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 ?><Relationships xmlns="http://schemas.openxmlformats.org/package/2006/relationships"><Relationship Id="rId1" Type="http://schemas.openxmlformats.org/officeDocument/2006/relationships/officeDocument" Target="ppt/presentation.xml"  /><Relationship Id="rId2" Type="http://schemas.openxmlformats.org/package/2006/relationships/metadata/thumbnail" Target="docProps/thumbnail.jpeg"  /><Relationship Id="rId3" Type="http://schemas.openxmlformats.org/package/2006/relationships/metadata/core-properties" Target="docProps/core.xml"  /><Relationship Id="rId4" Type="http://schemas.openxmlformats.org/officeDocument/2006/relationships/extended-properties" Target="docProps/app.xml"  /><Relationship Id="rId5" Type="http://schemas.openxmlformats.org/officeDocument/2006/relationships/custom-properties" Target="docProps/custom.xml"  /></Relationships>
</file>

<file path=ppt/presentation.xml><?xml version="1.0" encoding="utf-8"?>
<p:presentation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sldMasterIdLst>
    <p:sldMasterId id="2147483657" r:id="rId1"/>
  </p:sldMasterIdLst>
  <p:handoutMasterIdLst>
    <p:handoutMasterId r:id="rId2"/>
  </p:handoutMasterIdLst>
  <p:sldIdLst>
    <p:sldId id="343" r:id="rId3"/>
    <p:sldId id="353" r:id="rId4"/>
    <p:sldId id="325" r:id="rId5"/>
    <p:sldId id="354" r:id="rId6"/>
    <p:sldId id="351" r:id="rId7"/>
    <p:sldId id="359" r:id="rId8"/>
    <p:sldId id="352" r:id="rId9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/>
</file>

<file path=ppt/tableStyles.xml><?xml version="1.0" encoding="utf-8"?>
<a:tblStyleLst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lc="http://schemas.openxmlformats.org/drawingml/2006/lockedCanvas" xmlns:p="http://schemas.openxmlformats.org/presentation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TxStyle/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TxStyle/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normalViewPr horzBarState="maximized">
    <p:restoredLeft sz="18011" autoAdjust="0"/>
    <p:restoredTop sz="93982" autoAdjust="0"/>
  </p:normalViewPr>
  <p:slideViewPr>
    <p:cSldViewPr snapToGrid="0">
      <p:cViewPr varScale="1">
        <p:scale>
          <a:sx n="100" d="100"/>
          <a:sy n="100" d="100"/>
        </p:scale>
        <p:origin x="2394" y="1374"/>
      </p:cViewPr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23" d="100"/>
          <a:sy n="123" d="100"/>
        </p:scale>
        <p:origin x="4974" y="108"/>
      </p:cViewPr>
    </p:cSldViewPr>
  </p:notesViewPr>
  <p:gridSpacing cx="72008" cy="72008"/>
</p:viewPr>
</file>

<file path=ppt/_rels/presentation.xml.rels><?xml version="1.0" encoding="UTF-8" standalone="yes" ?><Relationships xmlns="http://schemas.openxmlformats.org/package/2006/relationships"><Relationship Id="rId1" Type="http://schemas.openxmlformats.org/officeDocument/2006/relationships/slideMaster" Target="slideMasters/slideMaster1.xml"  /><Relationship Id="rId10" Type="http://schemas.openxmlformats.org/officeDocument/2006/relationships/presProps" Target="presProps.xml"  /><Relationship Id="rId11" Type="http://schemas.openxmlformats.org/officeDocument/2006/relationships/viewProps" Target="viewProps.xml"  /><Relationship Id="rId12" Type="http://schemas.openxmlformats.org/officeDocument/2006/relationships/theme" Target="theme/theme1.xml"  /><Relationship Id="rId13" Type="http://schemas.openxmlformats.org/officeDocument/2006/relationships/tableStyles" Target="tableStyles.xml"  /><Relationship Id="rId2" Type="http://schemas.openxmlformats.org/officeDocument/2006/relationships/handoutMaster" Target="handoutMasters/handoutMaster1.xml"  /><Relationship Id="rId3" Type="http://schemas.openxmlformats.org/officeDocument/2006/relationships/slide" Target="slides/slide1.xml"  /><Relationship Id="rId4" Type="http://schemas.openxmlformats.org/officeDocument/2006/relationships/slide" Target="slides/slide2.xml"  /><Relationship Id="rId5" Type="http://schemas.openxmlformats.org/officeDocument/2006/relationships/slide" Target="slides/slide3.xml"  /><Relationship Id="rId6" Type="http://schemas.openxmlformats.org/officeDocument/2006/relationships/slide" Target="slides/slide4.xml"  /><Relationship Id="rId7" Type="http://schemas.openxmlformats.org/officeDocument/2006/relationships/slide" Target="slides/slide5.xml"  /><Relationship Id="rId8" Type="http://schemas.openxmlformats.org/officeDocument/2006/relationships/slide" Target="slides/slide6.xml"  /><Relationship Id="rId9" Type="http://schemas.openxmlformats.org/officeDocument/2006/relationships/slide" Target="slides/slide7.xml"  /></Relationships>
</file>

<file path=ppt/charts/_rels/chart1.xml.rels><?xml version="1.0" encoding="UTF-8" standalone="yes" ?><Relationships xmlns="http://schemas.openxmlformats.org/package/2006/relationships"><Relationship Id="rId1" Type="http://schemas.openxmlformats.org/officeDocument/2006/relationships/package" Target="../embeddings/Worksheet1.xlsx"  /></Relationships>
</file>

<file path=ppt/charts/chart1.xml><?xml version="1.0" encoding="utf-8"?>
<c:chartSpace xmlns:r="http://schemas.openxmlformats.org/officeDocument/2006/relationships" xmlns:a="http://schemas.openxmlformats.org/drawingml/2006/main" xmlns:c="http://schemas.openxmlformats.org/drawingml/2006/chart">
  <c:date1904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roundedCorners val="0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gradFill>
              <a:gsLst>
                <a:gs pos="0">
                  <a:schemeClr val="accent1"/>
                </a:gs>
                <a:gs pos="100000">
                  <a:schemeClr val="tx2"/>
                </a:gs>
              </a:gsLst>
              <a:lin ang="5400000" scaled="1"/>
            </a:gradFill>
            <a:ln w="9525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4</c:v>
                </c:pt>
                <c:pt idx="2">
                  <c:v>7</c:v>
                </c:pt>
                <c:pt idx="3">
                  <c:v>9</c:v>
                </c:pt>
              </c:numCache>
            </c:numRef>
          </c:val>
        </c:ser>
        <c:dLbls>
          <c:delete val="0"/>
          <c:dLblPos val="outEnd"/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60"/>
        <c:overlap val="-27"/>
        <c:axId val="1356836703"/>
        <c:axId val="1356842111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text 2</c:v>
                </c:pt>
              </c:strCache>
            </c:strRef>
          </c:tx>
          <c:spPr>
            <a:ln w="28575" cap="rnd" cmpd="sng">
              <a:solidFill>
                <a:schemeClr val="bg1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chemeClr val="bg1"/>
              </a:solidFill>
              <a:ln w="15875" cap="rnd" cmpd="sng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2.8</c:v>
                </c:pt>
                <c:pt idx="2">
                  <c:v>4</c:v>
                </c:pt>
                <c:pt idx="3">
                  <c:v>8</c:v>
                </c:pt>
              </c:numCache>
            </c:numRef>
          </c:val>
          <c:smooth val="0"/>
        </c:ser>
        <c:dLbls>
          <c:delete val="0"/>
          <c:dLblPos val="r"/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marker val="1"/>
        <c:smooth val="0"/>
        <c:axId val="1356836703"/>
        <c:axId val="1356842111"/>
      </c:lineChart>
      <c:catAx>
        <c:axId val="1356836703"/>
        <c:scaling>
          <c:orientation val="minMax"/>
        </c:scaling>
        <c:axPos val="b"/>
        <c:crossAx val="1356842111"/>
        <c:delete val="0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0" vert="horz" wrap="none" lIns="0" tIns="0" rIns="0" bIns="0" anchor="ctr" anchorCtr="1"/>
          <a:p>
            <a:pPr algn="l">
              <a:defRPr sz="1200" b="0" i="0" u="none">
                <a:solidFill>
                  <a:schemeClr val="bg1"/>
                </a:solidFill>
                <a:latin typeface="+mn-lt"/>
                <a:ea typeface="+mn-ea"/>
                <a:cs typeface="+mn-ea"/>
                <a:sym typeface="+mn-ea"/>
              </a:defRPr>
            </a:pPr>
            <a:endParaRPr/>
          </a:p>
        </c:txPr>
        <c:crosses val="autoZero"/>
        <c:auto val="1"/>
        <c:lblAlgn val="ctr"/>
        <c:lblOffset val="100"/>
        <c:tickMarkSkip val="1"/>
        <c:noMultiLvlLbl val="0"/>
      </c:catAx>
      <c:valAx>
        <c:axId val="1356842111"/>
        <c:scaling>
          <c:orientation val="minMax"/>
        </c:scaling>
        <c:axPos val="l"/>
        <c:crossAx val="1356836703"/>
        <c:delete val="1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es val="autoZero"/>
        <c:crossBetween val="between"/>
      </c:valAx>
      <c:spPr>
        <a:noFill/>
        <a:ln>
          <a:noFill/>
        </a:ln>
        <a:effectLst/>
      </c:spPr>
    </c:plotArea>
    <c:plotVisOnly val="0"/>
    <c:dispBlanksAs val="gap"/>
  </c:chart>
  <c:txPr>
    <a:bodyPr rot="0" vert="horz" wrap="none" lIns="0" tIns="0" rIns="0" bIns="0" anchor="ctr" anchorCtr="1"/>
    <a:p>
      <a:pPr algn="l">
        <a:defRPr sz="1200" b="0" i="0" u="none">
          <a:solidFill>
            <a:schemeClr val="bg1"/>
          </a:solidFill>
          <a:latin typeface="+mn-lt"/>
        </a:defRPr>
      </a:pPr>
      <a:endParaRPr/>
    </a:p>
  </c:txPr>
  <c:spPr>
    <a:noFill/>
    <a:ln w="9525">
      <a:noFill/>
    </a:ln>
    <a:effectLst/>
  </c:spPr>
  <c:extLst>
    <c:ext uri="CC8EB2C9-7E31-499d-B8F2-F6CE61031016">
      <ho:hncChartStyle xmlns:ho="http://schemas.haansoft.com/office/8.0" layoutIndex="-1" colorIndex="-1" styleIndex="-1"/>
    </c:ext>
  </c:extLst>
  <c:externalData r:id="rId1">
    <c:autoUpdate val="0"/>
  </c:externalData>
</c:chartSpace>
</file>

<file path=ppt/handoutMasters/_rels/handoutMaster1.xml.rels><?xml version="1.0" encoding="UTF-8" standalone="yes" ?><Relationships xmlns="http://schemas.openxmlformats.org/package/2006/relationships"><Relationship Id="rId1" Type="http://schemas.openxmlformats.org/officeDocument/2006/relationships/theme" Target="../theme/theme2.xml"  /></Relationships>
</file>

<file path=ppt/handoutMasters/handoutMaster1.xml><?xml version="1.0" encoding="utf-8"?>
<p:handoutMaster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 idx="0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/>
          <a:lstStyle>
            <a:lvl1pPr algn="l">
              <a:defRPr sz="1200"/>
            </a:lvl1pPr>
          </a:lstStyle>
          <a:p>
            <a:pPr lvl="0"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/>
          <a:lstStyle>
            <a:lvl1pPr algn="r">
              <a:defRPr sz="1200"/>
            </a:lvl1pPr>
          </a:lstStyle>
          <a:p>
            <a:pPr lvl="0">
              <a:defRPr/>
            </a:pPr>
            <a:fld id="{03244675-55FF-470D-AB7A-4A5467182763}" type="datetime1">
              <a:rPr lang="ko-KR" altLang="en-US"/>
              <a:pPr lvl="0">
                <a:defRPr/>
              </a:pPr>
              <a:t>2026-04-02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anchor="b"/>
          <a:lstStyle>
            <a:lvl1pPr algn="l">
              <a:defRPr sz="1200"/>
            </a:lvl1pPr>
          </a:lstStyle>
          <a:p>
            <a:pPr lvl="0">
              <a:defRPr/>
            </a:pPr>
            <a:r>
              <a:rPr lang="ko-KR" altLang="en-US"/>
              <a:t/>
            </a:r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anchor="b"/>
          <a:lstStyle>
            <a:lvl1pPr algn="r">
              <a:defRPr sz="1200"/>
            </a:lvl1pPr>
          </a:lstStyle>
          <a:p>
            <a:pPr lvl="0">
              <a:defRPr/>
            </a:pPr>
            <a:fld id="{A6F219A2-3D90-4D77-9849-15C0BD0BE4C8}" type="slidenum">
              <a:rPr lang="ko-KR" altLang="en-US"/>
              <a:pPr lvl="0">
                <a:defRPr/>
              </a:pPr>
              <a:t>‹#›</a:t>
            </a:fld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2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3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4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5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6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7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_rels/slideLayout8.xml.rels><?xml version="1.0" encoding="UTF-8" standalone="yes" ?><Relationships xmlns="http://schemas.openxmlformats.org/package/2006/relationships"><Relationship Id="rId1" Type="http://schemas.openxmlformats.org/officeDocument/2006/relationships/slideMaster" Target="../slideMasters/slideMaster1.xml"  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690563" y="630552"/>
            <a:ext cx="7920037" cy="2350773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540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altLang="ko-KR" smtClean="0"/>
              <a:t>Insert Title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00921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8" name="그림 개체 틀 7"/>
          <p:cNvSpPr>
            <a:spLocks noGrp="1"/>
          </p:cNvSpPr>
          <p:nvPr>
            <p:ph type="pic" sz="quarter" idx="13"/>
          </p:nvPr>
        </p:nvSpPr>
        <p:spPr>
          <a:xfrm>
            <a:off x="0" y="1840655"/>
            <a:ext cx="5854700" cy="4178300"/>
          </a:xfrm>
          <a:custGeom>
            <a:avLst/>
            <a:gdLst>
              <a:gd name="connsiteX0" fmla="*/ 1676400 w 5854700"/>
              <a:gd name="connsiteY0" fmla="*/ 0 h 4178300"/>
              <a:gd name="connsiteX1" fmla="*/ 5854700 w 5854700"/>
              <a:gd name="connsiteY1" fmla="*/ 4178300 h 4178300"/>
              <a:gd name="connsiteX2" fmla="*/ 0 w 5854700"/>
              <a:gd name="connsiteY2" fmla="*/ 4178300 h 4178300"/>
              <a:gd name="connsiteX3" fmla="*/ 0 w 5854700"/>
              <a:gd name="connsiteY3" fmla="*/ 350964 h 4178300"/>
              <a:gd name="connsiteX4" fmla="*/ 50017 w 5854700"/>
              <a:gd name="connsiteY4" fmla="*/ 328352 h 4178300"/>
              <a:gd name="connsiteX5" fmla="*/ 1676400 w 5854700"/>
              <a:gd name="connsiteY5" fmla="*/ 0 h 417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4700" h="4178300">
                <a:moveTo>
                  <a:pt x="1676400" y="0"/>
                </a:moveTo>
                <a:cubicBezTo>
                  <a:pt x="3984011" y="0"/>
                  <a:pt x="5854700" y="1870689"/>
                  <a:pt x="5854700" y="4178300"/>
                </a:cubicBezTo>
                <a:lnTo>
                  <a:pt x="0" y="4178300"/>
                </a:lnTo>
                <a:lnTo>
                  <a:pt x="0" y="350964"/>
                </a:lnTo>
                <a:lnTo>
                  <a:pt x="50017" y="328352"/>
                </a:lnTo>
                <a:cubicBezTo>
                  <a:pt x="549902" y="116918"/>
                  <a:pt x="1099497" y="0"/>
                  <a:pt x="1676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43892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99009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10"/>
          <p:cNvSpPr>
            <a:spLocks noGrp="1"/>
          </p:cNvSpPr>
          <p:nvPr>
            <p:ph type="pic" sz="quarter" idx="13"/>
          </p:nvPr>
        </p:nvSpPr>
        <p:spPr>
          <a:xfrm>
            <a:off x="5854700" y="1892434"/>
            <a:ext cx="6337300" cy="4965565"/>
          </a:xfrm>
        </p:spPr>
        <p:txBody>
          <a:bodyPr/>
          <a:lstStyle/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15" name="그림 개체 틀 14"/>
          <p:cNvSpPr>
            <a:spLocks noGrp="1"/>
          </p:cNvSpPr>
          <p:nvPr>
            <p:ph type="pic" sz="quarter" idx="14"/>
          </p:nvPr>
        </p:nvSpPr>
        <p:spPr>
          <a:xfrm>
            <a:off x="0" y="4904530"/>
            <a:ext cx="1460502" cy="890589"/>
          </a:xfrm>
          <a:custGeom>
            <a:avLst/>
            <a:gdLst>
              <a:gd name="connsiteX0" fmla="*/ 0 w 1460502"/>
              <a:gd name="connsiteY0" fmla="*/ 0 h 890589"/>
              <a:gd name="connsiteX1" fmla="*/ 1460502 w 1460502"/>
              <a:gd name="connsiteY1" fmla="*/ 0 h 890589"/>
              <a:gd name="connsiteX2" fmla="*/ 1460502 w 1460502"/>
              <a:gd name="connsiteY2" fmla="*/ 1 h 890589"/>
              <a:gd name="connsiteX3" fmla="*/ 569914 w 1460502"/>
              <a:gd name="connsiteY3" fmla="*/ 890589 h 890589"/>
              <a:gd name="connsiteX4" fmla="*/ 71977 w 1460502"/>
              <a:gd name="connsiteY4" fmla="*/ 738491 h 890589"/>
              <a:gd name="connsiteX5" fmla="*/ 0 w 1460502"/>
              <a:gd name="connsiteY5" fmla="*/ 679104 h 89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0502" h="890589">
                <a:moveTo>
                  <a:pt x="0" y="0"/>
                </a:moveTo>
                <a:lnTo>
                  <a:pt x="1460502" y="0"/>
                </a:lnTo>
                <a:lnTo>
                  <a:pt x="1460502" y="1"/>
                </a:lnTo>
                <a:cubicBezTo>
                  <a:pt x="1460502" y="491859"/>
                  <a:pt x="1061772" y="890589"/>
                  <a:pt x="569914" y="890589"/>
                </a:cubicBezTo>
                <a:cubicBezTo>
                  <a:pt x="385467" y="890589"/>
                  <a:pt x="214116" y="834518"/>
                  <a:pt x="71977" y="738491"/>
                </a:cubicBezTo>
                <a:lnTo>
                  <a:pt x="0" y="67910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6" name="그림 개체 틀 15"/>
          <p:cNvSpPr>
            <a:spLocks noGrp="1"/>
          </p:cNvSpPr>
          <p:nvPr>
            <p:ph type="pic" sz="quarter" idx="15"/>
          </p:nvPr>
        </p:nvSpPr>
        <p:spPr>
          <a:xfrm>
            <a:off x="1301750" y="4904529"/>
            <a:ext cx="1781177" cy="890588"/>
          </a:xfrm>
          <a:custGeom>
            <a:avLst/>
            <a:gdLst>
              <a:gd name="connsiteX0" fmla="*/ 890589 w 1781177"/>
              <a:gd name="connsiteY0" fmla="*/ 0 h 890588"/>
              <a:gd name="connsiteX1" fmla="*/ 1776579 w 1781177"/>
              <a:gd name="connsiteY1" fmla="*/ 799532 h 890588"/>
              <a:gd name="connsiteX2" fmla="*/ 1781177 w 1781177"/>
              <a:gd name="connsiteY2" fmla="*/ 890588 h 890588"/>
              <a:gd name="connsiteX3" fmla="*/ 0 w 1781177"/>
              <a:gd name="connsiteY3" fmla="*/ 890588 h 890588"/>
              <a:gd name="connsiteX4" fmla="*/ 4598 w 1781177"/>
              <a:gd name="connsiteY4" fmla="*/ 799532 h 890588"/>
              <a:gd name="connsiteX5" fmla="*/ 890589 w 1781177"/>
              <a:gd name="connsiteY5" fmla="*/ 0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1177" h="890588">
                <a:moveTo>
                  <a:pt x="890589" y="0"/>
                </a:moveTo>
                <a:cubicBezTo>
                  <a:pt x="1351706" y="0"/>
                  <a:pt x="1730972" y="350447"/>
                  <a:pt x="1776579" y="799532"/>
                </a:cubicBezTo>
                <a:lnTo>
                  <a:pt x="1781177" y="890588"/>
                </a:lnTo>
                <a:lnTo>
                  <a:pt x="0" y="890588"/>
                </a:lnTo>
                <a:lnTo>
                  <a:pt x="4598" y="799532"/>
                </a:lnTo>
                <a:cubicBezTo>
                  <a:pt x="50205" y="350447"/>
                  <a:pt x="429472" y="0"/>
                  <a:pt x="8905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9" name="그림 개체 틀 18"/>
          <p:cNvSpPr>
            <a:spLocks noGrp="1"/>
          </p:cNvSpPr>
          <p:nvPr>
            <p:ph type="pic" sz="quarter" idx="16"/>
          </p:nvPr>
        </p:nvSpPr>
        <p:spPr>
          <a:xfrm>
            <a:off x="2927350" y="4904530"/>
            <a:ext cx="1781177" cy="890589"/>
          </a:xfrm>
          <a:custGeom>
            <a:avLst/>
            <a:gdLst>
              <a:gd name="connsiteX0" fmla="*/ 0 w 1781177"/>
              <a:gd name="connsiteY0" fmla="*/ 0 h 890589"/>
              <a:gd name="connsiteX1" fmla="*/ 1781177 w 1781177"/>
              <a:gd name="connsiteY1" fmla="*/ 0 h 890589"/>
              <a:gd name="connsiteX2" fmla="*/ 1781177 w 1781177"/>
              <a:gd name="connsiteY2" fmla="*/ 1 h 890589"/>
              <a:gd name="connsiteX3" fmla="*/ 890589 w 1781177"/>
              <a:gd name="connsiteY3" fmla="*/ 890589 h 890589"/>
              <a:gd name="connsiteX4" fmla="*/ 0 w 1781177"/>
              <a:gd name="connsiteY4" fmla="*/ 1 h 89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1177" h="890589">
                <a:moveTo>
                  <a:pt x="0" y="0"/>
                </a:moveTo>
                <a:lnTo>
                  <a:pt x="1781177" y="0"/>
                </a:lnTo>
                <a:lnTo>
                  <a:pt x="1781177" y="1"/>
                </a:lnTo>
                <a:cubicBezTo>
                  <a:pt x="1781177" y="491859"/>
                  <a:pt x="1382447" y="890589"/>
                  <a:pt x="890589" y="890589"/>
                </a:cubicBezTo>
                <a:cubicBezTo>
                  <a:pt x="398730" y="890589"/>
                  <a:pt x="0" y="491859"/>
                  <a:pt x="0" y="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2" name="그림 개체 틀 21"/>
          <p:cNvSpPr>
            <a:spLocks noGrp="1"/>
          </p:cNvSpPr>
          <p:nvPr>
            <p:ph type="pic" sz="quarter" idx="17"/>
          </p:nvPr>
        </p:nvSpPr>
        <p:spPr>
          <a:xfrm>
            <a:off x="4549775" y="4904529"/>
            <a:ext cx="1781177" cy="890588"/>
          </a:xfrm>
          <a:custGeom>
            <a:avLst/>
            <a:gdLst>
              <a:gd name="connsiteX0" fmla="*/ 890589 w 1781177"/>
              <a:gd name="connsiteY0" fmla="*/ 0 h 890588"/>
              <a:gd name="connsiteX1" fmla="*/ 1776579 w 1781177"/>
              <a:gd name="connsiteY1" fmla="*/ 799532 h 890588"/>
              <a:gd name="connsiteX2" fmla="*/ 1781177 w 1781177"/>
              <a:gd name="connsiteY2" fmla="*/ 890588 h 890588"/>
              <a:gd name="connsiteX3" fmla="*/ 0 w 1781177"/>
              <a:gd name="connsiteY3" fmla="*/ 890588 h 890588"/>
              <a:gd name="connsiteX4" fmla="*/ 4598 w 1781177"/>
              <a:gd name="connsiteY4" fmla="*/ 799532 h 890588"/>
              <a:gd name="connsiteX5" fmla="*/ 890589 w 1781177"/>
              <a:gd name="connsiteY5" fmla="*/ 0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1177" h="890588">
                <a:moveTo>
                  <a:pt x="890589" y="0"/>
                </a:moveTo>
                <a:cubicBezTo>
                  <a:pt x="1351706" y="0"/>
                  <a:pt x="1730972" y="350447"/>
                  <a:pt x="1776579" y="799532"/>
                </a:cubicBezTo>
                <a:lnTo>
                  <a:pt x="1781177" y="890588"/>
                </a:lnTo>
                <a:lnTo>
                  <a:pt x="0" y="890588"/>
                </a:lnTo>
                <a:lnTo>
                  <a:pt x="4598" y="799532"/>
                </a:lnTo>
                <a:cubicBezTo>
                  <a:pt x="50205" y="350447"/>
                  <a:pt x="429472" y="0"/>
                  <a:pt x="8905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12033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8"/>
          <p:cNvSpPr>
            <a:spLocks noGrp="1"/>
          </p:cNvSpPr>
          <p:nvPr>
            <p:ph type="pic" sz="quarter" idx="14"/>
          </p:nvPr>
        </p:nvSpPr>
        <p:spPr>
          <a:xfrm>
            <a:off x="6953250" y="730699"/>
            <a:ext cx="2552700" cy="5396601"/>
          </a:xfrm>
          <a:prstGeom prst="roundRect">
            <a:avLst>
              <a:gd name="adj" fmla="val 5100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11" name="그림 개체 틀 8"/>
          <p:cNvSpPr>
            <a:spLocks noGrp="1"/>
          </p:cNvSpPr>
          <p:nvPr>
            <p:ph type="pic" sz="quarter" idx="15"/>
          </p:nvPr>
        </p:nvSpPr>
        <p:spPr>
          <a:xfrm>
            <a:off x="9639300" y="730699"/>
            <a:ext cx="2552700" cy="5396601"/>
          </a:xfrm>
          <a:prstGeom prst="roundRect">
            <a:avLst>
              <a:gd name="adj" fmla="val 4354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9" name="그림 개체 틀 8"/>
          <p:cNvSpPr>
            <a:spLocks noGrp="1"/>
          </p:cNvSpPr>
          <p:nvPr>
            <p:ph type="pic" sz="quarter" idx="13"/>
          </p:nvPr>
        </p:nvSpPr>
        <p:spPr>
          <a:xfrm>
            <a:off x="4267200" y="730699"/>
            <a:ext cx="2552700" cy="5396601"/>
          </a:xfrm>
          <a:prstGeom prst="roundRect">
            <a:avLst>
              <a:gd name="adj" fmla="val 5846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169006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/>
          <p:cNvSpPr>
            <a:spLocks noGrp="1"/>
          </p:cNvSpPr>
          <p:nvPr userDrawn="1">
            <p:ph type="pic" sz="quarter" idx="13"/>
          </p:nvPr>
        </p:nvSpPr>
        <p:spPr>
          <a:xfrm>
            <a:off x="719138" y="881062"/>
            <a:ext cx="2466975" cy="2466975"/>
          </a:xfrm>
          <a:prstGeom prst="roundRect">
            <a:avLst>
              <a:gd name="adj" fmla="val 5470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11" name="그림 개체 틀 9"/>
          <p:cNvSpPr>
            <a:spLocks noGrp="1"/>
          </p:cNvSpPr>
          <p:nvPr>
            <p:ph type="pic" sz="quarter" idx="17"/>
          </p:nvPr>
        </p:nvSpPr>
        <p:spPr>
          <a:xfrm>
            <a:off x="3543299" y="881062"/>
            <a:ext cx="2466975" cy="2466975"/>
          </a:xfrm>
          <a:prstGeom prst="roundRect">
            <a:avLst>
              <a:gd name="adj" fmla="val 5470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12" name="그림 개체 틀 9"/>
          <p:cNvSpPr>
            <a:spLocks noGrp="1"/>
          </p:cNvSpPr>
          <p:nvPr>
            <p:ph type="pic" sz="quarter" idx="18"/>
          </p:nvPr>
        </p:nvSpPr>
        <p:spPr>
          <a:xfrm>
            <a:off x="719138" y="3509963"/>
            <a:ext cx="2466975" cy="2466975"/>
          </a:xfrm>
          <a:prstGeom prst="roundRect">
            <a:avLst>
              <a:gd name="adj" fmla="val 5470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13" name="그림 개체 틀 9"/>
          <p:cNvSpPr>
            <a:spLocks noGrp="1"/>
          </p:cNvSpPr>
          <p:nvPr>
            <p:ph type="pic" sz="quarter" idx="19"/>
          </p:nvPr>
        </p:nvSpPr>
        <p:spPr>
          <a:xfrm>
            <a:off x="3543299" y="3509963"/>
            <a:ext cx="2466975" cy="2466975"/>
          </a:xfrm>
          <a:prstGeom prst="roundRect">
            <a:avLst>
              <a:gd name="adj" fmla="val 5470"/>
            </a:avLst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5040781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12" name="그림 개체 틀 11"/>
          <p:cNvSpPr>
            <a:spLocks noGrp="1"/>
          </p:cNvSpPr>
          <p:nvPr>
            <p:ph type="pic" sz="quarter" idx="13"/>
          </p:nvPr>
        </p:nvSpPr>
        <p:spPr>
          <a:xfrm>
            <a:off x="8114646" y="1"/>
            <a:ext cx="1722655" cy="2450661"/>
          </a:xfrm>
          <a:custGeom>
            <a:avLst/>
            <a:gdLst>
              <a:gd name="connsiteX0" fmla="*/ 0 w 1722655"/>
              <a:gd name="connsiteY0" fmla="*/ 0 h 2450661"/>
              <a:gd name="connsiteX1" fmla="*/ 1559969 w 1722655"/>
              <a:gd name="connsiteY1" fmla="*/ 0 h 2450661"/>
              <a:gd name="connsiteX2" fmla="*/ 1603166 w 1722655"/>
              <a:gd name="connsiteY2" fmla="*/ 96350 h 2450661"/>
              <a:gd name="connsiteX3" fmla="*/ 1722655 w 1722655"/>
              <a:gd name="connsiteY3" fmla="*/ 728005 h 2450661"/>
              <a:gd name="connsiteX4" fmla="*/ 176130 w 1722655"/>
              <a:gd name="connsiteY4" fmla="*/ 2441767 h 2450661"/>
              <a:gd name="connsiteX5" fmla="*/ 0 w 1722655"/>
              <a:gd name="connsiteY5" fmla="*/ 2450661 h 245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2655" h="2450661">
                <a:moveTo>
                  <a:pt x="0" y="0"/>
                </a:moveTo>
                <a:lnTo>
                  <a:pt x="1559969" y="0"/>
                </a:lnTo>
                <a:lnTo>
                  <a:pt x="1603166" y="96350"/>
                </a:lnTo>
                <a:cubicBezTo>
                  <a:pt x="1680288" y="291933"/>
                  <a:pt x="1722655" y="505021"/>
                  <a:pt x="1722655" y="728005"/>
                </a:cubicBezTo>
                <a:cubicBezTo>
                  <a:pt x="1722655" y="1619939"/>
                  <a:pt x="1044790" y="2353550"/>
                  <a:pt x="176130" y="2441767"/>
                </a:cubicBezTo>
                <a:lnTo>
                  <a:pt x="0" y="24506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3" name="그림 개체 틀 12"/>
          <p:cNvSpPr>
            <a:spLocks noGrp="1"/>
          </p:cNvSpPr>
          <p:nvPr>
            <p:ph type="pic" sz="quarter" idx="14"/>
          </p:nvPr>
        </p:nvSpPr>
        <p:spPr>
          <a:xfrm>
            <a:off x="6391988" y="2450663"/>
            <a:ext cx="1722658" cy="3445313"/>
          </a:xfrm>
          <a:custGeom>
            <a:avLst/>
            <a:gdLst>
              <a:gd name="connsiteX0" fmla="*/ 1722657 w 1722658"/>
              <a:gd name="connsiteY0" fmla="*/ 0 h 3445313"/>
              <a:gd name="connsiteX1" fmla="*/ 1722658 w 1722658"/>
              <a:gd name="connsiteY1" fmla="*/ 0 h 3445313"/>
              <a:gd name="connsiteX2" fmla="*/ 1722658 w 1722658"/>
              <a:gd name="connsiteY2" fmla="*/ 3445313 h 3445313"/>
              <a:gd name="connsiteX3" fmla="*/ 1722657 w 1722658"/>
              <a:gd name="connsiteY3" fmla="*/ 3445313 h 3445313"/>
              <a:gd name="connsiteX4" fmla="*/ 0 w 1722658"/>
              <a:gd name="connsiteY4" fmla="*/ 1722656 h 3445313"/>
              <a:gd name="connsiteX5" fmla="*/ 1722657 w 1722658"/>
              <a:gd name="connsiteY5" fmla="*/ 0 h 344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2658" h="3445313">
                <a:moveTo>
                  <a:pt x="1722657" y="0"/>
                </a:moveTo>
                <a:lnTo>
                  <a:pt x="1722658" y="0"/>
                </a:lnTo>
                <a:lnTo>
                  <a:pt x="1722658" y="3445313"/>
                </a:lnTo>
                <a:lnTo>
                  <a:pt x="1722657" y="3445313"/>
                </a:lnTo>
                <a:cubicBezTo>
                  <a:pt x="771260" y="3445313"/>
                  <a:pt x="0" y="2674053"/>
                  <a:pt x="0" y="1722656"/>
                </a:cubicBezTo>
                <a:cubicBezTo>
                  <a:pt x="0" y="771259"/>
                  <a:pt x="771260" y="0"/>
                  <a:pt x="17226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6" name="그림 개체 틀 15"/>
          <p:cNvSpPr>
            <a:spLocks noGrp="1"/>
          </p:cNvSpPr>
          <p:nvPr>
            <p:ph type="pic" sz="quarter" idx="15"/>
          </p:nvPr>
        </p:nvSpPr>
        <p:spPr>
          <a:xfrm>
            <a:off x="8114647" y="5895974"/>
            <a:ext cx="1545341" cy="962026"/>
          </a:xfrm>
          <a:custGeom>
            <a:avLst/>
            <a:gdLst>
              <a:gd name="connsiteX0" fmla="*/ 0 w 1545341"/>
              <a:gd name="connsiteY0" fmla="*/ 0 h 962026"/>
              <a:gd name="connsiteX1" fmla="*/ 176130 w 1545341"/>
              <a:gd name="connsiteY1" fmla="*/ 8894 h 962026"/>
              <a:gd name="connsiteX2" fmla="*/ 1538926 w 1545341"/>
              <a:gd name="connsiteY2" fmla="*/ 947717 h 962026"/>
              <a:gd name="connsiteX3" fmla="*/ 1545341 w 1545341"/>
              <a:gd name="connsiteY3" fmla="*/ 962026 h 962026"/>
              <a:gd name="connsiteX4" fmla="*/ 0 w 1545341"/>
              <a:gd name="connsiteY4" fmla="*/ 962026 h 96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341" h="962026">
                <a:moveTo>
                  <a:pt x="0" y="0"/>
                </a:moveTo>
                <a:lnTo>
                  <a:pt x="176130" y="8894"/>
                </a:lnTo>
                <a:cubicBezTo>
                  <a:pt x="773334" y="69544"/>
                  <a:pt x="1280357" y="435242"/>
                  <a:pt x="1538926" y="947717"/>
                </a:cubicBezTo>
                <a:lnTo>
                  <a:pt x="1545341" y="962026"/>
                </a:lnTo>
                <a:lnTo>
                  <a:pt x="0" y="9620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45061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8" name="그림 개체 틀 7"/>
          <p:cNvSpPr>
            <a:spLocks noGrp="1"/>
          </p:cNvSpPr>
          <p:nvPr>
            <p:ph type="pic" sz="quarter" idx="13"/>
          </p:nvPr>
        </p:nvSpPr>
        <p:spPr>
          <a:xfrm>
            <a:off x="0" y="839045"/>
            <a:ext cx="6664326" cy="4129596"/>
          </a:xfrm>
          <a:custGeom>
            <a:avLst/>
            <a:gdLst>
              <a:gd name="connsiteX0" fmla="*/ 0 w 6664326"/>
              <a:gd name="connsiteY0" fmla="*/ 0 h 4129596"/>
              <a:gd name="connsiteX1" fmla="*/ 6664326 w 6664326"/>
              <a:gd name="connsiteY1" fmla="*/ 0 h 4129596"/>
              <a:gd name="connsiteX2" fmla="*/ 6664326 w 6664326"/>
              <a:gd name="connsiteY2" fmla="*/ 5 h 4129596"/>
              <a:gd name="connsiteX3" fmla="*/ 2534735 w 6664326"/>
              <a:gd name="connsiteY3" fmla="*/ 4129596 h 4129596"/>
              <a:gd name="connsiteX4" fmla="*/ 63931 w 6664326"/>
              <a:gd name="connsiteY4" fmla="*/ 3309192 h 4129596"/>
              <a:gd name="connsiteX5" fmla="*/ 0 w 6664326"/>
              <a:gd name="connsiteY5" fmla="*/ 3258953 h 41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4326" h="4129596">
                <a:moveTo>
                  <a:pt x="0" y="0"/>
                </a:moveTo>
                <a:lnTo>
                  <a:pt x="6664326" y="0"/>
                </a:lnTo>
                <a:lnTo>
                  <a:pt x="6664326" y="5"/>
                </a:lnTo>
                <a:cubicBezTo>
                  <a:pt x="6664326" y="2280714"/>
                  <a:pt x="4815444" y="4129596"/>
                  <a:pt x="2534735" y="4129596"/>
                </a:cubicBezTo>
                <a:cubicBezTo>
                  <a:pt x="1608194" y="4129596"/>
                  <a:pt x="752923" y="3824459"/>
                  <a:pt x="63931" y="3309192"/>
                </a:cubicBezTo>
                <a:lnTo>
                  <a:pt x="0" y="32589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3445142"/>
      </p:ext>
    </p:extLst>
  </p:cSld>
  <p:clrMapOvr>
    <a:masterClrMapping/>
  </p:clrMapOvr>
</p:sldLayout>
</file>

<file path=ppt/slideMasters/_rels/slideMaster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1.xml"  /><Relationship Id="rId2" Type="http://schemas.openxmlformats.org/officeDocument/2006/relationships/slideLayout" Target="../slideLayouts/slideLayout2.xml"  /><Relationship Id="rId3" Type="http://schemas.openxmlformats.org/officeDocument/2006/relationships/slideLayout" Target="../slideLayouts/slideLayout3.xml"  /><Relationship Id="rId4" Type="http://schemas.openxmlformats.org/officeDocument/2006/relationships/slideLayout" Target="../slideLayouts/slideLayout4.xml"  /><Relationship Id="rId5" Type="http://schemas.openxmlformats.org/officeDocument/2006/relationships/slideLayout" Target="../slideLayouts/slideLayout5.xml"  /><Relationship Id="rId6" Type="http://schemas.openxmlformats.org/officeDocument/2006/relationships/slideLayout" Target="../slideLayouts/slideLayout6.xml"  /><Relationship Id="rId7" Type="http://schemas.openxmlformats.org/officeDocument/2006/relationships/slideLayout" Target="../slideLayouts/slideLayout7.xml"  /><Relationship Id="rId8" Type="http://schemas.openxmlformats.org/officeDocument/2006/relationships/slideLayout" Target="../slideLayouts/slideLayout8.xml"  /><Relationship Id="rId9" Type="http://schemas.openxmlformats.org/officeDocument/2006/relationships/theme" Target="../theme/theme1.xml"  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 편집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0B8B92-DAE9-45DC-B730-D6B2D40A7276}" type="datetimeFigureOut">
              <a:rPr lang="ko-KR" altLang="en-US" smtClean="0"/>
              <a:t>2023-06-02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CB728EE-0DA3-4909-8C1D-E5B970BD494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21152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1.xml"  /></Relationships>
</file>

<file path=ppt/slides/_rels/slide2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3.xml"  /></Relationships>
</file>

<file path=ppt/slides/_rels/slide3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2.xml"  /><Relationship Id="rId2" Type="http://schemas.openxmlformats.org/officeDocument/2006/relationships/image" Target="../media/image1.png"  /></Relationships>
</file>

<file path=ppt/slides/_rels/slide4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6.xml"  /><Relationship Id="rId2" Type="http://schemas.openxmlformats.org/officeDocument/2006/relationships/image" Target="../media/image2.jpeg"  /><Relationship Id="rId3" Type="http://schemas.openxmlformats.org/officeDocument/2006/relationships/image" Target="../media/image3.jpeg"  /><Relationship Id="rId4" Type="http://schemas.openxmlformats.org/officeDocument/2006/relationships/image" Target="../media/image4.jpeg"  /><Relationship Id="rId5" Type="http://schemas.openxmlformats.org/officeDocument/2006/relationships/image" Target="../media/image5.jpeg"  /></Relationships>
</file>

<file path=ppt/slides/_rels/slide5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3.xml"  /><Relationship Id="rId2" Type="http://schemas.openxmlformats.org/officeDocument/2006/relationships/chart" Target="../charts/chart1.xml"  /></Relationships>
</file>

<file path=ppt/slides/_rels/slide6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7.xml"  /><Relationship Id="rId2" Type="http://schemas.openxmlformats.org/officeDocument/2006/relationships/image" Target="../media/image6.jpeg"  /><Relationship Id="rId3" Type="http://schemas.openxmlformats.org/officeDocument/2006/relationships/image" Target="../media/image7.jpeg"  /><Relationship Id="rId4" Type="http://schemas.openxmlformats.org/officeDocument/2006/relationships/image" Target="../media/image8.jpeg"  /></Relationships>
</file>

<file path=ppt/slides/_rels/slide7.xml.rels><?xml version="1.0" encoding="UTF-8" standalone="yes" ?><Relationships xmlns="http://schemas.openxmlformats.org/package/2006/relationships"><Relationship Id="rId1" Type="http://schemas.openxmlformats.org/officeDocument/2006/relationships/slideLayout" Target="../slideLayouts/slideLayout8.xml"  /><Relationship Id="rId2" Type="http://schemas.openxmlformats.org/officeDocument/2006/relationships/image" Target="../media/image9.png"  /></Relationships>
</file>

<file path=ppt/slides/slide1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Pr shadeToTitle="0">
        <a:solidFill>
          <a:schemeClr val="tx2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 rot="0">
            <a:off x="1658634" y="3804152"/>
            <a:ext cx="10533366" cy="2329115"/>
            <a:chOff x="1658634" y="3804152"/>
            <a:chExt cx="10533366" cy="2329115"/>
          </a:xfrm>
        </p:grpSpPr>
        <p:sp>
          <p:nvSpPr>
            <p:cNvPr id="976" name="자유형 975"/>
            <p:cNvSpPr>
              <a:spLocks noChangeArrowheads="1"/>
            </p:cNvSpPr>
            <p:nvPr/>
          </p:nvSpPr>
          <p:spPr>
            <a:xfrm flipV="1">
              <a:off x="1658634" y="3804152"/>
              <a:ext cx="4769563" cy="232911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69000">
                  <a:schemeClr val="accent3"/>
                </a:gs>
                <a:gs pos="100000">
                  <a:schemeClr val="accent4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977" name="자유형 976"/>
            <p:cNvSpPr>
              <a:spLocks noChangeArrowheads="1"/>
            </p:cNvSpPr>
            <p:nvPr/>
          </p:nvSpPr>
          <p:spPr>
            <a:xfrm flipH="1" flipV="1">
              <a:off x="3860745" y="3804152"/>
              <a:ext cx="4769563" cy="232911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100000">
                  <a:schemeClr val="accent2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978" name="자유형 977"/>
            <p:cNvSpPr>
              <a:spLocks noChangeArrowheads="1"/>
            </p:cNvSpPr>
            <p:nvPr/>
          </p:nvSpPr>
          <p:spPr>
            <a:xfrm flipV="1">
              <a:off x="6280942" y="3804152"/>
              <a:ext cx="4769563" cy="232911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69000">
                  <a:schemeClr val="accent3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90" name="자유형 89"/>
            <p:cNvSpPr>
              <a:spLocks noChangeArrowheads="1"/>
            </p:cNvSpPr>
            <p:nvPr/>
          </p:nvSpPr>
          <p:spPr>
            <a:xfrm flipH="1" flipV="1">
              <a:off x="8483053" y="3804152"/>
              <a:ext cx="3708947" cy="2329115"/>
            </a:xfrm>
            <a:custGeom>
              <a:avLst/>
              <a:gdLst>
                <a:gd name="connsiteX0" fmla="*/ 1851405 w 3708947"/>
                <a:gd name="connsiteY0" fmla="*/ 544463 h 2329115"/>
                <a:gd name="connsiteX1" fmla="*/ 1863777 w 3708947"/>
                <a:gd name="connsiteY1" fmla="*/ 539460 h 2329115"/>
                <a:gd name="connsiteX2" fmla="*/ 1864282 w 3708947"/>
                <a:gd name="connsiteY2" fmla="*/ 538239 h 2329115"/>
                <a:gd name="connsiteX3" fmla="*/ 1851850 w 3708947"/>
                <a:gd name="connsiteY3" fmla="*/ 543389 h 2329115"/>
                <a:gd name="connsiteX4" fmla="*/ 729108 w 3708947"/>
                <a:gd name="connsiteY4" fmla="*/ 544511 h 2329115"/>
                <a:gd name="connsiteX5" fmla="*/ 741602 w 3708947"/>
                <a:gd name="connsiteY5" fmla="*/ 539460 h 2329115"/>
                <a:gd name="connsiteX6" fmla="*/ 742107 w 3708947"/>
                <a:gd name="connsiteY6" fmla="*/ 538239 h 2329115"/>
                <a:gd name="connsiteX7" fmla="*/ 729566 w 3708947"/>
                <a:gd name="connsiteY7" fmla="*/ 543434 h 2329115"/>
                <a:gd name="connsiteX8" fmla="*/ 1478069 w 3708947"/>
                <a:gd name="connsiteY8" fmla="*/ 544511 h 2329115"/>
                <a:gd name="connsiteX9" fmla="*/ 1490562 w 3708947"/>
                <a:gd name="connsiteY9" fmla="*/ 539460 h 2329115"/>
                <a:gd name="connsiteX10" fmla="*/ 1491068 w 3708947"/>
                <a:gd name="connsiteY10" fmla="*/ 538239 h 2329115"/>
                <a:gd name="connsiteX11" fmla="*/ 1478526 w 3708947"/>
                <a:gd name="connsiteY11" fmla="*/ 543434 h 2329115"/>
                <a:gd name="connsiteX12" fmla="*/ 279985 w 3708947"/>
                <a:gd name="connsiteY12" fmla="*/ 544512 h 2329115"/>
                <a:gd name="connsiteX13" fmla="*/ 292478 w 3708947"/>
                <a:gd name="connsiteY13" fmla="*/ 539460 h 2329115"/>
                <a:gd name="connsiteX14" fmla="*/ 292984 w 3708947"/>
                <a:gd name="connsiteY14" fmla="*/ 538239 h 2329115"/>
                <a:gd name="connsiteX15" fmla="*/ 280442 w 3708947"/>
                <a:gd name="connsiteY15" fmla="*/ 543435 h 2329115"/>
                <a:gd name="connsiteX16" fmla="*/ 1927191 w 3708947"/>
                <a:gd name="connsiteY16" fmla="*/ 544512 h 2329115"/>
                <a:gd name="connsiteX17" fmla="*/ 1939686 w 3708947"/>
                <a:gd name="connsiteY17" fmla="*/ 539460 h 2329115"/>
                <a:gd name="connsiteX18" fmla="*/ 1940191 w 3708947"/>
                <a:gd name="connsiteY18" fmla="*/ 538239 h 2329115"/>
                <a:gd name="connsiteX19" fmla="*/ 1927648 w 3708947"/>
                <a:gd name="connsiteY19" fmla="*/ 543435 h 2329115"/>
                <a:gd name="connsiteX20" fmla="*/ 655484 w 3708947"/>
                <a:gd name="connsiteY20" fmla="*/ 544612 h 2329115"/>
                <a:gd name="connsiteX21" fmla="*/ 665185 w 3708947"/>
                <a:gd name="connsiteY21" fmla="*/ 540689 h 2329115"/>
                <a:gd name="connsiteX22" fmla="*/ 666199 w 3708947"/>
                <a:gd name="connsiteY22" fmla="*/ 538239 h 2329115"/>
                <a:gd name="connsiteX23" fmla="*/ 656537 w 3708947"/>
                <a:gd name="connsiteY23" fmla="*/ 542241 h 2329115"/>
                <a:gd name="connsiteX24" fmla="*/ 1104606 w 3708947"/>
                <a:gd name="connsiteY24" fmla="*/ 544612 h 2329115"/>
                <a:gd name="connsiteX25" fmla="*/ 1114308 w 3708947"/>
                <a:gd name="connsiteY25" fmla="*/ 540689 h 2329115"/>
                <a:gd name="connsiteX26" fmla="*/ 1115322 w 3708947"/>
                <a:gd name="connsiteY26" fmla="*/ 538239 h 2329115"/>
                <a:gd name="connsiteX27" fmla="*/ 1105660 w 3708947"/>
                <a:gd name="connsiteY27" fmla="*/ 542242 h 2329115"/>
                <a:gd name="connsiteX28" fmla="*/ 1553730 w 3708947"/>
                <a:gd name="connsiteY28" fmla="*/ 544612 h 2329115"/>
                <a:gd name="connsiteX29" fmla="*/ 1563431 w 3708947"/>
                <a:gd name="connsiteY29" fmla="*/ 540689 h 2329115"/>
                <a:gd name="connsiteX30" fmla="*/ 1564446 w 3708947"/>
                <a:gd name="connsiteY30" fmla="*/ 538239 h 2329115"/>
                <a:gd name="connsiteX31" fmla="*/ 1554784 w 3708947"/>
                <a:gd name="connsiteY31" fmla="*/ 542242 h 2329115"/>
                <a:gd name="connsiteX32" fmla="*/ 54698 w 3708947"/>
                <a:gd name="connsiteY32" fmla="*/ 544978 h 2329115"/>
                <a:gd name="connsiteX33" fmla="*/ 67221 w 3708947"/>
                <a:gd name="connsiteY33" fmla="*/ 539791 h 2329115"/>
                <a:gd name="connsiteX34" fmla="*/ 67682 w 3708947"/>
                <a:gd name="connsiteY34" fmla="*/ 538707 h 2329115"/>
                <a:gd name="connsiteX35" fmla="*/ 55207 w 3708947"/>
                <a:gd name="connsiteY35" fmla="*/ 543750 h 2329115"/>
                <a:gd name="connsiteX36" fmla="*/ 130606 w 3708947"/>
                <a:gd name="connsiteY36" fmla="*/ 544978 h 2329115"/>
                <a:gd name="connsiteX37" fmla="*/ 143040 w 3708947"/>
                <a:gd name="connsiteY37" fmla="*/ 539829 h 2329115"/>
                <a:gd name="connsiteX38" fmla="*/ 143698 w 3708947"/>
                <a:gd name="connsiteY38" fmla="*/ 538239 h 2329115"/>
                <a:gd name="connsiteX39" fmla="*/ 131265 w 3708947"/>
                <a:gd name="connsiteY39" fmla="*/ 543389 h 2329115"/>
                <a:gd name="connsiteX40" fmla="*/ 803659 w 3708947"/>
                <a:gd name="connsiteY40" fmla="*/ 544978 h 2329115"/>
                <a:gd name="connsiteX41" fmla="*/ 817620 w 3708947"/>
                <a:gd name="connsiteY41" fmla="*/ 539196 h 2329115"/>
                <a:gd name="connsiteX42" fmla="*/ 818016 w 3708947"/>
                <a:gd name="connsiteY42" fmla="*/ 538239 h 2329115"/>
                <a:gd name="connsiteX43" fmla="*/ 804056 w 3708947"/>
                <a:gd name="connsiteY43" fmla="*/ 544022 h 2329115"/>
                <a:gd name="connsiteX44" fmla="*/ 952945 w 3708947"/>
                <a:gd name="connsiteY44" fmla="*/ 544978 h 2329115"/>
                <a:gd name="connsiteX45" fmla="*/ 965378 w 3708947"/>
                <a:gd name="connsiteY45" fmla="*/ 539829 h 2329115"/>
                <a:gd name="connsiteX46" fmla="*/ 966036 w 3708947"/>
                <a:gd name="connsiteY46" fmla="*/ 538239 h 2329115"/>
                <a:gd name="connsiteX47" fmla="*/ 953603 w 3708947"/>
                <a:gd name="connsiteY47" fmla="*/ 543389 h 2329115"/>
                <a:gd name="connsiteX48" fmla="*/ 1028853 w 3708947"/>
                <a:gd name="connsiteY48" fmla="*/ 544978 h 2329115"/>
                <a:gd name="connsiteX49" fmla="*/ 1041286 w 3708947"/>
                <a:gd name="connsiteY49" fmla="*/ 539829 h 2329115"/>
                <a:gd name="connsiteX50" fmla="*/ 1041944 w 3708947"/>
                <a:gd name="connsiteY50" fmla="*/ 538239 h 2329115"/>
                <a:gd name="connsiteX51" fmla="*/ 1029511 w 3708947"/>
                <a:gd name="connsiteY51" fmla="*/ 543389 h 2329115"/>
                <a:gd name="connsiteX52" fmla="*/ 1625997 w 3708947"/>
                <a:gd name="connsiteY52" fmla="*/ 544978 h 2329115"/>
                <a:gd name="connsiteX53" fmla="*/ 1638520 w 3708947"/>
                <a:gd name="connsiteY53" fmla="*/ 539791 h 2329115"/>
                <a:gd name="connsiteX54" fmla="*/ 1638928 w 3708947"/>
                <a:gd name="connsiteY54" fmla="*/ 538830 h 2329115"/>
                <a:gd name="connsiteX55" fmla="*/ 1626393 w 3708947"/>
                <a:gd name="connsiteY55" fmla="*/ 544022 h 2329115"/>
                <a:gd name="connsiteX56" fmla="*/ 1701905 w 3708947"/>
                <a:gd name="connsiteY56" fmla="*/ 544978 h 2329115"/>
                <a:gd name="connsiteX57" fmla="*/ 1714428 w 3708947"/>
                <a:gd name="connsiteY57" fmla="*/ 539792 h 2329115"/>
                <a:gd name="connsiteX58" fmla="*/ 1714889 w 3708947"/>
                <a:gd name="connsiteY58" fmla="*/ 538707 h 2329115"/>
                <a:gd name="connsiteX59" fmla="*/ 1702414 w 3708947"/>
                <a:gd name="connsiteY59" fmla="*/ 543750 h 2329115"/>
                <a:gd name="connsiteX60" fmla="*/ 354535 w 3708947"/>
                <a:gd name="connsiteY60" fmla="*/ 544979 h 2329115"/>
                <a:gd name="connsiteX61" fmla="*/ 368496 w 3708947"/>
                <a:gd name="connsiteY61" fmla="*/ 539197 h 2329115"/>
                <a:gd name="connsiteX62" fmla="*/ 368892 w 3708947"/>
                <a:gd name="connsiteY62" fmla="*/ 538239 h 2329115"/>
                <a:gd name="connsiteX63" fmla="*/ 354931 w 3708947"/>
                <a:gd name="connsiteY63" fmla="*/ 544022 h 2329115"/>
                <a:gd name="connsiteX64" fmla="*/ 503821 w 3708947"/>
                <a:gd name="connsiteY64" fmla="*/ 544979 h 2329115"/>
                <a:gd name="connsiteX65" fmla="*/ 516255 w 3708947"/>
                <a:gd name="connsiteY65" fmla="*/ 539829 h 2329115"/>
                <a:gd name="connsiteX66" fmla="*/ 516703 w 3708947"/>
                <a:gd name="connsiteY66" fmla="*/ 538748 h 2329115"/>
                <a:gd name="connsiteX67" fmla="*/ 504330 w 3708947"/>
                <a:gd name="connsiteY67" fmla="*/ 543750 h 2329115"/>
                <a:gd name="connsiteX68" fmla="*/ 579729 w 3708947"/>
                <a:gd name="connsiteY68" fmla="*/ 544979 h 2329115"/>
                <a:gd name="connsiteX69" fmla="*/ 592163 w 3708947"/>
                <a:gd name="connsiteY69" fmla="*/ 539829 h 2329115"/>
                <a:gd name="connsiteX70" fmla="*/ 592821 w 3708947"/>
                <a:gd name="connsiteY70" fmla="*/ 538239 h 2329115"/>
                <a:gd name="connsiteX71" fmla="*/ 580388 w 3708947"/>
                <a:gd name="connsiteY71" fmla="*/ 543389 h 2329115"/>
                <a:gd name="connsiteX72" fmla="*/ 1176874 w 3708947"/>
                <a:gd name="connsiteY72" fmla="*/ 544979 h 2329115"/>
                <a:gd name="connsiteX73" fmla="*/ 1190834 w 3708947"/>
                <a:gd name="connsiteY73" fmla="*/ 539197 h 2329115"/>
                <a:gd name="connsiteX74" fmla="*/ 1191230 w 3708947"/>
                <a:gd name="connsiteY74" fmla="*/ 538239 h 2329115"/>
                <a:gd name="connsiteX75" fmla="*/ 1177270 w 3708947"/>
                <a:gd name="connsiteY75" fmla="*/ 544022 h 2329115"/>
                <a:gd name="connsiteX76" fmla="*/ 1252782 w 3708947"/>
                <a:gd name="connsiteY76" fmla="*/ 544979 h 2329115"/>
                <a:gd name="connsiteX77" fmla="*/ 1265306 w 3708947"/>
                <a:gd name="connsiteY77" fmla="*/ 539791 h 2329115"/>
                <a:gd name="connsiteX78" fmla="*/ 1265766 w 3708947"/>
                <a:gd name="connsiteY78" fmla="*/ 538706 h 2329115"/>
                <a:gd name="connsiteX79" fmla="*/ 1253290 w 3708947"/>
                <a:gd name="connsiteY79" fmla="*/ 543750 h 2329115"/>
                <a:gd name="connsiteX80" fmla="*/ 1402068 w 3708947"/>
                <a:gd name="connsiteY80" fmla="*/ 544979 h 2329115"/>
                <a:gd name="connsiteX81" fmla="*/ 1414502 w 3708947"/>
                <a:gd name="connsiteY81" fmla="*/ 539829 h 2329115"/>
                <a:gd name="connsiteX82" fmla="*/ 1415160 w 3708947"/>
                <a:gd name="connsiteY82" fmla="*/ 538239 h 2329115"/>
                <a:gd name="connsiteX83" fmla="*/ 1402726 w 3708947"/>
                <a:gd name="connsiteY83" fmla="*/ 543389 h 2329115"/>
                <a:gd name="connsiteX84" fmla="*/ 2075120 w 3708947"/>
                <a:gd name="connsiteY84" fmla="*/ 544979 h 2329115"/>
                <a:gd name="connsiteX85" fmla="*/ 2087644 w 3708947"/>
                <a:gd name="connsiteY85" fmla="*/ 539792 h 2329115"/>
                <a:gd name="connsiteX86" fmla="*/ 2088104 w 3708947"/>
                <a:gd name="connsiteY86" fmla="*/ 538706 h 2329115"/>
                <a:gd name="connsiteX87" fmla="*/ 2075629 w 3708947"/>
                <a:gd name="connsiteY87" fmla="*/ 543750 h 2329115"/>
                <a:gd name="connsiteX88" fmla="*/ 206258 w 3708947"/>
                <a:gd name="connsiteY88" fmla="*/ 545085 h 2329115"/>
                <a:gd name="connsiteX89" fmla="*/ 215894 w 3708947"/>
                <a:gd name="connsiteY89" fmla="*/ 541094 h 2329115"/>
                <a:gd name="connsiteX90" fmla="*/ 217076 w 3708947"/>
                <a:gd name="connsiteY90" fmla="*/ 538239 h 2329115"/>
                <a:gd name="connsiteX91" fmla="*/ 207511 w 3708947"/>
                <a:gd name="connsiteY91" fmla="*/ 542202 h 2329115"/>
                <a:gd name="connsiteX92" fmla="*/ 430187 w 3708947"/>
                <a:gd name="connsiteY92" fmla="*/ 545085 h 2329115"/>
                <a:gd name="connsiteX93" fmla="*/ 439897 w 3708947"/>
                <a:gd name="connsiteY93" fmla="*/ 541063 h 2329115"/>
                <a:gd name="connsiteX94" fmla="*/ 440898 w 3708947"/>
                <a:gd name="connsiteY94" fmla="*/ 538706 h 2329115"/>
                <a:gd name="connsiteX95" fmla="*/ 431266 w 3708947"/>
                <a:gd name="connsiteY95" fmla="*/ 542600 h 2329115"/>
                <a:gd name="connsiteX96" fmla="*/ 879310 w 3708947"/>
                <a:gd name="connsiteY96" fmla="*/ 545085 h 2329115"/>
                <a:gd name="connsiteX97" fmla="*/ 889020 w 3708947"/>
                <a:gd name="connsiteY97" fmla="*/ 541063 h 2329115"/>
                <a:gd name="connsiteX98" fmla="*/ 890020 w 3708947"/>
                <a:gd name="connsiteY98" fmla="*/ 538707 h 2329115"/>
                <a:gd name="connsiteX99" fmla="*/ 880389 w 3708947"/>
                <a:gd name="connsiteY99" fmla="*/ 542600 h 2329115"/>
                <a:gd name="connsiteX100" fmla="*/ 1328433 w 3708947"/>
                <a:gd name="connsiteY100" fmla="*/ 545085 h 2329115"/>
                <a:gd name="connsiteX101" fmla="*/ 1338070 w 3708947"/>
                <a:gd name="connsiteY101" fmla="*/ 541094 h 2329115"/>
                <a:gd name="connsiteX102" fmla="*/ 1339041 w 3708947"/>
                <a:gd name="connsiteY102" fmla="*/ 538748 h 2329115"/>
                <a:gd name="connsiteX103" fmla="*/ 1329512 w 3708947"/>
                <a:gd name="connsiteY103" fmla="*/ 542600 h 2329115"/>
                <a:gd name="connsiteX104" fmla="*/ 1777557 w 3708947"/>
                <a:gd name="connsiteY104" fmla="*/ 545085 h 2329115"/>
                <a:gd name="connsiteX105" fmla="*/ 1787192 w 3708947"/>
                <a:gd name="connsiteY105" fmla="*/ 541094 h 2329115"/>
                <a:gd name="connsiteX106" fmla="*/ 1788374 w 3708947"/>
                <a:gd name="connsiteY106" fmla="*/ 538239 h 2329115"/>
                <a:gd name="connsiteX107" fmla="*/ 1778810 w 3708947"/>
                <a:gd name="connsiteY107" fmla="*/ 542202 h 2329115"/>
                <a:gd name="connsiteX108" fmla="*/ 2001485 w 3708947"/>
                <a:gd name="connsiteY108" fmla="*/ 545085 h 2329115"/>
                <a:gd name="connsiteX109" fmla="*/ 2012648 w 3708947"/>
                <a:gd name="connsiteY109" fmla="*/ 540461 h 2329115"/>
                <a:gd name="connsiteX110" fmla="*/ 2013568 w 3708947"/>
                <a:gd name="connsiteY110" fmla="*/ 538239 h 2329115"/>
                <a:gd name="connsiteX111" fmla="*/ 2002460 w 3708947"/>
                <a:gd name="connsiteY111" fmla="*/ 542841 h 2329115"/>
                <a:gd name="connsiteX112" fmla="*/ 860810 w 3708947"/>
                <a:gd name="connsiteY112" fmla="*/ 560154 h 2329115"/>
                <a:gd name="connsiteX113" fmla="*/ 875070 w 3708947"/>
                <a:gd name="connsiteY113" fmla="*/ 554388 h 2329115"/>
                <a:gd name="connsiteX114" fmla="*/ 875658 w 3708947"/>
                <a:gd name="connsiteY114" fmla="*/ 552968 h 2329115"/>
                <a:gd name="connsiteX115" fmla="*/ 861464 w 3708947"/>
                <a:gd name="connsiteY115" fmla="*/ 558573 h 2329115"/>
                <a:gd name="connsiteX116" fmla="*/ 1309775 w 3708947"/>
                <a:gd name="connsiteY116" fmla="*/ 560217 h 2329115"/>
                <a:gd name="connsiteX117" fmla="*/ 1324194 w 3708947"/>
                <a:gd name="connsiteY117" fmla="*/ 554388 h 2329115"/>
                <a:gd name="connsiteX118" fmla="*/ 1324782 w 3708947"/>
                <a:gd name="connsiteY118" fmla="*/ 552968 h 2329115"/>
                <a:gd name="connsiteX119" fmla="*/ 1310450 w 3708947"/>
                <a:gd name="connsiteY119" fmla="*/ 558628 h 2329115"/>
                <a:gd name="connsiteX120" fmla="*/ 111691 w 3708947"/>
                <a:gd name="connsiteY120" fmla="*/ 560218 h 2329115"/>
                <a:gd name="connsiteX121" fmla="*/ 126110 w 3708947"/>
                <a:gd name="connsiteY121" fmla="*/ 554388 h 2329115"/>
                <a:gd name="connsiteX122" fmla="*/ 126619 w 3708947"/>
                <a:gd name="connsiteY122" fmla="*/ 553160 h 2329115"/>
                <a:gd name="connsiteX123" fmla="*/ 112141 w 3708947"/>
                <a:gd name="connsiteY123" fmla="*/ 559156 h 2329115"/>
                <a:gd name="connsiteX124" fmla="*/ 1682990 w 3708947"/>
                <a:gd name="connsiteY124" fmla="*/ 560218 h 2329115"/>
                <a:gd name="connsiteX125" fmla="*/ 1697408 w 3708947"/>
                <a:gd name="connsiteY125" fmla="*/ 554388 h 2329115"/>
                <a:gd name="connsiteX126" fmla="*/ 1697917 w 3708947"/>
                <a:gd name="connsiteY126" fmla="*/ 553160 h 2329115"/>
                <a:gd name="connsiteX127" fmla="*/ 1683440 w 3708947"/>
                <a:gd name="connsiteY127" fmla="*/ 559156 h 2329115"/>
                <a:gd name="connsiteX128" fmla="*/ 1758897 w 3708947"/>
                <a:gd name="connsiteY128" fmla="*/ 560218 h 2329115"/>
                <a:gd name="connsiteX129" fmla="*/ 1773316 w 3708947"/>
                <a:gd name="connsiteY129" fmla="*/ 554388 h 2329115"/>
                <a:gd name="connsiteX130" fmla="*/ 1773904 w 3708947"/>
                <a:gd name="connsiteY130" fmla="*/ 552968 h 2329115"/>
                <a:gd name="connsiteX131" fmla="*/ 1759572 w 3708947"/>
                <a:gd name="connsiteY131" fmla="*/ 558628 h 2329115"/>
                <a:gd name="connsiteX132" fmla="*/ 1593650 w 3708947"/>
                <a:gd name="connsiteY132" fmla="*/ 572540 h 2329115"/>
                <a:gd name="connsiteX133" fmla="*/ 1607670 w 3708947"/>
                <a:gd name="connsiteY133" fmla="*/ 566308 h 2329115"/>
                <a:gd name="connsiteX134" fmla="*/ 1610092 w 3708947"/>
                <a:gd name="connsiteY134" fmla="*/ 560460 h 2329115"/>
                <a:gd name="connsiteX135" fmla="*/ 1620826 w 3708947"/>
                <a:gd name="connsiteY135" fmla="*/ 556014 h 2329115"/>
                <a:gd name="connsiteX136" fmla="*/ 1622009 w 3708947"/>
                <a:gd name="connsiteY136" fmla="*/ 553160 h 2329115"/>
                <a:gd name="connsiteX137" fmla="*/ 1607679 w 3708947"/>
                <a:gd name="connsiteY137" fmla="*/ 559095 h 2329115"/>
                <a:gd name="connsiteX138" fmla="*/ 1605021 w 3708947"/>
                <a:gd name="connsiteY138" fmla="*/ 565511 h 2329115"/>
                <a:gd name="connsiteX139" fmla="*/ 1594843 w 3708947"/>
                <a:gd name="connsiteY139" fmla="*/ 569726 h 2329115"/>
                <a:gd name="connsiteX140" fmla="*/ 1068674 w 3708947"/>
                <a:gd name="connsiteY140" fmla="*/ 572623 h 2329115"/>
                <a:gd name="connsiteX141" fmla="*/ 1082510 w 3708947"/>
                <a:gd name="connsiteY141" fmla="*/ 566620 h 2329115"/>
                <a:gd name="connsiteX142" fmla="*/ 1085061 w 3708947"/>
                <a:gd name="connsiteY142" fmla="*/ 560460 h 2329115"/>
                <a:gd name="connsiteX143" fmla="*/ 1098958 w 3708947"/>
                <a:gd name="connsiteY143" fmla="*/ 554703 h 2329115"/>
                <a:gd name="connsiteX144" fmla="*/ 1099506 w 3708947"/>
                <a:gd name="connsiteY144" fmla="*/ 553413 h 2329115"/>
                <a:gd name="connsiteX145" fmla="*/ 1085251 w 3708947"/>
                <a:gd name="connsiteY145" fmla="*/ 558915 h 2329115"/>
                <a:gd name="connsiteX146" fmla="*/ 1082519 w 3708947"/>
                <a:gd name="connsiteY146" fmla="*/ 565511 h 2329115"/>
                <a:gd name="connsiteX147" fmla="*/ 1069363 w 3708947"/>
                <a:gd name="connsiteY147" fmla="*/ 570961 h 2329115"/>
                <a:gd name="connsiteX148" fmla="*/ 695348 w 3708947"/>
                <a:gd name="connsiteY148" fmla="*/ 572671 h 2329115"/>
                <a:gd name="connsiteX149" fmla="*/ 709294 w 3708947"/>
                <a:gd name="connsiteY149" fmla="*/ 566620 h 2329115"/>
                <a:gd name="connsiteX150" fmla="*/ 711845 w 3708947"/>
                <a:gd name="connsiteY150" fmla="*/ 560460 h 2329115"/>
                <a:gd name="connsiteX151" fmla="*/ 722673 w 3708947"/>
                <a:gd name="connsiteY151" fmla="*/ 555975 h 2329115"/>
                <a:gd name="connsiteX152" fmla="*/ 723670 w 3708947"/>
                <a:gd name="connsiteY152" fmla="*/ 553627 h 2329115"/>
                <a:gd name="connsiteX153" fmla="*/ 709289 w 3708947"/>
                <a:gd name="connsiteY153" fmla="*/ 559441 h 2329115"/>
                <a:gd name="connsiteX154" fmla="*/ 706774 w 3708947"/>
                <a:gd name="connsiteY154" fmla="*/ 565511 h 2329115"/>
                <a:gd name="connsiteX155" fmla="*/ 696598 w 3708947"/>
                <a:gd name="connsiteY155" fmla="*/ 569726 h 2329115"/>
                <a:gd name="connsiteX156" fmla="*/ 1144472 w 3708947"/>
                <a:gd name="connsiteY156" fmla="*/ 572671 h 2329115"/>
                <a:gd name="connsiteX157" fmla="*/ 1158418 w 3708947"/>
                <a:gd name="connsiteY157" fmla="*/ 566620 h 2329115"/>
                <a:gd name="connsiteX158" fmla="*/ 1160969 w 3708947"/>
                <a:gd name="connsiteY158" fmla="*/ 560460 h 2329115"/>
                <a:gd name="connsiteX159" fmla="*/ 1171704 w 3708947"/>
                <a:gd name="connsiteY159" fmla="*/ 556014 h 2329115"/>
                <a:gd name="connsiteX160" fmla="*/ 1172886 w 3708947"/>
                <a:gd name="connsiteY160" fmla="*/ 553159 h 2329115"/>
                <a:gd name="connsiteX161" fmla="*/ 1158555 w 3708947"/>
                <a:gd name="connsiteY161" fmla="*/ 559095 h 2329115"/>
                <a:gd name="connsiteX162" fmla="*/ 1155897 w 3708947"/>
                <a:gd name="connsiteY162" fmla="*/ 565511 h 2329115"/>
                <a:gd name="connsiteX163" fmla="*/ 1145721 w 3708947"/>
                <a:gd name="connsiteY163" fmla="*/ 569726 h 2329115"/>
                <a:gd name="connsiteX164" fmla="*/ 1517686 w 3708947"/>
                <a:gd name="connsiteY164" fmla="*/ 572672 h 2329115"/>
                <a:gd name="connsiteX165" fmla="*/ 1531633 w 3708947"/>
                <a:gd name="connsiteY165" fmla="*/ 566620 h 2329115"/>
                <a:gd name="connsiteX166" fmla="*/ 1534184 w 3708947"/>
                <a:gd name="connsiteY166" fmla="*/ 560460 h 2329115"/>
                <a:gd name="connsiteX167" fmla="*/ 1548082 w 3708947"/>
                <a:gd name="connsiteY167" fmla="*/ 554703 h 2329115"/>
                <a:gd name="connsiteX168" fmla="*/ 1548629 w 3708947"/>
                <a:gd name="connsiteY168" fmla="*/ 553413 h 2329115"/>
                <a:gd name="connsiteX169" fmla="*/ 1534375 w 3708947"/>
                <a:gd name="connsiteY169" fmla="*/ 558915 h 2329115"/>
                <a:gd name="connsiteX170" fmla="*/ 1531643 w 3708947"/>
                <a:gd name="connsiteY170" fmla="*/ 565511 h 2329115"/>
                <a:gd name="connsiteX171" fmla="*/ 1518396 w 3708947"/>
                <a:gd name="connsiteY171" fmla="*/ 570998 h 2329115"/>
                <a:gd name="connsiteX172" fmla="*/ 1966810 w 3708947"/>
                <a:gd name="connsiteY172" fmla="*/ 572672 h 2329115"/>
                <a:gd name="connsiteX173" fmla="*/ 1980756 w 3708947"/>
                <a:gd name="connsiteY173" fmla="*/ 566620 h 2329115"/>
                <a:gd name="connsiteX174" fmla="*/ 1983307 w 3708947"/>
                <a:gd name="connsiteY174" fmla="*/ 560460 h 2329115"/>
                <a:gd name="connsiteX175" fmla="*/ 1997097 w 3708947"/>
                <a:gd name="connsiteY175" fmla="*/ 554749 h 2329115"/>
                <a:gd name="connsiteX176" fmla="*/ 1997834 w 3708947"/>
                <a:gd name="connsiteY176" fmla="*/ 552968 h 2329115"/>
                <a:gd name="connsiteX177" fmla="*/ 1983640 w 3708947"/>
                <a:gd name="connsiteY177" fmla="*/ 558573 h 2329115"/>
                <a:gd name="connsiteX178" fmla="*/ 1980766 w 3708947"/>
                <a:gd name="connsiteY178" fmla="*/ 565511 h 2329115"/>
                <a:gd name="connsiteX179" fmla="*/ 1967520 w 3708947"/>
                <a:gd name="connsiteY179" fmla="*/ 570998 h 2329115"/>
                <a:gd name="connsiteX180" fmla="*/ 20911 w 3708947"/>
                <a:gd name="connsiteY180" fmla="*/ 573180 h 2329115"/>
                <a:gd name="connsiteX181" fmla="*/ 34968 w 3708947"/>
                <a:gd name="connsiteY181" fmla="*/ 566932 h 2329115"/>
                <a:gd name="connsiteX182" fmla="*/ 37713 w 3708947"/>
                <a:gd name="connsiteY182" fmla="*/ 560460 h 2329115"/>
                <a:gd name="connsiteX183" fmla="*/ 49692 w 3708947"/>
                <a:gd name="connsiteY183" fmla="*/ 555617 h 2329115"/>
                <a:gd name="connsiteX184" fmla="*/ 50710 w 3708947"/>
                <a:gd name="connsiteY184" fmla="*/ 553160 h 2329115"/>
                <a:gd name="connsiteX185" fmla="*/ 36233 w 3708947"/>
                <a:gd name="connsiteY185" fmla="*/ 559156 h 2329115"/>
                <a:gd name="connsiteX186" fmla="*/ 33536 w 3708947"/>
                <a:gd name="connsiteY186" fmla="*/ 565511 h 2329115"/>
                <a:gd name="connsiteX187" fmla="*/ 22186 w 3708947"/>
                <a:gd name="connsiteY187" fmla="*/ 570100 h 2329115"/>
                <a:gd name="connsiteX188" fmla="*/ 170197 w 3708947"/>
                <a:gd name="connsiteY188" fmla="*/ 573180 h 2329115"/>
                <a:gd name="connsiteX189" fmla="*/ 184106 w 3708947"/>
                <a:gd name="connsiteY189" fmla="*/ 566998 h 2329115"/>
                <a:gd name="connsiteX190" fmla="*/ 186814 w 3708947"/>
                <a:gd name="connsiteY190" fmla="*/ 560460 h 2329115"/>
                <a:gd name="connsiteX191" fmla="*/ 202130 w 3708947"/>
                <a:gd name="connsiteY191" fmla="*/ 554116 h 2329115"/>
                <a:gd name="connsiteX192" fmla="*/ 202606 w 3708947"/>
                <a:gd name="connsiteY192" fmla="*/ 552968 h 2329115"/>
                <a:gd name="connsiteX193" fmla="*/ 186899 w 3708947"/>
                <a:gd name="connsiteY193" fmla="*/ 559171 h 2329115"/>
                <a:gd name="connsiteX194" fmla="*/ 184273 w 3708947"/>
                <a:gd name="connsiteY194" fmla="*/ 565511 h 2329115"/>
                <a:gd name="connsiteX195" fmla="*/ 171116 w 3708947"/>
                <a:gd name="connsiteY195" fmla="*/ 570961 h 2329115"/>
                <a:gd name="connsiteX196" fmla="*/ 246105 w 3708947"/>
                <a:gd name="connsiteY196" fmla="*/ 573180 h 2329115"/>
                <a:gd name="connsiteX197" fmla="*/ 260015 w 3708947"/>
                <a:gd name="connsiteY197" fmla="*/ 566998 h 2329115"/>
                <a:gd name="connsiteX198" fmla="*/ 262722 w 3708947"/>
                <a:gd name="connsiteY198" fmla="*/ 560460 h 2329115"/>
                <a:gd name="connsiteX199" fmla="*/ 273550 w 3708947"/>
                <a:gd name="connsiteY199" fmla="*/ 555975 h 2329115"/>
                <a:gd name="connsiteX200" fmla="*/ 274547 w 3708947"/>
                <a:gd name="connsiteY200" fmla="*/ 553626 h 2329115"/>
                <a:gd name="connsiteX201" fmla="*/ 260165 w 3708947"/>
                <a:gd name="connsiteY201" fmla="*/ 559441 h 2329115"/>
                <a:gd name="connsiteX202" fmla="*/ 257651 w 3708947"/>
                <a:gd name="connsiteY202" fmla="*/ 565511 h 2329115"/>
                <a:gd name="connsiteX203" fmla="*/ 247548 w 3708947"/>
                <a:gd name="connsiteY203" fmla="*/ 569695 h 2329115"/>
                <a:gd name="connsiteX204" fmla="*/ 394126 w 3708947"/>
                <a:gd name="connsiteY204" fmla="*/ 573180 h 2329115"/>
                <a:gd name="connsiteX205" fmla="*/ 409587 w 3708947"/>
                <a:gd name="connsiteY205" fmla="*/ 566308 h 2329115"/>
                <a:gd name="connsiteX206" fmla="*/ 412008 w 3708947"/>
                <a:gd name="connsiteY206" fmla="*/ 560460 h 2329115"/>
                <a:gd name="connsiteX207" fmla="*/ 425798 w 3708947"/>
                <a:gd name="connsiteY207" fmla="*/ 554749 h 2329115"/>
                <a:gd name="connsiteX208" fmla="*/ 426535 w 3708947"/>
                <a:gd name="connsiteY208" fmla="*/ 552968 h 2329115"/>
                <a:gd name="connsiteX209" fmla="*/ 412341 w 3708947"/>
                <a:gd name="connsiteY209" fmla="*/ 558573 h 2329115"/>
                <a:gd name="connsiteX210" fmla="*/ 409467 w 3708947"/>
                <a:gd name="connsiteY210" fmla="*/ 565511 h 2329115"/>
                <a:gd name="connsiteX211" fmla="*/ 394784 w 3708947"/>
                <a:gd name="connsiteY211" fmla="*/ 571593 h 2329115"/>
                <a:gd name="connsiteX212" fmla="*/ 470034 w 3708947"/>
                <a:gd name="connsiteY212" fmla="*/ 573180 h 2329115"/>
                <a:gd name="connsiteX213" fmla="*/ 484090 w 3708947"/>
                <a:gd name="connsiteY213" fmla="*/ 566932 h 2329115"/>
                <a:gd name="connsiteX214" fmla="*/ 486836 w 3708947"/>
                <a:gd name="connsiteY214" fmla="*/ 560460 h 2329115"/>
                <a:gd name="connsiteX215" fmla="*/ 498816 w 3708947"/>
                <a:gd name="connsiteY215" fmla="*/ 555617 h 2329115"/>
                <a:gd name="connsiteX216" fmla="*/ 499834 w 3708947"/>
                <a:gd name="connsiteY216" fmla="*/ 553159 h 2329115"/>
                <a:gd name="connsiteX217" fmla="*/ 485357 w 3708947"/>
                <a:gd name="connsiteY217" fmla="*/ 559155 h 2329115"/>
                <a:gd name="connsiteX218" fmla="*/ 482660 w 3708947"/>
                <a:gd name="connsiteY218" fmla="*/ 565511 h 2329115"/>
                <a:gd name="connsiteX219" fmla="*/ 471310 w 3708947"/>
                <a:gd name="connsiteY219" fmla="*/ 570100 h 2329115"/>
                <a:gd name="connsiteX220" fmla="*/ 619320 w 3708947"/>
                <a:gd name="connsiteY220" fmla="*/ 573180 h 2329115"/>
                <a:gd name="connsiteX221" fmla="*/ 633229 w 3708947"/>
                <a:gd name="connsiteY221" fmla="*/ 566998 h 2329115"/>
                <a:gd name="connsiteX222" fmla="*/ 635937 w 3708947"/>
                <a:gd name="connsiteY222" fmla="*/ 560460 h 2329115"/>
                <a:gd name="connsiteX223" fmla="*/ 649835 w 3708947"/>
                <a:gd name="connsiteY223" fmla="*/ 554703 h 2329115"/>
                <a:gd name="connsiteX224" fmla="*/ 650382 w 3708947"/>
                <a:gd name="connsiteY224" fmla="*/ 553413 h 2329115"/>
                <a:gd name="connsiteX225" fmla="*/ 636128 w 3708947"/>
                <a:gd name="connsiteY225" fmla="*/ 558915 h 2329115"/>
                <a:gd name="connsiteX226" fmla="*/ 633396 w 3708947"/>
                <a:gd name="connsiteY226" fmla="*/ 565511 h 2329115"/>
                <a:gd name="connsiteX227" fmla="*/ 620240 w 3708947"/>
                <a:gd name="connsiteY227" fmla="*/ 570961 h 2329115"/>
                <a:gd name="connsiteX228" fmla="*/ 843249 w 3708947"/>
                <a:gd name="connsiteY228" fmla="*/ 573180 h 2329115"/>
                <a:gd name="connsiteX229" fmla="*/ 857306 w 3708947"/>
                <a:gd name="connsiteY229" fmla="*/ 566932 h 2329115"/>
                <a:gd name="connsiteX230" fmla="*/ 857764 w 3708947"/>
                <a:gd name="connsiteY230" fmla="*/ 565853 h 2329115"/>
                <a:gd name="connsiteX231" fmla="*/ 843906 w 3708947"/>
                <a:gd name="connsiteY231" fmla="*/ 571594 h 2329115"/>
                <a:gd name="connsiteX232" fmla="*/ 919157 w 3708947"/>
                <a:gd name="connsiteY232" fmla="*/ 573180 h 2329115"/>
                <a:gd name="connsiteX233" fmla="*/ 933214 w 3708947"/>
                <a:gd name="connsiteY233" fmla="*/ 566932 h 2329115"/>
                <a:gd name="connsiteX234" fmla="*/ 935960 w 3708947"/>
                <a:gd name="connsiteY234" fmla="*/ 560460 h 2329115"/>
                <a:gd name="connsiteX235" fmla="*/ 947938 w 3708947"/>
                <a:gd name="connsiteY235" fmla="*/ 555617 h 2329115"/>
                <a:gd name="connsiteX236" fmla="*/ 948957 w 3708947"/>
                <a:gd name="connsiteY236" fmla="*/ 553160 h 2329115"/>
                <a:gd name="connsiteX237" fmla="*/ 934480 w 3708947"/>
                <a:gd name="connsiteY237" fmla="*/ 559156 h 2329115"/>
                <a:gd name="connsiteX238" fmla="*/ 931783 w 3708947"/>
                <a:gd name="connsiteY238" fmla="*/ 565511 h 2329115"/>
                <a:gd name="connsiteX239" fmla="*/ 920433 w 3708947"/>
                <a:gd name="connsiteY239" fmla="*/ 570100 h 2329115"/>
                <a:gd name="connsiteX240" fmla="*/ 1292372 w 3708947"/>
                <a:gd name="connsiteY240" fmla="*/ 573180 h 2329115"/>
                <a:gd name="connsiteX241" fmla="*/ 1306429 w 3708947"/>
                <a:gd name="connsiteY241" fmla="*/ 566932 h 2329115"/>
                <a:gd name="connsiteX242" fmla="*/ 1306928 w 3708947"/>
                <a:gd name="connsiteY242" fmla="*/ 565754 h 2329115"/>
                <a:gd name="connsiteX243" fmla="*/ 1293139 w 3708947"/>
                <a:gd name="connsiteY243" fmla="*/ 571329 h 2329115"/>
                <a:gd name="connsiteX244" fmla="*/ 1368281 w 3708947"/>
                <a:gd name="connsiteY244" fmla="*/ 573180 h 2329115"/>
                <a:gd name="connsiteX245" fmla="*/ 1382190 w 3708947"/>
                <a:gd name="connsiteY245" fmla="*/ 566998 h 2329115"/>
                <a:gd name="connsiteX246" fmla="*/ 1384898 w 3708947"/>
                <a:gd name="connsiteY246" fmla="*/ 560460 h 2329115"/>
                <a:gd name="connsiteX247" fmla="*/ 1397160 w 3708947"/>
                <a:gd name="connsiteY247" fmla="*/ 555381 h 2329115"/>
                <a:gd name="connsiteX248" fmla="*/ 1398080 w 3708947"/>
                <a:gd name="connsiteY248" fmla="*/ 553159 h 2329115"/>
                <a:gd name="connsiteX249" fmla="*/ 1382222 w 3708947"/>
                <a:gd name="connsiteY249" fmla="*/ 559727 h 2329115"/>
                <a:gd name="connsiteX250" fmla="*/ 1379827 w 3708947"/>
                <a:gd name="connsiteY250" fmla="*/ 565511 h 2329115"/>
                <a:gd name="connsiteX251" fmla="*/ 1369724 w 3708947"/>
                <a:gd name="connsiteY251" fmla="*/ 569695 h 2329115"/>
                <a:gd name="connsiteX252" fmla="*/ 1741495 w 3708947"/>
                <a:gd name="connsiteY252" fmla="*/ 573180 h 2329115"/>
                <a:gd name="connsiteX253" fmla="*/ 1755552 w 3708947"/>
                <a:gd name="connsiteY253" fmla="*/ 566932 h 2329115"/>
                <a:gd name="connsiteX254" fmla="*/ 1756052 w 3708947"/>
                <a:gd name="connsiteY254" fmla="*/ 565754 h 2329115"/>
                <a:gd name="connsiteX255" fmla="*/ 1742262 w 3708947"/>
                <a:gd name="connsiteY255" fmla="*/ 571329 h 2329115"/>
                <a:gd name="connsiteX256" fmla="*/ 1817404 w 3708947"/>
                <a:gd name="connsiteY256" fmla="*/ 573180 h 2329115"/>
                <a:gd name="connsiteX257" fmla="*/ 1831314 w 3708947"/>
                <a:gd name="connsiteY257" fmla="*/ 566998 h 2329115"/>
                <a:gd name="connsiteX258" fmla="*/ 1834021 w 3708947"/>
                <a:gd name="connsiteY258" fmla="*/ 560460 h 2329115"/>
                <a:gd name="connsiteX259" fmla="*/ 1844849 w 3708947"/>
                <a:gd name="connsiteY259" fmla="*/ 555975 h 2329115"/>
                <a:gd name="connsiteX260" fmla="*/ 1845797 w 3708947"/>
                <a:gd name="connsiteY260" fmla="*/ 553742 h 2329115"/>
                <a:gd name="connsiteX261" fmla="*/ 1831345 w 3708947"/>
                <a:gd name="connsiteY261" fmla="*/ 559728 h 2329115"/>
                <a:gd name="connsiteX262" fmla="*/ 1828950 w 3708947"/>
                <a:gd name="connsiteY262" fmla="*/ 565511 h 2329115"/>
                <a:gd name="connsiteX263" fmla="*/ 1818847 w 3708947"/>
                <a:gd name="connsiteY263" fmla="*/ 569695 h 2329115"/>
                <a:gd name="connsiteX264" fmla="*/ 2041333 w 3708947"/>
                <a:gd name="connsiteY264" fmla="*/ 573180 h 2329115"/>
                <a:gd name="connsiteX265" fmla="*/ 2056794 w 3708947"/>
                <a:gd name="connsiteY265" fmla="*/ 566308 h 2329115"/>
                <a:gd name="connsiteX266" fmla="*/ 2059216 w 3708947"/>
                <a:gd name="connsiteY266" fmla="*/ 560460 h 2329115"/>
                <a:gd name="connsiteX267" fmla="*/ 2069950 w 3708947"/>
                <a:gd name="connsiteY267" fmla="*/ 556014 h 2329115"/>
                <a:gd name="connsiteX268" fmla="*/ 2071133 w 3708947"/>
                <a:gd name="connsiteY268" fmla="*/ 553159 h 2329115"/>
                <a:gd name="connsiteX269" fmla="*/ 2056802 w 3708947"/>
                <a:gd name="connsiteY269" fmla="*/ 559095 h 2329115"/>
                <a:gd name="connsiteX270" fmla="*/ 2054144 w 3708947"/>
                <a:gd name="connsiteY270" fmla="*/ 565511 h 2329115"/>
                <a:gd name="connsiteX271" fmla="*/ 2042514 w 3708947"/>
                <a:gd name="connsiteY271" fmla="*/ 570328 h 2329115"/>
                <a:gd name="connsiteX272" fmla="*/ 78829 w 3708947"/>
                <a:gd name="connsiteY272" fmla="*/ 588792 h 2329115"/>
                <a:gd name="connsiteX273" fmla="*/ 91930 w 3708947"/>
                <a:gd name="connsiteY273" fmla="*/ 583494 h 2329115"/>
                <a:gd name="connsiteX274" fmla="*/ 95724 w 3708947"/>
                <a:gd name="connsiteY274" fmla="*/ 573667 h 2329115"/>
                <a:gd name="connsiteX275" fmla="*/ 107757 w 3708947"/>
                <a:gd name="connsiteY275" fmla="*/ 568318 h 2329115"/>
                <a:gd name="connsiteX276" fmla="*/ 108845 w 3708947"/>
                <a:gd name="connsiteY276" fmla="*/ 565753 h 2329115"/>
                <a:gd name="connsiteX277" fmla="*/ 95055 w 3708947"/>
                <a:gd name="connsiteY277" fmla="*/ 571329 h 2329115"/>
                <a:gd name="connsiteX278" fmla="*/ 90653 w 3708947"/>
                <a:gd name="connsiteY278" fmla="*/ 581957 h 2329115"/>
                <a:gd name="connsiteX279" fmla="*/ 79826 w 3708947"/>
                <a:gd name="connsiteY279" fmla="*/ 586442 h 2329115"/>
                <a:gd name="connsiteX280" fmla="*/ 527952 w 3708947"/>
                <a:gd name="connsiteY280" fmla="*/ 588792 h 2329115"/>
                <a:gd name="connsiteX281" fmla="*/ 541055 w 3708947"/>
                <a:gd name="connsiteY281" fmla="*/ 583493 h 2329115"/>
                <a:gd name="connsiteX282" fmla="*/ 544847 w 3708947"/>
                <a:gd name="connsiteY282" fmla="*/ 573667 h 2329115"/>
                <a:gd name="connsiteX283" fmla="*/ 556750 w 3708947"/>
                <a:gd name="connsiteY283" fmla="*/ 568376 h 2329115"/>
                <a:gd name="connsiteX284" fmla="*/ 560029 w 3708947"/>
                <a:gd name="connsiteY284" fmla="*/ 560460 h 2329115"/>
                <a:gd name="connsiteX285" fmla="*/ 575346 w 3708947"/>
                <a:gd name="connsiteY285" fmla="*/ 554116 h 2329115"/>
                <a:gd name="connsiteX286" fmla="*/ 575742 w 3708947"/>
                <a:gd name="connsiteY286" fmla="*/ 553159 h 2329115"/>
                <a:gd name="connsiteX287" fmla="*/ 559884 w 3708947"/>
                <a:gd name="connsiteY287" fmla="*/ 559727 h 2329115"/>
                <a:gd name="connsiteX288" fmla="*/ 557488 w 3708947"/>
                <a:gd name="connsiteY288" fmla="*/ 565511 h 2329115"/>
                <a:gd name="connsiteX289" fmla="*/ 544332 w 3708947"/>
                <a:gd name="connsiteY289" fmla="*/ 570961 h 2329115"/>
                <a:gd name="connsiteX290" fmla="*/ 539776 w 3708947"/>
                <a:gd name="connsiteY290" fmla="*/ 581957 h 2329115"/>
                <a:gd name="connsiteX291" fmla="*/ 528948 w 3708947"/>
                <a:gd name="connsiteY291" fmla="*/ 586442 h 2329115"/>
                <a:gd name="connsiteX292" fmla="*/ 977075 w 3708947"/>
                <a:gd name="connsiteY292" fmla="*/ 588792 h 2329115"/>
                <a:gd name="connsiteX293" fmla="*/ 990177 w 3708947"/>
                <a:gd name="connsiteY293" fmla="*/ 583494 h 2329115"/>
                <a:gd name="connsiteX294" fmla="*/ 993970 w 3708947"/>
                <a:gd name="connsiteY294" fmla="*/ 573667 h 2329115"/>
                <a:gd name="connsiteX295" fmla="*/ 1005874 w 3708947"/>
                <a:gd name="connsiteY295" fmla="*/ 568376 h 2329115"/>
                <a:gd name="connsiteX296" fmla="*/ 1009153 w 3708947"/>
                <a:gd name="connsiteY296" fmla="*/ 560460 h 2329115"/>
                <a:gd name="connsiteX297" fmla="*/ 1024468 w 3708947"/>
                <a:gd name="connsiteY297" fmla="*/ 554116 h 2329115"/>
                <a:gd name="connsiteX298" fmla="*/ 1024865 w 3708947"/>
                <a:gd name="connsiteY298" fmla="*/ 553160 h 2329115"/>
                <a:gd name="connsiteX299" fmla="*/ 1009007 w 3708947"/>
                <a:gd name="connsiteY299" fmla="*/ 559728 h 2329115"/>
                <a:gd name="connsiteX300" fmla="*/ 1006611 w 3708947"/>
                <a:gd name="connsiteY300" fmla="*/ 565511 h 2329115"/>
                <a:gd name="connsiteX301" fmla="*/ 993455 w 3708947"/>
                <a:gd name="connsiteY301" fmla="*/ 570961 h 2329115"/>
                <a:gd name="connsiteX302" fmla="*/ 988899 w 3708947"/>
                <a:gd name="connsiteY302" fmla="*/ 581957 h 2329115"/>
                <a:gd name="connsiteX303" fmla="*/ 978072 w 3708947"/>
                <a:gd name="connsiteY303" fmla="*/ 586442 h 2329115"/>
                <a:gd name="connsiteX304" fmla="*/ 901076 w 3708947"/>
                <a:gd name="connsiteY304" fmla="*/ 589005 h 2329115"/>
                <a:gd name="connsiteX305" fmla="*/ 914079 w 3708947"/>
                <a:gd name="connsiteY305" fmla="*/ 583986 h 2329115"/>
                <a:gd name="connsiteX306" fmla="*/ 914737 w 3708947"/>
                <a:gd name="connsiteY306" fmla="*/ 582282 h 2329115"/>
                <a:gd name="connsiteX307" fmla="*/ 901624 w 3708947"/>
                <a:gd name="connsiteY307" fmla="*/ 587713 h 2329115"/>
                <a:gd name="connsiteX308" fmla="*/ 1350199 w 3708947"/>
                <a:gd name="connsiteY308" fmla="*/ 589005 h 2329115"/>
                <a:gd name="connsiteX309" fmla="*/ 1363202 w 3708947"/>
                <a:gd name="connsiteY309" fmla="*/ 583986 h 2329115"/>
                <a:gd name="connsiteX310" fmla="*/ 1363861 w 3708947"/>
                <a:gd name="connsiteY310" fmla="*/ 582282 h 2329115"/>
                <a:gd name="connsiteX311" fmla="*/ 1350746 w 3708947"/>
                <a:gd name="connsiteY311" fmla="*/ 587714 h 2329115"/>
                <a:gd name="connsiteX312" fmla="*/ 1799323 w 3708947"/>
                <a:gd name="connsiteY312" fmla="*/ 589005 h 2329115"/>
                <a:gd name="connsiteX313" fmla="*/ 1812326 w 3708947"/>
                <a:gd name="connsiteY313" fmla="*/ 583986 h 2329115"/>
                <a:gd name="connsiteX314" fmla="*/ 1812984 w 3708947"/>
                <a:gd name="connsiteY314" fmla="*/ 582281 h 2329115"/>
                <a:gd name="connsiteX315" fmla="*/ 1799871 w 3708947"/>
                <a:gd name="connsiteY315" fmla="*/ 587713 h 2329115"/>
                <a:gd name="connsiteX316" fmla="*/ 302665 w 3708947"/>
                <a:gd name="connsiteY316" fmla="*/ 589259 h 2329115"/>
                <a:gd name="connsiteX317" fmla="*/ 315830 w 3708947"/>
                <a:gd name="connsiteY317" fmla="*/ 583806 h 2329115"/>
                <a:gd name="connsiteX318" fmla="*/ 319838 w 3708947"/>
                <a:gd name="connsiteY318" fmla="*/ 573667 h 2329115"/>
                <a:gd name="connsiteX319" fmla="*/ 332995 w 3708947"/>
                <a:gd name="connsiteY319" fmla="*/ 567959 h 2329115"/>
                <a:gd name="connsiteX320" fmla="*/ 336100 w 3708947"/>
                <a:gd name="connsiteY320" fmla="*/ 560460 h 2329115"/>
                <a:gd name="connsiteX321" fmla="*/ 349890 w 3708947"/>
                <a:gd name="connsiteY321" fmla="*/ 554749 h 2329115"/>
                <a:gd name="connsiteX322" fmla="*/ 350548 w 3708947"/>
                <a:gd name="connsiteY322" fmla="*/ 553159 h 2329115"/>
                <a:gd name="connsiteX323" fmla="*/ 336217 w 3708947"/>
                <a:gd name="connsiteY323" fmla="*/ 559095 h 2329115"/>
                <a:gd name="connsiteX324" fmla="*/ 333559 w 3708947"/>
                <a:gd name="connsiteY324" fmla="*/ 565511 h 2329115"/>
                <a:gd name="connsiteX325" fmla="*/ 320313 w 3708947"/>
                <a:gd name="connsiteY325" fmla="*/ 570998 h 2329115"/>
                <a:gd name="connsiteX326" fmla="*/ 315662 w 3708947"/>
                <a:gd name="connsiteY326" fmla="*/ 581957 h 2329115"/>
                <a:gd name="connsiteX327" fmla="*/ 303683 w 3708947"/>
                <a:gd name="connsiteY327" fmla="*/ 586802 h 2329115"/>
                <a:gd name="connsiteX328" fmla="*/ 751788 w 3708947"/>
                <a:gd name="connsiteY328" fmla="*/ 589259 h 2329115"/>
                <a:gd name="connsiteX329" fmla="*/ 764952 w 3708947"/>
                <a:gd name="connsiteY329" fmla="*/ 583806 h 2329115"/>
                <a:gd name="connsiteX330" fmla="*/ 768961 w 3708947"/>
                <a:gd name="connsiteY330" fmla="*/ 573667 h 2329115"/>
                <a:gd name="connsiteX331" fmla="*/ 782118 w 3708947"/>
                <a:gd name="connsiteY331" fmla="*/ 567959 h 2329115"/>
                <a:gd name="connsiteX332" fmla="*/ 785223 w 3708947"/>
                <a:gd name="connsiteY332" fmla="*/ 560460 h 2329115"/>
                <a:gd name="connsiteX333" fmla="*/ 799013 w 3708947"/>
                <a:gd name="connsiteY333" fmla="*/ 554749 h 2329115"/>
                <a:gd name="connsiteX334" fmla="*/ 799671 w 3708947"/>
                <a:gd name="connsiteY334" fmla="*/ 553160 h 2329115"/>
                <a:gd name="connsiteX335" fmla="*/ 785340 w 3708947"/>
                <a:gd name="connsiteY335" fmla="*/ 559095 h 2329115"/>
                <a:gd name="connsiteX336" fmla="*/ 782683 w 3708947"/>
                <a:gd name="connsiteY336" fmla="*/ 565511 h 2329115"/>
                <a:gd name="connsiteX337" fmla="*/ 769436 w 3708947"/>
                <a:gd name="connsiteY337" fmla="*/ 570998 h 2329115"/>
                <a:gd name="connsiteX338" fmla="*/ 764785 w 3708947"/>
                <a:gd name="connsiteY338" fmla="*/ 581957 h 2329115"/>
                <a:gd name="connsiteX339" fmla="*/ 752806 w 3708947"/>
                <a:gd name="connsiteY339" fmla="*/ 586802 h 2329115"/>
                <a:gd name="connsiteX340" fmla="*/ 1200912 w 3708947"/>
                <a:gd name="connsiteY340" fmla="*/ 589259 h 2329115"/>
                <a:gd name="connsiteX341" fmla="*/ 1213969 w 3708947"/>
                <a:gd name="connsiteY341" fmla="*/ 583851 h 2329115"/>
                <a:gd name="connsiteX342" fmla="*/ 1217900 w 3708947"/>
                <a:gd name="connsiteY342" fmla="*/ 573667 h 2329115"/>
                <a:gd name="connsiteX343" fmla="*/ 1231354 w 3708947"/>
                <a:gd name="connsiteY343" fmla="*/ 567687 h 2329115"/>
                <a:gd name="connsiteX344" fmla="*/ 1234347 w 3708947"/>
                <a:gd name="connsiteY344" fmla="*/ 560460 h 2329115"/>
                <a:gd name="connsiteX345" fmla="*/ 1248136 w 3708947"/>
                <a:gd name="connsiteY345" fmla="*/ 554749 h 2329115"/>
                <a:gd name="connsiteX346" fmla="*/ 1248794 w 3708947"/>
                <a:gd name="connsiteY346" fmla="*/ 553159 h 2329115"/>
                <a:gd name="connsiteX347" fmla="*/ 1234463 w 3708947"/>
                <a:gd name="connsiteY347" fmla="*/ 559095 h 2329115"/>
                <a:gd name="connsiteX348" fmla="*/ 1231806 w 3708947"/>
                <a:gd name="connsiteY348" fmla="*/ 565511 h 2329115"/>
                <a:gd name="connsiteX349" fmla="*/ 1217122 w 3708947"/>
                <a:gd name="connsiteY349" fmla="*/ 571593 h 2329115"/>
                <a:gd name="connsiteX350" fmla="*/ 1212829 w 3708947"/>
                <a:gd name="connsiteY350" fmla="*/ 581957 h 2329115"/>
                <a:gd name="connsiteX351" fmla="*/ 1202094 w 3708947"/>
                <a:gd name="connsiteY351" fmla="*/ 586404 h 2329115"/>
                <a:gd name="connsiteX352" fmla="*/ 1424840 w 3708947"/>
                <a:gd name="connsiteY352" fmla="*/ 589259 h 2329115"/>
                <a:gd name="connsiteX353" fmla="*/ 1439404 w 3708947"/>
                <a:gd name="connsiteY353" fmla="*/ 583227 h 2329115"/>
                <a:gd name="connsiteX354" fmla="*/ 1443094 w 3708947"/>
                <a:gd name="connsiteY354" fmla="*/ 573667 h 2329115"/>
                <a:gd name="connsiteX355" fmla="*/ 1454997 w 3708947"/>
                <a:gd name="connsiteY355" fmla="*/ 568376 h 2329115"/>
                <a:gd name="connsiteX356" fmla="*/ 1458276 w 3708947"/>
                <a:gd name="connsiteY356" fmla="*/ 560460 h 2329115"/>
                <a:gd name="connsiteX357" fmla="*/ 1472173 w 3708947"/>
                <a:gd name="connsiteY357" fmla="*/ 554703 h 2329115"/>
                <a:gd name="connsiteX358" fmla="*/ 1472631 w 3708947"/>
                <a:gd name="connsiteY358" fmla="*/ 553627 h 2329115"/>
                <a:gd name="connsiteX359" fmla="*/ 1458249 w 3708947"/>
                <a:gd name="connsiteY359" fmla="*/ 559441 h 2329115"/>
                <a:gd name="connsiteX360" fmla="*/ 1455735 w 3708947"/>
                <a:gd name="connsiteY360" fmla="*/ 565511 h 2329115"/>
                <a:gd name="connsiteX361" fmla="*/ 1442578 w 3708947"/>
                <a:gd name="connsiteY361" fmla="*/ 570961 h 2329115"/>
                <a:gd name="connsiteX362" fmla="*/ 1438023 w 3708947"/>
                <a:gd name="connsiteY362" fmla="*/ 581957 h 2329115"/>
                <a:gd name="connsiteX363" fmla="*/ 1425760 w 3708947"/>
                <a:gd name="connsiteY363" fmla="*/ 587037 h 2329115"/>
                <a:gd name="connsiteX364" fmla="*/ 1650034 w 3708947"/>
                <a:gd name="connsiteY364" fmla="*/ 589259 h 2329115"/>
                <a:gd name="connsiteX365" fmla="*/ 1663092 w 3708947"/>
                <a:gd name="connsiteY365" fmla="*/ 583851 h 2329115"/>
                <a:gd name="connsiteX366" fmla="*/ 1667022 w 3708947"/>
                <a:gd name="connsiteY366" fmla="*/ 573667 h 2329115"/>
                <a:gd name="connsiteX367" fmla="*/ 1679056 w 3708947"/>
                <a:gd name="connsiteY367" fmla="*/ 568318 h 2329115"/>
                <a:gd name="connsiteX368" fmla="*/ 1680144 w 3708947"/>
                <a:gd name="connsiteY368" fmla="*/ 565754 h 2329115"/>
                <a:gd name="connsiteX369" fmla="*/ 1666354 w 3708947"/>
                <a:gd name="connsiteY369" fmla="*/ 571329 h 2329115"/>
                <a:gd name="connsiteX370" fmla="*/ 1661952 w 3708947"/>
                <a:gd name="connsiteY370" fmla="*/ 581957 h 2329115"/>
                <a:gd name="connsiteX371" fmla="*/ 1651217 w 3708947"/>
                <a:gd name="connsiteY371" fmla="*/ 586404 h 2329115"/>
                <a:gd name="connsiteX372" fmla="*/ 1873964 w 3708947"/>
                <a:gd name="connsiteY372" fmla="*/ 589259 h 2329115"/>
                <a:gd name="connsiteX373" fmla="*/ 1888527 w 3708947"/>
                <a:gd name="connsiteY373" fmla="*/ 583227 h 2329115"/>
                <a:gd name="connsiteX374" fmla="*/ 1892217 w 3708947"/>
                <a:gd name="connsiteY374" fmla="*/ 573667 h 2329115"/>
                <a:gd name="connsiteX375" fmla="*/ 1904120 w 3708947"/>
                <a:gd name="connsiteY375" fmla="*/ 568376 h 2329115"/>
                <a:gd name="connsiteX376" fmla="*/ 1907399 w 3708947"/>
                <a:gd name="connsiteY376" fmla="*/ 560460 h 2329115"/>
                <a:gd name="connsiteX377" fmla="*/ 1921297 w 3708947"/>
                <a:gd name="connsiteY377" fmla="*/ 554703 h 2329115"/>
                <a:gd name="connsiteX378" fmla="*/ 1921754 w 3708947"/>
                <a:gd name="connsiteY378" fmla="*/ 553626 h 2329115"/>
                <a:gd name="connsiteX379" fmla="*/ 1907372 w 3708947"/>
                <a:gd name="connsiteY379" fmla="*/ 559441 h 2329115"/>
                <a:gd name="connsiteX380" fmla="*/ 1904858 w 3708947"/>
                <a:gd name="connsiteY380" fmla="*/ 565511 h 2329115"/>
                <a:gd name="connsiteX381" fmla="*/ 1891612 w 3708947"/>
                <a:gd name="connsiteY381" fmla="*/ 570998 h 2329115"/>
                <a:gd name="connsiteX382" fmla="*/ 1886961 w 3708947"/>
                <a:gd name="connsiteY382" fmla="*/ 581957 h 2329115"/>
                <a:gd name="connsiteX383" fmla="*/ 1874981 w 3708947"/>
                <a:gd name="connsiteY383" fmla="*/ 586802 h 2329115"/>
                <a:gd name="connsiteX384" fmla="*/ 226678 w 3708947"/>
                <a:gd name="connsiteY384" fmla="*/ 589451 h 2329115"/>
                <a:gd name="connsiteX385" fmla="*/ 241119 w 3708947"/>
                <a:gd name="connsiteY385" fmla="*/ 583747 h 2329115"/>
                <a:gd name="connsiteX386" fmla="*/ 241685 w 3708947"/>
                <a:gd name="connsiteY386" fmla="*/ 582282 h 2329115"/>
                <a:gd name="connsiteX387" fmla="*/ 227154 w 3708947"/>
                <a:gd name="connsiteY387" fmla="*/ 588301 h 2329115"/>
                <a:gd name="connsiteX388" fmla="*/ 2748 w 3708947"/>
                <a:gd name="connsiteY388" fmla="*/ 589451 h 2329115"/>
                <a:gd name="connsiteX389" fmla="*/ 15698 w 3708947"/>
                <a:gd name="connsiteY389" fmla="*/ 584337 h 2329115"/>
                <a:gd name="connsiteX390" fmla="*/ 16491 w 3708947"/>
                <a:gd name="connsiteY390" fmla="*/ 582281 h 2329115"/>
                <a:gd name="connsiteX391" fmla="*/ 3486 w 3708947"/>
                <a:gd name="connsiteY391" fmla="*/ 587669 h 2329115"/>
                <a:gd name="connsiteX392" fmla="*/ 451871 w 3708947"/>
                <a:gd name="connsiteY392" fmla="*/ 589451 h 2329115"/>
                <a:gd name="connsiteX393" fmla="*/ 464822 w 3708947"/>
                <a:gd name="connsiteY393" fmla="*/ 584337 h 2329115"/>
                <a:gd name="connsiteX394" fmla="*/ 465614 w 3708947"/>
                <a:gd name="connsiteY394" fmla="*/ 582281 h 2329115"/>
                <a:gd name="connsiteX395" fmla="*/ 452609 w 3708947"/>
                <a:gd name="connsiteY395" fmla="*/ 587669 h 2329115"/>
                <a:gd name="connsiteX396" fmla="*/ 675800 w 3708947"/>
                <a:gd name="connsiteY396" fmla="*/ 589451 h 2329115"/>
                <a:gd name="connsiteX397" fmla="*/ 688850 w 3708947"/>
                <a:gd name="connsiteY397" fmla="*/ 584297 h 2329115"/>
                <a:gd name="connsiteX398" fmla="*/ 689465 w 3708947"/>
                <a:gd name="connsiteY398" fmla="*/ 582742 h 2329115"/>
                <a:gd name="connsiteX399" fmla="*/ 676388 w 3708947"/>
                <a:gd name="connsiteY399" fmla="*/ 588030 h 2329115"/>
                <a:gd name="connsiteX400" fmla="*/ 1124924 w 3708947"/>
                <a:gd name="connsiteY400" fmla="*/ 589451 h 2329115"/>
                <a:gd name="connsiteX401" fmla="*/ 1137974 w 3708947"/>
                <a:gd name="connsiteY401" fmla="*/ 584297 h 2329115"/>
                <a:gd name="connsiteX402" fmla="*/ 1138588 w 3708947"/>
                <a:gd name="connsiteY402" fmla="*/ 582742 h 2329115"/>
                <a:gd name="connsiteX403" fmla="*/ 1125512 w 3708947"/>
                <a:gd name="connsiteY403" fmla="*/ 588030 h 2329115"/>
                <a:gd name="connsiteX404" fmla="*/ 1574046 w 3708947"/>
                <a:gd name="connsiteY404" fmla="*/ 589451 h 2329115"/>
                <a:gd name="connsiteX405" fmla="*/ 1586996 w 3708947"/>
                <a:gd name="connsiteY405" fmla="*/ 584337 h 2329115"/>
                <a:gd name="connsiteX406" fmla="*/ 1587594 w 3708947"/>
                <a:gd name="connsiteY406" fmla="*/ 582790 h 2329115"/>
                <a:gd name="connsiteX407" fmla="*/ 1574634 w 3708947"/>
                <a:gd name="connsiteY407" fmla="*/ 588030 h 2329115"/>
                <a:gd name="connsiteX408" fmla="*/ 2023170 w 3708947"/>
                <a:gd name="connsiteY408" fmla="*/ 589451 h 2329115"/>
                <a:gd name="connsiteX409" fmla="*/ 2036120 w 3708947"/>
                <a:gd name="connsiteY409" fmla="*/ 584337 h 2329115"/>
                <a:gd name="connsiteX410" fmla="*/ 2036913 w 3708947"/>
                <a:gd name="connsiteY410" fmla="*/ 582281 h 2329115"/>
                <a:gd name="connsiteX411" fmla="*/ 2023908 w 3708947"/>
                <a:gd name="connsiteY411" fmla="*/ 587669 h 2329115"/>
                <a:gd name="connsiteX412" fmla="*/ 810167 w 3708947"/>
                <a:gd name="connsiteY412" fmla="*/ 603841 h 2329115"/>
                <a:gd name="connsiteX413" fmla="*/ 823311 w 3708947"/>
                <a:gd name="connsiteY413" fmla="*/ 598396 h 2329115"/>
                <a:gd name="connsiteX414" fmla="*/ 826972 w 3708947"/>
                <a:gd name="connsiteY414" fmla="*/ 589559 h 2329115"/>
                <a:gd name="connsiteX415" fmla="*/ 837742 w 3708947"/>
                <a:gd name="connsiteY415" fmla="*/ 585098 h 2329115"/>
                <a:gd name="connsiteX416" fmla="*/ 838829 w 3708947"/>
                <a:gd name="connsiteY416" fmla="*/ 582282 h 2329115"/>
                <a:gd name="connsiteX417" fmla="*/ 825824 w 3708947"/>
                <a:gd name="connsiteY417" fmla="*/ 587669 h 2329115"/>
                <a:gd name="connsiteX418" fmla="*/ 821901 w 3708947"/>
                <a:gd name="connsiteY418" fmla="*/ 597139 h 2329115"/>
                <a:gd name="connsiteX419" fmla="*/ 811038 w 3708947"/>
                <a:gd name="connsiteY419" fmla="*/ 601638 h 2329115"/>
                <a:gd name="connsiteX420" fmla="*/ 1932416 w 3708947"/>
                <a:gd name="connsiteY420" fmla="*/ 603908 h 2329115"/>
                <a:gd name="connsiteX421" fmla="*/ 1945376 w 3708947"/>
                <a:gd name="connsiteY421" fmla="*/ 598667 h 2329115"/>
                <a:gd name="connsiteX422" fmla="*/ 1949148 w 3708947"/>
                <a:gd name="connsiteY422" fmla="*/ 589559 h 2329115"/>
                <a:gd name="connsiteX423" fmla="*/ 1960011 w 3708947"/>
                <a:gd name="connsiteY423" fmla="*/ 585059 h 2329115"/>
                <a:gd name="connsiteX424" fmla="*/ 1960928 w 3708947"/>
                <a:gd name="connsiteY424" fmla="*/ 582742 h 2329115"/>
                <a:gd name="connsiteX425" fmla="*/ 1947850 w 3708947"/>
                <a:gd name="connsiteY425" fmla="*/ 588030 h 2329115"/>
                <a:gd name="connsiteX426" fmla="*/ 1944077 w 3708947"/>
                <a:gd name="connsiteY426" fmla="*/ 597139 h 2329115"/>
                <a:gd name="connsiteX427" fmla="*/ 1933308 w 3708947"/>
                <a:gd name="connsiteY427" fmla="*/ 601600 h 2329115"/>
                <a:gd name="connsiteX428" fmla="*/ 361000 w 3708947"/>
                <a:gd name="connsiteY428" fmla="*/ 603955 h 2329115"/>
                <a:gd name="connsiteX429" fmla="*/ 374076 w 3708947"/>
                <a:gd name="connsiteY429" fmla="*/ 598667 h 2329115"/>
                <a:gd name="connsiteX430" fmla="*/ 377850 w 3708947"/>
                <a:gd name="connsiteY430" fmla="*/ 589559 h 2329115"/>
                <a:gd name="connsiteX431" fmla="*/ 388619 w 3708947"/>
                <a:gd name="connsiteY431" fmla="*/ 585098 h 2329115"/>
                <a:gd name="connsiteX432" fmla="*/ 389706 w 3708947"/>
                <a:gd name="connsiteY432" fmla="*/ 582282 h 2329115"/>
                <a:gd name="connsiteX433" fmla="*/ 376701 w 3708947"/>
                <a:gd name="connsiteY433" fmla="*/ 587669 h 2329115"/>
                <a:gd name="connsiteX434" fmla="*/ 372778 w 3708947"/>
                <a:gd name="connsiteY434" fmla="*/ 597139 h 2329115"/>
                <a:gd name="connsiteX435" fmla="*/ 361916 w 3708947"/>
                <a:gd name="connsiteY435" fmla="*/ 601638 h 2329115"/>
                <a:gd name="connsiteX436" fmla="*/ 135727 w 3708947"/>
                <a:gd name="connsiteY436" fmla="*/ 604415 h 2329115"/>
                <a:gd name="connsiteX437" fmla="*/ 148841 w 3708947"/>
                <a:gd name="connsiteY437" fmla="*/ 598984 h 2329115"/>
                <a:gd name="connsiteX438" fmla="*/ 152840 w 3708947"/>
                <a:gd name="connsiteY438" fmla="*/ 589559 h 2329115"/>
                <a:gd name="connsiteX439" fmla="*/ 164840 w 3708947"/>
                <a:gd name="connsiteY439" fmla="*/ 584706 h 2329115"/>
                <a:gd name="connsiteX440" fmla="*/ 165776 w 3708947"/>
                <a:gd name="connsiteY440" fmla="*/ 582282 h 2329115"/>
                <a:gd name="connsiteX441" fmla="*/ 152664 w 3708947"/>
                <a:gd name="connsiteY441" fmla="*/ 587713 h 2329115"/>
                <a:gd name="connsiteX442" fmla="*/ 148664 w 3708947"/>
                <a:gd name="connsiteY442" fmla="*/ 597139 h 2329115"/>
                <a:gd name="connsiteX443" fmla="*/ 136662 w 3708947"/>
                <a:gd name="connsiteY443" fmla="*/ 601992 h 2329115"/>
                <a:gd name="connsiteX444" fmla="*/ 584850 w 3708947"/>
                <a:gd name="connsiteY444" fmla="*/ 604415 h 2329115"/>
                <a:gd name="connsiteX445" fmla="*/ 597856 w 3708947"/>
                <a:gd name="connsiteY445" fmla="*/ 599029 h 2329115"/>
                <a:gd name="connsiteX446" fmla="*/ 601778 w 3708947"/>
                <a:gd name="connsiteY446" fmla="*/ 589559 h 2329115"/>
                <a:gd name="connsiteX447" fmla="*/ 614054 w 3708947"/>
                <a:gd name="connsiteY447" fmla="*/ 584474 h 2329115"/>
                <a:gd name="connsiteX448" fmla="*/ 614900 w 3708947"/>
                <a:gd name="connsiteY448" fmla="*/ 582282 h 2329115"/>
                <a:gd name="connsiteX449" fmla="*/ 600368 w 3708947"/>
                <a:gd name="connsiteY449" fmla="*/ 588301 h 2329115"/>
                <a:gd name="connsiteX450" fmla="*/ 596707 w 3708947"/>
                <a:gd name="connsiteY450" fmla="*/ 597139 h 2329115"/>
                <a:gd name="connsiteX451" fmla="*/ 585937 w 3708947"/>
                <a:gd name="connsiteY451" fmla="*/ 601600 h 2329115"/>
                <a:gd name="connsiteX452" fmla="*/ 1033973 w 3708947"/>
                <a:gd name="connsiteY452" fmla="*/ 604415 h 2329115"/>
                <a:gd name="connsiteX453" fmla="*/ 1046979 w 3708947"/>
                <a:gd name="connsiteY453" fmla="*/ 599029 h 2329115"/>
                <a:gd name="connsiteX454" fmla="*/ 1050902 w 3708947"/>
                <a:gd name="connsiteY454" fmla="*/ 589559 h 2329115"/>
                <a:gd name="connsiteX455" fmla="*/ 1061764 w 3708947"/>
                <a:gd name="connsiteY455" fmla="*/ 585059 h 2329115"/>
                <a:gd name="connsiteX456" fmla="*/ 1062635 w 3708947"/>
                <a:gd name="connsiteY456" fmla="*/ 582857 h 2329115"/>
                <a:gd name="connsiteX457" fmla="*/ 1049492 w 3708947"/>
                <a:gd name="connsiteY457" fmla="*/ 588301 h 2329115"/>
                <a:gd name="connsiteX458" fmla="*/ 1045831 w 3708947"/>
                <a:gd name="connsiteY458" fmla="*/ 597139 h 2329115"/>
                <a:gd name="connsiteX459" fmla="*/ 1035060 w 3708947"/>
                <a:gd name="connsiteY459" fmla="*/ 601600 h 2329115"/>
                <a:gd name="connsiteX460" fmla="*/ 1257903 w 3708947"/>
                <a:gd name="connsiteY460" fmla="*/ 604415 h 2329115"/>
                <a:gd name="connsiteX461" fmla="*/ 1272436 w 3708947"/>
                <a:gd name="connsiteY461" fmla="*/ 598396 h 2329115"/>
                <a:gd name="connsiteX462" fmla="*/ 1276096 w 3708947"/>
                <a:gd name="connsiteY462" fmla="*/ 589559 h 2329115"/>
                <a:gd name="connsiteX463" fmla="*/ 1286866 w 3708947"/>
                <a:gd name="connsiteY463" fmla="*/ 585098 h 2329115"/>
                <a:gd name="connsiteX464" fmla="*/ 1287953 w 3708947"/>
                <a:gd name="connsiteY464" fmla="*/ 582282 h 2329115"/>
                <a:gd name="connsiteX465" fmla="*/ 1274948 w 3708947"/>
                <a:gd name="connsiteY465" fmla="*/ 587669 h 2329115"/>
                <a:gd name="connsiteX466" fmla="*/ 1271025 w 3708947"/>
                <a:gd name="connsiteY466" fmla="*/ 597139 h 2329115"/>
                <a:gd name="connsiteX467" fmla="*/ 1258749 w 3708947"/>
                <a:gd name="connsiteY467" fmla="*/ 602224 h 2329115"/>
                <a:gd name="connsiteX468" fmla="*/ 1483097 w 3708947"/>
                <a:gd name="connsiteY468" fmla="*/ 604415 h 2329115"/>
                <a:gd name="connsiteX469" fmla="*/ 1496102 w 3708947"/>
                <a:gd name="connsiteY469" fmla="*/ 599029 h 2329115"/>
                <a:gd name="connsiteX470" fmla="*/ 1500024 w 3708947"/>
                <a:gd name="connsiteY470" fmla="*/ 589559 h 2329115"/>
                <a:gd name="connsiteX471" fmla="*/ 1510888 w 3708947"/>
                <a:gd name="connsiteY471" fmla="*/ 585059 h 2329115"/>
                <a:gd name="connsiteX472" fmla="*/ 1511804 w 3708947"/>
                <a:gd name="connsiteY472" fmla="*/ 582742 h 2329115"/>
                <a:gd name="connsiteX473" fmla="*/ 1498726 w 3708947"/>
                <a:gd name="connsiteY473" fmla="*/ 588030 h 2329115"/>
                <a:gd name="connsiteX474" fmla="*/ 1494954 w 3708947"/>
                <a:gd name="connsiteY474" fmla="*/ 597139 h 2329115"/>
                <a:gd name="connsiteX475" fmla="*/ 1484184 w 3708947"/>
                <a:gd name="connsiteY475" fmla="*/ 601600 h 2329115"/>
                <a:gd name="connsiteX476" fmla="*/ 1707026 w 3708947"/>
                <a:gd name="connsiteY476" fmla="*/ 604415 h 2329115"/>
                <a:gd name="connsiteX477" fmla="*/ 1720141 w 3708947"/>
                <a:gd name="connsiteY477" fmla="*/ 598984 h 2329115"/>
                <a:gd name="connsiteX478" fmla="*/ 1724140 w 3708947"/>
                <a:gd name="connsiteY478" fmla="*/ 589559 h 2329115"/>
                <a:gd name="connsiteX479" fmla="*/ 1736140 w 3708947"/>
                <a:gd name="connsiteY479" fmla="*/ 584706 h 2329115"/>
                <a:gd name="connsiteX480" fmla="*/ 1737076 w 3708947"/>
                <a:gd name="connsiteY480" fmla="*/ 582281 h 2329115"/>
                <a:gd name="connsiteX481" fmla="*/ 1723963 w 3708947"/>
                <a:gd name="connsiteY481" fmla="*/ 587713 h 2329115"/>
                <a:gd name="connsiteX482" fmla="*/ 1719963 w 3708947"/>
                <a:gd name="connsiteY482" fmla="*/ 597139 h 2329115"/>
                <a:gd name="connsiteX483" fmla="*/ 1707961 w 3708947"/>
                <a:gd name="connsiteY483" fmla="*/ 601992 h 2329115"/>
                <a:gd name="connsiteX484" fmla="*/ 941887 w 3708947"/>
                <a:gd name="connsiteY484" fmla="*/ 619748 h 2329115"/>
                <a:gd name="connsiteX485" fmla="*/ 956020 w 3708947"/>
                <a:gd name="connsiteY485" fmla="*/ 613894 h 2329115"/>
                <a:gd name="connsiteX486" fmla="*/ 959812 w 3708947"/>
                <a:gd name="connsiteY486" fmla="*/ 604741 h 2329115"/>
                <a:gd name="connsiteX487" fmla="*/ 970640 w 3708947"/>
                <a:gd name="connsiteY487" fmla="*/ 600255 h 2329115"/>
                <a:gd name="connsiteX488" fmla="*/ 971638 w 3708947"/>
                <a:gd name="connsiteY488" fmla="*/ 597905 h 2329115"/>
                <a:gd name="connsiteX489" fmla="*/ 958533 w 3708947"/>
                <a:gd name="connsiteY489" fmla="*/ 603204 h 2329115"/>
                <a:gd name="connsiteX490" fmla="*/ 954740 w 3708947"/>
                <a:gd name="connsiteY490" fmla="*/ 613030 h 2329115"/>
                <a:gd name="connsiteX491" fmla="*/ 942444 w 3708947"/>
                <a:gd name="connsiteY491" fmla="*/ 618495 h 2329115"/>
                <a:gd name="connsiteX492" fmla="*/ 1840134 w 3708947"/>
                <a:gd name="connsiteY492" fmla="*/ 619748 h 2329115"/>
                <a:gd name="connsiteX493" fmla="*/ 1854268 w 3708947"/>
                <a:gd name="connsiteY493" fmla="*/ 613894 h 2329115"/>
                <a:gd name="connsiteX494" fmla="*/ 1858058 w 3708947"/>
                <a:gd name="connsiteY494" fmla="*/ 604741 h 2329115"/>
                <a:gd name="connsiteX495" fmla="*/ 1868794 w 3708947"/>
                <a:gd name="connsiteY495" fmla="*/ 600294 h 2329115"/>
                <a:gd name="connsiteX496" fmla="*/ 1869976 w 3708947"/>
                <a:gd name="connsiteY496" fmla="*/ 597438 h 2329115"/>
                <a:gd name="connsiteX497" fmla="*/ 1856917 w 3708947"/>
                <a:gd name="connsiteY497" fmla="*/ 602847 h 2329115"/>
                <a:gd name="connsiteX498" fmla="*/ 1852988 w 3708947"/>
                <a:gd name="connsiteY498" fmla="*/ 613030 h 2329115"/>
                <a:gd name="connsiteX499" fmla="*/ 1840692 w 3708947"/>
                <a:gd name="connsiteY499" fmla="*/ 618495 h 2329115"/>
                <a:gd name="connsiteX500" fmla="*/ 1391010 w 3708947"/>
                <a:gd name="connsiteY500" fmla="*/ 619748 h 2329115"/>
                <a:gd name="connsiteX501" fmla="*/ 1405143 w 3708947"/>
                <a:gd name="connsiteY501" fmla="*/ 613894 h 2329115"/>
                <a:gd name="connsiteX502" fmla="*/ 1408935 w 3708947"/>
                <a:gd name="connsiteY502" fmla="*/ 604741 h 2329115"/>
                <a:gd name="connsiteX503" fmla="*/ 1419670 w 3708947"/>
                <a:gd name="connsiteY503" fmla="*/ 600294 h 2329115"/>
                <a:gd name="connsiteX504" fmla="*/ 1420853 w 3708947"/>
                <a:gd name="connsiteY504" fmla="*/ 597438 h 2329115"/>
                <a:gd name="connsiteX505" fmla="*/ 1407794 w 3708947"/>
                <a:gd name="connsiteY505" fmla="*/ 602847 h 2329115"/>
                <a:gd name="connsiteX506" fmla="*/ 1403864 w 3708947"/>
                <a:gd name="connsiteY506" fmla="*/ 613030 h 2329115"/>
                <a:gd name="connsiteX507" fmla="*/ 1391567 w 3708947"/>
                <a:gd name="connsiteY507" fmla="*/ 618496 h 2329115"/>
                <a:gd name="connsiteX508" fmla="*/ 193132 w 3708947"/>
                <a:gd name="connsiteY508" fmla="*/ 619830 h 2329115"/>
                <a:gd name="connsiteX509" fmla="*/ 206848 w 3708947"/>
                <a:gd name="connsiteY509" fmla="*/ 614407 h 2329115"/>
                <a:gd name="connsiteX510" fmla="*/ 210852 w 3708947"/>
                <a:gd name="connsiteY510" fmla="*/ 604741 h 2329115"/>
                <a:gd name="connsiteX511" fmla="*/ 221774 w 3708947"/>
                <a:gd name="connsiteY511" fmla="*/ 600216 h 2329115"/>
                <a:gd name="connsiteX512" fmla="*/ 223027 w 3708947"/>
                <a:gd name="connsiteY512" fmla="*/ 597331 h 2329115"/>
                <a:gd name="connsiteX513" fmla="*/ 209710 w 3708947"/>
                <a:gd name="connsiteY513" fmla="*/ 602848 h 2329115"/>
                <a:gd name="connsiteX514" fmla="*/ 205780 w 3708947"/>
                <a:gd name="connsiteY514" fmla="*/ 613030 h 2329115"/>
                <a:gd name="connsiteX515" fmla="*/ 193748 w 3708947"/>
                <a:gd name="connsiteY515" fmla="*/ 618377 h 2329115"/>
                <a:gd name="connsiteX516" fmla="*/ 1764432 w 3708947"/>
                <a:gd name="connsiteY516" fmla="*/ 619830 h 2329115"/>
                <a:gd name="connsiteX517" fmla="*/ 1778146 w 3708947"/>
                <a:gd name="connsiteY517" fmla="*/ 614407 h 2329115"/>
                <a:gd name="connsiteX518" fmla="*/ 1782150 w 3708947"/>
                <a:gd name="connsiteY518" fmla="*/ 604741 h 2329115"/>
                <a:gd name="connsiteX519" fmla="*/ 1793168 w 3708947"/>
                <a:gd name="connsiteY519" fmla="*/ 600177 h 2329115"/>
                <a:gd name="connsiteX520" fmla="*/ 1794222 w 3708947"/>
                <a:gd name="connsiteY520" fmla="*/ 597806 h 2329115"/>
                <a:gd name="connsiteX521" fmla="*/ 1780871 w 3708947"/>
                <a:gd name="connsiteY521" fmla="*/ 603204 h 2329115"/>
                <a:gd name="connsiteX522" fmla="*/ 1777078 w 3708947"/>
                <a:gd name="connsiteY522" fmla="*/ 613030 h 2329115"/>
                <a:gd name="connsiteX523" fmla="*/ 1765048 w 3708947"/>
                <a:gd name="connsiteY523" fmla="*/ 618377 h 2329115"/>
                <a:gd name="connsiteX524" fmla="*/ 325579 w 3708947"/>
                <a:gd name="connsiteY524" fmla="*/ 636248 h 2329115"/>
                <a:gd name="connsiteX525" fmla="*/ 339306 w 3708947"/>
                <a:gd name="connsiteY525" fmla="*/ 630951 h 2329115"/>
                <a:gd name="connsiteX526" fmla="*/ 343690 w 3708947"/>
                <a:gd name="connsiteY526" fmla="*/ 620107 h 2329115"/>
                <a:gd name="connsiteX527" fmla="*/ 354479 w 3708947"/>
                <a:gd name="connsiteY527" fmla="*/ 615530 h 2329115"/>
                <a:gd name="connsiteX528" fmla="*/ 355118 w 3708947"/>
                <a:gd name="connsiteY528" fmla="*/ 614025 h 2329115"/>
                <a:gd name="connsiteX529" fmla="*/ 341171 w 3708947"/>
                <a:gd name="connsiteY529" fmla="*/ 620076 h 2329115"/>
                <a:gd name="connsiteX530" fmla="*/ 338620 w 3708947"/>
                <a:gd name="connsiteY530" fmla="*/ 626237 h 2329115"/>
                <a:gd name="connsiteX531" fmla="*/ 327885 w 3708947"/>
                <a:gd name="connsiteY531" fmla="*/ 630684 h 2329115"/>
                <a:gd name="connsiteX532" fmla="*/ 774544 w 3708947"/>
                <a:gd name="connsiteY532" fmla="*/ 636310 h 2329115"/>
                <a:gd name="connsiteX533" fmla="*/ 788429 w 3708947"/>
                <a:gd name="connsiteY533" fmla="*/ 630950 h 2329115"/>
                <a:gd name="connsiteX534" fmla="*/ 792814 w 3708947"/>
                <a:gd name="connsiteY534" fmla="*/ 620107 h 2329115"/>
                <a:gd name="connsiteX535" fmla="*/ 803510 w 3708947"/>
                <a:gd name="connsiteY535" fmla="*/ 615569 h 2329115"/>
                <a:gd name="connsiteX536" fmla="*/ 804130 w 3708947"/>
                <a:gd name="connsiteY536" fmla="*/ 614073 h 2329115"/>
                <a:gd name="connsiteX537" fmla="*/ 790294 w 3708947"/>
                <a:gd name="connsiteY537" fmla="*/ 620076 h 2329115"/>
                <a:gd name="connsiteX538" fmla="*/ 787742 w 3708947"/>
                <a:gd name="connsiteY538" fmla="*/ 626237 h 2329115"/>
                <a:gd name="connsiteX539" fmla="*/ 776915 w 3708947"/>
                <a:gd name="connsiteY539" fmla="*/ 630722 h 2329115"/>
                <a:gd name="connsiteX540" fmla="*/ 1223667 w 3708947"/>
                <a:gd name="connsiteY540" fmla="*/ 636310 h 2329115"/>
                <a:gd name="connsiteX541" fmla="*/ 1237552 w 3708947"/>
                <a:gd name="connsiteY541" fmla="*/ 630951 h 2329115"/>
                <a:gd name="connsiteX542" fmla="*/ 1241937 w 3708947"/>
                <a:gd name="connsiteY542" fmla="*/ 620107 h 2329115"/>
                <a:gd name="connsiteX543" fmla="*/ 1252632 w 3708947"/>
                <a:gd name="connsiteY543" fmla="*/ 615569 h 2329115"/>
                <a:gd name="connsiteX544" fmla="*/ 1253483 w 3708947"/>
                <a:gd name="connsiteY544" fmla="*/ 613516 h 2329115"/>
                <a:gd name="connsiteX545" fmla="*/ 1239575 w 3708947"/>
                <a:gd name="connsiteY545" fmla="*/ 619698 h 2329115"/>
                <a:gd name="connsiteX546" fmla="*/ 1236866 w 3708947"/>
                <a:gd name="connsiteY546" fmla="*/ 626237 h 2329115"/>
                <a:gd name="connsiteX547" fmla="*/ 1226038 w 3708947"/>
                <a:gd name="connsiteY547" fmla="*/ 630722 h 2329115"/>
                <a:gd name="connsiteX548" fmla="*/ 1672791 w 3708947"/>
                <a:gd name="connsiteY548" fmla="*/ 636310 h 2329115"/>
                <a:gd name="connsiteX549" fmla="*/ 1686676 w 3708947"/>
                <a:gd name="connsiteY549" fmla="*/ 630950 h 2329115"/>
                <a:gd name="connsiteX550" fmla="*/ 1691060 w 3708947"/>
                <a:gd name="connsiteY550" fmla="*/ 620107 h 2329115"/>
                <a:gd name="connsiteX551" fmla="*/ 1701757 w 3708947"/>
                <a:gd name="connsiteY551" fmla="*/ 615569 h 2329115"/>
                <a:gd name="connsiteX552" fmla="*/ 1702607 w 3708947"/>
                <a:gd name="connsiteY552" fmla="*/ 613516 h 2329115"/>
                <a:gd name="connsiteX553" fmla="*/ 1688698 w 3708947"/>
                <a:gd name="connsiteY553" fmla="*/ 619698 h 2329115"/>
                <a:gd name="connsiteX554" fmla="*/ 1685990 w 3708947"/>
                <a:gd name="connsiteY554" fmla="*/ 626237 h 2329115"/>
                <a:gd name="connsiteX555" fmla="*/ 1675162 w 3708947"/>
                <a:gd name="connsiteY555" fmla="*/ 630722 h 2329115"/>
                <a:gd name="connsiteX556" fmla="*/ 234507 w 3708947"/>
                <a:gd name="connsiteY556" fmla="*/ 651424 h 2329115"/>
                <a:gd name="connsiteX557" fmla="*/ 248621 w 3708947"/>
                <a:gd name="connsiteY557" fmla="*/ 645976 h 2329115"/>
                <a:gd name="connsiteX558" fmla="*/ 252601 w 3708947"/>
                <a:gd name="connsiteY558" fmla="*/ 636369 h 2329115"/>
                <a:gd name="connsiteX559" fmla="*/ 262938 w 3708947"/>
                <a:gd name="connsiteY559" fmla="*/ 632086 h 2329115"/>
                <a:gd name="connsiteX560" fmla="*/ 267782 w 3708947"/>
                <a:gd name="connsiteY560" fmla="*/ 620107 h 2329115"/>
                <a:gd name="connsiteX561" fmla="*/ 283083 w 3708947"/>
                <a:gd name="connsiteY561" fmla="*/ 613614 h 2329115"/>
                <a:gd name="connsiteX562" fmla="*/ 286760 w 3708947"/>
                <a:gd name="connsiteY562" fmla="*/ 604741 h 2329115"/>
                <a:gd name="connsiteX563" fmla="*/ 297494 w 3708947"/>
                <a:gd name="connsiteY563" fmla="*/ 600294 h 2329115"/>
                <a:gd name="connsiteX564" fmla="*/ 298678 w 3708947"/>
                <a:gd name="connsiteY564" fmla="*/ 597438 h 2329115"/>
                <a:gd name="connsiteX565" fmla="*/ 285618 w 3708947"/>
                <a:gd name="connsiteY565" fmla="*/ 602848 h 2329115"/>
                <a:gd name="connsiteX566" fmla="*/ 281688 w 3708947"/>
                <a:gd name="connsiteY566" fmla="*/ 613030 h 2329115"/>
                <a:gd name="connsiteX567" fmla="*/ 267958 w 3708947"/>
                <a:gd name="connsiteY567" fmla="*/ 619132 h 2329115"/>
                <a:gd name="connsiteX568" fmla="*/ 264872 w 3708947"/>
                <a:gd name="connsiteY568" fmla="*/ 626237 h 2329115"/>
                <a:gd name="connsiteX569" fmla="*/ 251656 w 3708947"/>
                <a:gd name="connsiteY569" fmla="*/ 631456 h 2329115"/>
                <a:gd name="connsiteX570" fmla="*/ 247530 w 3708947"/>
                <a:gd name="connsiteY570" fmla="*/ 641419 h 2329115"/>
                <a:gd name="connsiteX571" fmla="*/ 236946 w 3708947"/>
                <a:gd name="connsiteY571" fmla="*/ 645803 h 2329115"/>
                <a:gd name="connsiteX572" fmla="*/ 1805806 w 3708947"/>
                <a:gd name="connsiteY572" fmla="*/ 651424 h 2329115"/>
                <a:gd name="connsiteX573" fmla="*/ 1819920 w 3708947"/>
                <a:gd name="connsiteY573" fmla="*/ 645976 h 2329115"/>
                <a:gd name="connsiteX574" fmla="*/ 1823899 w 3708947"/>
                <a:gd name="connsiteY574" fmla="*/ 636369 h 2329115"/>
                <a:gd name="connsiteX575" fmla="*/ 1834318 w 3708947"/>
                <a:gd name="connsiteY575" fmla="*/ 632052 h 2329115"/>
                <a:gd name="connsiteX576" fmla="*/ 1836628 w 3708947"/>
                <a:gd name="connsiteY576" fmla="*/ 626477 h 2329115"/>
                <a:gd name="connsiteX577" fmla="*/ 1822808 w 3708947"/>
                <a:gd name="connsiteY577" fmla="*/ 631811 h 2329115"/>
                <a:gd name="connsiteX578" fmla="*/ 1818828 w 3708947"/>
                <a:gd name="connsiteY578" fmla="*/ 641419 h 2329115"/>
                <a:gd name="connsiteX579" fmla="*/ 1808244 w 3708947"/>
                <a:gd name="connsiteY579" fmla="*/ 645803 h 2329115"/>
                <a:gd name="connsiteX580" fmla="*/ 1283681 w 3708947"/>
                <a:gd name="connsiteY580" fmla="*/ 2329115 h 2329115"/>
                <a:gd name="connsiteX581" fmla="*/ 1257113 w 3708947"/>
                <a:gd name="connsiteY581" fmla="*/ 2303180 h 2329115"/>
                <a:gd name="connsiteX582" fmla="*/ 1262213 w 3708947"/>
                <a:gd name="connsiteY582" fmla="*/ 2291161 h 2329115"/>
                <a:gd name="connsiteX583" fmla="*/ 1257113 w 3708947"/>
                <a:gd name="connsiteY583" fmla="*/ 2279142 h 2329115"/>
                <a:gd name="connsiteX584" fmla="*/ 1262606 w 3708947"/>
                <a:gd name="connsiteY584" fmla="*/ 2266196 h 2329115"/>
                <a:gd name="connsiteX585" fmla="*/ 1257113 w 3708947"/>
                <a:gd name="connsiteY585" fmla="*/ 2253839 h 2329115"/>
                <a:gd name="connsiteX586" fmla="*/ 1263626 w 3708947"/>
                <a:gd name="connsiteY586" fmla="*/ 2239187 h 2329115"/>
                <a:gd name="connsiteX587" fmla="*/ 1259643 w 3708947"/>
                <a:gd name="connsiteY587" fmla="*/ 2229802 h 2329115"/>
                <a:gd name="connsiteX588" fmla="*/ 1264692 w 3708947"/>
                <a:gd name="connsiteY588" fmla="*/ 2217901 h 2329115"/>
                <a:gd name="connsiteX589" fmla="*/ 1259643 w 3708947"/>
                <a:gd name="connsiteY589" fmla="*/ 2205131 h 2329115"/>
                <a:gd name="connsiteX590" fmla="*/ 1264806 w 3708947"/>
                <a:gd name="connsiteY590" fmla="*/ 2192075 h 2329115"/>
                <a:gd name="connsiteX591" fmla="*/ 1259643 w 3708947"/>
                <a:gd name="connsiteY591" fmla="*/ 2180461 h 2329115"/>
                <a:gd name="connsiteX592" fmla="*/ 1265972 w 3708947"/>
                <a:gd name="connsiteY592" fmla="*/ 2166225 h 2329115"/>
                <a:gd name="connsiteX593" fmla="*/ 1262174 w 3708947"/>
                <a:gd name="connsiteY593" fmla="*/ 2157057 h 2329115"/>
                <a:gd name="connsiteX594" fmla="*/ 1268329 w 3708947"/>
                <a:gd name="connsiteY594" fmla="*/ 2142195 h 2329115"/>
                <a:gd name="connsiteX595" fmla="*/ 1264704 w 3708947"/>
                <a:gd name="connsiteY595" fmla="*/ 2133651 h 2329115"/>
                <a:gd name="connsiteX596" fmla="*/ 1270472 w 3708947"/>
                <a:gd name="connsiteY596" fmla="*/ 2120058 h 2329115"/>
                <a:gd name="connsiteX597" fmla="*/ 1264704 w 3708947"/>
                <a:gd name="connsiteY597" fmla="*/ 2107083 h 2329115"/>
                <a:gd name="connsiteX598" fmla="*/ 1271552 w 3708947"/>
                <a:gd name="connsiteY598" fmla="*/ 2091679 h 2329115"/>
                <a:gd name="connsiteX599" fmla="*/ 1268500 w 3708947"/>
                <a:gd name="connsiteY599" fmla="*/ 2084311 h 2329115"/>
                <a:gd name="connsiteX600" fmla="*/ 1274743 w 3708947"/>
                <a:gd name="connsiteY600" fmla="*/ 2069238 h 2329115"/>
                <a:gd name="connsiteX601" fmla="*/ 1271030 w 3708947"/>
                <a:gd name="connsiteY601" fmla="*/ 2060274 h 2329115"/>
                <a:gd name="connsiteX602" fmla="*/ 1277099 w 3708947"/>
                <a:gd name="connsiteY602" fmla="*/ 2045620 h 2329115"/>
                <a:gd name="connsiteX603" fmla="*/ 1273560 w 3708947"/>
                <a:gd name="connsiteY603" fmla="*/ 2036868 h 2329115"/>
                <a:gd name="connsiteX604" fmla="*/ 1279599 w 3708947"/>
                <a:gd name="connsiteY604" fmla="*/ 2021934 h 2329115"/>
                <a:gd name="connsiteX605" fmla="*/ 1276090 w 3708947"/>
                <a:gd name="connsiteY605" fmla="*/ 2013463 h 2329115"/>
                <a:gd name="connsiteX606" fmla="*/ 1282420 w 3708947"/>
                <a:gd name="connsiteY606" fmla="*/ 1998180 h 2329115"/>
                <a:gd name="connsiteX607" fmla="*/ 1278620 w 3708947"/>
                <a:gd name="connsiteY607" fmla="*/ 1988793 h 2329115"/>
                <a:gd name="connsiteX608" fmla="*/ 1285861 w 3708947"/>
                <a:gd name="connsiteY608" fmla="*/ 1970908 h 2329115"/>
                <a:gd name="connsiteX609" fmla="*/ 1283681 w 3708947"/>
                <a:gd name="connsiteY609" fmla="*/ 1965389 h 2329115"/>
                <a:gd name="connsiteX610" fmla="*/ 1290032 w 3708947"/>
                <a:gd name="connsiteY610" fmla="*/ 1949308 h 2329115"/>
                <a:gd name="connsiteX611" fmla="*/ 1286212 w 3708947"/>
                <a:gd name="connsiteY611" fmla="*/ 1940085 h 2329115"/>
                <a:gd name="connsiteX612" fmla="*/ 1293458 w 3708947"/>
                <a:gd name="connsiteY612" fmla="*/ 1922590 h 2329115"/>
                <a:gd name="connsiteX613" fmla="*/ 1291272 w 3708947"/>
                <a:gd name="connsiteY613" fmla="*/ 1917314 h 2329115"/>
                <a:gd name="connsiteX614" fmla="*/ 1297516 w 3708947"/>
                <a:gd name="connsiteY614" fmla="*/ 1902241 h 2329115"/>
                <a:gd name="connsiteX615" fmla="*/ 1293802 w 3708947"/>
                <a:gd name="connsiteY615" fmla="*/ 1893276 h 2329115"/>
                <a:gd name="connsiteX616" fmla="*/ 1301075 w 3708947"/>
                <a:gd name="connsiteY616" fmla="*/ 1875717 h 2329115"/>
                <a:gd name="connsiteX617" fmla="*/ 1298863 w 3708947"/>
                <a:gd name="connsiteY617" fmla="*/ 1870503 h 2329115"/>
                <a:gd name="connsiteX618" fmla="*/ 1306170 w 3708947"/>
                <a:gd name="connsiteY618" fmla="*/ 1853283 h 2329115"/>
                <a:gd name="connsiteX619" fmla="*/ 1303923 w 3708947"/>
                <a:gd name="connsiteY619" fmla="*/ 1847732 h 2329115"/>
                <a:gd name="connsiteX620" fmla="*/ 1311565 w 3708947"/>
                <a:gd name="connsiteY620" fmla="*/ 1828844 h 2329115"/>
                <a:gd name="connsiteX621" fmla="*/ 1310250 w 3708947"/>
                <a:gd name="connsiteY621" fmla="*/ 1825591 h 2329115"/>
                <a:gd name="connsiteX622" fmla="*/ 1317538 w 3708947"/>
                <a:gd name="connsiteY622" fmla="*/ 1807565 h 2329115"/>
                <a:gd name="connsiteX623" fmla="*/ 1315310 w 3708947"/>
                <a:gd name="connsiteY623" fmla="*/ 1802186 h 2329115"/>
                <a:gd name="connsiteX624" fmla="*/ 1322660 w 3708947"/>
                <a:gd name="connsiteY624" fmla="*/ 1784442 h 2329115"/>
                <a:gd name="connsiteX625" fmla="*/ 1320370 w 3708947"/>
                <a:gd name="connsiteY625" fmla="*/ 1778781 h 2329115"/>
                <a:gd name="connsiteX626" fmla="*/ 1327659 w 3708947"/>
                <a:gd name="connsiteY626" fmla="*/ 1760755 h 2329115"/>
                <a:gd name="connsiteX627" fmla="*/ 1325431 w 3708947"/>
                <a:gd name="connsiteY627" fmla="*/ 1755376 h 2329115"/>
                <a:gd name="connsiteX628" fmla="*/ 1332940 w 3708947"/>
                <a:gd name="connsiteY628" fmla="*/ 1737248 h 2329115"/>
                <a:gd name="connsiteX629" fmla="*/ 1330492 w 3708947"/>
                <a:gd name="connsiteY629" fmla="*/ 1731338 h 2329115"/>
                <a:gd name="connsiteX630" fmla="*/ 1337214 w 3708947"/>
                <a:gd name="connsiteY630" fmla="*/ 1715108 h 2329115"/>
                <a:gd name="connsiteX631" fmla="*/ 1335552 w 3708947"/>
                <a:gd name="connsiteY631" fmla="*/ 1711096 h 2329115"/>
                <a:gd name="connsiteX632" fmla="*/ 1343148 w 3708947"/>
                <a:gd name="connsiteY632" fmla="*/ 1692757 h 2329115"/>
                <a:gd name="connsiteX633" fmla="*/ 1345201 w 3708947"/>
                <a:gd name="connsiteY633" fmla="*/ 1691907 h 2329115"/>
                <a:gd name="connsiteX634" fmla="*/ 1343143 w 3708947"/>
                <a:gd name="connsiteY634" fmla="*/ 1687058 h 2329115"/>
                <a:gd name="connsiteX635" fmla="*/ 1350925 w 3708947"/>
                <a:gd name="connsiteY635" fmla="*/ 1668719 h 2329115"/>
                <a:gd name="connsiteX636" fmla="*/ 1351250 w 3708947"/>
                <a:gd name="connsiteY636" fmla="*/ 1668587 h 2329115"/>
                <a:gd name="connsiteX637" fmla="*/ 1349468 w 3708947"/>
                <a:gd name="connsiteY637" fmla="*/ 1664286 h 2329115"/>
                <a:gd name="connsiteX638" fmla="*/ 1357064 w 3708947"/>
                <a:gd name="connsiteY638" fmla="*/ 1645947 h 2329115"/>
                <a:gd name="connsiteX639" fmla="*/ 1358180 w 3708947"/>
                <a:gd name="connsiteY639" fmla="*/ 1645485 h 2329115"/>
                <a:gd name="connsiteX640" fmla="*/ 1357059 w 3708947"/>
                <a:gd name="connsiteY640" fmla="*/ 1642779 h 2329115"/>
                <a:gd name="connsiteX641" fmla="*/ 1364306 w 3708947"/>
                <a:gd name="connsiteY641" fmla="*/ 1625284 h 2329115"/>
                <a:gd name="connsiteX642" fmla="*/ 1362120 w 3708947"/>
                <a:gd name="connsiteY642" fmla="*/ 1620006 h 2329115"/>
                <a:gd name="connsiteX643" fmla="*/ 1369716 w 3708947"/>
                <a:gd name="connsiteY643" fmla="*/ 1601667 h 2329115"/>
                <a:gd name="connsiteX644" fmla="*/ 1370832 w 3708947"/>
                <a:gd name="connsiteY644" fmla="*/ 1601205 h 2329115"/>
                <a:gd name="connsiteX645" fmla="*/ 1369710 w 3708947"/>
                <a:gd name="connsiteY645" fmla="*/ 1598499 h 2329115"/>
                <a:gd name="connsiteX646" fmla="*/ 1377307 w 3708947"/>
                <a:gd name="connsiteY646" fmla="*/ 1580160 h 2329115"/>
                <a:gd name="connsiteX647" fmla="*/ 1378870 w 3708947"/>
                <a:gd name="connsiteY647" fmla="*/ 1579512 h 2329115"/>
                <a:gd name="connsiteX648" fmla="*/ 1377301 w 3708947"/>
                <a:gd name="connsiteY648" fmla="*/ 1575726 h 2329115"/>
                <a:gd name="connsiteX649" fmla="*/ 1384898 w 3708947"/>
                <a:gd name="connsiteY649" fmla="*/ 1557387 h 2329115"/>
                <a:gd name="connsiteX650" fmla="*/ 1386036 w 3708947"/>
                <a:gd name="connsiteY650" fmla="*/ 1556915 h 2329115"/>
                <a:gd name="connsiteX651" fmla="*/ 1384892 w 3708947"/>
                <a:gd name="connsiteY651" fmla="*/ 1554219 h 2329115"/>
                <a:gd name="connsiteX652" fmla="*/ 1392674 w 3708947"/>
                <a:gd name="connsiteY652" fmla="*/ 1535880 h 2329115"/>
                <a:gd name="connsiteX653" fmla="*/ 1395358 w 3708947"/>
                <a:gd name="connsiteY653" fmla="*/ 1534795 h 2329115"/>
                <a:gd name="connsiteX654" fmla="*/ 1393748 w 3708947"/>
                <a:gd name="connsiteY654" fmla="*/ 1530814 h 2329115"/>
                <a:gd name="connsiteX655" fmla="*/ 1401344 w 3708947"/>
                <a:gd name="connsiteY655" fmla="*/ 1512027 h 2329115"/>
                <a:gd name="connsiteX656" fmla="*/ 1402076 w 3708947"/>
                <a:gd name="connsiteY656" fmla="*/ 1511717 h 2329115"/>
                <a:gd name="connsiteX657" fmla="*/ 1401339 w 3708947"/>
                <a:gd name="connsiteY657" fmla="*/ 1509940 h 2329115"/>
                <a:gd name="connsiteX658" fmla="*/ 1408936 w 3708947"/>
                <a:gd name="connsiteY658" fmla="*/ 1491601 h 2329115"/>
                <a:gd name="connsiteX659" fmla="*/ 1410196 w 3708947"/>
                <a:gd name="connsiteY659" fmla="*/ 1491078 h 2329115"/>
                <a:gd name="connsiteX660" fmla="*/ 1408930 w 3708947"/>
                <a:gd name="connsiteY660" fmla="*/ 1487800 h 2329115"/>
                <a:gd name="connsiteX661" fmla="*/ 1416526 w 3708947"/>
                <a:gd name="connsiteY661" fmla="*/ 1468119 h 2329115"/>
                <a:gd name="connsiteX662" fmla="*/ 1417382 w 3708947"/>
                <a:gd name="connsiteY662" fmla="*/ 1467738 h 2329115"/>
                <a:gd name="connsiteX663" fmla="*/ 1416521 w 3708947"/>
                <a:gd name="connsiteY663" fmla="*/ 1465660 h 2329115"/>
                <a:gd name="connsiteX664" fmla="*/ 1424117 w 3708947"/>
                <a:gd name="connsiteY664" fmla="*/ 1447321 h 2329115"/>
                <a:gd name="connsiteX665" fmla="*/ 1425045 w 3708947"/>
                <a:gd name="connsiteY665" fmla="*/ 1446936 h 2329115"/>
                <a:gd name="connsiteX666" fmla="*/ 1424112 w 3708947"/>
                <a:gd name="connsiteY666" fmla="*/ 1444786 h 2329115"/>
                <a:gd name="connsiteX667" fmla="*/ 1432264 w 3708947"/>
                <a:gd name="connsiteY667" fmla="*/ 1425999 h 2329115"/>
                <a:gd name="connsiteX668" fmla="*/ 1435786 w 3708947"/>
                <a:gd name="connsiteY668" fmla="*/ 1424607 h 2329115"/>
                <a:gd name="connsiteX669" fmla="*/ 1435498 w 3708947"/>
                <a:gd name="connsiteY669" fmla="*/ 1423911 h 2329115"/>
                <a:gd name="connsiteX670" fmla="*/ 1443094 w 3708947"/>
                <a:gd name="connsiteY670" fmla="*/ 1405572 h 2329115"/>
                <a:gd name="connsiteX671" fmla="*/ 1444354 w 3708947"/>
                <a:gd name="connsiteY671" fmla="*/ 1405049 h 2329115"/>
                <a:gd name="connsiteX672" fmla="*/ 1443088 w 3708947"/>
                <a:gd name="connsiteY672" fmla="*/ 1401770 h 2329115"/>
                <a:gd name="connsiteX673" fmla="*/ 1450685 w 3708947"/>
                <a:gd name="connsiteY673" fmla="*/ 1382089 h 2329115"/>
                <a:gd name="connsiteX674" fmla="*/ 1453677 w 3708947"/>
                <a:gd name="connsiteY674" fmla="*/ 1380759 h 2329115"/>
                <a:gd name="connsiteX675" fmla="*/ 1453209 w 3708947"/>
                <a:gd name="connsiteY675" fmla="*/ 1379631 h 2329115"/>
                <a:gd name="connsiteX676" fmla="*/ 1460806 w 3708947"/>
                <a:gd name="connsiteY676" fmla="*/ 1361292 h 2329115"/>
                <a:gd name="connsiteX677" fmla="*/ 1463857 w 3708947"/>
                <a:gd name="connsiteY677" fmla="*/ 1360027 h 2329115"/>
                <a:gd name="connsiteX678" fmla="*/ 1463330 w 3708947"/>
                <a:gd name="connsiteY678" fmla="*/ 1358756 h 2329115"/>
                <a:gd name="connsiteX679" fmla="*/ 1471112 w 3708947"/>
                <a:gd name="connsiteY679" fmla="*/ 1339969 h 2329115"/>
                <a:gd name="connsiteX680" fmla="*/ 1471704 w 3708947"/>
                <a:gd name="connsiteY680" fmla="*/ 1339724 h 2329115"/>
                <a:gd name="connsiteX681" fmla="*/ 1470921 w 3708947"/>
                <a:gd name="connsiteY681" fmla="*/ 1337881 h 2329115"/>
                <a:gd name="connsiteX682" fmla="*/ 1478703 w 3708947"/>
                <a:gd name="connsiteY682" fmla="*/ 1319542 h 2329115"/>
                <a:gd name="connsiteX683" fmla="*/ 1482682 w 3708947"/>
                <a:gd name="connsiteY683" fmla="*/ 1317933 h 2329115"/>
                <a:gd name="connsiteX684" fmla="*/ 1482308 w 3708947"/>
                <a:gd name="connsiteY684" fmla="*/ 1317007 h 2329115"/>
                <a:gd name="connsiteX685" fmla="*/ 1489904 w 3708947"/>
                <a:gd name="connsiteY685" fmla="*/ 1298220 h 2329115"/>
                <a:gd name="connsiteX686" fmla="*/ 1492788 w 3708947"/>
                <a:gd name="connsiteY686" fmla="*/ 1296996 h 2329115"/>
                <a:gd name="connsiteX687" fmla="*/ 1492429 w 3708947"/>
                <a:gd name="connsiteY687" fmla="*/ 1296132 h 2329115"/>
                <a:gd name="connsiteX688" fmla="*/ 1500025 w 3708947"/>
                <a:gd name="connsiteY688" fmla="*/ 1277793 h 2329115"/>
                <a:gd name="connsiteX689" fmla="*/ 1503077 w 3708947"/>
                <a:gd name="connsiteY689" fmla="*/ 1276528 h 2329115"/>
                <a:gd name="connsiteX690" fmla="*/ 1502550 w 3708947"/>
                <a:gd name="connsiteY690" fmla="*/ 1275257 h 2329115"/>
                <a:gd name="connsiteX691" fmla="*/ 1510332 w 3708947"/>
                <a:gd name="connsiteY691" fmla="*/ 1256470 h 2329115"/>
                <a:gd name="connsiteX692" fmla="*/ 1514252 w 3708947"/>
                <a:gd name="connsiteY692" fmla="*/ 1254847 h 2329115"/>
                <a:gd name="connsiteX693" fmla="*/ 1521532 w 3708947"/>
                <a:gd name="connsiteY693" fmla="*/ 1236413 h 2329115"/>
                <a:gd name="connsiteX694" fmla="*/ 1524411 w 3708947"/>
                <a:gd name="connsiteY694" fmla="*/ 1235162 h 2329115"/>
                <a:gd name="connsiteX695" fmla="*/ 1531653 w 3708947"/>
                <a:gd name="connsiteY695" fmla="*/ 1217251 h 2329115"/>
                <a:gd name="connsiteX696" fmla="*/ 1534537 w 3708947"/>
                <a:gd name="connsiteY696" fmla="*/ 1216028 h 2329115"/>
                <a:gd name="connsiteX697" fmla="*/ 1534178 w 3708947"/>
                <a:gd name="connsiteY697" fmla="*/ 1215163 h 2329115"/>
                <a:gd name="connsiteX698" fmla="*/ 1541774 w 3708947"/>
                <a:gd name="connsiteY698" fmla="*/ 1196824 h 2329115"/>
                <a:gd name="connsiteX699" fmla="*/ 1544621 w 3708947"/>
                <a:gd name="connsiteY699" fmla="*/ 1195645 h 2329115"/>
                <a:gd name="connsiteX700" fmla="*/ 1544299 w 3708947"/>
                <a:gd name="connsiteY700" fmla="*/ 1194921 h 2329115"/>
                <a:gd name="connsiteX701" fmla="*/ 1552451 w 3708947"/>
                <a:gd name="connsiteY701" fmla="*/ 1176582 h 2329115"/>
                <a:gd name="connsiteX702" fmla="*/ 1558998 w 3708947"/>
                <a:gd name="connsiteY702" fmla="*/ 1174055 h 2329115"/>
                <a:gd name="connsiteX703" fmla="*/ 1565812 w 3708947"/>
                <a:gd name="connsiteY703" fmla="*/ 1157605 h 2329115"/>
                <a:gd name="connsiteX704" fmla="*/ 1568639 w 3708947"/>
                <a:gd name="connsiteY704" fmla="*/ 1156434 h 2329115"/>
                <a:gd name="connsiteX705" fmla="*/ 1568336 w 3708947"/>
                <a:gd name="connsiteY705" fmla="*/ 1155702 h 2329115"/>
                <a:gd name="connsiteX706" fmla="*/ 1575933 w 3708947"/>
                <a:gd name="connsiteY706" fmla="*/ 1137363 h 2329115"/>
                <a:gd name="connsiteX707" fmla="*/ 1581368 w 3708947"/>
                <a:gd name="connsiteY707" fmla="*/ 1135112 h 2329115"/>
                <a:gd name="connsiteX708" fmla="*/ 1580988 w 3708947"/>
                <a:gd name="connsiteY708" fmla="*/ 1134194 h 2329115"/>
                <a:gd name="connsiteX709" fmla="*/ 1588584 w 3708947"/>
                <a:gd name="connsiteY709" fmla="*/ 1115855 h 2329115"/>
                <a:gd name="connsiteX710" fmla="*/ 1591970 w 3708947"/>
                <a:gd name="connsiteY710" fmla="*/ 1114453 h 2329115"/>
                <a:gd name="connsiteX711" fmla="*/ 1598891 w 3708947"/>
                <a:gd name="connsiteY711" fmla="*/ 1098143 h 2329115"/>
                <a:gd name="connsiteX712" fmla="*/ 1605270 w 3708947"/>
                <a:gd name="connsiteY712" fmla="*/ 1095564 h 2329115"/>
                <a:gd name="connsiteX713" fmla="*/ 1605026 w 3708947"/>
                <a:gd name="connsiteY713" fmla="*/ 1094975 h 2329115"/>
                <a:gd name="connsiteX714" fmla="*/ 1612622 w 3708947"/>
                <a:gd name="connsiteY714" fmla="*/ 1076636 h 2329115"/>
                <a:gd name="connsiteX715" fmla="*/ 1619038 w 3708947"/>
                <a:gd name="connsiteY715" fmla="*/ 1073978 h 2329115"/>
                <a:gd name="connsiteX716" fmla="*/ 1625274 w 3708947"/>
                <a:gd name="connsiteY716" fmla="*/ 1058924 h 2329115"/>
                <a:gd name="connsiteX717" fmla="*/ 1627878 w 3708947"/>
                <a:gd name="connsiteY717" fmla="*/ 1057845 h 2329115"/>
                <a:gd name="connsiteX718" fmla="*/ 1627798 w 3708947"/>
                <a:gd name="connsiteY718" fmla="*/ 1057654 h 2329115"/>
                <a:gd name="connsiteX719" fmla="*/ 1635950 w 3708947"/>
                <a:gd name="connsiteY719" fmla="*/ 1037972 h 2329115"/>
                <a:gd name="connsiteX720" fmla="*/ 1642944 w 3708947"/>
                <a:gd name="connsiteY720" fmla="*/ 1035076 h 2329115"/>
                <a:gd name="connsiteX721" fmla="*/ 1649310 w 3708947"/>
                <a:gd name="connsiteY721" fmla="*/ 1019705 h 2329115"/>
                <a:gd name="connsiteX722" fmla="*/ 1655380 w 3708947"/>
                <a:gd name="connsiteY722" fmla="*/ 1017191 h 2329115"/>
                <a:gd name="connsiteX723" fmla="*/ 1661962 w 3708947"/>
                <a:gd name="connsiteY723" fmla="*/ 1000913 h 2329115"/>
                <a:gd name="connsiteX724" fmla="*/ 1668356 w 3708947"/>
                <a:gd name="connsiteY724" fmla="*/ 998200 h 2329115"/>
                <a:gd name="connsiteX725" fmla="*/ 1674799 w 3708947"/>
                <a:gd name="connsiteY725" fmla="*/ 983017 h 2329115"/>
                <a:gd name="connsiteX726" fmla="*/ 1682481 w 3708947"/>
                <a:gd name="connsiteY726" fmla="*/ 979910 h 2329115"/>
                <a:gd name="connsiteX727" fmla="*/ 1688530 w 3708947"/>
                <a:gd name="connsiteY727" fmla="*/ 965305 h 2329115"/>
                <a:gd name="connsiteX728" fmla="*/ 1693675 w 3708947"/>
                <a:gd name="connsiteY728" fmla="*/ 963173 h 2329115"/>
                <a:gd name="connsiteX729" fmla="*/ 1701182 w 3708947"/>
                <a:gd name="connsiteY729" fmla="*/ 944168 h 2329115"/>
                <a:gd name="connsiteX730" fmla="*/ 1710615 w 3708947"/>
                <a:gd name="connsiteY730" fmla="*/ 940070 h 2329115"/>
                <a:gd name="connsiteX731" fmla="*/ 1716549 w 3708947"/>
                <a:gd name="connsiteY731" fmla="*/ 926085 h 2329115"/>
                <a:gd name="connsiteX732" fmla="*/ 1723600 w 3708947"/>
                <a:gd name="connsiteY732" fmla="*/ 923234 h 2329115"/>
                <a:gd name="connsiteX733" fmla="*/ 1730279 w 3708947"/>
                <a:gd name="connsiteY733" fmla="*/ 907108 h 2329115"/>
                <a:gd name="connsiteX734" fmla="*/ 1737216 w 3708947"/>
                <a:gd name="connsiteY734" fmla="*/ 904235 h 2329115"/>
                <a:gd name="connsiteX735" fmla="*/ 1742931 w 3708947"/>
                <a:gd name="connsiteY735" fmla="*/ 889767 h 2329115"/>
                <a:gd name="connsiteX736" fmla="*/ 1752514 w 3708947"/>
                <a:gd name="connsiteY736" fmla="*/ 885604 h 2329115"/>
                <a:gd name="connsiteX737" fmla="*/ 1758298 w 3708947"/>
                <a:gd name="connsiteY737" fmla="*/ 870975 h 2329115"/>
                <a:gd name="connsiteX738" fmla="*/ 1767091 w 3708947"/>
                <a:gd name="connsiteY738" fmla="*/ 867159 h 2329115"/>
                <a:gd name="connsiteX739" fmla="*/ 1772029 w 3708947"/>
                <a:gd name="connsiteY739" fmla="*/ 855237 h 2329115"/>
                <a:gd name="connsiteX740" fmla="*/ 1781138 w 3708947"/>
                <a:gd name="connsiteY740" fmla="*/ 851464 h 2329115"/>
                <a:gd name="connsiteX741" fmla="*/ 1787211 w 3708947"/>
                <a:gd name="connsiteY741" fmla="*/ 836446 h 2329115"/>
                <a:gd name="connsiteX742" fmla="*/ 1793604 w 3708947"/>
                <a:gd name="connsiteY742" fmla="*/ 833733 h 2329115"/>
                <a:gd name="connsiteX743" fmla="*/ 1800048 w 3708947"/>
                <a:gd name="connsiteY743" fmla="*/ 818549 h 2329115"/>
                <a:gd name="connsiteX744" fmla="*/ 1811249 w 3708947"/>
                <a:gd name="connsiteY744" fmla="*/ 814020 h 2329115"/>
                <a:gd name="connsiteX745" fmla="*/ 1816308 w 3708947"/>
                <a:gd name="connsiteY745" fmla="*/ 801208 h 2329115"/>
                <a:gd name="connsiteX746" fmla="*/ 1826327 w 3708947"/>
                <a:gd name="connsiteY746" fmla="*/ 796856 h 2329115"/>
                <a:gd name="connsiteX747" fmla="*/ 1831490 w 3708947"/>
                <a:gd name="connsiteY747" fmla="*/ 784390 h 2329115"/>
                <a:gd name="connsiteX748" fmla="*/ 1838028 w 3708947"/>
                <a:gd name="connsiteY748" fmla="*/ 781682 h 2329115"/>
                <a:gd name="connsiteX749" fmla="*/ 1844697 w 3708947"/>
                <a:gd name="connsiteY749" fmla="*/ 766678 h 2329115"/>
                <a:gd name="connsiteX750" fmla="*/ 1855736 w 3708947"/>
                <a:gd name="connsiteY750" fmla="*/ 762417 h 2329115"/>
                <a:gd name="connsiteX751" fmla="*/ 1860589 w 3708947"/>
                <a:gd name="connsiteY751" fmla="*/ 750416 h 2329115"/>
                <a:gd name="connsiteX752" fmla="*/ 1870014 w 3708947"/>
                <a:gd name="connsiteY752" fmla="*/ 746417 h 2329115"/>
                <a:gd name="connsiteX753" fmla="*/ 1875770 w 3708947"/>
                <a:gd name="connsiteY753" fmla="*/ 732519 h 2329115"/>
                <a:gd name="connsiteX754" fmla="*/ 1888032 w 3708947"/>
                <a:gd name="connsiteY754" fmla="*/ 727440 h 2329115"/>
                <a:gd name="connsiteX755" fmla="*/ 1892217 w 3708947"/>
                <a:gd name="connsiteY755" fmla="*/ 717337 h 2329115"/>
                <a:gd name="connsiteX756" fmla="*/ 1902320 w 3708947"/>
                <a:gd name="connsiteY756" fmla="*/ 713153 h 2329115"/>
                <a:gd name="connsiteX757" fmla="*/ 1907398 w 3708947"/>
                <a:gd name="connsiteY757" fmla="*/ 700891 h 2329115"/>
                <a:gd name="connsiteX758" fmla="*/ 1917572 w 3708947"/>
                <a:gd name="connsiteY758" fmla="*/ 696677 h 2329115"/>
                <a:gd name="connsiteX759" fmla="*/ 1923136 w 3708947"/>
                <a:gd name="connsiteY759" fmla="*/ 683550 h 2329115"/>
                <a:gd name="connsiteX760" fmla="*/ 1937122 w 3708947"/>
                <a:gd name="connsiteY760" fmla="*/ 677888 h 2329115"/>
                <a:gd name="connsiteX761" fmla="*/ 1941558 w 3708947"/>
                <a:gd name="connsiteY761" fmla="*/ 666917 h 2329115"/>
                <a:gd name="connsiteX762" fmla="*/ 1952254 w 3708947"/>
                <a:gd name="connsiteY762" fmla="*/ 662378 h 2329115"/>
                <a:gd name="connsiteX763" fmla="*/ 1956739 w 3708947"/>
                <a:gd name="connsiteY763" fmla="*/ 651550 h 2329115"/>
                <a:gd name="connsiteX764" fmla="*/ 1967568 w 3708947"/>
                <a:gd name="connsiteY764" fmla="*/ 647065 h 2329115"/>
                <a:gd name="connsiteX765" fmla="*/ 1972106 w 3708947"/>
                <a:gd name="connsiteY765" fmla="*/ 636369 h 2329115"/>
                <a:gd name="connsiteX766" fmla="*/ 1983857 w 3708947"/>
                <a:gd name="connsiteY766" fmla="*/ 631617 h 2329115"/>
                <a:gd name="connsiteX767" fmla="*/ 1988738 w 3708947"/>
                <a:gd name="connsiteY767" fmla="*/ 620107 h 2329115"/>
                <a:gd name="connsiteX768" fmla="*/ 2002025 w 3708947"/>
                <a:gd name="connsiteY768" fmla="*/ 614732 h 2329115"/>
                <a:gd name="connsiteX769" fmla="*/ 2006264 w 3708947"/>
                <a:gd name="connsiteY769" fmla="*/ 604741 h 2329115"/>
                <a:gd name="connsiteX770" fmla="*/ 2018440 w 3708947"/>
                <a:gd name="connsiteY770" fmla="*/ 599817 h 2329115"/>
                <a:gd name="connsiteX771" fmla="*/ 2019520 w 3708947"/>
                <a:gd name="connsiteY771" fmla="*/ 597331 h 2329115"/>
                <a:gd name="connsiteX772" fmla="*/ 2006097 w 3708947"/>
                <a:gd name="connsiteY772" fmla="*/ 602892 h 2329115"/>
                <a:gd name="connsiteX773" fmla="*/ 2002089 w 3708947"/>
                <a:gd name="connsiteY773" fmla="*/ 613030 h 2329115"/>
                <a:gd name="connsiteX774" fmla="*/ 1988933 w 3708947"/>
                <a:gd name="connsiteY774" fmla="*/ 618738 h 2329115"/>
                <a:gd name="connsiteX775" fmla="*/ 1985826 w 3708947"/>
                <a:gd name="connsiteY775" fmla="*/ 626237 h 2329115"/>
                <a:gd name="connsiteX776" fmla="*/ 1971928 w 3708947"/>
                <a:gd name="connsiteY776" fmla="*/ 631994 h 2329115"/>
                <a:gd name="connsiteX777" fmla="*/ 1967930 w 3708947"/>
                <a:gd name="connsiteY777" fmla="*/ 641419 h 2329115"/>
                <a:gd name="connsiteX778" fmla="*/ 1956350 w 3708947"/>
                <a:gd name="connsiteY778" fmla="*/ 646101 h 2329115"/>
                <a:gd name="connsiteX779" fmla="*/ 1951668 w 3708947"/>
                <a:gd name="connsiteY779" fmla="*/ 657680 h 2329115"/>
                <a:gd name="connsiteX780" fmla="*/ 1940786 w 3708947"/>
                <a:gd name="connsiteY780" fmla="*/ 662298 h 2329115"/>
                <a:gd name="connsiteX781" fmla="*/ 1936116 w 3708947"/>
                <a:gd name="connsiteY781" fmla="*/ 673047 h 2329115"/>
                <a:gd name="connsiteX782" fmla="*/ 1922800 w 3708947"/>
                <a:gd name="connsiteY782" fmla="*/ 678306 h 2329115"/>
                <a:gd name="connsiteX783" fmla="*/ 1918590 w 3708947"/>
                <a:gd name="connsiteY783" fmla="*/ 688228 h 2329115"/>
                <a:gd name="connsiteX784" fmla="*/ 1907010 w 3708947"/>
                <a:gd name="connsiteY784" fmla="*/ 692910 h 2329115"/>
                <a:gd name="connsiteX785" fmla="*/ 1902328 w 3708947"/>
                <a:gd name="connsiteY785" fmla="*/ 704490 h 2329115"/>
                <a:gd name="connsiteX786" fmla="*/ 1892337 w 3708947"/>
                <a:gd name="connsiteY786" fmla="*/ 708730 h 2329115"/>
                <a:gd name="connsiteX787" fmla="*/ 1886961 w 3708947"/>
                <a:gd name="connsiteY787" fmla="*/ 722018 h 2329115"/>
                <a:gd name="connsiteX788" fmla="*/ 1875048 w 3708947"/>
                <a:gd name="connsiteY788" fmla="*/ 727069 h 2329115"/>
                <a:gd name="connsiteX789" fmla="*/ 1870700 w 3708947"/>
                <a:gd name="connsiteY789" fmla="*/ 737569 h 2329115"/>
                <a:gd name="connsiteX790" fmla="*/ 1860596 w 3708947"/>
                <a:gd name="connsiteY790" fmla="*/ 741754 h 2329115"/>
                <a:gd name="connsiteX791" fmla="*/ 1855517 w 3708947"/>
                <a:gd name="connsiteY791" fmla="*/ 754015 h 2329115"/>
                <a:gd name="connsiteX792" fmla="*/ 1844690 w 3708947"/>
                <a:gd name="connsiteY792" fmla="*/ 758501 h 2329115"/>
                <a:gd name="connsiteX793" fmla="*/ 1840151 w 3708947"/>
                <a:gd name="connsiteY793" fmla="*/ 769197 h 2329115"/>
                <a:gd name="connsiteX794" fmla="*/ 1829794 w 3708947"/>
                <a:gd name="connsiteY794" fmla="*/ 773385 h 2329115"/>
                <a:gd name="connsiteX795" fmla="*/ 1823889 w 3708947"/>
                <a:gd name="connsiteY795" fmla="*/ 787989 h 2329115"/>
                <a:gd name="connsiteX796" fmla="*/ 1813193 w 3708947"/>
                <a:gd name="connsiteY796" fmla="*/ 792528 h 2329115"/>
                <a:gd name="connsiteX797" fmla="*/ 1808708 w 3708947"/>
                <a:gd name="connsiteY797" fmla="*/ 803356 h 2329115"/>
                <a:gd name="connsiteX798" fmla="*/ 1797710 w 3708947"/>
                <a:gd name="connsiteY798" fmla="*/ 807911 h 2329115"/>
                <a:gd name="connsiteX799" fmla="*/ 1792261 w 3708947"/>
                <a:gd name="connsiteY799" fmla="*/ 821068 h 2329115"/>
                <a:gd name="connsiteX800" fmla="*/ 1782896 w 3708947"/>
                <a:gd name="connsiteY800" fmla="*/ 824948 h 2329115"/>
                <a:gd name="connsiteX801" fmla="*/ 1777079 w 3708947"/>
                <a:gd name="connsiteY801" fmla="*/ 839676 h 2329115"/>
                <a:gd name="connsiteX802" fmla="*/ 1769506 w 3708947"/>
                <a:gd name="connsiteY802" fmla="*/ 842965 h 2329115"/>
                <a:gd name="connsiteX803" fmla="*/ 1764428 w 3708947"/>
                <a:gd name="connsiteY803" fmla="*/ 855227 h 2329115"/>
                <a:gd name="connsiteX804" fmla="*/ 1753799 w 3708947"/>
                <a:gd name="connsiteY804" fmla="*/ 859629 h 2329115"/>
                <a:gd name="connsiteX805" fmla="*/ 1747982 w 3708947"/>
                <a:gd name="connsiteY805" fmla="*/ 874019 h 2329115"/>
                <a:gd name="connsiteX806" fmla="*/ 1738556 w 3708947"/>
                <a:gd name="connsiteY806" fmla="*/ 878019 h 2329115"/>
                <a:gd name="connsiteX807" fmla="*/ 1732800 w 3708947"/>
                <a:gd name="connsiteY807" fmla="*/ 891916 h 2329115"/>
                <a:gd name="connsiteX808" fmla="*/ 1726158 w 3708947"/>
                <a:gd name="connsiteY808" fmla="*/ 894667 h 2329115"/>
                <a:gd name="connsiteX809" fmla="*/ 1719963 w 3708947"/>
                <a:gd name="connsiteY809" fmla="*/ 910337 h 2329115"/>
                <a:gd name="connsiteX810" fmla="*/ 1711810 w 3708947"/>
                <a:gd name="connsiteY810" fmla="*/ 913874 h 2329115"/>
                <a:gd name="connsiteX811" fmla="*/ 1705861 w 3708947"/>
                <a:gd name="connsiteY811" fmla="*/ 928235 h 2329115"/>
                <a:gd name="connsiteX812" fmla="*/ 1695758 w 3708947"/>
                <a:gd name="connsiteY812" fmla="*/ 932420 h 2329115"/>
                <a:gd name="connsiteX813" fmla="*/ 1691050 w 3708947"/>
                <a:gd name="connsiteY813" fmla="*/ 943787 h 2329115"/>
                <a:gd name="connsiteX814" fmla="*/ 1685246 w 3708947"/>
                <a:gd name="connsiteY814" fmla="*/ 946191 h 2329115"/>
                <a:gd name="connsiteX815" fmla="*/ 1678214 w 3708947"/>
                <a:gd name="connsiteY815" fmla="*/ 962763 h 2329115"/>
                <a:gd name="connsiteX816" fmla="*/ 1671213 w 3708947"/>
                <a:gd name="connsiteY816" fmla="*/ 965594 h 2329115"/>
                <a:gd name="connsiteX817" fmla="*/ 1664483 w 3708947"/>
                <a:gd name="connsiteY817" fmla="*/ 982636 h 2329115"/>
                <a:gd name="connsiteX818" fmla="*/ 1658827 w 3708947"/>
                <a:gd name="connsiteY818" fmla="*/ 985093 h 2329115"/>
                <a:gd name="connsiteX819" fmla="*/ 1651831 w 3708947"/>
                <a:gd name="connsiteY819" fmla="*/ 1001983 h 2329115"/>
                <a:gd name="connsiteX820" fmla="*/ 1645292 w 3708947"/>
                <a:gd name="connsiteY820" fmla="*/ 1004692 h 2329115"/>
                <a:gd name="connsiteX821" fmla="*/ 1638623 w 3708947"/>
                <a:gd name="connsiteY821" fmla="*/ 1019695 h 2329115"/>
                <a:gd name="connsiteX822" fmla="*/ 1631734 w 3708947"/>
                <a:gd name="connsiteY822" fmla="*/ 1022354 h 2329115"/>
                <a:gd name="connsiteX823" fmla="*/ 1624892 w 3708947"/>
                <a:gd name="connsiteY823" fmla="*/ 1038486 h 2329115"/>
                <a:gd name="connsiteX824" fmla="*/ 1619044 w 3708947"/>
                <a:gd name="connsiteY824" fmla="*/ 1040852 h 2329115"/>
                <a:gd name="connsiteX825" fmla="*/ 1612612 w 3708947"/>
                <a:gd name="connsiteY825" fmla="*/ 1056383 h 2329115"/>
                <a:gd name="connsiteX826" fmla="*/ 1607178 w 3708947"/>
                <a:gd name="connsiteY826" fmla="*/ 1058634 h 2329115"/>
                <a:gd name="connsiteX827" fmla="*/ 1599960 w 3708947"/>
                <a:gd name="connsiteY827" fmla="*/ 1077335 h 2329115"/>
                <a:gd name="connsiteX828" fmla="*/ 1592178 w 3708947"/>
                <a:gd name="connsiteY828" fmla="*/ 1080794 h 2329115"/>
                <a:gd name="connsiteX829" fmla="*/ 1586044 w 3708947"/>
                <a:gd name="connsiteY829" fmla="*/ 1095602 h 2329115"/>
                <a:gd name="connsiteX830" fmla="*/ 1579628 w 3708947"/>
                <a:gd name="connsiteY830" fmla="*/ 1098259 h 2329115"/>
                <a:gd name="connsiteX831" fmla="*/ 1573393 w 3708947"/>
                <a:gd name="connsiteY831" fmla="*/ 1113314 h 2329115"/>
                <a:gd name="connsiteX832" fmla="*/ 1570118 w 3708947"/>
                <a:gd name="connsiteY832" fmla="*/ 1114670 h 2329115"/>
                <a:gd name="connsiteX833" fmla="*/ 1570868 w 3708947"/>
                <a:gd name="connsiteY833" fmla="*/ 1116483 h 2329115"/>
                <a:gd name="connsiteX834" fmla="*/ 1563272 w 3708947"/>
                <a:gd name="connsiteY834" fmla="*/ 1134822 h 2329115"/>
                <a:gd name="connsiteX835" fmla="*/ 1556815 w 3708947"/>
                <a:gd name="connsiteY835" fmla="*/ 1137495 h 2329115"/>
                <a:gd name="connsiteX836" fmla="*/ 1550435 w 3708947"/>
                <a:gd name="connsiteY836" fmla="*/ 1152534 h 2329115"/>
                <a:gd name="connsiteX837" fmla="*/ 1546223 w 3708947"/>
                <a:gd name="connsiteY837" fmla="*/ 1154237 h 2329115"/>
                <a:gd name="connsiteX838" fmla="*/ 1546830 w 3708947"/>
                <a:gd name="connsiteY838" fmla="*/ 1155702 h 2329115"/>
                <a:gd name="connsiteX839" fmla="*/ 1539233 w 3708947"/>
                <a:gd name="connsiteY839" fmla="*/ 1174041 h 2329115"/>
                <a:gd name="connsiteX840" fmla="*/ 1534082 w 3708947"/>
                <a:gd name="connsiteY840" fmla="*/ 1176175 h 2329115"/>
                <a:gd name="connsiteX841" fmla="*/ 1526582 w 3708947"/>
                <a:gd name="connsiteY841" fmla="*/ 1194283 h 2329115"/>
                <a:gd name="connsiteX842" fmla="*/ 1523848 w 3708947"/>
                <a:gd name="connsiteY842" fmla="*/ 1195416 h 2329115"/>
                <a:gd name="connsiteX843" fmla="*/ 1516276 w 3708947"/>
                <a:gd name="connsiteY843" fmla="*/ 1213260 h 2329115"/>
                <a:gd name="connsiteX844" fmla="*/ 1513590 w 3708947"/>
                <a:gd name="connsiteY844" fmla="*/ 1214346 h 2329115"/>
                <a:gd name="connsiteX845" fmla="*/ 1513937 w 3708947"/>
                <a:gd name="connsiteY845" fmla="*/ 1215163 h 2329115"/>
                <a:gd name="connsiteX846" fmla="*/ 1506156 w 3708947"/>
                <a:gd name="connsiteY846" fmla="*/ 1233502 h 2329115"/>
                <a:gd name="connsiteX847" fmla="*/ 1500001 w 3708947"/>
                <a:gd name="connsiteY847" fmla="*/ 1235990 h 2329115"/>
                <a:gd name="connsiteX848" fmla="*/ 1500020 w 3708947"/>
                <a:gd name="connsiteY848" fmla="*/ 1236038 h 2329115"/>
                <a:gd name="connsiteX849" fmla="*/ 1492424 w 3708947"/>
                <a:gd name="connsiteY849" fmla="*/ 1254824 h 2329115"/>
                <a:gd name="connsiteX850" fmla="*/ 1489781 w 3708947"/>
                <a:gd name="connsiteY850" fmla="*/ 1255946 h 2329115"/>
                <a:gd name="connsiteX851" fmla="*/ 1482303 w 3708947"/>
                <a:gd name="connsiteY851" fmla="*/ 1274881 h 2329115"/>
                <a:gd name="connsiteX852" fmla="*/ 1479414 w 3708947"/>
                <a:gd name="connsiteY852" fmla="*/ 1276136 h 2329115"/>
                <a:gd name="connsiteX853" fmla="*/ 1471997 w 3708947"/>
                <a:gd name="connsiteY853" fmla="*/ 1294043 h 2329115"/>
                <a:gd name="connsiteX854" fmla="*/ 1468182 w 3708947"/>
                <a:gd name="connsiteY854" fmla="*/ 1295623 h 2329115"/>
                <a:gd name="connsiteX855" fmla="*/ 1468392 w 3708947"/>
                <a:gd name="connsiteY855" fmla="*/ 1296132 h 2329115"/>
                <a:gd name="connsiteX856" fmla="*/ 1460796 w 3708947"/>
                <a:gd name="connsiteY856" fmla="*/ 1314471 h 2329115"/>
                <a:gd name="connsiteX857" fmla="*/ 1459886 w 3708947"/>
                <a:gd name="connsiteY857" fmla="*/ 1314848 h 2329115"/>
                <a:gd name="connsiteX858" fmla="*/ 1460802 w 3708947"/>
                <a:gd name="connsiteY858" fmla="*/ 1317007 h 2329115"/>
                <a:gd name="connsiteX859" fmla="*/ 1452835 w 3708947"/>
                <a:gd name="connsiteY859" fmla="*/ 1335793 h 2329115"/>
                <a:gd name="connsiteX860" fmla="*/ 1450249 w 3708947"/>
                <a:gd name="connsiteY860" fmla="*/ 1336839 h 2329115"/>
                <a:gd name="connsiteX861" fmla="*/ 1450680 w 3708947"/>
                <a:gd name="connsiteY861" fmla="*/ 1337881 h 2329115"/>
                <a:gd name="connsiteX862" fmla="*/ 1443084 w 3708947"/>
                <a:gd name="connsiteY862" fmla="*/ 1356220 h 2329115"/>
                <a:gd name="connsiteX863" fmla="*/ 1440032 w 3708947"/>
                <a:gd name="connsiteY863" fmla="*/ 1357484 h 2329115"/>
                <a:gd name="connsiteX864" fmla="*/ 1440559 w 3708947"/>
                <a:gd name="connsiteY864" fmla="*/ 1358756 h 2329115"/>
                <a:gd name="connsiteX865" fmla="*/ 1432778 w 3708947"/>
                <a:gd name="connsiteY865" fmla="*/ 1377542 h 2329115"/>
                <a:gd name="connsiteX866" fmla="*/ 1428962 w 3708947"/>
                <a:gd name="connsiteY866" fmla="*/ 1379122 h 2329115"/>
                <a:gd name="connsiteX867" fmla="*/ 1429172 w 3708947"/>
                <a:gd name="connsiteY867" fmla="*/ 1379631 h 2329115"/>
                <a:gd name="connsiteX868" fmla="*/ 1421576 w 3708947"/>
                <a:gd name="connsiteY868" fmla="*/ 1397970 h 2329115"/>
                <a:gd name="connsiteX869" fmla="*/ 1420316 w 3708947"/>
                <a:gd name="connsiteY869" fmla="*/ 1398492 h 2329115"/>
                <a:gd name="connsiteX870" fmla="*/ 1421581 w 3708947"/>
                <a:gd name="connsiteY870" fmla="*/ 1401770 h 2329115"/>
                <a:gd name="connsiteX871" fmla="*/ 1413986 w 3708947"/>
                <a:gd name="connsiteY871" fmla="*/ 1421452 h 2329115"/>
                <a:gd name="connsiteX872" fmla="*/ 1410992 w 3708947"/>
                <a:gd name="connsiteY872" fmla="*/ 1422782 h 2329115"/>
                <a:gd name="connsiteX873" fmla="*/ 1411460 w 3708947"/>
                <a:gd name="connsiteY873" fmla="*/ 1423911 h 2329115"/>
                <a:gd name="connsiteX874" fmla="*/ 1403865 w 3708947"/>
                <a:gd name="connsiteY874" fmla="*/ 1442250 h 2329115"/>
                <a:gd name="connsiteX875" fmla="*/ 1402990 w 3708947"/>
                <a:gd name="connsiteY875" fmla="*/ 1442612 h 2329115"/>
                <a:gd name="connsiteX876" fmla="*/ 1403870 w 3708947"/>
                <a:gd name="connsiteY876" fmla="*/ 1444786 h 2329115"/>
                <a:gd name="connsiteX877" fmla="*/ 1396274 w 3708947"/>
                <a:gd name="connsiteY877" fmla="*/ 1463572 h 2329115"/>
                <a:gd name="connsiteX878" fmla="*/ 1395498 w 3708947"/>
                <a:gd name="connsiteY878" fmla="*/ 1463902 h 2329115"/>
                <a:gd name="connsiteX879" fmla="*/ 1396279 w 3708947"/>
                <a:gd name="connsiteY879" fmla="*/ 1465660 h 2329115"/>
                <a:gd name="connsiteX880" fmla="*/ 1388127 w 3708947"/>
                <a:gd name="connsiteY880" fmla="*/ 1483999 h 2329115"/>
                <a:gd name="connsiteX881" fmla="*/ 1384035 w 3708947"/>
                <a:gd name="connsiteY881" fmla="*/ 1485578 h 2329115"/>
                <a:gd name="connsiteX882" fmla="*/ 1384893 w 3708947"/>
                <a:gd name="connsiteY882" fmla="*/ 1487800 h 2329115"/>
                <a:gd name="connsiteX883" fmla="*/ 1377296 w 3708947"/>
                <a:gd name="connsiteY883" fmla="*/ 1507481 h 2329115"/>
                <a:gd name="connsiteX884" fmla="*/ 1376440 w 3708947"/>
                <a:gd name="connsiteY884" fmla="*/ 1507861 h 2329115"/>
                <a:gd name="connsiteX885" fmla="*/ 1377302 w 3708947"/>
                <a:gd name="connsiteY885" fmla="*/ 1509940 h 2329115"/>
                <a:gd name="connsiteX886" fmla="*/ 1369706 w 3708947"/>
                <a:gd name="connsiteY886" fmla="*/ 1528279 h 2329115"/>
                <a:gd name="connsiteX887" fmla="*/ 1368831 w 3708947"/>
                <a:gd name="connsiteY887" fmla="*/ 1528642 h 2329115"/>
                <a:gd name="connsiteX888" fmla="*/ 1369710 w 3708947"/>
                <a:gd name="connsiteY888" fmla="*/ 1530814 h 2329115"/>
                <a:gd name="connsiteX889" fmla="*/ 1362114 w 3708947"/>
                <a:gd name="connsiteY889" fmla="*/ 1549601 h 2329115"/>
                <a:gd name="connsiteX890" fmla="*/ 1360492 w 3708947"/>
                <a:gd name="connsiteY890" fmla="*/ 1550290 h 2329115"/>
                <a:gd name="connsiteX891" fmla="*/ 1362120 w 3708947"/>
                <a:gd name="connsiteY891" fmla="*/ 1554219 h 2329115"/>
                <a:gd name="connsiteX892" fmla="*/ 1354524 w 3708947"/>
                <a:gd name="connsiteY892" fmla="*/ 1572559 h 2329115"/>
                <a:gd name="connsiteX893" fmla="*/ 1353386 w 3708947"/>
                <a:gd name="connsiteY893" fmla="*/ 1573030 h 2329115"/>
                <a:gd name="connsiteX894" fmla="*/ 1354530 w 3708947"/>
                <a:gd name="connsiteY894" fmla="*/ 1575726 h 2329115"/>
                <a:gd name="connsiteX895" fmla="*/ 1346748 w 3708947"/>
                <a:gd name="connsiteY895" fmla="*/ 1594065 h 2329115"/>
                <a:gd name="connsiteX896" fmla="*/ 1344255 w 3708947"/>
                <a:gd name="connsiteY896" fmla="*/ 1595074 h 2329115"/>
                <a:gd name="connsiteX897" fmla="*/ 1345673 w 3708947"/>
                <a:gd name="connsiteY897" fmla="*/ 1598499 h 2329115"/>
                <a:gd name="connsiteX898" fmla="*/ 1338689 w 3708947"/>
                <a:gd name="connsiteY898" fmla="*/ 1615361 h 2329115"/>
                <a:gd name="connsiteX899" fmla="*/ 1340613 w 3708947"/>
                <a:gd name="connsiteY899" fmla="*/ 1620006 h 2329115"/>
                <a:gd name="connsiteX900" fmla="*/ 1333017 w 3708947"/>
                <a:gd name="connsiteY900" fmla="*/ 1638346 h 2329115"/>
                <a:gd name="connsiteX901" fmla="*/ 1331454 w 3708947"/>
                <a:gd name="connsiteY901" fmla="*/ 1638993 h 2329115"/>
                <a:gd name="connsiteX902" fmla="*/ 1333022 w 3708947"/>
                <a:gd name="connsiteY902" fmla="*/ 1642779 h 2329115"/>
                <a:gd name="connsiteX903" fmla="*/ 1325992 w 3708947"/>
                <a:gd name="connsiteY903" fmla="*/ 1659750 h 2329115"/>
                <a:gd name="connsiteX904" fmla="*/ 1327962 w 3708947"/>
                <a:gd name="connsiteY904" fmla="*/ 1664286 h 2329115"/>
                <a:gd name="connsiteX905" fmla="*/ 1319995 w 3708947"/>
                <a:gd name="connsiteY905" fmla="*/ 1682625 h 2329115"/>
                <a:gd name="connsiteX906" fmla="*/ 1318740 w 3708947"/>
                <a:gd name="connsiteY906" fmla="*/ 1683121 h 2329115"/>
                <a:gd name="connsiteX907" fmla="*/ 1320370 w 3708947"/>
                <a:gd name="connsiteY907" fmla="*/ 1687058 h 2329115"/>
                <a:gd name="connsiteX908" fmla="*/ 1312833 w 3708947"/>
                <a:gd name="connsiteY908" fmla="*/ 1705256 h 2329115"/>
                <a:gd name="connsiteX909" fmla="*/ 1315311 w 3708947"/>
                <a:gd name="connsiteY909" fmla="*/ 1711096 h 2329115"/>
                <a:gd name="connsiteX910" fmla="*/ 1307530 w 3708947"/>
                <a:gd name="connsiteY910" fmla="*/ 1729435 h 2329115"/>
                <a:gd name="connsiteX911" fmla="*/ 1307003 w 3708947"/>
                <a:gd name="connsiteY911" fmla="*/ 1729648 h 2329115"/>
                <a:gd name="connsiteX912" fmla="*/ 1307720 w 3708947"/>
                <a:gd name="connsiteY912" fmla="*/ 1731338 h 2329115"/>
                <a:gd name="connsiteX913" fmla="*/ 1299939 w 3708947"/>
                <a:gd name="connsiteY913" fmla="*/ 1749678 h 2329115"/>
                <a:gd name="connsiteX914" fmla="*/ 1299164 w 3708947"/>
                <a:gd name="connsiteY914" fmla="*/ 1749991 h 2329115"/>
                <a:gd name="connsiteX915" fmla="*/ 1301394 w 3708947"/>
                <a:gd name="connsiteY915" fmla="*/ 1755376 h 2329115"/>
                <a:gd name="connsiteX916" fmla="*/ 1294044 w 3708947"/>
                <a:gd name="connsiteY916" fmla="*/ 1773119 h 2329115"/>
                <a:gd name="connsiteX917" fmla="*/ 1296333 w 3708947"/>
                <a:gd name="connsiteY917" fmla="*/ 1778781 h 2329115"/>
                <a:gd name="connsiteX918" fmla="*/ 1289044 w 3708947"/>
                <a:gd name="connsiteY918" fmla="*/ 1796807 h 2329115"/>
                <a:gd name="connsiteX919" fmla="*/ 1291273 w 3708947"/>
                <a:gd name="connsiteY919" fmla="*/ 1802186 h 2329115"/>
                <a:gd name="connsiteX920" fmla="*/ 1283924 w 3708947"/>
                <a:gd name="connsiteY920" fmla="*/ 1819930 h 2329115"/>
                <a:gd name="connsiteX921" fmla="*/ 1286212 w 3708947"/>
                <a:gd name="connsiteY921" fmla="*/ 1825591 h 2329115"/>
                <a:gd name="connsiteX922" fmla="*/ 1279229 w 3708947"/>
                <a:gd name="connsiteY922" fmla="*/ 1842862 h 2329115"/>
                <a:gd name="connsiteX923" fmla="*/ 1281152 w 3708947"/>
                <a:gd name="connsiteY923" fmla="*/ 1847732 h 2329115"/>
                <a:gd name="connsiteX924" fmla="*/ 1274054 w 3708947"/>
                <a:gd name="connsiteY924" fmla="*/ 1865703 h 2329115"/>
                <a:gd name="connsiteX925" fmla="*/ 1276091 w 3708947"/>
                <a:gd name="connsiteY925" fmla="*/ 1870503 h 2329115"/>
                <a:gd name="connsiteX926" fmla="*/ 1269994 w 3708947"/>
                <a:gd name="connsiteY926" fmla="*/ 1884871 h 2329115"/>
                <a:gd name="connsiteX927" fmla="*/ 1273561 w 3708947"/>
                <a:gd name="connsiteY927" fmla="*/ 1893276 h 2329115"/>
                <a:gd name="connsiteX928" fmla="*/ 1265931 w 3708947"/>
                <a:gd name="connsiteY928" fmla="*/ 1911258 h 2329115"/>
                <a:gd name="connsiteX929" fmla="*/ 1268500 w 3708947"/>
                <a:gd name="connsiteY929" fmla="*/ 1917314 h 2329115"/>
                <a:gd name="connsiteX930" fmla="*/ 1261807 w 3708947"/>
                <a:gd name="connsiteY930" fmla="*/ 1933089 h 2329115"/>
                <a:gd name="connsiteX931" fmla="*/ 1264704 w 3708947"/>
                <a:gd name="connsiteY931" fmla="*/ 1940085 h 2329115"/>
                <a:gd name="connsiteX932" fmla="*/ 1257108 w 3708947"/>
                <a:gd name="connsiteY932" fmla="*/ 1958424 h 2329115"/>
                <a:gd name="connsiteX933" fmla="*/ 1256923 w 3708947"/>
                <a:gd name="connsiteY933" fmla="*/ 1958501 h 2329115"/>
                <a:gd name="connsiteX934" fmla="*/ 1259644 w 3708947"/>
                <a:gd name="connsiteY934" fmla="*/ 1965389 h 2329115"/>
                <a:gd name="connsiteX935" fmla="*/ 1253795 w 3708947"/>
                <a:gd name="connsiteY935" fmla="*/ 1980197 h 2329115"/>
                <a:gd name="connsiteX936" fmla="*/ 1257114 w 3708947"/>
                <a:gd name="connsiteY936" fmla="*/ 1988793 h 2329115"/>
                <a:gd name="connsiteX937" fmla="*/ 1250964 w 3708947"/>
                <a:gd name="connsiteY937" fmla="*/ 2004726 h 2329115"/>
                <a:gd name="connsiteX938" fmla="*/ 1254584 w 3708947"/>
                <a:gd name="connsiteY938" fmla="*/ 2013463 h 2329115"/>
                <a:gd name="connsiteX939" fmla="*/ 1248514 w 3708947"/>
                <a:gd name="connsiteY939" fmla="*/ 2028116 h 2329115"/>
                <a:gd name="connsiteX940" fmla="*/ 1252053 w 3708947"/>
                <a:gd name="connsiteY940" fmla="*/ 2036868 h 2329115"/>
                <a:gd name="connsiteX941" fmla="*/ 1245932 w 3708947"/>
                <a:gd name="connsiteY941" fmla="*/ 2052006 h 2329115"/>
                <a:gd name="connsiteX942" fmla="*/ 1249524 w 3708947"/>
                <a:gd name="connsiteY942" fmla="*/ 2060274 h 2329115"/>
                <a:gd name="connsiteX943" fmla="*/ 1243132 w 3708947"/>
                <a:gd name="connsiteY943" fmla="*/ 2074988 h 2329115"/>
                <a:gd name="connsiteX944" fmla="*/ 1246992 w 3708947"/>
                <a:gd name="connsiteY944" fmla="*/ 2084311 h 2329115"/>
                <a:gd name="connsiteX945" fmla="*/ 1241011 w 3708947"/>
                <a:gd name="connsiteY945" fmla="*/ 2098751 h 2329115"/>
                <a:gd name="connsiteX946" fmla="*/ 1244462 w 3708947"/>
                <a:gd name="connsiteY946" fmla="*/ 2107083 h 2329115"/>
                <a:gd name="connsiteX947" fmla="*/ 1237695 w 3708947"/>
                <a:gd name="connsiteY947" fmla="*/ 2123421 h 2329115"/>
                <a:gd name="connsiteX948" fmla="*/ 1241932 w 3708947"/>
                <a:gd name="connsiteY948" fmla="*/ 2133651 h 2329115"/>
                <a:gd name="connsiteX949" fmla="*/ 1235862 w 3708947"/>
                <a:gd name="connsiteY949" fmla="*/ 2148304 h 2329115"/>
                <a:gd name="connsiteX950" fmla="*/ 1239402 w 3708947"/>
                <a:gd name="connsiteY950" fmla="*/ 2157057 h 2329115"/>
                <a:gd name="connsiteX951" fmla="*/ 1234613 w 3708947"/>
                <a:gd name="connsiteY951" fmla="*/ 2168900 h 2329115"/>
                <a:gd name="connsiteX952" fmla="*/ 1239402 w 3708947"/>
                <a:gd name="connsiteY952" fmla="*/ 2180461 h 2329115"/>
                <a:gd name="connsiteX953" fmla="*/ 1233164 w 3708947"/>
                <a:gd name="connsiteY953" fmla="*/ 2195522 h 2329115"/>
                <a:gd name="connsiteX954" fmla="*/ 1236872 w 3708947"/>
                <a:gd name="connsiteY954" fmla="*/ 2205131 h 2329115"/>
                <a:gd name="connsiteX955" fmla="*/ 1231942 w 3708947"/>
                <a:gd name="connsiteY955" fmla="*/ 2217901 h 2329115"/>
                <a:gd name="connsiteX956" fmla="*/ 1236872 w 3708947"/>
                <a:gd name="connsiteY956" fmla="*/ 2229802 h 2329115"/>
                <a:gd name="connsiteX957" fmla="*/ 1231893 w 3708947"/>
                <a:gd name="connsiteY957" fmla="*/ 2241820 h 2329115"/>
                <a:gd name="connsiteX958" fmla="*/ 1236872 w 3708947"/>
                <a:gd name="connsiteY958" fmla="*/ 2253839 h 2329115"/>
                <a:gd name="connsiteX959" fmla="*/ 1231631 w 3708947"/>
                <a:gd name="connsiteY959" fmla="*/ 2266490 h 2329115"/>
                <a:gd name="connsiteX960" fmla="*/ 1236872 w 3708947"/>
                <a:gd name="connsiteY960" fmla="*/ 2279142 h 2329115"/>
                <a:gd name="connsiteX961" fmla="*/ 1231893 w 3708947"/>
                <a:gd name="connsiteY961" fmla="*/ 2291161 h 2329115"/>
                <a:gd name="connsiteX962" fmla="*/ 1236872 w 3708947"/>
                <a:gd name="connsiteY962" fmla="*/ 2303180 h 2329115"/>
                <a:gd name="connsiteX963" fmla="*/ 1210936 w 3708947"/>
                <a:gd name="connsiteY963" fmla="*/ 2329115 h 2329115"/>
                <a:gd name="connsiteX964" fmla="*/ 1185000 w 3708947"/>
                <a:gd name="connsiteY964" fmla="*/ 2303180 h 2329115"/>
                <a:gd name="connsiteX965" fmla="*/ 1189979 w 3708947"/>
                <a:gd name="connsiteY965" fmla="*/ 2291161 h 2329115"/>
                <a:gd name="connsiteX966" fmla="*/ 1185000 w 3708947"/>
                <a:gd name="connsiteY966" fmla="*/ 2279142 h 2329115"/>
                <a:gd name="connsiteX967" fmla="*/ 1190240 w 3708947"/>
                <a:gd name="connsiteY967" fmla="*/ 2266490 h 2329115"/>
                <a:gd name="connsiteX968" fmla="*/ 1185000 w 3708947"/>
                <a:gd name="connsiteY968" fmla="*/ 2253839 h 2329115"/>
                <a:gd name="connsiteX969" fmla="*/ 1189978 w 3708947"/>
                <a:gd name="connsiteY969" fmla="*/ 2241820 h 2329115"/>
                <a:gd name="connsiteX970" fmla="*/ 1185000 w 3708947"/>
                <a:gd name="connsiteY970" fmla="*/ 2229802 h 2329115"/>
                <a:gd name="connsiteX971" fmla="*/ 1189930 w 3708947"/>
                <a:gd name="connsiteY971" fmla="*/ 2217901 h 2329115"/>
                <a:gd name="connsiteX972" fmla="*/ 1185000 w 3708947"/>
                <a:gd name="connsiteY972" fmla="*/ 2205131 h 2329115"/>
                <a:gd name="connsiteX973" fmla="*/ 1191150 w 3708947"/>
                <a:gd name="connsiteY973" fmla="*/ 2189199 h 2329115"/>
                <a:gd name="connsiteX974" fmla="*/ 1187531 w 3708947"/>
                <a:gd name="connsiteY974" fmla="*/ 2180461 h 2329115"/>
                <a:gd name="connsiteX975" fmla="*/ 1192320 w 3708947"/>
                <a:gd name="connsiteY975" fmla="*/ 2168900 h 2329115"/>
                <a:gd name="connsiteX976" fmla="*/ 1187531 w 3708947"/>
                <a:gd name="connsiteY976" fmla="*/ 2157057 h 2329115"/>
                <a:gd name="connsiteX977" fmla="*/ 1193569 w 3708947"/>
                <a:gd name="connsiteY977" fmla="*/ 2142122 h 2329115"/>
                <a:gd name="connsiteX978" fmla="*/ 1190061 w 3708947"/>
                <a:gd name="connsiteY978" fmla="*/ 2133651 h 2329115"/>
                <a:gd name="connsiteX979" fmla="*/ 1196829 w 3708947"/>
                <a:gd name="connsiteY979" fmla="*/ 2117313 h 2329115"/>
                <a:gd name="connsiteX980" fmla="*/ 1192591 w 3708947"/>
                <a:gd name="connsiteY980" fmla="*/ 2107083 h 2329115"/>
                <a:gd name="connsiteX981" fmla="*/ 1198572 w 3708947"/>
                <a:gd name="connsiteY981" fmla="*/ 2092643 h 2329115"/>
                <a:gd name="connsiteX982" fmla="*/ 1195122 w 3708947"/>
                <a:gd name="connsiteY982" fmla="*/ 2084311 h 2329115"/>
                <a:gd name="connsiteX983" fmla="*/ 1200218 w 3708947"/>
                <a:gd name="connsiteY983" fmla="*/ 2072006 h 2329115"/>
                <a:gd name="connsiteX984" fmla="*/ 1195122 w 3708947"/>
                <a:gd name="connsiteY984" fmla="*/ 2060274 h 2329115"/>
                <a:gd name="connsiteX985" fmla="*/ 1202644 w 3708947"/>
                <a:gd name="connsiteY985" fmla="*/ 2042957 h 2329115"/>
                <a:gd name="connsiteX986" fmla="*/ 1200182 w 3708947"/>
                <a:gd name="connsiteY986" fmla="*/ 2036868 h 2329115"/>
                <a:gd name="connsiteX987" fmla="*/ 1206220 w 3708947"/>
                <a:gd name="connsiteY987" fmla="*/ 2021933 h 2329115"/>
                <a:gd name="connsiteX988" fmla="*/ 1202712 w 3708947"/>
                <a:gd name="connsiteY988" fmla="*/ 2013463 h 2329115"/>
                <a:gd name="connsiteX989" fmla="*/ 1208951 w 3708947"/>
                <a:gd name="connsiteY989" fmla="*/ 1998401 h 2329115"/>
                <a:gd name="connsiteX990" fmla="*/ 1205243 w 3708947"/>
                <a:gd name="connsiteY990" fmla="*/ 1988793 h 2329115"/>
                <a:gd name="connsiteX991" fmla="*/ 1211062 w 3708947"/>
                <a:gd name="connsiteY991" fmla="*/ 1973716 h 2329115"/>
                <a:gd name="connsiteX992" fmla="*/ 1207773 w 3708947"/>
                <a:gd name="connsiteY992" fmla="*/ 1965389 h 2329115"/>
                <a:gd name="connsiteX993" fmla="*/ 1215358 w 3708947"/>
                <a:gd name="connsiteY993" fmla="*/ 1946181 h 2329115"/>
                <a:gd name="connsiteX994" fmla="*/ 1212834 w 3708947"/>
                <a:gd name="connsiteY994" fmla="*/ 1940085 h 2329115"/>
                <a:gd name="connsiteX995" fmla="*/ 1218856 w 3708947"/>
                <a:gd name="connsiteY995" fmla="*/ 1925545 h 2329115"/>
                <a:gd name="connsiteX996" fmla="*/ 1215364 w 3708947"/>
                <a:gd name="connsiteY996" fmla="*/ 1917314 h 2329115"/>
                <a:gd name="connsiteX997" fmla="*/ 1222994 w 3708947"/>
                <a:gd name="connsiteY997" fmla="*/ 1899332 h 2329115"/>
                <a:gd name="connsiteX998" fmla="*/ 1220424 w 3708947"/>
                <a:gd name="connsiteY998" fmla="*/ 1893276 h 2329115"/>
                <a:gd name="connsiteX999" fmla="*/ 1226521 w 3708947"/>
                <a:gd name="connsiteY999" fmla="*/ 1878908 h 2329115"/>
                <a:gd name="connsiteX1000" fmla="*/ 1222955 w 3708947"/>
                <a:gd name="connsiteY1000" fmla="*/ 1870503 h 2329115"/>
                <a:gd name="connsiteX1001" fmla="*/ 1230736 w 3708947"/>
                <a:gd name="connsiteY1001" fmla="*/ 1852164 h 2329115"/>
                <a:gd name="connsiteX1002" fmla="*/ 1230990 w 3708947"/>
                <a:gd name="connsiteY1002" fmla="*/ 1852061 h 2329115"/>
                <a:gd name="connsiteX1003" fmla="*/ 1229281 w 3708947"/>
                <a:gd name="connsiteY1003" fmla="*/ 1847732 h 2329115"/>
                <a:gd name="connsiteX1004" fmla="*/ 1236204 w 3708947"/>
                <a:gd name="connsiteY1004" fmla="*/ 1830200 h 2329115"/>
                <a:gd name="connsiteX1005" fmla="*/ 1234341 w 3708947"/>
                <a:gd name="connsiteY1005" fmla="*/ 1825591 h 2329115"/>
                <a:gd name="connsiteX1006" fmla="*/ 1241630 w 3708947"/>
                <a:gd name="connsiteY1006" fmla="*/ 1807565 h 2329115"/>
                <a:gd name="connsiteX1007" fmla="*/ 1239402 w 3708947"/>
                <a:gd name="connsiteY1007" fmla="*/ 1802186 h 2329115"/>
                <a:gd name="connsiteX1008" fmla="*/ 1246751 w 3708947"/>
                <a:gd name="connsiteY1008" fmla="*/ 1784442 h 2329115"/>
                <a:gd name="connsiteX1009" fmla="*/ 1244462 w 3708947"/>
                <a:gd name="connsiteY1009" fmla="*/ 1778781 h 2329115"/>
                <a:gd name="connsiteX1010" fmla="*/ 1251751 w 3708947"/>
                <a:gd name="connsiteY1010" fmla="*/ 1760755 h 2329115"/>
                <a:gd name="connsiteX1011" fmla="*/ 1249523 w 3708947"/>
                <a:gd name="connsiteY1011" fmla="*/ 1755376 h 2329115"/>
                <a:gd name="connsiteX1012" fmla="*/ 1257060 w 3708947"/>
                <a:gd name="connsiteY1012" fmla="*/ 1737177 h 2329115"/>
                <a:gd name="connsiteX1013" fmla="*/ 1254584 w 3708947"/>
                <a:gd name="connsiteY1013" fmla="*/ 1731338 h 2329115"/>
                <a:gd name="connsiteX1014" fmla="*/ 1262366 w 3708947"/>
                <a:gd name="connsiteY1014" fmla="*/ 1712999 h 2329115"/>
                <a:gd name="connsiteX1015" fmla="*/ 1262892 w 3708947"/>
                <a:gd name="connsiteY1015" fmla="*/ 1712787 h 2329115"/>
                <a:gd name="connsiteX1016" fmla="*/ 1262174 w 3708947"/>
                <a:gd name="connsiteY1016" fmla="*/ 1711096 h 2329115"/>
                <a:gd name="connsiteX1017" fmla="*/ 1269956 w 3708947"/>
                <a:gd name="connsiteY1017" fmla="*/ 1692757 h 2329115"/>
                <a:gd name="connsiteX1018" fmla="*/ 1270730 w 3708947"/>
                <a:gd name="connsiteY1018" fmla="*/ 1692444 h 2329115"/>
                <a:gd name="connsiteX1019" fmla="*/ 1268500 w 3708947"/>
                <a:gd name="connsiteY1019" fmla="*/ 1687058 h 2329115"/>
                <a:gd name="connsiteX1020" fmla="*/ 1275799 w 3708947"/>
                <a:gd name="connsiteY1020" fmla="*/ 1669437 h 2329115"/>
                <a:gd name="connsiteX1021" fmla="*/ 1273560 w 3708947"/>
                <a:gd name="connsiteY1021" fmla="*/ 1664286 h 2329115"/>
                <a:gd name="connsiteX1022" fmla="*/ 1281527 w 3708947"/>
                <a:gd name="connsiteY1022" fmla="*/ 1645947 h 2329115"/>
                <a:gd name="connsiteX1023" fmla="*/ 1282331 w 3708947"/>
                <a:gd name="connsiteY1023" fmla="*/ 1645629 h 2329115"/>
                <a:gd name="connsiteX1024" fmla="*/ 1281151 w 3708947"/>
                <a:gd name="connsiteY1024" fmla="*/ 1642779 h 2329115"/>
                <a:gd name="connsiteX1025" fmla="*/ 1288747 w 3708947"/>
                <a:gd name="connsiteY1025" fmla="*/ 1624440 h 2329115"/>
                <a:gd name="connsiteX1026" fmla="*/ 1290310 w 3708947"/>
                <a:gd name="connsiteY1026" fmla="*/ 1623792 h 2329115"/>
                <a:gd name="connsiteX1027" fmla="*/ 1288742 w 3708947"/>
                <a:gd name="connsiteY1027" fmla="*/ 1620006 h 2329115"/>
                <a:gd name="connsiteX1028" fmla="*/ 1295727 w 3708947"/>
                <a:gd name="connsiteY1028" fmla="*/ 1603143 h 2329115"/>
                <a:gd name="connsiteX1029" fmla="*/ 1293802 w 3708947"/>
                <a:gd name="connsiteY1029" fmla="*/ 1598499 h 2329115"/>
                <a:gd name="connsiteX1030" fmla="*/ 1301399 w 3708947"/>
                <a:gd name="connsiteY1030" fmla="*/ 1580160 h 2329115"/>
                <a:gd name="connsiteX1031" fmla="*/ 1302994 w 3708947"/>
                <a:gd name="connsiteY1031" fmla="*/ 1579498 h 2329115"/>
                <a:gd name="connsiteX1032" fmla="*/ 1301393 w 3708947"/>
                <a:gd name="connsiteY1032" fmla="*/ 1575726 h 2329115"/>
                <a:gd name="connsiteX1033" fmla="*/ 1309175 w 3708947"/>
                <a:gd name="connsiteY1033" fmla="*/ 1557387 h 2329115"/>
                <a:gd name="connsiteX1034" fmla="*/ 1311218 w 3708947"/>
                <a:gd name="connsiteY1034" fmla="*/ 1556561 h 2329115"/>
                <a:gd name="connsiteX1035" fmla="*/ 1310248 w 3708947"/>
                <a:gd name="connsiteY1035" fmla="*/ 1554219 h 2329115"/>
                <a:gd name="connsiteX1036" fmla="*/ 1317845 w 3708947"/>
                <a:gd name="connsiteY1036" fmla="*/ 1535880 h 2329115"/>
                <a:gd name="connsiteX1037" fmla="*/ 1319594 w 3708947"/>
                <a:gd name="connsiteY1037" fmla="*/ 1535155 h 2329115"/>
                <a:gd name="connsiteX1038" fmla="*/ 1317840 w 3708947"/>
                <a:gd name="connsiteY1038" fmla="*/ 1530814 h 2329115"/>
                <a:gd name="connsiteX1039" fmla="*/ 1325435 w 3708947"/>
                <a:gd name="connsiteY1039" fmla="*/ 1512027 h 2329115"/>
                <a:gd name="connsiteX1040" fmla="*/ 1326166 w 3708947"/>
                <a:gd name="connsiteY1040" fmla="*/ 1511717 h 2329115"/>
                <a:gd name="connsiteX1041" fmla="*/ 1325431 w 3708947"/>
                <a:gd name="connsiteY1041" fmla="*/ 1509940 h 2329115"/>
                <a:gd name="connsiteX1042" fmla="*/ 1333027 w 3708947"/>
                <a:gd name="connsiteY1042" fmla="*/ 1491601 h 2329115"/>
                <a:gd name="connsiteX1043" fmla="*/ 1334288 w 3708947"/>
                <a:gd name="connsiteY1043" fmla="*/ 1491078 h 2329115"/>
                <a:gd name="connsiteX1044" fmla="*/ 1333022 w 3708947"/>
                <a:gd name="connsiteY1044" fmla="*/ 1487800 h 2329115"/>
                <a:gd name="connsiteX1045" fmla="*/ 1340618 w 3708947"/>
                <a:gd name="connsiteY1045" fmla="*/ 1468119 h 2329115"/>
                <a:gd name="connsiteX1046" fmla="*/ 1341526 w 3708947"/>
                <a:gd name="connsiteY1046" fmla="*/ 1467714 h 2329115"/>
                <a:gd name="connsiteX1047" fmla="*/ 1340613 w 3708947"/>
                <a:gd name="connsiteY1047" fmla="*/ 1465660 h 2329115"/>
                <a:gd name="connsiteX1048" fmla="*/ 1348764 w 3708947"/>
                <a:gd name="connsiteY1048" fmla="*/ 1447321 h 2329115"/>
                <a:gd name="connsiteX1049" fmla="*/ 1352448 w 3708947"/>
                <a:gd name="connsiteY1049" fmla="*/ 1445898 h 2329115"/>
                <a:gd name="connsiteX1050" fmla="*/ 1351998 w 3708947"/>
                <a:gd name="connsiteY1050" fmla="*/ 1444786 h 2329115"/>
                <a:gd name="connsiteX1051" fmla="*/ 1359595 w 3708947"/>
                <a:gd name="connsiteY1051" fmla="*/ 1425999 h 2329115"/>
                <a:gd name="connsiteX1052" fmla="*/ 1360326 w 3708947"/>
                <a:gd name="connsiteY1052" fmla="*/ 1425689 h 2329115"/>
                <a:gd name="connsiteX1053" fmla="*/ 1359589 w 3708947"/>
                <a:gd name="connsiteY1053" fmla="*/ 1423911 h 2329115"/>
                <a:gd name="connsiteX1054" fmla="*/ 1367185 w 3708947"/>
                <a:gd name="connsiteY1054" fmla="*/ 1405572 h 2329115"/>
                <a:gd name="connsiteX1055" fmla="*/ 1370627 w 3708947"/>
                <a:gd name="connsiteY1055" fmla="*/ 1404146 h 2329115"/>
                <a:gd name="connsiteX1056" fmla="*/ 1369710 w 3708947"/>
                <a:gd name="connsiteY1056" fmla="*/ 1401770 h 2329115"/>
                <a:gd name="connsiteX1057" fmla="*/ 1377306 w 3708947"/>
                <a:gd name="connsiteY1057" fmla="*/ 1382089 h 2329115"/>
                <a:gd name="connsiteX1058" fmla="*/ 1378162 w 3708947"/>
                <a:gd name="connsiteY1058" fmla="*/ 1381709 h 2329115"/>
                <a:gd name="connsiteX1059" fmla="*/ 1377301 w 3708947"/>
                <a:gd name="connsiteY1059" fmla="*/ 1379631 h 2329115"/>
                <a:gd name="connsiteX1060" fmla="*/ 1384898 w 3708947"/>
                <a:gd name="connsiteY1060" fmla="*/ 1361292 h 2329115"/>
                <a:gd name="connsiteX1061" fmla="*/ 1387949 w 3708947"/>
                <a:gd name="connsiteY1061" fmla="*/ 1360027 h 2329115"/>
                <a:gd name="connsiteX1062" fmla="*/ 1387422 w 3708947"/>
                <a:gd name="connsiteY1062" fmla="*/ 1358756 h 2329115"/>
                <a:gd name="connsiteX1063" fmla="*/ 1395204 w 3708947"/>
                <a:gd name="connsiteY1063" fmla="*/ 1339969 h 2329115"/>
                <a:gd name="connsiteX1064" fmla="*/ 1399019 w 3708947"/>
                <a:gd name="connsiteY1064" fmla="*/ 1338389 h 2329115"/>
                <a:gd name="connsiteX1065" fmla="*/ 1398809 w 3708947"/>
                <a:gd name="connsiteY1065" fmla="*/ 1337881 h 2329115"/>
                <a:gd name="connsiteX1066" fmla="*/ 1406405 w 3708947"/>
                <a:gd name="connsiteY1066" fmla="*/ 1319542 h 2329115"/>
                <a:gd name="connsiteX1067" fmla="*/ 1407316 w 3708947"/>
                <a:gd name="connsiteY1067" fmla="*/ 1319165 h 2329115"/>
                <a:gd name="connsiteX1068" fmla="*/ 1406400 w 3708947"/>
                <a:gd name="connsiteY1068" fmla="*/ 1317007 h 2329115"/>
                <a:gd name="connsiteX1069" fmla="*/ 1414367 w 3708947"/>
                <a:gd name="connsiteY1069" fmla="*/ 1298220 h 2329115"/>
                <a:gd name="connsiteX1070" fmla="*/ 1416953 w 3708947"/>
                <a:gd name="connsiteY1070" fmla="*/ 1297173 h 2329115"/>
                <a:gd name="connsiteX1071" fmla="*/ 1416521 w 3708947"/>
                <a:gd name="connsiteY1071" fmla="*/ 1296132 h 2329115"/>
                <a:gd name="connsiteX1072" fmla="*/ 1424117 w 3708947"/>
                <a:gd name="connsiteY1072" fmla="*/ 1277793 h 2329115"/>
                <a:gd name="connsiteX1073" fmla="*/ 1427169 w 3708947"/>
                <a:gd name="connsiteY1073" fmla="*/ 1276528 h 2329115"/>
                <a:gd name="connsiteX1074" fmla="*/ 1426642 w 3708947"/>
                <a:gd name="connsiteY1074" fmla="*/ 1275257 h 2329115"/>
                <a:gd name="connsiteX1075" fmla="*/ 1434424 w 3708947"/>
                <a:gd name="connsiteY1075" fmla="*/ 1256470 h 2329115"/>
                <a:gd name="connsiteX1076" fmla="*/ 1438344 w 3708947"/>
                <a:gd name="connsiteY1076" fmla="*/ 1254847 h 2329115"/>
                <a:gd name="connsiteX1077" fmla="*/ 1445624 w 3708947"/>
                <a:gd name="connsiteY1077" fmla="*/ 1236413 h 2329115"/>
                <a:gd name="connsiteX1078" fmla="*/ 1448503 w 3708947"/>
                <a:gd name="connsiteY1078" fmla="*/ 1235162 h 2329115"/>
                <a:gd name="connsiteX1079" fmla="*/ 1455745 w 3708947"/>
                <a:gd name="connsiteY1079" fmla="*/ 1217251 h 2329115"/>
                <a:gd name="connsiteX1080" fmla="*/ 1460830 w 3708947"/>
                <a:gd name="connsiteY1080" fmla="*/ 1215094 h 2329115"/>
                <a:gd name="connsiteX1081" fmla="*/ 1468582 w 3708947"/>
                <a:gd name="connsiteY1081" fmla="*/ 1196824 h 2329115"/>
                <a:gd name="connsiteX1082" fmla="*/ 1471268 w 3708947"/>
                <a:gd name="connsiteY1082" fmla="*/ 1195738 h 2329115"/>
                <a:gd name="connsiteX1083" fmla="*/ 1470921 w 3708947"/>
                <a:gd name="connsiteY1083" fmla="*/ 1194921 h 2329115"/>
                <a:gd name="connsiteX1084" fmla="*/ 1478703 w 3708947"/>
                <a:gd name="connsiteY1084" fmla="*/ 1176582 h 2329115"/>
                <a:gd name="connsiteX1085" fmla="*/ 1482715 w 3708947"/>
                <a:gd name="connsiteY1085" fmla="*/ 1174959 h 2329115"/>
                <a:gd name="connsiteX1086" fmla="*/ 1489904 w 3708947"/>
                <a:gd name="connsiteY1086" fmla="*/ 1157605 h 2329115"/>
                <a:gd name="connsiteX1087" fmla="*/ 1495054 w 3708947"/>
                <a:gd name="connsiteY1087" fmla="*/ 1155471 h 2329115"/>
                <a:gd name="connsiteX1088" fmla="*/ 1502555 w 3708947"/>
                <a:gd name="connsiteY1088" fmla="*/ 1137363 h 2329115"/>
                <a:gd name="connsiteX1089" fmla="*/ 1505846 w 3708947"/>
                <a:gd name="connsiteY1089" fmla="*/ 1135999 h 2329115"/>
                <a:gd name="connsiteX1090" fmla="*/ 1505080 w 3708947"/>
                <a:gd name="connsiteY1090" fmla="*/ 1134194 h 2329115"/>
                <a:gd name="connsiteX1091" fmla="*/ 1512862 w 3708947"/>
                <a:gd name="connsiteY1091" fmla="*/ 1115855 h 2329115"/>
                <a:gd name="connsiteX1092" fmla="*/ 1520543 w 3708947"/>
                <a:gd name="connsiteY1092" fmla="*/ 1112749 h 2329115"/>
                <a:gd name="connsiteX1093" fmla="*/ 1526593 w 3708947"/>
                <a:gd name="connsiteY1093" fmla="*/ 1098143 h 2329115"/>
                <a:gd name="connsiteX1094" fmla="*/ 1529868 w 3708947"/>
                <a:gd name="connsiteY1094" fmla="*/ 1096786 h 2329115"/>
                <a:gd name="connsiteX1095" fmla="*/ 1529118 w 3708947"/>
                <a:gd name="connsiteY1095" fmla="*/ 1094975 h 2329115"/>
                <a:gd name="connsiteX1096" fmla="*/ 1536714 w 3708947"/>
                <a:gd name="connsiteY1096" fmla="*/ 1076636 h 2329115"/>
                <a:gd name="connsiteX1097" fmla="*/ 1543129 w 3708947"/>
                <a:gd name="connsiteY1097" fmla="*/ 1073978 h 2329115"/>
                <a:gd name="connsiteX1098" fmla="*/ 1549365 w 3708947"/>
                <a:gd name="connsiteY1098" fmla="*/ 1058924 h 2329115"/>
                <a:gd name="connsiteX1099" fmla="*/ 1556304 w 3708947"/>
                <a:gd name="connsiteY1099" fmla="*/ 1056049 h 2329115"/>
                <a:gd name="connsiteX1100" fmla="*/ 1563281 w 3708947"/>
                <a:gd name="connsiteY1100" fmla="*/ 1037972 h 2329115"/>
                <a:gd name="connsiteX1101" fmla="*/ 1569514 w 3708947"/>
                <a:gd name="connsiteY1101" fmla="*/ 1035202 h 2329115"/>
                <a:gd name="connsiteX1102" fmla="*/ 1575933 w 3708947"/>
                <a:gd name="connsiteY1102" fmla="*/ 1019705 h 2329115"/>
                <a:gd name="connsiteX1103" fmla="*/ 1578993 w 3708947"/>
                <a:gd name="connsiteY1103" fmla="*/ 1018437 h 2329115"/>
                <a:gd name="connsiteX1104" fmla="*/ 1586424 w 3708947"/>
                <a:gd name="connsiteY1104" fmla="*/ 1000913 h 2329115"/>
                <a:gd name="connsiteX1105" fmla="*/ 1592376 w 3708947"/>
                <a:gd name="connsiteY1105" fmla="*/ 998505 h 2329115"/>
                <a:gd name="connsiteX1106" fmla="*/ 1599261 w 3708947"/>
                <a:gd name="connsiteY1106" fmla="*/ 983017 h 2329115"/>
                <a:gd name="connsiteX1107" fmla="*/ 1609444 w 3708947"/>
                <a:gd name="connsiteY1107" fmla="*/ 979086 h 2329115"/>
                <a:gd name="connsiteX1108" fmla="*/ 1615152 w 3708947"/>
                <a:gd name="connsiteY1108" fmla="*/ 965305 h 2329115"/>
                <a:gd name="connsiteX1109" fmla="*/ 1620297 w 3708947"/>
                <a:gd name="connsiteY1109" fmla="*/ 963173 h 2329115"/>
                <a:gd name="connsiteX1110" fmla="*/ 1627804 w 3708947"/>
                <a:gd name="connsiteY1110" fmla="*/ 944168 h 2329115"/>
                <a:gd name="connsiteX1111" fmla="*/ 1634134 w 3708947"/>
                <a:gd name="connsiteY1111" fmla="*/ 941417 h 2329115"/>
                <a:gd name="connsiteX1112" fmla="*/ 1640641 w 3708947"/>
                <a:gd name="connsiteY1112" fmla="*/ 926085 h 2329115"/>
                <a:gd name="connsiteX1113" fmla="*/ 1647692 w 3708947"/>
                <a:gd name="connsiteY1113" fmla="*/ 923234 h 2329115"/>
                <a:gd name="connsiteX1114" fmla="*/ 1654371 w 3708947"/>
                <a:gd name="connsiteY1114" fmla="*/ 907108 h 2329115"/>
                <a:gd name="connsiteX1115" fmla="*/ 1661420 w 3708947"/>
                <a:gd name="connsiteY1115" fmla="*/ 904188 h 2329115"/>
                <a:gd name="connsiteX1116" fmla="*/ 1667393 w 3708947"/>
                <a:gd name="connsiteY1116" fmla="*/ 889767 h 2329115"/>
                <a:gd name="connsiteX1117" fmla="*/ 1676442 w 3708947"/>
                <a:gd name="connsiteY1117" fmla="*/ 886019 h 2329115"/>
                <a:gd name="connsiteX1118" fmla="*/ 1682390 w 3708947"/>
                <a:gd name="connsiteY1118" fmla="*/ 870975 h 2329115"/>
                <a:gd name="connsiteX1119" fmla="*/ 1691183 w 3708947"/>
                <a:gd name="connsiteY1119" fmla="*/ 867159 h 2329115"/>
                <a:gd name="connsiteX1120" fmla="*/ 1696121 w 3708947"/>
                <a:gd name="connsiteY1120" fmla="*/ 855237 h 2329115"/>
                <a:gd name="connsiteX1121" fmla="*/ 1705230 w 3708947"/>
                <a:gd name="connsiteY1121" fmla="*/ 851464 h 2329115"/>
                <a:gd name="connsiteX1122" fmla="*/ 1711303 w 3708947"/>
                <a:gd name="connsiteY1122" fmla="*/ 836446 h 2329115"/>
                <a:gd name="connsiteX1123" fmla="*/ 1722262 w 3708947"/>
                <a:gd name="connsiteY1123" fmla="*/ 831796 h 2329115"/>
                <a:gd name="connsiteX1124" fmla="*/ 1727749 w 3708947"/>
                <a:gd name="connsiteY1124" fmla="*/ 818549 h 2329115"/>
                <a:gd name="connsiteX1125" fmla="*/ 1734686 w 3708947"/>
                <a:gd name="connsiteY1125" fmla="*/ 815675 h 2329115"/>
                <a:gd name="connsiteX1126" fmla="*/ 1740400 w 3708947"/>
                <a:gd name="connsiteY1126" fmla="*/ 801208 h 2329115"/>
                <a:gd name="connsiteX1127" fmla="*/ 1750419 w 3708947"/>
                <a:gd name="connsiteY1127" fmla="*/ 796856 h 2329115"/>
                <a:gd name="connsiteX1128" fmla="*/ 1755582 w 3708947"/>
                <a:gd name="connsiteY1128" fmla="*/ 784390 h 2329115"/>
                <a:gd name="connsiteX1129" fmla="*/ 1766580 w 3708947"/>
                <a:gd name="connsiteY1129" fmla="*/ 779835 h 2329115"/>
                <a:gd name="connsiteX1130" fmla="*/ 1772029 w 3708947"/>
                <a:gd name="connsiteY1130" fmla="*/ 766678 h 2329115"/>
                <a:gd name="connsiteX1131" fmla="*/ 1782367 w 3708947"/>
                <a:gd name="connsiteY1131" fmla="*/ 762396 h 2329115"/>
                <a:gd name="connsiteX1132" fmla="*/ 1787211 w 3708947"/>
                <a:gd name="connsiteY1132" fmla="*/ 750416 h 2329115"/>
                <a:gd name="connsiteX1133" fmla="*/ 1796690 w 3708947"/>
                <a:gd name="connsiteY1133" fmla="*/ 746394 h 2329115"/>
                <a:gd name="connsiteX1134" fmla="*/ 1802578 w 3708947"/>
                <a:gd name="connsiteY1134" fmla="*/ 732519 h 2329115"/>
                <a:gd name="connsiteX1135" fmla="*/ 1814557 w 3708947"/>
                <a:gd name="connsiteY1135" fmla="*/ 727675 h 2329115"/>
                <a:gd name="connsiteX1136" fmla="*/ 1818839 w 3708947"/>
                <a:gd name="connsiteY1136" fmla="*/ 717337 h 2329115"/>
                <a:gd name="connsiteX1137" fmla="*/ 1828942 w 3708947"/>
                <a:gd name="connsiteY1137" fmla="*/ 713153 h 2329115"/>
                <a:gd name="connsiteX1138" fmla="*/ 1834020 w 3708947"/>
                <a:gd name="connsiteY1138" fmla="*/ 700891 h 2329115"/>
                <a:gd name="connsiteX1139" fmla="*/ 1844053 w 3708947"/>
                <a:gd name="connsiteY1139" fmla="*/ 696735 h 2329115"/>
                <a:gd name="connsiteX1140" fmla="*/ 1849388 w 3708947"/>
                <a:gd name="connsiteY1140" fmla="*/ 683550 h 2329115"/>
                <a:gd name="connsiteX1141" fmla="*/ 1860898 w 3708947"/>
                <a:gd name="connsiteY1141" fmla="*/ 678668 h 2329115"/>
                <a:gd name="connsiteX1142" fmla="*/ 1865649 w 3708947"/>
                <a:gd name="connsiteY1142" fmla="*/ 666917 h 2329115"/>
                <a:gd name="connsiteX1143" fmla="*/ 1876438 w 3708947"/>
                <a:gd name="connsiteY1143" fmla="*/ 662339 h 2329115"/>
                <a:gd name="connsiteX1144" fmla="*/ 1881016 w 3708947"/>
                <a:gd name="connsiteY1144" fmla="*/ 651550 h 2329115"/>
                <a:gd name="connsiteX1145" fmla="*/ 1893191 w 3708947"/>
                <a:gd name="connsiteY1145" fmla="*/ 646627 h 2329115"/>
                <a:gd name="connsiteX1146" fmla="*/ 1897648 w 3708947"/>
                <a:gd name="connsiteY1146" fmla="*/ 636369 h 2329115"/>
                <a:gd name="connsiteX1147" fmla="*/ 1910460 w 3708947"/>
                <a:gd name="connsiteY1147" fmla="*/ 631308 h 2329115"/>
                <a:gd name="connsiteX1148" fmla="*/ 1914989 w 3708947"/>
                <a:gd name="connsiteY1148" fmla="*/ 620107 h 2329115"/>
                <a:gd name="connsiteX1149" fmla="*/ 1925778 w 3708947"/>
                <a:gd name="connsiteY1149" fmla="*/ 615530 h 2329115"/>
                <a:gd name="connsiteX1150" fmla="*/ 1926362 w 3708947"/>
                <a:gd name="connsiteY1150" fmla="*/ 614156 h 2329115"/>
                <a:gd name="connsiteX1151" fmla="*/ 1912342 w 3708947"/>
                <a:gd name="connsiteY1151" fmla="*/ 620388 h 2329115"/>
                <a:gd name="connsiteX1152" fmla="*/ 1909919 w 3708947"/>
                <a:gd name="connsiteY1152" fmla="*/ 626237 h 2329115"/>
                <a:gd name="connsiteX1153" fmla="*/ 1899184 w 3708947"/>
                <a:gd name="connsiteY1153" fmla="*/ 630684 h 2329115"/>
                <a:gd name="connsiteX1154" fmla="*/ 1894738 w 3708947"/>
                <a:gd name="connsiteY1154" fmla="*/ 641419 h 2329115"/>
                <a:gd name="connsiteX1155" fmla="*/ 1881264 w 3708947"/>
                <a:gd name="connsiteY1155" fmla="*/ 647000 h 2329115"/>
                <a:gd name="connsiteX1156" fmla="*/ 1876840 w 3708947"/>
                <a:gd name="connsiteY1156" fmla="*/ 657680 h 2329115"/>
                <a:gd name="connsiteX1157" fmla="*/ 1864893 w 3708947"/>
                <a:gd name="connsiteY1157" fmla="*/ 662629 h 2329115"/>
                <a:gd name="connsiteX1158" fmla="*/ 1860578 w 3708947"/>
                <a:gd name="connsiteY1158" fmla="*/ 673047 h 2329115"/>
                <a:gd name="connsiteX1159" fmla="*/ 1849561 w 3708947"/>
                <a:gd name="connsiteY1159" fmla="*/ 677611 h 2329115"/>
                <a:gd name="connsiteX1160" fmla="*/ 1844840 w 3708947"/>
                <a:gd name="connsiteY1160" fmla="*/ 688228 h 2329115"/>
                <a:gd name="connsiteX1161" fmla="*/ 1830805 w 3708947"/>
                <a:gd name="connsiteY1161" fmla="*/ 693646 h 2329115"/>
                <a:gd name="connsiteX1162" fmla="*/ 1826419 w 3708947"/>
                <a:gd name="connsiteY1162" fmla="*/ 704490 h 2329115"/>
                <a:gd name="connsiteX1163" fmla="*/ 1816498 w 3708947"/>
                <a:gd name="connsiteY1163" fmla="*/ 708700 h 2329115"/>
                <a:gd name="connsiteX1164" fmla="*/ 1811238 w 3708947"/>
                <a:gd name="connsiteY1164" fmla="*/ 722018 h 2329115"/>
                <a:gd name="connsiteX1165" fmla="*/ 1800488 w 3708947"/>
                <a:gd name="connsiteY1165" fmla="*/ 726688 h 2329115"/>
                <a:gd name="connsiteX1166" fmla="*/ 1795871 w 3708947"/>
                <a:gd name="connsiteY1166" fmla="*/ 737569 h 2329115"/>
                <a:gd name="connsiteX1167" fmla="*/ 1784520 w 3708947"/>
                <a:gd name="connsiteY1167" fmla="*/ 742159 h 2329115"/>
                <a:gd name="connsiteX1168" fmla="*/ 1779610 w 3708947"/>
                <a:gd name="connsiteY1168" fmla="*/ 754015 h 2329115"/>
                <a:gd name="connsiteX1169" fmla="*/ 1768874 w 3708947"/>
                <a:gd name="connsiteY1169" fmla="*/ 758462 h 2329115"/>
                <a:gd name="connsiteX1170" fmla="*/ 1764427 w 3708947"/>
                <a:gd name="connsiteY1170" fmla="*/ 769197 h 2329115"/>
                <a:gd name="connsiteX1171" fmla="*/ 1753799 w 3708947"/>
                <a:gd name="connsiteY1171" fmla="*/ 773599 h 2329115"/>
                <a:gd name="connsiteX1172" fmla="*/ 1747981 w 3708947"/>
                <a:gd name="connsiteY1172" fmla="*/ 787989 h 2329115"/>
                <a:gd name="connsiteX1173" fmla="*/ 1737285 w 3708947"/>
                <a:gd name="connsiteY1173" fmla="*/ 792528 h 2329115"/>
                <a:gd name="connsiteX1174" fmla="*/ 1732800 w 3708947"/>
                <a:gd name="connsiteY1174" fmla="*/ 803356 h 2329115"/>
                <a:gd name="connsiteX1175" fmla="*/ 1723274 w 3708947"/>
                <a:gd name="connsiteY1175" fmla="*/ 807302 h 2329115"/>
                <a:gd name="connsiteX1176" fmla="*/ 1717433 w 3708947"/>
                <a:gd name="connsiteY1176" fmla="*/ 821068 h 2329115"/>
                <a:gd name="connsiteX1177" fmla="*/ 1709837 w 3708947"/>
                <a:gd name="connsiteY1177" fmla="*/ 824139 h 2329115"/>
                <a:gd name="connsiteX1178" fmla="*/ 1703702 w 3708947"/>
                <a:gd name="connsiteY1178" fmla="*/ 839676 h 2329115"/>
                <a:gd name="connsiteX1179" fmla="*/ 1693043 w 3708947"/>
                <a:gd name="connsiteY1179" fmla="*/ 844306 h 2329115"/>
                <a:gd name="connsiteX1180" fmla="*/ 1688519 w 3708947"/>
                <a:gd name="connsiteY1180" fmla="*/ 855227 h 2329115"/>
                <a:gd name="connsiteX1181" fmla="*/ 1679367 w 3708947"/>
                <a:gd name="connsiteY1181" fmla="*/ 859018 h 2329115"/>
                <a:gd name="connsiteX1182" fmla="*/ 1673153 w 3708947"/>
                <a:gd name="connsiteY1182" fmla="*/ 874019 h 2329115"/>
                <a:gd name="connsiteX1183" fmla="*/ 1665526 w 3708947"/>
                <a:gd name="connsiteY1183" fmla="*/ 877179 h 2329115"/>
                <a:gd name="connsiteX1184" fmla="*/ 1659421 w 3708947"/>
                <a:gd name="connsiteY1184" fmla="*/ 891916 h 2329115"/>
                <a:gd name="connsiteX1185" fmla="*/ 1649814 w 3708947"/>
                <a:gd name="connsiteY1185" fmla="*/ 895896 h 2329115"/>
                <a:gd name="connsiteX1186" fmla="*/ 1644240 w 3708947"/>
                <a:gd name="connsiteY1186" fmla="*/ 910337 h 2329115"/>
                <a:gd name="connsiteX1187" fmla="*/ 1637418 w 3708947"/>
                <a:gd name="connsiteY1187" fmla="*/ 913369 h 2329115"/>
                <a:gd name="connsiteX1188" fmla="*/ 1631404 w 3708947"/>
                <a:gd name="connsiteY1188" fmla="*/ 928235 h 2329115"/>
                <a:gd name="connsiteX1189" fmla="*/ 1622399 w 3708947"/>
                <a:gd name="connsiteY1189" fmla="*/ 932054 h 2329115"/>
                <a:gd name="connsiteX1190" fmla="*/ 1617302 w 3708947"/>
                <a:gd name="connsiteY1190" fmla="*/ 943787 h 2329115"/>
                <a:gd name="connsiteX1191" fmla="*/ 1608991 w 3708947"/>
                <a:gd name="connsiteY1191" fmla="*/ 947069 h 2329115"/>
                <a:gd name="connsiteX1192" fmla="*/ 1602490 w 3708947"/>
                <a:gd name="connsiteY1192" fmla="*/ 962763 h 2329115"/>
                <a:gd name="connsiteX1193" fmla="*/ 1596729 w 3708947"/>
                <a:gd name="connsiteY1193" fmla="*/ 965150 h 2329115"/>
                <a:gd name="connsiteX1194" fmla="*/ 1589654 w 3708947"/>
                <a:gd name="connsiteY1194" fmla="*/ 982636 h 2329115"/>
                <a:gd name="connsiteX1195" fmla="*/ 1582718 w 3708947"/>
                <a:gd name="connsiteY1195" fmla="*/ 985577 h 2329115"/>
                <a:gd name="connsiteX1196" fmla="*/ 1575922 w 3708947"/>
                <a:gd name="connsiteY1196" fmla="*/ 1001983 h 2329115"/>
                <a:gd name="connsiteX1197" fmla="*/ 1569507 w 3708947"/>
                <a:gd name="connsiteY1197" fmla="*/ 1004641 h 2329115"/>
                <a:gd name="connsiteX1198" fmla="*/ 1563271 w 3708947"/>
                <a:gd name="connsiteY1198" fmla="*/ 1019695 h 2329115"/>
                <a:gd name="connsiteX1199" fmla="*/ 1557171 w 3708947"/>
                <a:gd name="connsiteY1199" fmla="*/ 1022221 h 2329115"/>
                <a:gd name="connsiteX1200" fmla="*/ 1550435 w 3708947"/>
                <a:gd name="connsiteY1200" fmla="*/ 1038486 h 2329115"/>
                <a:gd name="connsiteX1201" fmla="*/ 1542808 w 3708947"/>
                <a:gd name="connsiteY1201" fmla="*/ 1041645 h 2329115"/>
                <a:gd name="connsiteX1202" fmla="*/ 1536704 w 3708947"/>
                <a:gd name="connsiteY1202" fmla="*/ 1056383 h 2329115"/>
                <a:gd name="connsiteX1203" fmla="*/ 1531269 w 3708947"/>
                <a:gd name="connsiteY1203" fmla="*/ 1058634 h 2329115"/>
                <a:gd name="connsiteX1204" fmla="*/ 1524052 w 3708947"/>
                <a:gd name="connsiteY1204" fmla="*/ 1077335 h 2329115"/>
                <a:gd name="connsiteX1205" fmla="*/ 1517785 w 3708947"/>
                <a:gd name="connsiteY1205" fmla="*/ 1080120 h 2329115"/>
                <a:gd name="connsiteX1206" fmla="*/ 1511216 w 3708947"/>
                <a:gd name="connsiteY1206" fmla="*/ 1095602 h 2329115"/>
                <a:gd name="connsiteX1207" fmla="*/ 1506574 w 3708947"/>
                <a:gd name="connsiteY1207" fmla="*/ 1097479 h 2329115"/>
                <a:gd name="connsiteX1208" fmla="*/ 1500014 w 3708947"/>
                <a:gd name="connsiteY1208" fmla="*/ 1113314 h 2329115"/>
                <a:gd name="connsiteX1209" fmla="*/ 1494579 w 3708947"/>
                <a:gd name="connsiteY1209" fmla="*/ 1115565 h 2329115"/>
                <a:gd name="connsiteX1210" fmla="*/ 1494959 w 3708947"/>
                <a:gd name="connsiteY1210" fmla="*/ 1116483 h 2329115"/>
                <a:gd name="connsiteX1211" fmla="*/ 1487363 w 3708947"/>
                <a:gd name="connsiteY1211" fmla="*/ 1134822 h 2329115"/>
                <a:gd name="connsiteX1212" fmla="*/ 1480907 w 3708947"/>
                <a:gd name="connsiteY1212" fmla="*/ 1137495 h 2329115"/>
                <a:gd name="connsiteX1213" fmla="*/ 1474526 w 3708947"/>
                <a:gd name="connsiteY1213" fmla="*/ 1152534 h 2329115"/>
                <a:gd name="connsiteX1214" fmla="*/ 1470315 w 3708947"/>
                <a:gd name="connsiteY1214" fmla="*/ 1154237 h 2329115"/>
                <a:gd name="connsiteX1215" fmla="*/ 1470921 w 3708947"/>
                <a:gd name="connsiteY1215" fmla="*/ 1155702 h 2329115"/>
                <a:gd name="connsiteX1216" fmla="*/ 1463326 w 3708947"/>
                <a:gd name="connsiteY1216" fmla="*/ 1174041 h 2329115"/>
                <a:gd name="connsiteX1217" fmla="*/ 1460486 w 3708947"/>
                <a:gd name="connsiteY1217" fmla="*/ 1175218 h 2329115"/>
                <a:gd name="connsiteX1218" fmla="*/ 1460801 w 3708947"/>
                <a:gd name="connsiteY1218" fmla="*/ 1175944 h 2329115"/>
                <a:gd name="connsiteX1219" fmla="*/ 1452834 w 3708947"/>
                <a:gd name="connsiteY1219" fmla="*/ 1194283 h 2329115"/>
                <a:gd name="connsiteX1220" fmla="*/ 1447549 w 3708947"/>
                <a:gd name="connsiteY1220" fmla="*/ 1196371 h 2329115"/>
                <a:gd name="connsiteX1221" fmla="*/ 1440553 w 3708947"/>
                <a:gd name="connsiteY1221" fmla="*/ 1213260 h 2329115"/>
                <a:gd name="connsiteX1222" fmla="*/ 1437719 w 3708947"/>
                <a:gd name="connsiteY1222" fmla="*/ 1214434 h 2329115"/>
                <a:gd name="connsiteX1223" fmla="*/ 1438028 w 3708947"/>
                <a:gd name="connsiteY1223" fmla="*/ 1215163 h 2329115"/>
                <a:gd name="connsiteX1224" fmla="*/ 1430247 w 3708947"/>
                <a:gd name="connsiteY1224" fmla="*/ 1233502 h 2329115"/>
                <a:gd name="connsiteX1225" fmla="*/ 1426267 w 3708947"/>
                <a:gd name="connsiteY1225" fmla="*/ 1235111 h 2329115"/>
                <a:gd name="connsiteX1226" fmla="*/ 1426642 w 3708947"/>
                <a:gd name="connsiteY1226" fmla="*/ 1236038 h 2329115"/>
                <a:gd name="connsiteX1227" fmla="*/ 1419046 w 3708947"/>
                <a:gd name="connsiteY1227" fmla="*/ 1254824 h 2329115"/>
                <a:gd name="connsiteX1228" fmla="*/ 1416403 w 3708947"/>
                <a:gd name="connsiteY1228" fmla="*/ 1255946 h 2329115"/>
                <a:gd name="connsiteX1229" fmla="*/ 1408925 w 3708947"/>
                <a:gd name="connsiteY1229" fmla="*/ 1274881 h 2329115"/>
                <a:gd name="connsiteX1230" fmla="*/ 1406046 w 3708947"/>
                <a:gd name="connsiteY1230" fmla="*/ 1276132 h 2329115"/>
                <a:gd name="connsiteX1231" fmla="*/ 1398803 w 3708947"/>
                <a:gd name="connsiteY1231" fmla="*/ 1294043 h 2329115"/>
                <a:gd name="connsiteX1232" fmla="*/ 1395914 w 3708947"/>
                <a:gd name="connsiteY1232" fmla="*/ 1295270 h 2329115"/>
                <a:gd name="connsiteX1233" fmla="*/ 1396280 w 3708947"/>
                <a:gd name="connsiteY1233" fmla="*/ 1296132 h 2329115"/>
                <a:gd name="connsiteX1234" fmla="*/ 1388498 w 3708947"/>
                <a:gd name="connsiteY1234" fmla="*/ 1314471 h 2329115"/>
                <a:gd name="connsiteX1235" fmla="*/ 1384518 w 3708947"/>
                <a:gd name="connsiteY1235" fmla="*/ 1316080 h 2329115"/>
                <a:gd name="connsiteX1236" fmla="*/ 1384893 w 3708947"/>
                <a:gd name="connsiteY1236" fmla="*/ 1317007 h 2329115"/>
                <a:gd name="connsiteX1237" fmla="*/ 1377296 w 3708947"/>
                <a:gd name="connsiteY1237" fmla="*/ 1335793 h 2329115"/>
                <a:gd name="connsiteX1238" fmla="*/ 1374414 w 3708947"/>
                <a:gd name="connsiteY1238" fmla="*/ 1337016 h 2329115"/>
                <a:gd name="connsiteX1239" fmla="*/ 1374772 w 3708947"/>
                <a:gd name="connsiteY1239" fmla="*/ 1337881 h 2329115"/>
                <a:gd name="connsiteX1240" fmla="*/ 1367175 w 3708947"/>
                <a:gd name="connsiteY1240" fmla="*/ 1356220 h 2329115"/>
                <a:gd name="connsiteX1241" fmla="*/ 1364134 w 3708947"/>
                <a:gd name="connsiteY1241" fmla="*/ 1357479 h 2329115"/>
                <a:gd name="connsiteX1242" fmla="*/ 1364651 w 3708947"/>
                <a:gd name="connsiteY1242" fmla="*/ 1358756 h 2329115"/>
                <a:gd name="connsiteX1243" fmla="*/ 1357054 w 3708947"/>
                <a:gd name="connsiteY1243" fmla="*/ 1377542 h 2329115"/>
                <a:gd name="connsiteX1244" fmla="*/ 1356308 w 3708947"/>
                <a:gd name="connsiteY1244" fmla="*/ 1377859 h 2329115"/>
                <a:gd name="connsiteX1245" fmla="*/ 1357060 w 3708947"/>
                <a:gd name="connsiteY1245" fmla="*/ 1379631 h 2329115"/>
                <a:gd name="connsiteX1246" fmla="*/ 1349278 w 3708947"/>
                <a:gd name="connsiteY1246" fmla="*/ 1397970 h 2329115"/>
                <a:gd name="connsiteX1247" fmla="*/ 1344890 w 3708947"/>
                <a:gd name="connsiteY1247" fmla="*/ 1399744 h 2329115"/>
                <a:gd name="connsiteX1248" fmla="*/ 1345673 w 3708947"/>
                <a:gd name="connsiteY1248" fmla="*/ 1401770 h 2329115"/>
                <a:gd name="connsiteX1249" fmla="*/ 1338077 w 3708947"/>
                <a:gd name="connsiteY1249" fmla="*/ 1421452 h 2329115"/>
                <a:gd name="connsiteX1250" fmla="*/ 1337221 w 3708947"/>
                <a:gd name="connsiteY1250" fmla="*/ 1421832 h 2329115"/>
                <a:gd name="connsiteX1251" fmla="*/ 1338082 w 3708947"/>
                <a:gd name="connsiteY1251" fmla="*/ 1423911 h 2329115"/>
                <a:gd name="connsiteX1252" fmla="*/ 1330486 w 3708947"/>
                <a:gd name="connsiteY1252" fmla="*/ 1442250 h 2329115"/>
                <a:gd name="connsiteX1253" fmla="*/ 1327445 w 3708947"/>
                <a:gd name="connsiteY1253" fmla="*/ 1443509 h 2329115"/>
                <a:gd name="connsiteX1254" fmla="*/ 1327961 w 3708947"/>
                <a:gd name="connsiteY1254" fmla="*/ 1444786 h 2329115"/>
                <a:gd name="connsiteX1255" fmla="*/ 1320365 w 3708947"/>
                <a:gd name="connsiteY1255" fmla="*/ 1463572 h 2329115"/>
                <a:gd name="connsiteX1256" fmla="*/ 1319634 w 3708947"/>
                <a:gd name="connsiteY1256" fmla="*/ 1463882 h 2329115"/>
                <a:gd name="connsiteX1257" fmla="*/ 1320370 w 3708947"/>
                <a:gd name="connsiteY1257" fmla="*/ 1465660 h 2329115"/>
                <a:gd name="connsiteX1258" fmla="*/ 1312774 w 3708947"/>
                <a:gd name="connsiteY1258" fmla="*/ 1483999 h 2329115"/>
                <a:gd name="connsiteX1259" fmla="*/ 1311488 w 3708947"/>
                <a:gd name="connsiteY1259" fmla="*/ 1484531 h 2329115"/>
                <a:gd name="connsiteX1260" fmla="*/ 1312780 w 3708947"/>
                <a:gd name="connsiteY1260" fmla="*/ 1487800 h 2329115"/>
                <a:gd name="connsiteX1261" fmla="*/ 1304998 w 3708947"/>
                <a:gd name="connsiteY1261" fmla="*/ 1507481 h 2329115"/>
                <a:gd name="connsiteX1262" fmla="*/ 1303196 w 3708947"/>
                <a:gd name="connsiteY1262" fmla="*/ 1508263 h 2329115"/>
                <a:gd name="connsiteX1263" fmla="*/ 1303925 w 3708947"/>
                <a:gd name="connsiteY1263" fmla="*/ 1509940 h 2329115"/>
                <a:gd name="connsiteX1264" fmla="*/ 1295958 w 3708947"/>
                <a:gd name="connsiteY1264" fmla="*/ 1528279 h 2329115"/>
                <a:gd name="connsiteX1265" fmla="*/ 1293215 w 3708947"/>
                <a:gd name="connsiteY1265" fmla="*/ 1529363 h 2329115"/>
                <a:gd name="connsiteX1266" fmla="*/ 1293802 w 3708947"/>
                <a:gd name="connsiteY1266" fmla="*/ 1530814 h 2329115"/>
                <a:gd name="connsiteX1267" fmla="*/ 1286206 w 3708947"/>
                <a:gd name="connsiteY1267" fmla="*/ 1549601 h 2329115"/>
                <a:gd name="connsiteX1268" fmla="*/ 1284583 w 3708947"/>
                <a:gd name="connsiteY1268" fmla="*/ 1550290 h 2329115"/>
                <a:gd name="connsiteX1269" fmla="*/ 1286212 w 3708947"/>
                <a:gd name="connsiteY1269" fmla="*/ 1554219 h 2329115"/>
                <a:gd name="connsiteX1270" fmla="*/ 1279182 w 3708947"/>
                <a:gd name="connsiteY1270" fmla="*/ 1571192 h 2329115"/>
                <a:gd name="connsiteX1271" fmla="*/ 1281152 w 3708947"/>
                <a:gd name="connsiteY1271" fmla="*/ 1575726 h 2329115"/>
                <a:gd name="connsiteX1272" fmla="*/ 1273185 w 3708947"/>
                <a:gd name="connsiteY1272" fmla="*/ 1594065 h 2329115"/>
                <a:gd name="connsiteX1273" fmla="*/ 1271896 w 3708947"/>
                <a:gd name="connsiteY1273" fmla="*/ 1594575 h 2329115"/>
                <a:gd name="connsiteX1274" fmla="*/ 1273561 w 3708947"/>
                <a:gd name="connsiteY1274" fmla="*/ 1598499 h 2329115"/>
                <a:gd name="connsiteX1275" fmla="*/ 1265780 w 3708947"/>
                <a:gd name="connsiteY1275" fmla="*/ 1616838 h 2329115"/>
                <a:gd name="connsiteX1276" fmla="*/ 1263735 w 3708947"/>
                <a:gd name="connsiteY1276" fmla="*/ 1617664 h 2329115"/>
                <a:gd name="connsiteX1277" fmla="*/ 1264704 w 3708947"/>
                <a:gd name="connsiteY1277" fmla="*/ 1620006 h 2329115"/>
                <a:gd name="connsiteX1278" fmla="*/ 1257108 w 3708947"/>
                <a:gd name="connsiteY1278" fmla="*/ 1638346 h 2329115"/>
                <a:gd name="connsiteX1279" fmla="*/ 1255545 w 3708947"/>
                <a:gd name="connsiteY1279" fmla="*/ 1638993 h 2329115"/>
                <a:gd name="connsiteX1280" fmla="*/ 1257114 w 3708947"/>
                <a:gd name="connsiteY1280" fmla="*/ 1642779 h 2329115"/>
                <a:gd name="connsiteX1281" fmla="*/ 1250129 w 3708947"/>
                <a:gd name="connsiteY1281" fmla="*/ 1659641 h 2329115"/>
                <a:gd name="connsiteX1282" fmla="*/ 1252053 w 3708947"/>
                <a:gd name="connsiteY1282" fmla="*/ 1664286 h 2329115"/>
                <a:gd name="connsiteX1283" fmla="*/ 1244457 w 3708947"/>
                <a:gd name="connsiteY1283" fmla="*/ 1682625 h 2329115"/>
                <a:gd name="connsiteX1284" fmla="*/ 1242894 w 3708947"/>
                <a:gd name="connsiteY1284" fmla="*/ 1683272 h 2329115"/>
                <a:gd name="connsiteX1285" fmla="*/ 1244462 w 3708947"/>
                <a:gd name="connsiteY1285" fmla="*/ 1687058 h 2329115"/>
                <a:gd name="connsiteX1286" fmla="*/ 1236954 w 3708947"/>
                <a:gd name="connsiteY1286" fmla="*/ 1705186 h 2329115"/>
                <a:gd name="connsiteX1287" fmla="*/ 1239402 w 3708947"/>
                <a:gd name="connsiteY1287" fmla="*/ 1711096 h 2329115"/>
                <a:gd name="connsiteX1288" fmla="*/ 1232660 w 3708947"/>
                <a:gd name="connsiteY1288" fmla="*/ 1727374 h 2329115"/>
                <a:gd name="connsiteX1289" fmla="*/ 1234342 w 3708947"/>
                <a:gd name="connsiteY1289" fmla="*/ 1731338 h 2329115"/>
                <a:gd name="connsiteX1290" fmla="*/ 1226560 w 3708947"/>
                <a:gd name="connsiteY1290" fmla="*/ 1749678 h 2329115"/>
                <a:gd name="connsiteX1291" fmla="*/ 1224659 w 3708947"/>
                <a:gd name="connsiteY1291" fmla="*/ 1750446 h 2329115"/>
                <a:gd name="connsiteX1292" fmla="*/ 1226751 w 3708947"/>
                <a:gd name="connsiteY1292" fmla="*/ 1755376 h 2329115"/>
                <a:gd name="connsiteX1293" fmla="*/ 1218969 w 3708947"/>
                <a:gd name="connsiteY1293" fmla="*/ 1773715 h 2329115"/>
                <a:gd name="connsiteX1294" fmla="*/ 1218460 w 3708947"/>
                <a:gd name="connsiteY1294" fmla="*/ 1773921 h 2329115"/>
                <a:gd name="connsiteX1295" fmla="*/ 1220425 w 3708947"/>
                <a:gd name="connsiteY1295" fmla="*/ 1778781 h 2329115"/>
                <a:gd name="connsiteX1296" fmla="*/ 1213136 w 3708947"/>
                <a:gd name="connsiteY1296" fmla="*/ 1796807 h 2329115"/>
                <a:gd name="connsiteX1297" fmla="*/ 1215364 w 3708947"/>
                <a:gd name="connsiteY1297" fmla="*/ 1802186 h 2329115"/>
                <a:gd name="connsiteX1298" fmla="*/ 1208015 w 3708947"/>
                <a:gd name="connsiteY1298" fmla="*/ 1819930 h 2329115"/>
                <a:gd name="connsiteX1299" fmla="*/ 1210304 w 3708947"/>
                <a:gd name="connsiteY1299" fmla="*/ 1825591 h 2329115"/>
                <a:gd name="connsiteX1300" fmla="*/ 1204525 w 3708947"/>
                <a:gd name="connsiteY1300" fmla="*/ 1839885 h 2329115"/>
                <a:gd name="connsiteX1301" fmla="*/ 1207774 w 3708947"/>
                <a:gd name="connsiteY1301" fmla="*/ 1847732 h 2329115"/>
                <a:gd name="connsiteX1302" fmla="*/ 1200528 w 3708947"/>
                <a:gd name="connsiteY1302" fmla="*/ 1865227 h 2329115"/>
                <a:gd name="connsiteX1303" fmla="*/ 1202713 w 3708947"/>
                <a:gd name="connsiteY1303" fmla="*/ 1870503 h 2329115"/>
                <a:gd name="connsiteX1304" fmla="*/ 1195467 w 3708947"/>
                <a:gd name="connsiteY1304" fmla="*/ 1887998 h 2329115"/>
                <a:gd name="connsiteX1305" fmla="*/ 1197653 w 3708947"/>
                <a:gd name="connsiteY1305" fmla="*/ 1893276 h 2329115"/>
                <a:gd name="connsiteX1306" fmla="*/ 1190114 w 3708947"/>
                <a:gd name="connsiteY1306" fmla="*/ 1911475 h 2329115"/>
                <a:gd name="connsiteX1307" fmla="*/ 1192592 w 3708947"/>
                <a:gd name="connsiteY1307" fmla="*/ 1917314 h 2329115"/>
                <a:gd name="connsiteX1308" fmla="*/ 1186496 w 3708947"/>
                <a:gd name="connsiteY1308" fmla="*/ 1931681 h 2329115"/>
                <a:gd name="connsiteX1309" fmla="*/ 1190062 w 3708947"/>
                <a:gd name="connsiteY1309" fmla="*/ 1940085 h 2329115"/>
                <a:gd name="connsiteX1310" fmla="*/ 1183430 w 3708947"/>
                <a:gd name="connsiteY1310" fmla="*/ 1955714 h 2329115"/>
                <a:gd name="connsiteX1311" fmla="*/ 1187531 w 3708947"/>
                <a:gd name="connsiteY1311" fmla="*/ 1965389 h 2329115"/>
                <a:gd name="connsiteX1312" fmla="*/ 1179492 w 3708947"/>
                <a:gd name="connsiteY1312" fmla="*/ 1984354 h 2329115"/>
                <a:gd name="connsiteX1313" fmla="*/ 1181206 w 3708947"/>
                <a:gd name="connsiteY1313" fmla="*/ 1988793 h 2329115"/>
                <a:gd name="connsiteX1314" fmla="*/ 1175056 w 3708947"/>
                <a:gd name="connsiteY1314" fmla="*/ 2004726 h 2329115"/>
                <a:gd name="connsiteX1315" fmla="*/ 1178675 w 3708947"/>
                <a:gd name="connsiteY1315" fmla="*/ 2013463 h 2329115"/>
                <a:gd name="connsiteX1316" fmla="*/ 1172606 w 3708947"/>
                <a:gd name="connsiteY1316" fmla="*/ 2028116 h 2329115"/>
                <a:gd name="connsiteX1317" fmla="*/ 1176145 w 3708947"/>
                <a:gd name="connsiteY1317" fmla="*/ 2036868 h 2329115"/>
                <a:gd name="connsiteX1318" fmla="*/ 1170106 w 3708947"/>
                <a:gd name="connsiteY1318" fmla="*/ 2051803 h 2329115"/>
                <a:gd name="connsiteX1319" fmla="*/ 1173615 w 3708947"/>
                <a:gd name="connsiteY1319" fmla="*/ 2060274 h 2329115"/>
                <a:gd name="connsiteX1320" fmla="*/ 1167372 w 3708947"/>
                <a:gd name="connsiteY1320" fmla="*/ 2075346 h 2329115"/>
                <a:gd name="connsiteX1321" fmla="*/ 1171084 w 3708947"/>
                <a:gd name="connsiteY1321" fmla="*/ 2084311 h 2329115"/>
                <a:gd name="connsiteX1322" fmla="*/ 1165103 w 3708947"/>
                <a:gd name="connsiteY1322" fmla="*/ 2098751 h 2329115"/>
                <a:gd name="connsiteX1323" fmla="*/ 1168554 w 3708947"/>
                <a:gd name="connsiteY1323" fmla="*/ 2107083 h 2329115"/>
                <a:gd name="connsiteX1324" fmla="*/ 1161786 w 3708947"/>
                <a:gd name="connsiteY1324" fmla="*/ 2123421 h 2329115"/>
                <a:gd name="connsiteX1325" fmla="*/ 1166024 w 3708947"/>
                <a:gd name="connsiteY1325" fmla="*/ 2133651 h 2329115"/>
                <a:gd name="connsiteX1326" fmla="*/ 1161235 w 3708947"/>
                <a:gd name="connsiteY1326" fmla="*/ 2145213 h 2329115"/>
                <a:gd name="connsiteX1327" fmla="*/ 1166024 w 3708947"/>
                <a:gd name="connsiteY1327" fmla="*/ 2157057 h 2329115"/>
                <a:gd name="connsiteX1328" fmla="*/ 1159986 w 3708947"/>
                <a:gd name="connsiteY1328" fmla="*/ 2171990 h 2329115"/>
                <a:gd name="connsiteX1329" fmla="*/ 1163494 w 3708947"/>
                <a:gd name="connsiteY1329" fmla="*/ 2180461 h 2329115"/>
                <a:gd name="connsiteX1330" fmla="*/ 1158564 w 3708947"/>
                <a:gd name="connsiteY1330" fmla="*/ 2192361 h 2329115"/>
                <a:gd name="connsiteX1331" fmla="*/ 1163494 w 3708947"/>
                <a:gd name="connsiteY1331" fmla="*/ 2205131 h 2329115"/>
                <a:gd name="connsiteX1332" fmla="*/ 1157344 w 3708947"/>
                <a:gd name="connsiteY1332" fmla="*/ 2221063 h 2329115"/>
                <a:gd name="connsiteX1333" fmla="*/ 1160963 w 3708947"/>
                <a:gd name="connsiteY1333" fmla="*/ 2229802 h 2329115"/>
                <a:gd name="connsiteX1334" fmla="*/ 1155985 w 3708947"/>
                <a:gd name="connsiteY1334" fmla="*/ 2241820 h 2329115"/>
                <a:gd name="connsiteX1335" fmla="*/ 1160963 w 3708947"/>
                <a:gd name="connsiteY1335" fmla="*/ 2253839 h 2329115"/>
                <a:gd name="connsiteX1336" fmla="*/ 1155723 w 3708947"/>
                <a:gd name="connsiteY1336" fmla="*/ 2266490 h 2329115"/>
                <a:gd name="connsiteX1337" fmla="*/ 1160963 w 3708947"/>
                <a:gd name="connsiteY1337" fmla="*/ 2279142 h 2329115"/>
                <a:gd name="connsiteX1338" fmla="*/ 1155985 w 3708947"/>
                <a:gd name="connsiteY1338" fmla="*/ 2291161 h 2329115"/>
                <a:gd name="connsiteX1339" fmla="*/ 1160963 w 3708947"/>
                <a:gd name="connsiteY1339" fmla="*/ 2303180 h 2329115"/>
                <a:gd name="connsiteX1340" fmla="*/ 1135028 w 3708947"/>
                <a:gd name="connsiteY1340" fmla="*/ 2329115 h 2329115"/>
                <a:gd name="connsiteX1341" fmla="*/ 1109092 w 3708947"/>
                <a:gd name="connsiteY1341" fmla="*/ 2303180 h 2329115"/>
                <a:gd name="connsiteX1342" fmla="*/ 1114071 w 3708947"/>
                <a:gd name="connsiteY1342" fmla="*/ 2291161 h 2329115"/>
                <a:gd name="connsiteX1343" fmla="*/ 1109092 w 3708947"/>
                <a:gd name="connsiteY1343" fmla="*/ 2279142 h 2329115"/>
                <a:gd name="connsiteX1344" fmla="*/ 1114332 w 3708947"/>
                <a:gd name="connsiteY1344" fmla="*/ 2266490 h 2329115"/>
                <a:gd name="connsiteX1345" fmla="*/ 1109092 w 3708947"/>
                <a:gd name="connsiteY1345" fmla="*/ 2253839 h 2329115"/>
                <a:gd name="connsiteX1346" fmla="*/ 1114070 w 3708947"/>
                <a:gd name="connsiteY1346" fmla="*/ 2241820 h 2329115"/>
                <a:gd name="connsiteX1347" fmla="*/ 1109092 w 3708947"/>
                <a:gd name="connsiteY1347" fmla="*/ 2229802 h 2329115"/>
                <a:gd name="connsiteX1348" fmla="*/ 1115331 w 3708947"/>
                <a:gd name="connsiteY1348" fmla="*/ 2214740 h 2329115"/>
                <a:gd name="connsiteX1349" fmla="*/ 1111623 w 3708947"/>
                <a:gd name="connsiteY1349" fmla="*/ 2205131 h 2329115"/>
                <a:gd name="connsiteX1350" fmla="*/ 1116552 w 3708947"/>
                <a:gd name="connsiteY1350" fmla="*/ 2192361 h 2329115"/>
                <a:gd name="connsiteX1351" fmla="*/ 1111623 w 3708947"/>
                <a:gd name="connsiteY1351" fmla="*/ 2180461 h 2329115"/>
                <a:gd name="connsiteX1352" fmla="*/ 1117691 w 3708947"/>
                <a:gd name="connsiteY1352" fmla="*/ 2165809 h 2329115"/>
                <a:gd name="connsiteX1353" fmla="*/ 1114153 w 3708947"/>
                <a:gd name="connsiteY1353" fmla="*/ 2157057 h 2329115"/>
                <a:gd name="connsiteX1354" fmla="*/ 1118942 w 3708947"/>
                <a:gd name="connsiteY1354" fmla="*/ 2145213 h 2329115"/>
                <a:gd name="connsiteX1355" fmla="*/ 1114153 w 3708947"/>
                <a:gd name="connsiteY1355" fmla="*/ 2133651 h 2329115"/>
                <a:gd name="connsiteX1356" fmla="*/ 1120920 w 3708947"/>
                <a:gd name="connsiteY1356" fmla="*/ 2117313 h 2329115"/>
                <a:gd name="connsiteX1357" fmla="*/ 1116683 w 3708947"/>
                <a:gd name="connsiteY1357" fmla="*/ 2107083 h 2329115"/>
                <a:gd name="connsiteX1358" fmla="*/ 1122664 w 3708947"/>
                <a:gd name="connsiteY1358" fmla="*/ 2092643 h 2329115"/>
                <a:gd name="connsiteX1359" fmla="*/ 1119214 w 3708947"/>
                <a:gd name="connsiteY1359" fmla="*/ 2084311 h 2329115"/>
                <a:gd name="connsiteX1360" fmla="*/ 1125457 w 3708947"/>
                <a:gd name="connsiteY1360" fmla="*/ 2069238 h 2329115"/>
                <a:gd name="connsiteX1361" fmla="*/ 1121744 w 3708947"/>
                <a:gd name="connsiteY1361" fmla="*/ 2060274 h 2329115"/>
                <a:gd name="connsiteX1362" fmla="*/ 1127813 w 3708947"/>
                <a:gd name="connsiteY1362" fmla="*/ 2045620 h 2329115"/>
                <a:gd name="connsiteX1363" fmla="*/ 1124274 w 3708947"/>
                <a:gd name="connsiteY1363" fmla="*/ 2036868 h 2329115"/>
                <a:gd name="connsiteX1364" fmla="*/ 1130312 w 3708947"/>
                <a:gd name="connsiteY1364" fmla="*/ 2021934 h 2329115"/>
                <a:gd name="connsiteX1365" fmla="*/ 1126804 w 3708947"/>
                <a:gd name="connsiteY1365" fmla="*/ 2013463 h 2329115"/>
                <a:gd name="connsiteX1366" fmla="*/ 1133043 w 3708947"/>
                <a:gd name="connsiteY1366" fmla="*/ 1998401 h 2329115"/>
                <a:gd name="connsiteX1367" fmla="*/ 1129334 w 3708947"/>
                <a:gd name="connsiteY1367" fmla="*/ 1988793 h 2329115"/>
                <a:gd name="connsiteX1368" fmla="*/ 1135268 w 3708947"/>
                <a:gd name="connsiteY1368" fmla="*/ 1973419 h 2329115"/>
                <a:gd name="connsiteX1369" fmla="*/ 1131865 w 3708947"/>
                <a:gd name="connsiteY1369" fmla="*/ 1965389 h 2329115"/>
                <a:gd name="connsiteX1370" fmla="*/ 1139758 w 3708947"/>
                <a:gd name="connsiteY1370" fmla="*/ 1946763 h 2329115"/>
                <a:gd name="connsiteX1371" fmla="*/ 1136926 w 3708947"/>
                <a:gd name="connsiteY1371" fmla="*/ 1940085 h 2329115"/>
                <a:gd name="connsiteX1372" fmla="*/ 1143022 w 3708947"/>
                <a:gd name="connsiteY1372" fmla="*/ 1925717 h 2329115"/>
                <a:gd name="connsiteX1373" fmla="*/ 1139456 w 3708947"/>
                <a:gd name="connsiteY1373" fmla="*/ 1917314 h 2329115"/>
                <a:gd name="connsiteX1374" fmla="*/ 1147237 w 3708947"/>
                <a:gd name="connsiteY1374" fmla="*/ 1898975 h 2329115"/>
                <a:gd name="connsiteX1375" fmla="*/ 1148012 w 3708947"/>
                <a:gd name="connsiteY1375" fmla="*/ 1898661 h 2329115"/>
                <a:gd name="connsiteX1376" fmla="*/ 1145782 w 3708947"/>
                <a:gd name="connsiteY1376" fmla="*/ 1893276 h 2329115"/>
                <a:gd name="connsiteX1377" fmla="*/ 1153028 w 3708947"/>
                <a:gd name="connsiteY1377" fmla="*/ 1875781 h 2329115"/>
                <a:gd name="connsiteX1378" fmla="*/ 1150842 w 3708947"/>
                <a:gd name="connsiteY1378" fmla="*/ 1870503 h 2329115"/>
                <a:gd name="connsiteX1379" fmla="*/ 1156823 w 3708947"/>
                <a:gd name="connsiteY1379" fmla="*/ 1856063 h 2329115"/>
                <a:gd name="connsiteX1380" fmla="*/ 1153372 w 3708947"/>
                <a:gd name="connsiteY1380" fmla="*/ 1847732 h 2329115"/>
                <a:gd name="connsiteX1381" fmla="*/ 1160464 w 3708947"/>
                <a:gd name="connsiteY1381" fmla="*/ 1830612 h 2329115"/>
                <a:gd name="connsiteX1382" fmla="*/ 1158433 w 3708947"/>
                <a:gd name="connsiteY1382" fmla="*/ 1825591 h 2329115"/>
                <a:gd name="connsiteX1383" fmla="*/ 1165722 w 3708947"/>
                <a:gd name="connsiteY1383" fmla="*/ 1807565 h 2329115"/>
                <a:gd name="connsiteX1384" fmla="*/ 1163494 w 3708947"/>
                <a:gd name="connsiteY1384" fmla="*/ 1802186 h 2329115"/>
                <a:gd name="connsiteX1385" fmla="*/ 1170843 w 3708947"/>
                <a:gd name="connsiteY1385" fmla="*/ 1784442 h 2329115"/>
                <a:gd name="connsiteX1386" fmla="*/ 1168554 w 3708947"/>
                <a:gd name="connsiteY1386" fmla="*/ 1778781 h 2329115"/>
                <a:gd name="connsiteX1387" fmla="*/ 1175869 w 3708947"/>
                <a:gd name="connsiteY1387" fmla="*/ 1760689 h 2329115"/>
                <a:gd name="connsiteX1388" fmla="*/ 1173615 w 3708947"/>
                <a:gd name="connsiteY1388" fmla="*/ 1755376 h 2329115"/>
                <a:gd name="connsiteX1389" fmla="*/ 1181396 w 3708947"/>
                <a:gd name="connsiteY1389" fmla="*/ 1737037 h 2329115"/>
                <a:gd name="connsiteX1390" fmla="*/ 1183297 w 3708947"/>
                <a:gd name="connsiteY1390" fmla="*/ 1736267 h 2329115"/>
                <a:gd name="connsiteX1391" fmla="*/ 1181206 w 3708947"/>
                <a:gd name="connsiteY1391" fmla="*/ 1731338 h 2329115"/>
                <a:gd name="connsiteX1392" fmla="*/ 1188649 w 3708947"/>
                <a:gd name="connsiteY1392" fmla="*/ 1713796 h 2329115"/>
                <a:gd name="connsiteX1393" fmla="*/ 1187531 w 3708947"/>
                <a:gd name="connsiteY1393" fmla="*/ 1711096 h 2329115"/>
                <a:gd name="connsiteX1394" fmla="*/ 1195040 w 3708947"/>
                <a:gd name="connsiteY1394" fmla="*/ 1692968 h 2329115"/>
                <a:gd name="connsiteX1395" fmla="*/ 1192591 w 3708947"/>
                <a:gd name="connsiteY1395" fmla="*/ 1687058 h 2329115"/>
                <a:gd name="connsiteX1396" fmla="*/ 1200188 w 3708947"/>
                <a:gd name="connsiteY1396" fmla="*/ 1668719 h 2329115"/>
                <a:gd name="connsiteX1397" fmla="*/ 1201750 w 3708947"/>
                <a:gd name="connsiteY1397" fmla="*/ 1668071 h 2329115"/>
                <a:gd name="connsiteX1398" fmla="*/ 1200182 w 3708947"/>
                <a:gd name="connsiteY1398" fmla="*/ 1664286 h 2329115"/>
                <a:gd name="connsiteX1399" fmla="*/ 1207166 w 3708947"/>
                <a:gd name="connsiteY1399" fmla="*/ 1647423 h 2329115"/>
                <a:gd name="connsiteX1400" fmla="*/ 1205243 w 3708947"/>
                <a:gd name="connsiteY1400" fmla="*/ 1642779 h 2329115"/>
                <a:gd name="connsiteX1401" fmla="*/ 1212839 w 3708947"/>
                <a:gd name="connsiteY1401" fmla="*/ 1624440 h 2329115"/>
                <a:gd name="connsiteX1402" fmla="*/ 1214402 w 3708947"/>
                <a:gd name="connsiteY1402" fmla="*/ 1623792 h 2329115"/>
                <a:gd name="connsiteX1403" fmla="*/ 1212834 w 3708947"/>
                <a:gd name="connsiteY1403" fmla="*/ 1620006 h 2329115"/>
                <a:gd name="connsiteX1404" fmla="*/ 1220430 w 3708947"/>
                <a:gd name="connsiteY1404" fmla="*/ 1601667 h 2329115"/>
                <a:gd name="connsiteX1405" fmla="*/ 1221569 w 3708947"/>
                <a:gd name="connsiteY1405" fmla="*/ 1601196 h 2329115"/>
                <a:gd name="connsiteX1406" fmla="*/ 1220424 w 3708947"/>
                <a:gd name="connsiteY1406" fmla="*/ 1598499 h 2329115"/>
                <a:gd name="connsiteX1407" fmla="*/ 1228206 w 3708947"/>
                <a:gd name="connsiteY1407" fmla="*/ 1580160 h 2329115"/>
                <a:gd name="connsiteX1408" fmla="*/ 1228605 w 3708947"/>
                <a:gd name="connsiteY1408" fmla="*/ 1579998 h 2329115"/>
                <a:gd name="connsiteX1409" fmla="*/ 1226750 w 3708947"/>
                <a:gd name="connsiteY1409" fmla="*/ 1575726 h 2329115"/>
                <a:gd name="connsiteX1410" fmla="*/ 1234716 w 3708947"/>
                <a:gd name="connsiteY1410" fmla="*/ 1557387 h 2329115"/>
                <a:gd name="connsiteX1411" fmla="*/ 1235521 w 3708947"/>
                <a:gd name="connsiteY1411" fmla="*/ 1557069 h 2329115"/>
                <a:gd name="connsiteX1412" fmla="*/ 1234340 w 3708947"/>
                <a:gd name="connsiteY1412" fmla="*/ 1554219 h 2329115"/>
                <a:gd name="connsiteX1413" fmla="*/ 1241937 w 3708947"/>
                <a:gd name="connsiteY1413" fmla="*/ 1535880 h 2329115"/>
                <a:gd name="connsiteX1414" fmla="*/ 1243686 w 3708947"/>
                <a:gd name="connsiteY1414" fmla="*/ 1535155 h 2329115"/>
                <a:gd name="connsiteX1415" fmla="*/ 1241931 w 3708947"/>
                <a:gd name="connsiteY1415" fmla="*/ 1530814 h 2329115"/>
                <a:gd name="connsiteX1416" fmla="*/ 1249528 w 3708947"/>
                <a:gd name="connsiteY1416" fmla="*/ 1512027 h 2329115"/>
                <a:gd name="connsiteX1417" fmla="*/ 1250290 w 3708947"/>
                <a:gd name="connsiteY1417" fmla="*/ 1511705 h 2329115"/>
                <a:gd name="connsiteX1418" fmla="*/ 1249523 w 3708947"/>
                <a:gd name="connsiteY1418" fmla="*/ 1509940 h 2329115"/>
                <a:gd name="connsiteX1419" fmla="*/ 1257490 w 3708947"/>
                <a:gd name="connsiteY1419" fmla="*/ 1491601 h 2329115"/>
                <a:gd name="connsiteX1420" fmla="*/ 1260653 w 3708947"/>
                <a:gd name="connsiteY1420" fmla="*/ 1490351 h 2329115"/>
                <a:gd name="connsiteX1421" fmla="*/ 1259644 w 3708947"/>
                <a:gd name="connsiteY1421" fmla="*/ 1487800 h 2329115"/>
                <a:gd name="connsiteX1422" fmla="*/ 1267425 w 3708947"/>
                <a:gd name="connsiteY1422" fmla="*/ 1468119 h 2329115"/>
                <a:gd name="connsiteX1423" fmla="*/ 1269199 w 3708947"/>
                <a:gd name="connsiteY1423" fmla="*/ 1467349 h 2329115"/>
                <a:gd name="connsiteX1424" fmla="*/ 1268500 w 3708947"/>
                <a:gd name="connsiteY1424" fmla="*/ 1465660 h 2329115"/>
                <a:gd name="connsiteX1425" fmla="*/ 1276095 w 3708947"/>
                <a:gd name="connsiteY1425" fmla="*/ 1447321 h 2329115"/>
                <a:gd name="connsiteX1426" fmla="*/ 1276968 w 3708947"/>
                <a:gd name="connsiteY1426" fmla="*/ 1446959 h 2329115"/>
                <a:gd name="connsiteX1427" fmla="*/ 1276090 w 3708947"/>
                <a:gd name="connsiteY1427" fmla="*/ 1444786 h 2329115"/>
                <a:gd name="connsiteX1428" fmla="*/ 1283687 w 3708947"/>
                <a:gd name="connsiteY1428" fmla="*/ 1425999 h 2329115"/>
                <a:gd name="connsiteX1429" fmla="*/ 1286569 w 3708947"/>
                <a:gd name="connsiteY1429" fmla="*/ 1424776 h 2329115"/>
                <a:gd name="connsiteX1430" fmla="*/ 1286212 w 3708947"/>
                <a:gd name="connsiteY1430" fmla="*/ 1423911 h 2329115"/>
                <a:gd name="connsiteX1431" fmla="*/ 1293807 w 3708947"/>
                <a:gd name="connsiteY1431" fmla="*/ 1405572 h 2329115"/>
                <a:gd name="connsiteX1432" fmla="*/ 1295068 w 3708947"/>
                <a:gd name="connsiteY1432" fmla="*/ 1405049 h 2329115"/>
                <a:gd name="connsiteX1433" fmla="*/ 1293802 w 3708947"/>
                <a:gd name="connsiteY1433" fmla="*/ 1401770 h 2329115"/>
                <a:gd name="connsiteX1434" fmla="*/ 1301398 w 3708947"/>
                <a:gd name="connsiteY1434" fmla="*/ 1382089 h 2329115"/>
                <a:gd name="connsiteX1435" fmla="*/ 1304400 w 3708947"/>
                <a:gd name="connsiteY1435" fmla="*/ 1380754 h 2329115"/>
                <a:gd name="connsiteX1436" fmla="*/ 1303923 w 3708947"/>
                <a:gd name="connsiteY1436" fmla="*/ 1379631 h 2329115"/>
                <a:gd name="connsiteX1437" fmla="*/ 1311704 w 3708947"/>
                <a:gd name="connsiteY1437" fmla="*/ 1361292 h 2329115"/>
                <a:gd name="connsiteX1438" fmla="*/ 1313510 w 3708947"/>
                <a:gd name="connsiteY1438" fmla="*/ 1360562 h 2329115"/>
                <a:gd name="connsiteX1439" fmla="*/ 1312780 w 3708947"/>
                <a:gd name="connsiteY1439" fmla="*/ 1358756 h 2329115"/>
                <a:gd name="connsiteX1440" fmla="*/ 1320376 w 3708947"/>
                <a:gd name="connsiteY1440" fmla="*/ 1339969 h 2329115"/>
                <a:gd name="connsiteX1441" fmla="*/ 1323258 w 3708947"/>
                <a:gd name="connsiteY1441" fmla="*/ 1338746 h 2329115"/>
                <a:gd name="connsiteX1442" fmla="*/ 1322901 w 3708947"/>
                <a:gd name="connsiteY1442" fmla="*/ 1337881 h 2329115"/>
                <a:gd name="connsiteX1443" fmla="*/ 1330497 w 3708947"/>
                <a:gd name="connsiteY1443" fmla="*/ 1319542 h 2329115"/>
                <a:gd name="connsiteX1444" fmla="*/ 1333538 w 3708947"/>
                <a:gd name="connsiteY1444" fmla="*/ 1318282 h 2329115"/>
                <a:gd name="connsiteX1445" fmla="*/ 1333022 w 3708947"/>
                <a:gd name="connsiteY1445" fmla="*/ 1317007 h 2329115"/>
                <a:gd name="connsiteX1446" fmla="*/ 1340618 w 3708947"/>
                <a:gd name="connsiteY1446" fmla="*/ 1298220 h 2329115"/>
                <a:gd name="connsiteX1447" fmla="*/ 1343509 w 3708947"/>
                <a:gd name="connsiteY1447" fmla="*/ 1296993 h 2329115"/>
                <a:gd name="connsiteX1448" fmla="*/ 1343143 w 3708947"/>
                <a:gd name="connsiteY1448" fmla="*/ 1296132 h 2329115"/>
                <a:gd name="connsiteX1449" fmla="*/ 1350924 w 3708947"/>
                <a:gd name="connsiteY1449" fmla="*/ 1277793 h 2329115"/>
                <a:gd name="connsiteX1450" fmla="*/ 1354903 w 3708947"/>
                <a:gd name="connsiteY1450" fmla="*/ 1276184 h 2329115"/>
                <a:gd name="connsiteX1451" fmla="*/ 1354529 w 3708947"/>
                <a:gd name="connsiteY1451" fmla="*/ 1275257 h 2329115"/>
                <a:gd name="connsiteX1452" fmla="*/ 1362124 w 3708947"/>
                <a:gd name="connsiteY1452" fmla="*/ 1256470 h 2329115"/>
                <a:gd name="connsiteX1453" fmla="*/ 1364768 w 3708947"/>
                <a:gd name="connsiteY1453" fmla="*/ 1255349 h 2329115"/>
                <a:gd name="connsiteX1454" fmla="*/ 1372246 w 3708947"/>
                <a:gd name="connsiteY1454" fmla="*/ 1236413 h 2329115"/>
                <a:gd name="connsiteX1455" fmla="*/ 1375125 w 3708947"/>
                <a:gd name="connsiteY1455" fmla="*/ 1235162 h 2329115"/>
                <a:gd name="connsiteX1456" fmla="*/ 1382367 w 3708947"/>
                <a:gd name="connsiteY1456" fmla="*/ 1217251 h 2329115"/>
                <a:gd name="connsiteX1457" fmla="*/ 1385258 w 3708947"/>
                <a:gd name="connsiteY1457" fmla="*/ 1216025 h 2329115"/>
                <a:gd name="connsiteX1458" fmla="*/ 1384892 w 3708947"/>
                <a:gd name="connsiteY1458" fmla="*/ 1215163 h 2329115"/>
                <a:gd name="connsiteX1459" fmla="*/ 1392674 w 3708947"/>
                <a:gd name="connsiteY1459" fmla="*/ 1196824 h 2329115"/>
                <a:gd name="connsiteX1460" fmla="*/ 1396436 w 3708947"/>
                <a:gd name="connsiteY1460" fmla="*/ 1195303 h 2329115"/>
                <a:gd name="connsiteX1461" fmla="*/ 1396278 w 3708947"/>
                <a:gd name="connsiteY1461" fmla="*/ 1194921 h 2329115"/>
                <a:gd name="connsiteX1462" fmla="*/ 1403874 w 3708947"/>
                <a:gd name="connsiteY1462" fmla="*/ 1176582 h 2329115"/>
                <a:gd name="connsiteX1463" fmla="*/ 1406616 w 3708947"/>
                <a:gd name="connsiteY1463" fmla="*/ 1175446 h 2329115"/>
                <a:gd name="connsiteX1464" fmla="*/ 1414366 w 3708947"/>
                <a:gd name="connsiteY1464" fmla="*/ 1157605 h 2329115"/>
                <a:gd name="connsiteX1465" fmla="*/ 1419070 w 3708947"/>
                <a:gd name="connsiteY1465" fmla="*/ 1155748 h 2329115"/>
                <a:gd name="connsiteX1466" fmla="*/ 1419050 w 3708947"/>
                <a:gd name="connsiteY1466" fmla="*/ 1155702 h 2329115"/>
                <a:gd name="connsiteX1467" fmla="*/ 1426647 w 3708947"/>
                <a:gd name="connsiteY1467" fmla="*/ 1137363 h 2329115"/>
                <a:gd name="connsiteX1468" fmla="*/ 1429937 w 3708947"/>
                <a:gd name="connsiteY1468" fmla="*/ 1135999 h 2329115"/>
                <a:gd name="connsiteX1469" fmla="*/ 1429172 w 3708947"/>
                <a:gd name="connsiteY1469" fmla="*/ 1134194 h 2329115"/>
                <a:gd name="connsiteX1470" fmla="*/ 1436954 w 3708947"/>
                <a:gd name="connsiteY1470" fmla="*/ 1115855 h 2329115"/>
                <a:gd name="connsiteX1471" fmla="*/ 1444635 w 3708947"/>
                <a:gd name="connsiteY1471" fmla="*/ 1112749 h 2329115"/>
                <a:gd name="connsiteX1472" fmla="*/ 1450685 w 3708947"/>
                <a:gd name="connsiteY1472" fmla="*/ 1098143 h 2329115"/>
                <a:gd name="connsiteX1473" fmla="*/ 1456120 w 3708947"/>
                <a:gd name="connsiteY1473" fmla="*/ 1095892 h 2329115"/>
                <a:gd name="connsiteX1474" fmla="*/ 1455740 w 3708947"/>
                <a:gd name="connsiteY1474" fmla="*/ 1094975 h 2329115"/>
                <a:gd name="connsiteX1475" fmla="*/ 1463336 w 3708947"/>
                <a:gd name="connsiteY1475" fmla="*/ 1076636 h 2329115"/>
                <a:gd name="connsiteX1476" fmla="*/ 1466722 w 3708947"/>
                <a:gd name="connsiteY1476" fmla="*/ 1075233 h 2329115"/>
                <a:gd name="connsiteX1477" fmla="*/ 1473643 w 3708947"/>
                <a:gd name="connsiteY1477" fmla="*/ 1058924 h 2329115"/>
                <a:gd name="connsiteX1478" fmla="*/ 1480331 w 3708947"/>
                <a:gd name="connsiteY1478" fmla="*/ 1056219 h 2329115"/>
                <a:gd name="connsiteX1479" fmla="*/ 1487373 w 3708947"/>
                <a:gd name="connsiteY1479" fmla="*/ 1037972 h 2329115"/>
                <a:gd name="connsiteX1480" fmla="*/ 1493605 w 3708947"/>
                <a:gd name="connsiteY1480" fmla="*/ 1035202 h 2329115"/>
                <a:gd name="connsiteX1481" fmla="*/ 1500024 w 3708947"/>
                <a:gd name="connsiteY1481" fmla="*/ 1019705 h 2329115"/>
                <a:gd name="connsiteX1482" fmla="*/ 1506124 w 3708947"/>
                <a:gd name="connsiteY1482" fmla="*/ 1017179 h 2329115"/>
                <a:gd name="connsiteX1483" fmla="*/ 1512862 w 3708947"/>
                <a:gd name="connsiteY1483" fmla="*/ 1000913 h 2329115"/>
                <a:gd name="connsiteX1484" fmla="*/ 1520488 w 3708947"/>
                <a:gd name="connsiteY1484" fmla="*/ 997753 h 2329115"/>
                <a:gd name="connsiteX1485" fmla="*/ 1526593 w 3708947"/>
                <a:gd name="connsiteY1485" fmla="*/ 983017 h 2329115"/>
                <a:gd name="connsiteX1486" fmla="*/ 1533009 w 3708947"/>
                <a:gd name="connsiteY1486" fmla="*/ 980359 h 2329115"/>
                <a:gd name="connsiteX1487" fmla="*/ 1539244 w 3708947"/>
                <a:gd name="connsiteY1487" fmla="*/ 965305 h 2329115"/>
                <a:gd name="connsiteX1488" fmla="*/ 1544392 w 3708947"/>
                <a:gd name="connsiteY1488" fmla="*/ 963172 h 2329115"/>
                <a:gd name="connsiteX1489" fmla="*/ 1552081 w 3708947"/>
                <a:gd name="connsiteY1489" fmla="*/ 944168 h 2329115"/>
                <a:gd name="connsiteX1490" fmla="*/ 1559651 w 3708947"/>
                <a:gd name="connsiteY1490" fmla="*/ 940957 h 2329115"/>
                <a:gd name="connsiteX1491" fmla="*/ 1565812 w 3708947"/>
                <a:gd name="connsiteY1491" fmla="*/ 926085 h 2329115"/>
                <a:gd name="connsiteX1492" fmla="*/ 1571638 w 3708947"/>
                <a:gd name="connsiteY1492" fmla="*/ 923671 h 2329115"/>
                <a:gd name="connsiteX1493" fmla="*/ 1578834 w 3708947"/>
                <a:gd name="connsiteY1493" fmla="*/ 907108 h 2329115"/>
                <a:gd name="connsiteX1494" fmla="*/ 1588332 w 3708947"/>
                <a:gd name="connsiteY1494" fmla="*/ 903357 h 2329115"/>
                <a:gd name="connsiteX1495" fmla="*/ 1593830 w 3708947"/>
                <a:gd name="connsiteY1495" fmla="*/ 889767 h 2329115"/>
                <a:gd name="connsiteX1496" fmla="*/ 1601576 w 3708947"/>
                <a:gd name="connsiteY1496" fmla="*/ 886482 h 2329115"/>
                <a:gd name="connsiteX1497" fmla="*/ 1607562 w 3708947"/>
                <a:gd name="connsiteY1497" fmla="*/ 870975 h 2329115"/>
                <a:gd name="connsiteX1498" fmla="*/ 1618180 w 3708947"/>
                <a:gd name="connsiteY1498" fmla="*/ 866254 h 2329115"/>
                <a:gd name="connsiteX1499" fmla="*/ 1622743 w 3708947"/>
                <a:gd name="connsiteY1499" fmla="*/ 855237 h 2329115"/>
                <a:gd name="connsiteX1500" fmla="*/ 1628843 w 3708947"/>
                <a:gd name="connsiteY1500" fmla="*/ 852710 h 2329115"/>
                <a:gd name="connsiteX1501" fmla="*/ 1635580 w 3708947"/>
                <a:gd name="connsiteY1501" fmla="*/ 836446 h 2329115"/>
                <a:gd name="connsiteX1502" fmla="*/ 1646260 w 3708947"/>
                <a:gd name="connsiteY1502" fmla="*/ 832022 h 2329115"/>
                <a:gd name="connsiteX1503" fmla="*/ 1651841 w 3708947"/>
                <a:gd name="connsiteY1503" fmla="*/ 818549 h 2329115"/>
                <a:gd name="connsiteX1504" fmla="*/ 1661803 w 3708947"/>
                <a:gd name="connsiteY1504" fmla="*/ 814422 h 2329115"/>
                <a:gd name="connsiteX1505" fmla="*/ 1667022 w 3708947"/>
                <a:gd name="connsiteY1505" fmla="*/ 801208 h 2329115"/>
                <a:gd name="connsiteX1506" fmla="*/ 1674012 w 3708947"/>
                <a:gd name="connsiteY1506" fmla="*/ 798171 h 2329115"/>
                <a:gd name="connsiteX1507" fmla="*/ 1679860 w 3708947"/>
                <a:gd name="connsiteY1507" fmla="*/ 784390 h 2329115"/>
                <a:gd name="connsiteX1508" fmla="*/ 1690580 w 3708947"/>
                <a:gd name="connsiteY1508" fmla="*/ 780055 h 2329115"/>
                <a:gd name="connsiteX1509" fmla="*/ 1696121 w 3708947"/>
                <a:gd name="connsiteY1509" fmla="*/ 766678 h 2329115"/>
                <a:gd name="connsiteX1510" fmla="*/ 1706459 w 3708947"/>
                <a:gd name="connsiteY1510" fmla="*/ 762396 h 2329115"/>
                <a:gd name="connsiteX1511" fmla="*/ 1711303 w 3708947"/>
                <a:gd name="connsiteY1511" fmla="*/ 750416 h 2329115"/>
                <a:gd name="connsiteX1512" fmla="*/ 1722262 w 3708947"/>
                <a:gd name="connsiteY1512" fmla="*/ 745766 h 2329115"/>
                <a:gd name="connsiteX1513" fmla="*/ 1727749 w 3708947"/>
                <a:gd name="connsiteY1513" fmla="*/ 732519 h 2329115"/>
                <a:gd name="connsiteX1514" fmla="*/ 1738484 w 3708947"/>
                <a:gd name="connsiteY1514" fmla="*/ 728072 h 2329115"/>
                <a:gd name="connsiteX1515" fmla="*/ 1742931 w 3708947"/>
                <a:gd name="connsiteY1515" fmla="*/ 717337 h 2329115"/>
                <a:gd name="connsiteX1516" fmla="*/ 1753108 w 3708947"/>
                <a:gd name="connsiteY1516" fmla="*/ 713121 h 2329115"/>
                <a:gd name="connsiteX1517" fmla="*/ 1758298 w 3708947"/>
                <a:gd name="connsiteY1517" fmla="*/ 700891 h 2329115"/>
                <a:gd name="connsiteX1518" fmla="*/ 1769500 w 3708947"/>
                <a:gd name="connsiteY1518" fmla="*/ 696361 h 2329115"/>
                <a:gd name="connsiteX1519" fmla="*/ 1774560 w 3708947"/>
                <a:gd name="connsiteY1519" fmla="*/ 683550 h 2329115"/>
                <a:gd name="connsiteX1520" fmla="*/ 1784818 w 3708947"/>
                <a:gd name="connsiteY1520" fmla="*/ 679093 h 2329115"/>
                <a:gd name="connsiteX1521" fmla="*/ 1789741 w 3708947"/>
                <a:gd name="connsiteY1521" fmla="*/ 666917 h 2329115"/>
                <a:gd name="connsiteX1522" fmla="*/ 1800718 w 3708947"/>
                <a:gd name="connsiteY1522" fmla="*/ 662259 h 2329115"/>
                <a:gd name="connsiteX1523" fmla="*/ 1802682 w 3708947"/>
                <a:gd name="connsiteY1523" fmla="*/ 657842 h 2329115"/>
                <a:gd name="connsiteX1524" fmla="*/ 1788673 w 3708947"/>
                <a:gd name="connsiteY1524" fmla="*/ 663381 h 2329115"/>
                <a:gd name="connsiteX1525" fmla="*/ 1784670 w 3708947"/>
                <a:gd name="connsiteY1525" fmla="*/ 673047 h 2329115"/>
                <a:gd name="connsiteX1526" fmla="*/ 1773935 w 3708947"/>
                <a:gd name="connsiteY1526" fmla="*/ 677494 h 2329115"/>
                <a:gd name="connsiteX1527" fmla="*/ 1769488 w 3708947"/>
                <a:gd name="connsiteY1527" fmla="*/ 688228 h 2329115"/>
                <a:gd name="connsiteX1528" fmla="*/ 1759070 w 3708947"/>
                <a:gd name="connsiteY1528" fmla="*/ 692544 h 2329115"/>
                <a:gd name="connsiteX1529" fmla="*/ 1754122 w 3708947"/>
                <a:gd name="connsiteY1529" fmla="*/ 704490 h 2329115"/>
                <a:gd name="connsiteX1530" fmla="*/ 1742810 w 3708947"/>
                <a:gd name="connsiteY1530" fmla="*/ 709176 h 2329115"/>
                <a:gd name="connsiteX1531" fmla="*/ 1737490 w 3708947"/>
                <a:gd name="connsiteY1531" fmla="*/ 722018 h 2329115"/>
                <a:gd name="connsiteX1532" fmla="*/ 1724231 w 3708947"/>
                <a:gd name="connsiteY1532" fmla="*/ 727509 h 2329115"/>
                <a:gd name="connsiteX1533" fmla="*/ 1719963 w 3708947"/>
                <a:gd name="connsiteY1533" fmla="*/ 737569 h 2329115"/>
                <a:gd name="connsiteX1534" fmla="*/ 1708612 w 3708947"/>
                <a:gd name="connsiteY1534" fmla="*/ 742159 h 2329115"/>
                <a:gd name="connsiteX1535" fmla="*/ 1703702 w 3708947"/>
                <a:gd name="connsiteY1535" fmla="*/ 754015 h 2329115"/>
                <a:gd name="connsiteX1536" fmla="*/ 1692966 w 3708947"/>
                <a:gd name="connsiteY1536" fmla="*/ 758462 h 2329115"/>
                <a:gd name="connsiteX1537" fmla="*/ 1688519 w 3708947"/>
                <a:gd name="connsiteY1537" fmla="*/ 769197 h 2329115"/>
                <a:gd name="connsiteX1538" fmla="*/ 1679367 w 3708947"/>
                <a:gd name="connsiteY1538" fmla="*/ 772988 h 2329115"/>
                <a:gd name="connsiteX1539" fmla="*/ 1673153 w 3708947"/>
                <a:gd name="connsiteY1539" fmla="*/ 787989 h 2329115"/>
                <a:gd name="connsiteX1540" fmla="*/ 1664098 w 3708947"/>
                <a:gd name="connsiteY1540" fmla="*/ 791740 h 2329115"/>
                <a:gd name="connsiteX1541" fmla="*/ 1659052 w 3708947"/>
                <a:gd name="connsiteY1541" fmla="*/ 803356 h 2329115"/>
                <a:gd name="connsiteX1542" fmla="*/ 1650115 w 3708947"/>
                <a:gd name="connsiteY1542" fmla="*/ 806886 h 2329115"/>
                <a:gd name="connsiteX1543" fmla="*/ 1644240 w 3708947"/>
                <a:gd name="connsiteY1543" fmla="*/ 821068 h 2329115"/>
                <a:gd name="connsiteX1544" fmla="*/ 1633362 w 3708947"/>
                <a:gd name="connsiteY1544" fmla="*/ 825574 h 2329115"/>
                <a:gd name="connsiteX1545" fmla="*/ 1627792 w 3708947"/>
                <a:gd name="connsiteY1545" fmla="*/ 839676 h 2329115"/>
                <a:gd name="connsiteX1546" fmla="*/ 1617135 w 3708947"/>
                <a:gd name="connsiteY1546" fmla="*/ 844306 h 2329115"/>
                <a:gd name="connsiteX1547" fmla="*/ 1612612 w 3708947"/>
                <a:gd name="connsiteY1547" fmla="*/ 855227 h 2329115"/>
                <a:gd name="connsiteX1548" fmla="*/ 1606542 w 3708947"/>
                <a:gd name="connsiteY1548" fmla="*/ 857741 h 2329115"/>
                <a:gd name="connsiteX1549" fmla="*/ 1599960 w 3708947"/>
                <a:gd name="connsiteY1549" fmla="*/ 874019 h 2329115"/>
                <a:gd name="connsiteX1550" fmla="*/ 1589000 w 3708947"/>
                <a:gd name="connsiteY1550" fmla="*/ 878670 h 2329115"/>
                <a:gd name="connsiteX1551" fmla="*/ 1583513 w 3708947"/>
                <a:gd name="connsiteY1551" fmla="*/ 891916 h 2329115"/>
                <a:gd name="connsiteX1552" fmla="*/ 1576918 w 3708947"/>
                <a:gd name="connsiteY1552" fmla="*/ 894648 h 2329115"/>
                <a:gd name="connsiteX1553" fmla="*/ 1570862 w 3708947"/>
                <a:gd name="connsiteY1553" fmla="*/ 910337 h 2329115"/>
                <a:gd name="connsiteX1554" fmla="*/ 1560954 w 3708947"/>
                <a:gd name="connsiteY1554" fmla="*/ 914741 h 2329115"/>
                <a:gd name="connsiteX1555" fmla="*/ 1555495 w 3708947"/>
                <a:gd name="connsiteY1555" fmla="*/ 928235 h 2329115"/>
                <a:gd name="connsiteX1556" fmla="*/ 1546652 w 3708947"/>
                <a:gd name="connsiteY1556" fmla="*/ 931986 h 2329115"/>
                <a:gd name="connsiteX1557" fmla="*/ 1541764 w 3708947"/>
                <a:gd name="connsiteY1557" fmla="*/ 943787 h 2329115"/>
                <a:gd name="connsiteX1558" fmla="*/ 1535980 w 3708947"/>
                <a:gd name="connsiteY1558" fmla="*/ 946182 h 2329115"/>
                <a:gd name="connsiteX1559" fmla="*/ 1529112 w 3708947"/>
                <a:gd name="connsiteY1559" fmla="*/ 962763 h 2329115"/>
                <a:gd name="connsiteX1560" fmla="*/ 1520311 w 3708947"/>
                <a:gd name="connsiteY1560" fmla="*/ 966409 h 2329115"/>
                <a:gd name="connsiteX1561" fmla="*/ 1513746 w 3708947"/>
                <a:gd name="connsiteY1561" fmla="*/ 982636 h 2329115"/>
                <a:gd name="connsiteX1562" fmla="*/ 1506810 w 3708947"/>
                <a:gd name="connsiteY1562" fmla="*/ 985577 h 2329115"/>
                <a:gd name="connsiteX1563" fmla="*/ 1500015 w 3708947"/>
                <a:gd name="connsiteY1563" fmla="*/ 1001983 h 2329115"/>
                <a:gd name="connsiteX1564" fmla="*/ 1493599 w 3708947"/>
                <a:gd name="connsiteY1564" fmla="*/ 1004641 h 2329115"/>
                <a:gd name="connsiteX1565" fmla="*/ 1487363 w 3708947"/>
                <a:gd name="connsiteY1565" fmla="*/ 1019695 h 2329115"/>
                <a:gd name="connsiteX1566" fmla="*/ 1481263 w 3708947"/>
                <a:gd name="connsiteY1566" fmla="*/ 1022221 h 2329115"/>
                <a:gd name="connsiteX1567" fmla="*/ 1474526 w 3708947"/>
                <a:gd name="connsiteY1567" fmla="*/ 1038486 h 2329115"/>
                <a:gd name="connsiteX1568" fmla="*/ 1466900 w 3708947"/>
                <a:gd name="connsiteY1568" fmla="*/ 1041645 h 2329115"/>
                <a:gd name="connsiteX1569" fmla="*/ 1460796 w 3708947"/>
                <a:gd name="connsiteY1569" fmla="*/ 1056383 h 2329115"/>
                <a:gd name="connsiteX1570" fmla="*/ 1458194 w 3708947"/>
                <a:gd name="connsiteY1570" fmla="*/ 1057461 h 2329115"/>
                <a:gd name="connsiteX1571" fmla="*/ 1458271 w 3708947"/>
                <a:gd name="connsiteY1571" fmla="*/ 1057654 h 2329115"/>
                <a:gd name="connsiteX1572" fmla="*/ 1450304 w 3708947"/>
                <a:gd name="connsiteY1572" fmla="*/ 1077335 h 2329115"/>
                <a:gd name="connsiteX1573" fmla="*/ 1444585 w 3708947"/>
                <a:gd name="connsiteY1573" fmla="*/ 1079758 h 2329115"/>
                <a:gd name="connsiteX1574" fmla="*/ 1438023 w 3708947"/>
                <a:gd name="connsiteY1574" fmla="*/ 1095602 h 2329115"/>
                <a:gd name="connsiteX1575" fmla="*/ 1431568 w 3708947"/>
                <a:gd name="connsiteY1575" fmla="*/ 1098276 h 2329115"/>
                <a:gd name="connsiteX1576" fmla="*/ 1425187 w 3708947"/>
                <a:gd name="connsiteY1576" fmla="*/ 1113314 h 2329115"/>
                <a:gd name="connsiteX1577" fmla="*/ 1418807 w 3708947"/>
                <a:gd name="connsiteY1577" fmla="*/ 1115893 h 2329115"/>
                <a:gd name="connsiteX1578" fmla="*/ 1419051 w 3708947"/>
                <a:gd name="connsiteY1578" fmla="*/ 1116483 h 2329115"/>
                <a:gd name="connsiteX1579" fmla="*/ 1411455 w 3708947"/>
                <a:gd name="connsiteY1579" fmla="*/ 1134822 h 2329115"/>
                <a:gd name="connsiteX1580" fmla="*/ 1408094 w 3708947"/>
                <a:gd name="connsiteY1580" fmla="*/ 1136214 h 2329115"/>
                <a:gd name="connsiteX1581" fmla="*/ 1401334 w 3708947"/>
                <a:gd name="connsiteY1581" fmla="*/ 1152534 h 2329115"/>
                <a:gd name="connsiteX1582" fmla="*/ 1395891 w 3708947"/>
                <a:gd name="connsiteY1582" fmla="*/ 1154788 h 2329115"/>
                <a:gd name="connsiteX1583" fmla="*/ 1396279 w 3708947"/>
                <a:gd name="connsiteY1583" fmla="*/ 1155702 h 2329115"/>
                <a:gd name="connsiteX1584" fmla="*/ 1388497 w 3708947"/>
                <a:gd name="connsiteY1584" fmla="*/ 1174041 h 2329115"/>
                <a:gd name="connsiteX1585" fmla="*/ 1384734 w 3708947"/>
                <a:gd name="connsiteY1585" fmla="*/ 1175563 h 2329115"/>
                <a:gd name="connsiteX1586" fmla="*/ 1384892 w 3708947"/>
                <a:gd name="connsiteY1586" fmla="*/ 1175944 h 2329115"/>
                <a:gd name="connsiteX1587" fmla="*/ 1377296 w 3708947"/>
                <a:gd name="connsiteY1587" fmla="*/ 1194283 h 2329115"/>
                <a:gd name="connsiteX1588" fmla="*/ 1374555 w 3708947"/>
                <a:gd name="connsiteY1588" fmla="*/ 1195418 h 2329115"/>
                <a:gd name="connsiteX1589" fmla="*/ 1366805 w 3708947"/>
                <a:gd name="connsiteY1589" fmla="*/ 1213260 h 2329115"/>
                <a:gd name="connsiteX1590" fmla="*/ 1362100 w 3708947"/>
                <a:gd name="connsiteY1590" fmla="*/ 1215118 h 2329115"/>
                <a:gd name="connsiteX1591" fmla="*/ 1362120 w 3708947"/>
                <a:gd name="connsiteY1591" fmla="*/ 1215163 h 2329115"/>
                <a:gd name="connsiteX1592" fmla="*/ 1354523 w 3708947"/>
                <a:gd name="connsiteY1592" fmla="*/ 1233502 h 2329115"/>
                <a:gd name="connsiteX1593" fmla="*/ 1351472 w 3708947"/>
                <a:gd name="connsiteY1593" fmla="*/ 1234766 h 2329115"/>
                <a:gd name="connsiteX1594" fmla="*/ 1351999 w 3708947"/>
                <a:gd name="connsiteY1594" fmla="*/ 1236038 h 2329115"/>
                <a:gd name="connsiteX1595" fmla="*/ 1344217 w 3708947"/>
                <a:gd name="connsiteY1595" fmla="*/ 1254824 h 2329115"/>
                <a:gd name="connsiteX1596" fmla="*/ 1340296 w 3708947"/>
                <a:gd name="connsiteY1596" fmla="*/ 1256448 h 2329115"/>
                <a:gd name="connsiteX1597" fmla="*/ 1333016 w 3708947"/>
                <a:gd name="connsiteY1597" fmla="*/ 1274881 h 2329115"/>
                <a:gd name="connsiteX1598" fmla="*/ 1330138 w 3708947"/>
                <a:gd name="connsiteY1598" fmla="*/ 1276132 h 2329115"/>
                <a:gd name="connsiteX1599" fmla="*/ 1322895 w 3708947"/>
                <a:gd name="connsiteY1599" fmla="*/ 1294043 h 2329115"/>
                <a:gd name="connsiteX1600" fmla="*/ 1320012 w 3708947"/>
                <a:gd name="connsiteY1600" fmla="*/ 1295266 h 2329115"/>
                <a:gd name="connsiteX1601" fmla="*/ 1320370 w 3708947"/>
                <a:gd name="connsiteY1601" fmla="*/ 1296132 h 2329115"/>
                <a:gd name="connsiteX1602" fmla="*/ 1312774 w 3708947"/>
                <a:gd name="connsiteY1602" fmla="*/ 1314471 h 2329115"/>
                <a:gd name="connsiteX1603" fmla="*/ 1309724 w 3708947"/>
                <a:gd name="connsiteY1603" fmla="*/ 1315735 h 2329115"/>
                <a:gd name="connsiteX1604" fmla="*/ 1310250 w 3708947"/>
                <a:gd name="connsiteY1604" fmla="*/ 1317007 h 2329115"/>
                <a:gd name="connsiteX1605" fmla="*/ 1302468 w 3708947"/>
                <a:gd name="connsiteY1605" fmla="*/ 1335793 h 2329115"/>
                <a:gd name="connsiteX1606" fmla="*/ 1298653 w 3708947"/>
                <a:gd name="connsiteY1606" fmla="*/ 1337373 h 2329115"/>
                <a:gd name="connsiteX1607" fmla="*/ 1298864 w 3708947"/>
                <a:gd name="connsiteY1607" fmla="*/ 1337881 h 2329115"/>
                <a:gd name="connsiteX1608" fmla="*/ 1291267 w 3708947"/>
                <a:gd name="connsiteY1608" fmla="*/ 1356220 h 2329115"/>
                <a:gd name="connsiteX1609" fmla="*/ 1290394 w 3708947"/>
                <a:gd name="connsiteY1609" fmla="*/ 1356582 h 2329115"/>
                <a:gd name="connsiteX1610" fmla="*/ 1291273 w 3708947"/>
                <a:gd name="connsiteY1610" fmla="*/ 1358756 h 2329115"/>
                <a:gd name="connsiteX1611" fmla="*/ 1283676 w 3708947"/>
                <a:gd name="connsiteY1611" fmla="*/ 1377542 h 2329115"/>
                <a:gd name="connsiteX1612" fmla="*/ 1280793 w 3708947"/>
                <a:gd name="connsiteY1612" fmla="*/ 1378765 h 2329115"/>
                <a:gd name="connsiteX1613" fmla="*/ 1281152 w 3708947"/>
                <a:gd name="connsiteY1613" fmla="*/ 1379631 h 2329115"/>
                <a:gd name="connsiteX1614" fmla="*/ 1273555 w 3708947"/>
                <a:gd name="connsiteY1614" fmla="*/ 1397970 h 2329115"/>
                <a:gd name="connsiteX1615" fmla="*/ 1270094 w 3708947"/>
                <a:gd name="connsiteY1615" fmla="*/ 1399404 h 2329115"/>
                <a:gd name="connsiteX1616" fmla="*/ 1271030 w 3708947"/>
                <a:gd name="connsiteY1616" fmla="*/ 1401770 h 2329115"/>
                <a:gd name="connsiteX1617" fmla="*/ 1263248 w 3708947"/>
                <a:gd name="connsiteY1617" fmla="*/ 1421452 h 2329115"/>
                <a:gd name="connsiteX1618" fmla="*/ 1261474 w 3708947"/>
                <a:gd name="connsiteY1618" fmla="*/ 1422221 h 2329115"/>
                <a:gd name="connsiteX1619" fmla="*/ 1262174 w 3708947"/>
                <a:gd name="connsiteY1619" fmla="*/ 1423911 h 2329115"/>
                <a:gd name="connsiteX1620" fmla="*/ 1254578 w 3708947"/>
                <a:gd name="connsiteY1620" fmla="*/ 1442250 h 2329115"/>
                <a:gd name="connsiteX1621" fmla="*/ 1253668 w 3708947"/>
                <a:gd name="connsiteY1621" fmla="*/ 1442627 h 2329115"/>
                <a:gd name="connsiteX1622" fmla="*/ 1254584 w 3708947"/>
                <a:gd name="connsiteY1622" fmla="*/ 1444786 h 2329115"/>
                <a:gd name="connsiteX1623" fmla="*/ 1246617 w 3708947"/>
                <a:gd name="connsiteY1623" fmla="*/ 1463572 h 2329115"/>
                <a:gd name="connsiteX1624" fmla="*/ 1244031 w 3708947"/>
                <a:gd name="connsiteY1624" fmla="*/ 1464618 h 2329115"/>
                <a:gd name="connsiteX1625" fmla="*/ 1244462 w 3708947"/>
                <a:gd name="connsiteY1625" fmla="*/ 1465660 h 2329115"/>
                <a:gd name="connsiteX1626" fmla="*/ 1236866 w 3708947"/>
                <a:gd name="connsiteY1626" fmla="*/ 1483999 h 2329115"/>
                <a:gd name="connsiteX1627" fmla="*/ 1235606 w 3708947"/>
                <a:gd name="connsiteY1627" fmla="*/ 1484521 h 2329115"/>
                <a:gd name="connsiteX1628" fmla="*/ 1236872 w 3708947"/>
                <a:gd name="connsiteY1628" fmla="*/ 1487800 h 2329115"/>
                <a:gd name="connsiteX1629" fmla="*/ 1229275 w 3708947"/>
                <a:gd name="connsiteY1629" fmla="*/ 1507481 h 2329115"/>
                <a:gd name="connsiteX1630" fmla="*/ 1228402 w 3708947"/>
                <a:gd name="connsiteY1630" fmla="*/ 1507868 h 2329115"/>
                <a:gd name="connsiteX1631" fmla="*/ 1229282 w 3708947"/>
                <a:gd name="connsiteY1631" fmla="*/ 1509940 h 2329115"/>
                <a:gd name="connsiteX1632" fmla="*/ 1221500 w 3708947"/>
                <a:gd name="connsiteY1632" fmla="*/ 1528279 h 2329115"/>
                <a:gd name="connsiteX1633" fmla="*/ 1219694 w 3708947"/>
                <a:gd name="connsiteY1633" fmla="*/ 1529009 h 2329115"/>
                <a:gd name="connsiteX1634" fmla="*/ 1220424 w 3708947"/>
                <a:gd name="connsiteY1634" fmla="*/ 1530814 h 2329115"/>
                <a:gd name="connsiteX1635" fmla="*/ 1212828 w 3708947"/>
                <a:gd name="connsiteY1635" fmla="*/ 1549601 h 2329115"/>
                <a:gd name="connsiteX1636" fmla="*/ 1211206 w 3708947"/>
                <a:gd name="connsiteY1636" fmla="*/ 1550290 h 2329115"/>
                <a:gd name="connsiteX1637" fmla="*/ 1212834 w 3708947"/>
                <a:gd name="connsiteY1637" fmla="*/ 1554219 h 2329115"/>
                <a:gd name="connsiteX1638" fmla="*/ 1205237 w 3708947"/>
                <a:gd name="connsiteY1638" fmla="*/ 1572559 h 2329115"/>
                <a:gd name="connsiteX1639" fmla="*/ 1204122 w 3708947"/>
                <a:gd name="connsiteY1639" fmla="*/ 1573021 h 2329115"/>
                <a:gd name="connsiteX1640" fmla="*/ 1205243 w 3708947"/>
                <a:gd name="connsiteY1640" fmla="*/ 1575726 h 2329115"/>
                <a:gd name="connsiteX1641" fmla="*/ 1197646 w 3708947"/>
                <a:gd name="connsiteY1641" fmla="*/ 1594065 h 2329115"/>
                <a:gd name="connsiteX1642" fmla="*/ 1196084 w 3708947"/>
                <a:gd name="connsiteY1642" fmla="*/ 1594713 h 2329115"/>
                <a:gd name="connsiteX1643" fmla="*/ 1197652 w 3708947"/>
                <a:gd name="connsiteY1643" fmla="*/ 1598499 h 2329115"/>
                <a:gd name="connsiteX1644" fmla="*/ 1190056 w 3708947"/>
                <a:gd name="connsiteY1644" fmla="*/ 1616838 h 2329115"/>
                <a:gd name="connsiteX1645" fmla="*/ 1188918 w 3708947"/>
                <a:gd name="connsiteY1645" fmla="*/ 1617310 h 2329115"/>
                <a:gd name="connsiteX1646" fmla="*/ 1190062 w 3708947"/>
                <a:gd name="connsiteY1646" fmla="*/ 1620006 h 2329115"/>
                <a:gd name="connsiteX1647" fmla="*/ 1182700 w 3708947"/>
                <a:gd name="connsiteY1647" fmla="*/ 1637356 h 2329115"/>
                <a:gd name="connsiteX1648" fmla="*/ 1185001 w 3708947"/>
                <a:gd name="connsiteY1648" fmla="*/ 1642779 h 2329115"/>
                <a:gd name="connsiteX1649" fmla="*/ 1177219 w 3708947"/>
                <a:gd name="connsiteY1649" fmla="*/ 1661118 h 2329115"/>
                <a:gd name="connsiteX1650" fmla="*/ 1175175 w 3708947"/>
                <a:gd name="connsiteY1650" fmla="*/ 1661944 h 2329115"/>
                <a:gd name="connsiteX1651" fmla="*/ 1176145 w 3708947"/>
                <a:gd name="connsiteY1651" fmla="*/ 1664286 h 2329115"/>
                <a:gd name="connsiteX1652" fmla="*/ 1168898 w 3708947"/>
                <a:gd name="connsiteY1652" fmla="*/ 1681781 h 2329115"/>
                <a:gd name="connsiteX1653" fmla="*/ 1171084 w 3708947"/>
                <a:gd name="connsiteY1653" fmla="*/ 1687058 h 2329115"/>
                <a:gd name="connsiteX1654" fmla="*/ 1163488 w 3708947"/>
                <a:gd name="connsiteY1654" fmla="*/ 1705397 h 2329115"/>
                <a:gd name="connsiteX1655" fmla="*/ 1161478 w 3708947"/>
                <a:gd name="connsiteY1655" fmla="*/ 1706230 h 2329115"/>
                <a:gd name="connsiteX1656" fmla="*/ 1163494 w 3708947"/>
                <a:gd name="connsiteY1656" fmla="*/ 1711096 h 2329115"/>
                <a:gd name="connsiteX1657" fmla="*/ 1156772 w 3708947"/>
                <a:gd name="connsiteY1657" fmla="*/ 1727326 h 2329115"/>
                <a:gd name="connsiteX1658" fmla="*/ 1158433 w 3708947"/>
                <a:gd name="connsiteY1658" fmla="*/ 1731338 h 2329115"/>
                <a:gd name="connsiteX1659" fmla="*/ 1150896 w 3708947"/>
                <a:gd name="connsiteY1659" fmla="*/ 1749536 h 2329115"/>
                <a:gd name="connsiteX1660" fmla="*/ 1153373 w 3708947"/>
                <a:gd name="connsiteY1660" fmla="*/ 1755376 h 2329115"/>
                <a:gd name="connsiteX1661" fmla="*/ 1145907 w 3708947"/>
                <a:gd name="connsiteY1661" fmla="*/ 1772972 h 2329115"/>
                <a:gd name="connsiteX1662" fmla="*/ 1148313 w 3708947"/>
                <a:gd name="connsiteY1662" fmla="*/ 1778781 h 2329115"/>
                <a:gd name="connsiteX1663" fmla="*/ 1140907 w 3708947"/>
                <a:gd name="connsiteY1663" fmla="*/ 1796659 h 2329115"/>
                <a:gd name="connsiteX1664" fmla="*/ 1143252 w 3708947"/>
                <a:gd name="connsiteY1664" fmla="*/ 1802186 h 2329115"/>
                <a:gd name="connsiteX1665" fmla="*/ 1135470 w 3708947"/>
                <a:gd name="connsiteY1665" fmla="*/ 1820525 h 2329115"/>
                <a:gd name="connsiteX1666" fmla="*/ 1134961 w 3708947"/>
                <a:gd name="connsiteY1666" fmla="*/ 1820732 h 2329115"/>
                <a:gd name="connsiteX1667" fmla="*/ 1136926 w 3708947"/>
                <a:gd name="connsiteY1667" fmla="*/ 1825591 h 2329115"/>
                <a:gd name="connsiteX1668" fmla="*/ 1129943 w 3708947"/>
                <a:gd name="connsiteY1668" fmla="*/ 1842862 h 2329115"/>
                <a:gd name="connsiteX1669" fmla="*/ 1131866 w 3708947"/>
                <a:gd name="connsiteY1669" fmla="*/ 1847732 h 2329115"/>
                <a:gd name="connsiteX1670" fmla="*/ 1124792 w 3708947"/>
                <a:gd name="connsiteY1670" fmla="*/ 1865643 h 2329115"/>
                <a:gd name="connsiteX1671" fmla="*/ 1126805 w 3708947"/>
                <a:gd name="connsiteY1671" fmla="*/ 1870503 h 2329115"/>
                <a:gd name="connsiteX1672" fmla="*/ 1119558 w 3708947"/>
                <a:gd name="connsiteY1672" fmla="*/ 1887998 h 2329115"/>
                <a:gd name="connsiteX1673" fmla="*/ 1121744 w 3708947"/>
                <a:gd name="connsiteY1673" fmla="*/ 1893276 h 2329115"/>
                <a:gd name="connsiteX1674" fmla="*/ 1115501 w 3708947"/>
                <a:gd name="connsiteY1674" fmla="*/ 1908349 h 2329115"/>
                <a:gd name="connsiteX1675" fmla="*/ 1119214 w 3708947"/>
                <a:gd name="connsiteY1675" fmla="*/ 1917314 h 2329115"/>
                <a:gd name="connsiteX1676" fmla="*/ 1111968 w 3708947"/>
                <a:gd name="connsiteY1676" fmla="*/ 1934809 h 2329115"/>
                <a:gd name="connsiteX1677" fmla="*/ 1114153 w 3708947"/>
                <a:gd name="connsiteY1677" fmla="*/ 1940085 h 2329115"/>
                <a:gd name="connsiteX1678" fmla="*/ 1107694 w 3708947"/>
                <a:gd name="connsiteY1678" fmla="*/ 1955677 h 2329115"/>
                <a:gd name="connsiteX1679" fmla="*/ 1111624 w 3708947"/>
                <a:gd name="connsiteY1679" fmla="*/ 1965389 h 2329115"/>
                <a:gd name="connsiteX1680" fmla="*/ 1105583 w 3708947"/>
                <a:gd name="connsiteY1680" fmla="*/ 1980319 h 2329115"/>
                <a:gd name="connsiteX1681" fmla="*/ 1109092 w 3708947"/>
                <a:gd name="connsiteY1681" fmla="*/ 1988793 h 2329115"/>
                <a:gd name="connsiteX1682" fmla="*/ 1101422 w 3708947"/>
                <a:gd name="connsiteY1682" fmla="*/ 2007311 h 2329115"/>
                <a:gd name="connsiteX1683" fmla="*/ 1104033 w 3708947"/>
                <a:gd name="connsiteY1683" fmla="*/ 2013463 h 2329115"/>
                <a:gd name="connsiteX1684" fmla="*/ 1097243 w 3708947"/>
                <a:gd name="connsiteY1684" fmla="*/ 2029464 h 2329115"/>
                <a:gd name="connsiteX1685" fmla="*/ 1100237 w 3708947"/>
                <a:gd name="connsiteY1685" fmla="*/ 2036868 h 2329115"/>
                <a:gd name="connsiteX1686" fmla="*/ 1094198 w 3708947"/>
                <a:gd name="connsiteY1686" fmla="*/ 2051803 h 2329115"/>
                <a:gd name="connsiteX1687" fmla="*/ 1097706 w 3708947"/>
                <a:gd name="connsiteY1687" fmla="*/ 2060274 h 2329115"/>
                <a:gd name="connsiteX1688" fmla="*/ 1091464 w 3708947"/>
                <a:gd name="connsiteY1688" fmla="*/ 2075346 h 2329115"/>
                <a:gd name="connsiteX1689" fmla="*/ 1095176 w 3708947"/>
                <a:gd name="connsiteY1689" fmla="*/ 2084311 h 2329115"/>
                <a:gd name="connsiteX1690" fmla="*/ 1090348 w 3708947"/>
                <a:gd name="connsiteY1690" fmla="*/ 2095967 h 2329115"/>
                <a:gd name="connsiteX1691" fmla="*/ 1095177 w 3708947"/>
                <a:gd name="connsiteY1691" fmla="*/ 2107083 h 2329115"/>
                <a:gd name="connsiteX1692" fmla="*/ 1088248 w 3708947"/>
                <a:gd name="connsiteY1692" fmla="*/ 2123033 h 2329115"/>
                <a:gd name="connsiteX1693" fmla="*/ 1092646 w 3708947"/>
                <a:gd name="connsiteY1693" fmla="*/ 2133651 h 2329115"/>
                <a:gd name="connsiteX1694" fmla="*/ 1086576 w 3708947"/>
                <a:gd name="connsiteY1694" fmla="*/ 2148304 h 2329115"/>
                <a:gd name="connsiteX1695" fmla="*/ 1090116 w 3708947"/>
                <a:gd name="connsiteY1695" fmla="*/ 2157057 h 2329115"/>
                <a:gd name="connsiteX1696" fmla="*/ 1085214 w 3708947"/>
                <a:gd name="connsiteY1696" fmla="*/ 2169177 h 2329115"/>
                <a:gd name="connsiteX1697" fmla="*/ 1090116 w 3708947"/>
                <a:gd name="connsiteY1697" fmla="*/ 2180461 h 2329115"/>
                <a:gd name="connsiteX1698" fmla="*/ 1083734 w 3708947"/>
                <a:gd name="connsiteY1698" fmla="*/ 2195153 h 2329115"/>
                <a:gd name="connsiteX1699" fmla="*/ 1087586 w 3708947"/>
                <a:gd name="connsiteY1699" fmla="*/ 2205131 h 2329115"/>
                <a:gd name="connsiteX1700" fmla="*/ 1082656 w 3708947"/>
                <a:gd name="connsiteY1700" fmla="*/ 2217901 h 2329115"/>
                <a:gd name="connsiteX1701" fmla="*/ 1087586 w 3708947"/>
                <a:gd name="connsiteY1701" fmla="*/ 2229802 h 2329115"/>
                <a:gd name="connsiteX1702" fmla="*/ 1082489 w 3708947"/>
                <a:gd name="connsiteY1702" fmla="*/ 2242106 h 2329115"/>
                <a:gd name="connsiteX1703" fmla="*/ 1087586 w 3708947"/>
                <a:gd name="connsiteY1703" fmla="*/ 2253839 h 2329115"/>
                <a:gd name="connsiteX1704" fmla="*/ 1080926 w 3708947"/>
                <a:gd name="connsiteY1704" fmla="*/ 2269171 h 2329115"/>
                <a:gd name="connsiteX1705" fmla="*/ 1085055 w 3708947"/>
                <a:gd name="connsiteY1705" fmla="*/ 2279142 h 2329115"/>
                <a:gd name="connsiteX1706" fmla="*/ 1080077 w 3708947"/>
                <a:gd name="connsiteY1706" fmla="*/ 2291161 h 2329115"/>
                <a:gd name="connsiteX1707" fmla="*/ 1085055 w 3708947"/>
                <a:gd name="connsiteY1707" fmla="*/ 2303180 h 2329115"/>
                <a:gd name="connsiteX1708" fmla="*/ 1059120 w 3708947"/>
                <a:gd name="connsiteY1708" fmla="*/ 2329115 h 2329115"/>
                <a:gd name="connsiteX1709" fmla="*/ 1033184 w 3708947"/>
                <a:gd name="connsiteY1709" fmla="*/ 2303180 h 2329115"/>
                <a:gd name="connsiteX1710" fmla="*/ 1038163 w 3708947"/>
                <a:gd name="connsiteY1710" fmla="*/ 2291161 h 2329115"/>
                <a:gd name="connsiteX1711" fmla="*/ 1033184 w 3708947"/>
                <a:gd name="connsiteY1711" fmla="*/ 2279142 h 2329115"/>
                <a:gd name="connsiteX1712" fmla="*/ 1038549 w 3708947"/>
                <a:gd name="connsiteY1712" fmla="*/ 2266189 h 2329115"/>
                <a:gd name="connsiteX1713" fmla="*/ 1033184 w 3708947"/>
                <a:gd name="connsiteY1713" fmla="*/ 2253839 h 2329115"/>
                <a:gd name="connsiteX1714" fmla="*/ 1039576 w 3708947"/>
                <a:gd name="connsiteY1714" fmla="*/ 2239125 h 2329115"/>
                <a:gd name="connsiteX1715" fmla="*/ 1035714 w 3708947"/>
                <a:gd name="connsiteY1715" fmla="*/ 2229802 h 2329115"/>
                <a:gd name="connsiteX1716" fmla="*/ 1040644 w 3708947"/>
                <a:gd name="connsiteY1716" fmla="*/ 2217901 h 2329115"/>
                <a:gd name="connsiteX1717" fmla="*/ 1035714 w 3708947"/>
                <a:gd name="connsiteY1717" fmla="*/ 2205131 h 2329115"/>
                <a:gd name="connsiteX1718" fmla="*/ 1040757 w 3708947"/>
                <a:gd name="connsiteY1718" fmla="*/ 2192068 h 2329115"/>
                <a:gd name="connsiteX1719" fmla="*/ 1035714 w 3708947"/>
                <a:gd name="connsiteY1719" fmla="*/ 2180461 h 2329115"/>
                <a:gd name="connsiteX1720" fmla="*/ 1041927 w 3708947"/>
                <a:gd name="connsiteY1720" fmla="*/ 2166162 h 2329115"/>
                <a:gd name="connsiteX1721" fmla="*/ 1038245 w 3708947"/>
                <a:gd name="connsiteY1721" fmla="*/ 2157057 h 2329115"/>
                <a:gd name="connsiteX1722" fmla="*/ 1044283 w 3708947"/>
                <a:gd name="connsiteY1722" fmla="*/ 2142122 h 2329115"/>
                <a:gd name="connsiteX1723" fmla="*/ 1040775 w 3708947"/>
                <a:gd name="connsiteY1723" fmla="*/ 2133651 h 2329115"/>
                <a:gd name="connsiteX1724" fmla="*/ 1046408 w 3708947"/>
                <a:gd name="connsiteY1724" fmla="*/ 2120051 h 2329115"/>
                <a:gd name="connsiteX1725" fmla="*/ 1040775 w 3708947"/>
                <a:gd name="connsiteY1725" fmla="*/ 2107083 h 2329115"/>
                <a:gd name="connsiteX1726" fmla="*/ 1046899 w 3708947"/>
                <a:gd name="connsiteY1726" fmla="*/ 2092986 h 2329115"/>
                <a:gd name="connsiteX1727" fmla="*/ 1043305 w 3708947"/>
                <a:gd name="connsiteY1727" fmla="*/ 2084311 h 2329115"/>
                <a:gd name="connsiteX1728" fmla="*/ 1049548 w 3708947"/>
                <a:gd name="connsiteY1728" fmla="*/ 2069238 h 2329115"/>
                <a:gd name="connsiteX1729" fmla="*/ 1045836 w 3708947"/>
                <a:gd name="connsiteY1729" fmla="*/ 2060274 h 2329115"/>
                <a:gd name="connsiteX1730" fmla="*/ 1051905 w 3708947"/>
                <a:gd name="connsiteY1730" fmla="*/ 2045620 h 2329115"/>
                <a:gd name="connsiteX1731" fmla="*/ 1048366 w 3708947"/>
                <a:gd name="connsiteY1731" fmla="*/ 2036868 h 2329115"/>
                <a:gd name="connsiteX1732" fmla="*/ 1054446 w 3708947"/>
                <a:gd name="connsiteY1732" fmla="*/ 2021830 h 2329115"/>
                <a:gd name="connsiteX1733" fmla="*/ 1050896 w 3708947"/>
                <a:gd name="connsiteY1733" fmla="*/ 2013463 h 2329115"/>
                <a:gd name="connsiteX1734" fmla="*/ 1057347 w 3708947"/>
                <a:gd name="connsiteY1734" fmla="*/ 1998259 h 2329115"/>
                <a:gd name="connsiteX1735" fmla="*/ 1053426 w 3708947"/>
                <a:gd name="connsiteY1735" fmla="*/ 1988793 h 2329115"/>
                <a:gd name="connsiteX1736" fmla="*/ 1060776 w 3708947"/>
                <a:gd name="connsiteY1736" fmla="*/ 1971048 h 2329115"/>
                <a:gd name="connsiteX1737" fmla="*/ 1058487 w 3708947"/>
                <a:gd name="connsiteY1737" fmla="*/ 1965389 h 2329115"/>
                <a:gd name="connsiteX1738" fmla="*/ 1065541 w 3708947"/>
                <a:gd name="connsiteY1738" fmla="*/ 1947954 h 2329115"/>
                <a:gd name="connsiteX1739" fmla="*/ 1062282 w 3708947"/>
                <a:gd name="connsiteY1739" fmla="*/ 1940085 h 2329115"/>
                <a:gd name="connsiteX1740" fmla="*/ 1069528 w 3708947"/>
                <a:gd name="connsiteY1740" fmla="*/ 1922589 h 2329115"/>
                <a:gd name="connsiteX1741" fmla="*/ 1067343 w 3708947"/>
                <a:gd name="connsiteY1741" fmla="*/ 1917314 h 2329115"/>
                <a:gd name="connsiteX1742" fmla="*/ 1073586 w 3708947"/>
                <a:gd name="connsiteY1742" fmla="*/ 1902241 h 2329115"/>
                <a:gd name="connsiteX1743" fmla="*/ 1069874 w 3708947"/>
                <a:gd name="connsiteY1743" fmla="*/ 1893276 h 2329115"/>
                <a:gd name="connsiteX1744" fmla="*/ 1077120 w 3708947"/>
                <a:gd name="connsiteY1744" fmla="*/ 1875781 h 2329115"/>
                <a:gd name="connsiteX1745" fmla="*/ 1074934 w 3708947"/>
                <a:gd name="connsiteY1745" fmla="*/ 1870503 h 2329115"/>
                <a:gd name="connsiteX1746" fmla="*/ 1082128 w 3708947"/>
                <a:gd name="connsiteY1746" fmla="*/ 1853134 h 2329115"/>
                <a:gd name="connsiteX1747" fmla="*/ 1079995 w 3708947"/>
                <a:gd name="connsiteY1747" fmla="*/ 1847732 h 2329115"/>
                <a:gd name="connsiteX1748" fmla="*/ 1086918 w 3708947"/>
                <a:gd name="connsiteY1748" fmla="*/ 1830200 h 2329115"/>
                <a:gd name="connsiteX1749" fmla="*/ 1085055 w 3708947"/>
                <a:gd name="connsiteY1749" fmla="*/ 1825591 h 2329115"/>
                <a:gd name="connsiteX1750" fmla="*/ 1092370 w 3708947"/>
                <a:gd name="connsiteY1750" fmla="*/ 1807499 h 2329115"/>
                <a:gd name="connsiteX1751" fmla="*/ 1090116 w 3708947"/>
                <a:gd name="connsiteY1751" fmla="*/ 1802186 h 2329115"/>
                <a:gd name="connsiteX1752" fmla="*/ 1097582 w 3708947"/>
                <a:gd name="connsiteY1752" fmla="*/ 1784589 h 2329115"/>
                <a:gd name="connsiteX1753" fmla="*/ 1095176 w 3708947"/>
                <a:gd name="connsiteY1753" fmla="*/ 1778781 h 2329115"/>
                <a:gd name="connsiteX1754" fmla="*/ 1102582 w 3708947"/>
                <a:gd name="connsiteY1754" fmla="*/ 1760902 h 2329115"/>
                <a:gd name="connsiteX1755" fmla="*/ 1100237 w 3708947"/>
                <a:gd name="connsiteY1755" fmla="*/ 1755376 h 2329115"/>
                <a:gd name="connsiteX1756" fmla="*/ 1108018 w 3708947"/>
                <a:gd name="connsiteY1756" fmla="*/ 1737037 h 2329115"/>
                <a:gd name="connsiteX1757" fmla="*/ 1108793 w 3708947"/>
                <a:gd name="connsiteY1757" fmla="*/ 1736723 h 2329115"/>
                <a:gd name="connsiteX1758" fmla="*/ 1106562 w 3708947"/>
                <a:gd name="connsiteY1758" fmla="*/ 1731338 h 2329115"/>
                <a:gd name="connsiteX1759" fmla="*/ 1113284 w 3708947"/>
                <a:gd name="connsiteY1759" fmla="*/ 1715108 h 2329115"/>
                <a:gd name="connsiteX1760" fmla="*/ 1111623 w 3708947"/>
                <a:gd name="connsiteY1760" fmla="*/ 1711096 h 2329115"/>
                <a:gd name="connsiteX1761" fmla="*/ 1119219 w 3708947"/>
                <a:gd name="connsiteY1761" fmla="*/ 1692757 h 2329115"/>
                <a:gd name="connsiteX1762" fmla="*/ 1121229 w 3708947"/>
                <a:gd name="connsiteY1762" fmla="*/ 1691924 h 2329115"/>
                <a:gd name="connsiteX1763" fmla="*/ 1119214 w 3708947"/>
                <a:gd name="connsiteY1763" fmla="*/ 1687058 h 2329115"/>
                <a:gd name="connsiteX1764" fmla="*/ 1126460 w 3708947"/>
                <a:gd name="connsiteY1764" fmla="*/ 1669563 h 2329115"/>
                <a:gd name="connsiteX1765" fmla="*/ 1124274 w 3708947"/>
                <a:gd name="connsiteY1765" fmla="*/ 1664286 h 2329115"/>
                <a:gd name="connsiteX1766" fmla="*/ 1131870 w 3708947"/>
                <a:gd name="connsiteY1766" fmla="*/ 1645947 h 2329115"/>
                <a:gd name="connsiteX1767" fmla="*/ 1133008 w 3708947"/>
                <a:gd name="connsiteY1767" fmla="*/ 1645475 h 2329115"/>
                <a:gd name="connsiteX1768" fmla="*/ 1131865 w 3708947"/>
                <a:gd name="connsiteY1768" fmla="*/ 1642779 h 2329115"/>
                <a:gd name="connsiteX1769" fmla="*/ 1139226 w 3708947"/>
                <a:gd name="connsiteY1769" fmla="*/ 1625430 h 2329115"/>
                <a:gd name="connsiteX1770" fmla="*/ 1136926 w 3708947"/>
                <a:gd name="connsiteY1770" fmla="*/ 1620006 h 2329115"/>
                <a:gd name="connsiteX1771" fmla="*/ 1144707 w 3708947"/>
                <a:gd name="connsiteY1771" fmla="*/ 1601667 h 2329115"/>
                <a:gd name="connsiteX1772" fmla="*/ 1146751 w 3708947"/>
                <a:gd name="connsiteY1772" fmla="*/ 1600840 h 2329115"/>
                <a:gd name="connsiteX1773" fmla="*/ 1145781 w 3708947"/>
                <a:gd name="connsiteY1773" fmla="*/ 1598499 h 2329115"/>
                <a:gd name="connsiteX1774" fmla="*/ 1153377 w 3708947"/>
                <a:gd name="connsiteY1774" fmla="*/ 1580160 h 2329115"/>
                <a:gd name="connsiteX1775" fmla="*/ 1154940 w 3708947"/>
                <a:gd name="connsiteY1775" fmla="*/ 1579512 h 2329115"/>
                <a:gd name="connsiteX1776" fmla="*/ 1153372 w 3708947"/>
                <a:gd name="connsiteY1776" fmla="*/ 1575726 h 2329115"/>
                <a:gd name="connsiteX1777" fmla="*/ 1160968 w 3708947"/>
                <a:gd name="connsiteY1777" fmla="*/ 1557387 h 2329115"/>
                <a:gd name="connsiteX1778" fmla="*/ 1162083 w 3708947"/>
                <a:gd name="connsiteY1778" fmla="*/ 1556925 h 2329115"/>
                <a:gd name="connsiteX1779" fmla="*/ 1160962 w 3708947"/>
                <a:gd name="connsiteY1779" fmla="*/ 1554219 h 2329115"/>
                <a:gd name="connsiteX1780" fmla="*/ 1168559 w 3708947"/>
                <a:gd name="connsiteY1780" fmla="*/ 1535880 h 2329115"/>
                <a:gd name="connsiteX1781" fmla="*/ 1170308 w 3708947"/>
                <a:gd name="connsiteY1781" fmla="*/ 1535155 h 2329115"/>
                <a:gd name="connsiteX1782" fmla="*/ 1168554 w 3708947"/>
                <a:gd name="connsiteY1782" fmla="*/ 1530814 h 2329115"/>
                <a:gd name="connsiteX1783" fmla="*/ 1176150 w 3708947"/>
                <a:gd name="connsiteY1783" fmla="*/ 1512027 h 2329115"/>
                <a:gd name="connsiteX1784" fmla="*/ 1176896 w 3708947"/>
                <a:gd name="connsiteY1784" fmla="*/ 1511711 h 2329115"/>
                <a:gd name="connsiteX1785" fmla="*/ 1176145 w 3708947"/>
                <a:gd name="connsiteY1785" fmla="*/ 1509940 h 2329115"/>
                <a:gd name="connsiteX1786" fmla="*/ 1183926 w 3708947"/>
                <a:gd name="connsiteY1786" fmla="*/ 1491601 h 2329115"/>
                <a:gd name="connsiteX1787" fmla="*/ 1186124 w 3708947"/>
                <a:gd name="connsiteY1787" fmla="*/ 1490712 h 2329115"/>
                <a:gd name="connsiteX1788" fmla="*/ 1185000 w 3708947"/>
                <a:gd name="connsiteY1788" fmla="*/ 1487800 h 2329115"/>
                <a:gd name="connsiteX1789" fmla="*/ 1192597 w 3708947"/>
                <a:gd name="connsiteY1789" fmla="*/ 1468119 h 2329115"/>
                <a:gd name="connsiteX1790" fmla="*/ 1193452 w 3708947"/>
                <a:gd name="connsiteY1790" fmla="*/ 1467738 h 2329115"/>
                <a:gd name="connsiteX1791" fmla="*/ 1192591 w 3708947"/>
                <a:gd name="connsiteY1791" fmla="*/ 1465660 h 2329115"/>
                <a:gd name="connsiteX1792" fmla="*/ 1200188 w 3708947"/>
                <a:gd name="connsiteY1792" fmla="*/ 1447321 h 2329115"/>
                <a:gd name="connsiteX1793" fmla="*/ 1201097 w 3708947"/>
                <a:gd name="connsiteY1793" fmla="*/ 1446944 h 2329115"/>
                <a:gd name="connsiteX1794" fmla="*/ 1200182 w 3708947"/>
                <a:gd name="connsiteY1794" fmla="*/ 1444786 h 2329115"/>
                <a:gd name="connsiteX1795" fmla="*/ 1208149 w 3708947"/>
                <a:gd name="connsiteY1795" fmla="*/ 1425999 h 2329115"/>
                <a:gd name="connsiteX1796" fmla="*/ 1210735 w 3708947"/>
                <a:gd name="connsiteY1796" fmla="*/ 1424952 h 2329115"/>
                <a:gd name="connsiteX1797" fmla="*/ 1210303 w 3708947"/>
                <a:gd name="connsiteY1797" fmla="*/ 1423911 h 2329115"/>
                <a:gd name="connsiteX1798" fmla="*/ 1217900 w 3708947"/>
                <a:gd name="connsiteY1798" fmla="*/ 1405572 h 2329115"/>
                <a:gd name="connsiteX1799" fmla="*/ 1219186 w 3708947"/>
                <a:gd name="connsiteY1799" fmla="*/ 1405039 h 2329115"/>
                <a:gd name="connsiteX1800" fmla="*/ 1217894 w 3708947"/>
                <a:gd name="connsiteY1800" fmla="*/ 1401770 h 2329115"/>
                <a:gd name="connsiteX1801" fmla="*/ 1225675 w 3708947"/>
                <a:gd name="connsiteY1801" fmla="*/ 1382089 h 2329115"/>
                <a:gd name="connsiteX1802" fmla="*/ 1229595 w 3708947"/>
                <a:gd name="connsiteY1802" fmla="*/ 1380389 h 2329115"/>
                <a:gd name="connsiteX1803" fmla="*/ 1229281 w 3708947"/>
                <a:gd name="connsiteY1803" fmla="*/ 1379631 h 2329115"/>
                <a:gd name="connsiteX1804" fmla="*/ 1236877 w 3708947"/>
                <a:gd name="connsiteY1804" fmla="*/ 1361292 h 2329115"/>
                <a:gd name="connsiteX1805" fmla="*/ 1239918 w 3708947"/>
                <a:gd name="connsiteY1805" fmla="*/ 1360032 h 2329115"/>
                <a:gd name="connsiteX1806" fmla="*/ 1239402 w 3708947"/>
                <a:gd name="connsiteY1806" fmla="*/ 1358756 h 2329115"/>
                <a:gd name="connsiteX1807" fmla="*/ 1246998 w 3708947"/>
                <a:gd name="connsiteY1807" fmla="*/ 1339969 h 2329115"/>
                <a:gd name="connsiteX1808" fmla="*/ 1247729 w 3708947"/>
                <a:gd name="connsiteY1808" fmla="*/ 1339659 h 2329115"/>
                <a:gd name="connsiteX1809" fmla="*/ 1246992 w 3708947"/>
                <a:gd name="connsiteY1809" fmla="*/ 1337881 h 2329115"/>
                <a:gd name="connsiteX1810" fmla="*/ 1254589 w 3708947"/>
                <a:gd name="connsiteY1810" fmla="*/ 1319542 h 2329115"/>
                <a:gd name="connsiteX1811" fmla="*/ 1257640 w 3708947"/>
                <a:gd name="connsiteY1811" fmla="*/ 1318278 h 2329115"/>
                <a:gd name="connsiteX1812" fmla="*/ 1257114 w 3708947"/>
                <a:gd name="connsiteY1812" fmla="*/ 1317007 h 2329115"/>
                <a:gd name="connsiteX1813" fmla="*/ 1264895 w 3708947"/>
                <a:gd name="connsiteY1813" fmla="*/ 1298220 h 2329115"/>
                <a:gd name="connsiteX1814" fmla="*/ 1268710 w 3708947"/>
                <a:gd name="connsiteY1814" fmla="*/ 1296640 h 2329115"/>
                <a:gd name="connsiteX1815" fmla="*/ 1268500 w 3708947"/>
                <a:gd name="connsiteY1815" fmla="*/ 1296132 h 2329115"/>
                <a:gd name="connsiteX1816" fmla="*/ 1276095 w 3708947"/>
                <a:gd name="connsiteY1816" fmla="*/ 1277793 h 2329115"/>
                <a:gd name="connsiteX1817" fmla="*/ 1279136 w 3708947"/>
                <a:gd name="connsiteY1817" fmla="*/ 1276533 h 2329115"/>
                <a:gd name="connsiteX1818" fmla="*/ 1278620 w 3708947"/>
                <a:gd name="connsiteY1818" fmla="*/ 1275257 h 2329115"/>
                <a:gd name="connsiteX1819" fmla="*/ 1286216 w 3708947"/>
                <a:gd name="connsiteY1819" fmla="*/ 1256470 h 2329115"/>
                <a:gd name="connsiteX1820" fmla="*/ 1288860 w 3708947"/>
                <a:gd name="connsiteY1820" fmla="*/ 1255349 h 2329115"/>
                <a:gd name="connsiteX1821" fmla="*/ 1296338 w 3708947"/>
                <a:gd name="connsiteY1821" fmla="*/ 1236413 h 2329115"/>
                <a:gd name="connsiteX1822" fmla="*/ 1299227 w 3708947"/>
                <a:gd name="connsiteY1822" fmla="*/ 1235158 h 2329115"/>
                <a:gd name="connsiteX1823" fmla="*/ 1306644 w 3708947"/>
                <a:gd name="connsiteY1823" fmla="*/ 1217251 h 2329115"/>
                <a:gd name="connsiteX1824" fmla="*/ 1310459 w 3708947"/>
                <a:gd name="connsiteY1824" fmla="*/ 1215672 h 2329115"/>
                <a:gd name="connsiteX1825" fmla="*/ 1310248 w 3708947"/>
                <a:gd name="connsiteY1825" fmla="*/ 1215163 h 2329115"/>
                <a:gd name="connsiteX1826" fmla="*/ 1317845 w 3708947"/>
                <a:gd name="connsiteY1826" fmla="*/ 1196824 h 2329115"/>
                <a:gd name="connsiteX1827" fmla="*/ 1320685 w 3708947"/>
                <a:gd name="connsiteY1827" fmla="*/ 1195647 h 2329115"/>
                <a:gd name="connsiteX1828" fmla="*/ 1320370 w 3708947"/>
                <a:gd name="connsiteY1828" fmla="*/ 1194921 h 2329115"/>
                <a:gd name="connsiteX1829" fmla="*/ 1328337 w 3708947"/>
                <a:gd name="connsiteY1829" fmla="*/ 1176582 h 2329115"/>
                <a:gd name="connsiteX1830" fmla="*/ 1333621 w 3708947"/>
                <a:gd name="connsiteY1830" fmla="*/ 1174494 h 2329115"/>
                <a:gd name="connsiteX1831" fmla="*/ 1340618 w 3708947"/>
                <a:gd name="connsiteY1831" fmla="*/ 1157605 h 2329115"/>
                <a:gd name="connsiteX1832" fmla="*/ 1343451 w 3708947"/>
                <a:gd name="connsiteY1832" fmla="*/ 1156431 h 2329115"/>
                <a:gd name="connsiteX1833" fmla="*/ 1343142 w 3708947"/>
                <a:gd name="connsiteY1833" fmla="*/ 1155702 h 2329115"/>
                <a:gd name="connsiteX1834" fmla="*/ 1350924 w 3708947"/>
                <a:gd name="connsiteY1834" fmla="*/ 1137363 h 2329115"/>
                <a:gd name="connsiteX1835" fmla="*/ 1357303 w 3708947"/>
                <a:gd name="connsiteY1835" fmla="*/ 1134783 h 2329115"/>
                <a:gd name="connsiteX1836" fmla="*/ 1357059 w 3708947"/>
                <a:gd name="connsiteY1836" fmla="*/ 1134194 h 2329115"/>
                <a:gd name="connsiteX1837" fmla="*/ 1364655 w 3708947"/>
                <a:gd name="connsiteY1837" fmla="*/ 1115855 h 2329115"/>
                <a:gd name="connsiteX1838" fmla="*/ 1368016 w 3708947"/>
                <a:gd name="connsiteY1838" fmla="*/ 1114462 h 2329115"/>
                <a:gd name="connsiteX1839" fmla="*/ 1374776 w 3708947"/>
                <a:gd name="connsiteY1839" fmla="*/ 1098143 h 2329115"/>
                <a:gd name="connsiteX1840" fmla="*/ 1380219 w 3708947"/>
                <a:gd name="connsiteY1840" fmla="*/ 1095889 h 2329115"/>
                <a:gd name="connsiteX1841" fmla="*/ 1379832 w 3708947"/>
                <a:gd name="connsiteY1841" fmla="*/ 1094975 h 2329115"/>
                <a:gd name="connsiteX1842" fmla="*/ 1387614 w 3708947"/>
                <a:gd name="connsiteY1842" fmla="*/ 1076636 h 2329115"/>
                <a:gd name="connsiteX1843" fmla="*/ 1395294 w 3708947"/>
                <a:gd name="connsiteY1843" fmla="*/ 1073530 h 2329115"/>
                <a:gd name="connsiteX1844" fmla="*/ 1401344 w 3708947"/>
                <a:gd name="connsiteY1844" fmla="*/ 1058924 h 2329115"/>
                <a:gd name="connsiteX1845" fmla="*/ 1403947 w 3708947"/>
                <a:gd name="connsiteY1845" fmla="*/ 1057846 h 2329115"/>
                <a:gd name="connsiteX1846" fmla="*/ 1403869 w 3708947"/>
                <a:gd name="connsiteY1846" fmla="*/ 1057654 h 2329115"/>
                <a:gd name="connsiteX1847" fmla="*/ 1411836 w 3708947"/>
                <a:gd name="connsiteY1847" fmla="*/ 1037972 h 2329115"/>
                <a:gd name="connsiteX1848" fmla="*/ 1417554 w 3708947"/>
                <a:gd name="connsiteY1848" fmla="*/ 1035549 h 2329115"/>
                <a:gd name="connsiteX1849" fmla="*/ 1424116 w 3708947"/>
                <a:gd name="connsiteY1849" fmla="*/ 1019705 h 2329115"/>
                <a:gd name="connsiteX1850" fmla="*/ 1430216 w 3708947"/>
                <a:gd name="connsiteY1850" fmla="*/ 1017179 h 2329115"/>
                <a:gd name="connsiteX1851" fmla="*/ 1436954 w 3708947"/>
                <a:gd name="connsiteY1851" fmla="*/ 1000913 h 2329115"/>
                <a:gd name="connsiteX1852" fmla="*/ 1444580 w 3708947"/>
                <a:gd name="connsiteY1852" fmla="*/ 997753 h 2329115"/>
                <a:gd name="connsiteX1853" fmla="*/ 1450685 w 3708947"/>
                <a:gd name="connsiteY1853" fmla="*/ 983017 h 2329115"/>
                <a:gd name="connsiteX1854" fmla="*/ 1457100 w 3708947"/>
                <a:gd name="connsiteY1854" fmla="*/ 980359 h 2329115"/>
                <a:gd name="connsiteX1855" fmla="*/ 1463336 w 3708947"/>
                <a:gd name="connsiteY1855" fmla="*/ 965305 h 2329115"/>
                <a:gd name="connsiteX1856" fmla="*/ 1468484 w 3708947"/>
                <a:gd name="connsiteY1856" fmla="*/ 963172 h 2329115"/>
                <a:gd name="connsiteX1857" fmla="*/ 1476173 w 3708947"/>
                <a:gd name="connsiteY1857" fmla="*/ 944168 h 2329115"/>
                <a:gd name="connsiteX1858" fmla="*/ 1486813 w 3708947"/>
                <a:gd name="connsiteY1858" fmla="*/ 939655 h 2329115"/>
                <a:gd name="connsiteX1859" fmla="*/ 1492434 w 3708947"/>
                <a:gd name="connsiteY1859" fmla="*/ 926085 h 2329115"/>
                <a:gd name="connsiteX1860" fmla="*/ 1498217 w 3708947"/>
                <a:gd name="connsiteY1860" fmla="*/ 923689 h 2329115"/>
                <a:gd name="connsiteX1861" fmla="*/ 1505085 w 3708947"/>
                <a:gd name="connsiteY1861" fmla="*/ 907108 h 2329115"/>
                <a:gd name="connsiteX1862" fmla="*/ 1512078 w 3708947"/>
                <a:gd name="connsiteY1862" fmla="*/ 904212 h 2329115"/>
                <a:gd name="connsiteX1863" fmla="*/ 1517922 w 3708947"/>
                <a:gd name="connsiteY1863" fmla="*/ 889767 h 2329115"/>
                <a:gd name="connsiteX1864" fmla="*/ 1528694 w 3708947"/>
                <a:gd name="connsiteY1864" fmla="*/ 885199 h 2329115"/>
                <a:gd name="connsiteX1865" fmla="*/ 1534184 w 3708947"/>
                <a:gd name="connsiteY1865" fmla="*/ 870975 h 2329115"/>
                <a:gd name="connsiteX1866" fmla="*/ 1541700 w 3708947"/>
                <a:gd name="connsiteY1866" fmla="*/ 867633 h 2329115"/>
                <a:gd name="connsiteX1867" fmla="*/ 1546835 w 3708947"/>
                <a:gd name="connsiteY1867" fmla="*/ 855237 h 2329115"/>
                <a:gd name="connsiteX1868" fmla="*/ 1557463 w 3708947"/>
                <a:gd name="connsiteY1868" fmla="*/ 850835 h 2329115"/>
                <a:gd name="connsiteX1869" fmla="*/ 1563281 w 3708947"/>
                <a:gd name="connsiteY1869" fmla="*/ 836446 h 2329115"/>
                <a:gd name="connsiteX1870" fmla="*/ 1569637 w 3708947"/>
                <a:gd name="connsiteY1870" fmla="*/ 833750 h 2329115"/>
                <a:gd name="connsiteX1871" fmla="*/ 1575933 w 3708947"/>
                <a:gd name="connsiteY1871" fmla="*/ 818549 h 2329115"/>
                <a:gd name="connsiteX1872" fmla="*/ 1585895 w 3708947"/>
                <a:gd name="connsiteY1872" fmla="*/ 814422 h 2329115"/>
                <a:gd name="connsiteX1873" fmla="*/ 1591114 w 3708947"/>
                <a:gd name="connsiteY1873" fmla="*/ 801208 h 2329115"/>
                <a:gd name="connsiteX1874" fmla="*/ 1602676 w 3708947"/>
                <a:gd name="connsiteY1874" fmla="*/ 796185 h 2329115"/>
                <a:gd name="connsiteX1875" fmla="*/ 1607562 w 3708947"/>
                <a:gd name="connsiteY1875" fmla="*/ 784390 h 2329115"/>
                <a:gd name="connsiteX1876" fmla="*/ 1614058 w 3708947"/>
                <a:gd name="connsiteY1876" fmla="*/ 781699 h 2329115"/>
                <a:gd name="connsiteX1877" fmla="*/ 1620584 w 3708947"/>
                <a:gd name="connsiteY1877" fmla="*/ 766678 h 2329115"/>
                <a:gd name="connsiteX1878" fmla="*/ 1630460 w 3708947"/>
                <a:gd name="connsiteY1878" fmla="*/ 762777 h 2329115"/>
                <a:gd name="connsiteX1879" fmla="*/ 1635580 w 3708947"/>
                <a:gd name="connsiteY1879" fmla="*/ 750416 h 2329115"/>
                <a:gd name="connsiteX1880" fmla="*/ 1646260 w 3708947"/>
                <a:gd name="connsiteY1880" fmla="*/ 745992 h 2329115"/>
                <a:gd name="connsiteX1881" fmla="*/ 1651841 w 3708947"/>
                <a:gd name="connsiteY1881" fmla="*/ 732519 h 2329115"/>
                <a:gd name="connsiteX1882" fmla="*/ 1662576 w 3708947"/>
                <a:gd name="connsiteY1882" fmla="*/ 728072 h 2329115"/>
                <a:gd name="connsiteX1883" fmla="*/ 1667022 w 3708947"/>
                <a:gd name="connsiteY1883" fmla="*/ 717337 h 2329115"/>
                <a:gd name="connsiteX1884" fmla="*/ 1677200 w 3708947"/>
                <a:gd name="connsiteY1884" fmla="*/ 713121 h 2329115"/>
                <a:gd name="connsiteX1885" fmla="*/ 1682390 w 3708947"/>
                <a:gd name="connsiteY1885" fmla="*/ 700891 h 2329115"/>
                <a:gd name="connsiteX1886" fmla="*/ 1693740 w 3708947"/>
                <a:gd name="connsiteY1886" fmla="*/ 696301 h 2329115"/>
                <a:gd name="connsiteX1887" fmla="*/ 1699022 w 3708947"/>
                <a:gd name="connsiteY1887" fmla="*/ 683550 h 2329115"/>
                <a:gd name="connsiteX1888" fmla="*/ 1711862 w 3708947"/>
                <a:gd name="connsiteY1888" fmla="*/ 678231 h 2329115"/>
                <a:gd name="connsiteX1889" fmla="*/ 1716549 w 3708947"/>
                <a:gd name="connsiteY1889" fmla="*/ 666917 h 2329115"/>
                <a:gd name="connsiteX1890" fmla="*/ 1728494 w 3708947"/>
                <a:gd name="connsiteY1890" fmla="*/ 661969 h 2329115"/>
                <a:gd name="connsiteX1891" fmla="*/ 1732810 w 3708947"/>
                <a:gd name="connsiteY1891" fmla="*/ 651550 h 2329115"/>
                <a:gd name="connsiteX1892" fmla="*/ 1743545 w 3708947"/>
                <a:gd name="connsiteY1892" fmla="*/ 647103 h 2329115"/>
                <a:gd name="connsiteX1893" fmla="*/ 1747991 w 3708947"/>
                <a:gd name="connsiteY1893" fmla="*/ 636369 h 2329115"/>
                <a:gd name="connsiteX1894" fmla="*/ 1758574 w 3708947"/>
                <a:gd name="connsiteY1894" fmla="*/ 631985 h 2329115"/>
                <a:gd name="connsiteX1895" fmla="*/ 1760932 w 3708947"/>
                <a:gd name="connsiteY1895" fmla="*/ 626553 h 2329115"/>
                <a:gd name="connsiteX1896" fmla="*/ 1746694 w 3708947"/>
                <a:gd name="connsiteY1896" fmla="*/ 632310 h 2329115"/>
                <a:gd name="connsiteX1897" fmla="*/ 1742920 w 3708947"/>
                <a:gd name="connsiteY1897" fmla="*/ 641419 h 2329115"/>
                <a:gd name="connsiteX1898" fmla="*/ 1732583 w 3708947"/>
                <a:gd name="connsiteY1898" fmla="*/ 645701 h 2329115"/>
                <a:gd name="connsiteX1899" fmla="*/ 1727739 w 3708947"/>
                <a:gd name="connsiteY1899" fmla="*/ 657680 h 2329115"/>
                <a:gd name="connsiteX1900" fmla="*/ 1716761 w 3708947"/>
                <a:gd name="connsiteY1900" fmla="*/ 662339 h 2329115"/>
                <a:gd name="connsiteX1901" fmla="*/ 1712001 w 3708947"/>
                <a:gd name="connsiteY1901" fmla="*/ 673047 h 2329115"/>
                <a:gd name="connsiteX1902" fmla="*/ 1697560 w 3708947"/>
                <a:gd name="connsiteY1902" fmla="*/ 678621 h 2329115"/>
                <a:gd name="connsiteX1903" fmla="*/ 1693580 w 3708947"/>
                <a:gd name="connsiteY1903" fmla="*/ 688228 h 2329115"/>
                <a:gd name="connsiteX1904" fmla="*/ 1683162 w 3708947"/>
                <a:gd name="connsiteY1904" fmla="*/ 692544 h 2329115"/>
                <a:gd name="connsiteX1905" fmla="*/ 1678214 w 3708947"/>
                <a:gd name="connsiteY1905" fmla="*/ 704490 h 2329115"/>
                <a:gd name="connsiteX1906" fmla="*/ 1667047 w 3708947"/>
                <a:gd name="connsiteY1906" fmla="*/ 709115 h 2329115"/>
                <a:gd name="connsiteX1907" fmla="*/ 1661952 w 3708947"/>
                <a:gd name="connsiteY1907" fmla="*/ 722018 h 2329115"/>
                <a:gd name="connsiteX1908" fmla="*/ 1651294 w 3708947"/>
                <a:gd name="connsiteY1908" fmla="*/ 726648 h 2329115"/>
                <a:gd name="connsiteX1909" fmla="*/ 1646771 w 3708947"/>
                <a:gd name="connsiteY1909" fmla="*/ 737569 h 2329115"/>
                <a:gd name="connsiteX1910" fmla="*/ 1636593 w 3708947"/>
                <a:gd name="connsiteY1910" fmla="*/ 741785 h 2329115"/>
                <a:gd name="connsiteX1911" fmla="*/ 1631404 w 3708947"/>
                <a:gd name="connsiteY1911" fmla="*/ 754015 h 2329115"/>
                <a:gd name="connsiteX1912" fmla="*/ 1619423 w 3708947"/>
                <a:gd name="connsiteY1912" fmla="*/ 758859 h 2329115"/>
                <a:gd name="connsiteX1913" fmla="*/ 1615141 w 3708947"/>
                <a:gd name="connsiteY1913" fmla="*/ 769197 h 2329115"/>
                <a:gd name="connsiteX1914" fmla="*/ 1606033 w 3708947"/>
                <a:gd name="connsiteY1914" fmla="*/ 772970 h 2329115"/>
                <a:gd name="connsiteX1915" fmla="*/ 1599960 w 3708947"/>
                <a:gd name="connsiteY1915" fmla="*/ 787989 h 2329115"/>
                <a:gd name="connsiteX1916" fmla="*/ 1587729 w 3708947"/>
                <a:gd name="connsiteY1916" fmla="*/ 793179 h 2329115"/>
                <a:gd name="connsiteX1917" fmla="*/ 1583514 w 3708947"/>
                <a:gd name="connsiteY1917" fmla="*/ 803356 h 2329115"/>
                <a:gd name="connsiteX1918" fmla="*/ 1574043 w 3708947"/>
                <a:gd name="connsiteY1918" fmla="*/ 807279 h 2329115"/>
                <a:gd name="connsiteX1919" fmla="*/ 1568332 w 3708947"/>
                <a:gd name="connsiteY1919" fmla="*/ 821068 h 2329115"/>
                <a:gd name="connsiteX1920" fmla="*/ 1558915 w 3708947"/>
                <a:gd name="connsiteY1920" fmla="*/ 824969 h 2329115"/>
                <a:gd name="connsiteX1921" fmla="*/ 1552965 w 3708947"/>
                <a:gd name="connsiteY1921" fmla="*/ 839676 h 2329115"/>
                <a:gd name="connsiteX1922" fmla="*/ 1544122 w 3708947"/>
                <a:gd name="connsiteY1922" fmla="*/ 843426 h 2329115"/>
                <a:gd name="connsiteX1923" fmla="*/ 1539234 w 3708947"/>
                <a:gd name="connsiteY1923" fmla="*/ 855227 h 2329115"/>
                <a:gd name="connsiteX1924" fmla="*/ 1530125 w 3708947"/>
                <a:gd name="connsiteY1924" fmla="*/ 859000 h 2329115"/>
                <a:gd name="connsiteX1925" fmla="*/ 1524052 w 3708947"/>
                <a:gd name="connsiteY1925" fmla="*/ 874019 h 2329115"/>
                <a:gd name="connsiteX1926" fmla="*/ 1514573 w 3708947"/>
                <a:gd name="connsiteY1926" fmla="*/ 878042 h 2329115"/>
                <a:gd name="connsiteX1927" fmla="*/ 1508686 w 3708947"/>
                <a:gd name="connsiteY1927" fmla="*/ 891916 h 2329115"/>
                <a:gd name="connsiteX1928" fmla="*/ 1500839 w 3708947"/>
                <a:gd name="connsiteY1928" fmla="*/ 895088 h 2329115"/>
                <a:gd name="connsiteX1929" fmla="*/ 1494954 w 3708947"/>
                <a:gd name="connsiteY1929" fmla="*/ 910337 h 2329115"/>
                <a:gd name="connsiteX1930" fmla="*/ 1488081 w 3708947"/>
                <a:gd name="connsiteY1930" fmla="*/ 913392 h 2329115"/>
                <a:gd name="connsiteX1931" fmla="*/ 1481932 w 3708947"/>
                <a:gd name="connsiteY1931" fmla="*/ 928235 h 2329115"/>
                <a:gd name="connsiteX1932" fmla="*/ 1471744 w 3708947"/>
                <a:gd name="connsiteY1932" fmla="*/ 932456 h 2329115"/>
                <a:gd name="connsiteX1933" fmla="*/ 1466936 w 3708947"/>
                <a:gd name="connsiteY1933" fmla="*/ 943787 h 2329115"/>
                <a:gd name="connsiteX1934" fmla="*/ 1459883 w 3708947"/>
                <a:gd name="connsiteY1934" fmla="*/ 946638 h 2329115"/>
                <a:gd name="connsiteX1935" fmla="*/ 1453204 w 3708947"/>
                <a:gd name="connsiteY1935" fmla="*/ 962763 h 2329115"/>
                <a:gd name="connsiteX1936" fmla="*/ 1447462 w 3708947"/>
                <a:gd name="connsiteY1936" fmla="*/ 965142 h 2329115"/>
                <a:gd name="connsiteX1937" fmla="*/ 1440552 w 3708947"/>
                <a:gd name="connsiteY1937" fmla="*/ 982636 h 2329115"/>
                <a:gd name="connsiteX1938" fmla="*/ 1434881 w 3708947"/>
                <a:gd name="connsiteY1938" fmla="*/ 985100 h 2329115"/>
                <a:gd name="connsiteX1939" fmla="*/ 1427717 w 3708947"/>
                <a:gd name="connsiteY1939" fmla="*/ 1001983 h 2329115"/>
                <a:gd name="connsiteX1940" fmla="*/ 1419944 w 3708947"/>
                <a:gd name="connsiteY1940" fmla="*/ 1005125 h 2329115"/>
                <a:gd name="connsiteX1941" fmla="*/ 1413615 w 3708947"/>
                <a:gd name="connsiteY1941" fmla="*/ 1019695 h 2329115"/>
                <a:gd name="connsiteX1942" fmla="*/ 1407991 w 3708947"/>
                <a:gd name="connsiteY1942" fmla="*/ 1021916 h 2329115"/>
                <a:gd name="connsiteX1943" fmla="*/ 1400964 w 3708947"/>
                <a:gd name="connsiteY1943" fmla="*/ 1038486 h 2329115"/>
                <a:gd name="connsiteX1944" fmla="*/ 1395082 w 3708947"/>
                <a:gd name="connsiteY1944" fmla="*/ 1040866 h 2329115"/>
                <a:gd name="connsiteX1945" fmla="*/ 1388497 w 3708947"/>
                <a:gd name="connsiteY1945" fmla="*/ 1056383 h 2329115"/>
                <a:gd name="connsiteX1946" fmla="*/ 1381808 w 3708947"/>
                <a:gd name="connsiteY1946" fmla="*/ 1059088 h 2329115"/>
                <a:gd name="connsiteX1947" fmla="*/ 1374765 w 3708947"/>
                <a:gd name="connsiteY1947" fmla="*/ 1077335 h 2329115"/>
                <a:gd name="connsiteX1948" fmla="*/ 1368533 w 3708947"/>
                <a:gd name="connsiteY1948" fmla="*/ 1080105 h 2329115"/>
                <a:gd name="connsiteX1949" fmla="*/ 1362114 w 3708947"/>
                <a:gd name="connsiteY1949" fmla="*/ 1095602 h 2329115"/>
                <a:gd name="connsiteX1950" fmla="*/ 1355659 w 3708947"/>
                <a:gd name="connsiteY1950" fmla="*/ 1098276 h 2329115"/>
                <a:gd name="connsiteX1951" fmla="*/ 1349278 w 3708947"/>
                <a:gd name="connsiteY1951" fmla="*/ 1113314 h 2329115"/>
                <a:gd name="connsiteX1952" fmla="*/ 1345066 w 3708947"/>
                <a:gd name="connsiteY1952" fmla="*/ 1115017 h 2329115"/>
                <a:gd name="connsiteX1953" fmla="*/ 1345673 w 3708947"/>
                <a:gd name="connsiteY1953" fmla="*/ 1116483 h 2329115"/>
                <a:gd name="connsiteX1954" fmla="*/ 1338077 w 3708947"/>
                <a:gd name="connsiteY1954" fmla="*/ 1134822 h 2329115"/>
                <a:gd name="connsiteX1955" fmla="*/ 1331661 w 3708947"/>
                <a:gd name="connsiteY1955" fmla="*/ 1137479 h 2329115"/>
                <a:gd name="connsiteX1956" fmla="*/ 1325426 w 3708947"/>
                <a:gd name="connsiteY1956" fmla="*/ 1152534 h 2329115"/>
                <a:gd name="connsiteX1957" fmla="*/ 1322150 w 3708947"/>
                <a:gd name="connsiteY1957" fmla="*/ 1153890 h 2329115"/>
                <a:gd name="connsiteX1958" fmla="*/ 1322901 w 3708947"/>
                <a:gd name="connsiteY1958" fmla="*/ 1155702 h 2329115"/>
                <a:gd name="connsiteX1959" fmla="*/ 1315304 w 3708947"/>
                <a:gd name="connsiteY1959" fmla="*/ 1174041 h 2329115"/>
                <a:gd name="connsiteX1960" fmla="*/ 1310150 w 3708947"/>
                <a:gd name="connsiteY1960" fmla="*/ 1176175 h 2329115"/>
                <a:gd name="connsiteX1961" fmla="*/ 1302467 w 3708947"/>
                <a:gd name="connsiteY1961" fmla="*/ 1194283 h 2329115"/>
                <a:gd name="connsiteX1962" fmla="*/ 1298455 w 3708947"/>
                <a:gd name="connsiteY1962" fmla="*/ 1195906 h 2329115"/>
                <a:gd name="connsiteX1963" fmla="*/ 1291266 w 3708947"/>
                <a:gd name="connsiteY1963" fmla="*/ 1213260 h 2329115"/>
                <a:gd name="connsiteX1964" fmla="*/ 1288438 w 3708947"/>
                <a:gd name="connsiteY1964" fmla="*/ 1214432 h 2329115"/>
                <a:gd name="connsiteX1965" fmla="*/ 1288742 w 3708947"/>
                <a:gd name="connsiteY1965" fmla="*/ 1215163 h 2329115"/>
                <a:gd name="connsiteX1966" fmla="*/ 1281145 w 3708947"/>
                <a:gd name="connsiteY1966" fmla="*/ 1233502 h 2329115"/>
                <a:gd name="connsiteX1967" fmla="*/ 1275935 w 3708947"/>
                <a:gd name="connsiteY1967" fmla="*/ 1235660 h 2329115"/>
                <a:gd name="connsiteX1968" fmla="*/ 1276091 w 3708947"/>
                <a:gd name="connsiteY1968" fmla="*/ 1236038 h 2329115"/>
                <a:gd name="connsiteX1969" fmla="*/ 1268309 w 3708947"/>
                <a:gd name="connsiteY1969" fmla="*/ 1254824 h 2329115"/>
                <a:gd name="connsiteX1970" fmla="*/ 1264388 w 3708947"/>
                <a:gd name="connsiteY1970" fmla="*/ 1256448 h 2329115"/>
                <a:gd name="connsiteX1971" fmla="*/ 1257108 w 3708947"/>
                <a:gd name="connsiteY1971" fmla="*/ 1274881 h 2329115"/>
                <a:gd name="connsiteX1972" fmla="*/ 1254230 w 3708947"/>
                <a:gd name="connsiteY1972" fmla="*/ 1276132 h 2329115"/>
                <a:gd name="connsiteX1973" fmla="*/ 1246987 w 3708947"/>
                <a:gd name="connsiteY1973" fmla="*/ 1294043 h 2329115"/>
                <a:gd name="connsiteX1974" fmla="*/ 1244104 w 3708947"/>
                <a:gd name="connsiteY1974" fmla="*/ 1295266 h 2329115"/>
                <a:gd name="connsiteX1975" fmla="*/ 1244462 w 3708947"/>
                <a:gd name="connsiteY1975" fmla="*/ 1296132 h 2329115"/>
                <a:gd name="connsiteX1976" fmla="*/ 1236866 w 3708947"/>
                <a:gd name="connsiteY1976" fmla="*/ 1314471 h 2329115"/>
                <a:gd name="connsiteX1977" fmla="*/ 1235938 w 3708947"/>
                <a:gd name="connsiteY1977" fmla="*/ 1314855 h 2329115"/>
                <a:gd name="connsiteX1978" fmla="*/ 1236872 w 3708947"/>
                <a:gd name="connsiteY1978" fmla="*/ 1317007 h 2329115"/>
                <a:gd name="connsiteX1979" fmla="*/ 1228720 w 3708947"/>
                <a:gd name="connsiteY1979" fmla="*/ 1335793 h 2329115"/>
                <a:gd name="connsiteX1980" fmla="*/ 1226276 w 3708947"/>
                <a:gd name="connsiteY1980" fmla="*/ 1336760 h 2329115"/>
                <a:gd name="connsiteX1981" fmla="*/ 1226751 w 3708947"/>
                <a:gd name="connsiteY1981" fmla="*/ 1337881 h 2329115"/>
                <a:gd name="connsiteX1982" fmla="*/ 1218969 w 3708947"/>
                <a:gd name="connsiteY1982" fmla="*/ 1356220 h 2329115"/>
                <a:gd name="connsiteX1983" fmla="*/ 1214990 w 3708947"/>
                <a:gd name="connsiteY1983" fmla="*/ 1357829 h 2329115"/>
                <a:gd name="connsiteX1984" fmla="*/ 1215364 w 3708947"/>
                <a:gd name="connsiteY1984" fmla="*/ 1358756 h 2329115"/>
                <a:gd name="connsiteX1985" fmla="*/ 1207768 w 3708947"/>
                <a:gd name="connsiteY1985" fmla="*/ 1377542 h 2329115"/>
                <a:gd name="connsiteX1986" fmla="*/ 1204885 w 3708947"/>
                <a:gd name="connsiteY1986" fmla="*/ 1378765 h 2329115"/>
                <a:gd name="connsiteX1987" fmla="*/ 1205244 w 3708947"/>
                <a:gd name="connsiteY1987" fmla="*/ 1379631 h 2329115"/>
                <a:gd name="connsiteX1988" fmla="*/ 1197647 w 3708947"/>
                <a:gd name="connsiteY1988" fmla="*/ 1397970 h 2329115"/>
                <a:gd name="connsiteX1989" fmla="*/ 1196387 w 3708947"/>
                <a:gd name="connsiteY1989" fmla="*/ 1398492 h 2329115"/>
                <a:gd name="connsiteX1990" fmla="*/ 1197653 w 3708947"/>
                <a:gd name="connsiteY1990" fmla="*/ 1401770 h 2329115"/>
                <a:gd name="connsiteX1991" fmla="*/ 1190056 w 3708947"/>
                <a:gd name="connsiteY1991" fmla="*/ 1421452 h 2329115"/>
                <a:gd name="connsiteX1992" fmla="*/ 1187054 w 3708947"/>
                <a:gd name="connsiteY1992" fmla="*/ 1422786 h 2329115"/>
                <a:gd name="connsiteX1993" fmla="*/ 1187532 w 3708947"/>
                <a:gd name="connsiteY1993" fmla="*/ 1423911 h 2329115"/>
                <a:gd name="connsiteX1994" fmla="*/ 1179750 w 3708947"/>
                <a:gd name="connsiteY1994" fmla="*/ 1442250 h 2329115"/>
                <a:gd name="connsiteX1995" fmla="*/ 1177945 w 3708947"/>
                <a:gd name="connsiteY1995" fmla="*/ 1442980 h 2329115"/>
                <a:gd name="connsiteX1996" fmla="*/ 1178675 w 3708947"/>
                <a:gd name="connsiteY1996" fmla="*/ 1444786 h 2329115"/>
                <a:gd name="connsiteX1997" fmla="*/ 1171079 w 3708947"/>
                <a:gd name="connsiteY1997" fmla="*/ 1463572 h 2329115"/>
                <a:gd name="connsiteX1998" fmla="*/ 1170318 w 3708947"/>
                <a:gd name="connsiteY1998" fmla="*/ 1463895 h 2329115"/>
                <a:gd name="connsiteX1999" fmla="*/ 1171085 w 3708947"/>
                <a:gd name="connsiteY1999" fmla="*/ 1465660 h 2329115"/>
                <a:gd name="connsiteX2000" fmla="*/ 1163118 w 3708947"/>
                <a:gd name="connsiteY2000" fmla="*/ 1483999 h 2329115"/>
                <a:gd name="connsiteX2001" fmla="*/ 1159975 w 3708947"/>
                <a:gd name="connsiteY2001" fmla="*/ 1485240 h 2329115"/>
                <a:gd name="connsiteX2002" fmla="*/ 1160963 w 3708947"/>
                <a:gd name="connsiteY2002" fmla="*/ 1487800 h 2329115"/>
                <a:gd name="connsiteX2003" fmla="*/ 1153367 w 3708947"/>
                <a:gd name="connsiteY2003" fmla="*/ 1507481 h 2329115"/>
                <a:gd name="connsiteX2004" fmla="*/ 1152494 w 3708947"/>
                <a:gd name="connsiteY2004" fmla="*/ 1507868 h 2329115"/>
                <a:gd name="connsiteX2005" fmla="*/ 1153373 w 3708947"/>
                <a:gd name="connsiteY2005" fmla="*/ 1509940 h 2329115"/>
                <a:gd name="connsiteX2006" fmla="*/ 1145591 w 3708947"/>
                <a:gd name="connsiteY2006" fmla="*/ 1528279 h 2329115"/>
                <a:gd name="connsiteX2007" fmla="*/ 1144855 w 3708947"/>
                <a:gd name="connsiteY2007" fmla="*/ 1528577 h 2329115"/>
                <a:gd name="connsiteX2008" fmla="*/ 1145782 w 3708947"/>
                <a:gd name="connsiteY2008" fmla="*/ 1530814 h 2329115"/>
                <a:gd name="connsiteX2009" fmla="*/ 1138000 w 3708947"/>
                <a:gd name="connsiteY2009" fmla="*/ 1549601 h 2329115"/>
                <a:gd name="connsiteX2010" fmla="*/ 1135450 w 3708947"/>
                <a:gd name="connsiteY2010" fmla="*/ 1550657 h 2329115"/>
                <a:gd name="connsiteX2011" fmla="*/ 1136926 w 3708947"/>
                <a:gd name="connsiteY2011" fmla="*/ 1554219 h 2329115"/>
                <a:gd name="connsiteX2012" fmla="*/ 1129329 w 3708947"/>
                <a:gd name="connsiteY2012" fmla="*/ 1572559 h 2329115"/>
                <a:gd name="connsiteX2013" fmla="*/ 1128214 w 3708947"/>
                <a:gd name="connsiteY2013" fmla="*/ 1573021 h 2329115"/>
                <a:gd name="connsiteX2014" fmla="*/ 1129334 w 3708947"/>
                <a:gd name="connsiteY2014" fmla="*/ 1575726 h 2329115"/>
                <a:gd name="connsiteX2015" fmla="*/ 1121738 w 3708947"/>
                <a:gd name="connsiteY2015" fmla="*/ 1594065 h 2329115"/>
                <a:gd name="connsiteX2016" fmla="*/ 1120176 w 3708947"/>
                <a:gd name="connsiteY2016" fmla="*/ 1594713 h 2329115"/>
                <a:gd name="connsiteX2017" fmla="*/ 1121744 w 3708947"/>
                <a:gd name="connsiteY2017" fmla="*/ 1598499 h 2329115"/>
                <a:gd name="connsiteX2018" fmla="*/ 1114760 w 3708947"/>
                <a:gd name="connsiteY2018" fmla="*/ 1615361 h 2329115"/>
                <a:gd name="connsiteX2019" fmla="*/ 1116683 w 3708947"/>
                <a:gd name="connsiteY2019" fmla="*/ 1620006 h 2329115"/>
                <a:gd name="connsiteX2020" fmla="*/ 1109087 w 3708947"/>
                <a:gd name="connsiteY2020" fmla="*/ 1638346 h 2329115"/>
                <a:gd name="connsiteX2021" fmla="*/ 1107492 w 3708947"/>
                <a:gd name="connsiteY2021" fmla="*/ 1639006 h 2329115"/>
                <a:gd name="connsiteX2022" fmla="*/ 1109093 w 3708947"/>
                <a:gd name="connsiteY2022" fmla="*/ 1642779 h 2329115"/>
                <a:gd name="connsiteX2023" fmla="*/ 1101953 w 3708947"/>
                <a:gd name="connsiteY2023" fmla="*/ 1659608 h 2329115"/>
                <a:gd name="connsiteX2024" fmla="*/ 1104032 w 3708947"/>
                <a:gd name="connsiteY2024" fmla="*/ 1664286 h 2329115"/>
                <a:gd name="connsiteX2025" fmla="*/ 1095880 w 3708947"/>
                <a:gd name="connsiteY2025" fmla="*/ 1682625 h 2329115"/>
                <a:gd name="connsiteX2026" fmla="*/ 1093690 w 3708947"/>
                <a:gd name="connsiteY2026" fmla="*/ 1683470 h 2329115"/>
                <a:gd name="connsiteX2027" fmla="*/ 1095176 w 3708947"/>
                <a:gd name="connsiteY2027" fmla="*/ 1687058 h 2329115"/>
                <a:gd name="connsiteX2028" fmla="*/ 1087668 w 3708947"/>
                <a:gd name="connsiteY2028" fmla="*/ 1705186 h 2329115"/>
                <a:gd name="connsiteX2029" fmla="*/ 1090116 w 3708947"/>
                <a:gd name="connsiteY2029" fmla="*/ 1711096 h 2329115"/>
                <a:gd name="connsiteX2030" fmla="*/ 1082519 w 3708947"/>
                <a:gd name="connsiteY2030" fmla="*/ 1729435 h 2329115"/>
                <a:gd name="connsiteX2031" fmla="*/ 1081852 w 3708947"/>
                <a:gd name="connsiteY2031" fmla="*/ 1729712 h 2329115"/>
                <a:gd name="connsiteX2032" fmla="*/ 1082525 w 3708947"/>
                <a:gd name="connsiteY2032" fmla="*/ 1731338 h 2329115"/>
                <a:gd name="connsiteX2033" fmla="*/ 1075016 w 3708947"/>
                <a:gd name="connsiteY2033" fmla="*/ 1749466 h 2329115"/>
                <a:gd name="connsiteX2034" fmla="*/ 1077464 w 3708947"/>
                <a:gd name="connsiteY2034" fmla="*/ 1755376 h 2329115"/>
                <a:gd name="connsiteX2035" fmla="*/ 1070115 w 3708947"/>
                <a:gd name="connsiteY2035" fmla="*/ 1773119 h 2329115"/>
                <a:gd name="connsiteX2036" fmla="*/ 1072404 w 3708947"/>
                <a:gd name="connsiteY2036" fmla="*/ 1778781 h 2329115"/>
                <a:gd name="connsiteX2037" fmla="*/ 1065089 w 3708947"/>
                <a:gd name="connsiteY2037" fmla="*/ 1796871 h 2329115"/>
                <a:gd name="connsiteX2038" fmla="*/ 1067344 w 3708947"/>
                <a:gd name="connsiteY2038" fmla="*/ 1802186 h 2329115"/>
                <a:gd name="connsiteX2039" fmla="*/ 1059878 w 3708947"/>
                <a:gd name="connsiteY2039" fmla="*/ 1819782 h 2329115"/>
                <a:gd name="connsiteX2040" fmla="*/ 1062284 w 3708947"/>
                <a:gd name="connsiteY2040" fmla="*/ 1825591 h 2329115"/>
                <a:gd name="connsiteX2041" fmla="*/ 1054569 w 3708947"/>
                <a:gd name="connsiteY2041" fmla="*/ 1844216 h 2329115"/>
                <a:gd name="connsiteX2042" fmla="*/ 1055958 w 3708947"/>
                <a:gd name="connsiteY2042" fmla="*/ 1847732 h 2329115"/>
                <a:gd name="connsiteX2043" fmla="*/ 1048884 w 3708947"/>
                <a:gd name="connsiteY2043" fmla="*/ 1865643 h 2329115"/>
                <a:gd name="connsiteX2044" fmla="*/ 1050897 w 3708947"/>
                <a:gd name="connsiteY2044" fmla="*/ 1870503 h 2329115"/>
                <a:gd name="connsiteX2045" fmla="*/ 1044915 w 3708947"/>
                <a:gd name="connsiteY2045" fmla="*/ 1884944 h 2329115"/>
                <a:gd name="connsiteX2046" fmla="*/ 1048367 w 3708947"/>
                <a:gd name="connsiteY2046" fmla="*/ 1893276 h 2329115"/>
                <a:gd name="connsiteX2047" fmla="*/ 1040858 w 3708947"/>
                <a:gd name="connsiteY2047" fmla="*/ 1911404 h 2329115"/>
                <a:gd name="connsiteX2048" fmla="*/ 1043306 w 3708947"/>
                <a:gd name="connsiteY2048" fmla="*/ 1917314 h 2329115"/>
                <a:gd name="connsiteX2049" fmla="*/ 1037324 w 3708947"/>
                <a:gd name="connsiteY2049" fmla="*/ 1931755 h 2329115"/>
                <a:gd name="connsiteX2050" fmla="*/ 1040775 w 3708947"/>
                <a:gd name="connsiteY2050" fmla="*/ 1940085 h 2329115"/>
                <a:gd name="connsiteX2051" fmla="*/ 1033179 w 3708947"/>
                <a:gd name="connsiteY2051" fmla="*/ 1958424 h 2329115"/>
                <a:gd name="connsiteX2052" fmla="*/ 1032995 w 3708947"/>
                <a:gd name="connsiteY2052" fmla="*/ 1958501 h 2329115"/>
                <a:gd name="connsiteX2053" fmla="*/ 1035714 w 3708947"/>
                <a:gd name="connsiteY2053" fmla="*/ 1965389 h 2329115"/>
                <a:gd name="connsiteX2054" fmla="*/ 1029867 w 3708947"/>
                <a:gd name="connsiteY2054" fmla="*/ 1980197 h 2329115"/>
                <a:gd name="connsiteX2055" fmla="*/ 1033184 w 3708947"/>
                <a:gd name="connsiteY2055" fmla="*/ 1988793 h 2329115"/>
                <a:gd name="connsiteX2056" fmla="*/ 1027035 w 3708947"/>
                <a:gd name="connsiteY2056" fmla="*/ 2004726 h 2329115"/>
                <a:gd name="connsiteX2057" fmla="*/ 1030654 w 3708947"/>
                <a:gd name="connsiteY2057" fmla="*/ 2013463 h 2329115"/>
                <a:gd name="connsiteX2058" fmla="*/ 1024542 w 3708947"/>
                <a:gd name="connsiteY2058" fmla="*/ 2028219 h 2329115"/>
                <a:gd name="connsiteX2059" fmla="*/ 1028124 w 3708947"/>
                <a:gd name="connsiteY2059" fmla="*/ 2036868 h 2329115"/>
                <a:gd name="connsiteX2060" fmla="*/ 1021885 w 3708947"/>
                <a:gd name="connsiteY2060" fmla="*/ 2051931 h 2329115"/>
                <a:gd name="connsiteX2061" fmla="*/ 1025593 w 3708947"/>
                <a:gd name="connsiteY2061" fmla="*/ 2060274 h 2329115"/>
                <a:gd name="connsiteX2062" fmla="*/ 1019081 w 3708947"/>
                <a:gd name="connsiteY2062" fmla="*/ 2074924 h 2329115"/>
                <a:gd name="connsiteX2063" fmla="*/ 1023064 w 3708947"/>
                <a:gd name="connsiteY2063" fmla="*/ 2084311 h 2329115"/>
                <a:gd name="connsiteX2064" fmla="*/ 1016967 w 3708947"/>
                <a:gd name="connsiteY2064" fmla="*/ 2098679 h 2329115"/>
                <a:gd name="connsiteX2065" fmla="*/ 1020534 w 3708947"/>
                <a:gd name="connsiteY2065" fmla="*/ 2107083 h 2329115"/>
                <a:gd name="connsiteX2066" fmla="*/ 1013044 w 3708947"/>
                <a:gd name="connsiteY2066" fmla="*/ 2124734 h 2329115"/>
                <a:gd name="connsiteX2067" fmla="*/ 1016738 w 3708947"/>
                <a:gd name="connsiteY2067" fmla="*/ 2133651 h 2329115"/>
                <a:gd name="connsiteX2068" fmla="*/ 1010668 w 3708947"/>
                <a:gd name="connsiteY2068" fmla="*/ 2148304 h 2329115"/>
                <a:gd name="connsiteX2069" fmla="*/ 1014208 w 3708947"/>
                <a:gd name="connsiteY2069" fmla="*/ 2157057 h 2329115"/>
                <a:gd name="connsiteX2070" fmla="*/ 1009419 w 3708947"/>
                <a:gd name="connsiteY2070" fmla="*/ 2168900 h 2329115"/>
                <a:gd name="connsiteX2071" fmla="*/ 1014208 w 3708947"/>
                <a:gd name="connsiteY2071" fmla="*/ 2180461 h 2329115"/>
                <a:gd name="connsiteX2072" fmla="*/ 1007969 w 3708947"/>
                <a:gd name="connsiteY2072" fmla="*/ 2195522 h 2329115"/>
                <a:gd name="connsiteX2073" fmla="*/ 1011677 w 3708947"/>
                <a:gd name="connsiteY2073" fmla="*/ 2205131 h 2329115"/>
                <a:gd name="connsiteX2074" fmla="*/ 1006748 w 3708947"/>
                <a:gd name="connsiteY2074" fmla="*/ 2217901 h 2329115"/>
                <a:gd name="connsiteX2075" fmla="*/ 1011677 w 3708947"/>
                <a:gd name="connsiteY2075" fmla="*/ 2229802 h 2329115"/>
                <a:gd name="connsiteX2076" fmla="*/ 1006699 w 3708947"/>
                <a:gd name="connsiteY2076" fmla="*/ 2241820 h 2329115"/>
                <a:gd name="connsiteX2077" fmla="*/ 1011677 w 3708947"/>
                <a:gd name="connsiteY2077" fmla="*/ 2253839 h 2329115"/>
                <a:gd name="connsiteX2078" fmla="*/ 1006437 w 3708947"/>
                <a:gd name="connsiteY2078" fmla="*/ 2266490 h 2329115"/>
                <a:gd name="connsiteX2079" fmla="*/ 1011677 w 3708947"/>
                <a:gd name="connsiteY2079" fmla="*/ 2279142 h 2329115"/>
                <a:gd name="connsiteX2080" fmla="*/ 1006699 w 3708947"/>
                <a:gd name="connsiteY2080" fmla="*/ 2291161 h 2329115"/>
                <a:gd name="connsiteX2081" fmla="*/ 1011677 w 3708947"/>
                <a:gd name="connsiteY2081" fmla="*/ 2303180 h 2329115"/>
                <a:gd name="connsiteX2082" fmla="*/ 985742 w 3708947"/>
                <a:gd name="connsiteY2082" fmla="*/ 2329115 h 2329115"/>
                <a:gd name="connsiteX2083" fmla="*/ 959806 w 3708947"/>
                <a:gd name="connsiteY2083" fmla="*/ 2303180 h 2329115"/>
                <a:gd name="connsiteX2084" fmla="*/ 964785 w 3708947"/>
                <a:gd name="connsiteY2084" fmla="*/ 2291161 h 2329115"/>
                <a:gd name="connsiteX2085" fmla="*/ 959806 w 3708947"/>
                <a:gd name="connsiteY2085" fmla="*/ 2279142 h 2329115"/>
                <a:gd name="connsiteX2086" fmla="*/ 965046 w 3708947"/>
                <a:gd name="connsiteY2086" fmla="*/ 2266490 h 2329115"/>
                <a:gd name="connsiteX2087" fmla="*/ 959806 w 3708947"/>
                <a:gd name="connsiteY2087" fmla="*/ 2253839 h 2329115"/>
                <a:gd name="connsiteX2088" fmla="*/ 964784 w 3708947"/>
                <a:gd name="connsiteY2088" fmla="*/ 2241820 h 2329115"/>
                <a:gd name="connsiteX2089" fmla="*/ 959806 w 3708947"/>
                <a:gd name="connsiteY2089" fmla="*/ 2229802 h 2329115"/>
                <a:gd name="connsiteX2090" fmla="*/ 964735 w 3708947"/>
                <a:gd name="connsiteY2090" fmla="*/ 2217901 h 2329115"/>
                <a:gd name="connsiteX2091" fmla="*/ 959806 w 3708947"/>
                <a:gd name="connsiteY2091" fmla="*/ 2205131 h 2329115"/>
                <a:gd name="connsiteX2092" fmla="*/ 965956 w 3708947"/>
                <a:gd name="connsiteY2092" fmla="*/ 2189199 h 2329115"/>
                <a:gd name="connsiteX2093" fmla="*/ 962337 w 3708947"/>
                <a:gd name="connsiteY2093" fmla="*/ 2180461 h 2329115"/>
                <a:gd name="connsiteX2094" fmla="*/ 967125 w 3708947"/>
                <a:gd name="connsiteY2094" fmla="*/ 2168900 h 2329115"/>
                <a:gd name="connsiteX2095" fmla="*/ 962337 w 3708947"/>
                <a:gd name="connsiteY2095" fmla="*/ 2157057 h 2329115"/>
                <a:gd name="connsiteX2096" fmla="*/ 968375 w 3708947"/>
                <a:gd name="connsiteY2096" fmla="*/ 2142122 h 2329115"/>
                <a:gd name="connsiteX2097" fmla="*/ 964867 w 3708947"/>
                <a:gd name="connsiteY2097" fmla="*/ 2133651 h 2329115"/>
                <a:gd name="connsiteX2098" fmla="*/ 971686 w 3708947"/>
                <a:gd name="connsiteY2098" fmla="*/ 2117189 h 2329115"/>
                <a:gd name="connsiteX2099" fmla="*/ 967397 w 3708947"/>
                <a:gd name="connsiteY2099" fmla="*/ 2107083 h 2329115"/>
                <a:gd name="connsiteX2100" fmla="*/ 973494 w 3708947"/>
                <a:gd name="connsiteY2100" fmla="*/ 2092715 h 2329115"/>
                <a:gd name="connsiteX2101" fmla="*/ 969928 w 3708947"/>
                <a:gd name="connsiteY2101" fmla="*/ 2084311 h 2329115"/>
                <a:gd name="connsiteX2102" fmla="*/ 975146 w 3708947"/>
                <a:gd name="connsiteY2102" fmla="*/ 2072013 h 2329115"/>
                <a:gd name="connsiteX2103" fmla="*/ 969928 w 3708947"/>
                <a:gd name="connsiteY2103" fmla="*/ 2060274 h 2329115"/>
                <a:gd name="connsiteX2104" fmla="*/ 977565 w 3708947"/>
                <a:gd name="connsiteY2104" fmla="*/ 2043091 h 2329115"/>
                <a:gd name="connsiteX2105" fmla="*/ 974988 w 3708947"/>
                <a:gd name="connsiteY2105" fmla="*/ 2036868 h 2329115"/>
                <a:gd name="connsiteX2106" fmla="*/ 981732 w 3708947"/>
                <a:gd name="connsiteY2106" fmla="*/ 2020585 h 2329115"/>
                <a:gd name="connsiteX2107" fmla="*/ 978783 w 3708947"/>
                <a:gd name="connsiteY2107" fmla="*/ 2013463 h 2329115"/>
                <a:gd name="connsiteX2108" fmla="*/ 985021 w 3708947"/>
                <a:gd name="connsiteY2108" fmla="*/ 1998401 h 2329115"/>
                <a:gd name="connsiteX2109" fmla="*/ 981313 w 3708947"/>
                <a:gd name="connsiteY2109" fmla="*/ 1988793 h 2329115"/>
                <a:gd name="connsiteX2110" fmla="*/ 987132 w 3708947"/>
                <a:gd name="connsiteY2110" fmla="*/ 1973716 h 2329115"/>
                <a:gd name="connsiteX2111" fmla="*/ 983844 w 3708947"/>
                <a:gd name="connsiteY2111" fmla="*/ 1965389 h 2329115"/>
                <a:gd name="connsiteX2112" fmla="*/ 991429 w 3708947"/>
                <a:gd name="connsiteY2112" fmla="*/ 1946181 h 2329115"/>
                <a:gd name="connsiteX2113" fmla="*/ 988904 w 3708947"/>
                <a:gd name="connsiteY2113" fmla="*/ 1940085 h 2329115"/>
                <a:gd name="connsiteX2114" fmla="*/ 994886 w 3708947"/>
                <a:gd name="connsiteY2114" fmla="*/ 1925644 h 2329115"/>
                <a:gd name="connsiteX2115" fmla="*/ 991435 w 3708947"/>
                <a:gd name="connsiteY2115" fmla="*/ 1917314 h 2329115"/>
                <a:gd name="connsiteX2116" fmla="*/ 998944 w 3708947"/>
                <a:gd name="connsiteY2116" fmla="*/ 1899186 h 2329115"/>
                <a:gd name="connsiteX2117" fmla="*/ 996496 w 3708947"/>
                <a:gd name="connsiteY2117" fmla="*/ 1893276 h 2329115"/>
                <a:gd name="connsiteX2118" fmla="*/ 1002477 w 3708947"/>
                <a:gd name="connsiteY2118" fmla="*/ 1878835 h 2329115"/>
                <a:gd name="connsiteX2119" fmla="*/ 999026 w 3708947"/>
                <a:gd name="connsiteY2119" fmla="*/ 1870503 h 2329115"/>
                <a:gd name="connsiteX2120" fmla="*/ 1006220 w 3708947"/>
                <a:gd name="connsiteY2120" fmla="*/ 1853134 h 2329115"/>
                <a:gd name="connsiteX2121" fmla="*/ 1004086 w 3708947"/>
                <a:gd name="connsiteY2121" fmla="*/ 1847732 h 2329115"/>
                <a:gd name="connsiteX2122" fmla="*/ 1011033 w 3708947"/>
                <a:gd name="connsiteY2122" fmla="*/ 1830143 h 2329115"/>
                <a:gd name="connsiteX2123" fmla="*/ 1009147 w 3708947"/>
                <a:gd name="connsiteY2123" fmla="*/ 1825591 h 2329115"/>
                <a:gd name="connsiteX2124" fmla="*/ 1016552 w 3708947"/>
                <a:gd name="connsiteY2124" fmla="*/ 1807713 h 2329115"/>
                <a:gd name="connsiteX2125" fmla="*/ 1014208 w 3708947"/>
                <a:gd name="connsiteY2125" fmla="*/ 1802186 h 2329115"/>
                <a:gd name="connsiteX2126" fmla="*/ 1021989 w 3708947"/>
                <a:gd name="connsiteY2126" fmla="*/ 1783847 h 2329115"/>
                <a:gd name="connsiteX2127" fmla="*/ 1022498 w 3708947"/>
                <a:gd name="connsiteY2127" fmla="*/ 1783641 h 2329115"/>
                <a:gd name="connsiteX2128" fmla="*/ 1020533 w 3708947"/>
                <a:gd name="connsiteY2128" fmla="*/ 1778781 h 2329115"/>
                <a:gd name="connsiteX2129" fmla="*/ 1027822 w 3708947"/>
                <a:gd name="connsiteY2129" fmla="*/ 1760755 h 2329115"/>
                <a:gd name="connsiteX2130" fmla="*/ 1025593 w 3708947"/>
                <a:gd name="connsiteY2130" fmla="*/ 1755376 h 2329115"/>
                <a:gd name="connsiteX2131" fmla="*/ 1033101 w 3708947"/>
                <a:gd name="connsiteY2131" fmla="*/ 1737248 h 2329115"/>
                <a:gd name="connsiteX2132" fmla="*/ 1030654 w 3708947"/>
                <a:gd name="connsiteY2132" fmla="*/ 1731338 h 2329115"/>
                <a:gd name="connsiteX2133" fmla="*/ 1038250 w 3708947"/>
                <a:gd name="connsiteY2133" fmla="*/ 1712999 h 2329115"/>
                <a:gd name="connsiteX2134" fmla="*/ 1038918 w 3708947"/>
                <a:gd name="connsiteY2134" fmla="*/ 1712722 h 2329115"/>
                <a:gd name="connsiteX2135" fmla="*/ 1038245 w 3708947"/>
                <a:gd name="connsiteY2135" fmla="*/ 1711096 h 2329115"/>
                <a:gd name="connsiteX2136" fmla="*/ 1045754 w 3708947"/>
                <a:gd name="connsiteY2136" fmla="*/ 1692968 h 2329115"/>
                <a:gd name="connsiteX2137" fmla="*/ 1043305 w 3708947"/>
                <a:gd name="connsiteY2137" fmla="*/ 1687058 h 2329115"/>
                <a:gd name="connsiteX2138" fmla="*/ 1050629 w 3708947"/>
                <a:gd name="connsiteY2138" fmla="*/ 1669377 h 2329115"/>
                <a:gd name="connsiteX2139" fmla="*/ 1048366 w 3708947"/>
                <a:gd name="connsiteY2139" fmla="*/ 1664286 h 2329115"/>
                <a:gd name="connsiteX2140" fmla="*/ 1056518 w 3708947"/>
                <a:gd name="connsiteY2140" fmla="*/ 1645947 h 2329115"/>
                <a:gd name="connsiteX2141" fmla="*/ 1057190 w 3708947"/>
                <a:gd name="connsiteY2141" fmla="*/ 1645687 h 2329115"/>
                <a:gd name="connsiteX2142" fmla="*/ 1055957 w 3708947"/>
                <a:gd name="connsiteY2142" fmla="*/ 1642779 h 2329115"/>
                <a:gd name="connsiteX2143" fmla="*/ 1063738 w 3708947"/>
                <a:gd name="connsiteY2143" fmla="*/ 1624440 h 2329115"/>
                <a:gd name="connsiteX2144" fmla="*/ 1066231 w 3708947"/>
                <a:gd name="connsiteY2144" fmla="*/ 1623432 h 2329115"/>
                <a:gd name="connsiteX2145" fmla="*/ 1064812 w 3708947"/>
                <a:gd name="connsiteY2145" fmla="*/ 1620006 h 2329115"/>
                <a:gd name="connsiteX2146" fmla="*/ 1071796 w 3708947"/>
                <a:gd name="connsiteY2146" fmla="*/ 1603143 h 2329115"/>
                <a:gd name="connsiteX2147" fmla="*/ 1069873 w 3708947"/>
                <a:gd name="connsiteY2147" fmla="*/ 1598499 h 2329115"/>
                <a:gd name="connsiteX2148" fmla="*/ 1077469 w 3708947"/>
                <a:gd name="connsiteY2148" fmla="*/ 1580160 h 2329115"/>
                <a:gd name="connsiteX2149" fmla="*/ 1079032 w 3708947"/>
                <a:gd name="connsiteY2149" fmla="*/ 1579512 h 2329115"/>
                <a:gd name="connsiteX2150" fmla="*/ 1077464 w 3708947"/>
                <a:gd name="connsiteY2150" fmla="*/ 1575726 h 2329115"/>
                <a:gd name="connsiteX2151" fmla="*/ 1085060 w 3708947"/>
                <a:gd name="connsiteY2151" fmla="*/ 1557387 h 2329115"/>
                <a:gd name="connsiteX2152" fmla="*/ 1086175 w 3708947"/>
                <a:gd name="connsiteY2152" fmla="*/ 1556925 h 2329115"/>
                <a:gd name="connsiteX2153" fmla="*/ 1085054 w 3708947"/>
                <a:gd name="connsiteY2153" fmla="*/ 1554219 h 2329115"/>
                <a:gd name="connsiteX2154" fmla="*/ 1092651 w 3708947"/>
                <a:gd name="connsiteY2154" fmla="*/ 1535880 h 2329115"/>
                <a:gd name="connsiteX2155" fmla="*/ 1094437 w 3708947"/>
                <a:gd name="connsiteY2155" fmla="*/ 1535140 h 2329115"/>
                <a:gd name="connsiteX2156" fmla="*/ 1092645 w 3708947"/>
                <a:gd name="connsiteY2156" fmla="*/ 1530814 h 2329115"/>
                <a:gd name="connsiteX2157" fmla="*/ 1100426 w 3708947"/>
                <a:gd name="connsiteY2157" fmla="*/ 1512027 h 2329115"/>
                <a:gd name="connsiteX2158" fmla="*/ 1101019 w 3708947"/>
                <a:gd name="connsiteY2158" fmla="*/ 1511783 h 2329115"/>
                <a:gd name="connsiteX2159" fmla="*/ 1100237 w 3708947"/>
                <a:gd name="connsiteY2159" fmla="*/ 1509940 h 2329115"/>
                <a:gd name="connsiteX2160" fmla="*/ 1108018 w 3708947"/>
                <a:gd name="connsiteY2160" fmla="*/ 1491601 h 2329115"/>
                <a:gd name="connsiteX2161" fmla="*/ 1110216 w 3708947"/>
                <a:gd name="connsiteY2161" fmla="*/ 1490712 h 2329115"/>
                <a:gd name="connsiteX2162" fmla="*/ 1109092 w 3708947"/>
                <a:gd name="connsiteY2162" fmla="*/ 1487800 h 2329115"/>
                <a:gd name="connsiteX2163" fmla="*/ 1116689 w 3708947"/>
                <a:gd name="connsiteY2163" fmla="*/ 1468119 h 2329115"/>
                <a:gd name="connsiteX2164" fmla="*/ 1117579 w 3708947"/>
                <a:gd name="connsiteY2164" fmla="*/ 1467722 h 2329115"/>
                <a:gd name="connsiteX2165" fmla="*/ 1116683 w 3708947"/>
                <a:gd name="connsiteY2165" fmla="*/ 1465660 h 2329115"/>
                <a:gd name="connsiteX2166" fmla="*/ 1124650 w 3708947"/>
                <a:gd name="connsiteY2166" fmla="*/ 1447321 h 2329115"/>
                <a:gd name="connsiteX2167" fmla="*/ 1127392 w 3708947"/>
                <a:gd name="connsiteY2167" fmla="*/ 1446238 h 2329115"/>
                <a:gd name="connsiteX2168" fmla="*/ 1126804 w 3708947"/>
                <a:gd name="connsiteY2168" fmla="*/ 1444786 h 2329115"/>
                <a:gd name="connsiteX2169" fmla="*/ 1134401 w 3708947"/>
                <a:gd name="connsiteY2169" fmla="*/ 1425999 h 2329115"/>
                <a:gd name="connsiteX2170" fmla="*/ 1135147 w 3708947"/>
                <a:gd name="connsiteY2170" fmla="*/ 1425682 h 2329115"/>
                <a:gd name="connsiteX2171" fmla="*/ 1134395 w 3708947"/>
                <a:gd name="connsiteY2171" fmla="*/ 1423911 h 2329115"/>
                <a:gd name="connsiteX2172" fmla="*/ 1142176 w 3708947"/>
                <a:gd name="connsiteY2172" fmla="*/ 1405572 h 2329115"/>
                <a:gd name="connsiteX2173" fmla="*/ 1146564 w 3708947"/>
                <a:gd name="connsiteY2173" fmla="*/ 1403797 h 2329115"/>
                <a:gd name="connsiteX2174" fmla="*/ 1145782 w 3708947"/>
                <a:gd name="connsiteY2174" fmla="*/ 1401770 h 2329115"/>
                <a:gd name="connsiteX2175" fmla="*/ 1153378 w 3708947"/>
                <a:gd name="connsiteY2175" fmla="*/ 1382089 h 2329115"/>
                <a:gd name="connsiteX2176" fmla="*/ 1154233 w 3708947"/>
                <a:gd name="connsiteY2176" fmla="*/ 1381709 h 2329115"/>
                <a:gd name="connsiteX2177" fmla="*/ 1153372 w 3708947"/>
                <a:gd name="connsiteY2177" fmla="*/ 1379631 h 2329115"/>
                <a:gd name="connsiteX2178" fmla="*/ 1160969 w 3708947"/>
                <a:gd name="connsiteY2178" fmla="*/ 1361292 h 2329115"/>
                <a:gd name="connsiteX2179" fmla="*/ 1164009 w 3708947"/>
                <a:gd name="connsiteY2179" fmla="*/ 1360032 h 2329115"/>
                <a:gd name="connsiteX2180" fmla="*/ 1163494 w 3708947"/>
                <a:gd name="connsiteY2180" fmla="*/ 1358756 h 2329115"/>
                <a:gd name="connsiteX2181" fmla="*/ 1171090 w 3708947"/>
                <a:gd name="connsiteY2181" fmla="*/ 1339969 h 2329115"/>
                <a:gd name="connsiteX2182" fmla="*/ 1173980 w 3708947"/>
                <a:gd name="connsiteY2182" fmla="*/ 1338742 h 2329115"/>
                <a:gd name="connsiteX2183" fmla="*/ 1173615 w 3708947"/>
                <a:gd name="connsiteY2183" fmla="*/ 1337881 h 2329115"/>
                <a:gd name="connsiteX2184" fmla="*/ 1181396 w 3708947"/>
                <a:gd name="connsiteY2184" fmla="*/ 1319542 h 2329115"/>
                <a:gd name="connsiteX2185" fmla="*/ 1182170 w 3708947"/>
                <a:gd name="connsiteY2185" fmla="*/ 1319229 h 2329115"/>
                <a:gd name="connsiteX2186" fmla="*/ 1181206 w 3708947"/>
                <a:gd name="connsiteY2186" fmla="*/ 1317007 h 2329115"/>
                <a:gd name="connsiteX2187" fmla="*/ 1189358 w 3708947"/>
                <a:gd name="connsiteY2187" fmla="*/ 1298220 h 2329115"/>
                <a:gd name="connsiteX2188" fmla="*/ 1192880 w 3708947"/>
                <a:gd name="connsiteY2188" fmla="*/ 1296828 h 2329115"/>
                <a:gd name="connsiteX2189" fmla="*/ 1192591 w 3708947"/>
                <a:gd name="connsiteY2189" fmla="*/ 1296132 h 2329115"/>
                <a:gd name="connsiteX2190" fmla="*/ 1200188 w 3708947"/>
                <a:gd name="connsiteY2190" fmla="*/ 1277793 h 2329115"/>
                <a:gd name="connsiteX2191" fmla="*/ 1203228 w 3708947"/>
                <a:gd name="connsiteY2191" fmla="*/ 1276533 h 2329115"/>
                <a:gd name="connsiteX2192" fmla="*/ 1202712 w 3708947"/>
                <a:gd name="connsiteY2192" fmla="*/ 1275257 h 2329115"/>
                <a:gd name="connsiteX2193" fmla="*/ 1210309 w 3708947"/>
                <a:gd name="connsiteY2193" fmla="*/ 1256470 h 2329115"/>
                <a:gd name="connsiteX2194" fmla="*/ 1212952 w 3708947"/>
                <a:gd name="connsiteY2194" fmla="*/ 1255349 h 2329115"/>
                <a:gd name="connsiteX2195" fmla="*/ 1220430 w 3708947"/>
                <a:gd name="connsiteY2195" fmla="*/ 1236413 h 2329115"/>
                <a:gd name="connsiteX2196" fmla="*/ 1223319 w 3708947"/>
                <a:gd name="connsiteY2196" fmla="*/ 1235158 h 2329115"/>
                <a:gd name="connsiteX2197" fmla="*/ 1230736 w 3708947"/>
                <a:gd name="connsiteY2197" fmla="*/ 1217251 h 2329115"/>
                <a:gd name="connsiteX2198" fmla="*/ 1237097 w 3708947"/>
                <a:gd name="connsiteY2198" fmla="*/ 1214616 h 2329115"/>
                <a:gd name="connsiteX2199" fmla="*/ 1244467 w 3708947"/>
                <a:gd name="connsiteY2199" fmla="*/ 1196824 h 2329115"/>
                <a:gd name="connsiteX2200" fmla="*/ 1247295 w 3708947"/>
                <a:gd name="connsiteY2200" fmla="*/ 1195653 h 2329115"/>
                <a:gd name="connsiteX2201" fmla="*/ 1246992 w 3708947"/>
                <a:gd name="connsiteY2201" fmla="*/ 1194921 h 2329115"/>
                <a:gd name="connsiteX2202" fmla="*/ 1254588 w 3708947"/>
                <a:gd name="connsiteY2202" fmla="*/ 1176582 h 2329115"/>
                <a:gd name="connsiteX2203" fmla="*/ 1257323 w 3708947"/>
                <a:gd name="connsiteY2203" fmla="*/ 1175449 h 2329115"/>
                <a:gd name="connsiteX2204" fmla="*/ 1264894 w 3708947"/>
                <a:gd name="connsiteY2204" fmla="*/ 1157605 h 2329115"/>
                <a:gd name="connsiteX2205" fmla="*/ 1271317 w 3708947"/>
                <a:gd name="connsiteY2205" fmla="*/ 1155008 h 2329115"/>
                <a:gd name="connsiteX2206" fmla="*/ 1278626 w 3708947"/>
                <a:gd name="connsiteY2206" fmla="*/ 1137363 h 2329115"/>
                <a:gd name="connsiteX2207" fmla="*/ 1281901 w 3708947"/>
                <a:gd name="connsiteY2207" fmla="*/ 1136006 h 2329115"/>
                <a:gd name="connsiteX2208" fmla="*/ 1281151 w 3708947"/>
                <a:gd name="connsiteY2208" fmla="*/ 1134194 h 2329115"/>
                <a:gd name="connsiteX2209" fmla="*/ 1288747 w 3708947"/>
                <a:gd name="connsiteY2209" fmla="*/ 1115855 h 2329115"/>
                <a:gd name="connsiteX2210" fmla="*/ 1295162 w 3708947"/>
                <a:gd name="connsiteY2210" fmla="*/ 1113198 h 2329115"/>
                <a:gd name="connsiteX2211" fmla="*/ 1301398 w 3708947"/>
                <a:gd name="connsiteY2211" fmla="*/ 1098143 h 2329115"/>
                <a:gd name="connsiteX2212" fmla="*/ 1304689 w 3708947"/>
                <a:gd name="connsiteY2212" fmla="*/ 1096780 h 2329115"/>
                <a:gd name="connsiteX2213" fmla="*/ 1303923 w 3708947"/>
                <a:gd name="connsiteY2213" fmla="*/ 1094975 h 2329115"/>
                <a:gd name="connsiteX2214" fmla="*/ 1311704 w 3708947"/>
                <a:gd name="connsiteY2214" fmla="*/ 1076636 h 2329115"/>
                <a:gd name="connsiteX2215" fmla="*/ 1319386 w 3708947"/>
                <a:gd name="connsiteY2215" fmla="*/ 1073530 h 2329115"/>
                <a:gd name="connsiteX2216" fmla="*/ 1325436 w 3708947"/>
                <a:gd name="connsiteY2216" fmla="*/ 1058924 h 2329115"/>
                <a:gd name="connsiteX2217" fmla="*/ 1330869 w 3708947"/>
                <a:gd name="connsiteY2217" fmla="*/ 1056673 h 2329115"/>
                <a:gd name="connsiteX2218" fmla="*/ 1338086 w 3708947"/>
                <a:gd name="connsiteY2218" fmla="*/ 1037972 h 2329115"/>
                <a:gd name="connsiteX2219" fmla="*/ 1344354 w 3708947"/>
                <a:gd name="connsiteY2219" fmla="*/ 1035186 h 2329115"/>
                <a:gd name="connsiteX2220" fmla="*/ 1350924 w 3708947"/>
                <a:gd name="connsiteY2220" fmla="*/ 1019705 h 2329115"/>
                <a:gd name="connsiteX2221" fmla="*/ 1355272 w 3708947"/>
                <a:gd name="connsiteY2221" fmla="*/ 1017946 h 2329115"/>
                <a:gd name="connsiteX2222" fmla="*/ 1362496 w 3708947"/>
                <a:gd name="connsiteY2222" fmla="*/ 1000913 h 2329115"/>
                <a:gd name="connsiteX2223" fmla="*/ 1368412 w 3708947"/>
                <a:gd name="connsiteY2223" fmla="*/ 998519 h 2329115"/>
                <a:gd name="connsiteX2224" fmla="*/ 1375147 w 3708947"/>
                <a:gd name="connsiteY2224" fmla="*/ 983017 h 2329115"/>
                <a:gd name="connsiteX2225" fmla="*/ 1384134 w 3708947"/>
                <a:gd name="connsiteY2225" fmla="*/ 979467 h 2329115"/>
                <a:gd name="connsiteX2226" fmla="*/ 1390144 w 3708947"/>
                <a:gd name="connsiteY2226" fmla="*/ 965305 h 2329115"/>
                <a:gd name="connsiteX2227" fmla="*/ 1396550 w 3708947"/>
                <a:gd name="connsiteY2227" fmla="*/ 962715 h 2329115"/>
                <a:gd name="connsiteX2228" fmla="*/ 1403874 w 3708947"/>
                <a:gd name="connsiteY2228" fmla="*/ 944168 h 2329115"/>
                <a:gd name="connsiteX2229" fmla="*/ 1410168 w 3708947"/>
                <a:gd name="connsiteY2229" fmla="*/ 941433 h 2329115"/>
                <a:gd name="connsiteX2230" fmla="*/ 1416526 w 3708947"/>
                <a:gd name="connsiteY2230" fmla="*/ 926085 h 2329115"/>
                <a:gd name="connsiteX2231" fmla="*/ 1422330 w 3708947"/>
                <a:gd name="connsiteY2231" fmla="*/ 923681 h 2329115"/>
                <a:gd name="connsiteX2232" fmla="*/ 1429363 w 3708947"/>
                <a:gd name="connsiteY2232" fmla="*/ 907108 h 2329115"/>
                <a:gd name="connsiteX2233" fmla="*/ 1437674 w 3708947"/>
                <a:gd name="connsiteY2233" fmla="*/ 903748 h 2329115"/>
                <a:gd name="connsiteX2234" fmla="*/ 1443464 w 3708947"/>
                <a:gd name="connsiteY2234" fmla="*/ 889767 h 2329115"/>
                <a:gd name="connsiteX2235" fmla="*/ 1452460 w 3708947"/>
                <a:gd name="connsiteY2235" fmla="*/ 886041 h 2329115"/>
                <a:gd name="connsiteX2236" fmla="*/ 1458276 w 3708947"/>
                <a:gd name="connsiteY2236" fmla="*/ 870975 h 2329115"/>
                <a:gd name="connsiteX2237" fmla="*/ 1465866 w 3708947"/>
                <a:gd name="connsiteY2237" fmla="*/ 867600 h 2329115"/>
                <a:gd name="connsiteX2238" fmla="*/ 1471112 w 3708947"/>
                <a:gd name="connsiteY2238" fmla="*/ 855237 h 2329115"/>
                <a:gd name="connsiteX2239" fmla="*/ 1481468 w 3708947"/>
                <a:gd name="connsiteY2239" fmla="*/ 851050 h 2329115"/>
                <a:gd name="connsiteX2240" fmla="*/ 1487373 w 3708947"/>
                <a:gd name="connsiteY2240" fmla="*/ 836446 h 2329115"/>
                <a:gd name="connsiteX2241" fmla="*/ 1496798 w 3708947"/>
                <a:gd name="connsiteY2241" fmla="*/ 832447 h 2329115"/>
                <a:gd name="connsiteX2242" fmla="*/ 1502555 w 3708947"/>
                <a:gd name="connsiteY2242" fmla="*/ 818549 h 2329115"/>
                <a:gd name="connsiteX2243" fmla="*/ 1509548 w 3708947"/>
                <a:gd name="connsiteY2243" fmla="*/ 815652 h 2329115"/>
                <a:gd name="connsiteX2244" fmla="*/ 1515392 w 3708947"/>
                <a:gd name="connsiteY2244" fmla="*/ 801208 h 2329115"/>
                <a:gd name="connsiteX2245" fmla="*/ 1526668 w 3708947"/>
                <a:gd name="connsiteY2245" fmla="*/ 796425 h 2329115"/>
                <a:gd name="connsiteX2246" fmla="*/ 1531653 w 3708947"/>
                <a:gd name="connsiteY2246" fmla="*/ 784390 h 2329115"/>
                <a:gd name="connsiteX2247" fmla="*/ 1541123 w 3708947"/>
                <a:gd name="connsiteY2247" fmla="*/ 780467 h 2329115"/>
                <a:gd name="connsiteX2248" fmla="*/ 1546835 w 3708947"/>
                <a:gd name="connsiteY2248" fmla="*/ 766678 h 2329115"/>
                <a:gd name="connsiteX2249" fmla="*/ 1558692 w 3708947"/>
                <a:gd name="connsiteY2249" fmla="*/ 761766 h 2329115"/>
                <a:gd name="connsiteX2250" fmla="*/ 1563281 w 3708947"/>
                <a:gd name="connsiteY2250" fmla="*/ 750416 h 2329115"/>
                <a:gd name="connsiteX2251" fmla="*/ 1572707 w 3708947"/>
                <a:gd name="connsiteY2251" fmla="*/ 746417 h 2329115"/>
                <a:gd name="connsiteX2252" fmla="*/ 1578463 w 3708947"/>
                <a:gd name="connsiteY2252" fmla="*/ 732519 h 2329115"/>
                <a:gd name="connsiteX2253" fmla="*/ 1589292 w 3708947"/>
                <a:gd name="connsiteY2253" fmla="*/ 728034 h 2329115"/>
                <a:gd name="connsiteX2254" fmla="*/ 1593830 w 3708947"/>
                <a:gd name="connsiteY2254" fmla="*/ 717337 h 2329115"/>
                <a:gd name="connsiteX2255" fmla="*/ 1605181 w 3708947"/>
                <a:gd name="connsiteY2255" fmla="*/ 712748 h 2329115"/>
                <a:gd name="connsiteX2256" fmla="*/ 1610092 w 3708947"/>
                <a:gd name="connsiteY2256" fmla="*/ 700891 h 2329115"/>
                <a:gd name="connsiteX2257" fmla="*/ 1620054 w 3708947"/>
                <a:gd name="connsiteY2257" fmla="*/ 696764 h 2329115"/>
                <a:gd name="connsiteX2258" fmla="*/ 1625274 w 3708947"/>
                <a:gd name="connsiteY2258" fmla="*/ 683550 h 2329115"/>
                <a:gd name="connsiteX2259" fmla="*/ 1635611 w 3708947"/>
                <a:gd name="connsiteY2259" fmla="*/ 679058 h 2329115"/>
                <a:gd name="connsiteX2260" fmla="*/ 1640641 w 3708947"/>
                <a:gd name="connsiteY2260" fmla="*/ 666917 h 2329115"/>
                <a:gd name="connsiteX2261" fmla="*/ 1652586 w 3708947"/>
                <a:gd name="connsiteY2261" fmla="*/ 661969 h 2329115"/>
                <a:gd name="connsiteX2262" fmla="*/ 1656902 w 3708947"/>
                <a:gd name="connsiteY2262" fmla="*/ 651550 h 2329115"/>
                <a:gd name="connsiteX2263" fmla="*/ 1667919 w 3708947"/>
                <a:gd name="connsiteY2263" fmla="*/ 646986 h 2329115"/>
                <a:gd name="connsiteX2264" fmla="*/ 1670343 w 3708947"/>
                <a:gd name="connsiteY2264" fmla="*/ 641532 h 2329115"/>
                <a:gd name="connsiteX2265" fmla="*/ 1656018 w 3708947"/>
                <a:gd name="connsiteY2265" fmla="*/ 647324 h 2329115"/>
                <a:gd name="connsiteX2266" fmla="*/ 1651831 w 3708947"/>
                <a:gd name="connsiteY2266" fmla="*/ 657680 h 2329115"/>
                <a:gd name="connsiteX2267" fmla="*/ 1641042 w 3708947"/>
                <a:gd name="connsiteY2267" fmla="*/ 662259 h 2329115"/>
                <a:gd name="connsiteX2268" fmla="*/ 1636464 w 3708947"/>
                <a:gd name="connsiteY2268" fmla="*/ 673047 h 2329115"/>
                <a:gd name="connsiteX2269" fmla="*/ 1624289 w 3708947"/>
                <a:gd name="connsiteY2269" fmla="*/ 677969 h 2329115"/>
                <a:gd name="connsiteX2270" fmla="*/ 1619832 w 3708947"/>
                <a:gd name="connsiteY2270" fmla="*/ 688228 h 2329115"/>
                <a:gd name="connsiteX2271" fmla="*/ 1607020 w 3708947"/>
                <a:gd name="connsiteY2271" fmla="*/ 693289 h 2329115"/>
                <a:gd name="connsiteX2272" fmla="*/ 1602490 w 3708947"/>
                <a:gd name="connsiteY2272" fmla="*/ 704490 h 2329115"/>
                <a:gd name="connsiteX2273" fmla="*/ 1591049 w 3708947"/>
                <a:gd name="connsiteY2273" fmla="*/ 709345 h 2329115"/>
                <a:gd name="connsiteX2274" fmla="*/ 1586044 w 3708947"/>
                <a:gd name="connsiteY2274" fmla="*/ 722018 h 2329115"/>
                <a:gd name="connsiteX2275" fmla="*/ 1575386 w 3708947"/>
                <a:gd name="connsiteY2275" fmla="*/ 726648 h 2329115"/>
                <a:gd name="connsiteX2276" fmla="*/ 1570862 w 3708947"/>
                <a:gd name="connsiteY2276" fmla="*/ 737569 h 2329115"/>
                <a:gd name="connsiteX2277" fmla="*/ 1560685 w 3708947"/>
                <a:gd name="connsiteY2277" fmla="*/ 741785 h 2329115"/>
                <a:gd name="connsiteX2278" fmla="*/ 1555495 w 3708947"/>
                <a:gd name="connsiteY2278" fmla="*/ 754015 h 2329115"/>
                <a:gd name="connsiteX2279" fmla="*/ 1543515 w 3708947"/>
                <a:gd name="connsiteY2279" fmla="*/ 758859 h 2329115"/>
                <a:gd name="connsiteX2280" fmla="*/ 1539234 w 3708947"/>
                <a:gd name="connsiteY2280" fmla="*/ 769197 h 2329115"/>
                <a:gd name="connsiteX2281" fmla="*/ 1530125 w 3708947"/>
                <a:gd name="connsiteY2281" fmla="*/ 772970 h 2329115"/>
                <a:gd name="connsiteX2282" fmla="*/ 1524052 w 3708947"/>
                <a:gd name="connsiteY2282" fmla="*/ 787989 h 2329115"/>
                <a:gd name="connsiteX2283" fmla="*/ 1513264 w 3708947"/>
                <a:gd name="connsiteY2283" fmla="*/ 792566 h 2329115"/>
                <a:gd name="connsiteX2284" fmla="*/ 1508686 w 3708947"/>
                <a:gd name="connsiteY2284" fmla="*/ 803356 h 2329115"/>
                <a:gd name="connsiteX2285" fmla="*/ 1497964 w 3708947"/>
                <a:gd name="connsiteY2285" fmla="*/ 807691 h 2329115"/>
                <a:gd name="connsiteX2286" fmla="*/ 1492424 w 3708947"/>
                <a:gd name="connsiteY2286" fmla="*/ 821068 h 2329115"/>
                <a:gd name="connsiteX2287" fmla="*/ 1486084 w 3708947"/>
                <a:gd name="connsiteY2287" fmla="*/ 823694 h 2329115"/>
                <a:gd name="connsiteX2288" fmla="*/ 1479772 w 3708947"/>
                <a:gd name="connsiteY2288" fmla="*/ 839676 h 2329115"/>
                <a:gd name="connsiteX2289" fmla="*/ 1467571 w 3708947"/>
                <a:gd name="connsiteY2289" fmla="*/ 844976 h 2329115"/>
                <a:gd name="connsiteX2290" fmla="*/ 1463325 w 3708947"/>
                <a:gd name="connsiteY2290" fmla="*/ 855227 h 2329115"/>
                <a:gd name="connsiteX2291" fmla="*/ 1454217 w 3708947"/>
                <a:gd name="connsiteY2291" fmla="*/ 859000 h 2329115"/>
                <a:gd name="connsiteX2292" fmla="*/ 1448144 w 3708947"/>
                <a:gd name="connsiteY2292" fmla="*/ 874019 h 2329115"/>
                <a:gd name="connsiteX2293" fmla="*/ 1441788 w 3708947"/>
                <a:gd name="connsiteY2293" fmla="*/ 876716 h 2329115"/>
                <a:gd name="connsiteX2294" fmla="*/ 1435493 w 3708947"/>
                <a:gd name="connsiteY2294" fmla="*/ 891916 h 2329115"/>
                <a:gd name="connsiteX2295" fmla="*/ 1424380 w 3708947"/>
                <a:gd name="connsiteY2295" fmla="*/ 896519 h 2329115"/>
                <a:gd name="connsiteX2296" fmla="*/ 1419046 w 3708947"/>
                <a:gd name="connsiteY2296" fmla="*/ 910337 h 2329115"/>
                <a:gd name="connsiteX2297" fmla="*/ 1412275 w 3708947"/>
                <a:gd name="connsiteY2297" fmla="*/ 913347 h 2329115"/>
                <a:gd name="connsiteX2298" fmla="*/ 1406395 w 3708947"/>
                <a:gd name="connsiteY2298" fmla="*/ 928235 h 2329115"/>
                <a:gd name="connsiteX2299" fmla="*/ 1398593 w 3708947"/>
                <a:gd name="connsiteY2299" fmla="*/ 931625 h 2329115"/>
                <a:gd name="connsiteX2300" fmla="*/ 1393186 w 3708947"/>
                <a:gd name="connsiteY2300" fmla="*/ 943787 h 2329115"/>
                <a:gd name="connsiteX2301" fmla="*/ 1383628 w 3708947"/>
                <a:gd name="connsiteY2301" fmla="*/ 947476 h 2329115"/>
                <a:gd name="connsiteX2302" fmla="*/ 1377296 w 3708947"/>
                <a:gd name="connsiteY2302" fmla="*/ 962763 h 2329115"/>
                <a:gd name="connsiteX2303" fmla="*/ 1371553 w 3708947"/>
                <a:gd name="connsiteY2303" fmla="*/ 965142 h 2329115"/>
                <a:gd name="connsiteX2304" fmla="*/ 1364644 w 3708947"/>
                <a:gd name="connsiteY2304" fmla="*/ 982636 h 2329115"/>
                <a:gd name="connsiteX2305" fmla="*/ 1358989 w 3708947"/>
                <a:gd name="connsiteY2305" fmla="*/ 985093 h 2329115"/>
                <a:gd name="connsiteX2306" fmla="*/ 1351993 w 3708947"/>
                <a:gd name="connsiteY2306" fmla="*/ 1001983 h 2329115"/>
                <a:gd name="connsiteX2307" fmla="*/ 1344051 w 3708947"/>
                <a:gd name="connsiteY2307" fmla="*/ 1005273 h 2329115"/>
                <a:gd name="connsiteX2308" fmla="*/ 1338077 w 3708947"/>
                <a:gd name="connsiteY2308" fmla="*/ 1019695 h 2329115"/>
                <a:gd name="connsiteX2309" fmla="*/ 1332007 w 3708947"/>
                <a:gd name="connsiteY2309" fmla="*/ 1022209 h 2329115"/>
                <a:gd name="connsiteX2310" fmla="*/ 1325426 w 3708947"/>
                <a:gd name="connsiteY2310" fmla="*/ 1038486 h 2329115"/>
                <a:gd name="connsiteX2311" fmla="*/ 1319071 w 3708947"/>
                <a:gd name="connsiteY2311" fmla="*/ 1041182 h 2329115"/>
                <a:gd name="connsiteX2312" fmla="*/ 1312774 w 3708947"/>
                <a:gd name="connsiteY2312" fmla="*/ 1056383 h 2329115"/>
                <a:gd name="connsiteX2313" fmla="*/ 1307330 w 3708947"/>
                <a:gd name="connsiteY2313" fmla="*/ 1058639 h 2329115"/>
                <a:gd name="connsiteX2314" fmla="*/ 1299937 w 3708947"/>
                <a:gd name="connsiteY2314" fmla="*/ 1077335 h 2329115"/>
                <a:gd name="connsiteX2315" fmla="*/ 1292421 w 3708947"/>
                <a:gd name="connsiteY2315" fmla="*/ 1080596 h 2329115"/>
                <a:gd name="connsiteX2316" fmla="*/ 1286206 w 3708947"/>
                <a:gd name="connsiteY2316" fmla="*/ 1095602 h 2329115"/>
                <a:gd name="connsiteX2317" fmla="*/ 1282844 w 3708947"/>
                <a:gd name="connsiteY2317" fmla="*/ 1096994 h 2329115"/>
                <a:gd name="connsiteX2318" fmla="*/ 1276085 w 3708947"/>
                <a:gd name="connsiteY2318" fmla="*/ 1113314 h 2329115"/>
                <a:gd name="connsiteX2319" fmla="*/ 1270642 w 3708947"/>
                <a:gd name="connsiteY2319" fmla="*/ 1115568 h 2329115"/>
                <a:gd name="connsiteX2320" fmla="*/ 1271030 w 3708947"/>
                <a:gd name="connsiteY2320" fmla="*/ 1116483 h 2329115"/>
                <a:gd name="connsiteX2321" fmla="*/ 1263248 w 3708947"/>
                <a:gd name="connsiteY2321" fmla="*/ 1134822 h 2329115"/>
                <a:gd name="connsiteX2322" fmla="*/ 1255567 w 3708947"/>
                <a:gd name="connsiteY2322" fmla="*/ 1137927 h 2329115"/>
                <a:gd name="connsiteX2323" fmla="*/ 1249517 w 3708947"/>
                <a:gd name="connsiteY2323" fmla="*/ 1152534 h 2329115"/>
                <a:gd name="connsiteX2324" fmla="*/ 1246242 w 3708947"/>
                <a:gd name="connsiteY2324" fmla="*/ 1153891 h 2329115"/>
                <a:gd name="connsiteX2325" fmla="*/ 1246992 w 3708947"/>
                <a:gd name="connsiteY2325" fmla="*/ 1155702 h 2329115"/>
                <a:gd name="connsiteX2326" fmla="*/ 1239396 w 3708947"/>
                <a:gd name="connsiteY2326" fmla="*/ 1174041 h 2329115"/>
                <a:gd name="connsiteX2327" fmla="*/ 1236549 w 3708947"/>
                <a:gd name="connsiteY2327" fmla="*/ 1175221 h 2329115"/>
                <a:gd name="connsiteX2328" fmla="*/ 1236871 w 3708947"/>
                <a:gd name="connsiteY2328" fmla="*/ 1175944 h 2329115"/>
                <a:gd name="connsiteX2329" fmla="*/ 1228719 w 3708947"/>
                <a:gd name="connsiteY2329" fmla="*/ 1194283 h 2329115"/>
                <a:gd name="connsiteX2330" fmla="*/ 1222172 w 3708947"/>
                <a:gd name="connsiteY2330" fmla="*/ 1196810 h 2329115"/>
                <a:gd name="connsiteX2331" fmla="*/ 1215358 w 3708947"/>
                <a:gd name="connsiteY2331" fmla="*/ 1213260 h 2329115"/>
                <a:gd name="connsiteX2332" fmla="*/ 1212531 w 3708947"/>
                <a:gd name="connsiteY2332" fmla="*/ 1214432 h 2329115"/>
                <a:gd name="connsiteX2333" fmla="*/ 1212834 w 3708947"/>
                <a:gd name="connsiteY2333" fmla="*/ 1215163 h 2329115"/>
                <a:gd name="connsiteX2334" fmla="*/ 1205237 w 3708947"/>
                <a:gd name="connsiteY2334" fmla="*/ 1233502 h 2329115"/>
                <a:gd name="connsiteX2335" fmla="*/ 1202196 w 3708947"/>
                <a:gd name="connsiteY2335" fmla="*/ 1234761 h 2329115"/>
                <a:gd name="connsiteX2336" fmla="*/ 1202712 w 3708947"/>
                <a:gd name="connsiteY2336" fmla="*/ 1236038 h 2329115"/>
                <a:gd name="connsiteX2337" fmla="*/ 1195116 w 3708947"/>
                <a:gd name="connsiteY2337" fmla="*/ 1254824 h 2329115"/>
                <a:gd name="connsiteX2338" fmla="*/ 1192471 w 3708947"/>
                <a:gd name="connsiteY2338" fmla="*/ 1255947 h 2329115"/>
                <a:gd name="connsiteX2339" fmla="*/ 1184810 w 3708947"/>
                <a:gd name="connsiteY2339" fmla="*/ 1274881 h 2329115"/>
                <a:gd name="connsiteX2340" fmla="*/ 1180643 w 3708947"/>
                <a:gd name="connsiteY2340" fmla="*/ 1276649 h 2329115"/>
                <a:gd name="connsiteX2341" fmla="*/ 1173609 w 3708947"/>
                <a:gd name="connsiteY2341" fmla="*/ 1294043 h 2329115"/>
                <a:gd name="connsiteX2342" fmla="*/ 1170726 w 3708947"/>
                <a:gd name="connsiteY2342" fmla="*/ 1295266 h 2329115"/>
                <a:gd name="connsiteX2343" fmla="*/ 1171084 w 3708947"/>
                <a:gd name="connsiteY2343" fmla="*/ 1296132 h 2329115"/>
                <a:gd name="connsiteX2344" fmla="*/ 1163488 w 3708947"/>
                <a:gd name="connsiteY2344" fmla="*/ 1314471 h 2329115"/>
                <a:gd name="connsiteX2345" fmla="*/ 1160447 w 3708947"/>
                <a:gd name="connsiteY2345" fmla="*/ 1315730 h 2329115"/>
                <a:gd name="connsiteX2346" fmla="*/ 1160963 w 3708947"/>
                <a:gd name="connsiteY2346" fmla="*/ 1317007 h 2329115"/>
                <a:gd name="connsiteX2347" fmla="*/ 1153367 w 3708947"/>
                <a:gd name="connsiteY2347" fmla="*/ 1335793 h 2329115"/>
                <a:gd name="connsiteX2348" fmla="*/ 1150477 w 3708947"/>
                <a:gd name="connsiteY2348" fmla="*/ 1337019 h 2329115"/>
                <a:gd name="connsiteX2349" fmla="*/ 1150843 w 3708947"/>
                <a:gd name="connsiteY2349" fmla="*/ 1337881 h 2329115"/>
                <a:gd name="connsiteX2350" fmla="*/ 1143061 w 3708947"/>
                <a:gd name="connsiteY2350" fmla="*/ 1356220 h 2329115"/>
                <a:gd name="connsiteX2351" fmla="*/ 1139082 w 3708947"/>
                <a:gd name="connsiteY2351" fmla="*/ 1357829 h 2329115"/>
                <a:gd name="connsiteX2352" fmla="*/ 1139456 w 3708947"/>
                <a:gd name="connsiteY2352" fmla="*/ 1358756 h 2329115"/>
                <a:gd name="connsiteX2353" fmla="*/ 1131860 w 3708947"/>
                <a:gd name="connsiteY2353" fmla="*/ 1377542 h 2329115"/>
                <a:gd name="connsiteX2354" fmla="*/ 1131129 w 3708947"/>
                <a:gd name="connsiteY2354" fmla="*/ 1377853 h 2329115"/>
                <a:gd name="connsiteX2355" fmla="*/ 1131866 w 3708947"/>
                <a:gd name="connsiteY2355" fmla="*/ 1379631 h 2329115"/>
                <a:gd name="connsiteX2356" fmla="*/ 1124269 w 3708947"/>
                <a:gd name="connsiteY2356" fmla="*/ 1397970 h 2329115"/>
                <a:gd name="connsiteX2357" fmla="*/ 1120828 w 3708947"/>
                <a:gd name="connsiteY2357" fmla="*/ 1399396 h 2329115"/>
                <a:gd name="connsiteX2358" fmla="*/ 1121744 w 3708947"/>
                <a:gd name="connsiteY2358" fmla="*/ 1401770 h 2329115"/>
                <a:gd name="connsiteX2359" fmla="*/ 1114148 w 3708947"/>
                <a:gd name="connsiteY2359" fmla="*/ 1421452 h 2329115"/>
                <a:gd name="connsiteX2360" fmla="*/ 1113292 w 3708947"/>
                <a:gd name="connsiteY2360" fmla="*/ 1421832 h 2329115"/>
                <a:gd name="connsiteX2361" fmla="*/ 1114154 w 3708947"/>
                <a:gd name="connsiteY2361" fmla="*/ 1423911 h 2329115"/>
                <a:gd name="connsiteX2362" fmla="*/ 1106557 w 3708947"/>
                <a:gd name="connsiteY2362" fmla="*/ 1442250 h 2329115"/>
                <a:gd name="connsiteX2363" fmla="*/ 1103506 w 3708947"/>
                <a:gd name="connsiteY2363" fmla="*/ 1443514 h 2329115"/>
                <a:gd name="connsiteX2364" fmla="*/ 1104033 w 3708947"/>
                <a:gd name="connsiteY2364" fmla="*/ 1444786 h 2329115"/>
                <a:gd name="connsiteX2365" fmla="*/ 1096250 w 3708947"/>
                <a:gd name="connsiteY2365" fmla="*/ 1463572 h 2329115"/>
                <a:gd name="connsiteX2366" fmla="*/ 1094595 w 3708947"/>
                <a:gd name="connsiteY2366" fmla="*/ 1464258 h 2329115"/>
                <a:gd name="connsiteX2367" fmla="*/ 1095176 w 3708947"/>
                <a:gd name="connsiteY2367" fmla="*/ 1465660 h 2329115"/>
                <a:gd name="connsiteX2368" fmla="*/ 1087580 w 3708947"/>
                <a:gd name="connsiteY2368" fmla="*/ 1483999 h 2329115"/>
                <a:gd name="connsiteX2369" fmla="*/ 1086320 w 3708947"/>
                <a:gd name="connsiteY2369" fmla="*/ 1484521 h 2329115"/>
                <a:gd name="connsiteX2370" fmla="*/ 1087586 w 3708947"/>
                <a:gd name="connsiteY2370" fmla="*/ 1487800 h 2329115"/>
                <a:gd name="connsiteX2371" fmla="*/ 1079989 w 3708947"/>
                <a:gd name="connsiteY2371" fmla="*/ 1507481 h 2329115"/>
                <a:gd name="connsiteX2372" fmla="*/ 1079099 w 3708947"/>
                <a:gd name="connsiteY2372" fmla="*/ 1507876 h 2329115"/>
                <a:gd name="connsiteX2373" fmla="*/ 1079996 w 3708947"/>
                <a:gd name="connsiteY2373" fmla="*/ 1509940 h 2329115"/>
                <a:gd name="connsiteX2374" fmla="*/ 1072028 w 3708947"/>
                <a:gd name="connsiteY2374" fmla="*/ 1528279 h 2329115"/>
                <a:gd name="connsiteX2375" fmla="*/ 1069274 w 3708947"/>
                <a:gd name="connsiteY2375" fmla="*/ 1529367 h 2329115"/>
                <a:gd name="connsiteX2376" fmla="*/ 1069874 w 3708947"/>
                <a:gd name="connsiteY2376" fmla="*/ 1530814 h 2329115"/>
                <a:gd name="connsiteX2377" fmla="*/ 1062092 w 3708947"/>
                <a:gd name="connsiteY2377" fmla="*/ 1549601 h 2329115"/>
                <a:gd name="connsiteX2378" fmla="*/ 1060588 w 3708947"/>
                <a:gd name="connsiteY2378" fmla="*/ 1550224 h 2329115"/>
                <a:gd name="connsiteX2379" fmla="*/ 1062283 w 3708947"/>
                <a:gd name="connsiteY2379" fmla="*/ 1554219 h 2329115"/>
                <a:gd name="connsiteX2380" fmla="*/ 1054541 w 3708947"/>
                <a:gd name="connsiteY2380" fmla="*/ 1572465 h 2329115"/>
                <a:gd name="connsiteX2381" fmla="*/ 1055958 w 3708947"/>
                <a:gd name="connsiteY2381" fmla="*/ 1575726 h 2329115"/>
                <a:gd name="connsiteX2382" fmla="*/ 1047990 w 3708947"/>
                <a:gd name="connsiteY2382" fmla="*/ 1594065 h 2329115"/>
                <a:gd name="connsiteX2383" fmla="*/ 1046735 w 3708947"/>
                <a:gd name="connsiteY2383" fmla="*/ 1594561 h 2329115"/>
                <a:gd name="connsiteX2384" fmla="*/ 1048366 w 3708947"/>
                <a:gd name="connsiteY2384" fmla="*/ 1598499 h 2329115"/>
                <a:gd name="connsiteX2385" fmla="*/ 1040770 w 3708947"/>
                <a:gd name="connsiteY2385" fmla="*/ 1616838 h 2329115"/>
                <a:gd name="connsiteX2386" fmla="*/ 1039654 w 3708947"/>
                <a:gd name="connsiteY2386" fmla="*/ 1617300 h 2329115"/>
                <a:gd name="connsiteX2387" fmla="*/ 1040775 w 3708947"/>
                <a:gd name="connsiteY2387" fmla="*/ 1620006 h 2329115"/>
                <a:gd name="connsiteX2388" fmla="*/ 1033179 w 3708947"/>
                <a:gd name="connsiteY2388" fmla="*/ 1638346 h 2329115"/>
                <a:gd name="connsiteX2389" fmla="*/ 1031616 w 3708947"/>
                <a:gd name="connsiteY2389" fmla="*/ 1638993 h 2329115"/>
                <a:gd name="connsiteX2390" fmla="*/ 1033184 w 3708947"/>
                <a:gd name="connsiteY2390" fmla="*/ 1642779 h 2329115"/>
                <a:gd name="connsiteX2391" fmla="*/ 1026177 w 3708947"/>
                <a:gd name="connsiteY2391" fmla="*/ 1659696 h 2329115"/>
                <a:gd name="connsiteX2392" fmla="*/ 1028124 w 3708947"/>
                <a:gd name="connsiteY2392" fmla="*/ 1664286 h 2329115"/>
                <a:gd name="connsiteX2393" fmla="*/ 1020342 w 3708947"/>
                <a:gd name="connsiteY2393" fmla="*/ 1682625 h 2329115"/>
                <a:gd name="connsiteX2394" fmla="*/ 1018900 w 3708947"/>
                <a:gd name="connsiteY2394" fmla="*/ 1683208 h 2329115"/>
                <a:gd name="connsiteX2395" fmla="*/ 1020534 w 3708947"/>
                <a:gd name="connsiteY2395" fmla="*/ 1687058 h 2329115"/>
                <a:gd name="connsiteX2396" fmla="*/ 1012752 w 3708947"/>
                <a:gd name="connsiteY2396" fmla="*/ 1705397 h 2329115"/>
                <a:gd name="connsiteX2397" fmla="*/ 1011977 w 3708947"/>
                <a:gd name="connsiteY2397" fmla="*/ 1705711 h 2329115"/>
                <a:gd name="connsiteX2398" fmla="*/ 1014208 w 3708947"/>
                <a:gd name="connsiteY2398" fmla="*/ 1711096 h 2329115"/>
                <a:gd name="connsiteX2399" fmla="*/ 1007485 w 3708947"/>
                <a:gd name="connsiteY2399" fmla="*/ 1727326 h 2329115"/>
                <a:gd name="connsiteX2400" fmla="*/ 1009147 w 3708947"/>
                <a:gd name="connsiteY2400" fmla="*/ 1731338 h 2329115"/>
                <a:gd name="connsiteX2401" fmla="*/ 1001551 w 3708947"/>
                <a:gd name="connsiteY2401" fmla="*/ 1749678 h 2329115"/>
                <a:gd name="connsiteX2402" fmla="*/ 999541 w 3708947"/>
                <a:gd name="connsiteY2402" fmla="*/ 1750510 h 2329115"/>
                <a:gd name="connsiteX2403" fmla="*/ 1001556 w 3708947"/>
                <a:gd name="connsiteY2403" fmla="*/ 1755376 h 2329115"/>
                <a:gd name="connsiteX2404" fmla="*/ 994207 w 3708947"/>
                <a:gd name="connsiteY2404" fmla="*/ 1773119 h 2329115"/>
                <a:gd name="connsiteX2405" fmla="*/ 996496 w 3708947"/>
                <a:gd name="connsiteY2405" fmla="*/ 1778781 h 2329115"/>
                <a:gd name="connsiteX2406" fmla="*/ 989207 w 3708947"/>
                <a:gd name="connsiteY2406" fmla="*/ 1796807 h 2329115"/>
                <a:gd name="connsiteX2407" fmla="*/ 991435 w 3708947"/>
                <a:gd name="connsiteY2407" fmla="*/ 1802186 h 2329115"/>
                <a:gd name="connsiteX2408" fmla="*/ 984058 w 3708947"/>
                <a:gd name="connsiteY2408" fmla="*/ 1819996 h 2329115"/>
                <a:gd name="connsiteX2409" fmla="*/ 986375 w 3708947"/>
                <a:gd name="connsiteY2409" fmla="*/ 1825591 h 2329115"/>
                <a:gd name="connsiteX2410" fmla="*/ 980486 w 3708947"/>
                <a:gd name="connsiteY2410" fmla="*/ 1839809 h 2329115"/>
                <a:gd name="connsiteX2411" fmla="*/ 983844 w 3708947"/>
                <a:gd name="connsiteY2411" fmla="*/ 1847732 h 2329115"/>
                <a:gd name="connsiteX2412" fmla="*/ 976487 w 3708947"/>
                <a:gd name="connsiteY2412" fmla="*/ 1865090 h 2329115"/>
                <a:gd name="connsiteX2413" fmla="*/ 978785 w 3708947"/>
                <a:gd name="connsiteY2413" fmla="*/ 1870503 h 2329115"/>
                <a:gd name="connsiteX2414" fmla="*/ 971002 w 3708947"/>
                <a:gd name="connsiteY2414" fmla="*/ 1888842 h 2329115"/>
                <a:gd name="connsiteX2415" fmla="*/ 970677 w 3708947"/>
                <a:gd name="connsiteY2415" fmla="*/ 1888974 h 2329115"/>
                <a:gd name="connsiteX2416" fmla="*/ 972458 w 3708947"/>
                <a:gd name="connsiteY2416" fmla="*/ 1893276 h 2329115"/>
                <a:gd name="connsiteX2417" fmla="*/ 964950 w 3708947"/>
                <a:gd name="connsiteY2417" fmla="*/ 1911404 h 2329115"/>
                <a:gd name="connsiteX2418" fmla="*/ 967398 w 3708947"/>
                <a:gd name="connsiteY2418" fmla="*/ 1917314 h 2329115"/>
                <a:gd name="connsiteX2419" fmla="*/ 961416 w 3708947"/>
                <a:gd name="connsiteY2419" fmla="*/ 1931755 h 2329115"/>
                <a:gd name="connsiteX2420" fmla="*/ 964867 w 3708947"/>
                <a:gd name="connsiteY2420" fmla="*/ 1940085 h 2329115"/>
                <a:gd name="connsiteX2421" fmla="*/ 958362 w 3708947"/>
                <a:gd name="connsiteY2421" fmla="*/ 1955791 h 2329115"/>
                <a:gd name="connsiteX2422" fmla="*/ 962338 w 3708947"/>
                <a:gd name="connsiteY2422" fmla="*/ 1965389 h 2329115"/>
                <a:gd name="connsiteX2423" fmla="*/ 955042 w 3708947"/>
                <a:gd name="connsiteY2423" fmla="*/ 1983004 h 2329115"/>
                <a:gd name="connsiteX2424" fmla="*/ 957276 w 3708947"/>
                <a:gd name="connsiteY2424" fmla="*/ 1988793 h 2329115"/>
                <a:gd name="connsiteX2425" fmla="*/ 951127 w 3708947"/>
                <a:gd name="connsiteY2425" fmla="*/ 2004726 h 2329115"/>
                <a:gd name="connsiteX2426" fmla="*/ 954746 w 3708947"/>
                <a:gd name="connsiteY2426" fmla="*/ 2013463 h 2329115"/>
                <a:gd name="connsiteX2427" fmla="*/ 948676 w 3708947"/>
                <a:gd name="connsiteY2427" fmla="*/ 2028116 h 2329115"/>
                <a:gd name="connsiteX2428" fmla="*/ 952216 w 3708947"/>
                <a:gd name="connsiteY2428" fmla="*/ 2036868 h 2329115"/>
                <a:gd name="connsiteX2429" fmla="*/ 946176 w 3708947"/>
                <a:gd name="connsiteY2429" fmla="*/ 2051803 h 2329115"/>
                <a:gd name="connsiteX2430" fmla="*/ 949685 w 3708947"/>
                <a:gd name="connsiteY2430" fmla="*/ 2060274 h 2329115"/>
                <a:gd name="connsiteX2431" fmla="*/ 943398 w 3708947"/>
                <a:gd name="connsiteY2431" fmla="*/ 2075454 h 2329115"/>
                <a:gd name="connsiteX2432" fmla="*/ 947156 w 3708947"/>
                <a:gd name="connsiteY2432" fmla="*/ 2084311 h 2329115"/>
                <a:gd name="connsiteX2433" fmla="*/ 941059 w 3708947"/>
                <a:gd name="connsiteY2433" fmla="*/ 2098679 h 2329115"/>
                <a:gd name="connsiteX2434" fmla="*/ 944626 w 3708947"/>
                <a:gd name="connsiteY2434" fmla="*/ 2107083 h 2329115"/>
                <a:gd name="connsiteX2435" fmla="*/ 937723 w 3708947"/>
                <a:gd name="connsiteY2435" fmla="*/ 2123349 h 2329115"/>
                <a:gd name="connsiteX2436" fmla="*/ 942095 w 3708947"/>
                <a:gd name="connsiteY2436" fmla="*/ 2133651 h 2329115"/>
                <a:gd name="connsiteX2437" fmla="*/ 937189 w 3708947"/>
                <a:gd name="connsiteY2437" fmla="*/ 2145213 h 2329115"/>
                <a:gd name="connsiteX2438" fmla="*/ 942095 w 3708947"/>
                <a:gd name="connsiteY2438" fmla="*/ 2157057 h 2329115"/>
                <a:gd name="connsiteX2439" fmla="*/ 935940 w 3708947"/>
                <a:gd name="connsiteY2439" fmla="*/ 2171917 h 2329115"/>
                <a:gd name="connsiteX2440" fmla="*/ 939565 w 3708947"/>
                <a:gd name="connsiteY2440" fmla="*/ 2180461 h 2329115"/>
                <a:gd name="connsiteX2441" fmla="*/ 934516 w 3708947"/>
                <a:gd name="connsiteY2441" fmla="*/ 2192361 h 2329115"/>
                <a:gd name="connsiteX2442" fmla="*/ 939565 w 3708947"/>
                <a:gd name="connsiteY2442" fmla="*/ 2205131 h 2329115"/>
                <a:gd name="connsiteX2443" fmla="*/ 932720 w 3708947"/>
                <a:gd name="connsiteY2443" fmla="*/ 2222441 h 2329115"/>
                <a:gd name="connsiteX2444" fmla="*/ 935769 w 3708947"/>
                <a:gd name="connsiteY2444" fmla="*/ 2229802 h 2329115"/>
                <a:gd name="connsiteX2445" fmla="*/ 930791 w 3708947"/>
                <a:gd name="connsiteY2445" fmla="*/ 2241820 h 2329115"/>
                <a:gd name="connsiteX2446" fmla="*/ 935769 w 3708947"/>
                <a:gd name="connsiteY2446" fmla="*/ 2253839 h 2329115"/>
                <a:gd name="connsiteX2447" fmla="*/ 930528 w 3708947"/>
                <a:gd name="connsiteY2447" fmla="*/ 2266490 h 2329115"/>
                <a:gd name="connsiteX2448" fmla="*/ 935769 w 3708947"/>
                <a:gd name="connsiteY2448" fmla="*/ 2279142 h 2329115"/>
                <a:gd name="connsiteX2449" fmla="*/ 930791 w 3708947"/>
                <a:gd name="connsiteY2449" fmla="*/ 2291161 h 2329115"/>
                <a:gd name="connsiteX2450" fmla="*/ 935769 w 3708947"/>
                <a:gd name="connsiteY2450" fmla="*/ 2303180 h 2329115"/>
                <a:gd name="connsiteX2451" fmla="*/ 909834 w 3708947"/>
                <a:gd name="connsiteY2451" fmla="*/ 2329115 h 2329115"/>
                <a:gd name="connsiteX2452" fmla="*/ 883898 w 3708947"/>
                <a:gd name="connsiteY2452" fmla="*/ 2303180 h 2329115"/>
                <a:gd name="connsiteX2453" fmla="*/ 888877 w 3708947"/>
                <a:gd name="connsiteY2453" fmla="*/ 2291161 h 2329115"/>
                <a:gd name="connsiteX2454" fmla="*/ 883898 w 3708947"/>
                <a:gd name="connsiteY2454" fmla="*/ 2279142 h 2329115"/>
                <a:gd name="connsiteX2455" fmla="*/ 889138 w 3708947"/>
                <a:gd name="connsiteY2455" fmla="*/ 2266490 h 2329115"/>
                <a:gd name="connsiteX2456" fmla="*/ 883898 w 3708947"/>
                <a:gd name="connsiteY2456" fmla="*/ 2253839 h 2329115"/>
                <a:gd name="connsiteX2457" fmla="*/ 888876 w 3708947"/>
                <a:gd name="connsiteY2457" fmla="*/ 2241820 h 2329115"/>
                <a:gd name="connsiteX2458" fmla="*/ 883898 w 3708947"/>
                <a:gd name="connsiteY2458" fmla="*/ 2229802 h 2329115"/>
                <a:gd name="connsiteX2459" fmla="*/ 890184 w 3708947"/>
                <a:gd name="connsiteY2459" fmla="*/ 2214627 h 2329115"/>
                <a:gd name="connsiteX2460" fmla="*/ 886428 w 3708947"/>
                <a:gd name="connsiteY2460" fmla="*/ 2205131 h 2329115"/>
                <a:gd name="connsiteX2461" fmla="*/ 891478 w 3708947"/>
                <a:gd name="connsiteY2461" fmla="*/ 2192361 h 2329115"/>
                <a:gd name="connsiteX2462" fmla="*/ 886428 w 3708947"/>
                <a:gd name="connsiteY2462" fmla="*/ 2180461 h 2329115"/>
                <a:gd name="connsiteX2463" fmla="*/ 892614 w 3708947"/>
                <a:gd name="connsiteY2463" fmla="*/ 2165882 h 2329115"/>
                <a:gd name="connsiteX2464" fmla="*/ 888959 w 3708947"/>
                <a:gd name="connsiteY2464" fmla="*/ 2157057 h 2329115"/>
                <a:gd name="connsiteX2465" fmla="*/ 893865 w 3708947"/>
                <a:gd name="connsiteY2465" fmla="*/ 2145213 h 2329115"/>
                <a:gd name="connsiteX2466" fmla="*/ 888959 w 3708947"/>
                <a:gd name="connsiteY2466" fmla="*/ 2133651 h 2329115"/>
                <a:gd name="connsiteX2467" fmla="*/ 895860 w 3708947"/>
                <a:gd name="connsiteY2467" fmla="*/ 2117385 h 2329115"/>
                <a:gd name="connsiteX2468" fmla="*/ 891489 w 3708947"/>
                <a:gd name="connsiteY2468" fmla="*/ 2107083 h 2329115"/>
                <a:gd name="connsiteX2469" fmla="*/ 897586 w 3708947"/>
                <a:gd name="connsiteY2469" fmla="*/ 2092715 h 2329115"/>
                <a:gd name="connsiteX2470" fmla="*/ 894019 w 3708947"/>
                <a:gd name="connsiteY2470" fmla="*/ 2084311 h 2329115"/>
                <a:gd name="connsiteX2471" fmla="*/ 900978 w 3708947"/>
                <a:gd name="connsiteY2471" fmla="*/ 2067912 h 2329115"/>
                <a:gd name="connsiteX2472" fmla="*/ 897814 w 3708947"/>
                <a:gd name="connsiteY2472" fmla="*/ 2060274 h 2329115"/>
                <a:gd name="connsiteX2473" fmla="*/ 903884 w 3708947"/>
                <a:gd name="connsiteY2473" fmla="*/ 2045620 h 2329115"/>
                <a:gd name="connsiteX2474" fmla="*/ 900345 w 3708947"/>
                <a:gd name="connsiteY2474" fmla="*/ 2036868 h 2329115"/>
                <a:gd name="connsiteX2475" fmla="*/ 906383 w 3708947"/>
                <a:gd name="connsiteY2475" fmla="*/ 2021934 h 2329115"/>
                <a:gd name="connsiteX2476" fmla="*/ 902875 w 3708947"/>
                <a:gd name="connsiteY2476" fmla="*/ 2013463 h 2329115"/>
                <a:gd name="connsiteX2477" fmla="*/ 909113 w 3708947"/>
                <a:gd name="connsiteY2477" fmla="*/ 1998401 h 2329115"/>
                <a:gd name="connsiteX2478" fmla="*/ 905405 w 3708947"/>
                <a:gd name="connsiteY2478" fmla="*/ 1988793 h 2329115"/>
                <a:gd name="connsiteX2479" fmla="*/ 911302 w 3708947"/>
                <a:gd name="connsiteY2479" fmla="*/ 1973516 h 2329115"/>
                <a:gd name="connsiteX2480" fmla="*/ 907935 w 3708947"/>
                <a:gd name="connsiteY2480" fmla="*/ 1965389 h 2329115"/>
                <a:gd name="connsiteX2481" fmla="*/ 915706 w 3708947"/>
                <a:gd name="connsiteY2481" fmla="*/ 1946628 h 2329115"/>
                <a:gd name="connsiteX2482" fmla="*/ 912996 w 3708947"/>
                <a:gd name="connsiteY2482" fmla="*/ 1940085 h 2329115"/>
                <a:gd name="connsiteX2483" fmla="*/ 918978 w 3708947"/>
                <a:gd name="connsiteY2483" fmla="*/ 1925644 h 2329115"/>
                <a:gd name="connsiteX2484" fmla="*/ 915527 w 3708947"/>
                <a:gd name="connsiteY2484" fmla="*/ 1917314 h 2329115"/>
                <a:gd name="connsiteX2485" fmla="*/ 923036 w 3708947"/>
                <a:gd name="connsiteY2485" fmla="*/ 1899186 h 2329115"/>
                <a:gd name="connsiteX2486" fmla="*/ 920588 w 3708947"/>
                <a:gd name="connsiteY2486" fmla="*/ 1893276 h 2329115"/>
                <a:gd name="connsiteX2487" fmla="*/ 927860 w 3708947"/>
                <a:gd name="connsiteY2487" fmla="*/ 1875717 h 2329115"/>
                <a:gd name="connsiteX2488" fmla="*/ 925648 w 3708947"/>
                <a:gd name="connsiteY2488" fmla="*/ 1870503 h 2329115"/>
                <a:gd name="connsiteX2489" fmla="*/ 931742 w 3708947"/>
                <a:gd name="connsiteY2489" fmla="*/ 1856141 h 2329115"/>
                <a:gd name="connsiteX2490" fmla="*/ 928178 w 3708947"/>
                <a:gd name="connsiteY2490" fmla="*/ 1847732 h 2329115"/>
                <a:gd name="connsiteX2491" fmla="*/ 935376 w 3708947"/>
                <a:gd name="connsiteY2491" fmla="*/ 1830750 h 2329115"/>
                <a:gd name="connsiteX2492" fmla="*/ 933239 w 3708947"/>
                <a:gd name="connsiteY2492" fmla="*/ 1825591 h 2329115"/>
                <a:gd name="connsiteX2493" fmla="*/ 941020 w 3708947"/>
                <a:gd name="connsiteY2493" fmla="*/ 1806804 h 2329115"/>
                <a:gd name="connsiteX2494" fmla="*/ 941410 w 3708947"/>
                <a:gd name="connsiteY2494" fmla="*/ 1806643 h 2329115"/>
                <a:gd name="connsiteX2495" fmla="*/ 939564 w 3708947"/>
                <a:gd name="connsiteY2495" fmla="*/ 1802186 h 2329115"/>
                <a:gd name="connsiteX2496" fmla="*/ 946914 w 3708947"/>
                <a:gd name="connsiteY2496" fmla="*/ 1784442 h 2329115"/>
                <a:gd name="connsiteX2497" fmla="*/ 944625 w 3708947"/>
                <a:gd name="connsiteY2497" fmla="*/ 1778781 h 2329115"/>
                <a:gd name="connsiteX2498" fmla="*/ 951914 w 3708947"/>
                <a:gd name="connsiteY2498" fmla="*/ 1760755 h 2329115"/>
                <a:gd name="connsiteX2499" fmla="*/ 949685 w 3708947"/>
                <a:gd name="connsiteY2499" fmla="*/ 1755376 h 2329115"/>
                <a:gd name="connsiteX2500" fmla="*/ 957282 w 3708947"/>
                <a:gd name="connsiteY2500" fmla="*/ 1737037 h 2329115"/>
                <a:gd name="connsiteX2501" fmla="*/ 959292 w 3708947"/>
                <a:gd name="connsiteY2501" fmla="*/ 1736204 h 2329115"/>
                <a:gd name="connsiteX2502" fmla="*/ 957276 w 3708947"/>
                <a:gd name="connsiteY2502" fmla="*/ 1731338 h 2329115"/>
                <a:gd name="connsiteX2503" fmla="*/ 963998 w 3708947"/>
                <a:gd name="connsiteY2503" fmla="*/ 1715108 h 2329115"/>
                <a:gd name="connsiteX2504" fmla="*/ 962337 w 3708947"/>
                <a:gd name="connsiteY2504" fmla="*/ 1711096 h 2329115"/>
                <a:gd name="connsiteX2505" fmla="*/ 969875 w 3708947"/>
                <a:gd name="connsiteY2505" fmla="*/ 1692897 h 2329115"/>
                <a:gd name="connsiteX2506" fmla="*/ 967397 w 3708947"/>
                <a:gd name="connsiteY2506" fmla="*/ 1687058 h 2329115"/>
                <a:gd name="connsiteX2507" fmla="*/ 975178 w 3708947"/>
                <a:gd name="connsiteY2507" fmla="*/ 1668719 h 2329115"/>
                <a:gd name="connsiteX2508" fmla="*/ 976622 w 3708947"/>
                <a:gd name="connsiteY2508" fmla="*/ 1668136 h 2329115"/>
                <a:gd name="connsiteX2509" fmla="*/ 974988 w 3708947"/>
                <a:gd name="connsiteY2509" fmla="*/ 1664286 h 2329115"/>
                <a:gd name="connsiteX2510" fmla="*/ 982697 w 3708947"/>
                <a:gd name="connsiteY2510" fmla="*/ 1646119 h 2329115"/>
                <a:gd name="connsiteX2511" fmla="*/ 981313 w 3708947"/>
                <a:gd name="connsiteY2511" fmla="*/ 1642779 h 2329115"/>
                <a:gd name="connsiteX2512" fmla="*/ 988910 w 3708947"/>
                <a:gd name="connsiteY2512" fmla="*/ 1624440 h 2329115"/>
                <a:gd name="connsiteX2513" fmla="*/ 990472 w 3708947"/>
                <a:gd name="connsiteY2513" fmla="*/ 1623792 h 2329115"/>
                <a:gd name="connsiteX2514" fmla="*/ 988904 w 3708947"/>
                <a:gd name="connsiteY2514" fmla="*/ 1620006 h 2329115"/>
                <a:gd name="connsiteX2515" fmla="*/ 996500 w 3708947"/>
                <a:gd name="connsiteY2515" fmla="*/ 1601667 h 2329115"/>
                <a:gd name="connsiteX2516" fmla="*/ 997615 w 3708947"/>
                <a:gd name="connsiteY2516" fmla="*/ 1601205 h 2329115"/>
                <a:gd name="connsiteX2517" fmla="*/ 996495 w 3708947"/>
                <a:gd name="connsiteY2517" fmla="*/ 1598499 h 2329115"/>
                <a:gd name="connsiteX2518" fmla="*/ 1003793 w 3708947"/>
                <a:gd name="connsiteY2518" fmla="*/ 1580878 h 2329115"/>
                <a:gd name="connsiteX2519" fmla="*/ 1001556 w 3708947"/>
                <a:gd name="connsiteY2519" fmla="*/ 1575726 h 2329115"/>
                <a:gd name="connsiteX2520" fmla="*/ 1009522 w 3708947"/>
                <a:gd name="connsiteY2520" fmla="*/ 1557387 h 2329115"/>
                <a:gd name="connsiteX2521" fmla="*/ 1010351 w 3708947"/>
                <a:gd name="connsiteY2521" fmla="*/ 1557060 h 2329115"/>
                <a:gd name="connsiteX2522" fmla="*/ 1009146 w 3708947"/>
                <a:gd name="connsiteY2522" fmla="*/ 1554219 h 2329115"/>
                <a:gd name="connsiteX2523" fmla="*/ 1016928 w 3708947"/>
                <a:gd name="connsiteY2523" fmla="*/ 1535880 h 2329115"/>
                <a:gd name="connsiteX2524" fmla="*/ 1018562 w 3708947"/>
                <a:gd name="connsiteY2524" fmla="*/ 1535220 h 2329115"/>
                <a:gd name="connsiteX2525" fmla="*/ 1016737 w 3708947"/>
                <a:gd name="connsiteY2525" fmla="*/ 1530814 h 2329115"/>
                <a:gd name="connsiteX2526" fmla="*/ 1024518 w 3708947"/>
                <a:gd name="connsiteY2526" fmla="*/ 1512027 h 2329115"/>
                <a:gd name="connsiteX2527" fmla="*/ 1026198 w 3708947"/>
                <a:gd name="connsiteY2527" fmla="*/ 1511332 h 2329115"/>
                <a:gd name="connsiteX2528" fmla="*/ 1025593 w 3708947"/>
                <a:gd name="connsiteY2528" fmla="*/ 1509940 h 2329115"/>
                <a:gd name="connsiteX2529" fmla="*/ 1033560 w 3708947"/>
                <a:gd name="connsiteY2529" fmla="*/ 1491601 h 2329115"/>
                <a:gd name="connsiteX2530" fmla="*/ 1036703 w 3708947"/>
                <a:gd name="connsiteY2530" fmla="*/ 1490359 h 2329115"/>
                <a:gd name="connsiteX2531" fmla="*/ 1035714 w 3708947"/>
                <a:gd name="connsiteY2531" fmla="*/ 1487800 h 2329115"/>
                <a:gd name="connsiteX2532" fmla="*/ 1043311 w 3708947"/>
                <a:gd name="connsiteY2532" fmla="*/ 1468119 h 2329115"/>
                <a:gd name="connsiteX2533" fmla="*/ 1044166 w 3708947"/>
                <a:gd name="connsiteY2533" fmla="*/ 1467738 h 2329115"/>
                <a:gd name="connsiteX2534" fmla="*/ 1043305 w 3708947"/>
                <a:gd name="connsiteY2534" fmla="*/ 1465660 h 2329115"/>
                <a:gd name="connsiteX2535" fmla="*/ 1050902 w 3708947"/>
                <a:gd name="connsiteY2535" fmla="*/ 1447321 h 2329115"/>
                <a:gd name="connsiteX2536" fmla="*/ 1051793 w 3708947"/>
                <a:gd name="connsiteY2536" fmla="*/ 1446951 h 2329115"/>
                <a:gd name="connsiteX2537" fmla="*/ 1050896 w 3708947"/>
                <a:gd name="connsiteY2537" fmla="*/ 1444786 h 2329115"/>
                <a:gd name="connsiteX2538" fmla="*/ 1058678 w 3708947"/>
                <a:gd name="connsiteY2538" fmla="*/ 1425999 h 2329115"/>
                <a:gd name="connsiteX2539" fmla="*/ 1062493 w 3708947"/>
                <a:gd name="connsiteY2539" fmla="*/ 1424419 h 2329115"/>
                <a:gd name="connsiteX2540" fmla="*/ 1062283 w 3708947"/>
                <a:gd name="connsiteY2540" fmla="*/ 1423911 h 2329115"/>
                <a:gd name="connsiteX2541" fmla="*/ 1069879 w 3708947"/>
                <a:gd name="connsiteY2541" fmla="*/ 1405572 h 2329115"/>
                <a:gd name="connsiteX2542" fmla="*/ 1071139 w 3708947"/>
                <a:gd name="connsiteY2542" fmla="*/ 1405049 h 2329115"/>
                <a:gd name="connsiteX2543" fmla="*/ 1069874 w 3708947"/>
                <a:gd name="connsiteY2543" fmla="*/ 1401770 h 2329115"/>
                <a:gd name="connsiteX2544" fmla="*/ 1077470 w 3708947"/>
                <a:gd name="connsiteY2544" fmla="*/ 1382089 h 2329115"/>
                <a:gd name="connsiteX2545" fmla="*/ 1080462 w 3708947"/>
                <a:gd name="connsiteY2545" fmla="*/ 1380759 h 2329115"/>
                <a:gd name="connsiteX2546" fmla="*/ 1079995 w 3708947"/>
                <a:gd name="connsiteY2546" fmla="*/ 1379631 h 2329115"/>
                <a:gd name="connsiteX2547" fmla="*/ 1087591 w 3708947"/>
                <a:gd name="connsiteY2547" fmla="*/ 1361292 h 2329115"/>
                <a:gd name="connsiteX2548" fmla="*/ 1088464 w 3708947"/>
                <a:gd name="connsiteY2548" fmla="*/ 1360929 h 2329115"/>
                <a:gd name="connsiteX2549" fmla="*/ 1087586 w 3708947"/>
                <a:gd name="connsiteY2549" fmla="*/ 1358756 h 2329115"/>
                <a:gd name="connsiteX2550" fmla="*/ 1095182 w 3708947"/>
                <a:gd name="connsiteY2550" fmla="*/ 1339969 h 2329115"/>
                <a:gd name="connsiteX2551" fmla="*/ 1098072 w 3708947"/>
                <a:gd name="connsiteY2551" fmla="*/ 1338742 h 2329115"/>
                <a:gd name="connsiteX2552" fmla="*/ 1097706 w 3708947"/>
                <a:gd name="connsiteY2552" fmla="*/ 1337881 h 2329115"/>
                <a:gd name="connsiteX2553" fmla="*/ 1105488 w 3708947"/>
                <a:gd name="connsiteY2553" fmla="*/ 1319542 h 2329115"/>
                <a:gd name="connsiteX2554" fmla="*/ 1109467 w 3708947"/>
                <a:gd name="connsiteY2554" fmla="*/ 1317933 h 2329115"/>
                <a:gd name="connsiteX2555" fmla="*/ 1109092 w 3708947"/>
                <a:gd name="connsiteY2555" fmla="*/ 1317007 h 2329115"/>
                <a:gd name="connsiteX2556" fmla="*/ 1116689 w 3708947"/>
                <a:gd name="connsiteY2556" fmla="*/ 1298220 h 2329115"/>
                <a:gd name="connsiteX2557" fmla="*/ 1119571 w 3708947"/>
                <a:gd name="connsiteY2557" fmla="*/ 1296996 h 2329115"/>
                <a:gd name="connsiteX2558" fmla="*/ 1119214 w 3708947"/>
                <a:gd name="connsiteY2558" fmla="*/ 1296132 h 2329115"/>
                <a:gd name="connsiteX2559" fmla="*/ 1126810 w 3708947"/>
                <a:gd name="connsiteY2559" fmla="*/ 1277793 h 2329115"/>
                <a:gd name="connsiteX2560" fmla="*/ 1129850 w 3708947"/>
                <a:gd name="connsiteY2560" fmla="*/ 1276533 h 2329115"/>
                <a:gd name="connsiteX2561" fmla="*/ 1129334 w 3708947"/>
                <a:gd name="connsiteY2561" fmla="*/ 1275257 h 2329115"/>
                <a:gd name="connsiteX2562" fmla="*/ 1136931 w 3708947"/>
                <a:gd name="connsiteY2562" fmla="*/ 1256470 h 2329115"/>
                <a:gd name="connsiteX2563" fmla="*/ 1139577 w 3708947"/>
                <a:gd name="connsiteY2563" fmla="*/ 1255347 h 2329115"/>
                <a:gd name="connsiteX2564" fmla="*/ 1147237 w 3708947"/>
                <a:gd name="connsiteY2564" fmla="*/ 1236413 h 2329115"/>
                <a:gd name="connsiteX2565" fmla="*/ 1151404 w 3708947"/>
                <a:gd name="connsiteY2565" fmla="*/ 1234646 h 2329115"/>
                <a:gd name="connsiteX2566" fmla="*/ 1158438 w 3708947"/>
                <a:gd name="connsiteY2566" fmla="*/ 1217251 h 2329115"/>
                <a:gd name="connsiteX2567" fmla="*/ 1161320 w 3708947"/>
                <a:gd name="connsiteY2567" fmla="*/ 1216028 h 2329115"/>
                <a:gd name="connsiteX2568" fmla="*/ 1160962 w 3708947"/>
                <a:gd name="connsiteY2568" fmla="*/ 1215163 h 2329115"/>
                <a:gd name="connsiteX2569" fmla="*/ 1168559 w 3708947"/>
                <a:gd name="connsiteY2569" fmla="*/ 1196824 h 2329115"/>
                <a:gd name="connsiteX2570" fmla="*/ 1171386 w 3708947"/>
                <a:gd name="connsiteY2570" fmla="*/ 1195653 h 2329115"/>
                <a:gd name="connsiteX2571" fmla="*/ 1171084 w 3708947"/>
                <a:gd name="connsiteY2571" fmla="*/ 1194921 h 2329115"/>
                <a:gd name="connsiteX2572" fmla="*/ 1178680 w 3708947"/>
                <a:gd name="connsiteY2572" fmla="*/ 1176582 h 2329115"/>
                <a:gd name="connsiteX2573" fmla="*/ 1181427 w 3708947"/>
                <a:gd name="connsiteY2573" fmla="*/ 1175444 h 2329115"/>
                <a:gd name="connsiteX2574" fmla="*/ 1189356 w 3708947"/>
                <a:gd name="connsiteY2574" fmla="*/ 1157605 h 2329115"/>
                <a:gd name="connsiteX2575" fmla="*/ 1195280 w 3708947"/>
                <a:gd name="connsiteY2575" fmla="*/ 1155319 h 2329115"/>
                <a:gd name="connsiteX2576" fmla="*/ 1202718 w 3708947"/>
                <a:gd name="connsiteY2576" fmla="*/ 1137363 h 2329115"/>
                <a:gd name="connsiteX2577" fmla="*/ 1205994 w 3708947"/>
                <a:gd name="connsiteY2577" fmla="*/ 1136006 h 2329115"/>
                <a:gd name="connsiteX2578" fmla="*/ 1205243 w 3708947"/>
                <a:gd name="connsiteY2578" fmla="*/ 1134194 h 2329115"/>
                <a:gd name="connsiteX2579" fmla="*/ 1212839 w 3708947"/>
                <a:gd name="connsiteY2579" fmla="*/ 1115855 h 2329115"/>
                <a:gd name="connsiteX2580" fmla="*/ 1219295 w 3708947"/>
                <a:gd name="connsiteY2580" fmla="*/ 1113181 h 2329115"/>
                <a:gd name="connsiteX2581" fmla="*/ 1225675 w 3708947"/>
                <a:gd name="connsiteY2581" fmla="*/ 1098143 h 2329115"/>
                <a:gd name="connsiteX2582" fmla="*/ 1232054 w 3708947"/>
                <a:gd name="connsiteY2582" fmla="*/ 1095564 h 2329115"/>
                <a:gd name="connsiteX2583" fmla="*/ 1231810 w 3708947"/>
                <a:gd name="connsiteY2583" fmla="*/ 1094975 h 2329115"/>
                <a:gd name="connsiteX2584" fmla="*/ 1239406 w 3708947"/>
                <a:gd name="connsiteY2584" fmla="*/ 1076636 h 2329115"/>
                <a:gd name="connsiteX2585" fmla="*/ 1242768 w 3708947"/>
                <a:gd name="connsiteY2585" fmla="*/ 1075243 h 2329115"/>
                <a:gd name="connsiteX2586" fmla="*/ 1249528 w 3708947"/>
                <a:gd name="connsiteY2586" fmla="*/ 1058924 h 2329115"/>
                <a:gd name="connsiteX2587" fmla="*/ 1254972 w 3708947"/>
                <a:gd name="connsiteY2587" fmla="*/ 1056669 h 2329115"/>
                <a:gd name="connsiteX2588" fmla="*/ 1262364 w 3708947"/>
                <a:gd name="connsiteY2588" fmla="*/ 1037972 h 2329115"/>
                <a:gd name="connsiteX2589" fmla="*/ 1269880 w 3708947"/>
                <a:gd name="connsiteY2589" fmla="*/ 1034711 h 2329115"/>
                <a:gd name="connsiteX2590" fmla="*/ 1276096 w 3708947"/>
                <a:gd name="connsiteY2590" fmla="*/ 1019705 h 2329115"/>
                <a:gd name="connsiteX2591" fmla="*/ 1282166 w 3708947"/>
                <a:gd name="connsiteY2591" fmla="*/ 1017191 h 2329115"/>
                <a:gd name="connsiteX2592" fmla="*/ 1288747 w 3708947"/>
                <a:gd name="connsiteY2592" fmla="*/ 1000913 h 2329115"/>
                <a:gd name="connsiteX2593" fmla="*/ 1295103 w 3708947"/>
                <a:gd name="connsiteY2593" fmla="*/ 998216 h 2329115"/>
                <a:gd name="connsiteX2594" fmla="*/ 1301399 w 3708947"/>
                <a:gd name="connsiteY2594" fmla="*/ 983017 h 2329115"/>
                <a:gd name="connsiteX2595" fmla="*/ 1309341 w 3708947"/>
                <a:gd name="connsiteY2595" fmla="*/ 979727 h 2329115"/>
                <a:gd name="connsiteX2596" fmla="*/ 1315315 w 3708947"/>
                <a:gd name="connsiteY2596" fmla="*/ 965305 h 2329115"/>
                <a:gd name="connsiteX2597" fmla="*/ 1320460 w 3708947"/>
                <a:gd name="connsiteY2597" fmla="*/ 963173 h 2329115"/>
                <a:gd name="connsiteX2598" fmla="*/ 1327965 w 3708947"/>
                <a:gd name="connsiteY2598" fmla="*/ 944168 h 2329115"/>
                <a:gd name="connsiteX2599" fmla="*/ 1334260 w 3708947"/>
                <a:gd name="connsiteY2599" fmla="*/ 941433 h 2329115"/>
                <a:gd name="connsiteX2600" fmla="*/ 1340618 w 3708947"/>
                <a:gd name="connsiteY2600" fmla="*/ 926085 h 2329115"/>
                <a:gd name="connsiteX2601" fmla="*/ 1346465 w 3708947"/>
                <a:gd name="connsiteY2601" fmla="*/ 923662 h 2329115"/>
                <a:gd name="connsiteX2602" fmla="*/ 1353824 w 3708947"/>
                <a:gd name="connsiteY2602" fmla="*/ 907108 h 2329115"/>
                <a:gd name="connsiteX2603" fmla="*/ 1364493 w 3708947"/>
                <a:gd name="connsiteY2603" fmla="*/ 902991 h 2329115"/>
                <a:gd name="connsiteX2604" fmla="*/ 1369715 w 3708947"/>
                <a:gd name="connsiteY2604" fmla="*/ 889767 h 2329115"/>
                <a:gd name="connsiteX2605" fmla="*/ 1376202 w 3708947"/>
                <a:gd name="connsiteY2605" fmla="*/ 886949 h 2329115"/>
                <a:gd name="connsiteX2606" fmla="*/ 1382367 w 3708947"/>
                <a:gd name="connsiteY2606" fmla="*/ 870975 h 2329115"/>
                <a:gd name="connsiteX2607" fmla="*/ 1394536 w 3708947"/>
                <a:gd name="connsiteY2607" fmla="*/ 865566 h 2329115"/>
                <a:gd name="connsiteX2608" fmla="*/ 1398814 w 3708947"/>
                <a:gd name="connsiteY2608" fmla="*/ 855237 h 2329115"/>
                <a:gd name="connsiteX2609" fmla="*/ 1404884 w 3708947"/>
                <a:gd name="connsiteY2609" fmla="*/ 852723 h 2329115"/>
                <a:gd name="connsiteX2610" fmla="*/ 1411465 w 3708947"/>
                <a:gd name="connsiteY2610" fmla="*/ 836446 h 2329115"/>
                <a:gd name="connsiteX2611" fmla="*/ 1420890 w 3708947"/>
                <a:gd name="connsiteY2611" fmla="*/ 832447 h 2329115"/>
                <a:gd name="connsiteX2612" fmla="*/ 1426647 w 3708947"/>
                <a:gd name="connsiteY2612" fmla="*/ 818549 h 2329115"/>
                <a:gd name="connsiteX2613" fmla="*/ 1438122 w 3708947"/>
                <a:gd name="connsiteY2613" fmla="*/ 813795 h 2329115"/>
                <a:gd name="connsiteX2614" fmla="*/ 1443094 w 3708947"/>
                <a:gd name="connsiteY2614" fmla="*/ 801208 h 2329115"/>
                <a:gd name="connsiteX2615" fmla="*/ 1450026 w 3708947"/>
                <a:gd name="connsiteY2615" fmla="*/ 798196 h 2329115"/>
                <a:gd name="connsiteX2616" fmla="*/ 1455745 w 3708947"/>
                <a:gd name="connsiteY2616" fmla="*/ 784390 h 2329115"/>
                <a:gd name="connsiteX2617" fmla="*/ 1465271 w 3708947"/>
                <a:gd name="connsiteY2617" fmla="*/ 780444 h 2329115"/>
                <a:gd name="connsiteX2618" fmla="*/ 1471112 w 3708947"/>
                <a:gd name="connsiteY2618" fmla="*/ 766678 h 2329115"/>
                <a:gd name="connsiteX2619" fmla="*/ 1482691 w 3708947"/>
                <a:gd name="connsiteY2619" fmla="*/ 761996 h 2329115"/>
                <a:gd name="connsiteX2620" fmla="*/ 1487373 w 3708947"/>
                <a:gd name="connsiteY2620" fmla="*/ 750416 h 2329115"/>
                <a:gd name="connsiteX2621" fmla="*/ 1496798 w 3708947"/>
                <a:gd name="connsiteY2621" fmla="*/ 746417 h 2329115"/>
                <a:gd name="connsiteX2622" fmla="*/ 1502555 w 3708947"/>
                <a:gd name="connsiteY2622" fmla="*/ 732519 h 2329115"/>
                <a:gd name="connsiteX2623" fmla="*/ 1513384 w 3708947"/>
                <a:gd name="connsiteY2623" fmla="*/ 728034 h 2329115"/>
                <a:gd name="connsiteX2624" fmla="*/ 1517922 w 3708947"/>
                <a:gd name="connsiteY2624" fmla="*/ 717337 h 2329115"/>
                <a:gd name="connsiteX2625" fmla="*/ 1529272 w 3708947"/>
                <a:gd name="connsiteY2625" fmla="*/ 712748 h 2329115"/>
                <a:gd name="connsiteX2626" fmla="*/ 1534184 w 3708947"/>
                <a:gd name="connsiteY2626" fmla="*/ 700891 h 2329115"/>
                <a:gd name="connsiteX2627" fmla="*/ 1544146 w 3708947"/>
                <a:gd name="connsiteY2627" fmla="*/ 696764 h 2329115"/>
                <a:gd name="connsiteX2628" fmla="*/ 1549365 w 3708947"/>
                <a:gd name="connsiteY2628" fmla="*/ 683550 h 2329115"/>
                <a:gd name="connsiteX2629" fmla="*/ 1561158 w 3708947"/>
                <a:gd name="connsiteY2629" fmla="*/ 678426 h 2329115"/>
                <a:gd name="connsiteX2630" fmla="*/ 1565812 w 3708947"/>
                <a:gd name="connsiteY2630" fmla="*/ 666917 h 2329115"/>
                <a:gd name="connsiteX2631" fmla="*/ 1576694 w 3708947"/>
                <a:gd name="connsiteY2631" fmla="*/ 662299 h 2329115"/>
                <a:gd name="connsiteX2632" fmla="*/ 1581364 w 3708947"/>
                <a:gd name="connsiteY2632" fmla="*/ 651550 h 2329115"/>
                <a:gd name="connsiteX2633" fmla="*/ 1594681 w 3708947"/>
                <a:gd name="connsiteY2633" fmla="*/ 646291 h 2329115"/>
                <a:gd name="connsiteX2634" fmla="*/ 1598891 w 3708947"/>
                <a:gd name="connsiteY2634" fmla="*/ 636369 h 2329115"/>
                <a:gd name="connsiteX2635" fmla="*/ 1610470 w 3708947"/>
                <a:gd name="connsiteY2635" fmla="*/ 631686 h 2329115"/>
                <a:gd name="connsiteX2636" fmla="*/ 1615152 w 3708947"/>
                <a:gd name="connsiteY2636" fmla="*/ 620107 h 2329115"/>
                <a:gd name="connsiteX2637" fmla="*/ 1629027 w 3708947"/>
                <a:gd name="connsiteY2637" fmla="*/ 614220 h 2329115"/>
                <a:gd name="connsiteX2638" fmla="*/ 1633050 w 3708947"/>
                <a:gd name="connsiteY2638" fmla="*/ 604741 h 2329115"/>
                <a:gd name="connsiteX2639" fmla="*/ 1645029 w 3708947"/>
                <a:gd name="connsiteY2639" fmla="*/ 599897 h 2329115"/>
                <a:gd name="connsiteX2640" fmla="*/ 1646047 w 3708947"/>
                <a:gd name="connsiteY2640" fmla="*/ 597438 h 2329115"/>
                <a:gd name="connsiteX2641" fmla="*/ 1631482 w 3708947"/>
                <a:gd name="connsiteY2641" fmla="*/ 603471 h 2329115"/>
                <a:gd name="connsiteX2642" fmla="*/ 1627793 w 3708947"/>
                <a:gd name="connsiteY2642" fmla="*/ 613030 h 2329115"/>
                <a:gd name="connsiteX2643" fmla="*/ 1615630 w 3708947"/>
                <a:gd name="connsiteY2643" fmla="*/ 618436 h 2329115"/>
                <a:gd name="connsiteX2644" fmla="*/ 1612241 w 3708947"/>
                <a:gd name="connsiteY2644" fmla="*/ 626237 h 2329115"/>
                <a:gd name="connsiteX2645" fmla="*/ 1598925 w 3708947"/>
                <a:gd name="connsiteY2645" fmla="*/ 631496 h 2329115"/>
                <a:gd name="connsiteX2646" fmla="*/ 1594715 w 3708947"/>
                <a:gd name="connsiteY2646" fmla="*/ 641419 h 2329115"/>
                <a:gd name="connsiteX2647" fmla="*/ 1582964 w 3708947"/>
                <a:gd name="connsiteY2647" fmla="*/ 646170 h 2329115"/>
                <a:gd name="connsiteX2648" fmla="*/ 1578083 w 3708947"/>
                <a:gd name="connsiteY2648" fmla="*/ 657680 h 2329115"/>
                <a:gd name="connsiteX2649" fmla="*/ 1564896 w 3708947"/>
                <a:gd name="connsiteY2649" fmla="*/ 663016 h 2329115"/>
                <a:gd name="connsiteX2650" fmla="*/ 1560741 w 3708947"/>
                <a:gd name="connsiteY2650" fmla="*/ 673047 h 2329115"/>
                <a:gd name="connsiteX2651" fmla="*/ 1548478 w 3708947"/>
                <a:gd name="connsiteY2651" fmla="*/ 678126 h 2329115"/>
                <a:gd name="connsiteX2652" fmla="*/ 1544294 w 3708947"/>
                <a:gd name="connsiteY2652" fmla="*/ 688228 h 2329115"/>
                <a:gd name="connsiteX2653" fmla="*/ 1533956 w 3708947"/>
                <a:gd name="connsiteY2653" fmla="*/ 692510 h 2329115"/>
                <a:gd name="connsiteX2654" fmla="*/ 1529113 w 3708947"/>
                <a:gd name="connsiteY2654" fmla="*/ 704490 h 2329115"/>
                <a:gd name="connsiteX2655" fmla="*/ 1518982 w 3708947"/>
                <a:gd name="connsiteY2655" fmla="*/ 708789 h 2329115"/>
                <a:gd name="connsiteX2656" fmla="*/ 1513375 w 3708947"/>
                <a:gd name="connsiteY2656" fmla="*/ 722018 h 2329115"/>
                <a:gd name="connsiteX2657" fmla="*/ 1498982 w 3708947"/>
                <a:gd name="connsiteY2657" fmla="*/ 727844 h 2329115"/>
                <a:gd name="connsiteX2658" fmla="*/ 1494954 w 3708947"/>
                <a:gd name="connsiteY2658" fmla="*/ 737569 h 2329115"/>
                <a:gd name="connsiteX2659" fmla="*/ 1484851 w 3708947"/>
                <a:gd name="connsiteY2659" fmla="*/ 741754 h 2329115"/>
                <a:gd name="connsiteX2660" fmla="*/ 1479773 w 3708947"/>
                <a:gd name="connsiteY2660" fmla="*/ 754015 h 2329115"/>
                <a:gd name="connsiteX2661" fmla="*/ 1467510 w 3708947"/>
                <a:gd name="connsiteY2661" fmla="*/ 759095 h 2329115"/>
                <a:gd name="connsiteX2662" fmla="*/ 1463325 w 3708947"/>
                <a:gd name="connsiteY2662" fmla="*/ 769197 h 2329115"/>
                <a:gd name="connsiteX2663" fmla="*/ 1454217 w 3708947"/>
                <a:gd name="connsiteY2663" fmla="*/ 772970 h 2329115"/>
                <a:gd name="connsiteX2664" fmla="*/ 1448143 w 3708947"/>
                <a:gd name="connsiteY2664" fmla="*/ 787989 h 2329115"/>
                <a:gd name="connsiteX2665" fmla="*/ 1440286 w 3708947"/>
                <a:gd name="connsiteY2665" fmla="*/ 791323 h 2329115"/>
                <a:gd name="connsiteX2666" fmla="*/ 1434936 w 3708947"/>
                <a:gd name="connsiteY2666" fmla="*/ 803356 h 2329115"/>
                <a:gd name="connsiteX2667" fmla="*/ 1424755 w 3708947"/>
                <a:gd name="connsiteY2667" fmla="*/ 807286 h 2329115"/>
                <a:gd name="connsiteX2668" fmla="*/ 1419046 w 3708947"/>
                <a:gd name="connsiteY2668" fmla="*/ 821068 h 2329115"/>
                <a:gd name="connsiteX2669" fmla="*/ 1409681 w 3708947"/>
                <a:gd name="connsiteY2669" fmla="*/ 824947 h 2329115"/>
                <a:gd name="connsiteX2670" fmla="*/ 1403865 w 3708947"/>
                <a:gd name="connsiteY2670" fmla="*/ 839676 h 2329115"/>
                <a:gd name="connsiteX2671" fmla="*/ 1393114 w 3708947"/>
                <a:gd name="connsiteY2671" fmla="*/ 844346 h 2329115"/>
                <a:gd name="connsiteX2672" fmla="*/ 1388497 w 3708947"/>
                <a:gd name="connsiteY2672" fmla="*/ 855227 h 2329115"/>
                <a:gd name="connsiteX2673" fmla="*/ 1381165 w 3708947"/>
                <a:gd name="connsiteY2673" fmla="*/ 858192 h 2329115"/>
                <a:gd name="connsiteX2674" fmla="*/ 1374765 w 3708947"/>
                <a:gd name="connsiteY2674" fmla="*/ 874019 h 2329115"/>
                <a:gd name="connsiteX2675" fmla="*/ 1365340 w 3708947"/>
                <a:gd name="connsiteY2675" fmla="*/ 878019 h 2329115"/>
                <a:gd name="connsiteX2676" fmla="*/ 1359584 w 3708947"/>
                <a:gd name="connsiteY2676" fmla="*/ 891916 h 2329115"/>
                <a:gd name="connsiteX2677" fmla="*/ 1352944 w 3708947"/>
                <a:gd name="connsiteY2677" fmla="*/ 894666 h 2329115"/>
                <a:gd name="connsiteX2678" fmla="*/ 1346748 w 3708947"/>
                <a:gd name="connsiteY2678" fmla="*/ 910337 h 2329115"/>
                <a:gd name="connsiteX2679" fmla="*/ 1335653 w 3708947"/>
                <a:gd name="connsiteY2679" fmla="*/ 915150 h 2329115"/>
                <a:gd name="connsiteX2680" fmla="*/ 1330486 w 3708947"/>
                <a:gd name="connsiteY2680" fmla="*/ 928235 h 2329115"/>
                <a:gd name="connsiteX2681" fmla="*/ 1322914 w 3708947"/>
                <a:gd name="connsiteY2681" fmla="*/ 931525 h 2329115"/>
                <a:gd name="connsiteX2682" fmla="*/ 1317835 w 3708947"/>
                <a:gd name="connsiteY2682" fmla="*/ 943787 h 2329115"/>
                <a:gd name="connsiteX2683" fmla="*/ 1312030 w 3708947"/>
                <a:gd name="connsiteY2683" fmla="*/ 946191 h 2329115"/>
                <a:gd name="connsiteX2684" fmla="*/ 1304998 w 3708947"/>
                <a:gd name="connsiteY2684" fmla="*/ 962763 h 2329115"/>
                <a:gd name="connsiteX2685" fmla="*/ 1294986 w 3708947"/>
                <a:gd name="connsiteY2685" fmla="*/ 966812 h 2329115"/>
                <a:gd name="connsiteX2686" fmla="*/ 1288736 w 3708947"/>
                <a:gd name="connsiteY2686" fmla="*/ 982636 h 2329115"/>
                <a:gd name="connsiteX2687" fmla="*/ 1283081 w 3708947"/>
                <a:gd name="connsiteY2687" fmla="*/ 985093 h 2329115"/>
                <a:gd name="connsiteX2688" fmla="*/ 1276085 w 3708947"/>
                <a:gd name="connsiteY2688" fmla="*/ 1001983 h 2329115"/>
                <a:gd name="connsiteX2689" fmla="*/ 1269630 w 3708947"/>
                <a:gd name="connsiteY2689" fmla="*/ 1004657 h 2329115"/>
                <a:gd name="connsiteX2690" fmla="*/ 1263248 w 3708947"/>
                <a:gd name="connsiteY2690" fmla="*/ 1019695 h 2329115"/>
                <a:gd name="connsiteX2691" fmla="*/ 1255917 w 3708947"/>
                <a:gd name="connsiteY2691" fmla="*/ 1022659 h 2329115"/>
                <a:gd name="connsiteX2692" fmla="*/ 1249517 w 3708947"/>
                <a:gd name="connsiteY2692" fmla="*/ 1038486 h 2329115"/>
                <a:gd name="connsiteX2693" fmla="*/ 1243162 w 3708947"/>
                <a:gd name="connsiteY2693" fmla="*/ 1041182 h 2329115"/>
                <a:gd name="connsiteX2694" fmla="*/ 1236866 w 3708947"/>
                <a:gd name="connsiteY2694" fmla="*/ 1056383 h 2329115"/>
                <a:gd name="connsiteX2695" fmla="*/ 1231421 w 3708947"/>
                <a:gd name="connsiteY2695" fmla="*/ 1058639 h 2329115"/>
                <a:gd name="connsiteX2696" fmla="*/ 1224029 w 3708947"/>
                <a:gd name="connsiteY2696" fmla="*/ 1077335 h 2329115"/>
                <a:gd name="connsiteX2697" fmla="*/ 1219598 w 3708947"/>
                <a:gd name="connsiteY2697" fmla="*/ 1079257 h 2329115"/>
                <a:gd name="connsiteX2698" fmla="*/ 1212828 w 3708947"/>
                <a:gd name="connsiteY2698" fmla="*/ 1095602 h 2329115"/>
                <a:gd name="connsiteX2699" fmla="*/ 1206413 w 3708947"/>
                <a:gd name="connsiteY2699" fmla="*/ 1098259 h 2329115"/>
                <a:gd name="connsiteX2700" fmla="*/ 1200176 w 3708947"/>
                <a:gd name="connsiteY2700" fmla="*/ 1113314 h 2329115"/>
                <a:gd name="connsiteX2701" fmla="*/ 1194742 w 3708947"/>
                <a:gd name="connsiteY2701" fmla="*/ 1115565 h 2329115"/>
                <a:gd name="connsiteX2702" fmla="*/ 1195122 w 3708947"/>
                <a:gd name="connsiteY2702" fmla="*/ 1116483 h 2329115"/>
                <a:gd name="connsiteX2703" fmla="*/ 1187525 w 3708947"/>
                <a:gd name="connsiteY2703" fmla="*/ 1134822 h 2329115"/>
                <a:gd name="connsiteX2704" fmla="*/ 1184140 w 3708947"/>
                <a:gd name="connsiteY2704" fmla="*/ 1136223 h 2329115"/>
                <a:gd name="connsiteX2705" fmla="*/ 1177219 w 3708947"/>
                <a:gd name="connsiteY2705" fmla="*/ 1152534 h 2329115"/>
                <a:gd name="connsiteX2706" fmla="*/ 1170840 w 3708947"/>
                <a:gd name="connsiteY2706" fmla="*/ 1155113 h 2329115"/>
                <a:gd name="connsiteX2707" fmla="*/ 1171084 w 3708947"/>
                <a:gd name="connsiteY2707" fmla="*/ 1155702 h 2329115"/>
                <a:gd name="connsiteX2708" fmla="*/ 1163488 w 3708947"/>
                <a:gd name="connsiteY2708" fmla="*/ 1174041 h 2329115"/>
                <a:gd name="connsiteX2709" fmla="*/ 1160660 w 3708947"/>
                <a:gd name="connsiteY2709" fmla="*/ 1175213 h 2329115"/>
                <a:gd name="connsiteX2710" fmla="*/ 1160963 w 3708947"/>
                <a:gd name="connsiteY2710" fmla="*/ 1175944 h 2329115"/>
                <a:gd name="connsiteX2711" fmla="*/ 1153367 w 3708947"/>
                <a:gd name="connsiteY2711" fmla="*/ 1194283 h 2329115"/>
                <a:gd name="connsiteX2712" fmla="*/ 1150618 w 3708947"/>
                <a:gd name="connsiteY2712" fmla="*/ 1195421 h 2329115"/>
                <a:gd name="connsiteX2713" fmla="*/ 1142690 w 3708947"/>
                <a:gd name="connsiteY2713" fmla="*/ 1213260 h 2329115"/>
                <a:gd name="connsiteX2714" fmla="*/ 1136767 w 3708947"/>
                <a:gd name="connsiteY2714" fmla="*/ 1215546 h 2329115"/>
                <a:gd name="connsiteX2715" fmla="*/ 1129329 w 3708947"/>
                <a:gd name="connsiteY2715" fmla="*/ 1233502 h 2329115"/>
                <a:gd name="connsiteX2716" fmla="*/ 1126288 w 3708947"/>
                <a:gd name="connsiteY2716" fmla="*/ 1234761 h 2329115"/>
                <a:gd name="connsiteX2717" fmla="*/ 1126804 w 3708947"/>
                <a:gd name="connsiteY2717" fmla="*/ 1236038 h 2329115"/>
                <a:gd name="connsiteX2718" fmla="*/ 1119208 w 3708947"/>
                <a:gd name="connsiteY2718" fmla="*/ 1254824 h 2329115"/>
                <a:gd name="connsiteX2719" fmla="*/ 1116566 w 3708947"/>
                <a:gd name="connsiteY2719" fmla="*/ 1255946 h 2329115"/>
                <a:gd name="connsiteX2720" fmla="*/ 1109088 w 3708947"/>
                <a:gd name="connsiteY2720" fmla="*/ 1274881 h 2329115"/>
                <a:gd name="connsiteX2721" fmla="*/ 1106199 w 3708947"/>
                <a:gd name="connsiteY2721" fmla="*/ 1276137 h 2329115"/>
                <a:gd name="connsiteX2722" fmla="*/ 1098781 w 3708947"/>
                <a:gd name="connsiteY2722" fmla="*/ 1294043 h 2329115"/>
                <a:gd name="connsiteX2723" fmla="*/ 1094966 w 3708947"/>
                <a:gd name="connsiteY2723" fmla="*/ 1295623 h 2329115"/>
                <a:gd name="connsiteX2724" fmla="*/ 1095176 w 3708947"/>
                <a:gd name="connsiteY2724" fmla="*/ 1296132 h 2329115"/>
                <a:gd name="connsiteX2725" fmla="*/ 1087580 w 3708947"/>
                <a:gd name="connsiteY2725" fmla="*/ 1314471 h 2329115"/>
                <a:gd name="connsiteX2726" fmla="*/ 1084539 w 3708947"/>
                <a:gd name="connsiteY2726" fmla="*/ 1315730 h 2329115"/>
                <a:gd name="connsiteX2727" fmla="*/ 1085055 w 3708947"/>
                <a:gd name="connsiteY2727" fmla="*/ 1317007 h 2329115"/>
                <a:gd name="connsiteX2728" fmla="*/ 1077459 w 3708947"/>
                <a:gd name="connsiteY2728" fmla="*/ 1335793 h 2329115"/>
                <a:gd name="connsiteX2729" fmla="*/ 1074576 w 3708947"/>
                <a:gd name="connsiteY2729" fmla="*/ 1337016 h 2329115"/>
                <a:gd name="connsiteX2730" fmla="*/ 1074934 w 3708947"/>
                <a:gd name="connsiteY2730" fmla="*/ 1337881 h 2329115"/>
                <a:gd name="connsiteX2731" fmla="*/ 1067338 w 3708947"/>
                <a:gd name="connsiteY2731" fmla="*/ 1356220 h 2329115"/>
                <a:gd name="connsiteX2732" fmla="*/ 1066447 w 3708947"/>
                <a:gd name="connsiteY2732" fmla="*/ 1356589 h 2329115"/>
                <a:gd name="connsiteX2733" fmla="*/ 1067344 w 3708947"/>
                <a:gd name="connsiteY2733" fmla="*/ 1358756 h 2329115"/>
                <a:gd name="connsiteX2734" fmla="*/ 1059562 w 3708947"/>
                <a:gd name="connsiteY2734" fmla="*/ 1377542 h 2329115"/>
                <a:gd name="connsiteX2735" fmla="*/ 1055747 w 3708947"/>
                <a:gd name="connsiteY2735" fmla="*/ 1379122 h 2329115"/>
                <a:gd name="connsiteX2736" fmla="*/ 1055958 w 3708947"/>
                <a:gd name="connsiteY2736" fmla="*/ 1379631 h 2329115"/>
                <a:gd name="connsiteX2737" fmla="*/ 1048361 w 3708947"/>
                <a:gd name="connsiteY2737" fmla="*/ 1397970 h 2329115"/>
                <a:gd name="connsiteX2738" fmla="*/ 1044920 w 3708947"/>
                <a:gd name="connsiteY2738" fmla="*/ 1399396 h 2329115"/>
                <a:gd name="connsiteX2739" fmla="*/ 1045836 w 3708947"/>
                <a:gd name="connsiteY2739" fmla="*/ 1401770 h 2329115"/>
                <a:gd name="connsiteX2740" fmla="*/ 1038240 w 3708947"/>
                <a:gd name="connsiteY2740" fmla="*/ 1421452 h 2329115"/>
                <a:gd name="connsiteX2741" fmla="*/ 1037384 w 3708947"/>
                <a:gd name="connsiteY2741" fmla="*/ 1421832 h 2329115"/>
                <a:gd name="connsiteX2742" fmla="*/ 1038246 w 3708947"/>
                <a:gd name="connsiteY2742" fmla="*/ 1423911 h 2329115"/>
                <a:gd name="connsiteX2743" fmla="*/ 1030649 w 3708947"/>
                <a:gd name="connsiteY2743" fmla="*/ 1442250 h 2329115"/>
                <a:gd name="connsiteX2744" fmla="*/ 1029721 w 3708947"/>
                <a:gd name="connsiteY2744" fmla="*/ 1442635 h 2329115"/>
                <a:gd name="connsiteX2745" fmla="*/ 1030654 w 3708947"/>
                <a:gd name="connsiteY2745" fmla="*/ 1444786 h 2329115"/>
                <a:gd name="connsiteX2746" fmla="*/ 1022502 w 3708947"/>
                <a:gd name="connsiteY2746" fmla="*/ 1463572 h 2329115"/>
                <a:gd name="connsiteX2747" fmla="*/ 1020058 w 3708947"/>
                <a:gd name="connsiteY2747" fmla="*/ 1464539 h 2329115"/>
                <a:gd name="connsiteX2748" fmla="*/ 1020534 w 3708947"/>
                <a:gd name="connsiteY2748" fmla="*/ 1465660 h 2329115"/>
                <a:gd name="connsiteX2749" fmla="*/ 1012752 w 3708947"/>
                <a:gd name="connsiteY2749" fmla="*/ 1483999 h 2329115"/>
                <a:gd name="connsiteX2750" fmla="*/ 1010554 w 3708947"/>
                <a:gd name="connsiteY2750" fmla="*/ 1484888 h 2329115"/>
                <a:gd name="connsiteX2751" fmla="*/ 1011677 w 3708947"/>
                <a:gd name="connsiteY2751" fmla="*/ 1487800 h 2329115"/>
                <a:gd name="connsiteX2752" fmla="*/ 1004081 w 3708947"/>
                <a:gd name="connsiteY2752" fmla="*/ 1507481 h 2329115"/>
                <a:gd name="connsiteX2753" fmla="*/ 1003225 w 3708947"/>
                <a:gd name="connsiteY2753" fmla="*/ 1507861 h 2329115"/>
                <a:gd name="connsiteX2754" fmla="*/ 1004086 w 3708947"/>
                <a:gd name="connsiteY2754" fmla="*/ 1509940 h 2329115"/>
                <a:gd name="connsiteX2755" fmla="*/ 996490 w 3708947"/>
                <a:gd name="connsiteY2755" fmla="*/ 1528279 h 2329115"/>
                <a:gd name="connsiteX2756" fmla="*/ 995617 w 3708947"/>
                <a:gd name="connsiteY2756" fmla="*/ 1528641 h 2329115"/>
                <a:gd name="connsiteX2757" fmla="*/ 996496 w 3708947"/>
                <a:gd name="connsiteY2757" fmla="*/ 1530814 h 2329115"/>
                <a:gd name="connsiteX2758" fmla="*/ 988899 w 3708947"/>
                <a:gd name="connsiteY2758" fmla="*/ 1549601 h 2329115"/>
                <a:gd name="connsiteX2759" fmla="*/ 987243 w 3708947"/>
                <a:gd name="connsiteY2759" fmla="*/ 1550304 h 2329115"/>
                <a:gd name="connsiteX2760" fmla="*/ 988905 w 3708947"/>
                <a:gd name="connsiteY2760" fmla="*/ 1554219 h 2329115"/>
                <a:gd name="connsiteX2761" fmla="*/ 981124 w 3708947"/>
                <a:gd name="connsiteY2761" fmla="*/ 1572559 h 2329115"/>
                <a:gd name="connsiteX2762" fmla="*/ 980139 w 3708947"/>
                <a:gd name="connsiteY2762" fmla="*/ 1572957 h 2329115"/>
                <a:gd name="connsiteX2763" fmla="*/ 981314 w 3708947"/>
                <a:gd name="connsiteY2763" fmla="*/ 1575726 h 2329115"/>
                <a:gd name="connsiteX2764" fmla="*/ 973532 w 3708947"/>
                <a:gd name="connsiteY2764" fmla="*/ 1594065 h 2329115"/>
                <a:gd name="connsiteX2765" fmla="*/ 971039 w 3708947"/>
                <a:gd name="connsiteY2765" fmla="*/ 1595074 h 2329115"/>
                <a:gd name="connsiteX2766" fmla="*/ 972458 w 3708947"/>
                <a:gd name="connsiteY2766" fmla="*/ 1598499 h 2329115"/>
                <a:gd name="connsiteX2767" fmla="*/ 964861 w 3708947"/>
                <a:gd name="connsiteY2767" fmla="*/ 1616838 h 2329115"/>
                <a:gd name="connsiteX2768" fmla="*/ 963746 w 3708947"/>
                <a:gd name="connsiteY2768" fmla="*/ 1617300 h 2329115"/>
                <a:gd name="connsiteX2769" fmla="*/ 964867 w 3708947"/>
                <a:gd name="connsiteY2769" fmla="*/ 1620006 h 2329115"/>
                <a:gd name="connsiteX2770" fmla="*/ 957620 w 3708947"/>
                <a:gd name="connsiteY2770" fmla="*/ 1637502 h 2329115"/>
                <a:gd name="connsiteX2771" fmla="*/ 959806 w 3708947"/>
                <a:gd name="connsiteY2771" fmla="*/ 1642779 h 2329115"/>
                <a:gd name="connsiteX2772" fmla="*/ 952210 w 3708947"/>
                <a:gd name="connsiteY2772" fmla="*/ 1661118 h 2329115"/>
                <a:gd name="connsiteX2773" fmla="*/ 951095 w 3708947"/>
                <a:gd name="connsiteY2773" fmla="*/ 1661579 h 2329115"/>
                <a:gd name="connsiteX2774" fmla="*/ 952216 w 3708947"/>
                <a:gd name="connsiteY2774" fmla="*/ 1664286 h 2329115"/>
                <a:gd name="connsiteX2775" fmla="*/ 944944 w 3708947"/>
                <a:gd name="connsiteY2775" fmla="*/ 1681844 h 2329115"/>
                <a:gd name="connsiteX2776" fmla="*/ 947156 w 3708947"/>
                <a:gd name="connsiteY2776" fmla="*/ 1687058 h 2329115"/>
                <a:gd name="connsiteX2777" fmla="*/ 939374 w 3708947"/>
                <a:gd name="connsiteY2777" fmla="*/ 1705397 h 2329115"/>
                <a:gd name="connsiteX2778" fmla="*/ 937473 w 3708947"/>
                <a:gd name="connsiteY2778" fmla="*/ 1706166 h 2329115"/>
                <a:gd name="connsiteX2779" fmla="*/ 939565 w 3708947"/>
                <a:gd name="connsiteY2779" fmla="*/ 1711096 h 2329115"/>
                <a:gd name="connsiteX2780" fmla="*/ 932121 w 3708947"/>
                <a:gd name="connsiteY2780" fmla="*/ 1728639 h 2329115"/>
                <a:gd name="connsiteX2781" fmla="*/ 933239 w 3708947"/>
                <a:gd name="connsiteY2781" fmla="*/ 1731338 h 2329115"/>
                <a:gd name="connsiteX2782" fmla="*/ 925730 w 3708947"/>
                <a:gd name="connsiteY2782" fmla="*/ 1749466 h 2329115"/>
                <a:gd name="connsiteX2783" fmla="*/ 928178 w 3708947"/>
                <a:gd name="connsiteY2783" fmla="*/ 1755376 h 2329115"/>
                <a:gd name="connsiteX2784" fmla="*/ 920829 w 3708947"/>
                <a:gd name="connsiteY2784" fmla="*/ 1773119 h 2329115"/>
                <a:gd name="connsiteX2785" fmla="*/ 923118 w 3708947"/>
                <a:gd name="connsiteY2785" fmla="*/ 1778781 h 2329115"/>
                <a:gd name="connsiteX2786" fmla="*/ 915829 w 3708947"/>
                <a:gd name="connsiteY2786" fmla="*/ 1796807 h 2329115"/>
                <a:gd name="connsiteX2787" fmla="*/ 918057 w 3708947"/>
                <a:gd name="connsiteY2787" fmla="*/ 1802186 h 2329115"/>
                <a:gd name="connsiteX2788" fmla="*/ 910708 w 3708947"/>
                <a:gd name="connsiteY2788" fmla="*/ 1819930 h 2329115"/>
                <a:gd name="connsiteX2789" fmla="*/ 912997 w 3708947"/>
                <a:gd name="connsiteY2789" fmla="*/ 1825591 h 2329115"/>
                <a:gd name="connsiteX2790" fmla="*/ 906013 w 3708947"/>
                <a:gd name="connsiteY2790" fmla="*/ 1842862 h 2329115"/>
                <a:gd name="connsiteX2791" fmla="*/ 907936 w 3708947"/>
                <a:gd name="connsiteY2791" fmla="*/ 1847732 h 2329115"/>
                <a:gd name="connsiteX2792" fmla="*/ 900839 w 3708947"/>
                <a:gd name="connsiteY2792" fmla="*/ 1865702 h 2329115"/>
                <a:gd name="connsiteX2793" fmla="*/ 902876 w 3708947"/>
                <a:gd name="connsiteY2793" fmla="*/ 1870503 h 2329115"/>
                <a:gd name="connsiteX2794" fmla="*/ 895514 w 3708947"/>
                <a:gd name="connsiteY2794" fmla="*/ 1887853 h 2329115"/>
                <a:gd name="connsiteX2795" fmla="*/ 897816 w 3708947"/>
                <a:gd name="connsiteY2795" fmla="*/ 1893276 h 2329115"/>
                <a:gd name="connsiteX2796" fmla="*/ 890857 w 3708947"/>
                <a:gd name="connsiteY2796" fmla="*/ 1909677 h 2329115"/>
                <a:gd name="connsiteX2797" fmla="*/ 894020 w 3708947"/>
                <a:gd name="connsiteY2797" fmla="*/ 1917314 h 2329115"/>
                <a:gd name="connsiteX2798" fmla="*/ 886774 w 3708947"/>
                <a:gd name="connsiteY2798" fmla="*/ 1934809 h 2329115"/>
                <a:gd name="connsiteX2799" fmla="*/ 888959 w 3708947"/>
                <a:gd name="connsiteY2799" fmla="*/ 1940085 h 2329115"/>
                <a:gd name="connsiteX2800" fmla="*/ 882547 w 3708947"/>
                <a:gd name="connsiteY2800" fmla="*/ 1955563 h 2329115"/>
                <a:gd name="connsiteX2801" fmla="*/ 886428 w 3708947"/>
                <a:gd name="connsiteY2801" fmla="*/ 1965389 h 2329115"/>
                <a:gd name="connsiteX2802" fmla="*/ 880501 w 3708947"/>
                <a:gd name="connsiteY2802" fmla="*/ 1980398 h 2329115"/>
                <a:gd name="connsiteX2803" fmla="*/ 883899 w 3708947"/>
                <a:gd name="connsiteY2803" fmla="*/ 1988793 h 2329115"/>
                <a:gd name="connsiteX2804" fmla="*/ 876346 w 3708947"/>
                <a:gd name="connsiteY2804" fmla="*/ 2007450 h 2329115"/>
                <a:gd name="connsiteX2805" fmla="*/ 878838 w 3708947"/>
                <a:gd name="connsiteY2805" fmla="*/ 2013463 h 2329115"/>
                <a:gd name="connsiteX2806" fmla="*/ 872768 w 3708947"/>
                <a:gd name="connsiteY2806" fmla="*/ 2028116 h 2329115"/>
                <a:gd name="connsiteX2807" fmla="*/ 876307 w 3708947"/>
                <a:gd name="connsiteY2807" fmla="*/ 2036868 h 2329115"/>
                <a:gd name="connsiteX2808" fmla="*/ 870268 w 3708947"/>
                <a:gd name="connsiteY2808" fmla="*/ 2051803 h 2329115"/>
                <a:gd name="connsiteX2809" fmla="*/ 873777 w 3708947"/>
                <a:gd name="connsiteY2809" fmla="*/ 2060274 h 2329115"/>
                <a:gd name="connsiteX2810" fmla="*/ 867534 w 3708947"/>
                <a:gd name="connsiteY2810" fmla="*/ 2075346 h 2329115"/>
                <a:gd name="connsiteX2811" fmla="*/ 871247 w 3708947"/>
                <a:gd name="connsiteY2811" fmla="*/ 2084311 h 2329115"/>
                <a:gd name="connsiteX2812" fmla="*/ 866418 w 3708947"/>
                <a:gd name="connsiteY2812" fmla="*/ 2095967 h 2329115"/>
                <a:gd name="connsiteX2813" fmla="*/ 871248 w 3708947"/>
                <a:gd name="connsiteY2813" fmla="*/ 2107083 h 2329115"/>
                <a:gd name="connsiteX2814" fmla="*/ 864318 w 3708947"/>
                <a:gd name="connsiteY2814" fmla="*/ 2123033 h 2329115"/>
                <a:gd name="connsiteX2815" fmla="*/ 868717 w 3708947"/>
                <a:gd name="connsiteY2815" fmla="*/ 2133651 h 2329115"/>
                <a:gd name="connsiteX2816" fmla="*/ 862647 w 3708947"/>
                <a:gd name="connsiteY2816" fmla="*/ 2148304 h 2329115"/>
                <a:gd name="connsiteX2817" fmla="*/ 866186 w 3708947"/>
                <a:gd name="connsiteY2817" fmla="*/ 2157057 h 2329115"/>
                <a:gd name="connsiteX2818" fmla="*/ 861231 w 3708947"/>
                <a:gd name="connsiteY2818" fmla="*/ 2169313 h 2329115"/>
                <a:gd name="connsiteX2819" fmla="*/ 866186 w 3708947"/>
                <a:gd name="connsiteY2819" fmla="*/ 2180461 h 2329115"/>
                <a:gd name="connsiteX2820" fmla="*/ 859685 w 3708947"/>
                <a:gd name="connsiteY2820" fmla="*/ 2195086 h 2329115"/>
                <a:gd name="connsiteX2821" fmla="*/ 863657 w 3708947"/>
                <a:gd name="connsiteY2821" fmla="*/ 2205131 h 2329115"/>
                <a:gd name="connsiteX2822" fmla="*/ 858608 w 3708947"/>
                <a:gd name="connsiteY2822" fmla="*/ 2217901 h 2329115"/>
                <a:gd name="connsiteX2823" fmla="*/ 863657 w 3708947"/>
                <a:gd name="connsiteY2823" fmla="*/ 2229802 h 2329115"/>
                <a:gd name="connsiteX2824" fmla="*/ 858438 w 3708947"/>
                <a:gd name="connsiteY2824" fmla="*/ 2242100 h 2329115"/>
                <a:gd name="connsiteX2825" fmla="*/ 863656 w 3708947"/>
                <a:gd name="connsiteY2825" fmla="*/ 2253839 h 2329115"/>
                <a:gd name="connsiteX2826" fmla="*/ 856868 w 3708947"/>
                <a:gd name="connsiteY2826" fmla="*/ 2269107 h 2329115"/>
                <a:gd name="connsiteX2827" fmla="*/ 861127 w 3708947"/>
                <a:gd name="connsiteY2827" fmla="*/ 2279142 h 2329115"/>
                <a:gd name="connsiteX2828" fmla="*/ 856027 w 3708947"/>
                <a:gd name="connsiteY2828" fmla="*/ 2291161 h 2329115"/>
                <a:gd name="connsiteX2829" fmla="*/ 861127 w 3708947"/>
                <a:gd name="connsiteY2829" fmla="*/ 2303180 h 2329115"/>
                <a:gd name="connsiteX2830" fmla="*/ 834558 w 3708947"/>
                <a:gd name="connsiteY2830" fmla="*/ 2329115 h 2329115"/>
                <a:gd name="connsiteX2831" fmla="*/ 807990 w 3708947"/>
                <a:gd name="connsiteY2831" fmla="*/ 2303180 h 2329115"/>
                <a:gd name="connsiteX2832" fmla="*/ 813090 w 3708947"/>
                <a:gd name="connsiteY2832" fmla="*/ 2291161 h 2329115"/>
                <a:gd name="connsiteX2833" fmla="*/ 807990 w 3708947"/>
                <a:gd name="connsiteY2833" fmla="*/ 2279142 h 2329115"/>
                <a:gd name="connsiteX2834" fmla="*/ 813482 w 3708947"/>
                <a:gd name="connsiteY2834" fmla="*/ 2266196 h 2329115"/>
                <a:gd name="connsiteX2835" fmla="*/ 807990 w 3708947"/>
                <a:gd name="connsiteY2835" fmla="*/ 2253839 h 2329115"/>
                <a:gd name="connsiteX2836" fmla="*/ 814503 w 3708947"/>
                <a:gd name="connsiteY2836" fmla="*/ 2239187 h 2329115"/>
                <a:gd name="connsiteX2837" fmla="*/ 810520 w 3708947"/>
                <a:gd name="connsiteY2837" fmla="*/ 2229802 h 2329115"/>
                <a:gd name="connsiteX2838" fmla="*/ 815570 w 3708947"/>
                <a:gd name="connsiteY2838" fmla="*/ 2217901 h 2329115"/>
                <a:gd name="connsiteX2839" fmla="*/ 810520 w 3708947"/>
                <a:gd name="connsiteY2839" fmla="*/ 2205131 h 2329115"/>
                <a:gd name="connsiteX2840" fmla="*/ 815683 w 3708947"/>
                <a:gd name="connsiteY2840" fmla="*/ 2192075 h 2329115"/>
                <a:gd name="connsiteX2841" fmla="*/ 810520 w 3708947"/>
                <a:gd name="connsiteY2841" fmla="*/ 2180461 h 2329115"/>
                <a:gd name="connsiteX2842" fmla="*/ 817463 w 3708947"/>
                <a:gd name="connsiteY2842" fmla="*/ 2164842 h 2329115"/>
                <a:gd name="connsiteX2843" fmla="*/ 814315 w 3708947"/>
                <a:gd name="connsiteY2843" fmla="*/ 2157057 h 2329115"/>
                <a:gd name="connsiteX2844" fmla="*/ 820354 w 3708947"/>
                <a:gd name="connsiteY2844" fmla="*/ 2142122 h 2329115"/>
                <a:gd name="connsiteX2845" fmla="*/ 816846 w 3708947"/>
                <a:gd name="connsiteY2845" fmla="*/ 2133651 h 2329115"/>
                <a:gd name="connsiteX2846" fmla="*/ 822479 w 3708947"/>
                <a:gd name="connsiteY2846" fmla="*/ 2120051 h 2329115"/>
                <a:gd name="connsiteX2847" fmla="*/ 816846 w 3708947"/>
                <a:gd name="connsiteY2847" fmla="*/ 2107083 h 2329115"/>
                <a:gd name="connsiteX2848" fmla="*/ 822969 w 3708947"/>
                <a:gd name="connsiteY2848" fmla="*/ 2092986 h 2329115"/>
                <a:gd name="connsiteX2849" fmla="*/ 819376 w 3708947"/>
                <a:gd name="connsiteY2849" fmla="*/ 2084311 h 2329115"/>
                <a:gd name="connsiteX2850" fmla="*/ 825619 w 3708947"/>
                <a:gd name="connsiteY2850" fmla="*/ 2069238 h 2329115"/>
                <a:gd name="connsiteX2851" fmla="*/ 821906 w 3708947"/>
                <a:gd name="connsiteY2851" fmla="*/ 2060274 h 2329115"/>
                <a:gd name="connsiteX2852" fmla="*/ 827976 w 3708947"/>
                <a:gd name="connsiteY2852" fmla="*/ 2045620 h 2329115"/>
                <a:gd name="connsiteX2853" fmla="*/ 824436 w 3708947"/>
                <a:gd name="connsiteY2853" fmla="*/ 2036868 h 2329115"/>
                <a:gd name="connsiteX2854" fmla="*/ 830475 w 3708947"/>
                <a:gd name="connsiteY2854" fmla="*/ 2021933 h 2329115"/>
                <a:gd name="connsiteX2855" fmla="*/ 826967 w 3708947"/>
                <a:gd name="connsiteY2855" fmla="*/ 2013463 h 2329115"/>
                <a:gd name="connsiteX2856" fmla="*/ 833297 w 3708947"/>
                <a:gd name="connsiteY2856" fmla="*/ 1998180 h 2329115"/>
                <a:gd name="connsiteX2857" fmla="*/ 829497 w 3708947"/>
                <a:gd name="connsiteY2857" fmla="*/ 1988793 h 2329115"/>
                <a:gd name="connsiteX2858" fmla="*/ 836737 w 3708947"/>
                <a:gd name="connsiteY2858" fmla="*/ 1970908 h 2329115"/>
                <a:gd name="connsiteX2859" fmla="*/ 834558 w 3708947"/>
                <a:gd name="connsiteY2859" fmla="*/ 1965389 h 2329115"/>
                <a:gd name="connsiteX2860" fmla="*/ 840908 w 3708947"/>
                <a:gd name="connsiteY2860" fmla="*/ 1949308 h 2329115"/>
                <a:gd name="connsiteX2861" fmla="*/ 837088 w 3708947"/>
                <a:gd name="connsiteY2861" fmla="*/ 1940085 h 2329115"/>
                <a:gd name="connsiteX2862" fmla="*/ 844334 w 3708947"/>
                <a:gd name="connsiteY2862" fmla="*/ 1922589 h 2329115"/>
                <a:gd name="connsiteX2863" fmla="*/ 842149 w 3708947"/>
                <a:gd name="connsiteY2863" fmla="*/ 1917314 h 2329115"/>
                <a:gd name="connsiteX2864" fmla="*/ 848437 w 3708947"/>
                <a:gd name="connsiteY2864" fmla="*/ 1902132 h 2329115"/>
                <a:gd name="connsiteX2865" fmla="*/ 844679 w 3708947"/>
                <a:gd name="connsiteY2865" fmla="*/ 1893276 h 2329115"/>
                <a:gd name="connsiteX2866" fmla="*/ 852041 w 3708947"/>
                <a:gd name="connsiteY2866" fmla="*/ 1875926 h 2329115"/>
                <a:gd name="connsiteX2867" fmla="*/ 849740 w 3708947"/>
                <a:gd name="connsiteY2867" fmla="*/ 1870503 h 2329115"/>
                <a:gd name="connsiteX2868" fmla="*/ 857521 w 3708947"/>
                <a:gd name="connsiteY2868" fmla="*/ 1852164 h 2329115"/>
                <a:gd name="connsiteX2869" fmla="*/ 857776 w 3708947"/>
                <a:gd name="connsiteY2869" fmla="*/ 1852061 h 2329115"/>
                <a:gd name="connsiteX2870" fmla="*/ 856065 w 3708947"/>
                <a:gd name="connsiteY2870" fmla="*/ 1847732 h 2329115"/>
                <a:gd name="connsiteX2871" fmla="*/ 862989 w 3708947"/>
                <a:gd name="connsiteY2871" fmla="*/ 1830200 h 2329115"/>
                <a:gd name="connsiteX2872" fmla="*/ 861126 w 3708947"/>
                <a:gd name="connsiteY2872" fmla="*/ 1825591 h 2329115"/>
                <a:gd name="connsiteX2873" fmla="*/ 868414 w 3708947"/>
                <a:gd name="connsiteY2873" fmla="*/ 1807565 h 2329115"/>
                <a:gd name="connsiteX2874" fmla="*/ 866186 w 3708947"/>
                <a:gd name="connsiteY2874" fmla="*/ 1802186 h 2329115"/>
                <a:gd name="connsiteX2875" fmla="*/ 873536 w 3708947"/>
                <a:gd name="connsiteY2875" fmla="*/ 1784442 h 2329115"/>
                <a:gd name="connsiteX2876" fmla="*/ 871247 w 3708947"/>
                <a:gd name="connsiteY2876" fmla="*/ 1778781 h 2329115"/>
                <a:gd name="connsiteX2877" fmla="*/ 878536 w 3708947"/>
                <a:gd name="connsiteY2877" fmla="*/ 1760755 h 2329115"/>
                <a:gd name="connsiteX2878" fmla="*/ 876307 w 3708947"/>
                <a:gd name="connsiteY2878" fmla="*/ 1755376 h 2329115"/>
                <a:gd name="connsiteX2879" fmla="*/ 883815 w 3708947"/>
                <a:gd name="connsiteY2879" fmla="*/ 1737248 h 2329115"/>
                <a:gd name="connsiteX2880" fmla="*/ 881368 w 3708947"/>
                <a:gd name="connsiteY2880" fmla="*/ 1731338 h 2329115"/>
                <a:gd name="connsiteX2881" fmla="*/ 888110 w 3708947"/>
                <a:gd name="connsiteY2881" fmla="*/ 1715060 h 2329115"/>
                <a:gd name="connsiteX2882" fmla="*/ 886428 w 3708947"/>
                <a:gd name="connsiteY2882" fmla="*/ 1711096 h 2329115"/>
                <a:gd name="connsiteX2883" fmla="*/ 894210 w 3708947"/>
                <a:gd name="connsiteY2883" fmla="*/ 1692757 h 2329115"/>
                <a:gd name="connsiteX2884" fmla="*/ 896111 w 3708947"/>
                <a:gd name="connsiteY2884" fmla="*/ 1691988 h 2329115"/>
                <a:gd name="connsiteX2885" fmla="*/ 894019 w 3708947"/>
                <a:gd name="connsiteY2885" fmla="*/ 1687058 h 2329115"/>
                <a:gd name="connsiteX2886" fmla="*/ 901801 w 3708947"/>
                <a:gd name="connsiteY2886" fmla="*/ 1668719 h 2329115"/>
                <a:gd name="connsiteX2887" fmla="*/ 902126 w 3708947"/>
                <a:gd name="connsiteY2887" fmla="*/ 1668587 h 2329115"/>
                <a:gd name="connsiteX2888" fmla="*/ 900345 w 3708947"/>
                <a:gd name="connsiteY2888" fmla="*/ 1664286 h 2329115"/>
                <a:gd name="connsiteX2889" fmla="*/ 907942 w 3708947"/>
                <a:gd name="connsiteY2889" fmla="*/ 1645947 h 2329115"/>
                <a:gd name="connsiteX2890" fmla="*/ 909056 w 3708947"/>
                <a:gd name="connsiteY2890" fmla="*/ 1645485 h 2329115"/>
                <a:gd name="connsiteX2891" fmla="*/ 907935 w 3708947"/>
                <a:gd name="connsiteY2891" fmla="*/ 1642779 h 2329115"/>
                <a:gd name="connsiteX2892" fmla="*/ 915182 w 3708947"/>
                <a:gd name="connsiteY2892" fmla="*/ 1625284 h 2329115"/>
                <a:gd name="connsiteX2893" fmla="*/ 912996 w 3708947"/>
                <a:gd name="connsiteY2893" fmla="*/ 1620006 h 2329115"/>
                <a:gd name="connsiteX2894" fmla="*/ 920592 w 3708947"/>
                <a:gd name="connsiteY2894" fmla="*/ 1601667 h 2329115"/>
                <a:gd name="connsiteX2895" fmla="*/ 921707 w 3708947"/>
                <a:gd name="connsiteY2895" fmla="*/ 1601205 h 2329115"/>
                <a:gd name="connsiteX2896" fmla="*/ 920587 w 3708947"/>
                <a:gd name="connsiteY2896" fmla="*/ 1598499 h 2329115"/>
                <a:gd name="connsiteX2897" fmla="*/ 928183 w 3708947"/>
                <a:gd name="connsiteY2897" fmla="*/ 1580160 h 2329115"/>
                <a:gd name="connsiteX2898" fmla="*/ 929778 w 3708947"/>
                <a:gd name="connsiteY2898" fmla="*/ 1579498 h 2329115"/>
                <a:gd name="connsiteX2899" fmla="*/ 928178 w 3708947"/>
                <a:gd name="connsiteY2899" fmla="*/ 1575726 h 2329115"/>
                <a:gd name="connsiteX2900" fmla="*/ 935960 w 3708947"/>
                <a:gd name="connsiteY2900" fmla="*/ 1557387 h 2329115"/>
                <a:gd name="connsiteX2901" fmla="*/ 936944 w 3708947"/>
                <a:gd name="connsiteY2901" fmla="*/ 1556990 h 2329115"/>
                <a:gd name="connsiteX2902" fmla="*/ 935768 w 3708947"/>
                <a:gd name="connsiteY2902" fmla="*/ 1554219 h 2329115"/>
                <a:gd name="connsiteX2903" fmla="*/ 943550 w 3708947"/>
                <a:gd name="connsiteY2903" fmla="*/ 1535880 h 2329115"/>
                <a:gd name="connsiteX2904" fmla="*/ 946234 w 3708947"/>
                <a:gd name="connsiteY2904" fmla="*/ 1534795 h 2329115"/>
                <a:gd name="connsiteX2905" fmla="*/ 944625 w 3708947"/>
                <a:gd name="connsiteY2905" fmla="*/ 1530814 h 2329115"/>
                <a:gd name="connsiteX2906" fmla="*/ 952221 w 3708947"/>
                <a:gd name="connsiteY2906" fmla="*/ 1512027 h 2329115"/>
                <a:gd name="connsiteX2907" fmla="*/ 952952 w 3708947"/>
                <a:gd name="connsiteY2907" fmla="*/ 1511717 h 2329115"/>
                <a:gd name="connsiteX2908" fmla="*/ 952216 w 3708947"/>
                <a:gd name="connsiteY2908" fmla="*/ 1509940 h 2329115"/>
                <a:gd name="connsiteX2909" fmla="*/ 959812 w 3708947"/>
                <a:gd name="connsiteY2909" fmla="*/ 1491601 h 2329115"/>
                <a:gd name="connsiteX2910" fmla="*/ 961072 w 3708947"/>
                <a:gd name="connsiteY2910" fmla="*/ 1491078 h 2329115"/>
                <a:gd name="connsiteX2911" fmla="*/ 959806 w 3708947"/>
                <a:gd name="connsiteY2911" fmla="*/ 1487800 h 2329115"/>
                <a:gd name="connsiteX2912" fmla="*/ 967403 w 3708947"/>
                <a:gd name="connsiteY2912" fmla="*/ 1468119 h 2329115"/>
                <a:gd name="connsiteX2913" fmla="*/ 968275 w 3708947"/>
                <a:gd name="connsiteY2913" fmla="*/ 1467730 h 2329115"/>
                <a:gd name="connsiteX2914" fmla="*/ 967397 w 3708947"/>
                <a:gd name="connsiteY2914" fmla="*/ 1465660 h 2329115"/>
                <a:gd name="connsiteX2915" fmla="*/ 975178 w 3708947"/>
                <a:gd name="connsiteY2915" fmla="*/ 1447321 h 2329115"/>
                <a:gd name="connsiteX2916" fmla="*/ 975952 w 3708947"/>
                <a:gd name="connsiteY2916" fmla="*/ 1447008 h 2329115"/>
                <a:gd name="connsiteX2917" fmla="*/ 974988 w 3708947"/>
                <a:gd name="connsiteY2917" fmla="*/ 1444786 h 2329115"/>
                <a:gd name="connsiteX2918" fmla="*/ 983140 w 3708947"/>
                <a:gd name="connsiteY2918" fmla="*/ 1425999 h 2329115"/>
                <a:gd name="connsiteX2919" fmla="*/ 986662 w 3708947"/>
                <a:gd name="connsiteY2919" fmla="*/ 1424606 h 2329115"/>
                <a:gd name="connsiteX2920" fmla="*/ 986375 w 3708947"/>
                <a:gd name="connsiteY2920" fmla="*/ 1423911 h 2329115"/>
                <a:gd name="connsiteX2921" fmla="*/ 993971 w 3708947"/>
                <a:gd name="connsiteY2921" fmla="*/ 1405572 h 2329115"/>
                <a:gd name="connsiteX2922" fmla="*/ 995231 w 3708947"/>
                <a:gd name="connsiteY2922" fmla="*/ 1405049 h 2329115"/>
                <a:gd name="connsiteX2923" fmla="*/ 993966 w 3708947"/>
                <a:gd name="connsiteY2923" fmla="*/ 1401770 h 2329115"/>
                <a:gd name="connsiteX2924" fmla="*/ 1001562 w 3708947"/>
                <a:gd name="connsiteY2924" fmla="*/ 1382089 h 2329115"/>
                <a:gd name="connsiteX2925" fmla="*/ 1004554 w 3708947"/>
                <a:gd name="connsiteY2925" fmla="*/ 1380759 h 2329115"/>
                <a:gd name="connsiteX2926" fmla="*/ 1004086 w 3708947"/>
                <a:gd name="connsiteY2926" fmla="*/ 1379631 h 2329115"/>
                <a:gd name="connsiteX2927" fmla="*/ 1011683 w 3708947"/>
                <a:gd name="connsiteY2927" fmla="*/ 1361292 h 2329115"/>
                <a:gd name="connsiteX2928" fmla="*/ 1014734 w 3708947"/>
                <a:gd name="connsiteY2928" fmla="*/ 1360027 h 2329115"/>
                <a:gd name="connsiteX2929" fmla="*/ 1014208 w 3708947"/>
                <a:gd name="connsiteY2929" fmla="*/ 1358756 h 2329115"/>
                <a:gd name="connsiteX2930" fmla="*/ 1021989 w 3708947"/>
                <a:gd name="connsiteY2930" fmla="*/ 1339969 h 2329115"/>
                <a:gd name="connsiteX2931" fmla="*/ 1023644 w 3708947"/>
                <a:gd name="connsiteY2931" fmla="*/ 1339283 h 2329115"/>
                <a:gd name="connsiteX2932" fmla="*/ 1023063 w 3708947"/>
                <a:gd name="connsiteY2932" fmla="*/ 1337881 h 2329115"/>
                <a:gd name="connsiteX2933" fmla="*/ 1030660 w 3708947"/>
                <a:gd name="connsiteY2933" fmla="*/ 1319542 h 2329115"/>
                <a:gd name="connsiteX2934" fmla="*/ 1033700 w 3708947"/>
                <a:gd name="connsiteY2934" fmla="*/ 1318282 h 2329115"/>
                <a:gd name="connsiteX2935" fmla="*/ 1033184 w 3708947"/>
                <a:gd name="connsiteY2935" fmla="*/ 1317007 h 2329115"/>
                <a:gd name="connsiteX2936" fmla="*/ 1040781 w 3708947"/>
                <a:gd name="connsiteY2936" fmla="*/ 1298220 h 2329115"/>
                <a:gd name="connsiteX2937" fmla="*/ 1043663 w 3708947"/>
                <a:gd name="connsiteY2937" fmla="*/ 1296996 h 2329115"/>
                <a:gd name="connsiteX2938" fmla="*/ 1043305 w 3708947"/>
                <a:gd name="connsiteY2938" fmla="*/ 1296132 h 2329115"/>
                <a:gd name="connsiteX2939" fmla="*/ 1050902 w 3708947"/>
                <a:gd name="connsiteY2939" fmla="*/ 1277793 h 2329115"/>
                <a:gd name="connsiteX2940" fmla="*/ 1053953 w 3708947"/>
                <a:gd name="connsiteY2940" fmla="*/ 1276528 h 2329115"/>
                <a:gd name="connsiteX2941" fmla="*/ 1053426 w 3708947"/>
                <a:gd name="connsiteY2941" fmla="*/ 1275257 h 2329115"/>
                <a:gd name="connsiteX2942" fmla="*/ 1061208 w 3708947"/>
                <a:gd name="connsiteY2942" fmla="*/ 1256470 h 2329115"/>
                <a:gd name="connsiteX2943" fmla="*/ 1065130 w 3708947"/>
                <a:gd name="connsiteY2943" fmla="*/ 1254846 h 2329115"/>
                <a:gd name="connsiteX2944" fmla="*/ 1072410 w 3708947"/>
                <a:gd name="connsiteY2944" fmla="*/ 1236413 h 2329115"/>
                <a:gd name="connsiteX2945" fmla="*/ 1075287 w 3708947"/>
                <a:gd name="connsiteY2945" fmla="*/ 1235163 h 2329115"/>
                <a:gd name="connsiteX2946" fmla="*/ 1082530 w 3708947"/>
                <a:gd name="connsiteY2946" fmla="*/ 1217251 h 2329115"/>
                <a:gd name="connsiteX2947" fmla="*/ 1085412 w 3708947"/>
                <a:gd name="connsiteY2947" fmla="*/ 1216028 h 2329115"/>
                <a:gd name="connsiteX2948" fmla="*/ 1085054 w 3708947"/>
                <a:gd name="connsiteY2948" fmla="*/ 1215163 h 2329115"/>
                <a:gd name="connsiteX2949" fmla="*/ 1092651 w 3708947"/>
                <a:gd name="connsiteY2949" fmla="*/ 1196824 h 2329115"/>
                <a:gd name="connsiteX2950" fmla="*/ 1095498 w 3708947"/>
                <a:gd name="connsiteY2950" fmla="*/ 1195645 h 2329115"/>
                <a:gd name="connsiteX2951" fmla="*/ 1095176 w 3708947"/>
                <a:gd name="connsiteY2951" fmla="*/ 1194921 h 2329115"/>
                <a:gd name="connsiteX2952" fmla="*/ 1103327 w 3708947"/>
                <a:gd name="connsiteY2952" fmla="*/ 1176582 h 2329115"/>
                <a:gd name="connsiteX2953" fmla="*/ 1109875 w 3708947"/>
                <a:gd name="connsiteY2953" fmla="*/ 1174054 h 2329115"/>
                <a:gd name="connsiteX2954" fmla="*/ 1116689 w 3708947"/>
                <a:gd name="connsiteY2954" fmla="*/ 1157605 h 2329115"/>
                <a:gd name="connsiteX2955" fmla="*/ 1119516 w 3708947"/>
                <a:gd name="connsiteY2955" fmla="*/ 1156434 h 2329115"/>
                <a:gd name="connsiteX2956" fmla="*/ 1119214 w 3708947"/>
                <a:gd name="connsiteY2956" fmla="*/ 1155702 h 2329115"/>
                <a:gd name="connsiteX2957" fmla="*/ 1126810 w 3708947"/>
                <a:gd name="connsiteY2957" fmla="*/ 1137363 h 2329115"/>
                <a:gd name="connsiteX2958" fmla="*/ 1132252 w 3708947"/>
                <a:gd name="connsiteY2958" fmla="*/ 1135109 h 2329115"/>
                <a:gd name="connsiteX2959" fmla="*/ 1131865 w 3708947"/>
                <a:gd name="connsiteY2959" fmla="*/ 1134194 h 2329115"/>
                <a:gd name="connsiteX2960" fmla="*/ 1139646 w 3708947"/>
                <a:gd name="connsiteY2960" fmla="*/ 1115855 h 2329115"/>
                <a:gd name="connsiteX2961" fmla="*/ 1144288 w 3708947"/>
                <a:gd name="connsiteY2961" fmla="*/ 1113979 h 2329115"/>
                <a:gd name="connsiteX2962" fmla="*/ 1150847 w 3708947"/>
                <a:gd name="connsiteY2962" fmla="*/ 1098143 h 2329115"/>
                <a:gd name="connsiteX2963" fmla="*/ 1156282 w 3708947"/>
                <a:gd name="connsiteY2963" fmla="*/ 1095892 h 2329115"/>
                <a:gd name="connsiteX2964" fmla="*/ 1155902 w 3708947"/>
                <a:gd name="connsiteY2964" fmla="*/ 1094975 h 2329115"/>
                <a:gd name="connsiteX2965" fmla="*/ 1163498 w 3708947"/>
                <a:gd name="connsiteY2965" fmla="*/ 1076636 h 2329115"/>
                <a:gd name="connsiteX2966" fmla="*/ 1169914 w 3708947"/>
                <a:gd name="connsiteY2966" fmla="*/ 1073978 h 2329115"/>
                <a:gd name="connsiteX2967" fmla="*/ 1176150 w 3708947"/>
                <a:gd name="connsiteY2967" fmla="*/ 1058924 h 2329115"/>
                <a:gd name="connsiteX2968" fmla="*/ 1178750 w 3708947"/>
                <a:gd name="connsiteY2968" fmla="*/ 1057846 h 2329115"/>
                <a:gd name="connsiteX2969" fmla="*/ 1178674 w 3708947"/>
                <a:gd name="connsiteY2969" fmla="*/ 1057654 h 2329115"/>
                <a:gd name="connsiteX2970" fmla="*/ 1186456 w 3708947"/>
                <a:gd name="connsiteY2970" fmla="*/ 1037972 h 2329115"/>
                <a:gd name="connsiteX2971" fmla="*/ 1193972 w 3708947"/>
                <a:gd name="connsiteY2971" fmla="*/ 1034711 h 2329115"/>
                <a:gd name="connsiteX2972" fmla="*/ 1200188 w 3708947"/>
                <a:gd name="connsiteY2972" fmla="*/ 1019705 h 2329115"/>
                <a:gd name="connsiteX2973" fmla="*/ 1206257 w 3708947"/>
                <a:gd name="connsiteY2973" fmla="*/ 1017191 h 2329115"/>
                <a:gd name="connsiteX2974" fmla="*/ 1212839 w 3708947"/>
                <a:gd name="connsiteY2974" fmla="*/ 1000913 h 2329115"/>
                <a:gd name="connsiteX2975" fmla="*/ 1219233 w 3708947"/>
                <a:gd name="connsiteY2975" fmla="*/ 998200 h 2329115"/>
                <a:gd name="connsiteX2976" fmla="*/ 1225675 w 3708947"/>
                <a:gd name="connsiteY2976" fmla="*/ 983017 h 2329115"/>
                <a:gd name="connsiteX2977" fmla="*/ 1233356 w 3708947"/>
                <a:gd name="connsiteY2977" fmla="*/ 979911 h 2329115"/>
                <a:gd name="connsiteX2978" fmla="*/ 1239406 w 3708947"/>
                <a:gd name="connsiteY2978" fmla="*/ 965305 h 2329115"/>
                <a:gd name="connsiteX2979" fmla="*/ 1244552 w 3708947"/>
                <a:gd name="connsiteY2979" fmla="*/ 963173 h 2329115"/>
                <a:gd name="connsiteX2980" fmla="*/ 1252058 w 3708947"/>
                <a:gd name="connsiteY2980" fmla="*/ 944168 h 2329115"/>
                <a:gd name="connsiteX2981" fmla="*/ 1261490 w 3708947"/>
                <a:gd name="connsiteY2981" fmla="*/ 940070 h 2329115"/>
                <a:gd name="connsiteX2982" fmla="*/ 1267424 w 3708947"/>
                <a:gd name="connsiteY2982" fmla="*/ 926085 h 2329115"/>
                <a:gd name="connsiteX2983" fmla="*/ 1274477 w 3708947"/>
                <a:gd name="connsiteY2983" fmla="*/ 923233 h 2329115"/>
                <a:gd name="connsiteX2984" fmla="*/ 1281156 w 3708947"/>
                <a:gd name="connsiteY2984" fmla="*/ 907108 h 2329115"/>
                <a:gd name="connsiteX2985" fmla="*/ 1288094 w 3708947"/>
                <a:gd name="connsiteY2985" fmla="*/ 904235 h 2329115"/>
                <a:gd name="connsiteX2986" fmla="*/ 1293808 w 3708947"/>
                <a:gd name="connsiteY2986" fmla="*/ 889767 h 2329115"/>
                <a:gd name="connsiteX2987" fmla="*/ 1303390 w 3708947"/>
                <a:gd name="connsiteY2987" fmla="*/ 885604 h 2329115"/>
                <a:gd name="connsiteX2988" fmla="*/ 1309174 w 3708947"/>
                <a:gd name="connsiteY2988" fmla="*/ 870975 h 2329115"/>
                <a:gd name="connsiteX2989" fmla="*/ 1317967 w 3708947"/>
                <a:gd name="connsiteY2989" fmla="*/ 867160 h 2329115"/>
                <a:gd name="connsiteX2990" fmla="*/ 1322905 w 3708947"/>
                <a:gd name="connsiteY2990" fmla="*/ 855237 h 2329115"/>
                <a:gd name="connsiteX2991" fmla="*/ 1332014 w 3708947"/>
                <a:gd name="connsiteY2991" fmla="*/ 851464 h 2329115"/>
                <a:gd name="connsiteX2992" fmla="*/ 1338086 w 3708947"/>
                <a:gd name="connsiteY2992" fmla="*/ 836446 h 2329115"/>
                <a:gd name="connsiteX2993" fmla="*/ 1344481 w 3708947"/>
                <a:gd name="connsiteY2993" fmla="*/ 833733 h 2329115"/>
                <a:gd name="connsiteX2994" fmla="*/ 1350924 w 3708947"/>
                <a:gd name="connsiteY2994" fmla="*/ 818549 h 2329115"/>
                <a:gd name="connsiteX2995" fmla="*/ 1362125 w 3708947"/>
                <a:gd name="connsiteY2995" fmla="*/ 814019 h 2329115"/>
                <a:gd name="connsiteX2996" fmla="*/ 1367185 w 3708947"/>
                <a:gd name="connsiteY2996" fmla="*/ 801208 h 2329115"/>
                <a:gd name="connsiteX2997" fmla="*/ 1377204 w 3708947"/>
                <a:gd name="connsiteY2997" fmla="*/ 796856 h 2329115"/>
                <a:gd name="connsiteX2998" fmla="*/ 1382367 w 3708947"/>
                <a:gd name="connsiteY2998" fmla="*/ 784390 h 2329115"/>
                <a:gd name="connsiteX2999" fmla="*/ 1388906 w 3708947"/>
                <a:gd name="connsiteY2999" fmla="*/ 781682 h 2329115"/>
                <a:gd name="connsiteX3000" fmla="*/ 1395574 w 3708947"/>
                <a:gd name="connsiteY3000" fmla="*/ 766678 h 2329115"/>
                <a:gd name="connsiteX3001" fmla="*/ 1406612 w 3708947"/>
                <a:gd name="connsiteY3001" fmla="*/ 762418 h 2329115"/>
                <a:gd name="connsiteX3002" fmla="*/ 1411465 w 3708947"/>
                <a:gd name="connsiteY3002" fmla="*/ 750416 h 2329115"/>
                <a:gd name="connsiteX3003" fmla="*/ 1420890 w 3708947"/>
                <a:gd name="connsiteY3003" fmla="*/ 746417 h 2329115"/>
                <a:gd name="connsiteX3004" fmla="*/ 1426647 w 3708947"/>
                <a:gd name="connsiteY3004" fmla="*/ 732519 h 2329115"/>
                <a:gd name="connsiteX3005" fmla="*/ 1438909 w 3708947"/>
                <a:gd name="connsiteY3005" fmla="*/ 727439 h 2329115"/>
                <a:gd name="connsiteX3006" fmla="*/ 1443094 w 3708947"/>
                <a:gd name="connsiteY3006" fmla="*/ 717337 h 2329115"/>
                <a:gd name="connsiteX3007" fmla="*/ 1453196 w 3708947"/>
                <a:gd name="connsiteY3007" fmla="*/ 713153 h 2329115"/>
                <a:gd name="connsiteX3008" fmla="*/ 1458276 w 3708947"/>
                <a:gd name="connsiteY3008" fmla="*/ 700891 h 2329115"/>
                <a:gd name="connsiteX3009" fmla="*/ 1468449 w 3708947"/>
                <a:gd name="connsiteY3009" fmla="*/ 696677 h 2329115"/>
                <a:gd name="connsiteX3010" fmla="*/ 1474012 w 3708947"/>
                <a:gd name="connsiteY3010" fmla="*/ 683550 h 2329115"/>
                <a:gd name="connsiteX3011" fmla="*/ 1487998 w 3708947"/>
                <a:gd name="connsiteY3011" fmla="*/ 677888 h 2329115"/>
                <a:gd name="connsiteX3012" fmla="*/ 1492434 w 3708947"/>
                <a:gd name="connsiteY3012" fmla="*/ 666917 h 2329115"/>
                <a:gd name="connsiteX3013" fmla="*/ 1503130 w 3708947"/>
                <a:gd name="connsiteY3013" fmla="*/ 662378 h 2329115"/>
                <a:gd name="connsiteX3014" fmla="*/ 1507616 w 3708947"/>
                <a:gd name="connsiteY3014" fmla="*/ 651550 h 2329115"/>
                <a:gd name="connsiteX3015" fmla="*/ 1519878 w 3708947"/>
                <a:gd name="connsiteY3015" fmla="*/ 646471 h 2329115"/>
                <a:gd name="connsiteX3016" fmla="*/ 1524062 w 3708947"/>
                <a:gd name="connsiteY3016" fmla="*/ 636369 h 2329115"/>
                <a:gd name="connsiteX3017" fmla="*/ 1534564 w 3708947"/>
                <a:gd name="connsiteY3017" fmla="*/ 632019 h 2329115"/>
                <a:gd name="connsiteX3018" fmla="*/ 1539615 w 3708947"/>
                <a:gd name="connsiteY3018" fmla="*/ 620107 h 2329115"/>
                <a:gd name="connsiteX3019" fmla="*/ 1552902 w 3708947"/>
                <a:gd name="connsiteY3019" fmla="*/ 614732 h 2329115"/>
                <a:gd name="connsiteX3020" fmla="*/ 1557142 w 3708947"/>
                <a:gd name="connsiteY3020" fmla="*/ 604741 h 2329115"/>
                <a:gd name="connsiteX3021" fmla="*/ 1569316 w 3708947"/>
                <a:gd name="connsiteY3021" fmla="*/ 599817 h 2329115"/>
                <a:gd name="connsiteX3022" fmla="*/ 1570396 w 3708947"/>
                <a:gd name="connsiteY3022" fmla="*/ 597331 h 2329115"/>
                <a:gd name="connsiteX3023" fmla="*/ 1556974 w 3708947"/>
                <a:gd name="connsiteY3023" fmla="*/ 602892 h 2329115"/>
                <a:gd name="connsiteX3024" fmla="*/ 1552965 w 3708947"/>
                <a:gd name="connsiteY3024" fmla="*/ 613030 h 2329115"/>
                <a:gd name="connsiteX3025" fmla="*/ 1539809 w 3708947"/>
                <a:gd name="connsiteY3025" fmla="*/ 618738 h 2329115"/>
                <a:gd name="connsiteX3026" fmla="*/ 1536703 w 3708947"/>
                <a:gd name="connsiteY3026" fmla="*/ 626237 h 2329115"/>
                <a:gd name="connsiteX3027" fmla="*/ 1522914 w 3708947"/>
                <a:gd name="connsiteY3027" fmla="*/ 631949 h 2329115"/>
                <a:gd name="connsiteX3028" fmla="*/ 1518992 w 3708947"/>
                <a:gd name="connsiteY3028" fmla="*/ 641419 h 2329115"/>
                <a:gd name="connsiteX3029" fmla="*/ 1507134 w 3708947"/>
                <a:gd name="connsiteY3029" fmla="*/ 646330 h 2329115"/>
                <a:gd name="connsiteX3030" fmla="*/ 1502544 w 3708947"/>
                <a:gd name="connsiteY3030" fmla="*/ 657680 h 2329115"/>
                <a:gd name="connsiteX3031" fmla="*/ 1491663 w 3708947"/>
                <a:gd name="connsiteY3031" fmla="*/ 662298 h 2329115"/>
                <a:gd name="connsiteX3032" fmla="*/ 1486993 w 3708947"/>
                <a:gd name="connsiteY3032" fmla="*/ 673047 h 2329115"/>
                <a:gd name="connsiteX3033" fmla="*/ 1473676 w 3708947"/>
                <a:gd name="connsiteY3033" fmla="*/ 678307 h 2329115"/>
                <a:gd name="connsiteX3034" fmla="*/ 1469466 w 3708947"/>
                <a:gd name="connsiteY3034" fmla="*/ 688228 h 2329115"/>
                <a:gd name="connsiteX3035" fmla="*/ 1457886 w 3708947"/>
                <a:gd name="connsiteY3035" fmla="*/ 692910 h 2329115"/>
                <a:gd name="connsiteX3036" fmla="*/ 1453204 w 3708947"/>
                <a:gd name="connsiteY3036" fmla="*/ 704490 h 2329115"/>
                <a:gd name="connsiteX3037" fmla="*/ 1443282 w 3708947"/>
                <a:gd name="connsiteY3037" fmla="*/ 708700 h 2329115"/>
                <a:gd name="connsiteX3038" fmla="*/ 1438023 w 3708947"/>
                <a:gd name="connsiteY3038" fmla="*/ 722018 h 2329115"/>
                <a:gd name="connsiteX3039" fmla="*/ 1425823 w 3708947"/>
                <a:gd name="connsiteY3039" fmla="*/ 727317 h 2329115"/>
                <a:gd name="connsiteX3040" fmla="*/ 1421576 w 3708947"/>
                <a:gd name="connsiteY3040" fmla="*/ 737569 h 2329115"/>
                <a:gd name="connsiteX3041" fmla="*/ 1411473 w 3708947"/>
                <a:gd name="connsiteY3041" fmla="*/ 741754 h 2329115"/>
                <a:gd name="connsiteX3042" fmla="*/ 1406395 w 3708947"/>
                <a:gd name="connsiteY3042" fmla="*/ 754015 h 2329115"/>
                <a:gd name="connsiteX3043" fmla="*/ 1395566 w 3708947"/>
                <a:gd name="connsiteY3043" fmla="*/ 758501 h 2329115"/>
                <a:gd name="connsiteX3044" fmla="*/ 1391028 w 3708947"/>
                <a:gd name="connsiteY3044" fmla="*/ 769197 h 2329115"/>
                <a:gd name="connsiteX3045" fmla="*/ 1380671 w 3708947"/>
                <a:gd name="connsiteY3045" fmla="*/ 773385 h 2329115"/>
                <a:gd name="connsiteX3046" fmla="*/ 1374765 w 3708947"/>
                <a:gd name="connsiteY3046" fmla="*/ 787989 h 2329115"/>
                <a:gd name="connsiteX3047" fmla="*/ 1364069 w 3708947"/>
                <a:gd name="connsiteY3047" fmla="*/ 792528 h 2329115"/>
                <a:gd name="connsiteX3048" fmla="*/ 1359584 w 3708947"/>
                <a:gd name="connsiteY3048" fmla="*/ 803356 h 2329115"/>
                <a:gd name="connsiteX3049" fmla="*/ 1350059 w 3708947"/>
                <a:gd name="connsiteY3049" fmla="*/ 807302 h 2329115"/>
                <a:gd name="connsiteX3050" fmla="*/ 1344217 w 3708947"/>
                <a:gd name="connsiteY3050" fmla="*/ 821068 h 2329115"/>
                <a:gd name="connsiteX3051" fmla="*/ 1333611 w 3708947"/>
                <a:gd name="connsiteY3051" fmla="*/ 825357 h 2329115"/>
                <a:gd name="connsiteX3052" fmla="*/ 1327956 w 3708947"/>
                <a:gd name="connsiteY3052" fmla="*/ 839676 h 2329115"/>
                <a:gd name="connsiteX3053" fmla="*/ 1320383 w 3708947"/>
                <a:gd name="connsiteY3053" fmla="*/ 842965 h 2329115"/>
                <a:gd name="connsiteX3054" fmla="*/ 1315304 w 3708947"/>
                <a:gd name="connsiteY3054" fmla="*/ 855227 h 2329115"/>
                <a:gd name="connsiteX3055" fmla="*/ 1306151 w 3708947"/>
                <a:gd name="connsiteY3055" fmla="*/ 859019 h 2329115"/>
                <a:gd name="connsiteX3056" fmla="*/ 1299937 w 3708947"/>
                <a:gd name="connsiteY3056" fmla="*/ 874019 h 2329115"/>
                <a:gd name="connsiteX3057" fmla="*/ 1289256 w 3708947"/>
                <a:gd name="connsiteY3057" fmla="*/ 878443 h 2329115"/>
                <a:gd name="connsiteX3058" fmla="*/ 1283676 w 3708947"/>
                <a:gd name="connsiteY3058" fmla="*/ 891916 h 2329115"/>
                <a:gd name="connsiteX3059" fmla="*/ 1277079 w 3708947"/>
                <a:gd name="connsiteY3059" fmla="*/ 894648 h 2329115"/>
                <a:gd name="connsiteX3060" fmla="*/ 1271024 w 3708947"/>
                <a:gd name="connsiteY3060" fmla="*/ 910337 h 2329115"/>
                <a:gd name="connsiteX3061" fmla="*/ 1262602 w 3708947"/>
                <a:gd name="connsiteY3061" fmla="*/ 914081 h 2329115"/>
                <a:gd name="connsiteX3062" fmla="*/ 1256738 w 3708947"/>
                <a:gd name="connsiteY3062" fmla="*/ 928235 h 2329115"/>
                <a:gd name="connsiteX3063" fmla="*/ 1246635 w 3708947"/>
                <a:gd name="connsiteY3063" fmla="*/ 932420 h 2329115"/>
                <a:gd name="connsiteX3064" fmla="*/ 1241926 w 3708947"/>
                <a:gd name="connsiteY3064" fmla="*/ 943787 h 2329115"/>
                <a:gd name="connsiteX3065" fmla="*/ 1236143 w 3708947"/>
                <a:gd name="connsiteY3065" fmla="*/ 946182 h 2329115"/>
                <a:gd name="connsiteX3066" fmla="*/ 1229275 w 3708947"/>
                <a:gd name="connsiteY3066" fmla="*/ 962763 h 2329115"/>
                <a:gd name="connsiteX3067" fmla="*/ 1222020 w 3708947"/>
                <a:gd name="connsiteY3067" fmla="*/ 965768 h 2329115"/>
                <a:gd name="connsiteX3068" fmla="*/ 1215358 w 3708947"/>
                <a:gd name="connsiteY3068" fmla="*/ 982636 h 2329115"/>
                <a:gd name="connsiteX3069" fmla="*/ 1209703 w 3708947"/>
                <a:gd name="connsiteY3069" fmla="*/ 985093 h 2329115"/>
                <a:gd name="connsiteX3070" fmla="*/ 1202707 w 3708947"/>
                <a:gd name="connsiteY3070" fmla="*/ 1001983 h 2329115"/>
                <a:gd name="connsiteX3071" fmla="*/ 1196211 w 3708947"/>
                <a:gd name="connsiteY3071" fmla="*/ 1004673 h 2329115"/>
                <a:gd name="connsiteX3072" fmla="*/ 1189686 w 3708947"/>
                <a:gd name="connsiteY3072" fmla="*/ 1019695 h 2329115"/>
                <a:gd name="connsiteX3073" fmla="*/ 1184034 w 3708947"/>
                <a:gd name="connsiteY3073" fmla="*/ 1021927 h 2329115"/>
                <a:gd name="connsiteX3074" fmla="*/ 1176849 w 3708947"/>
                <a:gd name="connsiteY3074" fmla="*/ 1038486 h 2329115"/>
                <a:gd name="connsiteX3075" fmla="*/ 1169737 w 3708947"/>
                <a:gd name="connsiteY3075" fmla="*/ 1041298 h 2329115"/>
                <a:gd name="connsiteX3076" fmla="*/ 1163488 w 3708947"/>
                <a:gd name="connsiteY3076" fmla="*/ 1056383 h 2329115"/>
                <a:gd name="connsiteX3077" fmla="*/ 1158054 w 3708947"/>
                <a:gd name="connsiteY3077" fmla="*/ 1058634 h 2329115"/>
                <a:gd name="connsiteX3078" fmla="*/ 1150837 w 3708947"/>
                <a:gd name="connsiteY3078" fmla="*/ 1077335 h 2329115"/>
                <a:gd name="connsiteX3079" fmla="*/ 1144569 w 3708947"/>
                <a:gd name="connsiteY3079" fmla="*/ 1080121 h 2329115"/>
                <a:gd name="connsiteX3080" fmla="*/ 1138000 w 3708947"/>
                <a:gd name="connsiteY3080" fmla="*/ 1095602 h 2329115"/>
                <a:gd name="connsiteX3081" fmla="*/ 1130319 w 3708947"/>
                <a:gd name="connsiteY3081" fmla="*/ 1098708 h 2329115"/>
                <a:gd name="connsiteX3082" fmla="*/ 1124268 w 3708947"/>
                <a:gd name="connsiteY3082" fmla="*/ 1113314 h 2329115"/>
                <a:gd name="connsiteX3083" fmla="*/ 1120993 w 3708947"/>
                <a:gd name="connsiteY3083" fmla="*/ 1114670 h 2329115"/>
                <a:gd name="connsiteX3084" fmla="*/ 1121744 w 3708947"/>
                <a:gd name="connsiteY3084" fmla="*/ 1116483 h 2329115"/>
                <a:gd name="connsiteX3085" fmla="*/ 1114147 w 3708947"/>
                <a:gd name="connsiteY3085" fmla="*/ 1134822 h 2329115"/>
                <a:gd name="connsiteX3086" fmla="*/ 1107692 w 3708947"/>
                <a:gd name="connsiteY3086" fmla="*/ 1137495 h 2329115"/>
                <a:gd name="connsiteX3087" fmla="*/ 1101311 w 3708947"/>
                <a:gd name="connsiteY3087" fmla="*/ 1152534 h 2329115"/>
                <a:gd name="connsiteX3088" fmla="*/ 1097099 w 3708947"/>
                <a:gd name="connsiteY3088" fmla="*/ 1154237 h 2329115"/>
                <a:gd name="connsiteX3089" fmla="*/ 1097706 w 3708947"/>
                <a:gd name="connsiteY3089" fmla="*/ 1155702 h 2329115"/>
                <a:gd name="connsiteX3090" fmla="*/ 1090110 w 3708947"/>
                <a:gd name="connsiteY3090" fmla="*/ 1174041 h 2329115"/>
                <a:gd name="connsiteX3091" fmla="*/ 1084960 w 3708947"/>
                <a:gd name="connsiteY3091" fmla="*/ 1176175 h 2329115"/>
                <a:gd name="connsiteX3092" fmla="*/ 1077459 w 3708947"/>
                <a:gd name="connsiteY3092" fmla="*/ 1194283 h 2329115"/>
                <a:gd name="connsiteX3093" fmla="*/ 1074730 w 3708947"/>
                <a:gd name="connsiteY3093" fmla="*/ 1195413 h 2329115"/>
                <a:gd name="connsiteX3094" fmla="*/ 1067338 w 3708947"/>
                <a:gd name="connsiteY3094" fmla="*/ 1213260 h 2329115"/>
                <a:gd name="connsiteX3095" fmla="*/ 1064504 w 3708947"/>
                <a:gd name="connsiteY3095" fmla="*/ 1214434 h 2329115"/>
                <a:gd name="connsiteX3096" fmla="*/ 1064813 w 3708947"/>
                <a:gd name="connsiteY3096" fmla="*/ 1215163 h 2329115"/>
                <a:gd name="connsiteX3097" fmla="*/ 1057031 w 3708947"/>
                <a:gd name="connsiteY3097" fmla="*/ 1233502 h 2329115"/>
                <a:gd name="connsiteX3098" fmla="*/ 1050877 w 3708947"/>
                <a:gd name="connsiteY3098" fmla="*/ 1235990 h 2329115"/>
                <a:gd name="connsiteX3099" fmla="*/ 1050896 w 3708947"/>
                <a:gd name="connsiteY3099" fmla="*/ 1236038 h 2329115"/>
                <a:gd name="connsiteX3100" fmla="*/ 1043300 w 3708947"/>
                <a:gd name="connsiteY3100" fmla="*/ 1254824 h 2329115"/>
                <a:gd name="connsiteX3101" fmla="*/ 1040658 w 3708947"/>
                <a:gd name="connsiteY3101" fmla="*/ 1255946 h 2329115"/>
                <a:gd name="connsiteX3102" fmla="*/ 1033180 w 3708947"/>
                <a:gd name="connsiteY3102" fmla="*/ 1274881 h 2329115"/>
                <a:gd name="connsiteX3103" fmla="*/ 1030301 w 3708947"/>
                <a:gd name="connsiteY3103" fmla="*/ 1276132 h 2329115"/>
                <a:gd name="connsiteX3104" fmla="*/ 1023058 w 3708947"/>
                <a:gd name="connsiteY3104" fmla="*/ 1294043 h 2329115"/>
                <a:gd name="connsiteX3105" fmla="*/ 1020168 w 3708947"/>
                <a:gd name="connsiteY3105" fmla="*/ 1295270 h 2329115"/>
                <a:gd name="connsiteX3106" fmla="*/ 1020534 w 3708947"/>
                <a:gd name="connsiteY3106" fmla="*/ 1296132 h 2329115"/>
                <a:gd name="connsiteX3107" fmla="*/ 1012752 w 3708947"/>
                <a:gd name="connsiteY3107" fmla="*/ 1314471 h 2329115"/>
                <a:gd name="connsiteX3108" fmla="*/ 1010917 w 3708947"/>
                <a:gd name="connsiteY3108" fmla="*/ 1315213 h 2329115"/>
                <a:gd name="connsiteX3109" fmla="*/ 1011678 w 3708947"/>
                <a:gd name="connsiteY3109" fmla="*/ 1317007 h 2329115"/>
                <a:gd name="connsiteX3110" fmla="*/ 1003711 w 3708947"/>
                <a:gd name="connsiteY3110" fmla="*/ 1335793 h 2329115"/>
                <a:gd name="connsiteX3111" fmla="*/ 1001125 w 3708947"/>
                <a:gd name="connsiteY3111" fmla="*/ 1336839 h 2329115"/>
                <a:gd name="connsiteX3112" fmla="*/ 1001556 w 3708947"/>
                <a:gd name="connsiteY3112" fmla="*/ 1337881 h 2329115"/>
                <a:gd name="connsiteX3113" fmla="*/ 993960 w 3708947"/>
                <a:gd name="connsiteY3113" fmla="*/ 1356220 h 2329115"/>
                <a:gd name="connsiteX3114" fmla="*/ 990919 w 3708947"/>
                <a:gd name="connsiteY3114" fmla="*/ 1357479 h 2329115"/>
                <a:gd name="connsiteX3115" fmla="*/ 991435 w 3708947"/>
                <a:gd name="connsiteY3115" fmla="*/ 1358756 h 2329115"/>
                <a:gd name="connsiteX3116" fmla="*/ 983839 w 3708947"/>
                <a:gd name="connsiteY3116" fmla="*/ 1377542 h 2329115"/>
                <a:gd name="connsiteX3117" fmla="*/ 980949 w 3708947"/>
                <a:gd name="connsiteY3117" fmla="*/ 1378768 h 2329115"/>
                <a:gd name="connsiteX3118" fmla="*/ 981315 w 3708947"/>
                <a:gd name="connsiteY3118" fmla="*/ 1379631 h 2329115"/>
                <a:gd name="connsiteX3119" fmla="*/ 973533 w 3708947"/>
                <a:gd name="connsiteY3119" fmla="*/ 1397970 h 2329115"/>
                <a:gd name="connsiteX3120" fmla="*/ 971335 w 3708947"/>
                <a:gd name="connsiteY3120" fmla="*/ 1398858 h 2329115"/>
                <a:gd name="connsiteX3121" fmla="*/ 972458 w 3708947"/>
                <a:gd name="connsiteY3121" fmla="*/ 1401770 h 2329115"/>
                <a:gd name="connsiteX3122" fmla="*/ 964862 w 3708947"/>
                <a:gd name="connsiteY3122" fmla="*/ 1421452 h 2329115"/>
                <a:gd name="connsiteX3123" fmla="*/ 961870 w 3708947"/>
                <a:gd name="connsiteY3123" fmla="*/ 1422782 h 2329115"/>
                <a:gd name="connsiteX3124" fmla="*/ 962338 w 3708947"/>
                <a:gd name="connsiteY3124" fmla="*/ 1423911 h 2329115"/>
                <a:gd name="connsiteX3125" fmla="*/ 954741 w 3708947"/>
                <a:gd name="connsiteY3125" fmla="*/ 1442250 h 2329115"/>
                <a:gd name="connsiteX3126" fmla="*/ 953868 w 3708947"/>
                <a:gd name="connsiteY3126" fmla="*/ 1442612 h 2329115"/>
                <a:gd name="connsiteX3127" fmla="*/ 954747 w 3708947"/>
                <a:gd name="connsiteY3127" fmla="*/ 1444786 h 2329115"/>
                <a:gd name="connsiteX3128" fmla="*/ 947150 w 3708947"/>
                <a:gd name="connsiteY3128" fmla="*/ 1463572 h 2329115"/>
                <a:gd name="connsiteX3129" fmla="*/ 946373 w 3708947"/>
                <a:gd name="connsiteY3129" fmla="*/ 1463902 h 2329115"/>
                <a:gd name="connsiteX3130" fmla="*/ 947155 w 3708947"/>
                <a:gd name="connsiteY3130" fmla="*/ 1465660 h 2329115"/>
                <a:gd name="connsiteX3131" fmla="*/ 939003 w 3708947"/>
                <a:gd name="connsiteY3131" fmla="*/ 1483999 h 2329115"/>
                <a:gd name="connsiteX3132" fmla="*/ 934912 w 3708947"/>
                <a:gd name="connsiteY3132" fmla="*/ 1485578 h 2329115"/>
                <a:gd name="connsiteX3133" fmla="*/ 935769 w 3708947"/>
                <a:gd name="connsiteY3133" fmla="*/ 1487800 h 2329115"/>
                <a:gd name="connsiteX3134" fmla="*/ 928173 w 3708947"/>
                <a:gd name="connsiteY3134" fmla="*/ 1507481 h 2329115"/>
                <a:gd name="connsiteX3135" fmla="*/ 927317 w 3708947"/>
                <a:gd name="connsiteY3135" fmla="*/ 1507861 h 2329115"/>
                <a:gd name="connsiteX3136" fmla="*/ 928178 w 3708947"/>
                <a:gd name="connsiteY3136" fmla="*/ 1509940 h 2329115"/>
                <a:gd name="connsiteX3137" fmla="*/ 920582 w 3708947"/>
                <a:gd name="connsiteY3137" fmla="*/ 1528279 h 2329115"/>
                <a:gd name="connsiteX3138" fmla="*/ 919708 w 3708947"/>
                <a:gd name="connsiteY3138" fmla="*/ 1528641 h 2329115"/>
                <a:gd name="connsiteX3139" fmla="*/ 920588 w 3708947"/>
                <a:gd name="connsiteY3139" fmla="*/ 1530814 h 2329115"/>
                <a:gd name="connsiteX3140" fmla="*/ 912991 w 3708947"/>
                <a:gd name="connsiteY3140" fmla="*/ 1549601 h 2329115"/>
                <a:gd name="connsiteX3141" fmla="*/ 911369 w 3708947"/>
                <a:gd name="connsiteY3141" fmla="*/ 1550290 h 2329115"/>
                <a:gd name="connsiteX3142" fmla="*/ 912997 w 3708947"/>
                <a:gd name="connsiteY3142" fmla="*/ 1554219 h 2329115"/>
                <a:gd name="connsiteX3143" fmla="*/ 905401 w 3708947"/>
                <a:gd name="connsiteY3143" fmla="*/ 1572559 h 2329115"/>
                <a:gd name="connsiteX3144" fmla="*/ 904262 w 3708947"/>
                <a:gd name="connsiteY3144" fmla="*/ 1573030 h 2329115"/>
                <a:gd name="connsiteX3145" fmla="*/ 905406 w 3708947"/>
                <a:gd name="connsiteY3145" fmla="*/ 1575726 h 2329115"/>
                <a:gd name="connsiteX3146" fmla="*/ 897624 w 3708947"/>
                <a:gd name="connsiteY3146" fmla="*/ 1594065 h 2329115"/>
                <a:gd name="connsiteX3147" fmla="*/ 896181 w 3708947"/>
                <a:gd name="connsiteY3147" fmla="*/ 1594649 h 2329115"/>
                <a:gd name="connsiteX3148" fmla="*/ 897815 w 3708947"/>
                <a:gd name="connsiteY3148" fmla="*/ 1598499 h 2329115"/>
                <a:gd name="connsiteX3149" fmla="*/ 890106 w 3708947"/>
                <a:gd name="connsiteY3149" fmla="*/ 1616667 h 2329115"/>
                <a:gd name="connsiteX3150" fmla="*/ 891489 w 3708947"/>
                <a:gd name="connsiteY3150" fmla="*/ 1620006 h 2329115"/>
                <a:gd name="connsiteX3151" fmla="*/ 883893 w 3708947"/>
                <a:gd name="connsiteY3151" fmla="*/ 1638346 h 2329115"/>
                <a:gd name="connsiteX3152" fmla="*/ 882330 w 3708947"/>
                <a:gd name="connsiteY3152" fmla="*/ 1638993 h 2329115"/>
                <a:gd name="connsiteX3153" fmla="*/ 883898 w 3708947"/>
                <a:gd name="connsiteY3153" fmla="*/ 1642779 h 2329115"/>
                <a:gd name="connsiteX3154" fmla="*/ 876868 w 3708947"/>
                <a:gd name="connsiteY3154" fmla="*/ 1659750 h 2329115"/>
                <a:gd name="connsiteX3155" fmla="*/ 878839 w 3708947"/>
                <a:gd name="connsiteY3155" fmla="*/ 1664286 h 2329115"/>
                <a:gd name="connsiteX3156" fmla="*/ 870872 w 3708947"/>
                <a:gd name="connsiteY3156" fmla="*/ 1682625 h 2329115"/>
                <a:gd name="connsiteX3157" fmla="*/ 869616 w 3708947"/>
                <a:gd name="connsiteY3157" fmla="*/ 1683121 h 2329115"/>
                <a:gd name="connsiteX3158" fmla="*/ 871248 w 3708947"/>
                <a:gd name="connsiteY3158" fmla="*/ 1687058 h 2329115"/>
                <a:gd name="connsiteX3159" fmla="*/ 863739 w 3708947"/>
                <a:gd name="connsiteY3159" fmla="*/ 1705186 h 2329115"/>
                <a:gd name="connsiteX3160" fmla="*/ 866187 w 3708947"/>
                <a:gd name="connsiteY3160" fmla="*/ 1711096 h 2329115"/>
                <a:gd name="connsiteX3161" fmla="*/ 858591 w 3708947"/>
                <a:gd name="connsiteY3161" fmla="*/ 1729435 h 2329115"/>
                <a:gd name="connsiteX3162" fmla="*/ 857908 w 3708947"/>
                <a:gd name="connsiteY3162" fmla="*/ 1729718 h 2329115"/>
                <a:gd name="connsiteX3163" fmla="*/ 858596 w 3708947"/>
                <a:gd name="connsiteY3163" fmla="*/ 1731338 h 2329115"/>
                <a:gd name="connsiteX3164" fmla="*/ 850814 w 3708947"/>
                <a:gd name="connsiteY3164" fmla="*/ 1749678 h 2329115"/>
                <a:gd name="connsiteX3165" fmla="*/ 850040 w 3708947"/>
                <a:gd name="connsiteY3165" fmla="*/ 1749991 h 2329115"/>
                <a:gd name="connsiteX3166" fmla="*/ 852270 w 3708947"/>
                <a:gd name="connsiteY3166" fmla="*/ 1755376 h 2329115"/>
                <a:gd name="connsiteX3167" fmla="*/ 844921 w 3708947"/>
                <a:gd name="connsiteY3167" fmla="*/ 1773119 h 2329115"/>
                <a:gd name="connsiteX3168" fmla="*/ 847210 w 3708947"/>
                <a:gd name="connsiteY3168" fmla="*/ 1778781 h 2329115"/>
                <a:gd name="connsiteX3169" fmla="*/ 839921 w 3708947"/>
                <a:gd name="connsiteY3169" fmla="*/ 1796807 h 2329115"/>
                <a:gd name="connsiteX3170" fmla="*/ 842149 w 3708947"/>
                <a:gd name="connsiteY3170" fmla="*/ 1802186 h 2329115"/>
                <a:gd name="connsiteX3171" fmla="*/ 834800 w 3708947"/>
                <a:gd name="connsiteY3171" fmla="*/ 1819930 h 2329115"/>
                <a:gd name="connsiteX3172" fmla="*/ 837089 w 3708947"/>
                <a:gd name="connsiteY3172" fmla="*/ 1825591 h 2329115"/>
                <a:gd name="connsiteX3173" fmla="*/ 830105 w 3708947"/>
                <a:gd name="connsiteY3173" fmla="*/ 1842862 h 2329115"/>
                <a:gd name="connsiteX3174" fmla="*/ 832028 w 3708947"/>
                <a:gd name="connsiteY3174" fmla="*/ 1847732 h 2329115"/>
                <a:gd name="connsiteX3175" fmla="*/ 824954 w 3708947"/>
                <a:gd name="connsiteY3175" fmla="*/ 1865643 h 2329115"/>
                <a:gd name="connsiteX3176" fmla="*/ 826968 w 3708947"/>
                <a:gd name="connsiteY3176" fmla="*/ 1870503 h 2329115"/>
                <a:gd name="connsiteX3177" fmla="*/ 820986 w 3708947"/>
                <a:gd name="connsiteY3177" fmla="*/ 1884944 h 2329115"/>
                <a:gd name="connsiteX3178" fmla="*/ 824437 w 3708947"/>
                <a:gd name="connsiteY3178" fmla="*/ 1893276 h 2329115"/>
                <a:gd name="connsiteX3179" fmla="*/ 816900 w 3708947"/>
                <a:gd name="connsiteY3179" fmla="*/ 1911474 h 2329115"/>
                <a:gd name="connsiteX3180" fmla="*/ 819378 w 3708947"/>
                <a:gd name="connsiteY3180" fmla="*/ 1917314 h 2329115"/>
                <a:gd name="connsiteX3181" fmla="*/ 813281 w 3708947"/>
                <a:gd name="connsiteY3181" fmla="*/ 1931682 h 2329115"/>
                <a:gd name="connsiteX3182" fmla="*/ 816846 w 3708947"/>
                <a:gd name="connsiteY3182" fmla="*/ 1940085 h 2329115"/>
                <a:gd name="connsiteX3183" fmla="*/ 809064 w 3708947"/>
                <a:gd name="connsiteY3183" fmla="*/ 1958424 h 2329115"/>
                <a:gd name="connsiteX3184" fmla="*/ 807948 w 3708947"/>
                <a:gd name="connsiteY3184" fmla="*/ 1958876 h 2329115"/>
                <a:gd name="connsiteX3185" fmla="*/ 810520 w 3708947"/>
                <a:gd name="connsiteY3185" fmla="*/ 1965389 h 2329115"/>
                <a:gd name="connsiteX3186" fmla="*/ 804672 w 3708947"/>
                <a:gd name="connsiteY3186" fmla="*/ 1980197 h 2329115"/>
                <a:gd name="connsiteX3187" fmla="*/ 807990 w 3708947"/>
                <a:gd name="connsiteY3187" fmla="*/ 1988793 h 2329115"/>
                <a:gd name="connsiteX3188" fmla="*/ 801841 w 3708947"/>
                <a:gd name="connsiteY3188" fmla="*/ 2004726 h 2329115"/>
                <a:gd name="connsiteX3189" fmla="*/ 805460 w 3708947"/>
                <a:gd name="connsiteY3189" fmla="*/ 2013463 h 2329115"/>
                <a:gd name="connsiteX3190" fmla="*/ 799390 w 3708947"/>
                <a:gd name="connsiteY3190" fmla="*/ 2028116 h 2329115"/>
                <a:gd name="connsiteX3191" fmla="*/ 802930 w 3708947"/>
                <a:gd name="connsiteY3191" fmla="*/ 2036868 h 2329115"/>
                <a:gd name="connsiteX3192" fmla="*/ 796808 w 3708947"/>
                <a:gd name="connsiteY3192" fmla="*/ 2052006 h 2329115"/>
                <a:gd name="connsiteX3193" fmla="*/ 800400 w 3708947"/>
                <a:gd name="connsiteY3193" fmla="*/ 2060274 h 2329115"/>
                <a:gd name="connsiteX3194" fmla="*/ 794008 w 3708947"/>
                <a:gd name="connsiteY3194" fmla="*/ 2074988 h 2329115"/>
                <a:gd name="connsiteX3195" fmla="*/ 797869 w 3708947"/>
                <a:gd name="connsiteY3195" fmla="*/ 2084311 h 2329115"/>
                <a:gd name="connsiteX3196" fmla="*/ 791887 w 3708947"/>
                <a:gd name="connsiteY3196" fmla="*/ 2098751 h 2329115"/>
                <a:gd name="connsiteX3197" fmla="*/ 795339 w 3708947"/>
                <a:gd name="connsiteY3197" fmla="*/ 2107083 h 2329115"/>
                <a:gd name="connsiteX3198" fmla="*/ 788571 w 3708947"/>
                <a:gd name="connsiteY3198" fmla="*/ 2123421 h 2329115"/>
                <a:gd name="connsiteX3199" fmla="*/ 792808 w 3708947"/>
                <a:gd name="connsiteY3199" fmla="*/ 2133651 h 2329115"/>
                <a:gd name="connsiteX3200" fmla="*/ 786739 w 3708947"/>
                <a:gd name="connsiteY3200" fmla="*/ 2148304 h 2329115"/>
                <a:gd name="connsiteX3201" fmla="*/ 790278 w 3708947"/>
                <a:gd name="connsiteY3201" fmla="*/ 2157057 h 2329115"/>
                <a:gd name="connsiteX3202" fmla="*/ 785489 w 3708947"/>
                <a:gd name="connsiteY3202" fmla="*/ 2168900 h 2329115"/>
                <a:gd name="connsiteX3203" fmla="*/ 790278 w 3708947"/>
                <a:gd name="connsiteY3203" fmla="*/ 2180461 h 2329115"/>
                <a:gd name="connsiteX3204" fmla="*/ 784040 w 3708947"/>
                <a:gd name="connsiteY3204" fmla="*/ 2195522 h 2329115"/>
                <a:gd name="connsiteX3205" fmla="*/ 787748 w 3708947"/>
                <a:gd name="connsiteY3205" fmla="*/ 2205131 h 2329115"/>
                <a:gd name="connsiteX3206" fmla="*/ 782819 w 3708947"/>
                <a:gd name="connsiteY3206" fmla="*/ 2217901 h 2329115"/>
                <a:gd name="connsiteX3207" fmla="*/ 787748 w 3708947"/>
                <a:gd name="connsiteY3207" fmla="*/ 2229802 h 2329115"/>
                <a:gd name="connsiteX3208" fmla="*/ 782769 w 3708947"/>
                <a:gd name="connsiteY3208" fmla="*/ 2241820 h 2329115"/>
                <a:gd name="connsiteX3209" fmla="*/ 787748 w 3708947"/>
                <a:gd name="connsiteY3209" fmla="*/ 2253839 h 2329115"/>
                <a:gd name="connsiteX3210" fmla="*/ 782507 w 3708947"/>
                <a:gd name="connsiteY3210" fmla="*/ 2266490 h 2329115"/>
                <a:gd name="connsiteX3211" fmla="*/ 787748 w 3708947"/>
                <a:gd name="connsiteY3211" fmla="*/ 2279142 h 2329115"/>
                <a:gd name="connsiteX3212" fmla="*/ 782769 w 3708947"/>
                <a:gd name="connsiteY3212" fmla="*/ 2291161 h 2329115"/>
                <a:gd name="connsiteX3213" fmla="*/ 787748 w 3708947"/>
                <a:gd name="connsiteY3213" fmla="*/ 2303180 h 2329115"/>
                <a:gd name="connsiteX3214" fmla="*/ 761812 w 3708947"/>
                <a:gd name="connsiteY3214" fmla="*/ 2329115 h 2329115"/>
                <a:gd name="connsiteX3215" fmla="*/ 735877 w 3708947"/>
                <a:gd name="connsiteY3215" fmla="*/ 2303180 h 2329115"/>
                <a:gd name="connsiteX3216" fmla="*/ 740855 w 3708947"/>
                <a:gd name="connsiteY3216" fmla="*/ 2291161 h 2329115"/>
                <a:gd name="connsiteX3217" fmla="*/ 735877 w 3708947"/>
                <a:gd name="connsiteY3217" fmla="*/ 2279142 h 2329115"/>
                <a:gd name="connsiteX3218" fmla="*/ 741117 w 3708947"/>
                <a:gd name="connsiteY3218" fmla="*/ 2266490 h 2329115"/>
                <a:gd name="connsiteX3219" fmla="*/ 735877 w 3708947"/>
                <a:gd name="connsiteY3219" fmla="*/ 2253839 h 2329115"/>
                <a:gd name="connsiteX3220" fmla="*/ 740855 w 3708947"/>
                <a:gd name="connsiteY3220" fmla="*/ 2241820 h 2329115"/>
                <a:gd name="connsiteX3221" fmla="*/ 735877 w 3708947"/>
                <a:gd name="connsiteY3221" fmla="*/ 2229802 h 2329115"/>
                <a:gd name="connsiteX3222" fmla="*/ 740806 w 3708947"/>
                <a:gd name="connsiteY3222" fmla="*/ 2217901 h 2329115"/>
                <a:gd name="connsiteX3223" fmla="*/ 735877 w 3708947"/>
                <a:gd name="connsiteY3223" fmla="*/ 2205131 h 2329115"/>
                <a:gd name="connsiteX3224" fmla="*/ 742026 w 3708947"/>
                <a:gd name="connsiteY3224" fmla="*/ 2189199 h 2329115"/>
                <a:gd name="connsiteX3225" fmla="*/ 738407 w 3708947"/>
                <a:gd name="connsiteY3225" fmla="*/ 2180461 h 2329115"/>
                <a:gd name="connsiteX3226" fmla="*/ 743196 w 3708947"/>
                <a:gd name="connsiteY3226" fmla="*/ 2168900 h 2329115"/>
                <a:gd name="connsiteX3227" fmla="*/ 738407 w 3708947"/>
                <a:gd name="connsiteY3227" fmla="*/ 2157057 h 2329115"/>
                <a:gd name="connsiteX3228" fmla="*/ 744446 w 3708947"/>
                <a:gd name="connsiteY3228" fmla="*/ 2142121 h 2329115"/>
                <a:gd name="connsiteX3229" fmla="*/ 740938 w 3708947"/>
                <a:gd name="connsiteY3229" fmla="*/ 2133651 h 2329115"/>
                <a:gd name="connsiteX3230" fmla="*/ 747705 w 3708947"/>
                <a:gd name="connsiteY3230" fmla="*/ 2117313 h 2329115"/>
                <a:gd name="connsiteX3231" fmla="*/ 743468 w 3708947"/>
                <a:gd name="connsiteY3231" fmla="*/ 2107083 h 2329115"/>
                <a:gd name="connsiteX3232" fmla="*/ 749449 w 3708947"/>
                <a:gd name="connsiteY3232" fmla="*/ 2092643 h 2329115"/>
                <a:gd name="connsiteX3233" fmla="*/ 745998 w 3708947"/>
                <a:gd name="connsiteY3233" fmla="*/ 2084311 h 2329115"/>
                <a:gd name="connsiteX3234" fmla="*/ 751094 w 3708947"/>
                <a:gd name="connsiteY3234" fmla="*/ 2072006 h 2329115"/>
                <a:gd name="connsiteX3235" fmla="*/ 745998 w 3708947"/>
                <a:gd name="connsiteY3235" fmla="*/ 2060274 h 2329115"/>
                <a:gd name="connsiteX3236" fmla="*/ 753520 w 3708947"/>
                <a:gd name="connsiteY3236" fmla="*/ 2042957 h 2329115"/>
                <a:gd name="connsiteX3237" fmla="*/ 751058 w 3708947"/>
                <a:gd name="connsiteY3237" fmla="*/ 2036868 h 2329115"/>
                <a:gd name="connsiteX3238" fmla="*/ 757097 w 3708947"/>
                <a:gd name="connsiteY3238" fmla="*/ 2021934 h 2329115"/>
                <a:gd name="connsiteX3239" fmla="*/ 753589 w 3708947"/>
                <a:gd name="connsiteY3239" fmla="*/ 2013463 h 2329115"/>
                <a:gd name="connsiteX3240" fmla="*/ 759827 w 3708947"/>
                <a:gd name="connsiteY3240" fmla="*/ 1998401 h 2329115"/>
                <a:gd name="connsiteX3241" fmla="*/ 756119 w 3708947"/>
                <a:gd name="connsiteY3241" fmla="*/ 1988793 h 2329115"/>
                <a:gd name="connsiteX3242" fmla="*/ 761938 w 3708947"/>
                <a:gd name="connsiteY3242" fmla="*/ 1973716 h 2329115"/>
                <a:gd name="connsiteX3243" fmla="*/ 758649 w 3708947"/>
                <a:gd name="connsiteY3243" fmla="*/ 1965389 h 2329115"/>
                <a:gd name="connsiteX3244" fmla="*/ 766246 w 3708947"/>
                <a:gd name="connsiteY3244" fmla="*/ 1946155 h 2329115"/>
                <a:gd name="connsiteX3245" fmla="*/ 766279 w 3708947"/>
                <a:gd name="connsiteY3245" fmla="*/ 1946140 h 2329115"/>
                <a:gd name="connsiteX3246" fmla="*/ 763710 w 3708947"/>
                <a:gd name="connsiteY3246" fmla="*/ 1940085 h 2329115"/>
                <a:gd name="connsiteX3247" fmla="*/ 769806 w 3708947"/>
                <a:gd name="connsiteY3247" fmla="*/ 1925717 h 2329115"/>
                <a:gd name="connsiteX3248" fmla="*/ 766241 w 3708947"/>
                <a:gd name="connsiteY3248" fmla="*/ 1917314 h 2329115"/>
                <a:gd name="connsiteX3249" fmla="*/ 774022 w 3708947"/>
                <a:gd name="connsiteY3249" fmla="*/ 1898975 h 2329115"/>
                <a:gd name="connsiteX3250" fmla="*/ 774797 w 3708947"/>
                <a:gd name="connsiteY3250" fmla="*/ 1898661 h 2329115"/>
                <a:gd name="connsiteX3251" fmla="*/ 772566 w 3708947"/>
                <a:gd name="connsiteY3251" fmla="*/ 1893276 h 2329115"/>
                <a:gd name="connsiteX3252" fmla="*/ 778547 w 3708947"/>
                <a:gd name="connsiteY3252" fmla="*/ 1878835 h 2329115"/>
                <a:gd name="connsiteX3253" fmla="*/ 775096 w 3708947"/>
                <a:gd name="connsiteY3253" fmla="*/ 1870503 h 2329115"/>
                <a:gd name="connsiteX3254" fmla="*/ 782290 w 3708947"/>
                <a:gd name="connsiteY3254" fmla="*/ 1853134 h 2329115"/>
                <a:gd name="connsiteX3255" fmla="*/ 780157 w 3708947"/>
                <a:gd name="connsiteY3255" fmla="*/ 1847732 h 2329115"/>
                <a:gd name="connsiteX3256" fmla="*/ 787081 w 3708947"/>
                <a:gd name="connsiteY3256" fmla="*/ 1830200 h 2329115"/>
                <a:gd name="connsiteX3257" fmla="*/ 785218 w 3708947"/>
                <a:gd name="connsiteY3257" fmla="*/ 1825591 h 2329115"/>
                <a:gd name="connsiteX3258" fmla="*/ 792506 w 3708947"/>
                <a:gd name="connsiteY3258" fmla="*/ 1807565 h 2329115"/>
                <a:gd name="connsiteX3259" fmla="*/ 790278 w 3708947"/>
                <a:gd name="connsiteY3259" fmla="*/ 1802186 h 2329115"/>
                <a:gd name="connsiteX3260" fmla="*/ 797628 w 3708947"/>
                <a:gd name="connsiteY3260" fmla="*/ 1784442 h 2329115"/>
                <a:gd name="connsiteX3261" fmla="*/ 795339 w 3708947"/>
                <a:gd name="connsiteY3261" fmla="*/ 1778781 h 2329115"/>
                <a:gd name="connsiteX3262" fmla="*/ 802628 w 3708947"/>
                <a:gd name="connsiteY3262" fmla="*/ 1760755 h 2329115"/>
                <a:gd name="connsiteX3263" fmla="*/ 800399 w 3708947"/>
                <a:gd name="connsiteY3263" fmla="*/ 1755376 h 2329115"/>
                <a:gd name="connsiteX3264" fmla="*/ 807938 w 3708947"/>
                <a:gd name="connsiteY3264" fmla="*/ 1737177 h 2329115"/>
                <a:gd name="connsiteX3265" fmla="*/ 805460 w 3708947"/>
                <a:gd name="connsiteY3265" fmla="*/ 1731338 h 2329115"/>
                <a:gd name="connsiteX3266" fmla="*/ 813241 w 3708947"/>
                <a:gd name="connsiteY3266" fmla="*/ 1712999 h 2329115"/>
                <a:gd name="connsiteX3267" fmla="*/ 814837 w 3708947"/>
                <a:gd name="connsiteY3267" fmla="*/ 1712354 h 2329115"/>
                <a:gd name="connsiteX3268" fmla="*/ 814316 w 3708947"/>
                <a:gd name="connsiteY3268" fmla="*/ 1711096 h 2329115"/>
                <a:gd name="connsiteX3269" fmla="*/ 821825 w 3708947"/>
                <a:gd name="connsiteY3269" fmla="*/ 1692968 h 2329115"/>
                <a:gd name="connsiteX3270" fmla="*/ 819377 w 3708947"/>
                <a:gd name="connsiteY3270" fmla="*/ 1687058 h 2329115"/>
                <a:gd name="connsiteX3271" fmla="*/ 826675 w 3708947"/>
                <a:gd name="connsiteY3271" fmla="*/ 1669437 h 2329115"/>
                <a:gd name="connsiteX3272" fmla="*/ 824437 w 3708947"/>
                <a:gd name="connsiteY3272" fmla="*/ 1664286 h 2329115"/>
                <a:gd name="connsiteX3273" fmla="*/ 832404 w 3708947"/>
                <a:gd name="connsiteY3273" fmla="*/ 1645947 h 2329115"/>
                <a:gd name="connsiteX3274" fmla="*/ 833208 w 3708947"/>
                <a:gd name="connsiteY3274" fmla="*/ 1645629 h 2329115"/>
                <a:gd name="connsiteX3275" fmla="*/ 832027 w 3708947"/>
                <a:gd name="connsiteY3275" fmla="*/ 1642779 h 2329115"/>
                <a:gd name="connsiteX3276" fmla="*/ 839624 w 3708947"/>
                <a:gd name="connsiteY3276" fmla="*/ 1624440 h 2329115"/>
                <a:gd name="connsiteX3277" fmla="*/ 841186 w 3708947"/>
                <a:gd name="connsiteY3277" fmla="*/ 1623792 h 2329115"/>
                <a:gd name="connsiteX3278" fmla="*/ 839618 w 3708947"/>
                <a:gd name="connsiteY3278" fmla="*/ 1620006 h 2329115"/>
                <a:gd name="connsiteX3279" fmla="*/ 846626 w 3708947"/>
                <a:gd name="connsiteY3279" fmla="*/ 1603088 h 2329115"/>
                <a:gd name="connsiteX3280" fmla="*/ 844679 w 3708947"/>
                <a:gd name="connsiteY3280" fmla="*/ 1598499 h 2329115"/>
                <a:gd name="connsiteX3281" fmla="*/ 852460 w 3708947"/>
                <a:gd name="connsiteY3281" fmla="*/ 1580160 h 2329115"/>
                <a:gd name="connsiteX3282" fmla="*/ 853903 w 3708947"/>
                <a:gd name="connsiteY3282" fmla="*/ 1579576 h 2329115"/>
                <a:gd name="connsiteX3283" fmla="*/ 852269 w 3708947"/>
                <a:gd name="connsiteY3283" fmla="*/ 1575726 h 2329115"/>
                <a:gd name="connsiteX3284" fmla="*/ 860052 w 3708947"/>
                <a:gd name="connsiteY3284" fmla="*/ 1557387 h 2329115"/>
                <a:gd name="connsiteX3285" fmla="*/ 862096 w 3708947"/>
                <a:gd name="connsiteY3285" fmla="*/ 1556561 h 2329115"/>
                <a:gd name="connsiteX3286" fmla="*/ 861126 w 3708947"/>
                <a:gd name="connsiteY3286" fmla="*/ 1554219 h 2329115"/>
                <a:gd name="connsiteX3287" fmla="*/ 868722 w 3708947"/>
                <a:gd name="connsiteY3287" fmla="*/ 1535880 h 2329115"/>
                <a:gd name="connsiteX3288" fmla="*/ 870472 w 3708947"/>
                <a:gd name="connsiteY3288" fmla="*/ 1535155 h 2329115"/>
                <a:gd name="connsiteX3289" fmla="*/ 868717 w 3708947"/>
                <a:gd name="connsiteY3289" fmla="*/ 1530814 h 2329115"/>
                <a:gd name="connsiteX3290" fmla="*/ 876313 w 3708947"/>
                <a:gd name="connsiteY3290" fmla="*/ 1512027 h 2329115"/>
                <a:gd name="connsiteX3291" fmla="*/ 877044 w 3708947"/>
                <a:gd name="connsiteY3291" fmla="*/ 1511717 h 2329115"/>
                <a:gd name="connsiteX3292" fmla="*/ 876307 w 3708947"/>
                <a:gd name="connsiteY3292" fmla="*/ 1509940 h 2329115"/>
                <a:gd name="connsiteX3293" fmla="*/ 883904 w 3708947"/>
                <a:gd name="connsiteY3293" fmla="*/ 1491601 h 2329115"/>
                <a:gd name="connsiteX3294" fmla="*/ 885164 w 3708947"/>
                <a:gd name="connsiteY3294" fmla="*/ 1491078 h 2329115"/>
                <a:gd name="connsiteX3295" fmla="*/ 883898 w 3708947"/>
                <a:gd name="connsiteY3295" fmla="*/ 1487800 h 2329115"/>
                <a:gd name="connsiteX3296" fmla="*/ 891495 w 3708947"/>
                <a:gd name="connsiteY3296" fmla="*/ 1468119 h 2329115"/>
                <a:gd name="connsiteX3297" fmla="*/ 892402 w 3708947"/>
                <a:gd name="connsiteY3297" fmla="*/ 1467714 h 2329115"/>
                <a:gd name="connsiteX3298" fmla="*/ 891489 w 3708947"/>
                <a:gd name="connsiteY3298" fmla="*/ 1465660 h 2329115"/>
                <a:gd name="connsiteX3299" fmla="*/ 899641 w 3708947"/>
                <a:gd name="connsiteY3299" fmla="*/ 1447321 h 2329115"/>
                <a:gd name="connsiteX3300" fmla="*/ 903325 w 3708947"/>
                <a:gd name="connsiteY3300" fmla="*/ 1445898 h 2329115"/>
                <a:gd name="connsiteX3301" fmla="*/ 902876 w 3708947"/>
                <a:gd name="connsiteY3301" fmla="*/ 1444786 h 2329115"/>
                <a:gd name="connsiteX3302" fmla="*/ 910472 w 3708947"/>
                <a:gd name="connsiteY3302" fmla="*/ 1425999 h 2329115"/>
                <a:gd name="connsiteX3303" fmla="*/ 911203 w 3708947"/>
                <a:gd name="connsiteY3303" fmla="*/ 1425689 h 2329115"/>
                <a:gd name="connsiteX3304" fmla="*/ 910466 w 3708947"/>
                <a:gd name="connsiteY3304" fmla="*/ 1423911 h 2329115"/>
                <a:gd name="connsiteX3305" fmla="*/ 918063 w 3708947"/>
                <a:gd name="connsiteY3305" fmla="*/ 1405572 h 2329115"/>
                <a:gd name="connsiteX3306" fmla="*/ 921504 w 3708947"/>
                <a:gd name="connsiteY3306" fmla="*/ 1404146 h 2329115"/>
                <a:gd name="connsiteX3307" fmla="*/ 920588 w 3708947"/>
                <a:gd name="connsiteY3307" fmla="*/ 1401770 h 2329115"/>
                <a:gd name="connsiteX3308" fmla="*/ 928184 w 3708947"/>
                <a:gd name="connsiteY3308" fmla="*/ 1382089 h 2329115"/>
                <a:gd name="connsiteX3309" fmla="*/ 929057 w 3708947"/>
                <a:gd name="connsiteY3309" fmla="*/ 1381701 h 2329115"/>
                <a:gd name="connsiteX3310" fmla="*/ 928178 w 3708947"/>
                <a:gd name="connsiteY3310" fmla="*/ 1379631 h 2329115"/>
                <a:gd name="connsiteX3311" fmla="*/ 935960 w 3708947"/>
                <a:gd name="connsiteY3311" fmla="*/ 1361292 h 2329115"/>
                <a:gd name="connsiteX3312" fmla="*/ 939939 w 3708947"/>
                <a:gd name="connsiteY3312" fmla="*/ 1359683 h 2329115"/>
                <a:gd name="connsiteX3313" fmla="*/ 939564 w 3708947"/>
                <a:gd name="connsiteY3313" fmla="*/ 1358756 h 2329115"/>
                <a:gd name="connsiteX3314" fmla="*/ 947161 w 3708947"/>
                <a:gd name="connsiteY3314" fmla="*/ 1339969 h 2329115"/>
                <a:gd name="connsiteX3315" fmla="*/ 950043 w 3708947"/>
                <a:gd name="connsiteY3315" fmla="*/ 1338746 h 2329115"/>
                <a:gd name="connsiteX3316" fmla="*/ 949685 w 3708947"/>
                <a:gd name="connsiteY3316" fmla="*/ 1337881 h 2329115"/>
                <a:gd name="connsiteX3317" fmla="*/ 957282 w 3708947"/>
                <a:gd name="connsiteY3317" fmla="*/ 1319542 h 2329115"/>
                <a:gd name="connsiteX3318" fmla="*/ 958191 w 3708947"/>
                <a:gd name="connsiteY3318" fmla="*/ 1319165 h 2329115"/>
                <a:gd name="connsiteX3319" fmla="*/ 957276 w 3708947"/>
                <a:gd name="connsiteY3319" fmla="*/ 1317007 h 2329115"/>
                <a:gd name="connsiteX3320" fmla="*/ 965243 w 3708947"/>
                <a:gd name="connsiteY3320" fmla="*/ 1298220 h 2329115"/>
                <a:gd name="connsiteX3321" fmla="*/ 967838 w 3708947"/>
                <a:gd name="connsiteY3321" fmla="*/ 1297170 h 2329115"/>
                <a:gd name="connsiteX3322" fmla="*/ 967397 w 3708947"/>
                <a:gd name="connsiteY3322" fmla="*/ 1296132 h 2329115"/>
                <a:gd name="connsiteX3323" fmla="*/ 975178 w 3708947"/>
                <a:gd name="connsiteY3323" fmla="*/ 1277793 h 2329115"/>
                <a:gd name="connsiteX3324" fmla="*/ 979158 w 3708947"/>
                <a:gd name="connsiteY3324" fmla="*/ 1276183 h 2329115"/>
                <a:gd name="connsiteX3325" fmla="*/ 978784 w 3708947"/>
                <a:gd name="connsiteY3325" fmla="*/ 1275257 h 2329115"/>
                <a:gd name="connsiteX3326" fmla="*/ 986380 w 3708947"/>
                <a:gd name="connsiteY3326" fmla="*/ 1256470 h 2329115"/>
                <a:gd name="connsiteX3327" fmla="*/ 989023 w 3708947"/>
                <a:gd name="connsiteY3327" fmla="*/ 1255349 h 2329115"/>
                <a:gd name="connsiteX3328" fmla="*/ 996501 w 3708947"/>
                <a:gd name="connsiteY3328" fmla="*/ 1236413 h 2329115"/>
                <a:gd name="connsiteX3329" fmla="*/ 999379 w 3708947"/>
                <a:gd name="connsiteY3329" fmla="*/ 1235163 h 2329115"/>
                <a:gd name="connsiteX3330" fmla="*/ 1006622 w 3708947"/>
                <a:gd name="connsiteY3330" fmla="*/ 1217251 h 2329115"/>
                <a:gd name="connsiteX3331" fmla="*/ 1011706 w 3708947"/>
                <a:gd name="connsiteY3331" fmla="*/ 1215094 h 2329115"/>
                <a:gd name="connsiteX3332" fmla="*/ 1019458 w 3708947"/>
                <a:gd name="connsiteY3332" fmla="*/ 1196824 h 2329115"/>
                <a:gd name="connsiteX3333" fmla="*/ 1023221 w 3708947"/>
                <a:gd name="connsiteY3333" fmla="*/ 1195302 h 2329115"/>
                <a:gd name="connsiteX3334" fmla="*/ 1023063 w 3708947"/>
                <a:gd name="connsiteY3334" fmla="*/ 1194921 h 2329115"/>
                <a:gd name="connsiteX3335" fmla="*/ 1030660 w 3708947"/>
                <a:gd name="connsiteY3335" fmla="*/ 1176582 h 2329115"/>
                <a:gd name="connsiteX3336" fmla="*/ 1033388 w 3708947"/>
                <a:gd name="connsiteY3336" fmla="*/ 1175451 h 2329115"/>
                <a:gd name="connsiteX3337" fmla="*/ 1040781 w 3708947"/>
                <a:gd name="connsiteY3337" fmla="*/ 1157605 h 2329115"/>
                <a:gd name="connsiteX3338" fmla="*/ 1045931 w 3708947"/>
                <a:gd name="connsiteY3338" fmla="*/ 1155471 h 2329115"/>
                <a:gd name="connsiteX3339" fmla="*/ 1053432 w 3708947"/>
                <a:gd name="connsiteY3339" fmla="*/ 1137363 h 2329115"/>
                <a:gd name="connsiteX3340" fmla="*/ 1056722 w 3708947"/>
                <a:gd name="connsiteY3340" fmla="*/ 1135999 h 2329115"/>
                <a:gd name="connsiteX3341" fmla="*/ 1055957 w 3708947"/>
                <a:gd name="connsiteY3341" fmla="*/ 1134194 h 2329115"/>
                <a:gd name="connsiteX3342" fmla="*/ 1063738 w 3708947"/>
                <a:gd name="connsiteY3342" fmla="*/ 1115855 h 2329115"/>
                <a:gd name="connsiteX3343" fmla="*/ 1071419 w 3708947"/>
                <a:gd name="connsiteY3343" fmla="*/ 1112750 h 2329115"/>
                <a:gd name="connsiteX3344" fmla="*/ 1077469 w 3708947"/>
                <a:gd name="connsiteY3344" fmla="*/ 1098143 h 2329115"/>
                <a:gd name="connsiteX3345" fmla="*/ 1080744 w 3708947"/>
                <a:gd name="connsiteY3345" fmla="*/ 1096786 h 2329115"/>
                <a:gd name="connsiteX3346" fmla="*/ 1079994 w 3708947"/>
                <a:gd name="connsiteY3346" fmla="*/ 1094975 h 2329115"/>
                <a:gd name="connsiteX3347" fmla="*/ 1087590 w 3708947"/>
                <a:gd name="connsiteY3347" fmla="*/ 1076636 h 2329115"/>
                <a:gd name="connsiteX3348" fmla="*/ 1094046 w 3708947"/>
                <a:gd name="connsiteY3348" fmla="*/ 1073961 h 2329115"/>
                <a:gd name="connsiteX3349" fmla="*/ 1100426 w 3708947"/>
                <a:gd name="connsiteY3349" fmla="*/ 1058924 h 2329115"/>
                <a:gd name="connsiteX3350" fmla="*/ 1107116 w 3708947"/>
                <a:gd name="connsiteY3350" fmla="*/ 1056219 h 2329115"/>
                <a:gd name="connsiteX3351" fmla="*/ 1114158 w 3708947"/>
                <a:gd name="connsiteY3351" fmla="*/ 1037972 h 2329115"/>
                <a:gd name="connsiteX3352" fmla="*/ 1120390 w 3708947"/>
                <a:gd name="connsiteY3352" fmla="*/ 1035202 h 2329115"/>
                <a:gd name="connsiteX3353" fmla="*/ 1126810 w 3708947"/>
                <a:gd name="connsiteY3353" fmla="*/ 1019705 h 2329115"/>
                <a:gd name="connsiteX3354" fmla="*/ 1129885 w 3708947"/>
                <a:gd name="connsiteY3354" fmla="*/ 1018431 h 2329115"/>
                <a:gd name="connsiteX3355" fmla="*/ 1137486 w 3708947"/>
                <a:gd name="connsiteY3355" fmla="*/ 1000913 h 2329115"/>
                <a:gd name="connsiteX3356" fmla="*/ 1144678 w 3708947"/>
                <a:gd name="connsiteY3356" fmla="*/ 998069 h 2329115"/>
                <a:gd name="connsiteX3357" fmla="*/ 1151218 w 3708947"/>
                <a:gd name="connsiteY3357" fmla="*/ 983017 h 2329115"/>
                <a:gd name="connsiteX3358" fmla="*/ 1160154 w 3708947"/>
                <a:gd name="connsiteY3358" fmla="*/ 979487 h 2329115"/>
                <a:gd name="connsiteX3359" fmla="*/ 1166029 w 3708947"/>
                <a:gd name="connsiteY3359" fmla="*/ 965305 h 2329115"/>
                <a:gd name="connsiteX3360" fmla="*/ 1171174 w 3708947"/>
                <a:gd name="connsiteY3360" fmla="*/ 963173 h 2329115"/>
                <a:gd name="connsiteX3361" fmla="*/ 1178680 w 3708947"/>
                <a:gd name="connsiteY3361" fmla="*/ 944168 h 2329115"/>
                <a:gd name="connsiteX3362" fmla="*/ 1186517 w 3708947"/>
                <a:gd name="connsiteY3362" fmla="*/ 940763 h 2329115"/>
                <a:gd name="connsiteX3363" fmla="*/ 1192597 w 3708947"/>
                <a:gd name="connsiteY3363" fmla="*/ 926085 h 2329115"/>
                <a:gd name="connsiteX3364" fmla="*/ 1198380 w 3708947"/>
                <a:gd name="connsiteY3364" fmla="*/ 923689 h 2329115"/>
                <a:gd name="connsiteX3365" fmla="*/ 1205248 w 3708947"/>
                <a:gd name="connsiteY3365" fmla="*/ 907108 h 2329115"/>
                <a:gd name="connsiteX3366" fmla="*/ 1212296 w 3708947"/>
                <a:gd name="connsiteY3366" fmla="*/ 904188 h 2329115"/>
                <a:gd name="connsiteX3367" fmla="*/ 1218270 w 3708947"/>
                <a:gd name="connsiteY3367" fmla="*/ 889767 h 2329115"/>
                <a:gd name="connsiteX3368" fmla="*/ 1228772 w 3708947"/>
                <a:gd name="connsiteY3368" fmla="*/ 885417 h 2329115"/>
                <a:gd name="connsiteX3369" fmla="*/ 1234346 w 3708947"/>
                <a:gd name="connsiteY3369" fmla="*/ 870975 h 2329115"/>
                <a:gd name="connsiteX3370" fmla="*/ 1241863 w 3708947"/>
                <a:gd name="connsiteY3370" fmla="*/ 867633 h 2329115"/>
                <a:gd name="connsiteX3371" fmla="*/ 1246998 w 3708947"/>
                <a:gd name="connsiteY3371" fmla="*/ 855237 h 2329115"/>
                <a:gd name="connsiteX3372" fmla="*/ 1256151 w 3708947"/>
                <a:gd name="connsiteY3372" fmla="*/ 851446 h 2329115"/>
                <a:gd name="connsiteX3373" fmla="*/ 1262364 w 3708947"/>
                <a:gd name="connsiteY3373" fmla="*/ 836446 h 2329115"/>
                <a:gd name="connsiteX3374" fmla="*/ 1273045 w 3708947"/>
                <a:gd name="connsiteY3374" fmla="*/ 832022 h 2329115"/>
                <a:gd name="connsiteX3375" fmla="*/ 1278626 w 3708947"/>
                <a:gd name="connsiteY3375" fmla="*/ 818549 h 2329115"/>
                <a:gd name="connsiteX3376" fmla="*/ 1285564 w 3708947"/>
                <a:gd name="connsiteY3376" fmla="*/ 815675 h 2329115"/>
                <a:gd name="connsiteX3377" fmla="*/ 1291278 w 3708947"/>
                <a:gd name="connsiteY3377" fmla="*/ 801208 h 2329115"/>
                <a:gd name="connsiteX3378" fmla="*/ 1301368 w 3708947"/>
                <a:gd name="connsiteY3378" fmla="*/ 796824 h 2329115"/>
                <a:gd name="connsiteX3379" fmla="*/ 1306644 w 3708947"/>
                <a:gd name="connsiteY3379" fmla="*/ 784390 h 2329115"/>
                <a:gd name="connsiteX3380" fmla="*/ 1317364 w 3708947"/>
                <a:gd name="connsiteY3380" fmla="*/ 780055 h 2329115"/>
                <a:gd name="connsiteX3381" fmla="*/ 1322906 w 3708947"/>
                <a:gd name="connsiteY3381" fmla="*/ 766678 h 2329115"/>
                <a:gd name="connsiteX3382" fmla="*/ 1333242 w 3708947"/>
                <a:gd name="connsiteY3382" fmla="*/ 762396 h 2329115"/>
                <a:gd name="connsiteX3383" fmla="*/ 1338086 w 3708947"/>
                <a:gd name="connsiteY3383" fmla="*/ 750416 h 2329115"/>
                <a:gd name="connsiteX3384" fmla="*/ 1347567 w 3708947"/>
                <a:gd name="connsiteY3384" fmla="*/ 746394 h 2329115"/>
                <a:gd name="connsiteX3385" fmla="*/ 1353454 w 3708947"/>
                <a:gd name="connsiteY3385" fmla="*/ 732519 h 2329115"/>
                <a:gd name="connsiteX3386" fmla="*/ 1365434 w 3708947"/>
                <a:gd name="connsiteY3386" fmla="*/ 727674 h 2329115"/>
                <a:gd name="connsiteX3387" fmla="*/ 1369716 w 3708947"/>
                <a:gd name="connsiteY3387" fmla="*/ 717337 h 2329115"/>
                <a:gd name="connsiteX3388" fmla="*/ 1379818 w 3708947"/>
                <a:gd name="connsiteY3388" fmla="*/ 713153 h 2329115"/>
                <a:gd name="connsiteX3389" fmla="*/ 1384898 w 3708947"/>
                <a:gd name="connsiteY3389" fmla="*/ 700891 h 2329115"/>
                <a:gd name="connsiteX3390" fmla="*/ 1396373 w 3708947"/>
                <a:gd name="connsiteY3390" fmla="*/ 696138 h 2329115"/>
                <a:gd name="connsiteX3391" fmla="*/ 1401344 w 3708947"/>
                <a:gd name="connsiteY3391" fmla="*/ 683550 h 2329115"/>
                <a:gd name="connsiteX3392" fmla="*/ 1411602 w 3708947"/>
                <a:gd name="connsiteY3392" fmla="*/ 679093 h 2329115"/>
                <a:gd name="connsiteX3393" fmla="*/ 1416526 w 3708947"/>
                <a:gd name="connsiteY3393" fmla="*/ 666917 h 2329115"/>
                <a:gd name="connsiteX3394" fmla="*/ 1427314 w 3708947"/>
                <a:gd name="connsiteY3394" fmla="*/ 662339 h 2329115"/>
                <a:gd name="connsiteX3395" fmla="*/ 1431893 w 3708947"/>
                <a:gd name="connsiteY3395" fmla="*/ 651550 h 2329115"/>
                <a:gd name="connsiteX3396" fmla="*/ 1444068 w 3708947"/>
                <a:gd name="connsiteY3396" fmla="*/ 646627 h 2329115"/>
                <a:gd name="connsiteX3397" fmla="*/ 1448525 w 3708947"/>
                <a:gd name="connsiteY3397" fmla="*/ 636369 h 2329115"/>
                <a:gd name="connsiteX3398" fmla="*/ 1461337 w 3708947"/>
                <a:gd name="connsiteY3398" fmla="*/ 631308 h 2329115"/>
                <a:gd name="connsiteX3399" fmla="*/ 1465866 w 3708947"/>
                <a:gd name="connsiteY3399" fmla="*/ 620107 h 2329115"/>
                <a:gd name="connsiteX3400" fmla="*/ 1478097 w 3708947"/>
                <a:gd name="connsiteY3400" fmla="*/ 614917 h 2329115"/>
                <a:gd name="connsiteX3401" fmla="*/ 1478678 w 3708947"/>
                <a:gd name="connsiteY3401" fmla="*/ 613516 h 2329115"/>
                <a:gd name="connsiteX3402" fmla="*/ 1463218 w 3708947"/>
                <a:gd name="connsiteY3402" fmla="*/ 620388 h 2329115"/>
                <a:gd name="connsiteX3403" fmla="*/ 1460794 w 3708947"/>
                <a:gd name="connsiteY3403" fmla="*/ 626237 h 2329115"/>
                <a:gd name="connsiteX3404" fmla="*/ 1450060 w 3708947"/>
                <a:gd name="connsiteY3404" fmla="*/ 630684 h 2329115"/>
                <a:gd name="connsiteX3405" fmla="*/ 1445613 w 3708947"/>
                <a:gd name="connsiteY3405" fmla="*/ 641419 h 2329115"/>
                <a:gd name="connsiteX3406" fmla="*/ 1432142 w 3708947"/>
                <a:gd name="connsiteY3406" fmla="*/ 646999 h 2329115"/>
                <a:gd name="connsiteX3407" fmla="*/ 1427717 w 3708947"/>
                <a:gd name="connsiteY3407" fmla="*/ 657680 h 2329115"/>
                <a:gd name="connsiteX3408" fmla="*/ 1415770 w 3708947"/>
                <a:gd name="connsiteY3408" fmla="*/ 662629 h 2329115"/>
                <a:gd name="connsiteX3409" fmla="*/ 1411455 w 3708947"/>
                <a:gd name="connsiteY3409" fmla="*/ 673047 h 2329115"/>
                <a:gd name="connsiteX3410" fmla="*/ 1400534 w 3708947"/>
                <a:gd name="connsiteY3410" fmla="*/ 677571 h 2329115"/>
                <a:gd name="connsiteX3411" fmla="*/ 1395903 w 3708947"/>
                <a:gd name="connsiteY3411" fmla="*/ 688228 h 2329115"/>
                <a:gd name="connsiteX3412" fmla="*/ 1381585 w 3708947"/>
                <a:gd name="connsiteY3412" fmla="*/ 693883 h 2329115"/>
                <a:gd name="connsiteX3413" fmla="*/ 1377296 w 3708947"/>
                <a:gd name="connsiteY3413" fmla="*/ 704490 h 2329115"/>
                <a:gd name="connsiteX3414" fmla="*/ 1367374 w 3708947"/>
                <a:gd name="connsiteY3414" fmla="*/ 708700 h 2329115"/>
                <a:gd name="connsiteX3415" fmla="*/ 1362114 w 3708947"/>
                <a:gd name="connsiteY3415" fmla="*/ 722018 h 2329115"/>
                <a:gd name="connsiteX3416" fmla="*/ 1351365 w 3708947"/>
                <a:gd name="connsiteY3416" fmla="*/ 726687 h 2329115"/>
                <a:gd name="connsiteX3417" fmla="*/ 1346748 w 3708947"/>
                <a:gd name="connsiteY3417" fmla="*/ 737569 h 2329115"/>
                <a:gd name="connsiteX3418" fmla="*/ 1335398 w 3708947"/>
                <a:gd name="connsiteY3418" fmla="*/ 742159 h 2329115"/>
                <a:gd name="connsiteX3419" fmla="*/ 1330486 w 3708947"/>
                <a:gd name="connsiteY3419" fmla="*/ 754015 h 2329115"/>
                <a:gd name="connsiteX3420" fmla="*/ 1319751 w 3708947"/>
                <a:gd name="connsiteY3420" fmla="*/ 758462 h 2329115"/>
                <a:gd name="connsiteX3421" fmla="*/ 1315304 w 3708947"/>
                <a:gd name="connsiteY3421" fmla="*/ 769197 h 2329115"/>
                <a:gd name="connsiteX3422" fmla="*/ 1306151 w 3708947"/>
                <a:gd name="connsiteY3422" fmla="*/ 772989 h 2329115"/>
                <a:gd name="connsiteX3423" fmla="*/ 1299937 w 3708947"/>
                <a:gd name="connsiteY3423" fmla="*/ 787989 h 2329115"/>
                <a:gd name="connsiteX3424" fmla="*/ 1287991 w 3708947"/>
                <a:gd name="connsiteY3424" fmla="*/ 792938 h 2329115"/>
                <a:gd name="connsiteX3425" fmla="*/ 1283676 w 3708947"/>
                <a:gd name="connsiteY3425" fmla="*/ 803356 h 2329115"/>
                <a:gd name="connsiteX3426" fmla="*/ 1274150 w 3708947"/>
                <a:gd name="connsiteY3426" fmla="*/ 807302 h 2329115"/>
                <a:gd name="connsiteX3427" fmla="*/ 1268309 w 3708947"/>
                <a:gd name="connsiteY3427" fmla="*/ 821068 h 2329115"/>
                <a:gd name="connsiteX3428" fmla="*/ 1260714 w 3708947"/>
                <a:gd name="connsiteY3428" fmla="*/ 824139 h 2329115"/>
                <a:gd name="connsiteX3429" fmla="*/ 1254578 w 3708947"/>
                <a:gd name="connsiteY3429" fmla="*/ 839676 h 2329115"/>
                <a:gd name="connsiteX3430" fmla="*/ 1243920 w 3708947"/>
                <a:gd name="connsiteY3430" fmla="*/ 844306 h 2329115"/>
                <a:gd name="connsiteX3431" fmla="*/ 1239396 w 3708947"/>
                <a:gd name="connsiteY3431" fmla="*/ 855227 h 2329115"/>
                <a:gd name="connsiteX3432" fmla="*/ 1230242 w 3708947"/>
                <a:gd name="connsiteY3432" fmla="*/ 859019 h 2329115"/>
                <a:gd name="connsiteX3433" fmla="*/ 1224029 w 3708947"/>
                <a:gd name="connsiteY3433" fmla="*/ 874019 h 2329115"/>
                <a:gd name="connsiteX3434" fmla="*/ 1216402 w 3708947"/>
                <a:gd name="connsiteY3434" fmla="*/ 877179 h 2329115"/>
                <a:gd name="connsiteX3435" fmla="*/ 1210298 w 3708947"/>
                <a:gd name="connsiteY3435" fmla="*/ 891916 h 2329115"/>
                <a:gd name="connsiteX3436" fmla="*/ 1200690 w 3708947"/>
                <a:gd name="connsiteY3436" fmla="*/ 895896 h 2329115"/>
                <a:gd name="connsiteX3437" fmla="*/ 1195116 w 3708947"/>
                <a:gd name="connsiteY3437" fmla="*/ 910337 h 2329115"/>
                <a:gd name="connsiteX3438" fmla="*/ 1188294 w 3708947"/>
                <a:gd name="connsiteY3438" fmla="*/ 913369 h 2329115"/>
                <a:gd name="connsiteX3439" fmla="*/ 1182280 w 3708947"/>
                <a:gd name="connsiteY3439" fmla="*/ 928235 h 2329115"/>
                <a:gd name="connsiteX3440" fmla="*/ 1173276 w 3708947"/>
                <a:gd name="connsiteY3440" fmla="*/ 932054 h 2329115"/>
                <a:gd name="connsiteX3441" fmla="*/ 1168179 w 3708947"/>
                <a:gd name="connsiteY3441" fmla="*/ 943787 h 2329115"/>
                <a:gd name="connsiteX3442" fmla="*/ 1159868 w 3708947"/>
                <a:gd name="connsiteY3442" fmla="*/ 947069 h 2329115"/>
                <a:gd name="connsiteX3443" fmla="*/ 1153367 w 3708947"/>
                <a:gd name="connsiteY3443" fmla="*/ 962763 h 2329115"/>
                <a:gd name="connsiteX3444" fmla="*/ 1147604 w 3708947"/>
                <a:gd name="connsiteY3444" fmla="*/ 965150 h 2329115"/>
                <a:gd name="connsiteX3445" fmla="*/ 1140530 w 3708947"/>
                <a:gd name="connsiteY3445" fmla="*/ 982636 h 2329115"/>
                <a:gd name="connsiteX3446" fmla="*/ 1133594 w 3708947"/>
                <a:gd name="connsiteY3446" fmla="*/ 985577 h 2329115"/>
                <a:gd name="connsiteX3447" fmla="*/ 1126799 w 3708947"/>
                <a:gd name="connsiteY3447" fmla="*/ 1001983 h 2329115"/>
                <a:gd name="connsiteX3448" fmla="*/ 1120384 w 3708947"/>
                <a:gd name="connsiteY3448" fmla="*/ 1004641 h 2329115"/>
                <a:gd name="connsiteX3449" fmla="*/ 1114147 w 3708947"/>
                <a:gd name="connsiteY3449" fmla="*/ 1019695 h 2329115"/>
                <a:gd name="connsiteX3450" fmla="*/ 1108048 w 3708947"/>
                <a:gd name="connsiteY3450" fmla="*/ 1022221 h 2329115"/>
                <a:gd name="connsiteX3451" fmla="*/ 1101311 w 3708947"/>
                <a:gd name="connsiteY3451" fmla="*/ 1038486 h 2329115"/>
                <a:gd name="connsiteX3452" fmla="*/ 1093684 w 3708947"/>
                <a:gd name="connsiteY3452" fmla="*/ 1041645 h 2329115"/>
                <a:gd name="connsiteX3453" fmla="*/ 1087580 w 3708947"/>
                <a:gd name="connsiteY3453" fmla="*/ 1056383 h 2329115"/>
                <a:gd name="connsiteX3454" fmla="*/ 1082146 w 3708947"/>
                <a:gd name="connsiteY3454" fmla="*/ 1058634 h 2329115"/>
                <a:gd name="connsiteX3455" fmla="*/ 1074928 w 3708947"/>
                <a:gd name="connsiteY3455" fmla="*/ 1077335 h 2329115"/>
                <a:gd name="connsiteX3456" fmla="*/ 1068661 w 3708947"/>
                <a:gd name="connsiteY3456" fmla="*/ 1080121 h 2329115"/>
                <a:gd name="connsiteX3457" fmla="*/ 1062092 w 3708947"/>
                <a:gd name="connsiteY3457" fmla="*/ 1095602 h 2329115"/>
                <a:gd name="connsiteX3458" fmla="*/ 1057449 w 3708947"/>
                <a:gd name="connsiteY3458" fmla="*/ 1097479 h 2329115"/>
                <a:gd name="connsiteX3459" fmla="*/ 1050890 w 3708947"/>
                <a:gd name="connsiteY3459" fmla="*/ 1113314 h 2329115"/>
                <a:gd name="connsiteX3460" fmla="*/ 1045456 w 3708947"/>
                <a:gd name="connsiteY3460" fmla="*/ 1115565 h 2329115"/>
                <a:gd name="connsiteX3461" fmla="*/ 1045836 w 3708947"/>
                <a:gd name="connsiteY3461" fmla="*/ 1116483 h 2329115"/>
                <a:gd name="connsiteX3462" fmla="*/ 1038239 w 3708947"/>
                <a:gd name="connsiteY3462" fmla="*/ 1134822 h 2329115"/>
                <a:gd name="connsiteX3463" fmla="*/ 1031824 w 3708947"/>
                <a:gd name="connsiteY3463" fmla="*/ 1137479 h 2329115"/>
                <a:gd name="connsiteX3464" fmla="*/ 1025588 w 3708947"/>
                <a:gd name="connsiteY3464" fmla="*/ 1152534 h 2329115"/>
                <a:gd name="connsiteX3465" fmla="*/ 1022298 w 3708947"/>
                <a:gd name="connsiteY3465" fmla="*/ 1153896 h 2329115"/>
                <a:gd name="connsiteX3466" fmla="*/ 1023064 w 3708947"/>
                <a:gd name="connsiteY3466" fmla="*/ 1155702 h 2329115"/>
                <a:gd name="connsiteX3467" fmla="*/ 1015282 w 3708947"/>
                <a:gd name="connsiteY3467" fmla="*/ 1174041 h 2329115"/>
                <a:gd name="connsiteX3468" fmla="*/ 1011513 w 3708947"/>
                <a:gd name="connsiteY3468" fmla="*/ 1175565 h 2329115"/>
                <a:gd name="connsiteX3469" fmla="*/ 1011678 w 3708947"/>
                <a:gd name="connsiteY3469" fmla="*/ 1175944 h 2329115"/>
                <a:gd name="connsiteX3470" fmla="*/ 1003711 w 3708947"/>
                <a:gd name="connsiteY3470" fmla="*/ 1194283 h 2329115"/>
                <a:gd name="connsiteX3471" fmla="*/ 998425 w 3708947"/>
                <a:gd name="connsiteY3471" fmla="*/ 1196371 h 2329115"/>
                <a:gd name="connsiteX3472" fmla="*/ 991430 w 3708947"/>
                <a:gd name="connsiteY3472" fmla="*/ 1213260 h 2329115"/>
                <a:gd name="connsiteX3473" fmla="*/ 988596 w 3708947"/>
                <a:gd name="connsiteY3473" fmla="*/ 1214434 h 2329115"/>
                <a:gd name="connsiteX3474" fmla="*/ 988905 w 3708947"/>
                <a:gd name="connsiteY3474" fmla="*/ 1215163 h 2329115"/>
                <a:gd name="connsiteX3475" fmla="*/ 981123 w 3708947"/>
                <a:gd name="connsiteY3475" fmla="*/ 1233502 h 2329115"/>
                <a:gd name="connsiteX3476" fmla="*/ 978220 w 3708947"/>
                <a:gd name="connsiteY3476" fmla="*/ 1234676 h 2329115"/>
                <a:gd name="connsiteX3477" fmla="*/ 978784 w 3708947"/>
                <a:gd name="connsiteY3477" fmla="*/ 1236038 h 2329115"/>
                <a:gd name="connsiteX3478" fmla="*/ 971002 w 3708947"/>
                <a:gd name="connsiteY3478" fmla="*/ 1254824 h 2329115"/>
                <a:gd name="connsiteX3479" fmla="*/ 967082 w 3708947"/>
                <a:gd name="connsiteY3479" fmla="*/ 1256448 h 2329115"/>
                <a:gd name="connsiteX3480" fmla="*/ 959802 w 3708947"/>
                <a:gd name="connsiteY3480" fmla="*/ 1274881 h 2329115"/>
                <a:gd name="connsiteX3481" fmla="*/ 956923 w 3708947"/>
                <a:gd name="connsiteY3481" fmla="*/ 1276132 h 2329115"/>
                <a:gd name="connsiteX3482" fmla="*/ 949680 w 3708947"/>
                <a:gd name="connsiteY3482" fmla="*/ 1294043 h 2329115"/>
                <a:gd name="connsiteX3483" fmla="*/ 946790 w 3708947"/>
                <a:gd name="connsiteY3483" fmla="*/ 1295270 h 2329115"/>
                <a:gd name="connsiteX3484" fmla="*/ 947156 w 3708947"/>
                <a:gd name="connsiteY3484" fmla="*/ 1296132 h 2329115"/>
                <a:gd name="connsiteX3485" fmla="*/ 939374 w 3708947"/>
                <a:gd name="connsiteY3485" fmla="*/ 1314471 h 2329115"/>
                <a:gd name="connsiteX3486" fmla="*/ 935395 w 3708947"/>
                <a:gd name="connsiteY3486" fmla="*/ 1316080 h 2329115"/>
                <a:gd name="connsiteX3487" fmla="*/ 935769 w 3708947"/>
                <a:gd name="connsiteY3487" fmla="*/ 1317007 h 2329115"/>
                <a:gd name="connsiteX3488" fmla="*/ 928173 w 3708947"/>
                <a:gd name="connsiteY3488" fmla="*/ 1335793 h 2329115"/>
                <a:gd name="connsiteX3489" fmla="*/ 925290 w 3708947"/>
                <a:gd name="connsiteY3489" fmla="*/ 1337016 h 2329115"/>
                <a:gd name="connsiteX3490" fmla="*/ 925648 w 3708947"/>
                <a:gd name="connsiteY3490" fmla="*/ 1337881 h 2329115"/>
                <a:gd name="connsiteX3491" fmla="*/ 918052 w 3708947"/>
                <a:gd name="connsiteY3491" fmla="*/ 1356220 h 2329115"/>
                <a:gd name="connsiteX3492" fmla="*/ 915011 w 3708947"/>
                <a:gd name="connsiteY3492" fmla="*/ 1357479 h 2329115"/>
                <a:gd name="connsiteX3493" fmla="*/ 915527 w 3708947"/>
                <a:gd name="connsiteY3493" fmla="*/ 1358756 h 2329115"/>
                <a:gd name="connsiteX3494" fmla="*/ 907931 w 3708947"/>
                <a:gd name="connsiteY3494" fmla="*/ 1377542 h 2329115"/>
                <a:gd name="connsiteX3495" fmla="*/ 907200 w 3708947"/>
                <a:gd name="connsiteY3495" fmla="*/ 1377853 h 2329115"/>
                <a:gd name="connsiteX3496" fmla="*/ 907936 w 3708947"/>
                <a:gd name="connsiteY3496" fmla="*/ 1379631 h 2329115"/>
                <a:gd name="connsiteX3497" fmla="*/ 900340 w 3708947"/>
                <a:gd name="connsiteY3497" fmla="*/ 1397970 h 2329115"/>
                <a:gd name="connsiteX3498" fmla="*/ 896880 w 3708947"/>
                <a:gd name="connsiteY3498" fmla="*/ 1399403 h 2329115"/>
                <a:gd name="connsiteX3499" fmla="*/ 897816 w 3708947"/>
                <a:gd name="connsiteY3499" fmla="*/ 1401770 h 2329115"/>
                <a:gd name="connsiteX3500" fmla="*/ 890034 w 3708947"/>
                <a:gd name="connsiteY3500" fmla="*/ 1421452 h 2329115"/>
                <a:gd name="connsiteX3501" fmla="*/ 888260 w 3708947"/>
                <a:gd name="connsiteY3501" fmla="*/ 1422221 h 2329115"/>
                <a:gd name="connsiteX3502" fmla="*/ 888960 w 3708947"/>
                <a:gd name="connsiteY3502" fmla="*/ 1423911 h 2329115"/>
                <a:gd name="connsiteX3503" fmla="*/ 881363 w 3708947"/>
                <a:gd name="connsiteY3503" fmla="*/ 1442250 h 2329115"/>
                <a:gd name="connsiteX3504" fmla="*/ 878322 w 3708947"/>
                <a:gd name="connsiteY3504" fmla="*/ 1443509 h 2329115"/>
                <a:gd name="connsiteX3505" fmla="*/ 878838 w 3708947"/>
                <a:gd name="connsiteY3505" fmla="*/ 1444786 h 2329115"/>
                <a:gd name="connsiteX3506" fmla="*/ 871242 w 3708947"/>
                <a:gd name="connsiteY3506" fmla="*/ 1463572 h 2329115"/>
                <a:gd name="connsiteX3507" fmla="*/ 870511 w 3708947"/>
                <a:gd name="connsiteY3507" fmla="*/ 1463882 h 2329115"/>
                <a:gd name="connsiteX3508" fmla="*/ 871248 w 3708947"/>
                <a:gd name="connsiteY3508" fmla="*/ 1465660 h 2329115"/>
                <a:gd name="connsiteX3509" fmla="*/ 863651 w 3708947"/>
                <a:gd name="connsiteY3509" fmla="*/ 1483999 h 2329115"/>
                <a:gd name="connsiteX3510" fmla="*/ 862365 w 3708947"/>
                <a:gd name="connsiteY3510" fmla="*/ 1484532 h 2329115"/>
                <a:gd name="connsiteX3511" fmla="*/ 863657 w 3708947"/>
                <a:gd name="connsiteY3511" fmla="*/ 1487800 h 2329115"/>
                <a:gd name="connsiteX3512" fmla="*/ 855875 w 3708947"/>
                <a:gd name="connsiteY3512" fmla="*/ 1507481 h 2329115"/>
                <a:gd name="connsiteX3513" fmla="*/ 855118 w 3708947"/>
                <a:gd name="connsiteY3513" fmla="*/ 1507809 h 2329115"/>
                <a:gd name="connsiteX3514" fmla="*/ 856065 w 3708947"/>
                <a:gd name="connsiteY3514" fmla="*/ 1509940 h 2329115"/>
                <a:gd name="connsiteX3515" fmla="*/ 847913 w 3708947"/>
                <a:gd name="connsiteY3515" fmla="*/ 1528279 h 2329115"/>
                <a:gd name="connsiteX3516" fmla="*/ 844229 w 3708947"/>
                <a:gd name="connsiteY3516" fmla="*/ 1529702 h 2329115"/>
                <a:gd name="connsiteX3517" fmla="*/ 844679 w 3708947"/>
                <a:gd name="connsiteY3517" fmla="*/ 1530814 h 2329115"/>
                <a:gd name="connsiteX3518" fmla="*/ 837083 w 3708947"/>
                <a:gd name="connsiteY3518" fmla="*/ 1549601 h 2329115"/>
                <a:gd name="connsiteX3519" fmla="*/ 835460 w 3708947"/>
                <a:gd name="connsiteY3519" fmla="*/ 1550290 h 2329115"/>
                <a:gd name="connsiteX3520" fmla="*/ 837089 w 3708947"/>
                <a:gd name="connsiteY3520" fmla="*/ 1554219 h 2329115"/>
                <a:gd name="connsiteX3521" fmla="*/ 830059 w 3708947"/>
                <a:gd name="connsiteY3521" fmla="*/ 1571192 h 2329115"/>
                <a:gd name="connsiteX3522" fmla="*/ 832029 w 3708947"/>
                <a:gd name="connsiteY3522" fmla="*/ 1575726 h 2329115"/>
                <a:gd name="connsiteX3523" fmla="*/ 824062 w 3708947"/>
                <a:gd name="connsiteY3523" fmla="*/ 1594065 h 2329115"/>
                <a:gd name="connsiteX3524" fmla="*/ 822807 w 3708947"/>
                <a:gd name="connsiteY3524" fmla="*/ 1594561 h 2329115"/>
                <a:gd name="connsiteX3525" fmla="*/ 824437 w 3708947"/>
                <a:gd name="connsiteY3525" fmla="*/ 1598499 h 2329115"/>
                <a:gd name="connsiteX3526" fmla="*/ 816841 w 3708947"/>
                <a:gd name="connsiteY3526" fmla="*/ 1616838 h 2329115"/>
                <a:gd name="connsiteX3527" fmla="*/ 815702 w 3708947"/>
                <a:gd name="connsiteY3527" fmla="*/ 1617310 h 2329115"/>
                <a:gd name="connsiteX3528" fmla="*/ 816846 w 3708947"/>
                <a:gd name="connsiteY3528" fmla="*/ 1620006 h 2329115"/>
                <a:gd name="connsiteX3529" fmla="*/ 809064 w 3708947"/>
                <a:gd name="connsiteY3529" fmla="*/ 1638346 h 2329115"/>
                <a:gd name="connsiteX3530" fmla="*/ 806572 w 3708947"/>
                <a:gd name="connsiteY3530" fmla="*/ 1639354 h 2329115"/>
                <a:gd name="connsiteX3531" fmla="*/ 807990 w 3708947"/>
                <a:gd name="connsiteY3531" fmla="*/ 1642779 h 2329115"/>
                <a:gd name="connsiteX3532" fmla="*/ 801006 w 3708947"/>
                <a:gd name="connsiteY3532" fmla="*/ 1659640 h 2329115"/>
                <a:gd name="connsiteX3533" fmla="*/ 802930 w 3708947"/>
                <a:gd name="connsiteY3533" fmla="*/ 1664286 h 2329115"/>
                <a:gd name="connsiteX3534" fmla="*/ 795334 w 3708947"/>
                <a:gd name="connsiteY3534" fmla="*/ 1682625 h 2329115"/>
                <a:gd name="connsiteX3535" fmla="*/ 793771 w 3708947"/>
                <a:gd name="connsiteY3535" fmla="*/ 1683272 h 2329115"/>
                <a:gd name="connsiteX3536" fmla="*/ 795340 w 3708947"/>
                <a:gd name="connsiteY3536" fmla="*/ 1687058 h 2329115"/>
                <a:gd name="connsiteX3537" fmla="*/ 787831 w 3708947"/>
                <a:gd name="connsiteY3537" fmla="*/ 1705186 h 2329115"/>
                <a:gd name="connsiteX3538" fmla="*/ 790279 w 3708947"/>
                <a:gd name="connsiteY3538" fmla="*/ 1711096 h 2329115"/>
                <a:gd name="connsiteX3539" fmla="*/ 783556 w 3708947"/>
                <a:gd name="connsiteY3539" fmla="*/ 1727326 h 2329115"/>
                <a:gd name="connsiteX3540" fmla="*/ 785218 w 3708947"/>
                <a:gd name="connsiteY3540" fmla="*/ 1731338 h 2329115"/>
                <a:gd name="connsiteX3541" fmla="*/ 777622 w 3708947"/>
                <a:gd name="connsiteY3541" fmla="*/ 1749678 h 2329115"/>
                <a:gd name="connsiteX3542" fmla="*/ 775571 w 3708947"/>
                <a:gd name="connsiteY3542" fmla="*/ 1750527 h 2329115"/>
                <a:gd name="connsiteX3543" fmla="*/ 777628 w 3708947"/>
                <a:gd name="connsiteY3543" fmla="*/ 1755376 h 2329115"/>
                <a:gd name="connsiteX3544" fmla="*/ 770161 w 3708947"/>
                <a:gd name="connsiteY3544" fmla="*/ 1772972 h 2329115"/>
                <a:gd name="connsiteX3545" fmla="*/ 772567 w 3708947"/>
                <a:gd name="connsiteY3545" fmla="*/ 1778781 h 2329115"/>
                <a:gd name="connsiteX3546" fmla="*/ 764785 w 3708947"/>
                <a:gd name="connsiteY3546" fmla="*/ 1797567 h 2329115"/>
                <a:gd name="connsiteX3547" fmla="*/ 764394 w 3708947"/>
                <a:gd name="connsiteY3547" fmla="*/ 1797729 h 2329115"/>
                <a:gd name="connsiteX3548" fmla="*/ 766241 w 3708947"/>
                <a:gd name="connsiteY3548" fmla="*/ 1802186 h 2329115"/>
                <a:gd name="connsiteX3549" fmla="*/ 758892 w 3708947"/>
                <a:gd name="connsiteY3549" fmla="*/ 1819930 h 2329115"/>
                <a:gd name="connsiteX3550" fmla="*/ 761180 w 3708947"/>
                <a:gd name="connsiteY3550" fmla="*/ 1825591 h 2329115"/>
                <a:gd name="connsiteX3551" fmla="*/ 755401 w 3708947"/>
                <a:gd name="connsiteY3551" fmla="*/ 1839885 h 2329115"/>
                <a:gd name="connsiteX3552" fmla="*/ 758651 w 3708947"/>
                <a:gd name="connsiteY3552" fmla="*/ 1847732 h 2329115"/>
                <a:gd name="connsiteX3553" fmla="*/ 751404 w 3708947"/>
                <a:gd name="connsiteY3553" fmla="*/ 1865227 h 2329115"/>
                <a:gd name="connsiteX3554" fmla="*/ 753590 w 3708947"/>
                <a:gd name="connsiteY3554" fmla="*/ 1870503 h 2329115"/>
                <a:gd name="connsiteX3555" fmla="*/ 746343 w 3708947"/>
                <a:gd name="connsiteY3555" fmla="*/ 1887998 h 2329115"/>
                <a:gd name="connsiteX3556" fmla="*/ 748529 w 3708947"/>
                <a:gd name="connsiteY3556" fmla="*/ 1893276 h 2329115"/>
                <a:gd name="connsiteX3557" fmla="*/ 741020 w 3708947"/>
                <a:gd name="connsiteY3557" fmla="*/ 1911404 h 2329115"/>
                <a:gd name="connsiteX3558" fmla="*/ 743468 w 3708947"/>
                <a:gd name="connsiteY3558" fmla="*/ 1917314 h 2329115"/>
                <a:gd name="connsiteX3559" fmla="*/ 737446 w 3708947"/>
                <a:gd name="connsiteY3559" fmla="*/ 1931854 h 2329115"/>
                <a:gd name="connsiteX3560" fmla="*/ 740939 w 3708947"/>
                <a:gd name="connsiteY3560" fmla="*/ 1940086 h 2329115"/>
                <a:gd name="connsiteX3561" fmla="*/ 734307 w 3708947"/>
                <a:gd name="connsiteY3561" fmla="*/ 1955715 h 2329115"/>
                <a:gd name="connsiteX3562" fmla="*/ 738407 w 3708947"/>
                <a:gd name="connsiteY3562" fmla="*/ 1965389 h 2329115"/>
                <a:gd name="connsiteX3563" fmla="*/ 731002 w 3708947"/>
                <a:gd name="connsiteY3563" fmla="*/ 1982861 h 2329115"/>
                <a:gd name="connsiteX3564" fmla="*/ 733348 w 3708947"/>
                <a:gd name="connsiteY3564" fmla="*/ 1988793 h 2329115"/>
                <a:gd name="connsiteX3565" fmla="*/ 726503 w 3708947"/>
                <a:gd name="connsiteY3565" fmla="*/ 2006104 h 2329115"/>
                <a:gd name="connsiteX3566" fmla="*/ 729552 w 3708947"/>
                <a:gd name="connsiteY3566" fmla="*/ 2013463 h 2329115"/>
                <a:gd name="connsiteX3567" fmla="*/ 723482 w 3708947"/>
                <a:gd name="connsiteY3567" fmla="*/ 2028116 h 2329115"/>
                <a:gd name="connsiteX3568" fmla="*/ 727021 w 3708947"/>
                <a:gd name="connsiteY3568" fmla="*/ 2036868 h 2329115"/>
                <a:gd name="connsiteX3569" fmla="*/ 720982 w 3708947"/>
                <a:gd name="connsiteY3569" fmla="*/ 2051803 h 2329115"/>
                <a:gd name="connsiteX3570" fmla="*/ 724491 w 3708947"/>
                <a:gd name="connsiteY3570" fmla="*/ 2060274 h 2329115"/>
                <a:gd name="connsiteX3571" fmla="*/ 718248 w 3708947"/>
                <a:gd name="connsiteY3571" fmla="*/ 2075346 h 2329115"/>
                <a:gd name="connsiteX3572" fmla="*/ 721961 w 3708947"/>
                <a:gd name="connsiteY3572" fmla="*/ 2084311 h 2329115"/>
                <a:gd name="connsiteX3573" fmla="*/ 715979 w 3708947"/>
                <a:gd name="connsiteY3573" fmla="*/ 2098751 h 2329115"/>
                <a:gd name="connsiteX3574" fmla="*/ 719430 w 3708947"/>
                <a:gd name="connsiteY3574" fmla="*/ 2107083 h 2329115"/>
                <a:gd name="connsiteX3575" fmla="*/ 712663 w 3708947"/>
                <a:gd name="connsiteY3575" fmla="*/ 2123421 h 2329115"/>
                <a:gd name="connsiteX3576" fmla="*/ 716900 w 3708947"/>
                <a:gd name="connsiteY3576" fmla="*/ 2133651 h 2329115"/>
                <a:gd name="connsiteX3577" fmla="*/ 712112 w 3708947"/>
                <a:gd name="connsiteY3577" fmla="*/ 2145213 h 2329115"/>
                <a:gd name="connsiteX3578" fmla="*/ 716900 w 3708947"/>
                <a:gd name="connsiteY3578" fmla="*/ 2157057 h 2329115"/>
                <a:gd name="connsiteX3579" fmla="*/ 710862 w 3708947"/>
                <a:gd name="connsiteY3579" fmla="*/ 2171990 h 2329115"/>
                <a:gd name="connsiteX3580" fmla="*/ 714370 w 3708947"/>
                <a:gd name="connsiteY3580" fmla="*/ 2180461 h 2329115"/>
                <a:gd name="connsiteX3581" fmla="*/ 709441 w 3708947"/>
                <a:gd name="connsiteY3581" fmla="*/ 2192361 h 2329115"/>
                <a:gd name="connsiteX3582" fmla="*/ 714370 w 3708947"/>
                <a:gd name="connsiteY3582" fmla="*/ 2205131 h 2329115"/>
                <a:gd name="connsiteX3583" fmla="*/ 708220 w 3708947"/>
                <a:gd name="connsiteY3583" fmla="*/ 2221063 h 2329115"/>
                <a:gd name="connsiteX3584" fmla="*/ 711840 w 3708947"/>
                <a:gd name="connsiteY3584" fmla="*/ 2229802 h 2329115"/>
                <a:gd name="connsiteX3585" fmla="*/ 706861 w 3708947"/>
                <a:gd name="connsiteY3585" fmla="*/ 2241820 h 2329115"/>
                <a:gd name="connsiteX3586" fmla="*/ 711840 w 3708947"/>
                <a:gd name="connsiteY3586" fmla="*/ 2253839 h 2329115"/>
                <a:gd name="connsiteX3587" fmla="*/ 706599 w 3708947"/>
                <a:gd name="connsiteY3587" fmla="*/ 2266490 h 2329115"/>
                <a:gd name="connsiteX3588" fmla="*/ 711840 w 3708947"/>
                <a:gd name="connsiteY3588" fmla="*/ 2279142 h 2329115"/>
                <a:gd name="connsiteX3589" fmla="*/ 706861 w 3708947"/>
                <a:gd name="connsiteY3589" fmla="*/ 2291161 h 2329115"/>
                <a:gd name="connsiteX3590" fmla="*/ 711840 w 3708947"/>
                <a:gd name="connsiteY3590" fmla="*/ 2303180 h 2329115"/>
                <a:gd name="connsiteX3591" fmla="*/ 685904 w 3708947"/>
                <a:gd name="connsiteY3591" fmla="*/ 2329115 h 2329115"/>
                <a:gd name="connsiteX3592" fmla="*/ 659969 w 3708947"/>
                <a:gd name="connsiteY3592" fmla="*/ 2303180 h 2329115"/>
                <a:gd name="connsiteX3593" fmla="*/ 664947 w 3708947"/>
                <a:gd name="connsiteY3593" fmla="*/ 2291161 h 2329115"/>
                <a:gd name="connsiteX3594" fmla="*/ 659969 w 3708947"/>
                <a:gd name="connsiteY3594" fmla="*/ 2279142 h 2329115"/>
                <a:gd name="connsiteX3595" fmla="*/ 665209 w 3708947"/>
                <a:gd name="connsiteY3595" fmla="*/ 2266490 h 2329115"/>
                <a:gd name="connsiteX3596" fmla="*/ 659969 w 3708947"/>
                <a:gd name="connsiteY3596" fmla="*/ 2253839 h 2329115"/>
                <a:gd name="connsiteX3597" fmla="*/ 664946 w 3708947"/>
                <a:gd name="connsiteY3597" fmla="*/ 2241820 h 2329115"/>
                <a:gd name="connsiteX3598" fmla="*/ 659969 w 3708947"/>
                <a:gd name="connsiteY3598" fmla="*/ 2229802 h 2329115"/>
                <a:gd name="connsiteX3599" fmla="*/ 666207 w 3708947"/>
                <a:gd name="connsiteY3599" fmla="*/ 2214740 h 2329115"/>
                <a:gd name="connsiteX3600" fmla="*/ 662499 w 3708947"/>
                <a:gd name="connsiteY3600" fmla="*/ 2205131 h 2329115"/>
                <a:gd name="connsiteX3601" fmla="*/ 667428 w 3708947"/>
                <a:gd name="connsiteY3601" fmla="*/ 2192361 h 2329115"/>
                <a:gd name="connsiteX3602" fmla="*/ 662499 w 3708947"/>
                <a:gd name="connsiteY3602" fmla="*/ 2180461 h 2329115"/>
                <a:gd name="connsiteX3603" fmla="*/ 668568 w 3708947"/>
                <a:gd name="connsiteY3603" fmla="*/ 2165809 h 2329115"/>
                <a:gd name="connsiteX3604" fmla="*/ 665029 w 3708947"/>
                <a:gd name="connsiteY3604" fmla="*/ 2157057 h 2329115"/>
                <a:gd name="connsiteX3605" fmla="*/ 669818 w 3708947"/>
                <a:gd name="connsiteY3605" fmla="*/ 2145213 h 2329115"/>
                <a:gd name="connsiteX3606" fmla="*/ 665029 w 3708947"/>
                <a:gd name="connsiteY3606" fmla="*/ 2133651 h 2329115"/>
                <a:gd name="connsiteX3607" fmla="*/ 671797 w 3708947"/>
                <a:gd name="connsiteY3607" fmla="*/ 2117313 h 2329115"/>
                <a:gd name="connsiteX3608" fmla="*/ 667560 w 3708947"/>
                <a:gd name="connsiteY3608" fmla="*/ 2107083 h 2329115"/>
                <a:gd name="connsiteX3609" fmla="*/ 673541 w 3708947"/>
                <a:gd name="connsiteY3609" fmla="*/ 2092643 h 2329115"/>
                <a:gd name="connsiteX3610" fmla="*/ 670090 w 3708947"/>
                <a:gd name="connsiteY3610" fmla="*/ 2084311 h 2329115"/>
                <a:gd name="connsiteX3611" fmla="*/ 676333 w 3708947"/>
                <a:gd name="connsiteY3611" fmla="*/ 2069238 h 2329115"/>
                <a:gd name="connsiteX3612" fmla="*/ 672620 w 3708947"/>
                <a:gd name="connsiteY3612" fmla="*/ 2060274 h 2329115"/>
                <a:gd name="connsiteX3613" fmla="*/ 678690 w 3708947"/>
                <a:gd name="connsiteY3613" fmla="*/ 2045620 h 2329115"/>
                <a:gd name="connsiteX3614" fmla="*/ 675150 w 3708947"/>
                <a:gd name="connsiteY3614" fmla="*/ 2036868 h 2329115"/>
                <a:gd name="connsiteX3615" fmla="*/ 681189 w 3708947"/>
                <a:gd name="connsiteY3615" fmla="*/ 2021933 h 2329115"/>
                <a:gd name="connsiteX3616" fmla="*/ 677681 w 3708947"/>
                <a:gd name="connsiteY3616" fmla="*/ 2013463 h 2329115"/>
                <a:gd name="connsiteX3617" fmla="*/ 683965 w 3708947"/>
                <a:gd name="connsiteY3617" fmla="*/ 1998290 h 2329115"/>
                <a:gd name="connsiteX3618" fmla="*/ 680211 w 3708947"/>
                <a:gd name="connsiteY3618" fmla="*/ 1988793 h 2329115"/>
                <a:gd name="connsiteX3619" fmla="*/ 686220 w 3708947"/>
                <a:gd name="connsiteY3619" fmla="*/ 1973596 h 2329115"/>
                <a:gd name="connsiteX3620" fmla="*/ 682741 w 3708947"/>
                <a:gd name="connsiteY3620" fmla="*/ 1965389 h 2329115"/>
                <a:gd name="connsiteX3621" fmla="*/ 690636 w 3708947"/>
                <a:gd name="connsiteY3621" fmla="*/ 1946763 h 2329115"/>
                <a:gd name="connsiteX3622" fmla="*/ 687802 w 3708947"/>
                <a:gd name="connsiteY3622" fmla="*/ 1940086 h 2329115"/>
                <a:gd name="connsiteX3623" fmla="*/ 694496 w 3708947"/>
                <a:gd name="connsiteY3623" fmla="*/ 1924312 h 2329115"/>
                <a:gd name="connsiteX3624" fmla="*/ 691598 w 3708947"/>
                <a:gd name="connsiteY3624" fmla="*/ 1917314 h 2329115"/>
                <a:gd name="connsiteX3625" fmla="*/ 699106 w 3708947"/>
                <a:gd name="connsiteY3625" fmla="*/ 1899186 h 2329115"/>
                <a:gd name="connsiteX3626" fmla="*/ 696658 w 3708947"/>
                <a:gd name="connsiteY3626" fmla="*/ 1893276 h 2329115"/>
                <a:gd name="connsiteX3627" fmla="*/ 703905 w 3708947"/>
                <a:gd name="connsiteY3627" fmla="*/ 1875781 h 2329115"/>
                <a:gd name="connsiteX3628" fmla="*/ 701719 w 3708947"/>
                <a:gd name="connsiteY3628" fmla="*/ 1870503 h 2329115"/>
                <a:gd name="connsiteX3629" fmla="*/ 707700 w 3708947"/>
                <a:gd name="connsiteY3629" fmla="*/ 1856063 h 2329115"/>
                <a:gd name="connsiteX3630" fmla="*/ 704249 w 3708947"/>
                <a:gd name="connsiteY3630" fmla="*/ 1847732 h 2329115"/>
                <a:gd name="connsiteX3631" fmla="*/ 711340 w 3708947"/>
                <a:gd name="connsiteY3631" fmla="*/ 1830613 h 2329115"/>
                <a:gd name="connsiteX3632" fmla="*/ 709310 w 3708947"/>
                <a:gd name="connsiteY3632" fmla="*/ 1825591 h 2329115"/>
                <a:gd name="connsiteX3633" fmla="*/ 716598 w 3708947"/>
                <a:gd name="connsiteY3633" fmla="*/ 1807565 h 2329115"/>
                <a:gd name="connsiteX3634" fmla="*/ 714370 w 3708947"/>
                <a:gd name="connsiteY3634" fmla="*/ 1802186 h 2329115"/>
                <a:gd name="connsiteX3635" fmla="*/ 721747 w 3708947"/>
                <a:gd name="connsiteY3635" fmla="*/ 1784375 h 2329115"/>
                <a:gd name="connsiteX3636" fmla="*/ 719430 w 3708947"/>
                <a:gd name="connsiteY3636" fmla="*/ 1778781 h 2329115"/>
                <a:gd name="connsiteX3637" fmla="*/ 726836 w 3708947"/>
                <a:gd name="connsiteY3637" fmla="*/ 1760902 h 2329115"/>
                <a:gd name="connsiteX3638" fmla="*/ 724491 w 3708947"/>
                <a:gd name="connsiteY3638" fmla="*/ 1755376 h 2329115"/>
                <a:gd name="connsiteX3639" fmla="*/ 732272 w 3708947"/>
                <a:gd name="connsiteY3639" fmla="*/ 1737037 h 2329115"/>
                <a:gd name="connsiteX3640" fmla="*/ 735215 w 3708947"/>
                <a:gd name="connsiteY3640" fmla="*/ 1735847 h 2329115"/>
                <a:gd name="connsiteX3641" fmla="*/ 733348 w 3708947"/>
                <a:gd name="connsiteY3641" fmla="*/ 1731338 h 2329115"/>
                <a:gd name="connsiteX3642" fmla="*/ 740070 w 3708947"/>
                <a:gd name="connsiteY3642" fmla="*/ 1715108 h 2329115"/>
                <a:gd name="connsiteX3643" fmla="*/ 738408 w 3708947"/>
                <a:gd name="connsiteY3643" fmla="*/ 1711096 h 2329115"/>
                <a:gd name="connsiteX3644" fmla="*/ 745917 w 3708947"/>
                <a:gd name="connsiteY3644" fmla="*/ 1692968 h 2329115"/>
                <a:gd name="connsiteX3645" fmla="*/ 743468 w 3708947"/>
                <a:gd name="connsiteY3645" fmla="*/ 1687058 h 2329115"/>
                <a:gd name="connsiteX3646" fmla="*/ 751065 w 3708947"/>
                <a:gd name="connsiteY3646" fmla="*/ 1668719 h 2329115"/>
                <a:gd name="connsiteX3647" fmla="*/ 752628 w 3708947"/>
                <a:gd name="connsiteY3647" fmla="*/ 1668071 h 2329115"/>
                <a:gd name="connsiteX3648" fmla="*/ 751059 w 3708947"/>
                <a:gd name="connsiteY3648" fmla="*/ 1664286 h 2329115"/>
                <a:gd name="connsiteX3649" fmla="*/ 758043 w 3708947"/>
                <a:gd name="connsiteY3649" fmla="*/ 1647424 h 2329115"/>
                <a:gd name="connsiteX3650" fmla="*/ 756119 w 3708947"/>
                <a:gd name="connsiteY3650" fmla="*/ 1642779 h 2329115"/>
                <a:gd name="connsiteX3651" fmla="*/ 763716 w 3708947"/>
                <a:gd name="connsiteY3651" fmla="*/ 1624440 h 2329115"/>
                <a:gd name="connsiteX3652" fmla="*/ 765310 w 3708947"/>
                <a:gd name="connsiteY3652" fmla="*/ 1623778 h 2329115"/>
                <a:gd name="connsiteX3653" fmla="*/ 763710 w 3708947"/>
                <a:gd name="connsiteY3653" fmla="*/ 1620006 h 2329115"/>
                <a:gd name="connsiteX3654" fmla="*/ 771491 w 3708947"/>
                <a:gd name="connsiteY3654" fmla="*/ 1601667 h 2329115"/>
                <a:gd name="connsiteX3655" fmla="*/ 773536 w 3708947"/>
                <a:gd name="connsiteY3655" fmla="*/ 1600840 h 2329115"/>
                <a:gd name="connsiteX3656" fmla="*/ 772566 w 3708947"/>
                <a:gd name="connsiteY3656" fmla="*/ 1598499 h 2329115"/>
                <a:gd name="connsiteX3657" fmla="*/ 779865 w 3708947"/>
                <a:gd name="connsiteY3657" fmla="*/ 1580878 h 2329115"/>
                <a:gd name="connsiteX3658" fmla="*/ 777627 w 3708947"/>
                <a:gd name="connsiteY3658" fmla="*/ 1575726 h 2329115"/>
                <a:gd name="connsiteX3659" fmla="*/ 785594 w 3708947"/>
                <a:gd name="connsiteY3659" fmla="*/ 1557387 h 2329115"/>
                <a:gd name="connsiteX3660" fmla="*/ 786398 w 3708947"/>
                <a:gd name="connsiteY3660" fmla="*/ 1557069 h 2329115"/>
                <a:gd name="connsiteX3661" fmla="*/ 785218 w 3708947"/>
                <a:gd name="connsiteY3661" fmla="*/ 1554219 h 2329115"/>
                <a:gd name="connsiteX3662" fmla="*/ 792814 w 3708947"/>
                <a:gd name="connsiteY3662" fmla="*/ 1535880 h 2329115"/>
                <a:gd name="connsiteX3663" fmla="*/ 794563 w 3708947"/>
                <a:gd name="connsiteY3663" fmla="*/ 1535155 h 2329115"/>
                <a:gd name="connsiteX3664" fmla="*/ 792808 w 3708947"/>
                <a:gd name="connsiteY3664" fmla="*/ 1530814 h 2329115"/>
                <a:gd name="connsiteX3665" fmla="*/ 800405 w 3708947"/>
                <a:gd name="connsiteY3665" fmla="*/ 1512027 h 2329115"/>
                <a:gd name="connsiteX3666" fmla="*/ 801181 w 3708947"/>
                <a:gd name="connsiteY3666" fmla="*/ 1511698 h 2329115"/>
                <a:gd name="connsiteX3667" fmla="*/ 800399 w 3708947"/>
                <a:gd name="connsiteY3667" fmla="*/ 1509940 h 2329115"/>
                <a:gd name="connsiteX3668" fmla="*/ 808551 w 3708947"/>
                <a:gd name="connsiteY3668" fmla="*/ 1491601 h 2329115"/>
                <a:gd name="connsiteX3669" fmla="*/ 811564 w 3708947"/>
                <a:gd name="connsiteY3669" fmla="*/ 1490438 h 2329115"/>
                <a:gd name="connsiteX3670" fmla="*/ 810520 w 3708947"/>
                <a:gd name="connsiteY3670" fmla="*/ 1487800 h 2329115"/>
                <a:gd name="connsiteX3671" fmla="*/ 818302 w 3708947"/>
                <a:gd name="connsiteY3671" fmla="*/ 1468119 h 2329115"/>
                <a:gd name="connsiteX3672" fmla="*/ 820076 w 3708947"/>
                <a:gd name="connsiteY3672" fmla="*/ 1467349 h 2329115"/>
                <a:gd name="connsiteX3673" fmla="*/ 819377 w 3708947"/>
                <a:gd name="connsiteY3673" fmla="*/ 1465660 h 2329115"/>
                <a:gd name="connsiteX3674" fmla="*/ 826973 w 3708947"/>
                <a:gd name="connsiteY3674" fmla="*/ 1447321 h 2329115"/>
                <a:gd name="connsiteX3675" fmla="*/ 827846 w 3708947"/>
                <a:gd name="connsiteY3675" fmla="*/ 1446959 h 2329115"/>
                <a:gd name="connsiteX3676" fmla="*/ 826968 w 3708947"/>
                <a:gd name="connsiteY3676" fmla="*/ 1444786 h 2329115"/>
                <a:gd name="connsiteX3677" fmla="*/ 834564 w 3708947"/>
                <a:gd name="connsiteY3677" fmla="*/ 1425999 h 2329115"/>
                <a:gd name="connsiteX3678" fmla="*/ 837446 w 3708947"/>
                <a:gd name="connsiteY3678" fmla="*/ 1424776 h 2329115"/>
                <a:gd name="connsiteX3679" fmla="*/ 837089 w 3708947"/>
                <a:gd name="connsiteY3679" fmla="*/ 1423911 h 2329115"/>
                <a:gd name="connsiteX3680" fmla="*/ 844685 w 3708947"/>
                <a:gd name="connsiteY3680" fmla="*/ 1405572 h 2329115"/>
                <a:gd name="connsiteX3681" fmla="*/ 845971 w 3708947"/>
                <a:gd name="connsiteY3681" fmla="*/ 1405039 h 2329115"/>
                <a:gd name="connsiteX3682" fmla="*/ 844679 w 3708947"/>
                <a:gd name="connsiteY3682" fmla="*/ 1401770 h 2329115"/>
                <a:gd name="connsiteX3683" fmla="*/ 852461 w 3708947"/>
                <a:gd name="connsiteY3683" fmla="*/ 1382089 h 2329115"/>
                <a:gd name="connsiteX3684" fmla="*/ 856379 w 3708947"/>
                <a:gd name="connsiteY3684" fmla="*/ 1380389 h 2329115"/>
                <a:gd name="connsiteX3685" fmla="*/ 856065 w 3708947"/>
                <a:gd name="connsiteY3685" fmla="*/ 1379631 h 2329115"/>
                <a:gd name="connsiteX3686" fmla="*/ 863662 w 3708947"/>
                <a:gd name="connsiteY3686" fmla="*/ 1361292 h 2329115"/>
                <a:gd name="connsiteX3687" fmla="*/ 864535 w 3708947"/>
                <a:gd name="connsiteY3687" fmla="*/ 1360929 h 2329115"/>
                <a:gd name="connsiteX3688" fmla="*/ 863656 w 3708947"/>
                <a:gd name="connsiteY3688" fmla="*/ 1358756 h 2329115"/>
                <a:gd name="connsiteX3689" fmla="*/ 871252 w 3708947"/>
                <a:gd name="connsiteY3689" fmla="*/ 1339969 h 2329115"/>
                <a:gd name="connsiteX3690" fmla="*/ 874135 w 3708947"/>
                <a:gd name="connsiteY3690" fmla="*/ 1338746 h 2329115"/>
                <a:gd name="connsiteX3691" fmla="*/ 873777 w 3708947"/>
                <a:gd name="connsiteY3691" fmla="*/ 1337881 h 2329115"/>
                <a:gd name="connsiteX3692" fmla="*/ 881374 w 3708947"/>
                <a:gd name="connsiteY3692" fmla="*/ 1319542 h 2329115"/>
                <a:gd name="connsiteX3693" fmla="*/ 884414 w 3708947"/>
                <a:gd name="connsiteY3693" fmla="*/ 1318282 h 2329115"/>
                <a:gd name="connsiteX3694" fmla="*/ 883898 w 3708947"/>
                <a:gd name="connsiteY3694" fmla="*/ 1317007 h 2329115"/>
                <a:gd name="connsiteX3695" fmla="*/ 891495 w 3708947"/>
                <a:gd name="connsiteY3695" fmla="*/ 1298220 h 2329115"/>
                <a:gd name="connsiteX3696" fmla="*/ 894385 w 3708947"/>
                <a:gd name="connsiteY3696" fmla="*/ 1296993 h 2329115"/>
                <a:gd name="connsiteX3697" fmla="*/ 894019 w 3708947"/>
                <a:gd name="connsiteY3697" fmla="*/ 1296132 h 2329115"/>
                <a:gd name="connsiteX3698" fmla="*/ 901801 w 3708947"/>
                <a:gd name="connsiteY3698" fmla="*/ 1277793 h 2329115"/>
                <a:gd name="connsiteX3699" fmla="*/ 905780 w 3708947"/>
                <a:gd name="connsiteY3699" fmla="*/ 1276183 h 2329115"/>
                <a:gd name="connsiteX3700" fmla="*/ 905406 w 3708947"/>
                <a:gd name="connsiteY3700" fmla="*/ 1275257 h 2329115"/>
                <a:gd name="connsiteX3701" fmla="*/ 913002 w 3708947"/>
                <a:gd name="connsiteY3701" fmla="*/ 1256470 h 2329115"/>
                <a:gd name="connsiteX3702" fmla="*/ 915645 w 3708947"/>
                <a:gd name="connsiteY3702" fmla="*/ 1255349 h 2329115"/>
                <a:gd name="connsiteX3703" fmla="*/ 923123 w 3708947"/>
                <a:gd name="connsiteY3703" fmla="*/ 1236413 h 2329115"/>
                <a:gd name="connsiteX3704" fmla="*/ 926012 w 3708947"/>
                <a:gd name="connsiteY3704" fmla="*/ 1235158 h 2329115"/>
                <a:gd name="connsiteX3705" fmla="*/ 933429 w 3708947"/>
                <a:gd name="connsiteY3705" fmla="*/ 1217251 h 2329115"/>
                <a:gd name="connsiteX3706" fmla="*/ 936172 w 3708947"/>
                <a:gd name="connsiteY3706" fmla="*/ 1216115 h 2329115"/>
                <a:gd name="connsiteX3707" fmla="*/ 935768 w 3708947"/>
                <a:gd name="connsiteY3707" fmla="*/ 1215163 h 2329115"/>
                <a:gd name="connsiteX3708" fmla="*/ 943550 w 3708947"/>
                <a:gd name="connsiteY3708" fmla="*/ 1196824 h 2329115"/>
                <a:gd name="connsiteX3709" fmla="*/ 947313 w 3708947"/>
                <a:gd name="connsiteY3709" fmla="*/ 1195302 h 2329115"/>
                <a:gd name="connsiteX3710" fmla="*/ 947155 w 3708947"/>
                <a:gd name="connsiteY3710" fmla="*/ 1194921 h 2329115"/>
                <a:gd name="connsiteX3711" fmla="*/ 954751 w 3708947"/>
                <a:gd name="connsiteY3711" fmla="*/ 1176582 h 2329115"/>
                <a:gd name="connsiteX3712" fmla="*/ 957492 w 3708947"/>
                <a:gd name="connsiteY3712" fmla="*/ 1175446 h 2329115"/>
                <a:gd name="connsiteX3713" fmla="*/ 965243 w 3708947"/>
                <a:gd name="connsiteY3713" fmla="*/ 1157605 h 2329115"/>
                <a:gd name="connsiteX3714" fmla="*/ 969947 w 3708947"/>
                <a:gd name="connsiteY3714" fmla="*/ 1155748 h 2329115"/>
                <a:gd name="connsiteX3715" fmla="*/ 969928 w 3708947"/>
                <a:gd name="connsiteY3715" fmla="*/ 1155702 h 2329115"/>
                <a:gd name="connsiteX3716" fmla="*/ 977709 w 3708947"/>
                <a:gd name="connsiteY3716" fmla="*/ 1137363 h 2329115"/>
                <a:gd name="connsiteX3717" fmla="*/ 981920 w 3708947"/>
                <a:gd name="connsiteY3717" fmla="*/ 1135660 h 2329115"/>
                <a:gd name="connsiteX3718" fmla="*/ 981313 w 3708947"/>
                <a:gd name="connsiteY3718" fmla="*/ 1134194 h 2329115"/>
                <a:gd name="connsiteX3719" fmla="*/ 988910 w 3708947"/>
                <a:gd name="connsiteY3719" fmla="*/ 1115855 h 2329115"/>
                <a:gd name="connsiteX3720" fmla="*/ 995325 w 3708947"/>
                <a:gd name="connsiteY3720" fmla="*/ 1113198 h 2329115"/>
                <a:gd name="connsiteX3721" fmla="*/ 1001561 w 3708947"/>
                <a:gd name="connsiteY3721" fmla="*/ 1098143 h 2329115"/>
                <a:gd name="connsiteX3722" fmla="*/ 1006996 w 3708947"/>
                <a:gd name="connsiteY3722" fmla="*/ 1095892 h 2329115"/>
                <a:gd name="connsiteX3723" fmla="*/ 1006616 w 3708947"/>
                <a:gd name="connsiteY3723" fmla="*/ 1094975 h 2329115"/>
                <a:gd name="connsiteX3724" fmla="*/ 1014212 w 3708947"/>
                <a:gd name="connsiteY3724" fmla="*/ 1076636 h 2329115"/>
                <a:gd name="connsiteX3725" fmla="*/ 1017599 w 3708947"/>
                <a:gd name="connsiteY3725" fmla="*/ 1075233 h 2329115"/>
                <a:gd name="connsiteX3726" fmla="*/ 1024518 w 3708947"/>
                <a:gd name="connsiteY3726" fmla="*/ 1058924 h 2329115"/>
                <a:gd name="connsiteX3727" fmla="*/ 1031208 w 3708947"/>
                <a:gd name="connsiteY3727" fmla="*/ 1056219 h 2329115"/>
                <a:gd name="connsiteX3728" fmla="*/ 1038250 w 3708947"/>
                <a:gd name="connsiteY3728" fmla="*/ 1037972 h 2329115"/>
                <a:gd name="connsiteX3729" fmla="*/ 1044482 w 3708947"/>
                <a:gd name="connsiteY3729" fmla="*/ 1035202 h 2329115"/>
                <a:gd name="connsiteX3730" fmla="*/ 1050902 w 3708947"/>
                <a:gd name="connsiteY3730" fmla="*/ 1019705 h 2329115"/>
                <a:gd name="connsiteX3731" fmla="*/ 1057001 w 3708947"/>
                <a:gd name="connsiteY3731" fmla="*/ 1017179 h 2329115"/>
                <a:gd name="connsiteX3732" fmla="*/ 1063738 w 3708947"/>
                <a:gd name="connsiteY3732" fmla="*/ 1000913 h 2329115"/>
                <a:gd name="connsiteX3733" fmla="*/ 1071365 w 3708947"/>
                <a:gd name="connsiteY3733" fmla="*/ 997754 h 2329115"/>
                <a:gd name="connsiteX3734" fmla="*/ 1077469 w 3708947"/>
                <a:gd name="connsiteY3734" fmla="*/ 983017 h 2329115"/>
                <a:gd name="connsiteX3735" fmla="*/ 1083884 w 3708947"/>
                <a:gd name="connsiteY3735" fmla="*/ 980359 h 2329115"/>
                <a:gd name="connsiteX3736" fmla="*/ 1090120 w 3708947"/>
                <a:gd name="connsiteY3736" fmla="*/ 965305 h 2329115"/>
                <a:gd name="connsiteX3737" fmla="*/ 1095268 w 3708947"/>
                <a:gd name="connsiteY3737" fmla="*/ 963172 h 2329115"/>
                <a:gd name="connsiteX3738" fmla="*/ 1102957 w 3708947"/>
                <a:gd name="connsiteY3738" fmla="*/ 944168 h 2329115"/>
                <a:gd name="connsiteX3739" fmla="*/ 1110528 w 3708947"/>
                <a:gd name="connsiteY3739" fmla="*/ 940957 h 2329115"/>
                <a:gd name="connsiteX3740" fmla="*/ 1116689 w 3708947"/>
                <a:gd name="connsiteY3740" fmla="*/ 926085 h 2329115"/>
                <a:gd name="connsiteX3741" fmla="*/ 1122515 w 3708947"/>
                <a:gd name="connsiteY3741" fmla="*/ 923671 h 2329115"/>
                <a:gd name="connsiteX3742" fmla="*/ 1129711 w 3708947"/>
                <a:gd name="connsiteY3742" fmla="*/ 907108 h 2329115"/>
                <a:gd name="connsiteX3743" fmla="*/ 1139208 w 3708947"/>
                <a:gd name="connsiteY3743" fmla="*/ 903357 h 2329115"/>
                <a:gd name="connsiteX3744" fmla="*/ 1144707 w 3708947"/>
                <a:gd name="connsiteY3744" fmla="*/ 889767 h 2329115"/>
                <a:gd name="connsiteX3745" fmla="*/ 1152452 w 3708947"/>
                <a:gd name="connsiteY3745" fmla="*/ 886482 h 2329115"/>
                <a:gd name="connsiteX3746" fmla="*/ 1158438 w 3708947"/>
                <a:gd name="connsiteY3746" fmla="*/ 870975 h 2329115"/>
                <a:gd name="connsiteX3747" fmla="*/ 1169056 w 3708947"/>
                <a:gd name="connsiteY3747" fmla="*/ 866255 h 2329115"/>
                <a:gd name="connsiteX3748" fmla="*/ 1173620 w 3708947"/>
                <a:gd name="connsiteY3748" fmla="*/ 855237 h 2329115"/>
                <a:gd name="connsiteX3749" fmla="*/ 1179719 w 3708947"/>
                <a:gd name="connsiteY3749" fmla="*/ 852710 h 2329115"/>
                <a:gd name="connsiteX3750" fmla="*/ 1186456 w 3708947"/>
                <a:gd name="connsiteY3750" fmla="*/ 836446 h 2329115"/>
                <a:gd name="connsiteX3751" fmla="*/ 1197137 w 3708947"/>
                <a:gd name="connsiteY3751" fmla="*/ 832022 h 2329115"/>
                <a:gd name="connsiteX3752" fmla="*/ 1202718 w 3708947"/>
                <a:gd name="connsiteY3752" fmla="*/ 818549 h 2329115"/>
                <a:gd name="connsiteX3753" fmla="*/ 1212680 w 3708947"/>
                <a:gd name="connsiteY3753" fmla="*/ 814422 h 2329115"/>
                <a:gd name="connsiteX3754" fmla="*/ 1217900 w 3708947"/>
                <a:gd name="connsiteY3754" fmla="*/ 801208 h 2329115"/>
                <a:gd name="connsiteX3755" fmla="*/ 1224888 w 3708947"/>
                <a:gd name="connsiteY3755" fmla="*/ 798171 h 2329115"/>
                <a:gd name="connsiteX3756" fmla="*/ 1230736 w 3708947"/>
                <a:gd name="connsiteY3756" fmla="*/ 784390 h 2329115"/>
                <a:gd name="connsiteX3757" fmla="*/ 1241456 w 3708947"/>
                <a:gd name="connsiteY3757" fmla="*/ 780055 h 2329115"/>
                <a:gd name="connsiteX3758" fmla="*/ 1246998 w 3708947"/>
                <a:gd name="connsiteY3758" fmla="*/ 766678 h 2329115"/>
                <a:gd name="connsiteX3759" fmla="*/ 1257416 w 3708947"/>
                <a:gd name="connsiteY3759" fmla="*/ 762363 h 2329115"/>
                <a:gd name="connsiteX3760" fmla="*/ 1262364 w 3708947"/>
                <a:gd name="connsiteY3760" fmla="*/ 750416 h 2329115"/>
                <a:gd name="connsiteX3761" fmla="*/ 1273045 w 3708947"/>
                <a:gd name="connsiteY3761" fmla="*/ 745992 h 2329115"/>
                <a:gd name="connsiteX3762" fmla="*/ 1278626 w 3708947"/>
                <a:gd name="connsiteY3762" fmla="*/ 732519 h 2329115"/>
                <a:gd name="connsiteX3763" fmla="*/ 1289361 w 3708947"/>
                <a:gd name="connsiteY3763" fmla="*/ 728072 h 2329115"/>
                <a:gd name="connsiteX3764" fmla="*/ 1293808 w 3708947"/>
                <a:gd name="connsiteY3764" fmla="*/ 717337 h 2329115"/>
                <a:gd name="connsiteX3765" fmla="*/ 1303985 w 3708947"/>
                <a:gd name="connsiteY3765" fmla="*/ 713121 h 2329115"/>
                <a:gd name="connsiteX3766" fmla="*/ 1309174 w 3708947"/>
                <a:gd name="connsiteY3766" fmla="*/ 700891 h 2329115"/>
                <a:gd name="connsiteX3767" fmla="*/ 1320375 w 3708947"/>
                <a:gd name="connsiteY3767" fmla="*/ 696362 h 2329115"/>
                <a:gd name="connsiteX3768" fmla="*/ 1325436 w 3708947"/>
                <a:gd name="connsiteY3768" fmla="*/ 683550 h 2329115"/>
                <a:gd name="connsiteX3769" fmla="*/ 1335694 w 3708947"/>
                <a:gd name="connsiteY3769" fmla="*/ 679093 h 2329115"/>
                <a:gd name="connsiteX3770" fmla="*/ 1340618 w 3708947"/>
                <a:gd name="connsiteY3770" fmla="*/ 666917 h 2329115"/>
                <a:gd name="connsiteX3771" fmla="*/ 1353051 w 3708947"/>
                <a:gd name="connsiteY3771" fmla="*/ 661641 h 2329115"/>
                <a:gd name="connsiteX3772" fmla="*/ 1357435 w 3708947"/>
                <a:gd name="connsiteY3772" fmla="*/ 651550 h 2329115"/>
                <a:gd name="connsiteX3773" fmla="*/ 1370649 w 3708947"/>
                <a:gd name="connsiteY3773" fmla="*/ 646331 h 2329115"/>
                <a:gd name="connsiteX3774" fmla="*/ 1374776 w 3708947"/>
                <a:gd name="connsiteY3774" fmla="*/ 636369 h 2329115"/>
                <a:gd name="connsiteX3775" fmla="*/ 1385196 w 3708947"/>
                <a:gd name="connsiteY3775" fmla="*/ 632052 h 2329115"/>
                <a:gd name="connsiteX3776" fmla="*/ 1387505 w 3708947"/>
                <a:gd name="connsiteY3776" fmla="*/ 626477 h 2329115"/>
                <a:gd name="connsiteX3777" fmla="*/ 1373685 w 3708947"/>
                <a:gd name="connsiteY3777" fmla="*/ 631811 h 2329115"/>
                <a:gd name="connsiteX3778" fmla="*/ 1369705 w 3708947"/>
                <a:gd name="connsiteY3778" fmla="*/ 641419 h 2329115"/>
                <a:gd name="connsiteX3779" fmla="*/ 1359205 w 3708947"/>
                <a:gd name="connsiteY3779" fmla="*/ 645768 h 2329115"/>
                <a:gd name="connsiteX3780" fmla="*/ 1354154 w 3708947"/>
                <a:gd name="connsiteY3780" fmla="*/ 657680 h 2329115"/>
                <a:gd name="connsiteX3781" fmla="*/ 1339447 w 3708947"/>
                <a:gd name="connsiteY3781" fmla="*/ 663630 h 2329115"/>
                <a:gd name="connsiteX3782" fmla="*/ 1335546 w 3708947"/>
                <a:gd name="connsiteY3782" fmla="*/ 673047 h 2329115"/>
                <a:gd name="connsiteX3783" fmla="*/ 1324812 w 3708947"/>
                <a:gd name="connsiteY3783" fmla="*/ 677494 h 2329115"/>
                <a:gd name="connsiteX3784" fmla="*/ 1320365 w 3708947"/>
                <a:gd name="connsiteY3784" fmla="*/ 688228 h 2329115"/>
                <a:gd name="connsiteX3785" fmla="*/ 1309946 w 3708947"/>
                <a:gd name="connsiteY3785" fmla="*/ 692544 h 2329115"/>
                <a:gd name="connsiteX3786" fmla="*/ 1304998 w 3708947"/>
                <a:gd name="connsiteY3786" fmla="*/ 704490 h 2329115"/>
                <a:gd name="connsiteX3787" fmla="*/ 1293685 w 3708947"/>
                <a:gd name="connsiteY3787" fmla="*/ 709176 h 2329115"/>
                <a:gd name="connsiteX3788" fmla="*/ 1288366 w 3708947"/>
                <a:gd name="connsiteY3788" fmla="*/ 722018 h 2329115"/>
                <a:gd name="connsiteX3789" fmla="*/ 1275208 w 3708947"/>
                <a:gd name="connsiteY3789" fmla="*/ 727468 h 2329115"/>
                <a:gd name="connsiteX3790" fmla="*/ 1271024 w 3708947"/>
                <a:gd name="connsiteY3790" fmla="*/ 737569 h 2329115"/>
                <a:gd name="connsiteX3791" fmla="*/ 1259394 w 3708947"/>
                <a:gd name="connsiteY3791" fmla="*/ 742387 h 2329115"/>
                <a:gd name="connsiteX3792" fmla="*/ 1254578 w 3708947"/>
                <a:gd name="connsiteY3792" fmla="*/ 754015 h 2329115"/>
                <a:gd name="connsiteX3793" fmla="*/ 1243843 w 3708947"/>
                <a:gd name="connsiteY3793" fmla="*/ 758462 h 2329115"/>
                <a:gd name="connsiteX3794" fmla="*/ 1239396 w 3708947"/>
                <a:gd name="connsiteY3794" fmla="*/ 769197 h 2329115"/>
                <a:gd name="connsiteX3795" fmla="*/ 1230242 w 3708947"/>
                <a:gd name="connsiteY3795" fmla="*/ 772989 h 2329115"/>
                <a:gd name="connsiteX3796" fmla="*/ 1224029 w 3708947"/>
                <a:gd name="connsiteY3796" fmla="*/ 787989 h 2329115"/>
                <a:gd name="connsiteX3797" fmla="*/ 1214974 w 3708947"/>
                <a:gd name="connsiteY3797" fmla="*/ 791740 h 2329115"/>
                <a:gd name="connsiteX3798" fmla="*/ 1209928 w 3708947"/>
                <a:gd name="connsiteY3798" fmla="*/ 803356 h 2329115"/>
                <a:gd name="connsiteX3799" fmla="*/ 1200990 w 3708947"/>
                <a:gd name="connsiteY3799" fmla="*/ 806886 h 2329115"/>
                <a:gd name="connsiteX3800" fmla="*/ 1195116 w 3708947"/>
                <a:gd name="connsiteY3800" fmla="*/ 821068 h 2329115"/>
                <a:gd name="connsiteX3801" fmla="*/ 1185700 w 3708947"/>
                <a:gd name="connsiteY3801" fmla="*/ 824968 h 2329115"/>
                <a:gd name="connsiteX3802" fmla="*/ 1179750 w 3708947"/>
                <a:gd name="connsiteY3802" fmla="*/ 839676 h 2329115"/>
                <a:gd name="connsiteX3803" fmla="*/ 1167837 w 3708947"/>
                <a:gd name="connsiteY3803" fmla="*/ 844727 h 2329115"/>
                <a:gd name="connsiteX3804" fmla="*/ 1163488 w 3708947"/>
                <a:gd name="connsiteY3804" fmla="*/ 855227 h 2329115"/>
                <a:gd name="connsiteX3805" fmla="*/ 1157418 w 3708947"/>
                <a:gd name="connsiteY3805" fmla="*/ 857741 h 2329115"/>
                <a:gd name="connsiteX3806" fmla="*/ 1150837 w 3708947"/>
                <a:gd name="connsiteY3806" fmla="*/ 874019 h 2329115"/>
                <a:gd name="connsiteX3807" fmla="*/ 1141356 w 3708947"/>
                <a:gd name="connsiteY3807" fmla="*/ 878042 h 2329115"/>
                <a:gd name="connsiteX3808" fmla="*/ 1135470 w 3708947"/>
                <a:gd name="connsiteY3808" fmla="*/ 891916 h 2329115"/>
                <a:gd name="connsiteX3809" fmla="*/ 1127624 w 3708947"/>
                <a:gd name="connsiteY3809" fmla="*/ 895088 h 2329115"/>
                <a:gd name="connsiteX3810" fmla="*/ 1121738 w 3708947"/>
                <a:gd name="connsiteY3810" fmla="*/ 910337 h 2329115"/>
                <a:gd name="connsiteX3811" fmla="*/ 1111898 w 3708947"/>
                <a:gd name="connsiteY3811" fmla="*/ 914711 h 2329115"/>
                <a:gd name="connsiteX3812" fmla="*/ 1106556 w 3708947"/>
                <a:gd name="connsiteY3812" fmla="*/ 928235 h 2329115"/>
                <a:gd name="connsiteX3813" fmla="*/ 1097442 w 3708947"/>
                <a:gd name="connsiteY3813" fmla="*/ 932195 h 2329115"/>
                <a:gd name="connsiteX3814" fmla="*/ 1092640 w 3708947"/>
                <a:gd name="connsiteY3814" fmla="*/ 943787 h 2329115"/>
                <a:gd name="connsiteX3815" fmla="*/ 1086857 w 3708947"/>
                <a:gd name="connsiteY3815" fmla="*/ 946182 h 2329115"/>
                <a:gd name="connsiteX3816" fmla="*/ 1079989 w 3708947"/>
                <a:gd name="connsiteY3816" fmla="*/ 962763 h 2329115"/>
                <a:gd name="connsiteX3817" fmla="*/ 1071221 w 3708947"/>
                <a:gd name="connsiteY3817" fmla="*/ 966395 h 2329115"/>
                <a:gd name="connsiteX3818" fmla="*/ 1064808 w 3708947"/>
                <a:gd name="connsiteY3818" fmla="*/ 982636 h 2329115"/>
                <a:gd name="connsiteX3819" fmla="*/ 1057609 w 3708947"/>
                <a:gd name="connsiteY3819" fmla="*/ 985763 h 2329115"/>
                <a:gd name="connsiteX3820" fmla="*/ 1050890 w 3708947"/>
                <a:gd name="connsiteY3820" fmla="*/ 1001983 h 2329115"/>
                <a:gd name="connsiteX3821" fmla="*/ 1044475 w 3708947"/>
                <a:gd name="connsiteY3821" fmla="*/ 1004641 h 2329115"/>
                <a:gd name="connsiteX3822" fmla="*/ 1038239 w 3708947"/>
                <a:gd name="connsiteY3822" fmla="*/ 1019695 h 2329115"/>
                <a:gd name="connsiteX3823" fmla="*/ 1032170 w 3708947"/>
                <a:gd name="connsiteY3823" fmla="*/ 1022209 h 2329115"/>
                <a:gd name="connsiteX3824" fmla="*/ 1025588 w 3708947"/>
                <a:gd name="connsiteY3824" fmla="*/ 1038486 h 2329115"/>
                <a:gd name="connsiteX3825" fmla="*/ 1019195 w 3708947"/>
                <a:gd name="connsiteY3825" fmla="*/ 1041198 h 2329115"/>
                <a:gd name="connsiteX3826" fmla="*/ 1012752 w 3708947"/>
                <a:gd name="connsiteY3826" fmla="*/ 1056383 h 2329115"/>
                <a:gd name="connsiteX3827" fmla="*/ 1006063 w 3708947"/>
                <a:gd name="connsiteY3827" fmla="*/ 1059088 h 2329115"/>
                <a:gd name="connsiteX3828" fmla="*/ 999020 w 3708947"/>
                <a:gd name="connsiteY3828" fmla="*/ 1077335 h 2329115"/>
                <a:gd name="connsiteX3829" fmla="*/ 995889 w 3708947"/>
                <a:gd name="connsiteY3829" fmla="*/ 1078726 h 2329115"/>
                <a:gd name="connsiteX3830" fmla="*/ 988899 w 3708947"/>
                <a:gd name="connsiteY3830" fmla="*/ 1095602 h 2329115"/>
                <a:gd name="connsiteX3831" fmla="*/ 982443 w 3708947"/>
                <a:gd name="connsiteY3831" fmla="*/ 1098276 h 2329115"/>
                <a:gd name="connsiteX3832" fmla="*/ 976062 w 3708947"/>
                <a:gd name="connsiteY3832" fmla="*/ 1113314 h 2329115"/>
                <a:gd name="connsiteX3833" fmla="*/ 969684 w 3708947"/>
                <a:gd name="connsiteY3833" fmla="*/ 1115893 h 2329115"/>
                <a:gd name="connsiteX3834" fmla="*/ 969928 w 3708947"/>
                <a:gd name="connsiteY3834" fmla="*/ 1116483 h 2329115"/>
                <a:gd name="connsiteX3835" fmla="*/ 962331 w 3708947"/>
                <a:gd name="connsiteY3835" fmla="*/ 1134822 h 2329115"/>
                <a:gd name="connsiteX3836" fmla="*/ 958970 w 3708947"/>
                <a:gd name="connsiteY3836" fmla="*/ 1136214 h 2329115"/>
                <a:gd name="connsiteX3837" fmla="*/ 952210 w 3708947"/>
                <a:gd name="connsiteY3837" fmla="*/ 1152534 h 2329115"/>
                <a:gd name="connsiteX3838" fmla="*/ 946768 w 3708947"/>
                <a:gd name="connsiteY3838" fmla="*/ 1154788 h 2329115"/>
                <a:gd name="connsiteX3839" fmla="*/ 947156 w 3708947"/>
                <a:gd name="connsiteY3839" fmla="*/ 1155702 h 2329115"/>
                <a:gd name="connsiteX3840" fmla="*/ 939374 w 3708947"/>
                <a:gd name="connsiteY3840" fmla="*/ 1174041 h 2329115"/>
                <a:gd name="connsiteX3841" fmla="*/ 935611 w 3708947"/>
                <a:gd name="connsiteY3841" fmla="*/ 1175563 h 2329115"/>
                <a:gd name="connsiteX3842" fmla="*/ 935769 w 3708947"/>
                <a:gd name="connsiteY3842" fmla="*/ 1175944 h 2329115"/>
                <a:gd name="connsiteX3843" fmla="*/ 928173 w 3708947"/>
                <a:gd name="connsiteY3843" fmla="*/ 1194283 h 2329115"/>
                <a:gd name="connsiteX3844" fmla="*/ 925433 w 3708947"/>
                <a:gd name="connsiteY3844" fmla="*/ 1195418 h 2329115"/>
                <a:gd name="connsiteX3845" fmla="*/ 917682 w 3708947"/>
                <a:gd name="connsiteY3845" fmla="*/ 1213260 h 2329115"/>
                <a:gd name="connsiteX3846" fmla="*/ 912978 w 3708947"/>
                <a:gd name="connsiteY3846" fmla="*/ 1215118 h 2329115"/>
                <a:gd name="connsiteX3847" fmla="*/ 912997 w 3708947"/>
                <a:gd name="connsiteY3847" fmla="*/ 1215163 h 2329115"/>
                <a:gd name="connsiteX3848" fmla="*/ 905400 w 3708947"/>
                <a:gd name="connsiteY3848" fmla="*/ 1233502 h 2329115"/>
                <a:gd name="connsiteX3849" fmla="*/ 902349 w 3708947"/>
                <a:gd name="connsiteY3849" fmla="*/ 1234766 h 2329115"/>
                <a:gd name="connsiteX3850" fmla="*/ 902876 w 3708947"/>
                <a:gd name="connsiteY3850" fmla="*/ 1236038 h 2329115"/>
                <a:gd name="connsiteX3851" fmla="*/ 895094 w 3708947"/>
                <a:gd name="connsiteY3851" fmla="*/ 1254824 h 2329115"/>
                <a:gd name="connsiteX3852" fmla="*/ 891174 w 3708947"/>
                <a:gd name="connsiteY3852" fmla="*/ 1256448 h 2329115"/>
                <a:gd name="connsiteX3853" fmla="*/ 883894 w 3708947"/>
                <a:gd name="connsiteY3853" fmla="*/ 1274881 h 2329115"/>
                <a:gd name="connsiteX3854" fmla="*/ 881015 w 3708947"/>
                <a:gd name="connsiteY3854" fmla="*/ 1276132 h 2329115"/>
                <a:gd name="connsiteX3855" fmla="*/ 873772 w 3708947"/>
                <a:gd name="connsiteY3855" fmla="*/ 1294043 h 2329115"/>
                <a:gd name="connsiteX3856" fmla="*/ 870889 w 3708947"/>
                <a:gd name="connsiteY3856" fmla="*/ 1295266 h 2329115"/>
                <a:gd name="connsiteX3857" fmla="*/ 871248 w 3708947"/>
                <a:gd name="connsiteY3857" fmla="*/ 1296132 h 2329115"/>
                <a:gd name="connsiteX3858" fmla="*/ 863651 w 3708947"/>
                <a:gd name="connsiteY3858" fmla="*/ 1314471 h 2329115"/>
                <a:gd name="connsiteX3859" fmla="*/ 860600 w 3708947"/>
                <a:gd name="connsiteY3859" fmla="*/ 1315735 h 2329115"/>
                <a:gd name="connsiteX3860" fmla="*/ 861127 w 3708947"/>
                <a:gd name="connsiteY3860" fmla="*/ 1317007 h 2329115"/>
                <a:gd name="connsiteX3861" fmla="*/ 853344 w 3708947"/>
                <a:gd name="connsiteY3861" fmla="*/ 1335793 h 2329115"/>
                <a:gd name="connsiteX3862" fmla="*/ 849530 w 3708947"/>
                <a:gd name="connsiteY3862" fmla="*/ 1337373 h 2329115"/>
                <a:gd name="connsiteX3863" fmla="*/ 849740 w 3708947"/>
                <a:gd name="connsiteY3863" fmla="*/ 1337881 h 2329115"/>
                <a:gd name="connsiteX3864" fmla="*/ 842144 w 3708947"/>
                <a:gd name="connsiteY3864" fmla="*/ 1356220 h 2329115"/>
                <a:gd name="connsiteX3865" fmla="*/ 841270 w 3708947"/>
                <a:gd name="connsiteY3865" fmla="*/ 1356582 h 2329115"/>
                <a:gd name="connsiteX3866" fmla="*/ 842149 w 3708947"/>
                <a:gd name="connsiteY3866" fmla="*/ 1358756 h 2329115"/>
                <a:gd name="connsiteX3867" fmla="*/ 834553 w 3708947"/>
                <a:gd name="connsiteY3867" fmla="*/ 1377542 h 2329115"/>
                <a:gd name="connsiteX3868" fmla="*/ 831669 w 3708947"/>
                <a:gd name="connsiteY3868" fmla="*/ 1378765 h 2329115"/>
                <a:gd name="connsiteX3869" fmla="*/ 832028 w 3708947"/>
                <a:gd name="connsiteY3869" fmla="*/ 1379631 h 2329115"/>
                <a:gd name="connsiteX3870" fmla="*/ 824432 w 3708947"/>
                <a:gd name="connsiteY3870" fmla="*/ 1397970 h 2329115"/>
                <a:gd name="connsiteX3871" fmla="*/ 820971 w 3708947"/>
                <a:gd name="connsiteY3871" fmla="*/ 1399403 h 2329115"/>
                <a:gd name="connsiteX3872" fmla="*/ 821908 w 3708947"/>
                <a:gd name="connsiteY3872" fmla="*/ 1401770 h 2329115"/>
                <a:gd name="connsiteX3873" fmla="*/ 814126 w 3708947"/>
                <a:gd name="connsiteY3873" fmla="*/ 1421452 h 2329115"/>
                <a:gd name="connsiteX3874" fmla="*/ 813406 w 3708947"/>
                <a:gd name="connsiteY3874" fmla="*/ 1421764 h 2329115"/>
                <a:gd name="connsiteX3875" fmla="*/ 814317 w 3708947"/>
                <a:gd name="connsiteY3875" fmla="*/ 1423911 h 2329115"/>
                <a:gd name="connsiteX3876" fmla="*/ 806535 w 3708947"/>
                <a:gd name="connsiteY3876" fmla="*/ 1442250 h 2329115"/>
                <a:gd name="connsiteX3877" fmla="*/ 804700 w 3708947"/>
                <a:gd name="connsiteY3877" fmla="*/ 1442992 h 2329115"/>
                <a:gd name="connsiteX3878" fmla="*/ 805461 w 3708947"/>
                <a:gd name="connsiteY3878" fmla="*/ 1444786 h 2329115"/>
                <a:gd name="connsiteX3879" fmla="*/ 797494 w 3708947"/>
                <a:gd name="connsiteY3879" fmla="*/ 1463572 h 2329115"/>
                <a:gd name="connsiteX3880" fmla="*/ 794908 w 3708947"/>
                <a:gd name="connsiteY3880" fmla="*/ 1464618 h 2329115"/>
                <a:gd name="connsiteX3881" fmla="*/ 795340 w 3708947"/>
                <a:gd name="connsiteY3881" fmla="*/ 1465660 h 2329115"/>
                <a:gd name="connsiteX3882" fmla="*/ 787743 w 3708947"/>
                <a:gd name="connsiteY3882" fmla="*/ 1483999 h 2329115"/>
                <a:gd name="connsiteX3883" fmla="*/ 786483 w 3708947"/>
                <a:gd name="connsiteY3883" fmla="*/ 1484521 h 2329115"/>
                <a:gd name="connsiteX3884" fmla="*/ 787749 w 3708947"/>
                <a:gd name="connsiteY3884" fmla="*/ 1487800 h 2329115"/>
                <a:gd name="connsiteX3885" fmla="*/ 780152 w 3708947"/>
                <a:gd name="connsiteY3885" fmla="*/ 1507481 h 2329115"/>
                <a:gd name="connsiteX3886" fmla="*/ 779279 w 3708947"/>
                <a:gd name="connsiteY3886" fmla="*/ 1507869 h 2329115"/>
                <a:gd name="connsiteX3887" fmla="*/ 780158 w 3708947"/>
                <a:gd name="connsiteY3887" fmla="*/ 1509940 h 2329115"/>
                <a:gd name="connsiteX3888" fmla="*/ 772376 w 3708947"/>
                <a:gd name="connsiteY3888" fmla="*/ 1528279 h 2329115"/>
                <a:gd name="connsiteX3889" fmla="*/ 771640 w 3708947"/>
                <a:gd name="connsiteY3889" fmla="*/ 1528577 h 2329115"/>
                <a:gd name="connsiteX3890" fmla="*/ 772567 w 3708947"/>
                <a:gd name="connsiteY3890" fmla="*/ 1530814 h 2329115"/>
                <a:gd name="connsiteX3891" fmla="*/ 764785 w 3708947"/>
                <a:gd name="connsiteY3891" fmla="*/ 1549601 h 2329115"/>
                <a:gd name="connsiteX3892" fmla="*/ 762235 w 3708947"/>
                <a:gd name="connsiteY3892" fmla="*/ 1550657 h 2329115"/>
                <a:gd name="connsiteX3893" fmla="*/ 763711 w 3708947"/>
                <a:gd name="connsiteY3893" fmla="*/ 1554219 h 2329115"/>
                <a:gd name="connsiteX3894" fmla="*/ 756114 w 3708947"/>
                <a:gd name="connsiteY3894" fmla="*/ 1572559 h 2329115"/>
                <a:gd name="connsiteX3895" fmla="*/ 754999 w 3708947"/>
                <a:gd name="connsiteY3895" fmla="*/ 1573021 h 2329115"/>
                <a:gd name="connsiteX3896" fmla="*/ 756120 w 3708947"/>
                <a:gd name="connsiteY3896" fmla="*/ 1575726 h 2329115"/>
                <a:gd name="connsiteX3897" fmla="*/ 748524 w 3708947"/>
                <a:gd name="connsiteY3897" fmla="*/ 1594065 h 2329115"/>
                <a:gd name="connsiteX3898" fmla="*/ 746961 w 3708947"/>
                <a:gd name="connsiteY3898" fmla="*/ 1594713 h 2329115"/>
                <a:gd name="connsiteX3899" fmla="*/ 748529 w 3708947"/>
                <a:gd name="connsiteY3899" fmla="*/ 1598499 h 2329115"/>
                <a:gd name="connsiteX3900" fmla="*/ 740933 w 3708947"/>
                <a:gd name="connsiteY3900" fmla="*/ 1616838 h 2329115"/>
                <a:gd name="connsiteX3901" fmla="*/ 739794 w 3708947"/>
                <a:gd name="connsiteY3901" fmla="*/ 1617310 h 2329115"/>
                <a:gd name="connsiteX3902" fmla="*/ 740938 w 3708947"/>
                <a:gd name="connsiteY3902" fmla="*/ 1620006 h 2329115"/>
                <a:gd name="connsiteX3903" fmla="*/ 733576 w 3708947"/>
                <a:gd name="connsiteY3903" fmla="*/ 1637356 h 2329115"/>
                <a:gd name="connsiteX3904" fmla="*/ 735878 w 3708947"/>
                <a:gd name="connsiteY3904" fmla="*/ 1642779 h 2329115"/>
                <a:gd name="connsiteX3905" fmla="*/ 728096 w 3708947"/>
                <a:gd name="connsiteY3905" fmla="*/ 1661118 h 2329115"/>
                <a:gd name="connsiteX3906" fmla="*/ 726052 w 3708947"/>
                <a:gd name="connsiteY3906" fmla="*/ 1661944 h 2329115"/>
                <a:gd name="connsiteX3907" fmla="*/ 727022 w 3708947"/>
                <a:gd name="connsiteY3907" fmla="*/ 1664286 h 2329115"/>
                <a:gd name="connsiteX3908" fmla="*/ 719776 w 3708947"/>
                <a:gd name="connsiteY3908" fmla="*/ 1681781 h 2329115"/>
                <a:gd name="connsiteX3909" fmla="*/ 721962 w 3708947"/>
                <a:gd name="connsiteY3909" fmla="*/ 1687058 h 2329115"/>
                <a:gd name="connsiteX3910" fmla="*/ 714365 w 3708947"/>
                <a:gd name="connsiteY3910" fmla="*/ 1705397 h 2329115"/>
                <a:gd name="connsiteX3911" fmla="*/ 712355 w 3708947"/>
                <a:gd name="connsiteY3911" fmla="*/ 1706230 h 2329115"/>
                <a:gd name="connsiteX3912" fmla="*/ 714371 w 3708947"/>
                <a:gd name="connsiteY3912" fmla="*/ 1711096 h 2329115"/>
                <a:gd name="connsiteX3913" fmla="*/ 707648 w 3708947"/>
                <a:gd name="connsiteY3913" fmla="*/ 1727326 h 2329115"/>
                <a:gd name="connsiteX3914" fmla="*/ 709310 w 3708947"/>
                <a:gd name="connsiteY3914" fmla="*/ 1731338 h 2329115"/>
                <a:gd name="connsiteX3915" fmla="*/ 701802 w 3708947"/>
                <a:gd name="connsiteY3915" fmla="*/ 1749466 h 2329115"/>
                <a:gd name="connsiteX3916" fmla="*/ 704250 w 3708947"/>
                <a:gd name="connsiteY3916" fmla="*/ 1755376 h 2329115"/>
                <a:gd name="connsiteX3917" fmla="*/ 696872 w 3708947"/>
                <a:gd name="connsiteY3917" fmla="*/ 1773187 h 2329115"/>
                <a:gd name="connsiteX3918" fmla="*/ 699189 w 3708947"/>
                <a:gd name="connsiteY3918" fmla="*/ 1778781 h 2329115"/>
                <a:gd name="connsiteX3919" fmla="*/ 691783 w 3708947"/>
                <a:gd name="connsiteY3919" fmla="*/ 1796659 h 2329115"/>
                <a:gd name="connsiteX3920" fmla="*/ 694129 w 3708947"/>
                <a:gd name="connsiteY3920" fmla="*/ 1802186 h 2329115"/>
                <a:gd name="connsiteX3921" fmla="*/ 686346 w 3708947"/>
                <a:gd name="connsiteY3921" fmla="*/ 1820525 h 2329115"/>
                <a:gd name="connsiteX3922" fmla="*/ 685837 w 3708947"/>
                <a:gd name="connsiteY3922" fmla="*/ 1820732 h 2329115"/>
                <a:gd name="connsiteX3923" fmla="*/ 687802 w 3708947"/>
                <a:gd name="connsiteY3923" fmla="*/ 1825591 h 2329115"/>
                <a:gd name="connsiteX3924" fmla="*/ 680819 w 3708947"/>
                <a:gd name="connsiteY3924" fmla="*/ 1842862 h 2329115"/>
                <a:gd name="connsiteX3925" fmla="*/ 682742 w 3708947"/>
                <a:gd name="connsiteY3925" fmla="*/ 1847732 h 2329115"/>
                <a:gd name="connsiteX3926" fmla="*/ 675668 w 3708947"/>
                <a:gd name="connsiteY3926" fmla="*/ 1865643 h 2329115"/>
                <a:gd name="connsiteX3927" fmla="*/ 677682 w 3708947"/>
                <a:gd name="connsiteY3927" fmla="*/ 1870503 h 2329115"/>
                <a:gd name="connsiteX3928" fmla="*/ 670435 w 3708947"/>
                <a:gd name="connsiteY3928" fmla="*/ 1887998 h 2329115"/>
                <a:gd name="connsiteX3929" fmla="*/ 672621 w 3708947"/>
                <a:gd name="connsiteY3929" fmla="*/ 1893276 h 2329115"/>
                <a:gd name="connsiteX3930" fmla="*/ 666378 w 3708947"/>
                <a:gd name="connsiteY3930" fmla="*/ 1908349 h 2329115"/>
                <a:gd name="connsiteX3931" fmla="*/ 670091 w 3708947"/>
                <a:gd name="connsiteY3931" fmla="*/ 1917314 h 2329115"/>
                <a:gd name="connsiteX3932" fmla="*/ 662844 w 3708947"/>
                <a:gd name="connsiteY3932" fmla="*/ 1934809 h 2329115"/>
                <a:gd name="connsiteX3933" fmla="*/ 665030 w 3708947"/>
                <a:gd name="connsiteY3933" fmla="*/ 1940086 h 2329115"/>
                <a:gd name="connsiteX3934" fmla="*/ 658620 w 3708947"/>
                <a:gd name="connsiteY3934" fmla="*/ 1955563 h 2329115"/>
                <a:gd name="connsiteX3935" fmla="*/ 662500 w 3708947"/>
                <a:gd name="connsiteY3935" fmla="*/ 1965389 h 2329115"/>
                <a:gd name="connsiteX3936" fmla="*/ 656532 w 3708947"/>
                <a:gd name="connsiteY3936" fmla="*/ 1980498 h 2329115"/>
                <a:gd name="connsiteX3937" fmla="*/ 659969 w 3708947"/>
                <a:gd name="connsiteY3937" fmla="*/ 1988793 h 2329115"/>
                <a:gd name="connsiteX3938" fmla="*/ 652298 w 3708947"/>
                <a:gd name="connsiteY3938" fmla="*/ 2007311 h 2329115"/>
                <a:gd name="connsiteX3939" fmla="*/ 654909 w 3708947"/>
                <a:gd name="connsiteY3939" fmla="*/ 2013463 h 2329115"/>
                <a:gd name="connsiteX3940" fmla="*/ 648722 w 3708947"/>
                <a:gd name="connsiteY3940" fmla="*/ 2028042 h 2329115"/>
                <a:gd name="connsiteX3941" fmla="*/ 652379 w 3708947"/>
                <a:gd name="connsiteY3941" fmla="*/ 2036868 h 2329115"/>
                <a:gd name="connsiteX3942" fmla="*/ 646223 w 3708947"/>
                <a:gd name="connsiteY3942" fmla="*/ 2051730 h 2329115"/>
                <a:gd name="connsiteX3943" fmla="*/ 649848 w 3708947"/>
                <a:gd name="connsiteY3943" fmla="*/ 2060274 h 2329115"/>
                <a:gd name="connsiteX3944" fmla="*/ 642890 w 3708947"/>
                <a:gd name="connsiteY3944" fmla="*/ 2076674 h 2329115"/>
                <a:gd name="connsiteX3945" fmla="*/ 646053 w 3708947"/>
                <a:gd name="connsiteY3945" fmla="*/ 2084311 h 2329115"/>
                <a:gd name="connsiteX3946" fmla="*/ 641224 w 3708947"/>
                <a:gd name="connsiteY3946" fmla="*/ 2095967 h 2329115"/>
                <a:gd name="connsiteX3947" fmla="*/ 646054 w 3708947"/>
                <a:gd name="connsiteY3947" fmla="*/ 2107083 h 2329115"/>
                <a:gd name="connsiteX3948" fmla="*/ 639124 w 3708947"/>
                <a:gd name="connsiteY3948" fmla="*/ 2123033 h 2329115"/>
                <a:gd name="connsiteX3949" fmla="*/ 643522 w 3708947"/>
                <a:gd name="connsiteY3949" fmla="*/ 2133651 h 2329115"/>
                <a:gd name="connsiteX3950" fmla="*/ 637453 w 3708947"/>
                <a:gd name="connsiteY3950" fmla="*/ 2148304 h 2329115"/>
                <a:gd name="connsiteX3951" fmla="*/ 640992 w 3708947"/>
                <a:gd name="connsiteY3951" fmla="*/ 2157057 h 2329115"/>
                <a:gd name="connsiteX3952" fmla="*/ 636091 w 3708947"/>
                <a:gd name="connsiteY3952" fmla="*/ 2169177 h 2329115"/>
                <a:gd name="connsiteX3953" fmla="*/ 640993 w 3708947"/>
                <a:gd name="connsiteY3953" fmla="*/ 2180461 h 2329115"/>
                <a:gd name="connsiteX3954" fmla="*/ 634610 w 3708947"/>
                <a:gd name="connsiteY3954" fmla="*/ 2195153 h 2329115"/>
                <a:gd name="connsiteX3955" fmla="*/ 638462 w 3708947"/>
                <a:gd name="connsiteY3955" fmla="*/ 2205131 h 2329115"/>
                <a:gd name="connsiteX3956" fmla="*/ 633533 w 3708947"/>
                <a:gd name="connsiteY3956" fmla="*/ 2217901 h 2329115"/>
                <a:gd name="connsiteX3957" fmla="*/ 638462 w 3708947"/>
                <a:gd name="connsiteY3957" fmla="*/ 2229802 h 2329115"/>
                <a:gd name="connsiteX3958" fmla="*/ 633366 w 3708947"/>
                <a:gd name="connsiteY3958" fmla="*/ 2242106 h 2329115"/>
                <a:gd name="connsiteX3959" fmla="*/ 638463 w 3708947"/>
                <a:gd name="connsiteY3959" fmla="*/ 2253839 h 2329115"/>
                <a:gd name="connsiteX3960" fmla="*/ 631802 w 3708947"/>
                <a:gd name="connsiteY3960" fmla="*/ 2269171 h 2329115"/>
                <a:gd name="connsiteX3961" fmla="*/ 635932 w 3708947"/>
                <a:gd name="connsiteY3961" fmla="*/ 2279142 h 2329115"/>
                <a:gd name="connsiteX3962" fmla="*/ 630953 w 3708947"/>
                <a:gd name="connsiteY3962" fmla="*/ 2291161 h 2329115"/>
                <a:gd name="connsiteX3963" fmla="*/ 635932 w 3708947"/>
                <a:gd name="connsiteY3963" fmla="*/ 2303180 h 2329115"/>
                <a:gd name="connsiteX3964" fmla="*/ 609996 w 3708947"/>
                <a:gd name="connsiteY3964" fmla="*/ 2329115 h 2329115"/>
                <a:gd name="connsiteX3965" fmla="*/ 584061 w 3708947"/>
                <a:gd name="connsiteY3965" fmla="*/ 2303180 h 2329115"/>
                <a:gd name="connsiteX3966" fmla="*/ 589039 w 3708947"/>
                <a:gd name="connsiteY3966" fmla="*/ 2291161 h 2329115"/>
                <a:gd name="connsiteX3967" fmla="*/ 584061 w 3708947"/>
                <a:gd name="connsiteY3967" fmla="*/ 2279142 h 2329115"/>
                <a:gd name="connsiteX3968" fmla="*/ 589426 w 3708947"/>
                <a:gd name="connsiteY3968" fmla="*/ 2266189 h 2329115"/>
                <a:gd name="connsiteX3969" fmla="*/ 584061 w 3708947"/>
                <a:gd name="connsiteY3969" fmla="*/ 2253839 h 2329115"/>
                <a:gd name="connsiteX3970" fmla="*/ 590453 w 3708947"/>
                <a:gd name="connsiteY3970" fmla="*/ 2239125 h 2329115"/>
                <a:gd name="connsiteX3971" fmla="*/ 586591 w 3708947"/>
                <a:gd name="connsiteY3971" fmla="*/ 2229802 h 2329115"/>
                <a:gd name="connsiteX3972" fmla="*/ 591520 w 3708947"/>
                <a:gd name="connsiteY3972" fmla="*/ 2217901 h 2329115"/>
                <a:gd name="connsiteX3973" fmla="*/ 586591 w 3708947"/>
                <a:gd name="connsiteY3973" fmla="*/ 2205131 h 2329115"/>
                <a:gd name="connsiteX3974" fmla="*/ 591633 w 3708947"/>
                <a:gd name="connsiteY3974" fmla="*/ 2192068 h 2329115"/>
                <a:gd name="connsiteX3975" fmla="*/ 586591 w 3708947"/>
                <a:gd name="connsiteY3975" fmla="*/ 2180461 h 2329115"/>
                <a:gd name="connsiteX3976" fmla="*/ 592803 w 3708947"/>
                <a:gd name="connsiteY3976" fmla="*/ 2166162 h 2329115"/>
                <a:gd name="connsiteX3977" fmla="*/ 589121 w 3708947"/>
                <a:gd name="connsiteY3977" fmla="*/ 2157057 h 2329115"/>
                <a:gd name="connsiteX3978" fmla="*/ 595160 w 3708947"/>
                <a:gd name="connsiteY3978" fmla="*/ 2142121 h 2329115"/>
                <a:gd name="connsiteX3979" fmla="*/ 591651 w 3708947"/>
                <a:gd name="connsiteY3979" fmla="*/ 2133651 h 2329115"/>
                <a:gd name="connsiteX3980" fmla="*/ 597285 w 3708947"/>
                <a:gd name="connsiteY3980" fmla="*/ 2120051 h 2329115"/>
                <a:gd name="connsiteX3981" fmla="*/ 591651 w 3708947"/>
                <a:gd name="connsiteY3981" fmla="*/ 2107083 h 2329115"/>
                <a:gd name="connsiteX3982" fmla="*/ 597775 w 3708947"/>
                <a:gd name="connsiteY3982" fmla="*/ 2092986 h 2329115"/>
                <a:gd name="connsiteX3983" fmla="*/ 594182 w 3708947"/>
                <a:gd name="connsiteY3983" fmla="*/ 2084311 h 2329115"/>
                <a:gd name="connsiteX3984" fmla="*/ 600470 w 3708947"/>
                <a:gd name="connsiteY3984" fmla="*/ 2069129 h 2329115"/>
                <a:gd name="connsiteX3985" fmla="*/ 596712 w 3708947"/>
                <a:gd name="connsiteY3985" fmla="*/ 2060274 h 2329115"/>
                <a:gd name="connsiteX3986" fmla="*/ 602898 w 3708947"/>
                <a:gd name="connsiteY3986" fmla="*/ 2045695 h 2329115"/>
                <a:gd name="connsiteX3987" fmla="*/ 599242 w 3708947"/>
                <a:gd name="connsiteY3987" fmla="*/ 2036868 h 2329115"/>
                <a:gd name="connsiteX3988" fmla="*/ 605398 w 3708947"/>
                <a:gd name="connsiteY3988" fmla="*/ 2022007 h 2329115"/>
                <a:gd name="connsiteX3989" fmla="*/ 601772 w 3708947"/>
                <a:gd name="connsiteY3989" fmla="*/ 2013463 h 2329115"/>
                <a:gd name="connsiteX3990" fmla="*/ 608224 w 3708947"/>
                <a:gd name="connsiteY3990" fmla="*/ 1998259 h 2329115"/>
                <a:gd name="connsiteX3991" fmla="*/ 604303 w 3708947"/>
                <a:gd name="connsiteY3991" fmla="*/ 1988793 h 2329115"/>
                <a:gd name="connsiteX3992" fmla="*/ 612273 w 3708947"/>
                <a:gd name="connsiteY3992" fmla="*/ 1969551 h 2329115"/>
                <a:gd name="connsiteX3993" fmla="*/ 610629 w 3708947"/>
                <a:gd name="connsiteY3993" fmla="*/ 1965389 h 2329115"/>
                <a:gd name="connsiteX3994" fmla="*/ 616979 w 3708947"/>
                <a:gd name="connsiteY3994" fmla="*/ 1949309 h 2329115"/>
                <a:gd name="connsiteX3995" fmla="*/ 613159 w 3708947"/>
                <a:gd name="connsiteY3995" fmla="*/ 1940086 h 2329115"/>
                <a:gd name="connsiteX3996" fmla="*/ 620406 w 3708947"/>
                <a:gd name="connsiteY3996" fmla="*/ 1922591 h 2329115"/>
                <a:gd name="connsiteX3997" fmla="*/ 618220 w 3708947"/>
                <a:gd name="connsiteY3997" fmla="*/ 1917314 h 2329115"/>
                <a:gd name="connsiteX3998" fmla="*/ 624463 w 3708947"/>
                <a:gd name="connsiteY3998" fmla="*/ 1902241 h 2329115"/>
                <a:gd name="connsiteX3999" fmla="*/ 620750 w 3708947"/>
                <a:gd name="connsiteY3999" fmla="*/ 1893276 h 2329115"/>
                <a:gd name="connsiteX4000" fmla="*/ 627996 w 3708947"/>
                <a:gd name="connsiteY4000" fmla="*/ 1875781 h 2329115"/>
                <a:gd name="connsiteX4001" fmla="*/ 625810 w 3708947"/>
                <a:gd name="connsiteY4001" fmla="*/ 1870503 h 2329115"/>
                <a:gd name="connsiteX4002" fmla="*/ 633004 w 3708947"/>
                <a:gd name="connsiteY4002" fmla="*/ 1853134 h 2329115"/>
                <a:gd name="connsiteX4003" fmla="*/ 630871 w 3708947"/>
                <a:gd name="connsiteY4003" fmla="*/ 1847732 h 2329115"/>
                <a:gd name="connsiteX4004" fmla="*/ 637795 w 3708947"/>
                <a:gd name="connsiteY4004" fmla="*/ 1830200 h 2329115"/>
                <a:gd name="connsiteX4005" fmla="*/ 635932 w 3708947"/>
                <a:gd name="connsiteY4005" fmla="*/ 1825591 h 2329115"/>
                <a:gd name="connsiteX4006" fmla="*/ 643247 w 3708947"/>
                <a:gd name="connsiteY4006" fmla="*/ 1807499 h 2329115"/>
                <a:gd name="connsiteX4007" fmla="*/ 640992 w 3708947"/>
                <a:gd name="connsiteY4007" fmla="*/ 1802186 h 2329115"/>
                <a:gd name="connsiteX4008" fmla="*/ 648459 w 3708947"/>
                <a:gd name="connsiteY4008" fmla="*/ 1784589 h 2329115"/>
                <a:gd name="connsiteX4009" fmla="*/ 646053 w 3708947"/>
                <a:gd name="connsiteY4009" fmla="*/ 1778781 h 2329115"/>
                <a:gd name="connsiteX4010" fmla="*/ 653834 w 3708947"/>
                <a:gd name="connsiteY4010" fmla="*/ 1759994 h 2329115"/>
                <a:gd name="connsiteX4011" fmla="*/ 654224 w 3708947"/>
                <a:gd name="connsiteY4011" fmla="*/ 1759832 h 2329115"/>
                <a:gd name="connsiteX4012" fmla="*/ 652379 w 3708947"/>
                <a:gd name="connsiteY4012" fmla="*/ 1755376 h 2329115"/>
                <a:gd name="connsiteX4013" fmla="*/ 659887 w 3708947"/>
                <a:gd name="connsiteY4013" fmla="*/ 1737248 h 2329115"/>
                <a:gd name="connsiteX4014" fmla="*/ 657439 w 3708947"/>
                <a:gd name="connsiteY4014" fmla="*/ 1731338 h 2329115"/>
                <a:gd name="connsiteX4015" fmla="*/ 664162 w 3708947"/>
                <a:gd name="connsiteY4015" fmla="*/ 1715108 h 2329115"/>
                <a:gd name="connsiteX4016" fmla="*/ 662500 w 3708947"/>
                <a:gd name="connsiteY4016" fmla="*/ 1711096 h 2329115"/>
                <a:gd name="connsiteX4017" fmla="*/ 670096 w 3708947"/>
                <a:gd name="connsiteY4017" fmla="*/ 1692757 h 2329115"/>
                <a:gd name="connsiteX4018" fmla="*/ 672106 w 3708947"/>
                <a:gd name="connsiteY4018" fmla="*/ 1691924 h 2329115"/>
                <a:gd name="connsiteX4019" fmla="*/ 670091 w 3708947"/>
                <a:gd name="connsiteY4019" fmla="*/ 1687058 h 2329115"/>
                <a:gd name="connsiteX4020" fmla="*/ 677337 w 3708947"/>
                <a:gd name="connsiteY4020" fmla="*/ 1669563 h 2329115"/>
                <a:gd name="connsiteX4021" fmla="*/ 675151 w 3708947"/>
                <a:gd name="connsiteY4021" fmla="*/ 1664286 h 2329115"/>
                <a:gd name="connsiteX4022" fmla="*/ 682748 w 3708947"/>
                <a:gd name="connsiteY4022" fmla="*/ 1645947 h 2329115"/>
                <a:gd name="connsiteX4023" fmla="*/ 683885 w 3708947"/>
                <a:gd name="connsiteY4023" fmla="*/ 1645475 h 2329115"/>
                <a:gd name="connsiteX4024" fmla="*/ 682741 w 3708947"/>
                <a:gd name="connsiteY4024" fmla="*/ 1642779 h 2329115"/>
                <a:gd name="connsiteX4025" fmla="*/ 690102 w 3708947"/>
                <a:gd name="connsiteY4025" fmla="*/ 1625430 h 2329115"/>
                <a:gd name="connsiteX4026" fmla="*/ 687802 w 3708947"/>
                <a:gd name="connsiteY4026" fmla="*/ 1620006 h 2329115"/>
                <a:gd name="connsiteX4027" fmla="*/ 695583 w 3708947"/>
                <a:gd name="connsiteY4027" fmla="*/ 1601667 h 2329115"/>
                <a:gd name="connsiteX4028" fmla="*/ 697628 w 3708947"/>
                <a:gd name="connsiteY4028" fmla="*/ 1600840 h 2329115"/>
                <a:gd name="connsiteX4029" fmla="*/ 696658 w 3708947"/>
                <a:gd name="connsiteY4029" fmla="*/ 1598499 h 2329115"/>
                <a:gd name="connsiteX4030" fmla="*/ 704254 w 3708947"/>
                <a:gd name="connsiteY4030" fmla="*/ 1580160 h 2329115"/>
                <a:gd name="connsiteX4031" fmla="*/ 705817 w 3708947"/>
                <a:gd name="connsiteY4031" fmla="*/ 1579512 h 2329115"/>
                <a:gd name="connsiteX4032" fmla="*/ 704249 w 3708947"/>
                <a:gd name="connsiteY4032" fmla="*/ 1575726 h 2329115"/>
                <a:gd name="connsiteX4033" fmla="*/ 711845 w 3708947"/>
                <a:gd name="connsiteY4033" fmla="*/ 1557387 h 2329115"/>
                <a:gd name="connsiteX4034" fmla="*/ 712960 w 3708947"/>
                <a:gd name="connsiteY4034" fmla="*/ 1556925 h 2329115"/>
                <a:gd name="connsiteX4035" fmla="*/ 711840 w 3708947"/>
                <a:gd name="connsiteY4035" fmla="*/ 1554219 h 2329115"/>
                <a:gd name="connsiteX4036" fmla="*/ 719436 w 3708947"/>
                <a:gd name="connsiteY4036" fmla="*/ 1535880 h 2329115"/>
                <a:gd name="connsiteX4037" fmla="*/ 721222 w 3708947"/>
                <a:gd name="connsiteY4037" fmla="*/ 1535140 h 2329115"/>
                <a:gd name="connsiteX4038" fmla="*/ 719430 w 3708947"/>
                <a:gd name="connsiteY4038" fmla="*/ 1530814 h 2329115"/>
                <a:gd name="connsiteX4039" fmla="*/ 727212 w 3708947"/>
                <a:gd name="connsiteY4039" fmla="*/ 1512027 h 2329115"/>
                <a:gd name="connsiteX4040" fmla="*/ 727803 w 3708947"/>
                <a:gd name="connsiteY4040" fmla="*/ 1511783 h 2329115"/>
                <a:gd name="connsiteX4041" fmla="*/ 727021 w 3708947"/>
                <a:gd name="connsiteY4041" fmla="*/ 1509940 h 2329115"/>
                <a:gd name="connsiteX4042" fmla="*/ 734803 w 3708947"/>
                <a:gd name="connsiteY4042" fmla="*/ 1491601 h 2329115"/>
                <a:gd name="connsiteX4043" fmla="*/ 737001 w 3708947"/>
                <a:gd name="connsiteY4043" fmla="*/ 1490712 h 2329115"/>
                <a:gd name="connsiteX4044" fmla="*/ 735878 w 3708947"/>
                <a:gd name="connsiteY4044" fmla="*/ 1487800 h 2329115"/>
                <a:gd name="connsiteX4045" fmla="*/ 743474 w 3708947"/>
                <a:gd name="connsiteY4045" fmla="*/ 1468119 h 2329115"/>
                <a:gd name="connsiteX4046" fmla="*/ 744329 w 3708947"/>
                <a:gd name="connsiteY4046" fmla="*/ 1467738 h 2329115"/>
                <a:gd name="connsiteX4047" fmla="*/ 743468 w 3708947"/>
                <a:gd name="connsiteY4047" fmla="*/ 1465660 h 2329115"/>
                <a:gd name="connsiteX4048" fmla="*/ 751065 w 3708947"/>
                <a:gd name="connsiteY4048" fmla="*/ 1447321 h 2329115"/>
                <a:gd name="connsiteX4049" fmla="*/ 751974 w 3708947"/>
                <a:gd name="connsiteY4049" fmla="*/ 1446944 h 2329115"/>
                <a:gd name="connsiteX4050" fmla="*/ 751059 w 3708947"/>
                <a:gd name="connsiteY4050" fmla="*/ 1444786 h 2329115"/>
                <a:gd name="connsiteX4051" fmla="*/ 759026 w 3708947"/>
                <a:gd name="connsiteY4051" fmla="*/ 1425999 h 2329115"/>
                <a:gd name="connsiteX4052" fmla="*/ 761621 w 3708947"/>
                <a:gd name="connsiteY4052" fmla="*/ 1424949 h 2329115"/>
                <a:gd name="connsiteX4053" fmla="*/ 761180 w 3708947"/>
                <a:gd name="connsiteY4053" fmla="*/ 1423911 h 2329115"/>
                <a:gd name="connsiteX4054" fmla="*/ 768962 w 3708947"/>
                <a:gd name="connsiteY4054" fmla="*/ 1405572 h 2329115"/>
                <a:gd name="connsiteX4055" fmla="*/ 770093 w 3708947"/>
                <a:gd name="connsiteY4055" fmla="*/ 1405114 h 2329115"/>
                <a:gd name="connsiteX4056" fmla="*/ 768771 w 3708947"/>
                <a:gd name="connsiteY4056" fmla="*/ 1401770 h 2329115"/>
                <a:gd name="connsiteX4057" fmla="*/ 776552 w 3708947"/>
                <a:gd name="connsiteY4057" fmla="*/ 1382089 h 2329115"/>
                <a:gd name="connsiteX4058" fmla="*/ 780471 w 3708947"/>
                <a:gd name="connsiteY4058" fmla="*/ 1380389 h 2329115"/>
                <a:gd name="connsiteX4059" fmla="*/ 780157 w 3708947"/>
                <a:gd name="connsiteY4059" fmla="*/ 1379631 h 2329115"/>
                <a:gd name="connsiteX4060" fmla="*/ 787754 w 3708947"/>
                <a:gd name="connsiteY4060" fmla="*/ 1361292 h 2329115"/>
                <a:gd name="connsiteX4061" fmla="*/ 790794 w 3708947"/>
                <a:gd name="connsiteY4061" fmla="*/ 1360032 h 2329115"/>
                <a:gd name="connsiteX4062" fmla="*/ 790278 w 3708947"/>
                <a:gd name="connsiteY4062" fmla="*/ 1358756 h 2329115"/>
                <a:gd name="connsiteX4063" fmla="*/ 797874 w 3708947"/>
                <a:gd name="connsiteY4063" fmla="*/ 1339969 h 2329115"/>
                <a:gd name="connsiteX4064" fmla="*/ 798605 w 3708947"/>
                <a:gd name="connsiteY4064" fmla="*/ 1339659 h 2329115"/>
                <a:gd name="connsiteX4065" fmla="*/ 797869 w 3708947"/>
                <a:gd name="connsiteY4065" fmla="*/ 1337881 h 2329115"/>
                <a:gd name="connsiteX4066" fmla="*/ 805465 w 3708947"/>
                <a:gd name="connsiteY4066" fmla="*/ 1319542 h 2329115"/>
                <a:gd name="connsiteX4067" fmla="*/ 808516 w 3708947"/>
                <a:gd name="connsiteY4067" fmla="*/ 1318278 h 2329115"/>
                <a:gd name="connsiteX4068" fmla="*/ 807990 w 3708947"/>
                <a:gd name="connsiteY4068" fmla="*/ 1317007 h 2329115"/>
                <a:gd name="connsiteX4069" fmla="*/ 815771 w 3708947"/>
                <a:gd name="connsiteY4069" fmla="*/ 1298220 h 2329115"/>
                <a:gd name="connsiteX4070" fmla="*/ 819587 w 3708947"/>
                <a:gd name="connsiteY4070" fmla="*/ 1296639 h 2329115"/>
                <a:gd name="connsiteX4071" fmla="*/ 819377 w 3708947"/>
                <a:gd name="connsiteY4071" fmla="*/ 1296132 h 2329115"/>
                <a:gd name="connsiteX4072" fmla="*/ 826973 w 3708947"/>
                <a:gd name="connsiteY4072" fmla="*/ 1277793 h 2329115"/>
                <a:gd name="connsiteX4073" fmla="*/ 830013 w 3708947"/>
                <a:gd name="connsiteY4073" fmla="*/ 1276533 h 2329115"/>
                <a:gd name="connsiteX4074" fmla="*/ 829498 w 3708947"/>
                <a:gd name="connsiteY4074" fmla="*/ 1275257 h 2329115"/>
                <a:gd name="connsiteX4075" fmla="*/ 837094 w 3708947"/>
                <a:gd name="connsiteY4075" fmla="*/ 1256470 h 2329115"/>
                <a:gd name="connsiteX4076" fmla="*/ 839737 w 3708947"/>
                <a:gd name="connsiteY4076" fmla="*/ 1255349 h 2329115"/>
                <a:gd name="connsiteX4077" fmla="*/ 847215 w 3708947"/>
                <a:gd name="connsiteY4077" fmla="*/ 1236413 h 2329115"/>
                <a:gd name="connsiteX4078" fmla="*/ 850103 w 3708947"/>
                <a:gd name="connsiteY4078" fmla="*/ 1235158 h 2329115"/>
                <a:gd name="connsiteX4079" fmla="*/ 857520 w 3708947"/>
                <a:gd name="connsiteY4079" fmla="*/ 1217251 h 2329115"/>
                <a:gd name="connsiteX4080" fmla="*/ 861336 w 3708947"/>
                <a:gd name="connsiteY4080" fmla="*/ 1215671 h 2329115"/>
                <a:gd name="connsiteX4081" fmla="*/ 861126 w 3708947"/>
                <a:gd name="connsiteY4081" fmla="*/ 1215163 h 2329115"/>
                <a:gd name="connsiteX4082" fmla="*/ 868722 w 3708947"/>
                <a:gd name="connsiteY4082" fmla="*/ 1196824 h 2329115"/>
                <a:gd name="connsiteX4083" fmla="*/ 871562 w 3708947"/>
                <a:gd name="connsiteY4083" fmla="*/ 1195647 h 2329115"/>
                <a:gd name="connsiteX4084" fmla="*/ 871247 w 3708947"/>
                <a:gd name="connsiteY4084" fmla="*/ 1194921 h 2329115"/>
                <a:gd name="connsiteX4085" fmla="*/ 879214 w 3708947"/>
                <a:gd name="connsiteY4085" fmla="*/ 1176582 h 2329115"/>
                <a:gd name="connsiteX4086" fmla="*/ 884498 w 3708947"/>
                <a:gd name="connsiteY4086" fmla="*/ 1174494 h 2329115"/>
                <a:gd name="connsiteX4087" fmla="*/ 891495 w 3708947"/>
                <a:gd name="connsiteY4087" fmla="*/ 1157605 h 2329115"/>
                <a:gd name="connsiteX4088" fmla="*/ 894328 w 3708947"/>
                <a:gd name="connsiteY4088" fmla="*/ 1156431 h 2329115"/>
                <a:gd name="connsiteX4089" fmla="*/ 894019 w 3708947"/>
                <a:gd name="connsiteY4089" fmla="*/ 1155702 h 2329115"/>
                <a:gd name="connsiteX4090" fmla="*/ 901801 w 3708947"/>
                <a:gd name="connsiteY4090" fmla="*/ 1137363 h 2329115"/>
                <a:gd name="connsiteX4091" fmla="*/ 908179 w 3708947"/>
                <a:gd name="connsiteY4091" fmla="*/ 1134783 h 2329115"/>
                <a:gd name="connsiteX4092" fmla="*/ 907935 w 3708947"/>
                <a:gd name="connsiteY4092" fmla="*/ 1134194 h 2329115"/>
                <a:gd name="connsiteX4093" fmla="*/ 915532 w 3708947"/>
                <a:gd name="connsiteY4093" fmla="*/ 1115855 h 2329115"/>
                <a:gd name="connsiteX4094" fmla="*/ 918893 w 3708947"/>
                <a:gd name="connsiteY4094" fmla="*/ 1114462 h 2329115"/>
                <a:gd name="connsiteX4095" fmla="*/ 925653 w 3708947"/>
                <a:gd name="connsiteY4095" fmla="*/ 1098143 h 2329115"/>
                <a:gd name="connsiteX4096" fmla="*/ 931095 w 3708947"/>
                <a:gd name="connsiteY4096" fmla="*/ 1095889 h 2329115"/>
                <a:gd name="connsiteX4097" fmla="*/ 930708 w 3708947"/>
                <a:gd name="connsiteY4097" fmla="*/ 1094975 h 2329115"/>
                <a:gd name="connsiteX4098" fmla="*/ 938489 w 3708947"/>
                <a:gd name="connsiteY4098" fmla="*/ 1076636 h 2329115"/>
                <a:gd name="connsiteX4099" fmla="*/ 946171 w 3708947"/>
                <a:gd name="connsiteY4099" fmla="*/ 1073529 h 2329115"/>
                <a:gd name="connsiteX4100" fmla="*/ 952221 w 3708947"/>
                <a:gd name="connsiteY4100" fmla="*/ 1058924 h 2329115"/>
                <a:gd name="connsiteX4101" fmla="*/ 954821 w 3708947"/>
                <a:gd name="connsiteY4101" fmla="*/ 1057846 h 2329115"/>
                <a:gd name="connsiteX4102" fmla="*/ 954746 w 3708947"/>
                <a:gd name="connsiteY4102" fmla="*/ 1057654 h 2329115"/>
                <a:gd name="connsiteX4103" fmla="*/ 962342 w 3708947"/>
                <a:gd name="connsiteY4103" fmla="*/ 1037972 h 2329115"/>
                <a:gd name="connsiteX4104" fmla="*/ 968609 w 3708947"/>
                <a:gd name="connsiteY4104" fmla="*/ 1035186 h 2329115"/>
                <a:gd name="connsiteX4105" fmla="*/ 975178 w 3708947"/>
                <a:gd name="connsiteY4105" fmla="*/ 1019705 h 2329115"/>
                <a:gd name="connsiteX4106" fmla="*/ 982510 w 3708947"/>
                <a:gd name="connsiteY4106" fmla="*/ 1016740 h 2329115"/>
                <a:gd name="connsiteX4107" fmla="*/ 988910 w 3708947"/>
                <a:gd name="connsiteY4107" fmla="*/ 1000913 h 2329115"/>
                <a:gd name="connsiteX4108" fmla="*/ 995265 w 3708947"/>
                <a:gd name="connsiteY4108" fmla="*/ 998216 h 2329115"/>
                <a:gd name="connsiteX4109" fmla="*/ 1001561 w 3708947"/>
                <a:gd name="connsiteY4109" fmla="*/ 983017 h 2329115"/>
                <a:gd name="connsiteX4110" fmla="*/ 1007976 w 3708947"/>
                <a:gd name="connsiteY4110" fmla="*/ 980359 h 2329115"/>
                <a:gd name="connsiteX4111" fmla="*/ 1014212 w 3708947"/>
                <a:gd name="connsiteY4111" fmla="*/ 965305 h 2329115"/>
                <a:gd name="connsiteX4112" fmla="*/ 1020871 w 3708947"/>
                <a:gd name="connsiteY4112" fmla="*/ 962546 h 2329115"/>
                <a:gd name="connsiteX4113" fmla="*/ 1028129 w 3708947"/>
                <a:gd name="connsiteY4113" fmla="*/ 944168 h 2329115"/>
                <a:gd name="connsiteX4114" fmla="*/ 1037508 w 3708947"/>
                <a:gd name="connsiteY4114" fmla="*/ 940093 h 2329115"/>
                <a:gd name="connsiteX4115" fmla="*/ 1043311 w 3708947"/>
                <a:gd name="connsiteY4115" fmla="*/ 926085 h 2329115"/>
                <a:gd name="connsiteX4116" fmla="*/ 1049094 w 3708947"/>
                <a:gd name="connsiteY4116" fmla="*/ 923689 h 2329115"/>
                <a:gd name="connsiteX4117" fmla="*/ 1055962 w 3708947"/>
                <a:gd name="connsiteY4117" fmla="*/ 907108 h 2329115"/>
                <a:gd name="connsiteX4118" fmla="*/ 1064412 w 3708947"/>
                <a:gd name="connsiteY4118" fmla="*/ 903608 h 2329115"/>
                <a:gd name="connsiteX4119" fmla="*/ 1069878 w 3708947"/>
                <a:gd name="connsiteY4119" fmla="*/ 889767 h 2329115"/>
                <a:gd name="connsiteX4120" fmla="*/ 1079403 w 3708947"/>
                <a:gd name="connsiteY4120" fmla="*/ 885629 h 2329115"/>
                <a:gd name="connsiteX4121" fmla="*/ 1085060 w 3708947"/>
                <a:gd name="connsiteY4121" fmla="*/ 870975 h 2329115"/>
                <a:gd name="connsiteX4122" fmla="*/ 1092651 w 3708947"/>
                <a:gd name="connsiteY4122" fmla="*/ 867600 h 2329115"/>
                <a:gd name="connsiteX4123" fmla="*/ 1097896 w 3708947"/>
                <a:gd name="connsiteY4123" fmla="*/ 855237 h 2329115"/>
                <a:gd name="connsiteX4124" fmla="*/ 1108253 w 3708947"/>
                <a:gd name="connsiteY4124" fmla="*/ 851050 h 2329115"/>
                <a:gd name="connsiteX4125" fmla="*/ 1114158 w 3708947"/>
                <a:gd name="connsiteY4125" fmla="*/ 836446 h 2329115"/>
                <a:gd name="connsiteX4126" fmla="*/ 1120513 w 3708947"/>
                <a:gd name="connsiteY4126" fmla="*/ 833750 h 2329115"/>
                <a:gd name="connsiteX4127" fmla="*/ 1126810 w 3708947"/>
                <a:gd name="connsiteY4127" fmla="*/ 818549 h 2329115"/>
                <a:gd name="connsiteX4128" fmla="*/ 1136842 w 3708947"/>
                <a:gd name="connsiteY4128" fmla="*/ 814393 h 2329115"/>
                <a:gd name="connsiteX4129" fmla="*/ 1142176 w 3708947"/>
                <a:gd name="connsiteY4129" fmla="*/ 801208 h 2329115"/>
                <a:gd name="connsiteX4130" fmla="*/ 1153452 w 3708947"/>
                <a:gd name="connsiteY4130" fmla="*/ 796426 h 2329115"/>
                <a:gd name="connsiteX4131" fmla="*/ 1158438 w 3708947"/>
                <a:gd name="connsiteY4131" fmla="*/ 784390 h 2329115"/>
                <a:gd name="connsiteX4132" fmla="*/ 1164934 w 3708947"/>
                <a:gd name="connsiteY4132" fmla="*/ 781699 h 2329115"/>
                <a:gd name="connsiteX4133" fmla="*/ 1171460 w 3708947"/>
                <a:gd name="connsiteY4133" fmla="*/ 766678 h 2329115"/>
                <a:gd name="connsiteX4134" fmla="*/ 1181336 w 3708947"/>
                <a:gd name="connsiteY4134" fmla="*/ 762777 h 2329115"/>
                <a:gd name="connsiteX4135" fmla="*/ 1186456 w 3708947"/>
                <a:gd name="connsiteY4135" fmla="*/ 750416 h 2329115"/>
                <a:gd name="connsiteX4136" fmla="*/ 1197137 w 3708947"/>
                <a:gd name="connsiteY4136" fmla="*/ 745992 h 2329115"/>
                <a:gd name="connsiteX4137" fmla="*/ 1202718 w 3708947"/>
                <a:gd name="connsiteY4137" fmla="*/ 732519 h 2329115"/>
                <a:gd name="connsiteX4138" fmla="*/ 1213453 w 3708947"/>
                <a:gd name="connsiteY4138" fmla="*/ 728072 h 2329115"/>
                <a:gd name="connsiteX4139" fmla="*/ 1217900 w 3708947"/>
                <a:gd name="connsiteY4139" fmla="*/ 717337 h 2329115"/>
                <a:gd name="connsiteX4140" fmla="*/ 1229528 w 3708947"/>
                <a:gd name="connsiteY4140" fmla="*/ 712520 h 2329115"/>
                <a:gd name="connsiteX4141" fmla="*/ 1234346 w 3708947"/>
                <a:gd name="connsiteY4141" fmla="*/ 700891 h 2329115"/>
                <a:gd name="connsiteX4142" fmla="*/ 1244449 w 3708947"/>
                <a:gd name="connsiteY4142" fmla="*/ 696706 h 2329115"/>
                <a:gd name="connsiteX4143" fmla="*/ 1249898 w 3708947"/>
                <a:gd name="connsiteY4143" fmla="*/ 683550 h 2329115"/>
                <a:gd name="connsiteX4144" fmla="*/ 1262738 w 3708947"/>
                <a:gd name="connsiteY4144" fmla="*/ 678231 h 2329115"/>
                <a:gd name="connsiteX4145" fmla="*/ 1267424 w 3708947"/>
                <a:gd name="connsiteY4145" fmla="*/ 666917 h 2329115"/>
                <a:gd name="connsiteX4146" fmla="*/ 1279370 w 3708947"/>
                <a:gd name="connsiteY4146" fmla="*/ 661969 h 2329115"/>
                <a:gd name="connsiteX4147" fmla="*/ 1283687 w 3708947"/>
                <a:gd name="connsiteY4147" fmla="*/ 651550 h 2329115"/>
                <a:gd name="connsiteX4148" fmla="*/ 1294422 w 3708947"/>
                <a:gd name="connsiteY4148" fmla="*/ 647103 h 2329115"/>
                <a:gd name="connsiteX4149" fmla="*/ 1298868 w 3708947"/>
                <a:gd name="connsiteY4149" fmla="*/ 636369 h 2329115"/>
                <a:gd name="connsiteX4150" fmla="*/ 1310903 w 3708947"/>
                <a:gd name="connsiteY4150" fmla="*/ 631383 h 2329115"/>
                <a:gd name="connsiteX4151" fmla="*/ 1315685 w 3708947"/>
                <a:gd name="connsiteY4151" fmla="*/ 620107 h 2329115"/>
                <a:gd name="connsiteX4152" fmla="*/ 1328870 w 3708947"/>
                <a:gd name="connsiteY4152" fmla="*/ 614773 h 2329115"/>
                <a:gd name="connsiteX4153" fmla="*/ 1333026 w 3708947"/>
                <a:gd name="connsiteY4153" fmla="*/ 604741 h 2329115"/>
                <a:gd name="connsiteX4154" fmla="*/ 1344044 w 3708947"/>
                <a:gd name="connsiteY4154" fmla="*/ 600177 h 2329115"/>
                <a:gd name="connsiteX4155" fmla="*/ 1345098 w 3708947"/>
                <a:gd name="connsiteY4155" fmla="*/ 597806 h 2329115"/>
                <a:gd name="connsiteX4156" fmla="*/ 1331748 w 3708947"/>
                <a:gd name="connsiteY4156" fmla="*/ 603203 h 2329115"/>
                <a:gd name="connsiteX4157" fmla="*/ 1327956 w 3708947"/>
                <a:gd name="connsiteY4157" fmla="*/ 613030 h 2329115"/>
                <a:gd name="connsiteX4158" fmla="*/ 1316054 w 3708947"/>
                <a:gd name="connsiteY4158" fmla="*/ 618320 h 2329115"/>
                <a:gd name="connsiteX4159" fmla="*/ 1312774 w 3708947"/>
                <a:gd name="connsiteY4159" fmla="*/ 626237 h 2329115"/>
                <a:gd name="connsiteX4160" fmla="*/ 1297457 w 3708947"/>
                <a:gd name="connsiteY4160" fmla="*/ 632582 h 2329115"/>
                <a:gd name="connsiteX4161" fmla="*/ 1293797 w 3708947"/>
                <a:gd name="connsiteY4161" fmla="*/ 641419 h 2329115"/>
                <a:gd name="connsiteX4162" fmla="*/ 1283459 w 3708947"/>
                <a:gd name="connsiteY4162" fmla="*/ 645701 h 2329115"/>
                <a:gd name="connsiteX4163" fmla="*/ 1278615 w 3708947"/>
                <a:gd name="connsiteY4163" fmla="*/ 657680 h 2329115"/>
                <a:gd name="connsiteX4164" fmla="*/ 1267637 w 3708947"/>
                <a:gd name="connsiteY4164" fmla="*/ 662338 h 2329115"/>
                <a:gd name="connsiteX4165" fmla="*/ 1262878 w 3708947"/>
                <a:gd name="connsiteY4165" fmla="*/ 673047 h 2329115"/>
                <a:gd name="connsiteX4166" fmla="*/ 1248437 w 3708947"/>
                <a:gd name="connsiteY4166" fmla="*/ 678621 h 2329115"/>
                <a:gd name="connsiteX4167" fmla="*/ 1244457 w 3708947"/>
                <a:gd name="connsiteY4167" fmla="*/ 688228 h 2329115"/>
                <a:gd name="connsiteX4168" fmla="*/ 1234119 w 3708947"/>
                <a:gd name="connsiteY4168" fmla="*/ 692510 h 2329115"/>
                <a:gd name="connsiteX4169" fmla="*/ 1229275 w 3708947"/>
                <a:gd name="connsiteY4169" fmla="*/ 704490 h 2329115"/>
                <a:gd name="connsiteX4170" fmla="*/ 1217833 w 3708947"/>
                <a:gd name="connsiteY4170" fmla="*/ 709346 h 2329115"/>
                <a:gd name="connsiteX4171" fmla="*/ 1212828 w 3708947"/>
                <a:gd name="connsiteY4171" fmla="*/ 722018 h 2329115"/>
                <a:gd name="connsiteX4172" fmla="*/ 1202170 w 3708947"/>
                <a:gd name="connsiteY4172" fmla="*/ 726648 h 2329115"/>
                <a:gd name="connsiteX4173" fmla="*/ 1197646 w 3708947"/>
                <a:gd name="connsiteY4173" fmla="*/ 737569 h 2329115"/>
                <a:gd name="connsiteX4174" fmla="*/ 1187470 w 3708947"/>
                <a:gd name="connsiteY4174" fmla="*/ 741784 h 2329115"/>
                <a:gd name="connsiteX4175" fmla="*/ 1182280 w 3708947"/>
                <a:gd name="connsiteY4175" fmla="*/ 754015 h 2329115"/>
                <a:gd name="connsiteX4176" fmla="*/ 1170300 w 3708947"/>
                <a:gd name="connsiteY4176" fmla="*/ 758859 h 2329115"/>
                <a:gd name="connsiteX4177" fmla="*/ 1166018 w 3708947"/>
                <a:gd name="connsiteY4177" fmla="*/ 769197 h 2329115"/>
                <a:gd name="connsiteX4178" fmla="*/ 1156909 w 3708947"/>
                <a:gd name="connsiteY4178" fmla="*/ 772970 h 2329115"/>
                <a:gd name="connsiteX4179" fmla="*/ 1150837 w 3708947"/>
                <a:gd name="connsiteY4179" fmla="*/ 787989 h 2329115"/>
                <a:gd name="connsiteX4180" fmla="*/ 1140048 w 3708947"/>
                <a:gd name="connsiteY4180" fmla="*/ 792567 h 2329115"/>
                <a:gd name="connsiteX4181" fmla="*/ 1135470 w 3708947"/>
                <a:gd name="connsiteY4181" fmla="*/ 803356 h 2329115"/>
                <a:gd name="connsiteX4182" fmla="*/ 1124749 w 3708947"/>
                <a:gd name="connsiteY4182" fmla="*/ 807691 h 2329115"/>
                <a:gd name="connsiteX4183" fmla="*/ 1119208 w 3708947"/>
                <a:gd name="connsiteY4183" fmla="*/ 821068 h 2329115"/>
                <a:gd name="connsiteX4184" fmla="*/ 1109792 w 3708947"/>
                <a:gd name="connsiteY4184" fmla="*/ 824968 h 2329115"/>
                <a:gd name="connsiteX4185" fmla="*/ 1103842 w 3708947"/>
                <a:gd name="connsiteY4185" fmla="*/ 839676 h 2329115"/>
                <a:gd name="connsiteX4186" fmla="*/ 1094998 w 3708947"/>
                <a:gd name="connsiteY4186" fmla="*/ 843426 h 2329115"/>
                <a:gd name="connsiteX4187" fmla="*/ 1090110 w 3708947"/>
                <a:gd name="connsiteY4187" fmla="*/ 855227 h 2329115"/>
                <a:gd name="connsiteX4188" fmla="*/ 1081001 w 3708947"/>
                <a:gd name="connsiteY4188" fmla="*/ 859000 h 2329115"/>
                <a:gd name="connsiteX4189" fmla="*/ 1074928 w 3708947"/>
                <a:gd name="connsiteY4189" fmla="*/ 874019 h 2329115"/>
                <a:gd name="connsiteX4190" fmla="*/ 1065448 w 3708947"/>
                <a:gd name="connsiteY4190" fmla="*/ 878042 h 2329115"/>
                <a:gd name="connsiteX4191" fmla="*/ 1059561 w 3708947"/>
                <a:gd name="connsiteY4191" fmla="*/ 891916 h 2329115"/>
                <a:gd name="connsiteX4192" fmla="*/ 1051716 w 3708947"/>
                <a:gd name="connsiteY4192" fmla="*/ 895088 h 2329115"/>
                <a:gd name="connsiteX4193" fmla="*/ 1045830 w 3708947"/>
                <a:gd name="connsiteY4193" fmla="*/ 910337 h 2329115"/>
                <a:gd name="connsiteX4194" fmla="*/ 1038957 w 3708947"/>
                <a:gd name="connsiteY4194" fmla="*/ 913391 h 2329115"/>
                <a:gd name="connsiteX4195" fmla="*/ 1032809 w 3708947"/>
                <a:gd name="connsiteY4195" fmla="*/ 928235 h 2329115"/>
                <a:gd name="connsiteX4196" fmla="*/ 1022621 w 3708947"/>
                <a:gd name="connsiteY4196" fmla="*/ 932455 h 2329115"/>
                <a:gd name="connsiteX4197" fmla="*/ 1017812 w 3708947"/>
                <a:gd name="connsiteY4197" fmla="*/ 943787 h 2329115"/>
                <a:gd name="connsiteX4198" fmla="*/ 1010760 w 3708947"/>
                <a:gd name="connsiteY4198" fmla="*/ 946638 h 2329115"/>
                <a:gd name="connsiteX4199" fmla="*/ 1004081 w 3708947"/>
                <a:gd name="connsiteY4199" fmla="*/ 962763 h 2329115"/>
                <a:gd name="connsiteX4200" fmla="*/ 998338 w 3708947"/>
                <a:gd name="connsiteY4200" fmla="*/ 965142 h 2329115"/>
                <a:gd name="connsiteX4201" fmla="*/ 991430 w 3708947"/>
                <a:gd name="connsiteY4201" fmla="*/ 982636 h 2329115"/>
                <a:gd name="connsiteX4202" fmla="*/ 985756 w 3708947"/>
                <a:gd name="connsiteY4202" fmla="*/ 985101 h 2329115"/>
                <a:gd name="connsiteX4203" fmla="*/ 978592 w 3708947"/>
                <a:gd name="connsiteY4203" fmla="*/ 1001983 h 2329115"/>
                <a:gd name="connsiteX4204" fmla="*/ 970821 w 3708947"/>
                <a:gd name="connsiteY4204" fmla="*/ 1005126 h 2329115"/>
                <a:gd name="connsiteX4205" fmla="*/ 964492 w 3708947"/>
                <a:gd name="connsiteY4205" fmla="*/ 1019695 h 2329115"/>
                <a:gd name="connsiteX4206" fmla="*/ 958867 w 3708947"/>
                <a:gd name="connsiteY4206" fmla="*/ 1021916 h 2329115"/>
                <a:gd name="connsiteX4207" fmla="*/ 951840 w 3708947"/>
                <a:gd name="connsiteY4207" fmla="*/ 1038486 h 2329115"/>
                <a:gd name="connsiteX4208" fmla="*/ 945959 w 3708947"/>
                <a:gd name="connsiteY4208" fmla="*/ 1040865 h 2329115"/>
                <a:gd name="connsiteX4209" fmla="*/ 939374 w 3708947"/>
                <a:gd name="connsiteY4209" fmla="*/ 1056383 h 2329115"/>
                <a:gd name="connsiteX4210" fmla="*/ 932685 w 3708947"/>
                <a:gd name="connsiteY4210" fmla="*/ 1059088 h 2329115"/>
                <a:gd name="connsiteX4211" fmla="*/ 925642 w 3708947"/>
                <a:gd name="connsiteY4211" fmla="*/ 1077335 h 2329115"/>
                <a:gd name="connsiteX4212" fmla="*/ 919410 w 3708947"/>
                <a:gd name="connsiteY4212" fmla="*/ 1080105 h 2329115"/>
                <a:gd name="connsiteX4213" fmla="*/ 912991 w 3708947"/>
                <a:gd name="connsiteY4213" fmla="*/ 1095602 h 2329115"/>
                <a:gd name="connsiteX4214" fmla="*/ 906576 w 3708947"/>
                <a:gd name="connsiteY4214" fmla="*/ 1098259 h 2329115"/>
                <a:gd name="connsiteX4215" fmla="*/ 900340 w 3708947"/>
                <a:gd name="connsiteY4215" fmla="*/ 1113314 h 2329115"/>
                <a:gd name="connsiteX4216" fmla="*/ 897049 w 3708947"/>
                <a:gd name="connsiteY4216" fmla="*/ 1114677 h 2329115"/>
                <a:gd name="connsiteX4217" fmla="*/ 897815 w 3708947"/>
                <a:gd name="connsiteY4217" fmla="*/ 1116483 h 2329115"/>
                <a:gd name="connsiteX4218" fmla="*/ 890033 w 3708947"/>
                <a:gd name="connsiteY4218" fmla="*/ 1134822 h 2329115"/>
                <a:gd name="connsiteX4219" fmla="*/ 882351 w 3708947"/>
                <a:gd name="connsiteY4219" fmla="*/ 1137927 h 2329115"/>
                <a:gd name="connsiteX4220" fmla="*/ 876302 w 3708947"/>
                <a:gd name="connsiteY4220" fmla="*/ 1152534 h 2329115"/>
                <a:gd name="connsiteX4221" fmla="*/ 873026 w 3708947"/>
                <a:gd name="connsiteY4221" fmla="*/ 1153891 h 2329115"/>
                <a:gd name="connsiteX4222" fmla="*/ 873777 w 3708947"/>
                <a:gd name="connsiteY4222" fmla="*/ 1155702 h 2329115"/>
                <a:gd name="connsiteX4223" fmla="*/ 866181 w 3708947"/>
                <a:gd name="connsiteY4223" fmla="*/ 1174041 h 2329115"/>
                <a:gd name="connsiteX4224" fmla="*/ 861028 w 3708947"/>
                <a:gd name="connsiteY4224" fmla="*/ 1176175 h 2329115"/>
                <a:gd name="connsiteX4225" fmla="*/ 853344 w 3708947"/>
                <a:gd name="connsiteY4225" fmla="*/ 1194283 h 2329115"/>
                <a:gd name="connsiteX4226" fmla="*/ 849332 w 3708947"/>
                <a:gd name="connsiteY4226" fmla="*/ 1195906 h 2329115"/>
                <a:gd name="connsiteX4227" fmla="*/ 842144 w 3708947"/>
                <a:gd name="connsiteY4227" fmla="*/ 1213260 h 2329115"/>
                <a:gd name="connsiteX4228" fmla="*/ 839316 w 3708947"/>
                <a:gd name="connsiteY4228" fmla="*/ 1214432 h 2329115"/>
                <a:gd name="connsiteX4229" fmla="*/ 839619 w 3708947"/>
                <a:gd name="connsiteY4229" fmla="*/ 1215163 h 2329115"/>
                <a:gd name="connsiteX4230" fmla="*/ 832022 w 3708947"/>
                <a:gd name="connsiteY4230" fmla="*/ 1233502 h 2329115"/>
                <a:gd name="connsiteX4231" fmla="*/ 826814 w 3708947"/>
                <a:gd name="connsiteY4231" fmla="*/ 1235660 h 2329115"/>
                <a:gd name="connsiteX4232" fmla="*/ 826968 w 3708947"/>
                <a:gd name="connsiteY4232" fmla="*/ 1236038 h 2329115"/>
                <a:gd name="connsiteX4233" fmla="*/ 819371 w 3708947"/>
                <a:gd name="connsiteY4233" fmla="*/ 1254824 h 2329115"/>
                <a:gd name="connsiteX4234" fmla="*/ 816726 w 3708947"/>
                <a:gd name="connsiteY4234" fmla="*/ 1255947 h 2329115"/>
                <a:gd name="connsiteX4235" fmla="*/ 809065 w 3708947"/>
                <a:gd name="connsiteY4235" fmla="*/ 1274881 h 2329115"/>
                <a:gd name="connsiteX4236" fmla="*/ 804898 w 3708947"/>
                <a:gd name="connsiteY4236" fmla="*/ 1276649 h 2329115"/>
                <a:gd name="connsiteX4237" fmla="*/ 797864 w 3708947"/>
                <a:gd name="connsiteY4237" fmla="*/ 1294043 h 2329115"/>
                <a:gd name="connsiteX4238" fmla="*/ 794981 w 3708947"/>
                <a:gd name="connsiteY4238" fmla="*/ 1295266 h 2329115"/>
                <a:gd name="connsiteX4239" fmla="*/ 795340 w 3708947"/>
                <a:gd name="connsiteY4239" fmla="*/ 1296132 h 2329115"/>
                <a:gd name="connsiteX4240" fmla="*/ 787743 w 3708947"/>
                <a:gd name="connsiteY4240" fmla="*/ 1314471 h 2329115"/>
                <a:gd name="connsiteX4241" fmla="*/ 786834 w 3708947"/>
                <a:gd name="connsiteY4241" fmla="*/ 1314848 h 2329115"/>
                <a:gd name="connsiteX4242" fmla="*/ 787750 w 3708947"/>
                <a:gd name="connsiteY4242" fmla="*/ 1317007 h 2329115"/>
                <a:gd name="connsiteX4243" fmla="*/ 779782 w 3708947"/>
                <a:gd name="connsiteY4243" fmla="*/ 1335793 h 2329115"/>
                <a:gd name="connsiteX4244" fmla="*/ 777187 w 3708947"/>
                <a:gd name="connsiteY4244" fmla="*/ 1336843 h 2329115"/>
                <a:gd name="connsiteX4245" fmla="*/ 777628 w 3708947"/>
                <a:gd name="connsiteY4245" fmla="*/ 1337881 h 2329115"/>
                <a:gd name="connsiteX4246" fmla="*/ 769846 w 3708947"/>
                <a:gd name="connsiteY4246" fmla="*/ 1356220 h 2329115"/>
                <a:gd name="connsiteX4247" fmla="*/ 765866 w 3708947"/>
                <a:gd name="connsiteY4247" fmla="*/ 1357829 h 2329115"/>
                <a:gd name="connsiteX4248" fmla="*/ 766241 w 3708947"/>
                <a:gd name="connsiteY4248" fmla="*/ 1358756 h 2329115"/>
                <a:gd name="connsiteX4249" fmla="*/ 758645 w 3708947"/>
                <a:gd name="connsiteY4249" fmla="*/ 1377542 h 2329115"/>
                <a:gd name="connsiteX4250" fmla="*/ 755761 w 3708947"/>
                <a:gd name="connsiteY4250" fmla="*/ 1378765 h 2329115"/>
                <a:gd name="connsiteX4251" fmla="*/ 756120 w 3708947"/>
                <a:gd name="connsiteY4251" fmla="*/ 1379631 h 2329115"/>
                <a:gd name="connsiteX4252" fmla="*/ 748524 w 3708947"/>
                <a:gd name="connsiteY4252" fmla="*/ 1397970 h 2329115"/>
                <a:gd name="connsiteX4253" fmla="*/ 747264 w 3708947"/>
                <a:gd name="connsiteY4253" fmla="*/ 1398492 h 2329115"/>
                <a:gd name="connsiteX4254" fmla="*/ 748529 w 3708947"/>
                <a:gd name="connsiteY4254" fmla="*/ 1401770 h 2329115"/>
                <a:gd name="connsiteX4255" fmla="*/ 740933 w 3708947"/>
                <a:gd name="connsiteY4255" fmla="*/ 1421452 h 2329115"/>
                <a:gd name="connsiteX4256" fmla="*/ 737931 w 3708947"/>
                <a:gd name="connsiteY4256" fmla="*/ 1422786 h 2329115"/>
                <a:gd name="connsiteX4257" fmla="*/ 738409 w 3708947"/>
                <a:gd name="connsiteY4257" fmla="*/ 1423911 h 2329115"/>
                <a:gd name="connsiteX4258" fmla="*/ 730627 w 3708947"/>
                <a:gd name="connsiteY4258" fmla="*/ 1442250 h 2329115"/>
                <a:gd name="connsiteX4259" fmla="*/ 728822 w 3708947"/>
                <a:gd name="connsiteY4259" fmla="*/ 1442980 h 2329115"/>
                <a:gd name="connsiteX4260" fmla="*/ 729552 w 3708947"/>
                <a:gd name="connsiteY4260" fmla="*/ 1444786 h 2329115"/>
                <a:gd name="connsiteX4261" fmla="*/ 721956 w 3708947"/>
                <a:gd name="connsiteY4261" fmla="*/ 1463572 h 2329115"/>
                <a:gd name="connsiteX4262" fmla="*/ 721196 w 3708947"/>
                <a:gd name="connsiteY4262" fmla="*/ 1463895 h 2329115"/>
                <a:gd name="connsiteX4263" fmla="*/ 721962 w 3708947"/>
                <a:gd name="connsiteY4263" fmla="*/ 1465660 h 2329115"/>
                <a:gd name="connsiteX4264" fmla="*/ 713996 w 3708947"/>
                <a:gd name="connsiteY4264" fmla="*/ 1483999 h 2329115"/>
                <a:gd name="connsiteX4265" fmla="*/ 710852 w 3708947"/>
                <a:gd name="connsiteY4265" fmla="*/ 1485240 h 2329115"/>
                <a:gd name="connsiteX4266" fmla="*/ 711840 w 3708947"/>
                <a:gd name="connsiteY4266" fmla="*/ 1487800 h 2329115"/>
                <a:gd name="connsiteX4267" fmla="*/ 704244 w 3708947"/>
                <a:gd name="connsiteY4267" fmla="*/ 1507481 h 2329115"/>
                <a:gd name="connsiteX4268" fmla="*/ 703388 w 3708947"/>
                <a:gd name="connsiteY4268" fmla="*/ 1507861 h 2329115"/>
                <a:gd name="connsiteX4269" fmla="*/ 704250 w 3708947"/>
                <a:gd name="connsiteY4269" fmla="*/ 1509940 h 2329115"/>
                <a:gd name="connsiteX4270" fmla="*/ 696653 w 3708947"/>
                <a:gd name="connsiteY4270" fmla="*/ 1528279 h 2329115"/>
                <a:gd name="connsiteX4271" fmla="*/ 695762 w 3708947"/>
                <a:gd name="connsiteY4271" fmla="*/ 1528649 h 2329115"/>
                <a:gd name="connsiteX4272" fmla="*/ 696659 w 3708947"/>
                <a:gd name="connsiteY4272" fmla="*/ 1530814 h 2329115"/>
                <a:gd name="connsiteX4273" fmla="*/ 688877 w 3708947"/>
                <a:gd name="connsiteY4273" fmla="*/ 1549601 h 2329115"/>
                <a:gd name="connsiteX4274" fmla="*/ 686327 w 3708947"/>
                <a:gd name="connsiteY4274" fmla="*/ 1550657 h 2329115"/>
                <a:gd name="connsiteX4275" fmla="*/ 687802 w 3708947"/>
                <a:gd name="connsiteY4275" fmla="*/ 1554219 h 2329115"/>
                <a:gd name="connsiteX4276" fmla="*/ 680207 w 3708947"/>
                <a:gd name="connsiteY4276" fmla="*/ 1572559 h 2329115"/>
                <a:gd name="connsiteX4277" fmla="*/ 679091 w 3708947"/>
                <a:gd name="connsiteY4277" fmla="*/ 1573021 h 2329115"/>
                <a:gd name="connsiteX4278" fmla="*/ 680212 w 3708947"/>
                <a:gd name="connsiteY4278" fmla="*/ 1575726 h 2329115"/>
                <a:gd name="connsiteX4279" fmla="*/ 672615 w 3708947"/>
                <a:gd name="connsiteY4279" fmla="*/ 1594065 h 2329115"/>
                <a:gd name="connsiteX4280" fmla="*/ 671052 w 3708947"/>
                <a:gd name="connsiteY4280" fmla="*/ 1594713 h 2329115"/>
                <a:gd name="connsiteX4281" fmla="*/ 672621 w 3708947"/>
                <a:gd name="connsiteY4281" fmla="*/ 1598499 h 2329115"/>
                <a:gd name="connsiteX4282" fmla="*/ 665637 w 3708947"/>
                <a:gd name="connsiteY4282" fmla="*/ 1615361 h 2329115"/>
                <a:gd name="connsiteX4283" fmla="*/ 667560 w 3708947"/>
                <a:gd name="connsiteY4283" fmla="*/ 1620006 h 2329115"/>
                <a:gd name="connsiteX4284" fmla="*/ 659964 w 3708947"/>
                <a:gd name="connsiteY4284" fmla="*/ 1638346 h 2329115"/>
                <a:gd name="connsiteX4285" fmla="*/ 658401 w 3708947"/>
                <a:gd name="connsiteY4285" fmla="*/ 1638993 h 2329115"/>
                <a:gd name="connsiteX4286" fmla="*/ 659970 w 3708947"/>
                <a:gd name="connsiteY4286" fmla="*/ 1642779 h 2329115"/>
                <a:gd name="connsiteX4287" fmla="*/ 652918 w 3708947"/>
                <a:gd name="connsiteY4287" fmla="*/ 1659805 h 2329115"/>
                <a:gd name="connsiteX4288" fmla="*/ 654909 w 3708947"/>
                <a:gd name="connsiteY4288" fmla="*/ 1664286 h 2329115"/>
                <a:gd name="connsiteX4289" fmla="*/ 646757 w 3708947"/>
                <a:gd name="connsiteY4289" fmla="*/ 1682625 h 2329115"/>
                <a:gd name="connsiteX4290" fmla="*/ 644567 w 3708947"/>
                <a:gd name="connsiteY4290" fmla="*/ 1683470 h 2329115"/>
                <a:gd name="connsiteX4291" fmla="*/ 646054 w 3708947"/>
                <a:gd name="connsiteY4291" fmla="*/ 1687058 h 2329115"/>
                <a:gd name="connsiteX4292" fmla="*/ 638545 w 3708947"/>
                <a:gd name="connsiteY4292" fmla="*/ 1705186 h 2329115"/>
                <a:gd name="connsiteX4293" fmla="*/ 640993 w 3708947"/>
                <a:gd name="connsiteY4293" fmla="*/ 1711096 h 2329115"/>
                <a:gd name="connsiteX4294" fmla="*/ 633396 w 3708947"/>
                <a:gd name="connsiteY4294" fmla="*/ 1729435 h 2329115"/>
                <a:gd name="connsiteX4295" fmla="*/ 632729 w 3708947"/>
                <a:gd name="connsiteY4295" fmla="*/ 1729712 h 2329115"/>
                <a:gd name="connsiteX4296" fmla="*/ 633402 w 3708947"/>
                <a:gd name="connsiteY4296" fmla="*/ 1731338 h 2329115"/>
                <a:gd name="connsiteX4297" fmla="*/ 625893 w 3708947"/>
                <a:gd name="connsiteY4297" fmla="*/ 1749466 h 2329115"/>
                <a:gd name="connsiteX4298" fmla="*/ 628342 w 3708947"/>
                <a:gd name="connsiteY4298" fmla="*/ 1755376 h 2329115"/>
                <a:gd name="connsiteX4299" fmla="*/ 620992 w 3708947"/>
                <a:gd name="connsiteY4299" fmla="*/ 1773119 h 2329115"/>
                <a:gd name="connsiteX4300" fmla="*/ 623281 w 3708947"/>
                <a:gd name="connsiteY4300" fmla="*/ 1778781 h 2329115"/>
                <a:gd name="connsiteX4301" fmla="*/ 615966 w 3708947"/>
                <a:gd name="connsiteY4301" fmla="*/ 1796872 h 2329115"/>
                <a:gd name="connsiteX4302" fmla="*/ 618220 w 3708947"/>
                <a:gd name="connsiteY4302" fmla="*/ 1802186 h 2329115"/>
                <a:gd name="connsiteX4303" fmla="*/ 610754 w 3708947"/>
                <a:gd name="connsiteY4303" fmla="*/ 1819782 h 2329115"/>
                <a:gd name="connsiteX4304" fmla="*/ 613160 w 3708947"/>
                <a:gd name="connsiteY4304" fmla="*/ 1825591 h 2329115"/>
                <a:gd name="connsiteX4305" fmla="*/ 606068 w 3708947"/>
                <a:gd name="connsiteY4305" fmla="*/ 1842712 h 2329115"/>
                <a:gd name="connsiteX4306" fmla="*/ 608099 w 3708947"/>
                <a:gd name="connsiteY4306" fmla="*/ 1847732 h 2329115"/>
                <a:gd name="connsiteX4307" fmla="*/ 600317 w 3708947"/>
                <a:gd name="connsiteY4307" fmla="*/ 1866966 h 2329115"/>
                <a:gd name="connsiteX4308" fmla="*/ 600309 w 3708947"/>
                <a:gd name="connsiteY4308" fmla="*/ 1866969 h 2329115"/>
                <a:gd name="connsiteX4309" fmla="*/ 601773 w 3708947"/>
                <a:gd name="connsiteY4309" fmla="*/ 1870503 h 2329115"/>
                <a:gd name="connsiteX4310" fmla="*/ 595792 w 3708947"/>
                <a:gd name="connsiteY4310" fmla="*/ 1884944 h 2329115"/>
                <a:gd name="connsiteX4311" fmla="*/ 599243 w 3708947"/>
                <a:gd name="connsiteY4311" fmla="*/ 1893276 h 2329115"/>
                <a:gd name="connsiteX4312" fmla="*/ 591734 w 3708947"/>
                <a:gd name="connsiteY4312" fmla="*/ 1911404 h 2329115"/>
                <a:gd name="connsiteX4313" fmla="*/ 594182 w 3708947"/>
                <a:gd name="connsiteY4313" fmla="*/ 1917314 h 2329115"/>
                <a:gd name="connsiteX4314" fmla="*/ 588201 w 3708947"/>
                <a:gd name="connsiteY4314" fmla="*/ 1931754 h 2329115"/>
                <a:gd name="connsiteX4315" fmla="*/ 591652 w 3708947"/>
                <a:gd name="connsiteY4315" fmla="*/ 1940086 h 2329115"/>
                <a:gd name="connsiteX4316" fmla="*/ 584056 w 3708947"/>
                <a:gd name="connsiteY4316" fmla="*/ 1958425 h 2329115"/>
                <a:gd name="connsiteX4317" fmla="*/ 583872 w 3708947"/>
                <a:gd name="connsiteY4317" fmla="*/ 1958502 h 2329115"/>
                <a:gd name="connsiteX4318" fmla="*/ 586592 w 3708947"/>
                <a:gd name="connsiteY4318" fmla="*/ 1965389 h 2329115"/>
                <a:gd name="connsiteX4319" fmla="*/ 580744 w 3708947"/>
                <a:gd name="connsiteY4319" fmla="*/ 1980197 h 2329115"/>
                <a:gd name="connsiteX4320" fmla="*/ 584061 w 3708947"/>
                <a:gd name="connsiteY4320" fmla="*/ 1988793 h 2329115"/>
                <a:gd name="connsiteX4321" fmla="*/ 577912 w 3708947"/>
                <a:gd name="connsiteY4321" fmla="*/ 2004726 h 2329115"/>
                <a:gd name="connsiteX4322" fmla="*/ 581531 w 3708947"/>
                <a:gd name="connsiteY4322" fmla="*/ 2013463 h 2329115"/>
                <a:gd name="connsiteX4323" fmla="*/ 575462 w 3708947"/>
                <a:gd name="connsiteY4323" fmla="*/ 2028116 h 2329115"/>
                <a:gd name="connsiteX4324" fmla="*/ 579001 w 3708947"/>
                <a:gd name="connsiteY4324" fmla="*/ 2036868 h 2329115"/>
                <a:gd name="connsiteX4325" fmla="*/ 572840 w 3708947"/>
                <a:gd name="connsiteY4325" fmla="*/ 2052107 h 2329115"/>
                <a:gd name="connsiteX4326" fmla="*/ 576470 w 3708947"/>
                <a:gd name="connsiteY4326" fmla="*/ 2060274 h 2329115"/>
                <a:gd name="connsiteX4327" fmla="*/ 569957 w 3708947"/>
                <a:gd name="connsiteY4327" fmla="*/ 2074925 h 2329115"/>
                <a:gd name="connsiteX4328" fmla="*/ 573940 w 3708947"/>
                <a:gd name="connsiteY4328" fmla="*/ 2084311 h 2329115"/>
                <a:gd name="connsiteX4329" fmla="*/ 567844 w 3708947"/>
                <a:gd name="connsiteY4329" fmla="*/ 2098679 h 2329115"/>
                <a:gd name="connsiteX4330" fmla="*/ 571410 w 3708947"/>
                <a:gd name="connsiteY4330" fmla="*/ 2107083 h 2329115"/>
                <a:gd name="connsiteX4331" fmla="*/ 564508 w 3708947"/>
                <a:gd name="connsiteY4331" fmla="*/ 2123349 h 2329115"/>
                <a:gd name="connsiteX4332" fmla="*/ 568880 w 3708947"/>
                <a:gd name="connsiteY4332" fmla="*/ 2133651 h 2329115"/>
                <a:gd name="connsiteX4333" fmla="*/ 562090 w 3708947"/>
                <a:gd name="connsiteY4333" fmla="*/ 2149652 h 2329115"/>
                <a:gd name="connsiteX4334" fmla="*/ 565084 w 3708947"/>
                <a:gd name="connsiteY4334" fmla="*/ 2157057 h 2329115"/>
                <a:gd name="connsiteX4335" fmla="*/ 560295 w 3708947"/>
                <a:gd name="connsiteY4335" fmla="*/ 2168900 h 2329115"/>
                <a:gd name="connsiteX4336" fmla="*/ 565084 w 3708947"/>
                <a:gd name="connsiteY4336" fmla="*/ 2180461 h 2329115"/>
                <a:gd name="connsiteX4337" fmla="*/ 558846 w 3708947"/>
                <a:gd name="connsiteY4337" fmla="*/ 2195522 h 2329115"/>
                <a:gd name="connsiteX4338" fmla="*/ 562554 w 3708947"/>
                <a:gd name="connsiteY4338" fmla="*/ 2205131 h 2329115"/>
                <a:gd name="connsiteX4339" fmla="*/ 557625 w 3708947"/>
                <a:gd name="connsiteY4339" fmla="*/ 2217901 h 2329115"/>
                <a:gd name="connsiteX4340" fmla="*/ 562554 w 3708947"/>
                <a:gd name="connsiteY4340" fmla="*/ 2229802 h 2329115"/>
                <a:gd name="connsiteX4341" fmla="*/ 557575 w 3708947"/>
                <a:gd name="connsiteY4341" fmla="*/ 2241820 h 2329115"/>
                <a:gd name="connsiteX4342" fmla="*/ 562554 w 3708947"/>
                <a:gd name="connsiteY4342" fmla="*/ 2253839 h 2329115"/>
                <a:gd name="connsiteX4343" fmla="*/ 557313 w 3708947"/>
                <a:gd name="connsiteY4343" fmla="*/ 2266490 h 2329115"/>
                <a:gd name="connsiteX4344" fmla="*/ 562554 w 3708947"/>
                <a:gd name="connsiteY4344" fmla="*/ 2279142 h 2329115"/>
                <a:gd name="connsiteX4345" fmla="*/ 557575 w 3708947"/>
                <a:gd name="connsiteY4345" fmla="*/ 2291161 h 2329115"/>
                <a:gd name="connsiteX4346" fmla="*/ 562554 w 3708947"/>
                <a:gd name="connsiteY4346" fmla="*/ 2303180 h 2329115"/>
                <a:gd name="connsiteX4347" fmla="*/ 536618 w 3708947"/>
                <a:gd name="connsiteY4347" fmla="*/ 2329115 h 2329115"/>
                <a:gd name="connsiteX4348" fmla="*/ 510683 w 3708947"/>
                <a:gd name="connsiteY4348" fmla="*/ 2303180 h 2329115"/>
                <a:gd name="connsiteX4349" fmla="*/ 515661 w 3708947"/>
                <a:gd name="connsiteY4349" fmla="*/ 2291161 h 2329115"/>
                <a:gd name="connsiteX4350" fmla="*/ 510683 w 3708947"/>
                <a:gd name="connsiteY4350" fmla="*/ 2279142 h 2329115"/>
                <a:gd name="connsiteX4351" fmla="*/ 515923 w 3708947"/>
                <a:gd name="connsiteY4351" fmla="*/ 2266490 h 2329115"/>
                <a:gd name="connsiteX4352" fmla="*/ 510683 w 3708947"/>
                <a:gd name="connsiteY4352" fmla="*/ 2253839 h 2329115"/>
                <a:gd name="connsiteX4353" fmla="*/ 515660 w 3708947"/>
                <a:gd name="connsiteY4353" fmla="*/ 2241820 h 2329115"/>
                <a:gd name="connsiteX4354" fmla="*/ 510683 w 3708947"/>
                <a:gd name="connsiteY4354" fmla="*/ 2229802 h 2329115"/>
                <a:gd name="connsiteX4355" fmla="*/ 515612 w 3708947"/>
                <a:gd name="connsiteY4355" fmla="*/ 2217901 h 2329115"/>
                <a:gd name="connsiteX4356" fmla="*/ 510683 w 3708947"/>
                <a:gd name="connsiteY4356" fmla="*/ 2205131 h 2329115"/>
                <a:gd name="connsiteX4357" fmla="*/ 516832 w 3708947"/>
                <a:gd name="connsiteY4357" fmla="*/ 2189199 h 2329115"/>
                <a:gd name="connsiteX4358" fmla="*/ 513213 w 3708947"/>
                <a:gd name="connsiteY4358" fmla="*/ 2180461 h 2329115"/>
                <a:gd name="connsiteX4359" fmla="*/ 518002 w 3708947"/>
                <a:gd name="connsiteY4359" fmla="*/ 2168900 h 2329115"/>
                <a:gd name="connsiteX4360" fmla="*/ 513213 w 3708947"/>
                <a:gd name="connsiteY4360" fmla="*/ 2157057 h 2329115"/>
                <a:gd name="connsiteX4361" fmla="*/ 519294 w 3708947"/>
                <a:gd name="connsiteY4361" fmla="*/ 2142019 h 2329115"/>
                <a:gd name="connsiteX4362" fmla="*/ 515743 w 3708947"/>
                <a:gd name="connsiteY4362" fmla="*/ 2133651 h 2329115"/>
                <a:gd name="connsiteX4363" fmla="*/ 522645 w 3708947"/>
                <a:gd name="connsiteY4363" fmla="*/ 2117385 h 2329115"/>
                <a:gd name="connsiteX4364" fmla="*/ 518274 w 3708947"/>
                <a:gd name="connsiteY4364" fmla="*/ 2107083 h 2329115"/>
                <a:gd name="connsiteX4365" fmla="*/ 524370 w 3708947"/>
                <a:gd name="connsiteY4365" fmla="*/ 2092715 h 2329115"/>
                <a:gd name="connsiteX4366" fmla="*/ 520804 w 3708947"/>
                <a:gd name="connsiteY4366" fmla="*/ 2084311 h 2329115"/>
                <a:gd name="connsiteX4367" fmla="*/ 526022 w 3708947"/>
                <a:gd name="connsiteY4367" fmla="*/ 2072013 h 2329115"/>
                <a:gd name="connsiteX4368" fmla="*/ 520804 w 3708947"/>
                <a:gd name="connsiteY4368" fmla="*/ 2060274 h 2329115"/>
                <a:gd name="connsiteX4369" fmla="*/ 528956 w 3708947"/>
                <a:gd name="connsiteY4369" fmla="*/ 2041934 h 2329115"/>
                <a:gd name="connsiteX4370" fmla="*/ 529148 w 3708947"/>
                <a:gd name="connsiteY4370" fmla="*/ 2041860 h 2329115"/>
                <a:gd name="connsiteX4371" fmla="*/ 527130 w 3708947"/>
                <a:gd name="connsiteY4371" fmla="*/ 2036868 h 2329115"/>
                <a:gd name="connsiteX4372" fmla="*/ 533168 w 3708947"/>
                <a:gd name="connsiteY4372" fmla="*/ 2021934 h 2329115"/>
                <a:gd name="connsiteX4373" fmla="*/ 529660 w 3708947"/>
                <a:gd name="connsiteY4373" fmla="*/ 2013463 h 2329115"/>
                <a:gd name="connsiteX4374" fmla="*/ 535899 w 3708947"/>
                <a:gd name="connsiteY4374" fmla="*/ 1998401 h 2329115"/>
                <a:gd name="connsiteX4375" fmla="*/ 532190 w 3708947"/>
                <a:gd name="connsiteY4375" fmla="*/ 1988793 h 2329115"/>
                <a:gd name="connsiteX4376" fmla="*/ 538010 w 3708947"/>
                <a:gd name="connsiteY4376" fmla="*/ 1973716 h 2329115"/>
                <a:gd name="connsiteX4377" fmla="*/ 534721 w 3708947"/>
                <a:gd name="connsiteY4377" fmla="*/ 1965389 h 2329115"/>
                <a:gd name="connsiteX4378" fmla="*/ 542306 w 3708947"/>
                <a:gd name="connsiteY4378" fmla="*/ 1946182 h 2329115"/>
                <a:gd name="connsiteX4379" fmla="*/ 539781 w 3708947"/>
                <a:gd name="connsiteY4379" fmla="*/ 1940086 h 2329115"/>
                <a:gd name="connsiteX4380" fmla="*/ 545762 w 3708947"/>
                <a:gd name="connsiteY4380" fmla="*/ 1925646 h 2329115"/>
                <a:gd name="connsiteX4381" fmla="*/ 542312 w 3708947"/>
                <a:gd name="connsiteY4381" fmla="*/ 1917314 h 2329115"/>
                <a:gd name="connsiteX4382" fmla="*/ 549820 w 3708947"/>
                <a:gd name="connsiteY4382" fmla="*/ 1899186 h 2329115"/>
                <a:gd name="connsiteX4383" fmla="*/ 547372 w 3708947"/>
                <a:gd name="connsiteY4383" fmla="*/ 1893276 h 2329115"/>
                <a:gd name="connsiteX4384" fmla="*/ 553353 w 3708947"/>
                <a:gd name="connsiteY4384" fmla="*/ 1878835 h 2329115"/>
                <a:gd name="connsiteX4385" fmla="*/ 549902 w 3708947"/>
                <a:gd name="connsiteY4385" fmla="*/ 1870503 h 2329115"/>
                <a:gd name="connsiteX4386" fmla="*/ 557123 w 3708947"/>
                <a:gd name="connsiteY4386" fmla="*/ 1853070 h 2329115"/>
                <a:gd name="connsiteX4387" fmla="*/ 554963 w 3708947"/>
                <a:gd name="connsiteY4387" fmla="*/ 1847732 h 2329115"/>
                <a:gd name="connsiteX4388" fmla="*/ 561995 w 3708947"/>
                <a:gd name="connsiteY4388" fmla="*/ 1830351 h 2329115"/>
                <a:gd name="connsiteX4389" fmla="*/ 560024 w 3708947"/>
                <a:gd name="connsiteY4389" fmla="*/ 1825591 h 2329115"/>
                <a:gd name="connsiteX4390" fmla="*/ 567429 w 3708947"/>
                <a:gd name="connsiteY4390" fmla="*/ 1807713 h 2329115"/>
                <a:gd name="connsiteX4391" fmla="*/ 565084 w 3708947"/>
                <a:gd name="connsiteY4391" fmla="*/ 1802186 h 2329115"/>
                <a:gd name="connsiteX4392" fmla="*/ 572865 w 3708947"/>
                <a:gd name="connsiteY4392" fmla="*/ 1783847 h 2329115"/>
                <a:gd name="connsiteX4393" fmla="*/ 573375 w 3708947"/>
                <a:gd name="connsiteY4393" fmla="*/ 1783641 h 2329115"/>
                <a:gd name="connsiteX4394" fmla="*/ 571410 w 3708947"/>
                <a:gd name="connsiteY4394" fmla="*/ 1778781 h 2329115"/>
                <a:gd name="connsiteX4395" fmla="*/ 578699 w 3708947"/>
                <a:gd name="connsiteY4395" fmla="*/ 1760755 h 2329115"/>
                <a:gd name="connsiteX4396" fmla="*/ 576471 w 3708947"/>
                <a:gd name="connsiteY4396" fmla="*/ 1755376 h 2329115"/>
                <a:gd name="connsiteX4397" fmla="*/ 583978 w 3708947"/>
                <a:gd name="connsiteY4397" fmla="*/ 1737248 h 2329115"/>
                <a:gd name="connsiteX4398" fmla="*/ 581531 w 3708947"/>
                <a:gd name="connsiteY4398" fmla="*/ 1731338 h 2329115"/>
                <a:gd name="connsiteX4399" fmla="*/ 589128 w 3708947"/>
                <a:gd name="connsiteY4399" fmla="*/ 1712999 h 2329115"/>
                <a:gd name="connsiteX4400" fmla="*/ 589795 w 3708947"/>
                <a:gd name="connsiteY4400" fmla="*/ 1712722 h 2329115"/>
                <a:gd name="connsiteX4401" fmla="*/ 589122 w 3708947"/>
                <a:gd name="connsiteY4401" fmla="*/ 1711096 h 2329115"/>
                <a:gd name="connsiteX4402" fmla="*/ 596631 w 3708947"/>
                <a:gd name="connsiteY4402" fmla="*/ 1692968 h 2329115"/>
                <a:gd name="connsiteX4403" fmla="*/ 594182 w 3708947"/>
                <a:gd name="connsiteY4403" fmla="*/ 1687058 h 2329115"/>
                <a:gd name="connsiteX4404" fmla="*/ 601506 w 3708947"/>
                <a:gd name="connsiteY4404" fmla="*/ 1669377 h 2329115"/>
                <a:gd name="connsiteX4405" fmla="*/ 599243 w 3708947"/>
                <a:gd name="connsiteY4405" fmla="*/ 1664286 h 2329115"/>
                <a:gd name="connsiteX4406" fmla="*/ 607395 w 3708947"/>
                <a:gd name="connsiteY4406" fmla="*/ 1645947 h 2329115"/>
                <a:gd name="connsiteX4407" fmla="*/ 609133 w 3708947"/>
                <a:gd name="connsiteY4407" fmla="*/ 1645276 h 2329115"/>
                <a:gd name="connsiteX4408" fmla="*/ 608099 w 3708947"/>
                <a:gd name="connsiteY4408" fmla="*/ 1642779 h 2329115"/>
                <a:gd name="connsiteX4409" fmla="*/ 615695 w 3708947"/>
                <a:gd name="connsiteY4409" fmla="*/ 1624440 h 2329115"/>
                <a:gd name="connsiteX4410" fmla="*/ 617258 w 3708947"/>
                <a:gd name="connsiteY4410" fmla="*/ 1623792 h 2329115"/>
                <a:gd name="connsiteX4411" fmla="*/ 615689 w 3708947"/>
                <a:gd name="connsiteY4411" fmla="*/ 1620006 h 2329115"/>
                <a:gd name="connsiteX4412" fmla="*/ 622674 w 3708947"/>
                <a:gd name="connsiteY4412" fmla="*/ 1603143 h 2329115"/>
                <a:gd name="connsiteX4413" fmla="*/ 620750 w 3708947"/>
                <a:gd name="connsiteY4413" fmla="*/ 1598499 h 2329115"/>
                <a:gd name="connsiteX4414" fmla="*/ 628346 w 3708947"/>
                <a:gd name="connsiteY4414" fmla="*/ 1580160 h 2329115"/>
                <a:gd name="connsiteX4415" fmla="*/ 629909 w 3708947"/>
                <a:gd name="connsiteY4415" fmla="*/ 1579512 h 2329115"/>
                <a:gd name="connsiteX4416" fmla="*/ 628341 w 3708947"/>
                <a:gd name="connsiteY4416" fmla="*/ 1575726 h 2329115"/>
                <a:gd name="connsiteX4417" fmla="*/ 635937 w 3708947"/>
                <a:gd name="connsiteY4417" fmla="*/ 1557387 h 2329115"/>
                <a:gd name="connsiteX4418" fmla="*/ 637052 w 3708947"/>
                <a:gd name="connsiteY4418" fmla="*/ 1556925 h 2329115"/>
                <a:gd name="connsiteX4419" fmla="*/ 635932 w 3708947"/>
                <a:gd name="connsiteY4419" fmla="*/ 1554219 h 2329115"/>
                <a:gd name="connsiteX4420" fmla="*/ 643528 w 3708947"/>
                <a:gd name="connsiteY4420" fmla="*/ 1535880 h 2329115"/>
                <a:gd name="connsiteX4421" fmla="*/ 645314 w 3708947"/>
                <a:gd name="connsiteY4421" fmla="*/ 1535140 h 2329115"/>
                <a:gd name="connsiteX4422" fmla="*/ 643522 w 3708947"/>
                <a:gd name="connsiteY4422" fmla="*/ 1530814 h 2329115"/>
                <a:gd name="connsiteX4423" fmla="*/ 651304 w 3708947"/>
                <a:gd name="connsiteY4423" fmla="*/ 1512027 h 2329115"/>
                <a:gd name="connsiteX4424" fmla="*/ 652960 w 3708947"/>
                <a:gd name="connsiteY4424" fmla="*/ 1511342 h 2329115"/>
                <a:gd name="connsiteX4425" fmla="*/ 652379 w 3708947"/>
                <a:gd name="connsiteY4425" fmla="*/ 1509940 h 2329115"/>
                <a:gd name="connsiteX4426" fmla="*/ 659975 w 3708947"/>
                <a:gd name="connsiteY4426" fmla="*/ 1491601 h 2329115"/>
                <a:gd name="connsiteX4427" fmla="*/ 661235 w 3708947"/>
                <a:gd name="connsiteY4427" fmla="*/ 1491078 h 2329115"/>
                <a:gd name="connsiteX4428" fmla="*/ 659970 w 3708947"/>
                <a:gd name="connsiteY4428" fmla="*/ 1487800 h 2329115"/>
                <a:gd name="connsiteX4429" fmla="*/ 667566 w 3708947"/>
                <a:gd name="connsiteY4429" fmla="*/ 1468119 h 2329115"/>
                <a:gd name="connsiteX4430" fmla="*/ 668456 w 3708947"/>
                <a:gd name="connsiteY4430" fmla="*/ 1467722 h 2329115"/>
                <a:gd name="connsiteX4431" fmla="*/ 667560 w 3708947"/>
                <a:gd name="connsiteY4431" fmla="*/ 1465660 h 2329115"/>
                <a:gd name="connsiteX4432" fmla="*/ 675527 w 3708947"/>
                <a:gd name="connsiteY4432" fmla="*/ 1447321 h 2329115"/>
                <a:gd name="connsiteX4433" fmla="*/ 678269 w 3708947"/>
                <a:gd name="connsiteY4433" fmla="*/ 1446238 h 2329115"/>
                <a:gd name="connsiteX4434" fmla="*/ 677682 w 3708947"/>
                <a:gd name="connsiteY4434" fmla="*/ 1444786 h 2329115"/>
                <a:gd name="connsiteX4435" fmla="*/ 685278 w 3708947"/>
                <a:gd name="connsiteY4435" fmla="*/ 1425999 h 2329115"/>
                <a:gd name="connsiteX4436" fmla="*/ 686024 w 3708947"/>
                <a:gd name="connsiteY4436" fmla="*/ 1425682 h 2329115"/>
                <a:gd name="connsiteX4437" fmla="*/ 685272 w 3708947"/>
                <a:gd name="connsiteY4437" fmla="*/ 1423911 h 2329115"/>
                <a:gd name="connsiteX4438" fmla="*/ 693054 w 3708947"/>
                <a:gd name="connsiteY4438" fmla="*/ 1405572 h 2329115"/>
                <a:gd name="connsiteX4439" fmla="*/ 697441 w 3708947"/>
                <a:gd name="connsiteY4439" fmla="*/ 1403798 h 2329115"/>
                <a:gd name="connsiteX4440" fmla="*/ 696658 w 3708947"/>
                <a:gd name="connsiteY4440" fmla="*/ 1401770 h 2329115"/>
                <a:gd name="connsiteX4441" fmla="*/ 704254 w 3708947"/>
                <a:gd name="connsiteY4441" fmla="*/ 1382089 h 2329115"/>
                <a:gd name="connsiteX4442" fmla="*/ 705110 w 3708947"/>
                <a:gd name="connsiteY4442" fmla="*/ 1381709 h 2329115"/>
                <a:gd name="connsiteX4443" fmla="*/ 704249 w 3708947"/>
                <a:gd name="connsiteY4443" fmla="*/ 1379631 h 2329115"/>
                <a:gd name="connsiteX4444" fmla="*/ 711845 w 3708947"/>
                <a:gd name="connsiteY4444" fmla="*/ 1361292 h 2329115"/>
                <a:gd name="connsiteX4445" fmla="*/ 714886 w 3708947"/>
                <a:gd name="connsiteY4445" fmla="*/ 1360032 h 2329115"/>
                <a:gd name="connsiteX4446" fmla="*/ 714370 w 3708947"/>
                <a:gd name="connsiteY4446" fmla="*/ 1358756 h 2329115"/>
                <a:gd name="connsiteX4447" fmla="*/ 721966 w 3708947"/>
                <a:gd name="connsiteY4447" fmla="*/ 1339969 h 2329115"/>
                <a:gd name="connsiteX4448" fmla="*/ 724857 w 3708947"/>
                <a:gd name="connsiteY4448" fmla="*/ 1338742 h 2329115"/>
                <a:gd name="connsiteX4449" fmla="*/ 724491 w 3708947"/>
                <a:gd name="connsiteY4449" fmla="*/ 1337881 h 2329115"/>
                <a:gd name="connsiteX4450" fmla="*/ 732272 w 3708947"/>
                <a:gd name="connsiteY4450" fmla="*/ 1319542 h 2329115"/>
                <a:gd name="connsiteX4451" fmla="*/ 734108 w 3708947"/>
                <a:gd name="connsiteY4451" fmla="*/ 1318799 h 2329115"/>
                <a:gd name="connsiteX4452" fmla="*/ 733348 w 3708947"/>
                <a:gd name="connsiteY4452" fmla="*/ 1317007 h 2329115"/>
                <a:gd name="connsiteX4453" fmla="*/ 741314 w 3708947"/>
                <a:gd name="connsiteY4453" fmla="*/ 1298220 h 2329115"/>
                <a:gd name="connsiteX4454" fmla="*/ 743900 w 3708947"/>
                <a:gd name="connsiteY4454" fmla="*/ 1297173 h 2329115"/>
                <a:gd name="connsiteX4455" fmla="*/ 743468 w 3708947"/>
                <a:gd name="connsiteY4455" fmla="*/ 1296132 h 2329115"/>
                <a:gd name="connsiteX4456" fmla="*/ 751065 w 3708947"/>
                <a:gd name="connsiteY4456" fmla="*/ 1277793 h 2329115"/>
                <a:gd name="connsiteX4457" fmla="*/ 754105 w 3708947"/>
                <a:gd name="connsiteY4457" fmla="*/ 1276533 h 2329115"/>
                <a:gd name="connsiteX4458" fmla="*/ 753590 w 3708947"/>
                <a:gd name="connsiteY4458" fmla="*/ 1275257 h 2329115"/>
                <a:gd name="connsiteX4459" fmla="*/ 761186 w 3708947"/>
                <a:gd name="connsiteY4459" fmla="*/ 1256470 h 2329115"/>
                <a:gd name="connsiteX4460" fmla="*/ 763832 w 3708947"/>
                <a:gd name="connsiteY4460" fmla="*/ 1255347 h 2329115"/>
                <a:gd name="connsiteX4461" fmla="*/ 771492 w 3708947"/>
                <a:gd name="connsiteY4461" fmla="*/ 1236413 h 2329115"/>
                <a:gd name="connsiteX4462" fmla="*/ 775659 w 3708947"/>
                <a:gd name="connsiteY4462" fmla="*/ 1234646 h 2329115"/>
                <a:gd name="connsiteX4463" fmla="*/ 782693 w 3708947"/>
                <a:gd name="connsiteY4463" fmla="*/ 1217251 h 2329115"/>
                <a:gd name="connsiteX4464" fmla="*/ 787777 w 3708947"/>
                <a:gd name="connsiteY4464" fmla="*/ 1215095 h 2329115"/>
                <a:gd name="connsiteX4465" fmla="*/ 795344 w 3708947"/>
                <a:gd name="connsiteY4465" fmla="*/ 1196824 h 2329115"/>
                <a:gd name="connsiteX4466" fmla="*/ 798172 w 3708947"/>
                <a:gd name="connsiteY4466" fmla="*/ 1195653 h 2329115"/>
                <a:gd name="connsiteX4467" fmla="*/ 797869 w 3708947"/>
                <a:gd name="connsiteY4467" fmla="*/ 1194921 h 2329115"/>
                <a:gd name="connsiteX4468" fmla="*/ 805465 w 3708947"/>
                <a:gd name="connsiteY4468" fmla="*/ 1176582 h 2329115"/>
                <a:gd name="connsiteX4469" fmla="*/ 808200 w 3708947"/>
                <a:gd name="connsiteY4469" fmla="*/ 1175449 h 2329115"/>
                <a:gd name="connsiteX4470" fmla="*/ 815771 w 3708947"/>
                <a:gd name="connsiteY4470" fmla="*/ 1157605 h 2329115"/>
                <a:gd name="connsiteX4471" fmla="*/ 822193 w 3708947"/>
                <a:gd name="connsiteY4471" fmla="*/ 1155008 h 2329115"/>
                <a:gd name="connsiteX4472" fmla="*/ 829502 w 3708947"/>
                <a:gd name="connsiteY4472" fmla="*/ 1137363 h 2329115"/>
                <a:gd name="connsiteX4473" fmla="*/ 832778 w 3708947"/>
                <a:gd name="connsiteY4473" fmla="*/ 1136006 h 2329115"/>
                <a:gd name="connsiteX4474" fmla="*/ 832027 w 3708947"/>
                <a:gd name="connsiteY4474" fmla="*/ 1134194 h 2329115"/>
                <a:gd name="connsiteX4475" fmla="*/ 839624 w 3708947"/>
                <a:gd name="connsiteY4475" fmla="*/ 1115855 h 2329115"/>
                <a:gd name="connsiteX4476" fmla="*/ 846080 w 3708947"/>
                <a:gd name="connsiteY4476" fmla="*/ 1113181 h 2329115"/>
                <a:gd name="connsiteX4477" fmla="*/ 852460 w 3708947"/>
                <a:gd name="connsiteY4477" fmla="*/ 1098143 h 2329115"/>
                <a:gd name="connsiteX4478" fmla="*/ 856672 w 3708947"/>
                <a:gd name="connsiteY4478" fmla="*/ 1096440 h 2329115"/>
                <a:gd name="connsiteX4479" fmla="*/ 856065 w 3708947"/>
                <a:gd name="connsiteY4479" fmla="*/ 1094975 h 2329115"/>
                <a:gd name="connsiteX4480" fmla="*/ 863662 w 3708947"/>
                <a:gd name="connsiteY4480" fmla="*/ 1076636 h 2329115"/>
                <a:gd name="connsiteX4481" fmla="*/ 870077 w 3708947"/>
                <a:gd name="connsiteY4481" fmla="*/ 1073978 h 2329115"/>
                <a:gd name="connsiteX4482" fmla="*/ 876313 w 3708947"/>
                <a:gd name="connsiteY4482" fmla="*/ 1058924 h 2329115"/>
                <a:gd name="connsiteX4483" fmla="*/ 881746 w 3708947"/>
                <a:gd name="connsiteY4483" fmla="*/ 1056673 h 2329115"/>
                <a:gd name="connsiteX4484" fmla="*/ 888964 w 3708947"/>
                <a:gd name="connsiteY4484" fmla="*/ 1037972 h 2329115"/>
                <a:gd name="connsiteX4485" fmla="*/ 895232 w 3708947"/>
                <a:gd name="connsiteY4485" fmla="*/ 1035186 h 2329115"/>
                <a:gd name="connsiteX4486" fmla="*/ 901801 w 3708947"/>
                <a:gd name="connsiteY4486" fmla="*/ 1019705 h 2329115"/>
                <a:gd name="connsiteX4487" fmla="*/ 906148 w 3708947"/>
                <a:gd name="connsiteY4487" fmla="*/ 1017947 h 2329115"/>
                <a:gd name="connsiteX4488" fmla="*/ 913372 w 3708947"/>
                <a:gd name="connsiteY4488" fmla="*/ 1000913 h 2329115"/>
                <a:gd name="connsiteX4489" fmla="*/ 919288 w 3708947"/>
                <a:gd name="connsiteY4489" fmla="*/ 998519 h 2329115"/>
                <a:gd name="connsiteX4490" fmla="*/ 926024 w 3708947"/>
                <a:gd name="connsiteY4490" fmla="*/ 983017 h 2329115"/>
                <a:gd name="connsiteX4491" fmla="*/ 935010 w 3708947"/>
                <a:gd name="connsiteY4491" fmla="*/ 979467 h 2329115"/>
                <a:gd name="connsiteX4492" fmla="*/ 941019 w 3708947"/>
                <a:gd name="connsiteY4492" fmla="*/ 965305 h 2329115"/>
                <a:gd name="connsiteX4493" fmla="*/ 947427 w 3708947"/>
                <a:gd name="connsiteY4493" fmla="*/ 962714 h 2329115"/>
                <a:gd name="connsiteX4494" fmla="*/ 954751 w 3708947"/>
                <a:gd name="connsiteY4494" fmla="*/ 944168 h 2329115"/>
                <a:gd name="connsiteX4495" fmla="*/ 961045 w 3708947"/>
                <a:gd name="connsiteY4495" fmla="*/ 941433 h 2329115"/>
                <a:gd name="connsiteX4496" fmla="*/ 967403 w 3708947"/>
                <a:gd name="connsiteY4496" fmla="*/ 926085 h 2329115"/>
                <a:gd name="connsiteX4497" fmla="*/ 973208 w 3708947"/>
                <a:gd name="connsiteY4497" fmla="*/ 923681 h 2329115"/>
                <a:gd name="connsiteX4498" fmla="*/ 980239 w 3708947"/>
                <a:gd name="connsiteY4498" fmla="*/ 907108 h 2329115"/>
                <a:gd name="connsiteX4499" fmla="*/ 988550 w 3708947"/>
                <a:gd name="connsiteY4499" fmla="*/ 903748 h 2329115"/>
                <a:gd name="connsiteX4500" fmla="*/ 994341 w 3708947"/>
                <a:gd name="connsiteY4500" fmla="*/ 889767 h 2329115"/>
                <a:gd name="connsiteX4501" fmla="*/ 1003337 w 3708947"/>
                <a:gd name="connsiteY4501" fmla="*/ 886041 h 2329115"/>
                <a:gd name="connsiteX4502" fmla="*/ 1009152 w 3708947"/>
                <a:gd name="connsiteY4502" fmla="*/ 870975 h 2329115"/>
                <a:gd name="connsiteX4503" fmla="*/ 1016743 w 3708947"/>
                <a:gd name="connsiteY4503" fmla="*/ 867600 h 2329115"/>
                <a:gd name="connsiteX4504" fmla="*/ 1021988 w 3708947"/>
                <a:gd name="connsiteY4504" fmla="*/ 855237 h 2329115"/>
                <a:gd name="connsiteX4505" fmla="*/ 1032345 w 3708947"/>
                <a:gd name="connsiteY4505" fmla="*/ 851050 h 2329115"/>
                <a:gd name="connsiteX4506" fmla="*/ 1038250 w 3708947"/>
                <a:gd name="connsiteY4506" fmla="*/ 836446 h 2329115"/>
                <a:gd name="connsiteX4507" fmla="*/ 1047675 w 3708947"/>
                <a:gd name="connsiteY4507" fmla="*/ 832447 h 2329115"/>
                <a:gd name="connsiteX4508" fmla="*/ 1053432 w 3708947"/>
                <a:gd name="connsiteY4508" fmla="*/ 818549 h 2329115"/>
                <a:gd name="connsiteX4509" fmla="*/ 1060424 w 3708947"/>
                <a:gd name="connsiteY4509" fmla="*/ 815652 h 2329115"/>
                <a:gd name="connsiteX4510" fmla="*/ 1066268 w 3708947"/>
                <a:gd name="connsiteY4510" fmla="*/ 801208 h 2329115"/>
                <a:gd name="connsiteX4511" fmla="*/ 1077544 w 3708947"/>
                <a:gd name="connsiteY4511" fmla="*/ 796426 h 2329115"/>
                <a:gd name="connsiteX4512" fmla="*/ 1082530 w 3708947"/>
                <a:gd name="connsiteY4512" fmla="*/ 784390 h 2329115"/>
                <a:gd name="connsiteX4513" fmla="*/ 1092056 w 3708947"/>
                <a:gd name="connsiteY4513" fmla="*/ 780444 h 2329115"/>
                <a:gd name="connsiteX4514" fmla="*/ 1097896 w 3708947"/>
                <a:gd name="connsiteY4514" fmla="*/ 766678 h 2329115"/>
                <a:gd name="connsiteX4515" fmla="*/ 1109476 w 3708947"/>
                <a:gd name="connsiteY4515" fmla="*/ 761996 h 2329115"/>
                <a:gd name="connsiteX4516" fmla="*/ 1114158 w 3708947"/>
                <a:gd name="connsiteY4516" fmla="*/ 750416 h 2329115"/>
                <a:gd name="connsiteX4517" fmla="*/ 1123583 w 3708947"/>
                <a:gd name="connsiteY4517" fmla="*/ 746417 h 2329115"/>
                <a:gd name="connsiteX4518" fmla="*/ 1129340 w 3708947"/>
                <a:gd name="connsiteY4518" fmla="*/ 732519 h 2329115"/>
                <a:gd name="connsiteX4519" fmla="*/ 1140168 w 3708947"/>
                <a:gd name="connsiteY4519" fmla="*/ 728034 h 2329115"/>
                <a:gd name="connsiteX4520" fmla="*/ 1144707 w 3708947"/>
                <a:gd name="connsiteY4520" fmla="*/ 717337 h 2329115"/>
                <a:gd name="connsiteX4521" fmla="*/ 1156057 w 3708947"/>
                <a:gd name="connsiteY4521" fmla="*/ 712748 h 2329115"/>
                <a:gd name="connsiteX4522" fmla="*/ 1160968 w 3708947"/>
                <a:gd name="connsiteY4522" fmla="*/ 700891 h 2329115"/>
                <a:gd name="connsiteX4523" fmla="*/ 1170931 w 3708947"/>
                <a:gd name="connsiteY4523" fmla="*/ 696764 h 2329115"/>
                <a:gd name="connsiteX4524" fmla="*/ 1176150 w 3708947"/>
                <a:gd name="connsiteY4524" fmla="*/ 683550 h 2329115"/>
                <a:gd name="connsiteX4525" fmla="*/ 1187943 w 3708947"/>
                <a:gd name="connsiteY4525" fmla="*/ 678426 h 2329115"/>
                <a:gd name="connsiteX4526" fmla="*/ 1192597 w 3708947"/>
                <a:gd name="connsiteY4526" fmla="*/ 666917 h 2329115"/>
                <a:gd name="connsiteX4527" fmla="*/ 1203294 w 3708947"/>
                <a:gd name="connsiteY4527" fmla="*/ 662378 h 2329115"/>
                <a:gd name="connsiteX4528" fmla="*/ 1207778 w 3708947"/>
                <a:gd name="connsiteY4528" fmla="*/ 651550 h 2329115"/>
                <a:gd name="connsiteX4529" fmla="*/ 1218796 w 3708947"/>
                <a:gd name="connsiteY4529" fmla="*/ 646986 h 2329115"/>
                <a:gd name="connsiteX4530" fmla="*/ 1221220 w 3708947"/>
                <a:gd name="connsiteY4530" fmla="*/ 641531 h 2329115"/>
                <a:gd name="connsiteX4531" fmla="*/ 1206895 w 3708947"/>
                <a:gd name="connsiteY4531" fmla="*/ 647324 h 2329115"/>
                <a:gd name="connsiteX4532" fmla="*/ 1202707 w 3708947"/>
                <a:gd name="connsiteY4532" fmla="*/ 657680 h 2329115"/>
                <a:gd name="connsiteX4533" fmla="*/ 1192010 w 3708947"/>
                <a:gd name="connsiteY4533" fmla="*/ 662220 h 2329115"/>
                <a:gd name="connsiteX4534" fmla="*/ 1187525 w 3708947"/>
                <a:gd name="connsiteY4534" fmla="*/ 673047 h 2329115"/>
                <a:gd name="connsiteX4535" fmla="*/ 1175061 w 3708947"/>
                <a:gd name="connsiteY4535" fmla="*/ 678209 h 2329115"/>
                <a:gd name="connsiteX4536" fmla="*/ 1170709 w 3708947"/>
                <a:gd name="connsiteY4536" fmla="*/ 688228 h 2329115"/>
                <a:gd name="connsiteX4537" fmla="*/ 1157896 w 3708947"/>
                <a:gd name="connsiteY4537" fmla="*/ 693289 h 2329115"/>
                <a:gd name="connsiteX4538" fmla="*/ 1153367 w 3708947"/>
                <a:gd name="connsiteY4538" fmla="*/ 704490 h 2329115"/>
                <a:gd name="connsiteX4539" fmla="*/ 1143376 w 3708947"/>
                <a:gd name="connsiteY4539" fmla="*/ 708730 h 2329115"/>
                <a:gd name="connsiteX4540" fmla="*/ 1138000 w 3708947"/>
                <a:gd name="connsiteY4540" fmla="*/ 722018 h 2329115"/>
                <a:gd name="connsiteX4541" fmla="*/ 1126087 w 3708947"/>
                <a:gd name="connsiteY4541" fmla="*/ 727069 h 2329115"/>
                <a:gd name="connsiteX4542" fmla="*/ 1121738 w 3708947"/>
                <a:gd name="connsiteY4542" fmla="*/ 737569 h 2329115"/>
                <a:gd name="connsiteX4543" fmla="*/ 1111636 w 3708947"/>
                <a:gd name="connsiteY4543" fmla="*/ 741754 h 2329115"/>
                <a:gd name="connsiteX4544" fmla="*/ 1106556 w 3708947"/>
                <a:gd name="connsiteY4544" fmla="*/ 754015 h 2329115"/>
                <a:gd name="connsiteX4545" fmla="*/ 1094295 w 3708947"/>
                <a:gd name="connsiteY4545" fmla="*/ 759094 h 2329115"/>
                <a:gd name="connsiteX4546" fmla="*/ 1090110 w 3708947"/>
                <a:gd name="connsiteY4546" fmla="*/ 769197 h 2329115"/>
                <a:gd name="connsiteX4547" fmla="*/ 1081001 w 3708947"/>
                <a:gd name="connsiteY4547" fmla="*/ 772970 h 2329115"/>
                <a:gd name="connsiteX4548" fmla="*/ 1074928 w 3708947"/>
                <a:gd name="connsiteY4548" fmla="*/ 787989 h 2329115"/>
                <a:gd name="connsiteX4549" fmla="*/ 1064140 w 3708947"/>
                <a:gd name="connsiteY4549" fmla="*/ 792567 h 2329115"/>
                <a:gd name="connsiteX4550" fmla="*/ 1059561 w 3708947"/>
                <a:gd name="connsiteY4550" fmla="*/ 803356 h 2329115"/>
                <a:gd name="connsiteX4551" fmla="*/ 1048841 w 3708947"/>
                <a:gd name="connsiteY4551" fmla="*/ 807691 h 2329115"/>
                <a:gd name="connsiteX4552" fmla="*/ 1043300 w 3708947"/>
                <a:gd name="connsiteY4552" fmla="*/ 821068 h 2329115"/>
                <a:gd name="connsiteX4553" fmla="*/ 1036960 w 3708947"/>
                <a:gd name="connsiteY4553" fmla="*/ 823694 h 2329115"/>
                <a:gd name="connsiteX4554" fmla="*/ 1030648 w 3708947"/>
                <a:gd name="connsiteY4554" fmla="*/ 839676 h 2329115"/>
                <a:gd name="connsiteX4555" fmla="*/ 1019899 w 3708947"/>
                <a:gd name="connsiteY4555" fmla="*/ 844345 h 2329115"/>
                <a:gd name="connsiteX4556" fmla="*/ 1015282 w 3708947"/>
                <a:gd name="connsiteY4556" fmla="*/ 855227 h 2329115"/>
                <a:gd name="connsiteX4557" fmla="*/ 1004926 w 3708947"/>
                <a:gd name="connsiteY4557" fmla="*/ 859415 h 2329115"/>
                <a:gd name="connsiteX4558" fmla="*/ 999020 w 3708947"/>
                <a:gd name="connsiteY4558" fmla="*/ 874019 h 2329115"/>
                <a:gd name="connsiteX4559" fmla="*/ 992665 w 3708947"/>
                <a:gd name="connsiteY4559" fmla="*/ 876716 h 2329115"/>
                <a:gd name="connsiteX4560" fmla="*/ 986369 w 3708947"/>
                <a:gd name="connsiteY4560" fmla="*/ 891916 h 2329115"/>
                <a:gd name="connsiteX4561" fmla="*/ 976702 w 3708947"/>
                <a:gd name="connsiteY4561" fmla="*/ 895919 h 2329115"/>
                <a:gd name="connsiteX4562" fmla="*/ 971002 w 3708947"/>
                <a:gd name="connsiteY4562" fmla="*/ 910337 h 2329115"/>
                <a:gd name="connsiteX4563" fmla="*/ 962962 w 3708947"/>
                <a:gd name="connsiteY4563" fmla="*/ 913826 h 2329115"/>
                <a:gd name="connsiteX4564" fmla="*/ 957270 w 3708947"/>
                <a:gd name="connsiteY4564" fmla="*/ 928235 h 2329115"/>
                <a:gd name="connsiteX4565" fmla="*/ 949547 w 3708947"/>
                <a:gd name="connsiteY4565" fmla="*/ 931590 h 2329115"/>
                <a:gd name="connsiteX4566" fmla="*/ 944249 w 3708947"/>
                <a:gd name="connsiteY4566" fmla="*/ 943787 h 2329115"/>
                <a:gd name="connsiteX4567" fmla="*/ 934426 w 3708947"/>
                <a:gd name="connsiteY4567" fmla="*/ 947666 h 2329115"/>
                <a:gd name="connsiteX4568" fmla="*/ 928173 w 3708947"/>
                <a:gd name="connsiteY4568" fmla="*/ 962763 h 2329115"/>
                <a:gd name="connsiteX4569" fmla="*/ 922430 w 3708947"/>
                <a:gd name="connsiteY4569" fmla="*/ 965142 h 2329115"/>
                <a:gd name="connsiteX4570" fmla="*/ 915521 w 3708947"/>
                <a:gd name="connsiteY4570" fmla="*/ 982636 h 2329115"/>
                <a:gd name="connsiteX4571" fmla="*/ 909866 w 3708947"/>
                <a:gd name="connsiteY4571" fmla="*/ 985093 h 2329115"/>
                <a:gd name="connsiteX4572" fmla="*/ 902870 w 3708947"/>
                <a:gd name="connsiteY4572" fmla="*/ 1001983 h 2329115"/>
                <a:gd name="connsiteX4573" fmla="*/ 896414 w 3708947"/>
                <a:gd name="connsiteY4573" fmla="*/ 1004657 h 2329115"/>
                <a:gd name="connsiteX4574" fmla="*/ 890033 w 3708947"/>
                <a:gd name="connsiteY4574" fmla="*/ 1019695 h 2329115"/>
                <a:gd name="connsiteX4575" fmla="*/ 882701 w 3708947"/>
                <a:gd name="connsiteY4575" fmla="*/ 1022659 h 2329115"/>
                <a:gd name="connsiteX4576" fmla="*/ 876302 w 3708947"/>
                <a:gd name="connsiteY4576" fmla="*/ 1038486 h 2329115"/>
                <a:gd name="connsiteX4577" fmla="*/ 869947 w 3708947"/>
                <a:gd name="connsiteY4577" fmla="*/ 1041182 h 2329115"/>
                <a:gd name="connsiteX4578" fmla="*/ 863650 w 3708947"/>
                <a:gd name="connsiteY4578" fmla="*/ 1056383 h 2329115"/>
                <a:gd name="connsiteX4579" fmla="*/ 858207 w 3708947"/>
                <a:gd name="connsiteY4579" fmla="*/ 1058639 h 2329115"/>
                <a:gd name="connsiteX4580" fmla="*/ 850814 w 3708947"/>
                <a:gd name="connsiteY4580" fmla="*/ 1077335 h 2329115"/>
                <a:gd name="connsiteX4581" fmla="*/ 843299 w 3708947"/>
                <a:gd name="connsiteY4581" fmla="*/ 1080596 h 2329115"/>
                <a:gd name="connsiteX4582" fmla="*/ 837083 w 3708947"/>
                <a:gd name="connsiteY4582" fmla="*/ 1095602 h 2329115"/>
                <a:gd name="connsiteX4583" fmla="*/ 833722 w 3708947"/>
                <a:gd name="connsiteY4583" fmla="*/ 1096994 h 2329115"/>
                <a:gd name="connsiteX4584" fmla="*/ 826962 w 3708947"/>
                <a:gd name="connsiteY4584" fmla="*/ 1113314 h 2329115"/>
                <a:gd name="connsiteX4585" fmla="*/ 821519 w 3708947"/>
                <a:gd name="connsiteY4585" fmla="*/ 1115568 h 2329115"/>
                <a:gd name="connsiteX4586" fmla="*/ 821907 w 3708947"/>
                <a:gd name="connsiteY4586" fmla="*/ 1116483 h 2329115"/>
                <a:gd name="connsiteX4587" fmla="*/ 814125 w 3708947"/>
                <a:gd name="connsiteY4587" fmla="*/ 1134822 h 2329115"/>
                <a:gd name="connsiteX4588" fmla="*/ 806443 w 3708947"/>
                <a:gd name="connsiteY4588" fmla="*/ 1137927 h 2329115"/>
                <a:gd name="connsiteX4589" fmla="*/ 800394 w 3708947"/>
                <a:gd name="connsiteY4589" fmla="*/ 1152534 h 2329115"/>
                <a:gd name="connsiteX4590" fmla="*/ 797118 w 3708947"/>
                <a:gd name="connsiteY4590" fmla="*/ 1153891 h 2329115"/>
                <a:gd name="connsiteX4591" fmla="*/ 797869 w 3708947"/>
                <a:gd name="connsiteY4591" fmla="*/ 1155702 h 2329115"/>
                <a:gd name="connsiteX4592" fmla="*/ 790273 w 3708947"/>
                <a:gd name="connsiteY4592" fmla="*/ 1174041 h 2329115"/>
                <a:gd name="connsiteX4593" fmla="*/ 787433 w 3708947"/>
                <a:gd name="connsiteY4593" fmla="*/ 1175218 h 2329115"/>
                <a:gd name="connsiteX4594" fmla="*/ 787749 w 3708947"/>
                <a:gd name="connsiteY4594" fmla="*/ 1175944 h 2329115"/>
                <a:gd name="connsiteX4595" fmla="*/ 779782 w 3708947"/>
                <a:gd name="connsiteY4595" fmla="*/ 1194283 h 2329115"/>
                <a:gd name="connsiteX4596" fmla="*/ 774479 w 3708947"/>
                <a:gd name="connsiteY4596" fmla="*/ 1196378 h 2329115"/>
                <a:gd name="connsiteX4597" fmla="*/ 767315 w 3708947"/>
                <a:gd name="connsiteY4597" fmla="*/ 1213260 h 2329115"/>
                <a:gd name="connsiteX4598" fmla="*/ 763553 w 3708947"/>
                <a:gd name="connsiteY4598" fmla="*/ 1214781 h 2329115"/>
                <a:gd name="connsiteX4599" fmla="*/ 763711 w 3708947"/>
                <a:gd name="connsiteY4599" fmla="*/ 1215163 h 2329115"/>
                <a:gd name="connsiteX4600" fmla="*/ 756114 w 3708947"/>
                <a:gd name="connsiteY4600" fmla="*/ 1233502 h 2329115"/>
                <a:gd name="connsiteX4601" fmla="*/ 753073 w 3708947"/>
                <a:gd name="connsiteY4601" fmla="*/ 1234761 h 2329115"/>
                <a:gd name="connsiteX4602" fmla="*/ 753590 w 3708947"/>
                <a:gd name="connsiteY4602" fmla="*/ 1236038 h 2329115"/>
                <a:gd name="connsiteX4603" fmla="*/ 745993 w 3708947"/>
                <a:gd name="connsiteY4603" fmla="*/ 1254824 h 2329115"/>
                <a:gd name="connsiteX4604" fmla="*/ 743351 w 3708947"/>
                <a:gd name="connsiteY4604" fmla="*/ 1255946 h 2329115"/>
                <a:gd name="connsiteX4605" fmla="*/ 735872 w 3708947"/>
                <a:gd name="connsiteY4605" fmla="*/ 1274881 h 2329115"/>
                <a:gd name="connsiteX4606" fmla="*/ 732984 w 3708947"/>
                <a:gd name="connsiteY4606" fmla="*/ 1276136 h 2329115"/>
                <a:gd name="connsiteX4607" fmla="*/ 725566 w 3708947"/>
                <a:gd name="connsiteY4607" fmla="*/ 1294043 h 2329115"/>
                <a:gd name="connsiteX4608" fmla="*/ 721751 w 3708947"/>
                <a:gd name="connsiteY4608" fmla="*/ 1295623 h 2329115"/>
                <a:gd name="connsiteX4609" fmla="*/ 721962 w 3708947"/>
                <a:gd name="connsiteY4609" fmla="*/ 1296132 h 2329115"/>
                <a:gd name="connsiteX4610" fmla="*/ 714365 w 3708947"/>
                <a:gd name="connsiteY4610" fmla="*/ 1314471 h 2329115"/>
                <a:gd name="connsiteX4611" fmla="*/ 711324 w 3708947"/>
                <a:gd name="connsiteY4611" fmla="*/ 1315730 h 2329115"/>
                <a:gd name="connsiteX4612" fmla="*/ 711840 w 3708947"/>
                <a:gd name="connsiteY4612" fmla="*/ 1317007 h 2329115"/>
                <a:gd name="connsiteX4613" fmla="*/ 704244 w 3708947"/>
                <a:gd name="connsiteY4613" fmla="*/ 1335793 h 2329115"/>
                <a:gd name="connsiteX4614" fmla="*/ 701362 w 3708947"/>
                <a:gd name="connsiteY4614" fmla="*/ 1337016 h 2329115"/>
                <a:gd name="connsiteX4615" fmla="*/ 701720 w 3708947"/>
                <a:gd name="connsiteY4615" fmla="*/ 1337881 h 2329115"/>
                <a:gd name="connsiteX4616" fmla="*/ 694123 w 3708947"/>
                <a:gd name="connsiteY4616" fmla="*/ 1356220 h 2329115"/>
                <a:gd name="connsiteX4617" fmla="*/ 691072 w 3708947"/>
                <a:gd name="connsiteY4617" fmla="*/ 1357484 h 2329115"/>
                <a:gd name="connsiteX4618" fmla="*/ 691598 w 3708947"/>
                <a:gd name="connsiteY4618" fmla="*/ 1358756 h 2329115"/>
                <a:gd name="connsiteX4619" fmla="*/ 683816 w 3708947"/>
                <a:gd name="connsiteY4619" fmla="*/ 1377542 h 2329115"/>
                <a:gd name="connsiteX4620" fmla="*/ 682161 w 3708947"/>
                <a:gd name="connsiteY4620" fmla="*/ 1378228 h 2329115"/>
                <a:gd name="connsiteX4621" fmla="*/ 682742 w 3708947"/>
                <a:gd name="connsiteY4621" fmla="*/ 1379631 h 2329115"/>
                <a:gd name="connsiteX4622" fmla="*/ 675146 w 3708947"/>
                <a:gd name="connsiteY4622" fmla="*/ 1397970 h 2329115"/>
                <a:gd name="connsiteX4623" fmla="*/ 671704 w 3708947"/>
                <a:gd name="connsiteY4623" fmla="*/ 1399396 h 2329115"/>
                <a:gd name="connsiteX4624" fmla="*/ 672621 w 3708947"/>
                <a:gd name="connsiteY4624" fmla="*/ 1401770 h 2329115"/>
                <a:gd name="connsiteX4625" fmla="*/ 665024 w 3708947"/>
                <a:gd name="connsiteY4625" fmla="*/ 1421452 h 2329115"/>
                <a:gd name="connsiteX4626" fmla="*/ 664169 w 3708947"/>
                <a:gd name="connsiteY4626" fmla="*/ 1421832 h 2329115"/>
                <a:gd name="connsiteX4627" fmla="*/ 665030 w 3708947"/>
                <a:gd name="connsiteY4627" fmla="*/ 1423911 h 2329115"/>
                <a:gd name="connsiteX4628" fmla="*/ 657434 w 3708947"/>
                <a:gd name="connsiteY4628" fmla="*/ 1442250 h 2329115"/>
                <a:gd name="connsiteX4629" fmla="*/ 654383 w 3708947"/>
                <a:gd name="connsiteY4629" fmla="*/ 1443514 h 2329115"/>
                <a:gd name="connsiteX4630" fmla="*/ 654910 w 3708947"/>
                <a:gd name="connsiteY4630" fmla="*/ 1444786 h 2329115"/>
                <a:gd name="connsiteX4631" fmla="*/ 647128 w 3708947"/>
                <a:gd name="connsiteY4631" fmla="*/ 1463572 h 2329115"/>
                <a:gd name="connsiteX4632" fmla="*/ 645472 w 3708947"/>
                <a:gd name="connsiteY4632" fmla="*/ 1464258 h 2329115"/>
                <a:gd name="connsiteX4633" fmla="*/ 646054 w 3708947"/>
                <a:gd name="connsiteY4633" fmla="*/ 1465660 h 2329115"/>
                <a:gd name="connsiteX4634" fmla="*/ 638457 w 3708947"/>
                <a:gd name="connsiteY4634" fmla="*/ 1483999 h 2329115"/>
                <a:gd name="connsiteX4635" fmla="*/ 637197 w 3708947"/>
                <a:gd name="connsiteY4635" fmla="*/ 1484521 h 2329115"/>
                <a:gd name="connsiteX4636" fmla="*/ 638463 w 3708947"/>
                <a:gd name="connsiteY4636" fmla="*/ 1487800 h 2329115"/>
                <a:gd name="connsiteX4637" fmla="*/ 630866 w 3708947"/>
                <a:gd name="connsiteY4637" fmla="*/ 1507481 h 2329115"/>
                <a:gd name="connsiteX4638" fmla="*/ 629976 w 3708947"/>
                <a:gd name="connsiteY4638" fmla="*/ 1507876 h 2329115"/>
                <a:gd name="connsiteX4639" fmla="*/ 630873 w 3708947"/>
                <a:gd name="connsiteY4639" fmla="*/ 1509940 h 2329115"/>
                <a:gd name="connsiteX4640" fmla="*/ 622906 w 3708947"/>
                <a:gd name="connsiteY4640" fmla="*/ 1528279 h 2329115"/>
                <a:gd name="connsiteX4641" fmla="*/ 620163 w 3708947"/>
                <a:gd name="connsiteY4641" fmla="*/ 1529363 h 2329115"/>
                <a:gd name="connsiteX4642" fmla="*/ 620750 w 3708947"/>
                <a:gd name="connsiteY4642" fmla="*/ 1530814 h 2329115"/>
                <a:gd name="connsiteX4643" fmla="*/ 613154 w 3708947"/>
                <a:gd name="connsiteY4643" fmla="*/ 1549601 h 2329115"/>
                <a:gd name="connsiteX4644" fmla="*/ 611498 w 3708947"/>
                <a:gd name="connsiteY4644" fmla="*/ 1550303 h 2329115"/>
                <a:gd name="connsiteX4645" fmla="*/ 613160 w 3708947"/>
                <a:gd name="connsiteY4645" fmla="*/ 1554219 h 2329115"/>
                <a:gd name="connsiteX4646" fmla="*/ 606019 w 3708947"/>
                <a:gd name="connsiteY4646" fmla="*/ 1571048 h 2329115"/>
                <a:gd name="connsiteX4647" fmla="*/ 608099 w 3708947"/>
                <a:gd name="connsiteY4647" fmla="*/ 1575726 h 2329115"/>
                <a:gd name="connsiteX4648" fmla="*/ 599947 w 3708947"/>
                <a:gd name="connsiteY4648" fmla="*/ 1594065 h 2329115"/>
                <a:gd name="connsiteX4649" fmla="*/ 597757 w 3708947"/>
                <a:gd name="connsiteY4649" fmla="*/ 1594911 h 2329115"/>
                <a:gd name="connsiteX4650" fmla="*/ 599243 w 3708947"/>
                <a:gd name="connsiteY4650" fmla="*/ 1598499 h 2329115"/>
                <a:gd name="connsiteX4651" fmla="*/ 591647 w 3708947"/>
                <a:gd name="connsiteY4651" fmla="*/ 1616838 h 2329115"/>
                <a:gd name="connsiteX4652" fmla="*/ 590531 w 3708947"/>
                <a:gd name="connsiteY4652" fmla="*/ 1617300 h 2329115"/>
                <a:gd name="connsiteX4653" fmla="*/ 591652 w 3708947"/>
                <a:gd name="connsiteY4653" fmla="*/ 1620006 h 2329115"/>
                <a:gd name="connsiteX4654" fmla="*/ 584056 w 3708947"/>
                <a:gd name="connsiteY4654" fmla="*/ 1638346 h 2329115"/>
                <a:gd name="connsiteX4655" fmla="*/ 582493 w 3708947"/>
                <a:gd name="connsiteY4655" fmla="*/ 1638993 h 2329115"/>
                <a:gd name="connsiteX4656" fmla="*/ 584061 w 3708947"/>
                <a:gd name="connsiteY4656" fmla="*/ 1642779 h 2329115"/>
                <a:gd name="connsiteX4657" fmla="*/ 577077 w 3708947"/>
                <a:gd name="connsiteY4657" fmla="*/ 1659641 h 2329115"/>
                <a:gd name="connsiteX4658" fmla="*/ 579001 w 3708947"/>
                <a:gd name="connsiteY4658" fmla="*/ 1664286 h 2329115"/>
                <a:gd name="connsiteX4659" fmla="*/ 571404 w 3708947"/>
                <a:gd name="connsiteY4659" fmla="*/ 1682625 h 2329115"/>
                <a:gd name="connsiteX4660" fmla="*/ 569810 w 3708947"/>
                <a:gd name="connsiteY4660" fmla="*/ 1683286 h 2329115"/>
                <a:gd name="connsiteX4661" fmla="*/ 571411 w 3708947"/>
                <a:gd name="connsiteY4661" fmla="*/ 1687058 h 2329115"/>
                <a:gd name="connsiteX4662" fmla="*/ 563629 w 3708947"/>
                <a:gd name="connsiteY4662" fmla="*/ 1705397 h 2329115"/>
                <a:gd name="connsiteX4663" fmla="*/ 562854 w 3708947"/>
                <a:gd name="connsiteY4663" fmla="*/ 1705711 h 2329115"/>
                <a:gd name="connsiteX4664" fmla="*/ 565085 w 3708947"/>
                <a:gd name="connsiteY4664" fmla="*/ 1711096 h 2329115"/>
                <a:gd name="connsiteX4665" fmla="*/ 558363 w 3708947"/>
                <a:gd name="connsiteY4665" fmla="*/ 1727326 h 2329115"/>
                <a:gd name="connsiteX4666" fmla="*/ 560024 w 3708947"/>
                <a:gd name="connsiteY4666" fmla="*/ 1731338 h 2329115"/>
                <a:gd name="connsiteX4667" fmla="*/ 552428 w 3708947"/>
                <a:gd name="connsiteY4667" fmla="*/ 1749678 h 2329115"/>
                <a:gd name="connsiteX4668" fmla="*/ 550418 w 3708947"/>
                <a:gd name="connsiteY4668" fmla="*/ 1750510 h 2329115"/>
                <a:gd name="connsiteX4669" fmla="*/ 552433 w 3708947"/>
                <a:gd name="connsiteY4669" fmla="*/ 1755376 h 2329115"/>
                <a:gd name="connsiteX4670" fmla="*/ 545084 w 3708947"/>
                <a:gd name="connsiteY4670" fmla="*/ 1773119 h 2329115"/>
                <a:gd name="connsiteX4671" fmla="*/ 547373 w 3708947"/>
                <a:gd name="connsiteY4671" fmla="*/ 1778781 h 2329115"/>
                <a:gd name="connsiteX4672" fmla="*/ 540084 w 3708947"/>
                <a:gd name="connsiteY4672" fmla="*/ 1796807 h 2329115"/>
                <a:gd name="connsiteX4673" fmla="*/ 542312 w 3708947"/>
                <a:gd name="connsiteY4673" fmla="*/ 1802186 h 2329115"/>
                <a:gd name="connsiteX4674" fmla="*/ 534963 w 3708947"/>
                <a:gd name="connsiteY4674" fmla="*/ 1819930 h 2329115"/>
                <a:gd name="connsiteX4675" fmla="*/ 537252 w 3708947"/>
                <a:gd name="connsiteY4675" fmla="*/ 1825591 h 2329115"/>
                <a:gd name="connsiteX4676" fmla="*/ 531434 w 3708947"/>
                <a:gd name="connsiteY4676" fmla="*/ 1839978 h 2329115"/>
                <a:gd name="connsiteX4677" fmla="*/ 534721 w 3708947"/>
                <a:gd name="connsiteY4677" fmla="*/ 1847732 h 2329115"/>
                <a:gd name="connsiteX4678" fmla="*/ 527363 w 3708947"/>
                <a:gd name="connsiteY4678" fmla="*/ 1865090 h 2329115"/>
                <a:gd name="connsiteX4679" fmla="*/ 529661 w 3708947"/>
                <a:gd name="connsiteY4679" fmla="*/ 1870503 h 2329115"/>
                <a:gd name="connsiteX4680" fmla="*/ 521879 w 3708947"/>
                <a:gd name="connsiteY4680" fmla="*/ 1888842 h 2329115"/>
                <a:gd name="connsiteX4681" fmla="*/ 521553 w 3708947"/>
                <a:gd name="connsiteY4681" fmla="*/ 1888974 h 2329115"/>
                <a:gd name="connsiteX4682" fmla="*/ 523335 w 3708947"/>
                <a:gd name="connsiteY4682" fmla="*/ 1893276 h 2329115"/>
                <a:gd name="connsiteX4683" fmla="*/ 515826 w 3708947"/>
                <a:gd name="connsiteY4683" fmla="*/ 1911404 h 2329115"/>
                <a:gd name="connsiteX4684" fmla="*/ 518274 w 3708947"/>
                <a:gd name="connsiteY4684" fmla="*/ 1917314 h 2329115"/>
                <a:gd name="connsiteX4685" fmla="*/ 512292 w 3708947"/>
                <a:gd name="connsiteY4685" fmla="*/ 1931754 h 2329115"/>
                <a:gd name="connsiteX4686" fmla="*/ 515744 w 3708947"/>
                <a:gd name="connsiteY4686" fmla="*/ 1940086 h 2329115"/>
                <a:gd name="connsiteX4687" fmla="*/ 509239 w 3708947"/>
                <a:gd name="connsiteY4687" fmla="*/ 1955791 h 2329115"/>
                <a:gd name="connsiteX4688" fmla="*/ 513215 w 3708947"/>
                <a:gd name="connsiteY4688" fmla="*/ 1965389 h 2329115"/>
                <a:gd name="connsiteX4689" fmla="*/ 505919 w 3708947"/>
                <a:gd name="connsiteY4689" fmla="*/ 1983004 h 2329115"/>
                <a:gd name="connsiteX4690" fmla="*/ 508153 w 3708947"/>
                <a:gd name="connsiteY4690" fmla="*/ 1988793 h 2329115"/>
                <a:gd name="connsiteX4691" fmla="*/ 502004 w 3708947"/>
                <a:gd name="connsiteY4691" fmla="*/ 2004726 h 2329115"/>
                <a:gd name="connsiteX4692" fmla="*/ 505623 w 3708947"/>
                <a:gd name="connsiteY4692" fmla="*/ 2013463 h 2329115"/>
                <a:gd name="connsiteX4693" fmla="*/ 499554 w 3708947"/>
                <a:gd name="connsiteY4693" fmla="*/ 2028116 h 2329115"/>
                <a:gd name="connsiteX4694" fmla="*/ 503093 w 3708947"/>
                <a:gd name="connsiteY4694" fmla="*/ 2036868 h 2329115"/>
                <a:gd name="connsiteX4695" fmla="*/ 497054 w 3708947"/>
                <a:gd name="connsiteY4695" fmla="*/ 2051803 h 2329115"/>
                <a:gd name="connsiteX4696" fmla="*/ 500562 w 3708947"/>
                <a:gd name="connsiteY4696" fmla="*/ 2060274 h 2329115"/>
                <a:gd name="connsiteX4697" fmla="*/ 494319 w 3708947"/>
                <a:gd name="connsiteY4697" fmla="*/ 2075346 h 2329115"/>
                <a:gd name="connsiteX4698" fmla="*/ 498032 w 3708947"/>
                <a:gd name="connsiteY4698" fmla="*/ 2084311 h 2329115"/>
                <a:gd name="connsiteX4699" fmla="*/ 492050 w 3708947"/>
                <a:gd name="connsiteY4699" fmla="*/ 2098751 h 2329115"/>
                <a:gd name="connsiteX4700" fmla="*/ 495502 w 3708947"/>
                <a:gd name="connsiteY4700" fmla="*/ 2107083 h 2329115"/>
                <a:gd name="connsiteX4701" fmla="*/ 488683 w 3708947"/>
                <a:gd name="connsiteY4701" fmla="*/ 2123545 h 2329115"/>
                <a:gd name="connsiteX4702" fmla="*/ 492972 w 3708947"/>
                <a:gd name="connsiteY4702" fmla="*/ 2133651 h 2329115"/>
                <a:gd name="connsiteX4703" fmla="*/ 488066 w 3708947"/>
                <a:gd name="connsiteY4703" fmla="*/ 2145213 h 2329115"/>
                <a:gd name="connsiteX4704" fmla="*/ 492972 w 3708947"/>
                <a:gd name="connsiteY4704" fmla="*/ 2157057 h 2329115"/>
                <a:gd name="connsiteX4705" fmla="*/ 486816 w 3708947"/>
                <a:gd name="connsiteY4705" fmla="*/ 2171917 h 2329115"/>
                <a:gd name="connsiteX4706" fmla="*/ 490441 w 3708947"/>
                <a:gd name="connsiteY4706" fmla="*/ 2180461 h 2329115"/>
                <a:gd name="connsiteX4707" fmla="*/ 485392 w 3708947"/>
                <a:gd name="connsiteY4707" fmla="*/ 2192361 h 2329115"/>
                <a:gd name="connsiteX4708" fmla="*/ 490441 w 3708947"/>
                <a:gd name="connsiteY4708" fmla="*/ 2205131 h 2329115"/>
                <a:gd name="connsiteX4709" fmla="*/ 484171 w 3708947"/>
                <a:gd name="connsiteY4709" fmla="*/ 2220988 h 2329115"/>
                <a:gd name="connsiteX4710" fmla="*/ 487911 w 3708947"/>
                <a:gd name="connsiteY4710" fmla="*/ 2229802 h 2329115"/>
                <a:gd name="connsiteX4711" fmla="*/ 482812 w 3708947"/>
                <a:gd name="connsiteY4711" fmla="*/ 2241820 h 2329115"/>
                <a:gd name="connsiteX4712" fmla="*/ 487911 w 3708947"/>
                <a:gd name="connsiteY4712" fmla="*/ 2253839 h 2329115"/>
                <a:gd name="connsiteX4713" fmla="*/ 482543 w 3708947"/>
                <a:gd name="connsiteY4713" fmla="*/ 2266490 h 2329115"/>
                <a:gd name="connsiteX4714" fmla="*/ 487911 w 3708947"/>
                <a:gd name="connsiteY4714" fmla="*/ 2279142 h 2329115"/>
                <a:gd name="connsiteX4715" fmla="*/ 482812 w 3708947"/>
                <a:gd name="connsiteY4715" fmla="*/ 2291161 h 2329115"/>
                <a:gd name="connsiteX4716" fmla="*/ 487911 w 3708947"/>
                <a:gd name="connsiteY4716" fmla="*/ 2303180 h 2329115"/>
                <a:gd name="connsiteX4717" fmla="*/ 461343 w 3708947"/>
                <a:gd name="connsiteY4717" fmla="*/ 2329115 h 2329115"/>
                <a:gd name="connsiteX4718" fmla="*/ 434775 w 3708947"/>
                <a:gd name="connsiteY4718" fmla="*/ 2303180 h 2329115"/>
                <a:gd name="connsiteX4719" fmla="*/ 439874 w 3708947"/>
                <a:gd name="connsiteY4719" fmla="*/ 2291161 h 2329115"/>
                <a:gd name="connsiteX4720" fmla="*/ 434775 w 3708947"/>
                <a:gd name="connsiteY4720" fmla="*/ 2279142 h 2329115"/>
                <a:gd name="connsiteX4721" fmla="*/ 440143 w 3708947"/>
                <a:gd name="connsiteY4721" fmla="*/ 2266490 h 2329115"/>
                <a:gd name="connsiteX4722" fmla="*/ 434775 w 3708947"/>
                <a:gd name="connsiteY4722" fmla="*/ 2253839 h 2329115"/>
                <a:gd name="connsiteX4723" fmla="*/ 439874 w 3708947"/>
                <a:gd name="connsiteY4723" fmla="*/ 2241820 h 2329115"/>
                <a:gd name="connsiteX4724" fmla="*/ 434775 w 3708947"/>
                <a:gd name="connsiteY4724" fmla="*/ 2229802 h 2329115"/>
                <a:gd name="connsiteX4725" fmla="*/ 441133 w 3708947"/>
                <a:gd name="connsiteY4725" fmla="*/ 2214815 h 2329115"/>
                <a:gd name="connsiteX4726" fmla="*/ 437305 w 3708947"/>
                <a:gd name="connsiteY4726" fmla="*/ 2205131 h 2329115"/>
                <a:gd name="connsiteX4727" fmla="*/ 442354 w 3708947"/>
                <a:gd name="connsiteY4727" fmla="*/ 2192361 h 2329115"/>
                <a:gd name="connsiteX4728" fmla="*/ 437305 w 3708947"/>
                <a:gd name="connsiteY4728" fmla="*/ 2180461 h 2329115"/>
                <a:gd name="connsiteX4729" fmla="*/ 443491 w 3708947"/>
                <a:gd name="connsiteY4729" fmla="*/ 2165882 h 2329115"/>
                <a:gd name="connsiteX4730" fmla="*/ 439835 w 3708947"/>
                <a:gd name="connsiteY4730" fmla="*/ 2157057 h 2329115"/>
                <a:gd name="connsiteX4731" fmla="*/ 444741 w 3708947"/>
                <a:gd name="connsiteY4731" fmla="*/ 2145213 h 2329115"/>
                <a:gd name="connsiteX4732" fmla="*/ 439835 w 3708947"/>
                <a:gd name="connsiteY4732" fmla="*/ 2133651 h 2329115"/>
                <a:gd name="connsiteX4733" fmla="*/ 447325 w 3708947"/>
                <a:gd name="connsiteY4733" fmla="*/ 2116001 h 2329115"/>
                <a:gd name="connsiteX4734" fmla="*/ 443631 w 3708947"/>
                <a:gd name="connsiteY4734" fmla="*/ 2107083 h 2329115"/>
                <a:gd name="connsiteX4735" fmla="*/ 449612 w 3708947"/>
                <a:gd name="connsiteY4735" fmla="*/ 2092643 h 2329115"/>
                <a:gd name="connsiteX4736" fmla="*/ 446161 w 3708947"/>
                <a:gd name="connsiteY4736" fmla="*/ 2084311 h 2329115"/>
                <a:gd name="connsiteX4737" fmla="*/ 452404 w 3708947"/>
                <a:gd name="connsiteY4737" fmla="*/ 2069238 h 2329115"/>
                <a:gd name="connsiteX4738" fmla="*/ 448692 w 3708947"/>
                <a:gd name="connsiteY4738" fmla="*/ 2060274 h 2329115"/>
                <a:gd name="connsiteX4739" fmla="*/ 454761 w 3708947"/>
                <a:gd name="connsiteY4739" fmla="*/ 2045620 h 2329115"/>
                <a:gd name="connsiteX4740" fmla="*/ 451222 w 3708947"/>
                <a:gd name="connsiteY4740" fmla="*/ 2036868 h 2329115"/>
                <a:gd name="connsiteX4741" fmla="*/ 457260 w 3708947"/>
                <a:gd name="connsiteY4741" fmla="*/ 2021933 h 2329115"/>
                <a:gd name="connsiteX4742" fmla="*/ 453752 w 3708947"/>
                <a:gd name="connsiteY4742" fmla="*/ 2013463 h 2329115"/>
                <a:gd name="connsiteX4743" fmla="*/ 459990 w 3708947"/>
                <a:gd name="connsiteY4743" fmla="*/ 1998401 h 2329115"/>
                <a:gd name="connsiteX4744" fmla="*/ 456282 w 3708947"/>
                <a:gd name="connsiteY4744" fmla="*/ 1988793 h 2329115"/>
                <a:gd name="connsiteX4745" fmla="*/ 462179 w 3708947"/>
                <a:gd name="connsiteY4745" fmla="*/ 1973516 h 2329115"/>
                <a:gd name="connsiteX4746" fmla="*/ 458813 w 3708947"/>
                <a:gd name="connsiteY4746" fmla="*/ 1965389 h 2329115"/>
                <a:gd name="connsiteX4747" fmla="*/ 466583 w 3708947"/>
                <a:gd name="connsiteY4747" fmla="*/ 1946628 h 2329115"/>
                <a:gd name="connsiteX4748" fmla="*/ 463873 w 3708947"/>
                <a:gd name="connsiteY4748" fmla="*/ 1940086 h 2329115"/>
                <a:gd name="connsiteX4749" fmla="*/ 469854 w 3708947"/>
                <a:gd name="connsiteY4749" fmla="*/ 1925646 h 2329115"/>
                <a:gd name="connsiteX4750" fmla="*/ 466403 w 3708947"/>
                <a:gd name="connsiteY4750" fmla="*/ 1917314 h 2329115"/>
                <a:gd name="connsiteX4751" fmla="*/ 473912 w 3708947"/>
                <a:gd name="connsiteY4751" fmla="*/ 1899186 h 2329115"/>
                <a:gd name="connsiteX4752" fmla="*/ 471464 w 3708947"/>
                <a:gd name="connsiteY4752" fmla="*/ 1893276 h 2329115"/>
                <a:gd name="connsiteX4753" fmla="*/ 478737 w 3708947"/>
                <a:gd name="connsiteY4753" fmla="*/ 1875717 h 2329115"/>
                <a:gd name="connsiteX4754" fmla="*/ 476524 w 3708947"/>
                <a:gd name="connsiteY4754" fmla="*/ 1870503 h 2329115"/>
                <a:gd name="connsiteX4755" fmla="*/ 482619 w 3708947"/>
                <a:gd name="connsiteY4755" fmla="*/ 1856141 h 2329115"/>
                <a:gd name="connsiteX4756" fmla="*/ 479055 w 3708947"/>
                <a:gd name="connsiteY4756" fmla="*/ 1847732 h 2329115"/>
                <a:gd name="connsiteX4757" fmla="*/ 486874 w 3708947"/>
                <a:gd name="connsiteY4757" fmla="*/ 1829283 h 2329115"/>
                <a:gd name="connsiteX4758" fmla="*/ 485381 w 3708947"/>
                <a:gd name="connsiteY4758" fmla="*/ 1825591 h 2329115"/>
                <a:gd name="connsiteX4759" fmla="*/ 492670 w 3708947"/>
                <a:gd name="connsiteY4759" fmla="*/ 1807565 h 2329115"/>
                <a:gd name="connsiteX4760" fmla="*/ 490441 w 3708947"/>
                <a:gd name="connsiteY4760" fmla="*/ 1802186 h 2329115"/>
                <a:gd name="connsiteX4761" fmla="*/ 497791 w 3708947"/>
                <a:gd name="connsiteY4761" fmla="*/ 1784442 h 2329115"/>
                <a:gd name="connsiteX4762" fmla="*/ 495502 w 3708947"/>
                <a:gd name="connsiteY4762" fmla="*/ 1778781 h 2329115"/>
                <a:gd name="connsiteX4763" fmla="*/ 502791 w 3708947"/>
                <a:gd name="connsiteY4763" fmla="*/ 1760755 h 2329115"/>
                <a:gd name="connsiteX4764" fmla="*/ 500562 w 3708947"/>
                <a:gd name="connsiteY4764" fmla="*/ 1755376 h 2329115"/>
                <a:gd name="connsiteX4765" fmla="*/ 508159 w 3708947"/>
                <a:gd name="connsiteY4765" fmla="*/ 1737037 h 2329115"/>
                <a:gd name="connsiteX4766" fmla="*/ 510169 w 3708947"/>
                <a:gd name="connsiteY4766" fmla="*/ 1736204 h 2329115"/>
                <a:gd name="connsiteX4767" fmla="*/ 508153 w 3708947"/>
                <a:gd name="connsiteY4767" fmla="*/ 1731338 h 2329115"/>
                <a:gd name="connsiteX4768" fmla="*/ 514875 w 3708947"/>
                <a:gd name="connsiteY4768" fmla="*/ 1715108 h 2329115"/>
                <a:gd name="connsiteX4769" fmla="*/ 513214 w 3708947"/>
                <a:gd name="connsiteY4769" fmla="*/ 1711096 h 2329115"/>
                <a:gd name="connsiteX4770" fmla="*/ 520752 w 3708947"/>
                <a:gd name="connsiteY4770" fmla="*/ 1692897 h 2329115"/>
                <a:gd name="connsiteX4771" fmla="*/ 518274 w 3708947"/>
                <a:gd name="connsiteY4771" fmla="*/ 1687058 h 2329115"/>
                <a:gd name="connsiteX4772" fmla="*/ 526056 w 3708947"/>
                <a:gd name="connsiteY4772" fmla="*/ 1668719 h 2329115"/>
                <a:gd name="connsiteX4773" fmla="*/ 528548 w 3708947"/>
                <a:gd name="connsiteY4773" fmla="*/ 1667711 h 2329115"/>
                <a:gd name="connsiteX4774" fmla="*/ 527130 w 3708947"/>
                <a:gd name="connsiteY4774" fmla="*/ 1664286 h 2329115"/>
                <a:gd name="connsiteX4775" fmla="*/ 534114 w 3708947"/>
                <a:gd name="connsiteY4775" fmla="*/ 1647423 h 2329115"/>
                <a:gd name="connsiteX4776" fmla="*/ 532190 w 3708947"/>
                <a:gd name="connsiteY4776" fmla="*/ 1642779 h 2329115"/>
                <a:gd name="connsiteX4777" fmla="*/ 539787 w 3708947"/>
                <a:gd name="connsiteY4777" fmla="*/ 1624440 h 2329115"/>
                <a:gd name="connsiteX4778" fmla="*/ 541350 w 3708947"/>
                <a:gd name="connsiteY4778" fmla="*/ 1623792 h 2329115"/>
                <a:gd name="connsiteX4779" fmla="*/ 539781 w 3708947"/>
                <a:gd name="connsiteY4779" fmla="*/ 1620006 h 2329115"/>
                <a:gd name="connsiteX4780" fmla="*/ 547378 w 3708947"/>
                <a:gd name="connsiteY4780" fmla="*/ 1601667 h 2329115"/>
                <a:gd name="connsiteX4781" fmla="*/ 548493 w 3708947"/>
                <a:gd name="connsiteY4781" fmla="*/ 1601205 h 2329115"/>
                <a:gd name="connsiteX4782" fmla="*/ 547372 w 3708947"/>
                <a:gd name="connsiteY4782" fmla="*/ 1598499 h 2329115"/>
                <a:gd name="connsiteX4783" fmla="*/ 554696 w 3708947"/>
                <a:gd name="connsiteY4783" fmla="*/ 1580817 h 2329115"/>
                <a:gd name="connsiteX4784" fmla="*/ 552433 w 3708947"/>
                <a:gd name="connsiteY4784" fmla="*/ 1575726 h 2329115"/>
                <a:gd name="connsiteX4785" fmla="*/ 560584 w 3708947"/>
                <a:gd name="connsiteY4785" fmla="*/ 1557387 h 2329115"/>
                <a:gd name="connsiteX4786" fmla="*/ 561258 w 3708947"/>
                <a:gd name="connsiteY4786" fmla="*/ 1557127 h 2329115"/>
                <a:gd name="connsiteX4787" fmla="*/ 560024 w 3708947"/>
                <a:gd name="connsiteY4787" fmla="*/ 1554219 h 2329115"/>
                <a:gd name="connsiteX4788" fmla="*/ 567805 w 3708947"/>
                <a:gd name="connsiteY4788" fmla="*/ 1535880 h 2329115"/>
                <a:gd name="connsiteX4789" fmla="*/ 570489 w 3708947"/>
                <a:gd name="connsiteY4789" fmla="*/ 1534795 h 2329115"/>
                <a:gd name="connsiteX4790" fmla="*/ 568879 w 3708947"/>
                <a:gd name="connsiteY4790" fmla="*/ 1530814 h 2329115"/>
                <a:gd name="connsiteX4791" fmla="*/ 576475 w 3708947"/>
                <a:gd name="connsiteY4791" fmla="*/ 1512027 h 2329115"/>
                <a:gd name="connsiteX4792" fmla="*/ 577237 w 3708947"/>
                <a:gd name="connsiteY4792" fmla="*/ 1511705 h 2329115"/>
                <a:gd name="connsiteX4793" fmla="*/ 576471 w 3708947"/>
                <a:gd name="connsiteY4793" fmla="*/ 1509940 h 2329115"/>
                <a:gd name="connsiteX4794" fmla="*/ 584438 w 3708947"/>
                <a:gd name="connsiteY4794" fmla="*/ 1491601 h 2329115"/>
                <a:gd name="connsiteX4795" fmla="*/ 587580 w 3708947"/>
                <a:gd name="connsiteY4795" fmla="*/ 1490359 h 2329115"/>
                <a:gd name="connsiteX4796" fmla="*/ 586592 w 3708947"/>
                <a:gd name="connsiteY4796" fmla="*/ 1487800 h 2329115"/>
                <a:gd name="connsiteX4797" fmla="*/ 594188 w 3708947"/>
                <a:gd name="connsiteY4797" fmla="*/ 1468119 h 2329115"/>
                <a:gd name="connsiteX4798" fmla="*/ 595043 w 3708947"/>
                <a:gd name="connsiteY4798" fmla="*/ 1467738 h 2329115"/>
                <a:gd name="connsiteX4799" fmla="*/ 594182 w 3708947"/>
                <a:gd name="connsiteY4799" fmla="*/ 1465660 h 2329115"/>
                <a:gd name="connsiteX4800" fmla="*/ 601779 w 3708947"/>
                <a:gd name="connsiteY4800" fmla="*/ 1447321 h 2329115"/>
                <a:gd name="connsiteX4801" fmla="*/ 602670 w 3708947"/>
                <a:gd name="connsiteY4801" fmla="*/ 1446951 h 2329115"/>
                <a:gd name="connsiteX4802" fmla="*/ 601773 w 3708947"/>
                <a:gd name="connsiteY4802" fmla="*/ 1444786 h 2329115"/>
                <a:gd name="connsiteX4803" fmla="*/ 609555 w 3708947"/>
                <a:gd name="connsiteY4803" fmla="*/ 1425999 h 2329115"/>
                <a:gd name="connsiteX4804" fmla="*/ 613370 w 3708947"/>
                <a:gd name="connsiteY4804" fmla="*/ 1424419 h 2329115"/>
                <a:gd name="connsiteX4805" fmla="*/ 613159 w 3708947"/>
                <a:gd name="connsiteY4805" fmla="*/ 1423911 h 2329115"/>
                <a:gd name="connsiteX4806" fmla="*/ 620756 w 3708947"/>
                <a:gd name="connsiteY4806" fmla="*/ 1405572 h 2329115"/>
                <a:gd name="connsiteX4807" fmla="*/ 622016 w 3708947"/>
                <a:gd name="connsiteY4807" fmla="*/ 1405049 h 2329115"/>
                <a:gd name="connsiteX4808" fmla="*/ 620750 w 3708947"/>
                <a:gd name="connsiteY4808" fmla="*/ 1401770 h 2329115"/>
                <a:gd name="connsiteX4809" fmla="*/ 628346 w 3708947"/>
                <a:gd name="connsiteY4809" fmla="*/ 1382089 h 2329115"/>
                <a:gd name="connsiteX4810" fmla="*/ 631338 w 3708947"/>
                <a:gd name="connsiteY4810" fmla="*/ 1380759 h 2329115"/>
                <a:gd name="connsiteX4811" fmla="*/ 630871 w 3708947"/>
                <a:gd name="connsiteY4811" fmla="*/ 1379631 h 2329115"/>
                <a:gd name="connsiteX4812" fmla="*/ 638468 w 3708947"/>
                <a:gd name="connsiteY4812" fmla="*/ 1361292 h 2329115"/>
                <a:gd name="connsiteX4813" fmla="*/ 639359 w 3708947"/>
                <a:gd name="connsiteY4813" fmla="*/ 1360922 h 2329115"/>
                <a:gd name="connsiteX4814" fmla="*/ 638462 w 3708947"/>
                <a:gd name="connsiteY4814" fmla="*/ 1358756 h 2329115"/>
                <a:gd name="connsiteX4815" fmla="*/ 646243 w 3708947"/>
                <a:gd name="connsiteY4815" fmla="*/ 1339969 h 2329115"/>
                <a:gd name="connsiteX4816" fmla="*/ 650059 w 3708947"/>
                <a:gd name="connsiteY4816" fmla="*/ 1338389 h 2329115"/>
                <a:gd name="connsiteX4817" fmla="*/ 649848 w 3708947"/>
                <a:gd name="connsiteY4817" fmla="*/ 1337881 h 2329115"/>
                <a:gd name="connsiteX4818" fmla="*/ 657445 w 3708947"/>
                <a:gd name="connsiteY4818" fmla="*/ 1319542 h 2329115"/>
                <a:gd name="connsiteX4819" fmla="*/ 660485 w 3708947"/>
                <a:gd name="connsiteY4819" fmla="*/ 1318282 h 2329115"/>
                <a:gd name="connsiteX4820" fmla="*/ 659970 w 3708947"/>
                <a:gd name="connsiteY4820" fmla="*/ 1317007 h 2329115"/>
                <a:gd name="connsiteX4821" fmla="*/ 667566 w 3708947"/>
                <a:gd name="connsiteY4821" fmla="*/ 1298220 h 2329115"/>
                <a:gd name="connsiteX4822" fmla="*/ 670448 w 3708947"/>
                <a:gd name="connsiteY4822" fmla="*/ 1296996 h 2329115"/>
                <a:gd name="connsiteX4823" fmla="*/ 670091 w 3708947"/>
                <a:gd name="connsiteY4823" fmla="*/ 1296132 h 2329115"/>
                <a:gd name="connsiteX4824" fmla="*/ 677687 w 3708947"/>
                <a:gd name="connsiteY4824" fmla="*/ 1277793 h 2329115"/>
                <a:gd name="connsiteX4825" fmla="*/ 680738 w 3708947"/>
                <a:gd name="connsiteY4825" fmla="*/ 1276528 h 2329115"/>
                <a:gd name="connsiteX4826" fmla="*/ 680212 w 3708947"/>
                <a:gd name="connsiteY4826" fmla="*/ 1275257 h 2329115"/>
                <a:gd name="connsiteX4827" fmla="*/ 687993 w 3708947"/>
                <a:gd name="connsiteY4827" fmla="*/ 1256470 h 2329115"/>
                <a:gd name="connsiteX4828" fmla="*/ 691914 w 3708947"/>
                <a:gd name="connsiteY4828" fmla="*/ 1254847 h 2329115"/>
                <a:gd name="connsiteX4829" fmla="*/ 699194 w 3708947"/>
                <a:gd name="connsiteY4829" fmla="*/ 1236413 h 2329115"/>
                <a:gd name="connsiteX4830" fmla="*/ 702072 w 3708947"/>
                <a:gd name="connsiteY4830" fmla="*/ 1235162 h 2329115"/>
                <a:gd name="connsiteX4831" fmla="*/ 709315 w 3708947"/>
                <a:gd name="connsiteY4831" fmla="*/ 1217251 h 2329115"/>
                <a:gd name="connsiteX4832" fmla="*/ 712198 w 3708947"/>
                <a:gd name="connsiteY4832" fmla="*/ 1216028 h 2329115"/>
                <a:gd name="connsiteX4833" fmla="*/ 711840 w 3708947"/>
                <a:gd name="connsiteY4833" fmla="*/ 1215163 h 2329115"/>
                <a:gd name="connsiteX4834" fmla="*/ 719436 w 3708947"/>
                <a:gd name="connsiteY4834" fmla="*/ 1196824 h 2329115"/>
                <a:gd name="connsiteX4835" fmla="*/ 722270 w 3708947"/>
                <a:gd name="connsiteY4835" fmla="*/ 1195649 h 2329115"/>
                <a:gd name="connsiteX4836" fmla="*/ 721961 w 3708947"/>
                <a:gd name="connsiteY4836" fmla="*/ 1194921 h 2329115"/>
                <a:gd name="connsiteX4837" fmla="*/ 729742 w 3708947"/>
                <a:gd name="connsiteY4837" fmla="*/ 1176582 h 2329115"/>
                <a:gd name="connsiteX4838" fmla="*/ 733779 w 3708947"/>
                <a:gd name="connsiteY4838" fmla="*/ 1174950 h 2329115"/>
                <a:gd name="connsiteX4839" fmla="*/ 741314 w 3708947"/>
                <a:gd name="connsiteY4839" fmla="*/ 1157605 h 2329115"/>
                <a:gd name="connsiteX4840" fmla="*/ 746016 w 3708947"/>
                <a:gd name="connsiteY4840" fmla="*/ 1155748 h 2329115"/>
                <a:gd name="connsiteX4841" fmla="*/ 745998 w 3708947"/>
                <a:gd name="connsiteY4841" fmla="*/ 1155702 h 2329115"/>
                <a:gd name="connsiteX4842" fmla="*/ 753594 w 3708947"/>
                <a:gd name="connsiteY4842" fmla="*/ 1137363 h 2329115"/>
                <a:gd name="connsiteX4843" fmla="*/ 756870 w 3708947"/>
                <a:gd name="connsiteY4843" fmla="*/ 1136006 h 2329115"/>
                <a:gd name="connsiteX4844" fmla="*/ 756119 w 3708947"/>
                <a:gd name="connsiteY4844" fmla="*/ 1134194 h 2329115"/>
                <a:gd name="connsiteX4845" fmla="*/ 763716 w 3708947"/>
                <a:gd name="connsiteY4845" fmla="*/ 1115855 h 2329115"/>
                <a:gd name="connsiteX4846" fmla="*/ 770172 w 3708947"/>
                <a:gd name="connsiteY4846" fmla="*/ 1113181 h 2329115"/>
                <a:gd name="connsiteX4847" fmla="*/ 776552 w 3708947"/>
                <a:gd name="connsiteY4847" fmla="*/ 1098143 h 2329115"/>
                <a:gd name="connsiteX4848" fmla="*/ 782931 w 3708947"/>
                <a:gd name="connsiteY4848" fmla="*/ 1095564 h 2329115"/>
                <a:gd name="connsiteX4849" fmla="*/ 782687 w 3708947"/>
                <a:gd name="connsiteY4849" fmla="*/ 1094975 h 2329115"/>
                <a:gd name="connsiteX4850" fmla="*/ 790284 w 3708947"/>
                <a:gd name="connsiteY4850" fmla="*/ 1076636 h 2329115"/>
                <a:gd name="connsiteX4851" fmla="*/ 793645 w 3708947"/>
                <a:gd name="connsiteY4851" fmla="*/ 1075243 h 2329115"/>
                <a:gd name="connsiteX4852" fmla="*/ 800405 w 3708947"/>
                <a:gd name="connsiteY4852" fmla="*/ 1058924 h 2329115"/>
                <a:gd name="connsiteX4853" fmla="*/ 805850 w 3708947"/>
                <a:gd name="connsiteY4853" fmla="*/ 1056669 h 2329115"/>
                <a:gd name="connsiteX4854" fmla="*/ 813241 w 3708947"/>
                <a:gd name="connsiteY4854" fmla="*/ 1037972 h 2329115"/>
                <a:gd name="connsiteX4855" fmla="*/ 820756 w 3708947"/>
                <a:gd name="connsiteY4855" fmla="*/ 1034711 h 2329115"/>
                <a:gd name="connsiteX4856" fmla="*/ 826972 w 3708947"/>
                <a:gd name="connsiteY4856" fmla="*/ 1019705 h 2329115"/>
                <a:gd name="connsiteX4857" fmla="*/ 833042 w 3708947"/>
                <a:gd name="connsiteY4857" fmla="*/ 1017191 h 2329115"/>
                <a:gd name="connsiteX4858" fmla="*/ 839624 w 3708947"/>
                <a:gd name="connsiteY4858" fmla="*/ 1000913 h 2329115"/>
                <a:gd name="connsiteX4859" fmla="*/ 846018 w 3708947"/>
                <a:gd name="connsiteY4859" fmla="*/ 998200 h 2329115"/>
                <a:gd name="connsiteX4860" fmla="*/ 852460 w 3708947"/>
                <a:gd name="connsiteY4860" fmla="*/ 983017 h 2329115"/>
                <a:gd name="connsiteX4861" fmla="*/ 860142 w 3708947"/>
                <a:gd name="connsiteY4861" fmla="*/ 979910 h 2329115"/>
                <a:gd name="connsiteX4862" fmla="*/ 866192 w 3708947"/>
                <a:gd name="connsiteY4862" fmla="*/ 965305 h 2329115"/>
                <a:gd name="connsiteX4863" fmla="*/ 871337 w 3708947"/>
                <a:gd name="connsiteY4863" fmla="*/ 963173 h 2329115"/>
                <a:gd name="connsiteX4864" fmla="*/ 878843 w 3708947"/>
                <a:gd name="connsiteY4864" fmla="*/ 944168 h 2329115"/>
                <a:gd name="connsiteX4865" fmla="*/ 885137 w 3708947"/>
                <a:gd name="connsiteY4865" fmla="*/ 941433 h 2329115"/>
                <a:gd name="connsiteX4866" fmla="*/ 891495 w 3708947"/>
                <a:gd name="connsiteY4866" fmla="*/ 926085 h 2329115"/>
                <a:gd name="connsiteX4867" fmla="*/ 898863 w 3708947"/>
                <a:gd name="connsiteY4867" fmla="*/ 923033 h 2329115"/>
                <a:gd name="connsiteX4868" fmla="*/ 905781 w 3708947"/>
                <a:gd name="connsiteY4868" fmla="*/ 907108 h 2329115"/>
                <a:gd name="connsiteX4869" fmla="*/ 915215 w 3708947"/>
                <a:gd name="connsiteY4869" fmla="*/ 903383 h 2329115"/>
                <a:gd name="connsiteX4870" fmla="*/ 920592 w 3708947"/>
                <a:gd name="connsiteY4870" fmla="*/ 889767 h 2329115"/>
                <a:gd name="connsiteX4871" fmla="*/ 927120 w 3708947"/>
                <a:gd name="connsiteY4871" fmla="*/ 886931 h 2329115"/>
                <a:gd name="connsiteX4872" fmla="*/ 933429 w 3708947"/>
                <a:gd name="connsiteY4872" fmla="*/ 870975 h 2329115"/>
                <a:gd name="connsiteX4873" fmla="*/ 945307 w 3708947"/>
                <a:gd name="connsiteY4873" fmla="*/ 865820 h 2329115"/>
                <a:gd name="connsiteX4874" fmla="*/ 949691 w 3708947"/>
                <a:gd name="connsiteY4874" fmla="*/ 855237 h 2329115"/>
                <a:gd name="connsiteX4875" fmla="*/ 955760 w 3708947"/>
                <a:gd name="connsiteY4875" fmla="*/ 852723 h 2329115"/>
                <a:gd name="connsiteX4876" fmla="*/ 962342 w 3708947"/>
                <a:gd name="connsiteY4876" fmla="*/ 836446 h 2329115"/>
                <a:gd name="connsiteX4877" fmla="*/ 971822 w 3708947"/>
                <a:gd name="connsiteY4877" fmla="*/ 832424 h 2329115"/>
                <a:gd name="connsiteX4878" fmla="*/ 977709 w 3708947"/>
                <a:gd name="connsiteY4878" fmla="*/ 818549 h 2329115"/>
                <a:gd name="connsiteX4879" fmla="*/ 988910 w 3708947"/>
                <a:gd name="connsiteY4879" fmla="*/ 814020 h 2329115"/>
                <a:gd name="connsiteX4880" fmla="*/ 993970 w 3708947"/>
                <a:gd name="connsiteY4880" fmla="*/ 801208 h 2329115"/>
                <a:gd name="connsiteX4881" fmla="*/ 1000903 w 3708947"/>
                <a:gd name="connsiteY4881" fmla="*/ 798196 h 2329115"/>
                <a:gd name="connsiteX4882" fmla="*/ 1006622 w 3708947"/>
                <a:gd name="connsiteY4882" fmla="*/ 784390 h 2329115"/>
                <a:gd name="connsiteX4883" fmla="*/ 1016147 w 3708947"/>
                <a:gd name="connsiteY4883" fmla="*/ 780444 h 2329115"/>
                <a:gd name="connsiteX4884" fmla="*/ 1021988 w 3708947"/>
                <a:gd name="connsiteY4884" fmla="*/ 766678 h 2329115"/>
                <a:gd name="connsiteX4885" fmla="*/ 1033568 w 3708947"/>
                <a:gd name="connsiteY4885" fmla="*/ 761996 h 2329115"/>
                <a:gd name="connsiteX4886" fmla="*/ 1038250 w 3708947"/>
                <a:gd name="connsiteY4886" fmla="*/ 750416 h 2329115"/>
                <a:gd name="connsiteX4887" fmla="*/ 1047675 w 3708947"/>
                <a:gd name="connsiteY4887" fmla="*/ 746417 h 2329115"/>
                <a:gd name="connsiteX4888" fmla="*/ 1053432 w 3708947"/>
                <a:gd name="connsiteY4888" fmla="*/ 732519 h 2329115"/>
                <a:gd name="connsiteX4889" fmla="*/ 1065694 w 3708947"/>
                <a:gd name="connsiteY4889" fmla="*/ 727440 h 2329115"/>
                <a:gd name="connsiteX4890" fmla="*/ 1069878 w 3708947"/>
                <a:gd name="connsiteY4890" fmla="*/ 717337 h 2329115"/>
                <a:gd name="connsiteX4891" fmla="*/ 1079981 w 3708947"/>
                <a:gd name="connsiteY4891" fmla="*/ 713153 h 2329115"/>
                <a:gd name="connsiteX4892" fmla="*/ 1085060 w 3708947"/>
                <a:gd name="connsiteY4892" fmla="*/ 700891 h 2329115"/>
                <a:gd name="connsiteX4893" fmla="*/ 1095092 w 3708947"/>
                <a:gd name="connsiteY4893" fmla="*/ 696735 h 2329115"/>
                <a:gd name="connsiteX4894" fmla="*/ 1100426 w 3708947"/>
                <a:gd name="connsiteY4894" fmla="*/ 683550 h 2329115"/>
                <a:gd name="connsiteX4895" fmla="*/ 1111937 w 3708947"/>
                <a:gd name="connsiteY4895" fmla="*/ 678668 h 2329115"/>
                <a:gd name="connsiteX4896" fmla="*/ 1116689 w 3708947"/>
                <a:gd name="connsiteY4896" fmla="*/ 666917 h 2329115"/>
                <a:gd name="connsiteX4897" fmla="*/ 1127571 w 3708947"/>
                <a:gd name="connsiteY4897" fmla="*/ 662299 h 2329115"/>
                <a:gd name="connsiteX4898" fmla="*/ 1132241 w 3708947"/>
                <a:gd name="connsiteY4898" fmla="*/ 651550 h 2329115"/>
                <a:gd name="connsiteX4899" fmla="*/ 1146968 w 3708947"/>
                <a:gd name="connsiteY4899" fmla="*/ 645734 h 2329115"/>
                <a:gd name="connsiteX4900" fmla="*/ 1150847 w 3708947"/>
                <a:gd name="connsiteY4900" fmla="*/ 636369 h 2329115"/>
                <a:gd name="connsiteX4901" fmla="*/ 1161185 w 3708947"/>
                <a:gd name="connsiteY4901" fmla="*/ 632086 h 2329115"/>
                <a:gd name="connsiteX4902" fmla="*/ 1166029 w 3708947"/>
                <a:gd name="connsiteY4902" fmla="*/ 620107 h 2329115"/>
                <a:gd name="connsiteX4903" fmla="*/ 1179903 w 3708947"/>
                <a:gd name="connsiteY4903" fmla="*/ 614220 h 2329115"/>
                <a:gd name="connsiteX4904" fmla="*/ 1183926 w 3708947"/>
                <a:gd name="connsiteY4904" fmla="*/ 604741 h 2329115"/>
                <a:gd name="connsiteX4905" fmla="*/ 1195906 w 3708947"/>
                <a:gd name="connsiteY4905" fmla="*/ 599896 h 2329115"/>
                <a:gd name="connsiteX4906" fmla="*/ 1196924 w 3708947"/>
                <a:gd name="connsiteY4906" fmla="*/ 597438 h 2329115"/>
                <a:gd name="connsiteX4907" fmla="*/ 1183758 w 3708947"/>
                <a:gd name="connsiteY4907" fmla="*/ 602892 h 2329115"/>
                <a:gd name="connsiteX4908" fmla="*/ 1179750 w 3708947"/>
                <a:gd name="connsiteY4908" fmla="*/ 613030 h 2329115"/>
                <a:gd name="connsiteX4909" fmla="*/ 1166325 w 3708947"/>
                <a:gd name="connsiteY4909" fmla="*/ 618854 h 2329115"/>
                <a:gd name="connsiteX4910" fmla="*/ 1163118 w 3708947"/>
                <a:gd name="connsiteY4910" fmla="*/ 626237 h 2329115"/>
                <a:gd name="connsiteX4911" fmla="*/ 1149801 w 3708947"/>
                <a:gd name="connsiteY4911" fmla="*/ 631497 h 2329115"/>
                <a:gd name="connsiteX4912" fmla="*/ 1145590 w 3708947"/>
                <a:gd name="connsiteY4912" fmla="*/ 641419 h 2329115"/>
                <a:gd name="connsiteX4913" fmla="*/ 1133840 w 3708947"/>
                <a:gd name="connsiteY4913" fmla="*/ 646170 h 2329115"/>
                <a:gd name="connsiteX4914" fmla="*/ 1128959 w 3708947"/>
                <a:gd name="connsiteY4914" fmla="*/ 657680 h 2329115"/>
                <a:gd name="connsiteX4915" fmla="*/ 1115772 w 3708947"/>
                <a:gd name="connsiteY4915" fmla="*/ 663016 h 2329115"/>
                <a:gd name="connsiteX4916" fmla="*/ 1111617 w 3708947"/>
                <a:gd name="connsiteY4916" fmla="*/ 673047 h 2329115"/>
                <a:gd name="connsiteX4917" fmla="*/ 1100790 w 3708947"/>
                <a:gd name="connsiteY4917" fmla="*/ 677532 h 2329115"/>
                <a:gd name="connsiteX4918" fmla="*/ 1096250 w 3708947"/>
                <a:gd name="connsiteY4918" fmla="*/ 688228 h 2329115"/>
                <a:gd name="connsiteX4919" fmla="*/ 1084671 w 3708947"/>
                <a:gd name="connsiteY4919" fmla="*/ 692910 h 2329115"/>
                <a:gd name="connsiteX4920" fmla="*/ 1079989 w 3708947"/>
                <a:gd name="connsiteY4920" fmla="*/ 704490 h 2329115"/>
                <a:gd name="connsiteX4921" fmla="*/ 1069858 w 3708947"/>
                <a:gd name="connsiteY4921" fmla="*/ 708789 h 2329115"/>
                <a:gd name="connsiteX4922" fmla="*/ 1064251 w 3708947"/>
                <a:gd name="connsiteY4922" fmla="*/ 722018 h 2329115"/>
                <a:gd name="connsiteX4923" fmla="*/ 1049858 w 3708947"/>
                <a:gd name="connsiteY4923" fmla="*/ 727844 h 2329115"/>
                <a:gd name="connsiteX4924" fmla="*/ 1045830 w 3708947"/>
                <a:gd name="connsiteY4924" fmla="*/ 737569 h 2329115"/>
                <a:gd name="connsiteX4925" fmla="*/ 1035727 w 3708947"/>
                <a:gd name="connsiteY4925" fmla="*/ 741754 h 2329115"/>
                <a:gd name="connsiteX4926" fmla="*/ 1030648 w 3708947"/>
                <a:gd name="connsiteY4926" fmla="*/ 754015 h 2329115"/>
                <a:gd name="connsiteX4927" fmla="*/ 1019821 w 3708947"/>
                <a:gd name="connsiteY4927" fmla="*/ 758501 h 2329115"/>
                <a:gd name="connsiteX4928" fmla="*/ 1015282 w 3708947"/>
                <a:gd name="connsiteY4928" fmla="*/ 769197 h 2329115"/>
                <a:gd name="connsiteX4929" fmla="*/ 1004926 w 3708947"/>
                <a:gd name="connsiteY4929" fmla="*/ 773385 h 2329115"/>
                <a:gd name="connsiteX4930" fmla="*/ 999020 w 3708947"/>
                <a:gd name="connsiteY4930" fmla="*/ 787989 h 2329115"/>
                <a:gd name="connsiteX4931" fmla="*/ 991241 w 3708947"/>
                <a:gd name="connsiteY4931" fmla="*/ 791290 h 2329115"/>
                <a:gd name="connsiteX4932" fmla="*/ 985999 w 3708947"/>
                <a:gd name="connsiteY4932" fmla="*/ 803356 h 2329115"/>
                <a:gd name="connsiteX4933" fmla="*/ 977011 w 3708947"/>
                <a:gd name="connsiteY4933" fmla="*/ 806906 h 2329115"/>
                <a:gd name="connsiteX4934" fmla="*/ 971002 w 3708947"/>
                <a:gd name="connsiteY4934" fmla="*/ 821068 h 2329115"/>
                <a:gd name="connsiteX4935" fmla="*/ 960395 w 3708947"/>
                <a:gd name="connsiteY4935" fmla="*/ 825357 h 2329115"/>
                <a:gd name="connsiteX4936" fmla="*/ 954740 w 3708947"/>
                <a:gd name="connsiteY4936" fmla="*/ 839676 h 2329115"/>
                <a:gd name="connsiteX4937" fmla="*/ 943991 w 3708947"/>
                <a:gd name="connsiteY4937" fmla="*/ 844345 h 2329115"/>
                <a:gd name="connsiteX4938" fmla="*/ 939374 w 3708947"/>
                <a:gd name="connsiteY4938" fmla="*/ 855227 h 2329115"/>
                <a:gd name="connsiteX4939" fmla="*/ 932042 w 3708947"/>
                <a:gd name="connsiteY4939" fmla="*/ 858192 h 2329115"/>
                <a:gd name="connsiteX4940" fmla="*/ 925642 w 3708947"/>
                <a:gd name="connsiteY4940" fmla="*/ 874019 h 2329115"/>
                <a:gd name="connsiteX4941" fmla="*/ 916217 w 3708947"/>
                <a:gd name="connsiteY4941" fmla="*/ 878019 h 2329115"/>
                <a:gd name="connsiteX4942" fmla="*/ 910461 w 3708947"/>
                <a:gd name="connsiteY4942" fmla="*/ 891916 h 2329115"/>
                <a:gd name="connsiteX4943" fmla="*/ 903820 w 3708947"/>
                <a:gd name="connsiteY4943" fmla="*/ 894667 h 2329115"/>
                <a:gd name="connsiteX4944" fmla="*/ 897624 w 3708947"/>
                <a:gd name="connsiteY4944" fmla="*/ 910337 h 2329115"/>
                <a:gd name="connsiteX4945" fmla="*/ 886530 w 3708947"/>
                <a:gd name="connsiteY4945" fmla="*/ 915151 h 2329115"/>
                <a:gd name="connsiteX4946" fmla="*/ 881362 w 3708947"/>
                <a:gd name="connsiteY4946" fmla="*/ 928235 h 2329115"/>
                <a:gd name="connsiteX4947" fmla="*/ 873790 w 3708947"/>
                <a:gd name="connsiteY4947" fmla="*/ 931525 h 2329115"/>
                <a:gd name="connsiteX4948" fmla="*/ 868711 w 3708947"/>
                <a:gd name="connsiteY4948" fmla="*/ 943787 h 2329115"/>
                <a:gd name="connsiteX4949" fmla="*/ 862907 w 3708947"/>
                <a:gd name="connsiteY4949" fmla="*/ 946191 h 2329115"/>
                <a:gd name="connsiteX4950" fmla="*/ 855875 w 3708947"/>
                <a:gd name="connsiteY4950" fmla="*/ 962763 h 2329115"/>
                <a:gd name="connsiteX4951" fmla="*/ 845863 w 3708947"/>
                <a:gd name="connsiteY4951" fmla="*/ 966812 h 2329115"/>
                <a:gd name="connsiteX4952" fmla="*/ 839613 w 3708947"/>
                <a:gd name="connsiteY4952" fmla="*/ 982636 h 2329115"/>
                <a:gd name="connsiteX4953" fmla="*/ 833958 w 3708947"/>
                <a:gd name="connsiteY4953" fmla="*/ 985093 h 2329115"/>
                <a:gd name="connsiteX4954" fmla="*/ 826962 w 3708947"/>
                <a:gd name="connsiteY4954" fmla="*/ 1001983 h 2329115"/>
                <a:gd name="connsiteX4955" fmla="*/ 820506 w 3708947"/>
                <a:gd name="connsiteY4955" fmla="*/ 1004657 h 2329115"/>
                <a:gd name="connsiteX4956" fmla="*/ 814125 w 3708947"/>
                <a:gd name="connsiteY4956" fmla="*/ 1019695 h 2329115"/>
                <a:gd name="connsiteX4957" fmla="*/ 806793 w 3708947"/>
                <a:gd name="connsiteY4957" fmla="*/ 1022659 h 2329115"/>
                <a:gd name="connsiteX4958" fmla="*/ 800394 w 3708947"/>
                <a:gd name="connsiteY4958" fmla="*/ 1038486 h 2329115"/>
                <a:gd name="connsiteX4959" fmla="*/ 794039 w 3708947"/>
                <a:gd name="connsiteY4959" fmla="*/ 1041182 h 2329115"/>
                <a:gd name="connsiteX4960" fmla="*/ 787742 w 3708947"/>
                <a:gd name="connsiteY4960" fmla="*/ 1056383 h 2329115"/>
                <a:gd name="connsiteX4961" fmla="*/ 782298 w 3708947"/>
                <a:gd name="connsiteY4961" fmla="*/ 1058639 h 2329115"/>
                <a:gd name="connsiteX4962" fmla="*/ 774906 w 3708947"/>
                <a:gd name="connsiteY4962" fmla="*/ 1077335 h 2329115"/>
                <a:gd name="connsiteX4963" fmla="*/ 772002 w 3708947"/>
                <a:gd name="connsiteY4963" fmla="*/ 1078595 h 2329115"/>
                <a:gd name="connsiteX4964" fmla="*/ 764785 w 3708947"/>
                <a:gd name="connsiteY4964" fmla="*/ 1095602 h 2329115"/>
                <a:gd name="connsiteX4965" fmla="*/ 757104 w 3708947"/>
                <a:gd name="connsiteY4965" fmla="*/ 1098708 h 2329115"/>
                <a:gd name="connsiteX4966" fmla="*/ 751054 w 3708947"/>
                <a:gd name="connsiteY4966" fmla="*/ 1113314 h 2329115"/>
                <a:gd name="connsiteX4967" fmla="*/ 745619 w 3708947"/>
                <a:gd name="connsiteY4967" fmla="*/ 1115565 h 2329115"/>
                <a:gd name="connsiteX4968" fmla="*/ 745999 w 3708947"/>
                <a:gd name="connsiteY4968" fmla="*/ 1116483 h 2329115"/>
                <a:gd name="connsiteX4969" fmla="*/ 738402 w 3708947"/>
                <a:gd name="connsiteY4969" fmla="*/ 1134822 h 2329115"/>
                <a:gd name="connsiteX4970" fmla="*/ 735016 w 3708947"/>
                <a:gd name="connsiteY4970" fmla="*/ 1136224 h 2329115"/>
                <a:gd name="connsiteX4971" fmla="*/ 728096 w 3708947"/>
                <a:gd name="connsiteY4971" fmla="*/ 1152534 h 2329115"/>
                <a:gd name="connsiteX4972" fmla="*/ 721717 w 3708947"/>
                <a:gd name="connsiteY4972" fmla="*/ 1155113 h 2329115"/>
                <a:gd name="connsiteX4973" fmla="*/ 721961 w 3708947"/>
                <a:gd name="connsiteY4973" fmla="*/ 1155702 h 2329115"/>
                <a:gd name="connsiteX4974" fmla="*/ 714364 w 3708947"/>
                <a:gd name="connsiteY4974" fmla="*/ 1174041 h 2329115"/>
                <a:gd name="connsiteX4975" fmla="*/ 711537 w 3708947"/>
                <a:gd name="connsiteY4975" fmla="*/ 1175213 h 2329115"/>
                <a:gd name="connsiteX4976" fmla="*/ 711840 w 3708947"/>
                <a:gd name="connsiteY4976" fmla="*/ 1175944 h 2329115"/>
                <a:gd name="connsiteX4977" fmla="*/ 704243 w 3708947"/>
                <a:gd name="connsiteY4977" fmla="*/ 1194283 h 2329115"/>
                <a:gd name="connsiteX4978" fmla="*/ 701496 w 3708947"/>
                <a:gd name="connsiteY4978" fmla="*/ 1195421 h 2329115"/>
                <a:gd name="connsiteX4979" fmla="*/ 693567 w 3708947"/>
                <a:gd name="connsiteY4979" fmla="*/ 1213260 h 2329115"/>
                <a:gd name="connsiteX4980" fmla="*/ 687644 w 3708947"/>
                <a:gd name="connsiteY4980" fmla="*/ 1215546 h 2329115"/>
                <a:gd name="connsiteX4981" fmla="*/ 680206 w 3708947"/>
                <a:gd name="connsiteY4981" fmla="*/ 1233502 h 2329115"/>
                <a:gd name="connsiteX4982" fmla="*/ 677165 w 3708947"/>
                <a:gd name="connsiteY4982" fmla="*/ 1234761 h 2329115"/>
                <a:gd name="connsiteX4983" fmla="*/ 677682 w 3708947"/>
                <a:gd name="connsiteY4983" fmla="*/ 1236038 h 2329115"/>
                <a:gd name="connsiteX4984" fmla="*/ 670085 w 3708947"/>
                <a:gd name="connsiteY4984" fmla="*/ 1254824 h 2329115"/>
                <a:gd name="connsiteX4985" fmla="*/ 667442 w 3708947"/>
                <a:gd name="connsiteY4985" fmla="*/ 1255946 h 2329115"/>
                <a:gd name="connsiteX4986" fmla="*/ 659964 w 3708947"/>
                <a:gd name="connsiteY4986" fmla="*/ 1274881 h 2329115"/>
                <a:gd name="connsiteX4987" fmla="*/ 657076 w 3708947"/>
                <a:gd name="connsiteY4987" fmla="*/ 1276136 h 2329115"/>
                <a:gd name="connsiteX4988" fmla="*/ 649658 w 3708947"/>
                <a:gd name="connsiteY4988" fmla="*/ 1294043 h 2329115"/>
                <a:gd name="connsiteX4989" fmla="*/ 645843 w 3708947"/>
                <a:gd name="connsiteY4989" fmla="*/ 1295623 h 2329115"/>
                <a:gd name="connsiteX4990" fmla="*/ 646054 w 3708947"/>
                <a:gd name="connsiteY4990" fmla="*/ 1296132 h 2329115"/>
                <a:gd name="connsiteX4991" fmla="*/ 638457 w 3708947"/>
                <a:gd name="connsiteY4991" fmla="*/ 1314471 h 2329115"/>
                <a:gd name="connsiteX4992" fmla="*/ 635416 w 3708947"/>
                <a:gd name="connsiteY4992" fmla="*/ 1315730 h 2329115"/>
                <a:gd name="connsiteX4993" fmla="*/ 635932 w 3708947"/>
                <a:gd name="connsiteY4993" fmla="*/ 1317007 h 2329115"/>
                <a:gd name="connsiteX4994" fmla="*/ 628336 w 3708947"/>
                <a:gd name="connsiteY4994" fmla="*/ 1335793 h 2329115"/>
                <a:gd name="connsiteX4995" fmla="*/ 625454 w 3708947"/>
                <a:gd name="connsiteY4995" fmla="*/ 1337016 h 2329115"/>
                <a:gd name="connsiteX4996" fmla="*/ 625811 w 3708947"/>
                <a:gd name="connsiteY4996" fmla="*/ 1337881 h 2329115"/>
                <a:gd name="connsiteX4997" fmla="*/ 618215 w 3708947"/>
                <a:gd name="connsiteY4997" fmla="*/ 1356220 h 2329115"/>
                <a:gd name="connsiteX4998" fmla="*/ 617323 w 3708947"/>
                <a:gd name="connsiteY4998" fmla="*/ 1356590 h 2329115"/>
                <a:gd name="connsiteX4999" fmla="*/ 618220 w 3708947"/>
                <a:gd name="connsiteY4999" fmla="*/ 1358756 h 2329115"/>
                <a:gd name="connsiteX5000" fmla="*/ 610438 w 3708947"/>
                <a:gd name="connsiteY5000" fmla="*/ 1377542 h 2329115"/>
                <a:gd name="connsiteX5001" fmla="*/ 607695 w 3708947"/>
                <a:gd name="connsiteY5001" fmla="*/ 1378678 h 2329115"/>
                <a:gd name="connsiteX5002" fmla="*/ 608099 w 3708947"/>
                <a:gd name="connsiteY5002" fmla="*/ 1379631 h 2329115"/>
                <a:gd name="connsiteX5003" fmla="*/ 600317 w 3708947"/>
                <a:gd name="connsiteY5003" fmla="*/ 1397970 h 2329115"/>
                <a:gd name="connsiteX5004" fmla="*/ 595930 w 3708947"/>
                <a:gd name="connsiteY5004" fmla="*/ 1399744 h 2329115"/>
                <a:gd name="connsiteX5005" fmla="*/ 596713 w 3708947"/>
                <a:gd name="connsiteY5005" fmla="*/ 1401770 h 2329115"/>
                <a:gd name="connsiteX5006" fmla="*/ 589116 w 3708947"/>
                <a:gd name="connsiteY5006" fmla="*/ 1421452 h 2329115"/>
                <a:gd name="connsiteX5007" fmla="*/ 588260 w 3708947"/>
                <a:gd name="connsiteY5007" fmla="*/ 1421832 h 2329115"/>
                <a:gd name="connsiteX5008" fmla="*/ 589122 w 3708947"/>
                <a:gd name="connsiteY5008" fmla="*/ 1423911 h 2329115"/>
                <a:gd name="connsiteX5009" fmla="*/ 581526 w 3708947"/>
                <a:gd name="connsiteY5009" fmla="*/ 1442250 h 2329115"/>
                <a:gd name="connsiteX5010" fmla="*/ 580616 w 3708947"/>
                <a:gd name="connsiteY5010" fmla="*/ 1442627 h 2329115"/>
                <a:gd name="connsiteX5011" fmla="*/ 581532 w 3708947"/>
                <a:gd name="connsiteY5011" fmla="*/ 1444786 h 2329115"/>
                <a:gd name="connsiteX5012" fmla="*/ 573565 w 3708947"/>
                <a:gd name="connsiteY5012" fmla="*/ 1463572 h 2329115"/>
                <a:gd name="connsiteX5013" fmla="*/ 570970 w 3708947"/>
                <a:gd name="connsiteY5013" fmla="*/ 1464622 h 2329115"/>
                <a:gd name="connsiteX5014" fmla="*/ 571411 w 3708947"/>
                <a:gd name="connsiteY5014" fmla="*/ 1465660 h 2329115"/>
                <a:gd name="connsiteX5015" fmla="*/ 563629 w 3708947"/>
                <a:gd name="connsiteY5015" fmla="*/ 1483999 h 2329115"/>
                <a:gd name="connsiteX5016" fmla="*/ 561431 w 3708947"/>
                <a:gd name="connsiteY5016" fmla="*/ 1484888 h 2329115"/>
                <a:gd name="connsiteX5017" fmla="*/ 562554 w 3708947"/>
                <a:gd name="connsiteY5017" fmla="*/ 1487800 h 2329115"/>
                <a:gd name="connsiteX5018" fmla="*/ 554958 w 3708947"/>
                <a:gd name="connsiteY5018" fmla="*/ 1507481 h 2329115"/>
                <a:gd name="connsiteX5019" fmla="*/ 554102 w 3708947"/>
                <a:gd name="connsiteY5019" fmla="*/ 1507861 h 2329115"/>
                <a:gd name="connsiteX5020" fmla="*/ 554964 w 3708947"/>
                <a:gd name="connsiteY5020" fmla="*/ 1509940 h 2329115"/>
                <a:gd name="connsiteX5021" fmla="*/ 547367 w 3708947"/>
                <a:gd name="connsiteY5021" fmla="*/ 1528279 h 2329115"/>
                <a:gd name="connsiteX5022" fmla="*/ 546494 w 3708947"/>
                <a:gd name="connsiteY5022" fmla="*/ 1528642 h 2329115"/>
                <a:gd name="connsiteX5023" fmla="*/ 547372 w 3708947"/>
                <a:gd name="connsiteY5023" fmla="*/ 1530814 h 2329115"/>
                <a:gd name="connsiteX5024" fmla="*/ 539776 w 3708947"/>
                <a:gd name="connsiteY5024" fmla="*/ 1549601 h 2329115"/>
                <a:gd name="connsiteX5025" fmla="*/ 538153 w 3708947"/>
                <a:gd name="connsiteY5025" fmla="*/ 1550290 h 2329115"/>
                <a:gd name="connsiteX5026" fmla="*/ 539781 w 3708947"/>
                <a:gd name="connsiteY5026" fmla="*/ 1554219 h 2329115"/>
                <a:gd name="connsiteX5027" fmla="*/ 532186 w 3708947"/>
                <a:gd name="connsiteY5027" fmla="*/ 1572559 h 2329115"/>
                <a:gd name="connsiteX5028" fmla="*/ 531048 w 3708947"/>
                <a:gd name="connsiteY5028" fmla="*/ 1573030 h 2329115"/>
                <a:gd name="connsiteX5029" fmla="*/ 532191 w 3708947"/>
                <a:gd name="connsiteY5029" fmla="*/ 1575726 h 2329115"/>
                <a:gd name="connsiteX5030" fmla="*/ 524409 w 3708947"/>
                <a:gd name="connsiteY5030" fmla="*/ 1594065 h 2329115"/>
                <a:gd name="connsiteX5031" fmla="*/ 521916 w 3708947"/>
                <a:gd name="connsiteY5031" fmla="*/ 1595074 h 2329115"/>
                <a:gd name="connsiteX5032" fmla="*/ 523335 w 3708947"/>
                <a:gd name="connsiteY5032" fmla="*/ 1598499 h 2329115"/>
                <a:gd name="connsiteX5033" fmla="*/ 515738 w 3708947"/>
                <a:gd name="connsiteY5033" fmla="*/ 1616838 h 2329115"/>
                <a:gd name="connsiteX5034" fmla="*/ 514623 w 3708947"/>
                <a:gd name="connsiteY5034" fmla="*/ 1617300 h 2329115"/>
                <a:gd name="connsiteX5035" fmla="*/ 515744 w 3708947"/>
                <a:gd name="connsiteY5035" fmla="*/ 1620006 h 2329115"/>
                <a:gd name="connsiteX5036" fmla="*/ 508498 w 3708947"/>
                <a:gd name="connsiteY5036" fmla="*/ 1637502 h 2329115"/>
                <a:gd name="connsiteX5037" fmla="*/ 510684 w 3708947"/>
                <a:gd name="connsiteY5037" fmla="*/ 1642779 h 2329115"/>
                <a:gd name="connsiteX5038" fmla="*/ 503087 w 3708947"/>
                <a:gd name="connsiteY5038" fmla="*/ 1661118 h 2329115"/>
                <a:gd name="connsiteX5039" fmla="*/ 501972 w 3708947"/>
                <a:gd name="connsiteY5039" fmla="*/ 1661580 h 2329115"/>
                <a:gd name="connsiteX5040" fmla="*/ 503093 w 3708947"/>
                <a:gd name="connsiteY5040" fmla="*/ 1664286 h 2329115"/>
                <a:gd name="connsiteX5041" fmla="*/ 495846 w 3708947"/>
                <a:gd name="connsiteY5041" fmla="*/ 1681781 h 2329115"/>
                <a:gd name="connsiteX5042" fmla="*/ 498032 w 3708947"/>
                <a:gd name="connsiteY5042" fmla="*/ 1687058 h 2329115"/>
                <a:gd name="connsiteX5043" fmla="*/ 490436 w 3708947"/>
                <a:gd name="connsiteY5043" fmla="*/ 1705397 h 2329115"/>
                <a:gd name="connsiteX5044" fmla="*/ 488384 w 3708947"/>
                <a:gd name="connsiteY5044" fmla="*/ 1706247 h 2329115"/>
                <a:gd name="connsiteX5045" fmla="*/ 490442 w 3708947"/>
                <a:gd name="connsiteY5045" fmla="*/ 1711096 h 2329115"/>
                <a:gd name="connsiteX5046" fmla="*/ 483617 w 3708947"/>
                <a:gd name="connsiteY5046" fmla="*/ 1727180 h 2329115"/>
                <a:gd name="connsiteX5047" fmla="*/ 485382 w 3708947"/>
                <a:gd name="connsiteY5047" fmla="*/ 1731338 h 2329115"/>
                <a:gd name="connsiteX5048" fmla="*/ 477600 w 3708947"/>
                <a:gd name="connsiteY5048" fmla="*/ 1749678 h 2329115"/>
                <a:gd name="connsiteX5049" fmla="*/ 476825 w 3708947"/>
                <a:gd name="connsiteY5049" fmla="*/ 1749991 h 2329115"/>
                <a:gd name="connsiteX5050" fmla="*/ 479056 w 3708947"/>
                <a:gd name="connsiteY5050" fmla="*/ 1755376 h 2329115"/>
                <a:gd name="connsiteX5051" fmla="*/ 471706 w 3708947"/>
                <a:gd name="connsiteY5051" fmla="*/ 1773119 h 2329115"/>
                <a:gd name="connsiteX5052" fmla="*/ 473995 w 3708947"/>
                <a:gd name="connsiteY5052" fmla="*/ 1778781 h 2329115"/>
                <a:gd name="connsiteX5053" fmla="*/ 466706 w 3708947"/>
                <a:gd name="connsiteY5053" fmla="*/ 1796807 h 2329115"/>
                <a:gd name="connsiteX5054" fmla="*/ 468934 w 3708947"/>
                <a:gd name="connsiteY5054" fmla="*/ 1802186 h 2329115"/>
                <a:gd name="connsiteX5055" fmla="*/ 461585 w 3708947"/>
                <a:gd name="connsiteY5055" fmla="*/ 1819930 h 2329115"/>
                <a:gd name="connsiteX5056" fmla="*/ 463874 w 3708947"/>
                <a:gd name="connsiteY5056" fmla="*/ 1825591 h 2329115"/>
                <a:gd name="connsiteX5057" fmla="*/ 456890 w 3708947"/>
                <a:gd name="connsiteY5057" fmla="*/ 1842862 h 2329115"/>
                <a:gd name="connsiteX5058" fmla="*/ 458813 w 3708947"/>
                <a:gd name="connsiteY5058" fmla="*/ 1847732 h 2329115"/>
                <a:gd name="connsiteX5059" fmla="*/ 451716 w 3708947"/>
                <a:gd name="connsiteY5059" fmla="*/ 1865703 h 2329115"/>
                <a:gd name="connsiteX5060" fmla="*/ 453753 w 3708947"/>
                <a:gd name="connsiteY5060" fmla="*/ 1870503 h 2329115"/>
                <a:gd name="connsiteX5061" fmla="*/ 446391 w 3708947"/>
                <a:gd name="connsiteY5061" fmla="*/ 1887853 h 2329115"/>
                <a:gd name="connsiteX5062" fmla="*/ 448692 w 3708947"/>
                <a:gd name="connsiteY5062" fmla="*/ 1893276 h 2329115"/>
                <a:gd name="connsiteX5063" fmla="*/ 442327 w 3708947"/>
                <a:gd name="connsiteY5063" fmla="*/ 1908277 h 2329115"/>
                <a:gd name="connsiteX5064" fmla="*/ 446162 w 3708947"/>
                <a:gd name="connsiteY5064" fmla="*/ 1917314 h 2329115"/>
                <a:gd name="connsiteX5065" fmla="*/ 438380 w 3708947"/>
                <a:gd name="connsiteY5065" fmla="*/ 1935653 h 2329115"/>
                <a:gd name="connsiteX5066" fmla="*/ 438054 w 3708947"/>
                <a:gd name="connsiteY5066" fmla="*/ 1935784 h 2329115"/>
                <a:gd name="connsiteX5067" fmla="*/ 439836 w 3708947"/>
                <a:gd name="connsiteY5067" fmla="*/ 1940086 h 2329115"/>
                <a:gd name="connsiteX5068" fmla="*/ 433425 w 3708947"/>
                <a:gd name="connsiteY5068" fmla="*/ 1955563 h 2329115"/>
                <a:gd name="connsiteX5069" fmla="*/ 437306 w 3708947"/>
                <a:gd name="connsiteY5069" fmla="*/ 1965389 h 2329115"/>
                <a:gd name="connsiteX5070" fmla="*/ 431378 w 3708947"/>
                <a:gd name="connsiteY5070" fmla="*/ 1980398 h 2329115"/>
                <a:gd name="connsiteX5071" fmla="*/ 434776 w 3708947"/>
                <a:gd name="connsiteY5071" fmla="*/ 1988793 h 2329115"/>
                <a:gd name="connsiteX5072" fmla="*/ 427224 w 3708947"/>
                <a:gd name="connsiteY5072" fmla="*/ 2007450 h 2329115"/>
                <a:gd name="connsiteX5073" fmla="*/ 429715 w 3708947"/>
                <a:gd name="connsiteY5073" fmla="*/ 2013463 h 2329115"/>
                <a:gd name="connsiteX5074" fmla="*/ 423645 w 3708947"/>
                <a:gd name="connsiteY5074" fmla="*/ 2028116 h 2329115"/>
                <a:gd name="connsiteX5075" fmla="*/ 427185 w 3708947"/>
                <a:gd name="connsiteY5075" fmla="*/ 2036868 h 2329115"/>
                <a:gd name="connsiteX5076" fmla="*/ 421145 w 3708947"/>
                <a:gd name="connsiteY5076" fmla="*/ 2051803 h 2329115"/>
                <a:gd name="connsiteX5077" fmla="*/ 424654 w 3708947"/>
                <a:gd name="connsiteY5077" fmla="*/ 2060274 h 2329115"/>
                <a:gd name="connsiteX5078" fmla="*/ 418411 w 3708947"/>
                <a:gd name="connsiteY5078" fmla="*/ 2075346 h 2329115"/>
                <a:gd name="connsiteX5079" fmla="*/ 422124 w 3708947"/>
                <a:gd name="connsiteY5079" fmla="*/ 2084311 h 2329115"/>
                <a:gd name="connsiteX5080" fmla="*/ 417295 w 3708947"/>
                <a:gd name="connsiteY5080" fmla="*/ 2095967 h 2329115"/>
                <a:gd name="connsiteX5081" fmla="*/ 422125 w 3708947"/>
                <a:gd name="connsiteY5081" fmla="*/ 2107083 h 2329115"/>
                <a:gd name="connsiteX5082" fmla="*/ 415196 w 3708947"/>
                <a:gd name="connsiteY5082" fmla="*/ 2123033 h 2329115"/>
                <a:gd name="connsiteX5083" fmla="*/ 419594 w 3708947"/>
                <a:gd name="connsiteY5083" fmla="*/ 2133651 h 2329115"/>
                <a:gd name="connsiteX5084" fmla="*/ 413524 w 3708947"/>
                <a:gd name="connsiteY5084" fmla="*/ 2148304 h 2329115"/>
                <a:gd name="connsiteX5085" fmla="*/ 417064 w 3708947"/>
                <a:gd name="connsiteY5085" fmla="*/ 2157057 h 2329115"/>
                <a:gd name="connsiteX5086" fmla="*/ 412162 w 3708947"/>
                <a:gd name="connsiteY5086" fmla="*/ 2169177 h 2329115"/>
                <a:gd name="connsiteX5087" fmla="*/ 417064 w 3708947"/>
                <a:gd name="connsiteY5087" fmla="*/ 2180461 h 2329115"/>
                <a:gd name="connsiteX5088" fmla="*/ 410682 w 3708947"/>
                <a:gd name="connsiteY5088" fmla="*/ 2195153 h 2329115"/>
                <a:gd name="connsiteX5089" fmla="*/ 414533 w 3708947"/>
                <a:gd name="connsiteY5089" fmla="*/ 2205131 h 2329115"/>
                <a:gd name="connsiteX5090" fmla="*/ 409604 w 3708947"/>
                <a:gd name="connsiteY5090" fmla="*/ 2217901 h 2329115"/>
                <a:gd name="connsiteX5091" fmla="*/ 414533 w 3708947"/>
                <a:gd name="connsiteY5091" fmla="*/ 2229802 h 2329115"/>
                <a:gd name="connsiteX5092" fmla="*/ 409379 w 3708947"/>
                <a:gd name="connsiteY5092" fmla="*/ 2242245 h 2329115"/>
                <a:gd name="connsiteX5093" fmla="*/ 414532 w 3708947"/>
                <a:gd name="connsiteY5093" fmla="*/ 2253839 h 2329115"/>
                <a:gd name="connsiteX5094" fmla="*/ 407745 w 3708947"/>
                <a:gd name="connsiteY5094" fmla="*/ 2269107 h 2329115"/>
                <a:gd name="connsiteX5095" fmla="*/ 412003 w 3708947"/>
                <a:gd name="connsiteY5095" fmla="*/ 2279142 h 2329115"/>
                <a:gd name="connsiteX5096" fmla="*/ 406903 w 3708947"/>
                <a:gd name="connsiteY5096" fmla="*/ 2291161 h 2329115"/>
                <a:gd name="connsiteX5097" fmla="*/ 412003 w 3708947"/>
                <a:gd name="connsiteY5097" fmla="*/ 2303180 h 2329115"/>
                <a:gd name="connsiteX5098" fmla="*/ 385435 w 3708947"/>
                <a:gd name="connsiteY5098" fmla="*/ 2329115 h 2329115"/>
                <a:gd name="connsiteX5099" fmla="*/ 358866 w 3708947"/>
                <a:gd name="connsiteY5099" fmla="*/ 2303180 h 2329115"/>
                <a:gd name="connsiteX5100" fmla="*/ 363966 w 3708947"/>
                <a:gd name="connsiteY5100" fmla="*/ 2291161 h 2329115"/>
                <a:gd name="connsiteX5101" fmla="*/ 358866 w 3708947"/>
                <a:gd name="connsiteY5101" fmla="*/ 2279142 h 2329115"/>
                <a:gd name="connsiteX5102" fmla="*/ 364359 w 3708947"/>
                <a:gd name="connsiteY5102" fmla="*/ 2266196 h 2329115"/>
                <a:gd name="connsiteX5103" fmla="*/ 358866 w 3708947"/>
                <a:gd name="connsiteY5103" fmla="*/ 2253839 h 2329115"/>
                <a:gd name="connsiteX5104" fmla="*/ 365985 w 3708947"/>
                <a:gd name="connsiteY5104" fmla="*/ 2237824 h 2329115"/>
                <a:gd name="connsiteX5105" fmla="*/ 362662 w 3708947"/>
                <a:gd name="connsiteY5105" fmla="*/ 2229802 h 2329115"/>
                <a:gd name="connsiteX5106" fmla="*/ 367591 w 3708947"/>
                <a:gd name="connsiteY5106" fmla="*/ 2217901 h 2329115"/>
                <a:gd name="connsiteX5107" fmla="*/ 362662 w 3708947"/>
                <a:gd name="connsiteY5107" fmla="*/ 2205131 h 2329115"/>
                <a:gd name="connsiteX5108" fmla="*/ 367704 w 3708947"/>
                <a:gd name="connsiteY5108" fmla="*/ 2192068 h 2329115"/>
                <a:gd name="connsiteX5109" fmla="*/ 362662 w 3708947"/>
                <a:gd name="connsiteY5109" fmla="*/ 2180461 h 2329115"/>
                <a:gd name="connsiteX5110" fmla="*/ 368874 w 3708947"/>
                <a:gd name="connsiteY5110" fmla="*/ 2166162 h 2329115"/>
                <a:gd name="connsiteX5111" fmla="*/ 365192 w 3708947"/>
                <a:gd name="connsiteY5111" fmla="*/ 2157057 h 2329115"/>
                <a:gd name="connsiteX5112" fmla="*/ 371231 w 3708947"/>
                <a:gd name="connsiteY5112" fmla="*/ 2142121 h 2329115"/>
                <a:gd name="connsiteX5113" fmla="*/ 367723 w 3708947"/>
                <a:gd name="connsiteY5113" fmla="*/ 2133651 h 2329115"/>
                <a:gd name="connsiteX5114" fmla="*/ 373356 w 3708947"/>
                <a:gd name="connsiteY5114" fmla="*/ 2120051 h 2329115"/>
                <a:gd name="connsiteX5115" fmla="*/ 367723 w 3708947"/>
                <a:gd name="connsiteY5115" fmla="*/ 2107083 h 2329115"/>
                <a:gd name="connsiteX5116" fmla="*/ 373846 w 3708947"/>
                <a:gd name="connsiteY5116" fmla="*/ 2092986 h 2329115"/>
                <a:gd name="connsiteX5117" fmla="*/ 370253 w 3708947"/>
                <a:gd name="connsiteY5117" fmla="*/ 2084311 h 2329115"/>
                <a:gd name="connsiteX5118" fmla="*/ 376496 w 3708947"/>
                <a:gd name="connsiteY5118" fmla="*/ 2069238 h 2329115"/>
                <a:gd name="connsiteX5119" fmla="*/ 372783 w 3708947"/>
                <a:gd name="connsiteY5119" fmla="*/ 2060274 h 2329115"/>
                <a:gd name="connsiteX5120" fmla="*/ 378853 w 3708947"/>
                <a:gd name="connsiteY5120" fmla="*/ 2045620 h 2329115"/>
                <a:gd name="connsiteX5121" fmla="*/ 375314 w 3708947"/>
                <a:gd name="connsiteY5121" fmla="*/ 2036868 h 2329115"/>
                <a:gd name="connsiteX5122" fmla="*/ 381352 w 3708947"/>
                <a:gd name="connsiteY5122" fmla="*/ 2021934 h 2329115"/>
                <a:gd name="connsiteX5123" fmla="*/ 377844 w 3708947"/>
                <a:gd name="connsiteY5123" fmla="*/ 2013463 h 2329115"/>
                <a:gd name="connsiteX5124" fmla="*/ 384174 w 3708947"/>
                <a:gd name="connsiteY5124" fmla="*/ 1998180 h 2329115"/>
                <a:gd name="connsiteX5125" fmla="*/ 380374 w 3708947"/>
                <a:gd name="connsiteY5125" fmla="*/ 1988793 h 2329115"/>
                <a:gd name="connsiteX5126" fmla="*/ 387614 w 3708947"/>
                <a:gd name="connsiteY5126" fmla="*/ 1970908 h 2329115"/>
                <a:gd name="connsiteX5127" fmla="*/ 385435 w 3708947"/>
                <a:gd name="connsiteY5127" fmla="*/ 1965389 h 2329115"/>
                <a:gd name="connsiteX5128" fmla="*/ 391785 w 3708947"/>
                <a:gd name="connsiteY5128" fmla="*/ 1949309 h 2329115"/>
                <a:gd name="connsiteX5129" fmla="*/ 387965 w 3708947"/>
                <a:gd name="connsiteY5129" fmla="*/ 1940086 h 2329115"/>
                <a:gd name="connsiteX5130" fmla="*/ 395238 w 3708947"/>
                <a:gd name="connsiteY5130" fmla="*/ 1922527 h 2329115"/>
                <a:gd name="connsiteX5131" fmla="*/ 393026 w 3708947"/>
                <a:gd name="connsiteY5131" fmla="*/ 1917314 h 2329115"/>
                <a:gd name="connsiteX5132" fmla="*/ 399391 w 3708947"/>
                <a:gd name="connsiteY5132" fmla="*/ 1902313 h 2329115"/>
                <a:gd name="connsiteX5133" fmla="*/ 395556 w 3708947"/>
                <a:gd name="connsiteY5133" fmla="*/ 1893276 h 2329115"/>
                <a:gd name="connsiteX5134" fmla="*/ 402917 w 3708947"/>
                <a:gd name="connsiteY5134" fmla="*/ 1875926 h 2329115"/>
                <a:gd name="connsiteX5135" fmla="*/ 400616 w 3708947"/>
                <a:gd name="connsiteY5135" fmla="*/ 1870503 h 2329115"/>
                <a:gd name="connsiteX5136" fmla="*/ 408398 w 3708947"/>
                <a:gd name="connsiteY5136" fmla="*/ 1852164 h 2329115"/>
                <a:gd name="connsiteX5137" fmla="*/ 408652 w 3708947"/>
                <a:gd name="connsiteY5137" fmla="*/ 1852061 h 2329115"/>
                <a:gd name="connsiteX5138" fmla="*/ 406942 w 3708947"/>
                <a:gd name="connsiteY5138" fmla="*/ 1847732 h 2329115"/>
                <a:gd name="connsiteX5139" fmla="*/ 413866 w 3708947"/>
                <a:gd name="connsiteY5139" fmla="*/ 1830200 h 2329115"/>
                <a:gd name="connsiteX5140" fmla="*/ 412003 w 3708947"/>
                <a:gd name="connsiteY5140" fmla="*/ 1825591 h 2329115"/>
                <a:gd name="connsiteX5141" fmla="*/ 419292 w 3708947"/>
                <a:gd name="connsiteY5141" fmla="*/ 1807565 h 2329115"/>
                <a:gd name="connsiteX5142" fmla="*/ 417064 w 3708947"/>
                <a:gd name="connsiteY5142" fmla="*/ 1802186 h 2329115"/>
                <a:gd name="connsiteX5143" fmla="*/ 424413 w 3708947"/>
                <a:gd name="connsiteY5143" fmla="*/ 1784442 h 2329115"/>
                <a:gd name="connsiteX5144" fmla="*/ 422124 w 3708947"/>
                <a:gd name="connsiteY5144" fmla="*/ 1778781 h 2329115"/>
                <a:gd name="connsiteX5145" fmla="*/ 429413 w 3708947"/>
                <a:gd name="connsiteY5145" fmla="*/ 1760755 h 2329115"/>
                <a:gd name="connsiteX5146" fmla="*/ 427185 w 3708947"/>
                <a:gd name="connsiteY5146" fmla="*/ 1755376 h 2329115"/>
                <a:gd name="connsiteX5147" fmla="*/ 434723 w 3708947"/>
                <a:gd name="connsiteY5147" fmla="*/ 1737177 h 2329115"/>
                <a:gd name="connsiteX5148" fmla="*/ 432245 w 3708947"/>
                <a:gd name="connsiteY5148" fmla="*/ 1731338 h 2329115"/>
                <a:gd name="connsiteX5149" fmla="*/ 439070 w 3708947"/>
                <a:gd name="connsiteY5149" fmla="*/ 1715254 h 2329115"/>
                <a:gd name="connsiteX5150" fmla="*/ 437306 w 3708947"/>
                <a:gd name="connsiteY5150" fmla="*/ 1711096 h 2329115"/>
                <a:gd name="connsiteX5151" fmla="*/ 445087 w 3708947"/>
                <a:gd name="connsiteY5151" fmla="*/ 1692757 h 2329115"/>
                <a:gd name="connsiteX5152" fmla="*/ 448029 w 3708947"/>
                <a:gd name="connsiteY5152" fmla="*/ 1691567 h 2329115"/>
                <a:gd name="connsiteX5153" fmla="*/ 446161 w 3708947"/>
                <a:gd name="connsiteY5153" fmla="*/ 1687058 h 2329115"/>
                <a:gd name="connsiteX5154" fmla="*/ 453408 w 3708947"/>
                <a:gd name="connsiteY5154" fmla="*/ 1669563 h 2329115"/>
                <a:gd name="connsiteX5155" fmla="*/ 451222 w 3708947"/>
                <a:gd name="connsiteY5155" fmla="*/ 1664286 h 2329115"/>
                <a:gd name="connsiteX5156" fmla="*/ 458818 w 3708947"/>
                <a:gd name="connsiteY5156" fmla="*/ 1645947 h 2329115"/>
                <a:gd name="connsiteX5157" fmla="*/ 459933 w 3708947"/>
                <a:gd name="connsiteY5157" fmla="*/ 1645485 h 2329115"/>
                <a:gd name="connsiteX5158" fmla="*/ 458813 w 3708947"/>
                <a:gd name="connsiteY5158" fmla="*/ 1642779 h 2329115"/>
                <a:gd name="connsiteX5159" fmla="*/ 466059 w 3708947"/>
                <a:gd name="connsiteY5159" fmla="*/ 1625284 h 2329115"/>
                <a:gd name="connsiteX5160" fmla="*/ 463873 w 3708947"/>
                <a:gd name="connsiteY5160" fmla="*/ 1620006 h 2329115"/>
                <a:gd name="connsiteX5161" fmla="*/ 471470 w 3708947"/>
                <a:gd name="connsiteY5161" fmla="*/ 1601667 h 2329115"/>
                <a:gd name="connsiteX5162" fmla="*/ 472584 w 3708947"/>
                <a:gd name="connsiteY5162" fmla="*/ 1601205 h 2329115"/>
                <a:gd name="connsiteX5163" fmla="*/ 471464 w 3708947"/>
                <a:gd name="connsiteY5163" fmla="*/ 1598499 h 2329115"/>
                <a:gd name="connsiteX5164" fmla="*/ 479060 w 3708947"/>
                <a:gd name="connsiteY5164" fmla="*/ 1580160 h 2329115"/>
                <a:gd name="connsiteX5165" fmla="*/ 480655 w 3708947"/>
                <a:gd name="connsiteY5165" fmla="*/ 1579498 h 2329115"/>
                <a:gd name="connsiteX5166" fmla="*/ 479055 w 3708947"/>
                <a:gd name="connsiteY5166" fmla="*/ 1575726 h 2329115"/>
                <a:gd name="connsiteX5167" fmla="*/ 486837 w 3708947"/>
                <a:gd name="connsiteY5167" fmla="*/ 1557387 h 2329115"/>
                <a:gd name="connsiteX5168" fmla="*/ 488880 w 3708947"/>
                <a:gd name="connsiteY5168" fmla="*/ 1556561 h 2329115"/>
                <a:gd name="connsiteX5169" fmla="*/ 487910 w 3708947"/>
                <a:gd name="connsiteY5169" fmla="*/ 1554219 h 2329115"/>
                <a:gd name="connsiteX5170" fmla="*/ 495507 w 3708947"/>
                <a:gd name="connsiteY5170" fmla="*/ 1535880 h 2329115"/>
                <a:gd name="connsiteX5171" fmla="*/ 497256 w 3708947"/>
                <a:gd name="connsiteY5171" fmla="*/ 1535155 h 2329115"/>
                <a:gd name="connsiteX5172" fmla="*/ 495501 w 3708947"/>
                <a:gd name="connsiteY5172" fmla="*/ 1530814 h 2329115"/>
                <a:gd name="connsiteX5173" fmla="*/ 503098 w 3708947"/>
                <a:gd name="connsiteY5173" fmla="*/ 1512027 h 2329115"/>
                <a:gd name="connsiteX5174" fmla="*/ 503829 w 3708947"/>
                <a:gd name="connsiteY5174" fmla="*/ 1511717 h 2329115"/>
                <a:gd name="connsiteX5175" fmla="*/ 503093 w 3708947"/>
                <a:gd name="connsiteY5175" fmla="*/ 1509940 h 2329115"/>
                <a:gd name="connsiteX5176" fmla="*/ 510689 w 3708947"/>
                <a:gd name="connsiteY5176" fmla="*/ 1491601 h 2329115"/>
                <a:gd name="connsiteX5177" fmla="*/ 511949 w 3708947"/>
                <a:gd name="connsiteY5177" fmla="*/ 1491078 h 2329115"/>
                <a:gd name="connsiteX5178" fmla="*/ 510684 w 3708947"/>
                <a:gd name="connsiteY5178" fmla="*/ 1487800 h 2329115"/>
                <a:gd name="connsiteX5179" fmla="*/ 518280 w 3708947"/>
                <a:gd name="connsiteY5179" fmla="*/ 1468119 h 2329115"/>
                <a:gd name="connsiteX5180" fmla="*/ 519153 w 3708947"/>
                <a:gd name="connsiteY5180" fmla="*/ 1467730 h 2329115"/>
                <a:gd name="connsiteX5181" fmla="*/ 518274 w 3708947"/>
                <a:gd name="connsiteY5181" fmla="*/ 1465660 h 2329115"/>
                <a:gd name="connsiteX5182" fmla="*/ 526056 w 3708947"/>
                <a:gd name="connsiteY5182" fmla="*/ 1447321 h 2329115"/>
                <a:gd name="connsiteX5183" fmla="*/ 527890 w 3708947"/>
                <a:gd name="connsiteY5183" fmla="*/ 1446579 h 2329115"/>
                <a:gd name="connsiteX5184" fmla="*/ 527130 w 3708947"/>
                <a:gd name="connsiteY5184" fmla="*/ 1444786 h 2329115"/>
                <a:gd name="connsiteX5185" fmla="*/ 535097 w 3708947"/>
                <a:gd name="connsiteY5185" fmla="*/ 1425999 h 2329115"/>
                <a:gd name="connsiteX5186" fmla="*/ 537683 w 3708947"/>
                <a:gd name="connsiteY5186" fmla="*/ 1424952 h 2329115"/>
                <a:gd name="connsiteX5187" fmla="*/ 537251 w 3708947"/>
                <a:gd name="connsiteY5187" fmla="*/ 1423911 h 2329115"/>
                <a:gd name="connsiteX5188" fmla="*/ 544847 w 3708947"/>
                <a:gd name="connsiteY5188" fmla="*/ 1405572 h 2329115"/>
                <a:gd name="connsiteX5189" fmla="*/ 546107 w 3708947"/>
                <a:gd name="connsiteY5189" fmla="*/ 1405049 h 2329115"/>
                <a:gd name="connsiteX5190" fmla="*/ 544842 w 3708947"/>
                <a:gd name="connsiteY5190" fmla="*/ 1401770 h 2329115"/>
                <a:gd name="connsiteX5191" fmla="*/ 552438 w 3708947"/>
                <a:gd name="connsiteY5191" fmla="*/ 1382089 h 2329115"/>
                <a:gd name="connsiteX5192" fmla="*/ 555440 w 3708947"/>
                <a:gd name="connsiteY5192" fmla="*/ 1380754 h 2329115"/>
                <a:gd name="connsiteX5193" fmla="*/ 554963 w 3708947"/>
                <a:gd name="connsiteY5193" fmla="*/ 1379631 h 2329115"/>
                <a:gd name="connsiteX5194" fmla="*/ 562744 w 3708947"/>
                <a:gd name="connsiteY5194" fmla="*/ 1361292 h 2329115"/>
                <a:gd name="connsiteX5195" fmla="*/ 565648 w 3708947"/>
                <a:gd name="connsiteY5195" fmla="*/ 1360117 h 2329115"/>
                <a:gd name="connsiteX5196" fmla="*/ 565084 w 3708947"/>
                <a:gd name="connsiteY5196" fmla="*/ 1358756 h 2329115"/>
                <a:gd name="connsiteX5197" fmla="*/ 572865 w 3708947"/>
                <a:gd name="connsiteY5197" fmla="*/ 1339969 h 2329115"/>
                <a:gd name="connsiteX5198" fmla="*/ 574521 w 3708947"/>
                <a:gd name="connsiteY5198" fmla="*/ 1339283 h 2329115"/>
                <a:gd name="connsiteX5199" fmla="*/ 573940 w 3708947"/>
                <a:gd name="connsiteY5199" fmla="*/ 1337881 h 2329115"/>
                <a:gd name="connsiteX5200" fmla="*/ 581537 w 3708947"/>
                <a:gd name="connsiteY5200" fmla="*/ 1319542 h 2329115"/>
                <a:gd name="connsiteX5201" fmla="*/ 584577 w 3708947"/>
                <a:gd name="connsiteY5201" fmla="*/ 1318282 h 2329115"/>
                <a:gd name="connsiteX5202" fmla="*/ 584061 w 3708947"/>
                <a:gd name="connsiteY5202" fmla="*/ 1317007 h 2329115"/>
                <a:gd name="connsiteX5203" fmla="*/ 591658 w 3708947"/>
                <a:gd name="connsiteY5203" fmla="*/ 1298220 h 2329115"/>
                <a:gd name="connsiteX5204" fmla="*/ 594541 w 3708947"/>
                <a:gd name="connsiteY5204" fmla="*/ 1296996 h 2329115"/>
                <a:gd name="connsiteX5205" fmla="*/ 594182 w 3708947"/>
                <a:gd name="connsiteY5205" fmla="*/ 1296132 h 2329115"/>
                <a:gd name="connsiteX5206" fmla="*/ 601779 w 3708947"/>
                <a:gd name="connsiteY5206" fmla="*/ 1277793 h 2329115"/>
                <a:gd name="connsiteX5207" fmla="*/ 604830 w 3708947"/>
                <a:gd name="connsiteY5207" fmla="*/ 1276528 h 2329115"/>
                <a:gd name="connsiteX5208" fmla="*/ 604304 w 3708947"/>
                <a:gd name="connsiteY5208" fmla="*/ 1275257 h 2329115"/>
                <a:gd name="connsiteX5209" fmla="*/ 612085 w 3708947"/>
                <a:gd name="connsiteY5209" fmla="*/ 1256470 h 2329115"/>
                <a:gd name="connsiteX5210" fmla="*/ 616006 w 3708947"/>
                <a:gd name="connsiteY5210" fmla="*/ 1254847 h 2329115"/>
                <a:gd name="connsiteX5211" fmla="*/ 623286 w 3708947"/>
                <a:gd name="connsiteY5211" fmla="*/ 1236413 h 2329115"/>
                <a:gd name="connsiteX5212" fmla="*/ 626164 w 3708947"/>
                <a:gd name="connsiteY5212" fmla="*/ 1235162 h 2329115"/>
                <a:gd name="connsiteX5213" fmla="*/ 633407 w 3708947"/>
                <a:gd name="connsiteY5213" fmla="*/ 1217251 h 2329115"/>
                <a:gd name="connsiteX5214" fmla="*/ 636290 w 3708947"/>
                <a:gd name="connsiteY5214" fmla="*/ 1216028 h 2329115"/>
                <a:gd name="connsiteX5215" fmla="*/ 635932 w 3708947"/>
                <a:gd name="connsiteY5215" fmla="*/ 1215163 h 2329115"/>
                <a:gd name="connsiteX5216" fmla="*/ 643528 w 3708947"/>
                <a:gd name="connsiteY5216" fmla="*/ 1196824 h 2329115"/>
                <a:gd name="connsiteX5217" fmla="*/ 646375 w 3708947"/>
                <a:gd name="connsiteY5217" fmla="*/ 1195645 h 2329115"/>
                <a:gd name="connsiteX5218" fmla="*/ 646053 w 3708947"/>
                <a:gd name="connsiteY5218" fmla="*/ 1194921 h 2329115"/>
                <a:gd name="connsiteX5219" fmla="*/ 654204 w 3708947"/>
                <a:gd name="connsiteY5219" fmla="*/ 1176582 h 2329115"/>
                <a:gd name="connsiteX5220" fmla="*/ 660751 w 3708947"/>
                <a:gd name="connsiteY5220" fmla="*/ 1174055 h 2329115"/>
                <a:gd name="connsiteX5221" fmla="*/ 667565 w 3708947"/>
                <a:gd name="connsiteY5221" fmla="*/ 1157605 h 2329115"/>
                <a:gd name="connsiteX5222" fmla="*/ 670393 w 3708947"/>
                <a:gd name="connsiteY5222" fmla="*/ 1156434 h 2329115"/>
                <a:gd name="connsiteX5223" fmla="*/ 670090 w 3708947"/>
                <a:gd name="connsiteY5223" fmla="*/ 1155702 h 2329115"/>
                <a:gd name="connsiteX5224" fmla="*/ 677686 w 3708947"/>
                <a:gd name="connsiteY5224" fmla="*/ 1137363 h 2329115"/>
                <a:gd name="connsiteX5225" fmla="*/ 683128 w 3708947"/>
                <a:gd name="connsiteY5225" fmla="*/ 1135109 h 2329115"/>
                <a:gd name="connsiteX5226" fmla="*/ 682741 w 3708947"/>
                <a:gd name="connsiteY5226" fmla="*/ 1134194 h 2329115"/>
                <a:gd name="connsiteX5227" fmla="*/ 690522 w 3708947"/>
                <a:gd name="connsiteY5227" fmla="*/ 1115855 h 2329115"/>
                <a:gd name="connsiteX5228" fmla="*/ 695166 w 3708947"/>
                <a:gd name="connsiteY5228" fmla="*/ 1113978 h 2329115"/>
                <a:gd name="connsiteX5229" fmla="*/ 701724 w 3708947"/>
                <a:gd name="connsiteY5229" fmla="*/ 1098143 h 2329115"/>
                <a:gd name="connsiteX5230" fmla="*/ 707159 w 3708947"/>
                <a:gd name="connsiteY5230" fmla="*/ 1095892 h 2329115"/>
                <a:gd name="connsiteX5231" fmla="*/ 706779 w 3708947"/>
                <a:gd name="connsiteY5231" fmla="*/ 1094975 h 2329115"/>
                <a:gd name="connsiteX5232" fmla="*/ 714376 w 3708947"/>
                <a:gd name="connsiteY5232" fmla="*/ 1076636 h 2329115"/>
                <a:gd name="connsiteX5233" fmla="*/ 720832 w 3708947"/>
                <a:gd name="connsiteY5233" fmla="*/ 1073961 h 2329115"/>
                <a:gd name="connsiteX5234" fmla="*/ 727212 w 3708947"/>
                <a:gd name="connsiteY5234" fmla="*/ 1058924 h 2329115"/>
                <a:gd name="connsiteX5235" fmla="*/ 729662 w 3708947"/>
                <a:gd name="connsiteY5235" fmla="*/ 1057933 h 2329115"/>
                <a:gd name="connsiteX5236" fmla="*/ 729552 w 3708947"/>
                <a:gd name="connsiteY5236" fmla="*/ 1057654 h 2329115"/>
                <a:gd name="connsiteX5237" fmla="*/ 737333 w 3708947"/>
                <a:gd name="connsiteY5237" fmla="*/ 1037972 h 2329115"/>
                <a:gd name="connsiteX5238" fmla="*/ 744848 w 3708947"/>
                <a:gd name="connsiteY5238" fmla="*/ 1034711 h 2329115"/>
                <a:gd name="connsiteX5239" fmla="*/ 751064 w 3708947"/>
                <a:gd name="connsiteY5239" fmla="*/ 1019705 h 2329115"/>
                <a:gd name="connsiteX5240" fmla="*/ 757134 w 3708947"/>
                <a:gd name="connsiteY5240" fmla="*/ 1017191 h 2329115"/>
                <a:gd name="connsiteX5241" fmla="*/ 763716 w 3708947"/>
                <a:gd name="connsiteY5241" fmla="*/ 1000913 h 2329115"/>
                <a:gd name="connsiteX5242" fmla="*/ 770109 w 3708947"/>
                <a:gd name="connsiteY5242" fmla="*/ 998200 h 2329115"/>
                <a:gd name="connsiteX5243" fmla="*/ 776552 w 3708947"/>
                <a:gd name="connsiteY5243" fmla="*/ 983017 h 2329115"/>
                <a:gd name="connsiteX5244" fmla="*/ 784233 w 3708947"/>
                <a:gd name="connsiteY5244" fmla="*/ 979910 h 2329115"/>
                <a:gd name="connsiteX5245" fmla="*/ 790284 w 3708947"/>
                <a:gd name="connsiteY5245" fmla="*/ 965305 h 2329115"/>
                <a:gd name="connsiteX5246" fmla="*/ 795429 w 3708947"/>
                <a:gd name="connsiteY5246" fmla="*/ 963173 h 2329115"/>
                <a:gd name="connsiteX5247" fmla="*/ 802935 w 3708947"/>
                <a:gd name="connsiteY5247" fmla="*/ 944168 h 2329115"/>
                <a:gd name="connsiteX5248" fmla="*/ 812368 w 3708947"/>
                <a:gd name="connsiteY5248" fmla="*/ 940070 h 2329115"/>
                <a:gd name="connsiteX5249" fmla="*/ 818302 w 3708947"/>
                <a:gd name="connsiteY5249" fmla="*/ 926085 h 2329115"/>
                <a:gd name="connsiteX5250" fmla="*/ 825354 w 3708947"/>
                <a:gd name="connsiteY5250" fmla="*/ 923234 h 2329115"/>
                <a:gd name="connsiteX5251" fmla="*/ 832033 w 3708947"/>
                <a:gd name="connsiteY5251" fmla="*/ 907108 h 2329115"/>
                <a:gd name="connsiteX5252" fmla="*/ 838970 w 3708947"/>
                <a:gd name="connsiteY5252" fmla="*/ 904235 h 2329115"/>
                <a:gd name="connsiteX5253" fmla="*/ 844684 w 3708947"/>
                <a:gd name="connsiteY5253" fmla="*/ 889767 h 2329115"/>
                <a:gd name="connsiteX5254" fmla="*/ 854266 w 3708947"/>
                <a:gd name="connsiteY5254" fmla="*/ 885604 h 2329115"/>
                <a:gd name="connsiteX5255" fmla="*/ 860051 w 3708947"/>
                <a:gd name="connsiteY5255" fmla="*/ 870975 h 2329115"/>
                <a:gd name="connsiteX5256" fmla="*/ 868844 w 3708947"/>
                <a:gd name="connsiteY5256" fmla="*/ 867159 h 2329115"/>
                <a:gd name="connsiteX5257" fmla="*/ 873783 w 3708947"/>
                <a:gd name="connsiteY5257" fmla="*/ 855237 h 2329115"/>
                <a:gd name="connsiteX5258" fmla="*/ 882892 w 3708947"/>
                <a:gd name="connsiteY5258" fmla="*/ 851464 h 2329115"/>
                <a:gd name="connsiteX5259" fmla="*/ 888964 w 3708947"/>
                <a:gd name="connsiteY5259" fmla="*/ 836446 h 2329115"/>
                <a:gd name="connsiteX5260" fmla="*/ 895358 w 3708947"/>
                <a:gd name="connsiteY5260" fmla="*/ 833733 h 2329115"/>
                <a:gd name="connsiteX5261" fmla="*/ 901801 w 3708947"/>
                <a:gd name="connsiteY5261" fmla="*/ 818549 h 2329115"/>
                <a:gd name="connsiteX5262" fmla="*/ 913002 w 3708947"/>
                <a:gd name="connsiteY5262" fmla="*/ 814020 h 2329115"/>
                <a:gd name="connsiteX5263" fmla="*/ 918062 w 3708947"/>
                <a:gd name="connsiteY5263" fmla="*/ 801208 h 2329115"/>
                <a:gd name="connsiteX5264" fmla="*/ 928153 w 3708947"/>
                <a:gd name="connsiteY5264" fmla="*/ 796824 h 2329115"/>
                <a:gd name="connsiteX5265" fmla="*/ 933429 w 3708947"/>
                <a:gd name="connsiteY5265" fmla="*/ 784390 h 2329115"/>
                <a:gd name="connsiteX5266" fmla="*/ 941202 w 3708947"/>
                <a:gd name="connsiteY5266" fmla="*/ 781247 h 2329115"/>
                <a:gd name="connsiteX5267" fmla="*/ 947531 w 3708947"/>
                <a:gd name="connsiteY5267" fmla="*/ 766678 h 2329115"/>
                <a:gd name="connsiteX5268" fmla="*/ 957332 w 3708947"/>
                <a:gd name="connsiteY5268" fmla="*/ 762807 h 2329115"/>
                <a:gd name="connsiteX5269" fmla="*/ 962342 w 3708947"/>
                <a:gd name="connsiteY5269" fmla="*/ 750416 h 2329115"/>
                <a:gd name="connsiteX5270" fmla="*/ 971822 w 3708947"/>
                <a:gd name="connsiteY5270" fmla="*/ 746394 h 2329115"/>
                <a:gd name="connsiteX5271" fmla="*/ 977709 w 3708947"/>
                <a:gd name="connsiteY5271" fmla="*/ 732519 h 2329115"/>
                <a:gd name="connsiteX5272" fmla="*/ 989688 w 3708947"/>
                <a:gd name="connsiteY5272" fmla="*/ 727675 h 2329115"/>
                <a:gd name="connsiteX5273" fmla="*/ 993970 w 3708947"/>
                <a:gd name="connsiteY5273" fmla="*/ 717337 h 2329115"/>
                <a:gd name="connsiteX5274" fmla="*/ 1004073 w 3708947"/>
                <a:gd name="connsiteY5274" fmla="*/ 713153 h 2329115"/>
                <a:gd name="connsiteX5275" fmla="*/ 1009152 w 3708947"/>
                <a:gd name="connsiteY5275" fmla="*/ 700891 h 2329115"/>
                <a:gd name="connsiteX5276" fmla="*/ 1019326 w 3708947"/>
                <a:gd name="connsiteY5276" fmla="*/ 696677 h 2329115"/>
                <a:gd name="connsiteX5277" fmla="*/ 1024889 w 3708947"/>
                <a:gd name="connsiteY5277" fmla="*/ 683550 h 2329115"/>
                <a:gd name="connsiteX5278" fmla="*/ 1038874 w 3708947"/>
                <a:gd name="connsiteY5278" fmla="*/ 677888 h 2329115"/>
                <a:gd name="connsiteX5279" fmla="*/ 1043311 w 3708947"/>
                <a:gd name="connsiteY5279" fmla="*/ 666917 h 2329115"/>
                <a:gd name="connsiteX5280" fmla="*/ 1054100 w 3708947"/>
                <a:gd name="connsiteY5280" fmla="*/ 662339 h 2329115"/>
                <a:gd name="connsiteX5281" fmla="*/ 1058678 w 3708947"/>
                <a:gd name="connsiteY5281" fmla="*/ 651550 h 2329115"/>
                <a:gd name="connsiteX5282" fmla="*/ 1070656 w 3708947"/>
                <a:gd name="connsiteY5282" fmla="*/ 646706 h 2329115"/>
                <a:gd name="connsiteX5283" fmla="*/ 1074939 w 3708947"/>
                <a:gd name="connsiteY5283" fmla="*/ 636369 h 2329115"/>
                <a:gd name="connsiteX5284" fmla="*/ 1085439 w 3708947"/>
                <a:gd name="connsiteY5284" fmla="*/ 632019 h 2329115"/>
                <a:gd name="connsiteX5285" fmla="*/ 1090491 w 3708947"/>
                <a:gd name="connsiteY5285" fmla="*/ 620107 h 2329115"/>
                <a:gd name="connsiteX5286" fmla="*/ 1103778 w 3708947"/>
                <a:gd name="connsiteY5286" fmla="*/ 614732 h 2329115"/>
                <a:gd name="connsiteX5287" fmla="*/ 1108017 w 3708947"/>
                <a:gd name="connsiteY5287" fmla="*/ 604741 h 2329115"/>
                <a:gd name="connsiteX5288" fmla="*/ 1120194 w 3708947"/>
                <a:gd name="connsiteY5288" fmla="*/ 599817 h 2329115"/>
                <a:gd name="connsiteX5289" fmla="*/ 1121274 w 3708947"/>
                <a:gd name="connsiteY5289" fmla="*/ 597331 h 2329115"/>
                <a:gd name="connsiteX5290" fmla="*/ 1107850 w 3708947"/>
                <a:gd name="connsiteY5290" fmla="*/ 602892 h 2329115"/>
                <a:gd name="connsiteX5291" fmla="*/ 1103842 w 3708947"/>
                <a:gd name="connsiteY5291" fmla="*/ 613030 h 2329115"/>
                <a:gd name="connsiteX5292" fmla="*/ 1090686 w 3708947"/>
                <a:gd name="connsiteY5292" fmla="*/ 618738 h 2329115"/>
                <a:gd name="connsiteX5293" fmla="*/ 1087580 w 3708947"/>
                <a:gd name="connsiteY5293" fmla="*/ 626237 h 2329115"/>
                <a:gd name="connsiteX5294" fmla="*/ 1073790 w 3708947"/>
                <a:gd name="connsiteY5294" fmla="*/ 631949 h 2329115"/>
                <a:gd name="connsiteX5295" fmla="*/ 1069868 w 3708947"/>
                <a:gd name="connsiteY5295" fmla="*/ 641419 h 2329115"/>
                <a:gd name="connsiteX5296" fmla="*/ 1059450 w 3708947"/>
                <a:gd name="connsiteY5296" fmla="*/ 645734 h 2329115"/>
                <a:gd name="connsiteX5297" fmla="*/ 1054501 w 3708947"/>
                <a:gd name="connsiteY5297" fmla="*/ 657680 h 2329115"/>
                <a:gd name="connsiteX5298" fmla="*/ 1042360 w 3708947"/>
                <a:gd name="connsiteY5298" fmla="*/ 662710 h 2329115"/>
                <a:gd name="connsiteX5299" fmla="*/ 1037870 w 3708947"/>
                <a:gd name="connsiteY5299" fmla="*/ 673047 h 2329115"/>
                <a:gd name="connsiteX5300" fmla="*/ 1024553 w 3708947"/>
                <a:gd name="connsiteY5300" fmla="*/ 678306 h 2329115"/>
                <a:gd name="connsiteX5301" fmla="*/ 1020342 w 3708947"/>
                <a:gd name="connsiteY5301" fmla="*/ 688228 h 2329115"/>
                <a:gd name="connsiteX5302" fmla="*/ 1008763 w 3708947"/>
                <a:gd name="connsiteY5302" fmla="*/ 692910 h 2329115"/>
                <a:gd name="connsiteX5303" fmla="*/ 1004081 w 3708947"/>
                <a:gd name="connsiteY5303" fmla="*/ 704490 h 2329115"/>
                <a:gd name="connsiteX5304" fmla="*/ 994159 w 3708947"/>
                <a:gd name="connsiteY5304" fmla="*/ 708700 h 2329115"/>
                <a:gd name="connsiteX5305" fmla="*/ 988899 w 3708947"/>
                <a:gd name="connsiteY5305" fmla="*/ 722018 h 2329115"/>
                <a:gd name="connsiteX5306" fmla="*/ 978150 w 3708947"/>
                <a:gd name="connsiteY5306" fmla="*/ 726688 h 2329115"/>
                <a:gd name="connsiteX5307" fmla="*/ 973532 w 3708947"/>
                <a:gd name="connsiteY5307" fmla="*/ 737569 h 2329115"/>
                <a:gd name="connsiteX5308" fmla="*/ 962182 w 3708947"/>
                <a:gd name="connsiteY5308" fmla="*/ 742159 h 2329115"/>
                <a:gd name="connsiteX5309" fmla="*/ 957270 w 3708947"/>
                <a:gd name="connsiteY5309" fmla="*/ 754015 h 2329115"/>
                <a:gd name="connsiteX5310" fmla="*/ 946536 w 3708947"/>
                <a:gd name="connsiteY5310" fmla="*/ 758462 h 2329115"/>
                <a:gd name="connsiteX5311" fmla="*/ 942089 w 3708947"/>
                <a:gd name="connsiteY5311" fmla="*/ 769197 h 2329115"/>
                <a:gd name="connsiteX5312" fmla="*/ 931461 w 3708947"/>
                <a:gd name="connsiteY5312" fmla="*/ 773599 h 2329115"/>
                <a:gd name="connsiteX5313" fmla="*/ 925642 w 3708947"/>
                <a:gd name="connsiteY5313" fmla="*/ 787989 h 2329115"/>
                <a:gd name="connsiteX5314" fmla="*/ 914946 w 3708947"/>
                <a:gd name="connsiteY5314" fmla="*/ 792528 h 2329115"/>
                <a:gd name="connsiteX5315" fmla="*/ 910461 w 3708947"/>
                <a:gd name="connsiteY5315" fmla="*/ 803356 h 2329115"/>
                <a:gd name="connsiteX5316" fmla="*/ 900935 w 3708947"/>
                <a:gd name="connsiteY5316" fmla="*/ 807302 h 2329115"/>
                <a:gd name="connsiteX5317" fmla="*/ 895094 w 3708947"/>
                <a:gd name="connsiteY5317" fmla="*/ 821068 h 2329115"/>
                <a:gd name="connsiteX5318" fmla="*/ 884487 w 3708947"/>
                <a:gd name="connsiteY5318" fmla="*/ 825357 h 2329115"/>
                <a:gd name="connsiteX5319" fmla="*/ 878832 w 3708947"/>
                <a:gd name="connsiteY5319" fmla="*/ 839676 h 2329115"/>
                <a:gd name="connsiteX5320" fmla="*/ 871260 w 3708947"/>
                <a:gd name="connsiteY5320" fmla="*/ 842965 h 2329115"/>
                <a:gd name="connsiteX5321" fmla="*/ 866181 w 3708947"/>
                <a:gd name="connsiteY5321" fmla="*/ 855227 h 2329115"/>
                <a:gd name="connsiteX5322" fmla="*/ 857028 w 3708947"/>
                <a:gd name="connsiteY5322" fmla="*/ 859018 h 2329115"/>
                <a:gd name="connsiteX5323" fmla="*/ 850814 w 3708947"/>
                <a:gd name="connsiteY5323" fmla="*/ 874019 h 2329115"/>
                <a:gd name="connsiteX5324" fmla="*/ 840133 w 3708947"/>
                <a:gd name="connsiteY5324" fmla="*/ 878443 h 2329115"/>
                <a:gd name="connsiteX5325" fmla="*/ 834553 w 3708947"/>
                <a:gd name="connsiteY5325" fmla="*/ 891916 h 2329115"/>
                <a:gd name="connsiteX5326" fmla="*/ 827956 w 3708947"/>
                <a:gd name="connsiteY5326" fmla="*/ 894648 h 2329115"/>
                <a:gd name="connsiteX5327" fmla="*/ 821901 w 3708947"/>
                <a:gd name="connsiteY5327" fmla="*/ 910337 h 2329115"/>
                <a:gd name="connsiteX5328" fmla="*/ 814974 w 3708947"/>
                <a:gd name="connsiteY5328" fmla="*/ 913416 h 2329115"/>
                <a:gd name="connsiteX5329" fmla="*/ 808694 w 3708947"/>
                <a:gd name="connsiteY5329" fmla="*/ 928235 h 2329115"/>
                <a:gd name="connsiteX5330" fmla="*/ 797341 w 3708947"/>
                <a:gd name="connsiteY5330" fmla="*/ 932831 h 2329115"/>
                <a:gd name="connsiteX5331" fmla="*/ 792803 w 3708947"/>
                <a:gd name="connsiteY5331" fmla="*/ 943787 h 2329115"/>
                <a:gd name="connsiteX5332" fmla="*/ 787020 w 3708947"/>
                <a:gd name="connsiteY5332" fmla="*/ 946182 h 2329115"/>
                <a:gd name="connsiteX5333" fmla="*/ 780152 w 3708947"/>
                <a:gd name="connsiteY5333" fmla="*/ 962763 h 2329115"/>
                <a:gd name="connsiteX5334" fmla="*/ 774390 w 3708947"/>
                <a:gd name="connsiteY5334" fmla="*/ 965150 h 2329115"/>
                <a:gd name="connsiteX5335" fmla="*/ 767315 w 3708947"/>
                <a:gd name="connsiteY5335" fmla="*/ 982636 h 2329115"/>
                <a:gd name="connsiteX5336" fmla="*/ 760380 w 3708947"/>
                <a:gd name="connsiteY5336" fmla="*/ 985577 h 2329115"/>
                <a:gd name="connsiteX5337" fmla="*/ 753584 w 3708947"/>
                <a:gd name="connsiteY5337" fmla="*/ 1001983 h 2329115"/>
                <a:gd name="connsiteX5338" fmla="*/ 747088 w 3708947"/>
                <a:gd name="connsiteY5338" fmla="*/ 1004673 h 2329115"/>
                <a:gd name="connsiteX5339" fmla="*/ 740563 w 3708947"/>
                <a:gd name="connsiteY5339" fmla="*/ 1019695 h 2329115"/>
                <a:gd name="connsiteX5340" fmla="*/ 734910 w 3708947"/>
                <a:gd name="connsiteY5340" fmla="*/ 1021927 h 2329115"/>
                <a:gd name="connsiteX5341" fmla="*/ 727725 w 3708947"/>
                <a:gd name="connsiteY5341" fmla="*/ 1038486 h 2329115"/>
                <a:gd name="connsiteX5342" fmla="*/ 720613 w 3708947"/>
                <a:gd name="connsiteY5342" fmla="*/ 1041298 h 2329115"/>
                <a:gd name="connsiteX5343" fmla="*/ 714364 w 3708947"/>
                <a:gd name="connsiteY5343" fmla="*/ 1056383 h 2329115"/>
                <a:gd name="connsiteX5344" fmla="*/ 708931 w 3708947"/>
                <a:gd name="connsiteY5344" fmla="*/ 1058634 h 2329115"/>
                <a:gd name="connsiteX5345" fmla="*/ 701713 w 3708947"/>
                <a:gd name="connsiteY5345" fmla="*/ 1077335 h 2329115"/>
                <a:gd name="connsiteX5346" fmla="*/ 695447 w 3708947"/>
                <a:gd name="connsiteY5346" fmla="*/ 1080120 h 2329115"/>
                <a:gd name="connsiteX5347" fmla="*/ 688877 w 3708947"/>
                <a:gd name="connsiteY5347" fmla="*/ 1095602 h 2329115"/>
                <a:gd name="connsiteX5348" fmla="*/ 681196 w 3708947"/>
                <a:gd name="connsiteY5348" fmla="*/ 1098708 h 2329115"/>
                <a:gd name="connsiteX5349" fmla="*/ 675146 w 3708947"/>
                <a:gd name="connsiteY5349" fmla="*/ 1113314 h 2329115"/>
                <a:gd name="connsiteX5350" fmla="*/ 671870 w 3708947"/>
                <a:gd name="connsiteY5350" fmla="*/ 1114670 h 2329115"/>
                <a:gd name="connsiteX5351" fmla="*/ 672621 w 3708947"/>
                <a:gd name="connsiteY5351" fmla="*/ 1116483 h 2329115"/>
                <a:gd name="connsiteX5352" fmla="*/ 665024 w 3708947"/>
                <a:gd name="connsiteY5352" fmla="*/ 1134822 h 2329115"/>
                <a:gd name="connsiteX5353" fmla="*/ 658609 w 3708947"/>
                <a:gd name="connsiteY5353" fmla="*/ 1137479 h 2329115"/>
                <a:gd name="connsiteX5354" fmla="*/ 652373 w 3708947"/>
                <a:gd name="connsiteY5354" fmla="*/ 1152534 h 2329115"/>
                <a:gd name="connsiteX5355" fmla="*/ 649083 w 3708947"/>
                <a:gd name="connsiteY5355" fmla="*/ 1153897 h 2329115"/>
                <a:gd name="connsiteX5356" fmla="*/ 649848 w 3708947"/>
                <a:gd name="connsiteY5356" fmla="*/ 1155702 h 2329115"/>
                <a:gd name="connsiteX5357" fmla="*/ 642066 w 3708947"/>
                <a:gd name="connsiteY5357" fmla="*/ 1174041 h 2329115"/>
                <a:gd name="connsiteX5358" fmla="*/ 635644 w 3708947"/>
                <a:gd name="connsiteY5358" fmla="*/ 1176638 h 2329115"/>
                <a:gd name="connsiteX5359" fmla="*/ 628335 w 3708947"/>
                <a:gd name="connsiteY5359" fmla="*/ 1194283 h 2329115"/>
                <a:gd name="connsiteX5360" fmla="*/ 625606 w 3708947"/>
                <a:gd name="connsiteY5360" fmla="*/ 1195413 h 2329115"/>
                <a:gd name="connsiteX5361" fmla="*/ 618214 w 3708947"/>
                <a:gd name="connsiteY5361" fmla="*/ 1213260 h 2329115"/>
                <a:gd name="connsiteX5362" fmla="*/ 615381 w 3708947"/>
                <a:gd name="connsiteY5362" fmla="*/ 1214434 h 2329115"/>
                <a:gd name="connsiteX5363" fmla="*/ 615690 w 3708947"/>
                <a:gd name="connsiteY5363" fmla="*/ 1215163 h 2329115"/>
                <a:gd name="connsiteX5364" fmla="*/ 607908 w 3708947"/>
                <a:gd name="connsiteY5364" fmla="*/ 1233502 h 2329115"/>
                <a:gd name="connsiteX5365" fmla="*/ 601754 w 3708947"/>
                <a:gd name="connsiteY5365" fmla="*/ 1235991 h 2329115"/>
                <a:gd name="connsiteX5366" fmla="*/ 601773 w 3708947"/>
                <a:gd name="connsiteY5366" fmla="*/ 1236038 h 2329115"/>
                <a:gd name="connsiteX5367" fmla="*/ 594177 w 3708947"/>
                <a:gd name="connsiteY5367" fmla="*/ 1254824 h 2329115"/>
                <a:gd name="connsiteX5368" fmla="*/ 591534 w 3708947"/>
                <a:gd name="connsiteY5368" fmla="*/ 1255946 h 2329115"/>
                <a:gd name="connsiteX5369" fmla="*/ 584056 w 3708947"/>
                <a:gd name="connsiteY5369" fmla="*/ 1274881 h 2329115"/>
                <a:gd name="connsiteX5370" fmla="*/ 581177 w 3708947"/>
                <a:gd name="connsiteY5370" fmla="*/ 1276132 h 2329115"/>
                <a:gd name="connsiteX5371" fmla="*/ 573935 w 3708947"/>
                <a:gd name="connsiteY5371" fmla="*/ 1294043 h 2329115"/>
                <a:gd name="connsiteX5372" fmla="*/ 571045 w 3708947"/>
                <a:gd name="connsiteY5372" fmla="*/ 1295270 h 2329115"/>
                <a:gd name="connsiteX5373" fmla="*/ 571411 w 3708947"/>
                <a:gd name="connsiteY5373" fmla="*/ 1296132 h 2329115"/>
                <a:gd name="connsiteX5374" fmla="*/ 563629 w 3708947"/>
                <a:gd name="connsiteY5374" fmla="*/ 1314471 h 2329115"/>
                <a:gd name="connsiteX5375" fmla="*/ 561794 w 3708947"/>
                <a:gd name="connsiteY5375" fmla="*/ 1315213 h 2329115"/>
                <a:gd name="connsiteX5376" fmla="*/ 562555 w 3708947"/>
                <a:gd name="connsiteY5376" fmla="*/ 1317007 h 2329115"/>
                <a:gd name="connsiteX5377" fmla="*/ 554588 w 3708947"/>
                <a:gd name="connsiteY5377" fmla="*/ 1335793 h 2329115"/>
                <a:gd name="connsiteX5378" fmla="*/ 552002 w 3708947"/>
                <a:gd name="connsiteY5378" fmla="*/ 1336839 h 2329115"/>
                <a:gd name="connsiteX5379" fmla="*/ 552433 w 3708947"/>
                <a:gd name="connsiteY5379" fmla="*/ 1337881 h 2329115"/>
                <a:gd name="connsiteX5380" fmla="*/ 544837 w 3708947"/>
                <a:gd name="connsiteY5380" fmla="*/ 1356220 h 2329115"/>
                <a:gd name="connsiteX5381" fmla="*/ 541796 w 3708947"/>
                <a:gd name="connsiteY5381" fmla="*/ 1357479 h 2329115"/>
                <a:gd name="connsiteX5382" fmla="*/ 542312 w 3708947"/>
                <a:gd name="connsiteY5382" fmla="*/ 1358756 h 2329115"/>
                <a:gd name="connsiteX5383" fmla="*/ 534716 w 3708947"/>
                <a:gd name="connsiteY5383" fmla="*/ 1377542 h 2329115"/>
                <a:gd name="connsiteX5384" fmla="*/ 531826 w 3708947"/>
                <a:gd name="connsiteY5384" fmla="*/ 1378768 h 2329115"/>
                <a:gd name="connsiteX5385" fmla="*/ 532191 w 3708947"/>
                <a:gd name="connsiteY5385" fmla="*/ 1379631 h 2329115"/>
                <a:gd name="connsiteX5386" fmla="*/ 524409 w 3708947"/>
                <a:gd name="connsiteY5386" fmla="*/ 1397970 h 2329115"/>
                <a:gd name="connsiteX5387" fmla="*/ 522211 w 3708947"/>
                <a:gd name="connsiteY5387" fmla="*/ 1398858 h 2329115"/>
                <a:gd name="connsiteX5388" fmla="*/ 523335 w 3708947"/>
                <a:gd name="connsiteY5388" fmla="*/ 1401770 h 2329115"/>
                <a:gd name="connsiteX5389" fmla="*/ 515738 w 3708947"/>
                <a:gd name="connsiteY5389" fmla="*/ 1421452 h 2329115"/>
                <a:gd name="connsiteX5390" fmla="*/ 512746 w 3708947"/>
                <a:gd name="connsiteY5390" fmla="*/ 1422782 h 2329115"/>
                <a:gd name="connsiteX5391" fmla="*/ 513214 w 3708947"/>
                <a:gd name="connsiteY5391" fmla="*/ 1423911 h 2329115"/>
                <a:gd name="connsiteX5392" fmla="*/ 505617 w 3708947"/>
                <a:gd name="connsiteY5392" fmla="*/ 1442250 h 2329115"/>
                <a:gd name="connsiteX5393" fmla="*/ 504744 w 3708947"/>
                <a:gd name="connsiteY5393" fmla="*/ 1442612 h 2329115"/>
                <a:gd name="connsiteX5394" fmla="*/ 505623 w 3708947"/>
                <a:gd name="connsiteY5394" fmla="*/ 1444786 h 2329115"/>
                <a:gd name="connsiteX5395" fmla="*/ 498027 w 3708947"/>
                <a:gd name="connsiteY5395" fmla="*/ 1463572 h 2329115"/>
                <a:gd name="connsiteX5396" fmla="*/ 497266 w 3708947"/>
                <a:gd name="connsiteY5396" fmla="*/ 1463895 h 2329115"/>
                <a:gd name="connsiteX5397" fmla="*/ 498033 w 3708947"/>
                <a:gd name="connsiteY5397" fmla="*/ 1465660 h 2329115"/>
                <a:gd name="connsiteX5398" fmla="*/ 490066 w 3708947"/>
                <a:gd name="connsiteY5398" fmla="*/ 1483999 h 2329115"/>
                <a:gd name="connsiteX5399" fmla="*/ 486903 w 3708947"/>
                <a:gd name="connsiteY5399" fmla="*/ 1485248 h 2329115"/>
                <a:gd name="connsiteX5400" fmla="*/ 487912 w 3708947"/>
                <a:gd name="connsiteY5400" fmla="*/ 1487800 h 2329115"/>
                <a:gd name="connsiteX5401" fmla="*/ 480130 w 3708947"/>
                <a:gd name="connsiteY5401" fmla="*/ 1507481 h 2329115"/>
                <a:gd name="connsiteX5402" fmla="*/ 478356 w 3708947"/>
                <a:gd name="connsiteY5402" fmla="*/ 1508251 h 2329115"/>
                <a:gd name="connsiteX5403" fmla="*/ 479056 w 3708947"/>
                <a:gd name="connsiteY5403" fmla="*/ 1509940 h 2329115"/>
                <a:gd name="connsiteX5404" fmla="*/ 471459 w 3708947"/>
                <a:gd name="connsiteY5404" fmla="*/ 1528279 h 2329115"/>
                <a:gd name="connsiteX5405" fmla="*/ 470585 w 3708947"/>
                <a:gd name="connsiteY5405" fmla="*/ 1528642 h 2329115"/>
                <a:gd name="connsiteX5406" fmla="*/ 471464 w 3708947"/>
                <a:gd name="connsiteY5406" fmla="*/ 1530814 h 2329115"/>
                <a:gd name="connsiteX5407" fmla="*/ 463868 w 3708947"/>
                <a:gd name="connsiteY5407" fmla="*/ 1549601 h 2329115"/>
                <a:gd name="connsiteX5408" fmla="*/ 462245 w 3708947"/>
                <a:gd name="connsiteY5408" fmla="*/ 1550290 h 2329115"/>
                <a:gd name="connsiteX5409" fmla="*/ 463873 w 3708947"/>
                <a:gd name="connsiteY5409" fmla="*/ 1554219 h 2329115"/>
                <a:gd name="connsiteX5410" fmla="*/ 456277 w 3708947"/>
                <a:gd name="connsiteY5410" fmla="*/ 1572559 h 2329115"/>
                <a:gd name="connsiteX5411" fmla="*/ 455162 w 3708947"/>
                <a:gd name="connsiteY5411" fmla="*/ 1573021 h 2329115"/>
                <a:gd name="connsiteX5412" fmla="*/ 456282 w 3708947"/>
                <a:gd name="connsiteY5412" fmla="*/ 1575726 h 2329115"/>
                <a:gd name="connsiteX5413" fmla="*/ 448686 w 3708947"/>
                <a:gd name="connsiteY5413" fmla="*/ 1594065 h 2329115"/>
                <a:gd name="connsiteX5414" fmla="*/ 447091 w 3708947"/>
                <a:gd name="connsiteY5414" fmla="*/ 1594726 h 2329115"/>
                <a:gd name="connsiteX5415" fmla="*/ 448692 w 3708947"/>
                <a:gd name="connsiteY5415" fmla="*/ 1598499 h 2329115"/>
                <a:gd name="connsiteX5416" fmla="*/ 441599 w 3708947"/>
                <a:gd name="connsiteY5416" fmla="*/ 1615215 h 2329115"/>
                <a:gd name="connsiteX5417" fmla="*/ 443632 w 3708947"/>
                <a:gd name="connsiteY5417" fmla="*/ 1620006 h 2329115"/>
                <a:gd name="connsiteX5418" fmla="*/ 435850 w 3708947"/>
                <a:gd name="connsiteY5418" fmla="*/ 1638346 h 2329115"/>
                <a:gd name="connsiteX5419" fmla="*/ 433357 w 3708947"/>
                <a:gd name="connsiteY5419" fmla="*/ 1639354 h 2329115"/>
                <a:gd name="connsiteX5420" fmla="*/ 434775 w 3708947"/>
                <a:gd name="connsiteY5420" fmla="*/ 1642779 h 2329115"/>
                <a:gd name="connsiteX5421" fmla="*/ 427746 w 3708947"/>
                <a:gd name="connsiteY5421" fmla="*/ 1659750 h 2329115"/>
                <a:gd name="connsiteX5422" fmla="*/ 429716 w 3708947"/>
                <a:gd name="connsiteY5422" fmla="*/ 1664286 h 2329115"/>
                <a:gd name="connsiteX5423" fmla="*/ 421749 w 3708947"/>
                <a:gd name="connsiteY5423" fmla="*/ 1682625 h 2329115"/>
                <a:gd name="connsiteX5424" fmla="*/ 420494 w 3708947"/>
                <a:gd name="connsiteY5424" fmla="*/ 1683121 h 2329115"/>
                <a:gd name="connsiteX5425" fmla="*/ 422124 w 3708947"/>
                <a:gd name="connsiteY5425" fmla="*/ 1687058 h 2329115"/>
                <a:gd name="connsiteX5426" fmla="*/ 414615 w 3708947"/>
                <a:gd name="connsiteY5426" fmla="*/ 1705186 h 2329115"/>
                <a:gd name="connsiteX5427" fmla="*/ 417064 w 3708947"/>
                <a:gd name="connsiteY5427" fmla="*/ 1711096 h 2329115"/>
                <a:gd name="connsiteX5428" fmla="*/ 409467 w 3708947"/>
                <a:gd name="connsiteY5428" fmla="*/ 1729435 h 2329115"/>
                <a:gd name="connsiteX5429" fmla="*/ 408786 w 3708947"/>
                <a:gd name="connsiteY5429" fmla="*/ 1729717 h 2329115"/>
                <a:gd name="connsiteX5430" fmla="*/ 409474 w 3708947"/>
                <a:gd name="connsiteY5430" fmla="*/ 1731338 h 2329115"/>
                <a:gd name="connsiteX5431" fmla="*/ 401844 w 3708947"/>
                <a:gd name="connsiteY5431" fmla="*/ 1749320 h 2329115"/>
                <a:gd name="connsiteX5432" fmla="*/ 404413 w 3708947"/>
                <a:gd name="connsiteY5432" fmla="*/ 1755376 h 2329115"/>
                <a:gd name="connsiteX5433" fmla="*/ 396631 w 3708947"/>
                <a:gd name="connsiteY5433" fmla="*/ 1773715 h 2329115"/>
                <a:gd name="connsiteX5434" fmla="*/ 396122 w 3708947"/>
                <a:gd name="connsiteY5434" fmla="*/ 1773921 h 2329115"/>
                <a:gd name="connsiteX5435" fmla="*/ 398087 w 3708947"/>
                <a:gd name="connsiteY5435" fmla="*/ 1778781 h 2329115"/>
                <a:gd name="connsiteX5436" fmla="*/ 390798 w 3708947"/>
                <a:gd name="connsiteY5436" fmla="*/ 1796807 h 2329115"/>
                <a:gd name="connsiteX5437" fmla="*/ 393026 w 3708947"/>
                <a:gd name="connsiteY5437" fmla="*/ 1802186 h 2329115"/>
                <a:gd name="connsiteX5438" fmla="*/ 385677 w 3708947"/>
                <a:gd name="connsiteY5438" fmla="*/ 1819930 h 2329115"/>
                <a:gd name="connsiteX5439" fmla="*/ 387966 w 3708947"/>
                <a:gd name="connsiteY5439" fmla="*/ 1825591 h 2329115"/>
                <a:gd name="connsiteX5440" fmla="*/ 380982 w 3708947"/>
                <a:gd name="connsiteY5440" fmla="*/ 1842862 h 2329115"/>
                <a:gd name="connsiteX5441" fmla="*/ 382905 w 3708947"/>
                <a:gd name="connsiteY5441" fmla="*/ 1847732 h 2329115"/>
                <a:gd name="connsiteX5442" fmla="*/ 375832 w 3708947"/>
                <a:gd name="connsiteY5442" fmla="*/ 1865643 h 2329115"/>
                <a:gd name="connsiteX5443" fmla="*/ 377845 w 3708947"/>
                <a:gd name="connsiteY5443" fmla="*/ 1870503 h 2329115"/>
                <a:gd name="connsiteX5444" fmla="*/ 371863 w 3708947"/>
                <a:gd name="connsiteY5444" fmla="*/ 1884944 h 2329115"/>
                <a:gd name="connsiteX5445" fmla="*/ 375314 w 3708947"/>
                <a:gd name="connsiteY5445" fmla="*/ 1893276 h 2329115"/>
                <a:gd name="connsiteX5446" fmla="*/ 367776 w 3708947"/>
                <a:gd name="connsiteY5446" fmla="*/ 1911475 h 2329115"/>
                <a:gd name="connsiteX5447" fmla="*/ 370254 w 3708947"/>
                <a:gd name="connsiteY5447" fmla="*/ 1917314 h 2329115"/>
                <a:gd name="connsiteX5448" fmla="*/ 364157 w 3708947"/>
                <a:gd name="connsiteY5448" fmla="*/ 1931682 h 2329115"/>
                <a:gd name="connsiteX5449" fmla="*/ 367724 w 3708947"/>
                <a:gd name="connsiteY5449" fmla="*/ 1940086 h 2329115"/>
                <a:gd name="connsiteX5450" fmla="*/ 359942 w 3708947"/>
                <a:gd name="connsiteY5450" fmla="*/ 1958425 h 2329115"/>
                <a:gd name="connsiteX5451" fmla="*/ 359859 w 3708947"/>
                <a:gd name="connsiteY5451" fmla="*/ 1958459 h 2329115"/>
                <a:gd name="connsiteX5452" fmla="*/ 362663 w 3708947"/>
                <a:gd name="connsiteY5452" fmla="*/ 1965389 h 2329115"/>
                <a:gd name="connsiteX5453" fmla="*/ 356097 w 3708947"/>
                <a:gd name="connsiteY5453" fmla="*/ 1981617 h 2329115"/>
                <a:gd name="connsiteX5454" fmla="*/ 358867 w 3708947"/>
                <a:gd name="connsiteY5454" fmla="*/ 1988793 h 2329115"/>
                <a:gd name="connsiteX5455" fmla="*/ 352718 w 3708947"/>
                <a:gd name="connsiteY5455" fmla="*/ 2004726 h 2329115"/>
                <a:gd name="connsiteX5456" fmla="*/ 356337 w 3708947"/>
                <a:gd name="connsiteY5456" fmla="*/ 2013463 h 2329115"/>
                <a:gd name="connsiteX5457" fmla="*/ 350268 w 3708947"/>
                <a:gd name="connsiteY5457" fmla="*/ 2028116 h 2329115"/>
                <a:gd name="connsiteX5458" fmla="*/ 353807 w 3708947"/>
                <a:gd name="connsiteY5458" fmla="*/ 2036868 h 2329115"/>
                <a:gd name="connsiteX5459" fmla="*/ 347685 w 3708947"/>
                <a:gd name="connsiteY5459" fmla="*/ 2052006 h 2329115"/>
                <a:gd name="connsiteX5460" fmla="*/ 351277 w 3708947"/>
                <a:gd name="connsiteY5460" fmla="*/ 2060274 h 2329115"/>
                <a:gd name="connsiteX5461" fmla="*/ 344885 w 3708947"/>
                <a:gd name="connsiteY5461" fmla="*/ 2074988 h 2329115"/>
                <a:gd name="connsiteX5462" fmla="*/ 348746 w 3708947"/>
                <a:gd name="connsiteY5462" fmla="*/ 2084311 h 2329115"/>
                <a:gd name="connsiteX5463" fmla="*/ 342764 w 3708947"/>
                <a:gd name="connsiteY5463" fmla="*/ 2098751 h 2329115"/>
                <a:gd name="connsiteX5464" fmla="*/ 346216 w 3708947"/>
                <a:gd name="connsiteY5464" fmla="*/ 2107083 h 2329115"/>
                <a:gd name="connsiteX5465" fmla="*/ 339448 w 3708947"/>
                <a:gd name="connsiteY5465" fmla="*/ 2123421 h 2329115"/>
                <a:gd name="connsiteX5466" fmla="*/ 343686 w 3708947"/>
                <a:gd name="connsiteY5466" fmla="*/ 2133651 h 2329115"/>
                <a:gd name="connsiteX5467" fmla="*/ 337616 w 3708947"/>
                <a:gd name="connsiteY5467" fmla="*/ 2148304 h 2329115"/>
                <a:gd name="connsiteX5468" fmla="*/ 341155 w 3708947"/>
                <a:gd name="connsiteY5468" fmla="*/ 2157057 h 2329115"/>
                <a:gd name="connsiteX5469" fmla="*/ 336366 w 3708947"/>
                <a:gd name="connsiteY5469" fmla="*/ 2168900 h 2329115"/>
                <a:gd name="connsiteX5470" fmla="*/ 341155 w 3708947"/>
                <a:gd name="connsiteY5470" fmla="*/ 2180461 h 2329115"/>
                <a:gd name="connsiteX5471" fmla="*/ 334917 w 3708947"/>
                <a:gd name="connsiteY5471" fmla="*/ 2195522 h 2329115"/>
                <a:gd name="connsiteX5472" fmla="*/ 338625 w 3708947"/>
                <a:gd name="connsiteY5472" fmla="*/ 2205131 h 2329115"/>
                <a:gd name="connsiteX5473" fmla="*/ 333696 w 3708947"/>
                <a:gd name="connsiteY5473" fmla="*/ 2217901 h 2329115"/>
                <a:gd name="connsiteX5474" fmla="*/ 338625 w 3708947"/>
                <a:gd name="connsiteY5474" fmla="*/ 2229802 h 2329115"/>
                <a:gd name="connsiteX5475" fmla="*/ 333647 w 3708947"/>
                <a:gd name="connsiteY5475" fmla="*/ 2241820 h 2329115"/>
                <a:gd name="connsiteX5476" fmla="*/ 338625 w 3708947"/>
                <a:gd name="connsiteY5476" fmla="*/ 2253839 h 2329115"/>
                <a:gd name="connsiteX5477" fmla="*/ 333384 w 3708947"/>
                <a:gd name="connsiteY5477" fmla="*/ 2266490 h 2329115"/>
                <a:gd name="connsiteX5478" fmla="*/ 338625 w 3708947"/>
                <a:gd name="connsiteY5478" fmla="*/ 2279142 h 2329115"/>
                <a:gd name="connsiteX5479" fmla="*/ 333647 w 3708947"/>
                <a:gd name="connsiteY5479" fmla="*/ 2291161 h 2329115"/>
                <a:gd name="connsiteX5480" fmla="*/ 338625 w 3708947"/>
                <a:gd name="connsiteY5480" fmla="*/ 2303180 h 2329115"/>
                <a:gd name="connsiteX5481" fmla="*/ 312690 w 3708947"/>
                <a:gd name="connsiteY5481" fmla="*/ 2329115 h 2329115"/>
                <a:gd name="connsiteX5482" fmla="*/ 286754 w 3708947"/>
                <a:gd name="connsiteY5482" fmla="*/ 2303180 h 2329115"/>
                <a:gd name="connsiteX5483" fmla="*/ 291732 w 3708947"/>
                <a:gd name="connsiteY5483" fmla="*/ 2291161 h 2329115"/>
                <a:gd name="connsiteX5484" fmla="*/ 286754 w 3708947"/>
                <a:gd name="connsiteY5484" fmla="*/ 2279142 h 2329115"/>
                <a:gd name="connsiteX5485" fmla="*/ 291994 w 3708947"/>
                <a:gd name="connsiteY5485" fmla="*/ 2266490 h 2329115"/>
                <a:gd name="connsiteX5486" fmla="*/ 286754 w 3708947"/>
                <a:gd name="connsiteY5486" fmla="*/ 2253839 h 2329115"/>
                <a:gd name="connsiteX5487" fmla="*/ 291732 w 3708947"/>
                <a:gd name="connsiteY5487" fmla="*/ 2241820 h 2329115"/>
                <a:gd name="connsiteX5488" fmla="*/ 286754 w 3708947"/>
                <a:gd name="connsiteY5488" fmla="*/ 2229802 h 2329115"/>
                <a:gd name="connsiteX5489" fmla="*/ 291683 w 3708947"/>
                <a:gd name="connsiteY5489" fmla="*/ 2217901 h 2329115"/>
                <a:gd name="connsiteX5490" fmla="*/ 286754 w 3708947"/>
                <a:gd name="connsiteY5490" fmla="*/ 2205131 h 2329115"/>
                <a:gd name="connsiteX5491" fmla="*/ 292903 w 3708947"/>
                <a:gd name="connsiteY5491" fmla="*/ 2189199 h 2329115"/>
                <a:gd name="connsiteX5492" fmla="*/ 289284 w 3708947"/>
                <a:gd name="connsiteY5492" fmla="*/ 2180461 h 2329115"/>
                <a:gd name="connsiteX5493" fmla="*/ 294073 w 3708947"/>
                <a:gd name="connsiteY5493" fmla="*/ 2168900 h 2329115"/>
                <a:gd name="connsiteX5494" fmla="*/ 289284 w 3708947"/>
                <a:gd name="connsiteY5494" fmla="*/ 2157057 h 2329115"/>
                <a:gd name="connsiteX5495" fmla="*/ 295323 w 3708947"/>
                <a:gd name="connsiteY5495" fmla="*/ 2142122 h 2329115"/>
                <a:gd name="connsiteX5496" fmla="*/ 291815 w 3708947"/>
                <a:gd name="connsiteY5496" fmla="*/ 2133651 h 2329115"/>
                <a:gd name="connsiteX5497" fmla="*/ 298582 w 3708947"/>
                <a:gd name="connsiteY5497" fmla="*/ 2117313 h 2329115"/>
                <a:gd name="connsiteX5498" fmla="*/ 294345 w 3708947"/>
                <a:gd name="connsiteY5498" fmla="*/ 2107083 h 2329115"/>
                <a:gd name="connsiteX5499" fmla="*/ 300326 w 3708947"/>
                <a:gd name="connsiteY5499" fmla="*/ 2092643 h 2329115"/>
                <a:gd name="connsiteX5500" fmla="*/ 296875 w 3708947"/>
                <a:gd name="connsiteY5500" fmla="*/ 2084311 h 2329115"/>
                <a:gd name="connsiteX5501" fmla="*/ 301972 w 3708947"/>
                <a:gd name="connsiteY5501" fmla="*/ 2072006 h 2329115"/>
                <a:gd name="connsiteX5502" fmla="*/ 296875 w 3708947"/>
                <a:gd name="connsiteY5502" fmla="*/ 2060274 h 2329115"/>
                <a:gd name="connsiteX5503" fmla="*/ 304398 w 3708947"/>
                <a:gd name="connsiteY5503" fmla="*/ 2042957 h 2329115"/>
                <a:gd name="connsiteX5504" fmla="*/ 301936 w 3708947"/>
                <a:gd name="connsiteY5504" fmla="*/ 2036868 h 2329115"/>
                <a:gd name="connsiteX5505" fmla="*/ 307974 w 3708947"/>
                <a:gd name="connsiteY5505" fmla="*/ 2021933 h 2329115"/>
                <a:gd name="connsiteX5506" fmla="*/ 304466 w 3708947"/>
                <a:gd name="connsiteY5506" fmla="*/ 2013463 h 2329115"/>
                <a:gd name="connsiteX5507" fmla="*/ 310704 w 3708947"/>
                <a:gd name="connsiteY5507" fmla="*/ 1998401 h 2329115"/>
                <a:gd name="connsiteX5508" fmla="*/ 306996 w 3708947"/>
                <a:gd name="connsiteY5508" fmla="*/ 1988793 h 2329115"/>
                <a:gd name="connsiteX5509" fmla="*/ 312854 w 3708947"/>
                <a:gd name="connsiteY5509" fmla="*/ 1973615 h 2329115"/>
                <a:gd name="connsiteX5510" fmla="*/ 309526 w 3708947"/>
                <a:gd name="connsiteY5510" fmla="*/ 1965389 h 2329115"/>
                <a:gd name="connsiteX5511" fmla="*/ 317237 w 3708947"/>
                <a:gd name="connsiteY5511" fmla="*/ 1946331 h 2329115"/>
                <a:gd name="connsiteX5512" fmla="*/ 314587 w 3708947"/>
                <a:gd name="connsiteY5512" fmla="*/ 1940086 h 2329115"/>
                <a:gd name="connsiteX5513" fmla="*/ 320684 w 3708947"/>
                <a:gd name="connsiteY5513" fmla="*/ 1925718 h 2329115"/>
                <a:gd name="connsiteX5514" fmla="*/ 317117 w 3708947"/>
                <a:gd name="connsiteY5514" fmla="*/ 1917314 h 2329115"/>
                <a:gd name="connsiteX5515" fmla="*/ 324899 w 3708947"/>
                <a:gd name="connsiteY5515" fmla="*/ 1898975 h 2329115"/>
                <a:gd name="connsiteX5516" fmla="*/ 325674 w 3708947"/>
                <a:gd name="connsiteY5516" fmla="*/ 1898661 h 2329115"/>
                <a:gd name="connsiteX5517" fmla="*/ 323443 w 3708947"/>
                <a:gd name="connsiteY5517" fmla="*/ 1893276 h 2329115"/>
                <a:gd name="connsiteX5518" fmla="*/ 329424 w 3708947"/>
                <a:gd name="connsiteY5518" fmla="*/ 1878835 h 2329115"/>
                <a:gd name="connsiteX5519" fmla="*/ 325974 w 3708947"/>
                <a:gd name="connsiteY5519" fmla="*/ 1870503 h 2329115"/>
                <a:gd name="connsiteX5520" fmla="*/ 333168 w 3708947"/>
                <a:gd name="connsiteY5520" fmla="*/ 1853134 h 2329115"/>
                <a:gd name="connsiteX5521" fmla="*/ 331034 w 3708947"/>
                <a:gd name="connsiteY5521" fmla="*/ 1847732 h 2329115"/>
                <a:gd name="connsiteX5522" fmla="*/ 337958 w 3708947"/>
                <a:gd name="connsiteY5522" fmla="*/ 1830200 h 2329115"/>
                <a:gd name="connsiteX5523" fmla="*/ 336095 w 3708947"/>
                <a:gd name="connsiteY5523" fmla="*/ 1825591 h 2329115"/>
                <a:gd name="connsiteX5524" fmla="*/ 343384 w 3708947"/>
                <a:gd name="connsiteY5524" fmla="*/ 1807565 h 2329115"/>
                <a:gd name="connsiteX5525" fmla="*/ 341155 w 3708947"/>
                <a:gd name="connsiteY5525" fmla="*/ 1802186 h 2329115"/>
                <a:gd name="connsiteX5526" fmla="*/ 348505 w 3708947"/>
                <a:gd name="connsiteY5526" fmla="*/ 1784442 h 2329115"/>
                <a:gd name="connsiteX5527" fmla="*/ 346216 w 3708947"/>
                <a:gd name="connsiteY5527" fmla="*/ 1778781 h 2329115"/>
                <a:gd name="connsiteX5528" fmla="*/ 353531 w 3708947"/>
                <a:gd name="connsiteY5528" fmla="*/ 1760689 h 2329115"/>
                <a:gd name="connsiteX5529" fmla="*/ 351276 w 3708947"/>
                <a:gd name="connsiteY5529" fmla="*/ 1755376 h 2329115"/>
                <a:gd name="connsiteX5530" fmla="*/ 358906 w 3708947"/>
                <a:gd name="connsiteY5530" fmla="*/ 1737394 h 2329115"/>
                <a:gd name="connsiteX5531" fmla="*/ 356337 w 3708947"/>
                <a:gd name="connsiteY5531" fmla="*/ 1731338 h 2329115"/>
                <a:gd name="connsiteX5532" fmla="*/ 364118 w 3708947"/>
                <a:gd name="connsiteY5532" fmla="*/ 1712999 h 2329115"/>
                <a:gd name="connsiteX5533" fmla="*/ 365714 w 3708947"/>
                <a:gd name="connsiteY5533" fmla="*/ 1712354 h 2329115"/>
                <a:gd name="connsiteX5534" fmla="*/ 365192 w 3708947"/>
                <a:gd name="connsiteY5534" fmla="*/ 1711096 h 2329115"/>
                <a:gd name="connsiteX5535" fmla="*/ 372701 w 3708947"/>
                <a:gd name="connsiteY5535" fmla="*/ 1692968 h 2329115"/>
                <a:gd name="connsiteX5536" fmla="*/ 370253 w 3708947"/>
                <a:gd name="connsiteY5536" fmla="*/ 1687058 h 2329115"/>
                <a:gd name="connsiteX5537" fmla="*/ 377551 w 3708947"/>
                <a:gd name="connsiteY5537" fmla="*/ 1669437 h 2329115"/>
                <a:gd name="connsiteX5538" fmla="*/ 375314 w 3708947"/>
                <a:gd name="connsiteY5538" fmla="*/ 1664286 h 2329115"/>
                <a:gd name="connsiteX5539" fmla="*/ 383281 w 3708947"/>
                <a:gd name="connsiteY5539" fmla="*/ 1645947 h 2329115"/>
                <a:gd name="connsiteX5540" fmla="*/ 384085 w 3708947"/>
                <a:gd name="connsiteY5540" fmla="*/ 1645629 h 2329115"/>
                <a:gd name="connsiteX5541" fmla="*/ 382904 w 3708947"/>
                <a:gd name="connsiteY5541" fmla="*/ 1642779 h 2329115"/>
                <a:gd name="connsiteX5542" fmla="*/ 390501 w 3708947"/>
                <a:gd name="connsiteY5542" fmla="*/ 1624440 h 2329115"/>
                <a:gd name="connsiteX5543" fmla="*/ 392096 w 3708947"/>
                <a:gd name="connsiteY5543" fmla="*/ 1623778 h 2329115"/>
                <a:gd name="connsiteX5544" fmla="*/ 390495 w 3708947"/>
                <a:gd name="connsiteY5544" fmla="*/ 1620006 h 2329115"/>
                <a:gd name="connsiteX5545" fmla="*/ 397589 w 3708947"/>
                <a:gd name="connsiteY5545" fmla="*/ 1603289 h 2329115"/>
                <a:gd name="connsiteX5546" fmla="*/ 395556 w 3708947"/>
                <a:gd name="connsiteY5546" fmla="*/ 1598499 h 2329115"/>
                <a:gd name="connsiteX5547" fmla="*/ 403337 w 3708947"/>
                <a:gd name="connsiteY5547" fmla="*/ 1580160 h 2329115"/>
                <a:gd name="connsiteX5548" fmla="*/ 405830 w 3708947"/>
                <a:gd name="connsiteY5548" fmla="*/ 1579152 h 2329115"/>
                <a:gd name="connsiteX5549" fmla="*/ 404411 w 3708947"/>
                <a:gd name="connsiteY5549" fmla="*/ 1575726 h 2329115"/>
                <a:gd name="connsiteX5550" fmla="*/ 412008 w 3708947"/>
                <a:gd name="connsiteY5550" fmla="*/ 1557387 h 2329115"/>
                <a:gd name="connsiteX5551" fmla="*/ 413123 w 3708947"/>
                <a:gd name="connsiteY5551" fmla="*/ 1556925 h 2329115"/>
                <a:gd name="connsiteX5552" fmla="*/ 412002 w 3708947"/>
                <a:gd name="connsiteY5552" fmla="*/ 1554219 h 2329115"/>
                <a:gd name="connsiteX5553" fmla="*/ 419598 w 3708947"/>
                <a:gd name="connsiteY5553" fmla="*/ 1535880 h 2329115"/>
                <a:gd name="connsiteX5554" fmla="*/ 421348 w 3708947"/>
                <a:gd name="connsiteY5554" fmla="*/ 1535155 h 2329115"/>
                <a:gd name="connsiteX5555" fmla="*/ 419593 w 3708947"/>
                <a:gd name="connsiteY5555" fmla="*/ 1530814 h 2329115"/>
                <a:gd name="connsiteX5556" fmla="*/ 427189 w 3708947"/>
                <a:gd name="connsiteY5556" fmla="*/ 1512027 h 2329115"/>
                <a:gd name="connsiteX5557" fmla="*/ 427921 w 3708947"/>
                <a:gd name="connsiteY5557" fmla="*/ 1511717 h 2329115"/>
                <a:gd name="connsiteX5558" fmla="*/ 427185 w 3708947"/>
                <a:gd name="connsiteY5558" fmla="*/ 1509940 h 2329115"/>
                <a:gd name="connsiteX5559" fmla="*/ 434781 w 3708947"/>
                <a:gd name="connsiteY5559" fmla="*/ 1491601 h 2329115"/>
                <a:gd name="connsiteX5560" fmla="*/ 436067 w 3708947"/>
                <a:gd name="connsiteY5560" fmla="*/ 1491068 h 2329115"/>
                <a:gd name="connsiteX5561" fmla="*/ 434775 w 3708947"/>
                <a:gd name="connsiteY5561" fmla="*/ 1487800 h 2329115"/>
                <a:gd name="connsiteX5562" fmla="*/ 442557 w 3708947"/>
                <a:gd name="connsiteY5562" fmla="*/ 1468119 h 2329115"/>
                <a:gd name="connsiteX5563" fmla="*/ 444359 w 3708947"/>
                <a:gd name="connsiteY5563" fmla="*/ 1467337 h 2329115"/>
                <a:gd name="connsiteX5564" fmla="*/ 443631 w 3708947"/>
                <a:gd name="connsiteY5564" fmla="*/ 1465660 h 2329115"/>
                <a:gd name="connsiteX5565" fmla="*/ 451598 w 3708947"/>
                <a:gd name="connsiteY5565" fmla="*/ 1447321 h 2329115"/>
                <a:gd name="connsiteX5566" fmla="*/ 454339 w 3708947"/>
                <a:gd name="connsiteY5566" fmla="*/ 1446238 h 2329115"/>
                <a:gd name="connsiteX5567" fmla="*/ 453752 w 3708947"/>
                <a:gd name="connsiteY5567" fmla="*/ 1444786 h 2329115"/>
                <a:gd name="connsiteX5568" fmla="*/ 461348 w 3708947"/>
                <a:gd name="connsiteY5568" fmla="*/ 1425999 h 2329115"/>
                <a:gd name="connsiteX5569" fmla="*/ 462079 w 3708947"/>
                <a:gd name="connsiteY5569" fmla="*/ 1425689 h 2329115"/>
                <a:gd name="connsiteX5570" fmla="*/ 461343 w 3708947"/>
                <a:gd name="connsiteY5570" fmla="*/ 1423911 h 2329115"/>
                <a:gd name="connsiteX5571" fmla="*/ 468939 w 3708947"/>
                <a:gd name="connsiteY5571" fmla="*/ 1405572 h 2329115"/>
                <a:gd name="connsiteX5572" fmla="*/ 472380 w 3708947"/>
                <a:gd name="connsiteY5572" fmla="*/ 1404146 h 2329115"/>
                <a:gd name="connsiteX5573" fmla="*/ 471464 w 3708947"/>
                <a:gd name="connsiteY5573" fmla="*/ 1401770 h 2329115"/>
                <a:gd name="connsiteX5574" fmla="*/ 479060 w 3708947"/>
                <a:gd name="connsiteY5574" fmla="*/ 1382089 h 2329115"/>
                <a:gd name="connsiteX5575" fmla="*/ 479933 w 3708947"/>
                <a:gd name="connsiteY5575" fmla="*/ 1381701 h 2329115"/>
                <a:gd name="connsiteX5576" fmla="*/ 479055 w 3708947"/>
                <a:gd name="connsiteY5576" fmla="*/ 1379631 h 2329115"/>
                <a:gd name="connsiteX5577" fmla="*/ 486836 w 3708947"/>
                <a:gd name="connsiteY5577" fmla="*/ 1361292 h 2329115"/>
                <a:gd name="connsiteX5578" fmla="*/ 490816 w 3708947"/>
                <a:gd name="connsiteY5578" fmla="*/ 1359682 h 2329115"/>
                <a:gd name="connsiteX5579" fmla="*/ 490441 w 3708947"/>
                <a:gd name="connsiteY5579" fmla="*/ 1358756 h 2329115"/>
                <a:gd name="connsiteX5580" fmla="*/ 498038 w 3708947"/>
                <a:gd name="connsiteY5580" fmla="*/ 1339969 h 2329115"/>
                <a:gd name="connsiteX5581" fmla="*/ 500921 w 3708947"/>
                <a:gd name="connsiteY5581" fmla="*/ 1338746 h 2329115"/>
                <a:gd name="connsiteX5582" fmla="*/ 500562 w 3708947"/>
                <a:gd name="connsiteY5582" fmla="*/ 1337881 h 2329115"/>
                <a:gd name="connsiteX5583" fmla="*/ 508159 w 3708947"/>
                <a:gd name="connsiteY5583" fmla="*/ 1319542 h 2329115"/>
                <a:gd name="connsiteX5584" fmla="*/ 509068 w 3708947"/>
                <a:gd name="connsiteY5584" fmla="*/ 1319165 h 2329115"/>
                <a:gd name="connsiteX5585" fmla="*/ 508153 w 3708947"/>
                <a:gd name="connsiteY5585" fmla="*/ 1317007 h 2329115"/>
                <a:gd name="connsiteX5586" fmla="*/ 516120 w 3708947"/>
                <a:gd name="connsiteY5586" fmla="*/ 1298220 h 2329115"/>
                <a:gd name="connsiteX5587" fmla="*/ 518715 w 3708947"/>
                <a:gd name="connsiteY5587" fmla="*/ 1297170 h 2329115"/>
                <a:gd name="connsiteX5588" fmla="*/ 518274 w 3708947"/>
                <a:gd name="connsiteY5588" fmla="*/ 1296132 h 2329115"/>
                <a:gd name="connsiteX5589" fmla="*/ 526056 w 3708947"/>
                <a:gd name="connsiteY5589" fmla="*/ 1277793 h 2329115"/>
                <a:gd name="connsiteX5590" fmla="*/ 530035 w 3708947"/>
                <a:gd name="connsiteY5590" fmla="*/ 1276184 h 2329115"/>
                <a:gd name="connsiteX5591" fmla="*/ 529660 w 3708947"/>
                <a:gd name="connsiteY5591" fmla="*/ 1275257 h 2329115"/>
                <a:gd name="connsiteX5592" fmla="*/ 537257 w 3708947"/>
                <a:gd name="connsiteY5592" fmla="*/ 1256470 h 2329115"/>
                <a:gd name="connsiteX5593" fmla="*/ 539899 w 3708947"/>
                <a:gd name="connsiteY5593" fmla="*/ 1255349 h 2329115"/>
                <a:gd name="connsiteX5594" fmla="*/ 547378 w 3708947"/>
                <a:gd name="connsiteY5594" fmla="*/ 1236413 h 2329115"/>
                <a:gd name="connsiteX5595" fmla="*/ 550256 w 3708947"/>
                <a:gd name="connsiteY5595" fmla="*/ 1235162 h 2329115"/>
                <a:gd name="connsiteX5596" fmla="*/ 557499 w 3708947"/>
                <a:gd name="connsiteY5596" fmla="*/ 1217251 h 2329115"/>
                <a:gd name="connsiteX5597" fmla="*/ 562583 w 3708947"/>
                <a:gd name="connsiteY5597" fmla="*/ 1215094 h 2329115"/>
                <a:gd name="connsiteX5598" fmla="*/ 570335 w 3708947"/>
                <a:gd name="connsiteY5598" fmla="*/ 1196824 h 2329115"/>
                <a:gd name="connsiteX5599" fmla="*/ 574097 w 3708947"/>
                <a:gd name="connsiteY5599" fmla="*/ 1195303 h 2329115"/>
                <a:gd name="connsiteX5600" fmla="*/ 573940 w 3708947"/>
                <a:gd name="connsiteY5600" fmla="*/ 1194921 h 2329115"/>
                <a:gd name="connsiteX5601" fmla="*/ 581536 w 3708947"/>
                <a:gd name="connsiteY5601" fmla="*/ 1176582 h 2329115"/>
                <a:gd name="connsiteX5602" fmla="*/ 584265 w 3708947"/>
                <a:gd name="connsiteY5602" fmla="*/ 1175451 h 2329115"/>
                <a:gd name="connsiteX5603" fmla="*/ 591657 w 3708947"/>
                <a:gd name="connsiteY5603" fmla="*/ 1157605 h 2329115"/>
                <a:gd name="connsiteX5604" fmla="*/ 596810 w 3708947"/>
                <a:gd name="connsiteY5604" fmla="*/ 1155470 h 2329115"/>
                <a:gd name="connsiteX5605" fmla="*/ 604493 w 3708947"/>
                <a:gd name="connsiteY5605" fmla="*/ 1137363 h 2329115"/>
                <a:gd name="connsiteX5606" fmla="*/ 608706 w 3708947"/>
                <a:gd name="connsiteY5606" fmla="*/ 1135660 h 2329115"/>
                <a:gd name="connsiteX5607" fmla="*/ 608099 w 3708947"/>
                <a:gd name="connsiteY5607" fmla="*/ 1134194 h 2329115"/>
                <a:gd name="connsiteX5608" fmla="*/ 615695 w 3708947"/>
                <a:gd name="connsiteY5608" fmla="*/ 1115855 h 2329115"/>
                <a:gd name="connsiteX5609" fmla="*/ 622110 w 3708947"/>
                <a:gd name="connsiteY5609" fmla="*/ 1113198 h 2329115"/>
                <a:gd name="connsiteX5610" fmla="*/ 628346 w 3708947"/>
                <a:gd name="connsiteY5610" fmla="*/ 1098143 h 2329115"/>
                <a:gd name="connsiteX5611" fmla="*/ 631622 w 3708947"/>
                <a:gd name="connsiteY5611" fmla="*/ 1096786 h 2329115"/>
                <a:gd name="connsiteX5612" fmla="*/ 630871 w 3708947"/>
                <a:gd name="connsiteY5612" fmla="*/ 1094975 h 2329115"/>
                <a:gd name="connsiteX5613" fmla="*/ 638468 w 3708947"/>
                <a:gd name="connsiteY5613" fmla="*/ 1076636 h 2329115"/>
                <a:gd name="connsiteX5614" fmla="*/ 644923 w 3708947"/>
                <a:gd name="connsiteY5614" fmla="*/ 1073961 h 2329115"/>
                <a:gd name="connsiteX5615" fmla="*/ 651304 w 3708947"/>
                <a:gd name="connsiteY5615" fmla="*/ 1058924 h 2329115"/>
                <a:gd name="connsiteX5616" fmla="*/ 657992 w 3708947"/>
                <a:gd name="connsiteY5616" fmla="*/ 1056219 h 2329115"/>
                <a:gd name="connsiteX5617" fmla="*/ 665035 w 3708947"/>
                <a:gd name="connsiteY5617" fmla="*/ 1037972 h 2329115"/>
                <a:gd name="connsiteX5618" fmla="*/ 671267 w 3708947"/>
                <a:gd name="connsiteY5618" fmla="*/ 1035202 h 2329115"/>
                <a:gd name="connsiteX5619" fmla="*/ 677686 w 3708947"/>
                <a:gd name="connsiteY5619" fmla="*/ 1019705 h 2329115"/>
                <a:gd name="connsiteX5620" fmla="*/ 680762 w 3708947"/>
                <a:gd name="connsiteY5620" fmla="*/ 1018431 h 2329115"/>
                <a:gd name="connsiteX5621" fmla="*/ 688363 w 3708947"/>
                <a:gd name="connsiteY5621" fmla="*/ 1000913 h 2329115"/>
                <a:gd name="connsiteX5622" fmla="*/ 695556 w 3708947"/>
                <a:gd name="connsiteY5622" fmla="*/ 998069 h 2329115"/>
                <a:gd name="connsiteX5623" fmla="*/ 702095 w 3708947"/>
                <a:gd name="connsiteY5623" fmla="*/ 983017 h 2329115"/>
                <a:gd name="connsiteX5624" fmla="*/ 711031 w 3708947"/>
                <a:gd name="connsiteY5624" fmla="*/ 979487 h 2329115"/>
                <a:gd name="connsiteX5625" fmla="*/ 716906 w 3708947"/>
                <a:gd name="connsiteY5625" fmla="*/ 965305 h 2329115"/>
                <a:gd name="connsiteX5626" fmla="*/ 722053 w 3708947"/>
                <a:gd name="connsiteY5626" fmla="*/ 963172 h 2329115"/>
                <a:gd name="connsiteX5627" fmla="*/ 729742 w 3708947"/>
                <a:gd name="connsiteY5627" fmla="*/ 944168 h 2329115"/>
                <a:gd name="connsiteX5628" fmla="*/ 737313 w 3708947"/>
                <a:gd name="connsiteY5628" fmla="*/ 940957 h 2329115"/>
                <a:gd name="connsiteX5629" fmla="*/ 743473 w 3708947"/>
                <a:gd name="connsiteY5629" fmla="*/ 926085 h 2329115"/>
                <a:gd name="connsiteX5630" fmla="*/ 749257 w 3708947"/>
                <a:gd name="connsiteY5630" fmla="*/ 923689 h 2329115"/>
                <a:gd name="connsiteX5631" fmla="*/ 756125 w 3708947"/>
                <a:gd name="connsiteY5631" fmla="*/ 907108 h 2329115"/>
                <a:gd name="connsiteX5632" fmla="*/ 763229 w 3708947"/>
                <a:gd name="connsiteY5632" fmla="*/ 904165 h 2329115"/>
                <a:gd name="connsiteX5633" fmla="*/ 769332 w 3708947"/>
                <a:gd name="connsiteY5633" fmla="*/ 889767 h 2329115"/>
                <a:gd name="connsiteX5634" fmla="*/ 779569 w 3708947"/>
                <a:gd name="connsiteY5634" fmla="*/ 885623 h 2329115"/>
                <a:gd name="connsiteX5635" fmla="*/ 785223 w 3708947"/>
                <a:gd name="connsiteY5635" fmla="*/ 870975 h 2329115"/>
                <a:gd name="connsiteX5636" fmla="*/ 792740 w 3708947"/>
                <a:gd name="connsiteY5636" fmla="*/ 867633 h 2329115"/>
                <a:gd name="connsiteX5637" fmla="*/ 797874 w 3708947"/>
                <a:gd name="connsiteY5637" fmla="*/ 855237 h 2329115"/>
                <a:gd name="connsiteX5638" fmla="*/ 807028 w 3708947"/>
                <a:gd name="connsiteY5638" fmla="*/ 851446 h 2329115"/>
                <a:gd name="connsiteX5639" fmla="*/ 813241 w 3708947"/>
                <a:gd name="connsiteY5639" fmla="*/ 836446 h 2329115"/>
                <a:gd name="connsiteX5640" fmla="*/ 823922 w 3708947"/>
                <a:gd name="connsiteY5640" fmla="*/ 832022 h 2329115"/>
                <a:gd name="connsiteX5641" fmla="*/ 829502 w 3708947"/>
                <a:gd name="connsiteY5641" fmla="*/ 818549 h 2329115"/>
                <a:gd name="connsiteX5642" fmla="*/ 836440 w 3708947"/>
                <a:gd name="connsiteY5642" fmla="*/ 815675 h 2329115"/>
                <a:gd name="connsiteX5643" fmla="*/ 842154 w 3708947"/>
                <a:gd name="connsiteY5643" fmla="*/ 801208 h 2329115"/>
                <a:gd name="connsiteX5644" fmla="*/ 852245 w 3708947"/>
                <a:gd name="connsiteY5644" fmla="*/ 796824 h 2329115"/>
                <a:gd name="connsiteX5645" fmla="*/ 857520 w 3708947"/>
                <a:gd name="connsiteY5645" fmla="*/ 784390 h 2329115"/>
                <a:gd name="connsiteX5646" fmla="*/ 868242 w 3708947"/>
                <a:gd name="connsiteY5646" fmla="*/ 780055 h 2329115"/>
                <a:gd name="connsiteX5647" fmla="*/ 873783 w 3708947"/>
                <a:gd name="connsiteY5647" fmla="*/ 766678 h 2329115"/>
                <a:gd name="connsiteX5648" fmla="*/ 884120 w 3708947"/>
                <a:gd name="connsiteY5648" fmla="*/ 762396 h 2329115"/>
                <a:gd name="connsiteX5649" fmla="*/ 888964 w 3708947"/>
                <a:gd name="connsiteY5649" fmla="*/ 750416 h 2329115"/>
                <a:gd name="connsiteX5650" fmla="*/ 899923 w 3708947"/>
                <a:gd name="connsiteY5650" fmla="*/ 745766 h 2329115"/>
                <a:gd name="connsiteX5651" fmla="*/ 905411 w 3708947"/>
                <a:gd name="connsiteY5651" fmla="*/ 732519 h 2329115"/>
                <a:gd name="connsiteX5652" fmla="*/ 916145 w 3708947"/>
                <a:gd name="connsiteY5652" fmla="*/ 728072 h 2329115"/>
                <a:gd name="connsiteX5653" fmla="*/ 920592 w 3708947"/>
                <a:gd name="connsiteY5653" fmla="*/ 717337 h 2329115"/>
                <a:gd name="connsiteX5654" fmla="*/ 930769 w 3708947"/>
                <a:gd name="connsiteY5654" fmla="*/ 713121 h 2329115"/>
                <a:gd name="connsiteX5655" fmla="*/ 935959 w 3708947"/>
                <a:gd name="connsiteY5655" fmla="*/ 700891 h 2329115"/>
                <a:gd name="connsiteX5656" fmla="*/ 947161 w 3708947"/>
                <a:gd name="connsiteY5656" fmla="*/ 696361 h 2329115"/>
                <a:gd name="connsiteX5657" fmla="*/ 952221 w 3708947"/>
                <a:gd name="connsiteY5657" fmla="*/ 683550 h 2329115"/>
                <a:gd name="connsiteX5658" fmla="*/ 962479 w 3708947"/>
                <a:gd name="connsiteY5658" fmla="*/ 679093 h 2329115"/>
                <a:gd name="connsiteX5659" fmla="*/ 967403 w 3708947"/>
                <a:gd name="connsiteY5659" fmla="*/ 666917 h 2329115"/>
                <a:gd name="connsiteX5660" fmla="*/ 978192 w 3708947"/>
                <a:gd name="connsiteY5660" fmla="*/ 662339 h 2329115"/>
                <a:gd name="connsiteX5661" fmla="*/ 982769 w 3708947"/>
                <a:gd name="connsiteY5661" fmla="*/ 651550 h 2329115"/>
                <a:gd name="connsiteX5662" fmla="*/ 994945 w 3708947"/>
                <a:gd name="connsiteY5662" fmla="*/ 646627 h 2329115"/>
                <a:gd name="connsiteX5663" fmla="*/ 999401 w 3708947"/>
                <a:gd name="connsiteY5663" fmla="*/ 636369 h 2329115"/>
                <a:gd name="connsiteX5664" fmla="*/ 1012303 w 3708947"/>
                <a:gd name="connsiteY5664" fmla="*/ 631273 h 2329115"/>
                <a:gd name="connsiteX5665" fmla="*/ 1016928 w 3708947"/>
                <a:gd name="connsiteY5665" fmla="*/ 620107 h 2329115"/>
                <a:gd name="connsiteX5666" fmla="*/ 1028874 w 3708947"/>
                <a:gd name="connsiteY5666" fmla="*/ 615159 h 2329115"/>
                <a:gd name="connsiteX5667" fmla="*/ 1029555 w 3708947"/>
                <a:gd name="connsiteY5667" fmla="*/ 613516 h 2329115"/>
                <a:gd name="connsiteX5668" fmla="*/ 1015499 w 3708947"/>
                <a:gd name="connsiteY5668" fmla="*/ 619764 h 2329115"/>
                <a:gd name="connsiteX5669" fmla="*/ 1012752 w 3708947"/>
                <a:gd name="connsiteY5669" fmla="*/ 626237 h 2329115"/>
                <a:gd name="connsiteX5670" fmla="*/ 1000772 w 3708947"/>
                <a:gd name="connsiteY5670" fmla="*/ 631081 h 2329115"/>
                <a:gd name="connsiteX5671" fmla="*/ 996490 w 3708947"/>
                <a:gd name="connsiteY5671" fmla="*/ 641419 h 2329115"/>
                <a:gd name="connsiteX5672" fmla="*/ 983017 w 3708947"/>
                <a:gd name="connsiteY5672" fmla="*/ 647000 h 2329115"/>
                <a:gd name="connsiteX5673" fmla="*/ 978592 w 3708947"/>
                <a:gd name="connsiteY5673" fmla="*/ 657680 h 2329115"/>
                <a:gd name="connsiteX5674" fmla="*/ 966646 w 3708947"/>
                <a:gd name="connsiteY5674" fmla="*/ 662629 h 2329115"/>
                <a:gd name="connsiteX5675" fmla="*/ 962331 w 3708947"/>
                <a:gd name="connsiteY5675" fmla="*/ 673047 h 2329115"/>
                <a:gd name="connsiteX5676" fmla="*/ 951410 w 3708947"/>
                <a:gd name="connsiteY5676" fmla="*/ 677571 h 2329115"/>
                <a:gd name="connsiteX5677" fmla="*/ 946780 w 3708947"/>
                <a:gd name="connsiteY5677" fmla="*/ 688228 h 2329115"/>
                <a:gd name="connsiteX5678" fmla="*/ 932462 w 3708947"/>
                <a:gd name="connsiteY5678" fmla="*/ 693883 h 2329115"/>
                <a:gd name="connsiteX5679" fmla="*/ 928173 w 3708947"/>
                <a:gd name="connsiteY5679" fmla="*/ 704490 h 2329115"/>
                <a:gd name="connsiteX5680" fmla="*/ 918251 w 3708947"/>
                <a:gd name="connsiteY5680" fmla="*/ 708700 h 2329115"/>
                <a:gd name="connsiteX5681" fmla="*/ 912991 w 3708947"/>
                <a:gd name="connsiteY5681" fmla="*/ 722018 h 2329115"/>
                <a:gd name="connsiteX5682" fmla="*/ 902241 w 3708947"/>
                <a:gd name="connsiteY5682" fmla="*/ 726688 h 2329115"/>
                <a:gd name="connsiteX5683" fmla="*/ 897624 w 3708947"/>
                <a:gd name="connsiteY5683" fmla="*/ 737569 h 2329115"/>
                <a:gd name="connsiteX5684" fmla="*/ 886274 w 3708947"/>
                <a:gd name="connsiteY5684" fmla="*/ 742159 h 2329115"/>
                <a:gd name="connsiteX5685" fmla="*/ 881362 w 3708947"/>
                <a:gd name="connsiteY5685" fmla="*/ 754015 h 2329115"/>
                <a:gd name="connsiteX5686" fmla="*/ 870628 w 3708947"/>
                <a:gd name="connsiteY5686" fmla="*/ 758462 h 2329115"/>
                <a:gd name="connsiteX5687" fmla="*/ 866181 w 3708947"/>
                <a:gd name="connsiteY5687" fmla="*/ 769197 h 2329115"/>
                <a:gd name="connsiteX5688" fmla="*/ 857028 w 3708947"/>
                <a:gd name="connsiteY5688" fmla="*/ 772988 h 2329115"/>
                <a:gd name="connsiteX5689" fmla="*/ 850814 w 3708947"/>
                <a:gd name="connsiteY5689" fmla="*/ 787989 h 2329115"/>
                <a:gd name="connsiteX5690" fmla="*/ 838868 w 3708947"/>
                <a:gd name="connsiteY5690" fmla="*/ 792938 h 2329115"/>
                <a:gd name="connsiteX5691" fmla="*/ 834553 w 3708947"/>
                <a:gd name="connsiteY5691" fmla="*/ 803356 h 2329115"/>
                <a:gd name="connsiteX5692" fmla="*/ 825083 w 3708947"/>
                <a:gd name="connsiteY5692" fmla="*/ 807279 h 2329115"/>
                <a:gd name="connsiteX5693" fmla="*/ 819371 w 3708947"/>
                <a:gd name="connsiteY5693" fmla="*/ 821068 h 2329115"/>
                <a:gd name="connsiteX5694" fmla="*/ 812994 w 3708947"/>
                <a:gd name="connsiteY5694" fmla="*/ 823710 h 2329115"/>
                <a:gd name="connsiteX5695" fmla="*/ 806534 w 3708947"/>
                <a:gd name="connsiteY5695" fmla="*/ 839676 h 2329115"/>
                <a:gd name="connsiteX5696" fmla="*/ 794622 w 3708947"/>
                <a:gd name="connsiteY5696" fmla="*/ 844727 h 2329115"/>
                <a:gd name="connsiteX5697" fmla="*/ 790273 w 3708947"/>
                <a:gd name="connsiteY5697" fmla="*/ 855227 h 2329115"/>
                <a:gd name="connsiteX5698" fmla="*/ 781120 w 3708947"/>
                <a:gd name="connsiteY5698" fmla="*/ 859018 h 2329115"/>
                <a:gd name="connsiteX5699" fmla="*/ 774906 w 3708947"/>
                <a:gd name="connsiteY5699" fmla="*/ 874019 h 2329115"/>
                <a:gd name="connsiteX5700" fmla="*/ 767279 w 3708947"/>
                <a:gd name="connsiteY5700" fmla="*/ 877179 h 2329115"/>
                <a:gd name="connsiteX5701" fmla="*/ 761175 w 3708947"/>
                <a:gd name="connsiteY5701" fmla="*/ 891916 h 2329115"/>
                <a:gd name="connsiteX5702" fmla="*/ 751567 w 3708947"/>
                <a:gd name="connsiteY5702" fmla="*/ 895896 h 2329115"/>
                <a:gd name="connsiteX5703" fmla="*/ 745993 w 3708947"/>
                <a:gd name="connsiteY5703" fmla="*/ 910337 h 2329115"/>
                <a:gd name="connsiteX5704" fmla="*/ 739171 w 3708947"/>
                <a:gd name="connsiteY5704" fmla="*/ 913369 h 2329115"/>
                <a:gd name="connsiteX5705" fmla="*/ 733156 w 3708947"/>
                <a:gd name="connsiteY5705" fmla="*/ 928235 h 2329115"/>
                <a:gd name="connsiteX5706" fmla="*/ 724152 w 3708947"/>
                <a:gd name="connsiteY5706" fmla="*/ 932054 h 2329115"/>
                <a:gd name="connsiteX5707" fmla="*/ 719055 w 3708947"/>
                <a:gd name="connsiteY5707" fmla="*/ 943787 h 2329115"/>
                <a:gd name="connsiteX5708" fmla="*/ 710744 w 3708947"/>
                <a:gd name="connsiteY5708" fmla="*/ 947069 h 2329115"/>
                <a:gd name="connsiteX5709" fmla="*/ 704243 w 3708947"/>
                <a:gd name="connsiteY5709" fmla="*/ 962763 h 2329115"/>
                <a:gd name="connsiteX5710" fmla="*/ 698482 w 3708947"/>
                <a:gd name="connsiteY5710" fmla="*/ 965150 h 2329115"/>
                <a:gd name="connsiteX5711" fmla="*/ 691407 w 3708947"/>
                <a:gd name="connsiteY5711" fmla="*/ 982636 h 2329115"/>
                <a:gd name="connsiteX5712" fmla="*/ 684471 w 3708947"/>
                <a:gd name="connsiteY5712" fmla="*/ 985577 h 2329115"/>
                <a:gd name="connsiteX5713" fmla="*/ 677676 w 3708947"/>
                <a:gd name="connsiteY5713" fmla="*/ 1001983 h 2329115"/>
                <a:gd name="connsiteX5714" fmla="*/ 671260 w 3708947"/>
                <a:gd name="connsiteY5714" fmla="*/ 1004641 h 2329115"/>
                <a:gd name="connsiteX5715" fmla="*/ 665024 w 3708947"/>
                <a:gd name="connsiteY5715" fmla="*/ 1019695 h 2329115"/>
                <a:gd name="connsiteX5716" fmla="*/ 658955 w 3708947"/>
                <a:gd name="connsiteY5716" fmla="*/ 1022209 h 2329115"/>
                <a:gd name="connsiteX5717" fmla="*/ 652373 w 3708947"/>
                <a:gd name="connsiteY5717" fmla="*/ 1038486 h 2329115"/>
                <a:gd name="connsiteX5718" fmla="*/ 644483 w 3708947"/>
                <a:gd name="connsiteY5718" fmla="*/ 1041834 h 2329115"/>
                <a:gd name="connsiteX5719" fmla="*/ 638456 w 3708947"/>
                <a:gd name="connsiteY5719" fmla="*/ 1056383 h 2329115"/>
                <a:gd name="connsiteX5720" fmla="*/ 633023 w 3708947"/>
                <a:gd name="connsiteY5720" fmla="*/ 1058634 h 2329115"/>
                <a:gd name="connsiteX5721" fmla="*/ 625805 w 3708947"/>
                <a:gd name="connsiteY5721" fmla="*/ 1077335 h 2329115"/>
                <a:gd name="connsiteX5722" fmla="*/ 619573 w 3708947"/>
                <a:gd name="connsiteY5722" fmla="*/ 1080105 h 2329115"/>
                <a:gd name="connsiteX5723" fmla="*/ 613154 w 3708947"/>
                <a:gd name="connsiteY5723" fmla="*/ 1095602 h 2329115"/>
                <a:gd name="connsiteX5724" fmla="*/ 609768 w 3708947"/>
                <a:gd name="connsiteY5724" fmla="*/ 1097004 h 2329115"/>
                <a:gd name="connsiteX5725" fmla="*/ 602848 w 3708947"/>
                <a:gd name="connsiteY5725" fmla="*/ 1113314 h 2329115"/>
                <a:gd name="connsiteX5726" fmla="*/ 596469 w 3708947"/>
                <a:gd name="connsiteY5726" fmla="*/ 1115893 h 2329115"/>
                <a:gd name="connsiteX5727" fmla="*/ 596713 w 3708947"/>
                <a:gd name="connsiteY5727" fmla="*/ 1116483 h 2329115"/>
                <a:gd name="connsiteX5728" fmla="*/ 589116 w 3708947"/>
                <a:gd name="connsiteY5728" fmla="*/ 1134822 h 2329115"/>
                <a:gd name="connsiteX5729" fmla="*/ 582701 w 3708947"/>
                <a:gd name="connsiteY5729" fmla="*/ 1137479 h 2329115"/>
                <a:gd name="connsiteX5730" fmla="*/ 576465 w 3708947"/>
                <a:gd name="connsiteY5730" fmla="*/ 1152534 h 2329115"/>
                <a:gd name="connsiteX5731" fmla="*/ 573174 w 3708947"/>
                <a:gd name="connsiteY5731" fmla="*/ 1153897 h 2329115"/>
                <a:gd name="connsiteX5732" fmla="*/ 573940 w 3708947"/>
                <a:gd name="connsiteY5732" fmla="*/ 1155702 h 2329115"/>
                <a:gd name="connsiteX5733" fmla="*/ 566158 w 3708947"/>
                <a:gd name="connsiteY5733" fmla="*/ 1174041 h 2329115"/>
                <a:gd name="connsiteX5734" fmla="*/ 562390 w 3708947"/>
                <a:gd name="connsiteY5734" fmla="*/ 1175565 h 2329115"/>
                <a:gd name="connsiteX5735" fmla="*/ 562554 w 3708947"/>
                <a:gd name="connsiteY5735" fmla="*/ 1175944 h 2329115"/>
                <a:gd name="connsiteX5736" fmla="*/ 554588 w 3708947"/>
                <a:gd name="connsiteY5736" fmla="*/ 1194283 h 2329115"/>
                <a:gd name="connsiteX5737" fmla="*/ 549302 w 3708947"/>
                <a:gd name="connsiteY5737" fmla="*/ 1196371 h 2329115"/>
                <a:gd name="connsiteX5738" fmla="*/ 542306 w 3708947"/>
                <a:gd name="connsiteY5738" fmla="*/ 1213260 h 2329115"/>
                <a:gd name="connsiteX5739" fmla="*/ 539478 w 3708947"/>
                <a:gd name="connsiteY5739" fmla="*/ 1214432 h 2329115"/>
                <a:gd name="connsiteX5740" fmla="*/ 539781 w 3708947"/>
                <a:gd name="connsiteY5740" fmla="*/ 1215163 h 2329115"/>
                <a:gd name="connsiteX5741" fmla="*/ 532185 w 3708947"/>
                <a:gd name="connsiteY5741" fmla="*/ 1233502 h 2329115"/>
                <a:gd name="connsiteX5742" fmla="*/ 529134 w 3708947"/>
                <a:gd name="connsiteY5742" fmla="*/ 1234766 h 2329115"/>
                <a:gd name="connsiteX5743" fmla="*/ 529661 w 3708947"/>
                <a:gd name="connsiteY5743" fmla="*/ 1236038 h 2329115"/>
                <a:gd name="connsiteX5744" fmla="*/ 521879 w 3708947"/>
                <a:gd name="connsiteY5744" fmla="*/ 1254824 h 2329115"/>
                <a:gd name="connsiteX5745" fmla="*/ 517958 w 3708947"/>
                <a:gd name="connsiteY5745" fmla="*/ 1256448 h 2329115"/>
                <a:gd name="connsiteX5746" fmla="*/ 510678 w 3708947"/>
                <a:gd name="connsiteY5746" fmla="*/ 1274881 h 2329115"/>
                <a:gd name="connsiteX5747" fmla="*/ 507799 w 3708947"/>
                <a:gd name="connsiteY5747" fmla="*/ 1276132 h 2329115"/>
                <a:gd name="connsiteX5748" fmla="*/ 500557 w 3708947"/>
                <a:gd name="connsiteY5748" fmla="*/ 1294043 h 2329115"/>
                <a:gd name="connsiteX5749" fmla="*/ 497674 w 3708947"/>
                <a:gd name="connsiteY5749" fmla="*/ 1295266 h 2329115"/>
                <a:gd name="connsiteX5750" fmla="*/ 498032 w 3708947"/>
                <a:gd name="connsiteY5750" fmla="*/ 1296132 h 2329115"/>
                <a:gd name="connsiteX5751" fmla="*/ 490436 w 3708947"/>
                <a:gd name="connsiteY5751" fmla="*/ 1314471 h 2329115"/>
                <a:gd name="connsiteX5752" fmla="*/ 487385 w 3708947"/>
                <a:gd name="connsiteY5752" fmla="*/ 1315735 h 2329115"/>
                <a:gd name="connsiteX5753" fmla="*/ 487912 w 3708947"/>
                <a:gd name="connsiteY5753" fmla="*/ 1317007 h 2329115"/>
                <a:gd name="connsiteX5754" fmla="*/ 480130 w 3708947"/>
                <a:gd name="connsiteY5754" fmla="*/ 1335793 h 2329115"/>
                <a:gd name="connsiteX5755" fmla="*/ 476315 w 3708947"/>
                <a:gd name="connsiteY5755" fmla="*/ 1337373 h 2329115"/>
                <a:gd name="connsiteX5756" fmla="*/ 476525 w 3708947"/>
                <a:gd name="connsiteY5756" fmla="*/ 1337881 h 2329115"/>
                <a:gd name="connsiteX5757" fmla="*/ 468929 w 3708947"/>
                <a:gd name="connsiteY5757" fmla="*/ 1356220 h 2329115"/>
                <a:gd name="connsiteX5758" fmla="*/ 465888 w 3708947"/>
                <a:gd name="connsiteY5758" fmla="*/ 1357479 h 2329115"/>
                <a:gd name="connsiteX5759" fmla="*/ 466404 w 3708947"/>
                <a:gd name="connsiteY5759" fmla="*/ 1358756 h 2329115"/>
                <a:gd name="connsiteX5760" fmla="*/ 458808 w 3708947"/>
                <a:gd name="connsiteY5760" fmla="*/ 1377542 h 2329115"/>
                <a:gd name="connsiteX5761" fmla="*/ 458077 w 3708947"/>
                <a:gd name="connsiteY5761" fmla="*/ 1377853 h 2329115"/>
                <a:gd name="connsiteX5762" fmla="*/ 458813 w 3708947"/>
                <a:gd name="connsiteY5762" fmla="*/ 1379631 h 2329115"/>
                <a:gd name="connsiteX5763" fmla="*/ 451217 w 3708947"/>
                <a:gd name="connsiteY5763" fmla="*/ 1397970 h 2329115"/>
                <a:gd name="connsiteX5764" fmla="*/ 447757 w 3708947"/>
                <a:gd name="connsiteY5764" fmla="*/ 1399404 h 2329115"/>
                <a:gd name="connsiteX5765" fmla="*/ 448692 w 3708947"/>
                <a:gd name="connsiteY5765" fmla="*/ 1401770 h 2329115"/>
                <a:gd name="connsiteX5766" fmla="*/ 440910 w 3708947"/>
                <a:gd name="connsiteY5766" fmla="*/ 1421452 h 2329115"/>
                <a:gd name="connsiteX5767" fmla="*/ 439136 w 3708947"/>
                <a:gd name="connsiteY5767" fmla="*/ 1422221 h 2329115"/>
                <a:gd name="connsiteX5768" fmla="*/ 439836 w 3708947"/>
                <a:gd name="connsiteY5768" fmla="*/ 1423911 h 2329115"/>
                <a:gd name="connsiteX5769" fmla="*/ 432240 w 3708947"/>
                <a:gd name="connsiteY5769" fmla="*/ 1442250 h 2329115"/>
                <a:gd name="connsiteX5770" fmla="*/ 429198 w 3708947"/>
                <a:gd name="connsiteY5770" fmla="*/ 1443509 h 2329115"/>
                <a:gd name="connsiteX5771" fmla="*/ 429715 w 3708947"/>
                <a:gd name="connsiteY5771" fmla="*/ 1444786 h 2329115"/>
                <a:gd name="connsiteX5772" fmla="*/ 422118 w 3708947"/>
                <a:gd name="connsiteY5772" fmla="*/ 1463572 h 2329115"/>
                <a:gd name="connsiteX5773" fmla="*/ 421388 w 3708947"/>
                <a:gd name="connsiteY5773" fmla="*/ 1463882 h 2329115"/>
                <a:gd name="connsiteX5774" fmla="*/ 422124 w 3708947"/>
                <a:gd name="connsiteY5774" fmla="*/ 1465660 h 2329115"/>
                <a:gd name="connsiteX5775" fmla="*/ 414528 w 3708947"/>
                <a:gd name="connsiteY5775" fmla="*/ 1483999 h 2329115"/>
                <a:gd name="connsiteX5776" fmla="*/ 413268 w 3708947"/>
                <a:gd name="connsiteY5776" fmla="*/ 1484521 h 2329115"/>
                <a:gd name="connsiteX5777" fmla="*/ 414533 w 3708947"/>
                <a:gd name="connsiteY5777" fmla="*/ 1487800 h 2329115"/>
                <a:gd name="connsiteX5778" fmla="*/ 406937 w 3708947"/>
                <a:gd name="connsiteY5778" fmla="*/ 1507481 h 2329115"/>
                <a:gd name="connsiteX5779" fmla="*/ 406028 w 3708947"/>
                <a:gd name="connsiteY5779" fmla="*/ 1507884 h 2329115"/>
                <a:gd name="connsiteX5780" fmla="*/ 406942 w 3708947"/>
                <a:gd name="connsiteY5780" fmla="*/ 1509940 h 2329115"/>
                <a:gd name="connsiteX5781" fmla="*/ 398790 w 3708947"/>
                <a:gd name="connsiteY5781" fmla="*/ 1528279 h 2329115"/>
                <a:gd name="connsiteX5782" fmla="*/ 395106 w 3708947"/>
                <a:gd name="connsiteY5782" fmla="*/ 1529702 h 2329115"/>
                <a:gd name="connsiteX5783" fmla="*/ 395556 w 3708947"/>
                <a:gd name="connsiteY5783" fmla="*/ 1530814 h 2329115"/>
                <a:gd name="connsiteX5784" fmla="*/ 387959 w 3708947"/>
                <a:gd name="connsiteY5784" fmla="*/ 1549601 h 2329115"/>
                <a:gd name="connsiteX5785" fmla="*/ 386337 w 3708947"/>
                <a:gd name="connsiteY5785" fmla="*/ 1550290 h 2329115"/>
                <a:gd name="connsiteX5786" fmla="*/ 387965 w 3708947"/>
                <a:gd name="connsiteY5786" fmla="*/ 1554219 h 2329115"/>
                <a:gd name="connsiteX5787" fmla="*/ 380935 w 3708947"/>
                <a:gd name="connsiteY5787" fmla="*/ 1571192 h 2329115"/>
                <a:gd name="connsiteX5788" fmla="*/ 382905 w 3708947"/>
                <a:gd name="connsiteY5788" fmla="*/ 1575726 h 2329115"/>
                <a:gd name="connsiteX5789" fmla="*/ 374938 w 3708947"/>
                <a:gd name="connsiteY5789" fmla="*/ 1594065 h 2329115"/>
                <a:gd name="connsiteX5790" fmla="*/ 373682 w 3708947"/>
                <a:gd name="connsiteY5790" fmla="*/ 1594561 h 2329115"/>
                <a:gd name="connsiteX5791" fmla="*/ 375314 w 3708947"/>
                <a:gd name="connsiteY5791" fmla="*/ 1598499 h 2329115"/>
                <a:gd name="connsiteX5792" fmla="*/ 367717 w 3708947"/>
                <a:gd name="connsiteY5792" fmla="*/ 1616838 h 2329115"/>
                <a:gd name="connsiteX5793" fmla="*/ 366579 w 3708947"/>
                <a:gd name="connsiteY5793" fmla="*/ 1617310 h 2329115"/>
                <a:gd name="connsiteX5794" fmla="*/ 367724 w 3708947"/>
                <a:gd name="connsiteY5794" fmla="*/ 1620006 h 2329115"/>
                <a:gd name="connsiteX5795" fmla="*/ 359942 w 3708947"/>
                <a:gd name="connsiteY5795" fmla="*/ 1638346 h 2329115"/>
                <a:gd name="connsiteX5796" fmla="*/ 357449 w 3708947"/>
                <a:gd name="connsiteY5796" fmla="*/ 1639354 h 2329115"/>
                <a:gd name="connsiteX5797" fmla="*/ 358867 w 3708947"/>
                <a:gd name="connsiteY5797" fmla="*/ 1642779 h 2329115"/>
                <a:gd name="connsiteX5798" fmla="*/ 351883 w 3708947"/>
                <a:gd name="connsiteY5798" fmla="*/ 1659641 h 2329115"/>
                <a:gd name="connsiteX5799" fmla="*/ 353807 w 3708947"/>
                <a:gd name="connsiteY5799" fmla="*/ 1664286 h 2329115"/>
                <a:gd name="connsiteX5800" fmla="*/ 346210 w 3708947"/>
                <a:gd name="connsiteY5800" fmla="*/ 1682625 h 2329115"/>
                <a:gd name="connsiteX5801" fmla="*/ 344648 w 3708947"/>
                <a:gd name="connsiteY5801" fmla="*/ 1683272 h 2329115"/>
                <a:gd name="connsiteX5802" fmla="*/ 346216 w 3708947"/>
                <a:gd name="connsiteY5802" fmla="*/ 1687058 h 2329115"/>
                <a:gd name="connsiteX5803" fmla="*/ 338707 w 3708947"/>
                <a:gd name="connsiteY5803" fmla="*/ 1705186 h 2329115"/>
                <a:gd name="connsiteX5804" fmla="*/ 341155 w 3708947"/>
                <a:gd name="connsiteY5804" fmla="*/ 1711096 h 2329115"/>
                <a:gd name="connsiteX5805" fmla="*/ 334432 w 3708947"/>
                <a:gd name="connsiteY5805" fmla="*/ 1727326 h 2329115"/>
                <a:gd name="connsiteX5806" fmla="*/ 336095 w 3708947"/>
                <a:gd name="connsiteY5806" fmla="*/ 1731338 h 2329115"/>
                <a:gd name="connsiteX5807" fmla="*/ 328498 w 3708947"/>
                <a:gd name="connsiteY5807" fmla="*/ 1749678 h 2329115"/>
                <a:gd name="connsiteX5808" fmla="*/ 326447 w 3708947"/>
                <a:gd name="connsiteY5808" fmla="*/ 1750527 h 2329115"/>
                <a:gd name="connsiteX5809" fmla="*/ 328505 w 3708947"/>
                <a:gd name="connsiteY5809" fmla="*/ 1755376 h 2329115"/>
                <a:gd name="connsiteX5810" fmla="*/ 321038 w 3708947"/>
                <a:gd name="connsiteY5810" fmla="*/ 1772972 h 2329115"/>
                <a:gd name="connsiteX5811" fmla="*/ 323444 w 3708947"/>
                <a:gd name="connsiteY5811" fmla="*/ 1778781 h 2329115"/>
                <a:gd name="connsiteX5812" fmla="*/ 315662 w 3708947"/>
                <a:gd name="connsiteY5812" fmla="*/ 1797567 h 2329115"/>
                <a:gd name="connsiteX5813" fmla="*/ 315272 w 3708947"/>
                <a:gd name="connsiteY5813" fmla="*/ 1797729 h 2329115"/>
                <a:gd name="connsiteX5814" fmla="*/ 317118 w 3708947"/>
                <a:gd name="connsiteY5814" fmla="*/ 1802186 h 2329115"/>
                <a:gd name="connsiteX5815" fmla="*/ 309769 w 3708947"/>
                <a:gd name="connsiteY5815" fmla="*/ 1819930 h 2329115"/>
                <a:gd name="connsiteX5816" fmla="*/ 312058 w 3708947"/>
                <a:gd name="connsiteY5816" fmla="*/ 1825591 h 2329115"/>
                <a:gd name="connsiteX5817" fmla="*/ 306278 w 3708947"/>
                <a:gd name="connsiteY5817" fmla="*/ 1839885 h 2329115"/>
                <a:gd name="connsiteX5818" fmla="*/ 309528 w 3708947"/>
                <a:gd name="connsiteY5818" fmla="*/ 1847732 h 2329115"/>
                <a:gd name="connsiteX5819" fmla="*/ 302282 w 3708947"/>
                <a:gd name="connsiteY5819" fmla="*/ 1865227 h 2329115"/>
                <a:gd name="connsiteX5820" fmla="*/ 304467 w 3708947"/>
                <a:gd name="connsiteY5820" fmla="*/ 1870503 h 2329115"/>
                <a:gd name="connsiteX5821" fmla="*/ 297220 w 3708947"/>
                <a:gd name="connsiteY5821" fmla="*/ 1887998 h 2329115"/>
                <a:gd name="connsiteX5822" fmla="*/ 299406 w 3708947"/>
                <a:gd name="connsiteY5822" fmla="*/ 1893276 h 2329115"/>
                <a:gd name="connsiteX5823" fmla="*/ 291898 w 3708947"/>
                <a:gd name="connsiteY5823" fmla="*/ 1911404 h 2329115"/>
                <a:gd name="connsiteX5824" fmla="*/ 294346 w 3708947"/>
                <a:gd name="connsiteY5824" fmla="*/ 1917314 h 2329115"/>
                <a:gd name="connsiteX5825" fmla="*/ 288364 w 3708947"/>
                <a:gd name="connsiteY5825" fmla="*/ 1931754 h 2329115"/>
                <a:gd name="connsiteX5826" fmla="*/ 291815 w 3708947"/>
                <a:gd name="connsiteY5826" fmla="*/ 1940086 h 2329115"/>
                <a:gd name="connsiteX5827" fmla="*/ 285264 w 3708947"/>
                <a:gd name="connsiteY5827" fmla="*/ 1955903 h 2329115"/>
                <a:gd name="connsiteX5828" fmla="*/ 289284 w 3708947"/>
                <a:gd name="connsiteY5828" fmla="*/ 1965389 h 2329115"/>
                <a:gd name="connsiteX5829" fmla="*/ 281879 w 3708947"/>
                <a:gd name="connsiteY5829" fmla="*/ 1982861 h 2329115"/>
                <a:gd name="connsiteX5830" fmla="*/ 284225 w 3708947"/>
                <a:gd name="connsiteY5830" fmla="*/ 1988793 h 2329115"/>
                <a:gd name="connsiteX5831" fmla="*/ 277955 w 3708947"/>
                <a:gd name="connsiteY5831" fmla="*/ 2004650 h 2329115"/>
                <a:gd name="connsiteX5832" fmla="*/ 281694 w 3708947"/>
                <a:gd name="connsiteY5832" fmla="*/ 2013463 h 2329115"/>
                <a:gd name="connsiteX5833" fmla="*/ 275508 w 3708947"/>
                <a:gd name="connsiteY5833" fmla="*/ 2028042 h 2329115"/>
                <a:gd name="connsiteX5834" fmla="*/ 279164 w 3708947"/>
                <a:gd name="connsiteY5834" fmla="*/ 2036868 h 2329115"/>
                <a:gd name="connsiteX5835" fmla="*/ 272419 w 3708947"/>
                <a:gd name="connsiteY5835" fmla="*/ 2053153 h 2329115"/>
                <a:gd name="connsiteX5836" fmla="*/ 275368 w 3708947"/>
                <a:gd name="connsiteY5836" fmla="*/ 2060274 h 2329115"/>
                <a:gd name="connsiteX5837" fmla="*/ 269125 w 3708947"/>
                <a:gd name="connsiteY5837" fmla="*/ 2075346 h 2329115"/>
                <a:gd name="connsiteX5838" fmla="*/ 272838 w 3708947"/>
                <a:gd name="connsiteY5838" fmla="*/ 2084311 h 2329115"/>
                <a:gd name="connsiteX5839" fmla="*/ 266856 w 3708947"/>
                <a:gd name="connsiteY5839" fmla="*/ 2098751 h 2329115"/>
                <a:gd name="connsiteX5840" fmla="*/ 270308 w 3708947"/>
                <a:gd name="connsiteY5840" fmla="*/ 2107083 h 2329115"/>
                <a:gd name="connsiteX5841" fmla="*/ 263540 w 3708947"/>
                <a:gd name="connsiteY5841" fmla="*/ 2123421 h 2329115"/>
                <a:gd name="connsiteX5842" fmla="*/ 267778 w 3708947"/>
                <a:gd name="connsiteY5842" fmla="*/ 2133651 h 2329115"/>
                <a:gd name="connsiteX5843" fmla="*/ 262989 w 3708947"/>
                <a:gd name="connsiteY5843" fmla="*/ 2145213 h 2329115"/>
                <a:gd name="connsiteX5844" fmla="*/ 267778 w 3708947"/>
                <a:gd name="connsiteY5844" fmla="*/ 2157057 h 2329115"/>
                <a:gd name="connsiteX5845" fmla="*/ 261739 w 3708947"/>
                <a:gd name="connsiteY5845" fmla="*/ 2171990 h 2329115"/>
                <a:gd name="connsiteX5846" fmla="*/ 265247 w 3708947"/>
                <a:gd name="connsiteY5846" fmla="*/ 2180461 h 2329115"/>
                <a:gd name="connsiteX5847" fmla="*/ 260318 w 3708947"/>
                <a:gd name="connsiteY5847" fmla="*/ 2192361 h 2329115"/>
                <a:gd name="connsiteX5848" fmla="*/ 265247 w 3708947"/>
                <a:gd name="connsiteY5848" fmla="*/ 2205131 h 2329115"/>
                <a:gd name="connsiteX5849" fmla="*/ 259097 w 3708947"/>
                <a:gd name="connsiteY5849" fmla="*/ 2221063 h 2329115"/>
                <a:gd name="connsiteX5850" fmla="*/ 262717 w 3708947"/>
                <a:gd name="connsiteY5850" fmla="*/ 2229802 h 2329115"/>
                <a:gd name="connsiteX5851" fmla="*/ 257738 w 3708947"/>
                <a:gd name="connsiteY5851" fmla="*/ 2241820 h 2329115"/>
                <a:gd name="connsiteX5852" fmla="*/ 262717 w 3708947"/>
                <a:gd name="connsiteY5852" fmla="*/ 2253839 h 2329115"/>
                <a:gd name="connsiteX5853" fmla="*/ 257476 w 3708947"/>
                <a:gd name="connsiteY5853" fmla="*/ 2266490 h 2329115"/>
                <a:gd name="connsiteX5854" fmla="*/ 262717 w 3708947"/>
                <a:gd name="connsiteY5854" fmla="*/ 2279142 h 2329115"/>
                <a:gd name="connsiteX5855" fmla="*/ 257738 w 3708947"/>
                <a:gd name="connsiteY5855" fmla="*/ 2291161 h 2329115"/>
                <a:gd name="connsiteX5856" fmla="*/ 262717 w 3708947"/>
                <a:gd name="connsiteY5856" fmla="*/ 2303180 h 2329115"/>
                <a:gd name="connsiteX5857" fmla="*/ 236781 w 3708947"/>
                <a:gd name="connsiteY5857" fmla="*/ 2329115 h 2329115"/>
                <a:gd name="connsiteX5858" fmla="*/ 210846 w 3708947"/>
                <a:gd name="connsiteY5858" fmla="*/ 2303180 h 2329115"/>
                <a:gd name="connsiteX5859" fmla="*/ 215824 w 3708947"/>
                <a:gd name="connsiteY5859" fmla="*/ 2291161 h 2329115"/>
                <a:gd name="connsiteX5860" fmla="*/ 210846 w 3708947"/>
                <a:gd name="connsiteY5860" fmla="*/ 2279142 h 2329115"/>
                <a:gd name="connsiteX5861" fmla="*/ 216086 w 3708947"/>
                <a:gd name="connsiteY5861" fmla="*/ 2266490 h 2329115"/>
                <a:gd name="connsiteX5862" fmla="*/ 210846 w 3708947"/>
                <a:gd name="connsiteY5862" fmla="*/ 2253839 h 2329115"/>
                <a:gd name="connsiteX5863" fmla="*/ 215824 w 3708947"/>
                <a:gd name="connsiteY5863" fmla="*/ 2241820 h 2329115"/>
                <a:gd name="connsiteX5864" fmla="*/ 210846 w 3708947"/>
                <a:gd name="connsiteY5864" fmla="*/ 2229802 h 2329115"/>
                <a:gd name="connsiteX5865" fmla="*/ 217084 w 3708947"/>
                <a:gd name="connsiteY5865" fmla="*/ 2214740 h 2329115"/>
                <a:gd name="connsiteX5866" fmla="*/ 213376 w 3708947"/>
                <a:gd name="connsiteY5866" fmla="*/ 2205131 h 2329115"/>
                <a:gd name="connsiteX5867" fmla="*/ 218305 w 3708947"/>
                <a:gd name="connsiteY5867" fmla="*/ 2192361 h 2329115"/>
                <a:gd name="connsiteX5868" fmla="*/ 213376 w 3708947"/>
                <a:gd name="connsiteY5868" fmla="*/ 2180461 h 2329115"/>
                <a:gd name="connsiteX5869" fmla="*/ 219445 w 3708947"/>
                <a:gd name="connsiteY5869" fmla="*/ 2165809 h 2329115"/>
                <a:gd name="connsiteX5870" fmla="*/ 215906 w 3708947"/>
                <a:gd name="connsiteY5870" fmla="*/ 2157057 h 2329115"/>
                <a:gd name="connsiteX5871" fmla="*/ 220695 w 3708947"/>
                <a:gd name="connsiteY5871" fmla="*/ 2145213 h 2329115"/>
                <a:gd name="connsiteX5872" fmla="*/ 215906 w 3708947"/>
                <a:gd name="connsiteY5872" fmla="*/ 2133651 h 2329115"/>
                <a:gd name="connsiteX5873" fmla="*/ 222674 w 3708947"/>
                <a:gd name="connsiteY5873" fmla="*/ 2117313 h 2329115"/>
                <a:gd name="connsiteX5874" fmla="*/ 218437 w 3708947"/>
                <a:gd name="connsiteY5874" fmla="*/ 2107083 h 2329115"/>
                <a:gd name="connsiteX5875" fmla="*/ 224418 w 3708947"/>
                <a:gd name="connsiteY5875" fmla="*/ 2092643 h 2329115"/>
                <a:gd name="connsiteX5876" fmla="*/ 220967 w 3708947"/>
                <a:gd name="connsiteY5876" fmla="*/ 2084311 h 2329115"/>
                <a:gd name="connsiteX5877" fmla="*/ 227210 w 3708947"/>
                <a:gd name="connsiteY5877" fmla="*/ 2069238 h 2329115"/>
                <a:gd name="connsiteX5878" fmla="*/ 223497 w 3708947"/>
                <a:gd name="connsiteY5878" fmla="*/ 2060274 h 2329115"/>
                <a:gd name="connsiteX5879" fmla="*/ 229610 w 3708947"/>
                <a:gd name="connsiteY5879" fmla="*/ 2045516 h 2329115"/>
                <a:gd name="connsiteX5880" fmla="*/ 226028 w 3708947"/>
                <a:gd name="connsiteY5880" fmla="*/ 2036868 h 2329115"/>
                <a:gd name="connsiteX5881" fmla="*/ 232183 w 3708947"/>
                <a:gd name="connsiteY5881" fmla="*/ 2022007 h 2329115"/>
                <a:gd name="connsiteX5882" fmla="*/ 228558 w 3708947"/>
                <a:gd name="connsiteY5882" fmla="*/ 2013463 h 2329115"/>
                <a:gd name="connsiteX5883" fmla="*/ 234917 w 3708947"/>
                <a:gd name="connsiteY5883" fmla="*/ 1998477 h 2329115"/>
                <a:gd name="connsiteX5884" fmla="*/ 231088 w 3708947"/>
                <a:gd name="connsiteY5884" fmla="*/ 1988793 h 2329115"/>
                <a:gd name="connsiteX5885" fmla="*/ 237097 w 3708947"/>
                <a:gd name="connsiteY5885" fmla="*/ 1973596 h 2329115"/>
                <a:gd name="connsiteX5886" fmla="*/ 233618 w 3708947"/>
                <a:gd name="connsiteY5886" fmla="*/ 1965389 h 2329115"/>
                <a:gd name="connsiteX5887" fmla="*/ 241770 w 3708947"/>
                <a:gd name="connsiteY5887" fmla="*/ 1946155 h 2329115"/>
                <a:gd name="connsiteX5888" fmla="*/ 242359 w 3708947"/>
                <a:gd name="connsiteY5888" fmla="*/ 1945916 h 2329115"/>
                <a:gd name="connsiteX5889" fmla="*/ 239944 w 3708947"/>
                <a:gd name="connsiteY5889" fmla="*/ 1940086 h 2329115"/>
                <a:gd name="connsiteX5890" fmla="*/ 245926 w 3708947"/>
                <a:gd name="connsiteY5890" fmla="*/ 1925646 h 2329115"/>
                <a:gd name="connsiteX5891" fmla="*/ 242475 w 3708947"/>
                <a:gd name="connsiteY5891" fmla="*/ 1917314 h 2329115"/>
                <a:gd name="connsiteX5892" fmla="*/ 249984 w 3708947"/>
                <a:gd name="connsiteY5892" fmla="*/ 1899186 h 2329115"/>
                <a:gd name="connsiteX5893" fmla="*/ 247535 w 3708947"/>
                <a:gd name="connsiteY5893" fmla="*/ 1893276 h 2329115"/>
                <a:gd name="connsiteX5894" fmla="*/ 254782 w 3708947"/>
                <a:gd name="connsiteY5894" fmla="*/ 1875781 h 2329115"/>
                <a:gd name="connsiteX5895" fmla="*/ 252596 w 3708947"/>
                <a:gd name="connsiteY5895" fmla="*/ 1870503 h 2329115"/>
                <a:gd name="connsiteX5896" fmla="*/ 258577 w 3708947"/>
                <a:gd name="connsiteY5896" fmla="*/ 1856063 h 2329115"/>
                <a:gd name="connsiteX5897" fmla="*/ 255126 w 3708947"/>
                <a:gd name="connsiteY5897" fmla="*/ 1847732 h 2329115"/>
                <a:gd name="connsiteX5898" fmla="*/ 262217 w 3708947"/>
                <a:gd name="connsiteY5898" fmla="*/ 1830612 h 2329115"/>
                <a:gd name="connsiteX5899" fmla="*/ 260187 w 3708947"/>
                <a:gd name="connsiteY5899" fmla="*/ 1825591 h 2329115"/>
                <a:gd name="connsiteX5900" fmla="*/ 267475 w 3708947"/>
                <a:gd name="connsiteY5900" fmla="*/ 1807565 h 2329115"/>
                <a:gd name="connsiteX5901" fmla="*/ 265247 w 3708947"/>
                <a:gd name="connsiteY5901" fmla="*/ 1802186 h 2329115"/>
                <a:gd name="connsiteX5902" fmla="*/ 272624 w 3708947"/>
                <a:gd name="connsiteY5902" fmla="*/ 1784375 h 2329115"/>
                <a:gd name="connsiteX5903" fmla="*/ 270308 w 3708947"/>
                <a:gd name="connsiteY5903" fmla="*/ 1778781 h 2329115"/>
                <a:gd name="connsiteX5904" fmla="*/ 277713 w 3708947"/>
                <a:gd name="connsiteY5904" fmla="*/ 1760902 h 2329115"/>
                <a:gd name="connsiteX5905" fmla="*/ 275368 w 3708947"/>
                <a:gd name="connsiteY5905" fmla="*/ 1755376 h 2329115"/>
                <a:gd name="connsiteX5906" fmla="*/ 283150 w 3708947"/>
                <a:gd name="connsiteY5906" fmla="*/ 1737037 h 2329115"/>
                <a:gd name="connsiteX5907" fmla="*/ 286091 w 3708947"/>
                <a:gd name="connsiteY5907" fmla="*/ 1735847 h 2329115"/>
                <a:gd name="connsiteX5908" fmla="*/ 284224 w 3708947"/>
                <a:gd name="connsiteY5908" fmla="*/ 1731338 h 2329115"/>
                <a:gd name="connsiteX5909" fmla="*/ 290946 w 3708947"/>
                <a:gd name="connsiteY5909" fmla="*/ 1715108 h 2329115"/>
                <a:gd name="connsiteX5910" fmla="*/ 289284 w 3708947"/>
                <a:gd name="connsiteY5910" fmla="*/ 1711096 h 2329115"/>
                <a:gd name="connsiteX5911" fmla="*/ 296793 w 3708947"/>
                <a:gd name="connsiteY5911" fmla="*/ 1692968 h 2329115"/>
                <a:gd name="connsiteX5912" fmla="*/ 294345 w 3708947"/>
                <a:gd name="connsiteY5912" fmla="*/ 1687058 h 2329115"/>
                <a:gd name="connsiteX5913" fmla="*/ 301941 w 3708947"/>
                <a:gd name="connsiteY5913" fmla="*/ 1668719 h 2329115"/>
                <a:gd name="connsiteX5914" fmla="*/ 303504 w 3708947"/>
                <a:gd name="connsiteY5914" fmla="*/ 1668071 h 2329115"/>
                <a:gd name="connsiteX5915" fmla="*/ 301936 w 3708947"/>
                <a:gd name="connsiteY5915" fmla="*/ 1664286 h 2329115"/>
                <a:gd name="connsiteX5916" fmla="*/ 308920 w 3708947"/>
                <a:gd name="connsiteY5916" fmla="*/ 1647423 h 2329115"/>
                <a:gd name="connsiteX5917" fmla="*/ 306996 w 3708947"/>
                <a:gd name="connsiteY5917" fmla="*/ 1642779 h 2329115"/>
                <a:gd name="connsiteX5918" fmla="*/ 314593 w 3708947"/>
                <a:gd name="connsiteY5918" fmla="*/ 1624440 h 2329115"/>
                <a:gd name="connsiteX5919" fmla="*/ 316187 w 3708947"/>
                <a:gd name="connsiteY5919" fmla="*/ 1623778 h 2329115"/>
                <a:gd name="connsiteX5920" fmla="*/ 314587 w 3708947"/>
                <a:gd name="connsiteY5920" fmla="*/ 1620006 h 2329115"/>
                <a:gd name="connsiteX5921" fmla="*/ 322368 w 3708947"/>
                <a:gd name="connsiteY5921" fmla="*/ 1601667 h 2329115"/>
                <a:gd name="connsiteX5922" fmla="*/ 324412 w 3708947"/>
                <a:gd name="connsiteY5922" fmla="*/ 1600840 h 2329115"/>
                <a:gd name="connsiteX5923" fmla="*/ 323443 w 3708947"/>
                <a:gd name="connsiteY5923" fmla="*/ 1598499 h 2329115"/>
                <a:gd name="connsiteX5924" fmla="*/ 330741 w 3708947"/>
                <a:gd name="connsiteY5924" fmla="*/ 1580878 h 2329115"/>
                <a:gd name="connsiteX5925" fmla="*/ 328503 w 3708947"/>
                <a:gd name="connsiteY5925" fmla="*/ 1575726 h 2329115"/>
                <a:gd name="connsiteX5926" fmla="*/ 336470 w 3708947"/>
                <a:gd name="connsiteY5926" fmla="*/ 1557387 h 2329115"/>
                <a:gd name="connsiteX5927" fmla="*/ 337274 w 3708947"/>
                <a:gd name="connsiteY5927" fmla="*/ 1557069 h 2329115"/>
                <a:gd name="connsiteX5928" fmla="*/ 336094 w 3708947"/>
                <a:gd name="connsiteY5928" fmla="*/ 1554219 h 2329115"/>
                <a:gd name="connsiteX5929" fmla="*/ 343690 w 3708947"/>
                <a:gd name="connsiteY5929" fmla="*/ 1535880 h 2329115"/>
                <a:gd name="connsiteX5930" fmla="*/ 345440 w 3708947"/>
                <a:gd name="connsiteY5930" fmla="*/ 1535155 h 2329115"/>
                <a:gd name="connsiteX5931" fmla="*/ 343685 w 3708947"/>
                <a:gd name="connsiteY5931" fmla="*/ 1530814 h 2329115"/>
                <a:gd name="connsiteX5932" fmla="*/ 351281 w 3708947"/>
                <a:gd name="connsiteY5932" fmla="*/ 1512027 h 2329115"/>
                <a:gd name="connsiteX5933" fmla="*/ 352057 w 3708947"/>
                <a:gd name="connsiteY5933" fmla="*/ 1511698 h 2329115"/>
                <a:gd name="connsiteX5934" fmla="*/ 351276 w 3708947"/>
                <a:gd name="connsiteY5934" fmla="*/ 1509940 h 2329115"/>
                <a:gd name="connsiteX5935" fmla="*/ 359428 w 3708947"/>
                <a:gd name="connsiteY5935" fmla="*/ 1491601 h 2329115"/>
                <a:gd name="connsiteX5936" fmla="*/ 363520 w 3708947"/>
                <a:gd name="connsiteY5936" fmla="*/ 1490021 h 2329115"/>
                <a:gd name="connsiteX5937" fmla="*/ 362662 w 3708947"/>
                <a:gd name="connsiteY5937" fmla="*/ 1487800 h 2329115"/>
                <a:gd name="connsiteX5938" fmla="*/ 370259 w 3708947"/>
                <a:gd name="connsiteY5938" fmla="*/ 1468119 h 2329115"/>
                <a:gd name="connsiteX5939" fmla="*/ 371114 w 3708947"/>
                <a:gd name="connsiteY5939" fmla="*/ 1467738 h 2329115"/>
                <a:gd name="connsiteX5940" fmla="*/ 370253 w 3708947"/>
                <a:gd name="connsiteY5940" fmla="*/ 1465660 h 2329115"/>
                <a:gd name="connsiteX5941" fmla="*/ 377850 w 3708947"/>
                <a:gd name="connsiteY5941" fmla="*/ 1447321 h 2329115"/>
                <a:gd name="connsiteX5942" fmla="*/ 378722 w 3708947"/>
                <a:gd name="connsiteY5942" fmla="*/ 1446959 h 2329115"/>
                <a:gd name="connsiteX5943" fmla="*/ 377844 w 3708947"/>
                <a:gd name="connsiteY5943" fmla="*/ 1444786 h 2329115"/>
                <a:gd name="connsiteX5944" fmla="*/ 385440 w 3708947"/>
                <a:gd name="connsiteY5944" fmla="*/ 1425999 h 2329115"/>
                <a:gd name="connsiteX5945" fmla="*/ 388324 w 3708947"/>
                <a:gd name="connsiteY5945" fmla="*/ 1424776 h 2329115"/>
                <a:gd name="connsiteX5946" fmla="*/ 387965 w 3708947"/>
                <a:gd name="connsiteY5946" fmla="*/ 1423911 h 2329115"/>
                <a:gd name="connsiteX5947" fmla="*/ 395561 w 3708947"/>
                <a:gd name="connsiteY5947" fmla="*/ 1405572 h 2329115"/>
                <a:gd name="connsiteX5948" fmla="*/ 396848 w 3708947"/>
                <a:gd name="connsiteY5948" fmla="*/ 1405039 h 2329115"/>
                <a:gd name="connsiteX5949" fmla="*/ 395556 w 3708947"/>
                <a:gd name="connsiteY5949" fmla="*/ 1401770 h 2329115"/>
                <a:gd name="connsiteX5950" fmla="*/ 403337 w 3708947"/>
                <a:gd name="connsiteY5950" fmla="*/ 1382089 h 2329115"/>
                <a:gd name="connsiteX5951" fmla="*/ 407256 w 3708947"/>
                <a:gd name="connsiteY5951" fmla="*/ 1380389 h 2329115"/>
                <a:gd name="connsiteX5952" fmla="*/ 406942 w 3708947"/>
                <a:gd name="connsiteY5952" fmla="*/ 1379631 h 2329115"/>
                <a:gd name="connsiteX5953" fmla="*/ 414539 w 3708947"/>
                <a:gd name="connsiteY5953" fmla="*/ 1361292 h 2329115"/>
                <a:gd name="connsiteX5954" fmla="*/ 415412 w 3708947"/>
                <a:gd name="connsiteY5954" fmla="*/ 1360929 h 2329115"/>
                <a:gd name="connsiteX5955" fmla="*/ 414533 w 3708947"/>
                <a:gd name="connsiteY5955" fmla="*/ 1358756 h 2329115"/>
                <a:gd name="connsiteX5956" fmla="*/ 422130 w 3708947"/>
                <a:gd name="connsiteY5956" fmla="*/ 1339969 h 2329115"/>
                <a:gd name="connsiteX5957" fmla="*/ 425012 w 3708947"/>
                <a:gd name="connsiteY5957" fmla="*/ 1338746 h 2329115"/>
                <a:gd name="connsiteX5958" fmla="*/ 424654 w 3708947"/>
                <a:gd name="connsiteY5958" fmla="*/ 1337881 h 2329115"/>
                <a:gd name="connsiteX5959" fmla="*/ 432251 w 3708947"/>
                <a:gd name="connsiteY5959" fmla="*/ 1319542 h 2329115"/>
                <a:gd name="connsiteX5960" fmla="*/ 435302 w 3708947"/>
                <a:gd name="connsiteY5960" fmla="*/ 1318278 h 2329115"/>
                <a:gd name="connsiteX5961" fmla="*/ 434775 w 3708947"/>
                <a:gd name="connsiteY5961" fmla="*/ 1317007 h 2329115"/>
                <a:gd name="connsiteX5962" fmla="*/ 442557 w 3708947"/>
                <a:gd name="connsiteY5962" fmla="*/ 1298220 h 2329115"/>
                <a:gd name="connsiteX5963" fmla="*/ 446372 w 3708947"/>
                <a:gd name="connsiteY5963" fmla="*/ 1296640 h 2329115"/>
                <a:gd name="connsiteX5964" fmla="*/ 446161 w 3708947"/>
                <a:gd name="connsiteY5964" fmla="*/ 1296132 h 2329115"/>
                <a:gd name="connsiteX5965" fmla="*/ 453758 w 3708947"/>
                <a:gd name="connsiteY5965" fmla="*/ 1277793 h 2329115"/>
                <a:gd name="connsiteX5966" fmla="*/ 456798 w 3708947"/>
                <a:gd name="connsiteY5966" fmla="*/ 1276533 h 2329115"/>
                <a:gd name="connsiteX5967" fmla="*/ 456282 w 3708947"/>
                <a:gd name="connsiteY5967" fmla="*/ 1275257 h 2329115"/>
                <a:gd name="connsiteX5968" fmla="*/ 463879 w 3708947"/>
                <a:gd name="connsiteY5968" fmla="*/ 1256470 h 2329115"/>
                <a:gd name="connsiteX5969" fmla="*/ 466521 w 3708947"/>
                <a:gd name="connsiteY5969" fmla="*/ 1255349 h 2329115"/>
                <a:gd name="connsiteX5970" fmla="*/ 474000 w 3708947"/>
                <a:gd name="connsiteY5970" fmla="*/ 1236413 h 2329115"/>
                <a:gd name="connsiteX5971" fmla="*/ 476889 w 3708947"/>
                <a:gd name="connsiteY5971" fmla="*/ 1235158 h 2329115"/>
                <a:gd name="connsiteX5972" fmla="*/ 484306 w 3708947"/>
                <a:gd name="connsiteY5972" fmla="*/ 1217251 h 2329115"/>
                <a:gd name="connsiteX5973" fmla="*/ 488121 w 3708947"/>
                <a:gd name="connsiteY5973" fmla="*/ 1215672 h 2329115"/>
                <a:gd name="connsiteX5974" fmla="*/ 487910 w 3708947"/>
                <a:gd name="connsiteY5974" fmla="*/ 1215163 h 2329115"/>
                <a:gd name="connsiteX5975" fmla="*/ 495507 w 3708947"/>
                <a:gd name="connsiteY5975" fmla="*/ 1196824 h 2329115"/>
                <a:gd name="connsiteX5976" fmla="*/ 498334 w 3708947"/>
                <a:gd name="connsiteY5976" fmla="*/ 1195653 h 2329115"/>
                <a:gd name="connsiteX5977" fmla="*/ 498031 w 3708947"/>
                <a:gd name="connsiteY5977" fmla="*/ 1194921 h 2329115"/>
                <a:gd name="connsiteX5978" fmla="*/ 505628 w 3708947"/>
                <a:gd name="connsiteY5978" fmla="*/ 1176582 h 2329115"/>
                <a:gd name="connsiteX5979" fmla="*/ 508368 w 3708947"/>
                <a:gd name="connsiteY5979" fmla="*/ 1175446 h 2329115"/>
                <a:gd name="connsiteX5980" fmla="*/ 516120 w 3708947"/>
                <a:gd name="connsiteY5980" fmla="*/ 1157605 h 2329115"/>
                <a:gd name="connsiteX5981" fmla="*/ 520823 w 3708947"/>
                <a:gd name="connsiteY5981" fmla="*/ 1155748 h 2329115"/>
                <a:gd name="connsiteX5982" fmla="*/ 520804 w 3708947"/>
                <a:gd name="connsiteY5982" fmla="*/ 1155702 h 2329115"/>
                <a:gd name="connsiteX5983" fmla="*/ 528585 w 3708947"/>
                <a:gd name="connsiteY5983" fmla="*/ 1137363 h 2329115"/>
                <a:gd name="connsiteX5984" fmla="*/ 532798 w 3708947"/>
                <a:gd name="connsiteY5984" fmla="*/ 1135660 h 2329115"/>
                <a:gd name="connsiteX5985" fmla="*/ 532190 w 3708947"/>
                <a:gd name="connsiteY5985" fmla="*/ 1134194 h 2329115"/>
                <a:gd name="connsiteX5986" fmla="*/ 539787 w 3708947"/>
                <a:gd name="connsiteY5986" fmla="*/ 1115855 h 2329115"/>
                <a:gd name="connsiteX5987" fmla="*/ 546202 w 3708947"/>
                <a:gd name="connsiteY5987" fmla="*/ 1113198 h 2329115"/>
                <a:gd name="connsiteX5988" fmla="*/ 552438 w 3708947"/>
                <a:gd name="connsiteY5988" fmla="*/ 1098143 h 2329115"/>
                <a:gd name="connsiteX5989" fmla="*/ 557881 w 3708947"/>
                <a:gd name="connsiteY5989" fmla="*/ 1095889 h 2329115"/>
                <a:gd name="connsiteX5990" fmla="*/ 557493 w 3708947"/>
                <a:gd name="connsiteY5990" fmla="*/ 1094975 h 2329115"/>
                <a:gd name="connsiteX5991" fmla="*/ 565274 w 3708947"/>
                <a:gd name="connsiteY5991" fmla="*/ 1076636 h 2329115"/>
                <a:gd name="connsiteX5992" fmla="*/ 569916 w 3708947"/>
                <a:gd name="connsiteY5992" fmla="*/ 1074759 h 2329115"/>
                <a:gd name="connsiteX5993" fmla="*/ 576475 w 3708947"/>
                <a:gd name="connsiteY5993" fmla="*/ 1058924 h 2329115"/>
                <a:gd name="connsiteX5994" fmla="*/ 581909 w 3708947"/>
                <a:gd name="connsiteY5994" fmla="*/ 1056673 h 2329115"/>
                <a:gd name="connsiteX5995" fmla="*/ 589127 w 3708947"/>
                <a:gd name="connsiteY5995" fmla="*/ 1037972 h 2329115"/>
                <a:gd name="connsiteX5996" fmla="*/ 595359 w 3708947"/>
                <a:gd name="connsiteY5996" fmla="*/ 1035202 h 2329115"/>
                <a:gd name="connsiteX5997" fmla="*/ 601778 w 3708947"/>
                <a:gd name="connsiteY5997" fmla="*/ 1019705 h 2329115"/>
                <a:gd name="connsiteX5998" fmla="*/ 609367 w 3708947"/>
                <a:gd name="connsiteY5998" fmla="*/ 1016561 h 2329115"/>
                <a:gd name="connsiteX5999" fmla="*/ 615695 w 3708947"/>
                <a:gd name="connsiteY5999" fmla="*/ 1000913 h 2329115"/>
                <a:gd name="connsiteX6000" fmla="*/ 622050 w 3708947"/>
                <a:gd name="connsiteY6000" fmla="*/ 998216 h 2329115"/>
                <a:gd name="connsiteX6001" fmla="*/ 628346 w 3708947"/>
                <a:gd name="connsiteY6001" fmla="*/ 983017 h 2329115"/>
                <a:gd name="connsiteX6002" fmla="*/ 634762 w 3708947"/>
                <a:gd name="connsiteY6002" fmla="*/ 980359 h 2329115"/>
                <a:gd name="connsiteX6003" fmla="*/ 640998 w 3708947"/>
                <a:gd name="connsiteY6003" fmla="*/ 965305 h 2329115"/>
                <a:gd name="connsiteX6004" fmla="*/ 646145 w 3708947"/>
                <a:gd name="connsiteY6004" fmla="*/ 963172 h 2329115"/>
                <a:gd name="connsiteX6005" fmla="*/ 653834 w 3708947"/>
                <a:gd name="connsiteY6005" fmla="*/ 944168 h 2329115"/>
                <a:gd name="connsiteX6006" fmla="*/ 661405 w 3708947"/>
                <a:gd name="connsiteY6006" fmla="*/ 940957 h 2329115"/>
                <a:gd name="connsiteX6007" fmla="*/ 667565 w 3708947"/>
                <a:gd name="connsiteY6007" fmla="*/ 926085 h 2329115"/>
                <a:gd name="connsiteX6008" fmla="*/ 673392 w 3708947"/>
                <a:gd name="connsiteY6008" fmla="*/ 923671 h 2329115"/>
                <a:gd name="connsiteX6009" fmla="*/ 680587 w 3708947"/>
                <a:gd name="connsiteY6009" fmla="*/ 907108 h 2329115"/>
                <a:gd name="connsiteX6010" fmla="*/ 690085 w 3708947"/>
                <a:gd name="connsiteY6010" fmla="*/ 903357 h 2329115"/>
                <a:gd name="connsiteX6011" fmla="*/ 695583 w 3708947"/>
                <a:gd name="connsiteY6011" fmla="*/ 889767 h 2329115"/>
                <a:gd name="connsiteX6012" fmla="*/ 703329 w 3708947"/>
                <a:gd name="connsiteY6012" fmla="*/ 886482 h 2329115"/>
                <a:gd name="connsiteX6013" fmla="*/ 709315 w 3708947"/>
                <a:gd name="connsiteY6013" fmla="*/ 870975 h 2329115"/>
                <a:gd name="connsiteX6014" fmla="*/ 719933 w 3708947"/>
                <a:gd name="connsiteY6014" fmla="*/ 866255 h 2329115"/>
                <a:gd name="connsiteX6015" fmla="*/ 724497 w 3708947"/>
                <a:gd name="connsiteY6015" fmla="*/ 855237 h 2329115"/>
                <a:gd name="connsiteX6016" fmla="*/ 730596 w 3708947"/>
                <a:gd name="connsiteY6016" fmla="*/ 852710 h 2329115"/>
                <a:gd name="connsiteX6017" fmla="*/ 737333 w 3708947"/>
                <a:gd name="connsiteY6017" fmla="*/ 836446 h 2329115"/>
                <a:gd name="connsiteX6018" fmla="*/ 748014 w 3708947"/>
                <a:gd name="connsiteY6018" fmla="*/ 832022 h 2329115"/>
                <a:gd name="connsiteX6019" fmla="*/ 753594 w 3708947"/>
                <a:gd name="connsiteY6019" fmla="*/ 818549 h 2329115"/>
                <a:gd name="connsiteX6020" fmla="*/ 763627 w 3708947"/>
                <a:gd name="connsiteY6020" fmla="*/ 814393 h 2329115"/>
                <a:gd name="connsiteX6021" fmla="*/ 768961 w 3708947"/>
                <a:gd name="connsiteY6021" fmla="*/ 801208 h 2329115"/>
                <a:gd name="connsiteX6022" fmla="*/ 777169 w 3708947"/>
                <a:gd name="connsiteY6022" fmla="*/ 797727 h 2329115"/>
                <a:gd name="connsiteX6023" fmla="*/ 782693 w 3708947"/>
                <a:gd name="connsiteY6023" fmla="*/ 784390 h 2329115"/>
                <a:gd name="connsiteX6024" fmla="*/ 792163 w 3708947"/>
                <a:gd name="connsiteY6024" fmla="*/ 780467 h 2329115"/>
                <a:gd name="connsiteX6025" fmla="*/ 797874 w 3708947"/>
                <a:gd name="connsiteY6025" fmla="*/ 766678 h 2329115"/>
                <a:gd name="connsiteX6026" fmla="*/ 808293 w 3708947"/>
                <a:gd name="connsiteY6026" fmla="*/ 762363 h 2329115"/>
                <a:gd name="connsiteX6027" fmla="*/ 813241 w 3708947"/>
                <a:gd name="connsiteY6027" fmla="*/ 750416 h 2329115"/>
                <a:gd name="connsiteX6028" fmla="*/ 823922 w 3708947"/>
                <a:gd name="connsiteY6028" fmla="*/ 745992 h 2329115"/>
                <a:gd name="connsiteX6029" fmla="*/ 829502 w 3708947"/>
                <a:gd name="connsiteY6029" fmla="*/ 732519 h 2329115"/>
                <a:gd name="connsiteX6030" fmla="*/ 840237 w 3708947"/>
                <a:gd name="connsiteY6030" fmla="*/ 728072 h 2329115"/>
                <a:gd name="connsiteX6031" fmla="*/ 844684 w 3708947"/>
                <a:gd name="connsiteY6031" fmla="*/ 717337 h 2329115"/>
                <a:gd name="connsiteX6032" fmla="*/ 854861 w 3708947"/>
                <a:gd name="connsiteY6032" fmla="*/ 713121 h 2329115"/>
                <a:gd name="connsiteX6033" fmla="*/ 860051 w 3708947"/>
                <a:gd name="connsiteY6033" fmla="*/ 700891 h 2329115"/>
                <a:gd name="connsiteX6034" fmla="*/ 871253 w 3708947"/>
                <a:gd name="connsiteY6034" fmla="*/ 696361 h 2329115"/>
                <a:gd name="connsiteX6035" fmla="*/ 876313 w 3708947"/>
                <a:gd name="connsiteY6035" fmla="*/ 683550 h 2329115"/>
                <a:gd name="connsiteX6036" fmla="*/ 886571 w 3708947"/>
                <a:gd name="connsiteY6036" fmla="*/ 679093 h 2329115"/>
                <a:gd name="connsiteX6037" fmla="*/ 891495 w 3708947"/>
                <a:gd name="connsiteY6037" fmla="*/ 666917 h 2329115"/>
                <a:gd name="connsiteX6038" fmla="*/ 903928 w 3708947"/>
                <a:gd name="connsiteY6038" fmla="*/ 661642 h 2329115"/>
                <a:gd name="connsiteX6039" fmla="*/ 908312 w 3708947"/>
                <a:gd name="connsiteY6039" fmla="*/ 651550 h 2329115"/>
                <a:gd name="connsiteX6040" fmla="*/ 921526 w 3708947"/>
                <a:gd name="connsiteY6040" fmla="*/ 646331 h 2329115"/>
                <a:gd name="connsiteX6041" fmla="*/ 925653 w 3708947"/>
                <a:gd name="connsiteY6041" fmla="*/ 636369 h 2329115"/>
                <a:gd name="connsiteX6042" fmla="*/ 936072 w 3708947"/>
                <a:gd name="connsiteY6042" fmla="*/ 632052 h 2329115"/>
                <a:gd name="connsiteX6043" fmla="*/ 938382 w 3708947"/>
                <a:gd name="connsiteY6043" fmla="*/ 626477 h 2329115"/>
                <a:gd name="connsiteX6044" fmla="*/ 924562 w 3708947"/>
                <a:gd name="connsiteY6044" fmla="*/ 631811 h 2329115"/>
                <a:gd name="connsiteX6045" fmla="*/ 920582 w 3708947"/>
                <a:gd name="connsiteY6045" fmla="*/ 641419 h 2329115"/>
                <a:gd name="connsiteX6046" fmla="*/ 910082 w 3708947"/>
                <a:gd name="connsiteY6046" fmla="*/ 645768 h 2329115"/>
                <a:gd name="connsiteX6047" fmla="*/ 905031 w 3708947"/>
                <a:gd name="connsiteY6047" fmla="*/ 657680 h 2329115"/>
                <a:gd name="connsiteX6048" fmla="*/ 890323 w 3708947"/>
                <a:gd name="connsiteY6048" fmla="*/ 663631 h 2329115"/>
                <a:gd name="connsiteX6049" fmla="*/ 886423 w 3708947"/>
                <a:gd name="connsiteY6049" fmla="*/ 673047 h 2329115"/>
                <a:gd name="connsiteX6050" fmla="*/ 875688 w 3708947"/>
                <a:gd name="connsiteY6050" fmla="*/ 677494 h 2329115"/>
                <a:gd name="connsiteX6051" fmla="*/ 871241 w 3708947"/>
                <a:gd name="connsiteY6051" fmla="*/ 688228 h 2329115"/>
                <a:gd name="connsiteX6052" fmla="*/ 860824 w 3708947"/>
                <a:gd name="connsiteY6052" fmla="*/ 692544 h 2329115"/>
                <a:gd name="connsiteX6053" fmla="*/ 855875 w 3708947"/>
                <a:gd name="connsiteY6053" fmla="*/ 704490 h 2329115"/>
                <a:gd name="connsiteX6054" fmla="*/ 844562 w 3708947"/>
                <a:gd name="connsiteY6054" fmla="*/ 709176 h 2329115"/>
                <a:gd name="connsiteX6055" fmla="*/ 839244 w 3708947"/>
                <a:gd name="connsiteY6055" fmla="*/ 722018 h 2329115"/>
                <a:gd name="connsiteX6056" fmla="*/ 826085 w 3708947"/>
                <a:gd name="connsiteY6056" fmla="*/ 727468 h 2329115"/>
                <a:gd name="connsiteX6057" fmla="*/ 821901 w 3708947"/>
                <a:gd name="connsiteY6057" fmla="*/ 737569 h 2329115"/>
                <a:gd name="connsiteX6058" fmla="*/ 811724 w 3708947"/>
                <a:gd name="connsiteY6058" fmla="*/ 741785 h 2329115"/>
                <a:gd name="connsiteX6059" fmla="*/ 806534 w 3708947"/>
                <a:gd name="connsiteY6059" fmla="*/ 754015 h 2329115"/>
                <a:gd name="connsiteX6060" fmla="*/ 794554 w 3708947"/>
                <a:gd name="connsiteY6060" fmla="*/ 758859 h 2329115"/>
                <a:gd name="connsiteX6061" fmla="*/ 790273 w 3708947"/>
                <a:gd name="connsiteY6061" fmla="*/ 769197 h 2329115"/>
                <a:gd name="connsiteX6062" fmla="*/ 781120 w 3708947"/>
                <a:gd name="connsiteY6062" fmla="*/ 772988 h 2329115"/>
                <a:gd name="connsiteX6063" fmla="*/ 774906 w 3708947"/>
                <a:gd name="connsiteY6063" fmla="*/ 787989 h 2329115"/>
                <a:gd name="connsiteX6064" fmla="*/ 765851 w 3708947"/>
                <a:gd name="connsiteY6064" fmla="*/ 791740 h 2329115"/>
                <a:gd name="connsiteX6065" fmla="*/ 760805 w 3708947"/>
                <a:gd name="connsiteY6065" fmla="*/ 803356 h 2329115"/>
                <a:gd name="connsiteX6066" fmla="*/ 751868 w 3708947"/>
                <a:gd name="connsiteY6066" fmla="*/ 806886 h 2329115"/>
                <a:gd name="connsiteX6067" fmla="*/ 745993 w 3708947"/>
                <a:gd name="connsiteY6067" fmla="*/ 821068 h 2329115"/>
                <a:gd name="connsiteX6068" fmla="*/ 736577 w 3708947"/>
                <a:gd name="connsiteY6068" fmla="*/ 824969 h 2329115"/>
                <a:gd name="connsiteX6069" fmla="*/ 730626 w 3708947"/>
                <a:gd name="connsiteY6069" fmla="*/ 839676 h 2329115"/>
                <a:gd name="connsiteX6070" fmla="*/ 718713 w 3708947"/>
                <a:gd name="connsiteY6070" fmla="*/ 844727 h 2329115"/>
                <a:gd name="connsiteX6071" fmla="*/ 714364 w 3708947"/>
                <a:gd name="connsiteY6071" fmla="*/ 855227 h 2329115"/>
                <a:gd name="connsiteX6072" fmla="*/ 708295 w 3708947"/>
                <a:gd name="connsiteY6072" fmla="*/ 857741 h 2329115"/>
                <a:gd name="connsiteX6073" fmla="*/ 701713 w 3708947"/>
                <a:gd name="connsiteY6073" fmla="*/ 874019 h 2329115"/>
                <a:gd name="connsiteX6074" fmla="*/ 692234 w 3708947"/>
                <a:gd name="connsiteY6074" fmla="*/ 878041 h 2329115"/>
                <a:gd name="connsiteX6075" fmla="*/ 686346 w 3708947"/>
                <a:gd name="connsiteY6075" fmla="*/ 891916 h 2329115"/>
                <a:gd name="connsiteX6076" fmla="*/ 678501 w 3708947"/>
                <a:gd name="connsiteY6076" fmla="*/ 895088 h 2329115"/>
                <a:gd name="connsiteX6077" fmla="*/ 672615 w 3708947"/>
                <a:gd name="connsiteY6077" fmla="*/ 910337 h 2329115"/>
                <a:gd name="connsiteX6078" fmla="*/ 662775 w 3708947"/>
                <a:gd name="connsiteY6078" fmla="*/ 914711 h 2329115"/>
                <a:gd name="connsiteX6079" fmla="*/ 657434 w 3708947"/>
                <a:gd name="connsiteY6079" fmla="*/ 928235 h 2329115"/>
                <a:gd name="connsiteX6080" fmla="*/ 649786 w 3708947"/>
                <a:gd name="connsiteY6080" fmla="*/ 931558 h 2329115"/>
                <a:gd name="connsiteX6081" fmla="*/ 644597 w 3708947"/>
                <a:gd name="connsiteY6081" fmla="*/ 943787 h 2329115"/>
                <a:gd name="connsiteX6082" fmla="*/ 637545 w 3708947"/>
                <a:gd name="connsiteY6082" fmla="*/ 946638 h 2329115"/>
                <a:gd name="connsiteX6083" fmla="*/ 630866 w 3708947"/>
                <a:gd name="connsiteY6083" fmla="*/ 962763 h 2329115"/>
                <a:gd name="connsiteX6084" fmla="*/ 622098 w 3708947"/>
                <a:gd name="connsiteY6084" fmla="*/ 966395 h 2329115"/>
                <a:gd name="connsiteX6085" fmla="*/ 615684 w 3708947"/>
                <a:gd name="connsiteY6085" fmla="*/ 982636 h 2329115"/>
                <a:gd name="connsiteX6086" fmla="*/ 610012 w 3708947"/>
                <a:gd name="connsiteY6086" fmla="*/ 985100 h 2329115"/>
                <a:gd name="connsiteX6087" fmla="*/ 602848 w 3708947"/>
                <a:gd name="connsiteY6087" fmla="*/ 1001983 h 2329115"/>
                <a:gd name="connsiteX6088" fmla="*/ 595167 w 3708947"/>
                <a:gd name="connsiteY6088" fmla="*/ 1005089 h 2329115"/>
                <a:gd name="connsiteX6089" fmla="*/ 589116 w 3708947"/>
                <a:gd name="connsiteY6089" fmla="*/ 1019695 h 2329115"/>
                <a:gd name="connsiteX6090" fmla="*/ 583047 w 3708947"/>
                <a:gd name="connsiteY6090" fmla="*/ 1022209 h 2329115"/>
                <a:gd name="connsiteX6091" fmla="*/ 576465 w 3708947"/>
                <a:gd name="connsiteY6091" fmla="*/ 1038486 h 2329115"/>
                <a:gd name="connsiteX6092" fmla="*/ 570071 w 3708947"/>
                <a:gd name="connsiteY6092" fmla="*/ 1041199 h 2329115"/>
                <a:gd name="connsiteX6093" fmla="*/ 563628 w 3708947"/>
                <a:gd name="connsiteY6093" fmla="*/ 1056383 h 2329115"/>
                <a:gd name="connsiteX6094" fmla="*/ 556939 w 3708947"/>
                <a:gd name="connsiteY6094" fmla="*/ 1059088 h 2329115"/>
                <a:gd name="connsiteX6095" fmla="*/ 549897 w 3708947"/>
                <a:gd name="connsiteY6095" fmla="*/ 1077335 h 2329115"/>
                <a:gd name="connsiteX6096" fmla="*/ 546766 w 3708947"/>
                <a:gd name="connsiteY6096" fmla="*/ 1078726 h 2329115"/>
                <a:gd name="connsiteX6097" fmla="*/ 539776 w 3708947"/>
                <a:gd name="connsiteY6097" fmla="*/ 1095602 h 2329115"/>
                <a:gd name="connsiteX6098" fmla="*/ 533320 w 3708947"/>
                <a:gd name="connsiteY6098" fmla="*/ 1098276 h 2329115"/>
                <a:gd name="connsiteX6099" fmla="*/ 526940 w 3708947"/>
                <a:gd name="connsiteY6099" fmla="*/ 1113314 h 2329115"/>
                <a:gd name="connsiteX6100" fmla="*/ 520561 w 3708947"/>
                <a:gd name="connsiteY6100" fmla="*/ 1115893 h 2329115"/>
                <a:gd name="connsiteX6101" fmla="*/ 520805 w 3708947"/>
                <a:gd name="connsiteY6101" fmla="*/ 1116483 h 2329115"/>
                <a:gd name="connsiteX6102" fmla="*/ 513208 w 3708947"/>
                <a:gd name="connsiteY6102" fmla="*/ 1134822 h 2329115"/>
                <a:gd name="connsiteX6103" fmla="*/ 509847 w 3708947"/>
                <a:gd name="connsiteY6103" fmla="*/ 1136214 h 2329115"/>
                <a:gd name="connsiteX6104" fmla="*/ 503087 w 3708947"/>
                <a:gd name="connsiteY6104" fmla="*/ 1152534 h 2329115"/>
                <a:gd name="connsiteX6105" fmla="*/ 497652 w 3708947"/>
                <a:gd name="connsiteY6105" fmla="*/ 1154785 h 2329115"/>
                <a:gd name="connsiteX6106" fmla="*/ 498032 w 3708947"/>
                <a:gd name="connsiteY6106" fmla="*/ 1155702 h 2329115"/>
                <a:gd name="connsiteX6107" fmla="*/ 490436 w 3708947"/>
                <a:gd name="connsiteY6107" fmla="*/ 1174041 h 2329115"/>
                <a:gd name="connsiteX6108" fmla="*/ 487602 w 3708947"/>
                <a:gd name="connsiteY6108" fmla="*/ 1175215 h 2329115"/>
                <a:gd name="connsiteX6109" fmla="*/ 487911 w 3708947"/>
                <a:gd name="connsiteY6109" fmla="*/ 1175944 h 2329115"/>
                <a:gd name="connsiteX6110" fmla="*/ 480129 w 3708947"/>
                <a:gd name="connsiteY6110" fmla="*/ 1194283 h 2329115"/>
                <a:gd name="connsiteX6111" fmla="*/ 476093 w 3708947"/>
                <a:gd name="connsiteY6111" fmla="*/ 1195916 h 2329115"/>
                <a:gd name="connsiteX6112" fmla="*/ 468558 w 3708947"/>
                <a:gd name="connsiteY6112" fmla="*/ 1213260 h 2329115"/>
                <a:gd name="connsiteX6113" fmla="*/ 463854 w 3708947"/>
                <a:gd name="connsiteY6113" fmla="*/ 1215118 h 2329115"/>
                <a:gd name="connsiteX6114" fmla="*/ 463873 w 3708947"/>
                <a:gd name="connsiteY6114" fmla="*/ 1215163 h 2329115"/>
                <a:gd name="connsiteX6115" fmla="*/ 456277 w 3708947"/>
                <a:gd name="connsiteY6115" fmla="*/ 1233502 h 2329115"/>
                <a:gd name="connsiteX6116" fmla="*/ 453226 w 3708947"/>
                <a:gd name="connsiteY6116" fmla="*/ 1234766 h 2329115"/>
                <a:gd name="connsiteX6117" fmla="*/ 453753 w 3708947"/>
                <a:gd name="connsiteY6117" fmla="*/ 1236038 h 2329115"/>
                <a:gd name="connsiteX6118" fmla="*/ 445971 w 3708947"/>
                <a:gd name="connsiteY6118" fmla="*/ 1254824 h 2329115"/>
                <a:gd name="connsiteX6119" fmla="*/ 443561 w 3708947"/>
                <a:gd name="connsiteY6119" fmla="*/ 1255823 h 2329115"/>
                <a:gd name="connsiteX6120" fmla="*/ 435850 w 3708947"/>
                <a:gd name="connsiteY6120" fmla="*/ 1274881 h 2329115"/>
                <a:gd name="connsiteX6121" fmla="*/ 431682 w 3708947"/>
                <a:gd name="connsiteY6121" fmla="*/ 1276649 h 2329115"/>
                <a:gd name="connsiteX6122" fmla="*/ 424649 w 3708947"/>
                <a:gd name="connsiteY6122" fmla="*/ 1294043 h 2329115"/>
                <a:gd name="connsiteX6123" fmla="*/ 421765 w 3708947"/>
                <a:gd name="connsiteY6123" fmla="*/ 1295266 h 2329115"/>
                <a:gd name="connsiteX6124" fmla="*/ 422124 w 3708947"/>
                <a:gd name="connsiteY6124" fmla="*/ 1296132 h 2329115"/>
                <a:gd name="connsiteX6125" fmla="*/ 414528 w 3708947"/>
                <a:gd name="connsiteY6125" fmla="*/ 1314471 h 2329115"/>
                <a:gd name="connsiteX6126" fmla="*/ 411477 w 3708947"/>
                <a:gd name="connsiteY6126" fmla="*/ 1315735 h 2329115"/>
                <a:gd name="connsiteX6127" fmla="*/ 412004 w 3708947"/>
                <a:gd name="connsiteY6127" fmla="*/ 1317007 h 2329115"/>
                <a:gd name="connsiteX6128" fmla="*/ 404222 w 3708947"/>
                <a:gd name="connsiteY6128" fmla="*/ 1335793 h 2329115"/>
                <a:gd name="connsiteX6129" fmla="*/ 400407 w 3708947"/>
                <a:gd name="connsiteY6129" fmla="*/ 1337373 h 2329115"/>
                <a:gd name="connsiteX6130" fmla="*/ 400617 w 3708947"/>
                <a:gd name="connsiteY6130" fmla="*/ 1337881 h 2329115"/>
                <a:gd name="connsiteX6131" fmla="*/ 393021 w 3708947"/>
                <a:gd name="connsiteY6131" fmla="*/ 1356220 h 2329115"/>
                <a:gd name="connsiteX6132" fmla="*/ 392147 w 3708947"/>
                <a:gd name="connsiteY6132" fmla="*/ 1356582 h 2329115"/>
                <a:gd name="connsiteX6133" fmla="*/ 393026 w 3708947"/>
                <a:gd name="connsiteY6133" fmla="*/ 1358756 h 2329115"/>
                <a:gd name="connsiteX6134" fmla="*/ 385430 w 3708947"/>
                <a:gd name="connsiteY6134" fmla="*/ 1377542 h 2329115"/>
                <a:gd name="connsiteX6135" fmla="*/ 382547 w 3708947"/>
                <a:gd name="connsiteY6135" fmla="*/ 1378765 h 2329115"/>
                <a:gd name="connsiteX6136" fmla="*/ 382905 w 3708947"/>
                <a:gd name="connsiteY6136" fmla="*/ 1379631 h 2329115"/>
                <a:gd name="connsiteX6137" fmla="*/ 375309 w 3708947"/>
                <a:gd name="connsiteY6137" fmla="*/ 1397970 h 2329115"/>
                <a:gd name="connsiteX6138" fmla="*/ 371868 w 3708947"/>
                <a:gd name="connsiteY6138" fmla="*/ 1399396 h 2329115"/>
                <a:gd name="connsiteX6139" fmla="*/ 372784 w 3708947"/>
                <a:gd name="connsiteY6139" fmla="*/ 1401770 h 2329115"/>
                <a:gd name="connsiteX6140" fmla="*/ 365188 w 3708947"/>
                <a:gd name="connsiteY6140" fmla="*/ 1421452 h 2329115"/>
                <a:gd name="connsiteX6141" fmla="*/ 364314 w 3708947"/>
                <a:gd name="connsiteY6141" fmla="*/ 1421840 h 2329115"/>
                <a:gd name="connsiteX6142" fmla="*/ 365193 w 3708947"/>
                <a:gd name="connsiteY6142" fmla="*/ 1423911 h 2329115"/>
                <a:gd name="connsiteX6143" fmla="*/ 357411 w 3708947"/>
                <a:gd name="connsiteY6143" fmla="*/ 1442250 h 2329115"/>
                <a:gd name="connsiteX6144" fmla="*/ 355577 w 3708947"/>
                <a:gd name="connsiteY6144" fmla="*/ 1442992 h 2329115"/>
                <a:gd name="connsiteX6145" fmla="*/ 356338 w 3708947"/>
                <a:gd name="connsiteY6145" fmla="*/ 1444786 h 2329115"/>
                <a:gd name="connsiteX6146" fmla="*/ 348371 w 3708947"/>
                <a:gd name="connsiteY6146" fmla="*/ 1463572 h 2329115"/>
                <a:gd name="connsiteX6147" fmla="*/ 345785 w 3708947"/>
                <a:gd name="connsiteY6147" fmla="*/ 1464618 h 2329115"/>
                <a:gd name="connsiteX6148" fmla="*/ 346216 w 3708947"/>
                <a:gd name="connsiteY6148" fmla="*/ 1465660 h 2329115"/>
                <a:gd name="connsiteX6149" fmla="*/ 338620 w 3708947"/>
                <a:gd name="connsiteY6149" fmla="*/ 1483999 h 2329115"/>
                <a:gd name="connsiteX6150" fmla="*/ 337360 w 3708947"/>
                <a:gd name="connsiteY6150" fmla="*/ 1484521 h 2329115"/>
                <a:gd name="connsiteX6151" fmla="*/ 338625 w 3708947"/>
                <a:gd name="connsiteY6151" fmla="*/ 1487800 h 2329115"/>
                <a:gd name="connsiteX6152" fmla="*/ 331029 w 3708947"/>
                <a:gd name="connsiteY6152" fmla="*/ 1507481 h 2329115"/>
                <a:gd name="connsiteX6153" fmla="*/ 330173 w 3708947"/>
                <a:gd name="connsiteY6153" fmla="*/ 1507861 h 2329115"/>
                <a:gd name="connsiteX6154" fmla="*/ 331034 w 3708947"/>
                <a:gd name="connsiteY6154" fmla="*/ 1509940 h 2329115"/>
                <a:gd name="connsiteX6155" fmla="*/ 323438 w 3708947"/>
                <a:gd name="connsiteY6155" fmla="*/ 1528279 h 2329115"/>
                <a:gd name="connsiteX6156" fmla="*/ 322546 w 3708947"/>
                <a:gd name="connsiteY6156" fmla="*/ 1528649 h 2329115"/>
                <a:gd name="connsiteX6157" fmla="*/ 323443 w 3708947"/>
                <a:gd name="connsiteY6157" fmla="*/ 1530814 h 2329115"/>
                <a:gd name="connsiteX6158" fmla="*/ 315661 w 3708947"/>
                <a:gd name="connsiteY6158" fmla="*/ 1549601 h 2329115"/>
                <a:gd name="connsiteX6159" fmla="*/ 313111 w 3708947"/>
                <a:gd name="connsiteY6159" fmla="*/ 1550657 h 2329115"/>
                <a:gd name="connsiteX6160" fmla="*/ 314587 w 3708947"/>
                <a:gd name="connsiteY6160" fmla="*/ 1554219 h 2329115"/>
                <a:gd name="connsiteX6161" fmla="*/ 306992 w 3708947"/>
                <a:gd name="connsiteY6161" fmla="*/ 1572559 h 2329115"/>
                <a:gd name="connsiteX6162" fmla="*/ 305876 w 3708947"/>
                <a:gd name="connsiteY6162" fmla="*/ 1573021 h 2329115"/>
                <a:gd name="connsiteX6163" fmla="*/ 306996 w 3708947"/>
                <a:gd name="connsiteY6163" fmla="*/ 1575726 h 2329115"/>
                <a:gd name="connsiteX6164" fmla="*/ 299400 w 3708947"/>
                <a:gd name="connsiteY6164" fmla="*/ 1594065 h 2329115"/>
                <a:gd name="connsiteX6165" fmla="*/ 297837 w 3708947"/>
                <a:gd name="connsiteY6165" fmla="*/ 1594713 h 2329115"/>
                <a:gd name="connsiteX6166" fmla="*/ 299406 w 3708947"/>
                <a:gd name="connsiteY6166" fmla="*/ 1598499 h 2329115"/>
                <a:gd name="connsiteX6167" fmla="*/ 291809 w 3708947"/>
                <a:gd name="connsiteY6167" fmla="*/ 1616838 h 2329115"/>
                <a:gd name="connsiteX6168" fmla="*/ 290693 w 3708947"/>
                <a:gd name="connsiteY6168" fmla="*/ 1617300 h 2329115"/>
                <a:gd name="connsiteX6169" fmla="*/ 291815 w 3708947"/>
                <a:gd name="connsiteY6169" fmla="*/ 1620006 h 2329115"/>
                <a:gd name="connsiteX6170" fmla="*/ 284542 w 3708947"/>
                <a:gd name="connsiteY6170" fmla="*/ 1637564 h 2329115"/>
                <a:gd name="connsiteX6171" fmla="*/ 286755 w 3708947"/>
                <a:gd name="connsiteY6171" fmla="*/ 1642779 h 2329115"/>
                <a:gd name="connsiteX6172" fmla="*/ 278973 w 3708947"/>
                <a:gd name="connsiteY6172" fmla="*/ 1661118 h 2329115"/>
                <a:gd name="connsiteX6173" fmla="*/ 277989 w 3708947"/>
                <a:gd name="connsiteY6173" fmla="*/ 1661516 h 2329115"/>
                <a:gd name="connsiteX6174" fmla="*/ 279164 w 3708947"/>
                <a:gd name="connsiteY6174" fmla="*/ 1664286 h 2329115"/>
                <a:gd name="connsiteX6175" fmla="*/ 271382 w 3708947"/>
                <a:gd name="connsiteY6175" fmla="*/ 1682625 h 2329115"/>
                <a:gd name="connsiteX6176" fmla="*/ 271056 w 3708947"/>
                <a:gd name="connsiteY6176" fmla="*/ 1682756 h 2329115"/>
                <a:gd name="connsiteX6177" fmla="*/ 272838 w 3708947"/>
                <a:gd name="connsiteY6177" fmla="*/ 1687058 h 2329115"/>
                <a:gd name="connsiteX6178" fmla="*/ 265242 w 3708947"/>
                <a:gd name="connsiteY6178" fmla="*/ 1705397 h 2329115"/>
                <a:gd name="connsiteX6179" fmla="*/ 263232 w 3708947"/>
                <a:gd name="connsiteY6179" fmla="*/ 1706230 h 2329115"/>
                <a:gd name="connsiteX6180" fmla="*/ 265247 w 3708947"/>
                <a:gd name="connsiteY6180" fmla="*/ 1711096 h 2329115"/>
                <a:gd name="connsiteX6181" fmla="*/ 258524 w 3708947"/>
                <a:gd name="connsiteY6181" fmla="*/ 1727326 h 2329115"/>
                <a:gd name="connsiteX6182" fmla="*/ 260187 w 3708947"/>
                <a:gd name="connsiteY6182" fmla="*/ 1731338 h 2329115"/>
                <a:gd name="connsiteX6183" fmla="*/ 252678 w 3708947"/>
                <a:gd name="connsiteY6183" fmla="*/ 1749466 h 2329115"/>
                <a:gd name="connsiteX6184" fmla="*/ 255126 w 3708947"/>
                <a:gd name="connsiteY6184" fmla="*/ 1755376 h 2329115"/>
                <a:gd name="connsiteX6185" fmla="*/ 247777 w 3708947"/>
                <a:gd name="connsiteY6185" fmla="*/ 1773119 h 2329115"/>
                <a:gd name="connsiteX6186" fmla="*/ 250066 w 3708947"/>
                <a:gd name="connsiteY6186" fmla="*/ 1778781 h 2329115"/>
                <a:gd name="connsiteX6187" fmla="*/ 242750 w 3708947"/>
                <a:gd name="connsiteY6187" fmla="*/ 1796871 h 2329115"/>
                <a:gd name="connsiteX6188" fmla="*/ 245006 w 3708947"/>
                <a:gd name="connsiteY6188" fmla="*/ 1802186 h 2329115"/>
                <a:gd name="connsiteX6189" fmla="*/ 237539 w 3708947"/>
                <a:gd name="connsiteY6189" fmla="*/ 1819782 h 2329115"/>
                <a:gd name="connsiteX6190" fmla="*/ 239945 w 3708947"/>
                <a:gd name="connsiteY6190" fmla="*/ 1825591 h 2329115"/>
                <a:gd name="connsiteX6191" fmla="*/ 232231 w 3708947"/>
                <a:gd name="connsiteY6191" fmla="*/ 1844216 h 2329115"/>
                <a:gd name="connsiteX6192" fmla="*/ 233619 w 3708947"/>
                <a:gd name="connsiteY6192" fmla="*/ 1847732 h 2329115"/>
                <a:gd name="connsiteX6193" fmla="*/ 226546 w 3708947"/>
                <a:gd name="connsiteY6193" fmla="*/ 1865643 h 2329115"/>
                <a:gd name="connsiteX6194" fmla="*/ 228559 w 3708947"/>
                <a:gd name="connsiteY6194" fmla="*/ 1870503 h 2329115"/>
                <a:gd name="connsiteX6195" fmla="*/ 221312 w 3708947"/>
                <a:gd name="connsiteY6195" fmla="*/ 1887998 h 2329115"/>
                <a:gd name="connsiteX6196" fmla="*/ 223498 w 3708947"/>
                <a:gd name="connsiteY6196" fmla="*/ 1893276 h 2329115"/>
                <a:gd name="connsiteX6197" fmla="*/ 217255 w 3708947"/>
                <a:gd name="connsiteY6197" fmla="*/ 1908349 h 2329115"/>
                <a:gd name="connsiteX6198" fmla="*/ 220968 w 3708947"/>
                <a:gd name="connsiteY6198" fmla="*/ 1917314 h 2329115"/>
                <a:gd name="connsiteX6199" fmla="*/ 213721 w 3708947"/>
                <a:gd name="connsiteY6199" fmla="*/ 1934809 h 2329115"/>
                <a:gd name="connsiteX6200" fmla="*/ 215907 w 3708947"/>
                <a:gd name="connsiteY6200" fmla="*/ 1940086 h 2329115"/>
                <a:gd name="connsiteX6201" fmla="*/ 209496 w 3708947"/>
                <a:gd name="connsiteY6201" fmla="*/ 1955564 h 2329115"/>
                <a:gd name="connsiteX6202" fmla="*/ 213376 w 3708947"/>
                <a:gd name="connsiteY6202" fmla="*/ 1965389 h 2329115"/>
                <a:gd name="connsiteX6203" fmla="*/ 207449 w 3708947"/>
                <a:gd name="connsiteY6203" fmla="*/ 1980398 h 2329115"/>
                <a:gd name="connsiteX6204" fmla="*/ 210847 w 3708947"/>
                <a:gd name="connsiteY6204" fmla="*/ 1988793 h 2329115"/>
                <a:gd name="connsiteX6205" fmla="*/ 203266 w 3708947"/>
                <a:gd name="connsiteY6205" fmla="*/ 2007522 h 2329115"/>
                <a:gd name="connsiteX6206" fmla="*/ 205786 w 3708947"/>
                <a:gd name="connsiteY6206" fmla="*/ 2013463 h 2329115"/>
                <a:gd name="connsiteX6207" fmla="*/ 199600 w 3708947"/>
                <a:gd name="connsiteY6207" fmla="*/ 2028042 h 2329115"/>
                <a:gd name="connsiteX6208" fmla="*/ 203256 w 3708947"/>
                <a:gd name="connsiteY6208" fmla="*/ 2036868 h 2329115"/>
                <a:gd name="connsiteX6209" fmla="*/ 197100 w 3708947"/>
                <a:gd name="connsiteY6209" fmla="*/ 2051730 h 2329115"/>
                <a:gd name="connsiteX6210" fmla="*/ 200726 w 3708947"/>
                <a:gd name="connsiteY6210" fmla="*/ 2060274 h 2329115"/>
                <a:gd name="connsiteX6211" fmla="*/ 194360 w 3708947"/>
                <a:gd name="connsiteY6211" fmla="*/ 2075274 h 2329115"/>
                <a:gd name="connsiteX6212" fmla="*/ 198195 w 3708947"/>
                <a:gd name="connsiteY6212" fmla="*/ 2084311 h 2329115"/>
                <a:gd name="connsiteX6213" fmla="*/ 193251 w 3708947"/>
                <a:gd name="connsiteY6213" fmla="*/ 2095962 h 2329115"/>
                <a:gd name="connsiteX6214" fmla="*/ 198195 w 3708947"/>
                <a:gd name="connsiteY6214" fmla="*/ 2107083 h 2329115"/>
                <a:gd name="connsiteX6215" fmla="*/ 190534 w 3708947"/>
                <a:gd name="connsiteY6215" fmla="*/ 2124318 h 2329115"/>
                <a:gd name="connsiteX6216" fmla="*/ 194400 w 3708947"/>
                <a:gd name="connsiteY6216" fmla="*/ 2133651 h 2329115"/>
                <a:gd name="connsiteX6217" fmla="*/ 188330 w 3708947"/>
                <a:gd name="connsiteY6217" fmla="*/ 2148304 h 2329115"/>
                <a:gd name="connsiteX6218" fmla="*/ 191869 w 3708947"/>
                <a:gd name="connsiteY6218" fmla="*/ 2157057 h 2329115"/>
                <a:gd name="connsiteX6219" fmla="*/ 186968 w 3708947"/>
                <a:gd name="connsiteY6219" fmla="*/ 2169177 h 2329115"/>
                <a:gd name="connsiteX6220" fmla="*/ 191870 w 3708947"/>
                <a:gd name="connsiteY6220" fmla="*/ 2180461 h 2329115"/>
                <a:gd name="connsiteX6221" fmla="*/ 185488 w 3708947"/>
                <a:gd name="connsiteY6221" fmla="*/ 2195153 h 2329115"/>
                <a:gd name="connsiteX6222" fmla="*/ 189339 w 3708947"/>
                <a:gd name="connsiteY6222" fmla="*/ 2205131 h 2329115"/>
                <a:gd name="connsiteX6223" fmla="*/ 184410 w 3708947"/>
                <a:gd name="connsiteY6223" fmla="*/ 2217901 h 2329115"/>
                <a:gd name="connsiteX6224" fmla="*/ 189339 w 3708947"/>
                <a:gd name="connsiteY6224" fmla="*/ 2229802 h 2329115"/>
                <a:gd name="connsiteX6225" fmla="*/ 184243 w 3708947"/>
                <a:gd name="connsiteY6225" fmla="*/ 2242106 h 2329115"/>
                <a:gd name="connsiteX6226" fmla="*/ 189340 w 3708947"/>
                <a:gd name="connsiteY6226" fmla="*/ 2253839 h 2329115"/>
                <a:gd name="connsiteX6227" fmla="*/ 182679 w 3708947"/>
                <a:gd name="connsiteY6227" fmla="*/ 2269171 h 2329115"/>
                <a:gd name="connsiteX6228" fmla="*/ 186809 w 3708947"/>
                <a:gd name="connsiteY6228" fmla="*/ 2279142 h 2329115"/>
                <a:gd name="connsiteX6229" fmla="*/ 181830 w 3708947"/>
                <a:gd name="connsiteY6229" fmla="*/ 2291161 h 2329115"/>
                <a:gd name="connsiteX6230" fmla="*/ 186809 w 3708947"/>
                <a:gd name="connsiteY6230" fmla="*/ 2303180 h 2329115"/>
                <a:gd name="connsiteX6231" fmla="*/ 160873 w 3708947"/>
                <a:gd name="connsiteY6231" fmla="*/ 2329115 h 2329115"/>
                <a:gd name="connsiteX6232" fmla="*/ 134938 w 3708947"/>
                <a:gd name="connsiteY6232" fmla="*/ 2303180 h 2329115"/>
                <a:gd name="connsiteX6233" fmla="*/ 139916 w 3708947"/>
                <a:gd name="connsiteY6233" fmla="*/ 2291161 h 2329115"/>
                <a:gd name="connsiteX6234" fmla="*/ 134938 w 3708947"/>
                <a:gd name="connsiteY6234" fmla="*/ 2279142 h 2329115"/>
                <a:gd name="connsiteX6235" fmla="*/ 140303 w 3708947"/>
                <a:gd name="connsiteY6235" fmla="*/ 2266189 h 2329115"/>
                <a:gd name="connsiteX6236" fmla="*/ 134938 w 3708947"/>
                <a:gd name="connsiteY6236" fmla="*/ 2253839 h 2329115"/>
                <a:gd name="connsiteX6237" fmla="*/ 141330 w 3708947"/>
                <a:gd name="connsiteY6237" fmla="*/ 2239125 h 2329115"/>
                <a:gd name="connsiteX6238" fmla="*/ 137468 w 3708947"/>
                <a:gd name="connsiteY6238" fmla="*/ 2229802 h 2329115"/>
                <a:gd name="connsiteX6239" fmla="*/ 142397 w 3708947"/>
                <a:gd name="connsiteY6239" fmla="*/ 2217901 h 2329115"/>
                <a:gd name="connsiteX6240" fmla="*/ 137468 w 3708947"/>
                <a:gd name="connsiteY6240" fmla="*/ 2205131 h 2329115"/>
                <a:gd name="connsiteX6241" fmla="*/ 142510 w 3708947"/>
                <a:gd name="connsiteY6241" fmla="*/ 2192068 h 2329115"/>
                <a:gd name="connsiteX6242" fmla="*/ 137468 w 3708947"/>
                <a:gd name="connsiteY6242" fmla="*/ 2180461 h 2329115"/>
                <a:gd name="connsiteX6243" fmla="*/ 143680 w 3708947"/>
                <a:gd name="connsiteY6243" fmla="*/ 2166162 h 2329115"/>
                <a:gd name="connsiteX6244" fmla="*/ 139998 w 3708947"/>
                <a:gd name="connsiteY6244" fmla="*/ 2157057 h 2329115"/>
                <a:gd name="connsiteX6245" fmla="*/ 146037 w 3708947"/>
                <a:gd name="connsiteY6245" fmla="*/ 2142122 h 2329115"/>
                <a:gd name="connsiteX6246" fmla="*/ 142529 w 3708947"/>
                <a:gd name="connsiteY6246" fmla="*/ 2133651 h 2329115"/>
                <a:gd name="connsiteX6247" fmla="*/ 148225 w 3708947"/>
                <a:gd name="connsiteY6247" fmla="*/ 2119898 h 2329115"/>
                <a:gd name="connsiteX6248" fmla="*/ 142529 w 3708947"/>
                <a:gd name="connsiteY6248" fmla="*/ 2107083 h 2329115"/>
                <a:gd name="connsiteX6249" fmla="*/ 148767 w 3708947"/>
                <a:gd name="connsiteY6249" fmla="*/ 2093049 h 2329115"/>
                <a:gd name="connsiteX6250" fmla="*/ 145059 w 3708947"/>
                <a:gd name="connsiteY6250" fmla="*/ 2084311 h 2329115"/>
                <a:gd name="connsiteX6251" fmla="*/ 151424 w 3708947"/>
                <a:gd name="connsiteY6251" fmla="*/ 2069310 h 2329115"/>
                <a:gd name="connsiteX6252" fmla="*/ 147589 w 3708947"/>
                <a:gd name="connsiteY6252" fmla="*/ 2060274 h 2329115"/>
                <a:gd name="connsiteX6253" fmla="*/ 153775 w 3708947"/>
                <a:gd name="connsiteY6253" fmla="*/ 2045695 h 2329115"/>
                <a:gd name="connsiteX6254" fmla="*/ 150119 w 3708947"/>
                <a:gd name="connsiteY6254" fmla="*/ 2036868 h 2329115"/>
                <a:gd name="connsiteX6255" fmla="*/ 156275 w 3708947"/>
                <a:gd name="connsiteY6255" fmla="*/ 2022007 h 2329115"/>
                <a:gd name="connsiteX6256" fmla="*/ 152650 w 3708947"/>
                <a:gd name="connsiteY6256" fmla="*/ 2013463 h 2329115"/>
                <a:gd name="connsiteX6257" fmla="*/ 159703 w 3708947"/>
                <a:gd name="connsiteY6257" fmla="*/ 1996842 h 2329115"/>
                <a:gd name="connsiteX6258" fmla="*/ 156445 w 3708947"/>
                <a:gd name="connsiteY6258" fmla="*/ 1988793 h 2329115"/>
                <a:gd name="connsiteX6259" fmla="*/ 163685 w 3708947"/>
                <a:gd name="connsiteY6259" fmla="*/ 1970908 h 2329115"/>
                <a:gd name="connsiteX6260" fmla="*/ 161505 w 3708947"/>
                <a:gd name="connsiteY6260" fmla="*/ 1965389 h 2329115"/>
                <a:gd name="connsiteX6261" fmla="*/ 167856 w 3708947"/>
                <a:gd name="connsiteY6261" fmla="*/ 1949308 h 2329115"/>
                <a:gd name="connsiteX6262" fmla="*/ 164036 w 3708947"/>
                <a:gd name="connsiteY6262" fmla="*/ 1940086 h 2329115"/>
                <a:gd name="connsiteX6263" fmla="*/ 171283 w 3708947"/>
                <a:gd name="connsiteY6263" fmla="*/ 1922591 h 2329115"/>
                <a:gd name="connsiteX6264" fmla="*/ 169097 w 3708947"/>
                <a:gd name="connsiteY6264" fmla="*/ 1917314 h 2329115"/>
                <a:gd name="connsiteX6265" fmla="*/ 175340 w 3708947"/>
                <a:gd name="connsiteY6265" fmla="*/ 1902241 h 2329115"/>
                <a:gd name="connsiteX6266" fmla="*/ 171627 w 3708947"/>
                <a:gd name="connsiteY6266" fmla="*/ 1893276 h 2329115"/>
                <a:gd name="connsiteX6267" fmla="*/ 178874 w 3708947"/>
                <a:gd name="connsiteY6267" fmla="*/ 1875781 h 2329115"/>
                <a:gd name="connsiteX6268" fmla="*/ 176688 w 3708947"/>
                <a:gd name="connsiteY6268" fmla="*/ 1870503 h 2329115"/>
                <a:gd name="connsiteX6269" fmla="*/ 183882 w 3708947"/>
                <a:gd name="connsiteY6269" fmla="*/ 1853134 h 2329115"/>
                <a:gd name="connsiteX6270" fmla="*/ 181748 w 3708947"/>
                <a:gd name="connsiteY6270" fmla="*/ 1847732 h 2329115"/>
                <a:gd name="connsiteX6271" fmla="*/ 188694 w 3708947"/>
                <a:gd name="connsiteY6271" fmla="*/ 1830143 h 2329115"/>
                <a:gd name="connsiteX6272" fmla="*/ 186809 w 3708947"/>
                <a:gd name="connsiteY6272" fmla="*/ 1825591 h 2329115"/>
                <a:gd name="connsiteX6273" fmla="*/ 194215 w 3708947"/>
                <a:gd name="connsiteY6273" fmla="*/ 1807713 h 2329115"/>
                <a:gd name="connsiteX6274" fmla="*/ 191869 w 3708947"/>
                <a:gd name="connsiteY6274" fmla="*/ 1802186 h 2329115"/>
                <a:gd name="connsiteX6275" fmla="*/ 199651 w 3708947"/>
                <a:gd name="connsiteY6275" fmla="*/ 1783847 h 2329115"/>
                <a:gd name="connsiteX6276" fmla="*/ 200160 w 3708947"/>
                <a:gd name="connsiteY6276" fmla="*/ 1783641 h 2329115"/>
                <a:gd name="connsiteX6277" fmla="*/ 198195 w 3708947"/>
                <a:gd name="connsiteY6277" fmla="*/ 1778781 h 2329115"/>
                <a:gd name="connsiteX6278" fmla="*/ 205483 w 3708947"/>
                <a:gd name="connsiteY6278" fmla="*/ 1760755 h 2329115"/>
                <a:gd name="connsiteX6279" fmla="*/ 203255 w 3708947"/>
                <a:gd name="connsiteY6279" fmla="*/ 1755376 h 2329115"/>
                <a:gd name="connsiteX6280" fmla="*/ 210764 w 3708947"/>
                <a:gd name="connsiteY6280" fmla="*/ 1737248 h 2329115"/>
                <a:gd name="connsiteX6281" fmla="*/ 208316 w 3708947"/>
                <a:gd name="connsiteY6281" fmla="*/ 1731338 h 2329115"/>
                <a:gd name="connsiteX6282" fmla="*/ 215038 w 3708947"/>
                <a:gd name="connsiteY6282" fmla="*/ 1715108 h 2329115"/>
                <a:gd name="connsiteX6283" fmla="*/ 213376 w 3708947"/>
                <a:gd name="connsiteY6283" fmla="*/ 1711096 h 2329115"/>
                <a:gd name="connsiteX6284" fmla="*/ 220973 w 3708947"/>
                <a:gd name="connsiteY6284" fmla="*/ 1692757 h 2329115"/>
                <a:gd name="connsiteX6285" fmla="*/ 222982 w 3708947"/>
                <a:gd name="connsiteY6285" fmla="*/ 1691924 h 2329115"/>
                <a:gd name="connsiteX6286" fmla="*/ 220967 w 3708947"/>
                <a:gd name="connsiteY6286" fmla="*/ 1687058 h 2329115"/>
                <a:gd name="connsiteX6287" fmla="*/ 228240 w 3708947"/>
                <a:gd name="connsiteY6287" fmla="*/ 1669499 h 2329115"/>
                <a:gd name="connsiteX6288" fmla="*/ 226028 w 3708947"/>
                <a:gd name="connsiteY6288" fmla="*/ 1664286 h 2329115"/>
                <a:gd name="connsiteX6289" fmla="*/ 233809 w 3708947"/>
                <a:gd name="connsiteY6289" fmla="*/ 1645947 h 2329115"/>
                <a:gd name="connsiteX6290" fmla="*/ 234794 w 3708947"/>
                <a:gd name="connsiteY6290" fmla="*/ 1645548 h 2329115"/>
                <a:gd name="connsiteX6291" fmla="*/ 233618 w 3708947"/>
                <a:gd name="connsiteY6291" fmla="*/ 1642779 h 2329115"/>
                <a:gd name="connsiteX6292" fmla="*/ 241400 w 3708947"/>
                <a:gd name="connsiteY6292" fmla="*/ 1624440 h 2329115"/>
                <a:gd name="connsiteX6293" fmla="*/ 241726 w 3708947"/>
                <a:gd name="connsiteY6293" fmla="*/ 1624308 h 2329115"/>
                <a:gd name="connsiteX6294" fmla="*/ 239944 w 3708947"/>
                <a:gd name="connsiteY6294" fmla="*/ 1620006 h 2329115"/>
                <a:gd name="connsiteX6295" fmla="*/ 247540 w 3708947"/>
                <a:gd name="connsiteY6295" fmla="*/ 1601667 h 2329115"/>
                <a:gd name="connsiteX6296" fmla="*/ 248655 w 3708947"/>
                <a:gd name="connsiteY6296" fmla="*/ 1601205 h 2329115"/>
                <a:gd name="connsiteX6297" fmla="*/ 247534 w 3708947"/>
                <a:gd name="connsiteY6297" fmla="*/ 1598499 h 2329115"/>
                <a:gd name="connsiteX6298" fmla="*/ 255131 w 3708947"/>
                <a:gd name="connsiteY6298" fmla="*/ 1580160 h 2329115"/>
                <a:gd name="connsiteX6299" fmla="*/ 256694 w 3708947"/>
                <a:gd name="connsiteY6299" fmla="*/ 1579512 h 2329115"/>
                <a:gd name="connsiteX6300" fmla="*/ 255125 w 3708947"/>
                <a:gd name="connsiteY6300" fmla="*/ 1575726 h 2329115"/>
                <a:gd name="connsiteX6301" fmla="*/ 262722 w 3708947"/>
                <a:gd name="connsiteY6301" fmla="*/ 1557387 h 2329115"/>
                <a:gd name="connsiteX6302" fmla="*/ 263837 w 3708947"/>
                <a:gd name="connsiteY6302" fmla="*/ 1556925 h 2329115"/>
                <a:gd name="connsiteX6303" fmla="*/ 262716 w 3708947"/>
                <a:gd name="connsiteY6303" fmla="*/ 1554219 h 2329115"/>
                <a:gd name="connsiteX6304" fmla="*/ 270312 w 3708947"/>
                <a:gd name="connsiteY6304" fmla="*/ 1535880 h 2329115"/>
                <a:gd name="connsiteX6305" fmla="*/ 272098 w 3708947"/>
                <a:gd name="connsiteY6305" fmla="*/ 1535140 h 2329115"/>
                <a:gd name="connsiteX6306" fmla="*/ 270307 w 3708947"/>
                <a:gd name="connsiteY6306" fmla="*/ 1530814 h 2329115"/>
                <a:gd name="connsiteX6307" fmla="*/ 278088 w 3708947"/>
                <a:gd name="connsiteY6307" fmla="*/ 1512027 h 2329115"/>
                <a:gd name="connsiteX6308" fmla="*/ 279744 w 3708947"/>
                <a:gd name="connsiteY6308" fmla="*/ 1511342 h 2329115"/>
                <a:gd name="connsiteX6309" fmla="*/ 279163 w 3708947"/>
                <a:gd name="connsiteY6309" fmla="*/ 1509940 h 2329115"/>
                <a:gd name="connsiteX6310" fmla="*/ 286760 w 3708947"/>
                <a:gd name="connsiteY6310" fmla="*/ 1491601 h 2329115"/>
                <a:gd name="connsiteX6311" fmla="*/ 288020 w 3708947"/>
                <a:gd name="connsiteY6311" fmla="*/ 1491078 h 2329115"/>
                <a:gd name="connsiteX6312" fmla="*/ 286754 w 3708947"/>
                <a:gd name="connsiteY6312" fmla="*/ 1487800 h 2329115"/>
                <a:gd name="connsiteX6313" fmla="*/ 294350 w 3708947"/>
                <a:gd name="connsiteY6313" fmla="*/ 1468119 h 2329115"/>
                <a:gd name="connsiteX6314" fmla="*/ 295206 w 3708947"/>
                <a:gd name="connsiteY6314" fmla="*/ 1467738 h 2329115"/>
                <a:gd name="connsiteX6315" fmla="*/ 294345 w 3708947"/>
                <a:gd name="connsiteY6315" fmla="*/ 1465660 h 2329115"/>
                <a:gd name="connsiteX6316" fmla="*/ 301941 w 3708947"/>
                <a:gd name="connsiteY6316" fmla="*/ 1447321 h 2329115"/>
                <a:gd name="connsiteX6317" fmla="*/ 302851 w 3708947"/>
                <a:gd name="connsiteY6317" fmla="*/ 1446944 h 2329115"/>
                <a:gd name="connsiteX6318" fmla="*/ 301936 w 3708947"/>
                <a:gd name="connsiteY6318" fmla="*/ 1444786 h 2329115"/>
                <a:gd name="connsiteX6319" fmla="*/ 309903 w 3708947"/>
                <a:gd name="connsiteY6319" fmla="*/ 1425999 h 2329115"/>
                <a:gd name="connsiteX6320" fmla="*/ 312498 w 3708947"/>
                <a:gd name="connsiteY6320" fmla="*/ 1424949 h 2329115"/>
                <a:gd name="connsiteX6321" fmla="*/ 312057 w 3708947"/>
                <a:gd name="connsiteY6321" fmla="*/ 1423911 h 2329115"/>
                <a:gd name="connsiteX6322" fmla="*/ 319838 w 3708947"/>
                <a:gd name="connsiteY6322" fmla="*/ 1405572 h 2329115"/>
                <a:gd name="connsiteX6323" fmla="*/ 322037 w 3708947"/>
                <a:gd name="connsiteY6323" fmla="*/ 1404682 h 2329115"/>
                <a:gd name="connsiteX6324" fmla="*/ 320913 w 3708947"/>
                <a:gd name="connsiteY6324" fmla="*/ 1401770 h 2329115"/>
                <a:gd name="connsiteX6325" fmla="*/ 328510 w 3708947"/>
                <a:gd name="connsiteY6325" fmla="*/ 1382089 h 2329115"/>
                <a:gd name="connsiteX6326" fmla="*/ 331501 w 3708947"/>
                <a:gd name="connsiteY6326" fmla="*/ 1380759 h 2329115"/>
                <a:gd name="connsiteX6327" fmla="*/ 331034 w 3708947"/>
                <a:gd name="connsiteY6327" fmla="*/ 1379631 h 2329115"/>
                <a:gd name="connsiteX6328" fmla="*/ 338631 w 3708947"/>
                <a:gd name="connsiteY6328" fmla="*/ 1361292 h 2329115"/>
                <a:gd name="connsiteX6329" fmla="*/ 341671 w 3708947"/>
                <a:gd name="connsiteY6329" fmla="*/ 1360032 h 2329115"/>
                <a:gd name="connsiteX6330" fmla="*/ 341155 w 3708947"/>
                <a:gd name="connsiteY6330" fmla="*/ 1358756 h 2329115"/>
                <a:gd name="connsiteX6331" fmla="*/ 348752 w 3708947"/>
                <a:gd name="connsiteY6331" fmla="*/ 1339969 h 2329115"/>
                <a:gd name="connsiteX6332" fmla="*/ 349482 w 3708947"/>
                <a:gd name="connsiteY6332" fmla="*/ 1339659 h 2329115"/>
                <a:gd name="connsiteX6333" fmla="*/ 348746 w 3708947"/>
                <a:gd name="connsiteY6333" fmla="*/ 1337881 h 2329115"/>
                <a:gd name="connsiteX6334" fmla="*/ 356342 w 3708947"/>
                <a:gd name="connsiteY6334" fmla="*/ 1319542 h 2329115"/>
                <a:gd name="connsiteX6335" fmla="*/ 359394 w 3708947"/>
                <a:gd name="connsiteY6335" fmla="*/ 1318278 h 2329115"/>
                <a:gd name="connsiteX6336" fmla="*/ 358867 w 3708947"/>
                <a:gd name="connsiteY6336" fmla="*/ 1317007 h 2329115"/>
                <a:gd name="connsiteX6337" fmla="*/ 366648 w 3708947"/>
                <a:gd name="connsiteY6337" fmla="*/ 1298220 h 2329115"/>
                <a:gd name="connsiteX6338" fmla="*/ 370464 w 3708947"/>
                <a:gd name="connsiteY6338" fmla="*/ 1296640 h 2329115"/>
                <a:gd name="connsiteX6339" fmla="*/ 370253 w 3708947"/>
                <a:gd name="connsiteY6339" fmla="*/ 1296132 h 2329115"/>
                <a:gd name="connsiteX6340" fmla="*/ 377850 w 3708947"/>
                <a:gd name="connsiteY6340" fmla="*/ 1277793 h 2329115"/>
                <a:gd name="connsiteX6341" fmla="*/ 380890 w 3708947"/>
                <a:gd name="connsiteY6341" fmla="*/ 1276533 h 2329115"/>
                <a:gd name="connsiteX6342" fmla="*/ 380374 w 3708947"/>
                <a:gd name="connsiteY6342" fmla="*/ 1275257 h 2329115"/>
                <a:gd name="connsiteX6343" fmla="*/ 387970 w 3708947"/>
                <a:gd name="connsiteY6343" fmla="*/ 1256470 h 2329115"/>
                <a:gd name="connsiteX6344" fmla="*/ 390616 w 3708947"/>
                <a:gd name="connsiteY6344" fmla="*/ 1255347 h 2329115"/>
                <a:gd name="connsiteX6345" fmla="*/ 398276 w 3708947"/>
                <a:gd name="connsiteY6345" fmla="*/ 1236413 h 2329115"/>
                <a:gd name="connsiteX6346" fmla="*/ 400926 w 3708947"/>
                <a:gd name="connsiteY6346" fmla="*/ 1235290 h 2329115"/>
                <a:gd name="connsiteX6347" fmla="*/ 408398 w 3708947"/>
                <a:gd name="connsiteY6347" fmla="*/ 1217251 h 2329115"/>
                <a:gd name="connsiteX6348" fmla="*/ 412212 w 3708947"/>
                <a:gd name="connsiteY6348" fmla="*/ 1215672 h 2329115"/>
                <a:gd name="connsiteX6349" fmla="*/ 412002 w 3708947"/>
                <a:gd name="connsiteY6349" fmla="*/ 1215163 h 2329115"/>
                <a:gd name="connsiteX6350" fmla="*/ 419598 w 3708947"/>
                <a:gd name="connsiteY6350" fmla="*/ 1196824 h 2329115"/>
                <a:gd name="connsiteX6351" fmla="*/ 422439 w 3708947"/>
                <a:gd name="connsiteY6351" fmla="*/ 1195647 h 2329115"/>
                <a:gd name="connsiteX6352" fmla="*/ 422123 w 3708947"/>
                <a:gd name="connsiteY6352" fmla="*/ 1194921 h 2329115"/>
                <a:gd name="connsiteX6353" fmla="*/ 430090 w 3708947"/>
                <a:gd name="connsiteY6353" fmla="*/ 1176582 h 2329115"/>
                <a:gd name="connsiteX6354" fmla="*/ 435393 w 3708947"/>
                <a:gd name="connsiteY6354" fmla="*/ 1174488 h 2329115"/>
                <a:gd name="connsiteX6355" fmla="*/ 442556 w 3708947"/>
                <a:gd name="connsiteY6355" fmla="*/ 1157605 h 2329115"/>
                <a:gd name="connsiteX6356" fmla="*/ 446319 w 3708947"/>
                <a:gd name="connsiteY6356" fmla="*/ 1156083 h 2329115"/>
                <a:gd name="connsiteX6357" fmla="*/ 446161 w 3708947"/>
                <a:gd name="connsiteY6357" fmla="*/ 1155702 h 2329115"/>
                <a:gd name="connsiteX6358" fmla="*/ 453758 w 3708947"/>
                <a:gd name="connsiteY6358" fmla="*/ 1137363 h 2329115"/>
                <a:gd name="connsiteX6359" fmla="*/ 459193 w 3708947"/>
                <a:gd name="connsiteY6359" fmla="*/ 1135112 h 2329115"/>
                <a:gd name="connsiteX6360" fmla="*/ 458813 w 3708947"/>
                <a:gd name="connsiteY6360" fmla="*/ 1134194 h 2329115"/>
                <a:gd name="connsiteX6361" fmla="*/ 466409 w 3708947"/>
                <a:gd name="connsiteY6361" fmla="*/ 1115855 h 2329115"/>
                <a:gd name="connsiteX6362" fmla="*/ 469770 w 3708947"/>
                <a:gd name="connsiteY6362" fmla="*/ 1114462 h 2329115"/>
                <a:gd name="connsiteX6363" fmla="*/ 476530 w 3708947"/>
                <a:gd name="connsiteY6363" fmla="*/ 1098143 h 2329115"/>
                <a:gd name="connsiteX6364" fmla="*/ 481973 w 3708947"/>
                <a:gd name="connsiteY6364" fmla="*/ 1095889 h 2329115"/>
                <a:gd name="connsiteX6365" fmla="*/ 481585 w 3708947"/>
                <a:gd name="connsiteY6365" fmla="*/ 1094975 h 2329115"/>
                <a:gd name="connsiteX6366" fmla="*/ 489366 w 3708947"/>
                <a:gd name="connsiteY6366" fmla="*/ 1076636 h 2329115"/>
                <a:gd name="connsiteX6367" fmla="*/ 497047 w 3708947"/>
                <a:gd name="connsiteY6367" fmla="*/ 1073530 h 2329115"/>
                <a:gd name="connsiteX6368" fmla="*/ 503098 w 3708947"/>
                <a:gd name="connsiteY6368" fmla="*/ 1058924 h 2329115"/>
                <a:gd name="connsiteX6369" fmla="*/ 505697 w 3708947"/>
                <a:gd name="connsiteY6369" fmla="*/ 1057846 h 2329115"/>
                <a:gd name="connsiteX6370" fmla="*/ 505622 w 3708947"/>
                <a:gd name="connsiteY6370" fmla="*/ 1057654 h 2329115"/>
                <a:gd name="connsiteX6371" fmla="*/ 513219 w 3708947"/>
                <a:gd name="connsiteY6371" fmla="*/ 1037972 h 2329115"/>
                <a:gd name="connsiteX6372" fmla="*/ 519486 w 3708947"/>
                <a:gd name="connsiteY6372" fmla="*/ 1035186 h 2329115"/>
                <a:gd name="connsiteX6373" fmla="*/ 526055 w 3708947"/>
                <a:gd name="connsiteY6373" fmla="*/ 1019705 h 2329115"/>
                <a:gd name="connsiteX6374" fmla="*/ 533387 w 3708947"/>
                <a:gd name="connsiteY6374" fmla="*/ 1016740 h 2329115"/>
                <a:gd name="connsiteX6375" fmla="*/ 539787 w 3708947"/>
                <a:gd name="connsiteY6375" fmla="*/ 1000913 h 2329115"/>
                <a:gd name="connsiteX6376" fmla="*/ 546142 w 3708947"/>
                <a:gd name="connsiteY6376" fmla="*/ 998216 h 2329115"/>
                <a:gd name="connsiteX6377" fmla="*/ 552438 w 3708947"/>
                <a:gd name="connsiteY6377" fmla="*/ 983017 h 2329115"/>
                <a:gd name="connsiteX6378" fmla="*/ 558894 w 3708947"/>
                <a:gd name="connsiteY6378" fmla="*/ 980342 h 2329115"/>
                <a:gd name="connsiteX6379" fmla="*/ 565274 w 3708947"/>
                <a:gd name="connsiteY6379" fmla="*/ 965305 h 2329115"/>
                <a:gd name="connsiteX6380" fmla="*/ 571681 w 3708947"/>
                <a:gd name="connsiteY6380" fmla="*/ 962715 h 2329115"/>
                <a:gd name="connsiteX6381" fmla="*/ 579006 w 3708947"/>
                <a:gd name="connsiteY6381" fmla="*/ 944168 h 2329115"/>
                <a:gd name="connsiteX6382" fmla="*/ 588385 w 3708947"/>
                <a:gd name="connsiteY6382" fmla="*/ 940093 h 2329115"/>
                <a:gd name="connsiteX6383" fmla="*/ 594187 w 3708947"/>
                <a:gd name="connsiteY6383" fmla="*/ 926085 h 2329115"/>
                <a:gd name="connsiteX6384" fmla="*/ 599992 w 3708947"/>
                <a:gd name="connsiteY6384" fmla="*/ 923681 h 2329115"/>
                <a:gd name="connsiteX6385" fmla="*/ 607024 w 3708947"/>
                <a:gd name="connsiteY6385" fmla="*/ 907108 h 2329115"/>
                <a:gd name="connsiteX6386" fmla="*/ 615214 w 3708947"/>
                <a:gd name="connsiteY6386" fmla="*/ 903796 h 2329115"/>
                <a:gd name="connsiteX6387" fmla="*/ 620756 w 3708947"/>
                <a:gd name="connsiteY6387" fmla="*/ 889767 h 2329115"/>
                <a:gd name="connsiteX6388" fmla="*/ 630280 w 3708947"/>
                <a:gd name="connsiteY6388" fmla="*/ 885629 h 2329115"/>
                <a:gd name="connsiteX6389" fmla="*/ 635937 w 3708947"/>
                <a:gd name="connsiteY6389" fmla="*/ 870975 h 2329115"/>
                <a:gd name="connsiteX6390" fmla="*/ 643528 w 3708947"/>
                <a:gd name="connsiteY6390" fmla="*/ 867600 h 2329115"/>
                <a:gd name="connsiteX6391" fmla="*/ 648773 w 3708947"/>
                <a:gd name="connsiteY6391" fmla="*/ 855237 h 2329115"/>
                <a:gd name="connsiteX6392" fmla="*/ 659130 w 3708947"/>
                <a:gd name="connsiteY6392" fmla="*/ 851050 h 2329115"/>
                <a:gd name="connsiteX6393" fmla="*/ 665035 w 3708947"/>
                <a:gd name="connsiteY6393" fmla="*/ 836446 h 2329115"/>
                <a:gd name="connsiteX6394" fmla="*/ 671390 w 3708947"/>
                <a:gd name="connsiteY6394" fmla="*/ 833750 h 2329115"/>
                <a:gd name="connsiteX6395" fmla="*/ 677686 w 3708947"/>
                <a:gd name="connsiteY6395" fmla="*/ 818549 h 2329115"/>
                <a:gd name="connsiteX6396" fmla="*/ 687718 w 3708947"/>
                <a:gd name="connsiteY6396" fmla="*/ 814393 h 2329115"/>
                <a:gd name="connsiteX6397" fmla="*/ 693053 w 3708947"/>
                <a:gd name="connsiteY6397" fmla="*/ 801208 h 2329115"/>
                <a:gd name="connsiteX6398" fmla="*/ 704329 w 3708947"/>
                <a:gd name="connsiteY6398" fmla="*/ 796425 h 2329115"/>
                <a:gd name="connsiteX6399" fmla="*/ 709315 w 3708947"/>
                <a:gd name="connsiteY6399" fmla="*/ 784390 h 2329115"/>
                <a:gd name="connsiteX6400" fmla="*/ 715812 w 3708947"/>
                <a:gd name="connsiteY6400" fmla="*/ 781699 h 2329115"/>
                <a:gd name="connsiteX6401" fmla="*/ 722337 w 3708947"/>
                <a:gd name="connsiteY6401" fmla="*/ 766678 h 2329115"/>
                <a:gd name="connsiteX6402" fmla="*/ 732213 w 3708947"/>
                <a:gd name="connsiteY6402" fmla="*/ 762777 h 2329115"/>
                <a:gd name="connsiteX6403" fmla="*/ 737333 w 3708947"/>
                <a:gd name="connsiteY6403" fmla="*/ 750416 h 2329115"/>
                <a:gd name="connsiteX6404" fmla="*/ 748014 w 3708947"/>
                <a:gd name="connsiteY6404" fmla="*/ 745992 h 2329115"/>
                <a:gd name="connsiteX6405" fmla="*/ 753594 w 3708947"/>
                <a:gd name="connsiteY6405" fmla="*/ 732519 h 2329115"/>
                <a:gd name="connsiteX6406" fmla="*/ 764422 w 3708947"/>
                <a:gd name="connsiteY6406" fmla="*/ 728034 h 2329115"/>
                <a:gd name="connsiteX6407" fmla="*/ 768961 w 3708947"/>
                <a:gd name="connsiteY6407" fmla="*/ 717337 h 2329115"/>
                <a:gd name="connsiteX6408" fmla="*/ 780312 w 3708947"/>
                <a:gd name="connsiteY6408" fmla="*/ 712748 h 2329115"/>
                <a:gd name="connsiteX6409" fmla="*/ 785223 w 3708947"/>
                <a:gd name="connsiteY6409" fmla="*/ 700891 h 2329115"/>
                <a:gd name="connsiteX6410" fmla="*/ 795326 w 3708947"/>
                <a:gd name="connsiteY6410" fmla="*/ 696706 h 2329115"/>
                <a:gd name="connsiteX6411" fmla="*/ 800775 w 3708947"/>
                <a:gd name="connsiteY6411" fmla="*/ 683550 h 2329115"/>
                <a:gd name="connsiteX6412" fmla="*/ 813616 w 3708947"/>
                <a:gd name="connsiteY6412" fmla="*/ 678231 h 2329115"/>
                <a:gd name="connsiteX6413" fmla="*/ 818302 w 3708947"/>
                <a:gd name="connsiteY6413" fmla="*/ 666917 h 2329115"/>
                <a:gd name="connsiteX6414" fmla="*/ 830247 w 3708947"/>
                <a:gd name="connsiteY6414" fmla="*/ 661969 h 2329115"/>
                <a:gd name="connsiteX6415" fmla="*/ 834563 w 3708947"/>
                <a:gd name="connsiteY6415" fmla="*/ 651550 h 2329115"/>
                <a:gd name="connsiteX6416" fmla="*/ 845298 w 3708947"/>
                <a:gd name="connsiteY6416" fmla="*/ 647103 h 2329115"/>
                <a:gd name="connsiteX6417" fmla="*/ 849745 w 3708947"/>
                <a:gd name="connsiteY6417" fmla="*/ 636369 h 2329115"/>
                <a:gd name="connsiteX6418" fmla="*/ 861781 w 3708947"/>
                <a:gd name="connsiteY6418" fmla="*/ 631383 h 2329115"/>
                <a:gd name="connsiteX6419" fmla="*/ 866562 w 3708947"/>
                <a:gd name="connsiteY6419" fmla="*/ 620107 h 2329115"/>
                <a:gd name="connsiteX6420" fmla="*/ 879748 w 3708947"/>
                <a:gd name="connsiteY6420" fmla="*/ 614772 h 2329115"/>
                <a:gd name="connsiteX6421" fmla="*/ 883904 w 3708947"/>
                <a:gd name="connsiteY6421" fmla="*/ 604741 h 2329115"/>
                <a:gd name="connsiteX6422" fmla="*/ 894921 w 3708947"/>
                <a:gd name="connsiteY6422" fmla="*/ 600177 h 2329115"/>
                <a:gd name="connsiteX6423" fmla="*/ 895975 w 3708947"/>
                <a:gd name="connsiteY6423" fmla="*/ 597806 h 2329115"/>
                <a:gd name="connsiteX6424" fmla="*/ 882625 w 3708947"/>
                <a:gd name="connsiteY6424" fmla="*/ 603204 h 2329115"/>
                <a:gd name="connsiteX6425" fmla="*/ 878832 w 3708947"/>
                <a:gd name="connsiteY6425" fmla="*/ 613030 h 2329115"/>
                <a:gd name="connsiteX6426" fmla="*/ 866930 w 3708947"/>
                <a:gd name="connsiteY6426" fmla="*/ 618320 h 2329115"/>
                <a:gd name="connsiteX6427" fmla="*/ 863650 w 3708947"/>
                <a:gd name="connsiteY6427" fmla="*/ 626237 h 2329115"/>
                <a:gd name="connsiteX6428" fmla="*/ 848334 w 3708947"/>
                <a:gd name="connsiteY6428" fmla="*/ 632582 h 2329115"/>
                <a:gd name="connsiteX6429" fmla="*/ 844674 w 3708947"/>
                <a:gd name="connsiteY6429" fmla="*/ 641419 h 2329115"/>
                <a:gd name="connsiteX6430" fmla="*/ 834336 w 3708947"/>
                <a:gd name="connsiteY6430" fmla="*/ 645701 h 2329115"/>
                <a:gd name="connsiteX6431" fmla="*/ 829492 w 3708947"/>
                <a:gd name="connsiteY6431" fmla="*/ 657680 h 2329115"/>
                <a:gd name="connsiteX6432" fmla="*/ 818514 w 3708947"/>
                <a:gd name="connsiteY6432" fmla="*/ 662339 h 2329115"/>
                <a:gd name="connsiteX6433" fmla="*/ 813754 w 3708947"/>
                <a:gd name="connsiteY6433" fmla="*/ 673047 h 2329115"/>
                <a:gd name="connsiteX6434" fmla="*/ 799313 w 3708947"/>
                <a:gd name="connsiteY6434" fmla="*/ 678621 h 2329115"/>
                <a:gd name="connsiteX6435" fmla="*/ 795333 w 3708947"/>
                <a:gd name="connsiteY6435" fmla="*/ 688228 h 2329115"/>
                <a:gd name="connsiteX6436" fmla="*/ 784995 w 3708947"/>
                <a:gd name="connsiteY6436" fmla="*/ 692510 h 2329115"/>
                <a:gd name="connsiteX6437" fmla="*/ 780152 w 3708947"/>
                <a:gd name="connsiteY6437" fmla="*/ 704490 h 2329115"/>
                <a:gd name="connsiteX6438" fmla="*/ 770162 w 3708947"/>
                <a:gd name="connsiteY6438" fmla="*/ 708729 h 2329115"/>
                <a:gd name="connsiteX6439" fmla="*/ 764785 w 3708947"/>
                <a:gd name="connsiteY6439" fmla="*/ 722018 h 2329115"/>
                <a:gd name="connsiteX6440" fmla="*/ 752872 w 3708947"/>
                <a:gd name="connsiteY6440" fmla="*/ 727069 h 2329115"/>
                <a:gd name="connsiteX6441" fmla="*/ 748524 w 3708947"/>
                <a:gd name="connsiteY6441" fmla="*/ 737569 h 2329115"/>
                <a:gd name="connsiteX6442" fmla="*/ 738347 w 3708947"/>
                <a:gd name="connsiteY6442" fmla="*/ 741785 h 2329115"/>
                <a:gd name="connsiteX6443" fmla="*/ 733156 w 3708947"/>
                <a:gd name="connsiteY6443" fmla="*/ 754015 h 2329115"/>
                <a:gd name="connsiteX6444" fmla="*/ 721177 w 3708947"/>
                <a:gd name="connsiteY6444" fmla="*/ 758859 h 2329115"/>
                <a:gd name="connsiteX6445" fmla="*/ 716895 w 3708947"/>
                <a:gd name="connsiteY6445" fmla="*/ 769197 h 2329115"/>
                <a:gd name="connsiteX6446" fmla="*/ 707786 w 3708947"/>
                <a:gd name="connsiteY6446" fmla="*/ 772970 h 2329115"/>
                <a:gd name="connsiteX6447" fmla="*/ 701713 w 3708947"/>
                <a:gd name="connsiteY6447" fmla="*/ 787989 h 2329115"/>
                <a:gd name="connsiteX6448" fmla="*/ 690925 w 3708947"/>
                <a:gd name="connsiteY6448" fmla="*/ 792566 h 2329115"/>
                <a:gd name="connsiteX6449" fmla="*/ 686346 w 3708947"/>
                <a:gd name="connsiteY6449" fmla="*/ 803356 h 2329115"/>
                <a:gd name="connsiteX6450" fmla="*/ 675626 w 3708947"/>
                <a:gd name="connsiteY6450" fmla="*/ 807691 h 2329115"/>
                <a:gd name="connsiteX6451" fmla="*/ 670085 w 3708947"/>
                <a:gd name="connsiteY6451" fmla="*/ 821068 h 2329115"/>
                <a:gd name="connsiteX6452" fmla="*/ 660720 w 3708947"/>
                <a:gd name="connsiteY6452" fmla="*/ 824947 h 2329115"/>
                <a:gd name="connsiteX6453" fmla="*/ 654904 w 3708947"/>
                <a:gd name="connsiteY6453" fmla="*/ 839676 h 2329115"/>
                <a:gd name="connsiteX6454" fmla="*/ 647256 w 3708947"/>
                <a:gd name="connsiteY6454" fmla="*/ 842998 h 2329115"/>
                <a:gd name="connsiteX6455" fmla="*/ 642066 w 3708947"/>
                <a:gd name="connsiteY6455" fmla="*/ 855227 h 2329115"/>
                <a:gd name="connsiteX6456" fmla="*/ 631710 w 3708947"/>
                <a:gd name="connsiteY6456" fmla="*/ 859415 h 2329115"/>
                <a:gd name="connsiteX6457" fmla="*/ 625805 w 3708947"/>
                <a:gd name="connsiteY6457" fmla="*/ 874019 h 2329115"/>
                <a:gd name="connsiteX6458" fmla="*/ 616326 w 3708947"/>
                <a:gd name="connsiteY6458" fmla="*/ 878041 h 2329115"/>
                <a:gd name="connsiteX6459" fmla="*/ 610438 w 3708947"/>
                <a:gd name="connsiteY6459" fmla="*/ 891916 h 2329115"/>
                <a:gd name="connsiteX6460" fmla="*/ 602593 w 3708947"/>
                <a:gd name="connsiteY6460" fmla="*/ 895088 h 2329115"/>
                <a:gd name="connsiteX6461" fmla="*/ 596707 w 3708947"/>
                <a:gd name="connsiteY6461" fmla="*/ 910337 h 2329115"/>
                <a:gd name="connsiteX6462" fmla="*/ 589834 w 3708947"/>
                <a:gd name="connsiteY6462" fmla="*/ 913391 h 2329115"/>
                <a:gd name="connsiteX6463" fmla="*/ 583686 w 3708947"/>
                <a:gd name="connsiteY6463" fmla="*/ 928235 h 2329115"/>
                <a:gd name="connsiteX6464" fmla="*/ 573496 w 3708947"/>
                <a:gd name="connsiteY6464" fmla="*/ 932456 h 2329115"/>
                <a:gd name="connsiteX6465" fmla="*/ 568688 w 3708947"/>
                <a:gd name="connsiteY6465" fmla="*/ 943787 h 2329115"/>
                <a:gd name="connsiteX6466" fmla="*/ 561636 w 3708947"/>
                <a:gd name="connsiteY6466" fmla="*/ 946638 h 2329115"/>
                <a:gd name="connsiteX6467" fmla="*/ 554957 w 3708947"/>
                <a:gd name="connsiteY6467" fmla="*/ 962763 h 2329115"/>
                <a:gd name="connsiteX6468" fmla="*/ 549215 w 3708947"/>
                <a:gd name="connsiteY6468" fmla="*/ 965142 h 2329115"/>
                <a:gd name="connsiteX6469" fmla="*/ 542306 w 3708947"/>
                <a:gd name="connsiteY6469" fmla="*/ 982636 h 2329115"/>
                <a:gd name="connsiteX6470" fmla="*/ 536651 w 3708947"/>
                <a:gd name="connsiteY6470" fmla="*/ 985093 h 2329115"/>
                <a:gd name="connsiteX6471" fmla="*/ 529655 w 3708947"/>
                <a:gd name="connsiteY6471" fmla="*/ 1001983 h 2329115"/>
                <a:gd name="connsiteX6472" fmla="*/ 521617 w 3708947"/>
                <a:gd name="connsiteY6472" fmla="*/ 1005312 h 2329115"/>
                <a:gd name="connsiteX6473" fmla="*/ 515369 w 3708947"/>
                <a:gd name="connsiteY6473" fmla="*/ 1019695 h 2329115"/>
                <a:gd name="connsiteX6474" fmla="*/ 509744 w 3708947"/>
                <a:gd name="connsiteY6474" fmla="*/ 1021917 h 2329115"/>
                <a:gd name="connsiteX6475" fmla="*/ 502717 w 3708947"/>
                <a:gd name="connsiteY6475" fmla="*/ 1038486 h 2329115"/>
                <a:gd name="connsiteX6476" fmla="*/ 496869 w 3708947"/>
                <a:gd name="connsiteY6476" fmla="*/ 1040852 h 2329115"/>
                <a:gd name="connsiteX6477" fmla="*/ 490436 w 3708947"/>
                <a:gd name="connsiteY6477" fmla="*/ 1056383 h 2329115"/>
                <a:gd name="connsiteX6478" fmla="*/ 484991 w 3708947"/>
                <a:gd name="connsiteY6478" fmla="*/ 1058639 h 2329115"/>
                <a:gd name="connsiteX6479" fmla="*/ 477599 w 3708947"/>
                <a:gd name="connsiteY6479" fmla="*/ 1077335 h 2329115"/>
                <a:gd name="connsiteX6480" fmla="*/ 470084 w 3708947"/>
                <a:gd name="connsiteY6480" fmla="*/ 1080596 h 2329115"/>
                <a:gd name="connsiteX6481" fmla="*/ 463868 w 3708947"/>
                <a:gd name="connsiteY6481" fmla="*/ 1095602 h 2329115"/>
                <a:gd name="connsiteX6482" fmla="*/ 457452 w 3708947"/>
                <a:gd name="connsiteY6482" fmla="*/ 1098259 h 2329115"/>
                <a:gd name="connsiteX6483" fmla="*/ 451216 w 3708947"/>
                <a:gd name="connsiteY6483" fmla="*/ 1113314 h 2329115"/>
                <a:gd name="connsiteX6484" fmla="*/ 447926 w 3708947"/>
                <a:gd name="connsiteY6484" fmla="*/ 1114677 h 2329115"/>
                <a:gd name="connsiteX6485" fmla="*/ 448692 w 3708947"/>
                <a:gd name="connsiteY6485" fmla="*/ 1116483 h 2329115"/>
                <a:gd name="connsiteX6486" fmla="*/ 440910 w 3708947"/>
                <a:gd name="connsiteY6486" fmla="*/ 1134822 h 2329115"/>
                <a:gd name="connsiteX6487" fmla="*/ 433229 w 3708947"/>
                <a:gd name="connsiteY6487" fmla="*/ 1137927 h 2329115"/>
                <a:gd name="connsiteX6488" fmla="*/ 427179 w 3708947"/>
                <a:gd name="connsiteY6488" fmla="*/ 1152534 h 2329115"/>
                <a:gd name="connsiteX6489" fmla="*/ 423904 w 3708947"/>
                <a:gd name="connsiteY6489" fmla="*/ 1153891 h 2329115"/>
                <a:gd name="connsiteX6490" fmla="*/ 424654 w 3708947"/>
                <a:gd name="connsiteY6490" fmla="*/ 1155702 h 2329115"/>
                <a:gd name="connsiteX6491" fmla="*/ 417058 w 3708947"/>
                <a:gd name="connsiteY6491" fmla="*/ 1174041 h 2329115"/>
                <a:gd name="connsiteX6492" fmla="*/ 411905 w 3708947"/>
                <a:gd name="connsiteY6492" fmla="*/ 1176175 h 2329115"/>
                <a:gd name="connsiteX6493" fmla="*/ 404221 w 3708947"/>
                <a:gd name="connsiteY6493" fmla="*/ 1194283 h 2329115"/>
                <a:gd name="connsiteX6494" fmla="*/ 400208 w 3708947"/>
                <a:gd name="connsiteY6494" fmla="*/ 1195906 h 2329115"/>
                <a:gd name="connsiteX6495" fmla="*/ 393020 w 3708947"/>
                <a:gd name="connsiteY6495" fmla="*/ 1213260 h 2329115"/>
                <a:gd name="connsiteX6496" fmla="*/ 390192 w 3708947"/>
                <a:gd name="connsiteY6496" fmla="*/ 1214432 h 2329115"/>
                <a:gd name="connsiteX6497" fmla="*/ 390495 w 3708947"/>
                <a:gd name="connsiteY6497" fmla="*/ 1215163 h 2329115"/>
                <a:gd name="connsiteX6498" fmla="*/ 382899 w 3708947"/>
                <a:gd name="connsiteY6498" fmla="*/ 1233502 h 2329115"/>
                <a:gd name="connsiteX6499" fmla="*/ 377691 w 3708947"/>
                <a:gd name="connsiteY6499" fmla="*/ 1235660 h 2329115"/>
                <a:gd name="connsiteX6500" fmla="*/ 377844 w 3708947"/>
                <a:gd name="connsiteY6500" fmla="*/ 1236038 h 2329115"/>
                <a:gd name="connsiteX6501" fmla="*/ 370248 w 3708947"/>
                <a:gd name="connsiteY6501" fmla="*/ 1254824 h 2329115"/>
                <a:gd name="connsiteX6502" fmla="*/ 367602 w 3708947"/>
                <a:gd name="connsiteY6502" fmla="*/ 1255947 h 2329115"/>
                <a:gd name="connsiteX6503" fmla="*/ 359942 w 3708947"/>
                <a:gd name="connsiteY6503" fmla="*/ 1274882 h 2329115"/>
                <a:gd name="connsiteX6504" fmla="*/ 355774 w 3708947"/>
                <a:gd name="connsiteY6504" fmla="*/ 1276650 h 2329115"/>
                <a:gd name="connsiteX6505" fmla="*/ 348741 w 3708947"/>
                <a:gd name="connsiteY6505" fmla="*/ 1294043 h 2329115"/>
                <a:gd name="connsiteX6506" fmla="*/ 345857 w 3708947"/>
                <a:gd name="connsiteY6506" fmla="*/ 1295266 h 2329115"/>
                <a:gd name="connsiteX6507" fmla="*/ 346216 w 3708947"/>
                <a:gd name="connsiteY6507" fmla="*/ 1296132 h 2329115"/>
                <a:gd name="connsiteX6508" fmla="*/ 338620 w 3708947"/>
                <a:gd name="connsiteY6508" fmla="*/ 1314471 h 2329115"/>
                <a:gd name="connsiteX6509" fmla="*/ 337710 w 3708947"/>
                <a:gd name="connsiteY6509" fmla="*/ 1314848 h 2329115"/>
                <a:gd name="connsiteX6510" fmla="*/ 338626 w 3708947"/>
                <a:gd name="connsiteY6510" fmla="*/ 1317007 h 2329115"/>
                <a:gd name="connsiteX6511" fmla="*/ 330659 w 3708947"/>
                <a:gd name="connsiteY6511" fmla="*/ 1335793 h 2329115"/>
                <a:gd name="connsiteX6512" fmla="*/ 328064 w 3708947"/>
                <a:gd name="connsiteY6512" fmla="*/ 1336842 h 2329115"/>
                <a:gd name="connsiteX6513" fmla="*/ 328505 w 3708947"/>
                <a:gd name="connsiteY6513" fmla="*/ 1337881 h 2329115"/>
                <a:gd name="connsiteX6514" fmla="*/ 320723 w 3708947"/>
                <a:gd name="connsiteY6514" fmla="*/ 1356220 h 2329115"/>
                <a:gd name="connsiteX6515" fmla="*/ 316744 w 3708947"/>
                <a:gd name="connsiteY6515" fmla="*/ 1357829 h 2329115"/>
                <a:gd name="connsiteX6516" fmla="*/ 317118 w 3708947"/>
                <a:gd name="connsiteY6516" fmla="*/ 1358756 h 2329115"/>
                <a:gd name="connsiteX6517" fmla="*/ 309522 w 3708947"/>
                <a:gd name="connsiteY6517" fmla="*/ 1377542 h 2329115"/>
                <a:gd name="connsiteX6518" fmla="*/ 306638 w 3708947"/>
                <a:gd name="connsiteY6518" fmla="*/ 1378765 h 2329115"/>
                <a:gd name="connsiteX6519" fmla="*/ 306997 w 3708947"/>
                <a:gd name="connsiteY6519" fmla="*/ 1379631 h 2329115"/>
                <a:gd name="connsiteX6520" fmla="*/ 299401 w 3708947"/>
                <a:gd name="connsiteY6520" fmla="*/ 1397970 h 2329115"/>
                <a:gd name="connsiteX6521" fmla="*/ 298141 w 3708947"/>
                <a:gd name="connsiteY6521" fmla="*/ 1398492 h 2329115"/>
                <a:gd name="connsiteX6522" fmla="*/ 299406 w 3708947"/>
                <a:gd name="connsiteY6522" fmla="*/ 1401770 h 2329115"/>
                <a:gd name="connsiteX6523" fmla="*/ 291810 w 3708947"/>
                <a:gd name="connsiteY6523" fmla="*/ 1421452 h 2329115"/>
                <a:gd name="connsiteX6524" fmla="*/ 288817 w 3708947"/>
                <a:gd name="connsiteY6524" fmla="*/ 1422782 h 2329115"/>
                <a:gd name="connsiteX6525" fmla="*/ 289285 w 3708947"/>
                <a:gd name="connsiteY6525" fmla="*/ 1423911 h 2329115"/>
                <a:gd name="connsiteX6526" fmla="*/ 281689 w 3708947"/>
                <a:gd name="connsiteY6526" fmla="*/ 1442250 h 2329115"/>
                <a:gd name="connsiteX6527" fmla="*/ 280797 w 3708947"/>
                <a:gd name="connsiteY6527" fmla="*/ 1442620 h 2329115"/>
                <a:gd name="connsiteX6528" fmla="*/ 281694 w 3708947"/>
                <a:gd name="connsiteY6528" fmla="*/ 1444786 h 2329115"/>
                <a:gd name="connsiteX6529" fmla="*/ 273912 w 3708947"/>
                <a:gd name="connsiteY6529" fmla="*/ 1463572 h 2329115"/>
                <a:gd name="connsiteX6530" fmla="*/ 272234 w 3708947"/>
                <a:gd name="connsiteY6530" fmla="*/ 1464268 h 2329115"/>
                <a:gd name="connsiteX6531" fmla="*/ 272839 w 3708947"/>
                <a:gd name="connsiteY6531" fmla="*/ 1465660 h 2329115"/>
                <a:gd name="connsiteX6532" fmla="*/ 264872 w 3708947"/>
                <a:gd name="connsiteY6532" fmla="*/ 1483999 h 2329115"/>
                <a:gd name="connsiteX6533" fmla="*/ 261729 w 3708947"/>
                <a:gd name="connsiteY6533" fmla="*/ 1485240 h 2329115"/>
                <a:gd name="connsiteX6534" fmla="*/ 262717 w 3708947"/>
                <a:gd name="connsiteY6534" fmla="*/ 1487800 h 2329115"/>
                <a:gd name="connsiteX6535" fmla="*/ 255120 w 3708947"/>
                <a:gd name="connsiteY6535" fmla="*/ 1507481 h 2329115"/>
                <a:gd name="connsiteX6536" fmla="*/ 254265 w 3708947"/>
                <a:gd name="connsiteY6536" fmla="*/ 1507861 h 2329115"/>
                <a:gd name="connsiteX6537" fmla="*/ 255126 w 3708947"/>
                <a:gd name="connsiteY6537" fmla="*/ 1509940 h 2329115"/>
                <a:gd name="connsiteX6538" fmla="*/ 247530 w 3708947"/>
                <a:gd name="connsiteY6538" fmla="*/ 1528279 h 2329115"/>
                <a:gd name="connsiteX6539" fmla="*/ 246638 w 3708947"/>
                <a:gd name="connsiteY6539" fmla="*/ 1528649 h 2329115"/>
                <a:gd name="connsiteX6540" fmla="*/ 247535 w 3708947"/>
                <a:gd name="connsiteY6540" fmla="*/ 1530814 h 2329115"/>
                <a:gd name="connsiteX6541" fmla="*/ 239753 w 3708947"/>
                <a:gd name="connsiteY6541" fmla="*/ 1549601 h 2329115"/>
                <a:gd name="connsiteX6542" fmla="*/ 238249 w 3708947"/>
                <a:gd name="connsiteY6542" fmla="*/ 1550224 h 2329115"/>
                <a:gd name="connsiteX6543" fmla="*/ 239944 w 3708947"/>
                <a:gd name="connsiteY6543" fmla="*/ 1554219 h 2329115"/>
                <a:gd name="connsiteX6544" fmla="*/ 232163 w 3708947"/>
                <a:gd name="connsiteY6544" fmla="*/ 1572559 h 2329115"/>
                <a:gd name="connsiteX6545" fmla="*/ 230118 w 3708947"/>
                <a:gd name="connsiteY6545" fmla="*/ 1573386 h 2329115"/>
                <a:gd name="connsiteX6546" fmla="*/ 231088 w 3708947"/>
                <a:gd name="connsiteY6546" fmla="*/ 1575726 h 2329115"/>
                <a:gd name="connsiteX6547" fmla="*/ 223492 w 3708947"/>
                <a:gd name="connsiteY6547" fmla="*/ 1594065 h 2329115"/>
                <a:gd name="connsiteX6548" fmla="*/ 221929 w 3708947"/>
                <a:gd name="connsiteY6548" fmla="*/ 1594713 h 2329115"/>
                <a:gd name="connsiteX6549" fmla="*/ 223497 w 3708947"/>
                <a:gd name="connsiteY6549" fmla="*/ 1598499 h 2329115"/>
                <a:gd name="connsiteX6550" fmla="*/ 216513 w 3708947"/>
                <a:gd name="connsiteY6550" fmla="*/ 1615361 h 2329115"/>
                <a:gd name="connsiteX6551" fmla="*/ 218437 w 3708947"/>
                <a:gd name="connsiteY6551" fmla="*/ 1620006 h 2329115"/>
                <a:gd name="connsiteX6552" fmla="*/ 210840 w 3708947"/>
                <a:gd name="connsiteY6552" fmla="*/ 1638346 h 2329115"/>
                <a:gd name="connsiteX6553" fmla="*/ 209278 w 3708947"/>
                <a:gd name="connsiteY6553" fmla="*/ 1638993 h 2329115"/>
                <a:gd name="connsiteX6554" fmla="*/ 210846 w 3708947"/>
                <a:gd name="connsiteY6554" fmla="*/ 1642779 h 2329115"/>
                <a:gd name="connsiteX6555" fmla="*/ 203794 w 3708947"/>
                <a:gd name="connsiteY6555" fmla="*/ 1659805 h 2329115"/>
                <a:gd name="connsiteX6556" fmla="*/ 205785 w 3708947"/>
                <a:gd name="connsiteY6556" fmla="*/ 1664286 h 2329115"/>
                <a:gd name="connsiteX6557" fmla="*/ 197634 w 3708947"/>
                <a:gd name="connsiteY6557" fmla="*/ 1682625 h 2329115"/>
                <a:gd name="connsiteX6558" fmla="*/ 196500 w 3708947"/>
                <a:gd name="connsiteY6558" fmla="*/ 1683062 h 2329115"/>
                <a:gd name="connsiteX6559" fmla="*/ 198195 w 3708947"/>
                <a:gd name="connsiteY6559" fmla="*/ 1687058 h 2329115"/>
                <a:gd name="connsiteX6560" fmla="*/ 190413 w 3708947"/>
                <a:gd name="connsiteY6560" fmla="*/ 1705397 h 2329115"/>
                <a:gd name="connsiteX6561" fmla="*/ 189639 w 3708947"/>
                <a:gd name="connsiteY6561" fmla="*/ 1705711 h 2329115"/>
                <a:gd name="connsiteX6562" fmla="*/ 191869 w 3708947"/>
                <a:gd name="connsiteY6562" fmla="*/ 1711096 h 2329115"/>
                <a:gd name="connsiteX6563" fmla="*/ 184273 w 3708947"/>
                <a:gd name="connsiteY6563" fmla="*/ 1729435 h 2329115"/>
                <a:gd name="connsiteX6564" fmla="*/ 183605 w 3708947"/>
                <a:gd name="connsiteY6564" fmla="*/ 1729712 h 2329115"/>
                <a:gd name="connsiteX6565" fmla="*/ 184278 w 3708947"/>
                <a:gd name="connsiteY6565" fmla="*/ 1731338 h 2329115"/>
                <a:gd name="connsiteX6566" fmla="*/ 176770 w 3708947"/>
                <a:gd name="connsiteY6566" fmla="*/ 1749466 h 2329115"/>
                <a:gd name="connsiteX6567" fmla="*/ 179218 w 3708947"/>
                <a:gd name="connsiteY6567" fmla="*/ 1755376 h 2329115"/>
                <a:gd name="connsiteX6568" fmla="*/ 171869 w 3708947"/>
                <a:gd name="connsiteY6568" fmla="*/ 1773119 h 2329115"/>
                <a:gd name="connsiteX6569" fmla="*/ 174157 w 3708947"/>
                <a:gd name="connsiteY6569" fmla="*/ 1778781 h 2329115"/>
                <a:gd name="connsiteX6570" fmla="*/ 166869 w 3708947"/>
                <a:gd name="connsiteY6570" fmla="*/ 1796807 h 2329115"/>
                <a:gd name="connsiteX6571" fmla="*/ 169097 w 3708947"/>
                <a:gd name="connsiteY6571" fmla="*/ 1802186 h 2329115"/>
                <a:gd name="connsiteX6572" fmla="*/ 161720 w 3708947"/>
                <a:gd name="connsiteY6572" fmla="*/ 1819996 h 2329115"/>
                <a:gd name="connsiteX6573" fmla="*/ 164037 w 3708947"/>
                <a:gd name="connsiteY6573" fmla="*/ 1825591 h 2329115"/>
                <a:gd name="connsiteX6574" fmla="*/ 156945 w 3708947"/>
                <a:gd name="connsiteY6574" fmla="*/ 1842712 h 2329115"/>
                <a:gd name="connsiteX6575" fmla="*/ 158977 w 3708947"/>
                <a:gd name="connsiteY6575" fmla="*/ 1847732 h 2329115"/>
                <a:gd name="connsiteX6576" fmla="*/ 151194 w 3708947"/>
                <a:gd name="connsiteY6576" fmla="*/ 1866966 h 2329115"/>
                <a:gd name="connsiteX6577" fmla="*/ 151186 w 3708947"/>
                <a:gd name="connsiteY6577" fmla="*/ 1866969 h 2329115"/>
                <a:gd name="connsiteX6578" fmla="*/ 152650 w 3708947"/>
                <a:gd name="connsiteY6578" fmla="*/ 1870503 h 2329115"/>
                <a:gd name="connsiteX6579" fmla="*/ 146669 w 3708947"/>
                <a:gd name="connsiteY6579" fmla="*/ 1884944 h 2329115"/>
                <a:gd name="connsiteX6580" fmla="*/ 150120 w 3708947"/>
                <a:gd name="connsiteY6580" fmla="*/ 1893276 h 2329115"/>
                <a:gd name="connsiteX6581" fmla="*/ 142612 w 3708947"/>
                <a:gd name="connsiteY6581" fmla="*/ 1911404 h 2329115"/>
                <a:gd name="connsiteX6582" fmla="*/ 145060 w 3708947"/>
                <a:gd name="connsiteY6582" fmla="*/ 1917314 h 2329115"/>
                <a:gd name="connsiteX6583" fmla="*/ 139078 w 3708947"/>
                <a:gd name="connsiteY6583" fmla="*/ 1931754 h 2329115"/>
                <a:gd name="connsiteX6584" fmla="*/ 142529 w 3708947"/>
                <a:gd name="connsiteY6584" fmla="*/ 1940086 h 2329115"/>
                <a:gd name="connsiteX6585" fmla="*/ 134933 w 3708947"/>
                <a:gd name="connsiteY6585" fmla="*/ 1958425 h 2329115"/>
                <a:gd name="connsiteX6586" fmla="*/ 134748 w 3708947"/>
                <a:gd name="connsiteY6586" fmla="*/ 1958502 h 2329115"/>
                <a:gd name="connsiteX6587" fmla="*/ 137468 w 3708947"/>
                <a:gd name="connsiteY6587" fmla="*/ 1965389 h 2329115"/>
                <a:gd name="connsiteX6588" fmla="*/ 131620 w 3708947"/>
                <a:gd name="connsiteY6588" fmla="*/ 1980197 h 2329115"/>
                <a:gd name="connsiteX6589" fmla="*/ 134938 w 3708947"/>
                <a:gd name="connsiteY6589" fmla="*/ 1988793 h 2329115"/>
                <a:gd name="connsiteX6590" fmla="*/ 128789 w 3708947"/>
                <a:gd name="connsiteY6590" fmla="*/ 2004726 h 2329115"/>
                <a:gd name="connsiteX6591" fmla="*/ 132408 w 3708947"/>
                <a:gd name="connsiteY6591" fmla="*/ 2013463 h 2329115"/>
                <a:gd name="connsiteX6592" fmla="*/ 126338 w 3708947"/>
                <a:gd name="connsiteY6592" fmla="*/ 2028116 h 2329115"/>
                <a:gd name="connsiteX6593" fmla="*/ 129877 w 3708947"/>
                <a:gd name="connsiteY6593" fmla="*/ 2036868 h 2329115"/>
                <a:gd name="connsiteX6594" fmla="*/ 123756 w 3708947"/>
                <a:gd name="connsiteY6594" fmla="*/ 2052006 h 2329115"/>
                <a:gd name="connsiteX6595" fmla="*/ 127348 w 3708947"/>
                <a:gd name="connsiteY6595" fmla="*/ 2060274 h 2329115"/>
                <a:gd name="connsiteX6596" fmla="*/ 120956 w 3708947"/>
                <a:gd name="connsiteY6596" fmla="*/ 2074988 h 2329115"/>
                <a:gd name="connsiteX6597" fmla="*/ 124817 w 3708947"/>
                <a:gd name="connsiteY6597" fmla="*/ 2084311 h 2329115"/>
                <a:gd name="connsiteX6598" fmla="*/ 118794 w 3708947"/>
                <a:gd name="connsiteY6598" fmla="*/ 2098851 h 2329115"/>
                <a:gd name="connsiteX6599" fmla="*/ 122287 w 3708947"/>
                <a:gd name="connsiteY6599" fmla="*/ 2107083 h 2329115"/>
                <a:gd name="connsiteX6600" fmla="*/ 115385 w 3708947"/>
                <a:gd name="connsiteY6600" fmla="*/ 2123349 h 2329115"/>
                <a:gd name="connsiteX6601" fmla="*/ 119757 w 3708947"/>
                <a:gd name="connsiteY6601" fmla="*/ 2133651 h 2329115"/>
                <a:gd name="connsiteX6602" fmla="*/ 113570 w 3708947"/>
                <a:gd name="connsiteY6602" fmla="*/ 2148231 h 2329115"/>
                <a:gd name="connsiteX6603" fmla="*/ 117227 w 3708947"/>
                <a:gd name="connsiteY6603" fmla="*/ 2157057 h 2329115"/>
                <a:gd name="connsiteX6604" fmla="*/ 112321 w 3708947"/>
                <a:gd name="connsiteY6604" fmla="*/ 2168900 h 2329115"/>
                <a:gd name="connsiteX6605" fmla="*/ 117227 w 3708947"/>
                <a:gd name="connsiteY6605" fmla="*/ 2180461 h 2329115"/>
                <a:gd name="connsiteX6606" fmla="*/ 110868 w 3708947"/>
                <a:gd name="connsiteY6606" fmla="*/ 2195447 h 2329115"/>
                <a:gd name="connsiteX6607" fmla="*/ 114696 w 3708947"/>
                <a:gd name="connsiteY6607" fmla="*/ 2205131 h 2329115"/>
                <a:gd name="connsiteX6608" fmla="*/ 109647 w 3708947"/>
                <a:gd name="connsiteY6608" fmla="*/ 2217901 h 2329115"/>
                <a:gd name="connsiteX6609" fmla="*/ 114696 w 3708947"/>
                <a:gd name="connsiteY6609" fmla="*/ 2229802 h 2329115"/>
                <a:gd name="connsiteX6610" fmla="*/ 109597 w 3708947"/>
                <a:gd name="connsiteY6610" fmla="*/ 2241820 h 2329115"/>
                <a:gd name="connsiteX6611" fmla="*/ 114696 w 3708947"/>
                <a:gd name="connsiteY6611" fmla="*/ 2253839 h 2329115"/>
                <a:gd name="connsiteX6612" fmla="*/ 109328 w 3708947"/>
                <a:gd name="connsiteY6612" fmla="*/ 2266490 h 2329115"/>
                <a:gd name="connsiteX6613" fmla="*/ 114696 w 3708947"/>
                <a:gd name="connsiteY6613" fmla="*/ 2279142 h 2329115"/>
                <a:gd name="connsiteX6614" fmla="*/ 109597 w 3708947"/>
                <a:gd name="connsiteY6614" fmla="*/ 2291161 h 2329115"/>
                <a:gd name="connsiteX6615" fmla="*/ 114696 w 3708947"/>
                <a:gd name="connsiteY6615" fmla="*/ 2303180 h 2329115"/>
                <a:gd name="connsiteX6616" fmla="*/ 88128 w 3708947"/>
                <a:gd name="connsiteY6616" fmla="*/ 2329115 h 2329115"/>
                <a:gd name="connsiteX6617" fmla="*/ 61560 w 3708947"/>
                <a:gd name="connsiteY6617" fmla="*/ 2303180 h 2329115"/>
                <a:gd name="connsiteX6618" fmla="*/ 66660 w 3708947"/>
                <a:gd name="connsiteY6618" fmla="*/ 2291161 h 2329115"/>
                <a:gd name="connsiteX6619" fmla="*/ 61560 w 3708947"/>
                <a:gd name="connsiteY6619" fmla="*/ 2279142 h 2329115"/>
                <a:gd name="connsiteX6620" fmla="*/ 66928 w 3708947"/>
                <a:gd name="connsiteY6620" fmla="*/ 2266490 h 2329115"/>
                <a:gd name="connsiteX6621" fmla="*/ 61560 w 3708947"/>
                <a:gd name="connsiteY6621" fmla="*/ 2253839 h 2329115"/>
                <a:gd name="connsiteX6622" fmla="*/ 66660 w 3708947"/>
                <a:gd name="connsiteY6622" fmla="*/ 2241820 h 2329115"/>
                <a:gd name="connsiteX6623" fmla="*/ 61560 w 3708947"/>
                <a:gd name="connsiteY6623" fmla="*/ 2229802 h 2329115"/>
                <a:gd name="connsiteX6624" fmla="*/ 66609 w 3708947"/>
                <a:gd name="connsiteY6624" fmla="*/ 2217901 h 2329115"/>
                <a:gd name="connsiteX6625" fmla="*/ 61560 w 3708947"/>
                <a:gd name="connsiteY6625" fmla="*/ 2205131 h 2329115"/>
                <a:gd name="connsiteX6626" fmla="*/ 67829 w 3708947"/>
                <a:gd name="connsiteY6626" fmla="*/ 2189274 h 2329115"/>
                <a:gd name="connsiteX6627" fmla="*/ 64090 w 3708947"/>
                <a:gd name="connsiteY6627" fmla="*/ 2180461 h 2329115"/>
                <a:gd name="connsiteX6628" fmla="*/ 68996 w 3708947"/>
                <a:gd name="connsiteY6628" fmla="*/ 2168900 h 2329115"/>
                <a:gd name="connsiteX6629" fmla="*/ 64090 w 3708947"/>
                <a:gd name="connsiteY6629" fmla="*/ 2157057 h 2329115"/>
                <a:gd name="connsiteX6630" fmla="*/ 70246 w 3708947"/>
                <a:gd name="connsiteY6630" fmla="*/ 2142195 h 2329115"/>
                <a:gd name="connsiteX6631" fmla="*/ 66620 w 3708947"/>
                <a:gd name="connsiteY6631" fmla="*/ 2133651 h 2329115"/>
                <a:gd name="connsiteX6632" fmla="*/ 73522 w 3708947"/>
                <a:gd name="connsiteY6632" fmla="*/ 2117385 h 2329115"/>
                <a:gd name="connsiteX6633" fmla="*/ 69151 w 3708947"/>
                <a:gd name="connsiteY6633" fmla="*/ 2107083 h 2329115"/>
                <a:gd name="connsiteX6634" fmla="*/ 75844 w 3708947"/>
                <a:gd name="connsiteY6634" fmla="*/ 2091309 h 2329115"/>
                <a:gd name="connsiteX6635" fmla="*/ 72946 w 3708947"/>
                <a:gd name="connsiteY6635" fmla="*/ 2084311 h 2329115"/>
                <a:gd name="connsiteX6636" fmla="*/ 78042 w 3708947"/>
                <a:gd name="connsiteY6636" fmla="*/ 2072006 h 2329115"/>
                <a:gd name="connsiteX6637" fmla="*/ 72946 w 3708947"/>
                <a:gd name="connsiteY6637" fmla="*/ 2060274 h 2329115"/>
                <a:gd name="connsiteX6638" fmla="*/ 80468 w 3708947"/>
                <a:gd name="connsiteY6638" fmla="*/ 2042957 h 2329115"/>
                <a:gd name="connsiteX6639" fmla="*/ 78006 w 3708947"/>
                <a:gd name="connsiteY6639" fmla="*/ 2036868 h 2329115"/>
                <a:gd name="connsiteX6640" fmla="*/ 84045 w 3708947"/>
                <a:gd name="connsiteY6640" fmla="*/ 2021934 h 2329115"/>
                <a:gd name="connsiteX6641" fmla="*/ 80536 w 3708947"/>
                <a:gd name="connsiteY6641" fmla="*/ 2013463 h 2329115"/>
                <a:gd name="connsiteX6642" fmla="*/ 86775 w 3708947"/>
                <a:gd name="connsiteY6642" fmla="*/ 1998401 h 2329115"/>
                <a:gd name="connsiteX6643" fmla="*/ 83067 w 3708947"/>
                <a:gd name="connsiteY6643" fmla="*/ 1988793 h 2329115"/>
                <a:gd name="connsiteX6644" fmla="*/ 88886 w 3708947"/>
                <a:gd name="connsiteY6644" fmla="*/ 1973716 h 2329115"/>
                <a:gd name="connsiteX6645" fmla="*/ 85597 w 3708947"/>
                <a:gd name="connsiteY6645" fmla="*/ 1965389 h 2329115"/>
                <a:gd name="connsiteX6646" fmla="*/ 93183 w 3708947"/>
                <a:gd name="connsiteY6646" fmla="*/ 1946181 h 2329115"/>
                <a:gd name="connsiteX6647" fmla="*/ 90658 w 3708947"/>
                <a:gd name="connsiteY6647" fmla="*/ 1940086 h 2329115"/>
                <a:gd name="connsiteX6648" fmla="*/ 96639 w 3708947"/>
                <a:gd name="connsiteY6648" fmla="*/ 1925646 h 2329115"/>
                <a:gd name="connsiteX6649" fmla="*/ 93189 w 3708947"/>
                <a:gd name="connsiteY6649" fmla="*/ 1917314 h 2329115"/>
                <a:gd name="connsiteX6650" fmla="*/ 100697 w 3708947"/>
                <a:gd name="connsiteY6650" fmla="*/ 1899186 h 2329115"/>
                <a:gd name="connsiteX6651" fmla="*/ 98249 w 3708947"/>
                <a:gd name="connsiteY6651" fmla="*/ 1893276 h 2329115"/>
                <a:gd name="connsiteX6652" fmla="*/ 104230 w 3708947"/>
                <a:gd name="connsiteY6652" fmla="*/ 1878835 h 2329115"/>
                <a:gd name="connsiteX6653" fmla="*/ 100780 w 3708947"/>
                <a:gd name="connsiteY6653" fmla="*/ 1870503 h 2329115"/>
                <a:gd name="connsiteX6654" fmla="*/ 108000 w 3708947"/>
                <a:gd name="connsiteY6654" fmla="*/ 1853070 h 2329115"/>
                <a:gd name="connsiteX6655" fmla="*/ 105840 w 3708947"/>
                <a:gd name="connsiteY6655" fmla="*/ 1847732 h 2329115"/>
                <a:gd name="connsiteX6656" fmla="*/ 112872 w 3708947"/>
                <a:gd name="connsiteY6656" fmla="*/ 1830351 h 2329115"/>
                <a:gd name="connsiteX6657" fmla="*/ 110901 w 3708947"/>
                <a:gd name="connsiteY6657" fmla="*/ 1825591 h 2329115"/>
                <a:gd name="connsiteX6658" fmla="*/ 118682 w 3708947"/>
                <a:gd name="connsiteY6658" fmla="*/ 1806804 h 2329115"/>
                <a:gd name="connsiteX6659" fmla="*/ 119072 w 3708947"/>
                <a:gd name="connsiteY6659" fmla="*/ 1806643 h 2329115"/>
                <a:gd name="connsiteX6660" fmla="*/ 117226 w 3708947"/>
                <a:gd name="connsiteY6660" fmla="*/ 1802186 h 2329115"/>
                <a:gd name="connsiteX6661" fmla="*/ 124575 w 3708947"/>
                <a:gd name="connsiteY6661" fmla="*/ 1784442 h 2329115"/>
                <a:gd name="connsiteX6662" fmla="*/ 122286 w 3708947"/>
                <a:gd name="connsiteY6662" fmla="*/ 1778781 h 2329115"/>
                <a:gd name="connsiteX6663" fmla="*/ 129575 w 3708947"/>
                <a:gd name="connsiteY6663" fmla="*/ 1760755 h 2329115"/>
                <a:gd name="connsiteX6664" fmla="*/ 127347 w 3708947"/>
                <a:gd name="connsiteY6664" fmla="*/ 1755376 h 2329115"/>
                <a:gd name="connsiteX6665" fmla="*/ 134856 w 3708947"/>
                <a:gd name="connsiteY6665" fmla="*/ 1737248 h 2329115"/>
                <a:gd name="connsiteX6666" fmla="*/ 132408 w 3708947"/>
                <a:gd name="connsiteY6666" fmla="*/ 1731338 h 2329115"/>
                <a:gd name="connsiteX6667" fmla="*/ 140004 w 3708947"/>
                <a:gd name="connsiteY6667" fmla="*/ 1712999 h 2329115"/>
                <a:gd name="connsiteX6668" fmla="*/ 140672 w 3708947"/>
                <a:gd name="connsiteY6668" fmla="*/ 1712722 h 2329115"/>
                <a:gd name="connsiteX6669" fmla="*/ 139998 w 3708947"/>
                <a:gd name="connsiteY6669" fmla="*/ 1711096 h 2329115"/>
                <a:gd name="connsiteX6670" fmla="*/ 147536 w 3708947"/>
                <a:gd name="connsiteY6670" fmla="*/ 1692897 h 2329115"/>
                <a:gd name="connsiteX6671" fmla="*/ 145059 w 3708947"/>
                <a:gd name="connsiteY6671" fmla="*/ 1687058 h 2329115"/>
                <a:gd name="connsiteX6672" fmla="*/ 152474 w 3708947"/>
                <a:gd name="connsiteY6672" fmla="*/ 1669583 h 2329115"/>
                <a:gd name="connsiteX6673" fmla="*/ 150119 w 3708947"/>
                <a:gd name="connsiteY6673" fmla="*/ 1664286 h 2329115"/>
                <a:gd name="connsiteX6674" fmla="*/ 158271 w 3708947"/>
                <a:gd name="connsiteY6674" fmla="*/ 1645947 h 2329115"/>
                <a:gd name="connsiteX6675" fmla="*/ 160009 w 3708947"/>
                <a:gd name="connsiteY6675" fmla="*/ 1645276 h 2329115"/>
                <a:gd name="connsiteX6676" fmla="*/ 158975 w 3708947"/>
                <a:gd name="connsiteY6676" fmla="*/ 1642779 h 2329115"/>
                <a:gd name="connsiteX6677" fmla="*/ 166571 w 3708947"/>
                <a:gd name="connsiteY6677" fmla="*/ 1624440 h 2329115"/>
                <a:gd name="connsiteX6678" fmla="*/ 168134 w 3708947"/>
                <a:gd name="connsiteY6678" fmla="*/ 1623792 h 2329115"/>
                <a:gd name="connsiteX6679" fmla="*/ 166566 w 3708947"/>
                <a:gd name="connsiteY6679" fmla="*/ 1620006 h 2329115"/>
                <a:gd name="connsiteX6680" fmla="*/ 173550 w 3708947"/>
                <a:gd name="connsiteY6680" fmla="*/ 1603143 h 2329115"/>
                <a:gd name="connsiteX6681" fmla="*/ 171626 w 3708947"/>
                <a:gd name="connsiteY6681" fmla="*/ 1598499 h 2329115"/>
                <a:gd name="connsiteX6682" fmla="*/ 179223 w 3708947"/>
                <a:gd name="connsiteY6682" fmla="*/ 1580160 h 2329115"/>
                <a:gd name="connsiteX6683" fmla="*/ 180786 w 3708947"/>
                <a:gd name="connsiteY6683" fmla="*/ 1579512 h 2329115"/>
                <a:gd name="connsiteX6684" fmla="*/ 179217 w 3708947"/>
                <a:gd name="connsiteY6684" fmla="*/ 1575726 h 2329115"/>
                <a:gd name="connsiteX6685" fmla="*/ 186814 w 3708947"/>
                <a:gd name="connsiteY6685" fmla="*/ 1557387 h 2329115"/>
                <a:gd name="connsiteX6686" fmla="*/ 187952 w 3708947"/>
                <a:gd name="connsiteY6686" fmla="*/ 1556915 h 2329115"/>
                <a:gd name="connsiteX6687" fmla="*/ 186808 w 3708947"/>
                <a:gd name="connsiteY6687" fmla="*/ 1554219 h 2329115"/>
                <a:gd name="connsiteX6688" fmla="*/ 194589 w 3708947"/>
                <a:gd name="connsiteY6688" fmla="*/ 1535880 h 2329115"/>
                <a:gd name="connsiteX6689" fmla="*/ 196224 w 3708947"/>
                <a:gd name="connsiteY6689" fmla="*/ 1535220 h 2329115"/>
                <a:gd name="connsiteX6690" fmla="*/ 194399 w 3708947"/>
                <a:gd name="connsiteY6690" fmla="*/ 1530814 h 2329115"/>
                <a:gd name="connsiteX6691" fmla="*/ 202180 w 3708947"/>
                <a:gd name="connsiteY6691" fmla="*/ 1512027 h 2329115"/>
                <a:gd name="connsiteX6692" fmla="*/ 203836 w 3708947"/>
                <a:gd name="connsiteY6692" fmla="*/ 1511342 h 2329115"/>
                <a:gd name="connsiteX6693" fmla="*/ 203255 w 3708947"/>
                <a:gd name="connsiteY6693" fmla="*/ 1509940 h 2329115"/>
                <a:gd name="connsiteX6694" fmla="*/ 210852 w 3708947"/>
                <a:gd name="connsiteY6694" fmla="*/ 1491601 h 2329115"/>
                <a:gd name="connsiteX6695" fmla="*/ 212112 w 3708947"/>
                <a:gd name="connsiteY6695" fmla="*/ 1491078 h 2329115"/>
                <a:gd name="connsiteX6696" fmla="*/ 210846 w 3708947"/>
                <a:gd name="connsiteY6696" fmla="*/ 1487800 h 2329115"/>
                <a:gd name="connsiteX6697" fmla="*/ 218442 w 3708947"/>
                <a:gd name="connsiteY6697" fmla="*/ 1468119 h 2329115"/>
                <a:gd name="connsiteX6698" fmla="*/ 219332 w 3708947"/>
                <a:gd name="connsiteY6698" fmla="*/ 1467722 h 2329115"/>
                <a:gd name="connsiteX6699" fmla="*/ 218437 w 3708947"/>
                <a:gd name="connsiteY6699" fmla="*/ 1465660 h 2329115"/>
                <a:gd name="connsiteX6700" fmla="*/ 226404 w 3708947"/>
                <a:gd name="connsiteY6700" fmla="*/ 1447321 h 2329115"/>
                <a:gd name="connsiteX6701" fmla="*/ 229157 w 3708947"/>
                <a:gd name="connsiteY6701" fmla="*/ 1446233 h 2329115"/>
                <a:gd name="connsiteX6702" fmla="*/ 228558 w 3708947"/>
                <a:gd name="connsiteY6702" fmla="*/ 1444786 h 2329115"/>
                <a:gd name="connsiteX6703" fmla="*/ 236339 w 3708947"/>
                <a:gd name="connsiteY6703" fmla="*/ 1425999 h 2329115"/>
                <a:gd name="connsiteX6704" fmla="*/ 237995 w 3708947"/>
                <a:gd name="connsiteY6704" fmla="*/ 1425313 h 2329115"/>
                <a:gd name="connsiteX6705" fmla="*/ 237414 w 3708947"/>
                <a:gd name="connsiteY6705" fmla="*/ 1423911 h 2329115"/>
                <a:gd name="connsiteX6706" fmla="*/ 245011 w 3708947"/>
                <a:gd name="connsiteY6706" fmla="*/ 1405572 h 2329115"/>
                <a:gd name="connsiteX6707" fmla="*/ 248452 w 3708947"/>
                <a:gd name="connsiteY6707" fmla="*/ 1404146 h 2329115"/>
                <a:gd name="connsiteX6708" fmla="*/ 247535 w 3708947"/>
                <a:gd name="connsiteY6708" fmla="*/ 1401770 h 2329115"/>
                <a:gd name="connsiteX6709" fmla="*/ 255132 w 3708947"/>
                <a:gd name="connsiteY6709" fmla="*/ 1382089 h 2329115"/>
                <a:gd name="connsiteX6710" fmla="*/ 255987 w 3708947"/>
                <a:gd name="connsiteY6710" fmla="*/ 1381709 h 2329115"/>
                <a:gd name="connsiteX6711" fmla="*/ 255126 w 3708947"/>
                <a:gd name="connsiteY6711" fmla="*/ 1379631 h 2329115"/>
                <a:gd name="connsiteX6712" fmla="*/ 262722 w 3708947"/>
                <a:gd name="connsiteY6712" fmla="*/ 1361292 h 2329115"/>
                <a:gd name="connsiteX6713" fmla="*/ 265763 w 3708947"/>
                <a:gd name="connsiteY6713" fmla="*/ 1360032 h 2329115"/>
                <a:gd name="connsiteX6714" fmla="*/ 265247 w 3708947"/>
                <a:gd name="connsiteY6714" fmla="*/ 1358756 h 2329115"/>
                <a:gd name="connsiteX6715" fmla="*/ 272844 w 3708947"/>
                <a:gd name="connsiteY6715" fmla="*/ 1339969 h 2329115"/>
                <a:gd name="connsiteX6716" fmla="*/ 275734 w 3708947"/>
                <a:gd name="connsiteY6716" fmla="*/ 1338742 h 2329115"/>
                <a:gd name="connsiteX6717" fmla="*/ 275368 w 3708947"/>
                <a:gd name="connsiteY6717" fmla="*/ 1337881 h 2329115"/>
                <a:gd name="connsiteX6718" fmla="*/ 283150 w 3708947"/>
                <a:gd name="connsiteY6718" fmla="*/ 1319542 h 2329115"/>
                <a:gd name="connsiteX6719" fmla="*/ 284984 w 3708947"/>
                <a:gd name="connsiteY6719" fmla="*/ 1318800 h 2329115"/>
                <a:gd name="connsiteX6720" fmla="*/ 284224 w 3708947"/>
                <a:gd name="connsiteY6720" fmla="*/ 1317007 h 2329115"/>
                <a:gd name="connsiteX6721" fmla="*/ 292191 w 3708947"/>
                <a:gd name="connsiteY6721" fmla="*/ 1298220 h 2329115"/>
                <a:gd name="connsiteX6722" fmla="*/ 294777 w 3708947"/>
                <a:gd name="connsiteY6722" fmla="*/ 1297173 h 2329115"/>
                <a:gd name="connsiteX6723" fmla="*/ 294345 w 3708947"/>
                <a:gd name="connsiteY6723" fmla="*/ 1296132 h 2329115"/>
                <a:gd name="connsiteX6724" fmla="*/ 301941 w 3708947"/>
                <a:gd name="connsiteY6724" fmla="*/ 1277793 h 2329115"/>
                <a:gd name="connsiteX6725" fmla="*/ 304982 w 3708947"/>
                <a:gd name="connsiteY6725" fmla="*/ 1276533 h 2329115"/>
                <a:gd name="connsiteX6726" fmla="*/ 304466 w 3708947"/>
                <a:gd name="connsiteY6726" fmla="*/ 1275257 h 2329115"/>
                <a:gd name="connsiteX6727" fmla="*/ 312062 w 3708947"/>
                <a:gd name="connsiteY6727" fmla="*/ 1256470 h 2329115"/>
                <a:gd name="connsiteX6728" fmla="*/ 314709 w 3708947"/>
                <a:gd name="connsiteY6728" fmla="*/ 1255347 h 2329115"/>
                <a:gd name="connsiteX6729" fmla="*/ 322368 w 3708947"/>
                <a:gd name="connsiteY6729" fmla="*/ 1236414 h 2329115"/>
                <a:gd name="connsiteX6730" fmla="*/ 326536 w 3708947"/>
                <a:gd name="connsiteY6730" fmla="*/ 1234647 h 2329115"/>
                <a:gd name="connsiteX6731" fmla="*/ 333569 w 3708947"/>
                <a:gd name="connsiteY6731" fmla="*/ 1217251 h 2329115"/>
                <a:gd name="connsiteX6732" fmla="*/ 338653 w 3708947"/>
                <a:gd name="connsiteY6732" fmla="*/ 1215095 h 2329115"/>
                <a:gd name="connsiteX6733" fmla="*/ 346221 w 3708947"/>
                <a:gd name="connsiteY6733" fmla="*/ 1196824 h 2329115"/>
                <a:gd name="connsiteX6734" fmla="*/ 349048 w 3708947"/>
                <a:gd name="connsiteY6734" fmla="*/ 1195653 h 2329115"/>
                <a:gd name="connsiteX6735" fmla="*/ 348745 w 3708947"/>
                <a:gd name="connsiteY6735" fmla="*/ 1194921 h 2329115"/>
                <a:gd name="connsiteX6736" fmla="*/ 356342 w 3708947"/>
                <a:gd name="connsiteY6736" fmla="*/ 1176582 h 2329115"/>
                <a:gd name="connsiteX6737" fmla="*/ 359077 w 3708947"/>
                <a:gd name="connsiteY6737" fmla="*/ 1175449 h 2329115"/>
                <a:gd name="connsiteX6738" fmla="*/ 366648 w 3708947"/>
                <a:gd name="connsiteY6738" fmla="*/ 1157605 h 2329115"/>
                <a:gd name="connsiteX6739" fmla="*/ 373071 w 3708947"/>
                <a:gd name="connsiteY6739" fmla="*/ 1155008 h 2329115"/>
                <a:gd name="connsiteX6740" fmla="*/ 380380 w 3708947"/>
                <a:gd name="connsiteY6740" fmla="*/ 1137363 h 2329115"/>
                <a:gd name="connsiteX6741" fmla="*/ 383655 w 3708947"/>
                <a:gd name="connsiteY6741" fmla="*/ 1136006 h 2329115"/>
                <a:gd name="connsiteX6742" fmla="*/ 382904 w 3708947"/>
                <a:gd name="connsiteY6742" fmla="*/ 1134194 h 2329115"/>
                <a:gd name="connsiteX6743" fmla="*/ 390501 w 3708947"/>
                <a:gd name="connsiteY6743" fmla="*/ 1115855 h 2329115"/>
                <a:gd name="connsiteX6744" fmla="*/ 396957 w 3708947"/>
                <a:gd name="connsiteY6744" fmla="*/ 1113181 h 2329115"/>
                <a:gd name="connsiteX6745" fmla="*/ 403337 w 3708947"/>
                <a:gd name="connsiteY6745" fmla="*/ 1098143 h 2329115"/>
                <a:gd name="connsiteX6746" fmla="*/ 407549 w 3708947"/>
                <a:gd name="connsiteY6746" fmla="*/ 1096440 h 2329115"/>
                <a:gd name="connsiteX6747" fmla="*/ 406942 w 3708947"/>
                <a:gd name="connsiteY6747" fmla="*/ 1094975 h 2329115"/>
                <a:gd name="connsiteX6748" fmla="*/ 414538 w 3708947"/>
                <a:gd name="connsiteY6748" fmla="*/ 1076636 h 2329115"/>
                <a:gd name="connsiteX6749" fmla="*/ 420953 w 3708947"/>
                <a:gd name="connsiteY6749" fmla="*/ 1073978 h 2329115"/>
                <a:gd name="connsiteX6750" fmla="*/ 427189 w 3708947"/>
                <a:gd name="connsiteY6750" fmla="*/ 1058924 h 2329115"/>
                <a:gd name="connsiteX6751" fmla="*/ 432634 w 3708947"/>
                <a:gd name="connsiteY6751" fmla="*/ 1056669 h 2329115"/>
                <a:gd name="connsiteX6752" fmla="*/ 440026 w 3708947"/>
                <a:gd name="connsiteY6752" fmla="*/ 1037972 h 2329115"/>
                <a:gd name="connsiteX6753" fmla="*/ 447542 w 3708947"/>
                <a:gd name="connsiteY6753" fmla="*/ 1034711 h 2329115"/>
                <a:gd name="connsiteX6754" fmla="*/ 453758 w 3708947"/>
                <a:gd name="connsiteY6754" fmla="*/ 1019705 h 2329115"/>
                <a:gd name="connsiteX6755" fmla="*/ 456818 w 3708947"/>
                <a:gd name="connsiteY6755" fmla="*/ 1018437 h 2329115"/>
                <a:gd name="connsiteX6756" fmla="*/ 464249 w 3708947"/>
                <a:gd name="connsiteY6756" fmla="*/ 1000913 h 2329115"/>
                <a:gd name="connsiteX6757" fmla="*/ 470166 w 3708947"/>
                <a:gd name="connsiteY6757" fmla="*/ 998519 h 2329115"/>
                <a:gd name="connsiteX6758" fmla="*/ 476901 w 3708947"/>
                <a:gd name="connsiteY6758" fmla="*/ 983017 h 2329115"/>
                <a:gd name="connsiteX6759" fmla="*/ 487349 w 3708947"/>
                <a:gd name="connsiteY6759" fmla="*/ 978890 h 2329115"/>
                <a:gd name="connsiteX6760" fmla="*/ 492976 w 3708947"/>
                <a:gd name="connsiteY6760" fmla="*/ 965305 h 2329115"/>
                <a:gd name="connsiteX6761" fmla="*/ 498121 w 3708947"/>
                <a:gd name="connsiteY6761" fmla="*/ 963173 h 2329115"/>
                <a:gd name="connsiteX6762" fmla="*/ 505628 w 3708947"/>
                <a:gd name="connsiteY6762" fmla="*/ 944168 h 2329115"/>
                <a:gd name="connsiteX6763" fmla="*/ 511921 w 3708947"/>
                <a:gd name="connsiteY6763" fmla="*/ 941433 h 2329115"/>
                <a:gd name="connsiteX6764" fmla="*/ 518279 w 3708947"/>
                <a:gd name="connsiteY6764" fmla="*/ 926085 h 2329115"/>
                <a:gd name="connsiteX6765" fmla="*/ 524084 w 3708947"/>
                <a:gd name="connsiteY6765" fmla="*/ 923681 h 2329115"/>
                <a:gd name="connsiteX6766" fmla="*/ 531115 w 3708947"/>
                <a:gd name="connsiteY6766" fmla="*/ 907108 h 2329115"/>
                <a:gd name="connsiteX6767" fmla="*/ 539427 w 3708947"/>
                <a:gd name="connsiteY6767" fmla="*/ 903748 h 2329115"/>
                <a:gd name="connsiteX6768" fmla="*/ 545218 w 3708947"/>
                <a:gd name="connsiteY6768" fmla="*/ 889767 h 2329115"/>
                <a:gd name="connsiteX6769" fmla="*/ 554214 w 3708947"/>
                <a:gd name="connsiteY6769" fmla="*/ 886041 h 2329115"/>
                <a:gd name="connsiteX6770" fmla="*/ 560029 w 3708947"/>
                <a:gd name="connsiteY6770" fmla="*/ 870975 h 2329115"/>
                <a:gd name="connsiteX6771" fmla="*/ 567620 w 3708947"/>
                <a:gd name="connsiteY6771" fmla="*/ 867600 h 2329115"/>
                <a:gd name="connsiteX6772" fmla="*/ 572865 w 3708947"/>
                <a:gd name="connsiteY6772" fmla="*/ 855237 h 2329115"/>
                <a:gd name="connsiteX6773" fmla="*/ 583222 w 3708947"/>
                <a:gd name="connsiteY6773" fmla="*/ 851050 h 2329115"/>
                <a:gd name="connsiteX6774" fmla="*/ 589127 w 3708947"/>
                <a:gd name="connsiteY6774" fmla="*/ 836446 h 2329115"/>
                <a:gd name="connsiteX6775" fmla="*/ 598606 w 3708947"/>
                <a:gd name="connsiteY6775" fmla="*/ 832424 h 2329115"/>
                <a:gd name="connsiteX6776" fmla="*/ 604493 w 3708947"/>
                <a:gd name="connsiteY6776" fmla="*/ 818549 h 2329115"/>
                <a:gd name="connsiteX6777" fmla="*/ 612684 w 3708947"/>
                <a:gd name="connsiteY6777" fmla="*/ 815237 h 2329115"/>
                <a:gd name="connsiteX6778" fmla="*/ 618225 w 3708947"/>
                <a:gd name="connsiteY6778" fmla="*/ 801208 h 2329115"/>
                <a:gd name="connsiteX6779" fmla="*/ 628244 w 3708947"/>
                <a:gd name="connsiteY6779" fmla="*/ 796856 h 2329115"/>
                <a:gd name="connsiteX6780" fmla="*/ 633407 w 3708947"/>
                <a:gd name="connsiteY6780" fmla="*/ 784390 h 2329115"/>
                <a:gd name="connsiteX6781" fmla="*/ 642933 w 3708947"/>
                <a:gd name="connsiteY6781" fmla="*/ 780444 h 2329115"/>
                <a:gd name="connsiteX6782" fmla="*/ 648773 w 3708947"/>
                <a:gd name="connsiteY6782" fmla="*/ 766678 h 2329115"/>
                <a:gd name="connsiteX6783" fmla="*/ 660352 w 3708947"/>
                <a:gd name="connsiteY6783" fmla="*/ 761996 h 2329115"/>
                <a:gd name="connsiteX6784" fmla="*/ 665035 w 3708947"/>
                <a:gd name="connsiteY6784" fmla="*/ 750416 h 2329115"/>
                <a:gd name="connsiteX6785" fmla="*/ 674460 w 3708947"/>
                <a:gd name="connsiteY6785" fmla="*/ 746417 h 2329115"/>
                <a:gd name="connsiteX6786" fmla="*/ 680216 w 3708947"/>
                <a:gd name="connsiteY6786" fmla="*/ 732519 h 2329115"/>
                <a:gd name="connsiteX6787" fmla="*/ 691044 w 3708947"/>
                <a:gd name="connsiteY6787" fmla="*/ 728034 h 2329115"/>
                <a:gd name="connsiteX6788" fmla="*/ 695583 w 3708947"/>
                <a:gd name="connsiteY6788" fmla="*/ 717337 h 2329115"/>
                <a:gd name="connsiteX6789" fmla="*/ 706934 w 3708947"/>
                <a:gd name="connsiteY6789" fmla="*/ 712748 h 2329115"/>
                <a:gd name="connsiteX6790" fmla="*/ 711845 w 3708947"/>
                <a:gd name="connsiteY6790" fmla="*/ 700891 h 2329115"/>
                <a:gd name="connsiteX6791" fmla="*/ 721878 w 3708947"/>
                <a:gd name="connsiteY6791" fmla="*/ 696735 h 2329115"/>
                <a:gd name="connsiteX6792" fmla="*/ 727212 w 3708947"/>
                <a:gd name="connsiteY6792" fmla="*/ 683550 h 2329115"/>
                <a:gd name="connsiteX6793" fmla="*/ 738721 w 3708947"/>
                <a:gd name="connsiteY6793" fmla="*/ 678668 h 2329115"/>
                <a:gd name="connsiteX6794" fmla="*/ 743473 w 3708947"/>
                <a:gd name="connsiteY6794" fmla="*/ 666917 h 2329115"/>
                <a:gd name="connsiteX6795" fmla="*/ 754170 w 3708947"/>
                <a:gd name="connsiteY6795" fmla="*/ 662378 h 2329115"/>
                <a:gd name="connsiteX6796" fmla="*/ 758655 w 3708947"/>
                <a:gd name="connsiteY6796" fmla="*/ 651550 h 2329115"/>
                <a:gd name="connsiteX6797" fmla="*/ 769673 w 3708947"/>
                <a:gd name="connsiteY6797" fmla="*/ 646986 h 2329115"/>
                <a:gd name="connsiteX6798" fmla="*/ 772097 w 3708947"/>
                <a:gd name="connsiteY6798" fmla="*/ 641532 h 2329115"/>
                <a:gd name="connsiteX6799" fmla="*/ 757772 w 3708947"/>
                <a:gd name="connsiteY6799" fmla="*/ 647324 h 2329115"/>
                <a:gd name="connsiteX6800" fmla="*/ 753584 w 3708947"/>
                <a:gd name="connsiteY6800" fmla="*/ 657680 h 2329115"/>
                <a:gd name="connsiteX6801" fmla="*/ 742888 w 3708947"/>
                <a:gd name="connsiteY6801" fmla="*/ 662220 h 2329115"/>
                <a:gd name="connsiteX6802" fmla="*/ 738402 w 3708947"/>
                <a:gd name="connsiteY6802" fmla="*/ 673047 h 2329115"/>
                <a:gd name="connsiteX6803" fmla="*/ 725938 w 3708947"/>
                <a:gd name="connsiteY6803" fmla="*/ 678210 h 2329115"/>
                <a:gd name="connsiteX6804" fmla="*/ 721586 w 3708947"/>
                <a:gd name="connsiteY6804" fmla="*/ 688228 h 2329115"/>
                <a:gd name="connsiteX6805" fmla="*/ 708772 w 3708947"/>
                <a:gd name="connsiteY6805" fmla="*/ 693289 h 2329115"/>
                <a:gd name="connsiteX6806" fmla="*/ 704243 w 3708947"/>
                <a:gd name="connsiteY6806" fmla="*/ 704490 h 2329115"/>
                <a:gd name="connsiteX6807" fmla="*/ 694254 w 3708947"/>
                <a:gd name="connsiteY6807" fmla="*/ 708729 h 2329115"/>
                <a:gd name="connsiteX6808" fmla="*/ 688877 w 3708947"/>
                <a:gd name="connsiteY6808" fmla="*/ 722018 h 2329115"/>
                <a:gd name="connsiteX6809" fmla="*/ 676964 w 3708947"/>
                <a:gd name="connsiteY6809" fmla="*/ 727069 h 2329115"/>
                <a:gd name="connsiteX6810" fmla="*/ 672615 w 3708947"/>
                <a:gd name="connsiteY6810" fmla="*/ 737569 h 2329115"/>
                <a:gd name="connsiteX6811" fmla="*/ 662513 w 3708947"/>
                <a:gd name="connsiteY6811" fmla="*/ 741754 h 2329115"/>
                <a:gd name="connsiteX6812" fmla="*/ 657434 w 3708947"/>
                <a:gd name="connsiteY6812" fmla="*/ 754015 h 2329115"/>
                <a:gd name="connsiteX6813" fmla="*/ 646606 w 3708947"/>
                <a:gd name="connsiteY6813" fmla="*/ 758501 h 2329115"/>
                <a:gd name="connsiteX6814" fmla="*/ 642066 w 3708947"/>
                <a:gd name="connsiteY6814" fmla="*/ 769197 h 2329115"/>
                <a:gd name="connsiteX6815" fmla="*/ 631710 w 3708947"/>
                <a:gd name="connsiteY6815" fmla="*/ 773385 h 2329115"/>
                <a:gd name="connsiteX6816" fmla="*/ 625805 w 3708947"/>
                <a:gd name="connsiteY6816" fmla="*/ 787989 h 2329115"/>
                <a:gd name="connsiteX6817" fmla="*/ 615017 w 3708947"/>
                <a:gd name="connsiteY6817" fmla="*/ 792566 h 2329115"/>
                <a:gd name="connsiteX6818" fmla="*/ 610438 w 3708947"/>
                <a:gd name="connsiteY6818" fmla="*/ 803356 h 2329115"/>
                <a:gd name="connsiteX6819" fmla="*/ 599718 w 3708947"/>
                <a:gd name="connsiteY6819" fmla="*/ 807691 h 2329115"/>
                <a:gd name="connsiteX6820" fmla="*/ 594177 w 3708947"/>
                <a:gd name="connsiteY6820" fmla="*/ 821068 h 2329115"/>
                <a:gd name="connsiteX6821" fmla="*/ 587837 w 3708947"/>
                <a:gd name="connsiteY6821" fmla="*/ 823694 h 2329115"/>
                <a:gd name="connsiteX6822" fmla="*/ 581526 w 3708947"/>
                <a:gd name="connsiteY6822" fmla="*/ 839676 h 2329115"/>
                <a:gd name="connsiteX6823" fmla="*/ 570776 w 3708947"/>
                <a:gd name="connsiteY6823" fmla="*/ 844346 h 2329115"/>
                <a:gd name="connsiteX6824" fmla="*/ 566158 w 3708947"/>
                <a:gd name="connsiteY6824" fmla="*/ 855227 h 2329115"/>
                <a:gd name="connsiteX6825" fmla="*/ 555802 w 3708947"/>
                <a:gd name="connsiteY6825" fmla="*/ 859415 h 2329115"/>
                <a:gd name="connsiteX6826" fmla="*/ 549897 w 3708947"/>
                <a:gd name="connsiteY6826" fmla="*/ 874019 h 2329115"/>
                <a:gd name="connsiteX6827" fmla="*/ 543541 w 3708947"/>
                <a:gd name="connsiteY6827" fmla="*/ 876716 h 2329115"/>
                <a:gd name="connsiteX6828" fmla="*/ 537245 w 3708947"/>
                <a:gd name="connsiteY6828" fmla="*/ 891916 h 2329115"/>
                <a:gd name="connsiteX6829" fmla="*/ 527579 w 3708947"/>
                <a:gd name="connsiteY6829" fmla="*/ 895919 h 2329115"/>
                <a:gd name="connsiteX6830" fmla="*/ 521879 w 3708947"/>
                <a:gd name="connsiteY6830" fmla="*/ 910337 h 2329115"/>
                <a:gd name="connsiteX6831" fmla="*/ 513839 w 3708947"/>
                <a:gd name="connsiteY6831" fmla="*/ 913826 h 2329115"/>
                <a:gd name="connsiteX6832" fmla="*/ 508148 w 3708947"/>
                <a:gd name="connsiteY6832" fmla="*/ 928235 h 2329115"/>
                <a:gd name="connsiteX6833" fmla="*/ 500425 w 3708947"/>
                <a:gd name="connsiteY6833" fmla="*/ 931590 h 2329115"/>
                <a:gd name="connsiteX6834" fmla="*/ 495126 w 3708947"/>
                <a:gd name="connsiteY6834" fmla="*/ 943787 h 2329115"/>
                <a:gd name="connsiteX6835" fmla="*/ 486783 w 3708947"/>
                <a:gd name="connsiteY6835" fmla="*/ 947082 h 2329115"/>
                <a:gd name="connsiteX6836" fmla="*/ 480129 w 3708947"/>
                <a:gd name="connsiteY6836" fmla="*/ 962763 h 2329115"/>
                <a:gd name="connsiteX6837" fmla="*/ 473128 w 3708947"/>
                <a:gd name="connsiteY6837" fmla="*/ 965594 h 2329115"/>
                <a:gd name="connsiteX6838" fmla="*/ 466398 w 3708947"/>
                <a:gd name="connsiteY6838" fmla="*/ 982636 h 2329115"/>
                <a:gd name="connsiteX6839" fmla="*/ 460743 w 3708947"/>
                <a:gd name="connsiteY6839" fmla="*/ 985093 h 2329115"/>
                <a:gd name="connsiteX6840" fmla="*/ 453746 w 3708947"/>
                <a:gd name="connsiteY6840" fmla="*/ 1001983 h 2329115"/>
                <a:gd name="connsiteX6841" fmla="*/ 447291 w 3708947"/>
                <a:gd name="connsiteY6841" fmla="*/ 1004657 h 2329115"/>
                <a:gd name="connsiteX6842" fmla="*/ 440910 w 3708947"/>
                <a:gd name="connsiteY6842" fmla="*/ 1019695 h 2329115"/>
                <a:gd name="connsiteX6843" fmla="*/ 433578 w 3708947"/>
                <a:gd name="connsiteY6843" fmla="*/ 1022659 h 2329115"/>
                <a:gd name="connsiteX6844" fmla="*/ 427179 w 3708947"/>
                <a:gd name="connsiteY6844" fmla="*/ 1038486 h 2329115"/>
                <a:gd name="connsiteX6845" fmla="*/ 420824 w 3708947"/>
                <a:gd name="connsiteY6845" fmla="*/ 1041182 h 2329115"/>
                <a:gd name="connsiteX6846" fmla="*/ 414528 w 3708947"/>
                <a:gd name="connsiteY6846" fmla="*/ 1056383 h 2329115"/>
                <a:gd name="connsiteX6847" fmla="*/ 409083 w 3708947"/>
                <a:gd name="connsiteY6847" fmla="*/ 1058639 h 2329115"/>
                <a:gd name="connsiteX6848" fmla="*/ 401691 w 3708947"/>
                <a:gd name="connsiteY6848" fmla="*/ 1077335 h 2329115"/>
                <a:gd name="connsiteX6849" fmla="*/ 394176 w 3708947"/>
                <a:gd name="connsiteY6849" fmla="*/ 1080596 h 2329115"/>
                <a:gd name="connsiteX6850" fmla="*/ 387959 w 3708947"/>
                <a:gd name="connsiteY6850" fmla="*/ 1095602 h 2329115"/>
                <a:gd name="connsiteX6851" fmla="*/ 384598 w 3708947"/>
                <a:gd name="connsiteY6851" fmla="*/ 1096994 h 2329115"/>
                <a:gd name="connsiteX6852" fmla="*/ 377838 w 3708947"/>
                <a:gd name="connsiteY6852" fmla="*/ 1113314 h 2329115"/>
                <a:gd name="connsiteX6853" fmla="*/ 372403 w 3708947"/>
                <a:gd name="connsiteY6853" fmla="*/ 1115565 h 2329115"/>
                <a:gd name="connsiteX6854" fmla="*/ 372783 w 3708947"/>
                <a:gd name="connsiteY6854" fmla="*/ 1116483 h 2329115"/>
                <a:gd name="connsiteX6855" fmla="*/ 365187 w 3708947"/>
                <a:gd name="connsiteY6855" fmla="*/ 1134822 h 2329115"/>
                <a:gd name="connsiteX6856" fmla="*/ 357245 w 3708947"/>
                <a:gd name="connsiteY6856" fmla="*/ 1138111 h 2329115"/>
                <a:gd name="connsiteX6857" fmla="*/ 351271 w 3708947"/>
                <a:gd name="connsiteY6857" fmla="*/ 1152534 h 2329115"/>
                <a:gd name="connsiteX6858" fmla="*/ 347995 w 3708947"/>
                <a:gd name="connsiteY6858" fmla="*/ 1153891 h 2329115"/>
                <a:gd name="connsiteX6859" fmla="*/ 348746 w 3708947"/>
                <a:gd name="connsiteY6859" fmla="*/ 1155702 h 2329115"/>
                <a:gd name="connsiteX6860" fmla="*/ 341150 w 3708947"/>
                <a:gd name="connsiteY6860" fmla="*/ 1174041 h 2329115"/>
                <a:gd name="connsiteX6861" fmla="*/ 338310 w 3708947"/>
                <a:gd name="connsiteY6861" fmla="*/ 1175218 h 2329115"/>
                <a:gd name="connsiteX6862" fmla="*/ 338626 w 3708947"/>
                <a:gd name="connsiteY6862" fmla="*/ 1175944 h 2329115"/>
                <a:gd name="connsiteX6863" fmla="*/ 330659 w 3708947"/>
                <a:gd name="connsiteY6863" fmla="*/ 1194283 h 2329115"/>
                <a:gd name="connsiteX6864" fmla="*/ 325355 w 3708947"/>
                <a:gd name="connsiteY6864" fmla="*/ 1196378 h 2329115"/>
                <a:gd name="connsiteX6865" fmla="*/ 318192 w 3708947"/>
                <a:gd name="connsiteY6865" fmla="*/ 1213260 h 2329115"/>
                <a:gd name="connsiteX6866" fmla="*/ 314429 w 3708947"/>
                <a:gd name="connsiteY6866" fmla="*/ 1214781 h 2329115"/>
                <a:gd name="connsiteX6867" fmla="*/ 314587 w 3708947"/>
                <a:gd name="connsiteY6867" fmla="*/ 1215163 h 2329115"/>
                <a:gd name="connsiteX6868" fmla="*/ 306991 w 3708947"/>
                <a:gd name="connsiteY6868" fmla="*/ 1233502 h 2329115"/>
                <a:gd name="connsiteX6869" fmla="*/ 303950 w 3708947"/>
                <a:gd name="connsiteY6869" fmla="*/ 1234761 h 2329115"/>
                <a:gd name="connsiteX6870" fmla="*/ 304466 w 3708947"/>
                <a:gd name="connsiteY6870" fmla="*/ 1236038 h 2329115"/>
                <a:gd name="connsiteX6871" fmla="*/ 296870 w 3708947"/>
                <a:gd name="connsiteY6871" fmla="*/ 1254824 h 2329115"/>
                <a:gd name="connsiteX6872" fmla="*/ 294227 w 3708947"/>
                <a:gd name="connsiteY6872" fmla="*/ 1255946 h 2329115"/>
                <a:gd name="connsiteX6873" fmla="*/ 286748 w 3708947"/>
                <a:gd name="connsiteY6873" fmla="*/ 1274882 h 2329115"/>
                <a:gd name="connsiteX6874" fmla="*/ 283860 w 3708947"/>
                <a:gd name="connsiteY6874" fmla="*/ 1276137 h 2329115"/>
                <a:gd name="connsiteX6875" fmla="*/ 276442 w 3708947"/>
                <a:gd name="connsiteY6875" fmla="*/ 1294043 h 2329115"/>
                <a:gd name="connsiteX6876" fmla="*/ 272628 w 3708947"/>
                <a:gd name="connsiteY6876" fmla="*/ 1295623 h 2329115"/>
                <a:gd name="connsiteX6877" fmla="*/ 272838 w 3708947"/>
                <a:gd name="connsiteY6877" fmla="*/ 1296132 h 2329115"/>
                <a:gd name="connsiteX6878" fmla="*/ 265242 w 3708947"/>
                <a:gd name="connsiteY6878" fmla="*/ 1314471 h 2329115"/>
                <a:gd name="connsiteX6879" fmla="*/ 262200 w 3708947"/>
                <a:gd name="connsiteY6879" fmla="*/ 1315730 h 2329115"/>
                <a:gd name="connsiteX6880" fmla="*/ 262717 w 3708947"/>
                <a:gd name="connsiteY6880" fmla="*/ 1317007 h 2329115"/>
                <a:gd name="connsiteX6881" fmla="*/ 255120 w 3708947"/>
                <a:gd name="connsiteY6881" fmla="*/ 1335793 h 2329115"/>
                <a:gd name="connsiteX6882" fmla="*/ 252238 w 3708947"/>
                <a:gd name="connsiteY6882" fmla="*/ 1337016 h 2329115"/>
                <a:gd name="connsiteX6883" fmla="*/ 252596 w 3708947"/>
                <a:gd name="connsiteY6883" fmla="*/ 1337881 h 2329115"/>
                <a:gd name="connsiteX6884" fmla="*/ 244999 w 3708947"/>
                <a:gd name="connsiteY6884" fmla="*/ 1356220 h 2329115"/>
                <a:gd name="connsiteX6885" fmla="*/ 241949 w 3708947"/>
                <a:gd name="connsiteY6885" fmla="*/ 1357484 h 2329115"/>
                <a:gd name="connsiteX6886" fmla="*/ 242476 w 3708947"/>
                <a:gd name="connsiteY6886" fmla="*/ 1358756 h 2329115"/>
                <a:gd name="connsiteX6887" fmla="*/ 234694 w 3708947"/>
                <a:gd name="connsiteY6887" fmla="*/ 1377542 h 2329115"/>
                <a:gd name="connsiteX6888" fmla="*/ 233038 w 3708947"/>
                <a:gd name="connsiteY6888" fmla="*/ 1378228 h 2329115"/>
                <a:gd name="connsiteX6889" fmla="*/ 233619 w 3708947"/>
                <a:gd name="connsiteY6889" fmla="*/ 1379631 h 2329115"/>
                <a:gd name="connsiteX6890" fmla="*/ 226023 w 3708947"/>
                <a:gd name="connsiteY6890" fmla="*/ 1397970 h 2329115"/>
                <a:gd name="connsiteX6891" fmla="*/ 222582 w 3708947"/>
                <a:gd name="connsiteY6891" fmla="*/ 1399396 h 2329115"/>
                <a:gd name="connsiteX6892" fmla="*/ 223498 w 3708947"/>
                <a:gd name="connsiteY6892" fmla="*/ 1401770 h 2329115"/>
                <a:gd name="connsiteX6893" fmla="*/ 215902 w 3708947"/>
                <a:gd name="connsiteY6893" fmla="*/ 1421452 h 2329115"/>
                <a:gd name="connsiteX6894" fmla="*/ 215046 w 3708947"/>
                <a:gd name="connsiteY6894" fmla="*/ 1421832 h 2329115"/>
                <a:gd name="connsiteX6895" fmla="*/ 215907 w 3708947"/>
                <a:gd name="connsiteY6895" fmla="*/ 1423911 h 2329115"/>
                <a:gd name="connsiteX6896" fmla="*/ 208311 w 3708947"/>
                <a:gd name="connsiteY6896" fmla="*/ 1442250 h 2329115"/>
                <a:gd name="connsiteX6897" fmla="*/ 205259 w 3708947"/>
                <a:gd name="connsiteY6897" fmla="*/ 1443514 h 2329115"/>
                <a:gd name="connsiteX6898" fmla="*/ 205786 w 3708947"/>
                <a:gd name="connsiteY6898" fmla="*/ 1444786 h 2329115"/>
                <a:gd name="connsiteX6899" fmla="*/ 198004 w 3708947"/>
                <a:gd name="connsiteY6899" fmla="*/ 1463572 h 2329115"/>
                <a:gd name="connsiteX6900" fmla="*/ 197414 w 3708947"/>
                <a:gd name="connsiteY6900" fmla="*/ 1463817 h 2329115"/>
                <a:gd name="connsiteX6901" fmla="*/ 198195 w 3708947"/>
                <a:gd name="connsiteY6901" fmla="*/ 1465660 h 2329115"/>
                <a:gd name="connsiteX6902" fmla="*/ 190413 w 3708947"/>
                <a:gd name="connsiteY6902" fmla="*/ 1483999 h 2329115"/>
                <a:gd name="connsiteX6903" fmla="*/ 188215 w 3708947"/>
                <a:gd name="connsiteY6903" fmla="*/ 1484888 h 2329115"/>
                <a:gd name="connsiteX6904" fmla="*/ 189339 w 3708947"/>
                <a:gd name="connsiteY6904" fmla="*/ 1487800 h 2329115"/>
                <a:gd name="connsiteX6905" fmla="*/ 181743 w 3708947"/>
                <a:gd name="connsiteY6905" fmla="*/ 1507481 h 2329115"/>
                <a:gd name="connsiteX6906" fmla="*/ 180852 w 3708947"/>
                <a:gd name="connsiteY6906" fmla="*/ 1507876 h 2329115"/>
                <a:gd name="connsiteX6907" fmla="*/ 181749 w 3708947"/>
                <a:gd name="connsiteY6907" fmla="*/ 1509940 h 2329115"/>
                <a:gd name="connsiteX6908" fmla="*/ 173782 w 3708947"/>
                <a:gd name="connsiteY6908" fmla="*/ 1528279 h 2329115"/>
                <a:gd name="connsiteX6909" fmla="*/ 171040 w 3708947"/>
                <a:gd name="connsiteY6909" fmla="*/ 1529362 h 2329115"/>
                <a:gd name="connsiteX6910" fmla="*/ 171627 w 3708947"/>
                <a:gd name="connsiteY6910" fmla="*/ 1530814 h 2329115"/>
                <a:gd name="connsiteX6911" fmla="*/ 164031 w 3708947"/>
                <a:gd name="connsiteY6911" fmla="*/ 1549601 h 2329115"/>
                <a:gd name="connsiteX6912" fmla="*/ 162375 w 3708947"/>
                <a:gd name="connsiteY6912" fmla="*/ 1550304 h 2329115"/>
                <a:gd name="connsiteX6913" fmla="*/ 164036 w 3708947"/>
                <a:gd name="connsiteY6913" fmla="*/ 1554219 h 2329115"/>
                <a:gd name="connsiteX6914" fmla="*/ 156896 w 3708947"/>
                <a:gd name="connsiteY6914" fmla="*/ 1571048 h 2329115"/>
                <a:gd name="connsiteX6915" fmla="*/ 158975 w 3708947"/>
                <a:gd name="connsiteY6915" fmla="*/ 1575726 h 2329115"/>
                <a:gd name="connsiteX6916" fmla="*/ 150823 w 3708947"/>
                <a:gd name="connsiteY6916" fmla="*/ 1594065 h 2329115"/>
                <a:gd name="connsiteX6917" fmla="*/ 148633 w 3708947"/>
                <a:gd name="connsiteY6917" fmla="*/ 1594911 h 2329115"/>
                <a:gd name="connsiteX6918" fmla="*/ 150119 w 3708947"/>
                <a:gd name="connsiteY6918" fmla="*/ 1598499 h 2329115"/>
                <a:gd name="connsiteX6919" fmla="*/ 142523 w 3708947"/>
                <a:gd name="connsiteY6919" fmla="*/ 1616838 h 2329115"/>
                <a:gd name="connsiteX6920" fmla="*/ 141407 w 3708947"/>
                <a:gd name="connsiteY6920" fmla="*/ 1617300 h 2329115"/>
                <a:gd name="connsiteX6921" fmla="*/ 142529 w 3708947"/>
                <a:gd name="connsiteY6921" fmla="*/ 1620006 h 2329115"/>
                <a:gd name="connsiteX6922" fmla="*/ 134932 w 3708947"/>
                <a:gd name="connsiteY6922" fmla="*/ 1638346 h 2329115"/>
                <a:gd name="connsiteX6923" fmla="*/ 133369 w 3708947"/>
                <a:gd name="connsiteY6923" fmla="*/ 1638993 h 2329115"/>
                <a:gd name="connsiteX6924" fmla="*/ 134938 w 3708947"/>
                <a:gd name="connsiteY6924" fmla="*/ 1642779 h 2329115"/>
                <a:gd name="connsiteX6925" fmla="*/ 127954 w 3708947"/>
                <a:gd name="connsiteY6925" fmla="*/ 1659640 h 2329115"/>
                <a:gd name="connsiteX6926" fmla="*/ 129878 w 3708947"/>
                <a:gd name="connsiteY6926" fmla="*/ 1664286 h 2329115"/>
                <a:gd name="connsiteX6927" fmla="*/ 122282 w 3708947"/>
                <a:gd name="connsiteY6927" fmla="*/ 1682625 h 2329115"/>
                <a:gd name="connsiteX6928" fmla="*/ 120686 w 3708947"/>
                <a:gd name="connsiteY6928" fmla="*/ 1683286 h 2329115"/>
                <a:gd name="connsiteX6929" fmla="*/ 122287 w 3708947"/>
                <a:gd name="connsiteY6929" fmla="*/ 1687058 h 2329115"/>
                <a:gd name="connsiteX6930" fmla="*/ 114657 w 3708947"/>
                <a:gd name="connsiteY6930" fmla="*/ 1705040 h 2329115"/>
                <a:gd name="connsiteX6931" fmla="*/ 117227 w 3708947"/>
                <a:gd name="connsiteY6931" fmla="*/ 1711096 h 2329115"/>
                <a:gd name="connsiteX6932" fmla="*/ 109782 w 3708947"/>
                <a:gd name="connsiteY6932" fmla="*/ 1728639 h 2329115"/>
                <a:gd name="connsiteX6933" fmla="*/ 110901 w 3708947"/>
                <a:gd name="connsiteY6933" fmla="*/ 1731338 h 2329115"/>
                <a:gd name="connsiteX6934" fmla="*/ 103304 w 3708947"/>
                <a:gd name="connsiteY6934" fmla="*/ 1749678 h 2329115"/>
                <a:gd name="connsiteX6935" fmla="*/ 101294 w 3708947"/>
                <a:gd name="connsiteY6935" fmla="*/ 1750510 h 2329115"/>
                <a:gd name="connsiteX6936" fmla="*/ 103310 w 3708947"/>
                <a:gd name="connsiteY6936" fmla="*/ 1755376 h 2329115"/>
                <a:gd name="connsiteX6937" fmla="*/ 95960 w 3708947"/>
                <a:gd name="connsiteY6937" fmla="*/ 1773119 h 2329115"/>
                <a:gd name="connsiteX6938" fmla="*/ 98249 w 3708947"/>
                <a:gd name="connsiteY6938" fmla="*/ 1778781 h 2329115"/>
                <a:gd name="connsiteX6939" fmla="*/ 90960 w 3708947"/>
                <a:gd name="connsiteY6939" fmla="*/ 1796807 h 2329115"/>
                <a:gd name="connsiteX6940" fmla="*/ 93189 w 3708947"/>
                <a:gd name="connsiteY6940" fmla="*/ 1802186 h 2329115"/>
                <a:gd name="connsiteX6941" fmla="*/ 85839 w 3708947"/>
                <a:gd name="connsiteY6941" fmla="*/ 1819930 h 2329115"/>
                <a:gd name="connsiteX6942" fmla="*/ 88128 w 3708947"/>
                <a:gd name="connsiteY6942" fmla="*/ 1825591 h 2329115"/>
                <a:gd name="connsiteX6943" fmla="*/ 82311 w 3708947"/>
                <a:gd name="connsiteY6943" fmla="*/ 1839977 h 2329115"/>
                <a:gd name="connsiteX6944" fmla="*/ 85598 w 3708947"/>
                <a:gd name="connsiteY6944" fmla="*/ 1847732 h 2329115"/>
                <a:gd name="connsiteX6945" fmla="*/ 78241 w 3708947"/>
                <a:gd name="connsiteY6945" fmla="*/ 1865090 h 2329115"/>
                <a:gd name="connsiteX6946" fmla="*/ 80538 w 3708947"/>
                <a:gd name="connsiteY6946" fmla="*/ 1870503 h 2329115"/>
                <a:gd name="connsiteX6947" fmla="*/ 73176 w 3708947"/>
                <a:gd name="connsiteY6947" fmla="*/ 1887853 h 2329115"/>
                <a:gd name="connsiteX6948" fmla="*/ 75478 w 3708947"/>
                <a:gd name="connsiteY6948" fmla="*/ 1893276 h 2329115"/>
                <a:gd name="connsiteX6949" fmla="*/ 67696 w 3708947"/>
                <a:gd name="connsiteY6949" fmla="*/ 1911615 h 2329115"/>
                <a:gd name="connsiteX6950" fmla="*/ 66921 w 3708947"/>
                <a:gd name="connsiteY6950" fmla="*/ 1911928 h 2329115"/>
                <a:gd name="connsiteX6951" fmla="*/ 69152 w 3708947"/>
                <a:gd name="connsiteY6951" fmla="*/ 1917314 h 2329115"/>
                <a:gd name="connsiteX6952" fmla="*/ 63170 w 3708947"/>
                <a:gd name="connsiteY6952" fmla="*/ 1931754 h 2329115"/>
                <a:gd name="connsiteX6953" fmla="*/ 66621 w 3708947"/>
                <a:gd name="connsiteY6953" fmla="*/ 1940086 h 2329115"/>
                <a:gd name="connsiteX6954" fmla="*/ 60116 w 3708947"/>
                <a:gd name="connsiteY6954" fmla="*/ 1955791 h 2329115"/>
                <a:gd name="connsiteX6955" fmla="*/ 64091 w 3708947"/>
                <a:gd name="connsiteY6955" fmla="*/ 1965389 h 2329115"/>
                <a:gd name="connsiteX6956" fmla="*/ 56795 w 3708947"/>
                <a:gd name="connsiteY6956" fmla="*/ 1983004 h 2329115"/>
                <a:gd name="connsiteX6957" fmla="*/ 59030 w 3708947"/>
                <a:gd name="connsiteY6957" fmla="*/ 1988793 h 2329115"/>
                <a:gd name="connsiteX6958" fmla="*/ 52880 w 3708947"/>
                <a:gd name="connsiteY6958" fmla="*/ 2004726 h 2329115"/>
                <a:gd name="connsiteX6959" fmla="*/ 56499 w 3708947"/>
                <a:gd name="connsiteY6959" fmla="*/ 2013463 h 2329115"/>
                <a:gd name="connsiteX6960" fmla="*/ 50430 w 3708947"/>
                <a:gd name="connsiteY6960" fmla="*/ 2028116 h 2329115"/>
                <a:gd name="connsiteX6961" fmla="*/ 53969 w 3708947"/>
                <a:gd name="connsiteY6961" fmla="*/ 2036868 h 2329115"/>
                <a:gd name="connsiteX6962" fmla="*/ 47930 w 3708947"/>
                <a:gd name="connsiteY6962" fmla="*/ 2051803 h 2329115"/>
                <a:gd name="connsiteX6963" fmla="*/ 51439 w 3708947"/>
                <a:gd name="connsiteY6963" fmla="*/ 2060274 h 2329115"/>
                <a:gd name="connsiteX6964" fmla="*/ 45196 w 3708947"/>
                <a:gd name="connsiteY6964" fmla="*/ 2075346 h 2329115"/>
                <a:gd name="connsiteX6965" fmla="*/ 48908 w 3708947"/>
                <a:gd name="connsiteY6965" fmla="*/ 2084311 h 2329115"/>
                <a:gd name="connsiteX6966" fmla="*/ 42928 w 3708947"/>
                <a:gd name="connsiteY6966" fmla="*/ 2098751 h 2329115"/>
                <a:gd name="connsiteX6967" fmla="*/ 46378 w 3708947"/>
                <a:gd name="connsiteY6967" fmla="*/ 2107083 h 2329115"/>
                <a:gd name="connsiteX6968" fmla="*/ 39611 w 3708947"/>
                <a:gd name="connsiteY6968" fmla="*/ 2123421 h 2329115"/>
                <a:gd name="connsiteX6969" fmla="*/ 43848 w 3708947"/>
                <a:gd name="connsiteY6969" fmla="*/ 2133651 h 2329115"/>
                <a:gd name="connsiteX6970" fmla="*/ 39059 w 3708947"/>
                <a:gd name="connsiteY6970" fmla="*/ 2145213 h 2329115"/>
                <a:gd name="connsiteX6971" fmla="*/ 43848 w 3708947"/>
                <a:gd name="connsiteY6971" fmla="*/ 2157057 h 2329115"/>
                <a:gd name="connsiteX6972" fmla="*/ 37768 w 3708947"/>
                <a:gd name="connsiteY6972" fmla="*/ 2172093 h 2329115"/>
                <a:gd name="connsiteX6973" fmla="*/ 41318 w 3708947"/>
                <a:gd name="connsiteY6973" fmla="*/ 2180461 h 2329115"/>
                <a:gd name="connsiteX6974" fmla="*/ 36269 w 3708947"/>
                <a:gd name="connsiteY6974" fmla="*/ 2192361 h 2329115"/>
                <a:gd name="connsiteX6975" fmla="*/ 41318 w 3708947"/>
                <a:gd name="connsiteY6975" fmla="*/ 2205131 h 2329115"/>
                <a:gd name="connsiteX6976" fmla="*/ 35048 w 3708947"/>
                <a:gd name="connsiteY6976" fmla="*/ 2220988 h 2329115"/>
                <a:gd name="connsiteX6977" fmla="*/ 38788 w 3708947"/>
                <a:gd name="connsiteY6977" fmla="*/ 2229802 h 2329115"/>
                <a:gd name="connsiteX6978" fmla="*/ 33689 w 3708947"/>
                <a:gd name="connsiteY6978" fmla="*/ 2241820 h 2329115"/>
                <a:gd name="connsiteX6979" fmla="*/ 38788 w 3708947"/>
                <a:gd name="connsiteY6979" fmla="*/ 2253839 h 2329115"/>
                <a:gd name="connsiteX6980" fmla="*/ 33420 w 3708947"/>
                <a:gd name="connsiteY6980" fmla="*/ 2266490 h 2329115"/>
                <a:gd name="connsiteX6981" fmla="*/ 38788 w 3708947"/>
                <a:gd name="connsiteY6981" fmla="*/ 2279142 h 2329115"/>
                <a:gd name="connsiteX6982" fmla="*/ 33689 w 3708947"/>
                <a:gd name="connsiteY6982" fmla="*/ 2291161 h 2329115"/>
                <a:gd name="connsiteX6983" fmla="*/ 38788 w 3708947"/>
                <a:gd name="connsiteY6983" fmla="*/ 2303180 h 2329115"/>
                <a:gd name="connsiteX6984" fmla="*/ 12220 w 3708947"/>
                <a:gd name="connsiteY6984" fmla="*/ 2329115 h 2329115"/>
                <a:gd name="connsiteX6985" fmla="*/ 0 w 3708947"/>
                <a:gd name="connsiteY6985" fmla="*/ 2324174 h 2329115"/>
                <a:gd name="connsiteX6986" fmla="*/ 0 w 3708947"/>
                <a:gd name="connsiteY6986" fmla="*/ 2093821 h 2329115"/>
                <a:gd name="connsiteX6987" fmla="*/ 488 w 3708947"/>
                <a:gd name="connsiteY6987" fmla="*/ 2092643 h 2329115"/>
                <a:gd name="connsiteX6988" fmla="*/ 0 w 3708947"/>
                <a:gd name="connsiteY6988" fmla="*/ 2091464 h 2329115"/>
                <a:gd name="connsiteX6989" fmla="*/ 0 w 3708947"/>
                <a:gd name="connsiteY6989" fmla="*/ 2077159 h 2329115"/>
                <a:gd name="connsiteX6990" fmla="*/ 3281 w 3708947"/>
                <a:gd name="connsiteY6990" fmla="*/ 2069238 h 2329115"/>
                <a:gd name="connsiteX6991" fmla="*/ 0 w 3708947"/>
                <a:gd name="connsiteY6991" fmla="*/ 2061316 h 2329115"/>
                <a:gd name="connsiteX6992" fmla="*/ 0 w 3708947"/>
                <a:gd name="connsiteY6992" fmla="*/ 2059231 h 2329115"/>
                <a:gd name="connsiteX6993" fmla="*/ 5637 w 3708947"/>
                <a:gd name="connsiteY6993" fmla="*/ 2045620 h 2329115"/>
                <a:gd name="connsiteX6994" fmla="*/ 2098 w 3708947"/>
                <a:gd name="connsiteY6994" fmla="*/ 2036868 h 2329115"/>
                <a:gd name="connsiteX6995" fmla="*/ 8136 w 3708947"/>
                <a:gd name="connsiteY6995" fmla="*/ 2021934 h 2329115"/>
                <a:gd name="connsiteX6996" fmla="*/ 4628 w 3708947"/>
                <a:gd name="connsiteY6996" fmla="*/ 2013463 h 2329115"/>
                <a:gd name="connsiteX6997" fmla="*/ 10867 w 3708947"/>
                <a:gd name="connsiteY6997" fmla="*/ 1998401 h 2329115"/>
                <a:gd name="connsiteX6998" fmla="*/ 7159 w 3708947"/>
                <a:gd name="connsiteY6998" fmla="*/ 1988793 h 2329115"/>
                <a:gd name="connsiteX6999" fmla="*/ 13055 w 3708947"/>
                <a:gd name="connsiteY6999" fmla="*/ 1973516 h 2329115"/>
                <a:gd name="connsiteX7000" fmla="*/ 9689 w 3708947"/>
                <a:gd name="connsiteY7000" fmla="*/ 1965389 h 2329115"/>
                <a:gd name="connsiteX7001" fmla="*/ 17460 w 3708947"/>
                <a:gd name="connsiteY7001" fmla="*/ 1946627 h 2329115"/>
                <a:gd name="connsiteX7002" fmla="*/ 14750 w 3708947"/>
                <a:gd name="connsiteY7002" fmla="*/ 1940086 h 2329115"/>
                <a:gd name="connsiteX7003" fmla="*/ 20731 w 3708947"/>
                <a:gd name="connsiteY7003" fmla="*/ 1925646 h 2329115"/>
                <a:gd name="connsiteX7004" fmla="*/ 17280 w 3708947"/>
                <a:gd name="connsiteY7004" fmla="*/ 1917314 h 2329115"/>
                <a:gd name="connsiteX7005" fmla="*/ 24819 w 3708947"/>
                <a:gd name="connsiteY7005" fmla="*/ 1899115 h 2329115"/>
                <a:gd name="connsiteX7006" fmla="*/ 22341 w 3708947"/>
                <a:gd name="connsiteY7006" fmla="*/ 1893276 h 2329115"/>
                <a:gd name="connsiteX7007" fmla="*/ 29702 w 3708947"/>
                <a:gd name="connsiteY7007" fmla="*/ 1875926 h 2329115"/>
                <a:gd name="connsiteX7008" fmla="*/ 27402 w 3708947"/>
                <a:gd name="connsiteY7008" fmla="*/ 1870503 h 2329115"/>
                <a:gd name="connsiteX7009" fmla="*/ 33496 w 3708947"/>
                <a:gd name="connsiteY7009" fmla="*/ 1856141 h 2329115"/>
                <a:gd name="connsiteX7010" fmla="*/ 29932 w 3708947"/>
                <a:gd name="connsiteY7010" fmla="*/ 1847732 h 2329115"/>
                <a:gd name="connsiteX7011" fmla="*/ 37751 w 3708947"/>
                <a:gd name="connsiteY7011" fmla="*/ 1829284 h 2329115"/>
                <a:gd name="connsiteX7012" fmla="*/ 36257 w 3708947"/>
                <a:gd name="connsiteY7012" fmla="*/ 1825591 h 2329115"/>
                <a:gd name="connsiteX7013" fmla="*/ 43546 w 3708947"/>
                <a:gd name="connsiteY7013" fmla="*/ 1807565 h 2329115"/>
                <a:gd name="connsiteX7014" fmla="*/ 41318 w 3708947"/>
                <a:gd name="connsiteY7014" fmla="*/ 1802186 h 2329115"/>
                <a:gd name="connsiteX7015" fmla="*/ 48667 w 3708947"/>
                <a:gd name="connsiteY7015" fmla="*/ 1784442 h 2329115"/>
                <a:gd name="connsiteX7016" fmla="*/ 46378 w 3708947"/>
                <a:gd name="connsiteY7016" fmla="*/ 1778781 h 2329115"/>
                <a:gd name="connsiteX7017" fmla="*/ 53667 w 3708947"/>
                <a:gd name="connsiteY7017" fmla="*/ 1760755 h 2329115"/>
                <a:gd name="connsiteX7018" fmla="*/ 51439 w 3708947"/>
                <a:gd name="connsiteY7018" fmla="*/ 1755376 h 2329115"/>
                <a:gd name="connsiteX7019" fmla="*/ 59035 w 3708947"/>
                <a:gd name="connsiteY7019" fmla="*/ 1737037 h 2329115"/>
                <a:gd name="connsiteX7020" fmla="*/ 61045 w 3708947"/>
                <a:gd name="connsiteY7020" fmla="*/ 1736204 h 2329115"/>
                <a:gd name="connsiteX7021" fmla="*/ 59030 w 3708947"/>
                <a:gd name="connsiteY7021" fmla="*/ 1731338 h 2329115"/>
                <a:gd name="connsiteX7022" fmla="*/ 65772 w 3708947"/>
                <a:gd name="connsiteY7022" fmla="*/ 1715060 h 2329115"/>
                <a:gd name="connsiteX7023" fmla="*/ 64090 w 3708947"/>
                <a:gd name="connsiteY7023" fmla="*/ 1711096 h 2329115"/>
                <a:gd name="connsiteX7024" fmla="*/ 71720 w 3708947"/>
                <a:gd name="connsiteY7024" fmla="*/ 1693114 h 2329115"/>
                <a:gd name="connsiteX7025" fmla="*/ 69151 w 3708947"/>
                <a:gd name="connsiteY7025" fmla="*/ 1687058 h 2329115"/>
                <a:gd name="connsiteX7026" fmla="*/ 76932 w 3708947"/>
                <a:gd name="connsiteY7026" fmla="*/ 1668719 h 2329115"/>
                <a:gd name="connsiteX7027" fmla="*/ 79426 w 3708947"/>
                <a:gd name="connsiteY7027" fmla="*/ 1667710 h 2329115"/>
                <a:gd name="connsiteX7028" fmla="*/ 78007 w 3708947"/>
                <a:gd name="connsiteY7028" fmla="*/ 1664286 h 2329115"/>
                <a:gd name="connsiteX7029" fmla="*/ 84991 w 3708947"/>
                <a:gd name="connsiteY7029" fmla="*/ 1647424 h 2329115"/>
                <a:gd name="connsiteX7030" fmla="*/ 83067 w 3708947"/>
                <a:gd name="connsiteY7030" fmla="*/ 1642779 h 2329115"/>
                <a:gd name="connsiteX7031" fmla="*/ 90663 w 3708947"/>
                <a:gd name="connsiteY7031" fmla="*/ 1624440 h 2329115"/>
                <a:gd name="connsiteX7032" fmla="*/ 92226 w 3708947"/>
                <a:gd name="connsiteY7032" fmla="*/ 1623792 h 2329115"/>
                <a:gd name="connsiteX7033" fmla="*/ 90658 w 3708947"/>
                <a:gd name="connsiteY7033" fmla="*/ 1620006 h 2329115"/>
                <a:gd name="connsiteX7034" fmla="*/ 98254 w 3708947"/>
                <a:gd name="connsiteY7034" fmla="*/ 1601667 h 2329115"/>
                <a:gd name="connsiteX7035" fmla="*/ 99370 w 3708947"/>
                <a:gd name="connsiteY7035" fmla="*/ 1601205 h 2329115"/>
                <a:gd name="connsiteX7036" fmla="*/ 98248 w 3708947"/>
                <a:gd name="connsiteY7036" fmla="*/ 1598499 h 2329115"/>
                <a:gd name="connsiteX7037" fmla="*/ 105572 w 3708947"/>
                <a:gd name="connsiteY7037" fmla="*/ 1580817 h 2329115"/>
                <a:gd name="connsiteX7038" fmla="*/ 103309 w 3708947"/>
                <a:gd name="connsiteY7038" fmla="*/ 1575726 h 2329115"/>
                <a:gd name="connsiteX7039" fmla="*/ 111461 w 3708947"/>
                <a:gd name="connsiteY7039" fmla="*/ 1557387 h 2329115"/>
                <a:gd name="connsiteX7040" fmla="*/ 112134 w 3708947"/>
                <a:gd name="connsiteY7040" fmla="*/ 1557127 h 2329115"/>
                <a:gd name="connsiteX7041" fmla="*/ 110900 w 3708947"/>
                <a:gd name="connsiteY7041" fmla="*/ 1554219 h 2329115"/>
                <a:gd name="connsiteX7042" fmla="*/ 118681 w 3708947"/>
                <a:gd name="connsiteY7042" fmla="*/ 1535880 h 2329115"/>
                <a:gd name="connsiteX7043" fmla="*/ 121366 w 3708947"/>
                <a:gd name="connsiteY7043" fmla="*/ 1534795 h 2329115"/>
                <a:gd name="connsiteX7044" fmla="*/ 119756 w 3708947"/>
                <a:gd name="connsiteY7044" fmla="*/ 1530814 h 2329115"/>
                <a:gd name="connsiteX7045" fmla="*/ 127352 w 3708947"/>
                <a:gd name="connsiteY7045" fmla="*/ 1512027 h 2329115"/>
                <a:gd name="connsiteX7046" fmla="*/ 128114 w 3708947"/>
                <a:gd name="connsiteY7046" fmla="*/ 1511705 h 2329115"/>
                <a:gd name="connsiteX7047" fmla="*/ 127347 w 3708947"/>
                <a:gd name="connsiteY7047" fmla="*/ 1509940 h 2329115"/>
                <a:gd name="connsiteX7048" fmla="*/ 135314 w 3708947"/>
                <a:gd name="connsiteY7048" fmla="*/ 1491601 h 2329115"/>
                <a:gd name="connsiteX7049" fmla="*/ 138456 w 3708947"/>
                <a:gd name="connsiteY7049" fmla="*/ 1490359 h 2329115"/>
                <a:gd name="connsiteX7050" fmla="*/ 137468 w 3708947"/>
                <a:gd name="connsiteY7050" fmla="*/ 1487800 h 2329115"/>
                <a:gd name="connsiteX7051" fmla="*/ 145064 w 3708947"/>
                <a:gd name="connsiteY7051" fmla="*/ 1468119 h 2329115"/>
                <a:gd name="connsiteX7052" fmla="*/ 145937 w 3708947"/>
                <a:gd name="connsiteY7052" fmla="*/ 1467730 h 2329115"/>
                <a:gd name="connsiteX7053" fmla="*/ 145059 w 3708947"/>
                <a:gd name="connsiteY7053" fmla="*/ 1465660 h 2329115"/>
                <a:gd name="connsiteX7054" fmla="*/ 152840 w 3708947"/>
                <a:gd name="connsiteY7054" fmla="*/ 1447321 h 2329115"/>
                <a:gd name="connsiteX7055" fmla="*/ 153576 w 3708947"/>
                <a:gd name="connsiteY7055" fmla="*/ 1447023 h 2329115"/>
                <a:gd name="connsiteX7056" fmla="*/ 152650 w 3708947"/>
                <a:gd name="connsiteY7056" fmla="*/ 1444786 h 2329115"/>
                <a:gd name="connsiteX7057" fmla="*/ 160431 w 3708947"/>
                <a:gd name="connsiteY7057" fmla="*/ 1425999 h 2329115"/>
                <a:gd name="connsiteX7058" fmla="*/ 164247 w 3708947"/>
                <a:gd name="connsiteY7058" fmla="*/ 1424419 h 2329115"/>
                <a:gd name="connsiteX7059" fmla="*/ 164036 w 3708947"/>
                <a:gd name="connsiteY7059" fmla="*/ 1423911 h 2329115"/>
                <a:gd name="connsiteX7060" fmla="*/ 171633 w 3708947"/>
                <a:gd name="connsiteY7060" fmla="*/ 1405572 h 2329115"/>
                <a:gd name="connsiteX7061" fmla="*/ 172893 w 3708947"/>
                <a:gd name="connsiteY7061" fmla="*/ 1405049 h 2329115"/>
                <a:gd name="connsiteX7062" fmla="*/ 171627 w 3708947"/>
                <a:gd name="connsiteY7062" fmla="*/ 1401770 h 2329115"/>
                <a:gd name="connsiteX7063" fmla="*/ 179224 w 3708947"/>
                <a:gd name="connsiteY7063" fmla="*/ 1382089 h 2329115"/>
                <a:gd name="connsiteX7064" fmla="*/ 182215 w 3708947"/>
                <a:gd name="connsiteY7064" fmla="*/ 1380759 h 2329115"/>
                <a:gd name="connsiteX7065" fmla="*/ 181748 w 3708947"/>
                <a:gd name="connsiteY7065" fmla="*/ 1379631 h 2329115"/>
                <a:gd name="connsiteX7066" fmla="*/ 189345 w 3708947"/>
                <a:gd name="connsiteY7066" fmla="*/ 1361292 h 2329115"/>
                <a:gd name="connsiteX7067" fmla="*/ 190236 w 3708947"/>
                <a:gd name="connsiteY7067" fmla="*/ 1360922 h 2329115"/>
                <a:gd name="connsiteX7068" fmla="*/ 189339 w 3708947"/>
                <a:gd name="connsiteY7068" fmla="*/ 1358756 h 2329115"/>
                <a:gd name="connsiteX7069" fmla="*/ 197120 w 3708947"/>
                <a:gd name="connsiteY7069" fmla="*/ 1339969 h 2329115"/>
                <a:gd name="connsiteX7070" fmla="*/ 200935 w 3708947"/>
                <a:gd name="connsiteY7070" fmla="*/ 1338389 h 2329115"/>
                <a:gd name="connsiteX7071" fmla="*/ 200725 w 3708947"/>
                <a:gd name="connsiteY7071" fmla="*/ 1337881 h 2329115"/>
                <a:gd name="connsiteX7072" fmla="*/ 208321 w 3708947"/>
                <a:gd name="connsiteY7072" fmla="*/ 1319542 h 2329115"/>
                <a:gd name="connsiteX7073" fmla="*/ 211362 w 3708947"/>
                <a:gd name="connsiteY7073" fmla="*/ 1318282 h 2329115"/>
                <a:gd name="connsiteX7074" fmla="*/ 210846 w 3708947"/>
                <a:gd name="connsiteY7074" fmla="*/ 1317007 h 2329115"/>
                <a:gd name="connsiteX7075" fmla="*/ 218442 w 3708947"/>
                <a:gd name="connsiteY7075" fmla="*/ 1298220 h 2329115"/>
                <a:gd name="connsiteX7076" fmla="*/ 221325 w 3708947"/>
                <a:gd name="connsiteY7076" fmla="*/ 1296996 h 2329115"/>
                <a:gd name="connsiteX7077" fmla="*/ 220967 w 3708947"/>
                <a:gd name="connsiteY7077" fmla="*/ 1296132 h 2329115"/>
                <a:gd name="connsiteX7078" fmla="*/ 228563 w 3708947"/>
                <a:gd name="connsiteY7078" fmla="*/ 1277793 h 2329115"/>
                <a:gd name="connsiteX7079" fmla="*/ 231615 w 3708947"/>
                <a:gd name="connsiteY7079" fmla="*/ 1276528 h 2329115"/>
                <a:gd name="connsiteX7080" fmla="*/ 231088 w 3708947"/>
                <a:gd name="connsiteY7080" fmla="*/ 1275257 h 2329115"/>
                <a:gd name="connsiteX7081" fmla="*/ 238869 w 3708947"/>
                <a:gd name="connsiteY7081" fmla="*/ 1256470 h 2329115"/>
                <a:gd name="connsiteX7082" fmla="*/ 242790 w 3708947"/>
                <a:gd name="connsiteY7082" fmla="*/ 1254846 h 2329115"/>
                <a:gd name="connsiteX7083" fmla="*/ 250070 w 3708947"/>
                <a:gd name="connsiteY7083" fmla="*/ 1236414 h 2329115"/>
                <a:gd name="connsiteX7084" fmla="*/ 252949 w 3708947"/>
                <a:gd name="connsiteY7084" fmla="*/ 1235164 h 2329115"/>
                <a:gd name="connsiteX7085" fmla="*/ 260191 w 3708947"/>
                <a:gd name="connsiteY7085" fmla="*/ 1217251 h 2329115"/>
                <a:gd name="connsiteX7086" fmla="*/ 263074 w 3708947"/>
                <a:gd name="connsiteY7086" fmla="*/ 1216028 h 2329115"/>
                <a:gd name="connsiteX7087" fmla="*/ 262716 w 3708947"/>
                <a:gd name="connsiteY7087" fmla="*/ 1215163 h 2329115"/>
                <a:gd name="connsiteX7088" fmla="*/ 270312 w 3708947"/>
                <a:gd name="connsiteY7088" fmla="*/ 1196824 h 2329115"/>
                <a:gd name="connsiteX7089" fmla="*/ 273146 w 3708947"/>
                <a:gd name="connsiteY7089" fmla="*/ 1195649 h 2329115"/>
                <a:gd name="connsiteX7090" fmla="*/ 272837 w 3708947"/>
                <a:gd name="connsiteY7090" fmla="*/ 1194921 h 2329115"/>
                <a:gd name="connsiteX7091" fmla="*/ 280618 w 3708947"/>
                <a:gd name="connsiteY7091" fmla="*/ 1176582 h 2329115"/>
                <a:gd name="connsiteX7092" fmla="*/ 284656 w 3708947"/>
                <a:gd name="connsiteY7092" fmla="*/ 1174949 h 2329115"/>
                <a:gd name="connsiteX7093" fmla="*/ 292191 w 3708947"/>
                <a:gd name="connsiteY7093" fmla="*/ 1157605 h 2329115"/>
                <a:gd name="connsiteX7094" fmla="*/ 296894 w 3708947"/>
                <a:gd name="connsiteY7094" fmla="*/ 1155748 h 2329115"/>
                <a:gd name="connsiteX7095" fmla="*/ 296875 w 3708947"/>
                <a:gd name="connsiteY7095" fmla="*/ 1155702 h 2329115"/>
                <a:gd name="connsiteX7096" fmla="*/ 304472 w 3708947"/>
                <a:gd name="connsiteY7096" fmla="*/ 1137363 h 2329115"/>
                <a:gd name="connsiteX7097" fmla="*/ 307747 w 3708947"/>
                <a:gd name="connsiteY7097" fmla="*/ 1136006 h 2329115"/>
                <a:gd name="connsiteX7098" fmla="*/ 306996 w 3708947"/>
                <a:gd name="connsiteY7098" fmla="*/ 1134194 h 2329115"/>
                <a:gd name="connsiteX7099" fmla="*/ 314593 w 3708947"/>
                <a:gd name="connsiteY7099" fmla="*/ 1115855 h 2329115"/>
                <a:gd name="connsiteX7100" fmla="*/ 322535 w 3708947"/>
                <a:gd name="connsiteY7100" fmla="*/ 1112565 h 2329115"/>
                <a:gd name="connsiteX7101" fmla="*/ 328509 w 3708947"/>
                <a:gd name="connsiteY7101" fmla="*/ 1098143 h 2329115"/>
                <a:gd name="connsiteX7102" fmla="*/ 333944 w 3708947"/>
                <a:gd name="connsiteY7102" fmla="*/ 1095892 h 2329115"/>
                <a:gd name="connsiteX7103" fmla="*/ 333564 w 3708947"/>
                <a:gd name="connsiteY7103" fmla="*/ 1094975 h 2329115"/>
                <a:gd name="connsiteX7104" fmla="*/ 341160 w 3708947"/>
                <a:gd name="connsiteY7104" fmla="*/ 1076636 h 2329115"/>
                <a:gd name="connsiteX7105" fmla="*/ 344522 w 3708947"/>
                <a:gd name="connsiteY7105" fmla="*/ 1075243 h 2329115"/>
                <a:gd name="connsiteX7106" fmla="*/ 351281 w 3708947"/>
                <a:gd name="connsiteY7106" fmla="*/ 1058924 h 2329115"/>
                <a:gd name="connsiteX7107" fmla="*/ 356726 w 3708947"/>
                <a:gd name="connsiteY7107" fmla="*/ 1056669 h 2329115"/>
                <a:gd name="connsiteX7108" fmla="*/ 364118 w 3708947"/>
                <a:gd name="connsiteY7108" fmla="*/ 1037972 h 2329115"/>
                <a:gd name="connsiteX7109" fmla="*/ 371633 w 3708947"/>
                <a:gd name="connsiteY7109" fmla="*/ 1034711 h 2329115"/>
                <a:gd name="connsiteX7110" fmla="*/ 377850 w 3708947"/>
                <a:gd name="connsiteY7110" fmla="*/ 1019705 h 2329115"/>
                <a:gd name="connsiteX7111" fmla="*/ 383919 w 3708947"/>
                <a:gd name="connsiteY7111" fmla="*/ 1017191 h 2329115"/>
                <a:gd name="connsiteX7112" fmla="*/ 390501 w 3708947"/>
                <a:gd name="connsiteY7112" fmla="*/ 1000913 h 2329115"/>
                <a:gd name="connsiteX7113" fmla="*/ 396895 w 3708947"/>
                <a:gd name="connsiteY7113" fmla="*/ 998200 h 2329115"/>
                <a:gd name="connsiteX7114" fmla="*/ 403337 w 3708947"/>
                <a:gd name="connsiteY7114" fmla="*/ 983017 h 2329115"/>
                <a:gd name="connsiteX7115" fmla="*/ 411018 w 3708947"/>
                <a:gd name="connsiteY7115" fmla="*/ 979911 h 2329115"/>
                <a:gd name="connsiteX7116" fmla="*/ 417068 w 3708947"/>
                <a:gd name="connsiteY7116" fmla="*/ 965305 h 2329115"/>
                <a:gd name="connsiteX7117" fmla="*/ 422213 w 3708947"/>
                <a:gd name="connsiteY7117" fmla="*/ 963173 h 2329115"/>
                <a:gd name="connsiteX7118" fmla="*/ 429720 w 3708947"/>
                <a:gd name="connsiteY7118" fmla="*/ 944168 h 2329115"/>
                <a:gd name="connsiteX7119" fmla="*/ 436050 w 3708947"/>
                <a:gd name="connsiteY7119" fmla="*/ 941417 h 2329115"/>
                <a:gd name="connsiteX7120" fmla="*/ 442556 w 3708947"/>
                <a:gd name="connsiteY7120" fmla="*/ 926085 h 2329115"/>
                <a:gd name="connsiteX7121" fmla="*/ 449663 w 3708947"/>
                <a:gd name="connsiteY7121" fmla="*/ 923211 h 2329115"/>
                <a:gd name="connsiteX7122" fmla="*/ 456658 w 3708947"/>
                <a:gd name="connsiteY7122" fmla="*/ 907108 h 2329115"/>
                <a:gd name="connsiteX7123" fmla="*/ 466092 w 3708947"/>
                <a:gd name="connsiteY7123" fmla="*/ 903383 h 2329115"/>
                <a:gd name="connsiteX7124" fmla="*/ 471470 w 3708947"/>
                <a:gd name="connsiteY7124" fmla="*/ 889767 h 2329115"/>
                <a:gd name="connsiteX7125" fmla="*/ 477997 w 3708947"/>
                <a:gd name="connsiteY7125" fmla="*/ 886931 h 2329115"/>
                <a:gd name="connsiteX7126" fmla="*/ 484306 w 3708947"/>
                <a:gd name="connsiteY7126" fmla="*/ 870975 h 2329115"/>
                <a:gd name="connsiteX7127" fmla="*/ 496183 w 3708947"/>
                <a:gd name="connsiteY7127" fmla="*/ 865821 h 2329115"/>
                <a:gd name="connsiteX7128" fmla="*/ 500567 w 3708947"/>
                <a:gd name="connsiteY7128" fmla="*/ 855237 h 2329115"/>
                <a:gd name="connsiteX7129" fmla="*/ 506637 w 3708947"/>
                <a:gd name="connsiteY7129" fmla="*/ 852723 h 2329115"/>
                <a:gd name="connsiteX7130" fmla="*/ 513219 w 3708947"/>
                <a:gd name="connsiteY7130" fmla="*/ 836446 h 2329115"/>
                <a:gd name="connsiteX7131" fmla="*/ 522698 w 3708947"/>
                <a:gd name="connsiteY7131" fmla="*/ 832424 h 2329115"/>
                <a:gd name="connsiteX7132" fmla="*/ 528585 w 3708947"/>
                <a:gd name="connsiteY7132" fmla="*/ 818549 h 2329115"/>
                <a:gd name="connsiteX7133" fmla="*/ 539788 w 3708947"/>
                <a:gd name="connsiteY7133" fmla="*/ 814019 h 2329115"/>
                <a:gd name="connsiteX7134" fmla="*/ 544847 w 3708947"/>
                <a:gd name="connsiteY7134" fmla="*/ 801208 h 2329115"/>
                <a:gd name="connsiteX7135" fmla="*/ 551780 w 3708947"/>
                <a:gd name="connsiteY7135" fmla="*/ 798196 h 2329115"/>
                <a:gd name="connsiteX7136" fmla="*/ 557499 w 3708947"/>
                <a:gd name="connsiteY7136" fmla="*/ 784390 h 2329115"/>
                <a:gd name="connsiteX7137" fmla="*/ 567024 w 3708947"/>
                <a:gd name="connsiteY7137" fmla="*/ 780444 h 2329115"/>
                <a:gd name="connsiteX7138" fmla="*/ 572865 w 3708947"/>
                <a:gd name="connsiteY7138" fmla="*/ 766678 h 2329115"/>
                <a:gd name="connsiteX7139" fmla="*/ 584444 w 3708947"/>
                <a:gd name="connsiteY7139" fmla="*/ 761996 h 2329115"/>
                <a:gd name="connsiteX7140" fmla="*/ 589127 w 3708947"/>
                <a:gd name="connsiteY7140" fmla="*/ 750416 h 2329115"/>
                <a:gd name="connsiteX7141" fmla="*/ 598606 w 3708947"/>
                <a:gd name="connsiteY7141" fmla="*/ 746394 h 2329115"/>
                <a:gd name="connsiteX7142" fmla="*/ 604493 w 3708947"/>
                <a:gd name="connsiteY7142" fmla="*/ 732519 h 2329115"/>
                <a:gd name="connsiteX7143" fmla="*/ 616474 w 3708947"/>
                <a:gd name="connsiteY7143" fmla="*/ 727674 h 2329115"/>
                <a:gd name="connsiteX7144" fmla="*/ 620756 w 3708947"/>
                <a:gd name="connsiteY7144" fmla="*/ 717337 h 2329115"/>
                <a:gd name="connsiteX7145" fmla="*/ 630858 w 3708947"/>
                <a:gd name="connsiteY7145" fmla="*/ 713153 h 2329115"/>
                <a:gd name="connsiteX7146" fmla="*/ 635937 w 3708947"/>
                <a:gd name="connsiteY7146" fmla="*/ 700891 h 2329115"/>
                <a:gd name="connsiteX7147" fmla="*/ 645970 w 3708947"/>
                <a:gd name="connsiteY7147" fmla="*/ 696735 h 2329115"/>
                <a:gd name="connsiteX7148" fmla="*/ 651304 w 3708947"/>
                <a:gd name="connsiteY7148" fmla="*/ 683550 h 2329115"/>
                <a:gd name="connsiteX7149" fmla="*/ 662813 w 3708947"/>
                <a:gd name="connsiteY7149" fmla="*/ 678668 h 2329115"/>
                <a:gd name="connsiteX7150" fmla="*/ 667565 w 3708947"/>
                <a:gd name="connsiteY7150" fmla="*/ 666917 h 2329115"/>
                <a:gd name="connsiteX7151" fmla="*/ 678447 w 3708947"/>
                <a:gd name="connsiteY7151" fmla="*/ 662299 h 2329115"/>
                <a:gd name="connsiteX7152" fmla="*/ 683117 w 3708947"/>
                <a:gd name="connsiteY7152" fmla="*/ 651550 h 2329115"/>
                <a:gd name="connsiteX7153" fmla="*/ 697845 w 3708947"/>
                <a:gd name="connsiteY7153" fmla="*/ 645733 h 2329115"/>
                <a:gd name="connsiteX7154" fmla="*/ 701724 w 3708947"/>
                <a:gd name="connsiteY7154" fmla="*/ 636369 h 2329115"/>
                <a:gd name="connsiteX7155" fmla="*/ 712062 w 3708947"/>
                <a:gd name="connsiteY7155" fmla="*/ 632086 h 2329115"/>
                <a:gd name="connsiteX7156" fmla="*/ 716906 w 3708947"/>
                <a:gd name="connsiteY7156" fmla="*/ 620107 h 2329115"/>
                <a:gd name="connsiteX7157" fmla="*/ 730780 w 3708947"/>
                <a:gd name="connsiteY7157" fmla="*/ 614220 h 2329115"/>
                <a:gd name="connsiteX7158" fmla="*/ 734803 w 3708947"/>
                <a:gd name="connsiteY7158" fmla="*/ 604741 h 2329115"/>
                <a:gd name="connsiteX7159" fmla="*/ 746781 w 3708947"/>
                <a:gd name="connsiteY7159" fmla="*/ 599897 h 2329115"/>
                <a:gd name="connsiteX7160" fmla="*/ 747800 w 3708947"/>
                <a:gd name="connsiteY7160" fmla="*/ 597438 h 2329115"/>
                <a:gd name="connsiteX7161" fmla="*/ 734634 w 3708947"/>
                <a:gd name="connsiteY7161" fmla="*/ 602892 h 2329115"/>
                <a:gd name="connsiteX7162" fmla="*/ 730626 w 3708947"/>
                <a:gd name="connsiteY7162" fmla="*/ 613030 h 2329115"/>
                <a:gd name="connsiteX7163" fmla="*/ 717202 w 3708947"/>
                <a:gd name="connsiteY7163" fmla="*/ 618854 h 2329115"/>
                <a:gd name="connsiteX7164" fmla="*/ 713995 w 3708947"/>
                <a:gd name="connsiteY7164" fmla="*/ 626237 h 2329115"/>
                <a:gd name="connsiteX7165" fmla="*/ 700779 w 3708947"/>
                <a:gd name="connsiteY7165" fmla="*/ 631456 h 2329115"/>
                <a:gd name="connsiteX7166" fmla="*/ 696652 w 3708947"/>
                <a:gd name="connsiteY7166" fmla="*/ 641419 h 2329115"/>
                <a:gd name="connsiteX7167" fmla="*/ 684619 w 3708947"/>
                <a:gd name="connsiteY7167" fmla="*/ 646404 h 2329115"/>
                <a:gd name="connsiteX7168" fmla="*/ 679836 w 3708947"/>
                <a:gd name="connsiteY7168" fmla="*/ 657680 h 2329115"/>
                <a:gd name="connsiteX7169" fmla="*/ 666650 w 3708947"/>
                <a:gd name="connsiteY7169" fmla="*/ 663016 h 2329115"/>
                <a:gd name="connsiteX7170" fmla="*/ 662494 w 3708947"/>
                <a:gd name="connsiteY7170" fmla="*/ 673047 h 2329115"/>
                <a:gd name="connsiteX7171" fmla="*/ 651666 w 3708947"/>
                <a:gd name="connsiteY7171" fmla="*/ 677532 h 2329115"/>
                <a:gd name="connsiteX7172" fmla="*/ 647127 w 3708947"/>
                <a:gd name="connsiteY7172" fmla="*/ 688228 h 2329115"/>
                <a:gd name="connsiteX7173" fmla="*/ 635548 w 3708947"/>
                <a:gd name="connsiteY7173" fmla="*/ 692910 h 2329115"/>
                <a:gd name="connsiteX7174" fmla="*/ 630866 w 3708947"/>
                <a:gd name="connsiteY7174" fmla="*/ 704490 h 2329115"/>
                <a:gd name="connsiteX7175" fmla="*/ 620806 w 3708947"/>
                <a:gd name="connsiteY7175" fmla="*/ 708758 h 2329115"/>
                <a:gd name="connsiteX7176" fmla="*/ 615314 w 3708947"/>
                <a:gd name="connsiteY7176" fmla="*/ 722018 h 2329115"/>
                <a:gd name="connsiteX7177" fmla="*/ 600630 w 3708947"/>
                <a:gd name="connsiteY7177" fmla="*/ 728100 h 2329115"/>
                <a:gd name="connsiteX7178" fmla="*/ 596707 w 3708947"/>
                <a:gd name="connsiteY7178" fmla="*/ 737569 h 2329115"/>
                <a:gd name="connsiteX7179" fmla="*/ 586604 w 3708947"/>
                <a:gd name="connsiteY7179" fmla="*/ 741754 h 2329115"/>
                <a:gd name="connsiteX7180" fmla="*/ 581526 w 3708947"/>
                <a:gd name="connsiteY7180" fmla="*/ 754015 h 2329115"/>
                <a:gd name="connsiteX7181" fmla="*/ 570698 w 3708947"/>
                <a:gd name="connsiteY7181" fmla="*/ 758501 h 2329115"/>
                <a:gd name="connsiteX7182" fmla="*/ 566158 w 3708947"/>
                <a:gd name="connsiteY7182" fmla="*/ 769197 h 2329115"/>
                <a:gd name="connsiteX7183" fmla="*/ 555802 w 3708947"/>
                <a:gd name="connsiteY7183" fmla="*/ 773385 h 2329115"/>
                <a:gd name="connsiteX7184" fmla="*/ 549897 w 3708947"/>
                <a:gd name="connsiteY7184" fmla="*/ 787989 h 2329115"/>
                <a:gd name="connsiteX7185" fmla="*/ 542117 w 3708947"/>
                <a:gd name="connsiteY7185" fmla="*/ 791290 h 2329115"/>
                <a:gd name="connsiteX7186" fmla="*/ 536876 w 3708947"/>
                <a:gd name="connsiteY7186" fmla="*/ 803356 h 2329115"/>
                <a:gd name="connsiteX7187" fmla="*/ 527889 w 3708947"/>
                <a:gd name="connsiteY7187" fmla="*/ 806906 h 2329115"/>
                <a:gd name="connsiteX7188" fmla="*/ 521879 w 3708947"/>
                <a:gd name="connsiteY7188" fmla="*/ 821068 h 2329115"/>
                <a:gd name="connsiteX7189" fmla="*/ 511272 w 3708947"/>
                <a:gd name="connsiteY7189" fmla="*/ 825357 h 2329115"/>
                <a:gd name="connsiteX7190" fmla="*/ 505617 w 3708947"/>
                <a:gd name="connsiteY7190" fmla="*/ 839676 h 2329115"/>
                <a:gd name="connsiteX7191" fmla="*/ 494960 w 3708947"/>
                <a:gd name="connsiteY7191" fmla="*/ 844306 h 2329115"/>
                <a:gd name="connsiteX7192" fmla="*/ 490436 w 3708947"/>
                <a:gd name="connsiteY7192" fmla="*/ 855227 h 2329115"/>
                <a:gd name="connsiteX7193" fmla="*/ 484337 w 3708947"/>
                <a:gd name="connsiteY7193" fmla="*/ 857753 h 2329115"/>
                <a:gd name="connsiteX7194" fmla="*/ 477599 w 3708947"/>
                <a:gd name="connsiteY7194" fmla="*/ 874019 h 2329115"/>
                <a:gd name="connsiteX7195" fmla="*/ 466917 w 3708947"/>
                <a:gd name="connsiteY7195" fmla="*/ 878443 h 2329115"/>
                <a:gd name="connsiteX7196" fmla="*/ 461337 w 3708947"/>
                <a:gd name="connsiteY7196" fmla="*/ 891916 h 2329115"/>
                <a:gd name="connsiteX7197" fmla="*/ 454741 w 3708947"/>
                <a:gd name="connsiteY7197" fmla="*/ 894648 h 2329115"/>
                <a:gd name="connsiteX7198" fmla="*/ 448686 w 3708947"/>
                <a:gd name="connsiteY7198" fmla="*/ 910337 h 2329115"/>
                <a:gd name="connsiteX7199" fmla="*/ 437311 w 3708947"/>
                <a:gd name="connsiteY7199" fmla="*/ 915393 h 2329115"/>
                <a:gd name="connsiteX7200" fmla="*/ 432240 w 3708947"/>
                <a:gd name="connsiteY7200" fmla="*/ 928235 h 2329115"/>
                <a:gd name="connsiteX7201" fmla="*/ 424667 w 3708947"/>
                <a:gd name="connsiteY7201" fmla="*/ 931525 h 2329115"/>
                <a:gd name="connsiteX7202" fmla="*/ 419588 w 3708947"/>
                <a:gd name="connsiteY7202" fmla="*/ 943787 h 2329115"/>
                <a:gd name="connsiteX7203" fmla="*/ 413805 w 3708947"/>
                <a:gd name="connsiteY7203" fmla="*/ 946182 h 2329115"/>
                <a:gd name="connsiteX7204" fmla="*/ 406937 w 3708947"/>
                <a:gd name="connsiteY7204" fmla="*/ 962763 h 2329115"/>
                <a:gd name="connsiteX7205" fmla="*/ 396656 w 3708947"/>
                <a:gd name="connsiteY7205" fmla="*/ 967021 h 2329115"/>
                <a:gd name="connsiteX7206" fmla="*/ 390490 w 3708947"/>
                <a:gd name="connsiteY7206" fmla="*/ 982636 h 2329115"/>
                <a:gd name="connsiteX7207" fmla="*/ 384835 w 3708947"/>
                <a:gd name="connsiteY7207" fmla="*/ 985093 h 2329115"/>
                <a:gd name="connsiteX7208" fmla="*/ 377838 w 3708947"/>
                <a:gd name="connsiteY7208" fmla="*/ 1001983 h 2329115"/>
                <a:gd name="connsiteX7209" fmla="*/ 371423 w 3708947"/>
                <a:gd name="connsiteY7209" fmla="*/ 1004641 h 2329115"/>
                <a:gd name="connsiteX7210" fmla="*/ 365187 w 3708947"/>
                <a:gd name="connsiteY7210" fmla="*/ 1019695 h 2329115"/>
                <a:gd name="connsiteX7211" fmla="*/ 357598 w 3708947"/>
                <a:gd name="connsiteY7211" fmla="*/ 1022839 h 2329115"/>
                <a:gd name="connsiteX7212" fmla="*/ 351271 w 3708947"/>
                <a:gd name="connsiteY7212" fmla="*/ 1038486 h 2329115"/>
                <a:gd name="connsiteX7213" fmla="*/ 344916 w 3708947"/>
                <a:gd name="connsiteY7213" fmla="*/ 1041182 h 2329115"/>
                <a:gd name="connsiteX7214" fmla="*/ 338620 w 3708947"/>
                <a:gd name="connsiteY7214" fmla="*/ 1056383 h 2329115"/>
                <a:gd name="connsiteX7215" fmla="*/ 333186 w 3708947"/>
                <a:gd name="connsiteY7215" fmla="*/ 1058634 h 2329115"/>
                <a:gd name="connsiteX7216" fmla="*/ 325968 w 3708947"/>
                <a:gd name="connsiteY7216" fmla="*/ 1077335 h 2329115"/>
                <a:gd name="connsiteX7217" fmla="*/ 322819 w 3708947"/>
                <a:gd name="connsiteY7217" fmla="*/ 1078734 h 2329115"/>
                <a:gd name="connsiteX7218" fmla="*/ 315661 w 3708947"/>
                <a:gd name="connsiteY7218" fmla="*/ 1095602 h 2329115"/>
                <a:gd name="connsiteX7219" fmla="*/ 307980 w 3708947"/>
                <a:gd name="connsiteY7219" fmla="*/ 1098708 h 2329115"/>
                <a:gd name="connsiteX7220" fmla="*/ 301930 w 3708947"/>
                <a:gd name="connsiteY7220" fmla="*/ 1113314 h 2329115"/>
                <a:gd name="connsiteX7221" fmla="*/ 296495 w 3708947"/>
                <a:gd name="connsiteY7221" fmla="*/ 1115565 h 2329115"/>
                <a:gd name="connsiteX7222" fmla="*/ 296875 w 3708947"/>
                <a:gd name="connsiteY7222" fmla="*/ 1116483 h 2329115"/>
                <a:gd name="connsiteX7223" fmla="*/ 289279 w 3708947"/>
                <a:gd name="connsiteY7223" fmla="*/ 1134822 h 2329115"/>
                <a:gd name="connsiteX7224" fmla="*/ 285893 w 3708947"/>
                <a:gd name="connsiteY7224" fmla="*/ 1136223 h 2329115"/>
                <a:gd name="connsiteX7225" fmla="*/ 278973 w 3708947"/>
                <a:gd name="connsiteY7225" fmla="*/ 1152534 h 2329115"/>
                <a:gd name="connsiteX7226" fmla="*/ 272594 w 3708947"/>
                <a:gd name="connsiteY7226" fmla="*/ 1155113 h 2329115"/>
                <a:gd name="connsiteX7227" fmla="*/ 272838 w 3708947"/>
                <a:gd name="connsiteY7227" fmla="*/ 1155702 h 2329115"/>
                <a:gd name="connsiteX7228" fmla="*/ 265242 w 3708947"/>
                <a:gd name="connsiteY7228" fmla="*/ 1174041 h 2329115"/>
                <a:gd name="connsiteX7229" fmla="*/ 262414 w 3708947"/>
                <a:gd name="connsiteY7229" fmla="*/ 1175213 h 2329115"/>
                <a:gd name="connsiteX7230" fmla="*/ 262717 w 3708947"/>
                <a:gd name="connsiteY7230" fmla="*/ 1175944 h 2329115"/>
                <a:gd name="connsiteX7231" fmla="*/ 255120 w 3708947"/>
                <a:gd name="connsiteY7231" fmla="*/ 1194283 h 2329115"/>
                <a:gd name="connsiteX7232" fmla="*/ 252381 w 3708947"/>
                <a:gd name="connsiteY7232" fmla="*/ 1195418 h 2329115"/>
                <a:gd name="connsiteX7233" fmla="*/ 244630 w 3708947"/>
                <a:gd name="connsiteY7233" fmla="*/ 1213260 h 2329115"/>
                <a:gd name="connsiteX7234" fmla="*/ 239925 w 3708947"/>
                <a:gd name="connsiteY7234" fmla="*/ 1215118 h 2329115"/>
                <a:gd name="connsiteX7235" fmla="*/ 239944 w 3708947"/>
                <a:gd name="connsiteY7235" fmla="*/ 1215163 h 2329115"/>
                <a:gd name="connsiteX7236" fmla="*/ 232162 w 3708947"/>
                <a:gd name="connsiteY7236" fmla="*/ 1233502 h 2329115"/>
                <a:gd name="connsiteX7237" fmla="*/ 228183 w 3708947"/>
                <a:gd name="connsiteY7237" fmla="*/ 1235111 h 2329115"/>
                <a:gd name="connsiteX7238" fmla="*/ 228558 w 3708947"/>
                <a:gd name="connsiteY7238" fmla="*/ 1236038 h 2329115"/>
                <a:gd name="connsiteX7239" fmla="*/ 220962 w 3708947"/>
                <a:gd name="connsiteY7239" fmla="*/ 1254824 h 2329115"/>
                <a:gd name="connsiteX7240" fmla="*/ 218319 w 3708947"/>
                <a:gd name="connsiteY7240" fmla="*/ 1255946 h 2329115"/>
                <a:gd name="connsiteX7241" fmla="*/ 210840 w 3708947"/>
                <a:gd name="connsiteY7241" fmla="*/ 1274882 h 2329115"/>
                <a:gd name="connsiteX7242" fmla="*/ 207963 w 3708947"/>
                <a:gd name="connsiteY7242" fmla="*/ 1276133 h 2329115"/>
                <a:gd name="connsiteX7243" fmla="*/ 200720 w 3708947"/>
                <a:gd name="connsiteY7243" fmla="*/ 1294043 h 2329115"/>
                <a:gd name="connsiteX7244" fmla="*/ 197830 w 3708947"/>
                <a:gd name="connsiteY7244" fmla="*/ 1295270 h 2329115"/>
                <a:gd name="connsiteX7245" fmla="*/ 198195 w 3708947"/>
                <a:gd name="connsiteY7245" fmla="*/ 1296132 h 2329115"/>
                <a:gd name="connsiteX7246" fmla="*/ 190413 w 3708947"/>
                <a:gd name="connsiteY7246" fmla="*/ 1314471 h 2329115"/>
                <a:gd name="connsiteX7247" fmla="*/ 186434 w 3708947"/>
                <a:gd name="connsiteY7247" fmla="*/ 1316080 h 2329115"/>
                <a:gd name="connsiteX7248" fmla="*/ 186809 w 3708947"/>
                <a:gd name="connsiteY7248" fmla="*/ 1317007 h 2329115"/>
                <a:gd name="connsiteX7249" fmla="*/ 179212 w 3708947"/>
                <a:gd name="connsiteY7249" fmla="*/ 1335793 h 2329115"/>
                <a:gd name="connsiteX7250" fmla="*/ 176330 w 3708947"/>
                <a:gd name="connsiteY7250" fmla="*/ 1337016 h 2329115"/>
                <a:gd name="connsiteX7251" fmla="*/ 176688 w 3708947"/>
                <a:gd name="connsiteY7251" fmla="*/ 1337881 h 2329115"/>
                <a:gd name="connsiteX7252" fmla="*/ 169091 w 3708947"/>
                <a:gd name="connsiteY7252" fmla="*/ 1356220 h 2329115"/>
                <a:gd name="connsiteX7253" fmla="*/ 168218 w 3708947"/>
                <a:gd name="connsiteY7253" fmla="*/ 1356582 h 2329115"/>
                <a:gd name="connsiteX7254" fmla="*/ 169097 w 3708947"/>
                <a:gd name="connsiteY7254" fmla="*/ 1358756 h 2329115"/>
                <a:gd name="connsiteX7255" fmla="*/ 161500 w 3708947"/>
                <a:gd name="connsiteY7255" fmla="*/ 1377542 h 2329115"/>
                <a:gd name="connsiteX7256" fmla="*/ 158611 w 3708947"/>
                <a:gd name="connsiteY7256" fmla="*/ 1378768 h 2329115"/>
                <a:gd name="connsiteX7257" fmla="*/ 158977 w 3708947"/>
                <a:gd name="connsiteY7257" fmla="*/ 1379631 h 2329115"/>
                <a:gd name="connsiteX7258" fmla="*/ 151194 w 3708947"/>
                <a:gd name="connsiteY7258" fmla="*/ 1397970 h 2329115"/>
                <a:gd name="connsiteX7259" fmla="*/ 146807 w 3708947"/>
                <a:gd name="connsiteY7259" fmla="*/ 1399744 h 2329115"/>
                <a:gd name="connsiteX7260" fmla="*/ 147590 w 3708947"/>
                <a:gd name="connsiteY7260" fmla="*/ 1401770 h 2329115"/>
                <a:gd name="connsiteX7261" fmla="*/ 139994 w 3708947"/>
                <a:gd name="connsiteY7261" fmla="*/ 1421452 h 2329115"/>
                <a:gd name="connsiteX7262" fmla="*/ 139138 w 3708947"/>
                <a:gd name="connsiteY7262" fmla="*/ 1421832 h 2329115"/>
                <a:gd name="connsiteX7263" fmla="*/ 139999 w 3708947"/>
                <a:gd name="connsiteY7263" fmla="*/ 1423911 h 2329115"/>
                <a:gd name="connsiteX7264" fmla="*/ 132403 w 3708947"/>
                <a:gd name="connsiteY7264" fmla="*/ 1442250 h 2329115"/>
                <a:gd name="connsiteX7265" fmla="*/ 131493 w 3708947"/>
                <a:gd name="connsiteY7265" fmla="*/ 1442627 h 2329115"/>
                <a:gd name="connsiteX7266" fmla="*/ 132409 w 3708947"/>
                <a:gd name="connsiteY7266" fmla="*/ 1444786 h 2329115"/>
                <a:gd name="connsiteX7267" fmla="*/ 124442 w 3708947"/>
                <a:gd name="connsiteY7267" fmla="*/ 1463572 h 2329115"/>
                <a:gd name="connsiteX7268" fmla="*/ 121846 w 3708947"/>
                <a:gd name="connsiteY7268" fmla="*/ 1464622 h 2329115"/>
                <a:gd name="connsiteX7269" fmla="*/ 122287 w 3708947"/>
                <a:gd name="connsiteY7269" fmla="*/ 1465660 h 2329115"/>
                <a:gd name="connsiteX7270" fmla="*/ 114505 w 3708947"/>
                <a:gd name="connsiteY7270" fmla="*/ 1483999 h 2329115"/>
                <a:gd name="connsiteX7271" fmla="*/ 113374 w 3708947"/>
                <a:gd name="connsiteY7271" fmla="*/ 1484456 h 2329115"/>
                <a:gd name="connsiteX7272" fmla="*/ 114696 w 3708947"/>
                <a:gd name="connsiteY7272" fmla="*/ 1487800 h 2329115"/>
                <a:gd name="connsiteX7273" fmla="*/ 106914 w 3708947"/>
                <a:gd name="connsiteY7273" fmla="*/ 1507481 h 2329115"/>
                <a:gd name="connsiteX7274" fmla="*/ 105140 w 3708947"/>
                <a:gd name="connsiteY7274" fmla="*/ 1508251 h 2329115"/>
                <a:gd name="connsiteX7275" fmla="*/ 105840 w 3708947"/>
                <a:gd name="connsiteY7275" fmla="*/ 1509940 h 2329115"/>
                <a:gd name="connsiteX7276" fmla="*/ 98244 w 3708947"/>
                <a:gd name="connsiteY7276" fmla="*/ 1528279 h 2329115"/>
                <a:gd name="connsiteX7277" fmla="*/ 97370 w 3708947"/>
                <a:gd name="connsiteY7277" fmla="*/ 1528641 h 2329115"/>
                <a:gd name="connsiteX7278" fmla="*/ 98249 w 3708947"/>
                <a:gd name="connsiteY7278" fmla="*/ 1530814 h 2329115"/>
                <a:gd name="connsiteX7279" fmla="*/ 90653 w 3708947"/>
                <a:gd name="connsiteY7279" fmla="*/ 1549601 h 2329115"/>
                <a:gd name="connsiteX7280" fmla="*/ 89030 w 3708947"/>
                <a:gd name="connsiteY7280" fmla="*/ 1550290 h 2329115"/>
                <a:gd name="connsiteX7281" fmla="*/ 90658 w 3708947"/>
                <a:gd name="connsiteY7281" fmla="*/ 1554219 h 2329115"/>
                <a:gd name="connsiteX7282" fmla="*/ 83062 w 3708947"/>
                <a:gd name="connsiteY7282" fmla="*/ 1572559 h 2329115"/>
                <a:gd name="connsiteX7283" fmla="*/ 81924 w 3708947"/>
                <a:gd name="connsiteY7283" fmla="*/ 1573030 h 2329115"/>
                <a:gd name="connsiteX7284" fmla="*/ 83068 w 3708947"/>
                <a:gd name="connsiteY7284" fmla="*/ 1575726 h 2329115"/>
                <a:gd name="connsiteX7285" fmla="*/ 75286 w 3708947"/>
                <a:gd name="connsiteY7285" fmla="*/ 1594065 h 2329115"/>
                <a:gd name="connsiteX7286" fmla="*/ 73843 w 3708947"/>
                <a:gd name="connsiteY7286" fmla="*/ 1594649 h 2329115"/>
                <a:gd name="connsiteX7287" fmla="*/ 75477 w 3708947"/>
                <a:gd name="connsiteY7287" fmla="*/ 1598499 h 2329115"/>
                <a:gd name="connsiteX7288" fmla="*/ 67695 w 3708947"/>
                <a:gd name="connsiteY7288" fmla="*/ 1616838 h 2329115"/>
                <a:gd name="connsiteX7289" fmla="*/ 65651 w 3708947"/>
                <a:gd name="connsiteY7289" fmla="*/ 1617664 h 2329115"/>
                <a:gd name="connsiteX7290" fmla="*/ 66620 w 3708947"/>
                <a:gd name="connsiteY7290" fmla="*/ 1620006 h 2329115"/>
                <a:gd name="connsiteX7291" fmla="*/ 59374 w 3708947"/>
                <a:gd name="connsiteY7291" fmla="*/ 1637502 h 2329115"/>
                <a:gd name="connsiteX7292" fmla="*/ 61560 w 3708947"/>
                <a:gd name="connsiteY7292" fmla="*/ 1642779 h 2329115"/>
                <a:gd name="connsiteX7293" fmla="*/ 53964 w 3708947"/>
                <a:gd name="connsiteY7293" fmla="*/ 1661118 h 2329115"/>
                <a:gd name="connsiteX7294" fmla="*/ 52849 w 3708947"/>
                <a:gd name="connsiteY7294" fmla="*/ 1661579 h 2329115"/>
                <a:gd name="connsiteX7295" fmla="*/ 53970 w 3708947"/>
                <a:gd name="connsiteY7295" fmla="*/ 1664286 h 2329115"/>
                <a:gd name="connsiteX7296" fmla="*/ 46723 w 3708947"/>
                <a:gd name="connsiteY7296" fmla="*/ 1681781 h 2329115"/>
                <a:gd name="connsiteX7297" fmla="*/ 48909 w 3708947"/>
                <a:gd name="connsiteY7297" fmla="*/ 1687058 h 2329115"/>
                <a:gd name="connsiteX7298" fmla="*/ 41313 w 3708947"/>
                <a:gd name="connsiteY7298" fmla="*/ 1705397 h 2329115"/>
                <a:gd name="connsiteX7299" fmla="*/ 39261 w 3708947"/>
                <a:gd name="connsiteY7299" fmla="*/ 1706248 h 2329115"/>
                <a:gd name="connsiteX7300" fmla="*/ 41318 w 3708947"/>
                <a:gd name="connsiteY7300" fmla="*/ 1711096 h 2329115"/>
                <a:gd name="connsiteX7301" fmla="*/ 34494 w 3708947"/>
                <a:gd name="connsiteY7301" fmla="*/ 1727180 h 2329115"/>
                <a:gd name="connsiteX7302" fmla="*/ 36258 w 3708947"/>
                <a:gd name="connsiteY7302" fmla="*/ 1731338 h 2329115"/>
                <a:gd name="connsiteX7303" fmla="*/ 28476 w 3708947"/>
                <a:gd name="connsiteY7303" fmla="*/ 1749678 h 2329115"/>
                <a:gd name="connsiteX7304" fmla="*/ 27701 w 3708947"/>
                <a:gd name="connsiteY7304" fmla="*/ 1749991 h 2329115"/>
                <a:gd name="connsiteX7305" fmla="*/ 29932 w 3708947"/>
                <a:gd name="connsiteY7305" fmla="*/ 1755376 h 2329115"/>
                <a:gd name="connsiteX7306" fmla="*/ 22583 w 3708947"/>
                <a:gd name="connsiteY7306" fmla="*/ 1773119 h 2329115"/>
                <a:gd name="connsiteX7307" fmla="*/ 24871 w 3708947"/>
                <a:gd name="connsiteY7307" fmla="*/ 1778781 h 2329115"/>
                <a:gd name="connsiteX7308" fmla="*/ 17583 w 3708947"/>
                <a:gd name="connsiteY7308" fmla="*/ 1796807 h 2329115"/>
                <a:gd name="connsiteX7309" fmla="*/ 19811 w 3708947"/>
                <a:gd name="connsiteY7309" fmla="*/ 1802186 h 2329115"/>
                <a:gd name="connsiteX7310" fmla="*/ 12462 w 3708947"/>
                <a:gd name="connsiteY7310" fmla="*/ 1819930 h 2329115"/>
                <a:gd name="connsiteX7311" fmla="*/ 14750 w 3708947"/>
                <a:gd name="connsiteY7311" fmla="*/ 1825591 h 2329115"/>
                <a:gd name="connsiteX7312" fmla="*/ 7767 w 3708947"/>
                <a:gd name="connsiteY7312" fmla="*/ 1842862 h 2329115"/>
                <a:gd name="connsiteX7313" fmla="*/ 9690 w 3708947"/>
                <a:gd name="connsiteY7313" fmla="*/ 1847732 h 2329115"/>
                <a:gd name="connsiteX7314" fmla="*/ 2616 w 3708947"/>
                <a:gd name="connsiteY7314" fmla="*/ 1865643 h 2329115"/>
                <a:gd name="connsiteX7315" fmla="*/ 4629 w 3708947"/>
                <a:gd name="connsiteY7315" fmla="*/ 1870503 h 2329115"/>
                <a:gd name="connsiteX7316" fmla="*/ 0 w 3708947"/>
                <a:gd name="connsiteY7316" fmla="*/ 1881678 h 2329115"/>
                <a:gd name="connsiteX7317" fmla="*/ 0 w 3708947"/>
                <a:gd name="connsiteY7317" fmla="*/ 1679908 h 2329115"/>
                <a:gd name="connsiteX7318" fmla="*/ 4285 w 3708947"/>
                <a:gd name="connsiteY7318" fmla="*/ 1669563 h 2329115"/>
                <a:gd name="connsiteX7319" fmla="*/ 2099 w 3708947"/>
                <a:gd name="connsiteY7319" fmla="*/ 1664286 h 2329115"/>
                <a:gd name="connsiteX7320" fmla="*/ 9695 w 3708947"/>
                <a:gd name="connsiteY7320" fmla="*/ 1645947 h 2329115"/>
                <a:gd name="connsiteX7321" fmla="*/ 10809 w 3708947"/>
                <a:gd name="connsiteY7321" fmla="*/ 1645485 h 2329115"/>
                <a:gd name="connsiteX7322" fmla="*/ 9689 w 3708947"/>
                <a:gd name="connsiteY7322" fmla="*/ 1642779 h 2329115"/>
                <a:gd name="connsiteX7323" fmla="*/ 16936 w 3708947"/>
                <a:gd name="connsiteY7323" fmla="*/ 1625284 h 2329115"/>
                <a:gd name="connsiteX7324" fmla="*/ 14750 w 3708947"/>
                <a:gd name="connsiteY7324" fmla="*/ 1620006 h 2329115"/>
                <a:gd name="connsiteX7325" fmla="*/ 22346 w 3708947"/>
                <a:gd name="connsiteY7325" fmla="*/ 1601667 h 2329115"/>
                <a:gd name="connsiteX7326" fmla="*/ 23485 w 3708947"/>
                <a:gd name="connsiteY7326" fmla="*/ 1601196 h 2329115"/>
                <a:gd name="connsiteX7327" fmla="*/ 22340 w 3708947"/>
                <a:gd name="connsiteY7327" fmla="*/ 1598499 h 2329115"/>
                <a:gd name="connsiteX7328" fmla="*/ 30122 w 3708947"/>
                <a:gd name="connsiteY7328" fmla="*/ 1580160 h 2329115"/>
                <a:gd name="connsiteX7329" fmla="*/ 31565 w 3708947"/>
                <a:gd name="connsiteY7329" fmla="*/ 1579576 h 2329115"/>
                <a:gd name="connsiteX7330" fmla="*/ 29931 w 3708947"/>
                <a:gd name="connsiteY7330" fmla="*/ 1575726 h 2329115"/>
                <a:gd name="connsiteX7331" fmla="*/ 37713 w 3708947"/>
                <a:gd name="connsiteY7331" fmla="*/ 1557387 h 2329115"/>
                <a:gd name="connsiteX7332" fmla="*/ 39757 w 3708947"/>
                <a:gd name="connsiteY7332" fmla="*/ 1556561 h 2329115"/>
                <a:gd name="connsiteX7333" fmla="*/ 38788 w 3708947"/>
                <a:gd name="connsiteY7333" fmla="*/ 1554219 h 2329115"/>
                <a:gd name="connsiteX7334" fmla="*/ 46384 w 3708947"/>
                <a:gd name="connsiteY7334" fmla="*/ 1535880 h 2329115"/>
                <a:gd name="connsiteX7335" fmla="*/ 48134 w 3708947"/>
                <a:gd name="connsiteY7335" fmla="*/ 1535156 h 2329115"/>
                <a:gd name="connsiteX7336" fmla="*/ 46378 w 3708947"/>
                <a:gd name="connsiteY7336" fmla="*/ 1530814 h 2329115"/>
                <a:gd name="connsiteX7337" fmla="*/ 53975 w 3708947"/>
                <a:gd name="connsiteY7337" fmla="*/ 1512027 h 2329115"/>
                <a:gd name="connsiteX7338" fmla="*/ 54706 w 3708947"/>
                <a:gd name="connsiteY7338" fmla="*/ 1511717 h 2329115"/>
                <a:gd name="connsiteX7339" fmla="*/ 53969 w 3708947"/>
                <a:gd name="connsiteY7339" fmla="*/ 1509940 h 2329115"/>
                <a:gd name="connsiteX7340" fmla="*/ 61566 w 3708947"/>
                <a:gd name="connsiteY7340" fmla="*/ 1491601 h 2329115"/>
                <a:gd name="connsiteX7341" fmla="*/ 62852 w 3708947"/>
                <a:gd name="connsiteY7341" fmla="*/ 1491068 h 2329115"/>
                <a:gd name="connsiteX7342" fmla="*/ 61560 w 3708947"/>
                <a:gd name="connsiteY7342" fmla="*/ 1487800 h 2329115"/>
                <a:gd name="connsiteX7343" fmla="*/ 69341 w 3708947"/>
                <a:gd name="connsiteY7343" fmla="*/ 1468119 h 2329115"/>
                <a:gd name="connsiteX7344" fmla="*/ 70062 w 3708947"/>
                <a:gd name="connsiteY7344" fmla="*/ 1467806 h 2329115"/>
                <a:gd name="connsiteX7345" fmla="*/ 69151 w 3708947"/>
                <a:gd name="connsiteY7345" fmla="*/ 1465660 h 2329115"/>
                <a:gd name="connsiteX7346" fmla="*/ 76932 w 3708947"/>
                <a:gd name="connsiteY7346" fmla="*/ 1447321 h 2329115"/>
                <a:gd name="connsiteX7347" fmla="*/ 78767 w 3708947"/>
                <a:gd name="connsiteY7347" fmla="*/ 1446578 h 2329115"/>
                <a:gd name="connsiteX7348" fmla="*/ 78007 w 3708947"/>
                <a:gd name="connsiteY7348" fmla="*/ 1444786 h 2329115"/>
                <a:gd name="connsiteX7349" fmla="*/ 85974 w 3708947"/>
                <a:gd name="connsiteY7349" fmla="*/ 1425999 h 2329115"/>
                <a:gd name="connsiteX7350" fmla="*/ 88560 w 3708947"/>
                <a:gd name="connsiteY7350" fmla="*/ 1424952 h 2329115"/>
                <a:gd name="connsiteX7351" fmla="*/ 88128 w 3708947"/>
                <a:gd name="connsiteY7351" fmla="*/ 1423911 h 2329115"/>
                <a:gd name="connsiteX7352" fmla="*/ 95724 w 3708947"/>
                <a:gd name="connsiteY7352" fmla="*/ 1405572 h 2329115"/>
                <a:gd name="connsiteX7353" fmla="*/ 96984 w 3708947"/>
                <a:gd name="connsiteY7353" fmla="*/ 1405049 h 2329115"/>
                <a:gd name="connsiteX7354" fmla="*/ 95719 w 3708947"/>
                <a:gd name="connsiteY7354" fmla="*/ 1401770 h 2329115"/>
                <a:gd name="connsiteX7355" fmla="*/ 103315 w 3708947"/>
                <a:gd name="connsiteY7355" fmla="*/ 1382089 h 2329115"/>
                <a:gd name="connsiteX7356" fmla="*/ 106317 w 3708947"/>
                <a:gd name="connsiteY7356" fmla="*/ 1380754 h 2329115"/>
                <a:gd name="connsiteX7357" fmla="*/ 105840 w 3708947"/>
                <a:gd name="connsiteY7357" fmla="*/ 1379631 h 2329115"/>
                <a:gd name="connsiteX7358" fmla="*/ 113621 w 3708947"/>
                <a:gd name="connsiteY7358" fmla="*/ 1361292 h 2329115"/>
                <a:gd name="connsiteX7359" fmla="*/ 117600 w 3708947"/>
                <a:gd name="connsiteY7359" fmla="*/ 1359683 h 2329115"/>
                <a:gd name="connsiteX7360" fmla="*/ 117226 w 3708947"/>
                <a:gd name="connsiteY7360" fmla="*/ 1358756 h 2329115"/>
                <a:gd name="connsiteX7361" fmla="*/ 124822 w 3708947"/>
                <a:gd name="connsiteY7361" fmla="*/ 1339969 h 2329115"/>
                <a:gd name="connsiteX7362" fmla="*/ 125553 w 3708947"/>
                <a:gd name="connsiteY7362" fmla="*/ 1339659 h 2329115"/>
                <a:gd name="connsiteX7363" fmla="*/ 124817 w 3708947"/>
                <a:gd name="connsiteY7363" fmla="*/ 1337881 h 2329115"/>
                <a:gd name="connsiteX7364" fmla="*/ 132413 w 3708947"/>
                <a:gd name="connsiteY7364" fmla="*/ 1319542 h 2329115"/>
                <a:gd name="connsiteX7365" fmla="*/ 135453 w 3708947"/>
                <a:gd name="connsiteY7365" fmla="*/ 1318282 h 2329115"/>
                <a:gd name="connsiteX7366" fmla="*/ 134938 w 3708947"/>
                <a:gd name="connsiteY7366" fmla="*/ 1317007 h 2329115"/>
                <a:gd name="connsiteX7367" fmla="*/ 142534 w 3708947"/>
                <a:gd name="connsiteY7367" fmla="*/ 1298220 h 2329115"/>
                <a:gd name="connsiteX7368" fmla="*/ 145425 w 3708947"/>
                <a:gd name="connsiteY7368" fmla="*/ 1296993 h 2329115"/>
                <a:gd name="connsiteX7369" fmla="*/ 145059 w 3708947"/>
                <a:gd name="connsiteY7369" fmla="*/ 1296132 h 2329115"/>
                <a:gd name="connsiteX7370" fmla="*/ 152840 w 3708947"/>
                <a:gd name="connsiteY7370" fmla="*/ 1277793 h 2329115"/>
                <a:gd name="connsiteX7371" fmla="*/ 156820 w 3708947"/>
                <a:gd name="connsiteY7371" fmla="*/ 1276183 h 2329115"/>
                <a:gd name="connsiteX7372" fmla="*/ 156446 w 3708947"/>
                <a:gd name="connsiteY7372" fmla="*/ 1275257 h 2329115"/>
                <a:gd name="connsiteX7373" fmla="*/ 164042 w 3708947"/>
                <a:gd name="connsiteY7373" fmla="*/ 1256470 h 2329115"/>
                <a:gd name="connsiteX7374" fmla="*/ 166684 w 3708947"/>
                <a:gd name="connsiteY7374" fmla="*/ 1255349 h 2329115"/>
                <a:gd name="connsiteX7375" fmla="*/ 174162 w 3708947"/>
                <a:gd name="connsiteY7375" fmla="*/ 1236414 h 2329115"/>
                <a:gd name="connsiteX7376" fmla="*/ 177041 w 3708947"/>
                <a:gd name="connsiteY7376" fmla="*/ 1235164 h 2329115"/>
                <a:gd name="connsiteX7377" fmla="*/ 184283 w 3708947"/>
                <a:gd name="connsiteY7377" fmla="*/ 1217251 h 2329115"/>
                <a:gd name="connsiteX7378" fmla="*/ 187174 w 3708947"/>
                <a:gd name="connsiteY7378" fmla="*/ 1216025 h 2329115"/>
                <a:gd name="connsiteX7379" fmla="*/ 186808 w 3708947"/>
                <a:gd name="connsiteY7379" fmla="*/ 1215163 h 2329115"/>
                <a:gd name="connsiteX7380" fmla="*/ 194589 w 3708947"/>
                <a:gd name="connsiteY7380" fmla="*/ 1196824 h 2329115"/>
                <a:gd name="connsiteX7381" fmla="*/ 198359 w 3708947"/>
                <a:gd name="connsiteY7381" fmla="*/ 1195299 h 2329115"/>
                <a:gd name="connsiteX7382" fmla="*/ 198195 w 3708947"/>
                <a:gd name="connsiteY7382" fmla="*/ 1194921 h 2329115"/>
                <a:gd name="connsiteX7383" fmla="*/ 206162 w 3708947"/>
                <a:gd name="connsiteY7383" fmla="*/ 1176582 h 2329115"/>
                <a:gd name="connsiteX7384" fmla="*/ 211447 w 3708947"/>
                <a:gd name="connsiteY7384" fmla="*/ 1174494 h 2329115"/>
                <a:gd name="connsiteX7385" fmla="*/ 218442 w 3708947"/>
                <a:gd name="connsiteY7385" fmla="*/ 1157605 h 2329115"/>
                <a:gd name="connsiteX7386" fmla="*/ 221270 w 3708947"/>
                <a:gd name="connsiteY7386" fmla="*/ 1156434 h 2329115"/>
                <a:gd name="connsiteX7387" fmla="*/ 220967 w 3708947"/>
                <a:gd name="connsiteY7387" fmla="*/ 1155702 h 2329115"/>
                <a:gd name="connsiteX7388" fmla="*/ 228563 w 3708947"/>
                <a:gd name="connsiteY7388" fmla="*/ 1137363 h 2329115"/>
                <a:gd name="connsiteX7389" fmla="*/ 234006 w 3708947"/>
                <a:gd name="connsiteY7389" fmla="*/ 1135109 h 2329115"/>
                <a:gd name="connsiteX7390" fmla="*/ 233618 w 3708947"/>
                <a:gd name="connsiteY7390" fmla="*/ 1134194 h 2329115"/>
                <a:gd name="connsiteX7391" fmla="*/ 241400 w 3708947"/>
                <a:gd name="connsiteY7391" fmla="*/ 1115855 h 2329115"/>
                <a:gd name="connsiteX7392" fmla="*/ 246041 w 3708947"/>
                <a:gd name="connsiteY7392" fmla="*/ 1113979 h 2329115"/>
                <a:gd name="connsiteX7393" fmla="*/ 252601 w 3708947"/>
                <a:gd name="connsiteY7393" fmla="*/ 1098143 h 2329115"/>
                <a:gd name="connsiteX7394" fmla="*/ 258036 w 3708947"/>
                <a:gd name="connsiteY7394" fmla="*/ 1095892 h 2329115"/>
                <a:gd name="connsiteX7395" fmla="*/ 257656 w 3708947"/>
                <a:gd name="connsiteY7395" fmla="*/ 1094975 h 2329115"/>
                <a:gd name="connsiteX7396" fmla="*/ 265252 w 3708947"/>
                <a:gd name="connsiteY7396" fmla="*/ 1076636 h 2329115"/>
                <a:gd name="connsiteX7397" fmla="*/ 271708 w 3708947"/>
                <a:gd name="connsiteY7397" fmla="*/ 1073961 h 2329115"/>
                <a:gd name="connsiteX7398" fmla="*/ 278088 w 3708947"/>
                <a:gd name="connsiteY7398" fmla="*/ 1058924 h 2329115"/>
                <a:gd name="connsiteX7399" fmla="*/ 281780 w 3708947"/>
                <a:gd name="connsiteY7399" fmla="*/ 1057431 h 2329115"/>
                <a:gd name="connsiteX7400" fmla="*/ 289290 w 3708947"/>
                <a:gd name="connsiteY7400" fmla="*/ 1037972 h 2329115"/>
                <a:gd name="connsiteX7401" fmla="*/ 295522 w 3708947"/>
                <a:gd name="connsiteY7401" fmla="*/ 1035202 h 2329115"/>
                <a:gd name="connsiteX7402" fmla="*/ 301941 w 3708947"/>
                <a:gd name="connsiteY7402" fmla="*/ 1019705 h 2329115"/>
                <a:gd name="connsiteX7403" fmla="*/ 308011 w 3708947"/>
                <a:gd name="connsiteY7403" fmla="*/ 1017191 h 2329115"/>
                <a:gd name="connsiteX7404" fmla="*/ 314593 w 3708947"/>
                <a:gd name="connsiteY7404" fmla="*/ 1000913 h 2329115"/>
                <a:gd name="connsiteX7405" fmla="*/ 322482 w 3708947"/>
                <a:gd name="connsiteY7405" fmla="*/ 997565 h 2329115"/>
                <a:gd name="connsiteX7406" fmla="*/ 328509 w 3708947"/>
                <a:gd name="connsiteY7406" fmla="*/ 983017 h 2329115"/>
                <a:gd name="connsiteX7407" fmla="*/ 334924 w 3708947"/>
                <a:gd name="connsiteY7407" fmla="*/ 980359 h 2329115"/>
                <a:gd name="connsiteX7408" fmla="*/ 341160 w 3708947"/>
                <a:gd name="connsiteY7408" fmla="*/ 965305 h 2329115"/>
                <a:gd name="connsiteX7409" fmla="*/ 346305 w 3708947"/>
                <a:gd name="connsiteY7409" fmla="*/ 963173 h 2329115"/>
                <a:gd name="connsiteX7410" fmla="*/ 353812 w 3708947"/>
                <a:gd name="connsiteY7410" fmla="*/ 944168 h 2329115"/>
                <a:gd name="connsiteX7411" fmla="*/ 364734 w 3708947"/>
                <a:gd name="connsiteY7411" fmla="*/ 939423 h 2329115"/>
                <a:gd name="connsiteX7412" fmla="*/ 370259 w 3708947"/>
                <a:gd name="connsiteY7412" fmla="*/ 926085 h 2329115"/>
                <a:gd name="connsiteX7413" fmla="*/ 376042 w 3708947"/>
                <a:gd name="connsiteY7413" fmla="*/ 923689 h 2329115"/>
                <a:gd name="connsiteX7414" fmla="*/ 382910 w 3708947"/>
                <a:gd name="connsiteY7414" fmla="*/ 907108 h 2329115"/>
                <a:gd name="connsiteX7415" fmla="*/ 389847 w 3708947"/>
                <a:gd name="connsiteY7415" fmla="*/ 904235 h 2329115"/>
                <a:gd name="connsiteX7416" fmla="*/ 395561 w 3708947"/>
                <a:gd name="connsiteY7416" fmla="*/ 889767 h 2329115"/>
                <a:gd name="connsiteX7417" fmla="*/ 406606 w 3708947"/>
                <a:gd name="connsiteY7417" fmla="*/ 884969 h 2329115"/>
                <a:gd name="connsiteX7418" fmla="*/ 412008 w 3708947"/>
                <a:gd name="connsiteY7418" fmla="*/ 870975 h 2329115"/>
                <a:gd name="connsiteX7419" fmla="*/ 419524 w 3708947"/>
                <a:gd name="connsiteY7419" fmla="*/ 867633 h 2329115"/>
                <a:gd name="connsiteX7420" fmla="*/ 424659 w 3708947"/>
                <a:gd name="connsiteY7420" fmla="*/ 855237 h 2329115"/>
                <a:gd name="connsiteX7421" fmla="*/ 433813 w 3708947"/>
                <a:gd name="connsiteY7421" fmla="*/ 851446 h 2329115"/>
                <a:gd name="connsiteX7422" fmla="*/ 440026 w 3708947"/>
                <a:gd name="connsiteY7422" fmla="*/ 836446 h 2329115"/>
                <a:gd name="connsiteX7423" fmla="*/ 447653 w 3708947"/>
                <a:gd name="connsiteY7423" fmla="*/ 833287 h 2329115"/>
                <a:gd name="connsiteX7424" fmla="*/ 453758 w 3708947"/>
                <a:gd name="connsiteY7424" fmla="*/ 818549 h 2329115"/>
                <a:gd name="connsiteX7425" fmla="*/ 463720 w 3708947"/>
                <a:gd name="connsiteY7425" fmla="*/ 814422 h 2329115"/>
                <a:gd name="connsiteX7426" fmla="*/ 468939 w 3708947"/>
                <a:gd name="connsiteY7426" fmla="*/ 801208 h 2329115"/>
                <a:gd name="connsiteX7427" fmla="*/ 479030 w 3708947"/>
                <a:gd name="connsiteY7427" fmla="*/ 796824 h 2329115"/>
                <a:gd name="connsiteX7428" fmla="*/ 484306 w 3708947"/>
                <a:gd name="connsiteY7428" fmla="*/ 784390 h 2329115"/>
                <a:gd name="connsiteX7429" fmla="*/ 492078 w 3708947"/>
                <a:gd name="connsiteY7429" fmla="*/ 781247 h 2329115"/>
                <a:gd name="connsiteX7430" fmla="*/ 498408 w 3708947"/>
                <a:gd name="connsiteY7430" fmla="*/ 766678 h 2329115"/>
                <a:gd name="connsiteX7431" fmla="*/ 508208 w 3708947"/>
                <a:gd name="connsiteY7431" fmla="*/ 762807 h 2329115"/>
                <a:gd name="connsiteX7432" fmla="*/ 513219 w 3708947"/>
                <a:gd name="connsiteY7432" fmla="*/ 750416 h 2329115"/>
                <a:gd name="connsiteX7433" fmla="*/ 522698 w 3708947"/>
                <a:gd name="connsiteY7433" fmla="*/ 746394 h 2329115"/>
                <a:gd name="connsiteX7434" fmla="*/ 528585 w 3708947"/>
                <a:gd name="connsiteY7434" fmla="*/ 732519 h 2329115"/>
                <a:gd name="connsiteX7435" fmla="*/ 540566 w 3708947"/>
                <a:gd name="connsiteY7435" fmla="*/ 727674 h 2329115"/>
                <a:gd name="connsiteX7436" fmla="*/ 544847 w 3708947"/>
                <a:gd name="connsiteY7436" fmla="*/ 717337 h 2329115"/>
                <a:gd name="connsiteX7437" fmla="*/ 554950 w 3708947"/>
                <a:gd name="connsiteY7437" fmla="*/ 713153 h 2329115"/>
                <a:gd name="connsiteX7438" fmla="*/ 560029 w 3708947"/>
                <a:gd name="connsiteY7438" fmla="*/ 700891 h 2329115"/>
                <a:gd name="connsiteX7439" fmla="*/ 571658 w 3708947"/>
                <a:gd name="connsiteY7439" fmla="*/ 696073 h 2329115"/>
                <a:gd name="connsiteX7440" fmla="*/ 576846 w 3708947"/>
                <a:gd name="connsiteY7440" fmla="*/ 683550 h 2329115"/>
                <a:gd name="connsiteX7441" fmla="*/ 589598 w 3708947"/>
                <a:gd name="connsiteY7441" fmla="*/ 678267 h 2329115"/>
                <a:gd name="connsiteX7442" fmla="*/ 594187 w 3708947"/>
                <a:gd name="connsiteY7442" fmla="*/ 666917 h 2329115"/>
                <a:gd name="connsiteX7443" fmla="*/ 604976 w 3708947"/>
                <a:gd name="connsiteY7443" fmla="*/ 662339 h 2329115"/>
                <a:gd name="connsiteX7444" fmla="*/ 609554 w 3708947"/>
                <a:gd name="connsiteY7444" fmla="*/ 651550 h 2329115"/>
                <a:gd name="connsiteX7445" fmla="*/ 621534 w 3708947"/>
                <a:gd name="connsiteY7445" fmla="*/ 646706 h 2329115"/>
                <a:gd name="connsiteX7446" fmla="*/ 625816 w 3708947"/>
                <a:gd name="connsiteY7446" fmla="*/ 636369 h 2329115"/>
                <a:gd name="connsiteX7447" fmla="*/ 636316 w 3708947"/>
                <a:gd name="connsiteY7447" fmla="*/ 632019 h 2329115"/>
                <a:gd name="connsiteX7448" fmla="*/ 641368 w 3708947"/>
                <a:gd name="connsiteY7448" fmla="*/ 620107 h 2329115"/>
                <a:gd name="connsiteX7449" fmla="*/ 656073 w 3708947"/>
                <a:gd name="connsiteY7449" fmla="*/ 614158 h 2329115"/>
                <a:gd name="connsiteX7450" fmla="*/ 659974 w 3708947"/>
                <a:gd name="connsiteY7450" fmla="*/ 604741 h 2329115"/>
                <a:gd name="connsiteX7451" fmla="*/ 670896 w 3708947"/>
                <a:gd name="connsiteY7451" fmla="*/ 600216 h 2329115"/>
                <a:gd name="connsiteX7452" fmla="*/ 672150 w 3708947"/>
                <a:gd name="connsiteY7452" fmla="*/ 597331 h 2329115"/>
                <a:gd name="connsiteX7453" fmla="*/ 658834 w 3708947"/>
                <a:gd name="connsiteY7453" fmla="*/ 602847 h 2329115"/>
                <a:gd name="connsiteX7454" fmla="*/ 654904 w 3708947"/>
                <a:gd name="connsiteY7454" fmla="*/ 613030 h 2329115"/>
                <a:gd name="connsiteX7455" fmla="*/ 641450 w 3708947"/>
                <a:gd name="connsiteY7455" fmla="*/ 619010 h 2329115"/>
                <a:gd name="connsiteX7456" fmla="*/ 638456 w 3708947"/>
                <a:gd name="connsiteY7456" fmla="*/ 626237 h 2329115"/>
                <a:gd name="connsiteX7457" fmla="*/ 624667 w 3708947"/>
                <a:gd name="connsiteY7457" fmla="*/ 631949 h 2329115"/>
                <a:gd name="connsiteX7458" fmla="*/ 620744 w 3708947"/>
                <a:gd name="connsiteY7458" fmla="*/ 641419 h 2329115"/>
                <a:gd name="connsiteX7459" fmla="*/ 610327 w 3708947"/>
                <a:gd name="connsiteY7459" fmla="*/ 645734 h 2329115"/>
                <a:gd name="connsiteX7460" fmla="*/ 605378 w 3708947"/>
                <a:gd name="connsiteY7460" fmla="*/ 657680 h 2329115"/>
                <a:gd name="connsiteX7461" fmla="*/ 593237 w 3708947"/>
                <a:gd name="connsiteY7461" fmla="*/ 662710 h 2329115"/>
                <a:gd name="connsiteX7462" fmla="*/ 588747 w 3708947"/>
                <a:gd name="connsiteY7462" fmla="*/ 673047 h 2329115"/>
                <a:gd name="connsiteX7463" fmla="*/ 575531 w 3708947"/>
                <a:gd name="connsiteY7463" fmla="*/ 678266 h 2329115"/>
                <a:gd name="connsiteX7464" fmla="*/ 571404 w 3708947"/>
                <a:gd name="connsiteY7464" fmla="*/ 688228 h 2329115"/>
                <a:gd name="connsiteX7465" fmla="*/ 559547 w 3708947"/>
                <a:gd name="connsiteY7465" fmla="*/ 693140 h 2329115"/>
                <a:gd name="connsiteX7466" fmla="*/ 554957 w 3708947"/>
                <a:gd name="connsiteY7466" fmla="*/ 704490 h 2329115"/>
                <a:gd name="connsiteX7467" fmla="*/ 545036 w 3708947"/>
                <a:gd name="connsiteY7467" fmla="*/ 708700 h 2329115"/>
                <a:gd name="connsiteX7468" fmla="*/ 539776 w 3708947"/>
                <a:gd name="connsiteY7468" fmla="*/ 722018 h 2329115"/>
                <a:gd name="connsiteX7469" fmla="*/ 529027 w 3708947"/>
                <a:gd name="connsiteY7469" fmla="*/ 726687 h 2329115"/>
                <a:gd name="connsiteX7470" fmla="*/ 524409 w 3708947"/>
                <a:gd name="connsiteY7470" fmla="*/ 737569 h 2329115"/>
                <a:gd name="connsiteX7471" fmla="*/ 513059 w 3708947"/>
                <a:gd name="connsiteY7471" fmla="*/ 742159 h 2329115"/>
                <a:gd name="connsiteX7472" fmla="*/ 508148 w 3708947"/>
                <a:gd name="connsiteY7472" fmla="*/ 754015 h 2329115"/>
                <a:gd name="connsiteX7473" fmla="*/ 497413 w 3708947"/>
                <a:gd name="connsiteY7473" fmla="*/ 758462 h 2329115"/>
                <a:gd name="connsiteX7474" fmla="*/ 492966 w 3708947"/>
                <a:gd name="connsiteY7474" fmla="*/ 769197 h 2329115"/>
                <a:gd name="connsiteX7475" fmla="*/ 483812 w 3708947"/>
                <a:gd name="connsiteY7475" fmla="*/ 772989 h 2329115"/>
                <a:gd name="connsiteX7476" fmla="*/ 477599 w 3708947"/>
                <a:gd name="connsiteY7476" fmla="*/ 787989 h 2329115"/>
                <a:gd name="connsiteX7477" fmla="*/ 465653 w 3708947"/>
                <a:gd name="connsiteY7477" fmla="*/ 792938 h 2329115"/>
                <a:gd name="connsiteX7478" fmla="*/ 461337 w 3708947"/>
                <a:gd name="connsiteY7478" fmla="*/ 803356 h 2329115"/>
                <a:gd name="connsiteX7479" fmla="*/ 451812 w 3708947"/>
                <a:gd name="connsiteY7479" fmla="*/ 807302 h 2329115"/>
                <a:gd name="connsiteX7480" fmla="*/ 445971 w 3708947"/>
                <a:gd name="connsiteY7480" fmla="*/ 821068 h 2329115"/>
                <a:gd name="connsiteX7481" fmla="*/ 435364 w 3708947"/>
                <a:gd name="connsiteY7481" fmla="*/ 825357 h 2329115"/>
                <a:gd name="connsiteX7482" fmla="*/ 429709 w 3708947"/>
                <a:gd name="connsiteY7482" fmla="*/ 839676 h 2329115"/>
                <a:gd name="connsiteX7483" fmla="*/ 422137 w 3708947"/>
                <a:gd name="connsiteY7483" fmla="*/ 842965 h 2329115"/>
                <a:gd name="connsiteX7484" fmla="*/ 417058 w 3708947"/>
                <a:gd name="connsiteY7484" fmla="*/ 855227 h 2329115"/>
                <a:gd name="connsiteX7485" fmla="*/ 407904 w 3708947"/>
                <a:gd name="connsiteY7485" fmla="*/ 859019 h 2329115"/>
                <a:gd name="connsiteX7486" fmla="*/ 401691 w 3708947"/>
                <a:gd name="connsiteY7486" fmla="*/ 874019 h 2329115"/>
                <a:gd name="connsiteX7487" fmla="*/ 391009 w 3708947"/>
                <a:gd name="connsiteY7487" fmla="*/ 878443 h 2329115"/>
                <a:gd name="connsiteX7488" fmla="*/ 385429 w 3708947"/>
                <a:gd name="connsiteY7488" fmla="*/ 891916 h 2329115"/>
                <a:gd name="connsiteX7489" fmla="*/ 378833 w 3708947"/>
                <a:gd name="connsiteY7489" fmla="*/ 894648 h 2329115"/>
                <a:gd name="connsiteX7490" fmla="*/ 372778 w 3708947"/>
                <a:gd name="connsiteY7490" fmla="*/ 910337 h 2329115"/>
                <a:gd name="connsiteX7491" fmla="*/ 365852 w 3708947"/>
                <a:gd name="connsiteY7491" fmla="*/ 913415 h 2329115"/>
                <a:gd name="connsiteX7492" fmla="*/ 359571 w 3708947"/>
                <a:gd name="connsiteY7492" fmla="*/ 928235 h 2329115"/>
                <a:gd name="connsiteX7493" fmla="*/ 348218 w 3708947"/>
                <a:gd name="connsiteY7493" fmla="*/ 932831 h 2329115"/>
                <a:gd name="connsiteX7494" fmla="*/ 343680 w 3708947"/>
                <a:gd name="connsiteY7494" fmla="*/ 943787 h 2329115"/>
                <a:gd name="connsiteX7495" fmla="*/ 337897 w 3708947"/>
                <a:gd name="connsiteY7495" fmla="*/ 946182 h 2329115"/>
                <a:gd name="connsiteX7496" fmla="*/ 331029 w 3708947"/>
                <a:gd name="connsiteY7496" fmla="*/ 962763 h 2329115"/>
                <a:gd name="connsiteX7497" fmla="*/ 325266 w 3708947"/>
                <a:gd name="connsiteY7497" fmla="*/ 965150 h 2329115"/>
                <a:gd name="connsiteX7498" fmla="*/ 318192 w 3708947"/>
                <a:gd name="connsiteY7498" fmla="*/ 982636 h 2329115"/>
                <a:gd name="connsiteX7499" fmla="*/ 311256 w 3708947"/>
                <a:gd name="connsiteY7499" fmla="*/ 985577 h 2329115"/>
                <a:gd name="connsiteX7500" fmla="*/ 304460 w 3708947"/>
                <a:gd name="connsiteY7500" fmla="*/ 1001983 h 2329115"/>
                <a:gd name="connsiteX7501" fmla="*/ 297965 w 3708947"/>
                <a:gd name="connsiteY7501" fmla="*/ 1004673 h 2329115"/>
                <a:gd name="connsiteX7502" fmla="*/ 291439 w 3708947"/>
                <a:gd name="connsiteY7502" fmla="*/ 1019695 h 2329115"/>
                <a:gd name="connsiteX7503" fmla="*/ 285787 w 3708947"/>
                <a:gd name="connsiteY7503" fmla="*/ 1021927 h 2329115"/>
                <a:gd name="connsiteX7504" fmla="*/ 278602 w 3708947"/>
                <a:gd name="connsiteY7504" fmla="*/ 1038486 h 2329115"/>
                <a:gd name="connsiteX7505" fmla="*/ 271490 w 3708947"/>
                <a:gd name="connsiteY7505" fmla="*/ 1041298 h 2329115"/>
                <a:gd name="connsiteX7506" fmla="*/ 265242 w 3708947"/>
                <a:gd name="connsiteY7506" fmla="*/ 1056383 h 2329115"/>
                <a:gd name="connsiteX7507" fmla="*/ 259808 w 3708947"/>
                <a:gd name="connsiteY7507" fmla="*/ 1058634 h 2329115"/>
                <a:gd name="connsiteX7508" fmla="*/ 252590 w 3708947"/>
                <a:gd name="connsiteY7508" fmla="*/ 1077335 h 2329115"/>
                <a:gd name="connsiteX7509" fmla="*/ 246322 w 3708947"/>
                <a:gd name="connsiteY7509" fmla="*/ 1080121 h 2329115"/>
                <a:gd name="connsiteX7510" fmla="*/ 239753 w 3708947"/>
                <a:gd name="connsiteY7510" fmla="*/ 1095602 h 2329115"/>
                <a:gd name="connsiteX7511" fmla="*/ 232072 w 3708947"/>
                <a:gd name="connsiteY7511" fmla="*/ 1098708 h 2329115"/>
                <a:gd name="connsiteX7512" fmla="*/ 226022 w 3708947"/>
                <a:gd name="connsiteY7512" fmla="*/ 1113314 h 2329115"/>
                <a:gd name="connsiteX7513" fmla="*/ 222747 w 3708947"/>
                <a:gd name="connsiteY7513" fmla="*/ 1114670 h 2329115"/>
                <a:gd name="connsiteX7514" fmla="*/ 223497 w 3708947"/>
                <a:gd name="connsiteY7514" fmla="*/ 1116483 h 2329115"/>
                <a:gd name="connsiteX7515" fmla="*/ 215901 w 3708947"/>
                <a:gd name="connsiteY7515" fmla="*/ 1134822 h 2329115"/>
                <a:gd name="connsiteX7516" fmla="*/ 209486 w 3708947"/>
                <a:gd name="connsiteY7516" fmla="*/ 1137479 h 2329115"/>
                <a:gd name="connsiteX7517" fmla="*/ 203250 w 3708947"/>
                <a:gd name="connsiteY7517" fmla="*/ 1152534 h 2329115"/>
                <a:gd name="connsiteX7518" fmla="*/ 199960 w 3708947"/>
                <a:gd name="connsiteY7518" fmla="*/ 1153896 h 2329115"/>
                <a:gd name="connsiteX7519" fmla="*/ 200726 w 3708947"/>
                <a:gd name="connsiteY7519" fmla="*/ 1155702 h 2329115"/>
                <a:gd name="connsiteX7520" fmla="*/ 192944 w 3708947"/>
                <a:gd name="connsiteY7520" fmla="*/ 1174041 h 2329115"/>
                <a:gd name="connsiteX7521" fmla="*/ 186521 w 3708947"/>
                <a:gd name="connsiteY7521" fmla="*/ 1176638 h 2329115"/>
                <a:gd name="connsiteX7522" fmla="*/ 179212 w 3708947"/>
                <a:gd name="connsiteY7522" fmla="*/ 1194283 h 2329115"/>
                <a:gd name="connsiteX7523" fmla="*/ 176484 w 3708947"/>
                <a:gd name="connsiteY7523" fmla="*/ 1195413 h 2329115"/>
                <a:gd name="connsiteX7524" fmla="*/ 169091 w 3708947"/>
                <a:gd name="connsiteY7524" fmla="*/ 1213260 h 2329115"/>
                <a:gd name="connsiteX7525" fmla="*/ 166264 w 3708947"/>
                <a:gd name="connsiteY7525" fmla="*/ 1214432 h 2329115"/>
                <a:gd name="connsiteX7526" fmla="*/ 166567 w 3708947"/>
                <a:gd name="connsiteY7526" fmla="*/ 1215163 h 2329115"/>
                <a:gd name="connsiteX7527" fmla="*/ 158970 w 3708947"/>
                <a:gd name="connsiteY7527" fmla="*/ 1233502 h 2329115"/>
                <a:gd name="connsiteX7528" fmla="*/ 152610 w 3708947"/>
                <a:gd name="connsiteY7528" fmla="*/ 1236137 h 2329115"/>
                <a:gd name="connsiteX7529" fmla="*/ 145053 w 3708947"/>
                <a:gd name="connsiteY7529" fmla="*/ 1254824 h 2329115"/>
                <a:gd name="connsiteX7530" fmla="*/ 142411 w 3708947"/>
                <a:gd name="connsiteY7530" fmla="*/ 1255946 h 2329115"/>
                <a:gd name="connsiteX7531" fmla="*/ 134932 w 3708947"/>
                <a:gd name="connsiteY7531" fmla="*/ 1274882 h 2329115"/>
                <a:gd name="connsiteX7532" fmla="*/ 132054 w 3708947"/>
                <a:gd name="connsiteY7532" fmla="*/ 1276133 h 2329115"/>
                <a:gd name="connsiteX7533" fmla="*/ 124812 w 3708947"/>
                <a:gd name="connsiteY7533" fmla="*/ 1294043 h 2329115"/>
                <a:gd name="connsiteX7534" fmla="*/ 121921 w 3708947"/>
                <a:gd name="connsiteY7534" fmla="*/ 1295270 h 2329115"/>
                <a:gd name="connsiteX7535" fmla="*/ 122287 w 3708947"/>
                <a:gd name="connsiteY7535" fmla="*/ 1296132 h 2329115"/>
                <a:gd name="connsiteX7536" fmla="*/ 114505 w 3708947"/>
                <a:gd name="connsiteY7536" fmla="*/ 1314471 h 2329115"/>
                <a:gd name="connsiteX7537" fmla="*/ 113731 w 3708947"/>
                <a:gd name="connsiteY7537" fmla="*/ 1314784 h 2329115"/>
                <a:gd name="connsiteX7538" fmla="*/ 114696 w 3708947"/>
                <a:gd name="connsiteY7538" fmla="*/ 1317007 h 2329115"/>
                <a:gd name="connsiteX7539" fmla="*/ 106544 w 3708947"/>
                <a:gd name="connsiteY7539" fmla="*/ 1335793 h 2329115"/>
                <a:gd name="connsiteX7540" fmla="*/ 103022 w 3708947"/>
                <a:gd name="connsiteY7540" fmla="*/ 1337186 h 2329115"/>
                <a:gd name="connsiteX7541" fmla="*/ 103310 w 3708947"/>
                <a:gd name="connsiteY7541" fmla="*/ 1337881 h 2329115"/>
                <a:gd name="connsiteX7542" fmla="*/ 95713 w 3708947"/>
                <a:gd name="connsiteY7542" fmla="*/ 1356220 h 2329115"/>
                <a:gd name="connsiteX7543" fmla="*/ 92672 w 3708947"/>
                <a:gd name="connsiteY7543" fmla="*/ 1357479 h 2329115"/>
                <a:gd name="connsiteX7544" fmla="*/ 93189 w 3708947"/>
                <a:gd name="connsiteY7544" fmla="*/ 1358756 h 2329115"/>
                <a:gd name="connsiteX7545" fmla="*/ 85592 w 3708947"/>
                <a:gd name="connsiteY7545" fmla="*/ 1377542 h 2329115"/>
                <a:gd name="connsiteX7546" fmla="*/ 82703 w 3708947"/>
                <a:gd name="connsiteY7546" fmla="*/ 1378768 h 2329115"/>
                <a:gd name="connsiteX7547" fmla="*/ 83068 w 3708947"/>
                <a:gd name="connsiteY7547" fmla="*/ 1379631 h 2329115"/>
                <a:gd name="connsiteX7548" fmla="*/ 75286 w 3708947"/>
                <a:gd name="connsiteY7548" fmla="*/ 1397970 h 2329115"/>
                <a:gd name="connsiteX7549" fmla="*/ 74156 w 3708947"/>
                <a:gd name="connsiteY7549" fmla="*/ 1398427 h 2329115"/>
                <a:gd name="connsiteX7550" fmla="*/ 75478 w 3708947"/>
                <a:gd name="connsiteY7550" fmla="*/ 1401770 h 2329115"/>
                <a:gd name="connsiteX7551" fmla="*/ 67696 w 3708947"/>
                <a:gd name="connsiteY7551" fmla="*/ 1421452 h 2329115"/>
                <a:gd name="connsiteX7552" fmla="*/ 63777 w 3708947"/>
                <a:gd name="connsiteY7552" fmla="*/ 1423152 h 2329115"/>
                <a:gd name="connsiteX7553" fmla="*/ 64091 w 3708947"/>
                <a:gd name="connsiteY7553" fmla="*/ 1423911 h 2329115"/>
                <a:gd name="connsiteX7554" fmla="*/ 56495 w 3708947"/>
                <a:gd name="connsiteY7554" fmla="*/ 1442250 h 2329115"/>
                <a:gd name="connsiteX7555" fmla="*/ 55621 w 3708947"/>
                <a:gd name="connsiteY7555" fmla="*/ 1442612 h 2329115"/>
                <a:gd name="connsiteX7556" fmla="*/ 56500 w 3708947"/>
                <a:gd name="connsiteY7556" fmla="*/ 1444786 h 2329115"/>
                <a:gd name="connsiteX7557" fmla="*/ 48904 w 3708947"/>
                <a:gd name="connsiteY7557" fmla="*/ 1463572 h 2329115"/>
                <a:gd name="connsiteX7558" fmla="*/ 48144 w 3708947"/>
                <a:gd name="connsiteY7558" fmla="*/ 1463895 h 2329115"/>
                <a:gd name="connsiteX7559" fmla="*/ 48910 w 3708947"/>
                <a:gd name="connsiteY7559" fmla="*/ 1465660 h 2329115"/>
                <a:gd name="connsiteX7560" fmla="*/ 40943 w 3708947"/>
                <a:gd name="connsiteY7560" fmla="*/ 1483999 h 2329115"/>
                <a:gd name="connsiteX7561" fmla="*/ 37779 w 3708947"/>
                <a:gd name="connsiteY7561" fmla="*/ 1485249 h 2329115"/>
                <a:gd name="connsiteX7562" fmla="*/ 38788 w 3708947"/>
                <a:gd name="connsiteY7562" fmla="*/ 1487800 h 2329115"/>
                <a:gd name="connsiteX7563" fmla="*/ 31006 w 3708947"/>
                <a:gd name="connsiteY7563" fmla="*/ 1507481 h 2329115"/>
                <a:gd name="connsiteX7564" fmla="*/ 29232 w 3708947"/>
                <a:gd name="connsiteY7564" fmla="*/ 1508251 h 2329115"/>
                <a:gd name="connsiteX7565" fmla="*/ 29932 w 3708947"/>
                <a:gd name="connsiteY7565" fmla="*/ 1509940 h 2329115"/>
                <a:gd name="connsiteX7566" fmla="*/ 22336 w 3708947"/>
                <a:gd name="connsiteY7566" fmla="*/ 1528279 h 2329115"/>
                <a:gd name="connsiteX7567" fmla="*/ 21462 w 3708947"/>
                <a:gd name="connsiteY7567" fmla="*/ 1528641 h 2329115"/>
                <a:gd name="connsiteX7568" fmla="*/ 22341 w 3708947"/>
                <a:gd name="connsiteY7568" fmla="*/ 1530814 h 2329115"/>
                <a:gd name="connsiteX7569" fmla="*/ 14745 w 3708947"/>
                <a:gd name="connsiteY7569" fmla="*/ 1549601 h 2329115"/>
                <a:gd name="connsiteX7570" fmla="*/ 13122 w 3708947"/>
                <a:gd name="connsiteY7570" fmla="*/ 1550290 h 2329115"/>
                <a:gd name="connsiteX7571" fmla="*/ 14750 w 3708947"/>
                <a:gd name="connsiteY7571" fmla="*/ 1554219 h 2329115"/>
                <a:gd name="connsiteX7572" fmla="*/ 7154 w 3708947"/>
                <a:gd name="connsiteY7572" fmla="*/ 1572559 h 2329115"/>
                <a:gd name="connsiteX7573" fmla="*/ 6039 w 3708947"/>
                <a:gd name="connsiteY7573" fmla="*/ 1573021 h 2329115"/>
                <a:gd name="connsiteX7574" fmla="*/ 7160 w 3708947"/>
                <a:gd name="connsiteY7574" fmla="*/ 1575726 h 2329115"/>
                <a:gd name="connsiteX7575" fmla="*/ 0 w 3708947"/>
                <a:gd name="connsiteY7575" fmla="*/ 1593010 h 2329115"/>
                <a:gd name="connsiteX7576" fmla="*/ 0 w 3708947"/>
                <a:gd name="connsiteY7576" fmla="*/ 1453018 h 2329115"/>
                <a:gd name="connsiteX7577" fmla="*/ 2475 w 3708947"/>
                <a:gd name="connsiteY7577" fmla="*/ 1447321 h 2329115"/>
                <a:gd name="connsiteX7578" fmla="*/ 5216 w 3708947"/>
                <a:gd name="connsiteY7578" fmla="*/ 1446238 h 2329115"/>
                <a:gd name="connsiteX7579" fmla="*/ 4629 w 3708947"/>
                <a:gd name="connsiteY7579" fmla="*/ 1444786 h 2329115"/>
                <a:gd name="connsiteX7580" fmla="*/ 12226 w 3708947"/>
                <a:gd name="connsiteY7580" fmla="*/ 1425999 h 2329115"/>
                <a:gd name="connsiteX7581" fmla="*/ 12956 w 3708947"/>
                <a:gd name="connsiteY7581" fmla="*/ 1425689 h 2329115"/>
                <a:gd name="connsiteX7582" fmla="*/ 12220 w 3708947"/>
                <a:gd name="connsiteY7582" fmla="*/ 1423911 h 2329115"/>
                <a:gd name="connsiteX7583" fmla="*/ 19816 w 3708947"/>
                <a:gd name="connsiteY7583" fmla="*/ 1405572 h 2329115"/>
                <a:gd name="connsiteX7584" fmla="*/ 23278 w 3708947"/>
                <a:gd name="connsiteY7584" fmla="*/ 1404138 h 2329115"/>
                <a:gd name="connsiteX7585" fmla="*/ 22341 w 3708947"/>
                <a:gd name="connsiteY7585" fmla="*/ 1401770 h 2329115"/>
                <a:gd name="connsiteX7586" fmla="*/ 30122 w 3708947"/>
                <a:gd name="connsiteY7586" fmla="*/ 1382089 h 2329115"/>
                <a:gd name="connsiteX7587" fmla="*/ 30843 w 3708947"/>
                <a:gd name="connsiteY7587" fmla="*/ 1381777 h 2329115"/>
                <a:gd name="connsiteX7588" fmla="*/ 29932 w 3708947"/>
                <a:gd name="connsiteY7588" fmla="*/ 1379631 h 2329115"/>
                <a:gd name="connsiteX7589" fmla="*/ 37713 w 3708947"/>
                <a:gd name="connsiteY7589" fmla="*/ 1361292 h 2329115"/>
                <a:gd name="connsiteX7590" fmla="*/ 41692 w 3708947"/>
                <a:gd name="connsiteY7590" fmla="*/ 1359683 h 2329115"/>
                <a:gd name="connsiteX7591" fmla="*/ 41318 w 3708947"/>
                <a:gd name="connsiteY7591" fmla="*/ 1358756 h 2329115"/>
                <a:gd name="connsiteX7592" fmla="*/ 48914 w 3708947"/>
                <a:gd name="connsiteY7592" fmla="*/ 1339969 h 2329115"/>
                <a:gd name="connsiteX7593" fmla="*/ 51798 w 3708947"/>
                <a:gd name="connsiteY7593" fmla="*/ 1338746 h 2329115"/>
                <a:gd name="connsiteX7594" fmla="*/ 51439 w 3708947"/>
                <a:gd name="connsiteY7594" fmla="*/ 1337881 h 2329115"/>
                <a:gd name="connsiteX7595" fmla="*/ 59035 w 3708947"/>
                <a:gd name="connsiteY7595" fmla="*/ 1319542 h 2329115"/>
                <a:gd name="connsiteX7596" fmla="*/ 59963 w 3708947"/>
                <a:gd name="connsiteY7596" fmla="*/ 1319157 h 2329115"/>
                <a:gd name="connsiteX7597" fmla="*/ 59030 w 3708947"/>
                <a:gd name="connsiteY7597" fmla="*/ 1317007 h 2329115"/>
                <a:gd name="connsiteX7598" fmla="*/ 67182 w 3708947"/>
                <a:gd name="connsiteY7598" fmla="*/ 1298220 h 2329115"/>
                <a:gd name="connsiteX7599" fmla="*/ 69626 w 3708947"/>
                <a:gd name="connsiteY7599" fmla="*/ 1297253 h 2329115"/>
                <a:gd name="connsiteX7600" fmla="*/ 69151 w 3708947"/>
                <a:gd name="connsiteY7600" fmla="*/ 1296132 h 2329115"/>
                <a:gd name="connsiteX7601" fmla="*/ 76932 w 3708947"/>
                <a:gd name="connsiteY7601" fmla="*/ 1277793 h 2329115"/>
                <a:gd name="connsiteX7602" fmla="*/ 80912 w 3708947"/>
                <a:gd name="connsiteY7602" fmla="*/ 1276183 h 2329115"/>
                <a:gd name="connsiteX7603" fmla="*/ 80537 w 3708947"/>
                <a:gd name="connsiteY7603" fmla="*/ 1275257 h 2329115"/>
                <a:gd name="connsiteX7604" fmla="*/ 88134 w 3708947"/>
                <a:gd name="connsiteY7604" fmla="*/ 1256470 h 2329115"/>
                <a:gd name="connsiteX7605" fmla="*/ 90776 w 3708947"/>
                <a:gd name="connsiteY7605" fmla="*/ 1255349 h 2329115"/>
                <a:gd name="connsiteX7606" fmla="*/ 98254 w 3708947"/>
                <a:gd name="connsiteY7606" fmla="*/ 1236414 h 2329115"/>
                <a:gd name="connsiteX7607" fmla="*/ 101132 w 3708947"/>
                <a:gd name="connsiteY7607" fmla="*/ 1235164 h 2329115"/>
                <a:gd name="connsiteX7608" fmla="*/ 108375 w 3708947"/>
                <a:gd name="connsiteY7608" fmla="*/ 1217251 h 2329115"/>
                <a:gd name="connsiteX7609" fmla="*/ 114994 w 3708947"/>
                <a:gd name="connsiteY7609" fmla="*/ 1214443 h 2329115"/>
                <a:gd name="connsiteX7610" fmla="*/ 122292 w 3708947"/>
                <a:gd name="connsiteY7610" fmla="*/ 1196824 h 2329115"/>
                <a:gd name="connsiteX7611" fmla="*/ 125120 w 3708947"/>
                <a:gd name="connsiteY7611" fmla="*/ 1195653 h 2329115"/>
                <a:gd name="connsiteX7612" fmla="*/ 124817 w 3708947"/>
                <a:gd name="connsiteY7612" fmla="*/ 1194921 h 2329115"/>
                <a:gd name="connsiteX7613" fmla="*/ 132413 w 3708947"/>
                <a:gd name="connsiteY7613" fmla="*/ 1176582 h 2329115"/>
                <a:gd name="connsiteX7614" fmla="*/ 135142 w 3708947"/>
                <a:gd name="connsiteY7614" fmla="*/ 1175451 h 2329115"/>
                <a:gd name="connsiteX7615" fmla="*/ 142534 w 3708947"/>
                <a:gd name="connsiteY7615" fmla="*/ 1157605 h 2329115"/>
                <a:gd name="connsiteX7616" fmla="*/ 147687 w 3708947"/>
                <a:gd name="connsiteY7616" fmla="*/ 1155470 h 2329115"/>
                <a:gd name="connsiteX7617" fmla="*/ 155370 w 3708947"/>
                <a:gd name="connsiteY7617" fmla="*/ 1137363 h 2329115"/>
                <a:gd name="connsiteX7618" fmla="*/ 159582 w 3708947"/>
                <a:gd name="connsiteY7618" fmla="*/ 1135660 h 2329115"/>
                <a:gd name="connsiteX7619" fmla="*/ 158975 w 3708947"/>
                <a:gd name="connsiteY7619" fmla="*/ 1134194 h 2329115"/>
                <a:gd name="connsiteX7620" fmla="*/ 166571 w 3708947"/>
                <a:gd name="connsiteY7620" fmla="*/ 1115855 h 2329115"/>
                <a:gd name="connsiteX7621" fmla="*/ 172987 w 3708947"/>
                <a:gd name="connsiteY7621" fmla="*/ 1113198 h 2329115"/>
                <a:gd name="connsiteX7622" fmla="*/ 179223 w 3708947"/>
                <a:gd name="connsiteY7622" fmla="*/ 1098143 h 2329115"/>
                <a:gd name="connsiteX7623" fmla="*/ 182498 w 3708947"/>
                <a:gd name="connsiteY7623" fmla="*/ 1096786 h 2329115"/>
                <a:gd name="connsiteX7624" fmla="*/ 181747 w 3708947"/>
                <a:gd name="connsiteY7624" fmla="*/ 1094975 h 2329115"/>
                <a:gd name="connsiteX7625" fmla="*/ 189344 w 3708947"/>
                <a:gd name="connsiteY7625" fmla="*/ 1076636 h 2329115"/>
                <a:gd name="connsiteX7626" fmla="*/ 195800 w 3708947"/>
                <a:gd name="connsiteY7626" fmla="*/ 1073961 h 2329115"/>
                <a:gd name="connsiteX7627" fmla="*/ 202180 w 3708947"/>
                <a:gd name="connsiteY7627" fmla="*/ 1058924 h 2329115"/>
                <a:gd name="connsiteX7628" fmla="*/ 208870 w 3708947"/>
                <a:gd name="connsiteY7628" fmla="*/ 1056219 h 2329115"/>
                <a:gd name="connsiteX7629" fmla="*/ 215912 w 3708947"/>
                <a:gd name="connsiteY7629" fmla="*/ 1037972 h 2329115"/>
                <a:gd name="connsiteX7630" fmla="*/ 222144 w 3708947"/>
                <a:gd name="connsiteY7630" fmla="*/ 1035202 h 2329115"/>
                <a:gd name="connsiteX7631" fmla="*/ 228563 w 3708947"/>
                <a:gd name="connsiteY7631" fmla="*/ 1019705 h 2329115"/>
                <a:gd name="connsiteX7632" fmla="*/ 231639 w 3708947"/>
                <a:gd name="connsiteY7632" fmla="*/ 1018431 h 2329115"/>
                <a:gd name="connsiteX7633" fmla="*/ 239240 w 3708947"/>
                <a:gd name="connsiteY7633" fmla="*/ 1000913 h 2329115"/>
                <a:gd name="connsiteX7634" fmla="*/ 246432 w 3708947"/>
                <a:gd name="connsiteY7634" fmla="*/ 998069 h 2329115"/>
                <a:gd name="connsiteX7635" fmla="*/ 252971 w 3708947"/>
                <a:gd name="connsiteY7635" fmla="*/ 983017 h 2329115"/>
                <a:gd name="connsiteX7636" fmla="*/ 261907 w 3708947"/>
                <a:gd name="connsiteY7636" fmla="*/ 979487 h 2329115"/>
                <a:gd name="connsiteX7637" fmla="*/ 267782 w 3708947"/>
                <a:gd name="connsiteY7637" fmla="*/ 965305 h 2329115"/>
                <a:gd name="connsiteX7638" fmla="*/ 272930 w 3708947"/>
                <a:gd name="connsiteY7638" fmla="*/ 963172 h 2329115"/>
                <a:gd name="connsiteX7639" fmla="*/ 280618 w 3708947"/>
                <a:gd name="connsiteY7639" fmla="*/ 944168 h 2329115"/>
                <a:gd name="connsiteX7640" fmla="*/ 288190 w 3708947"/>
                <a:gd name="connsiteY7640" fmla="*/ 940957 h 2329115"/>
                <a:gd name="connsiteX7641" fmla="*/ 294350 w 3708947"/>
                <a:gd name="connsiteY7641" fmla="*/ 926085 h 2329115"/>
                <a:gd name="connsiteX7642" fmla="*/ 300134 w 3708947"/>
                <a:gd name="connsiteY7642" fmla="*/ 923689 h 2329115"/>
                <a:gd name="connsiteX7643" fmla="*/ 307002 w 3708947"/>
                <a:gd name="connsiteY7643" fmla="*/ 907108 h 2329115"/>
                <a:gd name="connsiteX7644" fmla="*/ 314106 w 3708947"/>
                <a:gd name="connsiteY7644" fmla="*/ 904165 h 2329115"/>
                <a:gd name="connsiteX7645" fmla="*/ 320209 w 3708947"/>
                <a:gd name="connsiteY7645" fmla="*/ 889767 h 2329115"/>
                <a:gd name="connsiteX7646" fmla="*/ 330445 w 3708947"/>
                <a:gd name="connsiteY7646" fmla="*/ 885623 h 2329115"/>
                <a:gd name="connsiteX7647" fmla="*/ 336100 w 3708947"/>
                <a:gd name="connsiteY7647" fmla="*/ 870975 h 2329115"/>
                <a:gd name="connsiteX7648" fmla="*/ 343616 w 3708947"/>
                <a:gd name="connsiteY7648" fmla="*/ 867633 h 2329115"/>
                <a:gd name="connsiteX7649" fmla="*/ 348751 w 3708947"/>
                <a:gd name="connsiteY7649" fmla="*/ 855237 h 2329115"/>
                <a:gd name="connsiteX7650" fmla="*/ 357904 w 3708947"/>
                <a:gd name="connsiteY7650" fmla="*/ 851446 h 2329115"/>
                <a:gd name="connsiteX7651" fmla="*/ 364118 w 3708947"/>
                <a:gd name="connsiteY7651" fmla="*/ 836446 h 2329115"/>
                <a:gd name="connsiteX7652" fmla="*/ 374799 w 3708947"/>
                <a:gd name="connsiteY7652" fmla="*/ 832022 h 2329115"/>
                <a:gd name="connsiteX7653" fmla="*/ 380380 w 3708947"/>
                <a:gd name="connsiteY7653" fmla="*/ 818549 h 2329115"/>
                <a:gd name="connsiteX7654" fmla="*/ 387317 w 3708947"/>
                <a:gd name="connsiteY7654" fmla="*/ 815675 h 2329115"/>
                <a:gd name="connsiteX7655" fmla="*/ 393031 w 3708947"/>
                <a:gd name="connsiteY7655" fmla="*/ 801208 h 2329115"/>
                <a:gd name="connsiteX7656" fmla="*/ 403122 w 3708947"/>
                <a:gd name="connsiteY7656" fmla="*/ 796824 h 2329115"/>
                <a:gd name="connsiteX7657" fmla="*/ 408398 w 3708947"/>
                <a:gd name="connsiteY7657" fmla="*/ 784390 h 2329115"/>
                <a:gd name="connsiteX7658" fmla="*/ 419118 w 3708947"/>
                <a:gd name="connsiteY7658" fmla="*/ 780055 h 2329115"/>
                <a:gd name="connsiteX7659" fmla="*/ 424659 w 3708947"/>
                <a:gd name="connsiteY7659" fmla="*/ 766678 h 2329115"/>
                <a:gd name="connsiteX7660" fmla="*/ 435077 w 3708947"/>
                <a:gd name="connsiteY7660" fmla="*/ 762363 h 2329115"/>
                <a:gd name="connsiteX7661" fmla="*/ 440026 w 3708947"/>
                <a:gd name="connsiteY7661" fmla="*/ 750416 h 2329115"/>
                <a:gd name="connsiteX7662" fmla="*/ 450707 w 3708947"/>
                <a:gd name="connsiteY7662" fmla="*/ 745992 h 2329115"/>
                <a:gd name="connsiteX7663" fmla="*/ 456288 w 3708947"/>
                <a:gd name="connsiteY7663" fmla="*/ 732519 h 2329115"/>
                <a:gd name="connsiteX7664" fmla="*/ 467023 w 3708947"/>
                <a:gd name="connsiteY7664" fmla="*/ 728072 h 2329115"/>
                <a:gd name="connsiteX7665" fmla="*/ 471470 w 3708947"/>
                <a:gd name="connsiteY7665" fmla="*/ 717337 h 2329115"/>
                <a:gd name="connsiteX7666" fmla="*/ 481646 w 3708947"/>
                <a:gd name="connsiteY7666" fmla="*/ 713121 h 2329115"/>
                <a:gd name="connsiteX7667" fmla="*/ 486836 w 3708947"/>
                <a:gd name="connsiteY7667" fmla="*/ 700891 h 2329115"/>
                <a:gd name="connsiteX7668" fmla="*/ 498037 w 3708947"/>
                <a:gd name="connsiteY7668" fmla="*/ 696362 h 2329115"/>
                <a:gd name="connsiteX7669" fmla="*/ 503098 w 3708947"/>
                <a:gd name="connsiteY7669" fmla="*/ 683550 h 2329115"/>
                <a:gd name="connsiteX7670" fmla="*/ 513356 w 3708947"/>
                <a:gd name="connsiteY7670" fmla="*/ 679093 h 2329115"/>
                <a:gd name="connsiteX7671" fmla="*/ 518279 w 3708947"/>
                <a:gd name="connsiteY7671" fmla="*/ 666917 h 2329115"/>
                <a:gd name="connsiteX7672" fmla="*/ 530510 w 3708947"/>
                <a:gd name="connsiteY7672" fmla="*/ 661727 h 2329115"/>
                <a:gd name="connsiteX7673" fmla="*/ 534726 w 3708947"/>
                <a:gd name="connsiteY7673" fmla="*/ 651550 h 2329115"/>
                <a:gd name="connsiteX7674" fmla="*/ 545648 w 3708947"/>
                <a:gd name="connsiteY7674" fmla="*/ 647026 h 2329115"/>
                <a:gd name="connsiteX7675" fmla="*/ 550278 w 3708947"/>
                <a:gd name="connsiteY7675" fmla="*/ 636369 h 2329115"/>
                <a:gd name="connsiteX7676" fmla="*/ 563180 w 3708947"/>
                <a:gd name="connsiteY7676" fmla="*/ 631273 h 2329115"/>
                <a:gd name="connsiteX7677" fmla="*/ 567805 w 3708947"/>
                <a:gd name="connsiteY7677" fmla="*/ 620107 h 2329115"/>
                <a:gd name="connsiteX7678" fmla="*/ 579750 w 3708947"/>
                <a:gd name="connsiteY7678" fmla="*/ 615160 h 2329115"/>
                <a:gd name="connsiteX7679" fmla="*/ 580431 w 3708947"/>
                <a:gd name="connsiteY7679" fmla="*/ 613516 h 2329115"/>
                <a:gd name="connsiteX7680" fmla="*/ 566375 w 3708947"/>
                <a:gd name="connsiteY7680" fmla="*/ 619764 h 2329115"/>
                <a:gd name="connsiteX7681" fmla="*/ 563628 w 3708947"/>
                <a:gd name="connsiteY7681" fmla="*/ 626237 h 2329115"/>
                <a:gd name="connsiteX7682" fmla="*/ 551648 w 3708947"/>
                <a:gd name="connsiteY7682" fmla="*/ 631081 h 2329115"/>
                <a:gd name="connsiteX7683" fmla="*/ 547366 w 3708947"/>
                <a:gd name="connsiteY7683" fmla="*/ 641419 h 2329115"/>
                <a:gd name="connsiteX7684" fmla="*/ 533990 w 3708947"/>
                <a:gd name="connsiteY7684" fmla="*/ 646960 h 2329115"/>
                <a:gd name="connsiteX7685" fmla="*/ 529655 w 3708947"/>
                <a:gd name="connsiteY7685" fmla="*/ 657680 h 2329115"/>
                <a:gd name="connsiteX7686" fmla="*/ 517423 w 3708947"/>
                <a:gd name="connsiteY7686" fmla="*/ 662871 h 2329115"/>
                <a:gd name="connsiteX7687" fmla="*/ 513208 w 3708947"/>
                <a:gd name="connsiteY7687" fmla="*/ 673047 h 2329115"/>
                <a:gd name="connsiteX7688" fmla="*/ 502287 w 3708947"/>
                <a:gd name="connsiteY7688" fmla="*/ 677571 h 2329115"/>
                <a:gd name="connsiteX7689" fmla="*/ 497657 w 3708947"/>
                <a:gd name="connsiteY7689" fmla="*/ 688228 h 2329115"/>
                <a:gd name="connsiteX7690" fmla="*/ 484754 w 3708947"/>
                <a:gd name="connsiteY7690" fmla="*/ 693324 h 2329115"/>
                <a:gd name="connsiteX7691" fmla="*/ 480129 w 3708947"/>
                <a:gd name="connsiteY7691" fmla="*/ 704490 h 2329115"/>
                <a:gd name="connsiteX7692" fmla="*/ 468963 w 3708947"/>
                <a:gd name="connsiteY7692" fmla="*/ 709115 h 2329115"/>
                <a:gd name="connsiteX7693" fmla="*/ 463868 w 3708947"/>
                <a:gd name="connsiteY7693" fmla="*/ 722018 h 2329115"/>
                <a:gd name="connsiteX7694" fmla="*/ 453210 w 3708947"/>
                <a:gd name="connsiteY7694" fmla="*/ 726648 h 2329115"/>
                <a:gd name="connsiteX7695" fmla="*/ 448686 w 3708947"/>
                <a:gd name="connsiteY7695" fmla="*/ 737569 h 2329115"/>
                <a:gd name="connsiteX7696" fmla="*/ 437057 w 3708947"/>
                <a:gd name="connsiteY7696" fmla="*/ 742386 h 2329115"/>
                <a:gd name="connsiteX7697" fmla="*/ 432240 w 3708947"/>
                <a:gd name="connsiteY7697" fmla="*/ 754015 h 2329115"/>
                <a:gd name="connsiteX7698" fmla="*/ 421505 w 3708947"/>
                <a:gd name="connsiteY7698" fmla="*/ 758462 h 2329115"/>
                <a:gd name="connsiteX7699" fmla="*/ 417058 w 3708947"/>
                <a:gd name="connsiteY7699" fmla="*/ 769197 h 2329115"/>
                <a:gd name="connsiteX7700" fmla="*/ 407904 w 3708947"/>
                <a:gd name="connsiteY7700" fmla="*/ 772989 h 2329115"/>
                <a:gd name="connsiteX7701" fmla="*/ 401691 w 3708947"/>
                <a:gd name="connsiteY7701" fmla="*/ 787989 h 2329115"/>
                <a:gd name="connsiteX7702" fmla="*/ 389744 w 3708947"/>
                <a:gd name="connsiteY7702" fmla="*/ 792938 h 2329115"/>
                <a:gd name="connsiteX7703" fmla="*/ 385429 w 3708947"/>
                <a:gd name="connsiteY7703" fmla="*/ 803356 h 2329115"/>
                <a:gd name="connsiteX7704" fmla="*/ 375959 w 3708947"/>
                <a:gd name="connsiteY7704" fmla="*/ 807279 h 2329115"/>
                <a:gd name="connsiteX7705" fmla="*/ 370248 w 3708947"/>
                <a:gd name="connsiteY7705" fmla="*/ 821068 h 2329115"/>
                <a:gd name="connsiteX7706" fmla="*/ 363871 w 3708947"/>
                <a:gd name="connsiteY7706" fmla="*/ 823709 h 2329115"/>
                <a:gd name="connsiteX7707" fmla="*/ 357411 w 3708947"/>
                <a:gd name="connsiteY7707" fmla="*/ 839676 h 2329115"/>
                <a:gd name="connsiteX7708" fmla="*/ 345499 w 3708947"/>
                <a:gd name="connsiteY7708" fmla="*/ 844727 h 2329115"/>
                <a:gd name="connsiteX7709" fmla="*/ 341150 w 3708947"/>
                <a:gd name="connsiteY7709" fmla="*/ 855227 h 2329115"/>
                <a:gd name="connsiteX7710" fmla="*/ 332041 w 3708947"/>
                <a:gd name="connsiteY7710" fmla="*/ 859000 h 2329115"/>
                <a:gd name="connsiteX7711" fmla="*/ 325968 w 3708947"/>
                <a:gd name="connsiteY7711" fmla="*/ 874019 h 2329115"/>
                <a:gd name="connsiteX7712" fmla="*/ 319574 w 3708947"/>
                <a:gd name="connsiteY7712" fmla="*/ 876732 h 2329115"/>
                <a:gd name="connsiteX7713" fmla="*/ 313131 w 3708947"/>
                <a:gd name="connsiteY7713" fmla="*/ 891916 h 2329115"/>
                <a:gd name="connsiteX7714" fmla="*/ 302287 w 3708947"/>
                <a:gd name="connsiteY7714" fmla="*/ 896300 h 2329115"/>
                <a:gd name="connsiteX7715" fmla="*/ 296870 w 3708947"/>
                <a:gd name="connsiteY7715" fmla="*/ 910337 h 2329115"/>
                <a:gd name="connsiteX7716" fmla="*/ 290098 w 3708947"/>
                <a:gd name="connsiteY7716" fmla="*/ 913347 h 2329115"/>
                <a:gd name="connsiteX7717" fmla="*/ 284218 w 3708947"/>
                <a:gd name="connsiteY7717" fmla="*/ 928235 h 2329115"/>
                <a:gd name="connsiteX7718" fmla="*/ 276418 w 3708947"/>
                <a:gd name="connsiteY7718" fmla="*/ 931624 h 2329115"/>
                <a:gd name="connsiteX7719" fmla="*/ 271011 w 3708947"/>
                <a:gd name="connsiteY7719" fmla="*/ 943787 h 2329115"/>
                <a:gd name="connsiteX7720" fmla="*/ 261453 w 3708947"/>
                <a:gd name="connsiteY7720" fmla="*/ 947476 h 2329115"/>
                <a:gd name="connsiteX7721" fmla="*/ 255120 w 3708947"/>
                <a:gd name="connsiteY7721" fmla="*/ 962763 h 2329115"/>
                <a:gd name="connsiteX7722" fmla="*/ 249378 w 3708947"/>
                <a:gd name="connsiteY7722" fmla="*/ 965142 h 2329115"/>
                <a:gd name="connsiteX7723" fmla="*/ 242469 w 3708947"/>
                <a:gd name="connsiteY7723" fmla="*/ 982636 h 2329115"/>
                <a:gd name="connsiteX7724" fmla="*/ 236796 w 3708947"/>
                <a:gd name="connsiteY7724" fmla="*/ 985101 h 2329115"/>
                <a:gd name="connsiteX7725" fmla="*/ 229632 w 3708947"/>
                <a:gd name="connsiteY7725" fmla="*/ 1001983 h 2329115"/>
                <a:gd name="connsiteX7726" fmla="*/ 221951 w 3708947"/>
                <a:gd name="connsiteY7726" fmla="*/ 1005089 h 2329115"/>
                <a:gd name="connsiteX7727" fmla="*/ 215901 w 3708947"/>
                <a:gd name="connsiteY7727" fmla="*/ 1019695 h 2329115"/>
                <a:gd name="connsiteX7728" fmla="*/ 209832 w 3708947"/>
                <a:gd name="connsiteY7728" fmla="*/ 1022209 h 2329115"/>
                <a:gd name="connsiteX7729" fmla="*/ 203250 w 3708947"/>
                <a:gd name="connsiteY7729" fmla="*/ 1038486 h 2329115"/>
                <a:gd name="connsiteX7730" fmla="*/ 196856 w 3708947"/>
                <a:gd name="connsiteY7730" fmla="*/ 1041198 h 2329115"/>
                <a:gd name="connsiteX7731" fmla="*/ 190413 w 3708947"/>
                <a:gd name="connsiteY7731" fmla="*/ 1056383 h 2329115"/>
                <a:gd name="connsiteX7732" fmla="*/ 183725 w 3708947"/>
                <a:gd name="connsiteY7732" fmla="*/ 1059088 h 2329115"/>
                <a:gd name="connsiteX7733" fmla="*/ 176682 w 3708947"/>
                <a:gd name="connsiteY7733" fmla="*/ 1077335 h 2329115"/>
                <a:gd name="connsiteX7734" fmla="*/ 170450 w 3708947"/>
                <a:gd name="connsiteY7734" fmla="*/ 1080105 h 2329115"/>
                <a:gd name="connsiteX7735" fmla="*/ 164031 w 3708947"/>
                <a:gd name="connsiteY7735" fmla="*/ 1095602 h 2329115"/>
                <a:gd name="connsiteX7736" fmla="*/ 160644 w 3708947"/>
                <a:gd name="connsiteY7736" fmla="*/ 1097005 h 2329115"/>
                <a:gd name="connsiteX7737" fmla="*/ 153724 w 3708947"/>
                <a:gd name="connsiteY7737" fmla="*/ 1113314 h 2329115"/>
                <a:gd name="connsiteX7738" fmla="*/ 147345 w 3708947"/>
                <a:gd name="connsiteY7738" fmla="*/ 1115893 h 2329115"/>
                <a:gd name="connsiteX7739" fmla="*/ 147589 w 3708947"/>
                <a:gd name="connsiteY7739" fmla="*/ 1116483 h 2329115"/>
                <a:gd name="connsiteX7740" fmla="*/ 139993 w 3708947"/>
                <a:gd name="connsiteY7740" fmla="*/ 1134822 h 2329115"/>
                <a:gd name="connsiteX7741" fmla="*/ 133577 w 3708947"/>
                <a:gd name="connsiteY7741" fmla="*/ 1137479 h 2329115"/>
                <a:gd name="connsiteX7742" fmla="*/ 127341 w 3708947"/>
                <a:gd name="connsiteY7742" fmla="*/ 1152534 h 2329115"/>
                <a:gd name="connsiteX7743" fmla="*/ 124066 w 3708947"/>
                <a:gd name="connsiteY7743" fmla="*/ 1153891 h 2329115"/>
                <a:gd name="connsiteX7744" fmla="*/ 124817 w 3708947"/>
                <a:gd name="connsiteY7744" fmla="*/ 1155702 h 2329115"/>
                <a:gd name="connsiteX7745" fmla="*/ 117220 w 3708947"/>
                <a:gd name="connsiteY7745" fmla="*/ 1174041 h 2329115"/>
                <a:gd name="connsiteX7746" fmla="*/ 114374 w 3708947"/>
                <a:gd name="connsiteY7746" fmla="*/ 1175221 h 2329115"/>
                <a:gd name="connsiteX7747" fmla="*/ 114696 w 3708947"/>
                <a:gd name="connsiteY7747" fmla="*/ 1175944 h 2329115"/>
                <a:gd name="connsiteX7748" fmla="*/ 106544 w 3708947"/>
                <a:gd name="connsiteY7748" fmla="*/ 1194283 h 2329115"/>
                <a:gd name="connsiteX7749" fmla="*/ 99997 w 3708947"/>
                <a:gd name="connsiteY7749" fmla="*/ 1196810 h 2329115"/>
                <a:gd name="connsiteX7750" fmla="*/ 93183 w 3708947"/>
                <a:gd name="connsiteY7750" fmla="*/ 1213260 h 2329115"/>
                <a:gd name="connsiteX7751" fmla="*/ 90356 w 3708947"/>
                <a:gd name="connsiteY7751" fmla="*/ 1214432 h 2329115"/>
                <a:gd name="connsiteX7752" fmla="*/ 90658 w 3708947"/>
                <a:gd name="connsiteY7752" fmla="*/ 1215163 h 2329115"/>
                <a:gd name="connsiteX7753" fmla="*/ 83062 w 3708947"/>
                <a:gd name="connsiteY7753" fmla="*/ 1233502 h 2329115"/>
                <a:gd name="connsiteX7754" fmla="*/ 80011 w 3708947"/>
                <a:gd name="connsiteY7754" fmla="*/ 1234766 h 2329115"/>
                <a:gd name="connsiteX7755" fmla="*/ 80537 w 3708947"/>
                <a:gd name="connsiteY7755" fmla="*/ 1236038 h 2329115"/>
                <a:gd name="connsiteX7756" fmla="*/ 72755 w 3708947"/>
                <a:gd name="connsiteY7756" fmla="*/ 1254824 h 2329115"/>
                <a:gd name="connsiteX7757" fmla="*/ 68834 w 3708947"/>
                <a:gd name="connsiteY7757" fmla="*/ 1256448 h 2329115"/>
                <a:gd name="connsiteX7758" fmla="*/ 61554 w 3708947"/>
                <a:gd name="connsiteY7758" fmla="*/ 1274882 h 2329115"/>
                <a:gd name="connsiteX7759" fmla="*/ 58677 w 3708947"/>
                <a:gd name="connsiteY7759" fmla="*/ 1276133 h 2329115"/>
                <a:gd name="connsiteX7760" fmla="*/ 51434 w 3708947"/>
                <a:gd name="connsiteY7760" fmla="*/ 1294043 h 2329115"/>
                <a:gd name="connsiteX7761" fmla="*/ 48551 w 3708947"/>
                <a:gd name="connsiteY7761" fmla="*/ 1295266 h 2329115"/>
                <a:gd name="connsiteX7762" fmla="*/ 48909 w 3708947"/>
                <a:gd name="connsiteY7762" fmla="*/ 1296132 h 2329115"/>
                <a:gd name="connsiteX7763" fmla="*/ 41313 w 3708947"/>
                <a:gd name="connsiteY7763" fmla="*/ 1314471 h 2329115"/>
                <a:gd name="connsiteX7764" fmla="*/ 38262 w 3708947"/>
                <a:gd name="connsiteY7764" fmla="*/ 1315735 h 2329115"/>
                <a:gd name="connsiteX7765" fmla="*/ 38788 w 3708947"/>
                <a:gd name="connsiteY7765" fmla="*/ 1317007 h 2329115"/>
                <a:gd name="connsiteX7766" fmla="*/ 31006 w 3708947"/>
                <a:gd name="connsiteY7766" fmla="*/ 1335793 h 2329115"/>
                <a:gd name="connsiteX7767" fmla="*/ 27191 w 3708947"/>
                <a:gd name="connsiteY7767" fmla="*/ 1337373 h 2329115"/>
                <a:gd name="connsiteX7768" fmla="*/ 27402 w 3708947"/>
                <a:gd name="connsiteY7768" fmla="*/ 1337881 h 2329115"/>
                <a:gd name="connsiteX7769" fmla="*/ 19805 w 3708947"/>
                <a:gd name="connsiteY7769" fmla="*/ 1356220 h 2329115"/>
                <a:gd name="connsiteX7770" fmla="*/ 16764 w 3708947"/>
                <a:gd name="connsiteY7770" fmla="*/ 1357479 h 2329115"/>
                <a:gd name="connsiteX7771" fmla="*/ 17280 w 3708947"/>
                <a:gd name="connsiteY7771" fmla="*/ 1358756 h 2329115"/>
                <a:gd name="connsiteX7772" fmla="*/ 9684 w 3708947"/>
                <a:gd name="connsiteY7772" fmla="*/ 1377542 h 2329115"/>
                <a:gd name="connsiteX7773" fmla="*/ 8953 w 3708947"/>
                <a:gd name="connsiteY7773" fmla="*/ 1377853 h 2329115"/>
                <a:gd name="connsiteX7774" fmla="*/ 9690 w 3708947"/>
                <a:gd name="connsiteY7774" fmla="*/ 1379631 h 2329115"/>
                <a:gd name="connsiteX7775" fmla="*/ 2093 w 3708947"/>
                <a:gd name="connsiteY7775" fmla="*/ 1397970 h 2329115"/>
                <a:gd name="connsiteX7776" fmla="*/ 0 w 3708947"/>
                <a:gd name="connsiteY7776" fmla="*/ 1398837 h 2329115"/>
                <a:gd name="connsiteX7777" fmla="*/ 0 w 3708947"/>
                <a:gd name="connsiteY7777" fmla="*/ 1288982 h 2329115"/>
                <a:gd name="connsiteX7778" fmla="*/ 4635 w 3708947"/>
                <a:gd name="connsiteY7778" fmla="*/ 1277793 h 2329115"/>
                <a:gd name="connsiteX7779" fmla="*/ 7675 w 3708947"/>
                <a:gd name="connsiteY7779" fmla="*/ 1276533 h 2329115"/>
                <a:gd name="connsiteX7780" fmla="*/ 7160 w 3708947"/>
                <a:gd name="connsiteY7780" fmla="*/ 1275257 h 2329115"/>
                <a:gd name="connsiteX7781" fmla="*/ 14756 w 3708947"/>
                <a:gd name="connsiteY7781" fmla="*/ 1256470 h 2329115"/>
                <a:gd name="connsiteX7782" fmla="*/ 17398 w 3708947"/>
                <a:gd name="connsiteY7782" fmla="*/ 1255349 h 2329115"/>
                <a:gd name="connsiteX7783" fmla="*/ 24876 w 3708947"/>
                <a:gd name="connsiteY7783" fmla="*/ 1236414 h 2329115"/>
                <a:gd name="connsiteX7784" fmla="*/ 27765 w 3708947"/>
                <a:gd name="connsiteY7784" fmla="*/ 1235159 h 2329115"/>
                <a:gd name="connsiteX7785" fmla="*/ 35182 w 3708947"/>
                <a:gd name="connsiteY7785" fmla="*/ 1217251 h 2329115"/>
                <a:gd name="connsiteX7786" fmla="*/ 38998 w 3708947"/>
                <a:gd name="connsiteY7786" fmla="*/ 1215671 h 2329115"/>
                <a:gd name="connsiteX7787" fmla="*/ 38788 w 3708947"/>
                <a:gd name="connsiteY7787" fmla="*/ 1215163 h 2329115"/>
                <a:gd name="connsiteX7788" fmla="*/ 46384 w 3708947"/>
                <a:gd name="connsiteY7788" fmla="*/ 1196824 h 2329115"/>
                <a:gd name="connsiteX7789" fmla="*/ 49211 w 3708947"/>
                <a:gd name="connsiteY7789" fmla="*/ 1195653 h 2329115"/>
                <a:gd name="connsiteX7790" fmla="*/ 48908 w 3708947"/>
                <a:gd name="connsiteY7790" fmla="*/ 1194921 h 2329115"/>
                <a:gd name="connsiteX7791" fmla="*/ 56505 w 3708947"/>
                <a:gd name="connsiteY7791" fmla="*/ 1176582 h 2329115"/>
                <a:gd name="connsiteX7792" fmla="*/ 59252 w 3708947"/>
                <a:gd name="connsiteY7792" fmla="*/ 1175444 h 2329115"/>
                <a:gd name="connsiteX7793" fmla="*/ 67182 w 3708947"/>
                <a:gd name="connsiteY7793" fmla="*/ 1157605 h 2329115"/>
                <a:gd name="connsiteX7794" fmla="*/ 73104 w 3708947"/>
                <a:gd name="connsiteY7794" fmla="*/ 1155319 h 2329115"/>
                <a:gd name="connsiteX7795" fmla="*/ 80542 w 3708947"/>
                <a:gd name="connsiteY7795" fmla="*/ 1137363 h 2329115"/>
                <a:gd name="connsiteX7796" fmla="*/ 83818 w 3708947"/>
                <a:gd name="connsiteY7796" fmla="*/ 1136006 h 2329115"/>
                <a:gd name="connsiteX7797" fmla="*/ 83067 w 3708947"/>
                <a:gd name="connsiteY7797" fmla="*/ 1134194 h 2329115"/>
                <a:gd name="connsiteX7798" fmla="*/ 90663 w 3708947"/>
                <a:gd name="connsiteY7798" fmla="*/ 1115855 h 2329115"/>
                <a:gd name="connsiteX7799" fmla="*/ 97078 w 3708947"/>
                <a:gd name="connsiteY7799" fmla="*/ 1113198 h 2329115"/>
                <a:gd name="connsiteX7800" fmla="*/ 103315 w 3708947"/>
                <a:gd name="connsiteY7800" fmla="*/ 1098143 h 2329115"/>
                <a:gd name="connsiteX7801" fmla="*/ 108758 w 3708947"/>
                <a:gd name="connsiteY7801" fmla="*/ 1095889 h 2329115"/>
                <a:gd name="connsiteX7802" fmla="*/ 108370 w 3708947"/>
                <a:gd name="connsiteY7802" fmla="*/ 1094975 h 2329115"/>
                <a:gd name="connsiteX7803" fmla="*/ 116151 w 3708947"/>
                <a:gd name="connsiteY7803" fmla="*/ 1076636 h 2329115"/>
                <a:gd name="connsiteX7804" fmla="*/ 120794 w 3708947"/>
                <a:gd name="connsiteY7804" fmla="*/ 1074758 h 2329115"/>
                <a:gd name="connsiteX7805" fmla="*/ 127352 w 3708947"/>
                <a:gd name="connsiteY7805" fmla="*/ 1058924 h 2329115"/>
                <a:gd name="connsiteX7806" fmla="*/ 132786 w 3708947"/>
                <a:gd name="connsiteY7806" fmla="*/ 1056673 h 2329115"/>
                <a:gd name="connsiteX7807" fmla="*/ 140004 w 3708947"/>
                <a:gd name="connsiteY7807" fmla="*/ 1037972 h 2329115"/>
                <a:gd name="connsiteX7808" fmla="*/ 146271 w 3708947"/>
                <a:gd name="connsiteY7808" fmla="*/ 1035186 h 2329115"/>
                <a:gd name="connsiteX7809" fmla="*/ 152840 w 3708947"/>
                <a:gd name="connsiteY7809" fmla="*/ 1019705 h 2329115"/>
                <a:gd name="connsiteX7810" fmla="*/ 160171 w 3708947"/>
                <a:gd name="connsiteY7810" fmla="*/ 1016740 h 2329115"/>
                <a:gd name="connsiteX7811" fmla="*/ 166571 w 3708947"/>
                <a:gd name="connsiteY7811" fmla="*/ 1000913 h 2329115"/>
                <a:gd name="connsiteX7812" fmla="*/ 172927 w 3708947"/>
                <a:gd name="connsiteY7812" fmla="*/ 998216 h 2329115"/>
                <a:gd name="connsiteX7813" fmla="*/ 179223 w 3708947"/>
                <a:gd name="connsiteY7813" fmla="*/ 983017 h 2329115"/>
                <a:gd name="connsiteX7814" fmla="*/ 185679 w 3708947"/>
                <a:gd name="connsiteY7814" fmla="*/ 980342 h 2329115"/>
                <a:gd name="connsiteX7815" fmla="*/ 192059 w 3708947"/>
                <a:gd name="connsiteY7815" fmla="*/ 965305 h 2329115"/>
                <a:gd name="connsiteX7816" fmla="*/ 198466 w 3708947"/>
                <a:gd name="connsiteY7816" fmla="*/ 962714 h 2329115"/>
                <a:gd name="connsiteX7817" fmla="*/ 205791 w 3708947"/>
                <a:gd name="connsiteY7817" fmla="*/ 944168 h 2329115"/>
                <a:gd name="connsiteX7818" fmla="*/ 212084 w 3708947"/>
                <a:gd name="connsiteY7818" fmla="*/ 941433 h 2329115"/>
                <a:gd name="connsiteX7819" fmla="*/ 218442 w 3708947"/>
                <a:gd name="connsiteY7819" fmla="*/ 926085 h 2329115"/>
                <a:gd name="connsiteX7820" fmla="*/ 224291 w 3708947"/>
                <a:gd name="connsiteY7820" fmla="*/ 923662 h 2329115"/>
                <a:gd name="connsiteX7821" fmla="*/ 231649 w 3708947"/>
                <a:gd name="connsiteY7821" fmla="*/ 907108 h 2329115"/>
                <a:gd name="connsiteX7822" fmla="*/ 242318 w 3708947"/>
                <a:gd name="connsiteY7822" fmla="*/ 902991 h 2329115"/>
                <a:gd name="connsiteX7823" fmla="*/ 247540 w 3708947"/>
                <a:gd name="connsiteY7823" fmla="*/ 889767 h 2329115"/>
                <a:gd name="connsiteX7824" fmla="*/ 254026 w 3708947"/>
                <a:gd name="connsiteY7824" fmla="*/ 886949 h 2329115"/>
                <a:gd name="connsiteX7825" fmla="*/ 260191 w 3708947"/>
                <a:gd name="connsiteY7825" fmla="*/ 870975 h 2329115"/>
                <a:gd name="connsiteX7826" fmla="*/ 270901 w 3708947"/>
                <a:gd name="connsiteY7826" fmla="*/ 866214 h 2329115"/>
                <a:gd name="connsiteX7827" fmla="*/ 275558 w 3708947"/>
                <a:gd name="connsiteY7827" fmla="*/ 855237 h 2329115"/>
                <a:gd name="connsiteX7828" fmla="*/ 282890 w 3708947"/>
                <a:gd name="connsiteY7828" fmla="*/ 852273 h 2329115"/>
                <a:gd name="connsiteX7829" fmla="*/ 289290 w 3708947"/>
                <a:gd name="connsiteY7829" fmla="*/ 836446 h 2329115"/>
                <a:gd name="connsiteX7830" fmla="*/ 298714 w 3708947"/>
                <a:gd name="connsiteY7830" fmla="*/ 832447 h 2329115"/>
                <a:gd name="connsiteX7831" fmla="*/ 304472 w 3708947"/>
                <a:gd name="connsiteY7831" fmla="*/ 818549 h 2329115"/>
                <a:gd name="connsiteX7832" fmla="*/ 314503 w 3708947"/>
                <a:gd name="connsiteY7832" fmla="*/ 814393 h 2329115"/>
                <a:gd name="connsiteX7833" fmla="*/ 319838 w 3708947"/>
                <a:gd name="connsiteY7833" fmla="*/ 801208 h 2329115"/>
                <a:gd name="connsiteX7834" fmla="*/ 328044 w 3708947"/>
                <a:gd name="connsiteY7834" fmla="*/ 797727 h 2329115"/>
                <a:gd name="connsiteX7835" fmla="*/ 333569 w 3708947"/>
                <a:gd name="connsiteY7835" fmla="*/ 784390 h 2329115"/>
                <a:gd name="connsiteX7836" fmla="*/ 343039 w 3708947"/>
                <a:gd name="connsiteY7836" fmla="*/ 780467 h 2329115"/>
                <a:gd name="connsiteX7837" fmla="*/ 348751 w 3708947"/>
                <a:gd name="connsiteY7837" fmla="*/ 766678 h 2329115"/>
                <a:gd name="connsiteX7838" fmla="*/ 359169 w 3708947"/>
                <a:gd name="connsiteY7838" fmla="*/ 762363 h 2329115"/>
                <a:gd name="connsiteX7839" fmla="*/ 364118 w 3708947"/>
                <a:gd name="connsiteY7839" fmla="*/ 750416 h 2329115"/>
                <a:gd name="connsiteX7840" fmla="*/ 374799 w 3708947"/>
                <a:gd name="connsiteY7840" fmla="*/ 745992 h 2329115"/>
                <a:gd name="connsiteX7841" fmla="*/ 380380 w 3708947"/>
                <a:gd name="connsiteY7841" fmla="*/ 732519 h 2329115"/>
                <a:gd name="connsiteX7842" fmla="*/ 391114 w 3708947"/>
                <a:gd name="connsiteY7842" fmla="*/ 728072 h 2329115"/>
                <a:gd name="connsiteX7843" fmla="*/ 395561 w 3708947"/>
                <a:gd name="connsiteY7843" fmla="*/ 717337 h 2329115"/>
                <a:gd name="connsiteX7844" fmla="*/ 407190 w 3708947"/>
                <a:gd name="connsiteY7844" fmla="*/ 712520 h 2329115"/>
                <a:gd name="connsiteX7845" fmla="*/ 412008 w 3708947"/>
                <a:gd name="connsiteY7845" fmla="*/ 700891 h 2329115"/>
                <a:gd name="connsiteX7846" fmla="*/ 421970 w 3708947"/>
                <a:gd name="connsiteY7846" fmla="*/ 696764 h 2329115"/>
                <a:gd name="connsiteX7847" fmla="*/ 427189 w 3708947"/>
                <a:gd name="connsiteY7847" fmla="*/ 683550 h 2329115"/>
                <a:gd name="connsiteX7848" fmla="*/ 437527 w 3708947"/>
                <a:gd name="connsiteY7848" fmla="*/ 679058 h 2329115"/>
                <a:gd name="connsiteX7849" fmla="*/ 442556 w 3708947"/>
                <a:gd name="connsiteY7849" fmla="*/ 666917 h 2329115"/>
                <a:gd name="connsiteX7850" fmla="*/ 454698 w 3708947"/>
                <a:gd name="connsiteY7850" fmla="*/ 661888 h 2329115"/>
                <a:gd name="connsiteX7851" fmla="*/ 459189 w 3708947"/>
                <a:gd name="connsiteY7851" fmla="*/ 651550 h 2329115"/>
                <a:gd name="connsiteX7852" fmla="*/ 472404 w 3708947"/>
                <a:gd name="connsiteY7852" fmla="*/ 646331 h 2329115"/>
                <a:gd name="connsiteX7853" fmla="*/ 476530 w 3708947"/>
                <a:gd name="connsiteY7853" fmla="*/ 636369 h 2329115"/>
                <a:gd name="connsiteX7854" fmla="*/ 488387 w 3708947"/>
                <a:gd name="connsiteY7854" fmla="*/ 631457 h 2329115"/>
                <a:gd name="connsiteX7855" fmla="*/ 492976 w 3708947"/>
                <a:gd name="connsiteY7855" fmla="*/ 620107 h 2329115"/>
                <a:gd name="connsiteX7856" fmla="*/ 506743 w 3708947"/>
                <a:gd name="connsiteY7856" fmla="*/ 614266 h 2329115"/>
                <a:gd name="connsiteX7857" fmla="*/ 510688 w 3708947"/>
                <a:gd name="connsiteY7857" fmla="*/ 604741 h 2329115"/>
                <a:gd name="connsiteX7858" fmla="*/ 521516 w 3708947"/>
                <a:gd name="connsiteY7858" fmla="*/ 600255 h 2329115"/>
                <a:gd name="connsiteX7859" fmla="*/ 522514 w 3708947"/>
                <a:gd name="connsiteY7859" fmla="*/ 597905 h 2329115"/>
                <a:gd name="connsiteX7860" fmla="*/ 509410 w 3708947"/>
                <a:gd name="connsiteY7860" fmla="*/ 603203 h 2329115"/>
                <a:gd name="connsiteX7861" fmla="*/ 505617 w 3708947"/>
                <a:gd name="connsiteY7861" fmla="*/ 613030 h 2329115"/>
                <a:gd name="connsiteX7862" fmla="*/ 493455 w 3708947"/>
                <a:gd name="connsiteY7862" fmla="*/ 618436 h 2329115"/>
                <a:gd name="connsiteX7863" fmla="*/ 490066 w 3708947"/>
                <a:gd name="connsiteY7863" fmla="*/ 626237 h 2329115"/>
                <a:gd name="connsiteX7864" fmla="*/ 475337 w 3708947"/>
                <a:gd name="connsiteY7864" fmla="*/ 632054 h 2329115"/>
                <a:gd name="connsiteX7865" fmla="*/ 471458 w 3708947"/>
                <a:gd name="connsiteY7865" fmla="*/ 641419 h 2329115"/>
                <a:gd name="connsiteX7866" fmla="*/ 460959 w 3708947"/>
                <a:gd name="connsiteY7866" fmla="*/ 645768 h 2329115"/>
                <a:gd name="connsiteX7867" fmla="*/ 455907 w 3708947"/>
                <a:gd name="connsiteY7867" fmla="*/ 657680 h 2329115"/>
                <a:gd name="connsiteX7868" fmla="*/ 442620 w 3708947"/>
                <a:gd name="connsiteY7868" fmla="*/ 663056 h 2329115"/>
                <a:gd name="connsiteX7869" fmla="*/ 438380 w 3708947"/>
                <a:gd name="connsiteY7869" fmla="*/ 673047 h 2329115"/>
                <a:gd name="connsiteX7870" fmla="*/ 426400 w 3708947"/>
                <a:gd name="connsiteY7870" fmla="*/ 677891 h 2329115"/>
                <a:gd name="connsiteX7871" fmla="*/ 422118 w 3708947"/>
                <a:gd name="connsiteY7871" fmla="*/ 688228 h 2329115"/>
                <a:gd name="connsiteX7872" fmla="*/ 411781 w 3708947"/>
                <a:gd name="connsiteY7872" fmla="*/ 692510 h 2329115"/>
                <a:gd name="connsiteX7873" fmla="*/ 406937 w 3708947"/>
                <a:gd name="connsiteY7873" fmla="*/ 704490 h 2329115"/>
                <a:gd name="connsiteX7874" fmla="*/ 395342 w 3708947"/>
                <a:gd name="connsiteY7874" fmla="*/ 709410 h 2329115"/>
                <a:gd name="connsiteX7875" fmla="*/ 390120 w 3708947"/>
                <a:gd name="connsiteY7875" fmla="*/ 722018 h 2329115"/>
                <a:gd name="connsiteX7876" fmla="*/ 376962 w 3708947"/>
                <a:gd name="connsiteY7876" fmla="*/ 727468 h 2329115"/>
                <a:gd name="connsiteX7877" fmla="*/ 372778 w 3708947"/>
                <a:gd name="connsiteY7877" fmla="*/ 737569 h 2329115"/>
                <a:gd name="connsiteX7878" fmla="*/ 362602 w 3708947"/>
                <a:gd name="connsiteY7878" fmla="*/ 741784 h 2329115"/>
                <a:gd name="connsiteX7879" fmla="*/ 357411 w 3708947"/>
                <a:gd name="connsiteY7879" fmla="*/ 754015 h 2329115"/>
                <a:gd name="connsiteX7880" fmla="*/ 345432 w 3708947"/>
                <a:gd name="connsiteY7880" fmla="*/ 758859 h 2329115"/>
                <a:gd name="connsiteX7881" fmla="*/ 341150 w 3708947"/>
                <a:gd name="connsiteY7881" fmla="*/ 769197 h 2329115"/>
                <a:gd name="connsiteX7882" fmla="*/ 332041 w 3708947"/>
                <a:gd name="connsiteY7882" fmla="*/ 772970 h 2329115"/>
                <a:gd name="connsiteX7883" fmla="*/ 325968 w 3708947"/>
                <a:gd name="connsiteY7883" fmla="*/ 787989 h 2329115"/>
                <a:gd name="connsiteX7884" fmla="*/ 318109 w 3708947"/>
                <a:gd name="connsiteY7884" fmla="*/ 791324 h 2329115"/>
                <a:gd name="connsiteX7885" fmla="*/ 312760 w 3708947"/>
                <a:gd name="connsiteY7885" fmla="*/ 803356 h 2329115"/>
                <a:gd name="connsiteX7886" fmla="*/ 302578 w 3708947"/>
                <a:gd name="connsiteY7886" fmla="*/ 807286 h 2329115"/>
                <a:gd name="connsiteX7887" fmla="*/ 296870 w 3708947"/>
                <a:gd name="connsiteY7887" fmla="*/ 821068 h 2329115"/>
                <a:gd name="connsiteX7888" fmla="*/ 287505 w 3708947"/>
                <a:gd name="connsiteY7888" fmla="*/ 824947 h 2329115"/>
                <a:gd name="connsiteX7889" fmla="*/ 281688 w 3708947"/>
                <a:gd name="connsiteY7889" fmla="*/ 839676 h 2329115"/>
                <a:gd name="connsiteX7890" fmla="*/ 269488 w 3708947"/>
                <a:gd name="connsiteY7890" fmla="*/ 844975 h 2329115"/>
                <a:gd name="connsiteX7891" fmla="*/ 265242 w 3708947"/>
                <a:gd name="connsiteY7891" fmla="*/ 855227 h 2329115"/>
                <a:gd name="connsiteX7892" fmla="*/ 259172 w 3708947"/>
                <a:gd name="connsiteY7892" fmla="*/ 857741 h 2329115"/>
                <a:gd name="connsiteX7893" fmla="*/ 252590 w 3708947"/>
                <a:gd name="connsiteY7893" fmla="*/ 874019 h 2329115"/>
                <a:gd name="connsiteX7894" fmla="*/ 243110 w 3708947"/>
                <a:gd name="connsiteY7894" fmla="*/ 878042 h 2329115"/>
                <a:gd name="connsiteX7895" fmla="*/ 237223 w 3708947"/>
                <a:gd name="connsiteY7895" fmla="*/ 891916 h 2329115"/>
                <a:gd name="connsiteX7896" fmla="*/ 229377 w 3708947"/>
                <a:gd name="connsiteY7896" fmla="*/ 895088 h 2329115"/>
                <a:gd name="connsiteX7897" fmla="*/ 223492 w 3708947"/>
                <a:gd name="connsiteY7897" fmla="*/ 910337 h 2329115"/>
                <a:gd name="connsiteX7898" fmla="*/ 213651 w 3708947"/>
                <a:gd name="connsiteY7898" fmla="*/ 914711 h 2329115"/>
                <a:gd name="connsiteX7899" fmla="*/ 208310 w 3708947"/>
                <a:gd name="connsiteY7899" fmla="*/ 928235 h 2329115"/>
                <a:gd name="connsiteX7900" fmla="*/ 200664 w 3708947"/>
                <a:gd name="connsiteY7900" fmla="*/ 931557 h 2329115"/>
                <a:gd name="connsiteX7901" fmla="*/ 195474 w 3708947"/>
                <a:gd name="connsiteY7901" fmla="*/ 943787 h 2329115"/>
                <a:gd name="connsiteX7902" fmla="*/ 188422 w 3708947"/>
                <a:gd name="connsiteY7902" fmla="*/ 946638 h 2329115"/>
                <a:gd name="connsiteX7903" fmla="*/ 181743 w 3708947"/>
                <a:gd name="connsiteY7903" fmla="*/ 962763 h 2329115"/>
                <a:gd name="connsiteX7904" fmla="*/ 172976 w 3708947"/>
                <a:gd name="connsiteY7904" fmla="*/ 966395 h 2329115"/>
                <a:gd name="connsiteX7905" fmla="*/ 166561 w 3708947"/>
                <a:gd name="connsiteY7905" fmla="*/ 982636 h 2329115"/>
                <a:gd name="connsiteX7906" fmla="*/ 160888 w 3708947"/>
                <a:gd name="connsiteY7906" fmla="*/ 985101 h 2329115"/>
                <a:gd name="connsiteX7907" fmla="*/ 153724 w 3708947"/>
                <a:gd name="connsiteY7907" fmla="*/ 1001983 h 2329115"/>
                <a:gd name="connsiteX7908" fmla="*/ 146043 w 3708947"/>
                <a:gd name="connsiteY7908" fmla="*/ 1005089 h 2329115"/>
                <a:gd name="connsiteX7909" fmla="*/ 139993 w 3708947"/>
                <a:gd name="connsiteY7909" fmla="*/ 1019695 h 2329115"/>
                <a:gd name="connsiteX7910" fmla="*/ 133923 w 3708947"/>
                <a:gd name="connsiteY7910" fmla="*/ 1022209 h 2329115"/>
                <a:gd name="connsiteX7911" fmla="*/ 127341 w 3708947"/>
                <a:gd name="connsiteY7911" fmla="*/ 1038486 h 2329115"/>
                <a:gd name="connsiteX7912" fmla="*/ 120948 w 3708947"/>
                <a:gd name="connsiteY7912" fmla="*/ 1041198 h 2329115"/>
                <a:gd name="connsiteX7913" fmla="*/ 114505 w 3708947"/>
                <a:gd name="connsiteY7913" fmla="*/ 1056383 h 2329115"/>
                <a:gd name="connsiteX7914" fmla="*/ 107816 w 3708947"/>
                <a:gd name="connsiteY7914" fmla="*/ 1059088 h 2329115"/>
                <a:gd name="connsiteX7915" fmla="*/ 100774 w 3708947"/>
                <a:gd name="connsiteY7915" fmla="*/ 1077335 h 2329115"/>
                <a:gd name="connsiteX7916" fmla="*/ 97643 w 3708947"/>
                <a:gd name="connsiteY7916" fmla="*/ 1078726 h 2329115"/>
                <a:gd name="connsiteX7917" fmla="*/ 90653 w 3708947"/>
                <a:gd name="connsiteY7917" fmla="*/ 1095602 h 2329115"/>
                <a:gd name="connsiteX7918" fmla="*/ 84238 w 3708947"/>
                <a:gd name="connsiteY7918" fmla="*/ 1098259 h 2329115"/>
                <a:gd name="connsiteX7919" fmla="*/ 78002 w 3708947"/>
                <a:gd name="connsiteY7919" fmla="*/ 1113314 h 2329115"/>
                <a:gd name="connsiteX7920" fmla="*/ 72558 w 3708947"/>
                <a:gd name="connsiteY7920" fmla="*/ 1115568 h 2329115"/>
                <a:gd name="connsiteX7921" fmla="*/ 72946 w 3708947"/>
                <a:gd name="connsiteY7921" fmla="*/ 1116483 h 2329115"/>
                <a:gd name="connsiteX7922" fmla="*/ 65164 w 3708947"/>
                <a:gd name="connsiteY7922" fmla="*/ 1134822 h 2329115"/>
                <a:gd name="connsiteX7923" fmla="*/ 60522 w 3708947"/>
                <a:gd name="connsiteY7923" fmla="*/ 1136698 h 2329115"/>
                <a:gd name="connsiteX7924" fmla="*/ 53964 w 3708947"/>
                <a:gd name="connsiteY7924" fmla="*/ 1152534 h 2329115"/>
                <a:gd name="connsiteX7925" fmla="*/ 48528 w 3708947"/>
                <a:gd name="connsiteY7925" fmla="*/ 1154785 h 2329115"/>
                <a:gd name="connsiteX7926" fmla="*/ 48908 w 3708947"/>
                <a:gd name="connsiteY7926" fmla="*/ 1155702 h 2329115"/>
                <a:gd name="connsiteX7927" fmla="*/ 41312 w 3708947"/>
                <a:gd name="connsiteY7927" fmla="*/ 1174041 h 2329115"/>
                <a:gd name="connsiteX7928" fmla="*/ 38479 w 3708947"/>
                <a:gd name="connsiteY7928" fmla="*/ 1175215 h 2329115"/>
                <a:gd name="connsiteX7929" fmla="*/ 38788 w 3708947"/>
                <a:gd name="connsiteY7929" fmla="*/ 1175944 h 2329115"/>
                <a:gd name="connsiteX7930" fmla="*/ 31006 w 3708947"/>
                <a:gd name="connsiteY7930" fmla="*/ 1194283 h 2329115"/>
                <a:gd name="connsiteX7931" fmla="*/ 26970 w 3708947"/>
                <a:gd name="connsiteY7931" fmla="*/ 1195916 h 2329115"/>
                <a:gd name="connsiteX7932" fmla="*/ 19436 w 3708947"/>
                <a:gd name="connsiteY7932" fmla="*/ 1213260 h 2329115"/>
                <a:gd name="connsiteX7933" fmla="*/ 14731 w 3708947"/>
                <a:gd name="connsiteY7933" fmla="*/ 1215118 h 2329115"/>
                <a:gd name="connsiteX7934" fmla="*/ 14750 w 3708947"/>
                <a:gd name="connsiteY7934" fmla="*/ 1215163 h 2329115"/>
                <a:gd name="connsiteX7935" fmla="*/ 7154 w 3708947"/>
                <a:gd name="connsiteY7935" fmla="*/ 1233502 h 2329115"/>
                <a:gd name="connsiteX7936" fmla="*/ 4113 w 3708947"/>
                <a:gd name="connsiteY7936" fmla="*/ 1234761 h 2329115"/>
                <a:gd name="connsiteX7937" fmla="*/ 4629 w 3708947"/>
                <a:gd name="connsiteY7937" fmla="*/ 1236038 h 2329115"/>
                <a:gd name="connsiteX7938" fmla="*/ 0 w 3708947"/>
                <a:gd name="connsiteY7938" fmla="*/ 1247487 h 2329115"/>
                <a:gd name="connsiteX7939" fmla="*/ 0 w 3708947"/>
                <a:gd name="connsiteY7939" fmla="*/ 1148551 h 2329115"/>
                <a:gd name="connsiteX7940" fmla="*/ 4634 w 3708947"/>
                <a:gd name="connsiteY7940" fmla="*/ 1137363 h 2329115"/>
                <a:gd name="connsiteX7941" fmla="*/ 10069 w 3708947"/>
                <a:gd name="connsiteY7941" fmla="*/ 1135112 h 2329115"/>
                <a:gd name="connsiteX7942" fmla="*/ 9689 w 3708947"/>
                <a:gd name="connsiteY7942" fmla="*/ 1134194 h 2329115"/>
                <a:gd name="connsiteX7943" fmla="*/ 17285 w 3708947"/>
                <a:gd name="connsiteY7943" fmla="*/ 1115855 h 2329115"/>
                <a:gd name="connsiteX7944" fmla="*/ 20672 w 3708947"/>
                <a:gd name="connsiteY7944" fmla="*/ 1114453 h 2329115"/>
                <a:gd name="connsiteX7945" fmla="*/ 27591 w 3708947"/>
                <a:gd name="connsiteY7945" fmla="*/ 1098143 h 2329115"/>
                <a:gd name="connsiteX7946" fmla="*/ 33971 w 3708947"/>
                <a:gd name="connsiteY7946" fmla="*/ 1095564 h 2329115"/>
                <a:gd name="connsiteX7947" fmla="*/ 33727 w 3708947"/>
                <a:gd name="connsiteY7947" fmla="*/ 1094975 h 2329115"/>
                <a:gd name="connsiteX7948" fmla="*/ 41323 w 3708947"/>
                <a:gd name="connsiteY7948" fmla="*/ 1076636 h 2329115"/>
                <a:gd name="connsiteX7949" fmla="*/ 47739 w 3708947"/>
                <a:gd name="connsiteY7949" fmla="*/ 1073978 h 2329115"/>
                <a:gd name="connsiteX7950" fmla="*/ 53975 w 3708947"/>
                <a:gd name="connsiteY7950" fmla="*/ 1058924 h 2329115"/>
                <a:gd name="connsiteX7951" fmla="*/ 56574 w 3708947"/>
                <a:gd name="connsiteY7951" fmla="*/ 1057846 h 2329115"/>
                <a:gd name="connsiteX7952" fmla="*/ 56499 w 3708947"/>
                <a:gd name="connsiteY7952" fmla="*/ 1057654 h 2329115"/>
                <a:gd name="connsiteX7953" fmla="*/ 64096 w 3708947"/>
                <a:gd name="connsiteY7953" fmla="*/ 1037972 h 2329115"/>
                <a:gd name="connsiteX7954" fmla="*/ 70363 w 3708947"/>
                <a:gd name="connsiteY7954" fmla="*/ 1035186 h 2329115"/>
                <a:gd name="connsiteX7955" fmla="*/ 76932 w 3708947"/>
                <a:gd name="connsiteY7955" fmla="*/ 1019705 h 2329115"/>
                <a:gd name="connsiteX7956" fmla="*/ 84263 w 3708947"/>
                <a:gd name="connsiteY7956" fmla="*/ 1016740 h 2329115"/>
                <a:gd name="connsiteX7957" fmla="*/ 90663 w 3708947"/>
                <a:gd name="connsiteY7957" fmla="*/ 1000913 h 2329115"/>
                <a:gd name="connsiteX7958" fmla="*/ 97019 w 3708947"/>
                <a:gd name="connsiteY7958" fmla="*/ 998216 h 2329115"/>
                <a:gd name="connsiteX7959" fmla="*/ 103315 w 3708947"/>
                <a:gd name="connsiteY7959" fmla="*/ 983017 h 2329115"/>
                <a:gd name="connsiteX7960" fmla="*/ 109770 w 3708947"/>
                <a:gd name="connsiteY7960" fmla="*/ 980342 h 2329115"/>
                <a:gd name="connsiteX7961" fmla="*/ 116151 w 3708947"/>
                <a:gd name="connsiteY7961" fmla="*/ 965305 h 2329115"/>
                <a:gd name="connsiteX7962" fmla="*/ 122558 w 3708947"/>
                <a:gd name="connsiteY7962" fmla="*/ 962714 h 2329115"/>
                <a:gd name="connsiteX7963" fmla="*/ 129883 w 3708947"/>
                <a:gd name="connsiteY7963" fmla="*/ 944168 h 2329115"/>
                <a:gd name="connsiteX7964" fmla="*/ 139262 w 3708947"/>
                <a:gd name="connsiteY7964" fmla="*/ 940093 h 2329115"/>
                <a:gd name="connsiteX7965" fmla="*/ 145064 w 3708947"/>
                <a:gd name="connsiteY7965" fmla="*/ 926085 h 2329115"/>
                <a:gd name="connsiteX7966" fmla="*/ 150869 w 3708947"/>
                <a:gd name="connsiteY7966" fmla="*/ 923681 h 2329115"/>
                <a:gd name="connsiteX7967" fmla="*/ 157901 w 3708947"/>
                <a:gd name="connsiteY7967" fmla="*/ 907108 h 2329115"/>
                <a:gd name="connsiteX7968" fmla="*/ 166091 w 3708947"/>
                <a:gd name="connsiteY7968" fmla="*/ 903796 h 2329115"/>
                <a:gd name="connsiteX7969" fmla="*/ 171632 w 3708947"/>
                <a:gd name="connsiteY7969" fmla="*/ 889767 h 2329115"/>
                <a:gd name="connsiteX7970" fmla="*/ 181157 w 3708947"/>
                <a:gd name="connsiteY7970" fmla="*/ 885629 h 2329115"/>
                <a:gd name="connsiteX7971" fmla="*/ 186814 w 3708947"/>
                <a:gd name="connsiteY7971" fmla="*/ 870975 h 2329115"/>
                <a:gd name="connsiteX7972" fmla="*/ 194404 w 3708947"/>
                <a:gd name="connsiteY7972" fmla="*/ 867600 h 2329115"/>
                <a:gd name="connsiteX7973" fmla="*/ 199650 w 3708947"/>
                <a:gd name="connsiteY7973" fmla="*/ 855237 h 2329115"/>
                <a:gd name="connsiteX7974" fmla="*/ 210007 w 3708947"/>
                <a:gd name="connsiteY7974" fmla="*/ 851050 h 2329115"/>
                <a:gd name="connsiteX7975" fmla="*/ 215912 w 3708947"/>
                <a:gd name="connsiteY7975" fmla="*/ 836446 h 2329115"/>
                <a:gd name="connsiteX7976" fmla="*/ 222267 w 3708947"/>
                <a:gd name="connsiteY7976" fmla="*/ 833750 h 2329115"/>
                <a:gd name="connsiteX7977" fmla="*/ 228563 w 3708947"/>
                <a:gd name="connsiteY7977" fmla="*/ 818549 h 2329115"/>
                <a:gd name="connsiteX7978" fmla="*/ 240038 w 3708947"/>
                <a:gd name="connsiteY7978" fmla="*/ 813796 h 2329115"/>
                <a:gd name="connsiteX7979" fmla="*/ 245010 w 3708947"/>
                <a:gd name="connsiteY7979" fmla="*/ 801208 h 2329115"/>
                <a:gd name="connsiteX7980" fmla="*/ 255028 w 3708947"/>
                <a:gd name="connsiteY7980" fmla="*/ 796856 h 2329115"/>
                <a:gd name="connsiteX7981" fmla="*/ 260191 w 3708947"/>
                <a:gd name="connsiteY7981" fmla="*/ 784390 h 2329115"/>
                <a:gd name="connsiteX7982" fmla="*/ 266729 w 3708947"/>
                <a:gd name="connsiteY7982" fmla="*/ 781682 h 2329115"/>
                <a:gd name="connsiteX7983" fmla="*/ 273398 w 3708947"/>
                <a:gd name="connsiteY7983" fmla="*/ 766678 h 2329115"/>
                <a:gd name="connsiteX7984" fmla="*/ 284437 w 3708947"/>
                <a:gd name="connsiteY7984" fmla="*/ 762417 h 2329115"/>
                <a:gd name="connsiteX7985" fmla="*/ 289290 w 3708947"/>
                <a:gd name="connsiteY7985" fmla="*/ 750416 h 2329115"/>
                <a:gd name="connsiteX7986" fmla="*/ 298714 w 3708947"/>
                <a:gd name="connsiteY7986" fmla="*/ 746417 h 2329115"/>
                <a:gd name="connsiteX7987" fmla="*/ 304472 w 3708947"/>
                <a:gd name="connsiteY7987" fmla="*/ 732519 h 2329115"/>
                <a:gd name="connsiteX7988" fmla="*/ 315300 w 3708947"/>
                <a:gd name="connsiteY7988" fmla="*/ 728034 h 2329115"/>
                <a:gd name="connsiteX7989" fmla="*/ 319838 w 3708947"/>
                <a:gd name="connsiteY7989" fmla="*/ 717337 h 2329115"/>
                <a:gd name="connsiteX7990" fmla="*/ 331188 w 3708947"/>
                <a:gd name="connsiteY7990" fmla="*/ 712748 h 2329115"/>
                <a:gd name="connsiteX7991" fmla="*/ 336100 w 3708947"/>
                <a:gd name="connsiteY7991" fmla="*/ 700891 h 2329115"/>
                <a:gd name="connsiteX7992" fmla="*/ 346202 w 3708947"/>
                <a:gd name="connsiteY7992" fmla="*/ 696706 h 2329115"/>
                <a:gd name="connsiteX7993" fmla="*/ 351652 w 3708947"/>
                <a:gd name="connsiteY7993" fmla="*/ 683550 h 2329115"/>
                <a:gd name="connsiteX7994" fmla="*/ 365923 w 3708947"/>
                <a:gd name="connsiteY7994" fmla="*/ 677638 h 2329115"/>
                <a:gd name="connsiteX7995" fmla="*/ 370259 w 3708947"/>
                <a:gd name="connsiteY7995" fmla="*/ 666917 h 2329115"/>
                <a:gd name="connsiteX7996" fmla="*/ 380955 w 3708947"/>
                <a:gd name="connsiteY7996" fmla="*/ 662378 h 2329115"/>
                <a:gd name="connsiteX7997" fmla="*/ 385440 w 3708947"/>
                <a:gd name="connsiteY7997" fmla="*/ 651550 h 2329115"/>
                <a:gd name="connsiteX7998" fmla="*/ 396268 w 3708947"/>
                <a:gd name="connsiteY7998" fmla="*/ 647065 h 2329115"/>
                <a:gd name="connsiteX7999" fmla="*/ 400807 w 3708947"/>
                <a:gd name="connsiteY7999" fmla="*/ 636369 h 2329115"/>
                <a:gd name="connsiteX8000" fmla="*/ 412558 w 3708947"/>
                <a:gd name="connsiteY8000" fmla="*/ 631617 h 2329115"/>
                <a:gd name="connsiteX8001" fmla="*/ 417439 w 3708947"/>
                <a:gd name="connsiteY8001" fmla="*/ 620107 h 2329115"/>
                <a:gd name="connsiteX8002" fmla="*/ 430624 w 3708947"/>
                <a:gd name="connsiteY8002" fmla="*/ 614772 h 2329115"/>
                <a:gd name="connsiteX8003" fmla="*/ 434780 w 3708947"/>
                <a:gd name="connsiteY8003" fmla="*/ 604741 h 2329115"/>
                <a:gd name="connsiteX8004" fmla="*/ 447246 w 3708947"/>
                <a:gd name="connsiteY8004" fmla="*/ 599577 h 2329115"/>
                <a:gd name="connsiteX8005" fmla="*/ 448222 w 3708947"/>
                <a:gd name="connsiteY8005" fmla="*/ 597331 h 2329115"/>
                <a:gd name="connsiteX8006" fmla="*/ 433399 w 3708947"/>
                <a:gd name="connsiteY8006" fmla="*/ 603471 h 2329115"/>
                <a:gd name="connsiteX8007" fmla="*/ 429709 w 3708947"/>
                <a:gd name="connsiteY8007" fmla="*/ 613030 h 2329115"/>
                <a:gd name="connsiteX8008" fmla="*/ 417807 w 3708947"/>
                <a:gd name="connsiteY8008" fmla="*/ 618320 h 2329115"/>
                <a:gd name="connsiteX8009" fmla="*/ 414528 w 3708947"/>
                <a:gd name="connsiteY8009" fmla="*/ 626237 h 2329115"/>
                <a:gd name="connsiteX8010" fmla="*/ 400630 w 3708947"/>
                <a:gd name="connsiteY8010" fmla="*/ 631994 h 2329115"/>
                <a:gd name="connsiteX8011" fmla="*/ 396630 w 3708947"/>
                <a:gd name="connsiteY8011" fmla="*/ 641419 h 2329115"/>
                <a:gd name="connsiteX8012" fmla="*/ 385051 w 3708947"/>
                <a:gd name="connsiteY8012" fmla="*/ 646101 h 2329115"/>
                <a:gd name="connsiteX8013" fmla="*/ 380369 w 3708947"/>
                <a:gd name="connsiteY8013" fmla="*/ 657680 h 2329115"/>
                <a:gd name="connsiteX8014" fmla="*/ 369392 w 3708947"/>
                <a:gd name="connsiteY8014" fmla="*/ 662338 h 2329115"/>
                <a:gd name="connsiteX8015" fmla="*/ 364632 w 3708947"/>
                <a:gd name="connsiteY8015" fmla="*/ 673047 h 2329115"/>
                <a:gd name="connsiteX8016" fmla="*/ 350190 w 3708947"/>
                <a:gd name="connsiteY8016" fmla="*/ 678621 h 2329115"/>
                <a:gd name="connsiteX8017" fmla="*/ 346210 w 3708947"/>
                <a:gd name="connsiteY8017" fmla="*/ 688228 h 2329115"/>
                <a:gd name="connsiteX8018" fmla="*/ 335872 w 3708947"/>
                <a:gd name="connsiteY8018" fmla="*/ 692510 h 2329115"/>
                <a:gd name="connsiteX8019" fmla="*/ 331029 w 3708947"/>
                <a:gd name="connsiteY8019" fmla="*/ 704490 h 2329115"/>
                <a:gd name="connsiteX8020" fmla="*/ 321038 w 3708947"/>
                <a:gd name="connsiteY8020" fmla="*/ 708730 h 2329115"/>
                <a:gd name="connsiteX8021" fmla="*/ 315661 w 3708947"/>
                <a:gd name="connsiteY8021" fmla="*/ 722018 h 2329115"/>
                <a:gd name="connsiteX8022" fmla="*/ 303749 w 3708947"/>
                <a:gd name="connsiteY8022" fmla="*/ 727069 h 2329115"/>
                <a:gd name="connsiteX8023" fmla="*/ 299400 w 3708947"/>
                <a:gd name="connsiteY8023" fmla="*/ 737569 h 2329115"/>
                <a:gd name="connsiteX8024" fmla="*/ 289297 w 3708947"/>
                <a:gd name="connsiteY8024" fmla="*/ 741754 h 2329115"/>
                <a:gd name="connsiteX8025" fmla="*/ 284218 w 3708947"/>
                <a:gd name="connsiteY8025" fmla="*/ 754015 h 2329115"/>
                <a:gd name="connsiteX8026" fmla="*/ 271957 w 3708947"/>
                <a:gd name="connsiteY8026" fmla="*/ 759094 h 2329115"/>
                <a:gd name="connsiteX8027" fmla="*/ 267772 w 3708947"/>
                <a:gd name="connsiteY8027" fmla="*/ 769197 h 2329115"/>
                <a:gd name="connsiteX8028" fmla="*/ 258663 w 3708947"/>
                <a:gd name="connsiteY8028" fmla="*/ 772970 h 2329115"/>
                <a:gd name="connsiteX8029" fmla="*/ 252590 w 3708947"/>
                <a:gd name="connsiteY8029" fmla="*/ 787989 h 2329115"/>
                <a:gd name="connsiteX8030" fmla="*/ 241801 w 3708947"/>
                <a:gd name="connsiteY8030" fmla="*/ 792567 h 2329115"/>
                <a:gd name="connsiteX8031" fmla="*/ 237223 w 3708947"/>
                <a:gd name="connsiteY8031" fmla="*/ 803356 h 2329115"/>
                <a:gd name="connsiteX8032" fmla="*/ 226502 w 3708947"/>
                <a:gd name="connsiteY8032" fmla="*/ 807691 h 2329115"/>
                <a:gd name="connsiteX8033" fmla="*/ 220962 w 3708947"/>
                <a:gd name="connsiteY8033" fmla="*/ 821068 h 2329115"/>
                <a:gd name="connsiteX8034" fmla="*/ 211597 w 3708947"/>
                <a:gd name="connsiteY8034" fmla="*/ 824947 h 2329115"/>
                <a:gd name="connsiteX8035" fmla="*/ 205780 w 3708947"/>
                <a:gd name="connsiteY8035" fmla="*/ 839676 h 2329115"/>
                <a:gd name="connsiteX8036" fmla="*/ 198133 w 3708947"/>
                <a:gd name="connsiteY8036" fmla="*/ 842997 h 2329115"/>
                <a:gd name="connsiteX8037" fmla="*/ 192944 w 3708947"/>
                <a:gd name="connsiteY8037" fmla="*/ 855227 h 2329115"/>
                <a:gd name="connsiteX8038" fmla="*/ 182587 w 3708947"/>
                <a:gd name="connsiteY8038" fmla="*/ 859415 h 2329115"/>
                <a:gd name="connsiteX8039" fmla="*/ 176682 w 3708947"/>
                <a:gd name="connsiteY8039" fmla="*/ 874019 h 2329115"/>
                <a:gd name="connsiteX8040" fmla="*/ 167257 w 3708947"/>
                <a:gd name="connsiteY8040" fmla="*/ 878019 h 2329115"/>
                <a:gd name="connsiteX8041" fmla="*/ 161500 w 3708947"/>
                <a:gd name="connsiteY8041" fmla="*/ 891916 h 2329115"/>
                <a:gd name="connsiteX8042" fmla="*/ 154860 w 3708947"/>
                <a:gd name="connsiteY8042" fmla="*/ 894667 h 2329115"/>
                <a:gd name="connsiteX8043" fmla="*/ 148663 w 3708947"/>
                <a:gd name="connsiteY8043" fmla="*/ 910337 h 2329115"/>
                <a:gd name="connsiteX8044" fmla="*/ 140511 w 3708947"/>
                <a:gd name="connsiteY8044" fmla="*/ 913874 h 2329115"/>
                <a:gd name="connsiteX8045" fmla="*/ 134562 w 3708947"/>
                <a:gd name="connsiteY8045" fmla="*/ 928235 h 2329115"/>
                <a:gd name="connsiteX8046" fmla="*/ 124459 w 3708947"/>
                <a:gd name="connsiteY8046" fmla="*/ 932420 h 2329115"/>
                <a:gd name="connsiteX8047" fmla="*/ 119751 w 3708947"/>
                <a:gd name="connsiteY8047" fmla="*/ 943787 h 2329115"/>
                <a:gd name="connsiteX8048" fmla="*/ 113946 w 3708947"/>
                <a:gd name="connsiteY8048" fmla="*/ 946191 h 2329115"/>
                <a:gd name="connsiteX8049" fmla="*/ 106914 w 3708947"/>
                <a:gd name="connsiteY8049" fmla="*/ 962763 h 2329115"/>
                <a:gd name="connsiteX8050" fmla="*/ 99913 w 3708947"/>
                <a:gd name="connsiteY8050" fmla="*/ 965594 h 2329115"/>
                <a:gd name="connsiteX8051" fmla="*/ 93183 w 3708947"/>
                <a:gd name="connsiteY8051" fmla="*/ 982636 h 2329115"/>
                <a:gd name="connsiteX8052" fmla="*/ 87528 w 3708947"/>
                <a:gd name="connsiteY8052" fmla="*/ 985093 h 2329115"/>
                <a:gd name="connsiteX8053" fmla="*/ 80532 w 3708947"/>
                <a:gd name="connsiteY8053" fmla="*/ 1001983 h 2329115"/>
                <a:gd name="connsiteX8054" fmla="*/ 73993 w 3708947"/>
                <a:gd name="connsiteY8054" fmla="*/ 1004692 h 2329115"/>
                <a:gd name="connsiteX8055" fmla="*/ 67324 w 3708947"/>
                <a:gd name="connsiteY8055" fmla="*/ 1019695 h 2329115"/>
                <a:gd name="connsiteX8056" fmla="*/ 60435 w 3708947"/>
                <a:gd name="connsiteY8056" fmla="*/ 1022354 h 2329115"/>
                <a:gd name="connsiteX8057" fmla="*/ 53594 w 3708947"/>
                <a:gd name="connsiteY8057" fmla="*/ 1038486 h 2329115"/>
                <a:gd name="connsiteX8058" fmla="*/ 47745 w 3708947"/>
                <a:gd name="connsiteY8058" fmla="*/ 1040852 h 2329115"/>
                <a:gd name="connsiteX8059" fmla="*/ 41312 w 3708947"/>
                <a:gd name="connsiteY8059" fmla="*/ 1056383 h 2329115"/>
                <a:gd name="connsiteX8060" fmla="*/ 35868 w 3708947"/>
                <a:gd name="connsiteY8060" fmla="*/ 1058639 h 2329115"/>
                <a:gd name="connsiteX8061" fmla="*/ 28476 w 3708947"/>
                <a:gd name="connsiteY8061" fmla="*/ 1077335 h 2329115"/>
                <a:gd name="connsiteX8062" fmla="*/ 20961 w 3708947"/>
                <a:gd name="connsiteY8062" fmla="*/ 1080596 h 2329115"/>
                <a:gd name="connsiteX8063" fmla="*/ 14745 w 3708947"/>
                <a:gd name="connsiteY8063" fmla="*/ 1095602 h 2329115"/>
                <a:gd name="connsiteX8064" fmla="*/ 8329 w 3708947"/>
                <a:gd name="connsiteY8064" fmla="*/ 1098259 h 2329115"/>
                <a:gd name="connsiteX8065" fmla="*/ 2093 w 3708947"/>
                <a:gd name="connsiteY8065" fmla="*/ 1113314 h 2329115"/>
                <a:gd name="connsiteX8066" fmla="*/ 0 w 3708947"/>
                <a:gd name="connsiteY8066" fmla="*/ 1114181 h 2329115"/>
                <a:gd name="connsiteX8067" fmla="*/ 0 w 3708947"/>
                <a:gd name="connsiteY8067" fmla="*/ 1030892 h 2329115"/>
                <a:gd name="connsiteX8068" fmla="*/ 4634 w 3708947"/>
                <a:gd name="connsiteY8068" fmla="*/ 1019705 h 2329115"/>
                <a:gd name="connsiteX8069" fmla="*/ 7694 w 3708947"/>
                <a:gd name="connsiteY8069" fmla="*/ 1018437 h 2329115"/>
                <a:gd name="connsiteX8070" fmla="*/ 15126 w 3708947"/>
                <a:gd name="connsiteY8070" fmla="*/ 1000913 h 2329115"/>
                <a:gd name="connsiteX8071" fmla="*/ 21077 w 3708947"/>
                <a:gd name="connsiteY8071" fmla="*/ 998505 h 2329115"/>
                <a:gd name="connsiteX8072" fmla="*/ 27962 w 3708947"/>
                <a:gd name="connsiteY8072" fmla="*/ 983017 h 2329115"/>
                <a:gd name="connsiteX8073" fmla="*/ 38145 w 3708947"/>
                <a:gd name="connsiteY8073" fmla="*/ 979086 h 2329115"/>
                <a:gd name="connsiteX8074" fmla="*/ 43854 w 3708947"/>
                <a:gd name="connsiteY8074" fmla="*/ 965305 h 2329115"/>
                <a:gd name="connsiteX8075" fmla="*/ 48999 w 3708947"/>
                <a:gd name="connsiteY8075" fmla="*/ 963173 h 2329115"/>
                <a:gd name="connsiteX8076" fmla="*/ 56505 w 3708947"/>
                <a:gd name="connsiteY8076" fmla="*/ 944168 h 2329115"/>
                <a:gd name="connsiteX8077" fmla="*/ 62836 w 3708947"/>
                <a:gd name="connsiteY8077" fmla="*/ 941417 h 2329115"/>
                <a:gd name="connsiteX8078" fmla="*/ 69341 w 3708947"/>
                <a:gd name="connsiteY8078" fmla="*/ 926085 h 2329115"/>
                <a:gd name="connsiteX8079" fmla="*/ 76393 w 3708947"/>
                <a:gd name="connsiteY8079" fmla="*/ 923234 h 2329115"/>
                <a:gd name="connsiteX8080" fmla="*/ 83072 w 3708947"/>
                <a:gd name="connsiteY8080" fmla="*/ 907108 h 2329115"/>
                <a:gd name="connsiteX8081" fmla="*/ 90120 w 3708947"/>
                <a:gd name="connsiteY8081" fmla="*/ 904188 h 2329115"/>
                <a:gd name="connsiteX8082" fmla="*/ 96094 w 3708947"/>
                <a:gd name="connsiteY8082" fmla="*/ 889767 h 2329115"/>
                <a:gd name="connsiteX8083" fmla="*/ 105142 w 3708947"/>
                <a:gd name="connsiteY8083" fmla="*/ 886019 h 2329115"/>
                <a:gd name="connsiteX8084" fmla="*/ 111090 w 3708947"/>
                <a:gd name="connsiteY8084" fmla="*/ 870975 h 2329115"/>
                <a:gd name="connsiteX8085" fmla="*/ 119884 w 3708947"/>
                <a:gd name="connsiteY8085" fmla="*/ 867159 h 2329115"/>
                <a:gd name="connsiteX8086" fmla="*/ 124822 w 3708947"/>
                <a:gd name="connsiteY8086" fmla="*/ 855237 h 2329115"/>
                <a:gd name="connsiteX8087" fmla="*/ 133931 w 3708947"/>
                <a:gd name="connsiteY8087" fmla="*/ 851464 h 2329115"/>
                <a:gd name="connsiteX8088" fmla="*/ 140004 w 3708947"/>
                <a:gd name="connsiteY8088" fmla="*/ 836446 h 2329115"/>
                <a:gd name="connsiteX8089" fmla="*/ 149484 w 3708947"/>
                <a:gd name="connsiteY8089" fmla="*/ 832424 h 2329115"/>
                <a:gd name="connsiteX8090" fmla="*/ 155370 w 3708947"/>
                <a:gd name="connsiteY8090" fmla="*/ 818549 h 2329115"/>
                <a:gd name="connsiteX8091" fmla="*/ 163560 w 3708947"/>
                <a:gd name="connsiteY8091" fmla="*/ 815237 h 2329115"/>
                <a:gd name="connsiteX8092" fmla="*/ 169102 w 3708947"/>
                <a:gd name="connsiteY8092" fmla="*/ 801208 h 2329115"/>
                <a:gd name="connsiteX8093" fmla="*/ 179120 w 3708947"/>
                <a:gd name="connsiteY8093" fmla="*/ 796856 h 2329115"/>
                <a:gd name="connsiteX8094" fmla="*/ 184283 w 3708947"/>
                <a:gd name="connsiteY8094" fmla="*/ 784390 h 2329115"/>
                <a:gd name="connsiteX8095" fmla="*/ 193809 w 3708947"/>
                <a:gd name="connsiteY8095" fmla="*/ 780444 h 2329115"/>
                <a:gd name="connsiteX8096" fmla="*/ 199650 w 3708947"/>
                <a:gd name="connsiteY8096" fmla="*/ 766678 h 2329115"/>
                <a:gd name="connsiteX8097" fmla="*/ 211230 w 3708947"/>
                <a:gd name="connsiteY8097" fmla="*/ 761996 h 2329115"/>
                <a:gd name="connsiteX8098" fmla="*/ 215912 w 3708947"/>
                <a:gd name="connsiteY8098" fmla="*/ 750416 h 2329115"/>
                <a:gd name="connsiteX8099" fmla="*/ 225337 w 3708947"/>
                <a:gd name="connsiteY8099" fmla="*/ 746417 h 2329115"/>
                <a:gd name="connsiteX8100" fmla="*/ 231094 w 3708947"/>
                <a:gd name="connsiteY8100" fmla="*/ 732519 h 2329115"/>
                <a:gd name="connsiteX8101" fmla="*/ 243355 w 3708947"/>
                <a:gd name="connsiteY8101" fmla="*/ 727440 h 2329115"/>
                <a:gd name="connsiteX8102" fmla="*/ 247540 w 3708947"/>
                <a:gd name="connsiteY8102" fmla="*/ 717337 h 2329115"/>
                <a:gd name="connsiteX8103" fmla="*/ 257643 w 3708947"/>
                <a:gd name="connsiteY8103" fmla="*/ 713153 h 2329115"/>
                <a:gd name="connsiteX8104" fmla="*/ 262722 w 3708947"/>
                <a:gd name="connsiteY8104" fmla="*/ 700891 h 2329115"/>
                <a:gd name="connsiteX8105" fmla="*/ 272754 w 3708947"/>
                <a:gd name="connsiteY8105" fmla="*/ 696735 h 2329115"/>
                <a:gd name="connsiteX8106" fmla="*/ 278088 w 3708947"/>
                <a:gd name="connsiteY8106" fmla="*/ 683550 h 2329115"/>
                <a:gd name="connsiteX8107" fmla="*/ 289598 w 3708947"/>
                <a:gd name="connsiteY8107" fmla="*/ 678668 h 2329115"/>
                <a:gd name="connsiteX8108" fmla="*/ 294350 w 3708947"/>
                <a:gd name="connsiteY8108" fmla="*/ 666917 h 2329115"/>
                <a:gd name="connsiteX8109" fmla="*/ 305047 w 3708947"/>
                <a:gd name="connsiteY8109" fmla="*/ 662378 h 2329115"/>
                <a:gd name="connsiteX8110" fmla="*/ 309532 w 3708947"/>
                <a:gd name="connsiteY8110" fmla="*/ 651550 h 2329115"/>
                <a:gd name="connsiteX8111" fmla="*/ 320550 w 3708947"/>
                <a:gd name="connsiteY8111" fmla="*/ 646986 h 2329115"/>
                <a:gd name="connsiteX8112" fmla="*/ 322931 w 3708947"/>
                <a:gd name="connsiteY8112" fmla="*/ 641629 h 2329115"/>
                <a:gd name="connsiteX8113" fmla="*/ 308541 w 3708947"/>
                <a:gd name="connsiteY8113" fmla="*/ 647589 h 2329115"/>
                <a:gd name="connsiteX8114" fmla="*/ 304460 w 3708947"/>
                <a:gd name="connsiteY8114" fmla="*/ 657680 h 2329115"/>
                <a:gd name="connsiteX8115" fmla="*/ 293764 w 3708947"/>
                <a:gd name="connsiteY8115" fmla="*/ 662220 h 2329115"/>
                <a:gd name="connsiteX8116" fmla="*/ 289279 w 3708947"/>
                <a:gd name="connsiteY8116" fmla="*/ 673047 h 2329115"/>
                <a:gd name="connsiteX8117" fmla="*/ 278261 w 3708947"/>
                <a:gd name="connsiteY8117" fmla="*/ 677610 h 2329115"/>
                <a:gd name="connsiteX8118" fmla="*/ 273542 w 3708947"/>
                <a:gd name="connsiteY8118" fmla="*/ 688228 h 2329115"/>
                <a:gd name="connsiteX8119" fmla="*/ 259505 w 3708947"/>
                <a:gd name="connsiteY8119" fmla="*/ 693646 h 2329115"/>
                <a:gd name="connsiteX8120" fmla="*/ 255120 w 3708947"/>
                <a:gd name="connsiteY8120" fmla="*/ 704490 h 2329115"/>
                <a:gd name="connsiteX8121" fmla="*/ 245129 w 3708947"/>
                <a:gd name="connsiteY8121" fmla="*/ 708730 h 2329115"/>
                <a:gd name="connsiteX8122" fmla="*/ 239753 w 3708947"/>
                <a:gd name="connsiteY8122" fmla="*/ 722018 h 2329115"/>
                <a:gd name="connsiteX8123" fmla="*/ 227841 w 3708947"/>
                <a:gd name="connsiteY8123" fmla="*/ 727069 h 2329115"/>
                <a:gd name="connsiteX8124" fmla="*/ 223492 w 3708947"/>
                <a:gd name="connsiteY8124" fmla="*/ 737569 h 2329115"/>
                <a:gd name="connsiteX8125" fmla="*/ 213389 w 3708947"/>
                <a:gd name="connsiteY8125" fmla="*/ 741754 h 2329115"/>
                <a:gd name="connsiteX8126" fmla="*/ 208310 w 3708947"/>
                <a:gd name="connsiteY8126" fmla="*/ 754015 h 2329115"/>
                <a:gd name="connsiteX8127" fmla="*/ 197483 w 3708947"/>
                <a:gd name="connsiteY8127" fmla="*/ 758501 h 2329115"/>
                <a:gd name="connsiteX8128" fmla="*/ 192944 w 3708947"/>
                <a:gd name="connsiteY8128" fmla="*/ 769197 h 2329115"/>
                <a:gd name="connsiteX8129" fmla="*/ 182587 w 3708947"/>
                <a:gd name="connsiteY8129" fmla="*/ 773385 h 2329115"/>
                <a:gd name="connsiteX8130" fmla="*/ 176682 w 3708947"/>
                <a:gd name="connsiteY8130" fmla="*/ 787989 h 2329115"/>
                <a:gd name="connsiteX8131" fmla="*/ 165986 w 3708947"/>
                <a:gd name="connsiteY8131" fmla="*/ 792528 h 2329115"/>
                <a:gd name="connsiteX8132" fmla="*/ 161500 w 3708947"/>
                <a:gd name="connsiteY8132" fmla="*/ 803356 h 2329115"/>
                <a:gd name="connsiteX8133" fmla="*/ 150503 w 3708947"/>
                <a:gd name="connsiteY8133" fmla="*/ 807911 h 2329115"/>
                <a:gd name="connsiteX8134" fmla="*/ 145053 w 3708947"/>
                <a:gd name="connsiteY8134" fmla="*/ 821068 h 2329115"/>
                <a:gd name="connsiteX8135" fmla="*/ 138714 w 3708947"/>
                <a:gd name="connsiteY8135" fmla="*/ 823694 h 2329115"/>
                <a:gd name="connsiteX8136" fmla="*/ 132402 w 3708947"/>
                <a:gd name="connsiteY8136" fmla="*/ 839676 h 2329115"/>
                <a:gd name="connsiteX8137" fmla="*/ 121744 w 3708947"/>
                <a:gd name="connsiteY8137" fmla="*/ 844306 h 2329115"/>
                <a:gd name="connsiteX8138" fmla="*/ 117220 w 3708947"/>
                <a:gd name="connsiteY8138" fmla="*/ 855227 h 2329115"/>
                <a:gd name="connsiteX8139" fmla="*/ 106592 w 3708947"/>
                <a:gd name="connsiteY8139" fmla="*/ 859629 h 2329115"/>
                <a:gd name="connsiteX8140" fmla="*/ 100774 w 3708947"/>
                <a:gd name="connsiteY8140" fmla="*/ 874019 h 2329115"/>
                <a:gd name="connsiteX8141" fmla="*/ 94418 w 3708947"/>
                <a:gd name="connsiteY8141" fmla="*/ 876716 h 2329115"/>
                <a:gd name="connsiteX8142" fmla="*/ 88123 w 3708947"/>
                <a:gd name="connsiteY8142" fmla="*/ 891916 h 2329115"/>
                <a:gd name="connsiteX8143" fmla="*/ 78456 w 3708947"/>
                <a:gd name="connsiteY8143" fmla="*/ 895919 h 2329115"/>
                <a:gd name="connsiteX8144" fmla="*/ 72755 w 3708947"/>
                <a:gd name="connsiteY8144" fmla="*/ 910337 h 2329115"/>
                <a:gd name="connsiteX8145" fmla="*/ 64715 w 3708947"/>
                <a:gd name="connsiteY8145" fmla="*/ 913826 h 2329115"/>
                <a:gd name="connsiteX8146" fmla="*/ 59024 w 3708947"/>
                <a:gd name="connsiteY8146" fmla="*/ 928235 h 2329115"/>
                <a:gd name="connsiteX8147" fmla="*/ 51301 w 3708947"/>
                <a:gd name="connsiteY8147" fmla="*/ 931590 h 2329115"/>
                <a:gd name="connsiteX8148" fmla="*/ 46003 w 3708947"/>
                <a:gd name="connsiteY8148" fmla="*/ 943787 h 2329115"/>
                <a:gd name="connsiteX8149" fmla="*/ 37661 w 3708947"/>
                <a:gd name="connsiteY8149" fmla="*/ 947081 h 2329115"/>
                <a:gd name="connsiteX8150" fmla="*/ 31006 w 3708947"/>
                <a:gd name="connsiteY8150" fmla="*/ 962763 h 2329115"/>
                <a:gd name="connsiteX8151" fmla="*/ 24005 w 3708947"/>
                <a:gd name="connsiteY8151" fmla="*/ 965594 h 2329115"/>
                <a:gd name="connsiteX8152" fmla="*/ 17275 w 3708947"/>
                <a:gd name="connsiteY8152" fmla="*/ 982636 h 2329115"/>
                <a:gd name="connsiteX8153" fmla="*/ 11620 w 3708947"/>
                <a:gd name="connsiteY8153" fmla="*/ 985093 h 2329115"/>
                <a:gd name="connsiteX8154" fmla="*/ 4624 w 3708947"/>
                <a:gd name="connsiteY8154" fmla="*/ 1001983 h 2329115"/>
                <a:gd name="connsiteX8155" fmla="*/ 0 w 3708947"/>
                <a:gd name="connsiteY8155" fmla="*/ 1003898 h 2329115"/>
                <a:gd name="connsiteX8156" fmla="*/ 0 w 3708947"/>
                <a:gd name="connsiteY8156" fmla="*/ 923429 h 2329115"/>
                <a:gd name="connsiteX8157" fmla="*/ 539 w 3708947"/>
                <a:gd name="connsiteY8157" fmla="*/ 923211 h 2329115"/>
                <a:gd name="connsiteX8158" fmla="*/ 7535 w 3708947"/>
                <a:gd name="connsiteY8158" fmla="*/ 907108 h 2329115"/>
                <a:gd name="connsiteX8159" fmla="*/ 16968 w 3708947"/>
                <a:gd name="connsiteY8159" fmla="*/ 903383 h 2329115"/>
                <a:gd name="connsiteX8160" fmla="*/ 22346 w 3708947"/>
                <a:gd name="connsiteY8160" fmla="*/ 889767 h 2329115"/>
                <a:gd name="connsiteX8161" fmla="*/ 28874 w 3708947"/>
                <a:gd name="connsiteY8161" fmla="*/ 886931 h 2329115"/>
                <a:gd name="connsiteX8162" fmla="*/ 35182 w 3708947"/>
                <a:gd name="connsiteY8162" fmla="*/ 870975 h 2329115"/>
                <a:gd name="connsiteX8163" fmla="*/ 47060 w 3708947"/>
                <a:gd name="connsiteY8163" fmla="*/ 865820 h 2329115"/>
                <a:gd name="connsiteX8164" fmla="*/ 51444 w 3708947"/>
                <a:gd name="connsiteY8164" fmla="*/ 855237 h 2329115"/>
                <a:gd name="connsiteX8165" fmla="*/ 57514 w 3708947"/>
                <a:gd name="connsiteY8165" fmla="*/ 852723 h 2329115"/>
                <a:gd name="connsiteX8166" fmla="*/ 64096 w 3708947"/>
                <a:gd name="connsiteY8166" fmla="*/ 836446 h 2329115"/>
                <a:gd name="connsiteX8167" fmla="*/ 75055 w 3708947"/>
                <a:gd name="connsiteY8167" fmla="*/ 831796 h 2329115"/>
                <a:gd name="connsiteX8168" fmla="*/ 80542 w 3708947"/>
                <a:gd name="connsiteY8168" fmla="*/ 818549 h 2329115"/>
                <a:gd name="connsiteX8169" fmla="*/ 90505 w 3708947"/>
                <a:gd name="connsiteY8169" fmla="*/ 814422 h 2329115"/>
                <a:gd name="connsiteX8170" fmla="*/ 95724 w 3708947"/>
                <a:gd name="connsiteY8170" fmla="*/ 801208 h 2329115"/>
                <a:gd name="connsiteX8171" fmla="*/ 102656 w 3708947"/>
                <a:gd name="connsiteY8171" fmla="*/ 798196 h 2329115"/>
                <a:gd name="connsiteX8172" fmla="*/ 108375 w 3708947"/>
                <a:gd name="connsiteY8172" fmla="*/ 784390 h 2329115"/>
                <a:gd name="connsiteX8173" fmla="*/ 119373 w 3708947"/>
                <a:gd name="connsiteY8173" fmla="*/ 779835 h 2329115"/>
                <a:gd name="connsiteX8174" fmla="*/ 124822 w 3708947"/>
                <a:gd name="connsiteY8174" fmla="*/ 766678 h 2329115"/>
                <a:gd name="connsiteX8175" fmla="*/ 135159 w 3708947"/>
                <a:gd name="connsiteY8175" fmla="*/ 762396 h 2329115"/>
                <a:gd name="connsiteX8176" fmla="*/ 140004 w 3708947"/>
                <a:gd name="connsiteY8176" fmla="*/ 750416 h 2329115"/>
                <a:gd name="connsiteX8177" fmla="*/ 149484 w 3708947"/>
                <a:gd name="connsiteY8177" fmla="*/ 746394 h 2329115"/>
                <a:gd name="connsiteX8178" fmla="*/ 155370 w 3708947"/>
                <a:gd name="connsiteY8178" fmla="*/ 732519 h 2329115"/>
                <a:gd name="connsiteX8179" fmla="*/ 167350 w 3708947"/>
                <a:gd name="connsiteY8179" fmla="*/ 727675 h 2329115"/>
                <a:gd name="connsiteX8180" fmla="*/ 171632 w 3708947"/>
                <a:gd name="connsiteY8180" fmla="*/ 717337 h 2329115"/>
                <a:gd name="connsiteX8181" fmla="*/ 181735 w 3708947"/>
                <a:gd name="connsiteY8181" fmla="*/ 713153 h 2329115"/>
                <a:gd name="connsiteX8182" fmla="*/ 186814 w 3708947"/>
                <a:gd name="connsiteY8182" fmla="*/ 700891 h 2329115"/>
                <a:gd name="connsiteX8183" fmla="*/ 196845 w 3708947"/>
                <a:gd name="connsiteY8183" fmla="*/ 696735 h 2329115"/>
                <a:gd name="connsiteX8184" fmla="*/ 202180 w 3708947"/>
                <a:gd name="connsiteY8184" fmla="*/ 683550 h 2329115"/>
                <a:gd name="connsiteX8185" fmla="*/ 213690 w 3708947"/>
                <a:gd name="connsiteY8185" fmla="*/ 678668 h 2329115"/>
                <a:gd name="connsiteX8186" fmla="*/ 218442 w 3708947"/>
                <a:gd name="connsiteY8186" fmla="*/ 666917 h 2329115"/>
                <a:gd name="connsiteX8187" fmla="*/ 229419 w 3708947"/>
                <a:gd name="connsiteY8187" fmla="*/ 662259 h 2329115"/>
                <a:gd name="connsiteX8188" fmla="*/ 231382 w 3708947"/>
                <a:gd name="connsiteY8188" fmla="*/ 657842 h 2329115"/>
                <a:gd name="connsiteX8189" fmla="*/ 217374 w 3708947"/>
                <a:gd name="connsiteY8189" fmla="*/ 663381 h 2329115"/>
                <a:gd name="connsiteX8190" fmla="*/ 213371 w 3708947"/>
                <a:gd name="connsiteY8190" fmla="*/ 673047 h 2329115"/>
                <a:gd name="connsiteX8191" fmla="*/ 202544 w 3708947"/>
                <a:gd name="connsiteY8191" fmla="*/ 677532 h 2329115"/>
                <a:gd name="connsiteX8192" fmla="*/ 198004 w 3708947"/>
                <a:gd name="connsiteY8192" fmla="*/ 688228 h 2329115"/>
                <a:gd name="connsiteX8193" fmla="*/ 186425 w 3708947"/>
                <a:gd name="connsiteY8193" fmla="*/ 692910 h 2329115"/>
                <a:gd name="connsiteX8194" fmla="*/ 181743 w 3708947"/>
                <a:gd name="connsiteY8194" fmla="*/ 704490 h 2329115"/>
                <a:gd name="connsiteX8195" fmla="*/ 171683 w 3708947"/>
                <a:gd name="connsiteY8195" fmla="*/ 708758 h 2329115"/>
                <a:gd name="connsiteX8196" fmla="*/ 166191 w 3708947"/>
                <a:gd name="connsiteY8196" fmla="*/ 722018 h 2329115"/>
                <a:gd name="connsiteX8197" fmla="*/ 152932 w 3708947"/>
                <a:gd name="connsiteY8197" fmla="*/ 727509 h 2329115"/>
                <a:gd name="connsiteX8198" fmla="*/ 148663 w 3708947"/>
                <a:gd name="connsiteY8198" fmla="*/ 737569 h 2329115"/>
                <a:gd name="connsiteX8199" fmla="*/ 137314 w 3708947"/>
                <a:gd name="connsiteY8199" fmla="*/ 742159 h 2329115"/>
                <a:gd name="connsiteX8200" fmla="*/ 132402 w 3708947"/>
                <a:gd name="connsiteY8200" fmla="*/ 754015 h 2329115"/>
                <a:gd name="connsiteX8201" fmla="*/ 121667 w 3708947"/>
                <a:gd name="connsiteY8201" fmla="*/ 758462 h 2329115"/>
                <a:gd name="connsiteX8202" fmla="*/ 117220 w 3708947"/>
                <a:gd name="connsiteY8202" fmla="*/ 769197 h 2329115"/>
                <a:gd name="connsiteX8203" fmla="*/ 106592 w 3708947"/>
                <a:gd name="connsiteY8203" fmla="*/ 773599 h 2329115"/>
                <a:gd name="connsiteX8204" fmla="*/ 100774 w 3708947"/>
                <a:gd name="connsiteY8204" fmla="*/ 787989 h 2329115"/>
                <a:gd name="connsiteX8205" fmla="*/ 92994 w 3708947"/>
                <a:gd name="connsiteY8205" fmla="*/ 791290 h 2329115"/>
                <a:gd name="connsiteX8206" fmla="*/ 87753 w 3708947"/>
                <a:gd name="connsiteY8206" fmla="*/ 803356 h 2329115"/>
                <a:gd name="connsiteX8207" fmla="*/ 78765 w 3708947"/>
                <a:gd name="connsiteY8207" fmla="*/ 806906 h 2329115"/>
                <a:gd name="connsiteX8208" fmla="*/ 72755 w 3708947"/>
                <a:gd name="connsiteY8208" fmla="*/ 821068 h 2329115"/>
                <a:gd name="connsiteX8209" fmla="*/ 62149 w 3708947"/>
                <a:gd name="connsiteY8209" fmla="*/ 825357 h 2329115"/>
                <a:gd name="connsiteX8210" fmla="*/ 56494 w 3708947"/>
                <a:gd name="connsiteY8210" fmla="*/ 839676 h 2329115"/>
                <a:gd name="connsiteX8211" fmla="*/ 45836 w 3708947"/>
                <a:gd name="connsiteY8211" fmla="*/ 844306 h 2329115"/>
                <a:gd name="connsiteX8212" fmla="*/ 41312 w 3708947"/>
                <a:gd name="connsiteY8212" fmla="*/ 855227 h 2329115"/>
                <a:gd name="connsiteX8213" fmla="*/ 35214 w 3708947"/>
                <a:gd name="connsiteY8213" fmla="*/ 857753 h 2329115"/>
                <a:gd name="connsiteX8214" fmla="*/ 28476 w 3708947"/>
                <a:gd name="connsiteY8214" fmla="*/ 874019 h 2329115"/>
                <a:gd name="connsiteX8215" fmla="*/ 17795 w 3708947"/>
                <a:gd name="connsiteY8215" fmla="*/ 878443 h 2329115"/>
                <a:gd name="connsiteX8216" fmla="*/ 12214 w 3708947"/>
                <a:gd name="connsiteY8216" fmla="*/ 891916 h 2329115"/>
                <a:gd name="connsiteX8217" fmla="*/ 5618 w 3708947"/>
                <a:gd name="connsiteY8217" fmla="*/ 894648 h 2329115"/>
                <a:gd name="connsiteX8218" fmla="*/ 0 w 3708947"/>
                <a:gd name="connsiteY8218" fmla="*/ 909204 h 2329115"/>
                <a:gd name="connsiteX8219" fmla="*/ 0 w 3708947"/>
                <a:gd name="connsiteY8219" fmla="*/ 829736 h 2329115"/>
                <a:gd name="connsiteX8220" fmla="*/ 4634 w 3708947"/>
                <a:gd name="connsiteY8220" fmla="*/ 818549 h 2329115"/>
                <a:gd name="connsiteX8221" fmla="*/ 14596 w 3708947"/>
                <a:gd name="connsiteY8221" fmla="*/ 814422 h 2329115"/>
                <a:gd name="connsiteX8222" fmla="*/ 19816 w 3708947"/>
                <a:gd name="connsiteY8222" fmla="*/ 801208 h 2329115"/>
                <a:gd name="connsiteX8223" fmla="*/ 29906 w 3708947"/>
                <a:gd name="connsiteY8223" fmla="*/ 796824 h 2329115"/>
                <a:gd name="connsiteX8224" fmla="*/ 35182 w 3708947"/>
                <a:gd name="connsiteY8224" fmla="*/ 784390 h 2329115"/>
                <a:gd name="connsiteX8225" fmla="*/ 42956 w 3708947"/>
                <a:gd name="connsiteY8225" fmla="*/ 781247 h 2329115"/>
                <a:gd name="connsiteX8226" fmla="*/ 49285 w 3708947"/>
                <a:gd name="connsiteY8226" fmla="*/ 766678 h 2329115"/>
                <a:gd name="connsiteX8227" fmla="*/ 59085 w 3708947"/>
                <a:gd name="connsiteY8227" fmla="*/ 762807 h 2329115"/>
                <a:gd name="connsiteX8228" fmla="*/ 64096 w 3708947"/>
                <a:gd name="connsiteY8228" fmla="*/ 750416 h 2329115"/>
                <a:gd name="connsiteX8229" fmla="*/ 75055 w 3708947"/>
                <a:gd name="connsiteY8229" fmla="*/ 745766 h 2329115"/>
                <a:gd name="connsiteX8230" fmla="*/ 80542 w 3708947"/>
                <a:gd name="connsiteY8230" fmla="*/ 732519 h 2329115"/>
                <a:gd name="connsiteX8231" fmla="*/ 91277 w 3708947"/>
                <a:gd name="connsiteY8231" fmla="*/ 728072 h 2329115"/>
                <a:gd name="connsiteX8232" fmla="*/ 95724 w 3708947"/>
                <a:gd name="connsiteY8232" fmla="*/ 717337 h 2329115"/>
                <a:gd name="connsiteX8233" fmla="*/ 105901 w 3708947"/>
                <a:gd name="connsiteY8233" fmla="*/ 713121 h 2329115"/>
                <a:gd name="connsiteX8234" fmla="*/ 111090 w 3708947"/>
                <a:gd name="connsiteY8234" fmla="*/ 700891 h 2329115"/>
                <a:gd name="connsiteX8235" fmla="*/ 122441 w 3708947"/>
                <a:gd name="connsiteY8235" fmla="*/ 696301 h 2329115"/>
                <a:gd name="connsiteX8236" fmla="*/ 127723 w 3708947"/>
                <a:gd name="connsiteY8236" fmla="*/ 683550 h 2329115"/>
                <a:gd name="connsiteX8237" fmla="*/ 140475 w 3708947"/>
                <a:gd name="connsiteY8237" fmla="*/ 678267 h 2329115"/>
                <a:gd name="connsiteX8238" fmla="*/ 145064 w 3708947"/>
                <a:gd name="connsiteY8238" fmla="*/ 666917 h 2329115"/>
                <a:gd name="connsiteX8239" fmla="*/ 155853 w 3708947"/>
                <a:gd name="connsiteY8239" fmla="*/ 662339 h 2329115"/>
                <a:gd name="connsiteX8240" fmla="*/ 160431 w 3708947"/>
                <a:gd name="connsiteY8240" fmla="*/ 651550 h 2329115"/>
                <a:gd name="connsiteX8241" fmla="*/ 172410 w 3708947"/>
                <a:gd name="connsiteY8241" fmla="*/ 646706 h 2329115"/>
                <a:gd name="connsiteX8242" fmla="*/ 176692 w 3708947"/>
                <a:gd name="connsiteY8242" fmla="*/ 636369 h 2329115"/>
                <a:gd name="connsiteX8243" fmla="*/ 187276 w 3708947"/>
                <a:gd name="connsiteY8243" fmla="*/ 631985 h 2329115"/>
                <a:gd name="connsiteX8244" fmla="*/ 189632 w 3708947"/>
                <a:gd name="connsiteY8244" fmla="*/ 626553 h 2329115"/>
                <a:gd name="connsiteX8245" fmla="*/ 175394 w 3708947"/>
                <a:gd name="connsiteY8245" fmla="*/ 632310 h 2329115"/>
                <a:gd name="connsiteX8246" fmla="*/ 171622 w 3708947"/>
                <a:gd name="connsiteY8246" fmla="*/ 641419 h 2329115"/>
                <a:gd name="connsiteX8247" fmla="*/ 161203 w 3708947"/>
                <a:gd name="connsiteY8247" fmla="*/ 645734 h 2329115"/>
                <a:gd name="connsiteX8248" fmla="*/ 156254 w 3708947"/>
                <a:gd name="connsiteY8248" fmla="*/ 657680 h 2329115"/>
                <a:gd name="connsiteX8249" fmla="*/ 144114 w 3708947"/>
                <a:gd name="connsiteY8249" fmla="*/ 662710 h 2329115"/>
                <a:gd name="connsiteX8250" fmla="*/ 139623 w 3708947"/>
                <a:gd name="connsiteY8250" fmla="*/ 673047 h 2329115"/>
                <a:gd name="connsiteX8251" fmla="*/ 126407 w 3708947"/>
                <a:gd name="connsiteY8251" fmla="*/ 678266 h 2329115"/>
                <a:gd name="connsiteX8252" fmla="*/ 122281 w 3708947"/>
                <a:gd name="connsiteY8252" fmla="*/ 688228 h 2329115"/>
                <a:gd name="connsiteX8253" fmla="*/ 111863 w 3708947"/>
                <a:gd name="connsiteY8253" fmla="*/ 692544 h 2329115"/>
                <a:gd name="connsiteX8254" fmla="*/ 106914 w 3708947"/>
                <a:gd name="connsiteY8254" fmla="*/ 704490 h 2329115"/>
                <a:gd name="connsiteX8255" fmla="*/ 95748 w 3708947"/>
                <a:gd name="connsiteY8255" fmla="*/ 709115 h 2329115"/>
                <a:gd name="connsiteX8256" fmla="*/ 90653 w 3708947"/>
                <a:gd name="connsiteY8256" fmla="*/ 722018 h 2329115"/>
                <a:gd name="connsiteX8257" fmla="*/ 79903 w 3708947"/>
                <a:gd name="connsiteY8257" fmla="*/ 726688 h 2329115"/>
                <a:gd name="connsiteX8258" fmla="*/ 75286 w 3708947"/>
                <a:gd name="connsiteY8258" fmla="*/ 737569 h 2329115"/>
                <a:gd name="connsiteX8259" fmla="*/ 63936 w 3708947"/>
                <a:gd name="connsiteY8259" fmla="*/ 742159 h 2329115"/>
                <a:gd name="connsiteX8260" fmla="*/ 59024 w 3708947"/>
                <a:gd name="connsiteY8260" fmla="*/ 754015 h 2329115"/>
                <a:gd name="connsiteX8261" fmla="*/ 48289 w 3708947"/>
                <a:gd name="connsiteY8261" fmla="*/ 758462 h 2329115"/>
                <a:gd name="connsiteX8262" fmla="*/ 43842 w 3708947"/>
                <a:gd name="connsiteY8262" fmla="*/ 769197 h 2329115"/>
                <a:gd name="connsiteX8263" fmla="*/ 34690 w 3708947"/>
                <a:gd name="connsiteY8263" fmla="*/ 772988 h 2329115"/>
                <a:gd name="connsiteX8264" fmla="*/ 28476 w 3708947"/>
                <a:gd name="connsiteY8264" fmla="*/ 787989 h 2329115"/>
                <a:gd name="connsiteX8265" fmla="*/ 16530 w 3708947"/>
                <a:gd name="connsiteY8265" fmla="*/ 792938 h 2329115"/>
                <a:gd name="connsiteX8266" fmla="*/ 12214 w 3708947"/>
                <a:gd name="connsiteY8266" fmla="*/ 803356 h 2329115"/>
                <a:gd name="connsiteX8267" fmla="*/ 2744 w 3708947"/>
                <a:gd name="connsiteY8267" fmla="*/ 807279 h 2329115"/>
                <a:gd name="connsiteX8268" fmla="*/ 0 w 3708947"/>
                <a:gd name="connsiteY8268" fmla="*/ 813904 h 2329115"/>
                <a:gd name="connsiteX8269" fmla="*/ 0 w 3708947"/>
                <a:gd name="connsiteY8269" fmla="*/ 746647 h 2329115"/>
                <a:gd name="connsiteX8270" fmla="*/ 1583 w 3708947"/>
                <a:gd name="connsiteY8270" fmla="*/ 745992 h 2329115"/>
                <a:gd name="connsiteX8271" fmla="*/ 7164 w 3708947"/>
                <a:gd name="connsiteY8271" fmla="*/ 732519 h 2329115"/>
                <a:gd name="connsiteX8272" fmla="*/ 17899 w 3708947"/>
                <a:gd name="connsiteY8272" fmla="*/ 728072 h 2329115"/>
                <a:gd name="connsiteX8273" fmla="*/ 22346 w 3708947"/>
                <a:gd name="connsiteY8273" fmla="*/ 717337 h 2329115"/>
                <a:gd name="connsiteX8274" fmla="*/ 32523 w 3708947"/>
                <a:gd name="connsiteY8274" fmla="*/ 713121 h 2329115"/>
                <a:gd name="connsiteX8275" fmla="*/ 37712 w 3708947"/>
                <a:gd name="connsiteY8275" fmla="*/ 700891 h 2329115"/>
                <a:gd name="connsiteX8276" fmla="*/ 48915 w 3708947"/>
                <a:gd name="connsiteY8276" fmla="*/ 696361 h 2329115"/>
                <a:gd name="connsiteX8277" fmla="*/ 53975 w 3708947"/>
                <a:gd name="connsiteY8277" fmla="*/ 683550 h 2329115"/>
                <a:gd name="connsiteX8278" fmla="*/ 64312 w 3708947"/>
                <a:gd name="connsiteY8278" fmla="*/ 679058 h 2329115"/>
                <a:gd name="connsiteX8279" fmla="*/ 69341 w 3708947"/>
                <a:gd name="connsiteY8279" fmla="*/ 666917 h 2329115"/>
                <a:gd name="connsiteX8280" fmla="*/ 81286 w 3708947"/>
                <a:gd name="connsiteY8280" fmla="*/ 661969 h 2329115"/>
                <a:gd name="connsiteX8281" fmla="*/ 85603 w 3708947"/>
                <a:gd name="connsiteY8281" fmla="*/ 651550 h 2329115"/>
                <a:gd name="connsiteX8282" fmla="*/ 96525 w 3708947"/>
                <a:gd name="connsiteY8282" fmla="*/ 647026 h 2329115"/>
                <a:gd name="connsiteX8283" fmla="*/ 101155 w 3708947"/>
                <a:gd name="connsiteY8283" fmla="*/ 636369 h 2329115"/>
                <a:gd name="connsiteX8284" fmla="*/ 114056 w 3708947"/>
                <a:gd name="connsiteY8284" fmla="*/ 631273 h 2329115"/>
                <a:gd name="connsiteX8285" fmla="*/ 118681 w 3708947"/>
                <a:gd name="connsiteY8285" fmla="*/ 620107 h 2329115"/>
                <a:gd name="connsiteX8286" fmla="*/ 130628 w 3708947"/>
                <a:gd name="connsiteY8286" fmla="*/ 615159 h 2329115"/>
                <a:gd name="connsiteX8287" fmla="*/ 131308 w 3708947"/>
                <a:gd name="connsiteY8287" fmla="*/ 613516 h 2329115"/>
                <a:gd name="connsiteX8288" fmla="*/ 117252 w 3708947"/>
                <a:gd name="connsiteY8288" fmla="*/ 619764 h 2329115"/>
                <a:gd name="connsiteX8289" fmla="*/ 114505 w 3708947"/>
                <a:gd name="connsiteY8289" fmla="*/ 626237 h 2329115"/>
                <a:gd name="connsiteX8290" fmla="*/ 102526 w 3708947"/>
                <a:gd name="connsiteY8290" fmla="*/ 631081 h 2329115"/>
                <a:gd name="connsiteX8291" fmla="*/ 98244 w 3708947"/>
                <a:gd name="connsiteY8291" fmla="*/ 641419 h 2329115"/>
                <a:gd name="connsiteX8292" fmla="*/ 84867 w 3708947"/>
                <a:gd name="connsiteY8292" fmla="*/ 646960 h 2329115"/>
                <a:gd name="connsiteX8293" fmla="*/ 80532 w 3708947"/>
                <a:gd name="connsiteY8293" fmla="*/ 657680 h 2329115"/>
                <a:gd name="connsiteX8294" fmla="*/ 69742 w 3708947"/>
                <a:gd name="connsiteY8294" fmla="*/ 662259 h 2329115"/>
                <a:gd name="connsiteX8295" fmla="*/ 65164 w 3708947"/>
                <a:gd name="connsiteY8295" fmla="*/ 673047 h 2329115"/>
                <a:gd name="connsiteX8296" fmla="*/ 52990 w 3708947"/>
                <a:gd name="connsiteY8296" fmla="*/ 677969 h 2329115"/>
                <a:gd name="connsiteX8297" fmla="*/ 48533 w 3708947"/>
                <a:gd name="connsiteY8297" fmla="*/ 688228 h 2329115"/>
                <a:gd name="connsiteX8298" fmla="*/ 35632 w 3708947"/>
                <a:gd name="connsiteY8298" fmla="*/ 693324 h 2329115"/>
                <a:gd name="connsiteX8299" fmla="*/ 31006 w 3708947"/>
                <a:gd name="connsiteY8299" fmla="*/ 704490 h 2329115"/>
                <a:gd name="connsiteX8300" fmla="*/ 19840 w 3708947"/>
                <a:gd name="connsiteY8300" fmla="*/ 709115 h 2329115"/>
                <a:gd name="connsiteX8301" fmla="*/ 14745 w 3708947"/>
                <a:gd name="connsiteY8301" fmla="*/ 722018 h 2329115"/>
                <a:gd name="connsiteX8302" fmla="*/ 4087 w 3708947"/>
                <a:gd name="connsiteY8302" fmla="*/ 726648 h 2329115"/>
                <a:gd name="connsiteX8303" fmla="*/ 0 w 3708947"/>
                <a:gd name="connsiteY8303" fmla="*/ 736514 h 2329115"/>
                <a:gd name="connsiteX8304" fmla="*/ 0 w 3708947"/>
                <a:gd name="connsiteY8304" fmla="*/ 664197 h 2329115"/>
                <a:gd name="connsiteX8305" fmla="*/ 5574 w 3708947"/>
                <a:gd name="connsiteY8305" fmla="*/ 661888 h 2329115"/>
                <a:gd name="connsiteX8306" fmla="*/ 10065 w 3708947"/>
                <a:gd name="connsiteY8306" fmla="*/ 651550 h 2329115"/>
                <a:gd name="connsiteX8307" fmla="*/ 23381 w 3708947"/>
                <a:gd name="connsiteY8307" fmla="*/ 646291 h 2329115"/>
                <a:gd name="connsiteX8308" fmla="*/ 27591 w 3708947"/>
                <a:gd name="connsiteY8308" fmla="*/ 636369 h 2329115"/>
                <a:gd name="connsiteX8309" fmla="*/ 39172 w 3708947"/>
                <a:gd name="connsiteY8309" fmla="*/ 631686 h 2329115"/>
                <a:gd name="connsiteX8310" fmla="*/ 43854 w 3708947"/>
                <a:gd name="connsiteY8310" fmla="*/ 620107 h 2329115"/>
                <a:gd name="connsiteX8311" fmla="*/ 57620 w 3708947"/>
                <a:gd name="connsiteY8311" fmla="*/ 614266 h 2329115"/>
                <a:gd name="connsiteX8312" fmla="*/ 61566 w 3708947"/>
                <a:gd name="connsiteY8312" fmla="*/ 604741 h 2329115"/>
                <a:gd name="connsiteX8313" fmla="*/ 72394 w 3708947"/>
                <a:gd name="connsiteY8313" fmla="*/ 600255 h 2329115"/>
                <a:gd name="connsiteX8314" fmla="*/ 73391 w 3708947"/>
                <a:gd name="connsiteY8314" fmla="*/ 597905 h 2329115"/>
                <a:gd name="connsiteX8315" fmla="*/ 60286 w 3708947"/>
                <a:gd name="connsiteY8315" fmla="*/ 603204 h 2329115"/>
                <a:gd name="connsiteX8316" fmla="*/ 56494 w 3708947"/>
                <a:gd name="connsiteY8316" fmla="*/ 613030 h 2329115"/>
                <a:gd name="connsiteX8317" fmla="*/ 44332 w 3708947"/>
                <a:gd name="connsiteY8317" fmla="*/ 618436 h 2329115"/>
                <a:gd name="connsiteX8318" fmla="*/ 40942 w 3708947"/>
                <a:gd name="connsiteY8318" fmla="*/ 626237 h 2329115"/>
                <a:gd name="connsiteX8319" fmla="*/ 26215 w 3708947"/>
                <a:gd name="connsiteY8319" fmla="*/ 632054 h 2329115"/>
                <a:gd name="connsiteX8320" fmla="*/ 22336 w 3708947"/>
                <a:gd name="connsiteY8320" fmla="*/ 641419 h 2329115"/>
                <a:gd name="connsiteX8321" fmla="*/ 11836 w 3708947"/>
                <a:gd name="connsiteY8321" fmla="*/ 645768 h 2329115"/>
                <a:gd name="connsiteX8322" fmla="*/ 6784 w 3708947"/>
                <a:gd name="connsiteY8322" fmla="*/ 657680 h 2329115"/>
                <a:gd name="connsiteX8323" fmla="*/ 0 w 3708947"/>
                <a:gd name="connsiteY8323" fmla="*/ 660425 h 2329115"/>
                <a:gd name="connsiteX8324" fmla="*/ 0 w 3708947"/>
                <a:gd name="connsiteY8324" fmla="*/ 364360 h 2329115"/>
                <a:gd name="connsiteX8325" fmla="*/ 12220 w 3708947"/>
                <a:gd name="connsiteY8325" fmla="*/ 359299 h 2329115"/>
                <a:gd name="connsiteX8326" fmla="*/ 13492 w 3708947"/>
                <a:gd name="connsiteY8326" fmla="*/ 359826 h 2329115"/>
                <a:gd name="connsiteX8327" fmla="*/ 14756 w 3708947"/>
                <a:gd name="connsiteY8327" fmla="*/ 356774 h 2329115"/>
                <a:gd name="connsiteX8328" fmla="*/ 29957 w 3708947"/>
                <a:gd name="connsiteY8328" fmla="*/ 350477 h 2329115"/>
                <a:gd name="connsiteX8329" fmla="*/ 32653 w 3708947"/>
                <a:gd name="connsiteY8329" fmla="*/ 344123 h 2329115"/>
                <a:gd name="connsiteX8330" fmla="*/ 51440 w 3708947"/>
                <a:gd name="connsiteY8330" fmla="*/ 336526 h 2329115"/>
                <a:gd name="connsiteX8331" fmla="*/ 51486 w 3708947"/>
                <a:gd name="connsiteY8331" fmla="*/ 336545 h 2329115"/>
                <a:gd name="connsiteX8332" fmla="*/ 53975 w 3708947"/>
                <a:gd name="connsiteY8332" fmla="*/ 330391 h 2329115"/>
                <a:gd name="connsiteX8333" fmla="*/ 70469 w 3708947"/>
                <a:gd name="connsiteY8333" fmla="*/ 323392 h 2329115"/>
                <a:gd name="connsiteX8334" fmla="*/ 71872 w 3708947"/>
                <a:gd name="connsiteY8334" fmla="*/ 320086 h 2329115"/>
                <a:gd name="connsiteX8335" fmla="*/ 90658 w 3708947"/>
                <a:gd name="connsiteY8335" fmla="*/ 312489 h 2329115"/>
                <a:gd name="connsiteX8336" fmla="*/ 91250 w 3708947"/>
                <a:gd name="connsiteY8336" fmla="*/ 312728 h 2329115"/>
                <a:gd name="connsiteX8337" fmla="*/ 93194 w 3708947"/>
                <a:gd name="connsiteY8337" fmla="*/ 307805 h 2329115"/>
                <a:gd name="connsiteX8338" fmla="*/ 110054 w 3708947"/>
                <a:gd name="connsiteY8338" fmla="*/ 300480 h 2329115"/>
                <a:gd name="connsiteX8339" fmla="*/ 111462 w 3708947"/>
                <a:gd name="connsiteY8339" fmla="*/ 297313 h 2329115"/>
                <a:gd name="connsiteX8340" fmla="*/ 130920 w 3708947"/>
                <a:gd name="connsiteY8340" fmla="*/ 289802 h 2329115"/>
                <a:gd name="connsiteX8341" fmla="*/ 132413 w 3708947"/>
                <a:gd name="connsiteY8341" fmla="*/ 286111 h 2329115"/>
                <a:gd name="connsiteX8342" fmla="*/ 150752 w 3708947"/>
                <a:gd name="connsiteY8342" fmla="*/ 278330 h 2329115"/>
                <a:gd name="connsiteX8343" fmla="*/ 151614 w 3708947"/>
                <a:gd name="connsiteY8343" fmla="*/ 278696 h 2329115"/>
                <a:gd name="connsiteX8344" fmla="*/ 152840 w 3708947"/>
                <a:gd name="connsiteY8344" fmla="*/ 275805 h 2329115"/>
                <a:gd name="connsiteX8345" fmla="*/ 171627 w 3708947"/>
                <a:gd name="connsiteY8345" fmla="*/ 268209 h 2329115"/>
                <a:gd name="connsiteX8346" fmla="*/ 172218 w 3708947"/>
                <a:gd name="connsiteY8346" fmla="*/ 268448 h 2329115"/>
                <a:gd name="connsiteX8347" fmla="*/ 174163 w 3708947"/>
                <a:gd name="connsiteY8347" fmla="*/ 263525 h 2329115"/>
                <a:gd name="connsiteX8348" fmla="*/ 192502 w 3708947"/>
                <a:gd name="connsiteY8348" fmla="*/ 255558 h 2329115"/>
                <a:gd name="connsiteX8349" fmla="*/ 193537 w 3708947"/>
                <a:gd name="connsiteY8349" fmla="*/ 256007 h 2329115"/>
                <a:gd name="connsiteX8350" fmla="*/ 194590 w 3708947"/>
                <a:gd name="connsiteY8350" fmla="*/ 253404 h 2329115"/>
                <a:gd name="connsiteX8351" fmla="*/ 213377 w 3708947"/>
                <a:gd name="connsiteY8351" fmla="*/ 245437 h 2329115"/>
                <a:gd name="connsiteX8352" fmla="*/ 214482 w 3708947"/>
                <a:gd name="connsiteY8352" fmla="*/ 245905 h 2329115"/>
                <a:gd name="connsiteX8353" fmla="*/ 215912 w 3708947"/>
                <a:gd name="connsiteY8353" fmla="*/ 242203 h 2329115"/>
                <a:gd name="connsiteX8354" fmla="*/ 234165 w 3708947"/>
                <a:gd name="connsiteY8354" fmla="*/ 234089 h 2329115"/>
                <a:gd name="connsiteX8355" fmla="*/ 234179 w 3708947"/>
                <a:gd name="connsiteY8355" fmla="*/ 234056 h 2329115"/>
                <a:gd name="connsiteX8356" fmla="*/ 253860 w 3708947"/>
                <a:gd name="connsiteY8356" fmla="*/ 226460 h 2329115"/>
                <a:gd name="connsiteX8357" fmla="*/ 254327 w 3708947"/>
                <a:gd name="connsiteY8357" fmla="*/ 226640 h 2329115"/>
                <a:gd name="connsiteX8358" fmla="*/ 255502 w 3708947"/>
                <a:gd name="connsiteY8358" fmla="*/ 223935 h 2329115"/>
                <a:gd name="connsiteX8359" fmla="*/ 274736 w 3708947"/>
                <a:gd name="connsiteY8359" fmla="*/ 216339 h 2329115"/>
                <a:gd name="connsiteX8360" fmla="*/ 274797 w 3708947"/>
                <a:gd name="connsiteY8360" fmla="*/ 216363 h 2329115"/>
                <a:gd name="connsiteX8361" fmla="*/ 275929 w 3708947"/>
                <a:gd name="connsiteY8361" fmla="*/ 213814 h 2329115"/>
                <a:gd name="connsiteX8362" fmla="*/ 295610 w 3708947"/>
                <a:gd name="connsiteY8362" fmla="*/ 206218 h 2329115"/>
                <a:gd name="connsiteX8363" fmla="*/ 297832 w 3708947"/>
                <a:gd name="connsiteY8363" fmla="*/ 207075 h 2329115"/>
                <a:gd name="connsiteX8364" fmla="*/ 299411 w 3708947"/>
                <a:gd name="connsiteY8364" fmla="*/ 202983 h 2329115"/>
                <a:gd name="connsiteX8365" fmla="*/ 317750 w 3708947"/>
                <a:gd name="connsiteY8365" fmla="*/ 194831 h 2329115"/>
                <a:gd name="connsiteX8366" fmla="*/ 319581 w 3708947"/>
                <a:gd name="connsiteY8366" fmla="*/ 195645 h 2329115"/>
                <a:gd name="connsiteX8367" fmla="*/ 319838 w 3708947"/>
                <a:gd name="connsiteY8367" fmla="*/ 195022 h 2329115"/>
                <a:gd name="connsiteX8368" fmla="*/ 338625 w 3708947"/>
                <a:gd name="connsiteY8368" fmla="*/ 187240 h 2329115"/>
                <a:gd name="connsiteX8369" fmla="*/ 339896 w 3708947"/>
                <a:gd name="connsiteY8369" fmla="*/ 187766 h 2329115"/>
                <a:gd name="connsiteX8370" fmla="*/ 341160 w 3708947"/>
                <a:gd name="connsiteY8370" fmla="*/ 184716 h 2329115"/>
                <a:gd name="connsiteX8371" fmla="*/ 359499 w 3708947"/>
                <a:gd name="connsiteY8371" fmla="*/ 177119 h 2329115"/>
                <a:gd name="connsiteX8372" fmla="*/ 361277 w 3708947"/>
                <a:gd name="connsiteY8372" fmla="*/ 177856 h 2329115"/>
                <a:gd name="connsiteX8373" fmla="*/ 361587 w 3708947"/>
                <a:gd name="connsiteY8373" fmla="*/ 177125 h 2329115"/>
                <a:gd name="connsiteX8374" fmla="*/ 380374 w 3708947"/>
                <a:gd name="connsiteY8374" fmla="*/ 169528 h 2329115"/>
                <a:gd name="connsiteX8375" fmla="*/ 382548 w 3708947"/>
                <a:gd name="connsiteY8375" fmla="*/ 170407 h 2329115"/>
                <a:gd name="connsiteX8376" fmla="*/ 382910 w 3708947"/>
                <a:gd name="connsiteY8376" fmla="*/ 169534 h 2329115"/>
                <a:gd name="connsiteX8377" fmla="*/ 401249 w 3708947"/>
                <a:gd name="connsiteY8377" fmla="*/ 161938 h 2329115"/>
                <a:gd name="connsiteX8378" fmla="*/ 403916 w 3708947"/>
                <a:gd name="connsiteY8378" fmla="*/ 163042 h 2329115"/>
                <a:gd name="connsiteX8379" fmla="*/ 405867 w 3708947"/>
                <a:gd name="connsiteY8379" fmla="*/ 158332 h 2329115"/>
                <a:gd name="connsiteX8380" fmla="*/ 424654 w 3708947"/>
                <a:gd name="connsiteY8380" fmla="*/ 150551 h 2329115"/>
                <a:gd name="connsiteX8381" fmla="*/ 426820 w 3708947"/>
                <a:gd name="connsiteY8381" fmla="*/ 151448 h 2329115"/>
                <a:gd name="connsiteX8382" fmla="*/ 427189 w 3708947"/>
                <a:gd name="connsiteY8382" fmla="*/ 150557 h 2329115"/>
                <a:gd name="connsiteX8383" fmla="*/ 445528 w 3708947"/>
                <a:gd name="connsiteY8383" fmla="*/ 142960 h 2329115"/>
                <a:gd name="connsiteX8384" fmla="*/ 447306 w 3708947"/>
                <a:gd name="connsiteY8384" fmla="*/ 143697 h 2329115"/>
                <a:gd name="connsiteX8385" fmla="*/ 447616 w 3708947"/>
                <a:gd name="connsiteY8385" fmla="*/ 142966 h 2329115"/>
                <a:gd name="connsiteX8386" fmla="*/ 466403 w 3708947"/>
                <a:gd name="connsiteY8386" fmla="*/ 135369 h 2329115"/>
                <a:gd name="connsiteX8387" fmla="*/ 470745 w 3708947"/>
                <a:gd name="connsiteY8387" fmla="*/ 137125 h 2329115"/>
                <a:gd name="connsiteX8388" fmla="*/ 471470 w 3708947"/>
                <a:gd name="connsiteY8388" fmla="*/ 135376 h 2329115"/>
                <a:gd name="connsiteX8389" fmla="*/ 489809 w 3708947"/>
                <a:gd name="connsiteY8389" fmla="*/ 127779 h 2329115"/>
                <a:gd name="connsiteX8390" fmla="*/ 492515 w 3708947"/>
                <a:gd name="connsiteY8390" fmla="*/ 128900 h 2329115"/>
                <a:gd name="connsiteX8391" fmla="*/ 492977 w 3708947"/>
                <a:gd name="connsiteY8391" fmla="*/ 127785 h 2329115"/>
                <a:gd name="connsiteX8392" fmla="*/ 511316 w 3708947"/>
                <a:gd name="connsiteY8392" fmla="*/ 120189 h 2329115"/>
                <a:gd name="connsiteX8393" fmla="*/ 514904 w 3708947"/>
                <a:gd name="connsiteY8393" fmla="*/ 121675 h 2329115"/>
                <a:gd name="connsiteX8394" fmla="*/ 515750 w 3708947"/>
                <a:gd name="connsiteY8394" fmla="*/ 119484 h 2329115"/>
                <a:gd name="connsiteX8395" fmla="*/ 534089 w 3708947"/>
                <a:gd name="connsiteY8395" fmla="*/ 111332 h 2329115"/>
                <a:gd name="connsiteX8396" fmla="*/ 538768 w 3708947"/>
                <a:gd name="connsiteY8396" fmla="*/ 113412 h 2329115"/>
                <a:gd name="connsiteX8397" fmla="*/ 555596 w 3708947"/>
                <a:gd name="connsiteY8397" fmla="*/ 106272 h 2329115"/>
                <a:gd name="connsiteX8398" fmla="*/ 559368 w 3708947"/>
                <a:gd name="connsiteY8398" fmla="*/ 107872 h 2329115"/>
                <a:gd name="connsiteX8399" fmla="*/ 560029 w 3708947"/>
                <a:gd name="connsiteY8399" fmla="*/ 106277 h 2329115"/>
                <a:gd name="connsiteX8400" fmla="*/ 578368 w 3708947"/>
                <a:gd name="connsiteY8400" fmla="*/ 98681 h 2329115"/>
                <a:gd name="connsiteX8401" fmla="*/ 581522 w 3708947"/>
                <a:gd name="connsiteY8401" fmla="*/ 99987 h 2329115"/>
                <a:gd name="connsiteX8402" fmla="*/ 581907 w 3708947"/>
                <a:gd name="connsiteY8402" fmla="*/ 99057 h 2329115"/>
                <a:gd name="connsiteX8403" fmla="*/ 601141 w 3708947"/>
                <a:gd name="connsiteY8403" fmla="*/ 91090 h 2329115"/>
                <a:gd name="connsiteX8404" fmla="*/ 605895 w 3708947"/>
                <a:gd name="connsiteY8404" fmla="*/ 93059 h 2329115"/>
                <a:gd name="connsiteX8405" fmla="*/ 623280 w 3708947"/>
                <a:gd name="connsiteY8405" fmla="*/ 86029 h 2329115"/>
                <a:gd name="connsiteX8406" fmla="*/ 628942 w 3708947"/>
                <a:gd name="connsiteY8406" fmla="*/ 88318 h 2329115"/>
                <a:gd name="connsiteX8407" fmla="*/ 646686 w 3708947"/>
                <a:gd name="connsiteY8407" fmla="*/ 80969 h 2329115"/>
                <a:gd name="connsiteX8408" fmla="*/ 648764 w 3708947"/>
                <a:gd name="connsiteY8408" fmla="*/ 81830 h 2329115"/>
                <a:gd name="connsiteX8409" fmla="*/ 649144 w 3708947"/>
                <a:gd name="connsiteY8409" fmla="*/ 80975 h 2329115"/>
                <a:gd name="connsiteX8410" fmla="*/ 668825 w 3708947"/>
                <a:gd name="connsiteY8410" fmla="*/ 73378 h 2329115"/>
                <a:gd name="connsiteX8411" fmla="*/ 672622 w 3708947"/>
                <a:gd name="connsiteY8411" fmla="*/ 74844 h 2329115"/>
                <a:gd name="connsiteX8412" fmla="*/ 672626 w 3708947"/>
                <a:gd name="connsiteY8412" fmla="*/ 74833 h 2329115"/>
                <a:gd name="connsiteX8413" fmla="*/ 690965 w 3708947"/>
                <a:gd name="connsiteY8413" fmla="*/ 67052 h 2329115"/>
                <a:gd name="connsiteX8414" fmla="*/ 696492 w 3708947"/>
                <a:gd name="connsiteY8414" fmla="*/ 69397 h 2329115"/>
                <a:gd name="connsiteX8415" fmla="*/ 714370 w 3708947"/>
                <a:gd name="connsiteY8415" fmla="*/ 61991 h 2329115"/>
                <a:gd name="connsiteX8416" fmla="*/ 719964 w 3708947"/>
                <a:gd name="connsiteY8416" fmla="*/ 64308 h 2329115"/>
                <a:gd name="connsiteX8417" fmla="*/ 737775 w 3708947"/>
                <a:gd name="connsiteY8417" fmla="*/ 56931 h 2329115"/>
                <a:gd name="connsiteX8418" fmla="*/ 743685 w 3708947"/>
                <a:gd name="connsiteY8418" fmla="*/ 59378 h 2329115"/>
                <a:gd name="connsiteX8419" fmla="*/ 761812 w 3708947"/>
                <a:gd name="connsiteY8419" fmla="*/ 51870 h 2329115"/>
                <a:gd name="connsiteX8420" fmla="*/ 767090 w 3708947"/>
                <a:gd name="connsiteY8420" fmla="*/ 54056 h 2329115"/>
                <a:gd name="connsiteX8421" fmla="*/ 784585 w 3708947"/>
                <a:gd name="connsiteY8421" fmla="*/ 46811 h 2329115"/>
                <a:gd name="connsiteX8422" fmla="*/ 789446 w 3708947"/>
                <a:gd name="connsiteY8422" fmla="*/ 48824 h 2329115"/>
                <a:gd name="connsiteX8423" fmla="*/ 807358 w 3708947"/>
                <a:gd name="connsiteY8423" fmla="*/ 41750 h 2329115"/>
                <a:gd name="connsiteX8424" fmla="*/ 815685 w 3708947"/>
                <a:gd name="connsiteY8424" fmla="*/ 45039 h 2329115"/>
                <a:gd name="connsiteX8425" fmla="*/ 830762 w 3708947"/>
                <a:gd name="connsiteY8425" fmla="*/ 39220 h 2329115"/>
                <a:gd name="connsiteX8426" fmla="*/ 836119 w 3708947"/>
                <a:gd name="connsiteY8426" fmla="*/ 41287 h 2329115"/>
                <a:gd name="connsiteX8427" fmla="*/ 854168 w 3708947"/>
                <a:gd name="connsiteY8427" fmla="*/ 34159 h 2329115"/>
                <a:gd name="connsiteX8428" fmla="*/ 859686 w 3708947"/>
                <a:gd name="connsiteY8428" fmla="*/ 36339 h 2329115"/>
                <a:gd name="connsiteX8429" fmla="*/ 877572 w 3708947"/>
                <a:gd name="connsiteY8429" fmla="*/ 29099 h 2329115"/>
                <a:gd name="connsiteX8430" fmla="*/ 884582 w 3708947"/>
                <a:gd name="connsiteY8430" fmla="*/ 31937 h 2329115"/>
                <a:gd name="connsiteX8431" fmla="*/ 900978 w 3708947"/>
                <a:gd name="connsiteY8431" fmla="*/ 25303 h 2329115"/>
                <a:gd name="connsiteX8432" fmla="*/ 910878 w 3708947"/>
                <a:gd name="connsiteY8432" fmla="*/ 29308 h 2329115"/>
                <a:gd name="connsiteX8433" fmla="*/ 926280 w 3708947"/>
                <a:gd name="connsiteY8433" fmla="*/ 22773 h 2329115"/>
                <a:gd name="connsiteX8434" fmla="*/ 932106 w 3708947"/>
                <a:gd name="connsiteY8434" fmla="*/ 25245 h 2329115"/>
                <a:gd name="connsiteX8435" fmla="*/ 949052 w 3708947"/>
                <a:gd name="connsiteY8435" fmla="*/ 17712 h 2329115"/>
                <a:gd name="connsiteX8436" fmla="*/ 957701 w 3708947"/>
                <a:gd name="connsiteY8436" fmla="*/ 21557 h 2329115"/>
                <a:gd name="connsiteX8437" fmla="*/ 973090 w 3708947"/>
                <a:gd name="connsiteY8437" fmla="*/ 15182 h 2329115"/>
                <a:gd name="connsiteX8438" fmla="*/ 981561 w 3708947"/>
                <a:gd name="connsiteY8438" fmla="*/ 18690 h 2329115"/>
                <a:gd name="connsiteX8439" fmla="*/ 996496 w 3708947"/>
                <a:gd name="connsiteY8439" fmla="*/ 12652 h 2329115"/>
                <a:gd name="connsiteX8440" fmla="*/ 1005601 w 3708947"/>
                <a:gd name="connsiteY8440" fmla="*/ 16333 h 2329115"/>
                <a:gd name="connsiteX8441" fmla="*/ 1019900 w 3708947"/>
                <a:gd name="connsiteY8441" fmla="*/ 10121 h 2329115"/>
                <a:gd name="connsiteX8442" fmla="*/ 1031507 w 3708947"/>
                <a:gd name="connsiteY8442" fmla="*/ 15164 h 2329115"/>
                <a:gd name="connsiteX8443" fmla="*/ 1044570 w 3708947"/>
                <a:gd name="connsiteY8443" fmla="*/ 10121 h 2329115"/>
                <a:gd name="connsiteX8444" fmla="*/ 1054179 w 3708947"/>
                <a:gd name="connsiteY8444" fmla="*/ 13829 h 2329115"/>
                <a:gd name="connsiteX8445" fmla="*/ 1069241 w 3708947"/>
                <a:gd name="connsiteY8445" fmla="*/ 7591 h 2329115"/>
                <a:gd name="connsiteX8446" fmla="*/ 1078206 w 3708947"/>
                <a:gd name="connsiteY8446" fmla="*/ 11304 h 2329115"/>
                <a:gd name="connsiteX8447" fmla="*/ 1093279 w 3708947"/>
                <a:gd name="connsiteY8447" fmla="*/ 5061 h 2329115"/>
                <a:gd name="connsiteX8448" fmla="*/ 1104841 w 3708947"/>
                <a:gd name="connsiteY8448" fmla="*/ 9850 h 2329115"/>
                <a:gd name="connsiteX8449" fmla="*/ 1116684 w 3708947"/>
                <a:gd name="connsiteY8449" fmla="*/ 5061 h 2329115"/>
                <a:gd name="connsiteX8450" fmla="*/ 1126717 w 3708947"/>
                <a:gd name="connsiteY8450" fmla="*/ 9117 h 2329115"/>
                <a:gd name="connsiteX8451" fmla="*/ 1142619 w 3708947"/>
                <a:gd name="connsiteY8451" fmla="*/ 2531 h 2329115"/>
                <a:gd name="connsiteX8452" fmla="*/ 1154181 w 3708947"/>
                <a:gd name="connsiteY8452" fmla="*/ 7319 h 2329115"/>
                <a:gd name="connsiteX8453" fmla="*/ 1166024 w 3708947"/>
                <a:gd name="connsiteY8453" fmla="*/ 2531 h 2329115"/>
                <a:gd name="connsiteX8454" fmla="*/ 1175130 w 3708947"/>
                <a:gd name="connsiteY8454" fmla="*/ 6212 h 2329115"/>
                <a:gd name="connsiteX8455" fmla="*/ 1189429 w 3708947"/>
                <a:gd name="connsiteY8455" fmla="*/ 0 h 2329115"/>
                <a:gd name="connsiteX8456" fmla="*/ 1202396 w 3708947"/>
                <a:gd name="connsiteY8456" fmla="*/ 5633 h 2329115"/>
                <a:gd name="connsiteX8457" fmla="*/ 1215996 w 3708947"/>
                <a:gd name="connsiteY8457" fmla="*/ 0 h 2329115"/>
                <a:gd name="connsiteX8458" fmla="*/ 1227382 w 3708947"/>
                <a:gd name="connsiteY8458" fmla="*/ 4717 h 2329115"/>
                <a:gd name="connsiteX8459" fmla="*/ 1238769 w 3708947"/>
                <a:gd name="connsiteY8459" fmla="*/ 0 h 2329115"/>
                <a:gd name="connsiteX8460" fmla="*/ 1252053 w 3708947"/>
                <a:gd name="connsiteY8460" fmla="*/ 5502 h 2329115"/>
                <a:gd name="connsiteX8461" fmla="*/ 1265337 w 3708947"/>
                <a:gd name="connsiteY8461" fmla="*/ 0 h 2329115"/>
                <a:gd name="connsiteX8462" fmla="*/ 1276898 w 3708947"/>
                <a:gd name="connsiteY8462" fmla="*/ 4789 h 2329115"/>
                <a:gd name="connsiteX8463" fmla="*/ 1288742 w 3708947"/>
                <a:gd name="connsiteY8463" fmla="*/ 0 h 2329115"/>
                <a:gd name="connsiteX8464" fmla="*/ 1301866 w 3708947"/>
                <a:gd name="connsiteY8464" fmla="*/ 5306 h 2329115"/>
                <a:gd name="connsiteX8465" fmla="*/ 1314677 w 3708947"/>
                <a:gd name="connsiteY8465" fmla="*/ 0 h 2329115"/>
                <a:gd name="connsiteX8466" fmla="*/ 1326696 w 3708947"/>
                <a:gd name="connsiteY8466" fmla="*/ 4979 h 2329115"/>
                <a:gd name="connsiteX8467" fmla="*/ 1338715 w 3708947"/>
                <a:gd name="connsiteY8467" fmla="*/ 0 h 2329115"/>
                <a:gd name="connsiteX8468" fmla="*/ 1340010 w 3708947"/>
                <a:gd name="connsiteY8468" fmla="*/ 537 h 2329115"/>
                <a:gd name="connsiteX8469" fmla="*/ 1341246 w 3708947"/>
                <a:gd name="connsiteY8469" fmla="*/ 0 h 2329115"/>
                <a:gd name="connsiteX8470" fmla="*/ 1352528 w 3708947"/>
                <a:gd name="connsiteY8470" fmla="*/ 4901 h 2329115"/>
                <a:gd name="connsiteX8471" fmla="*/ 1364651 w 3708947"/>
                <a:gd name="connsiteY8471" fmla="*/ 0 h 2329115"/>
                <a:gd name="connsiteX8472" fmla="*/ 1376840 w 3708947"/>
                <a:gd name="connsiteY8472" fmla="*/ 4929 h 2329115"/>
                <a:gd name="connsiteX8473" fmla="*/ 1389320 w 3708947"/>
                <a:gd name="connsiteY8473" fmla="*/ 0 h 2329115"/>
                <a:gd name="connsiteX8474" fmla="*/ 1401800 w 3708947"/>
                <a:gd name="connsiteY8474" fmla="*/ 4929 h 2329115"/>
                <a:gd name="connsiteX8475" fmla="*/ 1413990 w 3708947"/>
                <a:gd name="connsiteY8475" fmla="*/ 0 h 2329115"/>
                <a:gd name="connsiteX8476" fmla="*/ 1426113 w 3708947"/>
                <a:gd name="connsiteY8476" fmla="*/ 4901 h 2329115"/>
                <a:gd name="connsiteX8477" fmla="*/ 1437396 w 3708947"/>
                <a:gd name="connsiteY8477" fmla="*/ 0 h 2329115"/>
                <a:gd name="connsiteX8478" fmla="*/ 1438630 w 3708947"/>
                <a:gd name="connsiteY8478" fmla="*/ 537 h 2329115"/>
                <a:gd name="connsiteX8479" fmla="*/ 1439926 w 3708947"/>
                <a:gd name="connsiteY8479" fmla="*/ 0 h 2329115"/>
                <a:gd name="connsiteX8480" fmla="*/ 1451944 w 3708947"/>
                <a:gd name="connsiteY8480" fmla="*/ 4978 h 2329115"/>
                <a:gd name="connsiteX8481" fmla="*/ 1463963 w 3708947"/>
                <a:gd name="connsiteY8481" fmla="*/ 0 h 2329115"/>
                <a:gd name="connsiteX8482" fmla="*/ 1476775 w 3708947"/>
                <a:gd name="connsiteY8482" fmla="*/ 5307 h 2329115"/>
                <a:gd name="connsiteX8483" fmla="*/ 1489899 w 3708947"/>
                <a:gd name="connsiteY8483" fmla="*/ 0 h 2329115"/>
                <a:gd name="connsiteX8484" fmla="*/ 1501742 w 3708947"/>
                <a:gd name="connsiteY8484" fmla="*/ 4789 h 2329115"/>
                <a:gd name="connsiteX8485" fmla="*/ 1513304 w 3708947"/>
                <a:gd name="connsiteY8485" fmla="*/ 0 h 2329115"/>
                <a:gd name="connsiteX8486" fmla="*/ 1526587 w 3708947"/>
                <a:gd name="connsiteY8486" fmla="*/ 5502 h 2329115"/>
                <a:gd name="connsiteX8487" fmla="*/ 1539871 w 3708947"/>
                <a:gd name="connsiteY8487" fmla="*/ 0 h 2329115"/>
                <a:gd name="connsiteX8488" fmla="*/ 1551257 w 3708947"/>
                <a:gd name="connsiteY8488" fmla="*/ 4717 h 2329115"/>
                <a:gd name="connsiteX8489" fmla="*/ 1562644 w 3708947"/>
                <a:gd name="connsiteY8489" fmla="*/ 0 h 2329115"/>
                <a:gd name="connsiteX8490" fmla="*/ 1563939 w 3708947"/>
                <a:gd name="connsiteY8490" fmla="*/ 537 h 2329115"/>
                <a:gd name="connsiteX8491" fmla="*/ 1565174 w 3708947"/>
                <a:gd name="connsiteY8491" fmla="*/ 0 h 2329115"/>
                <a:gd name="connsiteX8492" fmla="*/ 1576906 w 3708947"/>
                <a:gd name="connsiteY8492" fmla="*/ 5097 h 2329115"/>
                <a:gd name="connsiteX8493" fmla="*/ 1589212 w 3708947"/>
                <a:gd name="connsiteY8493" fmla="*/ 0 h 2329115"/>
                <a:gd name="connsiteX8494" fmla="*/ 1601112 w 3708947"/>
                <a:gd name="connsiteY8494" fmla="*/ 4929 h 2329115"/>
                <a:gd name="connsiteX8495" fmla="*/ 1613882 w 3708947"/>
                <a:gd name="connsiteY8495" fmla="*/ 0 h 2329115"/>
                <a:gd name="connsiteX8496" fmla="*/ 1626652 w 3708947"/>
                <a:gd name="connsiteY8496" fmla="*/ 4929 h 2329115"/>
                <a:gd name="connsiteX8497" fmla="*/ 1638552 w 3708947"/>
                <a:gd name="connsiteY8497" fmla="*/ 0 h 2329115"/>
                <a:gd name="connsiteX8498" fmla="*/ 1650392 w 3708947"/>
                <a:gd name="connsiteY8498" fmla="*/ 4905 h 2329115"/>
                <a:gd name="connsiteX8499" fmla="*/ 1661957 w 3708947"/>
                <a:gd name="connsiteY8499" fmla="*/ 0 h 2329115"/>
                <a:gd name="connsiteX8500" fmla="*/ 1663520 w 3708947"/>
                <a:gd name="connsiteY8500" fmla="*/ 663 h 2329115"/>
                <a:gd name="connsiteX8501" fmla="*/ 1665120 w 3708947"/>
                <a:gd name="connsiteY8501" fmla="*/ 0 h 2329115"/>
                <a:gd name="connsiteX8502" fmla="*/ 1676506 w 3708947"/>
                <a:gd name="connsiteY8502" fmla="*/ 4717 h 2329115"/>
                <a:gd name="connsiteX8503" fmla="*/ 1687893 w 3708947"/>
                <a:gd name="connsiteY8503" fmla="*/ 0 h 2329115"/>
                <a:gd name="connsiteX8504" fmla="*/ 1701176 w 3708947"/>
                <a:gd name="connsiteY8504" fmla="*/ 5502 h 2329115"/>
                <a:gd name="connsiteX8505" fmla="*/ 1714460 w 3708947"/>
                <a:gd name="connsiteY8505" fmla="*/ 0 h 2329115"/>
                <a:gd name="connsiteX8506" fmla="*/ 1726300 w 3708947"/>
                <a:gd name="connsiteY8506" fmla="*/ 4905 h 2329115"/>
                <a:gd name="connsiteX8507" fmla="*/ 1737865 w 3708947"/>
                <a:gd name="connsiteY8507" fmla="*/ 0 h 2329115"/>
                <a:gd name="connsiteX8508" fmla="*/ 1738468 w 3708947"/>
                <a:gd name="connsiteY8508" fmla="*/ 256 h 2329115"/>
                <a:gd name="connsiteX8509" fmla="*/ 1739130 w 3708947"/>
                <a:gd name="connsiteY8509" fmla="*/ 0 h 2329115"/>
                <a:gd name="connsiteX8510" fmla="*/ 1751901 w 3708947"/>
                <a:gd name="connsiteY8510" fmla="*/ 4929 h 2329115"/>
                <a:gd name="connsiteX8511" fmla="*/ 1763801 w 3708947"/>
                <a:gd name="connsiteY8511" fmla="*/ 0 h 2329115"/>
                <a:gd name="connsiteX8512" fmla="*/ 1775820 w 3708947"/>
                <a:gd name="connsiteY8512" fmla="*/ 4979 h 2329115"/>
                <a:gd name="connsiteX8513" fmla="*/ 1787838 w 3708947"/>
                <a:gd name="connsiteY8513" fmla="*/ 0 h 2329115"/>
                <a:gd name="connsiteX8514" fmla="*/ 1789133 w 3708947"/>
                <a:gd name="connsiteY8514" fmla="*/ 537 h 2329115"/>
                <a:gd name="connsiteX8515" fmla="*/ 1790368 w 3708947"/>
                <a:gd name="connsiteY8515" fmla="*/ 0 h 2329115"/>
                <a:gd name="connsiteX8516" fmla="*/ 1801483 w 3708947"/>
                <a:gd name="connsiteY8516" fmla="*/ 4829 h 2329115"/>
                <a:gd name="connsiteX8517" fmla="*/ 1813141 w 3708947"/>
                <a:gd name="connsiteY8517" fmla="*/ 0 h 2329115"/>
                <a:gd name="connsiteX8518" fmla="*/ 1825491 w 3708947"/>
                <a:gd name="connsiteY8518" fmla="*/ 5116 h 2329115"/>
                <a:gd name="connsiteX8519" fmla="*/ 1838444 w 3708947"/>
                <a:gd name="connsiteY8519" fmla="*/ 0 h 2329115"/>
                <a:gd name="connsiteX8520" fmla="*/ 1850924 w 3708947"/>
                <a:gd name="connsiteY8520" fmla="*/ 4929 h 2329115"/>
                <a:gd name="connsiteX8521" fmla="*/ 1863114 w 3708947"/>
                <a:gd name="connsiteY8521" fmla="*/ 0 h 2329115"/>
                <a:gd name="connsiteX8522" fmla="*/ 1875236 w 3708947"/>
                <a:gd name="connsiteY8522" fmla="*/ 4901 h 2329115"/>
                <a:gd name="connsiteX8523" fmla="*/ 1886518 w 3708947"/>
                <a:gd name="connsiteY8523" fmla="*/ 0 h 2329115"/>
                <a:gd name="connsiteX8524" fmla="*/ 1887753 w 3708947"/>
                <a:gd name="connsiteY8524" fmla="*/ 537 h 2329115"/>
                <a:gd name="connsiteX8525" fmla="*/ 1889049 w 3708947"/>
                <a:gd name="connsiteY8525" fmla="*/ 0 h 2329115"/>
                <a:gd name="connsiteX8526" fmla="*/ 1901068 w 3708947"/>
                <a:gd name="connsiteY8526" fmla="*/ 4979 h 2329115"/>
                <a:gd name="connsiteX8527" fmla="*/ 1913087 w 3708947"/>
                <a:gd name="connsiteY8527" fmla="*/ 0 h 2329115"/>
                <a:gd name="connsiteX8528" fmla="*/ 1925738 w 3708947"/>
                <a:gd name="connsiteY8528" fmla="*/ 5240 h 2329115"/>
                <a:gd name="connsiteX8529" fmla="*/ 1938390 w 3708947"/>
                <a:gd name="connsiteY8529" fmla="*/ 0 h 2329115"/>
                <a:gd name="connsiteX8530" fmla="*/ 1950694 w 3708947"/>
                <a:gd name="connsiteY8530" fmla="*/ 5097 h 2329115"/>
                <a:gd name="connsiteX8531" fmla="*/ 1962427 w 3708947"/>
                <a:gd name="connsiteY8531" fmla="*/ 0 h 2329115"/>
                <a:gd name="connsiteX8532" fmla="*/ 1963029 w 3708947"/>
                <a:gd name="connsiteY8532" fmla="*/ 262 h 2329115"/>
                <a:gd name="connsiteX8533" fmla="*/ 1963692 w 3708947"/>
                <a:gd name="connsiteY8533" fmla="*/ 0 h 2329115"/>
                <a:gd name="connsiteX8534" fmla="*/ 1976172 w 3708947"/>
                <a:gd name="connsiteY8534" fmla="*/ 4929 h 2329115"/>
                <a:gd name="connsiteX8535" fmla="*/ 1988362 w 3708947"/>
                <a:gd name="connsiteY8535" fmla="*/ 0 h 2329115"/>
                <a:gd name="connsiteX8536" fmla="*/ 2000206 w 3708947"/>
                <a:gd name="connsiteY8536" fmla="*/ 4789 h 2329115"/>
                <a:gd name="connsiteX8537" fmla="*/ 2011768 w 3708947"/>
                <a:gd name="connsiteY8537" fmla="*/ 0 h 2329115"/>
                <a:gd name="connsiteX8538" fmla="*/ 2013062 w 3708947"/>
                <a:gd name="connsiteY8538" fmla="*/ 537 h 2329115"/>
                <a:gd name="connsiteX8539" fmla="*/ 2014298 w 3708947"/>
                <a:gd name="connsiteY8539" fmla="*/ 0 h 2329115"/>
                <a:gd name="connsiteX8540" fmla="*/ 2026030 w 3708947"/>
                <a:gd name="connsiteY8540" fmla="*/ 5097 h 2329115"/>
                <a:gd name="connsiteX8541" fmla="*/ 2038335 w 3708947"/>
                <a:gd name="connsiteY8541" fmla="*/ 0 h 2329115"/>
                <a:gd name="connsiteX8542" fmla="*/ 2050235 w 3708947"/>
                <a:gd name="connsiteY8542" fmla="*/ 4929 h 2329115"/>
                <a:gd name="connsiteX8543" fmla="*/ 2063005 w 3708947"/>
                <a:gd name="connsiteY8543" fmla="*/ 0 h 2329115"/>
                <a:gd name="connsiteX8544" fmla="*/ 2075776 w 3708947"/>
                <a:gd name="connsiteY8544" fmla="*/ 4929 h 2329115"/>
                <a:gd name="connsiteX8545" fmla="*/ 2087676 w 3708947"/>
                <a:gd name="connsiteY8545" fmla="*/ 0 h 2329115"/>
                <a:gd name="connsiteX8546" fmla="*/ 2099516 w 3708947"/>
                <a:gd name="connsiteY8546" fmla="*/ 4905 h 2329115"/>
                <a:gd name="connsiteX8547" fmla="*/ 2111081 w 3708947"/>
                <a:gd name="connsiteY8547" fmla="*/ 0 h 2329115"/>
                <a:gd name="connsiteX8548" fmla="*/ 2112316 w 3708947"/>
                <a:gd name="connsiteY8548" fmla="*/ 524 h 2329115"/>
                <a:gd name="connsiteX8549" fmla="*/ 2113611 w 3708947"/>
                <a:gd name="connsiteY8549" fmla="*/ 0 h 2329115"/>
                <a:gd name="connsiteX8550" fmla="*/ 2125454 w 3708947"/>
                <a:gd name="connsiteY8550" fmla="*/ 4789 h 2329115"/>
                <a:gd name="connsiteX8551" fmla="*/ 2137016 w 3708947"/>
                <a:gd name="connsiteY8551" fmla="*/ 0 h 2329115"/>
                <a:gd name="connsiteX8552" fmla="*/ 2150300 w 3708947"/>
                <a:gd name="connsiteY8552" fmla="*/ 5502 h 2329115"/>
                <a:gd name="connsiteX8553" fmla="*/ 2163584 w 3708947"/>
                <a:gd name="connsiteY8553" fmla="*/ 0 h 2329115"/>
                <a:gd name="connsiteX8554" fmla="*/ 2175424 w 3708947"/>
                <a:gd name="connsiteY8554" fmla="*/ 4905 h 2329115"/>
                <a:gd name="connsiteX8555" fmla="*/ 2186989 w 3708947"/>
                <a:gd name="connsiteY8555" fmla="*/ 0 h 2329115"/>
                <a:gd name="connsiteX8556" fmla="*/ 2187592 w 3708947"/>
                <a:gd name="connsiteY8556" fmla="*/ 256 h 2329115"/>
                <a:gd name="connsiteX8557" fmla="*/ 2188254 w 3708947"/>
                <a:gd name="connsiteY8557" fmla="*/ 0 h 2329115"/>
                <a:gd name="connsiteX8558" fmla="*/ 2201024 w 3708947"/>
                <a:gd name="connsiteY8558" fmla="*/ 4929 h 2329115"/>
                <a:gd name="connsiteX8559" fmla="*/ 2212924 w 3708947"/>
                <a:gd name="connsiteY8559" fmla="*/ 0 h 2329115"/>
                <a:gd name="connsiteX8560" fmla="*/ 2224486 w 3708947"/>
                <a:gd name="connsiteY8560" fmla="*/ 4789 h 2329115"/>
                <a:gd name="connsiteX8561" fmla="*/ 2236329 w 3708947"/>
                <a:gd name="connsiteY8561" fmla="*/ 0 h 2329115"/>
                <a:gd name="connsiteX8562" fmla="*/ 2237967 w 3708947"/>
                <a:gd name="connsiteY8562" fmla="*/ 663 h 2329115"/>
                <a:gd name="connsiteX8563" fmla="*/ 2239492 w 3708947"/>
                <a:gd name="connsiteY8563" fmla="*/ 0 h 2329115"/>
                <a:gd name="connsiteX8564" fmla="*/ 2250608 w 3708947"/>
                <a:gd name="connsiteY8564" fmla="*/ 4829 h 2329115"/>
                <a:gd name="connsiteX8565" fmla="*/ 2262264 w 3708947"/>
                <a:gd name="connsiteY8565" fmla="*/ 0 h 2329115"/>
                <a:gd name="connsiteX8566" fmla="*/ 2274614 w 3708947"/>
                <a:gd name="connsiteY8566" fmla="*/ 5116 h 2329115"/>
                <a:gd name="connsiteX8567" fmla="*/ 2287567 w 3708947"/>
                <a:gd name="connsiteY8567" fmla="*/ 0 h 2329115"/>
                <a:gd name="connsiteX8568" fmla="*/ 2300048 w 3708947"/>
                <a:gd name="connsiteY8568" fmla="*/ 4929 h 2329115"/>
                <a:gd name="connsiteX8569" fmla="*/ 2312237 w 3708947"/>
                <a:gd name="connsiteY8569" fmla="*/ 0 h 2329115"/>
                <a:gd name="connsiteX8570" fmla="*/ 2324359 w 3708947"/>
                <a:gd name="connsiteY8570" fmla="*/ 4901 h 2329115"/>
                <a:gd name="connsiteX8571" fmla="*/ 2335642 w 3708947"/>
                <a:gd name="connsiteY8571" fmla="*/ 0 h 2329115"/>
                <a:gd name="connsiteX8572" fmla="*/ 2336878 w 3708947"/>
                <a:gd name="connsiteY8572" fmla="*/ 537 h 2329115"/>
                <a:gd name="connsiteX8573" fmla="*/ 2338172 w 3708947"/>
                <a:gd name="connsiteY8573" fmla="*/ 0 h 2329115"/>
                <a:gd name="connsiteX8574" fmla="*/ 2349734 w 3708947"/>
                <a:gd name="connsiteY8574" fmla="*/ 4789 h 2329115"/>
                <a:gd name="connsiteX8575" fmla="*/ 2361578 w 3708947"/>
                <a:gd name="connsiteY8575" fmla="*/ 0 h 2329115"/>
                <a:gd name="connsiteX8576" fmla="*/ 2374702 w 3708947"/>
                <a:gd name="connsiteY8576" fmla="*/ 5306 h 2329115"/>
                <a:gd name="connsiteX8577" fmla="*/ 2387512 w 3708947"/>
                <a:gd name="connsiteY8577" fmla="*/ 0 h 2329115"/>
                <a:gd name="connsiteX8578" fmla="*/ 2399818 w 3708947"/>
                <a:gd name="connsiteY8578" fmla="*/ 5097 h 2329115"/>
                <a:gd name="connsiteX8579" fmla="*/ 2411550 w 3708947"/>
                <a:gd name="connsiteY8579" fmla="*/ 0 h 2329115"/>
                <a:gd name="connsiteX8580" fmla="*/ 2412153 w 3708947"/>
                <a:gd name="connsiteY8580" fmla="*/ 262 h 2329115"/>
                <a:gd name="connsiteX8581" fmla="*/ 2412816 w 3708947"/>
                <a:gd name="connsiteY8581" fmla="*/ 0 h 2329115"/>
                <a:gd name="connsiteX8582" fmla="*/ 2425297 w 3708947"/>
                <a:gd name="connsiteY8582" fmla="*/ 4929 h 2329115"/>
                <a:gd name="connsiteX8583" fmla="*/ 2437486 w 3708947"/>
                <a:gd name="connsiteY8583" fmla="*/ 0 h 2329115"/>
                <a:gd name="connsiteX8584" fmla="*/ 2449329 w 3708947"/>
                <a:gd name="connsiteY8584" fmla="*/ 4789 h 2329115"/>
                <a:gd name="connsiteX8585" fmla="*/ 2460890 w 3708947"/>
                <a:gd name="connsiteY8585" fmla="*/ 0 h 2329115"/>
                <a:gd name="connsiteX8586" fmla="*/ 2462186 w 3708947"/>
                <a:gd name="connsiteY8586" fmla="*/ 537 h 2329115"/>
                <a:gd name="connsiteX8587" fmla="*/ 2463420 w 3708947"/>
                <a:gd name="connsiteY8587" fmla="*/ 0 h 2329115"/>
                <a:gd name="connsiteX8588" fmla="*/ 2475153 w 3708947"/>
                <a:gd name="connsiteY8588" fmla="*/ 5097 h 2329115"/>
                <a:gd name="connsiteX8589" fmla="*/ 2487458 w 3708947"/>
                <a:gd name="connsiteY8589" fmla="*/ 0 h 2329115"/>
                <a:gd name="connsiteX8590" fmla="*/ 2499192 w 3708947"/>
                <a:gd name="connsiteY8590" fmla="*/ 4860 h 2329115"/>
                <a:gd name="connsiteX8591" fmla="*/ 2511496 w 3708947"/>
                <a:gd name="connsiteY8591" fmla="*/ 0 h 2329115"/>
                <a:gd name="connsiteX8592" fmla="*/ 2524449 w 3708947"/>
                <a:gd name="connsiteY8592" fmla="*/ 5116 h 2329115"/>
                <a:gd name="connsiteX8593" fmla="*/ 2536798 w 3708947"/>
                <a:gd name="connsiteY8593" fmla="*/ 0 h 2329115"/>
                <a:gd name="connsiteX8594" fmla="*/ 2548639 w 3708947"/>
                <a:gd name="connsiteY8594" fmla="*/ 4905 h 2329115"/>
                <a:gd name="connsiteX8595" fmla="*/ 2560204 w 3708947"/>
                <a:gd name="connsiteY8595" fmla="*/ 0 h 2329115"/>
                <a:gd name="connsiteX8596" fmla="*/ 2561439 w 3708947"/>
                <a:gd name="connsiteY8596" fmla="*/ 524 h 2329115"/>
                <a:gd name="connsiteX8597" fmla="*/ 2562734 w 3708947"/>
                <a:gd name="connsiteY8597" fmla="*/ 0 h 2329115"/>
                <a:gd name="connsiteX8598" fmla="*/ 2574578 w 3708947"/>
                <a:gd name="connsiteY8598" fmla="*/ 4789 h 2329115"/>
                <a:gd name="connsiteX8599" fmla="*/ 2586139 w 3708947"/>
                <a:gd name="connsiteY8599" fmla="*/ 0 h 2329115"/>
                <a:gd name="connsiteX8600" fmla="*/ 2599423 w 3708947"/>
                <a:gd name="connsiteY8600" fmla="*/ 5502 h 2329115"/>
                <a:gd name="connsiteX8601" fmla="*/ 2612706 w 3708947"/>
                <a:gd name="connsiteY8601" fmla="*/ 0 h 2329115"/>
                <a:gd name="connsiteX8602" fmla="*/ 2624364 w 3708947"/>
                <a:gd name="connsiteY8602" fmla="*/ 4829 h 2329115"/>
                <a:gd name="connsiteX8603" fmla="*/ 2635479 w 3708947"/>
                <a:gd name="connsiteY8603" fmla="*/ 0 h 2329115"/>
                <a:gd name="connsiteX8604" fmla="*/ 2636082 w 3708947"/>
                <a:gd name="connsiteY8604" fmla="*/ 262 h 2329115"/>
                <a:gd name="connsiteX8605" fmla="*/ 2636744 w 3708947"/>
                <a:gd name="connsiteY8605" fmla="*/ 0 h 2329115"/>
                <a:gd name="connsiteX8606" fmla="*/ 2649698 w 3708947"/>
                <a:gd name="connsiteY8606" fmla="*/ 5116 h 2329115"/>
                <a:gd name="connsiteX8607" fmla="*/ 2662047 w 3708947"/>
                <a:gd name="connsiteY8607" fmla="*/ 0 h 2329115"/>
                <a:gd name="connsiteX8608" fmla="*/ 2673609 w 3708947"/>
                <a:gd name="connsiteY8608" fmla="*/ 4789 h 2329115"/>
                <a:gd name="connsiteX8609" fmla="*/ 2685452 w 3708947"/>
                <a:gd name="connsiteY8609" fmla="*/ 0 h 2329115"/>
                <a:gd name="connsiteX8610" fmla="*/ 2686748 w 3708947"/>
                <a:gd name="connsiteY8610" fmla="*/ 524 h 2329115"/>
                <a:gd name="connsiteX8611" fmla="*/ 2687983 w 3708947"/>
                <a:gd name="connsiteY8611" fmla="*/ 0 h 2329115"/>
                <a:gd name="connsiteX8612" fmla="*/ 2699548 w 3708947"/>
                <a:gd name="connsiteY8612" fmla="*/ 4905 h 2329115"/>
                <a:gd name="connsiteX8613" fmla="*/ 2711387 w 3708947"/>
                <a:gd name="connsiteY8613" fmla="*/ 0 h 2329115"/>
                <a:gd name="connsiteX8614" fmla="*/ 2723738 w 3708947"/>
                <a:gd name="connsiteY8614" fmla="*/ 5116 h 2329115"/>
                <a:gd name="connsiteX8615" fmla="*/ 2736691 w 3708947"/>
                <a:gd name="connsiteY8615" fmla="*/ 0 h 2329115"/>
                <a:gd name="connsiteX8616" fmla="*/ 2748996 w 3708947"/>
                <a:gd name="connsiteY8616" fmla="*/ 4860 h 2329115"/>
                <a:gd name="connsiteX8617" fmla="*/ 2760728 w 3708947"/>
                <a:gd name="connsiteY8617" fmla="*/ 0 h 2329115"/>
                <a:gd name="connsiteX8618" fmla="*/ 2773033 w 3708947"/>
                <a:gd name="connsiteY8618" fmla="*/ 5097 h 2329115"/>
                <a:gd name="connsiteX8619" fmla="*/ 2784765 w 3708947"/>
                <a:gd name="connsiteY8619" fmla="*/ 0 h 2329115"/>
                <a:gd name="connsiteX8620" fmla="*/ 2786000 w 3708947"/>
                <a:gd name="connsiteY8620" fmla="*/ 537 h 2329115"/>
                <a:gd name="connsiteX8621" fmla="*/ 2787295 w 3708947"/>
                <a:gd name="connsiteY8621" fmla="*/ 0 h 2329115"/>
                <a:gd name="connsiteX8622" fmla="*/ 2798857 w 3708947"/>
                <a:gd name="connsiteY8622" fmla="*/ 4789 h 2329115"/>
                <a:gd name="connsiteX8623" fmla="*/ 2810700 w 3708947"/>
                <a:gd name="connsiteY8623" fmla="*/ 0 h 2329115"/>
                <a:gd name="connsiteX8624" fmla="*/ 2823824 w 3708947"/>
                <a:gd name="connsiteY8624" fmla="*/ 5307 h 2329115"/>
                <a:gd name="connsiteX8625" fmla="*/ 2836636 w 3708947"/>
                <a:gd name="connsiteY8625" fmla="*/ 0 h 2329115"/>
                <a:gd name="connsiteX8626" fmla="*/ 2848941 w 3708947"/>
                <a:gd name="connsiteY8626" fmla="*/ 5097 h 2329115"/>
                <a:gd name="connsiteX8627" fmla="*/ 2860673 w 3708947"/>
                <a:gd name="connsiteY8627" fmla="*/ 0 h 2329115"/>
                <a:gd name="connsiteX8628" fmla="*/ 2861276 w 3708947"/>
                <a:gd name="connsiteY8628" fmla="*/ 262 h 2329115"/>
                <a:gd name="connsiteX8629" fmla="*/ 2861939 w 3708947"/>
                <a:gd name="connsiteY8629" fmla="*/ 0 h 2329115"/>
                <a:gd name="connsiteX8630" fmla="*/ 2874244 w 3708947"/>
                <a:gd name="connsiteY8630" fmla="*/ 4860 h 2329115"/>
                <a:gd name="connsiteX8631" fmla="*/ 2885976 w 3708947"/>
                <a:gd name="connsiteY8631" fmla="*/ 0 h 2329115"/>
                <a:gd name="connsiteX8632" fmla="*/ 2897995 w 3708947"/>
                <a:gd name="connsiteY8632" fmla="*/ 4979 h 2329115"/>
                <a:gd name="connsiteX8633" fmla="*/ 2910014 w 3708947"/>
                <a:gd name="connsiteY8633" fmla="*/ 0 h 2329115"/>
                <a:gd name="connsiteX8634" fmla="*/ 2911310 w 3708947"/>
                <a:gd name="connsiteY8634" fmla="*/ 537 h 2329115"/>
                <a:gd name="connsiteX8635" fmla="*/ 2912544 w 3708947"/>
                <a:gd name="connsiteY8635" fmla="*/ 0 h 2329115"/>
                <a:gd name="connsiteX8636" fmla="*/ 2923827 w 3708947"/>
                <a:gd name="connsiteY8636" fmla="*/ 4901 h 2329115"/>
                <a:gd name="connsiteX8637" fmla="*/ 2935950 w 3708947"/>
                <a:gd name="connsiteY8637" fmla="*/ 0 h 2329115"/>
                <a:gd name="connsiteX8638" fmla="*/ 2948139 w 3708947"/>
                <a:gd name="connsiteY8638" fmla="*/ 4929 h 2329115"/>
                <a:gd name="connsiteX8639" fmla="*/ 2960619 w 3708947"/>
                <a:gd name="connsiteY8639" fmla="*/ 0 h 2329115"/>
                <a:gd name="connsiteX8640" fmla="*/ 2973572 w 3708947"/>
                <a:gd name="connsiteY8640" fmla="*/ 5116 h 2329115"/>
                <a:gd name="connsiteX8641" fmla="*/ 2985922 w 3708947"/>
                <a:gd name="connsiteY8641" fmla="*/ 0 h 2329115"/>
                <a:gd name="connsiteX8642" fmla="*/ 2997580 w 3708947"/>
                <a:gd name="connsiteY8642" fmla="*/ 4829 h 2329115"/>
                <a:gd name="connsiteX8643" fmla="*/ 3008694 w 3708947"/>
                <a:gd name="connsiteY8643" fmla="*/ 0 h 2329115"/>
                <a:gd name="connsiteX8644" fmla="*/ 3010220 w 3708947"/>
                <a:gd name="connsiteY8644" fmla="*/ 663 h 2329115"/>
                <a:gd name="connsiteX8645" fmla="*/ 3011858 w 3708947"/>
                <a:gd name="connsiteY8645" fmla="*/ 0 h 2329115"/>
                <a:gd name="connsiteX8646" fmla="*/ 3023701 w 3708947"/>
                <a:gd name="connsiteY8646" fmla="*/ 4789 h 2329115"/>
                <a:gd name="connsiteX8647" fmla="*/ 3035262 w 3708947"/>
                <a:gd name="connsiteY8647" fmla="*/ 0 h 2329115"/>
                <a:gd name="connsiteX8648" fmla="*/ 3048074 w 3708947"/>
                <a:gd name="connsiteY8648" fmla="*/ 5307 h 2329115"/>
                <a:gd name="connsiteX8649" fmla="*/ 3061198 w 3708947"/>
                <a:gd name="connsiteY8649" fmla="*/ 0 h 2329115"/>
                <a:gd name="connsiteX8650" fmla="*/ 3073320 w 3708947"/>
                <a:gd name="connsiteY8650" fmla="*/ 4901 h 2329115"/>
                <a:gd name="connsiteX8651" fmla="*/ 3084603 w 3708947"/>
                <a:gd name="connsiteY8651" fmla="*/ 0 h 2329115"/>
                <a:gd name="connsiteX8652" fmla="*/ 3085205 w 3708947"/>
                <a:gd name="connsiteY8652" fmla="*/ 262 h 2329115"/>
                <a:gd name="connsiteX8653" fmla="*/ 3085868 w 3708947"/>
                <a:gd name="connsiteY8653" fmla="*/ 0 h 2329115"/>
                <a:gd name="connsiteX8654" fmla="*/ 3098821 w 3708947"/>
                <a:gd name="connsiteY8654" fmla="*/ 5116 h 2329115"/>
                <a:gd name="connsiteX8655" fmla="*/ 3111170 w 3708947"/>
                <a:gd name="connsiteY8655" fmla="*/ 0 h 2329115"/>
                <a:gd name="connsiteX8656" fmla="*/ 3122732 w 3708947"/>
                <a:gd name="connsiteY8656" fmla="*/ 4789 h 2329115"/>
                <a:gd name="connsiteX8657" fmla="*/ 3134576 w 3708947"/>
                <a:gd name="connsiteY8657" fmla="*/ 0 h 2329115"/>
                <a:gd name="connsiteX8658" fmla="*/ 3135871 w 3708947"/>
                <a:gd name="connsiteY8658" fmla="*/ 524 h 2329115"/>
                <a:gd name="connsiteX8659" fmla="*/ 3137106 w 3708947"/>
                <a:gd name="connsiteY8659" fmla="*/ 0 h 2329115"/>
                <a:gd name="connsiteX8660" fmla="*/ 3148670 w 3708947"/>
                <a:gd name="connsiteY8660" fmla="*/ 4905 h 2329115"/>
                <a:gd name="connsiteX8661" fmla="*/ 3160511 w 3708947"/>
                <a:gd name="connsiteY8661" fmla="*/ 0 h 2329115"/>
                <a:gd name="connsiteX8662" fmla="*/ 3172410 w 3708947"/>
                <a:gd name="connsiteY8662" fmla="*/ 4929 h 2329115"/>
                <a:gd name="connsiteX8663" fmla="*/ 3185181 w 3708947"/>
                <a:gd name="connsiteY8663" fmla="*/ 0 h 2329115"/>
                <a:gd name="connsiteX8664" fmla="*/ 3197952 w 3708947"/>
                <a:gd name="connsiteY8664" fmla="*/ 4929 h 2329115"/>
                <a:gd name="connsiteX8665" fmla="*/ 3209850 w 3708947"/>
                <a:gd name="connsiteY8665" fmla="*/ 0 h 2329115"/>
                <a:gd name="connsiteX8666" fmla="*/ 3222156 w 3708947"/>
                <a:gd name="connsiteY8666" fmla="*/ 5097 h 2329115"/>
                <a:gd name="connsiteX8667" fmla="*/ 3233888 w 3708947"/>
                <a:gd name="connsiteY8667" fmla="*/ 0 h 2329115"/>
                <a:gd name="connsiteX8668" fmla="*/ 3235124 w 3708947"/>
                <a:gd name="connsiteY8668" fmla="*/ 537 h 2329115"/>
                <a:gd name="connsiteX8669" fmla="*/ 3236419 w 3708947"/>
                <a:gd name="connsiteY8669" fmla="*/ 0 h 2329115"/>
                <a:gd name="connsiteX8670" fmla="*/ 3247981 w 3708947"/>
                <a:gd name="connsiteY8670" fmla="*/ 4789 h 2329115"/>
                <a:gd name="connsiteX8671" fmla="*/ 3259824 w 3708947"/>
                <a:gd name="connsiteY8671" fmla="*/ 0 h 2329115"/>
                <a:gd name="connsiteX8672" fmla="*/ 3272948 w 3708947"/>
                <a:gd name="connsiteY8672" fmla="*/ 5306 h 2329115"/>
                <a:gd name="connsiteX8673" fmla="*/ 3285759 w 3708947"/>
                <a:gd name="connsiteY8673" fmla="*/ 0 h 2329115"/>
                <a:gd name="connsiteX8674" fmla="*/ 3298064 w 3708947"/>
                <a:gd name="connsiteY8674" fmla="*/ 5097 h 2329115"/>
                <a:gd name="connsiteX8675" fmla="*/ 3309797 w 3708947"/>
                <a:gd name="connsiteY8675" fmla="*/ 0 h 2329115"/>
                <a:gd name="connsiteX8676" fmla="*/ 3310400 w 3708947"/>
                <a:gd name="connsiteY8676" fmla="*/ 262 h 2329115"/>
                <a:gd name="connsiteX8677" fmla="*/ 3311062 w 3708947"/>
                <a:gd name="connsiteY8677" fmla="*/ 0 h 2329115"/>
                <a:gd name="connsiteX8678" fmla="*/ 3323368 w 3708947"/>
                <a:gd name="connsiteY8678" fmla="*/ 4860 h 2329115"/>
                <a:gd name="connsiteX8679" fmla="*/ 3335100 w 3708947"/>
                <a:gd name="connsiteY8679" fmla="*/ 0 h 2329115"/>
                <a:gd name="connsiteX8680" fmla="*/ 3347118 w 3708947"/>
                <a:gd name="connsiteY8680" fmla="*/ 4978 h 2329115"/>
                <a:gd name="connsiteX8681" fmla="*/ 3359136 w 3708947"/>
                <a:gd name="connsiteY8681" fmla="*/ 0 h 2329115"/>
                <a:gd name="connsiteX8682" fmla="*/ 3360432 w 3708947"/>
                <a:gd name="connsiteY8682" fmla="*/ 537 h 2329115"/>
                <a:gd name="connsiteX8683" fmla="*/ 3361667 w 3708947"/>
                <a:gd name="connsiteY8683" fmla="*/ 0 h 2329115"/>
                <a:gd name="connsiteX8684" fmla="*/ 3372950 w 3708947"/>
                <a:gd name="connsiteY8684" fmla="*/ 4901 h 2329115"/>
                <a:gd name="connsiteX8685" fmla="*/ 3385072 w 3708947"/>
                <a:gd name="connsiteY8685" fmla="*/ 0 h 2329115"/>
                <a:gd name="connsiteX8686" fmla="*/ 3397262 w 3708947"/>
                <a:gd name="connsiteY8686" fmla="*/ 4929 h 2329115"/>
                <a:gd name="connsiteX8687" fmla="*/ 3409743 w 3708947"/>
                <a:gd name="connsiteY8687" fmla="*/ 0 h 2329115"/>
                <a:gd name="connsiteX8688" fmla="*/ 3422696 w 3708947"/>
                <a:gd name="connsiteY8688" fmla="*/ 5116 h 2329115"/>
                <a:gd name="connsiteX8689" fmla="*/ 3435045 w 3708947"/>
                <a:gd name="connsiteY8689" fmla="*/ 0 h 2329115"/>
                <a:gd name="connsiteX8690" fmla="*/ 3446702 w 3708947"/>
                <a:gd name="connsiteY8690" fmla="*/ 4829 h 2329115"/>
                <a:gd name="connsiteX8691" fmla="*/ 3457818 w 3708947"/>
                <a:gd name="connsiteY8691" fmla="*/ 0 h 2329115"/>
                <a:gd name="connsiteX8692" fmla="*/ 3459052 w 3708947"/>
                <a:gd name="connsiteY8692" fmla="*/ 537 h 2329115"/>
                <a:gd name="connsiteX8693" fmla="*/ 3460348 w 3708947"/>
                <a:gd name="connsiteY8693" fmla="*/ 0 h 2329115"/>
                <a:gd name="connsiteX8694" fmla="*/ 3472367 w 3708947"/>
                <a:gd name="connsiteY8694" fmla="*/ 4979 h 2329115"/>
                <a:gd name="connsiteX8695" fmla="*/ 3484386 w 3708947"/>
                <a:gd name="connsiteY8695" fmla="*/ 0 h 2329115"/>
                <a:gd name="connsiteX8696" fmla="*/ 3497197 w 3708947"/>
                <a:gd name="connsiteY8696" fmla="*/ 5307 h 2329115"/>
                <a:gd name="connsiteX8697" fmla="*/ 3510321 w 3708947"/>
                <a:gd name="connsiteY8697" fmla="*/ 0 h 2329115"/>
                <a:gd name="connsiteX8698" fmla="*/ 3522444 w 3708947"/>
                <a:gd name="connsiteY8698" fmla="*/ 4901 h 2329115"/>
                <a:gd name="connsiteX8699" fmla="*/ 3533726 w 3708947"/>
                <a:gd name="connsiteY8699" fmla="*/ 0 h 2329115"/>
                <a:gd name="connsiteX8700" fmla="*/ 3534328 w 3708947"/>
                <a:gd name="connsiteY8700" fmla="*/ 262 h 2329115"/>
                <a:gd name="connsiteX8701" fmla="*/ 3534991 w 3708947"/>
                <a:gd name="connsiteY8701" fmla="*/ 0 h 2329115"/>
                <a:gd name="connsiteX8702" fmla="*/ 3547944 w 3708947"/>
                <a:gd name="connsiteY8702" fmla="*/ 5116 h 2329115"/>
                <a:gd name="connsiteX8703" fmla="*/ 3560294 w 3708947"/>
                <a:gd name="connsiteY8703" fmla="*/ 0 h 2329115"/>
                <a:gd name="connsiteX8704" fmla="*/ 3571680 w 3708947"/>
                <a:gd name="connsiteY8704" fmla="*/ 4717 h 2329115"/>
                <a:gd name="connsiteX8705" fmla="*/ 3583066 w 3708947"/>
                <a:gd name="connsiteY8705" fmla="*/ 0 h 2329115"/>
                <a:gd name="connsiteX8706" fmla="*/ 3596666 w 3708947"/>
                <a:gd name="connsiteY8706" fmla="*/ 5633 h 2329115"/>
                <a:gd name="connsiteX8707" fmla="*/ 3609634 w 3708947"/>
                <a:gd name="connsiteY8707" fmla="*/ 0 h 2329115"/>
                <a:gd name="connsiteX8708" fmla="*/ 3623934 w 3708947"/>
                <a:gd name="connsiteY8708" fmla="*/ 6212 h 2329115"/>
                <a:gd name="connsiteX8709" fmla="*/ 3633039 w 3708947"/>
                <a:gd name="connsiteY8709" fmla="*/ 2531 h 2329115"/>
                <a:gd name="connsiteX8710" fmla="*/ 3645230 w 3708947"/>
                <a:gd name="connsiteY8710" fmla="*/ 7460 h 2329115"/>
                <a:gd name="connsiteX8711" fmla="*/ 3657710 w 3708947"/>
                <a:gd name="connsiteY8711" fmla="*/ 2531 h 2329115"/>
                <a:gd name="connsiteX8712" fmla="*/ 3670962 w 3708947"/>
                <a:gd name="connsiteY8712" fmla="*/ 7765 h 2329115"/>
                <a:gd name="connsiteX8713" fmla="*/ 3683012 w 3708947"/>
                <a:gd name="connsiteY8713" fmla="*/ 2531 h 2329115"/>
                <a:gd name="connsiteX8714" fmla="*/ 3708947 w 3708947"/>
                <a:gd name="connsiteY8714" fmla="*/ 29732 h 2329115"/>
                <a:gd name="connsiteX8715" fmla="*/ 3683012 w 3708947"/>
                <a:gd name="connsiteY8715" fmla="*/ 56933 h 2329115"/>
                <a:gd name="connsiteX8716" fmla="*/ 3667911 w 3708947"/>
                <a:gd name="connsiteY8716" fmla="*/ 50372 h 2329115"/>
                <a:gd name="connsiteX8717" fmla="*/ 3657710 w 3708947"/>
                <a:gd name="connsiteY8717" fmla="*/ 54401 h 2329115"/>
                <a:gd name="connsiteX8718" fmla="*/ 3645230 w 3708947"/>
                <a:gd name="connsiteY8718" fmla="*/ 49472 h 2329115"/>
                <a:gd name="connsiteX8719" fmla="*/ 3633039 w 3708947"/>
                <a:gd name="connsiteY8719" fmla="*/ 54401 h 2329115"/>
                <a:gd name="connsiteX8720" fmla="*/ 3622624 w 3708947"/>
                <a:gd name="connsiteY8720" fmla="*/ 50190 h 2329115"/>
                <a:gd name="connsiteX8721" fmla="*/ 3607104 w 3708947"/>
                <a:gd name="connsiteY8721" fmla="*/ 56933 h 2329115"/>
                <a:gd name="connsiteX8722" fmla="*/ 3592388 w 3708947"/>
                <a:gd name="connsiteY8722" fmla="*/ 50540 h 2329115"/>
                <a:gd name="connsiteX8723" fmla="*/ 3583066 w 3708947"/>
                <a:gd name="connsiteY8723" fmla="*/ 54401 h 2329115"/>
                <a:gd name="connsiteX8724" fmla="*/ 3570415 w 3708947"/>
                <a:gd name="connsiteY8724" fmla="*/ 49161 h 2329115"/>
                <a:gd name="connsiteX8725" fmla="*/ 3557764 w 3708947"/>
                <a:gd name="connsiteY8725" fmla="*/ 54401 h 2329115"/>
                <a:gd name="connsiteX8726" fmla="*/ 3548168 w 3708947"/>
                <a:gd name="connsiteY8726" fmla="*/ 50426 h 2329115"/>
                <a:gd name="connsiteX8727" fmla="*/ 3532460 w 3708947"/>
                <a:gd name="connsiteY8727" fmla="*/ 56933 h 2329115"/>
                <a:gd name="connsiteX8728" fmla="*/ 3518242 w 3708947"/>
                <a:gd name="connsiteY8728" fmla="*/ 51043 h 2329115"/>
                <a:gd name="connsiteX8729" fmla="*/ 3510321 w 3708947"/>
                <a:gd name="connsiteY8729" fmla="*/ 54402 h 2329115"/>
                <a:gd name="connsiteX8730" fmla="*/ 3509085 w 3708947"/>
                <a:gd name="connsiteY8730" fmla="*/ 53878 h 2329115"/>
                <a:gd name="connsiteX8731" fmla="*/ 3507791 w 3708947"/>
                <a:gd name="connsiteY8731" fmla="*/ 54401 h 2329115"/>
                <a:gd name="connsiteX8732" fmla="*/ 3497228 w 3708947"/>
                <a:gd name="connsiteY8732" fmla="*/ 50130 h 2329115"/>
                <a:gd name="connsiteX8733" fmla="*/ 3486916 w 3708947"/>
                <a:gd name="connsiteY8733" fmla="*/ 54401 h 2329115"/>
                <a:gd name="connsiteX8734" fmla="*/ 3485651 w 3708947"/>
                <a:gd name="connsiteY8734" fmla="*/ 53877 h 2329115"/>
                <a:gd name="connsiteX8735" fmla="*/ 3484386 w 3708947"/>
                <a:gd name="connsiteY8735" fmla="*/ 54401 h 2329115"/>
                <a:gd name="connsiteX8736" fmla="*/ 3473768 w 3708947"/>
                <a:gd name="connsiteY8736" fmla="*/ 50003 h 2329115"/>
                <a:gd name="connsiteX8737" fmla="*/ 3457818 w 3708947"/>
                <a:gd name="connsiteY8737" fmla="*/ 56933 h 2329115"/>
                <a:gd name="connsiteX8738" fmla="*/ 3447936 w 3708947"/>
                <a:gd name="connsiteY8738" fmla="*/ 52640 h 2329115"/>
                <a:gd name="connsiteX8739" fmla="*/ 3437575 w 3708947"/>
                <a:gd name="connsiteY8739" fmla="*/ 56932 h 2329115"/>
                <a:gd name="connsiteX8740" fmla="*/ 3425556 w 3708947"/>
                <a:gd name="connsiteY8740" fmla="*/ 51953 h 2329115"/>
                <a:gd name="connsiteX8741" fmla="*/ 3413538 w 3708947"/>
                <a:gd name="connsiteY8741" fmla="*/ 56932 h 2329115"/>
                <a:gd name="connsiteX8742" fmla="*/ 3403818 w 3708947"/>
                <a:gd name="connsiteY8742" fmla="*/ 52906 h 2329115"/>
                <a:gd name="connsiteX8743" fmla="*/ 3387602 w 3708947"/>
                <a:gd name="connsiteY8743" fmla="*/ 59462 h 2329115"/>
                <a:gd name="connsiteX8744" fmla="*/ 3378850 w 3708947"/>
                <a:gd name="connsiteY8744" fmla="*/ 55923 h 2329115"/>
                <a:gd name="connsiteX8745" fmla="*/ 3364198 w 3708947"/>
                <a:gd name="connsiteY8745" fmla="*/ 61992 h 2329115"/>
                <a:gd name="connsiteX8746" fmla="*/ 3355377 w 3708947"/>
                <a:gd name="connsiteY8746" fmla="*/ 58338 h 2329115"/>
                <a:gd name="connsiteX8747" fmla="*/ 3340792 w 3708947"/>
                <a:gd name="connsiteY8747" fmla="*/ 64523 h 2329115"/>
                <a:gd name="connsiteX8748" fmla="*/ 3329226 w 3708947"/>
                <a:gd name="connsiteY8748" fmla="*/ 59618 h 2329115"/>
                <a:gd name="connsiteX8749" fmla="*/ 3317387 w 3708947"/>
                <a:gd name="connsiteY8749" fmla="*/ 64523 h 2329115"/>
                <a:gd name="connsiteX8750" fmla="*/ 3308164 w 3708947"/>
                <a:gd name="connsiteY8750" fmla="*/ 60703 h 2329115"/>
                <a:gd name="connsiteX8751" fmla="*/ 3292085 w 3708947"/>
                <a:gd name="connsiteY8751" fmla="*/ 67053 h 2329115"/>
                <a:gd name="connsiteX8752" fmla="*/ 3286371 w 3708947"/>
                <a:gd name="connsiteY8752" fmla="*/ 64796 h 2329115"/>
                <a:gd name="connsiteX8753" fmla="*/ 3286201 w 3708947"/>
                <a:gd name="connsiteY8753" fmla="*/ 65226 h 2329115"/>
                <a:gd name="connsiteX8754" fmla="*/ 3267414 w 3708947"/>
                <a:gd name="connsiteY8754" fmla="*/ 73378 h 2329115"/>
                <a:gd name="connsiteX8755" fmla="*/ 3258792 w 3708947"/>
                <a:gd name="connsiteY8755" fmla="*/ 69636 h 2329115"/>
                <a:gd name="connsiteX8756" fmla="*/ 3244009 w 3708947"/>
                <a:gd name="connsiteY8756" fmla="*/ 75909 h 2329115"/>
                <a:gd name="connsiteX8757" fmla="*/ 3235466 w 3708947"/>
                <a:gd name="connsiteY8757" fmla="*/ 72284 h 2329115"/>
                <a:gd name="connsiteX8758" fmla="*/ 3220604 w 3708947"/>
                <a:gd name="connsiteY8758" fmla="*/ 78439 h 2329115"/>
                <a:gd name="connsiteX8759" fmla="*/ 3214588 w 3708947"/>
                <a:gd name="connsiteY8759" fmla="*/ 75947 h 2329115"/>
                <a:gd name="connsiteX8760" fmla="*/ 3197200 w 3708947"/>
                <a:gd name="connsiteY8760" fmla="*/ 83501 h 2329115"/>
                <a:gd name="connsiteX8761" fmla="*/ 3188448 w 3708947"/>
                <a:gd name="connsiteY8761" fmla="*/ 79699 h 2329115"/>
                <a:gd name="connsiteX8762" fmla="*/ 3173162 w 3708947"/>
                <a:gd name="connsiteY8762" fmla="*/ 86030 h 2329115"/>
                <a:gd name="connsiteX8763" fmla="*/ 3167884 w 3708947"/>
                <a:gd name="connsiteY8763" fmla="*/ 83844 h 2329115"/>
                <a:gd name="connsiteX8764" fmla="*/ 3150389 w 3708947"/>
                <a:gd name="connsiteY8764" fmla="*/ 91091 h 2329115"/>
                <a:gd name="connsiteX8765" fmla="*/ 3141425 w 3708947"/>
                <a:gd name="connsiteY8765" fmla="*/ 87378 h 2329115"/>
                <a:gd name="connsiteX8766" fmla="*/ 3126352 w 3708947"/>
                <a:gd name="connsiteY8766" fmla="*/ 93621 h 2329115"/>
                <a:gd name="connsiteX8767" fmla="*/ 3120972 w 3708947"/>
                <a:gd name="connsiteY8767" fmla="*/ 91393 h 2329115"/>
                <a:gd name="connsiteX8768" fmla="*/ 3102946 w 3708947"/>
                <a:gd name="connsiteY8768" fmla="*/ 98682 h 2329115"/>
                <a:gd name="connsiteX8769" fmla="*/ 3097284 w 3708947"/>
                <a:gd name="connsiteY8769" fmla="*/ 96392 h 2329115"/>
                <a:gd name="connsiteX8770" fmla="*/ 3079541 w 3708947"/>
                <a:gd name="connsiteY8770" fmla="*/ 103741 h 2329115"/>
                <a:gd name="connsiteX8771" fmla="*/ 3075187 w 3708947"/>
                <a:gd name="connsiteY8771" fmla="*/ 101937 h 2329115"/>
                <a:gd name="connsiteX8772" fmla="*/ 3057402 w 3708947"/>
                <a:gd name="connsiteY8772" fmla="*/ 108802 h 2329115"/>
                <a:gd name="connsiteX8773" fmla="*/ 3053605 w 3708947"/>
                <a:gd name="connsiteY8773" fmla="*/ 107336 h 2329115"/>
                <a:gd name="connsiteX8774" fmla="*/ 3053601 w 3708947"/>
                <a:gd name="connsiteY8774" fmla="*/ 107346 h 2329115"/>
                <a:gd name="connsiteX8775" fmla="*/ 3035262 w 3708947"/>
                <a:gd name="connsiteY8775" fmla="*/ 115128 h 2329115"/>
                <a:gd name="connsiteX8776" fmla="*/ 3029735 w 3708947"/>
                <a:gd name="connsiteY8776" fmla="*/ 112783 h 2329115"/>
                <a:gd name="connsiteX8777" fmla="*/ 3011857 w 3708947"/>
                <a:gd name="connsiteY8777" fmla="*/ 120189 h 2329115"/>
                <a:gd name="connsiteX8778" fmla="*/ 3006263 w 3708947"/>
                <a:gd name="connsiteY8778" fmla="*/ 117871 h 2329115"/>
                <a:gd name="connsiteX8779" fmla="*/ 2988452 w 3708947"/>
                <a:gd name="connsiteY8779" fmla="*/ 125249 h 2329115"/>
                <a:gd name="connsiteX8780" fmla="*/ 2985452 w 3708947"/>
                <a:gd name="connsiteY8780" fmla="*/ 124007 h 2329115"/>
                <a:gd name="connsiteX8781" fmla="*/ 2984914 w 3708947"/>
                <a:gd name="connsiteY8781" fmla="*/ 125243 h 2329115"/>
                <a:gd name="connsiteX8782" fmla="*/ 2965680 w 3708947"/>
                <a:gd name="connsiteY8782" fmla="*/ 132840 h 2329115"/>
                <a:gd name="connsiteX8783" fmla="*/ 2960924 w 3708947"/>
                <a:gd name="connsiteY8783" fmla="*/ 130962 h 2329115"/>
                <a:gd name="connsiteX8784" fmla="*/ 2944172 w 3708947"/>
                <a:gd name="connsiteY8784" fmla="*/ 137900 h 2329115"/>
                <a:gd name="connsiteX8785" fmla="*/ 2939148 w 3708947"/>
                <a:gd name="connsiteY8785" fmla="*/ 135820 h 2329115"/>
                <a:gd name="connsiteX8786" fmla="*/ 2938475 w 3708947"/>
                <a:gd name="connsiteY8786" fmla="*/ 137525 h 2329115"/>
                <a:gd name="connsiteX8787" fmla="*/ 2920135 w 3708947"/>
                <a:gd name="connsiteY8787" fmla="*/ 145492 h 2329115"/>
                <a:gd name="connsiteX8788" fmla="*/ 2915886 w 3708947"/>
                <a:gd name="connsiteY8788" fmla="*/ 143646 h 2329115"/>
                <a:gd name="connsiteX8789" fmla="*/ 2897994 w 3708947"/>
                <a:gd name="connsiteY8789" fmla="*/ 150552 h 2329115"/>
                <a:gd name="connsiteX8790" fmla="*/ 2895083 w 3708947"/>
                <a:gd name="connsiteY8790" fmla="*/ 149428 h 2329115"/>
                <a:gd name="connsiteX8791" fmla="*/ 2894195 w 3708947"/>
                <a:gd name="connsiteY8791" fmla="*/ 151626 h 2329115"/>
                <a:gd name="connsiteX8792" fmla="*/ 2875855 w 3708947"/>
                <a:gd name="connsiteY8792" fmla="*/ 159408 h 2329115"/>
                <a:gd name="connsiteX8793" fmla="*/ 2873566 w 3708947"/>
                <a:gd name="connsiteY8793" fmla="*/ 158437 h 2329115"/>
                <a:gd name="connsiteX8794" fmla="*/ 2873396 w 3708947"/>
                <a:gd name="connsiteY8794" fmla="*/ 158846 h 2329115"/>
                <a:gd name="connsiteX8795" fmla="*/ 2853715 w 3708947"/>
                <a:gd name="connsiteY8795" fmla="*/ 166998 h 2329115"/>
                <a:gd name="connsiteX8796" fmla="*/ 2848755 w 3708947"/>
                <a:gd name="connsiteY8796" fmla="*/ 164944 h 2329115"/>
                <a:gd name="connsiteX8797" fmla="*/ 2831576 w 3708947"/>
                <a:gd name="connsiteY8797" fmla="*/ 172059 h 2329115"/>
                <a:gd name="connsiteX8798" fmla="*/ 2829496 w 3708947"/>
                <a:gd name="connsiteY8798" fmla="*/ 171198 h 2329115"/>
                <a:gd name="connsiteX8799" fmla="*/ 2829116 w 3708947"/>
                <a:gd name="connsiteY8799" fmla="*/ 172053 h 2329115"/>
                <a:gd name="connsiteX8800" fmla="*/ 2809435 w 3708947"/>
                <a:gd name="connsiteY8800" fmla="*/ 179649 h 2329115"/>
                <a:gd name="connsiteX8801" fmla="*/ 2806156 w 3708947"/>
                <a:gd name="connsiteY8801" fmla="*/ 178384 h 2329115"/>
                <a:gd name="connsiteX8802" fmla="*/ 2805635 w 3708947"/>
                <a:gd name="connsiteY8802" fmla="*/ 179644 h 2329115"/>
                <a:gd name="connsiteX8803" fmla="*/ 2787295 w 3708947"/>
                <a:gd name="connsiteY8803" fmla="*/ 187240 h 2329115"/>
                <a:gd name="connsiteX8804" fmla="*/ 2785517 w 3708947"/>
                <a:gd name="connsiteY8804" fmla="*/ 186504 h 2329115"/>
                <a:gd name="connsiteX8805" fmla="*/ 2785207 w 3708947"/>
                <a:gd name="connsiteY8805" fmla="*/ 187235 h 2329115"/>
                <a:gd name="connsiteX8806" fmla="*/ 2766420 w 3708947"/>
                <a:gd name="connsiteY8806" fmla="*/ 194831 h 2329115"/>
                <a:gd name="connsiteX8807" fmla="*/ 2762440 w 3708947"/>
                <a:gd name="connsiteY8807" fmla="*/ 193221 h 2329115"/>
                <a:gd name="connsiteX8808" fmla="*/ 2761355 w 3708947"/>
                <a:gd name="connsiteY8808" fmla="*/ 195905 h 2329115"/>
                <a:gd name="connsiteX8809" fmla="*/ 2743015 w 3708947"/>
                <a:gd name="connsiteY8809" fmla="*/ 203687 h 2329115"/>
                <a:gd name="connsiteX8810" fmla="*/ 2742154 w 3708947"/>
                <a:gd name="connsiteY8810" fmla="*/ 203322 h 2329115"/>
                <a:gd name="connsiteX8811" fmla="*/ 2740928 w 3708947"/>
                <a:gd name="connsiteY8811" fmla="*/ 206212 h 2329115"/>
                <a:gd name="connsiteX8812" fmla="*/ 2722141 w 3708947"/>
                <a:gd name="connsiteY8812" fmla="*/ 213809 h 2329115"/>
                <a:gd name="connsiteX8813" fmla="*/ 2719968 w 3708947"/>
                <a:gd name="connsiteY8813" fmla="*/ 212930 h 2329115"/>
                <a:gd name="connsiteX8814" fmla="*/ 2719605 w 3708947"/>
                <a:gd name="connsiteY8814" fmla="*/ 213803 h 2329115"/>
                <a:gd name="connsiteX8815" fmla="*/ 2701266 w 3708947"/>
                <a:gd name="connsiteY8815" fmla="*/ 221399 h 2329115"/>
                <a:gd name="connsiteX8816" fmla="*/ 2698560 w 3708947"/>
                <a:gd name="connsiteY8816" fmla="*/ 220279 h 2329115"/>
                <a:gd name="connsiteX8817" fmla="*/ 2698099 w 3708947"/>
                <a:gd name="connsiteY8817" fmla="*/ 221394 h 2329115"/>
                <a:gd name="connsiteX8818" fmla="*/ 2679759 w 3708947"/>
                <a:gd name="connsiteY8818" fmla="*/ 228990 h 2329115"/>
                <a:gd name="connsiteX8819" fmla="*/ 2679126 w 3708947"/>
                <a:gd name="connsiteY8819" fmla="*/ 228728 h 2329115"/>
                <a:gd name="connsiteX8820" fmla="*/ 2677486 w 3708947"/>
                <a:gd name="connsiteY8820" fmla="*/ 232595 h 2329115"/>
                <a:gd name="connsiteX8821" fmla="*/ 2658252 w 3708947"/>
                <a:gd name="connsiteY8821" fmla="*/ 240377 h 2329115"/>
                <a:gd name="connsiteX8822" fmla="*/ 2655075 w 3708947"/>
                <a:gd name="connsiteY8822" fmla="*/ 239091 h 2329115"/>
                <a:gd name="connsiteX8823" fmla="*/ 2653819 w 3708947"/>
                <a:gd name="connsiteY8823" fmla="*/ 242345 h 2329115"/>
                <a:gd name="connsiteX8824" fmla="*/ 2635479 w 3708947"/>
                <a:gd name="connsiteY8824" fmla="*/ 250497 h 2329115"/>
                <a:gd name="connsiteX8825" fmla="*/ 2633871 w 3708947"/>
                <a:gd name="connsiteY8825" fmla="*/ 249782 h 2329115"/>
                <a:gd name="connsiteX8826" fmla="*/ 2633577 w 3708947"/>
                <a:gd name="connsiteY8826" fmla="*/ 250492 h 2329115"/>
                <a:gd name="connsiteX8827" fmla="*/ 2615237 w 3708947"/>
                <a:gd name="connsiteY8827" fmla="*/ 258089 h 2329115"/>
                <a:gd name="connsiteX8828" fmla="*/ 2613426 w 3708947"/>
                <a:gd name="connsiteY8828" fmla="*/ 257339 h 2329115"/>
                <a:gd name="connsiteX8829" fmla="*/ 2612070 w 3708947"/>
                <a:gd name="connsiteY8829" fmla="*/ 260613 h 2329115"/>
                <a:gd name="connsiteX8830" fmla="*/ 2593730 w 3708947"/>
                <a:gd name="connsiteY8830" fmla="*/ 268210 h 2329115"/>
                <a:gd name="connsiteX8831" fmla="*/ 2592998 w 3708947"/>
                <a:gd name="connsiteY8831" fmla="*/ 267907 h 2329115"/>
                <a:gd name="connsiteX8832" fmla="*/ 2591828 w 3708947"/>
                <a:gd name="connsiteY8832" fmla="*/ 270734 h 2329115"/>
                <a:gd name="connsiteX8833" fmla="*/ 2573488 w 3708947"/>
                <a:gd name="connsiteY8833" fmla="*/ 278331 h 2329115"/>
                <a:gd name="connsiteX8834" fmla="*/ 2571832 w 3708947"/>
                <a:gd name="connsiteY8834" fmla="*/ 277645 h 2329115"/>
                <a:gd name="connsiteX8835" fmla="*/ 2570319 w 3708947"/>
                <a:gd name="connsiteY8835" fmla="*/ 281565 h 2329115"/>
                <a:gd name="connsiteX8836" fmla="*/ 2551980 w 3708947"/>
                <a:gd name="connsiteY8836" fmla="*/ 289717 h 2329115"/>
                <a:gd name="connsiteX8837" fmla="*/ 2551086 w 3708947"/>
                <a:gd name="connsiteY8837" fmla="*/ 289319 h 2329115"/>
                <a:gd name="connsiteX8838" fmla="*/ 2550078 w 3708947"/>
                <a:gd name="connsiteY8838" fmla="*/ 291872 h 2329115"/>
                <a:gd name="connsiteX8839" fmla="*/ 2531738 w 3708947"/>
                <a:gd name="connsiteY8839" fmla="*/ 299839 h 2329115"/>
                <a:gd name="connsiteX8840" fmla="*/ 2531641 w 3708947"/>
                <a:gd name="connsiteY8840" fmla="*/ 299796 h 2329115"/>
                <a:gd name="connsiteX8841" fmla="*/ 2530730 w 3708947"/>
                <a:gd name="connsiteY8841" fmla="*/ 301993 h 2329115"/>
                <a:gd name="connsiteX8842" fmla="*/ 2511988 w 3708947"/>
                <a:gd name="connsiteY8842" fmla="*/ 309756 h 2329115"/>
                <a:gd name="connsiteX8843" fmla="*/ 2510858 w 3708947"/>
                <a:gd name="connsiteY8843" fmla="*/ 312484 h 2329115"/>
                <a:gd name="connsiteX8844" fmla="*/ 2492519 w 3708947"/>
                <a:gd name="connsiteY8844" fmla="*/ 320080 h 2329115"/>
                <a:gd name="connsiteX8845" fmla="*/ 2491054 w 3708947"/>
                <a:gd name="connsiteY8845" fmla="*/ 319473 h 2329115"/>
                <a:gd name="connsiteX8846" fmla="*/ 2489351 w 3708947"/>
                <a:gd name="connsiteY8846" fmla="*/ 323684 h 2329115"/>
                <a:gd name="connsiteX8847" fmla="*/ 2471011 w 3708947"/>
                <a:gd name="connsiteY8847" fmla="*/ 331467 h 2329115"/>
                <a:gd name="connsiteX8848" fmla="*/ 2470283 w 3708947"/>
                <a:gd name="connsiteY8848" fmla="*/ 331157 h 2329115"/>
                <a:gd name="connsiteX8849" fmla="*/ 2469109 w 3708947"/>
                <a:gd name="connsiteY8849" fmla="*/ 333991 h 2329115"/>
                <a:gd name="connsiteX8850" fmla="*/ 2451896 w 3708947"/>
                <a:gd name="connsiteY8850" fmla="*/ 341121 h 2329115"/>
                <a:gd name="connsiteX8851" fmla="*/ 2449762 w 3708947"/>
                <a:gd name="connsiteY8851" fmla="*/ 346273 h 2329115"/>
                <a:gd name="connsiteX8852" fmla="*/ 2431020 w 3708947"/>
                <a:gd name="connsiteY8852" fmla="*/ 354037 h 2329115"/>
                <a:gd name="connsiteX8853" fmla="*/ 2429890 w 3708947"/>
                <a:gd name="connsiteY8853" fmla="*/ 356763 h 2329115"/>
                <a:gd name="connsiteX8854" fmla="*/ 2411550 w 3708947"/>
                <a:gd name="connsiteY8854" fmla="*/ 364359 h 2329115"/>
                <a:gd name="connsiteX8855" fmla="*/ 2410085 w 3708947"/>
                <a:gd name="connsiteY8855" fmla="*/ 363752 h 2329115"/>
                <a:gd name="connsiteX8856" fmla="*/ 2408382 w 3708947"/>
                <a:gd name="connsiteY8856" fmla="*/ 367964 h 2329115"/>
                <a:gd name="connsiteX8857" fmla="*/ 2393344 w 3708947"/>
                <a:gd name="connsiteY8857" fmla="*/ 374345 h 2329115"/>
                <a:gd name="connsiteX8858" fmla="*/ 2390670 w 3708947"/>
                <a:gd name="connsiteY8858" fmla="*/ 380801 h 2329115"/>
                <a:gd name="connsiteX8859" fmla="*/ 2372331 w 3708947"/>
                <a:gd name="connsiteY8859" fmla="*/ 388397 h 2329115"/>
                <a:gd name="connsiteX8860" fmla="*/ 2371414 w 3708947"/>
                <a:gd name="connsiteY8860" fmla="*/ 388018 h 2329115"/>
                <a:gd name="connsiteX8861" fmla="*/ 2369164 w 3708947"/>
                <a:gd name="connsiteY8861" fmla="*/ 393452 h 2329115"/>
                <a:gd name="connsiteX8862" fmla="*/ 2353328 w 3708947"/>
                <a:gd name="connsiteY8862" fmla="*/ 400011 h 2329115"/>
                <a:gd name="connsiteX8863" fmla="*/ 2351452 w 3708947"/>
                <a:gd name="connsiteY8863" fmla="*/ 404653 h 2329115"/>
                <a:gd name="connsiteX8864" fmla="*/ 2335968 w 3708947"/>
                <a:gd name="connsiteY8864" fmla="*/ 411223 h 2329115"/>
                <a:gd name="connsiteX8865" fmla="*/ 2333183 w 3708947"/>
                <a:gd name="connsiteY8865" fmla="*/ 417489 h 2329115"/>
                <a:gd name="connsiteX8866" fmla="*/ 2314483 w 3708947"/>
                <a:gd name="connsiteY8866" fmla="*/ 424707 h 2329115"/>
                <a:gd name="connsiteX8867" fmla="*/ 2312232 w 3708947"/>
                <a:gd name="connsiteY8867" fmla="*/ 430141 h 2329115"/>
                <a:gd name="connsiteX8868" fmla="*/ 2297494 w 3708947"/>
                <a:gd name="connsiteY8868" fmla="*/ 436245 h 2329115"/>
                <a:gd name="connsiteX8869" fmla="*/ 2294335 w 3708947"/>
                <a:gd name="connsiteY8869" fmla="*/ 443872 h 2329115"/>
                <a:gd name="connsiteX8870" fmla="*/ 2278069 w 3708947"/>
                <a:gd name="connsiteY8870" fmla="*/ 450610 h 2329115"/>
                <a:gd name="connsiteX8871" fmla="*/ 2275542 w 3708947"/>
                <a:gd name="connsiteY8871" fmla="*/ 456709 h 2329115"/>
                <a:gd name="connsiteX8872" fmla="*/ 2260488 w 3708947"/>
                <a:gd name="connsiteY8872" fmla="*/ 462945 h 2329115"/>
                <a:gd name="connsiteX8873" fmla="*/ 2257831 w 3708947"/>
                <a:gd name="connsiteY8873" fmla="*/ 469360 h 2329115"/>
                <a:gd name="connsiteX8874" fmla="*/ 2240941 w 3708947"/>
                <a:gd name="connsiteY8874" fmla="*/ 476356 h 2329115"/>
                <a:gd name="connsiteX8875" fmla="*/ 2238484 w 3708947"/>
                <a:gd name="connsiteY8875" fmla="*/ 482012 h 2329115"/>
                <a:gd name="connsiteX8876" fmla="*/ 2224401 w 3708947"/>
                <a:gd name="connsiteY8876" fmla="*/ 487574 h 2329115"/>
                <a:gd name="connsiteX8877" fmla="*/ 2220772 w 3708947"/>
                <a:gd name="connsiteY8877" fmla="*/ 495928 h 2329115"/>
                <a:gd name="connsiteX8878" fmla="*/ 2205827 w 3708947"/>
                <a:gd name="connsiteY8878" fmla="*/ 501831 h 2329115"/>
                <a:gd name="connsiteX8879" fmla="*/ 2201795 w 3708947"/>
                <a:gd name="connsiteY8879" fmla="*/ 511109 h 2329115"/>
                <a:gd name="connsiteX8880" fmla="*/ 2187050 w 3708947"/>
                <a:gd name="connsiteY8880" fmla="*/ 516933 h 2329115"/>
                <a:gd name="connsiteX8881" fmla="*/ 2184083 w 3708947"/>
                <a:gd name="connsiteY8881" fmla="*/ 523761 h 2329115"/>
                <a:gd name="connsiteX8882" fmla="*/ 2170122 w 3708947"/>
                <a:gd name="connsiteY8882" fmla="*/ 529275 h 2329115"/>
                <a:gd name="connsiteX8883" fmla="*/ 2166556 w 3708947"/>
                <a:gd name="connsiteY8883" fmla="*/ 537678 h 2329115"/>
                <a:gd name="connsiteX8884" fmla="*/ 2151537 w 3708947"/>
                <a:gd name="connsiteY8884" fmla="*/ 543750 h 2329115"/>
                <a:gd name="connsiteX8885" fmla="*/ 2147764 w 3708947"/>
                <a:gd name="connsiteY8885" fmla="*/ 552859 h 2329115"/>
                <a:gd name="connsiteX8886" fmla="*/ 2132564 w 3708947"/>
                <a:gd name="connsiteY8886" fmla="*/ 559155 h 2329115"/>
                <a:gd name="connsiteX8887" fmla="*/ 2129868 w 3708947"/>
                <a:gd name="connsiteY8887" fmla="*/ 565511 h 2329115"/>
                <a:gd name="connsiteX8888" fmla="*/ 2115478 w 3708947"/>
                <a:gd name="connsiteY8888" fmla="*/ 571329 h 2329115"/>
                <a:gd name="connsiteX8889" fmla="*/ 2111076 w 3708947"/>
                <a:gd name="connsiteY8889" fmla="*/ 581957 h 2329115"/>
                <a:gd name="connsiteX8890" fmla="*/ 2100340 w 3708947"/>
                <a:gd name="connsiteY8890" fmla="*/ 586404 h 2329115"/>
                <a:gd name="connsiteX8891" fmla="*/ 2095894 w 3708947"/>
                <a:gd name="connsiteY8891" fmla="*/ 597139 h 2329115"/>
                <a:gd name="connsiteX8892" fmla="*/ 2080606 w 3708947"/>
                <a:gd name="connsiteY8892" fmla="*/ 603471 h 2329115"/>
                <a:gd name="connsiteX8893" fmla="*/ 2076917 w 3708947"/>
                <a:gd name="connsiteY8893" fmla="*/ 613030 h 2329115"/>
                <a:gd name="connsiteX8894" fmla="*/ 2064754 w 3708947"/>
                <a:gd name="connsiteY8894" fmla="*/ 618436 h 2329115"/>
                <a:gd name="connsiteX8895" fmla="*/ 2061365 w 3708947"/>
                <a:gd name="connsiteY8895" fmla="*/ 626237 h 2329115"/>
                <a:gd name="connsiteX8896" fmla="*/ 2048048 w 3708947"/>
                <a:gd name="connsiteY8896" fmla="*/ 631497 h 2329115"/>
                <a:gd name="connsiteX8897" fmla="*/ 2043838 w 3708947"/>
                <a:gd name="connsiteY8897" fmla="*/ 641419 h 2329115"/>
                <a:gd name="connsiteX8898" fmla="*/ 2032087 w 3708947"/>
                <a:gd name="connsiteY8898" fmla="*/ 646170 h 2329115"/>
                <a:gd name="connsiteX8899" fmla="*/ 2027206 w 3708947"/>
                <a:gd name="connsiteY8899" fmla="*/ 657680 h 2329115"/>
                <a:gd name="connsiteX8900" fmla="*/ 2013918 w 3708947"/>
                <a:gd name="connsiteY8900" fmla="*/ 663056 h 2329115"/>
                <a:gd name="connsiteX8901" fmla="*/ 2009680 w 3708947"/>
                <a:gd name="connsiteY8901" fmla="*/ 673047 h 2329115"/>
                <a:gd name="connsiteX8902" fmla="*/ 1997699 w 3708947"/>
                <a:gd name="connsiteY8902" fmla="*/ 677891 h 2329115"/>
                <a:gd name="connsiteX8903" fmla="*/ 1993418 w 3708947"/>
                <a:gd name="connsiteY8903" fmla="*/ 688228 h 2329115"/>
                <a:gd name="connsiteX8904" fmla="*/ 1983080 w 3708947"/>
                <a:gd name="connsiteY8904" fmla="*/ 692510 h 2329115"/>
                <a:gd name="connsiteX8905" fmla="*/ 1978236 w 3708947"/>
                <a:gd name="connsiteY8905" fmla="*/ 704490 h 2329115"/>
                <a:gd name="connsiteX8906" fmla="*/ 1968104 w 3708947"/>
                <a:gd name="connsiteY8906" fmla="*/ 708789 h 2329115"/>
                <a:gd name="connsiteX8907" fmla="*/ 1962498 w 3708947"/>
                <a:gd name="connsiteY8907" fmla="*/ 722018 h 2329115"/>
                <a:gd name="connsiteX8908" fmla="*/ 1948105 w 3708947"/>
                <a:gd name="connsiteY8908" fmla="*/ 727844 h 2329115"/>
                <a:gd name="connsiteX8909" fmla="*/ 1944076 w 3708947"/>
                <a:gd name="connsiteY8909" fmla="*/ 737569 h 2329115"/>
                <a:gd name="connsiteX8910" fmla="*/ 1933974 w 3708947"/>
                <a:gd name="connsiteY8910" fmla="*/ 741754 h 2329115"/>
                <a:gd name="connsiteX8911" fmla="*/ 1928895 w 3708947"/>
                <a:gd name="connsiteY8911" fmla="*/ 754015 h 2329115"/>
                <a:gd name="connsiteX8912" fmla="*/ 1916633 w 3708947"/>
                <a:gd name="connsiteY8912" fmla="*/ 759094 h 2329115"/>
                <a:gd name="connsiteX8913" fmla="*/ 1912448 w 3708947"/>
                <a:gd name="connsiteY8913" fmla="*/ 769197 h 2329115"/>
                <a:gd name="connsiteX8914" fmla="*/ 1903340 w 3708947"/>
                <a:gd name="connsiteY8914" fmla="*/ 772970 h 2329115"/>
                <a:gd name="connsiteX8915" fmla="*/ 1897268 w 3708947"/>
                <a:gd name="connsiteY8915" fmla="*/ 787989 h 2329115"/>
                <a:gd name="connsiteX8916" fmla="*/ 1889408 w 3708947"/>
                <a:gd name="connsiteY8916" fmla="*/ 791324 h 2329115"/>
                <a:gd name="connsiteX8917" fmla="*/ 1884059 w 3708947"/>
                <a:gd name="connsiteY8917" fmla="*/ 803356 h 2329115"/>
                <a:gd name="connsiteX8918" fmla="*/ 1873878 w 3708947"/>
                <a:gd name="connsiteY8918" fmla="*/ 807286 h 2329115"/>
                <a:gd name="connsiteX8919" fmla="*/ 1868168 w 3708947"/>
                <a:gd name="connsiteY8919" fmla="*/ 821068 h 2329115"/>
                <a:gd name="connsiteX8920" fmla="*/ 1858804 w 3708947"/>
                <a:gd name="connsiteY8920" fmla="*/ 824947 h 2329115"/>
                <a:gd name="connsiteX8921" fmla="*/ 1852988 w 3708947"/>
                <a:gd name="connsiteY8921" fmla="*/ 839676 h 2329115"/>
                <a:gd name="connsiteX8922" fmla="*/ 1842238 w 3708947"/>
                <a:gd name="connsiteY8922" fmla="*/ 844345 h 2329115"/>
                <a:gd name="connsiteX8923" fmla="*/ 1837621 w 3708947"/>
                <a:gd name="connsiteY8923" fmla="*/ 855227 h 2329115"/>
                <a:gd name="connsiteX8924" fmla="*/ 1830289 w 3708947"/>
                <a:gd name="connsiteY8924" fmla="*/ 858192 h 2329115"/>
                <a:gd name="connsiteX8925" fmla="*/ 1823890 w 3708947"/>
                <a:gd name="connsiteY8925" fmla="*/ 874019 h 2329115"/>
                <a:gd name="connsiteX8926" fmla="*/ 1814464 w 3708947"/>
                <a:gd name="connsiteY8926" fmla="*/ 878019 h 2329115"/>
                <a:gd name="connsiteX8927" fmla="*/ 1808708 w 3708947"/>
                <a:gd name="connsiteY8927" fmla="*/ 891916 h 2329115"/>
                <a:gd name="connsiteX8928" fmla="*/ 1802066 w 3708947"/>
                <a:gd name="connsiteY8928" fmla="*/ 894667 h 2329115"/>
                <a:gd name="connsiteX8929" fmla="*/ 1795871 w 3708947"/>
                <a:gd name="connsiteY8929" fmla="*/ 910337 h 2329115"/>
                <a:gd name="connsiteX8930" fmla="*/ 1784777 w 3708947"/>
                <a:gd name="connsiteY8930" fmla="*/ 915151 h 2329115"/>
                <a:gd name="connsiteX8931" fmla="*/ 1779610 w 3708947"/>
                <a:gd name="connsiteY8931" fmla="*/ 928235 h 2329115"/>
                <a:gd name="connsiteX8932" fmla="*/ 1772036 w 3708947"/>
                <a:gd name="connsiteY8932" fmla="*/ 931525 h 2329115"/>
                <a:gd name="connsiteX8933" fmla="*/ 1766958 w 3708947"/>
                <a:gd name="connsiteY8933" fmla="*/ 943787 h 2329115"/>
                <a:gd name="connsiteX8934" fmla="*/ 1761154 w 3708947"/>
                <a:gd name="connsiteY8934" fmla="*/ 946191 h 2329115"/>
                <a:gd name="connsiteX8935" fmla="*/ 1754122 w 3708947"/>
                <a:gd name="connsiteY8935" fmla="*/ 962763 h 2329115"/>
                <a:gd name="connsiteX8936" fmla="*/ 1744109 w 3708947"/>
                <a:gd name="connsiteY8936" fmla="*/ 966812 h 2329115"/>
                <a:gd name="connsiteX8937" fmla="*/ 1737860 w 3708947"/>
                <a:gd name="connsiteY8937" fmla="*/ 982636 h 2329115"/>
                <a:gd name="connsiteX8938" fmla="*/ 1732205 w 3708947"/>
                <a:gd name="connsiteY8938" fmla="*/ 985093 h 2329115"/>
                <a:gd name="connsiteX8939" fmla="*/ 1725208 w 3708947"/>
                <a:gd name="connsiteY8939" fmla="*/ 1001983 h 2329115"/>
                <a:gd name="connsiteX8940" fmla="*/ 1718752 w 3708947"/>
                <a:gd name="connsiteY8940" fmla="*/ 1004657 h 2329115"/>
                <a:gd name="connsiteX8941" fmla="*/ 1712372 w 3708947"/>
                <a:gd name="connsiteY8941" fmla="*/ 1019695 h 2329115"/>
                <a:gd name="connsiteX8942" fmla="*/ 1705040 w 3708947"/>
                <a:gd name="connsiteY8942" fmla="*/ 1022659 h 2329115"/>
                <a:gd name="connsiteX8943" fmla="*/ 1698641 w 3708947"/>
                <a:gd name="connsiteY8943" fmla="*/ 1038486 h 2329115"/>
                <a:gd name="connsiteX8944" fmla="*/ 1692285 w 3708947"/>
                <a:gd name="connsiteY8944" fmla="*/ 1041182 h 2329115"/>
                <a:gd name="connsiteX8945" fmla="*/ 1685989 w 3708947"/>
                <a:gd name="connsiteY8945" fmla="*/ 1056383 h 2329115"/>
                <a:gd name="connsiteX8946" fmla="*/ 1683385 w 3708947"/>
                <a:gd name="connsiteY8946" fmla="*/ 1057462 h 2329115"/>
                <a:gd name="connsiteX8947" fmla="*/ 1683464 w 3708947"/>
                <a:gd name="connsiteY8947" fmla="*/ 1057654 h 2329115"/>
                <a:gd name="connsiteX8948" fmla="*/ 1675312 w 3708947"/>
                <a:gd name="connsiteY8948" fmla="*/ 1077335 h 2329115"/>
                <a:gd name="connsiteX8949" fmla="*/ 1668318 w 3708947"/>
                <a:gd name="connsiteY8949" fmla="*/ 1080232 h 2329115"/>
                <a:gd name="connsiteX8950" fmla="*/ 1661952 w 3708947"/>
                <a:gd name="connsiteY8950" fmla="*/ 1095602 h 2329115"/>
                <a:gd name="connsiteX8951" fmla="*/ 1655536 w 3708947"/>
                <a:gd name="connsiteY8951" fmla="*/ 1098259 h 2329115"/>
                <a:gd name="connsiteX8952" fmla="*/ 1649300 w 3708947"/>
                <a:gd name="connsiteY8952" fmla="*/ 1113314 h 2329115"/>
                <a:gd name="connsiteX8953" fmla="*/ 1643858 w 3708947"/>
                <a:gd name="connsiteY8953" fmla="*/ 1115568 h 2329115"/>
                <a:gd name="connsiteX8954" fmla="*/ 1644245 w 3708947"/>
                <a:gd name="connsiteY8954" fmla="*/ 1116483 h 2329115"/>
                <a:gd name="connsiteX8955" fmla="*/ 1636464 w 3708947"/>
                <a:gd name="connsiteY8955" fmla="*/ 1134822 h 2329115"/>
                <a:gd name="connsiteX8956" fmla="*/ 1631822 w 3708947"/>
                <a:gd name="connsiteY8956" fmla="*/ 1136698 h 2329115"/>
                <a:gd name="connsiteX8957" fmla="*/ 1625262 w 3708947"/>
                <a:gd name="connsiteY8957" fmla="*/ 1152534 h 2329115"/>
                <a:gd name="connsiteX8958" fmla="*/ 1619828 w 3708947"/>
                <a:gd name="connsiteY8958" fmla="*/ 1154785 h 2329115"/>
                <a:gd name="connsiteX8959" fmla="*/ 1620207 w 3708947"/>
                <a:gd name="connsiteY8959" fmla="*/ 1155702 h 2329115"/>
                <a:gd name="connsiteX8960" fmla="*/ 1612612 w 3708947"/>
                <a:gd name="connsiteY8960" fmla="*/ 1174041 h 2329115"/>
                <a:gd name="connsiteX8961" fmla="*/ 1609783 w 3708947"/>
                <a:gd name="connsiteY8961" fmla="*/ 1175213 h 2329115"/>
                <a:gd name="connsiteX8962" fmla="*/ 1610086 w 3708947"/>
                <a:gd name="connsiteY8962" fmla="*/ 1175944 h 2329115"/>
                <a:gd name="connsiteX8963" fmla="*/ 1602490 w 3708947"/>
                <a:gd name="connsiteY8963" fmla="*/ 1194283 h 2329115"/>
                <a:gd name="connsiteX8964" fmla="*/ 1599743 w 3708947"/>
                <a:gd name="connsiteY8964" fmla="*/ 1195421 h 2329115"/>
                <a:gd name="connsiteX8965" fmla="*/ 1591813 w 3708947"/>
                <a:gd name="connsiteY8965" fmla="*/ 1213260 h 2329115"/>
                <a:gd name="connsiteX8966" fmla="*/ 1585890 w 3708947"/>
                <a:gd name="connsiteY8966" fmla="*/ 1215546 h 2329115"/>
                <a:gd name="connsiteX8967" fmla="*/ 1578453 w 3708947"/>
                <a:gd name="connsiteY8967" fmla="*/ 1233502 h 2329115"/>
                <a:gd name="connsiteX8968" fmla="*/ 1575412 w 3708947"/>
                <a:gd name="connsiteY8968" fmla="*/ 1234761 h 2329115"/>
                <a:gd name="connsiteX8969" fmla="*/ 1575928 w 3708947"/>
                <a:gd name="connsiteY8969" fmla="*/ 1236038 h 2329115"/>
                <a:gd name="connsiteX8970" fmla="*/ 1568332 w 3708947"/>
                <a:gd name="connsiteY8970" fmla="*/ 1254824 h 2329115"/>
                <a:gd name="connsiteX8971" fmla="*/ 1565689 w 3708947"/>
                <a:gd name="connsiteY8971" fmla="*/ 1255946 h 2329115"/>
                <a:gd name="connsiteX8972" fmla="*/ 1558211 w 3708947"/>
                <a:gd name="connsiteY8972" fmla="*/ 1274881 h 2329115"/>
                <a:gd name="connsiteX8973" fmla="*/ 1555322 w 3708947"/>
                <a:gd name="connsiteY8973" fmla="*/ 1276136 h 2329115"/>
                <a:gd name="connsiteX8974" fmla="*/ 1547905 w 3708947"/>
                <a:gd name="connsiteY8974" fmla="*/ 1294043 h 2329115"/>
                <a:gd name="connsiteX8975" fmla="*/ 1544090 w 3708947"/>
                <a:gd name="connsiteY8975" fmla="*/ 1295623 h 2329115"/>
                <a:gd name="connsiteX8976" fmla="*/ 1544300 w 3708947"/>
                <a:gd name="connsiteY8976" fmla="*/ 1296132 h 2329115"/>
                <a:gd name="connsiteX8977" fmla="*/ 1536704 w 3708947"/>
                <a:gd name="connsiteY8977" fmla="*/ 1314471 h 2329115"/>
                <a:gd name="connsiteX8978" fmla="*/ 1533663 w 3708947"/>
                <a:gd name="connsiteY8978" fmla="*/ 1315730 h 2329115"/>
                <a:gd name="connsiteX8979" fmla="*/ 1534179 w 3708947"/>
                <a:gd name="connsiteY8979" fmla="*/ 1317007 h 2329115"/>
                <a:gd name="connsiteX8980" fmla="*/ 1526583 w 3708947"/>
                <a:gd name="connsiteY8980" fmla="*/ 1335793 h 2329115"/>
                <a:gd name="connsiteX8981" fmla="*/ 1523693 w 3708947"/>
                <a:gd name="connsiteY8981" fmla="*/ 1337019 h 2329115"/>
                <a:gd name="connsiteX8982" fmla="*/ 1524058 w 3708947"/>
                <a:gd name="connsiteY8982" fmla="*/ 1337881 h 2329115"/>
                <a:gd name="connsiteX8983" fmla="*/ 1516276 w 3708947"/>
                <a:gd name="connsiteY8983" fmla="*/ 1356220 h 2329115"/>
                <a:gd name="connsiteX8984" fmla="*/ 1515540 w 3708947"/>
                <a:gd name="connsiteY8984" fmla="*/ 1356517 h 2329115"/>
                <a:gd name="connsiteX8985" fmla="*/ 1516467 w 3708947"/>
                <a:gd name="connsiteY8985" fmla="*/ 1358756 h 2329115"/>
                <a:gd name="connsiteX8986" fmla="*/ 1508686 w 3708947"/>
                <a:gd name="connsiteY8986" fmla="*/ 1377542 h 2329115"/>
                <a:gd name="connsiteX8987" fmla="*/ 1504870 w 3708947"/>
                <a:gd name="connsiteY8987" fmla="*/ 1379122 h 2329115"/>
                <a:gd name="connsiteX8988" fmla="*/ 1505080 w 3708947"/>
                <a:gd name="connsiteY8988" fmla="*/ 1379631 h 2329115"/>
                <a:gd name="connsiteX8989" fmla="*/ 1497485 w 3708947"/>
                <a:gd name="connsiteY8989" fmla="*/ 1397970 h 2329115"/>
                <a:gd name="connsiteX8990" fmla="*/ 1494043 w 3708947"/>
                <a:gd name="connsiteY8990" fmla="*/ 1399396 h 2329115"/>
                <a:gd name="connsiteX8991" fmla="*/ 1494959 w 3708947"/>
                <a:gd name="connsiteY8991" fmla="*/ 1401770 h 2329115"/>
                <a:gd name="connsiteX8992" fmla="*/ 1487364 w 3708947"/>
                <a:gd name="connsiteY8992" fmla="*/ 1421452 h 2329115"/>
                <a:gd name="connsiteX8993" fmla="*/ 1486508 w 3708947"/>
                <a:gd name="connsiteY8993" fmla="*/ 1421832 h 2329115"/>
                <a:gd name="connsiteX8994" fmla="*/ 1487368 w 3708947"/>
                <a:gd name="connsiteY8994" fmla="*/ 1423911 h 2329115"/>
                <a:gd name="connsiteX8995" fmla="*/ 1479772 w 3708947"/>
                <a:gd name="connsiteY8995" fmla="*/ 1442250 h 2329115"/>
                <a:gd name="connsiteX8996" fmla="*/ 1478844 w 3708947"/>
                <a:gd name="connsiteY8996" fmla="*/ 1442634 h 2329115"/>
                <a:gd name="connsiteX8997" fmla="*/ 1479778 w 3708947"/>
                <a:gd name="connsiteY8997" fmla="*/ 1444786 h 2329115"/>
                <a:gd name="connsiteX8998" fmla="*/ 1471626 w 3708947"/>
                <a:gd name="connsiteY8998" fmla="*/ 1463572 h 2329115"/>
                <a:gd name="connsiteX8999" fmla="*/ 1468104 w 3708947"/>
                <a:gd name="connsiteY8999" fmla="*/ 1464965 h 2329115"/>
                <a:gd name="connsiteX9000" fmla="*/ 1468392 w 3708947"/>
                <a:gd name="connsiteY9000" fmla="*/ 1465660 h 2329115"/>
                <a:gd name="connsiteX9001" fmla="*/ 1460796 w 3708947"/>
                <a:gd name="connsiteY9001" fmla="*/ 1483999 h 2329115"/>
                <a:gd name="connsiteX9002" fmla="*/ 1459536 w 3708947"/>
                <a:gd name="connsiteY9002" fmla="*/ 1484521 h 2329115"/>
                <a:gd name="connsiteX9003" fmla="*/ 1460801 w 3708947"/>
                <a:gd name="connsiteY9003" fmla="*/ 1487800 h 2329115"/>
                <a:gd name="connsiteX9004" fmla="*/ 1453204 w 3708947"/>
                <a:gd name="connsiteY9004" fmla="*/ 1507481 h 2329115"/>
                <a:gd name="connsiteX9005" fmla="*/ 1452350 w 3708947"/>
                <a:gd name="connsiteY9005" fmla="*/ 1507861 h 2329115"/>
                <a:gd name="connsiteX9006" fmla="*/ 1453210 w 3708947"/>
                <a:gd name="connsiteY9006" fmla="*/ 1509940 h 2329115"/>
                <a:gd name="connsiteX9007" fmla="*/ 1445614 w 3708947"/>
                <a:gd name="connsiteY9007" fmla="*/ 1528279 h 2329115"/>
                <a:gd name="connsiteX9008" fmla="*/ 1444740 w 3708947"/>
                <a:gd name="connsiteY9008" fmla="*/ 1528642 h 2329115"/>
                <a:gd name="connsiteX9009" fmla="*/ 1445618 w 3708947"/>
                <a:gd name="connsiteY9009" fmla="*/ 1530814 h 2329115"/>
                <a:gd name="connsiteX9010" fmla="*/ 1438022 w 3708947"/>
                <a:gd name="connsiteY9010" fmla="*/ 1549601 h 2329115"/>
                <a:gd name="connsiteX9011" fmla="*/ 1436367 w 3708947"/>
                <a:gd name="connsiteY9011" fmla="*/ 1550303 h 2329115"/>
                <a:gd name="connsiteX9012" fmla="*/ 1438028 w 3708947"/>
                <a:gd name="connsiteY9012" fmla="*/ 1554219 h 2329115"/>
                <a:gd name="connsiteX9013" fmla="*/ 1430247 w 3708947"/>
                <a:gd name="connsiteY9013" fmla="*/ 1572559 h 2329115"/>
                <a:gd name="connsiteX9014" fmla="*/ 1428202 w 3708947"/>
                <a:gd name="connsiteY9014" fmla="*/ 1573386 h 2329115"/>
                <a:gd name="connsiteX9015" fmla="*/ 1429172 w 3708947"/>
                <a:gd name="connsiteY9015" fmla="*/ 1575726 h 2329115"/>
                <a:gd name="connsiteX9016" fmla="*/ 1421576 w 3708947"/>
                <a:gd name="connsiteY9016" fmla="*/ 1594065 h 2329115"/>
                <a:gd name="connsiteX9017" fmla="*/ 1420014 w 3708947"/>
                <a:gd name="connsiteY9017" fmla="*/ 1594713 h 2329115"/>
                <a:gd name="connsiteX9018" fmla="*/ 1421581 w 3708947"/>
                <a:gd name="connsiteY9018" fmla="*/ 1598499 h 2329115"/>
                <a:gd name="connsiteX9019" fmla="*/ 1413986 w 3708947"/>
                <a:gd name="connsiteY9019" fmla="*/ 1616838 h 2329115"/>
                <a:gd name="connsiteX9020" fmla="*/ 1412870 w 3708947"/>
                <a:gd name="connsiteY9020" fmla="*/ 1617300 h 2329115"/>
                <a:gd name="connsiteX9021" fmla="*/ 1413990 w 3708947"/>
                <a:gd name="connsiteY9021" fmla="*/ 1620006 h 2329115"/>
                <a:gd name="connsiteX9022" fmla="*/ 1406744 w 3708947"/>
                <a:gd name="connsiteY9022" fmla="*/ 1637502 h 2329115"/>
                <a:gd name="connsiteX9023" fmla="*/ 1408930 w 3708947"/>
                <a:gd name="connsiteY9023" fmla="*/ 1642779 h 2329115"/>
                <a:gd name="connsiteX9024" fmla="*/ 1401334 w 3708947"/>
                <a:gd name="connsiteY9024" fmla="*/ 1661118 h 2329115"/>
                <a:gd name="connsiteX9025" fmla="*/ 1400219 w 3708947"/>
                <a:gd name="connsiteY9025" fmla="*/ 1661580 h 2329115"/>
                <a:gd name="connsiteX9026" fmla="*/ 1401339 w 3708947"/>
                <a:gd name="connsiteY9026" fmla="*/ 1664286 h 2329115"/>
                <a:gd name="connsiteX9027" fmla="*/ 1394067 w 3708947"/>
                <a:gd name="connsiteY9027" fmla="*/ 1681843 h 2329115"/>
                <a:gd name="connsiteX9028" fmla="*/ 1396280 w 3708947"/>
                <a:gd name="connsiteY9028" fmla="*/ 1687058 h 2329115"/>
                <a:gd name="connsiteX9029" fmla="*/ 1388498 w 3708947"/>
                <a:gd name="connsiteY9029" fmla="*/ 1705397 h 2329115"/>
                <a:gd name="connsiteX9030" fmla="*/ 1385556 w 3708947"/>
                <a:gd name="connsiteY9030" fmla="*/ 1706587 h 2329115"/>
                <a:gd name="connsiteX9031" fmla="*/ 1387423 w 3708947"/>
                <a:gd name="connsiteY9031" fmla="*/ 1711096 h 2329115"/>
                <a:gd name="connsiteX9032" fmla="*/ 1380701 w 3708947"/>
                <a:gd name="connsiteY9032" fmla="*/ 1727326 h 2329115"/>
                <a:gd name="connsiteX9033" fmla="*/ 1382362 w 3708947"/>
                <a:gd name="connsiteY9033" fmla="*/ 1731338 h 2329115"/>
                <a:gd name="connsiteX9034" fmla="*/ 1374854 w 3708947"/>
                <a:gd name="connsiteY9034" fmla="*/ 1749466 h 2329115"/>
                <a:gd name="connsiteX9035" fmla="*/ 1377302 w 3708947"/>
                <a:gd name="connsiteY9035" fmla="*/ 1755376 h 2329115"/>
                <a:gd name="connsiteX9036" fmla="*/ 1369953 w 3708947"/>
                <a:gd name="connsiteY9036" fmla="*/ 1773119 h 2329115"/>
                <a:gd name="connsiteX9037" fmla="*/ 1372242 w 3708947"/>
                <a:gd name="connsiteY9037" fmla="*/ 1778781 h 2329115"/>
                <a:gd name="connsiteX9038" fmla="*/ 1364953 w 3708947"/>
                <a:gd name="connsiteY9038" fmla="*/ 1796807 h 2329115"/>
                <a:gd name="connsiteX9039" fmla="*/ 1367181 w 3708947"/>
                <a:gd name="connsiteY9039" fmla="*/ 1802186 h 2329115"/>
                <a:gd name="connsiteX9040" fmla="*/ 1359832 w 3708947"/>
                <a:gd name="connsiteY9040" fmla="*/ 1819930 h 2329115"/>
                <a:gd name="connsiteX9041" fmla="*/ 1362120 w 3708947"/>
                <a:gd name="connsiteY9041" fmla="*/ 1825591 h 2329115"/>
                <a:gd name="connsiteX9042" fmla="*/ 1355114 w 3708947"/>
                <a:gd name="connsiteY9042" fmla="*/ 1842921 h 2329115"/>
                <a:gd name="connsiteX9043" fmla="*/ 1357060 w 3708947"/>
                <a:gd name="connsiteY9043" fmla="*/ 1847732 h 2329115"/>
                <a:gd name="connsiteX9044" fmla="*/ 1349874 w 3708947"/>
                <a:gd name="connsiteY9044" fmla="*/ 1865494 h 2329115"/>
                <a:gd name="connsiteX9045" fmla="*/ 1351999 w 3708947"/>
                <a:gd name="connsiteY9045" fmla="*/ 1870503 h 2329115"/>
                <a:gd name="connsiteX9046" fmla="*/ 1344218 w 3708947"/>
                <a:gd name="connsiteY9046" fmla="*/ 1888842 h 2329115"/>
                <a:gd name="connsiteX9047" fmla="*/ 1343892 w 3708947"/>
                <a:gd name="connsiteY9047" fmla="*/ 1888974 h 2329115"/>
                <a:gd name="connsiteX9048" fmla="*/ 1345673 w 3708947"/>
                <a:gd name="connsiteY9048" fmla="*/ 1893276 h 2329115"/>
                <a:gd name="connsiteX9049" fmla="*/ 1339430 w 3708947"/>
                <a:gd name="connsiteY9049" fmla="*/ 1908349 h 2329115"/>
                <a:gd name="connsiteX9050" fmla="*/ 1343143 w 3708947"/>
                <a:gd name="connsiteY9050" fmla="*/ 1917314 h 2329115"/>
                <a:gd name="connsiteX9051" fmla="*/ 1335897 w 3708947"/>
                <a:gd name="connsiteY9051" fmla="*/ 1934808 h 2329115"/>
                <a:gd name="connsiteX9052" fmla="*/ 1338082 w 3708947"/>
                <a:gd name="connsiteY9052" fmla="*/ 1940085 h 2329115"/>
                <a:gd name="connsiteX9053" fmla="*/ 1331672 w 3708947"/>
                <a:gd name="connsiteY9053" fmla="*/ 1955563 h 2329115"/>
                <a:gd name="connsiteX9054" fmla="*/ 1335552 w 3708947"/>
                <a:gd name="connsiteY9054" fmla="*/ 1965389 h 2329115"/>
                <a:gd name="connsiteX9055" fmla="*/ 1329624 w 3708947"/>
                <a:gd name="connsiteY9055" fmla="*/ 1980398 h 2329115"/>
                <a:gd name="connsiteX9056" fmla="*/ 1333023 w 3708947"/>
                <a:gd name="connsiteY9056" fmla="*/ 1988793 h 2329115"/>
                <a:gd name="connsiteX9057" fmla="*/ 1325471 w 3708947"/>
                <a:gd name="connsiteY9057" fmla="*/ 2007450 h 2329115"/>
                <a:gd name="connsiteX9058" fmla="*/ 1327961 w 3708947"/>
                <a:gd name="connsiteY9058" fmla="*/ 2013463 h 2329115"/>
                <a:gd name="connsiteX9059" fmla="*/ 1321893 w 3708947"/>
                <a:gd name="connsiteY9059" fmla="*/ 2028116 h 2329115"/>
                <a:gd name="connsiteX9060" fmla="*/ 1325431 w 3708947"/>
                <a:gd name="connsiteY9060" fmla="*/ 2036868 h 2329115"/>
                <a:gd name="connsiteX9061" fmla="*/ 1319393 w 3708947"/>
                <a:gd name="connsiteY9061" fmla="*/ 2051803 h 2329115"/>
                <a:gd name="connsiteX9062" fmla="*/ 1322901 w 3708947"/>
                <a:gd name="connsiteY9062" fmla="*/ 2060274 h 2329115"/>
                <a:gd name="connsiteX9063" fmla="*/ 1316658 w 3708947"/>
                <a:gd name="connsiteY9063" fmla="*/ 2075346 h 2329115"/>
                <a:gd name="connsiteX9064" fmla="*/ 1320370 w 3708947"/>
                <a:gd name="connsiteY9064" fmla="*/ 2084311 h 2329115"/>
                <a:gd name="connsiteX9065" fmla="*/ 1315488 w 3708947"/>
                <a:gd name="connsiteY9065" fmla="*/ 2096100 h 2329115"/>
                <a:gd name="connsiteX9066" fmla="*/ 1320370 w 3708947"/>
                <a:gd name="connsiteY9066" fmla="*/ 2107083 h 2329115"/>
                <a:gd name="connsiteX9067" fmla="*/ 1313308 w 3708947"/>
                <a:gd name="connsiteY9067" fmla="*/ 2122970 h 2329115"/>
                <a:gd name="connsiteX9068" fmla="*/ 1317840 w 3708947"/>
                <a:gd name="connsiteY9068" fmla="*/ 2133651 h 2329115"/>
                <a:gd name="connsiteX9069" fmla="*/ 1311654 w 3708947"/>
                <a:gd name="connsiteY9069" fmla="*/ 2148231 h 2329115"/>
                <a:gd name="connsiteX9070" fmla="*/ 1315310 w 3708947"/>
                <a:gd name="connsiteY9070" fmla="*/ 2157057 h 2329115"/>
                <a:gd name="connsiteX9071" fmla="*/ 1310292 w 3708947"/>
                <a:gd name="connsiteY9071" fmla="*/ 2169173 h 2329115"/>
                <a:gd name="connsiteX9072" fmla="*/ 1315309 w 3708947"/>
                <a:gd name="connsiteY9072" fmla="*/ 2180461 h 2329115"/>
                <a:gd name="connsiteX9073" fmla="*/ 1308808 w 3708947"/>
                <a:gd name="connsiteY9073" fmla="*/ 2195086 h 2329115"/>
                <a:gd name="connsiteX9074" fmla="*/ 1312780 w 3708947"/>
                <a:gd name="connsiteY9074" fmla="*/ 2205131 h 2329115"/>
                <a:gd name="connsiteX9075" fmla="*/ 1307730 w 3708947"/>
                <a:gd name="connsiteY9075" fmla="*/ 2217901 h 2329115"/>
                <a:gd name="connsiteX9076" fmla="*/ 1312780 w 3708947"/>
                <a:gd name="connsiteY9076" fmla="*/ 2229802 h 2329115"/>
                <a:gd name="connsiteX9077" fmla="*/ 1307561 w 3708947"/>
                <a:gd name="connsiteY9077" fmla="*/ 2242100 h 2329115"/>
                <a:gd name="connsiteX9078" fmla="*/ 1312779 w 3708947"/>
                <a:gd name="connsiteY9078" fmla="*/ 2253839 h 2329115"/>
                <a:gd name="connsiteX9079" fmla="*/ 1305992 w 3708947"/>
                <a:gd name="connsiteY9079" fmla="*/ 2269107 h 2329115"/>
                <a:gd name="connsiteX9080" fmla="*/ 1310250 w 3708947"/>
                <a:gd name="connsiteY9080" fmla="*/ 2279142 h 2329115"/>
                <a:gd name="connsiteX9081" fmla="*/ 1305150 w 3708947"/>
                <a:gd name="connsiteY9081" fmla="*/ 2291161 h 2329115"/>
                <a:gd name="connsiteX9082" fmla="*/ 1310250 w 3708947"/>
                <a:gd name="connsiteY9082" fmla="*/ 2303180 h 2329115"/>
                <a:gd name="connsiteX9083" fmla="*/ 1283681 w 3708947"/>
                <a:gd name="connsiteY9083" fmla="*/ 2329115 h 232911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</a:cxnLst>
              <a:rect l="l" t="t" r="r" b="b"/>
              <a:pathLst>
                <a:path w="3708947" h="2329115">
                  <a:moveTo>
                    <a:pt x="1851405" y="544463"/>
                  </a:moveTo>
                  <a:lnTo>
                    <a:pt x="1863777" y="539460"/>
                  </a:lnTo>
                  <a:lnTo>
                    <a:pt x="1864282" y="538239"/>
                  </a:lnTo>
                  <a:lnTo>
                    <a:pt x="1851850" y="543389"/>
                  </a:lnTo>
                  <a:close/>
                  <a:moveTo>
                    <a:pt x="729108" y="544511"/>
                  </a:moveTo>
                  <a:lnTo>
                    <a:pt x="741602" y="539460"/>
                  </a:lnTo>
                  <a:lnTo>
                    <a:pt x="742107" y="538239"/>
                  </a:lnTo>
                  <a:lnTo>
                    <a:pt x="729566" y="543434"/>
                  </a:lnTo>
                  <a:close/>
                  <a:moveTo>
                    <a:pt x="1478069" y="544511"/>
                  </a:moveTo>
                  <a:lnTo>
                    <a:pt x="1490562" y="539460"/>
                  </a:lnTo>
                  <a:lnTo>
                    <a:pt x="1491068" y="538239"/>
                  </a:lnTo>
                  <a:lnTo>
                    <a:pt x="1478526" y="543434"/>
                  </a:lnTo>
                  <a:close/>
                  <a:moveTo>
                    <a:pt x="279985" y="544512"/>
                  </a:moveTo>
                  <a:lnTo>
                    <a:pt x="292478" y="539460"/>
                  </a:lnTo>
                  <a:lnTo>
                    <a:pt x="292984" y="538239"/>
                  </a:lnTo>
                  <a:lnTo>
                    <a:pt x="280442" y="543435"/>
                  </a:lnTo>
                  <a:close/>
                  <a:moveTo>
                    <a:pt x="1927191" y="544512"/>
                  </a:moveTo>
                  <a:lnTo>
                    <a:pt x="1939686" y="539460"/>
                  </a:lnTo>
                  <a:lnTo>
                    <a:pt x="1940191" y="538239"/>
                  </a:lnTo>
                  <a:lnTo>
                    <a:pt x="1927648" y="543435"/>
                  </a:lnTo>
                  <a:close/>
                  <a:moveTo>
                    <a:pt x="655484" y="544612"/>
                  </a:moveTo>
                  <a:lnTo>
                    <a:pt x="665185" y="540689"/>
                  </a:lnTo>
                  <a:lnTo>
                    <a:pt x="666199" y="538239"/>
                  </a:lnTo>
                  <a:lnTo>
                    <a:pt x="656537" y="542241"/>
                  </a:lnTo>
                  <a:close/>
                  <a:moveTo>
                    <a:pt x="1104606" y="544612"/>
                  </a:moveTo>
                  <a:lnTo>
                    <a:pt x="1114308" y="540689"/>
                  </a:lnTo>
                  <a:lnTo>
                    <a:pt x="1115322" y="538239"/>
                  </a:lnTo>
                  <a:lnTo>
                    <a:pt x="1105660" y="542242"/>
                  </a:lnTo>
                  <a:close/>
                  <a:moveTo>
                    <a:pt x="1553730" y="544612"/>
                  </a:moveTo>
                  <a:lnTo>
                    <a:pt x="1563431" y="540689"/>
                  </a:lnTo>
                  <a:lnTo>
                    <a:pt x="1564446" y="538239"/>
                  </a:lnTo>
                  <a:lnTo>
                    <a:pt x="1554784" y="542242"/>
                  </a:lnTo>
                  <a:close/>
                  <a:moveTo>
                    <a:pt x="54698" y="544978"/>
                  </a:moveTo>
                  <a:lnTo>
                    <a:pt x="67221" y="539791"/>
                  </a:lnTo>
                  <a:lnTo>
                    <a:pt x="67682" y="538707"/>
                  </a:lnTo>
                  <a:lnTo>
                    <a:pt x="55207" y="543750"/>
                  </a:lnTo>
                  <a:close/>
                  <a:moveTo>
                    <a:pt x="130606" y="544978"/>
                  </a:moveTo>
                  <a:lnTo>
                    <a:pt x="143040" y="539829"/>
                  </a:lnTo>
                  <a:lnTo>
                    <a:pt x="143698" y="538239"/>
                  </a:lnTo>
                  <a:lnTo>
                    <a:pt x="131265" y="543389"/>
                  </a:lnTo>
                  <a:close/>
                  <a:moveTo>
                    <a:pt x="803659" y="544978"/>
                  </a:moveTo>
                  <a:lnTo>
                    <a:pt x="817620" y="539196"/>
                  </a:lnTo>
                  <a:lnTo>
                    <a:pt x="818016" y="538239"/>
                  </a:lnTo>
                  <a:lnTo>
                    <a:pt x="804056" y="544022"/>
                  </a:lnTo>
                  <a:close/>
                  <a:moveTo>
                    <a:pt x="952945" y="544978"/>
                  </a:moveTo>
                  <a:lnTo>
                    <a:pt x="965378" y="539829"/>
                  </a:lnTo>
                  <a:lnTo>
                    <a:pt x="966036" y="538239"/>
                  </a:lnTo>
                  <a:lnTo>
                    <a:pt x="953603" y="543389"/>
                  </a:lnTo>
                  <a:close/>
                  <a:moveTo>
                    <a:pt x="1028853" y="544978"/>
                  </a:moveTo>
                  <a:lnTo>
                    <a:pt x="1041286" y="539829"/>
                  </a:lnTo>
                  <a:lnTo>
                    <a:pt x="1041944" y="538239"/>
                  </a:lnTo>
                  <a:lnTo>
                    <a:pt x="1029511" y="543389"/>
                  </a:lnTo>
                  <a:close/>
                  <a:moveTo>
                    <a:pt x="1625997" y="544978"/>
                  </a:moveTo>
                  <a:lnTo>
                    <a:pt x="1638520" y="539791"/>
                  </a:lnTo>
                  <a:lnTo>
                    <a:pt x="1638928" y="538830"/>
                  </a:lnTo>
                  <a:lnTo>
                    <a:pt x="1626393" y="544022"/>
                  </a:lnTo>
                  <a:close/>
                  <a:moveTo>
                    <a:pt x="1701905" y="544978"/>
                  </a:moveTo>
                  <a:lnTo>
                    <a:pt x="1714428" y="539792"/>
                  </a:lnTo>
                  <a:lnTo>
                    <a:pt x="1714889" y="538707"/>
                  </a:lnTo>
                  <a:lnTo>
                    <a:pt x="1702414" y="543750"/>
                  </a:lnTo>
                  <a:close/>
                  <a:moveTo>
                    <a:pt x="354535" y="544979"/>
                  </a:moveTo>
                  <a:lnTo>
                    <a:pt x="368496" y="539197"/>
                  </a:lnTo>
                  <a:lnTo>
                    <a:pt x="368892" y="538239"/>
                  </a:lnTo>
                  <a:lnTo>
                    <a:pt x="354931" y="544022"/>
                  </a:lnTo>
                  <a:close/>
                  <a:moveTo>
                    <a:pt x="503821" y="544979"/>
                  </a:moveTo>
                  <a:lnTo>
                    <a:pt x="516255" y="539829"/>
                  </a:lnTo>
                  <a:lnTo>
                    <a:pt x="516703" y="538748"/>
                  </a:lnTo>
                  <a:lnTo>
                    <a:pt x="504330" y="543750"/>
                  </a:lnTo>
                  <a:close/>
                  <a:moveTo>
                    <a:pt x="579729" y="544979"/>
                  </a:moveTo>
                  <a:lnTo>
                    <a:pt x="592163" y="539829"/>
                  </a:lnTo>
                  <a:lnTo>
                    <a:pt x="592821" y="538239"/>
                  </a:lnTo>
                  <a:lnTo>
                    <a:pt x="580388" y="543389"/>
                  </a:lnTo>
                  <a:close/>
                  <a:moveTo>
                    <a:pt x="1176874" y="544979"/>
                  </a:moveTo>
                  <a:lnTo>
                    <a:pt x="1190834" y="539197"/>
                  </a:lnTo>
                  <a:lnTo>
                    <a:pt x="1191230" y="538239"/>
                  </a:lnTo>
                  <a:lnTo>
                    <a:pt x="1177270" y="544022"/>
                  </a:lnTo>
                  <a:close/>
                  <a:moveTo>
                    <a:pt x="1252782" y="544979"/>
                  </a:moveTo>
                  <a:lnTo>
                    <a:pt x="1265306" y="539791"/>
                  </a:lnTo>
                  <a:lnTo>
                    <a:pt x="1265766" y="538706"/>
                  </a:lnTo>
                  <a:lnTo>
                    <a:pt x="1253290" y="543750"/>
                  </a:lnTo>
                  <a:close/>
                  <a:moveTo>
                    <a:pt x="1402068" y="544979"/>
                  </a:moveTo>
                  <a:lnTo>
                    <a:pt x="1414502" y="539829"/>
                  </a:lnTo>
                  <a:lnTo>
                    <a:pt x="1415160" y="538239"/>
                  </a:lnTo>
                  <a:lnTo>
                    <a:pt x="1402726" y="543389"/>
                  </a:lnTo>
                  <a:close/>
                  <a:moveTo>
                    <a:pt x="2075120" y="544979"/>
                  </a:moveTo>
                  <a:lnTo>
                    <a:pt x="2087644" y="539792"/>
                  </a:lnTo>
                  <a:lnTo>
                    <a:pt x="2088104" y="538706"/>
                  </a:lnTo>
                  <a:lnTo>
                    <a:pt x="2075629" y="543750"/>
                  </a:lnTo>
                  <a:close/>
                  <a:moveTo>
                    <a:pt x="206258" y="545085"/>
                  </a:moveTo>
                  <a:lnTo>
                    <a:pt x="215894" y="541094"/>
                  </a:lnTo>
                  <a:lnTo>
                    <a:pt x="217076" y="538239"/>
                  </a:lnTo>
                  <a:lnTo>
                    <a:pt x="207511" y="542202"/>
                  </a:lnTo>
                  <a:close/>
                  <a:moveTo>
                    <a:pt x="430187" y="545085"/>
                  </a:moveTo>
                  <a:lnTo>
                    <a:pt x="439897" y="541063"/>
                  </a:lnTo>
                  <a:lnTo>
                    <a:pt x="440898" y="538706"/>
                  </a:lnTo>
                  <a:lnTo>
                    <a:pt x="431266" y="542600"/>
                  </a:lnTo>
                  <a:close/>
                  <a:moveTo>
                    <a:pt x="879310" y="545085"/>
                  </a:moveTo>
                  <a:lnTo>
                    <a:pt x="889020" y="541063"/>
                  </a:lnTo>
                  <a:lnTo>
                    <a:pt x="890020" y="538707"/>
                  </a:lnTo>
                  <a:lnTo>
                    <a:pt x="880389" y="542600"/>
                  </a:lnTo>
                  <a:close/>
                  <a:moveTo>
                    <a:pt x="1328433" y="545085"/>
                  </a:moveTo>
                  <a:lnTo>
                    <a:pt x="1338070" y="541094"/>
                  </a:lnTo>
                  <a:lnTo>
                    <a:pt x="1339041" y="538748"/>
                  </a:lnTo>
                  <a:lnTo>
                    <a:pt x="1329512" y="542600"/>
                  </a:lnTo>
                  <a:close/>
                  <a:moveTo>
                    <a:pt x="1777557" y="545085"/>
                  </a:moveTo>
                  <a:lnTo>
                    <a:pt x="1787192" y="541094"/>
                  </a:lnTo>
                  <a:lnTo>
                    <a:pt x="1788374" y="538239"/>
                  </a:lnTo>
                  <a:lnTo>
                    <a:pt x="1778810" y="542202"/>
                  </a:lnTo>
                  <a:close/>
                  <a:moveTo>
                    <a:pt x="2001485" y="545085"/>
                  </a:moveTo>
                  <a:lnTo>
                    <a:pt x="2012648" y="540461"/>
                  </a:lnTo>
                  <a:lnTo>
                    <a:pt x="2013568" y="538239"/>
                  </a:lnTo>
                  <a:lnTo>
                    <a:pt x="2002460" y="542841"/>
                  </a:lnTo>
                  <a:close/>
                  <a:moveTo>
                    <a:pt x="860810" y="560154"/>
                  </a:moveTo>
                  <a:lnTo>
                    <a:pt x="875070" y="554388"/>
                  </a:lnTo>
                  <a:lnTo>
                    <a:pt x="875658" y="552968"/>
                  </a:lnTo>
                  <a:lnTo>
                    <a:pt x="861464" y="558573"/>
                  </a:lnTo>
                  <a:close/>
                  <a:moveTo>
                    <a:pt x="1309775" y="560217"/>
                  </a:moveTo>
                  <a:lnTo>
                    <a:pt x="1324194" y="554388"/>
                  </a:lnTo>
                  <a:lnTo>
                    <a:pt x="1324782" y="552968"/>
                  </a:lnTo>
                  <a:lnTo>
                    <a:pt x="1310450" y="558628"/>
                  </a:lnTo>
                  <a:close/>
                  <a:moveTo>
                    <a:pt x="111691" y="560218"/>
                  </a:moveTo>
                  <a:lnTo>
                    <a:pt x="126110" y="554388"/>
                  </a:lnTo>
                  <a:lnTo>
                    <a:pt x="126619" y="553160"/>
                  </a:lnTo>
                  <a:lnTo>
                    <a:pt x="112141" y="559156"/>
                  </a:lnTo>
                  <a:close/>
                  <a:moveTo>
                    <a:pt x="1682990" y="560218"/>
                  </a:moveTo>
                  <a:lnTo>
                    <a:pt x="1697408" y="554388"/>
                  </a:lnTo>
                  <a:lnTo>
                    <a:pt x="1697917" y="553160"/>
                  </a:lnTo>
                  <a:lnTo>
                    <a:pt x="1683440" y="559156"/>
                  </a:lnTo>
                  <a:close/>
                  <a:moveTo>
                    <a:pt x="1758897" y="560218"/>
                  </a:moveTo>
                  <a:lnTo>
                    <a:pt x="1773316" y="554388"/>
                  </a:lnTo>
                  <a:lnTo>
                    <a:pt x="1773904" y="552968"/>
                  </a:lnTo>
                  <a:lnTo>
                    <a:pt x="1759572" y="558628"/>
                  </a:lnTo>
                  <a:close/>
                  <a:moveTo>
                    <a:pt x="1593650" y="572540"/>
                  </a:moveTo>
                  <a:lnTo>
                    <a:pt x="1607670" y="566308"/>
                  </a:lnTo>
                  <a:lnTo>
                    <a:pt x="1610092" y="560460"/>
                  </a:lnTo>
                  <a:lnTo>
                    <a:pt x="1620826" y="556014"/>
                  </a:lnTo>
                  <a:lnTo>
                    <a:pt x="1622009" y="553160"/>
                  </a:lnTo>
                  <a:lnTo>
                    <a:pt x="1607679" y="559095"/>
                  </a:lnTo>
                  <a:lnTo>
                    <a:pt x="1605021" y="565511"/>
                  </a:lnTo>
                  <a:lnTo>
                    <a:pt x="1594843" y="569726"/>
                  </a:lnTo>
                  <a:close/>
                  <a:moveTo>
                    <a:pt x="1068674" y="572623"/>
                  </a:moveTo>
                  <a:lnTo>
                    <a:pt x="1082510" y="566620"/>
                  </a:lnTo>
                  <a:lnTo>
                    <a:pt x="1085061" y="560460"/>
                  </a:lnTo>
                  <a:lnTo>
                    <a:pt x="1098958" y="554703"/>
                  </a:lnTo>
                  <a:lnTo>
                    <a:pt x="1099506" y="553413"/>
                  </a:lnTo>
                  <a:lnTo>
                    <a:pt x="1085251" y="558915"/>
                  </a:lnTo>
                  <a:lnTo>
                    <a:pt x="1082519" y="565511"/>
                  </a:lnTo>
                  <a:lnTo>
                    <a:pt x="1069363" y="570961"/>
                  </a:lnTo>
                  <a:close/>
                  <a:moveTo>
                    <a:pt x="695348" y="572671"/>
                  </a:moveTo>
                  <a:lnTo>
                    <a:pt x="709294" y="566620"/>
                  </a:lnTo>
                  <a:lnTo>
                    <a:pt x="711845" y="560460"/>
                  </a:lnTo>
                  <a:lnTo>
                    <a:pt x="722673" y="555975"/>
                  </a:lnTo>
                  <a:lnTo>
                    <a:pt x="723670" y="553627"/>
                  </a:lnTo>
                  <a:lnTo>
                    <a:pt x="709289" y="559441"/>
                  </a:lnTo>
                  <a:lnTo>
                    <a:pt x="706774" y="565511"/>
                  </a:lnTo>
                  <a:lnTo>
                    <a:pt x="696598" y="569726"/>
                  </a:lnTo>
                  <a:close/>
                  <a:moveTo>
                    <a:pt x="1144472" y="572671"/>
                  </a:moveTo>
                  <a:lnTo>
                    <a:pt x="1158418" y="566620"/>
                  </a:lnTo>
                  <a:lnTo>
                    <a:pt x="1160969" y="560460"/>
                  </a:lnTo>
                  <a:lnTo>
                    <a:pt x="1171704" y="556014"/>
                  </a:lnTo>
                  <a:lnTo>
                    <a:pt x="1172886" y="553159"/>
                  </a:lnTo>
                  <a:lnTo>
                    <a:pt x="1158555" y="559095"/>
                  </a:lnTo>
                  <a:lnTo>
                    <a:pt x="1155897" y="565511"/>
                  </a:lnTo>
                  <a:lnTo>
                    <a:pt x="1145721" y="569726"/>
                  </a:lnTo>
                  <a:close/>
                  <a:moveTo>
                    <a:pt x="1517686" y="572672"/>
                  </a:moveTo>
                  <a:lnTo>
                    <a:pt x="1531633" y="566620"/>
                  </a:lnTo>
                  <a:lnTo>
                    <a:pt x="1534184" y="560460"/>
                  </a:lnTo>
                  <a:lnTo>
                    <a:pt x="1548082" y="554703"/>
                  </a:lnTo>
                  <a:lnTo>
                    <a:pt x="1548629" y="553413"/>
                  </a:lnTo>
                  <a:lnTo>
                    <a:pt x="1534375" y="558915"/>
                  </a:lnTo>
                  <a:lnTo>
                    <a:pt x="1531643" y="565511"/>
                  </a:lnTo>
                  <a:lnTo>
                    <a:pt x="1518396" y="570998"/>
                  </a:lnTo>
                  <a:close/>
                  <a:moveTo>
                    <a:pt x="1966810" y="572672"/>
                  </a:moveTo>
                  <a:lnTo>
                    <a:pt x="1980756" y="566620"/>
                  </a:lnTo>
                  <a:lnTo>
                    <a:pt x="1983307" y="560460"/>
                  </a:lnTo>
                  <a:lnTo>
                    <a:pt x="1997097" y="554749"/>
                  </a:lnTo>
                  <a:lnTo>
                    <a:pt x="1997834" y="552968"/>
                  </a:lnTo>
                  <a:lnTo>
                    <a:pt x="1983640" y="558573"/>
                  </a:lnTo>
                  <a:lnTo>
                    <a:pt x="1980766" y="565511"/>
                  </a:lnTo>
                  <a:lnTo>
                    <a:pt x="1967520" y="570998"/>
                  </a:lnTo>
                  <a:close/>
                  <a:moveTo>
                    <a:pt x="20911" y="573180"/>
                  </a:moveTo>
                  <a:lnTo>
                    <a:pt x="34968" y="566932"/>
                  </a:lnTo>
                  <a:lnTo>
                    <a:pt x="37713" y="560460"/>
                  </a:lnTo>
                  <a:lnTo>
                    <a:pt x="49692" y="555617"/>
                  </a:lnTo>
                  <a:lnTo>
                    <a:pt x="50710" y="553160"/>
                  </a:lnTo>
                  <a:lnTo>
                    <a:pt x="36233" y="559156"/>
                  </a:lnTo>
                  <a:lnTo>
                    <a:pt x="33536" y="565511"/>
                  </a:lnTo>
                  <a:lnTo>
                    <a:pt x="22186" y="570100"/>
                  </a:lnTo>
                  <a:close/>
                  <a:moveTo>
                    <a:pt x="170197" y="573180"/>
                  </a:moveTo>
                  <a:lnTo>
                    <a:pt x="184106" y="566998"/>
                  </a:lnTo>
                  <a:lnTo>
                    <a:pt x="186814" y="560460"/>
                  </a:lnTo>
                  <a:lnTo>
                    <a:pt x="202130" y="554116"/>
                  </a:lnTo>
                  <a:lnTo>
                    <a:pt x="202606" y="552968"/>
                  </a:lnTo>
                  <a:lnTo>
                    <a:pt x="186899" y="559171"/>
                  </a:lnTo>
                  <a:lnTo>
                    <a:pt x="184273" y="565511"/>
                  </a:lnTo>
                  <a:lnTo>
                    <a:pt x="171116" y="570961"/>
                  </a:lnTo>
                  <a:close/>
                  <a:moveTo>
                    <a:pt x="246105" y="573180"/>
                  </a:moveTo>
                  <a:lnTo>
                    <a:pt x="260015" y="566998"/>
                  </a:lnTo>
                  <a:lnTo>
                    <a:pt x="262722" y="560460"/>
                  </a:lnTo>
                  <a:lnTo>
                    <a:pt x="273550" y="555975"/>
                  </a:lnTo>
                  <a:lnTo>
                    <a:pt x="274547" y="553626"/>
                  </a:lnTo>
                  <a:lnTo>
                    <a:pt x="260165" y="559441"/>
                  </a:lnTo>
                  <a:lnTo>
                    <a:pt x="257651" y="565511"/>
                  </a:lnTo>
                  <a:lnTo>
                    <a:pt x="247548" y="569695"/>
                  </a:lnTo>
                  <a:close/>
                  <a:moveTo>
                    <a:pt x="394126" y="573180"/>
                  </a:moveTo>
                  <a:lnTo>
                    <a:pt x="409587" y="566308"/>
                  </a:lnTo>
                  <a:lnTo>
                    <a:pt x="412008" y="560460"/>
                  </a:lnTo>
                  <a:lnTo>
                    <a:pt x="425798" y="554749"/>
                  </a:lnTo>
                  <a:lnTo>
                    <a:pt x="426535" y="552968"/>
                  </a:lnTo>
                  <a:lnTo>
                    <a:pt x="412341" y="558573"/>
                  </a:lnTo>
                  <a:lnTo>
                    <a:pt x="409467" y="565511"/>
                  </a:lnTo>
                  <a:lnTo>
                    <a:pt x="394784" y="571593"/>
                  </a:lnTo>
                  <a:close/>
                  <a:moveTo>
                    <a:pt x="470034" y="573180"/>
                  </a:moveTo>
                  <a:lnTo>
                    <a:pt x="484090" y="566932"/>
                  </a:lnTo>
                  <a:lnTo>
                    <a:pt x="486836" y="560460"/>
                  </a:lnTo>
                  <a:lnTo>
                    <a:pt x="498816" y="555617"/>
                  </a:lnTo>
                  <a:lnTo>
                    <a:pt x="499834" y="553159"/>
                  </a:lnTo>
                  <a:lnTo>
                    <a:pt x="485357" y="559155"/>
                  </a:lnTo>
                  <a:lnTo>
                    <a:pt x="482660" y="565511"/>
                  </a:lnTo>
                  <a:lnTo>
                    <a:pt x="471310" y="570100"/>
                  </a:lnTo>
                  <a:close/>
                  <a:moveTo>
                    <a:pt x="619320" y="573180"/>
                  </a:moveTo>
                  <a:lnTo>
                    <a:pt x="633229" y="566998"/>
                  </a:lnTo>
                  <a:lnTo>
                    <a:pt x="635937" y="560460"/>
                  </a:lnTo>
                  <a:lnTo>
                    <a:pt x="649835" y="554703"/>
                  </a:lnTo>
                  <a:lnTo>
                    <a:pt x="650382" y="553413"/>
                  </a:lnTo>
                  <a:lnTo>
                    <a:pt x="636128" y="558915"/>
                  </a:lnTo>
                  <a:lnTo>
                    <a:pt x="633396" y="565511"/>
                  </a:lnTo>
                  <a:lnTo>
                    <a:pt x="620240" y="570961"/>
                  </a:lnTo>
                  <a:close/>
                  <a:moveTo>
                    <a:pt x="843249" y="573180"/>
                  </a:moveTo>
                  <a:lnTo>
                    <a:pt x="857306" y="566932"/>
                  </a:lnTo>
                  <a:lnTo>
                    <a:pt x="857764" y="565853"/>
                  </a:lnTo>
                  <a:lnTo>
                    <a:pt x="843906" y="571594"/>
                  </a:lnTo>
                  <a:close/>
                  <a:moveTo>
                    <a:pt x="919157" y="573180"/>
                  </a:moveTo>
                  <a:lnTo>
                    <a:pt x="933214" y="566932"/>
                  </a:lnTo>
                  <a:lnTo>
                    <a:pt x="935960" y="560460"/>
                  </a:lnTo>
                  <a:lnTo>
                    <a:pt x="947938" y="555617"/>
                  </a:lnTo>
                  <a:lnTo>
                    <a:pt x="948957" y="553160"/>
                  </a:lnTo>
                  <a:lnTo>
                    <a:pt x="934480" y="559156"/>
                  </a:lnTo>
                  <a:lnTo>
                    <a:pt x="931783" y="565511"/>
                  </a:lnTo>
                  <a:lnTo>
                    <a:pt x="920433" y="570100"/>
                  </a:lnTo>
                  <a:close/>
                  <a:moveTo>
                    <a:pt x="1292372" y="573180"/>
                  </a:moveTo>
                  <a:lnTo>
                    <a:pt x="1306429" y="566932"/>
                  </a:lnTo>
                  <a:lnTo>
                    <a:pt x="1306928" y="565754"/>
                  </a:lnTo>
                  <a:lnTo>
                    <a:pt x="1293139" y="571329"/>
                  </a:lnTo>
                  <a:close/>
                  <a:moveTo>
                    <a:pt x="1368281" y="573180"/>
                  </a:moveTo>
                  <a:lnTo>
                    <a:pt x="1382190" y="566998"/>
                  </a:lnTo>
                  <a:lnTo>
                    <a:pt x="1384898" y="560460"/>
                  </a:lnTo>
                  <a:lnTo>
                    <a:pt x="1397160" y="555381"/>
                  </a:lnTo>
                  <a:lnTo>
                    <a:pt x="1398080" y="553159"/>
                  </a:lnTo>
                  <a:lnTo>
                    <a:pt x="1382222" y="559727"/>
                  </a:lnTo>
                  <a:lnTo>
                    <a:pt x="1379827" y="565511"/>
                  </a:lnTo>
                  <a:lnTo>
                    <a:pt x="1369724" y="569695"/>
                  </a:lnTo>
                  <a:close/>
                  <a:moveTo>
                    <a:pt x="1741495" y="573180"/>
                  </a:moveTo>
                  <a:lnTo>
                    <a:pt x="1755552" y="566932"/>
                  </a:lnTo>
                  <a:lnTo>
                    <a:pt x="1756052" y="565754"/>
                  </a:lnTo>
                  <a:lnTo>
                    <a:pt x="1742262" y="571329"/>
                  </a:lnTo>
                  <a:close/>
                  <a:moveTo>
                    <a:pt x="1817404" y="573180"/>
                  </a:moveTo>
                  <a:lnTo>
                    <a:pt x="1831314" y="566998"/>
                  </a:lnTo>
                  <a:lnTo>
                    <a:pt x="1834021" y="560460"/>
                  </a:lnTo>
                  <a:lnTo>
                    <a:pt x="1844849" y="555975"/>
                  </a:lnTo>
                  <a:lnTo>
                    <a:pt x="1845797" y="553742"/>
                  </a:lnTo>
                  <a:lnTo>
                    <a:pt x="1831345" y="559728"/>
                  </a:lnTo>
                  <a:lnTo>
                    <a:pt x="1828950" y="565511"/>
                  </a:lnTo>
                  <a:lnTo>
                    <a:pt x="1818847" y="569695"/>
                  </a:lnTo>
                  <a:close/>
                  <a:moveTo>
                    <a:pt x="2041333" y="573180"/>
                  </a:moveTo>
                  <a:lnTo>
                    <a:pt x="2056794" y="566308"/>
                  </a:lnTo>
                  <a:lnTo>
                    <a:pt x="2059216" y="560460"/>
                  </a:lnTo>
                  <a:lnTo>
                    <a:pt x="2069950" y="556014"/>
                  </a:lnTo>
                  <a:lnTo>
                    <a:pt x="2071133" y="553159"/>
                  </a:lnTo>
                  <a:lnTo>
                    <a:pt x="2056802" y="559095"/>
                  </a:lnTo>
                  <a:lnTo>
                    <a:pt x="2054144" y="565511"/>
                  </a:lnTo>
                  <a:lnTo>
                    <a:pt x="2042514" y="570328"/>
                  </a:lnTo>
                  <a:close/>
                  <a:moveTo>
                    <a:pt x="78829" y="588792"/>
                  </a:moveTo>
                  <a:lnTo>
                    <a:pt x="91930" y="583494"/>
                  </a:lnTo>
                  <a:lnTo>
                    <a:pt x="95724" y="573667"/>
                  </a:lnTo>
                  <a:lnTo>
                    <a:pt x="107757" y="568318"/>
                  </a:lnTo>
                  <a:lnTo>
                    <a:pt x="108845" y="565753"/>
                  </a:lnTo>
                  <a:lnTo>
                    <a:pt x="95055" y="571329"/>
                  </a:lnTo>
                  <a:lnTo>
                    <a:pt x="90653" y="581957"/>
                  </a:lnTo>
                  <a:lnTo>
                    <a:pt x="79826" y="586442"/>
                  </a:lnTo>
                  <a:close/>
                  <a:moveTo>
                    <a:pt x="527952" y="588792"/>
                  </a:moveTo>
                  <a:lnTo>
                    <a:pt x="541055" y="583493"/>
                  </a:lnTo>
                  <a:lnTo>
                    <a:pt x="544847" y="573667"/>
                  </a:lnTo>
                  <a:lnTo>
                    <a:pt x="556750" y="568376"/>
                  </a:lnTo>
                  <a:lnTo>
                    <a:pt x="560029" y="560460"/>
                  </a:lnTo>
                  <a:lnTo>
                    <a:pt x="575346" y="554116"/>
                  </a:lnTo>
                  <a:lnTo>
                    <a:pt x="575742" y="553159"/>
                  </a:lnTo>
                  <a:lnTo>
                    <a:pt x="559884" y="559727"/>
                  </a:lnTo>
                  <a:lnTo>
                    <a:pt x="557488" y="565511"/>
                  </a:lnTo>
                  <a:lnTo>
                    <a:pt x="544332" y="570961"/>
                  </a:lnTo>
                  <a:lnTo>
                    <a:pt x="539776" y="581957"/>
                  </a:lnTo>
                  <a:lnTo>
                    <a:pt x="528948" y="586442"/>
                  </a:lnTo>
                  <a:close/>
                  <a:moveTo>
                    <a:pt x="977075" y="588792"/>
                  </a:moveTo>
                  <a:lnTo>
                    <a:pt x="990177" y="583494"/>
                  </a:lnTo>
                  <a:lnTo>
                    <a:pt x="993970" y="573667"/>
                  </a:lnTo>
                  <a:lnTo>
                    <a:pt x="1005874" y="568376"/>
                  </a:lnTo>
                  <a:lnTo>
                    <a:pt x="1009153" y="560460"/>
                  </a:lnTo>
                  <a:lnTo>
                    <a:pt x="1024468" y="554116"/>
                  </a:lnTo>
                  <a:lnTo>
                    <a:pt x="1024865" y="553160"/>
                  </a:lnTo>
                  <a:lnTo>
                    <a:pt x="1009007" y="559728"/>
                  </a:lnTo>
                  <a:lnTo>
                    <a:pt x="1006611" y="565511"/>
                  </a:lnTo>
                  <a:lnTo>
                    <a:pt x="993455" y="570961"/>
                  </a:lnTo>
                  <a:lnTo>
                    <a:pt x="988899" y="581957"/>
                  </a:lnTo>
                  <a:lnTo>
                    <a:pt x="978072" y="586442"/>
                  </a:lnTo>
                  <a:close/>
                  <a:moveTo>
                    <a:pt x="901076" y="589005"/>
                  </a:moveTo>
                  <a:lnTo>
                    <a:pt x="914079" y="583986"/>
                  </a:lnTo>
                  <a:lnTo>
                    <a:pt x="914737" y="582282"/>
                  </a:lnTo>
                  <a:lnTo>
                    <a:pt x="901624" y="587713"/>
                  </a:lnTo>
                  <a:close/>
                  <a:moveTo>
                    <a:pt x="1350199" y="589005"/>
                  </a:moveTo>
                  <a:lnTo>
                    <a:pt x="1363202" y="583986"/>
                  </a:lnTo>
                  <a:lnTo>
                    <a:pt x="1363861" y="582282"/>
                  </a:lnTo>
                  <a:lnTo>
                    <a:pt x="1350746" y="587714"/>
                  </a:lnTo>
                  <a:close/>
                  <a:moveTo>
                    <a:pt x="1799323" y="589005"/>
                  </a:moveTo>
                  <a:lnTo>
                    <a:pt x="1812326" y="583986"/>
                  </a:lnTo>
                  <a:lnTo>
                    <a:pt x="1812984" y="582281"/>
                  </a:lnTo>
                  <a:lnTo>
                    <a:pt x="1799871" y="587713"/>
                  </a:lnTo>
                  <a:close/>
                  <a:moveTo>
                    <a:pt x="302665" y="589259"/>
                  </a:moveTo>
                  <a:lnTo>
                    <a:pt x="315830" y="583806"/>
                  </a:lnTo>
                  <a:lnTo>
                    <a:pt x="319838" y="573667"/>
                  </a:lnTo>
                  <a:lnTo>
                    <a:pt x="332995" y="567959"/>
                  </a:lnTo>
                  <a:lnTo>
                    <a:pt x="336100" y="560460"/>
                  </a:lnTo>
                  <a:lnTo>
                    <a:pt x="349890" y="554749"/>
                  </a:lnTo>
                  <a:lnTo>
                    <a:pt x="350548" y="553159"/>
                  </a:lnTo>
                  <a:lnTo>
                    <a:pt x="336217" y="559095"/>
                  </a:lnTo>
                  <a:lnTo>
                    <a:pt x="333559" y="565511"/>
                  </a:lnTo>
                  <a:lnTo>
                    <a:pt x="320313" y="570998"/>
                  </a:lnTo>
                  <a:lnTo>
                    <a:pt x="315662" y="581957"/>
                  </a:lnTo>
                  <a:lnTo>
                    <a:pt x="303683" y="586802"/>
                  </a:lnTo>
                  <a:close/>
                  <a:moveTo>
                    <a:pt x="751788" y="589259"/>
                  </a:moveTo>
                  <a:lnTo>
                    <a:pt x="764952" y="583806"/>
                  </a:lnTo>
                  <a:lnTo>
                    <a:pt x="768961" y="573667"/>
                  </a:lnTo>
                  <a:lnTo>
                    <a:pt x="782118" y="567959"/>
                  </a:lnTo>
                  <a:lnTo>
                    <a:pt x="785223" y="560460"/>
                  </a:lnTo>
                  <a:lnTo>
                    <a:pt x="799013" y="554749"/>
                  </a:lnTo>
                  <a:lnTo>
                    <a:pt x="799671" y="553160"/>
                  </a:lnTo>
                  <a:lnTo>
                    <a:pt x="785340" y="559095"/>
                  </a:lnTo>
                  <a:lnTo>
                    <a:pt x="782683" y="565511"/>
                  </a:lnTo>
                  <a:lnTo>
                    <a:pt x="769436" y="570998"/>
                  </a:lnTo>
                  <a:lnTo>
                    <a:pt x="764785" y="581957"/>
                  </a:lnTo>
                  <a:lnTo>
                    <a:pt x="752806" y="586802"/>
                  </a:lnTo>
                  <a:close/>
                  <a:moveTo>
                    <a:pt x="1200912" y="589259"/>
                  </a:moveTo>
                  <a:lnTo>
                    <a:pt x="1213969" y="583851"/>
                  </a:lnTo>
                  <a:lnTo>
                    <a:pt x="1217900" y="573667"/>
                  </a:lnTo>
                  <a:lnTo>
                    <a:pt x="1231354" y="567687"/>
                  </a:lnTo>
                  <a:lnTo>
                    <a:pt x="1234347" y="560460"/>
                  </a:lnTo>
                  <a:lnTo>
                    <a:pt x="1248136" y="554749"/>
                  </a:lnTo>
                  <a:lnTo>
                    <a:pt x="1248794" y="553159"/>
                  </a:lnTo>
                  <a:lnTo>
                    <a:pt x="1234463" y="559095"/>
                  </a:lnTo>
                  <a:lnTo>
                    <a:pt x="1231806" y="565511"/>
                  </a:lnTo>
                  <a:lnTo>
                    <a:pt x="1217122" y="571593"/>
                  </a:lnTo>
                  <a:lnTo>
                    <a:pt x="1212829" y="581957"/>
                  </a:lnTo>
                  <a:lnTo>
                    <a:pt x="1202094" y="586404"/>
                  </a:lnTo>
                  <a:close/>
                  <a:moveTo>
                    <a:pt x="1424840" y="589259"/>
                  </a:moveTo>
                  <a:lnTo>
                    <a:pt x="1439404" y="583227"/>
                  </a:lnTo>
                  <a:lnTo>
                    <a:pt x="1443094" y="573667"/>
                  </a:lnTo>
                  <a:lnTo>
                    <a:pt x="1454997" y="568376"/>
                  </a:lnTo>
                  <a:lnTo>
                    <a:pt x="1458276" y="560460"/>
                  </a:lnTo>
                  <a:lnTo>
                    <a:pt x="1472173" y="554703"/>
                  </a:lnTo>
                  <a:lnTo>
                    <a:pt x="1472631" y="553627"/>
                  </a:lnTo>
                  <a:lnTo>
                    <a:pt x="1458249" y="559441"/>
                  </a:lnTo>
                  <a:lnTo>
                    <a:pt x="1455735" y="565511"/>
                  </a:lnTo>
                  <a:lnTo>
                    <a:pt x="1442578" y="570961"/>
                  </a:lnTo>
                  <a:lnTo>
                    <a:pt x="1438023" y="581957"/>
                  </a:lnTo>
                  <a:lnTo>
                    <a:pt x="1425760" y="587037"/>
                  </a:lnTo>
                  <a:close/>
                  <a:moveTo>
                    <a:pt x="1650034" y="589259"/>
                  </a:moveTo>
                  <a:lnTo>
                    <a:pt x="1663092" y="583851"/>
                  </a:lnTo>
                  <a:lnTo>
                    <a:pt x="1667022" y="573667"/>
                  </a:lnTo>
                  <a:lnTo>
                    <a:pt x="1679056" y="568318"/>
                  </a:lnTo>
                  <a:lnTo>
                    <a:pt x="1680144" y="565754"/>
                  </a:lnTo>
                  <a:lnTo>
                    <a:pt x="1666354" y="571329"/>
                  </a:lnTo>
                  <a:lnTo>
                    <a:pt x="1661952" y="581957"/>
                  </a:lnTo>
                  <a:lnTo>
                    <a:pt x="1651217" y="586404"/>
                  </a:lnTo>
                  <a:close/>
                  <a:moveTo>
                    <a:pt x="1873964" y="589259"/>
                  </a:moveTo>
                  <a:lnTo>
                    <a:pt x="1888527" y="583227"/>
                  </a:lnTo>
                  <a:lnTo>
                    <a:pt x="1892217" y="573667"/>
                  </a:lnTo>
                  <a:lnTo>
                    <a:pt x="1904120" y="568376"/>
                  </a:lnTo>
                  <a:lnTo>
                    <a:pt x="1907399" y="560460"/>
                  </a:lnTo>
                  <a:lnTo>
                    <a:pt x="1921297" y="554703"/>
                  </a:lnTo>
                  <a:lnTo>
                    <a:pt x="1921754" y="553626"/>
                  </a:lnTo>
                  <a:lnTo>
                    <a:pt x="1907372" y="559441"/>
                  </a:lnTo>
                  <a:lnTo>
                    <a:pt x="1904858" y="565511"/>
                  </a:lnTo>
                  <a:lnTo>
                    <a:pt x="1891612" y="570998"/>
                  </a:lnTo>
                  <a:lnTo>
                    <a:pt x="1886961" y="581957"/>
                  </a:lnTo>
                  <a:lnTo>
                    <a:pt x="1874981" y="586802"/>
                  </a:lnTo>
                  <a:close/>
                  <a:moveTo>
                    <a:pt x="226678" y="589451"/>
                  </a:moveTo>
                  <a:lnTo>
                    <a:pt x="241119" y="583747"/>
                  </a:lnTo>
                  <a:lnTo>
                    <a:pt x="241685" y="582282"/>
                  </a:lnTo>
                  <a:lnTo>
                    <a:pt x="227154" y="588301"/>
                  </a:lnTo>
                  <a:close/>
                  <a:moveTo>
                    <a:pt x="2748" y="589451"/>
                  </a:moveTo>
                  <a:lnTo>
                    <a:pt x="15698" y="584337"/>
                  </a:lnTo>
                  <a:lnTo>
                    <a:pt x="16491" y="582281"/>
                  </a:lnTo>
                  <a:lnTo>
                    <a:pt x="3486" y="587669"/>
                  </a:lnTo>
                  <a:close/>
                  <a:moveTo>
                    <a:pt x="451871" y="589451"/>
                  </a:moveTo>
                  <a:lnTo>
                    <a:pt x="464822" y="584337"/>
                  </a:lnTo>
                  <a:lnTo>
                    <a:pt x="465614" y="582281"/>
                  </a:lnTo>
                  <a:lnTo>
                    <a:pt x="452609" y="587669"/>
                  </a:lnTo>
                  <a:close/>
                  <a:moveTo>
                    <a:pt x="675800" y="589451"/>
                  </a:moveTo>
                  <a:lnTo>
                    <a:pt x="688850" y="584297"/>
                  </a:lnTo>
                  <a:lnTo>
                    <a:pt x="689465" y="582742"/>
                  </a:lnTo>
                  <a:lnTo>
                    <a:pt x="676388" y="588030"/>
                  </a:lnTo>
                  <a:close/>
                  <a:moveTo>
                    <a:pt x="1124924" y="589451"/>
                  </a:moveTo>
                  <a:lnTo>
                    <a:pt x="1137974" y="584297"/>
                  </a:lnTo>
                  <a:lnTo>
                    <a:pt x="1138588" y="582742"/>
                  </a:lnTo>
                  <a:lnTo>
                    <a:pt x="1125512" y="588030"/>
                  </a:lnTo>
                  <a:close/>
                  <a:moveTo>
                    <a:pt x="1574046" y="589451"/>
                  </a:moveTo>
                  <a:lnTo>
                    <a:pt x="1586996" y="584337"/>
                  </a:lnTo>
                  <a:lnTo>
                    <a:pt x="1587594" y="582790"/>
                  </a:lnTo>
                  <a:lnTo>
                    <a:pt x="1574634" y="588030"/>
                  </a:lnTo>
                  <a:close/>
                  <a:moveTo>
                    <a:pt x="2023170" y="589451"/>
                  </a:moveTo>
                  <a:lnTo>
                    <a:pt x="2036120" y="584337"/>
                  </a:lnTo>
                  <a:lnTo>
                    <a:pt x="2036913" y="582281"/>
                  </a:lnTo>
                  <a:lnTo>
                    <a:pt x="2023908" y="587669"/>
                  </a:lnTo>
                  <a:close/>
                  <a:moveTo>
                    <a:pt x="810167" y="603841"/>
                  </a:moveTo>
                  <a:lnTo>
                    <a:pt x="823311" y="598396"/>
                  </a:lnTo>
                  <a:lnTo>
                    <a:pt x="826972" y="589559"/>
                  </a:lnTo>
                  <a:lnTo>
                    <a:pt x="837742" y="585098"/>
                  </a:lnTo>
                  <a:lnTo>
                    <a:pt x="838829" y="582282"/>
                  </a:lnTo>
                  <a:lnTo>
                    <a:pt x="825824" y="587669"/>
                  </a:lnTo>
                  <a:lnTo>
                    <a:pt x="821901" y="597139"/>
                  </a:lnTo>
                  <a:lnTo>
                    <a:pt x="811038" y="601638"/>
                  </a:lnTo>
                  <a:close/>
                  <a:moveTo>
                    <a:pt x="1932416" y="603908"/>
                  </a:moveTo>
                  <a:lnTo>
                    <a:pt x="1945376" y="598667"/>
                  </a:lnTo>
                  <a:lnTo>
                    <a:pt x="1949148" y="589559"/>
                  </a:lnTo>
                  <a:lnTo>
                    <a:pt x="1960011" y="585059"/>
                  </a:lnTo>
                  <a:lnTo>
                    <a:pt x="1960928" y="582742"/>
                  </a:lnTo>
                  <a:lnTo>
                    <a:pt x="1947850" y="588030"/>
                  </a:lnTo>
                  <a:lnTo>
                    <a:pt x="1944077" y="597139"/>
                  </a:lnTo>
                  <a:lnTo>
                    <a:pt x="1933308" y="601600"/>
                  </a:lnTo>
                  <a:close/>
                  <a:moveTo>
                    <a:pt x="361000" y="603955"/>
                  </a:moveTo>
                  <a:lnTo>
                    <a:pt x="374076" y="598667"/>
                  </a:lnTo>
                  <a:lnTo>
                    <a:pt x="377850" y="589559"/>
                  </a:lnTo>
                  <a:lnTo>
                    <a:pt x="388619" y="585098"/>
                  </a:lnTo>
                  <a:lnTo>
                    <a:pt x="389706" y="582282"/>
                  </a:lnTo>
                  <a:lnTo>
                    <a:pt x="376701" y="587669"/>
                  </a:lnTo>
                  <a:lnTo>
                    <a:pt x="372778" y="597139"/>
                  </a:lnTo>
                  <a:lnTo>
                    <a:pt x="361916" y="601638"/>
                  </a:lnTo>
                  <a:close/>
                  <a:moveTo>
                    <a:pt x="135727" y="604415"/>
                  </a:moveTo>
                  <a:lnTo>
                    <a:pt x="148841" y="598984"/>
                  </a:lnTo>
                  <a:lnTo>
                    <a:pt x="152840" y="589559"/>
                  </a:lnTo>
                  <a:lnTo>
                    <a:pt x="164840" y="584706"/>
                  </a:lnTo>
                  <a:lnTo>
                    <a:pt x="165776" y="582282"/>
                  </a:lnTo>
                  <a:lnTo>
                    <a:pt x="152664" y="587713"/>
                  </a:lnTo>
                  <a:lnTo>
                    <a:pt x="148664" y="597139"/>
                  </a:lnTo>
                  <a:lnTo>
                    <a:pt x="136662" y="601992"/>
                  </a:lnTo>
                  <a:close/>
                  <a:moveTo>
                    <a:pt x="584850" y="604415"/>
                  </a:moveTo>
                  <a:lnTo>
                    <a:pt x="597856" y="599029"/>
                  </a:lnTo>
                  <a:lnTo>
                    <a:pt x="601778" y="589559"/>
                  </a:lnTo>
                  <a:lnTo>
                    <a:pt x="614054" y="584474"/>
                  </a:lnTo>
                  <a:lnTo>
                    <a:pt x="614900" y="582282"/>
                  </a:lnTo>
                  <a:lnTo>
                    <a:pt x="600368" y="588301"/>
                  </a:lnTo>
                  <a:lnTo>
                    <a:pt x="596707" y="597139"/>
                  </a:lnTo>
                  <a:lnTo>
                    <a:pt x="585937" y="601600"/>
                  </a:lnTo>
                  <a:close/>
                  <a:moveTo>
                    <a:pt x="1033973" y="604415"/>
                  </a:moveTo>
                  <a:lnTo>
                    <a:pt x="1046979" y="599029"/>
                  </a:lnTo>
                  <a:lnTo>
                    <a:pt x="1050902" y="589559"/>
                  </a:lnTo>
                  <a:lnTo>
                    <a:pt x="1061764" y="585059"/>
                  </a:lnTo>
                  <a:lnTo>
                    <a:pt x="1062635" y="582857"/>
                  </a:lnTo>
                  <a:lnTo>
                    <a:pt x="1049492" y="588301"/>
                  </a:lnTo>
                  <a:lnTo>
                    <a:pt x="1045831" y="597139"/>
                  </a:lnTo>
                  <a:lnTo>
                    <a:pt x="1035060" y="601600"/>
                  </a:lnTo>
                  <a:close/>
                  <a:moveTo>
                    <a:pt x="1257903" y="604415"/>
                  </a:moveTo>
                  <a:lnTo>
                    <a:pt x="1272436" y="598396"/>
                  </a:lnTo>
                  <a:lnTo>
                    <a:pt x="1276096" y="589559"/>
                  </a:lnTo>
                  <a:lnTo>
                    <a:pt x="1286866" y="585098"/>
                  </a:lnTo>
                  <a:lnTo>
                    <a:pt x="1287953" y="582282"/>
                  </a:lnTo>
                  <a:lnTo>
                    <a:pt x="1274948" y="587669"/>
                  </a:lnTo>
                  <a:lnTo>
                    <a:pt x="1271025" y="597139"/>
                  </a:lnTo>
                  <a:lnTo>
                    <a:pt x="1258749" y="602224"/>
                  </a:lnTo>
                  <a:close/>
                  <a:moveTo>
                    <a:pt x="1483097" y="604415"/>
                  </a:moveTo>
                  <a:lnTo>
                    <a:pt x="1496102" y="599029"/>
                  </a:lnTo>
                  <a:lnTo>
                    <a:pt x="1500024" y="589559"/>
                  </a:lnTo>
                  <a:lnTo>
                    <a:pt x="1510888" y="585059"/>
                  </a:lnTo>
                  <a:lnTo>
                    <a:pt x="1511804" y="582742"/>
                  </a:lnTo>
                  <a:lnTo>
                    <a:pt x="1498726" y="588030"/>
                  </a:lnTo>
                  <a:lnTo>
                    <a:pt x="1494954" y="597139"/>
                  </a:lnTo>
                  <a:lnTo>
                    <a:pt x="1484184" y="601600"/>
                  </a:lnTo>
                  <a:close/>
                  <a:moveTo>
                    <a:pt x="1707026" y="604415"/>
                  </a:moveTo>
                  <a:lnTo>
                    <a:pt x="1720141" y="598984"/>
                  </a:lnTo>
                  <a:lnTo>
                    <a:pt x="1724140" y="589559"/>
                  </a:lnTo>
                  <a:lnTo>
                    <a:pt x="1736140" y="584706"/>
                  </a:lnTo>
                  <a:lnTo>
                    <a:pt x="1737076" y="582281"/>
                  </a:lnTo>
                  <a:lnTo>
                    <a:pt x="1723963" y="587713"/>
                  </a:lnTo>
                  <a:lnTo>
                    <a:pt x="1719963" y="597139"/>
                  </a:lnTo>
                  <a:lnTo>
                    <a:pt x="1707961" y="601992"/>
                  </a:lnTo>
                  <a:close/>
                  <a:moveTo>
                    <a:pt x="941887" y="619748"/>
                  </a:moveTo>
                  <a:lnTo>
                    <a:pt x="956020" y="613894"/>
                  </a:lnTo>
                  <a:lnTo>
                    <a:pt x="959812" y="604741"/>
                  </a:lnTo>
                  <a:lnTo>
                    <a:pt x="970640" y="600255"/>
                  </a:lnTo>
                  <a:lnTo>
                    <a:pt x="971638" y="597905"/>
                  </a:lnTo>
                  <a:lnTo>
                    <a:pt x="958533" y="603204"/>
                  </a:lnTo>
                  <a:lnTo>
                    <a:pt x="954740" y="613030"/>
                  </a:lnTo>
                  <a:lnTo>
                    <a:pt x="942444" y="618495"/>
                  </a:lnTo>
                  <a:close/>
                  <a:moveTo>
                    <a:pt x="1840134" y="619748"/>
                  </a:moveTo>
                  <a:lnTo>
                    <a:pt x="1854268" y="613894"/>
                  </a:lnTo>
                  <a:lnTo>
                    <a:pt x="1858058" y="604741"/>
                  </a:lnTo>
                  <a:lnTo>
                    <a:pt x="1868794" y="600294"/>
                  </a:lnTo>
                  <a:lnTo>
                    <a:pt x="1869976" y="597438"/>
                  </a:lnTo>
                  <a:lnTo>
                    <a:pt x="1856917" y="602847"/>
                  </a:lnTo>
                  <a:lnTo>
                    <a:pt x="1852988" y="613030"/>
                  </a:lnTo>
                  <a:lnTo>
                    <a:pt x="1840692" y="618495"/>
                  </a:lnTo>
                  <a:close/>
                  <a:moveTo>
                    <a:pt x="1391010" y="619748"/>
                  </a:moveTo>
                  <a:lnTo>
                    <a:pt x="1405143" y="613894"/>
                  </a:lnTo>
                  <a:lnTo>
                    <a:pt x="1408935" y="604741"/>
                  </a:lnTo>
                  <a:lnTo>
                    <a:pt x="1419670" y="600294"/>
                  </a:lnTo>
                  <a:lnTo>
                    <a:pt x="1420853" y="597438"/>
                  </a:lnTo>
                  <a:lnTo>
                    <a:pt x="1407794" y="602847"/>
                  </a:lnTo>
                  <a:lnTo>
                    <a:pt x="1403864" y="613030"/>
                  </a:lnTo>
                  <a:lnTo>
                    <a:pt x="1391567" y="618496"/>
                  </a:lnTo>
                  <a:close/>
                  <a:moveTo>
                    <a:pt x="193132" y="619830"/>
                  </a:moveTo>
                  <a:lnTo>
                    <a:pt x="206848" y="614407"/>
                  </a:lnTo>
                  <a:lnTo>
                    <a:pt x="210852" y="604741"/>
                  </a:lnTo>
                  <a:lnTo>
                    <a:pt x="221774" y="600216"/>
                  </a:lnTo>
                  <a:lnTo>
                    <a:pt x="223027" y="597331"/>
                  </a:lnTo>
                  <a:lnTo>
                    <a:pt x="209710" y="602848"/>
                  </a:lnTo>
                  <a:lnTo>
                    <a:pt x="205780" y="613030"/>
                  </a:lnTo>
                  <a:lnTo>
                    <a:pt x="193748" y="618377"/>
                  </a:lnTo>
                  <a:close/>
                  <a:moveTo>
                    <a:pt x="1764432" y="619830"/>
                  </a:moveTo>
                  <a:lnTo>
                    <a:pt x="1778146" y="614407"/>
                  </a:lnTo>
                  <a:lnTo>
                    <a:pt x="1782150" y="604741"/>
                  </a:lnTo>
                  <a:lnTo>
                    <a:pt x="1793168" y="600177"/>
                  </a:lnTo>
                  <a:lnTo>
                    <a:pt x="1794222" y="597806"/>
                  </a:lnTo>
                  <a:lnTo>
                    <a:pt x="1780871" y="603204"/>
                  </a:lnTo>
                  <a:lnTo>
                    <a:pt x="1777078" y="613030"/>
                  </a:lnTo>
                  <a:lnTo>
                    <a:pt x="1765048" y="618377"/>
                  </a:lnTo>
                  <a:close/>
                  <a:moveTo>
                    <a:pt x="325579" y="636248"/>
                  </a:moveTo>
                  <a:lnTo>
                    <a:pt x="339306" y="630951"/>
                  </a:lnTo>
                  <a:lnTo>
                    <a:pt x="343690" y="620107"/>
                  </a:lnTo>
                  <a:lnTo>
                    <a:pt x="354479" y="615530"/>
                  </a:lnTo>
                  <a:lnTo>
                    <a:pt x="355118" y="614025"/>
                  </a:lnTo>
                  <a:lnTo>
                    <a:pt x="341171" y="620076"/>
                  </a:lnTo>
                  <a:lnTo>
                    <a:pt x="338620" y="626237"/>
                  </a:lnTo>
                  <a:lnTo>
                    <a:pt x="327885" y="630684"/>
                  </a:lnTo>
                  <a:close/>
                  <a:moveTo>
                    <a:pt x="774544" y="636310"/>
                  </a:moveTo>
                  <a:lnTo>
                    <a:pt x="788429" y="630950"/>
                  </a:lnTo>
                  <a:lnTo>
                    <a:pt x="792814" y="620107"/>
                  </a:lnTo>
                  <a:lnTo>
                    <a:pt x="803510" y="615569"/>
                  </a:lnTo>
                  <a:lnTo>
                    <a:pt x="804130" y="614073"/>
                  </a:lnTo>
                  <a:lnTo>
                    <a:pt x="790294" y="620076"/>
                  </a:lnTo>
                  <a:lnTo>
                    <a:pt x="787742" y="626237"/>
                  </a:lnTo>
                  <a:lnTo>
                    <a:pt x="776915" y="630722"/>
                  </a:lnTo>
                  <a:close/>
                  <a:moveTo>
                    <a:pt x="1223667" y="636310"/>
                  </a:moveTo>
                  <a:lnTo>
                    <a:pt x="1237552" y="630951"/>
                  </a:lnTo>
                  <a:lnTo>
                    <a:pt x="1241937" y="620107"/>
                  </a:lnTo>
                  <a:lnTo>
                    <a:pt x="1252632" y="615569"/>
                  </a:lnTo>
                  <a:lnTo>
                    <a:pt x="1253483" y="613516"/>
                  </a:lnTo>
                  <a:lnTo>
                    <a:pt x="1239575" y="619698"/>
                  </a:lnTo>
                  <a:lnTo>
                    <a:pt x="1236866" y="626237"/>
                  </a:lnTo>
                  <a:lnTo>
                    <a:pt x="1226038" y="630722"/>
                  </a:lnTo>
                  <a:close/>
                  <a:moveTo>
                    <a:pt x="1672791" y="636310"/>
                  </a:moveTo>
                  <a:lnTo>
                    <a:pt x="1686676" y="630950"/>
                  </a:lnTo>
                  <a:lnTo>
                    <a:pt x="1691060" y="620107"/>
                  </a:lnTo>
                  <a:lnTo>
                    <a:pt x="1701757" y="615569"/>
                  </a:lnTo>
                  <a:lnTo>
                    <a:pt x="1702607" y="613516"/>
                  </a:lnTo>
                  <a:lnTo>
                    <a:pt x="1688698" y="619698"/>
                  </a:lnTo>
                  <a:lnTo>
                    <a:pt x="1685990" y="626237"/>
                  </a:lnTo>
                  <a:lnTo>
                    <a:pt x="1675162" y="630722"/>
                  </a:lnTo>
                  <a:close/>
                  <a:moveTo>
                    <a:pt x="234507" y="651424"/>
                  </a:moveTo>
                  <a:lnTo>
                    <a:pt x="248621" y="645976"/>
                  </a:lnTo>
                  <a:lnTo>
                    <a:pt x="252601" y="636369"/>
                  </a:lnTo>
                  <a:lnTo>
                    <a:pt x="262938" y="632086"/>
                  </a:lnTo>
                  <a:lnTo>
                    <a:pt x="267782" y="620107"/>
                  </a:lnTo>
                  <a:lnTo>
                    <a:pt x="283083" y="613614"/>
                  </a:lnTo>
                  <a:lnTo>
                    <a:pt x="286760" y="604741"/>
                  </a:lnTo>
                  <a:lnTo>
                    <a:pt x="297494" y="600294"/>
                  </a:lnTo>
                  <a:lnTo>
                    <a:pt x="298678" y="597438"/>
                  </a:lnTo>
                  <a:lnTo>
                    <a:pt x="285618" y="602848"/>
                  </a:lnTo>
                  <a:lnTo>
                    <a:pt x="281688" y="613030"/>
                  </a:lnTo>
                  <a:lnTo>
                    <a:pt x="267958" y="619132"/>
                  </a:lnTo>
                  <a:lnTo>
                    <a:pt x="264872" y="626237"/>
                  </a:lnTo>
                  <a:lnTo>
                    <a:pt x="251656" y="631456"/>
                  </a:lnTo>
                  <a:lnTo>
                    <a:pt x="247530" y="641419"/>
                  </a:lnTo>
                  <a:lnTo>
                    <a:pt x="236946" y="645803"/>
                  </a:lnTo>
                  <a:close/>
                  <a:moveTo>
                    <a:pt x="1805806" y="651424"/>
                  </a:moveTo>
                  <a:lnTo>
                    <a:pt x="1819920" y="645976"/>
                  </a:lnTo>
                  <a:lnTo>
                    <a:pt x="1823899" y="636369"/>
                  </a:lnTo>
                  <a:lnTo>
                    <a:pt x="1834318" y="632052"/>
                  </a:lnTo>
                  <a:lnTo>
                    <a:pt x="1836628" y="626477"/>
                  </a:lnTo>
                  <a:lnTo>
                    <a:pt x="1822808" y="631811"/>
                  </a:lnTo>
                  <a:lnTo>
                    <a:pt x="1818828" y="641419"/>
                  </a:lnTo>
                  <a:lnTo>
                    <a:pt x="1808244" y="645803"/>
                  </a:lnTo>
                  <a:close/>
                  <a:moveTo>
                    <a:pt x="1283681" y="2329115"/>
                  </a:moveTo>
                  <a:cubicBezTo>
                    <a:pt x="1269008" y="2329115"/>
                    <a:pt x="1257113" y="2317504"/>
                    <a:pt x="1257113" y="2303180"/>
                  </a:cubicBezTo>
                  <a:lnTo>
                    <a:pt x="1262213" y="2291161"/>
                  </a:lnTo>
                  <a:lnTo>
                    <a:pt x="1257113" y="2279142"/>
                  </a:lnTo>
                  <a:lnTo>
                    <a:pt x="1262606" y="2266196"/>
                  </a:lnTo>
                  <a:lnTo>
                    <a:pt x="1257113" y="2253839"/>
                  </a:lnTo>
                  <a:lnTo>
                    <a:pt x="1263626" y="2239187"/>
                  </a:lnTo>
                  <a:lnTo>
                    <a:pt x="1259643" y="2229802"/>
                  </a:lnTo>
                  <a:lnTo>
                    <a:pt x="1264692" y="2217901"/>
                  </a:lnTo>
                  <a:lnTo>
                    <a:pt x="1259643" y="2205131"/>
                  </a:lnTo>
                  <a:lnTo>
                    <a:pt x="1264806" y="2192075"/>
                  </a:lnTo>
                  <a:lnTo>
                    <a:pt x="1259643" y="2180461"/>
                  </a:lnTo>
                  <a:lnTo>
                    <a:pt x="1265972" y="2166225"/>
                  </a:lnTo>
                  <a:lnTo>
                    <a:pt x="1262174" y="2157057"/>
                  </a:lnTo>
                  <a:lnTo>
                    <a:pt x="1268329" y="2142195"/>
                  </a:lnTo>
                  <a:lnTo>
                    <a:pt x="1264704" y="2133651"/>
                  </a:lnTo>
                  <a:lnTo>
                    <a:pt x="1270472" y="2120058"/>
                  </a:lnTo>
                  <a:lnTo>
                    <a:pt x="1264704" y="2107083"/>
                  </a:lnTo>
                  <a:lnTo>
                    <a:pt x="1271552" y="2091679"/>
                  </a:lnTo>
                  <a:lnTo>
                    <a:pt x="1268500" y="2084311"/>
                  </a:lnTo>
                  <a:lnTo>
                    <a:pt x="1274743" y="2069238"/>
                  </a:lnTo>
                  <a:lnTo>
                    <a:pt x="1271030" y="2060274"/>
                  </a:lnTo>
                  <a:lnTo>
                    <a:pt x="1277099" y="2045620"/>
                  </a:lnTo>
                  <a:lnTo>
                    <a:pt x="1273560" y="2036868"/>
                  </a:lnTo>
                  <a:lnTo>
                    <a:pt x="1279599" y="2021934"/>
                  </a:lnTo>
                  <a:lnTo>
                    <a:pt x="1276090" y="2013463"/>
                  </a:lnTo>
                  <a:lnTo>
                    <a:pt x="1282420" y="1998180"/>
                  </a:lnTo>
                  <a:lnTo>
                    <a:pt x="1278620" y="1988793"/>
                  </a:lnTo>
                  <a:lnTo>
                    <a:pt x="1285861" y="1970908"/>
                  </a:lnTo>
                  <a:lnTo>
                    <a:pt x="1283681" y="1965389"/>
                  </a:lnTo>
                  <a:lnTo>
                    <a:pt x="1290032" y="1949308"/>
                  </a:lnTo>
                  <a:lnTo>
                    <a:pt x="1286212" y="1940085"/>
                  </a:lnTo>
                  <a:lnTo>
                    <a:pt x="1293458" y="1922590"/>
                  </a:lnTo>
                  <a:lnTo>
                    <a:pt x="1291272" y="1917314"/>
                  </a:lnTo>
                  <a:lnTo>
                    <a:pt x="1297516" y="1902241"/>
                  </a:lnTo>
                  <a:lnTo>
                    <a:pt x="1293802" y="1893276"/>
                  </a:lnTo>
                  <a:lnTo>
                    <a:pt x="1301075" y="1875717"/>
                  </a:lnTo>
                  <a:lnTo>
                    <a:pt x="1298863" y="1870503"/>
                  </a:lnTo>
                  <a:lnTo>
                    <a:pt x="1306170" y="1853283"/>
                  </a:lnTo>
                  <a:lnTo>
                    <a:pt x="1303923" y="1847732"/>
                  </a:lnTo>
                  <a:lnTo>
                    <a:pt x="1311565" y="1828844"/>
                  </a:lnTo>
                  <a:lnTo>
                    <a:pt x="1310250" y="1825591"/>
                  </a:lnTo>
                  <a:lnTo>
                    <a:pt x="1317538" y="1807565"/>
                  </a:lnTo>
                  <a:lnTo>
                    <a:pt x="1315310" y="1802186"/>
                  </a:lnTo>
                  <a:lnTo>
                    <a:pt x="1322660" y="1784442"/>
                  </a:lnTo>
                  <a:lnTo>
                    <a:pt x="1320370" y="1778781"/>
                  </a:lnTo>
                  <a:lnTo>
                    <a:pt x="1327659" y="1760755"/>
                  </a:lnTo>
                  <a:lnTo>
                    <a:pt x="1325431" y="1755376"/>
                  </a:lnTo>
                  <a:lnTo>
                    <a:pt x="1332940" y="1737248"/>
                  </a:lnTo>
                  <a:lnTo>
                    <a:pt x="1330492" y="1731338"/>
                  </a:lnTo>
                  <a:lnTo>
                    <a:pt x="1337214" y="1715108"/>
                  </a:lnTo>
                  <a:lnTo>
                    <a:pt x="1335552" y="1711096"/>
                  </a:lnTo>
                  <a:cubicBezTo>
                    <a:pt x="1335552" y="1703934"/>
                    <a:pt x="1338455" y="1697450"/>
                    <a:pt x="1343148" y="1692757"/>
                  </a:cubicBezTo>
                  <a:lnTo>
                    <a:pt x="1345201" y="1691907"/>
                  </a:lnTo>
                  <a:lnTo>
                    <a:pt x="1343143" y="1687058"/>
                  </a:lnTo>
                  <a:cubicBezTo>
                    <a:pt x="1343143" y="1679896"/>
                    <a:pt x="1346117" y="1673412"/>
                    <a:pt x="1350925" y="1668719"/>
                  </a:cubicBezTo>
                  <a:lnTo>
                    <a:pt x="1351250" y="1668587"/>
                  </a:lnTo>
                  <a:lnTo>
                    <a:pt x="1349468" y="1664286"/>
                  </a:lnTo>
                  <a:cubicBezTo>
                    <a:pt x="1349468" y="1657124"/>
                    <a:pt x="1352372" y="1650640"/>
                    <a:pt x="1357064" y="1645947"/>
                  </a:cubicBezTo>
                  <a:lnTo>
                    <a:pt x="1358180" y="1645485"/>
                  </a:lnTo>
                  <a:lnTo>
                    <a:pt x="1357059" y="1642779"/>
                  </a:lnTo>
                  <a:lnTo>
                    <a:pt x="1364306" y="1625284"/>
                  </a:lnTo>
                  <a:lnTo>
                    <a:pt x="1362120" y="1620006"/>
                  </a:lnTo>
                  <a:cubicBezTo>
                    <a:pt x="1362120" y="1612844"/>
                    <a:pt x="1365023" y="1606361"/>
                    <a:pt x="1369716" y="1601667"/>
                  </a:cubicBezTo>
                  <a:lnTo>
                    <a:pt x="1370832" y="1601205"/>
                  </a:lnTo>
                  <a:lnTo>
                    <a:pt x="1369710" y="1598499"/>
                  </a:lnTo>
                  <a:cubicBezTo>
                    <a:pt x="1369710" y="1591337"/>
                    <a:pt x="1372614" y="1584853"/>
                    <a:pt x="1377307" y="1580160"/>
                  </a:cubicBezTo>
                  <a:lnTo>
                    <a:pt x="1378870" y="1579512"/>
                  </a:lnTo>
                  <a:lnTo>
                    <a:pt x="1377301" y="1575726"/>
                  </a:lnTo>
                  <a:cubicBezTo>
                    <a:pt x="1377301" y="1568564"/>
                    <a:pt x="1380204" y="1562080"/>
                    <a:pt x="1384898" y="1557387"/>
                  </a:cubicBezTo>
                  <a:lnTo>
                    <a:pt x="1386036" y="1556915"/>
                  </a:lnTo>
                  <a:lnTo>
                    <a:pt x="1384892" y="1554219"/>
                  </a:lnTo>
                  <a:cubicBezTo>
                    <a:pt x="1384892" y="1547057"/>
                    <a:pt x="1387866" y="1540574"/>
                    <a:pt x="1392674" y="1535880"/>
                  </a:cubicBezTo>
                  <a:lnTo>
                    <a:pt x="1395358" y="1534795"/>
                  </a:lnTo>
                  <a:lnTo>
                    <a:pt x="1393748" y="1530814"/>
                  </a:lnTo>
                  <a:cubicBezTo>
                    <a:pt x="1393748" y="1523478"/>
                    <a:pt x="1396651" y="1516835"/>
                    <a:pt x="1401344" y="1512027"/>
                  </a:cubicBezTo>
                  <a:lnTo>
                    <a:pt x="1402076" y="1511717"/>
                  </a:lnTo>
                  <a:lnTo>
                    <a:pt x="1401339" y="1509940"/>
                  </a:lnTo>
                  <a:cubicBezTo>
                    <a:pt x="1401339" y="1502778"/>
                    <a:pt x="1404242" y="1496294"/>
                    <a:pt x="1408936" y="1491601"/>
                  </a:cubicBezTo>
                  <a:lnTo>
                    <a:pt x="1410196" y="1491078"/>
                  </a:lnTo>
                  <a:lnTo>
                    <a:pt x="1408930" y="1487800"/>
                  </a:lnTo>
                  <a:cubicBezTo>
                    <a:pt x="1408930" y="1480113"/>
                    <a:pt x="1411833" y="1473155"/>
                    <a:pt x="1416526" y="1468119"/>
                  </a:cubicBezTo>
                  <a:lnTo>
                    <a:pt x="1417382" y="1467738"/>
                  </a:lnTo>
                  <a:lnTo>
                    <a:pt x="1416521" y="1465660"/>
                  </a:lnTo>
                  <a:cubicBezTo>
                    <a:pt x="1416521" y="1458498"/>
                    <a:pt x="1419424" y="1452014"/>
                    <a:pt x="1424117" y="1447321"/>
                  </a:cubicBezTo>
                  <a:lnTo>
                    <a:pt x="1425045" y="1446936"/>
                  </a:lnTo>
                  <a:lnTo>
                    <a:pt x="1424112" y="1444786"/>
                  </a:lnTo>
                  <a:cubicBezTo>
                    <a:pt x="1424112" y="1437449"/>
                    <a:pt x="1427227" y="1430807"/>
                    <a:pt x="1432264" y="1425999"/>
                  </a:cubicBezTo>
                  <a:lnTo>
                    <a:pt x="1435786" y="1424607"/>
                  </a:lnTo>
                  <a:lnTo>
                    <a:pt x="1435498" y="1423911"/>
                  </a:lnTo>
                  <a:cubicBezTo>
                    <a:pt x="1435498" y="1416749"/>
                    <a:pt x="1438401" y="1410265"/>
                    <a:pt x="1443094" y="1405572"/>
                  </a:cubicBezTo>
                  <a:lnTo>
                    <a:pt x="1444354" y="1405049"/>
                  </a:lnTo>
                  <a:lnTo>
                    <a:pt x="1443088" y="1401770"/>
                  </a:lnTo>
                  <a:cubicBezTo>
                    <a:pt x="1443088" y="1394084"/>
                    <a:pt x="1445992" y="1387126"/>
                    <a:pt x="1450685" y="1382089"/>
                  </a:cubicBezTo>
                  <a:lnTo>
                    <a:pt x="1453677" y="1380759"/>
                  </a:lnTo>
                  <a:lnTo>
                    <a:pt x="1453209" y="1379631"/>
                  </a:lnTo>
                  <a:cubicBezTo>
                    <a:pt x="1453209" y="1372469"/>
                    <a:pt x="1456112" y="1365985"/>
                    <a:pt x="1460806" y="1361292"/>
                  </a:cubicBezTo>
                  <a:lnTo>
                    <a:pt x="1463857" y="1360027"/>
                  </a:lnTo>
                  <a:lnTo>
                    <a:pt x="1463330" y="1358756"/>
                  </a:lnTo>
                  <a:cubicBezTo>
                    <a:pt x="1463330" y="1351419"/>
                    <a:pt x="1466304" y="1344777"/>
                    <a:pt x="1471112" y="1339969"/>
                  </a:cubicBezTo>
                  <a:lnTo>
                    <a:pt x="1471704" y="1339724"/>
                  </a:lnTo>
                  <a:lnTo>
                    <a:pt x="1470921" y="1337881"/>
                  </a:lnTo>
                  <a:cubicBezTo>
                    <a:pt x="1470921" y="1330719"/>
                    <a:pt x="1473896" y="1324235"/>
                    <a:pt x="1478703" y="1319542"/>
                  </a:cubicBezTo>
                  <a:lnTo>
                    <a:pt x="1482682" y="1317933"/>
                  </a:lnTo>
                  <a:lnTo>
                    <a:pt x="1482308" y="1317007"/>
                  </a:lnTo>
                  <a:cubicBezTo>
                    <a:pt x="1482308" y="1309670"/>
                    <a:pt x="1485211" y="1303028"/>
                    <a:pt x="1489904" y="1298220"/>
                  </a:cubicBezTo>
                  <a:lnTo>
                    <a:pt x="1492788" y="1296996"/>
                  </a:lnTo>
                  <a:lnTo>
                    <a:pt x="1492429" y="1296132"/>
                  </a:lnTo>
                  <a:cubicBezTo>
                    <a:pt x="1492429" y="1288970"/>
                    <a:pt x="1495332" y="1282486"/>
                    <a:pt x="1500025" y="1277793"/>
                  </a:cubicBezTo>
                  <a:lnTo>
                    <a:pt x="1503077" y="1276528"/>
                  </a:lnTo>
                  <a:lnTo>
                    <a:pt x="1502550" y="1275257"/>
                  </a:lnTo>
                  <a:cubicBezTo>
                    <a:pt x="1502550" y="1267920"/>
                    <a:pt x="1505524" y="1261278"/>
                    <a:pt x="1510332" y="1256470"/>
                  </a:cubicBezTo>
                  <a:lnTo>
                    <a:pt x="1514252" y="1254847"/>
                  </a:lnTo>
                  <a:lnTo>
                    <a:pt x="1521532" y="1236413"/>
                  </a:lnTo>
                  <a:lnTo>
                    <a:pt x="1524411" y="1235162"/>
                  </a:lnTo>
                  <a:lnTo>
                    <a:pt x="1531653" y="1217251"/>
                  </a:lnTo>
                  <a:lnTo>
                    <a:pt x="1534537" y="1216028"/>
                  </a:lnTo>
                  <a:lnTo>
                    <a:pt x="1534178" y="1215163"/>
                  </a:lnTo>
                  <a:cubicBezTo>
                    <a:pt x="1534178" y="1208001"/>
                    <a:pt x="1537081" y="1201517"/>
                    <a:pt x="1541774" y="1196824"/>
                  </a:cubicBezTo>
                  <a:lnTo>
                    <a:pt x="1544621" y="1195645"/>
                  </a:lnTo>
                  <a:lnTo>
                    <a:pt x="1544299" y="1194921"/>
                  </a:lnTo>
                  <a:cubicBezTo>
                    <a:pt x="1544299" y="1187759"/>
                    <a:pt x="1547414" y="1181275"/>
                    <a:pt x="1552451" y="1176582"/>
                  </a:cubicBezTo>
                  <a:lnTo>
                    <a:pt x="1558998" y="1174055"/>
                  </a:lnTo>
                  <a:lnTo>
                    <a:pt x="1565812" y="1157605"/>
                  </a:lnTo>
                  <a:lnTo>
                    <a:pt x="1568639" y="1156434"/>
                  </a:lnTo>
                  <a:lnTo>
                    <a:pt x="1568336" y="1155702"/>
                  </a:lnTo>
                  <a:cubicBezTo>
                    <a:pt x="1568336" y="1148540"/>
                    <a:pt x="1571240" y="1142056"/>
                    <a:pt x="1575933" y="1137363"/>
                  </a:cubicBezTo>
                  <a:lnTo>
                    <a:pt x="1581368" y="1135112"/>
                  </a:lnTo>
                  <a:lnTo>
                    <a:pt x="1580988" y="1134194"/>
                  </a:lnTo>
                  <a:cubicBezTo>
                    <a:pt x="1580988" y="1127032"/>
                    <a:pt x="1583891" y="1120549"/>
                    <a:pt x="1588584" y="1115855"/>
                  </a:cubicBezTo>
                  <a:lnTo>
                    <a:pt x="1591970" y="1114453"/>
                  </a:lnTo>
                  <a:lnTo>
                    <a:pt x="1598891" y="1098143"/>
                  </a:lnTo>
                  <a:lnTo>
                    <a:pt x="1605270" y="1095564"/>
                  </a:lnTo>
                  <a:lnTo>
                    <a:pt x="1605026" y="1094975"/>
                  </a:lnTo>
                  <a:cubicBezTo>
                    <a:pt x="1605026" y="1087813"/>
                    <a:pt x="1607929" y="1081329"/>
                    <a:pt x="1612622" y="1076636"/>
                  </a:cubicBezTo>
                  <a:lnTo>
                    <a:pt x="1619038" y="1073978"/>
                  </a:lnTo>
                  <a:lnTo>
                    <a:pt x="1625274" y="1058924"/>
                  </a:lnTo>
                  <a:lnTo>
                    <a:pt x="1627878" y="1057845"/>
                  </a:lnTo>
                  <a:lnTo>
                    <a:pt x="1627798" y="1057654"/>
                  </a:lnTo>
                  <a:cubicBezTo>
                    <a:pt x="1627798" y="1049967"/>
                    <a:pt x="1630913" y="1043009"/>
                    <a:pt x="1635950" y="1037972"/>
                  </a:cubicBezTo>
                  <a:lnTo>
                    <a:pt x="1642944" y="1035076"/>
                  </a:lnTo>
                  <a:lnTo>
                    <a:pt x="1649310" y="1019705"/>
                  </a:lnTo>
                  <a:lnTo>
                    <a:pt x="1655380" y="1017191"/>
                  </a:lnTo>
                  <a:lnTo>
                    <a:pt x="1661962" y="1000913"/>
                  </a:lnTo>
                  <a:lnTo>
                    <a:pt x="1668356" y="998200"/>
                  </a:lnTo>
                  <a:lnTo>
                    <a:pt x="1674799" y="983017"/>
                  </a:lnTo>
                  <a:lnTo>
                    <a:pt x="1682481" y="979910"/>
                  </a:lnTo>
                  <a:lnTo>
                    <a:pt x="1688530" y="965305"/>
                  </a:lnTo>
                  <a:lnTo>
                    <a:pt x="1693675" y="963173"/>
                  </a:lnTo>
                  <a:lnTo>
                    <a:pt x="1701182" y="944168"/>
                  </a:lnTo>
                  <a:lnTo>
                    <a:pt x="1710615" y="940070"/>
                  </a:lnTo>
                  <a:lnTo>
                    <a:pt x="1716549" y="926085"/>
                  </a:lnTo>
                  <a:lnTo>
                    <a:pt x="1723600" y="923234"/>
                  </a:lnTo>
                  <a:lnTo>
                    <a:pt x="1730279" y="907108"/>
                  </a:lnTo>
                  <a:lnTo>
                    <a:pt x="1737216" y="904235"/>
                  </a:lnTo>
                  <a:lnTo>
                    <a:pt x="1742931" y="889767"/>
                  </a:lnTo>
                  <a:lnTo>
                    <a:pt x="1752514" y="885604"/>
                  </a:lnTo>
                  <a:lnTo>
                    <a:pt x="1758298" y="870975"/>
                  </a:lnTo>
                  <a:lnTo>
                    <a:pt x="1767091" y="867159"/>
                  </a:lnTo>
                  <a:lnTo>
                    <a:pt x="1772029" y="855237"/>
                  </a:lnTo>
                  <a:lnTo>
                    <a:pt x="1781138" y="851464"/>
                  </a:lnTo>
                  <a:lnTo>
                    <a:pt x="1787211" y="836446"/>
                  </a:lnTo>
                  <a:lnTo>
                    <a:pt x="1793604" y="833733"/>
                  </a:lnTo>
                  <a:lnTo>
                    <a:pt x="1800048" y="818549"/>
                  </a:lnTo>
                  <a:lnTo>
                    <a:pt x="1811249" y="814020"/>
                  </a:lnTo>
                  <a:lnTo>
                    <a:pt x="1816308" y="801208"/>
                  </a:lnTo>
                  <a:lnTo>
                    <a:pt x="1826327" y="796856"/>
                  </a:lnTo>
                  <a:lnTo>
                    <a:pt x="1831490" y="784390"/>
                  </a:lnTo>
                  <a:lnTo>
                    <a:pt x="1838028" y="781682"/>
                  </a:lnTo>
                  <a:lnTo>
                    <a:pt x="1844697" y="766678"/>
                  </a:lnTo>
                  <a:lnTo>
                    <a:pt x="1855736" y="762417"/>
                  </a:lnTo>
                  <a:lnTo>
                    <a:pt x="1860589" y="750416"/>
                  </a:lnTo>
                  <a:lnTo>
                    <a:pt x="1870014" y="746417"/>
                  </a:lnTo>
                  <a:lnTo>
                    <a:pt x="1875770" y="732519"/>
                  </a:lnTo>
                  <a:lnTo>
                    <a:pt x="1888032" y="727440"/>
                  </a:lnTo>
                  <a:lnTo>
                    <a:pt x="1892217" y="717337"/>
                  </a:lnTo>
                  <a:lnTo>
                    <a:pt x="1902320" y="713153"/>
                  </a:lnTo>
                  <a:lnTo>
                    <a:pt x="1907398" y="700891"/>
                  </a:lnTo>
                  <a:lnTo>
                    <a:pt x="1917572" y="696677"/>
                  </a:lnTo>
                  <a:lnTo>
                    <a:pt x="1923136" y="683550"/>
                  </a:lnTo>
                  <a:lnTo>
                    <a:pt x="1937122" y="677888"/>
                  </a:lnTo>
                  <a:lnTo>
                    <a:pt x="1941558" y="666917"/>
                  </a:lnTo>
                  <a:lnTo>
                    <a:pt x="1952254" y="662378"/>
                  </a:lnTo>
                  <a:lnTo>
                    <a:pt x="1956739" y="651550"/>
                  </a:lnTo>
                  <a:lnTo>
                    <a:pt x="1967568" y="647065"/>
                  </a:lnTo>
                  <a:lnTo>
                    <a:pt x="1972106" y="636369"/>
                  </a:lnTo>
                  <a:lnTo>
                    <a:pt x="1983857" y="631617"/>
                  </a:lnTo>
                  <a:lnTo>
                    <a:pt x="1988738" y="620107"/>
                  </a:lnTo>
                  <a:lnTo>
                    <a:pt x="2002025" y="614732"/>
                  </a:lnTo>
                  <a:lnTo>
                    <a:pt x="2006264" y="604741"/>
                  </a:lnTo>
                  <a:lnTo>
                    <a:pt x="2018440" y="599817"/>
                  </a:lnTo>
                  <a:lnTo>
                    <a:pt x="2019520" y="597331"/>
                  </a:lnTo>
                  <a:lnTo>
                    <a:pt x="2006097" y="602892"/>
                  </a:lnTo>
                  <a:lnTo>
                    <a:pt x="2002089" y="613030"/>
                  </a:lnTo>
                  <a:lnTo>
                    <a:pt x="1988933" y="618738"/>
                  </a:lnTo>
                  <a:lnTo>
                    <a:pt x="1985826" y="626237"/>
                  </a:lnTo>
                  <a:lnTo>
                    <a:pt x="1971928" y="631994"/>
                  </a:lnTo>
                  <a:lnTo>
                    <a:pt x="1967930" y="641419"/>
                  </a:lnTo>
                  <a:lnTo>
                    <a:pt x="1956350" y="646101"/>
                  </a:lnTo>
                  <a:lnTo>
                    <a:pt x="1951668" y="657680"/>
                  </a:lnTo>
                  <a:lnTo>
                    <a:pt x="1940786" y="662298"/>
                  </a:lnTo>
                  <a:lnTo>
                    <a:pt x="1936116" y="673047"/>
                  </a:lnTo>
                  <a:lnTo>
                    <a:pt x="1922800" y="678306"/>
                  </a:lnTo>
                  <a:lnTo>
                    <a:pt x="1918590" y="688228"/>
                  </a:lnTo>
                  <a:lnTo>
                    <a:pt x="1907010" y="692910"/>
                  </a:lnTo>
                  <a:lnTo>
                    <a:pt x="1902328" y="704490"/>
                  </a:lnTo>
                  <a:lnTo>
                    <a:pt x="1892337" y="708730"/>
                  </a:lnTo>
                  <a:lnTo>
                    <a:pt x="1886961" y="722018"/>
                  </a:lnTo>
                  <a:lnTo>
                    <a:pt x="1875048" y="727069"/>
                  </a:lnTo>
                  <a:lnTo>
                    <a:pt x="1870700" y="737569"/>
                  </a:lnTo>
                  <a:lnTo>
                    <a:pt x="1860596" y="741754"/>
                  </a:lnTo>
                  <a:lnTo>
                    <a:pt x="1855517" y="754015"/>
                  </a:lnTo>
                  <a:lnTo>
                    <a:pt x="1844690" y="758501"/>
                  </a:lnTo>
                  <a:lnTo>
                    <a:pt x="1840151" y="769197"/>
                  </a:lnTo>
                  <a:lnTo>
                    <a:pt x="1829794" y="773385"/>
                  </a:lnTo>
                  <a:lnTo>
                    <a:pt x="1823889" y="787989"/>
                  </a:lnTo>
                  <a:lnTo>
                    <a:pt x="1813193" y="792528"/>
                  </a:lnTo>
                  <a:lnTo>
                    <a:pt x="1808708" y="803356"/>
                  </a:lnTo>
                  <a:lnTo>
                    <a:pt x="1797710" y="807911"/>
                  </a:lnTo>
                  <a:lnTo>
                    <a:pt x="1792261" y="821068"/>
                  </a:lnTo>
                  <a:lnTo>
                    <a:pt x="1782896" y="824948"/>
                  </a:lnTo>
                  <a:lnTo>
                    <a:pt x="1777079" y="839676"/>
                  </a:lnTo>
                  <a:lnTo>
                    <a:pt x="1769506" y="842965"/>
                  </a:lnTo>
                  <a:lnTo>
                    <a:pt x="1764428" y="855227"/>
                  </a:lnTo>
                  <a:lnTo>
                    <a:pt x="1753799" y="859629"/>
                  </a:lnTo>
                  <a:lnTo>
                    <a:pt x="1747982" y="874019"/>
                  </a:lnTo>
                  <a:lnTo>
                    <a:pt x="1738556" y="878019"/>
                  </a:lnTo>
                  <a:lnTo>
                    <a:pt x="1732800" y="891916"/>
                  </a:lnTo>
                  <a:lnTo>
                    <a:pt x="1726158" y="894667"/>
                  </a:lnTo>
                  <a:lnTo>
                    <a:pt x="1719963" y="910337"/>
                  </a:lnTo>
                  <a:lnTo>
                    <a:pt x="1711810" y="913874"/>
                  </a:lnTo>
                  <a:lnTo>
                    <a:pt x="1705861" y="928235"/>
                  </a:lnTo>
                  <a:lnTo>
                    <a:pt x="1695758" y="932420"/>
                  </a:lnTo>
                  <a:lnTo>
                    <a:pt x="1691050" y="943787"/>
                  </a:lnTo>
                  <a:lnTo>
                    <a:pt x="1685246" y="946191"/>
                  </a:lnTo>
                  <a:lnTo>
                    <a:pt x="1678214" y="962763"/>
                  </a:lnTo>
                  <a:lnTo>
                    <a:pt x="1671213" y="965594"/>
                  </a:lnTo>
                  <a:lnTo>
                    <a:pt x="1664483" y="982636"/>
                  </a:lnTo>
                  <a:lnTo>
                    <a:pt x="1658827" y="985093"/>
                  </a:lnTo>
                  <a:lnTo>
                    <a:pt x="1651831" y="1001983"/>
                  </a:lnTo>
                  <a:lnTo>
                    <a:pt x="1645292" y="1004692"/>
                  </a:lnTo>
                  <a:lnTo>
                    <a:pt x="1638623" y="1019695"/>
                  </a:lnTo>
                  <a:lnTo>
                    <a:pt x="1631734" y="1022354"/>
                  </a:lnTo>
                  <a:lnTo>
                    <a:pt x="1624892" y="1038486"/>
                  </a:lnTo>
                  <a:lnTo>
                    <a:pt x="1619044" y="1040852"/>
                  </a:lnTo>
                  <a:lnTo>
                    <a:pt x="1612612" y="1056383"/>
                  </a:lnTo>
                  <a:lnTo>
                    <a:pt x="1607178" y="1058634"/>
                  </a:lnTo>
                  <a:lnTo>
                    <a:pt x="1599960" y="1077335"/>
                  </a:lnTo>
                  <a:lnTo>
                    <a:pt x="1592178" y="1080794"/>
                  </a:lnTo>
                  <a:lnTo>
                    <a:pt x="1586044" y="1095602"/>
                  </a:lnTo>
                  <a:lnTo>
                    <a:pt x="1579628" y="1098259"/>
                  </a:lnTo>
                  <a:lnTo>
                    <a:pt x="1573393" y="1113314"/>
                  </a:lnTo>
                  <a:lnTo>
                    <a:pt x="1570118" y="1114670"/>
                  </a:lnTo>
                  <a:lnTo>
                    <a:pt x="1570868" y="1116483"/>
                  </a:lnTo>
                  <a:cubicBezTo>
                    <a:pt x="1570868" y="1123645"/>
                    <a:pt x="1567965" y="1130128"/>
                    <a:pt x="1563272" y="1134822"/>
                  </a:cubicBezTo>
                  <a:lnTo>
                    <a:pt x="1556815" y="1137495"/>
                  </a:lnTo>
                  <a:lnTo>
                    <a:pt x="1550435" y="1152534"/>
                  </a:lnTo>
                  <a:lnTo>
                    <a:pt x="1546223" y="1154237"/>
                  </a:lnTo>
                  <a:lnTo>
                    <a:pt x="1546830" y="1155702"/>
                  </a:lnTo>
                  <a:cubicBezTo>
                    <a:pt x="1546830" y="1162864"/>
                    <a:pt x="1543927" y="1169348"/>
                    <a:pt x="1539233" y="1174041"/>
                  </a:cubicBezTo>
                  <a:lnTo>
                    <a:pt x="1534082" y="1176175"/>
                  </a:lnTo>
                  <a:lnTo>
                    <a:pt x="1526582" y="1194283"/>
                  </a:lnTo>
                  <a:lnTo>
                    <a:pt x="1523848" y="1195416"/>
                  </a:lnTo>
                  <a:lnTo>
                    <a:pt x="1516276" y="1213260"/>
                  </a:lnTo>
                  <a:lnTo>
                    <a:pt x="1513590" y="1214346"/>
                  </a:lnTo>
                  <a:lnTo>
                    <a:pt x="1513937" y="1215163"/>
                  </a:lnTo>
                  <a:cubicBezTo>
                    <a:pt x="1513937" y="1222325"/>
                    <a:pt x="1510963" y="1228809"/>
                    <a:pt x="1506156" y="1233502"/>
                  </a:cubicBezTo>
                  <a:lnTo>
                    <a:pt x="1500001" y="1235990"/>
                  </a:lnTo>
                  <a:lnTo>
                    <a:pt x="1500020" y="1236038"/>
                  </a:lnTo>
                  <a:cubicBezTo>
                    <a:pt x="1500020" y="1243375"/>
                    <a:pt x="1497117" y="1250016"/>
                    <a:pt x="1492424" y="1254824"/>
                  </a:cubicBezTo>
                  <a:lnTo>
                    <a:pt x="1489781" y="1255946"/>
                  </a:lnTo>
                  <a:lnTo>
                    <a:pt x="1482303" y="1274881"/>
                  </a:lnTo>
                  <a:lnTo>
                    <a:pt x="1479414" y="1276136"/>
                  </a:lnTo>
                  <a:lnTo>
                    <a:pt x="1471997" y="1294043"/>
                  </a:lnTo>
                  <a:lnTo>
                    <a:pt x="1468182" y="1295623"/>
                  </a:lnTo>
                  <a:lnTo>
                    <a:pt x="1468392" y="1296132"/>
                  </a:lnTo>
                  <a:cubicBezTo>
                    <a:pt x="1468392" y="1303294"/>
                    <a:pt x="1465489" y="1309778"/>
                    <a:pt x="1460796" y="1314471"/>
                  </a:cubicBezTo>
                  <a:lnTo>
                    <a:pt x="1459886" y="1314848"/>
                  </a:lnTo>
                  <a:lnTo>
                    <a:pt x="1460802" y="1317007"/>
                  </a:lnTo>
                  <a:cubicBezTo>
                    <a:pt x="1460802" y="1324343"/>
                    <a:pt x="1457758" y="1330985"/>
                    <a:pt x="1452835" y="1335793"/>
                  </a:cubicBezTo>
                  <a:lnTo>
                    <a:pt x="1450249" y="1336839"/>
                  </a:lnTo>
                  <a:lnTo>
                    <a:pt x="1450680" y="1337881"/>
                  </a:lnTo>
                  <a:cubicBezTo>
                    <a:pt x="1450680" y="1345043"/>
                    <a:pt x="1447778" y="1351527"/>
                    <a:pt x="1443084" y="1356220"/>
                  </a:cubicBezTo>
                  <a:lnTo>
                    <a:pt x="1440032" y="1357484"/>
                  </a:lnTo>
                  <a:lnTo>
                    <a:pt x="1440559" y="1358756"/>
                  </a:lnTo>
                  <a:cubicBezTo>
                    <a:pt x="1440559" y="1366092"/>
                    <a:pt x="1437586" y="1372734"/>
                    <a:pt x="1432778" y="1377542"/>
                  </a:cubicBezTo>
                  <a:lnTo>
                    <a:pt x="1428962" y="1379122"/>
                  </a:lnTo>
                  <a:lnTo>
                    <a:pt x="1429172" y="1379631"/>
                  </a:lnTo>
                  <a:cubicBezTo>
                    <a:pt x="1429172" y="1386793"/>
                    <a:pt x="1426270" y="1393277"/>
                    <a:pt x="1421576" y="1397970"/>
                  </a:cubicBezTo>
                  <a:lnTo>
                    <a:pt x="1420316" y="1398492"/>
                  </a:lnTo>
                  <a:lnTo>
                    <a:pt x="1421581" y="1401770"/>
                  </a:lnTo>
                  <a:cubicBezTo>
                    <a:pt x="1421581" y="1409456"/>
                    <a:pt x="1418679" y="1416414"/>
                    <a:pt x="1413986" y="1421452"/>
                  </a:cubicBezTo>
                  <a:lnTo>
                    <a:pt x="1410992" y="1422782"/>
                  </a:lnTo>
                  <a:lnTo>
                    <a:pt x="1411460" y="1423911"/>
                  </a:lnTo>
                  <a:cubicBezTo>
                    <a:pt x="1411460" y="1431073"/>
                    <a:pt x="1408558" y="1437557"/>
                    <a:pt x="1403865" y="1442250"/>
                  </a:cubicBezTo>
                  <a:lnTo>
                    <a:pt x="1402990" y="1442612"/>
                  </a:lnTo>
                  <a:lnTo>
                    <a:pt x="1403870" y="1444786"/>
                  </a:lnTo>
                  <a:cubicBezTo>
                    <a:pt x="1403870" y="1452122"/>
                    <a:pt x="1400967" y="1458764"/>
                    <a:pt x="1396274" y="1463572"/>
                  </a:cubicBezTo>
                  <a:lnTo>
                    <a:pt x="1395498" y="1463902"/>
                  </a:lnTo>
                  <a:lnTo>
                    <a:pt x="1396279" y="1465660"/>
                  </a:lnTo>
                  <a:cubicBezTo>
                    <a:pt x="1396279" y="1472822"/>
                    <a:pt x="1393164" y="1479306"/>
                    <a:pt x="1388127" y="1483999"/>
                  </a:cubicBezTo>
                  <a:lnTo>
                    <a:pt x="1384035" y="1485578"/>
                  </a:lnTo>
                  <a:lnTo>
                    <a:pt x="1384893" y="1487800"/>
                  </a:lnTo>
                  <a:cubicBezTo>
                    <a:pt x="1384893" y="1495485"/>
                    <a:pt x="1381990" y="1502443"/>
                    <a:pt x="1377296" y="1507481"/>
                  </a:cubicBezTo>
                  <a:lnTo>
                    <a:pt x="1376440" y="1507861"/>
                  </a:lnTo>
                  <a:lnTo>
                    <a:pt x="1377302" y="1509940"/>
                  </a:lnTo>
                  <a:cubicBezTo>
                    <a:pt x="1377302" y="1517102"/>
                    <a:pt x="1374399" y="1523586"/>
                    <a:pt x="1369706" y="1528279"/>
                  </a:cubicBezTo>
                  <a:lnTo>
                    <a:pt x="1368831" y="1528642"/>
                  </a:lnTo>
                  <a:lnTo>
                    <a:pt x="1369710" y="1530814"/>
                  </a:lnTo>
                  <a:cubicBezTo>
                    <a:pt x="1369710" y="1538151"/>
                    <a:pt x="1366807" y="1544793"/>
                    <a:pt x="1362114" y="1549601"/>
                  </a:cubicBezTo>
                  <a:lnTo>
                    <a:pt x="1360492" y="1550290"/>
                  </a:lnTo>
                  <a:lnTo>
                    <a:pt x="1362120" y="1554219"/>
                  </a:lnTo>
                  <a:cubicBezTo>
                    <a:pt x="1362120" y="1561382"/>
                    <a:pt x="1359217" y="1567865"/>
                    <a:pt x="1354524" y="1572559"/>
                  </a:cubicBezTo>
                  <a:lnTo>
                    <a:pt x="1353386" y="1573030"/>
                  </a:lnTo>
                  <a:lnTo>
                    <a:pt x="1354530" y="1575726"/>
                  </a:lnTo>
                  <a:cubicBezTo>
                    <a:pt x="1354530" y="1582888"/>
                    <a:pt x="1351556" y="1589372"/>
                    <a:pt x="1346748" y="1594065"/>
                  </a:cubicBezTo>
                  <a:lnTo>
                    <a:pt x="1344255" y="1595074"/>
                  </a:lnTo>
                  <a:lnTo>
                    <a:pt x="1345673" y="1598499"/>
                  </a:lnTo>
                  <a:lnTo>
                    <a:pt x="1338689" y="1615361"/>
                  </a:lnTo>
                  <a:lnTo>
                    <a:pt x="1340613" y="1620006"/>
                  </a:lnTo>
                  <a:cubicBezTo>
                    <a:pt x="1340613" y="1627169"/>
                    <a:pt x="1337710" y="1633652"/>
                    <a:pt x="1333017" y="1638346"/>
                  </a:cubicBezTo>
                  <a:lnTo>
                    <a:pt x="1331454" y="1638993"/>
                  </a:lnTo>
                  <a:lnTo>
                    <a:pt x="1333022" y="1642779"/>
                  </a:lnTo>
                  <a:lnTo>
                    <a:pt x="1325992" y="1659750"/>
                  </a:lnTo>
                  <a:lnTo>
                    <a:pt x="1327962" y="1664286"/>
                  </a:lnTo>
                  <a:cubicBezTo>
                    <a:pt x="1327962" y="1671448"/>
                    <a:pt x="1324918" y="1677932"/>
                    <a:pt x="1319995" y="1682625"/>
                  </a:cubicBezTo>
                  <a:lnTo>
                    <a:pt x="1318740" y="1683121"/>
                  </a:lnTo>
                  <a:lnTo>
                    <a:pt x="1320370" y="1687058"/>
                  </a:lnTo>
                  <a:lnTo>
                    <a:pt x="1312833" y="1705256"/>
                  </a:lnTo>
                  <a:lnTo>
                    <a:pt x="1315311" y="1711096"/>
                  </a:lnTo>
                  <a:cubicBezTo>
                    <a:pt x="1315311" y="1718258"/>
                    <a:pt x="1312338" y="1724742"/>
                    <a:pt x="1307530" y="1729435"/>
                  </a:cubicBezTo>
                  <a:lnTo>
                    <a:pt x="1307003" y="1729648"/>
                  </a:lnTo>
                  <a:lnTo>
                    <a:pt x="1307720" y="1731338"/>
                  </a:lnTo>
                  <a:cubicBezTo>
                    <a:pt x="1307720" y="1738500"/>
                    <a:pt x="1304746" y="1744984"/>
                    <a:pt x="1299939" y="1749678"/>
                  </a:cubicBezTo>
                  <a:lnTo>
                    <a:pt x="1299164" y="1749991"/>
                  </a:lnTo>
                  <a:lnTo>
                    <a:pt x="1301394" y="1755376"/>
                  </a:lnTo>
                  <a:lnTo>
                    <a:pt x="1294044" y="1773119"/>
                  </a:lnTo>
                  <a:lnTo>
                    <a:pt x="1296333" y="1778781"/>
                  </a:lnTo>
                  <a:lnTo>
                    <a:pt x="1289044" y="1796807"/>
                  </a:lnTo>
                  <a:lnTo>
                    <a:pt x="1291273" y="1802186"/>
                  </a:lnTo>
                  <a:lnTo>
                    <a:pt x="1283924" y="1819930"/>
                  </a:lnTo>
                  <a:lnTo>
                    <a:pt x="1286212" y="1825591"/>
                  </a:lnTo>
                  <a:lnTo>
                    <a:pt x="1279229" y="1842862"/>
                  </a:lnTo>
                  <a:lnTo>
                    <a:pt x="1281152" y="1847732"/>
                  </a:lnTo>
                  <a:lnTo>
                    <a:pt x="1274054" y="1865703"/>
                  </a:lnTo>
                  <a:lnTo>
                    <a:pt x="1276091" y="1870503"/>
                  </a:lnTo>
                  <a:lnTo>
                    <a:pt x="1269994" y="1884871"/>
                  </a:lnTo>
                  <a:lnTo>
                    <a:pt x="1273561" y="1893276"/>
                  </a:lnTo>
                  <a:lnTo>
                    <a:pt x="1265931" y="1911258"/>
                  </a:lnTo>
                  <a:lnTo>
                    <a:pt x="1268500" y="1917314"/>
                  </a:lnTo>
                  <a:lnTo>
                    <a:pt x="1261807" y="1933089"/>
                  </a:lnTo>
                  <a:lnTo>
                    <a:pt x="1264704" y="1940085"/>
                  </a:lnTo>
                  <a:cubicBezTo>
                    <a:pt x="1264704" y="1947247"/>
                    <a:pt x="1261802" y="1953731"/>
                    <a:pt x="1257108" y="1958424"/>
                  </a:cubicBezTo>
                  <a:lnTo>
                    <a:pt x="1256923" y="1958501"/>
                  </a:lnTo>
                  <a:lnTo>
                    <a:pt x="1259644" y="1965389"/>
                  </a:lnTo>
                  <a:lnTo>
                    <a:pt x="1253795" y="1980197"/>
                  </a:lnTo>
                  <a:lnTo>
                    <a:pt x="1257114" y="1988793"/>
                  </a:lnTo>
                  <a:lnTo>
                    <a:pt x="1250964" y="2004726"/>
                  </a:lnTo>
                  <a:lnTo>
                    <a:pt x="1254584" y="2013463"/>
                  </a:lnTo>
                  <a:lnTo>
                    <a:pt x="1248514" y="2028116"/>
                  </a:lnTo>
                  <a:lnTo>
                    <a:pt x="1252053" y="2036868"/>
                  </a:lnTo>
                  <a:lnTo>
                    <a:pt x="1245932" y="2052006"/>
                  </a:lnTo>
                  <a:lnTo>
                    <a:pt x="1249524" y="2060274"/>
                  </a:lnTo>
                  <a:lnTo>
                    <a:pt x="1243132" y="2074988"/>
                  </a:lnTo>
                  <a:lnTo>
                    <a:pt x="1246992" y="2084311"/>
                  </a:lnTo>
                  <a:lnTo>
                    <a:pt x="1241011" y="2098751"/>
                  </a:lnTo>
                  <a:lnTo>
                    <a:pt x="1244462" y="2107083"/>
                  </a:lnTo>
                  <a:lnTo>
                    <a:pt x="1237695" y="2123421"/>
                  </a:lnTo>
                  <a:lnTo>
                    <a:pt x="1241932" y="2133651"/>
                  </a:lnTo>
                  <a:lnTo>
                    <a:pt x="1235862" y="2148304"/>
                  </a:lnTo>
                  <a:lnTo>
                    <a:pt x="1239402" y="2157057"/>
                  </a:lnTo>
                  <a:lnTo>
                    <a:pt x="1234613" y="2168900"/>
                  </a:lnTo>
                  <a:lnTo>
                    <a:pt x="1239402" y="2180461"/>
                  </a:lnTo>
                  <a:lnTo>
                    <a:pt x="1233164" y="2195522"/>
                  </a:lnTo>
                  <a:lnTo>
                    <a:pt x="1236872" y="2205131"/>
                  </a:lnTo>
                  <a:lnTo>
                    <a:pt x="1231942" y="2217901"/>
                  </a:lnTo>
                  <a:lnTo>
                    <a:pt x="1236872" y="2229802"/>
                  </a:lnTo>
                  <a:lnTo>
                    <a:pt x="1231893" y="2241820"/>
                  </a:lnTo>
                  <a:lnTo>
                    <a:pt x="1236872" y="2253839"/>
                  </a:lnTo>
                  <a:lnTo>
                    <a:pt x="1231631" y="2266490"/>
                  </a:lnTo>
                  <a:lnTo>
                    <a:pt x="1236872" y="2279142"/>
                  </a:lnTo>
                  <a:lnTo>
                    <a:pt x="1231893" y="2291161"/>
                  </a:lnTo>
                  <a:lnTo>
                    <a:pt x="1236872" y="2303180"/>
                  </a:lnTo>
                  <a:cubicBezTo>
                    <a:pt x="1236872" y="2317504"/>
                    <a:pt x="1225260" y="2329115"/>
                    <a:pt x="1210936" y="2329115"/>
                  </a:cubicBezTo>
                  <a:cubicBezTo>
                    <a:pt x="1196612" y="2329115"/>
                    <a:pt x="1185000" y="2317504"/>
                    <a:pt x="1185000" y="2303180"/>
                  </a:cubicBezTo>
                  <a:lnTo>
                    <a:pt x="1189979" y="2291161"/>
                  </a:lnTo>
                  <a:lnTo>
                    <a:pt x="1185000" y="2279142"/>
                  </a:lnTo>
                  <a:lnTo>
                    <a:pt x="1190240" y="2266490"/>
                  </a:lnTo>
                  <a:lnTo>
                    <a:pt x="1185000" y="2253839"/>
                  </a:lnTo>
                  <a:lnTo>
                    <a:pt x="1189978" y="2241820"/>
                  </a:lnTo>
                  <a:lnTo>
                    <a:pt x="1185000" y="2229802"/>
                  </a:lnTo>
                  <a:lnTo>
                    <a:pt x="1189930" y="2217901"/>
                  </a:lnTo>
                  <a:lnTo>
                    <a:pt x="1185000" y="2205131"/>
                  </a:lnTo>
                  <a:lnTo>
                    <a:pt x="1191150" y="2189199"/>
                  </a:lnTo>
                  <a:lnTo>
                    <a:pt x="1187531" y="2180461"/>
                  </a:lnTo>
                  <a:lnTo>
                    <a:pt x="1192320" y="2168900"/>
                  </a:lnTo>
                  <a:lnTo>
                    <a:pt x="1187531" y="2157057"/>
                  </a:lnTo>
                  <a:lnTo>
                    <a:pt x="1193569" y="2142122"/>
                  </a:lnTo>
                  <a:lnTo>
                    <a:pt x="1190061" y="2133651"/>
                  </a:lnTo>
                  <a:lnTo>
                    <a:pt x="1196829" y="2117313"/>
                  </a:lnTo>
                  <a:lnTo>
                    <a:pt x="1192591" y="2107083"/>
                  </a:lnTo>
                  <a:lnTo>
                    <a:pt x="1198572" y="2092643"/>
                  </a:lnTo>
                  <a:lnTo>
                    <a:pt x="1195122" y="2084311"/>
                  </a:lnTo>
                  <a:lnTo>
                    <a:pt x="1200218" y="2072006"/>
                  </a:lnTo>
                  <a:lnTo>
                    <a:pt x="1195122" y="2060274"/>
                  </a:lnTo>
                  <a:lnTo>
                    <a:pt x="1202644" y="2042957"/>
                  </a:lnTo>
                  <a:lnTo>
                    <a:pt x="1200182" y="2036868"/>
                  </a:lnTo>
                  <a:lnTo>
                    <a:pt x="1206220" y="2021933"/>
                  </a:lnTo>
                  <a:lnTo>
                    <a:pt x="1202712" y="2013463"/>
                  </a:lnTo>
                  <a:lnTo>
                    <a:pt x="1208951" y="1998401"/>
                  </a:lnTo>
                  <a:lnTo>
                    <a:pt x="1205243" y="1988793"/>
                  </a:lnTo>
                  <a:lnTo>
                    <a:pt x="1211062" y="1973716"/>
                  </a:lnTo>
                  <a:lnTo>
                    <a:pt x="1207773" y="1965389"/>
                  </a:lnTo>
                  <a:lnTo>
                    <a:pt x="1215358" y="1946181"/>
                  </a:lnTo>
                  <a:lnTo>
                    <a:pt x="1212834" y="1940085"/>
                  </a:lnTo>
                  <a:lnTo>
                    <a:pt x="1218856" y="1925545"/>
                  </a:lnTo>
                  <a:lnTo>
                    <a:pt x="1215364" y="1917314"/>
                  </a:lnTo>
                  <a:lnTo>
                    <a:pt x="1222994" y="1899332"/>
                  </a:lnTo>
                  <a:lnTo>
                    <a:pt x="1220424" y="1893276"/>
                  </a:lnTo>
                  <a:lnTo>
                    <a:pt x="1226521" y="1878908"/>
                  </a:lnTo>
                  <a:lnTo>
                    <a:pt x="1222955" y="1870503"/>
                  </a:lnTo>
                  <a:cubicBezTo>
                    <a:pt x="1222955" y="1863341"/>
                    <a:pt x="1225928" y="1856857"/>
                    <a:pt x="1230736" y="1852164"/>
                  </a:cubicBezTo>
                  <a:lnTo>
                    <a:pt x="1230990" y="1852061"/>
                  </a:lnTo>
                  <a:lnTo>
                    <a:pt x="1229281" y="1847732"/>
                  </a:lnTo>
                  <a:lnTo>
                    <a:pt x="1236204" y="1830200"/>
                  </a:lnTo>
                  <a:lnTo>
                    <a:pt x="1234341" y="1825591"/>
                  </a:lnTo>
                  <a:lnTo>
                    <a:pt x="1241630" y="1807565"/>
                  </a:lnTo>
                  <a:lnTo>
                    <a:pt x="1239402" y="1802186"/>
                  </a:lnTo>
                  <a:lnTo>
                    <a:pt x="1246751" y="1784442"/>
                  </a:lnTo>
                  <a:lnTo>
                    <a:pt x="1244462" y="1778781"/>
                  </a:lnTo>
                  <a:lnTo>
                    <a:pt x="1251751" y="1760755"/>
                  </a:lnTo>
                  <a:lnTo>
                    <a:pt x="1249523" y="1755376"/>
                  </a:lnTo>
                  <a:lnTo>
                    <a:pt x="1257060" y="1737177"/>
                  </a:lnTo>
                  <a:lnTo>
                    <a:pt x="1254584" y="1731338"/>
                  </a:lnTo>
                  <a:cubicBezTo>
                    <a:pt x="1254584" y="1724176"/>
                    <a:pt x="1257558" y="1717692"/>
                    <a:pt x="1262366" y="1712999"/>
                  </a:cubicBezTo>
                  <a:lnTo>
                    <a:pt x="1262892" y="1712787"/>
                  </a:lnTo>
                  <a:lnTo>
                    <a:pt x="1262174" y="1711096"/>
                  </a:lnTo>
                  <a:cubicBezTo>
                    <a:pt x="1262174" y="1703934"/>
                    <a:pt x="1265148" y="1697450"/>
                    <a:pt x="1269956" y="1692757"/>
                  </a:cubicBezTo>
                  <a:lnTo>
                    <a:pt x="1270730" y="1692444"/>
                  </a:lnTo>
                  <a:lnTo>
                    <a:pt x="1268500" y="1687058"/>
                  </a:lnTo>
                  <a:lnTo>
                    <a:pt x="1275799" y="1669437"/>
                  </a:lnTo>
                  <a:lnTo>
                    <a:pt x="1273560" y="1664286"/>
                  </a:lnTo>
                  <a:cubicBezTo>
                    <a:pt x="1273560" y="1657124"/>
                    <a:pt x="1276604" y="1650640"/>
                    <a:pt x="1281527" y="1645947"/>
                  </a:cubicBezTo>
                  <a:lnTo>
                    <a:pt x="1282331" y="1645629"/>
                  </a:lnTo>
                  <a:lnTo>
                    <a:pt x="1281151" y="1642779"/>
                  </a:lnTo>
                  <a:cubicBezTo>
                    <a:pt x="1281151" y="1635617"/>
                    <a:pt x="1284054" y="1629133"/>
                    <a:pt x="1288747" y="1624440"/>
                  </a:cubicBezTo>
                  <a:lnTo>
                    <a:pt x="1290310" y="1623792"/>
                  </a:lnTo>
                  <a:lnTo>
                    <a:pt x="1288742" y="1620006"/>
                  </a:lnTo>
                  <a:lnTo>
                    <a:pt x="1295727" y="1603143"/>
                  </a:lnTo>
                  <a:lnTo>
                    <a:pt x="1293802" y="1598499"/>
                  </a:lnTo>
                  <a:cubicBezTo>
                    <a:pt x="1293802" y="1591337"/>
                    <a:pt x="1296706" y="1584853"/>
                    <a:pt x="1301399" y="1580160"/>
                  </a:cubicBezTo>
                  <a:lnTo>
                    <a:pt x="1302994" y="1579498"/>
                  </a:lnTo>
                  <a:lnTo>
                    <a:pt x="1301393" y="1575726"/>
                  </a:lnTo>
                  <a:cubicBezTo>
                    <a:pt x="1301393" y="1568564"/>
                    <a:pt x="1304367" y="1562080"/>
                    <a:pt x="1309175" y="1557387"/>
                  </a:cubicBezTo>
                  <a:lnTo>
                    <a:pt x="1311218" y="1556561"/>
                  </a:lnTo>
                  <a:lnTo>
                    <a:pt x="1310248" y="1554219"/>
                  </a:lnTo>
                  <a:cubicBezTo>
                    <a:pt x="1310248" y="1547057"/>
                    <a:pt x="1313151" y="1540574"/>
                    <a:pt x="1317845" y="1535880"/>
                  </a:cubicBezTo>
                  <a:lnTo>
                    <a:pt x="1319594" y="1535155"/>
                  </a:lnTo>
                  <a:lnTo>
                    <a:pt x="1317840" y="1530814"/>
                  </a:lnTo>
                  <a:cubicBezTo>
                    <a:pt x="1317840" y="1523478"/>
                    <a:pt x="1320742" y="1516835"/>
                    <a:pt x="1325435" y="1512027"/>
                  </a:cubicBezTo>
                  <a:lnTo>
                    <a:pt x="1326166" y="1511717"/>
                  </a:lnTo>
                  <a:lnTo>
                    <a:pt x="1325431" y="1509940"/>
                  </a:lnTo>
                  <a:cubicBezTo>
                    <a:pt x="1325431" y="1502778"/>
                    <a:pt x="1328334" y="1496294"/>
                    <a:pt x="1333027" y="1491601"/>
                  </a:cubicBezTo>
                  <a:lnTo>
                    <a:pt x="1334288" y="1491078"/>
                  </a:lnTo>
                  <a:lnTo>
                    <a:pt x="1333022" y="1487800"/>
                  </a:lnTo>
                  <a:cubicBezTo>
                    <a:pt x="1333022" y="1480113"/>
                    <a:pt x="1335924" y="1473155"/>
                    <a:pt x="1340618" y="1468119"/>
                  </a:cubicBezTo>
                  <a:lnTo>
                    <a:pt x="1341526" y="1467714"/>
                  </a:lnTo>
                  <a:lnTo>
                    <a:pt x="1340613" y="1465660"/>
                  </a:lnTo>
                  <a:cubicBezTo>
                    <a:pt x="1340613" y="1458498"/>
                    <a:pt x="1343728" y="1452014"/>
                    <a:pt x="1348764" y="1447321"/>
                  </a:cubicBezTo>
                  <a:lnTo>
                    <a:pt x="1352448" y="1445898"/>
                  </a:lnTo>
                  <a:lnTo>
                    <a:pt x="1351998" y="1444786"/>
                  </a:lnTo>
                  <a:cubicBezTo>
                    <a:pt x="1351998" y="1437449"/>
                    <a:pt x="1354901" y="1430807"/>
                    <a:pt x="1359595" y="1425999"/>
                  </a:cubicBezTo>
                  <a:lnTo>
                    <a:pt x="1360326" y="1425689"/>
                  </a:lnTo>
                  <a:lnTo>
                    <a:pt x="1359589" y="1423911"/>
                  </a:lnTo>
                  <a:cubicBezTo>
                    <a:pt x="1359589" y="1416749"/>
                    <a:pt x="1362492" y="1410265"/>
                    <a:pt x="1367185" y="1405572"/>
                  </a:cubicBezTo>
                  <a:lnTo>
                    <a:pt x="1370627" y="1404146"/>
                  </a:lnTo>
                  <a:lnTo>
                    <a:pt x="1369710" y="1401770"/>
                  </a:lnTo>
                  <a:cubicBezTo>
                    <a:pt x="1369710" y="1394084"/>
                    <a:pt x="1372613" y="1387126"/>
                    <a:pt x="1377306" y="1382089"/>
                  </a:cubicBezTo>
                  <a:lnTo>
                    <a:pt x="1378162" y="1381709"/>
                  </a:lnTo>
                  <a:lnTo>
                    <a:pt x="1377301" y="1379631"/>
                  </a:lnTo>
                  <a:cubicBezTo>
                    <a:pt x="1377301" y="1372469"/>
                    <a:pt x="1380204" y="1365985"/>
                    <a:pt x="1384898" y="1361292"/>
                  </a:cubicBezTo>
                  <a:lnTo>
                    <a:pt x="1387949" y="1360027"/>
                  </a:lnTo>
                  <a:lnTo>
                    <a:pt x="1387422" y="1358756"/>
                  </a:lnTo>
                  <a:cubicBezTo>
                    <a:pt x="1387422" y="1351419"/>
                    <a:pt x="1390396" y="1344777"/>
                    <a:pt x="1395204" y="1339969"/>
                  </a:cubicBezTo>
                  <a:lnTo>
                    <a:pt x="1399019" y="1338389"/>
                  </a:lnTo>
                  <a:lnTo>
                    <a:pt x="1398809" y="1337881"/>
                  </a:lnTo>
                  <a:cubicBezTo>
                    <a:pt x="1398809" y="1330719"/>
                    <a:pt x="1401712" y="1324235"/>
                    <a:pt x="1406405" y="1319542"/>
                  </a:cubicBezTo>
                  <a:lnTo>
                    <a:pt x="1407316" y="1319165"/>
                  </a:lnTo>
                  <a:lnTo>
                    <a:pt x="1406400" y="1317007"/>
                  </a:lnTo>
                  <a:cubicBezTo>
                    <a:pt x="1406400" y="1309670"/>
                    <a:pt x="1409444" y="1303028"/>
                    <a:pt x="1414367" y="1298220"/>
                  </a:cubicBezTo>
                  <a:lnTo>
                    <a:pt x="1416953" y="1297173"/>
                  </a:lnTo>
                  <a:lnTo>
                    <a:pt x="1416521" y="1296132"/>
                  </a:lnTo>
                  <a:cubicBezTo>
                    <a:pt x="1416521" y="1288970"/>
                    <a:pt x="1419424" y="1282486"/>
                    <a:pt x="1424117" y="1277793"/>
                  </a:cubicBezTo>
                  <a:lnTo>
                    <a:pt x="1427169" y="1276528"/>
                  </a:lnTo>
                  <a:lnTo>
                    <a:pt x="1426642" y="1275257"/>
                  </a:lnTo>
                  <a:cubicBezTo>
                    <a:pt x="1426642" y="1267920"/>
                    <a:pt x="1429616" y="1261278"/>
                    <a:pt x="1434424" y="1256470"/>
                  </a:cubicBezTo>
                  <a:lnTo>
                    <a:pt x="1438344" y="1254847"/>
                  </a:lnTo>
                  <a:lnTo>
                    <a:pt x="1445624" y="1236413"/>
                  </a:lnTo>
                  <a:lnTo>
                    <a:pt x="1448503" y="1235162"/>
                  </a:lnTo>
                  <a:lnTo>
                    <a:pt x="1455745" y="1217251"/>
                  </a:lnTo>
                  <a:lnTo>
                    <a:pt x="1460830" y="1215094"/>
                  </a:lnTo>
                  <a:lnTo>
                    <a:pt x="1468582" y="1196824"/>
                  </a:lnTo>
                  <a:lnTo>
                    <a:pt x="1471268" y="1195738"/>
                  </a:lnTo>
                  <a:lnTo>
                    <a:pt x="1470921" y="1194921"/>
                  </a:lnTo>
                  <a:cubicBezTo>
                    <a:pt x="1470921" y="1187759"/>
                    <a:pt x="1473896" y="1181275"/>
                    <a:pt x="1478703" y="1176582"/>
                  </a:cubicBezTo>
                  <a:lnTo>
                    <a:pt x="1482715" y="1174959"/>
                  </a:lnTo>
                  <a:lnTo>
                    <a:pt x="1489904" y="1157605"/>
                  </a:lnTo>
                  <a:lnTo>
                    <a:pt x="1495054" y="1155471"/>
                  </a:lnTo>
                  <a:lnTo>
                    <a:pt x="1502555" y="1137363"/>
                  </a:lnTo>
                  <a:lnTo>
                    <a:pt x="1505846" y="1135999"/>
                  </a:lnTo>
                  <a:lnTo>
                    <a:pt x="1505080" y="1134194"/>
                  </a:lnTo>
                  <a:cubicBezTo>
                    <a:pt x="1505080" y="1127032"/>
                    <a:pt x="1508054" y="1120549"/>
                    <a:pt x="1512862" y="1115855"/>
                  </a:cubicBezTo>
                  <a:lnTo>
                    <a:pt x="1520543" y="1112749"/>
                  </a:lnTo>
                  <a:lnTo>
                    <a:pt x="1526593" y="1098143"/>
                  </a:lnTo>
                  <a:lnTo>
                    <a:pt x="1529868" y="1096786"/>
                  </a:lnTo>
                  <a:lnTo>
                    <a:pt x="1529118" y="1094975"/>
                  </a:lnTo>
                  <a:cubicBezTo>
                    <a:pt x="1529118" y="1087813"/>
                    <a:pt x="1532021" y="1081329"/>
                    <a:pt x="1536714" y="1076636"/>
                  </a:cubicBezTo>
                  <a:lnTo>
                    <a:pt x="1543129" y="1073978"/>
                  </a:lnTo>
                  <a:lnTo>
                    <a:pt x="1549365" y="1058924"/>
                  </a:lnTo>
                  <a:lnTo>
                    <a:pt x="1556304" y="1056049"/>
                  </a:lnTo>
                  <a:lnTo>
                    <a:pt x="1563281" y="1037972"/>
                  </a:lnTo>
                  <a:lnTo>
                    <a:pt x="1569514" y="1035202"/>
                  </a:lnTo>
                  <a:lnTo>
                    <a:pt x="1575933" y="1019705"/>
                  </a:lnTo>
                  <a:lnTo>
                    <a:pt x="1578993" y="1018437"/>
                  </a:lnTo>
                  <a:lnTo>
                    <a:pt x="1586424" y="1000913"/>
                  </a:lnTo>
                  <a:lnTo>
                    <a:pt x="1592376" y="998505"/>
                  </a:lnTo>
                  <a:lnTo>
                    <a:pt x="1599261" y="983017"/>
                  </a:lnTo>
                  <a:lnTo>
                    <a:pt x="1609444" y="979086"/>
                  </a:lnTo>
                  <a:lnTo>
                    <a:pt x="1615152" y="965305"/>
                  </a:lnTo>
                  <a:lnTo>
                    <a:pt x="1620297" y="963173"/>
                  </a:lnTo>
                  <a:lnTo>
                    <a:pt x="1627804" y="944168"/>
                  </a:lnTo>
                  <a:lnTo>
                    <a:pt x="1634134" y="941417"/>
                  </a:lnTo>
                  <a:lnTo>
                    <a:pt x="1640641" y="926085"/>
                  </a:lnTo>
                  <a:lnTo>
                    <a:pt x="1647692" y="923234"/>
                  </a:lnTo>
                  <a:lnTo>
                    <a:pt x="1654371" y="907108"/>
                  </a:lnTo>
                  <a:lnTo>
                    <a:pt x="1661420" y="904188"/>
                  </a:lnTo>
                  <a:lnTo>
                    <a:pt x="1667393" y="889767"/>
                  </a:lnTo>
                  <a:lnTo>
                    <a:pt x="1676442" y="886019"/>
                  </a:lnTo>
                  <a:lnTo>
                    <a:pt x="1682390" y="870975"/>
                  </a:lnTo>
                  <a:lnTo>
                    <a:pt x="1691183" y="867159"/>
                  </a:lnTo>
                  <a:lnTo>
                    <a:pt x="1696121" y="855237"/>
                  </a:lnTo>
                  <a:lnTo>
                    <a:pt x="1705230" y="851464"/>
                  </a:lnTo>
                  <a:lnTo>
                    <a:pt x="1711303" y="836446"/>
                  </a:lnTo>
                  <a:lnTo>
                    <a:pt x="1722262" y="831796"/>
                  </a:lnTo>
                  <a:lnTo>
                    <a:pt x="1727749" y="818549"/>
                  </a:lnTo>
                  <a:lnTo>
                    <a:pt x="1734686" y="815675"/>
                  </a:lnTo>
                  <a:lnTo>
                    <a:pt x="1740400" y="801208"/>
                  </a:lnTo>
                  <a:lnTo>
                    <a:pt x="1750419" y="796856"/>
                  </a:lnTo>
                  <a:lnTo>
                    <a:pt x="1755582" y="784390"/>
                  </a:lnTo>
                  <a:lnTo>
                    <a:pt x="1766580" y="779835"/>
                  </a:lnTo>
                  <a:lnTo>
                    <a:pt x="1772029" y="766678"/>
                  </a:lnTo>
                  <a:lnTo>
                    <a:pt x="1782367" y="762396"/>
                  </a:lnTo>
                  <a:lnTo>
                    <a:pt x="1787211" y="750416"/>
                  </a:lnTo>
                  <a:lnTo>
                    <a:pt x="1796690" y="746394"/>
                  </a:lnTo>
                  <a:lnTo>
                    <a:pt x="1802578" y="732519"/>
                  </a:lnTo>
                  <a:lnTo>
                    <a:pt x="1814557" y="727675"/>
                  </a:lnTo>
                  <a:lnTo>
                    <a:pt x="1818839" y="717337"/>
                  </a:lnTo>
                  <a:lnTo>
                    <a:pt x="1828942" y="713153"/>
                  </a:lnTo>
                  <a:lnTo>
                    <a:pt x="1834020" y="700891"/>
                  </a:lnTo>
                  <a:lnTo>
                    <a:pt x="1844053" y="696735"/>
                  </a:lnTo>
                  <a:lnTo>
                    <a:pt x="1849388" y="683550"/>
                  </a:lnTo>
                  <a:lnTo>
                    <a:pt x="1860898" y="678668"/>
                  </a:lnTo>
                  <a:lnTo>
                    <a:pt x="1865649" y="666917"/>
                  </a:lnTo>
                  <a:lnTo>
                    <a:pt x="1876438" y="662339"/>
                  </a:lnTo>
                  <a:lnTo>
                    <a:pt x="1881016" y="651550"/>
                  </a:lnTo>
                  <a:lnTo>
                    <a:pt x="1893191" y="646627"/>
                  </a:lnTo>
                  <a:lnTo>
                    <a:pt x="1897648" y="636369"/>
                  </a:lnTo>
                  <a:lnTo>
                    <a:pt x="1910460" y="631308"/>
                  </a:lnTo>
                  <a:lnTo>
                    <a:pt x="1914989" y="620107"/>
                  </a:lnTo>
                  <a:lnTo>
                    <a:pt x="1925778" y="615530"/>
                  </a:lnTo>
                  <a:lnTo>
                    <a:pt x="1926362" y="614156"/>
                  </a:lnTo>
                  <a:lnTo>
                    <a:pt x="1912342" y="620388"/>
                  </a:lnTo>
                  <a:lnTo>
                    <a:pt x="1909919" y="626237"/>
                  </a:lnTo>
                  <a:lnTo>
                    <a:pt x="1899184" y="630684"/>
                  </a:lnTo>
                  <a:lnTo>
                    <a:pt x="1894738" y="641419"/>
                  </a:lnTo>
                  <a:lnTo>
                    <a:pt x="1881264" y="647000"/>
                  </a:lnTo>
                  <a:lnTo>
                    <a:pt x="1876840" y="657680"/>
                  </a:lnTo>
                  <a:lnTo>
                    <a:pt x="1864893" y="662629"/>
                  </a:lnTo>
                  <a:lnTo>
                    <a:pt x="1860578" y="673047"/>
                  </a:lnTo>
                  <a:lnTo>
                    <a:pt x="1849561" y="677611"/>
                  </a:lnTo>
                  <a:lnTo>
                    <a:pt x="1844840" y="688228"/>
                  </a:lnTo>
                  <a:lnTo>
                    <a:pt x="1830805" y="693646"/>
                  </a:lnTo>
                  <a:lnTo>
                    <a:pt x="1826419" y="704490"/>
                  </a:lnTo>
                  <a:lnTo>
                    <a:pt x="1816498" y="708700"/>
                  </a:lnTo>
                  <a:lnTo>
                    <a:pt x="1811238" y="722018"/>
                  </a:lnTo>
                  <a:lnTo>
                    <a:pt x="1800488" y="726688"/>
                  </a:lnTo>
                  <a:lnTo>
                    <a:pt x="1795871" y="737569"/>
                  </a:lnTo>
                  <a:lnTo>
                    <a:pt x="1784520" y="742159"/>
                  </a:lnTo>
                  <a:lnTo>
                    <a:pt x="1779610" y="754015"/>
                  </a:lnTo>
                  <a:lnTo>
                    <a:pt x="1768874" y="758462"/>
                  </a:lnTo>
                  <a:lnTo>
                    <a:pt x="1764427" y="769197"/>
                  </a:lnTo>
                  <a:lnTo>
                    <a:pt x="1753799" y="773599"/>
                  </a:lnTo>
                  <a:lnTo>
                    <a:pt x="1747981" y="787989"/>
                  </a:lnTo>
                  <a:lnTo>
                    <a:pt x="1737285" y="792528"/>
                  </a:lnTo>
                  <a:lnTo>
                    <a:pt x="1732800" y="803356"/>
                  </a:lnTo>
                  <a:lnTo>
                    <a:pt x="1723274" y="807302"/>
                  </a:lnTo>
                  <a:lnTo>
                    <a:pt x="1717433" y="821068"/>
                  </a:lnTo>
                  <a:lnTo>
                    <a:pt x="1709837" y="824139"/>
                  </a:lnTo>
                  <a:lnTo>
                    <a:pt x="1703702" y="839676"/>
                  </a:lnTo>
                  <a:lnTo>
                    <a:pt x="1693043" y="844306"/>
                  </a:lnTo>
                  <a:lnTo>
                    <a:pt x="1688519" y="855227"/>
                  </a:lnTo>
                  <a:lnTo>
                    <a:pt x="1679367" y="859018"/>
                  </a:lnTo>
                  <a:lnTo>
                    <a:pt x="1673153" y="874019"/>
                  </a:lnTo>
                  <a:lnTo>
                    <a:pt x="1665526" y="877179"/>
                  </a:lnTo>
                  <a:lnTo>
                    <a:pt x="1659421" y="891916"/>
                  </a:lnTo>
                  <a:lnTo>
                    <a:pt x="1649814" y="895896"/>
                  </a:lnTo>
                  <a:lnTo>
                    <a:pt x="1644240" y="910337"/>
                  </a:lnTo>
                  <a:lnTo>
                    <a:pt x="1637418" y="913369"/>
                  </a:lnTo>
                  <a:lnTo>
                    <a:pt x="1631404" y="928235"/>
                  </a:lnTo>
                  <a:lnTo>
                    <a:pt x="1622399" y="932054"/>
                  </a:lnTo>
                  <a:lnTo>
                    <a:pt x="1617302" y="943787"/>
                  </a:lnTo>
                  <a:lnTo>
                    <a:pt x="1608991" y="947069"/>
                  </a:lnTo>
                  <a:lnTo>
                    <a:pt x="1602490" y="962763"/>
                  </a:lnTo>
                  <a:lnTo>
                    <a:pt x="1596729" y="965150"/>
                  </a:lnTo>
                  <a:lnTo>
                    <a:pt x="1589654" y="982636"/>
                  </a:lnTo>
                  <a:lnTo>
                    <a:pt x="1582718" y="985577"/>
                  </a:lnTo>
                  <a:lnTo>
                    <a:pt x="1575922" y="1001983"/>
                  </a:lnTo>
                  <a:lnTo>
                    <a:pt x="1569507" y="1004641"/>
                  </a:lnTo>
                  <a:lnTo>
                    <a:pt x="1563271" y="1019695"/>
                  </a:lnTo>
                  <a:lnTo>
                    <a:pt x="1557171" y="1022221"/>
                  </a:lnTo>
                  <a:lnTo>
                    <a:pt x="1550435" y="1038486"/>
                  </a:lnTo>
                  <a:lnTo>
                    <a:pt x="1542808" y="1041645"/>
                  </a:lnTo>
                  <a:lnTo>
                    <a:pt x="1536704" y="1056383"/>
                  </a:lnTo>
                  <a:lnTo>
                    <a:pt x="1531269" y="1058634"/>
                  </a:lnTo>
                  <a:lnTo>
                    <a:pt x="1524052" y="1077335"/>
                  </a:lnTo>
                  <a:lnTo>
                    <a:pt x="1517785" y="1080120"/>
                  </a:lnTo>
                  <a:lnTo>
                    <a:pt x="1511216" y="1095602"/>
                  </a:lnTo>
                  <a:lnTo>
                    <a:pt x="1506574" y="1097479"/>
                  </a:lnTo>
                  <a:lnTo>
                    <a:pt x="1500014" y="1113314"/>
                  </a:lnTo>
                  <a:lnTo>
                    <a:pt x="1494579" y="1115565"/>
                  </a:lnTo>
                  <a:lnTo>
                    <a:pt x="1494959" y="1116483"/>
                  </a:lnTo>
                  <a:cubicBezTo>
                    <a:pt x="1494959" y="1123645"/>
                    <a:pt x="1492057" y="1130128"/>
                    <a:pt x="1487363" y="1134822"/>
                  </a:cubicBezTo>
                  <a:lnTo>
                    <a:pt x="1480907" y="1137495"/>
                  </a:lnTo>
                  <a:lnTo>
                    <a:pt x="1474526" y="1152534"/>
                  </a:lnTo>
                  <a:lnTo>
                    <a:pt x="1470315" y="1154237"/>
                  </a:lnTo>
                  <a:lnTo>
                    <a:pt x="1470921" y="1155702"/>
                  </a:lnTo>
                  <a:cubicBezTo>
                    <a:pt x="1470921" y="1162864"/>
                    <a:pt x="1468019" y="1169348"/>
                    <a:pt x="1463326" y="1174041"/>
                  </a:cubicBezTo>
                  <a:lnTo>
                    <a:pt x="1460486" y="1175218"/>
                  </a:lnTo>
                  <a:lnTo>
                    <a:pt x="1460801" y="1175944"/>
                  </a:lnTo>
                  <a:cubicBezTo>
                    <a:pt x="1460801" y="1183106"/>
                    <a:pt x="1457757" y="1189590"/>
                    <a:pt x="1452834" y="1194283"/>
                  </a:cubicBezTo>
                  <a:lnTo>
                    <a:pt x="1447549" y="1196371"/>
                  </a:lnTo>
                  <a:lnTo>
                    <a:pt x="1440553" y="1213260"/>
                  </a:lnTo>
                  <a:lnTo>
                    <a:pt x="1437719" y="1214434"/>
                  </a:lnTo>
                  <a:lnTo>
                    <a:pt x="1438028" y="1215163"/>
                  </a:lnTo>
                  <a:cubicBezTo>
                    <a:pt x="1438028" y="1222325"/>
                    <a:pt x="1435055" y="1228809"/>
                    <a:pt x="1430247" y="1233502"/>
                  </a:cubicBezTo>
                  <a:lnTo>
                    <a:pt x="1426267" y="1235111"/>
                  </a:lnTo>
                  <a:lnTo>
                    <a:pt x="1426642" y="1236038"/>
                  </a:lnTo>
                  <a:cubicBezTo>
                    <a:pt x="1426642" y="1243375"/>
                    <a:pt x="1423740" y="1250016"/>
                    <a:pt x="1419046" y="1254824"/>
                  </a:cubicBezTo>
                  <a:lnTo>
                    <a:pt x="1416403" y="1255946"/>
                  </a:lnTo>
                  <a:lnTo>
                    <a:pt x="1408925" y="1274881"/>
                  </a:lnTo>
                  <a:lnTo>
                    <a:pt x="1406046" y="1276132"/>
                  </a:lnTo>
                  <a:lnTo>
                    <a:pt x="1398803" y="1294043"/>
                  </a:lnTo>
                  <a:lnTo>
                    <a:pt x="1395914" y="1295270"/>
                  </a:lnTo>
                  <a:lnTo>
                    <a:pt x="1396280" y="1296132"/>
                  </a:lnTo>
                  <a:cubicBezTo>
                    <a:pt x="1396280" y="1303294"/>
                    <a:pt x="1393306" y="1309778"/>
                    <a:pt x="1388498" y="1314471"/>
                  </a:cubicBezTo>
                  <a:lnTo>
                    <a:pt x="1384518" y="1316080"/>
                  </a:lnTo>
                  <a:lnTo>
                    <a:pt x="1384893" y="1317007"/>
                  </a:lnTo>
                  <a:cubicBezTo>
                    <a:pt x="1384893" y="1324343"/>
                    <a:pt x="1381990" y="1330985"/>
                    <a:pt x="1377296" y="1335793"/>
                  </a:cubicBezTo>
                  <a:lnTo>
                    <a:pt x="1374414" y="1337016"/>
                  </a:lnTo>
                  <a:lnTo>
                    <a:pt x="1374772" y="1337881"/>
                  </a:lnTo>
                  <a:cubicBezTo>
                    <a:pt x="1374772" y="1345043"/>
                    <a:pt x="1371868" y="1351527"/>
                    <a:pt x="1367175" y="1356220"/>
                  </a:cubicBezTo>
                  <a:lnTo>
                    <a:pt x="1364134" y="1357479"/>
                  </a:lnTo>
                  <a:lnTo>
                    <a:pt x="1364651" y="1358756"/>
                  </a:lnTo>
                  <a:cubicBezTo>
                    <a:pt x="1364651" y="1366092"/>
                    <a:pt x="1361748" y="1372734"/>
                    <a:pt x="1357054" y="1377542"/>
                  </a:cubicBezTo>
                  <a:lnTo>
                    <a:pt x="1356308" y="1377859"/>
                  </a:lnTo>
                  <a:lnTo>
                    <a:pt x="1357060" y="1379631"/>
                  </a:lnTo>
                  <a:cubicBezTo>
                    <a:pt x="1357060" y="1386793"/>
                    <a:pt x="1354086" y="1393277"/>
                    <a:pt x="1349278" y="1397970"/>
                  </a:cubicBezTo>
                  <a:lnTo>
                    <a:pt x="1344890" y="1399744"/>
                  </a:lnTo>
                  <a:lnTo>
                    <a:pt x="1345673" y="1401770"/>
                  </a:lnTo>
                  <a:cubicBezTo>
                    <a:pt x="1345673" y="1409456"/>
                    <a:pt x="1342770" y="1416414"/>
                    <a:pt x="1338077" y="1421452"/>
                  </a:cubicBezTo>
                  <a:lnTo>
                    <a:pt x="1337221" y="1421832"/>
                  </a:lnTo>
                  <a:lnTo>
                    <a:pt x="1338082" y="1423911"/>
                  </a:lnTo>
                  <a:cubicBezTo>
                    <a:pt x="1338082" y="1431073"/>
                    <a:pt x="1335179" y="1437557"/>
                    <a:pt x="1330486" y="1442250"/>
                  </a:cubicBezTo>
                  <a:lnTo>
                    <a:pt x="1327445" y="1443509"/>
                  </a:lnTo>
                  <a:lnTo>
                    <a:pt x="1327961" y="1444786"/>
                  </a:lnTo>
                  <a:cubicBezTo>
                    <a:pt x="1327961" y="1452122"/>
                    <a:pt x="1325058" y="1458764"/>
                    <a:pt x="1320365" y="1463572"/>
                  </a:cubicBezTo>
                  <a:lnTo>
                    <a:pt x="1319634" y="1463882"/>
                  </a:lnTo>
                  <a:lnTo>
                    <a:pt x="1320370" y="1465660"/>
                  </a:lnTo>
                  <a:cubicBezTo>
                    <a:pt x="1320370" y="1472822"/>
                    <a:pt x="1317467" y="1479306"/>
                    <a:pt x="1312774" y="1483999"/>
                  </a:cubicBezTo>
                  <a:lnTo>
                    <a:pt x="1311488" y="1484531"/>
                  </a:lnTo>
                  <a:lnTo>
                    <a:pt x="1312780" y="1487800"/>
                  </a:lnTo>
                  <a:cubicBezTo>
                    <a:pt x="1312780" y="1495485"/>
                    <a:pt x="1309806" y="1502443"/>
                    <a:pt x="1304998" y="1507481"/>
                  </a:cubicBezTo>
                  <a:lnTo>
                    <a:pt x="1303196" y="1508263"/>
                  </a:lnTo>
                  <a:lnTo>
                    <a:pt x="1303925" y="1509940"/>
                  </a:lnTo>
                  <a:cubicBezTo>
                    <a:pt x="1303925" y="1517102"/>
                    <a:pt x="1300880" y="1523586"/>
                    <a:pt x="1295958" y="1528279"/>
                  </a:cubicBezTo>
                  <a:lnTo>
                    <a:pt x="1293215" y="1529363"/>
                  </a:lnTo>
                  <a:lnTo>
                    <a:pt x="1293802" y="1530814"/>
                  </a:lnTo>
                  <a:cubicBezTo>
                    <a:pt x="1293802" y="1538151"/>
                    <a:pt x="1290899" y="1544793"/>
                    <a:pt x="1286206" y="1549601"/>
                  </a:cubicBezTo>
                  <a:lnTo>
                    <a:pt x="1284583" y="1550290"/>
                  </a:lnTo>
                  <a:lnTo>
                    <a:pt x="1286212" y="1554219"/>
                  </a:lnTo>
                  <a:lnTo>
                    <a:pt x="1279182" y="1571192"/>
                  </a:lnTo>
                  <a:lnTo>
                    <a:pt x="1281152" y="1575726"/>
                  </a:lnTo>
                  <a:cubicBezTo>
                    <a:pt x="1281152" y="1582888"/>
                    <a:pt x="1278108" y="1589372"/>
                    <a:pt x="1273185" y="1594065"/>
                  </a:cubicBezTo>
                  <a:lnTo>
                    <a:pt x="1271896" y="1594575"/>
                  </a:lnTo>
                  <a:lnTo>
                    <a:pt x="1273561" y="1598499"/>
                  </a:lnTo>
                  <a:cubicBezTo>
                    <a:pt x="1273561" y="1605661"/>
                    <a:pt x="1270588" y="1612145"/>
                    <a:pt x="1265780" y="1616838"/>
                  </a:cubicBezTo>
                  <a:lnTo>
                    <a:pt x="1263735" y="1617664"/>
                  </a:lnTo>
                  <a:lnTo>
                    <a:pt x="1264704" y="1620006"/>
                  </a:lnTo>
                  <a:cubicBezTo>
                    <a:pt x="1264704" y="1627169"/>
                    <a:pt x="1261802" y="1633652"/>
                    <a:pt x="1257108" y="1638346"/>
                  </a:cubicBezTo>
                  <a:lnTo>
                    <a:pt x="1255545" y="1638993"/>
                  </a:lnTo>
                  <a:lnTo>
                    <a:pt x="1257114" y="1642779"/>
                  </a:lnTo>
                  <a:lnTo>
                    <a:pt x="1250129" y="1659641"/>
                  </a:lnTo>
                  <a:lnTo>
                    <a:pt x="1252053" y="1664286"/>
                  </a:lnTo>
                  <a:cubicBezTo>
                    <a:pt x="1252053" y="1671448"/>
                    <a:pt x="1249150" y="1677932"/>
                    <a:pt x="1244457" y="1682625"/>
                  </a:cubicBezTo>
                  <a:lnTo>
                    <a:pt x="1242894" y="1683272"/>
                  </a:lnTo>
                  <a:lnTo>
                    <a:pt x="1244462" y="1687058"/>
                  </a:lnTo>
                  <a:lnTo>
                    <a:pt x="1236954" y="1705186"/>
                  </a:lnTo>
                  <a:lnTo>
                    <a:pt x="1239402" y="1711096"/>
                  </a:lnTo>
                  <a:lnTo>
                    <a:pt x="1232660" y="1727374"/>
                  </a:lnTo>
                  <a:lnTo>
                    <a:pt x="1234342" y="1731338"/>
                  </a:lnTo>
                  <a:cubicBezTo>
                    <a:pt x="1234342" y="1738500"/>
                    <a:pt x="1231368" y="1744984"/>
                    <a:pt x="1226560" y="1749678"/>
                  </a:cubicBezTo>
                  <a:lnTo>
                    <a:pt x="1224659" y="1750446"/>
                  </a:lnTo>
                  <a:lnTo>
                    <a:pt x="1226751" y="1755376"/>
                  </a:lnTo>
                  <a:cubicBezTo>
                    <a:pt x="1226751" y="1762538"/>
                    <a:pt x="1223777" y="1769022"/>
                    <a:pt x="1218969" y="1773715"/>
                  </a:cubicBezTo>
                  <a:lnTo>
                    <a:pt x="1218460" y="1773921"/>
                  </a:lnTo>
                  <a:lnTo>
                    <a:pt x="1220425" y="1778781"/>
                  </a:lnTo>
                  <a:lnTo>
                    <a:pt x="1213136" y="1796807"/>
                  </a:lnTo>
                  <a:lnTo>
                    <a:pt x="1215364" y="1802186"/>
                  </a:lnTo>
                  <a:lnTo>
                    <a:pt x="1208015" y="1819930"/>
                  </a:lnTo>
                  <a:lnTo>
                    <a:pt x="1210304" y="1825591"/>
                  </a:lnTo>
                  <a:lnTo>
                    <a:pt x="1204525" y="1839885"/>
                  </a:lnTo>
                  <a:lnTo>
                    <a:pt x="1207774" y="1847732"/>
                  </a:lnTo>
                  <a:lnTo>
                    <a:pt x="1200528" y="1865227"/>
                  </a:lnTo>
                  <a:lnTo>
                    <a:pt x="1202713" y="1870503"/>
                  </a:lnTo>
                  <a:lnTo>
                    <a:pt x="1195467" y="1887998"/>
                  </a:lnTo>
                  <a:lnTo>
                    <a:pt x="1197653" y="1893276"/>
                  </a:lnTo>
                  <a:lnTo>
                    <a:pt x="1190114" y="1911475"/>
                  </a:lnTo>
                  <a:lnTo>
                    <a:pt x="1192592" y="1917314"/>
                  </a:lnTo>
                  <a:lnTo>
                    <a:pt x="1186496" y="1931681"/>
                  </a:lnTo>
                  <a:lnTo>
                    <a:pt x="1190062" y="1940085"/>
                  </a:lnTo>
                  <a:lnTo>
                    <a:pt x="1183430" y="1955714"/>
                  </a:lnTo>
                  <a:lnTo>
                    <a:pt x="1187531" y="1965389"/>
                  </a:lnTo>
                  <a:lnTo>
                    <a:pt x="1179492" y="1984354"/>
                  </a:lnTo>
                  <a:lnTo>
                    <a:pt x="1181206" y="1988793"/>
                  </a:lnTo>
                  <a:lnTo>
                    <a:pt x="1175056" y="2004726"/>
                  </a:lnTo>
                  <a:lnTo>
                    <a:pt x="1178675" y="2013463"/>
                  </a:lnTo>
                  <a:lnTo>
                    <a:pt x="1172606" y="2028116"/>
                  </a:lnTo>
                  <a:lnTo>
                    <a:pt x="1176145" y="2036868"/>
                  </a:lnTo>
                  <a:lnTo>
                    <a:pt x="1170106" y="2051803"/>
                  </a:lnTo>
                  <a:lnTo>
                    <a:pt x="1173615" y="2060274"/>
                  </a:lnTo>
                  <a:lnTo>
                    <a:pt x="1167372" y="2075346"/>
                  </a:lnTo>
                  <a:lnTo>
                    <a:pt x="1171084" y="2084311"/>
                  </a:lnTo>
                  <a:lnTo>
                    <a:pt x="1165103" y="2098751"/>
                  </a:lnTo>
                  <a:lnTo>
                    <a:pt x="1168554" y="2107083"/>
                  </a:lnTo>
                  <a:lnTo>
                    <a:pt x="1161786" y="2123421"/>
                  </a:lnTo>
                  <a:lnTo>
                    <a:pt x="1166024" y="2133651"/>
                  </a:lnTo>
                  <a:lnTo>
                    <a:pt x="1161235" y="2145213"/>
                  </a:lnTo>
                  <a:lnTo>
                    <a:pt x="1166024" y="2157057"/>
                  </a:lnTo>
                  <a:lnTo>
                    <a:pt x="1159986" y="2171990"/>
                  </a:lnTo>
                  <a:lnTo>
                    <a:pt x="1163494" y="2180461"/>
                  </a:lnTo>
                  <a:lnTo>
                    <a:pt x="1158564" y="2192361"/>
                  </a:lnTo>
                  <a:lnTo>
                    <a:pt x="1163494" y="2205131"/>
                  </a:lnTo>
                  <a:lnTo>
                    <a:pt x="1157344" y="2221063"/>
                  </a:lnTo>
                  <a:lnTo>
                    <a:pt x="1160963" y="2229802"/>
                  </a:lnTo>
                  <a:lnTo>
                    <a:pt x="1155985" y="2241820"/>
                  </a:lnTo>
                  <a:lnTo>
                    <a:pt x="1160963" y="2253839"/>
                  </a:lnTo>
                  <a:lnTo>
                    <a:pt x="1155723" y="2266490"/>
                  </a:lnTo>
                  <a:lnTo>
                    <a:pt x="1160963" y="2279142"/>
                  </a:lnTo>
                  <a:lnTo>
                    <a:pt x="1155985" y="2291161"/>
                  </a:lnTo>
                  <a:lnTo>
                    <a:pt x="1160963" y="2303180"/>
                  </a:lnTo>
                  <a:cubicBezTo>
                    <a:pt x="1160963" y="2317504"/>
                    <a:pt x="1149352" y="2329115"/>
                    <a:pt x="1135028" y="2329115"/>
                  </a:cubicBezTo>
                  <a:cubicBezTo>
                    <a:pt x="1120704" y="2329115"/>
                    <a:pt x="1109092" y="2317504"/>
                    <a:pt x="1109092" y="2303180"/>
                  </a:cubicBezTo>
                  <a:lnTo>
                    <a:pt x="1114071" y="2291161"/>
                  </a:lnTo>
                  <a:lnTo>
                    <a:pt x="1109092" y="2279142"/>
                  </a:lnTo>
                  <a:lnTo>
                    <a:pt x="1114332" y="2266490"/>
                  </a:lnTo>
                  <a:lnTo>
                    <a:pt x="1109092" y="2253839"/>
                  </a:lnTo>
                  <a:lnTo>
                    <a:pt x="1114070" y="2241820"/>
                  </a:lnTo>
                  <a:lnTo>
                    <a:pt x="1109092" y="2229802"/>
                  </a:lnTo>
                  <a:lnTo>
                    <a:pt x="1115331" y="2214740"/>
                  </a:lnTo>
                  <a:lnTo>
                    <a:pt x="1111623" y="2205131"/>
                  </a:lnTo>
                  <a:lnTo>
                    <a:pt x="1116552" y="2192361"/>
                  </a:lnTo>
                  <a:lnTo>
                    <a:pt x="1111623" y="2180461"/>
                  </a:lnTo>
                  <a:lnTo>
                    <a:pt x="1117691" y="2165809"/>
                  </a:lnTo>
                  <a:lnTo>
                    <a:pt x="1114153" y="2157057"/>
                  </a:lnTo>
                  <a:lnTo>
                    <a:pt x="1118942" y="2145213"/>
                  </a:lnTo>
                  <a:lnTo>
                    <a:pt x="1114153" y="2133651"/>
                  </a:lnTo>
                  <a:lnTo>
                    <a:pt x="1120920" y="2117313"/>
                  </a:lnTo>
                  <a:lnTo>
                    <a:pt x="1116683" y="2107083"/>
                  </a:lnTo>
                  <a:lnTo>
                    <a:pt x="1122664" y="2092643"/>
                  </a:lnTo>
                  <a:lnTo>
                    <a:pt x="1119214" y="2084311"/>
                  </a:lnTo>
                  <a:lnTo>
                    <a:pt x="1125457" y="2069238"/>
                  </a:lnTo>
                  <a:lnTo>
                    <a:pt x="1121744" y="2060274"/>
                  </a:lnTo>
                  <a:lnTo>
                    <a:pt x="1127813" y="2045620"/>
                  </a:lnTo>
                  <a:lnTo>
                    <a:pt x="1124274" y="2036868"/>
                  </a:lnTo>
                  <a:lnTo>
                    <a:pt x="1130312" y="2021934"/>
                  </a:lnTo>
                  <a:lnTo>
                    <a:pt x="1126804" y="2013463"/>
                  </a:lnTo>
                  <a:lnTo>
                    <a:pt x="1133043" y="1998401"/>
                  </a:lnTo>
                  <a:lnTo>
                    <a:pt x="1129334" y="1988793"/>
                  </a:lnTo>
                  <a:lnTo>
                    <a:pt x="1135268" y="1973419"/>
                  </a:lnTo>
                  <a:lnTo>
                    <a:pt x="1131865" y="1965389"/>
                  </a:lnTo>
                  <a:lnTo>
                    <a:pt x="1139758" y="1946763"/>
                  </a:lnTo>
                  <a:lnTo>
                    <a:pt x="1136926" y="1940085"/>
                  </a:lnTo>
                  <a:lnTo>
                    <a:pt x="1143022" y="1925717"/>
                  </a:lnTo>
                  <a:lnTo>
                    <a:pt x="1139456" y="1917314"/>
                  </a:lnTo>
                  <a:cubicBezTo>
                    <a:pt x="1139456" y="1910152"/>
                    <a:pt x="1142429" y="1903668"/>
                    <a:pt x="1147237" y="1898975"/>
                  </a:cubicBezTo>
                  <a:lnTo>
                    <a:pt x="1148012" y="1898661"/>
                  </a:lnTo>
                  <a:lnTo>
                    <a:pt x="1145782" y="1893276"/>
                  </a:lnTo>
                  <a:lnTo>
                    <a:pt x="1153028" y="1875781"/>
                  </a:lnTo>
                  <a:lnTo>
                    <a:pt x="1150842" y="1870503"/>
                  </a:lnTo>
                  <a:lnTo>
                    <a:pt x="1156823" y="1856063"/>
                  </a:lnTo>
                  <a:lnTo>
                    <a:pt x="1153372" y="1847732"/>
                  </a:lnTo>
                  <a:lnTo>
                    <a:pt x="1160464" y="1830612"/>
                  </a:lnTo>
                  <a:lnTo>
                    <a:pt x="1158433" y="1825591"/>
                  </a:lnTo>
                  <a:lnTo>
                    <a:pt x="1165722" y="1807565"/>
                  </a:lnTo>
                  <a:lnTo>
                    <a:pt x="1163494" y="1802186"/>
                  </a:lnTo>
                  <a:lnTo>
                    <a:pt x="1170843" y="1784442"/>
                  </a:lnTo>
                  <a:lnTo>
                    <a:pt x="1168554" y="1778781"/>
                  </a:lnTo>
                  <a:lnTo>
                    <a:pt x="1175869" y="1760689"/>
                  </a:lnTo>
                  <a:lnTo>
                    <a:pt x="1173615" y="1755376"/>
                  </a:lnTo>
                  <a:cubicBezTo>
                    <a:pt x="1173615" y="1748214"/>
                    <a:pt x="1176588" y="1741730"/>
                    <a:pt x="1181396" y="1737037"/>
                  </a:cubicBezTo>
                  <a:lnTo>
                    <a:pt x="1183297" y="1736267"/>
                  </a:lnTo>
                  <a:lnTo>
                    <a:pt x="1181206" y="1731338"/>
                  </a:lnTo>
                  <a:lnTo>
                    <a:pt x="1188649" y="1713796"/>
                  </a:lnTo>
                  <a:lnTo>
                    <a:pt x="1187531" y="1711096"/>
                  </a:lnTo>
                  <a:lnTo>
                    <a:pt x="1195040" y="1692968"/>
                  </a:lnTo>
                  <a:lnTo>
                    <a:pt x="1192591" y="1687058"/>
                  </a:lnTo>
                  <a:cubicBezTo>
                    <a:pt x="1192591" y="1679896"/>
                    <a:pt x="1195494" y="1673412"/>
                    <a:pt x="1200188" y="1668719"/>
                  </a:cubicBezTo>
                  <a:lnTo>
                    <a:pt x="1201750" y="1668071"/>
                  </a:lnTo>
                  <a:lnTo>
                    <a:pt x="1200182" y="1664286"/>
                  </a:lnTo>
                  <a:lnTo>
                    <a:pt x="1207166" y="1647423"/>
                  </a:lnTo>
                  <a:lnTo>
                    <a:pt x="1205243" y="1642779"/>
                  </a:lnTo>
                  <a:cubicBezTo>
                    <a:pt x="1205243" y="1635617"/>
                    <a:pt x="1208145" y="1629133"/>
                    <a:pt x="1212839" y="1624440"/>
                  </a:cubicBezTo>
                  <a:lnTo>
                    <a:pt x="1214402" y="1623792"/>
                  </a:lnTo>
                  <a:lnTo>
                    <a:pt x="1212834" y="1620006"/>
                  </a:lnTo>
                  <a:cubicBezTo>
                    <a:pt x="1212834" y="1612844"/>
                    <a:pt x="1215736" y="1606361"/>
                    <a:pt x="1220430" y="1601667"/>
                  </a:cubicBezTo>
                  <a:lnTo>
                    <a:pt x="1221569" y="1601196"/>
                  </a:lnTo>
                  <a:lnTo>
                    <a:pt x="1220424" y="1598499"/>
                  </a:lnTo>
                  <a:cubicBezTo>
                    <a:pt x="1220424" y="1591337"/>
                    <a:pt x="1223398" y="1584853"/>
                    <a:pt x="1228206" y="1580160"/>
                  </a:cubicBezTo>
                  <a:lnTo>
                    <a:pt x="1228605" y="1579998"/>
                  </a:lnTo>
                  <a:lnTo>
                    <a:pt x="1226750" y="1575726"/>
                  </a:lnTo>
                  <a:cubicBezTo>
                    <a:pt x="1226750" y="1568564"/>
                    <a:pt x="1229794" y="1562080"/>
                    <a:pt x="1234716" y="1557387"/>
                  </a:cubicBezTo>
                  <a:lnTo>
                    <a:pt x="1235521" y="1557069"/>
                  </a:lnTo>
                  <a:lnTo>
                    <a:pt x="1234340" y="1554219"/>
                  </a:lnTo>
                  <a:cubicBezTo>
                    <a:pt x="1234340" y="1547057"/>
                    <a:pt x="1237243" y="1540574"/>
                    <a:pt x="1241937" y="1535880"/>
                  </a:cubicBezTo>
                  <a:lnTo>
                    <a:pt x="1243686" y="1535155"/>
                  </a:lnTo>
                  <a:lnTo>
                    <a:pt x="1241931" y="1530814"/>
                  </a:lnTo>
                  <a:cubicBezTo>
                    <a:pt x="1241931" y="1523478"/>
                    <a:pt x="1244834" y="1516835"/>
                    <a:pt x="1249528" y="1512027"/>
                  </a:cubicBezTo>
                  <a:lnTo>
                    <a:pt x="1250290" y="1511705"/>
                  </a:lnTo>
                  <a:lnTo>
                    <a:pt x="1249523" y="1509940"/>
                  </a:lnTo>
                  <a:cubicBezTo>
                    <a:pt x="1249523" y="1502778"/>
                    <a:pt x="1252567" y="1496294"/>
                    <a:pt x="1257490" y="1491601"/>
                  </a:cubicBezTo>
                  <a:lnTo>
                    <a:pt x="1260653" y="1490351"/>
                  </a:lnTo>
                  <a:lnTo>
                    <a:pt x="1259644" y="1487800"/>
                  </a:lnTo>
                  <a:cubicBezTo>
                    <a:pt x="1259644" y="1480113"/>
                    <a:pt x="1262617" y="1473155"/>
                    <a:pt x="1267425" y="1468119"/>
                  </a:cubicBezTo>
                  <a:lnTo>
                    <a:pt x="1269199" y="1467349"/>
                  </a:lnTo>
                  <a:lnTo>
                    <a:pt x="1268500" y="1465660"/>
                  </a:lnTo>
                  <a:cubicBezTo>
                    <a:pt x="1268500" y="1458498"/>
                    <a:pt x="1271402" y="1452014"/>
                    <a:pt x="1276095" y="1447321"/>
                  </a:cubicBezTo>
                  <a:lnTo>
                    <a:pt x="1276968" y="1446959"/>
                  </a:lnTo>
                  <a:lnTo>
                    <a:pt x="1276090" y="1444786"/>
                  </a:lnTo>
                  <a:cubicBezTo>
                    <a:pt x="1276090" y="1437449"/>
                    <a:pt x="1278993" y="1430807"/>
                    <a:pt x="1283687" y="1425999"/>
                  </a:cubicBezTo>
                  <a:lnTo>
                    <a:pt x="1286569" y="1424776"/>
                  </a:lnTo>
                  <a:lnTo>
                    <a:pt x="1286212" y="1423911"/>
                  </a:lnTo>
                  <a:cubicBezTo>
                    <a:pt x="1286212" y="1416749"/>
                    <a:pt x="1289114" y="1410265"/>
                    <a:pt x="1293807" y="1405572"/>
                  </a:cubicBezTo>
                  <a:lnTo>
                    <a:pt x="1295068" y="1405049"/>
                  </a:lnTo>
                  <a:lnTo>
                    <a:pt x="1293802" y="1401770"/>
                  </a:lnTo>
                  <a:cubicBezTo>
                    <a:pt x="1293802" y="1394084"/>
                    <a:pt x="1296705" y="1387126"/>
                    <a:pt x="1301398" y="1382089"/>
                  </a:cubicBezTo>
                  <a:lnTo>
                    <a:pt x="1304400" y="1380754"/>
                  </a:lnTo>
                  <a:lnTo>
                    <a:pt x="1303923" y="1379631"/>
                  </a:lnTo>
                  <a:cubicBezTo>
                    <a:pt x="1303923" y="1372469"/>
                    <a:pt x="1306897" y="1365985"/>
                    <a:pt x="1311704" y="1361292"/>
                  </a:cubicBezTo>
                  <a:lnTo>
                    <a:pt x="1313510" y="1360562"/>
                  </a:lnTo>
                  <a:lnTo>
                    <a:pt x="1312780" y="1358756"/>
                  </a:lnTo>
                  <a:cubicBezTo>
                    <a:pt x="1312780" y="1351419"/>
                    <a:pt x="1315682" y="1344777"/>
                    <a:pt x="1320376" y="1339969"/>
                  </a:cubicBezTo>
                  <a:lnTo>
                    <a:pt x="1323258" y="1338746"/>
                  </a:lnTo>
                  <a:lnTo>
                    <a:pt x="1322901" y="1337881"/>
                  </a:lnTo>
                  <a:cubicBezTo>
                    <a:pt x="1322901" y="1330719"/>
                    <a:pt x="1325803" y="1324235"/>
                    <a:pt x="1330497" y="1319542"/>
                  </a:cubicBezTo>
                  <a:lnTo>
                    <a:pt x="1333538" y="1318282"/>
                  </a:lnTo>
                  <a:lnTo>
                    <a:pt x="1333022" y="1317007"/>
                  </a:lnTo>
                  <a:cubicBezTo>
                    <a:pt x="1333022" y="1309670"/>
                    <a:pt x="1335924" y="1303028"/>
                    <a:pt x="1340618" y="1298220"/>
                  </a:cubicBezTo>
                  <a:lnTo>
                    <a:pt x="1343509" y="1296993"/>
                  </a:lnTo>
                  <a:lnTo>
                    <a:pt x="1343143" y="1296132"/>
                  </a:lnTo>
                  <a:cubicBezTo>
                    <a:pt x="1343143" y="1288970"/>
                    <a:pt x="1346116" y="1282486"/>
                    <a:pt x="1350924" y="1277793"/>
                  </a:cubicBezTo>
                  <a:lnTo>
                    <a:pt x="1354903" y="1276184"/>
                  </a:lnTo>
                  <a:lnTo>
                    <a:pt x="1354529" y="1275257"/>
                  </a:lnTo>
                  <a:cubicBezTo>
                    <a:pt x="1354529" y="1267920"/>
                    <a:pt x="1357431" y="1261278"/>
                    <a:pt x="1362124" y="1256470"/>
                  </a:cubicBezTo>
                  <a:lnTo>
                    <a:pt x="1364768" y="1255349"/>
                  </a:lnTo>
                  <a:lnTo>
                    <a:pt x="1372246" y="1236413"/>
                  </a:lnTo>
                  <a:lnTo>
                    <a:pt x="1375125" y="1235162"/>
                  </a:lnTo>
                  <a:lnTo>
                    <a:pt x="1382367" y="1217251"/>
                  </a:lnTo>
                  <a:lnTo>
                    <a:pt x="1385258" y="1216025"/>
                  </a:lnTo>
                  <a:lnTo>
                    <a:pt x="1384892" y="1215163"/>
                  </a:lnTo>
                  <a:cubicBezTo>
                    <a:pt x="1384892" y="1208001"/>
                    <a:pt x="1387866" y="1201517"/>
                    <a:pt x="1392674" y="1196824"/>
                  </a:cubicBezTo>
                  <a:lnTo>
                    <a:pt x="1396436" y="1195303"/>
                  </a:lnTo>
                  <a:lnTo>
                    <a:pt x="1396278" y="1194921"/>
                  </a:lnTo>
                  <a:cubicBezTo>
                    <a:pt x="1396278" y="1187759"/>
                    <a:pt x="1399181" y="1181275"/>
                    <a:pt x="1403874" y="1176582"/>
                  </a:cubicBezTo>
                  <a:lnTo>
                    <a:pt x="1406616" y="1175446"/>
                  </a:lnTo>
                  <a:lnTo>
                    <a:pt x="1414366" y="1157605"/>
                  </a:lnTo>
                  <a:lnTo>
                    <a:pt x="1419070" y="1155748"/>
                  </a:lnTo>
                  <a:lnTo>
                    <a:pt x="1419050" y="1155702"/>
                  </a:lnTo>
                  <a:cubicBezTo>
                    <a:pt x="1419050" y="1148540"/>
                    <a:pt x="1421954" y="1142056"/>
                    <a:pt x="1426647" y="1137363"/>
                  </a:cubicBezTo>
                  <a:lnTo>
                    <a:pt x="1429937" y="1135999"/>
                  </a:lnTo>
                  <a:lnTo>
                    <a:pt x="1429172" y="1134194"/>
                  </a:lnTo>
                  <a:cubicBezTo>
                    <a:pt x="1429172" y="1127032"/>
                    <a:pt x="1432146" y="1120549"/>
                    <a:pt x="1436954" y="1115855"/>
                  </a:cubicBezTo>
                  <a:lnTo>
                    <a:pt x="1444635" y="1112749"/>
                  </a:lnTo>
                  <a:lnTo>
                    <a:pt x="1450685" y="1098143"/>
                  </a:lnTo>
                  <a:lnTo>
                    <a:pt x="1456120" y="1095892"/>
                  </a:lnTo>
                  <a:lnTo>
                    <a:pt x="1455740" y="1094975"/>
                  </a:lnTo>
                  <a:cubicBezTo>
                    <a:pt x="1455740" y="1087813"/>
                    <a:pt x="1458643" y="1081329"/>
                    <a:pt x="1463336" y="1076636"/>
                  </a:cubicBezTo>
                  <a:lnTo>
                    <a:pt x="1466722" y="1075233"/>
                  </a:lnTo>
                  <a:lnTo>
                    <a:pt x="1473643" y="1058924"/>
                  </a:lnTo>
                  <a:lnTo>
                    <a:pt x="1480331" y="1056219"/>
                  </a:lnTo>
                  <a:lnTo>
                    <a:pt x="1487373" y="1037972"/>
                  </a:lnTo>
                  <a:lnTo>
                    <a:pt x="1493605" y="1035202"/>
                  </a:lnTo>
                  <a:lnTo>
                    <a:pt x="1500024" y="1019705"/>
                  </a:lnTo>
                  <a:lnTo>
                    <a:pt x="1506124" y="1017179"/>
                  </a:lnTo>
                  <a:lnTo>
                    <a:pt x="1512862" y="1000913"/>
                  </a:lnTo>
                  <a:lnTo>
                    <a:pt x="1520488" y="997753"/>
                  </a:lnTo>
                  <a:lnTo>
                    <a:pt x="1526593" y="983017"/>
                  </a:lnTo>
                  <a:lnTo>
                    <a:pt x="1533009" y="980359"/>
                  </a:lnTo>
                  <a:lnTo>
                    <a:pt x="1539244" y="965305"/>
                  </a:lnTo>
                  <a:lnTo>
                    <a:pt x="1544392" y="963172"/>
                  </a:lnTo>
                  <a:lnTo>
                    <a:pt x="1552081" y="944168"/>
                  </a:lnTo>
                  <a:lnTo>
                    <a:pt x="1559651" y="940957"/>
                  </a:lnTo>
                  <a:lnTo>
                    <a:pt x="1565812" y="926085"/>
                  </a:lnTo>
                  <a:lnTo>
                    <a:pt x="1571638" y="923671"/>
                  </a:lnTo>
                  <a:lnTo>
                    <a:pt x="1578834" y="907108"/>
                  </a:lnTo>
                  <a:lnTo>
                    <a:pt x="1588332" y="903357"/>
                  </a:lnTo>
                  <a:lnTo>
                    <a:pt x="1593830" y="889767"/>
                  </a:lnTo>
                  <a:lnTo>
                    <a:pt x="1601576" y="886482"/>
                  </a:lnTo>
                  <a:lnTo>
                    <a:pt x="1607562" y="870975"/>
                  </a:lnTo>
                  <a:lnTo>
                    <a:pt x="1618180" y="866254"/>
                  </a:lnTo>
                  <a:lnTo>
                    <a:pt x="1622743" y="855237"/>
                  </a:lnTo>
                  <a:lnTo>
                    <a:pt x="1628843" y="852710"/>
                  </a:lnTo>
                  <a:lnTo>
                    <a:pt x="1635580" y="836446"/>
                  </a:lnTo>
                  <a:lnTo>
                    <a:pt x="1646260" y="832022"/>
                  </a:lnTo>
                  <a:lnTo>
                    <a:pt x="1651841" y="818549"/>
                  </a:lnTo>
                  <a:lnTo>
                    <a:pt x="1661803" y="814422"/>
                  </a:lnTo>
                  <a:lnTo>
                    <a:pt x="1667022" y="801208"/>
                  </a:lnTo>
                  <a:lnTo>
                    <a:pt x="1674012" y="798171"/>
                  </a:lnTo>
                  <a:lnTo>
                    <a:pt x="1679860" y="784390"/>
                  </a:lnTo>
                  <a:lnTo>
                    <a:pt x="1690580" y="780055"/>
                  </a:lnTo>
                  <a:lnTo>
                    <a:pt x="1696121" y="766678"/>
                  </a:lnTo>
                  <a:lnTo>
                    <a:pt x="1706459" y="762396"/>
                  </a:lnTo>
                  <a:lnTo>
                    <a:pt x="1711303" y="750416"/>
                  </a:lnTo>
                  <a:lnTo>
                    <a:pt x="1722262" y="745766"/>
                  </a:lnTo>
                  <a:lnTo>
                    <a:pt x="1727749" y="732519"/>
                  </a:lnTo>
                  <a:lnTo>
                    <a:pt x="1738484" y="728072"/>
                  </a:lnTo>
                  <a:lnTo>
                    <a:pt x="1742931" y="717337"/>
                  </a:lnTo>
                  <a:lnTo>
                    <a:pt x="1753108" y="713121"/>
                  </a:lnTo>
                  <a:lnTo>
                    <a:pt x="1758298" y="700891"/>
                  </a:lnTo>
                  <a:lnTo>
                    <a:pt x="1769500" y="696361"/>
                  </a:lnTo>
                  <a:lnTo>
                    <a:pt x="1774560" y="683550"/>
                  </a:lnTo>
                  <a:lnTo>
                    <a:pt x="1784818" y="679093"/>
                  </a:lnTo>
                  <a:lnTo>
                    <a:pt x="1789741" y="666917"/>
                  </a:lnTo>
                  <a:lnTo>
                    <a:pt x="1800718" y="662259"/>
                  </a:lnTo>
                  <a:lnTo>
                    <a:pt x="1802682" y="657842"/>
                  </a:lnTo>
                  <a:lnTo>
                    <a:pt x="1788673" y="663381"/>
                  </a:lnTo>
                  <a:lnTo>
                    <a:pt x="1784670" y="673047"/>
                  </a:lnTo>
                  <a:lnTo>
                    <a:pt x="1773935" y="677494"/>
                  </a:lnTo>
                  <a:lnTo>
                    <a:pt x="1769488" y="688228"/>
                  </a:lnTo>
                  <a:lnTo>
                    <a:pt x="1759070" y="692544"/>
                  </a:lnTo>
                  <a:lnTo>
                    <a:pt x="1754122" y="704490"/>
                  </a:lnTo>
                  <a:lnTo>
                    <a:pt x="1742810" y="709176"/>
                  </a:lnTo>
                  <a:lnTo>
                    <a:pt x="1737490" y="722018"/>
                  </a:lnTo>
                  <a:lnTo>
                    <a:pt x="1724231" y="727509"/>
                  </a:lnTo>
                  <a:lnTo>
                    <a:pt x="1719963" y="737569"/>
                  </a:lnTo>
                  <a:lnTo>
                    <a:pt x="1708612" y="742159"/>
                  </a:lnTo>
                  <a:lnTo>
                    <a:pt x="1703702" y="754015"/>
                  </a:lnTo>
                  <a:lnTo>
                    <a:pt x="1692966" y="758462"/>
                  </a:lnTo>
                  <a:lnTo>
                    <a:pt x="1688519" y="769197"/>
                  </a:lnTo>
                  <a:lnTo>
                    <a:pt x="1679367" y="772988"/>
                  </a:lnTo>
                  <a:lnTo>
                    <a:pt x="1673153" y="787989"/>
                  </a:lnTo>
                  <a:lnTo>
                    <a:pt x="1664098" y="791740"/>
                  </a:lnTo>
                  <a:lnTo>
                    <a:pt x="1659052" y="803356"/>
                  </a:lnTo>
                  <a:lnTo>
                    <a:pt x="1650115" y="806886"/>
                  </a:lnTo>
                  <a:lnTo>
                    <a:pt x="1644240" y="821068"/>
                  </a:lnTo>
                  <a:lnTo>
                    <a:pt x="1633362" y="825574"/>
                  </a:lnTo>
                  <a:lnTo>
                    <a:pt x="1627792" y="839676"/>
                  </a:lnTo>
                  <a:lnTo>
                    <a:pt x="1617135" y="844306"/>
                  </a:lnTo>
                  <a:lnTo>
                    <a:pt x="1612612" y="855227"/>
                  </a:lnTo>
                  <a:lnTo>
                    <a:pt x="1606542" y="857741"/>
                  </a:lnTo>
                  <a:lnTo>
                    <a:pt x="1599960" y="874019"/>
                  </a:lnTo>
                  <a:lnTo>
                    <a:pt x="1589000" y="878670"/>
                  </a:lnTo>
                  <a:lnTo>
                    <a:pt x="1583513" y="891916"/>
                  </a:lnTo>
                  <a:lnTo>
                    <a:pt x="1576918" y="894648"/>
                  </a:lnTo>
                  <a:lnTo>
                    <a:pt x="1570862" y="910337"/>
                  </a:lnTo>
                  <a:lnTo>
                    <a:pt x="1560954" y="914741"/>
                  </a:lnTo>
                  <a:lnTo>
                    <a:pt x="1555495" y="928235"/>
                  </a:lnTo>
                  <a:lnTo>
                    <a:pt x="1546652" y="931986"/>
                  </a:lnTo>
                  <a:lnTo>
                    <a:pt x="1541764" y="943787"/>
                  </a:lnTo>
                  <a:lnTo>
                    <a:pt x="1535980" y="946182"/>
                  </a:lnTo>
                  <a:lnTo>
                    <a:pt x="1529112" y="962763"/>
                  </a:lnTo>
                  <a:lnTo>
                    <a:pt x="1520311" y="966409"/>
                  </a:lnTo>
                  <a:lnTo>
                    <a:pt x="1513746" y="982636"/>
                  </a:lnTo>
                  <a:lnTo>
                    <a:pt x="1506810" y="985577"/>
                  </a:lnTo>
                  <a:lnTo>
                    <a:pt x="1500015" y="1001983"/>
                  </a:lnTo>
                  <a:lnTo>
                    <a:pt x="1493599" y="1004641"/>
                  </a:lnTo>
                  <a:lnTo>
                    <a:pt x="1487363" y="1019695"/>
                  </a:lnTo>
                  <a:lnTo>
                    <a:pt x="1481263" y="1022221"/>
                  </a:lnTo>
                  <a:lnTo>
                    <a:pt x="1474526" y="1038486"/>
                  </a:lnTo>
                  <a:lnTo>
                    <a:pt x="1466900" y="1041645"/>
                  </a:lnTo>
                  <a:lnTo>
                    <a:pt x="1460796" y="1056383"/>
                  </a:lnTo>
                  <a:lnTo>
                    <a:pt x="1458194" y="1057461"/>
                  </a:lnTo>
                  <a:lnTo>
                    <a:pt x="1458271" y="1057654"/>
                  </a:lnTo>
                  <a:cubicBezTo>
                    <a:pt x="1458271" y="1065339"/>
                    <a:pt x="1455226" y="1072298"/>
                    <a:pt x="1450304" y="1077335"/>
                  </a:cubicBezTo>
                  <a:lnTo>
                    <a:pt x="1444585" y="1079758"/>
                  </a:lnTo>
                  <a:lnTo>
                    <a:pt x="1438023" y="1095602"/>
                  </a:lnTo>
                  <a:lnTo>
                    <a:pt x="1431568" y="1098276"/>
                  </a:lnTo>
                  <a:lnTo>
                    <a:pt x="1425187" y="1113314"/>
                  </a:lnTo>
                  <a:lnTo>
                    <a:pt x="1418807" y="1115893"/>
                  </a:lnTo>
                  <a:lnTo>
                    <a:pt x="1419051" y="1116483"/>
                  </a:lnTo>
                  <a:cubicBezTo>
                    <a:pt x="1419051" y="1123645"/>
                    <a:pt x="1416149" y="1130128"/>
                    <a:pt x="1411455" y="1134822"/>
                  </a:cubicBezTo>
                  <a:lnTo>
                    <a:pt x="1408094" y="1136214"/>
                  </a:lnTo>
                  <a:lnTo>
                    <a:pt x="1401334" y="1152534"/>
                  </a:lnTo>
                  <a:lnTo>
                    <a:pt x="1395891" y="1154788"/>
                  </a:lnTo>
                  <a:lnTo>
                    <a:pt x="1396279" y="1155702"/>
                  </a:lnTo>
                  <a:cubicBezTo>
                    <a:pt x="1396279" y="1162864"/>
                    <a:pt x="1393305" y="1169348"/>
                    <a:pt x="1388497" y="1174041"/>
                  </a:cubicBezTo>
                  <a:lnTo>
                    <a:pt x="1384734" y="1175563"/>
                  </a:lnTo>
                  <a:lnTo>
                    <a:pt x="1384892" y="1175944"/>
                  </a:lnTo>
                  <a:cubicBezTo>
                    <a:pt x="1384892" y="1183106"/>
                    <a:pt x="1381989" y="1189590"/>
                    <a:pt x="1377296" y="1194283"/>
                  </a:cubicBezTo>
                  <a:lnTo>
                    <a:pt x="1374555" y="1195418"/>
                  </a:lnTo>
                  <a:lnTo>
                    <a:pt x="1366805" y="1213260"/>
                  </a:lnTo>
                  <a:lnTo>
                    <a:pt x="1362100" y="1215118"/>
                  </a:lnTo>
                  <a:lnTo>
                    <a:pt x="1362120" y="1215163"/>
                  </a:lnTo>
                  <a:cubicBezTo>
                    <a:pt x="1362120" y="1222325"/>
                    <a:pt x="1359216" y="1228809"/>
                    <a:pt x="1354523" y="1233502"/>
                  </a:cubicBezTo>
                  <a:lnTo>
                    <a:pt x="1351472" y="1234766"/>
                  </a:lnTo>
                  <a:lnTo>
                    <a:pt x="1351999" y="1236038"/>
                  </a:lnTo>
                  <a:cubicBezTo>
                    <a:pt x="1351999" y="1243375"/>
                    <a:pt x="1349025" y="1250016"/>
                    <a:pt x="1344217" y="1254824"/>
                  </a:cubicBezTo>
                  <a:lnTo>
                    <a:pt x="1340296" y="1256448"/>
                  </a:lnTo>
                  <a:lnTo>
                    <a:pt x="1333016" y="1274881"/>
                  </a:lnTo>
                  <a:lnTo>
                    <a:pt x="1330138" y="1276132"/>
                  </a:lnTo>
                  <a:lnTo>
                    <a:pt x="1322895" y="1294043"/>
                  </a:lnTo>
                  <a:lnTo>
                    <a:pt x="1320012" y="1295266"/>
                  </a:lnTo>
                  <a:lnTo>
                    <a:pt x="1320370" y="1296132"/>
                  </a:lnTo>
                  <a:cubicBezTo>
                    <a:pt x="1320370" y="1303294"/>
                    <a:pt x="1317467" y="1309778"/>
                    <a:pt x="1312774" y="1314471"/>
                  </a:cubicBezTo>
                  <a:lnTo>
                    <a:pt x="1309724" y="1315735"/>
                  </a:lnTo>
                  <a:lnTo>
                    <a:pt x="1310250" y="1317007"/>
                  </a:lnTo>
                  <a:cubicBezTo>
                    <a:pt x="1310250" y="1324343"/>
                    <a:pt x="1307276" y="1330985"/>
                    <a:pt x="1302468" y="1335793"/>
                  </a:cubicBezTo>
                  <a:lnTo>
                    <a:pt x="1298653" y="1337373"/>
                  </a:lnTo>
                  <a:lnTo>
                    <a:pt x="1298864" y="1337881"/>
                  </a:lnTo>
                  <a:cubicBezTo>
                    <a:pt x="1298864" y="1345043"/>
                    <a:pt x="1295960" y="1351527"/>
                    <a:pt x="1291267" y="1356220"/>
                  </a:cubicBezTo>
                  <a:lnTo>
                    <a:pt x="1290394" y="1356582"/>
                  </a:lnTo>
                  <a:lnTo>
                    <a:pt x="1291273" y="1358756"/>
                  </a:lnTo>
                  <a:cubicBezTo>
                    <a:pt x="1291273" y="1366092"/>
                    <a:pt x="1288370" y="1372734"/>
                    <a:pt x="1283676" y="1377542"/>
                  </a:cubicBezTo>
                  <a:lnTo>
                    <a:pt x="1280793" y="1378765"/>
                  </a:lnTo>
                  <a:lnTo>
                    <a:pt x="1281152" y="1379631"/>
                  </a:lnTo>
                  <a:cubicBezTo>
                    <a:pt x="1281152" y="1386793"/>
                    <a:pt x="1278248" y="1393277"/>
                    <a:pt x="1273555" y="1397970"/>
                  </a:cubicBezTo>
                  <a:lnTo>
                    <a:pt x="1270094" y="1399404"/>
                  </a:lnTo>
                  <a:lnTo>
                    <a:pt x="1271030" y="1401770"/>
                  </a:lnTo>
                  <a:cubicBezTo>
                    <a:pt x="1271030" y="1409456"/>
                    <a:pt x="1268056" y="1416414"/>
                    <a:pt x="1263248" y="1421452"/>
                  </a:cubicBezTo>
                  <a:lnTo>
                    <a:pt x="1261474" y="1422221"/>
                  </a:lnTo>
                  <a:lnTo>
                    <a:pt x="1262174" y="1423911"/>
                  </a:lnTo>
                  <a:cubicBezTo>
                    <a:pt x="1262174" y="1431073"/>
                    <a:pt x="1259271" y="1437557"/>
                    <a:pt x="1254578" y="1442250"/>
                  </a:cubicBezTo>
                  <a:lnTo>
                    <a:pt x="1253668" y="1442627"/>
                  </a:lnTo>
                  <a:lnTo>
                    <a:pt x="1254584" y="1444786"/>
                  </a:lnTo>
                  <a:cubicBezTo>
                    <a:pt x="1254584" y="1452122"/>
                    <a:pt x="1251540" y="1458764"/>
                    <a:pt x="1246617" y="1463572"/>
                  </a:cubicBezTo>
                  <a:lnTo>
                    <a:pt x="1244031" y="1464618"/>
                  </a:lnTo>
                  <a:lnTo>
                    <a:pt x="1244462" y="1465660"/>
                  </a:lnTo>
                  <a:cubicBezTo>
                    <a:pt x="1244462" y="1472822"/>
                    <a:pt x="1241559" y="1479306"/>
                    <a:pt x="1236866" y="1483999"/>
                  </a:cubicBezTo>
                  <a:lnTo>
                    <a:pt x="1235606" y="1484521"/>
                  </a:lnTo>
                  <a:lnTo>
                    <a:pt x="1236872" y="1487800"/>
                  </a:lnTo>
                  <a:cubicBezTo>
                    <a:pt x="1236872" y="1495485"/>
                    <a:pt x="1233968" y="1502443"/>
                    <a:pt x="1229275" y="1507481"/>
                  </a:cubicBezTo>
                  <a:lnTo>
                    <a:pt x="1228402" y="1507868"/>
                  </a:lnTo>
                  <a:lnTo>
                    <a:pt x="1229282" y="1509940"/>
                  </a:lnTo>
                  <a:cubicBezTo>
                    <a:pt x="1229282" y="1517102"/>
                    <a:pt x="1226307" y="1523586"/>
                    <a:pt x="1221500" y="1528279"/>
                  </a:cubicBezTo>
                  <a:lnTo>
                    <a:pt x="1219694" y="1529009"/>
                  </a:lnTo>
                  <a:lnTo>
                    <a:pt x="1220424" y="1530814"/>
                  </a:lnTo>
                  <a:cubicBezTo>
                    <a:pt x="1220424" y="1538151"/>
                    <a:pt x="1217521" y="1544793"/>
                    <a:pt x="1212828" y="1549601"/>
                  </a:cubicBezTo>
                  <a:lnTo>
                    <a:pt x="1211206" y="1550290"/>
                  </a:lnTo>
                  <a:lnTo>
                    <a:pt x="1212834" y="1554219"/>
                  </a:lnTo>
                  <a:cubicBezTo>
                    <a:pt x="1212834" y="1561382"/>
                    <a:pt x="1209931" y="1567865"/>
                    <a:pt x="1205237" y="1572559"/>
                  </a:cubicBezTo>
                  <a:lnTo>
                    <a:pt x="1204122" y="1573021"/>
                  </a:lnTo>
                  <a:lnTo>
                    <a:pt x="1205243" y="1575726"/>
                  </a:lnTo>
                  <a:cubicBezTo>
                    <a:pt x="1205243" y="1582888"/>
                    <a:pt x="1202340" y="1589372"/>
                    <a:pt x="1197646" y="1594065"/>
                  </a:cubicBezTo>
                  <a:lnTo>
                    <a:pt x="1196084" y="1594713"/>
                  </a:lnTo>
                  <a:lnTo>
                    <a:pt x="1197652" y="1598499"/>
                  </a:lnTo>
                  <a:cubicBezTo>
                    <a:pt x="1197652" y="1605661"/>
                    <a:pt x="1194749" y="1612145"/>
                    <a:pt x="1190056" y="1616838"/>
                  </a:cubicBezTo>
                  <a:lnTo>
                    <a:pt x="1188918" y="1617310"/>
                  </a:lnTo>
                  <a:lnTo>
                    <a:pt x="1190062" y="1620006"/>
                  </a:lnTo>
                  <a:lnTo>
                    <a:pt x="1182700" y="1637356"/>
                  </a:lnTo>
                  <a:lnTo>
                    <a:pt x="1185001" y="1642779"/>
                  </a:lnTo>
                  <a:cubicBezTo>
                    <a:pt x="1185001" y="1649941"/>
                    <a:pt x="1182027" y="1656425"/>
                    <a:pt x="1177219" y="1661118"/>
                  </a:cubicBezTo>
                  <a:lnTo>
                    <a:pt x="1175175" y="1661944"/>
                  </a:lnTo>
                  <a:lnTo>
                    <a:pt x="1176145" y="1664286"/>
                  </a:lnTo>
                  <a:lnTo>
                    <a:pt x="1168898" y="1681781"/>
                  </a:lnTo>
                  <a:lnTo>
                    <a:pt x="1171084" y="1687058"/>
                  </a:lnTo>
                  <a:cubicBezTo>
                    <a:pt x="1171084" y="1694220"/>
                    <a:pt x="1168181" y="1700704"/>
                    <a:pt x="1163488" y="1705397"/>
                  </a:cubicBezTo>
                  <a:lnTo>
                    <a:pt x="1161478" y="1706230"/>
                  </a:lnTo>
                  <a:lnTo>
                    <a:pt x="1163494" y="1711096"/>
                  </a:lnTo>
                  <a:lnTo>
                    <a:pt x="1156772" y="1727326"/>
                  </a:lnTo>
                  <a:lnTo>
                    <a:pt x="1158433" y="1731338"/>
                  </a:lnTo>
                  <a:lnTo>
                    <a:pt x="1150896" y="1749536"/>
                  </a:lnTo>
                  <a:lnTo>
                    <a:pt x="1153373" y="1755376"/>
                  </a:lnTo>
                  <a:lnTo>
                    <a:pt x="1145907" y="1772972"/>
                  </a:lnTo>
                  <a:lnTo>
                    <a:pt x="1148313" y="1778781"/>
                  </a:lnTo>
                  <a:lnTo>
                    <a:pt x="1140907" y="1796659"/>
                  </a:lnTo>
                  <a:lnTo>
                    <a:pt x="1143252" y="1802186"/>
                  </a:lnTo>
                  <a:cubicBezTo>
                    <a:pt x="1143252" y="1809348"/>
                    <a:pt x="1140278" y="1815832"/>
                    <a:pt x="1135470" y="1820525"/>
                  </a:cubicBezTo>
                  <a:lnTo>
                    <a:pt x="1134961" y="1820732"/>
                  </a:lnTo>
                  <a:lnTo>
                    <a:pt x="1136926" y="1825591"/>
                  </a:lnTo>
                  <a:lnTo>
                    <a:pt x="1129943" y="1842862"/>
                  </a:lnTo>
                  <a:lnTo>
                    <a:pt x="1131866" y="1847732"/>
                  </a:lnTo>
                  <a:lnTo>
                    <a:pt x="1124792" y="1865643"/>
                  </a:lnTo>
                  <a:lnTo>
                    <a:pt x="1126805" y="1870503"/>
                  </a:lnTo>
                  <a:lnTo>
                    <a:pt x="1119558" y="1887998"/>
                  </a:lnTo>
                  <a:lnTo>
                    <a:pt x="1121744" y="1893276"/>
                  </a:lnTo>
                  <a:lnTo>
                    <a:pt x="1115501" y="1908349"/>
                  </a:lnTo>
                  <a:lnTo>
                    <a:pt x="1119214" y="1917314"/>
                  </a:lnTo>
                  <a:lnTo>
                    <a:pt x="1111968" y="1934809"/>
                  </a:lnTo>
                  <a:lnTo>
                    <a:pt x="1114153" y="1940085"/>
                  </a:lnTo>
                  <a:lnTo>
                    <a:pt x="1107694" y="1955677"/>
                  </a:lnTo>
                  <a:lnTo>
                    <a:pt x="1111624" y="1965389"/>
                  </a:lnTo>
                  <a:lnTo>
                    <a:pt x="1105583" y="1980319"/>
                  </a:lnTo>
                  <a:lnTo>
                    <a:pt x="1109092" y="1988793"/>
                  </a:lnTo>
                  <a:lnTo>
                    <a:pt x="1101422" y="2007311"/>
                  </a:lnTo>
                  <a:lnTo>
                    <a:pt x="1104033" y="2013463"/>
                  </a:lnTo>
                  <a:lnTo>
                    <a:pt x="1097243" y="2029464"/>
                  </a:lnTo>
                  <a:lnTo>
                    <a:pt x="1100237" y="2036868"/>
                  </a:lnTo>
                  <a:lnTo>
                    <a:pt x="1094198" y="2051803"/>
                  </a:lnTo>
                  <a:lnTo>
                    <a:pt x="1097706" y="2060274"/>
                  </a:lnTo>
                  <a:lnTo>
                    <a:pt x="1091464" y="2075346"/>
                  </a:lnTo>
                  <a:lnTo>
                    <a:pt x="1095176" y="2084311"/>
                  </a:lnTo>
                  <a:lnTo>
                    <a:pt x="1090348" y="2095967"/>
                  </a:lnTo>
                  <a:lnTo>
                    <a:pt x="1095177" y="2107083"/>
                  </a:lnTo>
                  <a:lnTo>
                    <a:pt x="1088248" y="2123033"/>
                  </a:lnTo>
                  <a:lnTo>
                    <a:pt x="1092646" y="2133651"/>
                  </a:lnTo>
                  <a:lnTo>
                    <a:pt x="1086576" y="2148304"/>
                  </a:lnTo>
                  <a:lnTo>
                    <a:pt x="1090116" y="2157057"/>
                  </a:lnTo>
                  <a:lnTo>
                    <a:pt x="1085214" y="2169177"/>
                  </a:lnTo>
                  <a:lnTo>
                    <a:pt x="1090116" y="2180461"/>
                  </a:lnTo>
                  <a:lnTo>
                    <a:pt x="1083734" y="2195153"/>
                  </a:lnTo>
                  <a:lnTo>
                    <a:pt x="1087586" y="2205131"/>
                  </a:lnTo>
                  <a:lnTo>
                    <a:pt x="1082656" y="2217901"/>
                  </a:lnTo>
                  <a:lnTo>
                    <a:pt x="1087586" y="2229802"/>
                  </a:lnTo>
                  <a:lnTo>
                    <a:pt x="1082489" y="2242106"/>
                  </a:lnTo>
                  <a:lnTo>
                    <a:pt x="1087586" y="2253839"/>
                  </a:lnTo>
                  <a:lnTo>
                    <a:pt x="1080926" y="2269171"/>
                  </a:lnTo>
                  <a:lnTo>
                    <a:pt x="1085055" y="2279142"/>
                  </a:lnTo>
                  <a:lnTo>
                    <a:pt x="1080077" y="2291161"/>
                  </a:lnTo>
                  <a:lnTo>
                    <a:pt x="1085055" y="2303180"/>
                  </a:lnTo>
                  <a:cubicBezTo>
                    <a:pt x="1085055" y="2317504"/>
                    <a:pt x="1073444" y="2329115"/>
                    <a:pt x="1059120" y="2329115"/>
                  </a:cubicBezTo>
                  <a:cubicBezTo>
                    <a:pt x="1044796" y="2329115"/>
                    <a:pt x="1033184" y="2317504"/>
                    <a:pt x="1033184" y="2303180"/>
                  </a:cubicBezTo>
                  <a:lnTo>
                    <a:pt x="1038163" y="2291161"/>
                  </a:lnTo>
                  <a:lnTo>
                    <a:pt x="1033184" y="2279142"/>
                  </a:lnTo>
                  <a:lnTo>
                    <a:pt x="1038549" y="2266189"/>
                  </a:lnTo>
                  <a:lnTo>
                    <a:pt x="1033184" y="2253839"/>
                  </a:lnTo>
                  <a:lnTo>
                    <a:pt x="1039576" y="2239125"/>
                  </a:lnTo>
                  <a:lnTo>
                    <a:pt x="1035714" y="2229802"/>
                  </a:lnTo>
                  <a:lnTo>
                    <a:pt x="1040644" y="2217901"/>
                  </a:lnTo>
                  <a:lnTo>
                    <a:pt x="1035714" y="2205131"/>
                  </a:lnTo>
                  <a:lnTo>
                    <a:pt x="1040757" y="2192068"/>
                  </a:lnTo>
                  <a:lnTo>
                    <a:pt x="1035714" y="2180461"/>
                  </a:lnTo>
                  <a:lnTo>
                    <a:pt x="1041927" y="2166162"/>
                  </a:lnTo>
                  <a:lnTo>
                    <a:pt x="1038245" y="2157057"/>
                  </a:lnTo>
                  <a:lnTo>
                    <a:pt x="1044283" y="2142122"/>
                  </a:lnTo>
                  <a:lnTo>
                    <a:pt x="1040775" y="2133651"/>
                  </a:lnTo>
                  <a:lnTo>
                    <a:pt x="1046408" y="2120051"/>
                  </a:lnTo>
                  <a:lnTo>
                    <a:pt x="1040775" y="2107083"/>
                  </a:lnTo>
                  <a:lnTo>
                    <a:pt x="1046899" y="2092986"/>
                  </a:lnTo>
                  <a:lnTo>
                    <a:pt x="1043305" y="2084311"/>
                  </a:lnTo>
                  <a:lnTo>
                    <a:pt x="1049548" y="2069238"/>
                  </a:lnTo>
                  <a:lnTo>
                    <a:pt x="1045836" y="2060274"/>
                  </a:lnTo>
                  <a:lnTo>
                    <a:pt x="1051905" y="2045620"/>
                  </a:lnTo>
                  <a:lnTo>
                    <a:pt x="1048366" y="2036868"/>
                  </a:lnTo>
                  <a:lnTo>
                    <a:pt x="1054446" y="2021830"/>
                  </a:lnTo>
                  <a:lnTo>
                    <a:pt x="1050896" y="2013463"/>
                  </a:lnTo>
                  <a:lnTo>
                    <a:pt x="1057347" y="1998259"/>
                  </a:lnTo>
                  <a:lnTo>
                    <a:pt x="1053426" y="1988793"/>
                  </a:lnTo>
                  <a:lnTo>
                    <a:pt x="1060776" y="1971048"/>
                  </a:lnTo>
                  <a:lnTo>
                    <a:pt x="1058487" y="1965389"/>
                  </a:lnTo>
                  <a:lnTo>
                    <a:pt x="1065541" y="1947954"/>
                  </a:lnTo>
                  <a:lnTo>
                    <a:pt x="1062282" y="1940085"/>
                  </a:lnTo>
                  <a:lnTo>
                    <a:pt x="1069528" y="1922589"/>
                  </a:lnTo>
                  <a:lnTo>
                    <a:pt x="1067343" y="1917314"/>
                  </a:lnTo>
                  <a:lnTo>
                    <a:pt x="1073586" y="1902241"/>
                  </a:lnTo>
                  <a:lnTo>
                    <a:pt x="1069874" y="1893276"/>
                  </a:lnTo>
                  <a:lnTo>
                    <a:pt x="1077120" y="1875781"/>
                  </a:lnTo>
                  <a:lnTo>
                    <a:pt x="1074934" y="1870503"/>
                  </a:lnTo>
                  <a:lnTo>
                    <a:pt x="1082128" y="1853134"/>
                  </a:lnTo>
                  <a:lnTo>
                    <a:pt x="1079995" y="1847732"/>
                  </a:lnTo>
                  <a:lnTo>
                    <a:pt x="1086918" y="1830200"/>
                  </a:lnTo>
                  <a:lnTo>
                    <a:pt x="1085055" y="1825591"/>
                  </a:lnTo>
                  <a:lnTo>
                    <a:pt x="1092370" y="1807499"/>
                  </a:lnTo>
                  <a:lnTo>
                    <a:pt x="1090116" y="1802186"/>
                  </a:lnTo>
                  <a:lnTo>
                    <a:pt x="1097582" y="1784589"/>
                  </a:lnTo>
                  <a:lnTo>
                    <a:pt x="1095176" y="1778781"/>
                  </a:lnTo>
                  <a:lnTo>
                    <a:pt x="1102582" y="1760902"/>
                  </a:lnTo>
                  <a:lnTo>
                    <a:pt x="1100237" y="1755376"/>
                  </a:lnTo>
                  <a:cubicBezTo>
                    <a:pt x="1100237" y="1748214"/>
                    <a:pt x="1103210" y="1741730"/>
                    <a:pt x="1108018" y="1737037"/>
                  </a:cubicBezTo>
                  <a:lnTo>
                    <a:pt x="1108793" y="1736723"/>
                  </a:lnTo>
                  <a:lnTo>
                    <a:pt x="1106562" y="1731338"/>
                  </a:lnTo>
                  <a:lnTo>
                    <a:pt x="1113284" y="1715108"/>
                  </a:lnTo>
                  <a:lnTo>
                    <a:pt x="1111623" y="1711096"/>
                  </a:lnTo>
                  <a:cubicBezTo>
                    <a:pt x="1111623" y="1703934"/>
                    <a:pt x="1114525" y="1697450"/>
                    <a:pt x="1119219" y="1692757"/>
                  </a:cubicBezTo>
                  <a:lnTo>
                    <a:pt x="1121229" y="1691924"/>
                  </a:lnTo>
                  <a:lnTo>
                    <a:pt x="1119214" y="1687058"/>
                  </a:lnTo>
                  <a:lnTo>
                    <a:pt x="1126460" y="1669563"/>
                  </a:lnTo>
                  <a:lnTo>
                    <a:pt x="1124274" y="1664286"/>
                  </a:lnTo>
                  <a:cubicBezTo>
                    <a:pt x="1124274" y="1657124"/>
                    <a:pt x="1127176" y="1650640"/>
                    <a:pt x="1131870" y="1645947"/>
                  </a:cubicBezTo>
                  <a:lnTo>
                    <a:pt x="1133008" y="1645475"/>
                  </a:lnTo>
                  <a:lnTo>
                    <a:pt x="1131865" y="1642779"/>
                  </a:lnTo>
                  <a:lnTo>
                    <a:pt x="1139226" y="1625430"/>
                  </a:lnTo>
                  <a:lnTo>
                    <a:pt x="1136926" y="1620006"/>
                  </a:lnTo>
                  <a:cubicBezTo>
                    <a:pt x="1136926" y="1612844"/>
                    <a:pt x="1139899" y="1606361"/>
                    <a:pt x="1144707" y="1601667"/>
                  </a:cubicBezTo>
                  <a:lnTo>
                    <a:pt x="1146751" y="1600840"/>
                  </a:lnTo>
                  <a:lnTo>
                    <a:pt x="1145781" y="1598499"/>
                  </a:lnTo>
                  <a:cubicBezTo>
                    <a:pt x="1145781" y="1591337"/>
                    <a:pt x="1148684" y="1584853"/>
                    <a:pt x="1153377" y="1580160"/>
                  </a:cubicBezTo>
                  <a:lnTo>
                    <a:pt x="1154940" y="1579512"/>
                  </a:lnTo>
                  <a:lnTo>
                    <a:pt x="1153372" y="1575726"/>
                  </a:lnTo>
                  <a:cubicBezTo>
                    <a:pt x="1153372" y="1568564"/>
                    <a:pt x="1156275" y="1562080"/>
                    <a:pt x="1160968" y="1557387"/>
                  </a:cubicBezTo>
                  <a:lnTo>
                    <a:pt x="1162083" y="1556925"/>
                  </a:lnTo>
                  <a:lnTo>
                    <a:pt x="1160962" y="1554219"/>
                  </a:lnTo>
                  <a:cubicBezTo>
                    <a:pt x="1160962" y="1547057"/>
                    <a:pt x="1163865" y="1540574"/>
                    <a:pt x="1168559" y="1535880"/>
                  </a:cubicBezTo>
                  <a:lnTo>
                    <a:pt x="1170308" y="1535155"/>
                  </a:lnTo>
                  <a:lnTo>
                    <a:pt x="1168554" y="1530814"/>
                  </a:lnTo>
                  <a:cubicBezTo>
                    <a:pt x="1168554" y="1523478"/>
                    <a:pt x="1171456" y="1516835"/>
                    <a:pt x="1176150" y="1512027"/>
                  </a:cubicBezTo>
                  <a:lnTo>
                    <a:pt x="1176896" y="1511711"/>
                  </a:lnTo>
                  <a:lnTo>
                    <a:pt x="1176145" y="1509940"/>
                  </a:lnTo>
                  <a:cubicBezTo>
                    <a:pt x="1176145" y="1502778"/>
                    <a:pt x="1179118" y="1496294"/>
                    <a:pt x="1183926" y="1491601"/>
                  </a:cubicBezTo>
                  <a:lnTo>
                    <a:pt x="1186124" y="1490712"/>
                  </a:lnTo>
                  <a:lnTo>
                    <a:pt x="1185000" y="1487800"/>
                  </a:lnTo>
                  <a:cubicBezTo>
                    <a:pt x="1185000" y="1480113"/>
                    <a:pt x="1187903" y="1473155"/>
                    <a:pt x="1192597" y="1468119"/>
                  </a:cubicBezTo>
                  <a:lnTo>
                    <a:pt x="1193452" y="1467738"/>
                  </a:lnTo>
                  <a:lnTo>
                    <a:pt x="1192591" y="1465660"/>
                  </a:lnTo>
                  <a:cubicBezTo>
                    <a:pt x="1192591" y="1458498"/>
                    <a:pt x="1195494" y="1452014"/>
                    <a:pt x="1200188" y="1447321"/>
                  </a:cubicBezTo>
                  <a:lnTo>
                    <a:pt x="1201097" y="1446944"/>
                  </a:lnTo>
                  <a:lnTo>
                    <a:pt x="1200182" y="1444786"/>
                  </a:lnTo>
                  <a:cubicBezTo>
                    <a:pt x="1200182" y="1437449"/>
                    <a:pt x="1203226" y="1430807"/>
                    <a:pt x="1208149" y="1425999"/>
                  </a:cubicBezTo>
                  <a:lnTo>
                    <a:pt x="1210735" y="1424952"/>
                  </a:lnTo>
                  <a:lnTo>
                    <a:pt x="1210303" y="1423911"/>
                  </a:lnTo>
                  <a:cubicBezTo>
                    <a:pt x="1210303" y="1416749"/>
                    <a:pt x="1213206" y="1410265"/>
                    <a:pt x="1217900" y="1405572"/>
                  </a:cubicBezTo>
                  <a:lnTo>
                    <a:pt x="1219186" y="1405039"/>
                  </a:lnTo>
                  <a:lnTo>
                    <a:pt x="1217894" y="1401770"/>
                  </a:lnTo>
                  <a:cubicBezTo>
                    <a:pt x="1217894" y="1394084"/>
                    <a:pt x="1220868" y="1387126"/>
                    <a:pt x="1225675" y="1382089"/>
                  </a:cubicBezTo>
                  <a:lnTo>
                    <a:pt x="1229595" y="1380389"/>
                  </a:lnTo>
                  <a:lnTo>
                    <a:pt x="1229281" y="1379631"/>
                  </a:lnTo>
                  <a:cubicBezTo>
                    <a:pt x="1229281" y="1372469"/>
                    <a:pt x="1232183" y="1365985"/>
                    <a:pt x="1236877" y="1361292"/>
                  </a:cubicBezTo>
                  <a:lnTo>
                    <a:pt x="1239918" y="1360032"/>
                  </a:lnTo>
                  <a:lnTo>
                    <a:pt x="1239402" y="1358756"/>
                  </a:lnTo>
                  <a:cubicBezTo>
                    <a:pt x="1239402" y="1351419"/>
                    <a:pt x="1242304" y="1344777"/>
                    <a:pt x="1246998" y="1339969"/>
                  </a:cubicBezTo>
                  <a:lnTo>
                    <a:pt x="1247729" y="1339659"/>
                  </a:lnTo>
                  <a:lnTo>
                    <a:pt x="1246992" y="1337881"/>
                  </a:lnTo>
                  <a:cubicBezTo>
                    <a:pt x="1246992" y="1330719"/>
                    <a:pt x="1249895" y="1324235"/>
                    <a:pt x="1254589" y="1319542"/>
                  </a:cubicBezTo>
                  <a:lnTo>
                    <a:pt x="1257640" y="1318278"/>
                  </a:lnTo>
                  <a:lnTo>
                    <a:pt x="1257114" y="1317007"/>
                  </a:lnTo>
                  <a:cubicBezTo>
                    <a:pt x="1257114" y="1309670"/>
                    <a:pt x="1260087" y="1303028"/>
                    <a:pt x="1264895" y="1298220"/>
                  </a:cubicBezTo>
                  <a:lnTo>
                    <a:pt x="1268710" y="1296640"/>
                  </a:lnTo>
                  <a:lnTo>
                    <a:pt x="1268500" y="1296132"/>
                  </a:lnTo>
                  <a:cubicBezTo>
                    <a:pt x="1268500" y="1288970"/>
                    <a:pt x="1271402" y="1282486"/>
                    <a:pt x="1276095" y="1277793"/>
                  </a:cubicBezTo>
                  <a:lnTo>
                    <a:pt x="1279136" y="1276533"/>
                  </a:lnTo>
                  <a:lnTo>
                    <a:pt x="1278620" y="1275257"/>
                  </a:lnTo>
                  <a:cubicBezTo>
                    <a:pt x="1278620" y="1267920"/>
                    <a:pt x="1281523" y="1261278"/>
                    <a:pt x="1286216" y="1256470"/>
                  </a:cubicBezTo>
                  <a:lnTo>
                    <a:pt x="1288860" y="1255349"/>
                  </a:lnTo>
                  <a:lnTo>
                    <a:pt x="1296338" y="1236413"/>
                  </a:lnTo>
                  <a:lnTo>
                    <a:pt x="1299227" y="1235158"/>
                  </a:lnTo>
                  <a:lnTo>
                    <a:pt x="1306644" y="1217251"/>
                  </a:lnTo>
                  <a:lnTo>
                    <a:pt x="1310459" y="1215672"/>
                  </a:lnTo>
                  <a:lnTo>
                    <a:pt x="1310248" y="1215163"/>
                  </a:lnTo>
                  <a:cubicBezTo>
                    <a:pt x="1310248" y="1208001"/>
                    <a:pt x="1313151" y="1201517"/>
                    <a:pt x="1317845" y="1196824"/>
                  </a:cubicBezTo>
                  <a:lnTo>
                    <a:pt x="1320685" y="1195647"/>
                  </a:lnTo>
                  <a:lnTo>
                    <a:pt x="1320370" y="1194921"/>
                  </a:lnTo>
                  <a:cubicBezTo>
                    <a:pt x="1320370" y="1187759"/>
                    <a:pt x="1323414" y="1181275"/>
                    <a:pt x="1328337" y="1176582"/>
                  </a:cubicBezTo>
                  <a:lnTo>
                    <a:pt x="1333621" y="1174494"/>
                  </a:lnTo>
                  <a:lnTo>
                    <a:pt x="1340618" y="1157605"/>
                  </a:lnTo>
                  <a:lnTo>
                    <a:pt x="1343451" y="1156431"/>
                  </a:lnTo>
                  <a:lnTo>
                    <a:pt x="1343142" y="1155702"/>
                  </a:lnTo>
                  <a:cubicBezTo>
                    <a:pt x="1343142" y="1148540"/>
                    <a:pt x="1346116" y="1142056"/>
                    <a:pt x="1350924" y="1137363"/>
                  </a:cubicBezTo>
                  <a:lnTo>
                    <a:pt x="1357303" y="1134783"/>
                  </a:lnTo>
                  <a:lnTo>
                    <a:pt x="1357059" y="1134194"/>
                  </a:lnTo>
                  <a:cubicBezTo>
                    <a:pt x="1357059" y="1127032"/>
                    <a:pt x="1359962" y="1120549"/>
                    <a:pt x="1364655" y="1115855"/>
                  </a:cubicBezTo>
                  <a:lnTo>
                    <a:pt x="1368016" y="1114462"/>
                  </a:lnTo>
                  <a:lnTo>
                    <a:pt x="1374776" y="1098143"/>
                  </a:lnTo>
                  <a:lnTo>
                    <a:pt x="1380219" y="1095889"/>
                  </a:lnTo>
                  <a:lnTo>
                    <a:pt x="1379832" y="1094975"/>
                  </a:lnTo>
                  <a:cubicBezTo>
                    <a:pt x="1379832" y="1087813"/>
                    <a:pt x="1382805" y="1081329"/>
                    <a:pt x="1387614" y="1076636"/>
                  </a:cubicBezTo>
                  <a:lnTo>
                    <a:pt x="1395294" y="1073530"/>
                  </a:lnTo>
                  <a:lnTo>
                    <a:pt x="1401344" y="1058924"/>
                  </a:lnTo>
                  <a:lnTo>
                    <a:pt x="1403947" y="1057846"/>
                  </a:lnTo>
                  <a:lnTo>
                    <a:pt x="1403869" y="1057654"/>
                  </a:lnTo>
                  <a:cubicBezTo>
                    <a:pt x="1403869" y="1049967"/>
                    <a:pt x="1406914" y="1043009"/>
                    <a:pt x="1411836" y="1037972"/>
                  </a:cubicBezTo>
                  <a:lnTo>
                    <a:pt x="1417554" y="1035549"/>
                  </a:lnTo>
                  <a:lnTo>
                    <a:pt x="1424116" y="1019705"/>
                  </a:lnTo>
                  <a:lnTo>
                    <a:pt x="1430216" y="1017179"/>
                  </a:lnTo>
                  <a:lnTo>
                    <a:pt x="1436954" y="1000913"/>
                  </a:lnTo>
                  <a:lnTo>
                    <a:pt x="1444580" y="997753"/>
                  </a:lnTo>
                  <a:lnTo>
                    <a:pt x="1450685" y="983017"/>
                  </a:lnTo>
                  <a:lnTo>
                    <a:pt x="1457100" y="980359"/>
                  </a:lnTo>
                  <a:lnTo>
                    <a:pt x="1463336" y="965305"/>
                  </a:lnTo>
                  <a:lnTo>
                    <a:pt x="1468484" y="963172"/>
                  </a:lnTo>
                  <a:lnTo>
                    <a:pt x="1476173" y="944168"/>
                  </a:lnTo>
                  <a:lnTo>
                    <a:pt x="1486813" y="939655"/>
                  </a:lnTo>
                  <a:lnTo>
                    <a:pt x="1492434" y="926085"/>
                  </a:lnTo>
                  <a:lnTo>
                    <a:pt x="1498217" y="923689"/>
                  </a:lnTo>
                  <a:lnTo>
                    <a:pt x="1505085" y="907108"/>
                  </a:lnTo>
                  <a:lnTo>
                    <a:pt x="1512078" y="904212"/>
                  </a:lnTo>
                  <a:lnTo>
                    <a:pt x="1517922" y="889767"/>
                  </a:lnTo>
                  <a:lnTo>
                    <a:pt x="1528694" y="885199"/>
                  </a:lnTo>
                  <a:lnTo>
                    <a:pt x="1534184" y="870975"/>
                  </a:lnTo>
                  <a:lnTo>
                    <a:pt x="1541700" y="867633"/>
                  </a:lnTo>
                  <a:lnTo>
                    <a:pt x="1546835" y="855237"/>
                  </a:lnTo>
                  <a:lnTo>
                    <a:pt x="1557463" y="850835"/>
                  </a:lnTo>
                  <a:lnTo>
                    <a:pt x="1563281" y="836446"/>
                  </a:lnTo>
                  <a:lnTo>
                    <a:pt x="1569637" y="833750"/>
                  </a:lnTo>
                  <a:lnTo>
                    <a:pt x="1575933" y="818549"/>
                  </a:lnTo>
                  <a:lnTo>
                    <a:pt x="1585895" y="814422"/>
                  </a:lnTo>
                  <a:lnTo>
                    <a:pt x="1591114" y="801208"/>
                  </a:lnTo>
                  <a:lnTo>
                    <a:pt x="1602676" y="796185"/>
                  </a:lnTo>
                  <a:lnTo>
                    <a:pt x="1607562" y="784390"/>
                  </a:lnTo>
                  <a:lnTo>
                    <a:pt x="1614058" y="781699"/>
                  </a:lnTo>
                  <a:lnTo>
                    <a:pt x="1620584" y="766678"/>
                  </a:lnTo>
                  <a:lnTo>
                    <a:pt x="1630460" y="762777"/>
                  </a:lnTo>
                  <a:lnTo>
                    <a:pt x="1635580" y="750416"/>
                  </a:lnTo>
                  <a:lnTo>
                    <a:pt x="1646260" y="745992"/>
                  </a:lnTo>
                  <a:lnTo>
                    <a:pt x="1651841" y="732519"/>
                  </a:lnTo>
                  <a:lnTo>
                    <a:pt x="1662576" y="728072"/>
                  </a:lnTo>
                  <a:lnTo>
                    <a:pt x="1667022" y="717337"/>
                  </a:lnTo>
                  <a:lnTo>
                    <a:pt x="1677200" y="713121"/>
                  </a:lnTo>
                  <a:lnTo>
                    <a:pt x="1682390" y="700891"/>
                  </a:lnTo>
                  <a:lnTo>
                    <a:pt x="1693740" y="696301"/>
                  </a:lnTo>
                  <a:lnTo>
                    <a:pt x="1699022" y="683550"/>
                  </a:lnTo>
                  <a:lnTo>
                    <a:pt x="1711862" y="678231"/>
                  </a:lnTo>
                  <a:lnTo>
                    <a:pt x="1716549" y="666917"/>
                  </a:lnTo>
                  <a:lnTo>
                    <a:pt x="1728494" y="661969"/>
                  </a:lnTo>
                  <a:lnTo>
                    <a:pt x="1732810" y="651550"/>
                  </a:lnTo>
                  <a:lnTo>
                    <a:pt x="1743545" y="647103"/>
                  </a:lnTo>
                  <a:lnTo>
                    <a:pt x="1747991" y="636369"/>
                  </a:lnTo>
                  <a:lnTo>
                    <a:pt x="1758574" y="631985"/>
                  </a:lnTo>
                  <a:lnTo>
                    <a:pt x="1760932" y="626553"/>
                  </a:lnTo>
                  <a:lnTo>
                    <a:pt x="1746694" y="632310"/>
                  </a:lnTo>
                  <a:lnTo>
                    <a:pt x="1742920" y="641419"/>
                  </a:lnTo>
                  <a:lnTo>
                    <a:pt x="1732583" y="645701"/>
                  </a:lnTo>
                  <a:lnTo>
                    <a:pt x="1727739" y="657680"/>
                  </a:lnTo>
                  <a:lnTo>
                    <a:pt x="1716761" y="662339"/>
                  </a:lnTo>
                  <a:lnTo>
                    <a:pt x="1712001" y="673047"/>
                  </a:lnTo>
                  <a:lnTo>
                    <a:pt x="1697560" y="678621"/>
                  </a:lnTo>
                  <a:lnTo>
                    <a:pt x="1693580" y="688228"/>
                  </a:lnTo>
                  <a:lnTo>
                    <a:pt x="1683162" y="692544"/>
                  </a:lnTo>
                  <a:lnTo>
                    <a:pt x="1678214" y="704490"/>
                  </a:lnTo>
                  <a:lnTo>
                    <a:pt x="1667047" y="709115"/>
                  </a:lnTo>
                  <a:lnTo>
                    <a:pt x="1661952" y="722018"/>
                  </a:lnTo>
                  <a:lnTo>
                    <a:pt x="1651294" y="726648"/>
                  </a:lnTo>
                  <a:lnTo>
                    <a:pt x="1646771" y="737569"/>
                  </a:lnTo>
                  <a:lnTo>
                    <a:pt x="1636593" y="741785"/>
                  </a:lnTo>
                  <a:lnTo>
                    <a:pt x="1631404" y="754015"/>
                  </a:lnTo>
                  <a:lnTo>
                    <a:pt x="1619423" y="758859"/>
                  </a:lnTo>
                  <a:lnTo>
                    <a:pt x="1615141" y="769197"/>
                  </a:lnTo>
                  <a:lnTo>
                    <a:pt x="1606033" y="772970"/>
                  </a:lnTo>
                  <a:lnTo>
                    <a:pt x="1599960" y="787989"/>
                  </a:lnTo>
                  <a:lnTo>
                    <a:pt x="1587729" y="793179"/>
                  </a:lnTo>
                  <a:lnTo>
                    <a:pt x="1583514" y="803356"/>
                  </a:lnTo>
                  <a:lnTo>
                    <a:pt x="1574043" y="807279"/>
                  </a:lnTo>
                  <a:lnTo>
                    <a:pt x="1568332" y="821068"/>
                  </a:lnTo>
                  <a:lnTo>
                    <a:pt x="1558915" y="824969"/>
                  </a:lnTo>
                  <a:lnTo>
                    <a:pt x="1552965" y="839676"/>
                  </a:lnTo>
                  <a:lnTo>
                    <a:pt x="1544122" y="843426"/>
                  </a:lnTo>
                  <a:lnTo>
                    <a:pt x="1539234" y="855227"/>
                  </a:lnTo>
                  <a:lnTo>
                    <a:pt x="1530125" y="859000"/>
                  </a:lnTo>
                  <a:lnTo>
                    <a:pt x="1524052" y="874019"/>
                  </a:lnTo>
                  <a:lnTo>
                    <a:pt x="1514573" y="878042"/>
                  </a:lnTo>
                  <a:lnTo>
                    <a:pt x="1508686" y="891916"/>
                  </a:lnTo>
                  <a:lnTo>
                    <a:pt x="1500839" y="895088"/>
                  </a:lnTo>
                  <a:lnTo>
                    <a:pt x="1494954" y="910337"/>
                  </a:lnTo>
                  <a:lnTo>
                    <a:pt x="1488081" y="913392"/>
                  </a:lnTo>
                  <a:lnTo>
                    <a:pt x="1481932" y="928235"/>
                  </a:lnTo>
                  <a:lnTo>
                    <a:pt x="1471744" y="932456"/>
                  </a:lnTo>
                  <a:lnTo>
                    <a:pt x="1466936" y="943787"/>
                  </a:lnTo>
                  <a:lnTo>
                    <a:pt x="1459883" y="946638"/>
                  </a:lnTo>
                  <a:lnTo>
                    <a:pt x="1453204" y="962763"/>
                  </a:lnTo>
                  <a:lnTo>
                    <a:pt x="1447462" y="965142"/>
                  </a:lnTo>
                  <a:lnTo>
                    <a:pt x="1440552" y="982636"/>
                  </a:lnTo>
                  <a:lnTo>
                    <a:pt x="1434881" y="985100"/>
                  </a:lnTo>
                  <a:lnTo>
                    <a:pt x="1427717" y="1001983"/>
                  </a:lnTo>
                  <a:lnTo>
                    <a:pt x="1419944" y="1005125"/>
                  </a:lnTo>
                  <a:lnTo>
                    <a:pt x="1413615" y="1019695"/>
                  </a:lnTo>
                  <a:lnTo>
                    <a:pt x="1407991" y="1021916"/>
                  </a:lnTo>
                  <a:lnTo>
                    <a:pt x="1400964" y="1038486"/>
                  </a:lnTo>
                  <a:lnTo>
                    <a:pt x="1395082" y="1040866"/>
                  </a:lnTo>
                  <a:lnTo>
                    <a:pt x="1388497" y="1056383"/>
                  </a:lnTo>
                  <a:lnTo>
                    <a:pt x="1381808" y="1059088"/>
                  </a:lnTo>
                  <a:lnTo>
                    <a:pt x="1374765" y="1077335"/>
                  </a:lnTo>
                  <a:lnTo>
                    <a:pt x="1368533" y="1080105"/>
                  </a:lnTo>
                  <a:lnTo>
                    <a:pt x="1362114" y="1095602"/>
                  </a:lnTo>
                  <a:lnTo>
                    <a:pt x="1355659" y="1098276"/>
                  </a:lnTo>
                  <a:lnTo>
                    <a:pt x="1349278" y="1113314"/>
                  </a:lnTo>
                  <a:lnTo>
                    <a:pt x="1345066" y="1115017"/>
                  </a:lnTo>
                  <a:lnTo>
                    <a:pt x="1345673" y="1116483"/>
                  </a:lnTo>
                  <a:cubicBezTo>
                    <a:pt x="1345673" y="1123645"/>
                    <a:pt x="1342770" y="1130128"/>
                    <a:pt x="1338077" y="1134822"/>
                  </a:cubicBezTo>
                  <a:lnTo>
                    <a:pt x="1331661" y="1137479"/>
                  </a:lnTo>
                  <a:lnTo>
                    <a:pt x="1325426" y="1152534"/>
                  </a:lnTo>
                  <a:lnTo>
                    <a:pt x="1322150" y="1153890"/>
                  </a:lnTo>
                  <a:lnTo>
                    <a:pt x="1322901" y="1155702"/>
                  </a:lnTo>
                  <a:cubicBezTo>
                    <a:pt x="1322901" y="1162864"/>
                    <a:pt x="1319998" y="1169348"/>
                    <a:pt x="1315304" y="1174041"/>
                  </a:cubicBezTo>
                  <a:lnTo>
                    <a:pt x="1310150" y="1176175"/>
                  </a:lnTo>
                  <a:lnTo>
                    <a:pt x="1302467" y="1194283"/>
                  </a:lnTo>
                  <a:lnTo>
                    <a:pt x="1298455" y="1195906"/>
                  </a:lnTo>
                  <a:lnTo>
                    <a:pt x="1291266" y="1213260"/>
                  </a:lnTo>
                  <a:lnTo>
                    <a:pt x="1288438" y="1214432"/>
                  </a:lnTo>
                  <a:lnTo>
                    <a:pt x="1288742" y="1215163"/>
                  </a:lnTo>
                  <a:cubicBezTo>
                    <a:pt x="1288742" y="1222325"/>
                    <a:pt x="1285838" y="1228809"/>
                    <a:pt x="1281145" y="1233502"/>
                  </a:cubicBezTo>
                  <a:lnTo>
                    <a:pt x="1275935" y="1235660"/>
                  </a:lnTo>
                  <a:lnTo>
                    <a:pt x="1276091" y="1236038"/>
                  </a:lnTo>
                  <a:cubicBezTo>
                    <a:pt x="1276091" y="1243375"/>
                    <a:pt x="1273117" y="1250016"/>
                    <a:pt x="1268309" y="1254824"/>
                  </a:cubicBezTo>
                  <a:lnTo>
                    <a:pt x="1264388" y="1256448"/>
                  </a:lnTo>
                  <a:lnTo>
                    <a:pt x="1257108" y="1274881"/>
                  </a:lnTo>
                  <a:lnTo>
                    <a:pt x="1254230" y="1276132"/>
                  </a:lnTo>
                  <a:lnTo>
                    <a:pt x="1246987" y="1294043"/>
                  </a:lnTo>
                  <a:lnTo>
                    <a:pt x="1244104" y="1295266"/>
                  </a:lnTo>
                  <a:lnTo>
                    <a:pt x="1244462" y="1296132"/>
                  </a:lnTo>
                  <a:cubicBezTo>
                    <a:pt x="1244462" y="1303294"/>
                    <a:pt x="1241559" y="1309778"/>
                    <a:pt x="1236866" y="1314471"/>
                  </a:cubicBezTo>
                  <a:lnTo>
                    <a:pt x="1235938" y="1314855"/>
                  </a:lnTo>
                  <a:lnTo>
                    <a:pt x="1236872" y="1317007"/>
                  </a:lnTo>
                  <a:cubicBezTo>
                    <a:pt x="1236872" y="1324343"/>
                    <a:pt x="1233756" y="1330985"/>
                    <a:pt x="1228720" y="1335793"/>
                  </a:cubicBezTo>
                  <a:lnTo>
                    <a:pt x="1226276" y="1336760"/>
                  </a:lnTo>
                  <a:lnTo>
                    <a:pt x="1226751" y="1337881"/>
                  </a:lnTo>
                  <a:cubicBezTo>
                    <a:pt x="1226751" y="1345043"/>
                    <a:pt x="1223777" y="1351527"/>
                    <a:pt x="1218969" y="1356220"/>
                  </a:cubicBezTo>
                  <a:lnTo>
                    <a:pt x="1214990" y="1357829"/>
                  </a:lnTo>
                  <a:lnTo>
                    <a:pt x="1215364" y="1358756"/>
                  </a:lnTo>
                  <a:cubicBezTo>
                    <a:pt x="1215364" y="1366092"/>
                    <a:pt x="1212461" y="1372734"/>
                    <a:pt x="1207768" y="1377542"/>
                  </a:cubicBezTo>
                  <a:lnTo>
                    <a:pt x="1204885" y="1378765"/>
                  </a:lnTo>
                  <a:lnTo>
                    <a:pt x="1205244" y="1379631"/>
                  </a:lnTo>
                  <a:cubicBezTo>
                    <a:pt x="1205244" y="1386793"/>
                    <a:pt x="1202340" y="1393277"/>
                    <a:pt x="1197647" y="1397970"/>
                  </a:cubicBezTo>
                  <a:lnTo>
                    <a:pt x="1196387" y="1398492"/>
                  </a:lnTo>
                  <a:lnTo>
                    <a:pt x="1197653" y="1401770"/>
                  </a:lnTo>
                  <a:cubicBezTo>
                    <a:pt x="1197653" y="1409456"/>
                    <a:pt x="1194750" y="1416414"/>
                    <a:pt x="1190056" y="1421452"/>
                  </a:cubicBezTo>
                  <a:lnTo>
                    <a:pt x="1187054" y="1422786"/>
                  </a:lnTo>
                  <a:lnTo>
                    <a:pt x="1187532" y="1423911"/>
                  </a:lnTo>
                  <a:cubicBezTo>
                    <a:pt x="1187532" y="1431073"/>
                    <a:pt x="1184558" y="1437557"/>
                    <a:pt x="1179750" y="1442250"/>
                  </a:cubicBezTo>
                  <a:lnTo>
                    <a:pt x="1177945" y="1442980"/>
                  </a:lnTo>
                  <a:lnTo>
                    <a:pt x="1178675" y="1444786"/>
                  </a:lnTo>
                  <a:cubicBezTo>
                    <a:pt x="1178675" y="1452122"/>
                    <a:pt x="1175772" y="1458764"/>
                    <a:pt x="1171079" y="1463572"/>
                  </a:cubicBezTo>
                  <a:lnTo>
                    <a:pt x="1170318" y="1463895"/>
                  </a:lnTo>
                  <a:lnTo>
                    <a:pt x="1171085" y="1465660"/>
                  </a:lnTo>
                  <a:cubicBezTo>
                    <a:pt x="1171085" y="1472822"/>
                    <a:pt x="1168041" y="1479306"/>
                    <a:pt x="1163118" y="1483999"/>
                  </a:cubicBezTo>
                  <a:lnTo>
                    <a:pt x="1159975" y="1485240"/>
                  </a:lnTo>
                  <a:lnTo>
                    <a:pt x="1160963" y="1487800"/>
                  </a:lnTo>
                  <a:cubicBezTo>
                    <a:pt x="1160963" y="1495485"/>
                    <a:pt x="1158060" y="1502443"/>
                    <a:pt x="1153367" y="1507481"/>
                  </a:cubicBezTo>
                  <a:lnTo>
                    <a:pt x="1152494" y="1507868"/>
                  </a:lnTo>
                  <a:lnTo>
                    <a:pt x="1153373" y="1509940"/>
                  </a:lnTo>
                  <a:cubicBezTo>
                    <a:pt x="1153373" y="1517102"/>
                    <a:pt x="1150399" y="1523586"/>
                    <a:pt x="1145591" y="1528279"/>
                  </a:cubicBezTo>
                  <a:lnTo>
                    <a:pt x="1144855" y="1528577"/>
                  </a:lnTo>
                  <a:lnTo>
                    <a:pt x="1145782" y="1530814"/>
                  </a:lnTo>
                  <a:cubicBezTo>
                    <a:pt x="1145782" y="1538151"/>
                    <a:pt x="1142808" y="1544793"/>
                    <a:pt x="1138000" y="1549601"/>
                  </a:cubicBezTo>
                  <a:lnTo>
                    <a:pt x="1135450" y="1550657"/>
                  </a:lnTo>
                  <a:lnTo>
                    <a:pt x="1136926" y="1554219"/>
                  </a:lnTo>
                  <a:cubicBezTo>
                    <a:pt x="1136926" y="1561382"/>
                    <a:pt x="1134023" y="1567865"/>
                    <a:pt x="1129329" y="1572559"/>
                  </a:cubicBezTo>
                  <a:lnTo>
                    <a:pt x="1128214" y="1573021"/>
                  </a:lnTo>
                  <a:lnTo>
                    <a:pt x="1129334" y="1575726"/>
                  </a:lnTo>
                  <a:cubicBezTo>
                    <a:pt x="1129334" y="1582888"/>
                    <a:pt x="1126431" y="1589372"/>
                    <a:pt x="1121738" y="1594065"/>
                  </a:cubicBezTo>
                  <a:lnTo>
                    <a:pt x="1120176" y="1594713"/>
                  </a:lnTo>
                  <a:lnTo>
                    <a:pt x="1121744" y="1598499"/>
                  </a:lnTo>
                  <a:lnTo>
                    <a:pt x="1114760" y="1615361"/>
                  </a:lnTo>
                  <a:lnTo>
                    <a:pt x="1116683" y="1620006"/>
                  </a:lnTo>
                  <a:cubicBezTo>
                    <a:pt x="1116683" y="1627169"/>
                    <a:pt x="1113780" y="1633652"/>
                    <a:pt x="1109087" y="1638346"/>
                  </a:cubicBezTo>
                  <a:lnTo>
                    <a:pt x="1107492" y="1639006"/>
                  </a:lnTo>
                  <a:lnTo>
                    <a:pt x="1109093" y="1642779"/>
                  </a:lnTo>
                  <a:lnTo>
                    <a:pt x="1101953" y="1659608"/>
                  </a:lnTo>
                  <a:lnTo>
                    <a:pt x="1104032" y="1664286"/>
                  </a:lnTo>
                  <a:cubicBezTo>
                    <a:pt x="1104032" y="1671448"/>
                    <a:pt x="1100917" y="1677932"/>
                    <a:pt x="1095880" y="1682625"/>
                  </a:cubicBezTo>
                  <a:lnTo>
                    <a:pt x="1093690" y="1683470"/>
                  </a:lnTo>
                  <a:lnTo>
                    <a:pt x="1095176" y="1687058"/>
                  </a:lnTo>
                  <a:lnTo>
                    <a:pt x="1087668" y="1705186"/>
                  </a:lnTo>
                  <a:lnTo>
                    <a:pt x="1090116" y="1711096"/>
                  </a:lnTo>
                  <a:cubicBezTo>
                    <a:pt x="1090116" y="1718258"/>
                    <a:pt x="1087212" y="1724742"/>
                    <a:pt x="1082519" y="1729435"/>
                  </a:cubicBezTo>
                  <a:lnTo>
                    <a:pt x="1081852" y="1729712"/>
                  </a:lnTo>
                  <a:lnTo>
                    <a:pt x="1082525" y="1731338"/>
                  </a:lnTo>
                  <a:lnTo>
                    <a:pt x="1075016" y="1749466"/>
                  </a:lnTo>
                  <a:lnTo>
                    <a:pt x="1077464" y="1755376"/>
                  </a:lnTo>
                  <a:lnTo>
                    <a:pt x="1070115" y="1773119"/>
                  </a:lnTo>
                  <a:lnTo>
                    <a:pt x="1072404" y="1778781"/>
                  </a:lnTo>
                  <a:lnTo>
                    <a:pt x="1065089" y="1796871"/>
                  </a:lnTo>
                  <a:lnTo>
                    <a:pt x="1067344" y="1802186"/>
                  </a:lnTo>
                  <a:lnTo>
                    <a:pt x="1059878" y="1819782"/>
                  </a:lnTo>
                  <a:lnTo>
                    <a:pt x="1062284" y="1825591"/>
                  </a:lnTo>
                  <a:lnTo>
                    <a:pt x="1054569" y="1844216"/>
                  </a:lnTo>
                  <a:lnTo>
                    <a:pt x="1055958" y="1847732"/>
                  </a:lnTo>
                  <a:lnTo>
                    <a:pt x="1048884" y="1865643"/>
                  </a:lnTo>
                  <a:lnTo>
                    <a:pt x="1050897" y="1870503"/>
                  </a:lnTo>
                  <a:lnTo>
                    <a:pt x="1044915" y="1884944"/>
                  </a:lnTo>
                  <a:lnTo>
                    <a:pt x="1048367" y="1893276"/>
                  </a:lnTo>
                  <a:lnTo>
                    <a:pt x="1040858" y="1911404"/>
                  </a:lnTo>
                  <a:lnTo>
                    <a:pt x="1043306" y="1917314"/>
                  </a:lnTo>
                  <a:lnTo>
                    <a:pt x="1037324" y="1931755"/>
                  </a:lnTo>
                  <a:lnTo>
                    <a:pt x="1040775" y="1940085"/>
                  </a:lnTo>
                  <a:cubicBezTo>
                    <a:pt x="1040775" y="1947247"/>
                    <a:pt x="1037872" y="1953731"/>
                    <a:pt x="1033179" y="1958424"/>
                  </a:cubicBezTo>
                  <a:lnTo>
                    <a:pt x="1032995" y="1958501"/>
                  </a:lnTo>
                  <a:lnTo>
                    <a:pt x="1035714" y="1965389"/>
                  </a:lnTo>
                  <a:lnTo>
                    <a:pt x="1029867" y="1980197"/>
                  </a:lnTo>
                  <a:lnTo>
                    <a:pt x="1033184" y="1988793"/>
                  </a:lnTo>
                  <a:lnTo>
                    <a:pt x="1027035" y="2004726"/>
                  </a:lnTo>
                  <a:lnTo>
                    <a:pt x="1030654" y="2013463"/>
                  </a:lnTo>
                  <a:lnTo>
                    <a:pt x="1024542" y="2028219"/>
                  </a:lnTo>
                  <a:lnTo>
                    <a:pt x="1028124" y="2036868"/>
                  </a:lnTo>
                  <a:lnTo>
                    <a:pt x="1021885" y="2051931"/>
                  </a:lnTo>
                  <a:lnTo>
                    <a:pt x="1025593" y="2060274"/>
                  </a:lnTo>
                  <a:lnTo>
                    <a:pt x="1019081" y="2074924"/>
                  </a:lnTo>
                  <a:lnTo>
                    <a:pt x="1023064" y="2084311"/>
                  </a:lnTo>
                  <a:lnTo>
                    <a:pt x="1016967" y="2098679"/>
                  </a:lnTo>
                  <a:lnTo>
                    <a:pt x="1020534" y="2107083"/>
                  </a:lnTo>
                  <a:lnTo>
                    <a:pt x="1013044" y="2124734"/>
                  </a:lnTo>
                  <a:lnTo>
                    <a:pt x="1016738" y="2133651"/>
                  </a:lnTo>
                  <a:lnTo>
                    <a:pt x="1010668" y="2148304"/>
                  </a:lnTo>
                  <a:lnTo>
                    <a:pt x="1014208" y="2157057"/>
                  </a:lnTo>
                  <a:lnTo>
                    <a:pt x="1009419" y="2168900"/>
                  </a:lnTo>
                  <a:lnTo>
                    <a:pt x="1014208" y="2180461"/>
                  </a:lnTo>
                  <a:lnTo>
                    <a:pt x="1007969" y="2195522"/>
                  </a:lnTo>
                  <a:lnTo>
                    <a:pt x="1011677" y="2205131"/>
                  </a:lnTo>
                  <a:lnTo>
                    <a:pt x="1006748" y="2217901"/>
                  </a:lnTo>
                  <a:lnTo>
                    <a:pt x="1011677" y="2229802"/>
                  </a:lnTo>
                  <a:lnTo>
                    <a:pt x="1006699" y="2241820"/>
                  </a:lnTo>
                  <a:lnTo>
                    <a:pt x="1011677" y="2253839"/>
                  </a:lnTo>
                  <a:lnTo>
                    <a:pt x="1006437" y="2266490"/>
                  </a:lnTo>
                  <a:lnTo>
                    <a:pt x="1011677" y="2279142"/>
                  </a:lnTo>
                  <a:lnTo>
                    <a:pt x="1006699" y="2291161"/>
                  </a:lnTo>
                  <a:lnTo>
                    <a:pt x="1011677" y="2303180"/>
                  </a:lnTo>
                  <a:cubicBezTo>
                    <a:pt x="1011677" y="2317504"/>
                    <a:pt x="1000066" y="2329115"/>
                    <a:pt x="985742" y="2329115"/>
                  </a:cubicBezTo>
                  <a:cubicBezTo>
                    <a:pt x="971418" y="2329115"/>
                    <a:pt x="959806" y="2317504"/>
                    <a:pt x="959806" y="2303180"/>
                  </a:cubicBezTo>
                  <a:lnTo>
                    <a:pt x="964785" y="2291161"/>
                  </a:lnTo>
                  <a:lnTo>
                    <a:pt x="959806" y="2279142"/>
                  </a:lnTo>
                  <a:lnTo>
                    <a:pt x="965046" y="2266490"/>
                  </a:lnTo>
                  <a:lnTo>
                    <a:pt x="959806" y="2253839"/>
                  </a:lnTo>
                  <a:lnTo>
                    <a:pt x="964784" y="2241820"/>
                  </a:lnTo>
                  <a:lnTo>
                    <a:pt x="959806" y="2229802"/>
                  </a:lnTo>
                  <a:lnTo>
                    <a:pt x="964735" y="2217901"/>
                  </a:lnTo>
                  <a:lnTo>
                    <a:pt x="959806" y="2205131"/>
                  </a:lnTo>
                  <a:lnTo>
                    <a:pt x="965956" y="2189199"/>
                  </a:lnTo>
                  <a:lnTo>
                    <a:pt x="962337" y="2180461"/>
                  </a:lnTo>
                  <a:lnTo>
                    <a:pt x="967125" y="2168900"/>
                  </a:lnTo>
                  <a:lnTo>
                    <a:pt x="962337" y="2157057"/>
                  </a:lnTo>
                  <a:lnTo>
                    <a:pt x="968375" y="2142122"/>
                  </a:lnTo>
                  <a:lnTo>
                    <a:pt x="964867" y="2133651"/>
                  </a:lnTo>
                  <a:lnTo>
                    <a:pt x="971686" y="2117189"/>
                  </a:lnTo>
                  <a:lnTo>
                    <a:pt x="967397" y="2107083"/>
                  </a:lnTo>
                  <a:lnTo>
                    <a:pt x="973494" y="2092715"/>
                  </a:lnTo>
                  <a:lnTo>
                    <a:pt x="969928" y="2084311"/>
                  </a:lnTo>
                  <a:lnTo>
                    <a:pt x="975146" y="2072013"/>
                  </a:lnTo>
                  <a:lnTo>
                    <a:pt x="969928" y="2060274"/>
                  </a:lnTo>
                  <a:lnTo>
                    <a:pt x="977565" y="2043091"/>
                  </a:lnTo>
                  <a:lnTo>
                    <a:pt x="974988" y="2036868"/>
                  </a:lnTo>
                  <a:lnTo>
                    <a:pt x="981732" y="2020585"/>
                  </a:lnTo>
                  <a:lnTo>
                    <a:pt x="978783" y="2013463"/>
                  </a:lnTo>
                  <a:lnTo>
                    <a:pt x="985021" y="1998401"/>
                  </a:lnTo>
                  <a:lnTo>
                    <a:pt x="981313" y="1988793"/>
                  </a:lnTo>
                  <a:lnTo>
                    <a:pt x="987132" y="1973716"/>
                  </a:lnTo>
                  <a:lnTo>
                    <a:pt x="983844" y="1965389"/>
                  </a:lnTo>
                  <a:lnTo>
                    <a:pt x="991429" y="1946181"/>
                  </a:lnTo>
                  <a:lnTo>
                    <a:pt x="988904" y="1940085"/>
                  </a:lnTo>
                  <a:lnTo>
                    <a:pt x="994886" y="1925644"/>
                  </a:lnTo>
                  <a:lnTo>
                    <a:pt x="991435" y="1917314"/>
                  </a:lnTo>
                  <a:lnTo>
                    <a:pt x="998944" y="1899186"/>
                  </a:lnTo>
                  <a:lnTo>
                    <a:pt x="996496" y="1893276"/>
                  </a:lnTo>
                  <a:lnTo>
                    <a:pt x="1002477" y="1878835"/>
                  </a:lnTo>
                  <a:lnTo>
                    <a:pt x="999026" y="1870503"/>
                  </a:lnTo>
                  <a:lnTo>
                    <a:pt x="1006220" y="1853134"/>
                  </a:lnTo>
                  <a:lnTo>
                    <a:pt x="1004086" y="1847732"/>
                  </a:lnTo>
                  <a:lnTo>
                    <a:pt x="1011033" y="1830143"/>
                  </a:lnTo>
                  <a:lnTo>
                    <a:pt x="1009147" y="1825591"/>
                  </a:lnTo>
                  <a:lnTo>
                    <a:pt x="1016552" y="1807713"/>
                  </a:lnTo>
                  <a:lnTo>
                    <a:pt x="1014208" y="1802186"/>
                  </a:lnTo>
                  <a:cubicBezTo>
                    <a:pt x="1014208" y="1795024"/>
                    <a:pt x="1017181" y="1788540"/>
                    <a:pt x="1021989" y="1783847"/>
                  </a:cubicBezTo>
                  <a:lnTo>
                    <a:pt x="1022498" y="1783641"/>
                  </a:lnTo>
                  <a:lnTo>
                    <a:pt x="1020533" y="1778781"/>
                  </a:lnTo>
                  <a:lnTo>
                    <a:pt x="1027822" y="1760755"/>
                  </a:lnTo>
                  <a:lnTo>
                    <a:pt x="1025593" y="1755376"/>
                  </a:lnTo>
                  <a:lnTo>
                    <a:pt x="1033101" y="1737248"/>
                  </a:lnTo>
                  <a:lnTo>
                    <a:pt x="1030654" y="1731338"/>
                  </a:lnTo>
                  <a:cubicBezTo>
                    <a:pt x="1030654" y="1724176"/>
                    <a:pt x="1033556" y="1717692"/>
                    <a:pt x="1038250" y="1712999"/>
                  </a:cubicBezTo>
                  <a:lnTo>
                    <a:pt x="1038918" y="1712722"/>
                  </a:lnTo>
                  <a:lnTo>
                    <a:pt x="1038245" y="1711096"/>
                  </a:lnTo>
                  <a:lnTo>
                    <a:pt x="1045754" y="1692968"/>
                  </a:lnTo>
                  <a:lnTo>
                    <a:pt x="1043305" y="1687058"/>
                  </a:lnTo>
                  <a:lnTo>
                    <a:pt x="1050629" y="1669377"/>
                  </a:lnTo>
                  <a:lnTo>
                    <a:pt x="1048366" y="1664286"/>
                  </a:lnTo>
                  <a:cubicBezTo>
                    <a:pt x="1048366" y="1657124"/>
                    <a:pt x="1051481" y="1650640"/>
                    <a:pt x="1056518" y="1645947"/>
                  </a:cubicBezTo>
                  <a:lnTo>
                    <a:pt x="1057190" y="1645687"/>
                  </a:lnTo>
                  <a:lnTo>
                    <a:pt x="1055957" y="1642779"/>
                  </a:lnTo>
                  <a:cubicBezTo>
                    <a:pt x="1055957" y="1635617"/>
                    <a:pt x="1058930" y="1629133"/>
                    <a:pt x="1063738" y="1624440"/>
                  </a:cubicBezTo>
                  <a:lnTo>
                    <a:pt x="1066231" y="1623432"/>
                  </a:lnTo>
                  <a:lnTo>
                    <a:pt x="1064812" y="1620006"/>
                  </a:lnTo>
                  <a:lnTo>
                    <a:pt x="1071796" y="1603143"/>
                  </a:lnTo>
                  <a:lnTo>
                    <a:pt x="1069873" y="1598499"/>
                  </a:lnTo>
                  <a:cubicBezTo>
                    <a:pt x="1069873" y="1591337"/>
                    <a:pt x="1072775" y="1584853"/>
                    <a:pt x="1077469" y="1580160"/>
                  </a:cubicBezTo>
                  <a:lnTo>
                    <a:pt x="1079032" y="1579512"/>
                  </a:lnTo>
                  <a:lnTo>
                    <a:pt x="1077464" y="1575726"/>
                  </a:lnTo>
                  <a:cubicBezTo>
                    <a:pt x="1077464" y="1568564"/>
                    <a:pt x="1080367" y="1562080"/>
                    <a:pt x="1085060" y="1557387"/>
                  </a:cubicBezTo>
                  <a:lnTo>
                    <a:pt x="1086175" y="1556925"/>
                  </a:lnTo>
                  <a:lnTo>
                    <a:pt x="1085054" y="1554219"/>
                  </a:lnTo>
                  <a:cubicBezTo>
                    <a:pt x="1085054" y="1547057"/>
                    <a:pt x="1087957" y="1540574"/>
                    <a:pt x="1092651" y="1535880"/>
                  </a:cubicBezTo>
                  <a:lnTo>
                    <a:pt x="1094437" y="1535140"/>
                  </a:lnTo>
                  <a:lnTo>
                    <a:pt x="1092645" y="1530814"/>
                  </a:lnTo>
                  <a:cubicBezTo>
                    <a:pt x="1092645" y="1523478"/>
                    <a:pt x="1095618" y="1516835"/>
                    <a:pt x="1100426" y="1512027"/>
                  </a:cubicBezTo>
                  <a:lnTo>
                    <a:pt x="1101019" y="1511783"/>
                  </a:lnTo>
                  <a:lnTo>
                    <a:pt x="1100237" y="1509940"/>
                  </a:lnTo>
                  <a:cubicBezTo>
                    <a:pt x="1100237" y="1502778"/>
                    <a:pt x="1103210" y="1496294"/>
                    <a:pt x="1108018" y="1491601"/>
                  </a:cubicBezTo>
                  <a:lnTo>
                    <a:pt x="1110216" y="1490712"/>
                  </a:lnTo>
                  <a:lnTo>
                    <a:pt x="1109092" y="1487800"/>
                  </a:lnTo>
                  <a:cubicBezTo>
                    <a:pt x="1109092" y="1480113"/>
                    <a:pt x="1111995" y="1473155"/>
                    <a:pt x="1116689" y="1468119"/>
                  </a:cubicBezTo>
                  <a:lnTo>
                    <a:pt x="1117579" y="1467722"/>
                  </a:lnTo>
                  <a:lnTo>
                    <a:pt x="1116683" y="1465660"/>
                  </a:lnTo>
                  <a:cubicBezTo>
                    <a:pt x="1116683" y="1458498"/>
                    <a:pt x="1119728" y="1452014"/>
                    <a:pt x="1124650" y="1447321"/>
                  </a:cubicBezTo>
                  <a:lnTo>
                    <a:pt x="1127392" y="1446238"/>
                  </a:lnTo>
                  <a:lnTo>
                    <a:pt x="1126804" y="1444786"/>
                  </a:lnTo>
                  <a:cubicBezTo>
                    <a:pt x="1126804" y="1437449"/>
                    <a:pt x="1129707" y="1430807"/>
                    <a:pt x="1134401" y="1425999"/>
                  </a:cubicBezTo>
                  <a:lnTo>
                    <a:pt x="1135147" y="1425682"/>
                  </a:lnTo>
                  <a:lnTo>
                    <a:pt x="1134395" y="1423911"/>
                  </a:lnTo>
                  <a:cubicBezTo>
                    <a:pt x="1134395" y="1416749"/>
                    <a:pt x="1137368" y="1410265"/>
                    <a:pt x="1142176" y="1405572"/>
                  </a:cubicBezTo>
                  <a:lnTo>
                    <a:pt x="1146564" y="1403797"/>
                  </a:lnTo>
                  <a:lnTo>
                    <a:pt x="1145782" y="1401770"/>
                  </a:lnTo>
                  <a:cubicBezTo>
                    <a:pt x="1145782" y="1394084"/>
                    <a:pt x="1148684" y="1387126"/>
                    <a:pt x="1153378" y="1382089"/>
                  </a:cubicBezTo>
                  <a:lnTo>
                    <a:pt x="1154233" y="1381709"/>
                  </a:lnTo>
                  <a:lnTo>
                    <a:pt x="1153372" y="1379631"/>
                  </a:lnTo>
                  <a:cubicBezTo>
                    <a:pt x="1153372" y="1372469"/>
                    <a:pt x="1156275" y="1365985"/>
                    <a:pt x="1160969" y="1361292"/>
                  </a:cubicBezTo>
                  <a:lnTo>
                    <a:pt x="1164009" y="1360032"/>
                  </a:lnTo>
                  <a:lnTo>
                    <a:pt x="1163494" y="1358756"/>
                  </a:lnTo>
                  <a:cubicBezTo>
                    <a:pt x="1163494" y="1351419"/>
                    <a:pt x="1166396" y="1344777"/>
                    <a:pt x="1171090" y="1339969"/>
                  </a:cubicBezTo>
                  <a:lnTo>
                    <a:pt x="1173980" y="1338742"/>
                  </a:lnTo>
                  <a:lnTo>
                    <a:pt x="1173615" y="1337881"/>
                  </a:lnTo>
                  <a:cubicBezTo>
                    <a:pt x="1173615" y="1330719"/>
                    <a:pt x="1176588" y="1324235"/>
                    <a:pt x="1181396" y="1319542"/>
                  </a:cubicBezTo>
                  <a:lnTo>
                    <a:pt x="1182170" y="1319229"/>
                  </a:lnTo>
                  <a:lnTo>
                    <a:pt x="1181206" y="1317007"/>
                  </a:lnTo>
                  <a:cubicBezTo>
                    <a:pt x="1181206" y="1309670"/>
                    <a:pt x="1184321" y="1303028"/>
                    <a:pt x="1189358" y="1298220"/>
                  </a:cubicBezTo>
                  <a:lnTo>
                    <a:pt x="1192880" y="1296828"/>
                  </a:lnTo>
                  <a:lnTo>
                    <a:pt x="1192591" y="1296132"/>
                  </a:lnTo>
                  <a:cubicBezTo>
                    <a:pt x="1192591" y="1288970"/>
                    <a:pt x="1195494" y="1282486"/>
                    <a:pt x="1200188" y="1277793"/>
                  </a:cubicBezTo>
                  <a:lnTo>
                    <a:pt x="1203228" y="1276533"/>
                  </a:lnTo>
                  <a:lnTo>
                    <a:pt x="1202712" y="1275257"/>
                  </a:lnTo>
                  <a:cubicBezTo>
                    <a:pt x="1202712" y="1267920"/>
                    <a:pt x="1205615" y="1261278"/>
                    <a:pt x="1210309" y="1256470"/>
                  </a:cubicBezTo>
                  <a:lnTo>
                    <a:pt x="1212952" y="1255349"/>
                  </a:lnTo>
                  <a:lnTo>
                    <a:pt x="1220430" y="1236413"/>
                  </a:lnTo>
                  <a:lnTo>
                    <a:pt x="1223319" y="1235158"/>
                  </a:lnTo>
                  <a:lnTo>
                    <a:pt x="1230736" y="1217251"/>
                  </a:lnTo>
                  <a:lnTo>
                    <a:pt x="1237097" y="1214616"/>
                  </a:lnTo>
                  <a:lnTo>
                    <a:pt x="1244467" y="1196824"/>
                  </a:lnTo>
                  <a:lnTo>
                    <a:pt x="1247295" y="1195653"/>
                  </a:lnTo>
                  <a:lnTo>
                    <a:pt x="1246992" y="1194921"/>
                  </a:lnTo>
                  <a:cubicBezTo>
                    <a:pt x="1246992" y="1187759"/>
                    <a:pt x="1249894" y="1181275"/>
                    <a:pt x="1254588" y="1176582"/>
                  </a:cubicBezTo>
                  <a:lnTo>
                    <a:pt x="1257323" y="1175449"/>
                  </a:lnTo>
                  <a:lnTo>
                    <a:pt x="1264894" y="1157605"/>
                  </a:lnTo>
                  <a:lnTo>
                    <a:pt x="1271317" y="1155008"/>
                  </a:lnTo>
                  <a:lnTo>
                    <a:pt x="1278626" y="1137363"/>
                  </a:lnTo>
                  <a:lnTo>
                    <a:pt x="1281901" y="1136006"/>
                  </a:lnTo>
                  <a:lnTo>
                    <a:pt x="1281151" y="1134194"/>
                  </a:lnTo>
                  <a:cubicBezTo>
                    <a:pt x="1281151" y="1127032"/>
                    <a:pt x="1284053" y="1120549"/>
                    <a:pt x="1288747" y="1115855"/>
                  </a:cubicBezTo>
                  <a:lnTo>
                    <a:pt x="1295162" y="1113198"/>
                  </a:lnTo>
                  <a:lnTo>
                    <a:pt x="1301398" y="1098143"/>
                  </a:lnTo>
                  <a:lnTo>
                    <a:pt x="1304689" y="1096780"/>
                  </a:lnTo>
                  <a:lnTo>
                    <a:pt x="1303923" y="1094975"/>
                  </a:lnTo>
                  <a:cubicBezTo>
                    <a:pt x="1303923" y="1087813"/>
                    <a:pt x="1306897" y="1081329"/>
                    <a:pt x="1311704" y="1076636"/>
                  </a:cubicBezTo>
                  <a:lnTo>
                    <a:pt x="1319386" y="1073530"/>
                  </a:lnTo>
                  <a:lnTo>
                    <a:pt x="1325436" y="1058924"/>
                  </a:lnTo>
                  <a:lnTo>
                    <a:pt x="1330869" y="1056673"/>
                  </a:lnTo>
                  <a:lnTo>
                    <a:pt x="1338086" y="1037972"/>
                  </a:lnTo>
                  <a:lnTo>
                    <a:pt x="1344354" y="1035186"/>
                  </a:lnTo>
                  <a:lnTo>
                    <a:pt x="1350924" y="1019705"/>
                  </a:lnTo>
                  <a:lnTo>
                    <a:pt x="1355272" y="1017946"/>
                  </a:lnTo>
                  <a:lnTo>
                    <a:pt x="1362496" y="1000913"/>
                  </a:lnTo>
                  <a:lnTo>
                    <a:pt x="1368412" y="998519"/>
                  </a:lnTo>
                  <a:lnTo>
                    <a:pt x="1375147" y="983017"/>
                  </a:lnTo>
                  <a:lnTo>
                    <a:pt x="1384134" y="979467"/>
                  </a:lnTo>
                  <a:lnTo>
                    <a:pt x="1390144" y="965305"/>
                  </a:lnTo>
                  <a:lnTo>
                    <a:pt x="1396550" y="962715"/>
                  </a:lnTo>
                  <a:lnTo>
                    <a:pt x="1403874" y="944168"/>
                  </a:lnTo>
                  <a:lnTo>
                    <a:pt x="1410168" y="941433"/>
                  </a:lnTo>
                  <a:lnTo>
                    <a:pt x="1416526" y="926085"/>
                  </a:lnTo>
                  <a:lnTo>
                    <a:pt x="1422330" y="923681"/>
                  </a:lnTo>
                  <a:lnTo>
                    <a:pt x="1429363" y="907108"/>
                  </a:lnTo>
                  <a:lnTo>
                    <a:pt x="1437674" y="903748"/>
                  </a:lnTo>
                  <a:lnTo>
                    <a:pt x="1443464" y="889767"/>
                  </a:lnTo>
                  <a:lnTo>
                    <a:pt x="1452460" y="886041"/>
                  </a:lnTo>
                  <a:lnTo>
                    <a:pt x="1458276" y="870975"/>
                  </a:lnTo>
                  <a:lnTo>
                    <a:pt x="1465866" y="867600"/>
                  </a:lnTo>
                  <a:lnTo>
                    <a:pt x="1471112" y="855237"/>
                  </a:lnTo>
                  <a:lnTo>
                    <a:pt x="1481468" y="851050"/>
                  </a:lnTo>
                  <a:lnTo>
                    <a:pt x="1487373" y="836446"/>
                  </a:lnTo>
                  <a:lnTo>
                    <a:pt x="1496798" y="832447"/>
                  </a:lnTo>
                  <a:lnTo>
                    <a:pt x="1502555" y="818549"/>
                  </a:lnTo>
                  <a:lnTo>
                    <a:pt x="1509548" y="815652"/>
                  </a:lnTo>
                  <a:lnTo>
                    <a:pt x="1515392" y="801208"/>
                  </a:lnTo>
                  <a:lnTo>
                    <a:pt x="1526668" y="796425"/>
                  </a:lnTo>
                  <a:lnTo>
                    <a:pt x="1531653" y="784390"/>
                  </a:lnTo>
                  <a:lnTo>
                    <a:pt x="1541123" y="780467"/>
                  </a:lnTo>
                  <a:lnTo>
                    <a:pt x="1546835" y="766678"/>
                  </a:lnTo>
                  <a:lnTo>
                    <a:pt x="1558692" y="761766"/>
                  </a:lnTo>
                  <a:lnTo>
                    <a:pt x="1563281" y="750416"/>
                  </a:lnTo>
                  <a:lnTo>
                    <a:pt x="1572707" y="746417"/>
                  </a:lnTo>
                  <a:lnTo>
                    <a:pt x="1578463" y="732519"/>
                  </a:lnTo>
                  <a:lnTo>
                    <a:pt x="1589292" y="728034"/>
                  </a:lnTo>
                  <a:lnTo>
                    <a:pt x="1593830" y="717337"/>
                  </a:lnTo>
                  <a:lnTo>
                    <a:pt x="1605181" y="712748"/>
                  </a:lnTo>
                  <a:lnTo>
                    <a:pt x="1610092" y="700891"/>
                  </a:lnTo>
                  <a:lnTo>
                    <a:pt x="1620054" y="696764"/>
                  </a:lnTo>
                  <a:lnTo>
                    <a:pt x="1625274" y="683550"/>
                  </a:lnTo>
                  <a:lnTo>
                    <a:pt x="1635611" y="679058"/>
                  </a:lnTo>
                  <a:lnTo>
                    <a:pt x="1640641" y="666917"/>
                  </a:lnTo>
                  <a:lnTo>
                    <a:pt x="1652586" y="661969"/>
                  </a:lnTo>
                  <a:lnTo>
                    <a:pt x="1656902" y="651550"/>
                  </a:lnTo>
                  <a:lnTo>
                    <a:pt x="1667919" y="646986"/>
                  </a:lnTo>
                  <a:lnTo>
                    <a:pt x="1670343" y="641532"/>
                  </a:lnTo>
                  <a:lnTo>
                    <a:pt x="1656018" y="647324"/>
                  </a:lnTo>
                  <a:lnTo>
                    <a:pt x="1651831" y="657680"/>
                  </a:lnTo>
                  <a:lnTo>
                    <a:pt x="1641042" y="662259"/>
                  </a:lnTo>
                  <a:lnTo>
                    <a:pt x="1636464" y="673047"/>
                  </a:lnTo>
                  <a:lnTo>
                    <a:pt x="1624289" y="677969"/>
                  </a:lnTo>
                  <a:lnTo>
                    <a:pt x="1619832" y="688228"/>
                  </a:lnTo>
                  <a:lnTo>
                    <a:pt x="1607020" y="693289"/>
                  </a:lnTo>
                  <a:lnTo>
                    <a:pt x="1602490" y="704490"/>
                  </a:lnTo>
                  <a:lnTo>
                    <a:pt x="1591049" y="709345"/>
                  </a:lnTo>
                  <a:lnTo>
                    <a:pt x="1586044" y="722018"/>
                  </a:lnTo>
                  <a:lnTo>
                    <a:pt x="1575386" y="726648"/>
                  </a:lnTo>
                  <a:lnTo>
                    <a:pt x="1570862" y="737569"/>
                  </a:lnTo>
                  <a:lnTo>
                    <a:pt x="1560685" y="741785"/>
                  </a:lnTo>
                  <a:lnTo>
                    <a:pt x="1555495" y="754015"/>
                  </a:lnTo>
                  <a:lnTo>
                    <a:pt x="1543515" y="758859"/>
                  </a:lnTo>
                  <a:lnTo>
                    <a:pt x="1539234" y="769197"/>
                  </a:lnTo>
                  <a:lnTo>
                    <a:pt x="1530125" y="772970"/>
                  </a:lnTo>
                  <a:lnTo>
                    <a:pt x="1524052" y="787989"/>
                  </a:lnTo>
                  <a:lnTo>
                    <a:pt x="1513264" y="792566"/>
                  </a:lnTo>
                  <a:lnTo>
                    <a:pt x="1508686" y="803356"/>
                  </a:lnTo>
                  <a:lnTo>
                    <a:pt x="1497964" y="807691"/>
                  </a:lnTo>
                  <a:lnTo>
                    <a:pt x="1492424" y="821068"/>
                  </a:lnTo>
                  <a:lnTo>
                    <a:pt x="1486084" y="823694"/>
                  </a:lnTo>
                  <a:lnTo>
                    <a:pt x="1479772" y="839676"/>
                  </a:lnTo>
                  <a:lnTo>
                    <a:pt x="1467571" y="844976"/>
                  </a:lnTo>
                  <a:lnTo>
                    <a:pt x="1463325" y="855227"/>
                  </a:lnTo>
                  <a:lnTo>
                    <a:pt x="1454217" y="859000"/>
                  </a:lnTo>
                  <a:lnTo>
                    <a:pt x="1448144" y="874019"/>
                  </a:lnTo>
                  <a:lnTo>
                    <a:pt x="1441788" y="876716"/>
                  </a:lnTo>
                  <a:lnTo>
                    <a:pt x="1435493" y="891916"/>
                  </a:lnTo>
                  <a:lnTo>
                    <a:pt x="1424380" y="896519"/>
                  </a:lnTo>
                  <a:lnTo>
                    <a:pt x="1419046" y="910337"/>
                  </a:lnTo>
                  <a:lnTo>
                    <a:pt x="1412275" y="913347"/>
                  </a:lnTo>
                  <a:lnTo>
                    <a:pt x="1406395" y="928235"/>
                  </a:lnTo>
                  <a:lnTo>
                    <a:pt x="1398593" y="931625"/>
                  </a:lnTo>
                  <a:lnTo>
                    <a:pt x="1393186" y="943787"/>
                  </a:lnTo>
                  <a:lnTo>
                    <a:pt x="1383628" y="947476"/>
                  </a:lnTo>
                  <a:lnTo>
                    <a:pt x="1377296" y="962763"/>
                  </a:lnTo>
                  <a:lnTo>
                    <a:pt x="1371553" y="965142"/>
                  </a:lnTo>
                  <a:lnTo>
                    <a:pt x="1364644" y="982636"/>
                  </a:lnTo>
                  <a:lnTo>
                    <a:pt x="1358989" y="985093"/>
                  </a:lnTo>
                  <a:lnTo>
                    <a:pt x="1351993" y="1001983"/>
                  </a:lnTo>
                  <a:lnTo>
                    <a:pt x="1344051" y="1005273"/>
                  </a:lnTo>
                  <a:lnTo>
                    <a:pt x="1338077" y="1019695"/>
                  </a:lnTo>
                  <a:lnTo>
                    <a:pt x="1332007" y="1022209"/>
                  </a:lnTo>
                  <a:lnTo>
                    <a:pt x="1325426" y="1038486"/>
                  </a:lnTo>
                  <a:lnTo>
                    <a:pt x="1319071" y="1041182"/>
                  </a:lnTo>
                  <a:lnTo>
                    <a:pt x="1312774" y="1056383"/>
                  </a:lnTo>
                  <a:lnTo>
                    <a:pt x="1307330" y="1058639"/>
                  </a:lnTo>
                  <a:lnTo>
                    <a:pt x="1299937" y="1077335"/>
                  </a:lnTo>
                  <a:lnTo>
                    <a:pt x="1292421" y="1080596"/>
                  </a:lnTo>
                  <a:lnTo>
                    <a:pt x="1286206" y="1095602"/>
                  </a:lnTo>
                  <a:lnTo>
                    <a:pt x="1282844" y="1096994"/>
                  </a:lnTo>
                  <a:lnTo>
                    <a:pt x="1276085" y="1113314"/>
                  </a:lnTo>
                  <a:lnTo>
                    <a:pt x="1270642" y="1115568"/>
                  </a:lnTo>
                  <a:lnTo>
                    <a:pt x="1271030" y="1116483"/>
                  </a:lnTo>
                  <a:cubicBezTo>
                    <a:pt x="1271030" y="1123645"/>
                    <a:pt x="1268056" y="1130128"/>
                    <a:pt x="1263248" y="1134822"/>
                  </a:cubicBezTo>
                  <a:lnTo>
                    <a:pt x="1255567" y="1137927"/>
                  </a:lnTo>
                  <a:lnTo>
                    <a:pt x="1249517" y="1152534"/>
                  </a:lnTo>
                  <a:lnTo>
                    <a:pt x="1246242" y="1153891"/>
                  </a:lnTo>
                  <a:lnTo>
                    <a:pt x="1246992" y="1155702"/>
                  </a:lnTo>
                  <a:cubicBezTo>
                    <a:pt x="1246992" y="1162864"/>
                    <a:pt x="1244089" y="1169348"/>
                    <a:pt x="1239396" y="1174041"/>
                  </a:cubicBezTo>
                  <a:lnTo>
                    <a:pt x="1236549" y="1175221"/>
                  </a:lnTo>
                  <a:lnTo>
                    <a:pt x="1236871" y="1175944"/>
                  </a:lnTo>
                  <a:cubicBezTo>
                    <a:pt x="1236871" y="1183106"/>
                    <a:pt x="1233756" y="1189590"/>
                    <a:pt x="1228719" y="1194283"/>
                  </a:cubicBezTo>
                  <a:lnTo>
                    <a:pt x="1222172" y="1196810"/>
                  </a:lnTo>
                  <a:lnTo>
                    <a:pt x="1215358" y="1213260"/>
                  </a:lnTo>
                  <a:lnTo>
                    <a:pt x="1212531" y="1214432"/>
                  </a:lnTo>
                  <a:lnTo>
                    <a:pt x="1212834" y="1215163"/>
                  </a:lnTo>
                  <a:cubicBezTo>
                    <a:pt x="1212834" y="1222325"/>
                    <a:pt x="1209930" y="1228809"/>
                    <a:pt x="1205237" y="1233502"/>
                  </a:cubicBezTo>
                  <a:lnTo>
                    <a:pt x="1202196" y="1234761"/>
                  </a:lnTo>
                  <a:lnTo>
                    <a:pt x="1202712" y="1236038"/>
                  </a:lnTo>
                  <a:cubicBezTo>
                    <a:pt x="1202712" y="1243375"/>
                    <a:pt x="1199809" y="1250016"/>
                    <a:pt x="1195116" y="1254824"/>
                  </a:cubicBezTo>
                  <a:lnTo>
                    <a:pt x="1192471" y="1255947"/>
                  </a:lnTo>
                  <a:lnTo>
                    <a:pt x="1184810" y="1274881"/>
                  </a:lnTo>
                  <a:lnTo>
                    <a:pt x="1180643" y="1276649"/>
                  </a:lnTo>
                  <a:lnTo>
                    <a:pt x="1173609" y="1294043"/>
                  </a:lnTo>
                  <a:lnTo>
                    <a:pt x="1170726" y="1295266"/>
                  </a:lnTo>
                  <a:lnTo>
                    <a:pt x="1171084" y="1296132"/>
                  </a:lnTo>
                  <a:cubicBezTo>
                    <a:pt x="1171084" y="1303294"/>
                    <a:pt x="1168181" y="1309778"/>
                    <a:pt x="1163488" y="1314471"/>
                  </a:cubicBezTo>
                  <a:lnTo>
                    <a:pt x="1160447" y="1315730"/>
                  </a:lnTo>
                  <a:lnTo>
                    <a:pt x="1160963" y="1317007"/>
                  </a:lnTo>
                  <a:cubicBezTo>
                    <a:pt x="1160963" y="1324343"/>
                    <a:pt x="1158060" y="1330985"/>
                    <a:pt x="1153367" y="1335793"/>
                  </a:cubicBezTo>
                  <a:lnTo>
                    <a:pt x="1150477" y="1337019"/>
                  </a:lnTo>
                  <a:lnTo>
                    <a:pt x="1150843" y="1337881"/>
                  </a:lnTo>
                  <a:cubicBezTo>
                    <a:pt x="1150843" y="1345043"/>
                    <a:pt x="1147869" y="1351527"/>
                    <a:pt x="1143061" y="1356220"/>
                  </a:cubicBezTo>
                  <a:lnTo>
                    <a:pt x="1139082" y="1357829"/>
                  </a:lnTo>
                  <a:lnTo>
                    <a:pt x="1139456" y="1358756"/>
                  </a:lnTo>
                  <a:cubicBezTo>
                    <a:pt x="1139456" y="1366092"/>
                    <a:pt x="1136553" y="1372734"/>
                    <a:pt x="1131860" y="1377542"/>
                  </a:cubicBezTo>
                  <a:lnTo>
                    <a:pt x="1131129" y="1377853"/>
                  </a:lnTo>
                  <a:lnTo>
                    <a:pt x="1131866" y="1379631"/>
                  </a:lnTo>
                  <a:cubicBezTo>
                    <a:pt x="1131866" y="1386793"/>
                    <a:pt x="1128962" y="1393277"/>
                    <a:pt x="1124269" y="1397970"/>
                  </a:cubicBezTo>
                  <a:lnTo>
                    <a:pt x="1120828" y="1399396"/>
                  </a:lnTo>
                  <a:lnTo>
                    <a:pt x="1121744" y="1401770"/>
                  </a:lnTo>
                  <a:cubicBezTo>
                    <a:pt x="1121744" y="1409456"/>
                    <a:pt x="1118841" y="1416414"/>
                    <a:pt x="1114148" y="1421452"/>
                  </a:cubicBezTo>
                  <a:lnTo>
                    <a:pt x="1113292" y="1421832"/>
                  </a:lnTo>
                  <a:lnTo>
                    <a:pt x="1114154" y="1423911"/>
                  </a:lnTo>
                  <a:cubicBezTo>
                    <a:pt x="1114154" y="1431073"/>
                    <a:pt x="1111250" y="1437557"/>
                    <a:pt x="1106557" y="1442250"/>
                  </a:cubicBezTo>
                  <a:lnTo>
                    <a:pt x="1103506" y="1443514"/>
                  </a:lnTo>
                  <a:lnTo>
                    <a:pt x="1104033" y="1444786"/>
                  </a:lnTo>
                  <a:cubicBezTo>
                    <a:pt x="1104033" y="1452122"/>
                    <a:pt x="1101058" y="1458764"/>
                    <a:pt x="1096250" y="1463572"/>
                  </a:cubicBezTo>
                  <a:lnTo>
                    <a:pt x="1094595" y="1464258"/>
                  </a:lnTo>
                  <a:lnTo>
                    <a:pt x="1095176" y="1465660"/>
                  </a:lnTo>
                  <a:cubicBezTo>
                    <a:pt x="1095176" y="1472822"/>
                    <a:pt x="1092273" y="1479306"/>
                    <a:pt x="1087580" y="1483999"/>
                  </a:cubicBezTo>
                  <a:lnTo>
                    <a:pt x="1086320" y="1484521"/>
                  </a:lnTo>
                  <a:lnTo>
                    <a:pt x="1087586" y="1487800"/>
                  </a:lnTo>
                  <a:cubicBezTo>
                    <a:pt x="1087586" y="1495485"/>
                    <a:pt x="1084682" y="1502443"/>
                    <a:pt x="1079989" y="1507481"/>
                  </a:cubicBezTo>
                  <a:lnTo>
                    <a:pt x="1079099" y="1507876"/>
                  </a:lnTo>
                  <a:lnTo>
                    <a:pt x="1079996" y="1509940"/>
                  </a:lnTo>
                  <a:cubicBezTo>
                    <a:pt x="1079996" y="1517102"/>
                    <a:pt x="1076951" y="1523586"/>
                    <a:pt x="1072028" y="1528279"/>
                  </a:cubicBezTo>
                  <a:lnTo>
                    <a:pt x="1069274" y="1529367"/>
                  </a:lnTo>
                  <a:lnTo>
                    <a:pt x="1069874" y="1530814"/>
                  </a:lnTo>
                  <a:cubicBezTo>
                    <a:pt x="1069874" y="1538151"/>
                    <a:pt x="1066900" y="1544793"/>
                    <a:pt x="1062092" y="1549601"/>
                  </a:cubicBezTo>
                  <a:lnTo>
                    <a:pt x="1060588" y="1550224"/>
                  </a:lnTo>
                  <a:lnTo>
                    <a:pt x="1062283" y="1554219"/>
                  </a:lnTo>
                  <a:lnTo>
                    <a:pt x="1054541" y="1572465"/>
                  </a:lnTo>
                  <a:lnTo>
                    <a:pt x="1055958" y="1575726"/>
                  </a:lnTo>
                  <a:cubicBezTo>
                    <a:pt x="1055958" y="1582888"/>
                    <a:pt x="1052913" y="1589372"/>
                    <a:pt x="1047990" y="1594065"/>
                  </a:cubicBezTo>
                  <a:lnTo>
                    <a:pt x="1046735" y="1594561"/>
                  </a:lnTo>
                  <a:lnTo>
                    <a:pt x="1048366" y="1598499"/>
                  </a:lnTo>
                  <a:cubicBezTo>
                    <a:pt x="1048366" y="1605661"/>
                    <a:pt x="1045463" y="1612145"/>
                    <a:pt x="1040770" y="1616838"/>
                  </a:cubicBezTo>
                  <a:lnTo>
                    <a:pt x="1039654" y="1617300"/>
                  </a:lnTo>
                  <a:lnTo>
                    <a:pt x="1040775" y="1620006"/>
                  </a:lnTo>
                  <a:cubicBezTo>
                    <a:pt x="1040775" y="1627169"/>
                    <a:pt x="1037872" y="1633652"/>
                    <a:pt x="1033179" y="1638346"/>
                  </a:cubicBezTo>
                  <a:lnTo>
                    <a:pt x="1031616" y="1638993"/>
                  </a:lnTo>
                  <a:lnTo>
                    <a:pt x="1033184" y="1642779"/>
                  </a:lnTo>
                  <a:lnTo>
                    <a:pt x="1026177" y="1659696"/>
                  </a:lnTo>
                  <a:lnTo>
                    <a:pt x="1028124" y="1664286"/>
                  </a:lnTo>
                  <a:cubicBezTo>
                    <a:pt x="1028124" y="1671448"/>
                    <a:pt x="1025150" y="1677932"/>
                    <a:pt x="1020342" y="1682625"/>
                  </a:cubicBezTo>
                  <a:lnTo>
                    <a:pt x="1018900" y="1683208"/>
                  </a:lnTo>
                  <a:lnTo>
                    <a:pt x="1020534" y="1687058"/>
                  </a:lnTo>
                  <a:cubicBezTo>
                    <a:pt x="1020534" y="1694220"/>
                    <a:pt x="1017560" y="1700704"/>
                    <a:pt x="1012752" y="1705397"/>
                  </a:cubicBezTo>
                  <a:lnTo>
                    <a:pt x="1011977" y="1705711"/>
                  </a:lnTo>
                  <a:lnTo>
                    <a:pt x="1014208" y="1711096"/>
                  </a:lnTo>
                  <a:lnTo>
                    <a:pt x="1007485" y="1727326"/>
                  </a:lnTo>
                  <a:lnTo>
                    <a:pt x="1009147" y="1731338"/>
                  </a:lnTo>
                  <a:cubicBezTo>
                    <a:pt x="1009147" y="1738500"/>
                    <a:pt x="1006244" y="1744984"/>
                    <a:pt x="1001551" y="1749678"/>
                  </a:cubicBezTo>
                  <a:lnTo>
                    <a:pt x="999541" y="1750510"/>
                  </a:lnTo>
                  <a:lnTo>
                    <a:pt x="1001556" y="1755376"/>
                  </a:lnTo>
                  <a:lnTo>
                    <a:pt x="994207" y="1773119"/>
                  </a:lnTo>
                  <a:lnTo>
                    <a:pt x="996496" y="1778781"/>
                  </a:lnTo>
                  <a:lnTo>
                    <a:pt x="989207" y="1796807"/>
                  </a:lnTo>
                  <a:lnTo>
                    <a:pt x="991435" y="1802186"/>
                  </a:lnTo>
                  <a:lnTo>
                    <a:pt x="984058" y="1819996"/>
                  </a:lnTo>
                  <a:lnTo>
                    <a:pt x="986375" y="1825591"/>
                  </a:lnTo>
                  <a:lnTo>
                    <a:pt x="980486" y="1839809"/>
                  </a:lnTo>
                  <a:lnTo>
                    <a:pt x="983844" y="1847732"/>
                  </a:lnTo>
                  <a:lnTo>
                    <a:pt x="976487" y="1865090"/>
                  </a:lnTo>
                  <a:lnTo>
                    <a:pt x="978785" y="1870503"/>
                  </a:lnTo>
                  <a:cubicBezTo>
                    <a:pt x="978785" y="1877665"/>
                    <a:pt x="975810" y="1884149"/>
                    <a:pt x="971002" y="1888842"/>
                  </a:cubicBezTo>
                  <a:lnTo>
                    <a:pt x="970677" y="1888974"/>
                  </a:lnTo>
                  <a:lnTo>
                    <a:pt x="972458" y="1893276"/>
                  </a:lnTo>
                  <a:lnTo>
                    <a:pt x="964950" y="1911404"/>
                  </a:lnTo>
                  <a:lnTo>
                    <a:pt x="967398" y="1917314"/>
                  </a:lnTo>
                  <a:lnTo>
                    <a:pt x="961416" y="1931755"/>
                  </a:lnTo>
                  <a:lnTo>
                    <a:pt x="964867" y="1940085"/>
                  </a:lnTo>
                  <a:lnTo>
                    <a:pt x="958362" y="1955791"/>
                  </a:lnTo>
                  <a:lnTo>
                    <a:pt x="962338" y="1965389"/>
                  </a:lnTo>
                  <a:lnTo>
                    <a:pt x="955042" y="1983004"/>
                  </a:lnTo>
                  <a:lnTo>
                    <a:pt x="957276" y="1988793"/>
                  </a:lnTo>
                  <a:lnTo>
                    <a:pt x="951127" y="2004726"/>
                  </a:lnTo>
                  <a:lnTo>
                    <a:pt x="954746" y="2013463"/>
                  </a:lnTo>
                  <a:lnTo>
                    <a:pt x="948676" y="2028116"/>
                  </a:lnTo>
                  <a:lnTo>
                    <a:pt x="952216" y="2036868"/>
                  </a:lnTo>
                  <a:lnTo>
                    <a:pt x="946176" y="2051803"/>
                  </a:lnTo>
                  <a:lnTo>
                    <a:pt x="949685" y="2060274"/>
                  </a:lnTo>
                  <a:lnTo>
                    <a:pt x="943398" y="2075454"/>
                  </a:lnTo>
                  <a:lnTo>
                    <a:pt x="947156" y="2084311"/>
                  </a:lnTo>
                  <a:lnTo>
                    <a:pt x="941059" y="2098679"/>
                  </a:lnTo>
                  <a:lnTo>
                    <a:pt x="944626" y="2107083"/>
                  </a:lnTo>
                  <a:lnTo>
                    <a:pt x="937723" y="2123349"/>
                  </a:lnTo>
                  <a:lnTo>
                    <a:pt x="942095" y="2133651"/>
                  </a:lnTo>
                  <a:lnTo>
                    <a:pt x="937189" y="2145213"/>
                  </a:lnTo>
                  <a:lnTo>
                    <a:pt x="942095" y="2157057"/>
                  </a:lnTo>
                  <a:lnTo>
                    <a:pt x="935940" y="2171917"/>
                  </a:lnTo>
                  <a:lnTo>
                    <a:pt x="939565" y="2180461"/>
                  </a:lnTo>
                  <a:lnTo>
                    <a:pt x="934516" y="2192361"/>
                  </a:lnTo>
                  <a:lnTo>
                    <a:pt x="939565" y="2205131"/>
                  </a:lnTo>
                  <a:lnTo>
                    <a:pt x="932720" y="2222441"/>
                  </a:lnTo>
                  <a:lnTo>
                    <a:pt x="935769" y="2229802"/>
                  </a:lnTo>
                  <a:lnTo>
                    <a:pt x="930791" y="2241820"/>
                  </a:lnTo>
                  <a:lnTo>
                    <a:pt x="935769" y="2253839"/>
                  </a:lnTo>
                  <a:lnTo>
                    <a:pt x="930528" y="2266490"/>
                  </a:lnTo>
                  <a:lnTo>
                    <a:pt x="935769" y="2279142"/>
                  </a:lnTo>
                  <a:lnTo>
                    <a:pt x="930791" y="2291161"/>
                  </a:lnTo>
                  <a:lnTo>
                    <a:pt x="935769" y="2303180"/>
                  </a:lnTo>
                  <a:cubicBezTo>
                    <a:pt x="935769" y="2317504"/>
                    <a:pt x="924158" y="2329115"/>
                    <a:pt x="909834" y="2329115"/>
                  </a:cubicBezTo>
                  <a:cubicBezTo>
                    <a:pt x="895510" y="2329115"/>
                    <a:pt x="883898" y="2317504"/>
                    <a:pt x="883898" y="2303180"/>
                  </a:cubicBezTo>
                  <a:lnTo>
                    <a:pt x="888877" y="2291161"/>
                  </a:lnTo>
                  <a:lnTo>
                    <a:pt x="883898" y="2279142"/>
                  </a:lnTo>
                  <a:lnTo>
                    <a:pt x="889138" y="2266490"/>
                  </a:lnTo>
                  <a:lnTo>
                    <a:pt x="883898" y="2253839"/>
                  </a:lnTo>
                  <a:lnTo>
                    <a:pt x="888876" y="2241820"/>
                  </a:lnTo>
                  <a:lnTo>
                    <a:pt x="883898" y="2229802"/>
                  </a:lnTo>
                  <a:lnTo>
                    <a:pt x="890184" y="2214627"/>
                  </a:lnTo>
                  <a:lnTo>
                    <a:pt x="886428" y="2205131"/>
                  </a:lnTo>
                  <a:lnTo>
                    <a:pt x="891478" y="2192361"/>
                  </a:lnTo>
                  <a:lnTo>
                    <a:pt x="886428" y="2180461"/>
                  </a:lnTo>
                  <a:lnTo>
                    <a:pt x="892614" y="2165882"/>
                  </a:lnTo>
                  <a:lnTo>
                    <a:pt x="888959" y="2157057"/>
                  </a:lnTo>
                  <a:lnTo>
                    <a:pt x="893865" y="2145213"/>
                  </a:lnTo>
                  <a:lnTo>
                    <a:pt x="888959" y="2133651"/>
                  </a:lnTo>
                  <a:lnTo>
                    <a:pt x="895860" y="2117385"/>
                  </a:lnTo>
                  <a:lnTo>
                    <a:pt x="891489" y="2107083"/>
                  </a:lnTo>
                  <a:lnTo>
                    <a:pt x="897586" y="2092715"/>
                  </a:lnTo>
                  <a:lnTo>
                    <a:pt x="894019" y="2084311"/>
                  </a:lnTo>
                  <a:lnTo>
                    <a:pt x="900978" y="2067912"/>
                  </a:lnTo>
                  <a:lnTo>
                    <a:pt x="897814" y="2060274"/>
                  </a:lnTo>
                  <a:lnTo>
                    <a:pt x="903884" y="2045620"/>
                  </a:lnTo>
                  <a:lnTo>
                    <a:pt x="900345" y="2036868"/>
                  </a:lnTo>
                  <a:lnTo>
                    <a:pt x="906383" y="2021934"/>
                  </a:lnTo>
                  <a:lnTo>
                    <a:pt x="902875" y="2013463"/>
                  </a:lnTo>
                  <a:lnTo>
                    <a:pt x="909113" y="1998401"/>
                  </a:lnTo>
                  <a:lnTo>
                    <a:pt x="905405" y="1988793"/>
                  </a:lnTo>
                  <a:lnTo>
                    <a:pt x="911302" y="1973516"/>
                  </a:lnTo>
                  <a:lnTo>
                    <a:pt x="907935" y="1965389"/>
                  </a:lnTo>
                  <a:lnTo>
                    <a:pt x="915706" y="1946628"/>
                  </a:lnTo>
                  <a:lnTo>
                    <a:pt x="912996" y="1940085"/>
                  </a:lnTo>
                  <a:lnTo>
                    <a:pt x="918978" y="1925644"/>
                  </a:lnTo>
                  <a:lnTo>
                    <a:pt x="915527" y="1917314"/>
                  </a:lnTo>
                  <a:lnTo>
                    <a:pt x="923036" y="1899186"/>
                  </a:lnTo>
                  <a:lnTo>
                    <a:pt x="920588" y="1893276"/>
                  </a:lnTo>
                  <a:lnTo>
                    <a:pt x="927860" y="1875717"/>
                  </a:lnTo>
                  <a:lnTo>
                    <a:pt x="925648" y="1870503"/>
                  </a:lnTo>
                  <a:lnTo>
                    <a:pt x="931742" y="1856141"/>
                  </a:lnTo>
                  <a:lnTo>
                    <a:pt x="928178" y="1847732"/>
                  </a:lnTo>
                  <a:lnTo>
                    <a:pt x="935376" y="1830750"/>
                  </a:lnTo>
                  <a:lnTo>
                    <a:pt x="933239" y="1825591"/>
                  </a:lnTo>
                  <a:cubicBezTo>
                    <a:pt x="933239" y="1818255"/>
                    <a:pt x="936212" y="1811612"/>
                    <a:pt x="941020" y="1806804"/>
                  </a:cubicBezTo>
                  <a:lnTo>
                    <a:pt x="941410" y="1806643"/>
                  </a:lnTo>
                  <a:lnTo>
                    <a:pt x="939564" y="1802186"/>
                  </a:lnTo>
                  <a:lnTo>
                    <a:pt x="946914" y="1784442"/>
                  </a:lnTo>
                  <a:lnTo>
                    <a:pt x="944625" y="1778781"/>
                  </a:lnTo>
                  <a:lnTo>
                    <a:pt x="951914" y="1760755"/>
                  </a:lnTo>
                  <a:lnTo>
                    <a:pt x="949685" y="1755376"/>
                  </a:lnTo>
                  <a:cubicBezTo>
                    <a:pt x="949685" y="1748214"/>
                    <a:pt x="952588" y="1741730"/>
                    <a:pt x="957282" y="1737037"/>
                  </a:cubicBezTo>
                  <a:lnTo>
                    <a:pt x="959292" y="1736204"/>
                  </a:lnTo>
                  <a:lnTo>
                    <a:pt x="957276" y="1731338"/>
                  </a:lnTo>
                  <a:lnTo>
                    <a:pt x="963998" y="1715108"/>
                  </a:lnTo>
                  <a:lnTo>
                    <a:pt x="962337" y="1711096"/>
                  </a:lnTo>
                  <a:lnTo>
                    <a:pt x="969875" y="1692897"/>
                  </a:lnTo>
                  <a:lnTo>
                    <a:pt x="967397" y="1687058"/>
                  </a:lnTo>
                  <a:cubicBezTo>
                    <a:pt x="967397" y="1679896"/>
                    <a:pt x="970370" y="1673412"/>
                    <a:pt x="975178" y="1668719"/>
                  </a:cubicBezTo>
                  <a:lnTo>
                    <a:pt x="976622" y="1668136"/>
                  </a:lnTo>
                  <a:lnTo>
                    <a:pt x="974988" y="1664286"/>
                  </a:lnTo>
                  <a:lnTo>
                    <a:pt x="982697" y="1646119"/>
                  </a:lnTo>
                  <a:lnTo>
                    <a:pt x="981313" y="1642779"/>
                  </a:lnTo>
                  <a:cubicBezTo>
                    <a:pt x="981313" y="1635617"/>
                    <a:pt x="984216" y="1629133"/>
                    <a:pt x="988910" y="1624440"/>
                  </a:cubicBezTo>
                  <a:lnTo>
                    <a:pt x="990472" y="1623792"/>
                  </a:lnTo>
                  <a:lnTo>
                    <a:pt x="988904" y="1620006"/>
                  </a:lnTo>
                  <a:cubicBezTo>
                    <a:pt x="988904" y="1612844"/>
                    <a:pt x="991806" y="1606361"/>
                    <a:pt x="996500" y="1601667"/>
                  </a:cubicBezTo>
                  <a:lnTo>
                    <a:pt x="997615" y="1601205"/>
                  </a:lnTo>
                  <a:lnTo>
                    <a:pt x="996495" y="1598499"/>
                  </a:lnTo>
                  <a:lnTo>
                    <a:pt x="1003793" y="1580878"/>
                  </a:lnTo>
                  <a:lnTo>
                    <a:pt x="1001556" y="1575726"/>
                  </a:lnTo>
                  <a:cubicBezTo>
                    <a:pt x="1001556" y="1568564"/>
                    <a:pt x="1004600" y="1562080"/>
                    <a:pt x="1009522" y="1557387"/>
                  </a:cubicBezTo>
                  <a:lnTo>
                    <a:pt x="1010351" y="1557060"/>
                  </a:lnTo>
                  <a:lnTo>
                    <a:pt x="1009146" y="1554219"/>
                  </a:lnTo>
                  <a:cubicBezTo>
                    <a:pt x="1009146" y="1547057"/>
                    <a:pt x="1012120" y="1540574"/>
                    <a:pt x="1016928" y="1535880"/>
                  </a:cubicBezTo>
                  <a:lnTo>
                    <a:pt x="1018562" y="1535220"/>
                  </a:lnTo>
                  <a:lnTo>
                    <a:pt x="1016737" y="1530814"/>
                  </a:lnTo>
                  <a:cubicBezTo>
                    <a:pt x="1016737" y="1523478"/>
                    <a:pt x="1019710" y="1516835"/>
                    <a:pt x="1024518" y="1512027"/>
                  </a:cubicBezTo>
                  <a:lnTo>
                    <a:pt x="1026198" y="1511332"/>
                  </a:lnTo>
                  <a:lnTo>
                    <a:pt x="1025593" y="1509940"/>
                  </a:lnTo>
                  <a:cubicBezTo>
                    <a:pt x="1025593" y="1502778"/>
                    <a:pt x="1028638" y="1496294"/>
                    <a:pt x="1033560" y="1491601"/>
                  </a:cubicBezTo>
                  <a:lnTo>
                    <a:pt x="1036703" y="1490359"/>
                  </a:lnTo>
                  <a:lnTo>
                    <a:pt x="1035714" y="1487800"/>
                  </a:lnTo>
                  <a:cubicBezTo>
                    <a:pt x="1035714" y="1480113"/>
                    <a:pt x="1038617" y="1473155"/>
                    <a:pt x="1043311" y="1468119"/>
                  </a:cubicBezTo>
                  <a:lnTo>
                    <a:pt x="1044166" y="1467738"/>
                  </a:lnTo>
                  <a:lnTo>
                    <a:pt x="1043305" y="1465660"/>
                  </a:lnTo>
                  <a:cubicBezTo>
                    <a:pt x="1043305" y="1458498"/>
                    <a:pt x="1046208" y="1452014"/>
                    <a:pt x="1050902" y="1447321"/>
                  </a:cubicBezTo>
                  <a:lnTo>
                    <a:pt x="1051793" y="1446951"/>
                  </a:lnTo>
                  <a:lnTo>
                    <a:pt x="1050896" y="1444786"/>
                  </a:lnTo>
                  <a:cubicBezTo>
                    <a:pt x="1050896" y="1437449"/>
                    <a:pt x="1053870" y="1430807"/>
                    <a:pt x="1058678" y="1425999"/>
                  </a:cubicBezTo>
                  <a:lnTo>
                    <a:pt x="1062493" y="1424419"/>
                  </a:lnTo>
                  <a:lnTo>
                    <a:pt x="1062283" y="1423911"/>
                  </a:lnTo>
                  <a:cubicBezTo>
                    <a:pt x="1062283" y="1416749"/>
                    <a:pt x="1065185" y="1410265"/>
                    <a:pt x="1069879" y="1405572"/>
                  </a:cubicBezTo>
                  <a:lnTo>
                    <a:pt x="1071139" y="1405049"/>
                  </a:lnTo>
                  <a:lnTo>
                    <a:pt x="1069874" y="1401770"/>
                  </a:lnTo>
                  <a:cubicBezTo>
                    <a:pt x="1069874" y="1394084"/>
                    <a:pt x="1072776" y="1387126"/>
                    <a:pt x="1077470" y="1382089"/>
                  </a:cubicBezTo>
                  <a:lnTo>
                    <a:pt x="1080462" y="1380759"/>
                  </a:lnTo>
                  <a:lnTo>
                    <a:pt x="1079995" y="1379631"/>
                  </a:lnTo>
                  <a:cubicBezTo>
                    <a:pt x="1079995" y="1372469"/>
                    <a:pt x="1082897" y="1365985"/>
                    <a:pt x="1087591" y="1361292"/>
                  </a:cubicBezTo>
                  <a:lnTo>
                    <a:pt x="1088464" y="1360929"/>
                  </a:lnTo>
                  <a:lnTo>
                    <a:pt x="1087586" y="1358756"/>
                  </a:lnTo>
                  <a:cubicBezTo>
                    <a:pt x="1087586" y="1351419"/>
                    <a:pt x="1090488" y="1344777"/>
                    <a:pt x="1095182" y="1339969"/>
                  </a:cubicBezTo>
                  <a:lnTo>
                    <a:pt x="1098072" y="1338742"/>
                  </a:lnTo>
                  <a:lnTo>
                    <a:pt x="1097706" y="1337881"/>
                  </a:lnTo>
                  <a:cubicBezTo>
                    <a:pt x="1097706" y="1330719"/>
                    <a:pt x="1100680" y="1324235"/>
                    <a:pt x="1105488" y="1319542"/>
                  </a:cubicBezTo>
                  <a:lnTo>
                    <a:pt x="1109467" y="1317933"/>
                  </a:lnTo>
                  <a:lnTo>
                    <a:pt x="1109092" y="1317007"/>
                  </a:lnTo>
                  <a:cubicBezTo>
                    <a:pt x="1109092" y="1309670"/>
                    <a:pt x="1111995" y="1303028"/>
                    <a:pt x="1116689" y="1298220"/>
                  </a:cubicBezTo>
                  <a:lnTo>
                    <a:pt x="1119571" y="1296996"/>
                  </a:lnTo>
                  <a:lnTo>
                    <a:pt x="1119214" y="1296132"/>
                  </a:lnTo>
                  <a:cubicBezTo>
                    <a:pt x="1119214" y="1288970"/>
                    <a:pt x="1122116" y="1282486"/>
                    <a:pt x="1126810" y="1277793"/>
                  </a:cubicBezTo>
                  <a:lnTo>
                    <a:pt x="1129850" y="1276533"/>
                  </a:lnTo>
                  <a:lnTo>
                    <a:pt x="1129334" y="1275257"/>
                  </a:lnTo>
                  <a:cubicBezTo>
                    <a:pt x="1129334" y="1267920"/>
                    <a:pt x="1132237" y="1261278"/>
                    <a:pt x="1136931" y="1256470"/>
                  </a:cubicBezTo>
                  <a:lnTo>
                    <a:pt x="1139577" y="1255347"/>
                  </a:lnTo>
                  <a:lnTo>
                    <a:pt x="1147237" y="1236413"/>
                  </a:lnTo>
                  <a:lnTo>
                    <a:pt x="1151404" y="1234646"/>
                  </a:lnTo>
                  <a:lnTo>
                    <a:pt x="1158438" y="1217251"/>
                  </a:lnTo>
                  <a:lnTo>
                    <a:pt x="1161320" y="1216028"/>
                  </a:lnTo>
                  <a:lnTo>
                    <a:pt x="1160962" y="1215163"/>
                  </a:lnTo>
                  <a:cubicBezTo>
                    <a:pt x="1160962" y="1208001"/>
                    <a:pt x="1163865" y="1201517"/>
                    <a:pt x="1168559" y="1196824"/>
                  </a:cubicBezTo>
                  <a:lnTo>
                    <a:pt x="1171386" y="1195653"/>
                  </a:lnTo>
                  <a:lnTo>
                    <a:pt x="1171084" y="1194921"/>
                  </a:lnTo>
                  <a:cubicBezTo>
                    <a:pt x="1171084" y="1187759"/>
                    <a:pt x="1173986" y="1181275"/>
                    <a:pt x="1178680" y="1176582"/>
                  </a:cubicBezTo>
                  <a:lnTo>
                    <a:pt x="1181427" y="1175444"/>
                  </a:lnTo>
                  <a:lnTo>
                    <a:pt x="1189356" y="1157605"/>
                  </a:lnTo>
                  <a:lnTo>
                    <a:pt x="1195280" y="1155319"/>
                  </a:lnTo>
                  <a:lnTo>
                    <a:pt x="1202718" y="1137363"/>
                  </a:lnTo>
                  <a:lnTo>
                    <a:pt x="1205994" y="1136006"/>
                  </a:lnTo>
                  <a:lnTo>
                    <a:pt x="1205243" y="1134194"/>
                  </a:lnTo>
                  <a:cubicBezTo>
                    <a:pt x="1205243" y="1127032"/>
                    <a:pt x="1208145" y="1120549"/>
                    <a:pt x="1212839" y="1115855"/>
                  </a:cubicBezTo>
                  <a:lnTo>
                    <a:pt x="1219295" y="1113181"/>
                  </a:lnTo>
                  <a:lnTo>
                    <a:pt x="1225675" y="1098143"/>
                  </a:lnTo>
                  <a:lnTo>
                    <a:pt x="1232054" y="1095564"/>
                  </a:lnTo>
                  <a:lnTo>
                    <a:pt x="1231810" y="1094975"/>
                  </a:lnTo>
                  <a:cubicBezTo>
                    <a:pt x="1231810" y="1087813"/>
                    <a:pt x="1234712" y="1081329"/>
                    <a:pt x="1239406" y="1076636"/>
                  </a:cubicBezTo>
                  <a:lnTo>
                    <a:pt x="1242768" y="1075243"/>
                  </a:lnTo>
                  <a:lnTo>
                    <a:pt x="1249528" y="1058924"/>
                  </a:lnTo>
                  <a:lnTo>
                    <a:pt x="1254972" y="1056669"/>
                  </a:lnTo>
                  <a:lnTo>
                    <a:pt x="1262364" y="1037972"/>
                  </a:lnTo>
                  <a:lnTo>
                    <a:pt x="1269880" y="1034711"/>
                  </a:lnTo>
                  <a:lnTo>
                    <a:pt x="1276096" y="1019705"/>
                  </a:lnTo>
                  <a:lnTo>
                    <a:pt x="1282166" y="1017191"/>
                  </a:lnTo>
                  <a:lnTo>
                    <a:pt x="1288747" y="1000913"/>
                  </a:lnTo>
                  <a:lnTo>
                    <a:pt x="1295103" y="998216"/>
                  </a:lnTo>
                  <a:lnTo>
                    <a:pt x="1301399" y="983017"/>
                  </a:lnTo>
                  <a:lnTo>
                    <a:pt x="1309341" y="979727"/>
                  </a:lnTo>
                  <a:lnTo>
                    <a:pt x="1315315" y="965305"/>
                  </a:lnTo>
                  <a:lnTo>
                    <a:pt x="1320460" y="963173"/>
                  </a:lnTo>
                  <a:lnTo>
                    <a:pt x="1327965" y="944168"/>
                  </a:lnTo>
                  <a:lnTo>
                    <a:pt x="1334260" y="941433"/>
                  </a:lnTo>
                  <a:lnTo>
                    <a:pt x="1340618" y="926085"/>
                  </a:lnTo>
                  <a:lnTo>
                    <a:pt x="1346465" y="923662"/>
                  </a:lnTo>
                  <a:lnTo>
                    <a:pt x="1353824" y="907108"/>
                  </a:lnTo>
                  <a:lnTo>
                    <a:pt x="1364493" y="902991"/>
                  </a:lnTo>
                  <a:lnTo>
                    <a:pt x="1369715" y="889767"/>
                  </a:lnTo>
                  <a:lnTo>
                    <a:pt x="1376202" y="886949"/>
                  </a:lnTo>
                  <a:lnTo>
                    <a:pt x="1382367" y="870975"/>
                  </a:lnTo>
                  <a:lnTo>
                    <a:pt x="1394536" y="865566"/>
                  </a:lnTo>
                  <a:lnTo>
                    <a:pt x="1398814" y="855237"/>
                  </a:lnTo>
                  <a:lnTo>
                    <a:pt x="1404884" y="852723"/>
                  </a:lnTo>
                  <a:lnTo>
                    <a:pt x="1411465" y="836446"/>
                  </a:lnTo>
                  <a:lnTo>
                    <a:pt x="1420890" y="832447"/>
                  </a:lnTo>
                  <a:lnTo>
                    <a:pt x="1426647" y="818549"/>
                  </a:lnTo>
                  <a:lnTo>
                    <a:pt x="1438122" y="813795"/>
                  </a:lnTo>
                  <a:lnTo>
                    <a:pt x="1443094" y="801208"/>
                  </a:lnTo>
                  <a:lnTo>
                    <a:pt x="1450026" y="798196"/>
                  </a:lnTo>
                  <a:lnTo>
                    <a:pt x="1455745" y="784390"/>
                  </a:lnTo>
                  <a:lnTo>
                    <a:pt x="1465271" y="780444"/>
                  </a:lnTo>
                  <a:lnTo>
                    <a:pt x="1471112" y="766678"/>
                  </a:lnTo>
                  <a:lnTo>
                    <a:pt x="1482691" y="761996"/>
                  </a:lnTo>
                  <a:lnTo>
                    <a:pt x="1487373" y="750416"/>
                  </a:lnTo>
                  <a:lnTo>
                    <a:pt x="1496798" y="746417"/>
                  </a:lnTo>
                  <a:lnTo>
                    <a:pt x="1502555" y="732519"/>
                  </a:lnTo>
                  <a:lnTo>
                    <a:pt x="1513384" y="728034"/>
                  </a:lnTo>
                  <a:lnTo>
                    <a:pt x="1517922" y="717337"/>
                  </a:lnTo>
                  <a:lnTo>
                    <a:pt x="1529272" y="712748"/>
                  </a:lnTo>
                  <a:lnTo>
                    <a:pt x="1534184" y="700891"/>
                  </a:lnTo>
                  <a:lnTo>
                    <a:pt x="1544146" y="696764"/>
                  </a:lnTo>
                  <a:lnTo>
                    <a:pt x="1549365" y="683550"/>
                  </a:lnTo>
                  <a:lnTo>
                    <a:pt x="1561158" y="678426"/>
                  </a:lnTo>
                  <a:lnTo>
                    <a:pt x="1565812" y="666917"/>
                  </a:lnTo>
                  <a:lnTo>
                    <a:pt x="1576694" y="662299"/>
                  </a:lnTo>
                  <a:lnTo>
                    <a:pt x="1581364" y="651550"/>
                  </a:lnTo>
                  <a:lnTo>
                    <a:pt x="1594681" y="646291"/>
                  </a:lnTo>
                  <a:lnTo>
                    <a:pt x="1598891" y="636369"/>
                  </a:lnTo>
                  <a:lnTo>
                    <a:pt x="1610470" y="631686"/>
                  </a:lnTo>
                  <a:lnTo>
                    <a:pt x="1615152" y="620107"/>
                  </a:lnTo>
                  <a:lnTo>
                    <a:pt x="1629027" y="614220"/>
                  </a:lnTo>
                  <a:lnTo>
                    <a:pt x="1633050" y="604741"/>
                  </a:lnTo>
                  <a:lnTo>
                    <a:pt x="1645029" y="599897"/>
                  </a:lnTo>
                  <a:lnTo>
                    <a:pt x="1646047" y="597438"/>
                  </a:lnTo>
                  <a:lnTo>
                    <a:pt x="1631482" y="603471"/>
                  </a:lnTo>
                  <a:lnTo>
                    <a:pt x="1627793" y="613030"/>
                  </a:lnTo>
                  <a:lnTo>
                    <a:pt x="1615630" y="618436"/>
                  </a:lnTo>
                  <a:lnTo>
                    <a:pt x="1612241" y="626237"/>
                  </a:lnTo>
                  <a:lnTo>
                    <a:pt x="1598925" y="631496"/>
                  </a:lnTo>
                  <a:lnTo>
                    <a:pt x="1594715" y="641419"/>
                  </a:lnTo>
                  <a:lnTo>
                    <a:pt x="1582964" y="646170"/>
                  </a:lnTo>
                  <a:lnTo>
                    <a:pt x="1578083" y="657680"/>
                  </a:lnTo>
                  <a:lnTo>
                    <a:pt x="1564896" y="663016"/>
                  </a:lnTo>
                  <a:lnTo>
                    <a:pt x="1560741" y="673047"/>
                  </a:lnTo>
                  <a:lnTo>
                    <a:pt x="1548478" y="678126"/>
                  </a:lnTo>
                  <a:lnTo>
                    <a:pt x="1544294" y="688228"/>
                  </a:lnTo>
                  <a:lnTo>
                    <a:pt x="1533956" y="692510"/>
                  </a:lnTo>
                  <a:lnTo>
                    <a:pt x="1529113" y="704490"/>
                  </a:lnTo>
                  <a:lnTo>
                    <a:pt x="1518982" y="708789"/>
                  </a:lnTo>
                  <a:lnTo>
                    <a:pt x="1513375" y="722018"/>
                  </a:lnTo>
                  <a:lnTo>
                    <a:pt x="1498982" y="727844"/>
                  </a:lnTo>
                  <a:lnTo>
                    <a:pt x="1494954" y="737569"/>
                  </a:lnTo>
                  <a:lnTo>
                    <a:pt x="1484851" y="741754"/>
                  </a:lnTo>
                  <a:lnTo>
                    <a:pt x="1479773" y="754015"/>
                  </a:lnTo>
                  <a:lnTo>
                    <a:pt x="1467510" y="759095"/>
                  </a:lnTo>
                  <a:lnTo>
                    <a:pt x="1463325" y="769197"/>
                  </a:lnTo>
                  <a:lnTo>
                    <a:pt x="1454217" y="772970"/>
                  </a:lnTo>
                  <a:lnTo>
                    <a:pt x="1448143" y="787989"/>
                  </a:lnTo>
                  <a:lnTo>
                    <a:pt x="1440286" y="791323"/>
                  </a:lnTo>
                  <a:lnTo>
                    <a:pt x="1434936" y="803356"/>
                  </a:lnTo>
                  <a:lnTo>
                    <a:pt x="1424755" y="807286"/>
                  </a:lnTo>
                  <a:lnTo>
                    <a:pt x="1419046" y="821068"/>
                  </a:lnTo>
                  <a:lnTo>
                    <a:pt x="1409681" y="824947"/>
                  </a:lnTo>
                  <a:lnTo>
                    <a:pt x="1403865" y="839676"/>
                  </a:lnTo>
                  <a:lnTo>
                    <a:pt x="1393114" y="844346"/>
                  </a:lnTo>
                  <a:lnTo>
                    <a:pt x="1388497" y="855227"/>
                  </a:lnTo>
                  <a:lnTo>
                    <a:pt x="1381165" y="858192"/>
                  </a:lnTo>
                  <a:lnTo>
                    <a:pt x="1374765" y="874019"/>
                  </a:lnTo>
                  <a:lnTo>
                    <a:pt x="1365340" y="878019"/>
                  </a:lnTo>
                  <a:lnTo>
                    <a:pt x="1359584" y="891916"/>
                  </a:lnTo>
                  <a:lnTo>
                    <a:pt x="1352944" y="894666"/>
                  </a:lnTo>
                  <a:lnTo>
                    <a:pt x="1346748" y="910337"/>
                  </a:lnTo>
                  <a:lnTo>
                    <a:pt x="1335653" y="915150"/>
                  </a:lnTo>
                  <a:lnTo>
                    <a:pt x="1330486" y="928235"/>
                  </a:lnTo>
                  <a:lnTo>
                    <a:pt x="1322914" y="931525"/>
                  </a:lnTo>
                  <a:lnTo>
                    <a:pt x="1317835" y="943787"/>
                  </a:lnTo>
                  <a:lnTo>
                    <a:pt x="1312030" y="946191"/>
                  </a:lnTo>
                  <a:lnTo>
                    <a:pt x="1304998" y="962763"/>
                  </a:lnTo>
                  <a:lnTo>
                    <a:pt x="1294986" y="966812"/>
                  </a:lnTo>
                  <a:lnTo>
                    <a:pt x="1288736" y="982636"/>
                  </a:lnTo>
                  <a:lnTo>
                    <a:pt x="1283081" y="985093"/>
                  </a:lnTo>
                  <a:lnTo>
                    <a:pt x="1276085" y="1001983"/>
                  </a:lnTo>
                  <a:lnTo>
                    <a:pt x="1269630" y="1004657"/>
                  </a:lnTo>
                  <a:lnTo>
                    <a:pt x="1263248" y="1019695"/>
                  </a:lnTo>
                  <a:lnTo>
                    <a:pt x="1255917" y="1022659"/>
                  </a:lnTo>
                  <a:lnTo>
                    <a:pt x="1249517" y="1038486"/>
                  </a:lnTo>
                  <a:lnTo>
                    <a:pt x="1243162" y="1041182"/>
                  </a:lnTo>
                  <a:lnTo>
                    <a:pt x="1236866" y="1056383"/>
                  </a:lnTo>
                  <a:lnTo>
                    <a:pt x="1231421" y="1058639"/>
                  </a:lnTo>
                  <a:lnTo>
                    <a:pt x="1224029" y="1077335"/>
                  </a:lnTo>
                  <a:lnTo>
                    <a:pt x="1219598" y="1079257"/>
                  </a:lnTo>
                  <a:lnTo>
                    <a:pt x="1212828" y="1095602"/>
                  </a:lnTo>
                  <a:lnTo>
                    <a:pt x="1206413" y="1098259"/>
                  </a:lnTo>
                  <a:lnTo>
                    <a:pt x="1200176" y="1113314"/>
                  </a:lnTo>
                  <a:lnTo>
                    <a:pt x="1194742" y="1115565"/>
                  </a:lnTo>
                  <a:lnTo>
                    <a:pt x="1195122" y="1116483"/>
                  </a:lnTo>
                  <a:cubicBezTo>
                    <a:pt x="1195122" y="1123645"/>
                    <a:pt x="1192218" y="1130128"/>
                    <a:pt x="1187525" y="1134822"/>
                  </a:cubicBezTo>
                  <a:lnTo>
                    <a:pt x="1184140" y="1136223"/>
                  </a:lnTo>
                  <a:lnTo>
                    <a:pt x="1177219" y="1152534"/>
                  </a:lnTo>
                  <a:lnTo>
                    <a:pt x="1170840" y="1155113"/>
                  </a:lnTo>
                  <a:lnTo>
                    <a:pt x="1171084" y="1155702"/>
                  </a:lnTo>
                  <a:cubicBezTo>
                    <a:pt x="1171084" y="1162864"/>
                    <a:pt x="1168181" y="1169348"/>
                    <a:pt x="1163488" y="1174041"/>
                  </a:cubicBezTo>
                  <a:lnTo>
                    <a:pt x="1160660" y="1175213"/>
                  </a:lnTo>
                  <a:lnTo>
                    <a:pt x="1160963" y="1175944"/>
                  </a:lnTo>
                  <a:cubicBezTo>
                    <a:pt x="1160963" y="1183106"/>
                    <a:pt x="1158060" y="1189590"/>
                    <a:pt x="1153367" y="1194283"/>
                  </a:cubicBezTo>
                  <a:lnTo>
                    <a:pt x="1150618" y="1195421"/>
                  </a:lnTo>
                  <a:lnTo>
                    <a:pt x="1142690" y="1213260"/>
                  </a:lnTo>
                  <a:lnTo>
                    <a:pt x="1136767" y="1215546"/>
                  </a:lnTo>
                  <a:lnTo>
                    <a:pt x="1129329" y="1233502"/>
                  </a:lnTo>
                  <a:lnTo>
                    <a:pt x="1126288" y="1234761"/>
                  </a:lnTo>
                  <a:lnTo>
                    <a:pt x="1126804" y="1236038"/>
                  </a:lnTo>
                  <a:cubicBezTo>
                    <a:pt x="1126804" y="1243375"/>
                    <a:pt x="1123901" y="1250016"/>
                    <a:pt x="1119208" y="1254824"/>
                  </a:cubicBezTo>
                  <a:lnTo>
                    <a:pt x="1116566" y="1255946"/>
                  </a:lnTo>
                  <a:lnTo>
                    <a:pt x="1109088" y="1274881"/>
                  </a:lnTo>
                  <a:lnTo>
                    <a:pt x="1106199" y="1276137"/>
                  </a:lnTo>
                  <a:lnTo>
                    <a:pt x="1098781" y="1294043"/>
                  </a:lnTo>
                  <a:lnTo>
                    <a:pt x="1094966" y="1295623"/>
                  </a:lnTo>
                  <a:lnTo>
                    <a:pt x="1095176" y="1296132"/>
                  </a:lnTo>
                  <a:cubicBezTo>
                    <a:pt x="1095176" y="1303294"/>
                    <a:pt x="1092273" y="1309778"/>
                    <a:pt x="1087580" y="1314471"/>
                  </a:cubicBezTo>
                  <a:lnTo>
                    <a:pt x="1084539" y="1315730"/>
                  </a:lnTo>
                  <a:lnTo>
                    <a:pt x="1085055" y="1317007"/>
                  </a:lnTo>
                  <a:cubicBezTo>
                    <a:pt x="1085055" y="1324343"/>
                    <a:pt x="1082152" y="1330985"/>
                    <a:pt x="1077459" y="1335793"/>
                  </a:cubicBezTo>
                  <a:lnTo>
                    <a:pt x="1074576" y="1337016"/>
                  </a:lnTo>
                  <a:lnTo>
                    <a:pt x="1074934" y="1337881"/>
                  </a:lnTo>
                  <a:cubicBezTo>
                    <a:pt x="1074934" y="1345043"/>
                    <a:pt x="1072031" y="1351527"/>
                    <a:pt x="1067338" y="1356220"/>
                  </a:cubicBezTo>
                  <a:lnTo>
                    <a:pt x="1066447" y="1356589"/>
                  </a:lnTo>
                  <a:lnTo>
                    <a:pt x="1067344" y="1358756"/>
                  </a:lnTo>
                  <a:cubicBezTo>
                    <a:pt x="1067344" y="1366092"/>
                    <a:pt x="1064370" y="1372734"/>
                    <a:pt x="1059562" y="1377542"/>
                  </a:cubicBezTo>
                  <a:lnTo>
                    <a:pt x="1055747" y="1379122"/>
                  </a:lnTo>
                  <a:lnTo>
                    <a:pt x="1055958" y="1379631"/>
                  </a:lnTo>
                  <a:cubicBezTo>
                    <a:pt x="1055958" y="1386793"/>
                    <a:pt x="1053054" y="1393277"/>
                    <a:pt x="1048361" y="1397970"/>
                  </a:cubicBezTo>
                  <a:lnTo>
                    <a:pt x="1044920" y="1399396"/>
                  </a:lnTo>
                  <a:lnTo>
                    <a:pt x="1045836" y="1401770"/>
                  </a:lnTo>
                  <a:cubicBezTo>
                    <a:pt x="1045836" y="1409456"/>
                    <a:pt x="1042933" y="1416414"/>
                    <a:pt x="1038240" y="1421452"/>
                  </a:cubicBezTo>
                  <a:lnTo>
                    <a:pt x="1037384" y="1421832"/>
                  </a:lnTo>
                  <a:lnTo>
                    <a:pt x="1038246" y="1423911"/>
                  </a:lnTo>
                  <a:cubicBezTo>
                    <a:pt x="1038246" y="1431073"/>
                    <a:pt x="1035342" y="1437557"/>
                    <a:pt x="1030649" y="1442250"/>
                  </a:cubicBezTo>
                  <a:lnTo>
                    <a:pt x="1029721" y="1442635"/>
                  </a:lnTo>
                  <a:lnTo>
                    <a:pt x="1030654" y="1444786"/>
                  </a:lnTo>
                  <a:cubicBezTo>
                    <a:pt x="1030654" y="1452122"/>
                    <a:pt x="1027539" y="1458764"/>
                    <a:pt x="1022502" y="1463572"/>
                  </a:cubicBezTo>
                  <a:lnTo>
                    <a:pt x="1020058" y="1464539"/>
                  </a:lnTo>
                  <a:lnTo>
                    <a:pt x="1020534" y="1465660"/>
                  </a:lnTo>
                  <a:cubicBezTo>
                    <a:pt x="1020534" y="1472822"/>
                    <a:pt x="1017560" y="1479306"/>
                    <a:pt x="1012752" y="1483999"/>
                  </a:cubicBezTo>
                  <a:lnTo>
                    <a:pt x="1010554" y="1484888"/>
                  </a:lnTo>
                  <a:lnTo>
                    <a:pt x="1011677" y="1487800"/>
                  </a:lnTo>
                  <a:cubicBezTo>
                    <a:pt x="1011677" y="1495485"/>
                    <a:pt x="1008774" y="1502443"/>
                    <a:pt x="1004081" y="1507481"/>
                  </a:cubicBezTo>
                  <a:lnTo>
                    <a:pt x="1003225" y="1507861"/>
                  </a:lnTo>
                  <a:lnTo>
                    <a:pt x="1004086" y="1509940"/>
                  </a:lnTo>
                  <a:cubicBezTo>
                    <a:pt x="1004086" y="1517102"/>
                    <a:pt x="1001183" y="1523586"/>
                    <a:pt x="996490" y="1528279"/>
                  </a:cubicBezTo>
                  <a:lnTo>
                    <a:pt x="995617" y="1528641"/>
                  </a:lnTo>
                  <a:lnTo>
                    <a:pt x="996496" y="1530814"/>
                  </a:lnTo>
                  <a:cubicBezTo>
                    <a:pt x="996496" y="1538151"/>
                    <a:pt x="993592" y="1544793"/>
                    <a:pt x="988899" y="1549601"/>
                  </a:cubicBezTo>
                  <a:lnTo>
                    <a:pt x="987243" y="1550304"/>
                  </a:lnTo>
                  <a:lnTo>
                    <a:pt x="988905" y="1554219"/>
                  </a:lnTo>
                  <a:cubicBezTo>
                    <a:pt x="988905" y="1561382"/>
                    <a:pt x="985932" y="1567865"/>
                    <a:pt x="981124" y="1572559"/>
                  </a:cubicBezTo>
                  <a:lnTo>
                    <a:pt x="980139" y="1572957"/>
                  </a:lnTo>
                  <a:lnTo>
                    <a:pt x="981314" y="1575726"/>
                  </a:lnTo>
                  <a:cubicBezTo>
                    <a:pt x="981314" y="1582888"/>
                    <a:pt x="978340" y="1589372"/>
                    <a:pt x="973532" y="1594065"/>
                  </a:cubicBezTo>
                  <a:lnTo>
                    <a:pt x="971039" y="1595074"/>
                  </a:lnTo>
                  <a:lnTo>
                    <a:pt x="972458" y="1598499"/>
                  </a:lnTo>
                  <a:cubicBezTo>
                    <a:pt x="972458" y="1605661"/>
                    <a:pt x="969554" y="1612145"/>
                    <a:pt x="964861" y="1616838"/>
                  </a:cubicBezTo>
                  <a:lnTo>
                    <a:pt x="963746" y="1617300"/>
                  </a:lnTo>
                  <a:lnTo>
                    <a:pt x="964867" y="1620006"/>
                  </a:lnTo>
                  <a:lnTo>
                    <a:pt x="957620" y="1637502"/>
                  </a:lnTo>
                  <a:lnTo>
                    <a:pt x="959806" y="1642779"/>
                  </a:lnTo>
                  <a:cubicBezTo>
                    <a:pt x="959806" y="1649941"/>
                    <a:pt x="956903" y="1656425"/>
                    <a:pt x="952210" y="1661118"/>
                  </a:cubicBezTo>
                  <a:lnTo>
                    <a:pt x="951095" y="1661579"/>
                  </a:lnTo>
                  <a:lnTo>
                    <a:pt x="952216" y="1664286"/>
                  </a:lnTo>
                  <a:lnTo>
                    <a:pt x="944944" y="1681844"/>
                  </a:lnTo>
                  <a:lnTo>
                    <a:pt x="947156" y="1687058"/>
                  </a:lnTo>
                  <a:cubicBezTo>
                    <a:pt x="947156" y="1694220"/>
                    <a:pt x="944182" y="1700704"/>
                    <a:pt x="939374" y="1705397"/>
                  </a:cubicBezTo>
                  <a:lnTo>
                    <a:pt x="937473" y="1706166"/>
                  </a:lnTo>
                  <a:lnTo>
                    <a:pt x="939565" y="1711096"/>
                  </a:lnTo>
                  <a:lnTo>
                    <a:pt x="932121" y="1728639"/>
                  </a:lnTo>
                  <a:lnTo>
                    <a:pt x="933239" y="1731338"/>
                  </a:lnTo>
                  <a:lnTo>
                    <a:pt x="925730" y="1749466"/>
                  </a:lnTo>
                  <a:lnTo>
                    <a:pt x="928178" y="1755376"/>
                  </a:lnTo>
                  <a:lnTo>
                    <a:pt x="920829" y="1773119"/>
                  </a:lnTo>
                  <a:lnTo>
                    <a:pt x="923118" y="1778781"/>
                  </a:lnTo>
                  <a:lnTo>
                    <a:pt x="915829" y="1796807"/>
                  </a:lnTo>
                  <a:lnTo>
                    <a:pt x="918057" y="1802186"/>
                  </a:lnTo>
                  <a:lnTo>
                    <a:pt x="910708" y="1819930"/>
                  </a:lnTo>
                  <a:lnTo>
                    <a:pt x="912997" y="1825591"/>
                  </a:lnTo>
                  <a:lnTo>
                    <a:pt x="906013" y="1842862"/>
                  </a:lnTo>
                  <a:lnTo>
                    <a:pt x="907936" y="1847732"/>
                  </a:lnTo>
                  <a:lnTo>
                    <a:pt x="900839" y="1865702"/>
                  </a:lnTo>
                  <a:lnTo>
                    <a:pt x="902876" y="1870503"/>
                  </a:lnTo>
                  <a:lnTo>
                    <a:pt x="895514" y="1887853"/>
                  </a:lnTo>
                  <a:lnTo>
                    <a:pt x="897816" y="1893276"/>
                  </a:lnTo>
                  <a:lnTo>
                    <a:pt x="890857" y="1909677"/>
                  </a:lnTo>
                  <a:lnTo>
                    <a:pt x="894020" y="1917314"/>
                  </a:lnTo>
                  <a:lnTo>
                    <a:pt x="886774" y="1934809"/>
                  </a:lnTo>
                  <a:lnTo>
                    <a:pt x="888959" y="1940085"/>
                  </a:lnTo>
                  <a:lnTo>
                    <a:pt x="882547" y="1955563"/>
                  </a:lnTo>
                  <a:lnTo>
                    <a:pt x="886428" y="1965389"/>
                  </a:lnTo>
                  <a:lnTo>
                    <a:pt x="880501" y="1980398"/>
                  </a:lnTo>
                  <a:lnTo>
                    <a:pt x="883899" y="1988793"/>
                  </a:lnTo>
                  <a:lnTo>
                    <a:pt x="876346" y="2007450"/>
                  </a:lnTo>
                  <a:lnTo>
                    <a:pt x="878838" y="2013463"/>
                  </a:lnTo>
                  <a:lnTo>
                    <a:pt x="872768" y="2028116"/>
                  </a:lnTo>
                  <a:lnTo>
                    <a:pt x="876307" y="2036868"/>
                  </a:lnTo>
                  <a:lnTo>
                    <a:pt x="870268" y="2051803"/>
                  </a:lnTo>
                  <a:lnTo>
                    <a:pt x="873777" y="2060274"/>
                  </a:lnTo>
                  <a:lnTo>
                    <a:pt x="867534" y="2075346"/>
                  </a:lnTo>
                  <a:lnTo>
                    <a:pt x="871247" y="2084311"/>
                  </a:lnTo>
                  <a:lnTo>
                    <a:pt x="866418" y="2095967"/>
                  </a:lnTo>
                  <a:lnTo>
                    <a:pt x="871248" y="2107083"/>
                  </a:lnTo>
                  <a:lnTo>
                    <a:pt x="864318" y="2123033"/>
                  </a:lnTo>
                  <a:lnTo>
                    <a:pt x="868717" y="2133651"/>
                  </a:lnTo>
                  <a:lnTo>
                    <a:pt x="862647" y="2148304"/>
                  </a:lnTo>
                  <a:lnTo>
                    <a:pt x="866186" y="2157057"/>
                  </a:lnTo>
                  <a:lnTo>
                    <a:pt x="861231" y="2169313"/>
                  </a:lnTo>
                  <a:lnTo>
                    <a:pt x="866186" y="2180461"/>
                  </a:lnTo>
                  <a:lnTo>
                    <a:pt x="859685" y="2195086"/>
                  </a:lnTo>
                  <a:lnTo>
                    <a:pt x="863657" y="2205131"/>
                  </a:lnTo>
                  <a:lnTo>
                    <a:pt x="858608" y="2217901"/>
                  </a:lnTo>
                  <a:lnTo>
                    <a:pt x="863657" y="2229802"/>
                  </a:lnTo>
                  <a:lnTo>
                    <a:pt x="858438" y="2242100"/>
                  </a:lnTo>
                  <a:lnTo>
                    <a:pt x="863656" y="2253839"/>
                  </a:lnTo>
                  <a:lnTo>
                    <a:pt x="856868" y="2269107"/>
                  </a:lnTo>
                  <a:lnTo>
                    <a:pt x="861127" y="2279142"/>
                  </a:lnTo>
                  <a:lnTo>
                    <a:pt x="856027" y="2291161"/>
                  </a:lnTo>
                  <a:lnTo>
                    <a:pt x="861127" y="2303180"/>
                  </a:lnTo>
                  <a:cubicBezTo>
                    <a:pt x="861127" y="2317504"/>
                    <a:pt x="849232" y="2329115"/>
                    <a:pt x="834558" y="2329115"/>
                  </a:cubicBezTo>
                  <a:cubicBezTo>
                    <a:pt x="819885" y="2329115"/>
                    <a:pt x="807990" y="2317504"/>
                    <a:pt x="807990" y="2303180"/>
                  </a:cubicBezTo>
                  <a:lnTo>
                    <a:pt x="813090" y="2291161"/>
                  </a:lnTo>
                  <a:lnTo>
                    <a:pt x="807990" y="2279142"/>
                  </a:lnTo>
                  <a:lnTo>
                    <a:pt x="813482" y="2266196"/>
                  </a:lnTo>
                  <a:lnTo>
                    <a:pt x="807990" y="2253839"/>
                  </a:lnTo>
                  <a:lnTo>
                    <a:pt x="814503" y="2239187"/>
                  </a:lnTo>
                  <a:lnTo>
                    <a:pt x="810520" y="2229802"/>
                  </a:lnTo>
                  <a:lnTo>
                    <a:pt x="815570" y="2217901"/>
                  </a:lnTo>
                  <a:lnTo>
                    <a:pt x="810520" y="2205131"/>
                  </a:lnTo>
                  <a:lnTo>
                    <a:pt x="815683" y="2192075"/>
                  </a:lnTo>
                  <a:lnTo>
                    <a:pt x="810520" y="2180461"/>
                  </a:lnTo>
                  <a:lnTo>
                    <a:pt x="817463" y="2164842"/>
                  </a:lnTo>
                  <a:lnTo>
                    <a:pt x="814315" y="2157057"/>
                  </a:lnTo>
                  <a:lnTo>
                    <a:pt x="820354" y="2142122"/>
                  </a:lnTo>
                  <a:lnTo>
                    <a:pt x="816846" y="2133651"/>
                  </a:lnTo>
                  <a:lnTo>
                    <a:pt x="822479" y="2120051"/>
                  </a:lnTo>
                  <a:lnTo>
                    <a:pt x="816846" y="2107083"/>
                  </a:lnTo>
                  <a:lnTo>
                    <a:pt x="822969" y="2092986"/>
                  </a:lnTo>
                  <a:lnTo>
                    <a:pt x="819376" y="2084311"/>
                  </a:lnTo>
                  <a:lnTo>
                    <a:pt x="825619" y="2069238"/>
                  </a:lnTo>
                  <a:lnTo>
                    <a:pt x="821906" y="2060274"/>
                  </a:lnTo>
                  <a:lnTo>
                    <a:pt x="827976" y="2045620"/>
                  </a:lnTo>
                  <a:lnTo>
                    <a:pt x="824436" y="2036868"/>
                  </a:lnTo>
                  <a:lnTo>
                    <a:pt x="830475" y="2021933"/>
                  </a:lnTo>
                  <a:lnTo>
                    <a:pt x="826967" y="2013463"/>
                  </a:lnTo>
                  <a:lnTo>
                    <a:pt x="833297" y="1998180"/>
                  </a:lnTo>
                  <a:lnTo>
                    <a:pt x="829497" y="1988793"/>
                  </a:lnTo>
                  <a:lnTo>
                    <a:pt x="836737" y="1970908"/>
                  </a:lnTo>
                  <a:lnTo>
                    <a:pt x="834558" y="1965389"/>
                  </a:lnTo>
                  <a:lnTo>
                    <a:pt x="840908" y="1949308"/>
                  </a:lnTo>
                  <a:lnTo>
                    <a:pt x="837088" y="1940085"/>
                  </a:lnTo>
                  <a:lnTo>
                    <a:pt x="844334" y="1922589"/>
                  </a:lnTo>
                  <a:lnTo>
                    <a:pt x="842149" y="1917314"/>
                  </a:lnTo>
                  <a:lnTo>
                    <a:pt x="848437" y="1902132"/>
                  </a:lnTo>
                  <a:lnTo>
                    <a:pt x="844679" y="1893276"/>
                  </a:lnTo>
                  <a:lnTo>
                    <a:pt x="852041" y="1875926"/>
                  </a:lnTo>
                  <a:lnTo>
                    <a:pt x="849740" y="1870503"/>
                  </a:lnTo>
                  <a:cubicBezTo>
                    <a:pt x="849740" y="1863341"/>
                    <a:pt x="852713" y="1856857"/>
                    <a:pt x="857521" y="1852164"/>
                  </a:cubicBezTo>
                  <a:lnTo>
                    <a:pt x="857776" y="1852061"/>
                  </a:lnTo>
                  <a:lnTo>
                    <a:pt x="856065" y="1847732"/>
                  </a:lnTo>
                  <a:lnTo>
                    <a:pt x="862989" y="1830200"/>
                  </a:lnTo>
                  <a:lnTo>
                    <a:pt x="861126" y="1825591"/>
                  </a:lnTo>
                  <a:lnTo>
                    <a:pt x="868414" y="1807565"/>
                  </a:lnTo>
                  <a:lnTo>
                    <a:pt x="866186" y="1802186"/>
                  </a:lnTo>
                  <a:lnTo>
                    <a:pt x="873536" y="1784442"/>
                  </a:lnTo>
                  <a:lnTo>
                    <a:pt x="871247" y="1778781"/>
                  </a:lnTo>
                  <a:lnTo>
                    <a:pt x="878536" y="1760755"/>
                  </a:lnTo>
                  <a:lnTo>
                    <a:pt x="876307" y="1755376"/>
                  </a:lnTo>
                  <a:lnTo>
                    <a:pt x="883815" y="1737248"/>
                  </a:lnTo>
                  <a:lnTo>
                    <a:pt x="881368" y="1731338"/>
                  </a:lnTo>
                  <a:lnTo>
                    <a:pt x="888110" y="1715060"/>
                  </a:lnTo>
                  <a:lnTo>
                    <a:pt x="886428" y="1711096"/>
                  </a:lnTo>
                  <a:cubicBezTo>
                    <a:pt x="886428" y="1703934"/>
                    <a:pt x="889402" y="1697450"/>
                    <a:pt x="894210" y="1692757"/>
                  </a:cubicBezTo>
                  <a:lnTo>
                    <a:pt x="896111" y="1691988"/>
                  </a:lnTo>
                  <a:lnTo>
                    <a:pt x="894019" y="1687058"/>
                  </a:lnTo>
                  <a:cubicBezTo>
                    <a:pt x="894019" y="1679896"/>
                    <a:pt x="896993" y="1673412"/>
                    <a:pt x="901801" y="1668719"/>
                  </a:cubicBezTo>
                  <a:lnTo>
                    <a:pt x="902126" y="1668587"/>
                  </a:lnTo>
                  <a:lnTo>
                    <a:pt x="900345" y="1664286"/>
                  </a:lnTo>
                  <a:cubicBezTo>
                    <a:pt x="900345" y="1657124"/>
                    <a:pt x="903248" y="1650640"/>
                    <a:pt x="907942" y="1645947"/>
                  </a:cubicBezTo>
                  <a:lnTo>
                    <a:pt x="909056" y="1645485"/>
                  </a:lnTo>
                  <a:lnTo>
                    <a:pt x="907935" y="1642779"/>
                  </a:lnTo>
                  <a:lnTo>
                    <a:pt x="915182" y="1625284"/>
                  </a:lnTo>
                  <a:lnTo>
                    <a:pt x="912996" y="1620006"/>
                  </a:lnTo>
                  <a:cubicBezTo>
                    <a:pt x="912996" y="1612844"/>
                    <a:pt x="915898" y="1606361"/>
                    <a:pt x="920592" y="1601667"/>
                  </a:cubicBezTo>
                  <a:lnTo>
                    <a:pt x="921707" y="1601205"/>
                  </a:lnTo>
                  <a:lnTo>
                    <a:pt x="920587" y="1598499"/>
                  </a:lnTo>
                  <a:cubicBezTo>
                    <a:pt x="920587" y="1591337"/>
                    <a:pt x="923489" y="1584853"/>
                    <a:pt x="928183" y="1580160"/>
                  </a:cubicBezTo>
                  <a:lnTo>
                    <a:pt x="929778" y="1579498"/>
                  </a:lnTo>
                  <a:lnTo>
                    <a:pt x="928178" y="1575726"/>
                  </a:lnTo>
                  <a:cubicBezTo>
                    <a:pt x="928178" y="1568564"/>
                    <a:pt x="931152" y="1562080"/>
                    <a:pt x="935960" y="1557387"/>
                  </a:cubicBezTo>
                  <a:lnTo>
                    <a:pt x="936944" y="1556990"/>
                  </a:lnTo>
                  <a:lnTo>
                    <a:pt x="935768" y="1554219"/>
                  </a:lnTo>
                  <a:cubicBezTo>
                    <a:pt x="935768" y="1547057"/>
                    <a:pt x="938742" y="1540574"/>
                    <a:pt x="943550" y="1535880"/>
                  </a:cubicBezTo>
                  <a:lnTo>
                    <a:pt x="946234" y="1534795"/>
                  </a:lnTo>
                  <a:lnTo>
                    <a:pt x="944625" y="1530814"/>
                  </a:lnTo>
                  <a:cubicBezTo>
                    <a:pt x="944625" y="1523478"/>
                    <a:pt x="947527" y="1516835"/>
                    <a:pt x="952221" y="1512027"/>
                  </a:cubicBezTo>
                  <a:lnTo>
                    <a:pt x="952952" y="1511717"/>
                  </a:lnTo>
                  <a:lnTo>
                    <a:pt x="952216" y="1509940"/>
                  </a:lnTo>
                  <a:cubicBezTo>
                    <a:pt x="952216" y="1502778"/>
                    <a:pt x="955118" y="1496294"/>
                    <a:pt x="959812" y="1491601"/>
                  </a:cubicBezTo>
                  <a:lnTo>
                    <a:pt x="961072" y="1491078"/>
                  </a:lnTo>
                  <a:lnTo>
                    <a:pt x="959806" y="1487800"/>
                  </a:lnTo>
                  <a:cubicBezTo>
                    <a:pt x="959806" y="1480113"/>
                    <a:pt x="962709" y="1473155"/>
                    <a:pt x="967403" y="1468119"/>
                  </a:cubicBezTo>
                  <a:lnTo>
                    <a:pt x="968275" y="1467730"/>
                  </a:lnTo>
                  <a:lnTo>
                    <a:pt x="967397" y="1465660"/>
                  </a:lnTo>
                  <a:cubicBezTo>
                    <a:pt x="967397" y="1458498"/>
                    <a:pt x="970370" y="1452014"/>
                    <a:pt x="975178" y="1447321"/>
                  </a:cubicBezTo>
                  <a:lnTo>
                    <a:pt x="975952" y="1447008"/>
                  </a:lnTo>
                  <a:lnTo>
                    <a:pt x="974988" y="1444786"/>
                  </a:lnTo>
                  <a:cubicBezTo>
                    <a:pt x="974988" y="1437449"/>
                    <a:pt x="978103" y="1430807"/>
                    <a:pt x="983140" y="1425999"/>
                  </a:cubicBezTo>
                  <a:lnTo>
                    <a:pt x="986662" y="1424606"/>
                  </a:lnTo>
                  <a:lnTo>
                    <a:pt x="986375" y="1423911"/>
                  </a:lnTo>
                  <a:cubicBezTo>
                    <a:pt x="986375" y="1416749"/>
                    <a:pt x="989277" y="1410265"/>
                    <a:pt x="993971" y="1405572"/>
                  </a:cubicBezTo>
                  <a:lnTo>
                    <a:pt x="995231" y="1405049"/>
                  </a:lnTo>
                  <a:lnTo>
                    <a:pt x="993966" y="1401770"/>
                  </a:lnTo>
                  <a:cubicBezTo>
                    <a:pt x="993966" y="1394084"/>
                    <a:pt x="996868" y="1387126"/>
                    <a:pt x="1001562" y="1382089"/>
                  </a:cubicBezTo>
                  <a:lnTo>
                    <a:pt x="1004554" y="1380759"/>
                  </a:lnTo>
                  <a:lnTo>
                    <a:pt x="1004086" y="1379631"/>
                  </a:lnTo>
                  <a:cubicBezTo>
                    <a:pt x="1004086" y="1372469"/>
                    <a:pt x="1006989" y="1365985"/>
                    <a:pt x="1011683" y="1361292"/>
                  </a:cubicBezTo>
                  <a:lnTo>
                    <a:pt x="1014734" y="1360027"/>
                  </a:lnTo>
                  <a:lnTo>
                    <a:pt x="1014208" y="1358756"/>
                  </a:lnTo>
                  <a:cubicBezTo>
                    <a:pt x="1014208" y="1351419"/>
                    <a:pt x="1017181" y="1344777"/>
                    <a:pt x="1021989" y="1339969"/>
                  </a:cubicBezTo>
                  <a:lnTo>
                    <a:pt x="1023644" y="1339283"/>
                  </a:lnTo>
                  <a:lnTo>
                    <a:pt x="1023063" y="1337881"/>
                  </a:lnTo>
                  <a:cubicBezTo>
                    <a:pt x="1023063" y="1330719"/>
                    <a:pt x="1025966" y="1324235"/>
                    <a:pt x="1030660" y="1319542"/>
                  </a:cubicBezTo>
                  <a:lnTo>
                    <a:pt x="1033700" y="1318282"/>
                  </a:lnTo>
                  <a:lnTo>
                    <a:pt x="1033184" y="1317007"/>
                  </a:lnTo>
                  <a:cubicBezTo>
                    <a:pt x="1033184" y="1309670"/>
                    <a:pt x="1036087" y="1303028"/>
                    <a:pt x="1040781" y="1298220"/>
                  </a:cubicBezTo>
                  <a:lnTo>
                    <a:pt x="1043663" y="1296996"/>
                  </a:lnTo>
                  <a:lnTo>
                    <a:pt x="1043305" y="1296132"/>
                  </a:lnTo>
                  <a:cubicBezTo>
                    <a:pt x="1043305" y="1288970"/>
                    <a:pt x="1046208" y="1282486"/>
                    <a:pt x="1050902" y="1277793"/>
                  </a:cubicBezTo>
                  <a:lnTo>
                    <a:pt x="1053953" y="1276528"/>
                  </a:lnTo>
                  <a:lnTo>
                    <a:pt x="1053426" y="1275257"/>
                  </a:lnTo>
                  <a:cubicBezTo>
                    <a:pt x="1053426" y="1267920"/>
                    <a:pt x="1056400" y="1261278"/>
                    <a:pt x="1061208" y="1256470"/>
                  </a:cubicBezTo>
                  <a:lnTo>
                    <a:pt x="1065130" y="1254846"/>
                  </a:lnTo>
                  <a:lnTo>
                    <a:pt x="1072410" y="1236413"/>
                  </a:lnTo>
                  <a:lnTo>
                    <a:pt x="1075287" y="1235163"/>
                  </a:lnTo>
                  <a:lnTo>
                    <a:pt x="1082530" y="1217251"/>
                  </a:lnTo>
                  <a:lnTo>
                    <a:pt x="1085412" y="1216028"/>
                  </a:lnTo>
                  <a:lnTo>
                    <a:pt x="1085054" y="1215163"/>
                  </a:lnTo>
                  <a:cubicBezTo>
                    <a:pt x="1085054" y="1208001"/>
                    <a:pt x="1087957" y="1201517"/>
                    <a:pt x="1092651" y="1196824"/>
                  </a:cubicBezTo>
                  <a:lnTo>
                    <a:pt x="1095498" y="1195645"/>
                  </a:lnTo>
                  <a:lnTo>
                    <a:pt x="1095176" y="1194921"/>
                  </a:lnTo>
                  <a:cubicBezTo>
                    <a:pt x="1095176" y="1187759"/>
                    <a:pt x="1098291" y="1181275"/>
                    <a:pt x="1103327" y="1176582"/>
                  </a:cubicBezTo>
                  <a:lnTo>
                    <a:pt x="1109875" y="1174054"/>
                  </a:lnTo>
                  <a:lnTo>
                    <a:pt x="1116689" y="1157605"/>
                  </a:lnTo>
                  <a:lnTo>
                    <a:pt x="1119516" y="1156434"/>
                  </a:lnTo>
                  <a:lnTo>
                    <a:pt x="1119214" y="1155702"/>
                  </a:lnTo>
                  <a:cubicBezTo>
                    <a:pt x="1119214" y="1148540"/>
                    <a:pt x="1122116" y="1142056"/>
                    <a:pt x="1126810" y="1137363"/>
                  </a:cubicBezTo>
                  <a:lnTo>
                    <a:pt x="1132252" y="1135109"/>
                  </a:lnTo>
                  <a:lnTo>
                    <a:pt x="1131865" y="1134194"/>
                  </a:lnTo>
                  <a:cubicBezTo>
                    <a:pt x="1131865" y="1127032"/>
                    <a:pt x="1134838" y="1120549"/>
                    <a:pt x="1139646" y="1115855"/>
                  </a:cubicBezTo>
                  <a:lnTo>
                    <a:pt x="1144288" y="1113979"/>
                  </a:lnTo>
                  <a:lnTo>
                    <a:pt x="1150847" y="1098143"/>
                  </a:lnTo>
                  <a:lnTo>
                    <a:pt x="1156282" y="1095892"/>
                  </a:lnTo>
                  <a:lnTo>
                    <a:pt x="1155902" y="1094975"/>
                  </a:lnTo>
                  <a:cubicBezTo>
                    <a:pt x="1155902" y="1087813"/>
                    <a:pt x="1158804" y="1081329"/>
                    <a:pt x="1163498" y="1076636"/>
                  </a:cubicBezTo>
                  <a:lnTo>
                    <a:pt x="1169914" y="1073978"/>
                  </a:lnTo>
                  <a:lnTo>
                    <a:pt x="1176150" y="1058924"/>
                  </a:lnTo>
                  <a:lnTo>
                    <a:pt x="1178750" y="1057846"/>
                  </a:lnTo>
                  <a:lnTo>
                    <a:pt x="1178674" y="1057654"/>
                  </a:lnTo>
                  <a:cubicBezTo>
                    <a:pt x="1178674" y="1049967"/>
                    <a:pt x="1181648" y="1043009"/>
                    <a:pt x="1186456" y="1037972"/>
                  </a:cubicBezTo>
                  <a:lnTo>
                    <a:pt x="1193972" y="1034711"/>
                  </a:lnTo>
                  <a:lnTo>
                    <a:pt x="1200188" y="1019705"/>
                  </a:lnTo>
                  <a:lnTo>
                    <a:pt x="1206257" y="1017191"/>
                  </a:lnTo>
                  <a:lnTo>
                    <a:pt x="1212839" y="1000913"/>
                  </a:lnTo>
                  <a:lnTo>
                    <a:pt x="1219233" y="998200"/>
                  </a:lnTo>
                  <a:lnTo>
                    <a:pt x="1225675" y="983017"/>
                  </a:lnTo>
                  <a:lnTo>
                    <a:pt x="1233356" y="979911"/>
                  </a:lnTo>
                  <a:lnTo>
                    <a:pt x="1239406" y="965305"/>
                  </a:lnTo>
                  <a:lnTo>
                    <a:pt x="1244552" y="963173"/>
                  </a:lnTo>
                  <a:lnTo>
                    <a:pt x="1252058" y="944168"/>
                  </a:lnTo>
                  <a:lnTo>
                    <a:pt x="1261490" y="940070"/>
                  </a:lnTo>
                  <a:lnTo>
                    <a:pt x="1267424" y="926085"/>
                  </a:lnTo>
                  <a:lnTo>
                    <a:pt x="1274477" y="923233"/>
                  </a:lnTo>
                  <a:lnTo>
                    <a:pt x="1281156" y="907108"/>
                  </a:lnTo>
                  <a:lnTo>
                    <a:pt x="1288094" y="904235"/>
                  </a:lnTo>
                  <a:lnTo>
                    <a:pt x="1293808" y="889767"/>
                  </a:lnTo>
                  <a:lnTo>
                    <a:pt x="1303390" y="885604"/>
                  </a:lnTo>
                  <a:lnTo>
                    <a:pt x="1309174" y="870975"/>
                  </a:lnTo>
                  <a:lnTo>
                    <a:pt x="1317967" y="867160"/>
                  </a:lnTo>
                  <a:lnTo>
                    <a:pt x="1322905" y="855237"/>
                  </a:lnTo>
                  <a:lnTo>
                    <a:pt x="1332014" y="851464"/>
                  </a:lnTo>
                  <a:lnTo>
                    <a:pt x="1338086" y="836446"/>
                  </a:lnTo>
                  <a:lnTo>
                    <a:pt x="1344481" y="833733"/>
                  </a:lnTo>
                  <a:lnTo>
                    <a:pt x="1350924" y="818549"/>
                  </a:lnTo>
                  <a:lnTo>
                    <a:pt x="1362125" y="814019"/>
                  </a:lnTo>
                  <a:lnTo>
                    <a:pt x="1367185" y="801208"/>
                  </a:lnTo>
                  <a:lnTo>
                    <a:pt x="1377204" y="796856"/>
                  </a:lnTo>
                  <a:lnTo>
                    <a:pt x="1382367" y="784390"/>
                  </a:lnTo>
                  <a:lnTo>
                    <a:pt x="1388906" y="781682"/>
                  </a:lnTo>
                  <a:lnTo>
                    <a:pt x="1395574" y="766678"/>
                  </a:lnTo>
                  <a:lnTo>
                    <a:pt x="1406612" y="762418"/>
                  </a:lnTo>
                  <a:lnTo>
                    <a:pt x="1411465" y="750416"/>
                  </a:lnTo>
                  <a:lnTo>
                    <a:pt x="1420890" y="746417"/>
                  </a:lnTo>
                  <a:lnTo>
                    <a:pt x="1426647" y="732519"/>
                  </a:lnTo>
                  <a:lnTo>
                    <a:pt x="1438909" y="727439"/>
                  </a:lnTo>
                  <a:lnTo>
                    <a:pt x="1443094" y="717337"/>
                  </a:lnTo>
                  <a:lnTo>
                    <a:pt x="1453196" y="713153"/>
                  </a:lnTo>
                  <a:lnTo>
                    <a:pt x="1458276" y="700891"/>
                  </a:lnTo>
                  <a:lnTo>
                    <a:pt x="1468449" y="696677"/>
                  </a:lnTo>
                  <a:lnTo>
                    <a:pt x="1474012" y="683550"/>
                  </a:lnTo>
                  <a:lnTo>
                    <a:pt x="1487998" y="677888"/>
                  </a:lnTo>
                  <a:lnTo>
                    <a:pt x="1492434" y="666917"/>
                  </a:lnTo>
                  <a:lnTo>
                    <a:pt x="1503130" y="662378"/>
                  </a:lnTo>
                  <a:lnTo>
                    <a:pt x="1507616" y="651550"/>
                  </a:lnTo>
                  <a:lnTo>
                    <a:pt x="1519878" y="646471"/>
                  </a:lnTo>
                  <a:lnTo>
                    <a:pt x="1524062" y="636369"/>
                  </a:lnTo>
                  <a:lnTo>
                    <a:pt x="1534564" y="632019"/>
                  </a:lnTo>
                  <a:lnTo>
                    <a:pt x="1539615" y="620107"/>
                  </a:lnTo>
                  <a:lnTo>
                    <a:pt x="1552902" y="614732"/>
                  </a:lnTo>
                  <a:lnTo>
                    <a:pt x="1557142" y="604741"/>
                  </a:lnTo>
                  <a:lnTo>
                    <a:pt x="1569316" y="599817"/>
                  </a:lnTo>
                  <a:lnTo>
                    <a:pt x="1570396" y="597331"/>
                  </a:lnTo>
                  <a:lnTo>
                    <a:pt x="1556974" y="602892"/>
                  </a:lnTo>
                  <a:lnTo>
                    <a:pt x="1552965" y="613030"/>
                  </a:lnTo>
                  <a:lnTo>
                    <a:pt x="1539809" y="618738"/>
                  </a:lnTo>
                  <a:lnTo>
                    <a:pt x="1536703" y="626237"/>
                  </a:lnTo>
                  <a:lnTo>
                    <a:pt x="1522914" y="631949"/>
                  </a:lnTo>
                  <a:lnTo>
                    <a:pt x="1518992" y="641419"/>
                  </a:lnTo>
                  <a:lnTo>
                    <a:pt x="1507134" y="646330"/>
                  </a:lnTo>
                  <a:lnTo>
                    <a:pt x="1502544" y="657680"/>
                  </a:lnTo>
                  <a:lnTo>
                    <a:pt x="1491663" y="662298"/>
                  </a:lnTo>
                  <a:lnTo>
                    <a:pt x="1486993" y="673047"/>
                  </a:lnTo>
                  <a:lnTo>
                    <a:pt x="1473676" y="678307"/>
                  </a:lnTo>
                  <a:lnTo>
                    <a:pt x="1469466" y="688228"/>
                  </a:lnTo>
                  <a:lnTo>
                    <a:pt x="1457886" y="692910"/>
                  </a:lnTo>
                  <a:lnTo>
                    <a:pt x="1453204" y="704490"/>
                  </a:lnTo>
                  <a:lnTo>
                    <a:pt x="1443282" y="708700"/>
                  </a:lnTo>
                  <a:lnTo>
                    <a:pt x="1438023" y="722018"/>
                  </a:lnTo>
                  <a:lnTo>
                    <a:pt x="1425823" y="727317"/>
                  </a:lnTo>
                  <a:lnTo>
                    <a:pt x="1421576" y="737569"/>
                  </a:lnTo>
                  <a:lnTo>
                    <a:pt x="1411473" y="741754"/>
                  </a:lnTo>
                  <a:lnTo>
                    <a:pt x="1406395" y="754015"/>
                  </a:lnTo>
                  <a:lnTo>
                    <a:pt x="1395566" y="758501"/>
                  </a:lnTo>
                  <a:lnTo>
                    <a:pt x="1391028" y="769197"/>
                  </a:lnTo>
                  <a:lnTo>
                    <a:pt x="1380671" y="773385"/>
                  </a:lnTo>
                  <a:lnTo>
                    <a:pt x="1374765" y="787989"/>
                  </a:lnTo>
                  <a:lnTo>
                    <a:pt x="1364069" y="792528"/>
                  </a:lnTo>
                  <a:lnTo>
                    <a:pt x="1359584" y="803356"/>
                  </a:lnTo>
                  <a:lnTo>
                    <a:pt x="1350059" y="807302"/>
                  </a:lnTo>
                  <a:lnTo>
                    <a:pt x="1344217" y="821068"/>
                  </a:lnTo>
                  <a:lnTo>
                    <a:pt x="1333611" y="825357"/>
                  </a:lnTo>
                  <a:lnTo>
                    <a:pt x="1327956" y="839676"/>
                  </a:lnTo>
                  <a:lnTo>
                    <a:pt x="1320383" y="842965"/>
                  </a:lnTo>
                  <a:lnTo>
                    <a:pt x="1315304" y="855227"/>
                  </a:lnTo>
                  <a:lnTo>
                    <a:pt x="1306151" y="859019"/>
                  </a:lnTo>
                  <a:lnTo>
                    <a:pt x="1299937" y="874019"/>
                  </a:lnTo>
                  <a:lnTo>
                    <a:pt x="1289256" y="878443"/>
                  </a:lnTo>
                  <a:lnTo>
                    <a:pt x="1283676" y="891916"/>
                  </a:lnTo>
                  <a:lnTo>
                    <a:pt x="1277079" y="894648"/>
                  </a:lnTo>
                  <a:lnTo>
                    <a:pt x="1271024" y="910337"/>
                  </a:lnTo>
                  <a:lnTo>
                    <a:pt x="1262602" y="914081"/>
                  </a:lnTo>
                  <a:lnTo>
                    <a:pt x="1256738" y="928235"/>
                  </a:lnTo>
                  <a:lnTo>
                    <a:pt x="1246635" y="932420"/>
                  </a:lnTo>
                  <a:lnTo>
                    <a:pt x="1241926" y="943787"/>
                  </a:lnTo>
                  <a:lnTo>
                    <a:pt x="1236143" y="946182"/>
                  </a:lnTo>
                  <a:lnTo>
                    <a:pt x="1229275" y="962763"/>
                  </a:lnTo>
                  <a:lnTo>
                    <a:pt x="1222020" y="965768"/>
                  </a:lnTo>
                  <a:lnTo>
                    <a:pt x="1215358" y="982636"/>
                  </a:lnTo>
                  <a:lnTo>
                    <a:pt x="1209703" y="985093"/>
                  </a:lnTo>
                  <a:lnTo>
                    <a:pt x="1202707" y="1001983"/>
                  </a:lnTo>
                  <a:lnTo>
                    <a:pt x="1196211" y="1004673"/>
                  </a:lnTo>
                  <a:lnTo>
                    <a:pt x="1189686" y="1019695"/>
                  </a:lnTo>
                  <a:lnTo>
                    <a:pt x="1184034" y="1021927"/>
                  </a:lnTo>
                  <a:lnTo>
                    <a:pt x="1176849" y="1038486"/>
                  </a:lnTo>
                  <a:lnTo>
                    <a:pt x="1169737" y="1041298"/>
                  </a:lnTo>
                  <a:lnTo>
                    <a:pt x="1163488" y="1056383"/>
                  </a:lnTo>
                  <a:lnTo>
                    <a:pt x="1158054" y="1058634"/>
                  </a:lnTo>
                  <a:lnTo>
                    <a:pt x="1150837" y="1077335"/>
                  </a:lnTo>
                  <a:lnTo>
                    <a:pt x="1144569" y="1080121"/>
                  </a:lnTo>
                  <a:lnTo>
                    <a:pt x="1138000" y="1095602"/>
                  </a:lnTo>
                  <a:lnTo>
                    <a:pt x="1130319" y="1098708"/>
                  </a:lnTo>
                  <a:lnTo>
                    <a:pt x="1124268" y="1113314"/>
                  </a:lnTo>
                  <a:lnTo>
                    <a:pt x="1120993" y="1114670"/>
                  </a:lnTo>
                  <a:lnTo>
                    <a:pt x="1121744" y="1116483"/>
                  </a:lnTo>
                  <a:cubicBezTo>
                    <a:pt x="1121744" y="1123645"/>
                    <a:pt x="1118840" y="1130128"/>
                    <a:pt x="1114147" y="1134822"/>
                  </a:cubicBezTo>
                  <a:lnTo>
                    <a:pt x="1107692" y="1137495"/>
                  </a:lnTo>
                  <a:lnTo>
                    <a:pt x="1101311" y="1152534"/>
                  </a:lnTo>
                  <a:lnTo>
                    <a:pt x="1097099" y="1154237"/>
                  </a:lnTo>
                  <a:lnTo>
                    <a:pt x="1097706" y="1155702"/>
                  </a:lnTo>
                  <a:cubicBezTo>
                    <a:pt x="1097706" y="1162864"/>
                    <a:pt x="1094803" y="1169348"/>
                    <a:pt x="1090110" y="1174041"/>
                  </a:cubicBezTo>
                  <a:lnTo>
                    <a:pt x="1084960" y="1176175"/>
                  </a:lnTo>
                  <a:lnTo>
                    <a:pt x="1077459" y="1194283"/>
                  </a:lnTo>
                  <a:lnTo>
                    <a:pt x="1074730" y="1195413"/>
                  </a:lnTo>
                  <a:lnTo>
                    <a:pt x="1067338" y="1213260"/>
                  </a:lnTo>
                  <a:lnTo>
                    <a:pt x="1064504" y="1214434"/>
                  </a:lnTo>
                  <a:lnTo>
                    <a:pt x="1064813" y="1215163"/>
                  </a:lnTo>
                  <a:cubicBezTo>
                    <a:pt x="1064813" y="1222325"/>
                    <a:pt x="1061839" y="1228809"/>
                    <a:pt x="1057031" y="1233502"/>
                  </a:cubicBezTo>
                  <a:lnTo>
                    <a:pt x="1050877" y="1235990"/>
                  </a:lnTo>
                  <a:lnTo>
                    <a:pt x="1050896" y="1236038"/>
                  </a:lnTo>
                  <a:cubicBezTo>
                    <a:pt x="1050896" y="1243375"/>
                    <a:pt x="1047993" y="1250016"/>
                    <a:pt x="1043300" y="1254824"/>
                  </a:cubicBezTo>
                  <a:lnTo>
                    <a:pt x="1040658" y="1255946"/>
                  </a:lnTo>
                  <a:lnTo>
                    <a:pt x="1033180" y="1274881"/>
                  </a:lnTo>
                  <a:lnTo>
                    <a:pt x="1030301" y="1276132"/>
                  </a:lnTo>
                  <a:lnTo>
                    <a:pt x="1023058" y="1294043"/>
                  </a:lnTo>
                  <a:lnTo>
                    <a:pt x="1020168" y="1295270"/>
                  </a:lnTo>
                  <a:lnTo>
                    <a:pt x="1020534" y="1296132"/>
                  </a:lnTo>
                  <a:cubicBezTo>
                    <a:pt x="1020534" y="1303294"/>
                    <a:pt x="1017560" y="1309778"/>
                    <a:pt x="1012752" y="1314471"/>
                  </a:cubicBezTo>
                  <a:lnTo>
                    <a:pt x="1010917" y="1315213"/>
                  </a:lnTo>
                  <a:lnTo>
                    <a:pt x="1011678" y="1317007"/>
                  </a:lnTo>
                  <a:cubicBezTo>
                    <a:pt x="1011678" y="1324343"/>
                    <a:pt x="1008634" y="1330985"/>
                    <a:pt x="1003711" y="1335793"/>
                  </a:cubicBezTo>
                  <a:lnTo>
                    <a:pt x="1001125" y="1336839"/>
                  </a:lnTo>
                  <a:lnTo>
                    <a:pt x="1001556" y="1337881"/>
                  </a:lnTo>
                  <a:cubicBezTo>
                    <a:pt x="1001556" y="1345043"/>
                    <a:pt x="998653" y="1351527"/>
                    <a:pt x="993960" y="1356220"/>
                  </a:cubicBezTo>
                  <a:lnTo>
                    <a:pt x="990919" y="1357479"/>
                  </a:lnTo>
                  <a:lnTo>
                    <a:pt x="991435" y="1358756"/>
                  </a:lnTo>
                  <a:cubicBezTo>
                    <a:pt x="991435" y="1366092"/>
                    <a:pt x="988532" y="1372734"/>
                    <a:pt x="983839" y="1377542"/>
                  </a:cubicBezTo>
                  <a:lnTo>
                    <a:pt x="980949" y="1378768"/>
                  </a:lnTo>
                  <a:lnTo>
                    <a:pt x="981315" y="1379631"/>
                  </a:lnTo>
                  <a:cubicBezTo>
                    <a:pt x="981315" y="1386793"/>
                    <a:pt x="978341" y="1393277"/>
                    <a:pt x="973533" y="1397970"/>
                  </a:cubicBezTo>
                  <a:lnTo>
                    <a:pt x="971335" y="1398858"/>
                  </a:lnTo>
                  <a:lnTo>
                    <a:pt x="972458" y="1401770"/>
                  </a:lnTo>
                  <a:cubicBezTo>
                    <a:pt x="972458" y="1409456"/>
                    <a:pt x="969555" y="1416414"/>
                    <a:pt x="964862" y="1421452"/>
                  </a:cubicBezTo>
                  <a:lnTo>
                    <a:pt x="961870" y="1422782"/>
                  </a:lnTo>
                  <a:lnTo>
                    <a:pt x="962338" y="1423911"/>
                  </a:lnTo>
                  <a:cubicBezTo>
                    <a:pt x="962338" y="1431073"/>
                    <a:pt x="959434" y="1437557"/>
                    <a:pt x="954741" y="1442250"/>
                  </a:cubicBezTo>
                  <a:lnTo>
                    <a:pt x="953868" y="1442612"/>
                  </a:lnTo>
                  <a:lnTo>
                    <a:pt x="954747" y="1444786"/>
                  </a:lnTo>
                  <a:cubicBezTo>
                    <a:pt x="954747" y="1452122"/>
                    <a:pt x="951843" y="1458764"/>
                    <a:pt x="947150" y="1463572"/>
                  </a:cubicBezTo>
                  <a:lnTo>
                    <a:pt x="946373" y="1463902"/>
                  </a:lnTo>
                  <a:lnTo>
                    <a:pt x="947155" y="1465660"/>
                  </a:lnTo>
                  <a:cubicBezTo>
                    <a:pt x="947155" y="1472822"/>
                    <a:pt x="944040" y="1479306"/>
                    <a:pt x="939003" y="1483999"/>
                  </a:cubicBezTo>
                  <a:lnTo>
                    <a:pt x="934912" y="1485578"/>
                  </a:lnTo>
                  <a:lnTo>
                    <a:pt x="935769" y="1487800"/>
                  </a:lnTo>
                  <a:cubicBezTo>
                    <a:pt x="935769" y="1495485"/>
                    <a:pt x="932866" y="1502443"/>
                    <a:pt x="928173" y="1507481"/>
                  </a:cubicBezTo>
                  <a:lnTo>
                    <a:pt x="927317" y="1507861"/>
                  </a:lnTo>
                  <a:lnTo>
                    <a:pt x="928178" y="1509940"/>
                  </a:lnTo>
                  <a:cubicBezTo>
                    <a:pt x="928178" y="1517102"/>
                    <a:pt x="925275" y="1523586"/>
                    <a:pt x="920582" y="1528279"/>
                  </a:cubicBezTo>
                  <a:lnTo>
                    <a:pt x="919708" y="1528641"/>
                  </a:lnTo>
                  <a:lnTo>
                    <a:pt x="920588" y="1530814"/>
                  </a:lnTo>
                  <a:cubicBezTo>
                    <a:pt x="920588" y="1538151"/>
                    <a:pt x="917684" y="1544793"/>
                    <a:pt x="912991" y="1549601"/>
                  </a:cubicBezTo>
                  <a:lnTo>
                    <a:pt x="911369" y="1550290"/>
                  </a:lnTo>
                  <a:lnTo>
                    <a:pt x="912997" y="1554219"/>
                  </a:lnTo>
                  <a:cubicBezTo>
                    <a:pt x="912997" y="1561382"/>
                    <a:pt x="910094" y="1567865"/>
                    <a:pt x="905401" y="1572559"/>
                  </a:cubicBezTo>
                  <a:lnTo>
                    <a:pt x="904262" y="1573030"/>
                  </a:lnTo>
                  <a:lnTo>
                    <a:pt x="905406" y="1575726"/>
                  </a:lnTo>
                  <a:cubicBezTo>
                    <a:pt x="905406" y="1582888"/>
                    <a:pt x="902432" y="1589372"/>
                    <a:pt x="897624" y="1594065"/>
                  </a:cubicBezTo>
                  <a:lnTo>
                    <a:pt x="896181" y="1594649"/>
                  </a:lnTo>
                  <a:lnTo>
                    <a:pt x="897815" y="1598499"/>
                  </a:lnTo>
                  <a:lnTo>
                    <a:pt x="890106" y="1616667"/>
                  </a:lnTo>
                  <a:lnTo>
                    <a:pt x="891489" y="1620006"/>
                  </a:lnTo>
                  <a:cubicBezTo>
                    <a:pt x="891489" y="1627169"/>
                    <a:pt x="888586" y="1633652"/>
                    <a:pt x="883893" y="1638346"/>
                  </a:cubicBezTo>
                  <a:lnTo>
                    <a:pt x="882330" y="1638993"/>
                  </a:lnTo>
                  <a:lnTo>
                    <a:pt x="883898" y="1642779"/>
                  </a:lnTo>
                  <a:lnTo>
                    <a:pt x="876868" y="1659750"/>
                  </a:lnTo>
                  <a:lnTo>
                    <a:pt x="878839" y="1664286"/>
                  </a:lnTo>
                  <a:cubicBezTo>
                    <a:pt x="878839" y="1671448"/>
                    <a:pt x="875795" y="1677932"/>
                    <a:pt x="870872" y="1682625"/>
                  </a:cubicBezTo>
                  <a:lnTo>
                    <a:pt x="869616" y="1683121"/>
                  </a:lnTo>
                  <a:lnTo>
                    <a:pt x="871248" y="1687058"/>
                  </a:lnTo>
                  <a:lnTo>
                    <a:pt x="863739" y="1705186"/>
                  </a:lnTo>
                  <a:lnTo>
                    <a:pt x="866187" y="1711096"/>
                  </a:lnTo>
                  <a:cubicBezTo>
                    <a:pt x="866187" y="1718258"/>
                    <a:pt x="863284" y="1724742"/>
                    <a:pt x="858591" y="1729435"/>
                  </a:cubicBezTo>
                  <a:lnTo>
                    <a:pt x="857908" y="1729718"/>
                  </a:lnTo>
                  <a:lnTo>
                    <a:pt x="858596" y="1731338"/>
                  </a:lnTo>
                  <a:cubicBezTo>
                    <a:pt x="858596" y="1738500"/>
                    <a:pt x="855622" y="1744984"/>
                    <a:pt x="850814" y="1749678"/>
                  </a:cubicBezTo>
                  <a:lnTo>
                    <a:pt x="850040" y="1749991"/>
                  </a:lnTo>
                  <a:lnTo>
                    <a:pt x="852270" y="1755376"/>
                  </a:lnTo>
                  <a:lnTo>
                    <a:pt x="844921" y="1773119"/>
                  </a:lnTo>
                  <a:lnTo>
                    <a:pt x="847210" y="1778781"/>
                  </a:lnTo>
                  <a:lnTo>
                    <a:pt x="839921" y="1796807"/>
                  </a:lnTo>
                  <a:lnTo>
                    <a:pt x="842149" y="1802186"/>
                  </a:lnTo>
                  <a:lnTo>
                    <a:pt x="834800" y="1819930"/>
                  </a:lnTo>
                  <a:lnTo>
                    <a:pt x="837089" y="1825591"/>
                  </a:lnTo>
                  <a:lnTo>
                    <a:pt x="830105" y="1842862"/>
                  </a:lnTo>
                  <a:lnTo>
                    <a:pt x="832028" y="1847732"/>
                  </a:lnTo>
                  <a:lnTo>
                    <a:pt x="824954" y="1865643"/>
                  </a:lnTo>
                  <a:lnTo>
                    <a:pt x="826968" y="1870503"/>
                  </a:lnTo>
                  <a:lnTo>
                    <a:pt x="820986" y="1884944"/>
                  </a:lnTo>
                  <a:lnTo>
                    <a:pt x="824437" y="1893276"/>
                  </a:lnTo>
                  <a:lnTo>
                    <a:pt x="816900" y="1911474"/>
                  </a:lnTo>
                  <a:lnTo>
                    <a:pt x="819378" y="1917314"/>
                  </a:lnTo>
                  <a:lnTo>
                    <a:pt x="813281" y="1931682"/>
                  </a:lnTo>
                  <a:lnTo>
                    <a:pt x="816846" y="1940085"/>
                  </a:lnTo>
                  <a:cubicBezTo>
                    <a:pt x="816846" y="1947247"/>
                    <a:pt x="813872" y="1953731"/>
                    <a:pt x="809064" y="1958424"/>
                  </a:cubicBezTo>
                  <a:lnTo>
                    <a:pt x="807948" y="1958876"/>
                  </a:lnTo>
                  <a:lnTo>
                    <a:pt x="810520" y="1965389"/>
                  </a:lnTo>
                  <a:lnTo>
                    <a:pt x="804672" y="1980197"/>
                  </a:lnTo>
                  <a:lnTo>
                    <a:pt x="807990" y="1988793"/>
                  </a:lnTo>
                  <a:lnTo>
                    <a:pt x="801841" y="2004726"/>
                  </a:lnTo>
                  <a:lnTo>
                    <a:pt x="805460" y="2013463"/>
                  </a:lnTo>
                  <a:lnTo>
                    <a:pt x="799390" y="2028116"/>
                  </a:lnTo>
                  <a:lnTo>
                    <a:pt x="802930" y="2036868"/>
                  </a:lnTo>
                  <a:lnTo>
                    <a:pt x="796808" y="2052006"/>
                  </a:lnTo>
                  <a:lnTo>
                    <a:pt x="800400" y="2060274"/>
                  </a:lnTo>
                  <a:lnTo>
                    <a:pt x="794008" y="2074988"/>
                  </a:lnTo>
                  <a:lnTo>
                    <a:pt x="797869" y="2084311"/>
                  </a:lnTo>
                  <a:lnTo>
                    <a:pt x="791887" y="2098751"/>
                  </a:lnTo>
                  <a:lnTo>
                    <a:pt x="795339" y="2107083"/>
                  </a:lnTo>
                  <a:lnTo>
                    <a:pt x="788571" y="2123421"/>
                  </a:lnTo>
                  <a:lnTo>
                    <a:pt x="792808" y="2133651"/>
                  </a:lnTo>
                  <a:lnTo>
                    <a:pt x="786739" y="2148304"/>
                  </a:lnTo>
                  <a:lnTo>
                    <a:pt x="790278" y="2157057"/>
                  </a:lnTo>
                  <a:lnTo>
                    <a:pt x="785489" y="2168900"/>
                  </a:lnTo>
                  <a:lnTo>
                    <a:pt x="790278" y="2180461"/>
                  </a:lnTo>
                  <a:lnTo>
                    <a:pt x="784040" y="2195522"/>
                  </a:lnTo>
                  <a:lnTo>
                    <a:pt x="787748" y="2205131"/>
                  </a:lnTo>
                  <a:lnTo>
                    <a:pt x="782819" y="2217901"/>
                  </a:lnTo>
                  <a:lnTo>
                    <a:pt x="787748" y="2229802"/>
                  </a:lnTo>
                  <a:lnTo>
                    <a:pt x="782769" y="2241820"/>
                  </a:lnTo>
                  <a:lnTo>
                    <a:pt x="787748" y="2253839"/>
                  </a:lnTo>
                  <a:lnTo>
                    <a:pt x="782507" y="2266490"/>
                  </a:lnTo>
                  <a:lnTo>
                    <a:pt x="787748" y="2279142"/>
                  </a:lnTo>
                  <a:lnTo>
                    <a:pt x="782769" y="2291161"/>
                  </a:lnTo>
                  <a:lnTo>
                    <a:pt x="787748" y="2303180"/>
                  </a:lnTo>
                  <a:cubicBezTo>
                    <a:pt x="787748" y="2317504"/>
                    <a:pt x="776136" y="2329115"/>
                    <a:pt x="761812" y="2329115"/>
                  </a:cubicBezTo>
                  <a:cubicBezTo>
                    <a:pt x="747488" y="2329115"/>
                    <a:pt x="735877" y="2317504"/>
                    <a:pt x="735877" y="2303180"/>
                  </a:cubicBezTo>
                  <a:lnTo>
                    <a:pt x="740855" y="2291161"/>
                  </a:lnTo>
                  <a:lnTo>
                    <a:pt x="735877" y="2279142"/>
                  </a:lnTo>
                  <a:lnTo>
                    <a:pt x="741117" y="2266490"/>
                  </a:lnTo>
                  <a:lnTo>
                    <a:pt x="735877" y="2253839"/>
                  </a:lnTo>
                  <a:lnTo>
                    <a:pt x="740855" y="2241820"/>
                  </a:lnTo>
                  <a:lnTo>
                    <a:pt x="735877" y="2229802"/>
                  </a:lnTo>
                  <a:lnTo>
                    <a:pt x="740806" y="2217901"/>
                  </a:lnTo>
                  <a:lnTo>
                    <a:pt x="735877" y="2205131"/>
                  </a:lnTo>
                  <a:lnTo>
                    <a:pt x="742026" y="2189199"/>
                  </a:lnTo>
                  <a:lnTo>
                    <a:pt x="738407" y="2180461"/>
                  </a:lnTo>
                  <a:lnTo>
                    <a:pt x="743196" y="2168900"/>
                  </a:lnTo>
                  <a:lnTo>
                    <a:pt x="738407" y="2157057"/>
                  </a:lnTo>
                  <a:lnTo>
                    <a:pt x="744446" y="2142121"/>
                  </a:lnTo>
                  <a:lnTo>
                    <a:pt x="740938" y="2133651"/>
                  </a:lnTo>
                  <a:lnTo>
                    <a:pt x="747705" y="2117313"/>
                  </a:lnTo>
                  <a:lnTo>
                    <a:pt x="743468" y="2107083"/>
                  </a:lnTo>
                  <a:lnTo>
                    <a:pt x="749449" y="2092643"/>
                  </a:lnTo>
                  <a:lnTo>
                    <a:pt x="745998" y="2084311"/>
                  </a:lnTo>
                  <a:lnTo>
                    <a:pt x="751094" y="2072006"/>
                  </a:lnTo>
                  <a:lnTo>
                    <a:pt x="745998" y="2060274"/>
                  </a:lnTo>
                  <a:lnTo>
                    <a:pt x="753520" y="2042957"/>
                  </a:lnTo>
                  <a:lnTo>
                    <a:pt x="751058" y="2036868"/>
                  </a:lnTo>
                  <a:lnTo>
                    <a:pt x="757097" y="2021934"/>
                  </a:lnTo>
                  <a:lnTo>
                    <a:pt x="753589" y="2013463"/>
                  </a:lnTo>
                  <a:lnTo>
                    <a:pt x="759827" y="1998401"/>
                  </a:lnTo>
                  <a:lnTo>
                    <a:pt x="756119" y="1988793"/>
                  </a:lnTo>
                  <a:lnTo>
                    <a:pt x="761938" y="1973716"/>
                  </a:lnTo>
                  <a:lnTo>
                    <a:pt x="758649" y="1965389"/>
                  </a:lnTo>
                  <a:cubicBezTo>
                    <a:pt x="758649" y="1957877"/>
                    <a:pt x="761552" y="1951077"/>
                    <a:pt x="766246" y="1946155"/>
                  </a:cubicBezTo>
                  <a:lnTo>
                    <a:pt x="766279" y="1946140"/>
                  </a:lnTo>
                  <a:lnTo>
                    <a:pt x="763710" y="1940085"/>
                  </a:lnTo>
                  <a:lnTo>
                    <a:pt x="769806" y="1925717"/>
                  </a:lnTo>
                  <a:lnTo>
                    <a:pt x="766241" y="1917314"/>
                  </a:lnTo>
                  <a:cubicBezTo>
                    <a:pt x="766241" y="1910152"/>
                    <a:pt x="769214" y="1903668"/>
                    <a:pt x="774022" y="1898975"/>
                  </a:cubicBezTo>
                  <a:lnTo>
                    <a:pt x="774797" y="1898661"/>
                  </a:lnTo>
                  <a:lnTo>
                    <a:pt x="772566" y="1893276"/>
                  </a:lnTo>
                  <a:lnTo>
                    <a:pt x="778547" y="1878835"/>
                  </a:lnTo>
                  <a:lnTo>
                    <a:pt x="775096" y="1870503"/>
                  </a:lnTo>
                  <a:lnTo>
                    <a:pt x="782290" y="1853134"/>
                  </a:lnTo>
                  <a:lnTo>
                    <a:pt x="780157" y="1847732"/>
                  </a:lnTo>
                  <a:lnTo>
                    <a:pt x="787081" y="1830200"/>
                  </a:lnTo>
                  <a:lnTo>
                    <a:pt x="785218" y="1825591"/>
                  </a:lnTo>
                  <a:lnTo>
                    <a:pt x="792506" y="1807565"/>
                  </a:lnTo>
                  <a:lnTo>
                    <a:pt x="790278" y="1802186"/>
                  </a:lnTo>
                  <a:lnTo>
                    <a:pt x="797628" y="1784442"/>
                  </a:lnTo>
                  <a:lnTo>
                    <a:pt x="795339" y="1778781"/>
                  </a:lnTo>
                  <a:lnTo>
                    <a:pt x="802628" y="1760755"/>
                  </a:lnTo>
                  <a:lnTo>
                    <a:pt x="800399" y="1755376"/>
                  </a:lnTo>
                  <a:lnTo>
                    <a:pt x="807938" y="1737177"/>
                  </a:lnTo>
                  <a:lnTo>
                    <a:pt x="805460" y="1731338"/>
                  </a:lnTo>
                  <a:cubicBezTo>
                    <a:pt x="805460" y="1724176"/>
                    <a:pt x="808433" y="1717692"/>
                    <a:pt x="813241" y="1712999"/>
                  </a:cubicBezTo>
                  <a:lnTo>
                    <a:pt x="814837" y="1712354"/>
                  </a:lnTo>
                  <a:lnTo>
                    <a:pt x="814316" y="1711096"/>
                  </a:lnTo>
                  <a:lnTo>
                    <a:pt x="821825" y="1692968"/>
                  </a:lnTo>
                  <a:lnTo>
                    <a:pt x="819377" y="1687058"/>
                  </a:lnTo>
                  <a:lnTo>
                    <a:pt x="826675" y="1669437"/>
                  </a:lnTo>
                  <a:lnTo>
                    <a:pt x="824437" y="1664286"/>
                  </a:lnTo>
                  <a:cubicBezTo>
                    <a:pt x="824437" y="1657124"/>
                    <a:pt x="827482" y="1650640"/>
                    <a:pt x="832404" y="1645947"/>
                  </a:cubicBezTo>
                  <a:lnTo>
                    <a:pt x="833208" y="1645629"/>
                  </a:lnTo>
                  <a:lnTo>
                    <a:pt x="832027" y="1642779"/>
                  </a:lnTo>
                  <a:cubicBezTo>
                    <a:pt x="832027" y="1635617"/>
                    <a:pt x="834930" y="1629133"/>
                    <a:pt x="839624" y="1624440"/>
                  </a:cubicBezTo>
                  <a:lnTo>
                    <a:pt x="841186" y="1623792"/>
                  </a:lnTo>
                  <a:lnTo>
                    <a:pt x="839618" y="1620006"/>
                  </a:lnTo>
                  <a:lnTo>
                    <a:pt x="846626" y="1603088"/>
                  </a:lnTo>
                  <a:lnTo>
                    <a:pt x="844679" y="1598499"/>
                  </a:lnTo>
                  <a:cubicBezTo>
                    <a:pt x="844679" y="1591337"/>
                    <a:pt x="847652" y="1584853"/>
                    <a:pt x="852460" y="1580160"/>
                  </a:cubicBezTo>
                  <a:lnTo>
                    <a:pt x="853903" y="1579576"/>
                  </a:lnTo>
                  <a:lnTo>
                    <a:pt x="852269" y="1575726"/>
                  </a:lnTo>
                  <a:cubicBezTo>
                    <a:pt x="852269" y="1568564"/>
                    <a:pt x="855244" y="1562080"/>
                    <a:pt x="860052" y="1557387"/>
                  </a:cubicBezTo>
                  <a:lnTo>
                    <a:pt x="862096" y="1556561"/>
                  </a:lnTo>
                  <a:lnTo>
                    <a:pt x="861126" y="1554219"/>
                  </a:lnTo>
                  <a:cubicBezTo>
                    <a:pt x="861126" y="1547057"/>
                    <a:pt x="864028" y="1540574"/>
                    <a:pt x="868722" y="1535880"/>
                  </a:cubicBezTo>
                  <a:lnTo>
                    <a:pt x="870472" y="1535155"/>
                  </a:lnTo>
                  <a:lnTo>
                    <a:pt x="868717" y="1530814"/>
                  </a:lnTo>
                  <a:cubicBezTo>
                    <a:pt x="868717" y="1523478"/>
                    <a:pt x="871619" y="1516835"/>
                    <a:pt x="876313" y="1512027"/>
                  </a:cubicBezTo>
                  <a:lnTo>
                    <a:pt x="877044" y="1511717"/>
                  </a:lnTo>
                  <a:lnTo>
                    <a:pt x="876307" y="1509940"/>
                  </a:lnTo>
                  <a:cubicBezTo>
                    <a:pt x="876307" y="1502778"/>
                    <a:pt x="879210" y="1496294"/>
                    <a:pt x="883904" y="1491601"/>
                  </a:cubicBezTo>
                  <a:lnTo>
                    <a:pt x="885164" y="1491078"/>
                  </a:lnTo>
                  <a:lnTo>
                    <a:pt x="883898" y="1487800"/>
                  </a:lnTo>
                  <a:cubicBezTo>
                    <a:pt x="883898" y="1480113"/>
                    <a:pt x="886801" y="1473155"/>
                    <a:pt x="891495" y="1468119"/>
                  </a:cubicBezTo>
                  <a:lnTo>
                    <a:pt x="892402" y="1467714"/>
                  </a:lnTo>
                  <a:lnTo>
                    <a:pt x="891489" y="1465660"/>
                  </a:lnTo>
                  <a:cubicBezTo>
                    <a:pt x="891489" y="1458498"/>
                    <a:pt x="894604" y="1452014"/>
                    <a:pt x="899641" y="1447321"/>
                  </a:cubicBezTo>
                  <a:lnTo>
                    <a:pt x="903325" y="1445898"/>
                  </a:lnTo>
                  <a:lnTo>
                    <a:pt x="902876" y="1444786"/>
                  </a:lnTo>
                  <a:cubicBezTo>
                    <a:pt x="902876" y="1437449"/>
                    <a:pt x="905778" y="1430807"/>
                    <a:pt x="910472" y="1425999"/>
                  </a:cubicBezTo>
                  <a:lnTo>
                    <a:pt x="911203" y="1425689"/>
                  </a:lnTo>
                  <a:lnTo>
                    <a:pt x="910466" y="1423911"/>
                  </a:lnTo>
                  <a:cubicBezTo>
                    <a:pt x="910466" y="1416749"/>
                    <a:pt x="913369" y="1410265"/>
                    <a:pt x="918063" y="1405572"/>
                  </a:cubicBezTo>
                  <a:lnTo>
                    <a:pt x="921504" y="1404146"/>
                  </a:lnTo>
                  <a:lnTo>
                    <a:pt x="920588" y="1401770"/>
                  </a:lnTo>
                  <a:cubicBezTo>
                    <a:pt x="920588" y="1394084"/>
                    <a:pt x="923490" y="1387126"/>
                    <a:pt x="928184" y="1382089"/>
                  </a:cubicBezTo>
                  <a:lnTo>
                    <a:pt x="929057" y="1381701"/>
                  </a:lnTo>
                  <a:lnTo>
                    <a:pt x="928178" y="1379631"/>
                  </a:lnTo>
                  <a:cubicBezTo>
                    <a:pt x="928178" y="1372469"/>
                    <a:pt x="931152" y="1365985"/>
                    <a:pt x="935960" y="1361292"/>
                  </a:cubicBezTo>
                  <a:lnTo>
                    <a:pt x="939939" y="1359683"/>
                  </a:lnTo>
                  <a:lnTo>
                    <a:pt x="939564" y="1358756"/>
                  </a:lnTo>
                  <a:cubicBezTo>
                    <a:pt x="939564" y="1351419"/>
                    <a:pt x="942467" y="1344777"/>
                    <a:pt x="947161" y="1339969"/>
                  </a:cubicBezTo>
                  <a:lnTo>
                    <a:pt x="950043" y="1338746"/>
                  </a:lnTo>
                  <a:lnTo>
                    <a:pt x="949685" y="1337881"/>
                  </a:lnTo>
                  <a:cubicBezTo>
                    <a:pt x="949685" y="1330719"/>
                    <a:pt x="952588" y="1324235"/>
                    <a:pt x="957282" y="1319542"/>
                  </a:cubicBezTo>
                  <a:lnTo>
                    <a:pt x="958191" y="1319165"/>
                  </a:lnTo>
                  <a:lnTo>
                    <a:pt x="957276" y="1317007"/>
                  </a:lnTo>
                  <a:cubicBezTo>
                    <a:pt x="957276" y="1309670"/>
                    <a:pt x="960320" y="1303028"/>
                    <a:pt x="965243" y="1298220"/>
                  </a:cubicBezTo>
                  <a:lnTo>
                    <a:pt x="967838" y="1297170"/>
                  </a:lnTo>
                  <a:lnTo>
                    <a:pt x="967397" y="1296132"/>
                  </a:lnTo>
                  <a:cubicBezTo>
                    <a:pt x="967397" y="1288970"/>
                    <a:pt x="970370" y="1282486"/>
                    <a:pt x="975178" y="1277793"/>
                  </a:cubicBezTo>
                  <a:lnTo>
                    <a:pt x="979158" y="1276183"/>
                  </a:lnTo>
                  <a:lnTo>
                    <a:pt x="978784" y="1275257"/>
                  </a:lnTo>
                  <a:cubicBezTo>
                    <a:pt x="978784" y="1267920"/>
                    <a:pt x="981686" y="1261278"/>
                    <a:pt x="986380" y="1256470"/>
                  </a:cubicBezTo>
                  <a:lnTo>
                    <a:pt x="989023" y="1255349"/>
                  </a:lnTo>
                  <a:lnTo>
                    <a:pt x="996501" y="1236413"/>
                  </a:lnTo>
                  <a:lnTo>
                    <a:pt x="999379" y="1235163"/>
                  </a:lnTo>
                  <a:lnTo>
                    <a:pt x="1006622" y="1217251"/>
                  </a:lnTo>
                  <a:lnTo>
                    <a:pt x="1011706" y="1215094"/>
                  </a:lnTo>
                  <a:lnTo>
                    <a:pt x="1019458" y="1196824"/>
                  </a:lnTo>
                  <a:lnTo>
                    <a:pt x="1023221" y="1195302"/>
                  </a:lnTo>
                  <a:lnTo>
                    <a:pt x="1023063" y="1194921"/>
                  </a:lnTo>
                  <a:cubicBezTo>
                    <a:pt x="1023063" y="1187759"/>
                    <a:pt x="1025966" y="1181275"/>
                    <a:pt x="1030660" y="1176582"/>
                  </a:cubicBezTo>
                  <a:lnTo>
                    <a:pt x="1033388" y="1175451"/>
                  </a:lnTo>
                  <a:lnTo>
                    <a:pt x="1040781" y="1157605"/>
                  </a:lnTo>
                  <a:lnTo>
                    <a:pt x="1045931" y="1155471"/>
                  </a:lnTo>
                  <a:lnTo>
                    <a:pt x="1053432" y="1137363"/>
                  </a:lnTo>
                  <a:lnTo>
                    <a:pt x="1056722" y="1135999"/>
                  </a:lnTo>
                  <a:lnTo>
                    <a:pt x="1055957" y="1134194"/>
                  </a:lnTo>
                  <a:cubicBezTo>
                    <a:pt x="1055957" y="1127032"/>
                    <a:pt x="1058930" y="1120549"/>
                    <a:pt x="1063738" y="1115855"/>
                  </a:cubicBezTo>
                  <a:lnTo>
                    <a:pt x="1071419" y="1112750"/>
                  </a:lnTo>
                  <a:lnTo>
                    <a:pt x="1077469" y="1098143"/>
                  </a:lnTo>
                  <a:lnTo>
                    <a:pt x="1080744" y="1096786"/>
                  </a:lnTo>
                  <a:lnTo>
                    <a:pt x="1079994" y="1094975"/>
                  </a:lnTo>
                  <a:cubicBezTo>
                    <a:pt x="1079994" y="1087813"/>
                    <a:pt x="1082896" y="1081329"/>
                    <a:pt x="1087590" y="1076636"/>
                  </a:cubicBezTo>
                  <a:lnTo>
                    <a:pt x="1094046" y="1073961"/>
                  </a:lnTo>
                  <a:lnTo>
                    <a:pt x="1100426" y="1058924"/>
                  </a:lnTo>
                  <a:lnTo>
                    <a:pt x="1107116" y="1056219"/>
                  </a:lnTo>
                  <a:lnTo>
                    <a:pt x="1114158" y="1037972"/>
                  </a:lnTo>
                  <a:lnTo>
                    <a:pt x="1120390" y="1035202"/>
                  </a:lnTo>
                  <a:lnTo>
                    <a:pt x="1126810" y="1019705"/>
                  </a:lnTo>
                  <a:lnTo>
                    <a:pt x="1129885" y="1018431"/>
                  </a:lnTo>
                  <a:lnTo>
                    <a:pt x="1137486" y="1000913"/>
                  </a:lnTo>
                  <a:lnTo>
                    <a:pt x="1144678" y="998069"/>
                  </a:lnTo>
                  <a:lnTo>
                    <a:pt x="1151218" y="983017"/>
                  </a:lnTo>
                  <a:lnTo>
                    <a:pt x="1160154" y="979487"/>
                  </a:lnTo>
                  <a:lnTo>
                    <a:pt x="1166029" y="965305"/>
                  </a:lnTo>
                  <a:lnTo>
                    <a:pt x="1171174" y="963173"/>
                  </a:lnTo>
                  <a:lnTo>
                    <a:pt x="1178680" y="944168"/>
                  </a:lnTo>
                  <a:lnTo>
                    <a:pt x="1186517" y="940763"/>
                  </a:lnTo>
                  <a:lnTo>
                    <a:pt x="1192597" y="926085"/>
                  </a:lnTo>
                  <a:lnTo>
                    <a:pt x="1198380" y="923689"/>
                  </a:lnTo>
                  <a:lnTo>
                    <a:pt x="1205248" y="907108"/>
                  </a:lnTo>
                  <a:lnTo>
                    <a:pt x="1212296" y="904188"/>
                  </a:lnTo>
                  <a:lnTo>
                    <a:pt x="1218270" y="889767"/>
                  </a:lnTo>
                  <a:lnTo>
                    <a:pt x="1228772" y="885417"/>
                  </a:lnTo>
                  <a:lnTo>
                    <a:pt x="1234346" y="870975"/>
                  </a:lnTo>
                  <a:lnTo>
                    <a:pt x="1241863" y="867633"/>
                  </a:lnTo>
                  <a:lnTo>
                    <a:pt x="1246998" y="855237"/>
                  </a:lnTo>
                  <a:lnTo>
                    <a:pt x="1256151" y="851446"/>
                  </a:lnTo>
                  <a:lnTo>
                    <a:pt x="1262364" y="836446"/>
                  </a:lnTo>
                  <a:lnTo>
                    <a:pt x="1273045" y="832022"/>
                  </a:lnTo>
                  <a:lnTo>
                    <a:pt x="1278626" y="818549"/>
                  </a:lnTo>
                  <a:lnTo>
                    <a:pt x="1285564" y="815675"/>
                  </a:lnTo>
                  <a:lnTo>
                    <a:pt x="1291278" y="801208"/>
                  </a:lnTo>
                  <a:lnTo>
                    <a:pt x="1301368" y="796824"/>
                  </a:lnTo>
                  <a:lnTo>
                    <a:pt x="1306644" y="784390"/>
                  </a:lnTo>
                  <a:lnTo>
                    <a:pt x="1317364" y="780055"/>
                  </a:lnTo>
                  <a:lnTo>
                    <a:pt x="1322906" y="766678"/>
                  </a:lnTo>
                  <a:lnTo>
                    <a:pt x="1333242" y="762396"/>
                  </a:lnTo>
                  <a:lnTo>
                    <a:pt x="1338086" y="750416"/>
                  </a:lnTo>
                  <a:lnTo>
                    <a:pt x="1347567" y="746394"/>
                  </a:lnTo>
                  <a:lnTo>
                    <a:pt x="1353454" y="732519"/>
                  </a:lnTo>
                  <a:lnTo>
                    <a:pt x="1365434" y="727674"/>
                  </a:lnTo>
                  <a:lnTo>
                    <a:pt x="1369716" y="717337"/>
                  </a:lnTo>
                  <a:lnTo>
                    <a:pt x="1379818" y="713153"/>
                  </a:lnTo>
                  <a:lnTo>
                    <a:pt x="1384898" y="700891"/>
                  </a:lnTo>
                  <a:lnTo>
                    <a:pt x="1396373" y="696138"/>
                  </a:lnTo>
                  <a:lnTo>
                    <a:pt x="1401344" y="683550"/>
                  </a:lnTo>
                  <a:lnTo>
                    <a:pt x="1411602" y="679093"/>
                  </a:lnTo>
                  <a:lnTo>
                    <a:pt x="1416526" y="666917"/>
                  </a:lnTo>
                  <a:lnTo>
                    <a:pt x="1427314" y="662339"/>
                  </a:lnTo>
                  <a:lnTo>
                    <a:pt x="1431893" y="651550"/>
                  </a:lnTo>
                  <a:lnTo>
                    <a:pt x="1444068" y="646627"/>
                  </a:lnTo>
                  <a:lnTo>
                    <a:pt x="1448525" y="636369"/>
                  </a:lnTo>
                  <a:lnTo>
                    <a:pt x="1461337" y="631308"/>
                  </a:lnTo>
                  <a:lnTo>
                    <a:pt x="1465866" y="620107"/>
                  </a:lnTo>
                  <a:lnTo>
                    <a:pt x="1478097" y="614917"/>
                  </a:lnTo>
                  <a:lnTo>
                    <a:pt x="1478678" y="613516"/>
                  </a:lnTo>
                  <a:lnTo>
                    <a:pt x="1463218" y="620388"/>
                  </a:lnTo>
                  <a:lnTo>
                    <a:pt x="1460794" y="626237"/>
                  </a:lnTo>
                  <a:lnTo>
                    <a:pt x="1450060" y="630684"/>
                  </a:lnTo>
                  <a:lnTo>
                    <a:pt x="1445613" y="641419"/>
                  </a:lnTo>
                  <a:lnTo>
                    <a:pt x="1432142" y="646999"/>
                  </a:lnTo>
                  <a:lnTo>
                    <a:pt x="1427717" y="657680"/>
                  </a:lnTo>
                  <a:lnTo>
                    <a:pt x="1415770" y="662629"/>
                  </a:lnTo>
                  <a:lnTo>
                    <a:pt x="1411455" y="673047"/>
                  </a:lnTo>
                  <a:lnTo>
                    <a:pt x="1400534" y="677571"/>
                  </a:lnTo>
                  <a:lnTo>
                    <a:pt x="1395903" y="688228"/>
                  </a:lnTo>
                  <a:lnTo>
                    <a:pt x="1381585" y="693883"/>
                  </a:lnTo>
                  <a:lnTo>
                    <a:pt x="1377296" y="704490"/>
                  </a:lnTo>
                  <a:lnTo>
                    <a:pt x="1367374" y="708700"/>
                  </a:lnTo>
                  <a:lnTo>
                    <a:pt x="1362114" y="722018"/>
                  </a:lnTo>
                  <a:lnTo>
                    <a:pt x="1351365" y="726687"/>
                  </a:lnTo>
                  <a:lnTo>
                    <a:pt x="1346748" y="737569"/>
                  </a:lnTo>
                  <a:lnTo>
                    <a:pt x="1335398" y="742159"/>
                  </a:lnTo>
                  <a:lnTo>
                    <a:pt x="1330486" y="754015"/>
                  </a:lnTo>
                  <a:lnTo>
                    <a:pt x="1319751" y="758462"/>
                  </a:lnTo>
                  <a:lnTo>
                    <a:pt x="1315304" y="769197"/>
                  </a:lnTo>
                  <a:lnTo>
                    <a:pt x="1306151" y="772989"/>
                  </a:lnTo>
                  <a:lnTo>
                    <a:pt x="1299937" y="787989"/>
                  </a:lnTo>
                  <a:lnTo>
                    <a:pt x="1287991" y="792938"/>
                  </a:lnTo>
                  <a:lnTo>
                    <a:pt x="1283676" y="803356"/>
                  </a:lnTo>
                  <a:lnTo>
                    <a:pt x="1274150" y="807302"/>
                  </a:lnTo>
                  <a:lnTo>
                    <a:pt x="1268309" y="821068"/>
                  </a:lnTo>
                  <a:lnTo>
                    <a:pt x="1260714" y="824139"/>
                  </a:lnTo>
                  <a:lnTo>
                    <a:pt x="1254578" y="839676"/>
                  </a:lnTo>
                  <a:lnTo>
                    <a:pt x="1243920" y="844306"/>
                  </a:lnTo>
                  <a:lnTo>
                    <a:pt x="1239396" y="855227"/>
                  </a:lnTo>
                  <a:lnTo>
                    <a:pt x="1230242" y="859019"/>
                  </a:lnTo>
                  <a:lnTo>
                    <a:pt x="1224029" y="874019"/>
                  </a:lnTo>
                  <a:lnTo>
                    <a:pt x="1216402" y="877179"/>
                  </a:lnTo>
                  <a:lnTo>
                    <a:pt x="1210298" y="891916"/>
                  </a:lnTo>
                  <a:lnTo>
                    <a:pt x="1200690" y="895896"/>
                  </a:lnTo>
                  <a:lnTo>
                    <a:pt x="1195116" y="910337"/>
                  </a:lnTo>
                  <a:lnTo>
                    <a:pt x="1188294" y="913369"/>
                  </a:lnTo>
                  <a:lnTo>
                    <a:pt x="1182280" y="928235"/>
                  </a:lnTo>
                  <a:lnTo>
                    <a:pt x="1173276" y="932054"/>
                  </a:lnTo>
                  <a:lnTo>
                    <a:pt x="1168179" y="943787"/>
                  </a:lnTo>
                  <a:lnTo>
                    <a:pt x="1159868" y="947069"/>
                  </a:lnTo>
                  <a:lnTo>
                    <a:pt x="1153367" y="962763"/>
                  </a:lnTo>
                  <a:lnTo>
                    <a:pt x="1147604" y="965150"/>
                  </a:lnTo>
                  <a:lnTo>
                    <a:pt x="1140530" y="982636"/>
                  </a:lnTo>
                  <a:lnTo>
                    <a:pt x="1133594" y="985577"/>
                  </a:lnTo>
                  <a:lnTo>
                    <a:pt x="1126799" y="1001983"/>
                  </a:lnTo>
                  <a:lnTo>
                    <a:pt x="1120384" y="1004641"/>
                  </a:lnTo>
                  <a:lnTo>
                    <a:pt x="1114147" y="1019695"/>
                  </a:lnTo>
                  <a:lnTo>
                    <a:pt x="1108048" y="1022221"/>
                  </a:lnTo>
                  <a:lnTo>
                    <a:pt x="1101311" y="1038486"/>
                  </a:lnTo>
                  <a:lnTo>
                    <a:pt x="1093684" y="1041645"/>
                  </a:lnTo>
                  <a:lnTo>
                    <a:pt x="1087580" y="1056383"/>
                  </a:lnTo>
                  <a:lnTo>
                    <a:pt x="1082146" y="1058634"/>
                  </a:lnTo>
                  <a:lnTo>
                    <a:pt x="1074928" y="1077335"/>
                  </a:lnTo>
                  <a:lnTo>
                    <a:pt x="1068661" y="1080121"/>
                  </a:lnTo>
                  <a:lnTo>
                    <a:pt x="1062092" y="1095602"/>
                  </a:lnTo>
                  <a:lnTo>
                    <a:pt x="1057449" y="1097479"/>
                  </a:lnTo>
                  <a:lnTo>
                    <a:pt x="1050890" y="1113314"/>
                  </a:lnTo>
                  <a:lnTo>
                    <a:pt x="1045456" y="1115565"/>
                  </a:lnTo>
                  <a:lnTo>
                    <a:pt x="1045836" y="1116483"/>
                  </a:lnTo>
                  <a:cubicBezTo>
                    <a:pt x="1045836" y="1123645"/>
                    <a:pt x="1042932" y="1130128"/>
                    <a:pt x="1038239" y="1134822"/>
                  </a:cubicBezTo>
                  <a:lnTo>
                    <a:pt x="1031824" y="1137479"/>
                  </a:lnTo>
                  <a:lnTo>
                    <a:pt x="1025588" y="1152534"/>
                  </a:lnTo>
                  <a:lnTo>
                    <a:pt x="1022298" y="1153896"/>
                  </a:lnTo>
                  <a:lnTo>
                    <a:pt x="1023064" y="1155702"/>
                  </a:lnTo>
                  <a:cubicBezTo>
                    <a:pt x="1023064" y="1162864"/>
                    <a:pt x="1020090" y="1169348"/>
                    <a:pt x="1015282" y="1174041"/>
                  </a:cubicBezTo>
                  <a:lnTo>
                    <a:pt x="1011513" y="1175565"/>
                  </a:lnTo>
                  <a:lnTo>
                    <a:pt x="1011678" y="1175944"/>
                  </a:lnTo>
                  <a:cubicBezTo>
                    <a:pt x="1011678" y="1183106"/>
                    <a:pt x="1008634" y="1189590"/>
                    <a:pt x="1003711" y="1194283"/>
                  </a:cubicBezTo>
                  <a:lnTo>
                    <a:pt x="998425" y="1196371"/>
                  </a:lnTo>
                  <a:lnTo>
                    <a:pt x="991430" y="1213260"/>
                  </a:lnTo>
                  <a:lnTo>
                    <a:pt x="988596" y="1214434"/>
                  </a:lnTo>
                  <a:lnTo>
                    <a:pt x="988905" y="1215163"/>
                  </a:lnTo>
                  <a:cubicBezTo>
                    <a:pt x="988905" y="1222325"/>
                    <a:pt x="985931" y="1228809"/>
                    <a:pt x="981123" y="1233502"/>
                  </a:cubicBezTo>
                  <a:lnTo>
                    <a:pt x="978220" y="1234676"/>
                  </a:lnTo>
                  <a:lnTo>
                    <a:pt x="978784" y="1236038"/>
                  </a:lnTo>
                  <a:cubicBezTo>
                    <a:pt x="978784" y="1243375"/>
                    <a:pt x="975810" y="1250016"/>
                    <a:pt x="971002" y="1254824"/>
                  </a:cubicBezTo>
                  <a:lnTo>
                    <a:pt x="967082" y="1256448"/>
                  </a:lnTo>
                  <a:lnTo>
                    <a:pt x="959802" y="1274881"/>
                  </a:lnTo>
                  <a:lnTo>
                    <a:pt x="956923" y="1276132"/>
                  </a:lnTo>
                  <a:lnTo>
                    <a:pt x="949680" y="1294043"/>
                  </a:lnTo>
                  <a:lnTo>
                    <a:pt x="946790" y="1295270"/>
                  </a:lnTo>
                  <a:lnTo>
                    <a:pt x="947156" y="1296132"/>
                  </a:lnTo>
                  <a:cubicBezTo>
                    <a:pt x="947156" y="1303294"/>
                    <a:pt x="944182" y="1309778"/>
                    <a:pt x="939374" y="1314471"/>
                  </a:cubicBezTo>
                  <a:lnTo>
                    <a:pt x="935395" y="1316080"/>
                  </a:lnTo>
                  <a:lnTo>
                    <a:pt x="935769" y="1317007"/>
                  </a:lnTo>
                  <a:cubicBezTo>
                    <a:pt x="935769" y="1324343"/>
                    <a:pt x="932866" y="1330985"/>
                    <a:pt x="928173" y="1335793"/>
                  </a:cubicBezTo>
                  <a:lnTo>
                    <a:pt x="925290" y="1337016"/>
                  </a:lnTo>
                  <a:lnTo>
                    <a:pt x="925648" y="1337881"/>
                  </a:lnTo>
                  <a:cubicBezTo>
                    <a:pt x="925648" y="1345043"/>
                    <a:pt x="922745" y="1351527"/>
                    <a:pt x="918052" y="1356220"/>
                  </a:cubicBezTo>
                  <a:lnTo>
                    <a:pt x="915011" y="1357479"/>
                  </a:lnTo>
                  <a:lnTo>
                    <a:pt x="915527" y="1358756"/>
                  </a:lnTo>
                  <a:cubicBezTo>
                    <a:pt x="915527" y="1366092"/>
                    <a:pt x="912624" y="1372734"/>
                    <a:pt x="907931" y="1377542"/>
                  </a:cubicBezTo>
                  <a:lnTo>
                    <a:pt x="907200" y="1377853"/>
                  </a:lnTo>
                  <a:lnTo>
                    <a:pt x="907936" y="1379631"/>
                  </a:lnTo>
                  <a:cubicBezTo>
                    <a:pt x="907936" y="1386793"/>
                    <a:pt x="905033" y="1393277"/>
                    <a:pt x="900340" y="1397970"/>
                  </a:cubicBezTo>
                  <a:lnTo>
                    <a:pt x="896880" y="1399403"/>
                  </a:lnTo>
                  <a:lnTo>
                    <a:pt x="897816" y="1401770"/>
                  </a:lnTo>
                  <a:cubicBezTo>
                    <a:pt x="897816" y="1409456"/>
                    <a:pt x="894842" y="1416414"/>
                    <a:pt x="890034" y="1421452"/>
                  </a:cubicBezTo>
                  <a:lnTo>
                    <a:pt x="888260" y="1422221"/>
                  </a:lnTo>
                  <a:lnTo>
                    <a:pt x="888960" y="1423911"/>
                  </a:lnTo>
                  <a:cubicBezTo>
                    <a:pt x="888960" y="1431073"/>
                    <a:pt x="886056" y="1437557"/>
                    <a:pt x="881363" y="1442250"/>
                  </a:cubicBezTo>
                  <a:lnTo>
                    <a:pt x="878322" y="1443509"/>
                  </a:lnTo>
                  <a:lnTo>
                    <a:pt x="878838" y="1444786"/>
                  </a:lnTo>
                  <a:cubicBezTo>
                    <a:pt x="878838" y="1452122"/>
                    <a:pt x="875935" y="1458764"/>
                    <a:pt x="871242" y="1463572"/>
                  </a:cubicBezTo>
                  <a:lnTo>
                    <a:pt x="870511" y="1463882"/>
                  </a:lnTo>
                  <a:lnTo>
                    <a:pt x="871248" y="1465660"/>
                  </a:lnTo>
                  <a:cubicBezTo>
                    <a:pt x="871248" y="1472822"/>
                    <a:pt x="868344" y="1479306"/>
                    <a:pt x="863651" y="1483999"/>
                  </a:cubicBezTo>
                  <a:lnTo>
                    <a:pt x="862365" y="1484532"/>
                  </a:lnTo>
                  <a:lnTo>
                    <a:pt x="863657" y="1487800"/>
                  </a:lnTo>
                  <a:cubicBezTo>
                    <a:pt x="863657" y="1495485"/>
                    <a:pt x="860683" y="1502443"/>
                    <a:pt x="855875" y="1507481"/>
                  </a:cubicBezTo>
                  <a:lnTo>
                    <a:pt x="855118" y="1507809"/>
                  </a:lnTo>
                  <a:lnTo>
                    <a:pt x="856065" y="1509940"/>
                  </a:lnTo>
                  <a:cubicBezTo>
                    <a:pt x="856065" y="1517102"/>
                    <a:pt x="852950" y="1523586"/>
                    <a:pt x="847913" y="1528279"/>
                  </a:cubicBezTo>
                  <a:lnTo>
                    <a:pt x="844229" y="1529702"/>
                  </a:lnTo>
                  <a:lnTo>
                    <a:pt x="844679" y="1530814"/>
                  </a:lnTo>
                  <a:cubicBezTo>
                    <a:pt x="844679" y="1538151"/>
                    <a:pt x="841776" y="1544793"/>
                    <a:pt x="837083" y="1549601"/>
                  </a:cubicBezTo>
                  <a:lnTo>
                    <a:pt x="835460" y="1550290"/>
                  </a:lnTo>
                  <a:lnTo>
                    <a:pt x="837089" y="1554219"/>
                  </a:lnTo>
                  <a:lnTo>
                    <a:pt x="830059" y="1571192"/>
                  </a:lnTo>
                  <a:lnTo>
                    <a:pt x="832029" y="1575726"/>
                  </a:lnTo>
                  <a:cubicBezTo>
                    <a:pt x="832029" y="1582888"/>
                    <a:pt x="828984" y="1589372"/>
                    <a:pt x="824062" y="1594065"/>
                  </a:cubicBezTo>
                  <a:lnTo>
                    <a:pt x="822807" y="1594561"/>
                  </a:lnTo>
                  <a:lnTo>
                    <a:pt x="824437" y="1598499"/>
                  </a:lnTo>
                  <a:cubicBezTo>
                    <a:pt x="824437" y="1605661"/>
                    <a:pt x="821534" y="1612145"/>
                    <a:pt x="816841" y="1616838"/>
                  </a:cubicBezTo>
                  <a:lnTo>
                    <a:pt x="815702" y="1617310"/>
                  </a:lnTo>
                  <a:lnTo>
                    <a:pt x="816846" y="1620006"/>
                  </a:lnTo>
                  <a:cubicBezTo>
                    <a:pt x="816846" y="1627169"/>
                    <a:pt x="813872" y="1633652"/>
                    <a:pt x="809064" y="1638346"/>
                  </a:cubicBezTo>
                  <a:lnTo>
                    <a:pt x="806572" y="1639354"/>
                  </a:lnTo>
                  <a:lnTo>
                    <a:pt x="807990" y="1642779"/>
                  </a:lnTo>
                  <a:lnTo>
                    <a:pt x="801006" y="1659640"/>
                  </a:lnTo>
                  <a:lnTo>
                    <a:pt x="802930" y="1664286"/>
                  </a:lnTo>
                  <a:cubicBezTo>
                    <a:pt x="802930" y="1671448"/>
                    <a:pt x="800027" y="1677932"/>
                    <a:pt x="795334" y="1682625"/>
                  </a:cubicBezTo>
                  <a:lnTo>
                    <a:pt x="793771" y="1683272"/>
                  </a:lnTo>
                  <a:lnTo>
                    <a:pt x="795340" y="1687058"/>
                  </a:lnTo>
                  <a:lnTo>
                    <a:pt x="787831" y="1705186"/>
                  </a:lnTo>
                  <a:lnTo>
                    <a:pt x="790279" y="1711096"/>
                  </a:lnTo>
                  <a:lnTo>
                    <a:pt x="783556" y="1727326"/>
                  </a:lnTo>
                  <a:lnTo>
                    <a:pt x="785218" y="1731338"/>
                  </a:lnTo>
                  <a:cubicBezTo>
                    <a:pt x="785218" y="1738500"/>
                    <a:pt x="782315" y="1744984"/>
                    <a:pt x="777622" y="1749678"/>
                  </a:cubicBezTo>
                  <a:lnTo>
                    <a:pt x="775571" y="1750527"/>
                  </a:lnTo>
                  <a:lnTo>
                    <a:pt x="777628" y="1755376"/>
                  </a:lnTo>
                  <a:lnTo>
                    <a:pt x="770161" y="1772972"/>
                  </a:lnTo>
                  <a:lnTo>
                    <a:pt x="772567" y="1778781"/>
                  </a:lnTo>
                  <a:cubicBezTo>
                    <a:pt x="772567" y="1786117"/>
                    <a:pt x="769593" y="1792759"/>
                    <a:pt x="764785" y="1797567"/>
                  </a:cubicBezTo>
                  <a:lnTo>
                    <a:pt x="764394" y="1797729"/>
                  </a:lnTo>
                  <a:lnTo>
                    <a:pt x="766241" y="1802186"/>
                  </a:lnTo>
                  <a:lnTo>
                    <a:pt x="758892" y="1819930"/>
                  </a:lnTo>
                  <a:lnTo>
                    <a:pt x="761180" y="1825591"/>
                  </a:lnTo>
                  <a:lnTo>
                    <a:pt x="755401" y="1839885"/>
                  </a:lnTo>
                  <a:lnTo>
                    <a:pt x="758651" y="1847732"/>
                  </a:lnTo>
                  <a:lnTo>
                    <a:pt x="751404" y="1865227"/>
                  </a:lnTo>
                  <a:lnTo>
                    <a:pt x="753590" y="1870503"/>
                  </a:lnTo>
                  <a:lnTo>
                    <a:pt x="746343" y="1887998"/>
                  </a:lnTo>
                  <a:lnTo>
                    <a:pt x="748529" y="1893276"/>
                  </a:lnTo>
                  <a:lnTo>
                    <a:pt x="741020" y="1911404"/>
                  </a:lnTo>
                  <a:lnTo>
                    <a:pt x="743468" y="1917314"/>
                  </a:lnTo>
                  <a:lnTo>
                    <a:pt x="737446" y="1931854"/>
                  </a:lnTo>
                  <a:lnTo>
                    <a:pt x="740939" y="1940086"/>
                  </a:lnTo>
                  <a:lnTo>
                    <a:pt x="734307" y="1955715"/>
                  </a:lnTo>
                  <a:lnTo>
                    <a:pt x="738407" y="1965389"/>
                  </a:lnTo>
                  <a:lnTo>
                    <a:pt x="731002" y="1982861"/>
                  </a:lnTo>
                  <a:lnTo>
                    <a:pt x="733348" y="1988793"/>
                  </a:lnTo>
                  <a:lnTo>
                    <a:pt x="726503" y="2006104"/>
                  </a:lnTo>
                  <a:lnTo>
                    <a:pt x="729552" y="2013463"/>
                  </a:lnTo>
                  <a:lnTo>
                    <a:pt x="723482" y="2028116"/>
                  </a:lnTo>
                  <a:lnTo>
                    <a:pt x="727021" y="2036868"/>
                  </a:lnTo>
                  <a:lnTo>
                    <a:pt x="720982" y="2051803"/>
                  </a:lnTo>
                  <a:lnTo>
                    <a:pt x="724491" y="2060274"/>
                  </a:lnTo>
                  <a:lnTo>
                    <a:pt x="718248" y="2075346"/>
                  </a:lnTo>
                  <a:lnTo>
                    <a:pt x="721961" y="2084311"/>
                  </a:lnTo>
                  <a:lnTo>
                    <a:pt x="715979" y="2098751"/>
                  </a:lnTo>
                  <a:lnTo>
                    <a:pt x="719430" y="2107083"/>
                  </a:lnTo>
                  <a:lnTo>
                    <a:pt x="712663" y="2123421"/>
                  </a:lnTo>
                  <a:lnTo>
                    <a:pt x="716900" y="2133651"/>
                  </a:lnTo>
                  <a:lnTo>
                    <a:pt x="712112" y="2145213"/>
                  </a:lnTo>
                  <a:lnTo>
                    <a:pt x="716900" y="2157057"/>
                  </a:lnTo>
                  <a:lnTo>
                    <a:pt x="710862" y="2171990"/>
                  </a:lnTo>
                  <a:lnTo>
                    <a:pt x="714370" y="2180461"/>
                  </a:lnTo>
                  <a:lnTo>
                    <a:pt x="709441" y="2192361"/>
                  </a:lnTo>
                  <a:lnTo>
                    <a:pt x="714370" y="2205131"/>
                  </a:lnTo>
                  <a:lnTo>
                    <a:pt x="708220" y="2221063"/>
                  </a:lnTo>
                  <a:lnTo>
                    <a:pt x="711840" y="2229802"/>
                  </a:lnTo>
                  <a:lnTo>
                    <a:pt x="706861" y="2241820"/>
                  </a:lnTo>
                  <a:lnTo>
                    <a:pt x="711840" y="2253839"/>
                  </a:lnTo>
                  <a:lnTo>
                    <a:pt x="706599" y="2266490"/>
                  </a:lnTo>
                  <a:lnTo>
                    <a:pt x="711840" y="2279142"/>
                  </a:lnTo>
                  <a:lnTo>
                    <a:pt x="706861" y="2291161"/>
                  </a:lnTo>
                  <a:lnTo>
                    <a:pt x="711840" y="2303180"/>
                  </a:lnTo>
                  <a:cubicBezTo>
                    <a:pt x="711840" y="2317504"/>
                    <a:pt x="700228" y="2329115"/>
                    <a:pt x="685904" y="2329115"/>
                  </a:cubicBezTo>
                  <a:cubicBezTo>
                    <a:pt x="671580" y="2329115"/>
                    <a:pt x="659969" y="2317504"/>
                    <a:pt x="659969" y="2303180"/>
                  </a:cubicBezTo>
                  <a:lnTo>
                    <a:pt x="664947" y="2291161"/>
                  </a:lnTo>
                  <a:lnTo>
                    <a:pt x="659969" y="2279142"/>
                  </a:lnTo>
                  <a:lnTo>
                    <a:pt x="665209" y="2266490"/>
                  </a:lnTo>
                  <a:lnTo>
                    <a:pt x="659969" y="2253839"/>
                  </a:lnTo>
                  <a:lnTo>
                    <a:pt x="664946" y="2241820"/>
                  </a:lnTo>
                  <a:lnTo>
                    <a:pt x="659969" y="2229802"/>
                  </a:lnTo>
                  <a:lnTo>
                    <a:pt x="666207" y="2214740"/>
                  </a:lnTo>
                  <a:lnTo>
                    <a:pt x="662499" y="2205131"/>
                  </a:lnTo>
                  <a:lnTo>
                    <a:pt x="667428" y="2192361"/>
                  </a:lnTo>
                  <a:lnTo>
                    <a:pt x="662499" y="2180461"/>
                  </a:lnTo>
                  <a:lnTo>
                    <a:pt x="668568" y="2165809"/>
                  </a:lnTo>
                  <a:lnTo>
                    <a:pt x="665029" y="2157057"/>
                  </a:lnTo>
                  <a:lnTo>
                    <a:pt x="669818" y="2145213"/>
                  </a:lnTo>
                  <a:lnTo>
                    <a:pt x="665029" y="2133651"/>
                  </a:lnTo>
                  <a:lnTo>
                    <a:pt x="671797" y="2117313"/>
                  </a:lnTo>
                  <a:lnTo>
                    <a:pt x="667560" y="2107083"/>
                  </a:lnTo>
                  <a:lnTo>
                    <a:pt x="673541" y="2092643"/>
                  </a:lnTo>
                  <a:lnTo>
                    <a:pt x="670090" y="2084311"/>
                  </a:lnTo>
                  <a:lnTo>
                    <a:pt x="676333" y="2069238"/>
                  </a:lnTo>
                  <a:lnTo>
                    <a:pt x="672620" y="2060274"/>
                  </a:lnTo>
                  <a:lnTo>
                    <a:pt x="678690" y="2045620"/>
                  </a:lnTo>
                  <a:lnTo>
                    <a:pt x="675150" y="2036868"/>
                  </a:lnTo>
                  <a:lnTo>
                    <a:pt x="681189" y="2021933"/>
                  </a:lnTo>
                  <a:lnTo>
                    <a:pt x="677681" y="2013463"/>
                  </a:lnTo>
                  <a:lnTo>
                    <a:pt x="683965" y="1998290"/>
                  </a:lnTo>
                  <a:lnTo>
                    <a:pt x="680211" y="1988793"/>
                  </a:lnTo>
                  <a:lnTo>
                    <a:pt x="686220" y="1973596"/>
                  </a:lnTo>
                  <a:lnTo>
                    <a:pt x="682741" y="1965389"/>
                  </a:lnTo>
                  <a:lnTo>
                    <a:pt x="690636" y="1946763"/>
                  </a:lnTo>
                  <a:lnTo>
                    <a:pt x="687802" y="1940086"/>
                  </a:lnTo>
                  <a:lnTo>
                    <a:pt x="694496" y="1924312"/>
                  </a:lnTo>
                  <a:lnTo>
                    <a:pt x="691598" y="1917314"/>
                  </a:lnTo>
                  <a:lnTo>
                    <a:pt x="699106" y="1899186"/>
                  </a:lnTo>
                  <a:lnTo>
                    <a:pt x="696658" y="1893276"/>
                  </a:lnTo>
                  <a:lnTo>
                    <a:pt x="703905" y="1875781"/>
                  </a:lnTo>
                  <a:lnTo>
                    <a:pt x="701719" y="1870503"/>
                  </a:lnTo>
                  <a:lnTo>
                    <a:pt x="707700" y="1856063"/>
                  </a:lnTo>
                  <a:lnTo>
                    <a:pt x="704249" y="1847732"/>
                  </a:lnTo>
                  <a:lnTo>
                    <a:pt x="711340" y="1830613"/>
                  </a:lnTo>
                  <a:lnTo>
                    <a:pt x="709310" y="1825591"/>
                  </a:lnTo>
                  <a:lnTo>
                    <a:pt x="716598" y="1807565"/>
                  </a:lnTo>
                  <a:lnTo>
                    <a:pt x="714370" y="1802186"/>
                  </a:lnTo>
                  <a:lnTo>
                    <a:pt x="721747" y="1784375"/>
                  </a:lnTo>
                  <a:lnTo>
                    <a:pt x="719430" y="1778781"/>
                  </a:lnTo>
                  <a:lnTo>
                    <a:pt x="726836" y="1760902"/>
                  </a:lnTo>
                  <a:lnTo>
                    <a:pt x="724491" y="1755376"/>
                  </a:lnTo>
                  <a:cubicBezTo>
                    <a:pt x="724491" y="1748214"/>
                    <a:pt x="727464" y="1741730"/>
                    <a:pt x="732272" y="1737037"/>
                  </a:cubicBezTo>
                  <a:lnTo>
                    <a:pt x="735215" y="1735847"/>
                  </a:lnTo>
                  <a:lnTo>
                    <a:pt x="733348" y="1731338"/>
                  </a:lnTo>
                  <a:lnTo>
                    <a:pt x="740070" y="1715108"/>
                  </a:lnTo>
                  <a:lnTo>
                    <a:pt x="738408" y="1711096"/>
                  </a:lnTo>
                  <a:lnTo>
                    <a:pt x="745917" y="1692968"/>
                  </a:lnTo>
                  <a:lnTo>
                    <a:pt x="743468" y="1687058"/>
                  </a:lnTo>
                  <a:cubicBezTo>
                    <a:pt x="743468" y="1679896"/>
                    <a:pt x="746371" y="1673412"/>
                    <a:pt x="751065" y="1668719"/>
                  </a:cubicBezTo>
                  <a:lnTo>
                    <a:pt x="752628" y="1668071"/>
                  </a:lnTo>
                  <a:lnTo>
                    <a:pt x="751059" y="1664286"/>
                  </a:lnTo>
                  <a:lnTo>
                    <a:pt x="758043" y="1647424"/>
                  </a:lnTo>
                  <a:lnTo>
                    <a:pt x="756119" y="1642779"/>
                  </a:lnTo>
                  <a:cubicBezTo>
                    <a:pt x="756119" y="1635617"/>
                    <a:pt x="759022" y="1629133"/>
                    <a:pt x="763716" y="1624440"/>
                  </a:cubicBezTo>
                  <a:lnTo>
                    <a:pt x="765310" y="1623778"/>
                  </a:lnTo>
                  <a:lnTo>
                    <a:pt x="763710" y="1620006"/>
                  </a:lnTo>
                  <a:cubicBezTo>
                    <a:pt x="763710" y="1612844"/>
                    <a:pt x="766683" y="1606361"/>
                    <a:pt x="771491" y="1601667"/>
                  </a:cubicBezTo>
                  <a:lnTo>
                    <a:pt x="773536" y="1600840"/>
                  </a:lnTo>
                  <a:lnTo>
                    <a:pt x="772566" y="1598499"/>
                  </a:lnTo>
                  <a:lnTo>
                    <a:pt x="779865" y="1580878"/>
                  </a:lnTo>
                  <a:lnTo>
                    <a:pt x="777627" y="1575726"/>
                  </a:lnTo>
                  <a:cubicBezTo>
                    <a:pt x="777627" y="1568564"/>
                    <a:pt x="780671" y="1562080"/>
                    <a:pt x="785594" y="1557387"/>
                  </a:cubicBezTo>
                  <a:lnTo>
                    <a:pt x="786398" y="1557069"/>
                  </a:lnTo>
                  <a:lnTo>
                    <a:pt x="785218" y="1554219"/>
                  </a:lnTo>
                  <a:cubicBezTo>
                    <a:pt x="785218" y="1547057"/>
                    <a:pt x="788120" y="1540574"/>
                    <a:pt x="792814" y="1535880"/>
                  </a:cubicBezTo>
                  <a:lnTo>
                    <a:pt x="794563" y="1535155"/>
                  </a:lnTo>
                  <a:lnTo>
                    <a:pt x="792808" y="1530814"/>
                  </a:lnTo>
                  <a:cubicBezTo>
                    <a:pt x="792808" y="1523478"/>
                    <a:pt x="795711" y="1516835"/>
                    <a:pt x="800405" y="1512027"/>
                  </a:cubicBezTo>
                  <a:lnTo>
                    <a:pt x="801181" y="1511698"/>
                  </a:lnTo>
                  <a:lnTo>
                    <a:pt x="800399" y="1509940"/>
                  </a:lnTo>
                  <a:cubicBezTo>
                    <a:pt x="800399" y="1502778"/>
                    <a:pt x="803514" y="1496294"/>
                    <a:pt x="808551" y="1491601"/>
                  </a:cubicBezTo>
                  <a:lnTo>
                    <a:pt x="811564" y="1490438"/>
                  </a:lnTo>
                  <a:lnTo>
                    <a:pt x="810520" y="1487800"/>
                  </a:lnTo>
                  <a:cubicBezTo>
                    <a:pt x="810520" y="1480113"/>
                    <a:pt x="813494" y="1473155"/>
                    <a:pt x="818302" y="1468119"/>
                  </a:cubicBezTo>
                  <a:lnTo>
                    <a:pt x="820076" y="1467349"/>
                  </a:lnTo>
                  <a:lnTo>
                    <a:pt x="819377" y="1465660"/>
                  </a:lnTo>
                  <a:cubicBezTo>
                    <a:pt x="819377" y="1458498"/>
                    <a:pt x="822279" y="1452014"/>
                    <a:pt x="826973" y="1447321"/>
                  </a:cubicBezTo>
                  <a:lnTo>
                    <a:pt x="827846" y="1446959"/>
                  </a:lnTo>
                  <a:lnTo>
                    <a:pt x="826968" y="1444786"/>
                  </a:lnTo>
                  <a:cubicBezTo>
                    <a:pt x="826968" y="1437449"/>
                    <a:pt x="829870" y="1430807"/>
                    <a:pt x="834564" y="1425999"/>
                  </a:cubicBezTo>
                  <a:lnTo>
                    <a:pt x="837446" y="1424776"/>
                  </a:lnTo>
                  <a:lnTo>
                    <a:pt x="837089" y="1423911"/>
                  </a:lnTo>
                  <a:cubicBezTo>
                    <a:pt x="837089" y="1416749"/>
                    <a:pt x="839991" y="1410265"/>
                    <a:pt x="844685" y="1405572"/>
                  </a:cubicBezTo>
                  <a:lnTo>
                    <a:pt x="845971" y="1405039"/>
                  </a:lnTo>
                  <a:lnTo>
                    <a:pt x="844679" y="1401770"/>
                  </a:lnTo>
                  <a:cubicBezTo>
                    <a:pt x="844679" y="1394084"/>
                    <a:pt x="847653" y="1387126"/>
                    <a:pt x="852461" y="1382089"/>
                  </a:cubicBezTo>
                  <a:lnTo>
                    <a:pt x="856379" y="1380389"/>
                  </a:lnTo>
                  <a:lnTo>
                    <a:pt x="856065" y="1379631"/>
                  </a:lnTo>
                  <a:cubicBezTo>
                    <a:pt x="856065" y="1372469"/>
                    <a:pt x="858968" y="1365985"/>
                    <a:pt x="863662" y="1361292"/>
                  </a:cubicBezTo>
                  <a:lnTo>
                    <a:pt x="864535" y="1360929"/>
                  </a:lnTo>
                  <a:lnTo>
                    <a:pt x="863656" y="1358756"/>
                  </a:lnTo>
                  <a:cubicBezTo>
                    <a:pt x="863656" y="1351419"/>
                    <a:pt x="866558" y="1344777"/>
                    <a:pt x="871252" y="1339969"/>
                  </a:cubicBezTo>
                  <a:lnTo>
                    <a:pt x="874135" y="1338746"/>
                  </a:lnTo>
                  <a:lnTo>
                    <a:pt x="873777" y="1337881"/>
                  </a:lnTo>
                  <a:cubicBezTo>
                    <a:pt x="873777" y="1330719"/>
                    <a:pt x="876680" y="1324235"/>
                    <a:pt x="881374" y="1319542"/>
                  </a:cubicBezTo>
                  <a:lnTo>
                    <a:pt x="884414" y="1318282"/>
                  </a:lnTo>
                  <a:lnTo>
                    <a:pt x="883898" y="1317007"/>
                  </a:lnTo>
                  <a:cubicBezTo>
                    <a:pt x="883898" y="1309670"/>
                    <a:pt x="886801" y="1303028"/>
                    <a:pt x="891495" y="1298220"/>
                  </a:cubicBezTo>
                  <a:lnTo>
                    <a:pt x="894385" y="1296993"/>
                  </a:lnTo>
                  <a:lnTo>
                    <a:pt x="894019" y="1296132"/>
                  </a:lnTo>
                  <a:cubicBezTo>
                    <a:pt x="894019" y="1288970"/>
                    <a:pt x="896993" y="1282486"/>
                    <a:pt x="901801" y="1277793"/>
                  </a:cubicBezTo>
                  <a:lnTo>
                    <a:pt x="905780" y="1276183"/>
                  </a:lnTo>
                  <a:lnTo>
                    <a:pt x="905406" y="1275257"/>
                  </a:lnTo>
                  <a:cubicBezTo>
                    <a:pt x="905406" y="1267920"/>
                    <a:pt x="908308" y="1261278"/>
                    <a:pt x="913002" y="1256470"/>
                  </a:cubicBezTo>
                  <a:lnTo>
                    <a:pt x="915645" y="1255349"/>
                  </a:lnTo>
                  <a:lnTo>
                    <a:pt x="923123" y="1236413"/>
                  </a:lnTo>
                  <a:lnTo>
                    <a:pt x="926012" y="1235158"/>
                  </a:lnTo>
                  <a:lnTo>
                    <a:pt x="933429" y="1217251"/>
                  </a:lnTo>
                  <a:lnTo>
                    <a:pt x="936172" y="1216115"/>
                  </a:lnTo>
                  <a:lnTo>
                    <a:pt x="935768" y="1215163"/>
                  </a:lnTo>
                  <a:cubicBezTo>
                    <a:pt x="935768" y="1208001"/>
                    <a:pt x="938742" y="1201517"/>
                    <a:pt x="943550" y="1196824"/>
                  </a:cubicBezTo>
                  <a:lnTo>
                    <a:pt x="947313" y="1195302"/>
                  </a:lnTo>
                  <a:lnTo>
                    <a:pt x="947155" y="1194921"/>
                  </a:lnTo>
                  <a:cubicBezTo>
                    <a:pt x="947155" y="1187759"/>
                    <a:pt x="950058" y="1181275"/>
                    <a:pt x="954751" y="1176582"/>
                  </a:cubicBezTo>
                  <a:lnTo>
                    <a:pt x="957492" y="1175446"/>
                  </a:lnTo>
                  <a:lnTo>
                    <a:pt x="965243" y="1157605"/>
                  </a:lnTo>
                  <a:lnTo>
                    <a:pt x="969947" y="1155748"/>
                  </a:lnTo>
                  <a:lnTo>
                    <a:pt x="969928" y="1155702"/>
                  </a:lnTo>
                  <a:cubicBezTo>
                    <a:pt x="969928" y="1148540"/>
                    <a:pt x="972901" y="1142056"/>
                    <a:pt x="977709" y="1137363"/>
                  </a:cubicBezTo>
                  <a:lnTo>
                    <a:pt x="981920" y="1135660"/>
                  </a:lnTo>
                  <a:lnTo>
                    <a:pt x="981313" y="1134194"/>
                  </a:lnTo>
                  <a:cubicBezTo>
                    <a:pt x="981313" y="1127032"/>
                    <a:pt x="984216" y="1120549"/>
                    <a:pt x="988910" y="1115855"/>
                  </a:cubicBezTo>
                  <a:lnTo>
                    <a:pt x="995325" y="1113198"/>
                  </a:lnTo>
                  <a:lnTo>
                    <a:pt x="1001561" y="1098143"/>
                  </a:lnTo>
                  <a:lnTo>
                    <a:pt x="1006996" y="1095892"/>
                  </a:lnTo>
                  <a:lnTo>
                    <a:pt x="1006616" y="1094975"/>
                  </a:lnTo>
                  <a:cubicBezTo>
                    <a:pt x="1006616" y="1087813"/>
                    <a:pt x="1009518" y="1081329"/>
                    <a:pt x="1014212" y="1076636"/>
                  </a:cubicBezTo>
                  <a:lnTo>
                    <a:pt x="1017599" y="1075233"/>
                  </a:lnTo>
                  <a:lnTo>
                    <a:pt x="1024518" y="1058924"/>
                  </a:lnTo>
                  <a:lnTo>
                    <a:pt x="1031208" y="1056219"/>
                  </a:lnTo>
                  <a:lnTo>
                    <a:pt x="1038250" y="1037972"/>
                  </a:lnTo>
                  <a:lnTo>
                    <a:pt x="1044482" y="1035202"/>
                  </a:lnTo>
                  <a:lnTo>
                    <a:pt x="1050902" y="1019705"/>
                  </a:lnTo>
                  <a:lnTo>
                    <a:pt x="1057001" y="1017179"/>
                  </a:lnTo>
                  <a:lnTo>
                    <a:pt x="1063738" y="1000913"/>
                  </a:lnTo>
                  <a:lnTo>
                    <a:pt x="1071365" y="997754"/>
                  </a:lnTo>
                  <a:lnTo>
                    <a:pt x="1077469" y="983017"/>
                  </a:lnTo>
                  <a:lnTo>
                    <a:pt x="1083884" y="980359"/>
                  </a:lnTo>
                  <a:lnTo>
                    <a:pt x="1090120" y="965305"/>
                  </a:lnTo>
                  <a:lnTo>
                    <a:pt x="1095268" y="963172"/>
                  </a:lnTo>
                  <a:lnTo>
                    <a:pt x="1102957" y="944168"/>
                  </a:lnTo>
                  <a:lnTo>
                    <a:pt x="1110528" y="940957"/>
                  </a:lnTo>
                  <a:lnTo>
                    <a:pt x="1116689" y="926085"/>
                  </a:lnTo>
                  <a:lnTo>
                    <a:pt x="1122515" y="923671"/>
                  </a:lnTo>
                  <a:lnTo>
                    <a:pt x="1129711" y="907108"/>
                  </a:lnTo>
                  <a:lnTo>
                    <a:pt x="1139208" y="903357"/>
                  </a:lnTo>
                  <a:lnTo>
                    <a:pt x="1144707" y="889767"/>
                  </a:lnTo>
                  <a:lnTo>
                    <a:pt x="1152452" y="886482"/>
                  </a:lnTo>
                  <a:lnTo>
                    <a:pt x="1158438" y="870975"/>
                  </a:lnTo>
                  <a:lnTo>
                    <a:pt x="1169056" y="866255"/>
                  </a:lnTo>
                  <a:lnTo>
                    <a:pt x="1173620" y="855237"/>
                  </a:lnTo>
                  <a:lnTo>
                    <a:pt x="1179719" y="852710"/>
                  </a:lnTo>
                  <a:lnTo>
                    <a:pt x="1186456" y="836446"/>
                  </a:lnTo>
                  <a:lnTo>
                    <a:pt x="1197137" y="832022"/>
                  </a:lnTo>
                  <a:lnTo>
                    <a:pt x="1202718" y="818549"/>
                  </a:lnTo>
                  <a:lnTo>
                    <a:pt x="1212680" y="814422"/>
                  </a:lnTo>
                  <a:lnTo>
                    <a:pt x="1217900" y="801208"/>
                  </a:lnTo>
                  <a:lnTo>
                    <a:pt x="1224888" y="798171"/>
                  </a:lnTo>
                  <a:lnTo>
                    <a:pt x="1230736" y="784390"/>
                  </a:lnTo>
                  <a:lnTo>
                    <a:pt x="1241456" y="780055"/>
                  </a:lnTo>
                  <a:lnTo>
                    <a:pt x="1246998" y="766678"/>
                  </a:lnTo>
                  <a:lnTo>
                    <a:pt x="1257416" y="762363"/>
                  </a:lnTo>
                  <a:lnTo>
                    <a:pt x="1262364" y="750416"/>
                  </a:lnTo>
                  <a:lnTo>
                    <a:pt x="1273045" y="745992"/>
                  </a:lnTo>
                  <a:lnTo>
                    <a:pt x="1278626" y="732519"/>
                  </a:lnTo>
                  <a:lnTo>
                    <a:pt x="1289361" y="728072"/>
                  </a:lnTo>
                  <a:lnTo>
                    <a:pt x="1293808" y="717337"/>
                  </a:lnTo>
                  <a:lnTo>
                    <a:pt x="1303985" y="713121"/>
                  </a:lnTo>
                  <a:lnTo>
                    <a:pt x="1309174" y="700891"/>
                  </a:lnTo>
                  <a:lnTo>
                    <a:pt x="1320375" y="696362"/>
                  </a:lnTo>
                  <a:lnTo>
                    <a:pt x="1325436" y="683550"/>
                  </a:lnTo>
                  <a:lnTo>
                    <a:pt x="1335694" y="679093"/>
                  </a:lnTo>
                  <a:lnTo>
                    <a:pt x="1340618" y="666917"/>
                  </a:lnTo>
                  <a:lnTo>
                    <a:pt x="1353051" y="661641"/>
                  </a:lnTo>
                  <a:lnTo>
                    <a:pt x="1357435" y="651550"/>
                  </a:lnTo>
                  <a:lnTo>
                    <a:pt x="1370649" y="646331"/>
                  </a:lnTo>
                  <a:lnTo>
                    <a:pt x="1374776" y="636369"/>
                  </a:lnTo>
                  <a:lnTo>
                    <a:pt x="1385196" y="632052"/>
                  </a:lnTo>
                  <a:lnTo>
                    <a:pt x="1387505" y="626477"/>
                  </a:lnTo>
                  <a:lnTo>
                    <a:pt x="1373685" y="631811"/>
                  </a:lnTo>
                  <a:lnTo>
                    <a:pt x="1369705" y="641419"/>
                  </a:lnTo>
                  <a:lnTo>
                    <a:pt x="1359205" y="645768"/>
                  </a:lnTo>
                  <a:lnTo>
                    <a:pt x="1354154" y="657680"/>
                  </a:lnTo>
                  <a:lnTo>
                    <a:pt x="1339447" y="663630"/>
                  </a:lnTo>
                  <a:lnTo>
                    <a:pt x="1335546" y="673047"/>
                  </a:lnTo>
                  <a:lnTo>
                    <a:pt x="1324812" y="677494"/>
                  </a:lnTo>
                  <a:lnTo>
                    <a:pt x="1320365" y="688228"/>
                  </a:lnTo>
                  <a:lnTo>
                    <a:pt x="1309946" y="692544"/>
                  </a:lnTo>
                  <a:lnTo>
                    <a:pt x="1304998" y="704490"/>
                  </a:lnTo>
                  <a:lnTo>
                    <a:pt x="1293685" y="709176"/>
                  </a:lnTo>
                  <a:lnTo>
                    <a:pt x="1288366" y="722018"/>
                  </a:lnTo>
                  <a:lnTo>
                    <a:pt x="1275208" y="727468"/>
                  </a:lnTo>
                  <a:lnTo>
                    <a:pt x="1271024" y="737569"/>
                  </a:lnTo>
                  <a:lnTo>
                    <a:pt x="1259394" y="742387"/>
                  </a:lnTo>
                  <a:lnTo>
                    <a:pt x="1254578" y="754015"/>
                  </a:lnTo>
                  <a:lnTo>
                    <a:pt x="1243843" y="758462"/>
                  </a:lnTo>
                  <a:lnTo>
                    <a:pt x="1239396" y="769197"/>
                  </a:lnTo>
                  <a:lnTo>
                    <a:pt x="1230242" y="772989"/>
                  </a:lnTo>
                  <a:lnTo>
                    <a:pt x="1224029" y="787989"/>
                  </a:lnTo>
                  <a:lnTo>
                    <a:pt x="1214974" y="791740"/>
                  </a:lnTo>
                  <a:lnTo>
                    <a:pt x="1209928" y="803356"/>
                  </a:lnTo>
                  <a:lnTo>
                    <a:pt x="1200990" y="806886"/>
                  </a:lnTo>
                  <a:lnTo>
                    <a:pt x="1195116" y="821068"/>
                  </a:lnTo>
                  <a:lnTo>
                    <a:pt x="1185700" y="824968"/>
                  </a:lnTo>
                  <a:lnTo>
                    <a:pt x="1179750" y="839676"/>
                  </a:lnTo>
                  <a:lnTo>
                    <a:pt x="1167837" y="844727"/>
                  </a:lnTo>
                  <a:lnTo>
                    <a:pt x="1163488" y="855227"/>
                  </a:lnTo>
                  <a:lnTo>
                    <a:pt x="1157418" y="857741"/>
                  </a:lnTo>
                  <a:lnTo>
                    <a:pt x="1150837" y="874019"/>
                  </a:lnTo>
                  <a:lnTo>
                    <a:pt x="1141356" y="878042"/>
                  </a:lnTo>
                  <a:lnTo>
                    <a:pt x="1135470" y="891916"/>
                  </a:lnTo>
                  <a:lnTo>
                    <a:pt x="1127624" y="895088"/>
                  </a:lnTo>
                  <a:lnTo>
                    <a:pt x="1121738" y="910337"/>
                  </a:lnTo>
                  <a:lnTo>
                    <a:pt x="1111898" y="914711"/>
                  </a:lnTo>
                  <a:lnTo>
                    <a:pt x="1106556" y="928235"/>
                  </a:lnTo>
                  <a:lnTo>
                    <a:pt x="1097442" y="932195"/>
                  </a:lnTo>
                  <a:lnTo>
                    <a:pt x="1092640" y="943787"/>
                  </a:lnTo>
                  <a:lnTo>
                    <a:pt x="1086857" y="946182"/>
                  </a:lnTo>
                  <a:lnTo>
                    <a:pt x="1079989" y="962763"/>
                  </a:lnTo>
                  <a:lnTo>
                    <a:pt x="1071221" y="966395"/>
                  </a:lnTo>
                  <a:lnTo>
                    <a:pt x="1064808" y="982636"/>
                  </a:lnTo>
                  <a:lnTo>
                    <a:pt x="1057609" y="985763"/>
                  </a:lnTo>
                  <a:lnTo>
                    <a:pt x="1050890" y="1001983"/>
                  </a:lnTo>
                  <a:lnTo>
                    <a:pt x="1044475" y="1004641"/>
                  </a:lnTo>
                  <a:lnTo>
                    <a:pt x="1038239" y="1019695"/>
                  </a:lnTo>
                  <a:lnTo>
                    <a:pt x="1032170" y="1022209"/>
                  </a:lnTo>
                  <a:lnTo>
                    <a:pt x="1025588" y="1038486"/>
                  </a:lnTo>
                  <a:lnTo>
                    <a:pt x="1019195" y="1041198"/>
                  </a:lnTo>
                  <a:lnTo>
                    <a:pt x="1012752" y="1056383"/>
                  </a:lnTo>
                  <a:lnTo>
                    <a:pt x="1006063" y="1059088"/>
                  </a:lnTo>
                  <a:lnTo>
                    <a:pt x="999020" y="1077335"/>
                  </a:lnTo>
                  <a:lnTo>
                    <a:pt x="995889" y="1078726"/>
                  </a:lnTo>
                  <a:lnTo>
                    <a:pt x="988899" y="1095602"/>
                  </a:lnTo>
                  <a:lnTo>
                    <a:pt x="982443" y="1098276"/>
                  </a:lnTo>
                  <a:lnTo>
                    <a:pt x="976062" y="1113314"/>
                  </a:lnTo>
                  <a:lnTo>
                    <a:pt x="969684" y="1115893"/>
                  </a:lnTo>
                  <a:lnTo>
                    <a:pt x="969928" y="1116483"/>
                  </a:lnTo>
                  <a:cubicBezTo>
                    <a:pt x="969928" y="1123645"/>
                    <a:pt x="967024" y="1130128"/>
                    <a:pt x="962331" y="1134822"/>
                  </a:cubicBezTo>
                  <a:lnTo>
                    <a:pt x="958970" y="1136214"/>
                  </a:lnTo>
                  <a:lnTo>
                    <a:pt x="952210" y="1152534"/>
                  </a:lnTo>
                  <a:lnTo>
                    <a:pt x="946768" y="1154788"/>
                  </a:lnTo>
                  <a:lnTo>
                    <a:pt x="947156" y="1155702"/>
                  </a:lnTo>
                  <a:cubicBezTo>
                    <a:pt x="947156" y="1162864"/>
                    <a:pt x="944182" y="1169348"/>
                    <a:pt x="939374" y="1174041"/>
                  </a:cubicBezTo>
                  <a:lnTo>
                    <a:pt x="935611" y="1175563"/>
                  </a:lnTo>
                  <a:lnTo>
                    <a:pt x="935769" y="1175944"/>
                  </a:lnTo>
                  <a:cubicBezTo>
                    <a:pt x="935769" y="1183106"/>
                    <a:pt x="932866" y="1189590"/>
                    <a:pt x="928173" y="1194283"/>
                  </a:cubicBezTo>
                  <a:lnTo>
                    <a:pt x="925433" y="1195418"/>
                  </a:lnTo>
                  <a:lnTo>
                    <a:pt x="917682" y="1213260"/>
                  </a:lnTo>
                  <a:lnTo>
                    <a:pt x="912978" y="1215118"/>
                  </a:lnTo>
                  <a:lnTo>
                    <a:pt x="912997" y="1215163"/>
                  </a:lnTo>
                  <a:cubicBezTo>
                    <a:pt x="912997" y="1222325"/>
                    <a:pt x="910094" y="1228809"/>
                    <a:pt x="905400" y="1233502"/>
                  </a:cubicBezTo>
                  <a:lnTo>
                    <a:pt x="902349" y="1234766"/>
                  </a:lnTo>
                  <a:lnTo>
                    <a:pt x="902876" y="1236038"/>
                  </a:lnTo>
                  <a:cubicBezTo>
                    <a:pt x="902876" y="1243375"/>
                    <a:pt x="899902" y="1250016"/>
                    <a:pt x="895094" y="1254824"/>
                  </a:cubicBezTo>
                  <a:lnTo>
                    <a:pt x="891174" y="1256448"/>
                  </a:lnTo>
                  <a:lnTo>
                    <a:pt x="883894" y="1274881"/>
                  </a:lnTo>
                  <a:lnTo>
                    <a:pt x="881015" y="1276132"/>
                  </a:lnTo>
                  <a:lnTo>
                    <a:pt x="873772" y="1294043"/>
                  </a:lnTo>
                  <a:lnTo>
                    <a:pt x="870889" y="1295266"/>
                  </a:lnTo>
                  <a:lnTo>
                    <a:pt x="871248" y="1296132"/>
                  </a:lnTo>
                  <a:cubicBezTo>
                    <a:pt x="871248" y="1303294"/>
                    <a:pt x="868344" y="1309778"/>
                    <a:pt x="863651" y="1314471"/>
                  </a:cubicBezTo>
                  <a:lnTo>
                    <a:pt x="860600" y="1315735"/>
                  </a:lnTo>
                  <a:lnTo>
                    <a:pt x="861127" y="1317007"/>
                  </a:lnTo>
                  <a:cubicBezTo>
                    <a:pt x="861127" y="1324343"/>
                    <a:pt x="858152" y="1330985"/>
                    <a:pt x="853344" y="1335793"/>
                  </a:cubicBezTo>
                  <a:lnTo>
                    <a:pt x="849530" y="1337373"/>
                  </a:lnTo>
                  <a:lnTo>
                    <a:pt x="849740" y="1337881"/>
                  </a:lnTo>
                  <a:cubicBezTo>
                    <a:pt x="849740" y="1345043"/>
                    <a:pt x="846837" y="1351527"/>
                    <a:pt x="842144" y="1356220"/>
                  </a:cubicBezTo>
                  <a:lnTo>
                    <a:pt x="841270" y="1356582"/>
                  </a:lnTo>
                  <a:lnTo>
                    <a:pt x="842149" y="1358756"/>
                  </a:lnTo>
                  <a:cubicBezTo>
                    <a:pt x="842149" y="1366092"/>
                    <a:pt x="839246" y="1372734"/>
                    <a:pt x="834553" y="1377542"/>
                  </a:cubicBezTo>
                  <a:lnTo>
                    <a:pt x="831669" y="1378765"/>
                  </a:lnTo>
                  <a:lnTo>
                    <a:pt x="832028" y="1379631"/>
                  </a:lnTo>
                  <a:cubicBezTo>
                    <a:pt x="832028" y="1386793"/>
                    <a:pt x="829125" y="1393277"/>
                    <a:pt x="824432" y="1397970"/>
                  </a:cubicBezTo>
                  <a:lnTo>
                    <a:pt x="820971" y="1399403"/>
                  </a:lnTo>
                  <a:lnTo>
                    <a:pt x="821908" y="1401770"/>
                  </a:lnTo>
                  <a:cubicBezTo>
                    <a:pt x="821908" y="1409456"/>
                    <a:pt x="818934" y="1416414"/>
                    <a:pt x="814126" y="1421452"/>
                  </a:cubicBezTo>
                  <a:lnTo>
                    <a:pt x="813406" y="1421764"/>
                  </a:lnTo>
                  <a:lnTo>
                    <a:pt x="814317" y="1423911"/>
                  </a:lnTo>
                  <a:cubicBezTo>
                    <a:pt x="814317" y="1431073"/>
                    <a:pt x="811343" y="1437557"/>
                    <a:pt x="806535" y="1442250"/>
                  </a:cubicBezTo>
                  <a:lnTo>
                    <a:pt x="804700" y="1442992"/>
                  </a:lnTo>
                  <a:lnTo>
                    <a:pt x="805461" y="1444786"/>
                  </a:lnTo>
                  <a:cubicBezTo>
                    <a:pt x="805461" y="1452122"/>
                    <a:pt x="802417" y="1458764"/>
                    <a:pt x="797494" y="1463572"/>
                  </a:cubicBezTo>
                  <a:lnTo>
                    <a:pt x="794908" y="1464618"/>
                  </a:lnTo>
                  <a:lnTo>
                    <a:pt x="795340" y="1465660"/>
                  </a:lnTo>
                  <a:cubicBezTo>
                    <a:pt x="795340" y="1472822"/>
                    <a:pt x="792436" y="1479306"/>
                    <a:pt x="787743" y="1483999"/>
                  </a:cubicBezTo>
                  <a:lnTo>
                    <a:pt x="786483" y="1484521"/>
                  </a:lnTo>
                  <a:lnTo>
                    <a:pt x="787749" y="1487800"/>
                  </a:lnTo>
                  <a:cubicBezTo>
                    <a:pt x="787749" y="1495485"/>
                    <a:pt x="784846" y="1502443"/>
                    <a:pt x="780152" y="1507481"/>
                  </a:cubicBezTo>
                  <a:lnTo>
                    <a:pt x="779279" y="1507869"/>
                  </a:lnTo>
                  <a:lnTo>
                    <a:pt x="780158" y="1509940"/>
                  </a:lnTo>
                  <a:cubicBezTo>
                    <a:pt x="780158" y="1517102"/>
                    <a:pt x="777184" y="1523586"/>
                    <a:pt x="772376" y="1528279"/>
                  </a:cubicBezTo>
                  <a:lnTo>
                    <a:pt x="771640" y="1528577"/>
                  </a:lnTo>
                  <a:lnTo>
                    <a:pt x="772567" y="1530814"/>
                  </a:lnTo>
                  <a:cubicBezTo>
                    <a:pt x="772567" y="1538151"/>
                    <a:pt x="769593" y="1544793"/>
                    <a:pt x="764785" y="1549601"/>
                  </a:cubicBezTo>
                  <a:lnTo>
                    <a:pt x="762235" y="1550657"/>
                  </a:lnTo>
                  <a:lnTo>
                    <a:pt x="763711" y="1554219"/>
                  </a:lnTo>
                  <a:cubicBezTo>
                    <a:pt x="763711" y="1561382"/>
                    <a:pt x="760808" y="1567865"/>
                    <a:pt x="756114" y="1572559"/>
                  </a:cubicBezTo>
                  <a:lnTo>
                    <a:pt x="754999" y="1573021"/>
                  </a:lnTo>
                  <a:lnTo>
                    <a:pt x="756120" y="1575726"/>
                  </a:lnTo>
                  <a:cubicBezTo>
                    <a:pt x="756120" y="1582888"/>
                    <a:pt x="753217" y="1589372"/>
                    <a:pt x="748524" y="1594065"/>
                  </a:cubicBezTo>
                  <a:lnTo>
                    <a:pt x="746961" y="1594713"/>
                  </a:lnTo>
                  <a:lnTo>
                    <a:pt x="748529" y="1598499"/>
                  </a:lnTo>
                  <a:cubicBezTo>
                    <a:pt x="748529" y="1605661"/>
                    <a:pt x="745626" y="1612145"/>
                    <a:pt x="740933" y="1616838"/>
                  </a:cubicBezTo>
                  <a:lnTo>
                    <a:pt x="739794" y="1617310"/>
                  </a:lnTo>
                  <a:lnTo>
                    <a:pt x="740938" y="1620006"/>
                  </a:lnTo>
                  <a:lnTo>
                    <a:pt x="733576" y="1637356"/>
                  </a:lnTo>
                  <a:lnTo>
                    <a:pt x="735878" y="1642779"/>
                  </a:lnTo>
                  <a:cubicBezTo>
                    <a:pt x="735878" y="1649941"/>
                    <a:pt x="732904" y="1656425"/>
                    <a:pt x="728096" y="1661118"/>
                  </a:cubicBezTo>
                  <a:lnTo>
                    <a:pt x="726052" y="1661944"/>
                  </a:lnTo>
                  <a:lnTo>
                    <a:pt x="727022" y="1664286"/>
                  </a:lnTo>
                  <a:lnTo>
                    <a:pt x="719776" y="1681781"/>
                  </a:lnTo>
                  <a:lnTo>
                    <a:pt x="721962" y="1687058"/>
                  </a:lnTo>
                  <a:cubicBezTo>
                    <a:pt x="721962" y="1694220"/>
                    <a:pt x="719058" y="1700704"/>
                    <a:pt x="714365" y="1705397"/>
                  </a:cubicBezTo>
                  <a:lnTo>
                    <a:pt x="712355" y="1706230"/>
                  </a:lnTo>
                  <a:lnTo>
                    <a:pt x="714371" y="1711096"/>
                  </a:lnTo>
                  <a:lnTo>
                    <a:pt x="707648" y="1727326"/>
                  </a:lnTo>
                  <a:lnTo>
                    <a:pt x="709310" y="1731338"/>
                  </a:lnTo>
                  <a:lnTo>
                    <a:pt x="701802" y="1749466"/>
                  </a:lnTo>
                  <a:lnTo>
                    <a:pt x="704250" y="1755376"/>
                  </a:lnTo>
                  <a:lnTo>
                    <a:pt x="696872" y="1773187"/>
                  </a:lnTo>
                  <a:lnTo>
                    <a:pt x="699189" y="1778781"/>
                  </a:lnTo>
                  <a:lnTo>
                    <a:pt x="691783" y="1796659"/>
                  </a:lnTo>
                  <a:lnTo>
                    <a:pt x="694129" y="1802186"/>
                  </a:lnTo>
                  <a:cubicBezTo>
                    <a:pt x="694129" y="1809348"/>
                    <a:pt x="691154" y="1815832"/>
                    <a:pt x="686346" y="1820525"/>
                  </a:cubicBezTo>
                  <a:lnTo>
                    <a:pt x="685837" y="1820732"/>
                  </a:lnTo>
                  <a:lnTo>
                    <a:pt x="687802" y="1825591"/>
                  </a:lnTo>
                  <a:lnTo>
                    <a:pt x="680819" y="1842862"/>
                  </a:lnTo>
                  <a:lnTo>
                    <a:pt x="682742" y="1847732"/>
                  </a:lnTo>
                  <a:lnTo>
                    <a:pt x="675668" y="1865643"/>
                  </a:lnTo>
                  <a:lnTo>
                    <a:pt x="677682" y="1870503"/>
                  </a:lnTo>
                  <a:lnTo>
                    <a:pt x="670435" y="1887998"/>
                  </a:lnTo>
                  <a:lnTo>
                    <a:pt x="672621" y="1893276"/>
                  </a:lnTo>
                  <a:lnTo>
                    <a:pt x="666378" y="1908349"/>
                  </a:lnTo>
                  <a:lnTo>
                    <a:pt x="670091" y="1917314"/>
                  </a:lnTo>
                  <a:lnTo>
                    <a:pt x="662844" y="1934809"/>
                  </a:lnTo>
                  <a:lnTo>
                    <a:pt x="665030" y="1940086"/>
                  </a:lnTo>
                  <a:lnTo>
                    <a:pt x="658620" y="1955563"/>
                  </a:lnTo>
                  <a:lnTo>
                    <a:pt x="662500" y="1965389"/>
                  </a:lnTo>
                  <a:lnTo>
                    <a:pt x="656532" y="1980498"/>
                  </a:lnTo>
                  <a:lnTo>
                    <a:pt x="659969" y="1988793"/>
                  </a:lnTo>
                  <a:lnTo>
                    <a:pt x="652298" y="2007311"/>
                  </a:lnTo>
                  <a:lnTo>
                    <a:pt x="654909" y="2013463"/>
                  </a:lnTo>
                  <a:lnTo>
                    <a:pt x="648722" y="2028042"/>
                  </a:lnTo>
                  <a:lnTo>
                    <a:pt x="652379" y="2036868"/>
                  </a:lnTo>
                  <a:lnTo>
                    <a:pt x="646223" y="2051730"/>
                  </a:lnTo>
                  <a:lnTo>
                    <a:pt x="649848" y="2060274"/>
                  </a:lnTo>
                  <a:lnTo>
                    <a:pt x="642890" y="2076674"/>
                  </a:lnTo>
                  <a:lnTo>
                    <a:pt x="646053" y="2084311"/>
                  </a:lnTo>
                  <a:lnTo>
                    <a:pt x="641224" y="2095967"/>
                  </a:lnTo>
                  <a:lnTo>
                    <a:pt x="646054" y="2107083"/>
                  </a:lnTo>
                  <a:lnTo>
                    <a:pt x="639124" y="2123033"/>
                  </a:lnTo>
                  <a:lnTo>
                    <a:pt x="643522" y="2133651"/>
                  </a:lnTo>
                  <a:lnTo>
                    <a:pt x="637453" y="2148304"/>
                  </a:lnTo>
                  <a:lnTo>
                    <a:pt x="640992" y="2157057"/>
                  </a:lnTo>
                  <a:lnTo>
                    <a:pt x="636091" y="2169177"/>
                  </a:lnTo>
                  <a:lnTo>
                    <a:pt x="640993" y="2180461"/>
                  </a:lnTo>
                  <a:lnTo>
                    <a:pt x="634610" y="2195153"/>
                  </a:lnTo>
                  <a:lnTo>
                    <a:pt x="638462" y="2205131"/>
                  </a:lnTo>
                  <a:lnTo>
                    <a:pt x="633533" y="2217901"/>
                  </a:lnTo>
                  <a:lnTo>
                    <a:pt x="638462" y="2229802"/>
                  </a:lnTo>
                  <a:lnTo>
                    <a:pt x="633366" y="2242106"/>
                  </a:lnTo>
                  <a:lnTo>
                    <a:pt x="638463" y="2253839"/>
                  </a:lnTo>
                  <a:lnTo>
                    <a:pt x="631802" y="2269171"/>
                  </a:lnTo>
                  <a:lnTo>
                    <a:pt x="635932" y="2279142"/>
                  </a:lnTo>
                  <a:lnTo>
                    <a:pt x="630953" y="2291161"/>
                  </a:lnTo>
                  <a:lnTo>
                    <a:pt x="635932" y="2303180"/>
                  </a:lnTo>
                  <a:cubicBezTo>
                    <a:pt x="635932" y="2317504"/>
                    <a:pt x="624320" y="2329115"/>
                    <a:pt x="609996" y="2329115"/>
                  </a:cubicBezTo>
                  <a:cubicBezTo>
                    <a:pt x="595672" y="2329115"/>
                    <a:pt x="584061" y="2317504"/>
                    <a:pt x="584061" y="2303180"/>
                  </a:cubicBezTo>
                  <a:lnTo>
                    <a:pt x="589039" y="2291161"/>
                  </a:lnTo>
                  <a:lnTo>
                    <a:pt x="584061" y="2279142"/>
                  </a:lnTo>
                  <a:lnTo>
                    <a:pt x="589426" y="2266189"/>
                  </a:lnTo>
                  <a:lnTo>
                    <a:pt x="584061" y="2253839"/>
                  </a:lnTo>
                  <a:lnTo>
                    <a:pt x="590453" y="2239125"/>
                  </a:lnTo>
                  <a:lnTo>
                    <a:pt x="586591" y="2229802"/>
                  </a:lnTo>
                  <a:lnTo>
                    <a:pt x="591520" y="2217901"/>
                  </a:lnTo>
                  <a:lnTo>
                    <a:pt x="586591" y="2205131"/>
                  </a:lnTo>
                  <a:lnTo>
                    <a:pt x="591633" y="2192068"/>
                  </a:lnTo>
                  <a:lnTo>
                    <a:pt x="586591" y="2180461"/>
                  </a:lnTo>
                  <a:lnTo>
                    <a:pt x="592803" y="2166162"/>
                  </a:lnTo>
                  <a:lnTo>
                    <a:pt x="589121" y="2157057"/>
                  </a:lnTo>
                  <a:lnTo>
                    <a:pt x="595160" y="2142121"/>
                  </a:lnTo>
                  <a:lnTo>
                    <a:pt x="591651" y="2133651"/>
                  </a:lnTo>
                  <a:lnTo>
                    <a:pt x="597285" y="2120051"/>
                  </a:lnTo>
                  <a:lnTo>
                    <a:pt x="591651" y="2107083"/>
                  </a:lnTo>
                  <a:lnTo>
                    <a:pt x="597775" y="2092986"/>
                  </a:lnTo>
                  <a:lnTo>
                    <a:pt x="594182" y="2084311"/>
                  </a:lnTo>
                  <a:lnTo>
                    <a:pt x="600470" y="2069129"/>
                  </a:lnTo>
                  <a:lnTo>
                    <a:pt x="596712" y="2060274"/>
                  </a:lnTo>
                  <a:lnTo>
                    <a:pt x="602898" y="2045695"/>
                  </a:lnTo>
                  <a:lnTo>
                    <a:pt x="599242" y="2036868"/>
                  </a:lnTo>
                  <a:lnTo>
                    <a:pt x="605398" y="2022007"/>
                  </a:lnTo>
                  <a:lnTo>
                    <a:pt x="601772" y="2013463"/>
                  </a:lnTo>
                  <a:lnTo>
                    <a:pt x="608224" y="1998259"/>
                  </a:lnTo>
                  <a:lnTo>
                    <a:pt x="604303" y="1988793"/>
                  </a:lnTo>
                  <a:lnTo>
                    <a:pt x="612273" y="1969551"/>
                  </a:lnTo>
                  <a:lnTo>
                    <a:pt x="610629" y="1965389"/>
                  </a:lnTo>
                  <a:lnTo>
                    <a:pt x="616979" y="1949309"/>
                  </a:lnTo>
                  <a:lnTo>
                    <a:pt x="613159" y="1940086"/>
                  </a:lnTo>
                  <a:lnTo>
                    <a:pt x="620406" y="1922591"/>
                  </a:lnTo>
                  <a:lnTo>
                    <a:pt x="618220" y="1917314"/>
                  </a:lnTo>
                  <a:lnTo>
                    <a:pt x="624463" y="1902241"/>
                  </a:lnTo>
                  <a:lnTo>
                    <a:pt x="620750" y="1893276"/>
                  </a:lnTo>
                  <a:lnTo>
                    <a:pt x="627996" y="1875781"/>
                  </a:lnTo>
                  <a:lnTo>
                    <a:pt x="625810" y="1870503"/>
                  </a:lnTo>
                  <a:lnTo>
                    <a:pt x="633004" y="1853134"/>
                  </a:lnTo>
                  <a:lnTo>
                    <a:pt x="630871" y="1847732"/>
                  </a:lnTo>
                  <a:lnTo>
                    <a:pt x="637795" y="1830200"/>
                  </a:lnTo>
                  <a:lnTo>
                    <a:pt x="635932" y="1825591"/>
                  </a:lnTo>
                  <a:lnTo>
                    <a:pt x="643247" y="1807499"/>
                  </a:lnTo>
                  <a:lnTo>
                    <a:pt x="640992" y="1802186"/>
                  </a:lnTo>
                  <a:lnTo>
                    <a:pt x="648459" y="1784589"/>
                  </a:lnTo>
                  <a:lnTo>
                    <a:pt x="646053" y="1778781"/>
                  </a:lnTo>
                  <a:cubicBezTo>
                    <a:pt x="646053" y="1771444"/>
                    <a:pt x="649026" y="1764802"/>
                    <a:pt x="653834" y="1759994"/>
                  </a:cubicBezTo>
                  <a:lnTo>
                    <a:pt x="654224" y="1759832"/>
                  </a:lnTo>
                  <a:lnTo>
                    <a:pt x="652379" y="1755376"/>
                  </a:lnTo>
                  <a:lnTo>
                    <a:pt x="659887" y="1737248"/>
                  </a:lnTo>
                  <a:lnTo>
                    <a:pt x="657439" y="1731338"/>
                  </a:lnTo>
                  <a:lnTo>
                    <a:pt x="664162" y="1715108"/>
                  </a:lnTo>
                  <a:lnTo>
                    <a:pt x="662500" y="1711096"/>
                  </a:lnTo>
                  <a:cubicBezTo>
                    <a:pt x="662500" y="1703934"/>
                    <a:pt x="665402" y="1697450"/>
                    <a:pt x="670096" y="1692757"/>
                  </a:cubicBezTo>
                  <a:lnTo>
                    <a:pt x="672106" y="1691924"/>
                  </a:lnTo>
                  <a:lnTo>
                    <a:pt x="670091" y="1687058"/>
                  </a:lnTo>
                  <a:lnTo>
                    <a:pt x="677337" y="1669563"/>
                  </a:lnTo>
                  <a:lnTo>
                    <a:pt x="675151" y="1664286"/>
                  </a:lnTo>
                  <a:cubicBezTo>
                    <a:pt x="675151" y="1657124"/>
                    <a:pt x="678054" y="1650640"/>
                    <a:pt x="682748" y="1645947"/>
                  </a:cubicBezTo>
                  <a:lnTo>
                    <a:pt x="683885" y="1645475"/>
                  </a:lnTo>
                  <a:lnTo>
                    <a:pt x="682741" y="1642779"/>
                  </a:lnTo>
                  <a:lnTo>
                    <a:pt x="690102" y="1625430"/>
                  </a:lnTo>
                  <a:lnTo>
                    <a:pt x="687802" y="1620006"/>
                  </a:lnTo>
                  <a:cubicBezTo>
                    <a:pt x="687802" y="1612844"/>
                    <a:pt x="690775" y="1606361"/>
                    <a:pt x="695583" y="1601667"/>
                  </a:cubicBezTo>
                  <a:lnTo>
                    <a:pt x="697628" y="1600840"/>
                  </a:lnTo>
                  <a:lnTo>
                    <a:pt x="696658" y="1598499"/>
                  </a:lnTo>
                  <a:cubicBezTo>
                    <a:pt x="696658" y="1591337"/>
                    <a:pt x="699560" y="1584853"/>
                    <a:pt x="704254" y="1580160"/>
                  </a:cubicBezTo>
                  <a:lnTo>
                    <a:pt x="705817" y="1579512"/>
                  </a:lnTo>
                  <a:lnTo>
                    <a:pt x="704249" y="1575726"/>
                  </a:lnTo>
                  <a:cubicBezTo>
                    <a:pt x="704249" y="1568564"/>
                    <a:pt x="707152" y="1562080"/>
                    <a:pt x="711845" y="1557387"/>
                  </a:cubicBezTo>
                  <a:lnTo>
                    <a:pt x="712960" y="1556925"/>
                  </a:lnTo>
                  <a:lnTo>
                    <a:pt x="711840" y="1554219"/>
                  </a:lnTo>
                  <a:cubicBezTo>
                    <a:pt x="711840" y="1547057"/>
                    <a:pt x="714742" y="1540574"/>
                    <a:pt x="719436" y="1535880"/>
                  </a:cubicBezTo>
                  <a:lnTo>
                    <a:pt x="721222" y="1535140"/>
                  </a:lnTo>
                  <a:lnTo>
                    <a:pt x="719430" y="1530814"/>
                  </a:lnTo>
                  <a:cubicBezTo>
                    <a:pt x="719430" y="1523478"/>
                    <a:pt x="722404" y="1516835"/>
                    <a:pt x="727212" y="1512027"/>
                  </a:cubicBezTo>
                  <a:lnTo>
                    <a:pt x="727803" y="1511783"/>
                  </a:lnTo>
                  <a:lnTo>
                    <a:pt x="727021" y="1509940"/>
                  </a:lnTo>
                  <a:cubicBezTo>
                    <a:pt x="727021" y="1502778"/>
                    <a:pt x="729995" y="1496294"/>
                    <a:pt x="734803" y="1491601"/>
                  </a:cubicBezTo>
                  <a:lnTo>
                    <a:pt x="737001" y="1490712"/>
                  </a:lnTo>
                  <a:lnTo>
                    <a:pt x="735878" y="1487800"/>
                  </a:lnTo>
                  <a:cubicBezTo>
                    <a:pt x="735878" y="1480113"/>
                    <a:pt x="738780" y="1473155"/>
                    <a:pt x="743474" y="1468119"/>
                  </a:cubicBezTo>
                  <a:lnTo>
                    <a:pt x="744329" y="1467738"/>
                  </a:lnTo>
                  <a:lnTo>
                    <a:pt x="743468" y="1465660"/>
                  </a:lnTo>
                  <a:cubicBezTo>
                    <a:pt x="743468" y="1458498"/>
                    <a:pt x="746371" y="1452014"/>
                    <a:pt x="751065" y="1447321"/>
                  </a:cubicBezTo>
                  <a:lnTo>
                    <a:pt x="751974" y="1446944"/>
                  </a:lnTo>
                  <a:lnTo>
                    <a:pt x="751059" y="1444786"/>
                  </a:lnTo>
                  <a:cubicBezTo>
                    <a:pt x="751059" y="1437449"/>
                    <a:pt x="754104" y="1430807"/>
                    <a:pt x="759026" y="1425999"/>
                  </a:cubicBezTo>
                  <a:lnTo>
                    <a:pt x="761621" y="1424949"/>
                  </a:lnTo>
                  <a:lnTo>
                    <a:pt x="761180" y="1423911"/>
                  </a:lnTo>
                  <a:cubicBezTo>
                    <a:pt x="761180" y="1416749"/>
                    <a:pt x="764154" y="1410265"/>
                    <a:pt x="768962" y="1405572"/>
                  </a:cubicBezTo>
                  <a:lnTo>
                    <a:pt x="770093" y="1405114"/>
                  </a:lnTo>
                  <a:lnTo>
                    <a:pt x="768771" y="1401770"/>
                  </a:lnTo>
                  <a:cubicBezTo>
                    <a:pt x="768771" y="1394084"/>
                    <a:pt x="771745" y="1387126"/>
                    <a:pt x="776552" y="1382089"/>
                  </a:cubicBezTo>
                  <a:lnTo>
                    <a:pt x="780471" y="1380389"/>
                  </a:lnTo>
                  <a:lnTo>
                    <a:pt x="780157" y="1379631"/>
                  </a:lnTo>
                  <a:cubicBezTo>
                    <a:pt x="780157" y="1372469"/>
                    <a:pt x="783060" y="1365985"/>
                    <a:pt x="787754" y="1361292"/>
                  </a:cubicBezTo>
                  <a:lnTo>
                    <a:pt x="790794" y="1360032"/>
                  </a:lnTo>
                  <a:lnTo>
                    <a:pt x="790278" y="1358756"/>
                  </a:lnTo>
                  <a:cubicBezTo>
                    <a:pt x="790278" y="1351419"/>
                    <a:pt x="793181" y="1344777"/>
                    <a:pt x="797874" y="1339969"/>
                  </a:cubicBezTo>
                  <a:lnTo>
                    <a:pt x="798605" y="1339659"/>
                  </a:lnTo>
                  <a:lnTo>
                    <a:pt x="797869" y="1337881"/>
                  </a:lnTo>
                  <a:cubicBezTo>
                    <a:pt x="797869" y="1330719"/>
                    <a:pt x="800771" y="1324235"/>
                    <a:pt x="805465" y="1319542"/>
                  </a:cubicBezTo>
                  <a:lnTo>
                    <a:pt x="808516" y="1318278"/>
                  </a:lnTo>
                  <a:lnTo>
                    <a:pt x="807990" y="1317007"/>
                  </a:lnTo>
                  <a:cubicBezTo>
                    <a:pt x="807990" y="1309670"/>
                    <a:pt x="810963" y="1303028"/>
                    <a:pt x="815771" y="1298220"/>
                  </a:cubicBezTo>
                  <a:lnTo>
                    <a:pt x="819587" y="1296639"/>
                  </a:lnTo>
                  <a:lnTo>
                    <a:pt x="819377" y="1296132"/>
                  </a:lnTo>
                  <a:cubicBezTo>
                    <a:pt x="819377" y="1288970"/>
                    <a:pt x="822279" y="1282486"/>
                    <a:pt x="826973" y="1277793"/>
                  </a:cubicBezTo>
                  <a:lnTo>
                    <a:pt x="830013" y="1276533"/>
                  </a:lnTo>
                  <a:lnTo>
                    <a:pt x="829498" y="1275257"/>
                  </a:lnTo>
                  <a:cubicBezTo>
                    <a:pt x="829498" y="1267920"/>
                    <a:pt x="832400" y="1261278"/>
                    <a:pt x="837094" y="1256470"/>
                  </a:cubicBezTo>
                  <a:lnTo>
                    <a:pt x="839737" y="1255349"/>
                  </a:lnTo>
                  <a:lnTo>
                    <a:pt x="847215" y="1236413"/>
                  </a:lnTo>
                  <a:lnTo>
                    <a:pt x="850103" y="1235158"/>
                  </a:lnTo>
                  <a:lnTo>
                    <a:pt x="857520" y="1217251"/>
                  </a:lnTo>
                  <a:lnTo>
                    <a:pt x="861336" y="1215671"/>
                  </a:lnTo>
                  <a:lnTo>
                    <a:pt x="861126" y="1215163"/>
                  </a:lnTo>
                  <a:cubicBezTo>
                    <a:pt x="861126" y="1208001"/>
                    <a:pt x="864028" y="1201517"/>
                    <a:pt x="868722" y="1196824"/>
                  </a:cubicBezTo>
                  <a:lnTo>
                    <a:pt x="871562" y="1195647"/>
                  </a:lnTo>
                  <a:lnTo>
                    <a:pt x="871247" y="1194921"/>
                  </a:lnTo>
                  <a:cubicBezTo>
                    <a:pt x="871247" y="1187759"/>
                    <a:pt x="874291" y="1181275"/>
                    <a:pt x="879214" y="1176582"/>
                  </a:cubicBezTo>
                  <a:lnTo>
                    <a:pt x="884498" y="1174494"/>
                  </a:lnTo>
                  <a:lnTo>
                    <a:pt x="891495" y="1157605"/>
                  </a:lnTo>
                  <a:lnTo>
                    <a:pt x="894328" y="1156431"/>
                  </a:lnTo>
                  <a:lnTo>
                    <a:pt x="894019" y="1155702"/>
                  </a:lnTo>
                  <a:cubicBezTo>
                    <a:pt x="894019" y="1148540"/>
                    <a:pt x="896993" y="1142056"/>
                    <a:pt x="901801" y="1137363"/>
                  </a:cubicBezTo>
                  <a:lnTo>
                    <a:pt x="908179" y="1134783"/>
                  </a:lnTo>
                  <a:lnTo>
                    <a:pt x="907935" y="1134194"/>
                  </a:lnTo>
                  <a:cubicBezTo>
                    <a:pt x="907935" y="1127032"/>
                    <a:pt x="910838" y="1120549"/>
                    <a:pt x="915532" y="1115855"/>
                  </a:cubicBezTo>
                  <a:lnTo>
                    <a:pt x="918893" y="1114462"/>
                  </a:lnTo>
                  <a:lnTo>
                    <a:pt x="925653" y="1098143"/>
                  </a:lnTo>
                  <a:lnTo>
                    <a:pt x="931095" y="1095889"/>
                  </a:lnTo>
                  <a:lnTo>
                    <a:pt x="930708" y="1094975"/>
                  </a:lnTo>
                  <a:cubicBezTo>
                    <a:pt x="930708" y="1087813"/>
                    <a:pt x="933681" y="1081329"/>
                    <a:pt x="938489" y="1076636"/>
                  </a:cubicBezTo>
                  <a:lnTo>
                    <a:pt x="946171" y="1073529"/>
                  </a:lnTo>
                  <a:lnTo>
                    <a:pt x="952221" y="1058924"/>
                  </a:lnTo>
                  <a:lnTo>
                    <a:pt x="954821" y="1057846"/>
                  </a:lnTo>
                  <a:lnTo>
                    <a:pt x="954746" y="1057654"/>
                  </a:lnTo>
                  <a:cubicBezTo>
                    <a:pt x="954746" y="1049967"/>
                    <a:pt x="957648" y="1043009"/>
                    <a:pt x="962342" y="1037972"/>
                  </a:cubicBezTo>
                  <a:lnTo>
                    <a:pt x="968609" y="1035186"/>
                  </a:lnTo>
                  <a:lnTo>
                    <a:pt x="975178" y="1019705"/>
                  </a:lnTo>
                  <a:lnTo>
                    <a:pt x="982510" y="1016740"/>
                  </a:lnTo>
                  <a:lnTo>
                    <a:pt x="988910" y="1000913"/>
                  </a:lnTo>
                  <a:lnTo>
                    <a:pt x="995265" y="998216"/>
                  </a:lnTo>
                  <a:lnTo>
                    <a:pt x="1001561" y="983017"/>
                  </a:lnTo>
                  <a:lnTo>
                    <a:pt x="1007976" y="980359"/>
                  </a:lnTo>
                  <a:lnTo>
                    <a:pt x="1014212" y="965305"/>
                  </a:lnTo>
                  <a:lnTo>
                    <a:pt x="1020871" y="962546"/>
                  </a:lnTo>
                  <a:lnTo>
                    <a:pt x="1028129" y="944168"/>
                  </a:lnTo>
                  <a:lnTo>
                    <a:pt x="1037508" y="940093"/>
                  </a:lnTo>
                  <a:lnTo>
                    <a:pt x="1043311" y="926085"/>
                  </a:lnTo>
                  <a:lnTo>
                    <a:pt x="1049094" y="923689"/>
                  </a:lnTo>
                  <a:lnTo>
                    <a:pt x="1055962" y="907108"/>
                  </a:lnTo>
                  <a:lnTo>
                    <a:pt x="1064412" y="903608"/>
                  </a:lnTo>
                  <a:lnTo>
                    <a:pt x="1069878" y="889767"/>
                  </a:lnTo>
                  <a:lnTo>
                    <a:pt x="1079403" y="885629"/>
                  </a:lnTo>
                  <a:lnTo>
                    <a:pt x="1085060" y="870975"/>
                  </a:lnTo>
                  <a:lnTo>
                    <a:pt x="1092651" y="867600"/>
                  </a:lnTo>
                  <a:lnTo>
                    <a:pt x="1097896" y="855237"/>
                  </a:lnTo>
                  <a:lnTo>
                    <a:pt x="1108253" y="851050"/>
                  </a:lnTo>
                  <a:lnTo>
                    <a:pt x="1114158" y="836446"/>
                  </a:lnTo>
                  <a:lnTo>
                    <a:pt x="1120513" y="833750"/>
                  </a:lnTo>
                  <a:lnTo>
                    <a:pt x="1126810" y="818549"/>
                  </a:lnTo>
                  <a:lnTo>
                    <a:pt x="1136842" y="814393"/>
                  </a:lnTo>
                  <a:lnTo>
                    <a:pt x="1142176" y="801208"/>
                  </a:lnTo>
                  <a:lnTo>
                    <a:pt x="1153452" y="796426"/>
                  </a:lnTo>
                  <a:lnTo>
                    <a:pt x="1158438" y="784390"/>
                  </a:lnTo>
                  <a:lnTo>
                    <a:pt x="1164934" y="781699"/>
                  </a:lnTo>
                  <a:lnTo>
                    <a:pt x="1171460" y="766678"/>
                  </a:lnTo>
                  <a:lnTo>
                    <a:pt x="1181336" y="762777"/>
                  </a:lnTo>
                  <a:lnTo>
                    <a:pt x="1186456" y="750416"/>
                  </a:lnTo>
                  <a:lnTo>
                    <a:pt x="1197137" y="745992"/>
                  </a:lnTo>
                  <a:lnTo>
                    <a:pt x="1202718" y="732519"/>
                  </a:lnTo>
                  <a:lnTo>
                    <a:pt x="1213453" y="728072"/>
                  </a:lnTo>
                  <a:lnTo>
                    <a:pt x="1217900" y="717337"/>
                  </a:lnTo>
                  <a:lnTo>
                    <a:pt x="1229528" y="712520"/>
                  </a:lnTo>
                  <a:lnTo>
                    <a:pt x="1234346" y="700891"/>
                  </a:lnTo>
                  <a:lnTo>
                    <a:pt x="1244449" y="696706"/>
                  </a:lnTo>
                  <a:lnTo>
                    <a:pt x="1249898" y="683550"/>
                  </a:lnTo>
                  <a:lnTo>
                    <a:pt x="1262738" y="678231"/>
                  </a:lnTo>
                  <a:lnTo>
                    <a:pt x="1267424" y="666917"/>
                  </a:lnTo>
                  <a:lnTo>
                    <a:pt x="1279370" y="661969"/>
                  </a:lnTo>
                  <a:lnTo>
                    <a:pt x="1283687" y="651550"/>
                  </a:lnTo>
                  <a:lnTo>
                    <a:pt x="1294422" y="647103"/>
                  </a:lnTo>
                  <a:lnTo>
                    <a:pt x="1298868" y="636369"/>
                  </a:lnTo>
                  <a:lnTo>
                    <a:pt x="1310903" y="631383"/>
                  </a:lnTo>
                  <a:lnTo>
                    <a:pt x="1315685" y="620107"/>
                  </a:lnTo>
                  <a:lnTo>
                    <a:pt x="1328870" y="614773"/>
                  </a:lnTo>
                  <a:lnTo>
                    <a:pt x="1333026" y="604741"/>
                  </a:lnTo>
                  <a:lnTo>
                    <a:pt x="1344044" y="600177"/>
                  </a:lnTo>
                  <a:lnTo>
                    <a:pt x="1345098" y="597806"/>
                  </a:lnTo>
                  <a:lnTo>
                    <a:pt x="1331748" y="603203"/>
                  </a:lnTo>
                  <a:lnTo>
                    <a:pt x="1327956" y="613030"/>
                  </a:lnTo>
                  <a:lnTo>
                    <a:pt x="1316054" y="618320"/>
                  </a:lnTo>
                  <a:lnTo>
                    <a:pt x="1312774" y="626237"/>
                  </a:lnTo>
                  <a:lnTo>
                    <a:pt x="1297457" y="632582"/>
                  </a:lnTo>
                  <a:lnTo>
                    <a:pt x="1293797" y="641419"/>
                  </a:lnTo>
                  <a:lnTo>
                    <a:pt x="1283459" y="645701"/>
                  </a:lnTo>
                  <a:lnTo>
                    <a:pt x="1278615" y="657680"/>
                  </a:lnTo>
                  <a:lnTo>
                    <a:pt x="1267637" y="662338"/>
                  </a:lnTo>
                  <a:lnTo>
                    <a:pt x="1262878" y="673047"/>
                  </a:lnTo>
                  <a:lnTo>
                    <a:pt x="1248437" y="678621"/>
                  </a:lnTo>
                  <a:lnTo>
                    <a:pt x="1244457" y="688228"/>
                  </a:lnTo>
                  <a:lnTo>
                    <a:pt x="1234119" y="692510"/>
                  </a:lnTo>
                  <a:lnTo>
                    <a:pt x="1229275" y="704490"/>
                  </a:lnTo>
                  <a:lnTo>
                    <a:pt x="1217833" y="709346"/>
                  </a:lnTo>
                  <a:lnTo>
                    <a:pt x="1212828" y="722018"/>
                  </a:lnTo>
                  <a:lnTo>
                    <a:pt x="1202170" y="726648"/>
                  </a:lnTo>
                  <a:lnTo>
                    <a:pt x="1197646" y="737569"/>
                  </a:lnTo>
                  <a:lnTo>
                    <a:pt x="1187470" y="741784"/>
                  </a:lnTo>
                  <a:lnTo>
                    <a:pt x="1182280" y="754015"/>
                  </a:lnTo>
                  <a:lnTo>
                    <a:pt x="1170300" y="758859"/>
                  </a:lnTo>
                  <a:lnTo>
                    <a:pt x="1166018" y="769197"/>
                  </a:lnTo>
                  <a:lnTo>
                    <a:pt x="1156909" y="772970"/>
                  </a:lnTo>
                  <a:lnTo>
                    <a:pt x="1150837" y="787989"/>
                  </a:lnTo>
                  <a:lnTo>
                    <a:pt x="1140048" y="792567"/>
                  </a:lnTo>
                  <a:lnTo>
                    <a:pt x="1135470" y="803356"/>
                  </a:lnTo>
                  <a:lnTo>
                    <a:pt x="1124749" y="807691"/>
                  </a:lnTo>
                  <a:lnTo>
                    <a:pt x="1119208" y="821068"/>
                  </a:lnTo>
                  <a:lnTo>
                    <a:pt x="1109792" y="824968"/>
                  </a:lnTo>
                  <a:lnTo>
                    <a:pt x="1103842" y="839676"/>
                  </a:lnTo>
                  <a:lnTo>
                    <a:pt x="1094998" y="843426"/>
                  </a:lnTo>
                  <a:lnTo>
                    <a:pt x="1090110" y="855227"/>
                  </a:lnTo>
                  <a:lnTo>
                    <a:pt x="1081001" y="859000"/>
                  </a:lnTo>
                  <a:lnTo>
                    <a:pt x="1074928" y="874019"/>
                  </a:lnTo>
                  <a:lnTo>
                    <a:pt x="1065448" y="878042"/>
                  </a:lnTo>
                  <a:lnTo>
                    <a:pt x="1059561" y="891916"/>
                  </a:lnTo>
                  <a:lnTo>
                    <a:pt x="1051716" y="895088"/>
                  </a:lnTo>
                  <a:lnTo>
                    <a:pt x="1045830" y="910337"/>
                  </a:lnTo>
                  <a:lnTo>
                    <a:pt x="1038957" y="913391"/>
                  </a:lnTo>
                  <a:lnTo>
                    <a:pt x="1032809" y="928235"/>
                  </a:lnTo>
                  <a:lnTo>
                    <a:pt x="1022621" y="932455"/>
                  </a:lnTo>
                  <a:lnTo>
                    <a:pt x="1017812" y="943787"/>
                  </a:lnTo>
                  <a:lnTo>
                    <a:pt x="1010760" y="946638"/>
                  </a:lnTo>
                  <a:lnTo>
                    <a:pt x="1004081" y="962763"/>
                  </a:lnTo>
                  <a:lnTo>
                    <a:pt x="998338" y="965142"/>
                  </a:lnTo>
                  <a:lnTo>
                    <a:pt x="991430" y="982636"/>
                  </a:lnTo>
                  <a:lnTo>
                    <a:pt x="985756" y="985101"/>
                  </a:lnTo>
                  <a:lnTo>
                    <a:pt x="978592" y="1001983"/>
                  </a:lnTo>
                  <a:lnTo>
                    <a:pt x="970821" y="1005126"/>
                  </a:lnTo>
                  <a:lnTo>
                    <a:pt x="964492" y="1019695"/>
                  </a:lnTo>
                  <a:lnTo>
                    <a:pt x="958867" y="1021916"/>
                  </a:lnTo>
                  <a:lnTo>
                    <a:pt x="951840" y="1038486"/>
                  </a:lnTo>
                  <a:lnTo>
                    <a:pt x="945959" y="1040865"/>
                  </a:lnTo>
                  <a:lnTo>
                    <a:pt x="939374" y="1056383"/>
                  </a:lnTo>
                  <a:lnTo>
                    <a:pt x="932685" y="1059088"/>
                  </a:lnTo>
                  <a:lnTo>
                    <a:pt x="925642" y="1077335"/>
                  </a:lnTo>
                  <a:lnTo>
                    <a:pt x="919410" y="1080105"/>
                  </a:lnTo>
                  <a:lnTo>
                    <a:pt x="912991" y="1095602"/>
                  </a:lnTo>
                  <a:lnTo>
                    <a:pt x="906576" y="1098259"/>
                  </a:lnTo>
                  <a:lnTo>
                    <a:pt x="900340" y="1113314"/>
                  </a:lnTo>
                  <a:lnTo>
                    <a:pt x="897049" y="1114677"/>
                  </a:lnTo>
                  <a:lnTo>
                    <a:pt x="897815" y="1116483"/>
                  </a:lnTo>
                  <a:cubicBezTo>
                    <a:pt x="897815" y="1123645"/>
                    <a:pt x="894841" y="1130128"/>
                    <a:pt x="890033" y="1134822"/>
                  </a:cubicBezTo>
                  <a:lnTo>
                    <a:pt x="882351" y="1137927"/>
                  </a:lnTo>
                  <a:lnTo>
                    <a:pt x="876302" y="1152534"/>
                  </a:lnTo>
                  <a:lnTo>
                    <a:pt x="873026" y="1153891"/>
                  </a:lnTo>
                  <a:lnTo>
                    <a:pt x="873777" y="1155702"/>
                  </a:lnTo>
                  <a:cubicBezTo>
                    <a:pt x="873777" y="1162864"/>
                    <a:pt x="870874" y="1169348"/>
                    <a:pt x="866181" y="1174041"/>
                  </a:cubicBezTo>
                  <a:lnTo>
                    <a:pt x="861028" y="1176175"/>
                  </a:lnTo>
                  <a:lnTo>
                    <a:pt x="853344" y="1194283"/>
                  </a:lnTo>
                  <a:lnTo>
                    <a:pt x="849332" y="1195906"/>
                  </a:lnTo>
                  <a:lnTo>
                    <a:pt x="842144" y="1213260"/>
                  </a:lnTo>
                  <a:lnTo>
                    <a:pt x="839316" y="1214432"/>
                  </a:lnTo>
                  <a:lnTo>
                    <a:pt x="839619" y="1215163"/>
                  </a:lnTo>
                  <a:cubicBezTo>
                    <a:pt x="839619" y="1222325"/>
                    <a:pt x="836716" y="1228809"/>
                    <a:pt x="832022" y="1233502"/>
                  </a:cubicBezTo>
                  <a:lnTo>
                    <a:pt x="826814" y="1235660"/>
                  </a:lnTo>
                  <a:lnTo>
                    <a:pt x="826968" y="1236038"/>
                  </a:lnTo>
                  <a:cubicBezTo>
                    <a:pt x="826968" y="1243375"/>
                    <a:pt x="824064" y="1250016"/>
                    <a:pt x="819371" y="1254824"/>
                  </a:cubicBezTo>
                  <a:lnTo>
                    <a:pt x="816726" y="1255947"/>
                  </a:lnTo>
                  <a:lnTo>
                    <a:pt x="809065" y="1274881"/>
                  </a:lnTo>
                  <a:lnTo>
                    <a:pt x="804898" y="1276649"/>
                  </a:lnTo>
                  <a:lnTo>
                    <a:pt x="797864" y="1294043"/>
                  </a:lnTo>
                  <a:lnTo>
                    <a:pt x="794981" y="1295266"/>
                  </a:lnTo>
                  <a:lnTo>
                    <a:pt x="795340" y="1296132"/>
                  </a:lnTo>
                  <a:cubicBezTo>
                    <a:pt x="795340" y="1303294"/>
                    <a:pt x="792436" y="1309778"/>
                    <a:pt x="787743" y="1314471"/>
                  </a:cubicBezTo>
                  <a:lnTo>
                    <a:pt x="786834" y="1314848"/>
                  </a:lnTo>
                  <a:lnTo>
                    <a:pt x="787750" y="1317007"/>
                  </a:lnTo>
                  <a:cubicBezTo>
                    <a:pt x="787750" y="1324343"/>
                    <a:pt x="784705" y="1330985"/>
                    <a:pt x="779782" y="1335793"/>
                  </a:cubicBezTo>
                  <a:lnTo>
                    <a:pt x="777187" y="1336843"/>
                  </a:lnTo>
                  <a:lnTo>
                    <a:pt x="777628" y="1337881"/>
                  </a:lnTo>
                  <a:cubicBezTo>
                    <a:pt x="777628" y="1345043"/>
                    <a:pt x="774654" y="1351527"/>
                    <a:pt x="769846" y="1356220"/>
                  </a:cubicBezTo>
                  <a:lnTo>
                    <a:pt x="765866" y="1357829"/>
                  </a:lnTo>
                  <a:lnTo>
                    <a:pt x="766241" y="1358756"/>
                  </a:lnTo>
                  <a:cubicBezTo>
                    <a:pt x="766241" y="1366092"/>
                    <a:pt x="763338" y="1372734"/>
                    <a:pt x="758645" y="1377542"/>
                  </a:cubicBezTo>
                  <a:lnTo>
                    <a:pt x="755761" y="1378765"/>
                  </a:lnTo>
                  <a:lnTo>
                    <a:pt x="756120" y="1379631"/>
                  </a:lnTo>
                  <a:cubicBezTo>
                    <a:pt x="756120" y="1386793"/>
                    <a:pt x="753217" y="1393277"/>
                    <a:pt x="748524" y="1397970"/>
                  </a:cubicBezTo>
                  <a:lnTo>
                    <a:pt x="747264" y="1398492"/>
                  </a:lnTo>
                  <a:lnTo>
                    <a:pt x="748529" y="1401770"/>
                  </a:lnTo>
                  <a:cubicBezTo>
                    <a:pt x="748529" y="1409456"/>
                    <a:pt x="745626" y="1416414"/>
                    <a:pt x="740933" y="1421452"/>
                  </a:cubicBezTo>
                  <a:lnTo>
                    <a:pt x="737931" y="1422786"/>
                  </a:lnTo>
                  <a:lnTo>
                    <a:pt x="738409" y="1423911"/>
                  </a:lnTo>
                  <a:cubicBezTo>
                    <a:pt x="738409" y="1431073"/>
                    <a:pt x="735435" y="1437557"/>
                    <a:pt x="730627" y="1442250"/>
                  </a:cubicBezTo>
                  <a:lnTo>
                    <a:pt x="728822" y="1442980"/>
                  </a:lnTo>
                  <a:lnTo>
                    <a:pt x="729552" y="1444786"/>
                  </a:lnTo>
                  <a:cubicBezTo>
                    <a:pt x="729552" y="1452122"/>
                    <a:pt x="726649" y="1458764"/>
                    <a:pt x="721956" y="1463572"/>
                  </a:cubicBezTo>
                  <a:lnTo>
                    <a:pt x="721196" y="1463895"/>
                  </a:lnTo>
                  <a:lnTo>
                    <a:pt x="721962" y="1465660"/>
                  </a:lnTo>
                  <a:cubicBezTo>
                    <a:pt x="721962" y="1472822"/>
                    <a:pt x="718918" y="1479306"/>
                    <a:pt x="713996" y="1483999"/>
                  </a:cubicBezTo>
                  <a:lnTo>
                    <a:pt x="710852" y="1485240"/>
                  </a:lnTo>
                  <a:lnTo>
                    <a:pt x="711840" y="1487800"/>
                  </a:lnTo>
                  <a:cubicBezTo>
                    <a:pt x="711840" y="1495485"/>
                    <a:pt x="708937" y="1502443"/>
                    <a:pt x="704244" y="1507481"/>
                  </a:cubicBezTo>
                  <a:lnTo>
                    <a:pt x="703388" y="1507861"/>
                  </a:lnTo>
                  <a:lnTo>
                    <a:pt x="704250" y="1509940"/>
                  </a:lnTo>
                  <a:cubicBezTo>
                    <a:pt x="704250" y="1517102"/>
                    <a:pt x="701346" y="1523586"/>
                    <a:pt x="696653" y="1528279"/>
                  </a:cubicBezTo>
                  <a:lnTo>
                    <a:pt x="695762" y="1528649"/>
                  </a:lnTo>
                  <a:lnTo>
                    <a:pt x="696659" y="1530814"/>
                  </a:lnTo>
                  <a:cubicBezTo>
                    <a:pt x="696659" y="1538151"/>
                    <a:pt x="693685" y="1544793"/>
                    <a:pt x="688877" y="1549601"/>
                  </a:cubicBezTo>
                  <a:lnTo>
                    <a:pt x="686327" y="1550657"/>
                  </a:lnTo>
                  <a:lnTo>
                    <a:pt x="687802" y="1554219"/>
                  </a:lnTo>
                  <a:cubicBezTo>
                    <a:pt x="687802" y="1561382"/>
                    <a:pt x="684900" y="1567865"/>
                    <a:pt x="680207" y="1572559"/>
                  </a:cubicBezTo>
                  <a:lnTo>
                    <a:pt x="679091" y="1573021"/>
                  </a:lnTo>
                  <a:lnTo>
                    <a:pt x="680212" y="1575726"/>
                  </a:lnTo>
                  <a:cubicBezTo>
                    <a:pt x="680212" y="1582888"/>
                    <a:pt x="677308" y="1589372"/>
                    <a:pt x="672615" y="1594065"/>
                  </a:cubicBezTo>
                  <a:lnTo>
                    <a:pt x="671052" y="1594713"/>
                  </a:lnTo>
                  <a:lnTo>
                    <a:pt x="672621" y="1598499"/>
                  </a:lnTo>
                  <a:lnTo>
                    <a:pt x="665637" y="1615361"/>
                  </a:lnTo>
                  <a:lnTo>
                    <a:pt x="667560" y="1620006"/>
                  </a:lnTo>
                  <a:cubicBezTo>
                    <a:pt x="667560" y="1627169"/>
                    <a:pt x="664657" y="1633652"/>
                    <a:pt x="659964" y="1638346"/>
                  </a:cubicBezTo>
                  <a:lnTo>
                    <a:pt x="658401" y="1638993"/>
                  </a:lnTo>
                  <a:lnTo>
                    <a:pt x="659970" y="1642779"/>
                  </a:lnTo>
                  <a:lnTo>
                    <a:pt x="652918" y="1659805"/>
                  </a:lnTo>
                  <a:lnTo>
                    <a:pt x="654909" y="1664286"/>
                  </a:lnTo>
                  <a:cubicBezTo>
                    <a:pt x="654909" y="1671448"/>
                    <a:pt x="651794" y="1677932"/>
                    <a:pt x="646757" y="1682625"/>
                  </a:cubicBezTo>
                  <a:lnTo>
                    <a:pt x="644567" y="1683470"/>
                  </a:lnTo>
                  <a:lnTo>
                    <a:pt x="646054" y="1687058"/>
                  </a:lnTo>
                  <a:lnTo>
                    <a:pt x="638545" y="1705186"/>
                  </a:lnTo>
                  <a:lnTo>
                    <a:pt x="640993" y="1711096"/>
                  </a:lnTo>
                  <a:cubicBezTo>
                    <a:pt x="640993" y="1718258"/>
                    <a:pt x="638090" y="1724742"/>
                    <a:pt x="633396" y="1729435"/>
                  </a:cubicBezTo>
                  <a:lnTo>
                    <a:pt x="632729" y="1729712"/>
                  </a:lnTo>
                  <a:lnTo>
                    <a:pt x="633402" y="1731338"/>
                  </a:lnTo>
                  <a:lnTo>
                    <a:pt x="625893" y="1749466"/>
                  </a:lnTo>
                  <a:lnTo>
                    <a:pt x="628342" y="1755376"/>
                  </a:lnTo>
                  <a:lnTo>
                    <a:pt x="620992" y="1773119"/>
                  </a:lnTo>
                  <a:lnTo>
                    <a:pt x="623281" y="1778781"/>
                  </a:lnTo>
                  <a:lnTo>
                    <a:pt x="615966" y="1796872"/>
                  </a:lnTo>
                  <a:lnTo>
                    <a:pt x="618220" y="1802186"/>
                  </a:lnTo>
                  <a:lnTo>
                    <a:pt x="610754" y="1819782"/>
                  </a:lnTo>
                  <a:lnTo>
                    <a:pt x="613160" y="1825591"/>
                  </a:lnTo>
                  <a:lnTo>
                    <a:pt x="606068" y="1842712"/>
                  </a:lnTo>
                  <a:lnTo>
                    <a:pt x="608099" y="1847732"/>
                  </a:lnTo>
                  <a:cubicBezTo>
                    <a:pt x="608099" y="1855243"/>
                    <a:pt x="605125" y="1862043"/>
                    <a:pt x="600317" y="1866966"/>
                  </a:cubicBezTo>
                  <a:lnTo>
                    <a:pt x="600309" y="1866969"/>
                  </a:lnTo>
                  <a:lnTo>
                    <a:pt x="601773" y="1870503"/>
                  </a:lnTo>
                  <a:lnTo>
                    <a:pt x="595792" y="1884944"/>
                  </a:lnTo>
                  <a:lnTo>
                    <a:pt x="599243" y="1893276"/>
                  </a:lnTo>
                  <a:lnTo>
                    <a:pt x="591734" y="1911404"/>
                  </a:lnTo>
                  <a:lnTo>
                    <a:pt x="594182" y="1917314"/>
                  </a:lnTo>
                  <a:lnTo>
                    <a:pt x="588201" y="1931754"/>
                  </a:lnTo>
                  <a:lnTo>
                    <a:pt x="591652" y="1940086"/>
                  </a:lnTo>
                  <a:cubicBezTo>
                    <a:pt x="591652" y="1947248"/>
                    <a:pt x="588749" y="1953732"/>
                    <a:pt x="584056" y="1958425"/>
                  </a:cubicBezTo>
                  <a:lnTo>
                    <a:pt x="583872" y="1958502"/>
                  </a:lnTo>
                  <a:lnTo>
                    <a:pt x="586592" y="1965389"/>
                  </a:lnTo>
                  <a:lnTo>
                    <a:pt x="580744" y="1980197"/>
                  </a:lnTo>
                  <a:lnTo>
                    <a:pt x="584061" y="1988793"/>
                  </a:lnTo>
                  <a:lnTo>
                    <a:pt x="577912" y="2004726"/>
                  </a:lnTo>
                  <a:lnTo>
                    <a:pt x="581531" y="2013463"/>
                  </a:lnTo>
                  <a:lnTo>
                    <a:pt x="575462" y="2028116"/>
                  </a:lnTo>
                  <a:lnTo>
                    <a:pt x="579001" y="2036868"/>
                  </a:lnTo>
                  <a:lnTo>
                    <a:pt x="572840" y="2052107"/>
                  </a:lnTo>
                  <a:lnTo>
                    <a:pt x="576470" y="2060274"/>
                  </a:lnTo>
                  <a:lnTo>
                    <a:pt x="569957" y="2074925"/>
                  </a:lnTo>
                  <a:lnTo>
                    <a:pt x="573940" y="2084311"/>
                  </a:lnTo>
                  <a:lnTo>
                    <a:pt x="567844" y="2098679"/>
                  </a:lnTo>
                  <a:lnTo>
                    <a:pt x="571410" y="2107083"/>
                  </a:lnTo>
                  <a:lnTo>
                    <a:pt x="564508" y="2123349"/>
                  </a:lnTo>
                  <a:lnTo>
                    <a:pt x="568880" y="2133651"/>
                  </a:lnTo>
                  <a:lnTo>
                    <a:pt x="562090" y="2149652"/>
                  </a:lnTo>
                  <a:lnTo>
                    <a:pt x="565084" y="2157057"/>
                  </a:lnTo>
                  <a:lnTo>
                    <a:pt x="560295" y="2168900"/>
                  </a:lnTo>
                  <a:lnTo>
                    <a:pt x="565084" y="2180461"/>
                  </a:lnTo>
                  <a:lnTo>
                    <a:pt x="558846" y="2195522"/>
                  </a:lnTo>
                  <a:lnTo>
                    <a:pt x="562554" y="2205131"/>
                  </a:lnTo>
                  <a:lnTo>
                    <a:pt x="557625" y="2217901"/>
                  </a:lnTo>
                  <a:lnTo>
                    <a:pt x="562554" y="2229802"/>
                  </a:lnTo>
                  <a:lnTo>
                    <a:pt x="557575" y="2241820"/>
                  </a:lnTo>
                  <a:lnTo>
                    <a:pt x="562554" y="2253839"/>
                  </a:lnTo>
                  <a:lnTo>
                    <a:pt x="557313" y="2266490"/>
                  </a:lnTo>
                  <a:lnTo>
                    <a:pt x="562554" y="2279142"/>
                  </a:lnTo>
                  <a:lnTo>
                    <a:pt x="557575" y="2291161"/>
                  </a:lnTo>
                  <a:lnTo>
                    <a:pt x="562554" y="2303180"/>
                  </a:lnTo>
                  <a:cubicBezTo>
                    <a:pt x="562554" y="2317504"/>
                    <a:pt x="550942" y="2329115"/>
                    <a:pt x="536618" y="2329115"/>
                  </a:cubicBezTo>
                  <a:cubicBezTo>
                    <a:pt x="522294" y="2329115"/>
                    <a:pt x="510683" y="2317504"/>
                    <a:pt x="510683" y="2303180"/>
                  </a:cubicBezTo>
                  <a:lnTo>
                    <a:pt x="515661" y="2291161"/>
                  </a:lnTo>
                  <a:lnTo>
                    <a:pt x="510683" y="2279142"/>
                  </a:lnTo>
                  <a:lnTo>
                    <a:pt x="515923" y="2266490"/>
                  </a:lnTo>
                  <a:lnTo>
                    <a:pt x="510683" y="2253839"/>
                  </a:lnTo>
                  <a:lnTo>
                    <a:pt x="515660" y="2241820"/>
                  </a:lnTo>
                  <a:lnTo>
                    <a:pt x="510683" y="2229802"/>
                  </a:lnTo>
                  <a:lnTo>
                    <a:pt x="515612" y="2217901"/>
                  </a:lnTo>
                  <a:lnTo>
                    <a:pt x="510683" y="2205131"/>
                  </a:lnTo>
                  <a:lnTo>
                    <a:pt x="516832" y="2189199"/>
                  </a:lnTo>
                  <a:lnTo>
                    <a:pt x="513213" y="2180461"/>
                  </a:lnTo>
                  <a:lnTo>
                    <a:pt x="518002" y="2168900"/>
                  </a:lnTo>
                  <a:lnTo>
                    <a:pt x="513213" y="2157057"/>
                  </a:lnTo>
                  <a:lnTo>
                    <a:pt x="519294" y="2142019"/>
                  </a:lnTo>
                  <a:lnTo>
                    <a:pt x="515743" y="2133651"/>
                  </a:lnTo>
                  <a:lnTo>
                    <a:pt x="522645" y="2117385"/>
                  </a:lnTo>
                  <a:lnTo>
                    <a:pt x="518274" y="2107083"/>
                  </a:lnTo>
                  <a:lnTo>
                    <a:pt x="524370" y="2092715"/>
                  </a:lnTo>
                  <a:lnTo>
                    <a:pt x="520804" y="2084311"/>
                  </a:lnTo>
                  <a:lnTo>
                    <a:pt x="526022" y="2072013"/>
                  </a:lnTo>
                  <a:lnTo>
                    <a:pt x="520804" y="2060274"/>
                  </a:lnTo>
                  <a:cubicBezTo>
                    <a:pt x="520804" y="2053112"/>
                    <a:pt x="523919" y="2046628"/>
                    <a:pt x="528956" y="2041934"/>
                  </a:cubicBezTo>
                  <a:lnTo>
                    <a:pt x="529148" y="2041860"/>
                  </a:lnTo>
                  <a:lnTo>
                    <a:pt x="527130" y="2036868"/>
                  </a:lnTo>
                  <a:lnTo>
                    <a:pt x="533168" y="2021934"/>
                  </a:lnTo>
                  <a:lnTo>
                    <a:pt x="529660" y="2013463"/>
                  </a:lnTo>
                  <a:lnTo>
                    <a:pt x="535899" y="1998401"/>
                  </a:lnTo>
                  <a:lnTo>
                    <a:pt x="532190" y="1988793"/>
                  </a:lnTo>
                  <a:lnTo>
                    <a:pt x="538010" y="1973716"/>
                  </a:lnTo>
                  <a:lnTo>
                    <a:pt x="534721" y="1965389"/>
                  </a:lnTo>
                  <a:lnTo>
                    <a:pt x="542306" y="1946182"/>
                  </a:lnTo>
                  <a:lnTo>
                    <a:pt x="539781" y="1940086"/>
                  </a:lnTo>
                  <a:lnTo>
                    <a:pt x="545762" y="1925646"/>
                  </a:lnTo>
                  <a:lnTo>
                    <a:pt x="542312" y="1917314"/>
                  </a:lnTo>
                  <a:lnTo>
                    <a:pt x="549820" y="1899186"/>
                  </a:lnTo>
                  <a:lnTo>
                    <a:pt x="547372" y="1893276"/>
                  </a:lnTo>
                  <a:lnTo>
                    <a:pt x="553353" y="1878835"/>
                  </a:lnTo>
                  <a:lnTo>
                    <a:pt x="549902" y="1870503"/>
                  </a:lnTo>
                  <a:lnTo>
                    <a:pt x="557123" y="1853070"/>
                  </a:lnTo>
                  <a:lnTo>
                    <a:pt x="554963" y="1847732"/>
                  </a:lnTo>
                  <a:lnTo>
                    <a:pt x="561995" y="1830351"/>
                  </a:lnTo>
                  <a:lnTo>
                    <a:pt x="560024" y="1825591"/>
                  </a:lnTo>
                  <a:lnTo>
                    <a:pt x="567429" y="1807713"/>
                  </a:lnTo>
                  <a:lnTo>
                    <a:pt x="565084" y="1802186"/>
                  </a:lnTo>
                  <a:cubicBezTo>
                    <a:pt x="565084" y="1795024"/>
                    <a:pt x="568057" y="1788540"/>
                    <a:pt x="572865" y="1783847"/>
                  </a:cubicBezTo>
                  <a:lnTo>
                    <a:pt x="573375" y="1783641"/>
                  </a:lnTo>
                  <a:lnTo>
                    <a:pt x="571410" y="1778781"/>
                  </a:lnTo>
                  <a:lnTo>
                    <a:pt x="578699" y="1760755"/>
                  </a:lnTo>
                  <a:lnTo>
                    <a:pt x="576471" y="1755376"/>
                  </a:lnTo>
                  <a:lnTo>
                    <a:pt x="583978" y="1737248"/>
                  </a:lnTo>
                  <a:lnTo>
                    <a:pt x="581531" y="1731338"/>
                  </a:lnTo>
                  <a:cubicBezTo>
                    <a:pt x="581531" y="1724176"/>
                    <a:pt x="584434" y="1717692"/>
                    <a:pt x="589128" y="1712999"/>
                  </a:cubicBezTo>
                  <a:lnTo>
                    <a:pt x="589795" y="1712722"/>
                  </a:lnTo>
                  <a:lnTo>
                    <a:pt x="589122" y="1711096"/>
                  </a:lnTo>
                  <a:lnTo>
                    <a:pt x="596631" y="1692968"/>
                  </a:lnTo>
                  <a:lnTo>
                    <a:pt x="594182" y="1687058"/>
                  </a:lnTo>
                  <a:lnTo>
                    <a:pt x="601506" y="1669377"/>
                  </a:lnTo>
                  <a:lnTo>
                    <a:pt x="599243" y="1664286"/>
                  </a:lnTo>
                  <a:cubicBezTo>
                    <a:pt x="599243" y="1657124"/>
                    <a:pt x="602358" y="1650640"/>
                    <a:pt x="607395" y="1645947"/>
                  </a:cubicBezTo>
                  <a:lnTo>
                    <a:pt x="609133" y="1645276"/>
                  </a:lnTo>
                  <a:lnTo>
                    <a:pt x="608099" y="1642779"/>
                  </a:lnTo>
                  <a:cubicBezTo>
                    <a:pt x="608099" y="1635617"/>
                    <a:pt x="611001" y="1629133"/>
                    <a:pt x="615695" y="1624440"/>
                  </a:cubicBezTo>
                  <a:lnTo>
                    <a:pt x="617258" y="1623792"/>
                  </a:lnTo>
                  <a:lnTo>
                    <a:pt x="615689" y="1620006"/>
                  </a:lnTo>
                  <a:lnTo>
                    <a:pt x="622674" y="1603143"/>
                  </a:lnTo>
                  <a:lnTo>
                    <a:pt x="620750" y="1598499"/>
                  </a:lnTo>
                  <a:cubicBezTo>
                    <a:pt x="620750" y="1591337"/>
                    <a:pt x="623652" y="1584853"/>
                    <a:pt x="628346" y="1580160"/>
                  </a:cubicBezTo>
                  <a:lnTo>
                    <a:pt x="629909" y="1579512"/>
                  </a:lnTo>
                  <a:lnTo>
                    <a:pt x="628341" y="1575726"/>
                  </a:lnTo>
                  <a:cubicBezTo>
                    <a:pt x="628341" y="1568564"/>
                    <a:pt x="631244" y="1562080"/>
                    <a:pt x="635937" y="1557387"/>
                  </a:cubicBezTo>
                  <a:lnTo>
                    <a:pt x="637052" y="1556925"/>
                  </a:lnTo>
                  <a:lnTo>
                    <a:pt x="635932" y="1554219"/>
                  </a:lnTo>
                  <a:cubicBezTo>
                    <a:pt x="635932" y="1547057"/>
                    <a:pt x="638834" y="1540574"/>
                    <a:pt x="643528" y="1535880"/>
                  </a:cubicBezTo>
                  <a:lnTo>
                    <a:pt x="645314" y="1535140"/>
                  </a:lnTo>
                  <a:lnTo>
                    <a:pt x="643522" y="1530814"/>
                  </a:lnTo>
                  <a:cubicBezTo>
                    <a:pt x="643522" y="1523478"/>
                    <a:pt x="646496" y="1516835"/>
                    <a:pt x="651304" y="1512027"/>
                  </a:cubicBezTo>
                  <a:lnTo>
                    <a:pt x="652960" y="1511342"/>
                  </a:lnTo>
                  <a:lnTo>
                    <a:pt x="652379" y="1509940"/>
                  </a:lnTo>
                  <a:cubicBezTo>
                    <a:pt x="652379" y="1502778"/>
                    <a:pt x="655281" y="1496294"/>
                    <a:pt x="659975" y="1491601"/>
                  </a:cubicBezTo>
                  <a:lnTo>
                    <a:pt x="661235" y="1491078"/>
                  </a:lnTo>
                  <a:lnTo>
                    <a:pt x="659970" y="1487800"/>
                  </a:lnTo>
                  <a:cubicBezTo>
                    <a:pt x="659970" y="1480113"/>
                    <a:pt x="662872" y="1473155"/>
                    <a:pt x="667566" y="1468119"/>
                  </a:cubicBezTo>
                  <a:lnTo>
                    <a:pt x="668456" y="1467722"/>
                  </a:lnTo>
                  <a:lnTo>
                    <a:pt x="667560" y="1465660"/>
                  </a:lnTo>
                  <a:cubicBezTo>
                    <a:pt x="667560" y="1458498"/>
                    <a:pt x="670605" y="1452014"/>
                    <a:pt x="675527" y="1447321"/>
                  </a:cubicBezTo>
                  <a:lnTo>
                    <a:pt x="678269" y="1446238"/>
                  </a:lnTo>
                  <a:lnTo>
                    <a:pt x="677682" y="1444786"/>
                  </a:lnTo>
                  <a:cubicBezTo>
                    <a:pt x="677682" y="1437449"/>
                    <a:pt x="680584" y="1430807"/>
                    <a:pt x="685278" y="1425999"/>
                  </a:cubicBezTo>
                  <a:lnTo>
                    <a:pt x="686024" y="1425682"/>
                  </a:lnTo>
                  <a:lnTo>
                    <a:pt x="685272" y="1423911"/>
                  </a:lnTo>
                  <a:cubicBezTo>
                    <a:pt x="685272" y="1416749"/>
                    <a:pt x="688246" y="1410265"/>
                    <a:pt x="693054" y="1405572"/>
                  </a:cubicBezTo>
                  <a:lnTo>
                    <a:pt x="697441" y="1403798"/>
                  </a:lnTo>
                  <a:lnTo>
                    <a:pt x="696658" y="1401770"/>
                  </a:lnTo>
                  <a:cubicBezTo>
                    <a:pt x="696658" y="1394084"/>
                    <a:pt x="699560" y="1387126"/>
                    <a:pt x="704254" y="1382089"/>
                  </a:cubicBezTo>
                  <a:lnTo>
                    <a:pt x="705110" y="1381709"/>
                  </a:lnTo>
                  <a:lnTo>
                    <a:pt x="704249" y="1379631"/>
                  </a:lnTo>
                  <a:cubicBezTo>
                    <a:pt x="704249" y="1372469"/>
                    <a:pt x="707151" y="1365985"/>
                    <a:pt x="711845" y="1361292"/>
                  </a:cubicBezTo>
                  <a:lnTo>
                    <a:pt x="714886" y="1360032"/>
                  </a:lnTo>
                  <a:lnTo>
                    <a:pt x="714370" y="1358756"/>
                  </a:lnTo>
                  <a:cubicBezTo>
                    <a:pt x="714370" y="1351419"/>
                    <a:pt x="717272" y="1344777"/>
                    <a:pt x="721966" y="1339969"/>
                  </a:cubicBezTo>
                  <a:lnTo>
                    <a:pt x="724857" y="1338742"/>
                  </a:lnTo>
                  <a:lnTo>
                    <a:pt x="724491" y="1337881"/>
                  </a:lnTo>
                  <a:cubicBezTo>
                    <a:pt x="724491" y="1330719"/>
                    <a:pt x="727464" y="1324235"/>
                    <a:pt x="732272" y="1319542"/>
                  </a:cubicBezTo>
                  <a:lnTo>
                    <a:pt x="734108" y="1318799"/>
                  </a:lnTo>
                  <a:lnTo>
                    <a:pt x="733348" y="1317007"/>
                  </a:lnTo>
                  <a:cubicBezTo>
                    <a:pt x="733348" y="1309670"/>
                    <a:pt x="736392" y="1303028"/>
                    <a:pt x="741314" y="1298220"/>
                  </a:cubicBezTo>
                  <a:lnTo>
                    <a:pt x="743900" y="1297173"/>
                  </a:lnTo>
                  <a:lnTo>
                    <a:pt x="743468" y="1296132"/>
                  </a:lnTo>
                  <a:cubicBezTo>
                    <a:pt x="743468" y="1288970"/>
                    <a:pt x="746371" y="1282486"/>
                    <a:pt x="751065" y="1277793"/>
                  </a:cubicBezTo>
                  <a:lnTo>
                    <a:pt x="754105" y="1276533"/>
                  </a:lnTo>
                  <a:lnTo>
                    <a:pt x="753590" y="1275257"/>
                  </a:lnTo>
                  <a:cubicBezTo>
                    <a:pt x="753590" y="1267920"/>
                    <a:pt x="756492" y="1261278"/>
                    <a:pt x="761186" y="1256470"/>
                  </a:cubicBezTo>
                  <a:lnTo>
                    <a:pt x="763832" y="1255347"/>
                  </a:lnTo>
                  <a:lnTo>
                    <a:pt x="771492" y="1236413"/>
                  </a:lnTo>
                  <a:lnTo>
                    <a:pt x="775659" y="1234646"/>
                  </a:lnTo>
                  <a:lnTo>
                    <a:pt x="782693" y="1217251"/>
                  </a:lnTo>
                  <a:lnTo>
                    <a:pt x="787777" y="1215095"/>
                  </a:lnTo>
                  <a:lnTo>
                    <a:pt x="795344" y="1196824"/>
                  </a:lnTo>
                  <a:lnTo>
                    <a:pt x="798172" y="1195653"/>
                  </a:lnTo>
                  <a:lnTo>
                    <a:pt x="797869" y="1194921"/>
                  </a:lnTo>
                  <a:cubicBezTo>
                    <a:pt x="797869" y="1187759"/>
                    <a:pt x="800771" y="1181275"/>
                    <a:pt x="805465" y="1176582"/>
                  </a:cubicBezTo>
                  <a:lnTo>
                    <a:pt x="808200" y="1175449"/>
                  </a:lnTo>
                  <a:lnTo>
                    <a:pt x="815771" y="1157605"/>
                  </a:lnTo>
                  <a:lnTo>
                    <a:pt x="822193" y="1155008"/>
                  </a:lnTo>
                  <a:lnTo>
                    <a:pt x="829502" y="1137363"/>
                  </a:lnTo>
                  <a:lnTo>
                    <a:pt x="832778" y="1136006"/>
                  </a:lnTo>
                  <a:lnTo>
                    <a:pt x="832027" y="1134194"/>
                  </a:lnTo>
                  <a:cubicBezTo>
                    <a:pt x="832027" y="1127032"/>
                    <a:pt x="834930" y="1120549"/>
                    <a:pt x="839624" y="1115855"/>
                  </a:cubicBezTo>
                  <a:lnTo>
                    <a:pt x="846080" y="1113181"/>
                  </a:lnTo>
                  <a:lnTo>
                    <a:pt x="852460" y="1098143"/>
                  </a:lnTo>
                  <a:lnTo>
                    <a:pt x="856672" y="1096440"/>
                  </a:lnTo>
                  <a:lnTo>
                    <a:pt x="856065" y="1094975"/>
                  </a:lnTo>
                  <a:cubicBezTo>
                    <a:pt x="856065" y="1087813"/>
                    <a:pt x="858968" y="1081329"/>
                    <a:pt x="863662" y="1076636"/>
                  </a:cubicBezTo>
                  <a:lnTo>
                    <a:pt x="870077" y="1073978"/>
                  </a:lnTo>
                  <a:lnTo>
                    <a:pt x="876313" y="1058924"/>
                  </a:lnTo>
                  <a:lnTo>
                    <a:pt x="881746" y="1056673"/>
                  </a:lnTo>
                  <a:lnTo>
                    <a:pt x="888964" y="1037972"/>
                  </a:lnTo>
                  <a:lnTo>
                    <a:pt x="895232" y="1035186"/>
                  </a:lnTo>
                  <a:lnTo>
                    <a:pt x="901801" y="1019705"/>
                  </a:lnTo>
                  <a:lnTo>
                    <a:pt x="906148" y="1017947"/>
                  </a:lnTo>
                  <a:lnTo>
                    <a:pt x="913372" y="1000913"/>
                  </a:lnTo>
                  <a:lnTo>
                    <a:pt x="919288" y="998519"/>
                  </a:lnTo>
                  <a:lnTo>
                    <a:pt x="926024" y="983017"/>
                  </a:lnTo>
                  <a:lnTo>
                    <a:pt x="935010" y="979467"/>
                  </a:lnTo>
                  <a:lnTo>
                    <a:pt x="941019" y="965305"/>
                  </a:lnTo>
                  <a:lnTo>
                    <a:pt x="947427" y="962714"/>
                  </a:lnTo>
                  <a:lnTo>
                    <a:pt x="954751" y="944168"/>
                  </a:lnTo>
                  <a:lnTo>
                    <a:pt x="961045" y="941433"/>
                  </a:lnTo>
                  <a:lnTo>
                    <a:pt x="967403" y="926085"/>
                  </a:lnTo>
                  <a:lnTo>
                    <a:pt x="973208" y="923681"/>
                  </a:lnTo>
                  <a:lnTo>
                    <a:pt x="980239" y="907108"/>
                  </a:lnTo>
                  <a:lnTo>
                    <a:pt x="988550" y="903748"/>
                  </a:lnTo>
                  <a:lnTo>
                    <a:pt x="994341" y="889767"/>
                  </a:lnTo>
                  <a:lnTo>
                    <a:pt x="1003337" y="886041"/>
                  </a:lnTo>
                  <a:lnTo>
                    <a:pt x="1009152" y="870975"/>
                  </a:lnTo>
                  <a:lnTo>
                    <a:pt x="1016743" y="867600"/>
                  </a:lnTo>
                  <a:lnTo>
                    <a:pt x="1021988" y="855237"/>
                  </a:lnTo>
                  <a:lnTo>
                    <a:pt x="1032345" y="851050"/>
                  </a:lnTo>
                  <a:lnTo>
                    <a:pt x="1038250" y="836446"/>
                  </a:lnTo>
                  <a:lnTo>
                    <a:pt x="1047675" y="832447"/>
                  </a:lnTo>
                  <a:lnTo>
                    <a:pt x="1053432" y="818549"/>
                  </a:lnTo>
                  <a:lnTo>
                    <a:pt x="1060424" y="815652"/>
                  </a:lnTo>
                  <a:lnTo>
                    <a:pt x="1066268" y="801208"/>
                  </a:lnTo>
                  <a:lnTo>
                    <a:pt x="1077544" y="796426"/>
                  </a:lnTo>
                  <a:lnTo>
                    <a:pt x="1082530" y="784390"/>
                  </a:lnTo>
                  <a:lnTo>
                    <a:pt x="1092056" y="780444"/>
                  </a:lnTo>
                  <a:lnTo>
                    <a:pt x="1097896" y="766678"/>
                  </a:lnTo>
                  <a:lnTo>
                    <a:pt x="1109476" y="761996"/>
                  </a:lnTo>
                  <a:lnTo>
                    <a:pt x="1114158" y="750416"/>
                  </a:lnTo>
                  <a:lnTo>
                    <a:pt x="1123583" y="746417"/>
                  </a:lnTo>
                  <a:lnTo>
                    <a:pt x="1129340" y="732519"/>
                  </a:lnTo>
                  <a:lnTo>
                    <a:pt x="1140168" y="728034"/>
                  </a:lnTo>
                  <a:lnTo>
                    <a:pt x="1144707" y="717337"/>
                  </a:lnTo>
                  <a:lnTo>
                    <a:pt x="1156057" y="712748"/>
                  </a:lnTo>
                  <a:lnTo>
                    <a:pt x="1160968" y="700891"/>
                  </a:lnTo>
                  <a:lnTo>
                    <a:pt x="1170931" y="696764"/>
                  </a:lnTo>
                  <a:lnTo>
                    <a:pt x="1176150" y="683550"/>
                  </a:lnTo>
                  <a:lnTo>
                    <a:pt x="1187943" y="678426"/>
                  </a:lnTo>
                  <a:lnTo>
                    <a:pt x="1192597" y="666917"/>
                  </a:lnTo>
                  <a:lnTo>
                    <a:pt x="1203294" y="662378"/>
                  </a:lnTo>
                  <a:lnTo>
                    <a:pt x="1207778" y="651550"/>
                  </a:lnTo>
                  <a:lnTo>
                    <a:pt x="1218796" y="646986"/>
                  </a:lnTo>
                  <a:lnTo>
                    <a:pt x="1221220" y="641531"/>
                  </a:lnTo>
                  <a:lnTo>
                    <a:pt x="1206895" y="647324"/>
                  </a:lnTo>
                  <a:lnTo>
                    <a:pt x="1202707" y="657680"/>
                  </a:lnTo>
                  <a:lnTo>
                    <a:pt x="1192010" y="662220"/>
                  </a:lnTo>
                  <a:lnTo>
                    <a:pt x="1187525" y="673047"/>
                  </a:lnTo>
                  <a:lnTo>
                    <a:pt x="1175061" y="678209"/>
                  </a:lnTo>
                  <a:lnTo>
                    <a:pt x="1170709" y="688228"/>
                  </a:lnTo>
                  <a:lnTo>
                    <a:pt x="1157896" y="693289"/>
                  </a:lnTo>
                  <a:lnTo>
                    <a:pt x="1153367" y="704490"/>
                  </a:lnTo>
                  <a:lnTo>
                    <a:pt x="1143376" y="708730"/>
                  </a:lnTo>
                  <a:lnTo>
                    <a:pt x="1138000" y="722018"/>
                  </a:lnTo>
                  <a:lnTo>
                    <a:pt x="1126087" y="727069"/>
                  </a:lnTo>
                  <a:lnTo>
                    <a:pt x="1121738" y="737569"/>
                  </a:lnTo>
                  <a:lnTo>
                    <a:pt x="1111636" y="741754"/>
                  </a:lnTo>
                  <a:lnTo>
                    <a:pt x="1106556" y="754015"/>
                  </a:lnTo>
                  <a:lnTo>
                    <a:pt x="1094295" y="759094"/>
                  </a:lnTo>
                  <a:lnTo>
                    <a:pt x="1090110" y="769197"/>
                  </a:lnTo>
                  <a:lnTo>
                    <a:pt x="1081001" y="772970"/>
                  </a:lnTo>
                  <a:lnTo>
                    <a:pt x="1074928" y="787989"/>
                  </a:lnTo>
                  <a:lnTo>
                    <a:pt x="1064140" y="792567"/>
                  </a:lnTo>
                  <a:lnTo>
                    <a:pt x="1059561" y="803356"/>
                  </a:lnTo>
                  <a:lnTo>
                    <a:pt x="1048841" y="807691"/>
                  </a:lnTo>
                  <a:lnTo>
                    <a:pt x="1043300" y="821068"/>
                  </a:lnTo>
                  <a:lnTo>
                    <a:pt x="1036960" y="823694"/>
                  </a:lnTo>
                  <a:lnTo>
                    <a:pt x="1030648" y="839676"/>
                  </a:lnTo>
                  <a:lnTo>
                    <a:pt x="1019899" y="844345"/>
                  </a:lnTo>
                  <a:lnTo>
                    <a:pt x="1015282" y="855227"/>
                  </a:lnTo>
                  <a:lnTo>
                    <a:pt x="1004926" y="859415"/>
                  </a:lnTo>
                  <a:lnTo>
                    <a:pt x="999020" y="874019"/>
                  </a:lnTo>
                  <a:lnTo>
                    <a:pt x="992665" y="876716"/>
                  </a:lnTo>
                  <a:lnTo>
                    <a:pt x="986369" y="891916"/>
                  </a:lnTo>
                  <a:lnTo>
                    <a:pt x="976702" y="895919"/>
                  </a:lnTo>
                  <a:lnTo>
                    <a:pt x="971002" y="910337"/>
                  </a:lnTo>
                  <a:lnTo>
                    <a:pt x="962962" y="913826"/>
                  </a:lnTo>
                  <a:lnTo>
                    <a:pt x="957270" y="928235"/>
                  </a:lnTo>
                  <a:lnTo>
                    <a:pt x="949547" y="931590"/>
                  </a:lnTo>
                  <a:lnTo>
                    <a:pt x="944249" y="943787"/>
                  </a:lnTo>
                  <a:lnTo>
                    <a:pt x="934426" y="947666"/>
                  </a:lnTo>
                  <a:lnTo>
                    <a:pt x="928173" y="962763"/>
                  </a:lnTo>
                  <a:lnTo>
                    <a:pt x="922430" y="965142"/>
                  </a:lnTo>
                  <a:lnTo>
                    <a:pt x="915521" y="982636"/>
                  </a:lnTo>
                  <a:lnTo>
                    <a:pt x="909866" y="985093"/>
                  </a:lnTo>
                  <a:lnTo>
                    <a:pt x="902870" y="1001983"/>
                  </a:lnTo>
                  <a:lnTo>
                    <a:pt x="896414" y="1004657"/>
                  </a:lnTo>
                  <a:lnTo>
                    <a:pt x="890033" y="1019695"/>
                  </a:lnTo>
                  <a:lnTo>
                    <a:pt x="882701" y="1022659"/>
                  </a:lnTo>
                  <a:lnTo>
                    <a:pt x="876302" y="1038486"/>
                  </a:lnTo>
                  <a:lnTo>
                    <a:pt x="869947" y="1041182"/>
                  </a:lnTo>
                  <a:lnTo>
                    <a:pt x="863650" y="1056383"/>
                  </a:lnTo>
                  <a:lnTo>
                    <a:pt x="858207" y="1058639"/>
                  </a:lnTo>
                  <a:lnTo>
                    <a:pt x="850814" y="1077335"/>
                  </a:lnTo>
                  <a:lnTo>
                    <a:pt x="843299" y="1080596"/>
                  </a:lnTo>
                  <a:lnTo>
                    <a:pt x="837083" y="1095602"/>
                  </a:lnTo>
                  <a:lnTo>
                    <a:pt x="833722" y="1096994"/>
                  </a:lnTo>
                  <a:lnTo>
                    <a:pt x="826962" y="1113314"/>
                  </a:lnTo>
                  <a:lnTo>
                    <a:pt x="821519" y="1115568"/>
                  </a:lnTo>
                  <a:lnTo>
                    <a:pt x="821907" y="1116483"/>
                  </a:lnTo>
                  <a:cubicBezTo>
                    <a:pt x="821907" y="1123645"/>
                    <a:pt x="818933" y="1130128"/>
                    <a:pt x="814125" y="1134822"/>
                  </a:cubicBezTo>
                  <a:lnTo>
                    <a:pt x="806443" y="1137927"/>
                  </a:lnTo>
                  <a:lnTo>
                    <a:pt x="800394" y="1152534"/>
                  </a:lnTo>
                  <a:lnTo>
                    <a:pt x="797118" y="1153891"/>
                  </a:lnTo>
                  <a:lnTo>
                    <a:pt x="797869" y="1155702"/>
                  </a:lnTo>
                  <a:cubicBezTo>
                    <a:pt x="797869" y="1162864"/>
                    <a:pt x="794966" y="1169348"/>
                    <a:pt x="790273" y="1174041"/>
                  </a:cubicBezTo>
                  <a:lnTo>
                    <a:pt x="787433" y="1175218"/>
                  </a:lnTo>
                  <a:lnTo>
                    <a:pt x="787749" y="1175944"/>
                  </a:lnTo>
                  <a:cubicBezTo>
                    <a:pt x="787749" y="1183106"/>
                    <a:pt x="784704" y="1189590"/>
                    <a:pt x="779782" y="1194283"/>
                  </a:cubicBezTo>
                  <a:lnTo>
                    <a:pt x="774479" y="1196378"/>
                  </a:lnTo>
                  <a:lnTo>
                    <a:pt x="767315" y="1213260"/>
                  </a:lnTo>
                  <a:lnTo>
                    <a:pt x="763553" y="1214781"/>
                  </a:lnTo>
                  <a:lnTo>
                    <a:pt x="763711" y="1215163"/>
                  </a:lnTo>
                  <a:cubicBezTo>
                    <a:pt x="763711" y="1222325"/>
                    <a:pt x="760808" y="1228809"/>
                    <a:pt x="756114" y="1233502"/>
                  </a:cubicBezTo>
                  <a:lnTo>
                    <a:pt x="753073" y="1234761"/>
                  </a:lnTo>
                  <a:lnTo>
                    <a:pt x="753590" y="1236038"/>
                  </a:lnTo>
                  <a:cubicBezTo>
                    <a:pt x="753590" y="1243375"/>
                    <a:pt x="750686" y="1250016"/>
                    <a:pt x="745993" y="1254824"/>
                  </a:cubicBezTo>
                  <a:lnTo>
                    <a:pt x="743351" y="1255946"/>
                  </a:lnTo>
                  <a:lnTo>
                    <a:pt x="735872" y="1274881"/>
                  </a:lnTo>
                  <a:lnTo>
                    <a:pt x="732984" y="1276136"/>
                  </a:lnTo>
                  <a:lnTo>
                    <a:pt x="725566" y="1294043"/>
                  </a:lnTo>
                  <a:lnTo>
                    <a:pt x="721751" y="1295623"/>
                  </a:lnTo>
                  <a:lnTo>
                    <a:pt x="721962" y="1296132"/>
                  </a:lnTo>
                  <a:cubicBezTo>
                    <a:pt x="721962" y="1303294"/>
                    <a:pt x="719058" y="1309778"/>
                    <a:pt x="714365" y="1314471"/>
                  </a:cubicBezTo>
                  <a:lnTo>
                    <a:pt x="711324" y="1315730"/>
                  </a:lnTo>
                  <a:lnTo>
                    <a:pt x="711840" y="1317007"/>
                  </a:lnTo>
                  <a:cubicBezTo>
                    <a:pt x="711840" y="1324343"/>
                    <a:pt x="708937" y="1330985"/>
                    <a:pt x="704244" y="1335793"/>
                  </a:cubicBezTo>
                  <a:lnTo>
                    <a:pt x="701362" y="1337016"/>
                  </a:lnTo>
                  <a:lnTo>
                    <a:pt x="701720" y="1337881"/>
                  </a:lnTo>
                  <a:cubicBezTo>
                    <a:pt x="701720" y="1345043"/>
                    <a:pt x="698816" y="1351527"/>
                    <a:pt x="694123" y="1356220"/>
                  </a:cubicBezTo>
                  <a:lnTo>
                    <a:pt x="691072" y="1357484"/>
                  </a:lnTo>
                  <a:lnTo>
                    <a:pt x="691598" y="1358756"/>
                  </a:lnTo>
                  <a:cubicBezTo>
                    <a:pt x="691598" y="1366092"/>
                    <a:pt x="688624" y="1372734"/>
                    <a:pt x="683816" y="1377542"/>
                  </a:cubicBezTo>
                  <a:lnTo>
                    <a:pt x="682161" y="1378228"/>
                  </a:lnTo>
                  <a:lnTo>
                    <a:pt x="682742" y="1379631"/>
                  </a:lnTo>
                  <a:cubicBezTo>
                    <a:pt x="682742" y="1386793"/>
                    <a:pt x="679839" y="1393277"/>
                    <a:pt x="675146" y="1397970"/>
                  </a:cubicBezTo>
                  <a:lnTo>
                    <a:pt x="671704" y="1399396"/>
                  </a:lnTo>
                  <a:lnTo>
                    <a:pt x="672621" y="1401770"/>
                  </a:lnTo>
                  <a:cubicBezTo>
                    <a:pt x="672621" y="1409456"/>
                    <a:pt x="669718" y="1416414"/>
                    <a:pt x="665024" y="1421452"/>
                  </a:cubicBezTo>
                  <a:lnTo>
                    <a:pt x="664169" y="1421832"/>
                  </a:lnTo>
                  <a:lnTo>
                    <a:pt x="665030" y="1423911"/>
                  </a:lnTo>
                  <a:cubicBezTo>
                    <a:pt x="665030" y="1431073"/>
                    <a:pt x="662127" y="1437557"/>
                    <a:pt x="657434" y="1442250"/>
                  </a:cubicBezTo>
                  <a:lnTo>
                    <a:pt x="654383" y="1443514"/>
                  </a:lnTo>
                  <a:lnTo>
                    <a:pt x="654910" y="1444786"/>
                  </a:lnTo>
                  <a:cubicBezTo>
                    <a:pt x="654910" y="1452122"/>
                    <a:pt x="651936" y="1458764"/>
                    <a:pt x="647128" y="1463572"/>
                  </a:cubicBezTo>
                  <a:lnTo>
                    <a:pt x="645472" y="1464258"/>
                  </a:lnTo>
                  <a:lnTo>
                    <a:pt x="646054" y="1465660"/>
                  </a:lnTo>
                  <a:cubicBezTo>
                    <a:pt x="646054" y="1472822"/>
                    <a:pt x="643150" y="1479306"/>
                    <a:pt x="638457" y="1483999"/>
                  </a:cubicBezTo>
                  <a:lnTo>
                    <a:pt x="637197" y="1484521"/>
                  </a:lnTo>
                  <a:lnTo>
                    <a:pt x="638463" y="1487800"/>
                  </a:lnTo>
                  <a:cubicBezTo>
                    <a:pt x="638463" y="1495485"/>
                    <a:pt x="635559" y="1502443"/>
                    <a:pt x="630866" y="1507481"/>
                  </a:cubicBezTo>
                  <a:lnTo>
                    <a:pt x="629976" y="1507876"/>
                  </a:lnTo>
                  <a:lnTo>
                    <a:pt x="630873" y="1509940"/>
                  </a:lnTo>
                  <a:cubicBezTo>
                    <a:pt x="630873" y="1517102"/>
                    <a:pt x="627828" y="1523586"/>
                    <a:pt x="622906" y="1528279"/>
                  </a:cubicBezTo>
                  <a:lnTo>
                    <a:pt x="620163" y="1529363"/>
                  </a:lnTo>
                  <a:lnTo>
                    <a:pt x="620750" y="1530814"/>
                  </a:lnTo>
                  <a:cubicBezTo>
                    <a:pt x="620750" y="1538151"/>
                    <a:pt x="617847" y="1544793"/>
                    <a:pt x="613154" y="1549601"/>
                  </a:cubicBezTo>
                  <a:lnTo>
                    <a:pt x="611498" y="1550303"/>
                  </a:lnTo>
                  <a:lnTo>
                    <a:pt x="613160" y="1554219"/>
                  </a:lnTo>
                  <a:lnTo>
                    <a:pt x="606019" y="1571048"/>
                  </a:lnTo>
                  <a:lnTo>
                    <a:pt x="608099" y="1575726"/>
                  </a:lnTo>
                  <a:cubicBezTo>
                    <a:pt x="608099" y="1582888"/>
                    <a:pt x="604983" y="1589372"/>
                    <a:pt x="599947" y="1594065"/>
                  </a:cubicBezTo>
                  <a:lnTo>
                    <a:pt x="597757" y="1594911"/>
                  </a:lnTo>
                  <a:lnTo>
                    <a:pt x="599243" y="1598499"/>
                  </a:lnTo>
                  <a:cubicBezTo>
                    <a:pt x="599243" y="1605661"/>
                    <a:pt x="596340" y="1612145"/>
                    <a:pt x="591647" y="1616838"/>
                  </a:cubicBezTo>
                  <a:lnTo>
                    <a:pt x="590531" y="1617300"/>
                  </a:lnTo>
                  <a:lnTo>
                    <a:pt x="591652" y="1620006"/>
                  </a:lnTo>
                  <a:cubicBezTo>
                    <a:pt x="591652" y="1627169"/>
                    <a:pt x="588749" y="1633652"/>
                    <a:pt x="584056" y="1638346"/>
                  </a:cubicBezTo>
                  <a:lnTo>
                    <a:pt x="582493" y="1638993"/>
                  </a:lnTo>
                  <a:lnTo>
                    <a:pt x="584061" y="1642779"/>
                  </a:lnTo>
                  <a:lnTo>
                    <a:pt x="577077" y="1659641"/>
                  </a:lnTo>
                  <a:lnTo>
                    <a:pt x="579001" y="1664286"/>
                  </a:lnTo>
                  <a:cubicBezTo>
                    <a:pt x="579001" y="1671448"/>
                    <a:pt x="576098" y="1677932"/>
                    <a:pt x="571404" y="1682625"/>
                  </a:cubicBezTo>
                  <a:lnTo>
                    <a:pt x="569810" y="1683286"/>
                  </a:lnTo>
                  <a:lnTo>
                    <a:pt x="571411" y="1687058"/>
                  </a:lnTo>
                  <a:cubicBezTo>
                    <a:pt x="571411" y="1694220"/>
                    <a:pt x="568437" y="1700704"/>
                    <a:pt x="563629" y="1705397"/>
                  </a:cubicBezTo>
                  <a:lnTo>
                    <a:pt x="562854" y="1705711"/>
                  </a:lnTo>
                  <a:lnTo>
                    <a:pt x="565085" y="1711096"/>
                  </a:lnTo>
                  <a:lnTo>
                    <a:pt x="558363" y="1727326"/>
                  </a:lnTo>
                  <a:lnTo>
                    <a:pt x="560024" y="1731338"/>
                  </a:lnTo>
                  <a:cubicBezTo>
                    <a:pt x="560024" y="1738500"/>
                    <a:pt x="557121" y="1744984"/>
                    <a:pt x="552428" y="1749678"/>
                  </a:cubicBezTo>
                  <a:lnTo>
                    <a:pt x="550418" y="1750510"/>
                  </a:lnTo>
                  <a:lnTo>
                    <a:pt x="552433" y="1755376"/>
                  </a:lnTo>
                  <a:lnTo>
                    <a:pt x="545084" y="1773119"/>
                  </a:lnTo>
                  <a:lnTo>
                    <a:pt x="547373" y="1778781"/>
                  </a:lnTo>
                  <a:lnTo>
                    <a:pt x="540084" y="1796807"/>
                  </a:lnTo>
                  <a:lnTo>
                    <a:pt x="542312" y="1802186"/>
                  </a:lnTo>
                  <a:lnTo>
                    <a:pt x="534963" y="1819930"/>
                  </a:lnTo>
                  <a:lnTo>
                    <a:pt x="537252" y="1825591"/>
                  </a:lnTo>
                  <a:lnTo>
                    <a:pt x="531434" y="1839978"/>
                  </a:lnTo>
                  <a:lnTo>
                    <a:pt x="534721" y="1847732"/>
                  </a:lnTo>
                  <a:lnTo>
                    <a:pt x="527363" y="1865090"/>
                  </a:lnTo>
                  <a:lnTo>
                    <a:pt x="529661" y="1870503"/>
                  </a:lnTo>
                  <a:cubicBezTo>
                    <a:pt x="529661" y="1877665"/>
                    <a:pt x="526687" y="1884149"/>
                    <a:pt x="521879" y="1888842"/>
                  </a:cubicBezTo>
                  <a:lnTo>
                    <a:pt x="521553" y="1888974"/>
                  </a:lnTo>
                  <a:lnTo>
                    <a:pt x="523335" y="1893276"/>
                  </a:lnTo>
                  <a:lnTo>
                    <a:pt x="515826" y="1911404"/>
                  </a:lnTo>
                  <a:lnTo>
                    <a:pt x="518274" y="1917314"/>
                  </a:lnTo>
                  <a:lnTo>
                    <a:pt x="512292" y="1931754"/>
                  </a:lnTo>
                  <a:lnTo>
                    <a:pt x="515744" y="1940086"/>
                  </a:lnTo>
                  <a:lnTo>
                    <a:pt x="509239" y="1955791"/>
                  </a:lnTo>
                  <a:lnTo>
                    <a:pt x="513215" y="1965389"/>
                  </a:lnTo>
                  <a:lnTo>
                    <a:pt x="505919" y="1983004"/>
                  </a:lnTo>
                  <a:lnTo>
                    <a:pt x="508153" y="1988793"/>
                  </a:lnTo>
                  <a:lnTo>
                    <a:pt x="502004" y="2004726"/>
                  </a:lnTo>
                  <a:lnTo>
                    <a:pt x="505623" y="2013463"/>
                  </a:lnTo>
                  <a:lnTo>
                    <a:pt x="499554" y="2028116"/>
                  </a:lnTo>
                  <a:lnTo>
                    <a:pt x="503093" y="2036868"/>
                  </a:lnTo>
                  <a:lnTo>
                    <a:pt x="497054" y="2051803"/>
                  </a:lnTo>
                  <a:lnTo>
                    <a:pt x="500562" y="2060274"/>
                  </a:lnTo>
                  <a:lnTo>
                    <a:pt x="494319" y="2075346"/>
                  </a:lnTo>
                  <a:lnTo>
                    <a:pt x="498032" y="2084311"/>
                  </a:lnTo>
                  <a:lnTo>
                    <a:pt x="492050" y="2098751"/>
                  </a:lnTo>
                  <a:lnTo>
                    <a:pt x="495502" y="2107083"/>
                  </a:lnTo>
                  <a:lnTo>
                    <a:pt x="488683" y="2123545"/>
                  </a:lnTo>
                  <a:lnTo>
                    <a:pt x="492972" y="2133651"/>
                  </a:lnTo>
                  <a:lnTo>
                    <a:pt x="488066" y="2145213"/>
                  </a:lnTo>
                  <a:lnTo>
                    <a:pt x="492972" y="2157057"/>
                  </a:lnTo>
                  <a:lnTo>
                    <a:pt x="486816" y="2171917"/>
                  </a:lnTo>
                  <a:lnTo>
                    <a:pt x="490441" y="2180461"/>
                  </a:lnTo>
                  <a:lnTo>
                    <a:pt x="485392" y="2192361"/>
                  </a:lnTo>
                  <a:lnTo>
                    <a:pt x="490441" y="2205131"/>
                  </a:lnTo>
                  <a:lnTo>
                    <a:pt x="484171" y="2220988"/>
                  </a:lnTo>
                  <a:lnTo>
                    <a:pt x="487911" y="2229802"/>
                  </a:lnTo>
                  <a:lnTo>
                    <a:pt x="482812" y="2241820"/>
                  </a:lnTo>
                  <a:lnTo>
                    <a:pt x="487911" y="2253839"/>
                  </a:lnTo>
                  <a:lnTo>
                    <a:pt x="482543" y="2266490"/>
                  </a:lnTo>
                  <a:lnTo>
                    <a:pt x="487911" y="2279142"/>
                  </a:lnTo>
                  <a:lnTo>
                    <a:pt x="482812" y="2291161"/>
                  </a:lnTo>
                  <a:lnTo>
                    <a:pt x="487911" y="2303180"/>
                  </a:lnTo>
                  <a:cubicBezTo>
                    <a:pt x="487911" y="2317504"/>
                    <a:pt x="476016" y="2329115"/>
                    <a:pt x="461343" y="2329115"/>
                  </a:cubicBezTo>
                  <a:cubicBezTo>
                    <a:pt x="446670" y="2329115"/>
                    <a:pt x="434775" y="2317504"/>
                    <a:pt x="434775" y="2303180"/>
                  </a:cubicBezTo>
                  <a:lnTo>
                    <a:pt x="439874" y="2291161"/>
                  </a:lnTo>
                  <a:lnTo>
                    <a:pt x="434775" y="2279142"/>
                  </a:lnTo>
                  <a:lnTo>
                    <a:pt x="440143" y="2266490"/>
                  </a:lnTo>
                  <a:lnTo>
                    <a:pt x="434775" y="2253839"/>
                  </a:lnTo>
                  <a:lnTo>
                    <a:pt x="439874" y="2241820"/>
                  </a:lnTo>
                  <a:lnTo>
                    <a:pt x="434775" y="2229802"/>
                  </a:lnTo>
                  <a:lnTo>
                    <a:pt x="441133" y="2214815"/>
                  </a:lnTo>
                  <a:lnTo>
                    <a:pt x="437305" y="2205131"/>
                  </a:lnTo>
                  <a:lnTo>
                    <a:pt x="442354" y="2192361"/>
                  </a:lnTo>
                  <a:lnTo>
                    <a:pt x="437305" y="2180461"/>
                  </a:lnTo>
                  <a:lnTo>
                    <a:pt x="443491" y="2165882"/>
                  </a:lnTo>
                  <a:lnTo>
                    <a:pt x="439835" y="2157057"/>
                  </a:lnTo>
                  <a:lnTo>
                    <a:pt x="444741" y="2145213"/>
                  </a:lnTo>
                  <a:lnTo>
                    <a:pt x="439835" y="2133651"/>
                  </a:lnTo>
                  <a:lnTo>
                    <a:pt x="447325" y="2116001"/>
                  </a:lnTo>
                  <a:lnTo>
                    <a:pt x="443631" y="2107083"/>
                  </a:lnTo>
                  <a:lnTo>
                    <a:pt x="449612" y="2092643"/>
                  </a:lnTo>
                  <a:lnTo>
                    <a:pt x="446161" y="2084311"/>
                  </a:lnTo>
                  <a:lnTo>
                    <a:pt x="452404" y="2069238"/>
                  </a:lnTo>
                  <a:lnTo>
                    <a:pt x="448692" y="2060274"/>
                  </a:lnTo>
                  <a:lnTo>
                    <a:pt x="454761" y="2045620"/>
                  </a:lnTo>
                  <a:lnTo>
                    <a:pt x="451222" y="2036868"/>
                  </a:lnTo>
                  <a:lnTo>
                    <a:pt x="457260" y="2021933"/>
                  </a:lnTo>
                  <a:lnTo>
                    <a:pt x="453752" y="2013463"/>
                  </a:lnTo>
                  <a:lnTo>
                    <a:pt x="459990" y="1998401"/>
                  </a:lnTo>
                  <a:lnTo>
                    <a:pt x="456282" y="1988793"/>
                  </a:lnTo>
                  <a:lnTo>
                    <a:pt x="462179" y="1973516"/>
                  </a:lnTo>
                  <a:lnTo>
                    <a:pt x="458813" y="1965389"/>
                  </a:lnTo>
                  <a:lnTo>
                    <a:pt x="466583" y="1946628"/>
                  </a:lnTo>
                  <a:lnTo>
                    <a:pt x="463873" y="1940086"/>
                  </a:lnTo>
                  <a:lnTo>
                    <a:pt x="469854" y="1925646"/>
                  </a:lnTo>
                  <a:lnTo>
                    <a:pt x="466403" y="1917314"/>
                  </a:lnTo>
                  <a:lnTo>
                    <a:pt x="473912" y="1899186"/>
                  </a:lnTo>
                  <a:lnTo>
                    <a:pt x="471464" y="1893276"/>
                  </a:lnTo>
                  <a:lnTo>
                    <a:pt x="478737" y="1875717"/>
                  </a:lnTo>
                  <a:lnTo>
                    <a:pt x="476524" y="1870503"/>
                  </a:lnTo>
                  <a:lnTo>
                    <a:pt x="482619" y="1856141"/>
                  </a:lnTo>
                  <a:lnTo>
                    <a:pt x="479055" y="1847732"/>
                  </a:lnTo>
                  <a:lnTo>
                    <a:pt x="486874" y="1829283"/>
                  </a:lnTo>
                  <a:lnTo>
                    <a:pt x="485381" y="1825591"/>
                  </a:lnTo>
                  <a:lnTo>
                    <a:pt x="492670" y="1807565"/>
                  </a:lnTo>
                  <a:lnTo>
                    <a:pt x="490441" y="1802186"/>
                  </a:lnTo>
                  <a:lnTo>
                    <a:pt x="497791" y="1784442"/>
                  </a:lnTo>
                  <a:lnTo>
                    <a:pt x="495502" y="1778781"/>
                  </a:lnTo>
                  <a:lnTo>
                    <a:pt x="502791" y="1760755"/>
                  </a:lnTo>
                  <a:lnTo>
                    <a:pt x="500562" y="1755376"/>
                  </a:lnTo>
                  <a:cubicBezTo>
                    <a:pt x="500562" y="1748214"/>
                    <a:pt x="503465" y="1741730"/>
                    <a:pt x="508159" y="1737037"/>
                  </a:cubicBezTo>
                  <a:lnTo>
                    <a:pt x="510169" y="1736204"/>
                  </a:lnTo>
                  <a:lnTo>
                    <a:pt x="508153" y="1731338"/>
                  </a:lnTo>
                  <a:lnTo>
                    <a:pt x="514875" y="1715108"/>
                  </a:lnTo>
                  <a:lnTo>
                    <a:pt x="513214" y="1711096"/>
                  </a:lnTo>
                  <a:lnTo>
                    <a:pt x="520752" y="1692897"/>
                  </a:lnTo>
                  <a:lnTo>
                    <a:pt x="518274" y="1687058"/>
                  </a:lnTo>
                  <a:cubicBezTo>
                    <a:pt x="518274" y="1679896"/>
                    <a:pt x="521248" y="1673412"/>
                    <a:pt x="526056" y="1668719"/>
                  </a:cubicBezTo>
                  <a:lnTo>
                    <a:pt x="528548" y="1667711"/>
                  </a:lnTo>
                  <a:lnTo>
                    <a:pt x="527130" y="1664286"/>
                  </a:lnTo>
                  <a:lnTo>
                    <a:pt x="534114" y="1647423"/>
                  </a:lnTo>
                  <a:lnTo>
                    <a:pt x="532190" y="1642779"/>
                  </a:lnTo>
                  <a:cubicBezTo>
                    <a:pt x="532190" y="1635617"/>
                    <a:pt x="535093" y="1629133"/>
                    <a:pt x="539787" y="1624440"/>
                  </a:cubicBezTo>
                  <a:lnTo>
                    <a:pt x="541350" y="1623792"/>
                  </a:lnTo>
                  <a:lnTo>
                    <a:pt x="539781" y="1620006"/>
                  </a:lnTo>
                  <a:cubicBezTo>
                    <a:pt x="539781" y="1612844"/>
                    <a:pt x="542684" y="1606361"/>
                    <a:pt x="547378" y="1601667"/>
                  </a:cubicBezTo>
                  <a:lnTo>
                    <a:pt x="548493" y="1601205"/>
                  </a:lnTo>
                  <a:lnTo>
                    <a:pt x="547372" y="1598499"/>
                  </a:lnTo>
                  <a:lnTo>
                    <a:pt x="554696" y="1580817"/>
                  </a:lnTo>
                  <a:lnTo>
                    <a:pt x="552433" y="1575726"/>
                  </a:lnTo>
                  <a:cubicBezTo>
                    <a:pt x="552433" y="1568564"/>
                    <a:pt x="555548" y="1562080"/>
                    <a:pt x="560584" y="1557387"/>
                  </a:cubicBezTo>
                  <a:lnTo>
                    <a:pt x="561258" y="1557127"/>
                  </a:lnTo>
                  <a:lnTo>
                    <a:pt x="560024" y="1554219"/>
                  </a:lnTo>
                  <a:cubicBezTo>
                    <a:pt x="560024" y="1547057"/>
                    <a:pt x="562997" y="1540574"/>
                    <a:pt x="567805" y="1535880"/>
                  </a:cubicBezTo>
                  <a:lnTo>
                    <a:pt x="570489" y="1534795"/>
                  </a:lnTo>
                  <a:lnTo>
                    <a:pt x="568879" y="1530814"/>
                  </a:lnTo>
                  <a:cubicBezTo>
                    <a:pt x="568879" y="1523478"/>
                    <a:pt x="571781" y="1516835"/>
                    <a:pt x="576475" y="1512027"/>
                  </a:cubicBezTo>
                  <a:lnTo>
                    <a:pt x="577237" y="1511705"/>
                  </a:lnTo>
                  <a:lnTo>
                    <a:pt x="576471" y="1509940"/>
                  </a:lnTo>
                  <a:cubicBezTo>
                    <a:pt x="576471" y="1502778"/>
                    <a:pt x="579515" y="1496294"/>
                    <a:pt x="584438" y="1491601"/>
                  </a:cubicBezTo>
                  <a:lnTo>
                    <a:pt x="587580" y="1490359"/>
                  </a:lnTo>
                  <a:lnTo>
                    <a:pt x="586592" y="1487800"/>
                  </a:lnTo>
                  <a:cubicBezTo>
                    <a:pt x="586592" y="1480113"/>
                    <a:pt x="589494" y="1473155"/>
                    <a:pt x="594188" y="1468119"/>
                  </a:cubicBezTo>
                  <a:lnTo>
                    <a:pt x="595043" y="1467738"/>
                  </a:lnTo>
                  <a:lnTo>
                    <a:pt x="594182" y="1465660"/>
                  </a:lnTo>
                  <a:cubicBezTo>
                    <a:pt x="594182" y="1458498"/>
                    <a:pt x="597085" y="1452014"/>
                    <a:pt x="601779" y="1447321"/>
                  </a:cubicBezTo>
                  <a:lnTo>
                    <a:pt x="602670" y="1446951"/>
                  </a:lnTo>
                  <a:lnTo>
                    <a:pt x="601773" y="1444786"/>
                  </a:lnTo>
                  <a:cubicBezTo>
                    <a:pt x="601773" y="1437449"/>
                    <a:pt x="604747" y="1430807"/>
                    <a:pt x="609555" y="1425999"/>
                  </a:cubicBezTo>
                  <a:lnTo>
                    <a:pt x="613370" y="1424419"/>
                  </a:lnTo>
                  <a:lnTo>
                    <a:pt x="613159" y="1423911"/>
                  </a:lnTo>
                  <a:cubicBezTo>
                    <a:pt x="613159" y="1416749"/>
                    <a:pt x="616062" y="1410265"/>
                    <a:pt x="620756" y="1405572"/>
                  </a:cubicBezTo>
                  <a:lnTo>
                    <a:pt x="622016" y="1405049"/>
                  </a:lnTo>
                  <a:lnTo>
                    <a:pt x="620750" y="1401770"/>
                  </a:lnTo>
                  <a:cubicBezTo>
                    <a:pt x="620750" y="1394084"/>
                    <a:pt x="623652" y="1387126"/>
                    <a:pt x="628346" y="1382089"/>
                  </a:cubicBezTo>
                  <a:lnTo>
                    <a:pt x="631338" y="1380759"/>
                  </a:lnTo>
                  <a:lnTo>
                    <a:pt x="630871" y="1379631"/>
                  </a:lnTo>
                  <a:cubicBezTo>
                    <a:pt x="630871" y="1372469"/>
                    <a:pt x="633774" y="1365985"/>
                    <a:pt x="638468" y="1361292"/>
                  </a:cubicBezTo>
                  <a:lnTo>
                    <a:pt x="639359" y="1360922"/>
                  </a:lnTo>
                  <a:lnTo>
                    <a:pt x="638462" y="1358756"/>
                  </a:lnTo>
                  <a:cubicBezTo>
                    <a:pt x="638462" y="1351419"/>
                    <a:pt x="641435" y="1344777"/>
                    <a:pt x="646243" y="1339969"/>
                  </a:cubicBezTo>
                  <a:lnTo>
                    <a:pt x="650059" y="1338389"/>
                  </a:lnTo>
                  <a:lnTo>
                    <a:pt x="649848" y="1337881"/>
                  </a:lnTo>
                  <a:cubicBezTo>
                    <a:pt x="649848" y="1330719"/>
                    <a:pt x="652751" y="1324235"/>
                    <a:pt x="657445" y="1319542"/>
                  </a:cubicBezTo>
                  <a:lnTo>
                    <a:pt x="660485" y="1318282"/>
                  </a:lnTo>
                  <a:lnTo>
                    <a:pt x="659970" y="1317007"/>
                  </a:lnTo>
                  <a:cubicBezTo>
                    <a:pt x="659970" y="1309670"/>
                    <a:pt x="662872" y="1303028"/>
                    <a:pt x="667566" y="1298220"/>
                  </a:cubicBezTo>
                  <a:lnTo>
                    <a:pt x="670448" y="1296996"/>
                  </a:lnTo>
                  <a:lnTo>
                    <a:pt x="670091" y="1296132"/>
                  </a:lnTo>
                  <a:cubicBezTo>
                    <a:pt x="670091" y="1288970"/>
                    <a:pt x="672993" y="1282486"/>
                    <a:pt x="677687" y="1277793"/>
                  </a:cubicBezTo>
                  <a:lnTo>
                    <a:pt x="680738" y="1276528"/>
                  </a:lnTo>
                  <a:lnTo>
                    <a:pt x="680212" y="1275257"/>
                  </a:lnTo>
                  <a:cubicBezTo>
                    <a:pt x="680212" y="1267920"/>
                    <a:pt x="683185" y="1261278"/>
                    <a:pt x="687993" y="1256470"/>
                  </a:cubicBezTo>
                  <a:lnTo>
                    <a:pt x="691914" y="1254847"/>
                  </a:lnTo>
                  <a:lnTo>
                    <a:pt x="699194" y="1236413"/>
                  </a:lnTo>
                  <a:lnTo>
                    <a:pt x="702072" y="1235162"/>
                  </a:lnTo>
                  <a:lnTo>
                    <a:pt x="709315" y="1217251"/>
                  </a:lnTo>
                  <a:lnTo>
                    <a:pt x="712198" y="1216028"/>
                  </a:lnTo>
                  <a:lnTo>
                    <a:pt x="711840" y="1215163"/>
                  </a:lnTo>
                  <a:cubicBezTo>
                    <a:pt x="711840" y="1208001"/>
                    <a:pt x="714742" y="1201517"/>
                    <a:pt x="719436" y="1196824"/>
                  </a:cubicBezTo>
                  <a:lnTo>
                    <a:pt x="722270" y="1195649"/>
                  </a:lnTo>
                  <a:lnTo>
                    <a:pt x="721961" y="1194921"/>
                  </a:lnTo>
                  <a:cubicBezTo>
                    <a:pt x="721961" y="1187759"/>
                    <a:pt x="724934" y="1181275"/>
                    <a:pt x="729742" y="1176582"/>
                  </a:cubicBezTo>
                  <a:lnTo>
                    <a:pt x="733779" y="1174950"/>
                  </a:lnTo>
                  <a:lnTo>
                    <a:pt x="741314" y="1157605"/>
                  </a:lnTo>
                  <a:lnTo>
                    <a:pt x="746016" y="1155748"/>
                  </a:lnTo>
                  <a:lnTo>
                    <a:pt x="745998" y="1155702"/>
                  </a:lnTo>
                  <a:cubicBezTo>
                    <a:pt x="745998" y="1148540"/>
                    <a:pt x="748900" y="1142056"/>
                    <a:pt x="753594" y="1137363"/>
                  </a:cubicBezTo>
                  <a:lnTo>
                    <a:pt x="756870" y="1136006"/>
                  </a:lnTo>
                  <a:lnTo>
                    <a:pt x="756119" y="1134194"/>
                  </a:lnTo>
                  <a:cubicBezTo>
                    <a:pt x="756119" y="1127032"/>
                    <a:pt x="759022" y="1120549"/>
                    <a:pt x="763716" y="1115855"/>
                  </a:cubicBezTo>
                  <a:lnTo>
                    <a:pt x="770172" y="1113181"/>
                  </a:lnTo>
                  <a:lnTo>
                    <a:pt x="776552" y="1098143"/>
                  </a:lnTo>
                  <a:lnTo>
                    <a:pt x="782931" y="1095564"/>
                  </a:lnTo>
                  <a:lnTo>
                    <a:pt x="782687" y="1094975"/>
                  </a:lnTo>
                  <a:cubicBezTo>
                    <a:pt x="782687" y="1087813"/>
                    <a:pt x="785590" y="1081329"/>
                    <a:pt x="790284" y="1076636"/>
                  </a:cubicBezTo>
                  <a:lnTo>
                    <a:pt x="793645" y="1075243"/>
                  </a:lnTo>
                  <a:lnTo>
                    <a:pt x="800405" y="1058924"/>
                  </a:lnTo>
                  <a:lnTo>
                    <a:pt x="805850" y="1056669"/>
                  </a:lnTo>
                  <a:lnTo>
                    <a:pt x="813241" y="1037972"/>
                  </a:lnTo>
                  <a:lnTo>
                    <a:pt x="820756" y="1034711"/>
                  </a:lnTo>
                  <a:lnTo>
                    <a:pt x="826972" y="1019705"/>
                  </a:lnTo>
                  <a:lnTo>
                    <a:pt x="833042" y="1017191"/>
                  </a:lnTo>
                  <a:lnTo>
                    <a:pt x="839624" y="1000913"/>
                  </a:lnTo>
                  <a:lnTo>
                    <a:pt x="846018" y="998200"/>
                  </a:lnTo>
                  <a:lnTo>
                    <a:pt x="852460" y="983017"/>
                  </a:lnTo>
                  <a:lnTo>
                    <a:pt x="860142" y="979910"/>
                  </a:lnTo>
                  <a:lnTo>
                    <a:pt x="866192" y="965305"/>
                  </a:lnTo>
                  <a:lnTo>
                    <a:pt x="871337" y="963173"/>
                  </a:lnTo>
                  <a:lnTo>
                    <a:pt x="878843" y="944168"/>
                  </a:lnTo>
                  <a:lnTo>
                    <a:pt x="885137" y="941433"/>
                  </a:lnTo>
                  <a:lnTo>
                    <a:pt x="891495" y="926085"/>
                  </a:lnTo>
                  <a:lnTo>
                    <a:pt x="898863" y="923033"/>
                  </a:lnTo>
                  <a:lnTo>
                    <a:pt x="905781" y="907108"/>
                  </a:lnTo>
                  <a:lnTo>
                    <a:pt x="915215" y="903383"/>
                  </a:lnTo>
                  <a:lnTo>
                    <a:pt x="920592" y="889767"/>
                  </a:lnTo>
                  <a:lnTo>
                    <a:pt x="927120" y="886931"/>
                  </a:lnTo>
                  <a:lnTo>
                    <a:pt x="933429" y="870975"/>
                  </a:lnTo>
                  <a:lnTo>
                    <a:pt x="945307" y="865820"/>
                  </a:lnTo>
                  <a:lnTo>
                    <a:pt x="949691" y="855237"/>
                  </a:lnTo>
                  <a:lnTo>
                    <a:pt x="955760" y="852723"/>
                  </a:lnTo>
                  <a:lnTo>
                    <a:pt x="962342" y="836446"/>
                  </a:lnTo>
                  <a:lnTo>
                    <a:pt x="971822" y="832424"/>
                  </a:lnTo>
                  <a:lnTo>
                    <a:pt x="977709" y="818549"/>
                  </a:lnTo>
                  <a:lnTo>
                    <a:pt x="988910" y="814020"/>
                  </a:lnTo>
                  <a:lnTo>
                    <a:pt x="993970" y="801208"/>
                  </a:lnTo>
                  <a:lnTo>
                    <a:pt x="1000903" y="798196"/>
                  </a:lnTo>
                  <a:lnTo>
                    <a:pt x="1006622" y="784390"/>
                  </a:lnTo>
                  <a:lnTo>
                    <a:pt x="1016147" y="780444"/>
                  </a:lnTo>
                  <a:lnTo>
                    <a:pt x="1021988" y="766678"/>
                  </a:lnTo>
                  <a:lnTo>
                    <a:pt x="1033568" y="761996"/>
                  </a:lnTo>
                  <a:lnTo>
                    <a:pt x="1038250" y="750416"/>
                  </a:lnTo>
                  <a:lnTo>
                    <a:pt x="1047675" y="746417"/>
                  </a:lnTo>
                  <a:lnTo>
                    <a:pt x="1053432" y="732519"/>
                  </a:lnTo>
                  <a:lnTo>
                    <a:pt x="1065694" y="727440"/>
                  </a:lnTo>
                  <a:lnTo>
                    <a:pt x="1069878" y="717337"/>
                  </a:lnTo>
                  <a:lnTo>
                    <a:pt x="1079981" y="713153"/>
                  </a:lnTo>
                  <a:lnTo>
                    <a:pt x="1085060" y="700891"/>
                  </a:lnTo>
                  <a:lnTo>
                    <a:pt x="1095092" y="696735"/>
                  </a:lnTo>
                  <a:lnTo>
                    <a:pt x="1100426" y="683550"/>
                  </a:lnTo>
                  <a:lnTo>
                    <a:pt x="1111937" y="678668"/>
                  </a:lnTo>
                  <a:lnTo>
                    <a:pt x="1116689" y="666917"/>
                  </a:lnTo>
                  <a:lnTo>
                    <a:pt x="1127571" y="662299"/>
                  </a:lnTo>
                  <a:lnTo>
                    <a:pt x="1132241" y="651550"/>
                  </a:lnTo>
                  <a:lnTo>
                    <a:pt x="1146968" y="645734"/>
                  </a:lnTo>
                  <a:lnTo>
                    <a:pt x="1150847" y="636369"/>
                  </a:lnTo>
                  <a:lnTo>
                    <a:pt x="1161185" y="632086"/>
                  </a:lnTo>
                  <a:lnTo>
                    <a:pt x="1166029" y="620107"/>
                  </a:lnTo>
                  <a:lnTo>
                    <a:pt x="1179903" y="614220"/>
                  </a:lnTo>
                  <a:lnTo>
                    <a:pt x="1183926" y="604741"/>
                  </a:lnTo>
                  <a:lnTo>
                    <a:pt x="1195906" y="599896"/>
                  </a:lnTo>
                  <a:lnTo>
                    <a:pt x="1196924" y="597438"/>
                  </a:lnTo>
                  <a:lnTo>
                    <a:pt x="1183758" y="602892"/>
                  </a:lnTo>
                  <a:lnTo>
                    <a:pt x="1179750" y="613030"/>
                  </a:lnTo>
                  <a:lnTo>
                    <a:pt x="1166325" y="618854"/>
                  </a:lnTo>
                  <a:lnTo>
                    <a:pt x="1163118" y="626237"/>
                  </a:lnTo>
                  <a:lnTo>
                    <a:pt x="1149801" y="631497"/>
                  </a:lnTo>
                  <a:lnTo>
                    <a:pt x="1145590" y="641419"/>
                  </a:lnTo>
                  <a:lnTo>
                    <a:pt x="1133840" y="646170"/>
                  </a:lnTo>
                  <a:lnTo>
                    <a:pt x="1128959" y="657680"/>
                  </a:lnTo>
                  <a:lnTo>
                    <a:pt x="1115772" y="663016"/>
                  </a:lnTo>
                  <a:lnTo>
                    <a:pt x="1111617" y="673047"/>
                  </a:lnTo>
                  <a:lnTo>
                    <a:pt x="1100790" y="677532"/>
                  </a:lnTo>
                  <a:lnTo>
                    <a:pt x="1096250" y="688228"/>
                  </a:lnTo>
                  <a:lnTo>
                    <a:pt x="1084671" y="692910"/>
                  </a:lnTo>
                  <a:lnTo>
                    <a:pt x="1079989" y="704490"/>
                  </a:lnTo>
                  <a:lnTo>
                    <a:pt x="1069858" y="708789"/>
                  </a:lnTo>
                  <a:lnTo>
                    <a:pt x="1064251" y="722018"/>
                  </a:lnTo>
                  <a:lnTo>
                    <a:pt x="1049858" y="727844"/>
                  </a:lnTo>
                  <a:lnTo>
                    <a:pt x="1045830" y="737569"/>
                  </a:lnTo>
                  <a:lnTo>
                    <a:pt x="1035727" y="741754"/>
                  </a:lnTo>
                  <a:lnTo>
                    <a:pt x="1030648" y="754015"/>
                  </a:lnTo>
                  <a:lnTo>
                    <a:pt x="1019821" y="758501"/>
                  </a:lnTo>
                  <a:lnTo>
                    <a:pt x="1015282" y="769197"/>
                  </a:lnTo>
                  <a:lnTo>
                    <a:pt x="1004926" y="773385"/>
                  </a:lnTo>
                  <a:lnTo>
                    <a:pt x="999020" y="787989"/>
                  </a:lnTo>
                  <a:lnTo>
                    <a:pt x="991241" y="791290"/>
                  </a:lnTo>
                  <a:lnTo>
                    <a:pt x="985999" y="803356"/>
                  </a:lnTo>
                  <a:lnTo>
                    <a:pt x="977011" y="806906"/>
                  </a:lnTo>
                  <a:lnTo>
                    <a:pt x="971002" y="821068"/>
                  </a:lnTo>
                  <a:lnTo>
                    <a:pt x="960395" y="825357"/>
                  </a:lnTo>
                  <a:lnTo>
                    <a:pt x="954740" y="839676"/>
                  </a:lnTo>
                  <a:lnTo>
                    <a:pt x="943991" y="844345"/>
                  </a:lnTo>
                  <a:lnTo>
                    <a:pt x="939374" y="855227"/>
                  </a:lnTo>
                  <a:lnTo>
                    <a:pt x="932042" y="858192"/>
                  </a:lnTo>
                  <a:lnTo>
                    <a:pt x="925642" y="874019"/>
                  </a:lnTo>
                  <a:lnTo>
                    <a:pt x="916217" y="878019"/>
                  </a:lnTo>
                  <a:lnTo>
                    <a:pt x="910461" y="891916"/>
                  </a:lnTo>
                  <a:lnTo>
                    <a:pt x="903820" y="894667"/>
                  </a:lnTo>
                  <a:lnTo>
                    <a:pt x="897624" y="910337"/>
                  </a:lnTo>
                  <a:lnTo>
                    <a:pt x="886530" y="915151"/>
                  </a:lnTo>
                  <a:lnTo>
                    <a:pt x="881362" y="928235"/>
                  </a:lnTo>
                  <a:lnTo>
                    <a:pt x="873790" y="931525"/>
                  </a:lnTo>
                  <a:lnTo>
                    <a:pt x="868711" y="943787"/>
                  </a:lnTo>
                  <a:lnTo>
                    <a:pt x="862907" y="946191"/>
                  </a:lnTo>
                  <a:lnTo>
                    <a:pt x="855875" y="962763"/>
                  </a:lnTo>
                  <a:lnTo>
                    <a:pt x="845863" y="966812"/>
                  </a:lnTo>
                  <a:lnTo>
                    <a:pt x="839613" y="982636"/>
                  </a:lnTo>
                  <a:lnTo>
                    <a:pt x="833958" y="985093"/>
                  </a:lnTo>
                  <a:lnTo>
                    <a:pt x="826962" y="1001983"/>
                  </a:lnTo>
                  <a:lnTo>
                    <a:pt x="820506" y="1004657"/>
                  </a:lnTo>
                  <a:lnTo>
                    <a:pt x="814125" y="1019695"/>
                  </a:lnTo>
                  <a:lnTo>
                    <a:pt x="806793" y="1022659"/>
                  </a:lnTo>
                  <a:lnTo>
                    <a:pt x="800394" y="1038486"/>
                  </a:lnTo>
                  <a:lnTo>
                    <a:pt x="794039" y="1041182"/>
                  </a:lnTo>
                  <a:lnTo>
                    <a:pt x="787742" y="1056383"/>
                  </a:lnTo>
                  <a:lnTo>
                    <a:pt x="782298" y="1058639"/>
                  </a:lnTo>
                  <a:lnTo>
                    <a:pt x="774906" y="1077335"/>
                  </a:lnTo>
                  <a:lnTo>
                    <a:pt x="772002" y="1078595"/>
                  </a:lnTo>
                  <a:lnTo>
                    <a:pt x="764785" y="1095602"/>
                  </a:lnTo>
                  <a:lnTo>
                    <a:pt x="757104" y="1098708"/>
                  </a:lnTo>
                  <a:lnTo>
                    <a:pt x="751054" y="1113314"/>
                  </a:lnTo>
                  <a:lnTo>
                    <a:pt x="745619" y="1115565"/>
                  </a:lnTo>
                  <a:lnTo>
                    <a:pt x="745999" y="1116483"/>
                  </a:lnTo>
                  <a:cubicBezTo>
                    <a:pt x="745999" y="1123645"/>
                    <a:pt x="743096" y="1130128"/>
                    <a:pt x="738402" y="1134822"/>
                  </a:cubicBezTo>
                  <a:lnTo>
                    <a:pt x="735016" y="1136224"/>
                  </a:lnTo>
                  <a:lnTo>
                    <a:pt x="728096" y="1152534"/>
                  </a:lnTo>
                  <a:lnTo>
                    <a:pt x="721717" y="1155113"/>
                  </a:lnTo>
                  <a:lnTo>
                    <a:pt x="721961" y="1155702"/>
                  </a:lnTo>
                  <a:cubicBezTo>
                    <a:pt x="721961" y="1162864"/>
                    <a:pt x="719058" y="1169348"/>
                    <a:pt x="714364" y="1174041"/>
                  </a:cubicBezTo>
                  <a:lnTo>
                    <a:pt x="711537" y="1175213"/>
                  </a:lnTo>
                  <a:lnTo>
                    <a:pt x="711840" y="1175944"/>
                  </a:lnTo>
                  <a:cubicBezTo>
                    <a:pt x="711840" y="1183106"/>
                    <a:pt x="708936" y="1189590"/>
                    <a:pt x="704243" y="1194283"/>
                  </a:cubicBezTo>
                  <a:lnTo>
                    <a:pt x="701496" y="1195421"/>
                  </a:lnTo>
                  <a:lnTo>
                    <a:pt x="693567" y="1213260"/>
                  </a:lnTo>
                  <a:lnTo>
                    <a:pt x="687644" y="1215546"/>
                  </a:lnTo>
                  <a:lnTo>
                    <a:pt x="680206" y="1233502"/>
                  </a:lnTo>
                  <a:lnTo>
                    <a:pt x="677165" y="1234761"/>
                  </a:lnTo>
                  <a:lnTo>
                    <a:pt x="677682" y="1236038"/>
                  </a:lnTo>
                  <a:cubicBezTo>
                    <a:pt x="677682" y="1243375"/>
                    <a:pt x="674778" y="1250016"/>
                    <a:pt x="670085" y="1254824"/>
                  </a:cubicBezTo>
                  <a:lnTo>
                    <a:pt x="667442" y="1255946"/>
                  </a:lnTo>
                  <a:lnTo>
                    <a:pt x="659964" y="1274881"/>
                  </a:lnTo>
                  <a:lnTo>
                    <a:pt x="657076" y="1276136"/>
                  </a:lnTo>
                  <a:lnTo>
                    <a:pt x="649658" y="1294043"/>
                  </a:lnTo>
                  <a:lnTo>
                    <a:pt x="645843" y="1295623"/>
                  </a:lnTo>
                  <a:lnTo>
                    <a:pt x="646054" y="1296132"/>
                  </a:lnTo>
                  <a:cubicBezTo>
                    <a:pt x="646054" y="1303294"/>
                    <a:pt x="643150" y="1309778"/>
                    <a:pt x="638457" y="1314471"/>
                  </a:cubicBezTo>
                  <a:lnTo>
                    <a:pt x="635416" y="1315730"/>
                  </a:lnTo>
                  <a:lnTo>
                    <a:pt x="635932" y="1317007"/>
                  </a:lnTo>
                  <a:cubicBezTo>
                    <a:pt x="635932" y="1324343"/>
                    <a:pt x="633029" y="1330985"/>
                    <a:pt x="628336" y="1335793"/>
                  </a:cubicBezTo>
                  <a:lnTo>
                    <a:pt x="625454" y="1337016"/>
                  </a:lnTo>
                  <a:lnTo>
                    <a:pt x="625811" y="1337881"/>
                  </a:lnTo>
                  <a:cubicBezTo>
                    <a:pt x="625811" y="1345043"/>
                    <a:pt x="622908" y="1351527"/>
                    <a:pt x="618215" y="1356220"/>
                  </a:cubicBezTo>
                  <a:lnTo>
                    <a:pt x="617323" y="1356590"/>
                  </a:lnTo>
                  <a:lnTo>
                    <a:pt x="618220" y="1358756"/>
                  </a:lnTo>
                  <a:cubicBezTo>
                    <a:pt x="618220" y="1366092"/>
                    <a:pt x="615246" y="1372734"/>
                    <a:pt x="610438" y="1377542"/>
                  </a:cubicBezTo>
                  <a:lnTo>
                    <a:pt x="607695" y="1378678"/>
                  </a:lnTo>
                  <a:lnTo>
                    <a:pt x="608099" y="1379631"/>
                  </a:lnTo>
                  <a:cubicBezTo>
                    <a:pt x="608099" y="1386793"/>
                    <a:pt x="605125" y="1393277"/>
                    <a:pt x="600317" y="1397970"/>
                  </a:cubicBezTo>
                  <a:lnTo>
                    <a:pt x="595930" y="1399744"/>
                  </a:lnTo>
                  <a:lnTo>
                    <a:pt x="596713" y="1401770"/>
                  </a:lnTo>
                  <a:cubicBezTo>
                    <a:pt x="596713" y="1409456"/>
                    <a:pt x="593810" y="1416414"/>
                    <a:pt x="589116" y="1421452"/>
                  </a:cubicBezTo>
                  <a:lnTo>
                    <a:pt x="588260" y="1421832"/>
                  </a:lnTo>
                  <a:lnTo>
                    <a:pt x="589122" y="1423911"/>
                  </a:lnTo>
                  <a:cubicBezTo>
                    <a:pt x="589122" y="1431073"/>
                    <a:pt x="586219" y="1437557"/>
                    <a:pt x="581526" y="1442250"/>
                  </a:cubicBezTo>
                  <a:lnTo>
                    <a:pt x="580616" y="1442627"/>
                  </a:lnTo>
                  <a:lnTo>
                    <a:pt x="581532" y="1444786"/>
                  </a:lnTo>
                  <a:cubicBezTo>
                    <a:pt x="581532" y="1452122"/>
                    <a:pt x="578488" y="1458764"/>
                    <a:pt x="573565" y="1463572"/>
                  </a:cubicBezTo>
                  <a:lnTo>
                    <a:pt x="570970" y="1464622"/>
                  </a:lnTo>
                  <a:lnTo>
                    <a:pt x="571411" y="1465660"/>
                  </a:lnTo>
                  <a:cubicBezTo>
                    <a:pt x="571411" y="1472822"/>
                    <a:pt x="568437" y="1479306"/>
                    <a:pt x="563629" y="1483999"/>
                  </a:cubicBezTo>
                  <a:lnTo>
                    <a:pt x="561431" y="1484888"/>
                  </a:lnTo>
                  <a:lnTo>
                    <a:pt x="562554" y="1487800"/>
                  </a:lnTo>
                  <a:cubicBezTo>
                    <a:pt x="562554" y="1495485"/>
                    <a:pt x="559651" y="1502443"/>
                    <a:pt x="554958" y="1507481"/>
                  </a:cubicBezTo>
                  <a:lnTo>
                    <a:pt x="554102" y="1507861"/>
                  </a:lnTo>
                  <a:lnTo>
                    <a:pt x="554964" y="1509940"/>
                  </a:lnTo>
                  <a:cubicBezTo>
                    <a:pt x="554964" y="1517102"/>
                    <a:pt x="552060" y="1523586"/>
                    <a:pt x="547367" y="1528279"/>
                  </a:cubicBezTo>
                  <a:lnTo>
                    <a:pt x="546494" y="1528642"/>
                  </a:lnTo>
                  <a:lnTo>
                    <a:pt x="547372" y="1530814"/>
                  </a:lnTo>
                  <a:cubicBezTo>
                    <a:pt x="547372" y="1538151"/>
                    <a:pt x="544469" y="1544793"/>
                    <a:pt x="539776" y="1549601"/>
                  </a:cubicBezTo>
                  <a:lnTo>
                    <a:pt x="538153" y="1550290"/>
                  </a:lnTo>
                  <a:lnTo>
                    <a:pt x="539781" y="1554219"/>
                  </a:lnTo>
                  <a:cubicBezTo>
                    <a:pt x="539781" y="1561382"/>
                    <a:pt x="536879" y="1567865"/>
                    <a:pt x="532186" y="1572559"/>
                  </a:cubicBezTo>
                  <a:lnTo>
                    <a:pt x="531048" y="1573030"/>
                  </a:lnTo>
                  <a:lnTo>
                    <a:pt x="532191" y="1575726"/>
                  </a:lnTo>
                  <a:cubicBezTo>
                    <a:pt x="532191" y="1582888"/>
                    <a:pt x="529217" y="1589372"/>
                    <a:pt x="524409" y="1594065"/>
                  </a:cubicBezTo>
                  <a:lnTo>
                    <a:pt x="521916" y="1595074"/>
                  </a:lnTo>
                  <a:lnTo>
                    <a:pt x="523335" y="1598499"/>
                  </a:lnTo>
                  <a:cubicBezTo>
                    <a:pt x="523335" y="1605661"/>
                    <a:pt x="520432" y="1612145"/>
                    <a:pt x="515738" y="1616838"/>
                  </a:cubicBezTo>
                  <a:lnTo>
                    <a:pt x="514623" y="1617300"/>
                  </a:lnTo>
                  <a:lnTo>
                    <a:pt x="515744" y="1620006"/>
                  </a:lnTo>
                  <a:lnTo>
                    <a:pt x="508498" y="1637502"/>
                  </a:lnTo>
                  <a:lnTo>
                    <a:pt x="510684" y="1642779"/>
                  </a:lnTo>
                  <a:cubicBezTo>
                    <a:pt x="510684" y="1649941"/>
                    <a:pt x="507780" y="1656425"/>
                    <a:pt x="503087" y="1661118"/>
                  </a:cubicBezTo>
                  <a:lnTo>
                    <a:pt x="501972" y="1661580"/>
                  </a:lnTo>
                  <a:lnTo>
                    <a:pt x="503093" y="1664286"/>
                  </a:lnTo>
                  <a:lnTo>
                    <a:pt x="495846" y="1681781"/>
                  </a:lnTo>
                  <a:lnTo>
                    <a:pt x="498032" y="1687058"/>
                  </a:lnTo>
                  <a:cubicBezTo>
                    <a:pt x="498032" y="1694220"/>
                    <a:pt x="495129" y="1700704"/>
                    <a:pt x="490436" y="1705397"/>
                  </a:cubicBezTo>
                  <a:lnTo>
                    <a:pt x="488384" y="1706247"/>
                  </a:lnTo>
                  <a:lnTo>
                    <a:pt x="490442" y="1711096"/>
                  </a:lnTo>
                  <a:lnTo>
                    <a:pt x="483617" y="1727180"/>
                  </a:lnTo>
                  <a:lnTo>
                    <a:pt x="485382" y="1731338"/>
                  </a:lnTo>
                  <a:cubicBezTo>
                    <a:pt x="485382" y="1738500"/>
                    <a:pt x="482408" y="1744984"/>
                    <a:pt x="477600" y="1749678"/>
                  </a:cubicBezTo>
                  <a:lnTo>
                    <a:pt x="476825" y="1749991"/>
                  </a:lnTo>
                  <a:lnTo>
                    <a:pt x="479056" y="1755376"/>
                  </a:lnTo>
                  <a:lnTo>
                    <a:pt x="471706" y="1773119"/>
                  </a:lnTo>
                  <a:lnTo>
                    <a:pt x="473995" y="1778781"/>
                  </a:lnTo>
                  <a:lnTo>
                    <a:pt x="466706" y="1796807"/>
                  </a:lnTo>
                  <a:lnTo>
                    <a:pt x="468934" y="1802186"/>
                  </a:lnTo>
                  <a:lnTo>
                    <a:pt x="461585" y="1819930"/>
                  </a:lnTo>
                  <a:lnTo>
                    <a:pt x="463874" y="1825591"/>
                  </a:lnTo>
                  <a:lnTo>
                    <a:pt x="456890" y="1842862"/>
                  </a:lnTo>
                  <a:lnTo>
                    <a:pt x="458813" y="1847732"/>
                  </a:lnTo>
                  <a:lnTo>
                    <a:pt x="451716" y="1865703"/>
                  </a:lnTo>
                  <a:lnTo>
                    <a:pt x="453753" y="1870503"/>
                  </a:lnTo>
                  <a:lnTo>
                    <a:pt x="446391" y="1887853"/>
                  </a:lnTo>
                  <a:lnTo>
                    <a:pt x="448692" y="1893276"/>
                  </a:lnTo>
                  <a:lnTo>
                    <a:pt x="442327" y="1908277"/>
                  </a:lnTo>
                  <a:lnTo>
                    <a:pt x="446162" y="1917314"/>
                  </a:lnTo>
                  <a:cubicBezTo>
                    <a:pt x="446162" y="1924476"/>
                    <a:pt x="443188" y="1930960"/>
                    <a:pt x="438380" y="1935653"/>
                  </a:cubicBezTo>
                  <a:lnTo>
                    <a:pt x="438054" y="1935784"/>
                  </a:lnTo>
                  <a:lnTo>
                    <a:pt x="439836" y="1940086"/>
                  </a:lnTo>
                  <a:lnTo>
                    <a:pt x="433425" y="1955563"/>
                  </a:lnTo>
                  <a:lnTo>
                    <a:pt x="437306" y="1965389"/>
                  </a:lnTo>
                  <a:lnTo>
                    <a:pt x="431378" y="1980398"/>
                  </a:lnTo>
                  <a:lnTo>
                    <a:pt x="434776" y="1988793"/>
                  </a:lnTo>
                  <a:lnTo>
                    <a:pt x="427224" y="2007450"/>
                  </a:lnTo>
                  <a:lnTo>
                    <a:pt x="429715" y="2013463"/>
                  </a:lnTo>
                  <a:lnTo>
                    <a:pt x="423645" y="2028116"/>
                  </a:lnTo>
                  <a:lnTo>
                    <a:pt x="427185" y="2036868"/>
                  </a:lnTo>
                  <a:lnTo>
                    <a:pt x="421145" y="2051803"/>
                  </a:lnTo>
                  <a:lnTo>
                    <a:pt x="424654" y="2060274"/>
                  </a:lnTo>
                  <a:lnTo>
                    <a:pt x="418411" y="2075346"/>
                  </a:lnTo>
                  <a:lnTo>
                    <a:pt x="422124" y="2084311"/>
                  </a:lnTo>
                  <a:lnTo>
                    <a:pt x="417295" y="2095967"/>
                  </a:lnTo>
                  <a:lnTo>
                    <a:pt x="422125" y="2107083"/>
                  </a:lnTo>
                  <a:lnTo>
                    <a:pt x="415196" y="2123033"/>
                  </a:lnTo>
                  <a:lnTo>
                    <a:pt x="419594" y="2133651"/>
                  </a:lnTo>
                  <a:lnTo>
                    <a:pt x="413524" y="2148304"/>
                  </a:lnTo>
                  <a:lnTo>
                    <a:pt x="417064" y="2157057"/>
                  </a:lnTo>
                  <a:lnTo>
                    <a:pt x="412162" y="2169177"/>
                  </a:lnTo>
                  <a:lnTo>
                    <a:pt x="417064" y="2180461"/>
                  </a:lnTo>
                  <a:lnTo>
                    <a:pt x="410682" y="2195153"/>
                  </a:lnTo>
                  <a:lnTo>
                    <a:pt x="414533" y="2205131"/>
                  </a:lnTo>
                  <a:lnTo>
                    <a:pt x="409604" y="2217901"/>
                  </a:lnTo>
                  <a:lnTo>
                    <a:pt x="414533" y="2229802"/>
                  </a:lnTo>
                  <a:lnTo>
                    <a:pt x="409379" y="2242245"/>
                  </a:lnTo>
                  <a:lnTo>
                    <a:pt x="414532" y="2253839"/>
                  </a:lnTo>
                  <a:lnTo>
                    <a:pt x="407745" y="2269107"/>
                  </a:lnTo>
                  <a:lnTo>
                    <a:pt x="412003" y="2279142"/>
                  </a:lnTo>
                  <a:lnTo>
                    <a:pt x="406903" y="2291161"/>
                  </a:lnTo>
                  <a:lnTo>
                    <a:pt x="412003" y="2303180"/>
                  </a:lnTo>
                  <a:cubicBezTo>
                    <a:pt x="412003" y="2317504"/>
                    <a:pt x="400108" y="2329115"/>
                    <a:pt x="385435" y="2329115"/>
                  </a:cubicBezTo>
                  <a:cubicBezTo>
                    <a:pt x="370762" y="2329115"/>
                    <a:pt x="358866" y="2317504"/>
                    <a:pt x="358866" y="2303180"/>
                  </a:cubicBezTo>
                  <a:lnTo>
                    <a:pt x="363966" y="2291161"/>
                  </a:lnTo>
                  <a:lnTo>
                    <a:pt x="358866" y="2279142"/>
                  </a:lnTo>
                  <a:lnTo>
                    <a:pt x="364359" y="2266196"/>
                  </a:lnTo>
                  <a:lnTo>
                    <a:pt x="358866" y="2253839"/>
                  </a:lnTo>
                  <a:lnTo>
                    <a:pt x="365985" y="2237824"/>
                  </a:lnTo>
                  <a:lnTo>
                    <a:pt x="362662" y="2229802"/>
                  </a:lnTo>
                  <a:lnTo>
                    <a:pt x="367591" y="2217901"/>
                  </a:lnTo>
                  <a:lnTo>
                    <a:pt x="362662" y="2205131"/>
                  </a:lnTo>
                  <a:lnTo>
                    <a:pt x="367704" y="2192068"/>
                  </a:lnTo>
                  <a:lnTo>
                    <a:pt x="362662" y="2180461"/>
                  </a:lnTo>
                  <a:lnTo>
                    <a:pt x="368874" y="2166162"/>
                  </a:lnTo>
                  <a:lnTo>
                    <a:pt x="365192" y="2157057"/>
                  </a:lnTo>
                  <a:lnTo>
                    <a:pt x="371231" y="2142121"/>
                  </a:lnTo>
                  <a:lnTo>
                    <a:pt x="367723" y="2133651"/>
                  </a:lnTo>
                  <a:lnTo>
                    <a:pt x="373356" y="2120051"/>
                  </a:lnTo>
                  <a:lnTo>
                    <a:pt x="367723" y="2107083"/>
                  </a:lnTo>
                  <a:lnTo>
                    <a:pt x="373846" y="2092986"/>
                  </a:lnTo>
                  <a:lnTo>
                    <a:pt x="370253" y="2084311"/>
                  </a:lnTo>
                  <a:lnTo>
                    <a:pt x="376496" y="2069238"/>
                  </a:lnTo>
                  <a:lnTo>
                    <a:pt x="372783" y="2060274"/>
                  </a:lnTo>
                  <a:lnTo>
                    <a:pt x="378853" y="2045620"/>
                  </a:lnTo>
                  <a:lnTo>
                    <a:pt x="375314" y="2036868"/>
                  </a:lnTo>
                  <a:lnTo>
                    <a:pt x="381352" y="2021934"/>
                  </a:lnTo>
                  <a:lnTo>
                    <a:pt x="377844" y="2013463"/>
                  </a:lnTo>
                  <a:lnTo>
                    <a:pt x="384174" y="1998180"/>
                  </a:lnTo>
                  <a:lnTo>
                    <a:pt x="380374" y="1988793"/>
                  </a:lnTo>
                  <a:lnTo>
                    <a:pt x="387614" y="1970908"/>
                  </a:lnTo>
                  <a:lnTo>
                    <a:pt x="385435" y="1965389"/>
                  </a:lnTo>
                  <a:lnTo>
                    <a:pt x="391785" y="1949309"/>
                  </a:lnTo>
                  <a:lnTo>
                    <a:pt x="387965" y="1940086"/>
                  </a:lnTo>
                  <a:lnTo>
                    <a:pt x="395238" y="1922527"/>
                  </a:lnTo>
                  <a:lnTo>
                    <a:pt x="393026" y="1917314"/>
                  </a:lnTo>
                  <a:lnTo>
                    <a:pt x="399391" y="1902313"/>
                  </a:lnTo>
                  <a:lnTo>
                    <a:pt x="395556" y="1893276"/>
                  </a:lnTo>
                  <a:lnTo>
                    <a:pt x="402917" y="1875926"/>
                  </a:lnTo>
                  <a:lnTo>
                    <a:pt x="400616" y="1870503"/>
                  </a:lnTo>
                  <a:cubicBezTo>
                    <a:pt x="400616" y="1863341"/>
                    <a:pt x="403590" y="1856857"/>
                    <a:pt x="408398" y="1852164"/>
                  </a:cubicBezTo>
                  <a:lnTo>
                    <a:pt x="408652" y="1852061"/>
                  </a:lnTo>
                  <a:lnTo>
                    <a:pt x="406942" y="1847732"/>
                  </a:lnTo>
                  <a:lnTo>
                    <a:pt x="413866" y="1830200"/>
                  </a:lnTo>
                  <a:lnTo>
                    <a:pt x="412003" y="1825591"/>
                  </a:lnTo>
                  <a:lnTo>
                    <a:pt x="419292" y="1807565"/>
                  </a:lnTo>
                  <a:lnTo>
                    <a:pt x="417064" y="1802186"/>
                  </a:lnTo>
                  <a:lnTo>
                    <a:pt x="424413" y="1784442"/>
                  </a:lnTo>
                  <a:lnTo>
                    <a:pt x="422124" y="1778781"/>
                  </a:lnTo>
                  <a:lnTo>
                    <a:pt x="429413" y="1760755"/>
                  </a:lnTo>
                  <a:lnTo>
                    <a:pt x="427185" y="1755376"/>
                  </a:lnTo>
                  <a:lnTo>
                    <a:pt x="434723" y="1737177"/>
                  </a:lnTo>
                  <a:lnTo>
                    <a:pt x="432245" y="1731338"/>
                  </a:lnTo>
                  <a:lnTo>
                    <a:pt x="439070" y="1715254"/>
                  </a:lnTo>
                  <a:lnTo>
                    <a:pt x="437306" y="1711096"/>
                  </a:lnTo>
                  <a:cubicBezTo>
                    <a:pt x="437306" y="1703934"/>
                    <a:pt x="440279" y="1697450"/>
                    <a:pt x="445087" y="1692757"/>
                  </a:cubicBezTo>
                  <a:lnTo>
                    <a:pt x="448029" y="1691567"/>
                  </a:lnTo>
                  <a:lnTo>
                    <a:pt x="446161" y="1687058"/>
                  </a:lnTo>
                  <a:lnTo>
                    <a:pt x="453408" y="1669563"/>
                  </a:lnTo>
                  <a:lnTo>
                    <a:pt x="451222" y="1664286"/>
                  </a:lnTo>
                  <a:cubicBezTo>
                    <a:pt x="451222" y="1657124"/>
                    <a:pt x="454124" y="1650640"/>
                    <a:pt x="458818" y="1645947"/>
                  </a:cubicBezTo>
                  <a:lnTo>
                    <a:pt x="459933" y="1645485"/>
                  </a:lnTo>
                  <a:lnTo>
                    <a:pt x="458813" y="1642779"/>
                  </a:lnTo>
                  <a:lnTo>
                    <a:pt x="466059" y="1625284"/>
                  </a:lnTo>
                  <a:lnTo>
                    <a:pt x="463873" y="1620006"/>
                  </a:lnTo>
                  <a:cubicBezTo>
                    <a:pt x="463873" y="1612844"/>
                    <a:pt x="466776" y="1606361"/>
                    <a:pt x="471470" y="1601667"/>
                  </a:cubicBezTo>
                  <a:lnTo>
                    <a:pt x="472584" y="1601205"/>
                  </a:lnTo>
                  <a:lnTo>
                    <a:pt x="471464" y="1598499"/>
                  </a:lnTo>
                  <a:cubicBezTo>
                    <a:pt x="471464" y="1591337"/>
                    <a:pt x="474366" y="1584853"/>
                    <a:pt x="479060" y="1580160"/>
                  </a:cubicBezTo>
                  <a:lnTo>
                    <a:pt x="480655" y="1579498"/>
                  </a:lnTo>
                  <a:lnTo>
                    <a:pt x="479055" y="1575726"/>
                  </a:lnTo>
                  <a:cubicBezTo>
                    <a:pt x="479055" y="1568564"/>
                    <a:pt x="482029" y="1562080"/>
                    <a:pt x="486837" y="1557387"/>
                  </a:cubicBezTo>
                  <a:lnTo>
                    <a:pt x="488880" y="1556561"/>
                  </a:lnTo>
                  <a:lnTo>
                    <a:pt x="487910" y="1554219"/>
                  </a:lnTo>
                  <a:cubicBezTo>
                    <a:pt x="487910" y="1547057"/>
                    <a:pt x="490813" y="1540574"/>
                    <a:pt x="495507" y="1535880"/>
                  </a:cubicBezTo>
                  <a:lnTo>
                    <a:pt x="497256" y="1535155"/>
                  </a:lnTo>
                  <a:lnTo>
                    <a:pt x="495501" y="1530814"/>
                  </a:lnTo>
                  <a:cubicBezTo>
                    <a:pt x="495501" y="1523478"/>
                    <a:pt x="498404" y="1516835"/>
                    <a:pt x="503098" y="1512027"/>
                  </a:cubicBezTo>
                  <a:lnTo>
                    <a:pt x="503829" y="1511717"/>
                  </a:lnTo>
                  <a:lnTo>
                    <a:pt x="503093" y="1509940"/>
                  </a:lnTo>
                  <a:cubicBezTo>
                    <a:pt x="503093" y="1502778"/>
                    <a:pt x="505995" y="1496294"/>
                    <a:pt x="510689" y="1491601"/>
                  </a:cubicBezTo>
                  <a:lnTo>
                    <a:pt x="511949" y="1491078"/>
                  </a:lnTo>
                  <a:lnTo>
                    <a:pt x="510684" y="1487800"/>
                  </a:lnTo>
                  <a:cubicBezTo>
                    <a:pt x="510684" y="1480113"/>
                    <a:pt x="513586" y="1473155"/>
                    <a:pt x="518280" y="1468119"/>
                  </a:cubicBezTo>
                  <a:lnTo>
                    <a:pt x="519153" y="1467730"/>
                  </a:lnTo>
                  <a:lnTo>
                    <a:pt x="518274" y="1465660"/>
                  </a:lnTo>
                  <a:cubicBezTo>
                    <a:pt x="518274" y="1458498"/>
                    <a:pt x="521248" y="1452014"/>
                    <a:pt x="526056" y="1447321"/>
                  </a:cubicBezTo>
                  <a:lnTo>
                    <a:pt x="527890" y="1446579"/>
                  </a:lnTo>
                  <a:lnTo>
                    <a:pt x="527130" y="1444786"/>
                  </a:lnTo>
                  <a:cubicBezTo>
                    <a:pt x="527130" y="1437449"/>
                    <a:pt x="530174" y="1430807"/>
                    <a:pt x="535097" y="1425999"/>
                  </a:cubicBezTo>
                  <a:lnTo>
                    <a:pt x="537683" y="1424952"/>
                  </a:lnTo>
                  <a:lnTo>
                    <a:pt x="537251" y="1423911"/>
                  </a:lnTo>
                  <a:cubicBezTo>
                    <a:pt x="537251" y="1416749"/>
                    <a:pt x="540153" y="1410265"/>
                    <a:pt x="544847" y="1405572"/>
                  </a:cubicBezTo>
                  <a:lnTo>
                    <a:pt x="546107" y="1405049"/>
                  </a:lnTo>
                  <a:lnTo>
                    <a:pt x="544842" y="1401770"/>
                  </a:lnTo>
                  <a:cubicBezTo>
                    <a:pt x="544842" y="1394084"/>
                    <a:pt x="547744" y="1387126"/>
                    <a:pt x="552438" y="1382089"/>
                  </a:cubicBezTo>
                  <a:lnTo>
                    <a:pt x="555440" y="1380754"/>
                  </a:lnTo>
                  <a:lnTo>
                    <a:pt x="554963" y="1379631"/>
                  </a:lnTo>
                  <a:cubicBezTo>
                    <a:pt x="554963" y="1372469"/>
                    <a:pt x="557936" y="1365985"/>
                    <a:pt x="562744" y="1361292"/>
                  </a:cubicBezTo>
                  <a:lnTo>
                    <a:pt x="565648" y="1360117"/>
                  </a:lnTo>
                  <a:lnTo>
                    <a:pt x="565084" y="1358756"/>
                  </a:lnTo>
                  <a:cubicBezTo>
                    <a:pt x="565084" y="1351419"/>
                    <a:pt x="568057" y="1344777"/>
                    <a:pt x="572865" y="1339969"/>
                  </a:cubicBezTo>
                  <a:lnTo>
                    <a:pt x="574521" y="1339283"/>
                  </a:lnTo>
                  <a:lnTo>
                    <a:pt x="573940" y="1337881"/>
                  </a:lnTo>
                  <a:cubicBezTo>
                    <a:pt x="573940" y="1330719"/>
                    <a:pt x="576843" y="1324235"/>
                    <a:pt x="581537" y="1319542"/>
                  </a:cubicBezTo>
                  <a:lnTo>
                    <a:pt x="584577" y="1318282"/>
                  </a:lnTo>
                  <a:lnTo>
                    <a:pt x="584061" y="1317007"/>
                  </a:lnTo>
                  <a:cubicBezTo>
                    <a:pt x="584061" y="1309670"/>
                    <a:pt x="586964" y="1303028"/>
                    <a:pt x="591658" y="1298220"/>
                  </a:cubicBezTo>
                  <a:lnTo>
                    <a:pt x="594541" y="1296996"/>
                  </a:lnTo>
                  <a:lnTo>
                    <a:pt x="594182" y="1296132"/>
                  </a:lnTo>
                  <a:cubicBezTo>
                    <a:pt x="594182" y="1288970"/>
                    <a:pt x="597085" y="1282486"/>
                    <a:pt x="601779" y="1277793"/>
                  </a:cubicBezTo>
                  <a:lnTo>
                    <a:pt x="604830" y="1276528"/>
                  </a:lnTo>
                  <a:lnTo>
                    <a:pt x="604304" y="1275257"/>
                  </a:lnTo>
                  <a:cubicBezTo>
                    <a:pt x="604304" y="1267920"/>
                    <a:pt x="607277" y="1261278"/>
                    <a:pt x="612085" y="1256470"/>
                  </a:cubicBezTo>
                  <a:lnTo>
                    <a:pt x="616006" y="1254847"/>
                  </a:lnTo>
                  <a:lnTo>
                    <a:pt x="623286" y="1236413"/>
                  </a:lnTo>
                  <a:lnTo>
                    <a:pt x="626164" y="1235162"/>
                  </a:lnTo>
                  <a:lnTo>
                    <a:pt x="633407" y="1217251"/>
                  </a:lnTo>
                  <a:lnTo>
                    <a:pt x="636290" y="1216028"/>
                  </a:lnTo>
                  <a:lnTo>
                    <a:pt x="635932" y="1215163"/>
                  </a:lnTo>
                  <a:cubicBezTo>
                    <a:pt x="635932" y="1208001"/>
                    <a:pt x="638834" y="1201517"/>
                    <a:pt x="643528" y="1196824"/>
                  </a:cubicBezTo>
                  <a:lnTo>
                    <a:pt x="646375" y="1195645"/>
                  </a:lnTo>
                  <a:lnTo>
                    <a:pt x="646053" y="1194921"/>
                  </a:lnTo>
                  <a:cubicBezTo>
                    <a:pt x="646053" y="1187759"/>
                    <a:pt x="649168" y="1181275"/>
                    <a:pt x="654204" y="1176582"/>
                  </a:cubicBezTo>
                  <a:lnTo>
                    <a:pt x="660751" y="1174055"/>
                  </a:lnTo>
                  <a:lnTo>
                    <a:pt x="667565" y="1157605"/>
                  </a:lnTo>
                  <a:lnTo>
                    <a:pt x="670393" y="1156434"/>
                  </a:lnTo>
                  <a:lnTo>
                    <a:pt x="670090" y="1155702"/>
                  </a:lnTo>
                  <a:cubicBezTo>
                    <a:pt x="670090" y="1148540"/>
                    <a:pt x="672992" y="1142056"/>
                    <a:pt x="677686" y="1137363"/>
                  </a:cubicBezTo>
                  <a:lnTo>
                    <a:pt x="683128" y="1135109"/>
                  </a:lnTo>
                  <a:lnTo>
                    <a:pt x="682741" y="1134194"/>
                  </a:lnTo>
                  <a:cubicBezTo>
                    <a:pt x="682741" y="1127032"/>
                    <a:pt x="685715" y="1120549"/>
                    <a:pt x="690522" y="1115855"/>
                  </a:cubicBezTo>
                  <a:lnTo>
                    <a:pt x="695166" y="1113978"/>
                  </a:lnTo>
                  <a:lnTo>
                    <a:pt x="701724" y="1098143"/>
                  </a:lnTo>
                  <a:lnTo>
                    <a:pt x="707159" y="1095892"/>
                  </a:lnTo>
                  <a:lnTo>
                    <a:pt x="706779" y="1094975"/>
                  </a:lnTo>
                  <a:cubicBezTo>
                    <a:pt x="706779" y="1087813"/>
                    <a:pt x="709682" y="1081329"/>
                    <a:pt x="714376" y="1076636"/>
                  </a:cubicBezTo>
                  <a:lnTo>
                    <a:pt x="720832" y="1073961"/>
                  </a:lnTo>
                  <a:lnTo>
                    <a:pt x="727212" y="1058924"/>
                  </a:lnTo>
                  <a:lnTo>
                    <a:pt x="729662" y="1057933"/>
                  </a:lnTo>
                  <a:lnTo>
                    <a:pt x="729552" y="1057654"/>
                  </a:lnTo>
                  <a:cubicBezTo>
                    <a:pt x="729552" y="1049967"/>
                    <a:pt x="732525" y="1043009"/>
                    <a:pt x="737333" y="1037972"/>
                  </a:cubicBezTo>
                  <a:lnTo>
                    <a:pt x="744848" y="1034711"/>
                  </a:lnTo>
                  <a:lnTo>
                    <a:pt x="751064" y="1019705"/>
                  </a:lnTo>
                  <a:lnTo>
                    <a:pt x="757134" y="1017191"/>
                  </a:lnTo>
                  <a:lnTo>
                    <a:pt x="763716" y="1000913"/>
                  </a:lnTo>
                  <a:lnTo>
                    <a:pt x="770109" y="998200"/>
                  </a:lnTo>
                  <a:lnTo>
                    <a:pt x="776552" y="983017"/>
                  </a:lnTo>
                  <a:lnTo>
                    <a:pt x="784233" y="979910"/>
                  </a:lnTo>
                  <a:lnTo>
                    <a:pt x="790284" y="965305"/>
                  </a:lnTo>
                  <a:lnTo>
                    <a:pt x="795429" y="963173"/>
                  </a:lnTo>
                  <a:lnTo>
                    <a:pt x="802935" y="944168"/>
                  </a:lnTo>
                  <a:lnTo>
                    <a:pt x="812368" y="940070"/>
                  </a:lnTo>
                  <a:lnTo>
                    <a:pt x="818302" y="926085"/>
                  </a:lnTo>
                  <a:lnTo>
                    <a:pt x="825354" y="923234"/>
                  </a:lnTo>
                  <a:lnTo>
                    <a:pt x="832033" y="907108"/>
                  </a:lnTo>
                  <a:lnTo>
                    <a:pt x="838970" y="904235"/>
                  </a:lnTo>
                  <a:lnTo>
                    <a:pt x="844684" y="889767"/>
                  </a:lnTo>
                  <a:lnTo>
                    <a:pt x="854266" y="885604"/>
                  </a:lnTo>
                  <a:lnTo>
                    <a:pt x="860051" y="870975"/>
                  </a:lnTo>
                  <a:lnTo>
                    <a:pt x="868844" y="867159"/>
                  </a:lnTo>
                  <a:lnTo>
                    <a:pt x="873783" y="855237"/>
                  </a:lnTo>
                  <a:lnTo>
                    <a:pt x="882892" y="851464"/>
                  </a:lnTo>
                  <a:lnTo>
                    <a:pt x="888964" y="836446"/>
                  </a:lnTo>
                  <a:lnTo>
                    <a:pt x="895358" y="833733"/>
                  </a:lnTo>
                  <a:lnTo>
                    <a:pt x="901801" y="818549"/>
                  </a:lnTo>
                  <a:lnTo>
                    <a:pt x="913002" y="814020"/>
                  </a:lnTo>
                  <a:lnTo>
                    <a:pt x="918062" y="801208"/>
                  </a:lnTo>
                  <a:lnTo>
                    <a:pt x="928153" y="796824"/>
                  </a:lnTo>
                  <a:lnTo>
                    <a:pt x="933429" y="784390"/>
                  </a:lnTo>
                  <a:lnTo>
                    <a:pt x="941202" y="781247"/>
                  </a:lnTo>
                  <a:lnTo>
                    <a:pt x="947531" y="766678"/>
                  </a:lnTo>
                  <a:lnTo>
                    <a:pt x="957332" y="762807"/>
                  </a:lnTo>
                  <a:lnTo>
                    <a:pt x="962342" y="750416"/>
                  </a:lnTo>
                  <a:lnTo>
                    <a:pt x="971822" y="746394"/>
                  </a:lnTo>
                  <a:lnTo>
                    <a:pt x="977709" y="732519"/>
                  </a:lnTo>
                  <a:lnTo>
                    <a:pt x="989688" y="727675"/>
                  </a:lnTo>
                  <a:lnTo>
                    <a:pt x="993970" y="717337"/>
                  </a:lnTo>
                  <a:lnTo>
                    <a:pt x="1004073" y="713153"/>
                  </a:lnTo>
                  <a:lnTo>
                    <a:pt x="1009152" y="700891"/>
                  </a:lnTo>
                  <a:lnTo>
                    <a:pt x="1019326" y="696677"/>
                  </a:lnTo>
                  <a:lnTo>
                    <a:pt x="1024889" y="683550"/>
                  </a:lnTo>
                  <a:lnTo>
                    <a:pt x="1038874" y="677888"/>
                  </a:lnTo>
                  <a:lnTo>
                    <a:pt x="1043311" y="666917"/>
                  </a:lnTo>
                  <a:lnTo>
                    <a:pt x="1054100" y="662339"/>
                  </a:lnTo>
                  <a:lnTo>
                    <a:pt x="1058678" y="651550"/>
                  </a:lnTo>
                  <a:lnTo>
                    <a:pt x="1070656" y="646706"/>
                  </a:lnTo>
                  <a:lnTo>
                    <a:pt x="1074939" y="636369"/>
                  </a:lnTo>
                  <a:lnTo>
                    <a:pt x="1085439" y="632019"/>
                  </a:lnTo>
                  <a:lnTo>
                    <a:pt x="1090491" y="620107"/>
                  </a:lnTo>
                  <a:lnTo>
                    <a:pt x="1103778" y="614732"/>
                  </a:lnTo>
                  <a:lnTo>
                    <a:pt x="1108017" y="604741"/>
                  </a:lnTo>
                  <a:lnTo>
                    <a:pt x="1120194" y="599817"/>
                  </a:lnTo>
                  <a:lnTo>
                    <a:pt x="1121274" y="597331"/>
                  </a:lnTo>
                  <a:lnTo>
                    <a:pt x="1107850" y="602892"/>
                  </a:lnTo>
                  <a:lnTo>
                    <a:pt x="1103842" y="613030"/>
                  </a:lnTo>
                  <a:lnTo>
                    <a:pt x="1090686" y="618738"/>
                  </a:lnTo>
                  <a:lnTo>
                    <a:pt x="1087580" y="626237"/>
                  </a:lnTo>
                  <a:lnTo>
                    <a:pt x="1073790" y="631949"/>
                  </a:lnTo>
                  <a:lnTo>
                    <a:pt x="1069868" y="641419"/>
                  </a:lnTo>
                  <a:lnTo>
                    <a:pt x="1059450" y="645734"/>
                  </a:lnTo>
                  <a:lnTo>
                    <a:pt x="1054501" y="657680"/>
                  </a:lnTo>
                  <a:lnTo>
                    <a:pt x="1042360" y="662710"/>
                  </a:lnTo>
                  <a:lnTo>
                    <a:pt x="1037870" y="673047"/>
                  </a:lnTo>
                  <a:lnTo>
                    <a:pt x="1024553" y="678306"/>
                  </a:lnTo>
                  <a:lnTo>
                    <a:pt x="1020342" y="688228"/>
                  </a:lnTo>
                  <a:lnTo>
                    <a:pt x="1008763" y="692910"/>
                  </a:lnTo>
                  <a:lnTo>
                    <a:pt x="1004081" y="704490"/>
                  </a:lnTo>
                  <a:lnTo>
                    <a:pt x="994159" y="708700"/>
                  </a:lnTo>
                  <a:lnTo>
                    <a:pt x="988899" y="722018"/>
                  </a:lnTo>
                  <a:lnTo>
                    <a:pt x="978150" y="726688"/>
                  </a:lnTo>
                  <a:lnTo>
                    <a:pt x="973532" y="737569"/>
                  </a:lnTo>
                  <a:lnTo>
                    <a:pt x="962182" y="742159"/>
                  </a:lnTo>
                  <a:lnTo>
                    <a:pt x="957270" y="754015"/>
                  </a:lnTo>
                  <a:lnTo>
                    <a:pt x="946536" y="758462"/>
                  </a:lnTo>
                  <a:lnTo>
                    <a:pt x="942089" y="769197"/>
                  </a:lnTo>
                  <a:lnTo>
                    <a:pt x="931461" y="773599"/>
                  </a:lnTo>
                  <a:lnTo>
                    <a:pt x="925642" y="787989"/>
                  </a:lnTo>
                  <a:lnTo>
                    <a:pt x="914946" y="792528"/>
                  </a:lnTo>
                  <a:lnTo>
                    <a:pt x="910461" y="803356"/>
                  </a:lnTo>
                  <a:lnTo>
                    <a:pt x="900935" y="807302"/>
                  </a:lnTo>
                  <a:lnTo>
                    <a:pt x="895094" y="821068"/>
                  </a:lnTo>
                  <a:lnTo>
                    <a:pt x="884487" y="825357"/>
                  </a:lnTo>
                  <a:lnTo>
                    <a:pt x="878832" y="839676"/>
                  </a:lnTo>
                  <a:lnTo>
                    <a:pt x="871260" y="842965"/>
                  </a:lnTo>
                  <a:lnTo>
                    <a:pt x="866181" y="855227"/>
                  </a:lnTo>
                  <a:lnTo>
                    <a:pt x="857028" y="859018"/>
                  </a:lnTo>
                  <a:lnTo>
                    <a:pt x="850814" y="874019"/>
                  </a:lnTo>
                  <a:lnTo>
                    <a:pt x="840133" y="878443"/>
                  </a:lnTo>
                  <a:lnTo>
                    <a:pt x="834553" y="891916"/>
                  </a:lnTo>
                  <a:lnTo>
                    <a:pt x="827956" y="894648"/>
                  </a:lnTo>
                  <a:lnTo>
                    <a:pt x="821901" y="910337"/>
                  </a:lnTo>
                  <a:lnTo>
                    <a:pt x="814974" y="913416"/>
                  </a:lnTo>
                  <a:lnTo>
                    <a:pt x="808694" y="928235"/>
                  </a:lnTo>
                  <a:lnTo>
                    <a:pt x="797341" y="932831"/>
                  </a:lnTo>
                  <a:lnTo>
                    <a:pt x="792803" y="943787"/>
                  </a:lnTo>
                  <a:lnTo>
                    <a:pt x="787020" y="946182"/>
                  </a:lnTo>
                  <a:lnTo>
                    <a:pt x="780152" y="962763"/>
                  </a:lnTo>
                  <a:lnTo>
                    <a:pt x="774390" y="965150"/>
                  </a:lnTo>
                  <a:lnTo>
                    <a:pt x="767315" y="982636"/>
                  </a:lnTo>
                  <a:lnTo>
                    <a:pt x="760380" y="985577"/>
                  </a:lnTo>
                  <a:lnTo>
                    <a:pt x="753584" y="1001983"/>
                  </a:lnTo>
                  <a:lnTo>
                    <a:pt x="747088" y="1004673"/>
                  </a:lnTo>
                  <a:lnTo>
                    <a:pt x="740563" y="1019695"/>
                  </a:lnTo>
                  <a:lnTo>
                    <a:pt x="734910" y="1021927"/>
                  </a:lnTo>
                  <a:lnTo>
                    <a:pt x="727725" y="1038486"/>
                  </a:lnTo>
                  <a:lnTo>
                    <a:pt x="720613" y="1041298"/>
                  </a:lnTo>
                  <a:lnTo>
                    <a:pt x="714364" y="1056383"/>
                  </a:lnTo>
                  <a:lnTo>
                    <a:pt x="708931" y="1058634"/>
                  </a:lnTo>
                  <a:lnTo>
                    <a:pt x="701713" y="1077335"/>
                  </a:lnTo>
                  <a:lnTo>
                    <a:pt x="695447" y="1080120"/>
                  </a:lnTo>
                  <a:lnTo>
                    <a:pt x="688877" y="1095602"/>
                  </a:lnTo>
                  <a:lnTo>
                    <a:pt x="681196" y="1098708"/>
                  </a:lnTo>
                  <a:lnTo>
                    <a:pt x="675146" y="1113314"/>
                  </a:lnTo>
                  <a:lnTo>
                    <a:pt x="671870" y="1114670"/>
                  </a:lnTo>
                  <a:lnTo>
                    <a:pt x="672621" y="1116483"/>
                  </a:lnTo>
                  <a:cubicBezTo>
                    <a:pt x="672621" y="1123645"/>
                    <a:pt x="669718" y="1130128"/>
                    <a:pt x="665024" y="1134822"/>
                  </a:cubicBezTo>
                  <a:lnTo>
                    <a:pt x="658609" y="1137479"/>
                  </a:lnTo>
                  <a:lnTo>
                    <a:pt x="652373" y="1152534"/>
                  </a:lnTo>
                  <a:lnTo>
                    <a:pt x="649083" y="1153897"/>
                  </a:lnTo>
                  <a:lnTo>
                    <a:pt x="649848" y="1155702"/>
                  </a:lnTo>
                  <a:cubicBezTo>
                    <a:pt x="649848" y="1162864"/>
                    <a:pt x="646874" y="1169348"/>
                    <a:pt x="642066" y="1174041"/>
                  </a:cubicBezTo>
                  <a:lnTo>
                    <a:pt x="635644" y="1176638"/>
                  </a:lnTo>
                  <a:lnTo>
                    <a:pt x="628335" y="1194283"/>
                  </a:lnTo>
                  <a:lnTo>
                    <a:pt x="625606" y="1195413"/>
                  </a:lnTo>
                  <a:lnTo>
                    <a:pt x="618214" y="1213260"/>
                  </a:lnTo>
                  <a:lnTo>
                    <a:pt x="615381" y="1214434"/>
                  </a:lnTo>
                  <a:lnTo>
                    <a:pt x="615690" y="1215163"/>
                  </a:lnTo>
                  <a:cubicBezTo>
                    <a:pt x="615690" y="1222325"/>
                    <a:pt x="612716" y="1228809"/>
                    <a:pt x="607908" y="1233502"/>
                  </a:cubicBezTo>
                  <a:lnTo>
                    <a:pt x="601754" y="1235991"/>
                  </a:lnTo>
                  <a:lnTo>
                    <a:pt x="601773" y="1236038"/>
                  </a:lnTo>
                  <a:cubicBezTo>
                    <a:pt x="601773" y="1243375"/>
                    <a:pt x="598870" y="1250016"/>
                    <a:pt x="594177" y="1254824"/>
                  </a:cubicBezTo>
                  <a:lnTo>
                    <a:pt x="591534" y="1255946"/>
                  </a:lnTo>
                  <a:lnTo>
                    <a:pt x="584056" y="1274881"/>
                  </a:lnTo>
                  <a:lnTo>
                    <a:pt x="581177" y="1276132"/>
                  </a:lnTo>
                  <a:lnTo>
                    <a:pt x="573935" y="1294043"/>
                  </a:lnTo>
                  <a:lnTo>
                    <a:pt x="571045" y="1295270"/>
                  </a:lnTo>
                  <a:lnTo>
                    <a:pt x="571411" y="1296132"/>
                  </a:lnTo>
                  <a:cubicBezTo>
                    <a:pt x="571411" y="1303294"/>
                    <a:pt x="568437" y="1309778"/>
                    <a:pt x="563629" y="1314471"/>
                  </a:cubicBezTo>
                  <a:lnTo>
                    <a:pt x="561794" y="1315213"/>
                  </a:lnTo>
                  <a:lnTo>
                    <a:pt x="562555" y="1317007"/>
                  </a:lnTo>
                  <a:cubicBezTo>
                    <a:pt x="562555" y="1324343"/>
                    <a:pt x="559511" y="1330985"/>
                    <a:pt x="554588" y="1335793"/>
                  </a:cubicBezTo>
                  <a:lnTo>
                    <a:pt x="552002" y="1336839"/>
                  </a:lnTo>
                  <a:lnTo>
                    <a:pt x="552433" y="1337881"/>
                  </a:lnTo>
                  <a:cubicBezTo>
                    <a:pt x="552433" y="1345043"/>
                    <a:pt x="549530" y="1351527"/>
                    <a:pt x="544837" y="1356220"/>
                  </a:cubicBezTo>
                  <a:lnTo>
                    <a:pt x="541796" y="1357479"/>
                  </a:lnTo>
                  <a:lnTo>
                    <a:pt x="542312" y="1358756"/>
                  </a:lnTo>
                  <a:cubicBezTo>
                    <a:pt x="542312" y="1366092"/>
                    <a:pt x="539409" y="1372734"/>
                    <a:pt x="534716" y="1377542"/>
                  </a:cubicBezTo>
                  <a:lnTo>
                    <a:pt x="531826" y="1378768"/>
                  </a:lnTo>
                  <a:lnTo>
                    <a:pt x="532191" y="1379631"/>
                  </a:lnTo>
                  <a:cubicBezTo>
                    <a:pt x="532191" y="1386793"/>
                    <a:pt x="529217" y="1393277"/>
                    <a:pt x="524409" y="1397970"/>
                  </a:cubicBezTo>
                  <a:lnTo>
                    <a:pt x="522211" y="1398858"/>
                  </a:lnTo>
                  <a:lnTo>
                    <a:pt x="523335" y="1401770"/>
                  </a:lnTo>
                  <a:cubicBezTo>
                    <a:pt x="523335" y="1409456"/>
                    <a:pt x="520432" y="1416414"/>
                    <a:pt x="515738" y="1421452"/>
                  </a:cubicBezTo>
                  <a:lnTo>
                    <a:pt x="512746" y="1422782"/>
                  </a:lnTo>
                  <a:lnTo>
                    <a:pt x="513214" y="1423911"/>
                  </a:lnTo>
                  <a:cubicBezTo>
                    <a:pt x="513214" y="1431073"/>
                    <a:pt x="510311" y="1437557"/>
                    <a:pt x="505617" y="1442250"/>
                  </a:cubicBezTo>
                  <a:lnTo>
                    <a:pt x="504744" y="1442612"/>
                  </a:lnTo>
                  <a:lnTo>
                    <a:pt x="505623" y="1444786"/>
                  </a:lnTo>
                  <a:cubicBezTo>
                    <a:pt x="505623" y="1452122"/>
                    <a:pt x="502720" y="1458764"/>
                    <a:pt x="498027" y="1463572"/>
                  </a:cubicBezTo>
                  <a:lnTo>
                    <a:pt x="497266" y="1463895"/>
                  </a:lnTo>
                  <a:lnTo>
                    <a:pt x="498033" y="1465660"/>
                  </a:lnTo>
                  <a:cubicBezTo>
                    <a:pt x="498033" y="1472822"/>
                    <a:pt x="494989" y="1479306"/>
                    <a:pt x="490066" y="1483999"/>
                  </a:cubicBezTo>
                  <a:lnTo>
                    <a:pt x="486903" y="1485248"/>
                  </a:lnTo>
                  <a:lnTo>
                    <a:pt x="487912" y="1487800"/>
                  </a:lnTo>
                  <a:cubicBezTo>
                    <a:pt x="487912" y="1495485"/>
                    <a:pt x="484938" y="1502443"/>
                    <a:pt x="480130" y="1507481"/>
                  </a:cubicBezTo>
                  <a:lnTo>
                    <a:pt x="478356" y="1508251"/>
                  </a:lnTo>
                  <a:lnTo>
                    <a:pt x="479056" y="1509940"/>
                  </a:lnTo>
                  <a:cubicBezTo>
                    <a:pt x="479056" y="1517102"/>
                    <a:pt x="476152" y="1523586"/>
                    <a:pt x="471459" y="1528279"/>
                  </a:cubicBezTo>
                  <a:lnTo>
                    <a:pt x="470585" y="1528642"/>
                  </a:lnTo>
                  <a:lnTo>
                    <a:pt x="471464" y="1530814"/>
                  </a:lnTo>
                  <a:cubicBezTo>
                    <a:pt x="471464" y="1538151"/>
                    <a:pt x="468561" y="1544793"/>
                    <a:pt x="463868" y="1549601"/>
                  </a:cubicBezTo>
                  <a:lnTo>
                    <a:pt x="462245" y="1550290"/>
                  </a:lnTo>
                  <a:lnTo>
                    <a:pt x="463873" y="1554219"/>
                  </a:lnTo>
                  <a:cubicBezTo>
                    <a:pt x="463873" y="1561382"/>
                    <a:pt x="460971" y="1567865"/>
                    <a:pt x="456277" y="1572559"/>
                  </a:cubicBezTo>
                  <a:lnTo>
                    <a:pt x="455162" y="1573021"/>
                  </a:lnTo>
                  <a:lnTo>
                    <a:pt x="456282" y="1575726"/>
                  </a:lnTo>
                  <a:cubicBezTo>
                    <a:pt x="456282" y="1582888"/>
                    <a:pt x="453379" y="1589372"/>
                    <a:pt x="448686" y="1594065"/>
                  </a:cubicBezTo>
                  <a:lnTo>
                    <a:pt x="447091" y="1594726"/>
                  </a:lnTo>
                  <a:lnTo>
                    <a:pt x="448692" y="1598499"/>
                  </a:lnTo>
                  <a:lnTo>
                    <a:pt x="441599" y="1615215"/>
                  </a:lnTo>
                  <a:lnTo>
                    <a:pt x="443632" y="1620006"/>
                  </a:lnTo>
                  <a:cubicBezTo>
                    <a:pt x="443632" y="1627169"/>
                    <a:pt x="440658" y="1633652"/>
                    <a:pt x="435850" y="1638346"/>
                  </a:cubicBezTo>
                  <a:lnTo>
                    <a:pt x="433357" y="1639354"/>
                  </a:lnTo>
                  <a:lnTo>
                    <a:pt x="434775" y="1642779"/>
                  </a:lnTo>
                  <a:lnTo>
                    <a:pt x="427746" y="1659750"/>
                  </a:lnTo>
                  <a:lnTo>
                    <a:pt x="429716" y="1664286"/>
                  </a:lnTo>
                  <a:cubicBezTo>
                    <a:pt x="429716" y="1671448"/>
                    <a:pt x="426671" y="1677932"/>
                    <a:pt x="421749" y="1682625"/>
                  </a:cubicBezTo>
                  <a:lnTo>
                    <a:pt x="420494" y="1683121"/>
                  </a:lnTo>
                  <a:lnTo>
                    <a:pt x="422124" y="1687058"/>
                  </a:lnTo>
                  <a:lnTo>
                    <a:pt x="414615" y="1705186"/>
                  </a:lnTo>
                  <a:lnTo>
                    <a:pt x="417064" y="1711096"/>
                  </a:lnTo>
                  <a:cubicBezTo>
                    <a:pt x="417064" y="1718258"/>
                    <a:pt x="414160" y="1724742"/>
                    <a:pt x="409467" y="1729435"/>
                  </a:cubicBezTo>
                  <a:lnTo>
                    <a:pt x="408786" y="1729717"/>
                  </a:lnTo>
                  <a:lnTo>
                    <a:pt x="409474" y="1731338"/>
                  </a:lnTo>
                  <a:lnTo>
                    <a:pt x="401844" y="1749320"/>
                  </a:lnTo>
                  <a:lnTo>
                    <a:pt x="404413" y="1755376"/>
                  </a:lnTo>
                  <a:cubicBezTo>
                    <a:pt x="404413" y="1762538"/>
                    <a:pt x="401439" y="1769022"/>
                    <a:pt x="396631" y="1773715"/>
                  </a:cubicBezTo>
                  <a:lnTo>
                    <a:pt x="396122" y="1773921"/>
                  </a:lnTo>
                  <a:lnTo>
                    <a:pt x="398087" y="1778781"/>
                  </a:lnTo>
                  <a:lnTo>
                    <a:pt x="390798" y="1796807"/>
                  </a:lnTo>
                  <a:lnTo>
                    <a:pt x="393026" y="1802186"/>
                  </a:lnTo>
                  <a:lnTo>
                    <a:pt x="385677" y="1819930"/>
                  </a:lnTo>
                  <a:lnTo>
                    <a:pt x="387966" y="1825591"/>
                  </a:lnTo>
                  <a:lnTo>
                    <a:pt x="380982" y="1842862"/>
                  </a:lnTo>
                  <a:lnTo>
                    <a:pt x="382905" y="1847732"/>
                  </a:lnTo>
                  <a:lnTo>
                    <a:pt x="375832" y="1865643"/>
                  </a:lnTo>
                  <a:lnTo>
                    <a:pt x="377845" y="1870503"/>
                  </a:lnTo>
                  <a:lnTo>
                    <a:pt x="371863" y="1884944"/>
                  </a:lnTo>
                  <a:lnTo>
                    <a:pt x="375314" y="1893276"/>
                  </a:lnTo>
                  <a:lnTo>
                    <a:pt x="367776" y="1911475"/>
                  </a:lnTo>
                  <a:lnTo>
                    <a:pt x="370254" y="1917314"/>
                  </a:lnTo>
                  <a:lnTo>
                    <a:pt x="364157" y="1931682"/>
                  </a:lnTo>
                  <a:lnTo>
                    <a:pt x="367724" y="1940086"/>
                  </a:lnTo>
                  <a:cubicBezTo>
                    <a:pt x="367724" y="1947248"/>
                    <a:pt x="364749" y="1953732"/>
                    <a:pt x="359942" y="1958425"/>
                  </a:cubicBezTo>
                  <a:lnTo>
                    <a:pt x="359859" y="1958459"/>
                  </a:lnTo>
                  <a:lnTo>
                    <a:pt x="362663" y="1965389"/>
                  </a:lnTo>
                  <a:lnTo>
                    <a:pt x="356097" y="1981617"/>
                  </a:lnTo>
                  <a:lnTo>
                    <a:pt x="358867" y="1988793"/>
                  </a:lnTo>
                  <a:lnTo>
                    <a:pt x="352718" y="2004726"/>
                  </a:lnTo>
                  <a:lnTo>
                    <a:pt x="356337" y="2013463"/>
                  </a:lnTo>
                  <a:lnTo>
                    <a:pt x="350268" y="2028116"/>
                  </a:lnTo>
                  <a:lnTo>
                    <a:pt x="353807" y="2036868"/>
                  </a:lnTo>
                  <a:lnTo>
                    <a:pt x="347685" y="2052006"/>
                  </a:lnTo>
                  <a:lnTo>
                    <a:pt x="351277" y="2060274"/>
                  </a:lnTo>
                  <a:lnTo>
                    <a:pt x="344885" y="2074988"/>
                  </a:lnTo>
                  <a:lnTo>
                    <a:pt x="348746" y="2084311"/>
                  </a:lnTo>
                  <a:lnTo>
                    <a:pt x="342764" y="2098751"/>
                  </a:lnTo>
                  <a:lnTo>
                    <a:pt x="346216" y="2107083"/>
                  </a:lnTo>
                  <a:lnTo>
                    <a:pt x="339448" y="2123421"/>
                  </a:lnTo>
                  <a:lnTo>
                    <a:pt x="343686" y="2133651"/>
                  </a:lnTo>
                  <a:lnTo>
                    <a:pt x="337616" y="2148304"/>
                  </a:lnTo>
                  <a:lnTo>
                    <a:pt x="341155" y="2157057"/>
                  </a:lnTo>
                  <a:lnTo>
                    <a:pt x="336366" y="2168900"/>
                  </a:lnTo>
                  <a:lnTo>
                    <a:pt x="341155" y="2180461"/>
                  </a:lnTo>
                  <a:lnTo>
                    <a:pt x="334917" y="2195522"/>
                  </a:lnTo>
                  <a:lnTo>
                    <a:pt x="338625" y="2205131"/>
                  </a:lnTo>
                  <a:lnTo>
                    <a:pt x="333696" y="2217901"/>
                  </a:lnTo>
                  <a:lnTo>
                    <a:pt x="338625" y="2229802"/>
                  </a:lnTo>
                  <a:lnTo>
                    <a:pt x="333647" y="2241820"/>
                  </a:lnTo>
                  <a:lnTo>
                    <a:pt x="338625" y="2253839"/>
                  </a:lnTo>
                  <a:lnTo>
                    <a:pt x="333384" y="2266490"/>
                  </a:lnTo>
                  <a:lnTo>
                    <a:pt x="338625" y="2279142"/>
                  </a:lnTo>
                  <a:lnTo>
                    <a:pt x="333647" y="2291161"/>
                  </a:lnTo>
                  <a:lnTo>
                    <a:pt x="338625" y="2303180"/>
                  </a:lnTo>
                  <a:cubicBezTo>
                    <a:pt x="338625" y="2317504"/>
                    <a:pt x="327014" y="2329115"/>
                    <a:pt x="312690" y="2329115"/>
                  </a:cubicBezTo>
                  <a:cubicBezTo>
                    <a:pt x="298366" y="2329115"/>
                    <a:pt x="286754" y="2317504"/>
                    <a:pt x="286754" y="2303180"/>
                  </a:cubicBezTo>
                  <a:lnTo>
                    <a:pt x="291732" y="2291161"/>
                  </a:lnTo>
                  <a:lnTo>
                    <a:pt x="286754" y="2279142"/>
                  </a:lnTo>
                  <a:lnTo>
                    <a:pt x="291994" y="2266490"/>
                  </a:lnTo>
                  <a:lnTo>
                    <a:pt x="286754" y="2253839"/>
                  </a:lnTo>
                  <a:lnTo>
                    <a:pt x="291732" y="2241820"/>
                  </a:lnTo>
                  <a:lnTo>
                    <a:pt x="286754" y="2229802"/>
                  </a:lnTo>
                  <a:lnTo>
                    <a:pt x="291683" y="2217901"/>
                  </a:lnTo>
                  <a:lnTo>
                    <a:pt x="286754" y="2205131"/>
                  </a:lnTo>
                  <a:lnTo>
                    <a:pt x="292903" y="2189199"/>
                  </a:lnTo>
                  <a:lnTo>
                    <a:pt x="289284" y="2180461"/>
                  </a:lnTo>
                  <a:lnTo>
                    <a:pt x="294073" y="2168900"/>
                  </a:lnTo>
                  <a:lnTo>
                    <a:pt x="289284" y="2157057"/>
                  </a:lnTo>
                  <a:lnTo>
                    <a:pt x="295323" y="2142122"/>
                  </a:lnTo>
                  <a:lnTo>
                    <a:pt x="291815" y="2133651"/>
                  </a:lnTo>
                  <a:lnTo>
                    <a:pt x="298582" y="2117313"/>
                  </a:lnTo>
                  <a:lnTo>
                    <a:pt x="294345" y="2107083"/>
                  </a:lnTo>
                  <a:lnTo>
                    <a:pt x="300326" y="2092643"/>
                  </a:lnTo>
                  <a:lnTo>
                    <a:pt x="296875" y="2084311"/>
                  </a:lnTo>
                  <a:lnTo>
                    <a:pt x="301972" y="2072006"/>
                  </a:lnTo>
                  <a:lnTo>
                    <a:pt x="296875" y="2060274"/>
                  </a:lnTo>
                  <a:lnTo>
                    <a:pt x="304398" y="2042957"/>
                  </a:lnTo>
                  <a:lnTo>
                    <a:pt x="301936" y="2036868"/>
                  </a:lnTo>
                  <a:lnTo>
                    <a:pt x="307974" y="2021933"/>
                  </a:lnTo>
                  <a:lnTo>
                    <a:pt x="304466" y="2013463"/>
                  </a:lnTo>
                  <a:lnTo>
                    <a:pt x="310704" y="1998401"/>
                  </a:lnTo>
                  <a:lnTo>
                    <a:pt x="306996" y="1988793"/>
                  </a:lnTo>
                  <a:lnTo>
                    <a:pt x="312854" y="1973615"/>
                  </a:lnTo>
                  <a:lnTo>
                    <a:pt x="309526" y="1965389"/>
                  </a:lnTo>
                  <a:lnTo>
                    <a:pt x="317237" y="1946331"/>
                  </a:lnTo>
                  <a:lnTo>
                    <a:pt x="314587" y="1940086"/>
                  </a:lnTo>
                  <a:lnTo>
                    <a:pt x="320684" y="1925718"/>
                  </a:lnTo>
                  <a:lnTo>
                    <a:pt x="317117" y="1917314"/>
                  </a:lnTo>
                  <a:cubicBezTo>
                    <a:pt x="317117" y="1910152"/>
                    <a:pt x="320091" y="1903668"/>
                    <a:pt x="324899" y="1898975"/>
                  </a:cubicBezTo>
                  <a:lnTo>
                    <a:pt x="325674" y="1898661"/>
                  </a:lnTo>
                  <a:lnTo>
                    <a:pt x="323443" y="1893276"/>
                  </a:lnTo>
                  <a:lnTo>
                    <a:pt x="329424" y="1878835"/>
                  </a:lnTo>
                  <a:lnTo>
                    <a:pt x="325974" y="1870503"/>
                  </a:lnTo>
                  <a:lnTo>
                    <a:pt x="333168" y="1853134"/>
                  </a:lnTo>
                  <a:lnTo>
                    <a:pt x="331034" y="1847732"/>
                  </a:lnTo>
                  <a:lnTo>
                    <a:pt x="337958" y="1830200"/>
                  </a:lnTo>
                  <a:lnTo>
                    <a:pt x="336095" y="1825591"/>
                  </a:lnTo>
                  <a:lnTo>
                    <a:pt x="343384" y="1807565"/>
                  </a:lnTo>
                  <a:lnTo>
                    <a:pt x="341155" y="1802186"/>
                  </a:lnTo>
                  <a:lnTo>
                    <a:pt x="348505" y="1784442"/>
                  </a:lnTo>
                  <a:lnTo>
                    <a:pt x="346216" y="1778781"/>
                  </a:lnTo>
                  <a:lnTo>
                    <a:pt x="353531" y="1760689"/>
                  </a:lnTo>
                  <a:lnTo>
                    <a:pt x="351276" y="1755376"/>
                  </a:lnTo>
                  <a:lnTo>
                    <a:pt x="358906" y="1737394"/>
                  </a:lnTo>
                  <a:lnTo>
                    <a:pt x="356337" y="1731338"/>
                  </a:lnTo>
                  <a:cubicBezTo>
                    <a:pt x="356337" y="1724176"/>
                    <a:pt x="359310" y="1717692"/>
                    <a:pt x="364118" y="1712999"/>
                  </a:cubicBezTo>
                  <a:lnTo>
                    <a:pt x="365714" y="1712354"/>
                  </a:lnTo>
                  <a:lnTo>
                    <a:pt x="365192" y="1711096"/>
                  </a:lnTo>
                  <a:lnTo>
                    <a:pt x="372701" y="1692968"/>
                  </a:lnTo>
                  <a:lnTo>
                    <a:pt x="370253" y="1687058"/>
                  </a:lnTo>
                  <a:lnTo>
                    <a:pt x="377551" y="1669437"/>
                  </a:lnTo>
                  <a:lnTo>
                    <a:pt x="375314" y="1664286"/>
                  </a:lnTo>
                  <a:cubicBezTo>
                    <a:pt x="375314" y="1657124"/>
                    <a:pt x="378358" y="1650640"/>
                    <a:pt x="383281" y="1645947"/>
                  </a:cubicBezTo>
                  <a:lnTo>
                    <a:pt x="384085" y="1645629"/>
                  </a:lnTo>
                  <a:lnTo>
                    <a:pt x="382904" y="1642779"/>
                  </a:lnTo>
                  <a:cubicBezTo>
                    <a:pt x="382904" y="1635617"/>
                    <a:pt x="385807" y="1629133"/>
                    <a:pt x="390501" y="1624440"/>
                  </a:cubicBezTo>
                  <a:lnTo>
                    <a:pt x="392096" y="1623778"/>
                  </a:lnTo>
                  <a:lnTo>
                    <a:pt x="390495" y="1620006"/>
                  </a:lnTo>
                  <a:lnTo>
                    <a:pt x="397589" y="1603289"/>
                  </a:lnTo>
                  <a:lnTo>
                    <a:pt x="395556" y="1598499"/>
                  </a:lnTo>
                  <a:cubicBezTo>
                    <a:pt x="395556" y="1591337"/>
                    <a:pt x="398529" y="1584853"/>
                    <a:pt x="403337" y="1580160"/>
                  </a:cubicBezTo>
                  <a:lnTo>
                    <a:pt x="405830" y="1579152"/>
                  </a:lnTo>
                  <a:lnTo>
                    <a:pt x="404411" y="1575726"/>
                  </a:lnTo>
                  <a:cubicBezTo>
                    <a:pt x="404411" y="1568564"/>
                    <a:pt x="407315" y="1562080"/>
                    <a:pt x="412008" y="1557387"/>
                  </a:cubicBezTo>
                  <a:lnTo>
                    <a:pt x="413123" y="1556925"/>
                  </a:lnTo>
                  <a:lnTo>
                    <a:pt x="412002" y="1554219"/>
                  </a:lnTo>
                  <a:cubicBezTo>
                    <a:pt x="412002" y="1547057"/>
                    <a:pt x="414905" y="1540574"/>
                    <a:pt x="419598" y="1535880"/>
                  </a:cubicBezTo>
                  <a:lnTo>
                    <a:pt x="421348" y="1535155"/>
                  </a:lnTo>
                  <a:lnTo>
                    <a:pt x="419593" y="1530814"/>
                  </a:lnTo>
                  <a:cubicBezTo>
                    <a:pt x="419593" y="1523478"/>
                    <a:pt x="422495" y="1516835"/>
                    <a:pt x="427189" y="1512027"/>
                  </a:cubicBezTo>
                  <a:lnTo>
                    <a:pt x="427921" y="1511717"/>
                  </a:lnTo>
                  <a:lnTo>
                    <a:pt x="427185" y="1509940"/>
                  </a:lnTo>
                  <a:cubicBezTo>
                    <a:pt x="427185" y="1502778"/>
                    <a:pt x="430087" y="1496294"/>
                    <a:pt x="434781" y="1491601"/>
                  </a:cubicBezTo>
                  <a:lnTo>
                    <a:pt x="436067" y="1491068"/>
                  </a:lnTo>
                  <a:lnTo>
                    <a:pt x="434775" y="1487800"/>
                  </a:lnTo>
                  <a:cubicBezTo>
                    <a:pt x="434775" y="1480113"/>
                    <a:pt x="437749" y="1473155"/>
                    <a:pt x="442557" y="1468119"/>
                  </a:cubicBezTo>
                  <a:lnTo>
                    <a:pt x="444359" y="1467337"/>
                  </a:lnTo>
                  <a:lnTo>
                    <a:pt x="443631" y="1465660"/>
                  </a:lnTo>
                  <a:cubicBezTo>
                    <a:pt x="443631" y="1458498"/>
                    <a:pt x="446675" y="1452014"/>
                    <a:pt x="451598" y="1447321"/>
                  </a:cubicBezTo>
                  <a:lnTo>
                    <a:pt x="454339" y="1446238"/>
                  </a:lnTo>
                  <a:lnTo>
                    <a:pt x="453752" y="1444786"/>
                  </a:lnTo>
                  <a:cubicBezTo>
                    <a:pt x="453752" y="1437449"/>
                    <a:pt x="456654" y="1430807"/>
                    <a:pt x="461348" y="1425999"/>
                  </a:cubicBezTo>
                  <a:lnTo>
                    <a:pt x="462079" y="1425689"/>
                  </a:lnTo>
                  <a:lnTo>
                    <a:pt x="461343" y="1423911"/>
                  </a:lnTo>
                  <a:cubicBezTo>
                    <a:pt x="461343" y="1416749"/>
                    <a:pt x="464245" y="1410265"/>
                    <a:pt x="468939" y="1405572"/>
                  </a:cubicBezTo>
                  <a:lnTo>
                    <a:pt x="472380" y="1404146"/>
                  </a:lnTo>
                  <a:lnTo>
                    <a:pt x="471464" y="1401770"/>
                  </a:lnTo>
                  <a:cubicBezTo>
                    <a:pt x="471464" y="1394084"/>
                    <a:pt x="474366" y="1387126"/>
                    <a:pt x="479060" y="1382089"/>
                  </a:cubicBezTo>
                  <a:lnTo>
                    <a:pt x="479933" y="1381701"/>
                  </a:lnTo>
                  <a:lnTo>
                    <a:pt x="479055" y="1379631"/>
                  </a:lnTo>
                  <a:cubicBezTo>
                    <a:pt x="479055" y="1372469"/>
                    <a:pt x="482028" y="1365985"/>
                    <a:pt x="486836" y="1361292"/>
                  </a:cubicBezTo>
                  <a:lnTo>
                    <a:pt x="490816" y="1359682"/>
                  </a:lnTo>
                  <a:lnTo>
                    <a:pt x="490441" y="1358756"/>
                  </a:lnTo>
                  <a:cubicBezTo>
                    <a:pt x="490441" y="1351419"/>
                    <a:pt x="493344" y="1344777"/>
                    <a:pt x="498038" y="1339969"/>
                  </a:cubicBezTo>
                  <a:lnTo>
                    <a:pt x="500921" y="1338746"/>
                  </a:lnTo>
                  <a:lnTo>
                    <a:pt x="500562" y="1337881"/>
                  </a:lnTo>
                  <a:cubicBezTo>
                    <a:pt x="500562" y="1330719"/>
                    <a:pt x="503465" y="1324235"/>
                    <a:pt x="508159" y="1319542"/>
                  </a:cubicBezTo>
                  <a:lnTo>
                    <a:pt x="509068" y="1319165"/>
                  </a:lnTo>
                  <a:lnTo>
                    <a:pt x="508153" y="1317007"/>
                  </a:lnTo>
                  <a:cubicBezTo>
                    <a:pt x="508153" y="1309670"/>
                    <a:pt x="511198" y="1303028"/>
                    <a:pt x="516120" y="1298220"/>
                  </a:cubicBezTo>
                  <a:lnTo>
                    <a:pt x="518715" y="1297170"/>
                  </a:lnTo>
                  <a:lnTo>
                    <a:pt x="518274" y="1296132"/>
                  </a:lnTo>
                  <a:cubicBezTo>
                    <a:pt x="518274" y="1288970"/>
                    <a:pt x="521248" y="1282486"/>
                    <a:pt x="526056" y="1277793"/>
                  </a:cubicBezTo>
                  <a:lnTo>
                    <a:pt x="530035" y="1276184"/>
                  </a:lnTo>
                  <a:lnTo>
                    <a:pt x="529660" y="1275257"/>
                  </a:lnTo>
                  <a:cubicBezTo>
                    <a:pt x="529660" y="1267920"/>
                    <a:pt x="532563" y="1261278"/>
                    <a:pt x="537257" y="1256470"/>
                  </a:cubicBezTo>
                  <a:lnTo>
                    <a:pt x="539899" y="1255349"/>
                  </a:lnTo>
                  <a:lnTo>
                    <a:pt x="547378" y="1236413"/>
                  </a:lnTo>
                  <a:lnTo>
                    <a:pt x="550256" y="1235162"/>
                  </a:lnTo>
                  <a:lnTo>
                    <a:pt x="557499" y="1217251"/>
                  </a:lnTo>
                  <a:lnTo>
                    <a:pt x="562583" y="1215094"/>
                  </a:lnTo>
                  <a:lnTo>
                    <a:pt x="570335" y="1196824"/>
                  </a:lnTo>
                  <a:lnTo>
                    <a:pt x="574097" y="1195303"/>
                  </a:lnTo>
                  <a:lnTo>
                    <a:pt x="573940" y="1194921"/>
                  </a:lnTo>
                  <a:cubicBezTo>
                    <a:pt x="573940" y="1187759"/>
                    <a:pt x="576842" y="1181275"/>
                    <a:pt x="581536" y="1176582"/>
                  </a:cubicBezTo>
                  <a:lnTo>
                    <a:pt x="584265" y="1175451"/>
                  </a:lnTo>
                  <a:lnTo>
                    <a:pt x="591657" y="1157605"/>
                  </a:lnTo>
                  <a:lnTo>
                    <a:pt x="596810" y="1155470"/>
                  </a:lnTo>
                  <a:lnTo>
                    <a:pt x="604493" y="1137363"/>
                  </a:lnTo>
                  <a:lnTo>
                    <a:pt x="608706" y="1135660"/>
                  </a:lnTo>
                  <a:lnTo>
                    <a:pt x="608099" y="1134194"/>
                  </a:lnTo>
                  <a:cubicBezTo>
                    <a:pt x="608099" y="1127032"/>
                    <a:pt x="611001" y="1120549"/>
                    <a:pt x="615695" y="1115855"/>
                  </a:cubicBezTo>
                  <a:lnTo>
                    <a:pt x="622110" y="1113198"/>
                  </a:lnTo>
                  <a:lnTo>
                    <a:pt x="628346" y="1098143"/>
                  </a:lnTo>
                  <a:lnTo>
                    <a:pt x="631622" y="1096786"/>
                  </a:lnTo>
                  <a:lnTo>
                    <a:pt x="630871" y="1094975"/>
                  </a:lnTo>
                  <a:cubicBezTo>
                    <a:pt x="630871" y="1087813"/>
                    <a:pt x="633774" y="1081329"/>
                    <a:pt x="638468" y="1076636"/>
                  </a:cubicBezTo>
                  <a:lnTo>
                    <a:pt x="644923" y="1073961"/>
                  </a:lnTo>
                  <a:lnTo>
                    <a:pt x="651304" y="1058924"/>
                  </a:lnTo>
                  <a:lnTo>
                    <a:pt x="657992" y="1056219"/>
                  </a:lnTo>
                  <a:lnTo>
                    <a:pt x="665035" y="1037972"/>
                  </a:lnTo>
                  <a:lnTo>
                    <a:pt x="671267" y="1035202"/>
                  </a:lnTo>
                  <a:lnTo>
                    <a:pt x="677686" y="1019705"/>
                  </a:lnTo>
                  <a:lnTo>
                    <a:pt x="680762" y="1018431"/>
                  </a:lnTo>
                  <a:lnTo>
                    <a:pt x="688363" y="1000913"/>
                  </a:lnTo>
                  <a:lnTo>
                    <a:pt x="695556" y="998069"/>
                  </a:lnTo>
                  <a:lnTo>
                    <a:pt x="702095" y="983017"/>
                  </a:lnTo>
                  <a:lnTo>
                    <a:pt x="711031" y="979487"/>
                  </a:lnTo>
                  <a:lnTo>
                    <a:pt x="716906" y="965305"/>
                  </a:lnTo>
                  <a:lnTo>
                    <a:pt x="722053" y="963172"/>
                  </a:lnTo>
                  <a:lnTo>
                    <a:pt x="729742" y="944168"/>
                  </a:lnTo>
                  <a:lnTo>
                    <a:pt x="737313" y="940957"/>
                  </a:lnTo>
                  <a:lnTo>
                    <a:pt x="743473" y="926085"/>
                  </a:lnTo>
                  <a:lnTo>
                    <a:pt x="749257" y="923689"/>
                  </a:lnTo>
                  <a:lnTo>
                    <a:pt x="756125" y="907108"/>
                  </a:lnTo>
                  <a:lnTo>
                    <a:pt x="763229" y="904165"/>
                  </a:lnTo>
                  <a:lnTo>
                    <a:pt x="769332" y="889767"/>
                  </a:lnTo>
                  <a:lnTo>
                    <a:pt x="779569" y="885623"/>
                  </a:lnTo>
                  <a:lnTo>
                    <a:pt x="785223" y="870975"/>
                  </a:lnTo>
                  <a:lnTo>
                    <a:pt x="792740" y="867633"/>
                  </a:lnTo>
                  <a:lnTo>
                    <a:pt x="797874" y="855237"/>
                  </a:lnTo>
                  <a:lnTo>
                    <a:pt x="807028" y="851446"/>
                  </a:lnTo>
                  <a:lnTo>
                    <a:pt x="813241" y="836446"/>
                  </a:lnTo>
                  <a:lnTo>
                    <a:pt x="823922" y="832022"/>
                  </a:lnTo>
                  <a:lnTo>
                    <a:pt x="829502" y="818549"/>
                  </a:lnTo>
                  <a:lnTo>
                    <a:pt x="836440" y="815675"/>
                  </a:lnTo>
                  <a:lnTo>
                    <a:pt x="842154" y="801208"/>
                  </a:lnTo>
                  <a:lnTo>
                    <a:pt x="852245" y="796824"/>
                  </a:lnTo>
                  <a:lnTo>
                    <a:pt x="857520" y="784390"/>
                  </a:lnTo>
                  <a:lnTo>
                    <a:pt x="868242" y="780055"/>
                  </a:lnTo>
                  <a:lnTo>
                    <a:pt x="873783" y="766678"/>
                  </a:lnTo>
                  <a:lnTo>
                    <a:pt x="884120" y="762396"/>
                  </a:lnTo>
                  <a:lnTo>
                    <a:pt x="888964" y="750416"/>
                  </a:lnTo>
                  <a:lnTo>
                    <a:pt x="899923" y="745766"/>
                  </a:lnTo>
                  <a:lnTo>
                    <a:pt x="905411" y="732519"/>
                  </a:lnTo>
                  <a:lnTo>
                    <a:pt x="916145" y="728072"/>
                  </a:lnTo>
                  <a:lnTo>
                    <a:pt x="920592" y="717337"/>
                  </a:lnTo>
                  <a:lnTo>
                    <a:pt x="930769" y="713121"/>
                  </a:lnTo>
                  <a:lnTo>
                    <a:pt x="935959" y="700891"/>
                  </a:lnTo>
                  <a:lnTo>
                    <a:pt x="947161" y="696361"/>
                  </a:lnTo>
                  <a:lnTo>
                    <a:pt x="952221" y="683550"/>
                  </a:lnTo>
                  <a:lnTo>
                    <a:pt x="962479" y="679093"/>
                  </a:lnTo>
                  <a:lnTo>
                    <a:pt x="967403" y="666917"/>
                  </a:lnTo>
                  <a:lnTo>
                    <a:pt x="978192" y="662339"/>
                  </a:lnTo>
                  <a:lnTo>
                    <a:pt x="982769" y="651550"/>
                  </a:lnTo>
                  <a:lnTo>
                    <a:pt x="994945" y="646627"/>
                  </a:lnTo>
                  <a:lnTo>
                    <a:pt x="999401" y="636369"/>
                  </a:lnTo>
                  <a:lnTo>
                    <a:pt x="1012303" y="631273"/>
                  </a:lnTo>
                  <a:lnTo>
                    <a:pt x="1016928" y="620107"/>
                  </a:lnTo>
                  <a:lnTo>
                    <a:pt x="1028874" y="615159"/>
                  </a:lnTo>
                  <a:lnTo>
                    <a:pt x="1029555" y="613516"/>
                  </a:lnTo>
                  <a:lnTo>
                    <a:pt x="1015499" y="619764"/>
                  </a:lnTo>
                  <a:lnTo>
                    <a:pt x="1012752" y="626237"/>
                  </a:lnTo>
                  <a:lnTo>
                    <a:pt x="1000772" y="631081"/>
                  </a:lnTo>
                  <a:lnTo>
                    <a:pt x="996490" y="641419"/>
                  </a:lnTo>
                  <a:lnTo>
                    <a:pt x="983017" y="647000"/>
                  </a:lnTo>
                  <a:lnTo>
                    <a:pt x="978592" y="657680"/>
                  </a:lnTo>
                  <a:lnTo>
                    <a:pt x="966646" y="662629"/>
                  </a:lnTo>
                  <a:lnTo>
                    <a:pt x="962331" y="673047"/>
                  </a:lnTo>
                  <a:lnTo>
                    <a:pt x="951410" y="677571"/>
                  </a:lnTo>
                  <a:lnTo>
                    <a:pt x="946780" y="688228"/>
                  </a:lnTo>
                  <a:lnTo>
                    <a:pt x="932462" y="693883"/>
                  </a:lnTo>
                  <a:lnTo>
                    <a:pt x="928173" y="704490"/>
                  </a:lnTo>
                  <a:lnTo>
                    <a:pt x="918251" y="708700"/>
                  </a:lnTo>
                  <a:lnTo>
                    <a:pt x="912991" y="722018"/>
                  </a:lnTo>
                  <a:lnTo>
                    <a:pt x="902241" y="726688"/>
                  </a:lnTo>
                  <a:lnTo>
                    <a:pt x="897624" y="737569"/>
                  </a:lnTo>
                  <a:lnTo>
                    <a:pt x="886274" y="742159"/>
                  </a:lnTo>
                  <a:lnTo>
                    <a:pt x="881362" y="754015"/>
                  </a:lnTo>
                  <a:lnTo>
                    <a:pt x="870628" y="758462"/>
                  </a:lnTo>
                  <a:lnTo>
                    <a:pt x="866181" y="769197"/>
                  </a:lnTo>
                  <a:lnTo>
                    <a:pt x="857028" y="772988"/>
                  </a:lnTo>
                  <a:lnTo>
                    <a:pt x="850814" y="787989"/>
                  </a:lnTo>
                  <a:lnTo>
                    <a:pt x="838868" y="792938"/>
                  </a:lnTo>
                  <a:lnTo>
                    <a:pt x="834553" y="803356"/>
                  </a:lnTo>
                  <a:lnTo>
                    <a:pt x="825083" y="807279"/>
                  </a:lnTo>
                  <a:lnTo>
                    <a:pt x="819371" y="821068"/>
                  </a:lnTo>
                  <a:lnTo>
                    <a:pt x="812994" y="823710"/>
                  </a:lnTo>
                  <a:lnTo>
                    <a:pt x="806534" y="839676"/>
                  </a:lnTo>
                  <a:lnTo>
                    <a:pt x="794622" y="844727"/>
                  </a:lnTo>
                  <a:lnTo>
                    <a:pt x="790273" y="855227"/>
                  </a:lnTo>
                  <a:lnTo>
                    <a:pt x="781120" y="859018"/>
                  </a:lnTo>
                  <a:lnTo>
                    <a:pt x="774906" y="874019"/>
                  </a:lnTo>
                  <a:lnTo>
                    <a:pt x="767279" y="877179"/>
                  </a:lnTo>
                  <a:lnTo>
                    <a:pt x="761175" y="891916"/>
                  </a:lnTo>
                  <a:lnTo>
                    <a:pt x="751567" y="895896"/>
                  </a:lnTo>
                  <a:lnTo>
                    <a:pt x="745993" y="910337"/>
                  </a:lnTo>
                  <a:lnTo>
                    <a:pt x="739171" y="913369"/>
                  </a:lnTo>
                  <a:lnTo>
                    <a:pt x="733156" y="928235"/>
                  </a:lnTo>
                  <a:lnTo>
                    <a:pt x="724152" y="932054"/>
                  </a:lnTo>
                  <a:lnTo>
                    <a:pt x="719055" y="943787"/>
                  </a:lnTo>
                  <a:lnTo>
                    <a:pt x="710744" y="947069"/>
                  </a:lnTo>
                  <a:lnTo>
                    <a:pt x="704243" y="962763"/>
                  </a:lnTo>
                  <a:lnTo>
                    <a:pt x="698482" y="965150"/>
                  </a:lnTo>
                  <a:lnTo>
                    <a:pt x="691407" y="982636"/>
                  </a:lnTo>
                  <a:lnTo>
                    <a:pt x="684471" y="985577"/>
                  </a:lnTo>
                  <a:lnTo>
                    <a:pt x="677676" y="1001983"/>
                  </a:lnTo>
                  <a:lnTo>
                    <a:pt x="671260" y="1004641"/>
                  </a:lnTo>
                  <a:lnTo>
                    <a:pt x="665024" y="1019695"/>
                  </a:lnTo>
                  <a:lnTo>
                    <a:pt x="658955" y="1022209"/>
                  </a:lnTo>
                  <a:lnTo>
                    <a:pt x="652373" y="1038486"/>
                  </a:lnTo>
                  <a:lnTo>
                    <a:pt x="644483" y="1041834"/>
                  </a:lnTo>
                  <a:lnTo>
                    <a:pt x="638456" y="1056383"/>
                  </a:lnTo>
                  <a:lnTo>
                    <a:pt x="633023" y="1058634"/>
                  </a:lnTo>
                  <a:lnTo>
                    <a:pt x="625805" y="1077335"/>
                  </a:lnTo>
                  <a:lnTo>
                    <a:pt x="619573" y="1080105"/>
                  </a:lnTo>
                  <a:lnTo>
                    <a:pt x="613154" y="1095602"/>
                  </a:lnTo>
                  <a:lnTo>
                    <a:pt x="609768" y="1097004"/>
                  </a:lnTo>
                  <a:lnTo>
                    <a:pt x="602848" y="1113314"/>
                  </a:lnTo>
                  <a:lnTo>
                    <a:pt x="596469" y="1115893"/>
                  </a:lnTo>
                  <a:lnTo>
                    <a:pt x="596713" y="1116483"/>
                  </a:lnTo>
                  <a:cubicBezTo>
                    <a:pt x="596713" y="1123645"/>
                    <a:pt x="593810" y="1130128"/>
                    <a:pt x="589116" y="1134822"/>
                  </a:cubicBezTo>
                  <a:lnTo>
                    <a:pt x="582701" y="1137479"/>
                  </a:lnTo>
                  <a:lnTo>
                    <a:pt x="576465" y="1152534"/>
                  </a:lnTo>
                  <a:lnTo>
                    <a:pt x="573174" y="1153897"/>
                  </a:lnTo>
                  <a:lnTo>
                    <a:pt x="573940" y="1155702"/>
                  </a:lnTo>
                  <a:cubicBezTo>
                    <a:pt x="573940" y="1162864"/>
                    <a:pt x="570966" y="1169348"/>
                    <a:pt x="566158" y="1174041"/>
                  </a:cubicBezTo>
                  <a:lnTo>
                    <a:pt x="562390" y="1175565"/>
                  </a:lnTo>
                  <a:lnTo>
                    <a:pt x="562554" y="1175944"/>
                  </a:lnTo>
                  <a:cubicBezTo>
                    <a:pt x="562554" y="1183106"/>
                    <a:pt x="559510" y="1189590"/>
                    <a:pt x="554588" y="1194283"/>
                  </a:cubicBezTo>
                  <a:lnTo>
                    <a:pt x="549302" y="1196371"/>
                  </a:lnTo>
                  <a:lnTo>
                    <a:pt x="542306" y="1213260"/>
                  </a:lnTo>
                  <a:lnTo>
                    <a:pt x="539478" y="1214432"/>
                  </a:lnTo>
                  <a:lnTo>
                    <a:pt x="539781" y="1215163"/>
                  </a:lnTo>
                  <a:cubicBezTo>
                    <a:pt x="539781" y="1222325"/>
                    <a:pt x="536878" y="1228809"/>
                    <a:pt x="532185" y="1233502"/>
                  </a:cubicBezTo>
                  <a:lnTo>
                    <a:pt x="529134" y="1234766"/>
                  </a:lnTo>
                  <a:lnTo>
                    <a:pt x="529661" y="1236038"/>
                  </a:lnTo>
                  <a:cubicBezTo>
                    <a:pt x="529661" y="1243375"/>
                    <a:pt x="526687" y="1250016"/>
                    <a:pt x="521879" y="1254824"/>
                  </a:cubicBezTo>
                  <a:lnTo>
                    <a:pt x="517958" y="1256448"/>
                  </a:lnTo>
                  <a:lnTo>
                    <a:pt x="510678" y="1274881"/>
                  </a:lnTo>
                  <a:lnTo>
                    <a:pt x="507799" y="1276132"/>
                  </a:lnTo>
                  <a:lnTo>
                    <a:pt x="500557" y="1294043"/>
                  </a:lnTo>
                  <a:lnTo>
                    <a:pt x="497674" y="1295266"/>
                  </a:lnTo>
                  <a:lnTo>
                    <a:pt x="498032" y="1296132"/>
                  </a:lnTo>
                  <a:cubicBezTo>
                    <a:pt x="498032" y="1303294"/>
                    <a:pt x="495129" y="1309778"/>
                    <a:pt x="490436" y="1314471"/>
                  </a:cubicBezTo>
                  <a:lnTo>
                    <a:pt x="487385" y="1315735"/>
                  </a:lnTo>
                  <a:lnTo>
                    <a:pt x="487912" y="1317007"/>
                  </a:lnTo>
                  <a:cubicBezTo>
                    <a:pt x="487912" y="1324343"/>
                    <a:pt x="484938" y="1330985"/>
                    <a:pt x="480130" y="1335793"/>
                  </a:cubicBezTo>
                  <a:lnTo>
                    <a:pt x="476315" y="1337373"/>
                  </a:lnTo>
                  <a:lnTo>
                    <a:pt x="476525" y="1337881"/>
                  </a:lnTo>
                  <a:cubicBezTo>
                    <a:pt x="476525" y="1345043"/>
                    <a:pt x="473622" y="1351527"/>
                    <a:pt x="468929" y="1356220"/>
                  </a:cubicBezTo>
                  <a:lnTo>
                    <a:pt x="465888" y="1357479"/>
                  </a:lnTo>
                  <a:lnTo>
                    <a:pt x="466404" y="1358756"/>
                  </a:lnTo>
                  <a:cubicBezTo>
                    <a:pt x="466404" y="1366092"/>
                    <a:pt x="463501" y="1372734"/>
                    <a:pt x="458808" y="1377542"/>
                  </a:cubicBezTo>
                  <a:lnTo>
                    <a:pt x="458077" y="1377853"/>
                  </a:lnTo>
                  <a:lnTo>
                    <a:pt x="458813" y="1379631"/>
                  </a:lnTo>
                  <a:cubicBezTo>
                    <a:pt x="458813" y="1386793"/>
                    <a:pt x="455910" y="1393277"/>
                    <a:pt x="451217" y="1397970"/>
                  </a:cubicBezTo>
                  <a:lnTo>
                    <a:pt x="447757" y="1399404"/>
                  </a:lnTo>
                  <a:lnTo>
                    <a:pt x="448692" y="1401770"/>
                  </a:lnTo>
                  <a:cubicBezTo>
                    <a:pt x="448692" y="1409456"/>
                    <a:pt x="445718" y="1416414"/>
                    <a:pt x="440910" y="1421452"/>
                  </a:cubicBezTo>
                  <a:lnTo>
                    <a:pt x="439136" y="1422221"/>
                  </a:lnTo>
                  <a:lnTo>
                    <a:pt x="439836" y="1423911"/>
                  </a:lnTo>
                  <a:cubicBezTo>
                    <a:pt x="439836" y="1431073"/>
                    <a:pt x="436933" y="1437557"/>
                    <a:pt x="432240" y="1442250"/>
                  </a:cubicBezTo>
                  <a:lnTo>
                    <a:pt x="429198" y="1443509"/>
                  </a:lnTo>
                  <a:lnTo>
                    <a:pt x="429715" y="1444786"/>
                  </a:lnTo>
                  <a:cubicBezTo>
                    <a:pt x="429715" y="1452122"/>
                    <a:pt x="426812" y="1458764"/>
                    <a:pt x="422118" y="1463572"/>
                  </a:cubicBezTo>
                  <a:lnTo>
                    <a:pt x="421388" y="1463882"/>
                  </a:lnTo>
                  <a:lnTo>
                    <a:pt x="422124" y="1465660"/>
                  </a:lnTo>
                  <a:cubicBezTo>
                    <a:pt x="422124" y="1472822"/>
                    <a:pt x="419221" y="1479306"/>
                    <a:pt x="414528" y="1483999"/>
                  </a:cubicBezTo>
                  <a:lnTo>
                    <a:pt x="413268" y="1484521"/>
                  </a:lnTo>
                  <a:lnTo>
                    <a:pt x="414533" y="1487800"/>
                  </a:lnTo>
                  <a:cubicBezTo>
                    <a:pt x="414533" y="1495485"/>
                    <a:pt x="411630" y="1502443"/>
                    <a:pt x="406937" y="1507481"/>
                  </a:cubicBezTo>
                  <a:lnTo>
                    <a:pt x="406028" y="1507884"/>
                  </a:lnTo>
                  <a:lnTo>
                    <a:pt x="406942" y="1509940"/>
                  </a:lnTo>
                  <a:cubicBezTo>
                    <a:pt x="406942" y="1517102"/>
                    <a:pt x="403827" y="1523586"/>
                    <a:pt x="398790" y="1528279"/>
                  </a:cubicBezTo>
                  <a:lnTo>
                    <a:pt x="395106" y="1529702"/>
                  </a:lnTo>
                  <a:lnTo>
                    <a:pt x="395556" y="1530814"/>
                  </a:lnTo>
                  <a:cubicBezTo>
                    <a:pt x="395556" y="1538151"/>
                    <a:pt x="392652" y="1544793"/>
                    <a:pt x="387959" y="1549601"/>
                  </a:cubicBezTo>
                  <a:lnTo>
                    <a:pt x="386337" y="1550290"/>
                  </a:lnTo>
                  <a:lnTo>
                    <a:pt x="387965" y="1554219"/>
                  </a:lnTo>
                  <a:lnTo>
                    <a:pt x="380935" y="1571192"/>
                  </a:lnTo>
                  <a:lnTo>
                    <a:pt x="382905" y="1575726"/>
                  </a:lnTo>
                  <a:cubicBezTo>
                    <a:pt x="382905" y="1582888"/>
                    <a:pt x="379861" y="1589372"/>
                    <a:pt x="374938" y="1594065"/>
                  </a:cubicBezTo>
                  <a:lnTo>
                    <a:pt x="373682" y="1594561"/>
                  </a:lnTo>
                  <a:lnTo>
                    <a:pt x="375314" y="1598499"/>
                  </a:lnTo>
                  <a:cubicBezTo>
                    <a:pt x="375314" y="1605661"/>
                    <a:pt x="372410" y="1612145"/>
                    <a:pt x="367717" y="1616838"/>
                  </a:cubicBezTo>
                  <a:lnTo>
                    <a:pt x="366579" y="1617310"/>
                  </a:lnTo>
                  <a:lnTo>
                    <a:pt x="367724" y="1620006"/>
                  </a:lnTo>
                  <a:cubicBezTo>
                    <a:pt x="367724" y="1627169"/>
                    <a:pt x="364749" y="1633652"/>
                    <a:pt x="359942" y="1638346"/>
                  </a:cubicBezTo>
                  <a:lnTo>
                    <a:pt x="357449" y="1639354"/>
                  </a:lnTo>
                  <a:lnTo>
                    <a:pt x="358867" y="1642779"/>
                  </a:lnTo>
                  <a:lnTo>
                    <a:pt x="351883" y="1659641"/>
                  </a:lnTo>
                  <a:lnTo>
                    <a:pt x="353807" y="1664286"/>
                  </a:lnTo>
                  <a:cubicBezTo>
                    <a:pt x="353807" y="1671448"/>
                    <a:pt x="350904" y="1677932"/>
                    <a:pt x="346210" y="1682625"/>
                  </a:cubicBezTo>
                  <a:lnTo>
                    <a:pt x="344648" y="1683272"/>
                  </a:lnTo>
                  <a:lnTo>
                    <a:pt x="346216" y="1687058"/>
                  </a:lnTo>
                  <a:lnTo>
                    <a:pt x="338707" y="1705186"/>
                  </a:lnTo>
                  <a:lnTo>
                    <a:pt x="341155" y="1711096"/>
                  </a:lnTo>
                  <a:lnTo>
                    <a:pt x="334432" y="1727326"/>
                  </a:lnTo>
                  <a:lnTo>
                    <a:pt x="336095" y="1731338"/>
                  </a:lnTo>
                  <a:cubicBezTo>
                    <a:pt x="336095" y="1738500"/>
                    <a:pt x="333192" y="1744984"/>
                    <a:pt x="328498" y="1749678"/>
                  </a:cubicBezTo>
                  <a:lnTo>
                    <a:pt x="326447" y="1750527"/>
                  </a:lnTo>
                  <a:lnTo>
                    <a:pt x="328505" y="1755376"/>
                  </a:lnTo>
                  <a:lnTo>
                    <a:pt x="321038" y="1772972"/>
                  </a:lnTo>
                  <a:lnTo>
                    <a:pt x="323444" y="1778781"/>
                  </a:lnTo>
                  <a:cubicBezTo>
                    <a:pt x="323444" y="1786117"/>
                    <a:pt x="320470" y="1792759"/>
                    <a:pt x="315662" y="1797567"/>
                  </a:cubicBezTo>
                  <a:lnTo>
                    <a:pt x="315272" y="1797729"/>
                  </a:lnTo>
                  <a:lnTo>
                    <a:pt x="317118" y="1802186"/>
                  </a:lnTo>
                  <a:lnTo>
                    <a:pt x="309769" y="1819930"/>
                  </a:lnTo>
                  <a:lnTo>
                    <a:pt x="312058" y="1825591"/>
                  </a:lnTo>
                  <a:lnTo>
                    <a:pt x="306278" y="1839885"/>
                  </a:lnTo>
                  <a:lnTo>
                    <a:pt x="309528" y="1847732"/>
                  </a:lnTo>
                  <a:lnTo>
                    <a:pt x="302282" y="1865227"/>
                  </a:lnTo>
                  <a:lnTo>
                    <a:pt x="304467" y="1870503"/>
                  </a:lnTo>
                  <a:lnTo>
                    <a:pt x="297220" y="1887998"/>
                  </a:lnTo>
                  <a:lnTo>
                    <a:pt x="299406" y="1893276"/>
                  </a:lnTo>
                  <a:lnTo>
                    <a:pt x="291898" y="1911404"/>
                  </a:lnTo>
                  <a:lnTo>
                    <a:pt x="294346" y="1917314"/>
                  </a:lnTo>
                  <a:lnTo>
                    <a:pt x="288364" y="1931754"/>
                  </a:lnTo>
                  <a:lnTo>
                    <a:pt x="291815" y="1940086"/>
                  </a:lnTo>
                  <a:lnTo>
                    <a:pt x="285264" y="1955903"/>
                  </a:lnTo>
                  <a:lnTo>
                    <a:pt x="289284" y="1965389"/>
                  </a:lnTo>
                  <a:lnTo>
                    <a:pt x="281879" y="1982861"/>
                  </a:lnTo>
                  <a:lnTo>
                    <a:pt x="284225" y="1988793"/>
                  </a:lnTo>
                  <a:lnTo>
                    <a:pt x="277955" y="2004650"/>
                  </a:lnTo>
                  <a:lnTo>
                    <a:pt x="281694" y="2013463"/>
                  </a:lnTo>
                  <a:lnTo>
                    <a:pt x="275508" y="2028042"/>
                  </a:lnTo>
                  <a:lnTo>
                    <a:pt x="279164" y="2036868"/>
                  </a:lnTo>
                  <a:lnTo>
                    <a:pt x="272419" y="2053153"/>
                  </a:lnTo>
                  <a:lnTo>
                    <a:pt x="275368" y="2060274"/>
                  </a:lnTo>
                  <a:lnTo>
                    <a:pt x="269125" y="2075346"/>
                  </a:lnTo>
                  <a:lnTo>
                    <a:pt x="272838" y="2084311"/>
                  </a:lnTo>
                  <a:lnTo>
                    <a:pt x="266856" y="2098751"/>
                  </a:lnTo>
                  <a:lnTo>
                    <a:pt x="270308" y="2107083"/>
                  </a:lnTo>
                  <a:lnTo>
                    <a:pt x="263540" y="2123421"/>
                  </a:lnTo>
                  <a:lnTo>
                    <a:pt x="267778" y="2133651"/>
                  </a:lnTo>
                  <a:lnTo>
                    <a:pt x="262989" y="2145213"/>
                  </a:lnTo>
                  <a:lnTo>
                    <a:pt x="267778" y="2157057"/>
                  </a:lnTo>
                  <a:lnTo>
                    <a:pt x="261739" y="2171990"/>
                  </a:lnTo>
                  <a:lnTo>
                    <a:pt x="265247" y="2180461"/>
                  </a:lnTo>
                  <a:lnTo>
                    <a:pt x="260318" y="2192361"/>
                  </a:lnTo>
                  <a:lnTo>
                    <a:pt x="265247" y="2205131"/>
                  </a:lnTo>
                  <a:lnTo>
                    <a:pt x="259097" y="2221063"/>
                  </a:lnTo>
                  <a:lnTo>
                    <a:pt x="262717" y="2229802"/>
                  </a:lnTo>
                  <a:lnTo>
                    <a:pt x="257738" y="2241820"/>
                  </a:lnTo>
                  <a:lnTo>
                    <a:pt x="262717" y="2253839"/>
                  </a:lnTo>
                  <a:lnTo>
                    <a:pt x="257476" y="2266490"/>
                  </a:lnTo>
                  <a:lnTo>
                    <a:pt x="262717" y="2279142"/>
                  </a:lnTo>
                  <a:lnTo>
                    <a:pt x="257738" y="2291161"/>
                  </a:lnTo>
                  <a:lnTo>
                    <a:pt x="262717" y="2303180"/>
                  </a:lnTo>
                  <a:cubicBezTo>
                    <a:pt x="262717" y="2317504"/>
                    <a:pt x="251106" y="2329115"/>
                    <a:pt x="236781" y="2329115"/>
                  </a:cubicBezTo>
                  <a:cubicBezTo>
                    <a:pt x="222457" y="2329115"/>
                    <a:pt x="210846" y="2317504"/>
                    <a:pt x="210846" y="2303180"/>
                  </a:cubicBezTo>
                  <a:lnTo>
                    <a:pt x="215824" y="2291161"/>
                  </a:lnTo>
                  <a:lnTo>
                    <a:pt x="210846" y="2279142"/>
                  </a:lnTo>
                  <a:lnTo>
                    <a:pt x="216086" y="2266490"/>
                  </a:lnTo>
                  <a:lnTo>
                    <a:pt x="210846" y="2253839"/>
                  </a:lnTo>
                  <a:lnTo>
                    <a:pt x="215824" y="2241820"/>
                  </a:lnTo>
                  <a:lnTo>
                    <a:pt x="210846" y="2229802"/>
                  </a:lnTo>
                  <a:lnTo>
                    <a:pt x="217084" y="2214740"/>
                  </a:lnTo>
                  <a:lnTo>
                    <a:pt x="213376" y="2205131"/>
                  </a:lnTo>
                  <a:lnTo>
                    <a:pt x="218305" y="2192361"/>
                  </a:lnTo>
                  <a:lnTo>
                    <a:pt x="213376" y="2180461"/>
                  </a:lnTo>
                  <a:lnTo>
                    <a:pt x="219445" y="2165809"/>
                  </a:lnTo>
                  <a:lnTo>
                    <a:pt x="215906" y="2157057"/>
                  </a:lnTo>
                  <a:lnTo>
                    <a:pt x="220695" y="2145213"/>
                  </a:lnTo>
                  <a:lnTo>
                    <a:pt x="215906" y="2133651"/>
                  </a:lnTo>
                  <a:lnTo>
                    <a:pt x="222674" y="2117313"/>
                  </a:lnTo>
                  <a:lnTo>
                    <a:pt x="218437" y="2107083"/>
                  </a:lnTo>
                  <a:lnTo>
                    <a:pt x="224418" y="2092643"/>
                  </a:lnTo>
                  <a:lnTo>
                    <a:pt x="220967" y="2084311"/>
                  </a:lnTo>
                  <a:lnTo>
                    <a:pt x="227210" y="2069238"/>
                  </a:lnTo>
                  <a:lnTo>
                    <a:pt x="223497" y="2060274"/>
                  </a:lnTo>
                  <a:lnTo>
                    <a:pt x="229610" y="2045516"/>
                  </a:lnTo>
                  <a:lnTo>
                    <a:pt x="226028" y="2036868"/>
                  </a:lnTo>
                  <a:lnTo>
                    <a:pt x="232183" y="2022007"/>
                  </a:lnTo>
                  <a:lnTo>
                    <a:pt x="228558" y="2013463"/>
                  </a:lnTo>
                  <a:lnTo>
                    <a:pt x="234917" y="1998477"/>
                  </a:lnTo>
                  <a:lnTo>
                    <a:pt x="231088" y="1988793"/>
                  </a:lnTo>
                  <a:lnTo>
                    <a:pt x="237097" y="1973596"/>
                  </a:lnTo>
                  <a:lnTo>
                    <a:pt x="233618" y="1965389"/>
                  </a:lnTo>
                  <a:cubicBezTo>
                    <a:pt x="233618" y="1957877"/>
                    <a:pt x="236734" y="1951077"/>
                    <a:pt x="241770" y="1946155"/>
                  </a:cubicBezTo>
                  <a:lnTo>
                    <a:pt x="242359" y="1945916"/>
                  </a:lnTo>
                  <a:lnTo>
                    <a:pt x="239944" y="1940086"/>
                  </a:lnTo>
                  <a:lnTo>
                    <a:pt x="245926" y="1925646"/>
                  </a:lnTo>
                  <a:lnTo>
                    <a:pt x="242475" y="1917314"/>
                  </a:lnTo>
                  <a:lnTo>
                    <a:pt x="249984" y="1899186"/>
                  </a:lnTo>
                  <a:lnTo>
                    <a:pt x="247535" y="1893276"/>
                  </a:lnTo>
                  <a:lnTo>
                    <a:pt x="254782" y="1875781"/>
                  </a:lnTo>
                  <a:lnTo>
                    <a:pt x="252596" y="1870503"/>
                  </a:lnTo>
                  <a:lnTo>
                    <a:pt x="258577" y="1856063"/>
                  </a:lnTo>
                  <a:lnTo>
                    <a:pt x="255126" y="1847732"/>
                  </a:lnTo>
                  <a:lnTo>
                    <a:pt x="262217" y="1830612"/>
                  </a:lnTo>
                  <a:lnTo>
                    <a:pt x="260187" y="1825591"/>
                  </a:lnTo>
                  <a:lnTo>
                    <a:pt x="267475" y="1807565"/>
                  </a:lnTo>
                  <a:lnTo>
                    <a:pt x="265247" y="1802186"/>
                  </a:lnTo>
                  <a:lnTo>
                    <a:pt x="272624" y="1784375"/>
                  </a:lnTo>
                  <a:lnTo>
                    <a:pt x="270308" y="1778781"/>
                  </a:lnTo>
                  <a:lnTo>
                    <a:pt x="277713" y="1760902"/>
                  </a:lnTo>
                  <a:lnTo>
                    <a:pt x="275368" y="1755376"/>
                  </a:lnTo>
                  <a:cubicBezTo>
                    <a:pt x="275368" y="1748214"/>
                    <a:pt x="278342" y="1741730"/>
                    <a:pt x="283150" y="1737037"/>
                  </a:cubicBezTo>
                  <a:lnTo>
                    <a:pt x="286091" y="1735847"/>
                  </a:lnTo>
                  <a:lnTo>
                    <a:pt x="284224" y="1731338"/>
                  </a:lnTo>
                  <a:lnTo>
                    <a:pt x="290946" y="1715108"/>
                  </a:lnTo>
                  <a:lnTo>
                    <a:pt x="289284" y="1711096"/>
                  </a:lnTo>
                  <a:lnTo>
                    <a:pt x="296793" y="1692968"/>
                  </a:lnTo>
                  <a:lnTo>
                    <a:pt x="294345" y="1687058"/>
                  </a:lnTo>
                  <a:cubicBezTo>
                    <a:pt x="294345" y="1679896"/>
                    <a:pt x="297247" y="1673412"/>
                    <a:pt x="301941" y="1668719"/>
                  </a:cubicBezTo>
                  <a:lnTo>
                    <a:pt x="303504" y="1668071"/>
                  </a:lnTo>
                  <a:lnTo>
                    <a:pt x="301936" y="1664286"/>
                  </a:lnTo>
                  <a:lnTo>
                    <a:pt x="308920" y="1647423"/>
                  </a:lnTo>
                  <a:lnTo>
                    <a:pt x="306996" y="1642779"/>
                  </a:lnTo>
                  <a:cubicBezTo>
                    <a:pt x="306996" y="1635617"/>
                    <a:pt x="309899" y="1629133"/>
                    <a:pt x="314593" y="1624440"/>
                  </a:cubicBezTo>
                  <a:lnTo>
                    <a:pt x="316187" y="1623778"/>
                  </a:lnTo>
                  <a:lnTo>
                    <a:pt x="314587" y="1620006"/>
                  </a:lnTo>
                  <a:cubicBezTo>
                    <a:pt x="314587" y="1612844"/>
                    <a:pt x="317560" y="1606361"/>
                    <a:pt x="322368" y="1601667"/>
                  </a:cubicBezTo>
                  <a:lnTo>
                    <a:pt x="324412" y="1600840"/>
                  </a:lnTo>
                  <a:lnTo>
                    <a:pt x="323443" y="1598499"/>
                  </a:lnTo>
                  <a:lnTo>
                    <a:pt x="330741" y="1580878"/>
                  </a:lnTo>
                  <a:lnTo>
                    <a:pt x="328503" y="1575726"/>
                  </a:lnTo>
                  <a:cubicBezTo>
                    <a:pt x="328503" y="1568564"/>
                    <a:pt x="331548" y="1562080"/>
                    <a:pt x="336470" y="1557387"/>
                  </a:cubicBezTo>
                  <a:lnTo>
                    <a:pt x="337274" y="1557069"/>
                  </a:lnTo>
                  <a:lnTo>
                    <a:pt x="336094" y="1554219"/>
                  </a:lnTo>
                  <a:cubicBezTo>
                    <a:pt x="336094" y="1547057"/>
                    <a:pt x="338996" y="1540574"/>
                    <a:pt x="343690" y="1535880"/>
                  </a:cubicBezTo>
                  <a:lnTo>
                    <a:pt x="345440" y="1535155"/>
                  </a:lnTo>
                  <a:lnTo>
                    <a:pt x="343685" y="1530814"/>
                  </a:lnTo>
                  <a:cubicBezTo>
                    <a:pt x="343685" y="1523478"/>
                    <a:pt x="346587" y="1516835"/>
                    <a:pt x="351281" y="1512027"/>
                  </a:cubicBezTo>
                  <a:lnTo>
                    <a:pt x="352057" y="1511698"/>
                  </a:lnTo>
                  <a:lnTo>
                    <a:pt x="351276" y="1509940"/>
                  </a:lnTo>
                  <a:cubicBezTo>
                    <a:pt x="351276" y="1502778"/>
                    <a:pt x="354392" y="1496294"/>
                    <a:pt x="359428" y="1491601"/>
                  </a:cubicBezTo>
                  <a:lnTo>
                    <a:pt x="363520" y="1490021"/>
                  </a:lnTo>
                  <a:lnTo>
                    <a:pt x="362662" y="1487800"/>
                  </a:lnTo>
                  <a:cubicBezTo>
                    <a:pt x="362662" y="1480113"/>
                    <a:pt x="365565" y="1473155"/>
                    <a:pt x="370259" y="1468119"/>
                  </a:cubicBezTo>
                  <a:lnTo>
                    <a:pt x="371114" y="1467738"/>
                  </a:lnTo>
                  <a:lnTo>
                    <a:pt x="370253" y="1465660"/>
                  </a:lnTo>
                  <a:cubicBezTo>
                    <a:pt x="370253" y="1458498"/>
                    <a:pt x="373156" y="1452014"/>
                    <a:pt x="377850" y="1447321"/>
                  </a:cubicBezTo>
                  <a:lnTo>
                    <a:pt x="378722" y="1446959"/>
                  </a:lnTo>
                  <a:lnTo>
                    <a:pt x="377844" y="1444786"/>
                  </a:lnTo>
                  <a:cubicBezTo>
                    <a:pt x="377844" y="1437449"/>
                    <a:pt x="380746" y="1430807"/>
                    <a:pt x="385440" y="1425999"/>
                  </a:cubicBezTo>
                  <a:lnTo>
                    <a:pt x="388324" y="1424776"/>
                  </a:lnTo>
                  <a:lnTo>
                    <a:pt x="387965" y="1423911"/>
                  </a:lnTo>
                  <a:cubicBezTo>
                    <a:pt x="387965" y="1416749"/>
                    <a:pt x="390867" y="1410265"/>
                    <a:pt x="395561" y="1405572"/>
                  </a:cubicBezTo>
                  <a:lnTo>
                    <a:pt x="396848" y="1405039"/>
                  </a:lnTo>
                  <a:lnTo>
                    <a:pt x="395556" y="1401770"/>
                  </a:lnTo>
                  <a:cubicBezTo>
                    <a:pt x="395556" y="1394084"/>
                    <a:pt x="398529" y="1387126"/>
                    <a:pt x="403337" y="1382089"/>
                  </a:cubicBezTo>
                  <a:lnTo>
                    <a:pt x="407256" y="1380389"/>
                  </a:lnTo>
                  <a:lnTo>
                    <a:pt x="406942" y="1379631"/>
                  </a:lnTo>
                  <a:cubicBezTo>
                    <a:pt x="406942" y="1372469"/>
                    <a:pt x="409845" y="1365985"/>
                    <a:pt x="414539" y="1361292"/>
                  </a:cubicBezTo>
                  <a:lnTo>
                    <a:pt x="415412" y="1360929"/>
                  </a:lnTo>
                  <a:lnTo>
                    <a:pt x="414533" y="1358756"/>
                  </a:lnTo>
                  <a:cubicBezTo>
                    <a:pt x="414533" y="1351419"/>
                    <a:pt x="417436" y="1344777"/>
                    <a:pt x="422130" y="1339969"/>
                  </a:cubicBezTo>
                  <a:lnTo>
                    <a:pt x="425012" y="1338746"/>
                  </a:lnTo>
                  <a:lnTo>
                    <a:pt x="424654" y="1337881"/>
                  </a:lnTo>
                  <a:cubicBezTo>
                    <a:pt x="424654" y="1330719"/>
                    <a:pt x="427557" y="1324235"/>
                    <a:pt x="432251" y="1319542"/>
                  </a:cubicBezTo>
                  <a:lnTo>
                    <a:pt x="435302" y="1318278"/>
                  </a:lnTo>
                  <a:lnTo>
                    <a:pt x="434775" y="1317007"/>
                  </a:lnTo>
                  <a:cubicBezTo>
                    <a:pt x="434775" y="1309670"/>
                    <a:pt x="437749" y="1303028"/>
                    <a:pt x="442557" y="1298220"/>
                  </a:cubicBezTo>
                  <a:lnTo>
                    <a:pt x="446372" y="1296640"/>
                  </a:lnTo>
                  <a:lnTo>
                    <a:pt x="446161" y="1296132"/>
                  </a:lnTo>
                  <a:cubicBezTo>
                    <a:pt x="446161" y="1288970"/>
                    <a:pt x="449064" y="1282486"/>
                    <a:pt x="453758" y="1277793"/>
                  </a:cubicBezTo>
                  <a:lnTo>
                    <a:pt x="456798" y="1276533"/>
                  </a:lnTo>
                  <a:lnTo>
                    <a:pt x="456282" y="1275257"/>
                  </a:lnTo>
                  <a:cubicBezTo>
                    <a:pt x="456282" y="1267920"/>
                    <a:pt x="459185" y="1261278"/>
                    <a:pt x="463879" y="1256470"/>
                  </a:cubicBezTo>
                  <a:lnTo>
                    <a:pt x="466521" y="1255349"/>
                  </a:lnTo>
                  <a:lnTo>
                    <a:pt x="474000" y="1236413"/>
                  </a:lnTo>
                  <a:lnTo>
                    <a:pt x="476889" y="1235158"/>
                  </a:lnTo>
                  <a:lnTo>
                    <a:pt x="484306" y="1217251"/>
                  </a:lnTo>
                  <a:lnTo>
                    <a:pt x="488121" y="1215672"/>
                  </a:lnTo>
                  <a:lnTo>
                    <a:pt x="487910" y="1215163"/>
                  </a:lnTo>
                  <a:cubicBezTo>
                    <a:pt x="487910" y="1208001"/>
                    <a:pt x="490813" y="1201517"/>
                    <a:pt x="495507" y="1196824"/>
                  </a:cubicBezTo>
                  <a:lnTo>
                    <a:pt x="498334" y="1195653"/>
                  </a:lnTo>
                  <a:lnTo>
                    <a:pt x="498031" y="1194921"/>
                  </a:lnTo>
                  <a:cubicBezTo>
                    <a:pt x="498031" y="1187759"/>
                    <a:pt x="500934" y="1181275"/>
                    <a:pt x="505628" y="1176582"/>
                  </a:cubicBezTo>
                  <a:lnTo>
                    <a:pt x="508368" y="1175446"/>
                  </a:lnTo>
                  <a:lnTo>
                    <a:pt x="516120" y="1157605"/>
                  </a:lnTo>
                  <a:lnTo>
                    <a:pt x="520823" y="1155748"/>
                  </a:lnTo>
                  <a:lnTo>
                    <a:pt x="520804" y="1155702"/>
                  </a:lnTo>
                  <a:cubicBezTo>
                    <a:pt x="520804" y="1148540"/>
                    <a:pt x="523777" y="1142056"/>
                    <a:pt x="528585" y="1137363"/>
                  </a:cubicBezTo>
                  <a:lnTo>
                    <a:pt x="532798" y="1135660"/>
                  </a:lnTo>
                  <a:lnTo>
                    <a:pt x="532190" y="1134194"/>
                  </a:lnTo>
                  <a:cubicBezTo>
                    <a:pt x="532190" y="1127032"/>
                    <a:pt x="535093" y="1120549"/>
                    <a:pt x="539787" y="1115855"/>
                  </a:cubicBezTo>
                  <a:lnTo>
                    <a:pt x="546202" y="1113198"/>
                  </a:lnTo>
                  <a:lnTo>
                    <a:pt x="552438" y="1098143"/>
                  </a:lnTo>
                  <a:lnTo>
                    <a:pt x="557881" y="1095889"/>
                  </a:lnTo>
                  <a:lnTo>
                    <a:pt x="557493" y="1094975"/>
                  </a:lnTo>
                  <a:cubicBezTo>
                    <a:pt x="557493" y="1087813"/>
                    <a:pt x="560466" y="1081329"/>
                    <a:pt x="565274" y="1076636"/>
                  </a:cubicBezTo>
                  <a:lnTo>
                    <a:pt x="569916" y="1074759"/>
                  </a:lnTo>
                  <a:lnTo>
                    <a:pt x="576475" y="1058924"/>
                  </a:lnTo>
                  <a:lnTo>
                    <a:pt x="581909" y="1056673"/>
                  </a:lnTo>
                  <a:lnTo>
                    <a:pt x="589127" y="1037972"/>
                  </a:lnTo>
                  <a:lnTo>
                    <a:pt x="595359" y="1035202"/>
                  </a:lnTo>
                  <a:lnTo>
                    <a:pt x="601778" y="1019705"/>
                  </a:lnTo>
                  <a:lnTo>
                    <a:pt x="609367" y="1016561"/>
                  </a:lnTo>
                  <a:lnTo>
                    <a:pt x="615695" y="1000913"/>
                  </a:lnTo>
                  <a:lnTo>
                    <a:pt x="622050" y="998216"/>
                  </a:lnTo>
                  <a:lnTo>
                    <a:pt x="628346" y="983017"/>
                  </a:lnTo>
                  <a:lnTo>
                    <a:pt x="634762" y="980359"/>
                  </a:lnTo>
                  <a:lnTo>
                    <a:pt x="640998" y="965305"/>
                  </a:lnTo>
                  <a:lnTo>
                    <a:pt x="646145" y="963172"/>
                  </a:lnTo>
                  <a:lnTo>
                    <a:pt x="653834" y="944168"/>
                  </a:lnTo>
                  <a:lnTo>
                    <a:pt x="661405" y="940957"/>
                  </a:lnTo>
                  <a:lnTo>
                    <a:pt x="667565" y="926085"/>
                  </a:lnTo>
                  <a:lnTo>
                    <a:pt x="673392" y="923671"/>
                  </a:lnTo>
                  <a:lnTo>
                    <a:pt x="680587" y="907108"/>
                  </a:lnTo>
                  <a:lnTo>
                    <a:pt x="690085" y="903357"/>
                  </a:lnTo>
                  <a:lnTo>
                    <a:pt x="695583" y="889767"/>
                  </a:lnTo>
                  <a:lnTo>
                    <a:pt x="703329" y="886482"/>
                  </a:lnTo>
                  <a:lnTo>
                    <a:pt x="709315" y="870975"/>
                  </a:lnTo>
                  <a:lnTo>
                    <a:pt x="719933" y="866255"/>
                  </a:lnTo>
                  <a:lnTo>
                    <a:pt x="724497" y="855237"/>
                  </a:lnTo>
                  <a:lnTo>
                    <a:pt x="730596" y="852710"/>
                  </a:lnTo>
                  <a:lnTo>
                    <a:pt x="737333" y="836446"/>
                  </a:lnTo>
                  <a:lnTo>
                    <a:pt x="748014" y="832022"/>
                  </a:lnTo>
                  <a:lnTo>
                    <a:pt x="753594" y="818549"/>
                  </a:lnTo>
                  <a:lnTo>
                    <a:pt x="763627" y="814393"/>
                  </a:lnTo>
                  <a:lnTo>
                    <a:pt x="768961" y="801208"/>
                  </a:lnTo>
                  <a:lnTo>
                    <a:pt x="777169" y="797727"/>
                  </a:lnTo>
                  <a:lnTo>
                    <a:pt x="782693" y="784390"/>
                  </a:lnTo>
                  <a:lnTo>
                    <a:pt x="792163" y="780467"/>
                  </a:lnTo>
                  <a:lnTo>
                    <a:pt x="797874" y="766678"/>
                  </a:lnTo>
                  <a:lnTo>
                    <a:pt x="808293" y="762363"/>
                  </a:lnTo>
                  <a:lnTo>
                    <a:pt x="813241" y="750416"/>
                  </a:lnTo>
                  <a:lnTo>
                    <a:pt x="823922" y="745992"/>
                  </a:lnTo>
                  <a:lnTo>
                    <a:pt x="829502" y="732519"/>
                  </a:lnTo>
                  <a:lnTo>
                    <a:pt x="840237" y="728072"/>
                  </a:lnTo>
                  <a:lnTo>
                    <a:pt x="844684" y="717337"/>
                  </a:lnTo>
                  <a:lnTo>
                    <a:pt x="854861" y="713121"/>
                  </a:lnTo>
                  <a:lnTo>
                    <a:pt x="860051" y="700891"/>
                  </a:lnTo>
                  <a:lnTo>
                    <a:pt x="871253" y="696361"/>
                  </a:lnTo>
                  <a:lnTo>
                    <a:pt x="876313" y="683550"/>
                  </a:lnTo>
                  <a:lnTo>
                    <a:pt x="886571" y="679093"/>
                  </a:lnTo>
                  <a:lnTo>
                    <a:pt x="891495" y="666917"/>
                  </a:lnTo>
                  <a:lnTo>
                    <a:pt x="903928" y="661642"/>
                  </a:lnTo>
                  <a:lnTo>
                    <a:pt x="908312" y="651550"/>
                  </a:lnTo>
                  <a:lnTo>
                    <a:pt x="921526" y="646331"/>
                  </a:lnTo>
                  <a:lnTo>
                    <a:pt x="925653" y="636369"/>
                  </a:lnTo>
                  <a:lnTo>
                    <a:pt x="936072" y="632052"/>
                  </a:lnTo>
                  <a:lnTo>
                    <a:pt x="938382" y="626477"/>
                  </a:lnTo>
                  <a:lnTo>
                    <a:pt x="924562" y="631811"/>
                  </a:lnTo>
                  <a:lnTo>
                    <a:pt x="920582" y="641419"/>
                  </a:lnTo>
                  <a:lnTo>
                    <a:pt x="910082" y="645768"/>
                  </a:lnTo>
                  <a:lnTo>
                    <a:pt x="905031" y="657680"/>
                  </a:lnTo>
                  <a:lnTo>
                    <a:pt x="890323" y="663631"/>
                  </a:lnTo>
                  <a:lnTo>
                    <a:pt x="886423" y="673047"/>
                  </a:lnTo>
                  <a:lnTo>
                    <a:pt x="875688" y="677494"/>
                  </a:lnTo>
                  <a:lnTo>
                    <a:pt x="871241" y="688228"/>
                  </a:lnTo>
                  <a:lnTo>
                    <a:pt x="860824" y="692544"/>
                  </a:lnTo>
                  <a:lnTo>
                    <a:pt x="855875" y="704490"/>
                  </a:lnTo>
                  <a:lnTo>
                    <a:pt x="844562" y="709176"/>
                  </a:lnTo>
                  <a:lnTo>
                    <a:pt x="839244" y="722018"/>
                  </a:lnTo>
                  <a:lnTo>
                    <a:pt x="826085" y="727468"/>
                  </a:lnTo>
                  <a:lnTo>
                    <a:pt x="821901" y="737569"/>
                  </a:lnTo>
                  <a:lnTo>
                    <a:pt x="811724" y="741785"/>
                  </a:lnTo>
                  <a:lnTo>
                    <a:pt x="806534" y="754015"/>
                  </a:lnTo>
                  <a:lnTo>
                    <a:pt x="794554" y="758859"/>
                  </a:lnTo>
                  <a:lnTo>
                    <a:pt x="790273" y="769197"/>
                  </a:lnTo>
                  <a:lnTo>
                    <a:pt x="781120" y="772988"/>
                  </a:lnTo>
                  <a:lnTo>
                    <a:pt x="774906" y="787989"/>
                  </a:lnTo>
                  <a:lnTo>
                    <a:pt x="765851" y="791740"/>
                  </a:lnTo>
                  <a:lnTo>
                    <a:pt x="760805" y="803356"/>
                  </a:lnTo>
                  <a:lnTo>
                    <a:pt x="751868" y="806886"/>
                  </a:lnTo>
                  <a:lnTo>
                    <a:pt x="745993" y="821068"/>
                  </a:lnTo>
                  <a:lnTo>
                    <a:pt x="736577" y="824969"/>
                  </a:lnTo>
                  <a:lnTo>
                    <a:pt x="730626" y="839676"/>
                  </a:lnTo>
                  <a:lnTo>
                    <a:pt x="718713" y="844727"/>
                  </a:lnTo>
                  <a:lnTo>
                    <a:pt x="714364" y="855227"/>
                  </a:lnTo>
                  <a:lnTo>
                    <a:pt x="708295" y="857741"/>
                  </a:lnTo>
                  <a:lnTo>
                    <a:pt x="701713" y="874019"/>
                  </a:lnTo>
                  <a:lnTo>
                    <a:pt x="692234" y="878041"/>
                  </a:lnTo>
                  <a:lnTo>
                    <a:pt x="686346" y="891916"/>
                  </a:lnTo>
                  <a:lnTo>
                    <a:pt x="678501" y="895088"/>
                  </a:lnTo>
                  <a:lnTo>
                    <a:pt x="672615" y="910337"/>
                  </a:lnTo>
                  <a:lnTo>
                    <a:pt x="662775" y="914711"/>
                  </a:lnTo>
                  <a:lnTo>
                    <a:pt x="657434" y="928235"/>
                  </a:lnTo>
                  <a:lnTo>
                    <a:pt x="649786" y="931558"/>
                  </a:lnTo>
                  <a:lnTo>
                    <a:pt x="644597" y="943787"/>
                  </a:lnTo>
                  <a:lnTo>
                    <a:pt x="637545" y="946638"/>
                  </a:lnTo>
                  <a:lnTo>
                    <a:pt x="630866" y="962763"/>
                  </a:lnTo>
                  <a:lnTo>
                    <a:pt x="622098" y="966395"/>
                  </a:lnTo>
                  <a:lnTo>
                    <a:pt x="615684" y="982636"/>
                  </a:lnTo>
                  <a:lnTo>
                    <a:pt x="610012" y="985100"/>
                  </a:lnTo>
                  <a:lnTo>
                    <a:pt x="602848" y="1001983"/>
                  </a:lnTo>
                  <a:lnTo>
                    <a:pt x="595167" y="1005089"/>
                  </a:lnTo>
                  <a:lnTo>
                    <a:pt x="589116" y="1019695"/>
                  </a:lnTo>
                  <a:lnTo>
                    <a:pt x="583047" y="1022209"/>
                  </a:lnTo>
                  <a:lnTo>
                    <a:pt x="576465" y="1038486"/>
                  </a:lnTo>
                  <a:lnTo>
                    <a:pt x="570071" y="1041199"/>
                  </a:lnTo>
                  <a:lnTo>
                    <a:pt x="563628" y="1056383"/>
                  </a:lnTo>
                  <a:lnTo>
                    <a:pt x="556939" y="1059088"/>
                  </a:lnTo>
                  <a:lnTo>
                    <a:pt x="549897" y="1077335"/>
                  </a:lnTo>
                  <a:lnTo>
                    <a:pt x="546766" y="1078726"/>
                  </a:lnTo>
                  <a:lnTo>
                    <a:pt x="539776" y="1095602"/>
                  </a:lnTo>
                  <a:lnTo>
                    <a:pt x="533320" y="1098276"/>
                  </a:lnTo>
                  <a:lnTo>
                    <a:pt x="526940" y="1113314"/>
                  </a:lnTo>
                  <a:lnTo>
                    <a:pt x="520561" y="1115893"/>
                  </a:lnTo>
                  <a:lnTo>
                    <a:pt x="520805" y="1116483"/>
                  </a:lnTo>
                  <a:cubicBezTo>
                    <a:pt x="520805" y="1123645"/>
                    <a:pt x="517901" y="1130128"/>
                    <a:pt x="513208" y="1134822"/>
                  </a:cubicBezTo>
                  <a:lnTo>
                    <a:pt x="509847" y="1136214"/>
                  </a:lnTo>
                  <a:lnTo>
                    <a:pt x="503087" y="1152534"/>
                  </a:lnTo>
                  <a:lnTo>
                    <a:pt x="497652" y="1154785"/>
                  </a:lnTo>
                  <a:lnTo>
                    <a:pt x="498032" y="1155702"/>
                  </a:lnTo>
                  <a:cubicBezTo>
                    <a:pt x="498032" y="1162864"/>
                    <a:pt x="495129" y="1169348"/>
                    <a:pt x="490436" y="1174041"/>
                  </a:cubicBezTo>
                  <a:lnTo>
                    <a:pt x="487602" y="1175215"/>
                  </a:lnTo>
                  <a:lnTo>
                    <a:pt x="487911" y="1175944"/>
                  </a:lnTo>
                  <a:cubicBezTo>
                    <a:pt x="487911" y="1183106"/>
                    <a:pt x="484937" y="1189590"/>
                    <a:pt x="480129" y="1194283"/>
                  </a:cubicBezTo>
                  <a:lnTo>
                    <a:pt x="476093" y="1195916"/>
                  </a:lnTo>
                  <a:lnTo>
                    <a:pt x="468558" y="1213260"/>
                  </a:lnTo>
                  <a:lnTo>
                    <a:pt x="463854" y="1215118"/>
                  </a:lnTo>
                  <a:lnTo>
                    <a:pt x="463873" y="1215163"/>
                  </a:lnTo>
                  <a:cubicBezTo>
                    <a:pt x="463873" y="1222325"/>
                    <a:pt x="460970" y="1228809"/>
                    <a:pt x="456277" y="1233502"/>
                  </a:cubicBezTo>
                  <a:lnTo>
                    <a:pt x="453226" y="1234766"/>
                  </a:lnTo>
                  <a:lnTo>
                    <a:pt x="453753" y="1236038"/>
                  </a:lnTo>
                  <a:cubicBezTo>
                    <a:pt x="453753" y="1243375"/>
                    <a:pt x="450779" y="1250016"/>
                    <a:pt x="445971" y="1254824"/>
                  </a:cubicBezTo>
                  <a:lnTo>
                    <a:pt x="443561" y="1255823"/>
                  </a:lnTo>
                  <a:lnTo>
                    <a:pt x="435850" y="1274881"/>
                  </a:lnTo>
                  <a:lnTo>
                    <a:pt x="431682" y="1276649"/>
                  </a:lnTo>
                  <a:lnTo>
                    <a:pt x="424649" y="1294043"/>
                  </a:lnTo>
                  <a:lnTo>
                    <a:pt x="421765" y="1295266"/>
                  </a:lnTo>
                  <a:lnTo>
                    <a:pt x="422124" y="1296132"/>
                  </a:lnTo>
                  <a:cubicBezTo>
                    <a:pt x="422124" y="1303294"/>
                    <a:pt x="419221" y="1309778"/>
                    <a:pt x="414528" y="1314471"/>
                  </a:cubicBezTo>
                  <a:lnTo>
                    <a:pt x="411477" y="1315735"/>
                  </a:lnTo>
                  <a:lnTo>
                    <a:pt x="412004" y="1317007"/>
                  </a:lnTo>
                  <a:cubicBezTo>
                    <a:pt x="412004" y="1324343"/>
                    <a:pt x="409030" y="1330985"/>
                    <a:pt x="404222" y="1335793"/>
                  </a:cubicBezTo>
                  <a:lnTo>
                    <a:pt x="400407" y="1337373"/>
                  </a:lnTo>
                  <a:lnTo>
                    <a:pt x="400617" y="1337881"/>
                  </a:lnTo>
                  <a:cubicBezTo>
                    <a:pt x="400617" y="1345043"/>
                    <a:pt x="397714" y="1351527"/>
                    <a:pt x="393021" y="1356220"/>
                  </a:cubicBezTo>
                  <a:lnTo>
                    <a:pt x="392147" y="1356582"/>
                  </a:lnTo>
                  <a:lnTo>
                    <a:pt x="393026" y="1358756"/>
                  </a:lnTo>
                  <a:cubicBezTo>
                    <a:pt x="393026" y="1366092"/>
                    <a:pt x="390123" y="1372734"/>
                    <a:pt x="385430" y="1377542"/>
                  </a:cubicBezTo>
                  <a:lnTo>
                    <a:pt x="382547" y="1378765"/>
                  </a:lnTo>
                  <a:lnTo>
                    <a:pt x="382905" y="1379631"/>
                  </a:lnTo>
                  <a:cubicBezTo>
                    <a:pt x="382905" y="1386793"/>
                    <a:pt x="380002" y="1393277"/>
                    <a:pt x="375309" y="1397970"/>
                  </a:cubicBezTo>
                  <a:lnTo>
                    <a:pt x="371868" y="1399396"/>
                  </a:lnTo>
                  <a:lnTo>
                    <a:pt x="372784" y="1401770"/>
                  </a:lnTo>
                  <a:cubicBezTo>
                    <a:pt x="372784" y="1409456"/>
                    <a:pt x="369881" y="1416414"/>
                    <a:pt x="365188" y="1421452"/>
                  </a:cubicBezTo>
                  <a:lnTo>
                    <a:pt x="364314" y="1421840"/>
                  </a:lnTo>
                  <a:lnTo>
                    <a:pt x="365193" y="1423911"/>
                  </a:lnTo>
                  <a:cubicBezTo>
                    <a:pt x="365193" y="1431073"/>
                    <a:pt x="362219" y="1437557"/>
                    <a:pt x="357411" y="1442250"/>
                  </a:cubicBezTo>
                  <a:lnTo>
                    <a:pt x="355577" y="1442992"/>
                  </a:lnTo>
                  <a:lnTo>
                    <a:pt x="356338" y="1444786"/>
                  </a:lnTo>
                  <a:cubicBezTo>
                    <a:pt x="356338" y="1452122"/>
                    <a:pt x="353294" y="1458764"/>
                    <a:pt x="348371" y="1463572"/>
                  </a:cubicBezTo>
                  <a:lnTo>
                    <a:pt x="345785" y="1464618"/>
                  </a:lnTo>
                  <a:lnTo>
                    <a:pt x="346216" y="1465660"/>
                  </a:lnTo>
                  <a:cubicBezTo>
                    <a:pt x="346216" y="1472822"/>
                    <a:pt x="343313" y="1479306"/>
                    <a:pt x="338620" y="1483999"/>
                  </a:cubicBezTo>
                  <a:lnTo>
                    <a:pt x="337360" y="1484521"/>
                  </a:lnTo>
                  <a:lnTo>
                    <a:pt x="338625" y="1487800"/>
                  </a:lnTo>
                  <a:cubicBezTo>
                    <a:pt x="338625" y="1495485"/>
                    <a:pt x="335722" y="1502443"/>
                    <a:pt x="331029" y="1507481"/>
                  </a:cubicBezTo>
                  <a:lnTo>
                    <a:pt x="330173" y="1507861"/>
                  </a:lnTo>
                  <a:lnTo>
                    <a:pt x="331034" y="1509940"/>
                  </a:lnTo>
                  <a:cubicBezTo>
                    <a:pt x="331034" y="1517102"/>
                    <a:pt x="328131" y="1523586"/>
                    <a:pt x="323438" y="1528279"/>
                  </a:cubicBezTo>
                  <a:lnTo>
                    <a:pt x="322546" y="1528649"/>
                  </a:lnTo>
                  <a:lnTo>
                    <a:pt x="323443" y="1530814"/>
                  </a:lnTo>
                  <a:cubicBezTo>
                    <a:pt x="323443" y="1538151"/>
                    <a:pt x="320469" y="1544793"/>
                    <a:pt x="315661" y="1549601"/>
                  </a:cubicBezTo>
                  <a:lnTo>
                    <a:pt x="313111" y="1550657"/>
                  </a:lnTo>
                  <a:lnTo>
                    <a:pt x="314587" y="1554219"/>
                  </a:lnTo>
                  <a:cubicBezTo>
                    <a:pt x="314587" y="1561382"/>
                    <a:pt x="311685" y="1567865"/>
                    <a:pt x="306992" y="1572559"/>
                  </a:cubicBezTo>
                  <a:lnTo>
                    <a:pt x="305876" y="1573021"/>
                  </a:lnTo>
                  <a:lnTo>
                    <a:pt x="306996" y="1575726"/>
                  </a:lnTo>
                  <a:cubicBezTo>
                    <a:pt x="306996" y="1582888"/>
                    <a:pt x="304093" y="1589372"/>
                    <a:pt x="299400" y="1594065"/>
                  </a:cubicBezTo>
                  <a:lnTo>
                    <a:pt x="297837" y="1594713"/>
                  </a:lnTo>
                  <a:lnTo>
                    <a:pt x="299406" y="1598499"/>
                  </a:lnTo>
                  <a:cubicBezTo>
                    <a:pt x="299406" y="1605661"/>
                    <a:pt x="296502" y="1612145"/>
                    <a:pt x="291809" y="1616838"/>
                  </a:cubicBezTo>
                  <a:lnTo>
                    <a:pt x="290693" y="1617300"/>
                  </a:lnTo>
                  <a:lnTo>
                    <a:pt x="291815" y="1620006"/>
                  </a:lnTo>
                  <a:lnTo>
                    <a:pt x="284542" y="1637564"/>
                  </a:lnTo>
                  <a:lnTo>
                    <a:pt x="286755" y="1642779"/>
                  </a:lnTo>
                  <a:cubicBezTo>
                    <a:pt x="286755" y="1649941"/>
                    <a:pt x="283781" y="1656425"/>
                    <a:pt x="278973" y="1661118"/>
                  </a:cubicBezTo>
                  <a:lnTo>
                    <a:pt x="277989" y="1661516"/>
                  </a:lnTo>
                  <a:lnTo>
                    <a:pt x="279164" y="1664286"/>
                  </a:lnTo>
                  <a:cubicBezTo>
                    <a:pt x="279164" y="1671448"/>
                    <a:pt x="276190" y="1677932"/>
                    <a:pt x="271382" y="1682625"/>
                  </a:cubicBezTo>
                  <a:lnTo>
                    <a:pt x="271056" y="1682756"/>
                  </a:lnTo>
                  <a:lnTo>
                    <a:pt x="272838" y="1687058"/>
                  </a:lnTo>
                  <a:cubicBezTo>
                    <a:pt x="272838" y="1694220"/>
                    <a:pt x="269935" y="1700704"/>
                    <a:pt x="265242" y="1705397"/>
                  </a:cubicBezTo>
                  <a:lnTo>
                    <a:pt x="263232" y="1706230"/>
                  </a:lnTo>
                  <a:lnTo>
                    <a:pt x="265247" y="1711096"/>
                  </a:lnTo>
                  <a:lnTo>
                    <a:pt x="258524" y="1727326"/>
                  </a:lnTo>
                  <a:lnTo>
                    <a:pt x="260187" y="1731338"/>
                  </a:lnTo>
                  <a:lnTo>
                    <a:pt x="252678" y="1749466"/>
                  </a:lnTo>
                  <a:lnTo>
                    <a:pt x="255126" y="1755376"/>
                  </a:lnTo>
                  <a:lnTo>
                    <a:pt x="247777" y="1773119"/>
                  </a:lnTo>
                  <a:lnTo>
                    <a:pt x="250066" y="1778781"/>
                  </a:lnTo>
                  <a:lnTo>
                    <a:pt x="242750" y="1796871"/>
                  </a:lnTo>
                  <a:lnTo>
                    <a:pt x="245006" y="1802186"/>
                  </a:lnTo>
                  <a:lnTo>
                    <a:pt x="237539" y="1819782"/>
                  </a:lnTo>
                  <a:lnTo>
                    <a:pt x="239945" y="1825591"/>
                  </a:lnTo>
                  <a:lnTo>
                    <a:pt x="232231" y="1844216"/>
                  </a:lnTo>
                  <a:lnTo>
                    <a:pt x="233619" y="1847732"/>
                  </a:lnTo>
                  <a:lnTo>
                    <a:pt x="226546" y="1865643"/>
                  </a:lnTo>
                  <a:lnTo>
                    <a:pt x="228559" y="1870503"/>
                  </a:lnTo>
                  <a:lnTo>
                    <a:pt x="221312" y="1887998"/>
                  </a:lnTo>
                  <a:lnTo>
                    <a:pt x="223498" y="1893276"/>
                  </a:lnTo>
                  <a:lnTo>
                    <a:pt x="217255" y="1908349"/>
                  </a:lnTo>
                  <a:lnTo>
                    <a:pt x="220968" y="1917314"/>
                  </a:lnTo>
                  <a:lnTo>
                    <a:pt x="213721" y="1934809"/>
                  </a:lnTo>
                  <a:lnTo>
                    <a:pt x="215907" y="1940086"/>
                  </a:lnTo>
                  <a:lnTo>
                    <a:pt x="209496" y="1955564"/>
                  </a:lnTo>
                  <a:lnTo>
                    <a:pt x="213376" y="1965389"/>
                  </a:lnTo>
                  <a:lnTo>
                    <a:pt x="207449" y="1980398"/>
                  </a:lnTo>
                  <a:lnTo>
                    <a:pt x="210847" y="1988793"/>
                  </a:lnTo>
                  <a:lnTo>
                    <a:pt x="203266" y="2007522"/>
                  </a:lnTo>
                  <a:lnTo>
                    <a:pt x="205786" y="2013463"/>
                  </a:lnTo>
                  <a:lnTo>
                    <a:pt x="199600" y="2028042"/>
                  </a:lnTo>
                  <a:lnTo>
                    <a:pt x="203256" y="2036868"/>
                  </a:lnTo>
                  <a:lnTo>
                    <a:pt x="197100" y="2051730"/>
                  </a:lnTo>
                  <a:lnTo>
                    <a:pt x="200726" y="2060274"/>
                  </a:lnTo>
                  <a:lnTo>
                    <a:pt x="194360" y="2075274"/>
                  </a:lnTo>
                  <a:lnTo>
                    <a:pt x="198195" y="2084311"/>
                  </a:lnTo>
                  <a:lnTo>
                    <a:pt x="193251" y="2095962"/>
                  </a:lnTo>
                  <a:lnTo>
                    <a:pt x="198195" y="2107083"/>
                  </a:lnTo>
                  <a:lnTo>
                    <a:pt x="190534" y="2124318"/>
                  </a:lnTo>
                  <a:lnTo>
                    <a:pt x="194400" y="2133651"/>
                  </a:lnTo>
                  <a:lnTo>
                    <a:pt x="188330" y="2148304"/>
                  </a:lnTo>
                  <a:lnTo>
                    <a:pt x="191869" y="2157057"/>
                  </a:lnTo>
                  <a:lnTo>
                    <a:pt x="186968" y="2169177"/>
                  </a:lnTo>
                  <a:lnTo>
                    <a:pt x="191870" y="2180461"/>
                  </a:lnTo>
                  <a:lnTo>
                    <a:pt x="185488" y="2195153"/>
                  </a:lnTo>
                  <a:lnTo>
                    <a:pt x="189339" y="2205131"/>
                  </a:lnTo>
                  <a:lnTo>
                    <a:pt x="184410" y="2217901"/>
                  </a:lnTo>
                  <a:lnTo>
                    <a:pt x="189339" y="2229802"/>
                  </a:lnTo>
                  <a:lnTo>
                    <a:pt x="184243" y="2242106"/>
                  </a:lnTo>
                  <a:lnTo>
                    <a:pt x="189340" y="2253839"/>
                  </a:lnTo>
                  <a:lnTo>
                    <a:pt x="182679" y="2269171"/>
                  </a:lnTo>
                  <a:lnTo>
                    <a:pt x="186809" y="2279142"/>
                  </a:lnTo>
                  <a:lnTo>
                    <a:pt x="181830" y="2291161"/>
                  </a:lnTo>
                  <a:lnTo>
                    <a:pt x="186809" y="2303180"/>
                  </a:lnTo>
                  <a:cubicBezTo>
                    <a:pt x="186809" y="2317504"/>
                    <a:pt x="175197" y="2329115"/>
                    <a:pt x="160873" y="2329115"/>
                  </a:cubicBezTo>
                  <a:cubicBezTo>
                    <a:pt x="146549" y="2329115"/>
                    <a:pt x="134938" y="2317504"/>
                    <a:pt x="134938" y="2303180"/>
                  </a:cubicBezTo>
                  <a:lnTo>
                    <a:pt x="139916" y="2291161"/>
                  </a:lnTo>
                  <a:lnTo>
                    <a:pt x="134938" y="2279142"/>
                  </a:lnTo>
                  <a:lnTo>
                    <a:pt x="140303" y="2266189"/>
                  </a:lnTo>
                  <a:lnTo>
                    <a:pt x="134938" y="2253839"/>
                  </a:lnTo>
                  <a:lnTo>
                    <a:pt x="141330" y="2239125"/>
                  </a:lnTo>
                  <a:lnTo>
                    <a:pt x="137468" y="2229802"/>
                  </a:lnTo>
                  <a:lnTo>
                    <a:pt x="142397" y="2217901"/>
                  </a:lnTo>
                  <a:lnTo>
                    <a:pt x="137468" y="2205131"/>
                  </a:lnTo>
                  <a:lnTo>
                    <a:pt x="142510" y="2192068"/>
                  </a:lnTo>
                  <a:lnTo>
                    <a:pt x="137468" y="2180461"/>
                  </a:lnTo>
                  <a:lnTo>
                    <a:pt x="143680" y="2166162"/>
                  </a:lnTo>
                  <a:lnTo>
                    <a:pt x="139998" y="2157057"/>
                  </a:lnTo>
                  <a:lnTo>
                    <a:pt x="146037" y="2142122"/>
                  </a:lnTo>
                  <a:lnTo>
                    <a:pt x="142529" y="2133651"/>
                  </a:lnTo>
                  <a:lnTo>
                    <a:pt x="148225" y="2119898"/>
                  </a:lnTo>
                  <a:lnTo>
                    <a:pt x="142529" y="2107083"/>
                  </a:lnTo>
                  <a:lnTo>
                    <a:pt x="148767" y="2093049"/>
                  </a:lnTo>
                  <a:lnTo>
                    <a:pt x="145059" y="2084311"/>
                  </a:lnTo>
                  <a:lnTo>
                    <a:pt x="151424" y="2069310"/>
                  </a:lnTo>
                  <a:lnTo>
                    <a:pt x="147589" y="2060274"/>
                  </a:lnTo>
                  <a:lnTo>
                    <a:pt x="153775" y="2045695"/>
                  </a:lnTo>
                  <a:lnTo>
                    <a:pt x="150119" y="2036868"/>
                  </a:lnTo>
                  <a:lnTo>
                    <a:pt x="156275" y="2022007"/>
                  </a:lnTo>
                  <a:lnTo>
                    <a:pt x="152650" y="2013463"/>
                  </a:lnTo>
                  <a:lnTo>
                    <a:pt x="159703" y="1996842"/>
                  </a:lnTo>
                  <a:lnTo>
                    <a:pt x="156445" y="1988793"/>
                  </a:lnTo>
                  <a:lnTo>
                    <a:pt x="163685" y="1970908"/>
                  </a:lnTo>
                  <a:lnTo>
                    <a:pt x="161505" y="1965389"/>
                  </a:lnTo>
                  <a:lnTo>
                    <a:pt x="167856" y="1949308"/>
                  </a:lnTo>
                  <a:lnTo>
                    <a:pt x="164036" y="1940086"/>
                  </a:lnTo>
                  <a:lnTo>
                    <a:pt x="171283" y="1922591"/>
                  </a:lnTo>
                  <a:lnTo>
                    <a:pt x="169097" y="1917314"/>
                  </a:lnTo>
                  <a:lnTo>
                    <a:pt x="175340" y="1902241"/>
                  </a:lnTo>
                  <a:lnTo>
                    <a:pt x="171627" y="1893276"/>
                  </a:lnTo>
                  <a:lnTo>
                    <a:pt x="178874" y="1875781"/>
                  </a:lnTo>
                  <a:lnTo>
                    <a:pt x="176688" y="1870503"/>
                  </a:lnTo>
                  <a:lnTo>
                    <a:pt x="183882" y="1853134"/>
                  </a:lnTo>
                  <a:lnTo>
                    <a:pt x="181748" y="1847732"/>
                  </a:lnTo>
                  <a:lnTo>
                    <a:pt x="188694" y="1830143"/>
                  </a:lnTo>
                  <a:lnTo>
                    <a:pt x="186809" y="1825591"/>
                  </a:lnTo>
                  <a:lnTo>
                    <a:pt x="194215" y="1807713"/>
                  </a:lnTo>
                  <a:lnTo>
                    <a:pt x="191869" y="1802186"/>
                  </a:lnTo>
                  <a:cubicBezTo>
                    <a:pt x="191869" y="1795024"/>
                    <a:pt x="194843" y="1788540"/>
                    <a:pt x="199651" y="1783847"/>
                  </a:cubicBezTo>
                  <a:lnTo>
                    <a:pt x="200160" y="1783641"/>
                  </a:lnTo>
                  <a:lnTo>
                    <a:pt x="198195" y="1778781"/>
                  </a:lnTo>
                  <a:lnTo>
                    <a:pt x="205483" y="1760755"/>
                  </a:lnTo>
                  <a:lnTo>
                    <a:pt x="203255" y="1755376"/>
                  </a:lnTo>
                  <a:lnTo>
                    <a:pt x="210764" y="1737248"/>
                  </a:lnTo>
                  <a:lnTo>
                    <a:pt x="208316" y="1731338"/>
                  </a:lnTo>
                  <a:lnTo>
                    <a:pt x="215038" y="1715108"/>
                  </a:lnTo>
                  <a:lnTo>
                    <a:pt x="213376" y="1711096"/>
                  </a:lnTo>
                  <a:cubicBezTo>
                    <a:pt x="213376" y="1703934"/>
                    <a:pt x="216279" y="1697450"/>
                    <a:pt x="220973" y="1692757"/>
                  </a:cubicBezTo>
                  <a:lnTo>
                    <a:pt x="222982" y="1691924"/>
                  </a:lnTo>
                  <a:lnTo>
                    <a:pt x="220967" y="1687058"/>
                  </a:lnTo>
                  <a:lnTo>
                    <a:pt x="228240" y="1669499"/>
                  </a:lnTo>
                  <a:lnTo>
                    <a:pt x="226028" y="1664286"/>
                  </a:lnTo>
                  <a:cubicBezTo>
                    <a:pt x="226028" y="1657124"/>
                    <a:pt x="229001" y="1650640"/>
                    <a:pt x="233809" y="1645947"/>
                  </a:cubicBezTo>
                  <a:lnTo>
                    <a:pt x="234794" y="1645548"/>
                  </a:lnTo>
                  <a:lnTo>
                    <a:pt x="233618" y="1642779"/>
                  </a:lnTo>
                  <a:cubicBezTo>
                    <a:pt x="233618" y="1635617"/>
                    <a:pt x="236592" y="1629133"/>
                    <a:pt x="241400" y="1624440"/>
                  </a:cubicBezTo>
                  <a:lnTo>
                    <a:pt x="241726" y="1624308"/>
                  </a:lnTo>
                  <a:lnTo>
                    <a:pt x="239944" y="1620006"/>
                  </a:lnTo>
                  <a:cubicBezTo>
                    <a:pt x="239944" y="1612844"/>
                    <a:pt x="242846" y="1606361"/>
                    <a:pt x="247540" y="1601667"/>
                  </a:cubicBezTo>
                  <a:lnTo>
                    <a:pt x="248655" y="1601205"/>
                  </a:lnTo>
                  <a:lnTo>
                    <a:pt x="247534" y="1598499"/>
                  </a:lnTo>
                  <a:cubicBezTo>
                    <a:pt x="247534" y="1591337"/>
                    <a:pt x="250437" y="1584853"/>
                    <a:pt x="255131" y="1580160"/>
                  </a:cubicBezTo>
                  <a:lnTo>
                    <a:pt x="256694" y="1579512"/>
                  </a:lnTo>
                  <a:lnTo>
                    <a:pt x="255125" y="1575726"/>
                  </a:lnTo>
                  <a:cubicBezTo>
                    <a:pt x="255125" y="1568564"/>
                    <a:pt x="258028" y="1562080"/>
                    <a:pt x="262722" y="1557387"/>
                  </a:cubicBezTo>
                  <a:lnTo>
                    <a:pt x="263837" y="1556925"/>
                  </a:lnTo>
                  <a:lnTo>
                    <a:pt x="262716" y="1554219"/>
                  </a:lnTo>
                  <a:cubicBezTo>
                    <a:pt x="262716" y="1547057"/>
                    <a:pt x="265618" y="1540574"/>
                    <a:pt x="270312" y="1535880"/>
                  </a:cubicBezTo>
                  <a:lnTo>
                    <a:pt x="272098" y="1535140"/>
                  </a:lnTo>
                  <a:lnTo>
                    <a:pt x="270307" y="1530814"/>
                  </a:lnTo>
                  <a:cubicBezTo>
                    <a:pt x="270307" y="1523478"/>
                    <a:pt x="273280" y="1516835"/>
                    <a:pt x="278088" y="1512027"/>
                  </a:cubicBezTo>
                  <a:lnTo>
                    <a:pt x="279744" y="1511342"/>
                  </a:lnTo>
                  <a:lnTo>
                    <a:pt x="279163" y="1509940"/>
                  </a:lnTo>
                  <a:cubicBezTo>
                    <a:pt x="279163" y="1502778"/>
                    <a:pt x="282066" y="1496294"/>
                    <a:pt x="286760" y="1491601"/>
                  </a:cubicBezTo>
                  <a:lnTo>
                    <a:pt x="288020" y="1491078"/>
                  </a:lnTo>
                  <a:lnTo>
                    <a:pt x="286754" y="1487800"/>
                  </a:lnTo>
                  <a:cubicBezTo>
                    <a:pt x="286754" y="1480113"/>
                    <a:pt x="289656" y="1473155"/>
                    <a:pt x="294350" y="1468119"/>
                  </a:cubicBezTo>
                  <a:lnTo>
                    <a:pt x="295206" y="1467738"/>
                  </a:lnTo>
                  <a:lnTo>
                    <a:pt x="294345" y="1465660"/>
                  </a:lnTo>
                  <a:cubicBezTo>
                    <a:pt x="294345" y="1458498"/>
                    <a:pt x="297247" y="1452014"/>
                    <a:pt x="301941" y="1447321"/>
                  </a:cubicBezTo>
                  <a:lnTo>
                    <a:pt x="302851" y="1446944"/>
                  </a:lnTo>
                  <a:lnTo>
                    <a:pt x="301936" y="1444786"/>
                  </a:lnTo>
                  <a:cubicBezTo>
                    <a:pt x="301936" y="1437449"/>
                    <a:pt x="304980" y="1430807"/>
                    <a:pt x="309903" y="1425999"/>
                  </a:cubicBezTo>
                  <a:lnTo>
                    <a:pt x="312498" y="1424949"/>
                  </a:lnTo>
                  <a:lnTo>
                    <a:pt x="312057" y="1423911"/>
                  </a:lnTo>
                  <a:cubicBezTo>
                    <a:pt x="312057" y="1416749"/>
                    <a:pt x="315030" y="1410265"/>
                    <a:pt x="319838" y="1405572"/>
                  </a:cubicBezTo>
                  <a:lnTo>
                    <a:pt x="322037" y="1404682"/>
                  </a:lnTo>
                  <a:lnTo>
                    <a:pt x="320913" y="1401770"/>
                  </a:lnTo>
                  <a:cubicBezTo>
                    <a:pt x="320913" y="1394084"/>
                    <a:pt x="323816" y="1387126"/>
                    <a:pt x="328510" y="1382089"/>
                  </a:cubicBezTo>
                  <a:lnTo>
                    <a:pt x="331501" y="1380759"/>
                  </a:lnTo>
                  <a:lnTo>
                    <a:pt x="331034" y="1379631"/>
                  </a:lnTo>
                  <a:cubicBezTo>
                    <a:pt x="331034" y="1372469"/>
                    <a:pt x="333937" y="1365985"/>
                    <a:pt x="338631" y="1361292"/>
                  </a:cubicBezTo>
                  <a:lnTo>
                    <a:pt x="341671" y="1360032"/>
                  </a:lnTo>
                  <a:lnTo>
                    <a:pt x="341155" y="1358756"/>
                  </a:lnTo>
                  <a:cubicBezTo>
                    <a:pt x="341155" y="1351419"/>
                    <a:pt x="344058" y="1344777"/>
                    <a:pt x="348752" y="1339969"/>
                  </a:cubicBezTo>
                  <a:lnTo>
                    <a:pt x="349482" y="1339659"/>
                  </a:lnTo>
                  <a:lnTo>
                    <a:pt x="348746" y="1337881"/>
                  </a:lnTo>
                  <a:cubicBezTo>
                    <a:pt x="348746" y="1330719"/>
                    <a:pt x="351649" y="1324235"/>
                    <a:pt x="356342" y="1319542"/>
                  </a:cubicBezTo>
                  <a:lnTo>
                    <a:pt x="359394" y="1318278"/>
                  </a:lnTo>
                  <a:lnTo>
                    <a:pt x="358867" y="1317007"/>
                  </a:lnTo>
                  <a:cubicBezTo>
                    <a:pt x="358867" y="1309670"/>
                    <a:pt x="361841" y="1303028"/>
                    <a:pt x="366648" y="1298220"/>
                  </a:cubicBezTo>
                  <a:lnTo>
                    <a:pt x="370464" y="1296640"/>
                  </a:lnTo>
                  <a:lnTo>
                    <a:pt x="370253" y="1296132"/>
                  </a:lnTo>
                  <a:cubicBezTo>
                    <a:pt x="370253" y="1288970"/>
                    <a:pt x="373156" y="1282486"/>
                    <a:pt x="377850" y="1277793"/>
                  </a:cubicBezTo>
                  <a:lnTo>
                    <a:pt x="380890" y="1276533"/>
                  </a:lnTo>
                  <a:lnTo>
                    <a:pt x="380374" y="1275257"/>
                  </a:lnTo>
                  <a:cubicBezTo>
                    <a:pt x="380374" y="1267920"/>
                    <a:pt x="383277" y="1261278"/>
                    <a:pt x="387970" y="1256470"/>
                  </a:cubicBezTo>
                  <a:lnTo>
                    <a:pt x="390616" y="1255347"/>
                  </a:lnTo>
                  <a:lnTo>
                    <a:pt x="398276" y="1236413"/>
                  </a:lnTo>
                  <a:lnTo>
                    <a:pt x="400926" y="1235290"/>
                  </a:lnTo>
                  <a:lnTo>
                    <a:pt x="408398" y="1217251"/>
                  </a:lnTo>
                  <a:lnTo>
                    <a:pt x="412212" y="1215672"/>
                  </a:lnTo>
                  <a:lnTo>
                    <a:pt x="412002" y="1215163"/>
                  </a:lnTo>
                  <a:cubicBezTo>
                    <a:pt x="412002" y="1208001"/>
                    <a:pt x="414905" y="1201517"/>
                    <a:pt x="419598" y="1196824"/>
                  </a:cubicBezTo>
                  <a:lnTo>
                    <a:pt x="422439" y="1195647"/>
                  </a:lnTo>
                  <a:lnTo>
                    <a:pt x="422123" y="1194921"/>
                  </a:lnTo>
                  <a:cubicBezTo>
                    <a:pt x="422123" y="1187759"/>
                    <a:pt x="425168" y="1181275"/>
                    <a:pt x="430090" y="1176582"/>
                  </a:cubicBezTo>
                  <a:lnTo>
                    <a:pt x="435393" y="1174488"/>
                  </a:lnTo>
                  <a:lnTo>
                    <a:pt x="442556" y="1157605"/>
                  </a:lnTo>
                  <a:lnTo>
                    <a:pt x="446319" y="1156083"/>
                  </a:lnTo>
                  <a:lnTo>
                    <a:pt x="446161" y="1155702"/>
                  </a:lnTo>
                  <a:cubicBezTo>
                    <a:pt x="446161" y="1148540"/>
                    <a:pt x="449064" y="1142056"/>
                    <a:pt x="453758" y="1137363"/>
                  </a:cubicBezTo>
                  <a:lnTo>
                    <a:pt x="459193" y="1135112"/>
                  </a:lnTo>
                  <a:lnTo>
                    <a:pt x="458813" y="1134194"/>
                  </a:lnTo>
                  <a:cubicBezTo>
                    <a:pt x="458813" y="1127032"/>
                    <a:pt x="461715" y="1120549"/>
                    <a:pt x="466409" y="1115855"/>
                  </a:cubicBezTo>
                  <a:lnTo>
                    <a:pt x="469770" y="1114462"/>
                  </a:lnTo>
                  <a:lnTo>
                    <a:pt x="476530" y="1098143"/>
                  </a:lnTo>
                  <a:lnTo>
                    <a:pt x="481973" y="1095889"/>
                  </a:lnTo>
                  <a:lnTo>
                    <a:pt x="481585" y="1094975"/>
                  </a:lnTo>
                  <a:cubicBezTo>
                    <a:pt x="481585" y="1087813"/>
                    <a:pt x="484558" y="1081329"/>
                    <a:pt x="489366" y="1076636"/>
                  </a:cubicBezTo>
                  <a:lnTo>
                    <a:pt x="497047" y="1073530"/>
                  </a:lnTo>
                  <a:lnTo>
                    <a:pt x="503098" y="1058924"/>
                  </a:lnTo>
                  <a:lnTo>
                    <a:pt x="505697" y="1057846"/>
                  </a:lnTo>
                  <a:lnTo>
                    <a:pt x="505622" y="1057654"/>
                  </a:lnTo>
                  <a:cubicBezTo>
                    <a:pt x="505622" y="1049967"/>
                    <a:pt x="508525" y="1043009"/>
                    <a:pt x="513219" y="1037972"/>
                  </a:cubicBezTo>
                  <a:lnTo>
                    <a:pt x="519486" y="1035186"/>
                  </a:lnTo>
                  <a:lnTo>
                    <a:pt x="526055" y="1019705"/>
                  </a:lnTo>
                  <a:lnTo>
                    <a:pt x="533387" y="1016740"/>
                  </a:lnTo>
                  <a:lnTo>
                    <a:pt x="539787" y="1000913"/>
                  </a:lnTo>
                  <a:lnTo>
                    <a:pt x="546142" y="998216"/>
                  </a:lnTo>
                  <a:lnTo>
                    <a:pt x="552438" y="983017"/>
                  </a:lnTo>
                  <a:lnTo>
                    <a:pt x="558894" y="980342"/>
                  </a:lnTo>
                  <a:lnTo>
                    <a:pt x="565274" y="965305"/>
                  </a:lnTo>
                  <a:lnTo>
                    <a:pt x="571681" y="962715"/>
                  </a:lnTo>
                  <a:lnTo>
                    <a:pt x="579006" y="944168"/>
                  </a:lnTo>
                  <a:lnTo>
                    <a:pt x="588385" y="940093"/>
                  </a:lnTo>
                  <a:lnTo>
                    <a:pt x="594187" y="926085"/>
                  </a:lnTo>
                  <a:lnTo>
                    <a:pt x="599992" y="923681"/>
                  </a:lnTo>
                  <a:lnTo>
                    <a:pt x="607024" y="907108"/>
                  </a:lnTo>
                  <a:lnTo>
                    <a:pt x="615214" y="903796"/>
                  </a:lnTo>
                  <a:lnTo>
                    <a:pt x="620756" y="889767"/>
                  </a:lnTo>
                  <a:lnTo>
                    <a:pt x="630280" y="885629"/>
                  </a:lnTo>
                  <a:lnTo>
                    <a:pt x="635937" y="870975"/>
                  </a:lnTo>
                  <a:lnTo>
                    <a:pt x="643528" y="867600"/>
                  </a:lnTo>
                  <a:lnTo>
                    <a:pt x="648773" y="855237"/>
                  </a:lnTo>
                  <a:lnTo>
                    <a:pt x="659130" y="851050"/>
                  </a:lnTo>
                  <a:lnTo>
                    <a:pt x="665035" y="836446"/>
                  </a:lnTo>
                  <a:lnTo>
                    <a:pt x="671390" y="833750"/>
                  </a:lnTo>
                  <a:lnTo>
                    <a:pt x="677686" y="818549"/>
                  </a:lnTo>
                  <a:lnTo>
                    <a:pt x="687718" y="814393"/>
                  </a:lnTo>
                  <a:lnTo>
                    <a:pt x="693053" y="801208"/>
                  </a:lnTo>
                  <a:lnTo>
                    <a:pt x="704329" y="796425"/>
                  </a:lnTo>
                  <a:lnTo>
                    <a:pt x="709315" y="784390"/>
                  </a:lnTo>
                  <a:lnTo>
                    <a:pt x="715812" y="781699"/>
                  </a:lnTo>
                  <a:lnTo>
                    <a:pt x="722337" y="766678"/>
                  </a:lnTo>
                  <a:lnTo>
                    <a:pt x="732213" y="762777"/>
                  </a:lnTo>
                  <a:lnTo>
                    <a:pt x="737333" y="750416"/>
                  </a:lnTo>
                  <a:lnTo>
                    <a:pt x="748014" y="745992"/>
                  </a:lnTo>
                  <a:lnTo>
                    <a:pt x="753594" y="732519"/>
                  </a:lnTo>
                  <a:lnTo>
                    <a:pt x="764422" y="728034"/>
                  </a:lnTo>
                  <a:lnTo>
                    <a:pt x="768961" y="717337"/>
                  </a:lnTo>
                  <a:lnTo>
                    <a:pt x="780312" y="712748"/>
                  </a:lnTo>
                  <a:lnTo>
                    <a:pt x="785223" y="700891"/>
                  </a:lnTo>
                  <a:lnTo>
                    <a:pt x="795326" y="696706"/>
                  </a:lnTo>
                  <a:lnTo>
                    <a:pt x="800775" y="683550"/>
                  </a:lnTo>
                  <a:lnTo>
                    <a:pt x="813616" y="678231"/>
                  </a:lnTo>
                  <a:lnTo>
                    <a:pt x="818302" y="666917"/>
                  </a:lnTo>
                  <a:lnTo>
                    <a:pt x="830247" y="661969"/>
                  </a:lnTo>
                  <a:lnTo>
                    <a:pt x="834563" y="651550"/>
                  </a:lnTo>
                  <a:lnTo>
                    <a:pt x="845298" y="647103"/>
                  </a:lnTo>
                  <a:lnTo>
                    <a:pt x="849745" y="636369"/>
                  </a:lnTo>
                  <a:lnTo>
                    <a:pt x="861781" y="631383"/>
                  </a:lnTo>
                  <a:lnTo>
                    <a:pt x="866562" y="620107"/>
                  </a:lnTo>
                  <a:lnTo>
                    <a:pt x="879748" y="614772"/>
                  </a:lnTo>
                  <a:lnTo>
                    <a:pt x="883904" y="604741"/>
                  </a:lnTo>
                  <a:lnTo>
                    <a:pt x="894921" y="600177"/>
                  </a:lnTo>
                  <a:lnTo>
                    <a:pt x="895975" y="597806"/>
                  </a:lnTo>
                  <a:lnTo>
                    <a:pt x="882625" y="603204"/>
                  </a:lnTo>
                  <a:lnTo>
                    <a:pt x="878832" y="613030"/>
                  </a:lnTo>
                  <a:lnTo>
                    <a:pt x="866930" y="618320"/>
                  </a:lnTo>
                  <a:lnTo>
                    <a:pt x="863650" y="626237"/>
                  </a:lnTo>
                  <a:lnTo>
                    <a:pt x="848334" y="632582"/>
                  </a:lnTo>
                  <a:lnTo>
                    <a:pt x="844674" y="641419"/>
                  </a:lnTo>
                  <a:lnTo>
                    <a:pt x="834336" y="645701"/>
                  </a:lnTo>
                  <a:lnTo>
                    <a:pt x="829492" y="657680"/>
                  </a:lnTo>
                  <a:lnTo>
                    <a:pt x="818514" y="662339"/>
                  </a:lnTo>
                  <a:lnTo>
                    <a:pt x="813754" y="673047"/>
                  </a:lnTo>
                  <a:lnTo>
                    <a:pt x="799313" y="678621"/>
                  </a:lnTo>
                  <a:lnTo>
                    <a:pt x="795333" y="688228"/>
                  </a:lnTo>
                  <a:lnTo>
                    <a:pt x="784995" y="692510"/>
                  </a:lnTo>
                  <a:lnTo>
                    <a:pt x="780152" y="704490"/>
                  </a:lnTo>
                  <a:lnTo>
                    <a:pt x="770162" y="708729"/>
                  </a:lnTo>
                  <a:lnTo>
                    <a:pt x="764785" y="722018"/>
                  </a:lnTo>
                  <a:lnTo>
                    <a:pt x="752872" y="727069"/>
                  </a:lnTo>
                  <a:lnTo>
                    <a:pt x="748524" y="737569"/>
                  </a:lnTo>
                  <a:lnTo>
                    <a:pt x="738347" y="741785"/>
                  </a:lnTo>
                  <a:lnTo>
                    <a:pt x="733156" y="754015"/>
                  </a:lnTo>
                  <a:lnTo>
                    <a:pt x="721177" y="758859"/>
                  </a:lnTo>
                  <a:lnTo>
                    <a:pt x="716895" y="769197"/>
                  </a:lnTo>
                  <a:lnTo>
                    <a:pt x="707786" y="772970"/>
                  </a:lnTo>
                  <a:lnTo>
                    <a:pt x="701713" y="787989"/>
                  </a:lnTo>
                  <a:lnTo>
                    <a:pt x="690925" y="792566"/>
                  </a:lnTo>
                  <a:lnTo>
                    <a:pt x="686346" y="803356"/>
                  </a:lnTo>
                  <a:lnTo>
                    <a:pt x="675626" y="807691"/>
                  </a:lnTo>
                  <a:lnTo>
                    <a:pt x="670085" y="821068"/>
                  </a:lnTo>
                  <a:lnTo>
                    <a:pt x="660720" y="824947"/>
                  </a:lnTo>
                  <a:lnTo>
                    <a:pt x="654904" y="839676"/>
                  </a:lnTo>
                  <a:lnTo>
                    <a:pt x="647256" y="842998"/>
                  </a:lnTo>
                  <a:lnTo>
                    <a:pt x="642066" y="855227"/>
                  </a:lnTo>
                  <a:lnTo>
                    <a:pt x="631710" y="859415"/>
                  </a:lnTo>
                  <a:lnTo>
                    <a:pt x="625805" y="874019"/>
                  </a:lnTo>
                  <a:lnTo>
                    <a:pt x="616326" y="878041"/>
                  </a:lnTo>
                  <a:lnTo>
                    <a:pt x="610438" y="891916"/>
                  </a:lnTo>
                  <a:lnTo>
                    <a:pt x="602593" y="895088"/>
                  </a:lnTo>
                  <a:lnTo>
                    <a:pt x="596707" y="910337"/>
                  </a:lnTo>
                  <a:lnTo>
                    <a:pt x="589834" y="913391"/>
                  </a:lnTo>
                  <a:lnTo>
                    <a:pt x="583686" y="928235"/>
                  </a:lnTo>
                  <a:lnTo>
                    <a:pt x="573496" y="932456"/>
                  </a:lnTo>
                  <a:lnTo>
                    <a:pt x="568688" y="943787"/>
                  </a:lnTo>
                  <a:lnTo>
                    <a:pt x="561636" y="946638"/>
                  </a:lnTo>
                  <a:lnTo>
                    <a:pt x="554957" y="962763"/>
                  </a:lnTo>
                  <a:lnTo>
                    <a:pt x="549215" y="965142"/>
                  </a:lnTo>
                  <a:lnTo>
                    <a:pt x="542306" y="982636"/>
                  </a:lnTo>
                  <a:lnTo>
                    <a:pt x="536651" y="985093"/>
                  </a:lnTo>
                  <a:lnTo>
                    <a:pt x="529655" y="1001983"/>
                  </a:lnTo>
                  <a:lnTo>
                    <a:pt x="521617" y="1005312"/>
                  </a:lnTo>
                  <a:lnTo>
                    <a:pt x="515369" y="1019695"/>
                  </a:lnTo>
                  <a:lnTo>
                    <a:pt x="509744" y="1021917"/>
                  </a:lnTo>
                  <a:lnTo>
                    <a:pt x="502717" y="1038486"/>
                  </a:lnTo>
                  <a:lnTo>
                    <a:pt x="496869" y="1040852"/>
                  </a:lnTo>
                  <a:lnTo>
                    <a:pt x="490436" y="1056383"/>
                  </a:lnTo>
                  <a:lnTo>
                    <a:pt x="484991" y="1058639"/>
                  </a:lnTo>
                  <a:lnTo>
                    <a:pt x="477599" y="1077335"/>
                  </a:lnTo>
                  <a:lnTo>
                    <a:pt x="470084" y="1080596"/>
                  </a:lnTo>
                  <a:lnTo>
                    <a:pt x="463868" y="1095602"/>
                  </a:lnTo>
                  <a:lnTo>
                    <a:pt x="457452" y="1098259"/>
                  </a:lnTo>
                  <a:lnTo>
                    <a:pt x="451216" y="1113314"/>
                  </a:lnTo>
                  <a:lnTo>
                    <a:pt x="447926" y="1114677"/>
                  </a:lnTo>
                  <a:lnTo>
                    <a:pt x="448692" y="1116483"/>
                  </a:lnTo>
                  <a:cubicBezTo>
                    <a:pt x="448692" y="1123645"/>
                    <a:pt x="445718" y="1130128"/>
                    <a:pt x="440910" y="1134822"/>
                  </a:cubicBezTo>
                  <a:lnTo>
                    <a:pt x="433229" y="1137927"/>
                  </a:lnTo>
                  <a:lnTo>
                    <a:pt x="427179" y="1152534"/>
                  </a:lnTo>
                  <a:lnTo>
                    <a:pt x="423904" y="1153891"/>
                  </a:lnTo>
                  <a:lnTo>
                    <a:pt x="424654" y="1155702"/>
                  </a:lnTo>
                  <a:cubicBezTo>
                    <a:pt x="424654" y="1162864"/>
                    <a:pt x="421751" y="1169348"/>
                    <a:pt x="417058" y="1174041"/>
                  </a:cubicBezTo>
                  <a:lnTo>
                    <a:pt x="411905" y="1176175"/>
                  </a:lnTo>
                  <a:lnTo>
                    <a:pt x="404221" y="1194283"/>
                  </a:lnTo>
                  <a:lnTo>
                    <a:pt x="400208" y="1195906"/>
                  </a:lnTo>
                  <a:lnTo>
                    <a:pt x="393020" y="1213260"/>
                  </a:lnTo>
                  <a:lnTo>
                    <a:pt x="390192" y="1214432"/>
                  </a:lnTo>
                  <a:lnTo>
                    <a:pt x="390495" y="1215163"/>
                  </a:lnTo>
                  <a:cubicBezTo>
                    <a:pt x="390495" y="1222325"/>
                    <a:pt x="387592" y="1228809"/>
                    <a:pt x="382899" y="1233502"/>
                  </a:cubicBezTo>
                  <a:lnTo>
                    <a:pt x="377691" y="1235660"/>
                  </a:lnTo>
                  <a:lnTo>
                    <a:pt x="377844" y="1236038"/>
                  </a:lnTo>
                  <a:cubicBezTo>
                    <a:pt x="377844" y="1243375"/>
                    <a:pt x="374941" y="1250016"/>
                    <a:pt x="370248" y="1254824"/>
                  </a:cubicBezTo>
                  <a:lnTo>
                    <a:pt x="367602" y="1255947"/>
                  </a:lnTo>
                  <a:lnTo>
                    <a:pt x="359942" y="1274882"/>
                  </a:lnTo>
                  <a:lnTo>
                    <a:pt x="355774" y="1276650"/>
                  </a:lnTo>
                  <a:lnTo>
                    <a:pt x="348741" y="1294043"/>
                  </a:lnTo>
                  <a:lnTo>
                    <a:pt x="345857" y="1295266"/>
                  </a:lnTo>
                  <a:lnTo>
                    <a:pt x="346216" y="1296132"/>
                  </a:lnTo>
                  <a:cubicBezTo>
                    <a:pt x="346216" y="1303294"/>
                    <a:pt x="343313" y="1309778"/>
                    <a:pt x="338620" y="1314471"/>
                  </a:cubicBezTo>
                  <a:lnTo>
                    <a:pt x="337710" y="1314848"/>
                  </a:lnTo>
                  <a:lnTo>
                    <a:pt x="338626" y="1317007"/>
                  </a:lnTo>
                  <a:cubicBezTo>
                    <a:pt x="338626" y="1324343"/>
                    <a:pt x="335582" y="1330985"/>
                    <a:pt x="330659" y="1335793"/>
                  </a:cubicBezTo>
                  <a:lnTo>
                    <a:pt x="328064" y="1336842"/>
                  </a:lnTo>
                  <a:lnTo>
                    <a:pt x="328505" y="1337881"/>
                  </a:lnTo>
                  <a:cubicBezTo>
                    <a:pt x="328505" y="1345043"/>
                    <a:pt x="325531" y="1351527"/>
                    <a:pt x="320723" y="1356220"/>
                  </a:cubicBezTo>
                  <a:lnTo>
                    <a:pt x="316744" y="1357829"/>
                  </a:lnTo>
                  <a:lnTo>
                    <a:pt x="317118" y="1358756"/>
                  </a:lnTo>
                  <a:cubicBezTo>
                    <a:pt x="317118" y="1366092"/>
                    <a:pt x="314215" y="1372734"/>
                    <a:pt x="309522" y="1377542"/>
                  </a:cubicBezTo>
                  <a:lnTo>
                    <a:pt x="306638" y="1378765"/>
                  </a:lnTo>
                  <a:lnTo>
                    <a:pt x="306997" y="1379631"/>
                  </a:lnTo>
                  <a:cubicBezTo>
                    <a:pt x="306997" y="1386793"/>
                    <a:pt x="304094" y="1393277"/>
                    <a:pt x="299401" y="1397970"/>
                  </a:cubicBezTo>
                  <a:lnTo>
                    <a:pt x="298141" y="1398492"/>
                  </a:lnTo>
                  <a:lnTo>
                    <a:pt x="299406" y="1401770"/>
                  </a:lnTo>
                  <a:cubicBezTo>
                    <a:pt x="299406" y="1409456"/>
                    <a:pt x="296503" y="1416414"/>
                    <a:pt x="291810" y="1421452"/>
                  </a:cubicBezTo>
                  <a:lnTo>
                    <a:pt x="288817" y="1422782"/>
                  </a:lnTo>
                  <a:lnTo>
                    <a:pt x="289285" y="1423911"/>
                  </a:lnTo>
                  <a:cubicBezTo>
                    <a:pt x="289285" y="1431073"/>
                    <a:pt x="286382" y="1437557"/>
                    <a:pt x="281689" y="1442250"/>
                  </a:cubicBezTo>
                  <a:lnTo>
                    <a:pt x="280797" y="1442620"/>
                  </a:lnTo>
                  <a:lnTo>
                    <a:pt x="281694" y="1444786"/>
                  </a:lnTo>
                  <a:cubicBezTo>
                    <a:pt x="281694" y="1452122"/>
                    <a:pt x="278720" y="1458764"/>
                    <a:pt x="273912" y="1463572"/>
                  </a:cubicBezTo>
                  <a:lnTo>
                    <a:pt x="272234" y="1464268"/>
                  </a:lnTo>
                  <a:lnTo>
                    <a:pt x="272839" y="1465660"/>
                  </a:lnTo>
                  <a:cubicBezTo>
                    <a:pt x="272839" y="1472822"/>
                    <a:pt x="269794" y="1479306"/>
                    <a:pt x="264872" y="1483999"/>
                  </a:cubicBezTo>
                  <a:lnTo>
                    <a:pt x="261729" y="1485240"/>
                  </a:lnTo>
                  <a:lnTo>
                    <a:pt x="262717" y="1487800"/>
                  </a:lnTo>
                  <a:cubicBezTo>
                    <a:pt x="262717" y="1495485"/>
                    <a:pt x="259814" y="1502443"/>
                    <a:pt x="255120" y="1507481"/>
                  </a:cubicBezTo>
                  <a:lnTo>
                    <a:pt x="254265" y="1507861"/>
                  </a:lnTo>
                  <a:lnTo>
                    <a:pt x="255126" y="1509940"/>
                  </a:lnTo>
                  <a:cubicBezTo>
                    <a:pt x="255126" y="1517102"/>
                    <a:pt x="252223" y="1523586"/>
                    <a:pt x="247530" y="1528279"/>
                  </a:cubicBezTo>
                  <a:lnTo>
                    <a:pt x="246638" y="1528649"/>
                  </a:lnTo>
                  <a:lnTo>
                    <a:pt x="247535" y="1530814"/>
                  </a:lnTo>
                  <a:cubicBezTo>
                    <a:pt x="247535" y="1538151"/>
                    <a:pt x="244561" y="1544793"/>
                    <a:pt x="239753" y="1549601"/>
                  </a:cubicBezTo>
                  <a:lnTo>
                    <a:pt x="238249" y="1550224"/>
                  </a:lnTo>
                  <a:lnTo>
                    <a:pt x="239944" y="1554219"/>
                  </a:lnTo>
                  <a:cubicBezTo>
                    <a:pt x="239944" y="1561382"/>
                    <a:pt x="236971" y="1567865"/>
                    <a:pt x="232163" y="1572559"/>
                  </a:cubicBezTo>
                  <a:lnTo>
                    <a:pt x="230118" y="1573386"/>
                  </a:lnTo>
                  <a:lnTo>
                    <a:pt x="231088" y="1575726"/>
                  </a:lnTo>
                  <a:cubicBezTo>
                    <a:pt x="231088" y="1582888"/>
                    <a:pt x="228185" y="1589372"/>
                    <a:pt x="223492" y="1594065"/>
                  </a:cubicBezTo>
                  <a:lnTo>
                    <a:pt x="221929" y="1594713"/>
                  </a:lnTo>
                  <a:lnTo>
                    <a:pt x="223497" y="1598499"/>
                  </a:lnTo>
                  <a:lnTo>
                    <a:pt x="216513" y="1615361"/>
                  </a:lnTo>
                  <a:lnTo>
                    <a:pt x="218437" y="1620006"/>
                  </a:lnTo>
                  <a:cubicBezTo>
                    <a:pt x="218437" y="1627169"/>
                    <a:pt x="215534" y="1633652"/>
                    <a:pt x="210840" y="1638346"/>
                  </a:cubicBezTo>
                  <a:lnTo>
                    <a:pt x="209278" y="1638993"/>
                  </a:lnTo>
                  <a:lnTo>
                    <a:pt x="210846" y="1642779"/>
                  </a:lnTo>
                  <a:lnTo>
                    <a:pt x="203794" y="1659805"/>
                  </a:lnTo>
                  <a:lnTo>
                    <a:pt x="205785" y="1664286"/>
                  </a:lnTo>
                  <a:cubicBezTo>
                    <a:pt x="205785" y="1671448"/>
                    <a:pt x="202670" y="1677932"/>
                    <a:pt x="197634" y="1682625"/>
                  </a:cubicBezTo>
                  <a:lnTo>
                    <a:pt x="196500" y="1683062"/>
                  </a:lnTo>
                  <a:lnTo>
                    <a:pt x="198195" y="1687058"/>
                  </a:lnTo>
                  <a:cubicBezTo>
                    <a:pt x="198195" y="1694220"/>
                    <a:pt x="195221" y="1700704"/>
                    <a:pt x="190413" y="1705397"/>
                  </a:cubicBezTo>
                  <a:lnTo>
                    <a:pt x="189639" y="1705711"/>
                  </a:lnTo>
                  <a:lnTo>
                    <a:pt x="191869" y="1711096"/>
                  </a:lnTo>
                  <a:cubicBezTo>
                    <a:pt x="191869" y="1718258"/>
                    <a:pt x="188966" y="1724742"/>
                    <a:pt x="184273" y="1729435"/>
                  </a:cubicBezTo>
                  <a:lnTo>
                    <a:pt x="183605" y="1729712"/>
                  </a:lnTo>
                  <a:lnTo>
                    <a:pt x="184278" y="1731338"/>
                  </a:lnTo>
                  <a:lnTo>
                    <a:pt x="176770" y="1749466"/>
                  </a:lnTo>
                  <a:lnTo>
                    <a:pt x="179218" y="1755376"/>
                  </a:lnTo>
                  <a:lnTo>
                    <a:pt x="171869" y="1773119"/>
                  </a:lnTo>
                  <a:lnTo>
                    <a:pt x="174157" y="1778781"/>
                  </a:lnTo>
                  <a:lnTo>
                    <a:pt x="166869" y="1796807"/>
                  </a:lnTo>
                  <a:lnTo>
                    <a:pt x="169097" y="1802186"/>
                  </a:lnTo>
                  <a:lnTo>
                    <a:pt x="161720" y="1819996"/>
                  </a:lnTo>
                  <a:lnTo>
                    <a:pt x="164037" y="1825591"/>
                  </a:lnTo>
                  <a:lnTo>
                    <a:pt x="156945" y="1842712"/>
                  </a:lnTo>
                  <a:lnTo>
                    <a:pt x="158977" y="1847732"/>
                  </a:lnTo>
                  <a:cubicBezTo>
                    <a:pt x="158977" y="1855243"/>
                    <a:pt x="156002" y="1862043"/>
                    <a:pt x="151194" y="1866966"/>
                  </a:cubicBezTo>
                  <a:lnTo>
                    <a:pt x="151186" y="1866969"/>
                  </a:lnTo>
                  <a:lnTo>
                    <a:pt x="152650" y="1870503"/>
                  </a:lnTo>
                  <a:lnTo>
                    <a:pt x="146669" y="1884944"/>
                  </a:lnTo>
                  <a:lnTo>
                    <a:pt x="150120" y="1893276"/>
                  </a:lnTo>
                  <a:lnTo>
                    <a:pt x="142612" y="1911404"/>
                  </a:lnTo>
                  <a:lnTo>
                    <a:pt x="145060" y="1917314"/>
                  </a:lnTo>
                  <a:lnTo>
                    <a:pt x="139078" y="1931754"/>
                  </a:lnTo>
                  <a:lnTo>
                    <a:pt x="142529" y="1940086"/>
                  </a:lnTo>
                  <a:cubicBezTo>
                    <a:pt x="142529" y="1947248"/>
                    <a:pt x="139626" y="1953732"/>
                    <a:pt x="134933" y="1958425"/>
                  </a:cubicBezTo>
                  <a:lnTo>
                    <a:pt x="134748" y="1958502"/>
                  </a:lnTo>
                  <a:lnTo>
                    <a:pt x="137468" y="1965389"/>
                  </a:lnTo>
                  <a:lnTo>
                    <a:pt x="131620" y="1980197"/>
                  </a:lnTo>
                  <a:lnTo>
                    <a:pt x="134938" y="1988793"/>
                  </a:lnTo>
                  <a:lnTo>
                    <a:pt x="128789" y="2004726"/>
                  </a:lnTo>
                  <a:lnTo>
                    <a:pt x="132408" y="2013463"/>
                  </a:lnTo>
                  <a:lnTo>
                    <a:pt x="126338" y="2028116"/>
                  </a:lnTo>
                  <a:lnTo>
                    <a:pt x="129877" y="2036868"/>
                  </a:lnTo>
                  <a:lnTo>
                    <a:pt x="123756" y="2052006"/>
                  </a:lnTo>
                  <a:lnTo>
                    <a:pt x="127348" y="2060274"/>
                  </a:lnTo>
                  <a:lnTo>
                    <a:pt x="120956" y="2074988"/>
                  </a:lnTo>
                  <a:lnTo>
                    <a:pt x="124817" y="2084311"/>
                  </a:lnTo>
                  <a:lnTo>
                    <a:pt x="118794" y="2098851"/>
                  </a:lnTo>
                  <a:lnTo>
                    <a:pt x="122287" y="2107083"/>
                  </a:lnTo>
                  <a:lnTo>
                    <a:pt x="115385" y="2123349"/>
                  </a:lnTo>
                  <a:lnTo>
                    <a:pt x="119757" y="2133651"/>
                  </a:lnTo>
                  <a:lnTo>
                    <a:pt x="113570" y="2148231"/>
                  </a:lnTo>
                  <a:lnTo>
                    <a:pt x="117227" y="2157057"/>
                  </a:lnTo>
                  <a:lnTo>
                    <a:pt x="112321" y="2168900"/>
                  </a:lnTo>
                  <a:lnTo>
                    <a:pt x="117227" y="2180461"/>
                  </a:lnTo>
                  <a:lnTo>
                    <a:pt x="110868" y="2195447"/>
                  </a:lnTo>
                  <a:lnTo>
                    <a:pt x="114696" y="2205131"/>
                  </a:lnTo>
                  <a:lnTo>
                    <a:pt x="109647" y="2217901"/>
                  </a:lnTo>
                  <a:lnTo>
                    <a:pt x="114696" y="2229802"/>
                  </a:lnTo>
                  <a:lnTo>
                    <a:pt x="109597" y="2241820"/>
                  </a:lnTo>
                  <a:lnTo>
                    <a:pt x="114696" y="2253839"/>
                  </a:lnTo>
                  <a:lnTo>
                    <a:pt x="109328" y="2266490"/>
                  </a:lnTo>
                  <a:lnTo>
                    <a:pt x="114696" y="2279142"/>
                  </a:lnTo>
                  <a:lnTo>
                    <a:pt x="109597" y="2291161"/>
                  </a:lnTo>
                  <a:lnTo>
                    <a:pt x="114696" y="2303180"/>
                  </a:lnTo>
                  <a:cubicBezTo>
                    <a:pt x="114696" y="2317504"/>
                    <a:pt x="102801" y="2329115"/>
                    <a:pt x="88128" y="2329115"/>
                  </a:cubicBezTo>
                  <a:cubicBezTo>
                    <a:pt x="73455" y="2329115"/>
                    <a:pt x="61560" y="2317504"/>
                    <a:pt x="61560" y="2303180"/>
                  </a:cubicBezTo>
                  <a:lnTo>
                    <a:pt x="66660" y="2291161"/>
                  </a:lnTo>
                  <a:lnTo>
                    <a:pt x="61560" y="2279142"/>
                  </a:lnTo>
                  <a:lnTo>
                    <a:pt x="66928" y="2266490"/>
                  </a:lnTo>
                  <a:lnTo>
                    <a:pt x="61560" y="2253839"/>
                  </a:lnTo>
                  <a:lnTo>
                    <a:pt x="66660" y="2241820"/>
                  </a:lnTo>
                  <a:lnTo>
                    <a:pt x="61560" y="2229802"/>
                  </a:lnTo>
                  <a:lnTo>
                    <a:pt x="66609" y="2217901"/>
                  </a:lnTo>
                  <a:lnTo>
                    <a:pt x="61560" y="2205131"/>
                  </a:lnTo>
                  <a:lnTo>
                    <a:pt x="67829" y="2189274"/>
                  </a:lnTo>
                  <a:lnTo>
                    <a:pt x="64090" y="2180461"/>
                  </a:lnTo>
                  <a:lnTo>
                    <a:pt x="68996" y="2168900"/>
                  </a:lnTo>
                  <a:lnTo>
                    <a:pt x="64090" y="2157057"/>
                  </a:lnTo>
                  <a:lnTo>
                    <a:pt x="70246" y="2142195"/>
                  </a:lnTo>
                  <a:lnTo>
                    <a:pt x="66620" y="2133651"/>
                  </a:lnTo>
                  <a:lnTo>
                    <a:pt x="73522" y="2117385"/>
                  </a:lnTo>
                  <a:lnTo>
                    <a:pt x="69151" y="2107083"/>
                  </a:lnTo>
                  <a:lnTo>
                    <a:pt x="75844" y="2091309"/>
                  </a:lnTo>
                  <a:lnTo>
                    <a:pt x="72946" y="2084311"/>
                  </a:lnTo>
                  <a:lnTo>
                    <a:pt x="78042" y="2072006"/>
                  </a:lnTo>
                  <a:lnTo>
                    <a:pt x="72946" y="2060274"/>
                  </a:lnTo>
                  <a:lnTo>
                    <a:pt x="80468" y="2042957"/>
                  </a:lnTo>
                  <a:lnTo>
                    <a:pt x="78006" y="2036868"/>
                  </a:lnTo>
                  <a:lnTo>
                    <a:pt x="84045" y="2021934"/>
                  </a:lnTo>
                  <a:lnTo>
                    <a:pt x="80536" y="2013463"/>
                  </a:lnTo>
                  <a:lnTo>
                    <a:pt x="86775" y="1998401"/>
                  </a:lnTo>
                  <a:lnTo>
                    <a:pt x="83067" y="1988793"/>
                  </a:lnTo>
                  <a:lnTo>
                    <a:pt x="88886" y="1973716"/>
                  </a:lnTo>
                  <a:lnTo>
                    <a:pt x="85597" y="1965389"/>
                  </a:lnTo>
                  <a:lnTo>
                    <a:pt x="93183" y="1946181"/>
                  </a:lnTo>
                  <a:lnTo>
                    <a:pt x="90658" y="1940086"/>
                  </a:lnTo>
                  <a:lnTo>
                    <a:pt x="96639" y="1925646"/>
                  </a:lnTo>
                  <a:lnTo>
                    <a:pt x="93189" y="1917314"/>
                  </a:lnTo>
                  <a:lnTo>
                    <a:pt x="100697" y="1899186"/>
                  </a:lnTo>
                  <a:lnTo>
                    <a:pt x="98249" y="1893276"/>
                  </a:lnTo>
                  <a:lnTo>
                    <a:pt x="104230" y="1878835"/>
                  </a:lnTo>
                  <a:lnTo>
                    <a:pt x="100780" y="1870503"/>
                  </a:lnTo>
                  <a:lnTo>
                    <a:pt x="108000" y="1853070"/>
                  </a:lnTo>
                  <a:lnTo>
                    <a:pt x="105840" y="1847732"/>
                  </a:lnTo>
                  <a:lnTo>
                    <a:pt x="112872" y="1830351"/>
                  </a:lnTo>
                  <a:lnTo>
                    <a:pt x="110901" y="1825591"/>
                  </a:lnTo>
                  <a:cubicBezTo>
                    <a:pt x="110901" y="1818255"/>
                    <a:pt x="113874" y="1811612"/>
                    <a:pt x="118682" y="1806804"/>
                  </a:cubicBezTo>
                  <a:lnTo>
                    <a:pt x="119072" y="1806643"/>
                  </a:lnTo>
                  <a:lnTo>
                    <a:pt x="117226" y="1802186"/>
                  </a:lnTo>
                  <a:lnTo>
                    <a:pt x="124575" y="1784442"/>
                  </a:lnTo>
                  <a:lnTo>
                    <a:pt x="122286" y="1778781"/>
                  </a:lnTo>
                  <a:lnTo>
                    <a:pt x="129575" y="1760755"/>
                  </a:lnTo>
                  <a:lnTo>
                    <a:pt x="127347" y="1755376"/>
                  </a:lnTo>
                  <a:lnTo>
                    <a:pt x="134856" y="1737248"/>
                  </a:lnTo>
                  <a:lnTo>
                    <a:pt x="132408" y="1731338"/>
                  </a:lnTo>
                  <a:cubicBezTo>
                    <a:pt x="132408" y="1724176"/>
                    <a:pt x="135310" y="1717692"/>
                    <a:pt x="140004" y="1712999"/>
                  </a:cubicBezTo>
                  <a:lnTo>
                    <a:pt x="140672" y="1712722"/>
                  </a:lnTo>
                  <a:lnTo>
                    <a:pt x="139998" y="1711096"/>
                  </a:lnTo>
                  <a:lnTo>
                    <a:pt x="147536" y="1692897"/>
                  </a:lnTo>
                  <a:lnTo>
                    <a:pt x="145059" y="1687058"/>
                  </a:lnTo>
                  <a:lnTo>
                    <a:pt x="152474" y="1669583"/>
                  </a:lnTo>
                  <a:lnTo>
                    <a:pt x="150119" y="1664286"/>
                  </a:lnTo>
                  <a:cubicBezTo>
                    <a:pt x="150119" y="1657124"/>
                    <a:pt x="153235" y="1650640"/>
                    <a:pt x="158271" y="1645947"/>
                  </a:cubicBezTo>
                  <a:lnTo>
                    <a:pt x="160009" y="1645276"/>
                  </a:lnTo>
                  <a:lnTo>
                    <a:pt x="158975" y="1642779"/>
                  </a:lnTo>
                  <a:cubicBezTo>
                    <a:pt x="158975" y="1635617"/>
                    <a:pt x="161877" y="1629133"/>
                    <a:pt x="166571" y="1624440"/>
                  </a:cubicBezTo>
                  <a:lnTo>
                    <a:pt x="168134" y="1623792"/>
                  </a:lnTo>
                  <a:lnTo>
                    <a:pt x="166566" y="1620006"/>
                  </a:lnTo>
                  <a:lnTo>
                    <a:pt x="173550" y="1603143"/>
                  </a:lnTo>
                  <a:lnTo>
                    <a:pt x="171626" y="1598499"/>
                  </a:lnTo>
                  <a:cubicBezTo>
                    <a:pt x="171626" y="1591337"/>
                    <a:pt x="174529" y="1584853"/>
                    <a:pt x="179223" y="1580160"/>
                  </a:cubicBezTo>
                  <a:lnTo>
                    <a:pt x="180786" y="1579512"/>
                  </a:lnTo>
                  <a:lnTo>
                    <a:pt x="179217" y="1575726"/>
                  </a:lnTo>
                  <a:cubicBezTo>
                    <a:pt x="179217" y="1568564"/>
                    <a:pt x="182120" y="1562080"/>
                    <a:pt x="186814" y="1557387"/>
                  </a:cubicBezTo>
                  <a:lnTo>
                    <a:pt x="187952" y="1556915"/>
                  </a:lnTo>
                  <a:lnTo>
                    <a:pt x="186808" y="1554219"/>
                  </a:lnTo>
                  <a:cubicBezTo>
                    <a:pt x="186808" y="1547057"/>
                    <a:pt x="189781" y="1540574"/>
                    <a:pt x="194589" y="1535880"/>
                  </a:cubicBezTo>
                  <a:lnTo>
                    <a:pt x="196224" y="1535220"/>
                  </a:lnTo>
                  <a:lnTo>
                    <a:pt x="194399" y="1530814"/>
                  </a:lnTo>
                  <a:cubicBezTo>
                    <a:pt x="194399" y="1523478"/>
                    <a:pt x="197372" y="1516835"/>
                    <a:pt x="202180" y="1512027"/>
                  </a:cubicBezTo>
                  <a:lnTo>
                    <a:pt x="203836" y="1511342"/>
                  </a:lnTo>
                  <a:lnTo>
                    <a:pt x="203255" y="1509940"/>
                  </a:lnTo>
                  <a:cubicBezTo>
                    <a:pt x="203255" y="1502778"/>
                    <a:pt x="206158" y="1496294"/>
                    <a:pt x="210852" y="1491601"/>
                  </a:cubicBezTo>
                  <a:lnTo>
                    <a:pt x="212112" y="1491078"/>
                  </a:lnTo>
                  <a:lnTo>
                    <a:pt x="210846" y="1487800"/>
                  </a:lnTo>
                  <a:cubicBezTo>
                    <a:pt x="210846" y="1480113"/>
                    <a:pt x="213748" y="1473155"/>
                    <a:pt x="218442" y="1468119"/>
                  </a:cubicBezTo>
                  <a:lnTo>
                    <a:pt x="219332" y="1467722"/>
                  </a:lnTo>
                  <a:lnTo>
                    <a:pt x="218437" y="1465660"/>
                  </a:lnTo>
                  <a:cubicBezTo>
                    <a:pt x="218437" y="1458498"/>
                    <a:pt x="221481" y="1452014"/>
                    <a:pt x="226404" y="1447321"/>
                  </a:cubicBezTo>
                  <a:lnTo>
                    <a:pt x="229157" y="1446233"/>
                  </a:lnTo>
                  <a:lnTo>
                    <a:pt x="228558" y="1444786"/>
                  </a:lnTo>
                  <a:cubicBezTo>
                    <a:pt x="228558" y="1437449"/>
                    <a:pt x="231531" y="1430807"/>
                    <a:pt x="236339" y="1425999"/>
                  </a:cubicBezTo>
                  <a:lnTo>
                    <a:pt x="237995" y="1425313"/>
                  </a:lnTo>
                  <a:lnTo>
                    <a:pt x="237414" y="1423911"/>
                  </a:lnTo>
                  <a:cubicBezTo>
                    <a:pt x="237414" y="1416749"/>
                    <a:pt x="240317" y="1410265"/>
                    <a:pt x="245011" y="1405572"/>
                  </a:cubicBezTo>
                  <a:lnTo>
                    <a:pt x="248452" y="1404146"/>
                  </a:lnTo>
                  <a:lnTo>
                    <a:pt x="247535" y="1401770"/>
                  </a:lnTo>
                  <a:cubicBezTo>
                    <a:pt x="247535" y="1394084"/>
                    <a:pt x="250438" y="1387126"/>
                    <a:pt x="255132" y="1382089"/>
                  </a:cubicBezTo>
                  <a:lnTo>
                    <a:pt x="255987" y="1381709"/>
                  </a:lnTo>
                  <a:lnTo>
                    <a:pt x="255126" y="1379631"/>
                  </a:lnTo>
                  <a:cubicBezTo>
                    <a:pt x="255126" y="1372469"/>
                    <a:pt x="258028" y="1365985"/>
                    <a:pt x="262722" y="1361292"/>
                  </a:cubicBezTo>
                  <a:lnTo>
                    <a:pt x="265763" y="1360032"/>
                  </a:lnTo>
                  <a:lnTo>
                    <a:pt x="265247" y="1358756"/>
                  </a:lnTo>
                  <a:cubicBezTo>
                    <a:pt x="265247" y="1351419"/>
                    <a:pt x="268150" y="1344777"/>
                    <a:pt x="272844" y="1339969"/>
                  </a:cubicBezTo>
                  <a:lnTo>
                    <a:pt x="275734" y="1338742"/>
                  </a:lnTo>
                  <a:lnTo>
                    <a:pt x="275368" y="1337881"/>
                  </a:lnTo>
                  <a:cubicBezTo>
                    <a:pt x="275368" y="1330719"/>
                    <a:pt x="278342" y="1324235"/>
                    <a:pt x="283150" y="1319542"/>
                  </a:cubicBezTo>
                  <a:lnTo>
                    <a:pt x="284984" y="1318800"/>
                  </a:lnTo>
                  <a:lnTo>
                    <a:pt x="284224" y="1317007"/>
                  </a:lnTo>
                  <a:cubicBezTo>
                    <a:pt x="284224" y="1309670"/>
                    <a:pt x="287268" y="1303028"/>
                    <a:pt x="292191" y="1298220"/>
                  </a:cubicBezTo>
                  <a:lnTo>
                    <a:pt x="294777" y="1297173"/>
                  </a:lnTo>
                  <a:lnTo>
                    <a:pt x="294345" y="1296132"/>
                  </a:lnTo>
                  <a:cubicBezTo>
                    <a:pt x="294345" y="1288970"/>
                    <a:pt x="297247" y="1282486"/>
                    <a:pt x="301941" y="1277793"/>
                  </a:cubicBezTo>
                  <a:lnTo>
                    <a:pt x="304982" y="1276533"/>
                  </a:lnTo>
                  <a:lnTo>
                    <a:pt x="304466" y="1275257"/>
                  </a:lnTo>
                  <a:cubicBezTo>
                    <a:pt x="304466" y="1267920"/>
                    <a:pt x="307368" y="1261278"/>
                    <a:pt x="312062" y="1256470"/>
                  </a:cubicBezTo>
                  <a:lnTo>
                    <a:pt x="314709" y="1255347"/>
                  </a:lnTo>
                  <a:lnTo>
                    <a:pt x="322368" y="1236414"/>
                  </a:lnTo>
                  <a:lnTo>
                    <a:pt x="326536" y="1234647"/>
                  </a:lnTo>
                  <a:lnTo>
                    <a:pt x="333569" y="1217251"/>
                  </a:lnTo>
                  <a:lnTo>
                    <a:pt x="338653" y="1215095"/>
                  </a:lnTo>
                  <a:lnTo>
                    <a:pt x="346221" y="1196824"/>
                  </a:lnTo>
                  <a:lnTo>
                    <a:pt x="349048" y="1195653"/>
                  </a:lnTo>
                  <a:lnTo>
                    <a:pt x="348745" y="1194921"/>
                  </a:lnTo>
                  <a:cubicBezTo>
                    <a:pt x="348745" y="1187759"/>
                    <a:pt x="351648" y="1181275"/>
                    <a:pt x="356342" y="1176582"/>
                  </a:cubicBezTo>
                  <a:lnTo>
                    <a:pt x="359077" y="1175449"/>
                  </a:lnTo>
                  <a:lnTo>
                    <a:pt x="366648" y="1157605"/>
                  </a:lnTo>
                  <a:lnTo>
                    <a:pt x="373071" y="1155008"/>
                  </a:lnTo>
                  <a:lnTo>
                    <a:pt x="380380" y="1137363"/>
                  </a:lnTo>
                  <a:lnTo>
                    <a:pt x="383655" y="1136006"/>
                  </a:lnTo>
                  <a:lnTo>
                    <a:pt x="382904" y="1134194"/>
                  </a:lnTo>
                  <a:cubicBezTo>
                    <a:pt x="382904" y="1127032"/>
                    <a:pt x="385807" y="1120549"/>
                    <a:pt x="390501" y="1115855"/>
                  </a:cubicBezTo>
                  <a:lnTo>
                    <a:pt x="396957" y="1113181"/>
                  </a:lnTo>
                  <a:lnTo>
                    <a:pt x="403337" y="1098143"/>
                  </a:lnTo>
                  <a:lnTo>
                    <a:pt x="407549" y="1096440"/>
                  </a:lnTo>
                  <a:lnTo>
                    <a:pt x="406942" y="1094975"/>
                  </a:lnTo>
                  <a:cubicBezTo>
                    <a:pt x="406942" y="1087813"/>
                    <a:pt x="409844" y="1081329"/>
                    <a:pt x="414538" y="1076636"/>
                  </a:cubicBezTo>
                  <a:lnTo>
                    <a:pt x="420953" y="1073978"/>
                  </a:lnTo>
                  <a:lnTo>
                    <a:pt x="427189" y="1058924"/>
                  </a:lnTo>
                  <a:lnTo>
                    <a:pt x="432634" y="1056669"/>
                  </a:lnTo>
                  <a:lnTo>
                    <a:pt x="440026" y="1037972"/>
                  </a:lnTo>
                  <a:lnTo>
                    <a:pt x="447542" y="1034711"/>
                  </a:lnTo>
                  <a:lnTo>
                    <a:pt x="453758" y="1019705"/>
                  </a:lnTo>
                  <a:lnTo>
                    <a:pt x="456818" y="1018437"/>
                  </a:lnTo>
                  <a:lnTo>
                    <a:pt x="464249" y="1000913"/>
                  </a:lnTo>
                  <a:lnTo>
                    <a:pt x="470166" y="998519"/>
                  </a:lnTo>
                  <a:lnTo>
                    <a:pt x="476901" y="983017"/>
                  </a:lnTo>
                  <a:lnTo>
                    <a:pt x="487349" y="978890"/>
                  </a:lnTo>
                  <a:lnTo>
                    <a:pt x="492976" y="965305"/>
                  </a:lnTo>
                  <a:lnTo>
                    <a:pt x="498121" y="963173"/>
                  </a:lnTo>
                  <a:lnTo>
                    <a:pt x="505628" y="944168"/>
                  </a:lnTo>
                  <a:lnTo>
                    <a:pt x="511921" y="941433"/>
                  </a:lnTo>
                  <a:lnTo>
                    <a:pt x="518279" y="926085"/>
                  </a:lnTo>
                  <a:lnTo>
                    <a:pt x="524084" y="923681"/>
                  </a:lnTo>
                  <a:lnTo>
                    <a:pt x="531115" y="907108"/>
                  </a:lnTo>
                  <a:lnTo>
                    <a:pt x="539427" y="903748"/>
                  </a:lnTo>
                  <a:lnTo>
                    <a:pt x="545218" y="889767"/>
                  </a:lnTo>
                  <a:lnTo>
                    <a:pt x="554214" y="886041"/>
                  </a:lnTo>
                  <a:lnTo>
                    <a:pt x="560029" y="870975"/>
                  </a:lnTo>
                  <a:lnTo>
                    <a:pt x="567620" y="867600"/>
                  </a:lnTo>
                  <a:lnTo>
                    <a:pt x="572865" y="855237"/>
                  </a:lnTo>
                  <a:lnTo>
                    <a:pt x="583222" y="851050"/>
                  </a:lnTo>
                  <a:lnTo>
                    <a:pt x="589127" y="836446"/>
                  </a:lnTo>
                  <a:lnTo>
                    <a:pt x="598606" y="832424"/>
                  </a:lnTo>
                  <a:lnTo>
                    <a:pt x="604493" y="818549"/>
                  </a:lnTo>
                  <a:lnTo>
                    <a:pt x="612684" y="815237"/>
                  </a:lnTo>
                  <a:lnTo>
                    <a:pt x="618225" y="801208"/>
                  </a:lnTo>
                  <a:lnTo>
                    <a:pt x="628244" y="796856"/>
                  </a:lnTo>
                  <a:lnTo>
                    <a:pt x="633407" y="784390"/>
                  </a:lnTo>
                  <a:lnTo>
                    <a:pt x="642933" y="780444"/>
                  </a:lnTo>
                  <a:lnTo>
                    <a:pt x="648773" y="766678"/>
                  </a:lnTo>
                  <a:lnTo>
                    <a:pt x="660352" y="761996"/>
                  </a:lnTo>
                  <a:lnTo>
                    <a:pt x="665035" y="750416"/>
                  </a:lnTo>
                  <a:lnTo>
                    <a:pt x="674460" y="746417"/>
                  </a:lnTo>
                  <a:lnTo>
                    <a:pt x="680216" y="732519"/>
                  </a:lnTo>
                  <a:lnTo>
                    <a:pt x="691044" y="728034"/>
                  </a:lnTo>
                  <a:lnTo>
                    <a:pt x="695583" y="717337"/>
                  </a:lnTo>
                  <a:lnTo>
                    <a:pt x="706934" y="712748"/>
                  </a:lnTo>
                  <a:lnTo>
                    <a:pt x="711845" y="700891"/>
                  </a:lnTo>
                  <a:lnTo>
                    <a:pt x="721878" y="696735"/>
                  </a:lnTo>
                  <a:lnTo>
                    <a:pt x="727212" y="683550"/>
                  </a:lnTo>
                  <a:lnTo>
                    <a:pt x="738721" y="678668"/>
                  </a:lnTo>
                  <a:lnTo>
                    <a:pt x="743473" y="666917"/>
                  </a:lnTo>
                  <a:lnTo>
                    <a:pt x="754170" y="662378"/>
                  </a:lnTo>
                  <a:lnTo>
                    <a:pt x="758655" y="651550"/>
                  </a:lnTo>
                  <a:lnTo>
                    <a:pt x="769673" y="646986"/>
                  </a:lnTo>
                  <a:lnTo>
                    <a:pt x="772097" y="641532"/>
                  </a:lnTo>
                  <a:lnTo>
                    <a:pt x="757772" y="647324"/>
                  </a:lnTo>
                  <a:lnTo>
                    <a:pt x="753584" y="657680"/>
                  </a:lnTo>
                  <a:lnTo>
                    <a:pt x="742888" y="662220"/>
                  </a:lnTo>
                  <a:lnTo>
                    <a:pt x="738402" y="673047"/>
                  </a:lnTo>
                  <a:lnTo>
                    <a:pt x="725938" y="678210"/>
                  </a:lnTo>
                  <a:lnTo>
                    <a:pt x="721586" y="688228"/>
                  </a:lnTo>
                  <a:lnTo>
                    <a:pt x="708772" y="693289"/>
                  </a:lnTo>
                  <a:lnTo>
                    <a:pt x="704243" y="704490"/>
                  </a:lnTo>
                  <a:lnTo>
                    <a:pt x="694254" y="708729"/>
                  </a:lnTo>
                  <a:lnTo>
                    <a:pt x="688877" y="722018"/>
                  </a:lnTo>
                  <a:lnTo>
                    <a:pt x="676964" y="727069"/>
                  </a:lnTo>
                  <a:lnTo>
                    <a:pt x="672615" y="737569"/>
                  </a:lnTo>
                  <a:lnTo>
                    <a:pt x="662513" y="741754"/>
                  </a:lnTo>
                  <a:lnTo>
                    <a:pt x="657434" y="754015"/>
                  </a:lnTo>
                  <a:lnTo>
                    <a:pt x="646606" y="758501"/>
                  </a:lnTo>
                  <a:lnTo>
                    <a:pt x="642066" y="769197"/>
                  </a:lnTo>
                  <a:lnTo>
                    <a:pt x="631710" y="773385"/>
                  </a:lnTo>
                  <a:lnTo>
                    <a:pt x="625805" y="787989"/>
                  </a:lnTo>
                  <a:lnTo>
                    <a:pt x="615017" y="792566"/>
                  </a:lnTo>
                  <a:lnTo>
                    <a:pt x="610438" y="803356"/>
                  </a:lnTo>
                  <a:lnTo>
                    <a:pt x="599718" y="807691"/>
                  </a:lnTo>
                  <a:lnTo>
                    <a:pt x="594177" y="821068"/>
                  </a:lnTo>
                  <a:lnTo>
                    <a:pt x="587837" y="823694"/>
                  </a:lnTo>
                  <a:lnTo>
                    <a:pt x="581526" y="839676"/>
                  </a:lnTo>
                  <a:lnTo>
                    <a:pt x="570776" y="844346"/>
                  </a:lnTo>
                  <a:lnTo>
                    <a:pt x="566158" y="855227"/>
                  </a:lnTo>
                  <a:lnTo>
                    <a:pt x="555802" y="859415"/>
                  </a:lnTo>
                  <a:lnTo>
                    <a:pt x="549897" y="874019"/>
                  </a:lnTo>
                  <a:lnTo>
                    <a:pt x="543541" y="876716"/>
                  </a:lnTo>
                  <a:lnTo>
                    <a:pt x="537245" y="891916"/>
                  </a:lnTo>
                  <a:lnTo>
                    <a:pt x="527579" y="895919"/>
                  </a:lnTo>
                  <a:lnTo>
                    <a:pt x="521879" y="910337"/>
                  </a:lnTo>
                  <a:lnTo>
                    <a:pt x="513839" y="913826"/>
                  </a:lnTo>
                  <a:lnTo>
                    <a:pt x="508148" y="928235"/>
                  </a:lnTo>
                  <a:lnTo>
                    <a:pt x="500425" y="931590"/>
                  </a:lnTo>
                  <a:lnTo>
                    <a:pt x="495126" y="943787"/>
                  </a:lnTo>
                  <a:lnTo>
                    <a:pt x="486783" y="947082"/>
                  </a:lnTo>
                  <a:lnTo>
                    <a:pt x="480129" y="962763"/>
                  </a:lnTo>
                  <a:lnTo>
                    <a:pt x="473128" y="965594"/>
                  </a:lnTo>
                  <a:lnTo>
                    <a:pt x="466398" y="982636"/>
                  </a:lnTo>
                  <a:lnTo>
                    <a:pt x="460743" y="985093"/>
                  </a:lnTo>
                  <a:lnTo>
                    <a:pt x="453746" y="1001983"/>
                  </a:lnTo>
                  <a:lnTo>
                    <a:pt x="447291" y="1004657"/>
                  </a:lnTo>
                  <a:lnTo>
                    <a:pt x="440910" y="1019695"/>
                  </a:lnTo>
                  <a:lnTo>
                    <a:pt x="433578" y="1022659"/>
                  </a:lnTo>
                  <a:lnTo>
                    <a:pt x="427179" y="1038486"/>
                  </a:lnTo>
                  <a:lnTo>
                    <a:pt x="420824" y="1041182"/>
                  </a:lnTo>
                  <a:lnTo>
                    <a:pt x="414528" y="1056383"/>
                  </a:lnTo>
                  <a:lnTo>
                    <a:pt x="409083" y="1058639"/>
                  </a:lnTo>
                  <a:lnTo>
                    <a:pt x="401691" y="1077335"/>
                  </a:lnTo>
                  <a:lnTo>
                    <a:pt x="394176" y="1080596"/>
                  </a:lnTo>
                  <a:lnTo>
                    <a:pt x="387959" y="1095602"/>
                  </a:lnTo>
                  <a:lnTo>
                    <a:pt x="384598" y="1096994"/>
                  </a:lnTo>
                  <a:lnTo>
                    <a:pt x="377838" y="1113314"/>
                  </a:lnTo>
                  <a:lnTo>
                    <a:pt x="372403" y="1115565"/>
                  </a:lnTo>
                  <a:lnTo>
                    <a:pt x="372783" y="1116483"/>
                  </a:lnTo>
                  <a:cubicBezTo>
                    <a:pt x="372783" y="1123645"/>
                    <a:pt x="369880" y="1130128"/>
                    <a:pt x="365187" y="1134822"/>
                  </a:cubicBezTo>
                  <a:lnTo>
                    <a:pt x="357245" y="1138111"/>
                  </a:lnTo>
                  <a:lnTo>
                    <a:pt x="351271" y="1152534"/>
                  </a:lnTo>
                  <a:lnTo>
                    <a:pt x="347995" y="1153891"/>
                  </a:lnTo>
                  <a:lnTo>
                    <a:pt x="348746" y="1155702"/>
                  </a:lnTo>
                  <a:cubicBezTo>
                    <a:pt x="348746" y="1162864"/>
                    <a:pt x="345843" y="1169348"/>
                    <a:pt x="341150" y="1174041"/>
                  </a:cubicBezTo>
                  <a:lnTo>
                    <a:pt x="338310" y="1175218"/>
                  </a:lnTo>
                  <a:lnTo>
                    <a:pt x="338626" y="1175944"/>
                  </a:lnTo>
                  <a:cubicBezTo>
                    <a:pt x="338626" y="1183106"/>
                    <a:pt x="335582" y="1189590"/>
                    <a:pt x="330659" y="1194283"/>
                  </a:cubicBezTo>
                  <a:lnTo>
                    <a:pt x="325355" y="1196378"/>
                  </a:lnTo>
                  <a:lnTo>
                    <a:pt x="318192" y="1213260"/>
                  </a:lnTo>
                  <a:lnTo>
                    <a:pt x="314429" y="1214781"/>
                  </a:lnTo>
                  <a:lnTo>
                    <a:pt x="314587" y="1215163"/>
                  </a:lnTo>
                  <a:cubicBezTo>
                    <a:pt x="314587" y="1222325"/>
                    <a:pt x="311684" y="1228809"/>
                    <a:pt x="306991" y="1233502"/>
                  </a:cubicBezTo>
                  <a:lnTo>
                    <a:pt x="303950" y="1234761"/>
                  </a:lnTo>
                  <a:lnTo>
                    <a:pt x="304466" y="1236038"/>
                  </a:lnTo>
                  <a:cubicBezTo>
                    <a:pt x="304466" y="1243375"/>
                    <a:pt x="301563" y="1250016"/>
                    <a:pt x="296870" y="1254824"/>
                  </a:cubicBezTo>
                  <a:lnTo>
                    <a:pt x="294227" y="1255946"/>
                  </a:lnTo>
                  <a:lnTo>
                    <a:pt x="286748" y="1274882"/>
                  </a:lnTo>
                  <a:lnTo>
                    <a:pt x="283860" y="1276137"/>
                  </a:lnTo>
                  <a:lnTo>
                    <a:pt x="276442" y="1294043"/>
                  </a:lnTo>
                  <a:lnTo>
                    <a:pt x="272628" y="1295623"/>
                  </a:lnTo>
                  <a:lnTo>
                    <a:pt x="272838" y="1296132"/>
                  </a:lnTo>
                  <a:cubicBezTo>
                    <a:pt x="272838" y="1303294"/>
                    <a:pt x="269935" y="1309778"/>
                    <a:pt x="265242" y="1314471"/>
                  </a:cubicBezTo>
                  <a:lnTo>
                    <a:pt x="262200" y="1315730"/>
                  </a:lnTo>
                  <a:lnTo>
                    <a:pt x="262717" y="1317007"/>
                  </a:lnTo>
                  <a:cubicBezTo>
                    <a:pt x="262717" y="1324343"/>
                    <a:pt x="259814" y="1330985"/>
                    <a:pt x="255120" y="1335793"/>
                  </a:cubicBezTo>
                  <a:lnTo>
                    <a:pt x="252238" y="1337016"/>
                  </a:lnTo>
                  <a:lnTo>
                    <a:pt x="252596" y="1337881"/>
                  </a:lnTo>
                  <a:cubicBezTo>
                    <a:pt x="252596" y="1345043"/>
                    <a:pt x="249693" y="1351527"/>
                    <a:pt x="244999" y="1356220"/>
                  </a:cubicBezTo>
                  <a:lnTo>
                    <a:pt x="241949" y="1357484"/>
                  </a:lnTo>
                  <a:lnTo>
                    <a:pt x="242476" y="1358756"/>
                  </a:lnTo>
                  <a:cubicBezTo>
                    <a:pt x="242476" y="1366092"/>
                    <a:pt x="239501" y="1372734"/>
                    <a:pt x="234694" y="1377542"/>
                  </a:cubicBezTo>
                  <a:lnTo>
                    <a:pt x="233038" y="1378228"/>
                  </a:lnTo>
                  <a:lnTo>
                    <a:pt x="233619" y="1379631"/>
                  </a:lnTo>
                  <a:cubicBezTo>
                    <a:pt x="233619" y="1386793"/>
                    <a:pt x="230716" y="1393277"/>
                    <a:pt x="226023" y="1397970"/>
                  </a:cubicBezTo>
                  <a:lnTo>
                    <a:pt x="222582" y="1399396"/>
                  </a:lnTo>
                  <a:lnTo>
                    <a:pt x="223498" y="1401770"/>
                  </a:lnTo>
                  <a:cubicBezTo>
                    <a:pt x="223498" y="1409456"/>
                    <a:pt x="220595" y="1416414"/>
                    <a:pt x="215902" y="1421452"/>
                  </a:cubicBezTo>
                  <a:lnTo>
                    <a:pt x="215046" y="1421832"/>
                  </a:lnTo>
                  <a:lnTo>
                    <a:pt x="215907" y="1423911"/>
                  </a:lnTo>
                  <a:cubicBezTo>
                    <a:pt x="215907" y="1431073"/>
                    <a:pt x="213004" y="1437557"/>
                    <a:pt x="208311" y="1442250"/>
                  </a:cubicBezTo>
                  <a:lnTo>
                    <a:pt x="205259" y="1443514"/>
                  </a:lnTo>
                  <a:lnTo>
                    <a:pt x="205786" y="1444786"/>
                  </a:lnTo>
                  <a:cubicBezTo>
                    <a:pt x="205786" y="1452122"/>
                    <a:pt x="202812" y="1458764"/>
                    <a:pt x="198004" y="1463572"/>
                  </a:cubicBezTo>
                  <a:lnTo>
                    <a:pt x="197414" y="1463817"/>
                  </a:lnTo>
                  <a:lnTo>
                    <a:pt x="198195" y="1465660"/>
                  </a:lnTo>
                  <a:cubicBezTo>
                    <a:pt x="198195" y="1472822"/>
                    <a:pt x="195221" y="1479306"/>
                    <a:pt x="190413" y="1483999"/>
                  </a:cubicBezTo>
                  <a:lnTo>
                    <a:pt x="188215" y="1484888"/>
                  </a:lnTo>
                  <a:lnTo>
                    <a:pt x="189339" y="1487800"/>
                  </a:lnTo>
                  <a:cubicBezTo>
                    <a:pt x="189339" y="1495485"/>
                    <a:pt x="186436" y="1502443"/>
                    <a:pt x="181743" y="1507481"/>
                  </a:cubicBezTo>
                  <a:lnTo>
                    <a:pt x="180852" y="1507876"/>
                  </a:lnTo>
                  <a:lnTo>
                    <a:pt x="181749" y="1509940"/>
                  </a:lnTo>
                  <a:cubicBezTo>
                    <a:pt x="181749" y="1517102"/>
                    <a:pt x="178705" y="1523586"/>
                    <a:pt x="173782" y="1528279"/>
                  </a:cubicBezTo>
                  <a:lnTo>
                    <a:pt x="171040" y="1529362"/>
                  </a:lnTo>
                  <a:lnTo>
                    <a:pt x="171627" y="1530814"/>
                  </a:lnTo>
                  <a:cubicBezTo>
                    <a:pt x="171627" y="1538151"/>
                    <a:pt x="168724" y="1544793"/>
                    <a:pt x="164031" y="1549601"/>
                  </a:cubicBezTo>
                  <a:lnTo>
                    <a:pt x="162375" y="1550304"/>
                  </a:lnTo>
                  <a:lnTo>
                    <a:pt x="164036" y="1554219"/>
                  </a:lnTo>
                  <a:lnTo>
                    <a:pt x="156896" y="1571048"/>
                  </a:lnTo>
                  <a:lnTo>
                    <a:pt x="158975" y="1575726"/>
                  </a:lnTo>
                  <a:cubicBezTo>
                    <a:pt x="158975" y="1582888"/>
                    <a:pt x="155860" y="1589372"/>
                    <a:pt x="150823" y="1594065"/>
                  </a:cubicBezTo>
                  <a:lnTo>
                    <a:pt x="148633" y="1594911"/>
                  </a:lnTo>
                  <a:lnTo>
                    <a:pt x="150119" y="1598499"/>
                  </a:lnTo>
                  <a:cubicBezTo>
                    <a:pt x="150119" y="1605661"/>
                    <a:pt x="147216" y="1612145"/>
                    <a:pt x="142523" y="1616838"/>
                  </a:cubicBezTo>
                  <a:lnTo>
                    <a:pt x="141407" y="1617300"/>
                  </a:lnTo>
                  <a:lnTo>
                    <a:pt x="142529" y="1620006"/>
                  </a:lnTo>
                  <a:cubicBezTo>
                    <a:pt x="142529" y="1627169"/>
                    <a:pt x="139625" y="1633652"/>
                    <a:pt x="134932" y="1638346"/>
                  </a:cubicBezTo>
                  <a:lnTo>
                    <a:pt x="133369" y="1638993"/>
                  </a:lnTo>
                  <a:lnTo>
                    <a:pt x="134938" y="1642779"/>
                  </a:lnTo>
                  <a:lnTo>
                    <a:pt x="127954" y="1659640"/>
                  </a:lnTo>
                  <a:lnTo>
                    <a:pt x="129878" y="1664286"/>
                  </a:lnTo>
                  <a:cubicBezTo>
                    <a:pt x="129878" y="1671448"/>
                    <a:pt x="126975" y="1677932"/>
                    <a:pt x="122282" y="1682625"/>
                  </a:cubicBezTo>
                  <a:lnTo>
                    <a:pt x="120686" y="1683286"/>
                  </a:lnTo>
                  <a:lnTo>
                    <a:pt x="122287" y="1687058"/>
                  </a:lnTo>
                  <a:lnTo>
                    <a:pt x="114657" y="1705040"/>
                  </a:lnTo>
                  <a:lnTo>
                    <a:pt x="117227" y="1711096"/>
                  </a:lnTo>
                  <a:lnTo>
                    <a:pt x="109782" y="1728639"/>
                  </a:lnTo>
                  <a:lnTo>
                    <a:pt x="110901" y="1731338"/>
                  </a:lnTo>
                  <a:cubicBezTo>
                    <a:pt x="110901" y="1738500"/>
                    <a:pt x="107997" y="1744984"/>
                    <a:pt x="103304" y="1749678"/>
                  </a:cubicBezTo>
                  <a:lnTo>
                    <a:pt x="101294" y="1750510"/>
                  </a:lnTo>
                  <a:lnTo>
                    <a:pt x="103310" y="1755376"/>
                  </a:lnTo>
                  <a:lnTo>
                    <a:pt x="95960" y="1773119"/>
                  </a:lnTo>
                  <a:lnTo>
                    <a:pt x="98249" y="1778781"/>
                  </a:lnTo>
                  <a:lnTo>
                    <a:pt x="90960" y="1796807"/>
                  </a:lnTo>
                  <a:lnTo>
                    <a:pt x="93189" y="1802186"/>
                  </a:lnTo>
                  <a:lnTo>
                    <a:pt x="85839" y="1819930"/>
                  </a:lnTo>
                  <a:lnTo>
                    <a:pt x="88128" y="1825591"/>
                  </a:lnTo>
                  <a:lnTo>
                    <a:pt x="82311" y="1839977"/>
                  </a:lnTo>
                  <a:lnTo>
                    <a:pt x="85598" y="1847732"/>
                  </a:lnTo>
                  <a:lnTo>
                    <a:pt x="78241" y="1865090"/>
                  </a:lnTo>
                  <a:lnTo>
                    <a:pt x="80538" y="1870503"/>
                  </a:lnTo>
                  <a:lnTo>
                    <a:pt x="73176" y="1887853"/>
                  </a:lnTo>
                  <a:lnTo>
                    <a:pt x="75478" y="1893276"/>
                  </a:lnTo>
                  <a:cubicBezTo>
                    <a:pt x="75478" y="1900438"/>
                    <a:pt x="72503" y="1906922"/>
                    <a:pt x="67696" y="1911615"/>
                  </a:cubicBezTo>
                  <a:lnTo>
                    <a:pt x="66921" y="1911928"/>
                  </a:lnTo>
                  <a:lnTo>
                    <a:pt x="69152" y="1917314"/>
                  </a:lnTo>
                  <a:lnTo>
                    <a:pt x="63170" y="1931754"/>
                  </a:lnTo>
                  <a:lnTo>
                    <a:pt x="66621" y="1940086"/>
                  </a:lnTo>
                  <a:lnTo>
                    <a:pt x="60116" y="1955791"/>
                  </a:lnTo>
                  <a:lnTo>
                    <a:pt x="64091" y="1965389"/>
                  </a:lnTo>
                  <a:lnTo>
                    <a:pt x="56795" y="1983004"/>
                  </a:lnTo>
                  <a:lnTo>
                    <a:pt x="59030" y="1988793"/>
                  </a:lnTo>
                  <a:lnTo>
                    <a:pt x="52880" y="2004726"/>
                  </a:lnTo>
                  <a:lnTo>
                    <a:pt x="56499" y="2013463"/>
                  </a:lnTo>
                  <a:lnTo>
                    <a:pt x="50430" y="2028116"/>
                  </a:lnTo>
                  <a:lnTo>
                    <a:pt x="53969" y="2036868"/>
                  </a:lnTo>
                  <a:lnTo>
                    <a:pt x="47930" y="2051803"/>
                  </a:lnTo>
                  <a:lnTo>
                    <a:pt x="51439" y="2060274"/>
                  </a:lnTo>
                  <a:lnTo>
                    <a:pt x="45196" y="2075346"/>
                  </a:lnTo>
                  <a:lnTo>
                    <a:pt x="48908" y="2084311"/>
                  </a:lnTo>
                  <a:lnTo>
                    <a:pt x="42928" y="2098751"/>
                  </a:lnTo>
                  <a:lnTo>
                    <a:pt x="46378" y="2107083"/>
                  </a:lnTo>
                  <a:lnTo>
                    <a:pt x="39611" y="2123421"/>
                  </a:lnTo>
                  <a:lnTo>
                    <a:pt x="43848" y="2133651"/>
                  </a:lnTo>
                  <a:lnTo>
                    <a:pt x="39059" y="2145213"/>
                  </a:lnTo>
                  <a:lnTo>
                    <a:pt x="43848" y="2157057"/>
                  </a:lnTo>
                  <a:lnTo>
                    <a:pt x="37768" y="2172093"/>
                  </a:lnTo>
                  <a:lnTo>
                    <a:pt x="41318" y="2180461"/>
                  </a:lnTo>
                  <a:lnTo>
                    <a:pt x="36269" y="2192361"/>
                  </a:lnTo>
                  <a:lnTo>
                    <a:pt x="41318" y="2205131"/>
                  </a:lnTo>
                  <a:lnTo>
                    <a:pt x="35048" y="2220988"/>
                  </a:lnTo>
                  <a:lnTo>
                    <a:pt x="38788" y="2229802"/>
                  </a:lnTo>
                  <a:lnTo>
                    <a:pt x="33689" y="2241820"/>
                  </a:lnTo>
                  <a:lnTo>
                    <a:pt x="38788" y="2253839"/>
                  </a:lnTo>
                  <a:lnTo>
                    <a:pt x="33420" y="2266490"/>
                  </a:lnTo>
                  <a:lnTo>
                    <a:pt x="38788" y="2279142"/>
                  </a:lnTo>
                  <a:lnTo>
                    <a:pt x="33689" y="2291161"/>
                  </a:lnTo>
                  <a:lnTo>
                    <a:pt x="38788" y="2303180"/>
                  </a:lnTo>
                  <a:cubicBezTo>
                    <a:pt x="38788" y="2317504"/>
                    <a:pt x="26893" y="2329115"/>
                    <a:pt x="12220" y="2329115"/>
                  </a:cubicBezTo>
                  <a:lnTo>
                    <a:pt x="0" y="2324174"/>
                  </a:lnTo>
                  <a:lnTo>
                    <a:pt x="0" y="2093821"/>
                  </a:lnTo>
                  <a:lnTo>
                    <a:pt x="488" y="2092643"/>
                  </a:lnTo>
                  <a:lnTo>
                    <a:pt x="0" y="2091464"/>
                  </a:lnTo>
                  <a:lnTo>
                    <a:pt x="0" y="2077159"/>
                  </a:lnTo>
                  <a:lnTo>
                    <a:pt x="3281" y="2069238"/>
                  </a:lnTo>
                  <a:lnTo>
                    <a:pt x="0" y="2061316"/>
                  </a:lnTo>
                  <a:lnTo>
                    <a:pt x="0" y="2059231"/>
                  </a:lnTo>
                  <a:lnTo>
                    <a:pt x="5637" y="2045620"/>
                  </a:lnTo>
                  <a:lnTo>
                    <a:pt x="2098" y="2036868"/>
                  </a:lnTo>
                  <a:lnTo>
                    <a:pt x="8136" y="2021934"/>
                  </a:lnTo>
                  <a:lnTo>
                    <a:pt x="4628" y="2013463"/>
                  </a:lnTo>
                  <a:lnTo>
                    <a:pt x="10867" y="1998401"/>
                  </a:lnTo>
                  <a:lnTo>
                    <a:pt x="7159" y="1988793"/>
                  </a:lnTo>
                  <a:lnTo>
                    <a:pt x="13055" y="1973516"/>
                  </a:lnTo>
                  <a:lnTo>
                    <a:pt x="9689" y="1965389"/>
                  </a:lnTo>
                  <a:lnTo>
                    <a:pt x="17460" y="1946627"/>
                  </a:lnTo>
                  <a:lnTo>
                    <a:pt x="14750" y="1940086"/>
                  </a:lnTo>
                  <a:lnTo>
                    <a:pt x="20731" y="1925646"/>
                  </a:lnTo>
                  <a:lnTo>
                    <a:pt x="17280" y="1917314"/>
                  </a:lnTo>
                  <a:lnTo>
                    <a:pt x="24819" y="1899115"/>
                  </a:lnTo>
                  <a:lnTo>
                    <a:pt x="22341" y="1893276"/>
                  </a:lnTo>
                  <a:lnTo>
                    <a:pt x="29702" y="1875926"/>
                  </a:lnTo>
                  <a:lnTo>
                    <a:pt x="27402" y="1870503"/>
                  </a:lnTo>
                  <a:lnTo>
                    <a:pt x="33496" y="1856141"/>
                  </a:lnTo>
                  <a:lnTo>
                    <a:pt x="29932" y="1847732"/>
                  </a:lnTo>
                  <a:lnTo>
                    <a:pt x="37751" y="1829284"/>
                  </a:lnTo>
                  <a:lnTo>
                    <a:pt x="36257" y="1825591"/>
                  </a:lnTo>
                  <a:lnTo>
                    <a:pt x="43546" y="1807565"/>
                  </a:lnTo>
                  <a:lnTo>
                    <a:pt x="41318" y="1802186"/>
                  </a:lnTo>
                  <a:lnTo>
                    <a:pt x="48667" y="1784442"/>
                  </a:lnTo>
                  <a:lnTo>
                    <a:pt x="46378" y="1778781"/>
                  </a:lnTo>
                  <a:lnTo>
                    <a:pt x="53667" y="1760755"/>
                  </a:lnTo>
                  <a:lnTo>
                    <a:pt x="51439" y="1755376"/>
                  </a:lnTo>
                  <a:cubicBezTo>
                    <a:pt x="51439" y="1748214"/>
                    <a:pt x="54341" y="1741730"/>
                    <a:pt x="59035" y="1737037"/>
                  </a:cubicBezTo>
                  <a:lnTo>
                    <a:pt x="61045" y="1736204"/>
                  </a:lnTo>
                  <a:lnTo>
                    <a:pt x="59030" y="1731338"/>
                  </a:lnTo>
                  <a:lnTo>
                    <a:pt x="65772" y="1715060"/>
                  </a:lnTo>
                  <a:lnTo>
                    <a:pt x="64090" y="1711096"/>
                  </a:lnTo>
                  <a:lnTo>
                    <a:pt x="71720" y="1693114"/>
                  </a:lnTo>
                  <a:lnTo>
                    <a:pt x="69151" y="1687058"/>
                  </a:lnTo>
                  <a:cubicBezTo>
                    <a:pt x="69151" y="1679896"/>
                    <a:pt x="72124" y="1673412"/>
                    <a:pt x="76932" y="1668719"/>
                  </a:cubicBezTo>
                  <a:lnTo>
                    <a:pt x="79426" y="1667710"/>
                  </a:lnTo>
                  <a:lnTo>
                    <a:pt x="78007" y="1664286"/>
                  </a:lnTo>
                  <a:lnTo>
                    <a:pt x="84991" y="1647424"/>
                  </a:lnTo>
                  <a:lnTo>
                    <a:pt x="83067" y="1642779"/>
                  </a:lnTo>
                  <a:cubicBezTo>
                    <a:pt x="83067" y="1635617"/>
                    <a:pt x="85969" y="1629133"/>
                    <a:pt x="90663" y="1624440"/>
                  </a:cubicBezTo>
                  <a:lnTo>
                    <a:pt x="92226" y="1623792"/>
                  </a:lnTo>
                  <a:lnTo>
                    <a:pt x="90658" y="1620006"/>
                  </a:lnTo>
                  <a:cubicBezTo>
                    <a:pt x="90658" y="1612844"/>
                    <a:pt x="93560" y="1606361"/>
                    <a:pt x="98254" y="1601667"/>
                  </a:cubicBezTo>
                  <a:lnTo>
                    <a:pt x="99370" y="1601205"/>
                  </a:lnTo>
                  <a:lnTo>
                    <a:pt x="98248" y="1598499"/>
                  </a:lnTo>
                  <a:lnTo>
                    <a:pt x="105572" y="1580817"/>
                  </a:lnTo>
                  <a:lnTo>
                    <a:pt x="103309" y="1575726"/>
                  </a:lnTo>
                  <a:cubicBezTo>
                    <a:pt x="103309" y="1568564"/>
                    <a:pt x="106424" y="1562080"/>
                    <a:pt x="111461" y="1557387"/>
                  </a:cubicBezTo>
                  <a:lnTo>
                    <a:pt x="112134" y="1557127"/>
                  </a:lnTo>
                  <a:lnTo>
                    <a:pt x="110900" y="1554219"/>
                  </a:lnTo>
                  <a:cubicBezTo>
                    <a:pt x="110900" y="1547057"/>
                    <a:pt x="113873" y="1540574"/>
                    <a:pt x="118681" y="1535880"/>
                  </a:cubicBezTo>
                  <a:lnTo>
                    <a:pt x="121366" y="1534795"/>
                  </a:lnTo>
                  <a:lnTo>
                    <a:pt x="119756" y="1530814"/>
                  </a:lnTo>
                  <a:cubicBezTo>
                    <a:pt x="119756" y="1523478"/>
                    <a:pt x="122659" y="1516835"/>
                    <a:pt x="127352" y="1512027"/>
                  </a:cubicBezTo>
                  <a:lnTo>
                    <a:pt x="128114" y="1511705"/>
                  </a:lnTo>
                  <a:lnTo>
                    <a:pt x="127347" y="1509940"/>
                  </a:lnTo>
                  <a:cubicBezTo>
                    <a:pt x="127347" y="1502778"/>
                    <a:pt x="130391" y="1496294"/>
                    <a:pt x="135314" y="1491601"/>
                  </a:cubicBezTo>
                  <a:lnTo>
                    <a:pt x="138456" y="1490359"/>
                  </a:lnTo>
                  <a:lnTo>
                    <a:pt x="137468" y="1487800"/>
                  </a:lnTo>
                  <a:cubicBezTo>
                    <a:pt x="137468" y="1480113"/>
                    <a:pt x="140370" y="1473155"/>
                    <a:pt x="145064" y="1468119"/>
                  </a:cubicBezTo>
                  <a:lnTo>
                    <a:pt x="145937" y="1467730"/>
                  </a:lnTo>
                  <a:lnTo>
                    <a:pt x="145059" y="1465660"/>
                  </a:lnTo>
                  <a:cubicBezTo>
                    <a:pt x="145059" y="1458498"/>
                    <a:pt x="148032" y="1452014"/>
                    <a:pt x="152840" y="1447321"/>
                  </a:cubicBezTo>
                  <a:lnTo>
                    <a:pt x="153576" y="1447023"/>
                  </a:lnTo>
                  <a:lnTo>
                    <a:pt x="152650" y="1444786"/>
                  </a:lnTo>
                  <a:cubicBezTo>
                    <a:pt x="152650" y="1437449"/>
                    <a:pt x="155623" y="1430807"/>
                    <a:pt x="160431" y="1425999"/>
                  </a:cubicBezTo>
                  <a:lnTo>
                    <a:pt x="164247" y="1424419"/>
                  </a:lnTo>
                  <a:lnTo>
                    <a:pt x="164036" y="1423911"/>
                  </a:lnTo>
                  <a:cubicBezTo>
                    <a:pt x="164036" y="1416749"/>
                    <a:pt x="166939" y="1410265"/>
                    <a:pt x="171633" y="1405572"/>
                  </a:cubicBezTo>
                  <a:lnTo>
                    <a:pt x="172893" y="1405049"/>
                  </a:lnTo>
                  <a:lnTo>
                    <a:pt x="171627" y="1401770"/>
                  </a:lnTo>
                  <a:cubicBezTo>
                    <a:pt x="171627" y="1394084"/>
                    <a:pt x="174530" y="1387126"/>
                    <a:pt x="179224" y="1382089"/>
                  </a:cubicBezTo>
                  <a:lnTo>
                    <a:pt x="182215" y="1380759"/>
                  </a:lnTo>
                  <a:lnTo>
                    <a:pt x="181748" y="1379631"/>
                  </a:lnTo>
                  <a:cubicBezTo>
                    <a:pt x="181748" y="1372469"/>
                    <a:pt x="184651" y="1365985"/>
                    <a:pt x="189345" y="1361292"/>
                  </a:cubicBezTo>
                  <a:lnTo>
                    <a:pt x="190236" y="1360922"/>
                  </a:lnTo>
                  <a:lnTo>
                    <a:pt x="189339" y="1358756"/>
                  </a:lnTo>
                  <a:cubicBezTo>
                    <a:pt x="189339" y="1351419"/>
                    <a:pt x="192312" y="1344777"/>
                    <a:pt x="197120" y="1339969"/>
                  </a:cubicBezTo>
                  <a:lnTo>
                    <a:pt x="200935" y="1338389"/>
                  </a:lnTo>
                  <a:lnTo>
                    <a:pt x="200725" y="1337881"/>
                  </a:lnTo>
                  <a:cubicBezTo>
                    <a:pt x="200725" y="1330719"/>
                    <a:pt x="203627" y="1324235"/>
                    <a:pt x="208321" y="1319542"/>
                  </a:cubicBezTo>
                  <a:lnTo>
                    <a:pt x="211362" y="1318282"/>
                  </a:lnTo>
                  <a:lnTo>
                    <a:pt x="210846" y="1317007"/>
                  </a:lnTo>
                  <a:cubicBezTo>
                    <a:pt x="210846" y="1309670"/>
                    <a:pt x="213748" y="1303028"/>
                    <a:pt x="218442" y="1298220"/>
                  </a:cubicBezTo>
                  <a:lnTo>
                    <a:pt x="221325" y="1296996"/>
                  </a:lnTo>
                  <a:lnTo>
                    <a:pt x="220967" y="1296132"/>
                  </a:lnTo>
                  <a:cubicBezTo>
                    <a:pt x="220967" y="1288970"/>
                    <a:pt x="223870" y="1282486"/>
                    <a:pt x="228563" y="1277793"/>
                  </a:cubicBezTo>
                  <a:lnTo>
                    <a:pt x="231615" y="1276528"/>
                  </a:lnTo>
                  <a:lnTo>
                    <a:pt x="231088" y="1275257"/>
                  </a:lnTo>
                  <a:cubicBezTo>
                    <a:pt x="231088" y="1267920"/>
                    <a:pt x="234062" y="1261278"/>
                    <a:pt x="238869" y="1256470"/>
                  </a:cubicBezTo>
                  <a:lnTo>
                    <a:pt x="242790" y="1254846"/>
                  </a:lnTo>
                  <a:lnTo>
                    <a:pt x="250070" y="1236414"/>
                  </a:lnTo>
                  <a:lnTo>
                    <a:pt x="252949" y="1235164"/>
                  </a:lnTo>
                  <a:lnTo>
                    <a:pt x="260191" y="1217251"/>
                  </a:lnTo>
                  <a:lnTo>
                    <a:pt x="263074" y="1216028"/>
                  </a:lnTo>
                  <a:lnTo>
                    <a:pt x="262716" y="1215163"/>
                  </a:lnTo>
                  <a:cubicBezTo>
                    <a:pt x="262716" y="1208001"/>
                    <a:pt x="265618" y="1201517"/>
                    <a:pt x="270312" y="1196824"/>
                  </a:cubicBezTo>
                  <a:lnTo>
                    <a:pt x="273146" y="1195649"/>
                  </a:lnTo>
                  <a:lnTo>
                    <a:pt x="272837" y="1194921"/>
                  </a:lnTo>
                  <a:cubicBezTo>
                    <a:pt x="272837" y="1187759"/>
                    <a:pt x="275811" y="1181275"/>
                    <a:pt x="280618" y="1176582"/>
                  </a:cubicBezTo>
                  <a:lnTo>
                    <a:pt x="284656" y="1174949"/>
                  </a:lnTo>
                  <a:lnTo>
                    <a:pt x="292191" y="1157605"/>
                  </a:lnTo>
                  <a:lnTo>
                    <a:pt x="296894" y="1155748"/>
                  </a:lnTo>
                  <a:lnTo>
                    <a:pt x="296875" y="1155702"/>
                  </a:lnTo>
                  <a:cubicBezTo>
                    <a:pt x="296875" y="1148540"/>
                    <a:pt x="299778" y="1142056"/>
                    <a:pt x="304472" y="1137363"/>
                  </a:cubicBezTo>
                  <a:lnTo>
                    <a:pt x="307747" y="1136006"/>
                  </a:lnTo>
                  <a:lnTo>
                    <a:pt x="306996" y="1134194"/>
                  </a:lnTo>
                  <a:cubicBezTo>
                    <a:pt x="306996" y="1127032"/>
                    <a:pt x="309899" y="1120549"/>
                    <a:pt x="314593" y="1115855"/>
                  </a:cubicBezTo>
                  <a:lnTo>
                    <a:pt x="322535" y="1112565"/>
                  </a:lnTo>
                  <a:lnTo>
                    <a:pt x="328509" y="1098143"/>
                  </a:lnTo>
                  <a:lnTo>
                    <a:pt x="333944" y="1095892"/>
                  </a:lnTo>
                  <a:lnTo>
                    <a:pt x="333564" y="1094975"/>
                  </a:lnTo>
                  <a:cubicBezTo>
                    <a:pt x="333564" y="1087813"/>
                    <a:pt x="336466" y="1081329"/>
                    <a:pt x="341160" y="1076636"/>
                  </a:cubicBezTo>
                  <a:lnTo>
                    <a:pt x="344522" y="1075243"/>
                  </a:lnTo>
                  <a:lnTo>
                    <a:pt x="351281" y="1058924"/>
                  </a:lnTo>
                  <a:lnTo>
                    <a:pt x="356726" y="1056669"/>
                  </a:lnTo>
                  <a:lnTo>
                    <a:pt x="364118" y="1037972"/>
                  </a:lnTo>
                  <a:lnTo>
                    <a:pt x="371633" y="1034711"/>
                  </a:lnTo>
                  <a:lnTo>
                    <a:pt x="377850" y="1019705"/>
                  </a:lnTo>
                  <a:lnTo>
                    <a:pt x="383919" y="1017191"/>
                  </a:lnTo>
                  <a:lnTo>
                    <a:pt x="390501" y="1000913"/>
                  </a:lnTo>
                  <a:lnTo>
                    <a:pt x="396895" y="998200"/>
                  </a:lnTo>
                  <a:lnTo>
                    <a:pt x="403337" y="983017"/>
                  </a:lnTo>
                  <a:lnTo>
                    <a:pt x="411018" y="979911"/>
                  </a:lnTo>
                  <a:lnTo>
                    <a:pt x="417068" y="965305"/>
                  </a:lnTo>
                  <a:lnTo>
                    <a:pt x="422213" y="963173"/>
                  </a:lnTo>
                  <a:lnTo>
                    <a:pt x="429720" y="944168"/>
                  </a:lnTo>
                  <a:lnTo>
                    <a:pt x="436050" y="941417"/>
                  </a:lnTo>
                  <a:lnTo>
                    <a:pt x="442556" y="926085"/>
                  </a:lnTo>
                  <a:lnTo>
                    <a:pt x="449663" y="923211"/>
                  </a:lnTo>
                  <a:lnTo>
                    <a:pt x="456658" y="907108"/>
                  </a:lnTo>
                  <a:lnTo>
                    <a:pt x="466092" y="903383"/>
                  </a:lnTo>
                  <a:lnTo>
                    <a:pt x="471470" y="889767"/>
                  </a:lnTo>
                  <a:lnTo>
                    <a:pt x="477997" y="886931"/>
                  </a:lnTo>
                  <a:lnTo>
                    <a:pt x="484306" y="870975"/>
                  </a:lnTo>
                  <a:lnTo>
                    <a:pt x="496183" y="865821"/>
                  </a:lnTo>
                  <a:lnTo>
                    <a:pt x="500567" y="855237"/>
                  </a:lnTo>
                  <a:lnTo>
                    <a:pt x="506637" y="852723"/>
                  </a:lnTo>
                  <a:lnTo>
                    <a:pt x="513219" y="836446"/>
                  </a:lnTo>
                  <a:lnTo>
                    <a:pt x="522698" y="832424"/>
                  </a:lnTo>
                  <a:lnTo>
                    <a:pt x="528585" y="818549"/>
                  </a:lnTo>
                  <a:lnTo>
                    <a:pt x="539788" y="814019"/>
                  </a:lnTo>
                  <a:lnTo>
                    <a:pt x="544847" y="801208"/>
                  </a:lnTo>
                  <a:lnTo>
                    <a:pt x="551780" y="798196"/>
                  </a:lnTo>
                  <a:lnTo>
                    <a:pt x="557499" y="784390"/>
                  </a:lnTo>
                  <a:lnTo>
                    <a:pt x="567024" y="780444"/>
                  </a:lnTo>
                  <a:lnTo>
                    <a:pt x="572865" y="766678"/>
                  </a:lnTo>
                  <a:lnTo>
                    <a:pt x="584444" y="761996"/>
                  </a:lnTo>
                  <a:lnTo>
                    <a:pt x="589127" y="750416"/>
                  </a:lnTo>
                  <a:lnTo>
                    <a:pt x="598606" y="746394"/>
                  </a:lnTo>
                  <a:lnTo>
                    <a:pt x="604493" y="732519"/>
                  </a:lnTo>
                  <a:lnTo>
                    <a:pt x="616474" y="727674"/>
                  </a:lnTo>
                  <a:lnTo>
                    <a:pt x="620756" y="717337"/>
                  </a:lnTo>
                  <a:lnTo>
                    <a:pt x="630858" y="713153"/>
                  </a:lnTo>
                  <a:lnTo>
                    <a:pt x="635937" y="700891"/>
                  </a:lnTo>
                  <a:lnTo>
                    <a:pt x="645970" y="696735"/>
                  </a:lnTo>
                  <a:lnTo>
                    <a:pt x="651304" y="683550"/>
                  </a:lnTo>
                  <a:lnTo>
                    <a:pt x="662813" y="678668"/>
                  </a:lnTo>
                  <a:lnTo>
                    <a:pt x="667565" y="666917"/>
                  </a:lnTo>
                  <a:lnTo>
                    <a:pt x="678447" y="662299"/>
                  </a:lnTo>
                  <a:lnTo>
                    <a:pt x="683117" y="651550"/>
                  </a:lnTo>
                  <a:lnTo>
                    <a:pt x="697845" y="645733"/>
                  </a:lnTo>
                  <a:lnTo>
                    <a:pt x="701724" y="636369"/>
                  </a:lnTo>
                  <a:lnTo>
                    <a:pt x="712062" y="632086"/>
                  </a:lnTo>
                  <a:lnTo>
                    <a:pt x="716906" y="620107"/>
                  </a:lnTo>
                  <a:lnTo>
                    <a:pt x="730780" y="614220"/>
                  </a:lnTo>
                  <a:lnTo>
                    <a:pt x="734803" y="604741"/>
                  </a:lnTo>
                  <a:lnTo>
                    <a:pt x="746781" y="599897"/>
                  </a:lnTo>
                  <a:lnTo>
                    <a:pt x="747800" y="597438"/>
                  </a:lnTo>
                  <a:lnTo>
                    <a:pt x="734634" y="602892"/>
                  </a:lnTo>
                  <a:lnTo>
                    <a:pt x="730626" y="613030"/>
                  </a:lnTo>
                  <a:lnTo>
                    <a:pt x="717202" y="618854"/>
                  </a:lnTo>
                  <a:lnTo>
                    <a:pt x="713995" y="626237"/>
                  </a:lnTo>
                  <a:lnTo>
                    <a:pt x="700779" y="631456"/>
                  </a:lnTo>
                  <a:lnTo>
                    <a:pt x="696652" y="641419"/>
                  </a:lnTo>
                  <a:lnTo>
                    <a:pt x="684619" y="646404"/>
                  </a:lnTo>
                  <a:lnTo>
                    <a:pt x="679836" y="657680"/>
                  </a:lnTo>
                  <a:lnTo>
                    <a:pt x="666650" y="663016"/>
                  </a:lnTo>
                  <a:lnTo>
                    <a:pt x="662494" y="673047"/>
                  </a:lnTo>
                  <a:lnTo>
                    <a:pt x="651666" y="677532"/>
                  </a:lnTo>
                  <a:lnTo>
                    <a:pt x="647127" y="688228"/>
                  </a:lnTo>
                  <a:lnTo>
                    <a:pt x="635548" y="692910"/>
                  </a:lnTo>
                  <a:lnTo>
                    <a:pt x="630866" y="704490"/>
                  </a:lnTo>
                  <a:lnTo>
                    <a:pt x="620806" y="708758"/>
                  </a:lnTo>
                  <a:lnTo>
                    <a:pt x="615314" y="722018"/>
                  </a:lnTo>
                  <a:lnTo>
                    <a:pt x="600630" y="728100"/>
                  </a:lnTo>
                  <a:lnTo>
                    <a:pt x="596707" y="737569"/>
                  </a:lnTo>
                  <a:lnTo>
                    <a:pt x="586604" y="741754"/>
                  </a:lnTo>
                  <a:lnTo>
                    <a:pt x="581526" y="754015"/>
                  </a:lnTo>
                  <a:lnTo>
                    <a:pt x="570698" y="758501"/>
                  </a:lnTo>
                  <a:lnTo>
                    <a:pt x="566158" y="769197"/>
                  </a:lnTo>
                  <a:lnTo>
                    <a:pt x="555802" y="773385"/>
                  </a:lnTo>
                  <a:lnTo>
                    <a:pt x="549897" y="787989"/>
                  </a:lnTo>
                  <a:lnTo>
                    <a:pt x="542117" y="791290"/>
                  </a:lnTo>
                  <a:lnTo>
                    <a:pt x="536876" y="803356"/>
                  </a:lnTo>
                  <a:lnTo>
                    <a:pt x="527889" y="806906"/>
                  </a:lnTo>
                  <a:lnTo>
                    <a:pt x="521879" y="821068"/>
                  </a:lnTo>
                  <a:lnTo>
                    <a:pt x="511272" y="825357"/>
                  </a:lnTo>
                  <a:lnTo>
                    <a:pt x="505617" y="839676"/>
                  </a:lnTo>
                  <a:lnTo>
                    <a:pt x="494960" y="844306"/>
                  </a:lnTo>
                  <a:lnTo>
                    <a:pt x="490436" y="855227"/>
                  </a:lnTo>
                  <a:lnTo>
                    <a:pt x="484337" y="857753"/>
                  </a:lnTo>
                  <a:lnTo>
                    <a:pt x="477599" y="874019"/>
                  </a:lnTo>
                  <a:lnTo>
                    <a:pt x="466917" y="878443"/>
                  </a:lnTo>
                  <a:lnTo>
                    <a:pt x="461337" y="891916"/>
                  </a:lnTo>
                  <a:lnTo>
                    <a:pt x="454741" y="894648"/>
                  </a:lnTo>
                  <a:lnTo>
                    <a:pt x="448686" y="910337"/>
                  </a:lnTo>
                  <a:lnTo>
                    <a:pt x="437311" y="915393"/>
                  </a:lnTo>
                  <a:lnTo>
                    <a:pt x="432240" y="928235"/>
                  </a:lnTo>
                  <a:lnTo>
                    <a:pt x="424667" y="931525"/>
                  </a:lnTo>
                  <a:lnTo>
                    <a:pt x="419588" y="943787"/>
                  </a:lnTo>
                  <a:lnTo>
                    <a:pt x="413805" y="946182"/>
                  </a:lnTo>
                  <a:lnTo>
                    <a:pt x="406937" y="962763"/>
                  </a:lnTo>
                  <a:lnTo>
                    <a:pt x="396656" y="967021"/>
                  </a:lnTo>
                  <a:lnTo>
                    <a:pt x="390490" y="982636"/>
                  </a:lnTo>
                  <a:lnTo>
                    <a:pt x="384835" y="985093"/>
                  </a:lnTo>
                  <a:lnTo>
                    <a:pt x="377838" y="1001983"/>
                  </a:lnTo>
                  <a:lnTo>
                    <a:pt x="371423" y="1004641"/>
                  </a:lnTo>
                  <a:lnTo>
                    <a:pt x="365187" y="1019695"/>
                  </a:lnTo>
                  <a:lnTo>
                    <a:pt x="357598" y="1022839"/>
                  </a:lnTo>
                  <a:lnTo>
                    <a:pt x="351271" y="1038486"/>
                  </a:lnTo>
                  <a:lnTo>
                    <a:pt x="344916" y="1041182"/>
                  </a:lnTo>
                  <a:lnTo>
                    <a:pt x="338620" y="1056383"/>
                  </a:lnTo>
                  <a:lnTo>
                    <a:pt x="333186" y="1058634"/>
                  </a:lnTo>
                  <a:lnTo>
                    <a:pt x="325968" y="1077335"/>
                  </a:lnTo>
                  <a:lnTo>
                    <a:pt x="322819" y="1078734"/>
                  </a:lnTo>
                  <a:lnTo>
                    <a:pt x="315661" y="1095602"/>
                  </a:lnTo>
                  <a:lnTo>
                    <a:pt x="307980" y="1098708"/>
                  </a:lnTo>
                  <a:lnTo>
                    <a:pt x="301930" y="1113314"/>
                  </a:lnTo>
                  <a:lnTo>
                    <a:pt x="296495" y="1115565"/>
                  </a:lnTo>
                  <a:lnTo>
                    <a:pt x="296875" y="1116483"/>
                  </a:lnTo>
                  <a:cubicBezTo>
                    <a:pt x="296875" y="1123645"/>
                    <a:pt x="293972" y="1130128"/>
                    <a:pt x="289279" y="1134822"/>
                  </a:cubicBezTo>
                  <a:lnTo>
                    <a:pt x="285893" y="1136223"/>
                  </a:lnTo>
                  <a:lnTo>
                    <a:pt x="278973" y="1152534"/>
                  </a:lnTo>
                  <a:lnTo>
                    <a:pt x="272594" y="1155113"/>
                  </a:lnTo>
                  <a:lnTo>
                    <a:pt x="272838" y="1155702"/>
                  </a:lnTo>
                  <a:cubicBezTo>
                    <a:pt x="272838" y="1162864"/>
                    <a:pt x="269935" y="1169348"/>
                    <a:pt x="265242" y="1174041"/>
                  </a:cubicBezTo>
                  <a:lnTo>
                    <a:pt x="262414" y="1175213"/>
                  </a:lnTo>
                  <a:lnTo>
                    <a:pt x="262717" y="1175944"/>
                  </a:lnTo>
                  <a:cubicBezTo>
                    <a:pt x="262717" y="1183106"/>
                    <a:pt x="259814" y="1189590"/>
                    <a:pt x="255120" y="1194283"/>
                  </a:cubicBezTo>
                  <a:lnTo>
                    <a:pt x="252381" y="1195418"/>
                  </a:lnTo>
                  <a:lnTo>
                    <a:pt x="244630" y="1213260"/>
                  </a:lnTo>
                  <a:lnTo>
                    <a:pt x="239925" y="1215118"/>
                  </a:lnTo>
                  <a:lnTo>
                    <a:pt x="239944" y="1215163"/>
                  </a:lnTo>
                  <a:cubicBezTo>
                    <a:pt x="239944" y="1222325"/>
                    <a:pt x="236970" y="1228809"/>
                    <a:pt x="232162" y="1233502"/>
                  </a:cubicBezTo>
                  <a:lnTo>
                    <a:pt x="228183" y="1235111"/>
                  </a:lnTo>
                  <a:lnTo>
                    <a:pt x="228558" y="1236038"/>
                  </a:lnTo>
                  <a:cubicBezTo>
                    <a:pt x="228558" y="1243375"/>
                    <a:pt x="225655" y="1250016"/>
                    <a:pt x="220962" y="1254824"/>
                  </a:cubicBezTo>
                  <a:lnTo>
                    <a:pt x="218319" y="1255946"/>
                  </a:lnTo>
                  <a:lnTo>
                    <a:pt x="210840" y="1274882"/>
                  </a:lnTo>
                  <a:lnTo>
                    <a:pt x="207963" y="1276133"/>
                  </a:lnTo>
                  <a:lnTo>
                    <a:pt x="200720" y="1294043"/>
                  </a:lnTo>
                  <a:lnTo>
                    <a:pt x="197830" y="1295270"/>
                  </a:lnTo>
                  <a:lnTo>
                    <a:pt x="198195" y="1296132"/>
                  </a:lnTo>
                  <a:cubicBezTo>
                    <a:pt x="198195" y="1303294"/>
                    <a:pt x="195221" y="1309778"/>
                    <a:pt x="190413" y="1314471"/>
                  </a:cubicBezTo>
                  <a:lnTo>
                    <a:pt x="186434" y="1316080"/>
                  </a:lnTo>
                  <a:lnTo>
                    <a:pt x="186809" y="1317007"/>
                  </a:lnTo>
                  <a:cubicBezTo>
                    <a:pt x="186809" y="1324343"/>
                    <a:pt x="183906" y="1330985"/>
                    <a:pt x="179212" y="1335793"/>
                  </a:cubicBezTo>
                  <a:lnTo>
                    <a:pt x="176330" y="1337016"/>
                  </a:lnTo>
                  <a:lnTo>
                    <a:pt x="176688" y="1337881"/>
                  </a:lnTo>
                  <a:cubicBezTo>
                    <a:pt x="176688" y="1345043"/>
                    <a:pt x="173784" y="1351527"/>
                    <a:pt x="169091" y="1356220"/>
                  </a:cubicBezTo>
                  <a:lnTo>
                    <a:pt x="168218" y="1356582"/>
                  </a:lnTo>
                  <a:lnTo>
                    <a:pt x="169097" y="1358756"/>
                  </a:lnTo>
                  <a:cubicBezTo>
                    <a:pt x="169097" y="1366092"/>
                    <a:pt x="166194" y="1372734"/>
                    <a:pt x="161500" y="1377542"/>
                  </a:cubicBezTo>
                  <a:lnTo>
                    <a:pt x="158611" y="1378768"/>
                  </a:lnTo>
                  <a:lnTo>
                    <a:pt x="158977" y="1379631"/>
                  </a:lnTo>
                  <a:cubicBezTo>
                    <a:pt x="158977" y="1386793"/>
                    <a:pt x="156002" y="1393277"/>
                    <a:pt x="151194" y="1397970"/>
                  </a:cubicBezTo>
                  <a:lnTo>
                    <a:pt x="146807" y="1399744"/>
                  </a:lnTo>
                  <a:lnTo>
                    <a:pt x="147590" y="1401770"/>
                  </a:lnTo>
                  <a:cubicBezTo>
                    <a:pt x="147590" y="1409456"/>
                    <a:pt x="144687" y="1416414"/>
                    <a:pt x="139994" y="1421452"/>
                  </a:cubicBezTo>
                  <a:lnTo>
                    <a:pt x="139138" y="1421832"/>
                  </a:lnTo>
                  <a:lnTo>
                    <a:pt x="139999" y="1423911"/>
                  </a:lnTo>
                  <a:cubicBezTo>
                    <a:pt x="139999" y="1431073"/>
                    <a:pt x="137096" y="1437557"/>
                    <a:pt x="132403" y="1442250"/>
                  </a:cubicBezTo>
                  <a:lnTo>
                    <a:pt x="131493" y="1442627"/>
                  </a:lnTo>
                  <a:lnTo>
                    <a:pt x="132409" y="1444786"/>
                  </a:lnTo>
                  <a:cubicBezTo>
                    <a:pt x="132409" y="1452122"/>
                    <a:pt x="129365" y="1458764"/>
                    <a:pt x="124442" y="1463572"/>
                  </a:cubicBezTo>
                  <a:lnTo>
                    <a:pt x="121846" y="1464622"/>
                  </a:lnTo>
                  <a:lnTo>
                    <a:pt x="122287" y="1465660"/>
                  </a:lnTo>
                  <a:cubicBezTo>
                    <a:pt x="122287" y="1472822"/>
                    <a:pt x="119313" y="1479306"/>
                    <a:pt x="114505" y="1483999"/>
                  </a:cubicBezTo>
                  <a:lnTo>
                    <a:pt x="113374" y="1484456"/>
                  </a:lnTo>
                  <a:lnTo>
                    <a:pt x="114696" y="1487800"/>
                  </a:lnTo>
                  <a:cubicBezTo>
                    <a:pt x="114696" y="1495485"/>
                    <a:pt x="111722" y="1502443"/>
                    <a:pt x="106914" y="1507481"/>
                  </a:cubicBezTo>
                  <a:lnTo>
                    <a:pt x="105140" y="1508251"/>
                  </a:lnTo>
                  <a:lnTo>
                    <a:pt x="105840" y="1509940"/>
                  </a:lnTo>
                  <a:cubicBezTo>
                    <a:pt x="105840" y="1517102"/>
                    <a:pt x="102937" y="1523586"/>
                    <a:pt x="98244" y="1528279"/>
                  </a:cubicBezTo>
                  <a:lnTo>
                    <a:pt x="97370" y="1528641"/>
                  </a:lnTo>
                  <a:lnTo>
                    <a:pt x="98249" y="1530814"/>
                  </a:lnTo>
                  <a:cubicBezTo>
                    <a:pt x="98249" y="1538151"/>
                    <a:pt x="95346" y="1544793"/>
                    <a:pt x="90653" y="1549601"/>
                  </a:cubicBezTo>
                  <a:lnTo>
                    <a:pt x="89030" y="1550290"/>
                  </a:lnTo>
                  <a:lnTo>
                    <a:pt x="90658" y="1554219"/>
                  </a:lnTo>
                  <a:cubicBezTo>
                    <a:pt x="90658" y="1561382"/>
                    <a:pt x="87756" y="1567865"/>
                    <a:pt x="83062" y="1572559"/>
                  </a:cubicBezTo>
                  <a:lnTo>
                    <a:pt x="81924" y="1573030"/>
                  </a:lnTo>
                  <a:lnTo>
                    <a:pt x="83068" y="1575726"/>
                  </a:lnTo>
                  <a:cubicBezTo>
                    <a:pt x="83068" y="1582888"/>
                    <a:pt x="80094" y="1589372"/>
                    <a:pt x="75286" y="1594065"/>
                  </a:cubicBezTo>
                  <a:lnTo>
                    <a:pt x="73843" y="1594649"/>
                  </a:lnTo>
                  <a:lnTo>
                    <a:pt x="75477" y="1598499"/>
                  </a:lnTo>
                  <a:cubicBezTo>
                    <a:pt x="75477" y="1605661"/>
                    <a:pt x="72503" y="1612145"/>
                    <a:pt x="67695" y="1616838"/>
                  </a:cubicBezTo>
                  <a:lnTo>
                    <a:pt x="65651" y="1617664"/>
                  </a:lnTo>
                  <a:lnTo>
                    <a:pt x="66620" y="1620006"/>
                  </a:lnTo>
                  <a:lnTo>
                    <a:pt x="59374" y="1637502"/>
                  </a:lnTo>
                  <a:lnTo>
                    <a:pt x="61560" y="1642779"/>
                  </a:lnTo>
                  <a:cubicBezTo>
                    <a:pt x="61560" y="1649941"/>
                    <a:pt x="58657" y="1656425"/>
                    <a:pt x="53964" y="1661118"/>
                  </a:cubicBezTo>
                  <a:lnTo>
                    <a:pt x="52849" y="1661579"/>
                  </a:lnTo>
                  <a:lnTo>
                    <a:pt x="53970" y="1664286"/>
                  </a:lnTo>
                  <a:lnTo>
                    <a:pt x="46723" y="1681781"/>
                  </a:lnTo>
                  <a:lnTo>
                    <a:pt x="48909" y="1687058"/>
                  </a:lnTo>
                  <a:cubicBezTo>
                    <a:pt x="48909" y="1694220"/>
                    <a:pt x="46006" y="1700704"/>
                    <a:pt x="41313" y="1705397"/>
                  </a:cubicBezTo>
                  <a:lnTo>
                    <a:pt x="39261" y="1706248"/>
                  </a:lnTo>
                  <a:lnTo>
                    <a:pt x="41318" y="1711096"/>
                  </a:lnTo>
                  <a:lnTo>
                    <a:pt x="34494" y="1727180"/>
                  </a:lnTo>
                  <a:lnTo>
                    <a:pt x="36258" y="1731338"/>
                  </a:lnTo>
                  <a:cubicBezTo>
                    <a:pt x="36258" y="1738500"/>
                    <a:pt x="33284" y="1744984"/>
                    <a:pt x="28476" y="1749678"/>
                  </a:cubicBezTo>
                  <a:lnTo>
                    <a:pt x="27701" y="1749991"/>
                  </a:lnTo>
                  <a:lnTo>
                    <a:pt x="29932" y="1755376"/>
                  </a:lnTo>
                  <a:lnTo>
                    <a:pt x="22583" y="1773119"/>
                  </a:lnTo>
                  <a:lnTo>
                    <a:pt x="24871" y="1778781"/>
                  </a:lnTo>
                  <a:lnTo>
                    <a:pt x="17583" y="1796807"/>
                  </a:lnTo>
                  <a:lnTo>
                    <a:pt x="19811" y="1802186"/>
                  </a:lnTo>
                  <a:lnTo>
                    <a:pt x="12462" y="1819930"/>
                  </a:lnTo>
                  <a:lnTo>
                    <a:pt x="14750" y="1825591"/>
                  </a:lnTo>
                  <a:lnTo>
                    <a:pt x="7767" y="1842862"/>
                  </a:lnTo>
                  <a:lnTo>
                    <a:pt x="9690" y="1847732"/>
                  </a:lnTo>
                  <a:lnTo>
                    <a:pt x="2616" y="1865643"/>
                  </a:lnTo>
                  <a:lnTo>
                    <a:pt x="4629" y="1870503"/>
                  </a:lnTo>
                  <a:lnTo>
                    <a:pt x="0" y="1881678"/>
                  </a:lnTo>
                  <a:lnTo>
                    <a:pt x="0" y="1679908"/>
                  </a:lnTo>
                  <a:lnTo>
                    <a:pt x="4285" y="1669563"/>
                  </a:lnTo>
                  <a:lnTo>
                    <a:pt x="2099" y="1664286"/>
                  </a:lnTo>
                  <a:cubicBezTo>
                    <a:pt x="2099" y="1657124"/>
                    <a:pt x="5001" y="1650640"/>
                    <a:pt x="9695" y="1645947"/>
                  </a:cubicBezTo>
                  <a:lnTo>
                    <a:pt x="10809" y="1645485"/>
                  </a:lnTo>
                  <a:lnTo>
                    <a:pt x="9689" y="1642779"/>
                  </a:lnTo>
                  <a:lnTo>
                    <a:pt x="16936" y="1625284"/>
                  </a:lnTo>
                  <a:lnTo>
                    <a:pt x="14750" y="1620006"/>
                  </a:lnTo>
                  <a:cubicBezTo>
                    <a:pt x="14750" y="1612844"/>
                    <a:pt x="17652" y="1606361"/>
                    <a:pt x="22346" y="1601667"/>
                  </a:cubicBezTo>
                  <a:lnTo>
                    <a:pt x="23485" y="1601196"/>
                  </a:lnTo>
                  <a:lnTo>
                    <a:pt x="22340" y="1598499"/>
                  </a:lnTo>
                  <a:cubicBezTo>
                    <a:pt x="22340" y="1591337"/>
                    <a:pt x="25314" y="1584853"/>
                    <a:pt x="30122" y="1580160"/>
                  </a:cubicBezTo>
                  <a:lnTo>
                    <a:pt x="31565" y="1579576"/>
                  </a:lnTo>
                  <a:lnTo>
                    <a:pt x="29931" y="1575726"/>
                  </a:lnTo>
                  <a:cubicBezTo>
                    <a:pt x="29931" y="1568564"/>
                    <a:pt x="32905" y="1562080"/>
                    <a:pt x="37713" y="1557387"/>
                  </a:cubicBezTo>
                  <a:lnTo>
                    <a:pt x="39757" y="1556561"/>
                  </a:lnTo>
                  <a:lnTo>
                    <a:pt x="38788" y="1554219"/>
                  </a:lnTo>
                  <a:cubicBezTo>
                    <a:pt x="38788" y="1547057"/>
                    <a:pt x="41690" y="1540574"/>
                    <a:pt x="46384" y="1535880"/>
                  </a:cubicBezTo>
                  <a:lnTo>
                    <a:pt x="48134" y="1535156"/>
                  </a:lnTo>
                  <a:lnTo>
                    <a:pt x="46378" y="1530814"/>
                  </a:lnTo>
                  <a:cubicBezTo>
                    <a:pt x="46378" y="1523478"/>
                    <a:pt x="49281" y="1516835"/>
                    <a:pt x="53975" y="1512027"/>
                  </a:cubicBezTo>
                  <a:lnTo>
                    <a:pt x="54706" y="1511717"/>
                  </a:lnTo>
                  <a:lnTo>
                    <a:pt x="53969" y="1509940"/>
                  </a:lnTo>
                  <a:cubicBezTo>
                    <a:pt x="53969" y="1502778"/>
                    <a:pt x="56872" y="1496294"/>
                    <a:pt x="61566" y="1491601"/>
                  </a:cubicBezTo>
                  <a:lnTo>
                    <a:pt x="62852" y="1491068"/>
                  </a:lnTo>
                  <a:lnTo>
                    <a:pt x="61560" y="1487800"/>
                  </a:lnTo>
                  <a:cubicBezTo>
                    <a:pt x="61560" y="1480113"/>
                    <a:pt x="64533" y="1473155"/>
                    <a:pt x="69341" y="1468119"/>
                  </a:cubicBezTo>
                  <a:lnTo>
                    <a:pt x="70062" y="1467806"/>
                  </a:lnTo>
                  <a:lnTo>
                    <a:pt x="69151" y="1465660"/>
                  </a:lnTo>
                  <a:cubicBezTo>
                    <a:pt x="69151" y="1458498"/>
                    <a:pt x="72124" y="1452014"/>
                    <a:pt x="76932" y="1447321"/>
                  </a:cubicBezTo>
                  <a:lnTo>
                    <a:pt x="78767" y="1446578"/>
                  </a:lnTo>
                  <a:lnTo>
                    <a:pt x="78007" y="1444786"/>
                  </a:lnTo>
                  <a:cubicBezTo>
                    <a:pt x="78007" y="1437449"/>
                    <a:pt x="81051" y="1430807"/>
                    <a:pt x="85974" y="1425999"/>
                  </a:cubicBezTo>
                  <a:lnTo>
                    <a:pt x="88560" y="1424952"/>
                  </a:lnTo>
                  <a:lnTo>
                    <a:pt x="88128" y="1423911"/>
                  </a:lnTo>
                  <a:cubicBezTo>
                    <a:pt x="88128" y="1416749"/>
                    <a:pt x="91031" y="1410265"/>
                    <a:pt x="95724" y="1405572"/>
                  </a:cubicBezTo>
                  <a:lnTo>
                    <a:pt x="96984" y="1405049"/>
                  </a:lnTo>
                  <a:lnTo>
                    <a:pt x="95719" y="1401770"/>
                  </a:lnTo>
                  <a:cubicBezTo>
                    <a:pt x="95719" y="1394084"/>
                    <a:pt x="98621" y="1387126"/>
                    <a:pt x="103315" y="1382089"/>
                  </a:cubicBezTo>
                  <a:lnTo>
                    <a:pt x="106317" y="1380754"/>
                  </a:lnTo>
                  <a:lnTo>
                    <a:pt x="105840" y="1379631"/>
                  </a:lnTo>
                  <a:cubicBezTo>
                    <a:pt x="105840" y="1372469"/>
                    <a:pt x="108813" y="1365985"/>
                    <a:pt x="113621" y="1361292"/>
                  </a:cubicBezTo>
                  <a:lnTo>
                    <a:pt x="117600" y="1359683"/>
                  </a:lnTo>
                  <a:lnTo>
                    <a:pt x="117226" y="1358756"/>
                  </a:lnTo>
                  <a:cubicBezTo>
                    <a:pt x="117226" y="1351419"/>
                    <a:pt x="120128" y="1344777"/>
                    <a:pt x="124822" y="1339969"/>
                  </a:cubicBezTo>
                  <a:lnTo>
                    <a:pt x="125553" y="1339659"/>
                  </a:lnTo>
                  <a:lnTo>
                    <a:pt x="124817" y="1337881"/>
                  </a:lnTo>
                  <a:cubicBezTo>
                    <a:pt x="124817" y="1330719"/>
                    <a:pt x="127719" y="1324235"/>
                    <a:pt x="132413" y="1319542"/>
                  </a:cubicBezTo>
                  <a:lnTo>
                    <a:pt x="135453" y="1318282"/>
                  </a:lnTo>
                  <a:lnTo>
                    <a:pt x="134938" y="1317007"/>
                  </a:lnTo>
                  <a:cubicBezTo>
                    <a:pt x="134938" y="1309670"/>
                    <a:pt x="137840" y="1303028"/>
                    <a:pt x="142534" y="1298220"/>
                  </a:cubicBezTo>
                  <a:lnTo>
                    <a:pt x="145425" y="1296993"/>
                  </a:lnTo>
                  <a:lnTo>
                    <a:pt x="145059" y="1296132"/>
                  </a:lnTo>
                  <a:cubicBezTo>
                    <a:pt x="145059" y="1288970"/>
                    <a:pt x="148032" y="1282486"/>
                    <a:pt x="152840" y="1277793"/>
                  </a:cubicBezTo>
                  <a:lnTo>
                    <a:pt x="156820" y="1276183"/>
                  </a:lnTo>
                  <a:lnTo>
                    <a:pt x="156446" y="1275257"/>
                  </a:lnTo>
                  <a:cubicBezTo>
                    <a:pt x="156446" y="1267920"/>
                    <a:pt x="159348" y="1261278"/>
                    <a:pt x="164042" y="1256470"/>
                  </a:cubicBezTo>
                  <a:lnTo>
                    <a:pt x="166684" y="1255349"/>
                  </a:lnTo>
                  <a:lnTo>
                    <a:pt x="174162" y="1236414"/>
                  </a:lnTo>
                  <a:lnTo>
                    <a:pt x="177041" y="1235164"/>
                  </a:lnTo>
                  <a:lnTo>
                    <a:pt x="184283" y="1217251"/>
                  </a:lnTo>
                  <a:lnTo>
                    <a:pt x="187174" y="1216025"/>
                  </a:lnTo>
                  <a:lnTo>
                    <a:pt x="186808" y="1215163"/>
                  </a:lnTo>
                  <a:cubicBezTo>
                    <a:pt x="186808" y="1208001"/>
                    <a:pt x="189781" y="1201517"/>
                    <a:pt x="194589" y="1196824"/>
                  </a:cubicBezTo>
                  <a:lnTo>
                    <a:pt x="198359" y="1195299"/>
                  </a:lnTo>
                  <a:lnTo>
                    <a:pt x="198195" y="1194921"/>
                  </a:lnTo>
                  <a:cubicBezTo>
                    <a:pt x="198195" y="1187759"/>
                    <a:pt x="201239" y="1181275"/>
                    <a:pt x="206162" y="1176582"/>
                  </a:cubicBezTo>
                  <a:lnTo>
                    <a:pt x="211447" y="1174494"/>
                  </a:lnTo>
                  <a:lnTo>
                    <a:pt x="218442" y="1157605"/>
                  </a:lnTo>
                  <a:lnTo>
                    <a:pt x="221270" y="1156434"/>
                  </a:lnTo>
                  <a:lnTo>
                    <a:pt x="220967" y="1155702"/>
                  </a:lnTo>
                  <a:cubicBezTo>
                    <a:pt x="220967" y="1148540"/>
                    <a:pt x="223870" y="1142056"/>
                    <a:pt x="228563" y="1137363"/>
                  </a:cubicBezTo>
                  <a:lnTo>
                    <a:pt x="234006" y="1135109"/>
                  </a:lnTo>
                  <a:lnTo>
                    <a:pt x="233618" y="1134194"/>
                  </a:lnTo>
                  <a:cubicBezTo>
                    <a:pt x="233618" y="1127032"/>
                    <a:pt x="236592" y="1120549"/>
                    <a:pt x="241400" y="1115855"/>
                  </a:cubicBezTo>
                  <a:lnTo>
                    <a:pt x="246041" y="1113979"/>
                  </a:lnTo>
                  <a:lnTo>
                    <a:pt x="252601" y="1098143"/>
                  </a:lnTo>
                  <a:lnTo>
                    <a:pt x="258036" y="1095892"/>
                  </a:lnTo>
                  <a:lnTo>
                    <a:pt x="257656" y="1094975"/>
                  </a:lnTo>
                  <a:cubicBezTo>
                    <a:pt x="257656" y="1087813"/>
                    <a:pt x="260558" y="1081329"/>
                    <a:pt x="265252" y="1076636"/>
                  </a:cubicBezTo>
                  <a:lnTo>
                    <a:pt x="271708" y="1073961"/>
                  </a:lnTo>
                  <a:lnTo>
                    <a:pt x="278088" y="1058924"/>
                  </a:lnTo>
                  <a:lnTo>
                    <a:pt x="281780" y="1057431"/>
                  </a:lnTo>
                  <a:lnTo>
                    <a:pt x="289290" y="1037972"/>
                  </a:lnTo>
                  <a:lnTo>
                    <a:pt x="295522" y="1035202"/>
                  </a:lnTo>
                  <a:lnTo>
                    <a:pt x="301941" y="1019705"/>
                  </a:lnTo>
                  <a:lnTo>
                    <a:pt x="308011" y="1017191"/>
                  </a:lnTo>
                  <a:lnTo>
                    <a:pt x="314593" y="1000913"/>
                  </a:lnTo>
                  <a:lnTo>
                    <a:pt x="322482" y="997565"/>
                  </a:lnTo>
                  <a:lnTo>
                    <a:pt x="328509" y="983017"/>
                  </a:lnTo>
                  <a:lnTo>
                    <a:pt x="334924" y="980359"/>
                  </a:lnTo>
                  <a:lnTo>
                    <a:pt x="341160" y="965305"/>
                  </a:lnTo>
                  <a:lnTo>
                    <a:pt x="346305" y="963173"/>
                  </a:lnTo>
                  <a:lnTo>
                    <a:pt x="353812" y="944168"/>
                  </a:lnTo>
                  <a:lnTo>
                    <a:pt x="364734" y="939423"/>
                  </a:lnTo>
                  <a:lnTo>
                    <a:pt x="370259" y="926085"/>
                  </a:lnTo>
                  <a:lnTo>
                    <a:pt x="376042" y="923689"/>
                  </a:lnTo>
                  <a:lnTo>
                    <a:pt x="382910" y="907108"/>
                  </a:lnTo>
                  <a:lnTo>
                    <a:pt x="389847" y="904235"/>
                  </a:lnTo>
                  <a:lnTo>
                    <a:pt x="395561" y="889767"/>
                  </a:lnTo>
                  <a:lnTo>
                    <a:pt x="406606" y="884969"/>
                  </a:lnTo>
                  <a:lnTo>
                    <a:pt x="412008" y="870975"/>
                  </a:lnTo>
                  <a:lnTo>
                    <a:pt x="419524" y="867633"/>
                  </a:lnTo>
                  <a:lnTo>
                    <a:pt x="424659" y="855237"/>
                  </a:lnTo>
                  <a:lnTo>
                    <a:pt x="433813" y="851446"/>
                  </a:lnTo>
                  <a:lnTo>
                    <a:pt x="440026" y="836446"/>
                  </a:lnTo>
                  <a:lnTo>
                    <a:pt x="447653" y="833287"/>
                  </a:lnTo>
                  <a:lnTo>
                    <a:pt x="453758" y="818549"/>
                  </a:lnTo>
                  <a:lnTo>
                    <a:pt x="463720" y="814422"/>
                  </a:lnTo>
                  <a:lnTo>
                    <a:pt x="468939" y="801208"/>
                  </a:lnTo>
                  <a:lnTo>
                    <a:pt x="479030" y="796824"/>
                  </a:lnTo>
                  <a:lnTo>
                    <a:pt x="484306" y="784390"/>
                  </a:lnTo>
                  <a:lnTo>
                    <a:pt x="492078" y="781247"/>
                  </a:lnTo>
                  <a:lnTo>
                    <a:pt x="498408" y="766678"/>
                  </a:lnTo>
                  <a:lnTo>
                    <a:pt x="508208" y="762807"/>
                  </a:lnTo>
                  <a:lnTo>
                    <a:pt x="513219" y="750416"/>
                  </a:lnTo>
                  <a:lnTo>
                    <a:pt x="522698" y="746394"/>
                  </a:lnTo>
                  <a:lnTo>
                    <a:pt x="528585" y="732519"/>
                  </a:lnTo>
                  <a:lnTo>
                    <a:pt x="540566" y="727674"/>
                  </a:lnTo>
                  <a:lnTo>
                    <a:pt x="544847" y="717337"/>
                  </a:lnTo>
                  <a:lnTo>
                    <a:pt x="554950" y="713153"/>
                  </a:lnTo>
                  <a:lnTo>
                    <a:pt x="560029" y="700891"/>
                  </a:lnTo>
                  <a:lnTo>
                    <a:pt x="571658" y="696073"/>
                  </a:lnTo>
                  <a:lnTo>
                    <a:pt x="576846" y="683550"/>
                  </a:lnTo>
                  <a:lnTo>
                    <a:pt x="589598" y="678267"/>
                  </a:lnTo>
                  <a:lnTo>
                    <a:pt x="594187" y="666917"/>
                  </a:lnTo>
                  <a:lnTo>
                    <a:pt x="604976" y="662339"/>
                  </a:lnTo>
                  <a:lnTo>
                    <a:pt x="609554" y="651550"/>
                  </a:lnTo>
                  <a:lnTo>
                    <a:pt x="621534" y="646706"/>
                  </a:lnTo>
                  <a:lnTo>
                    <a:pt x="625816" y="636369"/>
                  </a:lnTo>
                  <a:lnTo>
                    <a:pt x="636316" y="632019"/>
                  </a:lnTo>
                  <a:lnTo>
                    <a:pt x="641368" y="620107"/>
                  </a:lnTo>
                  <a:lnTo>
                    <a:pt x="656073" y="614158"/>
                  </a:lnTo>
                  <a:lnTo>
                    <a:pt x="659974" y="604741"/>
                  </a:lnTo>
                  <a:lnTo>
                    <a:pt x="670896" y="600216"/>
                  </a:lnTo>
                  <a:lnTo>
                    <a:pt x="672150" y="597331"/>
                  </a:lnTo>
                  <a:lnTo>
                    <a:pt x="658834" y="602847"/>
                  </a:lnTo>
                  <a:lnTo>
                    <a:pt x="654904" y="613030"/>
                  </a:lnTo>
                  <a:lnTo>
                    <a:pt x="641450" y="619010"/>
                  </a:lnTo>
                  <a:lnTo>
                    <a:pt x="638456" y="626237"/>
                  </a:lnTo>
                  <a:lnTo>
                    <a:pt x="624667" y="631949"/>
                  </a:lnTo>
                  <a:lnTo>
                    <a:pt x="620744" y="641419"/>
                  </a:lnTo>
                  <a:lnTo>
                    <a:pt x="610327" y="645734"/>
                  </a:lnTo>
                  <a:lnTo>
                    <a:pt x="605378" y="657680"/>
                  </a:lnTo>
                  <a:lnTo>
                    <a:pt x="593237" y="662710"/>
                  </a:lnTo>
                  <a:lnTo>
                    <a:pt x="588747" y="673047"/>
                  </a:lnTo>
                  <a:lnTo>
                    <a:pt x="575531" y="678266"/>
                  </a:lnTo>
                  <a:lnTo>
                    <a:pt x="571404" y="688228"/>
                  </a:lnTo>
                  <a:lnTo>
                    <a:pt x="559547" y="693140"/>
                  </a:lnTo>
                  <a:lnTo>
                    <a:pt x="554957" y="704490"/>
                  </a:lnTo>
                  <a:lnTo>
                    <a:pt x="545036" y="708700"/>
                  </a:lnTo>
                  <a:lnTo>
                    <a:pt x="539776" y="722018"/>
                  </a:lnTo>
                  <a:lnTo>
                    <a:pt x="529027" y="726687"/>
                  </a:lnTo>
                  <a:lnTo>
                    <a:pt x="524409" y="737569"/>
                  </a:lnTo>
                  <a:lnTo>
                    <a:pt x="513059" y="742159"/>
                  </a:lnTo>
                  <a:lnTo>
                    <a:pt x="508148" y="754015"/>
                  </a:lnTo>
                  <a:lnTo>
                    <a:pt x="497413" y="758462"/>
                  </a:lnTo>
                  <a:lnTo>
                    <a:pt x="492966" y="769197"/>
                  </a:lnTo>
                  <a:lnTo>
                    <a:pt x="483812" y="772989"/>
                  </a:lnTo>
                  <a:lnTo>
                    <a:pt x="477599" y="787989"/>
                  </a:lnTo>
                  <a:lnTo>
                    <a:pt x="465653" y="792938"/>
                  </a:lnTo>
                  <a:lnTo>
                    <a:pt x="461337" y="803356"/>
                  </a:lnTo>
                  <a:lnTo>
                    <a:pt x="451812" y="807302"/>
                  </a:lnTo>
                  <a:lnTo>
                    <a:pt x="445971" y="821068"/>
                  </a:lnTo>
                  <a:lnTo>
                    <a:pt x="435364" y="825357"/>
                  </a:lnTo>
                  <a:lnTo>
                    <a:pt x="429709" y="839676"/>
                  </a:lnTo>
                  <a:lnTo>
                    <a:pt x="422137" y="842965"/>
                  </a:lnTo>
                  <a:lnTo>
                    <a:pt x="417058" y="855227"/>
                  </a:lnTo>
                  <a:lnTo>
                    <a:pt x="407904" y="859019"/>
                  </a:lnTo>
                  <a:lnTo>
                    <a:pt x="401691" y="874019"/>
                  </a:lnTo>
                  <a:lnTo>
                    <a:pt x="391009" y="878443"/>
                  </a:lnTo>
                  <a:lnTo>
                    <a:pt x="385429" y="891916"/>
                  </a:lnTo>
                  <a:lnTo>
                    <a:pt x="378833" y="894648"/>
                  </a:lnTo>
                  <a:lnTo>
                    <a:pt x="372778" y="910337"/>
                  </a:lnTo>
                  <a:lnTo>
                    <a:pt x="365852" y="913415"/>
                  </a:lnTo>
                  <a:lnTo>
                    <a:pt x="359571" y="928235"/>
                  </a:lnTo>
                  <a:lnTo>
                    <a:pt x="348218" y="932831"/>
                  </a:lnTo>
                  <a:lnTo>
                    <a:pt x="343680" y="943787"/>
                  </a:lnTo>
                  <a:lnTo>
                    <a:pt x="337897" y="946182"/>
                  </a:lnTo>
                  <a:lnTo>
                    <a:pt x="331029" y="962763"/>
                  </a:lnTo>
                  <a:lnTo>
                    <a:pt x="325266" y="965150"/>
                  </a:lnTo>
                  <a:lnTo>
                    <a:pt x="318192" y="982636"/>
                  </a:lnTo>
                  <a:lnTo>
                    <a:pt x="311256" y="985577"/>
                  </a:lnTo>
                  <a:lnTo>
                    <a:pt x="304460" y="1001983"/>
                  </a:lnTo>
                  <a:lnTo>
                    <a:pt x="297965" y="1004673"/>
                  </a:lnTo>
                  <a:lnTo>
                    <a:pt x="291439" y="1019695"/>
                  </a:lnTo>
                  <a:lnTo>
                    <a:pt x="285787" y="1021927"/>
                  </a:lnTo>
                  <a:lnTo>
                    <a:pt x="278602" y="1038486"/>
                  </a:lnTo>
                  <a:lnTo>
                    <a:pt x="271490" y="1041298"/>
                  </a:lnTo>
                  <a:lnTo>
                    <a:pt x="265242" y="1056383"/>
                  </a:lnTo>
                  <a:lnTo>
                    <a:pt x="259808" y="1058634"/>
                  </a:lnTo>
                  <a:lnTo>
                    <a:pt x="252590" y="1077335"/>
                  </a:lnTo>
                  <a:lnTo>
                    <a:pt x="246322" y="1080121"/>
                  </a:lnTo>
                  <a:lnTo>
                    <a:pt x="239753" y="1095602"/>
                  </a:lnTo>
                  <a:lnTo>
                    <a:pt x="232072" y="1098708"/>
                  </a:lnTo>
                  <a:lnTo>
                    <a:pt x="226022" y="1113314"/>
                  </a:lnTo>
                  <a:lnTo>
                    <a:pt x="222747" y="1114670"/>
                  </a:lnTo>
                  <a:lnTo>
                    <a:pt x="223497" y="1116483"/>
                  </a:lnTo>
                  <a:cubicBezTo>
                    <a:pt x="223497" y="1123645"/>
                    <a:pt x="220594" y="1130128"/>
                    <a:pt x="215901" y="1134822"/>
                  </a:cubicBezTo>
                  <a:lnTo>
                    <a:pt x="209486" y="1137479"/>
                  </a:lnTo>
                  <a:lnTo>
                    <a:pt x="203250" y="1152534"/>
                  </a:lnTo>
                  <a:lnTo>
                    <a:pt x="199960" y="1153896"/>
                  </a:lnTo>
                  <a:lnTo>
                    <a:pt x="200726" y="1155702"/>
                  </a:lnTo>
                  <a:cubicBezTo>
                    <a:pt x="200726" y="1162864"/>
                    <a:pt x="197752" y="1169348"/>
                    <a:pt x="192944" y="1174041"/>
                  </a:cubicBezTo>
                  <a:lnTo>
                    <a:pt x="186521" y="1176638"/>
                  </a:lnTo>
                  <a:lnTo>
                    <a:pt x="179212" y="1194283"/>
                  </a:lnTo>
                  <a:lnTo>
                    <a:pt x="176484" y="1195413"/>
                  </a:lnTo>
                  <a:lnTo>
                    <a:pt x="169091" y="1213260"/>
                  </a:lnTo>
                  <a:lnTo>
                    <a:pt x="166264" y="1214432"/>
                  </a:lnTo>
                  <a:lnTo>
                    <a:pt x="166567" y="1215163"/>
                  </a:lnTo>
                  <a:cubicBezTo>
                    <a:pt x="166567" y="1222325"/>
                    <a:pt x="163663" y="1228809"/>
                    <a:pt x="158970" y="1233502"/>
                  </a:cubicBezTo>
                  <a:lnTo>
                    <a:pt x="152610" y="1236137"/>
                  </a:lnTo>
                  <a:lnTo>
                    <a:pt x="145053" y="1254824"/>
                  </a:lnTo>
                  <a:lnTo>
                    <a:pt x="142411" y="1255946"/>
                  </a:lnTo>
                  <a:lnTo>
                    <a:pt x="134932" y="1274882"/>
                  </a:lnTo>
                  <a:lnTo>
                    <a:pt x="132054" y="1276133"/>
                  </a:lnTo>
                  <a:lnTo>
                    <a:pt x="124812" y="1294043"/>
                  </a:lnTo>
                  <a:lnTo>
                    <a:pt x="121921" y="1295270"/>
                  </a:lnTo>
                  <a:lnTo>
                    <a:pt x="122287" y="1296132"/>
                  </a:lnTo>
                  <a:cubicBezTo>
                    <a:pt x="122287" y="1303294"/>
                    <a:pt x="119313" y="1309778"/>
                    <a:pt x="114505" y="1314471"/>
                  </a:cubicBezTo>
                  <a:lnTo>
                    <a:pt x="113731" y="1314784"/>
                  </a:lnTo>
                  <a:lnTo>
                    <a:pt x="114696" y="1317007"/>
                  </a:lnTo>
                  <a:cubicBezTo>
                    <a:pt x="114696" y="1324343"/>
                    <a:pt x="111580" y="1330985"/>
                    <a:pt x="106544" y="1335793"/>
                  </a:cubicBezTo>
                  <a:lnTo>
                    <a:pt x="103022" y="1337186"/>
                  </a:lnTo>
                  <a:lnTo>
                    <a:pt x="103310" y="1337881"/>
                  </a:lnTo>
                  <a:cubicBezTo>
                    <a:pt x="103310" y="1345043"/>
                    <a:pt x="100406" y="1351527"/>
                    <a:pt x="95713" y="1356220"/>
                  </a:cubicBezTo>
                  <a:lnTo>
                    <a:pt x="92672" y="1357479"/>
                  </a:lnTo>
                  <a:lnTo>
                    <a:pt x="93189" y="1358756"/>
                  </a:lnTo>
                  <a:cubicBezTo>
                    <a:pt x="93189" y="1366092"/>
                    <a:pt x="90286" y="1372734"/>
                    <a:pt x="85592" y="1377542"/>
                  </a:cubicBezTo>
                  <a:lnTo>
                    <a:pt x="82703" y="1378768"/>
                  </a:lnTo>
                  <a:lnTo>
                    <a:pt x="83068" y="1379631"/>
                  </a:lnTo>
                  <a:cubicBezTo>
                    <a:pt x="83068" y="1386793"/>
                    <a:pt x="80094" y="1393277"/>
                    <a:pt x="75286" y="1397970"/>
                  </a:cubicBezTo>
                  <a:lnTo>
                    <a:pt x="74156" y="1398427"/>
                  </a:lnTo>
                  <a:lnTo>
                    <a:pt x="75478" y="1401770"/>
                  </a:lnTo>
                  <a:cubicBezTo>
                    <a:pt x="75478" y="1409456"/>
                    <a:pt x="72503" y="1416414"/>
                    <a:pt x="67696" y="1421452"/>
                  </a:cubicBezTo>
                  <a:lnTo>
                    <a:pt x="63777" y="1423152"/>
                  </a:lnTo>
                  <a:lnTo>
                    <a:pt x="64091" y="1423911"/>
                  </a:lnTo>
                  <a:cubicBezTo>
                    <a:pt x="64091" y="1431073"/>
                    <a:pt x="61188" y="1437557"/>
                    <a:pt x="56495" y="1442250"/>
                  </a:cubicBezTo>
                  <a:lnTo>
                    <a:pt x="55621" y="1442612"/>
                  </a:lnTo>
                  <a:lnTo>
                    <a:pt x="56500" y="1444786"/>
                  </a:lnTo>
                  <a:cubicBezTo>
                    <a:pt x="56500" y="1452122"/>
                    <a:pt x="53597" y="1458764"/>
                    <a:pt x="48904" y="1463572"/>
                  </a:cubicBezTo>
                  <a:lnTo>
                    <a:pt x="48144" y="1463895"/>
                  </a:lnTo>
                  <a:lnTo>
                    <a:pt x="48910" y="1465660"/>
                  </a:lnTo>
                  <a:cubicBezTo>
                    <a:pt x="48910" y="1472822"/>
                    <a:pt x="45866" y="1479306"/>
                    <a:pt x="40943" y="1483999"/>
                  </a:cubicBezTo>
                  <a:lnTo>
                    <a:pt x="37779" y="1485249"/>
                  </a:lnTo>
                  <a:lnTo>
                    <a:pt x="38788" y="1487800"/>
                  </a:lnTo>
                  <a:cubicBezTo>
                    <a:pt x="38788" y="1495485"/>
                    <a:pt x="35814" y="1502443"/>
                    <a:pt x="31006" y="1507481"/>
                  </a:cubicBezTo>
                  <a:lnTo>
                    <a:pt x="29232" y="1508251"/>
                  </a:lnTo>
                  <a:lnTo>
                    <a:pt x="29932" y="1509940"/>
                  </a:lnTo>
                  <a:cubicBezTo>
                    <a:pt x="29932" y="1517102"/>
                    <a:pt x="27029" y="1523586"/>
                    <a:pt x="22336" y="1528279"/>
                  </a:cubicBezTo>
                  <a:lnTo>
                    <a:pt x="21462" y="1528641"/>
                  </a:lnTo>
                  <a:lnTo>
                    <a:pt x="22341" y="1530814"/>
                  </a:lnTo>
                  <a:cubicBezTo>
                    <a:pt x="22341" y="1538151"/>
                    <a:pt x="19438" y="1544793"/>
                    <a:pt x="14745" y="1549601"/>
                  </a:cubicBezTo>
                  <a:lnTo>
                    <a:pt x="13122" y="1550290"/>
                  </a:lnTo>
                  <a:lnTo>
                    <a:pt x="14750" y="1554219"/>
                  </a:lnTo>
                  <a:cubicBezTo>
                    <a:pt x="14750" y="1561382"/>
                    <a:pt x="11848" y="1567865"/>
                    <a:pt x="7154" y="1572559"/>
                  </a:cubicBezTo>
                  <a:lnTo>
                    <a:pt x="6039" y="1573021"/>
                  </a:lnTo>
                  <a:lnTo>
                    <a:pt x="7160" y="1575726"/>
                  </a:lnTo>
                  <a:lnTo>
                    <a:pt x="0" y="1593010"/>
                  </a:lnTo>
                  <a:lnTo>
                    <a:pt x="0" y="1453018"/>
                  </a:lnTo>
                  <a:lnTo>
                    <a:pt x="2475" y="1447321"/>
                  </a:lnTo>
                  <a:lnTo>
                    <a:pt x="5216" y="1446238"/>
                  </a:lnTo>
                  <a:lnTo>
                    <a:pt x="4629" y="1444786"/>
                  </a:lnTo>
                  <a:cubicBezTo>
                    <a:pt x="4629" y="1437449"/>
                    <a:pt x="7532" y="1430807"/>
                    <a:pt x="12226" y="1425999"/>
                  </a:cubicBezTo>
                  <a:lnTo>
                    <a:pt x="12956" y="1425689"/>
                  </a:lnTo>
                  <a:lnTo>
                    <a:pt x="12220" y="1423911"/>
                  </a:lnTo>
                  <a:cubicBezTo>
                    <a:pt x="12220" y="1416749"/>
                    <a:pt x="15122" y="1410265"/>
                    <a:pt x="19816" y="1405572"/>
                  </a:cubicBezTo>
                  <a:lnTo>
                    <a:pt x="23278" y="1404138"/>
                  </a:lnTo>
                  <a:lnTo>
                    <a:pt x="22341" y="1401770"/>
                  </a:lnTo>
                  <a:cubicBezTo>
                    <a:pt x="22341" y="1394084"/>
                    <a:pt x="25314" y="1387126"/>
                    <a:pt x="30122" y="1382089"/>
                  </a:cubicBezTo>
                  <a:lnTo>
                    <a:pt x="30843" y="1381777"/>
                  </a:lnTo>
                  <a:lnTo>
                    <a:pt x="29932" y="1379631"/>
                  </a:lnTo>
                  <a:cubicBezTo>
                    <a:pt x="29932" y="1372469"/>
                    <a:pt x="32905" y="1365985"/>
                    <a:pt x="37713" y="1361292"/>
                  </a:cubicBezTo>
                  <a:lnTo>
                    <a:pt x="41692" y="1359683"/>
                  </a:lnTo>
                  <a:lnTo>
                    <a:pt x="41318" y="1358756"/>
                  </a:lnTo>
                  <a:cubicBezTo>
                    <a:pt x="41318" y="1351419"/>
                    <a:pt x="44220" y="1344777"/>
                    <a:pt x="48914" y="1339969"/>
                  </a:cubicBezTo>
                  <a:lnTo>
                    <a:pt x="51798" y="1338746"/>
                  </a:lnTo>
                  <a:lnTo>
                    <a:pt x="51439" y="1337881"/>
                  </a:lnTo>
                  <a:cubicBezTo>
                    <a:pt x="51439" y="1330719"/>
                    <a:pt x="54341" y="1324235"/>
                    <a:pt x="59035" y="1319542"/>
                  </a:cubicBezTo>
                  <a:lnTo>
                    <a:pt x="59963" y="1319157"/>
                  </a:lnTo>
                  <a:lnTo>
                    <a:pt x="59030" y="1317007"/>
                  </a:lnTo>
                  <a:cubicBezTo>
                    <a:pt x="59030" y="1309670"/>
                    <a:pt x="62145" y="1303028"/>
                    <a:pt x="67182" y="1298220"/>
                  </a:cubicBezTo>
                  <a:lnTo>
                    <a:pt x="69626" y="1297253"/>
                  </a:lnTo>
                  <a:lnTo>
                    <a:pt x="69151" y="1296132"/>
                  </a:lnTo>
                  <a:cubicBezTo>
                    <a:pt x="69151" y="1288970"/>
                    <a:pt x="72124" y="1282486"/>
                    <a:pt x="76932" y="1277793"/>
                  </a:cubicBezTo>
                  <a:lnTo>
                    <a:pt x="80912" y="1276183"/>
                  </a:lnTo>
                  <a:lnTo>
                    <a:pt x="80537" y="1275257"/>
                  </a:lnTo>
                  <a:cubicBezTo>
                    <a:pt x="80537" y="1267920"/>
                    <a:pt x="83440" y="1261278"/>
                    <a:pt x="88134" y="1256470"/>
                  </a:cubicBezTo>
                  <a:lnTo>
                    <a:pt x="90776" y="1255349"/>
                  </a:lnTo>
                  <a:lnTo>
                    <a:pt x="98254" y="1236414"/>
                  </a:lnTo>
                  <a:lnTo>
                    <a:pt x="101132" y="1235164"/>
                  </a:lnTo>
                  <a:lnTo>
                    <a:pt x="108375" y="1217251"/>
                  </a:lnTo>
                  <a:lnTo>
                    <a:pt x="114994" y="1214443"/>
                  </a:lnTo>
                  <a:lnTo>
                    <a:pt x="122292" y="1196824"/>
                  </a:lnTo>
                  <a:lnTo>
                    <a:pt x="125120" y="1195653"/>
                  </a:lnTo>
                  <a:lnTo>
                    <a:pt x="124817" y="1194921"/>
                  </a:lnTo>
                  <a:cubicBezTo>
                    <a:pt x="124817" y="1187759"/>
                    <a:pt x="127719" y="1181275"/>
                    <a:pt x="132413" y="1176582"/>
                  </a:cubicBezTo>
                  <a:lnTo>
                    <a:pt x="135142" y="1175451"/>
                  </a:lnTo>
                  <a:lnTo>
                    <a:pt x="142534" y="1157605"/>
                  </a:lnTo>
                  <a:lnTo>
                    <a:pt x="147687" y="1155470"/>
                  </a:lnTo>
                  <a:lnTo>
                    <a:pt x="155370" y="1137363"/>
                  </a:lnTo>
                  <a:lnTo>
                    <a:pt x="159582" y="1135660"/>
                  </a:lnTo>
                  <a:lnTo>
                    <a:pt x="158975" y="1134194"/>
                  </a:lnTo>
                  <a:cubicBezTo>
                    <a:pt x="158975" y="1127032"/>
                    <a:pt x="161877" y="1120549"/>
                    <a:pt x="166571" y="1115855"/>
                  </a:cubicBezTo>
                  <a:lnTo>
                    <a:pt x="172987" y="1113198"/>
                  </a:lnTo>
                  <a:lnTo>
                    <a:pt x="179223" y="1098143"/>
                  </a:lnTo>
                  <a:lnTo>
                    <a:pt x="182498" y="1096786"/>
                  </a:lnTo>
                  <a:lnTo>
                    <a:pt x="181747" y="1094975"/>
                  </a:lnTo>
                  <a:cubicBezTo>
                    <a:pt x="181747" y="1087813"/>
                    <a:pt x="184650" y="1081329"/>
                    <a:pt x="189344" y="1076636"/>
                  </a:cubicBezTo>
                  <a:lnTo>
                    <a:pt x="195800" y="1073961"/>
                  </a:lnTo>
                  <a:lnTo>
                    <a:pt x="202180" y="1058924"/>
                  </a:lnTo>
                  <a:lnTo>
                    <a:pt x="208870" y="1056219"/>
                  </a:lnTo>
                  <a:lnTo>
                    <a:pt x="215912" y="1037972"/>
                  </a:lnTo>
                  <a:lnTo>
                    <a:pt x="222144" y="1035202"/>
                  </a:lnTo>
                  <a:lnTo>
                    <a:pt x="228563" y="1019705"/>
                  </a:lnTo>
                  <a:lnTo>
                    <a:pt x="231639" y="1018431"/>
                  </a:lnTo>
                  <a:lnTo>
                    <a:pt x="239240" y="1000913"/>
                  </a:lnTo>
                  <a:lnTo>
                    <a:pt x="246432" y="998069"/>
                  </a:lnTo>
                  <a:lnTo>
                    <a:pt x="252971" y="983017"/>
                  </a:lnTo>
                  <a:lnTo>
                    <a:pt x="261907" y="979487"/>
                  </a:lnTo>
                  <a:lnTo>
                    <a:pt x="267782" y="965305"/>
                  </a:lnTo>
                  <a:lnTo>
                    <a:pt x="272930" y="963172"/>
                  </a:lnTo>
                  <a:lnTo>
                    <a:pt x="280618" y="944168"/>
                  </a:lnTo>
                  <a:lnTo>
                    <a:pt x="288190" y="940957"/>
                  </a:lnTo>
                  <a:lnTo>
                    <a:pt x="294350" y="926085"/>
                  </a:lnTo>
                  <a:lnTo>
                    <a:pt x="300134" y="923689"/>
                  </a:lnTo>
                  <a:lnTo>
                    <a:pt x="307002" y="907108"/>
                  </a:lnTo>
                  <a:lnTo>
                    <a:pt x="314106" y="904165"/>
                  </a:lnTo>
                  <a:lnTo>
                    <a:pt x="320209" y="889767"/>
                  </a:lnTo>
                  <a:lnTo>
                    <a:pt x="330445" y="885623"/>
                  </a:lnTo>
                  <a:lnTo>
                    <a:pt x="336100" y="870975"/>
                  </a:lnTo>
                  <a:lnTo>
                    <a:pt x="343616" y="867633"/>
                  </a:lnTo>
                  <a:lnTo>
                    <a:pt x="348751" y="855237"/>
                  </a:lnTo>
                  <a:lnTo>
                    <a:pt x="357904" y="851446"/>
                  </a:lnTo>
                  <a:lnTo>
                    <a:pt x="364118" y="836446"/>
                  </a:lnTo>
                  <a:lnTo>
                    <a:pt x="374799" y="832022"/>
                  </a:lnTo>
                  <a:lnTo>
                    <a:pt x="380380" y="818549"/>
                  </a:lnTo>
                  <a:lnTo>
                    <a:pt x="387317" y="815675"/>
                  </a:lnTo>
                  <a:lnTo>
                    <a:pt x="393031" y="801208"/>
                  </a:lnTo>
                  <a:lnTo>
                    <a:pt x="403122" y="796824"/>
                  </a:lnTo>
                  <a:lnTo>
                    <a:pt x="408398" y="784390"/>
                  </a:lnTo>
                  <a:lnTo>
                    <a:pt x="419118" y="780055"/>
                  </a:lnTo>
                  <a:lnTo>
                    <a:pt x="424659" y="766678"/>
                  </a:lnTo>
                  <a:lnTo>
                    <a:pt x="435077" y="762363"/>
                  </a:lnTo>
                  <a:lnTo>
                    <a:pt x="440026" y="750416"/>
                  </a:lnTo>
                  <a:lnTo>
                    <a:pt x="450707" y="745992"/>
                  </a:lnTo>
                  <a:lnTo>
                    <a:pt x="456288" y="732519"/>
                  </a:lnTo>
                  <a:lnTo>
                    <a:pt x="467023" y="728072"/>
                  </a:lnTo>
                  <a:lnTo>
                    <a:pt x="471470" y="717337"/>
                  </a:lnTo>
                  <a:lnTo>
                    <a:pt x="481646" y="713121"/>
                  </a:lnTo>
                  <a:lnTo>
                    <a:pt x="486836" y="700891"/>
                  </a:lnTo>
                  <a:lnTo>
                    <a:pt x="498037" y="696362"/>
                  </a:lnTo>
                  <a:lnTo>
                    <a:pt x="503098" y="683550"/>
                  </a:lnTo>
                  <a:lnTo>
                    <a:pt x="513356" y="679093"/>
                  </a:lnTo>
                  <a:lnTo>
                    <a:pt x="518279" y="666917"/>
                  </a:lnTo>
                  <a:lnTo>
                    <a:pt x="530510" y="661727"/>
                  </a:lnTo>
                  <a:lnTo>
                    <a:pt x="534726" y="651550"/>
                  </a:lnTo>
                  <a:lnTo>
                    <a:pt x="545648" y="647026"/>
                  </a:lnTo>
                  <a:lnTo>
                    <a:pt x="550278" y="636369"/>
                  </a:lnTo>
                  <a:lnTo>
                    <a:pt x="563180" y="631273"/>
                  </a:lnTo>
                  <a:lnTo>
                    <a:pt x="567805" y="620107"/>
                  </a:lnTo>
                  <a:lnTo>
                    <a:pt x="579750" y="615160"/>
                  </a:lnTo>
                  <a:lnTo>
                    <a:pt x="580431" y="613516"/>
                  </a:lnTo>
                  <a:lnTo>
                    <a:pt x="566375" y="619764"/>
                  </a:lnTo>
                  <a:lnTo>
                    <a:pt x="563628" y="626237"/>
                  </a:lnTo>
                  <a:lnTo>
                    <a:pt x="551648" y="631081"/>
                  </a:lnTo>
                  <a:lnTo>
                    <a:pt x="547366" y="641419"/>
                  </a:lnTo>
                  <a:lnTo>
                    <a:pt x="533990" y="646960"/>
                  </a:lnTo>
                  <a:lnTo>
                    <a:pt x="529655" y="657680"/>
                  </a:lnTo>
                  <a:lnTo>
                    <a:pt x="517423" y="662871"/>
                  </a:lnTo>
                  <a:lnTo>
                    <a:pt x="513208" y="673047"/>
                  </a:lnTo>
                  <a:lnTo>
                    <a:pt x="502287" y="677571"/>
                  </a:lnTo>
                  <a:lnTo>
                    <a:pt x="497657" y="688228"/>
                  </a:lnTo>
                  <a:lnTo>
                    <a:pt x="484754" y="693324"/>
                  </a:lnTo>
                  <a:lnTo>
                    <a:pt x="480129" y="704490"/>
                  </a:lnTo>
                  <a:lnTo>
                    <a:pt x="468963" y="709115"/>
                  </a:lnTo>
                  <a:lnTo>
                    <a:pt x="463868" y="722018"/>
                  </a:lnTo>
                  <a:lnTo>
                    <a:pt x="453210" y="726648"/>
                  </a:lnTo>
                  <a:lnTo>
                    <a:pt x="448686" y="737569"/>
                  </a:lnTo>
                  <a:lnTo>
                    <a:pt x="437057" y="742386"/>
                  </a:lnTo>
                  <a:lnTo>
                    <a:pt x="432240" y="754015"/>
                  </a:lnTo>
                  <a:lnTo>
                    <a:pt x="421505" y="758462"/>
                  </a:lnTo>
                  <a:lnTo>
                    <a:pt x="417058" y="769197"/>
                  </a:lnTo>
                  <a:lnTo>
                    <a:pt x="407904" y="772989"/>
                  </a:lnTo>
                  <a:lnTo>
                    <a:pt x="401691" y="787989"/>
                  </a:lnTo>
                  <a:lnTo>
                    <a:pt x="389744" y="792938"/>
                  </a:lnTo>
                  <a:lnTo>
                    <a:pt x="385429" y="803356"/>
                  </a:lnTo>
                  <a:lnTo>
                    <a:pt x="375959" y="807279"/>
                  </a:lnTo>
                  <a:lnTo>
                    <a:pt x="370248" y="821068"/>
                  </a:lnTo>
                  <a:lnTo>
                    <a:pt x="363871" y="823709"/>
                  </a:lnTo>
                  <a:lnTo>
                    <a:pt x="357411" y="839676"/>
                  </a:lnTo>
                  <a:lnTo>
                    <a:pt x="345499" y="844727"/>
                  </a:lnTo>
                  <a:lnTo>
                    <a:pt x="341150" y="855227"/>
                  </a:lnTo>
                  <a:lnTo>
                    <a:pt x="332041" y="859000"/>
                  </a:lnTo>
                  <a:lnTo>
                    <a:pt x="325968" y="874019"/>
                  </a:lnTo>
                  <a:lnTo>
                    <a:pt x="319574" y="876732"/>
                  </a:lnTo>
                  <a:lnTo>
                    <a:pt x="313131" y="891916"/>
                  </a:lnTo>
                  <a:lnTo>
                    <a:pt x="302287" y="896300"/>
                  </a:lnTo>
                  <a:lnTo>
                    <a:pt x="296870" y="910337"/>
                  </a:lnTo>
                  <a:lnTo>
                    <a:pt x="290098" y="913347"/>
                  </a:lnTo>
                  <a:lnTo>
                    <a:pt x="284218" y="928235"/>
                  </a:lnTo>
                  <a:lnTo>
                    <a:pt x="276418" y="931624"/>
                  </a:lnTo>
                  <a:lnTo>
                    <a:pt x="271011" y="943787"/>
                  </a:lnTo>
                  <a:lnTo>
                    <a:pt x="261453" y="947476"/>
                  </a:lnTo>
                  <a:lnTo>
                    <a:pt x="255120" y="962763"/>
                  </a:lnTo>
                  <a:lnTo>
                    <a:pt x="249378" y="965142"/>
                  </a:lnTo>
                  <a:lnTo>
                    <a:pt x="242469" y="982636"/>
                  </a:lnTo>
                  <a:lnTo>
                    <a:pt x="236796" y="985101"/>
                  </a:lnTo>
                  <a:lnTo>
                    <a:pt x="229632" y="1001983"/>
                  </a:lnTo>
                  <a:lnTo>
                    <a:pt x="221951" y="1005089"/>
                  </a:lnTo>
                  <a:lnTo>
                    <a:pt x="215901" y="1019695"/>
                  </a:lnTo>
                  <a:lnTo>
                    <a:pt x="209832" y="1022209"/>
                  </a:lnTo>
                  <a:lnTo>
                    <a:pt x="203250" y="1038486"/>
                  </a:lnTo>
                  <a:lnTo>
                    <a:pt x="196856" y="1041198"/>
                  </a:lnTo>
                  <a:lnTo>
                    <a:pt x="190413" y="1056383"/>
                  </a:lnTo>
                  <a:lnTo>
                    <a:pt x="183725" y="1059088"/>
                  </a:lnTo>
                  <a:lnTo>
                    <a:pt x="176682" y="1077335"/>
                  </a:lnTo>
                  <a:lnTo>
                    <a:pt x="170450" y="1080105"/>
                  </a:lnTo>
                  <a:lnTo>
                    <a:pt x="164031" y="1095602"/>
                  </a:lnTo>
                  <a:lnTo>
                    <a:pt x="160644" y="1097005"/>
                  </a:lnTo>
                  <a:lnTo>
                    <a:pt x="153724" y="1113314"/>
                  </a:lnTo>
                  <a:lnTo>
                    <a:pt x="147345" y="1115893"/>
                  </a:lnTo>
                  <a:lnTo>
                    <a:pt x="147589" y="1116483"/>
                  </a:lnTo>
                  <a:cubicBezTo>
                    <a:pt x="147589" y="1123645"/>
                    <a:pt x="144686" y="1130128"/>
                    <a:pt x="139993" y="1134822"/>
                  </a:cubicBezTo>
                  <a:lnTo>
                    <a:pt x="133577" y="1137479"/>
                  </a:lnTo>
                  <a:lnTo>
                    <a:pt x="127341" y="1152534"/>
                  </a:lnTo>
                  <a:lnTo>
                    <a:pt x="124066" y="1153891"/>
                  </a:lnTo>
                  <a:lnTo>
                    <a:pt x="124817" y="1155702"/>
                  </a:lnTo>
                  <a:cubicBezTo>
                    <a:pt x="124817" y="1162864"/>
                    <a:pt x="121914" y="1169348"/>
                    <a:pt x="117220" y="1174041"/>
                  </a:cubicBezTo>
                  <a:lnTo>
                    <a:pt x="114374" y="1175221"/>
                  </a:lnTo>
                  <a:lnTo>
                    <a:pt x="114696" y="1175944"/>
                  </a:lnTo>
                  <a:cubicBezTo>
                    <a:pt x="114696" y="1183106"/>
                    <a:pt x="111580" y="1189590"/>
                    <a:pt x="106544" y="1194283"/>
                  </a:cubicBezTo>
                  <a:lnTo>
                    <a:pt x="99997" y="1196810"/>
                  </a:lnTo>
                  <a:lnTo>
                    <a:pt x="93183" y="1213260"/>
                  </a:lnTo>
                  <a:lnTo>
                    <a:pt x="90356" y="1214432"/>
                  </a:lnTo>
                  <a:lnTo>
                    <a:pt x="90658" y="1215163"/>
                  </a:lnTo>
                  <a:cubicBezTo>
                    <a:pt x="90658" y="1222325"/>
                    <a:pt x="87755" y="1228809"/>
                    <a:pt x="83062" y="1233502"/>
                  </a:cubicBezTo>
                  <a:lnTo>
                    <a:pt x="80011" y="1234766"/>
                  </a:lnTo>
                  <a:lnTo>
                    <a:pt x="80537" y="1236038"/>
                  </a:lnTo>
                  <a:cubicBezTo>
                    <a:pt x="80537" y="1243375"/>
                    <a:pt x="77563" y="1250016"/>
                    <a:pt x="72755" y="1254824"/>
                  </a:cubicBezTo>
                  <a:lnTo>
                    <a:pt x="68834" y="1256448"/>
                  </a:lnTo>
                  <a:lnTo>
                    <a:pt x="61554" y="1274882"/>
                  </a:lnTo>
                  <a:lnTo>
                    <a:pt x="58677" y="1276133"/>
                  </a:lnTo>
                  <a:lnTo>
                    <a:pt x="51434" y="1294043"/>
                  </a:lnTo>
                  <a:lnTo>
                    <a:pt x="48551" y="1295266"/>
                  </a:lnTo>
                  <a:lnTo>
                    <a:pt x="48909" y="1296132"/>
                  </a:lnTo>
                  <a:cubicBezTo>
                    <a:pt x="48909" y="1303294"/>
                    <a:pt x="46006" y="1309778"/>
                    <a:pt x="41313" y="1314471"/>
                  </a:cubicBezTo>
                  <a:lnTo>
                    <a:pt x="38262" y="1315735"/>
                  </a:lnTo>
                  <a:lnTo>
                    <a:pt x="38788" y="1317007"/>
                  </a:lnTo>
                  <a:cubicBezTo>
                    <a:pt x="38788" y="1324343"/>
                    <a:pt x="35814" y="1330985"/>
                    <a:pt x="31006" y="1335793"/>
                  </a:cubicBezTo>
                  <a:lnTo>
                    <a:pt x="27191" y="1337373"/>
                  </a:lnTo>
                  <a:lnTo>
                    <a:pt x="27402" y="1337881"/>
                  </a:lnTo>
                  <a:cubicBezTo>
                    <a:pt x="27402" y="1345043"/>
                    <a:pt x="24498" y="1351527"/>
                    <a:pt x="19805" y="1356220"/>
                  </a:cubicBezTo>
                  <a:lnTo>
                    <a:pt x="16764" y="1357479"/>
                  </a:lnTo>
                  <a:lnTo>
                    <a:pt x="17280" y="1358756"/>
                  </a:lnTo>
                  <a:cubicBezTo>
                    <a:pt x="17280" y="1366092"/>
                    <a:pt x="14377" y="1372734"/>
                    <a:pt x="9684" y="1377542"/>
                  </a:cubicBezTo>
                  <a:lnTo>
                    <a:pt x="8953" y="1377853"/>
                  </a:lnTo>
                  <a:lnTo>
                    <a:pt x="9690" y="1379631"/>
                  </a:lnTo>
                  <a:cubicBezTo>
                    <a:pt x="9690" y="1386793"/>
                    <a:pt x="6786" y="1393277"/>
                    <a:pt x="2093" y="1397970"/>
                  </a:cubicBezTo>
                  <a:lnTo>
                    <a:pt x="0" y="1398837"/>
                  </a:lnTo>
                  <a:lnTo>
                    <a:pt x="0" y="1288982"/>
                  </a:lnTo>
                  <a:lnTo>
                    <a:pt x="4635" y="1277793"/>
                  </a:lnTo>
                  <a:lnTo>
                    <a:pt x="7675" y="1276533"/>
                  </a:lnTo>
                  <a:lnTo>
                    <a:pt x="7160" y="1275257"/>
                  </a:lnTo>
                  <a:cubicBezTo>
                    <a:pt x="7160" y="1267920"/>
                    <a:pt x="10062" y="1261278"/>
                    <a:pt x="14756" y="1256470"/>
                  </a:cubicBezTo>
                  <a:lnTo>
                    <a:pt x="17398" y="1255349"/>
                  </a:lnTo>
                  <a:lnTo>
                    <a:pt x="24876" y="1236414"/>
                  </a:lnTo>
                  <a:lnTo>
                    <a:pt x="27765" y="1235159"/>
                  </a:lnTo>
                  <a:lnTo>
                    <a:pt x="35182" y="1217251"/>
                  </a:lnTo>
                  <a:lnTo>
                    <a:pt x="38998" y="1215671"/>
                  </a:lnTo>
                  <a:lnTo>
                    <a:pt x="38788" y="1215163"/>
                  </a:lnTo>
                  <a:cubicBezTo>
                    <a:pt x="38788" y="1208001"/>
                    <a:pt x="41690" y="1201517"/>
                    <a:pt x="46384" y="1196824"/>
                  </a:cubicBezTo>
                  <a:lnTo>
                    <a:pt x="49211" y="1195653"/>
                  </a:lnTo>
                  <a:lnTo>
                    <a:pt x="48908" y="1194921"/>
                  </a:lnTo>
                  <a:cubicBezTo>
                    <a:pt x="48908" y="1187759"/>
                    <a:pt x="51811" y="1181275"/>
                    <a:pt x="56505" y="1176582"/>
                  </a:cubicBezTo>
                  <a:lnTo>
                    <a:pt x="59252" y="1175444"/>
                  </a:lnTo>
                  <a:lnTo>
                    <a:pt x="67182" y="1157605"/>
                  </a:lnTo>
                  <a:lnTo>
                    <a:pt x="73104" y="1155319"/>
                  </a:lnTo>
                  <a:lnTo>
                    <a:pt x="80542" y="1137363"/>
                  </a:lnTo>
                  <a:lnTo>
                    <a:pt x="83818" y="1136006"/>
                  </a:lnTo>
                  <a:lnTo>
                    <a:pt x="83067" y="1134194"/>
                  </a:lnTo>
                  <a:cubicBezTo>
                    <a:pt x="83067" y="1127032"/>
                    <a:pt x="85969" y="1120549"/>
                    <a:pt x="90663" y="1115855"/>
                  </a:cubicBezTo>
                  <a:lnTo>
                    <a:pt x="97078" y="1113198"/>
                  </a:lnTo>
                  <a:lnTo>
                    <a:pt x="103315" y="1098143"/>
                  </a:lnTo>
                  <a:lnTo>
                    <a:pt x="108758" y="1095889"/>
                  </a:lnTo>
                  <a:lnTo>
                    <a:pt x="108370" y="1094975"/>
                  </a:lnTo>
                  <a:cubicBezTo>
                    <a:pt x="108370" y="1087813"/>
                    <a:pt x="111343" y="1081329"/>
                    <a:pt x="116151" y="1076636"/>
                  </a:cubicBezTo>
                  <a:lnTo>
                    <a:pt x="120794" y="1074758"/>
                  </a:lnTo>
                  <a:lnTo>
                    <a:pt x="127352" y="1058924"/>
                  </a:lnTo>
                  <a:lnTo>
                    <a:pt x="132786" y="1056673"/>
                  </a:lnTo>
                  <a:lnTo>
                    <a:pt x="140004" y="1037972"/>
                  </a:lnTo>
                  <a:lnTo>
                    <a:pt x="146271" y="1035186"/>
                  </a:lnTo>
                  <a:lnTo>
                    <a:pt x="152840" y="1019705"/>
                  </a:lnTo>
                  <a:lnTo>
                    <a:pt x="160171" y="1016740"/>
                  </a:lnTo>
                  <a:lnTo>
                    <a:pt x="166571" y="1000913"/>
                  </a:lnTo>
                  <a:lnTo>
                    <a:pt x="172927" y="998216"/>
                  </a:lnTo>
                  <a:lnTo>
                    <a:pt x="179223" y="983017"/>
                  </a:lnTo>
                  <a:lnTo>
                    <a:pt x="185679" y="980342"/>
                  </a:lnTo>
                  <a:lnTo>
                    <a:pt x="192059" y="965305"/>
                  </a:lnTo>
                  <a:lnTo>
                    <a:pt x="198466" y="962714"/>
                  </a:lnTo>
                  <a:lnTo>
                    <a:pt x="205791" y="944168"/>
                  </a:lnTo>
                  <a:lnTo>
                    <a:pt x="212084" y="941433"/>
                  </a:lnTo>
                  <a:lnTo>
                    <a:pt x="218442" y="926085"/>
                  </a:lnTo>
                  <a:lnTo>
                    <a:pt x="224291" y="923662"/>
                  </a:lnTo>
                  <a:lnTo>
                    <a:pt x="231649" y="907108"/>
                  </a:lnTo>
                  <a:lnTo>
                    <a:pt x="242318" y="902991"/>
                  </a:lnTo>
                  <a:lnTo>
                    <a:pt x="247540" y="889767"/>
                  </a:lnTo>
                  <a:lnTo>
                    <a:pt x="254026" y="886949"/>
                  </a:lnTo>
                  <a:lnTo>
                    <a:pt x="260191" y="870975"/>
                  </a:lnTo>
                  <a:lnTo>
                    <a:pt x="270901" y="866214"/>
                  </a:lnTo>
                  <a:lnTo>
                    <a:pt x="275558" y="855237"/>
                  </a:lnTo>
                  <a:lnTo>
                    <a:pt x="282890" y="852273"/>
                  </a:lnTo>
                  <a:lnTo>
                    <a:pt x="289290" y="836446"/>
                  </a:lnTo>
                  <a:lnTo>
                    <a:pt x="298714" y="832447"/>
                  </a:lnTo>
                  <a:lnTo>
                    <a:pt x="304472" y="818549"/>
                  </a:lnTo>
                  <a:lnTo>
                    <a:pt x="314503" y="814393"/>
                  </a:lnTo>
                  <a:lnTo>
                    <a:pt x="319838" y="801208"/>
                  </a:lnTo>
                  <a:lnTo>
                    <a:pt x="328044" y="797727"/>
                  </a:lnTo>
                  <a:lnTo>
                    <a:pt x="333569" y="784390"/>
                  </a:lnTo>
                  <a:lnTo>
                    <a:pt x="343039" y="780467"/>
                  </a:lnTo>
                  <a:lnTo>
                    <a:pt x="348751" y="766678"/>
                  </a:lnTo>
                  <a:lnTo>
                    <a:pt x="359169" y="762363"/>
                  </a:lnTo>
                  <a:lnTo>
                    <a:pt x="364118" y="750416"/>
                  </a:lnTo>
                  <a:lnTo>
                    <a:pt x="374799" y="745992"/>
                  </a:lnTo>
                  <a:lnTo>
                    <a:pt x="380380" y="732519"/>
                  </a:lnTo>
                  <a:lnTo>
                    <a:pt x="391114" y="728072"/>
                  </a:lnTo>
                  <a:lnTo>
                    <a:pt x="395561" y="717337"/>
                  </a:lnTo>
                  <a:lnTo>
                    <a:pt x="407190" y="712520"/>
                  </a:lnTo>
                  <a:lnTo>
                    <a:pt x="412008" y="700891"/>
                  </a:lnTo>
                  <a:lnTo>
                    <a:pt x="421970" y="696764"/>
                  </a:lnTo>
                  <a:lnTo>
                    <a:pt x="427189" y="683550"/>
                  </a:lnTo>
                  <a:lnTo>
                    <a:pt x="437527" y="679058"/>
                  </a:lnTo>
                  <a:lnTo>
                    <a:pt x="442556" y="666917"/>
                  </a:lnTo>
                  <a:lnTo>
                    <a:pt x="454698" y="661888"/>
                  </a:lnTo>
                  <a:lnTo>
                    <a:pt x="459189" y="651550"/>
                  </a:lnTo>
                  <a:lnTo>
                    <a:pt x="472404" y="646331"/>
                  </a:lnTo>
                  <a:lnTo>
                    <a:pt x="476530" y="636369"/>
                  </a:lnTo>
                  <a:lnTo>
                    <a:pt x="488387" y="631457"/>
                  </a:lnTo>
                  <a:lnTo>
                    <a:pt x="492976" y="620107"/>
                  </a:lnTo>
                  <a:lnTo>
                    <a:pt x="506743" y="614266"/>
                  </a:lnTo>
                  <a:lnTo>
                    <a:pt x="510688" y="604741"/>
                  </a:lnTo>
                  <a:lnTo>
                    <a:pt x="521516" y="600255"/>
                  </a:lnTo>
                  <a:lnTo>
                    <a:pt x="522514" y="597905"/>
                  </a:lnTo>
                  <a:lnTo>
                    <a:pt x="509410" y="603203"/>
                  </a:lnTo>
                  <a:lnTo>
                    <a:pt x="505617" y="613030"/>
                  </a:lnTo>
                  <a:lnTo>
                    <a:pt x="493455" y="618436"/>
                  </a:lnTo>
                  <a:lnTo>
                    <a:pt x="490066" y="626237"/>
                  </a:lnTo>
                  <a:lnTo>
                    <a:pt x="475337" y="632054"/>
                  </a:lnTo>
                  <a:lnTo>
                    <a:pt x="471458" y="641419"/>
                  </a:lnTo>
                  <a:lnTo>
                    <a:pt x="460959" y="645768"/>
                  </a:lnTo>
                  <a:lnTo>
                    <a:pt x="455907" y="657680"/>
                  </a:lnTo>
                  <a:lnTo>
                    <a:pt x="442620" y="663056"/>
                  </a:lnTo>
                  <a:lnTo>
                    <a:pt x="438380" y="673047"/>
                  </a:lnTo>
                  <a:lnTo>
                    <a:pt x="426400" y="677891"/>
                  </a:lnTo>
                  <a:lnTo>
                    <a:pt x="422118" y="688228"/>
                  </a:lnTo>
                  <a:lnTo>
                    <a:pt x="411781" y="692510"/>
                  </a:lnTo>
                  <a:lnTo>
                    <a:pt x="406937" y="704490"/>
                  </a:lnTo>
                  <a:lnTo>
                    <a:pt x="395342" y="709410"/>
                  </a:lnTo>
                  <a:lnTo>
                    <a:pt x="390120" y="722018"/>
                  </a:lnTo>
                  <a:lnTo>
                    <a:pt x="376962" y="727468"/>
                  </a:lnTo>
                  <a:lnTo>
                    <a:pt x="372778" y="737569"/>
                  </a:lnTo>
                  <a:lnTo>
                    <a:pt x="362602" y="741784"/>
                  </a:lnTo>
                  <a:lnTo>
                    <a:pt x="357411" y="754015"/>
                  </a:lnTo>
                  <a:lnTo>
                    <a:pt x="345432" y="758859"/>
                  </a:lnTo>
                  <a:lnTo>
                    <a:pt x="341150" y="769197"/>
                  </a:lnTo>
                  <a:lnTo>
                    <a:pt x="332041" y="772970"/>
                  </a:lnTo>
                  <a:lnTo>
                    <a:pt x="325968" y="787989"/>
                  </a:lnTo>
                  <a:lnTo>
                    <a:pt x="318109" y="791324"/>
                  </a:lnTo>
                  <a:lnTo>
                    <a:pt x="312760" y="803356"/>
                  </a:lnTo>
                  <a:lnTo>
                    <a:pt x="302578" y="807286"/>
                  </a:lnTo>
                  <a:lnTo>
                    <a:pt x="296870" y="821068"/>
                  </a:lnTo>
                  <a:lnTo>
                    <a:pt x="287505" y="824947"/>
                  </a:lnTo>
                  <a:lnTo>
                    <a:pt x="281688" y="839676"/>
                  </a:lnTo>
                  <a:lnTo>
                    <a:pt x="269488" y="844975"/>
                  </a:lnTo>
                  <a:lnTo>
                    <a:pt x="265242" y="855227"/>
                  </a:lnTo>
                  <a:lnTo>
                    <a:pt x="259172" y="857741"/>
                  </a:lnTo>
                  <a:lnTo>
                    <a:pt x="252590" y="874019"/>
                  </a:lnTo>
                  <a:lnTo>
                    <a:pt x="243110" y="878042"/>
                  </a:lnTo>
                  <a:lnTo>
                    <a:pt x="237223" y="891916"/>
                  </a:lnTo>
                  <a:lnTo>
                    <a:pt x="229377" y="895088"/>
                  </a:lnTo>
                  <a:lnTo>
                    <a:pt x="223492" y="910337"/>
                  </a:lnTo>
                  <a:lnTo>
                    <a:pt x="213651" y="914711"/>
                  </a:lnTo>
                  <a:lnTo>
                    <a:pt x="208310" y="928235"/>
                  </a:lnTo>
                  <a:lnTo>
                    <a:pt x="200664" y="931557"/>
                  </a:lnTo>
                  <a:lnTo>
                    <a:pt x="195474" y="943787"/>
                  </a:lnTo>
                  <a:lnTo>
                    <a:pt x="188422" y="946638"/>
                  </a:lnTo>
                  <a:lnTo>
                    <a:pt x="181743" y="962763"/>
                  </a:lnTo>
                  <a:lnTo>
                    <a:pt x="172976" y="966395"/>
                  </a:lnTo>
                  <a:lnTo>
                    <a:pt x="166561" y="982636"/>
                  </a:lnTo>
                  <a:lnTo>
                    <a:pt x="160888" y="985101"/>
                  </a:lnTo>
                  <a:lnTo>
                    <a:pt x="153724" y="1001983"/>
                  </a:lnTo>
                  <a:lnTo>
                    <a:pt x="146043" y="1005089"/>
                  </a:lnTo>
                  <a:lnTo>
                    <a:pt x="139993" y="1019695"/>
                  </a:lnTo>
                  <a:lnTo>
                    <a:pt x="133923" y="1022209"/>
                  </a:lnTo>
                  <a:lnTo>
                    <a:pt x="127341" y="1038486"/>
                  </a:lnTo>
                  <a:lnTo>
                    <a:pt x="120948" y="1041198"/>
                  </a:lnTo>
                  <a:lnTo>
                    <a:pt x="114505" y="1056383"/>
                  </a:lnTo>
                  <a:lnTo>
                    <a:pt x="107816" y="1059088"/>
                  </a:lnTo>
                  <a:lnTo>
                    <a:pt x="100774" y="1077335"/>
                  </a:lnTo>
                  <a:lnTo>
                    <a:pt x="97643" y="1078726"/>
                  </a:lnTo>
                  <a:lnTo>
                    <a:pt x="90653" y="1095602"/>
                  </a:lnTo>
                  <a:lnTo>
                    <a:pt x="84238" y="1098259"/>
                  </a:lnTo>
                  <a:lnTo>
                    <a:pt x="78002" y="1113314"/>
                  </a:lnTo>
                  <a:lnTo>
                    <a:pt x="72558" y="1115568"/>
                  </a:lnTo>
                  <a:lnTo>
                    <a:pt x="72946" y="1116483"/>
                  </a:lnTo>
                  <a:cubicBezTo>
                    <a:pt x="72946" y="1123645"/>
                    <a:pt x="69972" y="1130128"/>
                    <a:pt x="65164" y="1134822"/>
                  </a:cubicBezTo>
                  <a:lnTo>
                    <a:pt x="60522" y="1136698"/>
                  </a:lnTo>
                  <a:lnTo>
                    <a:pt x="53964" y="1152534"/>
                  </a:lnTo>
                  <a:lnTo>
                    <a:pt x="48528" y="1154785"/>
                  </a:lnTo>
                  <a:lnTo>
                    <a:pt x="48908" y="1155702"/>
                  </a:lnTo>
                  <a:cubicBezTo>
                    <a:pt x="48908" y="1162864"/>
                    <a:pt x="46005" y="1169348"/>
                    <a:pt x="41312" y="1174041"/>
                  </a:cubicBezTo>
                  <a:lnTo>
                    <a:pt x="38479" y="1175215"/>
                  </a:lnTo>
                  <a:lnTo>
                    <a:pt x="38788" y="1175944"/>
                  </a:lnTo>
                  <a:cubicBezTo>
                    <a:pt x="38788" y="1183106"/>
                    <a:pt x="35814" y="1189590"/>
                    <a:pt x="31006" y="1194283"/>
                  </a:cubicBezTo>
                  <a:lnTo>
                    <a:pt x="26970" y="1195916"/>
                  </a:lnTo>
                  <a:lnTo>
                    <a:pt x="19436" y="1213260"/>
                  </a:lnTo>
                  <a:lnTo>
                    <a:pt x="14731" y="1215118"/>
                  </a:lnTo>
                  <a:lnTo>
                    <a:pt x="14750" y="1215163"/>
                  </a:lnTo>
                  <a:cubicBezTo>
                    <a:pt x="14750" y="1222325"/>
                    <a:pt x="11847" y="1228809"/>
                    <a:pt x="7154" y="1233502"/>
                  </a:cubicBezTo>
                  <a:lnTo>
                    <a:pt x="4113" y="1234761"/>
                  </a:lnTo>
                  <a:lnTo>
                    <a:pt x="4629" y="1236038"/>
                  </a:lnTo>
                  <a:lnTo>
                    <a:pt x="0" y="1247487"/>
                  </a:lnTo>
                  <a:lnTo>
                    <a:pt x="0" y="1148551"/>
                  </a:lnTo>
                  <a:lnTo>
                    <a:pt x="4634" y="1137363"/>
                  </a:lnTo>
                  <a:lnTo>
                    <a:pt x="10069" y="1135112"/>
                  </a:lnTo>
                  <a:lnTo>
                    <a:pt x="9689" y="1134194"/>
                  </a:lnTo>
                  <a:cubicBezTo>
                    <a:pt x="9689" y="1127032"/>
                    <a:pt x="12591" y="1120549"/>
                    <a:pt x="17285" y="1115855"/>
                  </a:cubicBezTo>
                  <a:lnTo>
                    <a:pt x="20672" y="1114453"/>
                  </a:lnTo>
                  <a:lnTo>
                    <a:pt x="27591" y="1098143"/>
                  </a:lnTo>
                  <a:lnTo>
                    <a:pt x="33971" y="1095564"/>
                  </a:lnTo>
                  <a:lnTo>
                    <a:pt x="33727" y="1094975"/>
                  </a:lnTo>
                  <a:cubicBezTo>
                    <a:pt x="33727" y="1087813"/>
                    <a:pt x="36629" y="1081329"/>
                    <a:pt x="41323" y="1076636"/>
                  </a:cubicBezTo>
                  <a:lnTo>
                    <a:pt x="47739" y="1073978"/>
                  </a:lnTo>
                  <a:lnTo>
                    <a:pt x="53975" y="1058924"/>
                  </a:lnTo>
                  <a:lnTo>
                    <a:pt x="56574" y="1057846"/>
                  </a:lnTo>
                  <a:lnTo>
                    <a:pt x="56499" y="1057654"/>
                  </a:lnTo>
                  <a:cubicBezTo>
                    <a:pt x="56499" y="1049967"/>
                    <a:pt x="59402" y="1043009"/>
                    <a:pt x="64096" y="1037972"/>
                  </a:cubicBezTo>
                  <a:lnTo>
                    <a:pt x="70363" y="1035186"/>
                  </a:lnTo>
                  <a:lnTo>
                    <a:pt x="76932" y="1019705"/>
                  </a:lnTo>
                  <a:lnTo>
                    <a:pt x="84263" y="1016740"/>
                  </a:lnTo>
                  <a:lnTo>
                    <a:pt x="90663" y="1000913"/>
                  </a:lnTo>
                  <a:lnTo>
                    <a:pt x="97019" y="998216"/>
                  </a:lnTo>
                  <a:lnTo>
                    <a:pt x="103315" y="983017"/>
                  </a:lnTo>
                  <a:lnTo>
                    <a:pt x="109770" y="980342"/>
                  </a:lnTo>
                  <a:lnTo>
                    <a:pt x="116151" y="965305"/>
                  </a:lnTo>
                  <a:lnTo>
                    <a:pt x="122558" y="962714"/>
                  </a:lnTo>
                  <a:lnTo>
                    <a:pt x="129883" y="944168"/>
                  </a:lnTo>
                  <a:lnTo>
                    <a:pt x="139262" y="940093"/>
                  </a:lnTo>
                  <a:lnTo>
                    <a:pt x="145064" y="926085"/>
                  </a:lnTo>
                  <a:lnTo>
                    <a:pt x="150869" y="923681"/>
                  </a:lnTo>
                  <a:lnTo>
                    <a:pt x="157901" y="907108"/>
                  </a:lnTo>
                  <a:lnTo>
                    <a:pt x="166091" y="903796"/>
                  </a:lnTo>
                  <a:lnTo>
                    <a:pt x="171632" y="889767"/>
                  </a:lnTo>
                  <a:lnTo>
                    <a:pt x="181157" y="885629"/>
                  </a:lnTo>
                  <a:lnTo>
                    <a:pt x="186814" y="870975"/>
                  </a:lnTo>
                  <a:lnTo>
                    <a:pt x="194404" y="867600"/>
                  </a:lnTo>
                  <a:lnTo>
                    <a:pt x="199650" y="855237"/>
                  </a:lnTo>
                  <a:lnTo>
                    <a:pt x="210007" y="851050"/>
                  </a:lnTo>
                  <a:lnTo>
                    <a:pt x="215912" y="836446"/>
                  </a:lnTo>
                  <a:lnTo>
                    <a:pt x="222267" y="833750"/>
                  </a:lnTo>
                  <a:lnTo>
                    <a:pt x="228563" y="818549"/>
                  </a:lnTo>
                  <a:lnTo>
                    <a:pt x="240038" y="813796"/>
                  </a:lnTo>
                  <a:lnTo>
                    <a:pt x="245010" y="801208"/>
                  </a:lnTo>
                  <a:lnTo>
                    <a:pt x="255028" y="796856"/>
                  </a:lnTo>
                  <a:lnTo>
                    <a:pt x="260191" y="784390"/>
                  </a:lnTo>
                  <a:lnTo>
                    <a:pt x="266729" y="781682"/>
                  </a:lnTo>
                  <a:lnTo>
                    <a:pt x="273398" y="766678"/>
                  </a:lnTo>
                  <a:lnTo>
                    <a:pt x="284437" y="762417"/>
                  </a:lnTo>
                  <a:lnTo>
                    <a:pt x="289290" y="750416"/>
                  </a:lnTo>
                  <a:lnTo>
                    <a:pt x="298714" y="746417"/>
                  </a:lnTo>
                  <a:lnTo>
                    <a:pt x="304472" y="732519"/>
                  </a:lnTo>
                  <a:lnTo>
                    <a:pt x="315300" y="728034"/>
                  </a:lnTo>
                  <a:lnTo>
                    <a:pt x="319838" y="717337"/>
                  </a:lnTo>
                  <a:lnTo>
                    <a:pt x="331188" y="712748"/>
                  </a:lnTo>
                  <a:lnTo>
                    <a:pt x="336100" y="700891"/>
                  </a:lnTo>
                  <a:lnTo>
                    <a:pt x="346202" y="696706"/>
                  </a:lnTo>
                  <a:lnTo>
                    <a:pt x="351652" y="683550"/>
                  </a:lnTo>
                  <a:lnTo>
                    <a:pt x="365923" y="677638"/>
                  </a:lnTo>
                  <a:lnTo>
                    <a:pt x="370259" y="666917"/>
                  </a:lnTo>
                  <a:lnTo>
                    <a:pt x="380955" y="662378"/>
                  </a:lnTo>
                  <a:lnTo>
                    <a:pt x="385440" y="651550"/>
                  </a:lnTo>
                  <a:lnTo>
                    <a:pt x="396268" y="647065"/>
                  </a:lnTo>
                  <a:lnTo>
                    <a:pt x="400807" y="636369"/>
                  </a:lnTo>
                  <a:lnTo>
                    <a:pt x="412558" y="631617"/>
                  </a:lnTo>
                  <a:lnTo>
                    <a:pt x="417439" y="620107"/>
                  </a:lnTo>
                  <a:lnTo>
                    <a:pt x="430624" y="614772"/>
                  </a:lnTo>
                  <a:lnTo>
                    <a:pt x="434780" y="604741"/>
                  </a:lnTo>
                  <a:lnTo>
                    <a:pt x="447246" y="599577"/>
                  </a:lnTo>
                  <a:lnTo>
                    <a:pt x="448222" y="597331"/>
                  </a:lnTo>
                  <a:lnTo>
                    <a:pt x="433399" y="603471"/>
                  </a:lnTo>
                  <a:lnTo>
                    <a:pt x="429709" y="613030"/>
                  </a:lnTo>
                  <a:lnTo>
                    <a:pt x="417807" y="618320"/>
                  </a:lnTo>
                  <a:lnTo>
                    <a:pt x="414528" y="626237"/>
                  </a:lnTo>
                  <a:lnTo>
                    <a:pt x="400630" y="631994"/>
                  </a:lnTo>
                  <a:lnTo>
                    <a:pt x="396630" y="641419"/>
                  </a:lnTo>
                  <a:lnTo>
                    <a:pt x="385051" y="646101"/>
                  </a:lnTo>
                  <a:lnTo>
                    <a:pt x="380369" y="657680"/>
                  </a:lnTo>
                  <a:lnTo>
                    <a:pt x="369392" y="662338"/>
                  </a:lnTo>
                  <a:lnTo>
                    <a:pt x="364632" y="673047"/>
                  </a:lnTo>
                  <a:lnTo>
                    <a:pt x="350190" y="678621"/>
                  </a:lnTo>
                  <a:lnTo>
                    <a:pt x="346210" y="688228"/>
                  </a:lnTo>
                  <a:lnTo>
                    <a:pt x="335872" y="692510"/>
                  </a:lnTo>
                  <a:lnTo>
                    <a:pt x="331029" y="704490"/>
                  </a:lnTo>
                  <a:lnTo>
                    <a:pt x="321038" y="708730"/>
                  </a:lnTo>
                  <a:lnTo>
                    <a:pt x="315661" y="722018"/>
                  </a:lnTo>
                  <a:lnTo>
                    <a:pt x="303749" y="727069"/>
                  </a:lnTo>
                  <a:lnTo>
                    <a:pt x="299400" y="737569"/>
                  </a:lnTo>
                  <a:lnTo>
                    <a:pt x="289297" y="741754"/>
                  </a:lnTo>
                  <a:lnTo>
                    <a:pt x="284218" y="754015"/>
                  </a:lnTo>
                  <a:lnTo>
                    <a:pt x="271957" y="759094"/>
                  </a:lnTo>
                  <a:lnTo>
                    <a:pt x="267772" y="769197"/>
                  </a:lnTo>
                  <a:lnTo>
                    <a:pt x="258663" y="772970"/>
                  </a:lnTo>
                  <a:lnTo>
                    <a:pt x="252590" y="787989"/>
                  </a:lnTo>
                  <a:lnTo>
                    <a:pt x="241801" y="792567"/>
                  </a:lnTo>
                  <a:lnTo>
                    <a:pt x="237223" y="803356"/>
                  </a:lnTo>
                  <a:lnTo>
                    <a:pt x="226502" y="807691"/>
                  </a:lnTo>
                  <a:lnTo>
                    <a:pt x="220962" y="821068"/>
                  </a:lnTo>
                  <a:lnTo>
                    <a:pt x="211597" y="824947"/>
                  </a:lnTo>
                  <a:lnTo>
                    <a:pt x="205780" y="839676"/>
                  </a:lnTo>
                  <a:lnTo>
                    <a:pt x="198133" y="842997"/>
                  </a:lnTo>
                  <a:lnTo>
                    <a:pt x="192944" y="855227"/>
                  </a:lnTo>
                  <a:lnTo>
                    <a:pt x="182587" y="859415"/>
                  </a:lnTo>
                  <a:lnTo>
                    <a:pt x="176682" y="874019"/>
                  </a:lnTo>
                  <a:lnTo>
                    <a:pt x="167257" y="878019"/>
                  </a:lnTo>
                  <a:lnTo>
                    <a:pt x="161500" y="891916"/>
                  </a:lnTo>
                  <a:lnTo>
                    <a:pt x="154860" y="894667"/>
                  </a:lnTo>
                  <a:lnTo>
                    <a:pt x="148663" y="910337"/>
                  </a:lnTo>
                  <a:lnTo>
                    <a:pt x="140511" y="913874"/>
                  </a:lnTo>
                  <a:lnTo>
                    <a:pt x="134562" y="928235"/>
                  </a:lnTo>
                  <a:lnTo>
                    <a:pt x="124459" y="932420"/>
                  </a:lnTo>
                  <a:lnTo>
                    <a:pt x="119751" y="943787"/>
                  </a:lnTo>
                  <a:lnTo>
                    <a:pt x="113946" y="946191"/>
                  </a:lnTo>
                  <a:lnTo>
                    <a:pt x="106914" y="962763"/>
                  </a:lnTo>
                  <a:lnTo>
                    <a:pt x="99913" y="965594"/>
                  </a:lnTo>
                  <a:lnTo>
                    <a:pt x="93183" y="982636"/>
                  </a:lnTo>
                  <a:lnTo>
                    <a:pt x="87528" y="985093"/>
                  </a:lnTo>
                  <a:lnTo>
                    <a:pt x="80532" y="1001983"/>
                  </a:lnTo>
                  <a:lnTo>
                    <a:pt x="73993" y="1004692"/>
                  </a:lnTo>
                  <a:lnTo>
                    <a:pt x="67324" y="1019695"/>
                  </a:lnTo>
                  <a:lnTo>
                    <a:pt x="60435" y="1022354"/>
                  </a:lnTo>
                  <a:lnTo>
                    <a:pt x="53594" y="1038486"/>
                  </a:lnTo>
                  <a:lnTo>
                    <a:pt x="47745" y="1040852"/>
                  </a:lnTo>
                  <a:lnTo>
                    <a:pt x="41312" y="1056383"/>
                  </a:lnTo>
                  <a:lnTo>
                    <a:pt x="35868" y="1058639"/>
                  </a:lnTo>
                  <a:lnTo>
                    <a:pt x="28476" y="1077335"/>
                  </a:lnTo>
                  <a:lnTo>
                    <a:pt x="20961" y="1080596"/>
                  </a:lnTo>
                  <a:lnTo>
                    <a:pt x="14745" y="1095602"/>
                  </a:lnTo>
                  <a:lnTo>
                    <a:pt x="8329" y="1098259"/>
                  </a:lnTo>
                  <a:lnTo>
                    <a:pt x="2093" y="1113314"/>
                  </a:lnTo>
                  <a:lnTo>
                    <a:pt x="0" y="1114181"/>
                  </a:lnTo>
                  <a:lnTo>
                    <a:pt x="0" y="1030892"/>
                  </a:lnTo>
                  <a:lnTo>
                    <a:pt x="4634" y="1019705"/>
                  </a:lnTo>
                  <a:lnTo>
                    <a:pt x="7694" y="1018437"/>
                  </a:lnTo>
                  <a:lnTo>
                    <a:pt x="15126" y="1000913"/>
                  </a:lnTo>
                  <a:lnTo>
                    <a:pt x="21077" y="998505"/>
                  </a:lnTo>
                  <a:lnTo>
                    <a:pt x="27962" y="983017"/>
                  </a:lnTo>
                  <a:lnTo>
                    <a:pt x="38145" y="979086"/>
                  </a:lnTo>
                  <a:lnTo>
                    <a:pt x="43854" y="965305"/>
                  </a:lnTo>
                  <a:lnTo>
                    <a:pt x="48999" y="963173"/>
                  </a:lnTo>
                  <a:lnTo>
                    <a:pt x="56505" y="944168"/>
                  </a:lnTo>
                  <a:lnTo>
                    <a:pt x="62836" y="941417"/>
                  </a:lnTo>
                  <a:lnTo>
                    <a:pt x="69341" y="926085"/>
                  </a:lnTo>
                  <a:lnTo>
                    <a:pt x="76393" y="923234"/>
                  </a:lnTo>
                  <a:lnTo>
                    <a:pt x="83072" y="907108"/>
                  </a:lnTo>
                  <a:lnTo>
                    <a:pt x="90120" y="904188"/>
                  </a:lnTo>
                  <a:lnTo>
                    <a:pt x="96094" y="889767"/>
                  </a:lnTo>
                  <a:lnTo>
                    <a:pt x="105142" y="886019"/>
                  </a:lnTo>
                  <a:lnTo>
                    <a:pt x="111090" y="870975"/>
                  </a:lnTo>
                  <a:lnTo>
                    <a:pt x="119884" y="867159"/>
                  </a:lnTo>
                  <a:lnTo>
                    <a:pt x="124822" y="855237"/>
                  </a:lnTo>
                  <a:lnTo>
                    <a:pt x="133931" y="851464"/>
                  </a:lnTo>
                  <a:lnTo>
                    <a:pt x="140004" y="836446"/>
                  </a:lnTo>
                  <a:lnTo>
                    <a:pt x="149484" y="832424"/>
                  </a:lnTo>
                  <a:lnTo>
                    <a:pt x="155370" y="818549"/>
                  </a:lnTo>
                  <a:lnTo>
                    <a:pt x="163560" y="815237"/>
                  </a:lnTo>
                  <a:lnTo>
                    <a:pt x="169102" y="801208"/>
                  </a:lnTo>
                  <a:lnTo>
                    <a:pt x="179120" y="796856"/>
                  </a:lnTo>
                  <a:lnTo>
                    <a:pt x="184283" y="784390"/>
                  </a:lnTo>
                  <a:lnTo>
                    <a:pt x="193809" y="780444"/>
                  </a:lnTo>
                  <a:lnTo>
                    <a:pt x="199650" y="766678"/>
                  </a:lnTo>
                  <a:lnTo>
                    <a:pt x="211230" y="761996"/>
                  </a:lnTo>
                  <a:lnTo>
                    <a:pt x="215912" y="750416"/>
                  </a:lnTo>
                  <a:lnTo>
                    <a:pt x="225337" y="746417"/>
                  </a:lnTo>
                  <a:lnTo>
                    <a:pt x="231094" y="732519"/>
                  </a:lnTo>
                  <a:lnTo>
                    <a:pt x="243355" y="727440"/>
                  </a:lnTo>
                  <a:lnTo>
                    <a:pt x="247540" y="717337"/>
                  </a:lnTo>
                  <a:lnTo>
                    <a:pt x="257643" y="713153"/>
                  </a:lnTo>
                  <a:lnTo>
                    <a:pt x="262722" y="700891"/>
                  </a:lnTo>
                  <a:lnTo>
                    <a:pt x="272754" y="696735"/>
                  </a:lnTo>
                  <a:lnTo>
                    <a:pt x="278088" y="683550"/>
                  </a:lnTo>
                  <a:lnTo>
                    <a:pt x="289598" y="678668"/>
                  </a:lnTo>
                  <a:lnTo>
                    <a:pt x="294350" y="666917"/>
                  </a:lnTo>
                  <a:lnTo>
                    <a:pt x="305047" y="662378"/>
                  </a:lnTo>
                  <a:lnTo>
                    <a:pt x="309532" y="651550"/>
                  </a:lnTo>
                  <a:lnTo>
                    <a:pt x="320550" y="646986"/>
                  </a:lnTo>
                  <a:lnTo>
                    <a:pt x="322931" y="641629"/>
                  </a:lnTo>
                  <a:lnTo>
                    <a:pt x="308541" y="647589"/>
                  </a:lnTo>
                  <a:lnTo>
                    <a:pt x="304460" y="657680"/>
                  </a:lnTo>
                  <a:lnTo>
                    <a:pt x="293764" y="662220"/>
                  </a:lnTo>
                  <a:lnTo>
                    <a:pt x="289279" y="673047"/>
                  </a:lnTo>
                  <a:lnTo>
                    <a:pt x="278261" y="677610"/>
                  </a:lnTo>
                  <a:lnTo>
                    <a:pt x="273542" y="688228"/>
                  </a:lnTo>
                  <a:lnTo>
                    <a:pt x="259505" y="693646"/>
                  </a:lnTo>
                  <a:lnTo>
                    <a:pt x="255120" y="704490"/>
                  </a:lnTo>
                  <a:lnTo>
                    <a:pt x="245129" y="708730"/>
                  </a:lnTo>
                  <a:lnTo>
                    <a:pt x="239753" y="722018"/>
                  </a:lnTo>
                  <a:lnTo>
                    <a:pt x="227841" y="727069"/>
                  </a:lnTo>
                  <a:lnTo>
                    <a:pt x="223492" y="737569"/>
                  </a:lnTo>
                  <a:lnTo>
                    <a:pt x="213389" y="741754"/>
                  </a:lnTo>
                  <a:lnTo>
                    <a:pt x="208310" y="754015"/>
                  </a:lnTo>
                  <a:lnTo>
                    <a:pt x="197483" y="758501"/>
                  </a:lnTo>
                  <a:lnTo>
                    <a:pt x="192944" y="769197"/>
                  </a:lnTo>
                  <a:lnTo>
                    <a:pt x="182587" y="773385"/>
                  </a:lnTo>
                  <a:lnTo>
                    <a:pt x="176682" y="787989"/>
                  </a:lnTo>
                  <a:lnTo>
                    <a:pt x="165986" y="792528"/>
                  </a:lnTo>
                  <a:lnTo>
                    <a:pt x="161500" y="803356"/>
                  </a:lnTo>
                  <a:lnTo>
                    <a:pt x="150503" y="807911"/>
                  </a:lnTo>
                  <a:lnTo>
                    <a:pt x="145053" y="821068"/>
                  </a:lnTo>
                  <a:lnTo>
                    <a:pt x="138714" y="823694"/>
                  </a:lnTo>
                  <a:lnTo>
                    <a:pt x="132402" y="839676"/>
                  </a:lnTo>
                  <a:lnTo>
                    <a:pt x="121744" y="844306"/>
                  </a:lnTo>
                  <a:lnTo>
                    <a:pt x="117220" y="855227"/>
                  </a:lnTo>
                  <a:lnTo>
                    <a:pt x="106592" y="859629"/>
                  </a:lnTo>
                  <a:lnTo>
                    <a:pt x="100774" y="874019"/>
                  </a:lnTo>
                  <a:lnTo>
                    <a:pt x="94418" y="876716"/>
                  </a:lnTo>
                  <a:lnTo>
                    <a:pt x="88123" y="891916"/>
                  </a:lnTo>
                  <a:lnTo>
                    <a:pt x="78456" y="895919"/>
                  </a:lnTo>
                  <a:lnTo>
                    <a:pt x="72755" y="910337"/>
                  </a:lnTo>
                  <a:lnTo>
                    <a:pt x="64715" y="913826"/>
                  </a:lnTo>
                  <a:lnTo>
                    <a:pt x="59024" y="928235"/>
                  </a:lnTo>
                  <a:lnTo>
                    <a:pt x="51301" y="931590"/>
                  </a:lnTo>
                  <a:lnTo>
                    <a:pt x="46003" y="943787"/>
                  </a:lnTo>
                  <a:lnTo>
                    <a:pt x="37661" y="947081"/>
                  </a:lnTo>
                  <a:lnTo>
                    <a:pt x="31006" y="962763"/>
                  </a:lnTo>
                  <a:lnTo>
                    <a:pt x="24005" y="965594"/>
                  </a:lnTo>
                  <a:lnTo>
                    <a:pt x="17275" y="982636"/>
                  </a:lnTo>
                  <a:lnTo>
                    <a:pt x="11620" y="985093"/>
                  </a:lnTo>
                  <a:lnTo>
                    <a:pt x="4624" y="1001983"/>
                  </a:lnTo>
                  <a:lnTo>
                    <a:pt x="0" y="1003898"/>
                  </a:lnTo>
                  <a:lnTo>
                    <a:pt x="0" y="923429"/>
                  </a:lnTo>
                  <a:lnTo>
                    <a:pt x="539" y="923211"/>
                  </a:lnTo>
                  <a:lnTo>
                    <a:pt x="7535" y="907108"/>
                  </a:lnTo>
                  <a:lnTo>
                    <a:pt x="16968" y="903383"/>
                  </a:lnTo>
                  <a:lnTo>
                    <a:pt x="22346" y="889767"/>
                  </a:lnTo>
                  <a:lnTo>
                    <a:pt x="28874" y="886931"/>
                  </a:lnTo>
                  <a:lnTo>
                    <a:pt x="35182" y="870975"/>
                  </a:lnTo>
                  <a:lnTo>
                    <a:pt x="47060" y="865820"/>
                  </a:lnTo>
                  <a:lnTo>
                    <a:pt x="51444" y="855237"/>
                  </a:lnTo>
                  <a:lnTo>
                    <a:pt x="57514" y="852723"/>
                  </a:lnTo>
                  <a:lnTo>
                    <a:pt x="64096" y="836446"/>
                  </a:lnTo>
                  <a:lnTo>
                    <a:pt x="75055" y="831796"/>
                  </a:lnTo>
                  <a:lnTo>
                    <a:pt x="80542" y="818549"/>
                  </a:lnTo>
                  <a:lnTo>
                    <a:pt x="90505" y="814422"/>
                  </a:lnTo>
                  <a:lnTo>
                    <a:pt x="95724" y="801208"/>
                  </a:lnTo>
                  <a:lnTo>
                    <a:pt x="102656" y="798196"/>
                  </a:lnTo>
                  <a:lnTo>
                    <a:pt x="108375" y="784390"/>
                  </a:lnTo>
                  <a:lnTo>
                    <a:pt x="119373" y="779835"/>
                  </a:lnTo>
                  <a:lnTo>
                    <a:pt x="124822" y="766678"/>
                  </a:lnTo>
                  <a:lnTo>
                    <a:pt x="135159" y="762396"/>
                  </a:lnTo>
                  <a:lnTo>
                    <a:pt x="140004" y="750416"/>
                  </a:lnTo>
                  <a:lnTo>
                    <a:pt x="149484" y="746394"/>
                  </a:lnTo>
                  <a:lnTo>
                    <a:pt x="155370" y="732519"/>
                  </a:lnTo>
                  <a:lnTo>
                    <a:pt x="167350" y="727675"/>
                  </a:lnTo>
                  <a:lnTo>
                    <a:pt x="171632" y="717337"/>
                  </a:lnTo>
                  <a:lnTo>
                    <a:pt x="181735" y="713153"/>
                  </a:lnTo>
                  <a:lnTo>
                    <a:pt x="186814" y="700891"/>
                  </a:lnTo>
                  <a:lnTo>
                    <a:pt x="196845" y="696735"/>
                  </a:lnTo>
                  <a:lnTo>
                    <a:pt x="202180" y="683550"/>
                  </a:lnTo>
                  <a:lnTo>
                    <a:pt x="213690" y="678668"/>
                  </a:lnTo>
                  <a:lnTo>
                    <a:pt x="218442" y="666917"/>
                  </a:lnTo>
                  <a:lnTo>
                    <a:pt x="229419" y="662259"/>
                  </a:lnTo>
                  <a:lnTo>
                    <a:pt x="231382" y="657842"/>
                  </a:lnTo>
                  <a:lnTo>
                    <a:pt x="217374" y="663381"/>
                  </a:lnTo>
                  <a:lnTo>
                    <a:pt x="213371" y="673047"/>
                  </a:lnTo>
                  <a:lnTo>
                    <a:pt x="202544" y="677532"/>
                  </a:lnTo>
                  <a:lnTo>
                    <a:pt x="198004" y="688228"/>
                  </a:lnTo>
                  <a:lnTo>
                    <a:pt x="186425" y="692910"/>
                  </a:lnTo>
                  <a:lnTo>
                    <a:pt x="181743" y="704490"/>
                  </a:lnTo>
                  <a:lnTo>
                    <a:pt x="171683" y="708758"/>
                  </a:lnTo>
                  <a:lnTo>
                    <a:pt x="166191" y="722018"/>
                  </a:lnTo>
                  <a:lnTo>
                    <a:pt x="152932" y="727509"/>
                  </a:lnTo>
                  <a:lnTo>
                    <a:pt x="148663" y="737569"/>
                  </a:lnTo>
                  <a:lnTo>
                    <a:pt x="137314" y="742159"/>
                  </a:lnTo>
                  <a:lnTo>
                    <a:pt x="132402" y="754015"/>
                  </a:lnTo>
                  <a:lnTo>
                    <a:pt x="121667" y="758462"/>
                  </a:lnTo>
                  <a:lnTo>
                    <a:pt x="117220" y="769197"/>
                  </a:lnTo>
                  <a:lnTo>
                    <a:pt x="106592" y="773599"/>
                  </a:lnTo>
                  <a:lnTo>
                    <a:pt x="100774" y="787989"/>
                  </a:lnTo>
                  <a:lnTo>
                    <a:pt x="92994" y="791290"/>
                  </a:lnTo>
                  <a:lnTo>
                    <a:pt x="87753" y="803356"/>
                  </a:lnTo>
                  <a:lnTo>
                    <a:pt x="78765" y="806906"/>
                  </a:lnTo>
                  <a:lnTo>
                    <a:pt x="72755" y="821068"/>
                  </a:lnTo>
                  <a:lnTo>
                    <a:pt x="62149" y="825357"/>
                  </a:lnTo>
                  <a:lnTo>
                    <a:pt x="56494" y="839676"/>
                  </a:lnTo>
                  <a:lnTo>
                    <a:pt x="45836" y="844306"/>
                  </a:lnTo>
                  <a:lnTo>
                    <a:pt x="41312" y="855227"/>
                  </a:lnTo>
                  <a:lnTo>
                    <a:pt x="35214" y="857753"/>
                  </a:lnTo>
                  <a:lnTo>
                    <a:pt x="28476" y="874019"/>
                  </a:lnTo>
                  <a:lnTo>
                    <a:pt x="17795" y="878443"/>
                  </a:lnTo>
                  <a:lnTo>
                    <a:pt x="12214" y="891916"/>
                  </a:lnTo>
                  <a:lnTo>
                    <a:pt x="5618" y="894648"/>
                  </a:lnTo>
                  <a:lnTo>
                    <a:pt x="0" y="909204"/>
                  </a:lnTo>
                  <a:lnTo>
                    <a:pt x="0" y="829736"/>
                  </a:lnTo>
                  <a:lnTo>
                    <a:pt x="4634" y="818549"/>
                  </a:lnTo>
                  <a:lnTo>
                    <a:pt x="14596" y="814422"/>
                  </a:lnTo>
                  <a:lnTo>
                    <a:pt x="19816" y="801208"/>
                  </a:lnTo>
                  <a:lnTo>
                    <a:pt x="29906" y="796824"/>
                  </a:lnTo>
                  <a:lnTo>
                    <a:pt x="35182" y="784390"/>
                  </a:lnTo>
                  <a:lnTo>
                    <a:pt x="42956" y="781247"/>
                  </a:lnTo>
                  <a:lnTo>
                    <a:pt x="49285" y="766678"/>
                  </a:lnTo>
                  <a:lnTo>
                    <a:pt x="59085" y="762807"/>
                  </a:lnTo>
                  <a:lnTo>
                    <a:pt x="64096" y="750416"/>
                  </a:lnTo>
                  <a:lnTo>
                    <a:pt x="75055" y="745766"/>
                  </a:lnTo>
                  <a:lnTo>
                    <a:pt x="80542" y="732519"/>
                  </a:lnTo>
                  <a:lnTo>
                    <a:pt x="91277" y="728072"/>
                  </a:lnTo>
                  <a:lnTo>
                    <a:pt x="95724" y="717337"/>
                  </a:lnTo>
                  <a:lnTo>
                    <a:pt x="105901" y="713121"/>
                  </a:lnTo>
                  <a:lnTo>
                    <a:pt x="111090" y="700891"/>
                  </a:lnTo>
                  <a:lnTo>
                    <a:pt x="122441" y="696301"/>
                  </a:lnTo>
                  <a:lnTo>
                    <a:pt x="127723" y="683550"/>
                  </a:lnTo>
                  <a:lnTo>
                    <a:pt x="140475" y="678267"/>
                  </a:lnTo>
                  <a:lnTo>
                    <a:pt x="145064" y="666917"/>
                  </a:lnTo>
                  <a:lnTo>
                    <a:pt x="155853" y="662339"/>
                  </a:lnTo>
                  <a:lnTo>
                    <a:pt x="160431" y="651550"/>
                  </a:lnTo>
                  <a:lnTo>
                    <a:pt x="172410" y="646706"/>
                  </a:lnTo>
                  <a:lnTo>
                    <a:pt x="176692" y="636369"/>
                  </a:lnTo>
                  <a:lnTo>
                    <a:pt x="187276" y="631985"/>
                  </a:lnTo>
                  <a:lnTo>
                    <a:pt x="189632" y="626553"/>
                  </a:lnTo>
                  <a:lnTo>
                    <a:pt x="175394" y="632310"/>
                  </a:lnTo>
                  <a:lnTo>
                    <a:pt x="171622" y="641419"/>
                  </a:lnTo>
                  <a:lnTo>
                    <a:pt x="161203" y="645734"/>
                  </a:lnTo>
                  <a:lnTo>
                    <a:pt x="156254" y="657680"/>
                  </a:lnTo>
                  <a:lnTo>
                    <a:pt x="144114" y="662710"/>
                  </a:lnTo>
                  <a:lnTo>
                    <a:pt x="139623" y="673047"/>
                  </a:lnTo>
                  <a:lnTo>
                    <a:pt x="126407" y="678266"/>
                  </a:lnTo>
                  <a:lnTo>
                    <a:pt x="122281" y="688228"/>
                  </a:lnTo>
                  <a:lnTo>
                    <a:pt x="111863" y="692544"/>
                  </a:lnTo>
                  <a:lnTo>
                    <a:pt x="106914" y="704490"/>
                  </a:lnTo>
                  <a:lnTo>
                    <a:pt x="95748" y="709115"/>
                  </a:lnTo>
                  <a:lnTo>
                    <a:pt x="90653" y="722018"/>
                  </a:lnTo>
                  <a:lnTo>
                    <a:pt x="79903" y="726688"/>
                  </a:lnTo>
                  <a:lnTo>
                    <a:pt x="75286" y="737569"/>
                  </a:lnTo>
                  <a:lnTo>
                    <a:pt x="63936" y="742159"/>
                  </a:lnTo>
                  <a:lnTo>
                    <a:pt x="59024" y="754015"/>
                  </a:lnTo>
                  <a:lnTo>
                    <a:pt x="48289" y="758462"/>
                  </a:lnTo>
                  <a:lnTo>
                    <a:pt x="43842" y="769197"/>
                  </a:lnTo>
                  <a:lnTo>
                    <a:pt x="34690" y="772988"/>
                  </a:lnTo>
                  <a:lnTo>
                    <a:pt x="28476" y="787989"/>
                  </a:lnTo>
                  <a:lnTo>
                    <a:pt x="16530" y="792938"/>
                  </a:lnTo>
                  <a:lnTo>
                    <a:pt x="12214" y="803356"/>
                  </a:lnTo>
                  <a:lnTo>
                    <a:pt x="2744" y="807279"/>
                  </a:lnTo>
                  <a:lnTo>
                    <a:pt x="0" y="813904"/>
                  </a:lnTo>
                  <a:lnTo>
                    <a:pt x="0" y="746647"/>
                  </a:lnTo>
                  <a:lnTo>
                    <a:pt x="1583" y="745992"/>
                  </a:lnTo>
                  <a:lnTo>
                    <a:pt x="7164" y="732519"/>
                  </a:lnTo>
                  <a:lnTo>
                    <a:pt x="17899" y="728072"/>
                  </a:lnTo>
                  <a:lnTo>
                    <a:pt x="22346" y="717337"/>
                  </a:lnTo>
                  <a:lnTo>
                    <a:pt x="32523" y="713121"/>
                  </a:lnTo>
                  <a:lnTo>
                    <a:pt x="37712" y="700891"/>
                  </a:lnTo>
                  <a:lnTo>
                    <a:pt x="48915" y="696361"/>
                  </a:lnTo>
                  <a:lnTo>
                    <a:pt x="53975" y="683550"/>
                  </a:lnTo>
                  <a:lnTo>
                    <a:pt x="64312" y="679058"/>
                  </a:lnTo>
                  <a:lnTo>
                    <a:pt x="69341" y="666917"/>
                  </a:lnTo>
                  <a:lnTo>
                    <a:pt x="81286" y="661969"/>
                  </a:lnTo>
                  <a:lnTo>
                    <a:pt x="85603" y="651550"/>
                  </a:lnTo>
                  <a:lnTo>
                    <a:pt x="96525" y="647026"/>
                  </a:lnTo>
                  <a:lnTo>
                    <a:pt x="101155" y="636369"/>
                  </a:lnTo>
                  <a:lnTo>
                    <a:pt x="114056" y="631273"/>
                  </a:lnTo>
                  <a:lnTo>
                    <a:pt x="118681" y="620107"/>
                  </a:lnTo>
                  <a:lnTo>
                    <a:pt x="130628" y="615159"/>
                  </a:lnTo>
                  <a:lnTo>
                    <a:pt x="131308" y="613516"/>
                  </a:lnTo>
                  <a:lnTo>
                    <a:pt x="117252" y="619764"/>
                  </a:lnTo>
                  <a:lnTo>
                    <a:pt x="114505" y="626237"/>
                  </a:lnTo>
                  <a:lnTo>
                    <a:pt x="102526" y="631081"/>
                  </a:lnTo>
                  <a:lnTo>
                    <a:pt x="98244" y="641419"/>
                  </a:lnTo>
                  <a:lnTo>
                    <a:pt x="84867" y="646960"/>
                  </a:lnTo>
                  <a:lnTo>
                    <a:pt x="80532" y="657680"/>
                  </a:lnTo>
                  <a:lnTo>
                    <a:pt x="69742" y="662259"/>
                  </a:lnTo>
                  <a:lnTo>
                    <a:pt x="65164" y="673047"/>
                  </a:lnTo>
                  <a:lnTo>
                    <a:pt x="52990" y="677969"/>
                  </a:lnTo>
                  <a:lnTo>
                    <a:pt x="48533" y="688228"/>
                  </a:lnTo>
                  <a:lnTo>
                    <a:pt x="35632" y="693324"/>
                  </a:lnTo>
                  <a:lnTo>
                    <a:pt x="31006" y="704490"/>
                  </a:lnTo>
                  <a:lnTo>
                    <a:pt x="19840" y="709115"/>
                  </a:lnTo>
                  <a:lnTo>
                    <a:pt x="14745" y="722018"/>
                  </a:lnTo>
                  <a:lnTo>
                    <a:pt x="4087" y="726648"/>
                  </a:lnTo>
                  <a:lnTo>
                    <a:pt x="0" y="736514"/>
                  </a:lnTo>
                  <a:lnTo>
                    <a:pt x="0" y="664197"/>
                  </a:lnTo>
                  <a:lnTo>
                    <a:pt x="5574" y="661888"/>
                  </a:lnTo>
                  <a:lnTo>
                    <a:pt x="10065" y="651550"/>
                  </a:lnTo>
                  <a:lnTo>
                    <a:pt x="23381" y="646291"/>
                  </a:lnTo>
                  <a:lnTo>
                    <a:pt x="27591" y="636369"/>
                  </a:lnTo>
                  <a:lnTo>
                    <a:pt x="39172" y="631686"/>
                  </a:lnTo>
                  <a:lnTo>
                    <a:pt x="43854" y="620107"/>
                  </a:lnTo>
                  <a:lnTo>
                    <a:pt x="57620" y="614266"/>
                  </a:lnTo>
                  <a:lnTo>
                    <a:pt x="61566" y="604741"/>
                  </a:lnTo>
                  <a:lnTo>
                    <a:pt x="72394" y="600255"/>
                  </a:lnTo>
                  <a:lnTo>
                    <a:pt x="73391" y="597905"/>
                  </a:lnTo>
                  <a:lnTo>
                    <a:pt x="60286" y="603204"/>
                  </a:lnTo>
                  <a:lnTo>
                    <a:pt x="56494" y="613030"/>
                  </a:lnTo>
                  <a:lnTo>
                    <a:pt x="44332" y="618436"/>
                  </a:lnTo>
                  <a:lnTo>
                    <a:pt x="40942" y="626237"/>
                  </a:lnTo>
                  <a:lnTo>
                    <a:pt x="26215" y="632054"/>
                  </a:lnTo>
                  <a:lnTo>
                    <a:pt x="22336" y="641419"/>
                  </a:lnTo>
                  <a:lnTo>
                    <a:pt x="11836" y="645768"/>
                  </a:lnTo>
                  <a:lnTo>
                    <a:pt x="6784" y="657680"/>
                  </a:lnTo>
                  <a:lnTo>
                    <a:pt x="0" y="660425"/>
                  </a:lnTo>
                  <a:lnTo>
                    <a:pt x="0" y="364360"/>
                  </a:lnTo>
                  <a:lnTo>
                    <a:pt x="12220" y="359299"/>
                  </a:lnTo>
                  <a:lnTo>
                    <a:pt x="13492" y="359826"/>
                  </a:lnTo>
                  <a:lnTo>
                    <a:pt x="14756" y="356774"/>
                  </a:lnTo>
                  <a:lnTo>
                    <a:pt x="29957" y="350477"/>
                  </a:lnTo>
                  <a:lnTo>
                    <a:pt x="32653" y="344123"/>
                  </a:lnTo>
                  <a:cubicBezTo>
                    <a:pt x="37461" y="339429"/>
                    <a:pt x="44103" y="336526"/>
                    <a:pt x="51440" y="336526"/>
                  </a:cubicBezTo>
                  <a:lnTo>
                    <a:pt x="51486" y="336545"/>
                  </a:lnTo>
                  <a:lnTo>
                    <a:pt x="53975" y="330391"/>
                  </a:lnTo>
                  <a:lnTo>
                    <a:pt x="70469" y="323392"/>
                  </a:lnTo>
                  <a:lnTo>
                    <a:pt x="71872" y="320086"/>
                  </a:lnTo>
                  <a:cubicBezTo>
                    <a:pt x="76679" y="315392"/>
                    <a:pt x="83322" y="312489"/>
                    <a:pt x="90658" y="312489"/>
                  </a:cubicBezTo>
                  <a:lnTo>
                    <a:pt x="91250" y="312728"/>
                  </a:lnTo>
                  <a:lnTo>
                    <a:pt x="93194" y="307805"/>
                  </a:lnTo>
                  <a:lnTo>
                    <a:pt x="110054" y="300480"/>
                  </a:lnTo>
                  <a:lnTo>
                    <a:pt x="111462" y="297313"/>
                  </a:lnTo>
                  <a:lnTo>
                    <a:pt x="130920" y="289802"/>
                  </a:lnTo>
                  <a:lnTo>
                    <a:pt x="132413" y="286111"/>
                  </a:lnTo>
                  <a:cubicBezTo>
                    <a:pt x="137106" y="281303"/>
                    <a:pt x="143590" y="278330"/>
                    <a:pt x="150752" y="278330"/>
                  </a:cubicBezTo>
                  <a:lnTo>
                    <a:pt x="151614" y="278696"/>
                  </a:lnTo>
                  <a:lnTo>
                    <a:pt x="152840" y="275805"/>
                  </a:lnTo>
                  <a:cubicBezTo>
                    <a:pt x="157648" y="271111"/>
                    <a:pt x="164290" y="268209"/>
                    <a:pt x="171627" y="268209"/>
                  </a:cubicBezTo>
                  <a:lnTo>
                    <a:pt x="172218" y="268448"/>
                  </a:lnTo>
                  <a:lnTo>
                    <a:pt x="174163" y="263525"/>
                  </a:lnTo>
                  <a:cubicBezTo>
                    <a:pt x="178856" y="258602"/>
                    <a:pt x="185340" y="255558"/>
                    <a:pt x="192502" y="255558"/>
                  </a:cubicBezTo>
                  <a:lnTo>
                    <a:pt x="193537" y="256007"/>
                  </a:lnTo>
                  <a:lnTo>
                    <a:pt x="194590" y="253404"/>
                  </a:lnTo>
                  <a:cubicBezTo>
                    <a:pt x="199398" y="248481"/>
                    <a:pt x="206040" y="245437"/>
                    <a:pt x="213377" y="245437"/>
                  </a:cubicBezTo>
                  <a:lnTo>
                    <a:pt x="214482" y="245905"/>
                  </a:lnTo>
                  <a:lnTo>
                    <a:pt x="215912" y="242203"/>
                  </a:lnTo>
                  <a:lnTo>
                    <a:pt x="234165" y="234089"/>
                  </a:lnTo>
                  <a:lnTo>
                    <a:pt x="234179" y="234056"/>
                  </a:lnTo>
                  <a:cubicBezTo>
                    <a:pt x="239216" y="229362"/>
                    <a:pt x="246174" y="226460"/>
                    <a:pt x="253860" y="226460"/>
                  </a:cubicBezTo>
                  <a:lnTo>
                    <a:pt x="254327" y="226640"/>
                  </a:lnTo>
                  <a:lnTo>
                    <a:pt x="255502" y="223935"/>
                  </a:lnTo>
                  <a:cubicBezTo>
                    <a:pt x="260424" y="219241"/>
                    <a:pt x="267224" y="216339"/>
                    <a:pt x="274736" y="216339"/>
                  </a:cubicBezTo>
                  <a:lnTo>
                    <a:pt x="274797" y="216363"/>
                  </a:lnTo>
                  <a:lnTo>
                    <a:pt x="275929" y="213814"/>
                  </a:lnTo>
                  <a:cubicBezTo>
                    <a:pt x="280966" y="209120"/>
                    <a:pt x="287924" y="206218"/>
                    <a:pt x="295610" y="206218"/>
                  </a:cubicBezTo>
                  <a:lnTo>
                    <a:pt x="297832" y="207075"/>
                  </a:lnTo>
                  <a:lnTo>
                    <a:pt x="299411" y="202983"/>
                  </a:lnTo>
                  <a:cubicBezTo>
                    <a:pt x="304104" y="197946"/>
                    <a:pt x="310588" y="194831"/>
                    <a:pt x="317750" y="194831"/>
                  </a:cubicBezTo>
                  <a:lnTo>
                    <a:pt x="319581" y="195645"/>
                  </a:lnTo>
                  <a:lnTo>
                    <a:pt x="319838" y="195022"/>
                  </a:lnTo>
                  <a:cubicBezTo>
                    <a:pt x="324646" y="190214"/>
                    <a:pt x="331288" y="187240"/>
                    <a:pt x="338625" y="187240"/>
                  </a:cubicBezTo>
                  <a:lnTo>
                    <a:pt x="339896" y="187766"/>
                  </a:lnTo>
                  <a:lnTo>
                    <a:pt x="341160" y="184716"/>
                  </a:lnTo>
                  <a:cubicBezTo>
                    <a:pt x="345853" y="180022"/>
                    <a:pt x="352337" y="177119"/>
                    <a:pt x="359499" y="177119"/>
                  </a:cubicBezTo>
                  <a:lnTo>
                    <a:pt x="361277" y="177856"/>
                  </a:lnTo>
                  <a:lnTo>
                    <a:pt x="361587" y="177125"/>
                  </a:lnTo>
                  <a:cubicBezTo>
                    <a:pt x="366395" y="172431"/>
                    <a:pt x="373038" y="169528"/>
                    <a:pt x="380374" y="169528"/>
                  </a:cubicBezTo>
                  <a:lnTo>
                    <a:pt x="382548" y="170407"/>
                  </a:lnTo>
                  <a:lnTo>
                    <a:pt x="382910" y="169534"/>
                  </a:lnTo>
                  <a:cubicBezTo>
                    <a:pt x="387603" y="164840"/>
                    <a:pt x="394087" y="161938"/>
                    <a:pt x="401249" y="161938"/>
                  </a:cubicBezTo>
                  <a:lnTo>
                    <a:pt x="403916" y="163042"/>
                  </a:lnTo>
                  <a:lnTo>
                    <a:pt x="405867" y="158332"/>
                  </a:lnTo>
                  <a:cubicBezTo>
                    <a:pt x="410675" y="153524"/>
                    <a:pt x="417318" y="150551"/>
                    <a:pt x="424654" y="150551"/>
                  </a:cubicBezTo>
                  <a:lnTo>
                    <a:pt x="426820" y="151448"/>
                  </a:lnTo>
                  <a:lnTo>
                    <a:pt x="427189" y="150557"/>
                  </a:lnTo>
                  <a:cubicBezTo>
                    <a:pt x="431882" y="145863"/>
                    <a:pt x="438366" y="142960"/>
                    <a:pt x="445528" y="142960"/>
                  </a:cubicBezTo>
                  <a:lnTo>
                    <a:pt x="447306" y="143697"/>
                  </a:lnTo>
                  <a:lnTo>
                    <a:pt x="447616" y="142966"/>
                  </a:lnTo>
                  <a:cubicBezTo>
                    <a:pt x="452424" y="138272"/>
                    <a:pt x="459067" y="135369"/>
                    <a:pt x="466403" y="135369"/>
                  </a:cubicBezTo>
                  <a:lnTo>
                    <a:pt x="470745" y="137125"/>
                  </a:lnTo>
                  <a:lnTo>
                    <a:pt x="471470" y="135376"/>
                  </a:lnTo>
                  <a:cubicBezTo>
                    <a:pt x="476163" y="130682"/>
                    <a:pt x="482646" y="127779"/>
                    <a:pt x="489809" y="127779"/>
                  </a:cubicBezTo>
                  <a:lnTo>
                    <a:pt x="492515" y="128900"/>
                  </a:lnTo>
                  <a:lnTo>
                    <a:pt x="492977" y="127785"/>
                  </a:lnTo>
                  <a:cubicBezTo>
                    <a:pt x="497670" y="123091"/>
                    <a:pt x="504154" y="120189"/>
                    <a:pt x="511316" y="120189"/>
                  </a:cubicBezTo>
                  <a:lnTo>
                    <a:pt x="514904" y="121675"/>
                  </a:lnTo>
                  <a:lnTo>
                    <a:pt x="515750" y="119484"/>
                  </a:lnTo>
                  <a:cubicBezTo>
                    <a:pt x="520443" y="114447"/>
                    <a:pt x="526927" y="111332"/>
                    <a:pt x="534089" y="111332"/>
                  </a:cubicBezTo>
                  <a:lnTo>
                    <a:pt x="538768" y="113412"/>
                  </a:lnTo>
                  <a:lnTo>
                    <a:pt x="555596" y="106272"/>
                  </a:lnTo>
                  <a:lnTo>
                    <a:pt x="559368" y="107872"/>
                  </a:lnTo>
                  <a:lnTo>
                    <a:pt x="560029" y="106277"/>
                  </a:lnTo>
                  <a:cubicBezTo>
                    <a:pt x="564722" y="101583"/>
                    <a:pt x="571206" y="98681"/>
                    <a:pt x="578368" y="98681"/>
                  </a:cubicBezTo>
                  <a:lnTo>
                    <a:pt x="581522" y="99987"/>
                  </a:lnTo>
                  <a:lnTo>
                    <a:pt x="581907" y="99057"/>
                  </a:lnTo>
                  <a:cubicBezTo>
                    <a:pt x="586829" y="94134"/>
                    <a:pt x="593629" y="91090"/>
                    <a:pt x="601141" y="91090"/>
                  </a:cubicBezTo>
                  <a:lnTo>
                    <a:pt x="605895" y="93059"/>
                  </a:lnTo>
                  <a:lnTo>
                    <a:pt x="623280" y="86029"/>
                  </a:lnTo>
                  <a:lnTo>
                    <a:pt x="628942" y="88318"/>
                  </a:lnTo>
                  <a:lnTo>
                    <a:pt x="646686" y="80969"/>
                  </a:lnTo>
                  <a:lnTo>
                    <a:pt x="648764" y="81830"/>
                  </a:lnTo>
                  <a:lnTo>
                    <a:pt x="649144" y="80975"/>
                  </a:lnTo>
                  <a:cubicBezTo>
                    <a:pt x="654181" y="76281"/>
                    <a:pt x="661139" y="73378"/>
                    <a:pt x="668825" y="73378"/>
                  </a:cubicBezTo>
                  <a:lnTo>
                    <a:pt x="672622" y="74844"/>
                  </a:lnTo>
                  <a:lnTo>
                    <a:pt x="672626" y="74833"/>
                  </a:lnTo>
                  <a:cubicBezTo>
                    <a:pt x="677319" y="70025"/>
                    <a:pt x="683803" y="67052"/>
                    <a:pt x="690965" y="67052"/>
                  </a:cubicBezTo>
                  <a:lnTo>
                    <a:pt x="696492" y="69397"/>
                  </a:lnTo>
                  <a:lnTo>
                    <a:pt x="714370" y="61991"/>
                  </a:lnTo>
                  <a:lnTo>
                    <a:pt x="719964" y="64308"/>
                  </a:lnTo>
                  <a:lnTo>
                    <a:pt x="737775" y="56931"/>
                  </a:lnTo>
                  <a:lnTo>
                    <a:pt x="743685" y="59378"/>
                  </a:lnTo>
                  <a:lnTo>
                    <a:pt x="761812" y="51870"/>
                  </a:lnTo>
                  <a:lnTo>
                    <a:pt x="767090" y="54056"/>
                  </a:lnTo>
                  <a:lnTo>
                    <a:pt x="784585" y="46811"/>
                  </a:lnTo>
                  <a:lnTo>
                    <a:pt x="789446" y="48824"/>
                  </a:lnTo>
                  <a:lnTo>
                    <a:pt x="807358" y="41750"/>
                  </a:lnTo>
                  <a:lnTo>
                    <a:pt x="815685" y="45039"/>
                  </a:lnTo>
                  <a:lnTo>
                    <a:pt x="830762" y="39220"/>
                  </a:lnTo>
                  <a:lnTo>
                    <a:pt x="836119" y="41287"/>
                  </a:lnTo>
                  <a:lnTo>
                    <a:pt x="854168" y="34159"/>
                  </a:lnTo>
                  <a:lnTo>
                    <a:pt x="859686" y="36339"/>
                  </a:lnTo>
                  <a:lnTo>
                    <a:pt x="877572" y="29099"/>
                  </a:lnTo>
                  <a:lnTo>
                    <a:pt x="884582" y="31937"/>
                  </a:lnTo>
                  <a:lnTo>
                    <a:pt x="900978" y="25303"/>
                  </a:lnTo>
                  <a:lnTo>
                    <a:pt x="910878" y="29308"/>
                  </a:lnTo>
                  <a:lnTo>
                    <a:pt x="926280" y="22773"/>
                  </a:lnTo>
                  <a:lnTo>
                    <a:pt x="932106" y="25245"/>
                  </a:lnTo>
                  <a:lnTo>
                    <a:pt x="949052" y="17712"/>
                  </a:lnTo>
                  <a:lnTo>
                    <a:pt x="957701" y="21557"/>
                  </a:lnTo>
                  <a:lnTo>
                    <a:pt x="973090" y="15182"/>
                  </a:lnTo>
                  <a:lnTo>
                    <a:pt x="981561" y="18690"/>
                  </a:lnTo>
                  <a:lnTo>
                    <a:pt x="996496" y="12652"/>
                  </a:lnTo>
                  <a:lnTo>
                    <a:pt x="1005601" y="16333"/>
                  </a:lnTo>
                  <a:lnTo>
                    <a:pt x="1019900" y="10121"/>
                  </a:lnTo>
                  <a:lnTo>
                    <a:pt x="1031507" y="15164"/>
                  </a:lnTo>
                  <a:lnTo>
                    <a:pt x="1044570" y="10121"/>
                  </a:lnTo>
                  <a:lnTo>
                    <a:pt x="1054179" y="13829"/>
                  </a:lnTo>
                  <a:lnTo>
                    <a:pt x="1069241" y="7591"/>
                  </a:lnTo>
                  <a:lnTo>
                    <a:pt x="1078206" y="11304"/>
                  </a:lnTo>
                  <a:lnTo>
                    <a:pt x="1093279" y="5061"/>
                  </a:lnTo>
                  <a:lnTo>
                    <a:pt x="1104841" y="9850"/>
                  </a:lnTo>
                  <a:lnTo>
                    <a:pt x="1116684" y="5061"/>
                  </a:lnTo>
                  <a:lnTo>
                    <a:pt x="1126717" y="9117"/>
                  </a:lnTo>
                  <a:lnTo>
                    <a:pt x="1142619" y="2531"/>
                  </a:lnTo>
                  <a:lnTo>
                    <a:pt x="1154181" y="7319"/>
                  </a:lnTo>
                  <a:lnTo>
                    <a:pt x="1166024" y="2531"/>
                  </a:lnTo>
                  <a:lnTo>
                    <a:pt x="1175130" y="6212"/>
                  </a:lnTo>
                  <a:lnTo>
                    <a:pt x="1189429" y="0"/>
                  </a:lnTo>
                  <a:lnTo>
                    <a:pt x="1202396" y="5633"/>
                  </a:lnTo>
                  <a:lnTo>
                    <a:pt x="1215996" y="0"/>
                  </a:lnTo>
                  <a:lnTo>
                    <a:pt x="1227382" y="4717"/>
                  </a:lnTo>
                  <a:lnTo>
                    <a:pt x="1238769" y="0"/>
                  </a:lnTo>
                  <a:lnTo>
                    <a:pt x="1252053" y="5502"/>
                  </a:lnTo>
                  <a:lnTo>
                    <a:pt x="1265337" y="0"/>
                  </a:lnTo>
                  <a:lnTo>
                    <a:pt x="1276898" y="4789"/>
                  </a:lnTo>
                  <a:lnTo>
                    <a:pt x="1288742" y="0"/>
                  </a:lnTo>
                  <a:lnTo>
                    <a:pt x="1301866" y="5306"/>
                  </a:lnTo>
                  <a:lnTo>
                    <a:pt x="1314677" y="0"/>
                  </a:lnTo>
                  <a:lnTo>
                    <a:pt x="1326696" y="4979"/>
                  </a:lnTo>
                  <a:lnTo>
                    <a:pt x="1338715" y="0"/>
                  </a:lnTo>
                  <a:lnTo>
                    <a:pt x="1340010" y="537"/>
                  </a:lnTo>
                  <a:lnTo>
                    <a:pt x="1341246" y="0"/>
                  </a:lnTo>
                  <a:lnTo>
                    <a:pt x="1352528" y="4901"/>
                  </a:lnTo>
                  <a:lnTo>
                    <a:pt x="1364651" y="0"/>
                  </a:lnTo>
                  <a:lnTo>
                    <a:pt x="1376840" y="4929"/>
                  </a:lnTo>
                  <a:lnTo>
                    <a:pt x="1389320" y="0"/>
                  </a:lnTo>
                  <a:lnTo>
                    <a:pt x="1401800" y="4929"/>
                  </a:lnTo>
                  <a:lnTo>
                    <a:pt x="1413990" y="0"/>
                  </a:lnTo>
                  <a:lnTo>
                    <a:pt x="1426113" y="4901"/>
                  </a:lnTo>
                  <a:lnTo>
                    <a:pt x="1437396" y="0"/>
                  </a:lnTo>
                  <a:lnTo>
                    <a:pt x="1438630" y="537"/>
                  </a:lnTo>
                  <a:lnTo>
                    <a:pt x="1439926" y="0"/>
                  </a:lnTo>
                  <a:lnTo>
                    <a:pt x="1451944" y="4978"/>
                  </a:lnTo>
                  <a:lnTo>
                    <a:pt x="1463963" y="0"/>
                  </a:lnTo>
                  <a:lnTo>
                    <a:pt x="1476775" y="5307"/>
                  </a:lnTo>
                  <a:lnTo>
                    <a:pt x="1489899" y="0"/>
                  </a:lnTo>
                  <a:lnTo>
                    <a:pt x="1501742" y="4789"/>
                  </a:lnTo>
                  <a:lnTo>
                    <a:pt x="1513304" y="0"/>
                  </a:lnTo>
                  <a:lnTo>
                    <a:pt x="1526587" y="5502"/>
                  </a:lnTo>
                  <a:lnTo>
                    <a:pt x="1539871" y="0"/>
                  </a:lnTo>
                  <a:lnTo>
                    <a:pt x="1551257" y="4717"/>
                  </a:lnTo>
                  <a:lnTo>
                    <a:pt x="1562644" y="0"/>
                  </a:lnTo>
                  <a:lnTo>
                    <a:pt x="1563939" y="537"/>
                  </a:lnTo>
                  <a:lnTo>
                    <a:pt x="1565174" y="0"/>
                  </a:lnTo>
                  <a:lnTo>
                    <a:pt x="1576906" y="5097"/>
                  </a:lnTo>
                  <a:lnTo>
                    <a:pt x="1589212" y="0"/>
                  </a:lnTo>
                  <a:lnTo>
                    <a:pt x="1601112" y="4929"/>
                  </a:lnTo>
                  <a:lnTo>
                    <a:pt x="1613882" y="0"/>
                  </a:lnTo>
                  <a:lnTo>
                    <a:pt x="1626652" y="4929"/>
                  </a:lnTo>
                  <a:lnTo>
                    <a:pt x="1638552" y="0"/>
                  </a:lnTo>
                  <a:lnTo>
                    <a:pt x="1650392" y="4905"/>
                  </a:lnTo>
                  <a:lnTo>
                    <a:pt x="1661957" y="0"/>
                  </a:lnTo>
                  <a:lnTo>
                    <a:pt x="1663520" y="663"/>
                  </a:lnTo>
                  <a:lnTo>
                    <a:pt x="1665120" y="0"/>
                  </a:lnTo>
                  <a:lnTo>
                    <a:pt x="1676506" y="4717"/>
                  </a:lnTo>
                  <a:lnTo>
                    <a:pt x="1687893" y="0"/>
                  </a:lnTo>
                  <a:lnTo>
                    <a:pt x="1701176" y="5502"/>
                  </a:lnTo>
                  <a:lnTo>
                    <a:pt x="1714460" y="0"/>
                  </a:lnTo>
                  <a:lnTo>
                    <a:pt x="1726300" y="4905"/>
                  </a:lnTo>
                  <a:lnTo>
                    <a:pt x="1737865" y="0"/>
                  </a:lnTo>
                  <a:lnTo>
                    <a:pt x="1738468" y="256"/>
                  </a:lnTo>
                  <a:lnTo>
                    <a:pt x="1739130" y="0"/>
                  </a:lnTo>
                  <a:lnTo>
                    <a:pt x="1751901" y="4929"/>
                  </a:lnTo>
                  <a:lnTo>
                    <a:pt x="1763801" y="0"/>
                  </a:lnTo>
                  <a:lnTo>
                    <a:pt x="1775820" y="4979"/>
                  </a:lnTo>
                  <a:lnTo>
                    <a:pt x="1787838" y="0"/>
                  </a:lnTo>
                  <a:lnTo>
                    <a:pt x="1789133" y="537"/>
                  </a:lnTo>
                  <a:lnTo>
                    <a:pt x="1790368" y="0"/>
                  </a:lnTo>
                  <a:lnTo>
                    <a:pt x="1801483" y="4829"/>
                  </a:lnTo>
                  <a:lnTo>
                    <a:pt x="1813141" y="0"/>
                  </a:lnTo>
                  <a:lnTo>
                    <a:pt x="1825491" y="5116"/>
                  </a:lnTo>
                  <a:lnTo>
                    <a:pt x="1838444" y="0"/>
                  </a:lnTo>
                  <a:lnTo>
                    <a:pt x="1850924" y="4929"/>
                  </a:lnTo>
                  <a:lnTo>
                    <a:pt x="1863114" y="0"/>
                  </a:lnTo>
                  <a:lnTo>
                    <a:pt x="1875236" y="4901"/>
                  </a:lnTo>
                  <a:lnTo>
                    <a:pt x="1886518" y="0"/>
                  </a:lnTo>
                  <a:lnTo>
                    <a:pt x="1887753" y="537"/>
                  </a:lnTo>
                  <a:lnTo>
                    <a:pt x="1889049" y="0"/>
                  </a:lnTo>
                  <a:lnTo>
                    <a:pt x="1901068" y="4979"/>
                  </a:lnTo>
                  <a:lnTo>
                    <a:pt x="1913087" y="0"/>
                  </a:lnTo>
                  <a:lnTo>
                    <a:pt x="1925738" y="5240"/>
                  </a:lnTo>
                  <a:lnTo>
                    <a:pt x="1938390" y="0"/>
                  </a:lnTo>
                  <a:lnTo>
                    <a:pt x="1950694" y="5097"/>
                  </a:lnTo>
                  <a:lnTo>
                    <a:pt x="1962427" y="0"/>
                  </a:lnTo>
                  <a:lnTo>
                    <a:pt x="1963029" y="262"/>
                  </a:lnTo>
                  <a:lnTo>
                    <a:pt x="1963692" y="0"/>
                  </a:lnTo>
                  <a:lnTo>
                    <a:pt x="1976172" y="4929"/>
                  </a:lnTo>
                  <a:lnTo>
                    <a:pt x="1988362" y="0"/>
                  </a:lnTo>
                  <a:lnTo>
                    <a:pt x="2000206" y="4789"/>
                  </a:lnTo>
                  <a:lnTo>
                    <a:pt x="2011768" y="0"/>
                  </a:lnTo>
                  <a:lnTo>
                    <a:pt x="2013062" y="537"/>
                  </a:lnTo>
                  <a:lnTo>
                    <a:pt x="2014298" y="0"/>
                  </a:lnTo>
                  <a:lnTo>
                    <a:pt x="2026030" y="5097"/>
                  </a:lnTo>
                  <a:lnTo>
                    <a:pt x="2038335" y="0"/>
                  </a:lnTo>
                  <a:lnTo>
                    <a:pt x="2050235" y="4929"/>
                  </a:lnTo>
                  <a:lnTo>
                    <a:pt x="2063005" y="0"/>
                  </a:lnTo>
                  <a:lnTo>
                    <a:pt x="2075776" y="4929"/>
                  </a:lnTo>
                  <a:lnTo>
                    <a:pt x="2087676" y="0"/>
                  </a:lnTo>
                  <a:lnTo>
                    <a:pt x="2099516" y="4905"/>
                  </a:lnTo>
                  <a:lnTo>
                    <a:pt x="2111081" y="0"/>
                  </a:lnTo>
                  <a:lnTo>
                    <a:pt x="2112316" y="524"/>
                  </a:lnTo>
                  <a:lnTo>
                    <a:pt x="2113611" y="0"/>
                  </a:lnTo>
                  <a:lnTo>
                    <a:pt x="2125454" y="4789"/>
                  </a:lnTo>
                  <a:lnTo>
                    <a:pt x="2137016" y="0"/>
                  </a:lnTo>
                  <a:lnTo>
                    <a:pt x="2150300" y="5502"/>
                  </a:lnTo>
                  <a:lnTo>
                    <a:pt x="2163584" y="0"/>
                  </a:lnTo>
                  <a:lnTo>
                    <a:pt x="2175424" y="4905"/>
                  </a:lnTo>
                  <a:lnTo>
                    <a:pt x="2186989" y="0"/>
                  </a:lnTo>
                  <a:lnTo>
                    <a:pt x="2187592" y="256"/>
                  </a:lnTo>
                  <a:lnTo>
                    <a:pt x="2188254" y="0"/>
                  </a:lnTo>
                  <a:lnTo>
                    <a:pt x="2201024" y="4929"/>
                  </a:lnTo>
                  <a:lnTo>
                    <a:pt x="2212924" y="0"/>
                  </a:lnTo>
                  <a:lnTo>
                    <a:pt x="2224486" y="4789"/>
                  </a:lnTo>
                  <a:lnTo>
                    <a:pt x="2236329" y="0"/>
                  </a:lnTo>
                  <a:lnTo>
                    <a:pt x="2237967" y="663"/>
                  </a:lnTo>
                  <a:lnTo>
                    <a:pt x="2239492" y="0"/>
                  </a:lnTo>
                  <a:lnTo>
                    <a:pt x="2250608" y="4829"/>
                  </a:lnTo>
                  <a:lnTo>
                    <a:pt x="2262264" y="0"/>
                  </a:lnTo>
                  <a:lnTo>
                    <a:pt x="2274614" y="5116"/>
                  </a:lnTo>
                  <a:lnTo>
                    <a:pt x="2287567" y="0"/>
                  </a:lnTo>
                  <a:lnTo>
                    <a:pt x="2300048" y="4929"/>
                  </a:lnTo>
                  <a:lnTo>
                    <a:pt x="2312237" y="0"/>
                  </a:lnTo>
                  <a:lnTo>
                    <a:pt x="2324359" y="4901"/>
                  </a:lnTo>
                  <a:lnTo>
                    <a:pt x="2335642" y="0"/>
                  </a:lnTo>
                  <a:lnTo>
                    <a:pt x="2336878" y="537"/>
                  </a:lnTo>
                  <a:lnTo>
                    <a:pt x="2338172" y="0"/>
                  </a:lnTo>
                  <a:lnTo>
                    <a:pt x="2349734" y="4789"/>
                  </a:lnTo>
                  <a:lnTo>
                    <a:pt x="2361578" y="0"/>
                  </a:lnTo>
                  <a:lnTo>
                    <a:pt x="2374702" y="5306"/>
                  </a:lnTo>
                  <a:lnTo>
                    <a:pt x="2387512" y="0"/>
                  </a:lnTo>
                  <a:lnTo>
                    <a:pt x="2399818" y="5097"/>
                  </a:lnTo>
                  <a:lnTo>
                    <a:pt x="2411550" y="0"/>
                  </a:lnTo>
                  <a:lnTo>
                    <a:pt x="2412153" y="262"/>
                  </a:lnTo>
                  <a:lnTo>
                    <a:pt x="2412816" y="0"/>
                  </a:lnTo>
                  <a:lnTo>
                    <a:pt x="2425297" y="4929"/>
                  </a:lnTo>
                  <a:lnTo>
                    <a:pt x="2437486" y="0"/>
                  </a:lnTo>
                  <a:lnTo>
                    <a:pt x="2449329" y="4789"/>
                  </a:lnTo>
                  <a:lnTo>
                    <a:pt x="2460890" y="0"/>
                  </a:lnTo>
                  <a:lnTo>
                    <a:pt x="2462186" y="537"/>
                  </a:lnTo>
                  <a:lnTo>
                    <a:pt x="2463420" y="0"/>
                  </a:lnTo>
                  <a:lnTo>
                    <a:pt x="2475153" y="5097"/>
                  </a:lnTo>
                  <a:lnTo>
                    <a:pt x="2487458" y="0"/>
                  </a:lnTo>
                  <a:lnTo>
                    <a:pt x="2499192" y="4860"/>
                  </a:lnTo>
                  <a:lnTo>
                    <a:pt x="2511496" y="0"/>
                  </a:lnTo>
                  <a:lnTo>
                    <a:pt x="2524449" y="5116"/>
                  </a:lnTo>
                  <a:lnTo>
                    <a:pt x="2536798" y="0"/>
                  </a:lnTo>
                  <a:lnTo>
                    <a:pt x="2548639" y="4905"/>
                  </a:lnTo>
                  <a:lnTo>
                    <a:pt x="2560204" y="0"/>
                  </a:lnTo>
                  <a:lnTo>
                    <a:pt x="2561439" y="524"/>
                  </a:lnTo>
                  <a:lnTo>
                    <a:pt x="2562734" y="0"/>
                  </a:lnTo>
                  <a:lnTo>
                    <a:pt x="2574578" y="4789"/>
                  </a:lnTo>
                  <a:lnTo>
                    <a:pt x="2586139" y="0"/>
                  </a:lnTo>
                  <a:lnTo>
                    <a:pt x="2599423" y="5502"/>
                  </a:lnTo>
                  <a:lnTo>
                    <a:pt x="2612706" y="0"/>
                  </a:lnTo>
                  <a:lnTo>
                    <a:pt x="2624364" y="4829"/>
                  </a:lnTo>
                  <a:lnTo>
                    <a:pt x="2635479" y="0"/>
                  </a:lnTo>
                  <a:lnTo>
                    <a:pt x="2636082" y="262"/>
                  </a:lnTo>
                  <a:lnTo>
                    <a:pt x="2636744" y="0"/>
                  </a:lnTo>
                  <a:lnTo>
                    <a:pt x="2649698" y="5116"/>
                  </a:lnTo>
                  <a:lnTo>
                    <a:pt x="2662047" y="0"/>
                  </a:lnTo>
                  <a:lnTo>
                    <a:pt x="2673609" y="4789"/>
                  </a:lnTo>
                  <a:lnTo>
                    <a:pt x="2685452" y="0"/>
                  </a:lnTo>
                  <a:lnTo>
                    <a:pt x="2686748" y="524"/>
                  </a:lnTo>
                  <a:lnTo>
                    <a:pt x="2687983" y="0"/>
                  </a:lnTo>
                  <a:lnTo>
                    <a:pt x="2699548" y="4905"/>
                  </a:lnTo>
                  <a:lnTo>
                    <a:pt x="2711387" y="0"/>
                  </a:lnTo>
                  <a:lnTo>
                    <a:pt x="2723738" y="5116"/>
                  </a:lnTo>
                  <a:lnTo>
                    <a:pt x="2736691" y="0"/>
                  </a:lnTo>
                  <a:lnTo>
                    <a:pt x="2748996" y="4860"/>
                  </a:lnTo>
                  <a:lnTo>
                    <a:pt x="2760728" y="0"/>
                  </a:lnTo>
                  <a:lnTo>
                    <a:pt x="2773033" y="5097"/>
                  </a:lnTo>
                  <a:lnTo>
                    <a:pt x="2784765" y="0"/>
                  </a:lnTo>
                  <a:lnTo>
                    <a:pt x="2786000" y="537"/>
                  </a:lnTo>
                  <a:lnTo>
                    <a:pt x="2787295" y="0"/>
                  </a:lnTo>
                  <a:lnTo>
                    <a:pt x="2798857" y="4789"/>
                  </a:lnTo>
                  <a:lnTo>
                    <a:pt x="2810700" y="0"/>
                  </a:lnTo>
                  <a:lnTo>
                    <a:pt x="2823824" y="5307"/>
                  </a:lnTo>
                  <a:lnTo>
                    <a:pt x="2836636" y="0"/>
                  </a:lnTo>
                  <a:lnTo>
                    <a:pt x="2848941" y="5097"/>
                  </a:lnTo>
                  <a:lnTo>
                    <a:pt x="2860673" y="0"/>
                  </a:lnTo>
                  <a:lnTo>
                    <a:pt x="2861276" y="262"/>
                  </a:lnTo>
                  <a:lnTo>
                    <a:pt x="2861939" y="0"/>
                  </a:lnTo>
                  <a:lnTo>
                    <a:pt x="2874244" y="4860"/>
                  </a:lnTo>
                  <a:lnTo>
                    <a:pt x="2885976" y="0"/>
                  </a:lnTo>
                  <a:lnTo>
                    <a:pt x="2897995" y="4979"/>
                  </a:lnTo>
                  <a:lnTo>
                    <a:pt x="2910014" y="0"/>
                  </a:lnTo>
                  <a:lnTo>
                    <a:pt x="2911310" y="537"/>
                  </a:lnTo>
                  <a:lnTo>
                    <a:pt x="2912544" y="0"/>
                  </a:lnTo>
                  <a:lnTo>
                    <a:pt x="2923827" y="4901"/>
                  </a:lnTo>
                  <a:lnTo>
                    <a:pt x="2935950" y="0"/>
                  </a:lnTo>
                  <a:lnTo>
                    <a:pt x="2948139" y="4929"/>
                  </a:lnTo>
                  <a:lnTo>
                    <a:pt x="2960619" y="0"/>
                  </a:lnTo>
                  <a:lnTo>
                    <a:pt x="2973572" y="5116"/>
                  </a:lnTo>
                  <a:lnTo>
                    <a:pt x="2985922" y="0"/>
                  </a:lnTo>
                  <a:lnTo>
                    <a:pt x="2997580" y="4829"/>
                  </a:lnTo>
                  <a:lnTo>
                    <a:pt x="3008694" y="0"/>
                  </a:lnTo>
                  <a:lnTo>
                    <a:pt x="3010220" y="663"/>
                  </a:lnTo>
                  <a:lnTo>
                    <a:pt x="3011858" y="0"/>
                  </a:lnTo>
                  <a:lnTo>
                    <a:pt x="3023701" y="4789"/>
                  </a:lnTo>
                  <a:lnTo>
                    <a:pt x="3035262" y="0"/>
                  </a:lnTo>
                  <a:lnTo>
                    <a:pt x="3048074" y="5307"/>
                  </a:lnTo>
                  <a:lnTo>
                    <a:pt x="3061198" y="0"/>
                  </a:lnTo>
                  <a:lnTo>
                    <a:pt x="3073320" y="4901"/>
                  </a:lnTo>
                  <a:lnTo>
                    <a:pt x="3084603" y="0"/>
                  </a:lnTo>
                  <a:lnTo>
                    <a:pt x="3085205" y="262"/>
                  </a:lnTo>
                  <a:lnTo>
                    <a:pt x="3085868" y="0"/>
                  </a:lnTo>
                  <a:lnTo>
                    <a:pt x="3098821" y="5116"/>
                  </a:lnTo>
                  <a:lnTo>
                    <a:pt x="3111170" y="0"/>
                  </a:lnTo>
                  <a:lnTo>
                    <a:pt x="3122732" y="4789"/>
                  </a:lnTo>
                  <a:lnTo>
                    <a:pt x="3134576" y="0"/>
                  </a:lnTo>
                  <a:lnTo>
                    <a:pt x="3135871" y="524"/>
                  </a:lnTo>
                  <a:lnTo>
                    <a:pt x="3137106" y="0"/>
                  </a:lnTo>
                  <a:lnTo>
                    <a:pt x="3148670" y="4905"/>
                  </a:lnTo>
                  <a:lnTo>
                    <a:pt x="3160511" y="0"/>
                  </a:lnTo>
                  <a:lnTo>
                    <a:pt x="3172410" y="4929"/>
                  </a:lnTo>
                  <a:lnTo>
                    <a:pt x="3185181" y="0"/>
                  </a:lnTo>
                  <a:lnTo>
                    <a:pt x="3197952" y="4929"/>
                  </a:lnTo>
                  <a:lnTo>
                    <a:pt x="3209850" y="0"/>
                  </a:lnTo>
                  <a:lnTo>
                    <a:pt x="3222156" y="5097"/>
                  </a:lnTo>
                  <a:lnTo>
                    <a:pt x="3233888" y="0"/>
                  </a:lnTo>
                  <a:lnTo>
                    <a:pt x="3235124" y="537"/>
                  </a:lnTo>
                  <a:lnTo>
                    <a:pt x="3236419" y="0"/>
                  </a:lnTo>
                  <a:lnTo>
                    <a:pt x="3247981" y="4789"/>
                  </a:lnTo>
                  <a:lnTo>
                    <a:pt x="3259824" y="0"/>
                  </a:lnTo>
                  <a:lnTo>
                    <a:pt x="3272948" y="5306"/>
                  </a:lnTo>
                  <a:lnTo>
                    <a:pt x="3285759" y="0"/>
                  </a:lnTo>
                  <a:lnTo>
                    <a:pt x="3298064" y="5097"/>
                  </a:lnTo>
                  <a:lnTo>
                    <a:pt x="3309797" y="0"/>
                  </a:lnTo>
                  <a:lnTo>
                    <a:pt x="3310400" y="262"/>
                  </a:lnTo>
                  <a:lnTo>
                    <a:pt x="3311062" y="0"/>
                  </a:lnTo>
                  <a:lnTo>
                    <a:pt x="3323368" y="4860"/>
                  </a:lnTo>
                  <a:lnTo>
                    <a:pt x="3335100" y="0"/>
                  </a:lnTo>
                  <a:lnTo>
                    <a:pt x="3347118" y="4978"/>
                  </a:lnTo>
                  <a:lnTo>
                    <a:pt x="3359136" y="0"/>
                  </a:lnTo>
                  <a:lnTo>
                    <a:pt x="3360432" y="537"/>
                  </a:lnTo>
                  <a:lnTo>
                    <a:pt x="3361667" y="0"/>
                  </a:lnTo>
                  <a:lnTo>
                    <a:pt x="3372950" y="4901"/>
                  </a:lnTo>
                  <a:lnTo>
                    <a:pt x="3385072" y="0"/>
                  </a:lnTo>
                  <a:lnTo>
                    <a:pt x="3397262" y="4929"/>
                  </a:lnTo>
                  <a:lnTo>
                    <a:pt x="3409743" y="0"/>
                  </a:lnTo>
                  <a:lnTo>
                    <a:pt x="3422696" y="5116"/>
                  </a:lnTo>
                  <a:lnTo>
                    <a:pt x="3435045" y="0"/>
                  </a:lnTo>
                  <a:lnTo>
                    <a:pt x="3446702" y="4829"/>
                  </a:lnTo>
                  <a:lnTo>
                    <a:pt x="3457818" y="0"/>
                  </a:lnTo>
                  <a:lnTo>
                    <a:pt x="3459052" y="537"/>
                  </a:lnTo>
                  <a:lnTo>
                    <a:pt x="3460348" y="0"/>
                  </a:lnTo>
                  <a:lnTo>
                    <a:pt x="3472367" y="4979"/>
                  </a:lnTo>
                  <a:lnTo>
                    <a:pt x="3484386" y="0"/>
                  </a:lnTo>
                  <a:lnTo>
                    <a:pt x="3497197" y="5307"/>
                  </a:lnTo>
                  <a:lnTo>
                    <a:pt x="3510321" y="0"/>
                  </a:lnTo>
                  <a:lnTo>
                    <a:pt x="3522444" y="4901"/>
                  </a:lnTo>
                  <a:lnTo>
                    <a:pt x="3533726" y="0"/>
                  </a:lnTo>
                  <a:lnTo>
                    <a:pt x="3534328" y="262"/>
                  </a:lnTo>
                  <a:lnTo>
                    <a:pt x="3534991" y="0"/>
                  </a:lnTo>
                  <a:lnTo>
                    <a:pt x="3547944" y="5116"/>
                  </a:lnTo>
                  <a:lnTo>
                    <a:pt x="3560294" y="0"/>
                  </a:lnTo>
                  <a:lnTo>
                    <a:pt x="3571680" y="4717"/>
                  </a:lnTo>
                  <a:lnTo>
                    <a:pt x="3583066" y="0"/>
                  </a:lnTo>
                  <a:lnTo>
                    <a:pt x="3596666" y="5633"/>
                  </a:lnTo>
                  <a:lnTo>
                    <a:pt x="3609634" y="0"/>
                  </a:lnTo>
                  <a:lnTo>
                    <a:pt x="3623934" y="6212"/>
                  </a:lnTo>
                  <a:lnTo>
                    <a:pt x="3633039" y="2531"/>
                  </a:lnTo>
                  <a:lnTo>
                    <a:pt x="3645230" y="7460"/>
                  </a:lnTo>
                  <a:lnTo>
                    <a:pt x="3657710" y="2531"/>
                  </a:lnTo>
                  <a:lnTo>
                    <a:pt x="3670962" y="7765"/>
                  </a:lnTo>
                  <a:lnTo>
                    <a:pt x="3683012" y="2531"/>
                  </a:lnTo>
                  <a:cubicBezTo>
                    <a:pt x="3697336" y="2531"/>
                    <a:pt x="3708947" y="14708"/>
                    <a:pt x="3708947" y="29732"/>
                  </a:cubicBezTo>
                  <a:cubicBezTo>
                    <a:pt x="3708947" y="44755"/>
                    <a:pt x="3697336" y="56933"/>
                    <a:pt x="3683012" y="56933"/>
                  </a:cubicBezTo>
                  <a:lnTo>
                    <a:pt x="3667911" y="50372"/>
                  </a:lnTo>
                  <a:lnTo>
                    <a:pt x="3657710" y="54401"/>
                  </a:lnTo>
                  <a:lnTo>
                    <a:pt x="3645230" y="49472"/>
                  </a:lnTo>
                  <a:lnTo>
                    <a:pt x="3633039" y="54401"/>
                  </a:lnTo>
                  <a:lnTo>
                    <a:pt x="3622624" y="50190"/>
                  </a:lnTo>
                  <a:lnTo>
                    <a:pt x="3607104" y="56933"/>
                  </a:lnTo>
                  <a:lnTo>
                    <a:pt x="3592388" y="50540"/>
                  </a:lnTo>
                  <a:lnTo>
                    <a:pt x="3583066" y="54401"/>
                  </a:lnTo>
                  <a:lnTo>
                    <a:pt x="3570415" y="49161"/>
                  </a:lnTo>
                  <a:lnTo>
                    <a:pt x="3557764" y="54401"/>
                  </a:lnTo>
                  <a:lnTo>
                    <a:pt x="3548168" y="50426"/>
                  </a:lnTo>
                  <a:lnTo>
                    <a:pt x="3532460" y="56933"/>
                  </a:lnTo>
                  <a:lnTo>
                    <a:pt x="3518242" y="51043"/>
                  </a:lnTo>
                  <a:lnTo>
                    <a:pt x="3510321" y="54402"/>
                  </a:lnTo>
                  <a:lnTo>
                    <a:pt x="3509085" y="53878"/>
                  </a:lnTo>
                  <a:lnTo>
                    <a:pt x="3507791" y="54401"/>
                  </a:lnTo>
                  <a:lnTo>
                    <a:pt x="3497228" y="50130"/>
                  </a:lnTo>
                  <a:lnTo>
                    <a:pt x="3486916" y="54401"/>
                  </a:lnTo>
                  <a:lnTo>
                    <a:pt x="3485651" y="53877"/>
                  </a:lnTo>
                  <a:lnTo>
                    <a:pt x="3484386" y="54401"/>
                  </a:lnTo>
                  <a:lnTo>
                    <a:pt x="3473768" y="50003"/>
                  </a:lnTo>
                  <a:lnTo>
                    <a:pt x="3457818" y="56933"/>
                  </a:lnTo>
                  <a:lnTo>
                    <a:pt x="3447936" y="52640"/>
                  </a:lnTo>
                  <a:lnTo>
                    <a:pt x="3437575" y="56932"/>
                  </a:lnTo>
                  <a:lnTo>
                    <a:pt x="3425556" y="51953"/>
                  </a:lnTo>
                  <a:lnTo>
                    <a:pt x="3413538" y="56932"/>
                  </a:lnTo>
                  <a:lnTo>
                    <a:pt x="3403818" y="52906"/>
                  </a:lnTo>
                  <a:lnTo>
                    <a:pt x="3387602" y="59462"/>
                  </a:lnTo>
                  <a:lnTo>
                    <a:pt x="3378850" y="55923"/>
                  </a:lnTo>
                  <a:lnTo>
                    <a:pt x="3364198" y="61992"/>
                  </a:lnTo>
                  <a:lnTo>
                    <a:pt x="3355377" y="58338"/>
                  </a:lnTo>
                  <a:lnTo>
                    <a:pt x="3340792" y="64523"/>
                  </a:lnTo>
                  <a:lnTo>
                    <a:pt x="3329226" y="59618"/>
                  </a:lnTo>
                  <a:lnTo>
                    <a:pt x="3317387" y="64523"/>
                  </a:lnTo>
                  <a:lnTo>
                    <a:pt x="3308164" y="60703"/>
                  </a:lnTo>
                  <a:lnTo>
                    <a:pt x="3292085" y="67053"/>
                  </a:lnTo>
                  <a:lnTo>
                    <a:pt x="3286371" y="64796"/>
                  </a:lnTo>
                  <a:lnTo>
                    <a:pt x="3286201" y="65226"/>
                  </a:lnTo>
                  <a:cubicBezTo>
                    <a:pt x="3281393" y="70263"/>
                    <a:pt x="3274751" y="73378"/>
                    <a:pt x="3267414" y="73378"/>
                  </a:cubicBezTo>
                  <a:lnTo>
                    <a:pt x="3258792" y="69636"/>
                  </a:lnTo>
                  <a:lnTo>
                    <a:pt x="3244009" y="75909"/>
                  </a:lnTo>
                  <a:lnTo>
                    <a:pt x="3235466" y="72284"/>
                  </a:lnTo>
                  <a:lnTo>
                    <a:pt x="3220604" y="78439"/>
                  </a:lnTo>
                  <a:lnTo>
                    <a:pt x="3214588" y="75947"/>
                  </a:lnTo>
                  <a:lnTo>
                    <a:pt x="3197200" y="83501"/>
                  </a:lnTo>
                  <a:lnTo>
                    <a:pt x="3188448" y="79699"/>
                  </a:lnTo>
                  <a:lnTo>
                    <a:pt x="3173162" y="86030"/>
                  </a:lnTo>
                  <a:lnTo>
                    <a:pt x="3167884" y="83844"/>
                  </a:lnTo>
                  <a:lnTo>
                    <a:pt x="3150389" y="91091"/>
                  </a:lnTo>
                  <a:lnTo>
                    <a:pt x="3141425" y="87378"/>
                  </a:lnTo>
                  <a:lnTo>
                    <a:pt x="3126352" y="93621"/>
                  </a:lnTo>
                  <a:lnTo>
                    <a:pt x="3120972" y="91393"/>
                  </a:lnTo>
                  <a:lnTo>
                    <a:pt x="3102946" y="98682"/>
                  </a:lnTo>
                  <a:lnTo>
                    <a:pt x="3097284" y="96392"/>
                  </a:lnTo>
                  <a:lnTo>
                    <a:pt x="3079541" y="103741"/>
                  </a:lnTo>
                  <a:lnTo>
                    <a:pt x="3075187" y="101937"/>
                  </a:lnTo>
                  <a:lnTo>
                    <a:pt x="3057402" y="108802"/>
                  </a:lnTo>
                  <a:lnTo>
                    <a:pt x="3053605" y="107336"/>
                  </a:lnTo>
                  <a:lnTo>
                    <a:pt x="3053601" y="107346"/>
                  </a:lnTo>
                  <a:cubicBezTo>
                    <a:pt x="3048908" y="112154"/>
                    <a:pt x="3042424" y="115128"/>
                    <a:pt x="3035262" y="115128"/>
                  </a:cubicBezTo>
                  <a:lnTo>
                    <a:pt x="3029735" y="112783"/>
                  </a:lnTo>
                  <a:lnTo>
                    <a:pt x="3011857" y="120189"/>
                  </a:lnTo>
                  <a:lnTo>
                    <a:pt x="3006263" y="117871"/>
                  </a:lnTo>
                  <a:lnTo>
                    <a:pt x="2988452" y="125249"/>
                  </a:lnTo>
                  <a:lnTo>
                    <a:pt x="2985452" y="124007"/>
                  </a:lnTo>
                  <a:lnTo>
                    <a:pt x="2984914" y="125243"/>
                  </a:lnTo>
                  <a:cubicBezTo>
                    <a:pt x="2979992" y="129937"/>
                    <a:pt x="2973192" y="132840"/>
                    <a:pt x="2965680" y="132840"/>
                  </a:cubicBezTo>
                  <a:lnTo>
                    <a:pt x="2960924" y="130962"/>
                  </a:lnTo>
                  <a:lnTo>
                    <a:pt x="2944172" y="137900"/>
                  </a:lnTo>
                  <a:lnTo>
                    <a:pt x="2939148" y="135820"/>
                  </a:lnTo>
                  <a:lnTo>
                    <a:pt x="2938475" y="137525"/>
                  </a:lnTo>
                  <a:cubicBezTo>
                    <a:pt x="2933781" y="142448"/>
                    <a:pt x="2927297" y="145492"/>
                    <a:pt x="2920135" y="145492"/>
                  </a:cubicBezTo>
                  <a:lnTo>
                    <a:pt x="2915886" y="143646"/>
                  </a:lnTo>
                  <a:lnTo>
                    <a:pt x="2897994" y="150552"/>
                  </a:lnTo>
                  <a:lnTo>
                    <a:pt x="2895083" y="149428"/>
                  </a:lnTo>
                  <a:lnTo>
                    <a:pt x="2894195" y="151626"/>
                  </a:lnTo>
                  <a:cubicBezTo>
                    <a:pt x="2889501" y="156434"/>
                    <a:pt x="2883017" y="159408"/>
                    <a:pt x="2875855" y="159408"/>
                  </a:cubicBezTo>
                  <a:lnTo>
                    <a:pt x="2873566" y="158437"/>
                  </a:lnTo>
                  <a:lnTo>
                    <a:pt x="2873396" y="158846"/>
                  </a:lnTo>
                  <a:cubicBezTo>
                    <a:pt x="2868360" y="163883"/>
                    <a:pt x="2861402" y="166998"/>
                    <a:pt x="2853715" y="166998"/>
                  </a:cubicBezTo>
                  <a:lnTo>
                    <a:pt x="2848755" y="164944"/>
                  </a:lnTo>
                  <a:lnTo>
                    <a:pt x="2831576" y="172059"/>
                  </a:lnTo>
                  <a:lnTo>
                    <a:pt x="2829496" y="171198"/>
                  </a:lnTo>
                  <a:lnTo>
                    <a:pt x="2829116" y="172053"/>
                  </a:lnTo>
                  <a:cubicBezTo>
                    <a:pt x="2824080" y="176746"/>
                    <a:pt x="2817122" y="179649"/>
                    <a:pt x="2809435" y="179649"/>
                  </a:cubicBezTo>
                  <a:lnTo>
                    <a:pt x="2806156" y="178384"/>
                  </a:lnTo>
                  <a:lnTo>
                    <a:pt x="2805635" y="179644"/>
                  </a:lnTo>
                  <a:cubicBezTo>
                    <a:pt x="2800941" y="184337"/>
                    <a:pt x="2794458" y="187240"/>
                    <a:pt x="2787295" y="187240"/>
                  </a:cubicBezTo>
                  <a:lnTo>
                    <a:pt x="2785517" y="186504"/>
                  </a:lnTo>
                  <a:lnTo>
                    <a:pt x="2785207" y="187235"/>
                  </a:lnTo>
                  <a:cubicBezTo>
                    <a:pt x="2780400" y="191928"/>
                    <a:pt x="2773757" y="194831"/>
                    <a:pt x="2766420" y="194831"/>
                  </a:cubicBezTo>
                  <a:lnTo>
                    <a:pt x="2762440" y="193221"/>
                  </a:lnTo>
                  <a:lnTo>
                    <a:pt x="2761355" y="195905"/>
                  </a:lnTo>
                  <a:cubicBezTo>
                    <a:pt x="2756661" y="200713"/>
                    <a:pt x="2750177" y="203687"/>
                    <a:pt x="2743015" y="203687"/>
                  </a:cubicBezTo>
                  <a:lnTo>
                    <a:pt x="2742154" y="203322"/>
                  </a:lnTo>
                  <a:lnTo>
                    <a:pt x="2740928" y="206212"/>
                  </a:lnTo>
                  <a:cubicBezTo>
                    <a:pt x="2736120" y="210905"/>
                    <a:pt x="2729478" y="213809"/>
                    <a:pt x="2722141" y="213809"/>
                  </a:cubicBezTo>
                  <a:lnTo>
                    <a:pt x="2719968" y="212930"/>
                  </a:lnTo>
                  <a:lnTo>
                    <a:pt x="2719605" y="213803"/>
                  </a:lnTo>
                  <a:cubicBezTo>
                    <a:pt x="2714912" y="218496"/>
                    <a:pt x="2708428" y="221399"/>
                    <a:pt x="2701266" y="221399"/>
                  </a:cubicBezTo>
                  <a:lnTo>
                    <a:pt x="2698560" y="220279"/>
                  </a:lnTo>
                  <a:lnTo>
                    <a:pt x="2698099" y="221394"/>
                  </a:lnTo>
                  <a:cubicBezTo>
                    <a:pt x="2693405" y="226087"/>
                    <a:pt x="2686921" y="228990"/>
                    <a:pt x="2679759" y="228990"/>
                  </a:cubicBezTo>
                  <a:lnTo>
                    <a:pt x="2679126" y="228728"/>
                  </a:lnTo>
                  <a:lnTo>
                    <a:pt x="2677486" y="232595"/>
                  </a:lnTo>
                  <a:cubicBezTo>
                    <a:pt x="2672564" y="237403"/>
                    <a:pt x="2665764" y="240377"/>
                    <a:pt x="2658252" y="240377"/>
                  </a:cubicBezTo>
                  <a:lnTo>
                    <a:pt x="2655075" y="239091"/>
                  </a:lnTo>
                  <a:lnTo>
                    <a:pt x="2653819" y="242345"/>
                  </a:lnTo>
                  <a:cubicBezTo>
                    <a:pt x="2649125" y="247382"/>
                    <a:pt x="2642641" y="250497"/>
                    <a:pt x="2635479" y="250497"/>
                  </a:cubicBezTo>
                  <a:lnTo>
                    <a:pt x="2633871" y="249782"/>
                  </a:lnTo>
                  <a:lnTo>
                    <a:pt x="2633577" y="250492"/>
                  </a:lnTo>
                  <a:cubicBezTo>
                    <a:pt x="2628883" y="255185"/>
                    <a:pt x="2622399" y="258089"/>
                    <a:pt x="2615237" y="258089"/>
                  </a:cubicBezTo>
                  <a:lnTo>
                    <a:pt x="2613426" y="257339"/>
                  </a:lnTo>
                  <a:lnTo>
                    <a:pt x="2612070" y="260613"/>
                  </a:lnTo>
                  <a:cubicBezTo>
                    <a:pt x="2607376" y="265307"/>
                    <a:pt x="2600892" y="268210"/>
                    <a:pt x="2593730" y="268210"/>
                  </a:cubicBezTo>
                  <a:lnTo>
                    <a:pt x="2592998" y="267907"/>
                  </a:lnTo>
                  <a:lnTo>
                    <a:pt x="2591828" y="270734"/>
                  </a:lnTo>
                  <a:cubicBezTo>
                    <a:pt x="2587134" y="275428"/>
                    <a:pt x="2580650" y="278331"/>
                    <a:pt x="2573488" y="278331"/>
                  </a:cubicBezTo>
                  <a:lnTo>
                    <a:pt x="2571832" y="277645"/>
                  </a:lnTo>
                  <a:lnTo>
                    <a:pt x="2570319" y="281565"/>
                  </a:lnTo>
                  <a:cubicBezTo>
                    <a:pt x="2565626" y="286601"/>
                    <a:pt x="2559142" y="289717"/>
                    <a:pt x="2551980" y="289717"/>
                  </a:cubicBezTo>
                  <a:lnTo>
                    <a:pt x="2551086" y="289319"/>
                  </a:lnTo>
                  <a:lnTo>
                    <a:pt x="2550078" y="291872"/>
                  </a:lnTo>
                  <a:cubicBezTo>
                    <a:pt x="2545384" y="296794"/>
                    <a:pt x="2538900" y="299839"/>
                    <a:pt x="2531738" y="299839"/>
                  </a:cubicBezTo>
                  <a:lnTo>
                    <a:pt x="2531641" y="299796"/>
                  </a:lnTo>
                  <a:lnTo>
                    <a:pt x="2530730" y="301993"/>
                  </a:lnTo>
                  <a:lnTo>
                    <a:pt x="2511988" y="309756"/>
                  </a:lnTo>
                  <a:lnTo>
                    <a:pt x="2510858" y="312484"/>
                  </a:lnTo>
                  <a:cubicBezTo>
                    <a:pt x="2506165" y="317177"/>
                    <a:pt x="2499681" y="320080"/>
                    <a:pt x="2492519" y="320080"/>
                  </a:cubicBezTo>
                  <a:lnTo>
                    <a:pt x="2491054" y="319473"/>
                  </a:lnTo>
                  <a:lnTo>
                    <a:pt x="2489351" y="323684"/>
                  </a:lnTo>
                  <a:cubicBezTo>
                    <a:pt x="2484657" y="328492"/>
                    <a:pt x="2478174" y="331467"/>
                    <a:pt x="2471011" y="331467"/>
                  </a:cubicBezTo>
                  <a:lnTo>
                    <a:pt x="2470283" y="331157"/>
                  </a:lnTo>
                  <a:lnTo>
                    <a:pt x="2469109" y="333991"/>
                  </a:lnTo>
                  <a:lnTo>
                    <a:pt x="2451896" y="341121"/>
                  </a:lnTo>
                  <a:lnTo>
                    <a:pt x="2449762" y="346273"/>
                  </a:lnTo>
                  <a:lnTo>
                    <a:pt x="2431020" y="354037"/>
                  </a:lnTo>
                  <a:lnTo>
                    <a:pt x="2429890" y="356763"/>
                  </a:lnTo>
                  <a:cubicBezTo>
                    <a:pt x="2425196" y="361456"/>
                    <a:pt x="2418712" y="364359"/>
                    <a:pt x="2411550" y="364359"/>
                  </a:cubicBezTo>
                  <a:lnTo>
                    <a:pt x="2410085" y="363752"/>
                  </a:lnTo>
                  <a:lnTo>
                    <a:pt x="2408382" y="367964"/>
                  </a:lnTo>
                  <a:lnTo>
                    <a:pt x="2393344" y="374345"/>
                  </a:lnTo>
                  <a:lnTo>
                    <a:pt x="2390670" y="380801"/>
                  </a:lnTo>
                  <a:cubicBezTo>
                    <a:pt x="2385977" y="385494"/>
                    <a:pt x="2379493" y="388397"/>
                    <a:pt x="2372331" y="388397"/>
                  </a:cubicBezTo>
                  <a:lnTo>
                    <a:pt x="2371414" y="388018"/>
                  </a:lnTo>
                  <a:lnTo>
                    <a:pt x="2369164" y="393452"/>
                  </a:lnTo>
                  <a:lnTo>
                    <a:pt x="2353328" y="400011"/>
                  </a:lnTo>
                  <a:lnTo>
                    <a:pt x="2351452" y="404653"/>
                  </a:lnTo>
                  <a:lnTo>
                    <a:pt x="2335968" y="411223"/>
                  </a:lnTo>
                  <a:lnTo>
                    <a:pt x="2333183" y="417489"/>
                  </a:lnTo>
                  <a:lnTo>
                    <a:pt x="2314483" y="424707"/>
                  </a:lnTo>
                  <a:lnTo>
                    <a:pt x="2312232" y="430141"/>
                  </a:lnTo>
                  <a:lnTo>
                    <a:pt x="2297494" y="436245"/>
                  </a:lnTo>
                  <a:lnTo>
                    <a:pt x="2294335" y="443872"/>
                  </a:lnTo>
                  <a:lnTo>
                    <a:pt x="2278069" y="450610"/>
                  </a:lnTo>
                  <a:lnTo>
                    <a:pt x="2275542" y="456709"/>
                  </a:lnTo>
                  <a:lnTo>
                    <a:pt x="2260488" y="462945"/>
                  </a:lnTo>
                  <a:lnTo>
                    <a:pt x="2257831" y="469360"/>
                  </a:lnTo>
                  <a:lnTo>
                    <a:pt x="2240941" y="476356"/>
                  </a:lnTo>
                  <a:lnTo>
                    <a:pt x="2238484" y="482012"/>
                  </a:lnTo>
                  <a:lnTo>
                    <a:pt x="2224401" y="487574"/>
                  </a:lnTo>
                  <a:lnTo>
                    <a:pt x="2220772" y="495928"/>
                  </a:lnTo>
                  <a:lnTo>
                    <a:pt x="2205827" y="501831"/>
                  </a:lnTo>
                  <a:lnTo>
                    <a:pt x="2201795" y="511109"/>
                  </a:lnTo>
                  <a:lnTo>
                    <a:pt x="2187050" y="516933"/>
                  </a:lnTo>
                  <a:lnTo>
                    <a:pt x="2184083" y="523761"/>
                  </a:lnTo>
                  <a:lnTo>
                    <a:pt x="2170122" y="529275"/>
                  </a:lnTo>
                  <a:lnTo>
                    <a:pt x="2166556" y="537678"/>
                  </a:lnTo>
                  <a:lnTo>
                    <a:pt x="2151537" y="543750"/>
                  </a:lnTo>
                  <a:lnTo>
                    <a:pt x="2147764" y="552859"/>
                  </a:lnTo>
                  <a:lnTo>
                    <a:pt x="2132564" y="559155"/>
                  </a:lnTo>
                  <a:lnTo>
                    <a:pt x="2129868" y="565511"/>
                  </a:lnTo>
                  <a:lnTo>
                    <a:pt x="2115478" y="571329"/>
                  </a:lnTo>
                  <a:lnTo>
                    <a:pt x="2111076" y="581957"/>
                  </a:lnTo>
                  <a:lnTo>
                    <a:pt x="2100340" y="586404"/>
                  </a:lnTo>
                  <a:lnTo>
                    <a:pt x="2095894" y="597139"/>
                  </a:lnTo>
                  <a:lnTo>
                    <a:pt x="2080606" y="603471"/>
                  </a:lnTo>
                  <a:lnTo>
                    <a:pt x="2076917" y="613030"/>
                  </a:lnTo>
                  <a:lnTo>
                    <a:pt x="2064754" y="618436"/>
                  </a:lnTo>
                  <a:lnTo>
                    <a:pt x="2061365" y="626237"/>
                  </a:lnTo>
                  <a:lnTo>
                    <a:pt x="2048048" y="631497"/>
                  </a:lnTo>
                  <a:lnTo>
                    <a:pt x="2043838" y="641419"/>
                  </a:lnTo>
                  <a:lnTo>
                    <a:pt x="2032087" y="646170"/>
                  </a:lnTo>
                  <a:lnTo>
                    <a:pt x="2027206" y="657680"/>
                  </a:lnTo>
                  <a:lnTo>
                    <a:pt x="2013918" y="663056"/>
                  </a:lnTo>
                  <a:lnTo>
                    <a:pt x="2009680" y="673047"/>
                  </a:lnTo>
                  <a:lnTo>
                    <a:pt x="1997699" y="677891"/>
                  </a:lnTo>
                  <a:lnTo>
                    <a:pt x="1993418" y="688228"/>
                  </a:lnTo>
                  <a:lnTo>
                    <a:pt x="1983080" y="692510"/>
                  </a:lnTo>
                  <a:lnTo>
                    <a:pt x="1978236" y="704490"/>
                  </a:lnTo>
                  <a:lnTo>
                    <a:pt x="1968104" y="708789"/>
                  </a:lnTo>
                  <a:lnTo>
                    <a:pt x="1962498" y="722018"/>
                  </a:lnTo>
                  <a:lnTo>
                    <a:pt x="1948105" y="727844"/>
                  </a:lnTo>
                  <a:lnTo>
                    <a:pt x="1944076" y="737569"/>
                  </a:lnTo>
                  <a:lnTo>
                    <a:pt x="1933974" y="741754"/>
                  </a:lnTo>
                  <a:lnTo>
                    <a:pt x="1928895" y="754015"/>
                  </a:lnTo>
                  <a:lnTo>
                    <a:pt x="1916633" y="759094"/>
                  </a:lnTo>
                  <a:lnTo>
                    <a:pt x="1912448" y="769197"/>
                  </a:lnTo>
                  <a:lnTo>
                    <a:pt x="1903340" y="772970"/>
                  </a:lnTo>
                  <a:lnTo>
                    <a:pt x="1897268" y="787989"/>
                  </a:lnTo>
                  <a:lnTo>
                    <a:pt x="1889408" y="791324"/>
                  </a:lnTo>
                  <a:lnTo>
                    <a:pt x="1884059" y="803356"/>
                  </a:lnTo>
                  <a:lnTo>
                    <a:pt x="1873878" y="807286"/>
                  </a:lnTo>
                  <a:lnTo>
                    <a:pt x="1868168" y="821068"/>
                  </a:lnTo>
                  <a:lnTo>
                    <a:pt x="1858804" y="824947"/>
                  </a:lnTo>
                  <a:lnTo>
                    <a:pt x="1852988" y="839676"/>
                  </a:lnTo>
                  <a:lnTo>
                    <a:pt x="1842238" y="844345"/>
                  </a:lnTo>
                  <a:lnTo>
                    <a:pt x="1837621" y="855227"/>
                  </a:lnTo>
                  <a:lnTo>
                    <a:pt x="1830289" y="858192"/>
                  </a:lnTo>
                  <a:lnTo>
                    <a:pt x="1823890" y="874019"/>
                  </a:lnTo>
                  <a:lnTo>
                    <a:pt x="1814464" y="878019"/>
                  </a:lnTo>
                  <a:lnTo>
                    <a:pt x="1808708" y="891916"/>
                  </a:lnTo>
                  <a:lnTo>
                    <a:pt x="1802066" y="894667"/>
                  </a:lnTo>
                  <a:lnTo>
                    <a:pt x="1795871" y="910337"/>
                  </a:lnTo>
                  <a:lnTo>
                    <a:pt x="1784777" y="915151"/>
                  </a:lnTo>
                  <a:lnTo>
                    <a:pt x="1779610" y="928235"/>
                  </a:lnTo>
                  <a:lnTo>
                    <a:pt x="1772036" y="931525"/>
                  </a:lnTo>
                  <a:lnTo>
                    <a:pt x="1766958" y="943787"/>
                  </a:lnTo>
                  <a:lnTo>
                    <a:pt x="1761154" y="946191"/>
                  </a:lnTo>
                  <a:lnTo>
                    <a:pt x="1754122" y="962763"/>
                  </a:lnTo>
                  <a:lnTo>
                    <a:pt x="1744109" y="966812"/>
                  </a:lnTo>
                  <a:lnTo>
                    <a:pt x="1737860" y="982636"/>
                  </a:lnTo>
                  <a:lnTo>
                    <a:pt x="1732205" y="985093"/>
                  </a:lnTo>
                  <a:lnTo>
                    <a:pt x="1725208" y="1001983"/>
                  </a:lnTo>
                  <a:lnTo>
                    <a:pt x="1718752" y="1004657"/>
                  </a:lnTo>
                  <a:lnTo>
                    <a:pt x="1712372" y="1019695"/>
                  </a:lnTo>
                  <a:lnTo>
                    <a:pt x="1705040" y="1022659"/>
                  </a:lnTo>
                  <a:lnTo>
                    <a:pt x="1698641" y="1038486"/>
                  </a:lnTo>
                  <a:lnTo>
                    <a:pt x="1692285" y="1041182"/>
                  </a:lnTo>
                  <a:lnTo>
                    <a:pt x="1685989" y="1056383"/>
                  </a:lnTo>
                  <a:lnTo>
                    <a:pt x="1683385" y="1057462"/>
                  </a:lnTo>
                  <a:lnTo>
                    <a:pt x="1683464" y="1057654"/>
                  </a:lnTo>
                  <a:cubicBezTo>
                    <a:pt x="1683464" y="1065339"/>
                    <a:pt x="1680349" y="1072298"/>
                    <a:pt x="1675312" y="1077335"/>
                  </a:cubicBezTo>
                  <a:lnTo>
                    <a:pt x="1668318" y="1080232"/>
                  </a:lnTo>
                  <a:lnTo>
                    <a:pt x="1661952" y="1095602"/>
                  </a:lnTo>
                  <a:lnTo>
                    <a:pt x="1655536" y="1098259"/>
                  </a:lnTo>
                  <a:lnTo>
                    <a:pt x="1649300" y="1113314"/>
                  </a:lnTo>
                  <a:lnTo>
                    <a:pt x="1643858" y="1115568"/>
                  </a:lnTo>
                  <a:lnTo>
                    <a:pt x="1644245" y="1116483"/>
                  </a:lnTo>
                  <a:cubicBezTo>
                    <a:pt x="1644245" y="1123645"/>
                    <a:pt x="1641272" y="1130128"/>
                    <a:pt x="1636464" y="1134822"/>
                  </a:cubicBezTo>
                  <a:lnTo>
                    <a:pt x="1631822" y="1136698"/>
                  </a:lnTo>
                  <a:lnTo>
                    <a:pt x="1625262" y="1152534"/>
                  </a:lnTo>
                  <a:lnTo>
                    <a:pt x="1619828" y="1154785"/>
                  </a:lnTo>
                  <a:lnTo>
                    <a:pt x="1620207" y="1155702"/>
                  </a:lnTo>
                  <a:cubicBezTo>
                    <a:pt x="1620207" y="1162864"/>
                    <a:pt x="1617305" y="1169348"/>
                    <a:pt x="1612612" y="1174041"/>
                  </a:cubicBezTo>
                  <a:lnTo>
                    <a:pt x="1609783" y="1175213"/>
                  </a:lnTo>
                  <a:lnTo>
                    <a:pt x="1610086" y="1175944"/>
                  </a:lnTo>
                  <a:cubicBezTo>
                    <a:pt x="1610086" y="1183106"/>
                    <a:pt x="1607184" y="1189590"/>
                    <a:pt x="1602490" y="1194283"/>
                  </a:cubicBezTo>
                  <a:lnTo>
                    <a:pt x="1599743" y="1195421"/>
                  </a:lnTo>
                  <a:lnTo>
                    <a:pt x="1591813" y="1213260"/>
                  </a:lnTo>
                  <a:lnTo>
                    <a:pt x="1585890" y="1215546"/>
                  </a:lnTo>
                  <a:lnTo>
                    <a:pt x="1578453" y="1233502"/>
                  </a:lnTo>
                  <a:lnTo>
                    <a:pt x="1575412" y="1234761"/>
                  </a:lnTo>
                  <a:lnTo>
                    <a:pt x="1575928" y="1236038"/>
                  </a:lnTo>
                  <a:cubicBezTo>
                    <a:pt x="1575928" y="1243375"/>
                    <a:pt x="1573026" y="1250016"/>
                    <a:pt x="1568332" y="1254824"/>
                  </a:cubicBezTo>
                  <a:lnTo>
                    <a:pt x="1565689" y="1255946"/>
                  </a:lnTo>
                  <a:lnTo>
                    <a:pt x="1558211" y="1274881"/>
                  </a:lnTo>
                  <a:lnTo>
                    <a:pt x="1555322" y="1276136"/>
                  </a:lnTo>
                  <a:lnTo>
                    <a:pt x="1547905" y="1294043"/>
                  </a:lnTo>
                  <a:lnTo>
                    <a:pt x="1544090" y="1295623"/>
                  </a:lnTo>
                  <a:lnTo>
                    <a:pt x="1544300" y="1296132"/>
                  </a:lnTo>
                  <a:cubicBezTo>
                    <a:pt x="1544300" y="1303294"/>
                    <a:pt x="1541398" y="1309778"/>
                    <a:pt x="1536704" y="1314471"/>
                  </a:cubicBezTo>
                  <a:lnTo>
                    <a:pt x="1533663" y="1315730"/>
                  </a:lnTo>
                  <a:lnTo>
                    <a:pt x="1534179" y="1317007"/>
                  </a:lnTo>
                  <a:cubicBezTo>
                    <a:pt x="1534179" y="1324343"/>
                    <a:pt x="1531276" y="1330985"/>
                    <a:pt x="1526583" y="1335793"/>
                  </a:cubicBezTo>
                  <a:lnTo>
                    <a:pt x="1523693" y="1337019"/>
                  </a:lnTo>
                  <a:lnTo>
                    <a:pt x="1524058" y="1337881"/>
                  </a:lnTo>
                  <a:cubicBezTo>
                    <a:pt x="1524058" y="1345043"/>
                    <a:pt x="1521084" y="1351527"/>
                    <a:pt x="1516276" y="1356220"/>
                  </a:cubicBezTo>
                  <a:lnTo>
                    <a:pt x="1515540" y="1356517"/>
                  </a:lnTo>
                  <a:lnTo>
                    <a:pt x="1516467" y="1358756"/>
                  </a:lnTo>
                  <a:cubicBezTo>
                    <a:pt x="1516467" y="1366092"/>
                    <a:pt x="1513494" y="1372734"/>
                    <a:pt x="1508686" y="1377542"/>
                  </a:cubicBezTo>
                  <a:lnTo>
                    <a:pt x="1504870" y="1379122"/>
                  </a:lnTo>
                  <a:lnTo>
                    <a:pt x="1505080" y="1379631"/>
                  </a:lnTo>
                  <a:cubicBezTo>
                    <a:pt x="1505080" y="1386793"/>
                    <a:pt x="1502178" y="1393277"/>
                    <a:pt x="1497485" y="1397970"/>
                  </a:cubicBezTo>
                  <a:lnTo>
                    <a:pt x="1494043" y="1399396"/>
                  </a:lnTo>
                  <a:lnTo>
                    <a:pt x="1494959" y="1401770"/>
                  </a:lnTo>
                  <a:cubicBezTo>
                    <a:pt x="1494959" y="1409456"/>
                    <a:pt x="1492057" y="1416414"/>
                    <a:pt x="1487364" y="1421452"/>
                  </a:cubicBezTo>
                  <a:lnTo>
                    <a:pt x="1486508" y="1421832"/>
                  </a:lnTo>
                  <a:lnTo>
                    <a:pt x="1487368" y="1423911"/>
                  </a:lnTo>
                  <a:cubicBezTo>
                    <a:pt x="1487368" y="1431073"/>
                    <a:pt x="1484466" y="1437557"/>
                    <a:pt x="1479772" y="1442250"/>
                  </a:cubicBezTo>
                  <a:lnTo>
                    <a:pt x="1478844" y="1442634"/>
                  </a:lnTo>
                  <a:lnTo>
                    <a:pt x="1479778" y="1444786"/>
                  </a:lnTo>
                  <a:cubicBezTo>
                    <a:pt x="1479778" y="1452122"/>
                    <a:pt x="1476662" y="1458764"/>
                    <a:pt x="1471626" y="1463572"/>
                  </a:cubicBezTo>
                  <a:lnTo>
                    <a:pt x="1468104" y="1464965"/>
                  </a:lnTo>
                  <a:lnTo>
                    <a:pt x="1468392" y="1465660"/>
                  </a:lnTo>
                  <a:cubicBezTo>
                    <a:pt x="1468392" y="1472822"/>
                    <a:pt x="1465489" y="1479306"/>
                    <a:pt x="1460796" y="1483999"/>
                  </a:cubicBezTo>
                  <a:lnTo>
                    <a:pt x="1459536" y="1484521"/>
                  </a:lnTo>
                  <a:lnTo>
                    <a:pt x="1460801" y="1487800"/>
                  </a:lnTo>
                  <a:cubicBezTo>
                    <a:pt x="1460801" y="1495485"/>
                    <a:pt x="1457898" y="1502443"/>
                    <a:pt x="1453204" y="1507481"/>
                  </a:cubicBezTo>
                  <a:lnTo>
                    <a:pt x="1452350" y="1507861"/>
                  </a:lnTo>
                  <a:lnTo>
                    <a:pt x="1453210" y="1509940"/>
                  </a:lnTo>
                  <a:cubicBezTo>
                    <a:pt x="1453210" y="1517102"/>
                    <a:pt x="1450308" y="1523586"/>
                    <a:pt x="1445614" y="1528279"/>
                  </a:cubicBezTo>
                  <a:lnTo>
                    <a:pt x="1444740" y="1528642"/>
                  </a:lnTo>
                  <a:lnTo>
                    <a:pt x="1445618" y="1530814"/>
                  </a:lnTo>
                  <a:cubicBezTo>
                    <a:pt x="1445618" y="1538151"/>
                    <a:pt x="1442716" y="1544793"/>
                    <a:pt x="1438022" y="1549601"/>
                  </a:cubicBezTo>
                  <a:lnTo>
                    <a:pt x="1436367" y="1550303"/>
                  </a:lnTo>
                  <a:lnTo>
                    <a:pt x="1438028" y="1554219"/>
                  </a:lnTo>
                  <a:cubicBezTo>
                    <a:pt x="1438028" y="1561382"/>
                    <a:pt x="1435055" y="1567865"/>
                    <a:pt x="1430247" y="1572559"/>
                  </a:cubicBezTo>
                  <a:lnTo>
                    <a:pt x="1428202" y="1573386"/>
                  </a:lnTo>
                  <a:lnTo>
                    <a:pt x="1429172" y="1575726"/>
                  </a:lnTo>
                  <a:cubicBezTo>
                    <a:pt x="1429172" y="1582888"/>
                    <a:pt x="1426270" y="1589372"/>
                    <a:pt x="1421576" y="1594065"/>
                  </a:cubicBezTo>
                  <a:lnTo>
                    <a:pt x="1420014" y="1594713"/>
                  </a:lnTo>
                  <a:lnTo>
                    <a:pt x="1421581" y="1598499"/>
                  </a:lnTo>
                  <a:cubicBezTo>
                    <a:pt x="1421581" y="1605661"/>
                    <a:pt x="1418679" y="1612145"/>
                    <a:pt x="1413986" y="1616838"/>
                  </a:cubicBezTo>
                  <a:lnTo>
                    <a:pt x="1412870" y="1617300"/>
                  </a:lnTo>
                  <a:lnTo>
                    <a:pt x="1413990" y="1620006"/>
                  </a:lnTo>
                  <a:lnTo>
                    <a:pt x="1406744" y="1637502"/>
                  </a:lnTo>
                  <a:lnTo>
                    <a:pt x="1408930" y="1642779"/>
                  </a:lnTo>
                  <a:cubicBezTo>
                    <a:pt x="1408930" y="1649941"/>
                    <a:pt x="1406028" y="1656425"/>
                    <a:pt x="1401334" y="1661118"/>
                  </a:cubicBezTo>
                  <a:lnTo>
                    <a:pt x="1400219" y="1661580"/>
                  </a:lnTo>
                  <a:lnTo>
                    <a:pt x="1401339" y="1664286"/>
                  </a:lnTo>
                  <a:lnTo>
                    <a:pt x="1394067" y="1681843"/>
                  </a:lnTo>
                  <a:lnTo>
                    <a:pt x="1396280" y="1687058"/>
                  </a:lnTo>
                  <a:cubicBezTo>
                    <a:pt x="1396280" y="1694220"/>
                    <a:pt x="1393306" y="1700704"/>
                    <a:pt x="1388498" y="1705397"/>
                  </a:cubicBezTo>
                  <a:lnTo>
                    <a:pt x="1385556" y="1706587"/>
                  </a:lnTo>
                  <a:lnTo>
                    <a:pt x="1387423" y="1711096"/>
                  </a:lnTo>
                  <a:lnTo>
                    <a:pt x="1380701" y="1727326"/>
                  </a:lnTo>
                  <a:lnTo>
                    <a:pt x="1382362" y="1731338"/>
                  </a:lnTo>
                  <a:lnTo>
                    <a:pt x="1374854" y="1749466"/>
                  </a:lnTo>
                  <a:lnTo>
                    <a:pt x="1377302" y="1755376"/>
                  </a:lnTo>
                  <a:lnTo>
                    <a:pt x="1369953" y="1773119"/>
                  </a:lnTo>
                  <a:lnTo>
                    <a:pt x="1372242" y="1778781"/>
                  </a:lnTo>
                  <a:lnTo>
                    <a:pt x="1364953" y="1796807"/>
                  </a:lnTo>
                  <a:lnTo>
                    <a:pt x="1367181" y="1802186"/>
                  </a:lnTo>
                  <a:lnTo>
                    <a:pt x="1359832" y="1819930"/>
                  </a:lnTo>
                  <a:lnTo>
                    <a:pt x="1362120" y="1825591"/>
                  </a:lnTo>
                  <a:lnTo>
                    <a:pt x="1355114" y="1842921"/>
                  </a:lnTo>
                  <a:lnTo>
                    <a:pt x="1357060" y="1847732"/>
                  </a:lnTo>
                  <a:lnTo>
                    <a:pt x="1349874" y="1865494"/>
                  </a:lnTo>
                  <a:lnTo>
                    <a:pt x="1351999" y="1870503"/>
                  </a:lnTo>
                  <a:cubicBezTo>
                    <a:pt x="1351999" y="1877665"/>
                    <a:pt x="1349026" y="1884149"/>
                    <a:pt x="1344218" y="1888842"/>
                  </a:cubicBezTo>
                  <a:lnTo>
                    <a:pt x="1343892" y="1888974"/>
                  </a:lnTo>
                  <a:lnTo>
                    <a:pt x="1345673" y="1893276"/>
                  </a:lnTo>
                  <a:lnTo>
                    <a:pt x="1339430" y="1908349"/>
                  </a:lnTo>
                  <a:lnTo>
                    <a:pt x="1343143" y="1917314"/>
                  </a:lnTo>
                  <a:lnTo>
                    <a:pt x="1335897" y="1934808"/>
                  </a:lnTo>
                  <a:lnTo>
                    <a:pt x="1338082" y="1940085"/>
                  </a:lnTo>
                  <a:lnTo>
                    <a:pt x="1331672" y="1955563"/>
                  </a:lnTo>
                  <a:lnTo>
                    <a:pt x="1335552" y="1965389"/>
                  </a:lnTo>
                  <a:lnTo>
                    <a:pt x="1329624" y="1980398"/>
                  </a:lnTo>
                  <a:lnTo>
                    <a:pt x="1333023" y="1988793"/>
                  </a:lnTo>
                  <a:lnTo>
                    <a:pt x="1325471" y="2007450"/>
                  </a:lnTo>
                  <a:lnTo>
                    <a:pt x="1327961" y="2013463"/>
                  </a:lnTo>
                  <a:lnTo>
                    <a:pt x="1321893" y="2028116"/>
                  </a:lnTo>
                  <a:lnTo>
                    <a:pt x="1325431" y="2036868"/>
                  </a:lnTo>
                  <a:lnTo>
                    <a:pt x="1319393" y="2051803"/>
                  </a:lnTo>
                  <a:lnTo>
                    <a:pt x="1322901" y="2060274"/>
                  </a:lnTo>
                  <a:lnTo>
                    <a:pt x="1316658" y="2075346"/>
                  </a:lnTo>
                  <a:lnTo>
                    <a:pt x="1320370" y="2084311"/>
                  </a:lnTo>
                  <a:lnTo>
                    <a:pt x="1315488" y="2096100"/>
                  </a:lnTo>
                  <a:lnTo>
                    <a:pt x="1320370" y="2107083"/>
                  </a:lnTo>
                  <a:lnTo>
                    <a:pt x="1313308" y="2122970"/>
                  </a:lnTo>
                  <a:lnTo>
                    <a:pt x="1317840" y="2133651"/>
                  </a:lnTo>
                  <a:lnTo>
                    <a:pt x="1311654" y="2148231"/>
                  </a:lnTo>
                  <a:lnTo>
                    <a:pt x="1315310" y="2157057"/>
                  </a:lnTo>
                  <a:lnTo>
                    <a:pt x="1310292" y="2169173"/>
                  </a:lnTo>
                  <a:lnTo>
                    <a:pt x="1315309" y="2180461"/>
                  </a:lnTo>
                  <a:lnTo>
                    <a:pt x="1308808" y="2195086"/>
                  </a:lnTo>
                  <a:lnTo>
                    <a:pt x="1312780" y="2205131"/>
                  </a:lnTo>
                  <a:lnTo>
                    <a:pt x="1307730" y="2217901"/>
                  </a:lnTo>
                  <a:lnTo>
                    <a:pt x="1312780" y="2229802"/>
                  </a:lnTo>
                  <a:lnTo>
                    <a:pt x="1307561" y="2242100"/>
                  </a:lnTo>
                  <a:lnTo>
                    <a:pt x="1312779" y="2253839"/>
                  </a:lnTo>
                  <a:lnTo>
                    <a:pt x="1305992" y="2269107"/>
                  </a:lnTo>
                  <a:lnTo>
                    <a:pt x="1310250" y="2279142"/>
                  </a:lnTo>
                  <a:lnTo>
                    <a:pt x="1305150" y="2291161"/>
                  </a:lnTo>
                  <a:lnTo>
                    <a:pt x="1310250" y="2303180"/>
                  </a:lnTo>
                  <a:cubicBezTo>
                    <a:pt x="1310250" y="2317504"/>
                    <a:pt x="1298354" y="2329115"/>
                    <a:pt x="1283681" y="232911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54000">
                  <a:schemeClr val="accent1"/>
                </a:gs>
                <a:gs pos="8100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</p:grpSp>
      <p:grpSp>
        <p:nvGrpSpPr>
          <p:cNvPr id="73" name="그룹 72"/>
          <p:cNvGrpSpPr/>
          <p:nvPr/>
        </p:nvGrpSpPr>
        <p:grpSpPr>
          <a:xfrm rot="0">
            <a:off x="4043415" y="1476285"/>
            <a:ext cx="8148586" cy="2329115"/>
            <a:chOff x="4043415" y="1476285"/>
            <a:chExt cx="8148586" cy="2329115"/>
          </a:xfrm>
        </p:grpSpPr>
        <p:sp>
          <p:nvSpPr>
            <p:cNvPr id="74" name="자유형 73"/>
            <p:cNvSpPr>
              <a:spLocks noChangeArrowheads="1"/>
            </p:cNvSpPr>
            <p:nvPr/>
          </p:nvSpPr>
          <p:spPr>
            <a:xfrm>
              <a:off x="4043415" y="1476285"/>
              <a:ext cx="4769563" cy="232911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100000">
                  <a:schemeClr val="accent1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75" name="자유형 74"/>
            <p:cNvSpPr>
              <a:spLocks noChangeArrowheads="1"/>
            </p:cNvSpPr>
            <p:nvPr/>
          </p:nvSpPr>
          <p:spPr>
            <a:xfrm flipH="1">
              <a:off x="6245527" y="1476285"/>
              <a:ext cx="4769563" cy="232911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100000">
                  <a:schemeClr val="accent1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76" name="자유형 75"/>
            <p:cNvSpPr>
              <a:spLocks noChangeArrowheads="1"/>
            </p:cNvSpPr>
            <p:nvPr/>
          </p:nvSpPr>
          <p:spPr>
            <a:xfrm>
              <a:off x="8665723" y="1476285"/>
              <a:ext cx="3526278" cy="2329115"/>
            </a:xfrm>
            <a:custGeom>
              <a:avLst/>
              <a:gdLst>
                <a:gd name="connsiteX0" fmla="*/ 2897244 w 3526278"/>
                <a:gd name="connsiteY0" fmla="*/ 626477 h 2329115"/>
                <a:gd name="connsiteX1" fmla="*/ 2883424 w 3526278"/>
                <a:gd name="connsiteY1" fmla="*/ 631811 h 2329115"/>
                <a:gd name="connsiteX2" fmla="*/ 2879445 w 3526278"/>
                <a:gd name="connsiteY2" fmla="*/ 641419 h 2329115"/>
                <a:gd name="connsiteX3" fmla="*/ 2868860 w 3526278"/>
                <a:gd name="connsiteY3" fmla="*/ 645803 h 2329115"/>
                <a:gd name="connsiteX4" fmla="*/ 2866422 w 3526278"/>
                <a:gd name="connsiteY4" fmla="*/ 651423 h 2329115"/>
                <a:gd name="connsiteX5" fmla="*/ 2880536 w 3526278"/>
                <a:gd name="connsiteY5" fmla="*/ 645976 h 2329115"/>
                <a:gd name="connsiteX6" fmla="*/ 2884515 w 3526278"/>
                <a:gd name="connsiteY6" fmla="*/ 636369 h 2329115"/>
                <a:gd name="connsiteX7" fmla="*/ 2894935 w 3526278"/>
                <a:gd name="connsiteY7" fmla="*/ 632052 h 2329115"/>
                <a:gd name="connsiteX8" fmla="*/ 1864746 w 3526278"/>
                <a:gd name="connsiteY8" fmla="*/ 614073 h 2329115"/>
                <a:gd name="connsiteX9" fmla="*/ 1850910 w 3526278"/>
                <a:gd name="connsiteY9" fmla="*/ 620076 h 2329115"/>
                <a:gd name="connsiteX10" fmla="*/ 1848358 w 3526278"/>
                <a:gd name="connsiteY10" fmla="*/ 626237 h 2329115"/>
                <a:gd name="connsiteX11" fmla="*/ 1837531 w 3526278"/>
                <a:gd name="connsiteY11" fmla="*/ 630722 h 2329115"/>
                <a:gd name="connsiteX12" fmla="*/ 1835160 w 3526278"/>
                <a:gd name="connsiteY12" fmla="*/ 636310 h 2329115"/>
                <a:gd name="connsiteX13" fmla="*/ 1849045 w 3526278"/>
                <a:gd name="connsiteY13" fmla="*/ 630950 h 2329115"/>
                <a:gd name="connsiteX14" fmla="*/ 1853430 w 3526278"/>
                <a:gd name="connsiteY14" fmla="*/ 620107 h 2329115"/>
                <a:gd name="connsiteX15" fmla="*/ 1864127 w 3526278"/>
                <a:gd name="connsiteY15" fmla="*/ 615569 h 2329115"/>
                <a:gd name="connsiteX16" fmla="*/ 1415734 w 3526278"/>
                <a:gd name="connsiteY16" fmla="*/ 614025 h 2329115"/>
                <a:gd name="connsiteX17" fmla="*/ 1401787 w 3526278"/>
                <a:gd name="connsiteY17" fmla="*/ 620076 h 2329115"/>
                <a:gd name="connsiteX18" fmla="*/ 1399235 w 3526278"/>
                <a:gd name="connsiteY18" fmla="*/ 626237 h 2329115"/>
                <a:gd name="connsiteX19" fmla="*/ 1388501 w 3526278"/>
                <a:gd name="connsiteY19" fmla="*/ 630684 h 2329115"/>
                <a:gd name="connsiteX20" fmla="*/ 1386195 w 3526278"/>
                <a:gd name="connsiteY20" fmla="*/ 636248 h 2329115"/>
                <a:gd name="connsiteX21" fmla="*/ 1399922 w 3526278"/>
                <a:gd name="connsiteY21" fmla="*/ 630951 h 2329115"/>
                <a:gd name="connsiteX22" fmla="*/ 1404306 w 3526278"/>
                <a:gd name="connsiteY22" fmla="*/ 620107 h 2329115"/>
                <a:gd name="connsiteX23" fmla="*/ 1415095 w 3526278"/>
                <a:gd name="connsiteY23" fmla="*/ 615529 h 2329115"/>
                <a:gd name="connsiteX24" fmla="*/ 2763223 w 3526278"/>
                <a:gd name="connsiteY24" fmla="*/ 613516 h 2329115"/>
                <a:gd name="connsiteX25" fmla="*/ 2749313 w 3526278"/>
                <a:gd name="connsiteY25" fmla="*/ 619698 h 2329115"/>
                <a:gd name="connsiteX26" fmla="*/ 2746605 w 3526278"/>
                <a:gd name="connsiteY26" fmla="*/ 626237 h 2329115"/>
                <a:gd name="connsiteX27" fmla="*/ 2735777 w 3526278"/>
                <a:gd name="connsiteY27" fmla="*/ 630722 h 2329115"/>
                <a:gd name="connsiteX28" fmla="*/ 2733407 w 3526278"/>
                <a:gd name="connsiteY28" fmla="*/ 636310 h 2329115"/>
                <a:gd name="connsiteX29" fmla="*/ 2747293 w 3526278"/>
                <a:gd name="connsiteY29" fmla="*/ 630950 h 2329115"/>
                <a:gd name="connsiteX30" fmla="*/ 2751677 w 3526278"/>
                <a:gd name="connsiteY30" fmla="*/ 620107 h 2329115"/>
                <a:gd name="connsiteX31" fmla="*/ 2762373 w 3526278"/>
                <a:gd name="connsiteY31" fmla="*/ 615569 h 2329115"/>
                <a:gd name="connsiteX32" fmla="*/ 2314099 w 3526278"/>
                <a:gd name="connsiteY32" fmla="*/ 613516 h 2329115"/>
                <a:gd name="connsiteX33" fmla="*/ 2300191 w 3526278"/>
                <a:gd name="connsiteY33" fmla="*/ 619698 h 2329115"/>
                <a:gd name="connsiteX34" fmla="*/ 2297482 w 3526278"/>
                <a:gd name="connsiteY34" fmla="*/ 626237 h 2329115"/>
                <a:gd name="connsiteX35" fmla="*/ 2286654 w 3526278"/>
                <a:gd name="connsiteY35" fmla="*/ 630722 h 2329115"/>
                <a:gd name="connsiteX36" fmla="*/ 2284283 w 3526278"/>
                <a:gd name="connsiteY36" fmla="*/ 636310 h 2329115"/>
                <a:gd name="connsiteX37" fmla="*/ 2298168 w 3526278"/>
                <a:gd name="connsiteY37" fmla="*/ 630951 h 2329115"/>
                <a:gd name="connsiteX38" fmla="*/ 2302553 w 3526278"/>
                <a:gd name="connsiteY38" fmla="*/ 620107 h 2329115"/>
                <a:gd name="connsiteX39" fmla="*/ 2313249 w 3526278"/>
                <a:gd name="connsiteY39" fmla="*/ 615569 h 2329115"/>
                <a:gd name="connsiteX40" fmla="*/ 2032254 w 3526278"/>
                <a:gd name="connsiteY40" fmla="*/ 597905 h 2329115"/>
                <a:gd name="connsiteX41" fmla="*/ 2019149 w 3526278"/>
                <a:gd name="connsiteY41" fmla="*/ 603204 h 2329115"/>
                <a:gd name="connsiteX42" fmla="*/ 2015356 w 3526278"/>
                <a:gd name="connsiteY42" fmla="*/ 613029 h 2329115"/>
                <a:gd name="connsiteX43" fmla="*/ 2003060 w 3526278"/>
                <a:gd name="connsiteY43" fmla="*/ 618495 h 2329115"/>
                <a:gd name="connsiteX44" fmla="*/ 2002503 w 3526278"/>
                <a:gd name="connsiteY44" fmla="*/ 619748 h 2329115"/>
                <a:gd name="connsiteX45" fmla="*/ 2016636 w 3526278"/>
                <a:gd name="connsiteY45" fmla="*/ 613894 h 2329115"/>
                <a:gd name="connsiteX46" fmla="*/ 2020428 w 3526278"/>
                <a:gd name="connsiteY46" fmla="*/ 604741 h 2329115"/>
                <a:gd name="connsiteX47" fmla="*/ 2031256 w 3526278"/>
                <a:gd name="connsiteY47" fmla="*/ 600255 h 2329115"/>
                <a:gd name="connsiteX48" fmla="*/ 2854838 w 3526278"/>
                <a:gd name="connsiteY48" fmla="*/ 597806 h 2329115"/>
                <a:gd name="connsiteX49" fmla="*/ 2841487 w 3526278"/>
                <a:gd name="connsiteY49" fmla="*/ 603204 h 2329115"/>
                <a:gd name="connsiteX50" fmla="*/ 2837695 w 3526278"/>
                <a:gd name="connsiteY50" fmla="*/ 613029 h 2329115"/>
                <a:gd name="connsiteX51" fmla="*/ 2825664 w 3526278"/>
                <a:gd name="connsiteY51" fmla="*/ 618377 h 2329115"/>
                <a:gd name="connsiteX52" fmla="*/ 2825048 w 3526278"/>
                <a:gd name="connsiteY52" fmla="*/ 619830 h 2329115"/>
                <a:gd name="connsiteX53" fmla="*/ 2838763 w 3526278"/>
                <a:gd name="connsiteY53" fmla="*/ 614407 h 2329115"/>
                <a:gd name="connsiteX54" fmla="*/ 2842766 w 3526278"/>
                <a:gd name="connsiteY54" fmla="*/ 604741 h 2329115"/>
                <a:gd name="connsiteX55" fmla="*/ 2853784 w 3526278"/>
                <a:gd name="connsiteY55" fmla="*/ 600176 h 2329115"/>
                <a:gd name="connsiteX56" fmla="*/ 2930593 w 3526278"/>
                <a:gd name="connsiteY56" fmla="*/ 597438 h 2329115"/>
                <a:gd name="connsiteX57" fmla="*/ 2917533 w 3526278"/>
                <a:gd name="connsiteY57" fmla="*/ 602847 h 2329115"/>
                <a:gd name="connsiteX58" fmla="*/ 2913603 w 3526278"/>
                <a:gd name="connsiteY58" fmla="*/ 613029 h 2329115"/>
                <a:gd name="connsiteX59" fmla="*/ 2901307 w 3526278"/>
                <a:gd name="connsiteY59" fmla="*/ 618495 h 2329115"/>
                <a:gd name="connsiteX60" fmla="*/ 2900751 w 3526278"/>
                <a:gd name="connsiteY60" fmla="*/ 619748 h 2329115"/>
                <a:gd name="connsiteX61" fmla="*/ 2914883 w 3526278"/>
                <a:gd name="connsiteY61" fmla="*/ 613894 h 2329115"/>
                <a:gd name="connsiteX62" fmla="*/ 2918675 w 3526278"/>
                <a:gd name="connsiteY62" fmla="*/ 604741 h 2329115"/>
                <a:gd name="connsiteX63" fmla="*/ 2929410 w 3526278"/>
                <a:gd name="connsiteY63" fmla="*/ 600294 h 2329115"/>
                <a:gd name="connsiteX64" fmla="*/ 2481469 w 3526278"/>
                <a:gd name="connsiteY64" fmla="*/ 597438 h 2329115"/>
                <a:gd name="connsiteX65" fmla="*/ 2468410 w 3526278"/>
                <a:gd name="connsiteY65" fmla="*/ 602847 h 2329115"/>
                <a:gd name="connsiteX66" fmla="*/ 2464480 w 3526278"/>
                <a:gd name="connsiteY66" fmla="*/ 613029 h 2329115"/>
                <a:gd name="connsiteX67" fmla="*/ 2452183 w 3526278"/>
                <a:gd name="connsiteY67" fmla="*/ 618496 h 2329115"/>
                <a:gd name="connsiteX68" fmla="*/ 2451626 w 3526278"/>
                <a:gd name="connsiteY68" fmla="*/ 619748 h 2329115"/>
                <a:gd name="connsiteX69" fmla="*/ 2465759 w 3526278"/>
                <a:gd name="connsiteY69" fmla="*/ 613894 h 2329115"/>
                <a:gd name="connsiteX70" fmla="*/ 2469551 w 3526278"/>
                <a:gd name="connsiteY70" fmla="*/ 604741 h 2329115"/>
                <a:gd name="connsiteX71" fmla="*/ 2480286 w 3526278"/>
                <a:gd name="connsiteY71" fmla="*/ 600294 h 2329115"/>
                <a:gd name="connsiteX72" fmla="*/ 1359294 w 3526278"/>
                <a:gd name="connsiteY72" fmla="*/ 597438 h 2329115"/>
                <a:gd name="connsiteX73" fmla="*/ 1346235 w 3526278"/>
                <a:gd name="connsiteY73" fmla="*/ 602848 h 2329115"/>
                <a:gd name="connsiteX74" fmla="*/ 1342304 w 3526278"/>
                <a:gd name="connsiteY74" fmla="*/ 613029 h 2329115"/>
                <a:gd name="connsiteX75" fmla="*/ 1328574 w 3526278"/>
                <a:gd name="connsiteY75" fmla="*/ 619132 h 2329115"/>
                <a:gd name="connsiteX76" fmla="*/ 1325488 w 3526278"/>
                <a:gd name="connsiteY76" fmla="*/ 626237 h 2329115"/>
                <a:gd name="connsiteX77" fmla="*/ 1312272 w 3526278"/>
                <a:gd name="connsiteY77" fmla="*/ 631456 h 2329115"/>
                <a:gd name="connsiteX78" fmla="*/ 1308146 w 3526278"/>
                <a:gd name="connsiteY78" fmla="*/ 641419 h 2329115"/>
                <a:gd name="connsiteX79" fmla="*/ 1297562 w 3526278"/>
                <a:gd name="connsiteY79" fmla="*/ 645803 h 2329115"/>
                <a:gd name="connsiteX80" fmla="*/ 1295123 w 3526278"/>
                <a:gd name="connsiteY80" fmla="*/ 651423 h 2329115"/>
                <a:gd name="connsiteX81" fmla="*/ 1309237 w 3526278"/>
                <a:gd name="connsiteY81" fmla="*/ 645976 h 2329115"/>
                <a:gd name="connsiteX82" fmla="*/ 1313217 w 3526278"/>
                <a:gd name="connsiteY82" fmla="*/ 636369 h 2329115"/>
                <a:gd name="connsiteX83" fmla="*/ 1323555 w 3526278"/>
                <a:gd name="connsiteY83" fmla="*/ 632086 h 2329115"/>
                <a:gd name="connsiteX84" fmla="*/ 1328398 w 3526278"/>
                <a:gd name="connsiteY84" fmla="*/ 620107 h 2329115"/>
                <a:gd name="connsiteX85" fmla="*/ 1343699 w 3526278"/>
                <a:gd name="connsiteY85" fmla="*/ 613614 h 2329115"/>
                <a:gd name="connsiteX86" fmla="*/ 1347376 w 3526278"/>
                <a:gd name="connsiteY86" fmla="*/ 604741 h 2329115"/>
                <a:gd name="connsiteX87" fmla="*/ 1358110 w 3526278"/>
                <a:gd name="connsiteY87" fmla="*/ 600294 h 2329115"/>
                <a:gd name="connsiteX88" fmla="*/ 910169 w 3526278"/>
                <a:gd name="connsiteY88" fmla="*/ 597438 h 2329115"/>
                <a:gd name="connsiteX89" fmla="*/ 897112 w 3526278"/>
                <a:gd name="connsiteY89" fmla="*/ 602847 h 2329115"/>
                <a:gd name="connsiteX90" fmla="*/ 893181 w 3526278"/>
                <a:gd name="connsiteY90" fmla="*/ 613029 h 2329115"/>
                <a:gd name="connsiteX91" fmla="*/ 879451 w 3526278"/>
                <a:gd name="connsiteY91" fmla="*/ 619132 h 2329115"/>
                <a:gd name="connsiteX92" fmla="*/ 876364 w 3526278"/>
                <a:gd name="connsiteY92" fmla="*/ 626237 h 2329115"/>
                <a:gd name="connsiteX93" fmla="*/ 863149 w 3526278"/>
                <a:gd name="connsiteY93" fmla="*/ 631456 h 2329115"/>
                <a:gd name="connsiteX94" fmla="*/ 859022 w 3526278"/>
                <a:gd name="connsiteY94" fmla="*/ 641419 h 2329115"/>
                <a:gd name="connsiteX95" fmla="*/ 848439 w 3526278"/>
                <a:gd name="connsiteY95" fmla="*/ 645803 h 2329115"/>
                <a:gd name="connsiteX96" fmla="*/ 846000 w 3526278"/>
                <a:gd name="connsiteY96" fmla="*/ 651423 h 2329115"/>
                <a:gd name="connsiteX97" fmla="*/ 860114 w 3526278"/>
                <a:gd name="connsiteY97" fmla="*/ 645976 h 2329115"/>
                <a:gd name="connsiteX98" fmla="*/ 864094 w 3526278"/>
                <a:gd name="connsiteY98" fmla="*/ 636369 h 2329115"/>
                <a:gd name="connsiteX99" fmla="*/ 874432 w 3526278"/>
                <a:gd name="connsiteY99" fmla="*/ 632086 h 2329115"/>
                <a:gd name="connsiteX100" fmla="*/ 879275 w 3526278"/>
                <a:gd name="connsiteY100" fmla="*/ 620107 h 2329115"/>
                <a:gd name="connsiteX101" fmla="*/ 894576 w 3526278"/>
                <a:gd name="connsiteY101" fmla="*/ 613615 h 2329115"/>
                <a:gd name="connsiteX102" fmla="*/ 898252 w 3526278"/>
                <a:gd name="connsiteY102" fmla="*/ 604741 h 2329115"/>
                <a:gd name="connsiteX103" fmla="*/ 908987 w 3526278"/>
                <a:gd name="connsiteY103" fmla="*/ 600294 h 2329115"/>
                <a:gd name="connsiteX104" fmla="*/ 1283643 w 3526278"/>
                <a:gd name="connsiteY104" fmla="*/ 597331 h 2329115"/>
                <a:gd name="connsiteX105" fmla="*/ 1270325 w 3526278"/>
                <a:gd name="connsiteY105" fmla="*/ 602848 h 2329115"/>
                <a:gd name="connsiteX106" fmla="*/ 1266396 w 3526278"/>
                <a:gd name="connsiteY106" fmla="*/ 613029 h 2329115"/>
                <a:gd name="connsiteX107" fmla="*/ 1254365 w 3526278"/>
                <a:gd name="connsiteY107" fmla="*/ 618377 h 2329115"/>
                <a:gd name="connsiteX108" fmla="*/ 1253749 w 3526278"/>
                <a:gd name="connsiteY108" fmla="*/ 619830 h 2329115"/>
                <a:gd name="connsiteX109" fmla="*/ 1267464 w 3526278"/>
                <a:gd name="connsiteY109" fmla="*/ 614407 h 2329115"/>
                <a:gd name="connsiteX110" fmla="*/ 1271467 w 3526278"/>
                <a:gd name="connsiteY110" fmla="*/ 604741 h 2329115"/>
                <a:gd name="connsiteX111" fmla="*/ 1282389 w 3526278"/>
                <a:gd name="connsiteY111" fmla="*/ 600216 h 2329115"/>
                <a:gd name="connsiteX112" fmla="*/ 834519 w 3526278"/>
                <a:gd name="connsiteY112" fmla="*/ 597331 h 2329115"/>
                <a:gd name="connsiteX113" fmla="*/ 821203 w 3526278"/>
                <a:gd name="connsiteY113" fmla="*/ 602847 h 2329115"/>
                <a:gd name="connsiteX114" fmla="*/ 817273 w 3526278"/>
                <a:gd name="connsiteY114" fmla="*/ 613029 h 2329115"/>
                <a:gd name="connsiteX115" fmla="*/ 805241 w 3526278"/>
                <a:gd name="connsiteY115" fmla="*/ 618378 h 2329115"/>
                <a:gd name="connsiteX116" fmla="*/ 804625 w 3526278"/>
                <a:gd name="connsiteY116" fmla="*/ 619830 h 2329115"/>
                <a:gd name="connsiteX117" fmla="*/ 818339 w 3526278"/>
                <a:gd name="connsiteY117" fmla="*/ 614407 h 2329115"/>
                <a:gd name="connsiteX118" fmla="*/ 822344 w 3526278"/>
                <a:gd name="connsiteY118" fmla="*/ 604741 h 2329115"/>
                <a:gd name="connsiteX119" fmla="*/ 833266 w 3526278"/>
                <a:gd name="connsiteY119" fmla="*/ 600216 h 2329115"/>
                <a:gd name="connsiteX120" fmla="*/ 2123251 w 3526278"/>
                <a:gd name="connsiteY120" fmla="*/ 582857 h 2329115"/>
                <a:gd name="connsiteX121" fmla="*/ 2110108 w 3526278"/>
                <a:gd name="connsiteY121" fmla="*/ 588301 h 2329115"/>
                <a:gd name="connsiteX122" fmla="*/ 2106447 w 3526278"/>
                <a:gd name="connsiteY122" fmla="*/ 597139 h 2329115"/>
                <a:gd name="connsiteX123" fmla="*/ 2095676 w 3526278"/>
                <a:gd name="connsiteY123" fmla="*/ 601600 h 2329115"/>
                <a:gd name="connsiteX124" fmla="*/ 2094589 w 3526278"/>
                <a:gd name="connsiteY124" fmla="*/ 604415 h 2329115"/>
                <a:gd name="connsiteX125" fmla="*/ 2107595 w 3526278"/>
                <a:gd name="connsiteY125" fmla="*/ 599029 h 2329115"/>
                <a:gd name="connsiteX126" fmla="*/ 2111518 w 3526278"/>
                <a:gd name="connsiteY126" fmla="*/ 589559 h 2329115"/>
                <a:gd name="connsiteX127" fmla="*/ 2122380 w 3526278"/>
                <a:gd name="connsiteY127" fmla="*/ 585059 h 2329115"/>
                <a:gd name="connsiteX128" fmla="*/ 2648209 w 3526278"/>
                <a:gd name="connsiteY128" fmla="*/ 582790 h 2329115"/>
                <a:gd name="connsiteX129" fmla="*/ 2635251 w 3526278"/>
                <a:gd name="connsiteY129" fmla="*/ 588030 h 2329115"/>
                <a:gd name="connsiteX130" fmla="*/ 2634662 w 3526278"/>
                <a:gd name="connsiteY130" fmla="*/ 589451 h 2329115"/>
                <a:gd name="connsiteX131" fmla="*/ 2647613 w 3526278"/>
                <a:gd name="connsiteY131" fmla="*/ 584337 h 2329115"/>
                <a:gd name="connsiteX132" fmla="*/ 1001003 w 3526278"/>
                <a:gd name="connsiteY132" fmla="*/ 582790 h 2329115"/>
                <a:gd name="connsiteX133" fmla="*/ 988044 w 3526278"/>
                <a:gd name="connsiteY133" fmla="*/ 588030 h 2329115"/>
                <a:gd name="connsiteX134" fmla="*/ 984271 w 3526278"/>
                <a:gd name="connsiteY134" fmla="*/ 597139 h 2329115"/>
                <a:gd name="connsiteX135" fmla="*/ 973408 w 3526278"/>
                <a:gd name="connsiteY135" fmla="*/ 601638 h 2329115"/>
                <a:gd name="connsiteX136" fmla="*/ 972491 w 3526278"/>
                <a:gd name="connsiteY136" fmla="*/ 603956 h 2329115"/>
                <a:gd name="connsiteX137" fmla="*/ 985568 w 3526278"/>
                <a:gd name="connsiteY137" fmla="*/ 598668 h 2329115"/>
                <a:gd name="connsiteX138" fmla="*/ 989342 w 3526278"/>
                <a:gd name="connsiteY138" fmla="*/ 589559 h 2329115"/>
                <a:gd name="connsiteX139" fmla="*/ 1000112 w 3526278"/>
                <a:gd name="connsiteY139" fmla="*/ 585098 h 2329115"/>
                <a:gd name="connsiteX140" fmla="*/ 3021544 w 3526278"/>
                <a:gd name="connsiteY140" fmla="*/ 582742 h 2329115"/>
                <a:gd name="connsiteX141" fmla="*/ 3008466 w 3526278"/>
                <a:gd name="connsiteY141" fmla="*/ 588030 h 2329115"/>
                <a:gd name="connsiteX142" fmla="*/ 3004693 w 3526278"/>
                <a:gd name="connsiteY142" fmla="*/ 597139 h 2329115"/>
                <a:gd name="connsiteX143" fmla="*/ 2993923 w 3526278"/>
                <a:gd name="connsiteY143" fmla="*/ 601600 h 2329115"/>
                <a:gd name="connsiteX144" fmla="*/ 2993033 w 3526278"/>
                <a:gd name="connsiteY144" fmla="*/ 603908 h 2329115"/>
                <a:gd name="connsiteX145" fmla="*/ 3005991 w 3526278"/>
                <a:gd name="connsiteY145" fmla="*/ 598667 h 2329115"/>
                <a:gd name="connsiteX146" fmla="*/ 3009764 w 3526278"/>
                <a:gd name="connsiteY146" fmla="*/ 589559 h 2329115"/>
                <a:gd name="connsiteX147" fmla="*/ 3020627 w 3526278"/>
                <a:gd name="connsiteY147" fmla="*/ 585059 h 2329115"/>
                <a:gd name="connsiteX148" fmla="*/ 2572420 w 3526278"/>
                <a:gd name="connsiteY148" fmla="*/ 582742 h 2329115"/>
                <a:gd name="connsiteX149" fmla="*/ 2559342 w 3526278"/>
                <a:gd name="connsiteY149" fmla="*/ 588030 h 2329115"/>
                <a:gd name="connsiteX150" fmla="*/ 2555570 w 3526278"/>
                <a:gd name="connsiteY150" fmla="*/ 597139 h 2329115"/>
                <a:gd name="connsiteX151" fmla="*/ 2544800 w 3526278"/>
                <a:gd name="connsiteY151" fmla="*/ 601600 h 2329115"/>
                <a:gd name="connsiteX152" fmla="*/ 2543713 w 3526278"/>
                <a:gd name="connsiteY152" fmla="*/ 604415 h 2329115"/>
                <a:gd name="connsiteX153" fmla="*/ 2556718 w 3526278"/>
                <a:gd name="connsiteY153" fmla="*/ 599029 h 2329115"/>
                <a:gd name="connsiteX154" fmla="*/ 2560641 w 3526278"/>
                <a:gd name="connsiteY154" fmla="*/ 589559 h 2329115"/>
                <a:gd name="connsiteX155" fmla="*/ 2571503 w 3526278"/>
                <a:gd name="connsiteY155" fmla="*/ 585059 h 2329115"/>
                <a:gd name="connsiteX156" fmla="*/ 2199205 w 3526278"/>
                <a:gd name="connsiteY156" fmla="*/ 582742 h 2329115"/>
                <a:gd name="connsiteX157" fmla="*/ 2186128 w 3526278"/>
                <a:gd name="connsiteY157" fmla="*/ 588030 h 2329115"/>
                <a:gd name="connsiteX158" fmla="*/ 2185539 w 3526278"/>
                <a:gd name="connsiteY158" fmla="*/ 589451 h 2329115"/>
                <a:gd name="connsiteX159" fmla="*/ 2198590 w 3526278"/>
                <a:gd name="connsiteY159" fmla="*/ 584297 h 2329115"/>
                <a:gd name="connsiteX160" fmla="*/ 1750081 w 3526278"/>
                <a:gd name="connsiteY160" fmla="*/ 582742 h 2329115"/>
                <a:gd name="connsiteX161" fmla="*/ 1737004 w 3526278"/>
                <a:gd name="connsiteY161" fmla="*/ 588030 h 2329115"/>
                <a:gd name="connsiteX162" fmla="*/ 1736416 w 3526278"/>
                <a:gd name="connsiteY162" fmla="*/ 589451 h 2329115"/>
                <a:gd name="connsiteX163" fmla="*/ 1749467 w 3526278"/>
                <a:gd name="connsiteY163" fmla="*/ 584297 h 2329115"/>
                <a:gd name="connsiteX164" fmla="*/ 2424477 w 3526278"/>
                <a:gd name="connsiteY164" fmla="*/ 582282 h 2329115"/>
                <a:gd name="connsiteX165" fmla="*/ 2411363 w 3526278"/>
                <a:gd name="connsiteY165" fmla="*/ 587714 h 2329115"/>
                <a:gd name="connsiteX166" fmla="*/ 2410815 w 3526278"/>
                <a:gd name="connsiteY166" fmla="*/ 589005 h 2329115"/>
                <a:gd name="connsiteX167" fmla="*/ 2423819 w 3526278"/>
                <a:gd name="connsiteY167" fmla="*/ 583986 h 2329115"/>
                <a:gd name="connsiteX168" fmla="*/ 2348569 w 3526278"/>
                <a:gd name="connsiteY168" fmla="*/ 582282 h 2329115"/>
                <a:gd name="connsiteX169" fmla="*/ 2335563 w 3526278"/>
                <a:gd name="connsiteY169" fmla="*/ 587669 h 2329115"/>
                <a:gd name="connsiteX170" fmla="*/ 2331641 w 3526278"/>
                <a:gd name="connsiteY170" fmla="*/ 597139 h 2329115"/>
                <a:gd name="connsiteX171" fmla="*/ 2319365 w 3526278"/>
                <a:gd name="connsiteY171" fmla="*/ 602224 h 2329115"/>
                <a:gd name="connsiteX172" fmla="*/ 2318519 w 3526278"/>
                <a:gd name="connsiteY172" fmla="*/ 604415 h 2329115"/>
                <a:gd name="connsiteX173" fmla="*/ 2333051 w 3526278"/>
                <a:gd name="connsiteY173" fmla="*/ 598396 h 2329115"/>
                <a:gd name="connsiteX174" fmla="*/ 2336712 w 3526278"/>
                <a:gd name="connsiteY174" fmla="*/ 589559 h 2329115"/>
                <a:gd name="connsiteX175" fmla="*/ 2347482 w 3526278"/>
                <a:gd name="connsiteY175" fmla="*/ 585098 h 2329115"/>
                <a:gd name="connsiteX176" fmla="*/ 1975353 w 3526278"/>
                <a:gd name="connsiteY176" fmla="*/ 582282 h 2329115"/>
                <a:gd name="connsiteX177" fmla="*/ 1962241 w 3526278"/>
                <a:gd name="connsiteY177" fmla="*/ 587713 h 2329115"/>
                <a:gd name="connsiteX178" fmla="*/ 1961692 w 3526278"/>
                <a:gd name="connsiteY178" fmla="*/ 589005 h 2329115"/>
                <a:gd name="connsiteX179" fmla="*/ 1974695 w 3526278"/>
                <a:gd name="connsiteY179" fmla="*/ 583986 h 2329115"/>
                <a:gd name="connsiteX180" fmla="*/ 1899445 w 3526278"/>
                <a:gd name="connsiteY180" fmla="*/ 582282 h 2329115"/>
                <a:gd name="connsiteX181" fmla="*/ 1886440 w 3526278"/>
                <a:gd name="connsiteY181" fmla="*/ 587669 h 2329115"/>
                <a:gd name="connsiteX182" fmla="*/ 1882517 w 3526278"/>
                <a:gd name="connsiteY182" fmla="*/ 597139 h 2329115"/>
                <a:gd name="connsiteX183" fmla="*/ 1871654 w 3526278"/>
                <a:gd name="connsiteY183" fmla="*/ 601638 h 2329115"/>
                <a:gd name="connsiteX184" fmla="*/ 1870783 w 3526278"/>
                <a:gd name="connsiteY184" fmla="*/ 603841 h 2329115"/>
                <a:gd name="connsiteX185" fmla="*/ 1883927 w 3526278"/>
                <a:gd name="connsiteY185" fmla="*/ 598396 h 2329115"/>
                <a:gd name="connsiteX186" fmla="*/ 1887588 w 3526278"/>
                <a:gd name="connsiteY186" fmla="*/ 589559 h 2329115"/>
                <a:gd name="connsiteX187" fmla="*/ 1898358 w 3526278"/>
                <a:gd name="connsiteY187" fmla="*/ 585098 h 2329115"/>
                <a:gd name="connsiteX188" fmla="*/ 1675517 w 3526278"/>
                <a:gd name="connsiteY188" fmla="*/ 582282 h 2329115"/>
                <a:gd name="connsiteX189" fmla="*/ 1660983 w 3526278"/>
                <a:gd name="connsiteY189" fmla="*/ 588301 h 2329115"/>
                <a:gd name="connsiteX190" fmla="*/ 1657323 w 3526278"/>
                <a:gd name="connsiteY190" fmla="*/ 597139 h 2329115"/>
                <a:gd name="connsiteX191" fmla="*/ 1646553 w 3526278"/>
                <a:gd name="connsiteY191" fmla="*/ 601600 h 2329115"/>
                <a:gd name="connsiteX192" fmla="*/ 1645466 w 3526278"/>
                <a:gd name="connsiteY192" fmla="*/ 604415 h 2329115"/>
                <a:gd name="connsiteX193" fmla="*/ 1658472 w 3526278"/>
                <a:gd name="connsiteY193" fmla="*/ 599029 h 2329115"/>
                <a:gd name="connsiteX194" fmla="*/ 1662394 w 3526278"/>
                <a:gd name="connsiteY194" fmla="*/ 589559 h 2329115"/>
                <a:gd name="connsiteX195" fmla="*/ 1674670 w 3526278"/>
                <a:gd name="connsiteY195" fmla="*/ 584474 h 2329115"/>
                <a:gd name="connsiteX196" fmla="*/ 1450322 w 3526278"/>
                <a:gd name="connsiteY196" fmla="*/ 582282 h 2329115"/>
                <a:gd name="connsiteX197" fmla="*/ 1437317 w 3526278"/>
                <a:gd name="connsiteY197" fmla="*/ 587669 h 2329115"/>
                <a:gd name="connsiteX198" fmla="*/ 1433395 w 3526278"/>
                <a:gd name="connsiteY198" fmla="*/ 597139 h 2329115"/>
                <a:gd name="connsiteX199" fmla="*/ 1422532 w 3526278"/>
                <a:gd name="connsiteY199" fmla="*/ 601638 h 2329115"/>
                <a:gd name="connsiteX200" fmla="*/ 1421616 w 3526278"/>
                <a:gd name="connsiteY200" fmla="*/ 603955 h 2329115"/>
                <a:gd name="connsiteX201" fmla="*/ 1434692 w 3526278"/>
                <a:gd name="connsiteY201" fmla="*/ 598667 h 2329115"/>
                <a:gd name="connsiteX202" fmla="*/ 1438465 w 3526278"/>
                <a:gd name="connsiteY202" fmla="*/ 589559 h 2329115"/>
                <a:gd name="connsiteX203" fmla="*/ 1449235 w 3526278"/>
                <a:gd name="connsiteY203" fmla="*/ 585098 h 2329115"/>
                <a:gd name="connsiteX204" fmla="*/ 1302301 w 3526278"/>
                <a:gd name="connsiteY204" fmla="*/ 582282 h 2329115"/>
                <a:gd name="connsiteX205" fmla="*/ 1287770 w 3526278"/>
                <a:gd name="connsiteY205" fmla="*/ 588301 h 2329115"/>
                <a:gd name="connsiteX206" fmla="*/ 1287294 w 3526278"/>
                <a:gd name="connsiteY206" fmla="*/ 589451 h 2329115"/>
                <a:gd name="connsiteX207" fmla="*/ 1301735 w 3526278"/>
                <a:gd name="connsiteY207" fmla="*/ 583747 h 2329115"/>
                <a:gd name="connsiteX208" fmla="*/ 1226392 w 3526278"/>
                <a:gd name="connsiteY208" fmla="*/ 582282 h 2329115"/>
                <a:gd name="connsiteX209" fmla="*/ 1213280 w 3526278"/>
                <a:gd name="connsiteY209" fmla="*/ 587713 h 2329115"/>
                <a:gd name="connsiteX210" fmla="*/ 1209280 w 3526278"/>
                <a:gd name="connsiteY210" fmla="*/ 597139 h 2329115"/>
                <a:gd name="connsiteX211" fmla="*/ 1197278 w 3526278"/>
                <a:gd name="connsiteY211" fmla="*/ 601992 h 2329115"/>
                <a:gd name="connsiteX212" fmla="*/ 1196343 w 3526278"/>
                <a:gd name="connsiteY212" fmla="*/ 604415 h 2329115"/>
                <a:gd name="connsiteX213" fmla="*/ 1209457 w 3526278"/>
                <a:gd name="connsiteY213" fmla="*/ 598983 h 2329115"/>
                <a:gd name="connsiteX214" fmla="*/ 1213456 w 3526278"/>
                <a:gd name="connsiteY214" fmla="*/ 589559 h 2329115"/>
                <a:gd name="connsiteX215" fmla="*/ 1225456 w 3526278"/>
                <a:gd name="connsiteY215" fmla="*/ 584706 h 2329115"/>
                <a:gd name="connsiteX216" fmla="*/ 853178 w 3526278"/>
                <a:gd name="connsiteY216" fmla="*/ 582282 h 2329115"/>
                <a:gd name="connsiteX217" fmla="*/ 838645 w 3526278"/>
                <a:gd name="connsiteY217" fmla="*/ 588301 h 2329115"/>
                <a:gd name="connsiteX218" fmla="*/ 838169 w 3526278"/>
                <a:gd name="connsiteY218" fmla="*/ 589451 h 2329115"/>
                <a:gd name="connsiteX219" fmla="*/ 852612 w 3526278"/>
                <a:gd name="connsiteY219" fmla="*/ 583747 h 2329115"/>
                <a:gd name="connsiteX220" fmla="*/ 3097529 w 3526278"/>
                <a:gd name="connsiteY220" fmla="*/ 582281 h 2329115"/>
                <a:gd name="connsiteX221" fmla="*/ 3084524 w 3526278"/>
                <a:gd name="connsiteY221" fmla="*/ 587669 h 2329115"/>
                <a:gd name="connsiteX222" fmla="*/ 3083786 w 3526278"/>
                <a:gd name="connsiteY222" fmla="*/ 589451 h 2329115"/>
                <a:gd name="connsiteX223" fmla="*/ 3096736 w 3526278"/>
                <a:gd name="connsiteY223" fmla="*/ 584337 h 2329115"/>
                <a:gd name="connsiteX224" fmla="*/ 2873601 w 3526278"/>
                <a:gd name="connsiteY224" fmla="*/ 582281 h 2329115"/>
                <a:gd name="connsiteX225" fmla="*/ 2860487 w 3526278"/>
                <a:gd name="connsiteY225" fmla="*/ 587713 h 2329115"/>
                <a:gd name="connsiteX226" fmla="*/ 2859939 w 3526278"/>
                <a:gd name="connsiteY226" fmla="*/ 589005 h 2329115"/>
                <a:gd name="connsiteX227" fmla="*/ 2872942 w 3526278"/>
                <a:gd name="connsiteY227" fmla="*/ 583986 h 2329115"/>
                <a:gd name="connsiteX228" fmla="*/ 2797691 w 3526278"/>
                <a:gd name="connsiteY228" fmla="*/ 582281 h 2329115"/>
                <a:gd name="connsiteX229" fmla="*/ 2784579 w 3526278"/>
                <a:gd name="connsiteY229" fmla="*/ 587713 h 2329115"/>
                <a:gd name="connsiteX230" fmla="*/ 2780579 w 3526278"/>
                <a:gd name="connsiteY230" fmla="*/ 597139 h 2329115"/>
                <a:gd name="connsiteX231" fmla="*/ 2768577 w 3526278"/>
                <a:gd name="connsiteY231" fmla="*/ 601992 h 2329115"/>
                <a:gd name="connsiteX232" fmla="*/ 2767641 w 3526278"/>
                <a:gd name="connsiteY232" fmla="*/ 604415 h 2329115"/>
                <a:gd name="connsiteX233" fmla="*/ 2780757 w 3526278"/>
                <a:gd name="connsiteY233" fmla="*/ 598983 h 2329115"/>
                <a:gd name="connsiteX234" fmla="*/ 2784756 w 3526278"/>
                <a:gd name="connsiteY234" fmla="*/ 589559 h 2329115"/>
                <a:gd name="connsiteX235" fmla="*/ 2796756 w 3526278"/>
                <a:gd name="connsiteY235" fmla="*/ 584706 h 2329115"/>
                <a:gd name="connsiteX236" fmla="*/ 1526230 w 3526278"/>
                <a:gd name="connsiteY236" fmla="*/ 582281 h 2329115"/>
                <a:gd name="connsiteX237" fmla="*/ 1513225 w 3526278"/>
                <a:gd name="connsiteY237" fmla="*/ 587669 h 2329115"/>
                <a:gd name="connsiteX238" fmla="*/ 1512487 w 3526278"/>
                <a:gd name="connsiteY238" fmla="*/ 589451 h 2329115"/>
                <a:gd name="connsiteX239" fmla="*/ 1525437 w 3526278"/>
                <a:gd name="connsiteY239" fmla="*/ 584337 h 2329115"/>
                <a:gd name="connsiteX240" fmla="*/ 1077107 w 3526278"/>
                <a:gd name="connsiteY240" fmla="*/ 582281 h 2329115"/>
                <a:gd name="connsiteX241" fmla="*/ 1064102 w 3526278"/>
                <a:gd name="connsiteY241" fmla="*/ 587669 h 2329115"/>
                <a:gd name="connsiteX242" fmla="*/ 1063364 w 3526278"/>
                <a:gd name="connsiteY242" fmla="*/ 589451 h 2329115"/>
                <a:gd name="connsiteX243" fmla="*/ 1076314 w 3526278"/>
                <a:gd name="connsiteY243" fmla="*/ 584337 h 2329115"/>
                <a:gd name="connsiteX244" fmla="*/ 1918379 w 3526278"/>
                <a:gd name="connsiteY244" fmla="*/ 565853 h 2329115"/>
                <a:gd name="connsiteX245" fmla="*/ 1904522 w 3526278"/>
                <a:gd name="connsiteY245" fmla="*/ 571594 h 2329115"/>
                <a:gd name="connsiteX246" fmla="*/ 1903865 w 3526278"/>
                <a:gd name="connsiteY246" fmla="*/ 573180 h 2329115"/>
                <a:gd name="connsiteX247" fmla="*/ 1917922 w 3526278"/>
                <a:gd name="connsiteY247" fmla="*/ 566932 h 2329115"/>
                <a:gd name="connsiteX248" fmla="*/ 2816668 w 3526278"/>
                <a:gd name="connsiteY248" fmla="*/ 565754 h 2329115"/>
                <a:gd name="connsiteX249" fmla="*/ 2802878 w 3526278"/>
                <a:gd name="connsiteY249" fmla="*/ 571329 h 2329115"/>
                <a:gd name="connsiteX250" fmla="*/ 2802111 w 3526278"/>
                <a:gd name="connsiteY250" fmla="*/ 573180 h 2329115"/>
                <a:gd name="connsiteX251" fmla="*/ 2816169 w 3526278"/>
                <a:gd name="connsiteY251" fmla="*/ 566932 h 2329115"/>
                <a:gd name="connsiteX252" fmla="*/ 2740760 w 3526278"/>
                <a:gd name="connsiteY252" fmla="*/ 565754 h 2329115"/>
                <a:gd name="connsiteX253" fmla="*/ 2726970 w 3526278"/>
                <a:gd name="connsiteY253" fmla="*/ 571329 h 2329115"/>
                <a:gd name="connsiteX254" fmla="*/ 2722567 w 3526278"/>
                <a:gd name="connsiteY254" fmla="*/ 581957 h 2329115"/>
                <a:gd name="connsiteX255" fmla="*/ 2711833 w 3526278"/>
                <a:gd name="connsiteY255" fmla="*/ 586404 h 2329115"/>
                <a:gd name="connsiteX256" fmla="*/ 2710650 w 3526278"/>
                <a:gd name="connsiteY256" fmla="*/ 589259 h 2329115"/>
                <a:gd name="connsiteX257" fmla="*/ 2723708 w 3526278"/>
                <a:gd name="connsiteY257" fmla="*/ 583850 h 2329115"/>
                <a:gd name="connsiteX258" fmla="*/ 2727639 w 3526278"/>
                <a:gd name="connsiteY258" fmla="*/ 573667 h 2329115"/>
                <a:gd name="connsiteX259" fmla="*/ 2739672 w 3526278"/>
                <a:gd name="connsiteY259" fmla="*/ 568318 h 2329115"/>
                <a:gd name="connsiteX260" fmla="*/ 2367545 w 3526278"/>
                <a:gd name="connsiteY260" fmla="*/ 565754 h 2329115"/>
                <a:gd name="connsiteX261" fmla="*/ 2353755 w 3526278"/>
                <a:gd name="connsiteY261" fmla="*/ 571329 h 2329115"/>
                <a:gd name="connsiteX262" fmla="*/ 2352989 w 3526278"/>
                <a:gd name="connsiteY262" fmla="*/ 573180 h 2329115"/>
                <a:gd name="connsiteX263" fmla="*/ 2367045 w 3526278"/>
                <a:gd name="connsiteY263" fmla="*/ 566932 h 2329115"/>
                <a:gd name="connsiteX264" fmla="*/ 1169461 w 3526278"/>
                <a:gd name="connsiteY264" fmla="*/ 565753 h 2329115"/>
                <a:gd name="connsiteX265" fmla="*/ 1155671 w 3526278"/>
                <a:gd name="connsiteY265" fmla="*/ 571329 h 2329115"/>
                <a:gd name="connsiteX266" fmla="*/ 1151269 w 3526278"/>
                <a:gd name="connsiteY266" fmla="*/ 581957 h 2329115"/>
                <a:gd name="connsiteX267" fmla="*/ 1140442 w 3526278"/>
                <a:gd name="connsiteY267" fmla="*/ 586442 h 2329115"/>
                <a:gd name="connsiteX268" fmla="*/ 1139445 w 3526278"/>
                <a:gd name="connsiteY268" fmla="*/ 588792 h 2329115"/>
                <a:gd name="connsiteX269" fmla="*/ 1152546 w 3526278"/>
                <a:gd name="connsiteY269" fmla="*/ 583494 h 2329115"/>
                <a:gd name="connsiteX270" fmla="*/ 1156340 w 3526278"/>
                <a:gd name="connsiteY270" fmla="*/ 573667 h 2329115"/>
                <a:gd name="connsiteX271" fmla="*/ 1168373 w 3526278"/>
                <a:gd name="connsiteY271" fmla="*/ 568318 h 2329115"/>
                <a:gd name="connsiteX272" fmla="*/ 2906413 w 3526278"/>
                <a:gd name="connsiteY272" fmla="*/ 553742 h 2329115"/>
                <a:gd name="connsiteX273" fmla="*/ 2891961 w 3526278"/>
                <a:gd name="connsiteY273" fmla="*/ 559728 h 2329115"/>
                <a:gd name="connsiteX274" fmla="*/ 2889565 w 3526278"/>
                <a:gd name="connsiteY274" fmla="*/ 565511 h 2329115"/>
                <a:gd name="connsiteX275" fmla="*/ 2879463 w 3526278"/>
                <a:gd name="connsiteY275" fmla="*/ 569695 h 2329115"/>
                <a:gd name="connsiteX276" fmla="*/ 2878019 w 3526278"/>
                <a:gd name="connsiteY276" fmla="*/ 573180 h 2329115"/>
                <a:gd name="connsiteX277" fmla="*/ 2891930 w 3526278"/>
                <a:gd name="connsiteY277" fmla="*/ 566998 h 2329115"/>
                <a:gd name="connsiteX278" fmla="*/ 2894637 w 3526278"/>
                <a:gd name="connsiteY278" fmla="*/ 560460 h 2329115"/>
                <a:gd name="connsiteX279" fmla="*/ 2905465 w 3526278"/>
                <a:gd name="connsiteY279" fmla="*/ 555975 h 2329115"/>
                <a:gd name="connsiteX280" fmla="*/ 2533247 w 3526278"/>
                <a:gd name="connsiteY280" fmla="*/ 553627 h 2329115"/>
                <a:gd name="connsiteX281" fmla="*/ 2518865 w 3526278"/>
                <a:gd name="connsiteY281" fmla="*/ 559441 h 2329115"/>
                <a:gd name="connsiteX282" fmla="*/ 2516351 w 3526278"/>
                <a:gd name="connsiteY282" fmla="*/ 565511 h 2329115"/>
                <a:gd name="connsiteX283" fmla="*/ 2503194 w 3526278"/>
                <a:gd name="connsiteY283" fmla="*/ 570961 h 2329115"/>
                <a:gd name="connsiteX284" fmla="*/ 2498639 w 3526278"/>
                <a:gd name="connsiteY284" fmla="*/ 581957 h 2329115"/>
                <a:gd name="connsiteX285" fmla="*/ 2486377 w 3526278"/>
                <a:gd name="connsiteY285" fmla="*/ 587037 h 2329115"/>
                <a:gd name="connsiteX286" fmla="*/ 2485456 w 3526278"/>
                <a:gd name="connsiteY286" fmla="*/ 589259 h 2329115"/>
                <a:gd name="connsiteX287" fmla="*/ 2500020 w 3526278"/>
                <a:gd name="connsiteY287" fmla="*/ 583226 h 2329115"/>
                <a:gd name="connsiteX288" fmla="*/ 2503710 w 3526278"/>
                <a:gd name="connsiteY288" fmla="*/ 573667 h 2329115"/>
                <a:gd name="connsiteX289" fmla="*/ 2515613 w 3526278"/>
                <a:gd name="connsiteY289" fmla="*/ 568376 h 2329115"/>
                <a:gd name="connsiteX290" fmla="*/ 2518891 w 3526278"/>
                <a:gd name="connsiteY290" fmla="*/ 560460 h 2329115"/>
                <a:gd name="connsiteX291" fmla="*/ 2532789 w 3526278"/>
                <a:gd name="connsiteY291" fmla="*/ 554703 h 2329115"/>
                <a:gd name="connsiteX292" fmla="*/ 1784286 w 3526278"/>
                <a:gd name="connsiteY292" fmla="*/ 553627 h 2329115"/>
                <a:gd name="connsiteX293" fmla="*/ 1769905 w 3526278"/>
                <a:gd name="connsiteY293" fmla="*/ 559441 h 2329115"/>
                <a:gd name="connsiteX294" fmla="*/ 1767390 w 3526278"/>
                <a:gd name="connsiteY294" fmla="*/ 565511 h 2329115"/>
                <a:gd name="connsiteX295" fmla="*/ 1757213 w 3526278"/>
                <a:gd name="connsiteY295" fmla="*/ 569726 h 2329115"/>
                <a:gd name="connsiteX296" fmla="*/ 1755964 w 3526278"/>
                <a:gd name="connsiteY296" fmla="*/ 572671 h 2329115"/>
                <a:gd name="connsiteX297" fmla="*/ 1769910 w 3526278"/>
                <a:gd name="connsiteY297" fmla="*/ 566620 h 2329115"/>
                <a:gd name="connsiteX298" fmla="*/ 1772461 w 3526278"/>
                <a:gd name="connsiteY298" fmla="*/ 560460 h 2329115"/>
                <a:gd name="connsiteX299" fmla="*/ 1783289 w 3526278"/>
                <a:gd name="connsiteY299" fmla="*/ 555975 h 2329115"/>
                <a:gd name="connsiteX300" fmla="*/ 961948 w 3526278"/>
                <a:gd name="connsiteY300" fmla="*/ 553627 h 2329115"/>
                <a:gd name="connsiteX301" fmla="*/ 947566 w 3526278"/>
                <a:gd name="connsiteY301" fmla="*/ 559441 h 2329115"/>
                <a:gd name="connsiteX302" fmla="*/ 945052 w 3526278"/>
                <a:gd name="connsiteY302" fmla="*/ 565511 h 2329115"/>
                <a:gd name="connsiteX303" fmla="*/ 931805 w 3526278"/>
                <a:gd name="connsiteY303" fmla="*/ 570998 h 2329115"/>
                <a:gd name="connsiteX304" fmla="*/ 927155 w 3526278"/>
                <a:gd name="connsiteY304" fmla="*/ 581957 h 2329115"/>
                <a:gd name="connsiteX305" fmla="*/ 915175 w 3526278"/>
                <a:gd name="connsiteY305" fmla="*/ 586801 h 2329115"/>
                <a:gd name="connsiteX306" fmla="*/ 914157 w 3526278"/>
                <a:gd name="connsiteY306" fmla="*/ 589259 h 2329115"/>
                <a:gd name="connsiteX307" fmla="*/ 927322 w 3526278"/>
                <a:gd name="connsiteY307" fmla="*/ 583806 h 2329115"/>
                <a:gd name="connsiteX308" fmla="*/ 931330 w 3526278"/>
                <a:gd name="connsiteY308" fmla="*/ 573667 h 2329115"/>
                <a:gd name="connsiteX309" fmla="*/ 944487 w 3526278"/>
                <a:gd name="connsiteY309" fmla="*/ 567959 h 2329115"/>
                <a:gd name="connsiteX310" fmla="*/ 947593 w 3526278"/>
                <a:gd name="connsiteY310" fmla="*/ 560460 h 2329115"/>
                <a:gd name="connsiteX311" fmla="*/ 961491 w 3526278"/>
                <a:gd name="connsiteY311" fmla="*/ 554703 h 2329115"/>
                <a:gd name="connsiteX312" fmla="*/ 886040 w 3526278"/>
                <a:gd name="connsiteY312" fmla="*/ 553627 h 2329115"/>
                <a:gd name="connsiteX313" fmla="*/ 871658 w 3526278"/>
                <a:gd name="connsiteY313" fmla="*/ 559441 h 2329115"/>
                <a:gd name="connsiteX314" fmla="*/ 869144 w 3526278"/>
                <a:gd name="connsiteY314" fmla="*/ 565511 h 2329115"/>
                <a:gd name="connsiteX315" fmla="*/ 859041 w 3526278"/>
                <a:gd name="connsiteY315" fmla="*/ 569695 h 2329115"/>
                <a:gd name="connsiteX316" fmla="*/ 857598 w 3526278"/>
                <a:gd name="connsiteY316" fmla="*/ 573180 h 2329115"/>
                <a:gd name="connsiteX317" fmla="*/ 871507 w 3526278"/>
                <a:gd name="connsiteY317" fmla="*/ 566998 h 2329115"/>
                <a:gd name="connsiteX318" fmla="*/ 874215 w 3526278"/>
                <a:gd name="connsiteY318" fmla="*/ 560460 h 2329115"/>
                <a:gd name="connsiteX319" fmla="*/ 885043 w 3526278"/>
                <a:gd name="connsiteY319" fmla="*/ 555975 h 2329115"/>
                <a:gd name="connsiteX320" fmla="*/ 2982370 w 3526278"/>
                <a:gd name="connsiteY320" fmla="*/ 553626 h 2329115"/>
                <a:gd name="connsiteX321" fmla="*/ 2967988 w 3526278"/>
                <a:gd name="connsiteY321" fmla="*/ 559441 h 2329115"/>
                <a:gd name="connsiteX322" fmla="*/ 2965474 w 3526278"/>
                <a:gd name="connsiteY322" fmla="*/ 565511 h 2329115"/>
                <a:gd name="connsiteX323" fmla="*/ 2952228 w 3526278"/>
                <a:gd name="connsiteY323" fmla="*/ 570997 h 2329115"/>
                <a:gd name="connsiteX324" fmla="*/ 2947577 w 3526278"/>
                <a:gd name="connsiteY324" fmla="*/ 581957 h 2329115"/>
                <a:gd name="connsiteX325" fmla="*/ 2935597 w 3526278"/>
                <a:gd name="connsiteY325" fmla="*/ 586801 h 2329115"/>
                <a:gd name="connsiteX326" fmla="*/ 2934580 w 3526278"/>
                <a:gd name="connsiteY326" fmla="*/ 589259 h 2329115"/>
                <a:gd name="connsiteX327" fmla="*/ 2949143 w 3526278"/>
                <a:gd name="connsiteY327" fmla="*/ 583226 h 2329115"/>
                <a:gd name="connsiteX328" fmla="*/ 2952833 w 3526278"/>
                <a:gd name="connsiteY328" fmla="*/ 573667 h 2329115"/>
                <a:gd name="connsiteX329" fmla="*/ 2964737 w 3526278"/>
                <a:gd name="connsiteY329" fmla="*/ 568376 h 2329115"/>
                <a:gd name="connsiteX330" fmla="*/ 2968015 w 3526278"/>
                <a:gd name="connsiteY330" fmla="*/ 560460 h 2329115"/>
                <a:gd name="connsiteX331" fmla="*/ 2981913 w 3526278"/>
                <a:gd name="connsiteY331" fmla="*/ 554703 h 2329115"/>
                <a:gd name="connsiteX332" fmla="*/ 1335163 w 3526278"/>
                <a:gd name="connsiteY332" fmla="*/ 553626 h 2329115"/>
                <a:gd name="connsiteX333" fmla="*/ 1320781 w 3526278"/>
                <a:gd name="connsiteY333" fmla="*/ 559441 h 2329115"/>
                <a:gd name="connsiteX334" fmla="*/ 1318267 w 3526278"/>
                <a:gd name="connsiteY334" fmla="*/ 565511 h 2329115"/>
                <a:gd name="connsiteX335" fmla="*/ 1308164 w 3526278"/>
                <a:gd name="connsiteY335" fmla="*/ 569695 h 2329115"/>
                <a:gd name="connsiteX336" fmla="*/ 1306721 w 3526278"/>
                <a:gd name="connsiteY336" fmla="*/ 573180 h 2329115"/>
                <a:gd name="connsiteX337" fmla="*/ 1320631 w 3526278"/>
                <a:gd name="connsiteY337" fmla="*/ 566998 h 2329115"/>
                <a:gd name="connsiteX338" fmla="*/ 1323339 w 3526278"/>
                <a:gd name="connsiteY338" fmla="*/ 560460 h 2329115"/>
                <a:gd name="connsiteX339" fmla="*/ 1334167 w 3526278"/>
                <a:gd name="connsiteY339" fmla="*/ 555975 h 2329115"/>
                <a:gd name="connsiteX340" fmla="*/ 2609245 w 3526278"/>
                <a:gd name="connsiteY340" fmla="*/ 553413 h 2329115"/>
                <a:gd name="connsiteX341" fmla="*/ 2594991 w 3526278"/>
                <a:gd name="connsiteY341" fmla="*/ 558915 h 2329115"/>
                <a:gd name="connsiteX342" fmla="*/ 2592259 w 3526278"/>
                <a:gd name="connsiteY342" fmla="*/ 565511 h 2329115"/>
                <a:gd name="connsiteX343" fmla="*/ 2579011 w 3526278"/>
                <a:gd name="connsiteY343" fmla="*/ 570998 h 2329115"/>
                <a:gd name="connsiteX344" fmla="*/ 2578301 w 3526278"/>
                <a:gd name="connsiteY344" fmla="*/ 572672 h 2329115"/>
                <a:gd name="connsiteX345" fmla="*/ 2592249 w 3526278"/>
                <a:gd name="connsiteY345" fmla="*/ 566620 h 2329115"/>
                <a:gd name="connsiteX346" fmla="*/ 2594800 w 3526278"/>
                <a:gd name="connsiteY346" fmla="*/ 560460 h 2329115"/>
                <a:gd name="connsiteX347" fmla="*/ 2608697 w 3526278"/>
                <a:gd name="connsiteY347" fmla="*/ 554703 h 2329115"/>
                <a:gd name="connsiteX348" fmla="*/ 2160122 w 3526278"/>
                <a:gd name="connsiteY348" fmla="*/ 553413 h 2329115"/>
                <a:gd name="connsiteX349" fmla="*/ 2145867 w 3526278"/>
                <a:gd name="connsiteY349" fmla="*/ 558915 h 2329115"/>
                <a:gd name="connsiteX350" fmla="*/ 2143135 w 3526278"/>
                <a:gd name="connsiteY350" fmla="*/ 565511 h 2329115"/>
                <a:gd name="connsiteX351" fmla="*/ 2129979 w 3526278"/>
                <a:gd name="connsiteY351" fmla="*/ 570961 h 2329115"/>
                <a:gd name="connsiteX352" fmla="*/ 2129290 w 3526278"/>
                <a:gd name="connsiteY352" fmla="*/ 572623 h 2329115"/>
                <a:gd name="connsiteX353" fmla="*/ 2143126 w 3526278"/>
                <a:gd name="connsiteY353" fmla="*/ 566620 h 2329115"/>
                <a:gd name="connsiteX354" fmla="*/ 2145677 w 3526278"/>
                <a:gd name="connsiteY354" fmla="*/ 560460 h 2329115"/>
                <a:gd name="connsiteX355" fmla="*/ 2159575 w 3526278"/>
                <a:gd name="connsiteY355" fmla="*/ 554703 h 2329115"/>
                <a:gd name="connsiteX356" fmla="*/ 1710998 w 3526278"/>
                <a:gd name="connsiteY356" fmla="*/ 553413 h 2329115"/>
                <a:gd name="connsiteX357" fmla="*/ 1696744 w 3526278"/>
                <a:gd name="connsiteY357" fmla="*/ 558915 h 2329115"/>
                <a:gd name="connsiteX358" fmla="*/ 1694013 w 3526278"/>
                <a:gd name="connsiteY358" fmla="*/ 565511 h 2329115"/>
                <a:gd name="connsiteX359" fmla="*/ 1680856 w 3526278"/>
                <a:gd name="connsiteY359" fmla="*/ 570961 h 2329115"/>
                <a:gd name="connsiteX360" fmla="*/ 1679936 w 3526278"/>
                <a:gd name="connsiteY360" fmla="*/ 573180 h 2329115"/>
                <a:gd name="connsiteX361" fmla="*/ 1693845 w 3526278"/>
                <a:gd name="connsiteY361" fmla="*/ 566998 h 2329115"/>
                <a:gd name="connsiteX362" fmla="*/ 1696553 w 3526278"/>
                <a:gd name="connsiteY362" fmla="*/ 560460 h 2329115"/>
                <a:gd name="connsiteX363" fmla="*/ 1710451 w 3526278"/>
                <a:gd name="connsiteY363" fmla="*/ 554703 h 2329115"/>
                <a:gd name="connsiteX364" fmla="*/ 2758533 w 3526278"/>
                <a:gd name="connsiteY364" fmla="*/ 553160 h 2329115"/>
                <a:gd name="connsiteX365" fmla="*/ 2744056 w 3526278"/>
                <a:gd name="connsiteY365" fmla="*/ 559156 h 2329115"/>
                <a:gd name="connsiteX366" fmla="*/ 2743606 w 3526278"/>
                <a:gd name="connsiteY366" fmla="*/ 560218 h 2329115"/>
                <a:gd name="connsiteX367" fmla="*/ 2758024 w 3526278"/>
                <a:gd name="connsiteY367" fmla="*/ 554388 h 2329115"/>
                <a:gd name="connsiteX368" fmla="*/ 2682625 w 3526278"/>
                <a:gd name="connsiteY368" fmla="*/ 553160 h 2329115"/>
                <a:gd name="connsiteX369" fmla="*/ 2668295 w 3526278"/>
                <a:gd name="connsiteY369" fmla="*/ 559095 h 2329115"/>
                <a:gd name="connsiteX370" fmla="*/ 2665637 w 3526278"/>
                <a:gd name="connsiteY370" fmla="*/ 565511 h 2329115"/>
                <a:gd name="connsiteX371" fmla="*/ 2655459 w 3526278"/>
                <a:gd name="connsiteY371" fmla="*/ 569726 h 2329115"/>
                <a:gd name="connsiteX372" fmla="*/ 2654265 w 3526278"/>
                <a:gd name="connsiteY372" fmla="*/ 572540 h 2329115"/>
                <a:gd name="connsiteX373" fmla="*/ 2668286 w 3526278"/>
                <a:gd name="connsiteY373" fmla="*/ 566308 h 2329115"/>
                <a:gd name="connsiteX374" fmla="*/ 2670708 w 3526278"/>
                <a:gd name="connsiteY374" fmla="*/ 560460 h 2329115"/>
                <a:gd name="connsiteX375" fmla="*/ 2681443 w 3526278"/>
                <a:gd name="connsiteY375" fmla="*/ 556013 h 2329115"/>
                <a:gd name="connsiteX376" fmla="*/ 2085481 w 3526278"/>
                <a:gd name="connsiteY376" fmla="*/ 553160 h 2329115"/>
                <a:gd name="connsiteX377" fmla="*/ 2069623 w 3526278"/>
                <a:gd name="connsiteY377" fmla="*/ 559728 h 2329115"/>
                <a:gd name="connsiteX378" fmla="*/ 2067227 w 3526278"/>
                <a:gd name="connsiteY378" fmla="*/ 565511 h 2329115"/>
                <a:gd name="connsiteX379" fmla="*/ 2054071 w 3526278"/>
                <a:gd name="connsiteY379" fmla="*/ 570961 h 2329115"/>
                <a:gd name="connsiteX380" fmla="*/ 2049515 w 3526278"/>
                <a:gd name="connsiteY380" fmla="*/ 581957 h 2329115"/>
                <a:gd name="connsiteX381" fmla="*/ 2038688 w 3526278"/>
                <a:gd name="connsiteY381" fmla="*/ 586442 h 2329115"/>
                <a:gd name="connsiteX382" fmla="*/ 2037691 w 3526278"/>
                <a:gd name="connsiteY382" fmla="*/ 588792 h 2329115"/>
                <a:gd name="connsiteX383" fmla="*/ 2050793 w 3526278"/>
                <a:gd name="connsiteY383" fmla="*/ 583494 h 2329115"/>
                <a:gd name="connsiteX384" fmla="*/ 2054586 w 3526278"/>
                <a:gd name="connsiteY384" fmla="*/ 573667 h 2329115"/>
                <a:gd name="connsiteX385" fmla="*/ 2066490 w 3526278"/>
                <a:gd name="connsiteY385" fmla="*/ 568376 h 2329115"/>
                <a:gd name="connsiteX386" fmla="*/ 2069769 w 3526278"/>
                <a:gd name="connsiteY386" fmla="*/ 560460 h 2329115"/>
                <a:gd name="connsiteX387" fmla="*/ 2085084 w 3526278"/>
                <a:gd name="connsiteY387" fmla="*/ 554116 h 2329115"/>
                <a:gd name="connsiteX388" fmla="*/ 2009573 w 3526278"/>
                <a:gd name="connsiteY388" fmla="*/ 553160 h 2329115"/>
                <a:gd name="connsiteX389" fmla="*/ 1995096 w 3526278"/>
                <a:gd name="connsiteY389" fmla="*/ 559156 h 2329115"/>
                <a:gd name="connsiteX390" fmla="*/ 1992399 w 3526278"/>
                <a:gd name="connsiteY390" fmla="*/ 565511 h 2329115"/>
                <a:gd name="connsiteX391" fmla="*/ 1981049 w 3526278"/>
                <a:gd name="connsiteY391" fmla="*/ 570100 h 2329115"/>
                <a:gd name="connsiteX392" fmla="*/ 1979773 w 3526278"/>
                <a:gd name="connsiteY392" fmla="*/ 573180 h 2329115"/>
                <a:gd name="connsiteX393" fmla="*/ 1993830 w 3526278"/>
                <a:gd name="connsiteY393" fmla="*/ 566932 h 2329115"/>
                <a:gd name="connsiteX394" fmla="*/ 1996576 w 3526278"/>
                <a:gd name="connsiteY394" fmla="*/ 560460 h 2329115"/>
                <a:gd name="connsiteX395" fmla="*/ 2008554 w 3526278"/>
                <a:gd name="connsiteY395" fmla="*/ 555617 h 2329115"/>
                <a:gd name="connsiteX396" fmla="*/ 1860287 w 3526278"/>
                <a:gd name="connsiteY396" fmla="*/ 553160 h 2329115"/>
                <a:gd name="connsiteX397" fmla="*/ 1845956 w 3526278"/>
                <a:gd name="connsiteY397" fmla="*/ 559095 h 2329115"/>
                <a:gd name="connsiteX398" fmla="*/ 1843299 w 3526278"/>
                <a:gd name="connsiteY398" fmla="*/ 565511 h 2329115"/>
                <a:gd name="connsiteX399" fmla="*/ 1830052 w 3526278"/>
                <a:gd name="connsiteY399" fmla="*/ 570998 h 2329115"/>
                <a:gd name="connsiteX400" fmla="*/ 1825401 w 3526278"/>
                <a:gd name="connsiteY400" fmla="*/ 581957 h 2329115"/>
                <a:gd name="connsiteX401" fmla="*/ 1813421 w 3526278"/>
                <a:gd name="connsiteY401" fmla="*/ 586801 h 2329115"/>
                <a:gd name="connsiteX402" fmla="*/ 1812404 w 3526278"/>
                <a:gd name="connsiteY402" fmla="*/ 589259 h 2329115"/>
                <a:gd name="connsiteX403" fmla="*/ 1825568 w 3526278"/>
                <a:gd name="connsiteY403" fmla="*/ 583806 h 2329115"/>
                <a:gd name="connsiteX404" fmla="*/ 1829577 w 3526278"/>
                <a:gd name="connsiteY404" fmla="*/ 573667 h 2329115"/>
                <a:gd name="connsiteX405" fmla="*/ 1842733 w 3526278"/>
                <a:gd name="connsiteY405" fmla="*/ 567959 h 2329115"/>
                <a:gd name="connsiteX406" fmla="*/ 1845839 w 3526278"/>
                <a:gd name="connsiteY406" fmla="*/ 560460 h 2329115"/>
                <a:gd name="connsiteX407" fmla="*/ 1859629 w 3526278"/>
                <a:gd name="connsiteY407" fmla="*/ 554749 h 2329115"/>
                <a:gd name="connsiteX408" fmla="*/ 1187235 w 3526278"/>
                <a:gd name="connsiteY408" fmla="*/ 553160 h 2329115"/>
                <a:gd name="connsiteX409" fmla="*/ 1172757 w 3526278"/>
                <a:gd name="connsiteY409" fmla="*/ 559156 h 2329115"/>
                <a:gd name="connsiteX410" fmla="*/ 1172307 w 3526278"/>
                <a:gd name="connsiteY410" fmla="*/ 560218 h 2329115"/>
                <a:gd name="connsiteX411" fmla="*/ 1186726 w 3526278"/>
                <a:gd name="connsiteY411" fmla="*/ 554388 h 2329115"/>
                <a:gd name="connsiteX412" fmla="*/ 1111326 w 3526278"/>
                <a:gd name="connsiteY412" fmla="*/ 553160 h 2329115"/>
                <a:gd name="connsiteX413" fmla="*/ 1096849 w 3526278"/>
                <a:gd name="connsiteY413" fmla="*/ 559156 h 2329115"/>
                <a:gd name="connsiteX414" fmla="*/ 1094153 w 3526278"/>
                <a:gd name="connsiteY414" fmla="*/ 565511 h 2329115"/>
                <a:gd name="connsiteX415" fmla="*/ 1082803 w 3526278"/>
                <a:gd name="connsiteY415" fmla="*/ 570100 h 2329115"/>
                <a:gd name="connsiteX416" fmla="*/ 1081527 w 3526278"/>
                <a:gd name="connsiteY416" fmla="*/ 573180 h 2329115"/>
                <a:gd name="connsiteX417" fmla="*/ 1095584 w 3526278"/>
                <a:gd name="connsiteY417" fmla="*/ 566932 h 2329115"/>
                <a:gd name="connsiteX418" fmla="*/ 1098329 w 3526278"/>
                <a:gd name="connsiteY418" fmla="*/ 560460 h 2329115"/>
                <a:gd name="connsiteX419" fmla="*/ 1110308 w 3526278"/>
                <a:gd name="connsiteY419" fmla="*/ 555617 h 2329115"/>
                <a:gd name="connsiteX420" fmla="*/ 3131749 w 3526278"/>
                <a:gd name="connsiteY420" fmla="*/ 553159 h 2329115"/>
                <a:gd name="connsiteX421" fmla="*/ 3117417 w 3526278"/>
                <a:gd name="connsiteY421" fmla="*/ 559095 h 2329115"/>
                <a:gd name="connsiteX422" fmla="*/ 3114761 w 3526278"/>
                <a:gd name="connsiteY422" fmla="*/ 565511 h 2329115"/>
                <a:gd name="connsiteX423" fmla="*/ 3103130 w 3526278"/>
                <a:gd name="connsiteY423" fmla="*/ 570328 h 2329115"/>
                <a:gd name="connsiteX424" fmla="*/ 3101949 w 3526278"/>
                <a:gd name="connsiteY424" fmla="*/ 573180 h 2329115"/>
                <a:gd name="connsiteX425" fmla="*/ 3117409 w 3526278"/>
                <a:gd name="connsiteY425" fmla="*/ 566308 h 2329115"/>
                <a:gd name="connsiteX426" fmla="*/ 3119831 w 3526278"/>
                <a:gd name="connsiteY426" fmla="*/ 560460 h 2329115"/>
                <a:gd name="connsiteX427" fmla="*/ 3130566 w 3526278"/>
                <a:gd name="connsiteY427" fmla="*/ 556013 h 2329115"/>
                <a:gd name="connsiteX428" fmla="*/ 2458697 w 3526278"/>
                <a:gd name="connsiteY428" fmla="*/ 553159 h 2329115"/>
                <a:gd name="connsiteX429" fmla="*/ 2442838 w 3526278"/>
                <a:gd name="connsiteY429" fmla="*/ 559727 h 2329115"/>
                <a:gd name="connsiteX430" fmla="*/ 2440443 w 3526278"/>
                <a:gd name="connsiteY430" fmla="*/ 565511 h 2329115"/>
                <a:gd name="connsiteX431" fmla="*/ 2430340 w 3526278"/>
                <a:gd name="connsiteY431" fmla="*/ 569695 h 2329115"/>
                <a:gd name="connsiteX432" fmla="*/ 2428897 w 3526278"/>
                <a:gd name="connsiteY432" fmla="*/ 573180 h 2329115"/>
                <a:gd name="connsiteX433" fmla="*/ 2442805 w 3526278"/>
                <a:gd name="connsiteY433" fmla="*/ 566998 h 2329115"/>
                <a:gd name="connsiteX434" fmla="*/ 2445513 w 3526278"/>
                <a:gd name="connsiteY434" fmla="*/ 560460 h 2329115"/>
                <a:gd name="connsiteX435" fmla="*/ 2457776 w 3526278"/>
                <a:gd name="connsiteY435" fmla="*/ 555381 h 2329115"/>
                <a:gd name="connsiteX436" fmla="*/ 2309411 w 3526278"/>
                <a:gd name="connsiteY436" fmla="*/ 553159 h 2329115"/>
                <a:gd name="connsiteX437" fmla="*/ 2295079 w 3526278"/>
                <a:gd name="connsiteY437" fmla="*/ 559095 h 2329115"/>
                <a:gd name="connsiteX438" fmla="*/ 2292421 w 3526278"/>
                <a:gd name="connsiteY438" fmla="*/ 565511 h 2329115"/>
                <a:gd name="connsiteX439" fmla="*/ 2277738 w 3526278"/>
                <a:gd name="connsiteY439" fmla="*/ 571593 h 2329115"/>
                <a:gd name="connsiteX440" fmla="*/ 2273445 w 3526278"/>
                <a:gd name="connsiteY440" fmla="*/ 581957 h 2329115"/>
                <a:gd name="connsiteX441" fmla="*/ 2262710 w 3526278"/>
                <a:gd name="connsiteY441" fmla="*/ 586404 h 2329115"/>
                <a:gd name="connsiteX442" fmla="*/ 2261527 w 3526278"/>
                <a:gd name="connsiteY442" fmla="*/ 589259 h 2329115"/>
                <a:gd name="connsiteX443" fmla="*/ 2274585 w 3526278"/>
                <a:gd name="connsiteY443" fmla="*/ 583850 h 2329115"/>
                <a:gd name="connsiteX444" fmla="*/ 2278516 w 3526278"/>
                <a:gd name="connsiteY444" fmla="*/ 573667 h 2329115"/>
                <a:gd name="connsiteX445" fmla="*/ 2291969 w 3526278"/>
                <a:gd name="connsiteY445" fmla="*/ 567687 h 2329115"/>
                <a:gd name="connsiteX446" fmla="*/ 2294963 w 3526278"/>
                <a:gd name="connsiteY446" fmla="*/ 560460 h 2329115"/>
                <a:gd name="connsiteX447" fmla="*/ 2308752 w 3526278"/>
                <a:gd name="connsiteY447" fmla="*/ 554749 h 2329115"/>
                <a:gd name="connsiteX448" fmla="*/ 2233502 w 3526278"/>
                <a:gd name="connsiteY448" fmla="*/ 553159 h 2329115"/>
                <a:gd name="connsiteX449" fmla="*/ 2219171 w 3526278"/>
                <a:gd name="connsiteY449" fmla="*/ 559095 h 2329115"/>
                <a:gd name="connsiteX450" fmla="*/ 2216513 w 3526278"/>
                <a:gd name="connsiteY450" fmla="*/ 565511 h 2329115"/>
                <a:gd name="connsiteX451" fmla="*/ 2206337 w 3526278"/>
                <a:gd name="connsiteY451" fmla="*/ 569726 h 2329115"/>
                <a:gd name="connsiteX452" fmla="*/ 2205087 w 3526278"/>
                <a:gd name="connsiteY452" fmla="*/ 572671 h 2329115"/>
                <a:gd name="connsiteX453" fmla="*/ 2219034 w 3526278"/>
                <a:gd name="connsiteY453" fmla="*/ 566620 h 2329115"/>
                <a:gd name="connsiteX454" fmla="*/ 2221585 w 3526278"/>
                <a:gd name="connsiteY454" fmla="*/ 560460 h 2329115"/>
                <a:gd name="connsiteX455" fmla="*/ 2232320 w 3526278"/>
                <a:gd name="connsiteY455" fmla="*/ 556013 h 2329115"/>
                <a:gd name="connsiteX456" fmla="*/ 1636358 w 3526278"/>
                <a:gd name="connsiteY456" fmla="*/ 553159 h 2329115"/>
                <a:gd name="connsiteX457" fmla="*/ 1620500 w 3526278"/>
                <a:gd name="connsiteY457" fmla="*/ 559727 h 2329115"/>
                <a:gd name="connsiteX458" fmla="*/ 1618104 w 3526278"/>
                <a:gd name="connsiteY458" fmla="*/ 565511 h 2329115"/>
                <a:gd name="connsiteX459" fmla="*/ 1604948 w 3526278"/>
                <a:gd name="connsiteY459" fmla="*/ 570961 h 2329115"/>
                <a:gd name="connsiteX460" fmla="*/ 1600393 w 3526278"/>
                <a:gd name="connsiteY460" fmla="*/ 581957 h 2329115"/>
                <a:gd name="connsiteX461" fmla="*/ 1589565 w 3526278"/>
                <a:gd name="connsiteY461" fmla="*/ 586442 h 2329115"/>
                <a:gd name="connsiteX462" fmla="*/ 1588567 w 3526278"/>
                <a:gd name="connsiteY462" fmla="*/ 588792 h 2329115"/>
                <a:gd name="connsiteX463" fmla="*/ 1601671 w 3526278"/>
                <a:gd name="connsiteY463" fmla="*/ 583493 h 2329115"/>
                <a:gd name="connsiteX464" fmla="*/ 1605463 w 3526278"/>
                <a:gd name="connsiteY464" fmla="*/ 573667 h 2329115"/>
                <a:gd name="connsiteX465" fmla="*/ 1617366 w 3526278"/>
                <a:gd name="connsiteY465" fmla="*/ 568376 h 2329115"/>
                <a:gd name="connsiteX466" fmla="*/ 1620645 w 3526278"/>
                <a:gd name="connsiteY466" fmla="*/ 560460 h 2329115"/>
                <a:gd name="connsiteX467" fmla="*/ 1635962 w 3526278"/>
                <a:gd name="connsiteY467" fmla="*/ 554116 h 2329115"/>
                <a:gd name="connsiteX468" fmla="*/ 1560450 w 3526278"/>
                <a:gd name="connsiteY468" fmla="*/ 553159 h 2329115"/>
                <a:gd name="connsiteX469" fmla="*/ 1545973 w 3526278"/>
                <a:gd name="connsiteY469" fmla="*/ 559155 h 2329115"/>
                <a:gd name="connsiteX470" fmla="*/ 1543276 w 3526278"/>
                <a:gd name="connsiteY470" fmla="*/ 565511 h 2329115"/>
                <a:gd name="connsiteX471" fmla="*/ 1531926 w 3526278"/>
                <a:gd name="connsiteY471" fmla="*/ 570100 h 2329115"/>
                <a:gd name="connsiteX472" fmla="*/ 1530650 w 3526278"/>
                <a:gd name="connsiteY472" fmla="*/ 573180 h 2329115"/>
                <a:gd name="connsiteX473" fmla="*/ 1544706 w 3526278"/>
                <a:gd name="connsiteY473" fmla="*/ 566932 h 2329115"/>
                <a:gd name="connsiteX474" fmla="*/ 1547452 w 3526278"/>
                <a:gd name="connsiteY474" fmla="*/ 560460 h 2329115"/>
                <a:gd name="connsiteX475" fmla="*/ 1559432 w 3526278"/>
                <a:gd name="connsiteY475" fmla="*/ 555617 h 2329115"/>
                <a:gd name="connsiteX476" fmla="*/ 1411164 w 3526278"/>
                <a:gd name="connsiteY476" fmla="*/ 553159 h 2329115"/>
                <a:gd name="connsiteX477" fmla="*/ 1396833 w 3526278"/>
                <a:gd name="connsiteY477" fmla="*/ 559095 h 2329115"/>
                <a:gd name="connsiteX478" fmla="*/ 1394175 w 3526278"/>
                <a:gd name="connsiteY478" fmla="*/ 565511 h 2329115"/>
                <a:gd name="connsiteX479" fmla="*/ 1380929 w 3526278"/>
                <a:gd name="connsiteY479" fmla="*/ 570997 h 2329115"/>
                <a:gd name="connsiteX480" fmla="*/ 1376278 w 3526278"/>
                <a:gd name="connsiteY480" fmla="*/ 581957 h 2329115"/>
                <a:gd name="connsiteX481" fmla="*/ 1364299 w 3526278"/>
                <a:gd name="connsiteY481" fmla="*/ 586801 h 2329115"/>
                <a:gd name="connsiteX482" fmla="*/ 1363281 w 3526278"/>
                <a:gd name="connsiteY482" fmla="*/ 589259 h 2329115"/>
                <a:gd name="connsiteX483" fmla="*/ 1376445 w 3526278"/>
                <a:gd name="connsiteY483" fmla="*/ 583806 h 2329115"/>
                <a:gd name="connsiteX484" fmla="*/ 1380454 w 3526278"/>
                <a:gd name="connsiteY484" fmla="*/ 573667 h 2329115"/>
                <a:gd name="connsiteX485" fmla="*/ 1393611 w 3526278"/>
                <a:gd name="connsiteY485" fmla="*/ 567959 h 2329115"/>
                <a:gd name="connsiteX486" fmla="*/ 1396716 w 3526278"/>
                <a:gd name="connsiteY486" fmla="*/ 560460 h 2329115"/>
                <a:gd name="connsiteX487" fmla="*/ 1410506 w 3526278"/>
                <a:gd name="connsiteY487" fmla="*/ 554749 h 2329115"/>
                <a:gd name="connsiteX488" fmla="*/ 2834520 w 3526278"/>
                <a:gd name="connsiteY488" fmla="*/ 552968 h 2329115"/>
                <a:gd name="connsiteX489" fmla="*/ 2820188 w 3526278"/>
                <a:gd name="connsiteY489" fmla="*/ 558628 h 2329115"/>
                <a:gd name="connsiteX490" fmla="*/ 2819513 w 3526278"/>
                <a:gd name="connsiteY490" fmla="*/ 560218 h 2329115"/>
                <a:gd name="connsiteX491" fmla="*/ 2833932 w 3526278"/>
                <a:gd name="connsiteY491" fmla="*/ 554388 h 2329115"/>
                <a:gd name="connsiteX492" fmla="*/ 1936274 w 3526278"/>
                <a:gd name="connsiteY492" fmla="*/ 552968 h 2329115"/>
                <a:gd name="connsiteX493" fmla="*/ 1922081 w 3526278"/>
                <a:gd name="connsiteY493" fmla="*/ 558573 h 2329115"/>
                <a:gd name="connsiteX494" fmla="*/ 1921426 w 3526278"/>
                <a:gd name="connsiteY494" fmla="*/ 560154 h 2329115"/>
                <a:gd name="connsiteX495" fmla="*/ 1935686 w 3526278"/>
                <a:gd name="connsiteY495" fmla="*/ 554388 h 2329115"/>
                <a:gd name="connsiteX496" fmla="*/ 1263222 w 3526278"/>
                <a:gd name="connsiteY496" fmla="*/ 552968 h 2329115"/>
                <a:gd name="connsiteX497" fmla="*/ 1247515 w 3526278"/>
                <a:gd name="connsiteY497" fmla="*/ 559171 h 2329115"/>
                <a:gd name="connsiteX498" fmla="*/ 1244889 w 3526278"/>
                <a:gd name="connsiteY498" fmla="*/ 565511 h 2329115"/>
                <a:gd name="connsiteX499" fmla="*/ 1231732 w 3526278"/>
                <a:gd name="connsiteY499" fmla="*/ 570961 h 2329115"/>
                <a:gd name="connsiteX500" fmla="*/ 1230813 w 3526278"/>
                <a:gd name="connsiteY500" fmla="*/ 573180 h 2329115"/>
                <a:gd name="connsiteX501" fmla="*/ 1244722 w 3526278"/>
                <a:gd name="connsiteY501" fmla="*/ 566998 h 2329115"/>
                <a:gd name="connsiteX502" fmla="*/ 1247430 w 3526278"/>
                <a:gd name="connsiteY502" fmla="*/ 560460 h 2329115"/>
                <a:gd name="connsiteX503" fmla="*/ 1262746 w 3526278"/>
                <a:gd name="connsiteY503" fmla="*/ 554116 h 2329115"/>
                <a:gd name="connsiteX504" fmla="*/ 1038027 w 3526278"/>
                <a:gd name="connsiteY504" fmla="*/ 552968 h 2329115"/>
                <a:gd name="connsiteX505" fmla="*/ 1023834 w 3526278"/>
                <a:gd name="connsiteY505" fmla="*/ 558573 h 2329115"/>
                <a:gd name="connsiteX506" fmla="*/ 1020960 w 3526278"/>
                <a:gd name="connsiteY506" fmla="*/ 565511 h 2329115"/>
                <a:gd name="connsiteX507" fmla="*/ 1007714 w 3526278"/>
                <a:gd name="connsiteY507" fmla="*/ 570998 h 2329115"/>
                <a:gd name="connsiteX508" fmla="*/ 1007059 w 3526278"/>
                <a:gd name="connsiteY508" fmla="*/ 572540 h 2329115"/>
                <a:gd name="connsiteX509" fmla="*/ 1021079 w 3526278"/>
                <a:gd name="connsiteY509" fmla="*/ 566308 h 2329115"/>
                <a:gd name="connsiteX510" fmla="*/ 1023501 w 3526278"/>
                <a:gd name="connsiteY510" fmla="*/ 560460 h 2329115"/>
                <a:gd name="connsiteX511" fmla="*/ 1037290 w 3526278"/>
                <a:gd name="connsiteY511" fmla="*/ 554749 h 2329115"/>
                <a:gd name="connsiteX512" fmla="*/ 3058450 w 3526278"/>
                <a:gd name="connsiteY512" fmla="*/ 552968 h 2329115"/>
                <a:gd name="connsiteX513" fmla="*/ 3044255 w 3526278"/>
                <a:gd name="connsiteY513" fmla="*/ 558573 h 2329115"/>
                <a:gd name="connsiteX514" fmla="*/ 3041382 w 3526278"/>
                <a:gd name="connsiteY514" fmla="*/ 565511 h 2329115"/>
                <a:gd name="connsiteX515" fmla="*/ 3028136 w 3526278"/>
                <a:gd name="connsiteY515" fmla="*/ 570997 h 2329115"/>
                <a:gd name="connsiteX516" fmla="*/ 3027426 w 3526278"/>
                <a:gd name="connsiteY516" fmla="*/ 572672 h 2329115"/>
                <a:gd name="connsiteX517" fmla="*/ 3041372 w 3526278"/>
                <a:gd name="connsiteY517" fmla="*/ 566620 h 2329115"/>
                <a:gd name="connsiteX518" fmla="*/ 3043923 w 3526278"/>
                <a:gd name="connsiteY518" fmla="*/ 560460 h 2329115"/>
                <a:gd name="connsiteX519" fmla="*/ 3057713 w 3526278"/>
                <a:gd name="connsiteY519" fmla="*/ 554749 h 2329115"/>
                <a:gd name="connsiteX520" fmla="*/ 2385397 w 3526278"/>
                <a:gd name="connsiteY520" fmla="*/ 552968 h 2329115"/>
                <a:gd name="connsiteX521" fmla="*/ 2371065 w 3526278"/>
                <a:gd name="connsiteY521" fmla="*/ 558628 h 2329115"/>
                <a:gd name="connsiteX522" fmla="*/ 2370391 w 3526278"/>
                <a:gd name="connsiteY522" fmla="*/ 560217 h 2329115"/>
                <a:gd name="connsiteX523" fmla="*/ 2384809 w 3526278"/>
                <a:gd name="connsiteY523" fmla="*/ 554388 h 2329115"/>
                <a:gd name="connsiteX524" fmla="*/ 1487151 w 3526278"/>
                <a:gd name="connsiteY524" fmla="*/ 552968 h 2329115"/>
                <a:gd name="connsiteX525" fmla="*/ 1472957 w 3526278"/>
                <a:gd name="connsiteY525" fmla="*/ 558573 h 2329115"/>
                <a:gd name="connsiteX526" fmla="*/ 1470083 w 3526278"/>
                <a:gd name="connsiteY526" fmla="*/ 565511 h 2329115"/>
                <a:gd name="connsiteX527" fmla="*/ 1455399 w 3526278"/>
                <a:gd name="connsiteY527" fmla="*/ 571593 h 2329115"/>
                <a:gd name="connsiteX528" fmla="*/ 1454742 w 3526278"/>
                <a:gd name="connsiteY528" fmla="*/ 573180 h 2329115"/>
                <a:gd name="connsiteX529" fmla="*/ 1470203 w 3526278"/>
                <a:gd name="connsiteY529" fmla="*/ 566308 h 2329115"/>
                <a:gd name="connsiteX530" fmla="*/ 1472625 w 3526278"/>
                <a:gd name="connsiteY530" fmla="*/ 560460 h 2329115"/>
                <a:gd name="connsiteX531" fmla="*/ 1486414 w 3526278"/>
                <a:gd name="connsiteY531" fmla="*/ 554749 h 2329115"/>
                <a:gd name="connsiteX532" fmla="*/ 2699544 w 3526278"/>
                <a:gd name="connsiteY532" fmla="*/ 538830 h 2329115"/>
                <a:gd name="connsiteX533" fmla="*/ 2687009 w 3526278"/>
                <a:gd name="connsiteY533" fmla="*/ 544022 h 2329115"/>
                <a:gd name="connsiteX534" fmla="*/ 2686613 w 3526278"/>
                <a:gd name="connsiteY534" fmla="*/ 544978 h 2329115"/>
                <a:gd name="connsiteX535" fmla="*/ 2699136 w 3526278"/>
                <a:gd name="connsiteY535" fmla="*/ 539791 h 2329115"/>
                <a:gd name="connsiteX536" fmla="*/ 1052337 w 3526278"/>
                <a:gd name="connsiteY536" fmla="*/ 538830 h 2329115"/>
                <a:gd name="connsiteX537" fmla="*/ 1042655 w 3526278"/>
                <a:gd name="connsiteY537" fmla="*/ 542840 h 2329115"/>
                <a:gd name="connsiteX538" fmla="*/ 1041680 w 3526278"/>
                <a:gd name="connsiteY538" fmla="*/ 545085 h 2329115"/>
                <a:gd name="connsiteX539" fmla="*/ 1051390 w 3526278"/>
                <a:gd name="connsiteY539" fmla="*/ 541063 h 2329115"/>
                <a:gd name="connsiteX540" fmla="*/ 2399657 w 3526278"/>
                <a:gd name="connsiteY540" fmla="*/ 538748 h 2329115"/>
                <a:gd name="connsiteX541" fmla="*/ 2390128 w 3526278"/>
                <a:gd name="connsiteY541" fmla="*/ 542600 h 2329115"/>
                <a:gd name="connsiteX542" fmla="*/ 2389049 w 3526278"/>
                <a:gd name="connsiteY542" fmla="*/ 545085 h 2329115"/>
                <a:gd name="connsiteX543" fmla="*/ 2398686 w 3526278"/>
                <a:gd name="connsiteY543" fmla="*/ 541094 h 2329115"/>
                <a:gd name="connsiteX544" fmla="*/ 1577319 w 3526278"/>
                <a:gd name="connsiteY544" fmla="*/ 538748 h 2329115"/>
                <a:gd name="connsiteX545" fmla="*/ 1564946 w 3526278"/>
                <a:gd name="connsiteY545" fmla="*/ 543750 h 2329115"/>
                <a:gd name="connsiteX546" fmla="*/ 1564437 w 3526278"/>
                <a:gd name="connsiteY546" fmla="*/ 544979 h 2329115"/>
                <a:gd name="connsiteX547" fmla="*/ 1576871 w 3526278"/>
                <a:gd name="connsiteY547" fmla="*/ 539828 h 2329115"/>
                <a:gd name="connsiteX548" fmla="*/ 2775505 w 3526278"/>
                <a:gd name="connsiteY548" fmla="*/ 538706 h 2329115"/>
                <a:gd name="connsiteX549" fmla="*/ 2763030 w 3526278"/>
                <a:gd name="connsiteY549" fmla="*/ 543750 h 2329115"/>
                <a:gd name="connsiteX550" fmla="*/ 2762521 w 3526278"/>
                <a:gd name="connsiteY550" fmla="*/ 544978 h 2329115"/>
                <a:gd name="connsiteX551" fmla="*/ 2775044 w 3526278"/>
                <a:gd name="connsiteY551" fmla="*/ 539792 h 2329115"/>
                <a:gd name="connsiteX552" fmla="*/ 1950636 w 3526278"/>
                <a:gd name="connsiteY552" fmla="*/ 538706 h 2329115"/>
                <a:gd name="connsiteX553" fmla="*/ 1941005 w 3526278"/>
                <a:gd name="connsiteY553" fmla="*/ 542600 h 2329115"/>
                <a:gd name="connsiteX554" fmla="*/ 1939926 w 3526278"/>
                <a:gd name="connsiteY554" fmla="*/ 545085 h 2329115"/>
                <a:gd name="connsiteX555" fmla="*/ 1949636 w 3526278"/>
                <a:gd name="connsiteY555" fmla="*/ 541063 h 2329115"/>
                <a:gd name="connsiteX556" fmla="*/ 1128298 w 3526278"/>
                <a:gd name="connsiteY556" fmla="*/ 538706 h 2329115"/>
                <a:gd name="connsiteX557" fmla="*/ 1115823 w 3526278"/>
                <a:gd name="connsiteY557" fmla="*/ 543750 h 2329115"/>
                <a:gd name="connsiteX558" fmla="*/ 1115314 w 3526278"/>
                <a:gd name="connsiteY558" fmla="*/ 544978 h 2329115"/>
                <a:gd name="connsiteX559" fmla="*/ 1127837 w 3526278"/>
                <a:gd name="connsiteY559" fmla="*/ 539791 h 2329115"/>
                <a:gd name="connsiteX560" fmla="*/ 3148720 w 3526278"/>
                <a:gd name="connsiteY560" fmla="*/ 538706 h 2329115"/>
                <a:gd name="connsiteX561" fmla="*/ 3136245 w 3526278"/>
                <a:gd name="connsiteY561" fmla="*/ 543750 h 2329115"/>
                <a:gd name="connsiteX562" fmla="*/ 3135736 w 3526278"/>
                <a:gd name="connsiteY562" fmla="*/ 544979 h 2329115"/>
                <a:gd name="connsiteX563" fmla="*/ 3148260 w 3526278"/>
                <a:gd name="connsiteY563" fmla="*/ 539792 h 2329115"/>
                <a:gd name="connsiteX564" fmla="*/ 2326382 w 3526278"/>
                <a:gd name="connsiteY564" fmla="*/ 538706 h 2329115"/>
                <a:gd name="connsiteX565" fmla="*/ 2313906 w 3526278"/>
                <a:gd name="connsiteY565" fmla="*/ 543750 h 2329115"/>
                <a:gd name="connsiteX566" fmla="*/ 2313397 w 3526278"/>
                <a:gd name="connsiteY566" fmla="*/ 544979 h 2329115"/>
                <a:gd name="connsiteX567" fmla="*/ 2325921 w 3526278"/>
                <a:gd name="connsiteY567" fmla="*/ 539791 h 2329115"/>
                <a:gd name="connsiteX568" fmla="*/ 1501513 w 3526278"/>
                <a:gd name="connsiteY568" fmla="*/ 538706 h 2329115"/>
                <a:gd name="connsiteX569" fmla="*/ 1491882 w 3526278"/>
                <a:gd name="connsiteY569" fmla="*/ 542600 h 2329115"/>
                <a:gd name="connsiteX570" fmla="*/ 1490803 w 3526278"/>
                <a:gd name="connsiteY570" fmla="*/ 545085 h 2329115"/>
                <a:gd name="connsiteX571" fmla="*/ 1500513 w 3526278"/>
                <a:gd name="connsiteY571" fmla="*/ 541063 h 2329115"/>
                <a:gd name="connsiteX572" fmla="*/ 3074185 w 3526278"/>
                <a:gd name="connsiteY572" fmla="*/ 538239 h 2329115"/>
                <a:gd name="connsiteX573" fmla="*/ 3063076 w 3526278"/>
                <a:gd name="connsiteY573" fmla="*/ 542841 h 2329115"/>
                <a:gd name="connsiteX574" fmla="*/ 3062101 w 3526278"/>
                <a:gd name="connsiteY574" fmla="*/ 545085 h 2329115"/>
                <a:gd name="connsiteX575" fmla="*/ 3073264 w 3526278"/>
                <a:gd name="connsiteY575" fmla="*/ 540461 h 2329115"/>
                <a:gd name="connsiteX576" fmla="*/ 3000807 w 3526278"/>
                <a:gd name="connsiteY576" fmla="*/ 538239 h 2329115"/>
                <a:gd name="connsiteX577" fmla="*/ 2988265 w 3526278"/>
                <a:gd name="connsiteY577" fmla="*/ 543435 h 2329115"/>
                <a:gd name="connsiteX578" fmla="*/ 2987807 w 3526278"/>
                <a:gd name="connsiteY578" fmla="*/ 544512 h 2329115"/>
                <a:gd name="connsiteX579" fmla="*/ 3000301 w 3526278"/>
                <a:gd name="connsiteY579" fmla="*/ 539460 h 2329115"/>
                <a:gd name="connsiteX580" fmla="*/ 2924899 w 3526278"/>
                <a:gd name="connsiteY580" fmla="*/ 538239 h 2329115"/>
                <a:gd name="connsiteX581" fmla="*/ 2912465 w 3526278"/>
                <a:gd name="connsiteY581" fmla="*/ 543389 h 2329115"/>
                <a:gd name="connsiteX582" fmla="*/ 2912021 w 3526278"/>
                <a:gd name="connsiteY582" fmla="*/ 544463 h 2329115"/>
                <a:gd name="connsiteX583" fmla="*/ 2924393 w 3526278"/>
                <a:gd name="connsiteY583" fmla="*/ 539460 h 2329115"/>
                <a:gd name="connsiteX584" fmla="*/ 2848990 w 3526278"/>
                <a:gd name="connsiteY584" fmla="*/ 538239 h 2329115"/>
                <a:gd name="connsiteX585" fmla="*/ 2839425 w 3526278"/>
                <a:gd name="connsiteY585" fmla="*/ 542202 h 2329115"/>
                <a:gd name="connsiteX586" fmla="*/ 2838173 w 3526278"/>
                <a:gd name="connsiteY586" fmla="*/ 545085 h 2329115"/>
                <a:gd name="connsiteX587" fmla="*/ 2847808 w 3526278"/>
                <a:gd name="connsiteY587" fmla="*/ 541094 h 2329115"/>
                <a:gd name="connsiteX588" fmla="*/ 2625062 w 3526278"/>
                <a:gd name="connsiteY588" fmla="*/ 538239 h 2329115"/>
                <a:gd name="connsiteX589" fmla="*/ 2615400 w 3526278"/>
                <a:gd name="connsiteY589" fmla="*/ 542242 h 2329115"/>
                <a:gd name="connsiteX590" fmla="*/ 2614346 w 3526278"/>
                <a:gd name="connsiteY590" fmla="*/ 544612 h 2329115"/>
                <a:gd name="connsiteX591" fmla="*/ 2624047 w 3526278"/>
                <a:gd name="connsiteY591" fmla="*/ 540689 h 2329115"/>
                <a:gd name="connsiteX592" fmla="*/ 2551684 w 3526278"/>
                <a:gd name="connsiteY592" fmla="*/ 538239 h 2329115"/>
                <a:gd name="connsiteX593" fmla="*/ 2539143 w 3526278"/>
                <a:gd name="connsiteY593" fmla="*/ 543434 h 2329115"/>
                <a:gd name="connsiteX594" fmla="*/ 2538685 w 3526278"/>
                <a:gd name="connsiteY594" fmla="*/ 544511 h 2329115"/>
                <a:gd name="connsiteX595" fmla="*/ 2551179 w 3526278"/>
                <a:gd name="connsiteY595" fmla="*/ 539460 h 2329115"/>
                <a:gd name="connsiteX596" fmla="*/ 2475776 w 3526278"/>
                <a:gd name="connsiteY596" fmla="*/ 538239 h 2329115"/>
                <a:gd name="connsiteX597" fmla="*/ 2463342 w 3526278"/>
                <a:gd name="connsiteY597" fmla="*/ 543389 h 2329115"/>
                <a:gd name="connsiteX598" fmla="*/ 2462683 w 3526278"/>
                <a:gd name="connsiteY598" fmla="*/ 544979 h 2329115"/>
                <a:gd name="connsiteX599" fmla="*/ 2475117 w 3526278"/>
                <a:gd name="connsiteY599" fmla="*/ 539828 h 2329115"/>
                <a:gd name="connsiteX600" fmla="*/ 2251846 w 3526278"/>
                <a:gd name="connsiteY600" fmla="*/ 538239 h 2329115"/>
                <a:gd name="connsiteX601" fmla="*/ 2237885 w 3526278"/>
                <a:gd name="connsiteY601" fmla="*/ 544022 h 2329115"/>
                <a:gd name="connsiteX602" fmla="*/ 2237489 w 3526278"/>
                <a:gd name="connsiteY602" fmla="*/ 544979 h 2329115"/>
                <a:gd name="connsiteX603" fmla="*/ 2251450 w 3526278"/>
                <a:gd name="connsiteY603" fmla="*/ 539196 h 2329115"/>
                <a:gd name="connsiteX604" fmla="*/ 2175938 w 3526278"/>
                <a:gd name="connsiteY604" fmla="*/ 538239 h 2329115"/>
                <a:gd name="connsiteX605" fmla="*/ 2166276 w 3526278"/>
                <a:gd name="connsiteY605" fmla="*/ 542242 h 2329115"/>
                <a:gd name="connsiteX606" fmla="*/ 2165223 w 3526278"/>
                <a:gd name="connsiteY606" fmla="*/ 544612 h 2329115"/>
                <a:gd name="connsiteX607" fmla="*/ 2174923 w 3526278"/>
                <a:gd name="connsiteY607" fmla="*/ 540689 h 2329115"/>
                <a:gd name="connsiteX608" fmla="*/ 2102560 w 3526278"/>
                <a:gd name="connsiteY608" fmla="*/ 538239 h 2329115"/>
                <a:gd name="connsiteX609" fmla="*/ 2090127 w 3526278"/>
                <a:gd name="connsiteY609" fmla="*/ 543389 h 2329115"/>
                <a:gd name="connsiteX610" fmla="*/ 2089469 w 3526278"/>
                <a:gd name="connsiteY610" fmla="*/ 544978 h 2329115"/>
                <a:gd name="connsiteX611" fmla="*/ 2101902 w 3526278"/>
                <a:gd name="connsiteY611" fmla="*/ 539828 h 2329115"/>
                <a:gd name="connsiteX612" fmla="*/ 2026652 w 3526278"/>
                <a:gd name="connsiteY612" fmla="*/ 538239 h 2329115"/>
                <a:gd name="connsiteX613" fmla="*/ 2014219 w 3526278"/>
                <a:gd name="connsiteY613" fmla="*/ 543389 h 2329115"/>
                <a:gd name="connsiteX614" fmla="*/ 2013561 w 3526278"/>
                <a:gd name="connsiteY614" fmla="*/ 544978 h 2329115"/>
                <a:gd name="connsiteX615" fmla="*/ 2025994 w 3526278"/>
                <a:gd name="connsiteY615" fmla="*/ 539828 h 2329115"/>
                <a:gd name="connsiteX616" fmla="*/ 1878631 w 3526278"/>
                <a:gd name="connsiteY616" fmla="*/ 538239 h 2329115"/>
                <a:gd name="connsiteX617" fmla="*/ 1864672 w 3526278"/>
                <a:gd name="connsiteY617" fmla="*/ 544022 h 2329115"/>
                <a:gd name="connsiteX618" fmla="*/ 1864275 w 3526278"/>
                <a:gd name="connsiteY618" fmla="*/ 544978 h 2329115"/>
                <a:gd name="connsiteX619" fmla="*/ 1878235 w 3526278"/>
                <a:gd name="connsiteY619" fmla="*/ 539196 h 2329115"/>
                <a:gd name="connsiteX620" fmla="*/ 1802723 w 3526278"/>
                <a:gd name="connsiteY620" fmla="*/ 538239 h 2329115"/>
                <a:gd name="connsiteX621" fmla="*/ 1790182 w 3526278"/>
                <a:gd name="connsiteY621" fmla="*/ 543434 h 2329115"/>
                <a:gd name="connsiteX622" fmla="*/ 1789725 w 3526278"/>
                <a:gd name="connsiteY622" fmla="*/ 544511 h 2329115"/>
                <a:gd name="connsiteX623" fmla="*/ 1802218 w 3526278"/>
                <a:gd name="connsiteY623" fmla="*/ 539460 h 2329115"/>
                <a:gd name="connsiteX624" fmla="*/ 1726815 w 3526278"/>
                <a:gd name="connsiteY624" fmla="*/ 538239 h 2329115"/>
                <a:gd name="connsiteX625" fmla="*/ 1717153 w 3526278"/>
                <a:gd name="connsiteY625" fmla="*/ 542241 h 2329115"/>
                <a:gd name="connsiteX626" fmla="*/ 1716100 w 3526278"/>
                <a:gd name="connsiteY626" fmla="*/ 544612 h 2329115"/>
                <a:gd name="connsiteX627" fmla="*/ 1725801 w 3526278"/>
                <a:gd name="connsiteY627" fmla="*/ 540689 h 2329115"/>
                <a:gd name="connsiteX628" fmla="*/ 1653437 w 3526278"/>
                <a:gd name="connsiteY628" fmla="*/ 538239 h 2329115"/>
                <a:gd name="connsiteX629" fmla="*/ 1641003 w 3526278"/>
                <a:gd name="connsiteY629" fmla="*/ 543389 h 2329115"/>
                <a:gd name="connsiteX630" fmla="*/ 1640345 w 3526278"/>
                <a:gd name="connsiteY630" fmla="*/ 544979 h 2329115"/>
                <a:gd name="connsiteX631" fmla="*/ 1652779 w 3526278"/>
                <a:gd name="connsiteY631" fmla="*/ 539828 h 2329115"/>
                <a:gd name="connsiteX632" fmla="*/ 1429508 w 3526278"/>
                <a:gd name="connsiteY632" fmla="*/ 538239 h 2329115"/>
                <a:gd name="connsiteX633" fmla="*/ 1415547 w 3526278"/>
                <a:gd name="connsiteY633" fmla="*/ 544022 h 2329115"/>
                <a:gd name="connsiteX634" fmla="*/ 1415151 w 3526278"/>
                <a:gd name="connsiteY634" fmla="*/ 544979 h 2329115"/>
                <a:gd name="connsiteX635" fmla="*/ 1429112 w 3526278"/>
                <a:gd name="connsiteY635" fmla="*/ 539196 h 2329115"/>
                <a:gd name="connsiteX636" fmla="*/ 1353600 w 3526278"/>
                <a:gd name="connsiteY636" fmla="*/ 538239 h 2329115"/>
                <a:gd name="connsiteX637" fmla="*/ 1341058 w 3526278"/>
                <a:gd name="connsiteY637" fmla="*/ 543435 h 2329115"/>
                <a:gd name="connsiteX638" fmla="*/ 1340601 w 3526278"/>
                <a:gd name="connsiteY638" fmla="*/ 544512 h 2329115"/>
                <a:gd name="connsiteX639" fmla="*/ 1353095 w 3526278"/>
                <a:gd name="connsiteY639" fmla="*/ 539460 h 2329115"/>
                <a:gd name="connsiteX640" fmla="*/ 1277692 w 3526278"/>
                <a:gd name="connsiteY640" fmla="*/ 538239 h 2329115"/>
                <a:gd name="connsiteX641" fmla="*/ 1268127 w 3526278"/>
                <a:gd name="connsiteY641" fmla="*/ 542202 h 2329115"/>
                <a:gd name="connsiteX642" fmla="*/ 1266874 w 3526278"/>
                <a:gd name="connsiteY642" fmla="*/ 545085 h 2329115"/>
                <a:gd name="connsiteX643" fmla="*/ 1276510 w 3526278"/>
                <a:gd name="connsiteY643" fmla="*/ 541094 h 2329115"/>
                <a:gd name="connsiteX644" fmla="*/ 1204314 w 3526278"/>
                <a:gd name="connsiteY644" fmla="*/ 538239 h 2329115"/>
                <a:gd name="connsiteX645" fmla="*/ 1191881 w 3526278"/>
                <a:gd name="connsiteY645" fmla="*/ 543389 h 2329115"/>
                <a:gd name="connsiteX646" fmla="*/ 1191223 w 3526278"/>
                <a:gd name="connsiteY646" fmla="*/ 544978 h 2329115"/>
                <a:gd name="connsiteX647" fmla="*/ 1203655 w 3526278"/>
                <a:gd name="connsiteY647" fmla="*/ 539828 h 2329115"/>
                <a:gd name="connsiteX648" fmla="*/ 980385 w 3526278"/>
                <a:gd name="connsiteY648" fmla="*/ 538239 h 2329115"/>
                <a:gd name="connsiteX649" fmla="*/ 967844 w 3526278"/>
                <a:gd name="connsiteY649" fmla="*/ 543434 h 2329115"/>
                <a:gd name="connsiteX650" fmla="*/ 967386 w 3526278"/>
                <a:gd name="connsiteY650" fmla="*/ 544511 h 2329115"/>
                <a:gd name="connsiteX651" fmla="*/ 979880 w 3526278"/>
                <a:gd name="connsiteY651" fmla="*/ 539460 h 2329115"/>
                <a:gd name="connsiteX652" fmla="*/ 904477 w 3526278"/>
                <a:gd name="connsiteY652" fmla="*/ 538239 h 2329115"/>
                <a:gd name="connsiteX653" fmla="*/ 891935 w 3526278"/>
                <a:gd name="connsiteY653" fmla="*/ 543434 h 2329115"/>
                <a:gd name="connsiteX654" fmla="*/ 891478 w 3526278"/>
                <a:gd name="connsiteY654" fmla="*/ 544511 h 2329115"/>
                <a:gd name="connsiteX655" fmla="*/ 903972 w 3526278"/>
                <a:gd name="connsiteY655" fmla="*/ 539460 h 2329115"/>
                <a:gd name="connsiteX656" fmla="*/ 2250045 w 3526278"/>
                <a:gd name="connsiteY656" fmla="*/ 0 h 2329115"/>
                <a:gd name="connsiteX657" fmla="*/ 2263012 w 3526278"/>
                <a:gd name="connsiteY657" fmla="*/ 5633 h 2329115"/>
                <a:gd name="connsiteX658" fmla="*/ 2276613 w 3526278"/>
                <a:gd name="connsiteY658" fmla="*/ 0 h 2329115"/>
                <a:gd name="connsiteX659" fmla="*/ 2287999 w 3526278"/>
                <a:gd name="connsiteY659" fmla="*/ 4716 h 2329115"/>
                <a:gd name="connsiteX660" fmla="*/ 2299385 w 3526278"/>
                <a:gd name="connsiteY660" fmla="*/ 0 h 2329115"/>
                <a:gd name="connsiteX661" fmla="*/ 2312669 w 3526278"/>
                <a:gd name="connsiteY661" fmla="*/ 5502 h 2329115"/>
                <a:gd name="connsiteX662" fmla="*/ 2325953 w 3526278"/>
                <a:gd name="connsiteY662" fmla="*/ 0 h 2329115"/>
                <a:gd name="connsiteX663" fmla="*/ 2337515 w 3526278"/>
                <a:gd name="connsiteY663" fmla="*/ 4789 h 2329115"/>
                <a:gd name="connsiteX664" fmla="*/ 2349359 w 3526278"/>
                <a:gd name="connsiteY664" fmla="*/ 0 h 2329115"/>
                <a:gd name="connsiteX665" fmla="*/ 2362482 w 3526278"/>
                <a:gd name="connsiteY665" fmla="*/ 5306 h 2329115"/>
                <a:gd name="connsiteX666" fmla="*/ 2375293 w 3526278"/>
                <a:gd name="connsiteY666" fmla="*/ 0 h 2329115"/>
                <a:gd name="connsiteX667" fmla="*/ 2387312 w 3526278"/>
                <a:gd name="connsiteY667" fmla="*/ 4979 h 2329115"/>
                <a:gd name="connsiteX668" fmla="*/ 2399331 w 3526278"/>
                <a:gd name="connsiteY668" fmla="*/ 0 h 2329115"/>
                <a:gd name="connsiteX669" fmla="*/ 2400626 w 3526278"/>
                <a:gd name="connsiteY669" fmla="*/ 537 h 2329115"/>
                <a:gd name="connsiteX670" fmla="*/ 2401861 w 3526278"/>
                <a:gd name="connsiteY670" fmla="*/ 0 h 2329115"/>
                <a:gd name="connsiteX671" fmla="*/ 2413145 w 3526278"/>
                <a:gd name="connsiteY671" fmla="*/ 4901 h 2329115"/>
                <a:gd name="connsiteX672" fmla="*/ 2425267 w 3526278"/>
                <a:gd name="connsiteY672" fmla="*/ 0 h 2329115"/>
                <a:gd name="connsiteX673" fmla="*/ 2437456 w 3526278"/>
                <a:gd name="connsiteY673" fmla="*/ 4929 h 2329115"/>
                <a:gd name="connsiteX674" fmla="*/ 2449937 w 3526278"/>
                <a:gd name="connsiteY674" fmla="*/ 0 h 2329115"/>
                <a:gd name="connsiteX675" fmla="*/ 2462417 w 3526278"/>
                <a:gd name="connsiteY675" fmla="*/ 4929 h 2329115"/>
                <a:gd name="connsiteX676" fmla="*/ 2474607 w 3526278"/>
                <a:gd name="connsiteY676" fmla="*/ 0 h 2329115"/>
                <a:gd name="connsiteX677" fmla="*/ 2486729 w 3526278"/>
                <a:gd name="connsiteY677" fmla="*/ 4901 h 2329115"/>
                <a:gd name="connsiteX678" fmla="*/ 2498012 w 3526278"/>
                <a:gd name="connsiteY678" fmla="*/ 0 h 2329115"/>
                <a:gd name="connsiteX679" fmla="*/ 2499246 w 3526278"/>
                <a:gd name="connsiteY679" fmla="*/ 537 h 2329115"/>
                <a:gd name="connsiteX680" fmla="*/ 2500542 w 3526278"/>
                <a:gd name="connsiteY680" fmla="*/ 0 h 2329115"/>
                <a:gd name="connsiteX681" fmla="*/ 2512561 w 3526278"/>
                <a:gd name="connsiteY681" fmla="*/ 4978 h 2329115"/>
                <a:gd name="connsiteX682" fmla="*/ 2524579 w 3526278"/>
                <a:gd name="connsiteY682" fmla="*/ 0 h 2329115"/>
                <a:gd name="connsiteX683" fmla="*/ 2537391 w 3526278"/>
                <a:gd name="connsiteY683" fmla="*/ 5307 h 2329115"/>
                <a:gd name="connsiteX684" fmla="*/ 2550515 w 3526278"/>
                <a:gd name="connsiteY684" fmla="*/ 0 h 2329115"/>
                <a:gd name="connsiteX685" fmla="*/ 2562358 w 3526278"/>
                <a:gd name="connsiteY685" fmla="*/ 4789 h 2329115"/>
                <a:gd name="connsiteX686" fmla="*/ 2573920 w 3526278"/>
                <a:gd name="connsiteY686" fmla="*/ 0 h 2329115"/>
                <a:gd name="connsiteX687" fmla="*/ 2587203 w 3526278"/>
                <a:gd name="connsiteY687" fmla="*/ 5502 h 2329115"/>
                <a:gd name="connsiteX688" fmla="*/ 2600487 w 3526278"/>
                <a:gd name="connsiteY688" fmla="*/ 0 h 2329115"/>
                <a:gd name="connsiteX689" fmla="*/ 2611873 w 3526278"/>
                <a:gd name="connsiteY689" fmla="*/ 4716 h 2329115"/>
                <a:gd name="connsiteX690" fmla="*/ 2623260 w 3526278"/>
                <a:gd name="connsiteY690" fmla="*/ 0 h 2329115"/>
                <a:gd name="connsiteX691" fmla="*/ 2624555 w 3526278"/>
                <a:gd name="connsiteY691" fmla="*/ 537 h 2329115"/>
                <a:gd name="connsiteX692" fmla="*/ 2625790 w 3526278"/>
                <a:gd name="connsiteY692" fmla="*/ 0 h 2329115"/>
                <a:gd name="connsiteX693" fmla="*/ 2637523 w 3526278"/>
                <a:gd name="connsiteY693" fmla="*/ 5096 h 2329115"/>
                <a:gd name="connsiteX694" fmla="*/ 2649828 w 3526278"/>
                <a:gd name="connsiteY694" fmla="*/ 0 h 2329115"/>
                <a:gd name="connsiteX695" fmla="*/ 2661728 w 3526278"/>
                <a:gd name="connsiteY695" fmla="*/ 4929 h 2329115"/>
                <a:gd name="connsiteX696" fmla="*/ 2674498 w 3526278"/>
                <a:gd name="connsiteY696" fmla="*/ 0 h 2329115"/>
                <a:gd name="connsiteX697" fmla="*/ 2687268 w 3526278"/>
                <a:gd name="connsiteY697" fmla="*/ 4929 h 2329115"/>
                <a:gd name="connsiteX698" fmla="*/ 2699168 w 3526278"/>
                <a:gd name="connsiteY698" fmla="*/ 0 h 2329115"/>
                <a:gd name="connsiteX699" fmla="*/ 2711008 w 3526278"/>
                <a:gd name="connsiteY699" fmla="*/ 4904 h 2329115"/>
                <a:gd name="connsiteX700" fmla="*/ 2722573 w 3526278"/>
                <a:gd name="connsiteY700" fmla="*/ 0 h 2329115"/>
                <a:gd name="connsiteX701" fmla="*/ 2724136 w 3526278"/>
                <a:gd name="connsiteY701" fmla="*/ 663 h 2329115"/>
                <a:gd name="connsiteX702" fmla="*/ 2725736 w 3526278"/>
                <a:gd name="connsiteY702" fmla="*/ 0 h 2329115"/>
                <a:gd name="connsiteX703" fmla="*/ 2737122 w 3526278"/>
                <a:gd name="connsiteY703" fmla="*/ 4716 h 2329115"/>
                <a:gd name="connsiteX704" fmla="*/ 2748509 w 3526278"/>
                <a:gd name="connsiteY704" fmla="*/ 0 h 2329115"/>
                <a:gd name="connsiteX705" fmla="*/ 2761792 w 3526278"/>
                <a:gd name="connsiteY705" fmla="*/ 5502 h 2329115"/>
                <a:gd name="connsiteX706" fmla="*/ 2775076 w 3526278"/>
                <a:gd name="connsiteY706" fmla="*/ 0 h 2329115"/>
                <a:gd name="connsiteX707" fmla="*/ 2786916 w 3526278"/>
                <a:gd name="connsiteY707" fmla="*/ 4904 h 2329115"/>
                <a:gd name="connsiteX708" fmla="*/ 2798481 w 3526278"/>
                <a:gd name="connsiteY708" fmla="*/ 0 h 2329115"/>
                <a:gd name="connsiteX709" fmla="*/ 2799084 w 3526278"/>
                <a:gd name="connsiteY709" fmla="*/ 256 h 2329115"/>
                <a:gd name="connsiteX710" fmla="*/ 2799746 w 3526278"/>
                <a:gd name="connsiteY710" fmla="*/ 0 h 2329115"/>
                <a:gd name="connsiteX711" fmla="*/ 2812517 w 3526278"/>
                <a:gd name="connsiteY711" fmla="*/ 4929 h 2329115"/>
                <a:gd name="connsiteX712" fmla="*/ 2824417 w 3526278"/>
                <a:gd name="connsiteY712" fmla="*/ 0 h 2329115"/>
                <a:gd name="connsiteX713" fmla="*/ 2836435 w 3526278"/>
                <a:gd name="connsiteY713" fmla="*/ 4979 h 2329115"/>
                <a:gd name="connsiteX714" fmla="*/ 2848454 w 3526278"/>
                <a:gd name="connsiteY714" fmla="*/ 0 h 2329115"/>
                <a:gd name="connsiteX715" fmla="*/ 2849749 w 3526278"/>
                <a:gd name="connsiteY715" fmla="*/ 537 h 2329115"/>
                <a:gd name="connsiteX716" fmla="*/ 2850984 w 3526278"/>
                <a:gd name="connsiteY716" fmla="*/ 0 h 2329115"/>
                <a:gd name="connsiteX717" fmla="*/ 2862099 w 3526278"/>
                <a:gd name="connsiteY717" fmla="*/ 4829 h 2329115"/>
                <a:gd name="connsiteX718" fmla="*/ 2873757 w 3526278"/>
                <a:gd name="connsiteY718" fmla="*/ 0 h 2329115"/>
                <a:gd name="connsiteX719" fmla="*/ 2886107 w 3526278"/>
                <a:gd name="connsiteY719" fmla="*/ 5116 h 2329115"/>
                <a:gd name="connsiteX720" fmla="*/ 2899060 w 3526278"/>
                <a:gd name="connsiteY720" fmla="*/ 0 h 2329115"/>
                <a:gd name="connsiteX721" fmla="*/ 2911540 w 3526278"/>
                <a:gd name="connsiteY721" fmla="*/ 4929 h 2329115"/>
                <a:gd name="connsiteX722" fmla="*/ 2923730 w 3526278"/>
                <a:gd name="connsiteY722" fmla="*/ 0 h 2329115"/>
                <a:gd name="connsiteX723" fmla="*/ 2935851 w 3526278"/>
                <a:gd name="connsiteY723" fmla="*/ 4901 h 2329115"/>
                <a:gd name="connsiteX724" fmla="*/ 2947135 w 3526278"/>
                <a:gd name="connsiteY724" fmla="*/ 0 h 2329115"/>
                <a:gd name="connsiteX725" fmla="*/ 2948369 w 3526278"/>
                <a:gd name="connsiteY725" fmla="*/ 537 h 2329115"/>
                <a:gd name="connsiteX726" fmla="*/ 2949665 w 3526278"/>
                <a:gd name="connsiteY726" fmla="*/ 0 h 2329115"/>
                <a:gd name="connsiteX727" fmla="*/ 2961683 w 3526278"/>
                <a:gd name="connsiteY727" fmla="*/ 4979 h 2329115"/>
                <a:gd name="connsiteX728" fmla="*/ 2973703 w 3526278"/>
                <a:gd name="connsiteY728" fmla="*/ 0 h 2329115"/>
                <a:gd name="connsiteX729" fmla="*/ 2986354 w 3526278"/>
                <a:gd name="connsiteY729" fmla="*/ 5240 h 2329115"/>
                <a:gd name="connsiteX730" fmla="*/ 2999005 w 3526278"/>
                <a:gd name="connsiteY730" fmla="*/ 0 h 2329115"/>
                <a:gd name="connsiteX731" fmla="*/ 3011310 w 3526278"/>
                <a:gd name="connsiteY731" fmla="*/ 5096 h 2329115"/>
                <a:gd name="connsiteX732" fmla="*/ 3023043 w 3526278"/>
                <a:gd name="connsiteY732" fmla="*/ 0 h 2329115"/>
                <a:gd name="connsiteX733" fmla="*/ 3023645 w 3526278"/>
                <a:gd name="connsiteY733" fmla="*/ 261 h 2329115"/>
                <a:gd name="connsiteX734" fmla="*/ 3024308 w 3526278"/>
                <a:gd name="connsiteY734" fmla="*/ 0 h 2329115"/>
                <a:gd name="connsiteX735" fmla="*/ 3036788 w 3526278"/>
                <a:gd name="connsiteY735" fmla="*/ 4929 h 2329115"/>
                <a:gd name="connsiteX736" fmla="*/ 3048978 w 3526278"/>
                <a:gd name="connsiteY736" fmla="*/ 0 h 2329115"/>
                <a:gd name="connsiteX737" fmla="*/ 3060821 w 3526278"/>
                <a:gd name="connsiteY737" fmla="*/ 4789 h 2329115"/>
                <a:gd name="connsiteX738" fmla="*/ 3072383 w 3526278"/>
                <a:gd name="connsiteY738" fmla="*/ 0 h 2329115"/>
                <a:gd name="connsiteX739" fmla="*/ 3073679 w 3526278"/>
                <a:gd name="connsiteY739" fmla="*/ 537 h 2329115"/>
                <a:gd name="connsiteX740" fmla="*/ 3074914 w 3526278"/>
                <a:gd name="connsiteY740" fmla="*/ 0 h 2329115"/>
                <a:gd name="connsiteX741" fmla="*/ 3086645 w 3526278"/>
                <a:gd name="connsiteY741" fmla="*/ 5096 h 2329115"/>
                <a:gd name="connsiteX742" fmla="*/ 3098951 w 3526278"/>
                <a:gd name="connsiteY742" fmla="*/ 0 h 2329115"/>
                <a:gd name="connsiteX743" fmla="*/ 3110851 w 3526278"/>
                <a:gd name="connsiteY743" fmla="*/ 4929 h 2329115"/>
                <a:gd name="connsiteX744" fmla="*/ 3123621 w 3526278"/>
                <a:gd name="connsiteY744" fmla="*/ 0 h 2329115"/>
                <a:gd name="connsiteX745" fmla="*/ 3136392 w 3526278"/>
                <a:gd name="connsiteY745" fmla="*/ 4929 h 2329115"/>
                <a:gd name="connsiteX746" fmla="*/ 3148291 w 3526278"/>
                <a:gd name="connsiteY746" fmla="*/ 0 h 2329115"/>
                <a:gd name="connsiteX747" fmla="*/ 3160133 w 3526278"/>
                <a:gd name="connsiteY747" fmla="*/ 4904 h 2329115"/>
                <a:gd name="connsiteX748" fmla="*/ 3171697 w 3526278"/>
                <a:gd name="connsiteY748" fmla="*/ 0 h 2329115"/>
                <a:gd name="connsiteX749" fmla="*/ 3172932 w 3526278"/>
                <a:gd name="connsiteY749" fmla="*/ 524 h 2329115"/>
                <a:gd name="connsiteX750" fmla="*/ 3174227 w 3526278"/>
                <a:gd name="connsiteY750" fmla="*/ 0 h 2329115"/>
                <a:gd name="connsiteX751" fmla="*/ 3186070 w 3526278"/>
                <a:gd name="connsiteY751" fmla="*/ 4789 h 2329115"/>
                <a:gd name="connsiteX752" fmla="*/ 3197631 w 3526278"/>
                <a:gd name="connsiteY752" fmla="*/ 0 h 2329115"/>
                <a:gd name="connsiteX753" fmla="*/ 3210915 w 3526278"/>
                <a:gd name="connsiteY753" fmla="*/ 5502 h 2329115"/>
                <a:gd name="connsiteX754" fmla="*/ 3224200 w 3526278"/>
                <a:gd name="connsiteY754" fmla="*/ 0 h 2329115"/>
                <a:gd name="connsiteX755" fmla="*/ 3236041 w 3526278"/>
                <a:gd name="connsiteY755" fmla="*/ 4904 h 2329115"/>
                <a:gd name="connsiteX756" fmla="*/ 3247605 w 3526278"/>
                <a:gd name="connsiteY756" fmla="*/ 0 h 2329115"/>
                <a:gd name="connsiteX757" fmla="*/ 3248207 w 3526278"/>
                <a:gd name="connsiteY757" fmla="*/ 256 h 2329115"/>
                <a:gd name="connsiteX758" fmla="*/ 3248870 w 3526278"/>
                <a:gd name="connsiteY758" fmla="*/ 0 h 2329115"/>
                <a:gd name="connsiteX759" fmla="*/ 3261640 w 3526278"/>
                <a:gd name="connsiteY759" fmla="*/ 4929 h 2329115"/>
                <a:gd name="connsiteX760" fmla="*/ 3273540 w 3526278"/>
                <a:gd name="connsiteY760" fmla="*/ 0 h 2329115"/>
                <a:gd name="connsiteX761" fmla="*/ 3285101 w 3526278"/>
                <a:gd name="connsiteY761" fmla="*/ 4789 h 2329115"/>
                <a:gd name="connsiteX762" fmla="*/ 3296945 w 3526278"/>
                <a:gd name="connsiteY762" fmla="*/ 0 h 2329115"/>
                <a:gd name="connsiteX763" fmla="*/ 3298583 w 3526278"/>
                <a:gd name="connsiteY763" fmla="*/ 662 h 2329115"/>
                <a:gd name="connsiteX764" fmla="*/ 3300108 w 3526278"/>
                <a:gd name="connsiteY764" fmla="*/ 0 h 2329115"/>
                <a:gd name="connsiteX765" fmla="*/ 3311223 w 3526278"/>
                <a:gd name="connsiteY765" fmla="*/ 4829 h 2329115"/>
                <a:gd name="connsiteX766" fmla="*/ 3322880 w 3526278"/>
                <a:gd name="connsiteY766" fmla="*/ 0 h 2329115"/>
                <a:gd name="connsiteX767" fmla="*/ 3335231 w 3526278"/>
                <a:gd name="connsiteY767" fmla="*/ 5116 h 2329115"/>
                <a:gd name="connsiteX768" fmla="*/ 3348183 w 3526278"/>
                <a:gd name="connsiteY768" fmla="*/ 0 h 2329115"/>
                <a:gd name="connsiteX769" fmla="*/ 3360664 w 3526278"/>
                <a:gd name="connsiteY769" fmla="*/ 4929 h 2329115"/>
                <a:gd name="connsiteX770" fmla="*/ 3372853 w 3526278"/>
                <a:gd name="connsiteY770" fmla="*/ 0 h 2329115"/>
                <a:gd name="connsiteX771" fmla="*/ 3384975 w 3526278"/>
                <a:gd name="connsiteY771" fmla="*/ 4901 h 2329115"/>
                <a:gd name="connsiteX772" fmla="*/ 3396258 w 3526278"/>
                <a:gd name="connsiteY772" fmla="*/ 0 h 2329115"/>
                <a:gd name="connsiteX773" fmla="*/ 3397493 w 3526278"/>
                <a:gd name="connsiteY773" fmla="*/ 537 h 2329115"/>
                <a:gd name="connsiteX774" fmla="*/ 3398789 w 3526278"/>
                <a:gd name="connsiteY774" fmla="*/ 0 h 2329115"/>
                <a:gd name="connsiteX775" fmla="*/ 3410351 w 3526278"/>
                <a:gd name="connsiteY775" fmla="*/ 4789 h 2329115"/>
                <a:gd name="connsiteX776" fmla="*/ 3422194 w 3526278"/>
                <a:gd name="connsiteY776" fmla="*/ 0 h 2329115"/>
                <a:gd name="connsiteX777" fmla="*/ 3435318 w 3526278"/>
                <a:gd name="connsiteY777" fmla="*/ 5306 h 2329115"/>
                <a:gd name="connsiteX778" fmla="*/ 3448129 w 3526278"/>
                <a:gd name="connsiteY778" fmla="*/ 0 h 2329115"/>
                <a:gd name="connsiteX779" fmla="*/ 3460434 w 3526278"/>
                <a:gd name="connsiteY779" fmla="*/ 5096 h 2329115"/>
                <a:gd name="connsiteX780" fmla="*/ 3472166 w 3526278"/>
                <a:gd name="connsiteY780" fmla="*/ 0 h 2329115"/>
                <a:gd name="connsiteX781" fmla="*/ 3472769 w 3526278"/>
                <a:gd name="connsiteY781" fmla="*/ 261 h 2329115"/>
                <a:gd name="connsiteX782" fmla="*/ 3473432 w 3526278"/>
                <a:gd name="connsiteY782" fmla="*/ 0 h 2329115"/>
                <a:gd name="connsiteX783" fmla="*/ 3485913 w 3526278"/>
                <a:gd name="connsiteY783" fmla="*/ 4929 h 2329115"/>
                <a:gd name="connsiteX784" fmla="*/ 3498102 w 3526278"/>
                <a:gd name="connsiteY784" fmla="*/ 0 h 2329115"/>
                <a:gd name="connsiteX785" fmla="*/ 3509945 w 3526278"/>
                <a:gd name="connsiteY785" fmla="*/ 4789 h 2329115"/>
                <a:gd name="connsiteX786" fmla="*/ 3521506 w 3526278"/>
                <a:gd name="connsiteY786" fmla="*/ 0 h 2329115"/>
                <a:gd name="connsiteX787" fmla="*/ 3522802 w 3526278"/>
                <a:gd name="connsiteY787" fmla="*/ 537 h 2329115"/>
                <a:gd name="connsiteX788" fmla="*/ 3524037 w 3526278"/>
                <a:gd name="connsiteY788" fmla="*/ 0 h 2329115"/>
                <a:gd name="connsiteX789" fmla="*/ 3526278 w 3526278"/>
                <a:gd name="connsiteY789" fmla="*/ 974 h 2329115"/>
                <a:gd name="connsiteX790" fmla="*/ 3526278 w 3526278"/>
                <a:gd name="connsiteY790" fmla="*/ 335419 h 2329115"/>
                <a:gd name="connsiteX791" fmla="*/ 3512512 w 3526278"/>
                <a:gd name="connsiteY791" fmla="*/ 341121 h 2329115"/>
                <a:gd name="connsiteX792" fmla="*/ 3510378 w 3526278"/>
                <a:gd name="connsiteY792" fmla="*/ 346273 h 2329115"/>
                <a:gd name="connsiteX793" fmla="*/ 3491635 w 3526278"/>
                <a:gd name="connsiteY793" fmla="*/ 354037 h 2329115"/>
                <a:gd name="connsiteX794" fmla="*/ 3490506 w 3526278"/>
                <a:gd name="connsiteY794" fmla="*/ 356763 h 2329115"/>
                <a:gd name="connsiteX795" fmla="*/ 3472166 w 3526278"/>
                <a:gd name="connsiteY795" fmla="*/ 364359 h 2329115"/>
                <a:gd name="connsiteX796" fmla="*/ 3470701 w 3526278"/>
                <a:gd name="connsiteY796" fmla="*/ 363752 h 2329115"/>
                <a:gd name="connsiteX797" fmla="*/ 3468998 w 3526278"/>
                <a:gd name="connsiteY797" fmla="*/ 367964 h 2329115"/>
                <a:gd name="connsiteX798" fmla="*/ 3453960 w 3526278"/>
                <a:gd name="connsiteY798" fmla="*/ 374345 h 2329115"/>
                <a:gd name="connsiteX799" fmla="*/ 3451286 w 3526278"/>
                <a:gd name="connsiteY799" fmla="*/ 380801 h 2329115"/>
                <a:gd name="connsiteX800" fmla="*/ 3432947 w 3526278"/>
                <a:gd name="connsiteY800" fmla="*/ 388397 h 2329115"/>
                <a:gd name="connsiteX801" fmla="*/ 3432030 w 3526278"/>
                <a:gd name="connsiteY801" fmla="*/ 388018 h 2329115"/>
                <a:gd name="connsiteX802" fmla="*/ 3429780 w 3526278"/>
                <a:gd name="connsiteY802" fmla="*/ 393452 h 2329115"/>
                <a:gd name="connsiteX803" fmla="*/ 3413945 w 3526278"/>
                <a:gd name="connsiteY803" fmla="*/ 400011 h 2329115"/>
                <a:gd name="connsiteX804" fmla="*/ 3412068 w 3526278"/>
                <a:gd name="connsiteY804" fmla="*/ 404653 h 2329115"/>
                <a:gd name="connsiteX805" fmla="*/ 3396584 w 3526278"/>
                <a:gd name="connsiteY805" fmla="*/ 411223 h 2329115"/>
                <a:gd name="connsiteX806" fmla="*/ 3393799 w 3526278"/>
                <a:gd name="connsiteY806" fmla="*/ 417489 h 2329115"/>
                <a:gd name="connsiteX807" fmla="*/ 3375099 w 3526278"/>
                <a:gd name="connsiteY807" fmla="*/ 424707 h 2329115"/>
                <a:gd name="connsiteX808" fmla="*/ 3372847 w 3526278"/>
                <a:gd name="connsiteY808" fmla="*/ 430141 h 2329115"/>
                <a:gd name="connsiteX809" fmla="*/ 3358110 w 3526278"/>
                <a:gd name="connsiteY809" fmla="*/ 436245 h 2329115"/>
                <a:gd name="connsiteX810" fmla="*/ 3354951 w 3526278"/>
                <a:gd name="connsiteY810" fmla="*/ 443872 h 2329115"/>
                <a:gd name="connsiteX811" fmla="*/ 3338685 w 3526278"/>
                <a:gd name="connsiteY811" fmla="*/ 450610 h 2329115"/>
                <a:gd name="connsiteX812" fmla="*/ 3336158 w 3526278"/>
                <a:gd name="connsiteY812" fmla="*/ 456709 h 2329115"/>
                <a:gd name="connsiteX813" fmla="*/ 3321104 w 3526278"/>
                <a:gd name="connsiteY813" fmla="*/ 462945 h 2329115"/>
                <a:gd name="connsiteX814" fmla="*/ 3318447 w 3526278"/>
                <a:gd name="connsiteY814" fmla="*/ 469360 h 2329115"/>
                <a:gd name="connsiteX815" fmla="*/ 3301557 w 3526278"/>
                <a:gd name="connsiteY815" fmla="*/ 476356 h 2329115"/>
                <a:gd name="connsiteX816" fmla="*/ 3299100 w 3526278"/>
                <a:gd name="connsiteY816" fmla="*/ 482012 h 2329115"/>
                <a:gd name="connsiteX817" fmla="*/ 3285017 w 3526278"/>
                <a:gd name="connsiteY817" fmla="*/ 487573 h 2329115"/>
                <a:gd name="connsiteX818" fmla="*/ 3281388 w 3526278"/>
                <a:gd name="connsiteY818" fmla="*/ 495928 h 2329115"/>
                <a:gd name="connsiteX819" fmla="*/ 3266443 w 3526278"/>
                <a:gd name="connsiteY819" fmla="*/ 501831 h 2329115"/>
                <a:gd name="connsiteX820" fmla="*/ 3262411 w 3526278"/>
                <a:gd name="connsiteY820" fmla="*/ 511109 h 2329115"/>
                <a:gd name="connsiteX821" fmla="*/ 3247665 w 3526278"/>
                <a:gd name="connsiteY821" fmla="*/ 516933 h 2329115"/>
                <a:gd name="connsiteX822" fmla="*/ 3244699 w 3526278"/>
                <a:gd name="connsiteY822" fmla="*/ 523761 h 2329115"/>
                <a:gd name="connsiteX823" fmla="*/ 3230738 w 3526278"/>
                <a:gd name="connsiteY823" fmla="*/ 529275 h 2329115"/>
                <a:gd name="connsiteX824" fmla="*/ 3227172 w 3526278"/>
                <a:gd name="connsiteY824" fmla="*/ 537678 h 2329115"/>
                <a:gd name="connsiteX825" fmla="*/ 3212153 w 3526278"/>
                <a:gd name="connsiteY825" fmla="*/ 543750 h 2329115"/>
                <a:gd name="connsiteX826" fmla="*/ 3208380 w 3526278"/>
                <a:gd name="connsiteY826" fmla="*/ 552859 h 2329115"/>
                <a:gd name="connsiteX827" fmla="*/ 3193181 w 3526278"/>
                <a:gd name="connsiteY827" fmla="*/ 559155 h 2329115"/>
                <a:gd name="connsiteX828" fmla="*/ 3190484 w 3526278"/>
                <a:gd name="connsiteY828" fmla="*/ 565511 h 2329115"/>
                <a:gd name="connsiteX829" fmla="*/ 3176093 w 3526278"/>
                <a:gd name="connsiteY829" fmla="*/ 571329 h 2329115"/>
                <a:gd name="connsiteX830" fmla="*/ 3171692 w 3526278"/>
                <a:gd name="connsiteY830" fmla="*/ 581957 h 2329115"/>
                <a:gd name="connsiteX831" fmla="*/ 3160957 w 3526278"/>
                <a:gd name="connsiteY831" fmla="*/ 586404 h 2329115"/>
                <a:gd name="connsiteX832" fmla="*/ 3156509 w 3526278"/>
                <a:gd name="connsiteY832" fmla="*/ 597139 h 2329115"/>
                <a:gd name="connsiteX833" fmla="*/ 3141222 w 3526278"/>
                <a:gd name="connsiteY833" fmla="*/ 603471 h 2329115"/>
                <a:gd name="connsiteX834" fmla="*/ 3137533 w 3526278"/>
                <a:gd name="connsiteY834" fmla="*/ 613029 h 2329115"/>
                <a:gd name="connsiteX835" fmla="*/ 3125370 w 3526278"/>
                <a:gd name="connsiteY835" fmla="*/ 618436 h 2329115"/>
                <a:gd name="connsiteX836" fmla="*/ 3121981 w 3526278"/>
                <a:gd name="connsiteY836" fmla="*/ 626237 h 2329115"/>
                <a:gd name="connsiteX837" fmla="*/ 3108664 w 3526278"/>
                <a:gd name="connsiteY837" fmla="*/ 631497 h 2329115"/>
                <a:gd name="connsiteX838" fmla="*/ 3104454 w 3526278"/>
                <a:gd name="connsiteY838" fmla="*/ 641419 h 2329115"/>
                <a:gd name="connsiteX839" fmla="*/ 3092703 w 3526278"/>
                <a:gd name="connsiteY839" fmla="*/ 646170 h 2329115"/>
                <a:gd name="connsiteX840" fmla="*/ 3087822 w 3526278"/>
                <a:gd name="connsiteY840" fmla="*/ 657680 h 2329115"/>
                <a:gd name="connsiteX841" fmla="*/ 3074534 w 3526278"/>
                <a:gd name="connsiteY841" fmla="*/ 663056 h 2329115"/>
                <a:gd name="connsiteX842" fmla="*/ 3070295 w 3526278"/>
                <a:gd name="connsiteY842" fmla="*/ 673047 h 2329115"/>
                <a:gd name="connsiteX843" fmla="*/ 3058315 w 3526278"/>
                <a:gd name="connsiteY843" fmla="*/ 677890 h 2329115"/>
                <a:gd name="connsiteX844" fmla="*/ 3054034 w 3526278"/>
                <a:gd name="connsiteY844" fmla="*/ 688228 h 2329115"/>
                <a:gd name="connsiteX845" fmla="*/ 3043696 w 3526278"/>
                <a:gd name="connsiteY845" fmla="*/ 692510 h 2329115"/>
                <a:gd name="connsiteX846" fmla="*/ 3038851 w 3526278"/>
                <a:gd name="connsiteY846" fmla="*/ 704490 h 2329115"/>
                <a:gd name="connsiteX847" fmla="*/ 3028720 w 3526278"/>
                <a:gd name="connsiteY847" fmla="*/ 708789 h 2329115"/>
                <a:gd name="connsiteX848" fmla="*/ 3023114 w 3526278"/>
                <a:gd name="connsiteY848" fmla="*/ 722018 h 2329115"/>
                <a:gd name="connsiteX849" fmla="*/ 3008721 w 3526278"/>
                <a:gd name="connsiteY849" fmla="*/ 727844 h 2329115"/>
                <a:gd name="connsiteX850" fmla="*/ 3004693 w 3526278"/>
                <a:gd name="connsiteY850" fmla="*/ 737569 h 2329115"/>
                <a:gd name="connsiteX851" fmla="*/ 2994591 w 3526278"/>
                <a:gd name="connsiteY851" fmla="*/ 741754 h 2329115"/>
                <a:gd name="connsiteX852" fmla="*/ 2989511 w 3526278"/>
                <a:gd name="connsiteY852" fmla="*/ 754015 h 2329115"/>
                <a:gd name="connsiteX853" fmla="*/ 2977249 w 3526278"/>
                <a:gd name="connsiteY853" fmla="*/ 759094 h 2329115"/>
                <a:gd name="connsiteX854" fmla="*/ 2973065 w 3526278"/>
                <a:gd name="connsiteY854" fmla="*/ 769197 h 2329115"/>
                <a:gd name="connsiteX855" fmla="*/ 2963956 w 3526278"/>
                <a:gd name="connsiteY855" fmla="*/ 772970 h 2329115"/>
                <a:gd name="connsiteX856" fmla="*/ 2957884 w 3526278"/>
                <a:gd name="connsiteY856" fmla="*/ 787989 h 2329115"/>
                <a:gd name="connsiteX857" fmla="*/ 2950023 w 3526278"/>
                <a:gd name="connsiteY857" fmla="*/ 791324 h 2329115"/>
                <a:gd name="connsiteX858" fmla="*/ 2944675 w 3526278"/>
                <a:gd name="connsiteY858" fmla="*/ 803356 h 2329115"/>
                <a:gd name="connsiteX859" fmla="*/ 2934493 w 3526278"/>
                <a:gd name="connsiteY859" fmla="*/ 807286 h 2329115"/>
                <a:gd name="connsiteX860" fmla="*/ 2928784 w 3526278"/>
                <a:gd name="connsiteY860" fmla="*/ 821068 h 2329115"/>
                <a:gd name="connsiteX861" fmla="*/ 2919419 w 3526278"/>
                <a:gd name="connsiteY861" fmla="*/ 824947 h 2329115"/>
                <a:gd name="connsiteX862" fmla="*/ 2913603 w 3526278"/>
                <a:gd name="connsiteY862" fmla="*/ 839676 h 2329115"/>
                <a:gd name="connsiteX863" fmla="*/ 2902855 w 3526278"/>
                <a:gd name="connsiteY863" fmla="*/ 844345 h 2329115"/>
                <a:gd name="connsiteX864" fmla="*/ 2898237 w 3526278"/>
                <a:gd name="connsiteY864" fmla="*/ 855227 h 2329115"/>
                <a:gd name="connsiteX865" fmla="*/ 2890905 w 3526278"/>
                <a:gd name="connsiteY865" fmla="*/ 858192 h 2329115"/>
                <a:gd name="connsiteX866" fmla="*/ 2884506 w 3526278"/>
                <a:gd name="connsiteY866" fmla="*/ 874019 h 2329115"/>
                <a:gd name="connsiteX867" fmla="*/ 2875081 w 3526278"/>
                <a:gd name="connsiteY867" fmla="*/ 878019 h 2329115"/>
                <a:gd name="connsiteX868" fmla="*/ 2869324 w 3526278"/>
                <a:gd name="connsiteY868" fmla="*/ 891916 h 2329115"/>
                <a:gd name="connsiteX869" fmla="*/ 2862683 w 3526278"/>
                <a:gd name="connsiteY869" fmla="*/ 894667 h 2329115"/>
                <a:gd name="connsiteX870" fmla="*/ 2856487 w 3526278"/>
                <a:gd name="connsiteY870" fmla="*/ 910337 h 2329115"/>
                <a:gd name="connsiteX871" fmla="*/ 2845393 w 3526278"/>
                <a:gd name="connsiteY871" fmla="*/ 915151 h 2329115"/>
                <a:gd name="connsiteX872" fmla="*/ 2840226 w 3526278"/>
                <a:gd name="connsiteY872" fmla="*/ 928235 h 2329115"/>
                <a:gd name="connsiteX873" fmla="*/ 2832652 w 3526278"/>
                <a:gd name="connsiteY873" fmla="*/ 931525 h 2329115"/>
                <a:gd name="connsiteX874" fmla="*/ 2827573 w 3526278"/>
                <a:gd name="connsiteY874" fmla="*/ 943787 h 2329115"/>
                <a:gd name="connsiteX875" fmla="*/ 2821770 w 3526278"/>
                <a:gd name="connsiteY875" fmla="*/ 946191 h 2329115"/>
                <a:gd name="connsiteX876" fmla="*/ 2814738 w 3526278"/>
                <a:gd name="connsiteY876" fmla="*/ 962763 h 2329115"/>
                <a:gd name="connsiteX877" fmla="*/ 2804725 w 3526278"/>
                <a:gd name="connsiteY877" fmla="*/ 966812 h 2329115"/>
                <a:gd name="connsiteX878" fmla="*/ 2798477 w 3526278"/>
                <a:gd name="connsiteY878" fmla="*/ 982636 h 2329115"/>
                <a:gd name="connsiteX879" fmla="*/ 2792821 w 3526278"/>
                <a:gd name="connsiteY879" fmla="*/ 985092 h 2329115"/>
                <a:gd name="connsiteX880" fmla="*/ 2785825 w 3526278"/>
                <a:gd name="connsiteY880" fmla="*/ 1001983 h 2329115"/>
                <a:gd name="connsiteX881" fmla="*/ 2779369 w 3526278"/>
                <a:gd name="connsiteY881" fmla="*/ 1004657 h 2329115"/>
                <a:gd name="connsiteX882" fmla="*/ 2772988 w 3526278"/>
                <a:gd name="connsiteY882" fmla="*/ 1019695 h 2329115"/>
                <a:gd name="connsiteX883" fmla="*/ 2765655 w 3526278"/>
                <a:gd name="connsiteY883" fmla="*/ 1022659 h 2329115"/>
                <a:gd name="connsiteX884" fmla="*/ 2759257 w 3526278"/>
                <a:gd name="connsiteY884" fmla="*/ 1038486 h 2329115"/>
                <a:gd name="connsiteX885" fmla="*/ 2752901 w 3526278"/>
                <a:gd name="connsiteY885" fmla="*/ 1041182 h 2329115"/>
                <a:gd name="connsiteX886" fmla="*/ 2746605 w 3526278"/>
                <a:gd name="connsiteY886" fmla="*/ 1056383 h 2329115"/>
                <a:gd name="connsiteX887" fmla="*/ 2744001 w 3526278"/>
                <a:gd name="connsiteY887" fmla="*/ 1057462 h 2329115"/>
                <a:gd name="connsiteX888" fmla="*/ 2744080 w 3526278"/>
                <a:gd name="connsiteY888" fmla="*/ 1057654 h 2329115"/>
                <a:gd name="connsiteX889" fmla="*/ 2735928 w 3526278"/>
                <a:gd name="connsiteY889" fmla="*/ 1077335 h 2329115"/>
                <a:gd name="connsiteX890" fmla="*/ 2728934 w 3526278"/>
                <a:gd name="connsiteY890" fmla="*/ 1080232 h 2329115"/>
                <a:gd name="connsiteX891" fmla="*/ 2722569 w 3526278"/>
                <a:gd name="connsiteY891" fmla="*/ 1095602 h 2329115"/>
                <a:gd name="connsiteX892" fmla="*/ 2716152 w 3526278"/>
                <a:gd name="connsiteY892" fmla="*/ 1098259 h 2329115"/>
                <a:gd name="connsiteX893" fmla="*/ 2709916 w 3526278"/>
                <a:gd name="connsiteY893" fmla="*/ 1113314 h 2329115"/>
                <a:gd name="connsiteX894" fmla="*/ 2704474 w 3526278"/>
                <a:gd name="connsiteY894" fmla="*/ 1115568 h 2329115"/>
                <a:gd name="connsiteX895" fmla="*/ 2704861 w 3526278"/>
                <a:gd name="connsiteY895" fmla="*/ 1116483 h 2329115"/>
                <a:gd name="connsiteX896" fmla="*/ 2697080 w 3526278"/>
                <a:gd name="connsiteY896" fmla="*/ 1134822 h 2329115"/>
                <a:gd name="connsiteX897" fmla="*/ 2692438 w 3526278"/>
                <a:gd name="connsiteY897" fmla="*/ 1136698 h 2329115"/>
                <a:gd name="connsiteX898" fmla="*/ 2685878 w 3526278"/>
                <a:gd name="connsiteY898" fmla="*/ 1152534 h 2329115"/>
                <a:gd name="connsiteX899" fmla="*/ 2680444 w 3526278"/>
                <a:gd name="connsiteY899" fmla="*/ 1154785 h 2329115"/>
                <a:gd name="connsiteX900" fmla="*/ 2680823 w 3526278"/>
                <a:gd name="connsiteY900" fmla="*/ 1155702 h 2329115"/>
                <a:gd name="connsiteX901" fmla="*/ 2673228 w 3526278"/>
                <a:gd name="connsiteY901" fmla="*/ 1174041 h 2329115"/>
                <a:gd name="connsiteX902" fmla="*/ 2670399 w 3526278"/>
                <a:gd name="connsiteY902" fmla="*/ 1175213 h 2329115"/>
                <a:gd name="connsiteX903" fmla="*/ 2670702 w 3526278"/>
                <a:gd name="connsiteY903" fmla="*/ 1175944 h 2329115"/>
                <a:gd name="connsiteX904" fmla="*/ 2663107 w 3526278"/>
                <a:gd name="connsiteY904" fmla="*/ 1194283 h 2329115"/>
                <a:gd name="connsiteX905" fmla="*/ 2660359 w 3526278"/>
                <a:gd name="connsiteY905" fmla="*/ 1195421 h 2329115"/>
                <a:gd name="connsiteX906" fmla="*/ 2652429 w 3526278"/>
                <a:gd name="connsiteY906" fmla="*/ 1213260 h 2329115"/>
                <a:gd name="connsiteX907" fmla="*/ 2646507 w 3526278"/>
                <a:gd name="connsiteY907" fmla="*/ 1215546 h 2329115"/>
                <a:gd name="connsiteX908" fmla="*/ 2639069 w 3526278"/>
                <a:gd name="connsiteY908" fmla="*/ 1233502 h 2329115"/>
                <a:gd name="connsiteX909" fmla="*/ 2636028 w 3526278"/>
                <a:gd name="connsiteY909" fmla="*/ 1234761 h 2329115"/>
                <a:gd name="connsiteX910" fmla="*/ 2636544 w 3526278"/>
                <a:gd name="connsiteY910" fmla="*/ 1236038 h 2329115"/>
                <a:gd name="connsiteX911" fmla="*/ 2628947 w 3526278"/>
                <a:gd name="connsiteY911" fmla="*/ 1254824 h 2329115"/>
                <a:gd name="connsiteX912" fmla="*/ 2626305 w 3526278"/>
                <a:gd name="connsiteY912" fmla="*/ 1255946 h 2329115"/>
                <a:gd name="connsiteX913" fmla="*/ 2618827 w 3526278"/>
                <a:gd name="connsiteY913" fmla="*/ 1274881 h 2329115"/>
                <a:gd name="connsiteX914" fmla="*/ 2615938 w 3526278"/>
                <a:gd name="connsiteY914" fmla="*/ 1276136 h 2329115"/>
                <a:gd name="connsiteX915" fmla="*/ 2608521 w 3526278"/>
                <a:gd name="connsiteY915" fmla="*/ 1294043 h 2329115"/>
                <a:gd name="connsiteX916" fmla="*/ 2604705 w 3526278"/>
                <a:gd name="connsiteY916" fmla="*/ 1295623 h 2329115"/>
                <a:gd name="connsiteX917" fmla="*/ 2604916 w 3526278"/>
                <a:gd name="connsiteY917" fmla="*/ 1296132 h 2329115"/>
                <a:gd name="connsiteX918" fmla="*/ 2597320 w 3526278"/>
                <a:gd name="connsiteY918" fmla="*/ 1314471 h 2329115"/>
                <a:gd name="connsiteX919" fmla="*/ 2594279 w 3526278"/>
                <a:gd name="connsiteY919" fmla="*/ 1315730 h 2329115"/>
                <a:gd name="connsiteX920" fmla="*/ 2594795 w 3526278"/>
                <a:gd name="connsiteY920" fmla="*/ 1317007 h 2329115"/>
                <a:gd name="connsiteX921" fmla="*/ 2587199 w 3526278"/>
                <a:gd name="connsiteY921" fmla="*/ 1335793 h 2329115"/>
                <a:gd name="connsiteX922" fmla="*/ 2584309 w 3526278"/>
                <a:gd name="connsiteY922" fmla="*/ 1337019 h 2329115"/>
                <a:gd name="connsiteX923" fmla="*/ 2584674 w 3526278"/>
                <a:gd name="connsiteY923" fmla="*/ 1337881 h 2329115"/>
                <a:gd name="connsiteX924" fmla="*/ 2576893 w 3526278"/>
                <a:gd name="connsiteY924" fmla="*/ 1356220 h 2329115"/>
                <a:gd name="connsiteX925" fmla="*/ 2576156 w 3526278"/>
                <a:gd name="connsiteY925" fmla="*/ 1356517 h 2329115"/>
                <a:gd name="connsiteX926" fmla="*/ 2577083 w 3526278"/>
                <a:gd name="connsiteY926" fmla="*/ 1358756 h 2329115"/>
                <a:gd name="connsiteX927" fmla="*/ 2569302 w 3526278"/>
                <a:gd name="connsiteY927" fmla="*/ 1377542 h 2329115"/>
                <a:gd name="connsiteX928" fmla="*/ 2565486 w 3526278"/>
                <a:gd name="connsiteY928" fmla="*/ 1379122 h 2329115"/>
                <a:gd name="connsiteX929" fmla="*/ 2565696 w 3526278"/>
                <a:gd name="connsiteY929" fmla="*/ 1379631 h 2329115"/>
                <a:gd name="connsiteX930" fmla="*/ 2558101 w 3526278"/>
                <a:gd name="connsiteY930" fmla="*/ 1397970 h 2329115"/>
                <a:gd name="connsiteX931" fmla="*/ 2554659 w 3526278"/>
                <a:gd name="connsiteY931" fmla="*/ 1399396 h 2329115"/>
                <a:gd name="connsiteX932" fmla="*/ 2555575 w 3526278"/>
                <a:gd name="connsiteY932" fmla="*/ 1401770 h 2329115"/>
                <a:gd name="connsiteX933" fmla="*/ 2547980 w 3526278"/>
                <a:gd name="connsiteY933" fmla="*/ 1421452 h 2329115"/>
                <a:gd name="connsiteX934" fmla="*/ 2547124 w 3526278"/>
                <a:gd name="connsiteY934" fmla="*/ 1421832 h 2329115"/>
                <a:gd name="connsiteX935" fmla="*/ 2547985 w 3526278"/>
                <a:gd name="connsiteY935" fmla="*/ 1423911 h 2329115"/>
                <a:gd name="connsiteX936" fmla="*/ 2540388 w 3526278"/>
                <a:gd name="connsiteY936" fmla="*/ 1442250 h 2329115"/>
                <a:gd name="connsiteX937" fmla="*/ 2539461 w 3526278"/>
                <a:gd name="connsiteY937" fmla="*/ 1442634 h 2329115"/>
                <a:gd name="connsiteX938" fmla="*/ 2540393 w 3526278"/>
                <a:gd name="connsiteY938" fmla="*/ 1444786 h 2329115"/>
                <a:gd name="connsiteX939" fmla="*/ 2532242 w 3526278"/>
                <a:gd name="connsiteY939" fmla="*/ 1463572 h 2329115"/>
                <a:gd name="connsiteX940" fmla="*/ 2528720 w 3526278"/>
                <a:gd name="connsiteY940" fmla="*/ 1464965 h 2329115"/>
                <a:gd name="connsiteX941" fmla="*/ 2529008 w 3526278"/>
                <a:gd name="connsiteY941" fmla="*/ 1465660 h 2329115"/>
                <a:gd name="connsiteX942" fmla="*/ 2521412 w 3526278"/>
                <a:gd name="connsiteY942" fmla="*/ 1483999 h 2329115"/>
                <a:gd name="connsiteX943" fmla="*/ 2520151 w 3526278"/>
                <a:gd name="connsiteY943" fmla="*/ 1484521 h 2329115"/>
                <a:gd name="connsiteX944" fmla="*/ 2521417 w 3526278"/>
                <a:gd name="connsiteY944" fmla="*/ 1487800 h 2329115"/>
                <a:gd name="connsiteX945" fmla="*/ 2513821 w 3526278"/>
                <a:gd name="connsiteY945" fmla="*/ 1507481 h 2329115"/>
                <a:gd name="connsiteX946" fmla="*/ 2512965 w 3526278"/>
                <a:gd name="connsiteY946" fmla="*/ 1507861 h 2329115"/>
                <a:gd name="connsiteX947" fmla="*/ 2513826 w 3526278"/>
                <a:gd name="connsiteY947" fmla="*/ 1509940 h 2329115"/>
                <a:gd name="connsiteX948" fmla="*/ 2506231 w 3526278"/>
                <a:gd name="connsiteY948" fmla="*/ 1528279 h 2329115"/>
                <a:gd name="connsiteX949" fmla="*/ 2505356 w 3526278"/>
                <a:gd name="connsiteY949" fmla="*/ 1528642 h 2329115"/>
                <a:gd name="connsiteX950" fmla="*/ 2506235 w 3526278"/>
                <a:gd name="connsiteY950" fmla="*/ 1530814 h 2329115"/>
                <a:gd name="connsiteX951" fmla="*/ 2498638 w 3526278"/>
                <a:gd name="connsiteY951" fmla="*/ 1549601 h 2329115"/>
                <a:gd name="connsiteX952" fmla="*/ 2496983 w 3526278"/>
                <a:gd name="connsiteY952" fmla="*/ 1550303 h 2329115"/>
                <a:gd name="connsiteX953" fmla="*/ 2498645 w 3526278"/>
                <a:gd name="connsiteY953" fmla="*/ 1554219 h 2329115"/>
                <a:gd name="connsiteX954" fmla="*/ 2490863 w 3526278"/>
                <a:gd name="connsiteY954" fmla="*/ 1572559 h 2329115"/>
                <a:gd name="connsiteX955" fmla="*/ 2488818 w 3526278"/>
                <a:gd name="connsiteY955" fmla="*/ 1573386 h 2329115"/>
                <a:gd name="connsiteX956" fmla="*/ 2489788 w 3526278"/>
                <a:gd name="connsiteY956" fmla="*/ 1575726 h 2329115"/>
                <a:gd name="connsiteX957" fmla="*/ 2482192 w 3526278"/>
                <a:gd name="connsiteY957" fmla="*/ 1594065 h 2329115"/>
                <a:gd name="connsiteX958" fmla="*/ 2480630 w 3526278"/>
                <a:gd name="connsiteY958" fmla="*/ 1594713 h 2329115"/>
                <a:gd name="connsiteX959" fmla="*/ 2482197 w 3526278"/>
                <a:gd name="connsiteY959" fmla="*/ 1598499 h 2329115"/>
                <a:gd name="connsiteX960" fmla="*/ 2474602 w 3526278"/>
                <a:gd name="connsiteY960" fmla="*/ 1616838 h 2329115"/>
                <a:gd name="connsiteX961" fmla="*/ 2473486 w 3526278"/>
                <a:gd name="connsiteY961" fmla="*/ 1617300 h 2329115"/>
                <a:gd name="connsiteX962" fmla="*/ 2474607 w 3526278"/>
                <a:gd name="connsiteY962" fmla="*/ 1620006 h 2329115"/>
                <a:gd name="connsiteX963" fmla="*/ 2467360 w 3526278"/>
                <a:gd name="connsiteY963" fmla="*/ 1637502 h 2329115"/>
                <a:gd name="connsiteX964" fmla="*/ 2469546 w 3526278"/>
                <a:gd name="connsiteY964" fmla="*/ 1642779 h 2329115"/>
                <a:gd name="connsiteX965" fmla="*/ 2461951 w 3526278"/>
                <a:gd name="connsiteY965" fmla="*/ 1661118 h 2329115"/>
                <a:gd name="connsiteX966" fmla="*/ 2460835 w 3526278"/>
                <a:gd name="connsiteY966" fmla="*/ 1661580 h 2329115"/>
                <a:gd name="connsiteX967" fmla="*/ 2461955 w 3526278"/>
                <a:gd name="connsiteY967" fmla="*/ 1664286 h 2329115"/>
                <a:gd name="connsiteX968" fmla="*/ 2454683 w 3526278"/>
                <a:gd name="connsiteY968" fmla="*/ 1681843 h 2329115"/>
                <a:gd name="connsiteX969" fmla="*/ 2456895 w 3526278"/>
                <a:gd name="connsiteY969" fmla="*/ 1687058 h 2329115"/>
                <a:gd name="connsiteX970" fmla="*/ 2449114 w 3526278"/>
                <a:gd name="connsiteY970" fmla="*/ 1705397 h 2329115"/>
                <a:gd name="connsiteX971" fmla="*/ 2446172 w 3526278"/>
                <a:gd name="connsiteY971" fmla="*/ 1706587 h 2329115"/>
                <a:gd name="connsiteX972" fmla="*/ 2448039 w 3526278"/>
                <a:gd name="connsiteY972" fmla="*/ 1711096 h 2329115"/>
                <a:gd name="connsiteX973" fmla="*/ 2441317 w 3526278"/>
                <a:gd name="connsiteY973" fmla="*/ 1727326 h 2329115"/>
                <a:gd name="connsiteX974" fmla="*/ 2442979 w 3526278"/>
                <a:gd name="connsiteY974" fmla="*/ 1731338 h 2329115"/>
                <a:gd name="connsiteX975" fmla="*/ 2435471 w 3526278"/>
                <a:gd name="connsiteY975" fmla="*/ 1749466 h 2329115"/>
                <a:gd name="connsiteX976" fmla="*/ 2437918 w 3526278"/>
                <a:gd name="connsiteY976" fmla="*/ 1755376 h 2329115"/>
                <a:gd name="connsiteX977" fmla="*/ 2430569 w 3526278"/>
                <a:gd name="connsiteY977" fmla="*/ 1773119 h 2329115"/>
                <a:gd name="connsiteX978" fmla="*/ 2432857 w 3526278"/>
                <a:gd name="connsiteY978" fmla="*/ 1778781 h 2329115"/>
                <a:gd name="connsiteX979" fmla="*/ 2425569 w 3526278"/>
                <a:gd name="connsiteY979" fmla="*/ 1796807 h 2329115"/>
                <a:gd name="connsiteX980" fmla="*/ 2427797 w 3526278"/>
                <a:gd name="connsiteY980" fmla="*/ 1802186 h 2329115"/>
                <a:gd name="connsiteX981" fmla="*/ 2420447 w 3526278"/>
                <a:gd name="connsiteY981" fmla="*/ 1819930 h 2329115"/>
                <a:gd name="connsiteX982" fmla="*/ 2422736 w 3526278"/>
                <a:gd name="connsiteY982" fmla="*/ 1825591 h 2329115"/>
                <a:gd name="connsiteX983" fmla="*/ 2415730 w 3526278"/>
                <a:gd name="connsiteY983" fmla="*/ 1842921 h 2329115"/>
                <a:gd name="connsiteX984" fmla="*/ 2417676 w 3526278"/>
                <a:gd name="connsiteY984" fmla="*/ 1847732 h 2329115"/>
                <a:gd name="connsiteX985" fmla="*/ 2410490 w 3526278"/>
                <a:gd name="connsiteY985" fmla="*/ 1865494 h 2329115"/>
                <a:gd name="connsiteX986" fmla="*/ 2412615 w 3526278"/>
                <a:gd name="connsiteY986" fmla="*/ 1870503 h 2329115"/>
                <a:gd name="connsiteX987" fmla="*/ 2404834 w 3526278"/>
                <a:gd name="connsiteY987" fmla="*/ 1888842 h 2329115"/>
                <a:gd name="connsiteX988" fmla="*/ 2404508 w 3526278"/>
                <a:gd name="connsiteY988" fmla="*/ 1888974 h 2329115"/>
                <a:gd name="connsiteX989" fmla="*/ 2406289 w 3526278"/>
                <a:gd name="connsiteY989" fmla="*/ 1893276 h 2329115"/>
                <a:gd name="connsiteX990" fmla="*/ 2400046 w 3526278"/>
                <a:gd name="connsiteY990" fmla="*/ 1908349 h 2329115"/>
                <a:gd name="connsiteX991" fmla="*/ 2403759 w 3526278"/>
                <a:gd name="connsiteY991" fmla="*/ 1917314 h 2329115"/>
                <a:gd name="connsiteX992" fmla="*/ 2396513 w 3526278"/>
                <a:gd name="connsiteY992" fmla="*/ 1934808 h 2329115"/>
                <a:gd name="connsiteX993" fmla="*/ 2398699 w 3526278"/>
                <a:gd name="connsiteY993" fmla="*/ 1940085 h 2329115"/>
                <a:gd name="connsiteX994" fmla="*/ 2392288 w 3526278"/>
                <a:gd name="connsiteY994" fmla="*/ 1955563 h 2329115"/>
                <a:gd name="connsiteX995" fmla="*/ 2396168 w 3526278"/>
                <a:gd name="connsiteY995" fmla="*/ 1965389 h 2329115"/>
                <a:gd name="connsiteX996" fmla="*/ 2390241 w 3526278"/>
                <a:gd name="connsiteY996" fmla="*/ 1980398 h 2329115"/>
                <a:gd name="connsiteX997" fmla="*/ 2393639 w 3526278"/>
                <a:gd name="connsiteY997" fmla="*/ 1988793 h 2329115"/>
                <a:gd name="connsiteX998" fmla="*/ 2386087 w 3526278"/>
                <a:gd name="connsiteY998" fmla="*/ 2007450 h 2329115"/>
                <a:gd name="connsiteX999" fmla="*/ 2388577 w 3526278"/>
                <a:gd name="connsiteY999" fmla="*/ 2013463 h 2329115"/>
                <a:gd name="connsiteX1000" fmla="*/ 2382509 w 3526278"/>
                <a:gd name="connsiteY1000" fmla="*/ 2028116 h 2329115"/>
                <a:gd name="connsiteX1001" fmla="*/ 2386047 w 3526278"/>
                <a:gd name="connsiteY1001" fmla="*/ 2036868 h 2329115"/>
                <a:gd name="connsiteX1002" fmla="*/ 2380009 w 3526278"/>
                <a:gd name="connsiteY1002" fmla="*/ 2051803 h 2329115"/>
                <a:gd name="connsiteX1003" fmla="*/ 2383517 w 3526278"/>
                <a:gd name="connsiteY1003" fmla="*/ 2060274 h 2329115"/>
                <a:gd name="connsiteX1004" fmla="*/ 2377273 w 3526278"/>
                <a:gd name="connsiteY1004" fmla="*/ 2075346 h 2329115"/>
                <a:gd name="connsiteX1005" fmla="*/ 2380987 w 3526278"/>
                <a:gd name="connsiteY1005" fmla="*/ 2084311 h 2329115"/>
                <a:gd name="connsiteX1006" fmla="*/ 2376104 w 3526278"/>
                <a:gd name="connsiteY1006" fmla="*/ 2096100 h 2329115"/>
                <a:gd name="connsiteX1007" fmla="*/ 2380986 w 3526278"/>
                <a:gd name="connsiteY1007" fmla="*/ 2107083 h 2329115"/>
                <a:gd name="connsiteX1008" fmla="*/ 2373924 w 3526278"/>
                <a:gd name="connsiteY1008" fmla="*/ 2122970 h 2329115"/>
                <a:gd name="connsiteX1009" fmla="*/ 2378456 w 3526278"/>
                <a:gd name="connsiteY1009" fmla="*/ 2133651 h 2329115"/>
                <a:gd name="connsiteX1010" fmla="*/ 2372271 w 3526278"/>
                <a:gd name="connsiteY1010" fmla="*/ 2148231 h 2329115"/>
                <a:gd name="connsiteX1011" fmla="*/ 2375926 w 3526278"/>
                <a:gd name="connsiteY1011" fmla="*/ 2157057 h 2329115"/>
                <a:gd name="connsiteX1012" fmla="*/ 2370908 w 3526278"/>
                <a:gd name="connsiteY1012" fmla="*/ 2169173 h 2329115"/>
                <a:gd name="connsiteX1013" fmla="*/ 2375925 w 3526278"/>
                <a:gd name="connsiteY1013" fmla="*/ 2180461 h 2329115"/>
                <a:gd name="connsiteX1014" fmla="*/ 2369425 w 3526278"/>
                <a:gd name="connsiteY1014" fmla="*/ 2195086 h 2329115"/>
                <a:gd name="connsiteX1015" fmla="*/ 2373396 w 3526278"/>
                <a:gd name="connsiteY1015" fmla="*/ 2205131 h 2329115"/>
                <a:gd name="connsiteX1016" fmla="*/ 2368346 w 3526278"/>
                <a:gd name="connsiteY1016" fmla="*/ 2217901 h 2329115"/>
                <a:gd name="connsiteX1017" fmla="*/ 2373396 w 3526278"/>
                <a:gd name="connsiteY1017" fmla="*/ 2229802 h 2329115"/>
                <a:gd name="connsiteX1018" fmla="*/ 2368177 w 3526278"/>
                <a:gd name="connsiteY1018" fmla="*/ 2242100 h 2329115"/>
                <a:gd name="connsiteX1019" fmla="*/ 2373395 w 3526278"/>
                <a:gd name="connsiteY1019" fmla="*/ 2253839 h 2329115"/>
                <a:gd name="connsiteX1020" fmla="*/ 2366608 w 3526278"/>
                <a:gd name="connsiteY1020" fmla="*/ 2269107 h 2329115"/>
                <a:gd name="connsiteX1021" fmla="*/ 2370865 w 3526278"/>
                <a:gd name="connsiteY1021" fmla="*/ 2279142 h 2329115"/>
                <a:gd name="connsiteX1022" fmla="*/ 2365766 w 3526278"/>
                <a:gd name="connsiteY1022" fmla="*/ 2291161 h 2329115"/>
                <a:gd name="connsiteX1023" fmla="*/ 2370865 w 3526278"/>
                <a:gd name="connsiteY1023" fmla="*/ 2303180 h 2329115"/>
                <a:gd name="connsiteX1024" fmla="*/ 2344297 w 3526278"/>
                <a:gd name="connsiteY1024" fmla="*/ 2329115 h 2329115"/>
                <a:gd name="connsiteX1025" fmla="*/ 2317729 w 3526278"/>
                <a:gd name="connsiteY1025" fmla="*/ 2303180 h 2329115"/>
                <a:gd name="connsiteX1026" fmla="*/ 2322829 w 3526278"/>
                <a:gd name="connsiteY1026" fmla="*/ 2291161 h 2329115"/>
                <a:gd name="connsiteX1027" fmla="*/ 2317729 w 3526278"/>
                <a:gd name="connsiteY1027" fmla="*/ 2279142 h 2329115"/>
                <a:gd name="connsiteX1028" fmla="*/ 2323222 w 3526278"/>
                <a:gd name="connsiteY1028" fmla="*/ 2266196 h 2329115"/>
                <a:gd name="connsiteX1029" fmla="*/ 2317729 w 3526278"/>
                <a:gd name="connsiteY1029" fmla="*/ 2253839 h 2329115"/>
                <a:gd name="connsiteX1030" fmla="*/ 2324241 w 3526278"/>
                <a:gd name="connsiteY1030" fmla="*/ 2239187 h 2329115"/>
                <a:gd name="connsiteX1031" fmla="*/ 2320259 w 3526278"/>
                <a:gd name="connsiteY1031" fmla="*/ 2229802 h 2329115"/>
                <a:gd name="connsiteX1032" fmla="*/ 2325309 w 3526278"/>
                <a:gd name="connsiteY1032" fmla="*/ 2217901 h 2329115"/>
                <a:gd name="connsiteX1033" fmla="*/ 2320259 w 3526278"/>
                <a:gd name="connsiteY1033" fmla="*/ 2205131 h 2329115"/>
                <a:gd name="connsiteX1034" fmla="*/ 2325422 w 3526278"/>
                <a:gd name="connsiteY1034" fmla="*/ 2192075 h 2329115"/>
                <a:gd name="connsiteX1035" fmla="*/ 2320259 w 3526278"/>
                <a:gd name="connsiteY1035" fmla="*/ 2180461 h 2329115"/>
                <a:gd name="connsiteX1036" fmla="*/ 2326588 w 3526278"/>
                <a:gd name="connsiteY1036" fmla="*/ 2166225 h 2329115"/>
                <a:gd name="connsiteX1037" fmla="*/ 2322789 w 3526278"/>
                <a:gd name="connsiteY1037" fmla="*/ 2157057 h 2329115"/>
                <a:gd name="connsiteX1038" fmla="*/ 2328945 w 3526278"/>
                <a:gd name="connsiteY1038" fmla="*/ 2142195 h 2329115"/>
                <a:gd name="connsiteX1039" fmla="*/ 2325320 w 3526278"/>
                <a:gd name="connsiteY1039" fmla="*/ 2133651 h 2329115"/>
                <a:gd name="connsiteX1040" fmla="*/ 2331088 w 3526278"/>
                <a:gd name="connsiteY1040" fmla="*/ 2120058 h 2329115"/>
                <a:gd name="connsiteX1041" fmla="*/ 2325320 w 3526278"/>
                <a:gd name="connsiteY1041" fmla="*/ 2107083 h 2329115"/>
                <a:gd name="connsiteX1042" fmla="*/ 2332168 w 3526278"/>
                <a:gd name="connsiteY1042" fmla="*/ 2091679 h 2329115"/>
                <a:gd name="connsiteX1043" fmla="*/ 2329115 w 3526278"/>
                <a:gd name="connsiteY1043" fmla="*/ 2084311 h 2329115"/>
                <a:gd name="connsiteX1044" fmla="*/ 2335359 w 3526278"/>
                <a:gd name="connsiteY1044" fmla="*/ 2069238 h 2329115"/>
                <a:gd name="connsiteX1045" fmla="*/ 2331646 w 3526278"/>
                <a:gd name="connsiteY1045" fmla="*/ 2060274 h 2329115"/>
                <a:gd name="connsiteX1046" fmla="*/ 2337715 w 3526278"/>
                <a:gd name="connsiteY1046" fmla="*/ 2045620 h 2329115"/>
                <a:gd name="connsiteX1047" fmla="*/ 2334176 w 3526278"/>
                <a:gd name="connsiteY1047" fmla="*/ 2036868 h 2329115"/>
                <a:gd name="connsiteX1048" fmla="*/ 2340215 w 3526278"/>
                <a:gd name="connsiteY1048" fmla="*/ 2021934 h 2329115"/>
                <a:gd name="connsiteX1049" fmla="*/ 2336706 w 3526278"/>
                <a:gd name="connsiteY1049" fmla="*/ 2013463 h 2329115"/>
                <a:gd name="connsiteX1050" fmla="*/ 2343037 w 3526278"/>
                <a:gd name="connsiteY1050" fmla="*/ 1998180 h 2329115"/>
                <a:gd name="connsiteX1051" fmla="*/ 2339237 w 3526278"/>
                <a:gd name="connsiteY1051" fmla="*/ 1988793 h 2329115"/>
                <a:gd name="connsiteX1052" fmla="*/ 2346477 w 3526278"/>
                <a:gd name="connsiteY1052" fmla="*/ 1970908 h 2329115"/>
                <a:gd name="connsiteX1053" fmla="*/ 2344297 w 3526278"/>
                <a:gd name="connsiteY1053" fmla="*/ 1965389 h 2329115"/>
                <a:gd name="connsiteX1054" fmla="*/ 2350648 w 3526278"/>
                <a:gd name="connsiteY1054" fmla="*/ 1949308 h 2329115"/>
                <a:gd name="connsiteX1055" fmla="*/ 2346827 w 3526278"/>
                <a:gd name="connsiteY1055" fmla="*/ 1940085 h 2329115"/>
                <a:gd name="connsiteX1056" fmla="*/ 2354074 w 3526278"/>
                <a:gd name="connsiteY1056" fmla="*/ 1922590 h 2329115"/>
                <a:gd name="connsiteX1057" fmla="*/ 2351888 w 3526278"/>
                <a:gd name="connsiteY1057" fmla="*/ 1917314 h 2329115"/>
                <a:gd name="connsiteX1058" fmla="*/ 2358132 w 3526278"/>
                <a:gd name="connsiteY1058" fmla="*/ 1902241 h 2329115"/>
                <a:gd name="connsiteX1059" fmla="*/ 2354418 w 3526278"/>
                <a:gd name="connsiteY1059" fmla="*/ 1893276 h 2329115"/>
                <a:gd name="connsiteX1060" fmla="*/ 2361691 w 3526278"/>
                <a:gd name="connsiteY1060" fmla="*/ 1875717 h 2329115"/>
                <a:gd name="connsiteX1061" fmla="*/ 2359479 w 3526278"/>
                <a:gd name="connsiteY1061" fmla="*/ 1870503 h 2329115"/>
                <a:gd name="connsiteX1062" fmla="*/ 2366786 w 3526278"/>
                <a:gd name="connsiteY1062" fmla="*/ 1853283 h 2329115"/>
                <a:gd name="connsiteX1063" fmla="*/ 2364539 w 3526278"/>
                <a:gd name="connsiteY1063" fmla="*/ 1847732 h 2329115"/>
                <a:gd name="connsiteX1064" fmla="*/ 2372181 w 3526278"/>
                <a:gd name="connsiteY1064" fmla="*/ 1828844 h 2329115"/>
                <a:gd name="connsiteX1065" fmla="*/ 2370865 w 3526278"/>
                <a:gd name="connsiteY1065" fmla="*/ 1825591 h 2329115"/>
                <a:gd name="connsiteX1066" fmla="*/ 2378154 w 3526278"/>
                <a:gd name="connsiteY1066" fmla="*/ 1807565 h 2329115"/>
                <a:gd name="connsiteX1067" fmla="*/ 2375926 w 3526278"/>
                <a:gd name="connsiteY1067" fmla="*/ 1802186 h 2329115"/>
                <a:gd name="connsiteX1068" fmla="*/ 2383276 w 3526278"/>
                <a:gd name="connsiteY1068" fmla="*/ 1784442 h 2329115"/>
                <a:gd name="connsiteX1069" fmla="*/ 2380987 w 3526278"/>
                <a:gd name="connsiteY1069" fmla="*/ 1778781 h 2329115"/>
                <a:gd name="connsiteX1070" fmla="*/ 2388275 w 3526278"/>
                <a:gd name="connsiteY1070" fmla="*/ 1760755 h 2329115"/>
                <a:gd name="connsiteX1071" fmla="*/ 2386047 w 3526278"/>
                <a:gd name="connsiteY1071" fmla="*/ 1755376 h 2329115"/>
                <a:gd name="connsiteX1072" fmla="*/ 2393556 w 3526278"/>
                <a:gd name="connsiteY1072" fmla="*/ 1737248 h 2329115"/>
                <a:gd name="connsiteX1073" fmla="*/ 2391107 w 3526278"/>
                <a:gd name="connsiteY1073" fmla="*/ 1731338 h 2329115"/>
                <a:gd name="connsiteX1074" fmla="*/ 2397831 w 3526278"/>
                <a:gd name="connsiteY1074" fmla="*/ 1715108 h 2329115"/>
                <a:gd name="connsiteX1075" fmla="*/ 2396168 w 3526278"/>
                <a:gd name="connsiteY1075" fmla="*/ 1711096 h 2329115"/>
                <a:gd name="connsiteX1076" fmla="*/ 2403765 w 3526278"/>
                <a:gd name="connsiteY1076" fmla="*/ 1692757 h 2329115"/>
                <a:gd name="connsiteX1077" fmla="*/ 2405817 w 3526278"/>
                <a:gd name="connsiteY1077" fmla="*/ 1691907 h 2329115"/>
                <a:gd name="connsiteX1078" fmla="*/ 2403759 w 3526278"/>
                <a:gd name="connsiteY1078" fmla="*/ 1687058 h 2329115"/>
                <a:gd name="connsiteX1079" fmla="*/ 2411541 w 3526278"/>
                <a:gd name="connsiteY1079" fmla="*/ 1668719 h 2329115"/>
                <a:gd name="connsiteX1080" fmla="*/ 2411866 w 3526278"/>
                <a:gd name="connsiteY1080" fmla="*/ 1668587 h 2329115"/>
                <a:gd name="connsiteX1081" fmla="*/ 2410084 w 3526278"/>
                <a:gd name="connsiteY1081" fmla="*/ 1664286 h 2329115"/>
                <a:gd name="connsiteX1082" fmla="*/ 2417681 w 3526278"/>
                <a:gd name="connsiteY1082" fmla="*/ 1645947 h 2329115"/>
                <a:gd name="connsiteX1083" fmla="*/ 2418795 w 3526278"/>
                <a:gd name="connsiteY1083" fmla="*/ 1645485 h 2329115"/>
                <a:gd name="connsiteX1084" fmla="*/ 2417675 w 3526278"/>
                <a:gd name="connsiteY1084" fmla="*/ 1642779 h 2329115"/>
                <a:gd name="connsiteX1085" fmla="*/ 2424921 w 3526278"/>
                <a:gd name="connsiteY1085" fmla="*/ 1625284 h 2329115"/>
                <a:gd name="connsiteX1086" fmla="*/ 2422735 w 3526278"/>
                <a:gd name="connsiteY1086" fmla="*/ 1620006 h 2329115"/>
                <a:gd name="connsiteX1087" fmla="*/ 2430332 w 3526278"/>
                <a:gd name="connsiteY1087" fmla="*/ 1601667 h 2329115"/>
                <a:gd name="connsiteX1088" fmla="*/ 2431448 w 3526278"/>
                <a:gd name="connsiteY1088" fmla="*/ 1601205 h 2329115"/>
                <a:gd name="connsiteX1089" fmla="*/ 2430327 w 3526278"/>
                <a:gd name="connsiteY1089" fmla="*/ 1598499 h 2329115"/>
                <a:gd name="connsiteX1090" fmla="*/ 2437923 w 3526278"/>
                <a:gd name="connsiteY1090" fmla="*/ 1580160 h 2329115"/>
                <a:gd name="connsiteX1091" fmla="*/ 2439485 w 3526278"/>
                <a:gd name="connsiteY1091" fmla="*/ 1579512 h 2329115"/>
                <a:gd name="connsiteX1092" fmla="*/ 2437917 w 3526278"/>
                <a:gd name="connsiteY1092" fmla="*/ 1575726 h 2329115"/>
                <a:gd name="connsiteX1093" fmla="*/ 2445513 w 3526278"/>
                <a:gd name="connsiteY1093" fmla="*/ 1557387 h 2329115"/>
                <a:gd name="connsiteX1094" fmla="*/ 2446653 w 3526278"/>
                <a:gd name="connsiteY1094" fmla="*/ 1556915 h 2329115"/>
                <a:gd name="connsiteX1095" fmla="*/ 2445508 w 3526278"/>
                <a:gd name="connsiteY1095" fmla="*/ 1554219 h 2329115"/>
                <a:gd name="connsiteX1096" fmla="*/ 2453290 w 3526278"/>
                <a:gd name="connsiteY1096" fmla="*/ 1535880 h 2329115"/>
                <a:gd name="connsiteX1097" fmla="*/ 2455973 w 3526278"/>
                <a:gd name="connsiteY1097" fmla="*/ 1534795 h 2329115"/>
                <a:gd name="connsiteX1098" fmla="*/ 2454363 w 3526278"/>
                <a:gd name="connsiteY1098" fmla="*/ 1530814 h 2329115"/>
                <a:gd name="connsiteX1099" fmla="*/ 2461960 w 3526278"/>
                <a:gd name="connsiteY1099" fmla="*/ 1512027 h 2329115"/>
                <a:gd name="connsiteX1100" fmla="*/ 2462691 w 3526278"/>
                <a:gd name="connsiteY1100" fmla="*/ 1511717 h 2329115"/>
                <a:gd name="connsiteX1101" fmla="*/ 2461955 w 3526278"/>
                <a:gd name="connsiteY1101" fmla="*/ 1509940 h 2329115"/>
                <a:gd name="connsiteX1102" fmla="*/ 2469551 w 3526278"/>
                <a:gd name="connsiteY1102" fmla="*/ 1491601 h 2329115"/>
                <a:gd name="connsiteX1103" fmla="*/ 2470811 w 3526278"/>
                <a:gd name="connsiteY1103" fmla="*/ 1491078 h 2329115"/>
                <a:gd name="connsiteX1104" fmla="*/ 2469546 w 3526278"/>
                <a:gd name="connsiteY1104" fmla="*/ 1487800 h 2329115"/>
                <a:gd name="connsiteX1105" fmla="*/ 2477143 w 3526278"/>
                <a:gd name="connsiteY1105" fmla="*/ 1468119 h 2329115"/>
                <a:gd name="connsiteX1106" fmla="*/ 2477997 w 3526278"/>
                <a:gd name="connsiteY1106" fmla="*/ 1467738 h 2329115"/>
                <a:gd name="connsiteX1107" fmla="*/ 2477137 w 3526278"/>
                <a:gd name="connsiteY1107" fmla="*/ 1465660 h 2329115"/>
                <a:gd name="connsiteX1108" fmla="*/ 2484733 w 3526278"/>
                <a:gd name="connsiteY1108" fmla="*/ 1447321 h 2329115"/>
                <a:gd name="connsiteX1109" fmla="*/ 2485661 w 3526278"/>
                <a:gd name="connsiteY1109" fmla="*/ 1446936 h 2329115"/>
                <a:gd name="connsiteX1110" fmla="*/ 2484728 w 3526278"/>
                <a:gd name="connsiteY1110" fmla="*/ 1444786 h 2329115"/>
                <a:gd name="connsiteX1111" fmla="*/ 2492879 w 3526278"/>
                <a:gd name="connsiteY1111" fmla="*/ 1425999 h 2329115"/>
                <a:gd name="connsiteX1112" fmla="*/ 2496402 w 3526278"/>
                <a:gd name="connsiteY1112" fmla="*/ 1424607 h 2329115"/>
                <a:gd name="connsiteX1113" fmla="*/ 2496113 w 3526278"/>
                <a:gd name="connsiteY1113" fmla="*/ 1423911 h 2329115"/>
                <a:gd name="connsiteX1114" fmla="*/ 2503710 w 3526278"/>
                <a:gd name="connsiteY1114" fmla="*/ 1405572 h 2329115"/>
                <a:gd name="connsiteX1115" fmla="*/ 2504970 w 3526278"/>
                <a:gd name="connsiteY1115" fmla="*/ 1405049 h 2329115"/>
                <a:gd name="connsiteX1116" fmla="*/ 2503704 w 3526278"/>
                <a:gd name="connsiteY1116" fmla="*/ 1401770 h 2329115"/>
                <a:gd name="connsiteX1117" fmla="*/ 2511301 w 3526278"/>
                <a:gd name="connsiteY1117" fmla="*/ 1382089 h 2329115"/>
                <a:gd name="connsiteX1118" fmla="*/ 2514293 w 3526278"/>
                <a:gd name="connsiteY1118" fmla="*/ 1380759 h 2329115"/>
                <a:gd name="connsiteX1119" fmla="*/ 2513825 w 3526278"/>
                <a:gd name="connsiteY1119" fmla="*/ 1379631 h 2329115"/>
                <a:gd name="connsiteX1120" fmla="*/ 2521422 w 3526278"/>
                <a:gd name="connsiteY1120" fmla="*/ 1361292 h 2329115"/>
                <a:gd name="connsiteX1121" fmla="*/ 2524473 w 3526278"/>
                <a:gd name="connsiteY1121" fmla="*/ 1360027 h 2329115"/>
                <a:gd name="connsiteX1122" fmla="*/ 2523947 w 3526278"/>
                <a:gd name="connsiteY1122" fmla="*/ 1358756 h 2329115"/>
                <a:gd name="connsiteX1123" fmla="*/ 2531729 w 3526278"/>
                <a:gd name="connsiteY1123" fmla="*/ 1339969 h 2329115"/>
                <a:gd name="connsiteX1124" fmla="*/ 2532320 w 3526278"/>
                <a:gd name="connsiteY1124" fmla="*/ 1339724 h 2329115"/>
                <a:gd name="connsiteX1125" fmla="*/ 2531537 w 3526278"/>
                <a:gd name="connsiteY1125" fmla="*/ 1337881 h 2329115"/>
                <a:gd name="connsiteX1126" fmla="*/ 2539319 w 3526278"/>
                <a:gd name="connsiteY1126" fmla="*/ 1319542 h 2329115"/>
                <a:gd name="connsiteX1127" fmla="*/ 2543299 w 3526278"/>
                <a:gd name="connsiteY1127" fmla="*/ 1317933 h 2329115"/>
                <a:gd name="connsiteX1128" fmla="*/ 2542924 w 3526278"/>
                <a:gd name="connsiteY1128" fmla="*/ 1317007 h 2329115"/>
                <a:gd name="connsiteX1129" fmla="*/ 2550520 w 3526278"/>
                <a:gd name="connsiteY1129" fmla="*/ 1298220 h 2329115"/>
                <a:gd name="connsiteX1130" fmla="*/ 2553403 w 3526278"/>
                <a:gd name="connsiteY1130" fmla="*/ 1296996 h 2329115"/>
                <a:gd name="connsiteX1131" fmla="*/ 2553045 w 3526278"/>
                <a:gd name="connsiteY1131" fmla="*/ 1296132 h 2329115"/>
                <a:gd name="connsiteX1132" fmla="*/ 2560641 w 3526278"/>
                <a:gd name="connsiteY1132" fmla="*/ 1277793 h 2329115"/>
                <a:gd name="connsiteX1133" fmla="*/ 2563693 w 3526278"/>
                <a:gd name="connsiteY1133" fmla="*/ 1276528 h 2329115"/>
                <a:gd name="connsiteX1134" fmla="*/ 2563166 w 3526278"/>
                <a:gd name="connsiteY1134" fmla="*/ 1275257 h 2329115"/>
                <a:gd name="connsiteX1135" fmla="*/ 2570948 w 3526278"/>
                <a:gd name="connsiteY1135" fmla="*/ 1256470 h 2329115"/>
                <a:gd name="connsiteX1136" fmla="*/ 2574868 w 3526278"/>
                <a:gd name="connsiteY1136" fmla="*/ 1254847 h 2329115"/>
                <a:gd name="connsiteX1137" fmla="*/ 2582148 w 3526278"/>
                <a:gd name="connsiteY1137" fmla="*/ 1236413 h 2329115"/>
                <a:gd name="connsiteX1138" fmla="*/ 2585027 w 3526278"/>
                <a:gd name="connsiteY1138" fmla="*/ 1235162 h 2329115"/>
                <a:gd name="connsiteX1139" fmla="*/ 2592269 w 3526278"/>
                <a:gd name="connsiteY1139" fmla="*/ 1217251 h 2329115"/>
                <a:gd name="connsiteX1140" fmla="*/ 2595153 w 3526278"/>
                <a:gd name="connsiteY1140" fmla="*/ 1216028 h 2329115"/>
                <a:gd name="connsiteX1141" fmla="*/ 2594794 w 3526278"/>
                <a:gd name="connsiteY1141" fmla="*/ 1215163 h 2329115"/>
                <a:gd name="connsiteX1142" fmla="*/ 2602391 w 3526278"/>
                <a:gd name="connsiteY1142" fmla="*/ 1196824 h 2329115"/>
                <a:gd name="connsiteX1143" fmla="*/ 2605237 w 3526278"/>
                <a:gd name="connsiteY1143" fmla="*/ 1195645 h 2329115"/>
                <a:gd name="connsiteX1144" fmla="*/ 2604915 w 3526278"/>
                <a:gd name="connsiteY1144" fmla="*/ 1194921 h 2329115"/>
                <a:gd name="connsiteX1145" fmla="*/ 2613067 w 3526278"/>
                <a:gd name="connsiteY1145" fmla="*/ 1176582 h 2329115"/>
                <a:gd name="connsiteX1146" fmla="*/ 2619614 w 3526278"/>
                <a:gd name="connsiteY1146" fmla="*/ 1174055 h 2329115"/>
                <a:gd name="connsiteX1147" fmla="*/ 2626428 w 3526278"/>
                <a:gd name="connsiteY1147" fmla="*/ 1157605 h 2329115"/>
                <a:gd name="connsiteX1148" fmla="*/ 2629255 w 3526278"/>
                <a:gd name="connsiteY1148" fmla="*/ 1156434 h 2329115"/>
                <a:gd name="connsiteX1149" fmla="*/ 2628952 w 3526278"/>
                <a:gd name="connsiteY1149" fmla="*/ 1155702 h 2329115"/>
                <a:gd name="connsiteX1150" fmla="*/ 2636549 w 3526278"/>
                <a:gd name="connsiteY1150" fmla="*/ 1137363 h 2329115"/>
                <a:gd name="connsiteX1151" fmla="*/ 2641984 w 3526278"/>
                <a:gd name="connsiteY1151" fmla="*/ 1135112 h 2329115"/>
                <a:gd name="connsiteX1152" fmla="*/ 2641604 w 3526278"/>
                <a:gd name="connsiteY1152" fmla="*/ 1134194 h 2329115"/>
                <a:gd name="connsiteX1153" fmla="*/ 2649200 w 3526278"/>
                <a:gd name="connsiteY1153" fmla="*/ 1115855 h 2329115"/>
                <a:gd name="connsiteX1154" fmla="*/ 2652586 w 3526278"/>
                <a:gd name="connsiteY1154" fmla="*/ 1114453 h 2329115"/>
                <a:gd name="connsiteX1155" fmla="*/ 2659507 w 3526278"/>
                <a:gd name="connsiteY1155" fmla="*/ 1098143 h 2329115"/>
                <a:gd name="connsiteX1156" fmla="*/ 2665885 w 3526278"/>
                <a:gd name="connsiteY1156" fmla="*/ 1095564 h 2329115"/>
                <a:gd name="connsiteX1157" fmla="*/ 2665642 w 3526278"/>
                <a:gd name="connsiteY1157" fmla="*/ 1094975 h 2329115"/>
                <a:gd name="connsiteX1158" fmla="*/ 2673238 w 3526278"/>
                <a:gd name="connsiteY1158" fmla="*/ 1076636 h 2329115"/>
                <a:gd name="connsiteX1159" fmla="*/ 2679654 w 3526278"/>
                <a:gd name="connsiteY1159" fmla="*/ 1073978 h 2329115"/>
                <a:gd name="connsiteX1160" fmla="*/ 2685889 w 3526278"/>
                <a:gd name="connsiteY1160" fmla="*/ 1058924 h 2329115"/>
                <a:gd name="connsiteX1161" fmla="*/ 2688494 w 3526278"/>
                <a:gd name="connsiteY1161" fmla="*/ 1057845 h 2329115"/>
                <a:gd name="connsiteX1162" fmla="*/ 2688414 w 3526278"/>
                <a:gd name="connsiteY1162" fmla="*/ 1057654 h 2329115"/>
                <a:gd name="connsiteX1163" fmla="*/ 2696566 w 3526278"/>
                <a:gd name="connsiteY1163" fmla="*/ 1037972 h 2329115"/>
                <a:gd name="connsiteX1164" fmla="*/ 2703560 w 3526278"/>
                <a:gd name="connsiteY1164" fmla="*/ 1035076 h 2329115"/>
                <a:gd name="connsiteX1165" fmla="*/ 2709927 w 3526278"/>
                <a:gd name="connsiteY1165" fmla="*/ 1019705 h 2329115"/>
                <a:gd name="connsiteX1166" fmla="*/ 2715996 w 3526278"/>
                <a:gd name="connsiteY1166" fmla="*/ 1017191 h 2329115"/>
                <a:gd name="connsiteX1167" fmla="*/ 2722578 w 3526278"/>
                <a:gd name="connsiteY1167" fmla="*/ 1000912 h 2329115"/>
                <a:gd name="connsiteX1168" fmla="*/ 2728973 w 3526278"/>
                <a:gd name="connsiteY1168" fmla="*/ 998200 h 2329115"/>
                <a:gd name="connsiteX1169" fmla="*/ 2735415 w 3526278"/>
                <a:gd name="connsiteY1169" fmla="*/ 983016 h 2329115"/>
                <a:gd name="connsiteX1170" fmla="*/ 2743097 w 3526278"/>
                <a:gd name="connsiteY1170" fmla="*/ 979910 h 2329115"/>
                <a:gd name="connsiteX1171" fmla="*/ 2749146 w 3526278"/>
                <a:gd name="connsiteY1171" fmla="*/ 965305 h 2329115"/>
                <a:gd name="connsiteX1172" fmla="*/ 2754291 w 3526278"/>
                <a:gd name="connsiteY1172" fmla="*/ 963173 h 2329115"/>
                <a:gd name="connsiteX1173" fmla="*/ 2761797 w 3526278"/>
                <a:gd name="connsiteY1173" fmla="*/ 944167 h 2329115"/>
                <a:gd name="connsiteX1174" fmla="*/ 2771231 w 3526278"/>
                <a:gd name="connsiteY1174" fmla="*/ 940070 h 2329115"/>
                <a:gd name="connsiteX1175" fmla="*/ 2777165 w 3526278"/>
                <a:gd name="connsiteY1175" fmla="*/ 926085 h 2329115"/>
                <a:gd name="connsiteX1176" fmla="*/ 2784216 w 3526278"/>
                <a:gd name="connsiteY1176" fmla="*/ 923234 h 2329115"/>
                <a:gd name="connsiteX1177" fmla="*/ 2790895 w 3526278"/>
                <a:gd name="connsiteY1177" fmla="*/ 907108 h 2329115"/>
                <a:gd name="connsiteX1178" fmla="*/ 2797833 w 3526278"/>
                <a:gd name="connsiteY1178" fmla="*/ 904235 h 2329115"/>
                <a:gd name="connsiteX1179" fmla="*/ 2803547 w 3526278"/>
                <a:gd name="connsiteY1179" fmla="*/ 889767 h 2329115"/>
                <a:gd name="connsiteX1180" fmla="*/ 2813130 w 3526278"/>
                <a:gd name="connsiteY1180" fmla="*/ 885604 h 2329115"/>
                <a:gd name="connsiteX1181" fmla="*/ 2818914 w 3526278"/>
                <a:gd name="connsiteY1181" fmla="*/ 870974 h 2329115"/>
                <a:gd name="connsiteX1182" fmla="*/ 2827707 w 3526278"/>
                <a:gd name="connsiteY1182" fmla="*/ 867159 h 2329115"/>
                <a:gd name="connsiteX1183" fmla="*/ 2832645 w 3526278"/>
                <a:gd name="connsiteY1183" fmla="*/ 855237 h 2329115"/>
                <a:gd name="connsiteX1184" fmla="*/ 2841754 w 3526278"/>
                <a:gd name="connsiteY1184" fmla="*/ 851464 h 2329115"/>
                <a:gd name="connsiteX1185" fmla="*/ 2847827 w 3526278"/>
                <a:gd name="connsiteY1185" fmla="*/ 836446 h 2329115"/>
                <a:gd name="connsiteX1186" fmla="*/ 2854221 w 3526278"/>
                <a:gd name="connsiteY1186" fmla="*/ 833733 h 2329115"/>
                <a:gd name="connsiteX1187" fmla="*/ 2860664 w 3526278"/>
                <a:gd name="connsiteY1187" fmla="*/ 818549 h 2329115"/>
                <a:gd name="connsiteX1188" fmla="*/ 2871865 w 3526278"/>
                <a:gd name="connsiteY1188" fmla="*/ 814020 h 2329115"/>
                <a:gd name="connsiteX1189" fmla="*/ 2876925 w 3526278"/>
                <a:gd name="connsiteY1189" fmla="*/ 801208 h 2329115"/>
                <a:gd name="connsiteX1190" fmla="*/ 2886943 w 3526278"/>
                <a:gd name="connsiteY1190" fmla="*/ 796855 h 2329115"/>
                <a:gd name="connsiteX1191" fmla="*/ 2892106 w 3526278"/>
                <a:gd name="connsiteY1191" fmla="*/ 784390 h 2329115"/>
                <a:gd name="connsiteX1192" fmla="*/ 2898644 w 3526278"/>
                <a:gd name="connsiteY1192" fmla="*/ 781682 h 2329115"/>
                <a:gd name="connsiteX1193" fmla="*/ 2905313 w 3526278"/>
                <a:gd name="connsiteY1193" fmla="*/ 766678 h 2329115"/>
                <a:gd name="connsiteX1194" fmla="*/ 2916352 w 3526278"/>
                <a:gd name="connsiteY1194" fmla="*/ 762417 h 2329115"/>
                <a:gd name="connsiteX1195" fmla="*/ 2921205 w 3526278"/>
                <a:gd name="connsiteY1195" fmla="*/ 750416 h 2329115"/>
                <a:gd name="connsiteX1196" fmla="*/ 2930630 w 3526278"/>
                <a:gd name="connsiteY1196" fmla="*/ 746417 h 2329115"/>
                <a:gd name="connsiteX1197" fmla="*/ 2936386 w 3526278"/>
                <a:gd name="connsiteY1197" fmla="*/ 732519 h 2329115"/>
                <a:gd name="connsiteX1198" fmla="*/ 2948648 w 3526278"/>
                <a:gd name="connsiteY1198" fmla="*/ 727440 h 2329115"/>
                <a:gd name="connsiteX1199" fmla="*/ 2952833 w 3526278"/>
                <a:gd name="connsiteY1199" fmla="*/ 717337 h 2329115"/>
                <a:gd name="connsiteX1200" fmla="*/ 2962935 w 3526278"/>
                <a:gd name="connsiteY1200" fmla="*/ 713152 h 2329115"/>
                <a:gd name="connsiteX1201" fmla="*/ 2968014 w 3526278"/>
                <a:gd name="connsiteY1201" fmla="*/ 700891 h 2329115"/>
                <a:gd name="connsiteX1202" fmla="*/ 2978188 w 3526278"/>
                <a:gd name="connsiteY1202" fmla="*/ 696677 h 2329115"/>
                <a:gd name="connsiteX1203" fmla="*/ 2983751 w 3526278"/>
                <a:gd name="connsiteY1203" fmla="*/ 683550 h 2329115"/>
                <a:gd name="connsiteX1204" fmla="*/ 2997738 w 3526278"/>
                <a:gd name="connsiteY1204" fmla="*/ 677888 h 2329115"/>
                <a:gd name="connsiteX1205" fmla="*/ 3002173 w 3526278"/>
                <a:gd name="connsiteY1205" fmla="*/ 666917 h 2329115"/>
                <a:gd name="connsiteX1206" fmla="*/ 3012870 w 3526278"/>
                <a:gd name="connsiteY1206" fmla="*/ 662378 h 2329115"/>
                <a:gd name="connsiteX1207" fmla="*/ 3017355 w 3526278"/>
                <a:gd name="connsiteY1207" fmla="*/ 651550 h 2329115"/>
                <a:gd name="connsiteX1208" fmla="*/ 3028184 w 3526278"/>
                <a:gd name="connsiteY1208" fmla="*/ 647065 h 2329115"/>
                <a:gd name="connsiteX1209" fmla="*/ 3032722 w 3526278"/>
                <a:gd name="connsiteY1209" fmla="*/ 636369 h 2329115"/>
                <a:gd name="connsiteX1210" fmla="*/ 3044473 w 3526278"/>
                <a:gd name="connsiteY1210" fmla="*/ 631617 h 2329115"/>
                <a:gd name="connsiteX1211" fmla="*/ 3049353 w 3526278"/>
                <a:gd name="connsiteY1211" fmla="*/ 620107 h 2329115"/>
                <a:gd name="connsiteX1212" fmla="*/ 3062641 w 3526278"/>
                <a:gd name="connsiteY1212" fmla="*/ 614732 h 2329115"/>
                <a:gd name="connsiteX1213" fmla="*/ 3066881 w 3526278"/>
                <a:gd name="connsiteY1213" fmla="*/ 604741 h 2329115"/>
                <a:gd name="connsiteX1214" fmla="*/ 3079056 w 3526278"/>
                <a:gd name="connsiteY1214" fmla="*/ 599817 h 2329115"/>
                <a:gd name="connsiteX1215" fmla="*/ 3080136 w 3526278"/>
                <a:gd name="connsiteY1215" fmla="*/ 597331 h 2329115"/>
                <a:gd name="connsiteX1216" fmla="*/ 3066713 w 3526278"/>
                <a:gd name="connsiteY1216" fmla="*/ 602892 h 2329115"/>
                <a:gd name="connsiteX1217" fmla="*/ 3062705 w 3526278"/>
                <a:gd name="connsiteY1217" fmla="*/ 613029 h 2329115"/>
                <a:gd name="connsiteX1218" fmla="*/ 3049549 w 3526278"/>
                <a:gd name="connsiteY1218" fmla="*/ 618738 h 2329115"/>
                <a:gd name="connsiteX1219" fmla="*/ 3046443 w 3526278"/>
                <a:gd name="connsiteY1219" fmla="*/ 626237 h 2329115"/>
                <a:gd name="connsiteX1220" fmla="*/ 3032545 w 3526278"/>
                <a:gd name="connsiteY1220" fmla="*/ 631994 h 2329115"/>
                <a:gd name="connsiteX1221" fmla="*/ 3028545 w 3526278"/>
                <a:gd name="connsiteY1221" fmla="*/ 641419 h 2329115"/>
                <a:gd name="connsiteX1222" fmla="*/ 3016966 w 3526278"/>
                <a:gd name="connsiteY1222" fmla="*/ 646101 h 2329115"/>
                <a:gd name="connsiteX1223" fmla="*/ 3012284 w 3526278"/>
                <a:gd name="connsiteY1223" fmla="*/ 657680 h 2329115"/>
                <a:gd name="connsiteX1224" fmla="*/ 3001402 w 3526278"/>
                <a:gd name="connsiteY1224" fmla="*/ 662298 h 2329115"/>
                <a:gd name="connsiteX1225" fmla="*/ 2996732 w 3526278"/>
                <a:gd name="connsiteY1225" fmla="*/ 673047 h 2329115"/>
                <a:gd name="connsiteX1226" fmla="*/ 2983416 w 3526278"/>
                <a:gd name="connsiteY1226" fmla="*/ 678306 h 2329115"/>
                <a:gd name="connsiteX1227" fmla="*/ 2979206 w 3526278"/>
                <a:gd name="connsiteY1227" fmla="*/ 688228 h 2329115"/>
                <a:gd name="connsiteX1228" fmla="*/ 2967626 w 3526278"/>
                <a:gd name="connsiteY1228" fmla="*/ 692910 h 2329115"/>
                <a:gd name="connsiteX1229" fmla="*/ 2962944 w 3526278"/>
                <a:gd name="connsiteY1229" fmla="*/ 704490 h 2329115"/>
                <a:gd name="connsiteX1230" fmla="*/ 2952953 w 3526278"/>
                <a:gd name="connsiteY1230" fmla="*/ 708730 h 2329115"/>
                <a:gd name="connsiteX1231" fmla="*/ 2947577 w 3526278"/>
                <a:gd name="connsiteY1231" fmla="*/ 722018 h 2329115"/>
                <a:gd name="connsiteX1232" fmla="*/ 2935664 w 3526278"/>
                <a:gd name="connsiteY1232" fmla="*/ 727069 h 2329115"/>
                <a:gd name="connsiteX1233" fmla="*/ 2931315 w 3526278"/>
                <a:gd name="connsiteY1233" fmla="*/ 737569 h 2329115"/>
                <a:gd name="connsiteX1234" fmla="*/ 2921212 w 3526278"/>
                <a:gd name="connsiteY1234" fmla="*/ 741754 h 2329115"/>
                <a:gd name="connsiteX1235" fmla="*/ 2916133 w 3526278"/>
                <a:gd name="connsiteY1235" fmla="*/ 754015 h 2329115"/>
                <a:gd name="connsiteX1236" fmla="*/ 2905306 w 3526278"/>
                <a:gd name="connsiteY1236" fmla="*/ 758501 h 2329115"/>
                <a:gd name="connsiteX1237" fmla="*/ 2900767 w 3526278"/>
                <a:gd name="connsiteY1237" fmla="*/ 769197 h 2329115"/>
                <a:gd name="connsiteX1238" fmla="*/ 2890410 w 3526278"/>
                <a:gd name="connsiteY1238" fmla="*/ 773385 h 2329115"/>
                <a:gd name="connsiteX1239" fmla="*/ 2884505 w 3526278"/>
                <a:gd name="connsiteY1239" fmla="*/ 787989 h 2329115"/>
                <a:gd name="connsiteX1240" fmla="*/ 2873809 w 3526278"/>
                <a:gd name="connsiteY1240" fmla="*/ 792528 h 2329115"/>
                <a:gd name="connsiteX1241" fmla="*/ 2869324 w 3526278"/>
                <a:gd name="connsiteY1241" fmla="*/ 803356 h 2329115"/>
                <a:gd name="connsiteX1242" fmla="*/ 2858327 w 3526278"/>
                <a:gd name="connsiteY1242" fmla="*/ 807911 h 2329115"/>
                <a:gd name="connsiteX1243" fmla="*/ 2852877 w 3526278"/>
                <a:gd name="connsiteY1243" fmla="*/ 821068 h 2329115"/>
                <a:gd name="connsiteX1244" fmla="*/ 2843511 w 3526278"/>
                <a:gd name="connsiteY1244" fmla="*/ 824947 h 2329115"/>
                <a:gd name="connsiteX1245" fmla="*/ 2837695 w 3526278"/>
                <a:gd name="connsiteY1245" fmla="*/ 839676 h 2329115"/>
                <a:gd name="connsiteX1246" fmla="*/ 2830122 w 3526278"/>
                <a:gd name="connsiteY1246" fmla="*/ 842965 h 2329115"/>
                <a:gd name="connsiteX1247" fmla="*/ 2825044 w 3526278"/>
                <a:gd name="connsiteY1247" fmla="*/ 855227 h 2329115"/>
                <a:gd name="connsiteX1248" fmla="*/ 2814415 w 3526278"/>
                <a:gd name="connsiteY1248" fmla="*/ 859629 h 2329115"/>
                <a:gd name="connsiteX1249" fmla="*/ 2808598 w 3526278"/>
                <a:gd name="connsiteY1249" fmla="*/ 874019 h 2329115"/>
                <a:gd name="connsiteX1250" fmla="*/ 2799172 w 3526278"/>
                <a:gd name="connsiteY1250" fmla="*/ 878019 h 2329115"/>
                <a:gd name="connsiteX1251" fmla="*/ 2793416 w 3526278"/>
                <a:gd name="connsiteY1251" fmla="*/ 891916 h 2329115"/>
                <a:gd name="connsiteX1252" fmla="*/ 2786774 w 3526278"/>
                <a:gd name="connsiteY1252" fmla="*/ 894667 h 2329115"/>
                <a:gd name="connsiteX1253" fmla="*/ 2780579 w 3526278"/>
                <a:gd name="connsiteY1253" fmla="*/ 910337 h 2329115"/>
                <a:gd name="connsiteX1254" fmla="*/ 2772425 w 3526278"/>
                <a:gd name="connsiteY1254" fmla="*/ 913874 h 2329115"/>
                <a:gd name="connsiteX1255" fmla="*/ 2766477 w 3526278"/>
                <a:gd name="connsiteY1255" fmla="*/ 928235 h 2329115"/>
                <a:gd name="connsiteX1256" fmla="*/ 2756373 w 3526278"/>
                <a:gd name="connsiteY1256" fmla="*/ 932420 h 2329115"/>
                <a:gd name="connsiteX1257" fmla="*/ 2751666 w 3526278"/>
                <a:gd name="connsiteY1257" fmla="*/ 943787 h 2329115"/>
                <a:gd name="connsiteX1258" fmla="*/ 2745862 w 3526278"/>
                <a:gd name="connsiteY1258" fmla="*/ 946191 h 2329115"/>
                <a:gd name="connsiteX1259" fmla="*/ 2738830 w 3526278"/>
                <a:gd name="connsiteY1259" fmla="*/ 962763 h 2329115"/>
                <a:gd name="connsiteX1260" fmla="*/ 2731829 w 3526278"/>
                <a:gd name="connsiteY1260" fmla="*/ 965594 h 2329115"/>
                <a:gd name="connsiteX1261" fmla="*/ 2725099 w 3526278"/>
                <a:gd name="connsiteY1261" fmla="*/ 982636 h 2329115"/>
                <a:gd name="connsiteX1262" fmla="*/ 2719443 w 3526278"/>
                <a:gd name="connsiteY1262" fmla="*/ 985092 h 2329115"/>
                <a:gd name="connsiteX1263" fmla="*/ 2712447 w 3526278"/>
                <a:gd name="connsiteY1263" fmla="*/ 1001983 h 2329115"/>
                <a:gd name="connsiteX1264" fmla="*/ 2705909 w 3526278"/>
                <a:gd name="connsiteY1264" fmla="*/ 1004692 h 2329115"/>
                <a:gd name="connsiteX1265" fmla="*/ 2699239 w 3526278"/>
                <a:gd name="connsiteY1265" fmla="*/ 1019695 h 2329115"/>
                <a:gd name="connsiteX1266" fmla="*/ 2692350 w 3526278"/>
                <a:gd name="connsiteY1266" fmla="*/ 1022354 h 2329115"/>
                <a:gd name="connsiteX1267" fmla="*/ 2685509 w 3526278"/>
                <a:gd name="connsiteY1267" fmla="*/ 1038486 h 2329115"/>
                <a:gd name="connsiteX1268" fmla="*/ 2679661 w 3526278"/>
                <a:gd name="connsiteY1268" fmla="*/ 1040852 h 2329115"/>
                <a:gd name="connsiteX1269" fmla="*/ 2673228 w 3526278"/>
                <a:gd name="connsiteY1269" fmla="*/ 1056383 h 2329115"/>
                <a:gd name="connsiteX1270" fmla="*/ 2667793 w 3526278"/>
                <a:gd name="connsiteY1270" fmla="*/ 1058634 h 2329115"/>
                <a:gd name="connsiteX1271" fmla="*/ 2660576 w 3526278"/>
                <a:gd name="connsiteY1271" fmla="*/ 1077335 h 2329115"/>
                <a:gd name="connsiteX1272" fmla="*/ 2652793 w 3526278"/>
                <a:gd name="connsiteY1272" fmla="*/ 1080794 h 2329115"/>
                <a:gd name="connsiteX1273" fmla="*/ 2646659 w 3526278"/>
                <a:gd name="connsiteY1273" fmla="*/ 1095602 h 2329115"/>
                <a:gd name="connsiteX1274" fmla="*/ 2640244 w 3526278"/>
                <a:gd name="connsiteY1274" fmla="*/ 1098259 h 2329115"/>
                <a:gd name="connsiteX1275" fmla="*/ 2634009 w 3526278"/>
                <a:gd name="connsiteY1275" fmla="*/ 1113314 h 2329115"/>
                <a:gd name="connsiteX1276" fmla="*/ 2630733 w 3526278"/>
                <a:gd name="connsiteY1276" fmla="*/ 1114670 h 2329115"/>
                <a:gd name="connsiteX1277" fmla="*/ 2631483 w 3526278"/>
                <a:gd name="connsiteY1277" fmla="*/ 1116483 h 2329115"/>
                <a:gd name="connsiteX1278" fmla="*/ 2623888 w 3526278"/>
                <a:gd name="connsiteY1278" fmla="*/ 1134822 h 2329115"/>
                <a:gd name="connsiteX1279" fmla="*/ 2617431 w 3526278"/>
                <a:gd name="connsiteY1279" fmla="*/ 1137495 h 2329115"/>
                <a:gd name="connsiteX1280" fmla="*/ 2611051 w 3526278"/>
                <a:gd name="connsiteY1280" fmla="*/ 1152534 h 2329115"/>
                <a:gd name="connsiteX1281" fmla="*/ 2606839 w 3526278"/>
                <a:gd name="connsiteY1281" fmla="*/ 1154237 h 2329115"/>
                <a:gd name="connsiteX1282" fmla="*/ 2607445 w 3526278"/>
                <a:gd name="connsiteY1282" fmla="*/ 1155702 h 2329115"/>
                <a:gd name="connsiteX1283" fmla="*/ 2599849 w 3526278"/>
                <a:gd name="connsiteY1283" fmla="*/ 1174041 h 2329115"/>
                <a:gd name="connsiteX1284" fmla="*/ 2594699 w 3526278"/>
                <a:gd name="connsiteY1284" fmla="*/ 1176175 h 2329115"/>
                <a:gd name="connsiteX1285" fmla="*/ 2587199 w 3526278"/>
                <a:gd name="connsiteY1285" fmla="*/ 1194283 h 2329115"/>
                <a:gd name="connsiteX1286" fmla="*/ 2584464 w 3526278"/>
                <a:gd name="connsiteY1286" fmla="*/ 1195416 h 2329115"/>
                <a:gd name="connsiteX1287" fmla="*/ 2576893 w 3526278"/>
                <a:gd name="connsiteY1287" fmla="*/ 1213260 h 2329115"/>
                <a:gd name="connsiteX1288" fmla="*/ 2574206 w 3526278"/>
                <a:gd name="connsiteY1288" fmla="*/ 1214346 h 2329115"/>
                <a:gd name="connsiteX1289" fmla="*/ 2574553 w 3526278"/>
                <a:gd name="connsiteY1289" fmla="*/ 1215163 h 2329115"/>
                <a:gd name="connsiteX1290" fmla="*/ 2566771 w 3526278"/>
                <a:gd name="connsiteY1290" fmla="*/ 1233502 h 2329115"/>
                <a:gd name="connsiteX1291" fmla="*/ 2560617 w 3526278"/>
                <a:gd name="connsiteY1291" fmla="*/ 1235990 h 2329115"/>
                <a:gd name="connsiteX1292" fmla="*/ 2560636 w 3526278"/>
                <a:gd name="connsiteY1292" fmla="*/ 1236038 h 2329115"/>
                <a:gd name="connsiteX1293" fmla="*/ 2553040 w 3526278"/>
                <a:gd name="connsiteY1293" fmla="*/ 1254824 h 2329115"/>
                <a:gd name="connsiteX1294" fmla="*/ 2550397 w 3526278"/>
                <a:gd name="connsiteY1294" fmla="*/ 1255946 h 2329115"/>
                <a:gd name="connsiteX1295" fmla="*/ 2542919 w 3526278"/>
                <a:gd name="connsiteY1295" fmla="*/ 1274881 h 2329115"/>
                <a:gd name="connsiteX1296" fmla="*/ 2540030 w 3526278"/>
                <a:gd name="connsiteY1296" fmla="*/ 1276136 h 2329115"/>
                <a:gd name="connsiteX1297" fmla="*/ 2532613 w 3526278"/>
                <a:gd name="connsiteY1297" fmla="*/ 1294043 h 2329115"/>
                <a:gd name="connsiteX1298" fmla="*/ 2528797 w 3526278"/>
                <a:gd name="connsiteY1298" fmla="*/ 1295623 h 2329115"/>
                <a:gd name="connsiteX1299" fmla="*/ 2529008 w 3526278"/>
                <a:gd name="connsiteY1299" fmla="*/ 1296132 h 2329115"/>
                <a:gd name="connsiteX1300" fmla="*/ 2521412 w 3526278"/>
                <a:gd name="connsiteY1300" fmla="*/ 1314471 h 2329115"/>
                <a:gd name="connsiteX1301" fmla="*/ 2520502 w 3526278"/>
                <a:gd name="connsiteY1301" fmla="*/ 1314848 h 2329115"/>
                <a:gd name="connsiteX1302" fmla="*/ 2521418 w 3526278"/>
                <a:gd name="connsiteY1302" fmla="*/ 1317007 h 2329115"/>
                <a:gd name="connsiteX1303" fmla="*/ 2513451 w 3526278"/>
                <a:gd name="connsiteY1303" fmla="*/ 1335793 h 2329115"/>
                <a:gd name="connsiteX1304" fmla="*/ 2510865 w 3526278"/>
                <a:gd name="connsiteY1304" fmla="*/ 1336839 h 2329115"/>
                <a:gd name="connsiteX1305" fmla="*/ 2511296 w 3526278"/>
                <a:gd name="connsiteY1305" fmla="*/ 1337881 h 2329115"/>
                <a:gd name="connsiteX1306" fmla="*/ 2503699 w 3526278"/>
                <a:gd name="connsiteY1306" fmla="*/ 1356220 h 2329115"/>
                <a:gd name="connsiteX1307" fmla="*/ 2500648 w 3526278"/>
                <a:gd name="connsiteY1307" fmla="*/ 1357484 h 2329115"/>
                <a:gd name="connsiteX1308" fmla="*/ 2501175 w 3526278"/>
                <a:gd name="connsiteY1308" fmla="*/ 1358756 h 2329115"/>
                <a:gd name="connsiteX1309" fmla="*/ 2493393 w 3526278"/>
                <a:gd name="connsiteY1309" fmla="*/ 1377542 h 2329115"/>
                <a:gd name="connsiteX1310" fmla="*/ 2489578 w 3526278"/>
                <a:gd name="connsiteY1310" fmla="*/ 1379122 h 2329115"/>
                <a:gd name="connsiteX1311" fmla="*/ 2489788 w 3526278"/>
                <a:gd name="connsiteY1311" fmla="*/ 1379631 h 2329115"/>
                <a:gd name="connsiteX1312" fmla="*/ 2482193 w 3526278"/>
                <a:gd name="connsiteY1312" fmla="*/ 1397970 h 2329115"/>
                <a:gd name="connsiteX1313" fmla="*/ 2480932 w 3526278"/>
                <a:gd name="connsiteY1313" fmla="*/ 1398492 h 2329115"/>
                <a:gd name="connsiteX1314" fmla="*/ 2482197 w 3526278"/>
                <a:gd name="connsiteY1314" fmla="*/ 1401770 h 2329115"/>
                <a:gd name="connsiteX1315" fmla="*/ 2474602 w 3526278"/>
                <a:gd name="connsiteY1315" fmla="*/ 1421452 h 2329115"/>
                <a:gd name="connsiteX1316" fmla="*/ 2471609 w 3526278"/>
                <a:gd name="connsiteY1316" fmla="*/ 1422782 h 2329115"/>
                <a:gd name="connsiteX1317" fmla="*/ 2472076 w 3526278"/>
                <a:gd name="connsiteY1317" fmla="*/ 1423911 h 2329115"/>
                <a:gd name="connsiteX1318" fmla="*/ 2464481 w 3526278"/>
                <a:gd name="connsiteY1318" fmla="*/ 1442250 h 2329115"/>
                <a:gd name="connsiteX1319" fmla="*/ 2463607 w 3526278"/>
                <a:gd name="connsiteY1319" fmla="*/ 1442612 h 2329115"/>
                <a:gd name="connsiteX1320" fmla="*/ 2464485 w 3526278"/>
                <a:gd name="connsiteY1320" fmla="*/ 1444786 h 2329115"/>
                <a:gd name="connsiteX1321" fmla="*/ 2456890 w 3526278"/>
                <a:gd name="connsiteY1321" fmla="*/ 1463572 h 2329115"/>
                <a:gd name="connsiteX1322" fmla="*/ 2456114 w 3526278"/>
                <a:gd name="connsiteY1322" fmla="*/ 1463902 h 2329115"/>
                <a:gd name="connsiteX1323" fmla="*/ 2456895 w 3526278"/>
                <a:gd name="connsiteY1323" fmla="*/ 1465660 h 2329115"/>
                <a:gd name="connsiteX1324" fmla="*/ 2448743 w 3526278"/>
                <a:gd name="connsiteY1324" fmla="*/ 1483999 h 2329115"/>
                <a:gd name="connsiteX1325" fmla="*/ 2444651 w 3526278"/>
                <a:gd name="connsiteY1325" fmla="*/ 1485578 h 2329115"/>
                <a:gd name="connsiteX1326" fmla="*/ 2445509 w 3526278"/>
                <a:gd name="connsiteY1326" fmla="*/ 1487800 h 2329115"/>
                <a:gd name="connsiteX1327" fmla="*/ 2437913 w 3526278"/>
                <a:gd name="connsiteY1327" fmla="*/ 1507481 h 2329115"/>
                <a:gd name="connsiteX1328" fmla="*/ 2437057 w 3526278"/>
                <a:gd name="connsiteY1328" fmla="*/ 1507861 h 2329115"/>
                <a:gd name="connsiteX1329" fmla="*/ 2437918 w 3526278"/>
                <a:gd name="connsiteY1329" fmla="*/ 1509940 h 2329115"/>
                <a:gd name="connsiteX1330" fmla="*/ 2430321 w 3526278"/>
                <a:gd name="connsiteY1330" fmla="*/ 1528279 h 2329115"/>
                <a:gd name="connsiteX1331" fmla="*/ 2429447 w 3526278"/>
                <a:gd name="connsiteY1331" fmla="*/ 1528642 h 2329115"/>
                <a:gd name="connsiteX1332" fmla="*/ 2430327 w 3526278"/>
                <a:gd name="connsiteY1332" fmla="*/ 1530814 h 2329115"/>
                <a:gd name="connsiteX1333" fmla="*/ 2422730 w 3526278"/>
                <a:gd name="connsiteY1333" fmla="*/ 1549601 h 2329115"/>
                <a:gd name="connsiteX1334" fmla="*/ 2421107 w 3526278"/>
                <a:gd name="connsiteY1334" fmla="*/ 1550290 h 2329115"/>
                <a:gd name="connsiteX1335" fmla="*/ 2422735 w 3526278"/>
                <a:gd name="connsiteY1335" fmla="*/ 1554219 h 2329115"/>
                <a:gd name="connsiteX1336" fmla="*/ 2415140 w 3526278"/>
                <a:gd name="connsiteY1336" fmla="*/ 1572559 h 2329115"/>
                <a:gd name="connsiteX1337" fmla="*/ 2414002 w 3526278"/>
                <a:gd name="connsiteY1337" fmla="*/ 1573030 h 2329115"/>
                <a:gd name="connsiteX1338" fmla="*/ 2415145 w 3526278"/>
                <a:gd name="connsiteY1338" fmla="*/ 1575726 h 2329115"/>
                <a:gd name="connsiteX1339" fmla="*/ 2407364 w 3526278"/>
                <a:gd name="connsiteY1339" fmla="*/ 1594065 h 2329115"/>
                <a:gd name="connsiteX1340" fmla="*/ 2404871 w 3526278"/>
                <a:gd name="connsiteY1340" fmla="*/ 1595074 h 2329115"/>
                <a:gd name="connsiteX1341" fmla="*/ 2406289 w 3526278"/>
                <a:gd name="connsiteY1341" fmla="*/ 1598499 h 2329115"/>
                <a:gd name="connsiteX1342" fmla="*/ 2399305 w 3526278"/>
                <a:gd name="connsiteY1342" fmla="*/ 1615361 h 2329115"/>
                <a:gd name="connsiteX1343" fmla="*/ 2401229 w 3526278"/>
                <a:gd name="connsiteY1343" fmla="*/ 1620006 h 2329115"/>
                <a:gd name="connsiteX1344" fmla="*/ 2393633 w 3526278"/>
                <a:gd name="connsiteY1344" fmla="*/ 1638346 h 2329115"/>
                <a:gd name="connsiteX1345" fmla="*/ 2392070 w 3526278"/>
                <a:gd name="connsiteY1345" fmla="*/ 1638993 h 2329115"/>
                <a:gd name="connsiteX1346" fmla="*/ 2393638 w 3526278"/>
                <a:gd name="connsiteY1346" fmla="*/ 1642779 h 2329115"/>
                <a:gd name="connsiteX1347" fmla="*/ 2386608 w 3526278"/>
                <a:gd name="connsiteY1347" fmla="*/ 1659750 h 2329115"/>
                <a:gd name="connsiteX1348" fmla="*/ 2388578 w 3526278"/>
                <a:gd name="connsiteY1348" fmla="*/ 1664286 h 2329115"/>
                <a:gd name="connsiteX1349" fmla="*/ 2380611 w 3526278"/>
                <a:gd name="connsiteY1349" fmla="*/ 1682625 h 2329115"/>
                <a:gd name="connsiteX1350" fmla="*/ 2379356 w 3526278"/>
                <a:gd name="connsiteY1350" fmla="*/ 1683121 h 2329115"/>
                <a:gd name="connsiteX1351" fmla="*/ 2380987 w 3526278"/>
                <a:gd name="connsiteY1351" fmla="*/ 1687058 h 2329115"/>
                <a:gd name="connsiteX1352" fmla="*/ 2373449 w 3526278"/>
                <a:gd name="connsiteY1352" fmla="*/ 1705256 h 2329115"/>
                <a:gd name="connsiteX1353" fmla="*/ 2375927 w 3526278"/>
                <a:gd name="connsiteY1353" fmla="*/ 1711096 h 2329115"/>
                <a:gd name="connsiteX1354" fmla="*/ 2368145 w 3526278"/>
                <a:gd name="connsiteY1354" fmla="*/ 1729435 h 2329115"/>
                <a:gd name="connsiteX1355" fmla="*/ 2367619 w 3526278"/>
                <a:gd name="connsiteY1355" fmla="*/ 1729648 h 2329115"/>
                <a:gd name="connsiteX1356" fmla="*/ 2368336 w 3526278"/>
                <a:gd name="connsiteY1356" fmla="*/ 1731338 h 2329115"/>
                <a:gd name="connsiteX1357" fmla="*/ 2360555 w 3526278"/>
                <a:gd name="connsiteY1357" fmla="*/ 1749678 h 2329115"/>
                <a:gd name="connsiteX1358" fmla="*/ 2359780 w 3526278"/>
                <a:gd name="connsiteY1358" fmla="*/ 1749991 h 2329115"/>
                <a:gd name="connsiteX1359" fmla="*/ 2362010 w 3526278"/>
                <a:gd name="connsiteY1359" fmla="*/ 1755376 h 2329115"/>
                <a:gd name="connsiteX1360" fmla="*/ 2354661 w 3526278"/>
                <a:gd name="connsiteY1360" fmla="*/ 1773119 h 2329115"/>
                <a:gd name="connsiteX1361" fmla="*/ 2356949 w 3526278"/>
                <a:gd name="connsiteY1361" fmla="*/ 1778781 h 2329115"/>
                <a:gd name="connsiteX1362" fmla="*/ 2349661 w 3526278"/>
                <a:gd name="connsiteY1362" fmla="*/ 1796807 h 2329115"/>
                <a:gd name="connsiteX1363" fmla="*/ 2351889 w 3526278"/>
                <a:gd name="connsiteY1363" fmla="*/ 1802186 h 2329115"/>
                <a:gd name="connsiteX1364" fmla="*/ 2344539 w 3526278"/>
                <a:gd name="connsiteY1364" fmla="*/ 1819930 h 2329115"/>
                <a:gd name="connsiteX1365" fmla="*/ 2346828 w 3526278"/>
                <a:gd name="connsiteY1365" fmla="*/ 1825591 h 2329115"/>
                <a:gd name="connsiteX1366" fmla="*/ 2339845 w 3526278"/>
                <a:gd name="connsiteY1366" fmla="*/ 1842862 h 2329115"/>
                <a:gd name="connsiteX1367" fmla="*/ 2341768 w 3526278"/>
                <a:gd name="connsiteY1367" fmla="*/ 1847732 h 2329115"/>
                <a:gd name="connsiteX1368" fmla="*/ 2334670 w 3526278"/>
                <a:gd name="connsiteY1368" fmla="*/ 1865703 h 2329115"/>
                <a:gd name="connsiteX1369" fmla="*/ 2336707 w 3526278"/>
                <a:gd name="connsiteY1369" fmla="*/ 1870503 h 2329115"/>
                <a:gd name="connsiteX1370" fmla="*/ 2330611 w 3526278"/>
                <a:gd name="connsiteY1370" fmla="*/ 1884871 h 2329115"/>
                <a:gd name="connsiteX1371" fmla="*/ 2334177 w 3526278"/>
                <a:gd name="connsiteY1371" fmla="*/ 1893276 h 2329115"/>
                <a:gd name="connsiteX1372" fmla="*/ 2326547 w 3526278"/>
                <a:gd name="connsiteY1372" fmla="*/ 1911258 h 2329115"/>
                <a:gd name="connsiteX1373" fmla="*/ 2329116 w 3526278"/>
                <a:gd name="connsiteY1373" fmla="*/ 1917314 h 2329115"/>
                <a:gd name="connsiteX1374" fmla="*/ 2322423 w 3526278"/>
                <a:gd name="connsiteY1374" fmla="*/ 1933089 h 2329115"/>
                <a:gd name="connsiteX1375" fmla="*/ 2325321 w 3526278"/>
                <a:gd name="connsiteY1375" fmla="*/ 1940085 h 2329115"/>
                <a:gd name="connsiteX1376" fmla="*/ 2317724 w 3526278"/>
                <a:gd name="connsiteY1376" fmla="*/ 1958424 h 2329115"/>
                <a:gd name="connsiteX1377" fmla="*/ 2317539 w 3526278"/>
                <a:gd name="connsiteY1377" fmla="*/ 1958501 h 2329115"/>
                <a:gd name="connsiteX1378" fmla="*/ 2320260 w 3526278"/>
                <a:gd name="connsiteY1378" fmla="*/ 1965389 h 2329115"/>
                <a:gd name="connsiteX1379" fmla="*/ 2314411 w 3526278"/>
                <a:gd name="connsiteY1379" fmla="*/ 1980197 h 2329115"/>
                <a:gd name="connsiteX1380" fmla="*/ 2317730 w 3526278"/>
                <a:gd name="connsiteY1380" fmla="*/ 1988793 h 2329115"/>
                <a:gd name="connsiteX1381" fmla="*/ 2311581 w 3526278"/>
                <a:gd name="connsiteY1381" fmla="*/ 2004726 h 2329115"/>
                <a:gd name="connsiteX1382" fmla="*/ 2315199 w 3526278"/>
                <a:gd name="connsiteY1382" fmla="*/ 2013463 h 2329115"/>
                <a:gd name="connsiteX1383" fmla="*/ 2309130 w 3526278"/>
                <a:gd name="connsiteY1383" fmla="*/ 2028116 h 2329115"/>
                <a:gd name="connsiteX1384" fmla="*/ 2312669 w 3526278"/>
                <a:gd name="connsiteY1384" fmla="*/ 2036868 h 2329115"/>
                <a:gd name="connsiteX1385" fmla="*/ 2306548 w 3526278"/>
                <a:gd name="connsiteY1385" fmla="*/ 2052006 h 2329115"/>
                <a:gd name="connsiteX1386" fmla="*/ 2310140 w 3526278"/>
                <a:gd name="connsiteY1386" fmla="*/ 2060274 h 2329115"/>
                <a:gd name="connsiteX1387" fmla="*/ 2303747 w 3526278"/>
                <a:gd name="connsiteY1387" fmla="*/ 2074988 h 2329115"/>
                <a:gd name="connsiteX1388" fmla="*/ 2307609 w 3526278"/>
                <a:gd name="connsiteY1388" fmla="*/ 2084311 h 2329115"/>
                <a:gd name="connsiteX1389" fmla="*/ 2301627 w 3526278"/>
                <a:gd name="connsiteY1389" fmla="*/ 2098751 h 2329115"/>
                <a:gd name="connsiteX1390" fmla="*/ 2305078 w 3526278"/>
                <a:gd name="connsiteY1390" fmla="*/ 2107083 h 2329115"/>
                <a:gd name="connsiteX1391" fmla="*/ 2298311 w 3526278"/>
                <a:gd name="connsiteY1391" fmla="*/ 2123421 h 2329115"/>
                <a:gd name="connsiteX1392" fmla="*/ 2302548 w 3526278"/>
                <a:gd name="connsiteY1392" fmla="*/ 2133651 h 2329115"/>
                <a:gd name="connsiteX1393" fmla="*/ 2296479 w 3526278"/>
                <a:gd name="connsiteY1393" fmla="*/ 2148304 h 2329115"/>
                <a:gd name="connsiteX1394" fmla="*/ 2300018 w 3526278"/>
                <a:gd name="connsiteY1394" fmla="*/ 2157057 h 2329115"/>
                <a:gd name="connsiteX1395" fmla="*/ 2295229 w 3526278"/>
                <a:gd name="connsiteY1395" fmla="*/ 2168900 h 2329115"/>
                <a:gd name="connsiteX1396" fmla="*/ 2300018 w 3526278"/>
                <a:gd name="connsiteY1396" fmla="*/ 2180461 h 2329115"/>
                <a:gd name="connsiteX1397" fmla="*/ 2293779 w 3526278"/>
                <a:gd name="connsiteY1397" fmla="*/ 2195522 h 2329115"/>
                <a:gd name="connsiteX1398" fmla="*/ 2297487 w 3526278"/>
                <a:gd name="connsiteY1398" fmla="*/ 2205131 h 2329115"/>
                <a:gd name="connsiteX1399" fmla="*/ 2292559 w 3526278"/>
                <a:gd name="connsiteY1399" fmla="*/ 2217901 h 2329115"/>
                <a:gd name="connsiteX1400" fmla="*/ 2297487 w 3526278"/>
                <a:gd name="connsiteY1400" fmla="*/ 2229802 h 2329115"/>
                <a:gd name="connsiteX1401" fmla="*/ 2292509 w 3526278"/>
                <a:gd name="connsiteY1401" fmla="*/ 2241820 h 2329115"/>
                <a:gd name="connsiteX1402" fmla="*/ 2297487 w 3526278"/>
                <a:gd name="connsiteY1402" fmla="*/ 2253839 h 2329115"/>
                <a:gd name="connsiteX1403" fmla="*/ 2292247 w 3526278"/>
                <a:gd name="connsiteY1403" fmla="*/ 2266490 h 2329115"/>
                <a:gd name="connsiteX1404" fmla="*/ 2297487 w 3526278"/>
                <a:gd name="connsiteY1404" fmla="*/ 2279142 h 2329115"/>
                <a:gd name="connsiteX1405" fmla="*/ 2292509 w 3526278"/>
                <a:gd name="connsiteY1405" fmla="*/ 2291161 h 2329115"/>
                <a:gd name="connsiteX1406" fmla="*/ 2297487 w 3526278"/>
                <a:gd name="connsiteY1406" fmla="*/ 2303180 h 2329115"/>
                <a:gd name="connsiteX1407" fmla="*/ 2271552 w 3526278"/>
                <a:gd name="connsiteY1407" fmla="*/ 2329115 h 2329115"/>
                <a:gd name="connsiteX1408" fmla="*/ 2245617 w 3526278"/>
                <a:gd name="connsiteY1408" fmla="*/ 2303180 h 2329115"/>
                <a:gd name="connsiteX1409" fmla="*/ 2250595 w 3526278"/>
                <a:gd name="connsiteY1409" fmla="*/ 2291161 h 2329115"/>
                <a:gd name="connsiteX1410" fmla="*/ 2245617 w 3526278"/>
                <a:gd name="connsiteY1410" fmla="*/ 2279142 h 2329115"/>
                <a:gd name="connsiteX1411" fmla="*/ 2250857 w 3526278"/>
                <a:gd name="connsiteY1411" fmla="*/ 2266490 h 2329115"/>
                <a:gd name="connsiteX1412" fmla="*/ 2245617 w 3526278"/>
                <a:gd name="connsiteY1412" fmla="*/ 2253839 h 2329115"/>
                <a:gd name="connsiteX1413" fmla="*/ 2250594 w 3526278"/>
                <a:gd name="connsiteY1413" fmla="*/ 2241820 h 2329115"/>
                <a:gd name="connsiteX1414" fmla="*/ 2245617 w 3526278"/>
                <a:gd name="connsiteY1414" fmla="*/ 2229802 h 2329115"/>
                <a:gd name="connsiteX1415" fmla="*/ 2250545 w 3526278"/>
                <a:gd name="connsiteY1415" fmla="*/ 2217901 h 2329115"/>
                <a:gd name="connsiteX1416" fmla="*/ 2245617 w 3526278"/>
                <a:gd name="connsiteY1416" fmla="*/ 2205131 h 2329115"/>
                <a:gd name="connsiteX1417" fmla="*/ 2251766 w 3526278"/>
                <a:gd name="connsiteY1417" fmla="*/ 2189199 h 2329115"/>
                <a:gd name="connsiteX1418" fmla="*/ 2248147 w 3526278"/>
                <a:gd name="connsiteY1418" fmla="*/ 2180461 h 2329115"/>
                <a:gd name="connsiteX1419" fmla="*/ 2252935 w 3526278"/>
                <a:gd name="connsiteY1419" fmla="*/ 2168900 h 2329115"/>
                <a:gd name="connsiteX1420" fmla="*/ 2248147 w 3526278"/>
                <a:gd name="connsiteY1420" fmla="*/ 2157057 h 2329115"/>
                <a:gd name="connsiteX1421" fmla="*/ 2254185 w 3526278"/>
                <a:gd name="connsiteY1421" fmla="*/ 2142122 h 2329115"/>
                <a:gd name="connsiteX1422" fmla="*/ 2250677 w 3526278"/>
                <a:gd name="connsiteY1422" fmla="*/ 2133651 h 2329115"/>
                <a:gd name="connsiteX1423" fmla="*/ 2257445 w 3526278"/>
                <a:gd name="connsiteY1423" fmla="*/ 2117313 h 2329115"/>
                <a:gd name="connsiteX1424" fmla="*/ 2253207 w 3526278"/>
                <a:gd name="connsiteY1424" fmla="*/ 2107083 h 2329115"/>
                <a:gd name="connsiteX1425" fmla="*/ 2259188 w 3526278"/>
                <a:gd name="connsiteY1425" fmla="*/ 2092643 h 2329115"/>
                <a:gd name="connsiteX1426" fmla="*/ 2255738 w 3526278"/>
                <a:gd name="connsiteY1426" fmla="*/ 2084311 h 2329115"/>
                <a:gd name="connsiteX1427" fmla="*/ 2260834 w 3526278"/>
                <a:gd name="connsiteY1427" fmla="*/ 2072006 h 2329115"/>
                <a:gd name="connsiteX1428" fmla="*/ 2255738 w 3526278"/>
                <a:gd name="connsiteY1428" fmla="*/ 2060274 h 2329115"/>
                <a:gd name="connsiteX1429" fmla="*/ 2263260 w 3526278"/>
                <a:gd name="connsiteY1429" fmla="*/ 2042957 h 2329115"/>
                <a:gd name="connsiteX1430" fmla="*/ 2260798 w 3526278"/>
                <a:gd name="connsiteY1430" fmla="*/ 2036868 h 2329115"/>
                <a:gd name="connsiteX1431" fmla="*/ 2266837 w 3526278"/>
                <a:gd name="connsiteY1431" fmla="*/ 2021933 h 2329115"/>
                <a:gd name="connsiteX1432" fmla="*/ 2263329 w 3526278"/>
                <a:gd name="connsiteY1432" fmla="*/ 2013463 h 2329115"/>
                <a:gd name="connsiteX1433" fmla="*/ 2269567 w 3526278"/>
                <a:gd name="connsiteY1433" fmla="*/ 1998401 h 2329115"/>
                <a:gd name="connsiteX1434" fmla="*/ 2265859 w 3526278"/>
                <a:gd name="connsiteY1434" fmla="*/ 1988793 h 2329115"/>
                <a:gd name="connsiteX1435" fmla="*/ 2271678 w 3526278"/>
                <a:gd name="connsiteY1435" fmla="*/ 1973716 h 2329115"/>
                <a:gd name="connsiteX1436" fmla="*/ 2268389 w 3526278"/>
                <a:gd name="connsiteY1436" fmla="*/ 1965389 h 2329115"/>
                <a:gd name="connsiteX1437" fmla="*/ 2275974 w 3526278"/>
                <a:gd name="connsiteY1437" fmla="*/ 1946181 h 2329115"/>
                <a:gd name="connsiteX1438" fmla="*/ 2273449 w 3526278"/>
                <a:gd name="connsiteY1438" fmla="*/ 1940085 h 2329115"/>
                <a:gd name="connsiteX1439" fmla="*/ 2279472 w 3526278"/>
                <a:gd name="connsiteY1439" fmla="*/ 1925545 h 2329115"/>
                <a:gd name="connsiteX1440" fmla="*/ 2275980 w 3526278"/>
                <a:gd name="connsiteY1440" fmla="*/ 1917314 h 2329115"/>
                <a:gd name="connsiteX1441" fmla="*/ 2283610 w 3526278"/>
                <a:gd name="connsiteY1441" fmla="*/ 1899332 h 2329115"/>
                <a:gd name="connsiteX1442" fmla="*/ 2281040 w 3526278"/>
                <a:gd name="connsiteY1442" fmla="*/ 1893276 h 2329115"/>
                <a:gd name="connsiteX1443" fmla="*/ 2287137 w 3526278"/>
                <a:gd name="connsiteY1443" fmla="*/ 1878908 h 2329115"/>
                <a:gd name="connsiteX1444" fmla="*/ 2283571 w 3526278"/>
                <a:gd name="connsiteY1444" fmla="*/ 1870503 h 2329115"/>
                <a:gd name="connsiteX1445" fmla="*/ 2291352 w 3526278"/>
                <a:gd name="connsiteY1445" fmla="*/ 1852164 h 2329115"/>
                <a:gd name="connsiteX1446" fmla="*/ 2291606 w 3526278"/>
                <a:gd name="connsiteY1446" fmla="*/ 1852061 h 2329115"/>
                <a:gd name="connsiteX1447" fmla="*/ 2289897 w 3526278"/>
                <a:gd name="connsiteY1447" fmla="*/ 1847732 h 2329115"/>
                <a:gd name="connsiteX1448" fmla="*/ 2296821 w 3526278"/>
                <a:gd name="connsiteY1448" fmla="*/ 1830200 h 2329115"/>
                <a:gd name="connsiteX1449" fmla="*/ 2294957 w 3526278"/>
                <a:gd name="connsiteY1449" fmla="*/ 1825591 h 2329115"/>
                <a:gd name="connsiteX1450" fmla="*/ 2302246 w 3526278"/>
                <a:gd name="connsiteY1450" fmla="*/ 1807565 h 2329115"/>
                <a:gd name="connsiteX1451" fmla="*/ 2300018 w 3526278"/>
                <a:gd name="connsiteY1451" fmla="*/ 1802186 h 2329115"/>
                <a:gd name="connsiteX1452" fmla="*/ 2307367 w 3526278"/>
                <a:gd name="connsiteY1452" fmla="*/ 1784442 h 2329115"/>
                <a:gd name="connsiteX1453" fmla="*/ 2305078 w 3526278"/>
                <a:gd name="connsiteY1453" fmla="*/ 1778781 h 2329115"/>
                <a:gd name="connsiteX1454" fmla="*/ 2312367 w 3526278"/>
                <a:gd name="connsiteY1454" fmla="*/ 1760755 h 2329115"/>
                <a:gd name="connsiteX1455" fmla="*/ 2310139 w 3526278"/>
                <a:gd name="connsiteY1455" fmla="*/ 1755376 h 2329115"/>
                <a:gd name="connsiteX1456" fmla="*/ 2317676 w 3526278"/>
                <a:gd name="connsiteY1456" fmla="*/ 1737177 h 2329115"/>
                <a:gd name="connsiteX1457" fmla="*/ 2315199 w 3526278"/>
                <a:gd name="connsiteY1457" fmla="*/ 1731338 h 2329115"/>
                <a:gd name="connsiteX1458" fmla="*/ 2322981 w 3526278"/>
                <a:gd name="connsiteY1458" fmla="*/ 1712999 h 2329115"/>
                <a:gd name="connsiteX1459" fmla="*/ 2323507 w 3526278"/>
                <a:gd name="connsiteY1459" fmla="*/ 1712787 h 2329115"/>
                <a:gd name="connsiteX1460" fmla="*/ 2322790 w 3526278"/>
                <a:gd name="connsiteY1460" fmla="*/ 1711096 h 2329115"/>
                <a:gd name="connsiteX1461" fmla="*/ 2330572 w 3526278"/>
                <a:gd name="connsiteY1461" fmla="*/ 1692757 h 2329115"/>
                <a:gd name="connsiteX1462" fmla="*/ 2331346 w 3526278"/>
                <a:gd name="connsiteY1462" fmla="*/ 1692444 h 2329115"/>
                <a:gd name="connsiteX1463" fmla="*/ 2329115 w 3526278"/>
                <a:gd name="connsiteY1463" fmla="*/ 1687058 h 2329115"/>
                <a:gd name="connsiteX1464" fmla="*/ 2336415 w 3526278"/>
                <a:gd name="connsiteY1464" fmla="*/ 1669437 h 2329115"/>
                <a:gd name="connsiteX1465" fmla="*/ 2334176 w 3526278"/>
                <a:gd name="connsiteY1465" fmla="*/ 1664286 h 2329115"/>
                <a:gd name="connsiteX1466" fmla="*/ 2342143 w 3526278"/>
                <a:gd name="connsiteY1466" fmla="*/ 1645947 h 2329115"/>
                <a:gd name="connsiteX1467" fmla="*/ 2342947 w 3526278"/>
                <a:gd name="connsiteY1467" fmla="*/ 1645629 h 2329115"/>
                <a:gd name="connsiteX1468" fmla="*/ 2341767 w 3526278"/>
                <a:gd name="connsiteY1468" fmla="*/ 1642779 h 2329115"/>
                <a:gd name="connsiteX1469" fmla="*/ 2349363 w 3526278"/>
                <a:gd name="connsiteY1469" fmla="*/ 1624440 h 2329115"/>
                <a:gd name="connsiteX1470" fmla="*/ 2350926 w 3526278"/>
                <a:gd name="connsiteY1470" fmla="*/ 1623792 h 2329115"/>
                <a:gd name="connsiteX1471" fmla="*/ 2349358 w 3526278"/>
                <a:gd name="connsiteY1471" fmla="*/ 1620006 h 2329115"/>
                <a:gd name="connsiteX1472" fmla="*/ 2356343 w 3526278"/>
                <a:gd name="connsiteY1472" fmla="*/ 1603143 h 2329115"/>
                <a:gd name="connsiteX1473" fmla="*/ 2354418 w 3526278"/>
                <a:gd name="connsiteY1473" fmla="*/ 1598499 h 2329115"/>
                <a:gd name="connsiteX1474" fmla="*/ 2362015 w 3526278"/>
                <a:gd name="connsiteY1474" fmla="*/ 1580160 h 2329115"/>
                <a:gd name="connsiteX1475" fmla="*/ 2363610 w 3526278"/>
                <a:gd name="connsiteY1475" fmla="*/ 1579498 h 2329115"/>
                <a:gd name="connsiteX1476" fmla="*/ 2362009 w 3526278"/>
                <a:gd name="connsiteY1476" fmla="*/ 1575726 h 2329115"/>
                <a:gd name="connsiteX1477" fmla="*/ 2369791 w 3526278"/>
                <a:gd name="connsiteY1477" fmla="*/ 1557387 h 2329115"/>
                <a:gd name="connsiteX1478" fmla="*/ 2371835 w 3526278"/>
                <a:gd name="connsiteY1478" fmla="*/ 1556561 h 2329115"/>
                <a:gd name="connsiteX1479" fmla="*/ 2370865 w 3526278"/>
                <a:gd name="connsiteY1479" fmla="*/ 1554219 h 2329115"/>
                <a:gd name="connsiteX1480" fmla="*/ 2378461 w 3526278"/>
                <a:gd name="connsiteY1480" fmla="*/ 1535880 h 2329115"/>
                <a:gd name="connsiteX1481" fmla="*/ 2380210 w 3526278"/>
                <a:gd name="connsiteY1481" fmla="*/ 1535155 h 2329115"/>
                <a:gd name="connsiteX1482" fmla="*/ 2378455 w 3526278"/>
                <a:gd name="connsiteY1482" fmla="*/ 1530814 h 2329115"/>
                <a:gd name="connsiteX1483" fmla="*/ 2386051 w 3526278"/>
                <a:gd name="connsiteY1483" fmla="*/ 1512027 h 2329115"/>
                <a:gd name="connsiteX1484" fmla="*/ 2386783 w 3526278"/>
                <a:gd name="connsiteY1484" fmla="*/ 1511717 h 2329115"/>
                <a:gd name="connsiteX1485" fmla="*/ 2386047 w 3526278"/>
                <a:gd name="connsiteY1485" fmla="*/ 1509940 h 2329115"/>
                <a:gd name="connsiteX1486" fmla="*/ 2393643 w 3526278"/>
                <a:gd name="connsiteY1486" fmla="*/ 1491601 h 2329115"/>
                <a:gd name="connsiteX1487" fmla="*/ 2394903 w 3526278"/>
                <a:gd name="connsiteY1487" fmla="*/ 1491078 h 2329115"/>
                <a:gd name="connsiteX1488" fmla="*/ 2393638 w 3526278"/>
                <a:gd name="connsiteY1488" fmla="*/ 1487800 h 2329115"/>
                <a:gd name="connsiteX1489" fmla="*/ 2401233 w 3526278"/>
                <a:gd name="connsiteY1489" fmla="*/ 1468119 h 2329115"/>
                <a:gd name="connsiteX1490" fmla="*/ 2402142 w 3526278"/>
                <a:gd name="connsiteY1490" fmla="*/ 1467714 h 2329115"/>
                <a:gd name="connsiteX1491" fmla="*/ 2401229 w 3526278"/>
                <a:gd name="connsiteY1491" fmla="*/ 1465660 h 2329115"/>
                <a:gd name="connsiteX1492" fmla="*/ 2409381 w 3526278"/>
                <a:gd name="connsiteY1492" fmla="*/ 1447321 h 2329115"/>
                <a:gd name="connsiteX1493" fmla="*/ 2413064 w 3526278"/>
                <a:gd name="connsiteY1493" fmla="*/ 1445898 h 2329115"/>
                <a:gd name="connsiteX1494" fmla="*/ 2412615 w 3526278"/>
                <a:gd name="connsiteY1494" fmla="*/ 1444786 h 2329115"/>
                <a:gd name="connsiteX1495" fmla="*/ 2420211 w 3526278"/>
                <a:gd name="connsiteY1495" fmla="*/ 1425999 h 2329115"/>
                <a:gd name="connsiteX1496" fmla="*/ 2420942 w 3526278"/>
                <a:gd name="connsiteY1496" fmla="*/ 1425689 h 2329115"/>
                <a:gd name="connsiteX1497" fmla="*/ 2420205 w 3526278"/>
                <a:gd name="connsiteY1497" fmla="*/ 1423911 h 2329115"/>
                <a:gd name="connsiteX1498" fmla="*/ 2427801 w 3526278"/>
                <a:gd name="connsiteY1498" fmla="*/ 1405572 h 2329115"/>
                <a:gd name="connsiteX1499" fmla="*/ 2431243 w 3526278"/>
                <a:gd name="connsiteY1499" fmla="*/ 1404146 h 2329115"/>
                <a:gd name="connsiteX1500" fmla="*/ 2430327 w 3526278"/>
                <a:gd name="connsiteY1500" fmla="*/ 1401770 h 2329115"/>
                <a:gd name="connsiteX1501" fmla="*/ 2437922 w 3526278"/>
                <a:gd name="connsiteY1501" fmla="*/ 1382089 h 2329115"/>
                <a:gd name="connsiteX1502" fmla="*/ 2438778 w 3526278"/>
                <a:gd name="connsiteY1502" fmla="*/ 1381709 h 2329115"/>
                <a:gd name="connsiteX1503" fmla="*/ 2437917 w 3526278"/>
                <a:gd name="connsiteY1503" fmla="*/ 1379631 h 2329115"/>
                <a:gd name="connsiteX1504" fmla="*/ 2445513 w 3526278"/>
                <a:gd name="connsiteY1504" fmla="*/ 1361292 h 2329115"/>
                <a:gd name="connsiteX1505" fmla="*/ 2448565 w 3526278"/>
                <a:gd name="connsiteY1505" fmla="*/ 1360027 h 2329115"/>
                <a:gd name="connsiteX1506" fmla="*/ 2448038 w 3526278"/>
                <a:gd name="connsiteY1506" fmla="*/ 1358756 h 2329115"/>
                <a:gd name="connsiteX1507" fmla="*/ 2455820 w 3526278"/>
                <a:gd name="connsiteY1507" fmla="*/ 1339969 h 2329115"/>
                <a:gd name="connsiteX1508" fmla="*/ 2459635 w 3526278"/>
                <a:gd name="connsiteY1508" fmla="*/ 1338389 h 2329115"/>
                <a:gd name="connsiteX1509" fmla="*/ 2459425 w 3526278"/>
                <a:gd name="connsiteY1509" fmla="*/ 1337881 h 2329115"/>
                <a:gd name="connsiteX1510" fmla="*/ 2467021 w 3526278"/>
                <a:gd name="connsiteY1510" fmla="*/ 1319542 h 2329115"/>
                <a:gd name="connsiteX1511" fmla="*/ 2467931 w 3526278"/>
                <a:gd name="connsiteY1511" fmla="*/ 1319165 h 2329115"/>
                <a:gd name="connsiteX1512" fmla="*/ 2467016 w 3526278"/>
                <a:gd name="connsiteY1512" fmla="*/ 1317007 h 2329115"/>
                <a:gd name="connsiteX1513" fmla="*/ 2474983 w 3526278"/>
                <a:gd name="connsiteY1513" fmla="*/ 1298220 h 2329115"/>
                <a:gd name="connsiteX1514" fmla="*/ 2477569 w 3526278"/>
                <a:gd name="connsiteY1514" fmla="*/ 1297173 h 2329115"/>
                <a:gd name="connsiteX1515" fmla="*/ 2477137 w 3526278"/>
                <a:gd name="connsiteY1515" fmla="*/ 1296132 h 2329115"/>
                <a:gd name="connsiteX1516" fmla="*/ 2484733 w 3526278"/>
                <a:gd name="connsiteY1516" fmla="*/ 1277793 h 2329115"/>
                <a:gd name="connsiteX1517" fmla="*/ 2487785 w 3526278"/>
                <a:gd name="connsiteY1517" fmla="*/ 1276528 h 2329115"/>
                <a:gd name="connsiteX1518" fmla="*/ 2487258 w 3526278"/>
                <a:gd name="connsiteY1518" fmla="*/ 1275257 h 2329115"/>
                <a:gd name="connsiteX1519" fmla="*/ 2495040 w 3526278"/>
                <a:gd name="connsiteY1519" fmla="*/ 1256470 h 2329115"/>
                <a:gd name="connsiteX1520" fmla="*/ 2498960 w 3526278"/>
                <a:gd name="connsiteY1520" fmla="*/ 1254847 h 2329115"/>
                <a:gd name="connsiteX1521" fmla="*/ 2506240 w 3526278"/>
                <a:gd name="connsiteY1521" fmla="*/ 1236413 h 2329115"/>
                <a:gd name="connsiteX1522" fmla="*/ 2509119 w 3526278"/>
                <a:gd name="connsiteY1522" fmla="*/ 1235162 h 2329115"/>
                <a:gd name="connsiteX1523" fmla="*/ 2516361 w 3526278"/>
                <a:gd name="connsiteY1523" fmla="*/ 1217251 h 2329115"/>
                <a:gd name="connsiteX1524" fmla="*/ 2521446 w 3526278"/>
                <a:gd name="connsiteY1524" fmla="*/ 1215094 h 2329115"/>
                <a:gd name="connsiteX1525" fmla="*/ 2529198 w 3526278"/>
                <a:gd name="connsiteY1525" fmla="*/ 1196824 h 2329115"/>
                <a:gd name="connsiteX1526" fmla="*/ 2531884 w 3526278"/>
                <a:gd name="connsiteY1526" fmla="*/ 1195738 h 2329115"/>
                <a:gd name="connsiteX1527" fmla="*/ 2531537 w 3526278"/>
                <a:gd name="connsiteY1527" fmla="*/ 1194921 h 2329115"/>
                <a:gd name="connsiteX1528" fmla="*/ 2539319 w 3526278"/>
                <a:gd name="connsiteY1528" fmla="*/ 1176582 h 2329115"/>
                <a:gd name="connsiteX1529" fmla="*/ 2543331 w 3526278"/>
                <a:gd name="connsiteY1529" fmla="*/ 1174959 h 2329115"/>
                <a:gd name="connsiteX1530" fmla="*/ 2550519 w 3526278"/>
                <a:gd name="connsiteY1530" fmla="*/ 1157605 h 2329115"/>
                <a:gd name="connsiteX1531" fmla="*/ 2555670 w 3526278"/>
                <a:gd name="connsiteY1531" fmla="*/ 1155471 h 2329115"/>
                <a:gd name="connsiteX1532" fmla="*/ 2563171 w 3526278"/>
                <a:gd name="connsiteY1532" fmla="*/ 1137363 h 2329115"/>
                <a:gd name="connsiteX1533" fmla="*/ 2566461 w 3526278"/>
                <a:gd name="connsiteY1533" fmla="*/ 1135999 h 2329115"/>
                <a:gd name="connsiteX1534" fmla="*/ 2565695 w 3526278"/>
                <a:gd name="connsiteY1534" fmla="*/ 1134194 h 2329115"/>
                <a:gd name="connsiteX1535" fmla="*/ 2573477 w 3526278"/>
                <a:gd name="connsiteY1535" fmla="*/ 1115855 h 2329115"/>
                <a:gd name="connsiteX1536" fmla="*/ 2581159 w 3526278"/>
                <a:gd name="connsiteY1536" fmla="*/ 1112749 h 2329115"/>
                <a:gd name="connsiteX1537" fmla="*/ 2587209 w 3526278"/>
                <a:gd name="connsiteY1537" fmla="*/ 1098143 h 2329115"/>
                <a:gd name="connsiteX1538" fmla="*/ 2590484 w 3526278"/>
                <a:gd name="connsiteY1538" fmla="*/ 1096786 h 2329115"/>
                <a:gd name="connsiteX1539" fmla="*/ 2589733 w 3526278"/>
                <a:gd name="connsiteY1539" fmla="*/ 1094975 h 2329115"/>
                <a:gd name="connsiteX1540" fmla="*/ 2597330 w 3526278"/>
                <a:gd name="connsiteY1540" fmla="*/ 1076636 h 2329115"/>
                <a:gd name="connsiteX1541" fmla="*/ 2603745 w 3526278"/>
                <a:gd name="connsiteY1541" fmla="*/ 1073978 h 2329115"/>
                <a:gd name="connsiteX1542" fmla="*/ 2609981 w 3526278"/>
                <a:gd name="connsiteY1542" fmla="*/ 1058924 h 2329115"/>
                <a:gd name="connsiteX1543" fmla="*/ 2616920 w 3526278"/>
                <a:gd name="connsiteY1543" fmla="*/ 1056049 h 2329115"/>
                <a:gd name="connsiteX1544" fmla="*/ 2623897 w 3526278"/>
                <a:gd name="connsiteY1544" fmla="*/ 1037972 h 2329115"/>
                <a:gd name="connsiteX1545" fmla="*/ 2630129 w 3526278"/>
                <a:gd name="connsiteY1545" fmla="*/ 1035202 h 2329115"/>
                <a:gd name="connsiteX1546" fmla="*/ 2636549 w 3526278"/>
                <a:gd name="connsiteY1546" fmla="*/ 1019705 h 2329115"/>
                <a:gd name="connsiteX1547" fmla="*/ 2639609 w 3526278"/>
                <a:gd name="connsiteY1547" fmla="*/ 1018437 h 2329115"/>
                <a:gd name="connsiteX1548" fmla="*/ 2647041 w 3526278"/>
                <a:gd name="connsiteY1548" fmla="*/ 1000912 h 2329115"/>
                <a:gd name="connsiteX1549" fmla="*/ 2652992 w 3526278"/>
                <a:gd name="connsiteY1549" fmla="*/ 998505 h 2329115"/>
                <a:gd name="connsiteX1550" fmla="*/ 2659877 w 3526278"/>
                <a:gd name="connsiteY1550" fmla="*/ 983016 h 2329115"/>
                <a:gd name="connsiteX1551" fmla="*/ 2670060 w 3526278"/>
                <a:gd name="connsiteY1551" fmla="*/ 979086 h 2329115"/>
                <a:gd name="connsiteX1552" fmla="*/ 2675768 w 3526278"/>
                <a:gd name="connsiteY1552" fmla="*/ 965305 h 2329115"/>
                <a:gd name="connsiteX1553" fmla="*/ 2680913 w 3526278"/>
                <a:gd name="connsiteY1553" fmla="*/ 963173 h 2329115"/>
                <a:gd name="connsiteX1554" fmla="*/ 2688420 w 3526278"/>
                <a:gd name="connsiteY1554" fmla="*/ 944167 h 2329115"/>
                <a:gd name="connsiteX1555" fmla="*/ 2694751 w 3526278"/>
                <a:gd name="connsiteY1555" fmla="*/ 941417 h 2329115"/>
                <a:gd name="connsiteX1556" fmla="*/ 2701257 w 3526278"/>
                <a:gd name="connsiteY1556" fmla="*/ 926085 h 2329115"/>
                <a:gd name="connsiteX1557" fmla="*/ 2708308 w 3526278"/>
                <a:gd name="connsiteY1557" fmla="*/ 923234 h 2329115"/>
                <a:gd name="connsiteX1558" fmla="*/ 2714987 w 3526278"/>
                <a:gd name="connsiteY1558" fmla="*/ 907108 h 2329115"/>
                <a:gd name="connsiteX1559" fmla="*/ 2722036 w 3526278"/>
                <a:gd name="connsiteY1559" fmla="*/ 904188 h 2329115"/>
                <a:gd name="connsiteX1560" fmla="*/ 2728009 w 3526278"/>
                <a:gd name="connsiteY1560" fmla="*/ 889767 h 2329115"/>
                <a:gd name="connsiteX1561" fmla="*/ 2737057 w 3526278"/>
                <a:gd name="connsiteY1561" fmla="*/ 886019 h 2329115"/>
                <a:gd name="connsiteX1562" fmla="*/ 2743006 w 3526278"/>
                <a:gd name="connsiteY1562" fmla="*/ 870974 h 2329115"/>
                <a:gd name="connsiteX1563" fmla="*/ 2751799 w 3526278"/>
                <a:gd name="connsiteY1563" fmla="*/ 867159 h 2329115"/>
                <a:gd name="connsiteX1564" fmla="*/ 2756737 w 3526278"/>
                <a:gd name="connsiteY1564" fmla="*/ 855237 h 2329115"/>
                <a:gd name="connsiteX1565" fmla="*/ 2765846 w 3526278"/>
                <a:gd name="connsiteY1565" fmla="*/ 851464 h 2329115"/>
                <a:gd name="connsiteX1566" fmla="*/ 2771919 w 3526278"/>
                <a:gd name="connsiteY1566" fmla="*/ 836446 h 2329115"/>
                <a:gd name="connsiteX1567" fmla="*/ 2782878 w 3526278"/>
                <a:gd name="connsiteY1567" fmla="*/ 831796 h 2329115"/>
                <a:gd name="connsiteX1568" fmla="*/ 2788365 w 3526278"/>
                <a:gd name="connsiteY1568" fmla="*/ 818549 h 2329115"/>
                <a:gd name="connsiteX1569" fmla="*/ 2795302 w 3526278"/>
                <a:gd name="connsiteY1569" fmla="*/ 815675 h 2329115"/>
                <a:gd name="connsiteX1570" fmla="*/ 2801017 w 3526278"/>
                <a:gd name="connsiteY1570" fmla="*/ 801208 h 2329115"/>
                <a:gd name="connsiteX1571" fmla="*/ 2811035 w 3526278"/>
                <a:gd name="connsiteY1571" fmla="*/ 796855 h 2329115"/>
                <a:gd name="connsiteX1572" fmla="*/ 2816198 w 3526278"/>
                <a:gd name="connsiteY1572" fmla="*/ 784390 h 2329115"/>
                <a:gd name="connsiteX1573" fmla="*/ 2827196 w 3526278"/>
                <a:gd name="connsiteY1573" fmla="*/ 779835 h 2329115"/>
                <a:gd name="connsiteX1574" fmla="*/ 2832645 w 3526278"/>
                <a:gd name="connsiteY1574" fmla="*/ 766678 h 2329115"/>
                <a:gd name="connsiteX1575" fmla="*/ 2842983 w 3526278"/>
                <a:gd name="connsiteY1575" fmla="*/ 762396 h 2329115"/>
                <a:gd name="connsiteX1576" fmla="*/ 2847827 w 3526278"/>
                <a:gd name="connsiteY1576" fmla="*/ 750416 h 2329115"/>
                <a:gd name="connsiteX1577" fmla="*/ 2857306 w 3526278"/>
                <a:gd name="connsiteY1577" fmla="*/ 746393 h 2329115"/>
                <a:gd name="connsiteX1578" fmla="*/ 2863194 w 3526278"/>
                <a:gd name="connsiteY1578" fmla="*/ 732519 h 2329115"/>
                <a:gd name="connsiteX1579" fmla="*/ 2875173 w 3526278"/>
                <a:gd name="connsiteY1579" fmla="*/ 727675 h 2329115"/>
                <a:gd name="connsiteX1580" fmla="*/ 2879455 w 3526278"/>
                <a:gd name="connsiteY1580" fmla="*/ 717337 h 2329115"/>
                <a:gd name="connsiteX1581" fmla="*/ 2889557 w 3526278"/>
                <a:gd name="connsiteY1581" fmla="*/ 713152 h 2329115"/>
                <a:gd name="connsiteX1582" fmla="*/ 2894637 w 3526278"/>
                <a:gd name="connsiteY1582" fmla="*/ 700891 h 2329115"/>
                <a:gd name="connsiteX1583" fmla="*/ 2904669 w 3526278"/>
                <a:gd name="connsiteY1583" fmla="*/ 696735 h 2329115"/>
                <a:gd name="connsiteX1584" fmla="*/ 2910004 w 3526278"/>
                <a:gd name="connsiteY1584" fmla="*/ 683550 h 2329115"/>
                <a:gd name="connsiteX1585" fmla="*/ 2921514 w 3526278"/>
                <a:gd name="connsiteY1585" fmla="*/ 678668 h 2329115"/>
                <a:gd name="connsiteX1586" fmla="*/ 2926265 w 3526278"/>
                <a:gd name="connsiteY1586" fmla="*/ 666917 h 2329115"/>
                <a:gd name="connsiteX1587" fmla="*/ 2937054 w 3526278"/>
                <a:gd name="connsiteY1587" fmla="*/ 662339 h 2329115"/>
                <a:gd name="connsiteX1588" fmla="*/ 2941633 w 3526278"/>
                <a:gd name="connsiteY1588" fmla="*/ 651550 h 2329115"/>
                <a:gd name="connsiteX1589" fmla="*/ 2953807 w 3526278"/>
                <a:gd name="connsiteY1589" fmla="*/ 646627 h 2329115"/>
                <a:gd name="connsiteX1590" fmla="*/ 2958264 w 3526278"/>
                <a:gd name="connsiteY1590" fmla="*/ 636369 h 2329115"/>
                <a:gd name="connsiteX1591" fmla="*/ 2971076 w 3526278"/>
                <a:gd name="connsiteY1591" fmla="*/ 631308 h 2329115"/>
                <a:gd name="connsiteX1592" fmla="*/ 2975605 w 3526278"/>
                <a:gd name="connsiteY1592" fmla="*/ 620107 h 2329115"/>
                <a:gd name="connsiteX1593" fmla="*/ 2986394 w 3526278"/>
                <a:gd name="connsiteY1593" fmla="*/ 615529 h 2329115"/>
                <a:gd name="connsiteX1594" fmla="*/ 2986977 w 3526278"/>
                <a:gd name="connsiteY1594" fmla="*/ 614155 h 2329115"/>
                <a:gd name="connsiteX1595" fmla="*/ 2972958 w 3526278"/>
                <a:gd name="connsiteY1595" fmla="*/ 620388 h 2329115"/>
                <a:gd name="connsiteX1596" fmla="*/ 2970535 w 3526278"/>
                <a:gd name="connsiteY1596" fmla="*/ 626237 h 2329115"/>
                <a:gd name="connsiteX1597" fmla="*/ 2959799 w 3526278"/>
                <a:gd name="connsiteY1597" fmla="*/ 630684 h 2329115"/>
                <a:gd name="connsiteX1598" fmla="*/ 2955353 w 3526278"/>
                <a:gd name="connsiteY1598" fmla="*/ 641419 h 2329115"/>
                <a:gd name="connsiteX1599" fmla="*/ 2941879 w 3526278"/>
                <a:gd name="connsiteY1599" fmla="*/ 647000 h 2329115"/>
                <a:gd name="connsiteX1600" fmla="*/ 2937456 w 3526278"/>
                <a:gd name="connsiteY1600" fmla="*/ 657680 h 2329115"/>
                <a:gd name="connsiteX1601" fmla="*/ 2925509 w 3526278"/>
                <a:gd name="connsiteY1601" fmla="*/ 662629 h 2329115"/>
                <a:gd name="connsiteX1602" fmla="*/ 2921194 w 3526278"/>
                <a:gd name="connsiteY1602" fmla="*/ 673047 h 2329115"/>
                <a:gd name="connsiteX1603" fmla="*/ 2910177 w 3526278"/>
                <a:gd name="connsiteY1603" fmla="*/ 677611 h 2329115"/>
                <a:gd name="connsiteX1604" fmla="*/ 2905457 w 3526278"/>
                <a:gd name="connsiteY1604" fmla="*/ 688228 h 2329115"/>
                <a:gd name="connsiteX1605" fmla="*/ 2891421 w 3526278"/>
                <a:gd name="connsiteY1605" fmla="*/ 693646 h 2329115"/>
                <a:gd name="connsiteX1606" fmla="*/ 2887035 w 3526278"/>
                <a:gd name="connsiteY1606" fmla="*/ 704490 h 2329115"/>
                <a:gd name="connsiteX1607" fmla="*/ 2877113 w 3526278"/>
                <a:gd name="connsiteY1607" fmla="*/ 708700 h 2329115"/>
                <a:gd name="connsiteX1608" fmla="*/ 2871855 w 3526278"/>
                <a:gd name="connsiteY1608" fmla="*/ 722018 h 2329115"/>
                <a:gd name="connsiteX1609" fmla="*/ 2861104 w 3526278"/>
                <a:gd name="connsiteY1609" fmla="*/ 726688 h 2329115"/>
                <a:gd name="connsiteX1610" fmla="*/ 2856487 w 3526278"/>
                <a:gd name="connsiteY1610" fmla="*/ 737569 h 2329115"/>
                <a:gd name="connsiteX1611" fmla="*/ 2845136 w 3526278"/>
                <a:gd name="connsiteY1611" fmla="*/ 742159 h 2329115"/>
                <a:gd name="connsiteX1612" fmla="*/ 2840226 w 3526278"/>
                <a:gd name="connsiteY1612" fmla="*/ 754015 h 2329115"/>
                <a:gd name="connsiteX1613" fmla="*/ 2829490 w 3526278"/>
                <a:gd name="connsiteY1613" fmla="*/ 758462 h 2329115"/>
                <a:gd name="connsiteX1614" fmla="*/ 2825043 w 3526278"/>
                <a:gd name="connsiteY1614" fmla="*/ 769197 h 2329115"/>
                <a:gd name="connsiteX1615" fmla="*/ 2814415 w 3526278"/>
                <a:gd name="connsiteY1615" fmla="*/ 773599 h 2329115"/>
                <a:gd name="connsiteX1616" fmla="*/ 2808597 w 3526278"/>
                <a:gd name="connsiteY1616" fmla="*/ 787989 h 2329115"/>
                <a:gd name="connsiteX1617" fmla="*/ 2797901 w 3526278"/>
                <a:gd name="connsiteY1617" fmla="*/ 792528 h 2329115"/>
                <a:gd name="connsiteX1618" fmla="*/ 2793416 w 3526278"/>
                <a:gd name="connsiteY1618" fmla="*/ 803356 h 2329115"/>
                <a:gd name="connsiteX1619" fmla="*/ 2783889 w 3526278"/>
                <a:gd name="connsiteY1619" fmla="*/ 807302 h 2329115"/>
                <a:gd name="connsiteX1620" fmla="*/ 2778049 w 3526278"/>
                <a:gd name="connsiteY1620" fmla="*/ 821068 h 2329115"/>
                <a:gd name="connsiteX1621" fmla="*/ 2770453 w 3526278"/>
                <a:gd name="connsiteY1621" fmla="*/ 824139 h 2329115"/>
                <a:gd name="connsiteX1622" fmla="*/ 2764317 w 3526278"/>
                <a:gd name="connsiteY1622" fmla="*/ 839676 h 2329115"/>
                <a:gd name="connsiteX1623" fmla="*/ 2753659 w 3526278"/>
                <a:gd name="connsiteY1623" fmla="*/ 844306 h 2329115"/>
                <a:gd name="connsiteX1624" fmla="*/ 2749135 w 3526278"/>
                <a:gd name="connsiteY1624" fmla="*/ 855227 h 2329115"/>
                <a:gd name="connsiteX1625" fmla="*/ 2739983 w 3526278"/>
                <a:gd name="connsiteY1625" fmla="*/ 859018 h 2329115"/>
                <a:gd name="connsiteX1626" fmla="*/ 2733769 w 3526278"/>
                <a:gd name="connsiteY1626" fmla="*/ 874019 h 2329115"/>
                <a:gd name="connsiteX1627" fmla="*/ 2726142 w 3526278"/>
                <a:gd name="connsiteY1627" fmla="*/ 877179 h 2329115"/>
                <a:gd name="connsiteX1628" fmla="*/ 2720037 w 3526278"/>
                <a:gd name="connsiteY1628" fmla="*/ 891916 h 2329115"/>
                <a:gd name="connsiteX1629" fmla="*/ 2710430 w 3526278"/>
                <a:gd name="connsiteY1629" fmla="*/ 895895 h 2329115"/>
                <a:gd name="connsiteX1630" fmla="*/ 2704857 w 3526278"/>
                <a:gd name="connsiteY1630" fmla="*/ 910337 h 2329115"/>
                <a:gd name="connsiteX1631" fmla="*/ 2698034 w 3526278"/>
                <a:gd name="connsiteY1631" fmla="*/ 913369 h 2329115"/>
                <a:gd name="connsiteX1632" fmla="*/ 2692019 w 3526278"/>
                <a:gd name="connsiteY1632" fmla="*/ 928235 h 2329115"/>
                <a:gd name="connsiteX1633" fmla="*/ 2683015 w 3526278"/>
                <a:gd name="connsiteY1633" fmla="*/ 932054 h 2329115"/>
                <a:gd name="connsiteX1634" fmla="*/ 2677918 w 3526278"/>
                <a:gd name="connsiteY1634" fmla="*/ 943787 h 2329115"/>
                <a:gd name="connsiteX1635" fmla="*/ 2669607 w 3526278"/>
                <a:gd name="connsiteY1635" fmla="*/ 947069 h 2329115"/>
                <a:gd name="connsiteX1636" fmla="*/ 2663106 w 3526278"/>
                <a:gd name="connsiteY1636" fmla="*/ 962763 h 2329115"/>
                <a:gd name="connsiteX1637" fmla="*/ 2657345 w 3526278"/>
                <a:gd name="connsiteY1637" fmla="*/ 965150 h 2329115"/>
                <a:gd name="connsiteX1638" fmla="*/ 2650270 w 3526278"/>
                <a:gd name="connsiteY1638" fmla="*/ 982636 h 2329115"/>
                <a:gd name="connsiteX1639" fmla="*/ 2643334 w 3526278"/>
                <a:gd name="connsiteY1639" fmla="*/ 985577 h 2329115"/>
                <a:gd name="connsiteX1640" fmla="*/ 2636538 w 3526278"/>
                <a:gd name="connsiteY1640" fmla="*/ 1001983 h 2329115"/>
                <a:gd name="connsiteX1641" fmla="*/ 2630123 w 3526278"/>
                <a:gd name="connsiteY1641" fmla="*/ 1004641 h 2329115"/>
                <a:gd name="connsiteX1642" fmla="*/ 2623887 w 3526278"/>
                <a:gd name="connsiteY1642" fmla="*/ 1019695 h 2329115"/>
                <a:gd name="connsiteX1643" fmla="*/ 2617787 w 3526278"/>
                <a:gd name="connsiteY1643" fmla="*/ 1022221 h 2329115"/>
                <a:gd name="connsiteX1644" fmla="*/ 2611051 w 3526278"/>
                <a:gd name="connsiteY1644" fmla="*/ 1038486 h 2329115"/>
                <a:gd name="connsiteX1645" fmla="*/ 2603424 w 3526278"/>
                <a:gd name="connsiteY1645" fmla="*/ 1041645 h 2329115"/>
                <a:gd name="connsiteX1646" fmla="*/ 2597319 w 3526278"/>
                <a:gd name="connsiteY1646" fmla="*/ 1056383 h 2329115"/>
                <a:gd name="connsiteX1647" fmla="*/ 2591885 w 3526278"/>
                <a:gd name="connsiteY1647" fmla="*/ 1058634 h 2329115"/>
                <a:gd name="connsiteX1648" fmla="*/ 2584668 w 3526278"/>
                <a:gd name="connsiteY1648" fmla="*/ 1077335 h 2329115"/>
                <a:gd name="connsiteX1649" fmla="*/ 2578401 w 3526278"/>
                <a:gd name="connsiteY1649" fmla="*/ 1080120 h 2329115"/>
                <a:gd name="connsiteX1650" fmla="*/ 2571832 w 3526278"/>
                <a:gd name="connsiteY1650" fmla="*/ 1095602 h 2329115"/>
                <a:gd name="connsiteX1651" fmla="*/ 2567190 w 3526278"/>
                <a:gd name="connsiteY1651" fmla="*/ 1097479 h 2329115"/>
                <a:gd name="connsiteX1652" fmla="*/ 2560630 w 3526278"/>
                <a:gd name="connsiteY1652" fmla="*/ 1113314 h 2329115"/>
                <a:gd name="connsiteX1653" fmla="*/ 2555195 w 3526278"/>
                <a:gd name="connsiteY1653" fmla="*/ 1115565 h 2329115"/>
                <a:gd name="connsiteX1654" fmla="*/ 2555575 w 3526278"/>
                <a:gd name="connsiteY1654" fmla="*/ 1116483 h 2329115"/>
                <a:gd name="connsiteX1655" fmla="*/ 2547979 w 3526278"/>
                <a:gd name="connsiteY1655" fmla="*/ 1134822 h 2329115"/>
                <a:gd name="connsiteX1656" fmla="*/ 2541523 w 3526278"/>
                <a:gd name="connsiteY1656" fmla="*/ 1137495 h 2329115"/>
                <a:gd name="connsiteX1657" fmla="*/ 2535143 w 3526278"/>
                <a:gd name="connsiteY1657" fmla="*/ 1152534 h 2329115"/>
                <a:gd name="connsiteX1658" fmla="*/ 2530931 w 3526278"/>
                <a:gd name="connsiteY1658" fmla="*/ 1154237 h 2329115"/>
                <a:gd name="connsiteX1659" fmla="*/ 2531537 w 3526278"/>
                <a:gd name="connsiteY1659" fmla="*/ 1155702 h 2329115"/>
                <a:gd name="connsiteX1660" fmla="*/ 2523942 w 3526278"/>
                <a:gd name="connsiteY1660" fmla="*/ 1174041 h 2329115"/>
                <a:gd name="connsiteX1661" fmla="*/ 2521101 w 3526278"/>
                <a:gd name="connsiteY1661" fmla="*/ 1175218 h 2329115"/>
                <a:gd name="connsiteX1662" fmla="*/ 2521417 w 3526278"/>
                <a:gd name="connsiteY1662" fmla="*/ 1175944 h 2329115"/>
                <a:gd name="connsiteX1663" fmla="*/ 2513450 w 3526278"/>
                <a:gd name="connsiteY1663" fmla="*/ 1194283 h 2329115"/>
                <a:gd name="connsiteX1664" fmla="*/ 2508165 w 3526278"/>
                <a:gd name="connsiteY1664" fmla="*/ 1196371 h 2329115"/>
                <a:gd name="connsiteX1665" fmla="*/ 2501169 w 3526278"/>
                <a:gd name="connsiteY1665" fmla="*/ 1213260 h 2329115"/>
                <a:gd name="connsiteX1666" fmla="*/ 2498335 w 3526278"/>
                <a:gd name="connsiteY1666" fmla="*/ 1214434 h 2329115"/>
                <a:gd name="connsiteX1667" fmla="*/ 2498645 w 3526278"/>
                <a:gd name="connsiteY1667" fmla="*/ 1215163 h 2329115"/>
                <a:gd name="connsiteX1668" fmla="*/ 2490863 w 3526278"/>
                <a:gd name="connsiteY1668" fmla="*/ 1233502 h 2329115"/>
                <a:gd name="connsiteX1669" fmla="*/ 2486883 w 3526278"/>
                <a:gd name="connsiteY1669" fmla="*/ 1235111 h 2329115"/>
                <a:gd name="connsiteX1670" fmla="*/ 2487258 w 3526278"/>
                <a:gd name="connsiteY1670" fmla="*/ 1236038 h 2329115"/>
                <a:gd name="connsiteX1671" fmla="*/ 2479662 w 3526278"/>
                <a:gd name="connsiteY1671" fmla="*/ 1254824 h 2329115"/>
                <a:gd name="connsiteX1672" fmla="*/ 2477019 w 3526278"/>
                <a:gd name="connsiteY1672" fmla="*/ 1255946 h 2329115"/>
                <a:gd name="connsiteX1673" fmla="*/ 2469541 w 3526278"/>
                <a:gd name="connsiteY1673" fmla="*/ 1274881 h 2329115"/>
                <a:gd name="connsiteX1674" fmla="*/ 2466662 w 3526278"/>
                <a:gd name="connsiteY1674" fmla="*/ 1276132 h 2329115"/>
                <a:gd name="connsiteX1675" fmla="*/ 2459419 w 3526278"/>
                <a:gd name="connsiteY1675" fmla="*/ 1294043 h 2329115"/>
                <a:gd name="connsiteX1676" fmla="*/ 2456530 w 3526278"/>
                <a:gd name="connsiteY1676" fmla="*/ 1295270 h 2329115"/>
                <a:gd name="connsiteX1677" fmla="*/ 2456895 w 3526278"/>
                <a:gd name="connsiteY1677" fmla="*/ 1296132 h 2329115"/>
                <a:gd name="connsiteX1678" fmla="*/ 2449114 w 3526278"/>
                <a:gd name="connsiteY1678" fmla="*/ 1314471 h 2329115"/>
                <a:gd name="connsiteX1679" fmla="*/ 2445134 w 3526278"/>
                <a:gd name="connsiteY1679" fmla="*/ 1316080 h 2329115"/>
                <a:gd name="connsiteX1680" fmla="*/ 2445509 w 3526278"/>
                <a:gd name="connsiteY1680" fmla="*/ 1317007 h 2329115"/>
                <a:gd name="connsiteX1681" fmla="*/ 2437913 w 3526278"/>
                <a:gd name="connsiteY1681" fmla="*/ 1335793 h 2329115"/>
                <a:gd name="connsiteX1682" fmla="*/ 2435030 w 3526278"/>
                <a:gd name="connsiteY1682" fmla="*/ 1337016 h 2329115"/>
                <a:gd name="connsiteX1683" fmla="*/ 2435388 w 3526278"/>
                <a:gd name="connsiteY1683" fmla="*/ 1337881 h 2329115"/>
                <a:gd name="connsiteX1684" fmla="*/ 2427791 w 3526278"/>
                <a:gd name="connsiteY1684" fmla="*/ 1356220 h 2329115"/>
                <a:gd name="connsiteX1685" fmla="*/ 2424750 w 3526278"/>
                <a:gd name="connsiteY1685" fmla="*/ 1357479 h 2329115"/>
                <a:gd name="connsiteX1686" fmla="*/ 2425267 w 3526278"/>
                <a:gd name="connsiteY1686" fmla="*/ 1358756 h 2329115"/>
                <a:gd name="connsiteX1687" fmla="*/ 2417670 w 3526278"/>
                <a:gd name="connsiteY1687" fmla="*/ 1377542 h 2329115"/>
                <a:gd name="connsiteX1688" fmla="*/ 2416923 w 3526278"/>
                <a:gd name="connsiteY1688" fmla="*/ 1377859 h 2329115"/>
                <a:gd name="connsiteX1689" fmla="*/ 2417676 w 3526278"/>
                <a:gd name="connsiteY1689" fmla="*/ 1379631 h 2329115"/>
                <a:gd name="connsiteX1690" fmla="*/ 2409894 w 3526278"/>
                <a:gd name="connsiteY1690" fmla="*/ 1397970 h 2329115"/>
                <a:gd name="connsiteX1691" fmla="*/ 2405507 w 3526278"/>
                <a:gd name="connsiteY1691" fmla="*/ 1399744 h 2329115"/>
                <a:gd name="connsiteX1692" fmla="*/ 2406289 w 3526278"/>
                <a:gd name="connsiteY1692" fmla="*/ 1401770 h 2329115"/>
                <a:gd name="connsiteX1693" fmla="*/ 2398693 w 3526278"/>
                <a:gd name="connsiteY1693" fmla="*/ 1421452 h 2329115"/>
                <a:gd name="connsiteX1694" fmla="*/ 2397837 w 3526278"/>
                <a:gd name="connsiteY1694" fmla="*/ 1421832 h 2329115"/>
                <a:gd name="connsiteX1695" fmla="*/ 2398699 w 3526278"/>
                <a:gd name="connsiteY1695" fmla="*/ 1423911 h 2329115"/>
                <a:gd name="connsiteX1696" fmla="*/ 2391102 w 3526278"/>
                <a:gd name="connsiteY1696" fmla="*/ 1442250 h 2329115"/>
                <a:gd name="connsiteX1697" fmla="*/ 2388061 w 3526278"/>
                <a:gd name="connsiteY1697" fmla="*/ 1443509 h 2329115"/>
                <a:gd name="connsiteX1698" fmla="*/ 2388577 w 3526278"/>
                <a:gd name="connsiteY1698" fmla="*/ 1444786 h 2329115"/>
                <a:gd name="connsiteX1699" fmla="*/ 2380981 w 3526278"/>
                <a:gd name="connsiteY1699" fmla="*/ 1463572 h 2329115"/>
                <a:gd name="connsiteX1700" fmla="*/ 2380250 w 3526278"/>
                <a:gd name="connsiteY1700" fmla="*/ 1463882 h 2329115"/>
                <a:gd name="connsiteX1701" fmla="*/ 2380987 w 3526278"/>
                <a:gd name="connsiteY1701" fmla="*/ 1465660 h 2329115"/>
                <a:gd name="connsiteX1702" fmla="*/ 2373390 w 3526278"/>
                <a:gd name="connsiteY1702" fmla="*/ 1483999 h 2329115"/>
                <a:gd name="connsiteX1703" fmla="*/ 2372104 w 3526278"/>
                <a:gd name="connsiteY1703" fmla="*/ 1484531 h 2329115"/>
                <a:gd name="connsiteX1704" fmla="*/ 2373397 w 3526278"/>
                <a:gd name="connsiteY1704" fmla="*/ 1487800 h 2329115"/>
                <a:gd name="connsiteX1705" fmla="*/ 2365615 w 3526278"/>
                <a:gd name="connsiteY1705" fmla="*/ 1507481 h 2329115"/>
                <a:gd name="connsiteX1706" fmla="*/ 2363812 w 3526278"/>
                <a:gd name="connsiteY1706" fmla="*/ 1508263 h 2329115"/>
                <a:gd name="connsiteX1707" fmla="*/ 2364541 w 3526278"/>
                <a:gd name="connsiteY1707" fmla="*/ 1509940 h 2329115"/>
                <a:gd name="connsiteX1708" fmla="*/ 2356574 w 3526278"/>
                <a:gd name="connsiteY1708" fmla="*/ 1528279 h 2329115"/>
                <a:gd name="connsiteX1709" fmla="*/ 2353831 w 3526278"/>
                <a:gd name="connsiteY1709" fmla="*/ 1529363 h 2329115"/>
                <a:gd name="connsiteX1710" fmla="*/ 2354418 w 3526278"/>
                <a:gd name="connsiteY1710" fmla="*/ 1530814 h 2329115"/>
                <a:gd name="connsiteX1711" fmla="*/ 2346822 w 3526278"/>
                <a:gd name="connsiteY1711" fmla="*/ 1549601 h 2329115"/>
                <a:gd name="connsiteX1712" fmla="*/ 2345199 w 3526278"/>
                <a:gd name="connsiteY1712" fmla="*/ 1550290 h 2329115"/>
                <a:gd name="connsiteX1713" fmla="*/ 2346827 w 3526278"/>
                <a:gd name="connsiteY1713" fmla="*/ 1554219 h 2329115"/>
                <a:gd name="connsiteX1714" fmla="*/ 2339798 w 3526278"/>
                <a:gd name="connsiteY1714" fmla="*/ 1571192 h 2329115"/>
                <a:gd name="connsiteX1715" fmla="*/ 2341768 w 3526278"/>
                <a:gd name="connsiteY1715" fmla="*/ 1575726 h 2329115"/>
                <a:gd name="connsiteX1716" fmla="*/ 2333801 w 3526278"/>
                <a:gd name="connsiteY1716" fmla="*/ 1594065 h 2329115"/>
                <a:gd name="connsiteX1717" fmla="*/ 2332512 w 3526278"/>
                <a:gd name="connsiteY1717" fmla="*/ 1594575 h 2329115"/>
                <a:gd name="connsiteX1718" fmla="*/ 2334177 w 3526278"/>
                <a:gd name="connsiteY1718" fmla="*/ 1598499 h 2329115"/>
                <a:gd name="connsiteX1719" fmla="*/ 2326395 w 3526278"/>
                <a:gd name="connsiteY1719" fmla="*/ 1616838 h 2329115"/>
                <a:gd name="connsiteX1720" fmla="*/ 2324351 w 3526278"/>
                <a:gd name="connsiteY1720" fmla="*/ 1617664 h 2329115"/>
                <a:gd name="connsiteX1721" fmla="*/ 2325321 w 3526278"/>
                <a:gd name="connsiteY1721" fmla="*/ 1620006 h 2329115"/>
                <a:gd name="connsiteX1722" fmla="*/ 2317724 w 3526278"/>
                <a:gd name="connsiteY1722" fmla="*/ 1638346 h 2329115"/>
                <a:gd name="connsiteX1723" fmla="*/ 2316161 w 3526278"/>
                <a:gd name="connsiteY1723" fmla="*/ 1638993 h 2329115"/>
                <a:gd name="connsiteX1724" fmla="*/ 2317730 w 3526278"/>
                <a:gd name="connsiteY1724" fmla="*/ 1642779 h 2329115"/>
                <a:gd name="connsiteX1725" fmla="*/ 2310745 w 3526278"/>
                <a:gd name="connsiteY1725" fmla="*/ 1659641 h 2329115"/>
                <a:gd name="connsiteX1726" fmla="*/ 2312669 w 3526278"/>
                <a:gd name="connsiteY1726" fmla="*/ 1664286 h 2329115"/>
                <a:gd name="connsiteX1727" fmla="*/ 2305073 w 3526278"/>
                <a:gd name="connsiteY1727" fmla="*/ 1682625 h 2329115"/>
                <a:gd name="connsiteX1728" fmla="*/ 2303510 w 3526278"/>
                <a:gd name="connsiteY1728" fmla="*/ 1683272 h 2329115"/>
                <a:gd name="connsiteX1729" fmla="*/ 2305078 w 3526278"/>
                <a:gd name="connsiteY1729" fmla="*/ 1687058 h 2329115"/>
                <a:gd name="connsiteX1730" fmla="*/ 2297569 w 3526278"/>
                <a:gd name="connsiteY1730" fmla="*/ 1705186 h 2329115"/>
                <a:gd name="connsiteX1731" fmla="*/ 2300018 w 3526278"/>
                <a:gd name="connsiteY1731" fmla="*/ 1711096 h 2329115"/>
                <a:gd name="connsiteX1732" fmla="*/ 2293276 w 3526278"/>
                <a:gd name="connsiteY1732" fmla="*/ 1727374 h 2329115"/>
                <a:gd name="connsiteX1733" fmla="*/ 2294958 w 3526278"/>
                <a:gd name="connsiteY1733" fmla="*/ 1731338 h 2329115"/>
                <a:gd name="connsiteX1734" fmla="*/ 2287176 w 3526278"/>
                <a:gd name="connsiteY1734" fmla="*/ 1749678 h 2329115"/>
                <a:gd name="connsiteX1735" fmla="*/ 2285275 w 3526278"/>
                <a:gd name="connsiteY1735" fmla="*/ 1750446 h 2329115"/>
                <a:gd name="connsiteX1736" fmla="*/ 2287367 w 3526278"/>
                <a:gd name="connsiteY1736" fmla="*/ 1755376 h 2329115"/>
                <a:gd name="connsiteX1737" fmla="*/ 2279585 w 3526278"/>
                <a:gd name="connsiteY1737" fmla="*/ 1773715 h 2329115"/>
                <a:gd name="connsiteX1738" fmla="*/ 2279076 w 3526278"/>
                <a:gd name="connsiteY1738" fmla="*/ 1773921 h 2329115"/>
                <a:gd name="connsiteX1739" fmla="*/ 2281041 w 3526278"/>
                <a:gd name="connsiteY1739" fmla="*/ 1778781 h 2329115"/>
                <a:gd name="connsiteX1740" fmla="*/ 2273753 w 3526278"/>
                <a:gd name="connsiteY1740" fmla="*/ 1796807 h 2329115"/>
                <a:gd name="connsiteX1741" fmla="*/ 2275981 w 3526278"/>
                <a:gd name="connsiteY1741" fmla="*/ 1802186 h 2329115"/>
                <a:gd name="connsiteX1742" fmla="*/ 2268631 w 3526278"/>
                <a:gd name="connsiteY1742" fmla="*/ 1819930 h 2329115"/>
                <a:gd name="connsiteX1743" fmla="*/ 2270920 w 3526278"/>
                <a:gd name="connsiteY1743" fmla="*/ 1825591 h 2329115"/>
                <a:gd name="connsiteX1744" fmla="*/ 2265141 w 3526278"/>
                <a:gd name="connsiteY1744" fmla="*/ 1839885 h 2329115"/>
                <a:gd name="connsiteX1745" fmla="*/ 2268391 w 3526278"/>
                <a:gd name="connsiteY1745" fmla="*/ 1847732 h 2329115"/>
                <a:gd name="connsiteX1746" fmla="*/ 2261144 w 3526278"/>
                <a:gd name="connsiteY1746" fmla="*/ 1865227 h 2329115"/>
                <a:gd name="connsiteX1747" fmla="*/ 2263329 w 3526278"/>
                <a:gd name="connsiteY1747" fmla="*/ 1870503 h 2329115"/>
                <a:gd name="connsiteX1748" fmla="*/ 2256083 w 3526278"/>
                <a:gd name="connsiteY1748" fmla="*/ 1887998 h 2329115"/>
                <a:gd name="connsiteX1749" fmla="*/ 2258269 w 3526278"/>
                <a:gd name="connsiteY1749" fmla="*/ 1893276 h 2329115"/>
                <a:gd name="connsiteX1750" fmla="*/ 2250731 w 3526278"/>
                <a:gd name="connsiteY1750" fmla="*/ 1911475 h 2329115"/>
                <a:gd name="connsiteX1751" fmla="*/ 2253208 w 3526278"/>
                <a:gd name="connsiteY1751" fmla="*/ 1917314 h 2329115"/>
                <a:gd name="connsiteX1752" fmla="*/ 2247111 w 3526278"/>
                <a:gd name="connsiteY1752" fmla="*/ 1931681 h 2329115"/>
                <a:gd name="connsiteX1753" fmla="*/ 2250678 w 3526278"/>
                <a:gd name="connsiteY1753" fmla="*/ 1940085 h 2329115"/>
                <a:gd name="connsiteX1754" fmla="*/ 2244047 w 3526278"/>
                <a:gd name="connsiteY1754" fmla="*/ 1955714 h 2329115"/>
                <a:gd name="connsiteX1755" fmla="*/ 2248147 w 3526278"/>
                <a:gd name="connsiteY1755" fmla="*/ 1965389 h 2329115"/>
                <a:gd name="connsiteX1756" fmla="*/ 2240108 w 3526278"/>
                <a:gd name="connsiteY1756" fmla="*/ 1984354 h 2329115"/>
                <a:gd name="connsiteX1757" fmla="*/ 2241821 w 3526278"/>
                <a:gd name="connsiteY1757" fmla="*/ 1988793 h 2329115"/>
                <a:gd name="connsiteX1758" fmla="*/ 2235673 w 3526278"/>
                <a:gd name="connsiteY1758" fmla="*/ 2004726 h 2329115"/>
                <a:gd name="connsiteX1759" fmla="*/ 2239291 w 3526278"/>
                <a:gd name="connsiteY1759" fmla="*/ 2013463 h 2329115"/>
                <a:gd name="connsiteX1760" fmla="*/ 2233222 w 3526278"/>
                <a:gd name="connsiteY1760" fmla="*/ 2028116 h 2329115"/>
                <a:gd name="connsiteX1761" fmla="*/ 2236761 w 3526278"/>
                <a:gd name="connsiteY1761" fmla="*/ 2036868 h 2329115"/>
                <a:gd name="connsiteX1762" fmla="*/ 2230722 w 3526278"/>
                <a:gd name="connsiteY1762" fmla="*/ 2051803 h 2329115"/>
                <a:gd name="connsiteX1763" fmla="*/ 2234231 w 3526278"/>
                <a:gd name="connsiteY1763" fmla="*/ 2060274 h 2329115"/>
                <a:gd name="connsiteX1764" fmla="*/ 2227987 w 3526278"/>
                <a:gd name="connsiteY1764" fmla="*/ 2075346 h 2329115"/>
                <a:gd name="connsiteX1765" fmla="*/ 2231701 w 3526278"/>
                <a:gd name="connsiteY1765" fmla="*/ 2084311 h 2329115"/>
                <a:gd name="connsiteX1766" fmla="*/ 2225719 w 3526278"/>
                <a:gd name="connsiteY1766" fmla="*/ 2098751 h 2329115"/>
                <a:gd name="connsiteX1767" fmla="*/ 2229170 w 3526278"/>
                <a:gd name="connsiteY1767" fmla="*/ 2107083 h 2329115"/>
                <a:gd name="connsiteX1768" fmla="*/ 2222403 w 3526278"/>
                <a:gd name="connsiteY1768" fmla="*/ 2123421 h 2329115"/>
                <a:gd name="connsiteX1769" fmla="*/ 2226640 w 3526278"/>
                <a:gd name="connsiteY1769" fmla="*/ 2133651 h 2329115"/>
                <a:gd name="connsiteX1770" fmla="*/ 2221851 w 3526278"/>
                <a:gd name="connsiteY1770" fmla="*/ 2145213 h 2329115"/>
                <a:gd name="connsiteX1771" fmla="*/ 2226640 w 3526278"/>
                <a:gd name="connsiteY1771" fmla="*/ 2157057 h 2329115"/>
                <a:gd name="connsiteX1772" fmla="*/ 2220601 w 3526278"/>
                <a:gd name="connsiteY1772" fmla="*/ 2171990 h 2329115"/>
                <a:gd name="connsiteX1773" fmla="*/ 2224110 w 3526278"/>
                <a:gd name="connsiteY1773" fmla="*/ 2180461 h 2329115"/>
                <a:gd name="connsiteX1774" fmla="*/ 2219181 w 3526278"/>
                <a:gd name="connsiteY1774" fmla="*/ 2192361 h 2329115"/>
                <a:gd name="connsiteX1775" fmla="*/ 2224110 w 3526278"/>
                <a:gd name="connsiteY1775" fmla="*/ 2205131 h 2329115"/>
                <a:gd name="connsiteX1776" fmla="*/ 2217960 w 3526278"/>
                <a:gd name="connsiteY1776" fmla="*/ 2221063 h 2329115"/>
                <a:gd name="connsiteX1777" fmla="*/ 2221579 w 3526278"/>
                <a:gd name="connsiteY1777" fmla="*/ 2229802 h 2329115"/>
                <a:gd name="connsiteX1778" fmla="*/ 2216601 w 3526278"/>
                <a:gd name="connsiteY1778" fmla="*/ 2241820 h 2329115"/>
                <a:gd name="connsiteX1779" fmla="*/ 2221579 w 3526278"/>
                <a:gd name="connsiteY1779" fmla="*/ 2253839 h 2329115"/>
                <a:gd name="connsiteX1780" fmla="*/ 2216339 w 3526278"/>
                <a:gd name="connsiteY1780" fmla="*/ 2266490 h 2329115"/>
                <a:gd name="connsiteX1781" fmla="*/ 2221579 w 3526278"/>
                <a:gd name="connsiteY1781" fmla="*/ 2279142 h 2329115"/>
                <a:gd name="connsiteX1782" fmla="*/ 2216601 w 3526278"/>
                <a:gd name="connsiteY1782" fmla="*/ 2291161 h 2329115"/>
                <a:gd name="connsiteX1783" fmla="*/ 2221579 w 3526278"/>
                <a:gd name="connsiteY1783" fmla="*/ 2303180 h 2329115"/>
                <a:gd name="connsiteX1784" fmla="*/ 2195644 w 3526278"/>
                <a:gd name="connsiteY1784" fmla="*/ 2329115 h 2329115"/>
                <a:gd name="connsiteX1785" fmla="*/ 2169709 w 3526278"/>
                <a:gd name="connsiteY1785" fmla="*/ 2303180 h 2329115"/>
                <a:gd name="connsiteX1786" fmla="*/ 2174687 w 3526278"/>
                <a:gd name="connsiteY1786" fmla="*/ 2291161 h 2329115"/>
                <a:gd name="connsiteX1787" fmla="*/ 2169709 w 3526278"/>
                <a:gd name="connsiteY1787" fmla="*/ 2279142 h 2329115"/>
                <a:gd name="connsiteX1788" fmla="*/ 2174948 w 3526278"/>
                <a:gd name="connsiteY1788" fmla="*/ 2266490 h 2329115"/>
                <a:gd name="connsiteX1789" fmla="*/ 2169709 w 3526278"/>
                <a:gd name="connsiteY1789" fmla="*/ 2253839 h 2329115"/>
                <a:gd name="connsiteX1790" fmla="*/ 2174686 w 3526278"/>
                <a:gd name="connsiteY1790" fmla="*/ 2241820 h 2329115"/>
                <a:gd name="connsiteX1791" fmla="*/ 2169709 w 3526278"/>
                <a:gd name="connsiteY1791" fmla="*/ 2229802 h 2329115"/>
                <a:gd name="connsiteX1792" fmla="*/ 2175947 w 3526278"/>
                <a:gd name="connsiteY1792" fmla="*/ 2214740 h 2329115"/>
                <a:gd name="connsiteX1793" fmla="*/ 2172239 w 3526278"/>
                <a:gd name="connsiteY1793" fmla="*/ 2205131 h 2329115"/>
                <a:gd name="connsiteX1794" fmla="*/ 2177168 w 3526278"/>
                <a:gd name="connsiteY1794" fmla="*/ 2192361 h 2329115"/>
                <a:gd name="connsiteX1795" fmla="*/ 2172239 w 3526278"/>
                <a:gd name="connsiteY1795" fmla="*/ 2180461 h 2329115"/>
                <a:gd name="connsiteX1796" fmla="*/ 2178307 w 3526278"/>
                <a:gd name="connsiteY1796" fmla="*/ 2165809 h 2329115"/>
                <a:gd name="connsiteX1797" fmla="*/ 2174769 w 3526278"/>
                <a:gd name="connsiteY1797" fmla="*/ 2157057 h 2329115"/>
                <a:gd name="connsiteX1798" fmla="*/ 2179558 w 3526278"/>
                <a:gd name="connsiteY1798" fmla="*/ 2145213 h 2329115"/>
                <a:gd name="connsiteX1799" fmla="*/ 2174769 w 3526278"/>
                <a:gd name="connsiteY1799" fmla="*/ 2133651 h 2329115"/>
                <a:gd name="connsiteX1800" fmla="*/ 2181537 w 3526278"/>
                <a:gd name="connsiteY1800" fmla="*/ 2117313 h 2329115"/>
                <a:gd name="connsiteX1801" fmla="*/ 2177299 w 3526278"/>
                <a:gd name="connsiteY1801" fmla="*/ 2107083 h 2329115"/>
                <a:gd name="connsiteX1802" fmla="*/ 2183280 w 3526278"/>
                <a:gd name="connsiteY1802" fmla="*/ 2092643 h 2329115"/>
                <a:gd name="connsiteX1803" fmla="*/ 2179829 w 3526278"/>
                <a:gd name="connsiteY1803" fmla="*/ 2084311 h 2329115"/>
                <a:gd name="connsiteX1804" fmla="*/ 2186073 w 3526278"/>
                <a:gd name="connsiteY1804" fmla="*/ 2069238 h 2329115"/>
                <a:gd name="connsiteX1805" fmla="*/ 2182360 w 3526278"/>
                <a:gd name="connsiteY1805" fmla="*/ 2060274 h 2329115"/>
                <a:gd name="connsiteX1806" fmla="*/ 2188429 w 3526278"/>
                <a:gd name="connsiteY1806" fmla="*/ 2045620 h 2329115"/>
                <a:gd name="connsiteX1807" fmla="*/ 2184890 w 3526278"/>
                <a:gd name="connsiteY1807" fmla="*/ 2036868 h 2329115"/>
                <a:gd name="connsiteX1808" fmla="*/ 2190929 w 3526278"/>
                <a:gd name="connsiteY1808" fmla="*/ 2021934 h 2329115"/>
                <a:gd name="connsiteX1809" fmla="*/ 2187420 w 3526278"/>
                <a:gd name="connsiteY1809" fmla="*/ 2013463 h 2329115"/>
                <a:gd name="connsiteX1810" fmla="*/ 2193659 w 3526278"/>
                <a:gd name="connsiteY1810" fmla="*/ 1998401 h 2329115"/>
                <a:gd name="connsiteX1811" fmla="*/ 2189951 w 3526278"/>
                <a:gd name="connsiteY1811" fmla="*/ 1988793 h 2329115"/>
                <a:gd name="connsiteX1812" fmla="*/ 2195885 w 3526278"/>
                <a:gd name="connsiteY1812" fmla="*/ 1973419 h 2329115"/>
                <a:gd name="connsiteX1813" fmla="*/ 2192481 w 3526278"/>
                <a:gd name="connsiteY1813" fmla="*/ 1965389 h 2329115"/>
                <a:gd name="connsiteX1814" fmla="*/ 2200375 w 3526278"/>
                <a:gd name="connsiteY1814" fmla="*/ 1946763 h 2329115"/>
                <a:gd name="connsiteX1815" fmla="*/ 2197541 w 3526278"/>
                <a:gd name="connsiteY1815" fmla="*/ 1940085 h 2329115"/>
                <a:gd name="connsiteX1816" fmla="*/ 2203638 w 3526278"/>
                <a:gd name="connsiteY1816" fmla="*/ 1925717 h 2329115"/>
                <a:gd name="connsiteX1817" fmla="*/ 2200072 w 3526278"/>
                <a:gd name="connsiteY1817" fmla="*/ 1917314 h 2329115"/>
                <a:gd name="connsiteX1818" fmla="*/ 2207853 w 3526278"/>
                <a:gd name="connsiteY1818" fmla="*/ 1898975 h 2329115"/>
                <a:gd name="connsiteX1819" fmla="*/ 2208628 w 3526278"/>
                <a:gd name="connsiteY1819" fmla="*/ 1898661 h 2329115"/>
                <a:gd name="connsiteX1820" fmla="*/ 2206398 w 3526278"/>
                <a:gd name="connsiteY1820" fmla="*/ 1893276 h 2329115"/>
                <a:gd name="connsiteX1821" fmla="*/ 2213644 w 3526278"/>
                <a:gd name="connsiteY1821" fmla="*/ 1875781 h 2329115"/>
                <a:gd name="connsiteX1822" fmla="*/ 2211458 w 3526278"/>
                <a:gd name="connsiteY1822" fmla="*/ 1870503 h 2329115"/>
                <a:gd name="connsiteX1823" fmla="*/ 2217439 w 3526278"/>
                <a:gd name="connsiteY1823" fmla="*/ 1856063 h 2329115"/>
                <a:gd name="connsiteX1824" fmla="*/ 2213989 w 3526278"/>
                <a:gd name="connsiteY1824" fmla="*/ 1847732 h 2329115"/>
                <a:gd name="connsiteX1825" fmla="*/ 2221080 w 3526278"/>
                <a:gd name="connsiteY1825" fmla="*/ 1830612 h 2329115"/>
                <a:gd name="connsiteX1826" fmla="*/ 2219049 w 3526278"/>
                <a:gd name="connsiteY1826" fmla="*/ 1825591 h 2329115"/>
                <a:gd name="connsiteX1827" fmla="*/ 2226338 w 3526278"/>
                <a:gd name="connsiteY1827" fmla="*/ 1807565 h 2329115"/>
                <a:gd name="connsiteX1828" fmla="*/ 2224110 w 3526278"/>
                <a:gd name="connsiteY1828" fmla="*/ 1802186 h 2329115"/>
                <a:gd name="connsiteX1829" fmla="*/ 2231459 w 3526278"/>
                <a:gd name="connsiteY1829" fmla="*/ 1784442 h 2329115"/>
                <a:gd name="connsiteX1830" fmla="*/ 2229170 w 3526278"/>
                <a:gd name="connsiteY1830" fmla="*/ 1778781 h 2329115"/>
                <a:gd name="connsiteX1831" fmla="*/ 2236485 w 3526278"/>
                <a:gd name="connsiteY1831" fmla="*/ 1760689 h 2329115"/>
                <a:gd name="connsiteX1832" fmla="*/ 2234231 w 3526278"/>
                <a:gd name="connsiteY1832" fmla="*/ 1755376 h 2329115"/>
                <a:gd name="connsiteX1833" fmla="*/ 2242012 w 3526278"/>
                <a:gd name="connsiteY1833" fmla="*/ 1737037 h 2329115"/>
                <a:gd name="connsiteX1834" fmla="*/ 2243913 w 3526278"/>
                <a:gd name="connsiteY1834" fmla="*/ 1736267 h 2329115"/>
                <a:gd name="connsiteX1835" fmla="*/ 2241821 w 3526278"/>
                <a:gd name="connsiteY1835" fmla="*/ 1731338 h 2329115"/>
                <a:gd name="connsiteX1836" fmla="*/ 2249265 w 3526278"/>
                <a:gd name="connsiteY1836" fmla="*/ 1713796 h 2329115"/>
                <a:gd name="connsiteX1837" fmla="*/ 2248147 w 3526278"/>
                <a:gd name="connsiteY1837" fmla="*/ 1711096 h 2329115"/>
                <a:gd name="connsiteX1838" fmla="*/ 2255655 w 3526278"/>
                <a:gd name="connsiteY1838" fmla="*/ 1692968 h 2329115"/>
                <a:gd name="connsiteX1839" fmla="*/ 2253207 w 3526278"/>
                <a:gd name="connsiteY1839" fmla="*/ 1687058 h 2329115"/>
                <a:gd name="connsiteX1840" fmla="*/ 2260804 w 3526278"/>
                <a:gd name="connsiteY1840" fmla="*/ 1668719 h 2329115"/>
                <a:gd name="connsiteX1841" fmla="*/ 2262367 w 3526278"/>
                <a:gd name="connsiteY1841" fmla="*/ 1668071 h 2329115"/>
                <a:gd name="connsiteX1842" fmla="*/ 2260798 w 3526278"/>
                <a:gd name="connsiteY1842" fmla="*/ 1664286 h 2329115"/>
                <a:gd name="connsiteX1843" fmla="*/ 2267783 w 3526278"/>
                <a:gd name="connsiteY1843" fmla="*/ 1647423 h 2329115"/>
                <a:gd name="connsiteX1844" fmla="*/ 2265859 w 3526278"/>
                <a:gd name="connsiteY1844" fmla="*/ 1642779 h 2329115"/>
                <a:gd name="connsiteX1845" fmla="*/ 2273455 w 3526278"/>
                <a:gd name="connsiteY1845" fmla="*/ 1624440 h 2329115"/>
                <a:gd name="connsiteX1846" fmla="*/ 2275018 w 3526278"/>
                <a:gd name="connsiteY1846" fmla="*/ 1623792 h 2329115"/>
                <a:gd name="connsiteX1847" fmla="*/ 2273449 w 3526278"/>
                <a:gd name="connsiteY1847" fmla="*/ 1620006 h 2329115"/>
                <a:gd name="connsiteX1848" fmla="*/ 2281046 w 3526278"/>
                <a:gd name="connsiteY1848" fmla="*/ 1601667 h 2329115"/>
                <a:gd name="connsiteX1849" fmla="*/ 2282185 w 3526278"/>
                <a:gd name="connsiteY1849" fmla="*/ 1601196 h 2329115"/>
                <a:gd name="connsiteX1850" fmla="*/ 2281040 w 3526278"/>
                <a:gd name="connsiteY1850" fmla="*/ 1598499 h 2329115"/>
                <a:gd name="connsiteX1851" fmla="*/ 2288822 w 3526278"/>
                <a:gd name="connsiteY1851" fmla="*/ 1580160 h 2329115"/>
                <a:gd name="connsiteX1852" fmla="*/ 2289221 w 3526278"/>
                <a:gd name="connsiteY1852" fmla="*/ 1579998 h 2329115"/>
                <a:gd name="connsiteX1853" fmla="*/ 2287366 w 3526278"/>
                <a:gd name="connsiteY1853" fmla="*/ 1575726 h 2329115"/>
                <a:gd name="connsiteX1854" fmla="*/ 2295333 w 3526278"/>
                <a:gd name="connsiteY1854" fmla="*/ 1557387 h 2329115"/>
                <a:gd name="connsiteX1855" fmla="*/ 2296137 w 3526278"/>
                <a:gd name="connsiteY1855" fmla="*/ 1557069 h 2329115"/>
                <a:gd name="connsiteX1856" fmla="*/ 2294957 w 3526278"/>
                <a:gd name="connsiteY1856" fmla="*/ 1554219 h 2329115"/>
                <a:gd name="connsiteX1857" fmla="*/ 2302553 w 3526278"/>
                <a:gd name="connsiteY1857" fmla="*/ 1535880 h 2329115"/>
                <a:gd name="connsiteX1858" fmla="*/ 2304302 w 3526278"/>
                <a:gd name="connsiteY1858" fmla="*/ 1535155 h 2329115"/>
                <a:gd name="connsiteX1859" fmla="*/ 2302547 w 3526278"/>
                <a:gd name="connsiteY1859" fmla="*/ 1530814 h 2329115"/>
                <a:gd name="connsiteX1860" fmla="*/ 2310144 w 3526278"/>
                <a:gd name="connsiteY1860" fmla="*/ 1512027 h 2329115"/>
                <a:gd name="connsiteX1861" fmla="*/ 2310905 w 3526278"/>
                <a:gd name="connsiteY1861" fmla="*/ 1511705 h 2329115"/>
                <a:gd name="connsiteX1862" fmla="*/ 2310139 w 3526278"/>
                <a:gd name="connsiteY1862" fmla="*/ 1509940 h 2329115"/>
                <a:gd name="connsiteX1863" fmla="*/ 2318106 w 3526278"/>
                <a:gd name="connsiteY1863" fmla="*/ 1491601 h 2329115"/>
                <a:gd name="connsiteX1864" fmla="*/ 2321269 w 3526278"/>
                <a:gd name="connsiteY1864" fmla="*/ 1490351 h 2329115"/>
                <a:gd name="connsiteX1865" fmla="*/ 2320260 w 3526278"/>
                <a:gd name="connsiteY1865" fmla="*/ 1487800 h 2329115"/>
                <a:gd name="connsiteX1866" fmla="*/ 2328041 w 3526278"/>
                <a:gd name="connsiteY1866" fmla="*/ 1468119 h 2329115"/>
                <a:gd name="connsiteX1867" fmla="*/ 2329815 w 3526278"/>
                <a:gd name="connsiteY1867" fmla="*/ 1467349 h 2329115"/>
                <a:gd name="connsiteX1868" fmla="*/ 2329115 w 3526278"/>
                <a:gd name="connsiteY1868" fmla="*/ 1465660 h 2329115"/>
                <a:gd name="connsiteX1869" fmla="*/ 2336711 w 3526278"/>
                <a:gd name="connsiteY1869" fmla="*/ 1447321 h 2329115"/>
                <a:gd name="connsiteX1870" fmla="*/ 2337585 w 3526278"/>
                <a:gd name="connsiteY1870" fmla="*/ 1446959 h 2329115"/>
                <a:gd name="connsiteX1871" fmla="*/ 2336706 w 3526278"/>
                <a:gd name="connsiteY1871" fmla="*/ 1444786 h 2329115"/>
                <a:gd name="connsiteX1872" fmla="*/ 2344303 w 3526278"/>
                <a:gd name="connsiteY1872" fmla="*/ 1425999 h 2329115"/>
                <a:gd name="connsiteX1873" fmla="*/ 2347185 w 3526278"/>
                <a:gd name="connsiteY1873" fmla="*/ 1424776 h 2329115"/>
                <a:gd name="connsiteX1874" fmla="*/ 2346827 w 3526278"/>
                <a:gd name="connsiteY1874" fmla="*/ 1423911 h 2329115"/>
                <a:gd name="connsiteX1875" fmla="*/ 2354423 w 3526278"/>
                <a:gd name="connsiteY1875" fmla="*/ 1405572 h 2329115"/>
                <a:gd name="connsiteX1876" fmla="*/ 2355684 w 3526278"/>
                <a:gd name="connsiteY1876" fmla="*/ 1405049 h 2329115"/>
                <a:gd name="connsiteX1877" fmla="*/ 2354418 w 3526278"/>
                <a:gd name="connsiteY1877" fmla="*/ 1401770 h 2329115"/>
                <a:gd name="connsiteX1878" fmla="*/ 2362014 w 3526278"/>
                <a:gd name="connsiteY1878" fmla="*/ 1382089 h 2329115"/>
                <a:gd name="connsiteX1879" fmla="*/ 2365016 w 3526278"/>
                <a:gd name="connsiteY1879" fmla="*/ 1380754 h 2329115"/>
                <a:gd name="connsiteX1880" fmla="*/ 2364539 w 3526278"/>
                <a:gd name="connsiteY1880" fmla="*/ 1379631 h 2329115"/>
                <a:gd name="connsiteX1881" fmla="*/ 2372321 w 3526278"/>
                <a:gd name="connsiteY1881" fmla="*/ 1361292 h 2329115"/>
                <a:gd name="connsiteX1882" fmla="*/ 2374126 w 3526278"/>
                <a:gd name="connsiteY1882" fmla="*/ 1360562 h 2329115"/>
                <a:gd name="connsiteX1883" fmla="*/ 2373396 w 3526278"/>
                <a:gd name="connsiteY1883" fmla="*/ 1358756 h 2329115"/>
                <a:gd name="connsiteX1884" fmla="*/ 2380992 w 3526278"/>
                <a:gd name="connsiteY1884" fmla="*/ 1339969 h 2329115"/>
                <a:gd name="connsiteX1885" fmla="*/ 2383875 w 3526278"/>
                <a:gd name="connsiteY1885" fmla="*/ 1338746 h 2329115"/>
                <a:gd name="connsiteX1886" fmla="*/ 2383517 w 3526278"/>
                <a:gd name="connsiteY1886" fmla="*/ 1337881 h 2329115"/>
                <a:gd name="connsiteX1887" fmla="*/ 2391113 w 3526278"/>
                <a:gd name="connsiteY1887" fmla="*/ 1319542 h 2329115"/>
                <a:gd name="connsiteX1888" fmla="*/ 2394153 w 3526278"/>
                <a:gd name="connsiteY1888" fmla="*/ 1318282 h 2329115"/>
                <a:gd name="connsiteX1889" fmla="*/ 2393638 w 3526278"/>
                <a:gd name="connsiteY1889" fmla="*/ 1317007 h 2329115"/>
                <a:gd name="connsiteX1890" fmla="*/ 2401234 w 3526278"/>
                <a:gd name="connsiteY1890" fmla="*/ 1298220 h 2329115"/>
                <a:gd name="connsiteX1891" fmla="*/ 2404125 w 3526278"/>
                <a:gd name="connsiteY1891" fmla="*/ 1296993 h 2329115"/>
                <a:gd name="connsiteX1892" fmla="*/ 2403759 w 3526278"/>
                <a:gd name="connsiteY1892" fmla="*/ 1296132 h 2329115"/>
                <a:gd name="connsiteX1893" fmla="*/ 2411540 w 3526278"/>
                <a:gd name="connsiteY1893" fmla="*/ 1277793 h 2329115"/>
                <a:gd name="connsiteX1894" fmla="*/ 2415519 w 3526278"/>
                <a:gd name="connsiteY1894" fmla="*/ 1276184 h 2329115"/>
                <a:gd name="connsiteX1895" fmla="*/ 2415145 w 3526278"/>
                <a:gd name="connsiteY1895" fmla="*/ 1275257 h 2329115"/>
                <a:gd name="connsiteX1896" fmla="*/ 2422740 w 3526278"/>
                <a:gd name="connsiteY1896" fmla="*/ 1256470 h 2329115"/>
                <a:gd name="connsiteX1897" fmla="*/ 2425384 w 3526278"/>
                <a:gd name="connsiteY1897" fmla="*/ 1255349 h 2329115"/>
                <a:gd name="connsiteX1898" fmla="*/ 2432862 w 3526278"/>
                <a:gd name="connsiteY1898" fmla="*/ 1236413 h 2329115"/>
                <a:gd name="connsiteX1899" fmla="*/ 2435741 w 3526278"/>
                <a:gd name="connsiteY1899" fmla="*/ 1235162 h 2329115"/>
                <a:gd name="connsiteX1900" fmla="*/ 2442983 w 3526278"/>
                <a:gd name="connsiteY1900" fmla="*/ 1217251 h 2329115"/>
                <a:gd name="connsiteX1901" fmla="*/ 2445874 w 3526278"/>
                <a:gd name="connsiteY1901" fmla="*/ 1216025 h 2329115"/>
                <a:gd name="connsiteX1902" fmla="*/ 2445508 w 3526278"/>
                <a:gd name="connsiteY1902" fmla="*/ 1215163 h 2329115"/>
                <a:gd name="connsiteX1903" fmla="*/ 2453290 w 3526278"/>
                <a:gd name="connsiteY1903" fmla="*/ 1196824 h 2329115"/>
                <a:gd name="connsiteX1904" fmla="*/ 2457053 w 3526278"/>
                <a:gd name="connsiteY1904" fmla="*/ 1195303 h 2329115"/>
                <a:gd name="connsiteX1905" fmla="*/ 2456894 w 3526278"/>
                <a:gd name="connsiteY1905" fmla="*/ 1194921 h 2329115"/>
                <a:gd name="connsiteX1906" fmla="*/ 2464490 w 3526278"/>
                <a:gd name="connsiteY1906" fmla="*/ 1176582 h 2329115"/>
                <a:gd name="connsiteX1907" fmla="*/ 2467232 w 3526278"/>
                <a:gd name="connsiteY1907" fmla="*/ 1175446 h 2329115"/>
                <a:gd name="connsiteX1908" fmla="*/ 2474982 w 3526278"/>
                <a:gd name="connsiteY1908" fmla="*/ 1157605 h 2329115"/>
                <a:gd name="connsiteX1909" fmla="*/ 2479685 w 3526278"/>
                <a:gd name="connsiteY1909" fmla="*/ 1155748 h 2329115"/>
                <a:gd name="connsiteX1910" fmla="*/ 2479666 w 3526278"/>
                <a:gd name="connsiteY1910" fmla="*/ 1155702 h 2329115"/>
                <a:gd name="connsiteX1911" fmla="*/ 2487263 w 3526278"/>
                <a:gd name="connsiteY1911" fmla="*/ 1137363 h 2329115"/>
                <a:gd name="connsiteX1912" fmla="*/ 2490553 w 3526278"/>
                <a:gd name="connsiteY1912" fmla="*/ 1135999 h 2329115"/>
                <a:gd name="connsiteX1913" fmla="*/ 2489787 w 3526278"/>
                <a:gd name="connsiteY1913" fmla="*/ 1134194 h 2329115"/>
                <a:gd name="connsiteX1914" fmla="*/ 2497569 w 3526278"/>
                <a:gd name="connsiteY1914" fmla="*/ 1115855 h 2329115"/>
                <a:gd name="connsiteX1915" fmla="*/ 2505251 w 3526278"/>
                <a:gd name="connsiteY1915" fmla="*/ 1112749 h 2329115"/>
                <a:gd name="connsiteX1916" fmla="*/ 2511301 w 3526278"/>
                <a:gd name="connsiteY1916" fmla="*/ 1098143 h 2329115"/>
                <a:gd name="connsiteX1917" fmla="*/ 2516736 w 3526278"/>
                <a:gd name="connsiteY1917" fmla="*/ 1095892 h 2329115"/>
                <a:gd name="connsiteX1918" fmla="*/ 2516356 w 3526278"/>
                <a:gd name="connsiteY1918" fmla="*/ 1094975 h 2329115"/>
                <a:gd name="connsiteX1919" fmla="*/ 2523952 w 3526278"/>
                <a:gd name="connsiteY1919" fmla="*/ 1076636 h 2329115"/>
                <a:gd name="connsiteX1920" fmla="*/ 2527338 w 3526278"/>
                <a:gd name="connsiteY1920" fmla="*/ 1075233 h 2329115"/>
                <a:gd name="connsiteX1921" fmla="*/ 2534259 w 3526278"/>
                <a:gd name="connsiteY1921" fmla="*/ 1058924 h 2329115"/>
                <a:gd name="connsiteX1922" fmla="*/ 2540947 w 3526278"/>
                <a:gd name="connsiteY1922" fmla="*/ 1056219 h 2329115"/>
                <a:gd name="connsiteX1923" fmla="*/ 2547989 w 3526278"/>
                <a:gd name="connsiteY1923" fmla="*/ 1037972 h 2329115"/>
                <a:gd name="connsiteX1924" fmla="*/ 2554221 w 3526278"/>
                <a:gd name="connsiteY1924" fmla="*/ 1035202 h 2329115"/>
                <a:gd name="connsiteX1925" fmla="*/ 2560641 w 3526278"/>
                <a:gd name="connsiteY1925" fmla="*/ 1019705 h 2329115"/>
                <a:gd name="connsiteX1926" fmla="*/ 2566740 w 3526278"/>
                <a:gd name="connsiteY1926" fmla="*/ 1017179 h 2329115"/>
                <a:gd name="connsiteX1927" fmla="*/ 2573477 w 3526278"/>
                <a:gd name="connsiteY1927" fmla="*/ 1000912 h 2329115"/>
                <a:gd name="connsiteX1928" fmla="*/ 2581104 w 3526278"/>
                <a:gd name="connsiteY1928" fmla="*/ 997753 h 2329115"/>
                <a:gd name="connsiteX1929" fmla="*/ 2587209 w 3526278"/>
                <a:gd name="connsiteY1929" fmla="*/ 983016 h 2329115"/>
                <a:gd name="connsiteX1930" fmla="*/ 2593625 w 3526278"/>
                <a:gd name="connsiteY1930" fmla="*/ 980359 h 2329115"/>
                <a:gd name="connsiteX1931" fmla="*/ 2599860 w 3526278"/>
                <a:gd name="connsiteY1931" fmla="*/ 965305 h 2329115"/>
                <a:gd name="connsiteX1932" fmla="*/ 2605009 w 3526278"/>
                <a:gd name="connsiteY1932" fmla="*/ 963172 h 2329115"/>
                <a:gd name="connsiteX1933" fmla="*/ 2612697 w 3526278"/>
                <a:gd name="connsiteY1933" fmla="*/ 944167 h 2329115"/>
                <a:gd name="connsiteX1934" fmla="*/ 2620267 w 3526278"/>
                <a:gd name="connsiteY1934" fmla="*/ 940957 h 2329115"/>
                <a:gd name="connsiteX1935" fmla="*/ 2626428 w 3526278"/>
                <a:gd name="connsiteY1935" fmla="*/ 926085 h 2329115"/>
                <a:gd name="connsiteX1936" fmla="*/ 2632254 w 3526278"/>
                <a:gd name="connsiteY1936" fmla="*/ 923671 h 2329115"/>
                <a:gd name="connsiteX1937" fmla="*/ 2639449 w 3526278"/>
                <a:gd name="connsiteY1937" fmla="*/ 907108 h 2329115"/>
                <a:gd name="connsiteX1938" fmla="*/ 2648948 w 3526278"/>
                <a:gd name="connsiteY1938" fmla="*/ 903357 h 2329115"/>
                <a:gd name="connsiteX1939" fmla="*/ 2654446 w 3526278"/>
                <a:gd name="connsiteY1939" fmla="*/ 889767 h 2329115"/>
                <a:gd name="connsiteX1940" fmla="*/ 2662193 w 3526278"/>
                <a:gd name="connsiteY1940" fmla="*/ 886482 h 2329115"/>
                <a:gd name="connsiteX1941" fmla="*/ 2668177 w 3526278"/>
                <a:gd name="connsiteY1941" fmla="*/ 870974 h 2329115"/>
                <a:gd name="connsiteX1942" fmla="*/ 2678796 w 3526278"/>
                <a:gd name="connsiteY1942" fmla="*/ 866254 h 2329115"/>
                <a:gd name="connsiteX1943" fmla="*/ 2683359 w 3526278"/>
                <a:gd name="connsiteY1943" fmla="*/ 855237 h 2329115"/>
                <a:gd name="connsiteX1944" fmla="*/ 2689459 w 3526278"/>
                <a:gd name="connsiteY1944" fmla="*/ 852710 h 2329115"/>
                <a:gd name="connsiteX1945" fmla="*/ 2696196 w 3526278"/>
                <a:gd name="connsiteY1945" fmla="*/ 836446 h 2329115"/>
                <a:gd name="connsiteX1946" fmla="*/ 2706876 w 3526278"/>
                <a:gd name="connsiteY1946" fmla="*/ 832022 h 2329115"/>
                <a:gd name="connsiteX1947" fmla="*/ 2712457 w 3526278"/>
                <a:gd name="connsiteY1947" fmla="*/ 818549 h 2329115"/>
                <a:gd name="connsiteX1948" fmla="*/ 2722419 w 3526278"/>
                <a:gd name="connsiteY1948" fmla="*/ 814422 h 2329115"/>
                <a:gd name="connsiteX1949" fmla="*/ 2727639 w 3526278"/>
                <a:gd name="connsiteY1949" fmla="*/ 801208 h 2329115"/>
                <a:gd name="connsiteX1950" fmla="*/ 2734628 w 3526278"/>
                <a:gd name="connsiteY1950" fmla="*/ 798171 h 2329115"/>
                <a:gd name="connsiteX1951" fmla="*/ 2740475 w 3526278"/>
                <a:gd name="connsiteY1951" fmla="*/ 784390 h 2329115"/>
                <a:gd name="connsiteX1952" fmla="*/ 2751196 w 3526278"/>
                <a:gd name="connsiteY1952" fmla="*/ 780054 h 2329115"/>
                <a:gd name="connsiteX1953" fmla="*/ 2756737 w 3526278"/>
                <a:gd name="connsiteY1953" fmla="*/ 766678 h 2329115"/>
                <a:gd name="connsiteX1954" fmla="*/ 2767075 w 3526278"/>
                <a:gd name="connsiteY1954" fmla="*/ 762396 h 2329115"/>
                <a:gd name="connsiteX1955" fmla="*/ 2771919 w 3526278"/>
                <a:gd name="connsiteY1955" fmla="*/ 750416 h 2329115"/>
                <a:gd name="connsiteX1956" fmla="*/ 2782878 w 3526278"/>
                <a:gd name="connsiteY1956" fmla="*/ 745766 h 2329115"/>
                <a:gd name="connsiteX1957" fmla="*/ 2788365 w 3526278"/>
                <a:gd name="connsiteY1957" fmla="*/ 732519 h 2329115"/>
                <a:gd name="connsiteX1958" fmla="*/ 2799101 w 3526278"/>
                <a:gd name="connsiteY1958" fmla="*/ 728072 h 2329115"/>
                <a:gd name="connsiteX1959" fmla="*/ 2803547 w 3526278"/>
                <a:gd name="connsiteY1959" fmla="*/ 717337 h 2329115"/>
                <a:gd name="connsiteX1960" fmla="*/ 2813724 w 3526278"/>
                <a:gd name="connsiteY1960" fmla="*/ 713121 h 2329115"/>
                <a:gd name="connsiteX1961" fmla="*/ 2818914 w 3526278"/>
                <a:gd name="connsiteY1961" fmla="*/ 700891 h 2329115"/>
                <a:gd name="connsiteX1962" fmla="*/ 2830116 w 3526278"/>
                <a:gd name="connsiteY1962" fmla="*/ 696361 h 2329115"/>
                <a:gd name="connsiteX1963" fmla="*/ 2835175 w 3526278"/>
                <a:gd name="connsiteY1963" fmla="*/ 683550 h 2329115"/>
                <a:gd name="connsiteX1964" fmla="*/ 2845433 w 3526278"/>
                <a:gd name="connsiteY1964" fmla="*/ 679093 h 2329115"/>
                <a:gd name="connsiteX1965" fmla="*/ 2850357 w 3526278"/>
                <a:gd name="connsiteY1965" fmla="*/ 666917 h 2329115"/>
                <a:gd name="connsiteX1966" fmla="*/ 2861334 w 3526278"/>
                <a:gd name="connsiteY1966" fmla="*/ 662259 h 2329115"/>
                <a:gd name="connsiteX1967" fmla="*/ 2863298 w 3526278"/>
                <a:gd name="connsiteY1967" fmla="*/ 657842 h 2329115"/>
                <a:gd name="connsiteX1968" fmla="*/ 2849289 w 3526278"/>
                <a:gd name="connsiteY1968" fmla="*/ 663381 h 2329115"/>
                <a:gd name="connsiteX1969" fmla="*/ 2845285 w 3526278"/>
                <a:gd name="connsiteY1969" fmla="*/ 673047 h 2329115"/>
                <a:gd name="connsiteX1970" fmla="*/ 2834551 w 3526278"/>
                <a:gd name="connsiteY1970" fmla="*/ 677494 h 2329115"/>
                <a:gd name="connsiteX1971" fmla="*/ 2830104 w 3526278"/>
                <a:gd name="connsiteY1971" fmla="*/ 688228 h 2329115"/>
                <a:gd name="connsiteX1972" fmla="*/ 2819686 w 3526278"/>
                <a:gd name="connsiteY1972" fmla="*/ 692544 h 2329115"/>
                <a:gd name="connsiteX1973" fmla="*/ 2814738 w 3526278"/>
                <a:gd name="connsiteY1973" fmla="*/ 704490 h 2329115"/>
                <a:gd name="connsiteX1974" fmla="*/ 2803425 w 3526278"/>
                <a:gd name="connsiteY1974" fmla="*/ 709176 h 2329115"/>
                <a:gd name="connsiteX1975" fmla="*/ 2798106 w 3526278"/>
                <a:gd name="connsiteY1975" fmla="*/ 722018 h 2329115"/>
                <a:gd name="connsiteX1976" fmla="*/ 2784847 w 3526278"/>
                <a:gd name="connsiteY1976" fmla="*/ 727509 h 2329115"/>
                <a:gd name="connsiteX1977" fmla="*/ 2780579 w 3526278"/>
                <a:gd name="connsiteY1977" fmla="*/ 737569 h 2329115"/>
                <a:gd name="connsiteX1978" fmla="*/ 2769228 w 3526278"/>
                <a:gd name="connsiteY1978" fmla="*/ 742159 h 2329115"/>
                <a:gd name="connsiteX1979" fmla="*/ 2764317 w 3526278"/>
                <a:gd name="connsiteY1979" fmla="*/ 754015 h 2329115"/>
                <a:gd name="connsiteX1980" fmla="*/ 2753582 w 3526278"/>
                <a:gd name="connsiteY1980" fmla="*/ 758462 h 2329115"/>
                <a:gd name="connsiteX1981" fmla="*/ 2749135 w 3526278"/>
                <a:gd name="connsiteY1981" fmla="*/ 769197 h 2329115"/>
                <a:gd name="connsiteX1982" fmla="*/ 2739983 w 3526278"/>
                <a:gd name="connsiteY1982" fmla="*/ 772988 h 2329115"/>
                <a:gd name="connsiteX1983" fmla="*/ 2733769 w 3526278"/>
                <a:gd name="connsiteY1983" fmla="*/ 787989 h 2329115"/>
                <a:gd name="connsiteX1984" fmla="*/ 2724715 w 3526278"/>
                <a:gd name="connsiteY1984" fmla="*/ 791740 h 2329115"/>
                <a:gd name="connsiteX1985" fmla="*/ 2719667 w 3526278"/>
                <a:gd name="connsiteY1985" fmla="*/ 803356 h 2329115"/>
                <a:gd name="connsiteX1986" fmla="*/ 2710731 w 3526278"/>
                <a:gd name="connsiteY1986" fmla="*/ 806886 h 2329115"/>
                <a:gd name="connsiteX1987" fmla="*/ 2704856 w 3526278"/>
                <a:gd name="connsiteY1987" fmla="*/ 821068 h 2329115"/>
                <a:gd name="connsiteX1988" fmla="*/ 2693978 w 3526278"/>
                <a:gd name="connsiteY1988" fmla="*/ 825574 h 2329115"/>
                <a:gd name="connsiteX1989" fmla="*/ 2688409 w 3526278"/>
                <a:gd name="connsiteY1989" fmla="*/ 839676 h 2329115"/>
                <a:gd name="connsiteX1990" fmla="*/ 2677751 w 3526278"/>
                <a:gd name="connsiteY1990" fmla="*/ 844306 h 2329115"/>
                <a:gd name="connsiteX1991" fmla="*/ 2673228 w 3526278"/>
                <a:gd name="connsiteY1991" fmla="*/ 855227 h 2329115"/>
                <a:gd name="connsiteX1992" fmla="*/ 2667157 w 3526278"/>
                <a:gd name="connsiteY1992" fmla="*/ 857741 h 2329115"/>
                <a:gd name="connsiteX1993" fmla="*/ 2660576 w 3526278"/>
                <a:gd name="connsiteY1993" fmla="*/ 874019 h 2329115"/>
                <a:gd name="connsiteX1994" fmla="*/ 2649616 w 3526278"/>
                <a:gd name="connsiteY1994" fmla="*/ 878670 h 2329115"/>
                <a:gd name="connsiteX1995" fmla="*/ 2644129 w 3526278"/>
                <a:gd name="connsiteY1995" fmla="*/ 891916 h 2329115"/>
                <a:gd name="connsiteX1996" fmla="*/ 2637534 w 3526278"/>
                <a:gd name="connsiteY1996" fmla="*/ 894647 h 2329115"/>
                <a:gd name="connsiteX1997" fmla="*/ 2631479 w 3526278"/>
                <a:gd name="connsiteY1997" fmla="*/ 910337 h 2329115"/>
                <a:gd name="connsiteX1998" fmla="*/ 2621570 w 3526278"/>
                <a:gd name="connsiteY1998" fmla="*/ 914741 h 2329115"/>
                <a:gd name="connsiteX1999" fmla="*/ 2616111 w 3526278"/>
                <a:gd name="connsiteY1999" fmla="*/ 928235 h 2329115"/>
                <a:gd name="connsiteX2000" fmla="*/ 2607268 w 3526278"/>
                <a:gd name="connsiteY2000" fmla="*/ 931985 h 2329115"/>
                <a:gd name="connsiteX2001" fmla="*/ 2602380 w 3526278"/>
                <a:gd name="connsiteY2001" fmla="*/ 943787 h 2329115"/>
                <a:gd name="connsiteX2002" fmla="*/ 2596596 w 3526278"/>
                <a:gd name="connsiteY2002" fmla="*/ 946182 h 2329115"/>
                <a:gd name="connsiteX2003" fmla="*/ 2589728 w 3526278"/>
                <a:gd name="connsiteY2003" fmla="*/ 962763 h 2329115"/>
                <a:gd name="connsiteX2004" fmla="*/ 2580927 w 3526278"/>
                <a:gd name="connsiteY2004" fmla="*/ 966409 h 2329115"/>
                <a:gd name="connsiteX2005" fmla="*/ 2574362 w 3526278"/>
                <a:gd name="connsiteY2005" fmla="*/ 982636 h 2329115"/>
                <a:gd name="connsiteX2006" fmla="*/ 2567426 w 3526278"/>
                <a:gd name="connsiteY2006" fmla="*/ 985577 h 2329115"/>
                <a:gd name="connsiteX2007" fmla="*/ 2560631 w 3526278"/>
                <a:gd name="connsiteY2007" fmla="*/ 1001983 h 2329115"/>
                <a:gd name="connsiteX2008" fmla="*/ 2554215 w 3526278"/>
                <a:gd name="connsiteY2008" fmla="*/ 1004641 h 2329115"/>
                <a:gd name="connsiteX2009" fmla="*/ 2547979 w 3526278"/>
                <a:gd name="connsiteY2009" fmla="*/ 1019695 h 2329115"/>
                <a:gd name="connsiteX2010" fmla="*/ 2541879 w 3526278"/>
                <a:gd name="connsiteY2010" fmla="*/ 1022221 h 2329115"/>
                <a:gd name="connsiteX2011" fmla="*/ 2535143 w 3526278"/>
                <a:gd name="connsiteY2011" fmla="*/ 1038486 h 2329115"/>
                <a:gd name="connsiteX2012" fmla="*/ 2527516 w 3526278"/>
                <a:gd name="connsiteY2012" fmla="*/ 1041645 h 2329115"/>
                <a:gd name="connsiteX2013" fmla="*/ 2521411 w 3526278"/>
                <a:gd name="connsiteY2013" fmla="*/ 1056383 h 2329115"/>
                <a:gd name="connsiteX2014" fmla="*/ 2518809 w 3526278"/>
                <a:gd name="connsiteY2014" fmla="*/ 1057461 h 2329115"/>
                <a:gd name="connsiteX2015" fmla="*/ 2518887 w 3526278"/>
                <a:gd name="connsiteY2015" fmla="*/ 1057654 h 2329115"/>
                <a:gd name="connsiteX2016" fmla="*/ 2510920 w 3526278"/>
                <a:gd name="connsiteY2016" fmla="*/ 1077335 h 2329115"/>
                <a:gd name="connsiteX2017" fmla="*/ 2505201 w 3526278"/>
                <a:gd name="connsiteY2017" fmla="*/ 1079758 h 2329115"/>
                <a:gd name="connsiteX2018" fmla="*/ 2498639 w 3526278"/>
                <a:gd name="connsiteY2018" fmla="*/ 1095602 h 2329115"/>
                <a:gd name="connsiteX2019" fmla="*/ 2492184 w 3526278"/>
                <a:gd name="connsiteY2019" fmla="*/ 1098276 h 2329115"/>
                <a:gd name="connsiteX2020" fmla="*/ 2485803 w 3526278"/>
                <a:gd name="connsiteY2020" fmla="*/ 1113314 h 2329115"/>
                <a:gd name="connsiteX2021" fmla="*/ 2479423 w 3526278"/>
                <a:gd name="connsiteY2021" fmla="*/ 1115893 h 2329115"/>
                <a:gd name="connsiteX2022" fmla="*/ 2479667 w 3526278"/>
                <a:gd name="connsiteY2022" fmla="*/ 1116483 h 2329115"/>
                <a:gd name="connsiteX2023" fmla="*/ 2472071 w 3526278"/>
                <a:gd name="connsiteY2023" fmla="*/ 1134822 h 2329115"/>
                <a:gd name="connsiteX2024" fmla="*/ 2468710 w 3526278"/>
                <a:gd name="connsiteY2024" fmla="*/ 1136214 h 2329115"/>
                <a:gd name="connsiteX2025" fmla="*/ 2461951 w 3526278"/>
                <a:gd name="connsiteY2025" fmla="*/ 1152534 h 2329115"/>
                <a:gd name="connsiteX2026" fmla="*/ 2456507 w 3526278"/>
                <a:gd name="connsiteY2026" fmla="*/ 1154788 h 2329115"/>
                <a:gd name="connsiteX2027" fmla="*/ 2456895 w 3526278"/>
                <a:gd name="connsiteY2027" fmla="*/ 1155702 h 2329115"/>
                <a:gd name="connsiteX2028" fmla="*/ 2449113 w 3526278"/>
                <a:gd name="connsiteY2028" fmla="*/ 1174041 h 2329115"/>
                <a:gd name="connsiteX2029" fmla="*/ 2445350 w 3526278"/>
                <a:gd name="connsiteY2029" fmla="*/ 1175563 h 2329115"/>
                <a:gd name="connsiteX2030" fmla="*/ 2445508 w 3526278"/>
                <a:gd name="connsiteY2030" fmla="*/ 1175944 h 2329115"/>
                <a:gd name="connsiteX2031" fmla="*/ 2437912 w 3526278"/>
                <a:gd name="connsiteY2031" fmla="*/ 1194283 h 2329115"/>
                <a:gd name="connsiteX2032" fmla="*/ 2435171 w 3526278"/>
                <a:gd name="connsiteY2032" fmla="*/ 1195418 h 2329115"/>
                <a:gd name="connsiteX2033" fmla="*/ 2427421 w 3526278"/>
                <a:gd name="connsiteY2033" fmla="*/ 1213260 h 2329115"/>
                <a:gd name="connsiteX2034" fmla="*/ 2422717 w 3526278"/>
                <a:gd name="connsiteY2034" fmla="*/ 1215118 h 2329115"/>
                <a:gd name="connsiteX2035" fmla="*/ 2422735 w 3526278"/>
                <a:gd name="connsiteY2035" fmla="*/ 1215163 h 2329115"/>
                <a:gd name="connsiteX2036" fmla="*/ 2415139 w 3526278"/>
                <a:gd name="connsiteY2036" fmla="*/ 1233502 h 2329115"/>
                <a:gd name="connsiteX2037" fmla="*/ 2412089 w 3526278"/>
                <a:gd name="connsiteY2037" fmla="*/ 1234766 h 2329115"/>
                <a:gd name="connsiteX2038" fmla="*/ 2412615 w 3526278"/>
                <a:gd name="connsiteY2038" fmla="*/ 1236038 h 2329115"/>
                <a:gd name="connsiteX2039" fmla="*/ 2404833 w 3526278"/>
                <a:gd name="connsiteY2039" fmla="*/ 1254824 h 2329115"/>
                <a:gd name="connsiteX2040" fmla="*/ 2400912 w 3526278"/>
                <a:gd name="connsiteY2040" fmla="*/ 1256448 h 2329115"/>
                <a:gd name="connsiteX2041" fmla="*/ 2393632 w 3526278"/>
                <a:gd name="connsiteY2041" fmla="*/ 1274881 h 2329115"/>
                <a:gd name="connsiteX2042" fmla="*/ 2390754 w 3526278"/>
                <a:gd name="connsiteY2042" fmla="*/ 1276132 h 2329115"/>
                <a:gd name="connsiteX2043" fmla="*/ 2383511 w 3526278"/>
                <a:gd name="connsiteY2043" fmla="*/ 1294043 h 2329115"/>
                <a:gd name="connsiteX2044" fmla="*/ 2380628 w 3526278"/>
                <a:gd name="connsiteY2044" fmla="*/ 1295266 h 2329115"/>
                <a:gd name="connsiteX2045" fmla="*/ 2380987 w 3526278"/>
                <a:gd name="connsiteY2045" fmla="*/ 1296132 h 2329115"/>
                <a:gd name="connsiteX2046" fmla="*/ 2373390 w 3526278"/>
                <a:gd name="connsiteY2046" fmla="*/ 1314471 h 2329115"/>
                <a:gd name="connsiteX2047" fmla="*/ 2370339 w 3526278"/>
                <a:gd name="connsiteY2047" fmla="*/ 1315735 h 2329115"/>
                <a:gd name="connsiteX2048" fmla="*/ 2370866 w 3526278"/>
                <a:gd name="connsiteY2048" fmla="*/ 1317007 h 2329115"/>
                <a:gd name="connsiteX2049" fmla="*/ 2363084 w 3526278"/>
                <a:gd name="connsiteY2049" fmla="*/ 1335793 h 2329115"/>
                <a:gd name="connsiteX2050" fmla="*/ 2359269 w 3526278"/>
                <a:gd name="connsiteY2050" fmla="*/ 1337373 h 2329115"/>
                <a:gd name="connsiteX2051" fmla="*/ 2359479 w 3526278"/>
                <a:gd name="connsiteY2051" fmla="*/ 1337881 h 2329115"/>
                <a:gd name="connsiteX2052" fmla="*/ 2351883 w 3526278"/>
                <a:gd name="connsiteY2052" fmla="*/ 1356220 h 2329115"/>
                <a:gd name="connsiteX2053" fmla="*/ 2351010 w 3526278"/>
                <a:gd name="connsiteY2053" fmla="*/ 1356582 h 2329115"/>
                <a:gd name="connsiteX2054" fmla="*/ 2351889 w 3526278"/>
                <a:gd name="connsiteY2054" fmla="*/ 1358756 h 2329115"/>
                <a:gd name="connsiteX2055" fmla="*/ 2344292 w 3526278"/>
                <a:gd name="connsiteY2055" fmla="*/ 1377542 h 2329115"/>
                <a:gd name="connsiteX2056" fmla="*/ 2341409 w 3526278"/>
                <a:gd name="connsiteY2056" fmla="*/ 1378765 h 2329115"/>
                <a:gd name="connsiteX2057" fmla="*/ 2341768 w 3526278"/>
                <a:gd name="connsiteY2057" fmla="*/ 1379631 h 2329115"/>
                <a:gd name="connsiteX2058" fmla="*/ 2334171 w 3526278"/>
                <a:gd name="connsiteY2058" fmla="*/ 1397970 h 2329115"/>
                <a:gd name="connsiteX2059" fmla="*/ 2330710 w 3526278"/>
                <a:gd name="connsiteY2059" fmla="*/ 1399404 h 2329115"/>
                <a:gd name="connsiteX2060" fmla="*/ 2331647 w 3526278"/>
                <a:gd name="connsiteY2060" fmla="*/ 1401770 h 2329115"/>
                <a:gd name="connsiteX2061" fmla="*/ 2323865 w 3526278"/>
                <a:gd name="connsiteY2061" fmla="*/ 1421452 h 2329115"/>
                <a:gd name="connsiteX2062" fmla="*/ 2322091 w 3526278"/>
                <a:gd name="connsiteY2062" fmla="*/ 1422221 h 2329115"/>
                <a:gd name="connsiteX2063" fmla="*/ 2322790 w 3526278"/>
                <a:gd name="connsiteY2063" fmla="*/ 1423911 h 2329115"/>
                <a:gd name="connsiteX2064" fmla="*/ 2315194 w 3526278"/>
                <a:gd name="connsiteY2064" fmla="*/ 1442250 h 2329115"/>
                <a:gd name="connsiteX2065" fmla="*/ 2314285 w 3526278"/>
                <a:gd name="connsiteY2065" fmla="*/ 1442627 h 2329115"/>
                <a:gd name="connsiteX2066" fmla="*/ 2315200 w 3526278"/>
                <a:gd name="connsiteY2066" fmla="*/ 1444786 h 2329115"/>
                <a:gd name="connsiteX2067" fmla="*/ 2307233 w 3526278"/>
                <a:gd name="connsiteY2067" fmla="*/ 1463572 h 2329115"/>
                <a:gd name="connsiteX2068" fmla="*/ 2304647 w 3526278"/>
                <a:gd name="connsiteY2068" fmla="*/ 1464618 h 2329115"/>
                <a:gd name="connsiteX2069" fmla="*/ 2305078 w 3526278"/>
                <a:gd name="connsiteY2069" fmla="*/ 1465660 h 2329115"/>
                <a:gd name="connsiteX2070" fmla="*/ 2297482 w 3526278"/>
                <a:gd name="connsiteY2070" fmla="*/ 1483999 h 2329115"/>
                <a:gd name="connsiteX2071" fmla="*/ 2296222 w 3526278"/>
                <a:gd name="connsiteY2071" fmla="*/ 1484521 h 2329115"/>
                <a:gd name="connsiteX2072" fmla="*/ 2297487 w 3526278"/>
                <a:gd name="connsiteY2072" fmla="*/ 1487800 h 2329115"/>
                <a:gd name="connsiteX2073" fmla="*/ 2289891 w 3526278"/>
                <a:gd name="connsiteY2073" fmla="*/ 1507481 h 2329115"/>
                <a:gd name="connsiteX2074" fmla="*/ 2289019 w 3526278"/>
                <a:gd name="connsiteY2074" fmla="*/ 1507868 h 2329115"/>
                <a:gd name="connsiteX2075" fmla="*/ 2289897 w 3526278"/>
                <a:gd name="connsiteY2075" fmla="*/ 1509940 h 2329115"/>
                <a:gd name="connsiteX2076" fmla="*/ 2282115 w 3526278"/>
                <a:gd name="connsiteY2076" fmla="*/ 1528279 h 2329115"/>
                <a:gd name="connsiteX2077" fmla="*/ 2280310 w 3526278"/>
                <a:gd name="connsiteY2077" fmla="*/ 1529009 h 2329115"/>
                <a:gd name="connsiteX2078" fmla="*/ 2281040 w 3526278"/>
                <a:gd name="connsiteY2078" fmla="*/ 1530814 h 2329115"/>
                <a:gd name="connsiteX2079" fmla="*/ 2273444 w 3526278"/>
                <a:gd name="connsiteY2079" fmla="*/ 1549601 h 2329115"/>
                <a:gd name="connsiteX2080" fmla="*/ 2271821 w 3526278"/>
                <a:gd name="connsiteY2080" fmla="*/ 1550290 h 2329115"/>
                <a:gd name="connsiteX2081" fmla="*/ 2273449 w 3526278"/>
                <a:gd name="connsiteY2081" fmla="*/ 1554219 h 2329115"/>
                <a:gd name="connsiteX2082" fmla="*/ 2265853 w 3526278"/>
                <a:gd name="connsiteY2082" fmla="*/ 1572559 h 2329115"/>
                <a:gd name="connsiteX2083" fmla="*/ 2264738 w 3526278"/>
                <a:gd name="connsiteY2083" fmla="*/ 1573021 h 2329115"/>
                <a:gd name="connsiteX2084" fmla="*/ 2265859 w 3526278"/>
                <a:gd name="connsiteY2084" fmla="*/ 1575726 h 2329115"/>
                <a:gd name="connsiteX2085" fmla="*/ 2258262 w 3526278"/>
                <a:gd name="connsiteY2085" fmla="*/ 1594065 h 2329115"/>
                <a:gd name="connsiteX2086" fmla="*/ 2256699 w 3526278"/>
                <a:gd name="connsiteY2086" fmla="*/ 1594713 h 2329115"/>
                <a:gd name="connsiteX2087" fmla="*/ 2258268 w 3526278"/>
                <a:gd name="connsiteY2087" fmla="*/ 1598499 h 2329115"/>
                <a:gd name="connsiteX2088" fmla="*/ 2250671 w 3526278"/>
                <a:gd name="connsiteY2088" fmla="*/ 1616838 h 2329115"/>
                <a:gd name="connsiteX2089" fmla="*/ 2249533 w 3526278"/>
                <a:gd name="connsiteY2089" fmla="*/ 1617310 h 2329115"/>
                <a:gd name="connsiteX2090" fmla="*/ 2250678 w 3526278"/>
                <a:gd name="connsiteY2090" fmla="*/ 1620006 h 2329115"/>
                <a:gd name="connsiteX2091" fmla="*/ 2243316 w 3526278"/>
                <a:gd name="connsiteY2091" fmla="*/ 1637356 h 2329115"/>
                <a:gd name="connsiteX2092" fmla="*/ 2245617 w 3526278"/>
                <a:gd name="connsiteY2092" fmla="*/ 1642779 h 2329115"/>
                <a:gd name="connsiteX2093" fmla="*/ 2237835 w 3526278"/>
                <a:gd name="connsiteY2093" fmla="*/ 1661118 h 2329115"/>
                <a:gd name="connsiteX2094" fmla="*/ 2235791 w 3526278"/>
                <a:gd name="connsiteY2094" fmla="*/ 1661944 h 2329115"/>
                <a:gd name="connsiteX2095" fmla="*/ 2236761 w 3526278"/>
                <a:gd name="connsiteY2095" fmla="*/ 1664286 h 2329115"/>
                <a:gd name="connsiteX2096" fmla="*/ 2229515 w 3526278"/>
                <a:gd name="connsiteY2096" fmla="*/ 1681781 h 2329115"/>
                <a:gd name="connsiteX2097" fmla="*/ 2231701 w 3526278"/>
                <a:gd name="connsiteY2097" fmla="*/ 1687058 h 2329115"/>
                <a:gd name="connsiteX2098" fmla="*/ 2224104 w 3526278"/>
                <a:gd name="connsiteY2098" fmla="*/ 1705397 h 2329115"/>
                <a:gd name="connsiteX2099" fmla="*/ 2222094 w 3526278"/>
                <a:gd name="connsiteY2099" fmla="*/ 1706230 h 2329115"/>
                <a:gd name="connsiteX2100" fmla="*/ 2224110 w 3526278"/>
                <a:gd name="connsiteY2100" fmla="*/ 1711096 h 2329115"/>
                <a:gd name="connsiteX2101" fmla="*/ 2217387 w 3526278"/>
                <a:gd name="connsiteY2101" fmla="*/ 1727326 h 2329115"/>
                <a:gd name="connsiteX2102" fmla="*/ 2219049 w 3526278"/>
                <a:gd name="connsiteY2102" fmla="*/ 1731338 h 2329115"/>
                <a:gd name="connsiteX2103" fmla="*/ 2211512 w 3526278"/>
                <a:gd name="connsiteY2103" fmla="*/ 1749536 h 2329115"/>
                <a:gd name="connsiteX2104" fmla="*/ 2213989 w 3526278"/>
                <a:gd name="connsiteY2104" fmla="*/ 1755376 h 2329115"/>
                <a:gd name="connsiteX2105" fmla="*/ 2206523 w 3526278"/>
                <a:gd name="connsiteY2105" fmla="*/ 1772972 h 2329115"/>
                <a:gd name="connsiteX2106" fmla="*/ 2208929 w 3526278"/>
                <a:gd name="connsiteY2106" fmla="*/ 1778781 h 2329115"/>
                <a:gd name="connsiteX2107" fmla="*/ 2201523 w 3526278"/>
                <a:gd name="connsiteY2107" fmla="*/ 1796659 h 2329115"/>
                <a:gd name="connsiteX2108" fmla="*/ 2203868 w 3526278"/>
                <a:gd name="connsiteY2108" fmla="*/ 1802186 h 2329115"/>
                <a:gd name="connsiteX2109" fmla="*/ 2196086 w 3526278"/>
                <a:gd name="connsiteY2109" fmla="*/ 1820525 h 2329115"/>
                <a:gd name="connsiteX2110" fmla="*/ 2195577 w 3526278"/>
                <a:gd name="connsiteY2110" fmla="*/ 1820732 h 2329115"/>
                <a:gd name="connsiteX2111" fmla="*/ 2197542 w 3526278"/>
                <a:gd name="connsiteY2111" fmla="*/ 1825591 h 2329115"/>
                <a:gd name="connsiteX2112" fmla="*/ 2190559 w 3526278"/>
                <a:gd name="connsiteY2112" fmla="*/ 1842862 h 2329115"/>
                <a:gd name="connsiteX2113" fmla="*/ 2192482 w 3526278"/>
                <a:gd name="connsiteY2113" fmla="*/ 1847732 h 2329115"/>
                <a:gd name="connsiteX2114" fmla="*/ 2185408 w 3526278"/>
                <a:gd name="connsiteY2114" fmla="*/ 1865643 h 2329115"/>
                <a:gd name="connsiteX2115" fmla="*/ 2187421 w 3526278"/>
                <a:gd name="connsiteY2115" fmla="*/ 1870503 h 2329115"/>
                <a:gd name="connsiteX2116" fmla="*/ 2180175 w 3526278"/>
                <a:gd name="connsiteY2116" fmla="*/ 1887998 h 2329115"/>
                <a:gd name="connsiteX2117" fmla="*/ 2182361 w 3526278"/>
                <a:gd name="connsiteY2117" fmla="*/ 1893276 h 2329115"/>
                <a:gd name="connsiteX2118" fmla="*/ 2176117 w 3526278"/>
                <a:gd name="connsiteY2118" fmla="*/ 1908349 h 2329115"/>
                <a:gd name="connsiteX2119" fmla="*/ 2179830 w 3526278"/>
                <a:gd name="connsiteY2119" fmla="*/ 1917314 h 2329115"/>
                <a:gd name="connsiteX2120" fmla="*/ 2172584 w 3526278"/>
                <a:gd name="connsiteY2120" fmla="*/ 1934809 h 2329115"/>
                <a:gd name="connsiteX2121" fmla="*/ 2174769 w 3526278"/>
                <a:gd name="connsiteY2121" fmla="*/ 1940085 h 2329115"/>
                <a:gd name="connsiteX2122" fmla="*/ 2168311 w 3526278"/>
                <a:gd name="connsiteY2122" fmla="*/ 1955677 h 2329115"/>
                <a:gd name="connsiteX2123" fmla="*/ 2172239 w 3526278"/>
                <a:gd name="connsiteY2123" fmla="*/ 1965389 h 2329115"/>
                <a:gd name="connsiteX2124" fmla="*/ 2166199 w 3526278"/>
                <a:gd name="connsiteY2124" fmla="*/ 1980319 h 2329115"/>
                <a:gd name="connsiteX2125" fmla="*/ 2169709 w 3526278"/>
                <a:gd name="connsiteY2125" fmla="*/ 1988793 h 2329115"/>
                <a:gd name="connsiteX2126" fmla="*/ 2162038 w 3526278"/>
                <a:gd name="connsiteY2126" fmla="*/ 2007311 h 2329115"/>
                <a:gd name="connsiteX2127" fmla="*/ 2164649 w 3526278"/>
                <a:gd name="connsiteY2127" fmla="*/ 2013463 h 2329115"/>
                <a:gd name="connsiteX2128" fmla="*/ 2157859 w 3526278"/>
                <a:gd name="connsiteY2128" fmla="*/ 2029464 h 2329115"/>
                <a:gd name="connsiteX2129" fmla="*/ 2160853 w 3526278"/>
                <a:gd name="connsiteY2129" fmla="*/ 2036868 h 2329115"/>
                <a:gd name="connsiteX2130" fmla="*/ 2154814 w 3526278"/>
                <a:gd name="connsiteY2130" fmla="*/ 2051803 h 2329115"/>
                <a:gd name="connsiteX2131" fmla="*/ 2158323 w 3526278"/>
                <a:gd name="connsiteY2131" fmla="*/ 2060274 h 2329115"/>
                <a:gd name="connsiteX2132" fmla="*/ 2152079 w 3526278"/>
                <a:gd name="connsiteY2132" fmla="*/ 2075346 h 2329115"/>
                <a:gd name="connsiteX2133" fmla="*/ 2155792 w 3526278"/>
                <a:gd name="connsiteY2133" fmla="*/ 2084311 h 2329115"/>
                <a:gd name="connsiteX2134" fmla="*/ 2150964 w 3526278"/>
                <a:gd name="connsiteY2134" fmla="*/ 2095967 h 2329115"/>
                <a:gd name="connsiteX2135" fmla="*/ 2155793 w 3526278"/>
                <a:gd name="connsiteY2135" fmla="*/ 2107083 h 2329115"/>
                <a:gd name="connsiteX2136" fmla="*/ 2148864 w 3526278"/>
                <a:gd name="connsiteY2136" fmla="*/ 2123033 h 2329115"/>
                <a:gd name="connsiteX2137" fmla="*/ 2153262 w 3526278"/>
                <a:gd name="connsiteY2137" fmla="*/ 2133651 h 2329115"/>
                <a:gd name="connsiteX2138" fmla="*/ 2147193 w 3526278"/>
                <a:gd name="connsiteY2138" fmla="*/ 2148304 h 2329115"/>
                <a:gd name="connsiteX2139" fmla="*/ 2150732 w 3526278"/>
                <a:gd name="connsiteY2139" fmla="*/ 2157057 h 2329115"/>
                <a:gd name="connsiteX2140" fmla="*/ 2145831 w 3526278"/>
                <a:gd name="connsiteY2140" fmla="*/ 2169177 h 2329115"/>
                <a:gd name="connsiteX2141" fmla="*/ 2150733 w 3526278"/>
                <a:gd name="connsiteY2141" fmla="*/ 2180461 h 2329115"/>
                <a:gd name="connsiteX2142" fmla="*/ 2144350 w 3526278"/>
                <a:gd name="connsiteY2142" fmla="*/ 2195153 h 2329115"/>
                <a:gd name="connsiteX2143" fmla="*/ 2148201 w 3526278"/>
                <a:gd name="connsiteY2143" fmla="*/ 2205131 h 2329115"/>
                <a:gd name="connsiteX2144" fmla="*/ 2143273 w 3526278"/>
                <a:gd name="connsiteY2144" fmla="*/ 2217901 h 2329115"/>
                <a:gd name="connsiteX2145" fmla="*/ 2148201 w 3526278"/>
                <a:gd name="connsiteY2145" fmla="*/ 2229802 h 2329115"/>
                <a:gd name="connsiteX2146" fmla="*/ 2143105 w 3526278"/>
                <a:gd name="connsiteY2146" fmla="*/ 2242106 h 2329115"/>
                <a:gd name="connsiteX2147" fmla="*/ 2148202 w 3526278"/>
                <a:gd name="connsiteY2147" fmla="*/ 2253839 h 2329115"/>
                <a:gd name="connsiteX2148" fmla="*/ 2141541 w 3526278"/>
                <a:gd name="connsiteY2148" fmla="*/ 2269171 h 2329115"/>
                <a:gd name="connsiteX2149" fmla="*/ 2145671 w 3526278"/>
                <a:gd name="connsiteY2149" fmla="*/ 2279142 h 2329115"/>
                <a:gd name="connsiteX2150" fmla="*/ 2140693 w 3526278"/>
                <a:gd name="connsiteY2150" fmla="*/ 2291161 h 2329115"/>
                <a:gd name="connsiteX2151" fmla="*/ 2145671 w 3526278"/>
                <a:gd name="connsiteY2151" fmla="*/ 2303180 h 2329115"/>
                <a:gd name="connsiteX2152" fmla="*/ 2119736 w 3526278"/>
                <a:gd name="connsiteY2152" fmla="*/ 2329115 h 2329115"/>
                <a:gd name="connsiteX2153" fmla="*/ 2093800 w 3526278"/>
                <a:gd name="connsiteY2153" fmla="*/ 2303180 h 2329115"/>
                <a:gd name="connsiteX2154" fmla="*/ 2098779 w 3526278"/>
                <a:gd name="connsiteY2154" fmla="*/ 2291161 h 2329115"/>
                <a:gd name="connsiteX2155" fmla="*/ 2093800 w 3526278"/>
                <a:gd name="connsiteY2155" fmla="*/ 2279142 h 2329115"/>
                <a:gd name="connsiteX2156" fmla="*/ 2099165 w 3526278"/>
                <a:gd name="connsiteY2156" fmla="*/ 2266189 h 2329115"/>
                <a:gd name="connsiteX2157" fmla="*/ 2093800 w 3526278"/>
                <a:gd name="connsiteY2157" fmla="*/ 2253839 h 2329115"/>
                <a:gd name="connsiteX2158" fmla="*/ 2100193 w 3526278"/>
                <a:gd name="connsiteY2158" fmla="*/ 2239125 h 2329115"/>
                <a:gd name="connsiteX2159" fmla="*/ 2096331 w 3526278"/>
                <a:gd name="connsiteY2159" fmla="*/ 2229802 h 2329115"/>
                <a:gd name="connsiteX2160" fmla="*/ 2101259 w 3526278"/>
                <a:gd name="connsiteY2160" fmla="*/ 2217901 h 2329115"/>
                <a:gd name="connsiteX2161" fmla="*/ 2096331 w 3526278"/>
                <a:gd name="connsiteY2161" fmla="*/ 2205131 h 2329115"/>
                <a:gd name="connsiteX2162" fmla="*/ 2101373 w 3526278"/>
                <a:gd name="connsiteY2162" fmla="*/ 2192068 h 2329115"/>
                <a:gd name="connsiteX2163" fmla="*/ 2096331 w 3526278"/>
                <a:gd name="connsiteY2163" fmla="*/ 2180461 h 2329115"/>
                <a:gd name="connsiteX2164" fmla="*/ 2102543 w 3526278"/>
                <a:gd name="connsiteY2164" fmla="*/ 2166162 h 2329115"/>
                <a:gd name="connsiteX2165" fmla="*/ 2098861 w 3526278"/>
                <a:gd name="connsiteY2165" fmla="*/ 2157057 h 2329115"/>
                <a:gd name="connsiteX2166" fmla="*/ 2104899 w 3526278"/>
                <a:gd name="connsiteY2166" fmla="*/ 2142122 h 2329115"/>
                <a:gd name="connsiteX2167" fmla="*/ 2101391 w 3526278"/>
                <a:gd name="connsiteY2167" fmla="*/ 2133651 h 2329115"/>
                <a:gd name="connsiteX2168" fmla="*/ 2107025 w 3526278"/>
                <a:gd name="connsiteY2168" fmla="*/ 2120051 h 2329115"/>
                <a:gd name="connsiteX2169" fmla="*/ 2101391 w 3526278"/>
                <a:gd name="connsiteY2169" fmla="*/ 2107083 h 2329115"/>
                <a:gd name="connsiteX2170" fmla="*/ 2107515 w 3526278"/>
                <a:gd name="connsiteY2170" fmla="*/ 2092986 h 2329115"/>
                <a:gd name="connsiteX2171" fmla="*/ 2103921 w 3526278"/>
                <a:gd name="connsiteY2171" fmla="*/ 2084311 h 2329115"/>
                <a:gd name="connsiteX2172" fmla="*/ 2110165 w 3526278"/>
                <a:gd name="connsiteY2172" fmla="*/ 2069238 h 2329115"/>
                <a:gd name="connsiteX2173" fmla="*/ 2106451 w 3526278"/>
                <a:gd name="connsiteY2173" fmla="*/ 2060274 h 2329115"/>
                <a:gd name="connsiteX2174" fmla="*/ 2112521 w 3526278"/>
                <a:gd name="connsiteY2174" fmla="*/ 2045620 h 2329115"/>
                <a:gd name="connsiteX2175" fmla="*/ 2108982 w 3526278"/>
                <a:gd name="connsiteY2175" fmla="*/ 2036868 h 2329115"/>
                <a:gd name="connsiteX2176" fmla="*/ 2115063 w 3526278"/>
                <a:gd name="connsiteY2176" fmla="*/ 2021830 h 2329115"/>
                <a:gd name="connsiteX2177" fmla="*/ 2111512 w 3526278"/>
                <a:gd name="connsiteY2177" fmla="*/ 2013463 h 2329115"/>
                <a:gd name="connsiteX2178" fmla="*/ 2117963 w 3526278"/>
                <a:gd name="connsiteY2178" fmla="*/ 1998259 h 2329115"/>
                <a:gd name="connsiteX2179" fmla="*/ 2114043 w 3526278"/>
                <a:gd name="connsiteY2179" fmla="*/ 1988793 h 2329115"/>
                <a:gd name="connsiteX2180" fmla="*/ 2121393 w 3526278"/>
                <a:gd name="connsiteY2180" fmla="*/ 1971048 h 2329115"/>
                <a:gd name="connsiteX2181" fmla="*/ 2119103 w 3526278"/>
                <a:gd name="connsiteY2181" fmla="*/ 1965389 h 2329115"/>
                <a:gd name="connsiteX2182" fmla="*/ 2126157 w 3526278"/>
                <a:gd name="connsiteY2182" fmla="*/ 1947954 h 2329115"/>
                <a:gd name="connsiteX2183" fmla="*/ 2122898 w 3526278"/>
                <a:gd name="connsiteY2183" fmla="*/ 1940085 h 2329115"/>
                <a:gd name="connsiteX2184" fmla="*/ 2130145 w 3526278"/>
                <a:gd name="connsiteY2184" fmla="*/ 1922589 h 2329115"/>
                <a:gd name="connsiteX2185" fmla="*/ 2127959 w 3526278"/>
                <a:gd name="connsiteY2185" fmla="*/ 1917314 h 2329115"/>
                <a:gd name="connsiteX2186" fmla="*/ 2134203 w 3526278"/>
                <a:gd name="connsiteY2186" fmla="*/ 1902241 h 2329115"/>
                <a:gd name="connsiteX2187" fmla="*/ 2130489 w 3526278"/>
                <a:gd name="connsiteY2187" fmla="*/ 1893276 h 2329115"/>
                <a:gd name="connsiteX2188" fmla="*/ 2137736 w 3526278"/>
                <a:gd name="connsiteY2188" fmla="*/ 1875781 h 2329115"/>
                <a:gd name="connsiteX2189" fmla="*/ 2135550 w 3526278"/>
                <a:gd name="connsiteY2189" fmla="*/ 1870503 h 2329115"/>
                <a:gd name="connsiteX2190" fmla="*/ 2142744 w 3526278"/>
                <a:gd name="connsiteY2190" fmla="*/ 1853134 h 2329115"/>
                <a:gd name="connsiteX2191" fmla="*/ 2140611 w 3526278"/>
                <a:gd name="connsiteY2191" fmla="*/ 1847732 h 2329115"/>
                <a:gd name="connsiteX2192" fmla="*/ 2147535 w 3526278"/>
                <a:gd name="connsiteY2192" fmla="*/ 1830200 h 2329115"/>
                <a:gd name="connsiteX2193" fmla="*/ 2145671 w 3526278"/>
                <a:gd name="connsiteY2193" fmla="*/ 1825591 h 2329115"/>
                <a:gd name="connsiteX2194" fmla="*/ 2152986 w 3526278"/>
                <a:gd name="connsiteY2194" fmla="*/ 1807499 h 2329115"/>
                <a:gd name="connsiteX2195" fmla="*/ 2150732 w 3526278"/>
                <a:gd name="connsiteY2195" fmla="*/ 1802186 h 2329115"/>
                <a:gd name="connsiteX2196" fmla="*/ 2158198 w 3526278"/>
                <a:gd name="connsiteY2196" fmla="*/ 1784589 h 2329115"/>
                <a:gd name="connsiteX2197" fmla="*/ 2155792 w 3526278"/>
                <a:gd name="connsiteY2197" fmla="*/ 1778781 h 2329115"/>
                <a:gd name="connsiteX2198" fmla="*/ 2163197 w 3526278"/>
                <a:gd name="connsiteY2198" fmla="*/ 1760902 h 2329115"/>
                <a:gd name="connsiteX2199" fmla="*/ 2160853 w 3526278"/>
                <a:gd name="connsiteY2199" fmla="*/ 1755376 h 2329115"/>
                <a:gd name="connsiteX2200" fmla="*/ 2168634 w 3526278"/>
                <a:gd name="connsiteY2200" fmla="*/ 1737037 h 2329115"/>
                <a:gd name="connsiteX2201" fmla="*/ 2169409 w 3526278"/>
                <a:gd name="connsiteY2201" fmla="*/ 1736723 h 2329115"/>
                <a:gd name="connsiteX2202" fmla="*/ 2167178 w 3526278"/>
                <a:gd name="connsiteY2202" fmla="*/ 1731338 h 2329115"/>
                <a:gd name="connsiteX2203" fmla="*/ 2173900 w 3526278"/>
                <a:gd name="connsiteY2203" fmla="*/ 1715108 h 2329115"/>
                <a:gd name="connsiteX2204" fmla="*/ 2172239 w 3526278"/>
                <a:gd name="connsiteY2204" fmla="*/ 1711096 h 2329115"/>
                <a:gd name="connsiteX2205" fmla="*/ 2179835 w 3526278"/>
                <a:gd name="connsiteY2205" fmla="*/ 1692757 h 2329115"/>
                <a:gd name="connsiteX2206" fmla="*/ 2181845 w 3526278"/>
                <a:gd name="connsiteY2206" fmla="*/ 1691924 h 2329115"/>
                <a:gd name="connsiteX2207" fmla="*/ 2179829 w 3526278"/>
                <a:gd name="connsiteY2207" fmla="*/ 1687058 h 2329115"/>
                <a:gd name="connsiteX2208" fmla="*/ 2187076 w 3526278"/>
                <a:gd name="connsiteY2208" fmla="*/ 1669563 h 2329115"/>
                <a:gd name="connsiteX2209" fmla="*/ 2184890 w 3526278"/>
                <a:gd name="connsiteY2209" fmla="*/ 1664286 h 2329115"/>
                <a:gd name="connsiteX2210" fmla="*/ 2192487 w 3526278"/>
                <a:gd name="connsiteY2210" fmla="*/ 1645947 h 2329115"/>
                <a:gd name="connsiteX2211" fmla="*/ 2193625 w 3526278"/>
                <a:gd name="connsiteY2211" fmla="*/ 1645475 h 2329115"/>
                <a:gd name="connsiteX2212" fmla="*/ 2192481 w 3526278"/>
                <a:gd name="connsiteY2212" fmla="*/ 1642779 h 2329115"/>
                <a:gd name="connsiteX2213" fmla="*/ 2199842 w 3526278"/>
                <a:gd name="connsiteY2213" fmla="*/ 1625430 h 2329115"/>
                <a:gd name="connsiteX2214" fmla="*/ 2197541 w 3526278"/>
                <a:gd name="connsiteY2214" fmla="*/ 1620006 h 2329115"/>
                <a:gd name="connsiteX2215" fmla="*/ 2205323 w 3526278"/>
                <a:gd name="connsiteY2215" fmla="*/ 1601667 h 2329115"/>
                <a:gd name="connsiteX2216" fmla="*/ 2207367 w 3526278"/>
                <a:gd name="connsiteY2216" fmla="*/ 1600840 h 2329115"/>
                <a:gd name="connsiteX2217" fmla="*/ 2206397 w 3526278"/>
                <a:gd name="connsiteY2217" fmla="*/ 1598499 h 2329115"/>
                <a:gd name="connsiteX2218" fmla="*/ 2213993 w 3526278"/>
                <a:gd name="connsiteY2218" fmla="*/ 1580160 h 2329115"/>
                <a:gd name="connsiteX2219" fmla="*/ 2215556 w 3526278"/>
                <a:gd name="connsiteY2219" fmla="*/ 1579512 h 2329115"/>
                <a:gd name="connsiteX2220" fmla="*/ 2213988 w 3526278"/>
                <a:gd name="connsiteY2220" fmla="*/ 1575726 h 2329115"/>
                <a:gd name="connsiteX2221" fmla="*/ 2221584 w 3526278"/>
                <a:gd name="connsiteY2221" fmla="*/ 1557387 h 2329115"/>
                <a:gd name="connsiteX2222" fmla="*/ 2222699 w 3526278"/>
                <a:gd name="connsiteY2222" fmla="*/ 1556925 h 2329115"/>
                <a:gd name="connsiteX2223" fmla="*/ 2221579 w 3526278"/>
                <a:gd name="connsiteY2223" fmla="*/ 1554219 h 2329115"/>
                <a:gd name="connsiteX2224" fmla="*/ 2229175 w 3526278"/>
                <a:gd name="connsiteY2224" fmla="*/ 1535880 h 2329115"/>
                <a:gd name="connsiteX2225" fmla="*/ 2230924 w 3526278"/>
                <a:gd name="connsiteY2225" fmla="*/ 1535155 h 2329115"/>
                <a:gd name="connsiteX2226" fmla="*/ 2229169 w 3526278"/>
                <a:gd name="connsiteY2226" fmla="*/ 1530814 h 2329115"/>
                <a:gd name="connsiteX2227" fmla="*/ 2236766 w 3526278"/>
                <a:gd name="connsiteY2227" fmla="*/ 1512027 h 2329115"/>
                <a:gd name="connsiteX2228" fmla="*/ 2237513 w 3526278"/>
                <a:gd name="connsiteY2228" fmla="*/ 1511711 h 2329115"/>
                <a:gd name="connsiteX2229" fmla="*/ 2236761 w 3526278"/>
                <a:gd name="connsiteY2229" fmla="*/ 1509940 h 2329115"/>
                <a:gd name="connsiteX2230" fmla="*/ 2244542 w 3526278"/>
                <a:gd name="connsiteY2230" fmla="*/ 1491601 h 2329115"/>
                <a:gd name="connsiteX2231" fmla="*/ 2246740 w 3526278"/>
                <a:gd name="connsiteY2231" fmla="*/ 1490712 h 2329115"/>
                <a:gd name="connsiteX2232" fmla="*/ 2245617 w 3526278"/>
                <a:gd name="connsiteY2232" fmla="*/ 1487800 h 2329115"/>
                <a:gd name="connsiteX2233" fmla="*/ 2253213 w 3526278"/>
                <a:gd name="connsiteY2233" fmla="*/ 1468119 h 2329115"/>
                <a:gd name="connsiteX2234" fmla="*/ 2254068 w 3526278"/>
                <a:gd name="connsiteY2234" fmla="*/ 1467738 h 2329115"/>
                <a:gd name="connsiteX2235" fmla="*/ 2253207 w 3526278"/>
                <a:gd name="connsiteY2235" fmla="*/ 1465660 h 2329115"/>
                <a:gd name="connsiteX2236" fmla="*/ 2260804 w 3526278"/>
                <a:gd name="connsiteY2236" fmla="*/ 1447321 h 2329115"/>
                <a:gd name="connsiteX2237" fmla="*/ 2261713 w 3526278"/>
                <a:gd name="connsiteY2237" fmla="*/ 1446944 h 2329115"/>
                <a:gd name="connsiteX2238" fmla="*/ 2260798 w 3526278"/>
                <a:gd name="connsiteY2238" fmla="*/ 1444786 h 2329115"/>
                <a:gd name="connsiteX2239" fmla="*/ 2268765 w 3526278"/>
                <a:gd name="connsiteY2239" fmla="*/ 1425999 h 2329115"/>
                <a:gd name="connsiteX2240" fmla="*/ 2271351 w 3526278"/>
                <a:gd name="connsiteY2240" fmla="*/ 1424952 h 2329115"/>
                <a:gd name="connsiteX2241" fmla="*/ 2270919 w 3526278"/>
                <a:gd name="connsiteY2241" fmla="*/ 1423911 h 2329115"/>
                <a:gd name="connsiteX2242" fmla="*/ 2278516 w 3526278"/>
                <a:gd name="connsiteY2242" fmla="*/ 1405572 h 2329115"/>
                <a:gd name="connsiteX2243" fmla="*/ 2279802 w 3526278"/>
                <a:gd name="connsiteY2243" fmla="*/ 1405039 h 2329115"/>
                <a:gd name="connsiteX2244" fmla="*/ 2278510 w 3526278"/>
                <a:gd name="connsiteY2244" fmla="*/ 1401770 h 2329115"/>
                <a:gd name="connsiteX2245" fmla="*/ 2286291 w 3526278"/>
                <a:gd name="connsiteY2245" fmla="*/ 1382089 h 2329115"/>
                <a:gd name="connsiteX2246" fmla="*/ 2290211 w 3526278"/>
                <a:gd name="connsiteY2246" fmla="*/ 1380389 h 2329115"/>
                <a:gd name="connsiteX2247" fmla="*/ 2289897 w 3526278"/>
                <a:gd name="connsiteY2247" fmla="*/ 1379631 h 2329115"/>
                <a:gd name="connsiteX2248" fmla="*/ 2297493 w 3526278"/>
                <a:gd name="connsiteY2248" fmla="*/ 1361292 h 2329115"/>
                <a:gd name="connsiteX2249" fmla="*/ 2300533 w 3526278"/>
                <a:gd name="connsiteY2249" fmla="*/ 1360032 h 2329115"/>
                <a:gd name="connsiteX2250" fmla="*/ 2300018 w 3526278"/>
                <a:gd name="connsiteY2250" fmla="*/ 1358756 h 2329115"/>
                <a:gd name="connsiteX2251" fmla="*/ 2307614 w 3526278"/>
                <a:gd name="connsiteY2251" fmla="*/ 1339969 h 2329115"/>
                <a:gd name="connsiteX2252" fmla="*/ 2308345 w 3526278"/>
                <a:gd name="connsiteY2252" fmla="*/ 1339659 h 2329115"/>
                <a:gd name="connsiteX2253" fmla="*/ 2307609 w 3526278"/>
                <a:gd name="connsiteY2253" fmla="*/ 1337881 h 2329115"/>
                <a:gd name="connsiteX2254" fmla="*/ 2315205 w 3526278"/>
                <a:gd name="connsiteY2254" fmla="*/ 1319542 h 2329115"/>
                <a:gd name="connsiteX2255" fmla="*/ 2318256 w 3526278"/>
                <a:gd name="connsiteY2255" fmla="*/ 1318278 h 2329115"/>
                <a:gd name="connsiteX2256" fmla="*/ 2317730 w 3526278"/>
                <a:gd name="connsiteY2256" fmla="*/ 1317007 h 2329115"/>
                <a:gd name="connsiteX2257" fmla="*/ 2325511 w 3526278"/>
                <a:gd name="connsiteY2257" fmla="*/ 1298220 h 2329115"/>
                <a:gd name="connsiteX2258" fmla="*/ 2329326 w 3526278"/>
                <a:gd name="connsiteY2258" fmla="*/ 1296640 h 2329115"/>
                <a:gd name="connsiteX2259" fmla="*/ 2329115 w 3526278"/>
                <a:gd name="connsiteY2259" fmla="*/ 1296132 h 2329115"/>
                <a:gd name="connsiteX2260" fmla="*/ 2336711 w 3526278"/>
                <a:gd name="connsiteY2260" fmla="*/ 1277793 h 2329115"/>
                <a:gd name="connsiteX2261" fmla="*/ 2339752 w 3526278"/>
                <a:gd name="connsiteY2261" fmla="*/ 1276533 h 2329115"/>
                <a:gd name="connsiteX2262" fmla="*/ 2339237 w 3526278"/>
                <a:gd name="connsiteY2262" fmla="*/ 1275257 h 2329115"/>
                <a:gd name="connsiteX2263" fmla="*/ 2346832 w 3526278"/>
                <a:gd name="connsiteY2263" fmla="*/ 1256470 h 2329115"/>
                <a:gd name="connsiteX2264" fmla="*/ 2349476 w 3526278"/>
                <a:gd name="connsiteY2264" fmla="*/ 1255349 h 2329115"/>
                <a:gd name="connsiteX2265" fmla="*/ 2356954 w 3526278"/>
                <a:gd name="connsiteY2265" fmla="*/ 1236413 h 2329115"/>
                <a:gd name="connsiteX2266" fmla="*/ 2359843 w 3526278"/>
                <a:gd name="connsiteY2266" fmla="*/ 1235158 h 2329115"/>
                <a:gd name="connsiteX2267" fmla="*/ 2367260 w 3526278"/>
                <a:gd name="connsiteY2267" fmla="*/ 1217251 h 2329115"/>
                <a:gd name="connsiteX2268" fmla="*/ 2371075 w 3526278"/>
                <a:gd name="connsiteY2268" fmla="*/ 1215672 h 2329115"/>
                <a:gd name="connsiteX2269" fmla="*/ 2370865 w 3526278"/>
                <a:gd name="connsiteY2269" fmla="*/ 1215163 h 2329115"/>
                <a:gd name="connsiteX2270" fmla="*/ 2378461 w 3526278"/>
                <a:gd name="connsiteY2270" fmla="*/ 1196824 h 2329115"/>
                <a:gd name="connsiteX2271" fmla="*/ 2381301 w 3526278"/>
                <a:gd name="connsiteY2271" fmla="*/ 1195647 h 2329115"/>
                <a:gd name="connsiteX2272" fmla="*/ 2380986 w 3526278"/>
                <a:gd name="connsiteY2272" fmla="*/ 1194921 h 2329115"/>
                <a:gd name="connsiteX2273" fmla="*/ 2388953 w 3526278"/>
                <a:gd name="connsiteY2273" fmla="*/ 1176582 h 2329115"/>
                <a:gd name="connsiteX2274" fmla="*/ 2394237 w 3526278"/>
                <a:gd name="connsiteY2274" fmla="*/ 1174494 h 2329115"/>
                <a:gd name="connsiteX2275" fmla="*/ 2401233 w 3526278"/>
                <a:gd name="connsiteY2275" fmla="*/ 1157605 h 2329115"/>
                <a:gd name="connsiteX2276" fmla="*/ 2404067 w 3526278"/>
                <a:gd name="connsiteY2276" fmla="*/ 1156431 h 2329115"/>
                <a:gd name="connsiteX2277" fmla="*/ 2403758 w 3526278"/>
                <a:gd name="connsiteY2277" fmla="*/ 1155702 h 2329115"/>
                <a:gd name="connsiteX2278" fmla="*/ 2411539 w 3526278"/>
                <a:gd name="connsiteY2278" fmla="*/ 1137363 h 2329115"/>
                <a:gd name="connsiteX2279" fmla="*/ 2417919 w 3526278"/>
                <a:gd name="connsiteY2279" fmla="*/ 1134783 h 2329115"/>
                <a:gd name="connsiteX2280" fmla="*/ 2417675 w 3526278"/>
                <a:gd name="connsiteY2280" fmla="*/ 1134194 h 2329115"/>
                <a:gd name="connsiteX2281" fmla="*/ 2425271 w 3526278"/>
                <a:gd name="connsiteY2281" fmla="*/ 1115855 h 2329115"/>
                <a:gd name="connsiteX2282" fmla="*/ 2428632 w 3526278"/>
                <a:gd name="connsiteY2282" fmla="*/ 1114462 h 2329115"/>
                <a:gd name="connsiteX2283" fmla="*/ 2435392 w 3526278"/>
                <a:gd name="connsiteY2283" fmla="*/ 1098143 h 2329115"/>
                <a:gd name="connsiteX2284" fmla="*/ 2440835 w 3526278"/>
                <a:gd name="connsiteY2284" fmla="*/ 1095889 h 2329115"/>
                <a:gd name="connsiteX2285" fmla="*/ 2440447 w 3526278"/>
                <a:gd name="connsiteY2285" fmla="*/ 1094975 h 2329115"/>
                <a:gd name="connsiteX2286" fmla="*/ 2448229 w 3526278"/>
                <a:gd name="connsiteY2286" fmla="*/ 1076636 h 2329115"/>
                <a:gd name="connsiteX2287" fmla="*/ 2455910 w 3526278"/>
                <a:gd name="connsiteY2287" fmla="*/ 1073530 h 2329115"/>
                <a:gd name="connsiteX2288" fmla="*/ 2461960 w 3526278"/>
                <a:gd name="connsiteY2288" fmla="*/ 1058924 h 2329115"/>
                <a:gd name="connsiteX2289" fmla="*/ 2464563 w 3526278"/>
                <a:gd name="connsiteY2289" fmla="*/ 1057846 h 2329115"/>
                <a:gd name="connsiteX2290" fmla="*/ 2464485 w 3526278"/>
                <a:gd name="connsiteY2290" fmla="*/ 1057654 h 2329115"/>
                <a:gd name="connsiteX2291" fmla="*/ 2472452 w 3526278"/>
                <a:gd name="connsiteY2291" fmla="*/ 1037972 h 2329115"/>
                <a:gd name="connsiteX2292" fmla="*/ 2478170 w 3526278"/>
                <a:gd name="connsiteY2292" fmla="*/ 1035549 h 2329115"/>
                <a:gd name="connsiteX2293" fmla="*/ 2484733 w 3526278"/>
                <a:gd name="connsiteY2293" fmla="*/ 1019705 h 2329115"/>
                <a:gd name="connsiteX2294" fmla="*/ 2490832 w 3526278"/>
                <a:gd name="connsiteY2294" fmla="*/ 1017179 h 2329115"/>
                <a:gd name="connsiteX2295" fmla="*/ 2497569 w 3526278"/>
                <a:gd name="connsiteY2295" fmla="*/ 1000912 h 2329115"/>
                <a:gd name="connsiteX2296" fmla="*/ 2505196 w 3526278"/>
                <a:gd name="connsiteY2296" fmla="*/ 997753 h 2329115"/>
                <a:gd name="connsiteX2297" fmla="*/ 2511301 w 3526278"/>
                <a:gd name="connsiteY2297" fmla="*/ 983016 h 2329115"/>
                <a:gd name="connsiteX2298" fmla="*/ 2517716 w 3526278"/>
                <a:gd name="connsiteY2298" fmla="*/ 980359 h 2329115"/>
                <a:gd name="connsiteX2299" fmla="*/ 2523952 w 3526278"/>
                <a:gd name="connsiteY2299" fmla="*/ 965305 h 2329115"/>
                <a:gd name="connsiteX2300" fmla="*/ 2529100 w 3526278"/>
                <a:gd name="connsiteY2300" fmla="*/ 963172 h 2329115"/>
                <a:gd name="connsiteX2301" fmla="*/ 2536789 w 3526278"/>
                <a:gd name="connsiteY2301" fmla="*/ 944167 h 2329115"/>
                <a:gd name="connsiteX2302" fmla="*/ 2547429 w 3526278"/>
                <a:gd name="connsiteY2302" fmla="*/ 939655 h 2329115"/>
                <a:gd name="connsiteX2303" fmla="*/ 2553050 w 3526278"/>
                <a:gd name="connsiteY2303" fmla="*/ 926085 h 2329115"/>
                <a:gd name="connsiteX2304" fmla="*/ 2558833 w 3526278"/>
                <a:gd name="connsiteY2304" fmla="*/ 923689 h 2329115"/>
                <a:gd name="connsiteX2305" fmla="*/ 2565701 w 3526278"/>
                <a:gd name="connsiteY2305" fmla="*/ 907108 h 2329115"/>
                <a:gd name="connsiteX2306" fmla="*/ 2572694 w 3526278"/>
                <a:gd name="connsiteY2306" fmla="*/ 904211 h 2329115"/>
                <a:gd name="connsiteX2307" fmla="*/ 2578538 w 3526278"/>
                <a:gd name="connsiteY2307" fmla="*/ 889767 h 2329115"/>
                <a:gd name="connsiteX2308" fmla="*/ 2589309 w 3526278"/>
                <a:gd name="connsiteY2308" fmla="*/ 885199 h 2329115"/>
                <a:gd name="connsiteX2309" fmla="*/ 2594800 w 3526278"/>
                <a:gd name="connsiteY2309" fmla="*/ 870974 h 2329115"/>
                <a:gd name="connsiteX2310" fmla="*/ 2602316 w 3526278"/>
                <a:gd name="connsiteY2310" fmla="*/ 867633 h 2329115"/>
                <a:gd name="connsiteX2311" fmla="*/ 2607451 w 3526278"/>
                <a:gd name="connsiteY2311" fmla="*/ 855237 h 2329115"/>
                <a:gd name="connsiteX2312" fmla="*/ 2618079 w 3526278"/>
                <a:gd name="connsiteY2312" fmla="*/ 850835 h 2329115"/>
                <a:gd name="connsiteX2313" fmla="*/ 2623897 w 3526278"/>
                <a:gd name="connsiteY2313" fmla="*/ 836446 h 2329115"/>
                <a:gd name="connsiteX2314" fmla="*/ 2630253 w 3526278"/>
                <a:gd name="connsiteY2314" fmla="*/ 833750 h 2329115"/>
                <a:gd name="connsiteX2315" fmla="*/ 2636549 w 3526278"/>
                <a:gd name="connsiteY2315" fmla="*/ 818549 h 2329115"/>
                <a:gd name="connsiteX2316" fmla="*/ 2646511 w 3526278"/>
                <a:gd name="connsiteY2316" fmla="*/ 814422 h 2329115"/>
                <a:gd name="connsiteX2317" fmla="*/ 2651730 w 3526278"/>
                <a:gd name="connsiteY2317" fmla="*/ 801208 h 2329115"/>
                <a:gd name="connsiteX2318" fmla="*/ 2663292 w 3526278"/>
                <a:gd name="connsiteY2318" fmla="*/ 796184 h 2329115"/>
                <a:gd name="connsiteX2319" fmla="*/ 2668177 w 3526278"/>
                <a:gd name="connsiteY2319" fmla="*/ 784390 h 2329115"/>
                <a:gd name="connsiteX2320" fmla="*/ 2674674 w 3526278"/>
                <a:gd name="connsiteY2320" fmla="*/ 781699 h 2329115"/>
                <a:gd name="connsiteX2321" fmla="*/ 2681199 w 3526278"/>
                <a:gd name="connsiteY2321" fmla="*/ 766678 h 2329115"/>
                <a:gd name="connsiteX2322" fmla="*/ 2691076 w 3526278"/>
                <a:gd name="connsiteY2322" fmla="*/ 762777 h 2329115"/>
                <a:gd name="connsiteX2323" fmla="*/ 2696196 w 3526278"/>
                <a:gd name="connsiteY2323" fmla="*/ 750416 h 2329115"/>
                <a:gd name="connsiteX2324" fmla="*/ 2706876 w 3526278"/>
                <a:gd name="connsiteY2324" fmla="*/ 745992 h 2329115"/>
                <a:gd name="connsiteX2325" fmla="*/ 2712457 w 3526278"/>
                <a:gd name="connsiteY2325" fmla="*/ 732519 h 2329115"/>
                <a:gd name="connsiteX2326" fmla="*/ 2723193 w 3526278"/>
                <a:gd name="connsiteY2326" fmla="*/ 728072 h 2329115"/>
                <a:gd name="connsiteX2327" fmla="*/ 2727639 w 3526278"/>
                <a:gd name="connsiteY2327" fmla="*/ 717337 h 2329115"/>
                <a:gd name="connsiteX2328" fmla="*/ 2737816 w 3526278"/>
                <a:gd name="connsiteY2328" fmla="*/ 713121 h 2329115"/>
                <a:gd name="connsiteX2329" fmla="*/ 2743006 w 3526278"/>
                <a:gd name="connsiteY2329" fmla="*/ 700891 h 2329115"/>
                <a:gd name="connsiteX2330" fmla="*/ 2754357 w 3526278"/>
                <a:gd name="connsiteY2330" fmla="*/ 696301 h 2329115"/>
                <a:gd name="connsiteX2331" fmla="*/ 2759638 w 3526278"/>
                <a:gd name="connsiteY2331" fmla="*/ 683550 h 2329115"/>
                <a:gd name="connsiteX2332" fmla="*/ 2772478 w 3526278"/>
                <a:gd name="connsiteY2332" fmla="*/ 678231 h 2329115"/>
                <a:gd name="connsiteX2333" fmla="*/ 2777165 w 3526278"/>
                <a:gd name="connsiteY2333" fmla="*/ 666917 h 2329115"/>
                <a:gd name="connsiteX2334" fmla="*/ 2789110 w 3526278"/>
                <a:gd name="connsiteY2334" fmla="*/ 661969 h 2329115"/>
                <a:gd name="connsiteX2335" fmla="*/ 2793425 w 3526278"/>
                <a:gd name="connsiteY2335" fmla="*/ 651550 h 2329115"/>
                <a:gd name="connsiteX2336" fmla="*/ 2804161 w 3526278"/>
                <a:gd name="connsiteY2336" fmla="*/ 647103 h 2329115"/>
                <a:gd name="connsiteX2337" fmla="*/ 2808607 w 3526278"/>
                <a:gd name="connsiteY2337" fmla="*/ 636369 h 2329115"/>
                <a:gd name="connsiteX2338" fmla="*/ 2819191 w 3526278"/>
                <a:gd name="connsiteY2338" fmla="*/ 631985 h 2329115"/>
                <a:gd name="connsiteX2339" fmla="*/ 2821548 w 3526278"/>
                <a:gd name="connsiteY2339" fmla="*/ 626553 h 2329115"/>
                <a:gd name="connsiteX2340" fmla="*/ 2807310 w 3526278"/>
                <a:gd name="connsiteY2340" fmla="*/ 632310 h 2329115"/>
                <a:gd name="connsiteX2341" fmla="*/ 2803536 w 3526278"/>
                <a:gd name="connsiteY2341" fmla="*/ 641419 h 2329115"/>
                <a:gd name="connsiteX2342" fmla="*/ 2793199 w 3526278"/>
                <a:gd name="connsiteY2342" fmla="*/ 645701 h 2329115"/>
                <a:gd name="connsiteX2343" fmla="*/ 2788355 w 3526278"/>
                <a:gd name="connsiteY2343" fmla="*/ 657680 h 2329115"/>
                <a:gd name="connsiteX2344" fmla="*/ 2777377 w 3526278"/>
                <a:gd name="connsiteY2344" fmla="*/ 662339 h 2329115"/>
                <a:gd name="connsiteX2345" fmla="*/ 2772617 w 3526278"/>
                <a:gd name="connsiteY2345" fmla="*/ 673047 h 2329115"/>
                <a:gd name="connsiteX2346" fmla="*/ 2758175 w 3526278"/>
                <a:gd name="connsiteY2346" fmla="*/ 678620 h 2329115"/>
                <a:gd name="connsiteX2347" fmla="*/ 2754197 w 3526278"/>
                <a:gd name="connsiteY2347" fmla="*/ 688228 h 2329115"/>
                <a:gd name="connsiteX2348" fmla="*/ 2743778 w 3526278"/>
                <a:gd name="connsiteY2348" fmla="*/ 692544 h 2329115"/>
                <a:gd name="connsiteX2349" fmla="*/ 2738830 w 3526278"/>
                <a:gd name="connsiteY2349" fmla="*/ 704490 h 2329115"/>
                <a:gd name="connsiteX2350" fmla="*/ 2727663 w 3526278"/>
                <a:gd name="connsiteY2350" fmla="*/ 709115 h 2329115"/>
                <a:gd name="connsiteX2351" fmla="*/ 2722569 w 3526278"/>
                <a:gd name="connsiteY2351" fmla="*/ 722018 h 2329115"/>
                <a:gd name="connsiteX2352" fmla="*/ 2711910 w 3526278"/>
                <a:gd name="connsiteY2352" fmla="*/ 726648 h 2329115"/>
                <a:gd name="connsiteX2353" fmla="*/ 2707387 w 3526278"/>
                <a:gd name="connsiteY2353" fmla="*/ 737569 h 2329115"/>
                <a:gd name="connsiteX2354" fmla="*/ 2697209 w 3526278"/>
                <a:gd name="connsiteY2354" fmla="*/ 741785 h 2329115"/>
                <a:gd name="connsiteX2355" fmla="*/ 2692019 w 3526278"/>
                <a:gd name="connsiteY2355" fmla="*/ 754015 h 2329115"/>
                <a:gd name="connsiteX2356" fmla="*/ 2680039 w 3526278"/>
                <a:gd name="connsiteY2356" fmla="*/ 758859 h 2329115"/>
                <a:gd name="connsiteX2357" fmla="*/ 2675757 w 3526278"/>
                <a:gd name="connsiteY2357" fmla="*/ 769197 h 2329115"/>
                <a:gd name="connsiteX2358" fmla="*/ 2666649 w 3526278"/>
                <a:gd name="connsiteY2358" fmla="*/ 772970 h 2329115"/>
                <a:gd name="connsiteX2359" fmla="*/ 2660575 w 3526278"/>
                <a:gd name="connsiteY2359" fmla="*/ 787989 h 2329115"/>
                <a:gd name="connsiteX2360" fmla="*/ 2648345 w 3526278"/>
                <a:gd name="connsiteY2360" fmla="*/ 793179 h 2329115"/>
                <a:gd name="connsiteX2361" fmla="*/ 2644130 w 3526278"/>
                <a:gd name="connsiteY2361" fmla="*/ 803356 h 2329115"/>
                <a:gd name="connsiteX2362" fmla="*/ 2634659 w 3526278"/>
                <a:gd name="connsiteY2362" fmla="*/ 807279 h 2329115"/>
                <a:gd name="connsiteX2363" fmla="*/ 2628948 w 3526278"/>
                <a:gd name="connsiteY2363" fmla="*/ 821068 h 2329115"/>
                <a:gd name="connsiteX2364" fmla="*/ 2619531 w 3526278"/>
                <a:gd name="connsiteY2364" fmla="*/ 824969 h 2329115"/>
                <a:gd name="connsiteX2365" fmla="*/ 2613581 w 3526278"/>
                <a:gd name="connsiteY2365" fmla="*/ 839676 h 2329115"/>
                <a:gd name="connsiteX2366" fmla="*/ 2604737 w 3526278"/>
                <a:gd name="connsiteY2366" fmla="*/ 843426 h 2329115"/>
                <a:gd name="connsiteX2367" fmla="*/ 2599850 w 3526278"/>
                <a:gd name="connsiteY2367" fmla="*/ 855227 h 2329115"/>
                <a:gd name="connsiteX2368" fmla="*/ 2590741 w 3526278"/>
                <a:gd name="connsiteY2368" fmla="*/ 859000 h 2329115"/>
                <a:gd name="connsiteX2369" fmla="*/ 2584668 w 3526278"/>
                <a:gd name="connsiteY2369" fmla="*/ 874019 h 2329115"/>
                <a:gd name="connsiteX2370" fmla="*/ 2575189 w 3526278"/>
                <a:gd name="connsiteY2370" fmla="*/ 878042 h 2329115"/>
                <a:gd name="connsiteX2371" fmla="*/ 2569302 w 3526278"/>
                <a:gd name="connsiteY2371" fmla="*/ 891916 h 2329115"/>
                <a:gd name="connsiteX2372" fmla="*/ 2561455 w 3526278"/>
                <a:gd name="connsiteY2372" fmla="*/ 895088 h 2329115"/>
                <a:gd name="connsiteX2373" fmla="*/ 2555571 w 3526278"/>
                <a:gd name="connsiteY2373" fmla="*/ 910337 h 2329115"/>
                <a:gd name="connsiteX2374" fmla="*/ 2548697 w 3526278"/>
                <a:gd name="connsiteY2374" fmla="*/ 913392 h 2329115"/>
                <a:gd name="connsiteX2375" fmla="*/ 2542549 w 3526278"/>
                <a:gd name="connsiteY2375" fmla="*/ 928235 h 2329115"/>
                <a:gd name="connsiteX2376" fmla="*/ 2532360 w 3526278"/>
                <a:gd name="connsiteY2376" fmla="*/ 932456 h 2329115"/>
                <a:gd name="connsiteX2377" fmla="*/ 2527552 w 3526278"/>
                <a:gd name="connsiteY2377" fmla="*/ 943787 h 2329115"/>
                <a:gd name="connsiteX2378" fmla="*/ 2520499 w 3526278"/>
                <a:gd name="connsiteY2378" fmla="*/ 946638 h 2329115"/>
                <a:gd name="connsiteX2379" fmla="*/ 2513820 w 3526278"/>
                <a:gd name="connsiteY2379" fmla="*/ 962763 h 2329115"/>
                <a:gd name="connsiteX2380" fmla="*/ 2508078 w 3526278"/>
                <a:gd name="connsiteY2380" fmla="*/ 965142 h 2329115"/>
                <a:gd name="connsiteX2381" fmla="*/ 2501169 w 3526278"/>
                <a:gd name="connsiteY2381" fmla="*/ 982636 h 2329115"/>
                <a:gd name="connsiteX2382" fmla="*/ 2495497 w 3526278"/>
                <a:gd name="connsiteY2382" fmla="*/ 985100 h 2329115"/>
                <a:gd name="connsiteX2383" fmla="*/ 2488333 w 3526278"/>
                <a:gd name="connsiteY2383" fmla="*/ 1001983 h 2329115"/>
                <a:gd name="connsiteX2384" fmla="*/ 2480561 w 3526278"/>
                <a:gd name="connsiteY2384" fmla="*/ 1005125 h 2329115"/>
                <a:gd name="connsiteX2385" fmla="*/ 2474231 w 3526278"/>
                <a:gd name="connsiteY2385" fmla="*/ 1019695 h 2329115"/>
                <a:gd name="connsiteX2386" fmla="*/ 2468607 w 3526278"/>
                <a:gd name="connsiteY2386" fmla="*/ 1021916 h 2329115"/>
                <a:gd name="connsiteX2387" fmla="*/ 2461580 w 3526278"/>
                <a:gd name="connsiteY2387" fmla="*/ 1038486 h 2329115"/>
                <a:gd name="connsiteX2388" fmla="*/ 2455698 w 3526278"/>
                <a:gd name="connsiteY2388" fmla="*/ 1040866 h 2329115"/>
                <a:gd name="connsiteX2389" fmla="*/ 2449113 w 3526278"/>
                <a:gd name="connsiteY2389" fmla="*/ 1056383 h 2329115"/>
                <a:gd name="connsiteX2390" fmla="*/ 2442424 w 3526278"/>
                <a:gd name="connsiteY2390" fmla="*/ 1059088 h 2329115"/>
                <a:gd name="connsiteX2391" fmla="*/ 2435381 w 3526278"/>
                <a:gd name="connsiteY2391" fmla="*/ 1077335 h 2329115"/>
                <a:gd name="connsiteX2392" fmla="*/ 2429149 w 3526278"/>
                <a:gd name="connsiteY2392" fmla="*/ 1080105 h 2329115"/>
                <a:gd name="connsiteX2393" fmla="*/ 2422730 w 3526278"/>
                <a:gd name="connsiteY2393" fmla="*/ 1095602 h 2329115"/>
                <a:gd name="connsiteX2394" fmla="*/ 2416275 w 3526278"/>
                <a:gd name="connsiteY2394" fmla="*/ 1098276 h 2329115"/>
                <a:gd name="connsiteX2395" fmla="*/ 2409894 w 3526278"/>
                <a:gd name="connsiteY2395" fmla="*/ 1113314 h 2329115"/>
                <a:gd name="connsiteX2396" fmla="*/ 2405682 w 3526278"/>
                <a:gd name="connsiteY2396" fmla="*/ 1115017 h 2329115"/>
                <a:gd name="connsiteX2397" fmla="*/ 2406289 w 3526278"/>
                <a:gd name="connsiteY2397" fmla="*/ 1116483 h 2329115"/>
                <a:gd name="connsiteX2398" fmla="*/ 2398693 w 3526278"/>
                <a:gd name="connsiteY2398" fmla="*/ 1134822 h 2329115"/>
                <a:gd name="connsiteX2399" fmla="*/ 2392277 w 3526278"/>
                <a:gd name="connsiteY2399" fmla="*/ 1137479 h 2329115"/>
                <a:gd name="connsiteX2400" fmla="*/ 2386041 w 3526278"/>
                <a:gd name="connsiteY2400" fmla="*/ 1152534 h 2329115"/>
                <a:gd name="connsiteX2401" fmla="*/ 2382766 w 3526278"/>
                <a:gd name="connsiteY2401" fmla="*/ 1153890 h 2329115"/>
                <a:gd name="connsiteX2402" fmla="*/ 2383517 w 3526278"/>
                <a:gd name="connsiteY2402" fmla="*/ 1155702 h 2329115"/>
                <a:gd name="connsiteX2403" fmla="*/ 2375920 w 3526278"/>
                <a:gd name="connsiteY2403" fmla="*/ 1174041 h 2329115"/>
                <a:gd name="connsiteX2404" fmla="*/ 2370767 w 3526278"/>
                <a:gd name="connsiteY2404" fmla="*/ 1176175 h 2329115"/>
                <a:gd name="connsiteX2405" fmla="*/ 2363083 w 3526278"/>
                <a:gd name="connsiteY2405" fmla="*/ 1194283 h 2329115"/>
                <a:gd name="connsiteX2406" fmla="*/ 2359071 w 3526278"/>
                <a:gd name="connsiteY2406" fmla="*/ 1195906 h 2329115"/>
                <a:gd name="connsiteX2407" fmla="*/ 2351883 w 3526278"/>
                <a:gd name="connsiteY2407" fmla="*/ 1213260 h 2329115"/>
                <a:gd name="connsiteX2408" fmla="*/ 2349054 w 3526278"/>
                <a:gd name="connsiteY2408" fmla="*/ 1214432 h 2329115"/>
                <a:gd name="connsiteX2409" fmla="*/ 2349358 w 3526278"/>
                <a:gd name="connsiteY2409" fmla="*/ 1215163 h 2329115"/>
                <a:gd name="connsiteX2410" fmla="*/ 2341761 w 3526278"/>
                <a:gd name="connsiteY2410" fmla="*/ 1233502 h 2329115"/>
                <a:gd name="connsiteX2411" fmla="*/ 2336551 w 3526278"/>
                <a:gd name="connsiteY2411" fmla="*/ 1235660 h 2329115"/>
                <a:gd name="connsiteX2412" fmla="*/ 2336707 w 3526278"/>
                <a:gd name="connsiteY2412" fmla="*/ 1236038 h 2329115"/>
                <a:gd name="connsiteX2413" fmla="*/ 2328925 w 3526278"/>
                <a:gd name="connsiteY2413" fmla="*/ 1254824 h 2329115"/>
                <a:gd name="connsiteX2414" fmla="*/ 2325004 w 3526278"/>
                <a:gd name="connsiteY2414" fmla="*/ 1256448 h 2329115"/>
                <a:gd name="connsiteX2415" fmla="*/ 2317724 w 3526278"/>
                <a:gd name="connsiteY2415" fmla="*/ 1274881 h 2329115"/>
                <a:gd name="connsiteX2416" fmla="*/ 2314845 w 3526278"/>
                <a:gd name="connsiteY2416" fmla="*/ 1276132 h 2329115"/>
                <a:gd name="connsiteX2417" fmla="*/ 2307603 w 3526278"/>
                <a:gd name="connsiteY2417" fmla="*/ 1294043 h 2329115"/>
                <a:gd name="connsiteX2418" fmla="*/ 2304720 w 3526278"/>
                <a:gd name="connsiteY2418" fmla="*/ 1295266 h 2329115"/>
                <a:gd name="connsiteX2419" fmla="*/ 2305078 w 3526278"/>
                <a:gd name="connsiteY2419" fmla="*/ 1296132 h 2329115"/>
                <a:gd name="connsiteX2420" fmla="*/ 2297482 w 3526278"/>
                <a:gd name="connsiteY2420" fmla="*/ 1314471 h 2329115"/>
                <a:gd name="connsiteX2421" fmla="*/ 2296554 w 3526278"/>
                <a:gd name="connsiteY2421" fmla="*/ 1314855 h 2329115"/>
                <a:gd name="connsiteX2422" fmla="*/ 2297487 w 3526278"/>
                <a:gd name="connsiteY2422" fmla="*/ 1317007 h 2329115"/>
                <a:gd name="connsiteX2423" fmla="*/ 2289336 w 3526278"/>
                <a:gd name="connsiteY2423" fmla="*/ 1335793 h 2329115"/>
                <a:gd name="connsiteX2424" fmla="*/ 2286891 w 3526278"/>
                <a:gd name="connsiteY2424" fmla="*/ 1336760 h 2329115"/>
                <a:gd name="connsiteX2425" fmla="*/ 2287367 w 3526278"/>
                <a:gd name="connsiteY2425" fmla="*/ 1337881 h 2329115"/>
                <a:gd name="connsiteX2426" fmla="*/ 2279585 w 3526278"/>
                <a:gd name="connsiteY2426" fmla="*/ 1356220 h 2329115"/>
                <a:gd name="connsiteX2427" fmla="*/ 2275606 w 3526278"/>
                <a:gd name="connsiteY2427" fmla="*/ 1357829 h 2329115"/>
                <a:gd name="connsiteX2428" fmla="*/ 2275981 w 3526278"/>
                <a:gd name="connsiteY2428" fmla="*/ 1358756 h 2329115"/>
                <a:gd name="connsiteX2429" fmla="*/ 2268384 w 3526278"/>
                <a:gd name="connsiteY2429" fmla="*/ 1377542 h 2329115"/>
                <a:gd name="connsiteX2430" fmla="*/ 2265501 w 3526278"/>
                <a:gd name="connsiteY2430" fmla="*/ 1378765 h 2329115"/>
                <a:gd name="connsiteX2431" fmla="*/ 2265859 w 3526278"/>
                <a:gd name="connsiteY2431" fmla="*/ 1379631 h 2329115"/>
                <a:gd name="connsiteX2432" fmla="*/ 2258263 w 3526278"/>
                <a:gd name="connsiteY2432" fmla="*/ 1397970 h 2329115"/>
                <a:gd name="connsiteX2433" fmla="*/ 2257003 w 3526278"/>
                <a:gd name="connsiteY2433" fmla="*/ 1398492 h 2329115"/>
                <a:gd name="connsiteX2434" fmla="*/ 2258269 w 3526278"/>
                <a:gd name="connsiteY2434" fmla="*/ 1401770 h 2329115"/>
                <a:gd name="connsiteX2435" fmla="*/ 2250672 w 3526278"/>
                <a:gd name="connsiteY2435" fmla="*/ 1421452 h 2329115"/>
                <a:gd name="connsiteX2436" fmla="*/ 2247670 w 3526278"/>
                <a:gd name="connsiteY2436" fmla="*/ 1422786 h 2329115"/>
                <a:gd name="connsiteX2437" fmla="*/ 2248147 w 3526278"/>
                <a:gd name="connsiteY2437" fmla="*/ 1423911 h 2329115"/>
                <a:gd name="connsiteX2438" fmla="*/ 2240365 w 3526278"/>
                <a:gd name="connsiteY2438" fmla="*/ 1442250 h 2329115"/>
                <a:gd name="connsiteX2439" fmla="*/ 2238561 w 3526278"/>
                <a:gd name="connsiteY2439" fmla="*/ 1442980 h 2329115"/>
                <a:gd name="connsiteX2440" fmla="*/ 2239291 w 3526278"/>
                <a:gd name="connsiteY2440" fmla="*/ 1444786 h 2329115"/>
                <a:gd name="connsiteX2441" fmla="*/ 2231695 w 3526278"/>
                <a:gd name="connsiteY2441" fmla="*/ 1463572 h 2329115"/>
                <a:gd name="connsiteX2442" fmla="*/ 2230935 w 3526278"/>
                <a:gd name="connsiteY2442" fmla="*/ 1463895 h 2329115"/>
                <a:gd name="connsiteX2443" fmla="*/ 2231701 w 3526278"/>
                <a:gd name="connsiteY2443" fmla="*/ 1465660 h 2329115"/>
                <a:gd name="connsiteX2444" fmla="*/ 2223734 w 3526278"/>
                <a:gd name="connsiteY2444" fmla="*/ 1483999 h 2329115"/>
                <a:gd name="connsiteX2445" fmla="*/ 2220591 w 3526278"/>
                <a:gd name="connsiteY2445" fmla="*/ 1485240 h 2329115"/>
                <a:gd name="connsiteX2446" fmla="*/ 2221579 w 3526278"/>
                <a:gd name="connsiteY2446" fmla="*/ 1487800 h 2329115"/>
                <a:gd name="connsiteX2447" fmla="*/ 2213983 w 3526278"/>
                <a:gd name="connsiteY2447" fmla="*/ 1507481 h 2329115"/>
                <a:gd name="connsiteX2448" fmla="*/ 2213110 w 3526278"/>
                <a:gd name="connsiteY2448" fmla="*/ 1507868 h 2329115"/>
                <a:gd name="connsiteX2449" fmla="*/ 2213989 w 3526278"/>
                <a:gd name="connsiteY2449" fmla="*/ 1509940 h 2329115"/>
                <a:gd name="connsiteX2450" fmla="*/ 2206207 w 3526278"/>
                <a:gd name="connsiteY2450" fmla="*/ 1528279 h 2329115"/>
                <a:gd name="connsiteX2451" fmla="*/ 2205471 w 3526278"/>
                <a:gd name="connsiteY2451" fmla="*/ 1528577 h 2329115"/>
                <a:gd name="connsiteX2452" fmla="*/ 2206398 w 3526278"/>
                <a:gd name="connsiteY2452" fmla="*/ 1530814 h 2329115"/>
                <a:gd name="connsiteX2453" fmla="*/ 2198616 w 3526278"/>
                <a:gd name="connsiteY2453" fmla="*/ 1549601 h 2329115"/>
                <a:gd name="connsiteX2454" fmla="*/ 2196065 w 3526278"/>
                <a:gd name="connsiteY2454" fmla="*/ 1550657 h 2329115"/>
                <a:gd name="connsiteX2455" fmla="*/ 2197541 w 3526278"/>
                <a:gd name="connsiteY2455" fmla="*/ 1554219 h 2329115"/>
                <a:gd name="connsiteX2456" fmla="*/ 2189945 w 3526278"/>
                <a:gd name="connsiteY2456" fmla="*/ 1572559 h 2329115"/>
                <a:gd name="connsiteX2457" fmla="*/ 2188830 w 3526278"/>
                <a:gd name="connsiteY2457" fmla="*/ 1573021 h 2329115"/>
                <a:gd name="connsiteX2458" fmla="*/ 2189951 w 3526278"/>
                <a:gd name="connsiteY2458" fmla="*/ 1575726 h 2329115"/>
                <a:gd name="connsiteX2459" fmla="*/ 2182354 w 3526278"/>
                <a:gd name="connsiteY2459" fmla="*/ 1594065 h 2329115"/>
                <a:gd name="connsiteX2460" fmla="*/ 2180791 w 3526278"/>
                <a:gd name="connsiteY2460" fmla="*/ 1594713 h 2329115"/>
                <a:gd name="connsiteX2461" fmla="*/ 2182360 w 3526278"/>
                <a:gd name="connsiteY2461" fmla="*/ 1598499 h 2329115"/>
                <a:gd name="connsiteX2462" fmla="*/ 2175375 w 3526278"/>
                <a:gd name="connsiteY2462" fmla="*/ 1615361 h 2329115"/>
                <a:gd name="connsiteX2463" fmla="*/ 2177299 w 3526278"/>
                <a:gd name="connsiteY2463" fmla="*/ 1620006 h 2329115"/>
                <a:gd name="connsiteX2464" fmla="*/ 2169703 w 3526278"/>
                <a:gd name="connsiteY2464" fmla="*/ 1638346 h 2329115"/>
                <a:gd name="connsiteX2465" fmla="*/ 2168108 w 3526278"/>
                <a:gd name="connsiteY2465" fmla="*/ 1639006 h 2329115"/>
                <a:gd name="connsiteX2466" fmla="*/ 2169709 w 3526278"/>
                <a:gd name="connsiteY2466" fmla="*/ 1642779 h 2329115"/>
                <a:gd name="connsiteX2467" fmla="*/ 2162569 w 3526278"/>
                <a:gd name="connsiteY2467" fmla="*/ 1659608 h 2329115"/>
                <a:gd name="connsiteX2468" fmla="*/ 2164648 w 3526278"/>
                <a:gd name="connsiteY2468" fmla="*/ 1664286 h 2329115"/>
                <a:gd name="connsiteX2469" fmla="*/ 2156496 w 3526278"/>
                <a:gd name="connsiteY2469" fmla="*/ 1682625 h 2329115"/>
                <a:gd name="connsiteX2470" fmla="*/ 2154306 w 3526278"/>
                <a:gd name="connsiteY2470" fmla="*/ 1683470 h 2329115"/>
                <a:gd name="connsiteX2471" fmla="*/ 2155792 w 3526278"/>
                <a:gd name="connsiteY2471" fmla="*/ 1687058 h 2329115"/>
                <a:gd name="connsiteX2472" fmla="*/ 2148283 w 3526278"/>
                <a:gd name="connsiteY2472" fmla="*/ 1705186 h 2329115"/>
                <a:gd name="connsiteX2473" fmla="*/ 2150732 w 3526278"/>
                <a:gd name="connsiteY2473" fmla="*/ 1711096 h 2329115"/>
                <a:gd name="connsiteX2474" fmla="*/ 2143135 w 3526278"/>
                <a:gd name="connsiteY2474" fmla="*/ 1729435 h 2329115"/>
                <a:gd name="connsiteX2475" fmla="*/ 2142467 w 3526278"/>
                <a:gd name="connsiteY2475" fmla="*/ 1729712 h 2329115"/>
                <a:gd name="connsiteX2476" fmla="*/ 2143141 w 3526278"/>
                <a:gd name="connsiteY2476" fmla="*/ 1731338 h 2329115"/>
                <a:gd name="connsiteX2477" fmla="*/ 2135632 w 3526278"/>
                <a:gd name="connsiteY2477" fmla="*/ 1749466 h 2329115"/>
                <a:gd name="connsiteX2478" fmla="*/ 2138081 w 3526278"/>
                <a:gd name="connsiteY2478" fmla="*/ 1755376 h 2329115"/>
                <a:gd name="connsiteX2479" fmla="*/ 2130731 w 3526278"/>
                <a:gd name="connsiteY2479" fmla="*/ 1773119 h 2329115"/>
                <a:gd name="connsiteX2480" fmla="*/ 2133020 w 3526278"/>
                <a:gd name="connsiteY2480" fmla="*/ 1778781 h 2329115"/>
                <a:gd name="connsiteX2481" fmla="*/ 2125705 w 3526278"/>
                <a:gd name="connsiteY2481" fmla="*/ 1796871 h 2329115"/>
                <a:gd name="connsiteX2482" fmla="*/ 2127960 w 3526278"/>
                <a:gd name="connsiteY2482" fmla="*/ 1802186 h 2329115"/>
                <a:gd name="connsiteX2483" fmla="*/ 2120493 w 3526278"/>
                <a:gd name="connsiteY2483" fmla="*/ 1819782 h 2329115"/>
                <a:gd name="connsiteX2484" fmla="*/ 2122899 w 3526278"/>
                <a:gd name="connsiteY2484" fmla="*/ 1825591 h 2329115"/>
                <a:gd name="connsiteX2485" fmla="*/ 2115185 w 3526278"/>
                <a:gd name="connsiteY2485" fmla="*/ 1844216 h 2329115"/>
                <a:gd name="connsiteX2486" fmla="*/ 2116573 w 3526278"/>
                <a:gd name="connsiteY2486" fmla="*/ 1847732 h 2329115"/>
                <a:gd name="connsiteX2487" fmla="*/ 2109500 w 3526278"/>
                <a:gd name="connsiteY2487" fmla="*/ 1865643 h 2329115"/>
                <a:gd name="connsiteX2488" fmla="*/ 2111513 w 3526278"/>
                <a:gd name="connsiteY2488" fmla="*/ 1870503 h 2329115"/>
                <a:gd name="connsiteX2489" fmla="*/ 2105531 w 3526278"/>
                <a:gd name="connsiteY2489" fmla="*/ 1884944 h 2329115"/>
                <a:gd name="connsiteX2490" fmla="*/ 2108983 w 3526278"/>
                <a:gd name="connsiteY2490" fmla="*/ 1893276 h 2329115"/>
                <a:gd name="connsiteX2491" fmla="*/ 2101474 w 3526278"/>
                <a:gd name="connsiteY2491" fmla="*/ 1911404 h 2329115"/>
                <a:gd name="connsiteX2492" fmla="*/ 2103922 w 3526278"/>
                <a:gd name="connsiteY2492" fmla="*/ 1917314 h 2329115"/>
                <a:gd name="connsiteX2493" fmla="*/ 2097940 w 3526278"/>
                <a:gd name="connsiteY2493" fmla="*/ 1931755 h 2329115"/>
                <a:gd name="connsiteX2494" fmla="*/ 2101391 w 3526278"/>
                <a:gd name="connsiteY2494" fmla="*/ 1940085 h 2329115"/>
                <a:gd name="connsiteX2495" fmla="*/ 2093795 w 3526278"/>
                <a:gd name="connsiteY2495" fmla="*/ 1958424 h 2329115"/>
                <a:gd name="connsiteX2496" fmla="*/ 2093611 w 3526278"/>
                <a:gd name="connsiteY2496" fmla="*/ 1958501 h 2329115"/>
                <a:gd name="connsiteX2497" fmla="*/ 2096331 w 3526278"/>
                <a:gd name="connsiteY2497" fmla="*/ 1965389 h 2329115"/>
                <a:gd name="connsiteX2498" fmla="*/ 2090483 w 3526278"/>
                <a:gd name="connsiteY2498" fmla="*/ 1980197 h 2329115"/>
                <a:gd name="connsiteX2499" fmla="*/ 2093800 w 3526278"/>
                <a:gd name="connsiteY2499" fmla="*/ 1988793 h 2329115"/>
                <a:gd name="connsiteX2500" fmla="*/ 2087651 w 3526278"/>
                <a:gd name="connsiteY2500" fmla="*/ 2004726 h 2329115"/>
                <a:gd name="connsiteX2501" fmla="*/ 2091270 w 3526278"/>
                <a:gd name="connsiteY2501" fmla="*/ 2013463 h 2329115"/>
                <a:gd name="connsiteX2502" fmla="*/ 2085157 w 3526278"/>
                <a:gd name="connsiteY2502" fmla="*/ 2028219 h 2329115"/>
                <a:gd name="connsiteX2503" fmla="*/ 2088741 w 3526278"/>
                <a:gd name="connsiteY2503" fmla="*/ 2036868 h 2329115"/>
                <a:gd name="connsiteX2504" fmla="*/ 2082501 w 3526278"/>
                <a:gd name="connsiteY2504" fmla="*/ 2051931 h 2329115"/>
                <a:gd name="connsiteX2505" fmla="*/ 2086209 w 3526278"/>
                <a:gd name="connsiteY2505" fmla="*/ 2060274 h 2329115"/>
                <a:gd name="connsiteX2506" fmla="*/ 2079697 w 3526278"/>
                <a:gd name="connsiteY2506" fmla="*/ 2074924 h 2329115"/>
                <a:gd name="connsiteX2507" fmla="*/ 2083680 w 3526278"/>
                <a:gd name="connsiteY2507" fmla="*/ 2084311 h 2329115"/>
                <a:gd name="connsiteX2508" fmla="*/ 2077583 w 3526278"/>
                <a:gd name="connsiteY2508" fmla="*/ 2098679 h 2329115"/>
                <a:gd name="connsiteX2509" fmla="*/ 2081150 w 3526278"/>
                <a:gd name="connsiteY2509" fmla="*/ 2107083 h 2329115"/>
                <a:gd name="connsiteX2510" fmla="*/ 2073660 w 3526278"/>
                <a:gd name="connsiteY2510" fmla="*/ 2124734 h 2329115"/>
                <a:gd name="connsiteX2511" fmla="*/ 2077354 w 3526278"/>
                <a:gd name="connsiteY2511" fmla="*/ 2133651 h 2329115"/>
                <a:gd name="connsiteX2512" fmla="*/ 2071284 w 3526278"/>
                <a:gd name="connsiteY2512" fmla="*/ 2148304 h 2329115"/>
                <a:gd name="connsiteX2513" fmla="*/ 2074824 w 3526278"/>
                <a:gd name="connsiteY2513" fmla="*/ 2157057 h 2329115"/>
                <a:gd name="connsiteX2514" fmla="*/ 2070035 w 3526278"/>
                <a:gd name="connsiteY2514" fmla="*/ 2168900 h 2329115"/>
                <a:gd name="connsiteX2515" fmla="*/ 2074824 w 3526278"/>
                <a:gd name="connsiteY2515" fmla="*/ 2180461 h 2329115"/>
                <a:gd name="connsiteX2516" fmla="*/ 2068585 w 3526278"/>
                <a:gd name="connsiteY2516" fmla="*/ 2195522 h 2329115"/>
                <a:gd name="connsiteX2517" fmla="*/ 2072293 w 3526278"/>
                <a:gd name="connsiteY2517" fmla="*/ 2205131 h 2329115"/>
                <a:gd name="connsiteX2518" fmla="*/ 2067364 w 3526278"/>
                <a:gd name="connsiteY2518" fmla="*/ 2217901 h 2329115"/>
                <a:gd name="connsiteX2519" fmla="*/ 2072293 w 3526278"/>
                <a:gd name="connsiteY2519" fmla="*/ 2229802 h 2329115"/>
                <a:gd name="connsiteX2520" fmla="*/ 2067315 w 3526278"/>
                <a:gd name="connsiteY2520" fmla="*/ 2241820 h 2329115"/>
                <a:gd name="connsiteX2521" fmla="*/ 2072293 w 3526278"/>
                <a:gd name="connsiteY2521" fmla="*/ 2253839 h 2329115"/>
                <a:gd name="connsiteX2522" fmla="*/ 2067053 w 3526278"/>
                <a:gd name="connsiteY2522" fmla="*/ 2266490 h 2329115"/>
                <a:gd name="connsiteX2523" fmla="*/ 2072293 w 3526278"/>
                <a:gd name="connsiteY2523" fmla="*/ 2279142 h 2329115"/>
                <a:gd name="connsiteX2524" fmla="*/ 2067315 w 3526278"/>
                <a:gd name="connsiteY2524" fmla="*/ 2291161 h 2329115"/>
                <a:gd name="connsiteX2525" fmla="*/ 2072293 w 3526278"/>
                <a:gd name="connsiteY2525" fmla="*/ 2303180 h 2329115"/>
                <a:gd name="connsiteX2526" fmla="*/ 2046358 w 3526278"/>
                <a:gd name="connsiteY2526" fmla="*/ 2329115 h 2329115"/>
                <a:gd name="connsiteX2527" fmla="*/ 2020422 w 3526278"/>
                <a:gd name="connsiteY2527" fmla="*/ 2303180 h 2329115"/>
                <a:gd name="connsiteX2528" fmla="*/ 2025401 w 3526278"/>
                <a:gd name="connsiteY2528" fmla="*/ 2291161 h 2329115"/>
                <a:gd name="connsiteX2529" fmla="*/ 2020422 w 3526278"/>
                <a:gd name="connsiteY2529" fmla="*/ 2279142 h 2329115"/>
                <a:gd name="connsiteX2530" fmla="*/ 2025662 w 3526278"/>
                <a:gd name="connsiteY2530" fmla="*/ 2266490 h 2329115"/>
                <a:gd name="connsiteX2531" fmla="*/ 2020422 w 3526278"/>
                <a:gd name="connsiteY2531" fmla="*/ 2253839 h 2329115"/>
                <a:gd name="connsiteX2532" fmla="*/ 2025400 w 3526278"/>
                <a:gd name="connsiteY2532" fmla="*/ 2241820 h 2329115"/>
                <a:gd name="connsiteX2533" fmla="*/ 2020422 w 3526278"/>
                <a:gd name="connsiteY2533" fmla="*/ 2229802 h 2329115"/>
                <a:gd name="connsiteX2534" fmla="*/ 2025351 w 3526278"/>
                <a:gd name="connsiteY2534" fmla="*/ 2217901 h 2329115"/>
                <a:gd name="connsiteX2535" fmla="*/ 2020422 w 3526278"/>
                <a:gd name="connsiteY2535" fmla="*/ 2205131 h 2329115"/>
                <a:gd name="connsiteX2536" fmla="*/ 2026571 w 3526278"/>
                <a:gd name="connsiteY2536" fmla="*/ 2189199 h 2329115"/>
                <a:gd name="connsiteX2537" fmla="*/ 2022953 w 3526278"/>
                <a:gd name="connsiteY2537" fmla="*/ 2180461 h 2329115"/>
                <a:gd name="connsiteX2538" fmla="*/ 2027741 w 3526278"/>
                <a:gd name="connsiteY2538" fmla="*/ 2168900 h 2329115"/>
                <a:gd name="connsiteX2539" fmla="*/ 2022953 w 3526278"/>
                <a:gd name="connsiteY2539" fmla="*/ 2157057 h 2329115"/>
                <a:gd name="connsiteX2540" fmla="*/ 2028991 w 3526278"/>
                <a:gd name="connsiteY2540" fmla="*/ 2142122 h 2329115"/>
                <a:gd name="connsiteX2541" fmla="*/ 2025483 w 3526278"/>
                <a:gd name="connsiteY2541" fmla="*/ 2133651 h 2329115"/>
                <a:gd name="connsiteX2542" fmla="*/ 2032301 w 3526278"/>
                <a:gd name="connsiteY2542" fmla="*/ 2117189 h 2329115"/>
                <a:gd name="connsiteX2543" fmla="*/ 2028013 w 3526278"/>
                <a:gd name="connsiteY2543" fmla="*/ 2107083 h 2329115"/>
                <a:gd name="connsiteX2544" fmla="*/ 2034110 w 3526278"/>
                <a:gd name="connsiteY2544" fmla="*/ 2092715 h 2329115"/>
                <a:gd name="connsiteX2545" fmla="*/ 2030543 w 3526278"/>
                <a:gd name="connsiteY2545" fmla="*/ 2084311 h 2329115"/>
                <a:gd name="connsiteX2546" fmla="*/ 2035762 w 3526278"/>
                <a:gd name="connsiteY2546" fmla="*/ 2072013 h 2329115"/>
                <a:gd name="connsiteX2547" fmla="*/ 2030543 w 3526278"/>
                <a:gd name="connsiteY2547" fmla="*/ 2060274 h 2329115"/>
                <a:gd name="connsiteX2548" fmla="*/ 2038181 w 3526278"/>
                <a:gd name="connsiteY2548" fmla="*/ 2043091 h 2329115"/>
                <a:gd name="connsiteX2549" fmla="*/ 2035604 w 3526278"/>
                <a:gd name="connsiteY2549" fmla="*/ 2036868 h 2329115"/>
                <a:gd name="connsiteX2550" fmla="*/ 2042349 w 3526278"/>
                <a:gd name="connsiteY2550" fmla="*/ 2020585 h 2329115"/>
                <a:gd name="connsiteX2551" fmla="*/ 2039399 w 3526278"/>
                <a:gd name="connsiteY2551" fmla="*/ 2013463 h 2329115"/>
                <a:gd name="connsiteX2552" fmla="*/ 2045637 w 3526278"/>
                <a:gd name="connsiteY2552" fmla="*/ 1998401 h 2329115"/>
                <a:gd name="connsiteX2553" fmla="*/ 2041929 w 3526278"/>
                <a:gd name="connsiteY2553" fmla="*/ 1988793 h 2329115"/>
                <a:gd name="connsiteX2554" fmla="*/ 2047749 w 3526278"/>
                <a:gd name="connsiteY2554" fmla="*/ 1973716 h 2329115"/>
                <a:gd name="connsiteX2555" fmla="*/ 2044459 w 3526278"/>
                <a:gd name="connsiteY2555" fmla="*/ 1965389 h 2329115"/>
                <a:gd name="connsiteX2556" fmla="*/ 2052045 w 3526278"/>
                <a:gd name="connsiteY2556" fmla="*/ 1946181 h 2329115"/>
                <a:gd name="connsiteX2557" fmla="*/ 2049520 w 3526278"/>
                <a:gd name="connsiteY2557" fmla="*/ 1940085 h 2329115"/>
                <a:gd name="connsiteX2558" fmla="*/ 2055502 w 3526278"/>
                <a:gd name="connsiteY2558" fmla="*/ 1925644 h 2329115"/>
                <a:gd name="connsiteX2559" fmla="*/ 2052051 w 3526278"/>
                <a:gd name="connsiteY2559" fmla="*/ 1917314 h 2329115"/>
                <a:gd name="connsiteX2560" fmla="*/ 2059560 w 3526278"/>
                <a:gd name="connsiteY2560" fmla="*/ 1899186 h 2329115"/>
                <a:gd name="connsiteX2561" fmla="*/ 2057112 w 3526278"/>
                <a:gd name="connsiteY2561" fmla="*/ 1893276 h 2329115"/>
                <a:gd name="connsiteX2562" fmla="*/ 2063093 w 3526278"/>
                <a:gd name="connsiteY2562" fmla="*/ 1878835 h 2329115"/>
                <a:gd name="connsiteX2563" fmla="*/ 2059642 w 3526278"/>
                <a:gd name="connsiteY2563" fmla="*/ 1870503 h 2329115"/>
                <a:gd name="connsiteX2564" fmla="*/ 2066836 w 3526278"/>
                <a:gd name="connsiteY2564" fmla="*/ 1853134 h 2329115"/>
                <a:gd name="connsiteX2565" fmla="*/ 2064703 w 3526278"/>
                <a:gd name="connsiteY2565" fmla="*/ 1847732 h 2329115"/>
                <a:gd name="connsiteX2566" fmla="*/ 2071649 w 3526278"/>
                <a:gd name="connsiteY2566" fmla="*/ 1830143 h 2329115"/>
                <a:gd name="connsiteX2567" fmla="*/ 2069763 w 3526278"/>
                <a:gd name="connsiteY2567" fmla="*/ 1825591 h 2329115"/>
                <a:gd name="connsiteX2568" fmla="*/ 2077168 w 3526278"/>
                <a:gd name="connsiteY2568" fmla="*/ 1807713 h 2329115"/>
                <a:gd name="connsiteX2569" fmla="*/ 2074824 w 3526278"/>
                <a:gd name="connsiteY2569" fmla="*/ 1802186 h 2329115"/>
                <a:gd name="connsiteX2570" fmla="*/ 2082605 w 3526278"/>
                <a:gd name="connsiteY2570" fmla="*/ 1783847 h 2329115"/>
                <a:gd name="connsiteX2571" fmla="*/ 2083114 w 3526278"/>
                <a:gd name="connsiteY2571" fmla="*/ 1783641 h 2329115"/>
                <a:gd name="connsiteX2572" fmla="*/ 2081149 w 3526278"/>
                <a:gd name="connsiteY2572" fmla="*/ 1778781 h 2329115"/>
                <a:gd name="connsiteX2573" fmla="*/ 2088438 w 3526278"/>
                <a:gd name="connsiteY2573" fmla="*/ 1760755 h 2329115"/>
                <a:gd name="connsiteX2574" fmla="*/ 2086209 w 3526278"/>
                <a:gd name="connsiteY2574" fmla="*/ 1755376 h 2329115"/>
                <a:gd name="connsiteX2575" fmla="*/ 2093717 w 3526278"/>
                <a:gd name="connsiteY2575" fmla="*/ 1737248 h 2329115"/>
                <a:gd name="connsiteX2576" fmla="*/ 2091270 w 3526278"/>
                <a:gd name="connsiteY2576" fmla="*/ 1731338 h 2329115"/>
                <a:gd name="connsiteX2577" fmla="*/ 2098866 w 3526278"/>
                <a:gd name="connsiteY2577" fmla="*/ 1712999 h 2329115"/>
                <a:gd name="connsiteX2578" fmla="*/ 2099534 w 3526278"/>
                <a:gd name="connsiteY2578" fmla="*/ 1712722 h 2329115"/>
                <a:gd name="connsiteX2579" fmla="*/ 2098861 w 3526278"/>
                <a:gd name="connsiteY2579" fmla="*/ 1711096 h 2329115"/>
                <a:gd name="connsiteX2580" fmla="*/ 2106369 w 3526278"/>
                <a:gd name="connsiteY2580" fmla="*/ 1692968 h 2329115"/>
                <a:gd name="connsiteX2581" fmla="*/ 2103921 w 3526278"/>
                <a:gd name="connsiteY2581" fmla="*/ 1687058 h 2329115"/>
                <a:gd name="connsiteX2582" fmla="*/ 2111245 w 3526278"/>
                <a:gd name="connsiteY2582" fmla="*/ 1669377 h 2329115"/>
                <a:gd name="connsiteX2583" fmla="*/ 2108982 w 3526278"/>
                <a:gd name="connsiteY2583" fmla="*/ 1664286 h 2329115"/>
                <a:gd name="connsiteX2584" fmla="*/ 2117134 w 3526278"/>
                <a:gd name="connsiteY2584" fmla="*/ 1645947 h 2329115"/>
                <a:gd name="connsiteX2585" fmla="*/ 2117806 w 3526278"/>
                <a:gd name="connsiteY2585" fmla="*/ 1645687 h 2329115"/>
                <a:gd name="connsiteX2586" fmla="*/ 2116573 w 3526278"/>
                <a:gd name="connsiteY2586" fmla="*/ 1642779 h 2329115"/>
                <a:gd name="connsiteX2587" fmla="*/ 2124354 w 3526278"/>
                <a:gd name="connsiteY2587" fmla="*/ 1624440 h 2329115"/>
                <a:gd name="connsiteX2588" fmla="*/ 2126847 w 3526278"/>
                <a:gd name="connsiteY2588" fmla="*/ 1623432 h 2329115"/>
                <a:gd name="connsiteX2589" fmla="*/ 2125428 w 3526278"/>
                <a:gd name="connsiteY2589" fmla="*/ 1620006 h 2329115"/>
                <a:gd name="connsiteX2590" fmla="*/ 2132413 w 3526278"/>
                <a:gd name="connsiteY2590" fmla="*/ 1603143 h 2329115"/>
                <a:gd name="connsiteX2591" fmla="*/ 2130489 w 3526278"/>
                <a:gd name="connsiteY2591" fmla="*/ 1598499 h 2329115"/>
                <a:gd name="connsiteX2592" fmla="*/ 2138085 w 3526278"/>
                <a:gd name="connsiteY2592" fmla="*/ 1580160 h 2329115"/>
                <a:gd name="connsiteX2593" fmla="*/ 2139648 w 3526278"/>
                <a:gd name="connsiteY2593" fmla="*/ 1579512 h 2329115"/>
                <a:gd name="connsiteX2594" fmla="*/ 2138079 w 3526278"/>
                <a:gd name="connsiteY2594" fmla="*/ 1575726 h 2329115"/>
                <a:gd name="connsiteX2595" fmla="*/ 2145676 w 3526278"/>
                <a:gd name="connsiteY2595" fmla="*/ 1557387 h 2329115"/>
                <a:gd name="connsiteX2596" fmla="*/ 2146791 w 3526278"/>
                <a:gd name="connsiteY2596" fmla="*/ 1556925 h 2329115"/>
                <a:gd name="connsiteX2597" fmla="*/ 2145671 w 3526278"/>
                <a:gd name="connsiteY2597" fmla="*/ 1554219 h 2329115"/>
                <a:gd name="connsiteX2598" fmla="*/ 2153267 w 3526278"/>
                <a:gd name="connsiteY2598" fmla="*/ 1535880 h 2329115"/>
                <a:gd name="connsiteX2599" fmla="*/ 2155053 w 3526278"/>
                <a:gd name="connsiteY2599" fmla="*/ 1535140 h 2329115"/>
                <a:gd name="connsiteX2600" fmla="*/ 2153261 w 3526278"/>
                <a:gd name="connsiteY2600" fmla="*/ 1530814 h 2329115"/>
                <a:gd name="connsiteX2601" fmla="*/ 2161043 w 3526278"/>
                <a:gd name="connsiteY2601" fmla="*/ 1512027 h 2329115"/>
                <a:gd name="connsiteX2602" fmla="*/ 2161635 w 3526278"/>
                <a:gd name="connsiteY2602" fmla="*/ 1511783 h 2329115"/>
                <a:gd name="connsiteX2603" fmla="*/ 2160853 w 3526278"/>
                <a:gd name="connsiteY2603" fmla="*/ 1509940 h 2329115"/>
                <a:gd name="connsiteX2604" fmla="*/ 2168634 w 3526278"/>
                <a:gd name="connsiteY2604" fmla="*/ 1491601 h 2329115"/>
                <a:gd name="connsiteX2605" fmla="*/ 2170832 w 3526278"/>
                <a:gd name="connsiteY2605" fmla="*/ 1490712 h 2329115"/>
                <a:gd name="connsiteX2606" fmla="*/ 2169709 w 3526278"/>
                <a:gd name="connsiteY2606" fmla="*/ 1487800 h 2329115"/>
                <a:gd name="connsiteX2607" fmla="*/ 2177305 w 3526278"/>
                <a:gd name="connsiteY2607" fmla="*/ 1468119 h 2329115"/>
                <a:gd name="connsiteX2608" fmla="*/ 2178195 w 3526278"/>
                <a:gd name="connsiteY2608" fmla="*/ 1467722 h 2329115"/>
                <a:gd name="connsiteX2609" fmla="*/ 2177299 w 3526278"/>
                <a:gd name="connsiteY2609" fmla="*/ 1465660 h 2329115"/>
                <a:gd name="connsiteX2610" fmla="*/ 2185266 w 3526278"/>
                <a:gd name="connsiteY2610" fmla="*/ 1447321 h 2329115"/>
                <a:gd name="connsiteX2611" fmla="*/ 2188008 w 3526278"/>
                <a:gd name="connsiteY2611" fmla="*/ 1446238 h 2329115"/>
                <a:gd name="connsiteX2612" fmla="*/ 2187420 w 3526278"/>
                <a:gd name="connsiteY2612" fmla="*/ 1444786 h 2329115"/>
                <a:gd name="connsiteX2613" fmla="*/ 2195017 w 3526278"/>
                <a:gd name="connsiteY2613" fmla="*/ 1425999 h 2329115"/>
                <a:gd name="connsiteX2614" fmla="*/ 2195763 w 3526278"/>
                <a:gd name="connsiteY2614" fmla="*/ 1425682 h 2329115"/>
                <a:gd name="connsiteX2615" fmla="*/ 2195011 w 3526278"/>
                <a:gd name="connsiteY2615" fmla="*/ 1423911 h 2329115"/>
                <a:gd name="connsiteX2616" fmla="*/ 2202793 w 3526278"/>
                <a:gd name="connsiteY2616" fmla="*/ 1405572 h 2329115"/>
                <a:gd name="connsiteX2617" fmla="*/ 2207180 w 3526278"/>
                <a:gd name="connsiteY2617" fmla="*/ 1403797 h 2329115"/>
                <a:gd name="connsiteX2618" fmla="*/ 2206398 w 3526278"/>
                <a:gd name="connsiteY2618" fmla="*/ 1401770 h 2329115"/>
                <a:gd name="connsiteX2619" fmla="*/ 2213994 w 3526278"/>
                <a:gd name="connsiteY2619" fmla="*/ 1382089 h 2329115"/>
                <a:gd name="connsiteX2620" fmla="*/ 2214849 w 3526278"/>
                <a:gd name="connsiteY2620" fmla="*/ 1381709 h 2329115"/>
                <a:gd name="connsiteX2621" fmla="*/ 2213989 w 3526278"/>
                <a:gd name="connsiteY2621" fmla="*/ 1379631 h 2329115"/>
                <a:gd name="connsiteX2622" fmla="*/ 2221585 w 3526278"/>
                <a:gd name="connsiteY2622" fmla="*/ 1361292 h 2329115"/>
                <a:gd name="connsiteX2623" fmla="*/ 2224625 w 3526278"/>
                <a:gd name="connsiteY2623" fmla="*/ 1360032 h 2329115"/>
                <a:gd name="connsiteX2624" fmla="*/ 2224110 w 3526278"/>
                <a:gd name="connsiteY2624" fmla="*/ 1358756 h 2329115"/>
                <a:gd name="connsiteX2625" fmla="*/ 2231706 w 3526278"/>
                <a:gd name="connsiteY2625" fmla="*/ 1339969 h 2329115"/>
                <a:gd name="connsiteX2626" fmla="*/ 2234597 w 3526278"/>
                <a:gd name="connsiteY2626" fmla="*/ 1338742 h 2329115"/>
                <a:gd name="connsiteX2627" fmla="*/ 2234231 w 3526278"/>
                <a:gd name="connsiteY2627" fmla="*/ 1337881 h 2329115"/>
                <a:gd name="connsiteX2628" fmla="*/ 2242012 w 3526278"/>
                <a:gd name="connsiteY2628" fmla="*/ 1319542 h 2329115"/>
                <a:gd name="connsiteX2629" fmla="*/ 2242786 w 3526278"/>
                <a:gd name="connsiteY2629" fmla="*/ 1319229 h 2329115"/>
                <a:gd name="connsiteX2630" fmla="*/ 2241821 w 3526278"/>
                <a:gd name="connsiteY2630" fmla="*/ 1317007 h 2329115"/>
                <a:gd name="connsiteX2631" fmla="*/ 2249973 w 3526278"/>
                <a:gd name="connsiteY2631" fmla="*/ 1298220 h 2329115"/>
                <a:gd name="connsiteX2632" fmla="*/ 2253496 w 3526278"/>
                <a:gd name="connsiteY2632" fmla="*/ 1296828 h 2329115"/>
                <a:gd name="connsiteX2633" fmla="*/ 2253207 w 3526278"/>
                <a:gd name="connsiteY2633" fmla="*/ 1296132 h 2329115"/>
                <a:gd name="connsiteX2634" fmla="*/ 2260804 w 3526278"/>
                <a:gd name="connsiteY2634" fmla="*/ 1277793 h 2329115"/>
                <a:gd name="connsiteX2635" fmla="*/ 2263844 w 3526278"/>
                <a:gd name="connsiteY2635" fmla="*/ 1276533 h 2329115"/>
                <a:gd name="connsiteX2636" fmla="*/ 2263329 w 3526278"/>
                <a:gd name="connsiteY2636" fmla="*/ 1275257 h 2329115"/>
                <a:gd name="connsiteX2637" fmla="*/ 2270925 w 3526278"/>
                <a:gd name="connsiteY2637" fmla="*/ 1256470 h 2329115"/>
                <a:gd name="connsiteX2638" fmla="*/ 2273567 w 3526278"/>
                <a:gd name="connsiteY2638" fmla="*/ 1255349 h 2329115"/>
                <a:gd name="connsiteX2639" fmla="*/ 2281046 w 3526278"/>
                <a:gd name="connsiteY2639" fmla="*/ 1236413 h 2329115"/>
                <a:gd name="connsiteX2640" fmla="*/ 2283935 w 3526278"/>
                <a:gd name="connsiteY2640" fmla="*/ 1235158 h 2329115"/>
                <a:gd name="connsiteX2641" fmla="*/ 2291352 w 3526278"/>
                <a:gd name="connsiteY2641" fmla="*/ 1217251 h 2329115"/>
                <a:gd name="connsiteX2642" fmla="*/ 2297713 w 3526278"/>
                <a:gd name="connsiteY2642" fmla="*/ 1214616 h 2329115"/>
                <a:gd name="connsiteX2643" fmla="*/ 2305083 w 3526278"/>
                <a:gd name="connsiteY2643" fmla="*/ 1196824 h 2329115"/>
                <a:gd name="connsiteX2644" fmla="*/ 2307911 w 3526278"/>
                <a:gd name="connsiteY2644" fmla="*/ 1195653 h 2329115"/>
                <a:gd name="connsiteX2645" fmla="*/ 2307608 w 3526278"/>
                <a:gd name="connsiteY2645" fmla="*/ 1194921 h 2329115"/>
                <a:gd name="connsiteX2646" fmla="*/ 2315204 w 3526278"/>
                <a:gd name="connsiteY2646" fmla="*/ 1176582 h 2329115"/>
                <a:gd name="connsiteX2647" fmla="*/ 2317939 w 3526278"/>
                <a:gd name="connsiteY2647" fmla="*/ 1175449 h 2329115"/>
                <a:gd name="connsiteX2648" fmla="*/ 2325510 w 3526278"/>
                <a:gd name="connsiteY2648" fmla="*/ 1157605 h 2329115"/>
                <a:gd name="connsiteX2649" fmla="*/ 2331933 w 3526278"/>
                <a:gd name="connsiteY2649" fmla="*/ 1155008 h 2329115"/>
                <a:gd name="connsiteX2650" fmla="*/ 2339241 w 3526278"/>
                <a:gd name="connsiteY2650" fmla="*/ 1137363 h 2329115"/>
                <a:gd name="connsiteX2651" fmla="*/ 2342517 w 3526278"/>
                <a:gd name="connsiteY2651" fmla="*/ 1136006 h 2329115"/>
                <a:gd name="connsiteX2652" fmla="*/ 2341767 w 3526278"/>
                <a:gd name="connsiteY2652" fmla="*/ 1134194 h 2329115"/>
                <a:gd name="connsiteX2653" fmla="*/ 2349363 w 3526278"/>
                <a:gd name="connsiteY2653" fmla="*/ 1115855 h 2329115"/>
                <a:gd name="connsiteX2654" fmla="*/ 2355779 w 3526278"/>
                <a:gd name="connsiteY2654" fmla="*/ 1113198 h 2329115"/>
                <a:gd name="connsiteX2655" fmla="*/ 2362014 w 3526278"/>
                <a:gd name="connsiteY2655" fmla="*/ 1098143 h 2329115"/>
                <a:gd name="connsiteX2656" fmla="*/ 2365305 w 3526278"/>
                <a:gd name="connsiteY2656" fmla="*/ 1096780 h 2329115"/>
                <a:gd name="connsiteX2657" fmla="*/ 2364539 w 3526278"/>
                <a:gd name="connsiteY2657" fmla="*/ 1094975 h 2329115"/>
                <a:gd name="connsiteX2658" fmla="*/ 2372321 w 3526278"/>
                <a:gd name="connsiteY2658" fmla="*/ 1076636 h 2329115"/>
                <a:gd name="connsiteX2659" fmla="*/ 2380001 w 3526278"/>
                <a:gd name="connsiteY2659" fmla="*/ 1073530 h 2329115"/>
                <a:gd name="connsiteX2660" fmla="*/ 2386052 w 3526278"/>
                <a:gd name="connsiteY2660" fmla="*/ 1058924 h 2329115"/>
                <a:gd name="connsiteX2661" fmla="*/ 2391485 w 3526278"/>
                <a:gd name="connsiteY2661" fmla="*/ 1056673 h 2329115"/>
                <a:gd name="connsiteX2662" fmla="*/ 2398703 w 3526278"/>
                <a:gd name="connsiteY2662" fmla="*/ 1037972 h 2329115"/>
                <a:gd name="connsiteX2663" fmla="*/ 2404970 w 3526278"/>
                <a:gd name="connsiteY2663" fmla="*/ 1035186 h 2329115"/>
                <a:gd name="connsiteX2664" fmla="*/ 2411539 w 3526278"/>
                <a:gd name="connsiteY2664" fmla="*/ 1019705 h 2329115"/>
                <a:gd name="connsiteX2665" fmla="*/ 2415888 w 3526278"/>
                <a:gd name="connsiteY2665" fmla="*/ 1017946 h 2329115"/>
                <a:gd name="connsiteX2666" fmla="*/ 2423112 w 3526278"/>
                <a:gd name="connsiteY2666" fmla="*/ 1000912 h 2329115"/>
                <a:gd name="connsiteX2667" fmla="*/ 2429028 w 3526278"/>
                <a:gd name="connsiteY2667" fmla="*/ 998519 h 2329115"/>
                <a:gd name="connsiteX2668" fmla="*/ 2435763 w 3526278"/>
                <a:gd name="connsiteY2668" fmla="*/ 983016 h 2329115"/>
                <a:gd name="connsiteX2669" fmla="*/ 2444750 w 3526278"/>
                <a:gd name="connsiteY2669" fmla="*/ 979467 h 2329115"/>
                <a:gd name="connsiteX2670" fmla="*/ 2450760 w 3526278"/>
                <a:gd name="connsiteY2670" fmla="*/ 965305 h 2329115"/>
                <a:gd name="connsiteX2671" fmla="*/ 2457165 w 3526278"/>
                <a:gd name="connsiteY2671" fmla="*/ 962715 h 2329115"/>
                <a:gd name="connsiteX2672" fmla="*/ 2464490 w 3526278"/>
                <a:gd name="connsiteY2672" fmla="*/ 944167 h 2329115"/>
                <a:gd name="connsiteX2673" fmla="*/ 2470785 w 3526278"/>
                <a:gd name="connsiteY2673" fmla="*/ 941433 h 2329115"/>
                <a:gd name="connsiteX2674" fmla="*/ 2477141 w 3526278"/>
                <a:gd name="connsiteY2674" fmla="*/ 926085 h 2329115"/>
                <a:gd name="connsiteX2675" fmla="*/ 2482947 w 3526278"/>
                <a:gd name="connsiteY2675" fmla="*/ 923681 h 2329115"/>
                <a:gd name="connsiteX2676" fmla="*/ 2489979 w 3526278"/>
                <a:gd name="connsiteY2676" fmla="*/ 907108 h 2329115"/>
                <a:gd name="connsiteX2677" fmla="*/ 2498290 w 3526278"/>
                <a:gd name="connsiteY2677" fmla="*/ 903748 h 2329115"/>
                <a:gd name="connsiteX2678" fmla="*/ 2504081 w 3526278"/>
                <a:gd name="connsiteY2678" fmla="*/ 889767 h 2329115"/>
                <a:gd name="connsiteX2679" fmla="*/ 2513076 w 3526278"/>
                <a:gd name="connsiteY2679" fmla="*/ 886041 h 2329115"/>
                <a:gd name="connsiteX2680" fmla="*/ 2518891 w 3526278"/>
                <a:gd name="connsiteY2680" fmla="*/ 870974 h 2329115"/>
                <a:gd name="connsiteX2681" fmla="*/ 2526482 w 3526278"/>
                <a:gd name="connsiteY2681" fmla="*/ 867600 h 2329115"/>
                <a:gd name="connsiteX2682" fmla="*/ 2531729 w 3526278"/>
                <a:gd name="connsiteY2682" fmla="*/ 855237 h 2329115"/>
                <a:gd name="connsiteX2683" fmla="*/ 2542084 w 3526278"/>
                <a:gd name="connsiteY2683" fmla="*/ 851049 h 2329115"/>
                <a:gd name="connsiteX2684" fmla="*/ 2547989 w 3526278"/>
                <a:gd name="connsiteY2684" fmla="*/ 836446 h 2329115"/>
                <a:gd name="connsiteX2685" fmla="*/ 2557415 w 3526278"/>
                <a:gd name="connsiteY2685" fmla="*/ 832447 h 2329115"/>
                <a:gd name="connsiteX2686" fmla="*/ 2563171 w 3526278"/>
                <a:gd name="connsiteY2686" fmla="*/ 818549 h 2329115"/>
                <a:gd name="connsiteX2687" fmla="*/ 2570164 w 3526278"/>
                <a:gd name="connsiteY2687" fmla="*/ 815652 h 2329115"/>
                <a:gd name="connsiteX2688" fmla="*/ 2576008 w 3526278"/>
                <a:gd name="connsiteY2688" fmla="*/ 801208 h 2329115"/>
                <a:gd name="connsiteX2689" fmla="*/ 2587285 w 3526278"/>
                <a:gd name="connsiteY2689" fmla="*/ 796425 h 2329115"/>
                <a:gd name="connsiteX2690" fmla="*/ 2592269 w 3526278"/>
                <a:gd name="connsiteY2690" fmla="*/ 784390 h 2329115"/>
                <a:gd name="connsiteX2691" fmla="*/ 2601739 w 3526278"/>
                <a:gd name="connsiteY2691" fmla="*/ 780467 h 2329115"/>
                <a:gd name="connsiteX2692" fmla="*/ 2607451 w 3526278"/>
                <a:gd name="connsiteY2692" fmla="*/ 766678 h 2329115"/>
                <a:gd name="connsiteX2693" fmla="*/ 2619308 w 3526278"/>
                <a:gd name="connsiteY2693" fmla="*/ 761766 h 2329115"/>
                <a:gd name="connsiteX2694" fmla="*/ 2623897 w 3526278"/>
                <a:gd name="connsiteY2694" fmla="*/ 750416 h 2329115"/>
                <a:gd name="connsiteX2695" fmla="*/ 2633323 w 3526278"/>
                <a:gd name="connsiteY2695" fmla="*/ 746417 h 2329115"/>
                <a:gd name="connsiteX2696" fmla="*/ 2639079 w 3526278"/>
                <a:gd name="connsiteY2696" fmla="*/ 732519 h 2329115"/>
                <a:gd name="connsiteX2697" fmla="*/ 2649908 w 3526278"/>
                <a:gd name="connsiteY2697" fmla="*/ 728034 h 2329115"/>
                <a:gd name="connsiteX2698" fmla="*/ 2654446 w 3526278"/>
                <a:gd name="connsiteY2698" fmla="*/ 717337 h 2329115"/>
                <a:gd name="connsiteX2699" fmla="*/ 2665797 w 3526278"/>
                <a:gd name="connsiteY2699" fmla="*/ 712748 h 2329115"/>
                <a:gd name="connsiteX2700" fmla="*/ 2670708 w 3526278"/>
                <a:gd name="connsiteY2700" fmla="*/ 700891 h 2329115"/>
                <a:gd name="connsiteX2701" fmla="*/ 2680670 w 3526278"/>
                <a:gd name="connsiteY2701" fmla="*/ 696764 h 2329115"/>
                <a:gd name="connsiteX2702" fmla="*/ 2685889 w 3526278"/>
                <a:gd name="connsiteY2702" fmla="*/ 683550 h 2329115"/>
                <a:gd name="connsiteX2703" fmla="*/ 2696227 w 3526278"/>
                <a:gd name="connsiteY2703" fmla="*/ 679058 h 2329115"/>
                <a:gd name="connsiteX2704" fmla="*/ 2701257 w 3526278"/>
                <a:gd name="connsiteY2704" fmla="*/ 666917 h 2329115"/>
                <a:gd name="connsiteX2705" fmla="*/ 2713202 w 3526278"/>
                <a:gd name="connsiteY2705" fmla="*/ 661969 h 2329115"/>
                <a:gd name="connsiteX2706" fmla="*/ 2717517 w 3526278"/>
                <a:gd name="connsiteY2706" fmla="*/ 651550 h 2329115"/>
                <a:gd name="connsiteX2707" fmla="*/ 2728535 w 3526278"/>
                <a:gd name="connsiteY2707" fmla="*/ 646986 h 2329115"/>
                <a:gd name="connsiteX2708" fmla="*/ 2730959 w 3526278"/>
                <a:gd name="connsiteY2708" fmla="*/ 641532 h 2329115"/>
                <a:gd name="connsiteX2709" fmla="*/ 2716635 w 3526278"/>
                <a:gd name="connsiteY2709" fmla="*/ 647324 h 2329115"/>
                <a:gd name="connsiteX2710" fmla="*/ 2712447 w 3526278"/>
                <a:gd name="connsiteY2710" fmla="*/ 657680 h 2329115"/>
                <a:gd name="connsiteX2711" fmla="*/ 2701657 w 3526278"/>
                <a:gd name="connsiteY2711" fmla="*/ 662259 h 2329115"/>
                <a:gd name="connsiteX2712" fmla="*/ 2697080 w 3526278"/>
                <a:gd name="connsiteY2712" fmla="*/ 673047 h 2329115"/>
                <a:gd name="connsiteX2713" fmla="*/ 2684905 w 3526278"/>
                <a:gd name="connsiteY2713" fmla="*/ 677969 h 2329115"/>
                <a:gd name="connsiteX2714" fmla="*/ 2680448 w 3526278"/>
                <a:gd name="connsiteY2714" fmla="*/ 688228 h 2329115"/>
                <a:gd name="connsiteX2715" fmla="*/ 2667635 w 3526278"/>
                <a:gd name="connsiteY2715" fmla="*/ 693289 h 2329115"/>
                <a:gd name="connsiteX2716" fmla="*/ 2663106 w 3526278"/>
                <a:gd name="connsiteY2716" fmla="*/ 704490 h 2329115"/>
                <a:gd name="connsiteX2717" fmla="*/ 2651665 w 3526278"/>
                <a:gd name="connsiteY2717" fmla="*/ 709345 h 2329115"/>
                <a:gd name="connsiteX2718" fmla="*/ 2646660 w 3526278"/>
                <a:gd name="connsiteY2718" fmla="*/ 722018 h 2329115"/>
                <a:gd name="connsiteX2719" fmla="*/ 2636002 w 3526278"/>
                <a:gd name="connsiteY2719" fmla="*/ 726648 h 2329115"/>
                <a:gd name="connsiteX2720" fmla="*/ 2631478 w 3526278"/>
                <a:gd name="connsiteY2720" fmla="*/ 737569 h 2329115"/>
                <a:gd name="connsiteX2721" fmla="*/ 2621301 w 3526278"/>
                <a:gd name="connsiteY2721" fmla="*/ 741785 h 2329115"/>
                <a:gd name="connsiteX2722" fmla="*/ 2616111 w 3526278"/>
                <a:gd name="connsiteY2722" fmla="*/ 754015 h 2329115"/>
                <a:gd name="connsiteX2723" fmla="*/ 2604131 w 3526278"/>
                <a:gd name="connsiteY2723" fmla="*/ 758859 h 2329115"/>
                <a:gd name="connsiteX2724" fmla="*/ 2599850 w 3526278"/>
                <a:gd name="connsiteY2724" fmla="*/ 769197 h 2329115"/>
                <a:gd name="connsiteX2725" fmla="*/ 2590741 w 3526278"/>
                <a:gd name="connsiteY2725" fmla="*/ 772970 h 2329115"/>
                <a:gd name="connsiteX2726" fmla="*/ 2584667 w 3526278"/>
                <a:gd name="connsiteY2726" fmla="*/ 787989 h 2329115"/>
                <a:gd name="connsiteX2727" fmla="*/ 2573880 w 3526278"/>
                <a:gd name="connsiteY2727" fmla="*/ 792566 h 2329115"/>
                <a:gd name="connsiteX2728" fmla="*/ 2569302 w 3526278"/>
                <a:gd name="connsiteY2728" fmla="*/ 803356 h 2329115"/>
                <a:gd name="connsiteX2729" fmla="*/ 2558581 w 3526278"/>
                <a:gd name="connsiteY2729" fmla="*/ 807691 h 2329115"/>
                <a:gd name="connsiteX2730" fmla="*/ 2553039 w 3526278"/>
                <a:gd name="connsiteY2730" fmla="*/ 821068 h 2329115"/>
                <a:gd name="connsiteX2731" fmla="*/ 2546700 w 3526278"/>
                <a:gd name="connsiteY2731" fmla="*/ 823694 h 2329115"/>
                <a:gd name="connsiteX2732" fmla="*/ 2540388 w 3526278"/>
                <a:gd name="connsiteY2732" fmla="*/ 839676 h 2329115"/>
                <a:gd name="connsiteX2733" fmla="*/ 2528187 w 3526278"/>
                <a:gd name="connsiteY2733" fmla="*/ 844976 h 2329115"/>
                <a:gd name="connsiteX2734" fmla="*/ 2523941 w 3526278"/>
                <a:gd name="connsiteY2734" fmla="*/ 855227 h 2329115"/>
                <a:gd name="connsiteX2735" fmla="*/ 2514833 w 3526278"/>
                <a:gd name="connsiteY2735" fmla="*/ 859000 h 2329115"/>
                <a:gd name="connsiteX2736" fmla="*/ 2508760 w 3526278"/>
                <a:gd name="connsiteY2736" fmla="*/ 874019 h 2329115"/>
                <a:gd name="connsiteX2737" fmla="*/ 2502405 w 3526278"/>
                <a:gd name="connsiteY2737" fmla="*/ 876716 h 2329115"/>
                <a:gd name="connsiteX2738" fmla="*/ 2496109 w 3526278"/>
                <a:gd name="connsiteY2738" fmla="*/ 891916 h 2329115"/>
                <a:gd name="connsiteX2739" fmla="*/ 2484995 w 3526278"/>
                <a:gd name="connsiteY2739" fmla="*/ 896519 h 2329115"/>
                <a:gd name="connsiteX2740" fmla="*/ 2479662 w 3526278"/>
                <a:gd name="connsiteY2740" fmla="*/ 910337 h 2329115"/>
                <a:gd name="connsiteX2741" fmla="*/ 2472891 w 3526278"/>
                <a:gd name="connsiteY2741" fmla="*/ 913347 h 2329115"/>
                <a:gd name="connsiteX2742" fmla="*/ 2467011 w 3526278"/>
                <a:gd name="connsiteY2742" fmla="*/ 928235 h 2329115"/>
                <a:gd name="connsiteX2743" fmla="*/ 2459209 w 3526278"/>
                <a:gd name="connsiteY2743" fmla="*/ 931624 h 2329115"/>
                <a:gd name="connsiteX2744" fmla="*/ 2453803 w 3526278"/>
                <a:gd name="connsiteY2744" fmla="*/ 943787 h 2329115"/>
                <a:gd name="connsiteX2745" fmla="*/ 2444244 w 3526278"/>
                <a:gd name="connsiteY2745" fmla="*/ 947476 h 2329115"/>
                <a:gd name="connsiteX2746" fmla="*/ 2437912 w 3526278"/>
                <a:gd name="connsiteY2746" fmla="*/ 962763 h 2329115"/>
                <a:gd name="connsiteX2747" fmla="*/ 2432169 w 3526278"/>
                <a:gd name="connsiteY2747" fmla="*/ 965142 h 2329115"/>
                <a:gd name="connsiteX2748" fmla="*/ 2425260 w 3526278"/>
                <a:gd name="connsiteY2748" fmla="*/ 982636 h 2329115"/>
                <a:gd name="connsiteX2749" fmla="*/ 2419605 w 3526278"/>
                <a:gd name="connsiteY2749" fmla="*/ 985092 h 2329115"/>
                <a:gd name="connsiteX2750" fmla="*/ 2412609 w 3526278"/>
                <a:gd name="connsiteY2750" fmla="*/ 1001983 h 2329115"/>
                <a:gd name="connsiteX2751" fmla="*/ 2404667 w 3526278"/>
                <a:gd name="connsiteY2751" fmla="*/ 1005273 h 2329115"/>
                <a:gd name="connsiteX2752" fmla="*/ 2398693 w 3526278"/>
                <a:gd name="connsiteY2752" fmla="*/ 1019695 h 2329115"/>
                <a:gd name="connsiteX2753" fmla="*/ 2392623 w 3526278"/>
                <a:gd name="connsiteY2753" fmla="*/ 1022209 h 2329115"/>
                <a:gd name="connsiteX2754" fmla="*/ 2386041 w 3526278"/>
                <a:gd name="connsiteY2754" fmla="*/ 1038486 h 2329115"/>
                <a:gd name="connsiteX2755" fmla="*/ 2379687 w 3526278"/>
                <a:gd name="connsiteY2755" fmla="*/ 1041182 h 2329115"/>
                <a:gd name="connsiteX2756" fmla="*/ 2373390 w 3526278"/>
                <a:gd name="connsiteY2756" fmla="*/ 1056383 h 2329115"/>
                <a:gd name="connsiteX2757" fmla="*/ 2367945 w 3526278"/>
                <a:gd name="connsiteY2757" fmla="*/ 1058639 h 2329115"/>
                <a:gd name="connsiteX2758" fmla="*/ 2360553 w 3526278"/>
                <a:gd name="connsiteY2758" fmla="*/ 1077335 h 2329115"/>
                <a:gd name="connsiteX2759" fmla="*/ 2353037 w 3526278"/>
                <a:gd name="connsiteY2759" fmla="*/ 1080596 h 2329115"/>
                <a:gd name="connsiteX2760" fmla="*/ 2346822 w 3526278"/>
                <a:gd name="connsiteY2760" fmla="*/ 1095602 h 2329115"/>
                <a:gd name="connsiteX2761" fmla="*/ 2343460 w 3526278"/>
                <a:gd name="connsiteY2761" fmla="*/ 1096994 h 2329115"/>
                <a:gd name="connsiteX2762" fmla="*/ 2336701 w 3526278"/>
                <a:gd name="connsiteY2762" fmla="*/ 1113314 h 2329115"/>
                <a:gd name="connsiteX2763" fmla="*/ 2331259 w 3526278"/>
                <a:gd name="connsiteY2763" fmla="*/ 1115568 h 2329115"/>
                <a:gd name="connsiteX2764" fmla="*/ 2331647 w 3526278"/>
                <a:gd name="connsiteY2764" fmla="*/ 1116483 h 2329115"/>
                <a:gd name="connsiteX2765" fmla="*/ 2323865 w 3526278"/>
                <a:gd name="connsiteY2765" fmla="*/ 1134822 h 2329115"/>
                <a:gd name="connsiteX2766" fmla="*/ 2316183 w 3526278"/>
                <a:gd name="connsiteY2766" fmla="*/ 1137927 h 2329115"/>
                <a:gd name="connsiteX2767" fmla="*/ 2310133 w 3526278"/>
                <a:gd name="connsiteY2767" fmla="*/ 1152534 h 2329115"/>
                <a:gd name="connsiteX2768" fmla="*/ 2306858 w 3526278"/>
                <a:gd name="connsiteY2768" fmla="*/ 1153891 h 2329115"/>
                <a:gd name="connsiteX2769" fmla="*/ 2307609 w 3526278"/>
                <a:gd name="connsiteY2769" fmla="*/ 1155702 h 2329115"/>
                <a:gd name="connsiteX2770" fmla="*/ 2300012 w 3526278"/>
                <a:gd name="connsiteY2770" fmla="*/ 1174041 h 2329115"/>
                <a:gd name="connsiteX2771" fmla="*/ 2297165 w 3526278"/>
                <a:gd name="connsiteY2771" fmla="*/ 1175221 h 2329115"/>
                <a:gd name="connsiteX2772" fmla="*/ 2297487 w 3526278"/>
                <a:gd name="connsiteY2772" fmla="*/ 1175944 h 2329115"/>
                <a:gd name="connsiteX2773" fmla="*/ 2289335 w 3526278"/>
                <a:gd name="connsiteY2773" fmla="*/ 1194283 h 2329115"/>
                <a:gd name="connsiteX2774" fmla="*/ 2282788 w 3526278"/>
                <a:gd name="connsiteY2774" fmla="*/ 1196810 h 2329115"/>
                <a:gd name="connsiteX2775" fmla="*/ 2275974 w 3526278"/>
                <a:gd name="connsiteY2775" fmla="*/ 1213260 h 2329115"/>
                <a:gd name="connsiteX2776" fmla="*/ 2273147 w 3526278"/>
                <a:gd name="connsiteY2776" fmla="*/ 1214432 h 2329115"/>
                <a:gd name="connsiteX2777" fmla="*/ 2273449 w 3526278"/>
                <a:gd name="connsiteY2777" fmla="*/ 1215163 h 2329115"/>
                <a:gd name="connsiteX2778" fmla="*/ 2265853 w 3526278"/>
                <a:gd name="connsiteY2778" fmla="*/ 1233502 h 2329115"/>
                <a:gd name="connsiteX2779" fmla="*/ 2262812 w 3526278"/>
                <a:gd name="connsiteY2779" fmla="*/ 1234761 h 2329115"/>
                <a:gd name="connsiteX2780" fmla="*/ 2263329 w 3526278"/>
                <a:gd name="connsiteY2780" fmla="*/ 1236038 h 2329115"/>
                <a:gd name="connsiteX2781" fmla="*/ 2255732 w 3526278"/>
                <a:gd name="connsiteY2781" fmla="*/ 1254824 h 2329115"/>
                <a:gd name="connsiteX2782" fmla="*/ 2253087 w 3526278"/>
                <a:gd name="connsiteY2782" fmla="*/ 1255947 h 2329115"/>
                <a:gd name="connsiteX2783" fmla="*/ 2245426 w 3526278"/>
                <a:gd name="connsiteY2783" fmla="*/ 1274881 h 2329115"/>
                <a:gd name="connsiteX2784" fmla="*/ 2241259 w 3526278"/>
                <a:gd name="connsiteY2784" fmla="*/ 1276649 h 2329115"/>
                <a:gd name="connsiteX2785" fmla="*/ 2234225 w 3526278"/>
                <a:gd name="connsiteY2785" fmla="*/ 1294043 h 2329115"/>
                <a:gd name="connsiteX2786" fmla="*/ 2231342 w 3526278"/>
                <a:gd name="connsiteY2786" fmla="*/ 1295266 h 2329115"/>
                <a:gd name="connsiteX2787" fmla="*/ 2231701 w 3526278"/>
                <a:gd name="connsiteY2787" fmla="*/ 1296132 h 2329115"/>
                <a:gd name="connsiteX2788" fmla="*/ 2224104 w 3526278"/>
                <a:gd name="connsiteY2788" fmla="*/ 1314471 h 2329115"/>
                <a:gd name="connsiteX2789" fmla="*/ 2221063 w 3526278"/>
                <a:gd name="connsiteY2789" fmla="*/ 1315730 h 2329115"/>
                <a:gd name="connsiteX2790" fmla="*/ 2221579 w 3526278"/>
                <a:gd name="connsiteY2790" fmla="*/ 1317007 h 2329115"/>
                <a:gd name="connsiteX2791" fmla="*/ 2213983 w 3526278"/>
                <a:gd name="connsiteY2791" fmla="*/ 1335793 h 2329115"/>
                <a:gd name="connsiteX2792" fmla="*/ 2211093 w 3526278"/>
                <a:gd name="connsiteY2792" fmla="*/ 1337019 h 2329115"/>
                <a:gd name="connsiteX2793" fmla="*/ 2211459 w 3526278"/>
                <a:gd name="connsiteY2793" fmla="*/ 1337881 h 2329115"/>
                <a:gd name="connsiteX2794" fmla="*/ 2203677 w 3526278"/>
                <a:gd name="connsiteY2794" fmla="*/ 1356220 h 2329115"/>
                <a:gd name="connsiteX2795" fmla="*/ 2199698 w 3526278"/>
                <a:gd name="connsiteY2795" fmla="*/ 1357829 h 2329115"/>
                <a:gd name="connsiteX2796" fmla="*/ 2200073 w 3526278"/>
                <a:gd name="connsiteY2796" fmla="*/ 1358756 h 2329115"/>
                <a:gd name="connsiteX2797" fmla="*/ 2192476 w 3526278"/>
                <a:gd name="connsiteY2797" fmla="*/ 1377542 h 2329115"/>
                <a:gd name="connsiteX2798" fmla="*/ 2191745 w 3526278"/>
                <a:gd name="connsiteY2798" fmla="*/ 1377853 h 2329115"/>
                <a:gd name="connsiteX2799" fmla="*/ 2192482 w 3526278"/>
                <a:gd name="connsiteY2799" fmla="*/ 1379631 h 2329115"/>
                <a:gd name="connsiteX2800" fmla="*/ 2184885 w 3526278"/>
                <a:gd name="connsiteY2800" fmla="*/ 1397970 h 2329115"/>
                <a:gd name="connsiteX2801" fmla="*/ 2181444 w 3526278"/>
                <a:gd name="connsiteY2801" fmla="*/ 1399396 h 2329115"/>
                <a:gd name="connsiteX2802" fmla="*/ 2182361 w 3526278"/>
                <a:gd name="connsiteY2802" fmla="*/ 1401770 h 2329115"/>
                <a:gd name="connsiteX2803" fmla="*/ 2174764 w 3526278"/>
                <a:gd name="connsiteY2803" fmla="*/ 1421452 h 2329115"/>
                <a:gd name="connsiteX2804" fmla="*/ 2173908 w 3526278"/>
                <a:gd name="connsiteY2804" fmla="*/ 1421832 h 2329115"/>
                <a:gd name="connsiteX2805" fmla="*/ 2174770 w 3526278"/>
                <a:gd name="connsiteY2805" fmla="*/ 1423911 h 2329115"/>
                <a:gd name="connsiteX2806" fmla="*/ 2167173 w 3526278"/>
                <a:gd name="connsiteY2806" fmla="*/ 1442250 h 2329115"/>
                <a:gd name="connsiteX2807" fmla="*/ 2164122 w 3526278"/>
                <a:gd name="connsiteY2807" fmla="*/ 1443514 h 2329115"/>
                <a:gd name="connsiteX2808" fmla="*/ 2164649 w 3526278"/>
                <a:gd name="connsiteY2808" fmla="*/ 1444786 h 2329115"/>
                <a:gd name="connsiteX2809" fmla="*/ 2156867 w 3526278"/>
                <a:gd name="connsiteY2809" fmla="*/ 1463572 h 2329115"/>
                <a:gd name="connsiteX2810" fmla="*/ 2155211 w 3526278"/>
                <a:gd name="connsiteY2810" fmla="*/ 1464258 h 2329115"/>
                <a:gd name="connsiteX2811" fmla="*/ 2155792 w 3526278"/>
                <a:gd name="connsiteY2811" fmla="*/ 1465660 h 2329115"/>
                <a:gd name="connsiteX2812" fmla="*/ 2148196 w 3526278"/>
                <a:gd name="connsiteY2812" fmla="*/ 1483999 h 2329115"/>
                <a:gd name="connsiteX2813" fmla="*/ 2146936 w 3526278"/>
                <a:gd name="connsiteY2813" fmla="*/ 1484521 h 2329115"/>
                <a:gd name="connsiteX2814" fmla="*/ 2148201 w 3526278"/>
                <a:gd name="connsiteY2814" fmla="*/ 1487800 h 2329115"/>
                <a:gd name="connsiteX2815" fmla="*/ 2140605 w 3526278"/>
                <a:gd name="connsiteY2815" fmla="*/ 1507481 h 2329115"/>
                <a:gd name="connsiteX2816" fmla="*/ 2139715 w 3526278"/>
                <a:gd name="connsiteY2816" fmla="*/ 1507876 h 2329115"/>
                <a:gd name="connsiteX2817" fmla="*/ 2140611 w 3526278"/>
                <a:gd name="connsiteY2817" fmla="*/ 1509940 h 2329115"/>
                <a:gd name="connsiteX2818" fmla="*/ 2132645 w 3526278"/>
                <a:gd name="connsiteY2818" fmla="*/ 1528279 h 2329115"/>
                <a:gd name="connsiteX2819" fmla="*/ 2129890 w 3526278"/>
                <a:gd name="connsiteY2819" fmla="*/ 1529367 h 2329115"/>
                <a:gd name="connsiteX2820" fmla="*/ 2130489 w 3526278"/>
                <a:gd name="connsiteY2820" fmla="*/ 1530814 h 2329115"/>
                <a:gd name="connsiteX2821" fmla="*/ 2122707 w 3526278"/>
                <a:gd name="connsiteY2821" fmla="*/ 1549601 h 2329115"/>
                <a:gd name="connsiteX2822" fmla="*/ 2121204 w 3526278"/>
                <a:gd name="connsiteY2822" fmla="*/ 1550224 h 2329115"/>
                <a:gd name="connsiteX2823" fmla="*/ 2122899 w 3526278"/>
                <a:gd name="connsiteY2823" fmla="*/ 1554219 h 2329115"/>
                <a:gd name="connsiteX2824" fmla="*/ 2115157 w 3526278"/>
                <a:gd name="connsiteY2824" fmla="*/ 1572465 h 2329115"/>
                <a:gd name="connsiteX2825" fmla="*/ 2116573 w 3526278"/>
                <a:gd name="connsiteY2825" fmla="*/ 1575726 h 2329115"/>
                <a:gd name="connsiteX2826" fmla="*/ 2108607 w 3526278"/>
                <a:gd name="connsiteY2826" fmla="*/ 1594065 h 2329115"/>
                <a:gd name="connsiteX2827" fmla="*/ 2107351 w 3526278"/>
                <a:gd name="connsiteY2827" fmla="*/ 1594561 h 2329115"/>
                <a:gd name="connsiteX2828" fmla="*/ 2108982 w 3526278"/>
                <a:gd name="connsiteY2828" fmla="*/ 1598499 h 2329115"/>
                <a:gd name="connsiteX2829" fmla="*/ 2101385 w 3526278"/>
                <a:gd name="connsiteY2829" fmla="*/ 1616838 h 2329115"/>
                <a:gd name="connsiteX2830" fmla="*/ 2100270 w 3526278"/>
                <a:gd name="connsiteY2830" fmla="*/ 1617300 h 2329115"/>
                <a:gd name="connsiteX2831" fmla="*/ 2101391 w 3526278"/>
                <a:gd name="connsiteY2831" fmla="*/ 1620006 h 2329115"/>
                <a:gd name="connsiteX2832" fmla="*/ 2093795 w 3526278"/>
                <a:gd name="connsiteY2832" fmla="*/ 1638346 h 2329115"/>
                <a:gd name="connsiteX2833" fmla="*/ 2092232 w 3526278"/>
                <a:gd name="connsiteY2833" fmla="*/ 1638993 h 2329115"/>
                <a:gd name="connsiteX2834" fmla="*/ 2093800 w 3526278"/>
                <a:gd name="connsiteY2834" fmla="*/ 1642779 h 2329115"/>
                <a:gd name="connsiteX2835" fmla="*/ 2086793 w 3526278"/>
                <a:gd name="connsiteY2835" fmla="*/ 1659696 h 2329115"/>
                <a:gd name="connsiteX2836" fmla="*/ 2088741 w 3526278"/>
                <a:gd name="connsiteY2836" fmla="*/ 1664286 h 2329115"/>
                <a:gd name="connsiteX2837" fmla="*/ 2080958 w 3526278"/>
                <a:gd name="connsiteY2837" fmla="*/ 1682625 h 2329115"/>
                <a:gd name="connsiteX2838" fmla="*/ 2079516 w 3526278"/>
                <a:gd name="connsiteY2838" fmla="*/ 1683208 h 2329115"/>
                <a:gd name="connsiteX2839" fmla="*/ 2081150 w 3526278"/>
                <a:gd name="connsiteY2839" fmla="*/ 1687058 h 2329115"/>
                <a:gd name="connsiteX2840" fmla="*/ 2073368 w 3526278"/>
                <a:gd name="connsiteY2840" fmla="*/ 1705397 h 2329115"/>
                <a:gd name="connsiteX2841" fmla="*/ 2072593 w 3526278"/>
                <a:gd name="connsiteY2841" fmla="*/ 1705711 h 2329115"/>
                <a:gd name="connsiteX2842" fmla="*/ 2074824 w 3526278"/>
                <a:gd name="connsiteY2842" fmla="*/ 1711096 h 2329115"/>
                <a:gd name="connsiteX2843" fmla="*/ 2068101 w 3526278"/>
                <a:gd name="connsiteY2843" fmla="*/ 1727326 h 2329115"/>
                <a:gd name="connsiteX2844" fmla="*/ 2069763 w 3526278"/>
                <a:gd name="connsiteY2844" fmla="*/ 1731338 h 2329115"/>
                <a:gd name="connsiteX2845" fmla="*/ 2062167 w 3526278"/>
                <a:gd name="connsiteY2845" fmla="*/ 1749678 h 2329115"/>
                <a:gd name="connsiteX2846" fmla="*/ 2060157 w 3526278"/>
                <a:gd name="connsiteY2846" fmla="*/ 1750510 h 2329115"/>
                <a:gd name="connsiteX2847" fmla="*/ 2062172 w 3526278"/>
                <a:gd name="connsiteY2847" fmla="*/ 1755376 h 2329115"/>
                <a:gd name="connsiteX2848" fmla="*/ 2054823 w 3526278"/>
                <a:gd name="connsiteY2848" fmla="*/ 1773119 h 2329115"/>
                <a:gd name="connsiteX2849" fmla="*/ 2057112 w 3526278"/>
                <a:gd name="connsiteY2849" fmla="*/ 1778781 h 2329115"/>
                <a:gd name="connsiteX2850" fmla="*/ 2049823 w 3526278"/>
                <a:gd name="connsiteY2850" fmla="*/ 1796807 h 2329115"/>
                <a:gd name="connsiteX2851" fmla="*/ 2052051 w 3526278"/>
                <a:gd name="connsiteY2851" fmla="*/ 1802186 h 2329115"/>
                <a:gd name="connsiteX2852" fmla="*/ 2044674 w 3526278"/>
                <a:gd name="connsiteY2852" fmla="*/ 1819996 h 2329115"/>
                <a:gd name="connsiteX2853" fmla="*/ 2046991 w 3526278"/>
                <a:gd name="connsiteY2853" fmla="*/ 1825591 h 2329115"/>
                <a:gd name="connsiteX2854" fmla="*/ 2041102 w 3526278"/>
                <a:gd name="connsiteY2854" fmla="*/ 1839809 h 2329115"/>
                <a:gd name="connsiteX2855" fmla="*/ 2044460 w 3526278"/>
                <a:gd name="connsiteY2855" fmla="*/ 1847732 h 2329115"/>
                <a:gd name="connsiteX2856" fmla="*/ 2037103 w 3526278"/>
                <a:gd name="connsiteY2856" fmla="*/ 1865090 h 2329115"/>
                <a:gd name="connsiteX2857" fmla="*/ 2039401 w 3526278"/>
                <a:gd name="connsiteY2857" fmla="*/ 1870503 h 2329115"/>
                <a:gd name="connsiteX2858" fmla="*/ 2031619 w 3526278"/>
                <a:gd name="connsiteY2858" fmla="*/ 1888842 h 2329115"/>
                <a:gd name="connsiteX2859" fmla="*/ 2031293 w 3526278"/>
                <a:gd name="connsiteY2859" fmla="*/ 1888974 h 2329115"/>
                <a:gd name="connsiteX2860" fmla="*/ 2033075 w 3526278"/>
                <a:gd name="connsiteY2860" fmla="*/ 1893276 h 2329115"/>
                <a:gd name="connsiteX2861" fmla="*/ 2025566 w 3526278"/>
                <a:gd name="connsiteY2861" fmla="*/ 1911404 h 2329115"/>
                <a:gd name="connsiteX2862" fmla="*/ 2028014 w 3526278"/>
                <a:gd name="connsiteY2862" fmla="*/ 1917314 h 2329115"/>
                <a:gd name="connsiteX2863" fmla="*/ 2022032 w 3526278"/>
                <a:gd name="connsiteY2863" fmla="*/ 1931755 h 2329115"/>
                <a:gd name="connsiteX2864" fmla="*/ 2025483 w 3526278"/>
                <a:gd name="connsiteY2864" fmla="*/ 1940085 h 2329115"/>
                <a:gd name="connsiteX2865" fmla="*/ 2018977 w 3526278"/>
                <a:gd name="connsiteY2865" fmla="*/ 1955791 h 2329115"/>
                <a:gd name="connsiteX2866" fmla="*/ 2022953 w 3526278"/>
                <a:gd name="connsiteY2866" fmla="*/ 1965389 h 2329115"/>
                <a:gd name="connsiteX2867" fmla="*/ 2015657 w 3526278"/>
                <a:gd name="connsiteY2867" fmla="*/ 1983004 h 2329115"/>
                <a:gd name="connsiteX2868" fmla="*/ 2017892 w 3526278"/>
                <a:gd name="connsiteY2868" fmla="*/ 1988793 h 2329115"/>
                <a:gd name="connsiteX2869" fmla="*/ 2011743 w 3526278"/>
                <a:gd name="connsiteY2869" fmla="*/ 2004726 h 2329115"/>
                <a:gd name="connsiteX2870" fmla="*/ 2015362 w 3526278"/>
                <a:gd name="connsiteY2870" fmla="*/ 2013463 h 2329115"/>
                <a:gd name="connsiteX2871" fmla="*/ 2009292 w 3526278"/>
                <a:gd name="connsiteY2871" fmla="*/ 2028116 h 2329115"/>
                <a:gd name="connsiteX2872" fmla="*/ 2012831 w 3526278"/>
                <a:gd name="connsiteY2872" fmla="*/ 2036868 h 2329115"/>
                <a:gd name="connsiteX2873" fmla="*/ 2006792 w 3526278"/>
                <a:gd name="connsiteY2873" fmla="*/ 2051803 h 2329115"/>
                <a:gd name="connsiteX2874" fmla="*/ 2010301 w 3526278"/>
                <a:gd name="connsiteY2874" fmla="*/ 2060274 h 2329115"/>
                <a:gd name="connsiteX2875" fmla="*/ 2004013 w 3526278"/>
                <a:gd name="connsiteY2875" fmla="*/ 2075454 h 2329115"/>
                <a:gd name="connsiteX2876" fmla="*/ 2007772 w 3526278"/>
                <a:gd name="connsiteY2876" fmla="*/ 2084311 h 2329115"/>
                <a:gd name="connsiteX2877" fmla="*/ 2001675 w 3526278"/>
                <a:gd name="connsiteY2877" fmla="*/ 2098679 h 2329115"/>
                <a:gd name="connsiteX2878" fmla="*/ 2005241 w 3526278"/>
                <a:gd name="connsiteY2878" fmla="*/ 2107083 h 2329115"/>
                <a:gd name="connsiteX2879" fmla="*/ 1998339 w 3526278"/>
                <a:gd name="connsiteY2879" fmla="*/ 2123349 h 2329115"/>
                <a:gd name="connsiteX2880" fmla="*/ 2002711 w 3526278"/>
                <a:gd name="connsiteY2880" fmla="*/ 2133651 h 2329115"/>
                <a:gd name="connsiteX2881" fmla="*/ 1997805 w 3526278"/>
                <a:gd name="connsiteY2881" fmla="*/ 2145213 h 2329115"/>
                <a:gd name="connsiteX2882" fmla="*/ 2002711 w 3526278"/>
                <a:gd name="connsiteY2882" fmla="*/ 2157057 h 2329115"/>
                <a:gd name="connsiteX2883" fmla="*/ 1996556 w 3526278"/>
                <a:gd name="connsiteY2883" fmla="*/ 2171917 h 2329115"/>
                <a:gd name="connsiteX2884" fmla="*/ 2000181 w 3526278"/>
                <a:gd name="connsiteY2884" fmla="*/ 2180461 h 2329115"/>
                <a:gd name="connsiteX2885" fmla="*/ 1995132 w 3526278"/>
                <a:gd name="connsiteY2885" fmla="*/ 2192361 h 2329115"/>
                <a:gd name="connsiteX2886" fmla="*/ 2000181 w 3526278"/>
                <a:gd name="connsiteY2886" fmla="*/ 2205131 h 2329115"/>
                <a:gd name="connsiteX2887" fmla="*/ 1993336 w 3526278"/>
                <a:gd name="connsiteY2887" fmla="*/ 2222441 h 2329115"/>
                <a:gd name="connsiteX2888" fmla="*/ 1996385 w 3526278"/>
                <a:gd name="connsiteY2888" fmla="*/ 2229802 h 2329115"/>
                <a:gd name="connsiteX2889" fmla="*/ 1991407 w 3526278"/>
                <a:gd name="connsiteY2889" fmla="*/ 2241820 h 2329115"/>
                <a:gd name="connsiteX2890" fmla="*/ 1996385 w 3526278"/>
                <a:gd name="connsiteY2890" fmla="*/ 2253839 h 2329115"/>
                <a:gd name="connsiteX2891" fmla="*/ 1991145 w 3526278"/>
                <a:gd name="connsiteY2891" fmla="*/ 2266490 h 2329115"/>
                <a:gd name="connsiteX2892" fmla="*/ 1996385 w 3526278"/>
                <a:gd name="connsiteY2892" fmla="*/ 2279142 h 2329115"/>
                <a:gd name="connsiteX2893" fmla="*/ 1991407 w 3526278"/>
                <a:gd name="connsiteY2893" fmla="*/ 2291161 h 2329115"/>
                <a:gd name="connsiteX2894" fmla="*/ 1996385 w 3526278"/>
                <a:gd name="connsiteY2894" fmla="*/ 2303180 h 2329115"/>
                <a:gd name="connsiteX2895" fmla="*/ 1970450 w 3526278"/>
                <a:gd name="connsiteY2895" fmla="*/ 2329115 h 2329115"/>
                <a:gd name="connsiteX2896" fmla="*/ 1944514 w 3526278"/>
                <a:gd name="connsiteY2896" fmla="*/ 2303180 h 2329115"/>
                <a:gd name="connsiteX2897" fmla="*/ 1949493 w 3526278"/>
                <a:gd name="connsiteY2897" fmla="*/ 2291161 h 2329115"/>
                <a:gd name="connsiteX2898" fmla="*/ 1944514 w 3526278"/>
                <a:gd name="connsiteY2898" fmla="*/ 2279142 h 2329115"/>
                <a:gd name="connsiteX2899" fmla="*/ 1949754 w 3526278"/>
                <a:gd name="connsiteY2899" fmla="*/ 2266490 h 2329115"/>
                <a:gd name="connsiteX2900" fmla="*/ 1944514 w 3526278"/>
                <a:gd name="connsiteY2900" fmla="*/ 2253839 h 2329115"/>
                <a:gd name="connsiteX2901" fmla="*/ 1949492 w 3526278"/>
                <a:gd name="connsiteY2901" fmla="*/ 2241820 h 2329115"/>
                <a:gd name="connsiteX2902" fmla="*/ 1944514 w 3526278"/>
                <a:gd name="connsiteY2902" fmla="*/ 2229802 h 2329115"/>
                <a:gd name="connsiteX2903" fmla="*/ 1950800 w 3526278"/>
                <a:gd name="connsiteY2903" fmla="*/ 2214627 h 2329115"/>
                <a:gd name="connsiteX2904" fmla="*/ 1947045 w 3526278"/>
                <a:gd name="connsiteY2904" fmla="*/ 2205131 h 2329115"/>
                <a:gd name="connsiteX2905" fmla="*/ 1952094 w 3526278"/>
                <a:gd name="connsiteY2905" fmla="*/ 2192361 h 2329115"/>
                <a:gd name="connsiteX2906" fmla="*/ 1947045 w 3526278"/>
                <a:gd name="connsiteY2906" fmla="*/ 2180461 h 2329115"/>
                <a:gd name="connsiteX2907" fmla="*/ 1953230 w 3526278"/>
                <a:gd name="connsiteY2907" fmla="*/ 2165882 h 2329115"/>
                <a:gd name="connsiteX2908" fmla="*/ 1949575 w 3526278"/>
                <a:gd name="connsiteY2908" fmla="*/ 2157057 h 2329115"/>
                <a:gd name="connsiteX2909" fmla="*/ 1954481 w 3526278"/>
                <a:gd name="connsiteY2909" fmla="*/ 2145213 h 2329115"/>
                <a:gd name="connsiteX2910" fmla="*/ 1949575 w 3526278"/>
                <a:gd name="connsiteY2910" fmla="*/ 2133651 h 2329115"/>
                <a:gd name="connsiteX2911" fmla="*/ 1956476 w 3526278"/>
                <a:gd name="connsiteY2911" fmla="*/ 2117385 h 2329115"/>
                <a:gd name="connsiteX2912" fmla="*/ 1952105 w 3526278"/>
                <a:gd name="connsiteY2912" fmla="*/ 2107083 h 2329115"/>
                <a:gd name="connsiteX2913" fmla="*/ 1958202 w 3526278"/>
                <a:gd name="connsiteY2913" fmla="*/ 2092715 h 2329115"/>
                <a:gd name="connsiteX2914" fmla="*/ 1954635 w 3526278"/>
                <a:gd name="connsiteY2914" fmla="*/ 2084311 h 2329115"/>
                <a:gd name="connsiteX2915" fmla="*/ 1961594 w 3526278"/>
                <a:gd name="connsiteY2915" fmla="*/ 2067912 h 2329115"/>
                <a:gd name="connsiteX2916" fmla="*/ 1958430 w 3526278"/>
                <a:gd name="connsiteY2916" fmla="*/ 2060274 h 2329115"/>
                <a:gd name="connsiteX2917" fmla="*/ 1964500 w 3526278"/>
                <a:gd name="connsiteY2917" fmla="*/ 2045620 h 2329115"/>
                <a:gd name="connsiteX2918" fmla="*/ 1960961 w 3526278"/>
                <a:gd name="connsiteY2918" fmla="*/ 2036868 h 2329115"/>
                <a:gd name="connsiteX2919" fmla="*/ 1966999 w 3526278"/>
                <a:gd name="connsiteY2919" fmla="*/ 2021934 h 2329115"/>
                <a:gd name="connsiteX2920" fmla="*/ 1963491 w 3526278"/>
                <a:gd name="connsiteY2920" fmla="*/ 2013463 h 2329115"/>
                <a:gd name="connsiteX2921" fmla="*/ 1969729 w 3526278"/>
                <a:gd name="connsiteY2921" fmla="*/ 1998401 h 2329115"/>
                <a:gd name="connsiteX2922" fmla="*/ 1966021 w 3526278"/>
                <a:gd name="connsiteY2922" fmla="*/ 1988793 h 2329115"/>
                <a:gd name="connsiteX2923" fmla="*/ 1971918 w 3526278"/>
                <a:gd name="connsiteY2923" fmla="*/ 1973516 h 2329115"/>
                <a:gd name="connsiteX2924" fmla="*/ 1968551 w 3526278"/>
                <a:gd name="connsiteY2924" fmla="*/ 1965389 h 2329115"/>
                <a:gd name="connsiteX2925" fmla="*/ 1976322 w 3526278"/>
                <a:gd name="connsiteY2925" fmla="*/ 1946628 h 2329115"/>
                <a:gd name="connsiteX2926" fmla="*/ 1973612 w 3526278"/>
                <a:gd name="connsiteY2926" fmla="*/ 1940085 h 2329115"/>
                <a:gd name="connsiteX2927" fmla="*/ 1979594 w 3526278"/>
                <a:gd name="connsiteY2927" fmla="*/ 1925644 h 2329115"/>
                <a:gd name="connsiteX2928" fmla="*/ 1976143 w 3526278"/>
                <a:gd name="connsiteY2928" fmla="*/ 1917314 h 2329115"/>
                <a:gd name="connsiteX2929" fmla="*/ 1983652 w 3526278"/>
                <a:gd name="connsiteY2929" fmla="*/ 1899186 h 2329115"/>
                <a:gd name="connsiteX2930" fmla="*/ 1981203 w 3526278"/>
                <a:gd name="connsiteY2930" fmla="*/ 1893276 h 2329115"/>
                <a:gd name="connsiteX2931" fmla="*/ 1988476 w 3526278"/>
                <a:gd name="connsiteY2931" fmla="*/ 1875717 h 2329115"/>
                <a:gd name="connsiteX2932" fmla="*/ 1986264 w 3526278"/>
                <a:gd name="connsiteY2932" fmla="*/ 1870503 h 2329115"/>
                <a:gd name="connsiteX2933" fmla="*/ 1992358 w 3526278"/>
                <a:gd name="connsiteY2933" fmla="*/ 1856141 h 2329115"/>
                <a:gd name="connsiteX2934" fmla="*/ 1988794 w 3526278"/>
                <a:gd name="connsiteY2934" fmla="*/ 1847732 h 2329115"/>
                <a:gd name="connsiteX2935" fmla="*/ 1995991 w 3526278"/>
                <a:gd name="connsiteY2935" fmla="*/ 1830750 h 2329115"/>
                <a:gd name="connsiteX2936" fmla="*/ 1993855 w 3526278"/>
                <a:gd name="connsiteY2936" fmla="*/ 1825591 h 2329115"/>
                <a:gd name="connsiteX2937" fmla="*/ 2001636 w 3526278"/>
                <a:gd name="connsiteY2937" fmla="*/ 1806804 h 2329115"/>
                <a:gd name="connsiteX2938" fmla="*/ 2002026 w 3526278"/>
                <a:gd name="connsiteY2938" fmla="*/ 1806643 h 2329115"/>
                <a:gd name="connsiteX2939" fmla="*/ 2000180 w 3526278"/>
                <a:gd name="connsiteY2939" fmla="*/ 1802186 h 2329115"/>
                <a:gd name="connsiteX2940" fmla="*/ 2007529 w 3526278"/>
                <a:gd name="connsiteY2940" fmla="*/ 1784442 h 2329115"/>
                <a:gd name="connsiteX2941" fmla="*/ 2005241 w 3526278"/>
                <a:gd name="connsiteY2941" fmla="*/ 1778781 h 2329115"/>
                <a:gd name="connsiteX2942" fmla="*/ 2012529 w 3526278"/>
                <a:gd name="connsiteY2942" fmla="*/ 1760755 h 2329115"/>
                <a:gd name="connsiteX2943" fmla="*/ 2010301 w 3526278"/>
                <a:gd name="connsiteY2943" fmla="*/ 1755376 h 2329115"/>
                <a:gd name="connsiteX2944" fmla="*/ 2017898 w 3526278"/>
                <a:gd name="connsiteY2944" fmla="*/ 1737037 h 2329115"/>
                <a:gd name="connsiteX2945" fmla="*/ 2019907 w 3526278"/>
                <a:gd name="connsiteY2945" fmla="*/ 1736204 h 2329115"/>
                <a:gd name="connsiteX2946" fmla="*/ 2017892 w 3526278"/>
                <a:gd name="connsiteY2946" fmla="*/ 1731338 h 2329115"/>
                <a:gd name="connsiteX2947" fmla="*/ 2024614 w 3526278"/>
                <a:gd name="connsiteY2947" fmla="*/ 1715108 h 2329115"/>
                <a:gd name="connsiteX2948" fmla="*/ 2022953 w 3526278"/>
                <a:gd name="connsiteY2948" fmla="*/ 1711096 h 2329115"/>
                <a:gd name="connsiteX2949" fmla="*/ 2030491 w 3526278"/>
                <a:gd name="connsiteY2949" fmla="*/ 1692897 h 2329115"/>
                <a:gd name="connsiteX2950" fmla="*/ 2028013 w 3526278"/>
                <a:gd name="connsiteY2950" fmla="*/ 1687058 h 2329115"/>
                <a:gd name="connsiteX2951" fmla="*/ 2035795 w 3526278"/>
                <a:gd name="connsiteY2951" fmla="*/ 1668719 h 2329115"/>
                <a:gd name="connsiteX2952" fmla="*/ 2037238 w 3526278"/>
                <a:gd name="connsiteY2952" fmla="*/ 1668136 h 2329115"/>
                <a:gd name="connsiteX2953" fmla="*/ 2035604 w 3526278"/>
                <a:gd name="connsiteY2953" fmla="*/ 1664286 h 2329115"/>
                <a:gd name="connsiteX2954" fmla="*/ 2043313 w 3526278"/>
                <a:gd name="connsiteY2954" fmla="*/ 1646119 h 2329115"/>
                <a:gd name="connsiteX2955" fmla="*/ 2041929 w 3526278"/>
                <a:gd name="connsiteY2955" fmla="*/ 1642779 h 2329115"/>
                <a:gd name="connsiteX2956" fmla="*/ 2049526 w 3526278"/>
                <a:gd name="connsiteY2956" fmla="*/ 1624440 h 2329115"/>
                <a:gd name="connsiteX2957" fmla="*/ 2051089 w 3526278"/>
                <a:gd name="connsiteY2957" fmla="*/ 1623792 h 2329115"/>
                <a:gd name="connsiteX2958" fmla="*/ 2049520 w 3526278"/>
                <a:gd name="connsiteY2958" fmla="*/ 1620006 h 2329115"/>
                <a:gd name="connsiteX2959" fmla="*/ 2057117 w 3526278"/>
                <a:gd name="connsiteY2959" fmla="*/ 1601667 h 2329115"/>
                <a:gd name="connsiteX2960" fmla="*/ 2058231 w 3526278"/>
                <a:gd name="connsiteY2960" fmla="*/ 1601205 h 2329115"/>
                <a:gd name="connsiteX2961" fmla="*/ 2057111 w 3526278"/>
                <a:gd name="connsiteY2961" fmla="*/ 1598499 h 2329115"/>
                <a:gd name="connsiteX2962" fmla="*/ 2064409 w 3526278"/>
                <a:gd name="connsiteY2962" fmla="*/ 1580878 h 2329115"/>
                <a:gd name="connsiteX2963" fmla="*/ 2062171 w 3526278"/>
                <a:gd name="connsiteY2963" fmla="*/ 1575726 h 2329115"/>
                <a:gd name="connsiteX2964" fmla="*/ 2070138 w 3526278"/>
                <a:gd name="connsiteY2964" fmla="*/ 1557387 h 2329115"/>
                <a:gd name="connsiteX2965" fmla="*/ 2070967 w 3526278"/>
                <a:gd name="connsiteY2965" fmla="*/ 1557060 h 2329115"/>
                <a:gd name="connsiteX2966" fmla="*/ 2069762 w 3526278"/>
                <a:gd name="connsiteY2966" fmla="*/ 1554219 h 2329115"/>
                <a:gd name="connsiteX2967" fmla="*/ 2077543 w 3526278"/>
                <a:gd name="connsiteY2967" fmla="*/ 1535880 h 2329115"/>
                <a:gd name="connsiteX2968" fmla="*/ 2079178 w 3526278"/>
                <a:gd name="connsiteY2968" fmla="*/ 1535220 h 2329115"/>
                <a:gd name="connsiteX2969" fmla="*/ 2077353 w 3526278"/>
                <a:gd name="connsiteY2969" fmla="*/ 1530814 h 2329115"/>
                <a:gd name="connsiteX2970" fmla="*/ 2085134 w 3526278"/>
                <a:gd name="connsiteY2970" fmla="*/ 1512027 h 2329115"/>
                <a:gd name="connsiteX2971" fmla="*/ 2086814 w 3526278"/>
                <a:gd name="connsiteY2971" fmla="*/ 1511332 h 2329115"/>
                <a:gd name="connsiteX2972" fmla="*/ 2086209 w 3526278"/>
                <a:gd name="connsiteY2972" fmla="*/ 1509940 h 2329115"/>
                <a:gd name="connsiteX2973" fmla="*/ 2094176 w 3526278"/>
                <a:gd name="connsiteY2973" fmla="*/ 1491601 h 2329115"/>
                <a:gd name="connsiteX2974" fmla="*/ 2097319 w 3526278"/>
                <a:gd name="connsiteY2974" fmla="*/ 1490359 h 2329115"/>
                <a:gd name="connsiteX2975" fmla="*/ 2096331 w 3526278"/>
                <a:gd name="connsiteY2975" fmla="*/ 1487800 h 2329115"/>
                <a:gd name="connsiteX2976" fmla="*/ 2103927 w 3526278"/>
                <a:gd name="connsiteY2976" fmla="*/ 1468119 h 2329115"/>
                <a:gd name="connsiteX2977" fmla="*/ 2104782 w 3526278"/>
                <a:gd name="connsiteY2977" fmla="*/ 1467738 h 2329115"/>
                <a:gd name="connsiteX2978" fmla="*/ 2103921 w 3526278"/>
                <a:gd name="connsiteY2978" fmla="*/ 1465660 h 2329115"/>
                <a:gd name="connsiteX2979" fmla="*/ 2111518 w 3526278"/>
                <a:gd name="connsiteY2979" fmla="*/ 1447321 h 2329115"/>
                <a:gd name="connsiteX2980" fmla="*/ 2112409 w 3526278"/>
                <a:gd name="connsiteY2980" fmla="*/ 1446951 h 2329115"/>
                <a:gd name="connsiteX2981" fmla="*/ 2111512 w 3526278"/>
                <a:gd name="connsiteY2981" fmla="*/ 1444786 h 2329115"/>
                <a:gd name="connsiteX2982" fmla="*/ 2119293 w 3526278"/>
                <a:gd name="connsiteY2982" fmla="*/ 1425999 h 2329115"/>
                <a:gd name="connsiteX2983" fmla="*/ 2123109 w 3526278"/>
                <a:gd name="connsiteY2983" fmla="*/ 1424419 h 2329115"/>
                <a:gd name="connsiteX2984" fmla="*/ 2122899 w 3526278"/>
                <a:gd name="connsiteY2984" fmla="*/ 1423911 h 2329115"/>
                <a:gd name="connsiteX2985" fmla="*/ 2130495 w 3526278"/>
                <a:gd name="connsiteY2985" fmla="*/ 1405572 h 2329115"/>
                <a:gd name="connsiteX2986" fmla="*/ 2131755 w 3526278"/>
                <a:gd name="connsiteY2986" fmla="*/ 1405049 h 2329115"/>
                <a:gd name="connsiteX2987" fmla="*/ 2130489 w 3526278"/>
                <a:gd name="connsiteY2987" fmla="*/ 1401770 h 2329115"/>
                <a:gd name="connsiteX2988" fmla="*/ 2138086 w 3526278"/>
                <a:gd name="connsiteY2988" fmla="*/ 1382089 h 2329115"/>
                <a:gd name="connsiteX2989" fmla="*/ 2141078 w 3526278"/>
                <a:gd name="connsiteY2989" fmla="*/ 1380759 h 2329115"/>
                <a:gd name="connsiteX2990" fmla="*/ 2140611 w 3526278"/>
                <a:gd name="connsiteY2990" fmla="*/ 1379631 h 2329115"/>
                <a:gd name="connsiteX2991" fmla="*/ 2148207 w 3526278"/>
                <a:gd name="connsiteY2991" fmla="*/ 1361292 h 2329115"/>
                <a:gd name="connsiteX2992" fmla="*/ 2149081 w 3526278"/>
                <a:gd name="connsiteY2992" fmla="*/ 1360929 h 2329115"/>
                <a:gd name="connsiteX2993" fmla="*/ 2148201 w 3526278"/>
                <a:gd name="connsiteY2993" fmla="*/ 1358756 h 2329115"/>
                <a:gd name="connsiteX2994" fmla="*/ 2155798 w 3526278"/>
                <a:gd name="connsiteY2994" fmla="*/ 1339969 h 2329115"/>
                <a:gd name="connsiteX2995" fmla="*/ 2158688 w 3526278"/>
                <a:gd name="connsiteY2995" fmla="*/ 1338742 h 2329115"/>
                <a:gd name="connsiteX2996" fmla="*/ 2158323 w 3526278"/>
                <a:gd name="connsiteY2996" fmla="*/ 1337881 h 2329115"/>
                <a:gd name="connsiteX2997" fmla="*/ 2166104 w 3526278"/>
                <a:gd name="connsiteY2997" fmla="*/ 1319542 h 2329115"/>
                <a:gd name="connsiteX2998" fmla="*/ 2170083 w 3526278"/>
                <a:gd name="connsiteY2998" fmla="*/ 1317933 h 2329115"/>
                <a:gd name="connsiteX2999" fmla="*/ 2169709 w 3526278"/>
                <a:gd name="connsiteY2999" fmla="*/ 1317007 h 2329115"/>
                <a:gd name="connsiteX3000" fmla="*/ 2177305 w 3526278"/>
                <a:gd name="connsiteY3000" fmla="*/ 1298220 h 2329115"/>
                <a:gd name="connsiteX3001" fmla="*/ 2180187 w 3526278"/>
                <a:gd name="connsiteY3001" fmla="*/ 1296996 h 2329115"/>
                <a:gd name="connsiteX3002" fmla="*/ 2179829 w 3526278"/>
                <a:gd name="connsiteY3002" fmla="*/ 1296132 h 2329115"/>
                <a:gd name="connsiteX3003" fmla="*/ 2187426 w 3526278"/>
                <a:gd name="connsiteY3003" fmla="*/ 1277793 h 2329115"/>
                <a:gd name="connsiteX3004" fmla="*/ 2190466 w 3526278"/>
                <a:gd name="connsiteY3004" fmla="*/ 1276533 h 2329115"/>
                <a:gd name="connsiteX3005" fmla="*/ 2189951 w 3526278"/>
                <a:gd name="connsiteY3005" fmla="*/ 1275257 h 2329115"/>
                <a:gd name="connsiteX3006" fmla="*/ 2197547 w 3526278"/>
                <a:gd name="connsiteY3006" fmla="*/ 1256470 h 2329115"/>
                <a:gd name="connsiteX3007" fmla="*/ 2200193 w 3526278"/>
                <a:gd name="connsiteY3007" fmla="*/ 1255347 h 2329115"/>
                <a:gd name="connsiteX3008" fmla="*/ 2207853 w 3526278"/>
                <a:gd name="connsiteY3008" fmla="*/ 1236413 h 2329115"/>
                <a:gd name="connsiteX3009" fmla="*/ 2212020 w 3526278"/>
                <a:gd name="connsiteY3009" fmla="*/ 1234646 h 2329115"/>
                <a:gd name="connsiteX3010" fmla="*/ 2219054 w 3526278"/>
                <a:gd name="connsiteY3010" fmla="*/ 1217251 h 2329115"/>
                <a:gd name="connsiteX3011" fmla="*/ 2221937 w 3526278"/>
                <a:gd name="connsiteY3011" fmla="*/ 1216028 h 2329115"/>
                <a:gd name="connsiteX3012" fmla="*/ 2221579 w 3526278"/>
                <a:gd name="connsiteY3012" fmla="*/ 1215163 h 2329115"/>
                <a:gd name="connsiteX3013" fmla="*/ 2229175 w 3526278"/>
                <a:gd name="connsiteY3013" fmla="*/ 1196824 h 2329115"/>
                <a:gd name="connsiteX3014" fmla="*/ 2232003 w 3526278"/>
                <a:gd name="connsiteY3014" fmla="*/ 1195653 h 2329115"/>
                <a:gd name="connsiteX3015" fmla="*/ 2231700 w 3526278"/>
                <a:gd name="connsiteY3015" fmla="*/ 1194921 h 2329115"/>
                <a:gd name="connsiteX3016" fmla="*/ 2239296 w 3526278"/>
                <a:gd name="connsiteY3016" fmla="*/ 1176582 h 2329115"/>
                <a:gd name="connsiteX3017" fmla="*/ 2242043 w 3526278"/>
                <a:gd name="connsiteY3017" fmla="*/ 1175444 h 2329115"/>
                <a:gd name="connsiteX3018" fmla="*/ 2249973 w 3526278"/>
                <a:gd name="connsiteY3018" fmla="*/ 1157605 h 2329115"/>
                <a:gd name="connsiteX3019" fmla="*/ 2255896 w 3526278"/>
                <a:gd name="connsiteY3019" fmla="*/ 1155319 h 2329115"/>
                <a:gd name="connsiteX3020" fmla="*/ 2263334 w 3526278"/>
                <a:gd name="connsiteY3020" fmla="*/ 1137363 h 2329115"/>
                <a:gd name="connsiteX3021" fmla="*/ 2266609 w 3526278"/>
                <a:gd name="connsiteY3021" fmla="*/ 1136006 h 2329115"/>
                <a:gd name="connsiteX3022" fmla="*/ 2265859 w 3526278"/>
                <a:gd name="connsiteY3022" fmla="*/ 1134194 h 2329115"/>
                <a:gd name="connsiteX3023" fmla="*/ 2273455 w 3526278"/>
                <a:gd name="connsiteY3023" fmla="*/ 1115855 h 2329115"/>
                <a:gd name="connsiteX3024" fmla="*/ 2279911 w 3526278"/>
                <a:gd name="connsiteY3024" fmla="*/ 1113181 h 2329115"/>
                <a:gd name="connsiteX3025" fmla="*/ 2286291 w 3526278"/>
                <a:gd name="connsiteY3025" fmla="*/ 1098143 h 2329115"/>
                <a:gd name="connsiteX3026" fmla="*/ 2292670 w 3526278"/>
                <a:gd name="connsiteY3026" fmla="*/ 1095564 h 2329115"/>
                <a:gd name="connsiteX3027" fmla="*/ 2292426 w 3526278"/>
                <a:gd name="connsiteY3027" fmla="*/ 1094975 h 2329115"/>
                <a:gd name="connsiteX3028" fmla="*/ 2300023 w 3526278"/>
                <a:gd name="connsiteY3028" fmla="*/ 1076636 h 2329115"/>
                <a:gd name="connsiteX3029" fmla="*/ 2303384 w 3526278"/>
                <a:gd name="connsiteY3029" fmla="*/ 1075243 h 2329115"/>
                <a:gd name="connsiteX3030" fmla="*/ 2310144 w 3526278"/>
                <a:gd name="connsiteY3030" fmla="*/ 1058924 h 2329115"/>
                <a:gd name="connsiteX3031" fmla="*/ 2315587 w 3526278"/>
                <a:gd name="connsiteY3031" fmla="*/ 1056669 h 2329115"/>
                <a:gd name="connsiteX3032" fmla="*/ 2322980 w 3526278"/>
                <a:gd name="connsiteY3032" fmla="*/ 1037972 h 2329115"/>
                <a:gd name="connsiteX3033" fmla="*/ 2330496 w 3526278"/>
                <a:gd name="connsiteY3033" fmla="*/ 1034711 h 2329115"/>
                <a:gd name="connsiteX3034" fmla="*/ 2336712 w 3526278"/>
                <a:gd name="connsiteY3034" fmla="*/ 1019705 h 2329115"/>
                <a:gd name="connsiteX3035" fmla="*/ 2342781 w 3526278"/>
                <a:gd name="connsiteY3035" fmla="*/ 1017191 h 2329115"/>
                <a:gd name="connsiteX3036" fmla="*/ 2349363 w 3526278"/>
                <a:gd name="connsiteY3036" fmla="*/ 1000912 h 2329115"/>
                <a:gd name="connsiteX3037" fmla="*/ 2355719 w 3526278"/>
                <a:gd name="connsiteY3037" fmla="*/ 998216 h 2329115"/>
                <a:gd name="connsiteX3038" fmla="*/ 2362015 w 3526278"/>
                <a:gd name="connsiteY3038" fmla="*/ 983016 h 2329115"/>
                <a:gd name="connsiteX3039" fmla="*/ 2369957 w 3526278"/>
                <a:gd name="connsiteY3039" fmla="*/ 979727 h 2329115"/>
                <a:gd name="connsiteX3040" fmla="*/ 2375931 w 3526278"/>
                <a:gd name="connsiteY3040" fmla="*/ 965305 h 2329115"/>
                <a:gd name="connsiteX3041" fmla="*/ 2381076 w 3526278"/>
                <a:gd name="connsiteY3041" fmla="*/ 963173 h 2329115"/>
                <a:gd name="connsiteX3042" fmla="*/ 2388581 w 3526278"/>
                <a:gd name="connsiteY3042" fmla="*/ 944167 h 2329115"/>
                <a:gd name="connsiteX3043" fmla="*/ 2394875 w 3526278"/>
                <a:gd name="connsiteY3043" fmla="*/ 941433 h 2329115"/>
                <a:gd name="connsiteX3044" fmla="*/ 2401233 w 3526278"/>
                <a:gd name="connsiteY3044" fmla="*/ 926085 h 2329115"/>
                <a:gd name="connsiteX3045" fmla="*/ 2407081 w 3526278"/>
                <a:gd name="connsiteY3045" fmla="*/ 923662 h 2329115"/>
                <a:gd name="connsiteX3046" fmla="*/ 2414440 w 3526278"/>
                <a:gd name="connsiteY3046" fmla="*/ 907108 h 2329115"/>
                <a:gd name="connsiteX3047" fmla="*/ 2425109 w 3526278"/>
                <a:gd name="connsiteY3047" fmla="*/ 902991 h 2329115"/>
                <a:gd name="connsiteX3048" fmla="*/ 2430331 w 3526278"/>
                <a:gd name="connsiteY3048" fmla="*/ 889767 h 2329115"/>
                <a:gd name="connsiteX3049" fmla="*/ 2436817 w 3526278"/>
                <a:gd name="connsiteY3049" fmla="*/ 886949 h 2329115"/>
                <a:gd name="connsiteX3050" fmla="*/ 2442983 w 3526278"/>
                <a:gd name="connsiteY3050" fmla="*/ 870974 h 2329115"/>
                <a:gd name="connsiteX3051" fmla="*/ 2455152 w 3526278"/>
                <a:gd name="connsiteY3051" fmla="*/ 865566 h 2329115"/>
                <a:gd name="connsiteX3052" fmla="*/ 2459430 w 3526278"/>
                <a:gd name="connsiteY3052" fmla="*/ 855237 h 2329115"/>
                <a:gd name="connsiteX3053" fmla="*/ 2465500 w 3526278"/>
                <a:gd name="connsiteY3053" fmla="*/ 852723 h 2329115"/>
                <a:gd name="connsiteX3054" fmla="*/ 2472081 w 3526278"/>
                <a:gd name="connsiteY3054" fmla="*/ 836446 h 2329115"/>
                <a:gd name="connsiteX3055" fmla="*/ 2481505 w 3526278"/>
                <a:gd name="connsiteY3055" fmla="*/ 832447 h 2329115"/>
                <a:gd name="connsiteX3056" fmla="*/ 2487263 w 3526278"/>
                <a:gd name="connsiteY3056" fmla="*/ 818549 h 2329115"/>
                <a:gd name="connsiteX3057" fmla="*/ 2498739 w 3526278"/>
                <a:gd name="connsiteY3057" fmla="*/ 813795 h 2329115"/>
                <a:gd name="connsiteX3058" fmla="*/ 2503710 w 3526278"/>
                <a:gd name="connsiteY3058" fmla="*/ 801208 h 2329115"/>
                <a:gd name="connsiteX3059" fmla="*/ 2510643 w 3526278"/>
                <a:gd name="connsiteY3059" fmla="*/ 798196 h 2329115"/>
                <a:gd name="connsiteX3060" fmla="*/ 2516361 w 3526278"/>
                <a:gd name="connsiteY3060" fmla="*/ 784390 h 2329115"/>
                <a:gd name="connsiteX3061" fmla="*/ 2525887 w 3526278"/>
                <a:gd name="connsiteY3061" fmla="*/ 780444 h 2329115"/>
                <a:gd name="connsiteX3062" fmla="*/ 2531729 w 3526278"/>
                <a:gd name="connsiteY3062" fmla="*/ 766678 h 2329115"/>
                <a:gd name="connsiteX3063" fmla="*/ 2543307 w 3526278"/>
                <a:gd name="connsiteY3063" fmla="*/ 761996 h 2329115"/>
                <a:gd name="connsiteX3064" fmla="*/ 2547989 w 3526278"/>
                <a:gd name="connsiteY3064" fmla="*/ 750416 h 2329115"/>
                <a:gd name="connsiteX3065" fmla="*/ 2557415 w 3526278"/>
                <a:gd name="connsiteY3065" fmla="*/ 746417 h 2329115"/>
                <a:gd name="connsiteX3066" fmla="*/ 2563171 w 3526278"/>
                <a:gd name="connsiteY3066" fmla="*/ 732519 h 2329115"/>
                <a:gd name="connsiteX3067" fmla="*/ 2573999 w 3526278"/>
                <a:gd name="connsiteY3067" fmla="*/ 728034 h 2329115"/>
                <a:gd name="connsiteX3068" fmla="*/ 2578538 w 3526278"/>
                <a:gd name="connsiteY3068" fmla="*/ 717337 h 2329115"/>
                <a:gd name="connsiteX3069" fmla="*/ 2589888 w 3526278"/>
                <a:gd name="connsiteY3069" fmla="*/ 712748 h 2329115"/>
                <a:gd name="connsiteX3070" fmla="*/ 2594800 w 3526278"/>
                <a:gd name="connsiteY3070" fmla="*/ 700891 h 2329115"/>
                <a:gd name="connsiteX3071" fmla="*/ 2604762 w 3526278"/>
                <a:gd name="connsiteY3071" fmla="*/ 696764 h 2329115"/>
                <a:gd name="connsiteX3072" fmla="*/ 2609981 w 3526278"/>
                <a:gd name="connsiteY3072" fmla="*/ 683550 h 2329115"/>
                <a:gd name="connsiteX3073" fmla="*/ 2621774 w 3526278"/>
                <a:gd name="connsiteY3073" fmla="*/ 678426 h 2329115"/>
                <a:gd name="connsiteX3074" fmla="*/ 2626428 w 3526278"/>
                <a:gd name="connsiteY3074" fmla="*/ 666917 h 2329115"/>
                <a:gd name="connsiteX3075" fmla="*/ 2637311 w 3526278"/>
                <a:gd name="connsiteY3075" fmla="*/ 662299 h 2329115"/>
                <a:gd name="connsiteX3076" fmla="*/ 2641980 w 3526278"/>
                <a:gd name="connsiteY3076" fmla="*/ 651550 h 2329115"/>
                <a:gd name="connsiteX3077" fmla="*/ 2655297 w 3526278"/>
                <a:gd name="connsiteY3077" fmla="*/ 646291 h 2329115"/>
                <a:gd name="connsiteX3078" fmla="*/ 2659507 w 3526278"/>
                <a:gd name="connsiteY3078" fmla="*/ 636369 h 2329115"/>
                <a:gd name="connsiteX3079" fmla="*/ 2671086 w 3526278"/>
                <a:gd name="connsiteY3079" fmla="*/ 631686 h 2329115"/>
                <a:gd name="connsiteX3080" fmla="*/ 2675768 w 3526278"/>
                <a:gd name="connsiteY3080" fmla="*/ 620107 h 2329115"/>
                <a:gd name="connsiteX3081" fmla="*/ 2689643 w 3526278"/>
                <a:gd name="connsiteY3081" fmla="*/ 614220 h 2329115"/>
                <a:gd name="connsiteX3082" fmla="*/ 2693666 w 3526278"/>
                <a:gd name="connsiteY3082" fmla="*/ 604741 h 2329115"/>
                <a:gd name="connsiteX3083" fmla="*/ 2705645 w 3526278"/>
                <a:gd name="connsiteY3083" fmla="*/ 599897 h 2329115"/>
                <a:gd name="connsiteX3084" fmla="*/ 2706663 w 3526278"/>
                <a:gd name="connsiteY3084" fmla="*/ 597438 h 2329115"/>
                <a:gd name="connsiteX3085" fmla="*/ 2692098 w 3526278"/>
                <a:gd name="connsiteY3085" fmla="*/ 603471 h 2329115"/>
                <a:gd name="connsiteX3086" fmla="*/ 2688409 w 3526278"/>
                <a:gd name="connsiteY3086" fmla="*/ 613029 h 2329115"/>
                <a:gd name="connsiteX3087" fmla="*/ 2676247 w 3526278"/>
                <a:gd name="connsiteY3087" fmla="*/ 618436 h 2329115"/>
                <a:gd name="connsiteX3088" fmla="*/ 2672857 w 3526278"/>
                <a:gd name="connsiteY3088" fmla="*/ 626237 h 2329115"/>
                <a:gd name="connsiteX3089" fmla="*/ 2659541 w 3526278"/>
                <a:gd name="connsiteY3089" fmla="*/ 631496 h 2329115"/>
                <a:gd name="connsiteX3090" fmla="*/ 2655331 w 3526278"/>
                <a:gd name="connsiteY3090" fmla="*/ 641419 h 2329115"/>
                <a:gd name="connsiteX3091" fmla="*/ 2643580 w 3526278"/>
                <a:gd name="connsiteY3091" fmla="*/ 646170 h 2329115"/>
                <a:gd name="connsiteX3092" fmla="*/ 2638699 w 3526278"/>
                <a:gd name="connsiteY3092" fmla="*/ 657680 h 2329115"/>
                <a:gd name="connsiteX3093" fmla="*/ 2625512 w 3526278"/>
                <a:gd name="connsiteY3093" fmla="*/ 663016 h 2329115"/>
                <a:gd name="connsiteX3094" fmla="*/ 2621357 w 3526278"/>
                <a:gd name="connsiteY3094" fmla="*/ 673047 h 2329115"/>
                <a:gd name="connsiteX3095" fmla="*/ 2609094 w 3526278"/>
                <a:gd name="connsiteY3095" fmla="*/ 678126 h 2329115"/>
                <a:gd name="connsiteX3096" fmla="*/ 2604910 w 3526278"/>
                <a:gd name="connsiteY3096" fmla="*/ 688228 h 2329115"/>
                <a:gd name="connsiteX3097" fmla="*/ 2594573 w 3526278"/>
                <a:gd name="connsiteY3097" fmla="*/ 692510 h 2329115"/>
                <a:gd name="connsiteX3098" fmla="*/ 2589729 w 3526278"/>
                <a:gd name="connsiteY3098" fmla="*/ 704490 h 2329115"/>
                <a:gd name="connsiteX3099" fmla="*/ 2579598 w 3526278"/>
                <a:gd name="connsiteY3099" fmla="*/ 708788 h 2329115"/>
                <a:gd name="connsiteX3100" fmla="*/ 2573991 w 3526278"/>
                <a:gd name="connsiteY3100" fmla="*/ 722018 h 2329115"/>
                <a:gd name="connsiteX3101" fmla="*/ 2559598 w 3526278"/>
                <a:gd name="connsiteY3101" fmla="*/ 727844 h 2329115"/>
                <a:gd name="connsiteX3102" fmla="*/ 2555571 w 3526278"/>
                <a:gd name="connsiteY3102" fmla="*/ 737569 h 2329115"/>
                <a:gd name="connsiteX3103" fmla="*/ 2545467 w 3526278"/>
                <a:gd name="connsiteY3103" fmla="*/ 741754 h 2329115"/>
                <a:gd name="connsiteX3104" fmla="*/ 2540389 w 3526278"/>
                <a:gd name="connsiteY3104" fmla="*/ 754015 h 2329115"/>
                <a:gd name="connsiteX3105" fmla="*/ 2528125 w 3526278"/>
                <a:gd name="connsiteY3105" fmla="*/ 759095 h 2329115"/>
                <a:gd name="connsiteX3106" fmla="*/ 2523941 w 3526278"/>
                <a:gd name="connsiteY3106" fmla="*/ 769197 h 2329115"/>
                <a:gd name="connsiteX3107" fmla="*/ 2514833 w 3526278"/>
                <a:gd name="connsiteY3107" fmla="*/ 772970 h 2329115"/>
                <a:gd name="connsiteX3108" fmla="*/ 2508759 w 3526278"/>
                <a:gd name="connsiteY3108" fmla="*/ 787989 h 2329115"/>
                <a:gd name="connsiteX3109" fmla="*/ 2500901 w 3526278"/>
                <a:gd name="connsiteY3109" fmla="*/ 791323 h 2329115"/>
                <a:gd name="connsiteX3110" fmla="*/ 2495553 w 3526278"/>
                <a:gd name="connsiteY3110" fmla="*/ 803356 h 2329115"/>
                <a:gd name="connsiteX3111" fmla="*/ 2485371 w 3526278"/>
                <a:gd name="connsiteY3111" fmla="*/ 807286 h 2329115"/>
                <a:gd name="connsiteX3112" fmla="*/ 2479661 w 3526278"/>
                <a:gd name="connsiteY3112" fmla="*/ 821068 h 2329115"/>
                <a:gd name="connsiteX3113" fmla="*/ 2470297 w 3526278"/>
                <a:gd name="connsiteY3113" fmla="*/ 824947 h 2329115"/>
                <a:gd name="connsiteX3114" fmla="*/ 2464481 w 3526278"/>
                <a:gd name="connsiteY3114" fmla="*/ 839676 h 2329115"/>
                <a:gd name="connsiteX3115" fmla="*/ 2453730 w 3526278"/>
                <a:gd name="connsiteY3115" fmla="*/ 844346 h 2329115"/>
                <a:gd name="connsiteX3116" fmla="*/ 2449113 w 3526278"/>
                <a:gd name="connsiteY3116" fmla="*/ 855227 h 2329115"/>
                <a:gd name="connsiteX3117" fmla="*/ 2441781 w 3526278"/>
                <a:gd name="connsiteY3117" fmla="*/ 858192 h 2329115"/>
                <a:gd name="connsiteX3118" fmla="*/ 2435381 w 3526278"/>
                <a:gd name="connsiteY3118" fmla="*/ 874019 h 2329115"/>
                <a:gd name="connsiteX3119" fmla="*/ 2425956 w 3526278"/>
                <a:gd name="connsiteY3119" fmla="*/ 878019 h 2329115"/>
                <a:gd name="connsiteX3120" fmla="*/ 2420200 w 3526278"/>
                <a:gd name="connsiteY3120" fmla="*/ 891916 h 2329115"/>
                <a:gd name="connsiteX3121" fmla="*/ 2413560 w 3526278"/>
                <a:gd name="connsiteY3121" fmla="*/ 894666 h 2329115"/>
                <a:gd name="connsiteX3122" fmla="*/ 2407363 w 3526278"/>
                <a:gd name="connsiteY3122" fmla="*/ 910337 h 2329115"/>
                <a:gd name="connsiteX3123" fmla="*/ 2396269 w 3526278"/>
                <a:gd name="connsiteY3123" fmla="*/ 915150 h 2329115"/>
                <a:gd name="connsiteX3124" fmla="*/ 2391102 w 3526278"/>
                <a:gd name="connsiteY3124" fmla="*/ 928235 h 2329115"/>
                <a:gd name="connsiteX3125" fmla="*/ 2383529 w 3526278"/>
                <a:gd name="connsiteY3125" fmla="*/ 931525 h 2329115"/>
                <a:gd name="connsiteX3126" fmla="*/ 2378451 w 3526278"/>
                <a:gd name="connsiteY3126" fmla="*/ 943787 h 2329115"/>
                <a:gd name="connsiteX3127" fmla="*/ 2372646 w 3526278"/>
                <a:gd name="connsiteY3127" fmla="*/ 946191 h 2329115"/>
                <a:gd name="connsiteX3128" fmla="*/ 2365613 w 3526278"/>
                <a:gd name="connsiteY3128" fmla="*/ 962763 h 2329115"/>
                <a:gd name="connsiteX3129" fmla="*/ 2355602 w 3526278"/>
                <a:gd name="connsiteY3129" fmla="*/ 966812 h 2329115"/>
                <a:gd name="connsiteX3130" fmla="*/ 2349352 w 3526278"/>
                <a:gd name="connsiteY3130" fmla="*/ 982636 h 2329115"/>
                <a:gd name="connsiteX3131" fmla="*/ 2343697 w 3526278"/>
                <a:gd name="connsiteY3131" fmla="*/ 985092 h 2329115"/>
                <a:gd name="connsiteX3132" fmla="*/ 2336701 w 3526278"/>
                <a:gd name="connsiteY3132" fmla="*/ 1001983 h 2329115"/>
                <a:gd name="connsiteX3133" fmla="*/ 2330245 w 3526278"/>
                <a:gd name="connsiteY3133" fmla="*/ 1004656 h 2329115"/>
                <a:gd name="connsiteX3134" fmla="*/ 2323865 w 3526278"/>
                <a:gd name="connsiteY3134" fmla="*/ 1019695 h 2329115"/>
                <a:gd name="connsiteX3135" fmla="*/ 2316533 w 3526278"/>
                <a:gd name="connsiteY3135" fmla="*/ 1022659 h 2329115"/>
                <a:gd name="connsiteX3136" fmla="*/ 2310133 w 3526278"/>
                <a:gd name="connsiteY3136" fmla="*/ 1038486 h 2329115"/>
                <a:gd name="connsiteX3137" fmla="*/ 2303779 w 3526278"/>
                <a:gd name="connsiteY3137" fmla="*/ 1041182 h 2329115"/>
                <a:gd name="connsiteX3138" fmla="*/ 2297482 w 3526278"/>
                <a:gd name="connsiteY3138" fmla="*/ 1056383 h 2329115"/>
                <a:gd name="connsiteX3139" fmla="*/ 2292037 w 3526278"/>
                <a:gd name="connsiteY3139" fmla="*/ 1058639 h 2329115"/>
                <a:gd name="connsiteX3140" fmla="*/ 2284645 w 3526278"/>
                <a:gd name="connsiteY3140" fmla="*/ 1077335 h 2329115"/>
                <a:gd name="connsiteX3141" fmla="*/ 2280214 w 3526278"/>
                <a:gd name="connsiteY3141" fmla="*/ 1079257 h 2329115"/>
                <a:gd name="connsiteX3142" fmla="*/ 2273444 w 3526278"/>
                <a:gd name="connsiteY3142" fmla="*/ 1095602 h 2329115"/>
                <a:gd name="connsiteX3143" fmla="*/ 2267029 w 3526278"/>
                <a:gd name="connsiteY3143" fmla="*/ 1098259 h 2329115"/>
                <a:gd name="connsiteX3144" fmla="*/ 2260793 w 3526278"/>
                <a:gd name="connsiteY3144" fmla="*/ 1113314 h 2329115"/>
                <a:gd name="connsiteX3145" fmla="*/ 2255357 w 3526278"/>
                <a:gd name="connsiteY3145" fmla="*/ 1115565 h 2329115"/>
                <a:gd name="connsiteX3146" fmla="*/ 2255738 w 3526278"/>
                <a:gd name="connsiteY3146" fmla="*/ 1116483 h 2329115"/>
                <a:gd name="connsiteX3147" fmla="*/ 2248141 w 3526278"/>
                <a:gd name="connsiteY3147" fmla="*/ 1134822 h 2329115"/>
                <a:gd name="connsiteX3148" fmla="*/ 2244756 w 3526278"/>
                <a:gd name="connsiteY3148" fmla="*/ 1136223 h 2329115"/>
                <a:gd name="connsiteX3149" fmla="*/ 2237835 w 3526278"/>
                <a:gd name="connsiteY3149" fmla="*/ 1152534 h 2329115"/>
                <a:gd name="connsiteX3150" fmla="*/ 2231457 w 3526278"/>
                <a:gd name="connsiteY3150" fmla="*/ 1155113 h 2329115"/>
                <a:gd name="connsiteX3151" fmla="*/ 2231701 w 3526278"/>
                <a:gd name="connsiteY3151" fmla="*/ 1155702 h 2329115"/>
                <a:gd name="connsiteX3152" fmla="*/ 2224104 w 3526278"/>
                <a:gd name="connsiteY3152" fmla="*/ 1174041 h 2329115"/>
                <a:gd name="connsiteX3153" fmla="*/ 2221277 w 3526278"/>
                <a:gd name="connsiteY3153" fmla="*/ 1175213 h 2329115"/>
                <a:gd name="connsiteX3154" fmla="*/ 2221579 w 3526278"/>
                <a:gd name="connsiteY3154" fmla="*/ 1175944 h 2329115"/>
                <a:gd name="connsiteX3155" fmla="*/ 2213983 w 3526278"/>
                <a:gd name="connsiteY3155" fmla="*/ 1194283 h 2329115"/>
                <a:gd name="connsiteX3156" fmla="*/ 2211234 w 3526278"/>
                <a:gd name="connsiteY3156" fmla="*/ 1195421 h 2329115"/>
                <a:gd name="connsiteX3157" fmla="*/ 2203306 w 3526278"/>
                <a:gd name="connsiteY3157" fmla="*/ 1213260 h 2329115"/>
                <a:gd name="connsiteX3158" fmla="*/ 2197383 w 3526278"/>
                <a:gd name="connsiteY3158" fmla="*/ 1215546 h 2329115"/>
                <a:gd name="connsiteX3159" fmla="*/ 2189945 w 3526278"/>
                <a:gd name="connsiteY3159" fmla="*/ 1233502 h 2329115"/>
                <a:gd name="connsiteX3160" fmla="*/ 2186904 w 3526278"/>
                <a:gd name="connsiteY3160" fmla="*/ 1234761 h 2329115"/>
                <a:gd name="connsiteX3161" fmla="*/ 2187420 w 3526278"/>
                <a:gd name="connsiteY3161" fmla="*/ 1236038 h 2329115"/>
                <a:gd name="connsiteX3162" fmla="*/ 2179824 w 3526278"/>
                <a:gd name="connsiteY3162" fmla="*/ 1254824 h 2329115"/>
                <a:gd name="connsiteX3163" fmla="*/ 2177182 w 3526278"/>
                <a:gd name="connsiteY3163" fmla="*/ 1255946 h 2329115"/>
                <a:gd name="connsiteX3164" fmla="*/ 2169703 w 3526278"/>
                <a:gd name="connsiteY3164" fmla="*/ 1274881 h 2329115"/>
                <a:gd name="connsiteX3165" fmla="*/ 2166815 w 3526278"/>
                <a:gd name="connsiteY3165" fmla="*/ 1276137 h 2329115"/>
                <a:gd name="connsiteX3166" fmla="*/ 2159397 w 3526278"/>
                <a:gd name="connsiteY3166" fmla="*/ 1294043 h 2329115"/>
                <a:gd name="connsiteX3167" fmla="*/ 2155582 w 3526278"/>
                <a:gd name="connsiteY3167" fmla="*/ 1295623 h 2329115"/>
                <a:gd name="connsiteX3168" fmla="*/ 2155792 w 3526278"/>
                <a:gd name="connsiteY3168" fmla="*/ 1296132 h 2329115"/>
                <a:gd name="connsiteX3169" fmla="*/ 2148196 w 3526278"/>
                <a:gd name="connsiteY3169" fmla="*/ 1314471 h 2329115"/>
                <a:gd name="connsiteX3170" fmla="*/ 2145155 w 3526278"/>
                <a:gd name="connsiteY3170" fmla="*/ 1315730 h 2329115"/>
                <a:gd name="connsiteX3171" fmla="*/ 2145671 w 3526278"/>
                <a:gd name="connsiteY3171" fmla="*/ 1317007 h 2329115"/>
                <a:gd name="connsiteX3172" fmla="*/ 2138075 w 3526278"/>
                <a:gd name="connsiteY3172" fmla="*/ 1335793 h 2329115"/>
                <a:gd name="connsiteX3173" fmla="*/ 2135192 w 3526278"/>
                <a:gd name="connsiteY3173" fmla="*/ 1337016 h 2329115"/>
                <a:gd name="connsiteX3174" fmla="*/ 2135550 w 3526278"/>
                <a:gd name="connsiteY3174" fmla="*/ 1337881 h 2329115"/>
                <a:gd name="connsiteX3175" fmla="*/ 2127954 w 3526278"/>
                <a:gd name="connsiteY3175" fmla="*/ 1356220 h 2329115"/>
                <a:gd name="connsiteX3176" fmla="*/ 2127063 w 3526278"/>
                <a:gd name="connsiteY3176" fmla="*/ 1356589 h 2329115"/>
                <a:gd name="connsiteX3177" fmla="*/ 2127960 w 3526278"/>
                <a:gd name="connsiteY3177" fmla="*/ 1358756 h 2329115"/>
                <a:gd name="connsiteX3178" fmla="*/ 2120178 w 3526278"/>
                <a:gd name="connsiteY3178" fmla="*/ 1377542 h 2329115"/>
                <a:gd name="connsiteX3179" fmla="*/ 2116363 w 3526278"/>
                <a:gd name="connsiteY3179" fmla="*/ 1379122 h 2329115"/>
                <a:gd name="connsiteX3180" fmla="*/ 2116573 w 3526278"/>
                <a:gd name="connsiteY3180" fmla="*/ 1379631 h 2329115"/>
                <a:gd name="connsiteX3181" fmla="*/ 2108977 w 3526278"/>
                <a:gd name="connsiteY3181" fmla="*/ 1397970 h 2329115"/>
                <a:gd name="connsiteX3182" fmla="*/ 2105536 w 3526278"/>
                <a:gd name="connsiteY3182" fmla="*/ 1399396 h 2329115"/>
                <a:gd name="connsiteX3183" fmla="*/ 2106453 w 3526278"/>
                <a:gd name="connsiteY3183" fmla="*/ 1401770 h 2329115"/>
                <a:gd name="connsiteX3184" fmla="*/ 2098856 w 3526278"/>
                <a:gd name="connsiteY3184" fmla="*/ 1421452 h 2329115"/>
                <a:gd name="connsiteX3185" fmla="*/ 2098000 w 3526278"/>
                <a:gd name="connsiteY3185" fmla="*/ 1421832 h 2329115"/>
                <a:gd name="connsiteX3186" fmla="*/ 2098861 w 3526278"/>
                <a:gd name="connsiteY3186" fmla="*/ 1423911 h 2329115"/>
                <a:gd name="connsiteX3187" fmla="*/ 2091265 w 3526278"/>
                <a:gd name="connsiteY3187" fmla="*/ 1442250 h 2329115"/>
                <a:gd name="connsiteX3188" fmla="*/ 2090337 w 3526278"/>
                <a:gd name="connsiteY3188" fmla="*/ 1442635 h 2329115"/>
                <a:gd name="connsiteX3189" fmla="*/ 2091270 w 3526278"/>
                <a:gd name="connsiteY3189" fmla="*/ 1444786 h 2329115"/>
                <a:gd name="connsiteX3190" fmla="*/ 2083118 w 3526278"/>
                <a:gd name="connsiteY3190" fmla="*/ 1463572 h 2329115"/>
                <a:gd name="connsiteX3191" fmla="*/ 2080674 w 3526278"/>
                <a:gd name="connsiteY3191" fmla="*/ 1464539 h 2329115"/>
                <a:gd name="connsiteX3192" fmla="*/ 2081150 w 3526278"/>
                <a:gd name="connsiteY3192" fmla="*/ 1465660 h 2329115"/>
                <a:gd name="connsiteX3193" fmla="*/ 2073368 w 3526278"/>
                <a:gd name="connsiteY3193" fmla="*/ 1483999 h 2329115"/>
                <a:gd name="connsiteX3194" fmla="*/ 2071170 w 3526278"/>
                <a:gd name="connsiteY3194" fmla="*/ 1484888 h 2329115"/>
                <a:gd name="connsiteX3195" fmla="*/ 2072293 w 3526278"/>
                <a:gd name="connsiteY3195" fmla="*/ 1487800 h 2329115"/>
                <a:gd name="connsiteX3196" fmla="*/ 2064697 w 3526278"/>
                <a:gd name="connsiteY3196" fmla="*/ 1507481 h 2329115"/>
                <a:gd name="connsiteX3197" fmla="*/ 2063841 w 3526278"/>
                <a:gd name="connsiteY3197" fmla="*/ 1507861 h 2329115"/>
                <a:gd name="connsiteX3198" fmla="*/ 2064703 w 3526278"/>
                <a:gd name="connsiteY3198" fmla="*/ 1509940 h 2329115"/>
                <a:gd name="connsiteX3199" fmla="*/ 2057106 w 3526278"/>
                <a:gd name="connsiteY3199" fmla="*/ 1528279 h 2329115"/>
                <a:gd name="connsiteX3200" fmla="*/ 2056233 w 3526278"/>
                <a:gd name="connsiteY3200" fmla="*/ 1528641 h 2329115"/>
                <a:gd name="connsiteX3201" fmla="*/ 2057112 w 3526278"/>
                <a:gd name="connsiteY3201" fmla="*/ 1530814 h 2329115"/>
                <a:gd name="connsiteX3202" fmla="*/ 2049515 w 3526278"/>
                <a:gd name="connsiteY3202" fmla="*/ 1549601 h 2329115"/>
                <a:gd name="connsiteX3203" fmla="*/ 2047859 w 3526278"/>
                <a:gd name="connsiteY3203" fmla="*/ 1550304 h 2329115"/>
                <a:gd name="connsiteX3204" fmla="*/ 2049521 w 3526278"/>
                <a:gd name="connsiteY3204" fmla="*/ 1554219 h 2329115"/>
                <a:gd name="connsiteX3205" fmla="*/ 2041740 w 3526278"/>
                <a:gd name="connsiteY3205" fmla="*/ 1572559 h 2329115"/>
                <a:gd name="connsiteX3206" fmla="*/ 2040755 w 3526278"/>
                <a:gd name="connsiteY3206" fmla="*/ 1572957 h 2329115"/>
                <a:gd name="connsiteX3207" fmla="*/ 2041930 w 3526278"/>
                <a:gd name="connsiteY3207" fmla="*/ 1575726 h 2329115"/>
                <a:gd name="connsiteX3208" fmla="*/ 2034148 w 3526278"/>
                <a:gd name="connsiteY3208" fmla="*/ 1594065 h 2329115"/>
                <a:gd name="connsiteX3209" fmla="*/ 2031655 w 3526278"/>
                <a:gd name="connsiteY3209" fmla="*/ 1595074 h 2329115"/>
                <a:gd name="connsiteX3210" fmla="*/ 2033074 w 3526278"/>
                <a:gd name="connsiteY3210" fmla="*/ 1598499 h 2329115"/>
                <a:gd name="connsiteX3211" fmla="*/ 2025477 w 3526278"/>
                <a:gd name="connsiteY3211" fmla="*/ 1616838 h 2329115"/>
                <a:gd name="connsiteX3212" fmla="*/ 2024362 w 3526278"/>
                <a:gd name="connsiteY3212" fmla="*/ 1617300 h 2329115"/>
                <a:gd name="connsiteX3213" fmla="*/ 2025483 w 3526278"/>
                <a:gd name="connsiteY3213" fmla="*/ 1620006 h 2329115"/>
                <a:gd name="connsiteX3214" fmla="*/ 2018236 w 3526278"/>
                <a:gd name="connsiteY3214" fmla="*/ 1637502 h 2329115"/>
                <a:gd name="connsiteX3215" fmla="*/ 2020422 w 3526278"/>
                <a:gd name="connsiteY3215" fmla="*/ 1642779 h 2329115"/>
                <a:gd name="connsiteX3216" fmla="*/ 2012826 w 3526278"/>
                <a:gd name="connsiteY3216" fmla="*/ 1661118 h 2329115"/>
                <a:gd name="connsiteX3217" fmla="*/ 2011711 w 3526278"/>
                <a:gd name="connsiteY3217" fmla="*/ 1661579 h 2329115"/>
                <a:gd name="connsiteX3218" fmla="*/ 2012832 w 3526278"/>
                <a:gd name="connsiteY3218" fmla="*/ 1664286 h 2329115"/>
                <a:gd name="connsiteX3219" fmla="*/ 2005559 w 3526278"/>
                <a:gd name="connsiteY3219" fmla="*/ 1681844 h 2329115"/>
                <a:gd name="connsiteX3220" fmla="*/ 2007772 w 3526278"/>
                <a:gd name="connsiteY3220" fmla="*/ 1687058 h 2329115"/>
                <a:gd name="connsiteX3221" fmla="*/ 1999990 w 3526278"/>
                <a:gd name="connsiteY3221" fmla="*/ 1705397 h 2329115"/>
                <a:gd name="connsiteX3222" fmla="*/ 1998089 w 3526278"/>
                <a:gd name="connsiteY3222" fmla="*/ 1706166 h 2329115"/>
                <a:gd name="connsiteX3223" fmla="*/ 2000181 w 3526278"/>
                <a:gd name="connsiteY3223" fmla="*/ 1711096 h 2329115"/>
                <a:gd name="connsiteX3224" fmla="*/ 1992737 w 3526278"/>
                <a:gd name="connsiteY3224" fmla="*/ 1728639 h 2329115"/>
                <a:gd name="connsiteX3225" fmla="*/ 1993855 w 3526278"/>
                <a:gd name="connsiteY3225" fmla="*/ 1731338 h 2329115"/>
                <a:gd name="connsiteX3226" fmla="*/ 1986346 w 3526278"/>
                <a:gd name="connsiteY3226" fmla="*/ 1749466 h 2329115"/>
                <a:gd name="connsiteX3227" fmla="*/ 1988794 w 3526278"/>
                <a:gd name="connsiteY3227" fmla="*/ 1755376 h 2329115"/>
                <a:gd name="connsiteX3228" fmla="*/ 1981445 w 3526278"/>
                <a:gd name="connsiteY3228" fmla="*/ 1773119 h 2329115"/>
                <a:gd name="connsiteX3229" fmla="*/ 1983734 w 3526278"/>
                <a:gd name="connsiteY3229" fmla="*/ 1778781 h 2329115"/>
                <a:gd name="connsiteX3230" fmla="*/ 1976445 w 3526278"/>
                <a:gd name="connsiteY3230" fmla="*/ 1796807 h 2329115"/>
                <a:gd name="connsiteX3231" fmla="*/ 1978673 w 3526278"/>
                <a:gd name="connsiteY3231" fmla="*/ 1802186 h 2329115"/>
                <a:gd name="connsiteX3232" fmla="*/ 1971324 w 3526278"/>
                <a:gd name="connsiteY3232" fmla="*/ 1819930 h 2329115"/>
                <a:gd name="connsiteX3233" fmla="*/ 1973613 w 3526278"/>
                <a:gd name="connsiteY3233" fmla="*/ 1825591 h 2329115"/>
                <a:gd name="connsiteX3234" fmla="*/ 1966629 w 3526278"/>
                <a:gd name="connsiteY3234" fmla="*/ 1842862 h 2329115"/>
                <a:gd name="connsiteX3235" fmla="*/ 1968552 w 3526278"/>
                <a:gd name="connsiteY3235" fmla="*/ 1847732 h 2329115"/>
                <a:gd name="connsiteX3236" fmla="*/ 1961455 w 3526278"/>
                <a:gd name="connsiteY3236" fmla="*/ 1865702 h 2329115"/>
                <a:gd name="connsiteX3237" fmla="*/ 1963493 w 3526278"/>
                <a:gd name="connsiteY3237" fmla="*/ 1870503 h 2329115"/>
                <a:gd name="connsiteX3238" fmla="*/ 1956130 w 3526278"/>
                <a:gd name="connsiteY3238" fmla="*/ 1887853 h 2329115"/>
                <a:gd name="connsiteX3239" fmla="*/ 1958432 w 3526278"/>
                <a:gd name="connsiteY3239" fmla="*/ 1893276 h 2329115"/>
                <a:gd name="connsiteX3240" fmla="*/ 1951473 w 3526278"/>
                <a:gd name="connsiteY3240" fmla="*/ 1909677 h 2329115"/>
                <a:gd name="connsiteX3241" fmla="*/ 1954636 w 3526278"/>
                <a:gd name="connsiteY3241" fmla="*/ 1917314 h 2329115"/>
                <a:gd name="connsiteX3242" fmla="*/ 1947390 w 3526278"/>
                <a:gd name="connsiteY3242" fmla="*/ 1934809 h 2329115"/>
                <a:gd name="connsiteX3243" fmla="*/ 1949575 w 3526278"/>
                <a:gd name="connsiteY3243" fmla="*/ 1940085 h 2329115"/>
                <a:gd name="connsiteX3244" fmla="*/ 1943163 w 3526278"/>
                <a:gd name="connsiteY3244" fmla="*/ 1955563 h 2329115"/>
                <a:gd name="connsiteX3245" fmla="*/ 1947045 w 3526278"/>
                <a:gd name="connsiteY3245" fmla="*/ 1965389 h 2329115"/>
                <a:gd name="connsiteX3246" fmla="*/ 1941117 w 3526278"/>
                <a:gd name="connsiteY3246" fmla="*/ 1980398 h 2329115"/>
                <a:gd name="connsiteX3247" fmla="*/ 1944515 w 3526278"/>
                <a:gd name="connsiteY3247" fmla="*/ 1988793 h 2329115"/>
                <a:gd name="connsiteX3248" fmla="*/ 1936963 w 3526278"/>
                <a:gd name="connsiteY3248" fmla="*/ 2007450 h 2329115"/>
                <a:gd name="connsiteX3249" fmla="*/ 1939454 w 3526278"/>
                <a:gd name="connsiteY3249" fmla="*/ 2013463 h 2329115"/>
                <a:gd name="connsiteX3250" fmla="*/ 1933384 w 3526278"/>
                <a:gd name="connsiteY3250" fmla="*/ 2028116 h 2329115"/>
                <a:gd name="connsiteX3251" fmla="*/ 1936923 w 3526278"/>
                <a:gd name="connsiteY3251" fmla="*/ 2036868 h 2329115"/>
                <a:gd name="connsiteX3252" fmla="*/ 1930884 w 3526278"/>
                <a:gd name="connsiteY3252" fmla="*/ 2051803 h 2329115"/>
                <a:gd name="connsiteX3253" fmla="*/ 1934393 w 3526278"/>
                <a:gd name="connsiteY3253" fmla="*/ 2060274 h 2329115"/>
                <a:gd name="connsiteX3254" fmla="*/ 1928150 w 3526278"/>
                <a:gd name="connsiteY3254" fmla="*/ 2075346 h 2329115"/>
                <a:gd name="connsiteX3255" fmla="*/ 1931863 w 3526278"/>
                <a:gd name="connsiteY3255" fmla="*/ 2084311 h 2329115"/>
                <a:gd name="connsiteX3256" fmla="*/ 1927034 w 3526278"/>
                <a:gd name="connsiteY3256" fmla="*/ 2095967 h 2329115"/>
                <a:gd name="connsiteX3257" fmla="*/ 1931864 w 3526278"/>
                <a:gd name="connsiteY3257" fmla="*/ 2107083 h 2329115"/>
                <a:gd name="connsiteX3258" fmla="*/ 1924934 w 3526278"/>
                <a:gd name="connsiteY3258" fmla="*/ 2123033 h 2329115"/>
                <a:gd name="connsiteX3259" fmla="*/ 1929333 w 3526278"/>
                <a:gd name="connsiteY3259" fmla="*/ 2133651 h 2329115"/>
                <a:gd name="connsiteX3260" fmla="*/ 1923263 w 3526278"/>
                <a:gd name="connsiteY3260" fmla="*/ 2148304 h 2329115"/>
                <a:gd name="connsiteX3261" fmla="*/ 1926802 w 3526278"/>
                <a:gd name="connsiteY3261" fmla="*/ 2157057 h 2329115"/>
                <a:gd name="connsiteX3262" fmla="*/ 1921847 w 3526278"/>
                <a:gd name="connsiteY3262" fmla="*/ 2169313 h 2329115"/>
                <a:gd name="connsiteX3263" fmla="*/ 1926802 w 3526278"/>
                <a:gd name="connsiteY3263" fmla="*/ 2180461 h 2329115"/>
                <a:gd name="connsiteX3264" fmla="*/ 1920301 w 3526278"/>
                <a:gd name="connsiteY3264" fmla="*/ 2195086 h 2329115"/>
                <a:gd name="connsiteX3265" fmla="*/ 1924273 w 3526278"/>
                <a:gd name="connsiteY3265" fmla="*/ 2205131 h 2329115"/>
                <a:gd name="connsiteX3266" fmla="*/ 1919223 w 3526278"/>
                <a:gd name="connsiteY3266" fmla="*/ 2217901 h 2329115"/>
                <a:gd name="connsiteX3267" fmla="*/ 1924273 w 3526278"/>
                <a:gd name="connsiteY3267" fmla="*/ 2229802 h 2329115"/>
                <a:gd name="connsiteX3268" fmla="*/ 1919055 w 3526278"/>
                <a:gd name="connsiteY3268" fmla="*/ 2242100 h 2329115"/>
                <a:gd name="connsiteX3269" fmla="*/ 1924272 w 3526278"/>
                <a:gd name="connsiteY3269" fmla="*/ 2253839 h 2329115"/>
                <a:gd name="connsiteX3270" fmla="*/ 1917485 w 3526278"/>
                <a:gd name="connsiteY3270" fmla="*/ 2269107 h 2329115"/>
                <a:gd name="connsiteX3271" fmla="*/ 1921743 w 3526278"/>
                <a:gd name="connsiteY3271" fmla="*/ 2279142 h 2329115"/>
                <a:gd name="connsiteX3272" fmla="*/ 1916643 w 3526278"/>
                <a:gd name="connsiteY3272" fmla="*/ 2291161 h 2329115"/>
                <a:gd name="connsiteX3273" fmla="*/ 1921743 w 3526278"/>
                <a:gd name="connsiteY3273" fmla="*/ 2303180 h 2329115"/>
                <a:gd name="connsiteX3274" fmla="*/ 1895174 w 3526278"/>
                <a:gd name="connsiteY3274" fmla="*/ 2329115 h 2329115"/>
                <a:gd name="connsiteX3275" fmla="*/ 1868606 w 3526278"/>
                <a:gd name="connsiteY3275" fmla="*/ 2303180 h 2329115"/>
                <a:gd name="connsiteX3276" fmla="*/ 1873706 w 3526278"/>
                <a:gd name="connsiteY3276" fmla="*/ 2291161 h 2329115"/>
                <a:gd name="connsiteX3277" fmla="*/ 1868606 w 3526278"/>
                <a:gd name="connsiteY3277" fmla="*/ 2279142 h 2329115"/>
                <a:gd name="connsiteX3278" fmla="*/ 1874099 w 3526278"/>
                <a:gd name="connsiteY3278" fmla="*/ 2266196 h 2329115"/>
                <a:gd name="connsiteX3279" fmla="*/ 1868606 w 3526278"/>
                <a:gd name="connsiteY3279" fmla="*/ 2253839 h 2329115"/>
                <a:gd name="connsiteX3280" fmla="*/ 1875119 w 3526278"/>
                <a:gd name="connsiteY3280" fmla="*/ 2239187 h 2329115"/>
                <a:gd name="connsiteX3281" fmla="*/ 1871136 w 3526278"/>
                <a:gd name="connsiteY3281" fmla="*/ 2229802 h 2329115"/>
                <a:gd name="connsiteX3282" fmla="*/ 1876186 w 3526278"/>
                <a:gd name="connsiteY3282" fmla="*/ 2217901 h 2329115"/>
                <a:gd name="connsiteX3283" fmla="*/ 1871136 w 3526278"/>
                <a:gd name="connsiteY3283" fmla="*/ 2205131 h 2329115"/>
                <a:gd name="connsiteX3284" fmla="*/ 1876299 w 3526278"/>
                <a:gd name="connsiteY3284" fmla="*/ 2192075 h 2329115"/>
                <a:gd name="connsiteX3285" fmla="*/ 1871136 w 3526278"/>
                <a:gd name="connsiteY3285" fmla="*/ 2180461 h 2329115"/>
                <a:gd name="connsiteX3286" fmla="*/ 1878079 w 3526278"/>
                <a:gd name="connsiteY3286" fmla="*/ 2164842 h 2329115"/>
                <a:gd name="connsiteX3287" fmla="*/ 1874931 w 3526278"/>
                <a:gd name="connsiteY3287" fmla="*/ 2157057 h 2329115"/>
                <a:gd name="connsiteX3288" fmla="*/ 1880970 w 3526278"/>
                <a:gd name="connsiteY3288" fmla="*/ 2142122 h 2329115"/>
                <a:gd name="connsiteX3289" fmla="*/ 1877462 w 3526278"/>
                <a:gd name="connsiteY3289" fmla="*/ 2133651 h 2329115"/>
                <a:gd name="connsiteX3290" fmla="*/ 1883095 w 3526278"/>
                <a:gd name="connsiteY3290" fmla="*/ 2120051 h 2329115"/>
                <a:gd name="connsiteX3291" fmla="*/ 1877462 w 3526278"/>
                <a:gd name="connsiteY3291" fmla="*/ 2107083 h 2329115"/>
                <a:gd name="connsiteX3292" fmla="*/ 1883585 w 3526278"/>
                <a:gd name="connsiteY3292" fmla="*/ 2092986 h 2329115"/>
                <a:gd name="connsiteX3293" fmla="*/ 1879992 w 3526278"/>
                <a:gd name="connsiteY3293" fmla="*/ 2084311 h 2329115"/>
                <a:gd name="connsiteX3294" fmla="*/ 1886235 w 3526278"/>
                <a:gd name="connsiteY3294" fmla="*/ 2069238 h 2329115"/>
                <a:gd name="connsiteX3295" fmla="*/ 1882522 w 3526278"/>
                <a:gd name="connsiteY3295" fmla="*/ 2060274 h 2329115"/>
                <a:gd name="connsiteX3296" fmla="*/ 1888592 w 3526278"/>
                <a:gd name="connsiteY3296" fmla="*/ 2045620 h 2329115"/>
                <a:gd name="connsiteX3297" fmla="*/ 1885052 w 3526278"/>
                <a:gd name="connsiteY3297" fmla="*/ 2036868 h 2329115"/>
                <a:gd name="connsiteX3298" fmla="*/ 1891091 w 3526278"/>
                <a:gd name="connsiteY3298" fmla="*/ 2021933 h 2329115"/>
                <a:gd name="connsiteX3299" fmla="*/ 1887583 w 3526278"/>
                <a:gd name="connsiteY3299" fmla="*/ 2013463 h 2329115"/>
                <a:gd name="connsiteX3300" fmla="*/ 1893913 w 3526278"/>
                <a:gd name="connsiteY3300" fmla="*/ 1998180 h 2329115"/>
                <a:gd name="connsiteX3301" fmla="*/ 1890113 w 3526278"/>
                <a:gd name="connsiteY3301" fmla="*/ 1988793 h 2329115"/>
                <a:gd name="connsiteX3302" fmla="*/ 1897353 w 3526278"/>
                <a:gd name="connsiteY3302" fmla="*/ 1970908 h 2329115"/>
                <a:gd name="connsiteX3303" fmla="*/ 1895173 w 3526278"/>
                <a:gd name="connsiteY3303" fmla="*/ 1965389 h 2329115"/>
                <a:gd name="connsiteX3304" fmla="*/ 1901524 w 3526278"/>
                <a:gd name="connsiteY3304" fmla="*/ 1949308 h 2329115"/>
                <a:gd name="connsiteX3305" fmla="*/ 1897704 w 3526278"/>
                <a:gd name="connsiteY3305" fmla="*/ 1940085 h 2329115"/>
                <a:gd name="connsiteX3306" fmla="*/ 1904950 w 3526278"/>
                <a:gd name="connsiteY3306" fmla="*/ 1922589 h 2329115"/>
                <a:gd name="connsiteX3307" fmla="*/ 1902765 w 3526278"/>
                <a:gd name="connsiteY3307" fmla="*/ 1917314 h 2329115"/>
                <a:gd name="connsiteX3308" fmla="*/ 1909053 w 3526278"/>
                <a:gd name="connsiteY3308" fmla="*/ 1902132 h 2329115"/>
                <a:gd name="connsiteX3309" fmla="*/ 1905295 w 3526278"/>
                <a:gd name="connsiteY3309" fmla="*/ 1893276 h 2329115"/>
                <a:gd name="connsiteX3310" fmla="*/ 1912657 w 3526278"/>
                <a:gd name="connsiteY3310" fmla="*/ 1875926 h 2329115"/>
                <a:gd name="connsiteX3311" fmla="*/ 1910356 w 3526278"/>
                <a:gd name="connsiteY3311" fmla="*/ 1870503 h 2329115"/>
                <a:gd name="connsiteX3312" fmla="*/ 1918137 w 3526278"/>
                <a:gd name="connsiteY3312" fmla="*/ 1852164 h 2329115"/>
                <a:gd name="connsiteX3313" fmla="*/ 1918391 w 3526278"/>
                <a:gd name="connsiteY3313" fmla="*/ 1852061 h 2329115"/>
                <a:gd name="connsiteX3314" fmla="*/ 1916681 w 3526278"/>
                <a:gd name="connsiteY3314" fmla="*/ 1847732 h 2329115"/>
                <a:gd name="connsiteX3315" fmla="*/ 1923605 w 3526278"/>
                <a:gd name="connsiteY3315" fmla="*/ 1830200 h 2329115"/>
                <a:gd name="connsiteX3316" fmla="*/ 1921742 w 3526278"/>
                <a:gd name="connsiteY3316" fmla="*/ 1825591 h 2329115"/>
                <a:gd name="connsiteX3317" fmla="*/ 1929031 w 3526278"/>
                <a:gd name="connsiteY3317" fmla="*/ 1807565 h 2329115"/>
                <a:gd name="connsiteX3318" fmla="*/ 1926802 w 3526278"/>
                <a:gd name="connsiteY3318" fmla="*/ 1802186 h 2329115"/>
                <a:gd name="connsiteX3319" fmla="*/ 1934152 w 3526278"/>
                <a:gd name="connsiteY3319" fmla="*/ 1784442 h 2329115"/>
                <a:gd name="connsiteX3320" fmla="*/ 1931863 w 3526278"/>
                <a:gd name="connsiteY3320" fmla="*/ 1778781 h 2329115"/>
                <a:gd name="connsiteX3321" fmla="*/ 1939152 w 3526278"/>
                <a:gd name="connsiteY3321" fmla="*/ 1760755 h 2329115"/>
                <a:gd name="connsiteX3322" fmla="*/ 1936923 w 3526278"/>
                <a:gd name="connsiteY3322" fmla="*/ 1755376 h 2329115"/>
                <a:gd name="connsiteX3323" fmla="*/ 1944431 w 3526278"/>
                <a:gd name="connsiteY3323" fmla="*/ 1737248 h 2329115"/>
                <a:gd name="connsiteX3324" fmla="*/ 1941984 w 3526278"/>
                <a:gd name="connsiteY3324" fmla="*/ 1731338 h 2329115"/>
                <a:gd name="connsiteX3325" fmla="*/ 1948726 w 3526278"/>
                <a:gd name="connsiteY3325" fmla="*/ 1715060 h 2329115"/>
                <a:gd name="connsiteX3326" fmla="*/ 1947045 w 3526278"/>
                <a:gd name="connsiteY3326" fmla="*/ 1711096 h 2329115"/>
                <a:gd name="connsiteX3327" fmla="*/ 1954826 w 3526278"/>
                <a:gd name="connsiteY3327" fmla="*/ 1692757 h 2329115"/>
                <a:gd name="connsiteX3328" fmla="*/ 1956727 w 3526278"/>
                <a:gd name="connsiteY3328" fmla="*/ 1691988 h 2329115"/>
                <a:gd name="connsiteX3329" fmla="*/ 1954635 w 3526278"/>
                <a:gd name="connsiteY3329" fmla="*/ 1687058 h 2329115"/>
                <a:gd name="connsiteX3330" fmla="*/ 1962417 w 3526278"/>
                <a:gd name="connsiteY3330" fmla="*/ 1668719 h 2329115"/>
                <a:gd name="connsiteX3331" fmla="*/ 1962743 w 3526278"/>
                <a:gd name="connsiteY3331" fmla="*/ 1668587 h 2329115"/>
                <a:gd name="connsiteX3332" fmla="*/ 1960961 w 3526278"/>
                <a:gd name="connsiteY3332" fmla="*/ 1664286 h 2329115"/>
                <a:gd name="connsiteX3333" fmla="*/ 1968558 w 3526278"/>
                <a:gd name="connsiteY3333" fmla="*/ 1645947 h 2329115"/>
                <a:gd name="connsiteX3334" fmla="*/ 1969672 w 3526278"/>
                <a:gd name="connsiteY3334" fmla="*/ 1645485 h 2329115"/>
                <a:gd name="connsiteX3335" fmla="*/ 1968551 w 3526278"/>
                <a:gd name="connsiteY3335" fmla="*/ 1642779 h 2329115"/>
                <a:gd name="connsiteX3336" fmla="*/ 1975798 w 3526278"/>
                <a:gd name="connsiteY3336" fmla="*/ 1625284 h 2329115"/>
                <a:gd name="connsiteX3337" fmla="*/ 1973612 w 3526278"/>
                <a:gd name="connsiteY3337" fmla="*/ 1620006 h 2329115"/>
                <a:gd name="connsiteX3338" fmla="*/ 1981208 w 3526278"/>
                <a:gd name="connsiteY3338" fmla="*/ 1601667 h 2329115"/>
                <a:gd name="connsiteX3339" fmla="*/ 1982323 w 3526278"/>
                <a:gd name="connsiteY3339" fmla="*/ 1601205 h 2329115"/>
                <a:gd name="connsiteX3340" fmla="*/ 1981203 w 3526278"/>
                <a:gd name="connsiteY3340" fmla="*/ 1598499 h 2329115"/>
                <a:gd name="connsiteX3341" fmla="*/ 1988799 w 3526278"/>
                <a:gd name="connsiteY3341" fmla="*/ 1580160 h 2329115"/>
                <a:gd name="connsiteX3342" fmla="*/ 1990394 w 3526278"/>
                <a:gd name="connsiteY3342" fmla="*/ 1579498 h 2329115"/>
                <a:gd name="connsiteX3343" fmla="*/ 1988794 w 3526278"/>
                <a:gd name="connsiteY3343" fmla="*/ 1575726 h 2329115"/>
                <a:gd name="connsiteX3344" fmla="*/ 1996576 w 3526278"/>
                <a:gd name="connsiteY3344" fmla="*/ 1557387 h 2329115"/>
                <a:gd name="connsiteX3345" fmla="*/ 1997560 w 3526278"/>
                <a:gd name="connsiteY3345" fmla="*/ 1556990 h 2329115"/>
                <a:gd name="connsiteX3346" fmla="*/ 1996384 w 3526278"/>
                <a:gd name="connsiteY3346" fmla="*/ 1554219 h 2329115"/>
                <a:gd name="connsiteX3347" fmla="*/ 2004166 w 3526278"/>
                <a:gd name="connsiteY3347" fmla="*/ 1535880 h 2329115"/>
                <a:gd name="connsiteX3348" fmla="*/ 2006851 w 3526278"/>
                <a:gd name="connsiteY3348" fmla="*/ 1534795 h 2329115"/>
                <a:gd name="connsiteX3349" fmla="*/ 2005241 w 3526278"/>
                <a:gd name="connsiteY3349" fmla="*/ 1530814 h 2329115"/>
                <a:gd name="connsiteX3350" fmla="*/ 2012837 w 3526278"/>
                <a:gd name="connsiteY3350" fmla="*/ 1512027 h 2329115"/>
                <a:gd name="connsiteX3351" fmla="*/ 2013568 w 3526278"/>
                <a:gd name="connsiteY3351" fmla="*/ 1511717 h 2329115"/>
                <a:gd name="connsiteX3352" fmla="*/ 2012831 w 3526278"/>
                <a:gd name="connsiteY3352" fmla="*/ 1509940 h 2329115"/>
                <a:gd name="connsiteX3353" fmla="*/ 2020428 w 3526278"/>
                <a:gd name="connsiteY3353" fmla="*/ 1491601 h 2329115"/>
                <a:gd name="connsiteX3354" fmla="*/ 2021688 w 3526278"/>
                <a:gd name="connsiteY3354" fmla="*/ 1491078 h 2329115"/>
                <a:gd name="connsiteX3355" fmla="*/ 2020422 w 3526278"/>
                <a:gd name="connsiteY3355" fmla="*/ 1487800 h 2329115"/>
                <a:gd name="connsiteX3356" fmla="*/ 2028019 w 3526278"/>
                <a:gd name="connsiteY3356" fmla="*/ 1468119 h 2329115"/>
                <a:gd name="connsiteX3357" fmla="*/ 2028891 w 3526278"/>
                <a:gd name="connsiteY3357" fmla="*/ 1467730 h 2329115"/>
                <a:gd name="connsiteX3358" fmla="*/ 2028013 w 3526278"/>
                <a:gd name="connsiteY3358" fmla="*/ 1465660 h 2329115"/>
                <a:gd name="connsiteX3359" fmla="*/ 2035795 w 3526278"/>
                <a:gd name="connsiteY3359" fmla="*/ 1447321 h 2329115"/>
                <a:gd name="connsiteX3360" fmla="*/ 2036568 w 3526278"/>
                <a:gd name="connsiteY3360" fmla="*/ 1447008 h 2329115"/>
                <a:gd name="connsiteX3361" fmla="*/ 2035604 w 3526278"/>
                <a:gd name="connsiteY3361" fmla="*/ 1444786 h 2329115"/>
                <a:gd name="connsiteX3362" fmla="*/ 2043756 w 3526278"/>
                <a:gd name="connsiteY3362" fmla="*/ 1425999 h 2329115"/>
                <a:gd name="connsiteX3363" fmla="*/ 2047278 w 3526278"/>
                <a:gd name="connsiteY3363" fmla="*/ 1424606 h 2329115"/>
                <a:gd name="connsiteX3364" fmla="*/ 2046991 w 3526278"/>
                <a:gd name="connsiteY3364" fmla="*/ 1423911 h 2329115"/>
                <a:gd name="connsiteX3365" fmla="*/ 2054587 w 3526278"/>
                <a:gd name="connsiteY3365" fmla="*/ 1405572 h 2329115"/>
                <a:gd name="connsiteX3366" fmla="*/ 2055847 w 3526278"/>
                <a:gd name="connsiteY3366" fmla="*/ 1405049 h 2329115"/>
                <a:gd name="connsiteX3367" fmla="*/ 2054581 w 3526278"/>
                <a:gd name="connsiteY3367" fmla="*/ 1401770 h 2329115"/>
                <a:gd name="connsiteX3368" fmla="*/ 2062178 w 3526278"/>
                <a:gd name="connsiteY3368" fmla="*/ 1382089 h 2329115"/>
                <a:gd name="connsiteX3369" fmla="*/ 2065169 w 3526278"/>
                <a:gd name="connsiteY3369" fmla="*/ 1380759 h 2329115"/>
                <a:gd name="connsiteX3370" fmla="*/ 2064703 w 3526278"/>
                <a:gd name="connsiteY3370" fmla="*/ 1379631 h 2329115"/>
                <a:gd name="connsiteX3371" fmla="*/ 2072299 w 3526278"/>
                <a:gd name="connsiteY3371" fmla="*/ 1361292 h 2329115"/>
                <a:gd name="connsiteX3372" fmla="*/ 2075350 w 3526278"/>
                <a:gd name="connsiteY3372" fmla="*/ 1360027 h 2329115"/>
                <a:gd name="connsiteX3373" fmla="*/ 2074824 w 3526278"/>
                <a:gd name="connsiteY3373" fmla="*/ 1358756 h 2329115"/>
                <a:gd name="connsiteX3374" fmla="*/ 2082605 w 3526278"/>
                <a:gd name="connsiteY3374" fmla="*/ 1339969 h 2329115"/>
                <a:gd name="connsiteX3375" fmla="*/ 2084260 w 3526278"/>
                <a:gd name="connsiteY3375" fmla="*/ 1339283 h 2329115"/>
                <a:gd name="connsiteX3376" fmla="*/ 2083679 w 3526278"/>
                <a:gd name="connsiteY3376" fmla="*/ 1337881 h 2329115"/>
                <a:gd name="connsiteX3377" fmla="*/ 2091275 w 3526278"/>
                <a:gd name="connsiteY3377" fmla="*/ 1319542 h 2329115"/>
                <a:gd name="connsiteX3378" fmla="*/ 2094316 w 3526278"/>
                <a:gd name="connsiteY3378" fmla="*/ 1318282 h 2329115"/>
                <a:gd name="connsiteX3379" fmla="*/ 2093800 w 3526278"/>
                <a:gd name="connsiteY3379" fmla="*/ 1317007 h 2329115"/>
                <a:gd name="connsiteX3380" fmla="*/ 2101397 w 3526278"/>
                <a:gd name="connsiteY3380" fmla="*/ 1298220 h 2329115"/>
                <a:gd name="connsiteX3381" fmla="*/ 2104279 w 3526278"/>
                <a:gd name="connsiteY3381" fmla="*/ 1296996 h 2329115"/>
                <a:gd name="connsiteX3382" fmla="*/ 2103921 w 3526278"/>
                <a:gd name="connsiteY3382" fmla="*/ 1296132 h 2329115"/>
                <a:gd name="connsiteX3383" fmla="*/ 2111518 w 3526278"/>
                <a:gd name="connsiteY3383" fmla="*/ 1277793 h 2329115"/>
                <a:gd name="connsiteX3384" fmla="*/ 2114569 w 3526278"/>
                <a:gd name="connsiteY3384" fmla="*/ 1276528 h 2329115"/>
                <a:gd name="connsiteX3385" fmla="*/ 2114043 w 3526278"/>
                <a:gd name="connsiteY3385" fmla="*/ 1275257 h 2329115"/>
                <a:gd name="connsiteX3386" fmla="*/ 2121824 w 3526278"/>
                <a:gd name="connsiteY3386" fmla="*/ 1256470 h 2329115"/>
                <a:gd name="connsiteX3387" fmla="*/ 2125745 w 3526278"/>
                <a:gd name="connsiteY3387" fmla="*/ 1254846 h 2329115"/>
                <a:gd name="connsiteX3388" fmla="*/ 2133025 w 3526278"/>
                <a:gd name="connsiteY3388" fmla="*/ 1236413 h 2329115"/>
                <a:gd name="connsiteX3389" fmla="*/ 2135903 w 3526278"/>
                <a:gd name="connsiteY3389" fmla="*/ 1235163 h 2329115"/>
                <a:gd name="connsiteX3390" fmla="*/ 2143146 w 3526278"/>
                <a:gd name="connsiteY3390" fmla="*/ 1217251 h 2329115"/>
                <a:gd name="connsiteX3391" fmla="*/ 2146028 w 3526278"/>
                <a:gd name="connsiteY3391" fmla="*/ 1216028 h 2329115"/>
                <a:gd name="connsiteX3392" fmla="*/ 2145671 w 3526278"/>
                <a:gd name="connsiteY3392" fmla="*/ 1215163 h 2329115"/>
                <a:gd name="connsiteX3393" fmla="*/ 2153267 w 3526278"/>
                <a:gd name="connsiteY3393" fmla="*/ 1196824 h 2329115"/>
                <a:gd name="connsiteX3394" fmla="*/ 2156113 w 3526278"/>
                <a:gd name="connsiteY3394" fmla="*/ 1195645 h 2329115"/>
                <a:gd name="connsiteX3395" fmla="*/ 2155791 w 3526278"/>
                <a:gd name="connsiteY3395" fmla="*/ 1194921 h 2329115"/>
                <a:gd name="connsiteX3396" fmla="*/ 2163943 w 3526278"/>
                <a:gd name="connsiteY3396" fmla="*/ 1176582 h 2329115"/>
                <a:gd name="connsiteX3397" fmla="*/ 2170491 w 3526278"/>
                <a:gd name="connsiteY3397" fmla="*/ 1174054 h 2329115"/>
                <a:gd name="connsiteX3398" fmla="*/ 2177305 w 3526278"/>
                <a:gd name="connsiteY3398" fmla="*/ 1157605 h 2329115"/>
                <a:gd name="connsiteX3399" fmla="*/ 2180132 w 3526278"/>
                <a:gd name="connsiteY3399" fmla="*/ 1156434 h 2329115"/>
                <a:gd name="connsiteX3400" fmla="*/ 2179829 w 3526278"/>
                <a:gd name="connsiteY3400" fmla="*/ 1155702 h 2329115"/>
                <a:gd name="connsiteX3401" fmla="*/ 2187426 w 3526278"/>
                <a:gd name="connsiteY3401" fmla="*/ 1137363 h 2329115"/>
                <a:gd name="connsiteX3402" fmla="*/ 2192868 w 3526278"/>
                <a:gd name="connsiteY3402" fmla="*/ 1135109 h 2329115"/>
                <a:gd name="connsiteX3403" fmla="*/ 2192481 w 3526278"/>
                <a:gd name="connsiteY3403" fmla="*/ 1134194 h 2329115"/>
                <a:gd name="connsiteX3404" fmla="*/ 2200262 w 3526278"/>
                <a:gd name="connsiteY3404" fmla="*/ 1115855 h 2329115"/>
                <a:gd name="connsiteX3405" fmla="*/ 2204903 w 3526278"/>
                <a:gd name="connsiteY3405" fmla="*/ 1113979 h 2329115"/>
                <a:gd name="connsiteX3406" fmla="*/ 2211463 w 3526278"/>
                <a:gd name="connsiteY3406" fmla="*/ 1098143 h 2329115"/>
                <a:gd name="connsiteX3407" fmla="*/ 2216898 w 3526278"/>
                <a:gd name="connsiteY3407" fmla="*/ 1095892 h 2329115"/>
                <a:gd name="connsiteX3408" fmla="*/ 2216518 w 3526278"/>
                <a:gd name="connsiteY3408" fmla="*/ 1094975 h 2329115"/>
                <a:gd name="connsiteX3409" fmla="*/ 2224115 w 3526278"/>
                <a:gd name="connsiteY3409" fmla="*/ 1076636 h 2329115"/>
                <a:gd name="connsiteX3410" fmla="*/ 2230530 w 3526278"/>
                <a:gd name="connsiteY3410" fmla="*/ 1073978 h 2329115"/>
                <a:gd name="connsiteX3411" fmla="*/ 2236766 w 3526278"/>
                <a:gd name="connsiteY3411" fmla="*/ 1058924 h 2329115"/>
                <a:gd name="connsiteX3412" fmla="*/ 2239366 w 3526278"/>
                <a:gd name="connsiteY3412" fmla="*/ 1057846 h 2329115"/>
                <a:gd name="connsiteX3413" fmla="*/ 2239291 w 3526278"/>
                <a:gd name="connsiteY3413" fmla="*/ 1057654 h 2329115"/>
                <a:gd name="connsiteX3414" fmla="*/ 2247072 w 3526278"/>
                <a:gd name="connsiteY3414" fmla="*/ 1037972 h 2329115"/>
                <a:gd name="connsiteX3415" fmla="*/ 2254588 w 3526278"/>
                <a:gd name="connsiteY3415" fmla="*/ 1034711 h 2329115"/>
                <a:gd name="connsiteX3416" fmla="*/ 2260804 w 3526278"/>
                <a:gd name="connsiteY3416" fmla="*/ 1019705 h 2329115"/>
                <a:gd name="connsiteX3417" fmla="*/ 2266873 w 3526278"/>
                <a:gd name="connsiteY3417" fmla="*/ 1017191 h 2329115"/>
                <a:gd name="connsiteX3418" fmla="*/ 2273455 w 3526278"/>
                <a:gd name="connsiteY3418" fmla="*/ 1000912 h 2329115"/>
                <a:gd name="connsiteX3419" fmla="*/ 2279849 w 3526278"/>
                <a:gd name="connsiteY3419" fmla="*/ 998200 h 2329115"/>
                <a:gd name="connsiteX3420" fmla="*/ 2286291 w 3526278"/>
                <a:gd name="connsiteY3420" fmla="*/ 983016 h 2329115"/>
                <a:gd name="connsiteX3421" fmla="*/ 2293972 w 3526278"/>
                <a:gd name="connsiteY3421" fmla="*/ 979911 h 2329115"/>
                <a:gd name="connsiteX3422" fmla="*/ 2300023 w 3526278"/>
                <a:gd name="connsiteY3422" fmla="*/ 965305 h 2329115"/>
                <a:gd name="connsiteX3423" fmla="*/ 2305167 w 3526278"/>
                <a:gd name="connsiteY3423" fmla="*/ 963173 h 2329115"/>
                <a:gd name="connsiteX3424" fmla="*/ 2312674 w 3526278"/>
                <a:gd name="connsiteY3424" fmla="*/ 944167 h 2329115"/>
                <a:gd name="connsiteX3425" fmla="*/ 2322107 w 3526278"/>
                <a:gd name="connsiteY3425" fmla="*/ 940070 h 2329115"/>
                <a:gd name="connsiteX3426" fmla="*/ 2328041 w 3526278"/>
                <a:gd name="connsiteY3426" fmla="*/ 926085 h 2329115"/>
                <a:gd name="connsiteX3427" fmla="*/ 2335093 w 3526278"/>
                <a:gd name="connsiteY3427" fmla="*/ 923233 h 2329115"/>
                <a:gd name="connsiteX3428" fmla="*/ 2341773 w 3526278"/>
                <a:gd name="connsiteY3428" fmla="*/ 907108 h 2329115"/>
                <a:gd name="connsiteX3429" fmla="*/ 2348710 w 3526278"/>
                <a:gd name="connsiteY3429" fmla="*/ 904235 h 2329115"/>
                <a:gd name="connsiteX3430" fmla="*/ 2354424 w 3526278"/>
                <a:gd name="connsiteY3430" fmla="*/ 889767 h 2329115"/>
                <a:gd name="connsiteX3431" fmla="*/ 2364006 w 3526278"/>
                <a:gd name="connsiteY3431" fmla="*/ 885604 h 2329115"/>
                <a:gd name="connsiteX3432" fmla="*/ 2369790 w 3526278"/>
                <a:gd name="connsiteY3432" fmla="*/ 870974 h 2329115"/>
                <a:gd name="connsiteX3433" fmla="*/ 2378583 w 3526278"/>
                <a:gd name="connsiteY3433" fmla="*/ 867160 h 2329115"/>
                <a:gd name="connsiteX3434" fmla="*/ 2383521 w 3526278"/>
                <a:gd name="connsiteY3434" fmla="*/ 855237 h 2329115"/>
                <a:gd name="connsiteX3435" fmla="*/ 2392631 w 3526278"/>
                <a:gd name="connsiteY3435" fmla="*/ 851464 h 2329115"/>
                <a:gd name="connsiteX3436" fmla="*/ 2398703 w 3526278"/>
                <a:gd name="connsiteY3436" fmla="*/ 836446 h 2329115"/>
                <a:gd name="connsiteX3437" fmla="*/ 2405097 w 3526278"/>
                <a:gd name="connsiteY3437" fmla="*/ 833733 h 2329115"/>
                <a:gd name="connsiteX3438" fmla="*/ 2411539 w 3526278"/>
                <a:gd name="connsiteY3438" fmla="*/ 818549 h 2329115"/>
                <a:gd name="connsiteX3439" fmla="*/ 2422741 w 3526278"/>
                <a:gd name="connsiteY3439" fmla="*/ 814019 h 2329115"/>
                <a:gd name="connsiteX3440" fmla="*/ 2427801 w 3526278"/>
                <a:gd name="connsiteY3440" fmla="*/ 801208 h 2329115"/>
                <a:gd name="connsiteX3441" fmla="*/ 2437820 w 3526278"/>
                <a:gd name="connsiteY3441" fmla="*/ 796855 h 2329115"/>
                <a:gd name="connsiteX3442" fmla="*/ 2442983 w 3526278"/>
                <a:gd name="connsiteY3442" fmla="*/ 784390 h 2329115"/>
                <a:gd name="connsiteX3443" fmla="*/ 2449521 w 3526278"/>
                <a:gd name="connsiteY3443" fmla="*/ 781682 h 2329115"/>
                <a:gd name="connsiteX3444" fmla="*/ 2456190 w 3526278"/>
                <a:gd name="connsiteY3444" fmla="*/ 766678 h 2329115"/>
                <a:gd name="connsiteX3445" fmla="*/ 2467229 w 3526278"/>
                <a:gd name="connsiteY3445" fmla="*/ 762417 h 2329115"/>
                <a:gd name="connsiteX3446" fmla="*/ 2472081 w 3526278"/>
                <a:gd name="connsiteY3446" fmla="*/ 750416 h 2329115"/>
                <a:gd name="connsiteX3447" fmla="*/ 2481505 w 3526278"/>
                <a:gd name="connsiteY3447" fmla="*/ 746417 h 2329115"/>
                <a:gd name="connsiteX3448" fmla="*/ 2487263 w 3526278"/>
                <a:gd name="connsiteY3448" fmla="*/ 732519 h 2329115"/>
                <a:gd name="connsiteX3449" fmla="*/ 2499525 w 3526278"/>
                <a:gd name="connsiteY3449" fmla="*/ 727439 h 2329115"/>
                <a:gd name="connsiteX3450" fmla="*/ 2503710 w 3526278"/>
                <a:gd name="connsiteY3450" fmla="*/ 717337 h 2329115"/>
                <a:gd name="connsiteX3451" fmla="*/ 2513813 w 3526278"/>
                <a:gd name="connsiteY3451" fmla="*/ 713152 h 2329115"/>
                <a:gd name="connsiteX3452" fmla="*/ 2518891 w 3526278"/>
                <a:gd name="connsiteY3452" fmla="*/ 700891 h 2329115"/>
                <a:gd name="connsiteX3453" fmla="*/ 2529065 w 3526278"/>
                <a:gd name="connsiteY3453" fmla="*/ 696677 h 2329115"/>
                <a:gd name="connsiteX3454" fmla="*/ 2534629 w 3526278"/>
                <a:gd name="connsiteY3454" fmla="*/ 683550 h 2329115"/>
                <a:gd name="connsiteX3455" fmla="*/ 2548614 w 3526278"/>
                <a:gd name="connsiteY3455" fmla="*/ 677888 h 2329115"/>
                <a:gd name="connsiteX3456" fmla="*/ 2553050 w 3526278"/>
                <a:gd name="connsiteY3456" fmla="*/ 666917 h 2329115"/>
                <a:gd name="connsiteX3457" fmla="*/ 2563746 w 3526278"/>
                <a:gd name="connsiteY3457" fmla="*/ 662378 h 2329115"/>
                <a:gd name="connsiteX3458" fmla="*/ 2568231 w 3526278"/>
                <a:gd name="connsiteY3458" fmla="*/ 651550 h 2329115"/>
                <a:gd name="connsiteX3459" fmla="*/ 2580494 w 3526278"/>
                <a:gd name="connsiteY3459" fmla="*/ 646470 h 2329115"/>
                <a:gd name="connsiteX3460" fmla="*/ 2584679 w 3526278"/>
                <a:gd name="connsiteY3460" fmla="*/ 636369 h 2329115"/>
                <a:gd name="connsiteX3461" fmla="*/ 2595180 w 3526278"/>
                <a:gd name="connsiteY3461" fmla="*/ 632019 h 2329115"/>
                <a:gd name="connsiteX3462" fmla="*/ 2600231 w 3526278"/>
                <a:gd name="connsiteY3462" fmla="*/ 620107 h 2329115"/>
                <a:gd name="connsiteX3463" fmla="*/ 2613518 w 3526278"/>
                <a:gd name="connsiteY3463" fmla="*/ 614732 h 2329115"/>
                <a:gd name="connsiteX3464" fmla="*/ 2617758 w 3526278"/>
                <a:gd name="connsiteY3464" fmla="*/ 604741 h 2329115"/>
                <a:gd name="connsiteX3465" fmla="*/ 2629933 w 3526278"/>
                <a:gd name="connsiteY3465" fmla="*/ 599817 h 2329115"/>
                <a:gd name="connsiteX3466" fmla="*/ 2631013 w 3526278"/>
                <a:gd name="connsiteY3466" fmla="*/ 597331 h 2329115"/>
                <a:gd name="connsiteX3467" fmla="*/ 2617589 w 3526278"/>
                <a:gd name="connsiteY3467" fmla="*/ 602892 h 2329115"/>
                <a:gd name="connsiteX3468" fmla="*/ 2613581 w 3526278"/>
                <a:gd name="connsiteY3468" fmla="*/ 613029 h 2329115"/>
                <a:gd name="connsiteX3469" fmla="*/ 2600425 w 3526278"/>
                <a:gd name="connsiteY3469" fmla="*/ 618738 h 2329115"/>
                <a:gd name="connsiteX3470" fmla="*/ 2597319 w 3526278"/>
                <a:gd name="connsiteY3470" fmla="*/ 626237 h 2329115"/>
                <a:gd name="connsiteX3471" fmla="*/ 2583530 w 3526278"/>
                <a:gd name="connsiteY3471" fmla="*/ 631949 h 2329115"/>
                <a:gd name="connsiteX3472" fmla="*/ 2579608 w 3526278"/>
                <a:gd name="connsiteY3472" fmla="*/ 641419 h 2329115"/>
                <a:gd name="connsiteX3473" fmla="*/ 2567750 w 3526278"/>
                <a:gd name="connsiteY3473" fmla="*/ 646330 h 2329115"/>
                <a:gd name="connsiteX3474" fmla="*/ 2563161 w 3526278"/>
                <a:gd name="connsiteY3474" fmla="*/ 657680 h 2329115"/>
                <a:gd name="connsiteX3475" fmla="*/ 2552279 w 3526278"/>
                <a:gd name="connsiteY3475" fmla="*/ 662298 h 2329115"/>
                <a:gd name="connsiteX3476" fmla="*/ 2547609 w 3526278"/>
                <a:gd name="connsiteY3476" fmla="*/ 673047 h 2329115"/>
                <a:gd name="connsiteX3477" fmla="*/ 2534292 w 3526278"/>
                <a:gd name="connsiteY3477" fmla="*/ 678306 h 2329115"/>
                <a:gd name="connsiteX3478" fmla="*/ 2530082 w 3526278"/>
                <a:gd name="connsiteY3478" fmla="*/ 688228 h 2329115"/>
                <a:gd name="connsiteX3479" fmla="*/ 2518503 w 3526278"/>
                <a:gd name="connsiteY3479" fmla="*/ 692910 h 2329115"/>
                <a:gd name="connsiteX3480" fmla="*/ 2513820 w 3526278"/>
                <a:gd name="connsiteY3480" fmla="*/ 704490 h 2329115"/>
                <a:gd name="connsiteX3481" fmla="*/ 2503898 w 3526278"/>
                <a:gd name="connsiteY3481" fmla="*/ 708700 h 2329115"/>
                <a:gd name="connsiteX3482" fmla="*/ 2498639 w 3526278"/>
                <a:gd name="connsiteY3482" fmla="*/ 722018 h 2329115"/>
                <a:gd name="connsiteX3483" fmla="*/ 2486439 w 3526278"/>
                <a:gd name="connsiteY3483" fmla="*/ 727317 h 2329115"/>
                <a:gd name="connsiteX3484" fmla="*/ 2482193 w 3526278"/>
                <a:gd name="connsiteY3484" fmla="*/ 737569 h 2329115"/>
                <a:gd name="connsiteX3485" fmla="*/ 2472089 w 3526278"/>
                <a:gd name="connsiteY3485" fmla="*/ 741754 h 2329115"/>
                <a:gd name="connsiteX3486" fmla="*/ 2467011 w 3526278"/>
                <a:gd name="connsiteY3486" fmla="*/ 754015 h 2329115"/>
                <a:gd name="connsiteX3487" fmla="*/ 2456182 w 3526278"/>
                <a:gd name="connsiteY3487" fmla="*/ 758501 h 2329115"/>
                <a:gd name="connsiteX3488" fmla="*/ 2451644 w 3526278"/>
                <a:gd name="connsiteY3488" fmla="*/ 769197 h 2329115"/>
                <a:gd name="connsiteX3489" fmla="*/ 2441287 w 3526278"/>
                <a:gd name="connsiteY3489" fmla="*/ 773385 h 2329115"/>
                <a:gd name="connsiteX3490" fmla="*/ 2435381 w 3526278"/>
                <a:gd name="connsiteY3490" fmla="*/ 787989 h 2329115"/>
                <a:gd name="connsiteX3491" fmla="*/ 2424685 w 3526278"/>
                <a:gd name="connsiteY3491" fmla="*/ 792528 h 2329115"/>
                <a:gd name="connsiteX3492" fmla="*/ 2420200 w 3526278"/>
                <a:gd name="connsiteY3492" fmla="*/ 803356 h 2329115"/>
                <a:gd name="connsiteX3493" fmla="*/ 2410675 w 3526278"/>
                <a:gd name="connsiteY3493" fmla="*/ 807302 h 2329115"/>
                <a:gd name="connsiteX3494" fmla="*/ 2404833 w 3526278"/>
                <a:gd name="connsiteY3494" fmla="*/ 821068 h 2329115"/>
                <a:gd name="connsiteX3495" fmla="*/ 2394227 w 3526278"/>
                <a:gd name="connsiteY3495" fmla="*/ 825357 h 2329115"/>
                <a:gd name="connsiteX3496" fmla="*/ 2388572 w 3526278"/>
                <a:gd name="connsiteY3496" fmla="*/ 839676 h 2329115"/>
                <a:gd name="connsiteX3497" fmla="*/ 2380999 w 3526278"/>
                <a:gd name="connsiteY3497" fmla="*/ 842965 h 2329115"/>
                <a:gd name="connsiteX3498" fmla="*/ 2375920 w 3526278"/>
                <a:gd name="connsiteY3498" fmla="*/ 855227 h 2329115"/>
                <a:gd name="connsiteX3499" fmla="*/ 2366767 w 3526278"/>
                <a:gd name="connsiteY3499" fmla="*/ 859019 h 2329115"/>
                <a:gd name="connsiteX3500" fmla="*/ 2360553 w 3526278"/>
                <a:gd name="connsiteY3500" fmla="*/ 874019 h 2329115"/>
                <a:gd name="connsiteX3501" fmla="*/ 2349872 w 3526278"/>
                <a:gd name="connsiteY3501" fmla="*/ 878443 h 2329115"/>
                <a:gd name="connsiteX3502" fmla="*/ 2344291 w 3526278"/>
                <a:gd name="connsiteY3502" fmla="*/ 891916 h 2329115"/>
                <a:gd name="connsiteX3503" fmla="*/ 2337695 w 3526278"/>
                <a:gd name="connsiteY3503" fmla="*/ 894647 h 2329115"/>
                <a:gd name="connsiteX3504" fmla="*/ 2331640 w 3526278"/>
                <a:gd name="connsiteY3504" fmla="*/ 910337 h 2329115"/>
                <a:gd name="connsiteX3505" fmla="*/ 2323217 w 3526278"/>
                <a:gd name="connsiteY3505" fmla="*/ 914081 h 2329115"/>
                <a:gd name="connsiteX3506" fmla="*/ 2317354 w 3526278"/>
                <a:gd name="connsiteY3506" fmla="*/ 928235 h 2329115"/>
                <a:gd name="connsiteX3507" fmla="*/ 2307251 w 3526278"/>
                <a:gd name="connsiteY3507" fmla="*/ 932420 h 2329115"/>
                <a:gd name="connsiteX3508" fmla="*/ 2302543 w 3526278"/>
                <a:gd name="connsiteY3508" fmla="*/ 943787 h 2329115"/>
                <a:gd name="connsiteX3509" fmla="*/ 2296759 w 3526278"/>
                <a:gd name="connsiteY3509" fmla="*/ 946182 h 2329115"/>
                <a:gd name="connsiteX3510" fmla="*/ 2289891 w 3526278"/>
                <a:gd name="connsiteY3510" fmla="*/ 962763 h 2329115"/>
                <a:gd name="connsiteX3511" fmla="*/ 2282636 w 3526278"/>
                <a:gd name="connsiteY3511" fmla="*/ 965768 h 2329115"/>
                <a:gd name="connsiteX3512" fmla="*/ 2275974 w 3526278"/>
                <a:gd name="connsiteY3512" fmla="*/ 982636 h 2329115"/>
                <a:gd name="connsiteX3513" fmla="*/ 2270319 w 3526278"/>
                <a:gd name="connsiteY3513" fmla="*/ 985092 h 2329115"/>
                <a:gd name="connsiteX3514" fmla="*/ 2263323 w 3526278"/>
                <a:gd name="connsiteY3514" fmla="*/ 1001983 h 2329115"/>
                <a:gd name="connsiteX3515" fmla="*/ 2256827 w 3526278"/>
                <a:gd name="connsiteY3515" fmla="*/ 1004673 h 2329115"/>
                <a:gd name="connsiteX3516" fmla="*/ 2250302 w 3526278"/>
                <a:gd name="connsiteY3516" fmla="*/ 1019695 h 2329115"/>
                <a:gd name="connsiteX3517" fmla="*/ 2244650 w 3526278"/>
                <a:gd name="connsiteY3517" fmla="*/ 1021927 h 2329115"/>
                <a:gd name="connsiteX3518" fmla="*/ 2237465 w 3526278"/>
                <a:gd name="connsiteY3518" fmla="*/ 1038486 h 2329115"/>
                <a:gd name="connsiteX3519" fmla="*/ 2230353 w 3526278"/>
                <a:gd name="connsiteY3519" fmla="*/ 1041298 h 2329115"/>
                <a:gd name="connsiteX3520" fmla="*/ 2224104 w 3526278"/>
                <a:gd name="connsiteY3520" fmla="*/ 1056383 h 2329115"/>
                <a:gd name="connsiteX3521" fmla="*/ 2218671 w 3526278"/>
                <a:gd name="connsiteY3521" fmla="*/ 1058634 h 2329115"/>
                <a:gd name="connsiteX3522" fmla="*/ 2211453 w 3526278"/>
                <a:gd name="connsiteY3522" fmla="*/ 1077335 h 2329115"/>
                <a:gd name="connsiteX3523" fmla="*/ 2205185 w 3526278"/>
                <a:gd name="connsiteY3523" fmla="*/ 1080121 h 2329115"/>
                <a:gd name="connsiteX3524" fmla="*/ 2198616 w 3526278"/>
                <a:gd name="connsiteY3524" fmla="*/ 1095602 h 2329115"/>
                <a:gd name="connsiteX3525" fmla="*/ 2190935 w 3526278"/>
                <a:gd name="connsiteY3525" fmla="*/ 1098708 h 2329115"/>
                <a:gd name="connsiteX3526" fmla="*/ 2184885 w 3526278"/>
                <a:gd name="connsiteY3526" fmla="*/ 1113314 h 2329115"/>
                <a:gd name="connsiteX3527" fmla="*/ 2181609 w 3526278"/>
                <a:gd name="connsiteY3527" fmla="*/ 1114670 h 2329115"/>
                <a:gd name="connsiteX3528" fmla="*/ 2182360 w 3526278"/>
                <a:gd name="connsiteY3528" fmla="*/ 1116483 h 2329115"/>
                <a:gd name="connsiteX3529" fmla="*/ 2174763 w 3526278"/>
                <a:gd name="connsiteY3529" fmla="*/ 1134822 h 2329115"/>
                <a:gd name="connsiteX3530" fmla="*/ 2168308 w 3526278"/>
                <a:gd name="connsiteY3530" fmla="*/ 1137495 h 2329115"/>
                <a:gd name="connsiteX3531" fmla="*/ 2161927 w 3526278"/>
                <a:gd name="connsiteY3531" fmla="*/ 1152534 h 2329115"/>
                <a:gd name="connsiteX3532" fmla="*/ 2157715 w 3526278"/>
                <a:gd name="connsiteY3532" fmla="*/ 1154237 h 2329115"/>
                <a:gd name="connsiteX3533" fmla="*/ 2158323 w 3526278"/>
                <a:gd name="connsiteY3533" fmla="*/ 1155702 h 2329115"/>
                <a:gd name="connsiteX3534" fmla="*/ 2150726 w 3526278"/>
                <a:gd name="connsiteY3534" fmla="*/ 1174041 h 2329115"/>
                <a:gd name="connsiteX3535" fmla="*/ 2145575 w 3526278"/>
                <a:gd name="connsiteY3535" fmla="*/ 1176175 h 2329115"/>
                <a:gd name="connsiteX3536" fmla="*/ 2138075 w 3526278"/>
                <a:gd name="connsiteY3536" fmla="*/ 1194283 h 2329115"/>
                <a:gd name="connsiteX3537" fmla="*/ 2135346 w 3526278"/>
                <a:gd name="connsiteY3537" fmla="*/ 1195413 h 2329115"/>
                <a:gd name="connsiteX3538" fmla="*/ 2127954 w 3526278"/>
                <a:gd name="connsiteY3538" fmla="*/ 1213260 h 2329115"/>
                <a:gd name="connsiteX3539" fmla="*/ 2125120 w 3526278"/>
                <a:gd name="connsiteY3539" fmla="*/ 1214434 h 2329115"/>
                <a:gd name="connsiteX3540" fmla="*/ 2125429 w 3526278"/>
                <a:gd name="connsiteY3540" fmla="*/ 1215163 h 2329115"/>
                <a:gd name="connsiteX3541" fmla="*/ 2117647 w 3526278"/>
                <a:gd name="connsiteY3541" fmla="*/ 1233502 h 2329115"/>
                <a:gd name="connsiteX3542" fmla="*/ 2111493 w 3526278"/>
                <a:gd name="connsiteY3542" fmla="*/ 1235990 h 2329115"/>
                <a:gd name="connsiteX3543" fmla="*/ 2111512 w 3526278"/>
                <a:gd name="connsiteY3543" fmla="*/ 1236038 h 2329115"/>
                <a:gd name="connsiteX3544" fmla="*/ 2103916 w 3526278"/>
                <a:gd name="connsiteY3544" fmla="*/ 1254824 h 2329115"/>
                <a:gd name="connsiteX3545" fmla="*/ 2101274 w 3526278"/>
                <a:gd name="connsiteY3545" fmla="*/ 1255946 h 2329115"/>
                <a:gd name="connsiteX3546" fmla="*/ 2093795 w 3526278"/>
                <a:gd name="connsiteY3546" fmla="*/ 1274881 h 2329115"/>
                <a:gd name="connsiteX3547" fmla="*/ 2090917 w 3526278"/>
                <a:gd name="connsiteY3547" fmla="*/ 1276132 h 2329115"/>
                <a:gd name="connsiteX3548" fmla="*/ 2083674 w 3526278"/>
                <a:gd name="connsiteY3548" fmla="*/ 1294043 h 2329115"/>
                <a:gd name="connsiteX3549" fmla="*/ 2080784 w 3526278"/>
                <a:gd name="connsiteY3549" fmla="*/ 1295270 h 2329115"/>
                <a:gd name="connsiteX3550" fmla="*/ 2081150 w 3526278"/>
                <a:gd name="connsiteY3550" fmla="*/ 1296132 h 2329115"/>
                <a:gd name="connsiteX3551" fmla="*/ 2073368 w 3526278"/>
                <a:gd name="connsiteY3551" fmla="*/ 1314471 h 2329115"/>
                <a:gd name="connsiteX3552" fmla="*/ 2071533 w 3526278"/>
                <a:gd name="connsiteY3552" fmla="*/ 1315213 h 2329115"/>
                <a:gd name="connsiteX3553" fmla="*/ 2072294 w 3526278"/>
                <a:gd name="connsiteY3553" fmla="*/ 1317007 h 2329115"/>
                <a:gd name="connsiteX3554" fmla="*/ 2064327 w 3526278"/>
                <a:gd name="connsiteY3554" fmla="*/ 1335793 h 2329115"/>
                <a:gd name="connsiteX3555" fmla="*/ 2061741 w 3526278"/>
                <a:gd name="connsiteY3555" fmla="*/ 1336839 h 2329115"/>
                <a:gd name="connsiteX3556" fmla="*/ 2062172 w 3526278"/>
                <a:gd name="connsiteY3556" fmla="*/ 1337881 h 2329115"/>
                <a:gd name="connsiteX3557" fmla="*/ 2054576 w 3526278"/>
                <a:gd name="connsiteY3557" fmla="*/ 1356220 h 2329115"/>
                <a:gd name="connsiteX3558" fmla="*/ 2051535 w 3526278"/>
                <a:gd name="connsiteY3558" fmla="*/ 1357479 h 2329115"/>
                <a:gd name="connsiteX3559" fmla="*/ 2052051 w 3526278"/>
                <a:gd name="connsiteY3559" fmla="*/ 1358756 h 2329115"/>
                <a:gd name="connsiteX3560" fmla="*/ 2044455 w 3526278"/>
                <a:gd name="connsiteY3560" fmla="*/ 1377542 h 2329115"/>
                <a:gd name="connsiteX3561" fmla="*/ 2041565 w 3526278"/>
                <a:gd name="connsiteY3561" fmla="*/ 1378768 h 2329115"/>
                <a:gd name="connsiteX3562" fmla="*/ 2041931 w 3526278"/>
                <a:gd name="connsiteY3562" fmla="*/ 1379631 h 2329115"/>
                <a:gd name="connsiteX3563" fmla="*/ 2034149 w 3526278"/>
                <a:gd name="connsiteY3563" fmla="*/ 1397970 h 2329115"/>
                <a:gd name="connsiteX3564" fmla="*/ 2031951 w 3526278"/>
                <a:gd name="connsiteY3564" fmla="*/ 1398858 h 2329115"/>
                <a:gd name="connsiteX3565" fmla="*/ 2033075 w 3526278"/>
                <a:gd name="connsiteY3565" fmla="*/ 1401770 h 2329115"/>
                <a:gd name="connsiteX3566" fmla="*/ 2025478 w 3526278"/>
                <a:gd name="connsiteY3566" fmla="*/ 1421452 h 2329115"/>
                <a:gd name="connsiteX3567" fmla="*/ 2022486 w 3526278"/>
                <a:gd name="connsiteY3567" fmla="*/ 1422782 h 2329115"/>
                <a:gd name="connsiteX3568" fmla="*/ 2022953 w 3526278"/>
                <a:gd name="connsiteY3568" fmla="*/ 1423911 h 2329115"/>
                <a:gd name="connsiteX3569" fmla="*/ 2015357 w 3526278"/>
                <a:gd name="connsiteY3569" fmla="*/ 1442250 h 2329115"/>
                <a:gd name="connsiteX3570" fmla="*/ 2014484 w 3526278"/>
                <a:gd name="connsiteY3570" fmla="*/ 1442612 h 2329115"/>
                <a:gd name="connsiteX3571" fmla="*/ 2015363 w 3526278"/>
                <a:gd name="connsiteY3571" fmla="*/ 1444786 h 2329115"/>
                <a:gd name="connsiteX3572" fmla="*/ 2007766 w 3526278"/>
                <a:gd name="connsiteY3572" fmla="*/ 1463572 h 2329115"/>
                <a:gd name="connsiteX3573" fmla="*/ 2006989 w 3526278"/>
                <a:gd name="connsiteY3573" fmla="*/ 1463902 h 2329115"/>
                <a:gd name="connsiteX3574" fmla="*/ 2007771 w 3526278"/>
                <a:gd name="connsiteY3574" fmla="*/ 1465660 h 2329115"/>
                <a:gd name="connsiteX3575" fmla="*/ 1999619 w 3526278"/>
                <a:gd name="connsiteY3575" fmla="*/ 1483999 h 2329115"/>
                <a:gd name="connsiteX3576" fmla="*/ 1995528 w 3526278"/>
                <a:gd name="connsiteY3576" fmla="*/ 1485578 h 2329115"/>
                <a:gd name="connsiteX3577" fmla="*/ 1996385 w 3526278"/>
                <a:gd name="connsiteY3577" fmla="*/ 1487800 h 2329115"/>
                <a:gd name="connsiteX3578" fmla="*/ 1988789 w 3526278"/>
                <a:gd name="connsiteY3578" fmla="*/ 1507481 h 2329115"/>
                <a:gd name="connsiteX3579" fmla="*/ 1987933 w 3526278"/>
                <a:gd name="connsiteY3579" fmla="*/ 1507861 h 2329115"/>
                <a:gd name="connsiteX3580" fmla="*/ 1988794 w 3526278"/>
                <a:gd name="connsiteY3580" fmla="*/ 1509940 h 2329115"/>
                <a:gd name="connsiteX3581" fmla="*/ 1981198 w 3526278"/>
                <a:gd name="connsiteY3581" fmla="*/ 1528279 h 2329115"/>
                <a:gd name="connsiteX3582" fmla="*/ 1980325 w 3526278"/>
                <a:gd name="connsiteY3582" fmla="*/ 1528641 h 2329115"/>
                <a:gd name="connsiteX3583" fmla="*/ 1981203 w 3526278"/>
                <a:gd name="connsiteY3583" fmla="*/ 1530814 h 2329115"/>
                <a:gd name="connsiteX3584" fmla="*/ 1973607 w 3526278"/>
                <a:gd name="connsiteY3584" fmla="*/ 1549601 h 2329115"/>
                <a:gd name="connsiteX3585" fmla="*/ 1971985 w 3526278"/>
                <a:gd name="connsiteY3585" fmla="*/ 1550290 h 2329115"/>
                <a:gd name="connsiteX3586" fmla="*/ 1973613 w 3526278"/>
                <a:gd name="connsiteY3586" fmla="*/ 1554219 h 2329115"/>
                <a:gd name="connsiteX3587" fmla="*/ 1966017 w 3526278"/>
                <a:gd name="connsiteY3587" fmla="*/ 1572559 h 2329115"/>
                <a:gd name="connsiteX3588" fmla="*/ 1964878 w 3526278"/>
                <a:gd name="connsiteY3588" fmla="*/ 1573030 h 2329115"/>
                <a:gd name="connsiteX3589" fmla="*/ 1966022 w 3526278"/>
                <a:gd name="connsiteY3589" fmla="*/ 1575726 h 2329115"/>
                <a:gd name="connsiteX3590" fmla="*/ 1958240 w 3526278"/>
                <a:gd name="connsiteY3590" fmla="*/ 1594065 h 2329115"/>
                <a:gd name="connsiteX3591" fmla="*/ 1956797 w 3526278"/>
                <a:gd name="connsiteY3591" fmla="*/ 1594649 h 2329115"/>
                <a:gd name="connsiteX3592" fmla="*/ 1958431 w 3526278"/>
                <a:gd name="connsiteY3592" fmla="*/ 1598499 h 2329115"/>
                <a:gd name="connsiteX3593" fmla="*/ 1950721 w 3526278"/>
                <a:gd name="connsiteY3593" fmla="*/ 1616667 h 2329115"/>
                <a:gd name="connsiteX3594" fmla="*/ 1952105 w 3526278"/>
                <a:gd name="connsiteY3594" fmla="*/ 1620006 h 2329115"/>
                <a:gd name="connsiteX3595" fmla="*/ 1944509 w 3526278"/>
                <a:gd name="connsiteY3595" fmla="*/ 1638346 h 2329115"/>
                <a:gd name="connsiteX3596" fmla="*/ 1942946 w 3526278"/>
                <a:gd name="connsiteY3596" fmla="*/ 1638993 h 2329115"/>
                <a:gd name="connsiteX3597" fmla="*/ 1944514 w 3526278"/>
                <a:gd name="connsiteY3597" fmla="*/ 1642779 h 2329115"/>
                <a:gd name="connsiteX3598" fmla="*/ 1937485 w 3526278"/>
                <a:gd name="connsiteY3598" fmla="*/ 1659750 h 2329115"/>
                <a:gd name="connsiteX3599" fmla="*/ 1939455 w 3526278"/>
                <a:gd name="connsiteY3599" fmla="*/ 1664286 h 2329115"/>
                <a:gd name="connsiteX3600" fmla="*/ 1931488 w 3526278"/>
                <a:gd name="connsiteY3600" fmla="*/ 1682625 h 2329115"/>
                <a:gd name="connsiteX3601" fmla="*/ 1930232 w 3526278"/>
                <a:gd name="connsiteY3601" fmla="*/ 1683121 h 2329115"/>
                <a:gd name="connsiteX3602" fmla="*/ 1931864 w 3526278"/>
                <a:gd name="connsiteY3602" fmla="*/ 1687058 h 2329115"/>
                <a:gd name="connsiteX3603" fmla="*/ 1924355 w 3526278"/>
                <a:gd name="connsiteY3603" fmla="*/ 1705186 h 2329115"/>
                <a:gd name="connsiteX3604" fmla="*/ 1926803 w 3526278"/>
                <a:gd name="connsiteY3604" fmla="*/ 1711096 h 2329115"/>
                <a:gd name="connsiteX3605" fmla="*/ 1919207 w 3526278"/>
                <a:gd name="connsiteY3605" fmla="*/ 1729435 h 2329115"/>
                <a:gd name="connsiteX3606" fmla="*/ 1918525 w 3526278"/>
                <a:gd name="connsiteY3606" fmla="*/ 1729718 h 2329115"/>
                <a:gd name="connsiteX3607" fmla="*/ 1919212 w 3526278"/>
                <a:gd name="connsiteY3607" fmla="*/ 1731338 h 2329115"/>
                <a:gd name="connsiteX3608" fmla="*/ 1911430 w 3526278"/>
                <a:gd name="connsiteY3608" fmla="*/ 1749678 h 2329115"/>
                <a:gd name="connsiteX3609" fmla="*/ 1910656 w 3526278"/>
                <a:gd name="connsiteY3609" fmla="*/ 1749991 h 2329115"/>
                <a:gd name="connsiteX3610" fmla="*/ 1912886 w 3526278"/>
                <a:gd name="connsiteY3610" fmla="*/ 1755376 h 2329115"/>
                <a:gd name="connsiteX3611" fmla="*/ 1905537 w 3526278"/>
                <a:gd name="connsiteY3611" fmla="*/ 1773119 h 2329115"/>
                <a:gd name="connsiteX3612" fmla="*/ 1907826 w 3526278"/>
                <a:gd name="connsiteY3612" fmla="*/ 1778781 h 2329115"/>
                <a:gd name="connsiteX3613" fmla="*/ 1900537 w 3526278"/>
                <a:gd name="connsiteY3613" fmla="*/ 1796807 h 2329115"/>
                <a:gd name="connsiteX3614" fmla="*/ 1902765 w 3526278"/>
                <a:gd name="connsiteY3614" fmla="*/ 1802186 h 2329115"/>
                <a:gd name="connsiteX3615" fmla="*/ 1895416 w 3526278"/>
                <a:gd name="connsiteY3615" fmla="*/ 1819930 h 2329115"/>
                <a:gd name="connsiteX3616" fmla="*/ 1897705 w 3526278"/>
                <a:gd name="connsiteY3616" fmla="*/ 1825591 h 2329115"/>
                <a:gd name="connsiteX3617" fmla="*/ 1890721 w 3526278"/>
                <a:gd name="connsiteY3617" fmla="*/ 1842862 h 2329115"/>
                <a:gd name="connsiteX3618" fmla="*/ 1892644 w 3526278"/>
                <a:gd name="connsiteY3618" fmla="*/ 1847732 h 2329115"/>
                <a:gd name="connsiteX3619" fmla="*/ 1885571 w 3526278"/>
                <a:gd name="connsiteY3619" fmla="*/ 1865643 h 2329115"/>
                <a:gd name="connsiteX3620" fmla="*/ 1887583 w 3526278"/>
                <a:gd name="connsiteY3620" fmla="*/ 1870503 h 2329115"/>
                <a:gd name="connsiteX3621" fmla="*/ 1881602 w 3526278"/>
                <a:gd name="connsiteY3621" fmla="*/ 1884944 h 2329115"/>
                <a:gd name="connsiteX3622" fmla="*/ 1885053 w 3526278"/>
                <a:gd name="connsiteY3622" fmla="*/ 1893276 h 2329115"/>
                <a:gd name="connsiteX3623" fmla="*/ 1877516 w 3526278"/>
                <a:gd name="connsiteY3623" fmla="*/ 1911474 h 2329115"/>
                <a:gd name="connsiteX3624" fmla="*/ 1879993 w 3526278"/>
                <a:gd name="connsiteY3624" fmla="*/ 1917314 h 2329115"/>
                <a:gd name="connsiteX3625" fmla="*/ 1873897 w 3526278"/>
                <a:gd name="connsiteY3625" fmla="*/ 1931682 h 2329115"/>
                <a:gd name="connsiteX3626" fmla="*/ 1877462 w 3526278"/>
                <a:gd name="connsiteY3626" fmla="*/ 1940085 h 2329115"/>
                <a:gd name="connsiteX3627" fmla="*/ 1869680 w 3526278"/>
                <a:gd name="connsiteY3627" fmla="*/ 1958424 h 2329115"/>
                <a:gd name="connsiteX3628" fmla="*/ 1868564 w 3526278"/>
                <a:gd name="connsiteY3628" fmla="*/ 1958876 h 2329115"/>
                <a:gd name="connsiteX3629" fmla="*/ 1871136 w 3526278"/>
                <a:gd name="connsiteY3629" fmla="*/ 1965389 h 2329115"/>
                <a:gd name="connsiteX3630" fmla="*/ 1865288 w 3526278"/>
                <a:gd name="connsiteY3630" fmla="*/ 1980197 h 2329115"/>
                <a:gd name="connsiteX3631" fmla="*/ 1868606 w 3526278"/>
                <a:gd name="connsiteY3631" fmla="*/ 1988793 h 2329115"/>
                <a:gd name="connsiteX3632" fmla="*/ 1862457 w 3526278"/>
                <a:gd name="connsiteY3632" fmla="*/ 2004726 h 2329115"/>
                <a:gd name="connsiteX3633" fmla="*/ 1866076 w 3526278"/>
                <a:gd name="connsiteY3633" fmla="*/ 2013463 h 2329115"/>
                <a:gd name="connsiteX3634" fmla="*/ 1860006 w 3526278"/>
                <a:gd name="connsiteY3634" fmla="*/ 2028116 h 2329115"/>
                <a:gd name="connsiteX3635" fmla="*/ 1863545 w 3526278"/>
                <a:gd name="connsiteY3635" fmla="*/ 2036868 h 2329115"/>
                <a:gd name="connsiteX3636" fmla="*/ 1857424 w 3526278"/>
                <a:gd name="connsiteY3636" fmla="*/ 2052006 h 2329115"/>
                <a:gd name="connsiteX3637" fmla="*/ 1861016 w 3526278"/>
                <a:gd name="connsiteY3637" fmla="*/ 2060274 h 2329115"/>
                <a:gd name="connsiteX3638" fmla="*/ 1854624 w 3526278"/>
                <a:gd name="connsiteY3638" fmla="*/ 2074988 h 2329115"/>
                <a:gd name="connsiteX3639" fmla="*/ 1858485 w 3526278"/>
                <a:gd name="connsiteY3639" fmla="*/ 2084311 h 2329115"/>
                <a:gd name="connsiteX3640" fmla="*/ 1852503 w 3526278"/>
                <a:gd name="connsiteY3640" fmla="*/ 2098751 h 2329115"/>
                <a:gd name="connsiteX3641" fmla="*/ 1855955 w 3526278"/>
                <a:gd name="connsiteY3641" fmla="*/ 2107083 h 2329115"/>
                <a:gd name="connsiteX3642" fmla="*/ 1849187 w 3526278"/>
                <a:gd name="connsiteY3642" fmla="*/ 2123421 h 2329115"/>
                <a:gd name="connsiteX3643" fmla="*/ 1853425 w 3526278"/>
                <a:gd name="connsiteY3643" fmla="*/ 2133651 h 2329115"/>
                <a:gd name="connsiteX3644" fmla="*/ 1847355 w 3526278"/>
                <a:gd name="connsiteY3644" fmla="*/ 2148304 h 2329115"/>
                <a:gd name="connsiteX3645" fmla="*/ 1850894 w 3526278"/>
                <a:gd name="connsiteY3645" fmla="*/ 2157057 h 2329115"/>
                <a:gd name="connsiteX3646" fmla="*/ 1846105 w 3526278"/>
                <a:gd name="connsiteY3646" fmla="*/ 2168900 h 2329115"/>
                <a:gd name="connsiteX3647" fmla="*/ 1850894 w 3526278"/>
                <a:gd name="connsiteY3647" fmla="*/ 2180461 h 2329115"/>
                <a:gd name="connsiteX3648" fmla="*/ 1844656 w 3526278"/>
                <a:gd name="connsiteY3648" fmla="*/ 2195522 h 2329115"/>
                <a:gd name="connsiteX3649" fmla="*/ 1848364 w 3526278"/>
                <a:gd name="connsiteY3649" fmla="*/ 2205131 h 2329115"/>
                <a:gd name="connsiteX3650" fmla="*/ 1843435 w 3526278"/>
                <a:gd name="connsiteY3650" fmla="*/ 2217901 h 2329115"/>
                <a:gd name="connsiteX3651" fmla="*/ 1848364 w 3526278"/>
                <a:gd name="connsiteY3651" fmla="*/ 2229802 h 2329115"/>
                <a:gd name="connsiteX3652" fmla="*/ 1843385 w 3526278"/>
                <a:gd name="connsiteY3652" fmla="*/ 2241820 h 2329115"/>
                <a:gd name="connsiteX3653" fmla="*/ 1848364 w 3526278"/>
                <a:gd name="connsiteY3653" fmla="*/ 2253839 h 2329115"/>
                <a:gd name="connsiteX3654" fmla="*/ 1843123 w 3526278"/>
                <a:gd name="connsiteY3654" fmla="*/ 2266490 h 2329115"/>
                <a:gd name="connsiteX3655" fmla="*/ 1848364 w 3526278"/>
                <a:gd name="connsiteY3655" fmla="*/ 2279142 h 2329115"/>
                <a:gd name="connsiteX3656" fmla="*/ 1843385 w 3526278"/>
                <a:gd name="connsiteY3656" fmla="*/ 2291161 h 2329115"/>
                <a:gd name="connsiteX3657" fmla="*/ 1848364 w 3526278"/>
                <a:gd name="connsiteY3657" fmla="*/ 2303180 h 2329115"/>
                <a:gd name="connsiteX3658" fmla="*/ 1822428 w 3526278"/>
                <a:gd name="connsiteY3658" fmla="*/ 2329115 h 2329115"/>
                <a:gd name="connsiteX3659" fmla="*/ 1796493 w 3526278"/>
                <a:gd name="connsiteY3659" fmla="*/ 2303180 h 2329115"/>
                <a:gd name="connsiteX3660" fmla="*/ 1801471 w 3526278"/>
                <a:gd name="connsiteY3660" fmla="*/ 2291161 h 2329115"/>
                <a:gd name="connsiteX3661" fmla="*/ 1796493 w 3526278"/>
                <a:gd name="connsiteY3661" fmla="*/ 2279142 h 2329115"/>
                <a:gd name="connsiteX3662" fmla="*/ 1801733 w 3526278"/>
                <a:gd name="connsiteY3662" fmla="*/ 2266490 h 2329115"/>
                <a:gd name="connsiteX3663" fmla="*/ 1796493 w 3526278"/>
                <a:gd name="connsiteY3663" fmla="*/ 2253839 h 2329115"/>
                <a:gd name="connsiteX3664" fmla="*/ 1801471 w 3526278"/>
                <a:gd name="connsiteY3664" fmla="*/ 2241820 h 2329115"/>
                <a:gd name="connsiteX3665" fmla="*/ 1796493 w 3526278"/>
                <a:gd name="connsiteY3665" fmla="*/ 2229802 h 2329115"/>
                <a:gd name="connsiteX3666" fmla="*/ 1801422 w 3526278"/>
                <a:gd name="connsiteY3666" fmla="*/ 2217901 h 2329115"/>
                <a:gd name="connsiteX3667" fmla="*/ 1796493 w 3526278"/>
                <a:gd name="connsiteY3667" fmla="*/ 2205131 h 2329115"/>
                <a:gd name="connsiteX3668" fmla="*/ 1802642 w 3526278"/>
                <a:gd name="connsiteY3668" fmla="*/ 2189199 h 2329115"/>
                <a:gd name="connsiteX3669" fmla="*/ 1799023 w 3526278"/>
                <a:gd name="connsiteY3669" fmla="*/ 2180461 h 2329115"/>
                <a:gd name="connsiteX3670" fmla="*/ 1803812 w 3526278"/>
                <a:gd name="connsiteY3670" fmla="*/ 2168900 h 2329115"/>
                <a:gd name="connsiteX3671" fmla="*/ 1799023 w 3526278"/>
                <a:gd name="connsiteY3671" fmla="*/ 2157057 h 2329115"/>
                <a:gd name="connsiteX3672" fmla="*/ 1805062 w 3526278"/>
                <a:gd name="connsiteY3672" fmla="*/ 2142121 h 2329115"/>
                <a:gd name="connsiteX3673" fmla="*/ 1801553 w 3526278"/>
                <a:gd name="connsiteY3673" fmla="*/ 2133651 h 2329115"/>
                <a:gd name="connsiteX3674" fmla="*/ 1808321 w 3526278"/>
                <a:gd name="connsiteY3674" fmla="*/ 2117313 h 2329115"/>
                <a:gd name="connsiteX3675" fmla="*/ 1804084 w 3526278"/>
                <a:gd name="connsiteY3675" fmla="*/ 2107083 h 2329115"/>
                <a:gd name="connsiteX3676" fmla="*/ 1810065 w 3526278"/>
                <a:gd name="connsiteY3676" fmla="*/ 2092643 h 2329115"/>
                <a:gd name="connsiteX3677" fmla="*/ 1806614 w 3526278"/>
                <a:gd name="connsiteY3677" fmla="*/ 2084311 h 2329115"/>
                <a:gd name="connsiteX3678" fmla="*/ 1811710 w 3526278"/>
                <a:gd name="connsiteY3678" fmla="*/ 2072006 h 2329115"/>
                <a:gd name="connsiteX3679" fmla="*/ 1806614 w 3526278"/>
                <a:gd name="connsiteY3679" fmla="*/ 2060274 h 2329115"/>
                <a:gd name="connsiteX3680" fmla="*/ 1814136 w 3526278"/>
                <a:gd name="connsiteY3680" fmla="*/ 2042957 h 2329115"/>
                <a:gd name="connsiteX3681" fmla="*/ 1811675 w 3526278"/>
                <a:gd name="connsiteY3681" fmla="*/ 2036868 h 2329115"/>
                <a:gd name="connsiteX3682" fmla="*/ 1817713 w 3526278"/>
                <a:gd name="connsiteY3682" fmla="*/ 2021934 h 2329115"/>
                <a:gd name="connsiteX3683" fmla="*/ 1814205 w 3526278"/>
                <a:gd name="connsiteY3683" fmla="*/ 2013463 h 2329115"/>
                <a:gd name="connsiteX3684" fmla="*/ 1820443 w 3526278"/>
                <a:gd name="connsiteY3684" fmla="*/ 1998401 h 2329115"/>
                <a:gd name="connsiteX3685" fmla="*/ 1816735 w 3526278"/>
                <a:gd name="connsiteY3685" fmla="*/ 1988793 h 2329115"/>
                <a:gd name="connsiteX3686" fmla="*/ 1822554 w 3526278"/>
                <a:gd name="connsiteY3686" fmla="*/ 1973716 h 2329115"/>
                <a:gd name="connsiteX3687" fmla="*/ 1819265 w 3526278"/>
                <a:gd name="connsiteY3687" fmla="*/ 1965389 h 2329115"/>
                <a:gd name="connsiteX3688" fmla="*/ 1826862 w 3526278"/>
                <a:gd name="connsiteY3688" fmla="*/ 1946155 h 2329115"/>
                <a:gd name="connsiteX3689" fmla="*/ 1826895 w 3526278"/>
                <a:gd name="connsiteY3689" fmla="*/ 1946140 h 2329115"/>
                <a:gd name="connsiteX3690" fmla="*/ 1824326 w 3526278"/>
                <a:gd name="connsiteY3690" fmla="*/ 1940085 h 2329115"/>
                <a:gd name="connsiteX3691" fmla="*/ 1830423 w 3526278"/>
                <a:gd name="connsiteY3691" fmla="*/ 1925717 h 2329115"/>
                <a:gd name="connsiteX3692" fmla="*/ 1826857 w 3526278"/>
                <a:gd name="connsiteY3692" fmla="*/ 1917314 h 2329115"/>
                <a:gd name="connsiteX3693" fmla="*/ 1834638 w 3526278"/>
                <a:gd name="connsiteY3693" fmla="*/ 1898975 h 2329115"/>
                <a:gd name="connsiteX3694" fmla="*/ 1835413 w 3526278"/>
                <a:gd name="connsiteY3694" fmla="*/ 1898661 h 2329115"/>
                <a:gd name="connsiteX3695" fmla="*/ 1833182 w 3526278"/>
                <a:gd name="connsiteY3695" fmla="*/ 1893276 h 2329115"/>
                <a:gd name="connsiteX3696" fmla="*/ 1839163 w 3526278"/>
                <a:gd name="connsiteY3696" fmla="*/ 1878835 h 2329115"/>
                <a:gd name="connsiteX3697" fmla="*/ 1835713 w 3526278"/>
                <a:gd name="connsiteY3697" fmla="*/ 1870503 h 2329115"/>
                <a:gd name="connsiteX3698" fmla="*/ 1842907 w 3526278"/>
                <a:gd name="connsiteY3698" fmla="*/ 1853134 h 2329115"/>
                <a:gd name="connsiteX3699" fmla="*/ 1840773 w 3526278"/>
                <a:gd name="connsiteY3699" fmla="*/ 1847732 h 2329115"/>
                <a:gd name="connsiteX3700" fmla="*/ 1847697 w 3526278"/>
                <a:gd name="connsiteY3700" fmla="*/ 1830200 h 2329115"/>
                <a:gd name="connsiteX3701" fmla="*/ 1845834 w 3526278"/>
                <a:gd name="connsiteY3701" fmla="*/ 1825591 h 2329115"/>
                <a:gd name="connsiteX3702" fmla="*/ 1853122 w 3526278"/>
                <a:gd name="connsiteY3702" fmla="*/ 1807565 h 2329115"/>
                <a:gd name="connsiteX3703" fmla="*/ 1850894 w 3526278"/>
                <a:gd name="connsiteY3703" fmla="*/ 1802186 h 2329115"/>
                <a:gd name="connsiteX3704" fmla="*/ 1858243 w 3526278"/>
                <a:gd name="connsiteY3704" fmla="*/ 1784442 h 2329115"/>
                <a:gd name="connsiteX3705" fmla="*/ 1855955 w 3526278"/>
                <a:gd name="connsiteY3705" fmla="*/ 1778781 h 2329115"/>
                <a:gd name="connsiteX3706" fmla="*/ 1863243 w 3526278"/>
                <a:gd name="connsiteY3706" fmla="*/ 1760755 h 2329115"/>
                <a:gd name="connsiteX3707" fmla="*/ 1861015 w 3526278"/>
                <a:gd name="connsiteY3707" fmla="*/ 1755376 h 2329115"/>
                <a:gd name="connsiteX3708" fmla="*/ 1868553 w 3526278"/>
                <a:gd name="connsiteY3708" fmla="*/ 1737177 h 2329115"/>
                <a:gd name="connsiteX3709" fmla="*/ 1866076 w 3526278"/>
                <a:gd name="connsiteY3709" fmla="*/ 1731338 h 2329115"/>
                <a:gd name="connsiteX3710" fmla="*/ 1873857 w 3526278"/>
                <a:gd name="connsiteY3710" fmla="*/ 1712999 h 2329115"/>
                <a:gd name="connsiteX3711" fmla="*/ 1875453 w 3526278"/>
                <a:gd name="connsiteY3711" fmla="*/ 1712354 h 2329115"/>
                <a:gd name="connsiteX3712" fmla="*/ 1874932 w 3526278"/>
                <a:gd name="connsiteY3712" fmla="*/ 1711096 h 2329115"/>
                <a:gd name="connsiteX3713" fmla="*/ 1882441 w 3526278"/>
                <a:gd name="connsiteY3713" fmla="*/ 1692968 h 2329115"/>
                <a:gd name="connsiteX3714" fmla="*/ 1879993 w 3526278"/>
                <a:gd name="connsiteY3714" fmla="*/ 1687058 h 2329115"/>
                <a:gd name="connsiteX3715" fmla="*/ 1887291 w 3526278"/>
                <a:gd name="connsiteY3715" fmla="*/ 1669437 h 2329115"/>
                <a:gd name="connsiteX3716" fmla="*/ 1885053 w 3526278"/>
                <a:gd name="connsiteY3716" fmla="*/ 1664286 h 2329115"/>
                <a:gd name="connsiteX3717" fmla="*/ 1893020 w 3526278"/>
                <a:gd name="connsiteY3717" fmla="*/ 1645947 h 2329115"/>
                <a:gd name="connsiteX3718" fmla="*/ 1893823 w 3526278"/>
                <a:gd name="connsiteY3718" fmla="*/ 1645629 h 2329115"/>
                <a:gd name="connsiteX3719" fmla="*/ 1892643 w 3526278"/>
                <a:gd name="connsiteY3719" fmla="*/ 1642779 h 2329115"/>
                <a:gd name="connsiteX3720" fmla="*/ 1900240 w 3526278"/>
                <a:gd name="connsiteY3720" fmla="*/ 1624440 h 2329115"/>
                <a:gd name="connsiteX3721" fmla="*/ 1901802 w 3526278"/>
                <a:gd name="connsiteY3721" fmla="*/ 1623792 h 2329115"/>
                <a:gd name="connsiteX3722" fmla="*/ 1900234 w 3526278"/>
                <a:gd name="connsiteY3722" fmla="*/ 1620006 h 2329115"/>
                <a:gd name="connsiteX3723" fmla="*/ 1907241 w 3526278"/>
                <a:gd name="connsiteY3723" fmla="*/ 1603088 h 2329115"/>
                <a:gd name="connsiteX3724" fmla="*/ 1905295 w 3526278"/>
                <a:gd name="connsiteY3724" fmla="*/ 1598499 h 2329115"/>
                <a:gd name="connsiteX3725" fmla="*/ 1913076 w 3526278"/>
                <a:gd name="connsiteY3725" fmla="*/ 1580160 h 2329115"/>
                <a:gd name="connsiteX3726" fmla="*/ 1914519 w 3526278"/>
                <a:gd name="connsiteY3726" fmla="*/ 1579576 h 2329115"/>
                <a:gd name="connsiteX3727" fmla="*/ 1912885 w 3526278"/>
                <a:gd name="connsiteY3727" fmla="*/ 1575726 h 2329115"/>
                <a:gd name="connsiteX3728" fmla="*/ 1920667 w 3526278"/>
                <a:gd name="connsiteY3728" fmla="*/ 1557387 h 2329115"/>
                <a:gd name="connsiteX3729" fmla="*/ 1922712 w 3526278"/>
                <a:gd name="connsiteY3729" fmla="*/ 1556561 h 2329115"/>
                <a:gd name="connsiteX3730" fmla="*/ 1921742 w 3526278"/>
                <a:gd name="connsiteY3730" fmla="*/ 1554219 h 2329115"/>
                <a:gd name="connsiteX3731" fmla="*/ 1929338 w 3526278"/>
                <a:gd name="connsiteY3731" fmla="*/ 1535880 h 2329115"/>
                <a:gd name="connsiteX3732" fmla="*/ 1931087 w 3526278"/>
                <a:gd name="connsiteY3732" fmla="*/ 1535155 h 2329115"/>
                <a:gd name="connsiteX3733" fmla="*/ 1929333 w 3526278"/>
                <a:gd name="connsiteY3733" fmla="*/ 1530814 h 2329115"/>
                <a:gd name="connsiteX3734" fmla="*/ 1936929 w 3526278"/>
                <a:gd name="connsiteY3734" fmla="*/ 1512027 h 2329115"/>
                <a:gd name="connsiteX3735" fmla="*/ 1937660 w 3526278"/>
                <a:gd name="connsiteY3735" fmla="*/ 1511717 h 2329115"/>
                <a:gd name="connsiteX3736" fmla="*/ 1936923 w 3526278"/>
                <a:gd name="connsiteY3736" fmla="*/ 1509940 h 2329115"/>
                <a:gd name="connsiteX3737" fmla="*/ 1944520 w 3526278"/>
                <a:gd name="connsiteY3737" fmla="*/ 1491601 h 2329115"/>
                <a:gd name="connsiteX3738" fmla="*/ 1945780 w 3526278"/>
                <a:gd name="connsiteY3738" fmla="*/ 1491078 h 2329115"/>
                <a:gd name="connsiteX3739" fmla="*/ 1944514 w 3526278"/>
                <a:gd name="connsiteY3739" fmla="*/ 1487800 h 2329115"/>
                <a:gd name="connsiteX3740" fmla="*/ 1952111 w 3526278"/>
                <a:gd name="connsiteY3740" fmla="*/ 1468119 h 2329115"/>
                <a:gd name="connsiteX3741" fmla="*/ 1953018 w 3526278"/>
                <a:gd name="connsiteY3741" fmla="*/ 1467714 h 2329115"/>
                <a:gd name="connsiteX3742" fmla="*/ 1952105 w 3526278"/>
                <a:gd name="connsiteY3742" fmla="*/ 1465660 h 2329115"/>
                <a:gd name="connsiteX3743" fmla="*/ 1960257 w 3526278"/>
                <a:gd name="connsiteY3743" fmla="*/ 1447321 h 2329115"/>
                <a:gd name="connsiteX3744" fmla="*/ 1963941 w 3526278"/>
                <a:gd name="connsiteY3744" fmla="*/ 1445898 h 2329115"/>
                <a:gd name="connsiteX3745" fmla="*/ 1963492 w 3526278"/>
                <a:gd name="connsiteY3745" fmla="*/ 1444786 h 2329115"/>
                <a:gd name="connsiteX3746" fmla="*/ 1971088 w 3526278"/>
                <a:gd name="connsiteY3746" fmla="*/ 1425999 h 2329115"/>
                <a:gd name="connsiteX3747" fmla="*/ 1971819 w 3526278"/>
                <a:gd name="connsiteY3747" fmla="*/ 1425689 h 2329115"/>
                <a:gd name="connsiteX3748" fmla="*/ 1971083 w 3526278"/>
                <a:gd name="connsiteY3748" fmla="*/ 1423911 h 2329115"/>
                <a:gd name="connsiteX3749" fmla="*/ 1978679 w 3526278"/>
                <a:gd name="connsiteY3749" fmla="*/ 1405572 h 2329115"/>
                <a:gd name="connsiteX3750" fmla="*/ 1982120 w 3526278"/>
                <a:gd name="connsiteY3750" fmla="*/ 1404146 h 2329115"/>
                <a:gd name="connsiteX3751" fmla="*/ 1981203 w 3526278"/>
                <a:gd name="connsiteY3751" fmla="*/ 1401770 h 2329115"/>
                <a:gd name="connsiteX3752" fmla="*/ 1988800 w 3526278"/>
                <a:gd name="connsiteY3752" fmla="*/ 1382089 h 2329115"/>
                <a:gd name="connsiteX3753" fmla="*/ 1989673 w 3526278"/>
                <a:gd name="connsiteY3753" fmla="*/ 1381701 h 2329115"/>
                <a:gd name="connsiteX3754" fmla="*/ 1988794 w 3526278"/>
                <a:gd name="connsiteY3754" fmla="*/ 1379631 h 2329115"/>
                <a:gd name="connsiteX3755" fmla="*/ 1996576 w 3526278"/>
                <a:gd name="connsiteY3755" fmla="*/ 1361292 h 2329115"/>
                <a:gd name="connsiteX3756" fmla="*/ 2000555 w 3526278"/>
                <a:gd name="connsiteY3756" fmla="*/ 1359683 h 2329115"/>
                <a:gd name="connsiteX3757" fmla="*/ 2000180 w 3526278"/>
                <a:gd name="connsiteY3757" fmla="*/ 1358756 h 2329115"/>
                <a:gd name="connsiteX3758" fmla="*/ 2007777 w 3526278"/>
                <a:gd name="connsiteY3758" fmla="*/ 1339969 h 2329115"/>
                <a:gd name="connsiteX3759" fmla="*/ 2010659 w 3526278"/>
                <a:gd name="connsiteY3759" fmla="*/ 1338746 h 2329115"/>
                <a:gd name="connsiteX3760" fmla="*/ 2010301 w 3526278"/>
                <a:gd name="connsiteY3760" fmla="*/ 1337881 h 2329115"/>
                <a:gd name="connsiteX3761" fmla="*/ 2017898 w 3526278"/>
                <a:gd name="connsiteY3761" fmla="*/ 1319542 h 2329115"/>
                <a:gd name="connsiteX3762" fmla="*/ 2018807 w 3526278"/>
                <a:gd name="connsiteY3762" fmla="*/ 1319165 h 2329115"/>
                <a:gd name="connsiteX3763" fmla="*/ 2017892 w 3526278"/>
                <a:gd name="connsiteY3763" fmla="*/ 1317007 h 2329115"/>
                <a:gd name="connsiteX3764" fmla="*/ 2025859 w 3526278"/>
                <a:gd name="connsiteY3764" fmla="*/ 1298220 h 2329115"/>
                <a:gd name="connsiteX3765" fmla="*/ 2028454 w 3526278"/>
                <a:gd name="connsiteY3765" fmla="*/ 1297170 h 2329115"/>
                <a:gd name="connsiteX3766" fmla="*/ 2028013 w 3526278"/>
                <a:gd name="connsiteY3766" fmla="*/ 1296132 h 2329115"/>
                <a:gd name="connsiteX3767" fmla="*/ 2035795 w 3526278"/>
                <a:gd name="connsiteY3767" fmla="*/ 1277793 h 2329115"/>
                <a:gd name="connsiteX3768" fmla="*/ 2039774 w 3526278"/>
                <a:gd name="connsiteY3768" fmla="*/ 1276183 h 2329115"/>
                <a:gd name="connsiteX3769" fmla="*/ 2039400 w 3526278"/>
                <a:gd name="connsiteY3769" fmla="*/ 1275257 h 2329115"/>
                <a:gd name="connsiteX3770" fmla="*/ 2046996 w 3526278"/>
                <a:gd name="connsiteY3770" fmla="*/ 1256470 h 2329115"/>
                <a:gd name="connsiteX3771" fmla="*/ 2049639 w 3526278"/>
                <a:gd name="connsiteY3771" fmla="*/ 1255349 h 2329115"/>
                <a:gd name="connsiteX3772" fmla="*/ 2057117 w 3526278"/>
                <a:gd name="connsiteY3772" fmla="*/ 1236413 h 2329115"/>
                <a:gd name="connsiteX3773" fmla="*/ 2059995 w 3526278"/>
                <a:gd name="connsiteY3773" fmla="*/ 1235163 h 2329115"/>
                <a:gd name="connsiteX3774" fmla="*/ 2067238 w 3526278"/>
                <a:gd name="connsiteY3774" fmla="*/ 1217251 h 2329115"/>
                <a:gd name="connsiteX3775" fmla="*/ 2072322 w 3526278"/>
                <a:gd name="connsiteY3775" fmla="*/ 1215094 h 2329115"/>
                <a:gd name="connsiteX3776" fmla="*/ 2080074 w 3526278"/>
                <a:gd name="connsiteY3776" fmla="*/ 1196824 h 2329115"/>
                <a:gd name="connsiteX3777" fmla="*/ 2083837 w 3526278"/>
                <a:gd name="connsiteY3777" fmla="*/ 1195302 h 2329115"/>
                <a:gd name="connsiteX3778" fmla="*/ 2083679 w 3526278"/>
                <a:gd name="connsiteY3778" fmla="*/ 1194921 h 2329115"/>
                <a:gd name="connsiteX3779" fmla="*/ 2091275 w 3526278"/>
                <a:gd name="connsiteY3779" fmla="*/ 1176582 h 2329115"/>
                <a:gd name="connsiteX3780" fmla="*/ 2094004 w 3526278"/>
                <a:gd name="connsiteY3780" fmla="*/ 1175451 h 2329115"/>
                <a:gd name="connsiteX3781" fmla="*/ 2101397 w 3526278"/>
                <a:gd name="connsiteY3781" fmla="*/ 1157605 h 2329115"/>
                <a:gd name="connsiteX3782" fmla="*/ 2106547 w 3526278"/>
                <a:gd name="connsiteY3782" fmla="*/ 1155471 h 2329115"/>
                <a:gd name="connsiteX3783" fmla="*/ 2114048 w 3526278"/>
                <a:gd name="connsiteY3783" fmla="*/ 1137363 h 2329115"/>
                <a:gd name="connsiteX3784" fmla="*/ 2117339 w 3526278"/>
                <a:gd name="connsiteY3784" fmla="*/ 1135999 h 2329115"/>
                <a:gd name="connsiteX3785" fmla="*/ 2116573 w 3526278"/>
                <a:gd name="connsiteY3785" fmla="*/ 1134194 h 2329115"/>
                <a:gd name="connsiteX3786" fmla="*/ 2124354 w 3526278"/>
                <a:gd name="connsiteY3786" fmla="*/ 1115855 h 2329115"/>
                <a:gd name="connsiteX3787" fmla="*/ 2132035 w 3526278"/>
                <a:gd name="connsiteY3787" fmla="*/ 1112750 h 2329115"/>
                <a:gd name="connsiteX3788" fmla="*/ 2138085 w 3526278"/>
                <a:gd name="connsiteY3788" fmla="*/ 1098143 h 2329115"/>
                <a:gd name="connsiteX3789" fmla="*/ 2141361 w 3526278"/>
                <a:gd name="connsiteY3789" fmla="*/ 1096786 h 2329115"/>
                <a:gd name="connsiteX3790" fmla="*/ 2140610 w 3526278"/>
                <a:gd name="connsiteY3790" fmla="*/ 1094975 h 2329115"/>
                <a:gd name="connsiteX3791" fmla="*/ 2148206 w 3526278"/>
                <a:gd name="connsiteY3791" fmla="*/ 1076636 h 2329115"/>
                <a:gd name="connsiteX3792" fmla="*/ 2154662 w 3526278"/>
                <a:gd name="connsiteY3792" fmla="*/ 1073961 h 2329115"/>
                <a:gd name="connsiteX3793" fmla="*/ 2161043 w 3526278"/>
                <a:gd name="connsiteY3793" fmla="*/ 1058924 h 2329115"/>
                <a:gd name="connsiteX3794" fmla="*/ 2167732 w 3526278"/>
                <a:gd name="connsiteY3794" fmla="*/ 1056219 h 2329115"/>
                <a:gd name="connsiteX3795" fmla="*/ 2174775 w 3526278"/>
                <a:gd name="connsiteY3795" fmla="*/ 1037972 h 2329115"/>
                <a:gd name="connsiteX3796" fmla="*/ 2181007 w 3526278"/>
                <a:gd name="connsiteY3796" fmla="*/ 1035202 h 2329115"/>
                <a:gd name="connsiteX3797" fmla="*/ 2187426 w 3526278"/>
                <a:gd name="connsiteY3797" fmla="*/ 1019705 h 2329115"/>
                <a:gd name="connsiteX3798" fmla="*/ 2190501 w 3526278"/>
                <a:gd name="connsiteY3798" fmla="*/ 1018431 h 2329115"/>
                <a:gd name="connsiteX3799" fmla="*/ 2198103 w 3526278"/>
                <a:gd name="connsiteY3799" fmla="*/ 1000912 h 2329115"/>
                <a:gd name="connsiteX3800" fmla="*/ 2205294 w 3526278"/>
                <a:gd name="connsiteY3800" fmla="*/ 998069 h 2329115"/>
                <a:gd name="connsiteX3801" fmla="*/ 2211834 w 3526278"/>
                <a:gd name="connsiteY3801" fmla="*/ 983016 h 2329115"/>
                <a:gd name="connsiteX3802" fmla="*/ 2220770 w 3526278"/>
                <a:gd name="connsiteY3802" fmla="*/ 979487 h 2329115"/>
                <a:gd name="connsiteX3803" fmla="*/ 2226645 w 3526278"/>
                <a:gd name="connsiteY3803" fmla="*/ 965305 h 2329115"/>
                <a:gd name="connsiteX3804" fmla="*/ 2231790 w 3526278"/>
                <a:gd name="connsiteY3804" fmla="*/ 963173 h 2329115"/>
                <a:gd name="connsiteX3805" fmla="*/ 2239296 w 3526278"/>
                <a:gd name="connsiteY3805" fmla="*/ 944167 h 2329115"/>
                <a:gd name="connsiteX3806" fmla="*/ 2247133 w 3526278"/>
                <a:gd name="connsiteY3806" fmla="*/ 940763 h 2329115"/>
                <a:gd name="connsiteX3807" fmla="*/ 2253213 w 3526278"/>
                <a:gd name="connsiteY3807" fmla="*/ 926085 h 2329115"/>
                <a:gd name="connsiteX3808" fmla="*/ 2258996 w 3526278"/>
                <a:gd name="connsiteY3808" fmla="*/ 923689 h 2329115"/>
                <a:gd name="connsiteX3809" fmla="*/ 2265864 w 3526278"/>
                <a:gd name="connsiteY3809" fmla="*/ 907108 h 2329115"/>
                <a:gd name="connsiteX3810" fmla="*/ 2272913 w 3526278"/>
                <a:gd name="connsiteY3810" fmla="*/ 904188 h 2329115"/>
                <a:gd name="connsiteX3811" fmla="*/ 2278886 w 3526278"/>
                <a:gd name="connsiteY3811" fmla="*/ 889767 h 2329115"/>
                <a:gd name="connsiteX3812" fmla="*/ 2289387 w 3526278"/>
                <a:gd name="connsiteY3812" fmla="*/ 885417 h 2329115"/>
                <a:gd name="connsiteX3813" fmla="*/ 2294962 w 3526278"/>
                <a:gd name="connsiteY3813" fmla="*/ 870974 h 2329115"/>
                <a:gd name="connsiteX3814" fmla="*/ 2302479 w 3526278"/>
                <a:gd name="connsiteY3814" fmla="*/ 867633 h 2329115"/>
                <a:gd name="connsiteX3815" fmla="*/ 2307613 w 3526278"/>
                <a:gd name="connsiteY3815" fmla="*/ 855237 h 2329115"/>
                <a:gd name="connsiteX3816" fmla="*/ 2316767 w 3526278"/>
                <a:gd name="connsiteY3816" fmla="*/ 851446 h 2329115"/>
                <a:gd name="connsiteX3817" fmla="*/ 2322980 w 3526278"/>
                <a:gd name="connsiteY3817" fmla="*/ 836446 h 2329115"/>
                <a:gd name="connsiteX3818" fmla="*/ 2333661 w 3526278"/>
                <a:gd name="connsiteY3818" fmla="*/ 832022 h 2329115"/>
                <a:gd name="connsiteX3819" fmla="*/ 2339242 w 3526278"/>
                <a:gd name="connsiteY3819" fmla="*/ 818549 h 2329115"/>
                <a:gd name="connsiteX3820" fmla="*/ 2346179 w 3526278"/>
                <a:gd name="connsiteY3820" fmla="*/ 815675 h 2329115"/>
                <a:gd name="connsiteX3821" fmla="*/ 2351893 w 3526278"/>
                <a:gd name="connsiteY3821" fmla="*/ 801208 h 2329115"/>
                <a:gd name="connsiteX3822" fmla="*/ 2361984 w 3526278"/>
                <a:gd name="connsiteY3822" fmla="*/ 796824 h 2329115"/>
                <a:gd name="connsiteX3823" fmla="*/ 2367260 w 3526278"/>
                <a:gd name="connsiteY3823" fmla="*/ 784390 h 2329115"/>
                <a:gd name="connsiteX3824" fmla="*/ 2377981 w 3526278"/>
                <a:gd name="connsiteY3824" fmla="*/ 780055 h 2329115"/>
                <a:gd name="connsiteX3825" fmla="*/ 2383521 w 3526278"/>
                <a:gd name="connsiteY3825" fmla="*/ 766678 h 2329115"/>
                <a:gd name="connsiteX3826" fmla="*/ 2393859 w 3526278"/>
                <a:gd name="connsiteY3826" fmla="*/ 762396 h 2329115"/>
                <a:gd name="connsiteX3827" fmla="*/ 2398703 w 3526278"/>
                <a:gd name="connsiteY3827" fmla="*/ 750416 h 2329115"/>
                <a:gd name="connsiteX3828" fmla="*/ 2408183 w 3526278"/>
                <a:gd name="connsiteY3828" fmla="*/ 746393 h 2329115"/>
                <a:gd name="connsiteX3829" fmla="*/ 2414070 w 3526278"/>
                <a:gd name="connsiteY3829" fmla="*/ 732519 h 2329115"/>
                <a:gd name="connsiteX3830" fmla="*/ 2426050 w 3526278"/>
                <a:gd name="connsiteY3830" fmla="*/ 727674 h 2329115"/>
                <a:gd name="connsiteX3831" fmla="*/ 2430332 w 3526278"/>
                <a:gd name="connsiteY3831" fmla="*/ 717337 h 2329115"/>
                <a:gd name="connsiteX3832" fmla="*/ 2440434 w 3526278"/>
                <a:gd name="connsiteY3832" fmla="*/ 713152 h 2329115"/>
                <a:gd name="connsiteX3833" fmla="*/ 2445513 w 3526278"/>
                <a:gd name="connsiteY3833" fmla="*/ 700891 h 2329115"/>
                <a:gd name="connsiteX3834" fmla="*/ 2456989 w 3526278"/>
                <a:gd name="connsiteY3834" fmla="*/ 696138 h 2329115"/>
                <a:gd name="connsiteX3835" fmla="*/ 2461960 w 3526278"/>
                <a:gd name="connsiteY3835" fmla="*/ 683550 h 2329115"/>
                <a:gd name="connsiteX3836" fmla="*/ 2472218 w 3526278"/>
                <a:gd name="connsiteY3836" fmla="*/ 679093 h 2329115"/>
                <a:gd name="connsiteX3837" fmla="*/ 2477141 w 3526278"/>
                <a:gd name="connsiteY3837" fmla="*/ 666917 h 2329115"/>
                <a:gd name="connsiteX3838" fmla="*/ 2487931 w 3526278"/>
                <a:gd name="connsiteY3838" fmla="*/ 662339 h 2329115"/>
                <a:gd name="connsiteX3839" fmla="*/ 2492509 w 3526278"/>
                <a:gd name="connsiteY3839" fmla="*/ 651550 h 2329115"/>
                <a:gd name="connsiteX3840" fmla="*/ 2504685 w 3526278"/>
                <a:gd name="connsiteY3840" fmla="*/ 646627 h 2329115"/>
                <a:gd name="connsiteX3841" fmla="*/ 2509141 w 3526278"/>
                <a:gd name="connsiteY3841" fmla="*/ 636369 h 2329115"/>
                <a:gd name="connsiteX3842" fmla="*/ 2521953 w 3526278"/>
                <a:gd name="connsiteY3842" fmla="*/ 631308 h 2329115"/>
                <a:gd name="connsiteX3843" fmla="*/ 2526482 w 3526278"/>
                <a:gd name="connsiteY3843" fmla="*/ 620107 h 2329115"/>
                <a:gd name="connsiteX3844" fmla="*/ 2538713 w 3526278"/>
                <a:gd name="connsiteY3844" fmla="*/ 614917 h 2329115"/>
                <a:gd name="connsiteX3845" fmla="*/ 2539294 w 3526278"/>
                <a:gd name="connsiteY3845" fmla="*/ 613516 h 2329115"/>
                <a:gd name="connsiteX3846" fmla="*/ 2523834 w 3526278"/>
                <a:gd name="connsiteY3846" fmla="*/ 620388 h 2329115"/>
                <a:gd name="connsiteX3847" fmla="*/ 2521411 w 3526278"/>
                <a:gd name="connsiteY3847" fmla="*/ 626237 h 2329115"/>
                <a:gd name="connsiteX3848" fmla="*/ 2510676 w 3526278"/>
                <a:gd name="connsiteY3848" fmla="*/ 630684 h 2329115"/>
                <a:gd name="connsiteX3849" fmla="*/ 2506229 w 3526278"/>
                <a:gd name="connsiteY3849" fmla="*/ 641419 h 2329115"/>
                <a:gd name="connsiteX3850" fmla="*/ 2492757 w 3526278"/>
                <a:gd name="connsiteY3850" fmla="*/ 646999 h 2329115"/>
                <a:gd name="connsiteX3851" fmla="*/ 2488333 w 3526278"/>
                <a:gd name="connsiteY3851" fmla="*/ 657680 h 2329115"/>
                <a:gd name="connsiteX3852" fmla="*/ 2476386 w 3526278"/>
                <a:gd name="connsiteY3852" fmla="*/ 662629 h 2329115"/>
                <a:gd name="connsiteX3853" fmla="*/ 2472071 w 3526278"/>
                <a:gd name="connsiteY3853" fmla="*/ 673047 h 2329115"/>
                <a:gd name="connsiteX3854" fmla="*/ 2461149 w 3526278"/>
                <a:gd name="connsiteY3854" fmla="*/ 677571 h 2329115"/>
                <a:gd name="connsiteX3855" fmla="*/ 2456519 w 3526278"/>
                <a:gd name="connsiteY3855" fmla="*/ 688228 h 2329115"/>
                <a:gd name="connsiteX3856" fmla="*/ 2442201 w 3526278"/>
                <a:gd name="connsiteY3856" fmla="*/ 693883 h 2329115"/>
                <a:gd name="connsiteX3857" fmla="*/ 2437912 w 3526278"/>
                <a:gd name="connsiteY3857" fmla="*/ 704490 h 2329115"/>
                <a:gd name="connsiteX3858" fmla="*/ 2427990 w 3526278"/>
                <a:gd name="connsiteY3858" fmla="*/ 708700 h 2329115"/>
                <a:gd name="connsiteX3859" fmla="*/ 2422730 w 3526278"/>
                <a:gd name="connsiteY3859" fmla="*/ 722018 h 2329115"/>
                <a:gd name="connsiteX3860" fmla="*/ 2411981 w 3526278"/>
                <a:gd name="connsiteY3860" fmla="*/ 726687 h 2329115"/>
                <a:gd name="connsiteX3861" fmla="*/ 2407363 w 3526278"/>
                <a:gd name="connsiteY3861" fmla="*/ 737569 h 2329115"/>
                <a:gd name="connsiteX3862" fmla="*/ 2396013 w 3526278"/>
                <a:gd name="connsiteY3862" fmla="*/ 742159 h 2329115"/>
                <a:gd name="connsiteX3863" fmla="*/ 2391102 w 3526278"/>
                <a:gd name="connsiteY3863" fmla="*/ 754015 h 2329115"/>
                <a:gd name="connsiteX3864" fmla="*/ 2380367 w 3526278"/>
                <a:gd name="connsiteY3864" fmla="*/ 758462 h 2329115"/>
                <a:gd name="connsiteX3865" fmla="*/ 2375920 w 3526278"/>
                <a:gd name="connsiteY3865" fmla="*/ 769197 h 2329115"/>
                <a:gd name="connsiteX3866" fmla="*/ 2366767 w 3526278"/>
                <a:gd name="connsiteY3866" fmla="*/ 772989 h 2329115"/>
                <a:gd name="connsiteX3867" fmla="*/ 2360553 w 3526278"/>
                <a:gd name="connsiteY3867" fmla="*/ 787989 h 2329115"/>
                <a:gd name="connsiteX3868" fmla="*/ 2348607 w 3526278"/>
                <a:gd name="connsiteY3868" fmla="*/ 792938 h 2329115"/>
                <a:gd name="connsiteX3869" fmla="*/ 2344291 w 3526278"/>
                <a:gd name="connsiteY3869" fmla="*/ 803356 h 2329115"/>
                <a:gd name="connsiteX3870" fmla="*/ 2334767 w 3526278"/>
                <a:gd name="connsiteY3870" fmla="*/ 807302 h 2329115"/>
                <a:gd name="connsiteX3871" fmla="*/ 2328925 w 3526278"/>
                <a:gd name="connsiteY3871" fmla="*/ 821068 h 2329115"/>
                <a:gd name="connsiteX3872" fmla="*/ 2321329 w 3526278"/>
                <a:gd name="connsiteY3872" fmla="*/ 824139 h 2329115"/>
                <a:gd name="connsiteX3873" fmla="*/ 2315194 w 3526278"/>
                <a:gd name="connsiteY3873" fmla="*/ 839676 h 2329115"/>
                <a:gd name="connsiteX3874" fmla="*/ 2304536 w 3526278"/>
                <a:gd name="connsiteY3874" fmla="*/ 844306 h 2329115"/>
                <a:gd name="connsiteX3875" fmla="*/ 2300012 w 3526278"/>
                <a:gd name="connsiteY3875" fmla="*/ 855227 h 2329115"/>
                <a:gd name="connsiteX3876" fmla="*/ 2290859 w 3526278"/>
                <a:gd name="connsiteY3876" fmla="*/ 859019 h 2329115"/>
                <a:gd name="connsiteX3877" fmla="*/ 2284645 w 3526278"/>
                <a:gd name="connsiteY3877" fmla="*/ 874019 h 2329115"/>
                <a:gd name="connsiteX3878" fmla="*/ 2277018 w 3526278"/>
                <a:gd name="connsiteY3878" fmla="*/ 877179 h 2329115"/>
                <a:gd name="connsiteX3879" fmla="*/ 2270914 w 3526278"/>
                <a:gd name="connsiteY3879" fmla="*/ 891916 h 2329115"/>
                <a:gd name="connsiteX3880" fmla="*/ 2261306 w 3526278"/>
                <a:gd name="connsiteY3880" fmla="*/ 895895 h 2329115"/>
                <a:gd name="connsiteX3881" fmla="*/ 2255732 w 3526278"/>
                <a:gd name="connsiteY3881" fmla="*/ 910337 h 2329115"/>
                <a:gd name="connsiteX3882" fmla="*/ 2248910 w 3526278"/>
                <a:gd name="connsiteY3882" fmla="*/ 913369 h 2329115"/>
                <a:gd name="connsiteX3883" fmla="*/ 2242896 w 3526278"/>
                <a:gd name="connsiteY3883" fmla="*/ 928235 h 2329115"/>
                <a:gd name="connsiteX3884" fmla="*/ 2233892 w 3526278"/>
                <a:gd name="connsiteY3884" fmla="*/ 932054 h 2329115"/>
                <a:gd name="connsiteX3885" fmla="*/ 2228795 w 3526278"/>
                <a:gd name="connsiteY3885" fmla="*/ 943787 h 2329115"/>
                <a:gd name="connsiteX3886" fmla="*/ 2220483 w 3526278"/>
                <a:gd name="connsiteY3886" fmla="*/ 947069 h 2329115"/>
                <a:gd name="connsiteX3887" fmla="*/ 2213983 w 3526278"/>
                <a:gd name="connsiteY3887" fmla="*/ 962763 h 2329115"/>
                <a:gd name="connsiteX3888" fmla="*/ 2208220 w 3526278"/>
                <a:gd name="connsiteY3888" fmla="*/ 965150 h 2329115"/>
                <a:gd name="connsiteX3889" fmla="*/ 2201146 w 3526278"/>
                <a:gd name="connsiteY3889" fmla="*/ 982636 h 2329115"/>
                <a:gd name="connsiteX3890" fmla="*/ 2194210 w 3526278"/>
                <a:gd name="connsiteY3890" fmla="*/ 985577 h 2329115"/>
                <a:gd name="connsiteX3891" fmla="*/ 2187415 w 3526278"/>
                <a:gd name="connsiteY3891" fmla="*/ 1001983 h 2329115"/>
                <a:gd name="connsiteX3892" fmla="*/ 2180999 w 3526278"/>
                <a:gd name="connsiteY3892" fmla="*/ 1004641 h 2329115"/>
                <a:gd name="connsiteX3893" fmla="*/ 2174763 w 3526278"/>
                <a:gd name="connsiteY3893" fmla="*/ 1019695 h 2329115"/>
                <a:gd name="connsiteX3894" fmla="*/ 2168665 w 3526278"/>
                <a:gd name="connsiteY3894" fmla="*/ 1022221 h 2329115"/>
                <a:gd name="connsiteX3895" fmla="*/ 2161927 w 3526278"/>
                <a:gd name="connsiteY3895" fmla="*/ 1038486 h 2329115"/>
                <a:gd name="connsiteX3896" fmla="*/ 2154301 w 3526278"/>
                <a:gd name="connsiteY3896" fmla="*/ 1041645 h 2329115"/>
                <a:gd name="connsiteX3897" fmla="*/ 2148196 w 3526278"/>
                <a:gd name="connsiteY3897" fmla="*/ 1056383 h 2329115"/>
                <a:gd name="connsiteX3898" fmla="*/ 2142763 w 3526278"/>
                <a:gd name="connsiteY3898" fmla="*/ 1058634 h 2329115"/>
                <a:gd name="connsiteX3899" fmla="*/ 2135545 w 3526278"/>
                <a:gd name="connsiteY3899" fmla="*/ 1077335 h 2329115"/>
                <a:gd name="connsiteX3900" fmla="*/ 2129277 w 3526278"/>
                <a:gd name="connsiteY3900" fmla="*/ 1080121 h 2329115"/>
                <a:gd name="connsiteX3901" fmla="*/ 2122707 w 3526278"/>
                <a:gd name="connsiteY3901" fmla="*/ 1095602 h 2329115"/>
                <a:gd name="connsiteX3902" fmla="*/ 2118065 w 3526278"/>
                <a:gd name="connsiteY3902" fmla="*/ 1097479 h 2329115"/>
                <a:gd name="connsiteX3903" fmla="*/ 2111507 w 3526278"/>
                <a:gd name="connsiteY3903" fmla="*/ 1113314 h 2329115"/>
                <a:gd name="connsiteX3904" fmla="*/ 2106071 w 3526278"/>
                <a:gd name="connsiteY3904" fmla="*/ 1115565 h 2329115"/>
                <a:gd name="connsiteX3905" fmla="*/ 2106451 w 3526278"/>
                <a:gd name="connsiteY3905" fmla="*/ 1116483 h 2329115"/>
                <a:gd name="connsiteX3906" fmla="*/ 2098855 w 3526278"/>
                <a:gd name="connsiteY3906" fmla="*/ 1134822 h 2329115"/>
                <a:gd name="connsiteX3907" fmla="*/ 2092440 w 3526278"/>
                <a:gd name="connsiteY3907" fmla="*/ 1137479 h 2329115"/>
                <a:gd name="connsiteX3908" fmla="*/ 2086204 w 3526278"/>
                <a:gd name="connsiteY3908" fmla="*/ 1152534 h 2329115"/>
                <a:gd name="connsiteX3909" fmla="*/ 2082914 w 3526278"/>
                <a:gd name="connsiteY3909" fmla="*/ 1153896 h 2329115"/>
                <a:gd name="connsiteX3910" fmla="*/ 2083680 w 3526278"/>
                <a:gd name="connsiteY3910" fmla="*/ 1155702 h 2329115"/>
                <a:gd name="connsiteX3911" fmla="*/ 2075898 w 3526278"/>
                <a:gd name="connsiteY3911" fmla="*/ 1174041 h 2329115"/>
                <a:gd name="connsiteX3912" fmla="*/ 2072129 w 3526278"/>
                <a:gd name="connsiteY3912" fmla="*/ 1175565 h 2329115"/>
                <a:gd name="connsiteX3913" fmla="*/ 2072294 w 3526278"/>
                <a:gd name="connsiteY3913" fmla="*/ 1175944 h 2329115"/>
                <a:gd name="connsiteX3914" fmla="*/ 2064327 w 3526278"/>
                <a:gd name="connsiteY3914" fmla="*/ 1194283 h 2329115"/>
                <a:gd name="connsiteX3915" fmla="*/ 2059041 w 3526278"/>
                <a:gd name="connsiteY3915" fmla="*/ 1196371 h 2329115"/>
                <a:gd name="connsiteX3916" fmla="*/ 2052046 w 3526278"/>
                <a:gd name="connsiteY3916" fmla="*/ 1213260 h 2329115"/>
                <a:gd name="connsiteX3917" fmla="*/ 2049212 w 3526278"/>
                <a:gd name="connsiteY3917" fmla="*/ 1214434 h 2329115"/>
                <a:gd name="connsiteX3918" fmla="*/ 2049521 w 3526278"/>
                <a:gd name="connsiteY3918" fmla="*/ 1215163 h 2329115"/>
                <a:gd name="connsiteX3919" fmla="*/ 2041739 w 3526278"/>
                <a:gd name="connsiteY3919" fmla="*/ 1233502 h 2329115"/>
                <a:gd name="connsiteX3920" fmla="*/ 2038836 w 3526278"/>
                <a:gd name="connsiteY3920" fmla="*/ 1234676 h 2329115"/>
                <a:gd name="connsiteX3921" fmla="*/ 2039400 w 3526278"/>
                <a:gd name="connsiteY3921" fmla="*/ 1236038 h 2329115"/>
                <a:gd name="connsiteX3922" fmla="*/ 2031618 w 3526278"/>
                <a:gd name="connsiteY3922" fmla="*/ 1254824 h 2329115"/>
                <a:gd name="connsiteX3923" fmla="*/ 2027698 w 3526278"/>
                <a:gd name="connsiteY3923" fmla="*/ 1256448 h 2329115"/>
                <a:gd name="connsiteX3924" fmla="*/ 2020418 w 3526278"/>
                <a:gd name="connsiteY3924" fmla="*/ 1274881 h 2329115"/>
                <a:gd name="connsiteX3925" fmla="*/ 2017539 w 3526278"/>
                <a:gd name="connsiteY3925" fmla="*/ 1276132 h 2329115"/>
                <a:gd name="connsiteX3926" fmla="*/ 2010297 w 3526278"/>
                <a:gd name="connsiteY3926" fmla="*/ 1294043 h 2329115"/>
                <a:gd name="connsiteX3927" fmla="*/ 2007406 w 3526278"/>
                <a:gd name="connsiteY3927" fmla="*/ 1295270 h 2329115"/>
                <a:gd name="connsiteX3928" fmla="*/ 2007772 w 3526278"/>
                <a:gd name="connsiteY3928" fmla="*/ 1296132 h 2329115"/>
                <a:gd name="connsiteX3929" fmla="*/ 1999990 w 3526278"/>
                <a:gd name="connsiteY3929" fmla="*/ 1314471 h 2329115"/>
                <a:gd name="connsiteX3930" fmla="*/ 1996011 w 3526278"/>
                <a:gd name="connsiteY3930" fmla="*/ 1316080 h 2329115"/>
                <a:gd name="connsiteX3931" fmla="*/ 1996385 w 3526278"/>
                <a:gd name="connsiteY3931" fmla="*/ 1317007 h 2329115"/>
                <a:gd name="connsiteX3932" fmla="*/ 1988789 w 3526278"/>
                <a:gd name="connsiteY3932" fmla="*/ 1335793 h 2329115"/>
                <a:gd name="connsiteX3933" fmla="*/ 1985906 w 3526278"/>
                <a:gd name="connsiteY3933" fmla="*/ 1337016 h 2329115"/>
                <a:gd name="connsiteX3934" fmla="*/ 1986264 w 3526278"/>
                <a:gd name="connsiteY3934" fmla="*/ 1337881 h 2329115"/>
                <a:gd name="connsiteX3935" fmla="*/ 1978668 w 3526278"/>
                <a:gd name="connsiteY3935" fmla="*/ 1356220 h 2329115"/>
                <a:gd name="connsiteX3936" fmla="*/ 1975627 w 3526278"/>
                <a:gd name="connsiteY3936" fmla="*/ 1357479 h 2329115"/>
                <a:gd name="connsiteX3937" fmla="*/ 1976143 w 3526278"/>
                <a:gd name="connsiteY3937" fmla="*/ 1358756 h 2329115"/>
                <a:gd name="connsiteX3938" fmla="*/ 1968547 w 3526278"/>
                <a:gd name="connsiteY3938" fmla="*/ 1377542 h 2329115"/>
                <a:gd name="connsiteX3939" fmla="*/ 1967816 w 3526278"/>
                <a:gd name="connsiteY3939" fmla="*/ 1377853 h 2329115"/>
                <a:gd name="connsiteX3940" fmla="*/ 1968552 w 3526278"/>
                <a:gd name="connsiteY3940" fmla="*/ 1379631 h 2329115"/>
                <a:gd name="connsiteX3941" fmla="*/ 1960956 w 3526278"/>
                <a:gd name="connsiteY3941" fmla="*/ 1397970 h 2329115"/>
                <a:gd name="connsiteX3942" fmla="*/ 1957495 w 3526278"/>
                <a:gd name="connsiteY3942" fmla="*/ 1399403 h 2329115"/>
                <a:gd name="connsiteX3943" fmla="*/ 1958432 w 3526278"/>
                <a:gd name="connsiteY3943" fmla="*/ 1401770 h 2329115"/>
                <a:gd name="connsiteX3944" fmla="*/ 1950650 w 3526278"/>
                <a:gd name="connsiteY3944" fmla="*/ 1421452 h 2329115"/>
                <a:gd name="connsiteX3945" fmla="*/ 1948876 w 3526278"/>
                <a:gd name="connsiteY3945" fmla="*/ 1422221 h 2329115"/>
                <a:gd name="connsiteX3946" fmla="*/ 1949575 w 3526278"/>
                <a:gd name="connsiteY3946" fmla="*/ 1423911 h 2329115"/>
                <a:gd name="connsiteX3947" fmla="*/ 1941979 w 3526278"/>
                <a:gd name="connsiteY3947" fmla="*/ 1442250 h 2329115"/>
                <a:gd name="connsiteX3948" fmla="*/ 1938938 w 3526278"/>
                <a:gd name="connsiteY3948" fmla="*/ 1443509 h 2329115"/>
                <a:gd name="connsiteX3949" fmla="*/ 1939455 w 3526278"/>
                <a:gd name="connsiteY3949" fmla="*/ 1444786 h 2329115"/>
                <a:gd name="connsiteX3950" fmla="*/ 1931858 w 3526278"/>
                <a:gd name="connsiteY3950" fmla="*/ 1463572 h 2329115"/>
                <a:gd name="connsiteX3951" fmla="*/ 1931127 w 3526278"/>
                <a:gd name="connsiteY3951" fmla="*/ 1463882 h 2329115"/>
                <a:gd name="connsiteX3952" fmla="*/ 1931864 w 3526278"/>
                <a:gd name="connsiteY3952" fmla="*/ 1465660 h 2329115"/>
                <a:gd name="connsiteX3953" fmla="*/ 1924267 w 3526278"/>
                <a:gd name="connsiteY3953" fmla="*/ 1483999 h 2329115"/>
                <a:gd name="connsiteX3954" fmla="*/ 1922981 w 3526278"/>
                <a:gd name="connsiteY3954" fmla="*/ 1484532 h 2329115"/>
                <a:gd name="connsiteX3955" fmla="*/ 1924273 w 3526278"/>
                <a:gd name="connsiteY3955" fmla="*/ 1487800 h 2329115"/>
                <a:gd name="connsiteX3956" fmla="*/ 1916491 w 3526278"/>
                <a:gd name="connsiteY3956" fmla="*/ 1507481 h 2329115"/>
                <a:gd name="connsiteX3957" fmla="*/ 1915734 w 3526278"/>
                <a:gd name="connsiteY3957" fmla="*/ 1507809 h 2329115"/>
                <a:gd name="connsiteX3958" fmla="*/ 1916681 w 3526278"/>
                <a:gd name="connsiteY3958" fmla="*/ 1509940 h 2329115"/>
                <a:gd name="connsiteX3959" fmla="*/ 1908529 w 3526278"/>
                <a:gd name="connsiteY3959" fmla="*/ 1528279 h 2329115"/>
                <a:gd name="connsiteX3960" fmla="*/ 1904845 w 3526278"/>
                <a:gd name="connsiteY3960" fmla="*/ 1529702 h 2329115"/>
                <a:gd name="connsiteX3961" fmla="*/ 1905295 w 3526278"/>
                <a:gd name="connsiteY3961" fmla="*/ 1530814 h 2329115"/>
                <a:gd name="connsiteX3962" fmla="*/ 1897699 w 3526278"/>
                <a:gd name="connsiteY3962" fmla="*/ 1549601 h 2329115"/>
                <a:gd name="connsiteX3963" fmla="*/ 1896077 w 3526278"/>
                <a:gd name="connsiteY3963" fmla="*/ 1550290 h 2329115"/>
                <a:gd name="connsiteX3964" fmla="*/ 1897705 w 3526278"/>
                <a:gd name="connsiteY3964" fmla="*/ 1554219 h 2329115"/>
                <a:gd name="connsiteX3965" fmla="*/ 1890675 w 3526278"/>
                <a:gd name="connsiteY3965" fmla="*/ 1571192 h 2329115"/>
                <a:gd name="connsiteX3966" fmla="*/ 1892645 w 3526278"/>
                <a:gd name="connsiteY3966" fmla="*/ 1575726 h 2329115"/>
                <a:gd name="connsiteX3967" fmla="*/ 1884678 w 3526278"/>
                <a:gd name="connsiteY3967" fmla="*/ 1594065 h 2329115"/>
                <a:gd name="connsiteX3968" fmla="*/ 1883423 w 3526278"/>
                <a:gd name="connsiteY3968" fmla="*/ 1594561 h 2329115"/>
                <a:gd name="connsiteX3969" fmla="*/ 1885053 w 3526278"/>
                <a:gd name="connsiteY3969" fmla="*/ 1598499 h 2329115"/>
                <a:gd name="connsiteX3970" fmla="*/ 1877457 w 3526278"/>
                <a:gd name="connsiteY3970" fmla="*/ 1616838 h 2329115"/>
                <a:gd name="connsiteX3971" fmla="*/ 1876318 w 3526278"/>
                <a:gd name="connsiteY3971" fmla="*/ 1617310 h 2329115"/>
                <a:gd name="connsiteX3972" fmla="*/ 1877462 w 3526278"/>
                <a:gd name="connsiteY3972" fmla="*/ 1620006 h 2329115"/>
                <a:gd name="connsiteX3973" fmla="*/ 1869680 w 3526278"/>
                <a:gd name="connsiteY3973" fmla="*/ 1638346 h 2329115"/>
                <a:gd name="connsiteX3974" fmla="*/ 1867187 w 3526278"/>
                <a:gd name="connsiteY3974" fmla="*/ 1639354 h 2329115"/>
                <a:gd name="connsiteX3975" fmla="*/ 1868606 w 3526278"/>
                <a:gd name="connsiteY3975" fmla="*/ 1642779 h 2329115"/>
                <a:gd name="connsiteX3976" fmla="*/ 1861622 w 3526278"/>
                <a:gd name="connsiteY3976" fmla="*/ 1659640 h 2329115"/>
                <a:gd name="connsiteX3977" fmla="*/ 1863546 w 3526278"/>
                <a:gd name="connsiteY3977" fmla="*/ 1664286 h 2329115"/>
                <a:gd name="connsiteX3978" fmla="*/ 1855950 w 3526278"/>
                <a:gd name="connsiteY3978" fmla="*/ 1682625 h 2329115"/>
                <a:gd name="connsiteX3979" fmla="*/ 1854387 w 3526278"/>
                <a:gd name="connsiteY3979" fmla="*/ 1683272 h 2329115"/>
                <a:gd name="connsiteX3980" fmla="*/ 1855955 w 3526278"/>
                <a:gd name="connsiteY3980" fmla="*/ 1687058 h 2329115"/>
                <a:gd name="connsiteX3981" fmla="*/ 1848447 w 3526278"/>
                <a:gd name="connsiteY3981" fmla="*/ 1705186 h 2329115"/>
                <a:gd name="connsiteX3982" fmla="*/ 1850895 w 3526278"/>
                <a:gd name="connsiteY3982" fmla="*/ 1711096 h 2329115"/>
                <a:gd name="connsiteX3983" fmla="*/ 1844172 w 3526278"/>
                <a:gd name="connsiteY3983" fmla="*/ 1727326 h 2329115"/>
                <a:gd name="connsiteX3984" fmla="*/ 1845834 w 3526278"/>
                <a:gd name="connsiteY3984" fmla="*/ 1731338 h 2329115"/>
                <a:gd name="connsiteX3985" fmla="*/ 1838238 w 3526278"/>
                <a:gd name="connsiteY3985" fmla="*/ 1749678 h 2329115"/>
                <a:gd name="connsiteX3986" fmla="*/ 1836187 w 3526278"/>
                <a:gd name="connsiteY3986" fmla="*/ 1750527 h 2329115"/>
                <a:gd name="connsiteX3987" fmla="*/ 1838244 w 3526278"/>
                <a:gd name="connsiteY3987" fmla="*/ 1755376 h 2329115"/>
                <a:gd name="connsiteX3988" fmla="*/ 1830777 w 3526278"/>
                <a:gd name="connsiteY3988" fmla="*/ 1772972 h 2329115"/>
                <a:gd name="connsiteX3989" fmla="*/ 1833183 w 3526278"/>
                <a:gd name="connsiteY3989" fmla="*/ 1778781 h 2329115"/>
                <a:gd name="connsiteX3990" fmla="*/ 1825401 w 3526278"/>
                <a:gd name="connsiteY3990" fmla="*/ 1797567 h 2329115"/>
                <a:gd name="connsiteX3991" fmla="*/ 1825011 w 3526278"/>
                <a:gd name="connsiteY3991" fmla="*/ 1797729 h 2329115"/>
                <a:gd name="connsiteX3992" fmla="*/ 1826857 w 3526278"/>
                <a:gd name="connsiteY3992" fmla="*/ 1802186 h 2329115"/>
                <a:gd name="connsiteX3993" fmla="*/ 1819508 w 3526278"/>
                <a:gd name="connsiteY3993" fmla="*/ 1819930 h 2329115"/>
                <a:gd name="connsiteX3994" fmla="*/ 1821797 w 3526278"/>
                <a:gd name="connsiteY3994" fmla="*/ 1825591 h 2329115"/>
                <a:gd name="connsiteX3995" fmla="*/ 1816017 w 3526278"/>
                <a:gd name="connsiteY3995" fmla="*/ 1839885 h 2329115"/>
                <a:gd name="connsiteX3996" fmla="*/ 1819267 w 3526278"/>
                <a:gd name="connsiteY3996" fmla="*/ 1847732 h 2329115"/>
                <a:gd name="connsiteX3997" fmla="*/ 1812020 w 3526278"/>
                <a:gd name="connsiteY3997" fmla="*/ 1865227 h 2329115"/>
                <a:gd name="connsiteX3998" fmla="*/ 1814206 w 3526278"/>
                <a:gd name="connsiteY3998" fmla="*/ 1870503 h 2329115"/>
                <a:gd name="connsiteX3999" fmla="*/ 1806959 w 3526278"/>
                <a:gd name="connsiteY3999" fmla="*/ 1887998 h 2329115"/>
                <a:gd name="connsiteX4000" fmla="*/ 1809145 w 3526278"/>
                <a:gd name="connsiteY4000" fmla="*/ 1893276 h 2329115"/>
                <a:gd name="connsiteX4001" fmla="*/ 1801636 w 3526278"/>
                <a:gd name="connsiteY4001" fmla="*/ 1911404 h 2329115"/>
                <a:gd name="connsiteX4002" fmla="*/ 1804085 w 3526278"/>
                <a:gd name="connsiteY4002" fmla="*/ 1917314 h 2329115"/>
                <a:gd name="connsiteX4003" fmla="*/ 1798062 w 3526278"/>
                <a:gd name="connsiteY4003" fmla="*/ 1931854 h 2329115"/>
                <a:gd name="connsiteX4004" fmla="*/ 1801555 w 3526278"/>
                <a:gd name="connsiteY4004" fmla="*/ 1940086 h 2329115"/>
                <a:gd name="connsiteX4005" fmla="*/ 1794923 w 3526278"/>
                <a:gd name="connsiteY4005" fmla="*/ 1955715 h 2329115"/>
                <a:gd name="connsiteX4006" fmla="*/ 1799023 w 3526278"/>
                <a:gd name="connsiteY4006" fmla="*/ 1965389 h 2329115"/>
                <a:gd name="connsiteX4007" fmla="*/ 1791618 w 3526278"/>
                <a:gd name="connsiteY4007" fmla="*/ 1982861 h 2329115"/>
                <a:gd name="connsiteX4008" fmla="*/ 1793963 w 3526278"/>
                <a:gd name="connsiteY4008" fmla="*/ 1988793 h 2329115"/>
                <a:gd name="connsiteX4009" fmla="*/ 1787119 w 3526278"/>
                <a:gd name="connsiteY4009" fmla="*/ 2006104 h 2329115"/>
                <a:gd name="connsiteX4010" fmla="*/ 1790168 w 3526278"/>
                <a:gd name="connsiteY4010" fmla="*/ 2013463 h 2329115"/>
                <a:gd name="connsiteX4011" fmla="*/ 1784098 w 3526278"/>
                <a:gd name="connsiteY4011" fmla="*/ 2028116 h 2329115"/>
                <a:gd name="connsiteX4012" fmla="*/ 1787637 w 3526278"/>
                <a:gd name="connsiteY4012" fmla="*/ 2036868 h 2329115"/>
                <a:gd name="connsiteX4013" fmla="*/ 1781598 w 3526278"/>
                <a:gd name="connsiteY4013" fmla="*/ 2051803 h 2329115"/>
                <a:gd name="connsiteX4014" fmla="*/ 1785107 w 3526278"/>
                <a:gd name="connsiteY4014" fmla="*/ 2060274 h 2329115"/>
                <a:gd name="connsiteX4015" fmla="*/ 1778864 w 3526278"/>
                <a:gd name="connsiteY4015" fmla="*/ 2075346 h 2329115"/>
                <a:gd name="connsiteX4016" fmla="*/ 1782577 w 3526278"/>
                <a:gd name="connsiteY4016" fmla="*/ 2084311 h 2329115"/>
                <a:gd name="connsiteX4017" fmla="*/ 1776595 w 3526278"/>
                <a:gd name="connsiteY4017" fmla="*/ 2098751 h 2329115"/>
                <a:gd name="connsiteX4018" fmla="*/ 1780047 w 3526278"/>
                <a:gd name="connsiteY4018" fmla="*/ 2107083 h 2329115"/>
                <a:gd name="connsiteX4019" fmla="*/ 1773279 w 3526278"/>
                <a:gd name="connsiteY4019" fmla="*/ 2123421 h 2329115"/>
                <a:gd name="connsiteX4020" fmla="*/ 1777516 w 3526278"/>
                <a:gd name="connsiteY4020" fmla="*/ 2133651 h 2329115"/>
                <a:gd name="connsiteX4021" fmla="*/ 1772727 w 3526278"/>
                <a:gd name="connsiteY4021" fmla="*/ 2145213 h 2329115"/>
                <a:gd name="connsiteX4022" fmla="*/ 1777516 w 3526278"/>
                <a:gd name="connsiteY4022" fmla="*/ 2157057 h 2329115"/>
                <a:gd name="connsiteX4023" fmla="*/ 1771478 w 3526278"/>
                <a:gd name="connsiteY4023" fmla="*/ 2171990 h 2329115"/>
                <a:gd name="connsiteX4024" fmla="*/ 1774986 w 3526278"/>
                <a:gd name="connsiteY4024" fmla="*/ 2180461 h 2329115"/>
                <a:gd name="connsiteX4025" fmla="*/ 1770057 w 3526278"/>
                <a:gd name="connsiteY4025" fmla="*/ 2192361 h 2329115"/>
                <a:gd name="connsiteX4026" fmla="*/ 1774986 w 3526278"/>
                <a:gd name="connsiteY4026" fmla="*/ 2205131 h 2329115"/>
                <a:gd name="connsiteX4027" fmla="*/ 1768836 w 3526278"/>
                <a:gd name="connsiteY4027" fmla="*/ 2221063 h 2329115"/>
                <a:gd name="connsiteX4028" fmla="*/ 1772456 w 3526278"/>
                <a:gd name="connsiteY4028" fmla="*/ 2229802 h 2329115"/>
                <a:gd name="connsiteX4029" fmla="*/ 1767477 w 3526278"/>
                <a:gd name="connsiteY4029" fmla="*/ 2241820 h 2329115"/>
                <a:gd name="connsiteX4030" fmla="*/ 1772456 w 3526278"/>
                <a:gd name="connsiteY4030" fmla="*/ 2253839 h 2329115"/>
                <a:gd name="connsiteX4031" fmla="*/ 1767215 w 3526278"/>
                <a:gd name="connsiteY4031" fmla="*/ 2266490 h 2329115"/>
                <a:gd name="connsiteX4032" fmla="*/ 1772456 w 3526278"/>
                <a:gd name="connsiteY4032" fmla="*/ 2279142 h 2329115"/>
                <a:gd name="connsiteX4033" fmla="*/ 1767477 w 3526278"/>
                <a:gd name="connsiteY4033" fmla="*/ 2291161 h 2329115"/>
                <a:gd name="connsiteX4034" fmla="*/ 1772456 w 3526278"/>
                <a:gd name="connsiteY4034" fmla="*/ 2303180 h 2329115"/>
                <a:gd name="connsiteX4035" fmla="*/ 1746520 w 3526278"/>
                <a:gd name="connsiteY4035" fmla="*/ 2329115 h 2329115"/>
                <a:gd name="connsiteX4036" fmla="*/ 1720585 w 3526278"/>
                <a:gd name="connsiteY4036" fmla="*/ 2303180 h 2329115"/>
                <a:gd name="connsiteX4037" fmla="*/ 1725563 w 3526278"/>
                <a:gd name="connsiteY4037" fmla="*/ 2291161 h 2329115"/>
                <a:gd name="connsiteX4038" fmla="*/ 1720585 w 3526278"/>
                <a:gd name="connsiteY4038" fmla="*/ 2279142 h 2329115"/>
                <a:gd name="connsiteX4039" fmla="*/ 1725825 w 3526278"/>
                <a:gd name="connsiteY4039" fmla="*/ 2266490 h 2329115"/>
                <a:gd name="connsiteX4040" fmla="*/ 1720585 w 3526278"/>
                <a:gd name="connsiteY4040" fmla="*/ 2253839 h 2329115"/>
                <a:gd name="connsiteX4041" fmla="*/ 1725562 w 3526278"/>
                <a:gd name="connsiteY4041" fmla="*/ 2241820 h 2329115"/>
                <a:gd name="connsiteX4042" fmla="*/ 1720585 w 3526278"/>
                <a:gd name="connsiteY4042" fmla="*/ 2229802 h 2329115"/>
                <a:gd name="connsiteX4043" fmla="*/ 1726823 w 3526278"/>
                <a:gd name="connsiteY4043" fmla="*/ 2214740 h 2329115"/>
                <a:gd name="connsiteX4044" fmla="*/ 1723115 w 3526278"/>
                <a:gd name="connsiteY4044" fmla="*/ 2205131 h 2329115"/>
                <a:gd name="connsiteX4045" fmla="*/ 1728044 w 3526278"/>
                <a:gd name="connsiteY4045" fmla="*/ 2192361 h 2329115"/>
                <a:gd name="connsiteX4046" fmla="*/ 1723115 w 3526278"/>
                <a:gd name="connsiteY4046" fmla="*/ 2180461 h 2329115"/>
                <a:gd name="connsiteX4047" fmla="*/ 1729184 w 3526278"/>
                <a:gd name="connsiteY4047" fmla="*/ 2165809 h 2329115"/>
                <a:gd name="connsiteX4048" fmla="*/ 1725645 w 3526278"/>
                <a:gd name="connsiteY4048" fmla="*/ 2157057 h 2329115"/>
                <a:gd name="connsiteX4049" fmla="*/ 1730434 w 3526278"/>
                <a:gd name="connsiteY4049" fmla="*/ 2145213 h 2329115"/>
                <a:gd name="connsiteX4050" fmla="*/ 1725645 w 3526278"/>
                <a:gd name="connsiteY4050" fmla="*/ 2133651 h 2329115"/>
                <a:gd name="connsiteX4051" fmla="*/ 1732413 w 3526278"/>
                <a:gd name="connsiteY4051" fmla="*/ 2117313 h 2329115"/>
                <a:gd name="connsiteX4052" fmla="*/ 1728176 w 3526278"/>
                <a:gd name="connsiteY4052" fmla="*/ 2107083 h 2329115"/>
                <a:gd name="connsiteX4053" fmla="*/ 1734157 w 3526278"/>
                <a:gd name="connsiteY4053" fmla="*/ 2092643 h 2329115"/>
                <a:gd name="connsiteX4054" fmla="*/ 1730706 w 3526278"/>
                <a:gd name="connsiteY4054" fmla="*/ 2084311 h 2329115"/>
                <a:gd name="connsiteX4055" fmla="*/ 1736949 w 3526278"/>
                <a:gd name="connsiteY4055" fmla="*/ 2069238 h 2329115"/>
                <a:gd name="connsiteX4056" fmla="*/ 1733236 w 3526278"/>
                <a:gd name="connsiteY4056" fmla="*/ 2060274 h 2329115"/>
                <a:gd name="connsiteX4057" fmla="*/ 1739306 w 3526278"/>
                <a:gd name="connsiteY4057" fmla="*/ 2045620 h 2329115"/>
                <a:gd name="connsiteX4058" fmla="*/ 1735766 w 3526278"/>
                <a:gd name="connsiteY4058" fmla="*/ 2036868 h 2329115"/>
                <a:gd name="connsiteX4059" fmla="*/ 1741805 w 3526278"/>
                <a:gd name="connsiteY4059" fmla="*/ 2021933 h 2329115"/>
                <a:gd name="connsiteX4060" fmla="*/ 1738297 w 3526278"/>
                <a:gd name="connsiteY4060" fmla="*/ 2013463 h 2329115"/>
                <a:gd name="connsiteX4061" fmla="*/ 1744581 w 3526278"/>
                <a:gd name="connsiteY4061" fmla="*/ 1998290 h 2329115"/>
                <a:gd name="connsiteX4062" fmla="*/ 1740827 w 3526278"/>
                <a:gd name="connsiteY4062" fmla="*/ 1988793 h 2329115"/>
                <a:gd name="connsiteX4063" fmla="*/ 1746836 w 3526278"/>
                <a:gd name="connsiteY4063" fmla="*/ 1973596 h 2329115"/>
                <a:gd name="connsiteX4064" fmla="*/ 1743357 w 3526278"/>
                <a:gd name="connsiteY4064" fmla="*/ 1965389 h 2329115"/>
                <a:gd name="connsiteX4065" fmla="*/ 1751252 w 3526278"/>
                <a:gd name="connsiteY4065" fmla="*/ 1946763 h 2329115"/>
                <a:gd name="connsiteX4066" fmla="*/ 1748419 w 3526278"/>
                <a:gd name="connsiteY4066" fmla="*/ 1940086 h 2329115"/>
                <a:gd name="connsiteX4067" fmla="*/ 1755112 w 3526278"/>
                <a:gd name="connsiteY4067" fmla="*/ 1924312 h 2329115"/>
                <a:gd name="connsiteX4068" fmla="*/ 1752214 w 3526278"/>
                <a:gd name="connsiteY4068" fmla="*/ 1917314 h 2329115"/>
                <a:gd name="connsiteX4069" fmla="*/ 1759722 w 3526278"/>
                <a:gd name="connsiteY4069" fmla="*/ 1899186 h 2329115"/>
                <a:gd name="connsiteX4070" fmla="*/ 1757274 w 3526278"/>
                <a:gd name="connsiteY4070" fmla="*/ 1893276 h 2329115"/>
                <a:gd name="connsiteX4071" fmla="*/ 1764521 w 3526278"/>
                <a:gd name="connsiteY4071" fmla="*/ 1875781 h 2329115"/>
                <a:gd name="connsiteX4072" fmla="*/ 1762335 w 3526278"/>
                <a:gd name="connsiteY4072" fmla="*/ 1870503 h 2329115"/>
                <a:gd name="connsiteX4073" fmla="*/ 1768316 w 3526278"/>
                <a:gd name="connsiteY4073" fmla="*/ 1856063 h 2329115"/>
                <a:gd name="connsiteX4074" fmla="*/ 1764865 w 3526278"/>
                <a:gd name="connsiteY4074" fmla="*/ 1847732 h 2329115"/>
                <a:gd name="connsiteX4075" fmla="*/ 1771956 w 3526278"/>
                <a:gd name="connsiteY4075" fmla="*/ 1830613 h 2329115"/>
                <a:gd name="connsiteX4076" fmla="*/ 1769925 w 3526278"/>
                <a:gd name="connsiteY4076" fmla="*/ 1825591 h 2329115"/>
                <a:gd name="connsiteX4077" fmla="*/ 1777214 w 3526278"/>
                <a:gd name="connsiteY4077" fmla="*/ 1807565 h 2329115"/>
                <a:gd name="connsiteX4078" fmla="*/ 1774986 w 3526278"/>
                <a:gd name="connsiteY4078" fmla="*/ 1802186 h 2329115"/>
                <a:gd name="connsiteX4079" fmla="*/ 1782363 w 3526278"/>
                <a:gd name="connsiteY4079" fmla="*/ 1784375 h 2329115"/>
                <a:gd name="connsiteX4080" fmla="*/ 1780047 w 3526278"/>
                <a:gd name="connsiteY4080" fmla="*/ 1778781 h 2329115"/>
                <a:gd name="connsiteX4081" fmla="*/ 1787452 w 3526278"/>
                <a:gd name="connsiteY4081" fmla="*/ 1760902 h 2329115"/>
                <a:gd name="connsiteX4082" fmla="*/ 1785107 w 3526278"/>
                <a:gd name="connsiteY4082" fmla="*/ 1755376 h 2329115"/>
                <a:gd name="connsiteX4083" fmla="*/ 1792888 w 3526278"/>
                <a:gd name="connsiteY4083" fmla="*/ 1737037 h 2329115"/>
                <a:gd name="connsiteX4084" fmla="*/ 1795831 w 3526278"/>
                <a:gd name="connsiteY4084" fmla="*/ 1735847 h 2329115"/>
                <a:gd name="connsiteX4085" fmla="*/ 1793963 w 3526278"/>
                <a:gd name="connsiteY4085" fmla="*/ 1731338 h 2329115"/>
                <a:gd name="connsiteX4086" fmla="*/ 1800686 w 3526278"/>
                <a:gd name="connsiteY4086" fmla="*/ 1715108 h 2329115"/>
                <a:gd name="connsiteX4087" fmla="*/ 1799024 w 3526278"/>
                <a:gd name="connsiteY4087" fmla="*/ 1711096 h 2329115"/>
                <a:gd name="connsiteX4088" fmla="*/ 1806533 w 3526278"/>
                <a:gd name="connsiteY4088" fmla="*/ 1692968 h 2329115"/>
                <a:gd name="connsiteX4089" fmla="*/ 1804085 w 3526278"/>
                <a:gd name="connsiteY4089" fmla="*/ 1687058 h 2329115"/>
                <a:gd name="connsiteX4090" fmla="*/ 1811681 w 3526278"/>
                <a:gd name="connsiteY4090" fmla="*/ 1668719 h 2329115"/>
                <a:gd name="connsiteX4091" fmla="*/ 1813244 w 3526278"/>
                <a:gd name="connsiteY4091" fmla="*/ 1668071 h 2329115"/>
                <a:gd name="connsiteX4092" fmla="*/ 1811675 w 3526278"/>
                <a:gd name="connsiteY4092" fmla="*/ 1664286 h 2329115"/>
                <a:gd name="connsiteX4093" fmla="*/ 1818659 w 3526278"/>
                <a:gd name="connsiteY4093" fmla="*/ 1647424 h 2329115"/>
                <a:gd name="connsiteX4094" fmla="*/ 1816735 w 3526278"/>
                <a:gd name="connsiteY4094" fmla="*/ 1642779 h 2329115"/>
                <a:gd name="connsiteX4095" fmla="*/ 1824331 w 3526278"/>
                <a:gd name="connsiteY4095" fmla="*/ 1624440 h 2329115"/>
                <a:gd name="connsiteX4096" fmla="*/ 1825926 w 3526278"/>
                <a:gd name="connsiteY4096" fmla="*/ 1623778 h 2329115"/>
                <a:gd name="connsiteX4097" fmla="*/ 1824326 w 3526278"/>
                <a:gd name="connsiteY4097" fmla="*/ 1620006 h 2329115"/>
                <a:gd name="connsiteX4098" fmla="*/ 1832107 w 3526278"/>
                <a:gd name="connsiteY4098" fmla="*/ 1601667 h 2329115"/>
                <a:gd name="connsiteX4099" fmla="*/ 1834152 w 3526278"/>
                <a:gd name="connsiteY4099" fmla="*/ 1600840 h 2329115"/>
                <a:gd name="connsiteX4100" fmla="*/ 1833182 w 3526278"/>
                <a:gd name="connsiteY4100" fmla="*/ 1598499 h 2329115"/>
                <a:gd name="connsiteX4101" fmla="*/ 1840481 w 3526278"/>
                <a:gd name="connsiteY4101" fmla="*/ 1580878 h 2329115"/>
                <a:gd name="connsiteX4102" fmla="*/ 1838243 w 3526278"/>
                <a:gd name="connsiteY4102" fmla="*/ 1575726 h 2329115"/>
                <a:gd name="connsiteX4103" fmla="*/ 1846210 w 3526278"/>
                <a:gd name="connsiteY4103" fmla="*/ 1557387 h 2329115"/>
                <a:gd name="connsiteX4104" fmla="*/ 1847014 w 3526278"/>
                <a:gd name="connsiteY4104" fmla="*/ 1557069 h 2329115"/>
                <a:gd name="connsiteX4105" fmla="*/ 1845834 w 3526278"/>
                <a:gd name="connsiteY4105" fmla="*/ 1554219 h 2329115"/>
                <a:gd name="connsiteX4106" fmla="*/ 1853430 w 3526278"/>
                <a:gd name="connsiteY4106" fmla="*/ 1535880 h 2329115"/>
                <a:gd name="connsiteX4107" fmla="*/ 1855179 w 3526278"/>
                <a:gd name="connsiteY4107" fmla="*/ 1535155 h 2329115"/>
                <a:gd name="connsiteX4108" fmla="*/ 1853425 w 3526278"/>
                <a:gd name="connsiteY4108" fmla="*/ 1530814 h 2329115"/>
                <a:gd name="connsiteX4109" fmla="*/ 1861021 w 3526278"/>
                <a:gd name="connsiteY4109" fmla="*/ 1512027 h 2329115"/>
                <a:gd name="connsiteX4110" fmla="*/ 1861797 w 3526278"/>
                <a:gd name="connsiteY4110" fmla="*/ 1511698 h 2329115"/>
                <a:gd name="connsiteX4111" fmla="*/ 1861015 w 3526278"/>
                <a:gd name="connsiteY4111" fmla="*/ 1509940 h 2329115"/>
                <a:gd name="connsiteX4112" fmla="*/ 1869167 w 3526278"/>
                <a:gd name="connsiteY4112" fmla="*/ 1491601 h 2329115"/>
                <a:gd name="connsiteX4113" fmla="*/ 1872179 w 3526278"/>
                <a:gd name="connsiteY4113" fmla="*/ 1490438 h 2329115"/>
                <a:gd name="connsiteX4114" fmla="*/ 1871136 w 3526278"/>
                <a:gd name="connsiteY4114" fmla="*/ 1487800 h 2329115"/>
                <a:gd name="connsiteX4115" fmla="*/ 1878918 w 3526278"/>
                <a:gd name="connsiteY4115" fmla="*/ 1468119 h 2329115"/>
                <a:gd name="connsiteX4116" fmla="*/ 1880692 w 3526278"/>
                <a:gd name="connsiteY4116" fmla="*/ 1467349 h 2329115"/>
                <a:gd name="connsiteX4117" fmla="*/ 1879993 w 3526278"/>
                <a:gd name="connsiteY4117" fmla="*/ 1465660 h 2329115"/>
                <a:gd name="connsiteX4118" fmla="*/ 1887589 w 3526278"/>
                <a:gd name="connsiteY4118" fmla="*/ 1447321 h 2329115"/>
                <a:gd name="connsiteX4119" fmla="*/ 1888462 w 3526278"/>
                <a:gd name="connsiteY4119" fmla="*/ 1446959 h 2329115"/>
                <a:gd name="connsiteX4120" fmla="*/ 1887583 w 3526278"/>
                <a:gd name="connsiteY4120" fmla="*/ 1444786 h 2329115"/>
                <a:gd name="connsiteX4121" fmla="*/ 1895180 w 3526278"/>
                <a:gd name="connsiteY4121" fmla="*/ 1425999 h 2329115"/>
                <a:gd name="connsiteX4122" fmla="*/ 1898062 w 3526278"/>
                <a:gd name="connsiteY4122" fmla="*/ 1424776 h 2329115"/>
                <a:gd name="connsiteX4123" fmla="*/ 1897705 w 3526278"/>
                <a:gd name="connsiteY4123" fmla="*/ 1423911 h 2329115"/>
                <a:gd name="connsiteX4124" fmla="*/ 1905301 w 3526278"/>
                <a:gd name="connsiteY4124" fmla="*/ 1405572 h 2329115"/>
                <a:gd name="connsiteX4125" fmla="*/ 1906587 w 3526278"/>
                <a:gd name="connsiteY4125" fmla="*/ 1405039 h 2329115"/>
                <a:gd name="connsiteX4126" fmla="*/ 1905295 w 3526278"/>
                <a:gd name="connsiteY4126" fmla="*/ 1401770 h 2329115"/>
                <a:gd name="connsiteX4127" fmla="*/ 1913077 w 3526278"/>
                <a:gd name="connsiteY4127" fmla="*/ 1382089 h 2329115"/>
                <a:gd name="connsiteX4128" fmla="*/ 1916995 w 3526278"/>
                <a:gd name="connsiteY4128" fmla="*/ 1380389 h 2329115"/>
                <a:gd name="connsiteX4129" fmla="*/ 1916681 w 3526278"/>
                <a:gd name="connsiteY4129" fmla="*/ 1379631 h 2329115"/>
                <a:gd name="connsiteX4130" fmla="*/ 1924278 w 3526278"/>
                <a:gd name="connsiteY4130" fmla="*/ 1361292 h 2329115"/>
                <a:gd name="connsiteX4131" fmla="*/ 1925151 w 3526278"/>
                <a:gd name="connsiteY4131" fmla="*/ 1360929 h 2329115"/>
                <a:gd name="connsiteX4132" fmla="*/ 1924272 w 3526278"/>
                <a:gd name="connsiteY4132" fmla="*/ 1358756 h 2329115"/>
                <a:gd name="connsiteX4133" fmla="*/ 1931869 w 3526278"/>
                <a:gd name="connsiteY4133" fmla="*/ 1339969 h 2329115"/>
                <a:gd name="connsiteX4134" fmla="*/ 1934751 w 3526278"/>
                <a:gd name="connsiteY4134" fmla="*/ 1338746 h 2329115"/>
                <a:gd name="connsiteX4135" fmla="*/ 1934393 w 3526278"/>
                <a:gd name="connsiteY4135" fmla="*/ 1337881 h 2329115"/>
                <a:gd name="connsiteX4136" fmla="*/ 1941989 w 3526278"/>
                <a:gd name="connsiteY4136" fmla="*/ 1319542 h 2329115"/>
                <a:gd name="connsiteX4137" fmla="*/ 1945030 w 3526278"/>
                <a:gd name="connsiteY4137" fmla="*/ 1318282 h 2329115"/>
                <a:gd name="connsiteX4138" fmla="*/ 1944514 w 3526278"/>
                <a:gd name="connsiteY4138" fmla="*/ 1317007 h 2329115"/>
                <a:gd name="connsiteX4139" fmla="*/ 1952111 w 3526278"/>
                <a:gd name="connsiteY4139" fmla="*/ 1298220 h 2329115"/>
                <a:gd name="connsiteX4140" fmla="*/ 1955001 w 3526278"/>
                <a:gd name="connsiteY4140" fmla="*/ 1296993 h 2329115"/>
                <a:gd name="connsiteX4141" fmla="*/ 1954635 w 3526278"/>
                <a:gd name="connsiteY4141" fmla="*/ 1296132 h 2329115"/>
                <a:gd name="connsiteX4142" fmla="*/ 1962417 w 3526278"/>
                <a:gd name="connsiteY4142" fmla="*/ 1277793 h 2329115"/>
                <a:gd name="connsiteX4143" fmla="*/ 1966397 w 3526278"/>
                <a:gd name="connsiteY4143" fmla="*/ 1276183 h 2329115"/>
                <a:gd name="connsiteX4144" fmla="*/ 1966022 w 3526278"/>
                <a:gd name="connsiteY4144" fmla="*/ 1275257 h 2329115"/>
                <a:gd name="connsiteX4145" fmla="*/ 1973618 w 3526278"/>
                <a:gd name="connsiteY4145" fmla="*/ 1256470 h 2329115"/>
                <a:gd name="connsiteX4146" fmla="*/ 1976261 w 3526278"/>
                <a:gd name="connsiteY4146" fmla="*/ 1255349 h 2329115"/>
                <a:gd name="connsiteX4147" fmla="*/ 1983739 w 3526278"/>
                <a:gd name="connsiteY4147" fmla="*/ 1236413 h 2329115"/>
                <a:gd name="connsiteX4148" fmla="*/ 1986627 w 3526278"/>
                <a:gd name="connsiteY4148" fmla="*/ 1235158 h 2329115"/>
                <a:gd name="connsiteX4149" fmla="*/ 1994045 w 3526278"/>
                <a:gd name="connsiteY4149" fmla="*/ 1217251 h 2329115"/>
                <a:gd name="connsiteX4150" fmla="*/ 1996789 w 3526278"/>
                <a:gd name="connsiteY4150" fmla="*/ 1216115 h 2329115"/>
                <a:gd name="connsiteX4151" fmla="*/ 1996384 w 3526278"/>
                <a:gd name="connsiteY4151" fmla="*/ 1215163 h 2329115"/>
                <a:gd name="connsiteX4152" fmla="*/ 2004166 w 3526278"/>
                <a:gd name="connsiteY4152" fmla="*/ 1196824 h 2329115"/>
                <a:gd name="connsiteX4153" fmla="*/ 2007929 w 3526278"/>
                <a:gd name="connsiteY4153" fmla="*/ 1195302 h 2329115"/>
                <a:gd name="connsiteX4154" fmla="*/ 2007771 w 3526278"/>
                <a:gd name="connsiteY4154" fmla="*/ 1194921 h 2329115"/>
                <a:gd name="connsiteX4155" fmla="*/ 2015367 w 3526278"/>
                <a:gd name="connsiteY4155" fmla="*/ 1176582 h 2329115"/>
                <a:gd name="connsiteX4156" fmla="*/ 2018108 w 3526278"/>
                <a:gd name="connsiteY4156" fmla="*/ 1175446 h 2329115"/>
                <a:gd name="connsiteX4157" fmla="*/ 2025859 w 3526278"/>
                <a:gd name="connsiteY4157" fmla="*/ 1157605 h 2329115"/>
                <a:gd name="connsiteX4158" fmla="*/ 2030563 w 3526278"/>
                <a:gd name="connsiteY4158" fmla="*/ 1155748 h 2329115"/>
                <a:gd name="connsiteX4159" fmla="*/ 2030543 w 3526278"/>
                <a:gd name="connsiteY4159" fmla="*/ 1155702 h 2329115"/>
                <a:gd name="connsiteX4160" fmla="*/ 2038325 w 3526278"/>
                <a:gd name="connsiteY4160" fmla="*/ 1137363 h 2329115"/>
                <a:gd name="connsiteX4161" fmla="*/ 2042537 w 3526278"/>
                <a:gd name="connsiteY4161" fmla="*/ 1135660 h 2329115"/>
                <a:gd name="connsiteX4162" fmla="*/ 2041929 w 3526278"/>
                <a:gd name="connsiteY4162" fmla="*/ 1134194 h 2329115"/>
                <a:gd name="connsiteX4163" fmla="*/ 2049526 w 3526278"/>
                <a:gd name="connsiteY4163" fmla="*/ 1115855 h 2329115"/>
                <a:gd name="connsiteX4164" fmla="*/ 2055941 w 3526278"/>
                <a:gd name="connsiteY4164" fmla="*/ 1113198 h 2329115"/>
                <a:gd name="connsiteX4165" fmla="*/ 2062177 w 3526278"/>
                <a:gd name="connsiteY4165" fmla="*/ 1098143 h 2329115"/>
                <a:gd name="connsiteX4166" fmla="*/ 2067612 w 3526278"/>
                <a:gd name="connsiteY4166" fmla="*/ 1095892 h 2329115"/>
                <a:gd name="connsiteX4167" fmla="*/ 2067232 w 3526278"/>
                <a:gd name="connsiteY4167" fmla="*/ 1094975 h 2329115"/>
                <a:gd name="connsiteX4168" fmla="*/ 2074828 w 3526278"/>
                <a:gd name="connsiteY4168" fmla="*/ 1076636 h 2329115"/>
                <a:gd name="connsiteX4169" fmla="*/ 2078215 w 3526278"/>
                <a:gd name="connsiteY4169" fmla="*/ 1075233 h 2329115"/>
                <a:gd name="connsiteX4170" fmla="*/ 2085134 w 3526278"/>
                <a:gd name="connsiteY4170" fmla="*/ 1058924 h 2329115"/>
                <a:gd name="connsiteX4171" fmla="*/ 2091824 w 3526278"/>
                <a:gd name="connsiteY4171" fmla="*/ 1056219 h 2329115"/>
                <a:gd name="connsiteX4172" fmla="*/ 2098866 w 3526278"/>
                <a:gd name="connsiteY4172" fmla="*/ 1037972 h 2329115"/>
                <a:gd name="connsiteX4173" fmla="*/ 2105099 w 3526278"/>
                <a:gd name="connsiteY4173" fmla="*/ 1035202 h 2329115"/>
                <a:gd name="connsiteX4174" fmla="*/ 2111518 w 3526278"/>
                <a:gd name="connsiteY4174" fmla="*/ 1019705 h 2329115"/>
                <a:gd name="connsiteX4175" fmla="*/ 2117617 w 3526278"/>
                <a:gd name="connsiteY4175" fmla="*/ 1017179 h 2329115"/>
                <a:gd name="connsiteX4176" fmla="*/ 2124354 w 3526278"/>
                <a:gd name="connsiteY4176" fmla="*/ 1000912 h 2329115"/>
                <a:gd name="connsiteX4177" fmla="*/ 2131981 w 3526278"/>
                <a:gd name="connsiteY4177" fmla="*/ 997754 h 2329115"/>
                <a:gd name="connsiteX4178" fmla="*/ 2138085 w 3526278"/>
                <a:gd name="connsiteY4178" fmla="*/ 983016 h 2329115"/>
                <a:gd name="connsiteX4179" fmla="*/ 2144501 w 3526278"/>
                <a:gd name="connsiteY4179" fmla="*/ 980359 h 2329115"/>
                <a:gd name="connsiteX4180" fmla="*/ 2150737 w 3526278"/>
                <a:gd name="connsiteY4180" fmla="*/ 965305 h 2329115"/>
                <a:gd name="connsiteX4181" fmla="*/ 2155884 w 3526278"/>
                <a:gd name="connsiteY4181" fmla="*/ 963172 h 2329115"/>
                <a:gd name="connsiteX4182" fmla="*/ 2163573 w 3526278"/>
                <a:gd name="connsiteY4182" fmla="*/ 944167 h 2329115"/>
                <a:gd name="connsiteX4183" fmla="*/ 2171145 w 3526278"/>
                <a:gd name="connsiteY4183" fmla="*/ 940957 h 2329115"/>
                <a:gd name="connsiteX4184" fmla="*/ 2177305 w 3526278"/>
                <a:gd name="connsiteY4184" fmla="*/ 926085 h 2329115"/>
                <a:gd name="connsiteX4185" fmla="*/ 2183131 w 3526278"/>
                <a:gd name="connsiteY4185" fmla="*/ 923671 h 2329115"/>
                <a:gd name="connsiteX4186" fmla="*/ 2190327 w 3526278"/>
                <a:gd name="connsiteY4186" fmla="*/ 907108 h 2329115"/>
                <a:gd name="connsiteX4187" fmla="*/ 2199825 w 3526278"/>
                <a:gd name="connsiteY4187" fmla="*/ 903357 h 2329115"/>
                <a:gd name="connsiteX4188" fmla="*/ 2205323 w 3526278"/>
                <a:gd name="connsiteY4188" fmla="*/ 889767 h 2329115"/>
                <a:gd name="connsiteX4189" fmla="*/ 2213068 w 3526278"/>
                <a:gd name="connsiteY4189" fmla="*/ 886482 h 2329115"/>
                <a:gd name="connsiteX4190" fmla="*/ 2219054 w 3526278"/>
                <a:gd name="connsiteY4190" fmla="*/ 870974 h 2329115"/>
                <a:gd name="connsiteX4191" fmla="*/ 2229671 w 3526278"/>
                <a:gd name="connsiteY4191" fmla="*/ 866255 h 2329115"/>
                <a:gd name="connsiteX4192" fmla="*/ 2234235 w 3526278"/>
                <a:gd name="connsiteY4192" fmla="*/ 855237 h 2329115"/>
                <a:gd name="connsiteX4193" fmla="*/ 2240335 w 3526278"/>
                <a:gd name="connsiteY4193" fmla="*/ 852710 h 2329115"/>
                <a:gd name="connsiteX4194" fmla="*/ 2247072 w 3526278"/>
                <a:gd name="connsiteY4194" fmla="*/ 836446 h 2329115"/>
                <a:gd name="connsiteX4195" fmla="*/ 2257753 w 3526278"/>
                <a:gd name="connsiteY4195" fmla="*/ 832022 h 2329115"/>
                <a:gd name="connsiteX4196" fmla="*/ 2263334 w 3526278"/>
                <a:gd name="connsiteY4196" fmla="*/ 818549 h 2329115"/>
                <a:gd name="connsiteX4197" fmla="*/ 2273297 w 3526278"/>
                <a:gd name="connsiteY4197" fmla="*/ 814422 h 2329115"/>
                <a:gd name="connsiteX4198" fmla="*/ 2278516 w 3526278"/>
                <a:gd name="connsiteY4198" fmla="*/ 801208 h 2329115"/>
                <a:gd name="connsiteX4199" fmla="*/ 2285504 w 3526278"/>
                <a:gd name="connsiteY4199" fmla="*/ 798171 h 2329115"/>
                <a:gd name="connsiteX4200" fmla="*/ 2291352 w 3526278"/>
                <a:gd name="connsiteY4200" fmla="*/ 784390 h 2329115"/>
                <a:gd name="connsiteX4201" fmla="*/ 2302072 w 3526278"/>
                <a:gd name="connsiteY4201" fmla="*/ 780055 h 2329115"/>
                <a:gd name="connsiteX4202" fmla="*/ 2307613 w 3526278"/>
                <a:gd name="connsiteY4202" fmla="*/ 766678 h 2329115"/>
                <a:gd name="connsiteX4203" fmla="*/ 2318032 w 3526278"/>
                <a:gd name="connsiteY4203" fmla="*/ 762362 h 2329115"/>
                <a:gd name="connsiteX4204" fmla="*/ 2322980 w 3526278"/>
                <a:gd name="connsiteY4204" fmla="*/ 750416 h 2329115"/>
                <a:gd name="connsiteX4205" fmla="*/ 2333661 w 3526278"/>
                <a:gd name="connsiteY4205" fmla="*/ 745992 h 2329115"/>
                <a:gd name="connsiteX4206" fmla="*/ 2339242 w 3526278"/>
                <a:gd name="connsiteY4206" fmla="*/ 732519 h 2329115"/>
                <a:gd name="connsiteX4207" fmla="*/ 2349977 w 3526278"/>
                <a:gd name="connsiteY4207" fmla="*/ 728072 h 2329115"/>
                <a:gd name="connsiteX4208" fmla="*/ 2354424 w 3526278"/>
                <a:gd name="connsiteY4208" fmla="*/ 717337 h 2329115"/>
                <a:gd name="connsiteX4209" fmla="*/ 2364601 w 3526278"/>
                <a:gd name="connsiteY4209" fmla="*/ 713121 h 2329115"/>
                <a:gd name="connsiteX4210" fmla="*/ 2369790 w 3526278"/>
                <a:gd name="connsiteY4210" fmla="*/ 700891 h 2329115"/>
                <a:gd name="connsiteX4211" fmla="*/ 2380991 w 3526278"/>
                <a:gd name="connsiteY4211" fmla="*/ 696362 h 2329115"/>
                <a:gd name="connsiteX4212" fmla="*/ 2386052 w 3526278"/>
                <a:gd name="connsiteY4212" fmla="*/ 683550 h 2329115"/>
                <a:gd name="connsiteX4213" fmla="*/ 2396310 w 3526278"/>
                <a:gd name="connsiteY4213" fmla="*/ 679093 h 2329115"/>
                <a:gd name="connsiteX4214" fmla="*/ 2401233 w 3526278"/>
                <a:gd name="connsiteY4214" fmla="*/ 666917 h 2329115"/>
                <a:gd name="connsiteX4215" fmla="*/ 2413667 w 3526278"/>
                <a:gd name="connsiteY4215" fmla="*/ 661641 h 2329115"/>
                <a:gd name="connsiteX4216" fmla="*/ 2418051 w 3526278"/>
                <a:gd name="connsiteY4216" fmla="*/ 651550 h 2329115"/>
                <a:gd name="connsiteX4217" fmla="*/ 2431265 w 3526278"/>
                <a:gd name="connsiteY4217" fmla="*/ 646331 h 2329115"/>
                <a:gd name="connsiteX4218" fmla="*/ 2435392 w 3526278"/>
                <a:gd name="connsiteY4218" fmla="*/ 636369 h 2329115"/>
                <a:gd name="connsiteX4219" fmla="*/ 2445812 w 3526278"/>
                <a:gd name="connsiteY4219" fmla="*/ 632052 h 2329115"/>
                <a:gd name="connsiteX4220" fmla="*/ 2448121 w 3526278"/>
                <a:gd name="connsiteY4220" fmla="*/ 626477 h 2329115"/>
                <a:gd name="connsiteX4221" fmla="*/ 2434301 w 3526278"/>
                <a:gd name="connsiteY4221" fmla="*/ 631811 h 2329115"/>
                <a:gd name="connsiteX4222" fmla="*/ 2430321 w 3526278"/>
                <a:gd name="connsiteY4222" fmla="*/ 641419 h 2329115"/>
                <a:gd name="connsiteX4223" fmla="*/ 2419821 w 3526278"/>
                <a:gd name="connsiteY4223" fmla="*/ 645768 h 2329115"/>
                <a:gd name="connsiteX4224" fmla="*/ 2414769 w 3526278"/>
                <a:gd name="connsiteY4224" fmla="*/ 657680 h 2329115"/>
                <a:gd name="connsiteX4225" fmla="*/ 2400063 w 3526278"/>
                <a:gd name="connsiteY4225" fmla="*/ 663630 h 2329115"/>
                <a:gd name="connsiteX4226" fmla="*/ 2396163 w 3526278"/>
                <a:gd name="connsiteY4226" fmla="*/ 673047 h 2329115"/>
                <a:gd name="connsiteX4227" fmla="*/ 2385428 w 3526278"/>
                <a:gd name="connsiteY4227" fmla="*/ 677494 h 2329115"/>
                <a:gd name="connsiteX4228" fmla="*/ 2380981 w 3526278"/>
                <a:gd name="connsiteY4228" fmla="*/ 688228 h 2329115"/>
                <a:gd name="connsiteX4229" fmla="*/ 2370562 w 3526278"/>
                <a:gd name="connsiteY4229" fmla="*/ 692544 h 2329115"/>
                <a:gd name="connsiteX4230" fmla="*/ 2365613 w 3526278"/>
                <a:gd name="connsiteY4230" fmla="*/ 704490 h 2329115"/>
                <a:gd name="connsiteX4231" fmla="*/ 2354301 w 3526278"/>
                <a:gd name="connsiteY4231" fmla="*/ 709176 h 2329115"/>
                <a:gd name="connsiteX4232" fmla="*/ 2348982 w 3526278"/>
                <a:gd name="connsiteY4232" fmla="*/ 722018 h 2329115"/>
                <a:gd name="connsiteX4233" fmla="*/ 2335824 w 3526278"/>
                <a:gd name="connsiteY4233" fmla="*/ 727468 h 2329115"/>
                <a:gd name="connsiteX4234" fmla="*/ 2331640 w 3526278"/>
                <a:gd name="connsiteY4234" fmla="*/ 737569 h 2329115"/>
                <a:gd name="connsiteX4235" fmla="*/ 2320011 w 3526278"/>
                <a:gd name="connsiteY4235" fmla="*/ 742386 h 2329115"/>
                <a:gd name="connsiteX4236" fmla="*/ 2315194 w 3526278"/>
                <a:gd name="connsiteY4236" fmla="*/ 754015 h 2329115"/>
                <a:gd name="connsiteX4237" fmla="*/ 2304459 w 3526278"/>
                <a:gd name="connsiteY4237" fmla="*/ 758462 h 2329115"/>
                <a:gd name="connsiteX4238" fmla="*/ 2300012 w 3526278"/>
                <a:gd name="connsiteY4238" fmla="*/ 769197 h 2329115"/>
                <a:gd name="connsiteX4239" fmla="*/ 2290859 w 3526278"/>
                <a:gd name="connsiteY4239" fmla="*/ 772989 h 2329115"/>
                <a:gd name="connsiteX4240" fmla="*/ 2284645 w 3526278"/>
                <a:gd name="connsiteY4240" fmla="*/ 787989 h 2329115"/>
                <a:gd name="connsiteX4241" fmla="*/ 2275590 w 3526278"/>
                <a:gd name="connsiteY4241" fmla="*/ 791740 h 2329115"/>
                <a:gd name="connsiteX4242" fmla="*/ 2270544 w 3526278"/>
                <a:gd name="connsiteY4242" fmla="*/ 803356 h 2329115"/>
                <a:gd name="connsiteX4243" fmla="*/ 2261606 w 3526278"/>
                <a:gd name="connsiteY4243" fmla="*/ 806886 h 2329115"/>
                <a:gd name="connsiteX4244" fmla="*/ 2255732 w 3526278"/>
                <a:gd name="connsiteY4244" fmla="*/ 821068 h 2329115"/>
                <a:gd name="connsiteX4245" fmla="*/ 2246316 w 3526278"/>
                <a:gd name="connsiteY4245" fmla="*/ 824968 h 2329115"/>
                <a:gd name="connsiteX4246" fmla="*/ 2240365 w 3526278"/>
                <a:gd name="connsiteY4246" fmla="*/ 839676 h 2329115"/>
                <a:gd name="connsiteX4247" fmla="*/ 2228453 w 3526278"/>
                <a:gd name="connsiteY4247" fmla="*/ 844727 h 2329115"/>
                <a:gd name="connsiteX4248" fmla="*/ 2224104 w 3526278"/>
                <a:gd name="connsiteY4248" fmla="*/ 855227 h 2329115"/>
                <a:gd name="connsiteX4249" fmla="*/ 2218035 w 3526278"/>
                <a:gd name="connsiteY4249" fmla="*/ 857741 h 2329115"/>
                <a:gd name="connsiteX4250" fmla="*/ 2211453 w 3526278"/>
                <a:gd name="connsiteY4250" fmla="*/ 874019 h 2329115"/>
                <a:gd name="connsiteX4251" fmla="*/ 2201972 w 3526278"/>
                <a:gd name="connsiteY4251" fmla="*/ 878042 h 2329115"/>
                <a:gd name="connsiteX4252" fmla="*/ 2196085 w 3526278"/>
                <a:gd name="connsiteY4252" fmla="*/ 891916 h 2329115"/>
                <a:gd name="connsiteX4253" fmla="*/ 2188239 w 3526278"/>
                <a:gd name="connsiteY4253" fmla="*/ 895088 h 2329115"/>
                <a:gd name="connsiteX4254" fmla="*/ 2182354 w 3526278"/>
                <a:gd name="connsiteY4254" fmla="*/ 910337 h 2329115"/>
                <a:gd name="connsiteX4255" fmla="*/ 2172513 w 3526278"/>
                <a:gd name="connsiteY4255" fmla="*/ 914711 h 2329115"/>
                <a:gd name="connsiteX4256" fmla="*/ 2167173 w 3526278"/>
                <a:gd name="connsiteY4256" fmla="*/ 928235 h 2329115"/>
                <a:gd name="connsiteX4257" fmla="*/ 2158058 w 3526278"/>
                <a:gd name="connsiteY4257" fmla="*/ 932195 h 2329115"/>
                <a:gd name="connsiteX4258" fmla="*/ 2153257 w 3526278"/>
                <a:gd name="connsiteY4258" fmla="*/ 943787 h 2329115"/>
                <a:gd name="connsiteX4259" fmla="*/ 2147473 w 3526278"/>
                <a:gd name="connsiteY4259" fmla="*/ 946182 h 2329115"/>
                <a:gd name="connsiteX4260" fmla="*/ 2140605 w 3526278"/>
                <a:gd name="connsiteY4260" fmla="*/ 962763 h 2329115"/>
                <a:gd name="connsiteX4261" fmla="*/ 2131837 w 3526278"/>
                <a:gd name="connsiteY4261" fmla="*/ 966395 h 2329115"/>
                <a:gd name="connsiteX4262" fmla="*/ 2125423 w 3526278"/>
                <a:gd name="connsiteY4262" fmla="*/ 982636 h 2329115"/>
                <a:gd name="connsiteX4263" fmla="*/ 2118225 w 3526278"/>
                <a:gd name="connsiteY4263" fmla="*/ 985763 h 2329115"/>
                <a:gd name="connsiteX4264" fmla="*/ 2111507 w 3526278"/>
                <a:gd name="connsiteY4264" fmla="*/ 1001983 h 2329115"/>
                <a:gd name="connsiteX4265" fmla="*/ 2105091 w 3526278"/>
                <a:gd name="connsiteY4265" fmla="*/ 1004641 h 2329115"/>
                <a:gd name="connsiteX4266" fmla="*/ 2098855 w 3526278"/>
                <a:gd name="connsiteY4266" fmla="*/ 1019695 h 2329115"/>
                <a:gd name="connsiteX4267" fmla="*/ 2092786 w 3526278"/>
                <a:gd name="connsiteY4267" fmla="*/ 1022209 h 2329115"/>
                <a:gd name="connsiteX4268" fmla="*/ 2086204 w 3526278"/>
                <a:gd name="connsiteY4268" fmla="*/ 1038486 h 2329115"/>
                <a:gd name="connsiteX4269" fmla="*/ 2079811 w 3526278"/>
                <a:gd name="connsiteY4269" fmla="*/ 1041198 h 2329115"/>
                <a:gd name="connsiteX4270" fmla="*/ 2073368 w 3526278"/>
                <a:gd name="connsiteY4270" fmla="*/ 1056383 h 2329115"/>
                <a:gd name="connsiteX4271" fmla="*/ 2066679 w 3526278"/>
                <a:gd name="connsiteY4271" fmla="*/ 1059088 h 2329115"/>
                <a:gd name="connsiteX4272" fmla="*/ 2059636 w 3526278"/>
                <a:gd name="connsiteY4272" fmla="*/ 1077335 h 2329115"/>
                <a:gd name="connsiteX4273" fmla="*/ 2056505 w 3526278"/>
                <a:gd name="connsiteY4273" fmla="*/ 1078726 h 2329115"/>
                <a:gd name="connsiteX4274" fmla="*/ 2049515 w 3526278"/>
                <a:gd name="connsiteY4274" fmla="*/ 1095602 h 2329115"/>
                <a:gd name="connsiteX4275" fmla="*/ 2043059 w 3526278"/>
                <a:gd name="connsiteY4275" fmla="*/ 1098276 h 2329115"/>
                <a:gd name="connsiteX4276" fmla="*/ 2036678 w 3526278"/>
                <a:gd name="connsiteY4276" fmla="*/ 1113314 h 2329115"/>
                <a:gd name="connsiteX4277" fmla="*/ 2030300 w 3526278"/>
                <a:gd name="connsiteY4277" fmla="*/ 1115893 h 2329115"/>
                <a:gd name="connsiteX4278" fmla="*/ 2030543 w 3526278"/>
                <a:gd name="connsiteY4278" fmla="*/ 1116483 h 2329115"/>
                <a:gd name="connsiteX4279" fmla="*/ 2022947 w 3526278"/>
                <a:gd name="connsiteY4279" fmla="*/ 1134822 h 2329115"/>
                <a:gd name="connsiteX4280" fmla="*/ 2019586 w 3526278"/>
                <a:gd name="connsiteY4280" fmla="*/ 1136214 h 2329115"/>
                <a:gd name="connsiteX4281" fmla="*/ 2012826 w 3526278"/>
                <a:gd name="connsiteY4281" fmla="*/ 1152534 h 2329115"/>
                <a:gd name="connsiteX4282" fmla="*/ 2007384 w 3526278"/>
                <a:gd name="connsiteY4282" fmla="*/ 1154788 h 2329115"/>
                <a:gd name="connsiteX4283" fmla="*/ 2007772 w 3526278"/>
                <a:gd name="connsiteY4283" fmla="*/ 1155702 h 2329115"/>
                <a:gd name="connsiteX4284" fmla="*/ 1999990 w 3526278"/>
                <a:gd name="connsiteY4284" fmla="*/ 1174041 h 2329115"/>
                <a:gd name="connsiteX4285" fmla="*/ 1996227 w 3526278"/>
                <a:gd name="connsiteY4285" fmla="*/ 1175563 h 2329115"/>
                <a:gd name="connsiteX4286" fmla="*/ 1996385 w 3526278"/>
                <a:gd name="connsiteY4286" fmla="*/ 1175944 h 2329115"/>
                <a:gd name="connsiteX4287" fmla="*/ 1988789 w 3526278"/>
                <a:gd name="connsiteY4287" fmla="*/ 1194283 h 2329115"/>
                <a:gd name="connsiteX4288" fmla="*/ 1986049 w 3526278"/>
                <a:gd name="connsiteY4288" fmla="*/ 1195418 h 2329115"/>
                <a:gd name="connsiteX4289" fmla="*/ 1978298 w 3526278"/>
                <a:gd name="connsiteY4289" fmla="*/ 1213260 h 2329115"/>
                <a:gd name="connsiteX4290" fmla="*/ 1973594 w 3526278"/>
                <a:gd name="connsiteY4290" fmla="*/ 1215118 h 2329115"/>
                <a:gd name="connsiteX4291" fmla="*/ 1973613 w 3526278"/>
                <a:gd name="connsiteY4291" fmla="*/ 1215163 h 2329115"/>
                <a:gd name="connsiteX4292" fmla="*/ 1966016 w 3526278"/>
                <a:gd name="connsiteY4292" fmla="*/ 1233502 h 2329115"/>
                <a:gd name="connsiteX4293" fmla="*/ 1962965 w 3526278"/>
                <a:gd name="connsiteY4293" fmla="*/ 1234766 h 2329115"/>
                <a:gd name="connsiteX4294" fmla="*/ 1963492 w 3526278"/>
                <a:gd name="connsiteY4294" fmla="*/ 1236038 h 2329115"/>
                <a:gd name="connsiteX4295" fmla="*/ 1955710 w 3526278"/>
                <a:gd name="connsiteY4295" fmla="*/ 1254824 h 2329115"/>
                <a:gd name="connsiteX4296" fmla="*/ 1951789 w 3526278"/>
                <a:gd name="connsiteY4296" fmla="*/ 1256448 h 2329115"/>
                <a:gd name="connsiteX4297" fmla="*/ 1944509 w 3526278"/>
                <a:gd name="connsiteY4297" fmla="*/ 1274881 h 2329115"/>
                <a:gd name="connsiteX4298" fmla="*/ 1941631 w 3526278"/>
                <a:gd name="connsiteY4298" fmla="*/ 1276132 h 2329115"/>
                <a:gd name="connsiteX4299" fmla="*/ 1934388 w 3526278"/>
                <a:gd name="connsiteY4299" fmla="*/ 1294043 h 2329115"/>
                <a:gd name="connsiteX4300" fmla="*/ 1931505 w 3526278"/>
                <a:gd name="connsiteY4300" fmla="*/ 1295266 h 2329115"/>
                <a:gd name="connsiteX4301" fmla="*/ 1931864 w 3526278"/>
                <a:gd name="connsiteY4301" fmla="*/ 1296132 h 2329115"/>
                <a:gd name="connsiteX4302" fmla="*/ 1924267 w 3526278"/>
                <a:gd name="connsiteY4302" fmla="*/ 1314471 h 2329115"/>
                <a:gd name="connsiteX4303" fmla="*/ 1921216 w 3526278"/>
                <a:gd name="connsiteY4303" fmla="*/ 1315735 h 2329115"/>
                <a:gd name="connsiteX4304" fmla="*/ 1921743 w 3526278"/>
                <a:gd name="connsiteY4304" fmla="*/ 1317007 h 2329115"/>
                <a:gd name="connsiteX4305" fmla="*/ 1913961 w 3526278"/>
                <a:gd name="connsiteY4305" fmla="*/ 1335793 h 2329115"/>
                <a:gd name="connsiteX4306" fmla="*/ 1910145 w 3526278"/>
                <a:gd name="connsiteY4306" fmla="*/ 1337373 h 2329115"/>
                <a:gd name="connsiteX4307" fmla="*/ 1910356 w 3526278"/>
                <a:gd name="connsiteY4307" fmla="*/ 1337881 h 2329115"/>
                <a:gd name="connsiteX4308" fmla="*/ 1902759 w 3526278"/>
                <a:gd name="connsiteY4308" fmla="*/ 1356220 h 2329115"/>
                <a:gd name="connsiteX4309" fmla="*/ 1901886 w 3526278"/>
                <a:gd name="connsiteY4309" fmla="*/ 1356582 h 2329115"/>
                <a:gd name="connsiteX4310" fmla="*/ 1902765 w 3526278"/>
                <a:gd name="connsiteY4310" fmla="*/ 1358756 h 2329115"/>
                <a:gd name="connsiteX4311" fmla="*/ 1895169 w 3526278"/>
                <a:gd name="connsiteY4311" fmla="*/ 1377542 h 2329115"/>
                <a:gd name="connsiteX4312" fmla="*/ 1892285 w 3526278"/>
                <a:gd name="connsiteY4312" fmla="*/ 1378765 h 2329115"/>
                <a:gd name="connsiteX4313" fmla="*/ 1892644 w 3526278"/>
                <a:gd name="connsiteY4313" fmla="*/ 1379631 h 2329115"/>
                <a:gd name="connsiteX4314" fmla="*/ 1885048 w 3526278"/>
                <a:gd name="connsiteY4314" fmla="*/ 1397970 h 2329115"/>
                <a:gd name="connsiteX4315" fmla="*/ 1881587 w 3526278"/>
                <a:gd name="connsiteY4315" fmla="*/ 1399403 h 2329115"/>
                <a:gd name="connsiteX4316" fmla="*/ 1882524 w 3526278"/>
                <a:gd name="connsiteY4316" fmla="*/ 1401770 h 2329115"/>
                <a:gd name="connsiteX4317" fmla="*/ 1874742 w 3526278"/>
                <a:gd name="connsiteY4317" fmla="*/ 1421452 h 2329115"/>
                <a:gd name="connsiteX4318" fmla="*/ 1874022 w 3526278"/>
                <a:gd name="connsiteY4318" fmla="*/ 1421764 h 2329115"/>
                <a:gd name="connsiteX4319" fmla="*/ 1874933 w 3526278"/>
                <a:gd name="connsiteY4319" fmla="*/ 1423911 h 2329115"/>
                <a:gd name="connsiteX4320" fmla="*/ 1867151 w 3526278"/>
                <a:gd name="connsiteY4320" fmla="*/ 1442250 h 2329115"/>
                <a:gd name="connsiteX4321" fmla="*/ 1865316 w 3526278"/>
                <a:gd name="connsiteY4321" fmla="*/ 1442992 h 2329115"/>
                <a:gd name="connsiteX4322" fmla="*/ 1866077 w 3526278"/>
                <a:gd name="connsiteY4322" fmla="*/ 1444786 h 2329115"/>
                <a:gd name="connsiteX4323" fmla="*/ 1858110 w 3526278"/>
                <a:gd name="connsiteY4323" fmla="*/ 1463572 h 2329115"/>
                <a:gd name="connsiteX4324" fmla="*/ 1855524 w 3526278"/>
                <a:gd name="connsiteY4324" fmla="*/ 1464618 h 2329115"/>
                <a:gd name="connsiteX4325" fmla="*/ 1855955 w 3526278"/>
                <a:gd name="connsiteY4325" fmla="*/ 1465660 h 2329115"/>
                <a:gd name="connsiteX4326" fmla="*/ 1848359 w 3526278"/>
                <a:gd name="connsiteY4326" fmla="*/ 1483999 h 2329115"/>
                <a:gd name="connsiteX4327" fmla="*/ 1847099 w 3526278"/>
                <a:gd name="connsiteY4327" fmla="*/ 1484521 h 2329115"/>
                <a:gd name="connsiteX4328" fmla="*/ 1848365 w 3526278"/>
                <a:gd name="connsiteY4328" fmla="*/ 1487800 h 2329115"/>
                <a:gd name="connsiteX4329" fmla="*/ 1840768 w 3526278"/>
                <a:gd name="connsiteY4329" fmla="*/ 1507481 h 2329115"/>
                <a:gd name="connsiteX4330" fmla="*/ 1839895 w 3526278"/>
                <a:gd name="connsiteY4330" fmla="*/ 1507869 h 2329115"/>
                <a:gd name="connsiteX4331" fmla="*/ 1840774 w 3526278"/>
                <a:gd name="connsiteY4331" fmla="*/ 1509940 h 2329115"/>
                <a:gd name="connsiteX4332" fmla="*/ 1832992 w 3526278"/>
                <a:gd name="connsiteY4332" fmla="*/ 1528279 h 2329115"/>
                <a:gd name="connsiteX4333" fmla="*/ 1832256 w 3526278"/>
                <a:gd name="connsiteY4333" fmla="*/ 1528577 h 2329115"/>
                <a:gd name="connsiteX4334" fmla="*/ 1833183 w 3526278"/>
                <a:gd name="connsiteY4334" fmla="*/ 1530814 h 2329115"/>
                <a:gd name="connsiteX4335" fmla="*/ 1825401 w 3526278"/>
                <a:gd name="connsiteY4335" fmla="*/ 1549601 h 2329115"/>
                <a:gd name="connsiteX4336" fmla="*/ 1822851 w 3526278"/>
                <a:gd name="connsiteY4336" fmla="*/ 1550657 h 2329115"/>
                <a:gd name="connsiteX4337" fmla="*/ 1824327 w 3526278"/>
                <a:gd name="connsiteY4337" fmla="*/ 1554219 h 2329115"/>
                <a:gd name="connsiteX4338" fmla="*/ 1816730 w 3526278"/>
                <a:gd name="connsiteY4338" fmla="*/ 1572559 h 2329115"/>
                <a:gd name="connsiteX4339" fmla="*/ 1815615 w 3526278"/>
                <a:gd name="connsiteY4339" fmla="*/ 1573021 h 2329115"/>
                <a:gd name="connsiteX4340" fmla="*/ 1816736 w 3526278"/>
                <a:gd name="connsiteY4340" fmla="*/ 1575726 h 2329115"/>
                <a:gd name="connsiteX4341" fmla="*/ 1809139 w 3526278"/>
                <a:gd name="connsiteY4341" fmla="*/ 1594065 h 2329115"/>
                <a:gd name="connsiteX4342" fmla="*/ 1807577 w 3526278"/>
                <a:gd name="connsiteY4342" fmla="*/ 1594713 h 2329115"/>
                <a:gd name="connsiteX4343" fmla="*/ 1809145 w 3526278"/>
                <a:gd name="connsiteY4343" fmla="*/ 1598499 h 2329115"/>
                <a:gd name="connsiteX4344" fmla="*/ 1801549 w 3526278"/>
                <a:gd name="connsiteY4344" fmla="*/ 1616838 h 2329115"/>
                <a:gd name="connsiteX4345" fmla="*/ 1800410 w 3526278"/>
                <a:gd name="connsiteY4345" fmla="*/ 1617310 h 2329115"/>
                <a:gd name="connsiteX4346" fmla="*/ 1801554 w 3526278"/>
                <a:gd name="connsiteY4346" fmla="*/ 1620006 h 2329115"/>
                <a:gd name="connsiteX4347" fmla="*/ 1794192 w 3526278"/>
                <a:gd name="connsiteY4347" fmla="*/ 1637356 h 2329115"/>
                <a:gd name="connsiteX4348" fmla="*/ 1796494 w 3526278"/>
                <a:gd name="connsiteY4348" fmla="*/ 1642779 h 2329115"/>
                <a:gd name="connsiteX4349" fmla="*/ 1788712 w 3526278"/>
                <a:gd name="connsiteY4349" fmla="*/ 1661118 h 2329115"/>
                <a:gd name="connsiteX4350" fmla="*/ 1786668 w 3526278"/>
                <a:gd name="connsiteY4350" fmla="*/ 1661944 h 2329115"/>
                <a:gd name="connsiteX4351" fmla="*/ 1787638 w 3526278"/>
                <a:gd name="connsiteY4351" fmla="*/ 1664286 h 2329115"/>
                <a:gd name="connsiteX4352" fmla="*/ 1780392 w 3526278"/>
                <a:gd name="connsiteY4352" fmla="*/ 1681781 h 2329115"/>
                <a:gd name="connsiteX4353" fmla="*/ 1782578 w 3526278"/>
                <a:gd name="connsiteY4353" fmla="*/ 1687058 h 2329115"/>
                <a:gd name="connsiteX4354" fmla="*/ 1774981 w 3526278"/>
                <a:gd name="connsiteY4354" fmla="*/ 1705397 h 2329115"/>
                <a:gd name="connsiteX4355" fmla="*/ 1772971 w 3526278"/>
                <a:gd name="connsiteY4355" fmla="*/ 1706230 h 2329115"/>
                <a:gd name="connsiteX4356" fmla="*/ 1774987 w 3526278"/>
                <a:gd name="connsiteY4356" fmla="*/ 1711096 h 2329115"/>
                <a:gd name="connsiteX4357" fmla="*/ 1768264 w 3526278"/>
                <a:gd name="connsiteY4357" fmla="*/ 1727326 h 2329115"/>
                <a:gd name="connsiteX4358" fmla="*/ 1769926 w 3526278"/>
                <a:gd name="connsiteY4358" fmla="*/ 1731338 h 2329115"/>
                <a:gd name="connsiteX4359" fmla="*/ 1762417 w 3526278"/>
                <a:gd name="connsiteY4359" fmla="*/ 1749466 h 2329115"/>
                <a:gd name="connsiteX4360" fmla="*/ 1764866 w 3526278"/>
                <a:gd name="connsiteY4360" fmla="*/ 1755376 h 2329115"/>
                <a:gd name="connsiteX4361" fmla="*/ 1757488 w 3526278"/>
                <a:gd name="connsiteY4361" fmla="*/ 1773187 h 2329115"/>
                <a:gd name="connsiteX4362" fmla="*/ 1759805 w 3526278"/>
                <a:gd name="connsiteY4362" fmla="*/ 1778781 h 2329115"/>
                <a:gd name="connsiteX4363" fmla="*/ 1752399 w 3526278"/>
                <a:gd name="connsiteY4363" fmla="*/ 1796659 h 2329115"/>
                <a:gd name="connsiteX4364" fmla="*/ 1754745 w 3526278"/>
                <a:gd name="connsiteY4364" fmla="*/ 1802186 h 2329115"/>
                <a:gd name="connsiteX4365" fmla="*/ 1746963 w 3526278"/>
                <a:gd name="connsiteY4365" fmla="*/ 1820525 h 2329115"/>
                <a:gd name="connsiteX4366" fmla="*/ 1746453 w 3526278"/>
                <a:gd name="connsiteY4366" fmla="*/ 1820732 h 2329115"/>
                <a:gd name="connsiteX4367" fmla="*/ 1748419 w 3526278"/>
                <a:gd name="connsiteY4367" fmla="*/ 1825591 h 2329115"/>
                <a:gd name="connsiteX4368" fmla="*/ 1741435 w 3526278"/>
                <a:gd name="connsiteY4368" fmla="*/ 1842862 h 2329115"/>
                <a:gd name="connsiteX4369" fmla="*/ 1743358 w 3526278"/>
                <a:gd name="connsiteY4369" fmla="*/ 1847732 h 2329115"/>
                <a:gd name="connsiteX4370" fmla="*/ 1736284 w 3526278"/>
                <a:gd name="connsiteY4370" fmla="*/ 1865643 h 2329115"/>
                <a:gd name="connsiteX4371" fmla="*/ 1738297 w 3526278"/>
                <a:gd name="connsiteY4371" fmla="*/ 1870503 h 2329115"/>
                <a:gd name="connsiteX4372" fmla="*/ 1731051 w 3526278"/>
                <a:gd name="connsiteY4372" fmla="*/ 1887998 h 2329115"/>
                <a:gd name="connsiteX4373" fmla="*/ 1733237 w 3526278"/>
                <a:gd name="connsiteY4373" fmla="*/ 1893276 h 2329115"/>
                <a:gd name="connsiteX4374" fmla="*/ 1726994 w 3526278"/>
                <a:gd name="connsiteY4374" fmla="*/ 1908349 h 2329115"/>
                <a:gd name="connsiteX4375" fmla="*/ 1730707 w 3526278"/>
                <a:gd name="connsiteY4375" fmla="*/ 1917314 h 2329115"/>
                <a:gd name="connsiteX4376" fmla="*/ 1723460 w 3526278"/>
                <a:gd name="connsiteY4376" fmla="*/ 1934809 h 2329115"/>
                <a:gd name="connsiteX4377" fmla="*/ 1725646 w 3526278"/>
                <a:gd name="connsiteY4377" fmla="*/ 1940086 h 2329115"/>
                <a:gd name="connsiteX4378" fmla="*/ 1719235 w 3526278"/>
                <a:gd name="connsiteY4378" fmla="*/ 1955563 h 2329115"/>
                <a:gd name="connsiteX4379" fmla="*/ 1723116 w 3526278"/>
                <a:gd name="connsiteY4379" fmla="*/ 1965389 h 2329115"/>
                <a:gd name="connsiteX4380" fmla="*/ 1717148 w 3526278"/>
                <a:gd name="connsiteY4380" fmla="*/ 1980498 h 2329115"/>
                <a:gd name="connsiteX4381" fmla="*/ 1720585 w 3526278"/>
                <a:gd name="connsiteY4381" fmla="*/ 1988793 h 2329115"/>
                <a:gd name="connsiteX4382" fmla="*/ 1712914 w 3526278"/>
                <a:gd name="connsiteY4382" fmla="*/ 2007311 h 2329115"/>
                <a:gd name="connsiteX4383" fmla="*/ 1715525 w 3526278"/>
                <a:gd name="connsiteY4383" fmla="*/ 2013463 h 2329115"/>
                <a:gd name="connsiteX4384" fmla="*/ 1709338 w 3526278"/>
                <a:gd name="connsiteY4384" fmla="*/ 2028042 h 2329115"/>
                <a:gd name="connsiteX4385" fmla="*/ 1712995 w 3526278"/>
                <a:gd name="connsiteY4385" fmla="*/ 2036868 h 2329115"/>
                <a:gd name="connsiteX4386" fmla="*/ 1706839 w 3526278"/>
                <a:gd name="connsiteY4386" fmla="*/ 2051730 h 2329115"/>
                <a:gd name="connsiteX4387" fmla="*/ 1710465 w 3526278"/>
                <a:gd name="connsiteY4387" fmla="*/ 2060274 h 2329115"/>
                <a:gd name="connsiteX4388" fmla="*/ 1703506 w 3526278"/>
                <a:gd name="connsiteY4388" fmla="*/ 2076674 h 2329115"/>
                <a:gd name="connsiteX4389" fmla="*/ 1706669 w 3526278"/>
                <a:gd name="connsiteY4389" fmla="*/ 2084311 h 2329115"/>
                <a:gd name="connsiteX4390" fmla="*/ 1701840 w 3526278"/>
                <a:gd name="connsiteY4390" fmla="*/ 2095967 h 2329115"/>
                <a:gd name="connsiteX4391" fmla="*/ 1706669 w 3526278"/>
                <a:gd name="connsiteY4391" fmla="*/ 2107083 h 2329115"/>
                <a:gd name="connsiteX4392" fmla="*/ 1699740 w 3526278"/>
                <a:gd name="connsiteY4392" fmla="*/ 2123033 h 2329115"/>
                <a:gd name="connsiteX4393" fmla="*/ 1704138 w 3526278"/>
                <a:gd name="connsiteY4393" fmla="*/ 2133651 h 2329115"/>
                <a:gd name="connsiteX4394" fmla="*/ 1698069 w 3526278"/>
                <a:gd name="connsiteY4394" fmla="*/ 2148304 h 2329115"/>
                <a:gd name="connsiteX4395" fmla="*/ 1701608 w 3526278"/>
                <a:gd name="connsiteY4395" fmla="*/ 2157057 h 2329115"/>
                <a:gd name="connsiteX4396" fmla="*/ 1696707 w 3526278"/>
                <a:gd name="connsiteY4396" fmla="*/ 2169177 h 2329115"/>
                <a:gd name="connsiteX4397" fmla="*/ 1701609 w 3526278"/>
                <a:gd name="connsiteY4397" fmla="*/ 2180461 h 2329115"/>
                <a:gd name="connsiteX4398" fmla="*/ 1695226 w 3526278"/>
                <a:gd name="connsiteY4398" fmla="*/ 2195153 h 2329115"/>
                <a:gd name="connsiteX4399" fmla="*/ 1699078 w 3526278"/>
                <a:gd name="connsiteY4399" fmla="*/ 2205131 h 2329115"/>
                <a:gd name="connsiteX4400" fmla="*/ 1694149 w 3526278"/>
                <a:gd name="connsiteY4400" fmla="*/ 2217901 h 2329115"/>
                <a:gd name="connsiteX4401" fmla="*/ 1699078 w 3526278"/>
                <a:gd name="connsiteY4401" fmla="*/ 2229802 h 2329115"/>
                <a:gd name="connsiteX4402" fmla="*/ 1693981 w 3526278"/>
                <a:gd name="connsiteY4402" fmla="*/ 2242106 h 2329115"/>
                <a:gd name="connsiteX4403" fmla="*/ 1699079 w 3526278"/>
                <a:gd name="connsiteY4403" fmla="*/ 2253839 h 2329115"/>
                <a:gd name="connsiteX4404" fmla="*/ 1692418 w 3526278"/>
                <a:gd name="connsiteY4404" fmla="*/ 2269171 h 2329115"/>
                <a:gd name="connsiteX4405" fmla="*/ 1696548 w 3526278"/>
                <a:gd name="connsiteY4405" fmla="*/ 2279142 h 2329115"/>
                <a:gd name="connsiteX4406" fmla="*/ 1691569 w 3526278"/>
                <a:gd name="connsiteY4406" fmla="*/ 2291161 h 2329115"/>
                <a:gd name="connsiteX4407" fmla="*/ 1696548 w 3526278"/>
                <a:gd name="connsiteY4407" fmla="*/ 2303180 h 2329115"/>
                <a:gd name="connsiteX4408" fmla="*/ 1670612 w 3526278"/>
                <a:gd name="connsiteY4408" fmla="*/ 2329115 h 2329115"/>
                <a:gd name="connsiteX4409" fmla="*/ 1644677 w 3526278"/>
                <a:gd name="connsiteY4409" fmla="*/ 2303180 h 2329115"/>
                <a:gd name="connsiteX4410" fmla="*/ 1649655 w 3526278"/>
                <a:gd name="connsiteY4410" fmla="*/ 2291161 h 2329115"/>
                <a:gd name="connsiteX4411" fmla="*/ 1644677 w 3526278"/>
                <a:gd name="connsiteY4411" fmla="*/ 2279142 h 2329115"/>
                <a:gd name="connsiteX4412" fmla="*/ 1650042 w 3526278"/>
                <a:gd name="connsiteY4412" fmla="*/ 2266189 h 2329115"/>
                <a:gd name="connsiteX4413" fmla="*/ 1644677 w 3526278"/>
                <a:gd name="connsiteY4413" fmla="*/ 2253839 h 2329115"/>
                <a:gd name="connsiteX4414" fmla="*/ 1651069 w 3526278"/>
                <a:gd name="connsiteY4414" fmla="*/ 2239125 h 2329115"/>
                <a:gd name="connsiteX4415" fmla="*/ 1647207 w 3526278"/>
                <a:gd name="connsiteY4415" fmla="*/ 2229802 h 2329115"/>
                <a:gd name="connsiteX4416" fmla="*/ 1652136 w 3526278"/>
                <a:gd name="connsiteY4416" fmla="*/ 2217901 h 2329115"/>
                <a:gd name="connsiteX4417" fmla="*/ 1647207 w 3526278"/>
                <a:gd name="connsiteY4417" fmla="*/ 2205131 h 2329115"/>
                <a:gd name="connsiteX4418" fmla="*/ 1652249 w 3526278"/>
                <a:gd name="connsiteY4418" fmla="*/ 2192068 h 2329115"/>
                <a:gd name="connsiteX4419" fmla="*/ 1647207 w 3526278"/>
                <a:gd name="connsiteY4419" fmla="*/ 2180461 h 2329115"/>
                <a:gd name="connsiteX4420" fmla="*/ 1653419 w 3526278"/>
                <a:gd name="connsiteY4420" fmla="*/ 2166162 h 2329115"/>
                <a:gd name="connsiteX4421" fmla="*/ 1649737 w 3526278"/>
                <a:gd name="connsiteY4421" fmla="*/ 2157057 h 2329115"/>
                <a:gd name="connsiteX4422" fmla="*/ 1655775 w 3526278"/>
                <a:gd name="connsiteY4422" fmla="*/ 2142121 h 2329115"/>
                <a:gd name="connsiteX4423" fmla="*/ 1652267 w 3526278"/>
                <a:gd name="connsiteY4423" fmla="*/ 2133651 h 2329115"/>
                <a:gd name="connsiteX4424" fmla="*/ 1657901 w 3526278"/>
                <a:gd name="connsiteY4424" fmla="*/ 2120051 h 2329115"/>
                <a:gd name="connsiteX4425" fmla="*/ 1652267 w 3526278"/>
                <a:gd name="connsiteY4425" fmla="*/ 2107083 h 2329115"/>
                <a:gd name="connsiteX4426" fmla="*/ 1658391 w 3526278"/>
                <a:gd name="connsiteY4426" fmla="*/ 2092986 h 2329115"/>
                <a:gd name="connsiteX4427" fmla="*/ 1654798 w 3526278"/>
                <a:gd name="connsiteY4427" fmla="*/ 2084311 h 2329115"/>
                <a:gd name="connsiteX4428" fmla="*/ 1661085 w 3526278"/>
                <a:gd name="connsiteY4428" fmla="*/ 2069129 h 2329115"/>
                <a:gd name="connsiteX4429" fmla="*/ 1657328 w 3526278"/>
                <a:gd name="connsiteY4429" fmla="*/ 2060274 h 2329115"/>
                <a:gd name="connsiteX4430" fmla="*/ 1663514 w 3526278"/>
                <a:gd name="connsiteY4430" fmla="*/ 2045695 h 2329115"/>
                <a:gd name="connsiteX4431" fmla="*/ 1659858 w 3526278"/>
                <a:gd name="connsiteY4431" fmla="*/ 2036868 h 2329115"/>
                <a:gd name="connsiteX4432" fmla="*/ 1666014 w 3526278"/>
                <a:gd name="connsiteY4432" fmla="*/ 2022007 h 2329115"/>
                <a:gd name="connsiteX4433" fmla="*/ 1662389 w 3526278"/>
                <a:gd name="connsiteY4433" fmla="*/ 2013463 h 2329115"/>
                <a:gd name="connsiteX4434" fmla="*/ 1668840 w 3526278"/>
                <a:gd name="connsiteY4434" fmla="*/ 1998259 h 2329115"/>
                <a:gd name="connsiteX4435" fmla="*/ 1664919 w 3526278"/>
                <a:gd name="connsiteY4435" fmla="*/ 1988793 h 2329115"/>
                <a:gd name="connsiteX4436" fmla="*/ 1672889 w 3526278"/>
                <a:gd name="connsiteY4436" fmla="*/ 1969551 h 2329115"/>
                <a:gd name="connsiteX4437" fmla="*/ 1671245 w 3526278"/>
                <a:gd name="connsiteY4437" fmla="*/ 1965389 h 2329115"/>
                <a:gd name="connsiteX4438" fmla="*/ 1677595 w 3526278"/>
                <a:gd name="connsiteY4438" fmla="*/ 1949309 h 2329115"/>
                <a:gd name="connsiteX4439" fmla="*/ 1673775 w 3526278"/>
                <a:gd name="connsiteY4439" fmla="*/ 1940086 h 2329115"/>
                <a:gd name="connsiteX4440" fmla="*/ 1681022 w 3526278"/>
                <a:gd name="connsiteY4440" fmla="*/ 1922591 h 2329115"/>
                <a:gd name="connsiteX4441" fmla="*/ 1678836 w 3526278"/>
                <a:gd name="connsiteY4441" fmla="*/ 1917314 h 2329115"/>
                <a:gd name="connsiteX4442" fmla="*/ 1685079 w 3526278"/>
                <a:gd name="connsiteY4442" fmla="*/ 1902241 h 2329115"/>
                <a:gd name="connsiteX4443" fmla="*/ 1681366 w 3526278"/>
                <a:gd name="connsiteY4443" fmla="*/ 1893276 h 2329115"/>
                <a:gd name="connsiteX4444" fmla="*/ 1688613 w 3526278"/>
                <a:gd name="connsiteY4444" fmla="*/ 1875781 h 2329115"/>
                <a:gd name="connsiteX4445" fmla="*/ 1686427 w 3526278"/>
                <a:gd name="connsiteY4445" fmla="*/ 1870503 h 2329115"/>
                <a:gd name="connsiteX4446" fmla="*/ 1693621 w 3526278"/>
                <a:gd name="connsiteY4446" fmla="*/ 1853134 h 2329115"/>
                <a:gd name="connsiteX4447" fmla="*/ 1691487 w 3526278"/>
                <a:gd name="connsiteY4447" fmla="*/ 1847732 h 2329115"/>
                <a:gd name="connsiteX4448" fmla="*/ 1698411 w 3526278"/>
                <a:gd name="connsiteY4448" fmla="*/ 1830200 h 2329115"/>
                <a:gd name="connsiteX4449" fmla="*/ 1696548 w 3526278"/>
                <a:gd name="connsiteY4449" fmla="*/ 1825591 h 2329115"/>
                <a:gd name="connsiteX4450" fmla="*/ 1703863 w 3526278"/>
                <a:gd name="connsiteY4450" fmla="*/ 1807499 h 2329115"/>
                <a:gd name="connsiteX4451" fmla="*/ 1701608 w 3526278"/>
                <a:gd name="connsiteY4451" fmla="*/ 1802186 h 2329115"/>
                <a:gd name="connsiteX4452" fmla="*/ 1709075 w 3526278"/>
                <a:gd name="connsiteY4452" fmla="*/ 1784589 h 2329115"/>
                <a:gd name="connsiteX4453" fmla="*/ 1706669 w 3526278"/>
                <a:gd name="connsiteY4453" fmla="*/ 1778781 h 2329115"/>
                <a:gd name="connsiteX4454" fmla="*/ 1714450 w 3526278"/>
                <a:gd name="connsiteY4454" fmla="*/ 1759994 h 2329115"/>
                <a:gd name="connsiteX4455" fmla="*/ 1714841 w 3526278"/>
                <a:gd name="connsiteY4455" fmla="*/ 1759832 h 2329115"/>
                <a:gd name="connsiteX4456" fmla="*/ 1712995 w 3526278"/>
                <a:gd name="connsiteY4456" fmla="*/ 1755376 h 2329115"/>
                <a:gd name="connsiteX4457" fmla="*/ 1720503 w 3526278"/>
                <a:gd name="connsiteY4457" fmla="*/ 1737248 h 2329115"/>
                <a:gd name="connsiteX4458" fmla="*/ 1718055 w 3526278"/>
                <a:gd name="connsiteY4458" fmla="*/ 1731338 h 2329115"/>
                <a:gd name="connsiteX4459" fmla="*/ 1724777 w 3526278"/>
                <a:gd name="connsiteY4459" fmla="*/ 1715108 h 2329115"/>
                <a:gd name="connsiteX4460" fmla="*/ 1723116 w 3526278"/>
                <a:gd name="connsiteY4460" fmla="*/ 1711096 h 2329115"/>
                <a:gd name="connsiteX4461" fmla="*/ 1730712 w 3526278"/>
                <a:gd name="connsiteY4461" fmla="*/ 1692757 h 2329115"/>
                <a:gd name="connsiteX4462" fmla="*/ 1732722 w 3526278"/>
                <a:gd name="connsiteY4462" fmla="*/ 1691924 h 2329115"/>
                <a:gd name="connsiteX4463" fmla="*/ 1730707 w 3526278"/>
                <a:gd name="connsiteY4463" fmla="*/ 1687058 h 2329115"/>
                <a:gd name="connsiteX4464" fmla="*/ 1737953 w 3526278"/>
                <a:gd name="connsiteY4464" fmla="*/ 1669563 h 2329115"/>
                <a:gd name="connsiteX4465" fmla="*/ 1735767 w 3526278"/>
                <a:gd name="connsiteY4465" fmla="*/ 1664286 h 2329115"/>
                <a:gd name="connsiteX4466" fmla="*/ 1743364 w 3526278"/>
                <a:gd name="connsiteY4466" fmla="*/ 1645947 h 2329115"/>
                <a:gd name="connsiteX4467" fmla="*/ 1744501 w 3526278"/>
                <a:gd name="connsiteY4467" fmla="*/ 1645475 h 2329115"/>
                <a:gd name="connsiteX4468" fmla="*/ 1743357 w 3526278"/>
                <a:gd name="connsiteY4468" fmla="*/ 1642779 h 2329115"/>
                <a:gd name="connsiteX4469" fmla="*/ 1750719 w 3526278"/>
                <a:gd name="connsiteY4469" fmla="*/ 1625430 h 2329115"/>
                <a:gd name="connsiteX4470" fmla="*/ 1748418 w 3526278"/>
                <a:gd name="connsiteY4470" fmla="*/ 1620006 h 2329115"/>
                <a:gd name="connsiteX4471" fmla="*/ 1756199 w 3526278"/>
                <a:gd name="connsiteY4471" fmla="*/ 1601667 h 2329115"/>
                <a:gd name="connsiteX4472" fmla="*/ 1758244 w 3526278"/>
                <a:gd name="connsiteY4472" fmla="*/ 1600840 h 2329115"/>
                <a:gd name="connsiteX4473" fmla="*/ 1757274 w 3526278"/>
                <a:gd name="connsiteY4473" fmla="*/ 1598499 h 2329115"/>
                <a:gd name="connsiteX4474" fmla="*/ 1764871 w 3526278"/>
                <a:gd name="connsiteY4474" fmla="*/ 1580160 h 2329115"/>
                <a:gd name="connsiteX4475" fmla="*/ 1766433 w 3526278"/>
                <a:gd name="connsiteY4475" fmla="*/ 1579512 h 2329115"/>
                <a:gd name="connsiteX4476" fmla="*/ 1764865 w 3526278"/>
                <a:gd name="connsiteY4476" fmla="*/ 1575726 h 2329115"/>
                <a:gd name="connsiteX4477" fmla="*/ 1772461 w 3526278"/>
                <a:gd name="connsiteY4477" fmla="*/ 1557387 h 2329115"/>
                <a:gd name="connsiteX4478" fmla="*/ 1773576 w 3526278"/>
                <a:gd name="connsiteY4478" fmla="*/ 1556925 h 2329115"/>
                <a:gd name="connsiteX4479" fmla="*/ 1772456 w 3526278"/>
                <a:gd name="connsiteY4479" fmla="*/ 1554219 h 2329115"/>
                <a:gd name="connsiteX4480" fmla="*/ 1780052 w 3526278"/>
                <a:gd name="connsiteY4480" fmla="*/ 1535880 h 2329115"/>
                <a:gd name="connsiteX4481" fmla="*/ 1781838 w 3526278"/>
                <a:gd name="connsiteY4481" fmla="*/ 1535140 h 2329115"/>
                <a:gd name="connsiteX4482" fmla="*/ 1780047 w 3526278"/>
                <a:gd name="connsiteY4482" fmla="*/ 1530814 h 2329115"/>
                <a:gd name="connsiteX4483" fmla="*/ 1787828 w 3526278"/>
                <a:gd name="connsiteY4483" fmla="*/ 1512027 h 2329115"/>
                <a:gd name="connsiteX4484" fmla="*/ 1788419 w 3526278"/>
                <a:gd name="connsiteY4484" fmla="*/ 1511783 h 2329115"/>
                <a:gd name="connsiteX4485" fmla="*/ 1787637 w 3526278"/>
                <a:gd name="connsiteY4485" fmla="*/ 1509940 h 2329115"/>
                <a:gd name="connsiteX4486" fmla="*/ 1795419 w 3526278"/>
                <a:gd name="connsiteY4486" fmla="*/ 1491601 h 2329115"/>
                <a:gd name="connsiteX4487" fmla="*/ 1797617 w 3526278"/>
                <a:gd name="connsiteY4487" fmla="*/ 1490712 h 2329115"/>
                <a:gd name="connsiteX4488" fmla="*/ 1796494 w 3526278"/>
                <a:gd name="connsiteY4488" fmla="*/ 1487800 h 2329115"/>
                <a:gd name="connsiteX4489" fmla="*/ 1804090 w 3526278"/>
                <a:gd name="connsiteY4489" fmla="*/ 1468119 h 2329115"/>
                <a:gd name="connsiteX4490" fmla="*/ 1804945 w 3526278"/>
                <a:gd name="connsiteY4490" fmla="*/ 1467738 h 2329115"/>
                <a:gd name="connsiteX4491" fmla="*/ 1804085 w 3526278"/>
                <a:gd name="connsiteY4491" fmla="*/ 1465660 h 2329115"/>
                <a:gd name="connsiteX4492" fmla="*/ 1811681 w 3526278"/>
                <a:gd name="connsiteY4492" fmla="*/ 1447321 h 2329115"/>
                <a:gd name="connsiteX4493" fmla="*/ 1812590 w 3526278"/>
                <a:gd name="connsiteY4493" fmla="*/ 1446944 h 2329115"/>
                <a:gd name="connsiteX4494" fmla="*/ 1811675 w 3526278"/>
                <a:gd name="connsiteY4494" fmla="*/ 1444786 h 2329115"/>
                <a:gd name="connsiteX4495" fmla="*/ 1819642 w 3526278"/>
                <a:gd name="connsiteY4495" fmla="*/ 1425999 h 2329115"/>
                <a:gd name="connsiteX4496" fmla="*/ 1822237 w 3526278"/>
                <a:gd name="connsiteY4496" fmla="*/ 1424949 h 2329115"/>
                <a:gd name="connsiteX4497" fmla="*/ 1821797 w 3526278"/>
                <a:gd name="connsiteY4497" fmla="*/ 1423911 h 2329115"/>
                <a:gd name="connsiteX4498" fmla="*/ 1829578 w 3526278"/>
                <a:gd name="connsiteY4498" fmla="*/ 1405572 h 2329115"/>
                <a:gd name="connsiteX4499" fmla="*/ 1830709 w 3526278"/>
                <a:gd name="connsiteY4499" fmla="*/ 1405114 h 2329115"/>
                <a:gd name="connsiteX4500" fmla="*/ 1829387 w 3526278"/>
                <a:gd name="connsiteY4500" fmla="*/ 1401770 h 2329115"/>
                <a:gd name="connsiteX4501" fmla="*/ 1837169 w 3526278"/>
                <a:gd name="connsiteY4501" fmla="*/ 1382089 h 2329115"/>
                <a:gd name="connsiteX4502" fmla="*/ 1841087 w 3526278"/>
                <a:gd name="connsiteY4502" fmla="*/ 1380389 h 2329115"/>
                <a:gd name="connsiteX4503" fmla="*/ 1840773 w 3526278"/>
                <a:gd name="connsiteY4503" fmla="*/ 1379631 h 2329115"/>
                <a:gd name="connsiteX4504" fmla="*/ 1848369 w 3526278"/>
                <a:gd name="connsiteY4504" fmla="*/ 1361292 h 2329115"/>
                <a:gd name="connsiteX4505" fmla="*/ 1851410 w 3526278"/>
                <a:gd name="connsiteY4505" fmla="*/ 1360032 h 2329115"/>
                <a:gd name="connsiteX4506" fmla="*/ 1850894 w 3526278"/>
                <a:gd name="connsiteY4506" fmla="*/ 1358756 h 2329115"/>
                <a:gd name="connsiteX4507" fmla="*/ 1858491 w 3526278"/>
                <a:gd name="connsiteY4507" fmla="*/ 1339969 h 2329115"/>
                <a:gd name="connsiteX4508" fmla="*/ 1859221 w 3526278"/>
                <a:gd name="connsiteY4508" fmla="*/ 1339659 h 2329115"/>
                <a:gd name="connsiteX4509" fmla="*/ 1858485 w 3526278"/>
                <a:gd name="connsiteY4509" fmla="*/ 1337881 h 2329115"/>
                <a:gd name="connsiteX4510" fmla="*/ 1866081 w 3526278"/>
                <a:gd name="connsiteY4510" fmla="*/ 1319542 h 2329115"/>
                <a:gd name="connsiteX4511" fmla="*/ 1869132 w 3526278"/>
                <a:gd name="connsiteY4511" fmla="*/ 1318278 h 2329115"/>
                <a:gd name="connsiteX4512" fmla="*/ 1868606 w 3526278"/>
                <a:gd name="connsiteY4512" fmla="*/ 1317007 h 2329115"/>
                <a:gd name="connsiteX4513" fmla="*/ 1876387 w 3526278"/>
                <a:gd name="connsiteY4513" fmla="*/ 1298220 h 2329115"/>
                <a:gd name="connsiteX4514" fmla="*/ 1880203 w 3526278"/>
                <a:gd name="connsiteY4514" fmla="*/ 1296639 h 2329115"/>
                <a:gd name="connsiteX4515" fmla="*/ 1879993 w 3526278"/>
                <a:gd name="connsiteY4515" fmla="*/ 1296132 h 2329115"/>
                <a:gd name="connsiteX4516" fmla="*/ 1887589 w 3526278"/>
                <a:gd name="connsiteY4516" fmla="*/ 1277793 h 2329115"/>
                <a:gd name="connsiteX4517" fmla="*/ 1890629 w 3526278"/>
                <a:gd name="connsiteY4517" fmla="*/ 1276533 h 2329115"/>
                <a:gd name="connsiteX4518" fmla="*/ 1890114 w 3526278"/>
                <a:gd name="connsiteY4518" fmla="*/ 1275257 h 2329115"/>
                <a:gd name="connsiteX4519" fmla="*/ 1897710 w 3526278"/>
                <a:gd name="connsiteY4519" fmla="*/ 1256470 h 2329115"/>
                <a:gd name="connsiteX4520" fmla="*/ 1900353 w 3526278"/>
                <a:gd name="connsiteY4520" fmla="*/ 1255349 h 2329115"/>
                <a:gd name="connsiteX4521" fmla="*/ 1907831 w 3526278"/>
                <a:gd name="connsiteY4521" fmla="*/ 1236413 h 2329115"/>
                <a:gd name="connsiteX4522" fmla="*/ 1910719 w 3526278"/>
                <a:gd name="connsiteY4522" fmla="*/ 1235158 h 2329115"/>
                <a:gd name="connsiteX4523" fmla="*/ 1918136 w 3526278"/>
                <a:gd name="connsiteY4523" fmla="*/ 1217251 h 2329115"/>
                <a:gd name="connsiteX4524" fmla="*/ 1921952 w 3526278"/>
                <a:gd name="connsiteY4524" fmla="*/ 1215671 h 2329115"/>
                <a:gd name="connsiteX4525" fmla="*/ 1921742 w 3526278"/>
                <a:gd name="connsiteY4525" fmla="*/ 1215163 h 2329115"/>
                <a:gd name="connsiteX4526" fmla="*/ 1929338 w 3526278"/>
                <a:gd name="connsiteY4526" fmla="*/ 1196824 h 2329115"/>
                <a:gd name="connsiteX4527" fmla="*/ 1932179 w 3526278"/>
                <a:gd name="connsiteY4527" fmla="*/ 1195647 h 2329115"/>
                <a:gd name="connsiteX4528" fmla="*/ 1931863 w 3526278"/>
                <a:gd name="connsiteY4528" fmla="*/ 1194921 h 2329115"/>
                <a:gd name="connsiteX4529" fmla="*/ 1939830 w 3526278"/>
                <a:gd name="connsiteY4529" fmla="*/ 1176582 h 2329115"/>
                <a:gd name="connsiteX4530" fmla="*/ 1945114 w 3526278"/>
                <a:gd name="connsiteY4530" fmla="*/ 1174494 h 2329115"/>
                <a:gd name="connsiteX4531" fmla="*/ 1952111 w 3526278"/>
                <a:gd name="connsiteY4531" fmla="*/ 1157605 h 2329115"/>
                <a:gd name="connsiteX4532" fmla="*/ 1954945 w 3526278"/>
                <a:gd name="connsiteY4532" fmla="*/ 1156431 h 2329115"/>
                <a:gd name="connsiteX4533" fmla="*/ 1954635 w 3526278"/>
                <a:gd name="connsiteY4533" fmla="*/ 1155702 h 2329115"/>
                <a:gd name="connsiteX4534" fmla="*/ 1962417 w 3526278"/>
                <a:gd name="connsiteY4534" fmla="*/ 1137363 h 2329115"/>
                <a:gd name="connsiteX4535" fmla="*/ 1968795 w 3526278"/>
                <a:gd name="connsiteY4535" fmla="*/ 1134783 h 2329115"/>
                <a:gd name="connsiteX4536" fmla="*/ 1968551 w 3526278"/>
                <a:gd name="connsiteY4536" fmla="*/ 1134194 h 2329115"/>
                <a:gd name="connsiteX4537" fmla="*/ 1976148 w 3526278"/>
                <a:gd name="connsiteY4537" fmla="*/ 1115855 h 2329115"/>
                <a:gd name="connsiteX4538" fmla="*/ 1979509 w 3526278"/>
                <a:gd name="connsiteY4538" fmla="*/ 1114462 h 2329115"/>
                <a:gd name="connsiteX4539" fmla="*/ 1986269 w 3526278"/>
                <a:gd name="connsiteY4539" fmla="*/ 1098143 h 2329115"/>
                <a:gd name="connsiteX4540" fmla="*/ 1991711 w 3526278"/>
                <a:gd name="connsiteY4540" fmla="*/ 1095889 h 2329115"/>
                <a:gd name="connsiteX4541" fmla="*/ 1991324 w 3526278"/>
                <a:gd name="connsiteY4541" fmla="*/ 1094975 h 2329115"/>
                <a:gd name="connsiteX4542" fmla="*/ 1999105 w 3526278"/>
                <a:gd name="connsiteY4542" fmla="*/ 1076636 h 2329115"/>
                <a:gd name="connsiteX4543" fmla="*/ 2006787 w 3526278"/>
                <a:gd name="connsiteY4543" fmla="*/ 1073529 h 2329115"/>
                <a:gd name="connsiteX4544" fmla="*/ 2012837 w 3526278"/>
                <a:gd name="connsiteY4544" fmla="*/ 1058924 h 2329115"/>
                <a:gd name="connsiteX4545" fmla="*/ 2015437 w 3526278"/>
                <a:gd name="connsiteY4545" fmla="*/ 1057846 h 2329115"/>
                <a:gd name="connsiteX4546" fmla="*/ 2015362 w 3526278"/>
                <a:gd name="connsiteY4546" fmla="*/ 1057654 h 2329115"/>
                <a:gd name="connsiteX4547" fmla="*/ 2022958 w 3526278"/>
                <a:gd name="connsiteY4547" fmla="*/ 1037972 h 2329115"/>
                <a:gd name="connsiteX4548" fmla="*/ 2029225 w 3526278"/>
                <a:gd name="connsiteY4548" fmla="*/ 1035186 h 2329115"/>
                <a:gd name="connsiteX4549" fmla="*/ 2035795 w 3526278"/>
                <a:gd name="connsiteY4549" fmla="*/ 1019705 h 2329115"/>
                <a:gd name="connsiteX4550" fmla="*/ 2043125 w 3526278"/>
                <a:gd name="connsiteY4550" fmla="*/ 1016740 h 2329115"/>
                <a:gd name="connsiteX4551" fmla="*/ 2049526 w 3526278"/>
                <a:gd name="connsiteY4551" fmla="*/ 1000912 h 2329115"/>
                <a:gd name="connsiteX4552" fmla="*/ 2055881 w 3526278"/>
                <a:gd name="connsiteY4552" fmla="*/ 998216 h 2329115"/>
                <a:gd name="connsiteX4553" fmla="*/ 2062177 w 3526278"/>
                <a:gd name="connsiteY4553" fmla="*/ 983016 h 2329115"/>
                <a:gd name="connsiteX4554" fmla="*/ 2068592 w 3526278"/>
                <a:gd name="connsiteY4554" fmla="*/ 980359 h 2329115"/>
                <a:gd name="connsiteX4555" fmla="*/ 2074828 w 3526278"/>
                <a:gd name="connsiteY4555" fmla="*/ 965305 h 2329115"/>
                <a:gd name="connsiteX4556" fmla="*/ 2081487 w 3526278"/>
                <a:gd name="connsiteY4556" fmla="*/ 962546 h 2329115"/>
                <a:gd name="connsiteX4557" fmla="*/ 2088745 w 3526278"/>
                <a:gd name="connsiteY4557" fmla="*/ 944167 h 2329115"/>
                <a:gd name="connsiteX4558" fmla="*/ 2098125 w 3526278"/>
                <a:gd name="connsiteY4558" fmla="*/ 940093 h 2329115"/>
                <a:gd name="connsiteX4559" fmla="*/ 2103927 w 3526278"/>
                <a:gd name="connsiteY4559" fmla="*/ 926085 h 2329115"/>
                <a:gd name="connsiteX4560" fmla="*/ 2109710 w 3526278"/>
                <a:gd name="connsiteY4560" fmla="*/ 923689 h 2329115"/>
                <a:gd name="connsiteX4561" fmla="*/ 2116578 w 3526278"/>
                <a:gd name="connsiteY4561" fmla="*/ 907108 h 2329115"/>
                <a:gd name="connsiteX4562" fmla="*/ 2125027 w 3526278"/>
                <a:gd name="connsiteY4562" fmla="*/ 903608 h 2329115"/>
                <a:gd name="connsiteX4563" fmla="*/ 2130494 w 3526278"/>
                <a:gd name="connsiteY4563" fmla="*/ 889767 h 2329115"/>
                <a:gd name="connsiteX4564" fmla="*/ 2140019 w 3526278"/>
                <a:gd name="connsiteY4564" fmla="*/ 885629 h 2329115"/>
                <a:gd name="connsiteX4565" fmla="*/ 2145676 w 3526278"/>
                <a:gd name="connsiteY4565" fmla="*/ 870974 h 2329115"/>
                <a:gd name="connsiteX4566" fmla="*/ 2153267 w 3526278"/>
                <a:gd name="connsiteY4566" fmla="*/ 867600 h 2329115"/>
                <a:gd name="connsiteX4567" fmla="*/ 2158512 w 3526278"/>
                <a:gd name="connsiteY4567" fmla="*/ 855237 h 2329115"/>
                <a:gd name="connsiteX4568" fmla="*/ 2168869 w 3526278"/>
                <a:gd name="connsiteY4568" fmla="*/ 851049 h 2329115"/>
                <a:gd name="connsiteX4569" fmla="*/ 2174775 w 3526278"/>
                <a:gd name="connsiteY4569" fmla="*/ 836446 h 2329115"/>
                <a:gd name="connsiteX4570" fmla="*/ 2181129 w 3526278"/>
                <a:gd name="connsiteY4570" fmla="*/ 833750 h 2329115"/>
                <a:gd name="connsiteX4571" fmla="*/ 2187426 w 3526278"/>
                <a:gd name="connsiteY4571" fmla="*/ 818549 h 2329115"/>
                <a:gd name="connsiteX4572" fmla="*/ 2197458 w 3526278"/>
                <a:gd name="connsiteY4572" fmla="*/ 814393 h 2329115"/>
                <a:gd name="connsiteX4573" fmla="*/ 2202793 w 3526278"/>
                <a:gd name="connsiteY4573" fmla="*/ 801208 h 2329115"/>
                <a:gd name="connsiteX4574" fmla="*/ 2214068 w 3526278"/>
                <a:gd name="connsiteY4574" fmla="*/ 796426 h 2329115"/>
                <a:gd name="connsiteX4575" fmla="*/ 2219054 w 3526278"/>
                <a:gd name="connsiteY4575" fmla="*/ 784390 h 2329115"/>
                <a:gd name="connsiteX4576" fmla="*/ 2225551 w 3526278"/>
                <a:gd name="connsiteY4576" fmla="*/ 781699 h 2329115"/>
                <a:gd name="connsiteX4577" fmla="*/ 2232076 w 3526278"/>
                <a:gd name="connsiteY4577" fmla="*/ 766678 h 2329115"/>
                <a:gd name="connsiteX4578" fmla="*/ 2241951 w 3526278"/>
                <a:gd name="connsiteY4578" fmla="*/ 762777 h 2329115"/>
                <a:gd name="connsiteX4579" fmla="*/ 2247072 w 3526278"/>
                <a:gd name="connsiteY4579" fmla="*/ 750416 h 2329115"/>
                <a:gd name="connsiteX4580" fmla="*/ 2257753 w 3526278"/>
                <a:gd name="connsiteY4580" fmla="*/ 745992 h 2329115"/>
                <a:gd name="connsiteX4581" fmla="*/ 2263334 w 3526278"/>
                <a:gd name="connsiteY4581" fmla="*/ 732519 h 2329115"/>
                <a:gd name="connsiteX4582" fmla="*/ 2274069 w 3526278"/>
                <a:gd name="connsiteY4582" fmla="*/ 728072 h 2329115"/>
                <a:gd name="connsiteX4583" fmla="*/ 2278516 w 3526278"/>
                <a:gd name="connsiteY4583" fmla="*/ 717337 h 2329115"/>
                <a:gd name="connsiteX4584" fmla="*/ 2290145 w 3526278"/>
                <a:gd name="connsiteY4584" fmla="*/ 712520 h 2329115"/>
                <a:gd name="connsiteX4585" fmla="*/ 2294962 w 3526278"/>
                <a:gd name="connsiteY4585" fmla="*/ 700891 h 2329115"/>
                <a:gd name="connsiteX4586" fmla="*/ 2305065 w 3526278"/>
                <a:gd name="connsiteY4586" fmla="*/ 696706 h 2329115"/>
                <a:gd name="connsiteX4587" fmla="*/ 2310514 w 3526278"/>
                <a:gd name="connsiteY4587" fmla="*/ 683550 h 2329115"/>
                <a:gd name="connsiteX4588" fmla="*/ 2323355 w 3526278"/>
                <a:gd name="connsiteY4588" fmla="*/ 678231 h 2329115"/>
                <a:gd name="connsiteX4589" fmla="*/ 2328041 w 3526278"/>
                <a:gd name="connsiteY4589" fmla="*/ 666917 h 2329115"/>
                <a:gd name="connsiteX4590" fmla="*/ 2339987 w 3526278"/>
                <a:gd name="connsiteY4590" fmla="*/ 661969 h 2329115"/>
                <a:gd name="connsiteX4591" fmla="*/ 2344303 w 3526278"/>
                <a:gd name="connsiteY4591" fmla="*/ 651550 h 2329115"/>
                <a:gd name="connsiteX4592" fmla="*/ 2355037 w 3526278"/>
                <a:gd name="connsiteY4592" fmla="*/ 647103 h 2329115"/>
                <a:gd name="connsiteX4593" fmla="*/ 2359484 w 3526278"/>
                <a:gd name="connsiteY4593" fmla="*/ 636369 h 2329115"/>
                <a:gd name="connsiteX4594" fmla="*/ 2371519 w 3526278"/>
                <a:gd name="connsiteY4594" fmla="*/ 631383 h 2329115"/>
                <a:gd name="connsiteX4595" fmla="*/ 2376301 w 3526278"/>
                <a:gd name="connsiteY4595" fmla="*/ 620107 h 2329115"/>
                <a:gd name="connsiteX4596" fmla="*/ 2389487 w 3526278"/>
                <a:gd name="connsiteY4596" fmla="*/ 614773 h 2329115"/>
                <a:gd name="connsiteX4597" fmla="*/ 2393642 w 3526278"/>
                <a:gd name="connsiteY4597" fmla="*/ 604741 h 2329115"/>
                <a:gd name="connsiteX4598" fmla="*/ 2404659 w 3526278"/>
                <a:gd name="connsiteY4598" fmla="*/ 600176 h 2329115"/>
                <a:gd name="connsiteX4599" fmla="*/ 2405714 w 3526278"/>
                <a:gd name="connsiteY4599" fmla="*/ 597806 h 2329115"/>
                <a:gd name="connsiteX4600" fmla="*/ 2392364 w 3526278"/>
                <a:gd name="connsiteY4600" fmla="*/ 603203 h 2329115"/>
                <a:gd name="connsiteX4601" fmla="*/ 2388572 w 3526278"/>
                <a:gd name="connsiteY4601" fmla="*/ 613029 h 2329115"/>
                <a:gd name="connsiteX4602" fmla="*/ 2376669 w 3526278"/>
                <a:gd name="connsiteY4602" fmla="*/ 618320 h 2329115"/>
                <a:gd name="connsiteX4603" fmla="*/ 2373390 w 3526278"/>
                <a:gd name="connsiteY4603" fmla="*/ 626237 h 2329115"/>
                <a:gd name="connsiteX4604" fmla="*/ 2358073 w 3526278"/>
                <a:gd name="connsiteY4604" fmla="*/ 632581 h 2329115"/>
                <a:gd name="connsiteX4605" fmla="*/ 2354413 w 3526278"/>
                <a:gd name="connsiteY4605" fmla="*/ 641419 h 2329115"/>
                <a:gd name="connsiteX4606" fmla="*/ 2344075 w 3526278"/>
                <a:gd name="connsiteY4606" fmla="*/ 645701 h 2329115"/>
                <a:gd name="connsiteX4607" fmla="*/ 2339231 w 3526278"/>
                <a:gd name="connsiteY4607" fmla="*/ 657680 h 2329115"/>
                <a:gd name="connsiteX4608" fmla="*/ 2328253 w 3526278"/>
                <a:gd name="connsiteY4608" fmla="*/ 662338 h 2329115"/>
                <a:gd name="connsiteX4609" fmla="*/ 2323494 w 3526278"/>
                <a:gd name="connsiteY4609" fmla="*/ 673047 h 2329115"/>
                <a:gd name="connsiteX4610" fmla="*/ 2309053 w 3526278"/>
                <a:gd name="connsiteY4610" fmla="*/ 678620 h 2329115"/>
                <a:gd name="connsiteX4611" fmla="*/ 2305073 w 3526278"/>
                <a:gd name="connsiteY4611" fmla="*/ 688228 h 2329115"/>
                <a:gd name="connsiteX4612" fmla="*/ 2294735 w 3526278"/>
                <a:gd name="connsiteY4612" fmla="*/ 692510 h 2329115"/>
                <a:gd name="connsiteX4613" fmla="*/ 2289891 w 3526278"/>
                <a:gd name="connsiteY4613" fmla="*/ 704490 h 2329115"/>
                <a:gd name="connsiteX4614" fmla="*/ 2278449 w 3526278"/>
                <a:gd name="connsiteY4614" fmla="*/ 709346 h 2329115"/>
                <a:gd name="connsiteX4615" fmla="*/ 2273444 w 3526278"/>
                <a:gd name="connsiteY4615" fmla="*/ 722018 h 2329115"/>
                <a:gd name="connsiteX4616" fmla="*/ 2262787 w 3526278"/>
                <a:gd name="connsiteY4616" fmla="*/ 726648 h 2329115"/>
                <a:gd name="connsiteX4617" fmla="*/ 2258262 w 3526278"/>
                <a:gd name="connsiteY4617" fmla="*/ 737569 h 2329115"/>
                <a:gd name="connsiteX4618" fmla="*/ 2248086 w 3526278"/>
                <a:gd name="connsiteY4618" fmla="*/ 741784 h 2329115"/>
                <a:gd name="connsiteX4619" fmla="*/ 2242896 w 3526278"/>
                <a:gd name="connsiteY4619" fmla="*/ 754015 h 2329115"/>
                <a:gd name="connsiteX4620" fmla="*/ 2230916 w 3526278"/>
                <a:gd name="connsiteY4620" fmla="*/ 758859 h 2329115"/>
                <a:gd name="connsiteX4621" fmla="*/ 2226634 w 3526278"/>
                <a:gd name="connsiteY4621" fmla="*/ 769197 h 2329115"/>
                <a:gd name="connsiteX4622" fmla="*/ 2217525 w 3526278"/>
                <a:gd name="connsiteY4622" fmla="*/ 772970 h 2329115"/>
                <a:gd name="connsiteX4623" fmla="*/ 2211453 w 3526278"/>
                <a:gd name="connsiteY4623" fmla="*/ 787989 h 2329115"/>
                <a:gd name="connsiteX4624" fmla="*/ 2200664 w 3526278"/>
                <a:gd name="connsiteY4624" fmla="*/ 792567 h 2329115"/>
                <a:gd name="connsiteX4625" fmla="*/ 2196085 w 3526278"/>
                <a:gd name="connsiteY4625" fmla="*/ 803356 h 2329115"/>
                <a:gd name="connsiteX4626" fmla="*/ 2185365 w 3526278"/>
                <a:gd name="connsiteY4626" fmla="*/ 807691 h 2329115"/>
                <a:gd name="connsiteX4627" fmla="*/ 2179824 w 3526278"/>
                <a:gd name="connsiteY4627" fmla="*/ 821068 h 2329115"/>
                <a:gd name="connsiteX4628" fmla="*/ 2170408 w 3526278"/>
                <a:gd name="connsiteY4628" fmla="*/ 824968 h 2329115"/>
                <a:gd name="connsiteX4629" fmla="*/ 2164457 w 3526278"/>
                <a:gd name="connsiteY4629" fmla="*/ 839676 h 2329115"/>
                <a:gd name="connsiteX4630" fmla="*/ 2155615 w 3526278"/>
                <a:gd name="connsiteY4630" fmla="*/ 843426 h 2329115"/>
                <a:gd name="connsiteX4631" fmla="*/ 2150726 w 3526278"/>
                <a:gd name="connsiteY4631" fmla="*/ 855227 h 2329115"/>
                <a:gd name="connsiteX4632" fmla="*/ 2141617 w 3526278"/>
                <a:gd name="connsiteY4632" fmla="*/ 859000 h 2329115"/>
                <a:gd name="connsiteX4633" fmla="*/ 2135545 w 3526278"/>
                <a:gd name="connsiteY4633" fmla="*/ 874019 h 2329115"/>
                <a:gd name="connsiteX4634" fmla="*/ 2126064 w 3526278"/>
                <a:gd name="connsiteY4634" fmla="*/ 878042 h 2329115"/>
                <a:gd name="connsiteX4635" fmla="*/ 2120177 w 3526278"/>
                <a:gd name="connsiteY4635" fmla="*/ 891916 h 2329115"/>
                <a:gd name="connsiteX4636" fmla="*/ 2112331 w 3526278"/>
                <a:gd name="connsiteY4636" fmla="*/ 895088 h 2329115"/>
                <a:gd name="connsiteX4637" fmla="*/ 2106446 w 3526278"/>
                <a:gd name="connsiteY4637" fmla="*/ 910337 h 2329115"/>
                <a:gd name="connsiteX4638" fmla="*/ 2099573 w 3526278"/>
                <a:gd name="connsiteY4638" fmla="*/ 913391 h 2329115"/>
                <a:gd name="connsiteX4639" fmla="*/ 2093425 w 3526278"/>
                <a:gd name="connsiteY4639" fmla="*/ 928235 h 2329115"/>
                <a:gd name="connsiteX4640" fmla="*/ 2083237 w 3526278"/>
                <a:gd name="connsiteY4640" fmla="*/ 932455 h 2329115"/>
                <a:gd name="connsiteX4641" fmla="*/ 2078428 w 3526278"/>
                <a:gd name="connsiteY4641" fmla="*/ 943787 h 2329115"/>
                <a:gd name="connsiteX4642" fmla="*/ 2071376 w 3526278"/>
                <a:gd name="connsiteY4642" fmla="*/ 946638 h 2329115"/>
                <a:gd name="connsiteX4643" fmla="*/ 2064697 w 3526278"/>
                <a:gd name="connsiteY4643" fmla="*/ 962763 h 2329115"/>
                <a:gd name="connsiteX4644" fmla="*/ 2058954 w 3526278"/>
                <a:gd name="connsiteY4644" fmla="*/ 965142 h 2329115"/>
                <a:gd name="connsiteX4645" fmla="*/ 2052046 w 3526278"/>
                <a:gd name="connsiteY4645" fmla="*/ 982636 h 2329115"/>
                <a:gd name="connsiteX4646" fmla="*/ 2046372 w 3526278"/>
                <a:gd name="connsiteY4646" fmla="*/ 985100 h 2329115"/>
                <a:gd name="connsiteX4647" fmla="*/ 2039209 w 3526278"/>
                <a:gd name="connsiteY4647" fmla="*/ 1001983 h 2329115"/>
                <a:gd name="connsiteX4648" fmla="*/ 2031437 w 3526278"/>
                <a:gd name="connsiteY4648" fmla="*/ 1005126 h 2329115"/>
                <a:gd name="connsiteX4649" fmla="*/ 2025107 w 3526278"/>
                <a:gd name="connsiteY4649" fmla="*/ 1019695 h 2329115"/>
                <a:gd name="connsiteX4650" fmla="*/ 2019483 w 3526278"/>
                <a:gd name="connsiteY4650" fmla="*/ 1021916 h 2329115"/>
                <a:gd name="connsiteX4651" fmla="*/ 2012456 w 3526278"/>
                <a:gd name="connsiteY4651" fmla="*/ 1038486 h 2329115"/>
                <a:gd name="connsiteX4652" fmla="*/ 2006575 w 3526278"/>
                <a:gd name="connsiteY4652" fmla="*/ 1040865 h 2329115"/>
                <a:gd name="connsiteX4653" fmla="*/ 1999990 w 3526278"/>
                <a:gd name="connsiteY4653" fmla="*/ 1056383 h 2329115"/>
                <a:gd name="connsiteX4654" fmla="*/ 1993301 w 3526278"/>
                <a:gd name="connsiteY4654" fmla="*/ 1059088 h 2329115"/>
                <a:gd name="connsiteX4655" fmla="*/ 1986259 w 3526278"/>
                <a:gd name="connsiteY4655" fmla="*/ 1077335 h 2329115"/>
                <a:gd name="connsiteX4656" fmla="*/ 1980027 w 3526278"/>
                <a:gd name="connsiteY4656" fmla="*/ 1080105 h 2329115"/>
                <a:gd name="connsiteX4657" fmla="*/ 1973607 w 3526278"/>
                <a:gd name="connsiteY4657" fmla="*/ 1095602 h 2329115"/>
                <a:gd name="connsiteX4658" fmla="*/ 1967192 w 3526278"/>
                <a:gd name="connsiteY4658" fmla="*/ 1098259 h 2329115"/>
                <a:gd name="connsiteX4659" fmla="*/ 1960956 w 3526278"/>
                <a:gd name="connsiteY4659" fmla="*/ 1113314 h 2329115"/>
                <a:gd name="connsiteX4660" fmla="*/ 1957665 w 3526278"/>
                <a:gd name="connsiteY4660" fmla="*/ 1114677 h 2329115"/>
                <a:gd name="connsiteX4661" fmla="*/ 1958431 w 3526278"/>
                <a:gd name="connsiteY4661" fmla="*/ 1116483 h 2329115"/>
                <a:gd name="connsiteX4662" fmla="*/ 1950649 w 3526278"/>
                <a:gd name="connsiteY4662" fmla="*/ 1134822 h 2329115"/>
                <a:gd name="connsiteX4663" fmla="*/ 1942967 w 3526278"/>
                <a:gd name="connsiteY4663" fmla="*/ 1137927 h 2329115"/>
                <a:gd name="connsiteX4664" fmla="*/ 1936918 w 3526278"/>
                <a:gd name="connsiteY4664" fmla="*/ 1152534 h 2329115"/>
                <a:gd name="connsiteX4665" fmla="*/ 1933642 w 3526278"/>
                <a:gd name="connsiteY4665" fmla="*/ 1153891 h 2329115"/>
                <a:gd name="connsiteX4666" fmla="*/ 1934393 w 3526278"/>
                <a:gd name="connsiteY4666" fmla="*/ 1155702 h 2329115"/>
                <a:gd name="connsiteX4667" fmla="*/ 1926797 w 3526278"/>
                <a:gd name="connsiteY4667" fmla="*/ 1174041 h 2329115"/>
                <a:gd name="connsiteX4668" fmla="*/ 1921645 w 3526278"/>
                <a:gd name="connsiteY4668" fmla="*/ 1176175 h 2329115"/>
                <a:gd name="connsiteX4669" fmla="*/ 1913961 w 3526278"/>
                <a:gd name="connsiteY4669" fmla="*/ 1194283 h 2329115"/>
                <a:gd name="connsiteX4670" fmla="*/ 1909948 w 3526278"/>
                <a:gd name="connsiteY4670" fmla="*/ 1195906 h 2329115"/>
                <a:gd name="connsiteX4671" fmla="*/ 1902759 w 3526278"/>
                <a:gd name="connsiteY4671" fmla="*/ 1213260 h 2329115"/>
                <a:gd name="connsiteX4672" fmla="*/ 1899932 w 3526278"/>
                <a:gd name="connsiteY4672" fmla="*/ 1214432 h 2329115"/>
                <a:gd name="connsiteX4673" fmla="*/ 1900235 w 3526278"/>
                <a:gd name="connsiteY4673" fmla="*/ 1215163 h 2329115"/>
                <a:gd name="connsiteX4674" fmla="*/ 1892639 w 3526278"/>
                <a:gd name="connsiteY4674" fmla="*/ 1233502 h 2329115"/>
                <a:gd name="connsiteX4675" fmla="*/ 1887431 w 3526278"/>
                <a:gd name="connsiteY4675" fmla="*/ 1235660 h 2329115"/>
                <a:gd name="connsiteX4676" fmla="*/ 1887583 w 3526278"/>
                <a:gd name="connsiteY4676" fmla="*/ 1236038 h 2329115"/>
                <a:gd name="connsiteX4677" fmla="*/ 1879987 w 3526278"/>
                <a:gd name="connsiteY4677" fmla="*/ 1254824 h 2329115"/>
                <a:gd name="connsiteX4678" fmla="*/ 1877342 w 3526278"/>
                <a:gd name="connsiteY4678" fmla="*/ 1255947 h 2329115"/>
                <a:gd name="connsiteX4679" fmla="*/ 1869681 w 3526278"/>
                <a:gd name="connsiteY4679" fmla="*/ 1274881 h 2329115"/>
                <a:gd name="connsiteX4680" fmla="*/ 1865514 w 3526278"/>
                <a:gd name="connsiteY4680" fmla="*/ 1276649 h 2329115"/>
                <a:gd name="connsiteX4681" fmla="*/ 1858480 w 3526278"/>
                <a:gd name="connsiteY4681" fmla="*/ 1294043 h 2329115"/>
                <a:gd name="connsiteX4682" fmla="*/ 1855597 w 3526278"/>
                <a:gd name="connsiteY4682" fmla="*/ 1295266 h 2329115"/>
                <a:gd name="connsiteX4683" fmla="*/ 1855955 w 3526278"/>
                <a:gd name="connsiteY4683" fmla="*/ 1296132 h 2329115"/>
                <a:gd name="connsiteX4684" fmla="*/ 1848359 w 3526278"/>
                <a:gd name="connsiteY4684" fmla="*/ 1314471 h 2329115"/>
                <a:gd name="connsiteX4685" fmla="*/ 1847450 w 3526278"/>
                <a:gd name="connsiteY4685" fmla="*/ 1314848 h 2329115"/>
                <a:gd name="connsiteX4686" fmla="*/ 1848365 w 3526278"/>
                <a:gd name="connsiteY4686" fmla="*/ 1317007 h 2329115"/>
                <a:gd name="connsiteX4687" fmla="*/ 1840399 w 3526278"/>
                <a:gd name="connsiteY4687" fmla="*/ 1335793 h 2329115"/>
                <a:gd name="connsiteX4688" fmla="*/ 1837803 w 3526278"/>
                <a:gd name="connsiteY4688" fmla="*/ 1336843 h 2329115"/>
                <a:gd name="connsiteX4689" fmla="*/ 1838244 w 3526278"/>
                <a:gd name="connsiteY4689" fmla="*/ 1337881 h 2329115"/>
                <a:gd name="connsiteX4690" fmla="*/ 1830461 w 3526278"/>
                <a:gd name="connsiteY4690" fmla="*/ 1356220 h 2329115"/>
                <a:gd name="connsiteX4691" fmla="*/ 1826482 w 3526278"/>
                <a:gd name="connsiteY4691" fmla="*/ 1357829 h 2329115"/>
                <a:gd name="connsiteX4692" fmla="*/ 1826857 w 3526278"/>
                <a:gd name="connsiteY4692" fmla="*/ 1358756 h 2329115"/>
                <a:gd name="connsiteX4693" fmla="*/ 1819261 w 3526278"/>
                <a:gd name="connsiteY4693" fmla="*/ 1377542 h 2329115"/>
                <a:gd name="connsiteX4694" fmla="*/ 1816377 w 3526278"/>
                <a:gd name="connsiteY4694" fmla="*/ 1378765 h 2329115"/>
                <a:gd name="connsiteX4695" fmla="*/ 1816736 w 3526278"/>
                <a:gd name="connsiteY4695" fmla="*/ 1379631 h 2329115"/>
                <a:gd name="connsiteX4696" fmla="*/ 1809139 w 3526278"/>
                <a:gd name="connsiteY4696" fmla="*/ 1397970 h 2329115"/>
                <a:gd name="connsiteX4697" fmla="*/ 1807879 w 3526278"/>
                <a:gd name="connsiteY4697" fmla="*/ 1398492 h 2329115"/>
                <a:gd name="connsiteX4698" fmla="*/ 1809145 w 3526278"/>
                <a:gd name="connsiteY4698" fmla="*/ 1401770 h 2329115"/>
                <a:gd name="connsiteX4699" fmla="*/ 1801549 w 3526278"/>
                <a:gd name="connsiteY4699" fmla="*/ 1421452 h 2329115"/>
                <a:gd name="connsiteX4700" fmla="*/ 1798547 w 3526278"/>
                <a:gd name="connsiteY4700" fmla="*/ 1422786 h 2329115"/>
                <a:gd name="connsiteX4701" fmla="*/ 1799025 w 3526278"/>
                <a:gd name="connsiteY4701" fmla="*/ 1423911 h 2329115"/>
                <a:gd name="connsiteX4702" fmla="*/ 1791243 w 3526278"/>
                <a:gd name="connsiteY4702" fmla="*/ 1442250 h 2329115"/>
                <a:gd name="connsiteX4703" fmla="*/ 1789439 w 3526278"/>
                <a:gd name="connsiteY4703" fmla="*/ 1442980 h 2329115"/>
                <a:gd name="connsiteX4704" fmla="*/ 1790169 w 3526278"/>
                <a:gd name="connsiteY4704" fmla="*/ 1444786 h 2329115"/>
                <a:gd name="connsiteX4705" fmla="*/ 1782572 w 3526278"/>
                <a:gd name="connsiteY4705" fmla="*/ 1463572 h 2329115"/>
                <a:gd name="connsiteX4706" fmla="*/ 1781812 w 3526278"/>
                <a:gd name="connsiteY4706" fmla="*/ 1463895 h 2329115"/>
                <a:gd name="connsiteX4707" fmla="*/ 1782578 w 3526278"/>
                <a:gd name="connsiteY4707" fmla="*/ 1465660 h 2329115"/>
                <a:gd name="connsiteX4708" fmla="*/ 1774611 w 3526278"/>
                <a:gd name="connsiteY4708" fmla="*/ 1483999 h 2329115"/>
                <a:gd name="connsiteX4709" fmla="*/ 1771468 w 3526278"/>
                <a:gd name="connsiteY4709" fmla="*/ 1485240 h 2329115"/>
                <a:gd name="connsiteX4710" fmla="*/ 1772457 w 3526278"/>
                <a:gd name="connsiteY4710" fmla="*/ 1487800 h 2329115"/>
                <a:gd name="connsiteX4711" fmla="*/ 1764860 w 3526278"/>
                <a:gd name="connsiteY4711" fmla="*/ 1507481 h 2329115"/>
                <a:gd name="connsiteX4712" fmla="*/ 1764004 w 3526278"/>
                <a:gd name="connsiteY4712" fmla="*/ 1507861 h 2329115"/>
                <a:gd name="connsiteX4713" fmla="*/ 1764866 w 3526278"/>
                <a:gd name="connsiteY4713" fmla="*/ 1509940 h 2329115"/>
                <a:gd name="connsiteX4714" fmla="*/ 1757269 w 3526278"/>
                <a:gd name="connsiteY4714" fmla="*/ 1528279 h 2329115"/>
                <a:gd name="connsiteX4715" fmla="*/ 1756377 w 3526278"/>
                <a:gd name="connsiteY4715" fmla="*/ 1528649 h 2329115"/>
                <a:gd name="connsiteX4716" fmla="*/ 1757275 w 3526278"/>
                <a:gd name="connsiteY4716" fmla="*/ 1530814 h 2329115"/>
                <a:gd name="connsiteX4717" fmla="*/ 1749493 w 3526278"/>
                <a:gd name="connsiteY4717" fmla="*/ 1549601 h 2329115"/>
                <a:gd name="connsiteX4718" fmla="*/ 1746943 w 3526278"/>
                <a:gd name="connsiteY4718" fmla="*/ 1550657 h 2329115"/>
                <a:gd name="connsiteX4719" fmla="*/ 1748419 w 3526278"/>
                <a:gd name="connsiteY4719" fmla="*/ 1554219 h 2329115"/>
                <a:gd name="connsiteX4720" fmla="*/ 1740823 w 3526278"/>
                <a:gd name="connsiteY4720" fmla="*/ 1572559 h 2329115"/>
                <a:gd name="connsiteX4721" fmla="*/ 1739707 w 3526278"/>
                <a:gd name="connsiteY4721" fmla="*/ 1573021 h 2329115"/>
                <a:gd name="connsiteX4722" fmla="*/ 1740828 w 3526278"/>
                <a:gd name="connsiteY4722" fmla="*/ 1575726 h 2329115"/>
                <a:gd name="connsiteX4723" fmla="*/ 1733231 w 3526278"/>
                <a:gd name="connsiteY4723" fmla="*/ 1594065 h 2329115"/>
                <a:gd name="connsiteX4724" fmla="*/ 1731669 w 3526278"/>
                <a:gd name="connsiteY4724" fmla="*/ 1594713 h 2329115"/>
                <a:gd name="connsiteX4725" fmla="*/ 1733237 w 3526278"/>
                <a:gd name="connsiteY4725" fmla="*/ 1598499 h 2329115"/>
                <a:gd name="connsiteX4726" fmla="*/ 1726253 w 3526278"/>
                <a:gd name="connsiteY4726" fmla="*/ 1615361 h 2329115"/>
                <a:gd name="connsiteX4727" fmla="*/ 1728176 w 3526278"/>
                <a:gd name="connsiteY4727" fmla="*/ 1620006 h 2329115"/>
                <a:gd name="connsiteX4728" fmla="*/ 1720580 w 3526278"/>
                <a:gd name="connsiteY4728" fmla="*/ 1638346 h 2329115"/>
                <a:gd name="connsiteX4729" fmla="*/ 1719017 w 3526278"/>
                <a:gd name="connsiteY4729" fmla="*/ 1638993 h 2329115"/>
                <a:gd name="connsiteX4730" fmla="*/ 1720586 w 3526278"/>
                <a:gd name="connsiteY4730" fmla="*/ 1642779 h 2329115"/>
                <a:gd name="connsiteX4731" fmla="*/ 1713533 w 3526278"/>
                <a:gd name="connsiteY4731" fmla="*/ 1659805 h 2329115"/>
                <a:gd name="connsiteX4732" fmla="*/ 1715525 w 3526278"/>
                <a:gd name="connsiteY4732" fmla="*/ 1664286 h 2329115"/>
                <a:gd name="connsiteX4733" fmla="*/ 1707373 w 3526278"/>
                <a:gd name="connsiteY4733" fmla="*/ 1682625 h 2329115"/>
                <a:gd name="connsiteX4734" fmla="*/ 1705183 w 3526278"/>
                <a:gd name="connsiteY4734" fmla="*/ 1683470 h 2329115"/>
                <a:gd name="connsiteX4735" fmla="*/ 1706669 w 3526278"/>
                <a:gd name="connsiteY4735" fmla="*/ 1687058 h 2329115"/>
                <a:gd name="connsiteX4736" fmla="*/ 1699161 w 3526278"/>
                <a:gd name="connsiteY4736" fmla="*/ 1705186 h 2329115"/>
                <a:gd name="connsiteX4737" fmla="*/ 1701609 w 3526278"/>
                <a:gd name="connsiteY4737" fmla="*/ 1711096 h 2329115"/>
                <a:gd name="connsiteX4738" fmla="*/ 1694013 w 3526278"/>
                <a:gd name="connsiteY4738" fmla="*/ 1729435 h 2329115"/>
                <a:gd name="connsiteX4739" fmla="*/ 1693345 w 3526278"/>
                <a:gd name="connsiteY4739" fmla="*/ 1729712 h 2329115"/>
                <a:gd name="connsiteX4740" fmla="*/ 1694018 w 3526278"/>
                <a:gd name="connsiteY4740" fmla="*/ 1731338 h 2329115"/>
                <a:gd name="connsiteX4741" fmla="*/ 1686509 w 3526278"/>
                <a:gd name="connsiteY4741" fmla="*/ 1749466 h 2329115"/>
                <a:gd name="connsiteX4742" fmla="*/ 1688958 w 3526278"/>
                <a:gd name="connsiteY4742" fmla="*/ 1755376 h 2329115"/>
                <a:gd name="connsiteX4743" fmla="*/ 1681608 w 3526278"/>
                <a:gd name="connsiteY4743" fmla="*/ 1773119 h 2329115"/>
                <a:gd name="connsiteX4744" fmla="*/ 1683897 w 3526278"/>
                <a:gd name="connsiteY4744" fmla="*/ 1778781 h 2329115"/>
                <a:gd name="connsiteX4745" fmla="*/ 1676582 w 3526278"/>
                <a:gd name="connsiteY4745" fmla="*/ 1796872 h 2329115"/>
                <a:gd name="connsiteX4746" fmla="*/ 1678837 w 3526278"/>
                <a:gd name="connsiteY4746" fmla="*/ 1802186 h 2329115"/>
                <a:gd name="connsiteX4747" fmla="*/ 1671370 w 3526278"/>
                <a:gd name="connsiteY4747" fmla="*/ 1819782 h 2329115"/>
                <a:gd name="connsiteX4748" fmla="*/ 1673776 w 3526278"/>
                <a:gd name="connsiteY4748" fmla="*/ 1825591 h 2329115"/>
                <a:gd name="connsiteX4749" fmla="*/ 1666684 w 3526278"/>
                <a:gd name="connsiteY4749" fmla="*/ 1842712 h 2329115"/>
                <a:gd name="connsiteX4750" fmla="*/ 1668715 w 3526278"/>
                <a:gd name="connsiteY4750" fmla="*/ 1847732 h 2329115"/>
                <a:gd name="connsiteX4751" fmla="*/ 1660933 w 3526278"/>
                <a:gd name="connsiteY4751" fmla="*/ 1866966 h 2329115"/>
                <a:gd name="connsiteX4752" fmla="*/ 1660925 w 3526278"/>
                <a:gd name="connsiteY4752" fmla="*/ 1866969 h 2329115"/>
                <a:gd name="connsiteX4753" fmla="*/ 1662389 w 3526278"/>
                <a:gd name="connsiteY4753" fmla="*/ 1870503 h 2329115"/>
                <a:gd name="connsiteX4754" fmla="*/ 1656407 w 3526278"/>
                <a:gd name="connsiteY4754" fmla="*/ 1884944 h 2329115"/>
                <a:gd name="connsiteX4755" fmla="*/ 1659859 w 3526278"/>
                <a:gd name="connsiteY4755" fmla="*/ 1893276 h 2329115"/>
                <a:gd name="connsiteX4756" fmla="*/ 1652350 w 3526278"/>
                <a:gd name="connsiteY4756" fmla="*/ 1911404 h 2329115"/>
                <a:gd name="connsiteX4757" fmla="*/ 1654799 w 3526278"/>
                <a:gd name="connsiteY4757" fmla="*/ 1917314 h 2329115"/>
                <a:gd name="connsiteX4758" fmla="*/ 1648817 w 3526278"/>
                <a:gd name="connsiteY4758" fmla="*/ 1931754 h 2329115"/>
                <a:gd name="connsiteX4759" fmla="*/ 1652268 w 3526278"/>
                <a:gd name="connsiteY4759" fmla="*/ 1940086 h 2329115"/>
                <a:gd name="connsiteX4760" fmla="*/ 1644672 w 3526278"/>
                <a:gd name="connsiteY4760" fmla="*/ 1958425 h 2329115"/>
                <a:gd name="connsiteX4761" fmla="*/ 1644488 w 3526278"/>
                <a:gd name="connsiteY4761" fmla="*/ 1958502 h 2329115"/>
                <a:gd name="connsiteX4762" fmla="*/ 1647208 w 3526278"/>
                <a:gd name="connsiteY4762" fmla="*/ 1965389 h 2329115"/>
                <a:gd name="connsiteX4763" fmla="*/ 1641360 w 3526278"/>
                <a:gd name="connsiteY4763" fmla="*/ 1980197 h 2329115"/>
                <a:gd name="connsiteX4764" fmla="*/ 1644677 w 3526278"/>
                <a:gd name="connsiteY4764" fmla="*/ 1988793 h 2329115"/>
                <a:gd name="connsiteX4765" fmla="*/ 1638528 w 3526278"/>
                <a:gd name="connsiteY4765" fmla="*/ 2004726 h 2329115"/>
                <a:gd name="connsiteX4766" fmla="*/ 1642147 w 3526278"/>
                <a:gd name="connsiteY4766" fmla="*/ 2013463 h 2329115"/>
                <a:gd name="connsiteX4767" fmla="*/ 1636078 w 3526278"/>
                <a:gd name="connsiteY4767" fmla="*/ 2028116 h 2329115"/>
                <a:gd name="connsiteX4768" fmla="*/ 1639617 w 3526278"/>
                <a:gd name="connsiteY4768" fmla="*/ 2036868 h 2329115"/>
                <a:gd name="connsiteX4769" fmla="*/ 1633456 w 3526278"/>
                <a:gd name="connsiteY4769" fmla="*/ 2052107 h 2329115"/>
                <a:gd name="connsiteX4770" fmla="*/ 1637086 w 3526278"/>
                <a:gd name="connsiteY4770" fmla="*/ 2060274 h 2329115"/>
                <a:gd name="connsiteX4771" fmla="*/ 1630573 w 3526278"/>
                <a:gd name="connsiteY4771" fmla="*/ 2074925 h 2329115"/>
                <a:gd name="connsiteX4772" fmla="*/ 1634556 w 3526278"/>
                <a:gd name="connsiteY4772" fmla="*/ 2084311 h 2329115"/>
                <a:gd name="connsiteX4773" fmla="*/ 1628460 w 3526278"/>
                <a:gd name="connsiteY4773" fmla="*/ 2098679 h 2329115"/>
                <a:gd name="connsiteX4774" fmla="*/ 1632026 w 3526278"/>
                <a:gd name="connsiteY4774" fmla="*/ 2107083 h 2329115"/>
                <a:gd name="connsiteX4775" fmla="*/ 1625124 w 3526278"/>
                <a:gd name="connsiteY4775" fmla="*/ 2123349 h 2329115"/>
                <a:gd name="connsiteX4776" fmla="*/ 1629496 w 3526278"/>
                <a:gd name="connsiteY4776" fmla="*/ 2133651 h 2329115"/>
                <a:gd name="connsiteX4777" fmla="*/ 1622706 w 3526278"/>
                <a:gd name="connsiteY4777" fmla="*/ 2149652 h 2329115"/>
                <a:gd name="connsiteX4778" fmla="*/ 1625700 w 3526278"/>
                <a:gd name="connsiteY4778" fmla="*/ 2157057 h 2329115"/>
                <a:gd name="connsiteX4779" fmla="*/ 1620911 w 3526278"/>
                <a:gd name="connsiteY4779" fmla="*/ 2168900 h 2329115"/>
                <a:gd name="connsiteX4780" fmla="*/ 1625700 w 3526278"/>
                <a:gd name="connsiteY4780" fmla="*/ 2180461 h 2329115"/>
                <a:gd name="connsiteX4781" fmla="*/ 1619462 w 3526278"/>
                <a:gd name="connsiteY4781" fmla="*/ 2195522 h 2329115"/>
                <a:gd name="connsiteX4782" fmla="*/ 1623170 w 3526278"/>
                <a:gd name="connsiteY4782" fmla="*/ 2205131 h 2329115"/>
                <a:gd name="connsiteX4783" fmla="*/ 1618241 w 3526278"/>
                <a:gd name="connsiteY4783" fmla="*/ 2217901 h 2329115"/>
                <a:gd name="connsiteX4784" fmla="*/ 1623170 w 3526278"/>
                <a:gd name="connsiteY4784" fmla="*/ 2229802 h 2329115"/>
                <a:gd name="connsiteX4785" fmla="*/ 1618191 w 3526278"/>
                <a:gd name="connsiteY4785" fmla="*/ 2241820 h 2329115"/>
                <a:gd name="connsiteX4786" fmla="*/ 1623170 w 3526278"/>
                <a:gd name="connsiteY4786" fmla="*/ 2253839 h 2329115"/>
                <a:gd name="connsiteX4787" fmla="*/ 1617929 w 3526278"/>
                <a:gd name="connsiteY4787" fmla="*/ 2266490 h 2329115"/>
                <a:gd name="connsiteX4788" fmla="*/ 1623170 w 3526278"/>
                <a:gd name="connsiteY4788" fmla="*/ 2279142 h 2329115"/>
                <a:gd name="connsiteX4789" fmla="*/ 1618191 w 3526278"/>
                <a:gd name="connsiteY4789" fmla="*/ 2291161 h 2329115"/>
                <a:gd name="connsiteX4790" fmla="*/ 1623170 w 3526278"/>
                <a:gd name="connsiteY4790" fmla="*/ 2303180 h 2329115"/>
                <a:gd name="connsiteX4791" fmla="*/ 1597234 w 3526278"/>
                <a:gd name="connsiteY4791" fmla="*/ 2329115 h 2329115"/>
                <a:gd name="connsiteX4792" fmla="*/ 1571299 w 3526278"/>
                <a:gd name="connsiteY4792" fmla="*/ 2303180 h 2329115"/>
                <a:gd name="connsiteX4793" fmla="*/ 1576277 w 3526278"/>
                <a:gd name="connsiteY4793" fmla="*/ 2291161 h 2329115"/>
                <a:gd name="connsiteX4794" fmla="*/ 1571299 w 3526278"/>
                <a:gd name="connsiteY4794" fmla="*/ 2279142 h 2329115"/>
                <a:gd name="connsiteX4795" fmla="*/ 1576539 w 3526278"/>
                <a:gd name="connsiteY4795" fmla="*/ 2266490 h 2329115"/>
                <a:gd name="connsiteX4796" fmla="*/ 1571299 w 3526278"/>
                <a:gd name="connsiteY4796" fmla="*/ 2253839 h 2329115"/>
                <a:gd name="connsiteX4797" fmla="*/ 1576276 w 3526278"/>
                <a:gd name="connsiteY4797" fmla="*/ 2241820 h 2329115"/>
                <a:gd name="connsiteX4798" fmla="*/ 1571299 w 3526278"/>
                <a:gd name="connsiteY4798" fmla="*/ 2229802 h 2329115"/>
                <a:gd name="connsiteX4799" fmla="*/ 1576228 w 3526278"/>
                <a:gd name="connsiteY4799" fmla="*/ 2217901 h 2329115"/>
                <a:gd name="connsiteX4800" fmla="*/ 1571299 w 3526278"/>
                <a:gd name="connsiteY4800" fmla="*/ 2205131 h 2329115"/>
                <a:gd name="connsiteX4801" fmla="*/ 1577448 w 3526278"/>
                <a:gd name="connsiteY4801" fmla="*/ 2189199 h 2329115"/>
                <a:gd name="connsiteX4802" fmla="*/ 1573829 w 3526278"/>
                <a:gd name="connsiteY4802" fmla="*/ 2180461 h 2329115"/>
                <a:gd name="connsiteX4803" fmla="*/ 1578618 w 3526278"/>
                <a:gd name="connsiteY4803" fmla="*/ 2168900 h 2329115"/>
                <a:gd name="connsiteX4804" fmla="*/ 1573829 w 3526278"/>
                <a:gd name="connsiteY4804" fmla="*/ 2157057 h 2329115"/>
                <a:gd name="connsiteX4805" fmla="*/ 1579910 w 3526278"/>
                <a:gd name="connsiteY4805" fmla="*/ 2142019 h 2329115"/>
                <a:gd name="connsiteX4806" fmla="*/ 1576359 w 3526278"/>
                <a:gd name="connsiteY4806" fmla="*/ 2133651 h 2329115"/>
                <a:gd name="connsiteX4807" fmla="*/ 1583261 w 3526278"/>
                <a:gd name="connsiteY4807" fmla="*/ 2117385 h 2329115"/>
                <a:gd name="connsiteX4808" fmla="*/ 1578889 w 3526278"/>
                <a:gd name="connsiteY4808" fmla="*/ 2107083 h 2329115"/>
                <a:gd name="connsiteX4809" fmla="*/ 1584986 w 3526278"/>
                <a:gd name="connsiteY4809" fmla="*/ 2092715 h 2329115"/>
                <a:gd name="connsiteX4810" fmla="*/ 1581420 w 3526278"/>
                <a:gd name="connsiteY4810" fmla="*/ 2084311 h 2329115"/>
                <a:gd name="connsiteX4811" fmla="*/ 1586638 w 3526278"/>
                <a:gd name="connsiteY4811" fmla="*/ 2072013 h 2329115"/>
                <a:gd name="connsiteX4812" fmla="*/ 1581420 w 3526278"/>
                <a:gd name="connsiteY4812" fmla="*/ 2060274 h 2329115"/>
                <a:gd name="connsiteX4813" fmla="*/ 1589572 w 3526278"/>
                <a:gd name="connsiteY4813" fmla="*/ 2041934 h 2329115"/>
                <a:gd name="connsiteX4814" fmla="*/ 1589765 w 3526278"/>
                <a:gd name="connsiteY4814" fmla="*/ 2041860 h 2329115"/>
                <a:gd name="connsiteX4815" fmla="*/ 1587746 w 3526278"/>
                <a:gd name="connsiteY4815" fmla="*/ 2036868 h 2329115"/>
                <a:gd name="connsiteX4816" fmla="*/ 1593784 w 3526278"/>
                <a:gd name="connsiteY4816" fmla="*/ 2021934 h 2329115"/>
                <a:gd name="connsiteX4817" fmla="*/ 1590276 w 3526278"/>
                <a:gd name="connsiteY4817" fmla="*/ 2013463 h 2329115"/>
                <a:gd name="connsiteX4818" fmla="*/ 1596515 w 3526278"/>
                <a:gd name="connsiteY4818" fmla="*/ 1998401 h 2329115"/>
                <a:gd name="connsiteX4819" fmla="*/ 1592807 w 3526278"/>
                <a:gd name="connsiteY4819" fmla="*/ 1988793 h 2329115"/>
                <a:gd name="connsiteX4820" fmla="*/ 1598626 w 3526278"/>
                <a:gd name="connsiteY4820" fmla="*/ 1973716 h 2329115"/>
                <a:gd name="connsiteX4821" fmla="*/ 1595337 w 3526278"/>
                <a:gd name="connsiteY4821" fmla="*/ 1965389 h 2329115"/>
                <a:gd name="connsiteX4822" fmla="*/ 1602922 w 3526278"/>
                <a:gd name="connsiteY4822" fmla="*/ 1946182 h 2329115"/>
                <a:gd name="connsiteX4823" fmla="*/ 1600397 w 3526278"/>
                <a:gd name="connsiteY4823" fmla="*/ 1940086 h 2329115"/>
                <a:gd name="connsiteX4824" fmla="*/ 1606378 w 3526278"/>
                <a:gd name="connsiteY4824" fmla="*/ 1925646 h 2329115"/>
                <a:gd name="connsiteX4825" fmla="*/ 1602927 w 3526278"/>
                <a:gd name="connsiteY4825" fmla="*/ 1917314 h 2329115"/>
                <a:gd name="connsiteX4826" fmla="*/ 1610436 w 3526278"/>
                <a:gd name="connsiteY4826" fmla="*/ 1899186 h 2329115"/>
                <a:gd name="connsiteX4827" fmla="*/ 1607988 w 3526278"/>
                <a:gd name="connsiteY4827" fmla="*/ 1893276 h 2329115"/>
                <a:gd name="connsiteX4828" fmla="*/ 1613969 w 3526278"/>
                <a:gd name="connsiteY4828" fmla="*/ 1878835 h 2329115"/>
                <a:gd name="connsiteX4829" fmla="*/ 1610518 w 3526278"/>
                <a:gd name="connsiteY4829" fmla="*/ 1870503 h 2329115"/>
                <a:gd name="connsiteX4830" fmla="*/ 1617739 w 3526278"/>
                <a:gd name="connsiteY4830" fmla="*/ 1853070 h 2329115"/>
                <a:gd name="connsiteX4831" fmla="*/ 1615579 w 3526278"/>
                <a:gd name="connsiteY4831" fmla="*/ 1847732 h 2329115"/>
                <a:gd name="connsiteX4832" fmla="*/ 1622611 w 3526278"/>
                <a:gd name="connsiteY4832" fmla="*/ 1830351 h 2329115"/>
                <a:gd name="connsiteX4833" fmla="*/ 1620639 w 3526278"/>
                <a:gd name="connsiteY4833" fmla="*/ 1825591 h 2329115"/>
                <a:gd name="connsiteX4834" fmla="*/ 1628045 w 3526278"/>
                <a:gd name="connsiteY4834" fmla="*/ 1807713 h 2329115"/>
                <a:gd name="connsiteX4835" fmla="*/ 1625700 w 3526278"/>
                <a:gd name="connsiteY4835" fmla="*/ 1802186 h 2329115"/>
                <a:gd name="connsiteX4836" fmla="*/ 1633481 w 3526278"/>
                <a:gd name="connsiteY4836" fmla="*/ 1783847 h 2329115"/>
                <a:gd name="connsiteX4837" fmla="*/ 1633991 w 3526278"/>
                <a:gd name="connsiteY4837" fmla="*/ 1783641 h 2329115"/>
                <a:gd name="connsiteX4838" fmla="*/ 1632026 w 3526278"/>
                <a:gd name="connsiteY4838" fmla="*/ 1778781 h 2329115"/>
                <a:gd name="connsiteX4839" fmla="*/ 1639315 w 3526278"/>
                <a:gd name="connsiteY4839" fmla="*/ 1760755 h 2329115"/>
                <a:gd name="connsiteX4840" fmla="*/ 1637087 w 3526278"/>
                <a:gd name="connsiteY4840" fmla="*/ 1755376 h 2329115"/>
                <a:gd name="connsiteX4841" fmla="*/ 1644595 w 3526278"/>
                <a:gd name="connsiteY4841" fmla="*/ 1737248 h 2329115"/>
                <a:gd name="connsiteX4842" fmla="*/ 1642147 w 3526278"/>
                <a:gd name="connsiteY4842" fmla="*/ 1731338 h 2329115"/>
                <a:gd name="connsiteX4843" fmla="*/ 1649743 w 3526278"/>
                <a:gd name="connsiteY4843" fmla="*/ 1712999 h 2329115"/>
                <a:gd name="connsiteX4844" fmla="*/ 1650411 w 3526278"/>
                <a:gd name="connsiteY4844" fmla="*/ 1712722 h 2329115"/>
                <a:gd name="connsiteX4845" fmla="*/ 1649738 w 3526278"/>
                <a:gd name="connsiteY4845" fmla="*/ 1711096 h 2329115"/>
                <a:gd name="connsiteX4846" fmla="*/ 1657247 w 3526278"/>
                <a:gd name="connsiteY4846" fmla="*/ 1692968 h 2329115"/>
                <a:gd name="connsiteX4847" fmla="*/ 1654799 w 3526278"/>
                <a:gd name="connsiteY4847" fmla="*/ 1687058 h 2329115"/>
                <a:gd name="connsiteX4848" fmla="*/ 1662122 w 3526278"/>
                <a:gd name="connsiteY4848" fmla="*/ 1669377 h 2329115"/>
                <a:gd name="connsiteX4849" fmla="*/ 1659859 w 3526278"/>
                <a:gd name="connsiteY4849" fmla="*/ 1664286 h 2329115"/>
                <a:gd name="connsiteX4850" fmla="*/ 1668011 w 3526278"/>
                <a:gd name="connsiteY4850" fmla="*/ 1645947 h 2329115"/>
                <a:gd name="connsiteX4851" fmla="*/ 1669749 w 3526278"/>
                <a:gd name="connsiteY4851" fmla="*/ 1645276 h 2329115"/>
                <a:gd name="connsiteX4852" fmla="*/ 1668715 w 3526278"/>
                <a:gd name="connsiteY4852" fmla="*/ 1642779 h 2329115"/>
                <a:gd name="connsiteX4853" fmla="*/ 1676311 w 3526278"/>
                <a:gd name="connsiteY4853" fmla="*/ 1624440 h 2329115"/>
                <a:gd name="connsiteX4854" fmla="*/ 1677874 w 3526278"/>
                <a:gd name="connsiteY4854" fmla="*/ 1623792 h 2329115"/>
                <a:gd name="connsiteX4855" fmla="*/ 1676305 w 3526278"/>
                <a:gd name="connsiteY4855" fmla="*/ 1620006 h 2329115"/>
                <a:gd name="connsiteX4856" fmla="*/ 1683290 w 3526278"/>
                <a:gd name="connsiteY4856" fmla="*/ 1603143 h 2329115"/>
                <a:gd name="connsiteX4857" fmla="*/ 1681366 w 3526278"/>
                <a:gd name="connsiteY4857" fmla="*/ 1598499 h 2329115"/>
                <a:gd name="connsiteX4858" fmla="*/ 1688962 w 3526278"/>
                <a:gd name="connsiteY4858" fmla="*/ 1580160 h 2329115"/>
                <a:gd name="connsiteX4859" fmla="*/ 1690525 w 3526278"/>
                <a:gd name="connsiteY4859" fmla="*/ 1579512 h 2329115"/>
                <a:gd name="connsiteX4860" fmla="*/ 1688957 w 3526278"/>
                <a:gd name="connsiteY4860" fmla="*/ 1575726 h 2329115"/>
                <a:gd name="connsiteX4861" fmla="*/ 1696553 w 3526278"/>
                <a:gd name="connsiteY4861" fmla="*/ 1557387 h 2329115"/>
                <a:gd name="connsiteX4862" fmla="*/ 1697668 w 3526278"/>
                <a:gd name="connsiteY4862" fmla="*/ 1556925 h 2329115"/>
                <a:gd name="connsiteX4863" fmla="*/ 1696548 w 3526278"/>
                <a:gd name="connsiteY4863" fmla="*/ 1554219 h 2329115"/>
                <a:gd name="connsiteX4864" fmla="*/ 1704144 w 3526278"/>
                <a:gd name="connsiteY4864" fmla="*/ 1535880 h 2329115"/>
                <a:gd name="connsiteX4865" fmla="*/ 1705930 w 3526278"/>
                <a:gd name="connsiteY4865" fmla="*/ 1535140 h 2329115"/>
                <a:gd name="connsiteX4866" fmla="*/ 1704138 w 3526278"/>
                <a:gd name="connsiteY4866" fmla="*/ 1530814 h 2329115"/>
                <a:gd name="connsiteX4867" fmla="*/ 1711920 w 3526278"/>
                <a:gd name="connsiteY4867" fmla="*/ 1512027 h 2329115"/>
                <a:gd name="connsiteX4868" fmla="*/ 1713576 w 3526278"/>
                <a:gd name="connsiteY4868" fmla="*/ 1511342 h 2329115"/>
                <a:gd name="connsiteX4869" fmla="*/ 1712995 w 3526278"/>
                <a:gd name="connsiteY4869" fmla="*/ 1509940 h 2329115"/>
                <a:gd name="connsiteX4870" fmla="*/ 1720591 w 3526278"/>
                <a:gd name="connsiteY4870" fmla="*/ 1491601 h 2329115"/>
                <a:gd name="connsiteX4871" fmla="*/ 1721851 w 3526278"/>
                <a:gd name="connsiteY4871" fmla="*/ 1491078 h 2329115"/>
                <a:gd name="connsiteX4872" fmla="*/ 1720586 w 3526278"/>
                <a:gd name="connsiteY4872" fmla="*/ 1487800 h 2329115"/>
                <a:gd name="connsiteX4873" fmla="*/ 1728182 w 3526278"/>
                <a:gd name="connsiteY4873" fmla="*/ 1468119 h 2329115"/>
                <a:gd name="connsiteX4874" fmla="*/ 1729072 w 3526278"/>
                <a:gd name="connsiteY4874" fmla="*/ 1467722 h 2329115"/>
                <a:gd name="connsiteX4875" fmla="*/ 1728176 w 3526278"/>
                <a:gd name="connsiteY4875" fmla="*/ 1465660 h 2329115"/>
                <a:gd name="connsiteX4876" fmla="*/ 1736143 w 3526278"/>
                <a:gd name="connsiteY4876" fmla="*/ 1447321 h 2329115"/>
                <a:gd name="connsiteX4877" fmla="*/ 1738885 w 3526278"/>
                <a:gd name="connsiteY4877" fmla="*/ 1446238 h 2329115"/>
                <a:gd name="connsiteX4878" fmla="*/ 1738297 w 3526278"/>
                <a:gd name="connsiteY4878" fmla="*/ 1444786 h 2329115"/>
                <a:gd name="connsiteX4879" fmla="*/ 1745894 w 3526278"/>
                <a:gd name="connsiteY4879" fmla="*/ 1425999 h 2329115"/>
                <a:gd name="connsiteX4880" fmla="*/ 1746640 w 3526278"/>
                <a:gd name="connsiteY4880" fmla="*/ 1425682 h 2329115"/>
                <a:gd name="connsiteX4881" fmla="*/ 1745888 w 3526278"/>
                <a:gd name="connsiteY4881" fmla="*/ 1423911 h 2329115"/>
                <a:gd name="connsiteX4882" fmla="*/ 1753670 w 3526278"/>
                <a:gd name="connsiteY4882" fmla="*/ 1405572 h 2329115"/>
                <a:gd name="connsiteX4883" fmla="*/ 1758057 w 3526278"/>
                <a:gd name="connsiteY4883" fmla="*/ 1403798 h 2329115"/>
                <a:gd name="connsiteX4884" fmla="*/ 1757274 w 3526278"/>
                <a:gd name="connsiteY4884" fmla="*/ 1401770 h 2329115"/>
                <a:gd name="connsiteX4885" fmla="*/ 1764871 w 3526278"/>
                <a:gd name="connsiteY4885" fmla="*/ 1382089 h 2329115"/>
                <a:gd name="connsiteX4886" fmla="*/ 1765726 w 3526278"/>
                <a:gd name="connsiteY4886" fmla="*/ 1381709 h 2329115"/>
                <a:gd name="connsiteX4887" fmla="*/ 1764865 w 3526278"/>
                <a:gd name="connsiteY4887" fmla="*/ 1379631 h 2329115"/>
                <a:gd name="connsiteX4888" fmla="*/ 1772461 w 3526278"/>
                <a:gd name="connsiteY4888" fmla="*/ 1361292 h 2329115"/>
                <a:gd name="connsiteX4889" fmla="*/ 1775502 w 3526278"/>
                <a:gd name="connsiteY4889" fmla="*/ 1360032 h 2329115"/>
                <a:gd name="connsiteX4890" fmla="*/ 1774986 w 3526278"/>
                <a:gd name="connsiteY4890" fmla="*/ 1358756 h 2329115"/>
                <a:gd name="connsiteX4891" fmla="*/ 1782582 w 3526278"/>
                <a:gd name="connsiteY4891" fmla="*/ 1339969 h 2329115"/>
                <a:gd name="connsiteX4892" fmla="*/ 1785473 w 3526278"/>
                <a:gd name="connsiteY4892" fmla="*/ 1338742 h 2329115"/>
                <a:gd name="connsiteX4893" fmla="*/ 1785107 w 3526278"/>
                <a:gd name="connsiteY4893" fmla="*/ 1337881 h 2329115"/>
                <a:gd name="connsiteX4894" fmla="*/ 1792888 w 3526278"/>
                <a:gd name="connsiteY4894" fmla="*/ 1319542 h 2329115"/>
                <a:gd name="connsiteX4895" fmla="*/ 1794724 w 3526278"/>
                <a:gd name="connsiteY4895" fmla="*/ 1318799 h 2329115"/>
                <a:gd name="connsiteX4896" fmla="*/ 1793963 w 3526278"/>
                <a:gd name="connsiteY4896" fmla="*/ 1317007 h 2329115"/>
                <a:gd name="connsiteX4897" fmla="*/ 1801930 w 3526278"/>
                <a:gd name="connsiteY4897" fmla="*/ 1298220 h 2329115"/>
                <a:gd name="connsiteX4898" fmla="*/ 1804517 w 3526278"/>
                <a:gd name="connsiteY4898" fmla="*/ 1297173 h 2329115"/>
                <a:gd name="connsiteX4899" fmla="*/ 1804085 w 3526278"/>
                <a:gd name="connsiteY4899" fmla="*/ 1296132 h 2329115"/>
                <a:gd name="connsiteX4900" fmla="*/ 1811681 w 3526278"/>
                <a:gd name="connsiteY4900" fmla="*/ 1277793 h 2329115"/>
                <a:gd name="connsiteX4901" fmla="*/ 1814721 w 3526278"/>
                <a:gd name="connsiteY4901" fmla="*/ 1276533 h 2329115"/>
                <a:gd name="connsiteX4902" fmla="*/ 1814206 w 3526278"/>
                <a:gd name="connsiteY4902" fmla="*/ 1275257 h 2329115"/>
                <a:gd name="connsiteX4903" fmla="*/ 1821802 w 3526278"/>
                <a:gd name="connsiteY4903" fmla="*/ 1256470 h 2329115"/>
                <a:gd name="connsiteX4904" fmla="*/ 1824448 w 3526278"/>
                <a:gd name="connsiteY4904" fmla="*/ 1255347 h 2329115"/>
                <a:gd name="connsiteX4905" fmla="*/ 1832108 w 3526278"/>
                <a:gd name="connsiteY4905" fmla="*/ 1236413 h 2329115"/>
                <a:gd name="connsiteX4906" fmla="*/ 1836275 w 3526278"/>
                <a:gd name="connsiteY4906" fmla="*/ 1234646 h 2329115"/>
                <a:gd name="connsiteX4907" fmla="*/ 1843309 w 3526278"/>
                <a:gd name="connsiteY4907" fmla="*/ 1217251 h 2329115"/>
                <a:gd name="connsiteX4908" fmla="*/ 1848393 w 3526278"/>
                <a:gd name="connsiteY4908" fmla="*/ 1215095 h 2329115"/>
                <a:gd name="connsiteX4909" fmla="*/ 1855960 w 3526278"/>
                <a:gd name="connsiteY4909" fmla="*/ 1196824 h 2329115"/>
                <a:gd name="connsiteX4910" fmla="*/ 1858788 w 3526278"/>
                <a:gd name="connsiteY4910" fmla="*/ 1195653 h 2329115"/>
                <a:gd name="connsiteX4911" fmla="*/ 1858485 w 3526278"/>
                <a:gd name="connsiteY4911" fmla="*/ 1194921 h 2329115"/>
                <a:gd name="connsiteX4912" fmla="*/ 1866081 w 3526278"/>
                <a:gd name="connsiteY4912" fmla="*/ 1176582 h 2329115"/>
                <a:gd name="connsiteX4913" fmla="*/ 1868817 w 3526278"/>
                <a:gd name="connsiteY4913" fmla="*/ 1175449 h 2329115"/>
                <a:gd name="connsiteX4914" fmla="*/ 1876387 w 3526278"/>
                <a:gd name="connsiteY4914" fmla="*/ 1157605 h 2329115"/>
                <a:gd name="connsiteX4915" fmla="*/ 1882809 w 3526278"/>
                <a:gd name="connsiteY4915" fmla="*/ 1155008 h 2329115"/>
                <a:gd name="connsiteX4916" fmla="*/ 1890119 w 3526278"/>
                <a:gd name="connsiteY4916" fmla="*/ 1137363 h 2329115"/>
                <a:gd name="connsiteX4917" fmla="*/ 1893394 w 3526278"/>
                <a:gd name="connsiteY4917" fmla="*/ 1136006 h 2329115"/>
                <a:gd name="connsiteX4918" fmla="*/ 1892643 w 3526278"/>
                <a:gd name="connsiteY4918" fmla="*/ 1134194 h 2329115"/>
                <a:gd name="connsiteX4919" fmla="*/ 1900240 w 3526278"/>
                <a:gd name="connsiteY4919" fmla="*/ 1115855 h 2329115"/>
                <a:gd name="connsiteX4920" fmla="*/ 1906696 w 3526278"/>
                <a:gd name="connsiteY4920" fmla="*/ 1113181 h 2329115"/>
                <a:gd name="connsiteX4921" fmla="*/ 1913076 w 3526278"/>
                <a:gd name="connsiteY4921" fmla="*/ 1098143 h 2329115"/>
                <a:gd name="connsiteX4922" fmla="*/ 1917289 w 3526278"/>
                <a:gd name="connsiteY4922" fmla="*/ 1096440 h 2329115"/>
                <a:gd name="connsiteX4923" fmla="*/ 1916681 w 3526278"/>
                <a:gd name="connsiteY4923" fmla="*/ 1094975 h 2329115"/>
                <a:gd name="connsiteX4924" fmla="*/ 1924278 w 3526278"/>
                <a:gd name="connsiteY4924" fmla="*/ 1076636 h 2329115"/>
                <a:gd name="connsiteX4925" fmla="*/ 1930693 w 3526278"/>
                <a:gd name="connsiteY4925" fmla="*/ 1073978 h 2329115"/>
                <a:gd name="connsiteX4926" fmla="*/ 1936929 w 3526278"/>
                <a:gd name="connsiteY4926" fmla="*/ 1058924 h 2329115"/>
                <a:gd name="connsiteX4927" fmla="*/ 1942363 w 3526278"/>
                <a:gd name="connsiteY4927" fmla="*/ 1056673 h 2329115"/>
                <a:gd name="connsiteX4928" fmla="*/ 1949580 w 3526278"/>
                <a:gd name="connsiteY4928" fmla="*/ 1037972 h 2329115"/>
                <a:gd name="connsiteX4929" fmla="*/ 1955847 w 3526278"/>
                <a:gd name="connsiteY4929" fmla="*/ 1035186 h 2329115"/>
                <a:gd name="connsiteX4930" fmla="*/ 1962417 w 3526278"/>
                <a:gd name="connsiteY4930" fmla="*/ 1019705 h 2329115"/>
                <a:gd name="connsiteX4931" fmla="*/ 1966764 w 3526278"/>
                <a:gd name="connsiteY4931" fmla="*/ 1017947 h 2329115"/>
                <a:gd name="connsiteX4932" fmla="*/ 1973988 w 3526278"/>
                <a:gd name="connsiteY4932" fmla="*/ 1000912 h 2329115"/>
                <a:gd name="connsiteX4933" fmla="*/ 1979905 w 3526278"/>
                <a:gd name="connsiteY4933" fmla="*/ 998519 h 2329115"/>
                <a:gd name="connsiteX4934" fmla="*/ 1986639 w 3526278"/>
                <a:gd name="connsiteY4934" fmla="*/ 983016 h 2329115"/>
                <a:gd name="connsiteX4935" fmla="*/ 1995627 w 3526278"/>
                <a:gd name="connsiteY4935" fmla="*/ 979467 h 2329115"/>
                <a:gd name="connsiteX4936" fmla="*/ 2001635 w 3526278"/>
                <a:gd name="connsiteY4936" fmla="*/ 965305 h 2329115"/>
                <a:gd name="connsiteX4937" fmla="*/ 2008043 w 3526278"/>
                <a:gd name="connsiteY4937" fmla="*/ 962714 h 2329115"/>
                <a:gd name="connsiteX4938" fmla="*/ 2015367 w 3526278"/>
                <a:gd name="connsiteY4938" fmla="*/ 944167 h 2329115"/>
                <a:gd name="connsiteX4939" fmla="*/ 2021661 w 3526278"/>
                <a:gd name="connsiteY4939" fmla="*/ 941433 h 2329115"/>
                <a:gd name="connsiteX4940" fmla="*/ 2028019 w 3526278"/>
                <a:gd name="connsiteY4940" fmla="*/ 926085 h 2329115"/>
                <a:gd name="connsiteX4941" fmla="*/ 2033824 w 3526278"/>
                <a:gd name="connsiteY4941" fmla="*/ 923681 h 2329115"/>
                <a:gd name="connsiteX4942" fmla="*/ 2040855 w 3526278"/>
                <a:gd name="connsiteY4942" fmla="*/ 907108 h 2329115"/>
                <a:gd name="connsiteX4943" fmla="*/ 2049165 w 3526278"/>
                <a:gd name="connsiteY4943" fmla="*/ 903748 h 2329115"/>
                <a:gd name="connsiteX4944" fmla="*/ 2054957 w 3526278"/>
                <a:gd name="connsiteY4944" fmla="*/ 889767 h 2329115"/>
                <a:gd name="connsiteX4945" fmla="*/ 2063953 w 3526278"/>
                <a:gd name="connsiteY4945" fmla="*/ 886041 h 2329115"/>
                <a:gd name="connsiteX4946" fmla="*/ 2069768 w 3526278"/>
                <a:gd name="connsiteY4946" fmla="*/ 870974 h 2329115"/>
                <a:gd name="connsiteX4947" fmla="*/ 2077359 w 3526278"/>
                <a:gd name="connsiteY4947" fmla="*/ 867600 h 2329115"/>
                <a:gd name="connsiteX4948" fmla="*/ 2082604 w 3526278"/>
                <a:gd name="connsiteY4948" fmla="*/ 855237 h 2329115"/>
                <a:gd name="connsiteX4949" fmla="*/ 2092961 w 3526278"/>
                <a:gd name="connsiteY4949" fmla="*/ 851049 h 2329115"/>
                <a:gd name="connsiteX4950" fmla="*/ 2098866 w 3526278"/>
                <a:gd name="connsiteY4950" fmla="*/ 836446 h 2329115"/>
                <a:gd name="connsiteX4951" fmla="*/ 2108291 w 3526278"/>
                <a:gd name="connsiteY4951" fmla="*/ 832447 h 2329115"/>
                <a:gd name="connsiteX4952" fmla="*/ 2114048 w 3526278"/>
                <a:gd name="connsiteY4952" fmla="*/ 818549 h 2329115"/>
                <a:gd name="connsiteX4953" fmla="*/ 2121040 w 3526278"/>
                <a:gd name="connsiteY4953" fmla="*/ 815652 h 2329115"/>
                <a:gd name="connsiteX4954" fmla="*/ 2126884 w 3526278"/>
                <a:gd name="connsiteY4954" fmla="*/ 801208 h 2329115"/>
                <a:gd name="connsiteX4955" fmla="*/ 2138160 w 3526278"/>
                <a:gd name="connsiteY4955" fmla="*/ 796426 h 2329115"/>
                <a:gd name="connsiteX4956" fmla="*/ 2143146 w 3526278"/>
                <a:gd name="connsiteY4956" fmla="*/ 784390 h 2329115"/>
                <a:gd name="connsiteX4957" fmla="*/ 2152671 w 3526278"/>
                <a:gd name="connsiteY4957" fmla="*/ 780444 h 2329115"/>
                <a:gd name="connsiteX4958" fmla="*/ 2158512 w 3526278"/>
                <a:gd name="connsiteY4958" fmla="*/ 766678 h 2329115"/>
                <a:gd name="connsiteX4959" fmla="*/ 2170092 w 3526278"/>
                <a:gd name="connsiteY4959" fmla="*/ 761996 h 2329115"/>
                <a:gd name="connsiteX4960" fmla="*/ 2174775 w 3526278"/>
                <a:gd name="connsiteY4960" fmla="*/ 750416 h 2329115"/>
                <a:gd name="connsiteX4961" fmla="*/ 2184199 w 3526278"/>
                <a:gd name="connsiteY4961" fmla="*/ 746417 h 2329115"/>
                <a:gd name="connsiteX4962" fmla="*/ 2189956 w 3526278"/>
                <a:gd name="connsiteY4962" fmla="*/ 732519 h 2329115"/>
                <a:gd name="connsiteX4963" fmla="*/ 2200784 w 3526278"/>
                <a:gd name="connsiteY4963" fmla="*/ 728034 h 2329115"/>
                <a:gd name="connsiteX4964" fmla="*/ 2205323 w 3526278"/>
                <a:gd name="connsiteY4964" fmla="*/ 717337 h 2329115"/>
                <a:gd name="connsiteX4965" fmla="*/ 2216673 w 3526278"/>
                <a:gd name="connsiteY4965" fmla="*/ 712748 h 2329115"/>
                <a:gd name="connsiteX4966" fmla="*/ 2221584 w 3526278"/>
                <a:gd name="connsiteY4966" fmla="*/ 700891 h 2329115"/>
                <a:gd name="connsiteX4967" fmla="*/ 2231547 w 3526278"/>
                <a:gd name="connsiteY4967" fmla="*/ 696764 h 2329115"/>
                <a:gd name="connsiteX4968" fmla="*/ 2236766 w 3526278"/>
                <a:gd name="connsiteY4968" fmla="*/ 683550 h 2329115"/>
                <a:gd name="connsiteX4969" fmla="*/ 2248559 w 3526278"/>
                <a:gd name="connsiteY4969" fmla="*/ 678426 h 2329115"/>
                <a:gd name="connsiteX4970" fmla="*/ 2253213 w 3526278"/>
                <a:gd name="connsiteY4970" fmla="*/ 666917 h 2329115"/>
                <a:gd name="connsiteX4971" fmla="*/ 2263909 w 3526278"/>
                <a:gd name="connsiteY4971" fmla="*/ 662378 h 2329115"/>
                <a:gd name="connsiteX4972" fmla="*/ 2268395 w 3526278"/>
                <a:gd name="connsiteY4972" fmla="*/ 651550 h 2329115"/>
                <a:gd name="connsiteX4973" fmla="*/ 2279411 w 3526278"/>
                <a:gd name="connsiteY4973" fmla="*/ 646986 h 2329115"/>
                <a:gd name="connsiteX4974" fmla="*/ 2281837 w 3526278"/>
                <a:gd name="connsiteY4974" fmla="*/ 641531 h 2329115"/>
                <a:gd name="connsiteX4975" fmla="*/ 2267511 w 3526278"/>
                <a:gd name="connsiteY4975" fmla="*/ 647324 h 2329115"/>
                <a:gd name="connsiteX4976" fmla="*/ 2263323 w 3526278"/>
                <a:gd name="connsiteY4976" fmla="*/ 657680 h 2329115"/>
                <a:gd name="connsiteX4977" fmla="*/ 2252627 w 3526278"/>
                <a:gd name="connsiteY4977" fmla="*/ 662220 h 2329115"/>
                <a:gd name="connsiteX4978" fmla="*/ 2248141 w 3526278"/>
                <a:gd name="connsiteY4978" fmla="*/ 673047 h 2329115"/>
                <a:gd name="connsiteX4979" fmla="*/ 2235677 w 3526278"/>
                <a:gd name="connsiteY4979" fmla="*/ 678209 h 2329115"/>
                <a:gd name="connsiteX4980" fmla="*/ 2231325 w 3526278"/>
                <a:gd name="connsiteY4980" fmla="*/ 688228 h 2329115"/>
                <a:gd name="connsiteX4981" fmla="*/ 2218512 w 3526278"/>
                <a:gd name="connsiteY4981" fmla="*/ 693289 h 2329115"/>
                <a:gd name="connsiteX4982" fmla="*/ 2213983 w 3526278"/>
                <a:gd name="connsiteY4982" fmla="*/ 704490 h 2329115"/>
                <a:gd name="connsiteX4983" fmla="*/ 2203992 w 3526278"/>
                <a:gd name="connsiteY4983" fmla="*/ 708730 h 2329115"/>
                <a:gd name="connsiteX4984" fmla="*/ 2198616 w 3526278"/>
                <a:gd name="connsiteY4984" fmla="*/ 722018 h 2329115"/>
                <a:gd name="connsiteX4985" fmla="*/ 2186703 w 3526278"/>
                <a:gd name="connsiteY4985" fmla="*/ 727069 h 2329115"/>
                <a:gd name="connsiteX4986" fmla="*/ 2182354 w 3526278"/>
                <a:gd name="connsiteY4986" fmla="*/ 737569 h 2329115"/>
                <a:gd name="connsiteX4987" fmla="*/ 2172251 w 3526278"/>
                <a:gd name="connsiteY4987" fmla="*/ 741754 h 2329115"/>
                <a:gd name="connsiteX4988" fmla="*/ 2167173 w 3526278"/>
                <a:gd name="connsiteY4988" fmla="*/ 754015 h 2329115"/>
                <a:gd name="connsiteX4989" fmla="*/ 2154911 w 3526278"/>
                <a:gd name="connsiteY4989" fmla="*/ 759094 h 2329115"/>
                <a:gd name="connsiteX4990" fmla="*/ 2150726 w 3526278"/>
                <a:gd name="connsiteY4990" fmla="*/ 769197 h 2329115"/>
                <a:gd name="connsiteX4991" fmla="*/ 2141617 w 3526278"/>
                <a:gd name="connsiteY4991" fmla="*/ 772970 h 2329115"/>
                <a:gd name="connsiteX4992" fmla="*/ 2135545 w 3526278"/>
                <a:gd name="connsiteY4992" fmla="*/ 787989 h 2329115"/>
                <a:gd name="connsiteX4993" fmla="*/ 2124756 w 3526278"/>
                <a:gd name="connsiteY4993" fmla="*/ 792567 h 2329115"/>
                <a:gd name="connsiteX4994" fmla="*/ 2120177 w 3526278"/>
                <a:gd name="connsiteY4994" fmla="*/ 803356 h 2329115"/>
                <a:gd name="connsiteX4995" fmla="*/ 2109457 w 3526278"/>
                <a:gd name="connsiteY4995" fmla="*/ 807691 h 2329115"/>
                <a:gd name="connsiteX4996" fmla="*/ 2103916 w 3526278"/>
                <a:gd name="connsiteY4996" fmla="*/ 821068 h 2329115"/>
                <a:gd name="connsiteX4997" fmla="*/ 2097576 w 3526278"/>
                <a:gd name="connsiteY4997" fmla="*/ 823694 h 2329115"/>
                <a:gd name="connsiteX4998" fmla="*/ 2091264 w 3526278"/>
                <a:gd name="connsiteY4998" fmla="*/ 839676 h 2329115"/>
                <a:gd name="connsiteX4999" fmla="*/ 2080515 w 3526278"/>
                <a:gd name="connsiteY4999" fmla="*/ 844345 h 2329115"/>
                <a:gd name="connsiteX5000" fmla="*/ 2075898 w 3526278"/>
                <a:gd name="connsiteY5000" fmla="*/ 855227 h 2329115"/>
                <a:gd name="connsiteX5001" fmla="*/ 2065542 w 3526278"/>
                <a:gd name="connsiteY5001" fmla="*/ 859415 h 2329115"/>
                <a:gd name="connsiteX5002" fmla="*/ 2059636 w 3526278"/>
                <a:gd name="connsiteY5002" fmla="*/ 874019 h 2329115"/>
                <a:gd name="connsiteX5003" fmla="*/ 2053281 w 3526278"/>
                <a:gd name="connsiteY5003" fmla="*/ 876716 h 2329115"/>
                <a:gd name="connsiteX5004" fmla="*/ 2046985 w 3526278"/>
                <a:gd name="connsiteY5004" fmla="*/ 891916 h 2329115"/>
                <a:gd name="connsiteX5005" fmla="*/ 2037318 w 3526278"/>
                <a:gd name="connsiteY5005" fmla="*/ 895919 h 2329115"/>
                <a:gd name="connsiteX5006" fmla="*/ 2031618 w 3526278"/>
                <a:gd name="connsiteY5006" fmla="*/ 910337 h 2329115"/>
                <a:gd name="connsiteX5007" fmla="*/ 2023577 w 3526278"/>
                <a:gd name="connsiteY5007" fmla="*/ 913826 h 2329115"/>
                <a:gd name="connsiteX5008" fmla="*/ 2017887 w 3526278"/>
                <a:gd name="connsiteY5008" fmla="*/ 928235 h 2329115"/>
                <a:gd name="connsiteX5009" fmla="*/ 2010163 w 3526278"/>
                <a:gd name="connsiteY5009" fmla="*/ 931590 h 2329115"/>
                <a:gd name="connsiteX5010" fmla="*/ 2004865 w 3526278"/>
                <a:gd name="connsiteY5010" fmla="*/ 943787 h 2329115"/>
                <a:gd name="connsiteX5011" fmla="*/ 1995042 w 3526278"/>
                <a:gd name="connsiteY5011" fmla="*/ 947666 h 2329115"/>
                <a:gd name="connsiteX5012" fmla="*/ 1988789 w 3526278"/>
                <a:gd name="connsiteY5012" fmla="*/ 962763 h 2329115"/>
                <a:gd name="connsiteX5013" fmla="*/ 1983046 w 3526278"/>
                <a:gd name="connsiteY5013" fmla="*/ 965142 h 2329115"/>
                <a:gd name="connsiteX5014" fmla="*/ 1976137 w 3526278"/>
                <a:gd name="connsiteY5014" fmla="*/ 982636 h 2329115"/>
                <a:gd name="connsiteX5015" fmla="*/ 1970482 w 3526278"/>
                <a:gd name="connsiteY5015" fmla="*/ 985092 h 2329115"/>
                <a:gd name="connsiteX5016" fmla="*/ 1963486 w 3526278"/>
                <a:gd name="connsiteY5016" fmla="*/ 1001983 h 2329115"/>
                <a:gd name="connsiteX5017" fmla="*/ 1957030 w 3526278"/>
                <a:gd name="connsiteY5017" fmla="*/ 1004657 h 2329115"/>
                <a:gd name="connsiteX5018" fmla="*/ 1950649 w 3526278"/>
                <a:gd name="connsiteY5018" fmla="*/ 1019695 h 2329115"/>
                <a:gd name="connsiteX5019" fmla="*/ 1943317 w 3526278"/>
                <a:gd name="connsiteY5019" fmla="*/ 1022659 h 2329115"/>
                <a:gd name="connsiteX5020" fmla="*/ 1936918 w 3526278"/>
                <a:gd name="connsiteY5020" fmla="*/ 1038486 h 2329115"/>
                <a:gd name="connsiteX5021" fmla="*/ 1930563 w 3526278"/>
                <a:gd name="connsiteY5021" fmla="*/ 1041182 h 2329115"/>
                <a:gd name="connsiteX5022" fmla="*/ 1924267 w 3526278"/>
                <a:gd name="connsiteY5022" fmla="*/ 1056383 h 2329115"/>
                <a:gd name="connsiteX5023" fmla="*/ 1918823 w 3526278"/>
                <a:gd name="connsiteY5023" fmla="*/ 1058639 h 2329115"/>
                <a:gd name="connsiteX5024" fmla="*/ 1911430 w 3526278"/>
                <a:gd name="connsiteY5024" fmla="*/ 1077335 h 2329115"/>
                <a:gd name="connsiteX5025" fmla="*/ 1903915 w 3526278"/>
                <a:gd name="connsiteY5025" fmla="*/ 1080596 h 2329115"/>
                <a:gd name="connsiteX5026" fmla="*/ 1897699 w 3526278"/>
                <a:gd name="connsiteY5026" fmla="*/ 1095602 h 2329115"/>
                <a:gd name="connsiteX5027" fmla="*/ 1894337 w 3526278"/>
                <a:gd name="connsiteY5027" fmla="*/ 1096994 h 2329115"/>
                <a:gd name="connsiteX5028" fmla="*/ 1887578 w 3526278"/>
                <a:gd name="connsiteY5028" fmla="*/ 1113314 h 2329115"/>
                <a:gd name="connsiteX5029" fmla="*/ 1882135 w 3526278"/>
                <a:gd name="connsiteY5029" fmla="*/ 1115568 h 2329115"/>
                <a:gd name="connsiteX5030" fmla="*/ 1882523 w 3526278"/>
                <a:gd name="connsiteY5030" fmla="*/ 1116483 h 2329115"/>
                <a:gd name="connsiteX5031" fmla="*/ 1874741 w 3526278"/>
                <a:gd name="connsiteY5031" fmla="*/ 1134822 h 2329115"/>
                <a:gd name="connsiteX5032" fmla="*/ 1867059 w 3526278"/>
                <a:gd name="connsiteY5032" fmla="*/ 1137927 h 2329115"/>
                <a:gd name="connsiteX5033" fmla="*/ 1861010 w 3526278"/>
                <a:gd name="connsiteY5033" fmla="*/ 1152534 h 2329115"/>
                <a:gd name="connsiteX5034" fmla="*/ 1857734 w 3526278"/>
                <a:gd name="connsiteY5034" fmla="*/ 1153891 h 2329115"/>
                <a:gd name="connsiteX5035" fmla="*/ 1858485 w 3526278"/>
                <a:gd name="connsiteY5035" fmla="*/ 1155702 h 2329115"/>
                <a:gd name="connsiteX5036" fmla="*/ 1850889 w 3526278"/>
                <a:gd name="connsiteY5036" fmla="*/ 1174041 h 2329115"/>
                <a:gd name="connsiteX5037" fmla="*/ 1848049 w 3526278"/>
                <a:gd name="connsiteY5037" fmla="*/ 1175218 h 2329115"/>
                <a:gd name="connsiteX5038" fmla="*/ 1848365 w 3526278"/>
                <a:gd name="connsiteY5038" fmla="*/ 1175944 h 2329115"/>
                <a:gd name="connsiteX5039" fmla="*/ 1840398 w 3526278"/>
                <a:gd name="connsiteY5039" fmla="*/ 1194283 h 2329115"/>
                <a:gd name="connsiteX5040" fmla="*/ 1835095 w 3526278"/>
                <a:gd name="connsiteY5040" fmla="*/ 1196378 h 2329115"/>
                <a:gd name="connsiteX5041" fmla="*/ 1827931 w 3526278"/>
                <a:gd name="connsiteY5041" fmla="*/ 1213260 h 2329115"/>
                <a:gd name="connsiteX5042" fmla="*/ 1824169 w 3526278"/>
                <a:gd name="connsiteY5042" fmla="*/ 1214781 h 2329115"/>
                <a:gd name="connsiteX5043" fmla="*/ 1824327 w 3526278"/>
                <a:gd name="connsiteY5043" fmla="*/ 1215163 h 2329115"/>
                <a:gd name="connsiteX5044" fmla="*/ 1816730 w 3526278"/>
                <a:gd name="connsiteY5044" fmla="*/ 1233502 h 2329115"/>
                <a:gd name="connsiteX5045" fmla="*/ 1813689 w 3526278"/>
                <a:gd name="connsiteY5045" fmla="*/ 1234761 h 2329115"/>
                <a:gd name="connsiteX5046" fmla="*/ 1814206 w 3526278"/>
                <a:gd name="connsiteY5046" fmla="*/ 1236038 h 2329115"/>
                <a:gd name="connsiteX5047" fmla="*/ 1806609 w 3526278"/>
                <a:gd name="connsiteY5047" fmla="*/ 1254824 h 2329115"/>
                <a:gd name="connsiteX5048" fmla="*/ 1803967 w 3526278"/>
                <a:gd name="connsiteY5048" fmla="*/ 1255946 h 2329115"/>
                <a:gd name="connsiteX5049" fmla="*/ 1796488 w 3526278"/>
                <a:gd name="connsiteY5049" fmla="*/ 1274881 h 2329115"/>
                <a:gd name="connsiteX5050" fmla="*/ 1793600 w 3526278"/>
                <a:gd name="connsiteY5050" fmla="*/ 1276136 h 2329115"/>
                <a:gd name="connsiteX5051" fmla="*/ 1786182 w 3526278"/>
                <a:gd name="connsiteY5051" fmla="*/ 1294043 h 2329115"/>
                <a:gd name="connsiteX5052" fmla="*/ 1782367 w 3526278"/>
                <a:gd name="connsiteY5052" fmla="*/ 1295623 h 2329115"/>
                <a:gd name="connsiteX5053" fmla="*/ 1782578 w 3526278"/>
                <a:gd name="connsiteY5053" fmla="*/ 1296132 h 2329115"/>
                <a:gd name="connsiteX5054" fmla="*/ 1774981 w 3526278"/>
                <a:gd name="connsiteY5054" fmla="*/ 1314471 h 2329115"/>
                <a:gd name="connsiteX5055" fmla="*/ 1771940 w 3526278"/>
                <a:gd name="connsiteY5055" fmla="*/ 1315730 h 2329115"/>
                <a:gd name="connsiteX5056" fmla="*/ 1772457 w 3526278"/>
                <a:gd name="connsiteY5056" fmla="*/ 1317007 h 2329115"/>
                <a:gd name="connsiteX5057" fmla="*/ 1764860 w 3526278"/>
                <a:gd name="connsiteY5057" fmla="*/ 1335793 h 2329115"/>
                <a:gd name="connsiteX5058" fmla="*/ 1761978 w 3526278"/>
                <a:gd name="connsiteY5058" fmla="*/ 1337016 h 2329115"/>
                <a:gd name="connsiteX5059" fmla="*/ 1762335 w 3526278"/>
                <a:gd name="connsiteY5059" fmla="*/ 1337881 h 2329115"/>
                <a:gd name="connsiteX5060" fmla="*/ 1754739 w 3526278"/>
                <a:gd name="connsiteY5060" fmla="*/ 1356220 h 2329115"/>
                <a:gd name="connsiteX5061" fmla="*/ 1751688 w 3526278"/>
                <a:gd name="connsiteY5061" fmla="*/ 1357484 h 2329115"/>
                <a:gd name="connsiteX5062" fmla="*/ 1752214 w 3526278"/>
                <a:gd name="connsiteY5062" fmla="*/ 1358756 h 2329115"/>
                <a:gd name="connsiteX5063" fmla="*/ 1744432 w 3526278"/>
                <a:gd name="connsiteY5063" fmla="*/ 1377542 h 2329115"/>
                <a:gd name="connsiteX5064" fmla="*/ 1742777 w 3526278"/>
                <a:gd name="connsiteY5064" fmla="*/ 1378228 h 2329115"/>
                <a:gd name="connsiteX5065" fmla="*/ 1743358 w 3526278"/>
                <a:gd name="connsiteY5065" fmla="*/ 1379631 h 2329115"/>
                <a:gd name="connsiteX5066" fmla="*/ 1735762 w 3526278"/>
                <a:gd name="connsiteY5066" fmla="*/ 1397970 h 2329115"/>
                <a:gd name="connsiteX5067" fmla="*/ 1732321 w 3526278"/>
                <a:gd name="connsiteY5067" fmla="*/ 1399396 h 2329115"/>
                <a:gd name="connsiteX5068" fmla="*/ 1733237 w 3526278"/>
                <a:gd name="connsiteY5068" fmla="*/ 1401770 h 2329115"/>
                <a:gd name="connsiteX5069" fmla="*/ 1725641 w 3526278"/>
                <a:gd name="connsiteY5069" fmla="*/ 1421452 h 2329115"/>
                <a:gd name="connsiteX5070" fmla="*/ 1724785 w 3526278"/>
                <a:gd name="connsiteY5070" fmla="*/ 1421832 h 2329115"/>
                <a:gd name="connsiteX5071" fmla="*/ 1725646 w 3526278"/>
                <a:gd name="connsiteY5071" fmla="*/ 1423911 h 2329115"/>
                <a:gd name="connsiteX5072" fmla="*/ 1718050 w 3526278"/>
                <a:gd name="connsiteY5072" fmla="*/ 1442250 h 2329115"/>
                <a:gd name="connsiteX5073" fmla="*/ 1714999 w 3526278"/>
                <a:gd name="connsiteY5073" fmla="*/ 1443514 h 2329115"/>
                <a:gd name="connsiteX5074" fmla="*/ 1715526 w 3526278"/>
                <a:gd name="connsiteY5074" fmla="*/ 1444786 h 2329115"/>
                <a:gd name="connsiteX5075" fmla="*/ 1707744 w 3526278"/>
                <a:gd name="connsiteY5075" fmla="*/ 1463572 h 2329115"/>
                <a:gd name="connsiteX5076" fmla="*/ 1706089 w 3526278"/>
                <a:gd name="connsiteY5076" fmla="*/ 1464258 h 2329115"/>
                <a:gd name="connsiteX5077" fmla="*/ 1706669 w 3526278"/>
                <a:gd name="connsiteY5077" fmla="*/ 1465660 h 2329115"/>
                <a:gd name="connsiteX5078" fmla="*/ 1699073 w 3526278"/>
                <a:gd name="connsiteY5078" fmla="*/ 1483999 h 2329115"/>
                <a:gd name="connsiteX5079" fmla="*/ 1697813 w 3526278"/>
                <a:gd name="connsiteY5079" fmla="*/ 1484521 h 2329115"/>
                <a:gd name="connsiteX5080" fmla="*/ 1699079 w 3526278"/>
                <a:gd name="connsiteY5080" fmla="*/ 1487800 h 2329115"/>
                <a:gd name="connsiteX5081" fmla="*/ 1691482 w 3526278"/>
                <a:gd name="connsiteY5081" fmla="*/ 1507481 h 2329115"/>
                <a:gd name="connsiteX5082" fmla="*/ 1690592 w 3526278"/>
                <a:gd name="connsiteY5082" fmla="*/ 1507876 h 2329115"/>
                <a:gd name="connsiteX5083" fmla="*/ 1691489 w 3526278"/>
                <a:gd name="connsiteY5083" fmla="*/ 1509940 h 2329115"/>
                <a:gd name="connsiteX5084" fmla="*/ 1683522 w 3526278"/>
                <a:gd name="connsiteY5084" fmla="*/ 1528279 h 2329115"/>
                <a:gd name="connsiteX5085" fmla="*/ 1680779 w 3526278"/>
                <a:gd name="connsiteY5085" fmla="*/ 1529363 h 2329115"/>
                <a:gd name="connsiteX5086" fmla="*/ 1681366 w 3526278"/>
                <a:gd name="connsiteY5086" fmla="*/ 1530814 h 2329115"/>
                <a:gd name="connsiteX5087" fmla="*/ 1673770 w 3526278"/>
                <a:gd name="connsiteY5087" fmla="*/ 1549601 h 2329115"/>
                <a:gd name="connsiteX5088" fmla="*/ 1672114 w 3526278"/>
                <a:gd name="connsiteY5088" fmla="*/ 1550303 h 2329115"/>
                <a:gd name="connsiteX5089" fmla="*/ 1673776 w 3526278"/>
                <a:gd name="connsiteY5089" fmla="*/ 1554219 h 2329115"/>
                <a:gd name="connsiteX5090" fmla="*/ 1666635 w 3526278"/>
                <a:gd name="connsiteY5090" fmla="*/ 1571048 h 2329115"/>
                <a:gd name="connsiteX5091" fmla="*/ 1668715 w 3526278"/>
                <a:gd name="connsiteY5091" fmla="*/ 1575726 h 2329115"/>
                <a:gd name="connsiteX5092" fmla="*/ 1660563 w 3526278"/>
                <a:gd name="connsiteY5092" fmla="*/ 1594065 h 2329115"/>
                <a:gd name="connsiteX5093" fmla="*/ 1658373 w 3526278"/>
                <a:gd name="connsiteY5093" fmla="*/ 1594911 h 2329115"/>
                <a:gd name="connsiteX5094" fmla="*/ 1659859 w 3526278"/>
                <a:gd name="connsiteY5094" fmla="*/ 1598499 h 2329115"/>
                <a:gd name="connsiteX5095" fmla="*/ 1652263 w 3526278"/>
                <a:gd name="connsiteY5095" fmla="*/ 1616838 h 2329115"/>
                <a:gd name="connsiteX5096" fmla="*/ 1651147 w 3526278"/>
                <a:gd name="connsiteY5096" fmla="*/ 1617300 h 2329115"/>
                <a:gd name="connsiteX5097" fmla="*/ 1652268 w 3526278"/>
                <a:gd name="connsiteY5097" fmla="*/ 1620006 h 2329115"/>
                <a:gd name="connsiteX5098" fmla="*/ 1644672 w 3526278"/>
                <a:gd name="connsiteY5098" fmla="*/ 1638346 h 2329115"/>
                <a:gd name="connsiteX5099" fmla="*/ 1643109 w 3526278"/>
                <a:gd name="connsiteY5099" fmla="*/ 1638993 h 2329115"/>
                <a:gd name="connsiteX5100" fmla="*/ 1644677 w 3526278"/>
                <a:gd name="connsiteY5100" fmla="*/ 1642779 h 2329115"/>
                <a:gd name="connsiteX5101" fmla="*/ 1637693 w 3526278"/>
                <a:gd name="connsiteY5101" fmla="*/ 1659641 h 2329115"/>
                <a:gd name="connsiteX5102" fmla="*/ 1639617 w 3526278"/>
                <a:gd name="connsiteY5102" fmla="*/ 1664286 h 2329115"/>
                <a:gd name="connsiteX5103" fmla="*/ 1632021 w 3526278"/>
                <a:gd name="connsiteY5103" fmla="*/ 1682625 h 2329115"/>
                <a:gd name="connsiteX5104" fmla="*/ 1630426 w 3526278"/>
                <a:gd name="connsiteY5104" fmla="*/ 1683286 h 2329115"/>
                <a:gd name="connsiteX5105" fmla="*/ 1632027 w 3526278"/>
                <a:gd name="connsiteY5105" fmla="*/ 1687058 h 2329115"/>
                <a:gd name="connsiteX5106" fmla="*/ 1624245 w 3526278"/>
                <a:gd name="connsiteY5106" fmla="*/ 1705397 h 2329115"/>
                <a:gd name="connsiteX5107" fmla="*/ 1623470 w 3526278"/>
                <a:gd name="connsiteY5107" fmla="*/ 1705711 h 2329115"/>
                <a:gd name="connsiteX5108" fmla="*/ 1625701 w 3526278"/>
                <a:gd name="connsiteY5108" fmla="*/ 1711096 h 2329115"/>
                <a:gd name="connsiteX5109" fmla="*/ 1618979 w 3526278"/>
                <a:gd name="connsiteY5109" fmla="*/ 1727326 h 2329115"/>
                <a:gd name="connsiteX5110" fmla="*/ 1620640 w 3526278"/>
                <a:gd name="connsiteY5110" fmla="*/ 1731338 h 2329115"/>
                <a:gd name="connsiteX5111" fmla="*/ 1613044 w 3526278"/>
                <a:gd name="connsiteY5111" fmla="*/ 1749678 h 2329115"/>
                <a:gd name="connsiteX5112" fmla="*/ 1611034 w 3526278"/>
                <a:gd name="connsiteY5112" fmla="*/ 1750510 h 2329115"/>
                <a:gd name="connsiteX5113" fmla="*/ 1613049 w 3526278"/>
                <a:gd name="connsiteY5113" fmla="*/ 1755376 h 2329115"/>
                <a:gd name="connsiteX5114" fmla="*/ 1605700 w 3526278"/>
                <a:gd name="connsiteY5114" fmla="*/ 1773119 h 2329115"/>
                <a:gd name="connsiteX5115" fmla="*/ 1607989 w 3526278"/>
                <a:gd name="connsiteY5115" fmla="*/ 1778781 h 2329115"/>
                <a:gd name="connsiteX5116" fmla="*/ 1600700 w 3526278"/>
                <a:gd name="connsiteY5116" fmla="*/ 1796807 h 2329115"/>
                <a:gd name="connsiteX5117" fmla="*/ 1602928 w 3526278"/>
                <a:gd name="connsiteY5117" fmla="*/ 1802186 h 2329115"/>
                <a:gd name="connsiteX5118" fmla="*/ 1595579 w 3526278"/>
                <a:gd name="connsiteY5118" fmla="*/ 1819930 h 2329115"/>
                <a:gd name="connsiteX5119" fmla="*/ 1597868 w 3526278"/>
                <a:gd name="connsiteY5119" fmla="*/ 1825591 h 2329115"/>
                <a:gd name="connsiteX5120" fmla="*/ 1592050 w 3526278"/>
                <a:gd name="connsiteY5120" fmla="*/ 1839978 h 2329115"/>
                <a:gd name="connsiteX5121" fmla="*/ 1595337 w 3526278"/>
                <a:gd name="connsiteY5121" fmla="*/ 1847732 h 2329115"/>
                <a:gd name="connsiteX5122" fmla="*/ 1587979 w 3526278"/>
                <a:gd name="connsiteY5122" fmla="*/ 1865090 h 2329115"/>
                <a:gd name="connsiteX5123" fmla="*/ 1590277 w 3526278"/>
                <a:gd name="connsiteY5123" fmla="*/ 1870503 h 2329115"/>
                <a:gd name="connsiteX5124" fmla="*/ 1582495 w 3526278"/>
                <a:gd name="connsiteY5124" fmla="*/ 1888842 h 2329115"/>
                <a:gd name="connsiteX5125" fmla="*/ 1582169 w 3526278"/>
                <a:gd name="connsiteY5125" fmla="*/ 1888974 h 2329115"/>
                <a:gd name="connsiteX5126" fmla="*/ 1583951 w 3526278"/>
                <a:gd name="connsiteY5126" fmla="*/ 1893276 h 2329115"/>
                <a:gd name="connsiteX5127" fmla="*/ 1576442 w 3526278"/>
                <a:gd name="connsiteY5127" fmla="*/ 1911404 h 2329115"/>
                <a:gd name="connsiteX5128" fmla="*/ 1578890 w 3526278"/>
                <a:gd name="connsiteY5128" fmla="*/ 1917314 h 2329115"/>
                <a:gd name="connsiteX5129" fmla="*/ 1572909 w 3526278"/>
                <a:gd name="connsiteY5129" fmla="*/ 1931754 h 2329115"/>
                <a:gd name="connsiteX5130" fmla="*/ 1576360 w 3526278"/>
                <a:gd name="connsiteY5130" fmla="*/ 1940086 h 2329115"/>
                <a:gd name="connsiteX5131" fmla="*/ 1569855 w 3526278"/>
                <a:gd name="connsiteY5131" fmla="*/ 1955791 h 2329115"/>
                <a:gd name="connsiteX5132" fmla="*/ 1573831 w 3526278"/>
                <a:gd name="connsiteY5132" fmla="*/ 1965389 h 2329115"/>
                <a:gd name="connsiteX5133" fmla="*/ 1566535 w 3526278"/>
                <a:gd name="connsiteY5133" fmla="*/ 1983004 h 2329115"/>
                <a:gd name="connsiteX5134" fmla="*/ 1568769 w 3526278"/>
                <a:gd name="connsiteY5134" fmla="*/ 1988793 h 2329115"/>
                <a:gd name="connsiteX5135" fmla="*/ 1562620 w 3526278"/>
                <a:gd name="connsiteY5135" fmla="*/ 2004726 h 2329115"/>
                <a:gd name="connsiteX5136" fmla="*/ 1566239 w 3526278"/>
                <a:gd name="connsiteY5136" fmla="*/ 2013463 h 2329115"/>
                <a:gd name="connsiteX5137" fmla="*/ 1560169 w 3526278"/>
                <a:gd name="connsiteY5137" fmla="*/ 2028116 h 2329115"/>
                <a:gd name="connsiteX5138" fmla="*/ 1563709 w 3526278"/>
                <a:gd name="connsiteY5138" fmla="*/ 2036868 h 2329115"/>
                <a:gd name="connsiteX5139" fmla="*/ 1557669 w 3526278"/>
                <a:gd name="connsiteY5139" fmla="*/ 2051803 h 2329115"/>
                <a:gd name="connsiteX5140" fmla="*/ 1561179 w 3526278"/>
                <a:gd name="connsiteY5140" fmla="*/ 2060274 h 2329115"/>
                <a:gd name="connsiteX5141" fmla="*/ 1554935 w 3526278"/>
                <a:gd name="connsiteY5141" fmla="*/ 2075346 h 2329115"/>
                <a:gd name="connsiteX5142" fmla="*/ 1558648 w 3526278"/>
                <a:gd name="connsiteY5142" fmla="*/ 2084311 h 2329115"/>
                <a:gd name="connsiteX5143" fmla="*/ 1552666 w 3526278"/>
                <a:gd name="connsiteY5143" fmla="*/ 2098751 h 2329115"/>
                <a:gd name="connsiteX5144" fmla="*/ 1556118 w 3526278"/>
                <a:gd name="connsiteY5144" fmla="*/ 2107083 h 2329115"/>
                <a:gd name="connsiteX5145" fmla="*/ 1549299 w 3526278"/>
                <a:gd name="connsiteY5145" fmla="*/ 2123545 h 2329115"/>
                <a:gd name="connsiteX5146" fmla="*/ 1553588 w 3526278"/>
                <a:gd name="connsiteY5146" fmla="*/ 2133651 h 2329115"/>
                <a:gd name="connsiteX5147" fmla="*/ 1548682 w 3526278"/>
                <a:gd name="connsiteY5147" fmla="*/ 2145213 h 2329115"/>
                <a:gd name="connsiteX5148" fmla="*/ 1553588 w 3526278"/>
                <a:gd name="connsiteY5148" fmla="*/ 2157057 h 2329115"/>
                <a:gd name="connsiteX5149" fmla="*/ 1547432 w 3526278"/>
                <a:gd name="connsiteY5149" fmla="*/ 2171917 h 2329115"/>
                <a:gd name="connsiteX5150" fmla="*/ 1551057 w 3526278"/>
                <a:gd name="connsiteY5150" fmla="*/ 2180461 h 2329115"/>
                <a:gd name="connsiteX5151" fmla="*/ 1546008 w 3526278"/>
                <a:gd name="connsiteY5151" fmla="*/ 2192361 h 2329115"/>
                <a:gd name="connsiteX5152" fmla="*/ 1551057 w 3526278"/>
                <a:gd name="connsiteY5152" fmla="*/ 2205131 h 2329115"/>
                <a:gd name="connsiteX5153" fmla="*/ 1544787 w 3526278"/>
                <a:gd name="connsiteY5153" fmla="*/ 2220988 h 2329115"/>
                <a:gd name="connsiteX5154" fmla="*/ 1548527 w 3526278"/>
                <a:gd name="connsiteY5154" fmla="*/ 2229802 h 2329115"/>
                <a:gd name="connsiteX5155" fmla="*/ 1543427 w 3526278"/>
                <a:gd name="connsiteY5155" fmla="*/ 2241820 h 2329115"/>
                <a:gd name="connsiteX5156" fmla="*/ 1548527 w 3526278"/>
                <a:gd name="connsiteY5156" fmla="*/ 2253839 h 2329115"/>
                <a:gd name="connsiteX5157" fmla="*/ 1543159 w 3526278"/>
                <a:gd name="connsiteY5157" fmla="*/ 2266490 h 2329115"/>
                <a:gd name="connsiteX5158" fmla="*/ 1548527 w 3526278"/>
                <a:gd name="connsiteY5158" fmla="*/ 2279142 h 2329115"/>
                <a:gd name="connsiteX5159" fmla="*/ 1543427 w 3526278"/>
                <a:gd name="connsiteY5159" fmla="*/ 2291161 h 2329115"/>
                <a:gd name="connsiteX5160" fmla="*/ 1548527 w 3526278"/>
                <a:gd name="connsiteY5160" fmla="*/ 2303180 h 2329115"/>
                <a:gd name="connsiteX5161" fmla="*/ 1521959 w 3526278"/>
                <a:gd name="connsiteY5161" fmla="*/ 2329115 h 2329115"/>
                <a:gd name="connsiteX5162" fmla="*/ 1495391 w 3526278"/>
                <a:gd name="connsiteY5162" fmla="*/ 2303180 h 2329115"/>
                <a:gd name="connsiteX5163" fmla="*/ 1500490 w 3526278"/>
                <a:gd name="connsiteY5163" fmla="*/ 2291161 h 2329115"/>
                <a:gd name="connsiteX5164" fmla="*/ 1495391 w 3526278"/>
                <a:gd name="connsiteY5164" fmla="*/ 2279142 h 2329115"/>
                <a:gd name="connsiteX5165" fmla="*/ 1500759 w 3526278"/>
                <a:gd name="connsiteY5165" fmla="*/ 2266490 h 2329115"/>
                <a:gd name="connsiteX5166" fmla="*/ 1495391 w 3526278"/>
                <a:gd name="connsiteY5166" fmla="*/ 2253839 h 2329115"/>
                <a:gd name="connsiteX5167" fmla="*/ 1500490 w 3526278"/>
                <a:gd name="connsiteY5167" fmla="*/ 2241820 h 2329115"/>
                <a:gd name="connsiteX5168" fmla="*/ 1495391 w 3526278"/>
                <a:gd name="connsiteY5168" fmla="*/ 2229802 h 2329115"/>
                <a:gd name="connsiteX5169" fmla="*/ 1501749 w 3526278"/>
                <a:gd name="connsiteY5169" fmla="*/ 2214815 h 2329115"/>
                <a:gd name="connsiteX5170" fmla="*/ 1497921 w 3526278"/>
                <a:gd name="connsiteY5170" fmla="*/ 2205131 h 2329115"/>
                <a:gd name="connsiteX5171" fmla="*/ 1502970 w 3526278"/>
                <a:gd name="connsiteY5171" fmla="*/ 2192361 h 2329115"/>
                <a:gd name="connsiteX5172" fmla="*/ 1497921 w 3526278"/>
                <a:gd name="connsiteY5172" fmla="*/ 2180461 h 2329115"/>
                <a:gd name="connsiteX5173" fmla="*/ 1504107 w 3526278"/>
                <a:gd name="connsiteY5173" fmla="*/ 2165882 h 2329115"/>
                <a:gd name="connsiteX5174" fmla="*/ 1500451 w 3526278"/>
                <a:gd name="connsiteY5174" fmla="*/ 2157057 h 2329115"/>
                <a:gd name="connsiteX5175" fmla="*/ 1505357 w 3526278"/>
                <a:gd name="connsiteY5175" fmla="*/ 2145213 h 2329115"/>
                <a:gd name="connsiteX5176" fmla="*/ 1500451 w 3526278"/>
                <a:gd name="connsiteY5176" fmla="*/ 2133651 h 2329115"/>
                <a:gd name="connsiteX5177" fmla="*/ 1507941 w 3526278"/>
                <a:gd name="connsiteY5177" fmla="*/ 2116001 h 2329115"/>
                <a:gd name="connsiteX5178" fmla="*/ 1504247 w 3526278"/>
                <a:gd name="connsiteY5178" fmla="*/ 2107083 h 2329115"/>
                <a:gd name="connsiteX5179" fmla="*/ 1510228 w 3526278"/>
                <a:gd name="connsiteY5179" fmla="*/ 2092643 h 2329115"/>
                <a:gd name="connsiteX5180" fmla="*/ 1506777 w 3526278"/>
                <a:gd name="connsiteY5180" fmla="*/ 2084311 h 2329115"/>
                <a:gd name="connsiteX5181" fmla="*/ 1513020 w 3526278"/>
                <a:gd name="connsiteY5181" fmla="*/ 2069238 h 2329115"/>
                <a:gd name="connsiteX5182" fmla="*/ 1509307 w 3526278"/>
                <a:gd name="connsiteY5182" fmla="*/ 2060274 h 2329115"/>
                <a:gd name="connsiteX5183" fmla="*/ 1515377 w 3526278"/>
                <a:gd name="connsiteY5183" fmla="*/ 2045620 h 2329115"/>
                <a:gd name="connsiteX5184" fmla="*/ 1511838 w 3526278"/>
                <a:gd name="connsiteY5184" fmla="*/ 2036868 h 2329115"/>
                <a:gd name="connsiteX5185" fmla="*/ 1517876 w 3526278"/>
                <a:gd name="connsiteY5185" fmla="*/ 2021933 h 2329115"/>
                <a:gd name="connsiteX5186" fmla="*/ 1514368 w 3526278"/>
                <a:gd name="connsiteY5186" fmla="*/ 2013463 h 2329115"/>
                <a:gd name="connsiteX5187" fmla="*/ 1520607 w 3526278"/>
                <a:gd name="connsiteY5187" fmla="*/ 1998401 h 2329115"/>
                <a:gd name="connsiteX5188" fmla="*/ 1516898 w 3526278"/>
                <a:gd name="connsiteY5188" fmla="*/ 1988793 h 2329115"/>
                <a:gd name="connsiteX5189" fmla="*/ 1522795 w 3526278"/>
                <a:gd name="connsiteY5189" fmla="*/ 1973516 h 2329115"/>
                <a:gd name="connsiteX5190" fmla="*/ 1519429 w 3526278"/>
                <a:gd name="connsiteY5190" fmla="*/ 1965389 h 2329115"/>
                <a:gd name="connsiteX5191" fmla="*/ 1527199 w 3526278"/>
                <a:gd name="connsiteY5191" fmla="*/ 1946628 h 2329115"/>
                <a:gd name="connsiteX5192" fmla="*/ 1524489 w 3526278"/>
                <a:gd name="connsiteY5192" fmla="*/ 1940086 h 2329115"/>
                <a:gd name="connsiteX5193" fmla="*/ 1530470 w 3526278"/>
                <a:gd name="connsiteY5193" fmla="*/ 1925646 h 2329115"/>
                <a:gd name="connsiteX5194" fmla="*/ 1527019 w 3526278"/>
                <a:gd name="connsiteY5194" fmla="*/ 1917314 h 2329115"/>
                <a:gd name="connsiteX5195" fmla="*/ 1534528 w 3526278"/>
                <a:gd name="connsiteY5195" fmla="*/ 1899186 h 2329115"/>
                <a:gd name="connsiteX5196" fmla="*/ 1532080 w 3526278"/>
                <a:gd name="connsiteY5196" fmla="*/ 1893276 h 2329115"/>
                <a:gd name="connsiteX5197" fmla="*/ 1539353 w 3526278"/>
                <a:gd name="connsiteY5197" fmla="*/ 1875717 h 2329115"/>
                <a:gd name="connsiteX5198" fmla="*/ 1537141 w 3526278"/>
                <a:gd name="connsiteY5198" fmla="*/ 1870503 h 2329115"/>
                <a:gd name="connsiteX5199" fmla="*/ 1543235 w 3526278"/>
                <a:gd name="connsiteY5199" fmla="*/ 1856141 h 2329115"/>
                <a:gd name="connsiteX5200" fmla="*/ 1539671 w 3526278"/>
                <a:gd name="connsiteY5200" fmla="*/ 1847732 h 2329115"/>
                <a:gd name="connsiteX5201" fmla="*/ 1547489 w 3526278"/>
                <a:gd name="connsiteY5201" fmla="*/ 1829283 h 2329115"/>
                <a:gd name="connsiteX5202" fmla="*/ 1545997 w 3526278"/>
                <a:gd name="connsiteY5202" fmla="*/ 1825591 h 2329115"/>
                <a:gd name="connsiteX5203" fmla="*/ 1553286 w 3526278"/>
                <a:gd name="connsiteY5203" fmla="*/ 1807565 h 2329115"/>
                <a:gd name="connsiteX5204" fmla="*/ 1551057 w 3526278"/>
                <a:gd name="connsiteY5204" fmla="*/ 1802186 h 2329115"/>
                <a:gd name="connsiteX5205" fmla="*/ 1558407 w 3526278"/>
                <a:gd name="connsiteY5205" fmla="*/ 1784442 h 2329115"/>
                <a:gd name="connsiteX5206" fmla="*/ 1556118 w 3526278"/>
                <a:gd name="connsiteY5206" fmla="*/ 1778781 h 2329115"/>
                <a:gd name="connsiteX5207" fmla="*/ 1563407 w 3526278"/>
                <a:gd name="connsiteY5207" fmla="*/ 1760755 h 2329115"/>
                <a:gd name="connsiteX5208" fmla="*/ 1561179 w 3526278"/>
                <a:gd name="connsiteY5208" fmla="*/ 1755376 h 2329115"/>
                <a:gd name="connsiteX5209" fmla="*/ 1568775 w 3526278"/>
                <a:gd name="connsiteY5209" fmla="*/ 1737037 h 2329115"/>
                <a:gd name="connsiteX5210" fmla="*/ 1570785 w 3526278"/>
                <a:gd name="connsiteY5210" fmla="*/ 1736204 h 2329115"/>
                <a:gd name="connsiteX5211" fmla="*/ 1568769 w 3526278"/>
                <a:gd name="connsiteY5211" fmla="*/ 1731338 h 2329115"/>
                <a:gd name="connsiteX5212" fmla="*/ 1575491 w 3526278"/>
                <a:gd name="connsiteY5212" fmla="*/ 1715108 h 2329115"/>
                <a:gd name="connsiteX5213" fmla="*/ 1573830 w 3526278"/>
                <a:gd name="connsiteY5213" fmla="*/ 1711096 h 2329115"/>
                <a:gd name="connsiteX5214" fmla="*/ 1581368 w 3526278"/>
                <a:gd name="connsiteY5214" fmla="*/ 1692897 h 2329115"/>
                <a:gd name="connsiteX5215" fmla="*/ 1578890 w 3526278"/>
                <a:gd name="connsiteY5215" fmla="*/ 1687058 h 2329115"/>
                <a:gd name="connsiteX5216" fmla="*/ 1586672 w 3526278"/>
                <a:gd name="connsiteY5216" fmla="*/ 1668719 h 2329115"/>
                <a:gd name="connsiteX5217" fmla="*/ 1589165 w 3526278"/>
                <a:gd name="connsiteY5217" fmla="*/ 1667711 h 2329115"/>
                <a:gd name="connsiteX5218" fmla="*/ 1587746 w 3526278"/>
                <a:gd name="connsiteY5218" fmla="*/ 1664286 h 2329115"/>
                <a:gd name="connsiteX5219" fmla="*/ 1594730 w 3526278"/>
                <a:gd name="connsiteY5219" fmla="*/ 1647423 h 2329115"/>
                <a:gd name="connsiteX5220" fmla="*/ 1592807 w 3526278"/>
                <a:gd name="connsiteY5220" fmla="*/ 1642779 h 2329115"/>
                <a:gd name="connsiteX5221" fmla="*/ 1600403 w 3526278"/>
                <a:gd name="connsiteY5221" fmla="*/ 1624440 h 2329115"/>
                <a:gd name="connsiteX5222" fmla="*/ 1601966 w 3526278"/>
                <a:gd name="connsiteY5222" fmla="*/ 1623792 h 2329115"/>
                <a:gd name="connsiteX5223" fmla="*/ 1600397 w 3526278"/>
                <a:gd name="connsiteY5223" fmla="*/ 1620006 h 2329115"/>
                <a:gd name="connsiteX5224" fmla="*/ 1607994 w 3526278"/>
                <a:gd name="connsiteY5224" fmla="*/ 1601667 h 2329115"/>
                <a:gd name="connsiteX5225" fmla="*/ 1609109 w 3526278"/>
                <a:gd name="connsiteY5225" fmla="*/ 1601205 h 2329115"/>
                <a:gd name="connsiteX5226" fmla="*/ 1607988 w 3526278"/>
                <a:gd name="connsiteY5226" fmla="*/ 1598499 h 2329115"/>
                <a:gd name="connsiteX5227" fmla="*/ 1615312 w 3526278"/>
                <a:gd name="connsiteY5227" fmla="*/ 1580817 h 2329115"/>
                <a:gd name="connsiteX5228" fmla="*/ 1613049 w 3526278"/>
                <a:gd name="connsiteY5228" fmla="*/ 1575726 h 2329115"/>
                <a:gd name="connsiteX5229" fmla="*/ 1621201 w 3526278"/>
                <a:gd name="connsiteY5229" fmla="*/ 1557387 h 2329115"/>
                <a:gd name="connsiteX5230" fmla="*/ 1621874 w 3526278"/>
                <a:gd name="connsiteY5230" fmla="*/ 1557127 h 2329115"/>
                <a:gd name="connsiteX5231" fmla="*/ 1620639 w 3526278"/>
                <a:gd name="connsiteY5231" fmla="*/ 1554219 h 2329115"/>
                <a:gd name="connsiteX5232" fmla="*/ 1628421 w 3526278"/>
                <a:gd name="connsiteY5232" fmla="*/ 1535880 h 2329115"/>
                <a:gd name="connsiteX5233" fmla="*/ 1631105 w 3526278"/>
                <a:gd name="connsiteY5233" fmla="*/ 1534795 h 2329115"/>
                <a:gd name="connsiteX5234" fmla="*/ 1629495 w 3526278"/>
                <a:gd name="connsiteY5234" fmla="*/ 1530814 h 2329115"/>
                <a:gd name="connsiteX5235" fmla="*/ 1637091 w 3526278"/>
                <a:gd name="connsiteY5235" fmla="*/ 1512027 h 2329115"/>
                <a:gd name="connsiteX5236" fmla="*/ 1637853 w 3526278"/>
                <a:gd name="connsiteY5236" fmla="*/ 1511705 h 2329115"/>
                <a:gd name="connsiteX5237" fmla="*/ 1637087 w 3526278"/>
                <a:gd name="connsiteY5237" fmla="*/ 1509940 h 2329115"/>
                <a:gd name="connsiteX5238" fmla="*/ 1645054 w 3526278"/>
                <a:gd name="connsiteY5238" fmla="*/ 1491601 h 2329115"/>
                <a:gd name="connsiteX5239" fmla="*/ 1648196 w 3526278"/>
                <a:gd name="connsiteY5239" fmla="*/ 1490359 h 2329115"/>
                <a:gd name="connsiteX5240" fmla="*/ 1647208 w 3526278"/>
                <a:gd name="connsiteY5240" fmla="*/ 1487800 h 2329115"/>
                <a:gd name="connsiteX5241" fmla="*/ 1654804 w 3526278"/>
                <a:gd name="connsiteY5241" fmla="*/ 1468119 h 2329115"/>
                <a:gd name="connsiteX5242" fmla="*/ 1655659 w 3526278"/>
                <a:gd name="connsiteY5242" fmla="*/ 1467738 h 2329115"/>
                <a:gd name="connsiteX5243" fmla="*/ 1654799 w 3526278"/>
                <a:gd name="connsiteY5243" fmla="*/ 1465660 h 2329115"/>
                <a:gd name="connsiteX5244" fmla="*/ 1662395 w 3526278"/>
                <a:gd name="connsiteY5244" fmla="*/ 1447321 h 2329115"/>
                <a:gd name="connsiteX5245" fmla="*/ 1663286 w 3526278"/>
                <a:gd name="connsiteY5245" fmla="*/ 1446951 h 2329115"/>
                <a:gd name="connsiteX5246" fmla="*/ 1662389 w 3526278"/>
                <a:gd name="connsiteY5246" fmla="*/ 1444786 h 2329115"/>
                <a:gd name="connsiteX5247" fmla="*/ 1670171 w 3526278"/>
                <a:gd name="connsiteY5247" fmla="*/ 1425999 h 2329115"/>
                <a:gd name="connsiteX5248" fmla="*/ 1673985 w 3526278"/>
                <a:gd name="connsiteY5248" fmla="*/ 1424419 h 2329115"/>
                <a:gd name="connsiteX5249" fmla="*/ 1673775 w 3526278"/>
                <a:gd name="connsiteY5249" fmla="*/ 1423911 h 2329115"/>
                <a:gd name="connsiteX5250" fmla="*/ 1681371 w 3526278"/>
                <a:gd name="connsiteY5250" fmla="*/ 1405572 h 2329115"/>
                <a:gd name="connsiteX5251" fmla="*/ 1682631 w 3526278"/>
                <a:gd name="connsiteY5251" fmla="*/ 1405049 h 2329115"/>
                <a:gd name="connsiteX5252" fmla="*/ 1681366 w 3526278"/>
                <a:gd name="connsiteY5252" fmla="*/ 1401770 h 2329115"/>
                <a:gd name="connsiteX5253" fmla="*/ 1688962 w 3526278"/>
                <a:gd name="connsiteY5253" fmla="*/ 1382089 h 2329115"/>
                <a:gd name="connsiteX5254" fmla="*/ 1691954 w 3526278"/>
                <a:gd name="connsiteY5254" fmla="*/ 1380759 h 2329115"/>
                <a:gd name="connsiteX5255" fmla="*/ 1691487 w 3526278"/>
                <a:gd name="connsiteY5255" fmla="*/ 1379631 h 2329115"/>
                <a:gd name="connsiteX5256" fmla="*/ 1699083 w 3526278"/>
                <a:gd name="connsiteY5256" fmla="*/ 1361292 h 2329115"/>
                <a:gd name="connsiteX5257" fmla="*/ 1699975 w 3526278"/>
                <a:gd name="connsiteY5257" fmla="*/ 1360922 h 2329115"/>
                <a:gd name="connsiteX5258" fmla="*/ 1699078 w 3526278"/>
                <a:gd name="connsiteY5258" fmla="*/ 1358756 h 2329115"/>
                <a:gd name="connsiteX5259" fmla="*/ 1706859 w 3526278"/>
                <a:gd name="connsiteY5259" fmla="*/ 1339969 h 2329115"/>
                <a:gd name="connsiteX5260" fmla="*/ 1710675 w 3526278"/>
                <a:gd name="connsiteY5260" fmla="*/ 1338389 h 2329115"/>
                <a:gd name="connsiteX5261" fmla="*/ 1710465 w 3526278"/>
                <a:gd name="connsiteY5261" fmla="*/ 1337881 h 2329115"/>
                <a:gd name="connsiteX5262" fmla="*/ 1718061 w 3526278"/>
                <a:gd name="connsiteY5262" fmla="*/ 1319542 h 2329115"/>
                <a:gd name="connsiteX5263" fmla="*/ 1721101 w 3526278"/>
                <a:gd name="connsiteY5263" fmla="*/ 1318282 h 2329115"/>
                <a:gd name="connsiteX5264" fmla="*/ 1720586 w 3526278"/>
                <a:gd name="connsiteY5264" fmla="*/ 1317007 h 2329115"/>
                <a:gd name="connsiteX5265" fmla="*/ 1728182 w 3526278"/>
                <a:gd name="connsiteY5265" fmla="*/ 1298220 h 2329115"/>
                <a:gd name="connsiteX5266" fmla="*/ 1731065 w 3526278"/>
                <a:gd name="connsiteY5266" fmla="*/ 1296996 h 2329115"/>
                <a:gd name="connsiteX5267" fmla="*/ 1730707 w 3526278"/>
                <a:gd name="connsiteY5267" fmla="*/ 1296132 h 2329115"/>
                <a:gd name="connsiteX5268" fmla="*/ 1738303 w 3526278"/>
                <a:gd name="connsiteY5268" fmla="*/ 1277793 h 2329115"/>
                <a:gd name="connsiteX5269" fmla="*/ 1741355 w 3526278"/>
                <a:gd name="connsiteY5269" fmla="*/ 1276528 h 2329115"/>
                <a:gd name="connsiteX5270" fmla="*/ 1740828 w 3526278"/>
                <a:gd name="connsiteY5270" fmla="*/ 1275257 h 2329115"/>
                <a:gd name="connsiteX5271" fmla="*/ 1748609 w 3526278"/>
                <a:gd name="connsiteY5271" fmla="*/ 1256470 h 2329115"/>
                <a:gd name="connsiteX5272" fmla="*/ 1752530 w 3526278"/>
                <a:gd name="connsiteY5272" fmla="*/ 1254847 h 2329115"/>
                <a:gd name="connsiteX5273" fmla="*/ 1759810 w 3526278"/>
                <a:gd name="connsiteY5273" fmla="*/ 1236413 h 2329115"/>
                <a:gd name="connsiteX5274" fmla="*/ 1762689 w 3526278"/>
                <a:gd name="connsiteY5274" fmla="*/ 1235162 h 2329115"/>
                <a:gd name="connsiteX5275" fmla="*/ 1769931 w 3526278"/>
                <a:gd name="connsiteY5275" fmla="*/ 1217251 h 2329115"/>
                <a:gd name="connsiteX5276" fmla="*/ 1772814 w 3526278"/>
                <a:gd name="connsiteY5276" fmla="*/ 1216028 h 2329115"/>
                <a:gd name="connsiteX5277" fmla="*/ 1772456 w 3526278"/>
                <a:gd name="connsiteY5277" fmla="*/ 1215163 h 2329115"/>
                <a:gd name="connsiteX5278" fmla="*/ 1780052 w 3526278"/>
                <a:gd name="connsiteY5278" fmla="*/ 1196824 h 2329115"/>
                <a:gd name="connsiteX5279" fmla="*/ 1782886 w 3526278"/>
                <a:gd name="connsiteY5279" fmla="*/ 1195649 h 2329115"/>
                <a:gd name="connsiteX5280" fmla="*/ 1782577 w 3526278"/>
                <a:gd name="connsiteY5280" fmla="*/ 1194921 h 2329115"/>
                <a:gd name="connsiteX5281" fmla="*/ 1790358 w 3526278"/>
                <a:gd name="connsiteY5281" fmla="*/ 1176582 h 2329115"/>
                <a:gd name="connsiteX5282" fmla="*/ 1794395 w 3526278"/>
                <a:gd name="connsiteY5282" fmla="*/ 1174950 h 2329115"/>
                <a:gd name="connsiteX5283" fmla="*/ 1801930 w 3526278"/>
                <a:gd name="connsiteY5283" fmla="*/ 1157605 h 2329115"/>
                <a:gd name="connsiteX5284" fmla="*/ 1806632 w 3526278"/>
                <a:gd name="connsiteY5284" fmla="*/ 1155748 h 2329115"/>
                <a:gd name="connsiteX5285" fmla="*/ 1806614 w 3526278"/>
                <a:gd name="connsiteY5285" fmla="*/ 1155702 h 2329115"/>
                <a:gd name="connsiteX5286" fmla="*/ 1814210 w 3526278"/>
                <a:gd name="connsiteY5286" fmla="*/ 1137363 h 2329115"/>
                <a:gd name="connsiteX5287" fmla="*/ 1817486 w 3526278"/>
                <a:gd name="connsiteY5287" fmla="*/ 1136006 h 2329115"/>
                <a:gd name="connsiteX5288" fmla="*/ 1816735 w 3526278"/>
                <a:gd name="connsiteY5288" fmla="*/ 1134194 h 2329115"/>
                <a:gd name="connsiteX5289" fmla="*/ 1824331 w 3526278"/>
                <a:gd name="connsiteY5289" fmla="*/ 1115855 h 2329115"/>
                <a:gd name="connsiteX5290" fmla="*/ 1830787 w 3526278"/>
                <a:gd name="connsiteY5290" fmla="*/ 1113181 h 2329115"/>
                <a:gd name="connsiteX5291" fmla="*/ 1837168 w 3526278"/>
                <a:gd name="connsiteY5291" fmla="*/ 1098143 h 2329115"/>
                <a:gd name="connsiteX5292" fmla="*/ 1843547 w 3526278"/>
                <a:gd name="connsiteY5292" fmla="*/ 1095564 h 2329115"/>
                <a:gd name="connsiteX5293" fmla="*/ 1843303 w 3526278"/>
                <a:gd name="connsiteY5293" fmla="*/ 1094975 h 2329115"/>
                <a:gd name="connsiteX5294" fmla="*/ 1850900 w 3526278"/>
                <a:gd name="connsiteY5294" fmla="*/ 1076636 h 2329115"/>
                <a:gd name="connsiteX5295" fmla="*/ 1854261 w 3526278"/>
                <a:gd name="connsiteY5295" fmla="*/ 1075243 h 2329115"/>
                <a:gd name="connsiteX5296" fmla="*/ 1861021 w 3526278"/>
                <a:gd name="connsiteY5296" fmla="*/ 1058924 h 2329115"/>
                <a:gd name="connsiteX5297" fmla="*/ 1866465 w 3526278"/>
                <a:gd name="connsiteY5297" fmla="*/ 1056669 h 2329115"/>
                <a:gd name="connsiteX5298" fmla="*/ 1873857 w 3526278"/>
                <a:gd name="connsiteY5298" fmla="*/ 1037972 h 2329115"/>
                <a:gd name="connsiteX5299" fmla="*/ 1881372 w 3526278"/>
                <a:gd name="connsiteY5299" fmla="*/ 1034711 h 2329115"/>
                <a:gd name="connsiteX5300" fmla="*/ 1887588 w 3526278"/>
                <a:gd name="connsiteY5300" fmla="*/ 1019705 h 2329115"/>
                <a:gd name="connsiteX5301" fmla="*/ 1893658 w 3526278"/>
                <a:gd name="connsiteY5301" fmla="*/ 1017191 h 2329115"/>
                <a:gd name="connsiteX5302" fmla="*/ 1900240 w 3526278"/>
                <a:gd name="connsiteY5302" fmla="*/ 1000912 h 2329115"/>
                <a:gd name="connsiteX5303" fmla="*/ 1906633 w 3526278"/>
                <a:gd name="connsiteY5303" fmla="*/ 998200 h 2329115"/>
                <a:gd name="connsiteX5304" fmla="*/ 1913076 w 3526278"/>
                <a:gd name="connsiteY5304" fmla="*/ 983016 h 2329115"/>
                <a:gd name="connsiteX5305" fmla="*/ 1920757 w 3526278"/>
                <a:gd name="connsiteY5305" fmla="*/ 979910 h 2329115"/>
                <a:gd name="connsiteX5306" fmla="*/ 1926808 w 3526278"/>
                <a:gd name="connsiteY5306" fmla="*/ 965305 h 2329115"/>
                <a:gd name="connsiteX5307" fmla="*/ 1931953 w 3526278"/>
                <a:gd name="connsiteY5307" fmla="*/ 963173 h 2329115"/>
                <a:gd name="connsiteX5308" fmla="*/ 1939459 w 3526278"/>
                <a:gd name="connsiteY5308" fmla="*/ 944167 h 2329115"/>
                <a:gd name="connsiteX5309" fmla="*/ 1945753 w 3526278"/>
                <a:gd name="connsiteY5309" fmla="*/ 941433 h 2329115"/>
                <a:gd name="connsiteX5310" fmla="*/ 1952111 w 3526278"/>
                <a:gd name="connsiteY5310" fmla="*/ 926085 h 2329115"/>
                <a:gd name="connsiteX5311" fmla="*/ 1959479 w 3526278"/>
                <a:gd name="connsiteY5311" fmla="*/ 923033 h 2329115"/>
                <a:gd name="connsiteX5312" fmla="*/ 1966397 w 3526278"/>
                <a:gd name="connsiteY5312" fmla="*/ 907108 h 2329115"/>
                <a:gd name="connsiteX5313" fmla="*/ 1975831 w 3526278"/>
                <a:gd name="connsiteY5313" fmla="*/ 903383 h 2329115"/>
                <a:gd name="connsiteX5314" fmla="*/ 1981208 w 3526278"/>
                <a:gd name="connsiteY5314" fmla="*/ 889767 h 2329115"/>
                <a:gd name="connsiteX5315" fmla="*/ 1987736 w 3526278"/>
                <a:gd name="connsiteY5315" fmla="*/ 886931 h 2329115"/>
                <a:gd name="connsiteX5316" fmla="*/ 1994045 w 3526278"/>
                <a:gd name="connsiteY5316" fmla="*/ 870974 h 2329115"/>
                <a:gd name="connsiteX5317" fmla="*/ 2005923 w 3526278"/>
                <a:gd name="connsiteY5317" fmla="*/ 865820 h 2329115"/>
                <a:gd name="connsiteX5318" fmla="*/ 2010307 w 3526278"/>
                <a:gd name="connsiteY5318" fmla="*/ 855237 h 2329115"/>
                <a:gd name="connsiteX5319" fmla="*/ 2016376 w 3526278"/>
                <a:gd name="connsiteY5319" fmla="*/ 852723 h 2329115"/>
                <a:gd name="connsiteX5320" fmla="*/ 2022958 w 3526278"/>
                <a:gd name="connsiteY5320" fmla="*/ 836446 h 2329115"/>
                <a:gd name="connsiteX5321" fmla="*/ 2032438 w 3526278"/>
                <a:gd name="connsiteY5321" fmla="*/ 832424 h 2329115"/>
                <a:gd name="connsiteX5322" fmla="*/ 2038325 w 3526278"/>
                <a:gd name="connsiteY5322" fmla="*/ 818549 h 2329115"/>
                <a:gd name="connsiteX5323" fmla="*/ 2049526 w 3526278"/>
                <a:gd name="connsiteY5323" fmla="*/ 814020 h 2329115"/>
                <a:gd name="connsiteX5324" fmla="*/ 2054586 w 3526278"/>
                <a:gd name="connsiteY5324" fmla="*/ 801208 h 2329115"/>
                <a:gd name="connsiteX5325" fmla="*/ 2061519 w 3526278"/>
                <a:gd name="connsiteY5325" fmla="*/ 798196 h 2329115"/>
                <a:gd name="connsiteX5326" fmla="*/ 2067238 w 3526278"/>
                <a:gd name="connsiteY5326" fmla="*/ 784390 h 2329115"/>
                <a:gd name="connsiteX5327" fmla="*/ 2076763 w 3526278"/>
                <a:gd name="connsiteY5327" fmla="*/ 780444 h 2329115"/>
                <a:gd name="connsiteX5328" fmla="*/ 2082604 w 3526278"/>
                <a:gd name="connsiteY5328" fmla="*/ 766678 h 2329115"/>
                <a:gd name="connsiteX5329" fmla="*/ 2094184 w 3526278"/>
                <a:gd name="connsiteY5329" fmla="*/ 761996 h 2329115"/>
                <a:gd name="connsiteX5330" fmla="*/ 2098866 w 3526278"/>
                <a:gd name="connsiteY5330" fmla="*/ 750416 h 2329115"/>
                <a:gd name="connsiteX5331" fmla="*/ 2108291 w 3526278"/>
                <a:gd name="connsiteY5331" fmla="*/ 746417 h 2329115"/>
                <a:gd name="connsiteX5332" fmla="*/ 2114048 w 3526278"/>
                <a:gd name="connsiteY5332" fmla="*/ 732519 h 2329115"/>
                <a:gd name="connsiteX5333" fmla="*/ 2126310 w 3526278"/>
                <a:gd name="connsiteY5333" fmla="*/ 727440 h 2329115"/>
                <a:gd name="connsiteX5334" fmla="*/ 2130494 w 3526278"/>
                <a:gd name="connsiteY5334" fmla="*/ 717337 h 2329115"/>
                <a:gd name="connsiteX5335" fmla="*/ 2140597 w 3526278"/>
                <a:gd name="connsiteY5335" fmla="*/ 713152 h 2329115"/>
                <a:gd name="connsiteX5336" fmla="*/ 2145676 w 3526278"/>
                <a:gd name="connsiteY5336" fmla="*/ 700891 h 2329115"/>
                <a:gd name="connsiteX5337" fmla="*/ 2155708 w 3526278"/>
                <a:gd name="connsiteY5337" fmla="*/ 696735 h 2329115"/>
                <a:gd name="connsiteX5338" fmla="*/ 2161043 w 3526278"/>
                <a:gd name="connsiteY5338" fmla="*/ 683550 h 2329115"/>
                <a:gd name="connsiteX5339" fmla="*/ 2172553 w 3526278"/>
                <a:gd name="connsiteY5339" fmla="*/ 678668 h 2329115"/>
                <a:gd name="connsiteX5340" fmla="*/ 2177305 w 3526278"/>
                <a:gd name="connsiteY5340" fmla="*/ 666917 h 2329115"/>
                <a:gd name="connsiteX5341" fmla="*/ 2188187 w 3526278"/>
                <a:gd name="connsiteY5341" fmla="*/ 662299 h 2329115"/>
                <a:gd name="connsiteX5342" fmla="*/ 2192857 w 3526278"/>
                <a:gd name="connsiteY5342" fmla="*/ 651550 h 2329115"/>
                <a:gd name="connsiteX5343" fmla="*/ 2207583 w 3526278"/>
                <a:gd name="connsiteY5343" fmla="*/ 645734 h 2329115"/>
                <a:gd name="connsiteX5344" fmla="*/ 2211463 w 3526278"/>
                <a:gd name="connsiteY5344" fmla="*/ 636369 h 2329115"/>
                <a:gd name="connsiteX5345" fmla="*/ 2221801 w 3526278"/>
                <a:gd name="connsiteY5345" fmla="*/ 632086 h 2329115"/>
                <a:gd name="connsiteX5346" fmla="*/ 2226645 w 3526278"/>
                <a:gd name="connsiteY5346" fmla="*/ 620107 h 2329115"/>
                <a:gd name="connsiteX5347" fmla="*/ 2240519 w 3526278"/>
                <a:gd name="connsiteY5347" fmla="*/ 614220 h 2329115"/>
                <a:gd name="connsiteX5348" fmla="*/ 2244541 w 3526278"/>
                <a:gd name="connsiteY5348" fmla="*/ 604741 h 2329115"/>
                <a:gd name="connsiteX5349" fmla="*/ 2256522 w 3526278"/>
                <a:gd name="connsiteY5349" fmla="*/ 599896 h 2329115"/>
                <a:gd name="connsiteX5350" fmla="*/ 2257540 w 3526278"/>
                <a:gd name="connsiteY5350" fmla="*/ 597438 h 2329115"/>
                <a:gd name="connsiteX5351" fmla="*/ 2244374 w 3526278"/>
                <a:gd name="connsiteY5351" fmla="*/ 602892 h 2329115"/>
                <a:gd name="connsiteX5352" fmla="*/ 2240365 w 3526278"/>
                <a:gd name="connsiteY5352" fmla="*/ 613029 h 2329115"/>
                <a:gd name="connsiteX5353" fmla="*/ 2226941 w 3526278"/>
                <a:gd name="connsiteY5353" fmla="*/ 618854 h 2329115"/>
                <a:gd name="connsiteX5354" fmla="*/ 2223734 w 3526278"/>
                <a:gd name="connsiteY5354" fmla="*/ 626237 h 2329115"/>
                <a:gd name="connsiteX5355" fmla="*/ 2210417 w 3526278"/>
                <a:gd name="connsiteY5355" fmla="*/ 631497 h 2329115"/>
                <a:gd name="connsiteX5356" fmla="*/ 2206207 w 3526278"/>
                <a:gd name="connsiteY5356" fmla="*/ 641419 h 2329115"/>
                <a:gd name="connsiteX5357" fmla="*/ 2194457 w 3526278"/>
                <a:gd name="connsiteY5357" fmla="*/ 646170 h 2329115"/>
                <a:gd name="connsiteX5358" fmla="*/ 2189575 w 3526278"/>
                <a:gd name="connsiteY5358" fmla="*/ 657680 h 2329115"/>
                <a:gd name="connsiteX5359" fmla="*/ 2176388 w 3526278"/>
                <a:gd name="connsiteY5359" fmla="*/ 663016 h 2329115"/>
                <a:gd name="connsiteX5360" fmla="*/ 2172233 w 3526278"/>
                <a:gd name="connsiteY5360" fmla="*/ 673047 h 2329115"/>
                <a:gd name="connsiteX5361" fmla="*/ 2161406 w 3526278"/>
                <a:gd name="connsiteY5361" fmla="*/ 677532 h 2329115"/>
                <a:gd name="connsiteX5362" fmla="*/ 2156867 w 3526278"/>
                <a:gd name="connsiteY5362" fmla="*/ 688228 h 2329115"/>
                <a:gd name="connsiteX5363" fmla="*/ 2145287 w 3526278"/>
                <a:gd name="connsiteY5363" fmla="*/ 692910 h 2329115"/>
                <a:gd name="connsiteX5364" fmla="*/ 2140605 w 3526278"/>
                <a:gd name="connsiteY5364" fmla="*/ 704490 h 2329115"/>
                <a:gd name="connsiteX5365" fmla="*/ 2130474 w 3526278"/>
                <a:gd name="connsiteY5365" fmla="*/ 708789 h 2329115"/>
                <a:gd name="connsiteX5366" fmla="*/ 2124867 w 3526278"/>
                <a:gd name="connsiteY5366" fmla="*/ 722018 h 2329115"/>
                <a:gd name="connsiteX5367" fmla="*/ 2110475 w 3526278"/>
                <a:gd name="connsiteY5367" fmla="*/ 727844 h 2329115"/>
                <a:gd name="connsiteX5368" fmla="*/ 2106446 w 3526278"/>
                <a:gd name="connsiteY5368" fmla="*/ 737569 h 2329115"/>
                <a:gd name="connsiteX5369" fmla="*/ 2096343 w 3526278"/>
                <a:gd name="connsiteY5369" fmla="*/ 741754 h 2329115"/>
                <a:gd name="connsiteX5370" fmla="*/ 2091264 w 3526278"/>
                <a:gd name="connsiteY5370" fmla="*/ 754015 h 2329115"/>
                <a:gd name="connsiteX5371" fmla="*/ 2080437 w 3526278"/>
                <a:gd name="connsiteY5371" fmla="*/ 758501 h 2329115"/>
                <a:gd name="connsiteX5372" fmla="*/ 2075898 w 3526278"/>
                <a:gd name="connsiteY5372" fmla="*/ 769197 h 2329115"/>
                <a:gd name="connsiteX5373" fmla="*/ 2065542 w 3526278"/>
                <a:gd name="connsiteY5373" fmla="*/ 773385 h 2329115"/>
                <a:gd name="connsiteX5374" fmla="*/ 2059636 w 3526278"/>
                <a:gd name="connsiteY5374" fmla="*/ 787989 h 2329115"/>
                <a:gd name="connsiteX5375" fmla="*/ 2051857 w 3526278"/>
                <a:gd name="connsiteY5375" fmla="*/ 791290 h 2329115"/>
                <a:gd name="connsiteX5376" fmla="*/ 2046615 w 3526278"/>
                <a:gd name="connsiteY5376" fmla="*/ 803356 h 2329115"/>
                <a:gd name="connsiteX5377" fmla="*/ 2037627 w 3526278"/>
                <a:gd name="connsiteY5377" fmla="*/ 806906 h 2329115"/>
                <a:gd name="connsiteX5378" fmla="*/ 2031618 w 3526278"/>
                <a:gd name="connsiteY5378" fmla="*/ 821068 h 2329115"/>
                <a:gd name="connsiteX5379" fmla="*/ 2021011 w 3526278"/>
                <a:gd name="connsiteY5379" fmla="*/ 825357 h 2329115"/>
                <a:gd name="connsiteX5380" fmla="*/ 2015356 w 3526278"/>
                <a:gd name="connsiteY5380" fmla="*/ 839676 h 2329115"/>
                <a:gd name="connsiteX5381" fmla="*/ 2004607 w 3526278"/>
                <a:gd name="connsiteY5381" fmla="*/ 844345 h 2329115"/>
                <a:gd name="connsiteX5382" fmla="*/ 1999990 w 3526278"/>
                <a:gd name="connsiteY5382" fmla="*/ 855227 h 2329115"/>
                <a:gd name="connsiteX5383" fmla="*/ 1992658 w 3526278"/>
                <a:gd name="connsiteY5383" fmla="*/ 858192 h 2329115"/>
                <a:gd name="connsiteX5384" fmla="*/ 1986259 w 3526278"/>
                <a:gd name="connsiteY5384" fmla="*/ 874019 h 2329115"/>
                <a:gd name="connsiteX5385" fmla="*/ 1976833 w 3526278"/>
                <a:gd name="connsiteY5385" fmla="*/ 878019 h 2329115"/>
                <a:gd name="connsiteX5386" fmla="*/ 1971077 w 3526278"/>
                <a:gd name="connsiteY5386" fmla="*/ 891916 h 2329115"/>
                <a:gd name="connsiteX5387" fmla="*/ 1964436 w 3526278"/>
                <a:gd name="connsiteY5387" fmla="*/ 894667 h 2329115"/>
                <a:gd name="connsiteX5388" fmla="*/ 1958240 w 3526278"/>
                <a:gd name="connsiteY5388" fmla="*/ 910337 h 2329115"/>
                <a:gd name="connsiteX5389" fmla="*/ 1947146 w 3526278"/>
                <a:gd name="connsiteY5389" fmla="*/ 915151 h 2329115"/>
                <a:gd name="connsiteX5390" fmla="*/ 1941978 w 3526278"/>
                <a:gd name="connsiteY5390" fmla="*/ 928235 h 2329115"/>
                <a:gd name="connsiteX5391" fmla="*/ 1934406 w 3526278"/>
                <a:gd name="connsiteY5391" fmla="*/ 931525 h 2329115"/>
                <a:gd name="connsiteX5392" fmla="*/ 1929327 w 3526278"/>
                <a:gd name="connsiteY5392" fmla="*/ 943787 h 2329115"/>
                <a:gd name="connsiteX5393" fmla="*/ 1923523 w 3526278"/>
                <a:gd name="connsiteY5393" fmla="*/ 946191 h 2329115"/>
                <a:gd name="connsiteX5394" fmla="*/ 1916491 w 3526278"/>
                <a:gd name="connsiteY5394" fmla="*/ 962763 h 2329115"/>
                <a:gd name="connsiteX5395" fmla="*/ 1906479 w 3526278"/>
                <a:gd name="connsiteY5395" fmla="*/ 966812 h 2329115"/>
                <a:gd name="connsiteX5396" fmla="*/ 1900229 w 3526278"/>
                <a:gd name="connsiteY5396" fmla="*/ 982636 h 2329115"/>
                <a:gd name="connsiteX5397" fmla="*/ 1894574 w 3526278"/>
                <a:gd name="connsiteY5397" fmla="*/ 985092 h 2329115"/>
                <a:gd name="connsiteX5398" fmla="*/ 1887578 w 3526278"/>
                <a:gd name="connsiteY5398" fmla="*/ 1001983 h 2329115"/>
                <a:gd name="connsiteX5399" fmla="*/ 1881122 w 3526278"/>
                <a:gd name="connsiteY5399" fmla="*/ 1004657 h 2329115"/>
                <a:gd name="connsiteX5400" fmla="*/ 1874741 w 3526278"/>
                <a:gd name="connsiteY5400" fmla="*/ 1019695 h 2329115"/>
                <a:gd name="connsiteX5401" fmla="*/ 1867409 w 3526278"/>
                <a:gd name="connsiteY5401" fmla="*/ 1022659 h 2329115"/>
                <a:gd name="connsiteX5402" fmla="*/ 1861010 w 3526278"/>
                <a:gd name="connsiteY5402" fmla="*/ 1038486 h 2329115"/>
                <a:gd name="connsiteX5403" fmla="*/ 1854655 w 3526278"/>
                <a:gd name="connsiteY5403" fmla="*/ 1041182 h 2329115"/>
                <a:gd name="connsiteX5404" fmla="*/ 1848358 w 3526278"/>
                <a:gd name="connsiteY5404" fmla="*/ 1056383 h 2329115"/>
                <a:gd name="connsiteX5405" fmla="*/ 1842915 w 3526278"/>
                <a:gd name="connsiteY5405" fmla="*/ 1058639 h 2329115"/>
                <a:gd name="connsiteX5406" fmla="*/ 1835522 w 3526278"/>
                <a:gd name="connsiteY5406" fmla="*/ 1077335 h 2329115"/>
                <a:gd name="connsiteX5407" fmla="*/ 1832618 w 3526278"/>
                <a:gd name="connsiteY5407" fmla="*/ 1078595 h 2329115"/>
                <a:gd name="connsiteX5408" fmla="*/ 1825401 w 3526278"/>
                <a:gd name="connsiteY5408" fmla="*/ 1095602 h 2329115"/>
                <a:gd name="connsiteX5409" fmla="*/ 1817720 w 3526278"/>
                <a:gd name="connsiteY5409" fmla="*/ 1098708 h 2329115"/>
                <a:gd name="connsiteX5410" fmla="*/ 1811670 w 3526278"/>
                <a:gd name="connsiteY5410" fmla="*/ 1113314 h 2329115"/>
                <a:gd name="connsiteX5411" fmla="*/ 1806235 w 3526278"/>
                <a:gd name="connsiteY5411" fmla="*/ 1115565 h 2329115"/>
                <a:gd name="connsiteX5412" fmla="*/ 1806615 w 3526278"/>
                <a:gd name="connsiteY5412" fmla="*/ 1116483 h 2329115"/>
                <a:gd name="connsiteX5413" fmla="*/ 1799018 w 3526278"/>
                <a:gd name="connsiteY5413" fmla="*/ 1134822 h 2329115"/>
                <a:gd name="connsiteX5414" fmla="*/ 1795632 w 3526278"/>
                <a:gd name="connsiteY5414" fmla="*/ 1136224 h 2329115"/>
                <a:gd name="connsiteX5415" fmla="*/ 1788712 w 3526278"/>
                <a:gd name="connsiteY5415" fmla="*/ 1152534 h 2329115"/>
                <a:gd name="connsiteX5416" fmla="*/ 1782333 w 3526278"/>
                <a:gd name="connsiteY5416" fmla="*/ 1155113 h 2329115"/>
                <a:gd name="connsiteX5417" fmla="*/ 1782577 w 3526278"/>
                <a:gd name="connsiteY5417" fmla="*/ 1155702 h 2329115"/>
                <a:gd name="connsiteX5418" fmla="*/ 1774980 w 3526278"/>
                <a:gd name="connsiteY5418" fmla="*/ 1174041 h 2329115"/>
                <a:gd name="connsiteX5419" fmla="*/ 1772153 w 3526278"/>
                <a:gd name="connsiteY5419" fmla="*/ 1175213 h 2329115"/>
                <a:gd name="connsiteX5420" fmla="*/ 1772456 w 3526278"/>
                <a:gd name="connsiteY5420" fmla="*/ 1175944 h 2329115"/>
                <a:gd name="connsiteX5421" fmla="*/ 1764859 w 3526278"/>
                <a:gd name="connsiteY5421" fmla="*/ 1194283 h 2329115"/>
                <a:gd name="connsiteX5422" fmla="*/ 1762112 w 3526278"/>
                <a:gd name="connsiteY5422" fmla="*/ 1195421 h 2329115"/>
                <a:gd name="connsiteX5423" fmla="*/ 1754183 w 3526278"/>
                <a:gd name="connsiteY5423" fmla="*/ 1213260 h 2329115"/>
                <a:gd name="connsiteX5424" fmla="*/ 1748260 w 3526278"/>
                <a:gd name="connsiteY5424" fmla="*/ 1215546 h 2329115"/>
                <a:gd name="connsiteX5425" fmla="*/ 1740822 w 3526278"/>
                <a:gd name="connsiteY5425" fmla="*/ 1233502 h 2329115"/>
                <a:gd name="connsiteX5426" fmla="*/ 1737781 w 3526278"/>
                <a:gd name="connsiteY5426" fmla="*/ 1234761 h 2329115"/>
                <a:gd name="connsiteX5427" fmla="*/ 1738297 w 3526278"/>
                <a:gd name="connsiteY5427" fmla="*/ 1236038 h 2329115"/>
                <a:gd name="connsiteX5428" fmla="*/ 1730701 w 3526278"/>
                <a:gd name="connsiteY5428" fmla="*/ 1254824 h 2329115"/>
                <a:gd name="connsiteX5429" fmla="*/ 1728059 w 3526278"/>
                <a:gd name="connsiteY5429" fmla="*/ 1255946 h 2329115"/>
                <a:gd name="connsiteX5430" fmla="*/ 1720580 w 3526278"/>
                <a:gd name="connsiteY5430" fmla="*/ 1274881 h 2329115"/>
                <a:gd name="connsiteX5431" fmla="*/ 1717692 w 3526278"/>
                <a:gd name="connsiteY5431" fmla="*/ 1276136 h 2329115"/>
                <a:gd name="connsiteX5432" fmla="*/ 1710274 w 3526278"/>
                <a:gd name="connsiteY5432" fmla="*/ 1294043 h 2329115"/>
                <a:gd name="connsiteX5433" fmla="*/ 1706459 w 3526278"/>
                <a:gd name="connsiteY5433" fmla="*/ 1295623 h 2329115"/>
                <a:gd name="connsiteX5434" fmla="*/ 1706669 w 3526278"/>
                <a:gd name="connsiteY5434" fmla="*/ 1296132 h 2329115"/>
                <a:gd name="connsiteX5435" fmla="*/ 1699073 w 3526278"/>
                <a:gd name="connsiteY5435" fmla="*/ 1314471 h 2329115"/>
                <a:gd name="connsiteX5436" fmla="*/ 1696032 w 3526278"/>
                <a:gd name="connsiteY5436" fmla="*/ 1315730 h 2329115"/>
                <a:gd name="connsiteX5437" fmla="*/ 1696548 w 3526278"/>
                <a:gd name="connsiteY5437" fmla="*/ 1317007 h 2329115"/>
                <a:gd name="connsiteX5438" fmla="*/ 1688952 w 3526278"/>
                <a:gd name="connsiteY5438" fmla="*/ 1335793 h 2329115"/>
                <a:gd name="connsiteX5439" fmla="*/ 1686069 w 3526278"/>
                <a:gd name="connsiteY5439" fmla="*/ 1337016 h 2329115"/>
                <a:gd name="connsiteX5440" fmla="*/ 1686427 w 3526278"/>
                <a:gd name="connsiteY5440" fmla="*/ 1337881 h 2329115"/>
                <a:gd name="connsiteX5441" fmla="*/ 1678831 w 3526278"/>
                <a:gd name="connsiteY5441" fmla="*/ 1356220 h 2329115"/>
                <a:gd name="connsiteX5442" fmla="*/ 1677939 w 3526278"/>
                <a:gd name="connsiteY5442" fmla="*/ 1356590 h 2329115"/>
                <a:gd name="connsiteX5443" fmla="*/ 1678837 w 3526278"/>
                <a:gd name="connsiteY5443" fmla="*/ 1358756 h 2329115"/>
                <a:gd name="connsiteX5444" fmla="*/ 1671054 w 3526278"/>
                <a:gd name="connsiteY5444" fmla="*/ 1377542 h 2329115"/>
                <a:gd name="connsiteX5445" fmla="*/ 1668311 w 3526278"/>
                <a:gd name="connsiteY5445" fmla="*/ 1378678 h 2329115"/>
                <a:gd name="connsiteX5446" fmla="*/ 1668715 w 3526278"/>
                <a:gd name="connsiteY5446" fmla="*/ 1379631 h 2329115"/>
                <a:gd name="connsiteX5447" fmla="*/ 1660933 w 3526278"/>
                <a:gd name="connsiteY5447" fmla="*/ 1397970 h 2329115"/>
                <a:gd name="connsiteX5448" fmla="*/ 1656546 w 3526278"/>
                <a:gd name="connsiteY5448" fmla="*/ 1399744 h 2329115"/>
                <a:gd name="connsiteX5449" fmla="*/ 1657329 w 3526278"/>
                <a:gd name="connsiteY5449" fmla="*/ 1401770 h 2329115"/>
                <a:gd name="connsiteX5450" fmla="*/ 1649732 w 3526278"/>
                <a:gd name="connsiteY5450" fmla="*/ 1421452 h 2329115"/>
                <a:gd name="connsiteX5451" fmla="*/ 1648877 w 3526278"/>
                <a:gd name="connsiteY5451" fmla="*/ 1421832 h 2329115"/>
                <a:gd name="connsiteX5452" fmla="*/ 1649738 w 3526278"/>
                <a:gd name="connsiteY5452" fmla="*/ 1423911 h 2329115"/>
                <a:gd name="connsiteX5453" fmla="*/ 1642142 w 3526278"/>
                <a:gd name="connsiteY5453" fmla="*/ 1442250 h 2329115"/>
                <a:gd name="connsiteX5454" fmla="*/ 1641232 w 3526278"/>
                <a:gd name="connsiteY5454" fmla="*/ 1442627 h 2329115"/>
                <a:gd name="connsiteX5455" fmla="*/ 1642148 w 3526278"/>
                <a:gd name="connsiteY5455" fmla="*/ 1444786 h 2329115"/>
                <a:gd name="connsiteX5456" fmla="*/ 1634181 w 3526278"/>
                <a:gd name="connsiteY5456" fmla="*/ 1463572 h 2329115"/>
                <a:gd name="connsiteX5457" fmla="*/ 1631586 w 3526278"/>
                <a:gd name="connsiteY5457" fmla="*/ 1464622 h 2329115"/>
                <a:gd name="connsiteX5458" fmla="*/ 1632027 w 3526278"/>
                <a:gd name="connsiteY5458" fmla="*/ 1465660 h 2329115"/>
                <a:gd name="connsiteX5459" fmla="*/ 1624245 w 3526278"/>
                <a:gd name="connsiteY5459" fmla="*/ 1483999 h 2329115"/>
                <a:gd name="connsiteX5460" fmla="*/ 1622047 w 3526278"/>
                <a:gd name="connsiteY5460" fmla="*/ 1484888 h 2329115"/>
                <a:gd name="connsiteX5461" fmla="*/ 1623171 w 3526278"/>
                <a:gd name="connsiteY5461" fmla="*/ 1487800 h 2329115"/>
                <a:gd name="connsiteX5462" fmla="*/ 1615574 w 3526278"/>
                <a:gd name="connsiteY5462" fmla="*/ 1507481 h 2329115"/>
                <a:gd name="connsiteX5463" fmla="*/ 1614718 w 3526278"/>
                <a:gd name="connsiteY5463" fmla="*/ 1507861 h 2329115"/>
                <a:gd name="connsiteX5464" fmla="*/ 1615580 w 3526278"/>
                <a:gd name="connsiteY5464" fmla="*/ 1509940 h 2329115"/>
                <a:gd name="connsiteX5465" fmla="*/ 1607983 w 3526278"/>
                <a:gd name="connsiteY5465" fmla="*/ 1528279 h 2329115"/>
                <a:gd name="connsiteX5466" fmla="*/ 1607110 w 3526278"/>
                <a:gd name="connsiteY5466" fmla="*/ 1528642 h 2329115"/>
                <a:gd name="connsiteX5467" fmla="*/ 1607988 w 3526278"/>
                <a:gd name="connsiteY5467" fmla="*/ 1530814 h 2329115"/>
                <a:gd name="connsiteX5468" fmla="*/ 1600392 w 3526278"/>
                <a:gd name="connsiteY5468" fmla="*/ 1549601 h 2329115"/>
                <a:gd name="connsiteX5469" fmla="*/ 1598769 w 3526278"/>
                <a:gd name="connsiteY5469" fmla="*/ 1550290 h 2329115"/>
                <a:gd name="connsiteX5470" fmla="*/ 1600397 w 3526278"/>
                <a:gd name="connsiteY5470" fmla="*/ 1554219 h 2329115"/>
                <a:gd name="connsiteX5471" fmla="*/ 1592802 w 3526278"/>
                <a:gd name="connsiteY5471" fmla="*/ 1572559 h 2329115"/>
                <a:gd name="connsiteX5472" fmla="*/ 1591664 w 3526278"/>
                <a:gd name="connsiteY5472" fmla="*/ 1573030 h 2329115"/>
                <a:gd name="connsiteX5473" fmla="*/ 1592807 w 3526278"/>
                <a:gd name="connsiteY5473" fmla="*/ 1575726 h 2329115"/>
                <a:gd name="connsiteX5474" fmla="*/ 1585025 w 3526278"/>
                <a:gd name="connsiteY5474" fmla="*/ 1594065 h 2329115"/>
                <a:gd name="connsiteX5475" fmla="*/ 1582532 w 3526278"/>
                <a:gd name="connsiteY5475" fmla="*/ 1595074 h 2329115"/>
                <a:gd name="connsiteX5476" fmla="*/ 1583951 w 3526278"/>
                <a:gd name="connsiteY5476" fmla="*/ 1598499 h 2329115"/>
                <a:gd name="connsiteX5477" fmla="*/ 1576355 w 3526278"/>
                <a:gd name="connsiteY5477" fmla="*/ 1616838 h 2329115"/>
                <a:gd name="connsiteX5478" fmla="*/ 1575239 w 3526278"/>
                <a:gd name="connsiteY5478" fmla="*/ 1617300 h 2329115"/>
                <a:gd name="connsiteX5479" fmla="*/ 1576360 w 3526278"/>
                <a:gd name="connsiteY5479" fmla="*/ 1620006 h 2329115"/>
                <a:gd name="connsiteX5480" fmla="*/ 1569113 w 3526278"/>
                <a:gd name="connsiteY5480" fmla="*/ 1637502 h 2329115"/>
                <a:gd name="connsiteX5481" fmla="*/ 1571299 w 3526278"/>
                <a:gd name="connsiteY5481" fmla="*/ 1642779 h 2329115"/>
                <a:gd name="connsiteX5482" fmla="*/ 1563703 w 3526278"/>
                <a:gd name="connsiteY5482" fmla="*/ 1661118 h 2329115"/>
                <a:gd name="connsiteX5483" fmla="*/ 1562588 w 3526278"/>
                <a:gd name="connsiteY5483" fmla="*/ 1661580 h 2329115"/>
                <a:gd name="connsiteX5484" fmla="*/ 1563709 w 3526278"/>
                <a:gd name="connsiteY5484" fmla="*/ 1664286 h 2329115"/>
                <a:gd name="connsiteX5485" fmla="*/ 1556462 w 3526278"/>
                <a:gd name="connsiteY5485" fmla="*/ 1681781 h 2329115"/>
                <a:gd name="connsiteX5486" fmla="*/ 1558648 w 3526278"/>
                <a:gd name="connsiteY5486" fmla="*/ 1687058 h 2329115"/>
                <a:gd name="connsiteX5487" fmla="*/ 1551052 w 3526278"/>
                <a:gd name="connsiteY5487" fmla="*/ 1705397 h 2329115"/>
                <a:gd name="connsiteX5488" fmla="*/ 1549001 w 3526278"/>
                <a:gd name="connsiteY5488" fmla="*/ 1706247 h 2329115"/>
                <a:gd name="connsiteX5489" fmla="*/ 1551058 w 3526278"/>
                <a:gd name="connsiteY5489" fmla="*/ 1711096 h 2329115"/>
                <a:gd name="connsiteX5490" fmla="*/ 1544233 w 3526278"/>
                <a:gd name="connsiteY5490" fmla="*/ 1727180 h 2329115"/>
                <a:gd name="connsiteX5491" fmla="*/ 1545998 w 3526278"/>
                <a:gd name="connsiteY5491" fmla="*/ 1731338 h 2329115"/>
                <a:gd name="connsiteX5492" fmla="*/ 1538215 w 3526278"/>
                <a:gd name="connsiteY5492" fmla="*/ 1749678 h 2329115"/>
                <a:gd name="connsiteX5493" fmla="*/ 1537441 w 3526278"/>
                <a:gd name="connsiteY5493" fmla="*/ 1749991 h 2329115"/>
                <a:gd name="connsiteX5494" fmla="*/ 1539671 w 3526278"/>
                <a:gd name="connsiteY5494" fmla="*/ 1755376 h 2329115"/>
                <a:gd name="connsiteX5495" fmla="*/ 1532322 w 3526278"/>
                <a:gd name="connsiteY5495" fmla="*/ 1773119 h 2329115"/>
                <a:gd name="connsiteX5496" fmla="*/ 1534611 w 3526278"/>
                <a:gd name="connsiteY5496" fmla="*/ 1778781 h 2329115"/>
                <a:gd name="connsiteX5497" fmla="*/ 1527322 w 3526278"/>
                <a:gd name="connsiteY5497" fmla="*/ 1796807 h 2329115"/>
                <a:gd name="connsiteX5498" fmla="*/ 1529551 w 3526278"/>
                <a:gd name="connsiteY5498" fmla="*/ 1802186 h 2329115"/>
                <a:gd name="connsiteX5499" fmla="*/ 1522201 w 3526278"/>
                <a:gd name="connsiteY5499" fmla="*/ 1819930 h 2329115"/>
                <a:gd name="connsiteX5500" fmla="*/ 1524490 w 3526278"/>
                <a:gd name="connsiteY5500" fmla="*/ 1825591 h 2329115"/>
                <a:gd name="connsiteX5501" fmla="*/ 1517506 w 3526278"/>
                <a:gd name="connsiteY5501" fmla="*/ 1842862 h 2329115"/>
                <a:gd name="connsiteX5502" fmla="*/ 1519429 w 3526278"/>
                <a:gd name="connsiteY5502" fmla="*/ 1847732 h 2329115"/>
                <a:gd name="connsiteX5503" fmla="*/ 1512332 w 3526278"/>
                <a:gd name="connsiteY5503" fmla="*/ 1865703 h 2329115"/>
                <a:gd name="connsiteX5504" fmla="*/ 1514369 w 3526278"/>
                <a:gd name="connsiteY5504" fmla="*/ 1870503 h 2329115"/>
                <a:gd name="connsiteX5505" fmla="*/ 1507007 w 3526278"/>
                <a:gd name="connsiteY5505" fmla="*/ 1887853 h 2329115"/>
                <a:gd name="connsiteX5506" fmla="*/ 1509308 w 3526278"/>
                <a:gd name="connsiteY5506" fmla="*/ 1893276 h 2329115"/>
                <a:gd name="connsiteX5507" fmla="*/ 1502943 w 3526278"/>
                <a:gd name="connsiteY5507" fmla="*/ 1908277 h 2329115"/>
                <a:gd name="connsiteX5508" fmla="*/ 1506778 w 3526278"/>
                <a:gd name="connsiteY5508" fmla="*/ 1917314 h 2329115"/>
                <a:gd name="connsiteX5509" fmla="*/ 1498996 w 3526278"/>
                <a:gd name="connsiteY5509" fmla="*/ 1935653 h 2329115"/>
                <a:gd name="connsiteX5510" fmla="*/ 1498670 w 3526278"/>
                <a:gd name="connsiteY5510" fmla="*/ 1935784 h 2329115"/>
                <a:gd name="connsiteX5511" fmla="*/ 1500452 w 3526278"/>
                <a:gd name="connsiteY5511" fmla="*/ 1940086 h 2329115"/>
                <a:gd name="connsiteX5512" fmla="*/ 1494041 w 3526278"/>
                <a:gd name="connsiteY5512" fmla="*/ 1955563 h 2329115"/>
                <a:gd name="connsiteX5513" fmla="*/ 1497922 w 3526278"/>
                <a:gd name="connsiteY5513" fmla="*/ 1965389 h 2329115"/>
                <a:gd name="connsiteX5514" fmla="*/ 1491994 w 3526278"/>
                <a:gd name="connsiteY5514" fmla="*/ 1980398 h 2329115"/>
                <a:gd name="connsiteX5515" fmla="*/ 1495392 w 3526278"/>
                <a:gd name="connsiteY5515" fmla="*/ 1988793 h 2329115"/>
                <a:gd name="connsiteX5516" fmla="*/ 1487840 w 3526278"/>
                <a:gd name="connsiteY5516" fmla="*/ 2007450 h 2329115"/>
                <a:gd name="connsiteX5517" fmla="*/ 1490331 w 3526278"/>
                <a:gd name="connsiteY5517" fmla="*/ 2013463 h 2329115"/>
                <a:gd name="connsiteX5518" fmla="*/ 1484261 w 3526278"/>
                <a:gd name="connsiteY5518" fmla="*/ 2028116 h 2329115"/>
                <a:gd name="connsiteX5519" fmla="*/ 1487801 w 3526278"/>
                <a:gd name="connsiteY5519" fmla="*/ 2036868 h 2329115"/>
                <a:gd name="connsiteX5520" fmla="*/ 1481761 w 3526278"/>
                <a:gd name="connsiteY5520" fmla="*/ 2051803 h 2329115"/>
                <a:gd name="connsiteX5521" fmla="*/ 1485270 w 3526278"/>
                <a:gd name="connsiteY5521" fmla="*/ 2060274 h 2329115"/>
                <a:gd name="connsiteX5522" fmla="*/ 1479027 w 3526278"/>
                <a:gd name="connsiteY5522" fmla="*/ 2075346 h 2329115"/>
                <a:gd name="connsiteX5523" fmla="*/ 1482740 w 3526278"/>
                <a:gd name="connsiteY5523" fmla="*/ 2084311 h 2329115"/>
                <a:gd name="connsiteX5524" fmla="*/ 1477911 w 3526278"/>
                <a:gd name="connsiteY5524" fmla="*/ 2095967 h 2329115"/>
                <a:gd name="connsiteX5525" fmla="*/ 1482741 w 3526278"/>
                <a:gd name="connsiteY5525" fmla="*/ 2107083 h 2329115"/>
                <a:gd name="connsiteX5526" fmla="*/ 1475811 w 3526278"/>
                <a:gd name="connsiteY5526" fmla="*/ 2123033 h 2329115"/>
                <a:gd name="connsiteX5527" fmla="*/ 1480210 w 3526278"/>
                <a:gd name="connsiteY5527" fmla="*/ 2133651 h 2329115"/>
                <a:gd name="connsiteX5528" fmla="*/ 1474140 w 3526278"/>
                <a:gd name="connsiteY5528" fmla="*/ 2148304 h 2329115"/>
                <a:gd name="connsiteX5529" fmla="*/ 1477679 w 3526278"/>
                <a:gd name="connsiteY5529" fmla="*/ 2157057 h 2329115"/>
                <a:gd name="connsiteX5530" fmla="*/ 1472778 w 3526278"/>
                <a:gd name="connsiteY5530" fmla="*/ 2169177 h 2329115"/>
                <a:gd name="connsiteX5531" fmla="*/ 1477680 w 3526278"/>
                <a:gd name="connsiteY5531" fmla="*/ 2180461 h 2329115"/>
                <a:gd name="connsiteX5532" fmla="*/ 1471298 w 3526278"/>
                <a:gd name="connsiteY5532" fmla="*/ 2195153 h 2329115"/>
                <a:gd name="connsiteX5533" fmla="*/ 1475149 w 3526278"/>
                <a:gd name="connsiteY5533" fmla="*/ 2205131 h 2329115"/>
                <a:gd name="connsiteX5534" fmla="*/ 1470220 w 3526278"/>
                <a:gd name="connsiteY5534" fmla="*/ 2217901 h 2329115"/>
                <a:gd name="connsiteX5535" fmla="*/ 1475149 w 3526278"/>
                <a:gd name="connsiteY5535" fmla="*/ 2229802 h 2329115"/>
                <a:gd name="connsiteX5536" fmla="*/ 1469995 w 3526278"/>
                <a:gd name="connsiteY5536" fmla="*/ 2242245 h 2329115"/>
                <a:gd name="connsiteX5537" fmla="*/ 1475148 w 3526278"/>
                <a:gd name="connsiteY5537" fmla="*/ 2253839 h 2329115"/>
                <a:gd name="connsiteX5538" fmla="*/ 1468361 w 3526278"/>
                <a:gd name="connsiteY5538" fmla="*/ 2269107 h 2329115"/>
                <a:gd name="connsiteX5539" fmla="*/ 1472619 w 3526278"/>
                <a:gd name="connsiteY5539" fmla="*/ 2279142 h 2329115"/>
                <a:gd name="connsiteX5540" fmla="*/ 1467519 w 3526278"/>
                <a:gd name="connsiteY5540" fmla="*/ 2291161 h 2329115"/>
                <a:gd name="connsiteX5541" fmla="*/ 1472619 w 3526278"/>
                <a:gd name="connsiteY5541" fmla="*/ 2303180 h 2329115"/>
                <a:gd name="connsiteX5542" fmla="*/ 1446051 w 3526278"/>
                <a:gd name="connsiteY5542" fmla="*/ 2329115 h 2329115"/>
                <a:gd name="connsiteX5543" fmla="*/ 1419483 w 3526278"/>
                <a:gd name="connsiteY5543" fmla="*/ 2303180 h 2329115"/>
                <a:gd name="connsiteX5544" fmla="*/ 1424582 w 3526278"/>
                <a:gd name="connsiteY5544" fmla="*/ 2291161 h 2329115"/>
                <a:gd name="connsiteX5545" fmla="*/ 1419483 w 3526278"/>
                <a:gd name="connsiteY5545" fmla="*/ 2279142 h 2329115"/>
                <a:gd name="connsiteX5546" fmla="*/ 1424975 w 3526278"/>
                <a:gd name="connsiteY5546" fmla="*/ 2266196 h 2329115"/>
                <a:gd name="connsiteX5547" fmla="*/ 1419483 w 3526278"/>
                <a:gd name="connsiteY5547" fmla="*/ 2253839 h 2329115"/>
                <a:gd name="connsiteX5548" fmla="*/ 1426601 w 3526278"/>
                <a:gd name="connsiteY5548" fmla="*/ 2237824 h 2329115"/>
                <a:gd name="connsiteX5549" fmla="*/ 1423278 w 3526278"/>
                <a:gd name="connsiteY5549" fmla="*/ 2229802 h 2329115"/>
                <a:gd name="connsiteX5550" fmla="*/ 1428207 w 3526278"/>
                <a:gd name="connsiteY5550" fmla="*/ 2217901 h 2329115"/>
                <a:gd name="connsiteX5551" fmla="*/ 1423278 w 3526278"/>
                <a:gd name="connsiteY5551" fmla="*/ 2205131 h 2329115"/>
                <a:gd name="connsiteX5552" fmla="*/ 1428321 w 3526278"/>
                <a:gd name="connsiteY5552" fmla="*/ 2192068 h 2329115"/>
                <a:gd name="connsiteX5553" fmla="*/ 1423278 w 3526278"/>
                <a:gd name="connsiteY5553" fmla="*/ 2180461 h 2329115"/>
                <a:gd name="connsiteX5554" fmla="*/ 1429490 w 3526278"/>
                <a:gd name="connsiteY5554" fmla="*/ 2166162 h 2329115"/>
                <a:gd name="connsiteX5555" fmla="*/ 1425809 w 3526278"/>
                <a:gd name="connsiteY5555" fmla="*/ 2157057 h 2329115"/>
                <a:gd name="connsiteX5556" fmla="*/ 1431847 w 3526278"/>
                <a:gd name="connsiteY5556" fmla="*/ 2142121 h 2329115"/>
                <a:gd name="connsiteX5557" fmla="*/ 1428339 w 3526278"/>
                <a:gd name="connsiteY5557" fmla="*/ 2133651 h 2329115"/>
                <a:gd name="connsiteX5558" fmla="*/ 1433972 w 3526278"/>
                <a:gd name="connsiteY5558" fmla="*/ 2120051 h 2329115"/>
                <a:gd name="connsiteX5559" fmla="*/ 1428339 w 3526278"/>
                <a:gd name="connsiteY5559" fmla="*/ 2107083 h 2329115"/>
                <a:gd name="connsiteX5560" fmla="*/ 1434463 w 3526278"/>
                <a:gd name="connsiteY5560" fmla="*/ 2092986 h 2329115"/>
                <a:gd name="connsiteX5561" fmla="*/ 1430869 w 3526278"/>
                <a:gd name="connsiteY5561" fmla="*/ 2084311 h 2329115"/>
                <a:gd name="connsiteX5562" fmla="*/ 1437112 w 3526278"/>
                <a:gd name="connsiteY5562" fmla="*/ 2069238 h 2329115"/>
                <a:gd name="connsiteX5563" fmla="*/ 1433399 w 3526278"/>
                <a:gd name="connsiteY5563" fmla="*/ 2060274 h 2329115"/>
                <a:gd name="connsiteX5564" fmla="*/ 1439469 w 3526278"/>
                <a:gd name="connsiteY5564" fmla="*/ 2045620 h 2329115"/>
                <a:gd name="connsiteX5565" fmla="*/ 1435930 w 3526278"/>
                <a:gd name="connsiteY5565" fmla="*/ 2036868 h 2329115"/>
                <a:gd name="connsiteX5566" fmla="*/ 1441968 w 3526278"/>
                <a:gd name="connsiteY5566" fmla="*/ 2021934 h 2329115"/>
                <a:gd name="connsiteX5567" fmla="*/ 1438460 w 3526278"/>
                <a:gd name="connsiteY5567" fmla="*/ 2013463 h 2329115"/>
                <a:gd name="connsiteX5568" fmla="*/ 1444790 w 3526278"/>
                <a:gd name="connsiteY5568" fmla="*/ 1998180 h 2329115"/>
                <a:gd name="connsiteX5569" fmla="*/ 1440990 w 3526278"/>
                <a:gd name="connsiteY5569" fmla="*/ 1988793 h 2329115"/>
                <a:gd name="connsiteX5570" fmla="*/ 1448230 w 3526278"/>
                <a:gd name="connsiteY5570" fmla="*/ 1970908 h 2329115"/>
                <a:gd name="connsiteX5571" fmla="*/ 1446051 w 3526278"/>
                <a:gd name="connsiteY5571" fmla="*/ 1965389 h 2329115"/>
                <a:gd name="connsiteX5572" fmla="*/ 1452401 w 3526278"/>
                <a:gd name="connsiteY5572" fmla="*/ 1949309 h 2329115"/>
                <a:gd name="connsiteX5573" fmla="*/ 1448581 w 3526278"/>
                <a:gd name="connsiteY5573" fmla="*/ 1940086 h 2329115"/>
                <a:gd name="connsiteX5574" fmla="*/ 1455854 w 3526278"/>
                <a:gd name="connsiteY5574" fmla="*/ 1922527 h 2329115"/>
                <a:gd name="connsiteX5575" fmla="*/ 1453641 w 3526278"/>
                <a:gd name="connsiteY5575" fmla="*/ 1917314 h 2329115"/>
                <a:gd name="connsiteX5576" fmla="*/ 1460007 w 3526278"/>
                <a:gd name="connsiteY5576" fmla="*/ 1902313 h 2329115"/>
                <a:gd name="connsiteX5577" fmla="*/ 1456172 w 3526278"/>
                <a:gd name="connsiteY5577" fmla="*/ 1893276 h 2329115"/>
                <a:gd name="connsiteX5578" fmla="*/ 1463533 w 3526278"/>
                <a:gd name="connsiteY5578" fmla="*/ 1875926 h 2329115"/>
                <a:gd name="connsiteX5579" fmla="*/ 1461232 w 3526278"/>
                <a:gd name="connsiteY5579" fmla="*/ 1870503 h 2329115"/>
                <a:gd name="connsiteX5580" fmla="*/ 1469014 w 3526278"/>
                <a:gd name="connsiteY5580" fmla="*/ 1852164 h 2329115"/>
                <a:gd name="connsiteX5581" fmla="*/ 1469268 w 3526278"/>
                <a:gd name="connsiteY5581" fmla="*/ 1852061 h 2329115"/>
                <a:gd name="connsiteX5582" fmla="*/ 1467558 w 3526278"/>
                <a:gd name="connsiteY5582" fmla="*/ 1847732 h 2329115"/>
                <a:gd name="connsiteX5583" fmla="*/ 1474482 w 3526278"/>
                <a:gd name="connsiteY5583" fmla="*/ 1830200 h 2329115"/>
                <a:gd name="connsiteX5584" fmla="*/ 1472619 w 3526278"/>
                <a:gd name="connsiteY5584" fmla="*/ 1825591 h 2329115"/>
                <a:gd name="connsiteX5585" fmla="*/ 1479908 w 3526278"/>
                <a:gd name="connsiteY5585" fmla="*/ 1807565 h 2329115"/>
                <a:gd name="connsiteX5586" fmla="*/ 1477679 w 3526278"/>
                <a:gd name="connsiteY5586" fmla="*/ 1802186 h 2329115"/>
                <a:gd name="connsiteX5587" fmla="*/ 1485029 w 3526278"/>
                <a:gd name="connsiteY5587" fmla="*/ 1784442 h 2329115"/>
                <a:gd name="connsiteX5588" fmla="*/ 1482740 w 3526278"/>
                <a:gd name="connsiteY5588" fmla="*/ 1778781 h 2329115"/>
                <a:gd name="connsiteX5589" fmla="*/ 1490029 w 3526278"/>
                <a:gd name="connsiteY5589" fmla="*/ 1760755 h 2329115"/>
                <a:gd name="connsiteX5590" fmla="*/ 1487801 w 3526278"/>
                <a:gd name="connsiteY5590" fmla="*/ 1755376 h 2329115"/>
                <a:gd name="connsiteX5591" fmla="*/ 1495339 w 3526278"/>
                <a:gd name="connsiteY5591" fmla="*/ 1737177 h 2329115"/>
                <a:gd name="connsiteX5592" fmla="*/ 1492861 w 3526278"/>
                <a:gd name="connsiteY5592" fmla="*/ 1731338 h 2329115"/>
                <a:gd name="connsiteX5593" fmla="*/ 1499686 w 3526278"/>
                <a:gd name="connsiteY5593" fmla="*/ 1715254 h 2329115"/>
                <a:gd name="connsiteX5594" fmla="*/ 1497922 w 3526278"/>
                <a:gd name="connsiteY5594" fmla="*/ 1711096 h 2329115"/>
                <a:gd name="connsiteX5595" fmla="*/ 1505703 w 3526278"/>
                <a:gd name="connsiteY5595" fmla="*/ 1692757 h 2329115"/>
                <a:gd name="connsiteX5596" fmla="*/ 1508645 w 3526278"/>
                <a:gd name="connsiteY5596" fmla="*/ 1691567 h 2329115"/>
                <a:gd name="connsiteX5597" fmla="*/ 1506777 w 3526278"/>
                <a:gd name="connsiteY5597" fmla="*/ 1687058 h 2329115"/>
                <a:gd name="connsiteX5598" fmla="*/ 1514024 w 3526278"/>
                <a:gd name="connsiteY5598" fmla="*/ 1669563 h 2329115"/>
                <a:gd name="connsiteX5599" fmla="*/ 1511838 w 3526278"/>
                <a:gd name="connsiteY5599" fmla="*/ 1664286 h 2329115"/>
                <a:gd name="connsiteX5600" fmla="*/ 1519434 w 3526278"/>
                <a:gd name="connsiteY5600" fmla="*/ 1645947 h 2329115"/>
                <a:gd name="connsiteX5601" fmla="*/ 1520549 w 3526278"/>
                <a:gd name="connsiteY5601" fmla="*/ 1645485 h 2329115"/>
                <a:gd name="connsiteX5602" fmla="*/ 1519429 w 3526278"/>
                <a:gd name="connsiteY5602" fmla="*/ 1642779 h 2329115"/>
                <a:gd name="connsiteX5603" fmla="*/ 1526675 w 3526278"/>
                <a:gd name="connsiteY5603" fmla="*/ 1625284 h 2329115"/>
                <a:gd name="connsiteX5604" fmla="*/ 1524489 w 3526278"/>
                <a:gd name="connsiteY5604" fmla="*/ 1620006 h 2329115"/>
                <a:gd name="connsiteX5605" fmla="*/ 1532085 w 3526278"/>
                <a:gd name="connsiteY5605" fmla="*/ 1601667 h 2329115"/>
                <a:gd name="connsiteX5606" fmla="*/ 1533200 w 3526278"/>
                <a:gd name="connsiteY5606" fmla="*/ 1601205 h 2329115"/>
                <a:gd name="connsiteX5607" fmla="*/ 1532080 w 3526278"/>
                <a:gd name="connsiteY5607" fmla="*/ 1598499 h 2329115"/>
                <a:gd name="connsiteX5608" fmla="*/ 1539676 w 3526278"/>
                <a:gd name="connsiteY5608" fmla="*/ 1580160 h 2329115"/>
                <a:gd name="connsiteX5609" fmla="*/ 1541271 w 3526278"/>
                <a:gd name="connsiteY5609" fmla="*/ 1579498 h 2329115"/>
                <a:gd name="connsiteX5610" fmla="*/ 1539671 w 3526278"/>
                <a:gd name="connsiteY5610" fmla="*/ 1575726 h 2329115"/>
                <a:gd name="connsiteX5611" fmla="*/ 1547453 w 3526278"/>
                <a:gd name="connsiteY5611" fmla="*/ 1557387 h 2329115"/>
                <a:gd name="connsiteX5612" fmla="*/ 1549496 w 3526278"/>
                <a:gd name="connsiteY5612" fmla="*/ 1556561 h 2329115"/>
                <a:gd name="connsiteX5613" fmla="*/ 1548526 w 3526278"/>
                <a:gd name="connsiteY5613" fmla="*/ 1554219 h 2329115"/>
                <a:gd name="connsiteX5614" fmla="*/ 1556123 w 3526278"/>
                <a:gd name="connsiteY5614" fmla="*/ 1535880 h 2329115"/>
                <a:gd name="connsiteX5615" fmla="*/ 1557872 w 3526278"/>
                <a:gd name="connsiteY5615" fmla="*/ 1535155 h 2329115"/>
                <a:gd name="connsiteX5616" fmla="*/ 1556117 w 3526278"/>
                <a:gd name="connsiteY5616" fmla="*/ 1530814 h 2329115"/>
                <a:gd name="connsiteX5617" fmla="*/ 1563713 w 3526278"/>
                <a:gd name="connsiteY5617" fmla="*/ 1512027 h 2329115"/>
                <a:gd name="connsiteX5618" fmla="*/ 1564445 w 3526278"/>
                <a:gd name="connsiteY5618" fmla="*/ 1511717 h 2329115"/>
                <a:gd name="connsiteX5619" fmla="*/ 1563709 w 3526278"/>
                <a:gd name="connsiteY5619" fmla="*/ 1509940 h 2329115"/>
                <a:gd name="connsiteX5620" fmla="*/ 1571305 w 3526278"/>
                <a:gd name="connsiteY5620" fmla="*/ 1491601 h 2329115"/>
                <a:gd name="connsiteX5621" fmla="*/ 1572565 w 3526278"/>
                <a:gd name="connsiteY5621" fmla="*/ 1491078 h 2329115"/>
                <a:gd name="connsiteX5622" fmla="*/ 1571299 w 3526278"/>
                <a:gd name="connsiteY5622" fmla="*/ 1487800 h 2329115"/>
                <a:gd name="connsiteX5623" fmla="*/ 1578896 w 3526278"/>
                <a:gd name="connsiteY5623" fmla="*/ 1468119 h 2329115"/>
                <a:gd name="connsiteX5624" fmla="*/ 1579769 w 3526278"/>
                <a:gd name="connsiteY5624" fmla="*/ 1467730 h 2329115"/>
                <a:gd name="connsiteX5625" fmla="*/ 1578890 w 3526278"/>
                <a:gd name="connsiteY5625" fmla="*/ 1465660 h 2329115"/>
                <a:gd name="connsiteX5626" fmla="*/ 1586672 w 3526278"/>
                <a:gd name="connsiteY5626" fmla="*/ 1447321 h 2329115"/>
                <a:gd name="connsiteX5627" fmla="*/ 1588506 w 3526278"/>
                <a:gd name="connsiteY5627" fmla="*/ 1446579 h 2329115"/>
                <a:gd name="connsiteX5628" fmla="*/ 1587746 w 3526278"/>
                <a:gd name="connsiteY5628" fmla="*/ 1444786 h 2329115"/>
                <a:gd name="connsiteX5629" fmla="*/ 1595713 w 3526278"/>
                <a:gd name="connsiteY5629" fmla="*/ 1425999 h 2329115"/>
                <a:gd name="connsiteX5630" fmla="*/ 1598299 w 3526278"/>
                <a:gd name="connsiteY5630" fmla="*/ 1424952 h 2329115"/>
                <a:gd name="connsiteX5631" fmla="*/ 1597867 w 3526278"/>
                <a:gd name="connsiteY5631" fmla="*/ 1423911 h 2329115"/>
                <a:gd name="connsiteX5632" fmla="*/ 1605463 w 3526278"/>
                <a:gd name="connsiteY5632" fmla="*/ 1405572 h 2329115"/>
                <a:gd name="connsiteX5633" fmla="*/ 1606723 w 3526278"/>
                <a:gd name="connsiteY5633" fmla="*/ 1405049 h 2329115"/>
                <a:gd name="connsiteX5634" fmla="*/ 1605458 w 3526278"/>
                <a:gd name="connsiteY5634" fmla="*/ 1401770 h 2329115"/>
                <a:gd name="connsiteX5635" fmla="*/ 1613054 w 3526278"/>
                <a:gd name="connsiteY5635" fmla="*/ 1382089 h 2329115"/>
                <a:gd name="connsiteX5636" fmla="*/ 1616056 w 3526278"/>
                <a:gd name="connsiteY5636" fmla="*/ 1380754 h 2329115"/>
                <a:gd name="connsiteX5637" fmla="*/ 1615579 w 3526278"/>
                <a:gd name="connsiteY5637" fmla="*/ 1379631 h 2329115"/>
                <a:gd name="connsiteX5638" fmla="*/ 1623360 w 3526278"/>
                <a:gd name="connsiteY5638" fmla="*/ 1361292 h 2329115"/>
                <a:gd name="connsiteX5639" fmla="*/ 1626264 w 3526278"/>
                <a:gd name="connsiteY5639" fmla="*/ 1360117 h 2329115"/>
                <a:gd name="connsiteX5640" fmla="*/ 1625700 w 3526278"/>
                <a:gd name="connsiteY5640" fmla="*/ 1358756 h 2329115"/>
                <a:gd name="connsiteX5641" fmla="*/ 1633481 w 3526278"/>
                <a:gd name="connsiteY5641" fmla="*/ 1339969 h 2329115"/>
                <a:gd name="connsiteX5642" fmla="*/ 1635137 w 3526278"/>
                <a:gd name="connsiteY5642" fmla="*/ 1339283 h 2329115"/>
                <a:gd name="connsiteX5643" fmla="*/ 1634556 w 3526278"/>
                <a:gd name="connsiteY5643" fmla="*/ 1337881 h 2329115"/>
                <a:gd name="connsiteX5644" fmla="*/ 1642153 w 3526278"/>
                <a:gd name="connsiteY5644" fmla="*/ 1319542 h 2329115"/>
                <a:gd name="connsiteX5645" fmla="*/ 1645193 w 3526278"/>
                <a:gd name="connsiteY5645" fmla="*/ 1318282 h 2329115"/>
                <a:gd name="connsiteX5646" fmla="*/ 1644677 w 3526278"/>
                <a:gd name="connsiteY5646" fmla="*/ 1317007 h 2329115"/>
                <a:gd name="connsiteX5647" fmla="*/ 1652274 w 3526278"/>
                <a:gd name="connsiteY5647" fmla="*/ 1298220 h 2329115"/>
                <a:gd name="connsiteX5648" fmla="*/ 1655157 w 3526278"/>
                <a:gd name="connsiteY5648" fmla="*/ 1296996 h 2329115"/>
                <a:gd name="connsiteX5649" fmla="*/ 1654799 w 3526278"/>
                <a:gd name="connsiteY5649" fmla="*/ 1296132 h 2329115"/>
                <a:gd name="connsiteX5650" fmla="*/ 1662395 w 3526278"/>
                <a:gd name="connsiteY5650" fmla="*/ 1277793 h 2329115"/>
                <a:gd name="connsiteX5651" fmla="*/ 1665446 w 3526278"/>
                <a:gd name="connsiteY5651" fmla="*/ 1276528 h 2329115"/>
                <a:gd name="connsiteX5652" fmla="*/ 1664920 w 3526278"/>
                <a:gd name="connsiteY5652" fmla="*/ 1275257 h 2329115"/>
                <a:gd name="connsiteX5653" fmla="*/ 1672701 w 3526278"/>
                <a:gd name="connsiteY5653" fmla="*/ 1256470 h 2329115"/>
                <a:gd name="connsiteX5654" fmla="*/ 1676622 w 3526278"/>
                <a:gd name="connsiteY5654" fmla="*/ 1254847 h 2329115"/>
                <a:gd name="connsiteX5655" fmla="*/ 1683902 w 3526278"/>
                <a:gd name="connsiteY5655" fmla="*/ 1236413 h 2329115"/>
                <a:gd name="connsiteX5656" fmla="*/ 1686780 w 3526278"/>
                <a:gd name="connsiteY5656" fmla="*/ 1235162 h 2329115"/>
                <a:gd name="connsiteX5657" fmla="*/ 1694023 w 3526278"/>
                <a:gd name="connsiteY5657" fmla="*/ 1217251 h 2329115"/>
                <a:gd name="connsiteX5658" fmla="*/ 1696906 w 3526278"/>
                <a:gd name="connsiteY5658" fmla="*/ 1216028 h 2329115"/>
                <a:gd name="connsiteX5659" fmla="*/ 1696548 w 3526278"/>
                <a:gd name="connsiteY5659" fmla="*/ 1215163 h 2329115"/>
                <a:gd name="connsiteX5660" fmla="*/ 1704144 w 3526278"/>
                <a:gd name="connsiteY5660" fmla="*/ 1196824 h 2329115"/>
                <a:gd name="connsiteX5661" fmla="*/ 1706991 w 3526278"/>
                <a:gd name="connsiteY5661" fmla="*/ 1195645 h 2329115"/>
                <a:gd name="connsiteX5662" fmla="*/ 1706669 w 3526278"/>
                <a:gd name="connsiteY5662" fmla="*/ 1194921 h 2329115"/>
                <a:gd name="connsiteX5663" fmla="*/ 1714821 w 3526278"/>
                <a:gd name="connsiteY5663" fmla="*/ 1176582 h 2329115"/>
                <a:gd name="connsiteX5664" fmla="*/ 1721367 w 3526278"/>
                <a:gd name="connsiteY5664" fmla="*/ 1174055 h 2329115"/>
                <a:gd name="connsiteX5665" fmla="*/ 1728181 w 3526278"/>
                <a:gd name="connsiteY5665" fmla="*/ 1157605 h 2329115"/>
                <a:gd name="connsiteX5666" fmla="*/ 1731009 w 3526278"/>
                <a:gd name="connsiteY5666" fmla="*/ 1156434 h 2329115"/>
                <a:gd name="connsiteX5667" fmla="*/ 1730706 w 3526278"/>
                <a:gd name="connsiteY5667" fmla="*/ 1155702 h 2329115"/>
                <a:gd name="connsiteX5668" fmla="*/ 1738302 w 3526278"/>
                <a:gd name="connsiteY5668" fmla="*/ 1137363 h 2329115"/>
                <a:gd name="connsiteX5669" fmla="*/ 1743745 w 3526278"/>
                <a:gd name="connsiteY5669" fmla="*/ 1135109 h 2329115"/>
                <a:gd name="connsiteX5670" fmla="*/ 1743357 w 3526278"/>
                <a:gd name="connsiteY5670" fmla="*/ 1134194 h 2329115"/>
                <a:gd name="connsiteX5671" fmla="*/ 1751139 w 3526278"/>
                <a:gd name="connsiteY5671" fmla="*/ 1115855 h 2329115"/>
                <a:gd name="connsiteX5672" fmla="*/ 1755781 w 3526278"/>
                <a:gd name="connsiteY5672" fmla="*/ 1113978 h 2329115"/>
                <a:gd name="connsiteX5673" fmla="*/ 1762340 w 3526278"/>
                <a:gd name="connsiteY5673" fmla="*/ 1098143 h 2329115"/>
                <a:gd name="connsiteX5674" fmla="*/ 1767775 w 3526278"/>
                <a:gd name="connsiteY5674" fmla="*/ 1095892 h 2329115"/>
                <a:gd name="connsiteX5675" fmla="*/ 1767395 w 3526278"/>
                <a:gd name="connsiteY5675" fmla="*/ 1094975 h 2329115"/>
                <a:gd name="connsiteX5676" fmla="*/ 1774992 w 3526278"/>
                <a:gd name="connsiteY5676" fmla="*/ 1076636 h 2329115"/>
                <a:gd name="connsiteX5677" fmla="*/ 1781448 w 3526278"/>
                <a:gd name="connsiteY5677" fmla="*/ 1073961 h 2329115"/>
                <a:gd name="connsiteX5678" fmla="*/ 1787828 w 3526278"/>
                <a:gd name="connsiteY5678" fmla="*/ 1058924 h 2329115"/>
                <a:gd name="connsiteX5679" fmla="*/ 1790278 w 3526278"/>
                <a:gd name="connsiteY5679" fmla="*/ 1057933 h 2329115"/>
                <a:gd name="connsiteX5680" fmla="*/ 1790168 w 3526278"/>
                <a:gd name="connsiteY5680" fmla="*/ 1057654 h 2329115"/>
                <a:gd name="connsiteX5681" fmla="*/ 1797949 w 3526278"/>
                <a:gd name="connsiteY5681" fmla="*/ 1037972 h 2329115"/>
                <a:gd name="connsiteX5682" fmla="*/ 1805464 w 3526278"/>
                <a:gd name="connsiteY5682" fmla="*/ 1034711 h 2329115"/>
                <a:gd name="connsiteX5683" fmla="*/ 1811680 w 3526278"/>
                <a:gd name="connsiteY5683" fmla="*/ 1019705 h 2329115"/>
                <a:gd name="connsiteX5684" fmla="*/ 1817750 w 3526278"/>
                <a:gd name="connsiteY5684" fmla="*/ 1017191 h 2329115"/>
                <a:gd name="connsiteX5685" fmla="*/ 1824331 w 3526278"/>
                <a:gd name="connsiteY5685" fmla="*/ 1000912 h 2329115"/>
                <a:gd name="connsiteX5686" fmla="*/ 1830725 w 3526278"/>
                <a:gd name="connsiteY5686" fmla="*/ 998200 h 2329115"/>
                <a:gd name="connsiteX5687" fmla="*/ 1837168 w 3526278"/>
                <a:gd name="connsiteY5687" fmla="*/ 983016 h 2329115"/>
                <a:gd name="connsiteX5688" fmla="*/ 1844849 w 3526278"/>
                <a:gd name="connsiteY5688" fmla="*/ 979910 h 2329115"/>
                <a:gd name="connsiteX5689" fmla="*/ 1850900 w 3526278"/>
                <a:gd name="connsiteY5689" fmla="*/ 965305 h 2329115"/>
                <a:gd name="connsiteX5690" fmla="*/ 1856045 w 3526278"/>
                <a:gd name="connsiteY5690" fmla="*/ 963173 h 2329115"/>
                <a:gd name="connsiteX5691" fmla="*/ 1863551 w 3526278"/>
                <a:gd name="connsiteY5691" fmla="*/ 944167 h 2329115"/>
                <a:gd name="connsiteX5692" fmla="*/ 1872984 w 3526278"/>
                <a:gd name="connsiteY5692" fmla="*/ 940070 h 2329115"/>
                <a:gd name="connsiteX5693" fmla="*/ 1878918 w 3526278"/>
                <a:gd name="connsiteY5693" fmla="*/ 926085 h 2329115"/>
                <a:gd name="connsiteX5694" fmla="*/ 1885970 w 3526278"/>
                <a:gd name="connsiteY5694" fmla="*/ 923234 h 2329115"/>
                <a:gd name="connsiteX5695" fmla="*/ 1892649 w 3526278"/>
                <a:gd name="connsiteY5695" fmla="*/ 907108 h 2329115"/>
                <a:gd name="connsiteX5696" fmla="*/ 1899586 w 3526278"/>
                <a:gd name="connsiteY5696" fmla="*/ 904235 h 2329115"/>
                <a:gd name="connsiteX5697" fmla="*/ 1905300 w 3526278"/>
                <a:gd name="connsiteY5697" fmla="*/ 889767 h 2329115"/>
                <a:gd name="connsiteX5698" fmla="*/ 1914883 w 3526278"/>
                <a:gd name="connsiteY5698" fmla="*/ 885604 h 2329115"/>
                <a:gd name="connsiteX5699" fmla="*/ 1920667 w 3526278"/>
                <a:gd name="connsiteY5699" fmla="*/ 870974 h 2329115"/>
                <a:gd name="connsiteX5700" fmla="*/ 1929460 w 3526278"/>
                <a:gd name="connsiteY5700" fmla="*/ 867159 h 2329115"/>
                <a:gd name="connsiteX5701" fmla="*/ 1934399 w 3526278"/>
                <a:gd name="connsiteY5701" fmla="*/ 855237 h 2329115"/>
                <a:gd name="connsiteX5702" fmla="*/ 1943508 w 3526278"/>
                <a:gd name="connsiteY5702" fmla="*/ 851464 h 2329115"/>
                <a:gd name="connsiteX5703" fmla="*/ 1949580 w 3526278"/>
                <a:gd name="connsiteY5703" fmla="*/ 836446 h 2329115"/>
                <a:gd name="connsiteX5704" fmla="*/ 1955974 w 3526278"/>
                <a:gd name="connsiteY5704" fmla="*/ 833733 h 2329115"/>
                <a:gd name="connsiteX5705" fmla="*/ 1962417 w 3526278"/>
                <a:gd name="connsiteY5705" fmla="*/ 818549 h 2329115"/>
                <a:gd name="connsiteX5706" fmla="*/ 1973617 w 3526278"/>
                <a:gd name="connsiteY5706" fmla="*/ 814020 h 2329115"/>
                <a:gd name="connsiteX5707" fmla="*/ 1978678 w 3526278"/>
                <a:gd name="connsiteY5707" fmla="*/ 801208 h 2329115"/>
                <a:gd name="connsiteX5708" fmla="*/ 1988769 w 3526278"/>
                <a:gd name="connsiteY5708" fmla="*/ 796824 h 2329115"/>
                <a:gd name="connsiteX5709" fmla="*/ 1994045 w 3526278"/>
                <a:gd name="connsiteY5709" fmla="*/ 784390 h 2329115"/>
                <a:gd name="connsiteX5710" fmla="*/ 2001818 w 3526278"/>
                <a:gd name="connsiteY5710" fmla="*/ 781247 h 2329115"/>
                <a:gd name="connsiteX5711" fmla="*/ 2008147 w 3526278"/>
                <a:gd name="connsiteY5711" fmla="*/ 766678 h 2329115"/>
                <a:gd name="connsiteX5712" fmla="*/ 2017948 w 3526278"/>
                <a:gd name="connsiteY5712" fmla="*/ 762807 h 2329115"/>
                <a:gd name="connsiteX5713" fmla="*/ 2022958 w 3526278"/>
                <a:gd name="connsiteY5713" fmla="*/ 750416 h 2329115"/>
                <a:gd name="connsiteX5714" fmla="*/ 2032438 w 3526278"/>
                <a:gd name="connsiteY5714" fmla="*/ 746393 h 2329115"/>
                <a:gd name="connsiteX5715" fmla="*/ 2038325 w 3526278"/>
                <a:gd name="connsiteY5715" fmla="*/ 732519 h 2329115"/>
                <a:gd name="connsiteX5716" fmla="*/ 2050303 w 3526278"/>
                <a:gd name="connsiteY5716" fmla="*/ 727675 h 2329115"/>
                <a:gd name="connsiteX5717" fmla="*/ 2054586 w 3526278"/>
                <a:gd name="connsiteY5717" fmla="*/ 717337 h 2329115"/>
                <a:gd name="connsiteX5718" fmla="*/ 2064689 w 3526278"/>
                <a:gd name="connsiteY5718" fmla="*/ 713152 h 2329115"/>
                <a:gd name="connsiteX5719" fmla="*/ 2069768 w 3526278"/>
                <a:gd name="connsiteY5719" fmla="*/ 700891 h 2329115"/>
                <a:gd name="connsiteX5720" fmla="*/ 2079941 w 3526278"/>
                <a:gd name="connsiteY5720" fmla="*/ 696677 h 2329115"/>
                <a:gd name="connsiteX5721" fmla="*/ 2085505 w 3526278"/>
                <a:gd name="connsiteY5721" fmla="*/ 683550 h 2329115"/>
                <a:gd name="connsiteX5722" fmla="*/ 2099490 w 3526278"/>
                <a:gd name="connsiteY5722" fmla="*/ 677888 h 2329115"/>
                <a:gd name="connsiteX5723" fmla="*/ 2103927 w 3526278"/>
                <a:gd name="connsiteY5723" fmla="*/ 666917 h 2329115"/>
                <a:gd name="connsiteX5724" fmla="*/ 2114716 w 3526278"/>
                <a:gd name="connsiteY5724" fmla="*/ 662339 h 2329115"/>
                <a:gd name="connsiteX5725" fmla="*/ 2119293 w 3526278"/>
                <a:gd name="connsiteY5725" fmla="*/ 651550 h 2329115"/>
                <a:gd name="connsiteX5726" fmla="*/ 2131272 w 3526278"/>
                <a:gd name="connsiteY5726" fmla="*/ 646706 h 2329115"/>
                <a:gd name="connsiteX5727" fmla="*/ 2135555 w 3526278"/>
                <a:gd name="connsiteY5727" fmla="*/ 636369 h 2329115"/>
                <a:gd name="connsiteX5728" fmla="*/ 2146055 w 3526278"/>
                <a:gd name="connsiteY5728" fmla="*/ 632019 h 2329115"/>
                <a:gd name="connsiteX5729" fmla="*/ 2151107 w 3526278"/>
                <a:gd name="connsiteY5729" fmla="*/ 620107 h 2329115"/>
                <a:gd name="connsiteX5730" fmla="*/ 2164395 w 3526278"/>
                <a:gd name="connsiteY5730" fmla="*/ 614732 h 2329115"/>
                <a:gd name="connsiteX5731" fmla="*/ 2168633 w 3526278"/>
                <a:gd name="connsiteY5731" fmla="*/ 604741 h 2329115"/>
                <a:gd name="connsiteX5732" fmla="*/ 2180810 w 3526278"/>
                <a:gd name="connsiteY5732" fmla="*/ 599817 h 2329115"/>
                <a:gd name="connsiteX5733" fmla="*/ 2181889 w 3526278"/>
                <a:gd name="connsiteY5733" fmla="*/ 597331 h 2329115"/>
                <a:gd name="connsiteX5734" fmla="*/ 2168466 w 3526278"/>
                <a:gd name="connsiteY5734" fmla="*/ 602892 h 2329115"/>
                <a:gd name="connsiteX5735" fmla="*/ 2164457 w 3526278"/>
                <a:gd name="connsiteY5735" fmla="*/ 613029 h 2329115"/>
                <a:gd name="connsiteX5736" fmla="*/ 2151302 w 3526278"/>
                <a:gd name="connsiteY5736" fmla="*/ 618738 h 2329115"/>
                <a:gd name="connsiteX5737" fmla="*/ 2148196 w 3526278"/>
                <a:gd name="connsiteY5737" fmla="*/ 626237 h 2329115"/>
                <a:gd name="connsiteX5738" fmla="*/ 2134407 w 3526278"/>
                <a:gd name="connsiteY5738" fmla="*/ 631949 h 2329115"/>
                <a:gd name="connsiteX5739" fmla="*/ 2130484 w 3526278"/>
                <a:gd name="connsiteY5739" fmla="*/ 641419 h 2329115"/>
                <a:gd name="connsiteX5740" fmla="*/ 2120066 w 3526278"/>
                <a:gd name="connsiteY5740" fmla="*/ 645734 h 2329115"/>
                <a:gd name="connsiteX5741" fmla="*/ 2115117 w 3526278"/>
                <a:gd name="connsiteY5741" fmla="*/ 657680 h 2329115"/>
                <a:gd name="connsiteX5742" fmla="*/ 2102976 w 3526278"/>
                <a:gd name="connsiteY5742" fmla="*/ 662710 h 2329115"/>
                <a:gd name="connsiteX5743" fmla="*/ 2098485 w 3526278"/>
                <a:gd name="connsiteY5743" fmla="*/ 673047 h 2329115"/>
                <a:gd name="connsiteX5744" fmla="*/ 2085169 w 3526278"/>
                <a:gd name="connsiteY5744" fmla="*/ 678306 h 2329115"/>
                <a:gd name="connsiteX5745" fmla="*/ 2080958 w 3526278"/>
                <a:gd name="connsiteY5745" fmla="*/ 688228 h 2329115"/>
                <a:gd name="connsiteX5746" fmla="*/ 2069379 w 3526278"/>
                <a:gd name="connsiteY5746" fmla="*/ 692910 h 2329115"/>
                <a:gd name="connsiteX5747" fmla="*/ 2064697 w 3526278"/>
                <a:gd name="connsiteY5747" fmla="*/ 704490 h 2329115"/>
                <a:gd name="connsiteX5748" fmla="*/ 2054775 w 3526278"/>
                <a:gd name="connsiteY5748" fmla="*/ 708700 h 2329115"/>
                <a:gd name="connsiteX5749" fmla="*/ 2049515 w 3526278"/>
                <a:gd name="connsiteY5749" fmla="*/ 722018 h 2329115"/>
                <a:gd name="connsiteX5750" fmla="*/ 2038765 w 3526278"/>
                <a:gd name="connsiteY5750" fmla="*/ 726688 h 2329115"/>
                <a:gd name="connsiteX5751" fmla="*/ 2034148 w 3526278"/>
                <a:gd name="connsiteY5751" fmla="*/ 737569 h 2329115"/>
                <a:gd name="connsiteX5752" fmla="*/ 2022798 w 3526278"/>
                <a:gd name="connsiteY5752" fmla="*/ 742159 h 2329115"/>
                <a:gd name="connsiteX5753" fmla="*/ 2017887 w 3526278"/>
                <a:gd name="connsiteY5753" fmla="*/ 754015 h 2329115"/>
                <a:gd name="connsiteX5754" fmla="*/ 2007152 w 3526278"/>
                <a:gd name="connsiteY5754" fmla="*/ 758462 h 2329115"/>
                <a:gd name="connsiteX5755" fmla="*/ 2002705 w 3526278"/>
                <a:gd name="connsiteY5755" fmla="*/ 769197 h 2329115"/>
                <a:gd name="connsiteX5756" fmla="*/ 1992077 w 3526278"/>
                <a:gd name="connsiteY5756" fmla="*/ 773599 h 2329115"/>
                <a:gd name="connsiteX5757" fmla="*/ 1986259 w 3526278"/>
                <a:gd name="connsiteY5757" fmla="*/ 787989 h 2329115"/>
                <a:gd name="connsiteX5758" fmla="*/ 1975562 w 3526278"/>
                <a:gd name="connsiteY5758" fmla="*/ 792528 h 2329115"/>
                <a:gd name="connsiteX5759" fmla="*/ 1971077 w 3526278"/>
                <a:gd name="connsiteY5759" fmla="*/ 803356 h 2329115"/>
                <a:gd name="connsiteX5760" fmla="*/ 1961551 w 3526278"/>
                <a:gd name="connsiteY5760" fmla="*/ 807302 h 2329115"/>
                <a:gd name="connsiteX5761" fmla="*/ 1955710 w 3526278"/>
                <a:gd name="connsiteY5761" fmla="*/ 821068 h 2329115"/>
                <a:gd name="connsiteX5762" fmla="*/ 1945103 w 3526278"/>
                <a:gd name="connsiteY5762" fmla="*/ 825357 h 2329115"/>
                <a:gd name="connsiteX5763" fmla="*/ 1939448 w 3526278"/>
                <a:gd name="connsiteY5763" fmla="*/ 839676 h 2329115"/>
                <a:gd name="connsiteX5764" fmla="*/ 1931876 w 3526278"/>
                <a:gd name="connsiteY5764" fmla="*/ 842965 h 2329115"/>
                <a:gd name="connsiteX5765" fmla="*/ 1926797 w 3526278"/>
                <a:gd name="connsiteY5765" fmla="*/ 855227 h 2329115"/>
                <a:gd name="connsiteX5766" fmla="*/ 1917644 w 3526278"/>
                <a:gd name="connsiteY5766" fmla="*/ 859018 h 2329115"/>
                <a:gd name="connsiteX5767" fmla="*/ 1911430 w 3526278"/>
                <a:gd name="connsiteY5767" fmla="*/ 874019 h 2329115"/>
                <a:gd name="connsiteX5768" fmla="*/ 1900749 w 3526278"/>
                <a:gd name="connsiteY5768" fmla="*/ 878443 h 2329115"/>
                <a:gd name="connsiteX5769" fmla="*/ 1895169 w 3526278"/>
                <a:gd name="connsiteY5769" fmla="*/ 891916 h 2329115"/>
                <a:gd name="connsiteX5770" fmla="*/ 1888573 w 3526278"/>
                <a:gd name="connsiteY5770" fmla="*/ 894647 h 2329115"/>
                <a:gd name="connsiteX5771" fmla="*/ 1882517 w 3526278"/>
                <a:gd name="connsiteY5771" fmla="*/ 910337 h 2329115"/>
                <a:gd name="connsiteX5772" fmla="*/ 1875590 w 3526278"/>
                <a:gd name="connsiteY5772" fmla="*/ 913416 h 2329115"/>
                <a:gd name="connsiteX5773" fmla="*/ 1869310 w 3526278"/>
                <a:gd name="connsiteY5773" fmla="*/ 928235 h 2329115"/>
                <a:gd name="connsiteX5774" fmla="*/ 1857957 w 3526278"/>
                <a:gd name="connsiteY5774" fmla="*/ 932831 h 2329115"/>
                <a:gd name="connsiteX5775" fmla="*/ 1853419 w 3526278"/>
                <a:gd name="connsiteY5775" fmla="*/ 943787 h 2329115"/>
                <a:gd name="connsiteX5776" fmla="*/ 1847635 w 3526278"/>
                <a:gd name="connsiteY5776" fmla="*/ 946182 h 2329115"/>
                <a:gd name="connsiteX5777" fmla="*/ 1840767 w 3526278"/>
                <a:gd name="connsiteY5777" fmla="*/ 962763 h 2329115"/>
                <a:gd name="connsiteX5778" fmla="*/ 1835006 w 3526278"/>
                <a:gd name="connsiteY5778" fmla="*/ 965150 h 2329115"/>
                <a:gd name="connsiteX5779" fmla="*/ 1827931 w 3526278"/>
                <a:gd name="connsiteY5779" fmla="*/ 982636 h 2329115"/>
                <a:gd name="connsiteX5780" fmla="*/ 1820995 w 3526278"/>
                <a:gd name="connsiteY5780" fmla="*/ 985577 h 2329115"/>
                <a:gd name="connsiteX5781" fmla="*/ 1814200 w 3526278"/>
                <a:gd name="connsiteY5781" fmla="*/ 1001983 h 2329115"/>
                <a:gd name="connsiteX5782" fmla="*/ 1807704 w 3526278"/>
                <a:gd name="connsiteY5782" fmla="*/ 1004673 h 2329115"/>
                <a:gd name="connsiteX5783" fmla="*/ 1801179 w 3526278"/>
                <a:gd name="connsiteY5783" fmla="*/ 1019695 h 2329115"/>
                <a:gd name="connsiteX5784" fmla="*/ 1795526 w 3526278"/>
                <a:gd name="connsiteY5784" fmla="*/ 1021927 h 2329115"/>
                <a:gd name="connsiteX5785" fmla="*/ 1788341 w 3526278"/>
                <a:gd name="connsiteY5785" fmla="*/ 1038486 h 2329115"/>
                <a:gd name="connsiteX5786" fmla="*/ 1781229 w 3526278"/>
                <a:gd name="connsiteY5786" fmla="*/ 1041298 h 2329115"/>
                <a:gd name="connsiteX5787" fmla="*/ 1774980 w 3526278"/>
                <a:gd name="connsiteY5787" fmla="*/ 1056383 h 2329115"/>
                <a:gd name="connsiteX5788" fmla="*/ 1769547 w 3526278"/>
                <a:gd name="connsiteY5788" fmla="*/ 1058634 h 2329115"/>
                <a:gd name="connsiteX5789" fmla="*/ 1762329 w 3526278"/>
                <a:gd name="connsiteY5789" fmla="*/ 1077335 h 2329115"/>
                <a:gd name="connsiteX5790" fmla="*/ 1756063 w 3526278"/>
                <a:gd name="connsiteY5790" fmla="*/ 1080120 h 2329115"/>
                <a:gd name="connsiteX5791" fmla="*/ 1749493 w 3526278"/>
                <a:gd name="connsiteY5791" fmla="*/ 1095602 h 2329115"/>
                <a:gd name="connsiteX5792" fmla="*/ 1741812 w 3526278"/>
                <a:gd name="connsiteY5792" fmla="*/ 1098708 h 2329115"/>
                <a:gd name="connsiteX5793" fmla="*/ 1735762 w 3526278"/>
                <a:gd name="connsiteY5793" fmla="*/ 1113314 h 2329115"/>
                <a:gd name="connsiteX5794" fmla="*/ 1732486 w 3526278"/>
                <a:gd name="connsiteY5794" fmla="*/ 1114670 h 2329115"/>
                <a:gd name="connsiteX5795" fmla="*/ 1733237 w 3526278"/>
                <a:gd name="connsiteY5795" fmla="*/ 1116483 h 2329115"/>
                <a:gd name="connsiteX5796" fmla="*/ 1725641 w 3526278"/>
                <a:gd name="connsiteY5796" fmla="*/ 1134822 h 2329115"/>
                <a:gd name="connsiteX5797" fmla="*/ 1719225 w 3526278"/>
                <a:gd name="connsiteY5797" fmla="*/ 1137479 h 2329115"/>
                <a:gd name="connsiteX5798" fmla="*/ 1712989 w 3526278"/>
                <a:gd name="connsiteY5798" fmla="*/ 1152534 h 2329115"/>
                <a:gd name="connsiteX5799" fmla="*/ 1709699 w 3526278"/>
                <a:gd name="connsiteY5799" fmla="*/ 1153897 h 2329115"/>
                <a:gd name="connsiteX5800" fmla="*/ 1710465 w 3526278"/>
                <a:gd name="connsiteY5800" fmla="*/ 1155702 h 2329115"/>
                <a:gd name="connsiteX5801" fmla="*/ 1702682 w 3526278"/>
                <a:gd name="connsiteY5801" fmla="*/ 1174041 h 2329115"/>
                <a:gd name="connsiteX5802" fmla="*/ 1696260 w 3526278"/>
                <a:gd name="connsiteY5802" fmla="*/ 1176638 h 2329115"/>
                <a:gd name="connsiteX5803" fmla="*/ 1688951 w 3526278"/>
                <a:gd name="connsiteY5803" fmla="*/ 1194283 h 2329115"/>
                <a:gd name="connsiteX5804" fmla="*/ 1686223 w 3526278"/>
                <a:gd name="connsiteY5804" fmla="*/ 1195413 h 2329115"/>
                <a:gd name="connsiteX5805" fmla="*/ 1678830 w 3526278"/>
                <a:gd name="connsiteY5805" fmla="*/ 1213260 h 2329115"/>
                <a:gd name="connsiteX5806" fmla="*/ 1675997 w 3526278"/>
                <a:gd name="connsiteY5806" fmla="*/ 1214434 h 2329115"/>
                <a:gd name="connsiteX5807" fmla="*/ 1676306 w 3526278"/>
                <a:gd name="connsiteY5807" fmla="*/ 1215163 h 2329115"/>
                <a:gd name="connsiteX5808" fmla="*/ 1668524 w 3526278"/>
                <a:gd name="connsiteY5808" fmla="*/ 1233502 h 2329115"/>
                <a:gd name="connsiteX5809" fmla="*/ 1662370 w 3526278"/>
                <a:gd name="connsiteY5809" fmla="*/ 1235991 h 2329115"/>
                <a:gd name="connsiteX5810" fmla="*/ 1662389 w 3526278"/>
                <a:gd name="connsiteY5810" fmla="*/ 1236038 h 2329115"/>
                <a:gd name="connsiteX5811" fmla="*/ 1654793 w 3526278"/>
                <a:gd name="connsiteY5811" fmla="*/ 1254824 h 2329115"/>
                <a:gd name="connsiteX5812" fmla="*/ 1652150 w 3526278"/>
                <a:gd name="connsiteY5812" fmla="*/ 1255946 h 2329115"/>
                <a:gd name="connsiteX5813" fmla="*/ 1644672 w 3526278"/>
                <a:gd name="connsiteY5813" fmla="*/ 1274881 h 2329115"/>
                <a:gd name="connsiteX5814" fmla="*/ 1641793 w 3526278"/>
                <a:gd name="connsiteY5814" fmla="*/ 1276132 h 2329115"/>
                <a:gd name="connsiteX5815" fmla="*/ 1634551 w 3526278"/>
                <a:gd name="connsiteY5815" fmla="*/ 1294043 h 2329115"/>
                <a:gd name="connsiteX5816" fmla="*/ 1631661 w 3526278"/>
                <a:gd name="connsiteY5816" fmla="*/ 1295270 h 2329115"/>
                <a:gd name="connsiteX5817" fmla="*/ 1632027 w 3526278"/>
                <a:gd name="connsiteY5817" fmla="*/ 1296132 h 2329115"/>
                <a:gd name="connsiteX5818" fmla="*/ 1624245 w 3526278"/>
                <a:gd name="connsiteY5818" fmla="*/ 1314471 h 2329115"/>
                <a:gd name="connsiteX5819" fmla="*/ 1622410 w 3526278"/>
                <a:gd name="connsiteY5819" fmla="*/ 1315213 h 2329115"/>
                <a:gd name="connsiteX5820" fmla="*/ 1623171 w 3526278"/>
                <a:gd name="connsiteY5820" fmla="*/ 1317007 h 2329115"/>
                <a:gd name="connsiteX5821" fmla="*/ 1615204 w 3526278"/>
                <a:gd name="connsiteY5821" fmla="*/ 1335793 h 2329115"/>
                <a:gd name="connsiteX5822" fmla="*/ 1612618 w 3526278"/>
                <a:gd name="connsiteY5822" fmla="*/ 1336839 h 2329115"/>
                <a:gd name="connsiteX5823" fmla="*/ 1613049 w 3526278"/>
                <a:gd name="connsiteY5823" fmla="*/ 1337881 h 2329115"/>
                <a:gd name="connsiteX5824" fmla="*/ 1605453 w 3526278"/>
                <a:gd name="connsiteY5824" fmla="*/ 1356220 h 2329115"/>
                <a:gd name="connsiteX5825" fmla="*/ 1602412 w 3526278"/>
                <a:gd name="connsiteY5825" fmla="*/ 1357479 h 2329115"/>
                <a:gd name="connsiteX5826" fmla="*/ 1602928 w 3526278"/>
                <a:gd name="connsiteY5826" fmla="*/ 1358756 h 2329115"/>
                <a:gd name="connsiteX5827" fmla="*/ 1595332 w 3526278"/>
                <a:gd name="connsiteY5827" fmla="*/ 1377542 h 2329115"/>
                <a:gd name="connsiteX5828" fmla="*/ 1592441 w 3526278"/>
                <a:gd name="connsiteY5828" fmla="*/ 1378768 h 2329115"/>
                <a:gd name="connsiteX5829" fmla="*/ 1592807 w 3526278"/>
                <a:gd name="connsiteY5829" fmla="*/ 1379631 h 2329115"/>
                <a:gd name="connsiteX5830" fmla="*/ 1585025 w 3526278"/>
                <a:gd name="connsiteY5830" fmla="*/ 1397970 h 2329115"/>
                <a:gd name="connsiteX5831" fmla="*/ 1582827 w 3526278"/>
                <a:gd name="connsiteY5831" fmla="*/ 1398858 h 2329115"/>
                <a:gd name="connsiteX5832" fmla="*/ 1583951 w 3526278"/>
                <a:gd name="connsiteY5832" fmla="*/ 1401770 h 2329115"/>
                <a:gd name="connsiteX5833" fmla="*/ 1576355 w 3526278"/>
                <a:gd name="connsiteY5833" fmla="*/ 1421452 h 2329115"/>
                <a:gd name="connsiteX5834" fmla="*/ 1573362 w 3526278"/>
                <a:gd name="connsiteY5834" fmla="*/ 1422782 h 2329115"/>
                <a:gd name="connsiteX5835" fmla="*/ 1573830 w 3526278"/>
                <a:gd name="connsiteY5835" fmla="*/ 1423911 h 2329115"/>
                <a:gd name="connsiteX5836" fmla="*/ 1566233 w 3526278"/>
                <a:gd name="connsiteY5836" fmla="*/ 1442250 h 2329115"/>
                <a:gd name="connsiteX5837" fmla="*/ 1565360 w 3526278"/>
                <a:gd name="connsiteY5837" fmla="*/ 1442612 h 2329115"/>
                <a:gd name="connsiteX5838" fmla="*/ 1566239 w 3526278"/>
                <a:gd name="connsiteY5838" fmla="*/ 1444786 h 2329115"/>
                <a:gd name="connsiteX5839" fmla="*/ 1558643 w 3526278"/>
                <a:gd name="connsiteY5839" fmla="*/ 1463572 h 2329115"/>
                <a:gd name="connsiteX5840" fmla="*/ 1557882 w 3526278"/>
                <a:gd name="connsiteY5840" fmla="*/ 1463895 h 2329115"/>
                <a:gd name="connsiteX5841" fmla="*/ 1558649 w 3526278"/>
                <a:gd name="connsiteY5841" fmla="*/ 1465660 h 2329115"/>
                <a:gd name="connsiteX5842" fmla="*/ 1550682 w 3526278"/>
                <a:gd name="connsiteY5842" fmla="*/ 1483999 h 2329115"/>
                <a:gd name="connsiteX5843" fmla="*/ 1547519 w 3526278"/>
                <a:gd name="connsiteY5843" fmla="*/ 1485248 h 2329115"/>
                <a:gd name="connsiteX5844" fmla="*/ 1548528 w 3526278"/>
                <a:gd name="connsiteY5844" fmla="*/ 1487800 h 2329115"/>
                <a:gd name="connsiteX5845" fmla="*/ 1540746 w 3526278"/>
                <a:gd name="connsiteY5845" fmla="*/ 1507481 h 2329115"/>
                <a:gd name="connsiteX5846" fmla="*/ 1538972 w 3526278"/>
                <a:gd name="connsiteY5846" fmla="*/ 1508251 h 2329115"/>
                <a:gd name="connsiteX5847" fmla="*/ 1539671 w 3526278"/>
                <a:gd name="connsiteY5847" fmla="*/ 1509940 h 2329115"/>
                <a:gd name="connsiteX5848" fmla="*/ 1532075 w 3526278"/>
                <a:gd name="connsiteY5848" fmla="*/ 1528279 h 2329115"/>
                <a:gd name="connsiteX5849" fmla="*/ 1531201 w 3526278"/>
                <a:gd name="connsiteY5849" fmla="*/ 1528642 h 2329115"/>
                <a:gd name="connsiteX5850" fmla="*/ 1532080 w 3526278"/>
                <a:gd name="connsiteY5850" fmla="*/ 1530814 h 2329115"/>
                <a:gd name="connsiteX5851" fmla="*/ 1524483 w 3526278"/>
                <a:gd name="connsiteY5851" fmla="*/ 1549601 h 2329115"/>
                <a:gd name="connsiteX5852" fmla="*/ 1522861 w 3526278"/>
                <a:gd name="connsiteY5852" fmla="*/ 1550290 h 2329115"/>
                <a:gd name="connsiteX5853" fmla="*/ 1524489 w 3526278"/>
                <a:gd name="connsiteY5853" fmla="*/ 1554219 h 2329115"/>
                <a:gd name="connsiteX5854" fmla="*/ 1516893 w 3526278"/>
                <a:gd name="connsiteY5854" fmla="*/ 1572559 h 2329115"/>
                <a:gd name="connsiteX5855" fmla="*/ 1515778 w 3526278"/>
                <a:gd name="connsiteY5855" fmla="*/ 1573021 h 2329115"/>
                <a:gd name="connsiteX5856" fmla="*/ 1516898 w 3526278"/>
                <a:gd name="connsiteY5856" fmla="*/ 1575726 h 2329115"/>
                <a:gd name="connsiteX5857" fmla="*/ 1509302 w 3526278"/>
                <a:gd name="connsiteY5857" fmla="*/ 1594065 h 2329115"/>
                <a:gd name="connsiteX5858" fmla="*/ 1507707 w 3526278"/>
                <a:gd name="connsiteY5858" fmla="*/ 1594726 h 2329115"/>
                <a:gd name="connsiteX5859" fmla="*/ 1509308 w 3526278"/>
                <a:gd name="connsiteY5859" fmla="*/ 1598499 h 2329115"/>
                <a:gd name="connsiteX5860" fmla="*/ 1502215 w 3526278"/>
                <a:gd name="connsiteY5860" fmla="*/ 1615215 h 2329115"/>
                <a:gd name="connsiteX5861" fmla="*/ 1504248 w 3526278"/>
                <a:gd name="connsiteY5861" fmla="*/ 1620006 h 2329115"/>
                <a:gd name="connsiteX5862" fmla="*/ 1496466 w 3526278"/>
                <a:gd name="connsiteY5862" fmla="*/ 1638346 h 2329115"/>
                <a:gd name="connsiteX5863" fmla="*/ 1493973 w 3526278"/>
                <a:gd name="connsiteY5863" fmla="*/ 1639354 h 2329115"/>
                <a:gd name="connsiteX5864" fmla="*/ 1495391 w 3526278"/>
                <a:gd name="connsiteY5864" fmla="*/ 1642779 h 2329115"/>
                <a:gd name="connsiteX5865" fmla="*/ 1488362 w 3526278"/>
                <a:gd name="connsiteY5865" fmla="*/ 1659750 h 2329115"/>
                <a:gd name="connsiteX5866" fmla="*/ 1490332 w 3526278"/>
                <a:gd name="connsiteY5866" fmla="*/ 1664286 h 2329115"/>
                <a:gd name="connsiteX5867" fmla="*/ 1482365 w 3526278"/>
                <a:gd name="connsiteY5867" fmla="*/ 1682625 h 2329115"/>
                <a:gd name="connsiteX5868" fmla="*/ 1481109 w 3526278"/>
                <a:gd name="connsiteY5868" fmla="*/ 1683121 h 2329115"/>
                <a:gd name="connsiteX5869" fmla="*/ 1482740 w 3526278"/>
                <a:gd name="connsiteY5869" fmla="*/ 1687058 h 2329115"/>
                <a:gd name="connsiteX5870" fmla="*/ 1475231 w 3526278"/>
                <a:gd name="connsiteY5870" fmla="*/ 1705186 h 2329115"/>
                <a:gd name="connsiteX5871" fmla="*/ 1477679 w 3526278"/>
                <a:gd name="connsiteY5871" fmla="*/ 1711096 h 2329115"/>
                <a:gd name="connsiteX5872" fmla="*/ 1470083 w 3526278"/>
                <a:gd name="connsiteY5872" fmla="*/ 1729435 h 2329115"/>
                <a:gd name="connsiteX5873" fmla="*/ 1469402 w 3526278"/>
                <a:gd name="connsiteY5873" fmla="*/ 1729717 h 2329115"/>
                <a:gd name="connsiteX5874" fmla="*/ 1470089 w 3526278"/>
                <a:gd name="connsiteY5874" fmla="*/ 1731338 h 2329115"/>
                <a:gd name="connsiteX5875" fmla="*/ 1462460 w 3526278"/>
                <a:gd name="connsiteY5875" fmla="*/ 1749320 h 2329115"/>
                <a:gd name="connsiteX5876" fmla="*/ 1465029 w 3526278"/>
                <a:gd name="connsiteY5876" fmla="*/ 1755376 h 2329115"/>
                <a:gd name="connsiteX5877" fmla="*/ 1457247 w 3526278"/>
                <a:gd name="connsiteY5877" fmla="*/ 1773715 h 2329115"/>
                <a:gd name="connsiteX5878" fmla="*/ 1456738 w 3526278"/>
                <a:gd name="connsiteY5878" fmla="*/ 1773921 h 2329115"/>
                <a:gd name="connsiteX5879" fmla="*/ 1458703 w 3526278"/>
                <a:gd name="connsiteY5879" fmla="*/ 1778781 h 2329115"/>
                <a:gd name="connsiteX5880" fmla="*/ 1451414 w 3526278"/>
                <a:gd name="connsiteY5880" fmla="*/ 1796807 h 2329115"/>
                <a:gd name="connsiteX5881" fmla="*/ 1453642 w 3526278"/>
                <a:gd name="connsiteY5881" fmla="*/ 1802186 h 2329115"/>
                <a:gd name="connsiteX5882" fmla="*/ 1446293 w 3526278"/>
                <a:gd name="connsiteY5882" fmla="*/ 1819930 h 2329115"/>
                <a:gd name="connsiteX5883" fmla="*/ 1448582 w 3526278"/>
                <a:gd name="connsiteY5883" fmla="*/ 1825591 h 2329115"/>
                <a:gd name="connsiteX5884" fmla="*/ 1441598 w 3526278"/>
                <a:gd name="connsiteY5884" fmla="*/ 1842862 h 2329115"/>
                <a:gd name="connsiteX5885" fmla="*/ 1443521 w 3526278"/>
                <a:gd name="connsiteY5885" fmla="*/ 1847732 h 2329115"/>
                <a:gd name="connsiteX5886" fmla="*/ 1436448 w 3526278"/>
                <a:gd name="connsiteY5886" fmla="*/ 1865643 h 2329115"/>
                <a:gd name="connsiteX5887" fmla="*/ 1438461 w 3526278"/>
                <a:gd name="connsiteY5887" fmla="*/ 1870503 h 2329115"/>
                <a:gd name="connsiteX5888" fmla="*/ 1432479 w 3526278"/>
                <a:gd name="connsiteY5888" fmla="*/ 1884944 h 2329115"/>
                <a:gd name="connsiteX5889" fmla="*/ 1435930 w 3526278"/>
                <a:gd name="connsiteY5889" fmla="*/ 1893276 h 2329115"/>
                <a:gd name="connsiteX5890" fmla="*/ 1428392 w 3526278"/>
                <a:gd name="connsiteY5890" fmla="*/ 1911475 h 2329115"/>
                <a:gd name="connsiteX5891" fmla="*/ 1430870 w 3526278"/>
                <a:gd name="connsiteY5891" fmla="*/ 1917314 h 2329115"/>
                <a:gd name="connsiteX5892" fmla="*/ 1424773 w 3526278"/>
                <a:gd name="connsiteY5892" fmla="*/ 1931682 h 2329115"/>
                <a:gd name="connsiteX5893" fmla="*/ 1428340 w 3526278"/>
                <a:gd name="connsiteY5893" fmla="*/ 1940086 h 2329115"/>
                <a:gd name="connsiteX5894" fmla="*/ 1420557 w 3526278"/>
                <a:gd name="connsiteY5894" fmla="*/ 1958425 h 2329115"/>
                <a:gd name="connsiteX5895" fmla="*/ 1420475 w 3526278"/>
                <a:gd name="connsiteY5895" fmla="*/ 1958459 h 2329115"/>
                <a:gd name="connsiteX5896" fmla="*/ 1423279 w 3526278"/>
                <a:gd name="connsiteY5896" fmla="*/ 1965389 h 2329115"/>
                <a:gd name="connsiteX5897" fmla="*/ 1416713 w 3526278"/>
                <a:gd name="connsiteY5897" fmla="*/ 1981617 h 2329115"/>
                <a:gd name="connsiteX5898" fmla="*/ 1419483 w 3526278"/>
                <a:gd name="connsiteY5898" fmla="*/ 1988793 h 2329115"/>
                <a:gd name="connsiteX5899" fmla="*/ 1413334 w 3526278"/>
                <a:gd name="connsiteY5899" fmla="*/ 2004726 h 2329115"/>
                <a:gd name="connsiteX5900" fmla="*/ 1416953 w 3526278"/>
                <a:gd name="connsiteY5900" fmla="*/ 2013463 h 2329115"/>
                <a:gd name="connsiteX5901" fmla="*/ 1410883 w 3526278"/>
                <a:gd name="connsiteY5901" fmla="*/ 2028116 h 2329115"/>
                <a:gd name="connsiteX5902" fmla="*/ 1414423 w 3526278"/>
                <a:gd name="connsiteY5902" fmla="*/ 2036868 h 2329115"/>
                <a:gd name="connsiteX5903" fmla="*/ 1408301 w 3526278"/>
                <a:gd name="connsiteY5903" fmla="*/ 2052006 h 2329115"/>
                <a:gd name="connsiteX5904" fmla="*/ 1411893 w 3526278"/>
                <a:gd name="connsiteY5904" fmla="*/ 2060274 h 2329115"/>
                <a:gd name="connsiteX5905" fmla="*/ 1405501 w 3526278"/>
                <a:gd name="connsiteY5905" fmla="*/ 2074988 h 2329115"/>
                <a:gd name="connsiteX5906" fmla="*/ 1409362 w 3526278"/>
                <a:gd name="connsiteY5906" fmla="*/ 2084311 h 2329115"/>
                <a:gd name="connsiteX5907" fmla="*/ 1403380 w 3526278"/>
                <a:gd name="connsiteY5907" fmla="*/ 2098751 h 2329115"/>
                <a:gd name="connsiteX5908" fmla="*/ 1406832 w 3526278"/>
                <a:gd name="connsiteY5908" fmla="*/ 2107083 h 2329115"/>
                <a:gd name="connsiteX5909" fmla="*/ 1400064 w 3526278"/>
                <a:gd name="connsiteY5909" fmla="*/ 2123421 h 2329115"/>
                <a:gd name="connsiteX5910" fmla="*/ 1404302 w 3526278"/>
                <a:gd name="connsiteY5910" fmla="*/ 2133651 h 2329115"/>
                <a:gd name="connsiteX5911" fmla="*/ 1398232 w 3526278"/>
                <a:gd name="connsiteY5911" fmla="*/ 2148304 h 2329115"/>
                <a:gd name="connsiteX5912" fmla="*/ 1401771 w 3526278"/>
                <a:gd name="connsiteY5912" fmla="*/ 2157057 h 2329115"/>
                <a:gd name="connsiteX5913" fmla="*/ 1396983 w 3526278"/>
                <a:gd name="connsiteY5913" fmla="*/ 2168900 h 2329115"/>
                <a:gd name="connsiteX5914" fmla="*/ 1401771 w 3526278"/>
                <a:gd name="connsiteY5914" fmla="*/ 2180461 h 2329115"/>
                <a:gd name="connsiteX5915" fmla="*/ 1395533 w 3526278"/>
                <a:gd name="connsiteY5915" fmla="*/ 2195522 h 2329115"/>
                <a:gd name="connsiteX5916" fmla="*/ 1399241 w 3526278"/>
                <a:gd name="connsiteY5916" fmla="*/ 2205131 h 2329115"/>
                <a:gd name="connsiteX5917" fmla="*/ 1394312 w 3526278"/>
                <a:gd name="connsiteY5917" fmla="*/ 2217901 h 2329115"/>
                <a:gd name="connsiteX5918" fmla="*/ 1399241 w 3526278"/>
                <a:gd name="connsiteY5918" fmla="*/ 2229802 h 2329115"/>
                <a:gd name="connsiteX5919" fmla="*/ 1394263 w 3526278"/>
                <a:gd name="connsiteY5919" fmla="*/ 2241820 h 2329115"/>
                <a:gd name="connsiteX5920" fmla="*/ 1399241 w 3526278"/>
                <a:gd name="connsiteY5920" fmla="*/ 2253839 h 2329115"/>
                <a:gd name="connsiteX5921" fmla="*/ 1394000 w 3526278"/>
                <a:gd name="connsiteY5921" fmla="*/ 2266490 h 2329115"/>
                <a:gd name="connsiteX5922" fmla="*/ 1399241 w 3526278"/>
                <a:gd name="connsiteY5922" fmla="*/ 2279142 h 2329115"/>
                <a:gd name="connsiteX5923" fmla="*/ 1394263 w 3526278"/>
                <a:gd name="connsiteY5923" fmla="*/ 2291161 h 2329115"/>
                <a:gd name="connsiteX5924" fmla="*/ 1399241 w 3526278"/>
                <a:gd name="connsiteY5924" fmla="*/ 2303180 h 2329115"/>
                <a:gd name="connsiteX5925" fmla="*/ 1373306 w 3526278"/>
                <a:gd name="connsiteY5925" fmla="*/ 2329115 h 2329115"/>
                <a:gd name="connsiteX5926" fmla="*/ 1347370 w 3526278"/>
                <a:gd name="connsiteY5926" fmla="*/ 2303180 h 2329115"/>
                <a:gd name="connsiteX5927" fmla="*/ 1352349 w 3526278"/>
                <a:gd name="connsiteY5927" fmla="*/ 2291161 h 2329115"/>
                <a:gd name="connsiteX5928" fmla="*/ 1347370 w 3526278"/>
                <a:gd name="connsiteY5928" fmla="*/ 2279142 h 2329115"/>
                <a:gd name="connsiteX5929" fmla="*/ 1352610 w 3526278"/>
                <a:gd name="connsiteY5929" fmla="*/ 2266490 h 2329115"/>
                <a:gd name="connsiteX5930" fmla="*/ 1347370 w 3526278"/>
                <a:gd name="connsiteY5930" fmla="*/ 2253839 h 2329115"/>
                <a:gd name="connsiteX5931" fmla="*/ 1352348 w 3526278"/>
                <a:gd name="connsiteY5931" fmla="*/ 2241820 h 2329115"/>
                <a:gd name="connsiteX5932" fmla="*/ 1347370 w 3526278"/>
                <a:gd name="connsiteY5932" fmla="*/ 2229802 h 2329115"/>
                <a:gd name="connsiteX5933" fmla="*/ 1352299 w 3526278"/>
                <a:gd name="connsiteY5933" fmla="*/ 2217901 h 2329115"/>
                <a:gd name="connsiteX5934" fmla="*/ 1347370 w 3526278"/>
                <a:gd name="connsiteY5934" fmla="*/ 2205131 h 2329115"/>
                <a:gd name="connsiteX5935" fmla="*/ 1353519 w 3526278"/>
                <a:gd name="connsiteY5935" fmla="*/ 2189199 h 2329115"/>
                <a:gd name="connsiteX5936" fmla="*/ 1349900 w 3526278"/>
                <a:gd name="connsiteY5936" fmla="*/ 2180461 h 2329115"/>
                <a:gd name="connsiteX5937" fmla="*/ 1354689 w 3526278"/>
                <a:gd name="connsiteY5937" fmla="*/ 2168900 h 2329115"/>
                <a:gd name="connsiteX5938" fmla="*/ 1349900 w 3526278"/>
                <a:gd name="connsiteY5938" fmla="*/ 2157057 h 2329115"/>
                <a:gd name="connsiteX5939" fmla="*/ 1355939 w 3526278"/>
                <a:gd name="connsiteY5939" fmla="*/ 2142122 h 2329115"/>
                <a:gd name="connsiteX5940" fmla="*/ 1352431 w 3526278"/>
                <a:gd name="connsiteY5940" fmla="*/ 2133651 h 2329115"/>
                <a:gd name="connsiteX5941" fmla="*/ 1359198 w 3526278"/>
                <a:gd name="connsiteY5941" fmla="*/ 2117313 h 2329115"/>
                <a:gd name="connsiteX5942" fmla="*/ 1354961 w 3526278"/>
                <a:gd name="connsiteY5942" fmla="*/ 2107083 h 2329115"/>
                <a:gd name="connsiteX5943" fmla="*/ 1360942 w 3526278"/>
                <a:gd name="connsiteY5943" fmla="*/ 2092643 h 2329115"/>
                <a:gd name="connsiteX5944" fmla="*/ 1357491 w 3526278"/>
                <a:gd name="connsiteY5944" fmla="*/ 2084311 h 2329115"/>
                <a:gd name="connsiteX5945" fmla="*/ 1362588 w 3526278"/>
                <a:gd name="connsiteY5945" fmla="*/ 2072006 h 2329115"/>
                <a:gd name="connsiteX5946" fmla="*/ 1357491 w 3526278"/>
                <a:gd name="connsiteY5946" fmla="*/ 2060274 h 2329115"/>
                <a:gd name="connsiteX5947" fmla="*/ 1365013 w 3526278"/>
                <a:gd name="connsiteY5947" fmla="*/ 2042957 h 2329115"/>
                <a:gd name="connsiteX5948" fmla="*/ 1362552 w 3526278"/>
                <a:gd name="connsiteY5948" fmla="*/ 2036868 h 2329115"/>
                <a:gd name="connsiteX5949" fmla="*/ 1368590 w 3526278"/>
                <a:gd name="connsiteY5949" fmla="*/ 2021933 h 2329115"/>
                <a:gd name="connsiteX5950" fmla="*/ 1365082 w 3526278"/>
                <a:gd name="connsiteY5950" fmla="*/ 2013463 h 2329115"/>
                <a:gd name="connsiteX5951" fmla="*/ 1371320 w 3526278"/>
                <a:gd name="connsiteY5951" fmla="*/ 1998401 h 2329115"/>
                <a:gd name="connsiteX5952" fmla="*/ 1367612 w 3526278"/>
                <a:gd name="connsiteY5952" fmla="*/ 1988793 h 2329115"/>
                <a:gd name="connsiteX5953" fmla="*/ 1373471 w 3526278"/>
                <a:gd name="connsiteY5953" fmla="*/ 1973615 h 2329115"/>
                <a:gd name="connsiteX5954" fmla="*/ 1370143 w 3526278"/>
                <a:gd name="connsiteY5954" fmla="*/ 1965389 h 2329115"/>
                <a:gd name="connsiteX5955" fmla="*/ 1377853 w 3526278"/>
                <a:gd name="connsiteY5955" fmla="*/ 1946331 h 2329115"/>
                <a:gd name="connsiteX5956" fmla="*/ 1375203 w 3526278"/>
                <a:gd name="connsiteY5956" fmla="*/ 1940086 h 2329115"/>
                <a:gd name="connsiteX5957" fmla="*/ 1381300 w 3526278"/>
                <a:gd name="connsiteY5957" fmla="*/ 1925718 h 2329115"/>
                <a:gd name="connsiteX5958" fmla="*/ 1377733 w 3526278"/>
                <a:gd name="connsiteY5958" fmla="*/ 1917314 h 2329115"/>
                <a:gd name="connsiteX5959" fmla="*/ 1385515 w 3526278"/>
                <a:gd name="connsiteY5959" fmla="*/ 1898975 h 2329115"/>
                <a:gd name="connsiteX5960" fmla="*/ 1386290 w 3526278"/>
                <a:gd name="connsiteY5960" fmla="*/ 1898661 h 2329115"/>
                <a:gd name="connsiteX5961" fmla="*/ 1384059 w 3526278"/>
                <a:gd name="connsiteY5961" fmla="*/ 1893276 h 2329115"/>
                <a:gd name="connsiteX5962" fmla="*/ 1390040 w 3526278"/>
                <a:gd name="connsiteY5962" fmla="*/ 1878835 h 2329115"/>
                <a:gd name="connsiteX5963" fmla="*/ 1386590 w 3526278"/>
                <a:gd name="connsiteY5963" fmla="*/ 1870503 h 2329115"/>
                <a:gd name="connsiteX5964" fmla="*/ 1393784 w 3526278"/>
                <a:gd name="connsiteY5964" fmla="*/ 1853134 h 2329115"/>
                <a:gd name="connsiteX5965" fmla="*/ 1391650 w 3526278"/>
                <a:gd name="connsiteY5965" fmla="*/ 1847732 h 2329115"/>
                <a:gd name="connsiteX5966" fmla="*/ 1398574 w 3526278"/>
                <a:gd name="connsiteY5966" fmla="*/ 1830200 h 2329115"/>
                <a:gd name="connsiteX5967" fmla="*/ 1396711 w 3526278"/>
                <a:gd name="connsiteY5967" fmla="*/ 1825591 h 2329115"/>
                <a:gd name="connsiteX5968" fmla="*/ 1404000 w 3526278"/>
                <a:gd name="connsiteY5968" fmla="*/ 1807565 h 2329115"/>
                <a:gd name="connsiteX5969" fmla="*/ 1401771 w 3526278"/>
                <a:gd name="connsiteY5969" fmla="*/ 1802186 h 2329115"/>
                <a:gd name="connsiteX5970" fmla="*/ 1409121 w 3526278"/>
                <a:gd name="connsiteY5970" fmla="*/ 1784442 h 2329115"/>
                <a:gd name="connsiteX5971" fmla="*/ 1406832 w 3526278"/>
                <a:gd name="connsiteY5971" fmla="*/ 1778781 h 2329115"/>
                <a:gd name="connsiteX5972" fmla="*/ 1414147 w 3526278"/>
                <a:gd name="connsiteY5972" fmla="*/ 1760689 h 2329115"/>
                <a:gd name="connsiteX5973" fmla="*/ 1411892 w 3526278"/>
                <a:gd name="connsiteY5973" fmla="*/ 1755376 h 2329115"/>
                <a:gd name="connsiteX5974" fmla="*/ 1419522 w 3526278"/>
                <a:gd name="connsiteY5974" fmla="*/ 1737394 h 2329115"/>
                <a:gd name="connsiteX5975" fmla="*/ 1416953 w 3526278"/>
                <a:gd name="connsiteY5975" fmla="*/ 1731338 h 2329115"/>
                <a:gd name="connsiteX5976" fmla="*/ 1424734 w 3526278"/>
                <a:gd name="connsiteY5976" fmla="*/ 1712999 h 2329115"/>
                <a:gd name="connsiteX5977" fmla="*/ 1426330 w 3526278"/>
                <a:gd name="connsiteY5977" fmla="*/ 1712354 h 2329115"/>
                <a:gd name="connsiteX5978" fmla="*/ 1425809 w 3526278"/>
                <a:gd name="connsiteY5978" fmla="*/ 1711096 h 2329115"/>
                <a:gd name="connsiteX5979" fmla="*/ 1433317 w 3526278"/>
                <a:gd name="connsiteY5979" fmla="*/ 1692968 h 2329115"/>
                <a:gd name="connsiteX5980" fmla="*/ 1430869 w 3526278"/>
                <a:gd name="connsiteY5980" fmla="*/ 1687058 h 2329115"/>
                <a:gd name="connsiteX5981" fmla="*/ 1438167 w 3526278"/>
                <a:gd name="connsiteY5981" fmla="*/ 1669437 h 2329115"/>
                <a:gd name="connsiteX5982" fmla="*/ 1435930 w 3526278"/>
                <a:gd name="connsiteY5982" fmla="*/ 1664286 h 2329115"/>
                <a:gd name="connsiteX5983" fmla="*/ 1443897 w 3526278"/>
                <a:gd name="connsiteY5983" fmla="*/ 1645947 h 2329115"/>
                <a:gd name="connsiteX5984" fmla="*/ 1444701 w 3526278"/>
                <a:gd name="connsiteY5984" fmla="*/ 1645629 h 2329115"/>
                <a:gd name="connsiteX5985" fmla="*/ 1443520 w 3526278"/>
                <a:gd name="connsiteY5985" fmla="*/ 1642779 h 2329115"/>
                <a:gd name="connsiteX5986" fmla="*/ 1451117 w 3526278"/>
                <a:gd name="connsiteY5986" fmla="*/ 1624440 h 2329115"/>
                <a:gd name="connsiteX5987" fmla="*/ 1452711 w 3526278"/>
                <a:gd name="connsiteY5987" fmla="*/ 1623778 h 2329115"/>
                <a:gd name="connsiteX5988" fmla="*/ 1451111 w 3526278"/>
                <a:gd name="connsiteY5988" fmla="*/ 1620006 h 2329115"/>
                <a:gd name="connsiteX5989" fmla="*/ 1458205 w 3526278"/>
                <a:gd name="connsiteY5989" fmla="*/ 1603289 h 2329115"/>
                <a:gd name="connsiteX5990" fmla="*/ 1456172 w 3526278"/>
                <a:gd name="connsiteY5990" fmla="*/ 1598499 h 2329115"/>
                <a:gd name="connsiteX5991" fmla="*/ 1463953 w 3526278"/>
                <a:gd name="connsiteY5991" fmla="*/ 1580160 h 2329115"/>
                <a:gd name="connsiteX5992" fmla="*/ 1466446 w 3526278"/>
                <a:gd name="connsiteY5992" fmla="*/ 1579152 h 2329115"/>
                <a:gd name="connsiteX5993" fmla="*/ 1465027 w 3526278"/>
                <a:gd name="connsiteY5993" fmla="*/ 1575726 h 2329115"/>
                <a:gd name="connsiteX5994" fmla="*/ 1472624 w 3526278"/>
                <a:gd name="connsiteY5994" fmla="*/ 1557387 h 2329115"/>
                <a:gd name="connsiteX5995" fmla="*/ 1473739 w 3526278"/>
                <a:gd name="connsiteY5995" fmla="*/ 1556925 h 2329115"/>
                <a:gd name="connsiteX5996" fmla="*/ 1472618 w 3526278"/>
                <a:gd name="connsiteY5996" fmla="*/ 1554219 h 2329115"/>
                <a:gd name="connsiteX5997" fmla="*/ 1480215 w 3526278"/>
                <a:gd name="connsiteY5997" fmla="*/ 1535880 h 2329115"/>
                <a:gd name="connsiteX5998" fmla="*/ 1481964 w 3526278"/>
                <a:gd name="connsiteY5998" fmla="*/ 1535155 h 2329115"/>
                <a:gd name="connsiteX5999" fmla="*/ 1480209 w 3526278"/>
                <a:gd name="connsiteY5999" fmla="*/ 1530814 h 2329115"/>
                <a:gd name="connsiteX6000" fmla="*/ 1487805 w 3526278"/>
                <a:gd name="connsiteY6000" fmla="*/ 1512027 h 2329115"/>
                <a:gd name="connsiteX6001" fmla="*/ 1488537 w 3526278"/>
                <a:gd name="connsiteY6001" fmla="*/ 1511717 h 2329115"/>
                <a:gd name="connsiteX6002" fmla="*/ 1487801 w 3526278"/>
                <a:gd name="connsiteY6002" fmla="*/ 1509940 h 2329115"/>
                <a:gd name="connsiteX6003" fmla="*/ 1495397 w 3526278"/>
                <a:gd name="connsiteY6003" fmla="*/ 1491601 h 2329115"/>
                <a:gd name="connsiteX6004" fmla="*/ 1496683 w 3526278"/>
                <a:gd name="connsiteY6004" fmla="*/ 1491068 h 2329115"/>
                <a:gd name="connsiteX6005" fmla="*/ 1495391 w 3526278"/>
                <a:gd name="connsiteY6005" fmla="*/ 1487800 h 2329115"/>
                <a:gd name="connsiteX6006" fmla="*/ 1503173 w 3526278"/>
                <a:gd name="connsiteY6006" fmla="*/ 1468119 h 2329115"/>
                <a:gd name="connsiteX6007" fmla="*/ 1504975 w 3526278"/>
                <a:gd name="connsiteY6007" fmla="*/ 1467337 h 2329115"/>
                <a:gd name="connsiteX6008" fmla="*/ 1504247 w 3526278"/>
                <a:gd name="connsiteY6008" fmla="*/ 1465660 h 2329115"/>
                <a:gd name="connsiteX6009" fmla="*/ 1512214 w 3526278"/>
                <a:gd name="connsiteY6009" fmla="*/ 1447321 h 2329115"/>
                <a:gd name="connsiteX6010" fmla="*/ 1514955 w 3526278"/>
                <a:gd name="connsiteY6010" fmla="*/ 1446238 h 2329115"/>
                <a:gd name="connsiteX6011" fmla="*/ 1514368 w 3526278"/>
                <a:gd name="connsiteY6011" fmla="*/ 1444786 h 2329115"/>
                <a:gd name="connsiteX6012" fmla="*/ 1521964 w 3526278"/>
                <a:gd name="connsiteY6012" fmla="*/ 1425999 h 2329115"/>
                <a:gd name="connsiteX6013" fmla="*/ 1522695 w 3526278"/>
                <a:gd name="connsiteY6013" fmla="*/ 1425689 h 2329115"/>
                <a:gd name="connsiteX6014" fmla="*/ 1521959 w 3526278"/>
                <a:gd name="connsiteY6014" fmla="*/ 1423911 h 2329115"/>
                <a:gd name="connsiteX6015" fmla="*/ 1529555 w 3526278"/>
                <a:gd name="connsiteY6015" fmla="*/ 1405572 h 2329115"/>
                <a:gd name="connsiteX6016" fmla="*/ 1532996 w 3526278"/>
                <a:gd name="connsiteY6016" fmla="*/ 1404146 h 2329115"/>
                <a:gd name="connsiteX6017" fmla="*/ 1532080 w 3526278"/>
                <a:gd name="connsiteY6017" fmla="*/ 1401770 h 2329115"/>
                <a:gd name="connsiteX6018" fmla="*/ 1539676 w 3526278"/>
                <a:gd name="connsiteY6018" fmla="*/ 1382089 h 2329115"/>
                <a:gd name="connsiteX6019" fmla="*/ 1540549 w 3526278"/>
                <a:gd name="connsiteY6019" fmla="*/ 1381701 h 2329115"/>
                <a:gd name="connsiteX6020" fmla="*/ 1539671 w 3526278"/>
                <a:gd name="connsiteY6020" fmla="*/ 1379631 h 2329115"/>
                <a:gd name="connsiteX6021" fmla="*/ 1547452 w 3526278"/>
                <a:gd name="connsiteY6021" fmla="*/ 1361292 h 2329115"/>
                <a:gd name="connsiteX6022" fmla="*/ 1551432 w 3526278"/>
                <a:gd name="connsiteY6022" fmla="*/ 1359682 h 2329115"/>
                <a:gd name="connsiteX6023" fmla="*/ 1551057 w 3526278"/>
                <a:gd name="connsiteY6023" fmla="*/ 1358756 h 2329115"/>
                <a:gd name="connsiteX6024" fmla="*/ 1558654 w 3526278"/>
                <a:gd name="connsiteY6024" fmla="*/ 1339969 h 2329115"/>
                <a:gd name="connsiteX6025" fmla="*/ 1561537 w 3526278"/>
                <a:gd name="connsiteY6025" fmla="*/ 1338746 h 2329115"/>
                <a:gd name="connsiteX6026" fmla="*/ 1561179 w 3526278"/>
                <a:gd name="connsiteY6026" fmla="*/ 1337881 h 2329115"/>
                <a:gd name="connsiteX6027" fmla="*/ 1568775 w 3526278"/>
                <a:gd name="connsiteY6027" fmla="*/ 1319542 h 2329115"/>
                <a:gd name="connsiteX6028" fmla="*/ 1569684 w 3526278"/>
                <a:gd name="connsiteY6028" fmla="*/ 1319165 h 2329115"/>
                <a:gd name="connsiteX6029" fmla="*/ 1568769 w 3526278"/>
                <a:gd name="connsiteY6029" fmla="*/ 1317007 h 2329115"/>
                <a:gd name="connsiteX6030" fmla="*/ 1576736 w 3526278"/>
                <a:gd name="connsiteY6030" fmla="*/ 1298220 h 2329115"/>
                <a:gd name="connsiteX6031" fmla="*/ 1579331 w 3526278"/>
                <a:gd name="connsiteY6031" fmla="*/ 1297170 h 2329115"/>
                <a:gd name="connsiteX6032" fmla="*/ 1578890 w 3526278"/>
                <a:gd name="connsiteY6032" fmla="*/ 1296132 h 2329115"/>
                <a:gd name="connsiteX6033" fmla="*/ 1586672 w 3526278"/>
                <a:gd name="connsiteY6033" fmla="*/ 1277793 h 2329115"/>
                <a:gd name="connsiteX6034" fmla="*/ 1590651 w 3526278"/>
                <a:gd name="connsiteY6034" fmla="*/ 1276184 h 2329115"/>
                <a:gd name="connsiteX6035" fmla="*/ 1590276 w 3526278"/>
                <a:gd name="connsiteY6035" fmla="*/ 1275257 h 2329115"/>
                <a:gd name="connsiteX6036" fmla="*/ 1597873 w 3526278"/>
                <a:gd name="connsiteY6036" fmla="*/ 1256470 h 2329115"/>
                <a:gd name="connsiteX6037" fmla="*/ 1600515 w 3526278"/>
                <a:gd name="connsiteY6037" fmla="*/ 1255349 h 2329115"/>
                <a:gd name="connsiteX6038" fmla="*/ 1607994 w 3526278"/>
                <a:gd name="connsiteY6038" fmla="*/ 1236413 h 2329115"/>
                <a:gd name="connsiteX6039" fmla="*/ 1610872 w 3526278"/>
                <a:gd name="connsiteY6039" fmla="*/ 1235162 h 2329115"/>
                <a:gd name="connsiteX6040" fmla="*/ 1618115 w 3526278"/>
                <a:gd name="connsiteY6040" fmla="*/ 1217251 h 2329115"/>
                <a:gd name="connsiteX6041" fmla="*/ 1623199 w 3526278"/>
                <a:gd name="connsiteY6041" fmla="*/ 1215094 h 2329115"/>
                <a:gd name="connsiteX6042" fmla="*/ 1630951 w 3526278"/>
                <a:gd name="connsiteY6042" fmla="*/ 1196824 h 2329115"/>
                <a:gd name="connsiteX6043" fmla="*/ 1634713 w 3526278"/>
                <a:gd name="connsiteY6043" fmla="*/ 1195303 h 2329115"/>
                <a:gd name="connsiteX6044" fmla="*/ 1634555 w 3526278"/>
                <a:gd name="connsiteY6044" fmla="*/ 1194921 h 2329115"/>
                <a:gd name="connsiteX6045" fmla="*/ 1642152 w 3526278"/>
                <a:gd name="connsiteY6045" fmla="*/ 1176582 h 2329115"/>
                <a:gd name="connsiteX6046" fmla="*/ 1644881 w 3526278"/>
                <a:gd name="connsiteY6046" fmla="*/ 1175451 h 2329115"/>
                <a:gd name="connsiteX6047" fmla="*/ 1652273 w 3526278"/>
                <a:gd name="connsiteY6047" fmla="*/ 1157605 h 2329115"/>
                <a:gd name="connsiteX6048" fmla="*/ 1657426 w 3526278"/>
                <a:gd name="connsiteY6048" fmla="*/ 1155470 h 2329115"/>
                <a:gd name="connsiteX6049" fmla="*/ 1665109 w 3526278"/>
                <a:gd name="connsiteY6049" fmla="*/ 1137363 h 2329115"/>
                <a:gd name="connsiteX6050" fmla="*/ 1669322 w 3526278"/>
                <a:gd name="connsiteY6050" fmla="*/ 1135660 h 2329115"/>
                <a:gd name="connsiteX6051" fmla="*/ 1668715 w 3526278"/>
                <a:gd name="connsiteY6051" fmla="*/ 1134194 h 2329115"/>
                <a:gd name="connsiteX6052" fmla="*/ 1676311 w 3526278"/>
                <a:gd name="connsiteY6052" fmla="*/ 1115855 h 2329115"/>
                <a:gd name="connsiteX6053" fmla="*/ 1682726 w 3526278"/>
                <a:gd name="connsiteY6053" fmla="*/ 1113198 h 2329115"/>
                <a:gd name="connsiteX6054" fmla="*/ 1688962 w 3526278"/>
                <a:gd name="connsiteY6054" fmla="*/ 1098143 h 2329115"/>
                <a:gd name="connsiteX6055" fmla="*/ 1692238 w 3526278"/>
                <a:gd name="connsiteY6055" fmla="*/ 1096786 h 2329115"/>
                <a:gd name="connsiteX6056" fmla="*/ 1691487 w 3526278"/>
                <a:gd name="connsiteY6056" fmla="*/ 1094975 h 2329115"/>
                <a:gd name="connsiteX6057" fmla="*/ 1699083 w 3526278"/>
                <a:gd name="connsiteY6057" fmla="*/ 1076636 h 2329115"/>
                <a:gd name="connsiteX6058" fmla="*/ 1705539 w 3526278"/>
                <a:gd name="connsiteY6058" fmla="*/ 1073961 h 2329115"/>
                <a:gd name="connsiteX6059" fmla="*/ 1711920 w 3526278"/>
                <a:gd name="connsiteY6059" fmla="*/ 1058924 h 2329115"/>
                <a:gd name="connsiteX6060" fmla="*/ 1718608 w 3526278"/>
                <a:gd name="connsiteY6060" fmla="*/ 1056219 h 2329115"/>
                <a:gd name="connsiteX6061" fmla="*/ 1725651 w 3526278"/>
                <a:gd name="connsiteY6061" fmla="*/ 1037972 h 2329115"/>
                <a:gd name="connsiteX6062" fmla="*/ 1731883 w 3526278"/>
                <a:gd name="connsiteY6062" fmla="*/ 1035202 h 2329115"/>
                <a:gd name="connsiteX6063" fmla="*/ 1738302 w 3526278"/>
                <a:gd name="connsiteY6063" fmla="*/ 1019705 h 2329115"/>
                <a:gd name="connsiteX6064" fmla="*/ 1741378 w 3526278"/>
                <a:gd name="connsiteY6064" fmla="*/ 1018431 h 2329115"/>
                <a:gd name="connsiteX6065" fmla="*/ 1748979 w 3526278"/>
                <a:gd name="connsiteY6065" fmla="*/ 1000912 h 2329115"/>
                <a:gd name="connsiteX6066" fmla="*/ 1756172 w 3526278"/>
                <a:gd name="connsiteY6066" fmla="*/ 998069 h 2329115"/>
                <a:gd name="connsiteX6067" fmla="*/ 1762711 w 3526278"/>
                <a:gd name="connsiteY6067" fmla="*/ 983016 h 2329115"/>
                <a:gd name="connsiteX6068" fmla="*/ 1771647 w 3526278"/>
                <a:gd name="connsiteY6068" fmla="*/ 979487 h 2329115"/>
                <a:gd name="connsiteX6069" fmla="*/ 1777522 w 3526278"/>
                <a:gd name="connsiteY6069" fmla="*/ 965305 h 2329115"/>
                <a:gd name="connsiteX6070" fmla="*/ 1782669 w 3526278"/>
                <a:gd name="connsiteY6070" fmla="*/ 963172 h 2329115"/>
                <a:gd name="connsiteX6071" fmla="*/ 1790358 w 3526278"/>
                <a:gd name="connsiteY6071" fmla="*/ 944167 h 2329115"/>
                <a:gd name="connsiteX6072" fmla="*/ 1797929 w 3526278"/>
                <a:gd name="connsiteY6072" fmla="*/ 940957 h 2329115"/>
                <a:gd name="connsiteX6073" fmla="*/ 1804089 w 3526278"/>
                <a:gd name="connsiteY6073" fmla="*/ 926085 h 2329115"/>
                <a:gd name="connsiteX6074" fmla="*/ 1809873 w 3526278"/>
                <a:gd name="connsiteY6074" fmla="*/ 923689 h 2329115"/>
                <a:gd name="connsiteX6075" fmla="*/ 1816741 w 3526278"/>
                <a:gd name="connsiteY6075" fmla="*/ 907108 h 2329115"/>
                <a:gd name="connsiteX6076" fmla="*/ 1823845 w 3526278"/>
                <a:gd name="connsiteY6076" fmla="*/ 904165 h 2329115"/>
                <a:gd name="connsiteX6077" fmla="*/ 1829947 w 3526278"/>
                <a:gd name="connsiteY6077" fmla="*/ 889767 h 2329115"/>
                <a:gd name="connsiteX6078" fmla="*/ 1840185 w 3526278"/>
                <a:gd name="connsiteY6078" fmla="*/ 885623 h 2329115"/>
                <a:gd name="connsiteX6079" fmla="*/ 1845839 w 3526278"/>
                <a:gd name="connsiteY6079" fmla="*/ 870974 h 2329115"/>
                <a:gd name="connsiteX6080" fmla="*/ 1853356 w 3526278"/>
                <a:gd name="connsiteY6080" fmla="*/ 867633 h 2329115"/>
                <a:gd name="connsiteX6081" fmla="*/ 1858491 w 3526278"/>
                <a:gd name="connsiteY6081" fmla="*/ 855237 h 2329115"/>
                <a:gd name="connsiteX6082" fmla="*/ 1867644 w 3526278"/>
                <a:gd name="connsiteY6082" fmla="*/ 851446 h 2329115"/>
                <a:gd name="connsiteX6083" fmla="*/ 1873857 w 3526278"/>
                <a:gd name="connsiteY6083" fmla="*/ 836446 h 2329115"/>
                <a:gd name="connsiteX6084" fmla="*/ 1884538 w 3526278"/>
                <a:gd name="connsiteY6084" fmla="*/ 832022 h 2329115"/>
                <a:gd name="connsiteX6085" fmla="*/ 1890119 w 3526278"/>
                <a:gd name="connsiteY6085" fmla="*/ 818549 h 2329115"/>
                <a:gd name="connsiteX6086" fmla="*/ 1897056 w 3526278"/>
                <a:gd name="connsiteY6086" fmla="*/ 815675 h 2329115"/>
                <a:gd name="connsiteX6087" fmla="*/ 1902770 w 3526278"/>
                <a:gd name="connsiteY6087" fmla="*/ 801208 h 2329115"/>
                <a:gd name="connsiteX6088" fmla="*/ 1912861 w 3526278"/>
                <a:gd name="connsiteY6088" fmla="*/ 796824 h 2329115"/>
                <a:gd name="connsiteX6089" fmla="*/ 1918136 w 3526278"/>
                <a:gd name="connsiteY6089" fmla="*/ 784390 h 2329115"/>
                <a:gd name="connsiteX6090" fmla="*/ 1928858 w 3526278"/>
                <a:gd name="connsiteY6090" fmla="*/ 780054 h 2329115"/>
                <a:gd name="connsiteX6091" fmla="*/ 1934399 w 3526278"/>
                <a:gd name="connsiteY6091" fmla="*/ 766678 h 2329115"/>
                <a:gd name="connsiteX6092" fmla="*/ 1944736 w 3526278"/>
                <a:gd name="connsiteY6092" fmla="*/ 762396 h 2329115"/>
                <a:gd name="connsiteX6093" fmla="*/ 1949580 w 3526278"/>
                <a:gd name="connsiteY6093" fmla="*/ 750416 h 2329115"/>
                <a:gd name="connsiteX6094" fmla="*/ 1960539 w 3526278"/>
                <a:gd name="connsiteY6094" fmla="*/ 745766 h 2329115"/>
                <a:gd name="connsiteX6095" fmla="*/ 1966027 w 3526278"/>
                <a:gd name="connsiteY6095" fmla="*/ 732519 h 2329115"/>
                <a:gd name="connsiteX6096" fmla="*/ 1976761 w 3526278"/>
                <a:gd name="connsiteY6096" fmla="*/ 728072 h 2329115"/>
                <a:gd name="connsiteX6097" fmla="*/ 1981208 w 3526278"/>
                <a:gd name="connsiteY6097" fmla="*/ 717337 h 2329115"/>
                <a:gd name="connsiteX6098" fmla="*/ 1991385 w 3526278"/>
                <a:gd name="connsiteY6098" fmla="*/ 713121 h 2329115"/>
                <a:gd name="connsiteX6099" fmla="*/ 1996575 w 3526278"/>
                <a:gd name="connsiteY6099" fmla="*/ 700891 h 2329115"/>
                <a:gd name="connsiteX6100" fmla="*/ 2007777 w 3526278"/>
                <a:gd name="connsiteY6100" fmla="*/ 696361 h 2329115"/>
                <a:gd name="connsiteX6101" fmla="*/ 2012837 w 3526278"/>
                <a:gd name="connsiteY6101" fmla="*/ 683550 h 2329115"/>
                <a:gd name="connsiteX6102" fmla="*/ 2023095 w 3526278"/>
                <a:gd name="connsiteY6102" fmla="*/ 679093 h 2329115"/>
                <a:gd name="connsiteX6103" fmla="*/ 2028019 w 3526278"/>
                <a:gd name="connsiteY6103" fmla="*/ 666917 h 2329115"/>
                <a:gd name="connsiteX6104" fmla="*/ 2038808 w 3526278"/>
                <a:gd name="connsiteY6104" fmla="*/ 662339 h 2329115"/>
                <a:gd name="connsiteX6105" fmla="*/ 2043385 w 3526278"/>
                <a:gd name="connsiteY6105" fmla="*/ 651550 h 2329115"/>
                <a:gd name="connsiteX6106" fmla="*/ 2055561 w 3526278"/>
                <a:gd name="connsiteY6106" fmla="*/ 646627 h 2329115"/>
                <a:gd name="connsiteX6107" fmla="*/ 2060017 w 3526278"/>
                <a:gd name="connsiteY6107" fmla="*/ 636369 h 2329115"/>
                <a:gd name="connsiteX6108" fmla="*/ 2072919 w 3526278"/>
                <a:gd name="connsiteY6108" fmla="*/ 631273 h 2329115"/>
                <a:gd name="connsiteX6109" fmla="*/ 2077543 w 3526278"/>
                <a:gd name="connsiteY6109" fmla="*/ 620107 h 2329115"/>
                <a:gd name="connsiteX6110" fmla="*/ 2089490 w 3526278"/>
                <a:gd name="connsiteY6110" fmla="*/ 615159 h 2329115"/>
                <a:gd name="connsiteX6111" fmla="*/ 2090171 w 3526278"/>
                <a:gd name="connsiteY6111" fmla="*/ 613516 h 2329115"/>
                <a:gd name="connsiteX6112" fmla="*/ 2076115 w 3526278"/>
                <a:gd name="connsiteY6112" fmla="*/ 619764 h 2329115"/>
                <a:gd name="connsiteX6113" fmla="*/ 2073368 w 3526278"/>
                <a:gd name="connsiteY6113" fmla="*/ 626237 h 2329115"/>
                <a:gd name="connsiteX6114" fmla="*/ 2061388 w 3526278"/>
                <a:gd name="connsiteY6114" fmla="*/ 631081 h 2329115"/>
                <a:gd name="connsiteX6115" fmla="*/ 2057106 w 3526278"/>
                <a:gd name="connsiteY6115" fmla="*/ 641419 h 2329115"/>
                <a:gd name="connsiteX6116" fmla="*/ 2043633 w 3526278"/>
                <a:gd name="connsiteY6116" fmla="*/ 647000 h 2329115"/>
                <a:gd name="connsiteX6117" fmla="*/ 2039209 w 3526278"/>
                <a:gd name="connsiteY6117" fmla="*/ 657680 h 2329115"/>
                <a:gd name="connsiteX6118" fmla="*/ 2027263 w 3526278"/>
                <a:gd name="connsiteY6118" fmla="*/ 662629 h 2329115"/>
                <a:gd name="connsiteX6119" fmla="*/ 2022947 w 3526278"/>
                <a:gd name="connsiteY6119" fmla="*/ 673047 h 2329115"/>
                <a:gd name="connsiteX6120" fmla="*/ 2012026 w 3526278"/>
                <a:gd name="connsiteY6120" fmla="*/ 677571 h 2329115"/>
                <a:gd name="connsiteX6121" fmla="*/ 2007396 w 3526278"/>
                <a:gd name="connsiteY6121" fmla="*/ 688228 h 2329115"/>
                <a:gd name="connsiteX6122" fmla="*/ 1993078 w 3526278"/>
                <a:gd name="connsiteY6122" fmla="*/ 693883 h 2329115"/>
                <a:gd name="connsiteX6123" fmla="*/ 1988789 w 3526278"/>
                <a:gd name="connsiteY6123" fmla="*/ 704490 h 2329115"/>
                <a:gd name="connsiteX6124" fmla="*/ 1978867 w 3526278"/>
                <a:gd name="connsiteY6124" fmla="*/ 708700 h 2329115"/>
                <a:gd name="connsiteX6125" fmla="*/ 1973607 w 3526278"/>
                <a:gd name="connsiteY6125" fmla="*/ 722018 h 2329115"/>
                <a:gd name="connsiteX6126" fmla="*/ 1962857 w 3526278"/>
                <a:gd name="connsiteY6126" fmla="*/ 726688 h 2329115"/>
                <a:gd name="connsiteX6127" fmla="*/ 1958240 w 3526278"/>
                <a:gd name="connsiteY6127" fmla="*/ 737569 h 2329115"/>
                <a:gd name="connsiteX6128" fmla="*/ 1946890 w 3526278"/>
                <a:gd name="connsiteY6128" fmla="*/ 742159 h 2329115"/>
                <a:gd name="connsiteX6129" fmla="*/ 1941978 w 3526278"/>
                <a:gd name="connsiteY6129" fmla="*/ 754015 h 2329115"/>
                <a:gd name="connsiteX6130" fmla="*/ 1931244 w 3526278"/>
                <a:gd name="connsiteY6130" fmla="*/ 758462 h 2329115"/>
                <a:gd name="connsiteX6131" fmla="*/ 1926797 w 3526278"/>
                <a:gd name="connsiteY6131" fmla="*/ 769197 h 2329115"/>
                <a:gd name="connsiteX6132" fmla="*/ 1917644 w 3526278"/>
                <a:gd name="connsiteY6132" fmla="*/ 772988 h 2329115"/>
                <a:gd name="connsiteX6133" fmla="*/ 1911430 w 3526278"/>
                <a:gd name="connsiteY6133" fmla="*/ 787989 h 2329115"/>
                <a:gd name="connsiteX6134" fmla="*/ 1899484 w 3526278"/>
                <a:gd name="connsiteY6134" fmla="*/ 792938 h 2329115"/>
                <a:gd name="connsiteX6135" fmla="*/ 1895169 w 3526278"/>
                <a:gd name="connsiteY6135" fmla="*/ 803356 h 2329115"/>
                <a:gd name="connsiteX6136" fmla="*/ 1885699 w 3526278"/>
                <a:gd name="connsiteY6136" fmla="*/ 807279 h 2329115"/>
                <a:gd name="connsiteX6137" fmla="*/ 1879987 w 3526278"/>
                <a:gd name="connsiteY6137" fmla="*/ 821068 h 2329115"/>
                <a:gd name="connsiteX6138" fmla="*/ 1873610 w 3526278"/>
                <a:gd name="connsiteY6138" fmla="*/ 823710 h 2329115"/>
                <a:gd name="connsiteX6139" fmla="*/ 1867150 w 3526278"/>
                <a:gd name="connsiteY6139" fmla="*/ 839676 h 2329115"/>
                <a:gd name="connsiteX6140" fmla="*/ 1855237 w 3526278"/>
                <a:gd name="connsiteY6140" fmla="*/ 844727 h 2329115"/>
                <a:gd name="connsiteX6141" fmla="*/ 1850889 w 3526278"/>
                <a:gd name="connsiteY6141" fmla="*/ 855227 h 2329115"/>
                <a:gd name="connsiteX6142" fmla="*/ 1841736 w 3526278"/>
                <a:gd name="connsiteY6142" fmla="*/ 859018 h 2329115"/>
                <a:gd name="connsiteX6143" fmla="*/ 1835522 w 3526278"/>
                <a:gd name="connsiteY6143" fmla="*/ 874019 h 2329115"/>
                <a:gd name="connsiteX6144" fmla="*/ 1827895 w 3526278"/>
                <a:gd name="connsiteY6144" fmla="*/ 877179 h 2329115"/>
                <a:gd name="connsiteX6145" fmla="*/ 1821791 w 3526278"/>
                <a:gd name="connsiteY6145" fmla="*/ 891916 h 2329115"/>
                <a:gd name="connsiteX6146" fmla="*/ 1812183 w 3526278"/>
                <a:gd name="connsiteY6146" fmla="*/ 895895 h 2329115"/>
                <a:gd name="connsiteX6147" fmla="*/ 1806609 w 3526278"/>
                <a:gd name="connsiteY6147" fmla="*/ 910337 h 2329115"/>
                <a:gd name="connsiteX6148" fmla="*/ 1799787 w 3526278"/>
                <a:gd name="connsiteY6148" fmla="*/ 913369 h 2329115"/>
                <a:gd name="connsiteX6149" fmla="*/ 1793772 w 3526278"/>
                <a:gd name="connsiteY6149" fmla="*/ 928235 h 2329115"/>
                <a:gd name="connsiteX6150" fmla="*/ 1784768 w 3526278"/>
                <a:gd name="connsiteY6150" fmla="*/ 932054 h 2329115"/>
                <a:gd name="connsiteX6151" fmla="*/ 1779671 w 3526278"/>
                <a:gd name="connsiteY6151" fmla="*/ 943787 h 2329115"/>
                <a:gd name="connsiteX6152" fmla="*/ 1771360 w 3526278"/>
                <a:gd name="connsiteY6152" fmla="*/ 947069 h 2329115"/>
                <a:gd name="connsiteX6153" fmla="*/ 1764859 w 3526278"/>
                <a:gd name="connsiteY6153" fmla="*/ 962763 h 2329115"/>
                <a:gd name="connsiteX6154" fmla="*/ 1759097 w 3526278"/>
                <a:gd name="connsiteY6154" fmla="*/ 965150 h 2329115"/>
                <a:gd name="connsiteX6155" fmla="*/ 1752023 w 3526278"/>
                <a:gd name="connsiteY6155" fmla="*/ 982636 h 2329115"/>
                <a:gd name="connsiteX6156" fmla="*/ 1745087 w 3526278"/>
                <a:gd name="connsiteY6156" fmla="*/ 985577 h 2329115"/>
                <a:gd name="connsiteX6157" fmla="*/ 1738292 w 3526278"/>
                <a:gd name="connsiteY6157" fmla="*/ 1001983 h 2329115"/>
                <a:gd name="connsiteX6158" fmla="*/ 1731877 w 3526278"/>
                <a:gd name="connsiteY6158" fmla="*/ 1004641 h 2329115"/>
                <a:gd name="connsiteX6159" fmla="*/ 1725641 w 3526278"/>
                <a:gd name="connsiteY6159" fmla="*/ 1019695 h 2329115"/>
                <a:gd name="connsiteX6160" fmla="*/ 1719571 w 3526278"/>
                <a:gd name="connsiteY6160" fmla="*/ 1022209 h 2329115"/>
                <a:gd name="connsiteX6161" fmla="*/ 1712989 w 3526278"/>
                <a:gd name="connsiteY6161" fmla="*/ 1038486 h 2329115"/>
                <a:gd name="connsiteX6162" fmla="*/ 1705099 w 3526278"/>
                <a:gd name="connsiteY6162" fmla="*/ 1041834 h 2329115"/>
                <a:gd name="connsiteX6163" fmla="*/ 1699072 w 3526278"/>
                <a:gd name="connsiteY6163" fmla="*/ 1056383 h 2329115"/>
                <a:gd name="connsiteX6164" fmla="*/ 1693639 w 3526278"/>
                <a:gd name="connsiteY6164" fmla="*/ 1058634 h 2329115"/>
                <a:gd name="connsiteX6165" fmla="*/ 1686421 w 3526278"/>
                <a:gd name="connsiteY6165" fmla="*/ 1077335 h 2329115"/>
                <a:gd name="connsiteX6166" fmla="*/ 1680189 w 3526278"/>
                <a:gd name="connsiteY6166" fmla="*/ 1080105 h 2329115"/>
                <a:gd name="connsiteX6167" fmla="*/ 1673770 w 3526278"/>
                <a:gd name="connsiteY6167" fmla="*/ 1095602 h 2329115"/>
                <a:gd name="connsiteX6168" fmla="*/ 1670384 w 3526278"/>
                <a:gd name="connsiteY6168" fmla="*/ 1097004 h 2329115"/>
                <a:gd name="connsiteX6169" fmla="*/ 1663464 w 3526278"/>
                <a:gd name="connsiteY6169" fmla="*/ 1113314 h 2329115"/>
                <a:gd name="connsiteX6170" fmla="*/ 1657085 w 3526278"/>
                <a:gd name="connsiteY6170" fmla="*/ 1115893 h 2329115"/>
                <a:gd name="connsiteX6171" fmla="*/ 1657329 w 3526278"/>
                <a:gd name="connsiteY6171" fmla="*/ 1116483 h 2329115"/>
                <a:gd name="connsiteX6172" fmla="*/ 1649732 w 3526278"/>
                <a:gd name="connsiteY6172" fmla="*/ 1134822 h 2329115"/>
                <a:gd name="connsiteX6173" fmla="*/ 1643317 w 3526278"/>
                <a:gd name="connsiteY6173" fmla="*/ 1137479 h 2329115"/>
                <a:gd name="connsiteX6174" fmla="*/ 1637081 w 3526278"/>
                <a:gd name="connsiteY6174" fmla="*/ 1152534 h 2329115"/>
                <a:gd name="connsiteX6175" fmla="*/ 1633791 w 3526278"/>
                <a:gd name="connsiteY6175" fmla="*/ 1153897 h 2329115"/>
                <a:gd name="connsiteX6176" fmla="*/ 1634556 w 3526278"/>
                <a:gd name="connsiteY6176" fmla="*/ 1155702 h 2329115"/>
                <a:gd name="connsiteX6177" fmla="*/ 1626774 w 3526278"/>
                <a:gd name="connsiteY6177" fmla="*/ 1174041 h 2329115"/>
                <a:gd name="connsiteX6178" fmla="*/ 1623005 w 3526278"/>
                <a:gd name="connsiteY6178" fmla="*/ 1175565 h 2329115"/>
                <a:gd name="connsiteX6179" fmla="*/ 1623171 w 3526278"/>
                <a:gd name="connsiteY6179" fmla="*/ 1175944 h 2329115"/>
                <a:gd name="connsiteX6180" fmla="*/ 1615203 w 3526278"/>
                <a:gd name="connsiteY6180" fmla="*/ 1194283 h 2329115"/>
                <a:gd name="connsiteX6181" fmla="*/ 1609917 w 3526278"/>
                <a:gd name="connsiteY6181" fmla="*/ 1196371 h 2329115"/>
                <a:gd name="connsiteX6182" fmla="*/ 1602922 w 3526278"/>
                <a:gd name="connsiteY6182" fmla="*/ 1213260 h 2329115"/>
                <a:gd name="connsiteX6183" fmla="*/ 1600094 w 3526278"/>
                <a:gd name="connsiteY6183" fmla="*/ 1214432 h 2329115"/>
                <a:gd name="connsiteX6184" fmla="*/ 1600397 w 3526278"/>
                <a:gd name="connsiteY6184" fmla="*/ 1215163 h 2329115"/>
                <a:gd name="connsiteX6185" fmla="*/ 1592801 w 3526278"/>
                <a:gd name="connsiteY6185" fmla="*/ 1233502 h 2329115"/>
                <a:gd name="connsiteX6186" fmla="*/ 1589750 w 3526278"/>
                <a:gd name="connsiteY6186" fmla="*/ 1234766 h 2329115"/>
                <a:gd name="connsiteX6187" fmla="*/ 1590277 w 3526278"/>
                <a:gd name="connsiteY6187" fmla="*/ 1236038 h 2329115"/>
                <a:gd name="connsiteX6188" fmla="*/ 1582495 w 3526278"/>
                <a:gd name="connsiteY6188" fmla="*/ 1254824 h 2329115"/>
                <a:gd name="connsiteX6189" fmla="*/ 1578574 w 3526278"/>
                <a:gd name="connsiteY6189" fmla="*/ 1256448 h 2329115"/>
                <a:gd name="connsiteX6190" fmla="*/ 1571294 w 3526278"/>
                <a:gd name="connsiteY6190" fmla="*/ 1274881 h 2329115"/>
                <a:gd name="connsiteX6191" fmla="*/ 1568415 w 3526278"/>
                <a:gd name="connsiteY6191" fmla="*/ 1276132 h 2329115"/>
                <a:gd name="connsiteX6192" fmla="*/ 1561173 w 3526278"/>
                <a:gd name="connsiteY6192" fmla="*/ 1294043 h 2329115"/>
                <a:gd name="connsiteX6193" fmla="*/ 1558289 w 3526278"/>
                <a:gd name="connsiteY6193" fmla="*/ 1295266 h 2329115"/>
                <a:gd name="connsiteX6194" fmla="*/ 1558648 w 3526278"/>
                <a:gd name="connsiteY6194" fmla="*/ 1296132 h 2329115"/>
                <a:gd name="connsiteX6195" fmla="*/ 1551052 w 3526278"/>
                <a:gd name="connsiteY6195" fmla="*/ 1314471 h 2329115"/>
                <a:gd name="connsiteX6196" fmla="*/ 1548001 w 3526278"/>
                <a:gd name="connsiteY6196" fmla="*/ 1315735 h 2329115"/>
                <a:gd name="connsiteX6197" fmla="*/ 1548528 w 3526278"/>
                <a:gd name="connsiteY6197" fmla="*/ 1317007 h 2329115"/>
                <a:gd name="connsiteX6198" fmla="*/ 1540746 w 3526278"/>
                <a:gd name="connsiteY6198" fmla="*/ 1335793 h 2329115"/>
                <a:gd name="connsiteX6199" fmla="*/ 1536931 w 3526278"/>
                <a:gd name="connsiteY6199" fmla="*/ 1337373 h 2329115"/>
                <a:gd name="connsiteX6200" fmla="*/ 1537141 w 3526278"/>
                <a:gd name="connsiteY6200" fmla="*/ 1337881 h 2329115"/>
                <a:gd name="connsiteX6201" fmla="*/ 1529545 w 3526278"/>
                <a:gd name="connsiteY6201" fmla="*/ 1356220 h 2329115"/>
                <a:gd name="connsiteX6202" fmla="*/ 1526504 w 3526278"/>
                <a:gd name="connsiteY6202" fmla="*/ 1357479 h 2329115"/>
                <a:gd name="connsiteX6203" fmla="*/ 1527020 w 3526278"/>
                <a:gd name="connsiteY6203" fmla="*/ 1358756 h 2329115"/>
                <a:gd name="connsiteX6204" fmla="*/ 1519424 w 3526278"/>
                <a:gd name="connsiteY6204" fmla="*/ 1377542 h 2329115"/>
                <a:gd name="connsiteX6205" fmla="*/ 1518693 w 3526278"/>
                <a:gd name="connsiteY6205" fmla="*/ 1377853 h 2329115"/>
                <a:gd name="connsiteX6206" fmla="*/ 1519429 w 3526278"/>
                <a:gd name="connsiteY6206" fmla="*/ 1379631 h 2329115"/>
                <a:gd name="connsiteX6207" fmla="*/ 1511833 w 3526278"/>
                <a:gd name="connsiteY6207" fmla="*/ 1397970 h 2329115"/>
                <a:gd name="connsiteX6208" fmla="*/ 1508373 w 3526278"/>
                <a:gd name="connsiteY6208" fmla="*/ 1399404 h 2329115"/>
                <a:gd name="connsiteX6209" fmla="*/ 1509308 w 3526278"/>
                <a:gd name="connsiteY6209" fmla="*/ 1401770 h 2329115"/>
                <a:gd name="connsiteX6210" fmla="*/ 1501526 w 3526278"/>
                <a:gd name="connsiteY6210" fmla="*/ 1421452 h 2329115"/>
                <a:gd name="connsiteX6211" fmla="*/ 1499752 w 3526278"/>
                <a:gd name="connsiteY6211" fmla="*/ 1422221 h 2329115"/>
                <a:gd name="connsiteX6212" fmla="*/ 1500452 w 3526278"/>
                <a:gd name="connsiteY6212" fmla="*/ 1423911 h 2329115"/>
                <a:gd name="connsiteX6213" fmla="*/ 1492855 w 3526278"/>
                <a:gd name="connsiteY6213" fmla="*/ 1442250 h 2329115"/>
                <a:gd name="connsiteX6214" fmla="*/ 1489814 w 3526278"/>
                <a:gd name="connsiteY6214" fmla="*/ 1443509 h 2329115"/>
                <a:gd name="connsiteX6215" fmla="*/ 1490331 w 3526278"/>
                <a:gd name="connsiteY6215" fmla="*/ 1444786 h 2329115"/>
                <a:gd name="connsiteX6216" fmla="*/ 1482735 w 3526278"/>
                <a:gd name="connsiteY6216" fmla="*/ 1463572 h 2329115"/>
                <a:gd name="connsiteX6217" fmla="*/ 1482004 w 3526278"/>
                <a:gd name="connsiteY6217" fmla="*/ 1463882 h 2329115"/>
                <a:gd name="connsiteX6218" fmla="*/ 1482740 w 3526278"/>
                <a:gd name="connsiteY6218" fmla="*/ 1465660 h 2329115"/>
                <a:gd name="connsiteX6219" fmla="*/ 1475144 w 3526278"/>
                <a:gd name="connsiteY6219" fmla="*/ 1483999 h 2329115"/>
                <a:gd name="connsiteX6220" fmla="*/ 1473884 w 3526278"/>
                <a:gd name="connsiteY6220" fmla="*/ 1484521 h 2329115"/>
                <a:gd name="connsiteX6221" fmla="*/ 1475149 w 3526278"/>
                <a:gd name="connsiteY6221" fmla="*/ 1487800 h 2329115"/>
                <a:gd name="connsiteX6222" fmla="*/ 1467553 w 3526278"/>
                <a:gd name="connsiteY6222" fmla="*/ 1507481 h 2329115"/>
                <a:gd name="connsiteX6223" fmla="*/ 1466644 w 3526278"/>
                <a:gd name="connsiteY6223" fmla="*/ 1507884 h 2329115"/>
                <a:gd name="connsiteX6224" fmla="*/ 1467558 w 3526278"/>
                <a:gd name="connsiteY6224" fmla="*/ 1509940 h 2329115"/>
                <a:gd name="connsiteX6225" fmla="*/ 1459407 w 3526278"/>
                <a:gd name="connsiteY6225" fmla="*/ 1528279 h 2329115"/>
                <a:gd name="connsiteX6226" fmla="*/ 1455721 w 3526278"/>
                <a:gd name="connsiteY6226" fmla="*/ 1529702 h 2329115"/>
                <a:gd name="connsiteX6227" fmla="*/ 1456172 w 3526278"/>
                <a:gd name="connsiteY6227" fmla="*/ 1530814 h 2329115"/>
                <a:gd name="connsiteX6228" fmla="*/ 1448575 w 3526278"/>
                <a:gd name="connsiteY6228" fmla="*/ 1549601 h 2329115"/>
                <a:gd name="connsiteX6229" fmla="*/ 1446953 w 3526278"/>
                <a:gd name="connsiteY6229" fmla="*/ 1550290 h 2329115"/>
                <a:gd name="connsiteX6230" fmla="*/ 1448581 w 3526278"/>
                <a:gd name="connsiteY6230" fmla="*/ 1554219 h 2329115"/>
                <a:gd name="connsiteX6231" fmla="*/ 1441551 w 3526278"/>
                <a:gd name="connsiteY6231" fmla="*/ 1571192 h 2329115"/>
                <a:gd name="connsiteX6232" fmla="*/ 1443521 w 3526278"/>
                <a:gd name="connsiteY6232" fmla="*/ 1575726 h 2329115"/>
                <a:gd name="connsiteX6233" fmla="*/ 1435554 w 3526278"/>
                <a:gd name="connsiteY6233" fmla="*/ 1594065 h 2329115"/>
                <a:gd name="connsiteX6234" fmla="*/ 1434298 w 3526278"/>
                <a:gd name="connsiteY6234" fmla="*/ 1594561 h 2329115"/>
                <a:gd name="connsiteX6235" fmla="*/ 1435930 w 3526278"/>
                <a:gd name="connsiteY6235" fmla="*/ 1598499 h 2329115"/>
                <a:gd name="connsiteX6236" fmla="*/ 1428333 w 3526278"/>
                <a:gd name="connsiteY6236" fmla="*/ 1616838 h 2329115"/>
                <a:gd name="connsiteX6237" fmla="*/ 1427195 w 3526278"/>
                <a:gd name="connsiteY6237" fmla="*/ 1617310 h 2329115"/>
                <a:gd name="connsiteX6238" fmla="*/ 1428340 w 3526278"/>
                <a:gd name="connsiteY6238" fmla="*/ 1620006 h 2329115"/>
                <a:gd name="connsiteX6239" fmla="*/ 1420557 w 3526278"/>
                <a:gd name="connsiteY6239" fmla="*/ 1638346 h 2329115"/>
                <a:gd name="connsiteX6240" fmla="*/ 1418065 w 3526278"/>
                <a:gd name="connsiteY6240" fmla="*/ 1639354 h 2329115"/>
                <a:gd name="connsiteX6241" fmla="*/ 1419483 w 3526278"/>
                <a:gd name="connsiteY6241" fmla="*/ 1642779 h 2329115"/>
                <a:gd name="connsiteX6242" fmla="*/ 1412499 w 3526278"/>
                <a:gd name="connsiteY6242" fmla="*/ 1659641 h 2329115"/>
                <a:gd name="connsiteX6243" fmla="*/ 1414423 w 3526278"/>
                <a:gd name="connsiteY6243" fmla="*/ 1664286 h 2329115"/>
                <a:gd name="connsiteX6244" fmla="*/ 1406826 w 3526278"/>
                <a:gd name="connsiteY6244" fmla="*/ 1682625 h 2329115"/>
                <a:gd name="connsiteX6245" fmla="*/ 1405263 w 3526278"/>
                <a:gd name="connsiteY6245" fmla="*/ 1683272 h 2329115"/>
                <a:gd name="connsiteX6246" fmla="*/ 1406832 w 3526278"/>
                <a:gd name="connsiteY6246" fmla="*/ 1687058 h 2329115"/>
                <a:gd name="connsiteX6247" fmla="*/ 1399323 w 3526278"/>
                <a:gd name="connsiteY6247" fmla="*/ 1705186 h 2329115"/>
                <a:gd name="connsiteX6248" fmla="*/ 1401771 w 3526278"/>
                <a:gd name="connsiteY6248" fmla="*/ 1711096 h 2329115"/>
                <a:gd name="connsiteX6249" fmla="*/ 1395048 w 3526278"/>
                <a:gd name="connsiteY6249" fmla="*/ 1727326 h 2329115"/>
                <a:gd name="connsiteX6250" fmla="*/ 1396711 w 3526278"/>
                <a:gd name="connsiteY6250" fmla="*/ 1731338 h 2329115"/>
                <a:gd name="connsiteX6251" fmla="*/ 1389114 w 3526278"/>
                <a:gd name="connsiteY6251" fmla="*/ 1749678 h 2329115"/>
                <a:gd name="connsiteX6252" fmla="*/ 1387063 w 3526278"/>
                <a:gd name="connsiteY6252" fmla="*/ 1750527 h 2329115"/>
                <a:gd name="connsiteX6253" fmla="*/ 1389121 w 3526278"/>
                <a:gd name="connsiteY6253" fmla="*/ 1755376 h 2329115"/>
                <a:gd name="connsiteX6254" fmla="*/ 1381654 w 3526278"/>
                <a:gd name="connsiteY6254" fmla="*/ 1772972 h 2329115"/>
                <a:gd name="connsiteX6255" fmla="*/ 1384060 w 3526278"/>
                <a:gd name="connsiteY6255" fmla="*/ 1778781 h 2329115"/>
                <a:gd name="connsiteX6256" fmla="*/ 1376278 w 3526278"/>
                <a:gd name="connsiteY6256" fmla="*/ 1797567 h 2329115"/>
                <a:gd name="connsiteX6257" fmla="*/ 1375888 w 3526278"/>
                <a:gd name="connsiteY6257" fmla="*/ 1797729 h 2329115"/>
                <a:gd name="connsiteX6258" fmla="*/ 1377734 w 3526278"/>
                <a:gd name="connsiteY6258" fmla="*/ 1802186 h 2329115"/>
                <a:gd name="connsiteX6259" fmla="*/ 1370385 w 3526278"/>
                <a:gd name="connsiteY6259" fmla="*/ 1819930 h 2329115"/>
                <a:gd name="connsiteX6260" fmla="*/ 1372674 w 3526278"/>
                <a:gd name="connsiteY6260" fmla="*/ 1825591 h 2329115"/>
                <a:gd name="connsiteX6261" fmla="*/ 1366894 w 3526278"/>
                <a:gd name="connsiteY6261" fmla="*/ 1839885 h 2329115"/>
                <a:gd name="connsiteX6262" fmla="*/ 1370144 w 3526278"/>
                <a:gd name="connsiteY6262" fmla="*/ 1847732 h 2329115"/>
                <a:gd name="connsiteX6263" fmla="*/ 1362898 w 3526278"/>
                <a:gd name="connsiteY6263" fmla="*/ 1865227 h 2329115"/>
                <a:gd name="connsiteX6264" fmla="*/ 1365083 w 3526278"/>
                <a:gd name="connsiteY6264" fmla="*/ 1870503 h 2329115"/>
                <a:gd name="connsiteX6265" fmla="*/ 1357836 w 3526278"/>
                <a:gd name="connsiteY6265" fmla="*/ 1887998 h 2329115"/>
                <a:gd name="connsiteX6266" fmla="*/ 1360022 w 3526278"/>
                <a:gd name="connsiteY6266" fmla="*/ 1893276 h 2329115"/>
                <a:gd name="connsiteX6267" fmla="*/ 1352513 w 3526278"/>
                <a:gd name="connsiteY6267" fmla="*/ 1911404 h 2329115"/>
                <a:gd name="connsiteX6268" fmla="*/ 1354962 w 3526278"/>
                <a:gd name="connsiteY6268" fmla="*/ 1917314 h 2329115"/>
                <a:gd name="connsiteX6269" fmla="*/ 1348980 w 3526278"/>
                <a:gd name="connsiteY6269" fmla="*/ 1931754 h 2329115"/>
                <a:gd name="connsiteX6270" fmla="*/ 1352431 w 3526278"/>
                <a:gd name="connsiteY6270" fmla="*/ 1940086 h 2329115"/>
                <a:gd name="connsiteX6271" fmla="*/ 1345880 w 3526278"/>
                <a:gd name="connsiteY6271" fmla="*/ 1955903 h 2329115"/>
                <a:gd name="connsiteX6272" fmla="*/ 1349900 w 3526278"/>
                <a:gd name="connsiteY6272" fmla="*/ 1965389 h 2329115"/>
                <a:gd name="connsiteX6273" fmla="*/ 1342495 w 3526278"/>
                <a:gd name="connsiteY6273" fmla="*/ 1982861 h 2329115"/>
                <a:gd name="connsiteX6274" fmla="*/ 1344841 w 3526278"/>
                <a:gd name="connsiteY6274" fmla="*/ 1988793 h 2329115"/>
                <a:gd name="connsiteX6275" fmla="*/ 1338571 w 3526278"/>
                <a:gd name="connsiteY6275" fmla="*/ 2004650 h 2329115"/>
                <a:gd name="connsiteX6276" fmla="*/ 1342310 w 3526278"/>
                <a:gd name="connsiteY6276" fmla="*/ 2013463 h 2329115"/>
                <a:gd name="connsiteX6277" fmla="*/ 1336124 w 3526278"/>
                <a:gd name="connsiteY6277" fmla="*/ 2028042 h 2329115"/>
                <a:gd name="connsiteX6278" fmla="*/ 1339780 w 3526278"/>
                <a:gd name="connsiteY6278" fmla="*/ 2036868 h 2329115"/>
                <a:gd name="connsiteX6279" fmla="*/ 1333035 w 3526278"/>
                <a:gd name="connsiteY6279" fmla="*/ 2053153 h 2329115"/>
                <a:gd name="connsiteX6280" fmla="*/ 1335984 w 3526278"/>
                <a:gd name="connsiteY6280" fmla="*/ 2060274 h 2329115"/>
                <a:gd name="connsiteX6281" fmla="*/ 1329741 w 3526278"/>
                <a:gd name="connsiteY6281" fmla="*/ 2075346 h 2329115"/>
                <a:gd name="connsiteX6282" fmla="*/ 1333454 w 3526278"/>
                <a:gd name="connsiteY6282" fmla="*/ 2084311 h 2329115"/>
                <a:gd name="connsiteX6283" fmla="*/ 1327472 w 3526278"/>
                <a:gd name="connsiteY6283" fmla="*/ 2098751 h 2329115"/>
                <a:gd name="connsiteX6284" fmla="*/ 1330924 w 3526278"/>
                <a:gd name="connsiteY6284" fmla="*/ 2107083 h 2329115"/>
                <a:gd name="connsiteX6285" fmla="*/ 1324156 w 3526278"/>
                <a:gd name="connsiteY6285" fmla="*/ 2123421 h 2329115"/>
                <a:gd name="connsiteX6286" fmla="*/ 1328393 w 3526278"/>
                <a:gd name="connsiteY6286" fmla="*/ 2133651 h 2329115"/>
                <a:gd name="connsiteX6287" fmla="*/ 1323605 w 3526278"/>
                <a:gd name="connsiteY6287" fmla="*/ 2145213 h 2329115"/>
                <a:gd name="connsiteX6288" fmla="*/ 1328393 w 3526278"/>
                <a:gd name="connsiteY6288" fmla="*/ 2157057 h 2329115"/>
                <a:gd name="connsiteX6289" fmla="*/ 1322355 w 3526278"/>
                <a:gd name="connsiteY6289" fmla="*/ 2171990 h 2329115"/>
                <a:gd name="connsiteX6290" fmla="*/ 1325863 w 3526278"/>
                <a:gd name="connsiteY6290" fmla="*/ 2180461 h 2329115"/>
                <a:gd name="connsiteX6291" fmla="*/ 1320934 w 3526278"/>
                <a:gd name="connsiteY6291" fmla="*/ 2192361 h 2329115"/>
                <a:gd name="connsiteX6292" fmla="*/ 1325863 w 3526278"/>
                <a:gd name="connsiteY6292" fmla="*/ 2205131 h 2329115"/>
                <a:gd name="connsiteX6293" fmla="*/ 1319713 w 3526278"/>
                <a:gd name="connsiteY6293" fmla="*/ 2221063 h 2329115"/>
                <a:gd name="connsiteX6294" fmla="*/ 1323333 w 3526278"/>
                <a:gd name="connsiteY6294" fmla="*/ 2229802 h 2329115"/>
                <a:gd name="connsiteX6295" fmla="*/ 1318355 w 3526278"/>
                <a:gd name="connsiteY6295" fmla="*/ 2241820 h 2329115"/>
                <a:gd name="connsiteX6296" fmla="*/ 1323333 w 3526278"/>
                <a:gd name="connsiteY6296" fmla="*/ 2253839 h 2329115"/>
                <a:gd name="connsiteX6297" fmla="*/ 1318092 w 3526278"/>
                <a:gd name="connsiteY6297" fmla="*/ 2266490 h 2329115"/>
                <a:gd name="connsiteX6298" fmla="*/ 1323333 w 3526278"/>
                <a:gd name="connsiteY6298" fmla="*/ 2279142 h 2329115"/>
                <a:gd name="connsiteX6299" fmla="*/ 1318355 w 3526278"/>
                <a:gd name="connsiteY6299" fmla="*/ 2291161 h 2329115"/>
                <a:gd name="connsiteX6300" fmla="*/ 1323333 w 3526278"/>
                <a:gd name="connsiteY6300" fmla="*/ 2303180 h 2329115"/>
                <a:gd name="connsiteX6301" fmla="*/ 1297397 w 3526278"/>
                <a:gd name="connsiteY6301" fmla="*/ 2329115 h 2329115"/>
                <a:gd name="connsiteX6302" fmla="*/ 1271462 w 3526278"/>
                <a:gd name="connsiteY6302" fmla="*/ 2303180 h 2329115"/>
                <a:gd name="connsiteX6303" fmla="*/ 1276440 w 3526278"/>
                <a:gd name="connsiteY6303" fmla="*/ 2291161 h 2329115"/>
                <a:gd name="connsiteX6304" fmla="*/ 1271462 w 3526278"/>
                <a:gd name="connsiteY6304" fmla="*/ 2279142 h 2329115"/>
                <a:gd name="connsiteX6305" fmla="*/ 1276702 w 3526278"/>
                <a:gd name="connsiteY6305" fmla="*/ 2266490 h 2329115"/>
                <a:gd name="connsiteX6306" fmla="*/ 1271462 w 3526278"/>
                <a:gd name="connsiteY6306" fmla="*/ 2253839 h 2329115"/>
                <a:gd name="connsiteX6307" fmla="*/ 1276440 w 3526278"/>
                <a:gd name="connsiteY6307" fmla="*/ 2241820 h 2329115"/>
                <a:gd name="connsiteX6308" fmla="*/ 1271462 w 3526278"/>
                <a:gd name="connsiteY6308" fmla="*/ 2229802 h 2329115"/>
                <a:gd name="connsiteX6309" fmla="*/ 1277700 w 3526278"/>
                <a:gd name="connsiteY6309" fmla="*/ 2214740 h 2329115"/>
                <a:gd name="connsiteX6310" fmla="*/ 1273992 w 3526278"/>
                <a:gd name="connsiteY6310" fmla="*/ 2205131 h 2329115"/>
                <a:gd name="connsiteX6311" fmla="*/ 1278921 w 3526278"/>
                <a:gd name="connsiteY6311" fmla="*/ 2192361 h 2329115"/>
                <a:gd name="connsiteX6312" fmla="*/ 1273992 w 3526278"/>
                <a:gd name="connsiteY6312" fmla="*/ 2180461 h 2329115"/>
                <a:gd name="connsiteX6313" fmla="*/ 1280061 w 3526278"/>
                <a:gd name="connsiteY6313" fmla="*/ 2165809 h 2329115"/>
                <a:gd name="connsiteX6314" fmla="*/ 1276523 w 3526278"/>
                <a:gd name="connsiteY6314" fmla="*/ 2157057 h 2329115"/>
                <a:gd name="connsiteX6315" fmla="*/ 1281311 w 3526278"/>
                <a:gd name="connsiteY6315" fmla="*/ 2145213 h 2329115"/>
                <a:gd name="connsiteX6316" fmla="*/ 1276523 w 3526278"/>
                <a:gd name="connsiteY6316" fmla="*/ 2133651 h 2329115"/>
                <a:gd name="connsiteX6317" fmla="*/ 1283290 w 3526278"/>
                <a:gd name="connsiteY6317" fmla="*/ 2117313 h 2329115"/>
                <a:gd name="connsiteX6318" fmla="*/ 1279053 w 3526278"/>
                <a:gd name="connsiteY6318" fmla="*/ 2107083 h 2329115"/>
                <a:gd name="connsiteX6319" fmla="*/ 1285034 w 3526278"/>
                <a:gd name="connsiteY6319" fmla="*/ 2092643 h 2329115"/>
                <a:gd name="connsiteX6320" fmla="*/ 1281583 w 3526278"/>
                <a:gd name="connsiteY6320" fmla="*/ 2084311 h 2329115"/>
                <a:gd name="connsiteX6321" fmla="*/ 1287826 w 3526278"/>
                <a:gd name="connsiteY6321" fmla="*/ 2069238 h 2329115"/>
                <a:gd name="connsiteX6322" fmla="*/ 1284113 w 3526278"/>
                <a:gd name="connsiteY6322" fmla="*/ 2060274 h 2329115"/>
                <a:gd name="connsiteX6323" fmla="*/ 1290226 w 3526278"/>
                <a:gd name="connsiteY6323" fmla="*/ 2045516 h 2329115"/>
                <a:gd name="connsiteX6324" fmla="*/ 1286644 w 3526278"/>
                <a:gd name="connsiteY6324" fmla="*/ 2036868 h 2329115"/>
                <a:gd name="connsiteX6325" fmla="*/ 1292799 w 3526278"/>
                <a:gd name="connsiteY6325" fmla="*/ 2022007 h 2329115"/>
                <a:gd name="connsiteX6326" fmla="*/ 1289174 w 3526278"/>
                <a:gd name="connsiteY6326" fmla="*/ 2013463 h 2329115"/>
                <a:gd name="connsiteX6327" fmla="*/ 1295533 w 3526278"/>
                <a:gd name="connsiteY6327" fmla="*/ 1998477 h 2329115"/>
                <a:gd name="connsiteX6328" fmla="*/ 1291704 w 3526278"/>
                <a:gd name="connsiteY6328" fmla="*/ 1988793 h 2329115"/>
                <a:gd name="connsiteX6329" fmla="*/ 1297713 w 3526278"/>
                <a:gd name="connsiteY6329" fmla="*/ 1973596 h 2329115"/>
                <a:gd name="connsiteX6330" fmla="*/ 1294234 w 3526278"/>
                <a:gd name="connsiteY6330" fmla="*/ 1965389 h 2329115"/>
                <a:gd name="connsiteX6331" fmla="*/ 1302386 w 3526278"/>
                <a:gd name="connsiteY6331" fmla="*/ 1946155 h 2329115"/>
                <a:gd name="connsiteX6332" fmla="*/ 1302975 w 3526278"/>
                <a:gd name="connsiteY6332" fmla="*/ 1945916 h 2329115"/>
                <a:gd name="connsiteX6333" fmla="*/ 1300561 w 3526278"/>
                <a:gd name="connsiteY6333" fmla="*/ 1940086 h 2329115"/>
                <a:gd name="connsiteX6334" fmla="*/ 1306541 w 3526278"/>
                <a:gd name="connsiteY6334" fmla="*/ 1925646 h 2329115"/>
                <a:gd name="connsiteX6335" fmla="*/ 1303091 w 3526278"/>
                <a:gd name="connsiteY6335" fmla="*/ 1917314 h 2329115"/>
                <a:gd name="connsiteX6336" fmla="*/ 1310599 w 3526278"/>
                <a:gd name="connsiteY6336" fmla="*/ 1899186 h 2329115"/>
                <a:gd name="connsiteX6337" fmla="*/ 1308151 w 3526278"/>
                <a:gd name="connsiteY6337" fmla="*/ 1893276 h 2329115"/>
                <a:gd name="connsiteX6338" fmla="*/ 1315398 w 3526278"/>
                <a:gd name="connsiteY6338" fmla="*/ 1875781 h 2329115"/>
                <a:gd name="connsiteX6339" fmla="*/ 1313212 w 3526278"/>
                <a:gd name="connsiteY6339" fmla="*/ 1870503 h 2329115"/>
                <a:gd name="connsiteX6340" fmla="*/ 1319193 w 3526278"/>
                <a:gd name="connsiteY6340" fmla="*/ 1856063 h 2329115"/>
                <a:gd name="connsiteX6341" fmla="*/ 1315742 w 3526278"/>
                <a:gd name="connsiteY6341" fmla="*/ 1847732 h 2329115"/>
                <a:gd name="connsiteX6342" fmla="*/ 1322833 w 3526278"/>
                <a:gd name="connsiteY6342" fmla="*/ 1830612 h 2329115"/>
                <a:gd name="connsiteX6343" fmla="*/ 1320803 w 3526278"/>
                <a:gd name="connsiteY6343" fmla="*/ 1825591 h 2329115"/>
                <a:gd name="connsiteX6344" fmla="*/ 1328091 w 3526278"/>
                <a:gd name="connsiteY6344" fmla="*/ 1807565 h 2329115"/>
                <a:gd name="connsiteX6345" fmla="*/ 1325863 w 3526278"/>
                <a:gd name="connsiteY6345" fmla="*/ 1802186 h 2329115"/>
                <a:gd name="connsiteX6346" fmla="*/ 1333240 w 3526278"/>
                <a:gd name="connsiteY6346" fmla="*/ 1784375 h 2329115"/>
                <a:gd name="connsiteX6347" fmla="*/ 1330924 w 3526278"/>
                <a:gd name="connsiteY6347" fmla="*/ 1778781 h 2329115"/>
                <a:gd name="connsiteX6348" fmla="*/ 1338329 w 3526278"/>
                <a:gd name="connsiteY6348" fmla="*/ 1760902 h 2329115"/>
                <a:gd name="connsiteX6349" fmla="*/ 1335984 w 3526278"/>
                <a:gd name="connsiteY6349" fmla="*/ 1755376 h 2329115"/>
                <a:gd name="connsiteX6350" fmla="*/ 1343765 w 3526278"/>
                <a:gd name="connsiteY6350" fmla="*/ 1737037 h 2329115"/>
                <a:gd name="connsiteX6351" fmla="*/ 1346707 w 3526278"/>
                <a:gd name="connsiteY6351" fmla="*/ 1735847 h 2329115"/>
                <a:gd name="connsiteX6352" fmla="*/ 1344840 w 3526278"/>
                <a:gd name="connsiteY6352" fmla="*/ 1731338 h 2329115"/>
                <a:gd name="connsiteX6353" fmla="*/ 1351562 w 3526278"/>
                <a:gd name="connsiteY6353" fmla="*/ 1715108 h 2329115"/>
                <a:gd name="connsiteX6354" fmla="*/ 1349900 w 3526278"/>
                <a:gd name="connsiteY6354" fmla="*/ 1711096 h 2329115"/>
                <a:gd name="connsiteX6355" fmla="*/ 1357409 w 3526278"/>
                <a:gd name="connsiteY6355" fmla="*/ 1692968 h 2329115"/>
                <a:gd name="connsiteX6356" fmla="*/ 1354961 w 3526278"/>
                <a:gd name="connsiteY6356" fmla="*/ 1687058 h 2329115"/>
                <a:gd name="connsiteX6357" fmla="*/ 1362557 w 3526278"/>
                <a:gd name="connsiteY6357" fmla="*/ 1668719 h 2329115"/>
                <a:gd name="connsiteX6358" fmla="*/ 1364120 w 3526278"/>
                <a:gd name="connsiteY6358" fmla="*/ 1668071 h 2329115"/>
                <a:gd name="connsiteX6359" fmla="*/ 1362552 w 3526278"/>
                <a:gd name="connsiteY6359" fmla="*/ 1664286 h 2329115"/>
                <a:gd name="connsiteX6360" fmla="*/ 1369536 w 3526278"/>
                <a:gd name="connsiteY6360" fmla="*/ 1647423 h 2329115"/>
                <a:gd name="connsiteX6361" fmla="*/ 1367612 w 3526278"/>
                <a:gd name="connsiteY6361" fmla="*/ 1642779 h 2329115"/>
                <a:gd name="connsiteX6362" fmla="*/ 1375209 w 3526278"/>
                <a:gd name="connsiteY6362" fmla="*/ 1624440 h 2329115"/>
                <a:gd name="connsiteX6363" fmla="*/ 1376803 w 3526278"/>
                <a:gd name="connsiteY6363" fmla="*/ 1623778 h 2329115"/>
                <a:gd name="connsiteX6364" fmla="*/ 1375203 w 3526278"/>
                <a:gd name="connsiteY6364" fmla="*/ 1620006 h 2329115"/>
                <a:gd name="connsiteX6365" fmla="*/ 1382984 w 3526278"/>
                <a:gd name="connsiteY6365" fmla="*/ 1601667 h 2329115"/>
                <a:gd name="connsiteX6366" fmla="*/ 1385029 w 3526278"/>
                <a:gd name="connsiteY6366" fmla="*/ 1600840 h 2329115"/>
                <a:gd name="connsiteX6367" fmla="*/ 1384059 w 3526278"/>
                <a:gd name="connsiteY6367" fmla="*/ 1598499 h 2329115"/>
                <a:gd name="connsiteX6368" fmla="*/ 1391357 w 3526278"/>
                <a:gd name="connsiteY6368" fmla="*/ 1580878 h 2329115"/>
                <a:gd name="connsiteX6369" fmla="*/ 1389119 w 3526278"/>
                <a:gd name="connsiteY6369" fmla="*/ 1575726 h 2329115"/>
                <a:gd name="connsiteX6370" fmla="*/ 1397086 w 3526278"/>
                <a:gd name="connsiteY6370" fmla="*/ 1557387 h 2329115"/>
                <a:gd name="connsiteX6371" fmla="*/ 1397890 w 3526278"/>
                <a:gd name="connsiteY6371" fmla="*/ 1557069 h 2329115"/>
                <a:gd name="connsiteX6372" fmla="*/ 1396710 w 3526278"/>
                <a:gd name="connsiteY6372" fmla="*/ 1554219 h 2329115"/>
                <a:gd name="connsiteX6373" fmla="*/ 1404306 w 3526278"/>
                <a:gd name="connsiteY6373" fmla="*/ 1535880 h 2329115"/>
                <a:gd name="connsiteX6374" fmla="*/ 1406057 w 3526278"/>
                <a:gd name="connsiteY6374" fmla="*/ 1535155 h 2329115"/>
                <a:gd name="connsiteX6375" fmla="*/ 1404301 w 3526278"/>
                <a:gd name="connsiteY6375" fmla="*/ 1530814 h 2329115"/>
                <a:gd name="connsiteX6376" fmla="*/ 1411897 w 3526278"/>
                <a:gd name="connsiteY6376" fmla="*/ 1512027 h 2329115"/>
                <a:gd name="connsiteX6377" fmla="*/ 1412673 w 3526278"/>
                <a:gd name="connsiteY6377" fmla="*/ 1511698 h 2329115"/>
                <a:gd name="connsiteX6378" fmla="*/ 1411892 w 3526278"/>
                <a:gd name="connsiteY6378" fmla="*/ 1509940 h 2329115"/>
                <a:gd name="connsiteX6379" fmla="*/ 1420044 w 3526278"/>
                <a:gd name="connsiteY6379" fmla="*/ 1491601 h 2329115"/>
                <a:gd name="connsiteX6380" fmla="*/ 1424136 w 3526278"/>
                <a:gd name="connsiteY6380" fmla="*/ 1490021 h 2329115"/>
                <a:gd name="connsiteX6381" fmla="*/ 1423278 w 3526278"/>
                <a:gd name="connsiteY6381" fmla="*/ 1487800 h 2329115"/>
                <a:gd name="connsiteX6382" fmla="*/ 1430875 w 3526278"/>
                <a:gd name="connsiteY6382" fmla="*/ 1468119 h 2329115"/>
                <a:gd name="connsiteX6383" fmla="*/ 1431730 w 3526278"/>
                <a:gd name="connsiteY6383" fmla="*/ 1467738 h 2329115"/>
                <a:gd name="connsiteX6384" fmla="*/ 1430869 w 3526278"/>
                <a:gd name="connsiteY6384" fmla="*/ 1465660 h 2329115"/>
                <a:gd name="connsiteX6385" fmla="*/ 1438465 w 3526278"/>
                <a:gd name="connsiteY6385" fmla="*/ 1447321 h 2329115"/>
                <a:gd name="connsiteX6386" fmla="*/ 1439338 w 3526278"/>
                <a:gd name="connsiteY6386" fmla="*/ 1446959 h 2329115"/>
                <a:gd name="connsiteX6387" fmla="*/ 1438460 w 3526278"/>
                <a:gd name="connsiteY6387" fmla="*/ 1444786 h 2329115"/>
                <a:gd name="connsiteX6388" fmla="*/ 1446056 w 3526278"/>
                <a:gd name="connsiteY6388" fmla="*/ 1425999 h 2329115"/>
                <a:gd name="connsiteX6389" fmla="*/ 1448940 w 3526278"/>
                <a:gd name="connsiteY6389" fmla="*/ 1424776 h 2329115"/>
                <a:gd name="connsiteX6390" fmla="*/ 1448581 w 3526278"/>
                <a:gd name="connsiteY6390" fmla="*/ 1423911 h 2329115"/>
                <a:gd name="connsiteX6391" fmla="*/ 1456177 w 3526278"/>
                <a:gd name="connsiteY6391" fmla="*/ 1405572 h 2329115"/>
                <a:gd name="connsiteX6392" fmla="*/ 1457464 w 3526278"/>
                <a:gd name="connsiteY6392" fmla="*/ 1405039 h 2329115"/>
                <a:gd name="connsiteX6393" fmla="*/ 1456172 w 3526278"/>
                <a:gd name="connsiteY6393" fmla="*/ 1401770 h 2329115"/>
                <a:gd name="connsiteX6394" fmla="*/ 1463953 w 3526278"/>
                <a:gd name="connsiteY6394" fmla="*/ 1382089 h 2329115"/>
                <a:gd name="connsiteX6395" fmla="*/ 1467872 w 3526278"/>
                <a:gd name="connsiteY6395" fmla="*/ 1380389 h 2329115"/>
                <a:gd name="connsiteX6396" fmla="*/ 1467558 w 3526278"/>
                <a:gd name="connsiteY6396" fmla="*/ 1379631 h 2329115"/>
                <a:gd name="connsiteX6397" fmla="*/ 1475155 w 3526278"/>
                <a:gd name="connsiteY6397" fmla="*/ 1361292 h 2329115"/>
                <a:gd name="connsiteX6398" fmla="*/ 1476028 w 3526278"/>
                <a:gd name="connsiteY6398" fmla="*/ 1360929 h 2329115"/>
                <a:gd name="connsiteX6399" fmla="*/ 1475149 w 3526278"/>
                <a:gd name="connsiteY6399" fmla="*/ 1358756 h 2329115"/>
                <a:gd name="connsiteX6400" fmla="*/ 1482746 w 3526278"/>
                <a:gd name="connsiteY6400" fmla="*/ 1339969 h 2329115"/>
                <a:gd name="connsiteX6401" fmla="*/ 1485628 w 3526278"/>
                <a:gd name="connsiteY6401" fmla="*/ 1338746 h 2329115"/>
                <a:gd name="connsiteX6402" fmla="*/ 1485270 w 3526278"/>
                <a:gd name="connsiteY6402" fmla="*/ 1337881 h 2329115"/>
                <a:gd name="connsiteX6403" fmla="*/ 1492867 w 3526278"/>
                <a:gd name="connsiteY6403" fmla="*/ 1319542 h 2329115"/>
                <a:gd name="connsiteX6404" fmla="*/ 1495918 w 3526278"/>
                <a:gd name="connsiteY6404" fmla="*/ 1318278 h 2329115"/>
                <a:gd name="connsiteX6405" fmla="*/ 1495391 w 3526278"/>
                <a:gd name="connsiteY6405" fmla="*/ 1317007 h 2329115"/>
                <a:gd name="connsiteX6406" fmla="*/ 1503173 w 3526278"/>
                <a:gd name="connsiteY6406" fmla="*/ 1298220 h 2329115"/>
                <a:gd name="connsiteX6407" fmla="*/ 1506988 w 3526278"/>
                <a:gd name="connsiteY6407" fmla="*/ 1296640 h 2329115"/>
                <a:gd name="connsiteX6408" fmla="*/ 1506777 w 3526278"/>
                <a:gd name="connsiteY6408" fmla="*/ 1296132 h 2329115"/>
                <a:gd name="connsiteX6409" fmla="*/ 1514374 w 3526278"/>
                <a:gd name="connsiteY6409" fmla="*/ 1277793 h 2329115"/>
                <a:gd name="connsiteX6410" fmla="*/ 1517414 w 3526278"/>
                <a:gd name="connsiteY6410" fmla="*/ 1276533 h 2329115"/>
                <a:gd name="connsiteX6411" fmla="*/ 1516898 w 3526278"/>
                <a:gd name="connsiteY6411" fmla="*/ 1275257 h 2329115"/>
                <a:gd name="connsiteX6412" fmla="*/ 1524495 w 3526278"/>
                <a:gd name="connsiteY6412" fmla="*/ 1256470 h 2329115"/>
                <a:gd name="connsiteX6413" fmla="*/ 1527137 w 3526278"/>
                <a:gd name="connsiteY6413" fmla="*/ 1255349 h 2329115"/>
                <a:gd name="connsiteX6414" fmla="*/ 1534616 w 3526278"/>
                <a:gd name="connsiteY6414" fmla="*/ 1236413 h 2329115"/>
                <a:gd name="connsiteX6415" fmla="*/ 1537505 w 3526278"/>
                <a:gd name="connsiteY6415" fmla="*/ 1235158 h 2329115"/>
                <a:gd name="connsiteX6416" fmla="*/ 1544922 w 3526278"/>
                <a:gd name="connsiteY6416" fmla="*/ 1217251 h 2329115"/>
                <a:gd name="connsiteX6417" fmla="*/ 1548737 w 3526278"/>
                <a:gd name="connsiteY6417" fmla="*/ 1215672 h 2329115"/>
                <a:gd name="connsiteX6418" fmla="*/ 1548526 w 3526278"/>
                <a:gd name="connsiteY6418" fmla="*/ 1215163 h 2329115"/>
                <a:gd name="connsiteX6419" fmla="*/ 1556123 w 3526278"/>
                <a:gd name="connsiteY6419" fmla="*/ 1196824 h 2329115"/>
                <a:gd name="connsiteX6420" fmla="*/ 1558950 w 3526278"/>
                <a:gd name="connsiteY6420" fmla="*/ 1195653 h 2329115"/>
                <a:gd name="connsiteX6421" fmla="*/ 1558647 w 3526278"/>
                <a:gd name="connsiteY6421" fmla="*/ 1194921 h 2329115"/>
                <a:gd name="connsiteX6422" fmla="*/ 1566244 w 3526278"/>
                <a:gd name="connsiteY6422" fmla="*/ 1176582 h 2329115"/>
                <a:gd name="connsiteX6423" fmla="*/ 1568985 w 3526278"/>
                <a:gd name="connsiteY6423" fmla="*/ 1175446 h 2329115"/>
                <a:gd name="connsiteX6424" fmla="*/ 1576735 w 3526278"/>
                <a:gd name="connsiteY6424" fmla="*/ 1157605 h 2329115"/>
                <a:gd name="connsiteX6425" fmla="*/ 1581439 w 3526278"/>
                <a:gd name="connsiteY6425" fmla="*/ 1155748 h 2329115"/>
                <a:gd name="connsiteX6426" fmla="*/ 1581420 w 3526278"/>
                <a:gd name="connsiteY6426" fmla="*/ 1155702 h 2329115"/>
                <a:gd name="connsiteX6427" fmla="*/ 1589201 w 3526278"/>
                <a:gd name="connsiteY6427" fmla="*/ 1137363 h 2329115"/>
                <a:gd name="connsiteX6428" fmla="*/ 1593414 w 3526278"/>
                <a:gd name="connsiteY6428" fmla="*/ 1135660 h 2329115"/>
                <a:gd name="connsiteX6429" fmla="*/ 1592807 w 3526278"/>
                <a:gd name="connsiteY6429" fmla="*/ 1134194 h 2329115"/>
                <a:gd name="connsiteX6430" fmla="*/ 1600403 w 3526278"/>
                <a:gd name="connsiteY6430" fmla="*/ 1115855 h 2329115"/>
                <a:gd name="connsiteX6431" fmla="*/ 1606818 w 3526278"/>
                <a:gd name="connsiteY6431" fmla="*/ 1113198 h 2329115"/>
                <a:gd name="connsiteX6432" fmla="*/ 1613054 w 3526278"/>
                <a:gd name="connsiteY6432" fmla="*/ 1098143 h 2329115"/>
                <a:gd name="connsiteX6433" fmla="*/ 1618497 w 3526278"/>
                <a:gd name="connsiteY6433" fmla="*/ 1095889 h 2329115"/>
                <a:gd name="connsiteX6434" fmla="*/ 1618109 w 3526278"/>
                <a:gd name="connsiteY6434" fmla="*/ 1094975 h 2329115"/>
                <a:gd name="connsiteX6435" fmla="*/ 1625891 w 3526278"/>
                <a:gd name="connsiteY6435" fmla="*/ 1076636 h 2329115"/>
                <a:gd name="connsiteX6436" fmla="*/ 1630532 w 3526278"/>
                <a:gd name="connsiteY6436" fmla="*/ 1074759 h 2329115"/>
                <a:gd name="connsiteX6437" fmla="*/ 1637091 w 3526278"/>
                <a:gd name="connsiteY6437" fmla="*/ 1058924 h 2329115"/>
                <a:gd name="connsiteX6438" fmla="*/ 1642525 w 3526278"/>
                <a:gd name="connsiteY6438" fmla="*/ 1056673 h 2329115"/>
                <a:gd name="connsiteX6439" fmla="*/ 1649743 w 3526278"/>
                <a:gd name="connsiteY6439" fmla="*/ 1037972 h 2329115"/>
                <a:gd name="connsiteX6440" fmla="*/ 1655975 w 3526278"/>
                <a:gd name="connsiteY6440" fmla="*/ 1035202 h 2329115"/>
                <a:gd name="connsiteX6441" fmla="*/ 1662394 w 3526278"/>
                <a:gd name="connsiteY6441" fmla="*/ 1019705 h 2329115"/>
                <a:gd name="connsiteX6442" fmla="*/ 1669983 w 3526278"/>
                <a:gd name="connsiteY6442" fmla="*/ 1016561 h 2329115"/>
                <a:gd name="connsiteX6443" fmla="*/ 1676311 w 3526278"/>
                <a:gd name="connsiteY6443" fmla="*/ 1000912 h 2329115"/>
                <a:gd name="connsiteX6444" fmla="*/ 1682667 w 3526278"/>
                <a:gd name="connsiteY6444" fmla="*/ 998216 h 2329115"/>
                <a:gd name="connsiteX6445" fmla="*/ 1688962 w 3526278"/>
                <a:gd name="connsiteY6445" fmla="*/ 983016 h 2329115"/>
                <a:gd name="connsiteX6446" fmla="*/ 1695378 w 3526278"/>
                <a:gd name="connsiteY6446" fmla="*/ 980359 h 2329115"/>
                <a:gd name="connsiteX6447" fmla="*/ 1701614 w 3526278"/>
                <a:gd name="connsiteY6447" fmla="*/ 965305 h 2329115"/>
                <a:gd name="connsiteX6448" fmla="*/ 1706761 w 3526278"/>
                <a:gd name="connsiteY6448" fmla="*/ 963172 h 2329115"/>
                <a:gd name="connsiteX6449" fmla="*/ 1714450 w 3526278"/>
                <a:gd name="connsiteY6449" fmla="*/ 944167 h 2329115"/>
                <a:gd name="connsiteX6450" fmla="*/ 1722021 w 3526278"/>
                <a:gd name="connsiteY6450" fmla="*/ 940957 h 2329115"/>
                <a:gd name="connsiteX6451" fmla="*/ 1728181 w 3526278"/>
                <a:gd name="connsiteY6451" fmla="*/ 926085 h 2329115"/>
                <a:gd name="connsiteX6452" fmla="*/ 1734008 w 3526278"/>
                <a:gd name="connsiteY6452" fmla="*/ 923671 h 2329115"/>
                <a:gd name="connsiteX6453" fmla="*/ 1741203 w 3526278"/>
                <a:gd name="connsiteY6453" fmla="*/ 907108 h 2329115"/>
                <a:gd name="connsiteX6454" fmla="*/ 1750701 w 3526278"/>
                <a:gd name="connsiteY6454" fmla="*/ 903357 h 2329115"/>
                <a:gd name="connsiteX6455" fmla="*/ 1756199 w 3526278"/>
                <a:gd name="connsiteY6455" fmla="*/ 889767 h 2329115"/>
                <a:gd name="connsiteX6456" fmla="*/ 1763945 w 3526278"/>
                <a:gd name="connsiteY6456" fmla="*/ 886482 h 2329115"/>
                <a:gd name="connsiteX6457" fmla="*/ 1769931 w 3526278"/>
                <a:gd name="connsiteY6457" fmla="*/ 870974 h 2329115"/>
                <a:gd name="connsiteX6458" fmla="*/ 1780549 w 3526278"/>
                <a:gd name="connsiteY6458" fmla="*/ 866255 h 2329115"/>
                <a:gd name="connsiteX6459" fmla="*/ 1785113 w 3526278"/>
                <a:gd name="connsiteY6459" fmla="*/ 855237 h 2329115"/>
                <a:gd name="connsiteX6460" fmla="*/ 1791212 w 3526278"/>
                <a:gd name="connsiteY6460" fmla="*/ 852710 h 2329115"/>
                <a:gd name="connsiteX6461" fmla="*/ 1797949 w 3526278"/>
                <a:gd name="connsiteY6461" fmla="*/ 836446 h 2329115"/>
                <a:gd name="connsiteX6462" fmla="*/ 1808629 w 3526278"/>
                <a:gd name="connsiteY6462" fmla="*/ 832022 h 2329115"/>
                <a:gd name="connsiteX6463" fmla="*/ 1814210 w 3526278"/>
                <a:gd name="connsiteY6463" fmla="*/ 818549 h 2329115"/>
                <a:gd name="connsiteX6464" fmla="*/ 1824243 w 3526278"/>
                <a:gd name="connsiteY6464" fmla="*/ 814393 h 2329115"/>
                <a:gd name="connsiteX6465" fmla="*/ 1829577 w 3526278"/>
                <a:gd name="connsiteY6465" fmla="*/ 801208 h 2329115"/>
                <a:gd name="connsiteX6466" fmla="*/ 1837785 w 3526278"/>
                <a:gd name="connsiteY6466" fmla="*/ 797727 h 2329115"/>
                <a:gd name="connsiteX6467" fmla="*/ 1843309 w 3526278"/>
                <a:gd name="connsiteY6467" fmla="*/ 784390 h 2329115"/>
                <a:gd name="connsiteX6468" fmla="*/ 1852779 w 3526278"/>
                <a:gd name="connsiteY6468" fmla="*/ 780467 h 2329115"/>
                <a:gd name="connsiteX6469" fmla="*/ 1858491 w 3526278"/>
                <a:gd name="connsiteY6469" fmla="*/ 766678 h 2329115"/>
                <a:gd name="connsiteX6470" fmla="*/ 1868909 w 3526278"/>
                <a:gd name="connsiteY6470" fmla="*/ 762362 h 2329115"/>
                <a:gd name="connsiteX6471" fmla="*/ 1873857 w 3526278"/>
                <a:gd name="connsiteY6471" fmla="*/ 750416 h 2329115"/>
                <a:gd name="connsiteX6472" fmla="*/ 1884538 w 3526278"/>
                <a:gd name="connsiteY6472" fmla="*/ 745992 h 2329115"/>
                <a:gd name="connsiteX6473" fmla="*/ 1890119 w 3526278"/>
                <a:gd name="connsiteY6473" fmla="*/ 732519 h 2329115"/>
                <a:gd name="connsiteX6474" fmla="*/ 1900853 w 3526278"/>
                <a:gd name="connsiteY6474" fmla="*/ 728072 h 2329115"/>
                <a:gd name="connsiteX6475" fmla="*/ 1905300 w 3526278"/>
                <a:gd name="connsiteY6475" fmla="*/ 717337 h 2329115"/>
                <a:gd name="connsiteX6476" fmla="*/ 1915477 w 3526278"/>
                <a:gd name="connsiteY6476" fmla="*/ 713121 h 2329115"/>
                <a:gd name="connsiteX6477" fmla="*/ 1920667 w 3526278"/>
                <a:gd name="connsiteY6477" fmla="*/ 700891 h 2329115"/>
                <a:gd name="connsiteX6478" fmla="*/ 1931869 w 3526278"/>
                <a:gd name="connsiteY6478" fmla="*/ 696361 h 2329115"/>
                <a:gd name="connsiteX6479" fmla="*/ 1936929 w 3526278"/>
                <a:gd name="connsiteY6479" fmla="*/ 683550 h 2329115"/>
                <a:gd name="connsiteX6480" fmla="*/ 1947187 w 3526278"/>
                <a:gd name="connsiteY6480" fmla="*/ 679093 h 2329115"/>
                <a:gd name="connsiteX6481" fmla="*/ 1952111 w 3526278"/>
                <a:gd name="connsiteY6481" fmla="*/ 666917 h 2329115"/>
                <a:gd name="connsiteX6482" fmla="*/ 1964544 w 3526278"/>
                <a:gd name="connsiteY6482" fmla="*/ 661642 h 2329115"/>
                <a:gd name="connsiteX6483" fmla="*/ 1968927 w 3526278"/>
                <a:gd name="connsiteY6483" fmla="*/ 651550 h 2329115"/>
                <a:gd name="connsiteX6484" fmla="*/ 1982142 w 3526278"/>
                <a:gd name="connsiteY6484" fmla="*/ 646331 h 2329115"/>
                <a:gd name="connsiteX6485" fmla="*/ 1986269 w 3526278"/>
                <a:gd name="connsiteY6485" fmla="*/ 636369 h 2329115"/>
                <a:gd name="connsiteX6486" fmla="*/ 1996688 w 3526278"/>
                <a:gd name="connsiteY6486" fmla="*/ 632052 h 2329115"/>
                <a:gd name="connsiteX6487" fmla="*/ 1998997 w 3526278"/>
                <a:gd name="connsiteY6487" fmla="*/ 626477 h 2329115"/>
                <a:gd name="connsiteX6488" fmla="*/ 1985178 w 3526278"/>
                <a:gd name="connsiteY6488" fmla="*/ 631811 h 2329115"/>
                <a:gd name="connsiteX6489" fmla="*/ 1981198 w 3526278"/>
                <a:gd name="connsiteY6489" fmla="*/ 641419 h 2329115"/>
                <a:gd name="connsiteX6490" fmla="*/ 1970698 w 3526278"/>
                <a:gd name="connsiteY6490" fmla="*/ 645768 h 2329115"/>
                <a:gd name="connsiteX6491" fmla="*/ 1965647 w 3526278"/>
                <a:gd name="connsiteY6491" fmla="*/ 657680 h 2329115"/>
                <a:gd name="connsiteX6492" fmla="*/ 1950939 w 3526278"/>
                <a:gd name="connsiteY6492" fmla="*/ 663631 h 2329115"/>
                <a:gd name="connsiteX6493" fmla="*/ 1947039 w 3526278"/>
                <a:gd name="connsiteY6493" fmla="*/ 673047 h 2329115"/>
                <a:gd name="connsiteX6494" fmla="*/ 1936304 w 3526278"/>
                <a:gd name="connsiteY6494" fmla="*/ 677494 h 2329115"/>
                <a:gd name="connsiteX6495" fmla="*/ 1931857 w 3526278"/>
                <a:gd name="connsiteY6495" fmla="*/ 688228 h 2329115"/>
                <a:gd name="connsiteX6496" fmla="*/ 1921440 w 3526278"/>
                <a:gd name="connsiteY6496" fmla="*/ 692544 h 2329115"/>
                <a:gd name="connsiteX6497" fmla="*/ 1916491 w 3526278"/>
                <a:gd name="connsiteY6497" fmla="*/ 704490 h 2329115"/>
                <a:gd name="connsiteX6498" fmla="*/ 1905178 w 3526278"/>
                <a:gd name="connsiteY6498" fmla="*/ 709176 h 2329115"/>
                <a:gd name="connsiteX6499" fmla="*/ 1899859 w 3526278"/>
                <a:gd name="connsiteY6499" fmla="*/ 722018 h 2329115"/>
                <a:gd name="connsiteX6500" fmla="*/ 1886701 w 3526278"/>
                <a:gd name="connsiteY6500" fmla="*/ 727468 h 2329115"/>
                <a:gd name="connsiteX6501" fmla="*/ 1882517 w 3526278"/>
                <a:gd name="connsiteY6501" fmla="*/ 737569 h 2329115"/>
                <a:gd name="connsiteX6502" fmla="*/ 1872341 w 3526278"/>
                <a:gd name="connsiteY6502" fmla="*/ 741785 h 2329115"/>
                <a:gd name="connsiteX6503" fmla="*/ 1867150 w 3526278"/>
                <a:gd name="connsiteY6503" fmla="*/ 754015 h 2329115"/>
                <a:gd name="connsiteX6504" fmla="*/ 1855171 w 3526278"/>
                <a:gd name="connsiteY6504" fmla="*/ 758859 h 2329115"/>
                <a:gd name="connsiteX6505" fmla="*/ 1850889 w 3526278"/>
                <a:gd name="connsiteY6505" fmla="*/ 769197 h 2329115"/>
                <a:gd name="connsiteX6506" fmla="*/ 1841736 w 3526278"/>
                <a:gd name="connsiteY6506" fmla="*/ 772988 h 2329115"/>
                <a:gd name="connsiteX6507" fmla="*/ 1835522 w 3526278"/>
                <a:gd name="connsiteY6507" fmla="*/ 787989 h 2329115"/>
                <a:gd name="connsiteX6508" fmla="*/ 1826467 w 3526278"/>
                <a:gd name="connsiteY6508" fmla="*/ 791740 h 2329115"/>
                <a:gd name="connsiteX6509" fmla="*/ 1821421 w 3526278"/>
                <a:gd name="connsiteY6509" fmla="*/ 803356 h 2329115"/>
                <a:gd name="connsiteX6510" fmla="*/ 1812483 w 3526278"/>
                <a:gd name="connsiteY6510" fmla="*/ 806886 h 2329115"/>
                <a:gd name="connsiteX6511" fmla="*/ 1806609 w 3526278"/>
                <a:gd name="connsiteY6511" fmla="*/ 821068 h 2329115"/>
                <a:gd name="connsiteX6512" fmla="*/ 1797193 w 3526278"/>
                <a:gd name="connsiteY6512" fmla="*/ 824969 h 2329115"/>
                <a:gd name="connsiteX6513" fmla="*/ 1791242 w 3526278"/>
                <a:gd name="connsiteY6513" fmla="*/ 839676 h 2329115"/>
                <a:gd name="connsiteX6514" fmla="*/ 1779329 w 3526278"/>
                <a:gd name="connsiteY6514" fmla="*/ 844727 h 2329115"/>
                <a:gd name="connsiteX6515" fmla="*/ 1774980 w 3526278"/>
                <a:gd name="connsiteY6515" fmla="*/ 855227 h 2329115"/>
                <a:gd name="connsiteX6516" fmla="*/ 1768911 w 3526278"/>
                <a:gd name="connsiteY6516" fmla="*/ 857741 h 2329115"/>
                <a:gd name="connsiteX6517" fmla="*/ 1762329 w 3526278"/>
                <a:gd name="connsiteY6517" fmla="*/ 874019 h 2329115"/>
                <a:gd name="connsiteX6518" fmla="*/ 1752850 w 3526278"/>
                <a:gd name="connsiteY6518" fmla="*/ 878041 h 2329115"/>
                <a:gd name="connsiteX6519" fmla="*/ 1746963 w 3526278"/>
                <a:gd name="connsiteY6519" fmla="*/ 891916 h 2329115"/>
                <a:gd name="connsiteX6520" fmla="*/ 1739117 w 3526278"/>
                <a:gd name="connsiteY6520" fmla="*/ 895088 h 2329115"/>
                <a:gd name="connsiteX6521" fmla="*/ 1733231 w 3526278"/>
                <a:gd name="connsiteY6521" fmla="*/ 910337 h 2329115"/>
                <a:gd name="connsiteX6522" fmla="*/ 1723391 w 3526278"/>
                <a:gd name="connsiteY6522" fmla="*/ 914711 h 2329115"/>
                <a:gd name="connsiteX6523" fmla="*/ 1718050 w 3526278"/>
                <a:gd name="connsiteY6523" fmla="*/ 928235 h 2329115"/>
                <a:gd name="connsiteX6524" fmla="*/ 1710402 w 3526278"/>
                <a:gd name="connsiteY6524" fmla="*/ 931558 h 2329115"/>
                <a:gd name="connsiteX6525" fmla="*/ 1705213 w 3526278"/>
                <a:gd name="connsiteY6525" fmla="*/ 943787 h 2329115"/>
                <a:gd name="connsiteX6526" fmla="*/ 1698161 w 3526278"/>
                <a:gd name="connsiteY6526" fmla="*/ 946638 h 2329115"/>
                <a:gd name="connsiteX6527" fmla="*/ 1691481 w 3526278"/>
                <a:gd name="connsiteY6527" fmla="*/ 962763 h 2329115"/>
                <a:gd name="connsiteX6528" fmla="*/ 1682714 w 3526278"/>
                <a:gd name="connsiteY6528" fmla="*/ 966395 h 2329115"/>
                <a:gd name="connsiteX6529" fmla="*/ 1676300 w 3526278"/>
                <a:gd name="connsiteY6529" fmla="*/ 982636 h 2329115"/>
                <a:gd name="connsiteX6530" fmla="*/ 1670628 w 3526278"/>
                <a:gd name="connsiteY6530" fmla="*/ 985100 h 2329115"/>
                <a:gd name="connsiteX6531" fmla="*/ 1663464 w 3526278"/>
                <a:gd name="connsiteY6531" fmla="*/ 1001983 h 2329115"/>
                <a:gd name="connsiteX6532" fmla="*/ 1655783 w 3526278"/>
                <a:gd name="connsiteY6532" fmla="*/ 1005089 h 2329115"/>
                <a:gd name="connsiteX6533" fmla="*/ 1649732 w 3526278"/>
                <a:gd name="connsiteY6533" fmla="*/ 1019695 h 2329115"/>
                <a:gd name="connsiteX6534" fmla="*/ 1643663 w 3526278"/>
                <a:gd name="connsiteY6534" fmla="*/ 1022209 h 2329115"/>
                <a:gd name="connsiteX6535" fmla="*/ 1637081 w 3526278"/>
                <a:gd name="connsiteY6535" fmla="*/ 1038486 h 2329115"/>
                <a:gd name="connsiteX6536" fmla="*/ 1630687 w 3526278"/>
                <a:gd name="connsiteY6536" fmla="*/ 1041199 h 2329115"/>
                <a:gd name="connsiteX6537" fmla="*/ 1624244 w 3526278"/>
                <a:gd name="connsiteY6537" fmla="*/ 1056383 h 2329115"/>
                <a:gd name="connsiteX6538" fmla="*/ 1617555 w 3526278"/>
                <a:gd name="connsiteY6538" fmla="*/ 1059088 h 2329115"/>
                <a:gd name="connsiteX6539" fmla="*/ 1610513 w 3526278"/>
                <a:gd name="connsiteY6539" fmla="*/ 1077335 h 2329115"/>
                <a:gd name="connsiteX6540" fmla="*/ 1607382 w 3526278"/>
                <a:gd name="connsiteY6540" fmla="*/ 1078726 h 2329115"/>
                <a:gd name="connsiteX6541" fmla="*/ 1600392 w 3526278"/>
                <a:gd name="connsiteY6541" fmla="*/ 1095602 h 2329115"/>
                <a:gd name="connsiteX6542" fmla="*/ 1593937 w 3526278"/>
                <a:gd name="connsiteY6542" fmla="*/ 1098276 h 2329115"/>
                <a:gd name="connsiteX6543" fmla="*/ 1587555 w 3526278"/>
                <a:gd name="connsiteY6543" fmla="*/ 1113314 h 2329115"/>
                <a:gd name="connsiteX6544" fmla="*/ 1581177 w 3526278"/>
                <a:gd name="connsiteY6544" fmla="*/ 1115893 h 2329115"/>
                <a:gd name="connsiteX6545" fmla="*/ 1581421 w 3526278"/>
                <a:gd name="connsiteY6545" fmla="*/ 1116483 h 2329115"/>
                <a:gd name="connsiteX6546" fmla="*/ 1573824 w 3526278"/>
                <a:gd name="connsiteY6546" fmla="*/ 1134822 h 2329115"/>
                <a:gd name="connsiteX6547" fmla="*/ 1570463 w 3526278"/>
                <a:gd name="connsiteY6547" fmla="*/ 1136214 h 2329115"/>
                <a:gd name="connsiteX6548" fmla="*/ 1563703 w 3526278"/>
                <a:gd name="connsiteY6548" fmla="*/ 1152534 h 2329115"/>
                <a:gd name="connsiteX6549" fmla="*/ 1558268 w 3526278"/>
                <a:gd name="connsiteY6549" fmla="*/ 1154785 h 2329115"/>
                <a:gd name="connsiteX6550" fmla="*/ 1558648 w 3526278"/>
                <a:gd name="connsiteY6550" fmla="*/ 1155702 h 2329115"/>
                <a:gd name="connsiteX6551" fmla="*/ 1551052 w 3526278"/>
                <a:gd name="connsiteY6551" fmla="*/ 1174041 h 2329115"/>
                <a:gd name="connsiteX6552" fmla="*/ 1548218 w 3526278"/>
                <a:gd name="connsiteY6552" fmla="*/ 1175215 h 2329115"/>
                <a:gd name="connsiteX6553" fmla="*/ 1548527 w 3526278"/>
                <a:gd name="connsiteY6553" fmla="*/ 1175944 h 2329115"/>
                <a:gd name="connsiteX6554" fmla="*/ 1540745 w 3526278"/>
                <a:gd name="connsiteY6554" fmla="*/ 1194283 h 2329115"/>
                <a:gd name="connsiteX6555" fmla="*/ 1536709 w 3526278"/>
                <a:gd name="connsiteY6555" fmla="*/ 1195916 h 2329115"/>
                <a:gd name="connsiteX6556" fmla="*/ 1529174 w 3526278"/>
                <a:gd name="connsiteY6556" fmla="*/ 1213260 h 2329115"/>
                <a:gd name="connsiteX6557" fmla="*/ 1524470 w 3526278"/>
                <a:gd name="connsiteY6557" fmla="*/ 1215118 h 2329115"/>
                <a:gd name="connsiteX6558" fmla="*/ 1524489 w 3526278"/>
                <a:gd name="connsiteY6558" fmla="*/ 1215163 h 2329115"/>
                <a:gd name="connsiteX6559" fmla="*/ 1516893 w 3526278"/>
                <a:gd name="connsiteY6559" fmla="*/ 1233502 h 2329115"/>
                <a:gd name="connsiteX6560" fmla="*/ 1513842 w 3526278"/>
                <a:gd name="connsiteY6560" fmla="*/ 1234766 h 2329115"/>
                <a:gd name="connsiteX6561" fmla="*/ 1514369 w 3526278"/>
                <a:gd name="connsiteY6561" fmla="*/ 1236038 h 2329115"/>
                <a:gd name="connsiteX6562" fmla="*/ 1506587 w 3526278"/>
                <a:gd name="connsiteY6562" fmla="*/ 1254824 h 2329115"/>
                <a:gd name="connsiteX6563" fmla="*/ 1504177 w 3526278"/>
                <a:gd name="connsiteY6563" fmla="*/ 1255823 h 2329115"/>
                <a:gd name="connsiteX6564" fmla="*/ 1496466 w 3526278"/>
                <a:gd name="connsiteY6564" fmla="*/ 1274881 h 2329115"/>
                <a:gd name="connsiteX6565" fmla="*/ 1492299 w 3526278"/>
                <a:gd name="connsiteY6565" fmla="*/ 1276649 h 2329115"/>
                <a:gd name="connsiteX6566" fmla="*/ 1485265 w 3526278"/>
                <a:gd name="connsiteY6566" fmla="*/ 1294043 h 2329115"/>
                <a:gd name="connsiteX6567" fmla="*/ 1482381 w 3526278"/>
                <a:gd name="connsiteY6567" fmla="*/ 1295266 h 2329115"/>
                <a:gd name="connsiteX6568" fmla="*/ 1482740 w 3526278"/>
                <a:gd name="connsiteY6568" fmla="*/ 1296132 h 2329115"/>
                <a:gd name="connsiteX6569" fmla="*/ 1475144 w 3526278"/>
                <a:gd name="connsiteY6569" fmla="*/ 1314471 h 2329115"/>
                <a:gd name="connsiteX6570" fmla="*/ 1472093 w 3526278"/>
                <a:gd name="connsiteY6570" fmla="*/ 1315735 h 2329115"/>
                <a:gd name="connsiteX6571" fmla="*/ 1472620 w 3526278"/>
                <a:gd name="connsiteY6571" fmla="*/ 1317007 h 2329115"/>
                <a:gd name="connsiteX6572" fmla="*/ 1464838 w 3526278"/>
                <a:gd name="connsiteY6572" fmla="*/ 1335793 h 2329115"/>
                <a:gd name="connsiteX6573" fmla="*/ 1461023 w 3526278"/>
                <a:gd name="connsiteY6573" fmla="*/ 1337373 h 2329115"/>
                <a:gd name="connsiteX6574" fmla="*/ 1461233 w 3526278"/>
                <a:gd name="connsiteY6574" fmla="*/ 1337881 h 2329115"/>
                <a:gd name="connsiteX6575" fmla="*/ 1453637 w 3526278"/>
                <a:gd name="connsiteY6575" fmla="*/ 1356220 h 2329115"/>
                <a:gd name="connsiteX6576" fmla="*/ 1452763 w 3526278"/>
                <a:gd name="connsiteY6576" fmla="*/ 1356582 h 2329115"/>
                <a:gd name="connsiteX6577" fmla="*/ 1453642 w 3526278"/>
                <a:gd name="connsiteY6577" fmla="*/ 1358756 h 2329115"/>
                <a:gd name="connsiteX6578" fmla="*/ 1446046 w 3526278"/>
                <a:gd name="connsiteY6578" fmla="*/ 1377542 h 2329115"/>
                <a:gd name="connsiteX6579" fmla="*/ 1443163 w 3526278"/>
                <a:gd name="connsiteY6579" fmla="*/ 1378765 h 2329115"/>
                <a:gd name="connsiteX6580" fmla="*/ 1443521 w 3526278"/>
                <a:gd name="connsiteY6580" fmla="*/ 1379631 h 2329115"/>
                <a:gd name="connsiteX6581" fmla="*/ 1435925 w 3526278"/>
                <a:gd name="connsiteY6581" fmla="*/ 1397970 h 2329115"/>
                <a:gd name="connsiteX6582" fmla="*/ 1432484 w 3526278"/>
                <a:gd name="connsiteY6582" fmla="*/ 1399396 h 2329115"/>
                <a:gd name="connsiteX6583" fmla="*/ 1433400 w 3526278"/>
                <a:gd name="connsiteY6583" fmla="*/ 1401770 h 2329115"/>
                <a:gd name="connsiteX6584" fmla="*/ 1425804 w 3526278"/>
                <a:gd name="connsiteY6584" fmla="*/ 1421452 h 2329115"/>
                <a:gd name="connsiteX6585" fmla="*/ 1424930 w 3526278"/>
                <a:gd name="connsiteY6585" fmla="*/ 1421840 h 2329115"/>
                <a:gd name="connsiteX6586" fmla="*/ 1425809 w 3526278"/>
                <a:gd name="connsiteY6586" fmla="*/ 1423911 h 2329115"/>
                <a:gd name="connsiteX6587" fmla="*/ 1418027 w 3526278"/>
                <a:gd name="connsiteY6587" fmla="*/ 1442250 h 2329115"/>
                <a:gd name="connsiteX6588" fmla="*/ 1416193 w 3526278"/>
                <a:gd name="connsiteY6588" fmla="*/ 1442992 h 2329115"/>
                <a:gd name="connsiteX6589" fmla="*/ 1416954 w 3526278"/>
                <a:gd name="connsiteY6589" fmla="*/ 1444786 h 2329115"/>
                <a:gd name="connsiteX6590" fmla="*/ 1408987 w 3526278"/>
                <a:gd name="connsiteY6590" fmla="*/ 1463572 h 2329115"/>
                <a:gd name="connsiteX6591" fmla="*/ 1406401 w 3526278"/>
                <a:gd name="connsiteY6591" fmla="*/ 1464618 h 2329115"/>
                <a:gd name="connsiteX6592" fmla="*/ 1406832 w 3526278"/>
                <a:gd name="connsiteY6592" fmla="*/ 1465660 h 2329115"/>
                <a:gd name="connsiteX6593" fmla="*/ 1399235 w 3526278"/>
                <a:gd name="connsiteY6593" fmla="*/ 1483999 h 2329115"/>
                <a:gd name="connsiteX6594" fmla="*/ 1397975 w 3526278"/>
                <a:gd name="connsiteY6594" fmla="*/ 1484521 h 2329115"/>
                <a:gd name="connsiteX6595" fmla="*/ 1399241 w 3526278"/>
                <a:gd name="connsiteY6595" fmla="*/ 1487800 h 2329115"/>
                <a:gd name="connsiteX6596" fmla="*/ 1391645 w 3526278"/>
                <a:gd name="connsiteY6596" fmla="*/ 1507481 h 2329115"/>
                <a:gd name="connsiteX6597" fmla="*/ 1390789 w 3526278"/>
                <a:gd name="connsiteY6597" fmla="*/ 1507861 h 2329115"/>
                <a:gd name="connsiteX6598" fmla="*/ 1391650 w 3526278"/>
                <a:gd name="connsiteY6598" fmla="*/ 1509940 h 2329115"/>
                <a:gd name="connsiteX6599" fmla="*/ 1384054 w 3526278"/>
                <a:gd name="connsiteY6599" fmla="*/ 1528279 h 2329115"/>
                <a:gd name="connsiteX6600" fmla="*/ 1383162 w 3526278"/>
                <a:gd name="connsiteY6600" fmla="*/ 1528649 h 2329115"/>
                <a:gd name="connsiteX6601" fmla="*/ 1384059 w 3526278"/>
                <a:gd name="connsiteY6601" fmla="*/ 1530814 h 2329115"/>
                <a:gd name="connsiteX6602" fmla="*/ 1376277 w 3526278"/>
                <a:gd name="connsiteY6602" fmla="*/ 1549601 h 2329115"/>
                <a:gd name="connsiteX6603" fmla="*/ 1373727 w 3526278"/>
                <a:gd name="connsiteY6603" fmla="*/ 1550657 h 2329115"/>
                <a:gd name="connsiteX6604" fmla="*/ 1375203 w 3526278"/>
                <a:gd name="connsiteY6604" fmla="*/ 1554219 h 2329115"/>
                <a:gd name="connsiteX6605" fmla="*/ 1367607 w 3526278"/>
                <a:gd name="connsiteY6605" fmla="*/ 1572559 h 2329115"/>
                <a:gd name="connsiteX6606" fmla="*/ 1366492 w 3526278"/>
                <a:gd name="connsiteY6606" fmla="*/ 1573021 h 2329115"/>
                <a:gd name="connsiteX6607" fmla="*/ 1367612 w 3526278"/>
                <a:gd name="connsiteY6607" fmla="*/ 1575726 h 2329115"/>
                <a:gd name="connsiteX6608" fmla="*/ 1360016 w 3526278"/>
                <a:gd name="connsiteY6608" fmla="*/ 1594065 h 2329115"/>
                <a:gd name="connsiteX6609" fmla="*/ 1358453 w 3526278"/>
                <a:gd name="connsiteY6609" fmla="*/ 1594713 h 2329115"/>
                <a:gd name="connsiteX6610" fmla="*/ 1360021 w 3526278"/>
                <a:gd name="connsiteY6610" fmla="*/ 1598499 h 2329115"/>
                <a:gd name="connsiteX6611" fmla="*/ 1352425 w 3526278"/>
                <a:gd name="connsiteY6611" fmla="*/ 1616838 h 2329115"/>
                <a:gd name="connsiteX6612" fmla="*/ 1351309 w 3526278"/>
                <a:gd name="connsiteY6612" fmla="*/ 1617300 h 2329115"/>
                <a:gd name="connsiteX6613" fmla="*/ 1352431 w 3526278"/>
                <a:gd name="connsiteY6613" fmla="*/ 1620006 h 2329115"/>
                <a:gd name="connsiteX6614" fmla="*/ 1345158 w 3526278"/>
                <a:gd name="connsiteY6614" fmla="*/ 1637564 h 2329115"/>
                <a:gd name="connsiteX6615" fmla="*/ 1347371 w 3526278"/>
                <a:gd name="connsiteY6615" fmla="*/ 1642779 h 2329115"/>
                <a:gd name="connsiteX6616" fmla="*/ 1339589 w 3526278"/>
                <a:gd name="connsiteY6616" fmla="*/ 1661118 h 2329115"/>
                <a:gd name="connsiteX6617" fmla="*/ 1338605 w 3526278"/>
                <a:gd name="connsiteY6617" fmla="*/ 1661516 h 2329115"/>
                <a:gd name="connsiteX6618" fmla="*/ 1339780 w 3526278"/>
                <a:gd name="connsiteY6618" fmla="*/ 1664286 h 2329115"/>
                <a:gd name="connsiteX6619" fmla="*/ 1331998 w 3526278"/>
                <a:gd name="connsiteY6619" fmla="*/ 1682625 h 2329115"/>
                <a:gd name="connsiteX6620" fmla="*/ 1331672 w 3526278"/>
                <a:gd name="connsiteY6620" fmla="*/ 1682756 h 2329115"/>
                <a:gd name="connsiteX6621" fmla="*/ 1333454 w 3526278"/>
                <a:gd name="connsiteY6621" fmla="*/ 1687058 h 2329115"/>
                <a:gd name="connsiteX6622" fmla="*/ 1325858 w 3526278"/>
                <a:gd name="connsiteY6622" fmla="*/ 1705397 h 2329115"/>
                <a:gd name="connsiteX6623" fmla="*/ 1323848 w 3526278"/>
                <a:gd name="connsiteY6623" fmla="*/ 1706230 h 2329115"/>
                <a:gd name="connsiteX6624" fmla="*/ 1325863 w 3526278"/>
                <a:gd name="connsiteY6624" fmla="*/ 1711096 h 2329115"/>
                <a:gd name="connsiteX6625" fmla="*/ 1319140 w 3526278"/>
                <a:gd name="connsiteY6625" fmla="*/ 1727326 h 2329115"/>
                <a:gd name="connsiteX6626" fmla="*/ 1320803 w 3526278"/>
                <a:gd name="connsiteY6626" fmla="*/ 1731338 h 2329115"/>
                <a:gd name="connsiteX6627" fmla="*/ 1313294 w 3526278"/>
                <a:gd name="connsiteY6627" fmla="*/ 1749466 h 2329115"/>
                <a:gd name="connsiteX6628" fmla="*/ 1315742 w 3526278"/>
                <a:gd name="connsiteY6628" fmla="*/ 1755376 h 2329115"/>
                <a:gd name="connsiteX6629" fmla="*/ 1308393 w 3526278"/>
                <a:gd name="connsiteY6629" fmla="*/ 1773119 h 2329115"/>
                <a:gd name="connsiteX6630" fmla="*/ 1310681 w 3526278"/>
                <a:gd name="connsiteY6630" fmla="*/ 1778781 h 2329115"/>
                <a:gd name="connsiteX6631" fmla="*/ 1303367 w 3526278"/>
                <a:gd name="connsiteY6631" fmla="*/ 1796871 h 2329115"/>
                <a:gd name="connsiteX6632" fmla="*/ 1305622 w 3526278"/>
                <a:gd name="connsiteY6632" fmla="*/ 1802186 h 2329115"/>
                <a:gd name="connsiteX6633" fmla="*/ 1298155 w 3526278"/>
                <a:gd name="connsiteY6633" fmla="*/ 1819782 h 2329115"/>
                <a:gd name="connsiteX6634" fmla="*/ 1300561 w 3526278"/>
                <a:gd name="connsiteY6634" fmla="*/ 1825591 h 2329115"/>
                <a:gd name="connsiteX6635" fmla="*/ 1292847 w 3526278"/>
                <a:gd name="connsiteY6635" fmla="*/ 1844216 h 2329115"/>
                <a:gd name="connsiteX6636" fmla="*/ 1294235 w 3526278"/>
                <a:gd name="connsiteY6636" fmla="*/ 1847732 h 2329115"/>
                <a:gd name="connsiteX6637" fmla="*/ 1287162 w 3526278"/>
                <a:gd name="connsiteY6637" fmla="*/ 1865643 h 2329115"/>
                <a:gd name="connsiteX6638" fmla="*/ 1289175 w 3526278"/>
                <a:gd name="connsiteY6638" fmla="*/ 1870503 h 2329115"/>
                <a:gd name="connsiteX6639" fmla="*/ 1281928 w 3526278"/>
                <a:gd name="connsiteY6639" fmla="*/ 1887998 h 2329115"/>
                <a:gd name="connsiteX6640" fmla="*/ 1284114 w 3526278"/>
                <a:gd name="connsiteY6640" fmla="*/ 1893276 h 2329115"/>
                <a:gd name="connsiteX6641" fmla="*/ 1277871 w 3526278"/>
                <a:gd name="connsiteY6641" fmla="*/ 1908349 h 2329115"/>
                <a:gd name="connsiteX6642" fmla="*/ 1281584 w 3526278"/>
                <a:gd name="connsiteY6642" fmla="*/ 1917314 h 2329115"/>
                <a:gd name="connsiteX6643" fmla="*/ 1274337 w 3526278"/>
                <a:gd name="connsiteY6643" fmla="*/ 1934809 h 2329115"/>
                <a:gd name="connsiteX6644" fmla="*/ 1276523 w 3526278"/>
                <a:gd name="connsiteY6644" fmla="*/ 1940086 h 2329115"/>
                <a:gd name="connsiteX6645" fmla="*/ 1270112 w 3526278"/>
                <a:gd name="connsiteY6645" fmla="*/ 1955564 h 2329115"/>
                <a:gd name="connsiteX6646" fmla="*/ 1273992 w 3526278"/>
                <a:gd name="connsiteY6646" fmla="*/ 1965389 h 2329115"/>
                <a:gd name="connsiteX6647" fmla="*/ 1268065 w 3526278"/>
                <a:gd name="connsiteY6647" fmla="*/ 1980398 h 2329115"/>
                <a:gd name="connsiteX6648" fmla="*/ 1271463 w 3526278"/>
                <a:gd name="connsiteY6648" fmla="*/ 1988793 h 2329115"/>
                <a:gd name="connsiteX6649" fmla="*/ 1263881 w 3526278"/>
                <a:gd name="connsiteY6649" fmla="*/ 2007522 h 2329115"/>
                <a:gd name="connsiteX6650" fmla="*/ 1266402 w 3526278"/>
                <a:gd name="connsiteY6650" fmla="*/ 2013463 h 2329115"/>
                <a:gd name="connsiteX6651" fmla="*/ 1260216 w 3526278"/>
                <a:gd name="connsiteY6651" fmla="*/ 2028042 h 2329115"/>
                <a:gd name="connsiteX6652" fmla="*/ 1263872 w 3526278"/>
                <a:gd name="connsiteY6652" fmla="*/ 2036868 h 2329115"/>
                <a:gd name="connsiteX6653" fmla="*/ 1257716 w 3526278"/>
                <a:gd name="connsiteY6653" fmla="*/ 2051730 h 2329115"/>
                <a:gd name="connsiteX6654" fmla="*/ 1261342 w 3526278"/>
                <a:gd name="connsiteY6654" fmla="*/ 2060274 h 2329115"/>
                <a:gd name="connsiteX6655" fmla="*/ 1254977 w 3526278"/>
                <a:gd name="connsiteY6655" fmla="*/ 2075274 h 2329115"/>
                <a:gd name="connsiteX6656" fmla="*/ 1258811 w 3526278"/>
                <a:gd name="connsiteY6656" fmla="*/ 2084311 h 2329115"/>
                <a:gd name="connsiteX6657" fmla="*/ 1253867 w 3526278"/>
                <a:gd name="connsiteY6657" fmla="*/ 2095962 h 2329115"/>
                <a:gd name="connsiteX6658" fmla="*/ 1258811 w 3526278"/>
                <a:gd name="connsiteY6658" fmla="*/ 2107083 h 2329115"/>
                <a:gd name="connsiteX6659" fmla="*/ 1251150 w 3526278"/>
                <a:gd name="connsiteY6659" fmla="*/ 2124318 h 2329115"/>
                <a:gd name="connsiteX6660" fmla="*/ 1255016 w 3526278"/>
                <a:gd name="connsiteY6660" fmla="*/ 2133651 h 2329115"/>
                <a:gd name="connsiteX6661" fmla="*/ 1248946 w 3526278"/>
                <a:gd name="connsiteY6661" fmla="*/ 2148304 h 2329115"/>
                <a:gd name="connsiteX6662" fmla="*/ 1252485 w 3526278"/>
                <a:gd name="connsiteY6662" fmla="*/ 2157057 h 2329115"/>
                <a:gd name="connsiteX6663" fmla="*/ 1247584 w 3526278"/>
                <a:gd name="connsiteY6663" fmla="*/ 2169177 h 2329115"/>
                <a:gd name="connsiteX6664" fmla="*/ 1252486 w 3526278"/>
                <a:gd name="connsiteY6664" fmla="*/ 2180461 h 2329115"/>
                <a:gd name="connsiteX6665" fmla="*/ 1246103 w 3526278"/>
                <a:gd name="connsiteY6665" fmla="*/ 2195153 h 2329115"/>
                <a:gd name="connsiteX6666" fmla="*/ 1249955 w 3526278"/>
                <a:gd name="connsiteY6666" fmla="*/ 2205131 h 2329115"/>
                <a:gd name="connsiteX6667" fmla="*/ 1245026 w 3526278"/>
                <a:gd name="connsiteY6667" fmla="*/ 2217901 h 2329115"/>
                <a:gd name="connsiteX6668" fmla="*/ 1249955 w 3526278"/>
                <a:gd name="connsiteY6668" fmla="*/ 2229802 h 2329115"/>
                <a:gd name="connsiteX6669" fmla="*/ 1244859 w 3526278"/>
                <a:gd name="connsiteY6669" fmla="*/ 2242106 h 2329115"/>
                <a:gd name="connsiteX6670" fmla="*/ 1249956 w 3526278"/>
                <a:gd name="connsiteY6670" fmla="*/ 2253839 h 2329115"/>
                <a:gd name="connsiteX6671" fmla="*/ 1243295 w 3526278"/>
                <a:gd name="connsiteY6671" fmla="*/ 2269171 h 2329115"/>
                <a:gd name="connsiteX6672" fmla="*/ 1247425 w 3526278"/>
                <a:gd name="connsiteY6672" fmla="*/ 2279142 h 2329115"/>
                <a:gd name="connsiteX6673" fmla="*/ 1242446 w 3526278"/>
                <a:gd name="connsiteY6673" fmla="*/ 2291161 h 2329115"/>
                <a:gd name="connsiteX6674" fmla="*/ 1247425 w 3526278"/>
                <a:gd name="connsiteY6674" fmla="*/ 2303180 h 2329115"/>
                <a:gd name="connsiteX6675" fmla="*/ 1221489 w 3526278"/>
                <a:gd name="connsiteY6675" fmla="*/ 2329115 h 2329115"/>
                <a:gd name="connsiteX6676" fmla="*/ 1195554 w 3526278"/>
                <a:gd name="connsiteY6676" fmla="*/ 2303180 h 2329115"/>
                <a:gd name="connsiteX6677" fmla="*/ 1200532 w 3526278"/>
                <a:gd name="connsiteY6677" fmla="*/ 2291161 h 2329115"/>
                <a:gd name="connsiteX6678" fmla="*/ 1195554 w 3526278"/>
                <a:gd name="connsiteY6678" fmla="*/ 2279142 h 2329115"/>
                <a:gd name="connsiteX6679" fmla="*/ 1200919 w 3526278"/>
                <a:gd name="connsiteY6679" fmla="*/ 2266189 h 2329115"/>
                <a:gd name="connsiteX6680" fmla="*/ 1195554 w 3526278"/>
                <a:gd name="connsiteY6680" fmla="*/ 2253839 h 2329115"/>
                <a:gd name="connsiteX6681" fmla="*/ 1201946 w 3526278"/>
                <a:gd name="connsiteY6681" fmla="*/ 2239125 h 2329115"/>
                <a:gd name="connsiteX6682" fmla="*/ 1198084 w 3526278"/>
                <a:gd name="connsiteY6682" fmla="*/ 2229802 h 2329115"/>
                <a:gd name="connsiteX6683" fmla="*/ 1203013 w 3526278"/>
                <a:gd name="connsiteY6683" fmla="*/ 2217901 h 2329115"/>
                <a:gd name="connsiteX6684" fmla="*/ 1198084 w 3526278"/>
                <a:gd name="connsiteY6684" fmla="*/ 2205131 h 2329115"/>
                <a:gd name="connsiteX6685" fmla="*/ 1203126 w 3526278"/>
                <a:gd name="connsiteY6685" fmla="*/ 2192068 h 2329115"/>
                <a:gd name="connsiteX6686" fmla="*/ 1198084 w 3526278"/>
                <a:gd name="connsiteY6686" fmla="*/ 2180461 h 2329115"/>
                <a:gd name="connsiteX6687" fmla="*/ 1204296 w 3526278"/>
                <a:gd name="connsiteY6687" fmla="*/ 2166162 h 2329115"/>
                <a:gd name="connsiteX6688" fmla="*/ 1200614 w 3526278"/>
                <a:gd name="connsiteY6688" fmla="*/ 2157057 h 2329115"/>
                <a:gd name="connsiteX6689" fmla="*/ 1206653 w 3526278"/>
                <a:gd name="connsiteY6689" fmla="*/ 2142122 h 2329115"/>
                <a:gd name="connsiteX6690" fmla="*/ 1203145 w 3526278"/>
                <a:gd name="connsiteY6690" fmla="*/ 2133651 h 2329115"/>
                <a:gd name="connsiteX6691" fmla="*/ 1208841 w 3526278"/>
                <a:gd name="connsiteY6691" fmla="*/ 2119898 h 2329115"/>
                <a:gd name="connsiteX6692" fmla="*/ 1203145 w 3526278"/>
                <a:gd name="connsiteY6692" fmla="*/ 2107083 h 2329115"/>
                <a:gd name="connsiteX6693" fmla="*/ 1209383 w 3526278"/>
                <a:gd name="connsiteY6693" fmla="*/ 2093049 h 2329115"/>
                <a:gd name="connsiteX6694" fmla="*/ 1205675 w 3526278"/>
                <a:gd name="connsiteY6694" fmla="*/ 2084311 h 2329115"/>
                <a:gd name="connsiteX6695" fmla="*/ 1212040 w 3526278"/>
                <a:gd name="connsiteY6695" fmla="*/ 2069310 h 2329115"/>
                <a:gd name="connsiteX6696" fmla="*/ 1208205 w 3526278"/>
                <a:gd name="connsiteY6696" fmla="*/ 2060274 h 2329115"/>
                <a:gd name="connsiteX6697" fmla="*/ 1214391 w 3526278"/>
                <a:gd name="connsiteY6697" fmla="*/ 2045695 h 2329115"/>
                <a:gd name="connsiteX6698" fmla="*/ 1210735 w 3526278"/>
                <a:gd name="connsiteY6698" fmla="*/ 2036868 h 2329115"/>
                <a:gd name="connsiteX6699" fmla="*/ 1216891 w 3526278"/>
                <a:gd name="connsiteY6699" fmla="*/ 2022007 h 2329115"/>
                <a:gd name="connsiteX6700" fmla="*/ 1213266 w 3526278"/>
                <a:gd name="connsiteY6700" fmla="*/ 2013463 h 2329115"/>
                <a:gd name="connsiteX6701" fmla="*/ 1220319 w 3526278"/>
                <a:gd name="connsiteY6701" fmla="*/ 1996842 h 2329115"/>
                <a:gd name="connsiteX6702" fmla="*/ 1217061 w 3526278"/>
                <a:gd name="connsiteY6702" fmla="*/ 1988793 h 2329115"/>
                <a:gd name="connsiteX6703" fmla="*/ 1224301 w 3526278"/>
                <a:gd name="connsiteY6703" fmla="*/ 1970908 h 2329115"/>
                <a:gd name="connsiteX6704" fmla="*/ 1222121 w 3526278"/>
                <a:gd name="connsiteY6704" fmla="*/ 1965389 h 2329115"/>
                <a:gd name="connsiteX6705" fmla="*/ 1228472 w 3526278"/>
                <a:gd name="connsiteY6705" fmla="*/ 1949308 h 2329115"/>
                <a:gd name="connsiteX6706" fmla="*/ 1224652 w 3526278"/>
                <a:gd name="connsiteY6706" fmla="*/ 1940086 h 2329115"/>
                <a:gd name="connsiteX6707" fmla="*/ 1231899 w 3526278"/>
                <a:gd name="connsiteY6707" fmla="*/ 1922591 h 2329115"/>
                <a:gd name="connsiteX6708" fmla="*/ 1229713 w 3526278"/>
                <a:gd name="connsiteY6708" fmla="*/ 1917314 h 2329115"/>
                <a:gd name="connsiteX6709" fmla="*/ 1235956 w 3526278"/>
                <a:gd name="connsiteY6709" fmla="*/ 1902241 h 2329115"/>
                <a:gd name="connsiteX6710" fmla="*/ 1232243 w 3526278"/>
                <a:gd name="connsiteY6710" fmla="*/ 1893276 h 2329115"/>
                <a:gd name="connsiteX6711" fmla="*/ 1239490 w 3526278"/>
                <a:gd name="connsiteY6711" fmla="*/ 1875781 h 2329115"/>
                <a:gd name="connsiteX6712" fmla="*/ 1237304 w 3526278"/>
                <a:gd name="connsiteY6712" fmla="*/ 1870503 h 2329115"/>
                <a:gd name="connsiteX6713" fmla="*/ 1244498 w 3526278"/>
                <a:gd name="connsiteY6713" fmla="*/ 1853134 h 2329115"/>
                <a:gd name="connsiteX6714" fmla="*/ 1242364 w 3526278"/>
                <a:gd name="connsiteY6714" fmla="*/ 1847732 h 2329115"/>
                <a:gd name="connsiteX6715" fmla="*/ 1249310 w 3526278"/>
                <a:gd name="connsiteY6715" fmla="*/ 1830143 h 2329115"/>
                <a:gd name="connsiteX6716" fmla="*/ 1247425 w 3526278"/>
                <a:gd name="connsiteY6716" fmla="*/ 1825591 h 2329115"/>
                <a:gd name="connsiteX6717" fmla="*/ 1254831 w 3526278"/>
                <a:gd name="connsiteY6717" fmla="*/ 1807713 h 2329115"/>
                <a:gd name="connsiteX6718" fmla="*/ 1252485 w 3526278"/>
                <a:gd name="connsiteY6718" fmla="*/ 1802186 h 2329115"/>
                <a:gd name="connsiteX6719" fmla="*/ 1260267 w 3526278"/>
                <a:gd name="connsiteY6719" fmla="*/ 1783847 h 2329115"/>
                <a:gd name="connsiteX6720" fmla="*/ 1260776 w 3526278"/>
                <a:gd name="connsiteY6720" fmla="*/ 1783641 h 2329115"/>
                <a:gd name="connsiteX6721" fmla="*/ 1258811 w 3526278"/>
                <a:gd name="connsiteY6721" fmla="*/ 1778781 h 2329115"/>
                <a:gd name="connsiteX6722" fmla="*/ 1266099 w 3526278"/>
                <a:gd name="connsiteY6722" fmla="*/ 1760755 h 2329115"/>
                <a:gd name="connsiteX6723" fmla="*/ 1263871 w 3526278"/>
                <a:gd name="connsiteY6723" fmla="*/ 1755376 h 2329115"/>
                <a:gd name="connsiteX6724" fmla="*/ 1271380 w 3526278"/>
                <a:gd name="connsiteY6724" fmla="*/ 1737248 h 2329115"/>
                <a:gd name="connsiteX6725" fmla="*/ 1268932 w 3526278"/>
                <a:gd name="connsiteY6725" fmla="*/ 1731338 h 2329115"/>
                <a:gd name="connsiteX6726" fmla="*/ 1275654 w 3526278"/>
                <a:gd name="connsiteY6726" fmla="*/ 1715108 h 2329115"/>
                <a:gd name="connsiteX6727" fmla="*/ 1273992 w 3526278"/>
                <a:gd name="connsiteY6727" fmla="*/ 1711096 h 2329115"/>
                <a:gd name="connsiteX6728" fmla="*/ 1281589 w 3526278"/>
                <a:gd name="connsiteY6728" fmla="*/ 1692757 h 2329115"/>
                <a:gd name="connsiteX6729" fmla="*/ 1283599 w 3526278"/>
                <a:gd name="connsiteY6729" fmla="*/ 1691924 h 2329115"/>
                <a:gd name="connsiteX6730" fmla="*/ 1281583 w 3526278"/>
                <a:gd name="connsiteY6730" fmla="*/ 1687058 h 2329115"/>
                <a:gd name="connsiteX6731" fmla="*/ 1288856 w 3526278"/>
                <a:gd name="connsiteY6731" fmla="*/ 1669499 h 2329115"/>
                <a:gd name="connsiteX6732" fmla="*/ 1286644 w 3526278"/>
                <a:gd name="connsiteY6732" fmla="*/ 1664286 h 2329115"/>
                <a:gd name="connsiteX6733" fmla="*/ 1294425 w 3526278"/>
                <a:gd name="connsiteY6733" fmla="*/ 1645947 h 2329115"/>
                <a:gd name="connsiteX6734" fmla="*/ 1295410 w 3526278"/>
                <a:gd name="connsiteY6734" fmla="*/ 1645548 h 2329115"/>
                <a:gd name="connsiteX6735" fmla="*/ 1294234 w 3526278"/>
                <a:gd name="connsiteY6735" fmla="*/ 1642779 h 2329115"/>
                <a:gd name="connsiteX6736" fmla="*/ 1302016 w 3526278"/>
                <a:gd name="connsiteY6736" fmla="*/ 1624440 h 2329115"/>
                <a:gd name="connsiteX6737" fmla="*/ 1302342 w 3526278"/>
                <a:gd name="connsiteY6737" fmla="*/ 1624308 h 2329115"/>
                <a:gd name="connsiteX6738" fmla="*/ 1300560 w 3526278"/>
                <a:gd name="connsiteY6738" fmla="*/ 1620006 h 2329115"/>
                <a:gd name="connsiteX6739" fmla="*/ 1308156 w 3526278"/>
                <a:gd name="connsiteY6739" fmla="*/ 1601667 h 2329115"/>
                <a:gd name="connsiteX6740" fmla="*/ 1309271 w 3526278"/>
                <a:gd name="connsiteY6740" fmla="*/ 1601205 h 2329115"/>
                <a:gd name="connsiteX6741" fmla="*/ 1308151 w 3526278"/>
                <a:gd name="connsiteY6741" fmla="*/ 1598499 h 2329115"/>
                <a:gd name="connsiteX6742" fmla="*/ 1315747 w 3526278"/>
                <a:gd name="connsiteY6742" fmla="*/ 1580160 h 2329115"/>
                <a:gd name="connsiteX6743" fmla="*/ 1317310 w 3526278"/>
                <a:gd name="connsiteY6743" fmla="*/ 1579512 h 2329115"/>
                <a:gd name="connsiteX6744" fmla="*/ 1315741 w 3526278"/>
                <a:gd name="connsiteY6744" fmla="*/ 1575726 h 2329115"/>
                <a:gd name="connsiteX6745" fmla="*/ 1323338 w 3526278"/>
                <a:gd name="connsiteY6745" fmla="*/ 1557387 h 2329115"/>
                <a:gd name="connsiteX6746" fmla="*/ 1324453 w 3526278"/>
                <a:gd name="connsiteY6746" fmla="*/ 1556925 h 2329115"/>
                <a:gd name="connsiteX6747" fmla="*/ 1323332 w 3526278"/>
                <a:gd name="connsiteY6747" fmla="*/ 1554219 h 2329115"/>
                <a:gd name="connsiteX6748" fmla="*/ 1330929 w 3526278"/>
                <a:gd name="connsiteY6748" fmla="*/ 1535880 h 2329115"/>
                <a:gd name="connsiteX6749" fmla="*/ 1332715 w 3526278"/>
                <a:gd name="connsiteY6749" fmla="*/ 1535140 h 2329115"/>
                <a:gd name="connsiteX6750" fmla="*/ 1330923 w 3526278"/>
                <a:gd name="connsiteY6750" fmla="*/ 1530814 h 2329115"/>
                <a:gd name="connsiteX6751" fmla="*/ 1338704 w 3526278"/>
                <a:gd name="connsiteY6751" fmla="*/ 1512027 h 2329115"/>
                <a:gd name="connsiteX6752" fmla="*/ 1340360 w 3526278"/>
                <a:gd name="connsiteY6752" fmla="*/ 1511342 h 2329115"/>
                <a:gd name="connsiteX6753" fmla="*/ 1339779 w 3526278"/>
                <a:gd name="connsiteY6753" fmla="*/ 1509940 h 2329115"/>
                <a:gd name="connsiteX6754" fmla="*/ 1347376 w 3526278"/>
                <a:gd name="connsiteY6754" fmla="*/ 1491601 h 2329115"/>
                <a:gd name="connsiteX6755" fmla="*/ 1348636 w 3526278"/>
                <a:gd name="connsiteY6755" fmla="*/ 1491078 h 2329115"/>
                <a:gd name="connsiteX6756" fmla="*/ 1347370 w 3526278"/>
                <a:gd name="connsiteY6756" fmla="*/ 1487800 h 2329115"/>
                <a:gd name="connsiteX6757" fmla="*/ 1354967 w 3526278"/>
                <a:gd name="connsiteY6757" fmla="*/ 1468119 h 2329115"/>
                <a:gd name="connsiteX6758" fmla="*/ 1355822 w 3526278"/>
                <a:gd name="connsiteY6758" fmla="*/ 1467738 h 2329115"/>
                <a:gd name="connsiteX6759" fmla="*/ 1354961 w 3526278"/>
                <a:gd name="connsiteY6759" fmla="*/ 1465660 h 2329115"/>
                <a:gd name="connsiteX6760" fmla="*/ 1362557 w 3526278"/>
                <a:gd name="connsiteY6760" fmla="*/ 1447321 h 2329115"/>
                <a:gd name="connsiteX6761" fmla="*/ 1363467 w 3526278"/>
                <a:gd name="connsiteY6761" fmla="*/ 1446944 h 2329115"/>
                <a:gd name="connsiteX6762" fmla="*/ 1362552 w 3526278"/>
                <a:gd name="connsiteY6762" fmla="*/ 1444786 h 2329115"/>
                <a:gd name="connsiteX6763" fmla="*/ 1370519 w 3526278"/>
                <a:gd name="connsiteY6763" fmla="*/ 1425999 h 2329115"/>
                <a:gd name="connsiteX6764" fmla="*/ 1373113 w 3526278"/>
                <a:gd name="connsiteY6764" fmla="*/ 1424949 h 2329115"/>
                <a:gd name="connsiteX6765" fmla="*/ 1372673 w 3526278"/>
                <a:gd name="connsiteY6765" fmla="*/ 1423911 h 2329115"/>
                <a:gd name="connsiteX6766" fmla="*/ 1380454 w 3526278"/>
                <a:gd name="connsiteY6766" fmla="*/ 1405572 h 2329115"/>
                <a:gd name="connsiteX6767" fmla="*/ 1382653 w 3526278"/>
                <a:gd name="connsiteY6767" fmla="*/ 1404682 h 2329115"/>
                <a:gd name="connsiteX6768" fmla="*/ 1381529 w 3526278"/>
                <a:gd name="connsiteY6768" fmla="*/ 1401770 h 2329115"/>
                <a:gd name="connsiteX6769" fmla="*/ 1389125 w 3526278"/>
                <a:gd name="connsiteY6769" fmla="*/ 1382089 h 2329115"/>
                <a:gd name="connsiteX6770" fmla="*/ 1392117 w 3526278"/>
                <a:gd name="connsiteY6770" fmla="*/ 1380759 h 2329115"/>
                <a:gd name="connsiteX6771" fmla="*/ 1391650 w 3526278"/>
                <a:gd name="connsiteY6771" fmla="*/ 1379631 h 2329115"/>
                <a:gd name="connsiteX6772" fmla="*/ 1399247 w 3526278"/>
                <a:gd name="connsiteY6772" fmla="*/ 1361292 h 2329115"/>
                <a:gd name="connsiteX6773" fmla="*/ 1402287 w 3526278"/>
                <a:gd name="connsiteY6773" fmla="*/ 1360032 h 2329115"/>
                <a:gd name="connsiteX6774" fmla="*/ 1401771 w 3526278"/>
                <a:gd name="connsiteY6774" fmla="*/ 1358756 h 2329115"/>
                <a:gd name="connsiteX6775" fmla="*/ 1409368 w 3526278"/>
                <a:gd name="connsiteY6775" fmla="*/ 1339969 h 2329115"/>
                <a:gd name="connsiteX6776" fmla="*/ 1410099 w 3526278"/>
                <a:gd name="connsiteY6776" fmla="*/ 1339659 h 2329115"/>
                <a:gd name="connsiteX6777" fmla="*/ 1409362 w 3526278"/>
                <a:gd name="connsiteY6777" fmla="*/ 1337881 h 2329115"/>
                <a:gd name="connsiteX6778" fmla="*/ 1416959 w 3526278"/>
                <a:gd name="connsiteY6778" fmla="*/ 1319542 h 2329115"/>
                <a:gd name="connsiteX6779" fmla="*/ 1420010 w 3526278"/>
                <a:gd name="connsiteY6779" fmla="*/ 1318278 h 2329115"/>
                <a:gd name="connsiteX6780" fmla="*/ 1419483 w 3526278"/>
                <a:gd name="connsiteY6780" fmla="*/ 1317007 h 2329115"/>
                <a:gd name="connsiteX6781" fmla="*/ 1427265 w 3526278"/>
                <a:gd name="connsiteY6781" fmla="*/ 1298220 h 2329115"/>
                <a:gd name="connsiteX6782" fmla="*/ 1431079 w 3526278"/>
                <a:gd name="connsiteY6782" fmla="*/ 1296640 h 2329115"/>
                <a:gd name="connsiteX6783" fmla="*/ 1430869 w 3526278"/>
                <a:gd name="connsiteY6783" fmla="*/ 1296132 h 2329115"/>
                <a:gd name="connsiteX6784" fmla="*/ 1438465 w 3526278"/>
                <a:gd name="connsiteY6784" fmla="*/ 1277793 h 2329115"/>
                <a:gd name="connsiteX6785" fmla="*/ 1441506 w 3526278"/>
                <a:gd name="connsiteY6785" fmla="*/ 1276533 h 2329115"/>
                <a:gd name="connsiteX6786" fmla="*/ 1440990 w 3526278"/>
                <a:gd name="connsiteY6786" fmla="*/ 1275257 h 2329115"/>
                <a:gd name="connsiteX6787" fmla="*/ 1448587 w 3526278"/>
                <a:gd name="connsiteY6787" fmla="*/ 1256470 h 2329115"/>
                <a:gd name="connsiteX6788" fmla="*/ 1451232 w 3526278"/>
                <a:gd name="connsiteY6788" fmla="*/ 1255347 h 2329115"/>
                <a:gd name="connsiteX6789" fmla="*/ 1458893 w 3526278"/>
                <a:gd name="connsiteY6789" fmla="*/ 1236413 h 2329115"/>
                <a:gd name="connsiteX6790" fmla="*/ 1461542 w 3526278"/>
                <a:gd name="connsiteY6790" fmla="*/ 1235290 h 2329115"/>
                <a:gd name="connsiteX6791" fmla="*/ 1469014 w 3526278"/>
                <a:gd name="connsiteY6791" fmla="*/ 1217251 h 2329115"/>
                <a:gd name="connsiteX6792" fmla="*/ 1472829 w 3526278"/>
                <a:gd name="connsiteY6792" fmla="*/ 1215672 h 2329115"/>
                <a:gd name="connsiteX6793" fmla="*/ 1472618 w 3526278"/>
                <a:gd name="connsiteY6793" fmla="*/ 1215163 h 2329115"/>
                <a:gd name="connsiteX6794" fmla="*/ 1480215 w 3526278"/>
                <a:gd name="connsiteY6794" fmla="*/ 1196824 h 2329115"/>
                <a:gd name="connsiteX6795" fmla="*/ 1483055 w 3526278"/>
                <a:gd name="connsiteY6795" fmla="*/ 1195647 h 2329115"/>
                <a:gd name="connsiteX6796" fmla="*/ 1482739 w 3526278"/>
                <a:gd name="connsiteY6796" fmla="*/ 1194921 h 2329115"/>
                <a:gd name="connsiteX6797" fmla="*/ 1490706 w 3526278"/>
                <a:gd name="connsiteY6797" fmla="*/ 1176582 h 2329115"/>
                <a:gd name="connsiteX6798" fmla="*/ 1496009 w 3526278"/>
                <a:gd name="connsiteY6798" fmla="*/ 1174488 h 2329115"/>
                <a:gd name="connsiteX6799" fmla="*/ 1503172 w 3526278"/>
                <a:gd name="connsiteY6799" fmla="*/ 1157605 h 2329115"/>
                <a:gd name="connsiteX6800" fmla="*/ 1506935 w 3526278"/>
                <a:gd name="connsiteY6800" fmla="*/ 1156083 h 2329115"/>
                <a:gd name="connsiteX6801" fmla="*/ 1506777 w 3526278"/>
                <a:gd name="connsiteY6801" fmla="*/ 1155702 h 2329115"/>
                <a:gd name="connsiteX6802" fmla="*/ 1514374 w 3526278"/>
                <a:gd name="connsiteY6802" fmla="*/ 1137363 h 2329115"/>
                <a:gd name="connsiteX6803" fmla="*/ 1519809 w 3526278"/>
                <a:gd name="connsiteY6803" fmla="*/ 1135112 h 2329115"/>
                <a:gd name="connsiteX6804" fmla="*/ 1519429 w 3526278"/>
                <a:gd name="connsiteY6804" fmla="*/ 1134194 h 2329115"/>
                <a:gd name="connsiteX6805" fmla="*/ 1527025 w 3526278"/>
                <a:gd name="connsiteY6805" fmla="*/ 1115855 h 2329115"/>
                <a:gd name="connsiteX6806" fmla="*/ 1530387 w 3526278"/>
                <a:gd name="connsiteY6806" fmla="*/ 1114462 h 2329115"/>
                <a:gd name="connsiteX6807" fmla="*/ 1537146 w 3526278"/>
                <a:gd name="connsiteY6807" fmla="*/ 1098143 h 2329115"/>
                <a:gd name="connsiteX6808" fmla="*/ 1542589 w 3526278"/>
                <a:gd name="connsiteY6808" fmla="*/ 1095889 h 2329115"/>
                <a:gd name="connsiteX6809" fmla="*/ 1542201 w 3526278"/>
                <a:gd name="connsiteY6809" fmla="*/ 1094975 h 2329115"/>
                <a:gd name="connsiteX6810" fmla="*/ 1549982 w 3526278"/>
                <a:gd name="connsiteY6810" fmla="*/ 1076636 h 2329115"/>
                <a:gd name="connsiteX6811" fmla="*/ 1557663 w 3526278"/>
                <a:gd name="connsiteY6811" fmla="*/ 1073530 h 2329115"/>
                <a:gd name="connsiteX6812" fmla="*/ 1563713 w 3526278"/>
                <a:gd name="connsiteY6812" fmla="*/ 1058924 h 2329115"/>
                <a:gd name="connsiteX6813" fmla="*/ 1566313 w 3526278"/>
                <a:gd name="connsiteY6813" fmla="*/ 1057846 h 2329115"/>
                <a:gd name="connsiteX6814" fmla="*/ 1566238 w 3526278"/>
                <a:gd name="connsiteY6814" fmla="*/ 1057654 h 2329115"/>
                <a:gd name="connsiteX6815" fmla="*/ 1573835 w 3526278"/>
                <a:gd name="connsiteY6815" fmla="*/ 1037972 h 2329115"/>
                <a:gd name="connsiteX6816" fmla="*/ 1580102 w 3526278"/>
                <a:gd name="connsiteY6816" fmla="*/ 1035186 h 2329115"/>
                <a:gd name="connsiteX6817" fmla="*/ 1586671 w 3526278"/>
                <a:gd name="connsiteY6817" fmla="*/ 1019705 h 2329115"/>
                <a:gd name="connsiteX6818" fmla="*/ 1594003 w 3526278"/>
                <a:gd name="connsiteY6818" fmla="*/ 1016740 h 2329115"/>
                <a:gd name="connsiteX6819" fmla="*/ 1600403 w 3526278"/>
                <a:gd name="connsiteY6819" fmla="*/ 1000912 h 2329115"/>
                <a:gd name="connsiteX6820" fmla="*/ 1606758 w 3526278"/>
                <a:gd name="connsiteY6820" fmla="*/ 998216 h 2329115"/>
                <a:gd name="connsiteX6821" fmla="*/ 1613054 w 3526278"/>
                <a:gd name="connsiteY6821" fmla="*/ 983016 h 2329115"/>
                <a:gd name="connsiteX6822" fmla="*/ 1619510 w 3526278"/>
                <a:gd name="connsiteY6822" fmla="*/ 980342 h 2329115"/>
                <a:gd name="connsiteX6823" fmla="*/ 1625891 w 3526278"/>
                <a:gd name="connsiteY6823" fmla="*/ 965305 h 2329115"/>
                <a:gd name="connsiteX6824" fmla="*/ 1632297 w 3526278"/>
                <a:gd name="connsiteY6824" fmla="*/ 962715 h 2329115"/>
                <a:gd name="connsiteX6825" fmla="*/ 1639622 w 3526278"/>
                <a:gd name="connsiteY6825" fmla="*/ 944167 h 2329115"/>
                <a:gd name="connsiteX6826" fmla="*/ 1649001 w 3526278"/>
                <a:gd name="connsiteY6826" fmla="*/ 940093 h 2329115"/>
                <a:gd name="connsiteX6827" fmla="*/ 1654803 w 3526278"/>
                <a:gd name="connsiteY6827" fmla="*/ 926085 h 2329115"/>
                <a:gd name="connsiteX6828" fmla="*/ 1660608 w 3526278"/>
                <a:gd name="connsiteY6828" fmla="*/ 923681 h 2329115"/>
                <a:gd name="connsiteX6829" fmla="*/ 1667639 w 3526278"/>
                <a:gd name="connsiteY6829" fmla="*/ 907108 h 2329115"/>
                <a:gd name="connsiteX6830" fmla="*/ 1675831 w 3526278"/>
                <a:gd name="connsiteY6830" fmla="*/ 903796 h 2329115"/>
                <a:gd name="connsiteX6831" fmla="*/ 1681371 w 3526278"/>
                <a:gd name="connsiteY6831" fmla="*/ 889767 h 2329115"/>
                <a:gd name="connsiteX6832" fmla="*/ 1690897 w 3526278"/>
                <a:gd name="connsiteY6832" fmla="*/ 885629 h 2329115"/>
                <a:gd name="connsiteX6833" fmla="*/ 1696553 w 3526278"/>
                <a:gd name="connsiteY6833" fmla="*/ 870974 h 2329115"/>
                <a:gd name="connsiteX6834" fmla="*/ 1704144 w 3526278"/>
                <a:gd name="connsiteY6834" fmla="*/ 867600 h 2329115"/>
                <a:gd name="connsiteX6835" fmla="*/ 1709389 w 3526278"/>
                <a:gd name="connsiteY6835" fmla="*/ 855237 h 2329115"/>
                <a:gd name="connsiteX6836" fmla="*/ 1719746 w 3526278"/>
                <a:gd name="connsiteY6836" fmla="*/ 851049 h 2329115"/>
                <a:gd name="connsiteX6837" fmla="*/ 1725651 w 3526278"/>
                <a:gd name="connsiteY6837" fmla="*/ 836446 h 2329115"/>
                <a:gd name="connsiteX6838" fmla="*/ 1732006 w 3526278"/>
                <a:gd name="connsiteY6838" fmla="*/ 833750 h 2329115"/>
                <a:gd name="connsiteX6839" fmla="*/ 1738302 w 3526278"/>
                <a:gd name="connsiteY6839" fmla="*/ 818549 h 2329115"/>
                <a:gd name="connsiteX6840" fmla="*/ 1748334 w 3526278"/>
                <a:gd name="connsiteY6840" fmla="*/ 814393 h 2329115"/>
                <a:gd name="connsiteX6841" fmla="*/ 1753669 w 3526278"/>
                <a:gd name="connsiteY6841" fmla="*/ 801208 h 2329115"/>
                <a:gd name="connsiteX6842" fmla="*/ 1764945 w 3526278"/>
                <a:gd name="connsiteY6842" fmla="*/ 796425 h 2329115"/>
                <a:gd name="connsiteX6843" fmla="*/ 1769931 w 3526278"/>
                <a:gd name="connsiteY6843" fmla="*/ 784390 h 2329115"/>
                <a:gd name="connsiteX6844" fmla="*/ 1776428 w 3526278"/>
                <a:gd name="connsiteY6844" fmla="*/ 781699 h 2329115"/>
                <a:gd name="connsiteX6845" fmla="*/ 1782953 w 3526278"/>
                <a:gd name="connsiteY6845" fmla="*/ 766678 h 2329115"/>
                <a:gd name="connsiteX6846" fmla="*/ 1792829 w 3526278"/>
                <a:gd name="connsiteY6846" fmla="*/ 762777 h 2329115"/>
                <a:gd name="connsiteX6847" fmla="*/ 1797949 w 3526278"/>
                <a:gd name="connsiteY6847" fmla="*/ 750416 h 2329115"/>
                <a:gd name="connsiteX6848" fmla="*/ 1808629 w 3526278"/>
                <a:gd name="connsiteY6848" fmla="*/ 745992 h 2329115"/>
                <a:gd name="connsiteX6849" fmla="*/ 1814210 w 3526278"/>
                <a:gd name="connsiteY6849" fmla="*/ 732519 h 2329115"/>
                <a:gd name="connsiteX6850" fmla="*/ 1825038 w 3526278"/>
                <a:gd name="connsiteY6850" fmla="*/ 728034 h 2329115"/>
                <a:gd name="connsiteX6851" fmla="*/ 1829577 w 3526278"/>
                <a:gd name="connsiteY6851" fmla="*/ 717337 h 2329115"/>
                <a:gd name="connsiteX6852" fmla="*/ 1840928 w 3526278"/>
                <a:gd name="connsiteY6852" fmla="*/ 712748 h 2329115"/>
                <a:gd name="connsiteX6853" fmla="*/ 1845839 w 3526278"/>
                <a:gd name="connsiteY6853" fmla="*/ 700891 h 2329115"/>
                <a:gd name="connsiteX6854" fmla="*/ 1855942 w 3526278"/>
                <a:gd name="connsiteY6854" fmla="*/ 696706 h 2329115"/>
                <a:gd name="connsiteX6855" fmla="*/ 1861391 w 3526278"/>
                <a:gd name="connsiteY6855" fmla="*/ 683550 h 2329115"/>
                <a:gd name="connsiteX6856" fmla="*/ 1874232 w 3526278"/>
                <a:gd name="connsiteY6856" fmla="*/ 678231 h 2329115"/>
                <a:gd name="connsiteX6857" fmla="*/ 1878918 w 3526278"/>
                <a:gd name="connsiteY6857" fmla="*/ 666917 h 2329115"/>
                <a:gd name="connsiteX6858" fmla="*/ 1890863 w 3526278"/>
                <a:gd name="connsiteY6858" fmla="*/ 661969 h 2329115"/>
                <a:gd name="connsiteX6859" fmla="*/ 1895179 w 3526278"/>
                <a:gd name="connsiteY6859" fmla="*/ 651550 h 2329115"/>
                <a:gd name="connsiteX6860" fmla="*/ 1905914 w 3526278"/>
                <a:gd name="connsiteY6860" fmla="*/ 647103 h 2329115"/>
                <a:gd name="connsiteX6861" fmla="*/ 1910361 w 3526278"/>
                <a:gd name="connsiteY6861" fmla="*/ 636369 h 2329115"/>
                <a:gd name="connsiteX6862" fmla="*/ 1922397 w 3526278"/>
                <a:gd name="connsiteY6862" fmla="*/ 631383 h 2329115"/>
                <a:gd name="connsiteX6863" fmla="*/ 1927179 w 3526278"/>
                <a:gd name="connsiteY6863" fmla="*/ 620107 h 2329115"/>
                <a:gd name="connsiteX6864" fmla="*/ 1940364 w 3526278"/>
                <a:gd name="connsiteY6864" fmla="*/ 614772 h 2329115"/>
                <a:gd name="connsiteX6865" fmla="*/ 1944520 w 3526278"/>
                <a:gd name="connsiteY6865" fmla="*/ 604741 h 2329115"/>
                <a:gd name="connsiteX6866" fmla="*/ 1955537 w 3526278"/>
                <a:gd name="connsiteY6866" fmla="*/ 600176 h 2329115"/>
                <a:gd name="connsiteX6867" fmla="*/ 1956591 w 3526278"/>
                <a:gd name="connsiteY6867" fmla="*/ 597806 h 2329115"/>
                <a:gd name="connsiteX6868" fmla="*/ 1943241 w 3526278"/>
                <a:gd name="connsiteY6868" fmla="*/ 603204 h 2329115"/>
                <a:gd name="connsiteX6869" fmla="*/ 1939448 w 3526278"/>
                <a:gd name="connsiteY6869" fmla="*/ 613029 h 2329115"/>
                <a:gd name="connsiteX6870" fmla="*/ 1927546 w 3526278"/>
                <a:gd name="connsiteY6870" fmla="*/ 618320 h 2329115"/>
                <a:gd name="connsiteX6871" fmla="*/ 1924267 w 3526278"/>
                <a:gd name="connsiteY6871" fmla="*/ 626237 h 2329115"/>
                <a:gd name="connsiteX6872" fmla="*/ 1908950 w 3526278"/>
                <a:gd name="connsiteY6872" fmla="*/ 632581 h 2329115"/>
                <a:gd name="connsiteX6873" fmla="*/ 1905290 w 3526278"/>
                <a:gd name="connsiteY6873" fmla="*/ 641419 h 2329115"/>
                <a:gd name="connsiteX6874" fmla="*/ 1894952 w 3526278"/>
                <a:gd name="connsiteY6874" fmla="*/ 645701 h 2329115"/>
                <a:gd name="connsiteX6875" fmla="*/ 1890108 w 3526278"/>
                <a:gd name="connsiteY6875" fmla="*/ 657680 h 2329115"/>
                <a:gd name="connsiteX6876" fmla="*/ 1879130 w 3526278"/>
                <a:gd name="connsiteY6876" fmla="*/ 662339 h 2329115"/>
                <a:gd name="connsiteX6877" fmla="*/ 1874370 w 3526278"/>
                <a:gd name="connsiteY6877" fmla="*/ 673047 h 2329115"/>
                <a:gd name="connsiteX6878" fmla="*/ 1859929 w 3526278"/>
                <a:gd name="connsiteY6878" fmla="*/ 678620 h 2329115"/>
                <a:gd name="connsiteX6879" fmla="*/ 1855949 w 3526278"/>
                <a:gd name="connsiteY6879" fmla="*/ 688228 h 2329115"/>
                <a:gd name="connsiteX6880" fmla="*/ 1845611 w 3526278"/>
                <a:gd name="connsiteY6880" fmla="*/ 692510 h 2329115"/>
                <a:gd name="connsiteX6881" fmla="*/ 1840767 w 3526278"/>
                <a:gd name="connsiteY6881" fmla="*/ 704490 h 2329115"/>
                <a:gd name="connsiteX6882" fmla="*/ 1830778 w 3526278"/>
                <a:gd name="connsiteY6882" fmla="*/ 708729 h 2329115"/>
                <a:gd name="connsiteX6883" fmla="*/ 1825401 w 3526278"/>
                <a:gd name="connsiteY6883" fmla="*/ 722018 h 2329115"/>
                <a:gd name="connsiteX6884" fmla="*/ 1813488 w 3526278"/>
                <a:gd name="connsiteY6884" fmla="*/ 727069 h 2329115"/>
                <a:gd name="connsiteX6885" fmla="*/ 1809139 w 3526278"/>
                <a:gd name="connsiteY6885" fmla="*/ 737569 h 2329115"/>
                <a:gd name="connsiteX6886" fmla="*/ 1798963 w 3526278"/>
                <a:gd name="connsiteY6886" fmla="*/ 741785 h 2329115"/>
                <a:gd name="connsiteX6887" fmla="*/ 1793772 w 3526278"/>
                <a:gd name="connsiteY6887" fmla="*/ 754015 h 2329115"/>
                <a:gd name="connsiteX6888" fmla="*/ 1781793 w 3526278"/>
                <a:gd name="connsiteY6888" fmla="*/ 758859 h 2329115"/>
                <a:gd name="connsiteX6889" fmla="*/ 1777511 w 3526278"/>
                <a:gd name="connsiteY6889" fmla="*/ 769197 h 2329115"/>
                <a:gd name="connsiteX6890" fmla="*/ 1768402 w 3526278"/>
                <a:gd name="connsiteY6890" fmla="*/ 772970 h 2329115"/>
                <a:gd name="connsiteX6891" fmla="*/ 1762329 w 3526278"/>
                <a:gd name="connsiteY6891" fmla="*/ 787989 h 2329115"/>
                <a:gd name="connsiteX6892" fmla="*/ 1751541 w 3526278"/>
                <a:gd name="connsiteY6892" fmla="*/ 792566 h 2329115"/>
                <a:gd name="connsiteX6893" fmla="*/ 1746963 w 3526278"/>
                <a:gd name="connsiteY6893" fmla="*/ 803356 h 2329115"/>
                <a:gd name="connsiteX6894" fmla="*/ 1736242 w 3526278"/>
                <a:gd name="connsiteY6894" fmla="*/ 807691 h 2329115"/>
                <a:gd name="connsiteX6895" fmla="*/ 1730701 w 3526278"/>
                <a:gd name="connsiteY6895" fmla="*/ 821068 h 2329115"/>
                <a:gd name="connsiteX6896" fmla="*/ 1721336 w 3526278"/>
                <a:gd name="connsiteY6896" fmla="*/ 824947 h 2329115"/>
                <a:gd name="connsiteX6897" fmla="*/ 1715519 w 3526278"/>
                <a:gd name="connsiteY6897" fmla="*/ 839676 h 2329115"/>
                <a:gd name="connsiteX6898" fmla="*/ 1707872 w 3526278"/>
                <a:gd name="connsiteY6898" fmla="*/ 842998 h 2329115"/>
                <a:gd name="connsiteX6899" fmla="*/ 1702682 w 3526278"/>
                <a:gd name="connsiteY6899" fmla="*/ 855227 h 2329115"/>
                <a:gd name="connsiteX6900" fmla="*/ 1692326 w 3526278"/>
                <a:gd name="connsiteY6900" fmla="*/ 859415 h 2329115"/>
                <a:gd name="connsiteX6901" fmla="*/ 1686421 w 3526278"/>
                <a:gd name="connsiteY6901" fmla="*/ 874019 h 2329115"/>
                <a:gd name="connsiteX6902" fmla="*/ 1676942 w 3526278"/>
                <a:gd name="connsiteY6902" fmla="*/ 878041 h 2329115"/>
                <a:gd name="connsiteX6903" fmla="*/ 1671054 w 3526278"/>
                <a:gd name="connsiteY6903" fmla="*/ 891916 h 2329115"/>
                <a:gd name="connsiteX6904" fmla="*/ 1663209 w 3526278"/>
                <a:gd name="connsiteY6904" fmla="*/ 895088 h 2329115"/>
                <a:gd name="connsiteX6905" fmla="*/ 1657323 w 3526278"/>
                <a:gd name="connsiteY6905" fmla="*/ 910337 h 2329115"/>
                <a:gd name="connsiteX6906" fmla="*/ 1650450 w 3526278"/>
                <a:gd name="connsiteY6906" fmla="*/ 913391 h 2329115"/>
                <a:gd name="connsiteX6907" fmla="*/ 1644302 w 3526278"/>
                <a:gd name="connsiteY6907" fmla="*/ 928235 h 2329115"/>
                <a:gd name="connsiteX6908" fmla="*/ 1634113 w 3526278"/>
                <a:gd name="connsiteY6908" fmla="*/ 932456 h 2329115"/>
                <a:gd name="connsiteX6909" fmla="*/ 1629305 w 3526278"/>
                <a:gd name="connsiteY6909" fmla="*/ 943787 h 2329115"/>
                <a:gd name="connsiteX6910" fmla="*/ 1622252 w 3526278"/>
                <a:gd name="connsiteY6910" fmla="*/ 946638 h 2329115"/>
                <a:gd name="connsiteX6911" fmla="*/ 1615573 w 3526278"/>
                <a:gd name="connsiteY6911" fmla="*/ 962763 h 2329115"/>
                <a:gd name="connsiteX6912" fmla="*/ 1609831 w 3526278"/>
                <a:gd name="connsiteY6912" fmla="*/ 965142 h 2329115"/>
                <a:gd name="connsiteX6913" fmla="*/ 1602922 w 3526278"/>
                <a:gd name="connsiteY6913" fmla="*/ 982636 h 2329115"/>
                <a:gd name="connsiteX6914" fmla="*/ 1597267 w 3526278"/>
                <a:gd name="connsiteY6914" fmla="*/ 985092 h 2329115"/>
                <a:gd name="connsiteX6915" fmla="*/ 1590271 w 3526278"/>
                <a:gd name="connsiteY6915" fmla="*/ 1001983 h 2329115"/>
                <a:gd name="connsiteX6916" fmla="*/ 1582233 w 3526278"/>
                <a:gd name="connsiteY6916" fmla="*/ 1005312 h 2329115"/>
                <a:gd name="connsiteX6917" fmla="*/ 1575985 w 3526278"/>
                <a:gd name="connsiteY6917" fmla="*/ 1019695 h 2329115"/>
                <a:gd name="connsiteX6918" fmla="*/ 1570360 w 3526278"/>
                <a:gd name="connsiteY6918" fmla="*/ 1021917 h 2329115"/>
                <a:gd name="connsiteX6919" fmla="*/ 1563333 w 3526278"/>
                <a:gd name="connsiteY6919" fmla="*/ 1038486 h 2329115"/>
                <a:gd name="connsiteX6920" fmla="*/ 1557485 w 3526278"/>
                <a:gd name="connsiteY6920" fmla="*/ 1040852 h 2329115"/>
                <a:gd name="connsiteX6921" fmla="*/ 1551052 w 3526278"/>
                <a:gd name="connsiteY6921" fmla="*/ 1056383 h 2329115"/>
                <a:gd name="connsiteX6922" fmla="*/ 1545607 w 3526278"/>
                <a:gd name="connsiteY6922" fmla="*/ 1058639 h 2329115"/>
                <a:gd name="connsiteX6923" fmla="*/ 1538215 w 3526278"/>
                <a:gd name="connsiteY6923" fmla="*/ 1077335 h 2329115"/>
                <a:gd name="connsiteX6924" fmla="*/ 1530700 w 3526278"/>
                <a:gd name="connsiteY6924" fmla="*/ 1080596 h 2329115"/>
                <a:gd name="connsiteX6925" fmla="*/ 1524483 w 3526278"/>
                <a:gd name="connsiteY6925" fmla="*/ 1095602 h 2329115"/>
                <a:gd name="connsiteX6926" fmla="*/ 1518068 w 3526278"/>
                <a:gd name="connsiteY6926" fmla="*/ 1098259 h 2329115"/>
                <a:gd name="connsiteX6927" fmla="*/ 1511832 w 3526278"/>
                <a:gd name="connsiteY6927" fmla="*/ 1113314 h 2329115"/>
                <a:gd name="connsiteX6928" fmla="*/ 1508542 w 3526278"/>
                <a:gd name="connsiteY6928" fmla="*/ 1114677 h 2329115"/>
                <a:gd name="connsiteX6929" fmla="*/ 1509308 w 3526278"/>
                <a:gd name="connsiteY6929" fmla="*/ 1116483 h 2329115"/>
                <a:gd name="connsiteX6930" fmla="*/ 1501526 w 3526278"/>
                <a:gd name="connsiteY6930" fmla="*/ 1134822 h 2329115"/>
                <a:gd name="connsiteX6931" fmla="*/ 1493845 w 3526278"/>
                <a:gd name="connsiteY6931" fmla="*/ 1137927 h 2329115"/>
                <a:gd name="connsiteX6932" fmla="*/ 1487795 w 3526278"/>
                <a:gd name="connsiteY6932" fmla="*/ 1152534 h 2329115"/>
                <a:gd name="connsiteX6933" fmla="*/ 1484520 w 3526278"/>
                <a:gd name="connsiteY6933" fmla="*/ 1153891 h 2329115"/>
                <a:gd name="connsiteX6934" fmla="*/ 1485270 w 3526278"/>
                <a:gd name="connsiteY6934" fmla="*/ 1155702 h 2329115"/>
                <a:gd name="connsiteX6935" fmla="*/ 1477674 w 3526278"/>
                <a:gd name="connsiteY6935" fmla="*/ 1174041 h 2329115"/>
                <a:gd name="connsiteX6936" fmla="*/ 1472521 w 3526278"/>
                <a:gd name="connsiteY6936" fmla="*/ 1176175 h 2329115"/>
                <a:gd name="connsiteX6937" fmla="*/ 1464837 w 3526278"/>
                <a:gd name="connsiteY6937" fmla="*/ 1194283 h 2329115"/>
                <a:gd name="connsiteX6938" fmla="*/ 1460824 w 3526278"/>
                <a:gd name="connsiteY6938" fmla="*/ 1195906 h 2329115"/>
                <a:gd name="connsiteX6939" fmla="*/ 1453636 w 3526278"/>
                <a:gd name="connsiteY6939" fmla="*/ 1213260 h 2329115"/>
                <a:gd name="connsiteX6940" fmla="*/ 1450808 w 3526278"/>
                <a:gd name="connsiteY6940" fmla="*/ 1214432 h 2329115"/>
                <a:gd name="connsiteX6941" fmla="*/ 1451111 w 3526278"/>
                <a:gd name="connsiteY6941" fmla="*/ 1215163 h 2329115"/>
                <a:gd name="connsiteX6942" fmla="*/ 1443515 w 3526278"/>
                <a:gd name="connsiteY6942" fmla="*/ 1233502 h 2329115"/>
                <a:gd name="connsiteX6943" fmla="*/ 1438307 w 3526278"/>
                <a:gd name="connsiteY6943" fmla="*/ 1235660 h 2329115"/>
                <a:gd name="connsiteX6944" fmla="*/ 1438460 w 3526278"/>
                <a:gd name="connsiteY6944" fmla="*/ 1236038 h 2329115"/>
                <a:gd name="connsiteX6945" fmla="*/ 1430863 w 3526278"/>
                <a:gd name="connsiteY6945" fmla="*/ 1254824 h 2329115"/>
                <a:gd name="connsiteX6946" fmla="*/ 1428219 w 3526278"/>
                <a:gd name="connsiteY6946" fmla="*/ 1255947 h 2329115"/>
                <a:gd name="connsiteX6947" fmla="*/ 1420557 w 3526278"/>
                <a:gd name="connsiteY6947" fmla="*/ 1274882 h 2329115"/>
                <a:gd name="connsiteX6948" fmla="*/ 1416389 w 3526278"/>
                <a:gd name="connsiteY6948" fmla="*/ 1276650 h 2329115"/>
                <a:gd name="connsiteX6949" fmla="*/ 1409357 w 3526278"/>
                <a:gd name="connsiteY6949" fmla="*/ 1294043 h 2329115"/>
                <a:gd name="connsiteX6950" fmla="*/ 1406473 w 3526278"/>
                <a:gd name="connsiteY6950" fmla="*/ 1295266 h 2329115"/>
                <a:gd name="connsiteX6951" fmla="*/ 1406832 w 3526278"/>
                <a:gd name="connsiteY6951" fmla="*/ 1296132 h 2329115"/>
                <a:gd name="connsiteX6952" fmla="*/ 1399235 w 3526278"/>
                <a:gd name="connsiteY6952" fmla="*/ 1314471 h 2329115"/>
                <a:gd name="connsiteX6953" fmla="*/ 1398326 w 3526278"/>
                <a:gd name="connsiteY6953" fmla="*/ 1314848 h 2329115"/>
                <a:gd name="connsiteX6954" fmla="*/ 1399242 w 3526278"/>
                <a:gd name="connsiteY6954" fmla="*/ 1317007 h 2329115"/>
                <a:gd name="connsiteX6955" fmla="*/ 1391275 w 3526278"/>
                <a:gd name="connsiteY6955" fmla="*/ 1335793 h 2329115"/>
                <a:gd name="connsiteX6956" fmla="*/ 1388680 w 3526278"/>
                <a:gd name="connsiteY6956" fmla="*/ 1336842 h 2329115"/>
                <a:gd name="connsiteX6957" fmla="*/ 1389121 w 3526278"/>
                <a:gd name="connsiteY6957" fmla="*/ 1337881 h 2329115"/>
                <a:gd name="connsiteX6958" fmla="*/ 1381339 w 3526278"/>
                <a:gd name="connsiteY6958" fmla="*/ 1356220 h 2329115"/>
                <a:gd name="connsiteX6959" fmla="*/ 1377360 w 3526278"/>
                <a:gd name="connsiteY6959" fmla="*/ 1357829 h 2329115"/>
                <a:gd name="connsiteX6960" fmla="*/ 1377734 w 3526278"/>
                <a:gd name="connsiteY6960" fmla="*/ 1358756 h 2329115"/>
                <a:gd name="connsiteX6961" fmla="*/ 1370138 w 3526278"/>
                <a:gd name="connsiteY6961" fmla="*/ 1377542 h 2329115"/>
                <a:gd name="connsiteX6962" fmla="*/ 1367255 w 3526278"/>
                <a:gd name="connsiteY6962" fmla="*/ 1378765 h 2329115"/>
                <a:gd name="connsiteX6963" fmla="*/ 1367613 w 3526278"/>
                <a:gd name="connsiteY6963" fmla="*/ 1379631 h 2329115"/>
                <a:gd name="connsiteX6964" fmla="*/ 1360017 w 3526278"/>
                <a:gd name="connsiteY6964" fmla="*/ 1397970 h 2329115"/>
                <a:gd name="connsiteX6965" fmla="*/ 1358757 w 3526278"/>
                <a:gd name="connsiteY6965" fmla="*/ 1398492 h 2329115"/>
                <a:gd name="connsiteX6966" fmla="*/ 1360022 w 3526278"/>
                <a:gd name="connsiteY6966" fmla="*/ 1401770 h 2329115"/>
                <a:gd name="connsiteX6967" fmla="*/ 1352426 w 3526278"/>
                <a:gd name="connsiteY6967" fmla="*/ 1421452 h 2329115"/>
                <a:gd name="connsiteX6968" fmla="*/ 1349433 w 3526278"/>
                <a:gd name="connsiteY6968" fmla="*/ 1422782 h 2329115"/>
                <a:gd name="connsiteX6969" fmla="*/ 1349901 w 3526278"/>
                <a:gd name="connsiteY6969" fmla="*/ 1423911 h 2329115"/>
                <a:gd name="connsiteX6970" fmla="*/ 1342305 w 3526278"/>
                <a:gd name="connsiteY6970" fmla="*/ 1442250 h 2329115"/>
                <a:gd name="connsiteX6971" fmla="*/ 1341413 w 3526278"/>
                <a:gd name="connsiteY6971" fmla="*/ 1442620 h 2329115"/>
                <a:gd name="connsiteX6972" fmla="*/ 1342310 w 3526278"/>
                <a:gd name="connsiteY6972" fmla="*/ 1444786 h 2329115"/>
                <a:gd name="connsiteX6973" fmla="*/ 1334528 w 3526278"/>
                <a:gd name="connsiteY6973" fmla="*/ 1463572 h 2329115"/>
                <a:gd name="connsiteX6974" fmla="*/ 1332850 w 3526278"/>
                <a:gd name="connsiteY6974" fmla="*/ 1464268 h 2329115"/>
                <a:gd name="connsiteX6975" fmla="*/ 1333455 w 3526278"/>
                <a:gd name="connsiteY6975" fmla="*/ 1465660 h 2329115"/>
                <a:gd name="connsiteX6976" fmla="*/ 1325488 w 3526278"/>
                <a:gd name="connsiteY6976" fmla="*/ 1483999 h 2329115"/>
                <a:gd name="connsiteX6977" fmla="*/ 1322345 w 3526278"/>
                <a:gd name="connsiteY6977" fmla="*/ 1485240 h 2329115"/>
                <a:gd name="connsiteX6978" fmla="*/ 1323333 w 3526278"/>
                <a:gd name="connsiteY6978" fmla="*/ 1487800 h 2329115"/>
                <a:gd name="connsiteX6979" fmla="*/ 1315737 w 3526278"/>
                <a:gd name="connsiteY6979" fmla="*/ 1507481 h 2329115"/>
                <a:gd name="connsiteX6980" fmla="*/ 1314881 w 3526278"/>
                <a:gd name="connsiteY6980" fmla="*/ 1507861 h 2329115"/>
                <a:gd name="connsiteX6981" fmla="*/ 1315742 w 3526278"/>
                <a:gd name="connsiteY6981" fmla="*/ 1509940 h 2329115"/>
                <a:gd name="connsiteX6982" fmla="*/ 1308146 w 3526278"/>
                <a:gd name="connsiteY6982" fmla="*/ 1528279 h 2329115"/>
                <a:gd name="connsiteX6983" fmla="*/ 1307254 w 3526278"/>
                <a:gd name="connsiteY6983" fmla="*/ 1528649 h 2329115"/>
                <a:gd name="connsiteX6984" fmla="*/ 1308151 w 3526278"/>
                <a:gd name="connsiteY6984" fmla="*/ 1530814 h 2329115"/>
                <a:gd name="connsiteX6985" fmla="*/ 1300369 w 3526278"/>
                <a:gd name="connsiteY6985" fmla="*/ 1549601 h 2329115"/>
                <a:gd name="connsiteX6986" fmla="*/ 1298865 w 3526278"/>
                <a:gd name="connsiteY6986" fmla="*/ 1550224 h 2329115"/>
                <a:gd name="connsiteX6987" fmla="*/ 1300561 w 3526278"/>
                <a:gd name="connsiteY6987" fmla="*/ 1554219 h 2329115"/>
                <a:gd name="connsiteX6988" fmla="*/ 1292779 w 3526278"/>
                <a:gd name="connsiteY6988" fmla="*/ 1572559 h 2329115"/>
                <a:gd name="connsiteX6989" fmla="*/ 1290734 w 3526278"/>
                <a:gd name="connsiteY6989" fmla="*/ 1573386 h 2329115"/>
                <a:gd name="connsiteX6990" fmla="*/ 1291704 w 3526278"/>
                <a:gd name="connsiteY6990" fmla="*/ 1575726 h 2329115"/>
                <a:gd name="connsiteX6991" fmla="*/ 1284108 w 3526278"/>
                <a:gd name="connsiteY6991" fmla="*/ 1594065 h 2329115"/>
                <a:gd name="connsiteX6992" fmla="*/ 1282545 w 3526278"/>
                <a:gd name="connsiteY6992" fmla="*/ 1594713 h 2329115"/>
                <a:gd name="connsiteX6993" fmla="*/ 1284113 w 3526278"/>
                <a:gd name="connsiteY6993" fmla="*/ 1598499 h 2329115"/>
                <a:gd name="connsiteX6994" fmla="*/ 1277129 w 3526278"/>
                <a:gd name="connsiteY6994" fmla="*/ 1615361 h 2329115"/>
                <a:gd name="connsiteX6995" fmla="*/ 1279053 w 3526278"/>
                <a:gd name="connsiteY6995" fmla="*/ 1620006 h 2329115"/>
                <a:gd name="connsiteX6996" fmla="*/ 1271456 w 3526278"/>
                <a:gd name="connsiteY6996" fmla="*/ 1638346 h 2329115"/>
                <a:gd name="connsiteX6997" fmla="*/ 1269894 w 3526278"/>
                <a:gd name="connsiteY6997" fmla="*/ 1638993 h 2329115"/>
                <a:gd name="connsiteX6998" fmla="*/ 1271462 w 3526278"/>
                <a:gd name="connsiteY6998" fmla="*/ 1642779 h 2329115"/>
                <a:gd name="connsiteX6999" fmla="*/ 1264410 w 3526278"/>
                <a:gd name="connsiteY6999" fmla="*/ 1659805 h 2329115"/>
                <a:gd name="connsiteX7000" fmla="*/ 1266401 w 3526278"/>
                <a:gd name="connsiteY7000" fmla="*/ 1664286 h 2329115"/>
                <a:gd name="connsiteX7001" fmla="*/ 1258249 w 3526278"/>
                <a:gd name="connsiteY7001" fmla="*/ 1682625 h 2329115"/>
                <a:gd name="connsiteX7002" fmla="*/ 1257115 w 3526278"/>
                <a:gd name="connsiteY7002" fmla="*/ 1683062 h 2329115"/>
                <a:gd name="connsiteX7003" fmla="*/ 1258811 w 3526278"/>
                <a:gd name="connsiteY7003" fmla="*/ 1687058 h 2329115"/>
                <a:gd name="connsiteX7004" fmla="*/ 1251029 w 3526278"/>
                <a:gd name="connsiteY7004" fmla="*/ 1705397 h 2329115"/>
                <a:gd name="connsiteX7005" fmla="*/ 1250255 w 3526278"/>
                <a:gd name="connsiteY7005" fmla="*/ 1705711 h 2329115"/>
                <a:gd name="connsiteX7006" fmla="*/ 1252485 w 3526278"/>
                <a:gd name="connsiteY7006" fmla="*/ 1711096 h 2329115"/>
                <a:gd name="connsiteX7007" fmla="*/ 1244889 w 3526278"/>
                <a:gd name="connsiteY7007" fmla="*/ 1729435 h 2329115"/>
                <a:gd name="connsiteX7008" fmla="*/ 1244221 w 3526278"/>
                <a:gd name="connsiteY7008" fmla="*/ 1729712 h 2329115"/>
                <a:gd name="connsiteX7009" fmla="*/ 1244895 w 3526278"/>
                <a:gd name="connsiteY7009" fmla="*/ 1731338 h 2329115"/>
                <a:gd name="connsiteX7010" fmla="*/ 1237386 w 3526278"/>
                <a:gd name="connsiteY7010" fmla="*/ 1749466 h 2329115"/>
                <a:gd name="connsiteX7011" fmla="*/ 1239834 w 3526278"/>
                <a:gd name="connsiteY7011" fmla="*/ 1755376 h 2329115"/>
                <a:gd name="connsiteX7012" fmla="*/ 1232485 w 3526278"/>
                <a:gd name="connsiteY7012" fmla="*/ 1773119 h 2329115"/>
                <a:gd name="connsiteX7013" fmla="*/ 1234773 w 3526278"/>
                <a:gd name="connsiteY7013" fmla="*/ 1778781 h 2329115"/>
                <a:gd name="connsiteX7014" fmla="*/ 1227485 w 3526278"/>
                <a:gd name="connsiteY7014" fmla="*/ 1796807 h 2329115"/>
                <a:gd name="connsiteX7015" fmla="*/ 1229713 w 3526278"/>
                <a:gd name="connsiteY7015" fmla="*/ 1802186 h 2329115"/>
                <a:gd name="connsiteX7016" fmla="*/ 1222336 w 3526278"/>
                <a:gd name="connsiteY7016" fmla="*/ 1819996 h 2329115"/>
                <a:gd name="connsiteX7017" fmla="*/ 1224653 w 3526278"/>
                <a:gd name="connsiteY7017" fmla="*/ 1825591 h 2329115"/>
                <a:gd name="connsiteX7018" fmla="*/ 1217561 w 3526278"/>
                <a:gd name="connsiteY7018" fmla="*/ 1842712 h 2329115"/>
                <a:gd name="connsiteX7019" fmla="*/ 1219593 w 3526278"/>
                <a:gd name="connsiteY7019" fmla="*/ 1847732 h 2329115"/>
                <a:gd name="connsiteX7020" fmla="*/ 1211811 w 3526278"/>
                <a:gd name="connsiteY7020" fmla="*/ 1866966 h 2329115"/>
                <a:gd name="connsiteX7021" fmla="*/ 1211803 w 3526278"/>
                <a:gd name="connsiteY7021" fmla="*/ 1866969 h 2329115"/>
                <a:gd name="connsiteX7022" fmla="*/ 1213267 w 3526278"/>
                <a:gd name="connsiteY7022" fmla="*/ 1870503 h 2329115"/>
                <a:gd name="connsiteX7023" fmla="*/ 1207285 w 3526278"/>
                <a:gd name="connsiteY7023" fmla="*/ 1884944 h 2329115"/>
                <a:gd name="connsiteX7024" fmla="*/ 1210736 w 3526278"/>
                <a:gd name="connsiteY7024" fmla="*/ 1893276 h 2329115"/>
                <a:gd name="connsiteX7025" fmla="*/ 1203227 w 3526278"/>
                <a:gd name="connsiteY7025" fmla="*/ 1911404 h 2329115"/>
                <a:gd name="connsiteX7026" fmla="*/ 1205676 w 3526278"/>
                <a:gd name="connsiteY7026" fmla="*/ 1917314 h 2329115"/>
                <a:gd name="connsiteX7027" fmla="*/ 1199694 w 3526278"/>
                <a:gd name="connsiteY7027" fmla="*/ 1931754 h 2329115"/>
                <a:gd name="connsiteX7028" fmla="*/ 1203145 w 3526278"/>
                <a:gd name="connsiteY7028" fmla="*/ 1940086 h 2329115"/>
                <a:gd name="connsiteX7029" fmla="*/ 1195549 w 3526278"/>
                <a:gd name="connsiteY7029" fmla="*/ 1958425 h 2329115"/>
                <a:gd name="connsiteX7030" fmla="*/ 1195364 w 3526278"/>
                <a:gd name="connsiteY7030" fmla="*/ 1958502 h 2329115"/>
                <a:gd name="connsiteX7031" fmla="*/ 1198084 w 3526278"/>
                <a:gd name="connsiteY7031" fmla="*/ 1965389 h 2329115"/>
                <a:gd name="connsiteX7032" fmla="*/ 1192236 w 3526278"/>
                <a:gd name="connsiteY7032" fmla="*/ 1980197 h 2329115"/>
                <a:gd name="connsiteX7033" fmla="*/ 1195554 w 3526278"/>
                <a:gd name="connsiteY7033" fmla="*/ 1988793 h 2329115"/>
                <a:gd name="connsiteX7034" fmla="*/ 1189405 w 3526278"/>
                <a:gd name="connsiteY7034" fmla="*/ 2004726 h 2329115"/>
                <a:gd name="connsiteX7035" fmla="*/ 1193023 w 3526278"/>
                <a:gd name="connsiteY7035" fmla="*/ 2013463 h 2329115"/>
                <a:gd name="connsiteX7036" fmla="*/ 1186954 w 3526278"/>
                <a:gd name="connsiteY7036" fmla="*/ 2028116 h 2329115"/>
                <a:gd name="connsiteX7037" fmla="*/ 1190493 w 3526278"/>
                <a:gd name="connsiteY7037" fmla="*/ 2036868 h 2329115"/>
                <a:gd name="connsiteX7038" fmla="*/ 1184372 w 3526278"/>
                <a:gd name="connsiteY7038" fmla="*/ 2052006 h 2329115"/>
                <a:gd name="connsiteX7039" fmla="*/ 1187964 w 3526278"/>
                <a:gd name="connsiteY7039" fmla="*/ 2060274 h 2329115"/>
                <a:gd name="connsiteX7040" fmla="*/ 1181571 w 3526278"/>
                <a:gd name="connsiteY7040" fmla="*/ 2074988 h 2329115"/>
                <a:gd name="connsiteX7041" fmla="*/ 1185433 w 3526278"/>
                <a:gd name="connsiteY7041" fmla="*/ 2084311 h 2329115"/>
                <a:gd name="connsiteX7042" fmla="*/ 1179410 w 3526278"/>
                <a:gd name="connsiteY7042" fmla="*/ 2098851 h 2329115"/>
                <a:gd name="connsiteX7043" fmla="*/ 1182903 w 3526278"/>
                <a:gd name="connsiteY7043" fmla="*/ 2107083 h 2329115"/>
                <a:gd name="connsiteX7044" fmla="*/ 1176001 w 3526278"/>
                <a:gd name="connsiteY7044" fmla="*/ 2123349 h 2329115"/>
                <a:gd name="connsiteX7045" fmla="*/ 1180373 w 3526278"/>
                <a:gd name="connsiteY7045" fmla="*/ 2133651 h 2329115"/>
                <a:gd name="connsiteX7046" fmla="*/ 1174186 w 3526278"/>
                <a:gd name="connsiteY7046" fmla="*/ 2148231 h 2329115"/>
                <a:gd name="connsiteX7047" fmla="*/ 1177843 w 3526278"/>
                <a:gd name="connsiteY7047" fmla="*/ 2157057 h 2329115"/>
                <a:gd name="connsiteX7048" fmla="*/ 1172937 w 3526278"/>
                <a:gd name="connsiteY7048" fmla="*/ 2168900 h 2329115"/>
                <a:gd name="connsiteX7049" fmla="*/ 1177843 w 3526278"/>
                <a:gd name="connsiteY7049" fmla="*/ 2180461 h 2329115"/>
                <a:gd name="connsiteX7050" fmla="*/ 1171484 w 3526278"/>
                <a:gd name="connsiteY7050" fmla="*/ 2195447 h 2329115"/>
                <a:gd name="connsiteX7051" fmla="*/ 1175312 w 3526278"/>
                <a:gd name="connsiteY7051" fmla="*/ 2205131 h 2329115"/>
                <a:gd name="connsiteX7052" fmla="*/ 1170263 w 3526278"/>
                <a:gd name="connsiteY7052" fmla="*/ 2217901 h 2329115"/>
                <a:gd name="connsiteX7053" fmla="*/ 1175312 w 3526278"/>
                <a:gd name="connsiteY7053" fmla="*/ 2229802 h 2329115"/>
                <a:gd name="connsiteX7054" fmla="*/ 1170213 w 3526278"/>
                <a:gd name="connsiteY7054" fmla="*/ 2241820 h 2329115"/>
                <a:gd name="connsiteX7055" fmla="*/ 1175312 w 3526278"/>
                <a:gd name="connsiteY7055" fmla="*/ 2253839 h 2329115"/>
                <a:gd name="connsiteX7056" fmla="*/ 1169944 w 3526278"/>
                <a:gd name="connsiteY7056" fmla="*/ 2266490 h 2329115"/>
                <a:gd name="connsiteX7057" fmla="*/ 1175312 w 3526278"/>
                <a:gd name="connsiteY7057" fmla="*/ 2279142 h 2329115"/>
                <a:gd name="connsiteX7058" fmla="*/ 1170213 w 3526278"/>
                <a:gd name="connsiteY7058" fmla="*/ 2291161 h 2329115"/>
                <a:gd name="connsiteX7059" fmla="*/ 1175312 w 3526278"/>
                <a:gd name="connsiteY7059" fmla="*/ 2303180 h 2329115"/>
                <a:gd name="connsiteX7060" fmla="*/ 1148744 w 3526278"/>
                <a:gd name="connsiteY7060" fmla="*/ 2329115 h 2329115"/>
                <a:gd name="connsiteX7061" fmla="*/ 1122176 w 3526278"/>
                <a:gd name="connsiteY7061" fmla="*/ 2303180 h 2329115"/>
                <a:gd name="connsiteX7062" fmla="*/ 1127275 w 3526278"/>
                <a:gd name="connsiteY7062" fmla="*/ 2291161 h 2329115"/>
                <a:gd name="connsiteX7063" fmla="*/ 1122176 w 3526278"/>
                <a:gd name="connsiteY7063" fmla="*/ 2279142 h 2329115"/>
                <a:gd name="connsiteX7064" fmla="*/ 1127544 w 3526278"/>
                <a:gd name="connsiteY7064" fmla="*/ 2266490 h 2329115"/>
                <a:gd name="connsiteX7065" fmla="*/ 1122176 w 3526278"/>
                <a:gd name="connsiteY7065" fmla="*/ 2253839 h 2329115"/>
                <a:gd name="connsiteX7066" fmla="*/ 1127275 w 3526278"/>
                <a:gd name="connsiteY7066" fmla="*/ 2241820 h 2329115"/>
                <a:gd name="connsiteX7067" fmla="*/ 1122176 w 3526278"/>
                <a:gd name="connsiteY7067" fmla="*/ 2229802 h 2329115"/>
                <a:gd name="connsiteX7068" fmla="*/ 1127225 w 3526278"/>
                <a:gd name="connsiteY7068" fmla="*/ 2217901 h 2329115"/>
                <a:gd name="connsiteX7069" fmla="*/ 1122176 w 3526278"/>
                <a:gd name="connsiteY7069" fmla="*/ 2205131 h 2329115"/>
                <a:gd name="connsiteX7070" fmla="*/ 1128445 w 3526278"/>
                <a:gd name="connsiteY7070" fmla="*/ 2189274 h 2329115"/>
                <a:gd name="connsiteX7071" fmla="*/ 1124706 w 3526278"/>
                <a:gd name="connsiteY7071" fmla="*/ 2180461 h 2329115"/>
                <a:gd name="connsiteX7072" fmla="*/ 1129612 w 3526278"/>
                <a:gd name="connsiteY7072" fmla="*/ 2168900 h 2329115"/>
                <a:gd name="connsiteX7073" fmla="*/ 1124706 w 3526278"/>
                <a:gd name="connsiteY7073" fmla="*/ 2157057 h 2329115"/>
                <a:gd name="connsiteX7074" fmla="*/ 1130862 w 3526278"/>
                <a:gd name="connsiteY7074" fmla="*/ 2142195 h 2329115"/>
                <a:gd name="connsiteX7075" fmla="*/ 1127237 w 3526278"/>
                <a:gd name="connsiteY7075" fmla="*/ 2133651 h 2329115"/>
                <a:gd name="connsiteX7076" fmla="*/ 1134138 w 3526278"/>
                <a:gd name="connsiteY7076" fmla="*/ 2117385 h 2329115"/>
                <a:gd name="connsiteX7077" fmla="*/ 1129767 w 3526278"/>
                <a:gd name="connsiteY7077" fmla="*/ 2107083 h 2329115"/>
                <a:gd name="connsiteX7078" fmla="*/ 1136460 w 3526278"/>
                <a:gd name="connsiteY7078" fmla="*/ 2091309 h 2329115"/>
                <a:gd name="connsiteX7079" fmla="*/ 1133562 w 3526278"/>
                <a:gd name="connsiteY7079" fmla="*/ 2084311 h 2329115"/>
                <a:gd name="connsiteX7080" fmla="*/ 1138658 w 3526278"/>
                <a:gd name="connsiteY7080" fmla="*/ 2072006 h 2329115"/>
                <a:gd name="connsiteX7081" fmla="*/ 1133562 w 3526278"/>
                <a:gd name="connsiteY7081" fmla="*/ 2060274 h 2329115"/>
                <a:gd name="connsiteX7082" fmla="*/ 1141084 w 3526278"/>
                <a:gd name="connsiteY7082" fmla="*/ 2042957 h 2329115"/>
                <a:gd name="connsiteX7083" fmla="*/ 1138622 w 3526278"/>
                <a:gd name="connsiteY7083" fmla="*/ 2036868 h 2329115"/>
                <a:gd name="connsiteX7084" fmla="*/ 1144661 w 3526278"/>
                <a:gd name="connsiteY7084" fmla="*/ 2021934 h 2329115"/>
                <a:gd name="connsiteX7085" fmla="*/ 1141153 w 3526278"/>
                <a:gd name="connsiteY7085" fmla="*/ 2013463 h 2329115"/>
                <a:gd name="connsiteX7086" fmla="*/ 1147391 w 3526278"/>
                <a:gd name="connsiteY7086" fmla="*/ 1998401 h 2329115"/>
                <a:gd name="connsiteX7087" fmla="*/ 1143683 w 3526278"/>
                <a:gd name="connsiteY7087" fmla="*/ 1988793 h 2329115"/>
                <a:gd name="connsiteX7088" fmla="*/ 1149502 w 3526278"/>
                <a:gd name="connsiteY7088" fmla="*/ 1973716 h 2329115"/>
                <a:gd name="connsiteX7089" fmla="*/ 1146213 w 3526278"/>
                <a:gd name="connsiteY7089" fmla="*/ 1965389 h 2329115"/>
                <a:gd name="connsiteX7090" fmla="*/ 1153799 w 3526278"/>
                <a:gd name="connsiteY7090" fmla="*/ 1946181 h 2329115"/>
                <a:gd name="connsiteX7091" fmla="*/ 1151274 w 3526278"/>
                <a:gd name="connsiteY7091" fmla="*/ 1940086 h 2329115"/>
                <a:gd name="connsiteX7092" fmla="*/ 1157255 w 3526278"/>
                <a:gd name="connsiteY7092" fmla="*/ 1925646 h 2329115"/>
                <a:gd name="connsiteX7093" fmla="*/ 1153805 w 3526278"/>
                <a:gd name="connsiteY7093" fmla="*/ 1917314 h 2329115"/>
                <a:gd name="connsiteX7094" fmla="*/ 1161313 w 3526278"/>
                <a:gd name="connsiteY7094" fmla="*/ 1899186 h 2329115"/>
                <a:gd name="connsiteX7095" fmla="*/ 1158865 w 3526278"/>
                <a:gd name="connsiteY7095" fmla="*/ 1893276 h 2329115"/>
                <a:gd name="connsiteX7096" fmla="*/ 1164846 w 3526278"/>
                <a:gd name="connsiteY7096" fmla="*/ 1878835 h 2329115"/>
                <a:gd name="connsiteX7097" fmla="*/ 1161395 w 3526278"/>
                <a:gd name="connsiteY7097" fmla="*/ 1870503 h 2329115"/>
                <a:gd name="connsiteX7098" fmla="*/ 1168616 w 3526278"/>
                <a:gd name="connsiteY7098" fmla="*/ 1853070 h 2329115"/>
                <a:gd name="connsiteX7099" fmla="*/ 1166456 w 3526278"/>
                <a:gd name="connsiteY7099" fmla="*/ 1847732 h 2329115"/>
                <a:gd name="connsiteX7100" fmla="*/ 1173488 w 3526278"/>
                <a:gd name="connsiteY7100" fmla="*/ 1830351 h 2329115"/>
                <a:gd name="connsiteX7101" fmla="*/ 1171517 w 3526278"/>
                <a:gd name="connsiteY7101" fmla="*/ 1825591 h 2329115"/>
                <a:gd name="connsiteX7102" fmla="*/ 1179298 w 3526278"/>
                <a:gd name="connsiteY7102" fmla="*/ 1806804 h 2329115"/>
                <a:gd name="connsiteX7103" fmla="*/ 1179688 w 3526278"/>
                <a:gd name="connsiteY7103" fmla="*/ 1806643 h 2329115"/>
                <a:gd name="connsiteX7104" fmla="*/ 1177842 w 3526278"/>
                <a:gd name="connsiteY7104" fmla="*/ 1802186 h 2329115"/>
                <a:gd name="connsiteX7105" fmla="*/ 1185191 w 3526278"/>
                <a:gd name="connsiteY7105" fmla="*/ 1784442 h 2329115"/>
                <a:gd name="connsiteX7106" fmla="*/ 1182902 w 3526278"/>
                <a:gd name="connsiteY7106" fmla="*/ 1778781 h 2329115"/>
                <a:gd name="connsiteX7107" fmla="*/ 1190191 w 3526278"/>
                <a:gd name="connsiteY7107" fmla="*/ 1760755 h 2329115"/>
                <a:gd name="connsiteX7108" fmla="*/ 1187963 w 3526278"/>
                <a:gd name="connsiteY7108" fmla="*/ 1755376 h 2329115"/>
                <a:gd name="connsiteX7109" fmla="*/ 1195472 w 3526278"/>
                <a:gd name="connsiteY7109" fmla="*/ 1737248 h 2329115"/>
                <a:gd name="connsiteX7110" fmla="*/ 1193023 w 3526278"/>
                <a:gd name="connsiteY7110" fmla="*/ 1731338 h 2329115"/>
                <a:gd name="connsiteX7111" fmla="*/ 1200620 w 3526278"/>
                <a:gd name="connsiteY7111" fmla="*/ 1712999 h 2329115"/>
                <a:gd name="connsiteX7112" fmla="*/ 1201288 w 3526278"/>
                <a:gd name="connsiteY7112" fmla="*/ 1712722 h 2329115"/>
                <a:gd name="connsiteX7113" fmla="*/ 1200614 w 3526278"/>
                <a:gd name="connsiteY7113" fmla="*/ 1711096 h 2329115"/>
                <a:gd name="connsiteX7114" fmla="*/ 1208153 w 3526278"/>
                <a:gd name="connsiteY7114" fmla="*/ 1692897 h 2329115"/>
                <a:gd name="connsiteX7115" fmla="*/ 1205675 w 3526278"/>
                <a:gd name="connsiteY7115" fmla="*/ 1687058 h 2329115"/>
                <a:gd name="connsiteX7116" fmla="*/ 1213090 w 3526278"/>
                <a:gd name="connsiteY7116" fmla="*/ 1669583 h 2329115"/>
                <a:gd name="connsiteX7117" fmla="*/ 1210735 w 3526278"/>
                <a:gd name="connsiteY7117" fmla="*/ 1664286 h 2329115"/>
                <a:gd name="connsiteX7118" fmla="*/ 1218887 w 3526278"/>
                <a:gd name="connsiteY7118" fmla="*/ 1645947 h 2329115"/>
                <a:gd name="connsiteX7119" fmla="*/ 1220625 w 3526278"/>
                <a:gd name="connsiteY7119" fmla="*/ 1645276 h 2329115"/>
                <a:gd name="connsiteX7120" fmla="*/ 1219591 w 3526278"/>
                <a:gd name="connsiteY7120" fmla="*/ 1642779 h 2329115"/>
                <a:gd name="connsiteX7121" fmla="*/ 1227187 w 3526278"/>
                <a:gd name="connsiteY7121" fmla="*/ 1624440 h 2329115"/>
                <a:gd name="connsiteX7122" fmla="*/ 1228750 w 3526278"/>
                <a:gd name="connsiteY7122" fmla="*/ 1623792 h 2329115"/>
                <a:gd name="connsiteX7123" fmla="*/ 1227182 w 3526278"/>
                <a:gd name="connsiteY7123" fmla="*/ 1620006 h 2329115"/>
                <a:gd name="connsiteX7124" fmla="*/ 1234166 w 3526278"/>
                <a:gd name="connsiteY7124" fmla="*/ 1603143 h 2329115"/>
                <a:gd name="connsiteX7125" fmla="*/ 1232242 w 3526278"/>
                <a:gd name="connsiteY7125" fmla="*/ 1598499 h 2329115"/>
                <a:gd name="connsiteX7126" fmla="*/ 1239839 w 3526278"/>
                <a:gd name="connsiteY7126" fmla="*/ 1580160 h 2329115"/>
                <a:gd name="connsiteX7127" fmla="*/ 1241401 w 3526278"/>
                <a:gd name="connsiteY7127" fmla="*/ 1579512 h 2329115"/>
                <a:gd name="connsiteX7128" fmla="*/ 1239833 w 3526278"/>
                <a:gd name="connsiteY7128" fmla="*/ 1575726 h 2329115"/>
                <a:gd name="connsiteX7129" fmla="*/ 1247429 w 3526278"/>
                <a:gd name="connsiteY7129" fmla="*/ 1557387 h 2329115"/>
                <a:gd name="connsiteX7130" fmla="*/ 1248568 w 3526278"/>
                <a:gd name="connsiteY7130" fmla="*/ 1556915 h 2329115"/>
                <a:gd name="connsiteX7131" fmla="*/ 1247424 w 3526278"/>
                <a:gd name="connsiteY7131" fmla="*/ 1554219 h 2329115"/>
                <a:gd name="connsiteX7132" fmla="*/ 1255205 w 3526278"/>
                <a:gd name="connsiteY7132" fmla="*/ 1535880 h 2329115"/>
                <a:gd name="connsiteX7133" fmla="*/ 1256840 w 3526278"/>
                <a:gd name="connsiteY7133" fmla="*/ 1535220 h 2329115"/>
                <a:gd name="connsiteX7134" fmla="*/ 1255015 w 3526278"/>
                <a:gd name="connsiteY7134" fmla="*/ 1530814 h 2329115"/>
                <a:gd name="connsiteX7135" fmla="*/ 1262796 w 3526278"/>
                <a:gd name="connsiteY7135" fmla="*/ 1512027 h 2329115"/>
                <a:gd name="connsiteX7136" fmla="*/ 1264452 w 3526278"/>
                <a:gd name="connsiteY7136" fmla="*/ 1511342 h 2329115"/>
                <a:gd name="connsiteX7137" fmla="*/ 1263871 w 3526278"/>
                <a:gd name="connsiteY7137" fmla="*/ 1509940 h 2329115"/>
                <a:gd name="connsiteX7138" fmla="*/ 1271467 w 3526278"/>
                <a:gd name="connsiteY7138" fmla="*/ 1491601 h 2329115"/>
                <a:gd name="connsiteX7139" fmla="*/ 1272727 w 3526278"/>
                <a:gd name="connsiteY7139" fmla="*/ 1491078 h 2329115"/>
                <a:gd name="connsiteX7140" fmla="*/ 1271462 w 3526278"/>
                <a:gd name="connsiteY7140" fmla="*/ 1487800 h 2329115"/>
                <a:gd name="connsiteX7141" fmla="*/ 1279058 w 3526278"/>
                <a:gd name="connsiteY7141" fmla="*/ 1468119 h 2329115"/>
                <a:gd name="connsiteX7142" fmla="*/ 1279949 w 3526278"/>
                <a:gd name="connsiteY7142" fmla="*/ 1467722 h 2329115"/>
                <a:gd name="connsiteX7143" fmla="*/ 1279053 w 3526278"/>
                <a:gd name="connsiteY7143" fmla="*/ 1465660 h 2329115"/>
                <a:gd name="connsiteX7144" fmla="*/ 1287020 w 3526278"/>
                <a:gd name="connsiteY7144" fmla="*/ 1447321 h 2329115"/>
                <a:gd name="connsiteX7145" fmla="*/ 1289773 w 3526278"/>
                <a:gd name="connsiteY7145" fmla="*/ 1446233 h 2329115"/>
                <a:gd name="connsiteX7146" fmla="*/ 1289174 w 3526278"/>
                <a:gd name="connsiteY7146" fmla="*/ 1444786 h 2329115"/>
                <a:gd name="connsiteX7147" fmla="*/ 1296955 w 3526278"/>
                <a:gd name="connsiteY7147" fmla="*/ 1425999 h 2329115"/>
                <a:gd name="connsiteX7148" fmla="*/ 1298611 w 3526278"/>
                <a:gd name="connsiteY7148" fmla="*/ 1425313 h 2329115"/>
                <a:gd name="connsiteX7149" fmla="*/ 1298030 w 3526278"/>
                <a:gd name="connsiteY7149" fmla="*/ 1423911 h 2329115"/>
                <a:gd name="connsiteX7150" fmla="*/ 1305627 w 3526278"/>
                <a:gd name="connsiteY7150" fmla="*/ 1405572 h 2329115"/>
                <a:gd name="connsiteX7151" fmla="*/ 1309068 w 3526278"/>
                <a:gd name="connsiteY7151" fmla="*/ 1404146 h 2329115"/>
                <a:gd name="connsiteX7152" fmla="*/ 1308151 w 3526278"/>
                <a:gd name="connsiteY7152" fmla="*/ 1401770 h 2329115"/>
                <a:gd name="connsiteX7153" fmla="*/ 1315748 w 3526278"/>
                <a:gd name="connsiteY7153" fmla="*/ 1382089 h 2329115"/>
                <a:gd name="connsiteX7154" fmla="*/ 1316603 w 3526278"/>
                <a:gd name="connsiteY7154" fmla="*/ 1381709 h 2329115"/>
                <a:gd name="connsiteX7155" fmla="*/ 1315742 w 3526278"/>
                <a:gd name="connsiteY7155" fmla="*/ 1379631 h 2329115"/>
                <a:gd name="connsiteX7156" fmla="*/ 1323339 w 3526278"/>
                <a:gd name="connsiteY7156" fmla="*/ 1361292 h 2329115"/>
                <a:gd name="connsiteX7157" fmla="*/ 1326379 w 3526278"/>
                <a:gd name="connsiteY7157" fmla="*/ 1360032 h 2329115"/>
                <a:gd name="connsiteX7158" fmla="*/ 1325863 w 3526278"/>
                <a:gd name="connsiteY7158" fmla="*/ 1358756 h 2329115"/>
                <a:gd name="connsiteX7159" fmla="*/ 1333460 w 3526278"/>
                <a:gd name="connsiteY7159" fmla="*/ 1339969 h 2329115"/>
                <a:gd name="connsiteX7160" fmla="*/ 1336350 w 3526278"/>
                <a:gd name="connsiteY7160" fmla="*/ 1338742 h 2329115"/>
                <a:gd name="connsiteX7161" fmla="*/ 1335984 w 3526278"/>
                <a:gd name="connsiteY7161" fmla="*/ 1337881 h 2329115"/>
                <a:gd name="connsiteX7162" fmla="*/ 1343765 w 3526278"/>
                <a:gd name="connsiteY7162" fmla="*/ 1319542 h 2329115"/>
                <a:gd name="connsiteX7163" fmla="*/ 1345600 w 3526278"/>
                <a:gd name="connsiteY7163" fmla="*/ 1318800 h 2329115"/>
                <a:gd name="connsiteX7164" fmla="*/ 1344840 w 3526278"/>
                <a:gd name="connsiteY7164" fmla="*/ 1317007 h 2329115"/>
                <a:gd name="connsiteX7165" fmla="*/ 1352807 w 3526278"/>
                <a:gd name="connsiteY7165" fmla="*/ 1298220 h 2329115"/>
                <a:gd name="connsiteX7166" fmla="*/ 1355393 w 3526278"/>
                <a:gd name="connsiteY7166" fmla="*/ 1297173 h 2329115"/>
                <a:gd name="connsiteX7167" fmla="*/ 1354961 w 3526278"/>
                <a:gd name="connsiteY7167" fmla="*/ 1296132 h 2329115"/>
                <a:gd name="connsiteX7168" fmla="*/ 1362557 w 3526278"/>
                <a:gd name="connsiteY7168" fmla="*/ 1277793 h 2329115"/>
                <a:gd name="connsiteX7169" fmla="*/ 1365598 w 3526278"/>
                <a:gd name="connsiteY7169" fmla="*/ 1276533 h 2329115"/>
                <a:gd name="connsiteX7170" fmla="*/ 1365082 w 3526278"/>
                <a:gd name="connsiteY7170" fmla="*/ 1275257 h 2329115"/>
                <a:gd name="connsiteX7171" fmla="*/ 1372678 w 3526278"/>
                <a:gd name="connsiteY7171" fmla="*/ 1256470 h 2329115"/>
                <a:gd name="connsiteX7172" fmla="*/ 1375325 w 3526278"/>
                <a:gd name="connsiteY7172" fmla="*/ 1255347 h 2329115"/>
                <a:gd name="connsiteX7173" fmla="*/ 1382984 w 3526278"/>
                <a:gd name="connsiteY7173" fmla="*/ 1236414 h 2329115"/>
                <a:gd name="connsiteX7174" fmla="*/ 1387151 w 3526278"/>
                <a:gd name="connsiteY7174" fmla="*/ 1234647 h 2329115"/>
                <a:gd name="connsiteX7175" fmla="*/ 1394185 w 3526278"/>
                <a:gd name="connsiteY7175" fmla="*/ 1217251 h 2329115"/>
                <a:gd name="connsiteX7176" fmla="*/ 1399269 w 3526278"/>
                <a:gd name="connsiteY7176" fmla="*/ 1215095 h 2329115"/>
                <a:gd name="connsiteX7177" fmla="*/ 1406837 w 3526278"/>
                <a:gd name="connsiteY7177" fmla="*/ 1196824 h 2329115"/>
                <a:gd name="connsiteX7178" fmla="*/ 1409664 w 3526278"/>
                <a:gd name="connsiteY7178" fmla="*/ 1195653 h 2329115"/>
                <a:gd name="connsiteX7179" fmla="*/ 1409361 w 3526278"/>
                <a:gd name="connsiteY7179" fmla="*/ 1194921 h 2329115"/>
                <a:gd name="connsiteX7180" fmla="*/ 1416958 w 3526278"/>
                <a:gd name="connsiteY7180" fmla="*/ 1176582 h 2329115"/>
                <a:gd name="connsiteX7181" fmla="*/ 1419693 w 3526278"/>
                <a:gd name="connsiteY7181" fmla="*/ 1175449 h 2329115"/>
                <a:gd name="connsiteX7182" fmla="*/ 1427264 w 3526278"/>
                <a:gd name="connsiteY7182" fmla="*/ 1157605 h 2329115"/>
                <a:gd name="connsiteX7183" fmla="*/ 1433687 w 3526278"/>
                <a:gd name="connsiteY7183" fmla="*/ 1155008 h 2329115"/>
                <a:gd name="connsiteX7184" fmla="*/ 1440996 w 3526278"/>
                <a:gd name="connsiteY7184" fmla="*/ 1137363 h 2329115"/>
                <a:gd name="connsiteX7185" fmla="*/ 1444271 w 3526278"/>
                <a:gd name="connsiteY7185" fmla="*/ 1136006 h 2329115"/>
                <a:gd name="connsiteX7186" fmla="*/ 1443520 w 3526278"/>
                <a:gd name="connsiteY7186" fmla="*/ 1134194 h 2329115"/>
                <a:gd name="connsiteX7187" fmla="*/ 1451117 w 3526278"/>
                <a:gd name="connsiteY7187" fmla="*/ 1115855 h 2329115"/>
                <a:gd name="connsiteX7188" fmla="*/ 1457573 w 3526278"/>
                <a:gd name="connsiteY7188" fmla="*/ 1113181 h 2329115"/>
                <a:gd name="connsiteX7189" fmla="*/ 1463953 w 3526278"/>
                <a:gd name="connsiteY7189" fmla="*/ 1098143 h 2329115"/>
                <a:gd name="connsiteX7190" fmla="*/ 1468165 w 3526278"/>
                <a:gd name="connsiteY7190" fmla="*/ 1096440 h 2329115"/>
                <a:gd name="connsiteX7191" fmla="*/ 1467558 w 3526278"/>
                <a:gd name="connsiteY7191" fmla="*/ 1094975 h 2329115"/>
                <a:gd name="connsiteX7192" fmla="*/ 1475154 w 3526278"/>
                <a:gd name="connsiteY7192" fmla="*/ 1076636 h 2329115"/>
                <a:gd name="connsiteX7193" fmla="*/ 1481569 w 3526278"/>
                <a:gd name="connsiteY7193" fmla="*/ 1073978 h 2329115"/>
                <a:gd name="connsiteX7194" fmla="*/ 1487805 w 3526278"/>
                <a:gd name="connsiteY7194" fmla="*/ 1058924 h 2329115"/>
                <a:gd name="connsiteX7195" fmla="*/ 1493250 w 3526278"/>
                <a:gd name="connsiteY7195" fmla="*/ 1056669 h 2329115"/>
                <a:gd name="connsiteX7196" fmla="*/ 1500642 w 3526278"/>
                <a:gd name="connsiteY7196" fmla="*/ 1037972 h 2329115"/>
                <a:gd name="connsiteX7197" fmla="*/ 1508157 w 3526278"/>
                <a:gd name="connsiteY7197" fmla="*/ 1034711 h 2329115"/>
                <a:gd name="connsiteX7198" fmla="*/ 1514374 w 3526278"/>
                <a:gd name="connsiteY7198" fmla="*/ 1019705 h 2329115"/>
                <a:gd name="connsiteX7199" fmla="*/ 1517434 w 3526278"/>
                <a:gd name="connsiteY7199" fmla="*/ 1018437 h 2329115"/>
                <a:gd name="connsiteX7200" fmla="*/ 1524865 w 3526278"/>
                <a:gd name="connsiteY7200" fmla="*/ 1000912 h 2329115"/>
                <a:gd name="connsiteX7201" fmla="*/ 1530782 w 3526278"/>
                <a:gd name="connsiteY7201" fmla="*/ 998519 h 2329115"/>
                <a:gd name="connsiteX7202" fmla="*/ 1537517 w 3526278"/>
                <a:gd name="connsiteY7202" fmla="*/ 983016 h 2329115"/>
                <a:gd name="connsiteX7203" fmla="*/ 1547965 w 3526278"/>
                <a:gd name="connsiteY7203" fmla="*/ 978890 h 2329115"/>
                <a:gd name="connsiteX7204" fmla="*/ 1553592 w 3526278"/>
                <a:gd name="connsiteY7204" fmla="*/ 965305 h 2329115"/>
                <a:gd name="connsiteX7205" fmla="*/ 1558737 w 3526278"/>
                <a:gd name="connsiteY7205" fmla="*/ 963173 h 2329115"/>
                <a:gd name="connsiteX7206" fmla="*/ 1566244 w 3526278"/>
                <a:gd name="connsiteY7206" fmla="*/ 944167 h 2329115"/>
                <a:gd name="connsiteX7207" fmla="*/ 1572537 w 3526278"/>
                <a:gd name="connsiteY7207" fmla="*/ 941433 h 2329115"/>
                <a:gd name="connsiteX7208" fmla="*/ 1578895 w 3526278"/>
                <a:gd name="connsiteY7208" fmla="*/ 926085 h 2329115"/>
                <a:gd name="connsiteX7209" fmla="*/ 1584700 w 3526278"/>
                <a:gd name="connsiteY7209" fmla="*/ 923681 h 2329115"/>
                <a:gd name="connsiteX7210" fmla="*/ 1591731 w 3526278"/>
                <a:gd name="connsiteY7210" fmla="*/ 907108 h 2329115"/>
                <a:gd name="connsiteX7211" fmla="*/ 1600043 w 3526278"/>
                <a:gd name="connsiteY7211" fmla="*/ 903748 h 2329115"/>
                <a:gd name="connsiteX7212" fmla="*/ 1605834 w 3526278"/>
                <a:gd name="connsiteY7212" fmla="*/ 889767 h 2329115"/>
                <a:gd name="connsiteX7213" fmla="*/ 1614830 w 3526278"/>
                <a:gd name="connsiteY7213" fmla="*/ 886041 h 2329115"/>
                <a:gd name="connsiteX7214" fmla="*/ 1620645 w 3526278"/>
                <a:gd name="connsiteY7214" fmla="*/ 870974 h 2329115"/>
                <a:gd name="connsiteX7215" fmla="*/ 1628236 w 3526278"/>
                <a:gd name="connsiteY7215" fmla="*/ 867600 h 2329115"/>
                <a:gd name="connsiteX7216" fmla="*/ 1633481 w 3526278"/>
                <a:gd name="connsiteY7216" fmla="*/ 855237 h 2329115"/>
                <a:gd name="connsiteX7217" fmla="*/ 1643837 w 3526278"/>
                <a:gd name="connsiteY7217" fmla="*/ 851049 h 2329115"/>
                <a:gd name="connsiteX7218" fmla="*/ 1649743 w 3526278"/>
                <a:gd name="connsiteY7218" fmla="*/ 836446 h 2329115"/>
                <a:gd name="connsiteX7219" fmla="*/ 1659222 w 3526278"/>
                <a:gd name="connsiteY7219" fmla="*/ 832424 h 2329115"/>
                <a:gd name="connsiteX7220" fmla="*/ 1665109 w 3526278"/>
                <a:gd name="connsiteY7220" fmla="*/ 818549 h 2329115"/>
                <a:gd name="connsiteX7221" fmla="*/ 1673300 w 3526278"/>
                <a:gd name="connsiteY7221" fmla="*/ 815237 h 2329115"/>
                <a:gd name="connsiteX7222" fmla="*/ 1678841 w 3526278"/>
                <a:gd name="connsiteY7222" fmla="*/ 801208 h 2329115"/>
                <a:gd name="connsiteX7223" fmla="*/ 1688859 w 3526278"/>
                <a:gd name="connsiteY7223" fmla="*/ 796855 h 2329115"/>
                <a:gd name="connsiteX7224" fmla="*/ 1694023 w 3526278"/>
                <a:gd name="connsiteY7224" fmla="*/ 784390 h 2329115"/>
                <a:gd name="connsiteX7225" fmla="*/ 1703549 w 3526278"/>
                <a:gd name="connsiteY7225" fmla="*/ 780444 h 2329115"/>
                <a:gd name="connsiteX7226" fmla="*/ 1709389 w 3526278"/>
                <a:gd name="connsiteY7226" fmla="*/ 766678 h 2329115"/>
                <a:gd name="connsiteX7227" fmla="*/ 1720968 w 3526278"/>
                <a:gd name="connsiteY7227" fmla="*/ 761996 h 2329115"/>
                <a:gd name="connsiteX7228" fmla="*/ 1725651 w 3526278"/>
                <a:gd name="connsiteY7228" fmla="*/ 750416 h 2329115"/>
                <a:gd name="connsiteX7229" fmla="*/ 1735075 w 3526278"/>
                <a:gd name="connsiteY7229" fmla="*/ 746417 h 2329115"/>
                <a:gd name="connsiteX7230" fmla="*/ 1740833 w 3526278"/>
                <a:gd name="connsiteY7230" fmla="*/ 732519 h 2329115"/>
                <a:gd name="connsiteX7231" fmla="*/ 1751661 w 3526278"/>
                <a:gd name="connsiteY7231" fmla="*/ 728034 h 2329115"/>
                <a:gd name="connsiteX7232" fmla="*/ 1756199 w 3526278"/>
                <a:gd name="connsiteY7232" fmla="*/ 717337 h 2329115"/>
                <a:gd name="connsiteX7233" fmla="*/ 1767550 w 3526278"/>
                <a:gd name="connsiteY7233" fmla="*/ 712748 h 2329115"/>
                <a:gd name="connsiteX7234" fmla="*/ 1772461 w 3526278"/>
                <a:gd name="connsiteY7234" fmla="*/ 700891 h 2329115"/>
                <a:gd name="connsiteX7235" fmla="*/ 1782494 w 3526278"/>
                <a:gd name="connsiteY7235" fmla="*/ 696735 h 2329115"/>
                <a:gd name="connsiteX7236" fmla="*/ 1787828 w 3526278"/>
                <a:gd name="connsiteY7236" fmla="*/ 683550 h 2329115"/>
                <a:gd name="connsiteX7237" fmla="*/ 1799337 w 3526278"/>
                <a:gd name="connsiteY7237" fmla="*/ 678668 h 2329115"/>
                <a:gd name="connsiteX7238" fmla="*/ 1804089 w 3526278"/>
                <a:gd name="connsiteY7238" fmla="*/ 666917 h 2329115"/>
                <a:gd name="connsiteX7239" fmla="*/ 1814786 w 3526278"/>
                <a:gd name="connsiteY7239" fmla="*/ 662378 h 2329115"/>
                <a:gd name="connsiteX7240" fmla="*/ 1819271 w 3526278"/>
                <a:gd name="connsiteY7240" fmla="*/ 651550 h 2329115"/>
                <a:gd name="connsiteX7241" fmla="*/ 1830289 w 3526278"/>
                <a:gd name="connsiteY7241" fmla="*/ 646986 h 2329115"/>
                <a:gd name="connsiteX7242" fmla="*/ 1832713 w 3526278"/>
                <a:gd name="connsiteY7242" fmla="*/ 641532 h 2329115"/>
                <a:gd name="connsiteX7243" fmla="*/ 1818388 w 3526278"/>
                <a:gd name="connsiteY7243" fmla="*/ 647324 h 2329115"/>
                <a:gd name="connsiteX7244" fmla="*/ 1814200 w 3526278"/>
                <a:gd name="connsiteY7244" fmla="*/ 657680 h 2329115"/>
                <a:gd name="connsiteX7245" fmla="*/ 1803504 w 3526278"/>
                <a:gd name="connsiteY7245" fmla="*/ 662220 h 2329115"/>
                <a:gd name="connsiteX7246" fmla="*/ 1799018 w 3526278"/>
                <a:gd name="connsiteY7246" fmla="*/ 673047 h 2329115"/>
                <a:gd name="connsiteX7247" fmla="*/ 1786553 w 3526278"/>
                <a:gd name="connsiteY7247" fmla="*/ 678210 h 2329115"/>
                <a:gd name="connsiteX7248" fmla="*/ 1782201 w 3526278"/>
                <a:gd name="connsiteY7248" fmla="*/ 688228 h 2329115"/>
                <a:gd name="connsiteX7249" fmla="*/ 1769388 w 3526278"/>
                <a:gd name="connsiteY7249" fmla="*/ 693289 h 2329115"/>
                <a:gd name="connsiteX7250" fmla="*/ 1764859 w 3526278"/>
                <a:gd name="connsiteY7250" fmla="*/ 704490 h 2329115"/>
                <a:gd name="connsiteX7251" fmla="*/ 1754870 w 3526278"/>
                <a:gd name="connsiteY7251" fmla="*/ 708729 h 2329115"/>
                <a:gd name="connsiteX7252" fmla="*/ 1749493 w 3526278"/>
                <a:gd name="connsiteY7252" fmla="*/ 722018 h 2329115"/>
                <a:gd name="connsiteX7253" fmla="*/ 1737580 w 3526278"/>
                <a:gd name="connsiteY7253" fmla="*/ 727069 h 2329115"/>
                <a:gd name="connsiteX7254" fmla="*/ 1733231 w 3526278"/>
                <a:gd name="connsiteY7254" fmla="*/ 737569 h 2329115"/>
                <a:gd name="connsiteX7255" fmla="*/ 1723129 w 3526278"/>
                <a:gd name="connsiteY7255" fmla="*/ 741754 h 2329115"/>
                <a:gd name="connsiteX7256" fmla="*/ 1718050 w 3526278"/>
                <a:gd name="connsiteY7256" fmla="*/ 754015 h 2329115"/>
                <a:gd name="connsiteX7257" fmla="*/ 1707222 w 3526278"/>
                <a:gd name="connsiteY7257" fmla="*/ 758501 h 2329115"/>
                <a:gd name="connsiteX7258" fmla="*/ 1702682 w 3526278"/>
                <a:gd name="connsiteY7258" fmla="*/ 769197 h 2329115"/>
                <a:gd name="connsiteX7259" fmla="*/ 1692326 w 3526278"/>
                <a:gd name="connsiteY7259" fmla="*/ 773385 h 2329115"/>
                <a:gd name="connsiteX7260" fmla="*/ 1686421 w 3526278"/>
                <a:gd name="connsiteY7260" fmla="*/ 787989 h 2329115"/>
                <a:gd name="connsiteX7261" fmla="*/ 1675633 w 3526278"/>
                <a:gd name="connsiteY7261" fmla="*/ 792566 h 2329115"/>
                <a:gd name="connsiteX7262" fmla="*/ 1671054 w 3526278"/>
                <a:gd name="connsiteY7262" fmla="*/ 803356 h 2329115"/>
                <a:gd name="connsiteX7263" fmla="*/ 1660334 w 3526278"/>
                <a:gd name="connsiteY7263" fmla="*/ 807691 h 2329115"/>
                <a:gd name="connsiteX7264" fmla="*/ 1654793 w 3526278"/>
                <a:gd name="connsiteY7264" fmla="*/ 821068 h 2329115"/>
                <a:gd name="connsiteX7265" fmla="*/ 1648453 w 3526278"/>
                <a:gd name="connsiteY7265" fmla="*/ 823694 h 2329115"/>
                <a:gd name="connsiteX7266" fmla="*/ 1642142 w 3526278"/>
                <a:gd name="connsiteY7266" fmla="*/ 839676 h 2329115"/>
                <a:gd name="connsiteX7267" fmla="*/ 1631392 w 3526278"/>
                <a:gd name="connsiteY7267" fmla="*/ 844346 h 2329115"/>
                <a:gd name="connsiteX7268" fmla="*/ 1626774 w 3526278"/>
                <a:gd name="connsiteY7268" fmla="*/ 855227 h 2329115"/>
                <a:gd name="connsiteX7269" fmla="*/ 1616418 w 3526278"/>
                <a:gd name="connsiteY7269" fmla="*/ 859415 h 2329115"/>
                <a:gd name="connsiteX7270" fmla="*/ 1610513 w 3526278"/>
                <a:gd name="connsiteY7270" fmla="*/ 874019 h 2329115"/>
                <a:gd name="connsiteX7271" fmla="*/ 1604157 w 3526278"/>
                <a:gd name="connsiteY7271" fmla="*/ 876716 h 2329115"/>
                <a:gd name="connsiteX7272" fmla="*/ 1597861 w 3526278"/>
                <a:gd name="connsiteY7272" fmla="*/ 891916 h 2329115"/>
                <a:gd name="connsiteX7273" fmla="*/ 1588195 w 3526278"/>
                <a:gd name="connsiteY7273" fmla="*/ 895919 h 2329115"/>
                <a:gd name="connsiteX7274" fmla="*/ 1582495 w 3526278"/>
                <a:gd name="connsiteY7274" fmla="*/ 910337 h 2329115"/>
                <a:gd name="connsiteX7275" fmla="*/ 1574455 w 3526278"/>
                <a:gd name="connsiteY7275" fmla="*/ 913826 h 2329115"/>
                <a:gd name="connsiteX7276" fmla="*/ 1568764 w 3526278"/>
                <a:gd name="connsiteY7276" fmla="*/ 928235 h 2329115"/>
                <a:gd name="connsiteX7277" fmla="*/ 1561041 w 3526278"/>
                <a:gd name="connsiteY7277" fmla="*/ 931590 h 2329115"/>
                <a:gd name="connsiteX7278" fmla="*/ 1555743 w 3526278"/>
                <a:gd name="connsiteY7278" fmla="*/ 943787 h 2329115"/>
                <a:gd name="connsiteX7279" fmla="*/ 1547399 w 3526278"/>
                <a:gd name="connsiteY7279" fmla="*/ 947082 h 2329115"/>
                <a:gd name="connsiteX7280" fmla="*/ 1540745 w 3526278"/>
                <a:gd name="connsiteY7280" fmla="*/ 962763 h 2329115"/>
                <a:gd name="connsiteX7281" fmla="*/ 1533744 w 3526278"/>
                <a:gd name="connsiteY7281" fmla="*/ 965594 h 2329115"/>
                <a:gd name="connsiteX7282" fmla="*/ 1527014 w 3526278"/>
                <a:gd name="connsiteY7282" fmla="*/ 982636 h 2329115"/>
                <a:gd name="connsiteX7283" fmla="*/ 1521359 w 3526278"/>
                <a:gd name="connsiteY7283" fmla="*/ 985092 h 2329115"/>
                <a:gd name="connsiteX7284" fmla="*/ 1514363 w 3526278"/>
                <a:gd name="connsiteY7284" fmla="*/ 1001983 h 2329115"/>
                <a:gd name="connsiteX7285" fmla="*/ 1507907 w 3526278"/>
                <a:gd name="connsiteY7285" fmla="*/ 1004656 h 2329115"/>
                <a:gd name="connsiteX7286" fmla="*/ 1501526 w 3526278"/>
                <a:gd name="connsiteY7286" fmla="*/ 1019695 h 2329115"/>
                <a:gd name="connsiteX7287" fmla="*/ 1494194 w 3526278"/>
                <a:gd name="connsiteY7287" fmla="*/ 1022659 h 2329115"/>
                <a:gd name="connsiteX7288" fmla="*/ 1487795 w 3526278"/>
                <a:gd name="connsiteY7288" fmla="*/ 1038486 h 2329115"/>
                <a:gd name="connsiteX7289" fmla="*/ 1481440 w 3526278"/>
                <a:gd name="connsiteY7289" fmla="*/ 1041182 h 2329115"/>
                <a:gd name="connsiteX7290" fmla="*/ 1475144 w 3526278"/>
                <a:gd name="connsiteY7290" fmla="*/ 1056383 h 2329115"/>
                <a:gd name="connsiteX7291" fmla="*/ 1469699 w 3526278"/>
                <a:gd name="connsiteY7291" fmla="*/ 1058639 h 2329115"/>
                <a:gd name="connsiteX7292" fmla="*/ 1462307 w 3526278"/>
                <a:gd name="connsiteY7292" fmla="*/ 1077335 h 2329115"/>
                <a:gd name="connsiteX7293" fmla="*/ 1454791 w 3526278"/>
                <a:gd name="connsiteY7293" fmla="*/ 1080596 h 2329115"/>
                <a:gd name="connsiteX7294" fmla="*/ 1448575 w 3526278"/>
                <a:gd name="connsiteY7294" fmla="*/ 1095602 h 2329115"/>
                <a:gd name="connsiteX7295" fmla="*/ 1445214 w 3526278"/>
                <a:gd name="connsiteY7295" fmla="*/ 1096994 h 2329115"/>
                <a:gd name="connsiteX7296" fmla="*/ 1438454 w 3526278"/>
                <a:gd name="connsiteY7296" fmla="*/ 1113314 h 2329115"/>
                <a:gd name="connsiteX7297" fmla="*/ 1433019 w 3526278"/>
                <a:gd name="connsiteY7297" fmla="*/ 1115565 h 2329115"/>
                <a:gd name="connsiteX7298" fmla="*/ 1433399 w 3526278"/>
                <a:gd name="connsiteY7298" fmla="*/ 1116483 h 2329115"/>
                <a:gd name="connsiteX7299" fmla="*/ 1425803 w 3526278"/>
                <a:gd name="connsiteY7299" fmla="*/ 1134822 h 2329115"/>
                <a:gd name="connsiteX7300" fmla="*/ 1417861 w 3526278"/>
                <a:gd name="connsiteY7300" fmla="*/ 1138111 h 2329115"/>
                <a:gd name="connsiteX7301" fmla="*/ 1411887 w 3526278"/>
                <a:gd name="connsiteY7301" fmla="*/ 1152534 h 2329115"/>
                <a:gd name="connsiteX7302" fmla="*/ 1408611 w 3526278"/>
                <a:gd name="connsiteY7302" fmla="*/ 1153891 h 2329115"/>
                <a:gd name="connsiteX7303" fmla="*/ 1409362 w 3526278"/>
                <a:gd name="connsiteY7303" fmla="*/ 1155702 h 2329115"/>
                <a:gd name="connsiteX7304" fmla="*/ 1401766 w 3526278"/>
                <a:gd name="connsiteY7304" fmla="*/ 1174041 h 2329115"/>
                <a:gd name="connsiteX7305" fmla="*/ 1398926 w 3526278"/>
                <a:gd name="connsiteY7305" fmla="*/ 1175218 h 2329115"/>
                <a:gd name="connsiteX7306" fmla="*/ 1399242 w 3526278"/>
                <a:gd name="connsiteY7306" fmla="*/ 1175944 h 2329115"/>
                <a:gd name="connsiteX7307" fmla="*/ 1391275 w 3526278"/>
                <a:gd name="connsiteY7307" fmla="*/ 1194283 h 2329115"/>
                <a:gd name="connsiteX7308" fmla="*/ 1385971 w 3526278"/>
                <a:gd name="connsiteY7308" fmla="*/ 1196378 h 2329115"/>
                <a:gd name="connsiteX7309" fmla="*/ 1378808 w 3526278"/>
                <a:gd name="connsiteY7309" fmla="*/ 1213260 h 2329115"/>
                <a:gd name="connsiteX7310" fmla="*/ 1375045 w 3526278"/>
                <a:gd name="connsiteY7310" fmla="*/ 1214781 h 2329115"/>
                <a:gd name="connsiteX7311" fmla="*/ 1375203 w 3526278"/>
                <a:gd name="connsiteY7311" fmla="*/ 1215163 h 2329115"/>
                <a:gd name="connsiteX7312" fmla="*/ 1367607 w 3526278"/>
                <a:gd name="connsiteY7312" fmla="*/ 1233502 h 2329115"/>
                <a:gd name="connsiteX7313" fmla="*/ 1364566 w 3526278"/>
                <a:gd name="connsiteY7313" fmla="*/ 1234761 h 2329115"/>
                <a:gd name="connsiteX7314" fmla="*/ 1365082 w 3526278"/>
                <a:gd name="connsiteY7314" fmla="*/ 1236038 h 2329115"/>
                <a:gd name="connsiteX7315" fmla="*/ 1357486 w 3526278"/>
                <a:gd name="connsiteY7315" fmla="*/ 1254824 h 2329115"/>
                <a:gd name="connsiteX7316" fmla="*/ 1354843 w 3526278"/>
                <a:gd name="connsiteY7316" fmla="*/ 1255946 h 2329115"/>
                <a:gd name="connsiteX7317" fmla="*/ 1347365 w 3526278"/>
                <a:gd name="connsiteY7317" fmla="*/ 1274882 h 2329115"/>
                <a:gd name="connsiteX7318" fmla="*/ 1344476 w 3526278"/>
                <a:gd name="connsiteY7318" fmla="*/ 1276137 h 2329115"/>
                <a:gd name="connsiteX7319" fmla="*/ 1337059 w 3526278"/>
                <a:gd name="connsiteY7319" fmla="*/ 1294043 h 2329115"/>
                <a:gd name="connsiteX7320" fmla="*/ 1333244 w 3526278"/>
                <a:gd name="connsiteY7320" fmla="*/ 1295623 h 2329115"/>
                <a:gd name="connsiteX7321" fmla="*/ 1333454 w 3526278"/>
                <a:gd name="connsiteY7321" fmla="*/ 1296132 h 2329115"/>
                <a:gd name="connsiteX7322" fmla="*/ 1325858 w 3526278"/>
                <a:gd name="connsiteY7322" fmla="*/ 1314471 h 2329115"/>
                <a:gd name="connsiteX7323" fmla="*/ 1322817 w 3526278"/>
                <a:gd name="connsiteY7323" fmla="*/ 1315730 h 2329115"/>
                <a:gd name="connsiteX7324" fmla="*/ 1323333 w 3526278"/>
                <a:gd name="connsiteY7324" fmla="*/ 1317007 h 2329115"/>
                <a:gd name="connsiteX7325" fmla="*/ 1315737 w 3526278"/>
                <a:gd name="connsiteY7325" fmla="*/ 1335793 h 2329115"/>
                <a:gd name="connsiteX7326" fmla="*/ 1312854 w 3526278"/>
                <a:gd name="connsiteY7326" fmla="*/ 1337016 h 2329115"/>
                <a:gd name="connsiteX7327" fmla="*/ 1313212 w 3526278"/>
                <a:gd name="connsiteY7327" fmla="*/ 1337881 h 2329115"/>
                <a:gd name="connsiteX7328" fmla="*/ 1305615 w 3526278"/>
                <a:gd name="connsiteY7328" fmla="*/ 1356220 h 2329115"/>
                <a:gd name="connsiteX7329" fmla="*/ 1302565 w 3526278"/>
                <a:gd name="connsiteY7329" fmla="*/ 1357484 h 2329115"/>
                <a:gd name="connsiteX7330" fmla="*/ 1303091 w 3526278"/>
                <a:gd name="connsiteY7330" fmla="*/ 1358756 h 2329115"/>
                <a:gd name="connsiteX7331" fmla="*/ 1295309 w 3526278"/>
                <a:gd name="connsiteY7331" fmla="*/ 1377542 h 2329115"/>
                <a:gd name="connsiteX7332" fmla="*/ 1293654 w 3526278"/>
                <a:gd name="connsiteY7332" fmla="*/ 1378228 h 2329115"/>
                <a:gd name="connsiteX7333" fmla="*/ 1294235 w 3526278"/>
                <a:gd name="connsiteY7333" fmla="*/ 1379631 h 2329115"/>
                <a:gd name="connsiteX7334" fmla="*/ 1286639 w 3526278"/>
                <a:gd name="connsiteY7334" fmla="*/ 1397970 h 2329115"/>
                <a:gd name="connsiteX7335" fmla="*/ 1283198 w 3526278"/>
                <a:gd name="connsiteY7335" fmla="*/ 1399396 h 2329115"/>
                <a:gd name="connsiteX7336" fmla="*/ 1284114 w 3526278"/>
                <a:gd name="connsiteY7336" fmla="*/ 1401770 h 2329115"/>
                <a:gd name="connsiteX7337" fmla="*/ 1276518 w 3526278"/>
                <a:gd name="connsiteY7337" fmla="*/ 1421452 h 2329115"/>
                <a:gd name="connsiteX7338" fmla="*/ 1275662 w 3526278"/>
                <a:gd name="connsiteY7338" fmla="*/ 1421832 h 2329115"/>
                <a:gd name="connsiteX7339" fmla="*/ 1276523 w 3526278"/>
                <a:gd name="connsiteY7339" fmla="*/ 1423911 h 2329115"/>
                <a:gd name="connsiteX7340" fmla="*/ 1268927 w 3526278"/>
                <a:gd name="connsiteY7340" fmla="*/ 1442250 h 2329115"/>
                <a:gd name="connsiteX7341" fmla="*/ 1265875 w 3526278"/>
                <a:gd name="connsiteY7341" fmla="*/ 1443514 h 2329115"/>
                <a:gd name="connsiteX7342" fmla="*/ 1266402 w 3526278"/>
                <a:gd name="connsiteY7342" fmla="*/ 1444786 h 2329115"/>
                <a:gd name="connsiteX7343" fmla="*/ 1258620 w 3526278"/>
                <a:gd name="connsiteY7343" fmla="*/ 1463572 h 2329115"/>
                <a:gd name="connsiteX7344" fmla="*/ 1258030 w 3526278"/>
                <a:gd name="connsiteY7344" fmla="*/ 1463817 h 2329115"/>
                <a:gd name="connsiteX7345" fmla="*/ 1258811 w 3526278"/>
                <a:gd name="connsiteY7345" fmla="*/ 1465660 h 2329115"/>
                <a:gd name="connsiteX7346" fmla="*/ 1251029 w 3526278"/>
                <a:gd name="connsiteY7346" fmla="*/ 1483999 h 2329115"/>
                <a:gd name="connsiteX7347" fmla="*/ 1248831 w 3526278"/>
                <a:gd name="connsiteY7347" fmla="*/ 1484888 h 2329115"/>
                <a:gd name="connsiteX7348" fmla="*/ 1249955 w 3526278"/>
                <a:gd name="connsiteY7348" fmla="*/ 1487800 h 2329115"/>
                <a:gd name="connsiteX7349" fmla="*/ 1242359 w 3526278"/>
                <a:gd name="connsiteY7349" fmla="*/ 1507481 h 2329115"/>
                <a:gd name="connsiteX7350" fmla="*/ 1241469 w 3526278"/>
                <a:gd name="connsiteY7350" fmla="*/ 1507876 h 2329115"/>
                <a:gd name="connsiteX7351" fmla="*/ 1242365 w 3526278"/>
                <a:gd name="connsiteY7351" fmla="*/ 1509940 h 2329115"/>
                <a:gd name="connsiteX7352" fmla="*/ 1234398 w 3526278"/>
                <a:gd name="connsiteY7352" fmla="*/ 1528279 h 2329115"/>
                <a:gd name="connsiteX7353" fmla="*/ 1231656 w 3526278"/>
                <a:gd name="connsiteY7353" fmla="*/ 1529362 h 2329115"/>
                <a:gd name="connsiteX7354" fmla="*/ 1232243 w 3526278"/>
                <a:gd name="connsiteY7354" fmla="*/ 1530814 h 2329115"/>
                <a:gd name="connsiteX7355" fmla="*/ 1224647 w 3526278"/>
                <a:gd name="connsiteY7355" fmla="*/ 1549601 h 2329115"/>
                <a:gd name="connsiteX7356" fmla="*/ 1222991 w 3526278"/>
                <a:gd name="connsiteY7356" fmla="*/ 1550304 h 2329115"/>
                <a:gd name="connsiteX7357" fmla="*/ 1224652 w 3526278"/>
                <a:gd name="connsiteY7357" fmla="*/ 1554219 h 2329115"/>
                <a:gd name="connsiteX7358" fmla="*/ 1217512 w 3526278"/>
                <a:gd name="connsiteY7358" fmla="*/ 1571048 h 2329115"/>
                <a:gd name="connsiteX7359" fmla="*/ 1219591 w 3526278"/>
                <a:gd name="connsiteY7359" fmla="*/ 1575726 h 2329115"/>
                <a:gd name="connsiteX7360" fmla="*/ 1211439 w 3526278"/>
                <a:gd name="connsiteY7360" fmla="*/ 1594065 h 2329115"/>
                <a:gd name="connsiteX7361" fmla="*/ 1209249 w 3526278"/>
                <a:gd name="connsiteY7361" fmla="*/ 1594911 h 2329115"/>
                <a:gd name="connsiteX7362" fmla="*/ 1210735 w 3526278"/>
                <a:gd name="connsiteY7362" fmla="*/ 1598499 h 2329115"/>
                <a:gd name="connsiteX7363" fmla="*/ 1203139 w 3526278"/>
                <a:gd name="connsiteY7363" fmla="*/ 1616838 h 2329115"/>
                <a:gd name="connsiteX7364" fmla="*/ 1202023 w 3526278"/>
                <a:gd name="connsiteY7364" fmla="*/ 1617300 h 2329115"/>
                <a:gd name="connsiteX7365" fmla="*/ 1203145 w 3526278"/>
                <a:gd name="connsiteY7365" fmla="*/ 1620006 h 2329115"/>
                <a:gd name="connsiteX7366" fmla="*/ 1195548 w 3526278"/>
                <a:gd name="connsiteY7366" fmla="*/ 1638346 h 2329115"/>
                <a:gd name="connsiteX7367" fmla="*/ 1193985 w 3526278"/>
                <a:gd name="connsiteY7367" fmla="*/ 1638993 h 2329115"/>
                <a:gd name="connsiteX7368" fmla="*/ 1195554 w 3526278"/>
                <a:gd name="connsiteY7368" fmla="*/ 1642779 h 2329115"/>
                <a:gd name="connsiteX7369" fmla="*/ 1188569 w 3526278"/>
                <a:gd name="connsiteY7369" fmla="*/ 1659640 h 2329115"/>
                <a:gd name="connsiteX7370" fmla="*/ 1190494 w 3526278"/>
                <a:gd name="connsiteY7370" fmla="*/ 1664286 h 2329115"/>
                <a:gd name="connsiteX7371" fmla="*/ 1182898 w 3526278"/>
                <a:gd name="connsiteY7371" fmla="*/ 1682625 h 2329115"/>
                <a:gd name="connsiteX7372" fmla="*/ 1181302 w 3526278"/>
                <a:gd name="connsiteY7372" fmla="*/ 1683286 h 2329115"/>
                <a:gd name="connsiteX7373" fmla="*/ 1182903 w 3526278"/>
                <a:gd name="connsiteY7373" fmla="*/ 1687058 h 2329115"/>
                <a:gd name="connsiteX7374" fmla="*/ 1175273 w 3526278"/>
                <a:gd name="connsiteY7374" fmla="*/ 1705040 h 2329115"/>
                <a:gd name="connsiteX7375" fmla="*/ 1177843 w 3526278"/>
                <a:gd name="connsiteY7375" fmla="*/ 1711096 h 2329115"/>
                <a:gd name="connsiteX7376" fmla="*/ 1170399 w 3526278"/>
                <a:gd name="connsiteY7376" fmla="*/ 1728639 h 2329115"/>
                <a:gd name="connsiteX7377" fmla="*/ 1171517 w 3526278"/>
                <a:gd name="connsiteY7377" fmla="*/ 1731338 h 2329115"/>
                <a:gd name="connsiteX7378" fmla="*/ 1163920 w 3526278"/>
                <a:gd name="connsiteY7378" fmla="*/ 1749678 h 2329115"/>
                <a:gd name="connsiteX7379" fmla="*/ 1161910 w 3526278"/>
                <a:gd name="connsiteY7379" fmla="*/ 1750510 h 2329115"/>
                <a:gd name="connsiteX7380" fmla="*/ 1163926 w 3526278"/>
                <a:gd name="connsiteY7380" fmla="*/ 1755376 h 2329115"/>
                <a:gd name="connsiteX7381" fmla="*/ 1156577 w 3526278"/>
                <a:gd name="connsiteY7381" fmla="*/ 1773119 h 2329115"/>
                <a:gd name="connsiteX7382" fmla="*/ 1158865 w 3526278"/>
                <a:gd name="connsiteY7382" fmla="*/ 1778781 h 2329115"/>
                <a:gd name="connsiteX7383" fmla="*/ 1151577 w 3526278"/>
                <a:gd name="connsiteY7383" fmla="*/ 1796807 h 2329115"/>
                <a:gd name="connsiteX7384" fmla="*/ 1153805 w 3526278"/>
                <a:gd name="connsiteY7384" fmla="*/ 1802186 h 2329115"/>
                <a:gd name="connsiteX7385" fmla="*/ 1146455 w 3526278"/>
                <a:gd name="connsiteY7385" fmla="*/ 1819930 h 2329115"/>
                <a:gd name="connsiteX7386" fmla="*/ 1148744 w 3526278"/>
                <a:gd name="connsiteY7386" fmla="*/ 1825591 h 2329115"/>
                <a:gd name="connsiteX7387" fmla="*/ 1142927 w 3526278"/>
                <a:gd name="connsiteY7387" fmla="*/ 1839977 h 2329115"/>
                <a:gd name="connsiteX7388" fmla="*/ 1146214 w 3526278"/>
                <a:gd name="connsiteY7388" fmla="*/ 1847732 h 2329115"/>
                <a:gd name="connsiteX7389" fmla="*/ 1138857 w 3526278"/>
                <a:gd name="connsiteY7389" fmla="*/ 1865090 h 2329115"/>
                <a:gd name="connsiteX7390" fmla="*/ 1141154 w 3526278"/>
                <a:gd name="connsiteY7390" fmla="*/ 1870503 h 2329115"/>
                <a:gd name="connsiteX7391" fmla="*/ 1133792 w 3526278"/>
                <a:gd name="connsiteY7391" fmla="*/ 1887853 h 2329115"/>
                <a:gd name="connsiteX7392" fmla="*/ 1136094 w 3526278"/>
                <a:gd name="connsiteY7392" fmla="*/ 1893276 h 2329115"/>
                <a:gd name="connsiteX7393" fmla="*/ 1128311 w 3526278"/>
                <a:gd name="connsiteY7393" fmla="*/ 1911615 h 2329115"/>
                <a:gd name="connsiteX7394" fmla="*/ 1127537 w 3526278"/>
                <a:gd name="connsiteY7394" fmla="*/ 1911928 h 2329115"/>
                <a:gd name="connsiteX7395" fmla="*/ 1129767 w 3526278"/>
                <a:gd name="connsiteY7395" fmla="*/ 1917314 h 2329115"/>
                <a:gd name="connsiteX7396" fmla="*/ 1123786 w 3526278"/>
                <a:gd name="connsiteY7396" fmla="*/ 1931754 h 2329115"/>
                <a:gd name="connsiteX7397" fmla="*/ 1127237 w 3526278"/>
                <a:gd name="connsiteY7397" fmla="*/ 1940086 h 2329115"/>
                <a:gd name="connsiteX7398" fmla="*/ 1120732 w 3526278"/>
                <a:gd name="connsiteY7398" fmla="*/ 1955791 h 2329115"/>
                <a:gd name="connsiteX7399" fmla="*/ 1124707 w 3526278"/>
                <a:gd name="connsiteY7399" fmla="*/ 1965389 h 2329115"/>
                <a:gd name="connsiteX7400" fmla="*/ 1117411 w 3526278"/>
                <a:gd name="connsiteY7400" fmla="*/ 1983004 h 2329115"/>
                <a:gd name="connsiteX7401" fmla="*/ 1119646 w 3526278"/>
                <a:gd name="connsiteY7401" fmla="*/ 1988793 h 2329115"/>
                <a:gd name="connsiteX7402" fmla="*/ 1113497 w 3526278"/>
                <a:gd name="connsiteY7402" fmla="*/ 2004726 h 2329115"/>
                <a:gd name="connsiteX7403" fmla="*/ 1117115 w 3526278"/>
                <a:gd name="connsiteY7403" fmla="*/ 2013463 h 2329115"/>
                <a:gd name="connsiteX7404" fmla="*/ 1111046 w 3526278"/>
                <a:gd name="connsiteY7404" fmla="*/ 2028116 h 2329115"/>
                <a:gd name="connsiteX7405" fmla="*/ 1114585 w 3526278"/>
                <a:gd name="connsiteY7405" fmla="*/ 2036868 h 2329115"/>
                <a:gd name="connsiteX7406" fmla="*/ 1108546 w 3526278"/>
                <a:gd name="connsiteY7406" fmla="*/ 2051803 h 2329115"/>
                <a:gd name="connsiteX7407" fmla="*/ 1112055 w 3526278"/>
                <a:gd name="connsiteY7407" fmla="*/ 2060274 h 2329115"/>
                <a:gd name="connsiteX7408" fmla="*/ 1105812 w 3526278"/>
                <a:gd name="connsiteY7408" fmla="*/ 2075346 h 2329115"/>
                <a:gd name="connsiteX7409" fmla="*/ 1109525 w 3526278"/>
                <a:gd name="connsiteY7409" fmla="*/ 2084311 h 2329115"/>
                <a:gd name="connsiteX7410" fmla="*/ 1103543 w 3526278"/>
                <a:gd name="connsiteY7410" fmla="*/ 2098751 h 2329115"/>
                <a:gd name="connsiteX7411" fmla="*/ 1106994 w 3526278"/>
                <a:gd name="connsiteY7411" fmla="*/ 2107083 h 2329115"/>
                <a:gd name="connsiteX7412" fmla="*/ 1100227 w 3526278"/>
                <a:gd name="connsiteY7412" fmla="*/ 2123421 h 2329115"/>
                <a:gd name="connsiteX7413" fmla="*/ 1104464 w 3526278"/>
                <a:gd name="connsiteY7413" fmla="*/ 2133651 h 2329115"/>
                <a:gd name="connsiteX7414" fmla="*/ 1099675 w 3526278"/>
                <a:gd name="connsiteY7414" fmla="*/ 2145213 h 2329115"/>
                <a:gd name="connsiteX7415" fmla="*/ 1104464 w 3526278"/>
                <a:gd name="connsiteY7415" fmla="*/ 2157057 h 2329115"/>
                <a:gd name="connsiteX7416" fmla="*/ 1098384 w 3526278"/>
                <a:gd name="connsiteY7416" fmla="*/ 2172093 h 2329115"/>
                <a:gd name="connsiteX7417" fmla="*/ 1101935 w 3526278"/>
                <a:gd name="connsiteY7417" fmla="*/ 2180461 h 2329115"/>
                <a:gd name="connsiteX7418" fmla="*/ 1096885 w 3526278"/>
                <a:gd name="connsiteY7418" fmla="*/ 2192361 h 2329115"/>
                <a:gd name="connsiteX7419" fmla="*/ 1101935 w 3526278"/>
                <a:gd name="connsiteY7419" fmla="*/ 2205131 h 2329115"/>
                <a:gd name="connsiteX7420" fmla="*/ 1095664 w 3526278"/>
                <a:gd name="connsiteY7420" fmla="*/ 2220988 h 2329115"/>
                <a:gd name="connsiteX7421" fmla="*/ 1099404 w 3526278"/>
                <a:gd name="connsiteY7421" fmla="*/ 2229802 h 2329115"/>
                <a:gd name="connsiteX7422" fmla="*/ 1094305 w 3526278"/>
                <a:gd name="connsiteY7422" fmla="*/ 2241820 h 2329115"/>
                <a:gd name="connsiteX7423" fmla="*/ 1099404 w 3526278"/>
                <a:gd name="connsiteY7423" fmla="*/ 2253839 h 2329115"/>
                <a:gd name="connsiteX7424" fmla="*/ 1094036 w 3526278"/>
                <a:gd name="connsiteY7424" fmla="*/ 2266490 h 2329115"/>
                <a:gd name="connsiteX7425" fmla="*/ 1099404 w 3526278"/>
                <a:gd name="connsiteY7425" fmla="*/ 2279142 h 2329115"/>
                <a:gd name="connsiteX7426" fmla="*/ 1094305 w 3526278"/>
                <a:gd name="connsiteY7426" fmla="*/ 2291161 h 2329115"/>
                <a:gd name="connsiteX7427" fmla="*/ 1099404 w 3526278"/>
                <a:gd name="connsiteY7427" fmla="*/ 2303180 h 2329115"/>
                <a:gd name="connsiteX7428" fmla="*/ 1072836 w 3526278"/>
                <a:gd name="connsiteY7428" fmla="*/ 2329115 h 2329115"/>
                <a:gd name="connsiteX7429" fmla="*/ 1046268 w 3526278"/>
                <a:gd name="connsiteY7429" fmla="*/ 2303180 h 2329115"/>
                <a:gd name="connsiteX7430" fmla="*/ 1051367 w 3526278"/>
                <a:gd name="connsiteY7430" fmla="*/ 2291161 h 2329115"/>
                <a:gd name="connsiteX7431" fmla="*/ 1046268 w 3526278"/>
                <a:gd name="connsiteY7431" fmla="*/ 2279142 h 2329115"/>
                <a:gd name="connsiteX7432" fmla="*/ 1051636 w 3526278"/>
                <a:gd name="connsiteY7432" fmla="*/ 2266490 h 2329115"/>
                <a:gd name="connsiteX7433" fmla="*/ 1046268 w 3526278"/>
                <a:gd name="connsiteY7433" fmla="*/ 2253839 h 2329115"/>
                <a:gd name="connsiteX7434" fmla="*/ 1051367 w 3526278"/>
                <a:gd name="connsiteY7434" fmla="*/ 2241820 h 2329115"/>
                <a:gd name="connsiteX7435" fmla="*/ 1046268 w 3526278"/>
                <a:gd name="connsiteY7435" fmla="*/ 2229802 h 2329115"/>
                <a:gd name="connsiteX7436" fmla="*/ 1052627 w 3526278"/>
                <a:gd name="connsiteY7436" fmla="*/ 2214815 h 2329115"/>
                <a:gd name="connsiteX7437" fmla="*/ 1048798 w 3526278"/>
                <a:gd name="connsiteY7437" fmla="*/ 2205131 h 2329115"/>
                <a:gd name="connsiteX7438" fmla="*/ 1053847 w 3526278"/>
                <a:gd name="connsiteY7438" fmla="*/ 2192361 h 2329115"/>
                <a:gd name="connsiteX7439" fmla="*/ 1048798 w 3526278"/>
                <a:gd name="connsiteY7439" fmla="*/ 2180461 h 2329115"/>
                <a:gd name="connsiteX7440" fmla="*/ 1055587 w 3526278"/>
                <a:gd name="connsiteY7440" fmla="*/ 2164461 h 2329115"/>
                <a:gd name="connsiteX7441" fmla="*/ 1052593 w 3526278"/>
                <a:gd name="connsiteY7441" fmla="*/ 2157057 h 2329115"/>
                <a:gd name="connsiteX7442" fmla="*/ 1057382 w 3526278"/>
                <a:gd name="connsiteY7442" fmla="*/ 2145213 h 2329115"/>
                <a:gd name="connsiteX7443" fmla="*/ 1052593 w 3526278"/>
                <a:gd name="connsiteY7443" fmla="*/ 2133651 h 2329115"/>
                <a:gd name="connsiteX7444" fmla="*/ 1059361 w 3526278"/>
                <a:gd name="connsiteY7444" fmla="*/ 2117313 h 2329115"/>
                <a:gd name="connsiteX7445" fmla="*/ 1055123 w 3526278"/>
                <a:gd name="connsiteY7445" fmla="*/ 2107083 h 2329115"/>
                <a:gd name="connsiteX7446" fmla="*/ 1061104 w 3526278"/>
                <a:gd name="connsiteY7446" fmla="*/ 2092643 h 2329115"/>
                <a:gd name="connsiteX7447" fmla="*/ 1057654 w 3526278"/>
                <a:gd name="connsiteY7447" fmla="*/ 2084311 h 2329115"/>
                <a:gd name="connsiteX7448" fmla="*/ 1063897 w 3526278"/>
                <a:gd name="connsiteY7448" fmla="*/ 2069238 h 2329115"/>
                <a:gd name="connsiteX7449" fmla="*/ 1060184 w 3526278"/>
                <a:gd name="connsiteY7449" fmla="*/ 2060274 h 2329115"/>
                <a:gd name="connsiteX7450" fmla="*/ 1066253 w 3526278"/>
                <a:gd name="connsiteY7450" fmla="*/ 2045620 h 2329115"/>
                <a:gd name="connsiteX7451" fmla="*/ 1062714 w 3526278"/>
                <a:gd name="connsiteY7451" fmla="*/ 2036868 h 2329115"/>
                <a:gd name="connsiteX7452" fmla="*/ 1068753 w 3526278"/>
                <a:gd name="connsiteY7452" fmla="*/ 2021934 h 2329115"/>
                <a:gd name="connsiteX7453" fmla="*/ 1065244 w 3526278"/>
                <a:gd name="connsiteY7453" fmla="*/ 2013463 h 2329115"/>
                <a:gd name="connsiteX7454" fmla="*/ 1071483 w 3526278"/>
                <a:gd name="connsiteY7454" fmla="*/ 1998401 h 2329115"/>
                <a:gd name="connsiteX7455" fmla="*/ 1067775 w 3526278"/>
                <a:gd name="connsiteY7455" fmla="*/ 1988793 h 2329115"/>
                <a:gd name="connsiteX7456" fmla="*/ 1073671 w 3526278"/>
                <a:gd name="connsiteY7456" fmla="*/ 1973516 h 2329115"/>
                <a:gd name="connsiteX7457" fmla="*/ 1070305 w 3526278"/>
                <a:gd name="connsiteY7457" fmla="*/ 1965389 h 2329115"/>
                <a:gd name="connsiteX7458" fmla="*/ 1078076 w 3526278"/>
                <a:gd name="connsiteY7458" fmla="*/ 1946627 h 2329115"/>
                <a:gd name="connsiteX7459" fmla="*/ 1075366 w 3526278"/>
                <a:gd name="connsiteY7459" fmla="*/ 1940086 h 2329115"/>
                <a:gd name="connsiteX7460" fmla="*/ 1081347 w 3526278"/>
                <a:gd name="connsiteY7460" fmla="*/ 1925646 h 2329115"/>
                <a:gd name="connsiteX7461" fmla="*/ 1077897 w 3526278"/>
                <a:gd name="connsiteY7461" fmla="*/ 1917314 h 2329115"/>
                <a:gd name="connsiteX7462" fmla="*/ 1085435 w 3526278"/>
                <a:gd name="connsiteY7462" fmla="*/ 1899115 h 2329115"/>
                <a:gd name="connsiteX7463" fmla="*/ 1082957 w 3526278"/>
                <a:gd name="connsiteY7463" fmla="*/ 1893276 h 2329115"/>
                <a:gd name="connsiteX7464" fmla="*/ 1090318 w 3526278"/>
                <a:gd name="connsiteY7464" fmla="*/ 1875926 h 2329115"/>
                <a:gd name="connsiteX7465" fmla="*/ 1088018 w 3526278"/>
                <a:gd name="connsiteY7465" fmla="*/ 1870503 h 2329115"/>
                <a:gd name="connsiteX7466" fmla="*/ 1094112 w 3526278"/>
                <a:gd name="connsiteY7466" fmla="*/ 1856141 h 2329115"/>
                <a:gd name="connsiteX7467" fmla="*/ 1090548 w 3526278"/>
                <a:gd name="connsiteY7467" fmla="*/ 1847732 h 2329115"/>
                <a:gd name="connsiteX7468" fmla="*/ 1098367 w 3526278"/>
                <a:gd name="connsiteY7468" fmla="*/ 1829284 h 2329115"/>
                <a:gd name="connsiteX7469" fmla="*/ 1096873 w 3526278"/>
                <a:gd name="connsiteY7469" fmla="*/ 1825591 h 2329115"/>
                <a:gd name="connsiteX7470" fmla="*/ 1104162 w 3526278"/>
                <a:gd name="connsiteY7470" fmla="*/ 1807565 h 2329115"/>
                <a:gd name="connsiteX7471" fmla="*/ 1101934 w 3526278"/>
                <a:gd name="connsiteY7471" fmla="*/ 1802186 h 2329115"/>
                <a:gd name="connsiteX7472" fmla="*/ 1109283 w 3526278"/>
                <a:gd name="connsiteY7472" fmla="*/ 1784442 h 2329115"/>
                <a:gd name="connsiteX7473" fmla="*/ 1106994 w 3526278"/>
                <a:gd name="connsiteY7473" fmla="*/ 1778781 h 2329115"/>
                <a:gd name="connsiteX7474" fmla="*/ 1114283 w 3526278"/>
                <a:gd name="connsiteY7474" fmla="*/ 1760755 h 2329115"/>
                <a:gd name="connsiteX7475" fmla="*/ 1112055 w 3526278"/>
                <a:gd name="connsiteY7475" fmla="*/ 1755376 h 2329115"/>
                <a:gd name="connsiteX7476" fmla="*/ 1119651 w 3526278"/>
                <a:gd name="connsiteY7476" fmla="*/ 1737037 h 2329115"/>
                <a:gd name="connsiteX7477" fmla="*/ 1121661 w 3526278"/>
                <a:gd name="connsiteY7477" fmla="*/ 1736204 h 2329115"/>
                <a:gd name="connsiteX7478" fmla="*/ 1119646 w 3526278"/>
                <a:gd name="connsiteY7478" fmla="*/ 1731338 h 2329115"/>
                <a:gd name="connsiteX7479" fmla="*/ 1126388 w 3526278"/>
                <a:gd name="connsiteY7479" fmla="*/ 1715060 h 2329115"/>
                <a:gd name="connsiteX7480" fmla="*/ 1124706 w 3526278"/>
                <a:gd name="connsiteY7480" fmla="*/ 1711096 h 2329115"/>
                <a:gd name="connsiteX7481" fmla="*/ 1132336 w 3526278"/>
                <a:gd name="connsiteY7481" fmla="*/ 1693114 h 2329115"/>
                <a:gd name="connsiteX7482" fmla="*/ 1129767 w 3526278"/>
                <a:gd name="connsiteY7482" fmla="*/ 1687058 h 2329115"/>
                <a:gd name="connsiteX7483" fmla="*/ 1137548 w 3526278"/>
                <a:gd name="connsiteY7483" fmla="*/ 1668719 h 2329115"/>
                <a:gd name="connsiteX7484" fmla="*/ 1140042 w 3526278"/>
                <a:gd name="connsiteY7484" fmla="*/ 1667710 h 2329115"/>
                <a:gd name="connsiteX7485" fmla="*/ 1138623 w 3526278"/>
                <a:gd name="connsiteY7485" fmla="*/ 1664286 h 2329115"/>
                <a:gd name="connsiteX7486" fmla="*/ 1145607 w 3526278"/>
                <a:gd name="connsiteY7486" fmla="*/ 1647424 h 2329115"/>
                <a:gd name="connsiteX7487" fmla="*/ 1143683 w 3526278"/>
                <a:gd name="connsiteY7487" fmla="*/ 1642779 h 2329115"/>
                <a:gd name="connsiteX7488" fmla="*/ 1151279 w 3526278"/>
                <a:gd name="connsiteY7488" fmla="*/ 1624440 h 2329115"/>
                <a:gd name="connsiteX7489" fmla="*/ 1152842 w 3526278"/>
                <a:gd name="connsiteY7489" fmla="*/ 1623792 h 2329115"/>
                <a:gd name="connsiteX7490" fmla="*/ 1151274 w 3526278"/>
                <a:gd name="connsiteY7490" fmla="*/ 1620006 h 2329115"/>
                <a:gd name="connsiteX7491" fmla="*/ 1158870 w 3526278"/>
                <a:gd name="connsiteY7491" fmla="*/ 1601667 h 2329115"/>
                <a:gd name="connsiteX7492" fmla="*/ 1159986 w 3526278"/>
                <a:gd name="connsiteY7492" fmla="*/ 1601205 h 2329115"/>
                <a:gd name="connsiteX7493" fmla="*/ 1158865 w 3526278"/>
                <a:gd name="connsiteY7493" fmla="*/ 1598499 h 2329115"/>
                <a:gd name="connsiteX7494" fmla="*/ 1166188 w 3526278"/>
                <a:gd name="connsiteY7494" fmla="*/ 1580817 h 2329115"/>
                <a:gd name="connsiteX7495" fmla="*/ 1163925 w 3526278"/>
                <a:gd name="connsiteY7495" fmla="*/ 1575726 h 2329115"/>
                <a:gd name="connsiteX7496" fmla="*/ 1172077 w 3526278"/>
                <a:gd name="connsiteY7496" fmla="*/ 1557387 h 2329115"/>
                <a:gd name="connsiteX7497" fmla="*/ 1172749 w 3526278"/>
                <a:gd name="connsiteY7497" fmla="*/ 1557127 h 2329115"/>
                <a:gd name="connsiteX7498" fmla="*/ 1171516 w 3526278"/>
                <a:gd name="connsiteY7498" fmla="*/ 1554219 h 2329115"/>
                <a:gd name="connsiteX7499" fmla="*/ 1179297 w 3526278"/>
                <a:gd name="connsiteY7499" fmla="*/ 1535880 h 2329115"/>
                <a:gd name="connsiteX7500" fmla="*/ 1181982 w 3526278"/>
                <a:gd name="connsiteY7500" fmla="*/ 1534795 h 2329115"/>
                <a:gd name="connsiteX7501" fmla="*/ 1180372 w 3526278"/>
                <a:gd name="connsiteY7501" fmla="*/ 1530814 h 2329115"/>
                <a:gd name="connsiteX7502" fmla="*/ 1187969 w 3526278"/>
                <a:gd name="connsiteY7502" fmla="*/ 1512027 h 2329115"/>
                <a:gd name="connsiteX7503" fmla="*/ 1188730 w 3526278"/>
                <a:gd name="connsiteY7503" fmla="*/ 1511705 h 2329115"/>
                <a:gd name="connsiteX7504" fmla="*/ 1187963 w 3526278"/>
                <a:gd name="connsiteY7504" fmla="*/ 1509940 h 2329115"/>
                <a:gd name="connsiteX7505" fmla="*/ 1195930 w 3526278"/>
                <a:gd name="connsiteY7505" fmla="*/ 1491601 h 2329115"/>
                <a:gd name="connsiteX7506" fmla="*/ 1199072 w 3526278"/>
                <a:gd name="connsiteY7506" fmla="*/ 1490359 h 2329115"/>
                <a:gd name="connsiteX7507" fmla="*/ 1198084 w 3526278"/>
                <a:gd name="connsiteY7507" fmla="*/ 1487800 h 2329115"/>
                <a:gd name="connsiteX7508" fmla="*/ 1205681 w 3526278"/>
                <a:gd name="connsiteY7508" fmla="*/ 1468119 h 2329115"/>
                <a:gd name="connsiteX7509" fmla="*/ 1206553 w 3526278"/>
                <a:gd name="connsiteY7509" fmla="*/ 1467730 h 2329115"/>
                <a:gd name="connsiteX7510" fmla="*/ 1205675 w 3526278"/>
                <a:gd name="connsiteY7510" fmla="*/ 1465660 h 2329115"/>
                <a:gd name="connsiteX7511" fmla="*/ 1213456 w 3526278"/>
                <a:gd name="connsiteY7511" fmla="*/ 1447321 h 2329115"/>
                <a:gd name="connsiteX7512" fmla="*/ 1214193 w 3526278"/>
                <a:gd name="connsiteY7512" fmla="*/ 1447023 h 2329115"/>
                <a:gd name="connsiteX7513" fmla="*/ 1213266 w 3526278"/>
                <a:gd name="connsiteY7513" fmla="*/ 1444786 h 2329115"/>
                <a:gd name="connsiteX7514" fmla="*/ 1221047 w 3526278"/>
                <a:gd name="connsiteY7514" fmla="*/ 1425999 h 2329115"/>
                <a:gd name="connsiteX7515" fmla="*/ 1224863 w 3526278"/>
                <a:gd name="connsiteY7515" fmla="*/ 1424419 h 2329115"/>
                <a:gd name="connsiteX7516" fmla="*/ 1224652 w 3526278"/>
                <a:gd name="connsiteY7516" fmla="*/ 1423911 h 2329115"/>
                <a:gd name="connsiteX7517" fmla="*/ 1232249 w 3526278"/>
                <a:gd name="connsiteY7517" fmla="*/ 1405572 h 2329115"/>
                <a:gd name="connsiteX7518" fmla="*/ 1233509 w 3526278"/>
                <a:gd name="connsiteY7518" fmla="*/ 1405049 h 2329115"/>
                <a:gd name="connsiteX7519" fmla="*/ 1232243 w 3526278"/>
                <a:gd name="connsiteY7519" fmla="*/ 1401770 h 2329115"/>
                <a:gd name="connsiteX7520" fmla="*/ 1239839 w 3526278"/>
                <a:gd name="connsiteY7520" fmla="*/ 1382089 h 2329115"/>
                <a:gd name="connsiteX7521" fmla="*/ 1242831 w 3526278"/>
                <a:gd name="connsiteY7521" fmla="*/ 1380759 h 2329115"/>
                <a:gd name="connsiteX7522" fmla="*/ 1242364 w 3526278"/>
                <a:gd name="connsiteY7522" fmla="*/ 1379631 h 2329115"/>
                <a:gd name="connsiteX7523" fmla="*/ 1249961 w 3526278"/>
                <a:gd name="connsiteY7523" fmla="*/ 1361292 h 2329115"/>
                <a:gd name="connsiteX7524" fmla="*/ 1250852 w 3526278"/>
                <a:gd name="connsiteY7524" fmla="*/ 1360922 h 2329115"/>
                <a:gd name="connsiteX7525" fmla="*/ 1249955 w 3526278"/>
                <a:gd name="connsiteY7525" fmla="*/ 1358756 h 2329115"/>
                <a:gd name="connsiteX7526" fmla="*/ 1257736 w 3526278"/>
                <a:gd name="connsiteY7526" fmla="*/ 1339969 h 2329115"/>
                <a:gd name="connsiteX7527" fmla="*/ 1261551 w 3526278"/>
                <a:gd name="connsiteY7527" fmla="*/ 1338389 h 2329115"/>
                <a:gd name="connsiteX7528" fmla="*/ 1261341 w 3526278"/>
                <a:gd name="connsiteY7528" fmla="*/ 1337881 h 2329115"/>
                <a:gd name="connsiteX7529" fmla="*/ 1268937 w 3526278"/>
                <a:gd name="connsiteY7529" fmla="*/ 1319542 h 2329115"/>
                <a:gd name="connsiteX7530" fmla="*/ 1271977 w 3526278"/>
                <a:gd name="connsiteY7530" fmla="*/ 1318282 h 2329115"/>
                <a:gd name="connsiteX7531" fmla="*/ 1271462 w 3526278"/>
                <a:gd name="connsiteY7531" fmla="*/ 1317007 h 2329115"/>
                <a:gd name="connsiteX7532" fmla="*/ 1279058 w 3526278"/>
                <a:gd name="connsiteY7532" fmla="*/ 1298220 h 2329115"/>
                <a:gd name="connsiteX7533" fmla="*/ 1281941 w 3526278"/>
                <a:gd name="connsiteY7533" fmla="*/ 1296996 h 2329115"/>
                <a:gd name="connsiteX7534" fmla="*/ 1281583 w 3526278"/>
                <a:gd name="connsiteY7534" fmla="*/ 1296132 h 2329115"/>
                <a:gd name="connsiteX7535" fmla="*/ 1289179 w 3526278"/>
                <a:gd name="connsiteY7535" fmla="*/ 1277793 h 2329115"/>
                <a:gd name="connsiteX7536" fmla="*/ 1292231 w 3526278"/>
                <a:gd name="connsiteY7536" fmla="*/ 1276528 h 2329115"/>
                <a:gd name="connsiteX7537" fmla="*/ 1291704 w 3526278"/>
                <a:gd name="connsiteY7537" fmla="*/ 1275257 h 2329115"/>
                <a:gd name="connsiteX7538" fmla="*/ 1299485 w 3526278"/>
                <a:gd name="connsiteY7538" fmla="*/ 1256470 h 2329115"/>
                <a:gd name="connsiteX7539" fmla="*/ 1303406 w 3526278"/>
                <a:gd name="connsiteY7539" fmla="*/ 1254846 h 2329115"/>
                <a:gd name="connsiteX7540" fmla="*/ 1310686 w 3526278"/>
                <a:gd name="connsiteY7540" fmla="*/ 1236414 h 2329115"/>
                <a:gd name="connsiteX7541" fmla="*/ 1313565 w 3526278"/>
                <a:gd name="connsiteY7541" fmla="*/ 1235164 h 2329115"/>
                <a:gd name="connsiteX7542" fmla="*/ 1320807 w 3526278"/>
                <a:gd name="connsiteY7542" fmla="*/ 1217251 h 2329115"/>
                <a:gd name="connsiteX7543" fmla="*/ 1323690 w 3526278"/>
                <a:gd name="connsiteY7543" fmla="*/ 1216028 h 2329115"/>
                <a:gd name="connsiteX7544" fmla="*/ 1323332 w 3526278"/>
                <a:gd name="connsiteY7544" fmla="*/ 1215163 h 2329115"/>
                <a:gd name="connsiteX7545" fmla="*/ 1330929 w 3526278"/>
                <a:gd name="connsiteY7545" fmla="*/ 1196824 h 2329115"/>
                <a:gd name="connsiteX7546" fmla="*/ 1333762 w 3526278"/>
                <a:gd name="connsiteY7546" fmla="*/ 1195649 h 2329115"/>
                <a:gd name="connsiteX7547" fmla="*/ 1333453 w 3526278"/>
                <a:gd name="connsiteY7547" fmla="*/ 1194921 h 2329115"/>
                <a:gd name="connsiteX7548" fmla="*/ 1341235 w 3526278"/>
                <a:gd name="connsiteY7548" fmla="*/ 1176582 h 2329115"/>
                <a:gd name="connsiteX7549" fmla="*/ 1345272 w 3526278"/>
                <a:gd name="connsiteY7549" fmla="*/ 1174949 h 2329115"/>
                <a:gd name="connsiteX7550" fmla="*/ 1352807 w 3526278"/>
                <a:gd name="connsiteY7550" fmla="*/ 1157605 h 2329115"/>
                <a:gd name="connsiteX7551" fmla="*/ 1357510 w 3526278"/>
                <a:gd name="connsiteY7551" fmla="*/ 1155748 h 2329115"/>
                <a:gd name="connsiteX7552" fmla="*/ 1357491 w 3526278"/>
                <a:gd name="connsiteY7552" fmla="*/ 1155702 h 2329115"/>
                <a:gd name="connsiteX7553" fmla="*/ 1365088 w 3526278"/>
                <a:gd name="connsiteY7553" fmla="*/ 1137363 h 2329115"/>
                <a:gd name="connsiteX7554" fmla="*/ 1368363 w 3526278"/>
                <a:gd name="connsiteY7554" fmla="*/ 1136006 h 2329115"/>
                <a:gd name="connsiteX7555" fmla="*/ 1367612 w 3526278"/>
                <a:gd name="connsiteY7555" fmla="*/ 1134194 h 2329115"/>
                <a:gd name="connsiteX7556" fmla="*/ 1375209 w 3526278"/>
                <a:gd name="connsiteY7556" fmla="*/ 1115855 h 2329115"/>
                <a:gd name="connsiteX7557" fmla="*/ 1383151 w 3526278"/>
                <a:gd name="connsiteY7557" fmla="*/ 1112565 h 2329115"/>
                <a:gd name="connsiteX7558" fmla="*/ 1389125 w 3526278"/>
                <a:gd name="connsiteY7558" fmla="*/ 1098143 h 2329115"/>
                <a:gd name="connsiteX7559" fmla="*/ 1394560 w 3526278"/>
                <a:gd name="connsiteY7559" fmla="*/ 1095892 h 2329115"/>
                <a:gd name="connsiteX7560" fmla="*/ 1394180 w 3526278"/>
                <a:gd name="connsiteY7560" fmla="*/ 1094975 h 2329115"/>
                <a:gd name="connsiteX7561" fmla="*/ 1401776 w 3526278"/>
                <a:gd name="connsiteY7561" fmla="*/ 1076636 h 2329115"/>
                <a:gd name="connsiteX7562" fmla="*/ 1405138 w 3526278"/>
                <a:gd name="connsiteY7562" fmla="*/ 1075243 h 2329115"/>
                <a:gd name="connsiteX7563" fmla="*/ 1411897 w 3526278"/>
                <a:gd name="connsiteY7563" fmla="*/ 1058924 h 2329115"/>
                <a:gd name="connsiteX7564" fmla="*/ 1417342 w 3526278"/>
                <a:gd name="connsiteY7564" fmla="*/ 1056669 h 2329115"/>
                <a:gd name="connsiteX7565" fmla="*/ 1424733 w 3526278"/>
                <a:gd name="connsiteY7565" fmla="*/ 1037972 h 2329115"/>
                <a:gd name="connsiteX7566" fmla="*/ 1432249 w 3526278"/>
                <a:gd name="connsiteY7566" fmla="*/ 1034711 h 2329115"/>
                <a:gd name="connsiteX7567" fmla="*/ 1438465 w 3526278"/>
                <a:gd name="connsiteY7567" fmla="*/ 1019705 h 2329115"/>
                <a:gd name="connsiteX7568" fmla="*/ 1444535 w 3526278"/>
                <a:gd name="connsiteY7568" fmla="*/ 1017191 h 2329115"/>
                <a:gd name="connsiteX7569" fmla="*/ 1451117 w 3526278"/>
                <a:gd name="connsiteY7569" fmla="*/ 1000912 h 2329115"/>
                <a:gd name="connsiteX7570" fmla="*/ 1457511 w 3526278"/>
                <a:gd name="connsiteY7570" fmla="*/ 998200 h 2329115"/>
                <a:gd name="connsiteX7571" fmla="*/ 1463953 w 3526278"/>
                <a:gd name="connsiteY7571" fmla="*/ 983016 h 2329115"/>
                <a:gd name="connsiteX7572" fmla="*/ 1471634 w 3526278"/>
                <a:gd name="connsiteY7572" fmla="*/ 979911 h 2329115"/>
                <a:gd name="connsiteX7573" fmla="*/ 1477684 w 3526278"/>
                <a:gd name="connsiteY7573" fmla="*/ 965305 h 2329115"/>
                <a:gd name="connsiteX7574" fmla="*/ 1482829 w 3526278"/>
                <a:gd name="connsiteY7574" fmla="*/ 963173 h 2329115"/>
                <a:gd name="connsiteX7575" fmla="*/ 1490336 w 3526278"/>
                <a:gd name="connsiteY7575" fmla="*/ 944167 h 2329115"/>
                <a:gd name="connsiteX7576" fmla="*/ 1496667 w 3526278"/>
                <a:gd name="connsiteY7576" fmla="*/ 941417 h 2329115"/>
                <a:gd name="connsiteX7577" fmla="*/ 1503172 w 3526278"/>
                <a:gd name="connsiteY7577" fmla="*/ 926085 h 2329115"/>
                <a:gd name="connsiteX7578" fmla="*/ 1510279 w 3526278"/>
                <a:gd name="connsiteY7578" fmla="*/ 923211 h 2329115"/>
                <a:gd name="connsiteX7579" fmla="*/ 1517275 w 3526278"/>
                <a:gd name="connsiteY7579" fmla="*/ 907108 h 2329115"/>
                <a:gd name="connsiteX7580" fmla="*/ 1526708 w 3526278"/>
                <a:gd name="connsiteY7580" fmla="*/ 903383 h 2329115"/>
                <a:gd name="connsiteX7581" fmla="*/ 1532085 w 3526278"/>
                <a:gd name="connsiteY7581" fmla="*/ 889767 h 2329115"/>
                <a:gd name="connsiteX7582" fmla="*/ 1538613 w 3526278"/>
                <a:gd name="connsiteY7582" fmla="*/ 886931 h 2329115"/>
                <a:gd name="connsiteX7583" fmla="*/ 1544922 w 3526278"/>
                <a:gd name="connsiteY7583" fmla="*/ 870974 h 2329115"/>
                <a:gd name="connsiteX7584" fmla="*/ 1556799 w 3526278"/>
                <a:gd name="connsiteY7584" fmla="*/ 865821 h 2329115"/>
                <a:gd name="connsiteX7585" fmla="*/ 1561183 w 3526278"/>
                <a:gd name="connsiteY7585" fmla="*/ 855237 h 2329115"/>
                <a:gd name="connsiteX7586" fmla="*/ 1567253 w 3526278"/>
                <a:gd name="connsiteY7586" fmla="*/ 852723 h 2329115"/>
                <a:gd name="connsiteX7587" fmla="*/ 1573835 w 3526278"/>
                <a:gd name="connsiteY7587" fmla="*/ 836446 h 2329115"/>
                <a:gd name="connsiteX7588" fmla="*/ 1583314 w 3526278"/>
                <a:gd name="connsiteY7588" fmla="*/ 832424 h 2329115"/>
                <a:gd name="connsiteX7589" fmla="*/ 1589201 w 3526278"/>
                <a:gd name="connsiteY7589" fmla="*/ 818549 h 2329115"/>
                <a:gd name="connsiteX7590" fmla="*/ 1600404 w 3526278"/>
                <a:gd name="connsiteY7590" fmla="*/ 814019 h 2329115"/>
                <a:gd name="connsiteX7591" fmla="*/ 1605463 w 3526278"/>
                <a:gd name="connsiteY7591" fmla="*/ 801208 h 2329115"/>
                <a:gd name="connsiteX7592" fmla="*/ 1612396 w 3526278"/>
                <a:gd name="connsiteY7592" fmla="*/ 798196 h 2329115"/>
                <a:gd name="connsiteX7593" fmla="*/ 1618115 w 3526278"/>
                <a:gd name="connsiteY7593" fmla="*/ 784390 h 2329115"/>
                <a:gd name="connsiteX7594" fmla="*/ 1627641 w 3526278"/>
                <a:gd name="connsiteY7594" fmla="*/ 780444 h 2329115"/>
                <a:gd name="connsiteX7595" fmla="*/ 1633481 w 3526278"/>
                <a:gd name="connsiteY7595" fmla="*/ 766678 h 2329115"/>
                <a:gd name="connsiteX7596" fmla="*/ 1645060 w 3526278"/>
                <a:gd name="connsiteY7596" fmla="*/ 761996 h 2329115"/>
                <a:gd name="connsiteX7597" fmla="*/ 1649743 w 3526278"/>
                <a:gd name="connsiteY7597" fmla="*/ 750416 h 2329115"/>
                <a:gd name="connsiteX7598" fmla="*/ 1659222 w 3526278"/>
                <a:gd name="connsiteY7598" fmla="*/ 746393 h 2329115"/>
                <a:gd name="connsiteX7599" fmla="*/ 1665109 w 3526278"/>
                <a:gd name="connsiteY7599" fmla="*/ 732519 h 2329115"/>
                <a:gd name="connsiteX7600" fmla="*/ 1677090 w 3526278"/>
                <a:gd name="connsiteY7600" fmla="*/ 727674 h 2329115"/>
                <a:gd name="connsiteX7601" fmla="*/ 1681371 w 3526278"/>
                <a:gd name="connsiteY7601" fmla="*/ 717337 h 2329115"/>
                <a:gd name="connsiteX7602" fmla="*/ 1691474 w 3526278"/>
                <a:gd name="connsiteY7602" fmla="*/ 713152 h 2329115"/>
                <a:gd name="connsiteX7603" fmla="*/ 1696553 w 3526278"/>
                <a:gd name="connsiteY7603" fmla="*/ 700891 h 2329115"/>
                <a:gd name="connsiteX7604" fmla="*/ 1706586 w 3526278"/>
                <a:gd name="connsiteY7604" fmla="*/ 696735 h 2329115"/>
                <a:gd name="connsiteX7605" fmla="*/ 1711920 w 3526278"/>
                <a:gd name="connsiteY7605" fmla="*/ 683550 h 2329115"/>
                <a:gd name="connsiteX7606" fmla="*/ 1723429 w 3526278"/>
                <a:gd name="connsiteY7606" fmla="*/ 678668 h 2329115"/>
                <a:gd name="connsiteX7607" fmla="*/ 1728181 w 3526278"/>
                <a:gd name="connsiteY7607" fmla="*/ 666917 h 2329115"/>
                <a:gd name="connsiteX7608" fmla="*/ 1739063 w 3526278"/>
                <a:gd name="connsiteY7608" fmla="*/ 662299 h 2329115"/>
                <a:gd name="connsiteX7609" fmla="*/ 1743733 w 3526278"/>
                <a:gd name="connsiteY7609" fmla="*/ 651550 h 2329115"/>
                <a:gd name="connsiteX7610" fmla="*/ 1758461 w 3526278"/>
                <a:gd name="connsiteY7610" fmla="*/ 645733 h 2329115"/>
                <a:gd name="connsiteX7611" fmla="*/ 1762340 w 3526278"/>
                <a:gd name="connsiteY7611" fmla="*/ 636369 h 2329115"/>
                <a:gd name="connsiteX7612" fmla="*/ 1772678 w 3526278"/>
                <a:gd name="connsiteY7612" fmla="*/ 632086 h 2329115"/>
                <a:gd name="connsiteX7613" fmla="*/ 1777522 w 3526278"/>
                <a:gd name="connsiteY7613" fmla="*/ 620107 h 2329115"/>
                <a:gd name="connsiteX7614" fmla="*/ 1791397 w 3526278"/>
                <a:gd name="connsiteY7614" fmla="*/ 614220 h 2329115"/>
                <a:gd name="connsiteX7615" fmla="*/ 1795419 w 3526278"/>
                <a:gd name="connsiteY7615" fmla="*/ 604741 h 2329115"/>
                <a:gd name="connsiteX7616" fmla="*/ 1807397 w 3526278"/>
                <a:gd name="connsiteY7616" fmla="*/ 599897 h 2329115"/>
                <a:gd name="connsiteX7617" fmla="*/ 1808416 w 3526278"/>
                <a:gd name="connsiteY7617" fmla="*/ 597438 h 2329115"/>
                <a:gd name="connsiteX7618" fmla="*/ 1795251 w 3526278"/>
                <a:gd name="connsiteY7618" fmla="*/ 602892 h 2329115"/>
                <a:gd name="connsiteX7619" fmla="*/ 1791242 w 3526278"/>
                <a:gd name="connsiteY7619" fmla="*/ 613029 h 2329115"/>
                <a:gd name="connsiteX7620" fmla="*/ 1777817 w 3526278"/>
                <a:gd name="connsiteY7620" fmla="*/ 618854 h 2329115"/>
                <a:gd name="connsiteX7621" fmla="*/ 1774611 w 3526278"/>
                <a:gd name="connsiteY7621" fmla="*/ 626237 h 2329115"/>
                <a:gd name="connsiteX7622" fmla="*/ 1761395 w 3526278"/>
                <a:gd name="connsiteY7622" fmla="*/ 631456 h 2329115"/>
                <a:gd name="connsiteX7623" fmla="*/ 1757269 w 3526278"/>
                <a:gd name="connsiteY7623" fmla="*/ 641419 h 2329115"/>
                <a:gd name="connsiteX7624" fmla="*/ 1745235 w 3526278"/>
                <a:gd name="connsiteY7624" fmla="*/ 646404 h 2329115"/>
                <a:gd name="connsiteX7625" fmla="*/ 1740452 w 3526278"/>
                <a:gd name="connsiteY7625" fmla="*/ 657680 h 2329115"/>
                <a:gd name="connsiteX7626" fmla="*/ 1727265 w 3526278"/>
                <a:gd name="connsiteY7626" fmla="*/ 663016 h 2329115"/>
                <a:gd name="connsiteX7627" fmla="*/ 1723110 w 3526278"/>
                <a:gd name="connsiteY7627" fmla="*/ 673047 h 2329115"/>
                <a:gd name="connsiteX7628" fmla="*/ 1712282 w 3526278"/>
                <a:gd name="connsiteY7628" fmla="*/ 677532 h 2329115"/>
                <a:gd name="connsiteX7629" fmla="*/ 1707743 w 3526278"/>
                <a:gd name="connsiteY7629" fmla="*/ 688228 h 2329115"/>
                <a:gd name="connsiteX7630" fmla="*/ 1696163 w 3526278"/>
                <a:gd name="connsiteY7630" fmla="*/ 692910 h 2329115"/>
                <a:gd name="connsiteX7631" fmla="*/ 1691481 w 3526278"/>
                <a:gd name="connsiteY7631" fmla="*/ 704490 h 2329115"/>
                <a:gd name="connsiteX7632" fmla="*/ 1681422 w 3526278"/>
                <a:gd name="connsiteY7632" fmla="*/ 708758 h 2329115"/>
                <a:gd name="connsiteX7633" fmla="*/ 1675930 w 3526278"/>
                <a:gd name="connsiteY7633" fmla="*/ 722018 h 2329115"/>
                <a:gd name="connsiteX7634" fmla="*/ 1661246 w 3526278"/>
                <a:gd name="connsiteY7634" fmla="*/ 728100 h 2329115"/>
                <a:gd name="connsiteX7635" fmla="*/ 1657323 w 3526278"/>
                <a:gd name="connsiteY7635" fmla="*/ 737569 h 2329115"/>
                <a:gd name="connsiteX7636" fmla="*/ 1647221 w 3526278"/>
                <a:gd name="connsiteY7636" fmla="*/ 741754 h 2329115"/>
                <a:gd name="connsiteX7637" fmla="*/ 1642142 w 3526278"/>
                <a:gd name="connsiteY7637" fmla="*/ 754015 h 2329115"/>
                <a:gd name="connsiteX7638" fmla="*/ 1631314 w 3526278"/>
                <a:gd name="connsiteY7638" fmla="*/ 758501 h 2329115"/>
                <a:gd name="connsiteX7639" fmla="*/ 1626774 w 3526278"/>
                <a:gd name="connsiteY7639" fmla="*/ 769197 h 2329115"/>
                <a:gd name="connsiteX7640" fmla="*/ 1616418 w 3526278"/>
                <a:gd name="connsiteY7640" fmla="*/ 773385 h 2329115"/>
                <a:gd name="connsiteX7641" fmla="*/ 1610513 w 3526278"/>
                <a:gd name="connsiteY7641" fmla="*/ 787989 h 2329115"/>
                <a:gd name="connsiteX7642" fmla="*/ 1602733 w 3526278"/>
                <a:gd name="connsiteY7642" fmla="*/ 791290 h 2329115"/>
                <a:gd name="connsiteX7643" fmla="*/ 1597492 w 3526278"/>
                <a:gd name="connsiteY7643" fmla="*/ 803356 h 2329115"/>
                <a:gd name="connsiteX7644" fmla="*/ 1588505 w 3526278"/>
                <a:gd name="connsiteY7644" fmla="*/ 806906 h 2329115"/>
                <a:gd name="connsiteX7645" fmla="*/ 1582495 w 3526278"/>
                <a:gd name="connsiteY7645" fmla="*/ 821068 h 2329115"/>
                <a:gd name="connsiteX7646" fmla="*/ 1571889 w 3526278"/>
                <a:gd name="connsiteY7646" fmla="*/ 825357 h 2329115"/>
                <a:gd name="connsiteX7647" fmla="*/ 1566233 w 3526278"/>
                <a:gd name="connsiteY7647" fmla="*/ 839676 h 2329115"/>
                <a:gd name="connsiteX7648" fmla="*/ 1555576 w 3526278"/>
                <a:gd name="connsiteY7648" fmla="*/ 844306 h 2329115"/>
                <a:gd name="connsiteX7649" fmla="*/ 1551052 w 3526278"/>
                <a:gd name="connsiteY7649" fmla="*/ 855227 h 2329115"/>
                <a:gd name="connsiteX7650" fmla="*/ 1544953 w 3526278"/>
                <a:gd name="connsiteY7650" fmla="*/ 857753 h 2329115"/>
                <a:gd name="connsiteX7651" fmla="*/ 1538215 w 3526278"/>
                <a:gd name="connsiteY7651" fmla="*/ 874019 h 2329115"/>
                <a:gd name="connsiteX7652" fmla="*/ 1527533 w 3526278"/>
                <a:gd name="connsiteY7652" fmla="*/ 878443 h 2329115"/>
                <a:gd name="connsiteX7653" fmla="*/ 1521953 w 3526278"/>
                <a:gd name="connsiteY7653" fmla="*/ 891916 h 2329115"/>
                <a:gd name="connsiteX7654" fmla="*/ 1515357 w 3526278"/>
                <a:gd name="connsiteY7654" fmla="*/ 894647 h 2329115"/>
                <a:gd name="connsiteX7655" fmla="*/ 1509302 w 3526278"/>
                <a:gd name="connsiteY7655" fmla="*/ 910337 h 2329115"/>
                <a:gd name="connsiteX7656" fmla="*/ 1497927 w 3526278"/>
                <a:gd name="connsiteY7656" fmla="*/ 915392 h 2329115"/>
                <a:gd name="connsiteX7657" fmla="*/ 1492855 w 3526278"/>
                <a:gd name="connsiteY7657" fmla="*/ 928235 h 2329115"/>
                <a:gd name="connsiteX7658" fmla="*/ 1485283 w 3526278"/>
                <a:gd name="connsiteY7658" fmla="*/ 931525 h 2329115"/>
                <a:gd name="connsiteX7659" fmla="*/ 1480204 w 3526278"/>
                <a:gd name="connsiteY7659" fmla="*/ 943787 h 2329115"/>
                <a:gd name="connsiteX7660" fmla="*/ 1474421 w 3526278"/>
                <a:gd name="connsiteY7660" fmla="*/ 946182 h 2329115"/>
                <a:gd name="connsiteX7661" fmla="*/ 1467553 w 3526278"/>
                <a:gd name="connsiteY7661" fmla="*/ 962763 h 2329115"/>
                <a:gd name="connsiteX7662" fmla="*/ 1457272 w 3526278"/>
                <a:gd name="connsiteY7662" fmla="*/ 967021 h 2329115"/>
                <a:gd name="connsiteX7663" fmla="*/ 1451106 w 3526278"/>
                <a:gd name="connsiteY7663" fmla="*/ 982636 h 2329115"/>
                <a:gd name="connsiteX7664" fmla="*/ 1445451 w 3526278"/>
                <a:gd name="connsiteY7664" fmla="*/ 985092 h 2329115"/>
                <a:gd name="connsiteX7665" fmla="*/ 1438454 w 3526278"/>
                <a:gd name="connsiteY7665" fmla="*/ 1001983 h 2329115"/>
                <a:gd name="connsiteX7666" fmla="*/ 1432039 w 3526278"/>
                <a:gd name="connsiteY7666" fmla="*/ 1004641 h 2329115"/>
                <a:gd name="connsiteX7667" fmla="*/ 1425803 w 3526278"/>
                <a:gd name="connsiteY7667" fmla="*/ 1019695 h 2329115"/>
                <a:gd name="connsiteX7668" fmla="*/ 1418214 w 3526278"/>
                <a:gd name="connsiteY7668" fmla="*/ 1022839 h 2329115"/>
                <a:gd name="connsiteX7669" fmla="*/ 1411887 w 3526278"/>
                <a:gd name="connsiteY7669" fmla="*/ 1038486 h 2329115"/>
                <a:gd name="connsiteX7670" fmla="*/ 1405532 w 3526278"/>
                <a:gd name="connsiteY7670" fmla="*/ 1041182 h 2329115"/>
                <a:gd name="connsiteX7671" fmla="*/ 1399235 w 3526278"/>
                <a:gd name="connsiteY7671" fmla="*/ 1056383 h 2329115"/>
                <a:gd name="connsiteX7672" fmla="*/ 1393802 w 3526278"/>
                <a:gd name="connsiteY7672" fmla="*/ 1058634 h 2329115"/>
                <a:gd name="connsiteX7673" fmla="*/ 1386584 w 3526278"/>
                <a:gd name="connsiteY7673" fmla="*/ 1077335 h 2329115"/>
                <a:gd name="connsiteX7674" fmla="*/ 1383435 w 3526278"/>
                <a:gd name="connsiteY7674" fmla="*/ 1078734 h 2329115"/>
                <a:gd name="connsiteX7675" fmla="*/ 1376277 w 3526278"/>
                <a:gd name="connsiteY7675" fmla="*/ 1095602 h 2329115"/>
                <a:gd name="connsiteX7676" fmla="*/ 1368597 w 3526278"/>
                <a:gd name="connsiteY7676" fmla="*/ 1098708 h 2329115"/>
                <a:gd name="connsiteX7677" fmla="*/ 1362546 w 3526278"/>
                <a:gd name="connsiteY7677" fmla="*/ 1113314 h 2329115"/>
                <a:gd name="connsiteX7678" fmla="*/ 1357111 w 3526278"/>
                <a:gd name="connsiteY7678" fmla="*/ 1115565 h 2329115"/>
                <a:gd name="connsiteX7679" fmla="*/ 1357491 w 3526278"/>
                <a:gd name="connsiteY7679" fmla="*/ 1116483 h 2329115"/>
                <a:gd name="connsiteX7680" fmla="*/ 1349895 w 3526278"/>
                <a:gd name="connsiteY7680" fmla="*/ 1134822 h 2329115"/>
                <a:gd name="connsiteX7681" fmla="*/ 1346509 w 3526278"/>
                <a:gd name="connsiteY7681" fmla="*/ 1136223 h 2329115"/>
                <a:gd name="connsiteX7682" fmla="*/ 1339589 w 3526278"/>
                <a:gd name="connsiteY7682" fmla="*/ 1152534 h 2329115"/>
                <a:gd name="connsiteX7683" fmla="*/ 1333210 w 3526278"/>
                <a:gd name="connsiteY7683" fmla="*/ 1155113 h 2329115"/>
                <a:gd name="connsiteX7684" fmla="*/ 1333454 w 3526278"/>
                <a:gd name="connsiteY7684" fmla="*/ 1155702 h 2329115"/>
                <a:gd name="connsiteX7685" fmla="*/ 1325858 w 3526278"/>
                <a:gd name="connsiteY7685" fmla="*/ 1174041 h 2329115"/>
                <a:gd name="connsiteX7686" fmla="*/ 1323030 w 3526278"/>
                <a:gd name="connsiteY7686" fmla="*/ 1175213 h 2329115"/>
                <a:gd name="connsiteX7687" fmla="*/ 1323333 w 3526278"/>
                <a:gd name="connsiteY7687" fmla="*/ 1175944 h 2329115"/>
                <a:gd name="connsiteX7688" fmla="*/ 1315737 w 3526278"/>
                <a:gd name="connsiteY7688" fmla="*/ 1194283 h 2329115"/>
                <a:gd name="connsiteX7689" fmla="*/ 1312997 w 3526278"/>
                <a:gd name="connsiteY7689" fmla="*/ 1195418 h 2329115"/>
                <a:gd name="connsiteX7690" fmla="*/ 1305246 w 3526278"/>
                <a:gd name="connsiteY7690" fmla="*/ 1213260 h 2329115"/>
                <a:gd name="connsiteX7691" fmla="*/ 1300541 w 3526278"/>
                <a:gd name="connsiteY7691" fmla="*/ 1215118 h 2329115"/>
                <a:gd name="connsiteX7692" fmla="*/ 1300561 w 3526278"/>
                <a:gd name="connsiteY7692" fmla="*/ 1215163 h 2329115"/>
                <a:gd name="connsiteX7693" fmla="*/ 1292778 w 3526278"/>
                <a:gd name="connsiteY7693" fmla="*/ 1233502 h 2329115"/>
                <a:gd name="connsiteX7694" fmla="*/ 1288799 w 3526278"/>
                <a:gd name="connsiteY7694" fmla="*/ 1235111 h 2329115"/>
                <a:gd name="connsiteX7695" fmla="*/ 1289174 w 3526278"/>
                <a:gd name="connsiteY7695" fmla="*/ 1236038 h 2329115"/>
                <a:gd name="connsiteX7696" fmla="*/ 1281577 w 3526278"/>
                <a:gd name="connsiteY7696" fmla="*/ 1254824 h 2329115"/>
                <a:gd name="connsiteX7697" fmla="*/ 1278935 w 3526278"/>
                <a:gd name="connsiteY7697" fmla="*/ 1255946 h 2329115"/>
                <a:gd name="connsiteX7698" fmla="*/ 1271456 w 3526278"/>
                <a:gd name="connsiteY7698" fmla="*/ 1274882 h 2329115"/>
                <a:gd name="connsiteX7699" fmla="*/ 1268579 w 3526278"/>
                <a:gd name="connsiteY7699" fmla="*/ 1276133 h 2329115"/>
                <a:gd name="connsiteX7700" fmla="*/ 1261336 w 3526278"/>
                <a:gd name="connsiteY7700" fmla="*/ 1294043 h 2329115"/>
                <a:gd name="connsiteX7701" fmla="*/ 1258446 w 3526278"/>
                <a:gd name="connsiteY7701" fmla="*/ 1295270 h 2329115"/>
                <a:gd name="connsiteX7702" fmla="*/ 1258811 w 3526278"/>
                <a:gd name="connsiteY7702" fmla="*/ 1296132 h 2329115"/>
                <a:gd name="connsiteX7703" fmla="*/ 1251029 w 3526278"/>
                <a:gd name="connsiteY7703" fmla="*/ 1314471 h 2329115"/>
                <a:gd name="connsiteX7704" fmla="*/ 1247050 w 3526278"/>
                <a:gd name="connsiteY7704" fmla="*/ 1316080 h 2329115"/>
                <a:gd name="connsiteX7705" fmla="*/ 1247425 w 3526278"/>
                <a:gd name="connsiteY7705" fmla="*/ 1317007 h 2329115"/>
                <a:gd name="connsiteX7706" fmla="*/ 1239828 w 3526278"/>
                <a:gd name="connsiteY7706" fmla="*/ 1335793 h 2329115"/>
                <a:gd name="connsiteX7707" fmla="*/ 1236946 w 3526278"/>
                <a:gd name="connsiteY7707" fmla="*/ 1337016 h 2329115"/>
                <a:gd name="connsiteX7708" fmla="*/ 1237304 w 3526278"/>
                <a:gd name="connsiteY7708" fmla="*/ 1337881 h 2329115"/>
                <a:gd name="connsiteX7709" fmla="*/ 1229707 w 3526278"/>
                <a:gd name="connsiteY7709" fmla="*/ 1356220 h 2329115"/>
                <a:gd name="connsiteX7710" fmla="*/ 1228834 w 3526278"/>
                <a:gd name="connsiteY7710" fmla="*/ 1356582 h 2329115"/>
                <a:gd name="connsiteX7711" fmla="*/ 1229713 w 3526278"/>
                <a:gd name="connsiteY7711" fmla="*/ 1358756 h 2329115"/>
                <a:gd name="connsiteX7712" fmla="*/ 1222117 w 3526278"/>
                <a:gd name="connsiteY7712" fmla="*/ 1377542 h 2329115"/>
                <a:gd name="connsiteX7713" fmla="*/ 1219227 w 3526278"/>
                <a:gd name="connsiteY7713" fmla="*/ 1378768 h 2329115"/>
                <a:gd name="connsiteX7714" fmla="*/ 1219593 w 3526278"/>
                <a:gd name="connsiteY7714" fmla="*/ 1379631 h 2329115"/>
                <a:gd name="connsiteX7715" fmla="*/ 1211811 w 3526278"/>
                <a:gd name="connsiteY7715" fmla="*/ 1397970 h 2329115"/>
                <a:gd name="connsiteX7716" fmla="*/ 1207423 w 3526278"/>
                <a:gd name="connsiteY7716" fmla="*/ 1399744 h 2329115"/>
                <a:gd name="connsiteX7717" fmla="*/ 1208206 w 3526278"/>
                <a:gd name="connsiteY7717" fmla="*/ 1401770 h 2329115"/>
                <a:gd name="connsiteX7718" fmla="*/ 1200609 w 3526278"/>
                <a:gd name="connsiteY7718" fmla="*/ 1421452 h 2329115"/>
                <a:gd name="connsiteX7719" fmla="*/ 1199754 w 3526278"/>
                <a:gd name="connsiteY7719" fmla="*/ 1421832 h 2329115"/>
                <a:gd name="connsiteX7720" fmla="*/ 1200615 w 3526278"/>
                <a:gd name="connsiteY7720" fmla="*/ 1423911 h 2329115"/>
                <a:gd name="connsiteX7721" fmla="*/ 1193019 w 3526278"/>
                <a:gd name="connsiteY7721" fmla="*/ 1442250 h 2329115"/>
                <a:gd name="connsiteX7722" fmla="*/ 1192109 w 3526278"/>
                <a:gd name="connsiteY7722" fmla="*/ 1442627 h 2329115"/>
                <a:gd name="connsiteX7723" fmla="*/ 1193025 w 3526278"/>
                <a:gd name="connsiteY7723" fmla="*/ 1444786 h 2329115"/>
                <a:gd name="connsiteX7724" fmla="*/ 1185058 w 3526278"/>
                <a:gd name="connsiteY7724" fmla="*/ 1463572 h 2329115"/>
                <a:gd name="connsiteX7725" fmla="*/ 1182463 w 3526278"/>
                <a:gd name="connsiteY7725" fmla="*/ 1464622 h 2329115"/>
                <a:gd name="connsiteX7726" fmla="*/ 1182903 w 3526278"/>
                <a:gd name="connsiteY7726" fmla="*/ 1465660 h 2329115"/>
                <a:gd name="connsiteX7727" fmla="*/ 1175121 w 3526278"/>
                <a:gd name="connsiteY7727" fmla="*/ 1483999 h 2329115"/>
                <a:gd name="connsiteX7728" fmla="*/ 1173990 w 3526278"/>
                <a:gd name="connsiteY7728" fmla="*/ 1484456 h 2329115"/>
                <a:gd name="connsiteX7729" fmla="*/ 1175312 w 3526278"/>
                <a:gd name="connsiteY7729" fmla="*/ 1487800 h 2329115"/>
                <a:gd name="connsiteX7730" fmla="*/ 1167530 w 3526278"/>
                <a:gd name="connsiteY7730" fmla="*/ 1507481 h 2329115"/>
                <a:gd name="connsiteX7731" fmla="*/ 1165756 w 3526278"/>
                <a:gd name="connsiteY7731" fmla="*/ 1508251 h 2329115"/>
                <a:gd name="connsiteX7732" fmla="*/ 1166456 w 3526278"/>
                <a:gd name="connsiteY7732" fmla="*/ 1509940 h 2329115"/>
                <a:gd name="connsiteX7733" fmla="*/ 1158860 w 3526278"/>
                <a:gd name="connsiteY7733" fmla="*/ 1528279 h 2329115"/>
                <a:gd name="connsiteX7734" fmla="*/ 1157986 w 3526278"/>
                <a:gd name="connsiteY7734" fmla="*/ 1528641 h 2329115"/>
                <a:gd name="connsiteX7735" fmla="*/ 1158865 w 3526278"/>
                <a:gd name="connsiteY7735" fmla="*/ 1530814 h 2329115"/>
                <a:gd name="connsiteX7736" fmla="*/ 1151269 w 3526278"/>
                <a:gd name="connsiteY7736" fmla="*/ 1549601 h 2329115"/>
                <a:gd name="connsiteX7737" fmla="*/ 1149646 w 3526278"/>
                <a:gd name="connsiteY7737" fmla="*/ 1550290 h 2329115"/>
                <a:gd name="connsiteX7738" fmla="*/ 1151274 w 3526278"/>
                <a:gd name="connsiteY7738" fmla="*/ 1554219 h 2329115"/>
                <a:gd name="connsiteX7739" fmla="*/ 1143678 w 3526278"/>
                <a:gd name="connsiteY7739" fmla="*/ 1572559 h 2329115"/>
                <a:gd name="connsiteX7740" fmla="*/ 1142540 w 3526278"/>
                <a:gd name="connsiteY7740" fmla="*/ 1573030 h 2329115"/>
                <a:gd name="connsiteX7741" fmla="*/ 1143684 w 3526278"/>
                <a:gd name="connsiteY7741" fmla="*/ 1575726 h 2329115"/>
                <a:gd name="connsiteX7742" fmla="*/ 1135901 w 3526278"/>
                <a:gd name="connsiteY7742" fmla="*/ 1594065 h 2329115"/>
                <a:gd name="connsiteX7743" fmla="*/ 1134459 w 3526278"/>
                <a:gd name="connsiteY7743" fmla="*/ 1594649 h 2329115"/>
                <a:gd name="connsiteX7744" fmla="*/ 1136093 w 3526278"/>
                <a:gd name="connsiteY7744" fmla="*/ 1598499 h 2329115"/>
                <a:gd name="connsiteX7745" fmla="*/ 1128311 w 3526278"/>
                <a:gd name="connsiteY7745" fmla="*/ 1616838 h 2329115"/>
                <a:gd name="connsiteX7746" fmla="*/ 1126267 w 3526278"/>
                <a:gd name="connsiteY7746" fmla="*/ 1617664 h 2329115"/>
                <a:gd name="connsiteX7747" fmla="*/ 1127237 w 3526278"/>
                <a:gd name="connsiteY7747" fmla="*/ 1620006 h 2329115"/>
                <a:gd name="connsiteX7748" fmla="*/ 1119990 w 3526278"/>
                <a:gd name="connsiteY7748" fmla="*/ 1637502 h 2329115"/>
                <a:gd name="connsiteX7749" fmla="*/ 1122176 w 3526278"/>
                <a:gd name="connsiteY7749" fmla="*/ 1642779 h 2329115"/>
                <a:gd name="connsiteX7750" fmla="*/ 1114579 w 3526278"/>
                <a:gd name="connsiteY7750" fmla="*/ 1661118 h 2329115"/>
                <a:gd name="connsiteX7751" fmla="*/ 1113465 w 3526278"/>
                <a:gd name="connsiteY7751" fmla="*/ 1661579 h 2329115"/>
                <a:gd name="connsiteX7752" fmla="*/ 1114586 w 3526278"/>
                <a:gd name="connsiteY7752" fmla="*/ 1664286 h 2329115"/>
                <a:gd name="connsiteX7753" fmla="*/ 1107339 w 3526278"/>
                <a:gd name="connsiteY7753" fmla="*/ 1681781 h 2329115"/>
                <a:gd name="connsiteX7754" fmla="*/ 1109525 w 3526278"/>
                <a:gd name="connsiteY7754" fmla="*/ 1687058 h 2329115"/>
                <a:gd name="connsiteX7755" fmla="*/ 1101929 w 3526278"/>
                <a:gd name="connsiteY7755" fmla="*/ 1705397 h 2329115"/>
                <a:gd name="connsiteX7756" fmla="*/ 1099877 w 3526278"/>
                <a:gd name="connsiteY7756" fmla="*/ 1706248 h 2329115"/>
                <a:gd name="connsiteX7757" fmla="*/ 1101935 w 3526278"/>
                <a:gd name="connsiteY7757" fmla="*/ 1711096 h 2329115"/>
                <a:gd name="connsiteX7758" fmla="*/ 1095110 w 3526278"/>
                <a:gd name="connsiteY7758" fmla="*/ 1727180 h 2329115"/>
                <a:gd name="connsiteX7759" fmla="*/ 1096874 w 3526278"/>
                <a:gd name="connsiteY7759" fmla="*/ 1731338 h 2329115"/>
                <a:gd name="connsiteX7760" fmla="*/ 1089092 w 3526278"/>
                <a:gd name="connsiteY7760" fmla="*/ 1749678 h 2329115"/>
                <a:gd name="connsiteX7761" fmla="*/ 1088317 w 3526278"/>
                <a:gd name="connsiteY7761" fmla="*/ 1749991 h 2329115"/>
                <a:gd name="connsiteX7762" fmla="*/ 1090548 w 3526278"/>
                <a:gd name="connsiteY7762" fmla="*/ 1755376 h 2329115"/>
                <a:gd name="connsiteX7763" fmla="*/ 1083199 w 3526278"/>
                <a:gd name="connsiteY7763" fmla="*/ 1773119 h 2329115"/>
                <a:gd name="connsiteX7764" fmla="*/ 1085487 w 3526278"/>
                <a:gd name="connsiteY7764" fmla="*/ 1778781 h 2329115"/>
                <a:gd name="connsiteX7765" fmla="*/ 1078199 w 3526278"/>
                <a:gd name="connsiteY7765" fmla="*/ 1796807 h 2329115"/>
                <a:gd name="connsiteX7766" fmla="*/ 1080427 w 3526278"/>
                <a:gd name="connsiteY7766" fmla="*/ 1802186 h 2329115"/>
                <a:gd name="connsiteX7767" fmla="*/ 1073077 w 3526278"/>
                <a:gd name="connsiteY7767" fmla="*/ 1819930 h 2329115"/>
                <a:gd name="connsiteX7768" fmla="*/ 1075366 w 3526278"/>
                <a:gd name="connsiteY7768" fmla="*/ 1825591 h 2329115"/>
                <a:gd name="connsiteX7769" fmla="*/ 1068383 w 3526278"/>
                <a:gd name="connsiteY7769" fmla="*/ 1842862 h 2329115"/>
                <a:gd name="connsiteX7770" fmla="*/ 1070306 w 3526278"/>
                <a:gd name="connsiteY7770" fmla="*/ 1847732 h 2329115"/>
                <a:gd name="connsiteX7771" fmla="*/ 1063232 w 3526278"/>
                <a:gd name="connsiteY7771" fmla="*/ 1865643 h 2329115"/>
                <a:gd name="connsiteX7772" fmla="*/ 1065245 w 3526278"/>
                <a:gd name="connsiteY7772" fmla="*/ 1870503 h 2329115"/>
                <a:gd name="connsiteX7773" fmla="*/ 1057972 w 3526278"/>
                <a:gd name="connsiteY7773" fmla="*/ 1888061 h 2329115"/>
                <a:gd name="connsiteX7774" fmla="*/ 1060185 w 3526278"/>
                <a:gd name="connsiteY7774" fmla="*/ 1893276 h 2329115"/>
                <a:gd name="connsiteX7775" fmla="*/ 1053820 w 3526278"/>
                <a:gd name="connsiteY7775" fmla="*/ 1908277 h 2329115"/>
                <a:gd name="connsiteX7776" fmla="*/ 1057655 w 3526278"/>
                <a:gd name="connsiteY7776" fmla="*/ 1917314 h 2329115"/>
                <a:gd name="connsiteX7777" fmla="*/ 1050293 w 3526278"/>
                <a:gd name="connsiteY7777" fmla="*/ 1934663 h 2329115"/>
                <a:gd name="connsiteX7778" fmla="*/ 1052595 w 3526278"/>
                <a:gd name="connsiteY7778" fmla="*/ 1940086 h 2329115"/>
                <a:gd name="connsiteX7779" fmla="*/ 1045453 w 3526278"/>
                <a:gd name="connsiteY7779" fmla="*/ 1956917 h 2329115"/>
                <a:gd name="connsiteX7780" fmla="*/ 1048798 w 3526278"/>
                <a:gd name="connsiteY7780" fmla="*/ 1965389 h 2329115"/>
                <a:gd name="connsiteX7781" fmla="*/ 1042870 w 3526278"/>
                <a:gd name="connsiteY7781" fmla="*/ 1980398 h 2329115"/>
                <a:gd name="connsiteX7782" fmla="*/ 1046269 w 3526278"/>
                <a:gd name="connsiteY7782" fmla="*/ 1988793 h 2329115"/>
                <a:gd name="connsiteX7783" fmla="*/ 1038716 w 3526278"/>
                <a:gd name="connsiteY7783" fmla="*/ 2007450 h 2329115"/>
                <a:gd name="connsiteX7784" fmla="*/ 1041207 w 3526278"/>
                <a:gd name="connsiteY7784" fmla="*/ 2013463 h 2329115"/>
                <a:gd name="connsiteX7785" fmla="*/ 1035138 w 3526278"/>
                <a:gd name="connsiteY7785" fmla="*/ 2028116 h 2329115"/>
                <a:gd name="connsiteX7786" fmla="*/ 1038677 w 3526278"/>
                <a:gd name="connsiteY7786" fmla="*/ 2036868 h 2329115"/>
                <a:gd name="connsiteX7787" fmla="*/ 1032638 w 3526278"/>
                <a:gd name="connsiteY7787" fmla="*/ 2051803 h 2329115"/>
                <a:gd name="connsiteX7788" fmla="*/ 1036147 w 3526278"/>
                <a:gd name="connsiteY7788" fmla="*/ 2060274 h 2329115"/>
                <a:gd name="connsiteX7789" fmla="*/ 1029903 w 3526278"/>
                <a:gd name="connsiteY7789" fmla="*/ 2075346 h 2329115"/>
                <a:gd name="connsiteX7790" fmla="*/ 1033616 w 3526278"/>
                <a:gd name="connsiteY7790" fmla="*/ 2084311 h 2329115"/>
                <a:gd name="connsiteX7791" fmla="*/ 1028789 w 3526278"/>
                <a:gd name="connsiteY7791" fmla="*/ 2095967 h 2329115"/>
                <a:gd name="connsiteX7792" fmla="*/ 1033617 w 3526278"/>
                <a:gd name="connsiteY7792" fmla="*/ 2107083 h 2329115"/>
                <a:gd name="connsiteX7793" fmla="*/ 1026688 w 3526278"/>
                <a:gd name="connsiteY7793" fmla="*/ 2123033 h 2329115"/>
                <a:gd name="connsiteX7794" fmla="*/ 1031086 w 3526278"/>
                <a:gd name="connsiteY7794" fmla="*/ 2133651 h 2329115"/>
                <a:gd name="connsiteX7795" fmla="*/ 1025017 w 3526278"/>
                <a:gd name="connsiteY7795" fmla="*/ 2148304 h 2329115"/>
                <a:gd name="connsiteX7796" fmla="*/ 1028556 w 3526278"/>
                <a:gd name="connsiteY7796" fmla="*/ 2157057 h 2329115"/>
                <a:gd name="connsiteX7797" fmla="*/ 1023655 w 3526278"/>
                <a:gd name="connsiteY7797" fmla="*/ 2169177 h 2329115"/>
                <a:gd name="connsiteX7798" fmla="*/ 1028557 w 3526278"/>
                <a:gd name="connsiteY7798" fmla="*/ 2180461 h 2329115"/>
                <a:gd name="connsiteX7799" fmla="*/ 1022174 w 3526278"/>
                <a:gd name="connsiteY7799" fmla="*/ 2195153 h 2329115"/>
                <a:gd name="connsiteX7800" fmla="*/ 1026026 w 3526278"/>
                <a:gd name="connsiteY7800" fmla="*/ 2205131 h 2329115"/>
                <a:gd name="connsiteX7801" fmla="*/ 1021097 w 3526278"/>
                <a:gd name="connsiteY7801" fmla="*/ 2217901 h 2329115"/>
                <a:gd name="connsiteX7802" fmla="*/ 1026026 w 3526278"/>
                <a:gd name="connsiteY7802" fmla="*/ 2229802 h 2329115"/>
                <a:gd name="connsiteX7803" fmla="*/ 1020929 w 3526278"/>
                <a:gd name="connsiteY7803" fmla="*/ 2242106 h 2329115"/>
                <a:gd name="connsiteX7804" fmla="*/ 1026026 w 3526278"/>
                <a:gd name="connsiteY7804" fmla="*/ 2253839 h 2329115"/>
                <a:gd name="connsiteX7805" fmla="*/ 1019366 w 3526278"/>
                <a:gd name="connsiteY7805" fmla="*/ 2269171 h 2329115"/>
                <a:gd name="connsiteX7806" fmla="*/ 1023495 w 3526278"/>
                <a:gd name="connsiteY7806" fmla="*/ 2279142 h 2329115"/>
                <a:gd name="connsiteX7807" fmla="*/ 1018517 w 3526278"/>
                <a:gd name="connsiteY7807" fmla="*/ 2291161 h 2329115"/>
                <a:gd name="connsiteX7808" fmla="*/ 1023495 w 3526278"/>
                <a:gd name="connsiteY7808" fmla="*/ 2303180 h 2329115"/>
                <a:gd name="connsiteX7809" fmla="*/ 997560 w 3526278"/>
                <a:gd name="connsiteY7809" fmla="*/ 2329115 h 2329115"/>
                <a:gd name="connsiteX7810" fmla="*/ 971624 w 3526278"/>
                <a:gd name="connsiteY7810" fmla="*/ 2303180 h 2329115"/>
                <a:gd name="connsiteX7811" fmla="*/ 976603 w 3526278"/>
                <a:gd name="connsiteY7811" fmla="*/ 2291161 h 2329115"/>
                <a:gd name="connsiteX7812" fmla="*/ 971624 w 3526278"/>
                <a:gd name="connsiteY7812" fmla="*/ 2279142 h 2329115"/>
                <a:gd name="connsiteX7813" fmla="*/ 976989 w 3526278"/>
                <a:gd name="connsiteY7813" fmla="*/ 2266189 h 2329115"/>
                <a:gd name="connsiteX7814" fmla="*/ 971624 w 3526278"/>
                <a:gd name="connsiteY7814" fmla="*/ 2253839 h 2329115"/>
                <a:gd name="connsiteX7815" fmla="*/ 978017 w 3526278"/>
                <a:gd name="connsiteY7815" fmla="*/ 2239125 h 2329115"/>
                <a:gd name="connsiteX7816" fmla="*/ 974155 w 3526278"/>
                <a:gd name="connsiteY7816" fmla="*/ 2229802 h 2329115"/>
                <a:gd name="connsiteX7817" fmla="*/ 979084 w 3526278"/>
                <a:gd name="connsiteY7817" fmla="*/ 2217901 h 2329115"/>
                <a:gd name="connsiteX7818" fmla="*/ 974155 w 3526278"/>
                <a:gd name="connsiteY7818" fmla="*/ 2205131 h 2329115"/>
                <a:gd name="connsiteX7819" fmla="*/ 979197 w 3526278"/>
                <a:gd name="connsiteY7819" fmla="*/ 2192068 h 2329115"/>
                <a:gd name="connsiteX7820" fmla="*/ 974155 w 3526278"/>
                <a:gd name="connsiteY7820" fmla="*/ 2180461 h 2329115"/>
                <a:gd name="connsiteX7821" fmla="*/ 980367 w 3526278"/>
                <a:gd name="connsiteY7821" fmla="*/ 2166162 h 2329115"/>
                <a:gd name="connsiteX7822" fmla="*/ 976685 w 3526278"/>
                <a:gd name="connsiteY7822" fmla="*/ 2157057 h 2329115"/>
                <a:gd name="connsiteX7823" fmla="*/ 982723 w 3526278"/>
                <a:gd name="connsiteY7823" fmla="*/ 2142122 h 2329115"/>
                <a:gd name="connsiteX7824" fmla="*/ 979215 w 3526278"/>
                <a:gd name="connsiteY7824" fmla="*/ 2133651 h 2329115"/>
                <a:gd name="connsiteX7825" fmla="*/ 984849 w 3526278"/>
                <a:gd name="connsiteY7825" fmla="*/ 2120051 h 2329115"/>
                <a:gd name="connsiteX7826" fmla="*/ 979215 w 3526278"/>
                <a:gd name="connsiteY7826" fmla="*/ 2107083 h 2329115"/>
                <a:gd name="connsiteX7827" fmla="*/ 985339 w 3526278"/>
                <a:gd name="connsiteY7827" fmla="*/ 2092986 h 2329115"/>
                <a:gd name="connsiteX7828" fmla="*/ 981745 w 3526278"/>
                <a:gd name="connsiteY7828" fmla="*/ 2084311 h 2329115"/>
                <a:gd name="connsiteX7829" fmla="*/ 987989 w 3526278"/>
                <a:gd name="connsiteY7829" fmla="*/ 2069238 h 2329115"/>
                <a:gd name="connsiteX7830" fmla="*/ 984276 w 3526278"/>
                <a:gd name="connsiteY7830" fmla="*/ 2060274 h 2329115"/>
                <a:gd name="connsiteX7831" fmla="*/ 990345 w 3526278"/>
                <a:gd name="connsiteY7831" fmla="*/ 2045620 h 2329115"/>
                <a:gd name="connsiteX7832" fmla="*/ 986806 w 3526278"/>
                <a:gd name="connsiteY7832" fmla="*/ 2036868 h 2329115"/>
                <a:gd name="connsiteX7833" fmla="*/ 992844 w 3526278"/>
                <a:gd name="connsiteY7833" fmla="*/ 2021933 h 2329115"/>
                <a:gd name="connsiteX7834" fmla="*/ 989336 w 3526278"/>
                <a:gd name="connsiteY7834" fmla="*/ 2013463 h 2329115"/>
                <a:gd name="connsiteX7835" fmla="*/ 995666 w 3526278"/>
                <a:gd name="connsiteY7835" fmla="*/ 1998180 h 2329115"/>
                <a:gd name="connsiteX7836" fmla="*/ 991867 w 3526278"/>
                <a:gd name="connsiteY7836" fmla="*/ 1988793 h 2329115"/>
                <a:gd name="connsiteX7837" fmla="*/ 999107 w 3526278"/>
                <a:gd name="connsiteY7837" fmla="*/ 1970908 h 2329115"/>
                <a:gd name="connsiteX7838" fmla="*/ 996927 w 3526278"/>
                <a:gd name="connsiteY7838" fmla="*/ 1965389 h 2329115"/>
                <a:gd name="connsiteX7839" fmla="*/ 1003323 w 3526278"/>
                <a:gd name="connsiteY7839" fmla="*/ 1949194 h 2329115"/>
                <a:gd name="connsiteX7840" fmla="*/ 999458 w 3526278"/>
                <a:gd name="connsiteY7840" fmla="*/ 1940086 h 2329115"/>
                <a:gd name="connsiteX7841" fmla="*/ 1006819 w 3526278"/>
                <a:gd name="connsiteY7841" fmla="*/ 1922737 h 2329115"/>
                <a:gd name="connsiteX7842" fmla="*/ 1004519 w 3526278"/>
                <a:gd name="connsiteY7842" fmla="*/ 1917314 h 2329115"/>
                <a:gd name="connsiteX7843" fmla="*/ 1010884 w 3526278"/>
                <a:gd name="connsiteY7843" fmla="*/ 1902313 h 2329115"/>
                <a:gd name="connsiteX7844" fmla="*/ 1007049 w 3526278"/>
                <a:gd name="connsiteY7844" fmla="*/ 1893276 h 2329115"/>
                <a:gd name="connsiteX7845" fmla="*/ 1014830 w 3526278"/>
                <a:gd name="connsiteY7845" fmla="*/ 1874937 h 2329115"/>
                <a:gd name="connsiteX7846" fmla="*/ 1015156 w 3526278"/>
                <a:gd name="connsiteY7846" fmla="*/ 1874804 h 2329115"/>
                <a:gd name="connsiteX7847" fmla="*/ 1013374 w 3526278"/>
                <a:gd name="connsiteY7847" fmla="*/ 1870503 h 2329115"/>
                <a:gd name="connsiteX7848" fmla="*/ 1020568 w 3526278"/>
                <a:gd name="connsiteY7848" fmla="*/ 1853134 h 2329115"/>
                <a:gd name="connsiteX7849" fmla="*/ 1018435 w 3526278"/>
                <a:gd name="connsiteY7849" fmla="*/ 1847732 h 2329115"/>
                <a:gd name="connsiteX7850" fmla="*/ 1025359 w 3526278"/>
                <a:gd name="connsiteY7850" fmla="*/ 1830200 h 2329115"/>
                <a:gd name="connsiteX7851" fmla="*/ 1023495 w 3526278"/>
                <a:gd name="connsiteY7851" fmla="*/ 1825591 h 2329115"/>
                <a:gd name="connsiteX7852" fmla="*/ 1030784 w 3526278"/>
                <a:gd name="connsiteY7852" fmla="*/ 1807565 h 2329115"/>
                <a:gd name="connsiteX7853" fmla="*/ 1028556 w 3526278"/>
                <a:gd name="connsiteY7853" fmla="*/ 1802186 h 2329115"/>
                <a:gd name="connsiteX7854" fmla="*/ 1035905 w 3526278"/>
                <a:gd name="connsiteY7854" fmla="*/ 1784442 h 2329115"/>
                <a:gd name="connsiteX7855" fmla="*/ 1033616 w 3526278"/>
                <a:gd name="connsiteY7855" fmla="*/ 1778781 h 2329115"/>
                <a:gd name="connsiteX7856" fmla="*/ 1040905 w 3526278"/>
                <a:gd name="connsiteY7856" fmla="*/ 1760755 h 2329115"/>
                <a:gd name="connsiteX7857" fmla="*/ 1038677 w 3526278"/>
                <a:gd name="connsiteY7857" fmla="*/ 1755376 h 2329115"/>
                <a:gd name="connsiteX7858" fmla="*/ 1046215 w 3526278"/>
                <a:gd name="connsiteY7858" fmla="*/ 1737177 h 2329115"/>
                <a:gd name="connsiteX7859" fmla="*/ 1043737 w 3526278"/>
                <a:gd name="connsiteY7859" fmla="*/ 1731338 h 2329115"/>
                <a:gd name="connsiteX7860" fmla="*/ 1050563 w 3526278"/>
                <a:gd name="connsiteY7860" fmla="*/ 1715254 h 2329115"/>
                <a:gd name="connsiteX7861" fmla="*/ 1048798 w 3526278"/>
                <a:gd name="connsiteY7861" fmla="*/ 1711096 h 2329115"/>
                <a:gd name="connsiteX7862" fmla="*/ 1056579 w 3526278"/>
                <a:gd name="connsiteY7862" fmla="*/ 1692757 h 2329115"/>
                <a:gd name="connsiteX7863" fmla="*/ 1059522 w 3526278"/>
                <a:gd name="connsiteY7863" fmla="*/ 1691567 h 2329115"/>
                <a:gd name="connsiteX7864" fmla="*/ 1057654 w 3526278"/>
                <a:gd name="connsiteY7864" fmla="*/ 1687058 h 2329115"/>
                <a:gd name="connsiteX7865" fmla="*/ 1064901 w 3526278"/>
                <a:gd name="connsiteY7865" fmla="*/ 1669563 h 2329115"/>
                <a:gd name="connsiteX7866" fmla="*/ 1062715 w 3526278"/>
                <a:gd name="connsiteY7866" fmla="*/ 1664286 h 2329115"/>
                <a:gd name="connsiteX7867" fmla="*/ 1070311 w 3526278"/>
                <a:gd name="connsiteY7867" fmla="*/ 1645947 h 2329115"/>
                <a:gd name="connsiteX7868" fmla="*/ 1071425 w 3526278"/>
                <a:gd name="connsiteY7868" fmla="*/ 1645485 h 2329115"/>
                <a:gd name="connsiteX7869" fmla="*/ 1070305 w 3526278"/>
                <a:gd name="connsiteY7869" fmla="*/ 1642779 h 2329115"/>
                <a:gd name="connsiteX7870" fmla="*/ 1077551 w 3526278"/>
                <a:gd name="connsiteY7870" fmla="*/ 1625284 h 2329115"/>
                <a:gd name="connsiteX7871" fmla="*/ 1075365 w 3526278"/>
                <a:gd name="connsiteY7871" fmla="*/ 1620006 h 2329115"/>
                <a:gd name="connsiteX7872" fmla="*/ 1082962 w 3526278"/>
                <a:gd name="connsiteY7872" fmla="*/ 1601667 h 2329115"/>
                <a:gd name="connsiteX7873" fmla="*/ 1084101 w 3526278"/>
                <a:gd name="connsiteY7873" fmla="*/ 1601196 h 2329115"/>
                <a:gd name="connsiteX7874" fmla="*/ 1082956 w 3526278"/>
                <a:gd name="connsiteY7874" fmla="*/ 1598499 h 2329115"/>
                <a:gd name="connsiteX7875" fmla="*/ 1090738 w 3526278"/>
                <a:gd name="connsiteY7875" fmla="*/ 1580160 h 2329115"/>
                <a:gd name="connsiteX7876" fmla="*/ 1092181 w 3526278"/>
                <a:gd name="connsiteY7876" fmla="*/ 1579576 h 2329115"/>
                <a:gd name="connsiteX7877" fmla="*/ 1090547 w 3526278"/>
                <a:gd name="connsiteY7877" fmla="*/ 1575726 h 2329115"/>
                <a:gd name="connsiteX7878" fmla="*/ 1098329 w 3526278"/>
                <a:gd name="connsiteY7878" fmla="*/ 1557387 h 2329115"/>
                <a:gd name="connsiteX7879" fmla="*/ 1100373 w 3526278"/>
                <a:gd name="connsiteY7879" fmla="*/ 1556561 h 2329115"/>
                <a:gd name="connsiteX7880" fmla="*/ 1099403 w 3526278"/>
                <a:gd name="connsiteY7880" fmla="*/ 1554219 h 2329115"/>
                <a:gd name="connsiteX7881" fmla="*/ 1107000 w 3526278"/>
                <a:gd name="connsiteY7881" fmla="*/ 1535880 h 2329115"/>
                <a:gd name="connsiteX7882" fmla="*/ 1108750 w 3526278"/>
                <a:gd name="connsiteY7882" fmla="*/ 1535156 h 2329115"/>
                <a:gd name="connsiteX7883" fmla="*/ 1106994 w 3526278"/>
                <a:gd name="connsiteY7883" fmla="*/ 1530814 h 2329115"/>
                <a:gd name="connsiteX7884" fmla="*/ 1114591 w 3526278"/>
                <a:gd name="connsiteY7884" fmla="*/ 1512027 h 2329115"/>
                <a:gd name="connsiteX7885" fmla="*/ 1115321 w 3526278"/>
                <a:gd name="connsiteY7885" fmla="*/ 1511717 h 2329115"/>
                <a:gd name="connsiteX7886" fmla="*/ 1114585 w 3526278"/>
                <a:gd name="connsiteY7886" fmla="*/ 1509940 h 2329115"/>
                <a:gd name="connsiteX7887" fmla="*/ 1122181 w 3526278"/>
                <a:gd name="connsiteY7887" fmla="*/ 1491601 h 2329115"/>
                <a:gd name="connsiteX7888" fmla="*/ 1123468 w 3526278"/>
                <a:gd name="connsiteY7888" fmla="*/ 1491068 h 2329115"/>
                <a:gd name="connsiteX7889" fmla="*/ 1122176 w 3526278"/>
                <a:gd name="connsiteY7889" fmla="*/ 1487800 h 2329115"/>
                <a:gd name="connsiteX7890" fmla="*/ 1129957 w 3526278"/>
                <a:gd name="connsiteY7890" fmla="*/ 1468119 h 2329115"/>
                <a:gd name="connsiteX7891" fmla="*/ 1130678 w 3526278"/>
                <a:gd name="connsiteY7891" fmla="*/ 1467806 h 2329115"/>
                <a:gd name="connsiteX7892" fmla="*/ 1129767 w 3526278"/>
                <a:gd name="connsiteY7892" fmla="*/ 1465660 h 2329115"/>
                <a:gd name="connsiteX7893" fmla="*/ 1137548 w 3526278"/>
                <a:gd name="connsiteY7893" fmla="*/ 1447321 h 2329115"/>
                <a:gd name="connsiteX7894" fmla="*/ 1139383 w 3526278"/>
                <a:gd name="connsiteY7894" fmla="*/ 1446578 h 2329115"/>
                <a:gd name="connsiteX7895" fmla="*/ 1138623 w 3526278"/>
                <a:gd name="connsiteY7895" fmla="*/ 1444786 h 2329115"/>
                <a:gd name="connsiteX7896" fmla="*/ 1146590 w 3526278"/>
                <a:gd name="connsiteY7896" fmla="*/ 1425999 h 2329115"/>
                <a:gd name="connsiteX7897" fmla="*/ 1149176 w 3526278"/>
                <a:gd name="connsiteY7897" fmla="*/ 1424952 h 2329115"/>
                <a:gd name="connsiteX7898" fmla="*/ 1148744 w 3526278"/>
                <a:gd name="connsiteY7898" fmla="*/ 1423911 h 2329115"/>
                <a:gd name="connsiteX7899" fmla="*/ 1156341 w 3526278"/>
                <a:gd name="connsiteY7899" fmla="*/ 1405572 h 2329115"/>
                <a:gd name="connsiteX7900" fmla="*/ 1157601 w 3526278"/>
                <a:gd name="connsiteY7900" fmla="*/ 1405049 h 2329115"/>
                <a:gd name="connsiteX7901" fmla="*/ 1156335 w 3526278"/>
                <a:gd name="connsiteY7901" fmla="*/ 1401770 h 2329115"/>
                <a:gd name="connsiteX7902" fmla="*/ 1163931 w 3526278"/>
                <a:gd name="connsiteY7902" fmla="*/ 1382089 h 2329115"/>
                <a:gd name="connsiteX7903" fmla="*/ 1166933 w 3526278"/>
                <a:gd name="connsiteY7903" fmla="*/ 1380754 h 2329115"/>
                <a:gd name="connsiteX7904" fmla="*/ 1166456 w 3526278"/>
                <a:gd name="connsiteY7904" fmla="*/ 1379631 h 2329115"/>
                <a:gd name="connsiteX7905" fmla="*/ 1174237 w 3526278"/>
                <a:gd name="connsiteY7905" fmla="*/ 1361292 h 2329115"/>
                <a:gd name="connsiteX7906" fmla="*/ 1178217 w 3526278"/>
                <a:gd name="connsiteY7906" fmla="*/ 1359683 h 2329115"/>
                <a:gd name="connsiteX7907" fmla="*/ 1177842 w 3526278"/>
                <a:gd name="connsiteY7907" fmla="*/ 1358756 h 2329115"/>
                <a:gd name="connsiteX7908" fmla="*/ 1185438 w 3526278"/>
                <a:gd name="connsiteY7908" fmla="*/ 1339969 h 2329115"/>
                <a:gd name="connsiteX7909" fmla="*/ 1186169 w 3526278"/>
                <a:gd name="connsiteY7909" fmla="*/ 1339659 h 2329115"/>
                <a:gd name="connsiteX7910" fmla="*/ 1185433 w 3526278"/>
                <a:gd name="connsiteY7910" fmla="*/ 1337881 h 2329115"/>
                <a:gd name="connsiteX7911" fmla="*/ 1193029 w 3526278"/>
                <a:gd name="connsiteY7911" fmla="*/ 1319542 h 2329115"/>
                <a:gd name="connsiteX7912" fmla="*/ 1196069 w 3526278"/>
                <a:gd name="connsiteY7912" fmla="*/ 1318282 h 2329115"/>
                <a:gd name="connsiteX7913" fmla="*/ 1195554 w 3526278"/>
                <a:gd name="connsiteY7913" fmla="*/ 1317007 h 2329115"/>
                <a:gd name="connsiteX7914" fmla="*/ 1203150 w 3526278"/>
                <a:gd name="connsiteY7914" fmla="*/ 1298220 h 2329115"/>
                <a:gd name="connsiteX7915" fmla="*/ 1206041 w 3526278"/>
                <a:gd name="connsiteY7915" fmla="*/ 1296993 h 2329115"/>
                <a:gd name="connsiteX7916" fmla="*/ 1205675 w 3526278"/>
                <a:gd name="connsiteY7916" fmla="*/ 1296132 h 2329115"/>
                <a:gd name="connsiteX7917" fmla="*/ 1213456 w 3526278"/>
                <a:gd name="connsiteY7917" fmla="*/ 1277793 h 2329115"/>
                <a:gd name="connsiteX7918" fmla="*/ 1217436 w 3526278"/>
                <a:gd name="connsiteY7918" fmla="*/ 1276183 h 2329115"/>
                <a:gd name="connsiteX7919" fmla="*/ 1217061 w 3526278"/>
                <a:gd name="connsiteY7919" fmla="*/ 1275257 h 2329115"/>
                <a:gd name="connsiteX7920" fmla="*/ 1224658 w 3526278"/>
                <a:gd name="connsiteY7920" fmla="*/ 1256470 h 2329115"/>
                <a:gd name="connsiteX7921" fmla="*/ 1227300 w 3526278"/>
                <a:gd name="connsiteY7921" fmla="*/ 1255349 h 2329115"/>
                <a:gd name="connsiteX7922" fmla="*/ 1234778 w 3526278"/>
                <a:gd name="connsiteY7922" fmla="*/ 1236414 h 2329115"/>
                <a:gd name="connsiteX7923" fmla="*/ 1237657 w 3526278"/>
                <a:gd name="connsiteY7923" fmla="*/ 1235164 h 2329115"/>
                <a:gd name="connsiteX7924" fmla="*/ 1244899 w 3526278"/>
                <a:gd name="connsiteY7924" fmla="*/ 1217251 h 2329115"/>
                <a:gd name="connsiteX7925" fmla="*/ 1247790 w 3526278"/>
                <a:gd name="connsiteY7925" fmla="*/ 1216025 h 2329115"/>
                <a:gd name="connsiteX7926" fmla="*/ 1247424 w 3526278"/>
                <a:gd name="connsiteY7926" fmla="*/ 1215163 h 2329115"/>
                <a:gd name="connsiteX7927" fmla="*/ 1255205 w 3526278"/>
                <a:gd name="connsiteY7927" fmla="*/ 1196824 h 2329115"/>
                <a:gd name="connsiteX7928" fmla="*/ 1258975 w 3526278"/>
                <a:gd name="connsiteY7928" fmla="*/ 1195299 h 2329115"/>
                <a:gd name="connsiteX7929" fmla="*/ 1258811 w 3526278"/>
                <a:gd name="connsiteY7929" fmla="*/ 1194921 h 2329115"/>
                <a:gd name="connsiteX7930" fmla="*/ 1266777 w 3526278"/>
                <a:gd name="connsiteY7930" fmla="*/ 1176582 h 2329115"/>
                <a:gd name="connsiteX7931" fmla="*/ 1272063 w 3526278"/>
                <a:gd name="connsiteY7931" fmla="*/ 1174494 h 2329115"/>
                <a:gd name="connsiteX7932" fmla="*/ 1279058 w 3526278"/>
                <a:gd name="connsiteY7932" fmla="*/ 1157605 h 2329115"/>
                <a:gd name="connsiteX7933" fmla="*/ 1281886 w 3526278"/>
                <a:gd name="connsiteY7933" fmla="*/ 1156434 h 2329115"/>
                <a:gd name="connsiteX7934" fmla="*/ 1281583 w 3526278"/>
                <a:gd name="connsiteY7934" fmla="*/ 1155702 h 2329115"/>
                <a:gd name="connsiteX7935" fmla="*/ 1289179 w 3526278"/>
                <a:gd name="connsiteY7935" fmla="*/ 1137363 h 2329115"/>
                <a:gd name="connsiteX7936" fmla="*/ 1294623 w 3526278"/>
                <a:gd name="connsiteY7936" fmla="*/ 1135109 h 2329115"/>
                <a:gd name="connsiteX7937" fmla="*/ 1294234 w 3526278"/>
                <a:gd name="connsiteY7937" fmla="*/ 1134194 h 2329115"/>
                <a:gd name="connsiteX7938" fmla="*/ 1302016 w 3526278"/>
                <a:gd name="connsiteY7938" fmla="*/ 1115855 h 2329115"/>
                <a:gd name="connsiteX7939" fmla="*/ 1306657 w 3526278"/>
                <a:gd name="connsiteY7939" fmla="*/ 1113979 h 2329115"/>
                <a:gd name="connsiteX7940" fmla="*/ 1313217 w 3526278"/>
                <a:gd name="connsiteY7940" fmla="*/ 1098143 h 2329115"/>
                <a:gd name="connsiteX7941" fmla="*/ 1318652 w 3526278"/>
                <a:gd name="connsiteY7941" fmla="*/ 1095892 h 2329115"/>
                <a:gd name="connsiteX7942" fmla="*/ 1318272 w 3526278"/>
                <a:gd name="connsiteY7942" fmla="*/ 1094975 h 2329115"/>
                <a:gd name="connsiteX7943" fmla="*/ 1325868 w 3526278"/>
                <a:gd name="connsiteY7943" fmla="*/ 1076636 h 2329115"/>
                <a:gd name="connsiteX7944" fmla="*/ 1332324 w 3526278"/>
                <a:gd name="connsiteY7944" fmla="*/ 1073961 h 2329115"/>
                <a:gd name="connsiteX7945" fmla="*/ 1338704 w 3526278"/>
                <a:gd name="connsiteY7945" fmla="*/ 1058924 h 2329115"/>
                <a:gd name="connsiteX7946" fmla="*/ 1342396 w 3526278"/>
                <a:gd name="connsiteY7946" fmla="*/ 1057431 h 2329115"/>
                <a:gd name="connsiteX7947" fmla="*/ 1349906 w 3526278"/>
                <a:gd name="connsiteY7947" fmla="*/ 1037972 h 2329115"/>
                <a:gd name="connsiteX7948" fmla="*/ 1356138 w 3526278"/>
                <a:gd name="connsiteY7948" fmla="*/ 1035202 h 2329115"/>
                <a:gd name="connsiteX7949" fmla="*/ 1362557 w 3526278"/>
                <a:gd name="connsiteY7949" fmla="*/ 1019705 h 2329115"/>
                <a:gd name="connsiteX7950" fmla="*/ 1368627 w 3526278"/>
                <a:gd name="connsiteY7950" fmla="*/ 1017191 h 2329115"/>
                <a:gd name="connsiteX7951" fmla="*/ 1375209 w 3526278"/>
                <a:gd name="connsiteY7951" fmla="*/ 1000912 h 2329115"/>
                <a:gd name="connsiteX7952" fmla="*/ 1383098 w 3526278"/>
                <a:gd name="connsiteY7952" fmla="*/ 997565 h 2329115"/>
                <a:gd name="connsiteX7953" fmla="*/ 1389125 w 3526278"/>
                <a:gd name="connsiteY7953" fmla="*/ 983016 h 2329115"/>
                <a:gd name="connsiteX7954" fmla="*/ 1395540 w 3526278"/>
                <a:gd name="connsiteY7954" fmla="*/ 980359 h 2329115"/>
                <a:gd name="connsiteX7955" fmla="*/ 1401776 w 3526278"/>
                <a:gd name="connsiteY7955" fmla="*/ 965305 h 2329115"/>
                <a:gd name="connsiteX7956" fmla="*/ 1406921 w 3526278"/>
                <a:gd name="connsiteY7956" fmla="*/ 963173 h 2329115"/>
                <a:gd name="connsiteX7957" fmla="*/ 1414427 w 3526278"/>
                <a:gd name="connsiteY7957" fmla="*/ 944167 h 2329115"/>
                <a:gd name="connsiteX7958" fmla="*/ 1425350 w 3526278"/>
                <a:gd name="connsiteY7958" fmla="*/ 939422 h 2329115"/>
                <a:gd name="connsiteX7959" fmla="*/ 1430875 w 3526278"/>
                <a:gd name="connsiteY7959" fmla="*/ 926085 h 2329115"/>
                <a:gd name="connsiteX7960" fmla="*/ 1436658 w 3526278"/>
                <a:gd name="connsiteY7960" fmla="*/ 923689 h 2329115"/>
                <a:gd name="connsiteX7961" fmla="*/ 1443526 w 3526278"/>
                <a:gd name="connsiteY7961" fmla="*/ 907108 h 2329115"/>
                <a:gd name="connsiteX7962" fmla="*/ 1450463 w 3526278"/>
                <a:gd name="connsiteY7962" fmla="*/ 904235 h 2329115"/>
                <a:gd name="connsiteX7963" fmla="*/ 1456177 w 3526278"/>
                <a:gd name="connsiteY7963" fmla="*/ 889767 h 2329115"/>
                <a:gd name="connsiteX7964" fmla="*/ 1467222 w 3526278"/>
                <a:gd name="connsiteY7964" fmla="*/ 884969 h 2329115"/>
                <a:gd name="connsiteX7965" fmla="*/ 1472624 w 3526278"/>
                <a:gd name="connsiteY7965" fmla="*/ 870974 h 2329115"/>
                <a:gd name="connsiteX7966" fmla="*/ 1480140 w 3526278"/>
                <a:gd name="connsiteY7966" fmla="*/ 867633 h 2329115"/>
                <a:gd name="connsiteX7967" fmla="*/ 1485275 w 3526278"/>
                <a:gd name="connsiteY7967" fmla="*/ 855237 h 2329115"/>
                <a:gd name="connsiteX7968" fmla="*/ 1494429 w 3526278"/>
                <a:gd name="connsiteY7968" fmla="*/ 851446 h 2329115"/>
                <a:gd name="connsiteX7969" fmla="*/ 1500642 w 3526278"/>
                <a:gd name="connsiteY7969" fmla="*/ 836446 h 2329115"/>
                <a:gd name="connsiteX7970" fmla="*/ 1508269 w 3526278"/>
                <a:gd name="connsiteY7970" fmla="*/ 833287 h 2329115"/>
                <a:gd name="connsiteX7971" fmla="*/ 1514374 w 3526278"/>
                <a:gd name="connsiteY7971" fmla="*/ 818549 h 2329115"/>
                <a:gd name="connsiteX7972" fmla="*/ 1524336 w 3526278"/>
                <a:gd name="connsiteY7972" fmla="*/ 814422 h 2329115"/>
                <a:gd name="connsiteX7973" fmla="*/ 1529555 w 3526278"/>
                <a:gd name="connsiteY7973" fmla="*/ 801208 h 2329115"/>
                <a:gd name="connsiteX7974" fmla="*/ 1539646 w 3526278"/>
                <a:gd name="connsiteY7974" fmla="*/ 796824 h 2329115"/>
                <a:gd name="connsiteX7975" fmla="*/ 1544922 w 3526278"/>
                <a:gd name="connsiteY7975" fmla="*/ 784390 h 2329115"/>
                <a:gd name="connsiteX7976" fmla="*/ 1552694 w 3526278"/>
                <a:gd name="connsiteY7976" fmla="*/ 781247 h 2329115"/>
                <a:gd name="connsiteX7977" fmla="*/ 1559023 w 3526278"/>
                <a:gd name="connsiteY7977" fmla="*/ 766678 h 2329115"/>
                <a:gd name="connsiteX7978" fmla="*/ 1568824 w 3526278"/>
                <a:gd name="connsiteY7978" fmla="*/ 762807 h 2329115"/>
                <a:gd name="connsiteX7979" fmla="*/ 1573835 w 3526278"/>
                <a:gd name="connsiteY7979" fmla="*/ 750416 h 2329115"/>
                <a:gd name="connsiteX7980" fmla="*/ 1583314 w 3526278"/>
                <a:gd name="connsiteY7980" fmla="*/ 746393 h 2329115"/>
                <a:gd name="connsiteX7981" fmla="*/ 1589201 w 3526278"/>
                <a:gd name="connsiteY7981" fmla="*/ 732519 h 2329115"/>
                <a:gd name="connsiteX7982" fmla="*/ 1601181 w 3526278"/>
                <a:gd name="connsiteY7982" fmla="*/ 727674 h 2329115"/>
                <a:gd name="connsiteX7983" fmla="*/ 1605463 w 3526278"/>
                <a:gd name="connsiteY7983" fmla="*/ 717337 h 2329115"/>
                <a:gd name="connsiteX7984" fmla="*/ 1615566 w 3526278"/>
                <a:gd name="connsiteY7984" fmla="*/ 713152 h 2329115"/>
                <a:gd name="connsiteX7985" fmla="*/ 1620645 w 3526278"/>
                <a:gd name="connsiteY7985" fmla="*/ 700891 h 2329115"/>
                <a:gd name="connsiteX7986" fmla="*/ 1632274 w 3526278"/>
                <a:gd name="connsiteY7986" fmla="*/ 696073 h 2329115"/>
                <a:gd name="connsiteX7987" fmla="*/ 1637462 w 3526278"/>
                <a:gd name="connsiteY7987" fmla="*/ 683550 h 2329115"/>
                <a:gd name="connsiteX7988" fmla="*/ 1650214 w 3526278"/>
                <a:gd name="connsiteY7988" fmla="*/ 678267 h 2329115"/>
                <a:gd name="connsiteX7989" fmla="*/ 1654803 w 3526278"/>
                <a:gd name="connsiteY7989" fmla="*/ 666917 h 2329115"/>
                <a:gd name="connsiteX7990" fmla="*/ 1665592 w 3526278"/>
                <a:gd name="connsiteY7990" fmla="*/ 662339 h 2329115"/>
                <a:gd name="connsiteX7991" fmla="*/ 1670170 w 3526278"/>
                <a:gd name="connsiteY7991" fmla="*/ 651550 h 2329115"/>
                <a:gd name="connsiteX7992" fmla="*/ 1682150 w 3526278"/>
                <a:gd name="connsiteY7992" fmla="*/ 646706 h 2329115"/>
                <a:gd name="connsiteX7993" fmla="*/ 1686432 w 3526278"/>
                <a:gd name="connsiteY7993" fmla="*/ 636369 h 2329115"/>
                <a:gd name="connsiteX7994" fmla="*/ 1696933 w 3526278"/>
                <a:gd name="connsiteY7994" fmla="*/ 632019 h 2329115"/>
                <a:gd name="connsiteX7995" fmla="*/ 1701984 w 3526278"/>
                <a:gd name="connsiteY7995" fmla="*/ 620107 h 2329115"/>
                <a:gd name="connsiteX7996" fmla="*/ 1716689 w 3526278"/>
                <a:gd name="connsiteY7996" fmla="*/ 614158 h 2329115"/>
                <a:gd name="connsiteX7997" fmla="*/ 1720590 w 3526278"/>
                <a:gd name="connsiteY7997" fmla="*/ 604741 h 2329115"/>
                <a:gd name="connsiteX7998" fmla="*/ 1731512 w 3526278"/>
                <a:gd name="connsiteY7998" fmla="*/ 600216 h 2329115"/>
                <a:gd name="connsiteX7999" fmla="*/ 1732766 w 3526278"/>
                <a:gd name="connsiteY7999" fmla="*/ 597331 h 2329115"/>
                <a:gd name="connsiteX8000" fmla="*/ 1719450 w 3526278"/>
                <a:gd name="connsiteY8000" fmla="*/ 602847 h 2329115"/>
                <a:gd name="connsiteX8001" fmla="*/ 1715519 w 3526278"/>
                <a:gd name="connsiteY8001" fmla="*/ 613029 h 2329115"/>
                <a:gd name="connsiteX8002" fmla="*/ 1702066 w 3526278"/>
                <a:gd name="connsiteY8002" fmla="*/ 619010 h 2329115"/>
                <a:gd name="connsiteX8003" fmla="*/ 1699072 w 3526278"/>
                <a:gd name="connsiteY8003" fmla="*/ 626237 h 2329115"/>
                <a:gd name="connsiteX8004" fmla="*/ 1685283 w 3526278"/>
                <a:gd name="connsiteY8004" fmla="*/ 631949 h 2329115"/>
                <a:gd name="connsiteX8005" fmla="*/ 1681360 w 3526278"/>
                <a:gd name="connsiteY8005" fmla="*/ 641419 h 2329115"/>
                <a:gd name="connsiteX8006" fmla="*/ 1670943 w 3526278"/>
                <a:gd name="connsiteY8006" fmla="*/ 645734 h 2329115"/>
                <a:gd name="connsiteX8007" fmla="*/ 1665994 w 3526278"/>
                <a:gd name="connsiteY8007" fmla="*/ 657680 h 2329115"/>
                <a:gd name="connsiteX8008" fmla="*/ 1653853 w 3526278"/>
                <a:gd name="connsiteY8008" fmla="*/ 662710 h 2329115"/>
                <a:gd name="connsiteX8009" fmla="*/ 1649363 w 3526278"/>
                <a:gd name="connsiteY8009" fmla="*/ 673047 h 2329115"/>
                <a:gd name="connsiteX8010" fmla="*/ 1636147 w 3526278"/>
                <a:gd name="connsiteY8010" fmla="*/ 678266 h 2329115"/>
                <a:gd name="connsiteX8011" fmla="*/ 1632021 w 3526278"/>
                <a:gd name="connsiteY8011" fmla="*/ 688228 h 2329115"/>
                <a:gd name="connsiteX8012" fmla="*/ 1620163 w 3526278"/>
                <a:gd name="connsiteY8012" fmla="*/ 693140 h 2329115"/>
                <a:gd name="connsiteX8013" fmla="*/ 1615573 w 3526278"/>
                <a:gd name="connsiteY8013" fmla="*/ 704490 h 2329115"/>
                <a:gd name="connsiteX8014" fmla="*/ 1605651 w 3526278"/>
                <a:gd name="connsiteY8014" fmla="*/ 708700 h 2329115"/>
                <a:gd name="connsiteX8015" fmla="*/ 1600392 w 3526278"/>
                <a:gd name="connsiteY8015" fmla="*/ 722018 h 2329115"/>
                <a:gd name="connsiteX8016" fmla="*/ 1589643 w 3526278"/>
                <a:gd name="connsiteY8016" fmla="*/ 726687 h 2329115"/>
                <a:gd name="connsiteX8017" fmla="*/ 1585025 w 3526278"/>
                <a:gd name="connsiteY8017" fmla="*/ 737569 h 2329115"/>
                <a:gd name="connsiteX8018" fmla="*/ 1573675 w 3526278"/>
                <a:gd name="connsiteY8018" fmla="*/ 742159 h 2329115"/>
                <a:gd name="connsiteX8019" fmla="*/ 1568764 w 3526278"/>
                <a:gd name="connsiteY8019" fmla="*/ 754015 h 2329115"/>
                <a:gd name="connsiteX8020" fmla="*/ 1558029 w 3526278"/>
                <a:gd name="connsiteY8020" fmla="*/ 758462 h 2329115"/>
                <a:gd name="connsiteX8021" fmla="*/ 1553582 w 3526278"/>
                <a:gd name="connsiteY8021" fmla="*/ 769197 h 2329115"/>
                <a:gd name="connsiteX8022" fmla="*/ 1544429 w 3526278"/>
                <a:gd name="connsiteY8022" fmla="*/ 772989 h 2329115"/>
                <a:gd name="connsiteX8023" fmla="*/ 1538215 w 3526278"/>
                <a:gd name="connsiteY8023" fmla="*/ 787989 h 2329115"/>
                <a:gd name="connsiteX8024" fmla="*/ 1526269 w 3526278"/>
                <a:gd name="connsiteY8024" fmla="*/ 792938 h 2329115"/>
                <a:gd name="connsiteX8025" fmla="*/ 1521953 w 3526278"/>
                <a:gd name="connsiteY8025" fmla="*/ 803356 h 2329115"/>
                <a:gd name="connsiteX8026" fmla="*/ 1512428 w 3526278"/>
                <a:gd name="connsiteY8026" fmla="*/ 807302 h 2329115"/>
                <a:gd name="connsiteX8027" fmla="*/ 1506587 w 3526278"/>
                <a:gd name="connsiteY8027" fmla="*/ 821068 h 2329115"/>
                <a:gd name="connsiteX8028" fmla="*/ 1495980 w 3526278"/>
                <a:gd name="connsiteY8028" fmla="*/ 825357 h 2329115"/>
                <a:gd name="connsiteX8029" fmla="*/ 1490325 w 3526278"/>
                <a:gd name="connsiteY8029" fmla="*/ 839676 h 2329115"/>
                <a:gd name="connsiteX8030" fmla="*/ 1482753 w 3526278"/>
                <a:gd name="connsiteY8030" fmla="*/ 842965 h 2329115"/>
                <a:gd name="connsiteX8031" fmla="*/ 1477674 w 3526278"/>
                <a:gd name="connsiteY8031" fmla="*/ 855227 h 2329115"/>
                <a:gd name="connsiteX8032" fmla="*/ 1468520 w 3526278"/>
                <a:gd name="connsiteY8032" fmla="*/ 859019 h 2329115"/>
                <a:gd name="connsiteX8033" fmla="*/ 1462307 w 3526278"/>
                <a:gd name="connsiteY8033" fmla="*/ 874019 h 2329115"/>
                <a:gd name="connsiteX8034" fmla="*/ 1451625 w 3526278"/>
                <a:gd name="connsiteY8034" fmla="*/ 878443 h 2329115"/>
                <a:gd name="connsiteX8035" fmla="*/ 1446045 w 3526278"/>
                <a:gd name="connsiteY8035" fmla="*/ 891916 h 2329115"/>
                <a:gd name="connsiteX8036" fmla="*/ 1439449 w 3526278"/>
                <a:gd name="connsiteY8036" fmla="*/ 894647 h 2329115"/>
                <a:gd name="connsiteX8037" fmla="*/ 1433394 w 3526278"/>
                <a:gd name="connsiteY8037" fmla="*/ 910337 h 2329115"/>
                <a:gd name="connsiteX8038" fmla="*/ 1426468 w 3526278"/>
                <a:gd name="connsiteY8038" fmla="*/ 913415 h 2329115"/>
                <a:gd name="connsiteX8039" fmla="*/ 1420187 w 3526278"/>
                <a:gd name="connsiteY8039" fmla="*/ 928235 h 2329115"/>
                <a:gd name="connsiteX8040" fmla="*/ 1408834 w 3526278"/>
                <a:gd name="connsiteY8040" fmla="*/ 932831 h 2329115"/>
                <a:gd name="connsiteX8041" fmla="*/ 1404296 w 3526278"/>
                <a:gd name="connsiteY8041" fmla="*/ 943787 h 2329115"/>
                <a:gd name="connsiteX8042" fmla="*/ 1398513 w 3526278"/>
                <a:gd name="connsiteY8042" fmla="*/ 946182 h 2329115"/>
                <a:gd name="connsiteX8043" fmla="*/ 1391645 w 3526278"/>
                <a:gd name="connsiteY8043" fmla="*/ 962763 h 2329115"/>
                <a:gd name="connsiteX8044" fmla="*/ 1385882 w 3526278"/>
                <a:gd name="connsiteY8044" fmla="*/ 965150 h 2329115"/>
                <a:gd name="connsiteX8045" fmla="*/ 1378808 w 3526278"/>
                <a:gd name="connsiteY8045" fmla="*/ 982636 h 2329115"/>
                <a:gd name="connsiteX8046" fmla="*/ 1371872 w 3526278"/>
                <a:gd name="connsiteY8046" fmla="*/ 985577 h 2329115"/>
                <a:gd name="connsiteX8047" fmla="*/ 1365076 w 3526278"/>
                <a:gd name="connsiteY8047" fmla="*/ 1001983 h 2329115"/>
                <a:gd name="connsiteX8048" fmla="*/ 1358581 w 3526278"/>
                <a:gd name="connsiteY8048" fmla="*/ 1004673 h 2329115"/>
                <a:gd name="connsiteX8049" fmla="*/ 1352055 w 3526278"/>
                <a:gd name="connsiteY8049" fmla="*/ 1019695 h 2329115"/>
                <a:gd name="connsiteX8050" fmla="*/ 1346403 w 3526278"/>
                <a:gd name="connsiteY8050" fmla="*/ 1021927 h 2329115"/>
                <a:gd name="connsiteX8051" fmla="*/ 1339218 w 3526278"/>
                <a:gd name="connsiteY8051" fmla="*/ 1038486 h 2329115"/>
                <a:gd name="connsiteX8052" fmla="*/ 1332106 w 3526278"/>
                <a:gd name="connsiteY8052" fmla="*/ 1041298 h 2329115"/>
                <a:gd name="connsiteX8053" fmla="*/ 1325858 w 3526278"/>
                <a:gd name="connsiteY8053" fmla="*/ 1056383 h 2329115"/>
                <a:gd name="connsiteX8054" fmla="*/ 1320424 w 3526278"/>
                <a:gd name="connsiteY8054" fmla="*/ 1058634 h 2329115"/>
                <a:gd name="connsiteX8055" fmla="*/ 1313206 w 3526278"/>
                <a:gd name="connsiteY8055" fmla="*/ 1077335 h 2329115"/>
                <a:gd name="connsiteX8056" fmla="*/ 1306938 w 3526278"/>
                <a:gd name="connsiteY8056" fmla="*/ 1080121 h 2329115"/>
                <a:gd name="connsiteX8057" fmla="*/ 1300369 w 3526278"/>
                <a:gd name="connsiteY8057" fmla="*/ 1095602 h 2329115"/>
                <a:gd name="connsiteX8058" fmla="*/ 1292688 w 3526278"/>
                <a:gd name="connsiteY8058" fmla="*/ 1098708 h 2329115"/>
                <a:gd name="connsiteX8059" fmla="*/ 1286638 w 3526278"/>
                <a:gd name="connsiteY8059" fmla="*/ 1113314 h 2329115"/>
                <a:gd name="connsiteX8060" fmla="*/ 1283363 w 3526278"/>
                <a:gd name="connsiteY8060" fmla="*/ 1114670 h 2329115"/>
                <a:gd name="connsiteX8061" fmla="*/ 1284113 w 3526278"/>
                <a:gd name="connsiteY8061" fmla="*/ 1116483 h 2329115"/>
                <a:gd name="connsiteX8062" fmla="*/ 1276517 w 3526278"/>
                <a:gd name="connsiteY8062" fmla="*/ 1134822 h 2329115"/>
                <a:gd name="connsiteX8063" fmla="*/ 1270102 w 3526278"/>
                <a:gd name="connsiteY8063" fmla="*/ 1137479 h 2329115"/>
                <a:gd name="connsiteX8064" fmla="*/ 1263865 w 3526278"/>
                <a:gd name="connsiteY8064" fmla="*/ 1152534 h 2329115"/>
                <a:gd name="connsiteX8065" fmla="*/ 1260576 w 3526278"/>
                <a:gd name="connsiteY8065" fmla="*/ 1153896 h 2329115"/>
                <a:gd name="connsiteX8066" fmla="*/ 1261342 w 3526278"/>
                <a:gd name="connsiteY8066" fmla="*/ 1155702 h 2329115"/>
                <a:gd name="connsiteX8067" fmla="*/ 1253560 w 3526278"/>
                <a:gd name="connsiteY8067" fmla="*/ 1174041 h 2329115"/>
                <a:gd name="connsiteX8068" fmla="*/ 1247137 w 3526278"/>
                <a:gd name="connsiteY8068" fmla="*/ 1176638 h 2329115"/>
                <a:gd name="connsiteX8069" fmla="*/ 1239828 w 3526278"/>
                <a:gd name="connsiteY8069" fmla="*/ 1194283 h 2329115"/>
                <a:gd name="connsiteX8070" fmla="*/ 1237100 w 3526278"/>
                <a:gd name="connsiteY8070" fmla="*/ 1195413 h 2329115"/>
                <a:gd name="connsiteX8071" fmla="*/ 1229707 w 3526278"/>
                <a:gd name="connsiteY8071" fmla="*/ 1213260 h 2329115"/>
                <a:gd name="connsiteX8072" fmla="*/ 1226880 w 3526278"/>
                <a:gd name="connsiteY8072" fmla="*/ 1214432 h 2329115"/>
                <a:gd name="connsiteX8073" fmla="*/ 1227183 w 3526278"/>
                <a:gd name="connsiteY8073" fmla="*/ 1215163 h 2329115"/>
                <a:gd name="connsiteX8074" fmla="*/ 1219586 w 3526278"/>
                <a:gd name="connsiteY8074" fmla="*/ 1233502 h 2329115"/>
                <a:gd name="connsiteX8075" fmla="*/ 1213226 w 3526278"/>
                <a:gd name="connsiteY8075" fmla="*/ 1236137 h 2329115"/>
                <a:gd name="connsiteX8076" fmla="*/ 1205669 w 3526278"/>
                <a:gd name="connsiteY8076" fmla="*/ 1254824 h 2329115"/>
                <a:gd name="connsiteX8077" fmla="*/ 1203027 w 3526278"/>
                <a:gd name="connsiteY8077" fmla="*/ 1255946 h 2329115"/>
                <a:gd name="connsiteX8078" fmla="*/ 1195548 w 3526278"/>
                <a:gd name="connsiteY8078" fmla="*/ 1274882 h 2329115"/>
                <a:gd name="connsiteX8079" fmla="*/ 1192671 w 3526278"/>
                <a:gd name="connsiteY8079" fmla="*/ 1276133 h 2329115"/>
                <a:gd name="connsiteX8080" fmla="*/ 1185428 w 3526278"/>
                <a:gd name="connsiteY8080" fmla="*/ 1294043 h 2329115"/>
                <a:gd name="connsiteX8081" fmla="*/ 1182537 w 3526278"/>
                <a:gd name="connsiteY8081" fmla="*/ 1295270 h 2329115"/>
                <a:gd name="connsiteX8082" fmla="*/ 1182903 w 3526278"/>
                <a:gd name="connsiteY8082" fmla="*/ 1296132 h 2329115"/>
                <a:gd name="connsiteX8083" fmla="*/ 1175121 w 3526278"/>
                <a:gd name="connsiteY8083" fmla="*/ 1314471 h 2329115"/>
                <a:gd name="connsiteX8084" fmla="*/ 1174347 w 3526278"/>
                <a:gd name="connsiteY8084" fmla="*/ 1314784 h 2329115"/>
                <a:gd name="connsiteX8085" fmla="*/ 1175312 w 3526278"/>
                <a:gd name="connsiteY8085" fmla="*/ 1317007 h 2329115"/>
                <a:gd name="connsiteX8086" fmla="*/ 1167160 w 3526278"/>
                <a:gd name="connsiteY8086" fmla="*/ 1335793 h 2329115"/>
                <a:gd name="connsiteX8087" fmla="*/ 1163638 w 3526278"/>
                <a:gd name="connsiteY8087" fmla="*/ 1337186 h 2329115"/>
                <a:gd name="connsiteX8088" fmla="*/ 1163926 w 3526278"/>
                <a:gd name="connsiteY8088" fmla="*/ 1337881 h 2329115"/>
                <a:gd name="connsiteX8089" fmla="*/ 1156329 w 3526278"/>
                <a:gd name="connsiteY8089" fmla="*/ 1356220 h 2329115"/>
                <a:gd name="connsiteX8090" fmla="*/ 1153288 w 3526278"/>
                <a:gd name="connsiteY8090" fmla="*/ 1357479 h 2329115"/>
                <a:gd name="connsiteX8091" fmla="*/ 1153805 w 3526278"/>
                <a:gd name="connsiteY8091" fmla="*/ 1358756 h 2329115"/>
                <a:gd name="connsiteX8092" fmla="*/ 1146208 w 3526278"/>
                <a:gd name="connsiteY8092" fmla="*/ 1377542 h 2329115"/>
                <a:gd name="connsiteX8093" fmla="*/ 1143319 w 3526278"/>
                <a:gd name="connsiteY8093" fmla="*/ 1378768 h 2329115"/>
                <a:gd name="connsiteX8094" fmla="*/ 1143684 w 3526278"/>
                <a:gd name="connsiteY8094" fmla="*/ 1379631 h 2329115"/>
                <a:gd name="connsiteX8095" fmla="*/ 1135902 w 3526278"/>
                <a:gd name="connsiteY8095" fmla="*/ 1397970 h 2329115"/>
                <a:gd name="connsiteX8096" fmla="*/ 1134771 w 3526278"/>
                <a:gd name="connsiteY8096" fmla="*/ 1398427 h 2329115"/>
                <a:gd name="connsiteX8097" fmla="*/ 1136094 w 3526278"/>
                <a:gd name="connsiteY8097" fmla="*/ 1401770 h 2329115"/>
                <a:gd name="connsiteX8098" fmla="*/ 1128311 w 3526278"/>
                <a:gd name="connsiteY8098" fmla="*/ 1421452 h 2329115"/>
                <a:gd name="connsiteX8099" fmla="*/ 1124393 w 3526278"/>
                <a:gd name="connsiteY8099" fmla="*/ 1423152 h 2329115"/>
                <a:gd name="connsiteX8100" fmla="*/ 1124707 w 3526278"/>
                <a:gd name="connsiteY8100" fmla="*/ 1423911 h 2329115"/>
                <a:gd name="connsiteX8101" fmla="*/ 1117111 w 3526278"/>
                <a:gd name="connsiteY8101" fmla="*/ 1442250 h 2329115"/>
                <a:gd name="connsiteX8102" fmla="*/ 1116237 w 3526278"/>
                <a:gd name="connsiteY8102" fmla="*/ 1442612 h 2329115"/>
                <a:gd name="connsiteX8103" fmla="*/ 1117116 w 3526278"/>
                <a:gd name="connsiteY8103" fmla="*/ 1444786 h 2329115"/>
                <a:gd name="connsiteX8104" fmla="*/ 1109520 w 3526278"/>
                <a:gd name="connsiteY8104" fmla="*/ 1463572 h 2329115"/>
                <a:gd name="connsiteX8105" fmla="*/ 1108759 w 3526278"/>
                <a:gd name="connsiteY8105" fmla="*/ 1463895 h 2329115"/>
                <a:gd name="connsiteX8106" fmla="*/ 1109526 w 3526278"/>
                <a:gd name="connsiteY8106" fmla="*/ 1465660 h 2329115"/>
                <a:gd name="connsiteX8107" fmla="*/ 1101559 w 3526278"/>
                <a:gd name="connsiteY8107" fmla="*/ 1483999 h 2329115"/>
                <a:gd name="connsiteX8108" fmla="*/ 1098395 w 3526278"/>
                <a:gd name="connsiteY8108" fmla="*/ 1485249 h 2329115"/>
                <a:gd name="connsiteX8109" fmla="*/ 1099404 w 3526278"/>
                <a:gd name="connsiteY8109" fmla="*/ 1487800 h 2329115"/>
                <a:gd name="connsiteX8110" fmla="*/ 1091622 w 3526278"/>
                <a:gd name="connsiteY8110" fmla="*/ 1507481 h 2329115"/>
                <a:gd name="connsiteX8111" fmla="*/ 1089848 w 3526278"/>
                <a:gd name="connsiteY8111" fmla="*/ 1508251 h 2329115"/>
                <a:gd name="connsiteX8112" fmla="*/ 1090548 w 3526278"/>
                <a:gd name="connsiteY8112" fmla="*/ 1509940 h 2329115"/>
                <a:gd name="connsiteX8113" fmla="*/ 1082951 w 3526278"/>
                <a:gd name="connsiteY8113" fmla="*/ 1528279 h 2329115"/>
                <a:gd name="connsiteX8114" fmla="*/ 1082078 w 3526278"/>
                <a:gd name="connsiteY8114" fmla="*/ 1528641 h 2329115"/>
                <a:gd name="connsiteX8115" fmla="*/ 1082957 w 3526278"/>
                <a:gd name="connsiteY8115" fmla="*/ 1530814 h 2329115"/>
                <a:gd name="connsiteX8116" fmla="*/ 1075361 w 3526278"/>
                <a:gd name="connsiteY8116" fmla="*/ 1549601 h 2329115"/>
                <a:gd name="connsiteX8117" fmla="*/ 1073738 w 3526278"/>
                <a:gd name="connsiteY8117" fmla="*/ 1550290 h 2329115"/>
                <a:gd name="connsiteX8118" fmla="*/ 1075366 w 3526278"/>
                <a:gd name="connsiteY8118" fmla="*/ 1554219 h 2329115"/>
                <a:gd name="connsiteX8119" fmla="*/ 1067770 w 3526278"/>
                <a:gd name="connsiteY8119" fmla="*/ 1572559 h 2329115"/>
                <a:gd name="connsiteX8120" fmla="*/ 1066655 w 3526278"/>
                <a:gd name="connsiteY8120" fmla="*/ 1573021 h 2329115"/>
                <a:gd name="connsiteX8121" fmla="*/ 1067775 w 3526278"/>
                <a:gd name="connsiteY8121" fmla="*/ 1575726 h 2329115"/>
                <a:gd name="connsiteX8122" fmla="*/ 1060179 w 3526278"/>
                <a:gd name="connsiteY8122" fmla="*/ 1594065 h 2329115"/>
                <a:gd name="connsiteX8123" fmla="*/ 1058584 w 3526278"/>
                <a:gd name="connsiteY8123" fmla="*/ 1594726 h 2329115"/>
                <a:gd name="connsiteX8124" fmla="*/ 1060185 w 3526278"/>
                <a:gd name="connsiteY8124" fmla="*/ 1598499 h 2329115"/>
                <a:gd name="connsiteX8125" fmla="*/ 1053091 w 3526278"/>
                <a:gd name="connsiteY8125" fmla="*/ 1615215 h 2329115"/>
                <a:gd name="connsiteX8126" fmla="*/ 1055124 w 3526278"/>
                <a:gd name="connsiteY8126" fmla="*/ 1620006 h 2329115"/>
                <a:gd name="connsiteX8127" fmla="*/ 1047342 w 3526278"/>
                <a:gd name="connsiteY8127" fmla="*/ 1638346 h 2329115"/>
                <a:gd name="connsiteX8128" fmla="*/ 1044849 w 3526278"/>
                <a:gd name="connsiteY8128" fmla="*/ 1639354 h 2329115"/>
                <a:gd name="connsiteX8129" fmla="*/ 1046268 w 3526278"/>
                <a:gd name="connsiteY8129" fmla="*/ 1642779 h 2329115"/>
                <a:gd name="connsiteX8130" fmla="*/ 1039238 w 3526278"/>
                <a:gd name="connsiteY8130" fmla="*/ 1659750 h 2329115"/>
                <a:gd name="connsiteX8131" fmla="*/ 1041209 w 3526278"/>
                <a:gd name="connsiteY8131" fmla="*/ 1664286 h 2329115"/>
                <a:gd name="connsiteX8132" fmla="*/ 1033242 w 3526278"/>
                <a:gd name="connsiteY8132" fmla="*/ 1682625 h 2329115"/>
                <a:gd name="connsiteX8133" fmla="*/ 1031987 w 3526278"/>
                <a:gd name="connsiteY8133" fmla="*/ 1683121 h 2329115"/>
                <a:gd name="connsiteX8134" fmla="*/ 1033617 w 3526278"/>
                <a:gd name="connsiteY8134" fmla="*/ 1687058 h 2329115"/>
                <a:gd name="connsiteX8135" fmla="*/ 1026108 w 3526278"/>
                <a:gd name="connsiteY8135" fmla="*/ 1705186 h 2329115"/>
                <a:gd name="connsiteX8136" fmla="*/ 1028557 w 3526278"/>
                <a:gd name="connsiteY8136" fmla="*/ 1711096 h 2329115"/>
                <a:gd name="connsiteX8137" fmla="*/ 1020960 w 3526278"/>
                <a:gd name="connsiteY8137" fmla="*/ 1729435 h 2329115"/>
                <a:gd name="connsiteX8138" fmla="*/ 1020292 w 3526278"/>
                <a:gd name="connsiteY8138" fmla="*/ 1729712 h 2329115"/>
                <a:gd name="connsiteX8139" fmla="*/ 1020966 w 3526278"/>
                <a:gd name="connsiteY8139" fmla="*/ 1731338 h 2329115"/>
                <a:gd name="connsiteX8140" fmla="*/ 1013428 w 3526278"/>
                <a:gd name="connsiteY8140" fmla="*/ 1749537 h 2329115"/>
                <a:gd name="connsiteX8141" fmla="*/ 1015905 w 3526278"/>
                <a:gd name="connsiteY8141" fmla="*/ 1755376 h 2329115"/>
                <a:gd name="connsiteX8142" fmla="*/ 1008439 w 3526278"/>
                <a:gd name="connsiteY8142" fmla="*/ 1772972 h 2329115"/>
                <a:gd name="connsiteX8143" fmla="*/ 1010845 w 3526278"/>
                <a:gd name="connsiteY8143" fmla="*/ 1778781 h 2329115"/>
                <a:gd name="connsiteX8144" fmla="*/ 1003063 w 3526278"/>
                <a:gd name="connsiteY8144" fmla="*/ 1797567 h 2329115"/>
                <a:gd name="connsiteX8145" fmla="*/ 1002672 w 3526278"/>
                <a:gd name="connsiteY8145" fmla="*/ 1797729 h 2329115"/>
                <a:gd name="connsiteX8146" fmla="*/ 1004519 w 3526278"/>
                <a:gd name="connsiteY8146" fmla="*/ 1802186 h 2329115"/>
                <a:gd name="connsiteX8147" fmla="*/ 997169 w 3526278"/>
                <a:gd name="connsiteY8147" fmla="*/ 1819930 h 2329115"/>
                <a:gd name="connsiteX8148" fmla="*/ 999458 w 3526278"/>
                <a:gd name="connsiteY8148" fmla="*/ 1825591 h 2329115"/>
                <a:gd name="connsiteX8149" fmla="*/ 992475 w 3526278"/>
                <a:gd name="connsiteY8149" fmla="*/ 1842862 h 2329115"/>
                <a:gd name="connsiteX8150" fmla="*/ 994398 w 3526278"/>
                <a:gd name="connsiteY8150" fmla="*/ 1847732 h 2329115"/>
                <a:gd name="connsiteX8151" fmla="*/ 987324 w 3526278"/>
                <a:gd name="connsiteY8151" fmla="*/ 1865643 h 2329115"/>
                <a:gd name="connsiteX8152" fmla="*/ 989337 w 3526278"/>
                <a:gd name="connsiteY8152" fmla="*/ 1870503 h 2329115"/>
                <a:gd name="connsiteX8153" fmla="*/ 983355 w 3526278"/>
                <a:gd name="connsiteY8153" fmla="*/ 1884944 h 2329115"/>
                <a:gd name="connsiteX8154" fmla="*/ 986807 w 3526278"/>
                <a:gd name="connsiteY8154" fmla="*/ 1893276 h 2329115"/>
                <a:gd name="connsiteX8155" fmla="*/ 979298 w 3526278"/>
                <a:gd name="connsiteY8155" fmla="*/ 1911404 h 2329115"/>
                <a:gd name="connsiteX8156" fmla="*/ 981746 w 3526278"/>
                <a:gd name="connsiteY8156" fmla="*/ 1917314 h 2329115"/>
                <a:gd name="connsiteX8157" fmla="*/ 975724 w 3526278"/>
                <a:gd name="connsiteY8157" fmla="*/ 1931854 h 2329115"/>
                <a:gd name="connsiteX8158" fmla="*/ 979217 w 3526278"/>
                <a:gd name="connsiteY8158" fmla="*/ 1940086 h 2329115"/>
                <a:gd name="connsiteX8159" fmla="*/ 971435 w 3526278"/>
                <a:gd name="connsiteY8159" fmla="*/ 1958425 h 2329115"/>
                <a:gd name="connsiteX8160" fmla="*/ 971352 w 3526278"/>
                <a:gd name="connsiteY8160" fmla="*/ 1958459 h 2329115"/>
                <a:gd name="connsiteX8161" fmla="*/ 974155 w 3526278"/>
                <a:gd name="connsiteY8161" fmla="*/ 1965389 h 2329115"/>
                <a:gd name="connsiteX8162" fmla="*/ 968196 w 3526278"/>
                <a:gd name="connsiteY8162" fmla="*/ 1980119 h 2329115"/>
                <a:gd name="connsiteX8163" fmla="*/ 971625 w 3526278"/>
                <a:gd name="connsiteY8163" fmla="*/ 1988793 h 2329115"/>
                <a:gd name="connsiteX8164" fmla="*/ 965356 w 3526278"/>
                <a:gd name="connsiteY8164" fmla="*/ 2004650 h 2329115"/>
                <a:gd name="connsiteX8165" fmla="*/ 969095 w 3526278"/>
                <a:gd name="connsiteY8165" fmla="*/ 2013463 h 2329115"/>
                <a:gd name="connsiteX8166" fmla="*/ 962232 w 3526278"/>
                <a:gd name="connsiteY8166" fmla="*/ 2029635 h 2329115"/>
                <a:gd name="connsiteX8167" fmla="*/ 965300 w 3526278"/>
                <a:gd name="connsiteY8167" fmla="*/ 2036868 h 2329115"/>
                <a:gd name="connsiteX8168" fmla="*/ 959027 w 3526278"/>
                <a:gd name="connsiteY8168" fmla="*/ 2051659 h 2329115"/>
                <a:gd name="connsiteX8169" fmla="*/ 962770 w 3526278"/>
                <a:gd name="connsiteY8169" fmla="*/ 2060274 h 2329115"/>
                <a:gd name="connsiteX8170" fmla="*/ 956377 w 3526278"/>
                <a:gd name="connsiteY8170" fmla="*/ 2074988 h 2329115"/>
                <a:gd name="connsiteX8171" fmla="*/ 960239 w 3526278"/>
                <a:gd name="connsiteY8171" fmla="*/ 2084311 h 2329115"/>
                <a:gd name="connsiteX8172" fmla="*/ 954257 w 3526278"/>
                <a:gd name="connsiteY8172" fmla="*/ 2098751 h 2329115"/>
                <a:gd name="connsiteX8173" fmla="*/ 957708 w 3526278"/>
                <a:gd name="connsiteY8173" fmla="*/ 2107083 h 2329115"/>
                <a:gd name="connsiteX8174" fmla="*/ 950941 w 3526278"/>
                <a:gd name="connsiteY8174" fmla="*/ 2123421 h 2329115"/>
                <a:gd name="connsiteX8175" fmla="*/ 955178 w 3526278"/>
                <a:gd name="connsiteY8175" fmla="*/ 2133651 h 2329115"/>
                <a:gd name="connsiteX8176" fmla="*/ 949109 w 3526278"/>
                <a:gd name="connsiteY8176" fmla="*/ 2148304 h 2329115"/>
                <a:gd name="connsiteX8177" fmla="*/ 952648 w 3526278"/>
                <a:gd name="connsiteY8177" fmla="*/ 2157057 h 2329115"/>
                <a:gd name="connsiteX8178" fmla="*/ 947859 w 3526278"/>
                <a:gd name="connsiteY8178" fmla="*/ 2168900 h 2329115"/>
                <a:gd name="connsiteX8179" fmla="*/ 952648 w 3526278"/>
                <a:gd name="connsiteY8179" fmla="*/ 2180461 h 2329115"/>
                <a:gd name="connsiteX8180" fmla="*/ 946409 w 3526278"/>
                <a:gd name="connsiteY8180" fmla="*/ 2195522 h 2329115"/>
                <a:gd name="connsiteX8181" fmla="*/ 950117 w 3526278"/>
                <a:gd name="connsiteY8181" fmla="*/ 2205131 h 2329115"/>
                <a:gd name="connsiteX8182" fmla="*/ 945188 w 3526278"/>
                <a:gd name="connsiteY8182" fmla="*/ 2217901 h 2329115"/>
                <a:gd name="connsiteX8183" fmla="*/ 950117 w 3526278"/>
                <a:gd name="connsiteY8183" fmla="*/ 2229802 h 2329115"/>
                <a:gd name="connsiteX8184" fmla="*/ 945139 w 3526278"/>
                <a:gd name="connsiteY8184" fmla="*/ 2241820 h 2329115"/>
                <a:gd name="connsiteX8185" fmla="*/ 950117 w 3526278"/>
                <a:gd name="connsiteY8185" fmla="*/ 2253839 h 2329115"/>
                <a:gd name="connsiteX8186" fmla="*/ 944877 w 3526278"/>
                <a:gd name="connsiteY8186" fmla="*/ 2266490 h 2329115"/>
                <a:gd name="connsiteX8187" fmla="*/ 950117 w 3526278"/>
                <a:gd name="connsiteY8187" fmla="*/ 2279142 h 2329115"/>
                <a:gd name="connsiteX8188" fmla="*/ 945139 w 3526278"/>
                <a:gd name="connsiteY8188" fmla="*/ 2291161 h 2329115"/>
                <a:gd name="connsiteX8189" fmla="*/ 950117 w 3526278"/>
                <a:gd name="connsiteY8189" fmla="*/ 2303180 h 2329115"/>
                <a:gd name="connsiteX8190" fmla="*/ 924182 w 3526278"/>
                <a:gd name="connsiteY8190" fmla="*/ 2329115 h 2329115"/>
                <a:gd name="connsiteX8191" fmla="*/ 898246 w 3526278"/>
                <a:gd name="connsiteY8191" fmla="*/ 2303180 h 2329115"/>
                <a:gd name="connsiteX8192" fmla="*/ 903225 w 3526278"/>
                <a:gd name="connsiteY8192" fmla="*/ 2291161 h 2329115"/>
                <a:gd name="connsiteX8193" fmla="*/ 898246 w 3526278"/>
                <a:gd name="connsiteY8193" fmla="*/ 2279142 h 2329115"/>
                <a:gd name="connsiteX8194" fmla="*/ 903486 w 3526278"/>
                <a:gd name="connsiteY8194" fmla="*/ 2266490 h 2329115"/>
                <a:gd name="connsiteX8195" fmla="*/ 898246 w 3526278"/>
                <a:gd name="connsiteY8195" fmla="*/ 2253839 h 2329115"/>
                <a:gd name="connsiteX8196" fmla="*/ 903225 w 3526278"/>
                <a:gd name="connsiteY8196" fmla="*/ 2241820 h 2329115"/>
                <a:gd name="connsiteX8197" fmla="*/ 898246 w 3526278"/>
                <a:gd name="connsiteY8197" fmla="*/ 2229802 h 2329115"/>
                <a:gd name="connsiteX8198" fmla="*/ 903175 w 3526278"/>
                <a:gd name="connsiteY8198" fmla="*/ 2217901 h 2329115"/>
                <a:gd name="connsiteX8199" fmla="*/ 898246 w 3526278"/>
                <a:gd name="connsiteY8199" fmla="*/ 2205131 h 2329115"/>
                <a:gd name="connsiteX8200" fmla="*/ 904396 w 3526278"/>
                <a:gd name="connsiteY8200" fmla="*/ 2189199 h 2329115"/>
                <a:gd name="connsiteX8201" fmla="*/ 900777 w 3526278"/>
                <a:gd name="connsiteY8201" fmla="*/ 2180461 h 2329115"/>
                <a:gd name="connsiteX8202" fmla="*/ 905565 w 3526278"/>
                <a:gd name="connsiteY8202" fmla="*/ 2168900 h 2329115"/>
                <a:gd name="connsiteX8203" fmla="*/ 900777 w 3526278"/>
                <a:gd name="connsiteY8203" fmla="*/ 2157057 h 2329115"/>
                <a:gd name="connsiteX8204" fmla="*/ 906815 w 3526278"/>
                <a:gd name="connsiteY8204" fmla="*/ 2142121 h 2329115"/>
                <a:gd name="connsiteX8205" fmla="*/ 903307 w 3526278"/>
                <a:gd name="connsiteY8205" fmla="*/ 2133651 h 2329115"/>
                <a:gd name="connsiteX8206" fmla="*/ 910075 w 3526278"/>
                <a:gd name="connsiteY8206" fmla="*/ 2117313 h 2329115"/>
                <a:gd name="connsiteX8207" fmla="*/ 905837 w 3526278"/>
                <a:gd name="connsiteY8207" fmla="*/ 2107083 h 2329115"/>
                <a:gd name="connsiteX8208" fmla="*/ 911818 w 3526278"/>
                <a:gd name="connsiteY8208" fmla="*/ 2092643 h 2329115"/>
                <a:gd name="connsiteX8209" fmla="*/ 908368 w 3526278"/>
                <a:gd name="connsiteY8209" fmla="*/ 2084311 h 2329115"/>
                <a:gd name="connsiteX8210" fmla="*/ 913464 w 3526278"/>
                <a:gd name="connsiteY8210" fmla="*/ 2072006 h 2329115"/>
                <a:gd name="connsiteX8211" fmla="*/ 908368 w 3526278"/>
                <a:gd name="connsiteY8211" fmla="*/ 2060274 h 2329115"/>
                <a:gd name="connsiteX8212" fmla="*/ 914671 w 3526278"/>
                <a:gd name="connsiteY8212" fmla="*/ 2045765 h 2329115"/>
                <a:gd name="connsiteX8213" fmla="*/ 910898 w 3526278"/>
                <a:gd name="connsiteY8213" fmla="*/ 2036868 h 2329115"/>
                <a:gd name="connsiteX8214" fmla="*/ 918391 w 3526278"/>
                <a:gd name="connsiteY8214" fmla="*/ 2019197 h 2329115"/>
                <a:gd name="connsiteX8215" fmla="*/ 915958 w 3526278"/>
                <a:gd name="connsiteY8215" fmla="*/ 2013463 h 2329115"/>
                <a:gd name="connsiteX8216" fmla="*/ 922317 w 3526278"/>
                <a:gd name="connsiteY8216" fmla="*/ 1998477 h 2329115"/>
                <a:gd name="connsiteX8217" fmla="*/ 918489 w 3526278"/>
                <a:gd name="connsiteY8217" fmla="*/ 1988793 h 2329115"/>
                <a:gd name="connsiteX8218" fmla="*/ 924419 w 3526278"/>
                <a:gd name="connsiteY8218" fmla="*/ 1973793 h 2329115"/>
                <a:gd name="connsiteX8219" fmla="*/ 921019 w 3526278"/>
                <a:gd name="connsiteY8219" fmla="*/ 1965389 h 2329115"/>
                <a:gd name="connsiteX8220" fmla="*/ 928729 w 3526278"/>
                <a:gd name="connsiteY8220" fmla="*/ 1946330 h 2329115"/>
                <a:gd name="connsiteX8221" fmla="*/ 926080 w 3526278"/>
                <a:gd name="connsiteY8221" fmla="*/ 1940086 h 2329115"/>
                <a:gd name="connsiteX8222" fmla="*/ 932774 w 3526278"/>
                <a:gd name="connsiteY8222" fmla="*/ 1924312 h 2329115"/>
                <a:gd name="connsiteX8223" fmla="*/ 929875 w 3526278"/>
                <a:gd name="connsiteY8223" fmla="*/ 1917314 h 2329115"/>
                <a:gd name="connsiteX8224" fmla="*/ 937384 w 3526278"/>
                <a:gd name="connsiteY8224" fmla="*/ 1899186 h 2329115"/>
                <a:gd name="connsiteX8225" fmla="*/ 934936 w 3526278"/>
                <a:gd name="connsiteY8225" fmla="*/ 1893276 h 2329115"/>
                <a:gd name="connsiteX8226" fmla="*/ 940917 w 3526278"/>
                <a:gd name="connsiteY8226" fmla="*/ 1878835 h 2329115"/>
                <a:gd name="connsiteX8227" fmla="*/ 937466 w 3526278"/>
                <a:gd name="connsiteY8227" fmla="*/ 1870503 h 2329115"/>
                <a:gd name="connsiteX8228" fmla="*/ 944660 w 3526278"/>
                <a:gd name="connsiteY8228" fmla="*/ 1853134 h 2329115"/>
                <a:gd name="connsiteX8229" fmla="*/ 942527 w 3526278"/>
                <a:gd name="connsiteY8229" fmla="*/ 1847732 h 2329115"/>
                <a:gd name="connsiteX8230" fmla="*/ 949450 w 3526278"/>
                <a:gd name="connsiteY8230" fmla="*/ 1830200 h 2329115"/>
                <a:gd name="connsiteX8231" fmla="*/ 947587 w 3526278"/>
                <a:gd name="connsiteY8231" fmla="*/ 1825591 h 2329115"/>
                <a:gd name="connsiteX8232" fmla="*/ 954876 w 3526278"/>
                <a:gd name="connsiteY8232" fmla="*/ 1807565 h 2329115"/>
                <a:gd name="connsiteX8233" fmla="*/ 952648 w 3526278"/>
                <a:gd name="connsiteY8233" fmla="*/ 1802186 h 2329115"/>
                <a:gd name="connsiteX8234" fmla="*/ 960025 w 3526278"/>
                <a:gd name="connsiteY8234" fmla="*/ 1784375 h 2329115"/>
                <a:gd name="connsiteX8235" fmla="*/ 957708 w 3526278"/>
                <a:gd name="connsiteY8235" fmla="*/ 1778781 h 2329115"/>
                <a:gd name="connsiteX8236" fmla="*/ 965113 w 3526278"/>
                <a:gd name="connsiteY8236" fmla="*/ 1760902 h 2329115"/>
                <a:gd name="connsiteX8237" fmla="*/ 962769 w 3526278"/>
                <a:gd name="connsiteY8237" fmla="*/ 1755376 h 2329115"/>
                <a:gd name="connsiteX8238" fmla="*/ 970550 w 3526278"/>
                <a:gd name="connsiteY8238" fmla="*/ 1737037 h 2329115"/>
                <a:gd name="connsiteX8239" fmla="*/ 971325 w 3526278"/>
                <a:gd name="connsiteY8239" fmla="*/ 1736723 h 2329115"/>
                <a:gd name="connsiteX8240" fmla="*/ 969095 w 3526278"/>
                <a:gd name="connsiteY8240" fmla="*/ 1731338 h 2329115"/>
                <a:gd name="connsiteX8241" fmla="*/ 976691 w 3526278"/>
                <a:gd name="connsiteY8241" fmla="*/ 1712999 h 2329115"/>
                <a:gd name="connsiteX8242" fmla="*/ 977359 w 3526278"/>
                <a:gd name="connsiteY8242" fmla="*/ 1712722 h 2329115"/>
                <a:gd name="connsiteX8243" fmla="*/ 976686 w 3526278"/>
                <a:gd name="connsiteY8243" fmla="*/ 1711096 h 2329115"/>
                <a:gd name="connsiteX8244" fmla="*/ 984194 w 3526278"/>
                <a:gd name="connsiteY8244" fmla="*/ 1692968 h 2329115"/>
                <a:gd name="connsiteX8245" fmla="*/ 981746 w 3526278"/>
                <a:gd name="connsiteY8245" fmla="*/ 1687058 h 2329115"/>
                <a:gd name="connsiteX8246" fmla="*/ 989045 w 3526278"/>
                <a:gd name="connsiteY8246" fmla="*/ 1669437 h 2329115"/>
                <a:gd name="connsiteX8247" fmla="*/ 986807 w 3526278"/>
                <a:gd name="connsiteY8247" fmla="*/ 1664286 h 2329115"/>
                <a:gd name="connsiteX8248" fmla="*/ 994774 w 3526278"/>
                <a:gd name="connsiteY8248" fmla="*/ 1645947 h 2329115"/>
                <a:gd name="connsiteX8249" fmla="*/ 995577 w 3526278"/>
                <a:gd name="connsiteY8249" fmla="*/ 1645629 h 2329115"/>
                <a:gd name="connsiteX8250" fmla="*/ 994397 w 3526278"/>
                <a:gd name="connsiteY8250" fmla="*/ 1642779 h 2329115"/>
                <a:gd name="connsiteX8251" fmla="*/ 1001993 w 3526278"/>
                <a:gd name="connsiteY8251" fmla="*/ 1624440 h 2329115"/>
                <a:gd name="connsiteX8252" fmla="*/ 1003588 w 3526278"/>
                <a:gd name="connsiteY8252" fmla="*/ 1623778 h 2329115"/>
                <a:gd name="connsiteX8253" fmla="*/ 1001988 w 3526278"/>
                <a:gd name="connsiteY8253" fmla="*/ 1620006 h 2329115"/>
                <a:gd name="connsiteX8254" fmla="*/ 1009081 w 3526278"/>
                <a:gd name="connsiteY8254" fmla="*/ 1603289 h 2329115"/>
                <a:gd name="connsiteX8255" fmla="*/ 1007048 w 3526278"/>
                <a:gd name="connsiteY8255" fmla="*/ 1598499 h 2329115"/>
                <a:gd name="connsiteX8256" fmla="*/ 1014829 w 3526278"/>
                <a:gd name="connsiteY8256" fmla="*/ 1580160 h 2329115"/>
                <a:gd name="connsiteX8257" fmla="*/ 1017323 w 3526278"/>
                <a:gd name="connsiteY8257" fmla="*/ 1579151 h 2329115"/>
                <a:gd name="connsiteX8258" fmla="*/ 1015905 w 3526278"/>
                <a:gd name="connsiteY8258" fmla="*/ 1575726 h 2329115"/>
                <a:gd name="connsiteX8259" fmla="*/ 1023501 w 3526278"/>
                <a:gd name="connsiteY8259" fmla="*/ 1557387 h 2329115"/>
                <a:gd name="connsiteX8260" fmla="*/ 1024616 w 3526278"/>
                <a:gd name="connsiteY8260" fmla="*/ 1556925 h 2329115"/>
                <a:gd name="connsiteX8261" fmla="*/ 1023495 w 3526278"/>
                <a:gd name="connsiteY8261" fmla="*/ 1554219 h 2329115"/>
                <a:gd name="connsiteX8262" fmla="*/ 1031092 w 3526278"/>
                <a:gd name="connsiteY8262" fmla="*/ 1535880 h 2329115"/>
                <a:gd name="connsiteX8263" fmla="*/ 1032841 w 3526278"/>
                <a:gd name="connsiteY8263" fmla="*/ 1535155 h 2329115"/>
                <a:gd name="connsiteX8264" fmla="*/ 1031086 w 3526278"/>
                <a:gd name="connsiteY8264" fmla="*/ 1530814 h 2329115"/>
                <a:gd name="connsiteX8265" fmla="*/ 1038683 w 3526278"/>
                <a:gd name="connsiteY8265" fmla="*/ 1512027 h 2329115"/>
                <a:gd name="connsiteX8266" fmla="*/ 1039413 w 3526278"/>
                <a:gd name="connsiteY8266" fmla="*/ 1511717 h 2329115"/>
                <a:gd name="connsiteX8267" fmla="*/ 1038677 w 3526278"/>
                <a:gd name="connsiteY8267" fmla="*/ 1509940 h 2329115"/>
                <a:gd name="connsiteX8268" fmla="*/ 1046273 w 3526278"/>
                <a:gd name="connsiteY8268" fmla="*/ 1491601 h 2329115"/>
                <a:gd name="connsiteX8269" fmla="*/ 1047560 w 3526278"/>
                <a:gd name="connsiteY8269" fmla="*/ 1491068 h 2329115"/>
                <a:gd name="connsiteX8270" fmla="*/ 1046268 w 3526278"/>
                <a:gd name="connsiteY8270" fmla="*/ 1487800 h 2329115"/>
                <a:gd name="connsiteX8271" fmla="*/ 1054049 w 3526278"/>
                <a:gd name="connsiteY8271" fmla="*/ 1468119 h 2329115"/>
                <a:gd name="connsiteX8272" fmla="*/ 1055853 w 3526278"/>
                <a:gd name="connsiteY8272" fmla="*/ 1467336 h 2329115"/>
                <a:gd name="connsiteX8273" fmla="*/ 1055124 w 3526278"/>
                <a:gd name="connsiteY8273" fmla="*/ 1465660 h 2329115"/>
                <a:gd name="connsiteX8274" fmla="*/ 1063091 w 3526278"/>
                <a:gd name="connsiteY8274" fmla="*/ 1447321 h 2329115"/>
                <a:gd name="connsiteX8275" fmla="*/ 1065833 w 3526278"/>
                <a:gd name="connsiteY8275" fmla="*/ 1446238 h 2329115"/>
                <a:gd name="connsiteX8276" fmla="*/ 1065245 w 3526278"/>
                <a:gd name="connsiteY8276" fmla="*/ 1444786 h 2329115"/>
                <a:gd name="connsiteX8277" fmla="*/ 1072842 w 3526278"/>
                <a:gd name="connsiteY8277" fmla="*/ 1425999 h 2329115"/>
                <a:gd name="connsiteX8278" fmla="*/ 1073572 w 3526278"/>
                <a:gd name="connsiteY8278" fmla="*/ 1425689 h 2329115"/>
                <a:gd name="connsiteX8279" fmla="*/ 1072836 w 3526278"/>
                <a:gd name="connsiteY8279" fmla="*/ 1423911 h 2329115"/>
                <a:gd name="connsiteX8280" fmla="*/ 1080432 w 3526278"/>
                <a:gd name="connsiteY8280" fmla="*/ 1405572 h 2329115"/>
                <a:gd name="connsiteX8281" fmla="*/ 1083893 w 3526278"/>
                <a:gd name="connsiteY8281" fmla="*/ 1404138 h 2329115"/>
                <a:gd name="connsiteX8282" fmla="*/ 1082957 w 3526278"/>
                <a:gd name="connsiteY8282" fmla="*/ 1401770 h 2329115"/>
                <a:gd name="connsiteX8283" fmla="*/ 1090738 w 3526278"/>
                <a:gd name="connsiteY8283" fmla="*/ 1382089 h 2329115"/>
                <a:gd name="connsiteX8284" fmla="*/ 1091459 w 3526278"/>
                <a:gd name="connsiteY8284" fmla="*/ 1381777 h 2329115"/>
                <a:gd name="connsiteX8285" fmla="*/ 1090548 w 3526278"/>
                <a:gd name="connsiteY8285" fmla="*/ 1379631 h 2329115"/>
                <a:gd name="connsiteX8286" fmla="*/ 1098329 w 3526278"/>
                <a:gd name="connsiteY8286" fmla="*/ 1361292 h 2329115"/>
                <a:gd name="connsiteX8287" fmla="*/ 1102308 w 3526278"/>
                <a:gd name="connsiteY8287" fmla="*/ 1359683 h 2329115"/>
                <a:gd name="connsiteX8288" fmla="*/ 1101934 w 3526278"/>
                <a:gd name="connsiteY8288" fmla="*/ 1358756 h 2329115"/>
                <a:gd name="connsiteX8289" fmla="*/ 1109530 w 3526278"/>
                <a:gd name="connsiteY8289" fmla="*/ 1339969 h 2329115"/>
                <a:gd name="connsiteX8290" fmla="*/ 1112413 w 3526278"/>
                <a:gd name="connsiteY8290" fmla="*/ 1338746 h 2329115"/>
                <a:gd name="connsiteX8291" fmla="*/ 1112055 w 3526278"/>
                <a:gd name="connsiteY8291" fmla="*/ 1337881 h 2329115"/>
                <a:gd name="connsiteX8292" fmla="*/ 1119651 w 3526278"/>
                <a:gd name="connsiteY8292" fmla="*/ 1319542 h 2329115"/>
                <a:gd name="connsiteX8293" fmla="*/ 1120579 w 3526278"/>
                <a:gd name="connsiteY8293" fmla="*/ 1319157 h 2329115"/>
                <a:gd name="connsiteX8294" fmla="*/ 1119646 w 3526278"/>
                <a:gd name="connsiteY8294" fmla="*/ 1317007 h 2329115"/>
                <a:gd name="connsiteX8295" fmla="*/ 1127797 w 3526278"/>
                <a:gd name="connsiteY8295" fmla="*/ 1298220 h 2329115"/>
                <a:gd name="connsiteX8296" fmla="*/ 1130243 w 3526278"/>
                <a:gd name="connsiteY8296" fmla="*/ 1297253 h 2329115"/>
                <a:gd name="connsiteX8297" fmla="*/ 1129767 w 3526278"/>
                <a:gd name="connsiteY8297" fmla="*/ 1296132 h 2329115"/>
                <a:gd name="connsiteX8298" fmla="*/ 1137548 w 3526278"/>
                <a:gd name="connsiteY8298" fmla="*/ 1277793 h 2329115"/>
                <a:gd name="connsiteX8299" fmla="*/ 1141528 w 3526278"/>
                <a:gd name="connsiteY8299" fmla="*/ 1276183 h 2329115"/>
                <a:gd name="connsiteX8300" fmla="*/ 1141153 w 3526278"/>
                <a:gd name="connsiteY8300" fmla="*/ 1275257 h 2329115"/>
                <a:gd name="connsiteX8301" fmla="*/ 1148750 w 3526278"/>
                <a:gd name="connsiteY8301" fmla="*/ 1256470 h 2329115"/>
                <a:gd name="connsiteX8302" fmla="*/ 1151392 w 3526278"/>
                <a:gd name="connsiteY8302" fmla="*/ 1255349 h 2329115"/>
                <a:gd name="connsiteX8303" fmla="*/ 1158870 w 3526278"/>
                <a:gd name="connsiteY8303" fmla="*/ 1236414 h 2329115"/>
                <a:gd name="connsiteX8304" fmla="*/ 1161749 w 3526278"/>
                <a:gd name="connsiteY8304" fmla="*/ 1235164 h 2329115"/>
                <a:gd name="connsiteX8305" fmla="*/ 1168991 w 3526278"/>
                <a:gd name="connsiteY8305" fmla="*/ 1217251 h 2329115"/>
                <a:gd name="connsiteX8306" fmla="*/ 1175610 w 3526278"/>
                <a:gd name="connsiteY8306" fmla="*/ 1214443 h 2329115"/>
                <a:gd name="connsiteX8307" fmla="*/ 1182908 w 3526278"/>
                <a:gd name="connsiteY8307" fmla="*/ 1196824 h 2329115"/>
                <a:gd name="connsiteX8308" fmla="*/ 1185735 w 3526278"/>
                <a:gd name="connsiteY8308" fmla="*/ 1195653 h 2329115"/>
                <a:gd name="connsiteX8309" fmla="*/ 1185433 w 3526278"/>
                <a:gd name="connsiteY8309" fmla="*/ 1194921 h 2329115"/>
                <a:gd name="connsiteX8310" fmla="*/ 1193029 w 3526278"/>
                <a:gd name="connsiteY8310" fmla="*/ 1176582 h 2329115"/>
                <a:gd name="connsiteX8311" fmla="*/ 1195758 w 3526278"/>
                <a:gd name="connsiteY8311" fmla="*/ 1175451 h 2329115"/>
                <a:gd name="connsiteX8312" fmla="*/ 1203150 w 3526278"/>
                <a:gd name="connsiteY8312" fmla="*/ 1157605 h 2329115"/>
                <a:gd name="connsiteX8313" fmla="*/ 1208303 w 3526278"/>
                <a:gd name="connsiteY8313" fmla="*/ 1155470 h 2329115"/>
                <a:gd name="connsiteX8314" fmla="*/ 1215986 w 3526278"/>
                <a:gd name="connsiteY8314" fmla="*/ 1137363 h 2329115"/>
                <a:gd name="connsiteX8315" fmla="*/ 1220198 w 3526278"/>
                <a:gd name="connsiteY8315" fmla="*/ 1135660 h 2329115"/>
                <a:gd name="connsiteX8316" fmla="*/ 1219591 w 3526278"/>
                <a:gd name="connsiteY8316" fmla="*/ 1134194 h 2329115"/>
                <a:gd name="connsiteX8317" fmla="*/ 1227187 w 3526278"/>
                <a:gd name="connsiteY8317" fmla="*/ 1115855 h 2329115"/>
                <a:gd name="connsiteX8318" fmla="*/ 1233603 w 3526278"/>
                <a:gd name="connsiteY8318" fmla="*/ 1113198 h 2329115"/>
                <a:gd name="connsiteX8319" fmla="*/ 1239839 w 3526278"/>
                <a:gd name="connsiteY8319" fmla="*/ 1098143 h 2329115"/>
                <a:gd name="connsiteX8320" fmla="*/ 1243114 w 3526278"/>
                <a:gd name="connsiteY8320" fmla="*/ 1096786 h 2329115"/>
                <a:gd name="connsiteX8321" fmla="*/ 1242363 w 3526278"/>
                <a:gd name="connsiteY8321" fmla="*/ 1094975 h 2329115"/>
                <a:gd name="connsiteX8322" fmla="*/ 1249960 w 3526278"/>
                <a:gd name="connsiteY8322" fmla="*/ 1076636 h 2329115"/>
                <a:gd name="connsiteX8323" fmla="*/ 1256416 w 3526278"/>
                <a:gd name="connsiteY8323" fmla="*/ 1073961 h 2329115"/>
                <a:gd name="connsiteX8324" fmla="*/ 1262796 w 3526278"/>
                <a:gd name="connsiteY8324" fmla="*/ 1058924 h 2329115"/>
                <a:gd name="connsiteX8325" fmla="*/ 1269485 w 3526278"/>
                <a:gd name="connsiteY8325" fmla="*/ 1056219 h 2329115"/>
                <a:gd name="connsiteX8326" fmla="*/ 1276528 w 3526278"/>
                <a:gd name="connsiteY8326" fmla="*/ 1037972 h 2329115"/>
                <a:gd name="connsiteX8327" fmla="*/ 1282760 w 3526278"/>
                <a:gd name="connsiteY8327" fmla="*/ 1035202 h 2329115"/>
                <a:gd name="connsiteX8328" fmla="*/ 1289179 w 3526278"/>
                <a:gd name="connsiteY8328" fmla="*/ 1019705 h 2329115"/>
                <a:gd name="connsiteX8329" fmla="*/ 1292255 w 3526278"/>
                <a:gd name="connsiteY8329" fmla="*/ 1018431 h 2329115"/>
                <a:gd name="connsiteX8330" fmla="*/ 1299856 w 3526278"/>
                <a:gd name="connsiteY8330" fmla="*/ 1000912 h 2329115"/>
                <a:gd name="connsiteX8331" fmla="*/ 1307047 w 3526278"/>
                <a:gd name="connsiteY8331" fmla="*/ 998069 h 2329115"/>
                <a:gd name="connsiteX8332" fmla="*/ 1313587 w 3526278"/>
                <a:gd name="connsiteY8332" fmla="*/ 983016 h 2329115"/>
                <a:gd name="connsiteX8333" fmla="*/ 1322523 w 3526278"/>
                <a:gd name="connsiteY8333" fmla="*/ 979487 h 2329115"/>
                <a:gd name="connsiteX8334" fmla="*/ 1328398 w 3526278"/>
                <a:gd name="connsiteY8334" fmla="*/ 965305 h 2329115"/>
                <a:gd name="connsiteX8335" fmla="*/ 1333546 w 3526278"/>
                <a:gd name="connsiteY8335" fmla="*/ 963172 h 2329115"/>
                <a:gd name="connsiteX8336" fmla="*/ 1341235 w 3526278"/>
                <a:gd name="connsiteY8336" fmla="*/ 944167 h 2329115"/>
                <a:gd name="connsiteX8337" fmla="*/ 1348806 w 3526278"/>
                <a:gd name="connsiteY8337" fmla="*/ 940957 h 2329115"/>
                <a:gd name="connsiteX8338" fmla="*/ 1354967 w 3526278"/>
                <a:gd name="connsiteY8338" fmla="*/ 926085 h 2329115"/>
                <a:gd name="connsiteX8339" fmla="*/ 1360750 w 3526278"/>
                <a:gd name="connsiteY8339" fmla="*/ 923689 h 2329115"/>
                <a:gd name="connsiteX8340" fmla="*/ 1367618 w 3526278"/>
                <a:gd name="connsiteY8340" fmla="*/ 907108 h 2329115"/>
                <a:gd name="connsiteX8341" fmla="*/ 1374723 w 3526278"/>
                <a:gd name="connsiteY8341" fmla="*/ 904165 h 2329115"/>
                <a:gd name="connsiteX8342" fmla="*/ 1380825 w 3526278"/>
                <a:gd name="connsiteY8342" fmla="*/ 889767 h 2329115"/>
                <a:gd name="connsiteX8343" fmla="*/ 1391061 w 3526278"/>
                <a:gd name="connsiteY8343" fmla="*/ 885623 h 2329115"/>
                <a:gd name="connsiteX8344" fmla="*/ 1396716 w 3526278"/>
                <a:gd name="connsiteY8344" fmla="*/ 870974 h 2329115"/>
                <a:gd name="connsiteX8345" fmla="*/ 1404232 w 3526278"/>
                <a:gd name="connsiteY8345" fmla="*/ 867633 h 2329115"/>
                <a:gd name="connsiteX8346" fmla="*/ 1409367 w 3526278"/>
                <a:gd name="connsiteY8346" fmla="*/ 855237 h 2329115"/>
                <a:gd name="connsiteX8347" fmla="*/ 1418521 w 3526278"/>
                <a:gd name="connsiteY8347" fmla="*/ 851446 h 2329115"/>
                <a:gd name="connsiteX8348" fmla="*/ 1424733 w 3526278"/>
                <a:gd name="connsiteY8348" fmla="*/ 836446 h 2329115"/>
                <a:gd name="connsiteX8349" fmla="*/ 1435415 w 3526278"/>
                <a:gd name="connsiteY8349" fmla="*/ 832022 h 2329115"/>
                <a:gd name="connsiteX8350" fmla="*/ 1440996 w 3526278"/>
                <a:gd name="connsiteY8350" fmla="*/ 818549 h 2329115"/>
                <a:gd name="connsiteX8351" fmla="*/ 1447933 w 3526278"/>
                <a:gd name="connsiteY8351" fmla="*/ 815675 h 2329115"/>
                <a:gd name="connsiteX8352" fmla="*/ 1453647 w 3526278"/>
                <a:gd name="connsiteY8352" fmla="*/ 801208 h 2329115"/>
                <a:gd name="connsiteX8353" fmla="*/ 1463738 w 3526278"/>
                <a:gd name="connsiteY8353" fmla="*/ 796824 h 2329115"/>
                <a:gd name="connsiteX8354" fmla="*/ 1469014 w 3526278"/>
                <a:gd name="connsiteY8354" fmla="*/ 784390 h 2329115"/>
                <a:gd name="connsiteX8355" fmla="*/ 1479734 w 3526278"/>
                <a:gd name="connsiteY8355" fmla="*/ 780055 h 2329115"/>
                <a:gd name="connsiteX8356" fmla="*/ 1485275 w 3526278"/>
                <a:gd name="connsiteY8356" fmla="*/ 766678 h 2329115"/>
                <a:gd name="connsiteX8357" fmla="*/ 1495693 w 3526278"/>
                <a:gd name="connsiteY8357" fmla="*/ 762362 h 2329115"/>
                <a:gd name="connsiteX8358" fmla="*/ 1500642 w 3526278"/>
                <a:gd name="connsiteY8358" fmla="*/ 750416 h 2329115"/>
                <a:gd name="connsiteX8359" fmla="*/ 1511323 w 3526278"/>
                <a:gd name="connsiteY8359" fmla="*/ 745992 h 2329115"/>
                <a:gd name="connsiteX8360" fmla="*/ 1516904 w 3526278"/>
                <a:gd name="connsiteY8360" fmla="*/ 732519 h 2329115"/>
                <a:gd name="connsiteX8361" fmla="*/ 1527639 w 3526278"/>
                <a:gd name="connsiteY8361" fmla="*/ 728072 h 2329115"/>
                <a:gd name="connsiteX8362" fmla="*/ 1532085 w 3526278"/>
                <a:gd name="connsiteY8362" fmla="*/ 717337 h 2329115"/>
                <a:gd name="connsiteX8363" fmla="*/ 1542262 w 3526278"/>
                <a:gd name="connsiteY8363" fmla="*/ 713121 h 2329115"/>
                <a:gd name="connsiteX8364" fmla="*/ 1547452 w 3526278"/>
                <a:gd name="connsiteY8364" fmla="*/ 700891 h 2329115"/>
                <a:gd name="connsiteX8365" fmla="*/ 1558653 w 3526278"/>
                <a:gd name="connsiteY8365" fmla="*/ 696362 h 2329115"/>
                <a:gd name="connsiteX8366" fmla="*/ 1563713 w 3526278"/>
                <a:gd name="connsiteY8366" fmla="*/ 683550 h 2329115"/>
                <a:gd name="connsiteX8367" fmla="*/ 1573972 w 3526278"/>
                <a:gd name="connsiteY8367" fmla="*/ 679093 h 2329115"/>
                <a:gd name="connsiteX8368" fmla="*/ 1578895 w 3526278"/>
                <a:gd name="connsiteY8368" fmla="*/ 666917 h 2329115"/>
                <a:gd name="connsiteX8369" fmla="*/ 1591127 w 3526278"/>
                <a:gd name="connsiteY8369" fmla="*/ 661727 h 2329115"/>
                <a:gd name="connsiteX8370" fmla="*/ 1595342 w 3526278"/>
                <a:gd name="connsiteY8370" fmla="*/ 651550 h 2329115"/>
                <a:gd name="connsiteX8371" fmla="*/ 1606264 w 3526278"/>
                <a:gd name="connsiteY8371" fmla="*/ 647026 h 2329115"/>
                <a:gd name="connsiteX8372" fmla="*/ 1610895 w 3526278"/>
                <a:gd name="connsiteY8372" fmla="*/ 636369 h 2329115"/>
                <a:gd name="connsiteX8373" fmla="*/ 1623796 w 3526278"/>
                <a:gd name="connsiteY8373" fmla="*/ 631273 h 2329115"/>
                <a:gd name="connsiteX8374" fmla="*/ 1628421 w 3526278"/>
                <a:gd name="connsiteY8374" fmla="*/ 620107 h 2329115"/>
                <a:gd name="connsiteX8375" fmla="*/ 1640366 w 3526278"/>
                <a:gd name="connsiteY8375" fmla="*/ 615160 h 2329115"/>
                <a:gd name="connsiteX8376" fmla="*/ 1641047 w 3526278"/>
                <a:gd name="connsiteY8376" fmla="*/ 613516 h 2329115"/>
                <a:gd name="connsiteX8377" fmla="*/ 1626991 w 3526278"/>
                <a:gd name="connsiteY8377" fmla="*/ 619764 h 2329115"/>
                <a:gd name="connsiteX8378" fmla="*/ 1624244 w 3526278"/>
                <a:gd name="connsiteY8378" fmla="*/ 626237 h 2329115"/>
                <a:gd name="connsiteX8379" fmla="*/ 1612265 w 3526278"/>
                <a:gd name="connsiteY8379" fmla="*/ 631081 h 2329115"/>
                <a:gd name="connsiteX8380" fmla="*/ 1607983 w 3526278"/>
                <a:gd name="connsiteY8380" fmla="*/ 641419 h 2329115"/>
                <a:gd name="connsiteX8381" fmla="*/ 1594606 w 3526278"/>
                <a:gd name="connsiteY8381" fmla="*/ 646960 h 2329115"/>
                <a:gd name="connsiteX8382" fmla="*/ 1590271 w 3526278"/>
                <a:gd name="connsiteY8382" fmla="*/ 657680 h 2329115"/>
                <a:gd name="connsiteX8383" fmla="*/ 1578039 w 3526278"/>
                <a:gd name="connsiteY8383" fmla="*/ 662871 h 2329115"/>
                <a:gd name="connsiteX8384" fmla="*/ 1573824 w 3526278"/>
                <a:gd name="connsiteY8384" fmla="*/ 673047 h 2329115"/>
                <a:gd name="connsiteX8385" fmla="*/ 1562903 w 3526278"/>
                <a:gd name="connsiteY8385" fmla="*/ 677571 h 2329115"/>
                <a:gd name="connsiteX8386" fmla="*/ 1558273 w 3526278"/>
                <a:gd name="connsiteY8386" fmla="*/ 688228 h 2329115"/>
                <a:gd name="connsiteX8387" fmla="*/ 1545370 w 3526278"/>
                <a:gd name="connsiteY8387" fmla="*/ 693324 h 2329115"/>
                <a:gd name="connsiteX8388" fmla="*/ 1540745 w 3526278"/>
                <a:gd name="connsiteY8388" fmla="*/ 704490 h 2329115"/>
                <a:gd name="connsiteX8389" fmla="*/ 1529579 w 3526278"/>
                <a:gd name="connsiteY8389" fmla="*/ 709115 h 2329115"/>
                <a:gd name="connsiteX8390" fmla="*/ 1524483 w 3526278"/>
                <a:gd name="connsiteY8390" fmla="*/ 722018 h 2329115"/>
                <a:gd name="connsiteX8391" fmla="*/ 1513826 w 3526278"/>
                <a:gd name="connsiteY8391" fmla="*/ 726648 h 2329115"/>
                <a:gd name="connsiteX8392" fmla="*/ 1509302 w 3526278"/>
                <a:gd name="connsiteY8392" fmla="*/ 737569 h 2329115"/>
                <a:gd name="connsiteX8393" fmla="*/ 1497673 w 3526278"/>
                <a:gd name="connsiteY8393" fmla="*/ 742386 h 2329115"/>
                <a:gd name="connsiteX8394" fmla="*/ 1492855 w 3526278"/>
                <a:gd name="connsiteY8394" fmla="*/ 754015 h 2329115"/>
                <a:gd name="connsiteX8395" fmla="*/ 1482121 w 3526278"/>
                <a:gd name="connsiteY8395" fmla="*/ 758462 h 2329115"/>
                <a:gd name="connsiteX8396" fmla="*/ 1477674 w 3526278"/>
                <a:gd name="connsiteY8396" fmla="*/ 769197 h 2329115"/>
                <a:gd name="connsiteX8397" fmla="*/ 1468520 w 3526278"/>
                <a:gd name="connsiteY8397" fmla="*/ 772989 h 2329115"/>
                <a:gd name="connsiteX8398" fmla="*/ 1462307 w 3526278"/>
                <a:gd name="connsiteY8398" fmla="*/ 787989 h 2329115"/>
                <a:gd name="connsiteX8399" fmla="*/ 1450361 w 3526278"/>
                <a:gd name="connsiteY8399" fmla="*/ 792938 h 2329115"/>
                <a:gd name="connsiteX8400" fmla="*/ 1446045 w 3526278"/>
                <a:gd name="connsiteY8400" fmla="*/ 803356 h 2329115"/>
                <a:gd name="connsiteX8401" fmla="*/ 1436575 w 3526278"/>
                <a:gd name="connsiteY8401" fmla="*/ 807279 h 2329115"/>
                <a:gd name="connsiteX8402" fmla="*/ 1430863 w 3526278"/>
                <a:gd name="connsiteY8402" fmla="*/ 821068 h 2329115"/>
                <a:gd name="connsiteX8403" fmla="*/ 1424487 w 3526278"/>
                <a:gd name="connsiteY8403" fmla="*/ 823709 h 2329115"/>
                <a:gd name="connsiteX8404" fmla="*/ 1418027 w 3526278"/>
                <a:gd name="connsiteY8404" fmla="*/ 839676 h 2329115"/>
                <a:gd name="connsiteX8405" fmla="*/ 1406115 w 3526278"/>
                <a:gd name="connsiteY8405" fmla="*/ 844727 h 2329115"/>
                <a:gd name="connsiteX8406" fmla="*/ 1401766 w 3526278"/>
                <a:gd name="connsiteY8406" fmla="*/ 855227 h 2329115"/>
                <a:gd name="connsiteX8407" fmla="*/ 1392657 w 3526278"/>
                <a:gd name="connsiteY8407" fmla="*/ 859000 h 2329115"/>
                <a:gd name="connsiteX8408" fmla="*/ 1386584 w 3526278"/>
                <a:gd name="connsiteY8408" fmla="*/ 874019 h 2329115"/>
                <a:gd name="connsiteX8409" fmla="*/ 1380190 w 3526278"/>
                <a:gd name="connsiteY8409" fmla="*/ 876732 h 2329115"/>
                <a:gd name="connsiteX8410" fmla="*/ 1373747 w 3526278"/>
                <a:gd name="connsiteY8410" fmla="*/ 891916 h 2329115"/>
                <a:gd name="connsiteX8411" fmla="*/ 1362903 w 3526278"/>
                <a:gd name="connsiteY8411" fmla="*/ 896300 h 2329115"/>
                <a:gd name="connsiteX8412" fmla="*/ 1357486 w 3526278"/>
                <a:gd name="connsiteY8412" fmla="*/ 910337 h 2329115"/>
                <a:gd name="connsiteX8413" fmla="*/ 1350714 w 3526278"/>
                <a:gd name="connsiteY8413" fmla="*/ 913347 h 2329115"/>
                <a:gd name="connsiteX8414" fmla="*/ 1344834 w 3526278"/>
                <a:gd name="connsiteY8414" fmla="*/ 928235 h 2329115"/>
                <a:gd name="connsiteX8415" fmla="*/ 1337034 w 3526278"/>
                <a:gd name="connsiteY8415" fmla="*/ 931624 h 2329115"/>
                <a:gd name="connsiteX8416" fmla="*/ 1331627 w 3526278"/>
                <a:gd name="connsiteY8416" fmla="*/ 943787 h 2329115"/>
                <a:gd name="connsiteX8417" fmla="*/ 1322069 w 3526278"/>
                <a:gd name="connsiteY8417" fmla="*/ 947476 h 2329115"/>
                <a:gd name="connsiteX8418" fmla="*/ 1315737 w 3526278"/>
                <a:gd name="connsiteY8418" fmla="*/ 962763 h 2329115"/>
                <a:gd name="connsiteX8419" fmla="*/ 1309994 w 3526278"/>
                <a:gd name="connsiteY8419" fmla="*/ 965142 h 2329115"/>
                <a:gd name="connsiteX8420" fmla="*/ 1303085 w 3526278"/>
                <a:gd name="connsiteY8420" fmla="*/ 982636 h 2329115"/>
                <a:gd name="connsiteX8421" fmla="*/ 1297412 w 3526278"/>
                <a:gd name="connsiteY8421" fmla="*/ 985100 h 2329115"/>
                <a:gd name="connsiteX8422" fmla="*/ 1290248 w 3526278"/>
                <a:gd name="connsiteY8422" fmla="*/ 1001983 h 2329115"/>
                <a:gd name="connsiteX8423" fmla="*/ 1282567 w 3526278"/>
                <a:gd name="connsiteY8423" fmla="*/ 1005089 h 2329115"/>
                <a:gd name="connsiteX8424" fmla="*/ 1276517 w 3526278"/>
                <a:gd name="connsiteY8424" fmla="*/ 1019695 h 2329115"/>
                <a:gd name="connsiteX8425" fmla="*/ 1270447 w 3526278"/>
                <a:gd name="connsiteY8425" fmla="*/ 1022209 h 2329115"/>
                <a:gd name="connsiteX8426" fmla="*/ 1263865 w 3526278"/>
                <a:gd name="connsiteY8426" fmla="*/ 1038486 h 2329115"/>
                <a:gd name="connsiteX8427" fmla="*/ 1257473 w 3526278"/>
                <a:gd name="connsiteY8427" fmla="*/ 1041198 h 2329115"/>
                <a:gd name="connsiteX8428" fmla="*/ 1251029 w 3526278"/>
                <a:gd name="connsiteY8428" fmla="*/ 1056383 h 2329115"/>
                <a:gd name="connsiteX8429" fmla="*/ 1244341 w 3526278"/>
                <a:gd name="connsiteY8429" fmla="*/ 1059088 h 2329115"/>
                <a:gd name="connsiteX8430" fmla="*/ 1237298 w 3526278"/>
                <a:gd name="connsiteY8430" fmla="*/ 1077335 h 2329115"/>
                <a:gd name="connsiteX8431" fmla="*/ 1231066 w 3526278"/>
                <a:gd name="connsiteY8431" fmla="*/ 1080105 h 2329115"/>
                <a:gd name="connsiteX8432" fmla="*/ 1224647 w 3526278"/>
                <a:gd name="connsiteY8432" fmla="*/ 1095602 h 2329115"/>
                <a:gd name="connsiteX8433" fmla="*/ 1221261 w 3526278"/>
                <a:gd name="connsiteY8433" fmla="*/ 1097005 h 2329115"/>
                <a:gd name="connsiteX8434" fmla="*/ 1214340 w 3526278"/>
                <a:gd name="connsiteY8434" fmla="*/ 1113314 h 2329115"/>
                <a:gd name="connsiteX8435" fmla="*/ 1207961 w 3526278"/>
                <a:gd name="connsiteY8435" fmla="*/ 1115893 h 2329115"/>
                <a:gd name="connsiteX8436" fmla="*/ 1208205 w 3526278"/>
                <a:gd name="connsiteY8436" fmla="*/ 1116483 h 2329115"/>
                <a:gd name="connsiteX8437" fmla="*/ 1200609 w 3526278"/>
                <a:gd name="connsiteY8437" fmla="*/ 1134822 h 2329115"/>
                <a:gd name="connsiteX8438" fmla="*/ 1194193 w 3526278"/>
                <a:gd name="connsiteY8438" fmla="*/ 1137479 h 2329115"/>
                <a:gd name="connsiteX8439" fmla="*/ 1187957 w 3526278"/>
                <a:gd name="connsiteY8439" fmla="*/ 1152534 h 2329115"/>
                <a:gd name="connsiteX8440" fmla="*/ 1184682 w 3526278"/>
                <a:gd name="connsiteY8440" fmla="*/ 1153891 h 2329115"/>
                <a:gd name="connsiteX8441" fmla="*/ 1185433 w 3526278"/>
                <a:gd name="connsiteY8441" fmla="*/ 1155702 h 2329115"/>
                <a:gd name="connsiteX8442" fmla="*/ 1177836 w 3526278"/>
                <a:gd name="connsiteY8442" fmla="*/ 1174041 h 2329115"/>
                <a:gd name="connsiteX8443" fmla="*/ 1174990 w 3526278"/>
                <a:gd name="connsiteY8443" fmla="*/ 1175221 h 2329115"/>
                <a:gd name="connsiteX8444" fmla="*/ 1175312 w 3526278"/>
                <a:gd name="connsiteY8444" fmla="*/ 1175944 h 2329115"/>
                <a:gd name="connsiteX8445" fmla="*/ 1167160 w 3526278"/>
                <a:gd name="connsiteY8445" fmla="*/ 1194283 h 2329115"/>
                <a:gd name="connsiteX8446" fmla="*/ 1160613 w 3526278"/>
                <a:gd name="connsiteY8446" fmla="*/ 1196810 h 2329115"/>
                <a:gd name="connsiteX8447" fmla="*/ 1153799 w 3526278"/>
                <a:gd name="connsiteY8447" fmla="*/ 1213260 h 2329115"/>
                <a:gd name="connsiteX8448" fmla="*/ 1150972 w 3526278"/>
                <a:gd name="connsiteY8448" fmla="*/ 1214432 h 2329115"/>
                <a:gd name="connsiteX8449" fmla="*/ 1151274 w 3526278"/>
                <a:gd name="connsiteY8449" fmla="*/ 1215163 h 2329115"/>
                <a:gd name="connsiteX8450" fmla="*/ 1143678 w 3526278"/>
                <a:gd name="connsiteY8450" fmla="*/ 1233502 h 2329115"/>
                <a:gd name="connsiteX8451" fmla="*/ 1140627 w 3526278"/>
                <a:gd name="connsiteY8451" fmla="*/ 1234766 h 2329115"/>
                <a:gd name="connsiteX8452" fmla="*/ 1141153 w 3526278"/>
                <a:gd name="connsiteY8452" fmla="*/ 1236038 h 2329115"/>
                <a:gd name="connsiteX8453" fmla="*/ 1133371 w 3526278"/>
                <a:gd name="connsiteY8453" fmla="*/ 1254824 h 2329115"/>
                <a:gd name="connsiteX8454" fmla="*/ 1129450 w 3526278"/>
                <a:gd name="connsiteY8454" fmla="*/ 1256448 h 2329115"/>
                <a:gd name="connsiteX8455" fmla="*/ 1122170 w 3526278"/>
                <a:gd name="connsiteY8455" fmla="*/ 1274882 h 2329115"/>
                <a:gd name="connsiteX8456" fmla="*/ 1119293 w 3526278"/>
                <a:gd name="connsiteY8456" fmla="*/ 1276133 h 2329115"/>
                <a:gd name="connsiteX8457" fmla="*/ 1112050 w 3526278"/>
                <a:gd name="connsiteY8457" fmla="*/ 1294043 h 2329115"/>
                <a:gd name="connsiteX8458" fmla="*/ 1109167 w 3526278"/>
                <a:gd name="connsiteY8458" fmla="*/ 1295266 h 2329115"/>
                <a:gd name="connsiteX8459" fmla="*/ 1109525 w 3526278"/>
                <a:gd name="connsiteY8459" fmla="*/ 1296132 h 2329115"/>
                <a:gd name="connsiteX8460" fmla="*/ 1101929 w 3526278"/>
                <a:gd name="connsiteY8460" fmla="*/ 1314471 h 2329115"/>
                <a:gd name="connsiteX8461" fmla="*/ 1098877 w 3526278"/>
                <a:gd name="connsiteY8461" fmla="*/ 1315735 h 2329115"/>
                <a:gd name="connsiteX8462" fmla="*/ 1099404 w 3526278"/>
                <a:gd name="connsiteY8462" fmla="*/ 1317007 h 2329115"/>
                <a:gd name="connsiteX8463" fmla="*/ 1091622 w 3526278"/>
                <a:gd name="connsiteY8463" fmla="*/ 1335793 h 2329115"/>
                <a:gd name="connsiteX8464" fmla="*/ 1087807 w 3526278"/>
                <a:gd name="connsiteY8464" fmla="*/ 1337373 h 2329115"/>
                <a:gd name="connsiteX8465" fmla="*/ 1088018 w 3526278"/>
                <a:gd name="connsiteY8465" fmla="*/ 1337881 h 2329115"/>
                <a:gd name="connsiteX8466" fmla="*/ 1080421 w 3526278"/>
                <a:gd name="connsiteY8466" fmla="*/ 1356220 h 2329115"/>
                <a:gd name="connsiteX8467" fmla="*/ 1077380 w 3526278"/>
                <a:gd name="connsiteY8467" fmla="*/ 1357479 h 2329115"/>
                <a:gd name="connsiteX8468" fmla="*/ 1077897 w 3526278"/>
                <a:gd name="connsiteY8468" fmla="*/ 1358756 h 2329115"/>
                <a:gd name="connsiteX8469" fmla="*/ 1070300 w 3526278"/>
                <a:gd name="connsiteY8469" fmla="*/ 1377542 h 2329115"/>
                <a:gd name="connsiteX8470" fmla="*/ 1069569 w 3526278"/>
                <a:gd name="connsiteY8470" fmla="*/ 1377853 h 2329115"/>
                <a:gd name="connsiteX8471" fmla="*/ 1070306 w 3526278"/>
                <a:gd name="connsiteY8471" fmla="*/ 1379631 h 2329115"/>
                <a:gd name="connsiteX8472" fmla="*/ 1062709 w 3526278"/>
                <a:gd name="connsiteY8472" fmla="*/ 1397970 h 2329115"/>
                <a:gd name="connsiteX8473" fmla="*/ 1059249 w 3526278"/>
                <a:gd name="connsiteY8473" fmla="*/ 1399403 h 2329115"/>
                <a:gd name="connsiteX8474" fmla="*/ 1060185 w 3526278"/>
                <a:gd name="connsiteY8474" fmla="*/ 1401770 h 2329115"/>
                <a:gd name="connsiteX8475" fmla="*/ 1052403 w 3526278"/>
                <a:gd name="connsiteY8475" fmla="*/ 1421452 h 2329115"/>
                <a:gd name="connsiteX8476" fmla="*/ 1051684 w 3526278"/>
                <a:gd name="connsiteY8476" fmla="*/ 1421764 h 2329115"/>
                <a:gd name="connsiteX8477" fmla="*/ 1052595 w 3526278"/>
                <a:gd name="connsiteY8477" fmla="*/ 1423911 h 2329115"/>
                <a:gd name="connsiteX8478" fmla="*/ 1044813 w 3526278"/>
                <a:gd name="connsiteY8478" fmla="*/ 1442250 h 2329115"/>
                <a:gd name="connsiteX8479" fmla="*/ 1040833 w 3526278"/>
                <a:gd name="connsiteY8479" fmla="*/ 1443859 h 2329115"/>
                <a:gd name="connsiteX8480" fmla="*/ 1041208 w 3526278"/>
                <a:gd name="connsiteY8480" fmla="*/ 1444786 h 2329115"/>
                <a:gd name="connsiteX8481" fmla="*/ 1033612 w 3526278"/>
                <a:gd name="connsiteY8481" fmla="*/ 1463572 h 2329115"/>
                <a:gd name="connsiteX8482" fmla="*/ 1032881 w 3526278"/>
                <a:gd name="connsiteY8482" fmla="*/ 1463882 h 2329115"/>
                <a:gd name="connsiteX8483" fmla="*/ 1033617 w 3526278"/>
                <a:gd name="connsiteY8483" fmla="*/ 1465660 h 2329115"/>
                <a:gd name="connsiteX8484" fmla="*/ 1026021 w 3526278"/>
                <a:gd name="connsiteY8484" fmla="*/ 1483999 h 2329115"/>
                <a:gd name="connsiteX8485" fmla="*/ 1024761 w 3526278"/>
                <a:gd name="connsiteY8485" fmla="*/ 1484521 h 2329115"/>
                <a:gd name="connsiteX8486" fmla="*/ 1026026 w 3526278"/>
                <a:gd name="connsiteY8486" fmla="*/ 1487800 h 2329115"/>
                <a:gd name="connsiteX8487" fmla="*/ 1018430 w 3526278"/>
                <a:gd name="connsiteY8487" fmla="*/ 1507481 h 2329115"/>
                <a:gd name="connsiteX8488" fmla="*/ 1017521 w 3526278"/>
                <a:gd name="connsiteY8488" fmla="*/ 1507885 h 2329115"/>
                <a:gd name="connsiteX8489" fmla="*/ 1018435 w 3526278"/>
                <a:gd name="connsiteY8489" fmla="*/ 1509940 h 2329115"/>
                <a:gd name="connsiteX8490" fmla="*/ 1010283 w 3526278"/>
                <a:gd name="connsiteY8490" fmla="*/ 1528279 h 2329115"/>
                <a:gd name="connsiteX8491" fmla="*/ 1006599 w 3526278"/>
                <a:gd name="connsiteY8491" fmla="*/ 1529702 h 2329115"/>
                <a:gd name="connsiteX8492" fmla="*/ 1007049 w 3526278"/>
                <a:gd name="connsiteY8492" fmla="*/ 1530814 h 2329115"/>
                <a:gd name="connsiteX8493" fmla="*/ 999453 w 3526278"/>
                <a:gd name="connsiteY8493" fmla="*/ 1549601 h 2329115"/>
                <a:gd name="connsiteX8494" fmla="*/ 997830 w 3526278"/>
                <a:gd name="connsiteY8494" fmla="*/ 1550290 h 2329115"/>
                <a:gd name="connsiteX8495" fmla="*/ 999458 w 3526278"/>
                <a:gd name="connsiteY8495" fmla="*/ 1554219 h 2329115"/>
                <a:gd name="connsiteX8496" fmla="*/ 992428 w 3526278"/>
                <a:gd name="connsiteY8496" fmla="*/ 1571192 h 2329115"/>
                <a:gd name="connsiteX8497" fmla="*/ 994398 w 3526278"/>
                <a:gd name="connsiteY8497" fmla="*/ 1575726 h 2329115"/>
                <a:gd name="connsiteX8498" fmla="*/ 986431 w 3526278"/>
                <a:gd name="connsiteY8498" fmla="*/ 1594065 h 2329115"/>
                <a:gd name="connsiteX8499" fmla="*/ 985176 w 3526278"/>
                <a:gd name="connsiteY8499" fmla="*/ 1594561 h 2329115"/>
                <a:gd name="connsiteX8500" fmla="*/ 986807 w 3526278"/>
                <a:gd name="connsiteY8500" fmla="*/ 1598499 h 2329115"/>
                <a:gd name="connsiteX8501" fmla="*/ 979210 w 3526278"/>
                <a:gd name="connsiteY8501" fmla="*/ 1616838 h 2329115"/>
                <a:gd name="connsiteX8502" fmla="*/ 978072 w 3526278"/>
                <a:gd name="connsiteY8502" fmla="*/ 1617310 h 2329115"/>
                <a:gd name="connsiteX8503" fmla="*/ 979216 w 3526278"/>
                <a:gd name="connsiteY8503" fmla="*/ 1620006 h 2329115"/>
                <a:gd name="connsiteX8504" fmla="*/ 971434 w 3526278"/>
                <a:gd name="connsiteY8504" fmla="*/ 1638346 h 2329115"/>
                <a:gd name="connsiteX8505" fmla="*/ 969991 w 3526278"/>
                <a:gd name="connsiteY8505" fmla="*/ 1638929 h 2329115"/>
                <a:gd name="connsiteX8506" fmla="*/ 971625 w 3526278"/>
                <a:gd name="connsiteY8506" fmla="*/ 1642779 h 2329115"/>
                <a:gd name="connsiteX8507" fmla="*/ 963916 w 3526278"/>
                <a:gd name="connsiteY8507" fmla="*/ 1660946 h 2329115"/>
                <a:gd name="connsiteX8508" fmla="*/ 965300 w 3526278"/>
                <a:gd name="connsiteY8508" fmla="*/ 1664286 h 2329115"/>
                <a:gd name="connsiteX8509" fmla="*/ 957703 w 3526278"/>
                <a:gd name="connsiteY8509" fmla="*/ 1682625 h 2329115"/>
                <a:gd name="connsiteX8510" fmla="*/ 956141 w 3526278"/>
                <a:gd name="connsiteY8510" fmla="*/ 1683272 h 2329115"/>
                <a:gd name="connsiteX8511" fmla="*/ 957709 w 3526278"/>
                <a:gd name="connsiteY8511" fmla="*/ 1687058 h 2329115"/>
                <a:gd name="connsiteX8512" fmla="*/ 950200 w 3526278"/>
                <a:gd name="connsiteY8512" fmla="*/ 1705186 h 2329115"/>
                <a:gd name="connsiteX8513" fmla="*/ 952649 w 3526278"/>
                <a:gd name="connsiteY8513" fmla="*/ 1711096 h 2329115"/>
                <a:gd name="connsiteX8514" fmla="*/ 945926 w 3526278"/>
                <a:gd name="connsiteY8514" fmla="*/ 1727326 h 2329115"/>
                <a:gd name="connsiteX8515" fmla="*/ 947588 w 3526278"/>
                <a:gd name="connsiteY8515" fmla="*/ 1731338 h 2329115"/>
                <a:gd name="connsiteX8516" fmla="*/ 939992 w 3526278"/>
                <a:gd name="connsiteY8516" fmla="*/ 1749678 h 2329115"/>
                <a:gd name="connsiteX8517" fmla="*/ 937982 w 3526278"/>
                <a:gd name="connsiteY8517" fmla="*/ 1750510 h 2329115"/>
                <a:gd name="connsiteX8518" fmla="*/ 939997 w 3526278"/>
                <a:gd name="connsiteY8518" fmla="*/ 1755376 h 2329115"/>
                <a:gd name="connsiteX8519" fmla="*/ 932620 w 3526278"/>
                <a:gd name="connsiteY8519" fmla="*/ 1773187 h 2329115"/>
                <a:gd name="connsiteX8520" fmla="*/ 934937 w 3526278"/>
                <a:gd name="connsiteY8520" fmla="*/ 1778781 h 2329115"/>
                <a:gd name="connsiteX8521" fmla="*/ 927531 w 3526278"/>
                <a:gd name="connsiteY8521" fmla="*/ 1796659 h 2329115"/>
                <a:gd name="connsiteX8522" fmla="*/ 929876 w 3526278"/>
                <a:gd name="connsiteY8522" fmla="*/ 1802186 h 2329115"/>
                <a:gd name="connsiteX8523" fmla="*/ 922094 w 3526278"/>
                <a:gd name="connsiteY8523" fmla="*/ 1820525 h 2329115"/>
                <a:gd name="connsiteX8524" fmla="*/ 921585 w 3526278"/>
                <a:gd name="connsiteY8524" fmla="*/ 1820732 h 2329115"/>
                <a:gd name="connsiteX8525" fmla="*/ 923550 w 3526278"/>
                <a:gd name="connsiteY8525" fmla="*/ 1825591 h 2329115"/>
                <a:gd name="connsiteX8526" fmla="*/ 917771 w 3526278"/>
                <a:gd name="connsiteY8526" fmla="*/ 1839885 h 2329115"/>
                <a:gd name="connsiteX8527" fmla="*/ 921021 w 3526278"/>
                <a:gd name="connsiteY8527" fmla="*/ 1847732 h 2329115"/>
                <a:gd name="connsiteX8528" fmla="*/ 913774 w 3526278"/>
                <a:gd name="connsiteY8528" fmla="*/ 1865227 h 2329115"/>
                <a:gd name="connsiteX8529" fmla="*/ 915959 w 3526278"/>
                <a:gd name="connsiteY8529" fmla="*/ 1870503 h 2329115"/>
                <a:gd name="connsiteX8530" fmla="*/ 908713 w 3526278"/>
                <a:gd name="connsiteY8530" fmla="*/ 1887998 h 2329115"/>
                <a:gd name="connsiteX8531" fmla="*/ 910899 w 3526278"/>
                <a:gd name="connsiteY8531" fmla="*/ 1893276 h 2329115"/>
                <a:gd name="connsiteX8532" fmla="*/ 903390 w 3526278"/>
                <a:gd name="connsiteY8532" fmla="*/ 1911404 h 2329115"/>
                <a:gd name="connsiteX8533" fmla="*/ 905838 w 3526278"/>
                <a:gd name="connsiteY8533" fmla="*/ 1917314 h 2329115"/>
                <a:gd name="connsiteX8534" fmla="*/ 899856 w 3526278"/>
                <a:gd name="connsiteY8534" fmla="*/ 1931754 h 2329115"/>
                <a:gd name="connsiteX8535" fmla="*/ 903308 w 3526278"/>
                <a:gd name="connsiteY8535" fmla="*/ 1940086 h 2329115"/>
                <a:gd name="connsiteX8536" fmla="*/ 896802 w 3526278"/>
                <a:gd name="connsiteY8536" fmla="*/ 1955791 h 2329115"/>
                <a:gd name="connsiteX8537" fmla="*/ 900778 w 3526278"/>
                <a:gd name="connsiteY8537" fmla="*/ 1965389 h 2329115"/>
                <a:gd name="connsiteX8538" fmla="*/ 893455 w 3526278"/>
                <a:gd name="connsiteY8538" fmla="*/ 1983071 h 2329115"/>
                <a:gd name="connsiteX8539" fmla="*/ 895717 w 3526278"/>
                <a:gd name="connsiteY8539" fmla="*/ 1988793 h 2329115"/>
                <a:gd name="connsiteX8540" fmla="*/ 889447 w 3526278"/>
                <a:gd name="connsiteY8540" fmla="*/ 2004650 h 2329115"/>
                <a:gd name="connsiteX8541" fmla="*/ 893187 w 3526278"/>
                <a:gd name="connsiteY8541" fmla="*/ 2013463 h 2329115"/>
                <a:gd name="connsiteX8542" fmla="*/ 887000 w 3526278"/>
                <a:gd name="connsiteY8542" fmla="*/ 2028042 h 2329115"/>
                <a:gd name="connsiteX8543" fmla="*/ 890656 w 3526278"/>
                <a:gd name="connsiteY8543" fmla="*/ 2036868 h 2329115"/>
                <a:gd name="connsiteX8544" fmla="*/ 884501 w 3526278"/>
                <a:gd name="connsiteY8544" fmla="*/ 2051730 h 2329115"/>
                <a:gd name="connsiteX8545" fmla="*/ 888126 w 3526278"/>
                <a:gd name="connsiteY8545" fmla="*/ 2060274 h 2329115"/>
                <a:gd name="connsiteX8546" fmla="*/ 881167 w 3526278"/>
                <a:gd name="connsiteY8546" fmla="*/ 2076674 h 2329115"/>
                <a:gd name="connsiteX8547" fmla="*/ 884330 w 3526278"/>
                <a:gd name="connsiteY8547" fmla="*/ 2084311 h 2329115"/>
                <a:gd name="connsiteX8548" fmla="*/ 878349 w 3526278"/>
                <a:gd name="connsiteY8548" fmla="*/ 2098751 h 2329115"/>
                <a:gd name="connsiteX8549" fmla="*/ 881800 w 3526278"/>
                <a:gd name="connsiteY8549" fmla="*/ 2107083 h 2329115"/>
                <a:gd name="connsiteX8550" fmla="*/ 875033 w 3526278"/>
                <a:gd name="connsiteY8550" fmla="*/ 2123421 h 2329115"/>
                <a:gd name="connsiteX8551" fmla="*/ 879270 w 3526278"/>
                <a:gd name="connsiteY8551" fmla="*/ 2133651 h 2329115"/>
                <a:gd name="connsiteX8552" fmla="*/ 874481 w 3526278"/>
                <a:gd name="connsiteY8552" fmla="*/ 2145213 h 2329115"/>
                <a:gd name="connsiteX8553" fmla="*/ 879270 w 3526278"/>
                <a:gd name="connsiteY8553" fmla="*/ 2157057 h 2329115"/>
                <a:gd name="connsiteX8554" fmla="*/ 873231 w 3526278"/>
                <a:gd name="connsiteY8554" fmla="*/ 2171990 h 2329115"/>
                <a:gd name="connsiteX8555" fmla="*/ 876740 w 3526278"/>
                <a:gd name="connsiteY8555" fmla="*/ 2180461 h 2329115"/>
                <a:gd name="connsiteX8556" fmla="*/ 871811 w 3526278"/>
                <a:gd name="connsiteY8556" fmla="*/ 2192361 h 2329115"/>
                <a:gd name="connsiteX8557" fmla="*/ 876740 w 3526278"/>
                <a:gd name="connsiteY8557" fmla="*/ 2205131 h 2329115"/>
                <a:gd name="connsiteX8558" fmla="*/ 870590 w 3526278"/>
                <a:gd name="connsiteY8558" fmla="*/ 2221063 h 2329115"/>
                <a:gd name="connsiteX8559" fmla="*/ 874209 w 3526278"/>
                <a:gd name="connsiteY8559" fmla="*/ 2229802 h 2329115"/>
                <a:gd name="connsiteX8560" fmla="*/ 869231 w 3526278"/>
                <a:gd name="connsiteY8560" fmla="*/ 2241820 h 2329115"/>
                <a:gd name="connsiteX8561" fmla="*/ 874209 w 3526278"/>
                <a:gd name="connsiteY8561" fmla="*/ 2253839 h 2329115"/>
                <a:gd name="connsiteX8562" fmla="*/ 868969 w 3526278"/>
                <a:gd name="connsiteY8562" fmla="*/ 2266490 h 2329115"/>
                <a:gd name="connsiteX8563" fmla="*/ 874209 w 3526278"/>
                <a:gd name="connsiteY8563" fmla="*/ 2279142 h 2329115"/>
                <a:gd name="connsiteX8564" fmla="*/ 869231 w 3526278"/>
                <a:gd name="connsiteY8564" fmla="*/ 2291161 h 2329115"/>
                <a:gd name="connsiteX8565" fmla="*/ 874209 w 3526278"/>
                <a:gd name="connsiteY8565" fmla="*/ 2303180 h 2329115"/>
                <a:gd name="connsiteX8566" fmla="*/ 848274 w 3526278"/>
                <a:gd name="connsiteY8566" fmla="*/ 2329115 h 2329115"/>
                <a:gd name="connsiteX8567" fmla="*/ 822338 w 3526278"/>
                <a:gd name="connsiteY8567" fmla="*/ 2303180 h 2329115"/>
                <a:gd name="connsiteX8568" fmla="*/ 827317 w 3526278"/>
                <a:gd name="connsiteY8568" fmla="*/ 2291161 h 2329115"/>
                <a:gd name="connsiteX8569" fmla="*/ 822338 w 3526278"/>
                <a:gd name="connsiteY8569" fmla="*/ 2279142 h 2329115"/>
                <a:gd name="connsiteX8570" fmla="*/ 827578 w 3526278"/>
                <a:gd name="connsiteY8570" fmla="*/ 2266490 h 2329115"/>
                <a:gd name="connsiteX8571" fmla="*/ 822338 w 3526278"/>
                <a:gd name="connsiteY8571" fmla="*/ 2253839 h 2329115"/>
                <a:gd name="connsiteX8572" fmla="*/ 827317 w 3526278"/>
                <a:gd name="connsiteY8572" fmla="*/ 2241820 h 2329115"/>
                <a:gd name="connsiteX8573" fmla="*/ 822338 w 3526278"/>
                <a:gd name="connsiteY8573" fmla="*/ 2229802 h 2329115"/>
                <a:gd name="connsiteX8574" fmla="*/ 828577 w 3526278"/>
                <a:gd name="connsiteY8574" fmla="*/ 2214740 h 2329115"/>
                <a:gd name="connsiteX8575" fmla="*/ 824869 w 3526278"/>
                <a:gd name="connsiteY8575" fmla="*/ 2205131 h 2329115"/>
                <a:gd name="connsiteX8576" fmla="*/ 829798 w 3526278"/>
                <a:gd name="connsiteY8576" fmla="*/ 2192361 h 2329115"/>
                <a:gd name="connsiteX8577" fmla="*/ 824869 w 3526278"/>
                <a:gd name="connsiteY8577" fmla="*/ 2180461 h 2329115"/>
                <a:gd name="connsiteX8578" fmla="*/ 830937 w 3526278"/>
                <a:gd name="connsiteY8578" fmla="*/ 2165809 h 2329115"/>
                <a:gd name="connsiteX8579" fmla="*/ 827399 w 3526278"/>
                <a:gd name="connsiteY8579" fmla="*/ 2157057 h 2329115"/>
                <a:gd name="connsiteX8580" fmla="*/ 832188 w 3526278"/>
                <a:gd name="connsiteY8580" fmla="*/ 2145213 h 2329115"/>
                <a:gd name="connsiteX8581" fmla="*/ 827399 w 3526278"/>
                <a:gd name="connsiteY8581" fmla="*/ 2133651 h 2329115"/>
                <a:gd name="connsiteX8582" fmla="*/ 834166 w 3526278"/>
                <a:gd name="connsiteY8582" fmla="*/ 2117313 h 2329115"/>
                <a:gd name="connsiteX8583" fmla="*/ 829929 w 3526278"/>
                <a:gd name="connsiteY8583" fmla="*/ 2107083 h 2329115"/>
                <a:gd name="connsiteX8584" fmla="*/ 835910 w 3526278"/>
                <a:gd name="connsiteY8584" fmla="*/ 2092643 h 2329115"/>
                <a:gd name="connsiteX8585" fmla="*/ 832459 w 3526278"/>
                <a:gd name="connsiteY8585" fmla="*/ 2084311 h 2329115"/>
                <a:gd name="connsiteX8586" fmla="*/ 838747 w 3526278"/>
                <a:gd name="connsiteY8586" fmla="*/ 2069129 h 2329115"/>
                <a:gd name="connsiteX8587" fmla="*/ 834990 w 3526278"/>
                <a:gd name="connsiteY8587" fmla="*/ 2060274 h 2329115"/>
                <a:gd name="connsiteX8588" fmla="*/ 841175 w 3526278"/>
                <a:gd name="connsiteY8588" fmla="*/ 2045695 h 2329115"/>
                <a:gd name="connsiteX8589" fmla="*/ 837520 w 3526278"/>
                <a:gd name="connsiteY8589" fmla="*/ 2036868 h 2329115"/>
                <a:gd name="connsiteX8590" fmla="*/ 843675 w 3526278"/>
                <a:gd name="connsiteY8590" fmla="*/ 2022007 h 2329115"/>
                <a:gd name="connsiteX8591" fmla="*/ 840050 w 3526278"/>
                <a:gd name="connsiteY8591" fmla="*/ 2013463 h 2329115"/>
                <a:gd name="connsiteX8592" fmla="*/ 846409 w 3526278"/>
                <a:gd name="connsiteY8592" fmla="*/ 1998477 h 2329115"/>
                <a:gd name="connsiteX8593" fmla="*/ 842581 w 3526278"/>
                <a:gd name="connsiteY8593" fmla="*/ 1988793 h 2329115"/>
                <a:gd name="connsiteX8594" fmla="*/ 849169 w 3526278"/>
                <a:gd name="connsiteY8594" fmla="*/ 1972130 h 2329115"/>
                <a:gd name="connsiteX8595" fmla="*/ 846376 w 3526278"/>
                <a:gd name="connsiteY8595" fmla="*/ 1965389 h 2329115"/>
                <a:gd name="connsiteX8596" fmla="*/ 854146 w 3526278"/>
                <a:gd name="connsiteY8596" fmla="*/ 1946628 h 2329115"/>
                <a:gd name="connsiteX8597" fmla="*/ 851437 w 3526278"/>
                <a:gd name="connsiteY8597" fmla="*/ 1940086 h 2329115"/>
                <a:gd name="connsiteX8598" fmla="*/ 857418 w 3526278"/>
                <a:gd name="connsiteY8598" fmla="*/ 1925646 h 2329115"/>
                <a:gd name="connsiteX8599" fmla="*/ 853967 w 3526278"/>
                <a:gd name="connsiteY8599" fmla="*/ 1917314 h 2329115"/>
                <a:gd name="connsiteX8600" fmla="*/ 861476 w 3526278"/>
                <a:gd name="connsiteY8600" fmla="*/ 1899186 h 2329115"/>
                <a:gd name="connsiteX8601" fmla="*/ 859028 w 3526278"/>
                <a:gd name="connsiteY8601" fmla="*/ 1893276 h 2329115"/>
                <a:gd name="connsiteX8602" fmla="*/ 866274 w 3526278"/>
                <a:gd name="connsiteY8602" fmla="*/ 1875781 h 2329115"/>
                <a:gd name="connsiteX8603" fmla="*/ 864088 w 3526278"/>
                <a:gd name="connsiteY8603" fmla="*/ 1870503 h 2329115"/>
                <a:gd name="connsiteX8604" fmla="*/ 870069 w 3526278"/>
                <a:gd name="connsiteY8604" fmla="*/ 1856063 h 2329115"/>
                <a:gd name="connsiteX8605" fmla="*/ 866618 w 3526278"/>
                <a:gd name="connsiteY8605" fmla="*/ 1847732 h 2329115"/>
                <a:gd name="connsiteX8606" fmla="*/ 873710 w 3526278"/>
                <a:gd name="connsiteY8606" fmla="*/ 1830612 h 2329115"/>
                <a:gd name="connsiteX8607" fmla="*/ 871679 w 3526278"/>
                <a:gd name="connsiteY8607" fmla="*/ 1825591 h 2329115"/>
                <a:gd name="connsiteX8608" fmla="*/ 878994 w 3526278"/>
                <a:gd name="connsiteY8608" fmla="*/ 1807499 h 2329115"/>
                <a:gd name="connsiteX8609" fmla="*/ 876740 w 3526278"/>
                <a:gd name="connsiteY8609" fmla="*/ 1802186 h 2329115"/>
                <a:gd name="connsiteX8610" fmla="*/ 884206 w 3526278"/>
                <a:gd name="connsiteY8610" fmla="*/ 1784589 h 2329115"/>
                <a:gd name="connsiteX8611" fmla="*/ 881800 w 3526278"/>
                <a:gd name="connsiteY8611" fmla="*/ 1778781 h 2329115"/>
                <a:gd name="connsiteX8612" fmla="*/ 889581 w 3526278"/>
                <a:gd name="connsiteY8612" fmla="*/ 1759994 h 2329115"/>
                <a:gd name="connsiteX8613" fmla="*/ 889972 w 3526278"/>
                <a:gd name="connsiteY8613" fmla="*/ 1759832 h 2329115"/>
                <a:gd name="connsiteX8614" fmla="*/ 888126 w 3526278"/>
                <a:gd name="connsiteY8614" fmla="*/ 1755376 h 2329115"/>
                <a:gd name="connsiteX8615" fmla="*/ 895723 w 3526278"/>
                <a:gd name="connsiteY8615" fmla="*/ 1737037 h 2329115"/>
                <a:gd name="connsiteX8616" fmla="*/ 897732 w 3526278"/>
                <a:gd name="connsiteY8616" fmla="*/ 1736204 h 2329115"/>
                <a:gd name="connsiteX8617" fmla="*/ 895717 w 3526278"/>
                <a:gd name="connsiteY8617" fmla="*/ 1731338 h 2329115"/>
                <a:gd name="connsiteX8618" fmla="*/ 902439 w 3526278"/>
                <a:gd name="connsiteY8618" fmla="*/ 1715108 h 2329115"/>
                <a:gd name="connsiteX8619" fmla="*/ 900778 w 3526278"/>
                <a:gd name="connsiteY8619" fmla="*/ 1711096 h 2329115"/>
                <a:gd name="connsiteX8620" fmla="*/ 908286 w 3526278"/>
                <a:gd name="connsiteY8620" fmla="*/ 1692968 h 2329115"/>
                <a:gd name="connsiteX8621" fmla="*/ 905838 w 3526278"/>
                <a:gd name="connsiteY8621" fmla="*/ 1687058 h 2329115"/>
                <a:gd name="connsiteX8622" fmla="*/ 913434 w 3526278"/>
                <a:gd name="connsiteY8622" fmla="*/ 1668719 h 2329115"/>
                <a:gd name="connsiteX8623" fmla="*/ 914997 w 3526278"/>
                <a:gd name="connsiteY8623" fmla="*/ 1668071 h 2329115"/>
                <a:gd name="connsiteX8624" fmla="*/ 913429 w 3526278"/>
                <a:gd name="connsiteY8624" fmla="*/ 1664286 h 2329115"/>
                <a:gd name="connsiteX8625" fmla="*/ 920436 w 3526278"/>
                <a:gd name="connsiteY8625" fmla="*/ 1647368 h 2329115"/>
                <a:gd name="connsiteX8626" fmla="*/ 918489 w 3526278"/>
                <a:gd name="connsiteY8626" fmla="*/ 1642779 h 2329115"/>
                <a:gd name="connsiteX8627" fmla="*/ 926270 w 3526278"/>
                <a:gd name="connsiteY8627" fmla="*/ 1624440 h 2329115"/>
                <a:gd name="connsiteX8628" fmla="*/ 927713 w 3526278"/>
                <a:gd name="connsiteY8628" fmla="*/ 1623856 h 2329115"/>
                <a:gd name="connsiteX8629" fmla="*/ 926079 w 3526278"/>
                <a:gd name="connsiteY8629" fmla="*/ 1620006 h 2329115"/>
                <a:gd name="connsiteX8630" fmla="*/ 933861 w 3526278"/>
                <a:gd name="connsiteY8630" fmla="*/ 1601667 h 2329115"/>
                <a:gd name="connsiteX8631" fmla="*/ 935906 w 3526278"/>
                <a:gd name="connsiteY8631" fmla="*/ 1600840 h 2329115"/>
                <a:gd name="connsiteX8632" fmla="*/ 934936 w 3526278"/>
                <a:gd name="connsiteY8632" fmla="*/ 1598499 h 2329115"/>
                <a:gd name="connsiteX8633" fmla="*/ 942234 w 3526278"/>
                <a:gd name="connsiteY8633" fmla="*/ 1580878 h 2329115"/>
                <a:gd name="connsiteX8634" fmla="*/ 939996 w 3526278"/>
                <a:gd name="connsiteY8634" fmla="*/ 1575726 h 2329115"/>
                <a:gd name="connsiteX8635" fmla="*/ 947963 w 3526278"/>
                <a:gd name="connsiteY8635" fmla="*/ 1557387 h 2329115"/>
                <a:gd name="connsiteX8636" fmla="*/ 948767 w 3526278"/>
                <a:gd name="connsiteY8636" fmla="*/ 1557069 h 2329115"/>
                <a:gd name="connsiteX8637" fmla="*/ 947587 w 3526278"/>
                <a:gd name="connsiteY8637" fmla="*/ 1554219 h 2329115"/>
                <a:gd name="connsiteX8638" fmla="*/ 955184 w 3526278"/>
                <a:gd name="connsiteY8638" fmla="*/ 1535880 h 2329115"/>
                <a:gd name="connsiteX8639" fmla="*/ 956933 w 3526278"/>
                <a:gd name="connsiteY8639" fmla="*/ 1535155 h 2329115"/>
                <a:gd name="connsiteX8640" fmla="*/ 955178 w 3526278"/>
                <a:gd name="connsiteY8640" fmla="*/ 1530814 h 2329115"/>
                <a:gd name="connsiteX8641" fmla="*/ 962774 w 3526278"/>
                <a:gd name="connsiteY8641" fmla="*/ 1512027 h 2329115"/>
                <a:gd name="connsiteX8642" fmla="*/ 963551 w 3526278"/>
                <a:gd name="connsiteY8642" fmla="*/ 1511698 h 2329115"/>
                <a:gd name="connsiteX8643" fmla="*/ 962769 w 3526278"/>
                <a:gd name="connsiteY8643" fmla="*/ 1509940 h 2329115"/>
                <a:gd name="connsiteX8644" fmla="*/ 970921 w 3526278"/>
                <a:gd name="connsiteY8644" fmla="*/ 1491601 h 2329115"/>
                <a:gd name="connsiteX8645" fmla="*/ 975013 w 3526278"/>
                <a:gd name="connsiteY8645" fmla="*/ 1490021 h 2329115"/>
                <a:gd name="connsiteX8646" fmla="*/ 974155 w 3526278"/>
                <a:gd name="connsiteY8646" fmla="*/ 1487800 h 2329115"/>
                <a:gd name="connsiteX8647" fmla="*/ 981752 w 3526278"/>
                <a:gd name="connsiteY8647" fmla="*/ 1468119 h 2329115"/>
                <a:gd name="connsiteX8648" fmla="*/ 982607 w 3526278"/>
                <a:gd name="connsiteY8648" fmla="*/ 1467738 h 2329115"/>
                <a:gd name="connsiteX8649" fmla="*/ 981746 w 3526278"/>
                <a:gd name="connsiteY8649" fmla="*/ 1465660 h 2329115"/>
                <a:gd name="connsiteX8650" fmla="*/ 989343 w 3526278"/>
                <a:gd name="connsiteY8650" fmla="*/ 1447321 h 2329115"/>
                <a:gd name="connsiteX8651" fmla="*/ 990216 w 3526278"/>
                <a:gd name="connsiteY8651" fmla="*/ 1446959 h 2329115"/>
                <a:gd name="connsiteX8652" fmla="*/ 989337 w 3526278"/>
                <a:gd name="connsiteY8652" fmla="*/ 1444786 h 2329115"/>
                <a:gd name="connsiteX8653" fmla="*/ 996933 w 3526278"/>
                <a:gd name="connsiteY8653" fmla="*/ 1425999 h 2329115"/>
                <a:gd name="connsiteX8654" fmla="*/ 999824 w 3526278"/>
                <a:gd name="connsiteY8654" fmla="*/ 1424772 h 2329115"/>
                <a:gd name="connsiteX8655" fmla="*/ 999458 w 3526278"/>
                <a:gd name="connsiteY8655" fmla="*/ 1423911 h 2329115"/>
                <a:gd name="connsiteX8656" fmla="*/ 1007239 w 3526278"/>
                <a:gd name="connsiteY8656" fmla="*/ 1405572 h 2329115"/>
                <a:gd name="connsiteX8657" fmla="*/ 1008371 w 3526278"/>
                <a:gd name="connsiteY8657" fmla="*/ 1405114 h 2329115"/>
                <a:gd name="connsiteX8658" fmla="*/ 1007049 w 3526278"/>
                <a:gd name="connsiteY8658" fmla="*/ 1401770 h 2329115"/>
                <a:gd name="connsiteX8659" fmla="*/ 1014830 w 3526278"/>
                <a:gd name="connsiteY8659" fmla="*/ 1382089 h 2329115"/>
                <a:gd name="connsiteX8660" fmla="*/ 1018749 w 3526278"/>
                <a:gd name="connsiteY8660" fmla="*/ 1380389 h 2329115"/>
                <a:gd name="connsiteX8661" fmla="*/ 1018435 w 3526278"/>
                <a:gd name="connsiteY8661" fmla="*/ 1379631 h 2329115"/>
                <a:gd name="connsiteX8662" fmla="*/ 1026031 w 3526278"/>
                <a:gd name="connsiteY8662" fmla="*/ 1361292 h 2329115"/>
                <a:gd name="connsiteX8663" fmla="*/ 1026905 w 3526278"/>
                <a:gd name="connsiteY8663" fmla="*/ 1360929 h 2329115"/>
                <a:gd name="connsiteX8664" fmla="*/ 1026026 w 3526278"/>
                <a:gd name="connsiteY8664" fmla="*/ 1358756 h 2329115"/>
                <a:gd name="connsiteX8665" fmla="*/ 1033622 w 3526278"/>
                <a:gd name="connsiteY8665" fmla="*/ 1339969 h 2329115"/>
                <a:gd name="connsiteX8666" fmla="*/ 1036505 w 3526278"/>
                <a:gd name="connsiteY8666" fmla="*/ 1338746 h 2329115"/>
                <a:gd name="connsiteX8667" fmla="*/ 1036147 w 3526278"/>
                <a:gd name="connsiteY8667" fmla="*/ 1337881 h 2329115"/>
                <a:gd name="connsiteX8668" fmla="*/ 1043743 w 3526278"/>
                <a:gd name="connsiteY8668" fmla="*/ 1319542 h 2329115"/>
                <a:gd name="connsiteX8669" fmla="*/ 1046795 w 3526278"/>
                <a:gd name="connsiteY8669" fmla="*/ 1318278 h 2329115"/>
                <a:gd name="connsiteX8670" fmla="*/ 1046268 w 3526278"/>
                <a:gd name="connsiteY8670" fmla="*/ 1317007 h 2329115"/>
                <a:gd name="connsiteX8671" fmla="*/ 1054049 w 3526278"/>
                <a:gd name="connsiteY8671" fmla="*/ 1298220 h 2329115"/>
                <a:gd name="connsiteX8672" fmla="*/ 1057865 w 3526278"/>
                <a:gd name="connsiteY8672" fmla="*/ 1296639 h 2329115"/>
                <a:gd name="connsiteX8673" fmla="*/ 1057654 w 3526278"/>
                <a:gd name="connsiteY8673" fmla="*/ 1296132 h 2329115"/>
                <a:gd name="connsiteX8674" fmla="*/ 1065251 w 3526278"/>
                <a:gd name="connsiteY8674" fmla="*/ 1277793 h 2329115"/>
                <a:gd name="connsiteX8675" fmla="*/ 1068291 w 3526278"/>
                <a:gd name="connsiteY8675" fmla="*/ 1276533 h 2329115"/>
                <a:gd name="connsiteX8676" fmla="*/ 1067775 w 3526278"/>
                <a:gd name="connsiteY8676" fmla="*/ 1275257 h 2329115"/>
                <a:gd name="connsiteX8677" fmla="*/ 1075372 w 3526278"/>
                <a:gd name="connsiteY8677" fmla="*/ 1256470 h 2329115"/>
                <a:gd name="connsiteX8678" fmla="*/ 1078014 w 3526278"/>
                <a:gd name="connsiteY8678" fmla="*/ 1255349 h 2329115"/>
                <a:gd name="connsiteX8679" fmla="*/ 1085492 w 3526278"/>
                <a:gd name="connsiteY8679" fmla="*/ 1236414 h 2329115"/>
                <a:gd name="connsiteX8680" fmla="*/ 1088381 w 3526278"/>
                <a:gd name="connsiteY8680" fmla="*/ 1235159 h 2329115"/>
                <a:gd name="connsiteX8681" fmla="*/ 1095798 w 3526278"/>
                <a:gd name="connsiteY8681" fmla="*/ 1217251 h 2329115"/>
                <a:gd name="connsiteX8682" fmla="*/ 1099614 w 3526278"/>
                <a:gd name="connsiteY8682" fmla="*/ 1215671 h 2329115"/>
                <a:gd name="connsiteX8683" fmla="*/ 1099403 w 3526278"/>
                <a:gd name="connsiteY8683" fmla="*/ 1215163 h 2329115"/>
                <a:gd name="connsiteX8684" fmla="*/ 1107000 w 3526278"/>
                <a:gd name="connsiteY8684" fmla="*/ 1196824 h 2329115"/>
                <a:gd name="connsiteX8685" fmla="*/ 1109827 w 3526278"/>
                <a:gd name="connsiteY8685" fmla="*/ 1195653 h 2329115"/>
                <a:gd name="connsiteX8686" fmla="*/ 1109525 w 3526278"/>
                <a:gd name="connsiteY8686" fmla="*/ 1194921 h 2329115"/>
                <a:gd name="connsiteX8687" fmla="*/ 1117121 w 3526278"/>
                <a:gd name="connsiteY8687" fmla="*/ 1176582 h 2329115"/>
                <a:gd name="connsiteX8688" fmla="*/ 1119868 w 3526278"/>
                <a:gd name="connsiteY8688" fmla="*/ 1175444 h 2329115"/>
                <a:gd name="connsiteX8689" fmla="*/ 1127797 w 3526278"/>
                <a:gd name="connsiteY8689" fmla="*/ 1157605 h 2329115"/>
                <a:gd name="connsiteX8690" fmla="*/ 1133720 w 3526278"/>
                <a:gd name="connsiteY8690" fmla="*/ 1155319 h 2329115"/>
                <a:gd name="connsiteX8691" fmla="*/ 1141158 w 3526278"/>
                <a:gd name="connsiteY8691" fmla="*/ 1137363 h 2329115"/>
                <a:gd name="connsiteX8692" fmla="*/ 1144433 w 3526278"/>
                <a:gd name="connsiteY8692" fmla="*/ 1136006 h 2329115"/>
                <a:gd name="connsiteX8693" fmla="*/ 1143683 w 3526278"/>
                <a:gd name="connsiteY8693" fmla="*/ 1134194 h 2329115"/>
                <a:gd name="connsiteX8694" fmla="*/ 1151279 w 3526278"/>
                <a:gd name="connsiteY8694" fmla="*/ 1115855 h 2329115"/>
                <a:gd name="connsiteX8695" fmla="*/ 1157695 w 3526278"/>
                <a:gd name="connsiteY8695" fmla="*/ 1113198 h 2329115"/>
                <a:gd name="connsiteX8696" fmla="*/ 1163931 w 3526278"/>
                <a:gd name="connsiteY8696" fmla="*/ 1098143 h 2329115"/>
                <a:gd name="connsiteX8697" fmla="*/ 1169374 w 3526278"/>
                <a:gd name="connsiteY8697" fmla="*/ 1095889 h 2329115"/>
                <a:gd name="connsiteX8698" fmla="*/ 1168985 w 3526278"/>
                <a:gd name="connsiteY8698" fmla="*/ 1094975 h 2329115"/>
                <a:gd name="connsiteX8699" fmla="*/ 1176767 w 3526278"/>
                <a:gd name="connsiteY8699" fmla="*/ 1076636 h 2329115"/>
                <a:gd name="connsiteX8700" fmla="*/ 1181410 w 3526278"/>
                <a:gd name="connsiteY8700" fmla="*/ 1074758 h 2329115"/>
                <a:gd name="connsiteX8701" fmla="*/ 1187969 w 3526278"/>
                <a:gd name="connsiteY8701" fmla="*/ 1058924 h 2329115"/>
                <a:gd name="connsiteX8702" fmla="*/ 1193402 w 3526278"/>
                <a:gd name="connsiteY8702" fmla="*/ 1056673 h 2329115"/>
                <a:gd name="connsiteX8703" fmla="*/ 1200620 w 3526278"/>
                <a:gd name="connsiteY8703" fmla="*/ 1037972 h 2329115"/>
                <a:gd name="connsiteX8704" fmla="*/ 1206887 w 3526278"/>
                <a:gd name="connsiteY8704" fmla="*/ 1035186 h 2329115"/>
                <a:gd name="connsiteX8705" fmla="*/ 1213456 w 3526278"/>
                <a:gd name="connsiteY8705" fmla="*/ 1019705 h 2329115"/>
                <a:gd name="connsiteX8706" fmla="*/ 1220787 w 3526278"/>
                <a:gd name="connsiteY8706" fmla="*/ 1016740 h 2329115"/>
                <a:gd name="connsiteX8707" fmla="*/ 1227187 w 3526278"/>
                <a:gd name="connsiteY8707" fmla="*/ 1000912 h 2329115"/>
                <a:gd name="connsiteX8708" fmla="*/ 1233543 w 3526278"/>
                <a:gd name="connsiteY8708" fmla="*/ 998216 h 2329115"/>
                <a:gd name="connsiteX8709" fmla="*/ 1239839 w 3526278"/>
                <a:gd name="connsiteY8709" fmla="*/ 983016 h 2329115"/>
                <a:gd name="connsiteX8710" fmla="*/ 1246295 w 3526278"/>
                <a:gd name="connsiteY8710" fmla="*/ 980342 h 2329115"/>
                <a:gd name="connsiteX8711" fmla="*/ 1252675 w 3526278"/>
                <a:gd name="connsiteY8711" fmla="*/ 965305 h 2329115"/>
                <a:gd name="connsiteX8712" fmla="*/ 1259082 w 3526278"/>
                <a:gd name="connsiteY8712" fmla="*/ 962714 h 2329115"/>
                <a:gd name="connsiteX8713" fmla="*/ 1266407 w 3526278"/>
                <a:gd name="connsiteY8713" fmla="*/ 944167 h 2329115"/>
                <a:gd name="connsiteX8714" fmla="*/ 1272700 w 3526278"/>
                <a:gd name="connsiteY8714" fmla="*/ 941433 h 2329115"/>
                <a:gd name="connsiteX8715" fmla="*/ 1279058 w 3526278"/>
                <a:gd name="connsiteY8715" fmla="*/ 926085 h 2329115"/>
                <a:gd name="connsiteX8716" fmla="*/ 1284907 w 3526278"/>
                <a:gd name="connsiteY8716" fmla="*/ 923662 h 2329115"/>
                <a:gd name="connsiteX8717" fmla="*/ 1292265 w 3526278"/>
                <a:gd name="connsiteY8717" fmla="*/ 907108 h 2329115"/>
                <a:gd name="connsiteX8718" fmla="*/ 1302934 w 3526278"/>
                <a:gd name="connsiteY8718" fmla="*/ 902991 h 2329115"/>
                <a:gd name="connsiteX8719" fmla="*/ 1308156 w 3526278"/>
                <a:gd name="connsiteY8719" fmla="*/ 889767 h 2329115"/>
                <a:gd name="connsiteX8720" fmla="*/ 1314641 w 3526278"/>
                <a:gd name="connsiteY8720" fmla="*/ 886949 h 2329115"/>
                <a:gd name="connsiteX8721" fmla="*/ 1320807 w 3526278"/>
                <a:gd name="connsiteY8721" fmla="*/ 870974 h 2329115"/>
                <a:gd name="connsiteX8722" fmla="*/ 1331517 w 3526278"/>
                <a:gd name="connsiteY8722" fmla="*/ 866214 h 2329115"/>
                <a:gd name="connsiteX8723" fmla="*/ 1336174 w 3526278"/>
                <a:gd name="connsiteY8723" fmla="*/ 855237 h 2329115"/>
                <a:gd name="connsiteX8724" fmla="*/ 1343507 w 3526278"/>
                <a:gd name="connsiteY8724" fmla="*/ 852273 h 2329115"/>
                <a:gd name="connsiteX8725" fmla="*/ 1349906 w 3526278"/>
                <a:gd name="connsiteY8725" fmla="*/ 836446 h 2329115"/>
                <a:gd name="connsiteX8726" fmla="*/ 1359331 w 3526278"/>
                <a:gd name="connsiteY8726" fmla="*/ 832447 h 2329115"/>
                <a:gd name="connsiteX8727" fmla="*/ 1365088 w 3526278"/>
                <a:gd name="connsiteY8727" fmla="*/ 818549 h 2329115"/>
                <a:gd name="connsiteX8728" fmla="*/ 1375119 w 3526278"/>
                <a:gd name="connsiteY8728" fmla="*/ 814393 h 2329115"/>
                <a:gd name="connsiteX8729" fmla="*/ 1380454 w 3526278"/>
                <a:gd name="connsiteY8729" fmla="*/ 801208 h 2329115"/>
                <a:gd name="connsiteX8730" fmla="*/ 1388660 w 3526278"/>
                <a:gd name="connsiteY8730" fmla="*/ 797727 h 2329115"/>
                <a:gd name="connsiteX8731" fmla="*/ 1394185 w 3526278"/>
                <a:gd name="connsiteY8731" fmla="*/ 784390 h 2329115"/>
                <a:gd name="connsiteX8732" fmla="*/ 1403655 w 3526278"/>
                <a:gd name="connsiteY8732" fmla="*/ 780467 h 2329115"/>
                <a:gd name="connsiteX8733" fmla="*/ 1409367 w 3526278"/>
                <a:gd name="connsiteY8733" fmla="*/ 766678 h 2329115"/>
                <a:gd name="connsiteX8734" fmla="*/ 1419785 w 3526278"/>
                <a:gd name="connsiteY8734" fmla="*/ 762362 h 2329115"/>
                <a:gd name="connsiteX8735" fmla="*/ 1424733 w 3526278"/>
                <a:gd name="connsiteY8735" fmla="*/ 750416 h 2329115"/>
                <a:gd name="connsiteX8736" fmla="*/ 1435415 w 3526278"/>
                <a:gd name="connsiteY8736" fmla="*/ 745992 h 2329115"/>
                <a:gd name="connsiteX8737" fmla="*/ 1440996 w 3526278"/>
                <a:gd name="connsiteY8737" fmla="*/ 732519 h 2329115"/>
                <a:gd name="connsiteX8738" fmla="*/ 1451731 w 3526278"/>
                <a:gd name="connsiteY8738" fmla="*/ 728072 h 2329115"/>
                <a:gd name="connsiteX8739" fmla="*/ 1456177 w 3526278"/>
                <a:gd name="connsiteY8739" fmla="*/ 717337 h 2329115"/>
                <a:gd name="connsiteX8740" fmla="*/ 1467806 w 3526278"/>
                <a:gd name="connsiteY8740" fmla="*/ 712520 h 2329115"/>
                <a:gd name="connsiteX8741" fmla="*/ 1472624 w 3526278"/>
                <a:gd name="connsiteY8741" fmla="*/ 700891 h 2329115"/>
                <a:gd name="connsiteX8742" fmla="*/ 1482586 w 3526278"/>
                <a:gd name="connsiteY8742" fmla="*/ 696764 h 2329115"/>
                <a:gd name="connsiteX8743" fmla="*/ 1487805 w 3526278"/>
                <a:gd name="connsiteY8743" fmla="*/ 683550 h 2329115"/>
                <a:gd name="connsiteX8744" fmla="*/ 1498143 w 3526278"/>
                <a:gd name="connsiteY8744" fmla="*/ 679058 h 2329115"/>
                <a:gd name="connsiteX8745" fmla="*/ 1503172 w 3526278"/>
                <a:gd name="connsiteY8745" fmla="*/ 666917 h 2329115"/>
                <a:gd name="connsiteX8746" fmla="*/ 1515314 w 3526278"/>
                <a:gd name="connsiteY8746" fmla="*/ 661888 h 2329115"/>
                <a:gd name="connsiteX8747" fmla="*/ 1519805 w 3526278"/>
                <a:gd name="connsiteY8747" fmla="*/ 651550 h 2329115"/>
                <a:gd name="connsiteX8748" fmla="*/ 1533019 w 3526278"/>
                <a:gd name="connsiteY8748" fmla="*/ 646331 h 2329115"/>
                <a:gd name="connsiteX8749" fmla="*/ 1537146 w 3526278"/>
                <a:gd name="connsiteY8749" fmla="*/ 636369 h 2329115"/>
                <a:gd name="connsiteX8750" fmla="*/ 1549003 w 3526278"/>
                <a:gd name="connsiteY8750" fmla="*/ 631457 h 2329115"/>
                <a:gd name="connsiteX8751" fmla="*/ 1553592 w 3526278"/>
                <a:gd name="connsiteY8751" fmla="*/ 620107 h 2329115"/>
                <a:gd name="connsiteX8752" fmla="*/ 1567359 w 3526278"/>
                <a:gd name="connsiteY8752" fmla="*/ 614266 h 2329115"/>
                <a:gd name="connsiteX8753" fmla="*/ 1571304 w 3526278"/>
                <a:gd name="connsiteY8753" fmla="*/ 604741 h 2329115"/>
                <a:gd name="connsiteX8754" fmla="*/ 1582132 w 3526278"/>
                <a:gd name="connsiteY8754" fmla="*/ 600255 h 2329115"/>
                <a:gd name="connsiteX8755" fmla="*/ 1583130 w 3526278"/>
                <a:gd name="connsiteY8755" fmla="*/ 597905 h 2329115"/>
                <a:gd name="connsiteX8756" fmla="*/ 1570026 w 3526278"/>
                <a:gd name="connsiteY8756" fmla="*/ 603203 h 2329115"/>
                <a:gd name="connsiteX8757" fmla="*/ 1566233 w 3526278"/>
                <a:gd name="connsiteY8757" fmla="*/ 613029 h 2329115"/>
                <a:gd name="connsiteX8758" fmla="*/ 1554071 w 3526278"/>
                <a:gd name="connsiteY8758" fmla="*/ 618436 h 2329115"/>
                <a:gd name="connsiteX8759" fmla="*/ 1550682 w 3526278"/>
                <a:gd name="connsiteY8759" fmla="*/ 626237 h 2329115"/>
                <a:gd name="connsiteX8760" fmla="*/ 1535953 w 3526278"/>
                <a:gd name="connsiteY8760" fmla="*/ 632054 h 2329115"/>
                <a:gd name="connsiteX8761" fmla="*/ 1532074 w 3526278"/>
                <a:gd name="connsiteY8761" fmla="*/ 641419 h 2329115"/>
                <a:gd name="connsiteX8762" fmla="*/ 1521575 w 3526278"/>
                <a:gd name="connsiteY8762" fmla="*/ 645768 h 2329115"/>
                <a:gd name="connsiteX8763" fmla="*/ 1516523 w 3526278"/>
                <a:gd name="connsiteY8763" fmla="*/ 657680 h 2329115"/>
                <a:gd name="connsiteX8764" fmla="*/ 1503236 w 3526278"/>
                <a:gd name="connsiteY8764" fmla="*/ 663056 h 2329115"/>
                <a:gd name="connsiteX8765" fmla="*/ 1498996 w 3526278"/>
                <a:gd name="connsiteY8765" fmla="*/ 673047 h 2329115"/>
                <a:gd name="connsiteX8766" fmla="*/ 1487016 w 3526278"/>
                <a:gd name="connsiteY8766" fmla="*/ 677890 h 2329115"/>
                <a:gd name="connsiteX8767" fmla="*/ 1482735 w 3526278"/>
                <a:gd name="connsiteY8767" fmla="*/ 688228 h 2329115"/>
                <a:gd name="connsiteX8768" fmla="*/ 1472397 w 3526278"/>
                <a:gd name="connsiteY8768" fmla="*/ 692510 h 2329115"/>
                <a:gd name="connsiteX8769" fmla="*/ 1467553 w 3526278"/>
                <a:gd name="connsiteY8769" fmla="*/ 704490 h 2329115"/>
                <a:gd name="connsiteX8770" fmla="*/ 1455958 w 3526278"/>
                <a:gd name="connsiteY8770" fmla="*/ 709410 h 2329115"/>
                <a:gd name="connsiteX8771" fmla="*/ 1450736 w 3526278"/>
                <a:gd name="connsiteY8771" fmla="*/ 722018 h 2329115"/>
                <a:gd name="connsiteX8772" fmla="*/ 1437578 w 3526278"/>
                <a:gd name="connsiteY8772" fmla="*/ 727468 h 2329115"/>
                <a:gd name="connsiteX8773" fmla="*/ 1433394 w 3526278"/>
                <a:gd name="connsiteY8773" fmla="*/ 737569 h 2329115"/>
                <a:gd name="connsiteX8774" fmla="*/ 1423218 w 3526278"/>
                <a:gd name="connsiteY8774" fmla="*/ 741784 h 2329115"/>
                <a:gd name="connsiteX8775" fmla="*/ 1418027 w 3526278"/>
                <a:gd name="connsiteY8775" fmla="*/ 754015 h 2329115"/>
                <a:gd name="connsiteX8776" fmla="*/ 1406048 w 3526278"/>
                <a:gd name="connsiteY8776" fmla="*/ 758859 h 2329115"/>
                <a:gd name="connsiteX8777" fmla="*/ 1401766 w 3526278"/>
                <a:gd name="connsiteY8777" fmla="*/ 769197 h 2329115"/>
                <a:gd name="connsiteX8778" fmla="*/ 1392657 w 3526278"/>
                <a:gd name="connsiteY8778" fmla="*/ 772970 h 2329115"/>
                <a:gd name="connsiteX8779" fmla="*/ 1386584 w 3526278"/>
                <a:gd name="connsiteY8779" fmla="*/ 787989 h 2329115"/>
                <a:gd name="connsiteX8780" fmla="*/ 1378725 w 3526278"/>
                <a:gd name="connsiteY8780" fmla="*/ 791324 h 2329115"/>
                <a:gd name="connsiteX8781" fmla="*/ 1373377 w 3526278"/>
                <a:gd name="connsiteY8781" fmla="*/ 803356 h 2329115"/>
                <a:gd name="connsiteX8782" fmla="*/ 1363194 w 3526278"/>
                <a:gd name="connsiteY8782" fmla="*/ 807286 h 2329115"/>
                <a:gd name="connsiteX8783" fmla="*/ 1357486 w 3526278"/>
                <a:gd name="connsiteY8783" fmla="*/ 821068 h 2329115"/>
                <a:gd name="connsiteX8784" fmla="*/ 1348121 w 3526278"/>
                <a:gd name="connsiteY8784" fmla="*/ 824947 h 2329115"/>
                <a:gd name="connsiteX8785" fmla="*/ 1342304 w 3526278"/>
                <a:gd name="connsiteY8785" fmla="*/ 839676 h 2329115"/>
                <a:gd name="connsiteX8786" fmla="*/ 1330104 w 3526278"/>
                <a:gd name="connsiteY8786" fmla="*/ 844975 h 2329115"/>
                <a:gd name="connsiteX8787" fmla="*/ 1325858 w 3526278"/>
                <a:gd name="connsiteY8787" fmla="*/ 855227 h 2329115"/>
                <a:gd name="connsiteX8788" fmla="*/ 1319788 w 3526278"/>
                <a:gd name="connsiteY8788" fmla="*/ 857741 h 2329115"/>
                <a:gd name="connsiteX8789" fmla="*/ 1313206 w 3526278"/>
                <a:gd name="connsiteY8789" fmla="*/ 874019 h 2329115"/>
                <a:gd name="connsiteX8790" fmla="*/ 1303726 w 3526278"/>
                <a:gd name="connsiteY8790" fmla="*/ 878042 h 2329115"/>
                <a:gd name="connsiteX8791" fmla="*/ 1297839 w 3526278"/>
                <a:gd name="connsiteY8791" fmla="*/ 891916 h 2329115"/>
                <a:gd name="connsiteX8792" fmla="*/ 1289993 w 3526278"/>
                <a:gd name="connsiteY8792" fmla="*/ 895088 h 2329115"/>
                <a:gd name="connsiteX8793" fmla="*/ 1284108 w 3526278"/>
                <a:gd name="connsiteY8793" fmla="*/ 910337 h 2329115"/>
                <a:gd name="connsiteX8794" fmla="*/ 1274267 w 3526278"/>
                <a:gd name="connsiteY8794" fmla="*/ 914711 h 2329115"/>
                <a:gd name="connsiteX8795" fmla="*/ 1268926 w 3526278"/>
                <a:gd name="connsiteY8795" fmla="*/ 928235 h 2329115"/>
                <a:gd name="connsiteX8796" fmla="*/ 1261279 w 3526278"/>
                <a:gd name="connsiteY8796" fmla="*/ 931557 h 2329115"/>
                <a:gd name="connsiteX8797" fmla="*/ 1256090 w 3526278"/>
                <a:gd name="connsiteY8797" fmla="*/ 943787 h 2329115"/>
                <a:gd name="connsiteX8798" fmla="*/ 1249038 w 3526278"/>
                <a:gd name="connsiteY8798" fmla="*/ 946638 h 2329115"/>
                <a:gd name="connsiteX8799" fmla="*/ 1242359 w 3526278"/>
                <a:gd name="connsiteY8799" fmla="*/ 962763 h 2329115"/>
                <a:gd name="connsiteX8800" fmla="*/ 1233591 w 3526278"/>
                <a:gd name="connsiteY8800" fmla="*/ 966395 h 2329115"/>
                <a:gd name="connsiteX8801" fmla="*/ 1227177 w 3526278"/>
                <a:gd name="connsiteY8801" fmla="*/ 982636 h 2329115"/>
                <a:gd name="connsiteX8802" fmla="*/ 1221504 w 3526278"/>
                <a:gd name="connsiteY8802" fmla="*/ 985100 h 2329115"/>
                <a:gd name="connsiteX8803" fmla="*/ 1214340 w 3526278"/>
                <a:gd name="connsiteY8803" fmla="*/ 1001983 h 2329115"/>
                <a:gd name="connsiteX8804" fmla="*/ 1206659 w 3526278"/>
                <a:gd name="connsiteY8804" fmla="*/ 1005089 h 2329115"/>
                <a:gd name="connsiteX8805" fmla="*/ 1200609 w 3526278"/>
                <a:gd name="connsiteY8805" fmla="*/ 1019695 h 2329115"/>
                <a:gd name="connsiteX8806" fmla="*/ 1194539 w 3526278"/>
                <a:gd name="connsiteY8806" fmla="*/ 1022209 h 2329115"/>
                <a:gd name="connsiteX8807" fmla="*/ 1187957 w 3526278"/>
                <a:gd name="connsiteY8807" fmla="*/ 1038486 h 2329115"/>
                <a:gd name="connsiteX8808" fmla="*/ 1181564 w 3526278"/>
                <a:gd name="connsiteY8808" fmla="*/ 1041198 h 2329115"/>
                <a:gd name="connsiteX8809" fmla="*/ 1175121 w 3526278"/>
                <a:gd name="connsiteY8809" fmla="*/ 1056383 h 2329115"/>
                <a:gd name="connsiteX8810" fmla="*/ 1168433 w 3526278"/>
                <a:gd name="connsiteY8810" fmla="*/ 1059088 h 2329115"/>
                <a:gd name="connsiteX8811" fmla="*/ 1161390 w 3526278"/>
                <a:gd name="connsiteY8811" fmla="*/ 1077335 h 2329115"/>
                <a:gd name="connsiteX8812" fmla="*/ 1158259 w 3526278"/>
                <a:gd name="connsiteY8812" fmla="*/ 1078726 h 2329115"/>
                <a:gd name="connsiteX8813" fmla="*/ 1151269 w 3526278"/>
                <a:gd name="connsiteY8813" fmla="*/ 1095602 h 2329115"/>
                <a:gd name="connsiteX8814" fmla="*/ 1144853 w 3526278"/>
                <a:gd name="connsiteY8814" fmla="*/ 1098259 h 2329115"/>
                <a:gd name="connsiteX8815" fmla="*/ 1138617 w 3526278"/>
                <a:gd name="connsiteY8815" fmla="*/ 1113314 h 2329115"/>
                <a:gd name="connsiteX8816" fmla="*/ 1133174 w 3526278"/>
                <a:gd name="connsiteY8816" fmla="*/ 1115568 h 2329115"/>
                <a:gd name="connsiteX8817" fmla="*/ 1133563 w 3526278"/>
                <a:gd name="connsiteY8817" fmla="*/ 1116483 h 2329115"/>
                <a:gd name="connsiteX8818" fmla="*/ 1125781 w 3526278"/>
                <a:gd name="connsiteY8818" fmla="*/ 1134822 h 2329115"/>
                <a:gd name="connsiteX8819" fmla="*/ 1121138 w 3526278"/>
                <a:gd name="connsiteY8819" fmla="*/ 1136698 h 2329115"/>
                <a:gd name="connsiteX8820" fmla="*/ 1114579 w 3526278"/>
                <a:gd name="connsiteY8820" fmla="*/ 1152534 h 2329115"/>
                <a:gd name="connsiteX8821" fmla="*/ 1109144 w 3526278"/>
                <a:gd name="connsiteY8821" fmla="*/ 1154785 h 2329115"/>
                <a:gd name="connsiteX8822" fmla="*/ 1109525 w 3526278"/>
                <a:gd name="connsiteY8822" fmla="*/ 1155702 h 2329115"/>
                <a:gd name="connsiteX8823" fmla="*/ 1101928 w 3526278"/>
                <a:gd name="connsiteY8823" fmla="*/ 1174041 h 2329115"/>
                <a:gd name="connsiteX8824" fmla="*/ 1099095 w 3526278"/>
                <a:gd name="connsiteY8824" fmla="*/ 1175215 h 2329115"/>
                <a:gd name="connsiteX8825" fmla="*/ 1099404 w 3526278"/>
                <a:gd name="connsiteY8825" fmla="*/ 1175944 h 2329115"/>
                <a:gd name="connsiteX8826" fmla="*/ 1091622 w 3526278"/>
                <a:gd name="connsiteY8826" fmla="*/ 1194283 h 2329115"/>
                <a:gd name="connsiteX8827" fmla="*/ 1087587 w 3526278"/>
                <a:gd name="connsiteY8827" fmla="*/ 1195916 h 2329115"/>
                <a:gd name="connsiteX8828" fmla="*/ 1080051 w 3526278"/>
                <a:gd name="connsiteY8828" fmla="*/ 1213260 h 2329115"/>
                <a:gd name="connsiteX8829" fmla="*/ 1075347 w 3526278"/>
                <a:gd name="connsiteY8829" fmla="*/ 1215118 h 2329115"/>
                <a:gd name="connsiteX8830" fmla="*/ 1075366 w 3526278"/>
                <a:gd name="connsiteY8830" fmla="*/ 1215163 h 2329115"/>
                <a:gd name="connsiteX8831" fmla="*/ 1067770 w 3526278"/>
                <a:gd name="connsiteY8831" fmla="*/ 1233502 h 2329115"/>
                <a:gd name="connsiteX8832" fmla="*/ 1064729 w 3526278"/>
                <a:gd name="connsiteY8832" fmla="*/ 1234761 h 2329115"/>
                <a:gd name="connsiteX8833" fmla="*/ 1065245 w 3526278"/>
                <a:gd name="connsiteY8833" fmla="*/ 1236038 h 2329115"/>
                <a:gd name="connsiteX8834" fmla="*/ 1057649 w 3526278"/>
                <a:gd name="connsiteY8834" fmla="*/ 1254824 h 2329115"/>
                <a:gd name="connsiteX8835" fmla="*/ 1055003 w 3526278"/>
                <a:gd name="connsiteY8835" fmla="*/ 1255947 h 2329115"/>
                <a:gd name="connsiteX8836" fmla="*/ 1047342 w 3526278"/>
                <a:gd name="connsiteY8836" fmla="*/ 1274882 h 2329115"/>
                <a:gd name="connsiteX8837" fmla="*/ 1043175 w 3526278"/>
                <a:gd name="connsiteY8837" fmla="*/ 1276649 h 2329115"/>
                <a:gd name="connsiteX8838" fmla="*/ 1036142 w 3526278"/>
                <a:gd name="connsiteY8838" fmla="*/ 1294043 h 2329115"/>
                <a:gd name="connsiteX8839" fmla="*/ 1033259 w 3526278"/>
                <a:gd name="connsiteY8839" fmla="*/ 1295266 h 2329115"/>
                <a:gd name="connsiteX8840" fmla="*/ 1033617 w 3526278"/>
                <a:gd name="connsiteY8840" fmla="*/ 1296132 h 2329115"/>
                <a:gd name="connsiteX8841" fmla="*/ 1026021 w 3526278"/>
                <a:gd name="connsiteY8841" fmla="*/ 1314471 h 2329115"/>
                <a:gd name="connsiteX8842" fmla="*/ 1022980 w 3526278"/>
                <a:gd name="connsiteY8842" fmla="*/ 1315730 h 2329115"/>
                <a:gd name="connsiteX8843" fmla="*/ 1023496 w 3526278"/>
                <a:gd name="connsiteY8843" fmla="*/ 1317007 h 2329115"/>
                <a:gd name="connsiteX8844" fmla="*/ 1015900 w 3526278"/>
                <a:gd name="connsiteY8844" fmla="*/ 1335793 h 2329115"/>
                <a:gd name="connsiteX8845" fmla="*/ 1013009 w 3526278"/>
                <a:gd name="connsiteY8845" fmla="*/ 1337019 h 2329115"/>
                <a:gd name="connsiteX8846" fmla="*/ 1013375 w 3526278"/>
                <a:gd name="connsiteY8846" fmla="*/ 1337881 h 2329115"/>
                <a:gd name="connsiteX8847" fmla="*/ 1005593 w 3526278"/>
                <a:gd name="connsiteY8847" fmla="*/ 1356220 h 2329115"/>
                <a:gd name="connsiteX8848" fmla="*/ 1003789 w 3526278"/>
                <a:gd name="connsiteY8848" fmla="*/ 1356950 h 2329115"/>
                <a:gd name="connsiteX8849" fmla="*/ 1004519 w 3526278"/>
                <a:gd name="connsiteY8849" fmla="*/ 1358756 h 2329115"/>
                <a:gd name="connsiteX8850" fmla="*/ 996922 w 3526278"/>
                <a:gd name="connsiteY8850" fmla="*/ 1377542 h 2329115"/>
                <a:gd name="connsiteX8851" fmla="*/ 994039 w 3526278"/>
                <a:gd name="connsiteY8851" fmla="*/ 1378765 h 2329115"/>
                <a:gd name="connsiteX8852" fmla="*/ 994398 w 3526278"/>
                <a:gd name="connsiteY8852" fmla="*/ 1379631 h 2329115"/>
                <a:gd name="connsiteX8853" fmla="*/ 986801 w 3526278"/>
                <a:gd name="connsiteY8853" fmla="*/ 1397970 h 2329115"/>
                <a:gd name="connsiteX8854" fmla="*/ 983360 w 3526278"/>
                <a:gd name="connsiteY8854" fmla="*/ 1399396 h 2329115"/>
                <a:gd name="connsiteX8855" fmla="*/ 984277 w 3526278"/>
                <a:gd name="connsiteY8855" fmla="*/ 1401770 h 2329115"/>
                <a:gd name="connsiteX8856" fmla="*/ 976680 w 3526278"/>
                <a:gd name="connsiteY8856" fmla="*/ 1421452 h 2329115"/>
                <a:gd name="connsiteX8857" fmla="*/ 975807 w 3526278"/>
                <a:gd name="connsiteY8857" fmla="*/ 1421839 h 2329115"/>
                <a:gd name="connsiteX8858" fmla="*/ 976687 w 3526278"/>
                <a:gd name="connsiteY8858" fmla="*/ 1423911 h 2329115"/>
                <a:gd name="connsiteX8859" fmla="*/ 968904 w 3526278"/>
                <a:gd name="connsiteY8859" fmla="*/ 1442250 h 2329115"/>
                <a:gd name="connsiteX8860" fmla="*/ 968131 w 3526278"/>
                <a:gd name="connsiteY8860" fmla="*/ 1442563 h 2329115"/>
                <a:gd name="connsiteX8861" fmla="*/ 969095 w 3526278"/>
                <a:gd name="connsiteY8861" fmla="*/ 1444786 h 2329115"/>
                <a:gd name="connsiteX8862" fmla="*/ 960943 w 3526278"/>
                <a:gd name="connsiteY8862" fmla="*/ 1463572 h 2329115"/>
                <a:gd name="connsiteX8863" fmla="*/ 957421 w 3526278"/>
                <a:gd name="connsiteY8863" fmla="*/ 1464965 h 2329115"/>
                <a:gd name="connsiteX8864" fmla="*/ 957709 w 3526278"/>
                <a:gd name="connsiteY8864" fmla="*/ 1465660 h 2329115"/>
                <a:gd name="connsiteX8865" fmla="*/ 950113 w 3526278"/>
                <a:gd name="connsiteY8865" fmla="*/ 1483999 h 2329115"/>
                <a:gd name="connsiteX8866" fmla="*/ 948853 w 3526278"/>
                <a:gd name="connsiteY8866" fmla="*/ 1484521 h 2329115"/>
                <a:gd name="connsiteX8867" fmla="*/ 950118 w 3526278"/>
                <a:gd name="connsiteY8867" fmla="*/ 1487800 h 2329115"/>
                <a:gd name="connsiteX8868" fmla="*/ 942522 w 3526278"/>
                <a:gd name="connsiteY8868" fmla="*/ 1507481 h 2329115"/>
                <a:gd name="connsiteX8869" fmla="*/ 941666 w 3526278"/>
                <a:gd name="connsiteY8869" fmla="*/ 1507861 h 2329115"/>
                <a:gd name="connsiteX8870" fmla="*/ 942527 w 3526278"/>
                <a:gd name="connsiteY8870" fmla="*/ 1509940 h 2329115"/>
                <a:gd name="connsiteX8871" fmla="*/ 934931 w 3526278"/>
                <a:gd name="connsiteY8871" fmla="*/ 1528279 h 2329115"/>
                <a:gd name="connsiteX8872" fmla="*/ 934039 w 3526278"/>
                <a:gd name="connsiteY8872" fmla="*/ 1528649 h 2329115"/>
                <a:gd name="connsiteX8873" fmla="*/ 934937 w 3526278"/>
                <a:gd name="connsiteY8873" fmla="*/ 1530814 h 2329115"/>
                <a:gd name="connsiteX8874" fmla="*/ 927155 w 3526278"/>
                <a:gd name="connsiteY8874" fmla="*/ 1549601 h 2329115"/>
                <a:gd name="connsiteX8875" fmla="*/ 924604 w 3526278"/>
                <a:gd name="connsiteY8875" fmla="*/ 1550657 h 2329115"/>
                <a:gd name="connsiteX8876" fmla="*/ 926080 w 3526278"/>
                <a:gd name="connsiteY8876" fmla="*/ 1554219 h 2329115"/>
                <a:gd name="connsiteX8877" fmla="*/ 918485 w 3526278"/>
                <a:gd name="connsiteY8877" fmla="*/ 1572559 h 2329115"/>
                <a:gd name="connsiteX8878" fmla="*/ 917369 w 3526278"/>
                <a:gd name="connsiteY8878" fmla="*/ 1573021 h 2329115"/>
                <a:gd name="connsiteX8879" fmla="*/ 918489 w 3526278"/>
                <a:gd name="connsiteY8879" fmla="*/ 1575726 h 2329115"/>
                <a:gd name="connsiteX8880" fmla="*/ 910893 w 3526278"/>
                <a:gd name="connsiteY8880" fmla="*/ 1594065 h 2329115"/>
                <a:gd name="connsiteX8881" fmla="*/ 909330 w 3526278"/>
                <a:gd name="connsiteY8881" fmla="*/ 1594713 h 2329115"/>
                <a:gd name="connsiteX8882" fmla="*/ 910899 w 3526278"/>
                <a:gd name="connsiteY8882" fmla="*/ 1598499 h 2329115"/>
                <a:gd name="connsiteX8883" fmla="*/ 903302 w 3526278"/>
                <a:gd name="connsiteY8883" fmla="*/ 1616838 h 2329115"/>
                <a:gd name="connsiteX8884" fmla="*/ 902187 w 3526278"/>
                <a:gd name="connsiteY8884" fmla="*/ 1617300 h 2329115"/>
                <a:gd name="connsiteX8885" fmla="*/ 903308 w 3526278"/>
                <a:gd name="connsiteY8885" fmla="*/ 1620006 h 2329115"/>
                <a:gd name="connsiteX8886" fmla="*/ 896061 w 3526278"/>
                <a:gd name="connsiteY8886" fmla="*/ 1637502 h 2329115"/>
                <a:gd name="connsiteX8887" fmla="*/ 898247 w 3526278"/>
                <a:gd name="connsiteY8887" fmla="*/ 1642779 h 2329115"/>
                <a:gd name="connsiteX8888" fmla="*/ 890651 w 3526278"/>
                <a:gd name="connsiteY8888" fmla="*/ 1661118 h 2329115"/>
                <a:gd name="connsiteX8889" fmla="*/ 889513 w 3526278"/>
                <a:gd name="connsiteY8889" fmla="*/ 1661589 h 2329115"/>
                <a:gd name="connsiteX8890" fmla="*/ 890657 w 3526278"/>
                <a:gd name="connsiteY8890" fmla="*/ 1664286 h 2329115"/>
                <a:gd name="connsiteX8891" fmla="*/ 882875 w 3526278"/>
                <a:gd name="connsiteY8891" fmla="*/ 1682625 h 2329115"/>
                <a:gd name="connsiteX8892" fmla="*/ 882549 w 3526278"/>
                <a:gd name="connsiteY8892" fmla="*/ 1682756 h 2329115"/>
                <a:gd name="connsiteX8893" fmla="*/ 884331 w 3526278"/>
                <a:gd name="connsiteY8893" fmla="*/ 1687058 h 2329115"/>
                <a:gd name="connsiteX8894" fmla="*/ 876735 w 3526278"/>
                <a:gd name="connsiteY8894" fmla="*/ 1705397 h 2329115"/>
                <a:gd name="connsiteX8895" fmla="*/ 874725 w 3526278"/>
                <a:gd name="connsiteY8895" fmla="*/ 1706230 h 2329115"/>
                <a:gd name="connsiteX8896" fmla="*/ 876740 w 3526278"/>
                <a:gd name="connsiteY8896" fmla="*/ 1711096 h 2329115"/>
                <a:gd name="connsiteX8897" fmla="*/ 870018 w 3526278"/>
                <a:gd name="connsiteY8897" fmla="*/ 1727326 h 2329115"/>
                <a:gd name="connsiteX8898" fmla="*/ 871680 w 3526278"/>
                <a:gd name="connsiteY8898" fmla="*/ 1731338 h 2329115"/>
                <a:gd name="connsiteX8899" fmla="*/ 864171 w 3526278"/>
                <a:gd name="connsiteY8899" fmla="*/ 1749466 h 2329115"/>
                <a:gd name="connsiteX8900" fmla="*/ 866619 w 3526278"/>
                <a:gd name="connsiteY8900" fmla="*/ 1755376 h 2329115"/>
                <a:gd name="connsiteX8901" fmla="*/ 859270 w 3526278"/>
                <a:gd name="connsiteY8901" fmla="*/ 1773119 h 2329115"/>
                <a:gd name="connsiteX8902" fmla="*/ 861559 w 3526278"/>
                <a:gd name="connsiteY8902" fmla="*/ 1778781 h 2329115"/>
                <a:gd name="connsiteX8903" fmla="*/ 854270 w 3526278"/>
                <a:gd name="connsiteY8903" fmla="*/ 1796807 h 2329115"/>
                <a:gd name="connsiteX8904" fmla="*/ 856498 w 3526278"/>
                <a:gd name="connsiteY8904" fmla="*/ 1802186 h 2329115"/>
                <a:gd name="connsiteX8905" fmla="*/ 849120 w 3526278"/>
                <a:gd name="connsiteY8905" fmla="*/ 1819998 h 2329115"/>
                <a:gd name="connsiteX8906" fmla="*/ 851438 w 3526278"/>
                <a:gd name="connsiteY8906" fmla="*/ 1825591 h 2329115"/>
                <a:gd name="connsiteX8907" fmla="*/ 844346 w 3526278"/>
                <a:gd name="connsiteY8907" fmla="*/ 1842712 h 2329115"/>
                <a:gd name="connsiteX8908" fmla="*/ 846377 w 3526278"/>
                <a:gd name="connsiteY8908" fmla="*/ 1847732 h 2329115"/>
                <a:gd name="connsiteX8909" fmla="*/ 838595 w 3526278"/>
                <a:gd name="connsiteY8909" fmla="*/ 1866966 h 2329115"/>
                <a:gd name="connsiteX8910" fmla="*/ 838587 w 3526278"/>
                <a:gd name="connsiteY8910" fmla="*/ 1866969 h 2329115"/>
                <a:gd name="connsiteX8911" fmla="*/ 840051 w 3526278"/>
                <a:gd name="connsiteY8911" fmla="*/ 1870503 h 2329115"/>
                <a:gd name="connsiteX8912" fmla="*/ 832805 w 3526278"/>
                <a:gd name="connsiteY8912" fmla="*/ 1887998 h 2329115"/>
                <a:gd name="connsiteX8913" fmla="*/ 834990 w 3526278"/>
                <a:gd name="connsiteY8913" fmla="*/ 1893276 h 2329115"/>
                <a:gd name="connsiteX8914" fmla="*/ 828747 w 3526278"/>
                <a:gd name="connsiteY8914" fmla="*/ 1908349 h 2329115"/>
                <a:gd name="connsiteX8915" fmla="*/ 832460 w 3526278"/>
                <a:gd name="connsiteY8915" fmla="*/ 1917314 h 2329115"/>
                <a:gd name="connsiteX8916" fmla="*/ 825214 w 3526278"/>
                <a:gd name="connsiteY8916" fmla="*/ 1934809 h 2329115"/>
                <a:gd name="connsiteX8917" fmla="*/ 827400 w 3526278"/>
                <a:gd name="connsiteY8917" fmla="*/ 1940086 h 2329115"/>
                <a:gd name="connsiteX8918" fmla="*/ 820989 w 3526278"/>
                <a:gd name="connsiteY8918" fmla="*/ 1955563 h 2329115"/>
                <a:gd name="connsiteX8919" fmla="*/ 824869 w 3526278"/>
                <a:gd name="connsiteY8919" fmla="*/ 1965389 h 2329115"/>
                <a:gd name="connsiteX8920" fmla="*/ 818942 w 3526278"/>
                <a:gd name="connsiteY8920" fmla="*/ 1980398 h 2329115"/>
                <a:gd name="connsiteX8921" fmla="*/ 822340 w 3526278"/>
                <a:gd name="connsiteY8921" fmla="*/ 1988793 h 2329115"/>
                <a:gd name="connsiteX8922" fmla="*/ 814787 w 3526278"/>
                <a:gd name="connsiteY8922" fmla="*/ 2007450 h 2329115"/>
                <a:gd name="connsiteX8923" fmla="*/ 817279 w 3526278"/>
                <a:gd name="connsiteY8923" fmla="*/ 2013463 h 2329115"/>
                <a:gd name="connsiteX8924" fmla="*/ 811209 w 3526278"/>
                <a:gd name="connsiteY8924" fmla="*/ 2028116 h 2329115"/>
                <a:gd name="connsiteX8925" fmla="*/ 814748 w 3526278"/>
                <a:gd name="connsiteY8925" fmla="*/ 2036868 h 2329115"/>
                <a:gd name="connsiteX8926" fmla="*/ 808668 w 3526278"/>
                <a:gd name="connsiteY8926" fmla="*/ 2051907 h 2329115"/>
                <a:gd name="connsiteX8927" fmla="*/ 812218 w 3526278"/>
                <a:gd name="connsiteY8927" fmla="*/ 2060274 h 2329115"/>
                <a:gd name="connsiteX8928" fmla="*/ 805853 w 3526278"/>
                <a:gd name="connsiteY8928" fmla="*/ 2075274 h 2329115"/>
                <a:gd name="connsiteX8929" fmla="*/ 809688 w 3526278"/>
                <a:gd name="connsiteY8929" fmla="*/ 2084311 h 2329115"/>
                <a:gd name="connsiteX8930" fmla="*/ 804744 w 3526278"/>
                <a:gd name="connsiteY8930" fmla="*/ 2095962 h 2329115"/>
                <a:gd name="connsiteX8931" fmla="*/ 809687 w 3526278"/>
                <a:gd name="connsiteY8931" fmla="*/ 2107083 h 2329115"/>
                <a:gd name="connsiteX8932" fmla="*/ 802625 w 3526278"/>
                <a:gd name="connsiteY8932" fmla="*/ 2122970 h 2329115"/>
                <a:gd name="connsiteX8933" fmla="*/ 807157 w 3526278"/>
                <a:gd name="connsiteY8933" fmla="*/ 2133651 h 2329115"/>
                <a:gd name="connsiteX8934" fmla="*/ 800971 w 3526278"/>
                <a:gd name="connsiteY8934" fmla="*/ 2148231 h 2329115"/>
                <a:gd name="connsiteX8935" fmla="*/ 804627 w 3526278"/>
                <a:gd name="connsiteY8935" fmla="*/ 2157057 h 2329115"/>
                <a:gd name="connsiteX8936" fmla="*/ 799609 w 3526278"/>
                <a:gd name="connsiteY8936" fmla="*/ 2169173 h 2329115"/>
                <a:gd name="connsiteX8937" fmla="*/ 804626 w 3526278"/>
                <a:gd name="connsiteY8937" fmla="*/ 2180461 h 2329115"/>
                <a:gd name="connsiteX8938" fmla="*/ 797499 w 3526278"/>
                <a:gd name="connsiteY8938" fmla="*/ 2196496 h 2329115"/>
                <a:gd name="connsiteX8939" fmla="*/ 800831 w 3526278"/>
                <a:gd name="connsiteY8939" fmla="*/ 2205131 h 2329115"/>
                <a:gd name="connsiteX8940" fmla="*/ 795902 w 3526278"/>
                <a:gd name="connsiteY8940" fmla="*/ 2217901 h 2329115"/>
                <a:gd name="connsiteX8941" fmla="*/ 800831 w 3526278"/>
                <a:gd name="connsiteY8941" fmla="*/ 2229802 h 2329115"/>
                <a:gd name="connsiteX8942" fmla="*/ 795735 w 3526278"/>
                <a:gd name="connsiteY8942" fmla="*/ 2242106 h 2329115"/>
                <a:gd name="connsiteX8943" fmla="*/ 800832 w 3526278"/>
                <a:gd name="connsiteY8943" fmla="*/ 2253839 h 2329115"/>
                <a:gd name="connsiteX8944" fmla="*/ 794171 w 3526278"/>
                <a:gd name="connsiteY8944" fmla="*/ 2269171 h 2329115"/>
                <a:gd name="connsiteX8945" fmla="*/ 798301 w 3526278"/>
                <a:gd name="connsiteY8945" fmla="*/ 2279142 h 2329115"/>
                <a:gd name="connsiteX8946" fmla="*/ 793323 w 3526278"/>
                <a:gd name="connsiteY8946" fmla="*/ 2291161 h 2329115"/>
                <a:gd name="connsiteX8947" fmla="*/ 798301 w 3526278"/>
                <a:gd name="connsiteY8947" fmla="*/ 2303180 h 2329115"/>
                <a:gd name="connsiteX8948" fmla="*/ 772366 w 3526278"/>
                <a:gd name="connsiteY8948" fmla="*/ 2329115 h 2329115"/>
                <a:gd name="connsiteX8949" fmla="*/ 746430 w 3526278"/>
                <a:gd name="connsiteY8949" fmla="*/ 2303180 h 2329115"/>
                <a:gd name="connsiteX8950" fmla="*/ 751409 w 3526278"/>
                <a:gd name="connsiteY8950" fmla="*/ 2291161 h 2329115"/>
                <a:gd name="connsiteX8951" fmla="*/ 746430 w 3526278"/>
                <a:gd name="connsiteY8951" fmla="*/ 2279142 h 2329115"/>
                <a:gd name="connsiteX8952" fmla="*/ 751795 w 3526278"/>
                <a:gd name="connsiteY8952" fmla="*/ 2266189 h 2329115"/>
                <a:gd name="connsiteX8953" fmla="*/ 746430 w 3526278"/>
                <a:gd name="connsiteY8953" fmla="*/ 2253839 h 2329115"/>
                <a:gd name="connsiteX8954" fmla="*/ 752822 w 3526278"/>
                <a:gd name="connsiteY8954" fmla="*/ 2239125 h 2329115"/>
                <a:gd name="connsiteX8955" fmla="*/ 748960 w 3526278"/>
                <a:gd name="connsiteY8955" fmla="*/ 2229802 h 2329115"/>
                <a:gd name="connsiteX8956" fmla="*/ 753889 w 3526278"/>
                <a:gd name="connsiteY8956" fmla="*/ 2217901 h 2329115"/>
                <a:gd name="connsiteX8957" fmla="*/ 748960 w 3526278"/>
                <a:gd name="connsiteY8957" fmla="*/ 2205131 h 2329115"/>
                <a:gd name="connsiteX8958" fmla="*/ 754057 w 3526278"/>
                <a:gd name="connsiteY8958" fmla="*/ 2191927 h 2329115"/>
                <a:gd name="connsiteX8959" fmla="*/ 748960 w 3526278"/>
                <a:gd name="connsiteY8959" fmla="*/ 2180461 h 2329115"/>
                <a:gd name="connsiteX8960" fmla="*/ 755288 w 3526278"/>
                <a:gd name="connsiteY8960" fmla="*/ 2166225 h 2329115"/>
                <a:gd name="connsiteX8961" fmla="*/ 751491 w 3526278"/>
                <a:gd name="connsiteY8961" fmla="*/ 2157057 h 2329115"/>
                <a:gd name="connsiteX8962" fmla="*/ 757646 w 3526278"/>
                <a:gd name="connsiteY8962" fmla="*/ 2142195 h 2329115"/>
                <a:gd name="connsiteX8963" fmla="*/ 754021 w 3526278"/>
                <a:gd name="connsiteY8963" fmla="*/ 2133651 h 2329115"/>
                <a:gd name="connsiteX8964" fmla="*/ 759788 w 3526278"/>
                <a:gd name="connsiteY8964" fmla="*/ 2120058 h 2329115"/>
                <a:gd name="connsiteX8965" fmla="*/ 754021 w 3526278"/>
                <a:gd name="connsiteY8965" fmla="*/ 2107083 h 2329115"/>
                <a:gd name="connsiteX8966" fmla="*/ 760259 w 3526278"/>
                <a:gd name="connsiteY8966" fmla="*/ 2093049 h 2329115"/>
                <a:gd name="connsiteX8967" fmla="*/ 756551 w 3526278"/>
                <a:gd name="connsiteY8967" fmla="*/ 2084311 h 2329115"/>
                <a:gd name="connsiteX8968" fmla="*/ 762916 w 3526278"/>
                <a:gd name="connsiteY8968" fmla="*/ 2069310 h 2329115"/>
                <a:gd name="connsiteX8969" fmla="*/ 759081 w 3526278"/>
                <a:gd name="connsiteY8969" fmla="*/ 2060274 h 2329115"/>
                <a:gd name="connsiteX8970" fmla="*/ 765871 w 3526278"/>
                <a:gd name="connsiteY8970" fmla="*/ 2044272 h 2329115"/>
                <a:gd name="connsiteX8971" fmla="*/ 762877 w 3526278"/>
                <a:gd name="connsiteY8971" fmla="*/ 2036868 h 2329115"/>
                <a:gd name="connsiteX8972" fmla="*/ 768916 w 3526278"/>
                <a:gd name="connsiteY8972" fmla="*/ 2021933 h 2329115"/>
                <a:gd name="connsiteX8973" fmla="*/ 765408 w 3526278"/>
                <a:gd name="connsiteY8973" fmla="*/ 2013463 h 2329115"/>
                <a:gd name="connsiteX8974" fmla="*/ 771738 w 3526278"/>
                <a:gd name="connsiteY8974" fmla="*/ 1998180 h 2329115"/>
                <a:gd name="connsiteX8975" fmla="*/ 767938 w 3526278"/>
                <a:gd name="connsiteY8975" fmla="*/ 1988793 h 2329115"/>
                <a:gd name="connsiteX8976" fmla="*/ 775178 w 3526278"/>
                <a:gd name="connsiteY8976" fmla="*/ 1970908 h 2329115"/>
                <a:gd name="connsiteX8977" fmla="*/ 772998 w 3526278"/>
                <a:gd name="connsiteY8977" fmla="*/ 1965389 h 2329115"/>
                <a:gd name="connsiteX8978" fmla="*/ 779348 w 3526278"/>
                <a:gd name="connsiteY8978" fmla="*/ 1949309 h 2329115"/>
                <a:gd name="connsiteX8979" fmla="*/ 775529 w 3526278"/>
                <a:gd name="connsiteY8979" fmla="*/ 1940086 h 2329115"/>
                <a:gd name="connsiteX8980" fmla="*/ 782775 w 3526278"/>
                <a:gd name="connsiteY8980" fmla="*/ 1922591 h 2329115"/>
                <a:gd name="connsiteX8981" fmla="*/ 780589 w 3526278"/>
                <a:gd name="connsiteY8981" fmla="*/ 1917314 h 2329115"/>
                <a:gd name="connsiteX8982" fmla="*/ 786832 w 3526278"/>
                <a:gd name="connsiteY8982" fmla="*/ 1902241 h 2329115"/>
                <a:gd name="connsiteX8983" fmla="*/ 783119 w 3526278"/>
                <a:gd name="connsiteY8983" fmla="*/ 1893276 h 2329115"/>
                <a:gd name="connsiteX8984" fmla="*/ 790366 w 3526278"/>
                <a:gd name="connsiteY8984" fmla="*/ 1875781 h 2329115"/>
                <a:gd name="connsiteX8985" fmla="*/ 788180 w 3526278"/>
                <a:gd name="connsiteY8985" fmla="*/ 1870503 h 2329115"/>
                <a:gd name="connsiteX8986" fmla="*/ 795400 w 3526278"/>
                <a:gd name="connsiteY8986" fmla="*/ 1853070 h 2329115"/>
                <a:gd name="connsiteX8987" fmla="*/ 793241 w 3526278"/>
                <a:gd name="connsiteY8987" fmla="*/ 1847732 h 2329115"/>
                <a:gd name="connsiteX8988" fmla="*/ 800273 w 3526278"/>
                <a:gd name="connsiteY8988" fmla="*/ 1830351 h 2329115"/>
                <a:gd name="connsiteX8989" fmla="*/ 798301 w 3526278"/>
                <a:gd name="connsiteY8989" fmla="*/ 1825591 h 2329115"/>
                <a:gd name="connsiteX8990" fmla="*/ 806082 w 3526278"/>
                <a:gd name="connsiteY8990" fmla="*/ 1806804 h 2329115"/>
                <a:gd name="connsiteX8991" fmla="*/ 806473 w 3526278"/>
                <a:gd name="connsiteY8991" fmla="*/ 1806642 h 2329115"/>
                <a:gd name="connsiteX8992" fmla="*/ 804627 w 3526278"/>
                <a:gd name="connsiteY8992" fmla="*/ 1802186 h 2329115"/>
                <a:gd name="connsiteX8993" fmla="*/ 811977 w 3526278"/>
                <a:gd name="connsiteY8993" fmla="*/ 1784442 h 2329115"/>
                <a:gd name="connsiteX8994" fmla="*/ 809688 w 3526278"/>
                <a:gd name="connsiteY8994" fmla="*/ 1778781 h 2329115"/>
                <a:gd name="connsiteX8995" fmla="*/ 816977 w 3526278"/>
                <a:gd name="connsiteY8995" fmla="*/ 1760755 h 2329115"/>
                <a:gd name="connsiteX8996" fmla="*/ 814748 w 3526278"/>
                <a:gd name="connsiteY8996" fmla="*/ 1755376 h 2329115"/>
                <a:gd name="connsiteX8997" fmla="*/ 822257 w 3526278"/>
                <a:gd name="connsiteY8997" fmla="*/ 1737248 h 2329115"/>
                <a:gd name="connsiteX8998" fmla="*/ 819809 w 3526278"/>
                <a:gd name="connsiteY8998" fmla="*/ 1731338 h 2329115"/>
                <a:gd name="connsiteX8999" fmla="*/ 826531 w 3526278"/>
                <a:gd name="connsiteY8999" fmla="*/ 1715108 h 2329115"/>
                <a:gd name="connsiteX9000" fmla="*/ 824869 w 3526278"/>
                <a:gd name="connsiteY9000" fmla="*/ 1711096 h 2329115"/>
                <a:gd name="connsiteX9001" fmla="*/ 832466 w 3526278"/>
                <a:gd name="connsiteY9001" fmla="*/ 1692757 h 2329115"/>
                <a:gd name="connsiteX9002" fmla="*/ 834476 w 3526278"/>
                <a:gd name="connsiteY9002" fmla="*/ 1691924 h 2329115"/>
                <a:gd name="connsiteX9003" fmla="*/ 832460 w 3526278"/>
                <a:gd name="connsiteY9003" fmla="*/ 1687058 h 2329115"/>
                <a:gd name="connsiteX9004" fmla="*/ 839733 w 3526278"/>
                <a:gd name="connsiteY9004" fmla="*/ 1669499 h 2329115"/>
                <a:gd name="connsiteX9005" fmla="*/ 837521 w 3526278"/>
                <a:gd name="connsiteY9005" fmla="*/ 1664286 h 2329115"/>
                <a:gd name="connsiteX9006" fmla="*/ 845302 w 3526278"/>
                <a:gd name="connsiteY9006" fmla="*/ 1645947 h 2329115"/>
                <a:gd name="connsiteX9007" fmla="*/ 847346 w 3526278"/>
                <a:gd name="connsiteY9007" fmla="*/ 1645120 h 2329115"/>
                <a:gd name="connsiteX9008" fmla="*/ 846376 w 3526278"/>
                <a:gd name="connsiteY9008" fmla="*/ 1642779 h 2329115"/>
                <a:gd name="connsiteX9009" fmla="*/ 853623 w 3526278"/>
                <a:gd name="connsiteY9009" fmla="*/ 1625284 h 2329115"/>
                <a:gd name="connsiteX9010" fmla="*/ 851437 w 3526278"/>
                <a:gd name="connsiteY9010" fmla="*/ 1620006 h 2329115"/>
                <a:gd name="connsiteX9011" fmla="*/ 859033 w 3526278"/>
                <a:gd name="connsiteY9011" fmla="*/ 1601667 h 2329115"/>
                <a:gd name="connsiteX9012" fmla="*/ 860149 w 3526278"/>
                <a:gd name="connsiteY9012" fmla="*/ 1601205 h 2329115"/>
                <a:gd name="connsiteX9013" fmla="*/ 859028 w 3526278"/>
                <a:gd name="connsiteY9013" fmla="*/ 1598499 h 2329115"/>
                <a:gd name="connsiteX9014" fmla="*/ 866624 w 3526278"/>
                <a:gd name="connsiteY9014" fmla="*/ 1580160 h 2329115"/>
                <a:gd name="connsiteX9015" fmla="*/ 868187 w 3526278"/>
                <a:gd name="connsiteY9015" fmla="*/ 1579512 h 2329115"/>
                <a:gd name="connsiteX9016" fmla="*/ 866618 w 3526278"/>
                <a:gd name="connsiteY9016" fmla="*/ 1575726 h 2329115"/>
                <a:gd name="connsiteX9017" fmla="*/ 874215 w 3526278"/>
                <a:gd name="connsiteY9017" fmla="*/ 1557387 h 2329115"/>
                <a:gd name="connsiteX9018" fmla="*/ 875330 w 3526278"/>
                <a:gd name="connsiteY9018" fmla="*/ 1556925 h 2329115"/>
                <a:gd name="connsiteX9019" fmla="*/ 874209 w 3526278"/>
                <a:gd name="connsiteY9019" fmla="*/ 1554219 h 2329115"/>
                <a:gd name="connsiteX9020" fmla="*/ 881806 w 3526278"/>
                <a:gd name="connsiteY9020" fmla="*/ 1535880 h 2329115"/>
                <a:gd name="connsiteX9021" fmla="*/ 883592 w 3526278"/>
                <a:gd name="connsiteY9021" fmla="*/ 1535140 h 2329115"/>
                <a:gd name="connsiteX9022" fmla="*/ 881800 w 3526278"/>
                <a:gd name="connsiteY9022" fmla="*/ 1530814 h 2329115"/>
                <a:gd name="connsiteX9023" fmla="*/ 889581 w 3526278"/>
                <a:gd name="connsiteY9023" fmla="*/ 1512027 h 2329115"/>
                <a:gd name="connsiteX9024" fmla="*/ 891237 w 3526278"/>
                <a:gd name="connsiteY9024" fmla="*/ 1511342 h 2329115"/>
                <a:gd name="connsiteX9025" fmla="*/ 890656 w 3526278"/>
                <a:gd name="connsiteY9025" fmla="*/ 1509940 h 2329115"/>
                <a:gd name="connsiteX9026" fmla="*/ 898253 w 3526278"/>
                <a:gd name="connsiteY9026" fmla="*/ 1491601 h 2329115"/>
                <a:gd name="connsiteX9027" fmla="*/ 899513 w 3526278"/>
                <a:gd name="connsiteY9027" fmla="*/ 1491078 h 2329115"/>
                <a:gd name="connsiteX9028" fmla="*/ 898247 w 3526278"/>
                <a:gd name="connsiteY9028" fmla="*/ 1487800 h 2329115"/>
                <a:gd name="connsiteX9029" fmla="*/ 905844 w 3526278"/>
                <a:gd name="connsiteY9029" fmla="*/ 1468119 h 2329115"/>
                <a:gd name="connsiteX9030" fmla="*/ 906699 w 3526278"/>
                <a:gd name="connsiteY9030" fmla="*/ 1467738 h 2329115"/>
                <a:gd name="connsiteX9031" fmla="*/ 905838 w 3526278"/>
                <a:gd name="connsiteY9031" fmla="*/ 1465660 h 2329115"/>
                <a:gd name="connsiteX9032" fmla="*/ 913434 w 3526278"/>
                <a:gd name="connsiteY9032" fmla="*/ 1447321 h 2329115"/>
                <a:gd name="connsiteX9033" fmla="*/ 914362 w 3526278"/>
                <a:gd name="connsiteY9033" fmla="*/ 1446936 h 2329115"/>
                <a:gd name="connsiteX9034" fmla="*/ 913429 w 3526278"/>
                <a:gd name="connsiteY9034" fmla="*/ 1444786 h 2329115"/>
                <a:gd name="connsiteX9035" fmla="*/ 921581 w 3526278"/>
                <a:gd name="connsiteY9035" fmla="*/ 1425999 h 2329115"/>
                <a:gd name="connsiteX9036" fmla="*/ 924026 w 3526278"/>
                <a:gd name="connsiteY9036" fmla="*/ 1425032 h 2329115"/>
                <a:gd name="connsiteX9037" fmla="*/ 923550 w 3526278"/>
                <a:gd name="connsiteY9037" fmla="*/ 1423911 h 2329115"/>
                <a:gd name="connsiteX9038" fmla="*/ 931331 w 3526278"/>
                <a:gd name="connsiteY9038" fmla="*/ 1405572 h 2329115"/>
                <a:gd name="connsiteX9039" fmla="*/ 933529 w 3526278"/>
                <a:gd name="connsiteY9039" fmla="*/ 1404682 h 2329115"/>
                <a:gd name="connsiteX9040" fmla="*/ 932405 w 3526278"/>
                <a:gd name="connsiteY9040" fmla="*/ 1401770 h 2329115"/>
                <a:gd name="connsiteX9041" fmla="*/ 940002 w 3526278"/>
                <a:gd name="connsiteY9041" fmla="*/ 1382089 h 2329115"/>
                <a:gd name="connsiteX9042" fmla="*/ 942994 w 3526278"/>
                <a:gd name="connsiteY9042" fmla="*/ 1380759 h 2329115"/>
                <a:gd name="connsiteX9043" fmla="*/ 942527 w 3526278"/>
                <a:gd name="connsiteY9043" fmla="*/ 1379631 h 2329115"/>
                <a:gd name="connsiteX9044" fmla="*/ 950123 w 3526278"/>
                <a:gd name="connsiteY9044" fmla="*/ 1361292 h 2329115"/>
                <a:gd name="connsiteX9045" fmla="*/ 953163 w 3526278"/>
                <a:gd name="connsiteY9045" fmla="*/ 1360032 h 2329115"/>
                <a:gd name="connsiteX9046" fmla="*/ 952648 w 3526278"/>
                <a:gd name="connsiteY9046" fmla="*/ 1358756 h 2329115"/>
                <a:gd name="connsiteX9047" fmla="*/ 960244 w 3526278"/>
                <a:gd name="connsiteY9047" fmla="*/ 1339969 h 2329115"/>
                <a:gd name="connsiteX9048" fmla="*/ 960990 w 3526278"/>
                <a:gd name="connsiteY9048" fmla="*/ 1339652 h 2329115"/>
                <a:gd name="connsiteX9049" fmla="*/ 960239 w 3526278"/>
                <a:gd name="connsiteY9049" fmla="*/ 1337881 h 2329115"/>
                <a:gd name="connsiteX9050" fmla="*/ 968020 w 3526278"/>
                <a:gd name="connsiteY9050" fmla="*/ 1319542 h 2329115"/>
                <a:gd name="connsiteX9051" fmla="*/ 972000 w 3526278"/>
                <a:gd name="connsiteY9051" fmla="*/ 1317933 h 2329115"/>
                <a:gd name="connsiteX9052" fmla="*/ 971625 w 3526278"/>
                <a:gd name="connsiteY9052" fmla="*/ 1317007 h 2329115"/>
                <a:gd name="connsiteX9053" fmla="*/ 979222 w 3526278"/>
                <a:gd name="connsiteY9053" fmla="*/ 1298220 h 2329115"/>
                <a:gd name="connsiteX9054" fmla="*/ 982104 w 3526278"/>
                <a:gd name="connsiteY9054" fmla="*/ 1296996 h 2329115"/>
                <a:gd name="connsiteX9055" fmla="*/ 981746 w 3526278"/>
                <a:gd name="connsiteY9055" fmla="*/ 1296132 h 2329115"/>
                <a:gd name="connsiteX9056" fmla="*/ 989343 w 3526278"/>
                <a:gd name="connsiteY9056" fmla="*/ 1277793 h 2329115"/>
                <a:gd name="connsiteX9057" fmla="*/ 992383 w 3526278"/>
                <a:gd name="connsiteY9057" fmla="*/ 1276533 h 2329115"/>
                <a:gd name="connsiteX9058" fmla="*/ 991867 w 3526278"/>
                <a:gd name="connsiteY9058" fmla="*/ 1275257 h 2329115"/>
                <a:gd name="connsiteX9059" fmla="*/ 999464 w 3526278"/>
                <a:gd name="connsiteY9059" fmla="*/ 1256470 h 2329115"/>
                <a:gd name="connsiteX9060" fmla="*/ 1002110 w 3526278"/>
                <a:gd name="connsiteY9060" fmla="*/ 1255348 h 2329115"/>
                <a:gd name="connsiteX9061" fmla="*/ 1009769 w 3526278"/>
                <a:gd name="connsiteY9061" fmla="*/ 1236414 h 2329115"/>
                <a:gd name="connsiteX9062" fmla="*/ 1013937 w 3526278"/>
                <a:gd name="connsiteY9062" fmla="*/ 1234647 h 2329115"/>
                <a:gd name="connsiteX9063" fmla="*/ 1020971 w 3526278"/>
                <a:gd name="connsiteY9063" fmla="*/ 1217251 h 2329115"/>
                <a:gd name="connsiteX9064" fmla="*/ 1023853 w 3526278"/>
                <a:gd name="connsiteY9064" fmla="*/ 1216028 h 2329115"/>
                <a:gd name="connsiteX9065" fmla="*/ 1023495 w 3526278"/>
                <a:gd name="connsiteY9065" fmla="*/ 1215163 h 2329115"/>
                <a:gd name="connsiteX9066" fmla="*/ 1031092 w 3526278"/>
                <a:gd name="connsiteY9066" fmla="*/ 1196824 h 2329115"/>
                <a:gd name="connsiteX9067" fmla="*/ 1033932 w 3526278"/>
                <a:gd name="connsiteY9067" fmla="*/ 1195647 h 2329115"/>
                <a:gd name="connsiteX9068" fmla="*/ 1033616 w 3526278"/>
                <a:gd name="connsiteY9068" fmla="*/ 1194921 h 2329115"/>
                <a:gd name="connsiteX9069" fmla="*/ 1041583 w 3526278"/>
                <a:gd name="connsiteY9069" fmla="*/ 1176582 h 2329115"/>
                <a:gd name="connsiteX9070" fmla="*/ 1046886 w 3526278"/>
                <a:gd name="connsiteY9070" fmla="*/ 1174488 h 2329115"/>
                <a:gd name="connsiteX9071" fmla="*/ 1054049 w 3526278"/>
                <a:gd name="connsiteY9071" fmla="*/ 1157605 h 2329115"/>
                <a:gd name="connsiteX9072" fmla="*/ 1057811 w 3526278"/>
                <a:gd name="connsiteY9072" fmla="*/ 1156084 h 2329115"/>
                <a:gd name="connsiteX9073" fmla="*/ 1057654 w 3526278"/>
                <a:gd name="connsiteY9073" fmla="*/ 1155702 h 2329115"/>
                <a:gd name="connsiteX9074" fmla="*/ 1065250 w 3526278"/>
                <a:gd name="connsiteY9074" fmla="*/ 1137363 h 2329115"/>
                <a:gd name="connsiteX9075" fmla="*/ 1070685 w 3526278"/>
                <a:gd name="connsiteY9075" fmla="*/ 1135112 h 2329115"/>
                <a:gd name="connsiteX9076" fmla="*/ 1070305 w 3526278"/>
                <a:gd name="connsiteY9076" fmla="*/ 1134194 h 2329115"/>
                <a:gd name="connsiteX9077" fmla="*/ 1077901 w 3526278"/>
                <a:gd name="connsiteY9077" fmla="*/ 1115855 h 2329115"/>
                <a:gd name="connsiteX9078" fmla="*/ 1081287 w 3526278"/>
                <a:gd name="connsiteY9078" fmla="*/ 1114453 h 2329115"/>
                <a:gd name="connsiteX9079" fmla="*/ 1088207 w 3526278"/>
                <a:gd name="connsiteY9079" fmla="*/ 1098143 h 2329115"/>
                <a:gd name="connsiteX9080" fmla="*/ 1094587 w 3526278"/>
                <a:gd name="connsiteY9080" fmla="*/ 1095564 h 2329115"/>
                <a:gd name="connsiteX9081" fmla="*/ 1094343 w 3526278"/>
                <a:gd name="connsiteY9081" fmla="*/ 1094975 h 2329115"/>
                <a:gd name="connsiteX9082" fmla="*/ 1101939 w 3526278"/>
                <a:gd name="connsiteY9082" fmla="*/ 1076636 h 2329115"/>
                <a:gd name="connsiteX9083" fmla="*/ 1108355 w 3526278"/>
                <a:gd name="connsiteY9083" fmla="*/ 1073978 h 2329115"/>
                <a:gd name="connsiteX9084" fmla="*/ 1114591 w 3526278"/>
                <a:gd name="connsiteY9084" fmla="*/ 1058924 h 2329115"/>
                <a:gd name="connsiteX9085" fmla="*/ 1117190 w 3526278"/>
                <a:gd name="connsiteY9085" fmla="*/ 1057846 h 2329115"/>
                <a:gd name="connsiteX9086" fmla="*/ 1117115 w 3526278"/>
                <a:gd name="connsiteY9086" fmla="*/ 1057654 h 2329115"/>
                <a:gd name="connsiteX9087" fmla="*/ 1124712 w 3526278"/>
                <a:gd name="connsiteY9087" fmla="*/ 1037972 h 2329115"/>
                <a:gd name="connsiteX9088" fmla="*/ 1130979 w 3526278"/>
                <a:gd name="connsiteY9088" fmla="*/ 1035186 h 2329115"/>
                <a:gd name="connsiteX9089" fmla="*/ 1137548 w 3526278"/>
                <a:gd name="connsiteY9089" fmla="*/ 1019705 h 2329115"/>
                <a:gd name="connsiteX9090" fmla="*/ 1144879 w 3526278"/>
                <a:gd name="connsiteY9090" fmla="*/ 1016740 h 2329115"/>
                <a:gd name="connsiteX9091" fmla="*/ 1151279 w 3526278"/>
                <a:gd name="connsiteY9091" fmla="*/ 1000912 h 2329115"/>
                <a:gd name="connsiteX9092" fmla="*/ 1157635 w 3526278"/>
                <a:gd name="connsiteY9092" fmla="*/ 998216 h 2329115"/>
                <a:gd name="connsiteX9093" fmla="*/ 1163931 w 3526278"/>
                <a:gd name="connsiteY9093" fmla="*/ 983016 h 2329115"/>
                <a:gd name="connsiteX9094" fmla="*/ 1170387 w 3526278"/>
                <a:gd name="connsiteY9094" fmla="*/ 980342 h 2329115"/>
                <a:gd name="connsiteX9095" fmla="*/ 1176767 w 3526278"/>
                <a:gd name="connsiteY9095" fmla="*/ 965305 h 2329115"/>
                <a:gd name="connsiteX9096" fmla="*/ 1183174 w 3526278"/>
                <a:gd name="connsiteY9096" fmla="*/ 962714 h 2329115"/>
                <a:gd name="connsiteX9097" fmla="*/ 1190499 w 3526278"/>
                <a:gd name="connsiteY9097" fmla="*/ 944167 h 2329115"/>
                <a:gd name="connsiteX9098" fmla="*/ 1199878 w 3526278"/>
                <a:gd name="connsiteY9098" fmla="*/ 940093 h 2329115"/>
                <a:gd name="connsiteX9099" fmla="*/ 1205681 w 3526278"/>
                <a:gd name="connsiteY9099" fmla="*/ 926085 h 2329115"/>
                <a:gd name="connsiteX9100" fmla="*/ 1211485 w 3526278"/>
                <a:gd name="connsiteY9100" fmla="*/ 923681 h 2329115"/>
                <a:gd name="connsiteX9101" fmla="*/ 1218517 w 3526278"/>
                <a:gd name="connsiteY9101" fmla="*/ 907108 h 2329115"/>
                <a:gd name="connsiteX9102" fmla="*/ 1226707 w 3526278"/>
                <a:gd name="connsiteY9102" fmla="*/ 903796 h 2329115"/>
                <a:gd name="connsiteX9103" fmla="*/ 1232248 w 3526278"/>
                <a:gd name="connsiteY9103" fmla="*/ 889767 h 2329115"/>
                <a:gd name="connsiteX9104" fmla="*/ 1241773 w 3526278"/>
                <a:gd name="connsiteY9104" fmla="*/ 885629 h 2329115"/>
                <a:gd name="connsiteX9105" fmla="*/ 1247429 w 3526278"/>
                <a:gd name="connsiteY9105" fmla="*/ 870974 h 2329115"/>
                <a:gd name="connsiteX9106" fmla="*/ 1255020 w 3526278"/>
                <a:gd name="connsiteY9106" fmla="*/ 867600 h 2329115"/>
                <a:gd name="connsiteX9107" fmla="*/ 1260266 w 3526278"/>
                <a:gd name="connsiteY9107" fmla="*/ 855237 h 2329115"/>
                <a:gd name="connsiteX9108" fmla="*/ 1270623 w 3526278"/>
                <a:gd name="connsiteY9108" fmla="*/ 851049 h 2329115"/>
                <a:gd name="connsiteX9109" fmla="*/ 1276528 w 3526278"/>
                <a:gd name="connsiteY9109" fmla="*/ 836446 h 2329115"/>
                <a:gd name="connsiteX9110" fmla="*/ 1282883 w 3526278"/>
                <a:gd name="connsiteY9110" fmla="*/ 833750 h 2329115"/>
                <a:gd name="connsiteX9111" fmla="*/ 1289179 w 3526278"/>
                <a:gd name="connsiteY9111" fmla="*/ 818549 h 2329115"/>
                <a:gd name="connsiteX9112" fmla="*/ 1300654 w 3526278"/>
                <a:gd name="connsiteY9112" fmla="*/ 813796 h 2329115"/>
                <a:gd name="connsiteX9113" fmla="*/ 1305626 w 3526278"/>
                <a:gd name="connsiteY9113" fmla="*/ 801208 h 2329115"/>
                <a:gd name="connsiteX9114" fmla="*/ 1315644 w 3526278"/>
                <a:gd name="connsiteY9114" fmla="*/ 796855 h 2329115"/>
                <a:gd name="connsiteX9115" fmla="*/ 1320807 w 3526278"/>
                <a:gd name="connsiteY9115" fmla="*/ 784390 h 2329115"/>
                <a:gd name="connsiteX9116" fmla="*/ 1327345 w 3526278"/>
                <a:gd name="connsiteY9116" fmla="*/ 781682 h 2329115"/>
                <a:gd name="connsiteX9117" fmla="*/ 1334014 w 3526278"/>
                <a:gd name="connsiteY9117" fmla="*/ 766678 h 2329115"/>
                <a:gd name="connsiteX9118" fmla="*/ 1345053 w 3526278"/>
                <a:gd name="connsiteY9118" fmla="*/ 762417 h 2329115"/>
                <a:gd name="connsiteX9119" fmla="*/ 1349906 w 3526278"/>
                <a:gd name="connsiteY9119" fmla="*/ 750416 h 2329115"/>
                <a:gd name="connsiteX9120" fmla="*/ 1359331 w 3526278"/>
                <a:gd name="connsiteY9120" fmla="*/ 746417 h 2329115"/>
                <a:gd name="connsiteX9121" fmla="*/ 1365088 w 3526278"/>
                <a:gd name="connsiteY9121" fmla="*/ 732519 h 2329115"/>
                <a:gd name="connsiteX9122" fmla="*/ 1375915 w 3526278"/>
                <a:gd name="connsiteY9122" fmla="*/ 728034 h 2329115"/>
                <a:gd name="connsiteX9123" fmla="*/ 1380454 w 3526278"/>
                <a:gd name="connsiteY9123" fmla="*/ 717337 h 2329115"/>
                <a:gd name="connsiteX9124" fmla="*/ 1391804 w 3526278"/>
                <a:gd name="connsiteY9124" fmla="*/ 712748 h 2329115"/>
                <a:gd name="connsiteX9125" fmla="*/ 1396716 w 3526278"/>
                <a:gd name="connsiteY9125" fmla="*/ 700891 h 2329115"/>
                <a:gd name="connsiteX9126" fmla="*/ 1406818 w 3526278"/>
                <a:gd name="connsiteY9126" fmla="*/ 696706 h 2329115"/>
                <a:gd name="connsiteX9127" fmla="*/ 1412268 w 3526278"/>
                <a:gd name="connsiteY9127" fmla="*/ 683550 h 2329115"/>
                <a:gd name="connsiteX9128" fmla="*/ 1426539 w 3526278"/>
                <a:gd name="connsiteY9128" fmla="*/ 677638 h 2329115"/>
                <a:gd name="connsiteX9129" fmla="*/ 1430875 w 3526278"/>
                <a:gd name="connsiteY9129" fmla="*/ 666917 h 2329115"/>
                <a:gd name="connsiteX9130" fmla="*/ 1441571 w 3526278"/>
                <a:gd name="connsiteY9130" fmla="*/ 662378 h 2329115"/>
                <a:gd name="connsiteX9131" fmla="*/ 1446056 w 3526278"/>
                <a:gd name="connsiteY9131" fmla="*/ 651550 h 2329115"/>
                <a:gd name="connsiteX9132" fmla="*/ 1456884 w 3526278"/>
                <a:gd name="connsiteY9132" fmla="*/ 647065 h 2329115"/>
                <a:gd name="connsiteX9133" fmla="*/ 1461423 w 3526278"/>
                <a:gd name="connsiteY9133" fmla="*/ 636369 h 2329115"/>
                <a:gd name="connsiteX9134" fmla="*/ 1473174 w 3526278"/>
                <a:gd name="connsiteY9134" fmla="*/ 631617 h 2329115"/>
                <a:gd name="connsiteX9135" fmla="*/ 1478055 w 3526278"/>
                <a:gd name="connsiteY9135" fmla="*/ 620107 h 2329115"/>
                <a:gd name="connsiteX9136" fmla="*/ 1491240 w 3526278"/>
                <a:gd name="connsiteY9136" fmla="*/ 614772 h 2329115"/>
                <a:gd name="connsiteX9137" fmla="*/ 1495396 w 3526278"/>
                <a:gd name="connsiteY9137" fmla="*/ 604741 h 2329115"/>
                <a:gd name="connsiteX9138" fmla="*/ 1507862 w 3526278"/>
                <a:gd name="connsiteY9138" fmla="*/ 599577 h 2329115"/>
                <a:gd name="connsiteX9139" fmla="*/ 1508838 w 3526278"/>
                <a:gd name="connsiteY9139" fmla="*/ 597331 h 2329115"/>
                <a:gd name="connsiteX9140" fmla="*/ 1494015 w 3526278"/>
                <a:gd name="connsiteY9140" fmla="*/ 603471 h 2329115"/>
                <a:gd name="connsiteX9141" fmla="*/ 1490325 w 3526278"/>
                <a:gd name="connsiteY9141" fmla="*/ 613029 h 2329115"/>
                <a:gd name="connsiteX9142" fmla="*/ 1478423 w 3526278"/>
                <a:gd name="connsiteY9142" fmla="*/ 618320 h 2329115"/>
                <a:gd name="connsiteX9143" fmla="*/ 1475144 w 3526278"/>
                <a:gd name="connsiteY9143" fmla="*/ 626237 h 2329115"/>
                <a:gd name="connsiteX9144" fmla="*/ 1461246 w 3526278"/>
                <a:gd name="connsiteY9144" fmla="*/ 631994 h 2329115"/>
                <a:gd name="connsiteX9145" fmla="*/ 1457246 w 3526278"/>
                <a:gd name="connsiteY9145" fmla="*/ 641419 h 2329115"/>
                <a:gd name="connsiteX9146" fmla="*/ 1445667 w 3526278"/>
                <a:gd name="connsiteY9146" fmla="*/ 646101 h 2329115"/>
                <a:gd name="connsiteX9147" fmla="*/ 1440985 w 3526278"/>
                <a:gd name="connsiteY9147" fmla="*/ 657680 h 2329115"/>
                <a:gd name="connsiteX9148" fmla="*/ 1430008 w 3526278"/>
                <a:gd name="connsiteY9148" fmla="*/ 662338 h 2329115"/>
                <a:gd name="connsiteX9149" fmla="*/ 1425247 w 3526278"/>
                <a:gd name="connsiteY9149" fmla="*/ 673047 h 2329115"/>
                <a:gd name="connsiteX9150" fmla="*/ 1410806 w 3526278"/>
                <a:gd name="connsiteY9150" fmla="*/ 678620 h 2329115"/>
                <a:gd name="connsiteX9151" fmla="*/ 1406826 w 3526278"/>
                <a:gd name="connsiteY9151" fmla="*/ 688228 h 2329115"/>
                <a:gd name="connsiteX9152" fmla="*/ 1396489 w 3526278"/>
                <a:gd name="connsiteY9152" fmla="*/ 692510 h 2329115"/>
                <a:gd name="connsiteX9153" fmla="*/ 1391645 w 3526278"/>
                <a:gd name="connsiteY9153" fmla="*/ 704490 h 2329115"/>
                <a:gd name="connsiteX9154" fmla="*/ 1381653 w 3526278"/>
                <a:gd name="connsiteY9154" fmla="*/ 708730 h 2329115"/>
                <a:gd name="connsiteX9155" fmla="*/ 1376277 w 3526278"/>
                <a:gd name="connsiteY9155" fmla="*/ 722018 h 2329115"/>
                <a:gd name="connsiteX9156" fmla="*/ 1364365 w 3526278"/>
                <a:gd name="connsiteY9156" fmla="*/ 727069 h 2329115"/>
                <a:gd name="connsiteX9157" fmla="*/ 1360016 w 3526278"/>
                <a:gd name="connsiteY9157" fmla="*/ 737569 h 2329115"/>
                <a:gd name="connsiteX9158" fmla="*/ 1349913 w 3526278"/>
                <a:gd name="connsiteY9158" fmla="*/ 741754 h 2329115"/>
                <a:gd name="connsiteX9159" fmla="*/ 1344834 w 3526278"/>
                <a:gd name="connsiteY9159" fmla="*/ 754015 h 2329115"/>
                <a:gd name="connsiteX9160" fmla="*/ 1332573 w 3526278"/>
                <a:gd name="connsiteY9160" fmla="*/ 759094 h 2329115"/>
                <a:gd name="connsiteX9161" fmla="*/ 1328388 w 3526278"/>
                <a:gd name="connsiteY9161" fmla="*/ 769197 h 2329115"/>
                <a:gd name="connsiteX9162" fmla="*/ 1319279 w 3526278"/>
                <a:gd name="connsiteY9162" fmla="*/ 772970 h 2329115"/>
                <a:gd name="connsiteX9163" fmla="*/ 1313206 w 3526278"/>
                <a:gd name="connsiteY9163" fmla="*/ 787989 h 2329115"/>
                <a:gd name="connsiteX9164" fmla="*/ 1302417 w 3526278"/>
                <a:gd name="connsiteY9164" fmla="*/ 792567 h 2329115"/>
                <a:gd name="connsiteX9165" fmla="*/ 1297839 w 3526278"/>
                <a:gd name="connsiteY9165" fmla="*/ 803356 h 2329115"/>
                <a:gd name="connsiteX9166" fmla="*/ 1287119 w 3526278"/>
                <a:gd name="connsiteY9166" fmla="*/ 807691 h 2329115"/>
                <a:gd name="connsiteX9167" fmla="*/ 1281577 w 3526278"/>
                <a:gd name="connsiteY9167" fmla="*/ 821068 h 2329115"/>
                <a:gd name="connsiteX9168" fmla="*/ 1272213 w 3526278"/>
                <a:gd name="connsiteY9168" fmla="*/ 824947 h 2329115"/>
                <a:gd name="connsiteX9169" fmla="*/ 1266396 w 3526278"/>
                <a:gd name="connsiteY9169" fmla="*/ 839676 h 2329115"/>
                <a:gd name="connsiteX9170" fmla="*/ 1258749 w 3526278"/>
                <a:gd name="connsiteY9170" fmla="*/ 842997 h 2329115"/>
                <a:gd name="connsiteX9171" fmla="*/ 1253560 w 3526278"/>
                <a:gd name="connsiteY9171" fmla="*/ 855227 h 2329115"/>
                <a:gd name="connsiteX9172" fmla="*/ 1243203 w 3526278"/>
                <a:gd name="connsiteY9172" fmla="*/ 859415 h 2329115"/>
                <a:gd name="connsiteX9173" fmla="*/ 1237298 w 3526278"/>
                <a:gd name="connsiteY9173" fmla="*/ 874019 h 2329115"/>
                <a:gd name="connsiteX9174" fmla="*/ 1227873 w 3526278"/>
                <a:gd name="connsiteY9174" fmla="*/ 878019 h 2329115"/>
                <a:gd name="connsiteX9175" fmla="*/ 1222117 w 3526278"/>
                <a:gd name="connsiteY9175" fmla="*/ 891916 h 2329115"/>
                <a:gd name="connsiteX9176" fmla="*/ 1215476 w 3526278"/>
                <a:gd name="connsiteY9176" fmla="*/ 894667 h 2329115"/>
                <a:gd name="connsiteX9177" fmla="*/ 1209279 w 3526278"/>
                <a:gd name="connsiteY9177" fmla="*/ 910337 h 2329115"/>
                <a:gd name="connsiteX9178" fmla="*/ 1201127 w 3526278"/>
                <a:gd name="connsiteY9178" fmla="*/ 913874 h 2329115"/>
                <a:gd name="connsiteX9179" fmla="*/ 1195178 w 3526278"/>
                <a:gd name="connsiteY9179" fmla="*/ 928235 h 2329115"/>
                <a:gd name="connsiteX9180" fmla="*/ 1185075 w 3526278"/>
                <a:gd name="connsiteY9180" fmla="*/ 932420 h 2329115"/>
                <a:gd name="connsiteX9181" fmla="*/ 1180367 w 3526278"/>
                <a:gd name="connsiteY9181" fmla="*/ 943787 h 2329115"/>
                <a:gd name="connsiteX9182" fmla="*/ 1174563 w 3526278"/>
                <a:gd name="connsiteY9182" fmla="*/ 946191 h 2329115"/>
                <a:gd name="connsiteX9183" fmla="*/ 1167530 w 3526278"/>
                <a:gd name="connsiteY9183" fmla="*/ 962763 h 2329115"/>
                <a:gd name="connsiteX9184" fmla="*/ 1160529 w 3526278"/>
                <a:gd name="connsiteY9184" fmla="*/ 965594 h 2329115"/>
                <a:gd name="connsiteX9185" fmla="*/ 1153799 w 3526278"/>
                <a:gd name="connsiteY9185" fmla="*/ 982636 h 2329115"/>
                <a:gd name="connsiteX9186" fmla="*/ 1148144 w 3526278"/>
                <a:gd name="connsiteY9186" fmla="*/ 985092 h 2329115"/>
                <a:gd name="connsiteX9187" fmla="*/ 1141148 w 3526278"/>
                <a:gd name="connsiteY9187" fmla="*/ 1001983 h 2329115"/>
                <a:gd name="connsiteX9188" fmla="*/ 1134609 w 3526278"/>
                <a:gd name="connsiteY9188" fmla="*/ 1004692 h 2329115"/>
                <a:gd name="connsiteX9189" fmla="*/ 1127940 w 3526278"/>
                <a:gd name="connsiteY9189" fmla="*/ 1019695 h 2329115"/>
                <a:gd name="connsiteX9190" fmla="*/ 1121051 w 3526278"/>
                <a:gd name="connsiteY9190" fmla="*/ 1022354 h 2329115"/>
                <a:gd name="connsiteX9191" fmla="*/ 1114210 w 3526278"/>
                <a:gd name="connsiteY9191" fmla="*/ 1038486 h 2329115"/>
                <a:gd name="connsiteX9192" fmla="*/ 1108361 w 3526278"/>
                <a:gd name="connsiteY9192" fmla="*/ 1040852 h 2329115"/>
                <a:gd name="connsiteX9193" fmla="*/ 1101928 w 3526278"/>
                <a:gd name="connsiteY9193" fmla="*/ 1056383 h 2329115"/>
                <a:gd name="connsiteX9194" fmla="*/ 1096484 w 3526278"/>
                <a:gd name="connsiteY9194" fmla="*/ 1058639 h 2329115"/>
                <a:gd name="connsiteX9195" fmla="*/ 1089092 w 3526278"/>
                <a:gd name="connsiteY9195" fmla="*/ 1077335 h 2329115"/>
                <a:gd name="connsiteX9196" fmla="*/ 1081577 w 3526278"/>
                <a:gd name="connsiteY9196" fmla="*/ 1080596 h 2329115"/>
                <a:gd name="connsiteX9197" fmla="*/ 1075361 w 3526278"/>
                <a:gd name="connsiteY9197" fmla="*/ 1095602 h 2329115"/>
                <a:gd name="connsiteX9198" fmla="*/ 1068945 w 3526278"/>
                <a:gd name="connsiteY9198" fmla="*/ 1098259 h 2329115"/>
                <a:gd name="connsiteX9199" fmla="*/ 1062709 w 3526278"/>
                <a:gd name="connsiteY9199" fmla="*/ 1113314 h 2329115"/>
                <a:gd name="connsiteX9200" fmla="*/ 1059419 w 3526278"/>
                <a:gd name="connsiteY9200" fmla="*/ 1114677 h 2329115"/>
                <a:gd name="connsiteX9201" fmla="*/ 1060185 w 3526278"/>
                <a:gd name="connsiteY9201" fmla="*/ 1116483 h 2329115"/>
                <a:gd name="connsiteX9202" fmla="*/ 1052403 w 3526278"/>
                <a:gd name="connsiteY9202" fmla="*/ 1134822 h 2329115"/>
                <a:gd name="connsiteX9203" fmla="*/ 1044722 w 3526278"/>
                <a:gd name="connsiteY9203" fmla="*/ 1137927 h 2329115"/>
                <a:gd name="connsiteX9204" fmla="*/ 1038671 w 3526278"/>
                <a:gd name="connsiteY9204" fmla="*/ 1152534 h 2329115"/>
                <a:gd name="connsiteX9205" fmla="*/ 1035396 w 3526278"/>
                <a:gd name="connsiteY9205" fmla="*/ 1153891 h 2329115"/>
                <a:gd name="connsiteX9206" fmla="*/ 1036147 w 3526278"/>
                <a:gd name="connsiteY9206" fmla="*/ 1155702 h 2329115"/>
                <a:gd name="connsiteX9207" fmla="*/ 1028550 w 3526278"/>
                <a:gd name="connsiteY9207" fmla="*/ 1174041 h 2329115"/>
                <a:gd name="connsiteX9208" fmla="*/ 1023400 w 3526278"/>
                <a:gd name="connsiteY9208" fmla="*/ 1176175 h 2329115"/>
                <a:gd name="connsiteX9209" fmla="*/ 1015899 w 3526278"/>
                <a:gd name="connsiteY9209" fmla="*/ 1194283 h 2329115"/>
                <a:gd name="connsiteX9210" fmla="*/ 1013165 w 3526278"/>
                <a:gd name="connsiteY9210" fmla="*/ 1195416 h 2329115"/>
                <a:gd name="connsiteX9211" fmla="*/ 1005593 w 3526278"/>
                <a:gd name="connsiteY9211" fmla="*/ 1213260 h 2329115"/>
                <a:gd name="connsiteX9212" fmla="*/ 1001831 w 3526278"/>
                <a:gd name="connsiteY9212" fmla="*/ 1214781 h 2329115"/>
                <a:gd name="connsiteX9213" fmla="*/ 1001988 w 3526278"/>
                <a:gd name="connsiteY9213" fmla="*/ 1215163 h 2329115"/>
                <a:gd name="connsiteX9214" fmla="*/ 994392 w 3526278"/>
                <a:gd name="connsiteY9214" fmla="*/ 1233502 h 2329115"/>
                <a:gd name="connsiteX9215" fmla="*/ 989184 w 3526278"/>
                <a:gd name="connsiteY9215" fmla="*/ 1235660 h 2329115"/>
                <a:gd name="connsiteX9216" fmla="*/ 989337 w 3526278"/>
                <a:gd name="connsiteY9216" fmla="*/ 1236038 h 2329115"/>
                <a:gd name="connsiteX9217" fmla="*/ 981741 w 3526278"/>
                <a:gd name="connsiteY9217" fmla="*/ 1254824 h 2329115"/>
                <a:gd name="connsiteX9218" fmla="*/ 979095 w 3526278"/>
                <a:gd name="connsiteY9218" fmla="*/ 1255947 h 2329115"/>
                <a:gd name="connsiteX9219" fmla="*/ 971434 w 3526278"/>
                <a:gd name="connsiteY9219" fmla="*/ 1274882 h 2329115"/>
                <a:gd name="connsiteX9220" fmla="*/ 968786 w 3526278"/>
                <a:gd name="connsiteY9220" fmla="*/ 1276005 h 2329115"/>
                <a:gd name="connsiteX9221" fmla="*/ 961314 w 3526278"/>
                <a:gd name="connsiteY9221" fmla="*/ 1294043 h 2329115"/>
                <a:gd name="connsiteX9222" fmla="*/ 957499 w 3526278"/>
                <a:gd name="connsiteY9222" fmla="*/ 1295623 h 2329115"/>
                <a:gd name="connsiteX9223" fmla="*/ 957709 w 3526278"/>
                <a:gd name="connsiteY9223" fmla="*/ 1296132 h 2329115"/>
                <a:gd name="connsiteX9224" fmla="*/ 950113 w 3526278"/>
                <a:gd name="connsiteY9224" fmla="*/ 1314471 h 2329115"/>
                <a:gd name="connsiteX9225" fmla="*/ 949203 w 3526278"/>
                <a:gd name="connsiteY9225" fmla="*/ 1314848 h 2329115"/>
                <a:gd name="connsiteX9226" fmla="*/ 950119 w 3526278"/>
                <a:gd name="connsiteY9226" fmla="*/ 1317007 h 2329115"/>
                <a:gd name="connsiteX9227" fmla="*/ 942152 w 3526278"/>
                <a:gd name="connsiteY9227" fmla="*/ 1335793 h 2329115"/>
                <a:gd name="connsiteX9228" fmla="*/ 939566 w 3526278"/>
                <a:gd name="connsiteY9228" fmla="*/ 1336839 h 2329115"/>
                <a:gd name="connsiteX9229" fmla="*/ 939997 w 3526278"/>
                <a:gd name="connsiteY9229" fmla="*/ 1337881 h 2329115"/>
                <a:gd name="connsiteX9230" fmla="*/ 932401 w 3526278"/>
                <a:gd name="connsiteY9230" fmla="*/ 1356220 h 2329115"/>
                <a:gd name="connsiteX9231" fmla="*/ 929349 w 3526278"/>
                <a:gd name="connsiteY9231" fmla="*/ 1357484 h 2329115"/>
                <a:gd name="connsiteX9232" fmla="*/ 929876 w 3526278"/>
                <a:gd name="connsiteY9232" fmla="*/ 1358756 h 2329115"/>
                <a:gd name="connsiteX9233" fmla="*/ 922094 w 3526278"/>
                <a:gd name="connsiteY9233" fmla="*/ 1377542 h 2329115"/>
                <a:gd name="connsiteX9234" fmla="*/ 918279 w 3526278"/>
                <a:gd name="connsiteY9234" fmla="*/ 1379122 h 2329115"/>
                <a:gd name="connsiteX9235" fmla="*/ 918489 w 3526278"/>
                <a:gd name="connsiteY9235" fmla="*/ 1379631 h 2329115"/>
                <a:gd name="connsiteX9236" fmla="*/ 910893 w 3526278"/>
                <a:gd name="connsiteY9236" fmla="*/ 1397970 h 2329115"/>
                <a:gd name="connsiteX9237" fmla="*/ 909633 w 3526278"/>
                <a:gd name="connsiteY9237" fmla="*/ 1398492 h 2329115"/>
                <a:gd name="connsiteX9238" fmla="*/ 910899 w 3526278"/>
                <a:gd name="connsiteY9238" fmla="*/ 1401770 h 2329115"/>
                <a:gd name="connsiteX9239" fmla="*/ 903302 w 3526278"/>
                <a:gd name="connsiteY9239" fmla="*/ 1421452 h 2329115"/>
                <a:gd name="connsiteX9240" fmla="*/ 900310 w 3526278"/>
                <a:gd name="connsiteY9240" fmla="*/ 1422782 h 2329115"/>
                <a:gd name="connsiteX9241" fmla="*/ 900778 w 3526278"/>
                <a:gd name="connsiteY9241" fmla="*/ 1423911 h 2329115"/>
                <a:gd name="connsiteX9242" fmla="*/ 893181 w 3526278"/>
                <a:gd name="connsiteY9242" fmla="*/ 1442250 h 2329115"/>
                <a:gd name="connsiteX9243" fmla="*/ 892290 w 3526278"/>
                <a:gd name="connsiteY9243" fmla="*/ 1442619 h 2329115"/>
                <a:gd name="connsiteX9244" fmla="*/ 893187 w 3526278"/>
                <a:gd name="connsiteY9244" fmla="*/ 1444786 h 2329115"/>
                <a:gd name="connsiteX9245" fmla="*/ 885405 w 3526278"/>
                <a:gd name="connsiteY9245" fmla="*/ 1463572 h 2329115"/>
                <a:gd name="connsiteX9246" fmla="*/ 883727 w 3526278"/>
                <a:gd name="connsiteY9246" fmla="*/ 1464268 h 2329115"/>
                <a:gd name="connsiteX9247" fmla="*/ 884332 w 3526278"/>
                <a:gd name="connsiteY9247" fmla="*/ 1465660 h 2329115"/>
                <a:gd name="connsiteX9248" fmla="*/ 876365 w 3526278"/>
                <a:gd name="connsiteY9248" fmla="*/ 1483999 h 2329115"/>
                <a:gd name="connsiteX9249" fmla="*/ 873222 w 3526278"/>
                <a:gd name="connsiteY9249" fmla="*/ 1485240 h 2329115"/>
                <a:gd name="connsiteX9250" fmla="*/ 874210 w 3526278"/>
                <a:gd name="connsiteY9250" fmla="*/ 1487800 h 2329115"/>
                <a:gd name="connsiteX9251" fmla="*/ 866614 w 3526278"/>
                <a:gd name="connsiteY9251" fmla="*/ 1507481 h 2329115"/>
                <a:gd name="connsiteX9252" fmla="*/ 865758 w 3526278"/>
                <a:gd name="connsiteY9252" fmla="*/ 1507861 h 2329115"/>
                <a:gd name="connsiteX9253" fmla="*/ 866619 w 3526278"/>
                <a:gd name="connsiteY9253" fmla="*/ 1509940 h 2329115"/>
                <a:gd name="connsiteX9254" fmla="*/ 859023 w 3526278"/>
                <a:gd name="connsiteY9254" fmla="*/ 1528279 h 2329115"/>
                <a:gd name="connsiteX9255" fmla="*/ 858149 w 3526278"/>
                <a:gd name="connsiteY9255" fmla="*/ 1528642 h 2329115"/>
                <a:gd name="connsiteX9256" fmla="*/ 859028 w 3526278"/>
                <a:gd name="connsiteY9256" fmla="*/ 1530814 h 2329115"/>
                <a:gd name="connsiteX9257" fmla="*/ 851431 w 3526278"/>
                <a:gd name="connsiteY9257" fmla="*/ 1549601 h 2329115"/>
                <a:gd name="connsiteX9258" fmla="*/ 849776 w 3526278"/>
                <a:gd name="connsiteY9258" fmla="*/ 1550303 h 2329115"/>
                <a:gd name="connsiteX9259" fmla="*/ 851438 w 3526278"/>
                <a:gd name="connsiteY9259" fmla="*/ 1554219 h 2329115"/>
                <a:gd name="connsiteX9260" fmla="*/ 843656 w 3526278"/>
                <a:gd name="connsiteY9260" fmla="*/ 1572559 h 2329115"/>
                <a:gd name="connsiteX9261" fmla="*/ 841612 w 3526278"/>
                <a:gd name="connsiteY9261" fmla="*/ 1573386 h 2329115"/>
                <a:gd name="connsiteX9262" fmla="*/ 842581 w 3526278"/>
                <a:gd name="connsiteY9262" fmla="*/ 1575726 h 2329115"/>
                <a:gd name="connsiteX9263" fmla="*/ 834985 w 3526278"/>
                <a:gd name="connsiteY9263" fmla="*/ 1594065 h 2329115"/>
                <a:gd name="connsiteX9264" fmla="*/ 833422 w 3526278"/>
                <a:gd name="connsiteY9264" fmla="*/ 1594713 h 2329115"/>
                <a:gd name="connsiteX9265" fmla="*/ 834990 w 3526278"/>
                <a:gd name="connsiteY9265" fmla="*/ 1598499 h 2329115"/>
                <a:gd name="connsiteX9266" fmla="*/ 828006 w 3526278"/>
                <a:gd name="connsiteY9266" fmla="*/ 1615361 h 2329115"/>
                <a:gd name="connsiteX9267" fmla="*/ 829930 w 3526278"/>
                <a:gd name="connsiteY9267" fmla="*/ 1620006 h 2329115"/>
                <a:gd name="connsiteX9268" fmla="*/ 822333 w 3526278"/>
                <a:gd name="connsiteY9268" fmla="*/ 1638346 h 2329115"/>
                <a:gd name="connsiteX9269" fmla="*/ 820771 w 3526278"/>
                <a:gd name="connsiteY9269" fmla="*/ 1638993 h 2329115"/>
                <a:gd name="connsiteX9270" fmla="*/ 822339 w 3526278"/>
                <a:gd name="connsiteY9270" fmla="*/ 1642779 h 2329115"/>
                <a:gd name="connsiteX9271" fmla="*/ 815309 w 3526278"/>
                <a:gd name="connsiteY9271" fmla="*/ 1659750 h 2329115"/>
                <a:gd name="connsiteX9272" fmla="*/ 817279 w 3526278"/>
                <a:gd name="connsiteY9272" fmla="*/ 1664286 h 2329115"/>
                <a:gd name="connsiteX9273" fmla="*/ 809312 w 3526278"/>
                <a:gd name="connsiteY9273" fmla="*/ 1682625 h 2329115"/>
                <a:gd name="connsiteX9274" fmla="*/ 808024 w 3526278"/>
                <a:gd name="connsiteY9274" fmla="*/ 1683134 h 2329115"/>
                <a:gd name="connsiteX9275" fmla="*/ 809689 w 3526278"/>
                <a:gd name="connsiteY9275" fmla="*/ 1687058 h 2329115"/>
                <a:gd name="connsiteX9276" fmla="*/ 802059 w 3526278"/>
                <a:gd name="connsiteY9276" fmla="*/ 1705040 h 2329115"/>
                <a:gd name="connsiteX9277" fmla="*/ 804628 w 3526278"/>
                <a:gd name="connsiteY9277" fmla="*/ 1711096 h 2329115"/>
                <a:gd name="connsiteX9278" fmla="*/ 796846 w 3526278"/>
                <a:gd name="connsiteY9278" fmla="*/ 1729435 h 2329115"/>
                <a:gd name="connsiteX9279" fmla="*/ 795250 w 3526278"/>
                <a:gd name="connsiteY9279" fmla="*/ 1730081 h 2329115"/>
                <a:gd name="connsiteX9280" fmla="*/ 795772 w 3526278"/>
                <a:gd name="connsiteY9280" fmla="*/ 1731338 h 2329115"/>
                <a:gd name="connsiteX9281" fmla="*/ 788263 w 3526278"/>
                <a:gd name="connsiteY9281" fmla="*/ 1749466 h 2329115"/>
                <a:gd name="connsiteX9282" fmla="*/ 790711 w 3526278"/>
                <a:gd name="connsiteY9282" fmla="*/ 1755376 h 2329115"/>
                <a:gd name="connsiteX9283" fmla="*/ 783362 w 3526278"/>
                <a:gd name="connsiteY9283" fmla="*/ 1773119 h 2329115"/>
                <a:gd name="connsiteX9284" fmla="*/ 785651 w 3526278"/>
                <a:gd name="connsiteY9284" fmla="*/ 1778781 h 2329115"/>
                <a:gd name="connsiteX9285" fmla="*/ 778362 w 3526278"/>
                <a:gd name="connsiteY9285" fmla="*/ 1796807 h 2329115"/>
                <a:gd name="connsiteX9286" fmla="*/ 780590 w 3526278"/>
                <a:gd name="connsiteY9286" fmla="*/ 1802186 h 2329115"/>
                <a:gd name="connsiteX9287" fmla="*/ 773241 w 3526278"/>
                <a:gd name="connsiteY9287" fmla="*/ 1819930 h 2329115"/>
                <a:gd name="connsiteX9288" fmla="*/ 775529 w 3526278"/>
                <a:gd name="connsiteY9288" fmla="*/ 1825591 h 2329115"/>
                <a:gd name="connsiteX9289" fmla="*/ 768523 w 3526278"/>
                <a:gd name="connsiteY9289" fmla="*/ 1842921 h 2329115"/>
                <a:gd name="connsiteX9290" fmla="*/ 770469 w 3526278"/>
                <a:gd name="connsiteY9290" fmla="*/ 1847732 h 2329115"/>
                <a:gd name="connsiteX9291" fmla="*/ 763283 w 3526278"/>
                <a:gd name="connsiteY9291" fmla="*/ 1865494 h 2329115"/>
                <a:gd name="connsiteX9292" fmla="*/ 765408 w 3526278"/>
                <a:gd name="connsiteY9292" fmla="*/ 1870503 h 2329115"/>
                <a:gd name="connsiteX9293" fmla="*/ 759312 w 3526278"/>
                <a:gd name="connsiteY9293" fmla="*/ 1884871 h 2329115"/>
                <a:gd name="connsiteX9294" fmla="*/ 762878 w 3526278"/>
                <a:gd name="connsiteY9294" fmla="*/ 1893276 h 2329115"/>
                <a:gd name="connsiteX9295" fmla="*/ 755096 w 3526278"/>
                <a:gd name="connsiteY9295" fmla="*/ 1911615 h 2329115"/>
                <a:gd name="connsiteX9296" fmla="*/ 754321 w 3526278"/>
                <a:gd name="connsiteY9296" fmla="*/ 1911928 h 2329115"/>
                <a:gd name="connsiteX9297" fmla="*/ 756552 w 3526278"/>
                <a:gd name="connsiteY9297" fmla="*/ 1917314 h 2329115"/>
                <a:gd name="connsiteX9298" fmla="*/ 750570 w 3526278"/>
                <a:gd name="connsiteY9298" fmla="*/ 1931754 h 2329115"/>
                <a:gd name="connsiteX9299" fmla="*/ 754022 w 3526278"/>
                <a:gd name="connsiteY9299" fmla="*/ 1940086 h 2329115"/>
                <a:gd name="connsiteX9300" fmla="*/ 746425 w 3526278"/>
                <a:gd name="connsiteY9300" fmla="*/ 1958425 h 2329115"/>
                <a:gd name="connsiteX9301" fmla="*/ 746241 w 3526278"/>
                <a:gd name="connsiteY9301" fmla="*/ 1958502 h 2329115"/>
                <a:gd name="connsiteX9302" fmla="*/ 748961 w 3526278"/>
                <a:gd name="connsiteY9302" fmla="*/ 1965389 h 2329115"/>
                <a:gd name="connsiteX9303" fmla="*/ 743113 w 3526278"/>
                <a:gd name="connsiteY9303" fmla="*/ 1980197 h 2329115"/>
                <a:gd name="connsiteX9304" fmla="*/ 746431 w 3526278"/>
                <a:gd name="connsiteY9304" fmla="*/ 1988793 h 2329115"/>
                <a:gd name="connsiteX9305" fmla="*/ 740282 w 3526278"/>
                <a:gd name="connsiteY9305" fmla="*/ 2004726 h 2329115"/>
                <a:gd name="connsiteX9306" fmla="*/ 743901 w 3526278"/>
                <a:gd name="connsiteY9306" fmla="*/ 2013463 h 2329115"/>
                <a:gd name="connsiteX9307" fmla="*/ 737747 w 3526278"/>
                <a:gd name="connsiteY9307" fmla="*/ 2028321 h 2329115"/>
                <a:gd name="connsiteX9308" fmla="*/ 741371 w 3526278"/>
                <a:gd name="connsiteY9308" fmla="*/ 2036868 h 2329115"/>
                <a:gd name="connsiteX9309" fmla="*/ 735099 w 3526278"/>
                <a:gd name="connsiteY9309" fmla="*/ 2051660 h 2329115"/>
                <a:gd name="connsiteX9310" fmla="*/ 738841 w 3526278"/>
                <a:gd name="connsiteY9310" fmla="*/ 2060274 h 2329115"/>
                <a:gd name="connsiteX9311" fmla="*/ 732449 w 3526278"/>
                <a:gd name="connsiteY9311" fmla="*/ 2074988 h 2329115"/>
                <a:gd name="connsiteX9312" fmla="*/ 736310 w 3526278"/>
                <a:gd name="connsiteY9312" fmla="*/ 2084311 h 2329115"/>
                <a:gd name="connsiteX9313" fmla="*/ 730329 w 3526278"/>
                <a:gd name="connsiteY9313" fmla="*/ 2098751 h 2329115"/>
                <a:gd name="connsiteX9314" fmla="*/ 733780 w 3526278"/>
                <a:gd name="connsiteY9314" fmla="*/ 2107083 h 2329115"/>
                <a:gd name="connsiteX9315" fmla="*/ 726961 w 3526278"/>
                <a:gd name="connsiteY9315" fmla="*/ 2123545 h 2329115"/>
                <a:gd name="connsiteX9316" fmla="*/ 731249 w 3526278"/>
                <a:gd name="connsiteY9316" fmla="*/ 2133651 h 2329115"/>
                <a:gd name="connsiteX9317" fmla="*/ 725063 w 3526278"/>
                <a:gd name="connsiteY9317" fmla="*/ 2148231 h 2329115"/>
                <a:gd name="connsiteX9318" fmla="*/ 728719 w 3526278"/>
                <a:gd name="connsiteY9318" fmla="*/ 2157057 h 2329115"/>
                <a:gd name="connsiteX9319" fmla="*/ 723813 w 3526278"/>
                <a:gd name="connsiteY9319" fmla="*/ 2168900 h 2329115"/>
                <a:gd name="connsiteX9320" fmla="*/ 728719 w 3526278"/>
                <a:gd name="connsiteY9320" fmla="*/ 2180461 h 2329115"/>
                <a:gd name="connsiteX9321" fmla="*/ 722360 w 3526278"/>
                <a:gd name="connsiteY9321" fmla="*/ 2195447 h 2329115"/>
                <a:gd name="connsiteX9322" fmla="*/ 726189 w 3526278"/>
                <a:gd name="connsiteY9322" fmla="*/ 2205131 h 2329115"/>
                <a:gd name="connsiteX9323" fmla="*/ 721139 w 3526278"/>
                <a:gd name="connsiteY9323" fmla="*/ 2217901 h 2329115"/>
                <a:gd name="connsiteX9324" fmla="*/ 726189 w 3526278"/>
                <a:gd name="connsiteY9324" fmla="*/ 2229802 h 2329115"/>
                <a:gd name="connsiteX9325" fmla="*/ 721089 w 3526278"/>
                <a:gd name="connsiteY9325" fmla="*/ 2241820 h 2329115"/>
                <a:gd name="connsiteX9326" fmla="*/ 726189 w 3526278"/>
                <a:gd name="connsiteY9326" fmla="*/ 2253839 h 2329115"/>
                <a:gd name="connsiteX9327" fmla="*/ 720821 w 3526278"/>
                <a:gd name="connsiteY9327" fmla="*/ 2266490 h 2329115"/>
                <a:gd name="connsiteX9328" fmla="*/ 726189 w 3526278"/>
                <a:gd name="connsiteY9328" fmla="*/ 2279142 h 2329115"/>
                <a:gd name="connsiteX9329" fmla="*/ 721089 w 3526278"/>
                <a:gd name="connsiteY9329" fmla="*/ 2291161 h 2329115"/>
                <a:gd name="connsiteX9330" fmla="*/ 726189 w 3526278"/>
                <a:gd name="connsiteY9330" fmla="*/ 2303180 h 2329115"/>
                <a:gd name="connsiteX9331" fmla="*/ 699621 w 3526278"/>
                <a:gd name="connsiteY9331" fmla="*/ 2329115 h 2329115"/>
                <a:gd name="connsiteX9332" fmla="*/ 673052 w 3526278"/>
                <a:gd name="connsiteY9332" fmla="*/ 2303180 h 2329115"/>
                <a:gd name="connsiteX9333" fmla="*/ 678152 w 3526278"/>
                <a:gd name="connsiteY9333" fmla="*/ 2291161 h 2329115"/>
                <a:gd name="connsiteX9334" fmla="*/ 673052 w 3526278"/>
                <a:gd name="connsiteY9334" fmla="*/ 2279142 h 2329115"/>
                <a:gd name="connsiteX9335" fmla="*/ 678420 w 3526278"/>
                <a:gd name="connsiteY9335" fmla="*/ 2266490 h 2329115"/>
                <a:gd name="connsiteX9336" fmla="*/ 673052 w 3526278"/>
                <a:gd name="connsiteY9336" fmla="*/ 2253839 h 2329115"/>
                <a:gd name="connsiteX9337" fmla="*/ 678152 w 3526278"/>
                <a:gd name="connsiteY9337" fmla="*/ 2241820 h 2329115"/>
                <a:gd name="connsiteX9338" fmla="*/ 673052 w 3526278"/>
                <a:gd name="connsiteY9338" fmla="*/ 2229802 h 2329115"/>
                <a:gd name="connsiteX9339" fmla="*/ 678102 w 3526278"/>
                <a:gd name="connsiteY9339" fmla="*/ 2217901 h 2329115"/>
                <a:gd name="connsiteX9340" fmla="*/ 673052 w 3526278"/>
                <a:gd name="connsiteY9340" fmla="*/ 2205131 h 2329115"/>
                <a:gd name="connsiteX9341" fmla="*/ 679322 w 3526278"/>
                <a:gd name="connsiteY9341" fmla="*/ 2189274 h 2329115"/>
                <a:gd name="connsiteX9342" fmla="*/ 675583 w 3526278"/>
                <a:gd name="connsiteY9342" fmla="*/ 2180461 h 2329115"/>
                <a:gd name="connsiteX9343" fmla="*/ 680489 w 3526278"/>
                <a:gd name="connsiteY9343" fmla="*/ 2168900 h 2329115"/>
                <a:gd name="connsiteX9344" fmla="*/ 675583 w 3526278"/>
                <a:gd name="connsiteY9344" fmla="*/ 2157057 h 2329115"/>
                <a:gd name="connsiteX9345" fmla="*/ 681738 w 3526278"/>
                <a:gd name="connsiteY9345" fmla="*/ 2142195 h 2329115"/>
                <a:gd name="connsiteX9346" fmla="*/ 678113 w 3526278"/>
                <a:gd name="connsiteY9346" fmla="*/ 2133651 h 2329115"/>
                <a:gd name="connsiteX9347" fmla="*/ 685602 w 3526278"/>
                <a:gd name="connsiteY9347" fmla="*/ 2116001 h 2329115"/>
                <a:gd name="connsiteX9348" fmla="*/ 681909 w 3526278"/>
                <a:gd name="connsiteY9348" fmla="*/ 2107083 h 2329115"/>
                <a:gd name="connsiteX9349" fmla="*/ 687890 w 3526278"/>
                <a:gd name="connsiteY9349" fmla="*/ 2092643 h 2329115"/>
                <a:gd name="connsiteX9350" fmla="*/ 684439 w 3526278"/>
                <a:gd name="connsiteY9350" fmla="*/ 2084311 h 2329115"/>
                <a:gd name="connsiteX9351" fmla="*/ 689535 w 3526278"/>
                <a:gd name="connsiteY9351" fmla="*/ 2072006 h 2329115"/>
                <a:gd name="connsiteX9352" fmla="*/ 684439 w 3526278"/>
                <a:gd name="connsiteY9352" fmla="*/ 2060274 h 2329115"/>
                <a:gd name="connsiteX9353" fmla="*/ 690742 w 3526278"/>
                <a:gd name="connsiteY9353" fmla="*/ 2045765 h 2329115"/>
                <a:gd name="connsiteX9354" fmla="*/ 686969 w 3526278"/>
                <a:gd name="connsiteY9354" fmla="*/ 2036868 h 2329115"/>
                <a:gd name="connsiteX9355" fmla="*/ 694433 w 3526278"/>
                <a:gd name="connsiteY9355" fmla="*/ 2019267 h 2329115"/>
                <a:gd name="connsiteX9356" fmla="*/ 692030 w 3526278"/>
                <a:gd name="connsiteY9356" fmla="*/ 2013463 h 2329115"/>
                <a:gd name="connsiteX9357" fmla="*/ 698268 w 3526278"/>
                <a:gd name="connsiteY9357" fmla="*/ 1998401 h 2329115"/>
                <a:gd name="connsiteX9358" fmla="*/ 694560 w 3526278"/>
                <a:gd name="connsiteY9358" fmla="*/ 1988793 h 2329115"/>
                <a:gd name="connsiteX9359" fmla="*/ 700379 w 3526278"/>
                <a:gd name="connsiteY9359" fmla="*/ 1973716 h 2329115"/>
                <a:gd name="connsiteX9360" fmla="*/ 697090 w 3526278"/>
                <a:gd name="connsiteY9360" fmla="*/ 1965389 h 2329115"/>
                <a:gd name="connsiteX9361" fmla="*/ 704675 w 3526278"/>
                <a:gd name="connsiteY9361" fmla="*/ 1946182 h 2329115"/>
                <a:gd name="connsiteX9362" fmla="*/ 702151 w 3526278"/>
                <a:gd name="connsiteY9362" fmla="*/ 1940086 h 2329115"/>
                <a:gd name="connsiteX9363" fmla="*/ 708132 w 3526278"/>
                <a:gd name="connsiteY9363" fmla="*/ 1925646 h 2329115"/>
                <a:gd name="connsiteX9364" fmla="*/ 704681 w 3526278"/>
                <a:gd name="connsiteY9364" fmla="*/ 1917314 h 2329115"/>
                <a:gd name="connsiteX9365" fmla="*/ 712219 w 3526278"/>
                <a:gd name="connsiteY9365" fmla="*/ 1899114 h 2329115"/>
                <a:gd name="connsiteX9366" fmla="*/ 709742 w 3526278"/>
                <a:gd name="connsiteY9366" fmla="*/ 1893276 h 2329115"/>
                <a:gd name="connsiteX9367" fmla="*/ 715838 w 3526278"/>
                <a:gd name="connsiteY9367" fmla="*/ 1878908 h 2329115"/>
                <a:gd name="connsiteX9368" fmla="*/ 712272 w 3526278"/>
                <a:gd name="connsiteY9368" fmla="*/ 1870503 h 2329115"/>
                <a:gd name="connsiteX9369" fmla="*/ 719578 w 3526278"/>
                <a:gd name="connsiteY9369" fmla="*/ 1853283 h 2329115"/>
                <a:gd name="connsiteX9370" fmla="*/ 717332 w 3526278"/>
                <a:gd name="connsiteY9370" fmla="*/ 1847732 h 2329115"/>
                <a:gd name="connsiteX9371" fmla="*/ 724973 w 3526278"/>
                <a:gd name="connsiteY9371" fmla="*/ 1828844 h 2329115"/>
                <a:gd name="connsiteX9372" fmla="*/ 723659 w 3526278"/>
                <a:gd name="connsiteY9372" fmla="*/ 1825591 h 2329115"/>
                <a:gd name="connsiteX9373" fmla="*/ 730947 w 3526278"/>
                <a:gd name="connsiteY9373" fmla="*/ 1807565 h 2329115"/>
                <a:gd name="connsiteX9374" fmla="*/ 728719 w 3526278"/>
                <a:gd name="connsiteY9374" fmla="*/ 1802186 h 2329115"/>
                <a:gd name="connsiteX9375" fmla="*/ 736068 w 3526278"/>
                <a:gd name="connsiteY9375" fmla="*/ 1784442 h 2329115"/>
                <a:gd name="connsiteX9376" fmla="*/ 733780 w 3526278"/>
                <a:gd name="connsiteY9376" fmla="*/ 1778781 h 2329115"/>
                <a:gd name="connsiteX9377" fmla="*/ 741068 w 3526278"/>
                <a:gd name="connsiteY9377" fmla="*/ 1760755 h 2329115"/>
                <a:gd name="connsiteX9378" fmla="*/ 738840 w 3526278"/>
                <a:gd name="connsiteY9378" fmla="*/ 1755376 h 2329115"/>
                <a:gd name="connsiteX9379" fmla="*/ 746349 w 3526278"/>
                <a:gd name="connsiteY9379" fmla="*/ 1737248 h 2329115"/>
                <a:gd name="connsiteX9380" fmla="*/ 743901 w 3526278"/>
                <a:gd name="connsiteY9380" fmla="*/ 1731338 h 2329115"/>
                <a:gd name="connsiteX9381" fmla="*/ 751497 w 3526278"/>
                <a:gd name="connsiteY9381" fmla="*/ 1712999 h 2329115"/>
                <a:gd name="connsiteX9382" fmla="*/ 752179 w 3526278"/>
                <a:gd name="connsiteY9382" fmla="*/ 1712716 h 2329115"/>
                <a:gd name="connsiteX9383" fmla="*/ 751491 w 3526278"/>
                <a:gd name="connsiteY9383" fmla="*/ 1711096 h 2329115"/>
                <a:gd name="connsiteX9384" fmla="*/ 759121 w 3526278"/>
                <a:gd name="connsiteY9384" fmla="*/ 1693114 h 2329115"/>
                <a:gd name="connsiteX9385" fmla="*/ 756552 w 3526278"/>
                <a:gd name="connsiteY9385" fmla="*/ 1687058 h 2329115"/>
                <a:gd name="connsiteX9386" fmla="*/ 764333 w 3526278"/>
                <a:gd name="connsiteY9386" fmla="*/ 1668719 h 2329115"/>
                <a:gd name="connsiteX9387" fmla="*/ 764733 w 3526278"/>
                <a:gd name="connsiteY9387" fmla="*/ 1668557 h 2329115"/>
                <a:gd name="connsiteX9388" fmla="*/ 762877 w 3526278"/>
                <a:gd name="connsiteY9388" fmla="*/ 1664286 h 2329115"/>
                <a:gd name="connsiteX9389" fmla="*/ 770844 w 3526278"/>
                <a:gd name="connsiteY9389" fmla="*/ 1645947 h 2329115"/>
                <a:gd name="connsiteX9390" fmla="*/ 771648 w 3526278"/>
                <a:gd name="connsiteY9390" fmla="*/ 1645629 h 2329115"/>
                <a:gd name="connsiteX9391" fmla="*/ 770468 w 3526278"/>
                <a:gd name="connsiteY9391" fmla="*/ 1642779 h 2329115"/>
                <a:gd name="connsiteX9392" fmla="*/ 778065 w 3526278"/>
                <a:gd name="connsiteY9392" fmla="*/ 1624440 h 2329115"/>
                <a:gd name="connsiteX9393" fmla="*/ 779627 w 3526278"/>
                <a:gd name="connsiteY9393" fmla="*/ 1623792 h 2329115"/>
                <a:gd name="connsiteX9394" fmla="*/ 778059 w 3526278"/>
                <a:gd name="connsiteY9394" fmla="*/ 1620006 h 2329115"/>
                <a:gd name="connsiteX9395" fmla="*/ 785043 w 3526278"/>
                <a:gd name="connsiteY9395" fmla="*/ 1603143 h 2329115"/>
                <a:gd name="connsiteX9396" fmla="*/ 783119 w 3526278"/>
                <a:gd name="connsiteY9396" fmla="*/ 1598499 h 2329115"/>
                <a:gd name="connsiteX9397" fmla="*/ 790716 w 3526278"/>
                <a:gd name="connsiteY9397" fmla="*/ 1580160 h 2329115"/>
                <a:gd name="connsiteX9398" fmla="*/ 792279 w 3526278"/>
                <a:gd name="connsiteY9398" fmla="*/ 1579512 h 2329115"/>
                <a:gd name="connsiteX9399" fmla="*/ 790710 w 3526278"/>
                <a:gd name="connsiteY9399" fmla="*/ 1575726 h 2329115"/>
                <a:gd name="connsiteX9400" fmla="*/ 798307 w 3526278"/>
                <a:gd name="connsiteY9400" fmla="*/ 1557387 h 2329115"/>
                <a:gd name="connsiteX9401" fmla="*/ 799445 w 3526278"/>
                <a:gd name="connsiteY9401" fmla="*/ 1556915 h 2329115"/>
                <a:gd name="connsiteX9402" fmla="*/ 798301 w 3526278"/>
                <a:gd name="connsiteY9402" fmla="*/ 1554219 h 2329115"/>
                <a:gd name="connsiteX9403" fmla="*/ 806082 w 3526278"/>
                <a:gd name="connsiteY9403" fmla="*/ 1535880 h 2329115"/>
                <a:gd name="connsiteX9404" fmla="*/ 808767 w 3526278"/>
                <a:gd name="connsiteY9404" fmla="*/ 1534795 h 2329115"/>
                <a:gd name="connsiteX9405" fmla="*/ 807157 w 3526278"/>
                <a:gd name="connsiteY9405" fmla="*/ 1530814 h 2329115"/>
                <a:gd name="connsiteX9406" fmla="*/ 814753 w 3526278"/>
                <a:gd name="connsiteY9406" fmla="*/ 1512027 h 2329115"/>
                <a:gd name="connsiteX9407" fmla="*/ 815485 w 3526278"/>
                <a:gd name="connsiteY9407" fmla="*/ 1511717 h 2329115"/>
                <a:gd name="connsiteX9408" fmla="*/ 814748 w 3526278"/>
                <a:gd name="connsiteY9408" fmla="*/ 1509940 h 2329115"/>
                <a:gd name="connsiteX9409" fmla="*/ 822345 w 3526278"/>
                <a:gd name="connsiteY9409" fmla="*/ 1491601 h 2329115"/>
                <a:gd name="connsiteX9410" fmla="*/ 823605 w 3526278"/>
                <a:gd name="connsiteY9410" fmla="*/ 1491078 h 2329115"/>
                <a:gd name="connsiteX9411" fmla="*/ 822339 w 3526278"/>
                <a:gd name="connsiteY9411" fmla="*/ 1487800 h 2329115"/>
                <a:gd name="connsiteX9412" fmla="*/ 829935 w 3526278"/>
                <a:gd name="connsiteY9412" fmla="*/ 1468119 h 2329115"/>
                <a:gd name="connsiteX9413" fmla="*/ 830826 w 3526278"/>
                <a:gd name="connsiteY9413" fmla="*/ 1467722 h 2329115"/>
                <a:gd name="connsiteX9414" fmla="*/ 829930 w 3526278"/>
                <a:gd name="connsiteY9414" fmla="*/ 1465660 h 2329115"/>
                <a:gd name="connsiteX9415" fmla="*/ 837897 w 3526278"/>
                <a:gd name="connsiteY9415" fmla="*/ 1447321 h 2329115"/>
                <a:gd name="connsiteX9416" fmla="*/ 840650 w 3526278"/>
                <a:gd name="connsiteY9416" fmla="*/ 1446233 h 2329115"/>
                <a:gd name="connsiteX9417" fmla="*/ 840051 w 3526278"/>
                <a:gd name="connsiteY9417" fmla="*/ 1444786 h 2329115"/>
                <a:gd name="connsiteX9418" fmla="*/ 847832 w 3526278"/>
                <a:gd name="connsiteY9418" fmla="*/ 1425999 h 2329115"/>
                <a:gd name="connsiteX9419" fmla="*/ 849487 w 3526278"/>
                <a:gd name="connsiteY9419" fmla="*/ 1425313 h 2329115"/>
                <a:gd name="connsiteX9420" fmla="*/ 848907 w 3526278"/>
                <a:gd name="connsiteY9420" fmla="*/ 1423911 h 2329115"/>
                <a:gd name="connsiteX9421" fmla="*/ 856503 w 3526278"/>
                <a:gd name="connsiteY9421" fmla="*/ 1405572 h 2329115"/>
                <a:gd name="connsiteX9422" fmla="*/ 859944 w 3526278"/>
                <a:gd name="connsiteY9422" fmla="*/ 1404146 h 2329115"/>
                <a:gd name="connsiteX9423" fmla="*/ 859028 w 3526278"/>
                <a:gd name="connsiteY9423" fmla="*/ 1401770 h 2329115"/>
                <a:gd name="connsiteX9424" fmla="*/ 866624 w 3526278"/>
                <a:gd name="connsiteY9424" fmla="*/ 1382089 h 2329115"/>
                <a:gd name="connsiteX9425" fmla="*/ 867479 w 3526278"/>
                <a:gd name="connsiteY9425" fmla="*/ 1381709 h 2329115"/>
                <a:gd name="connsiteX9426" fmla="*/ 866618 w 3526278"/>
                <a:gd name="connsiteY9426" fmla="*/ 1379631 h 2329115"/>
                <a:gd name="connsiteX9427" fmla="*/ 874215 w 3526278"/>
                <a:gd name="connsiteY9427" fmla="*/ 1361292 h 2329115"/>
                <a:gd name="connsiteX9428" fmla="*/ 877266 w 3526278"/>
                <a:gd name="connsiteY9428" fmla="*/ 1360027 h 2329115"/>
                <a:gd name="connsiteX9429" fmla="*/ 876740 w 3526278"/>
                <a:gd name="connsiteY9429" fmla="*/ 1358756 h 2329115"/>
                <a:gd name="connsiteX9430" fmla="*/ 884521 w 3526278"/>
                <a:gd name="connsiteY9430" fmla="*/ 1339969 h 2329115"/>
                <a:gd name="connsiteX9431" fmla="*/ 888337 w 3526278"/>
                <a:gd name="connsiteY9431" fmla="*/ 1338389 h 2329115"/>
                <a:gd name="connsiteX9432" fmla="*/ 888126 w 3526278"/>
                <a:gd name="connsiteY9432" fmla="*/ 1337881 h 2329115"/>
                <a:gd name="connsiteX9433" fmla="*/ 895723 w 3526278"/>
                <a:gd name="connsiteY9433" fmla="*/ 1319542 h 2329115"/>
                <a:gd name="connsiteX9434" fmla="*/ 896632 w 3526278"/>
                <a:gd name="connsiteY9434" fmla="*/ 1319165 h 2329115"/>
                <a:gd name="connsiteX9435" fmla="*/ 895717 w 3526278"/>
                <a:gd name="connsiteY9435" fmla="*/ 1317007 h 2329115"/>
                <a:gd name="connsiteX9436" fmla="*/ 903684 w 3526278"/>
                <a:gd name="connsiteY9436" fmla="*/ 1298220 h 2329115"/>
                <a:gd name="connsiteX9437" fmla="*/ 906270 w 3526278"/>
                <a:gd name="connsiteY9437" fmla="*/ 1297173 h 2329115"/>
                <a:gd name="connsiteX9438" fmla="*/ 905838 w 3526278"/>
                <a:gd name="connsiteY9438" fmla="*/ 1296132 h 2329115"/>
                <a:gd name="connsiteX9439" fmla="*/ 913434 w 3526278"/>
                <a:gd name="connsiteY9439" fmla="*/ 1277793 h 2329115"/>
                <a:gd name="connsiteX9440" fmla="*/ 916486 w 3526278"/>
                <a:gd name="connsiteY9440" fmla="*/ 1276528 h 2329115"/>
                <a:gd name="connsiteX9441" fmla="*/ 915959 w 3526278"/>
                <a:gd name="connsiteY9441" fmla="*/ 1275257 h 2329115"/>
                <a:gd name="connsiteX9442" fmla="*/ 923740 w 3526278"/>
                <a:gd name="connsiteY9442" fmla="*/ 1256470 h 2329115"/>
                <a:gd name="connsiteX9443" fmla="*/ 926150 w 3526278"/>
                <a:gd name="connsiteY9443" fmla="*/ 1255472 h 2329115"/>
                <a:gd name="connsiteX9444" fmla="*/ 933861 w 3526278"/>
                <a:gd name="connsiteY9444" fmla="*/ 1236414 h 2329115"/>
                <a:gd name="connsiteX9445" fmla="*/ 938029 w 3526278"/>
                <a:gd name="connsiteY9445" fmla="*/ 1234647 h 2329115"/>
                <a:gd name="connsiteX9446" fmla="*/ 945062 w 3526278"/>
                <a:gd name="connsiteY9446" fmla="*/ 1217251 h 2329115"/>
                <a:gd name="connsiteX9447" fmla="*/ 950146 w 3526278"/>
                <a:gd name="connsiteY9447" fmla="*/ 1215095 h 2329115"/>
                <a:gd name="connsiteX9448" fmla="*/ 957714 w 3526278"/>
                <a:gd name="connsiteY9448" fmla="*/ 1196824 h 2329115"/>
                <a:gd name="connsiteX9449" fmla="*/ 960548 w 3526278"/>
                <a:gd name="connsiteY9449" fmla="*/ 1195649 h 2329115"/>
                <a:gd name="connsiteX9450" fmla="*/ 960239 w 3526278"/>
                <a:gd name="connsiteY9450" fmla="*/ 1194921 h 2329115"/>
                <a:gd name="connsiteX9451" fmla="*/ 968020 w 3526278"/>
                <a:gd name="connsiteY9451" fmla="*/ 1176582 h 2329115"/>
                <a:gd name="connsiteX9452" fmla="*/ 972032 w 3526278"/>
                <a:gd name="connsiteY9452" fmla="*/ 1174959 h 2329115"/>
                <a:gd name="connsiteX9453" fmla="*/ 979221 w 3526278"/>
                <a:gd name="connsiteY9453" fmla="*/ 1157605 h 2329115"/>
                <a:gd name="connsiteX9454" fmla="*/ 984371 w 3526278"/>
                <a:gd name="connsiteY9454" fmla="*/ 1155471 h 2329115"/>
                <a:gd name="connsiteX9455" fmla="*/ 991872 w 3526278"/>
                <a:gd name="connsiteY9455" fmla="*/ 1137363 h 2329115"/>
                <a:gd name="connsiteX9456" fmla="*/ 995147 w 3526278"/>
                <a:gd name="connsiteY9456" fmla="*/ 1136006 h 2329115"/>
                <a:gd name="connsiteX9457" fmla="*/ 994397 w 3526278"/>
                <a:gd name="connsiteY9457" fmla="*/ 1134194 h 2329115"/>
                <a:gd name="connsiteX9458" fmla="*/ 1001993 w 3526278"/>
                <a:gd name="connsiteY9458" fmla="*/ 1115855 h 2329115"/>
                <a:gd name="connsiteX9459" fmla="*/ 1008449 w 3526278"/>
                <a:gd name="connsiteY9459" fmla="*/ 1113181 h 2329115"/>
                <a:gd name="connsiteX9460" fmla="*/ 1014829 w 3526278"/>
                <a:gd name="connsiteY9460" fmla="*/ 1098143 h 2329115"/>
                <a:gd name="connsiteX9461" fmla="*/ 1019042 w 3526278"/>
                <a:gd name="connsiteY9461" fmla="*/ 1096440 h 2329115"/>
                <a:gd name="connsiteX9462" fmla="*/ 1018435 w 3526278"/>
                <a:gd name="connsiteY9462" fmla="*/ 1094975 h 2329115"/>
                <a:gd name="connsiteX9463" fmla="*/ 1026031 w 3526278"/>
                <a:gd name="connsiteY9463" fmla="*/ 1076636 h 2329115"/>
                <a:gd name="connsiteX9464" fmla="*/ 1032447 w 3526278"/>
                <a:gd name="connsiteY9464" fmla="*/ 1073978 h 2329115"/>
                <a:gd name="connsiteX9465" fmla="*/ 1038683 w 3526278"/>
                <a:gd name="connsiteY9465" fmla="*/ 1058924 h 2329115"/>
                <a:gd name="connsiteX9466" fmla="*/ 1044127 w 3526278"/>
                <a:gd name="connsiteY9466" fmla="*/ 1056669 h 2329115"/>
                <a:gd name="connsiteX9467" fmla="*/ 1051519 w 3526278"/>
                <a:gd name="connsiteY9467" fmla="*/ 1037972 h 2329115"/>
                <a:gd name="connsiteX9468" fmla="*/ 1059034 w 3526278"/>
                <a:gd name="connsiteY9468" fmla="*/ 1034711 h 2329115"/>
                <a:gd name="connsiteX9469" fmla="*/ 1065250 w 3526278"/>
                <a:gd name="connsiteY9469" fmla="*/ 1019705 h 2329115"/>
                <a:gd name="connsiteX9470" fmla="*/ 1068310 w 3526278"/>
                <a:gd name="connsiteY9470" fmla="*/ 1018437 h 2329115"/>
                <a:gd name="connsiteX9471" fmla="*/ 1075742 w 3526278"/>
                <a:gd name="connsiteY9471" fmla="*/ 1000912 h 2329115"/>
                <a:gd name="connsiteX9472" fmla="*/ 1081693 w 3526278"/>
                <a:gd name="connsiteY9472" fmla="*/ 998505 h 2329115"/>
                <a:gd name="connsiteX9473" fmla="*/ 1088578 w 3526278"/>
                <a:gd name="connsiteY9473" fmla="*/ 983016 h 2329115"/>
                <a:gd name="connsiteX9474" fmla="*/ 1098761 w 3526278"/>
                <a:gd name="connsiteY9474" fmla="*/ 979086 h 2329115"/>
                <a:gd name="connsiteX9475" fmla="*/ 1104470 w 3526278"/>
                <a:gd name="connsiteY9475" fmla="*/ 965305 h 2329115"/>
                <a:gd name="connsiteX9476" fmla="*/ 1109615 w 3526278"/>
                <a:gd name="connsiteY9476" fmla="*/ 963173 h 2329115"/>
                <a:gd name="connsiteX9477" fmla="*/ 1117121 w 3526278"/>
                <a:gd name="connsiteY9477" fmla="*/ 944167 h 2329115"/>
                <a:gd name="connsiteX9478" fmla="*/ 1123452 w 3526278"/>
                <a:gd name="connsiteY9478" fmla="*/ 941417 h 2329115"/>
                <a:gd name="connsiteX9479" fmla="*/ 1129957 w 3526278"/>
                <a:gd name="connsiteY9479" fmla="*/ 926085 h 2329115"/>
                <a:gd name="connsiteX9480" fmla="*/ 1137009 w 3526278"/>
                <a:gd name="connsiteY9480" fmla="*/ 923234 h 2329115"/>
                <a:gd name="connsiteX9481" fmla="*/ 1143688 w 3526278"/>
                <a:gd name="connsiteY9481" fmla="*/ 907108 h 2329115"/>
                <a:gd name="connsiteX9482" fmla="*/ 1150737 w 3526278"/>
                <a:gd name="connsiteY9482" fmla="*/ 904188 h 2329115"/>
                <a:gd name="connsiteX9483" fmla="*/ 1156710 w 3526278"/>
                <a:gd name="connsiteY9483" fmla="*/ 889767 h 2329115"/>
                <a:gd name="connsiteX9484" fmla="*/ 1165758 w 3526278"/>
                <a:gd name="connsiteY9484" fmla="*/ 886019 h 2329115"/>
                <a:gd name="connsiteX9485" fmla="*/ 1171706 w 3526278"/>
                <a:gd name="connsiteY9485" fmla="*/ 870974 h 2329115"/>
                <a:gd name="connsiteX9486" fmla="*/ 1180500 w 3526278"/>
                <a:gd name="connsiteY9486" fmla="*/ 867159 h 2329115"/>
                <a:gd name="connsiteX9487" fmla="*/ 1185438 w 3526278"/>
                <a:gd name="connsiteY9487" fmla="*/ 855237 h 2329115"/>
                <a:gd name="connsiteX9488" fmla="*/ 1194547 w 3526278"/>
                <a:gd name="connsiteY9488" fmla="*/ 851464 h 2329115"/>
                <a:gd name="connsiteX9489" fmla="*/ 1200620 w 3526278"/>
                <a:gd name="connsiteY9489" fmla="*/ 836446 h 2329115"/>
                <a:gd name="connsiteX9490" fmla="*/ 1210099 w 3526278"/>
                <a:gd name="connsiteY9490" fmla="*/ 832424 h 2329115"/>
                <a:gd name="connsiteX9491" fmla="*/ 1215986 w 3526278"/>
                <a:gd name="connsiteY9491" fmla="*/ 818549 h 2329115"/>
                <a:gd name="connsiteX9492" fmla="*/ 1224177 w 3526278"/>
                <a:gd name="connsiteY9492" fmla="*/ 815237 h 2329115"/>
                <a:gd name="connsiteX9493" fmla="*/ 1229718 w 3526278"/>
                <a:gd name="connsiteY9493" fmla="*/ 801208 h 2329115"/>
                <a:gd name="connsiteX9494" fmla="*/ 1239736 w 3526278"/>
                <a:gd name="connsiteY9494" fmla="*/ 796855 h 2329115"/>
                <a:gd name="connsiteX9495" fmla="*/ 1244899 w 3526278"/>
                <a:gd name="connsiteY9495" fmla="*/ 784390 h 2329115"/>
                <a:gd name="connsiteX9496" fmla="*/ 1254425 w 3526278"/>
                <a:gd name="connsiteY9496" fmla="*/ 780444 h 2329115"/>
                <a:gd name="connsiteX9497" fmla="*/ 1260266 w 3526278"/>
                <a:gd name="connsiteY9497" fmla="*/ 766678 h 2329115"/>
                <a:gd name="connsiteX9498" fmla="*/ 1271846 w 3526278"/>
                <a:gd name="connsiteY9498" fmla="*/ 761996 h 2329115"/>
                <a:gd name="connsiteX9499" fmla="*/ 1276528 w 3526278"/>
                <a:gd name="connsiteY9499" fmla="*/ 750416 h 2329115"/>
                <a:gd name="connsiteX9500" fmla="*/ 1285953 w 3526278"/>
                <a:gd name="connsiteY9500" fmla="*/ 746417 h 2329115"/>
                <a:gd name="connsiteX9501" fmla="*/ 1291710 w 3526278"/>
                <a:gd name="connsiteY9501" fmla="*/ 732519 h 2329115"/>
                <a:gd name="connsiteX9502" fmla="*/ 1303971 w 3526278"/>
                <a:gd name="connsiteY9502" fmla="*/ 727440 h 2329115"/>
                <a:gd name="connsiteX9503" fmla="*/ 1308156 w 3526278"/>
                <a:gd name="connsiteY9503" fmla="*/ 717337 h 2329115"/>
                <a:gd name="connsiteX9504" fmla="*/ 1318259 w 3526278"/>
                <a:gd name="connsiteY9504" fmla="*/ 713152 h 2329115"/>
                <a:gd name="connsiteX9505" fmla="*/ 1323338 w 3526278"/>
                <a:gd name="connsiteY9505" fmla="*/ 700891 h 2329115"/>
                <a:gd name="connsiteX9506" fmla="*/ 1333370 w 3526278"/>
                <a:gd name="connsiteY9506" fmla="*/ 696735 h 2329115"/>
                <a:gd name="connsiteX9507" fmla="*/ 1338704 w 3526278"/>
                <a:gd name="connsiteY9507" fmla="*/ 683550 h 2329115"/>
                <a:gd name="connsiteX9508" fmla="*/ 1350214 w 3526278"/>
                <a:gd name="connsiteY9508" fmla="*/ 678668 h 2329115"/>
                <a:gd name="connsiteX9509" fmla="*/ 1354967 w 3526278"/>
                <a:gd name="connsiteY9509" fmla="*/ 666917 h 2329115"/>
                <a:gd name="connsiteX9510" fmla="*/ 1365663 w 3526278"/>
                <a:gd name="connsiteY9510" fmla="*/ 662378 h 2329115"/>
                <a:gd name="connsiteX9511" fmla="*/ 1370148 w 3526278"/>
                <a:gd name="connsiteY9511" fmla="*/ 651550 h 2329115"/>
                <a:gd name="connsiteX9512" fmla="*/ 1381166 w 3526278"/>
                <a:gd name="connsiteY9512" fmla="*/ 646986 h 2329115"/>
                <a:gd name="connsiteX9513" fmla="*/ 1383547 w 3526278"/>
                <a:gd name="connsiteY9513" fmla="*/ 641629 h 2329115"/>
                <a:gd name="connsiteX9514" fmla="*/ 1369157 w 3526278"/>
                <a:gd name="connsiteY9514" fmla="*/ 647589 h 2329115"/>
                <a:gd name="connsiteX9515" fmla="*/ 1365076 w 3526278"/>
                <a:gd name="connsiteY9515" fmla="*/ 657680 h 2329115"/>
                <a:gd name="connsiteX9516" fmla="*/ 1354380 w 3526278"/>
                <a:gd name="connsiteY9516" fmla="*/ 662220 h 2329115"/>
                <a:gd name="connsiteX9517" fmla="*/ 1349895 w 3526278"/>
                <a:gd name="connsiteY9517" fmla="*/ 673047 h 2329115"/>
                <a:gd name="connsiteX9518" fmla="*/ 1338877 w 3526278"/>
                <a:gd name="connsiteY9518" fmla="*/ 677610 h 2329115"/>
                <a:gd name="connsiteX9519" fmla="*/ 1334158 w 3526278"/>
                <a:gd name="connsiteY9519" fmla="*/ 688228 h 2329115"/>
                <a:gd name="connsiteX9520" fmla="*/ 1320121 w 3526278"/>
                <a:gd name="connsiteY9520" fmla="*/ 693646 h 2329115"/>
                <a:gd name="connsiteX9521" fmla="*/ 1315737 w 3526278"/>
                <a:gd name="connsiteY9521" fmla="*/ 704490 h 2329115"/>
                <a:gd name="connsiteX9522" fmla="*/ 1305745 w 3526278"/>
                <a:gd name="connsiteY9522" fmla="*/ 708730 h 2329115"/>
                <a:gd name="connsiteX9523" fmla="*/ 1300369 w 3526278"/>
                <a:gd name="connsiteY9523" fmla="*/ 722018 h 2329115"/>
                <a:gd name="connsiteX9524" fmla="*/ 1288457 w 3526278"/>
                <a:gd name="connsiteY9524" fmla="*/ 727069 h 2329115"/>
                <a:gd name="connsiteX9525" fmla="*/ 1284108 w 3526278"/>
                <a:gd name="connsiteY9525" fmla="*/ 737569 h 2329115"/>
                <a:gd name="connsiteX9526" fmla="*/ 1274005 w 3526278"/>
                <a:gd name="connsiteY9526" fmla="*/ 741754 h 2329115"/>
                <a:gd name="connsiteX9527" fmla="*/ 1268926 w 3526278"/>
                <a:gd name="connsiteY9527" fmla="*/ 754015 h 2329115"/>
                <a:gd name="connsiteX9528" fmla="*/ 1258099 w 3526278"/>
                <a:gd name="connsiteY9528" fmla="*/ 758501 h 2329115"/>
                <a:gd name="connsiteX9529" fmla="*/ 1253560 w 3526278"/>
                <a:gd name="connsiteY9529" fmla="*/ 769197 h 2329115"/>
                <a:gd name="connsiteX9530" fmla="*/ 1243203 w 3526278"/>
                <a:gd name="connsiteY9530" fmla="*/ 773385 h 2329115"/>
                <a:gd name="connsiteX9531" fmla="*/ 1237298 w 3526278"/>
                <a:gd name="connsiteY9531" fmla="*/ 787989 h 2329115"/>
                <a:gd name="connsiteX9532" fmla="*/ 1226602 w 3526278"/>
                <a:gd name="connsiteY9532" fmla="*/ 792528 h 2329115"/>
                <a:gd name="connsiteX9533" fmla="*/ 1222117 w 3526278"/>
                <a:gd name="connsiteY9533" fmla="*/ 803356 h 2329115"/>
                <a:gd name="connsiteX9534" fmla="*/ 1211119 w 3526278"/>
                <a:gd name="connsiteY9534" fmla="*/ 807911 h 2329115"/>
                <a:gd name="connsiteX9535" fmla="*/ 1205669 w 3526278"/>
                <a:gd name="connsiteY9535" fmla="*/ 821068 h 2329115"/>
                <a:gd name="connsiteX9536" fmla="*/ 1199330 w 3526278"/>
                <a:gd name="connsiteY9536" fmla="*/ 823694 h 2329115"/>
                <a:gd name="connsiteX9537" fmla="*/ 1193018 w 3526278"/>
                <a:gd name="connsiteY9537" fmla="*/ 839676 h 2329115"/>
                <a:gd name="connsiteX9538" fmla="*/ 1182361 w 3526278"/>
                <a:gd name="connsiteY9538" fmla="*/ 844306 h 2329115"/>
                <a:gd name="connsiteX9539" fmla="*/ 1177836 w 3526278"/>
                <a:gd name="connsiteY9539" fmla="*/ 855227 h 2329115"/>
                <a:gd name="connsiteX9540" fmla="*/ 1167208 w 3526278"/>
                <a:gd name="connsiteY9540" fmla="*/ 859629 h 2329115"/>
                <a:gd name="connsiteX9541" fmla="*/ 1161390 w 3526278"/>
                <a:gd name="connsiteY9541" fmla="*/ 874019 h 2329115"/>
                <a:gd name="connsiteX9542" fmla="*/ 1155034 w 3526278"/>
                <a:gd name="connsiteY9542" fmla="*/ 876716 h 2329115"/>
                <a:gd name="connsiteX9543" fmla="*/ 1148739 w 3526278"/>
                <a:gd name="connsiteY9543" fmla="*/ 891916 h 2329115"/>
                <a:gd name="connsiteX9544" fmla="*/ 1139072 w 3526278"/>
                <a:gd name="connsiteY9544" fmla="*/ 895919 h 2329115"/>
                <a:gd name="connsiteX9545" fmla="*/ 1133371 w 3526278"/>
                <a:gd name="connsiteY9545" fmla="*/ 910337 h 2329115"/>
                <a:gd name="connsiteX9546" fmla="*/ 1125331 w 3526278"/>
                <a:gd name="connsiteY9546" fmla="*/ 913826 h 2329115"/>
                <a:gd name="connsiteX9547" fmla="*/ 1119640 w 3526278"/>
                <a:gd name="connsiteY9547" fmla="*/ 928235 h 2329115"/>
                <a:gd name="connsiteX9548" fmla="*/ 1111917 w 3526278"/>
                <a:gd name="connsiteY9548" fmla="*/ 931590 h 2329115"/>
                <a:gd name="connsiteX9549" fmla="*/ 1106619 w 3526278"/>
                <a:gd name="connsiteY9549" fmla="*/ 943787 h 2329115"/>
                <a:gd name="connsiteX9550" fmla="*/ 1098277 w 3526278"/>
                <a:gd name="connsiteY9550" fmla="*/ 947081 h 2329115"/>
                <a:gd name="connsiteX9551" fmla="*/ 1091622 w 3526278"/>
                <a:gd name="connsiteY9551" fmla="*/ 962763 h 2329115"/>
                <a:gd name="connsiteX9552" fmla="*/ 1084621 w 3526278"/>
                <a:gd name="connsiteY9552" fmla="*/ 965594 h 2329115"/>
                <a:gd name="connsiteX9553" fmla="*/ 1077891 w 3526278"/>
                <a:gd name="connsiteY9553" fmla="*/ 982636 h 2329115"/>
                <a:gd name="connsiteX9554" fmla="*/ 1072236 w 3526278"/>
                <a:gd name="connsiteY9554" fmla="*/ 985092 h 2329115"/>
                <a:gd name="connsiteX9555" fmla="*/ 1065240 w 3526278"/>
                <a:gd name="connsiteY9555" fmla="*/ 1001983 h 2329115"/>
                <a:gd name="connsiteX9556" fmla="*/ 1058784 w 3526278"/>
                <a:gd name="connsiteY9556" fmla="*/ 1004657 h 2329115"/>
                <a:gd name="connsiteX9557" fmla="*/ 1052403 w 3526278"/>
                <a:gd name="connsiteY9557" fmla="*/ 1019695 h 2329115"/>
                <a:gd name="connsiteX9558" fmla="*/ 1045071 w 3526278"/>
                <a:gd name="connsiteY9558" fmla="*/ 1022659 h 2329115"/>
                <a:gd name="connsiteX9559" fmla="*/ 1038671 w 3526278"/>
                <a:gd name="connsiteY9559" fmla="*/ 1038486 h 2329115"/>
                <a:gd name="connsiteX9560" fmla="*/ 1032317 w 3526278"/>
                <a:gd name="connsiteY9560" fmla="*/ 1041182 h 2329115"/>
                <a:gd name="connsiteX9561" fmla="*/ 1026020 w 3526278"/>
                <a:gd name="connsiteY9561" fmla="*/ 1056383 h 2329115"/>
                <a:gd name="connsiteX9562" fmla="*/ 1020587 w 3526278"/>
                <a:gd name="connsiteY9562" fmla="*/ 1058634 h 2329115"/>
                <a:gd name="connsiteX9563" fmla="*/ 1013369 w 3526278"/>
                <a:gd name="connsiteY9563" fmla="*/ 1077335 h 2329115"/>
                <a:gd name="connsiteX9564" fmla="*/ 1005587 w 3526278"/>
                <a:gd name="connsiteY9564" fmla="*/ 1080794 h 2329115"/>
                <a:gd name="connsiteX9565" fmla="*/ 999453 w 3526278"/>
                <a:gd name="connsiteY9565" fmla="*/ 1095602 h 2329115"/>
                <a:gd name="connsiteX9566" fmla="*/ 996091 w 3526278"/>
                <a:gd name="connsiteY9566" fmla="*/ 1096994 h 2329115"/>
                <a:gd name="connsiteX9567" fmla="*/ 989331 w 3526278"/>
                <a:gd name="connsiteY9567" fmla="*/ 1113314 h 2329115"/>
                <a:gd name="connsiteX9568" fmla="*/ 983896 w 3526278"/>
                <a:gd name="connsiteY9568" fmla="*/ 1115565 h 2329115"/>
                <a:gd name="connsiteX9569" fmla="*/ 984277 w 3526278"/>
                <a:gd name="connsiteY9569" fmla="*/ 1116483 h 2329115"/>
                <a:gd name="connsiteX9570" fmla="*/ 976680 w 3526278"/>
                <a:gd name="connsiteY9570" fmla="*/ 1134822 h 2329115"/>
                <a:gd name="connsiteX9571" fmla="*/ 970224 w 3526278"/>
                <a:gd name="connsiteY9571" fmla="*/ 1137495 h 2329115"/>
                <a:gd name="connsiteX9572" fmla="*/ 963843 w 3526278"/>
                <a:gd name="connsiteY9572" fmla="*/ 1152534 h 2329115"/>
                <a:gd name="connsiteX9573" fmla="*/ 959631 w 3526278"/>
                <a:gd name="connsiteY9573" fmla="*/ 1154237 h 2329115"/>
                <a:gd name="connsiteX9574" fmla="*/ 960239 w 3526278"/>
                <a:gd name="connsiteY9574" fmla="*/ 1155702 h 2329115"/>
                <a:gd name="connsiteX9575" fmla="*/ 952642 w 3526278"/>
                <a:gd name="connsiteY9575" fmla="*/ 1174041 h 2329115"/>
                <a:gd name="connsiteX9576" fmla="*/ 949803 w 3526278"/>
                <a:gd name="connsiteY9576" fmla="*/ 1175218 h 2329115"/>
                <a:gd name="connsiteX9577" fmla="*/ 950118 w 3526278"/>
                <a:gd name="connsiteY9577" fmla="*/ 1175944 h 2329115"/>
                <a:gd name="connsiteX9578" fmla="*/ 942151 w 3526278"/>
                <a:gd name="connsiteY9578" fmla="*/ 1194283 h 2329115"/>
                <a:gd name="connsiteX9579" fmla="*/ 936848 w 3526278"/>
                <a:gd name="connsiteY9579" fmla="*/ 1196378 h 2329115"/>
                <a:gd name="connsiteX9580" fmla="*/ 929685 w 3526278"/>
                <a:gd name="connsiteY9580" fmla="*/ 1213260 h 2329115"/>
                <a:gd name="connsiteX9581" fmla="*/ 925922 w 3526278"/>
                <a:gd name="connsiteY9581" fmla="*/ 1214781 h 2329115"/>
                <a:gd name="connsiteX9582" fmla="*/ 926080 w 3526278"/>
                <a:gd name="connsiteY9582" fmla="*/ 1215163 h 2329115"/>
                <a:gd name="connsiteX9583" fmla="*/ 918484 w 3526278"/>
                <a:gd name="connsiteY9583" fmla="*/ 1233502 h 2329115"/>
                <a:gd name="connsiteX9584" fmla="*/ 915443 w 3526278"/>
                <a:gd name="connsiteY9584" fmla="*/ 1234761 h 2329115"/>
                <a:gd name="connsiteX9585" fmla="*/ 915959 w 3526278"/>
                <a:gd name="connsiteY9585" fmla="*/ 1236038 h 2329115"/>
                <a:gd name="connsiteX9586" fmla="*/ 908363 w 3526278"/>
                <a:gd name="connsiteY9586" fmla="*/ 1254824 h 2329115"/>
                <a:gd name="connsiteX9587" fmla="*/ 905720 w 3526278"/>
                <a:gd name="connsiteY9587" fmla="*/ 1255946 h 2329115"/>
                <a:gd name="connsiteX9588" fmla="*/ 898242 w 3526278"/>
                <a:gd name="connsiteY9588" fmla="*/ 1274882 h 2329115"/>
                <a:gd name="connsiteX9589" fmla="*/ 895353 w 3526278"/>
                <a:gd name="connsiteY9589" fmla="*/ 1276137 h 2329115"/>
                <a:gd name="connsiteX9590" fmla="*/ 887936 w 3526278"/>
                <a:gd name="connsiteY9590" fmla="*/ 1294043 h 2329115"/>
                <a:gd name="connsiteX9591" fmla="*/ 884121 w 3526278"/>
                <a:gd name="connsiteY9591" fmla="*/ 1295623 h 2329115"/>
                <a:gd name="connsiteX9592" fmla="*/ 884331 w 3526278"/>
                <a:gd name="connsiteY9592" fmla="*/ 1296132 h 2329115"/>
                <a:gd name="connsiteX9593" fmla="*/ 876735 w 3526278"/>
                <a:gd name="connsiteY9593" fmla="*/ 1314471 h 2329115"/>
                <a:gd name="connsiteX9594" fmla="*/ 873694 w 3526278"/>
                <a:gd name="connsiteY9594" fmla="*/ 1315730 h 2329115"/>
                <a:gd name="connsiteX9595" fmla="*/ 874210 w 3526278"/>
                <a:gd name="connsiteY9595" fmla="*/ 1317007 h 2329115"/>
                <a:gd name="connsiteX9596" fmla="*/ 866614 w 3526278"/>
                <a:gd name="connsiteY9596" fmla="*/ 1335793 h 2329115"/>
                <a:gd name="connsiteX9597" fmla="*/ 863731 w 3526278"/>
                <a:gd name="connsiteY9597" fmla="*/ 1337016 h 2329115"/>
                <a:gd name="connsiteX9598" fmla="*/ 864089 w 3526278"/>
                <a:gd name="connsiteY9598" fmla="*/ 1337881 h 2329115"/>
                <a:gd name="connsiteX9599" fmla="*/ 856493 w 3526278"/>
                <a:gd name="connsiteY9599" fmla="*/ 1356220 h 2329115"/>
                <a:gd name="connsiteX9600" fmla="*/ 853441 w 3526278"/>
                <a:gd name="connsiteY9600" fmla="*/ 1357484 h 2329115"/>
                <a:gd name="connsiteX9601" fmla="*/ 853968 w 3526278"/>
                <a:gd name="connsiteY9601" fmla="*/ 1358756 h 2329115"/>
                <a:gd name="connsiteX9602" fmla="*/ 846186 w 3526278"/>
                <a:gd name="connsiteY9602" fmla="*/ 1377542 h 2329115"/>
                <a:gd name="connsiteX9603" fmla="*/ 845595 w 3526278"/>
                <a:gd name="connsiteY9603" fmla="*/ 1377787 h 2329115"/>
                <a:gd name="connsiteX9604" fmla="*/ 846377 w 3526278"/>
                <a:gd name="connsiteY9604" fmla="*/ 1379631 h 2329115"/>
                <a:gd name="connsiteX9605" fmla="*/ 838595 w 3526278"/>
                <a:gd name="connsiteY9605" fmla="*/ 1397970 h 2329115"/>
                <a:gd name="connsiteX9606" fmla="*/ 834208 w 3526278"/>
                <a:gd name="connsiteY9606" fmla="*/ 1399744 h 2329115"/>
                <a:gd name="connsiteX9607" fmla="*/ 834990 w 3526278"/>
                <a:gd name="connsiteY9607" fmla="*/ 1401770 h 2329115"/>
                <a:gd name="connsiteX9608" fmla="*/ 827394 w 3526278"/>
                <a:gd name="connsiteY9608" fmla="*/ 1421452 h 2329115"/>
                <a:gd name="connsiteX9609" fmla="*/ 826538 w 3526278"/>
                <a:gd name="connsiteY9609" fmla="*/ 1421832 h 2329115"/>
                <a:gd name="connsiteX9610" fmla="*/ 827400 w 3526278"/>
                <a:gd name="connsiteY9610" fmla="*/ 1423911 h 2329115"/>
                <a:gd name="connsiteX9611" fmla="*/ 819803 w 3526278"/>
                <a:gd name="connsiteY9611" fmla="*/ 1442250 h 2329115"/>
                <a:gd name="connsiteX9612" fmla="*/ 816762 w 3526278"/>
                <a:gd name="connsiteY9612" fmla="*/ 1443509 h 2329115"/>
                <a:gd name="connsiteX9613" fmla="*/ 817279 w 3526278"/>
                <a:gd name="connsiteY9613" fmla="*/ 1444786 h 2329115"/>
                <a:gd name="connsiteX9614" fmla="*/ 809682 w 3526278"/>
                <a:gd name="connsiteY9614" fmla="*/ 1463572 h 2329115"/>
                <a:gd name="connsiteX9615" fmla="*/ 808937 w 3526278"/>
                <a:gd name="connsiteY9615" fmla="*/ 1463888 h 2329115"/>
                <a:gd name="connsiteX9616" fmla="*/ 809689 w 3526278"/>
                <a:gd name="connsiteY9616" fmla="*/ 1465660 h 2329115"/>
                <a:gd name="connsiteX9617" fmla="*/ 801906 w 3526278"/>
                <a:gd name="connsiteY9617" fmla="*/ 1483999 h 2329115"/>
                <a:gd name="connsiteX9618" fmla="*/ 799709 w 3526278"/>
                <a:gd name="connsiteY9618" fmla="*/ 1484888 h 2329115"/>
                <a:gd name="connsiteX9619" fmla="*/ 800832 w 3526278"/>
                <a:gd name="connsiteY9619" fmla="*/ 1487800 h 2329115"/>
                <a:gd name="connsiteX9620" fmla="*/ 793236 w 3526278"/>
                <a:gd name="connsiteY9620" fmla="*/ 1507481 h 2329115"/>
                <a:gd name="connsiteX9621" fmla="*/ 792346 w 3526278"/>
                <a:gd name="connsiteY9621" fmla="*/ 1507876 h 2329115"/>
                <a:gd name="connsiteX9622" fmla="*/ 793242 w 3526278"/>
                <a:gd name="connsiteY9622" fmla="*/ 1509940 h 2329115"/>
                <a:gd name="connsiteX9623" fmla="*/ 785275 w 3526278"/>
                <a:gd name="connsiteY9623" fmla="*/ 1528279 h 2329115"/>
                <a:gd name="connsiteX9624" fmla="*/ 782532 w 3526278"/>
                <a:gd name="connsiteY9624" fmla="*/ 1529363 h 2329115"/>
                <a:gd name="connsiteX9625" fmla="*/ 783119 w 3526278"/>
                <a:gd name="connsiteY9625" fmla="*/ 1530814 h 2329115"/>
                <a:gd name="connsiteX9626" fmla="*/ 775523 w 3526278"/>
                <a:gd name="connsiteY9626" fmla="*/ 1549601 h 2329115"/>
                <a:gd name="connsiteX9627" fmla="*/ 773901 w 3526278"/>
                <a:gd name="connsiteY9627" fmla="*/ 1550290 h 2329115"/>
                <a:gd name="connsiteX9628" fmla="*/ 775529 w 3526278"/>
                <a:gd name="connsiteY9628" fmla="*/ 1554219 h 2329115"/>
                <a:gd name="connsiteX9629" fmla="*/ 768477 w 3526278"/>
                <a:gd name="connsiteY9629" fmla="*/ 1571246 h 2329115"/>
                <a:gd name="connsiteX9630" fmla="*/ 770468 w 3526278"/>
                <a:gd name="connsiteY9630" fmla="*/ 1575726 h 2329115"/>
                <a:gd name="connsiteX9631" fmla="*/ 762316 w 3526278"/>
                <a:gd name="connsiteY9631" fmla="*/ 1594065 h 2329115"/>
                <a:gd name="connsiteX9632" fmla="*/ 761182 w 3526278"/>
                <a:gd name="connsiteY9632" fmla="*/ 1594503 h 2329115"/>
                <a:gd name="connsiteX9633" fmla="*/ 762878 w 3526278"/>
                <a:gd name="connsiteY9633" fmla="*/ 1598499 h 2329115"/>
                <a:gd name="connsiteX9634" fmla="*/ 755096 w 3526278"/>
                <a:gd name="connsiteY9634" fmla="*/ 1616838 h 2329115"/>
                <a:gd name="connsiteX9635" fmla="*/ 753052 w 3526278"/>
                <a:gd name="connsiteY9635" fmla="*/ 1617664 h 2329115"/>
                <a:gd name="connsiteX9636" fmla="*/ 754022 w 3526278"/>
                <a:gd name="connsiteY9636" fmla="*/ 1620006 h 2329115"/>
                <a:gd name="connsiteX9637" fmla="*/ 746425 w 3526278"/>
                <a:gd name="connsiteY9637" fmla="*/ 1638346 h 2329115"/>
                <a:gd name="connsiteX9638" fmla="*/ 744863 w 3526278"/>
                <a:gd name="connsiteY9638" fmla="*/ 1638993 h 2329115"/>
                <a:gd name="connsiteX9639" fmla="*/ 746431 w 3526278"/>
                <a:gd name="connsiteY9639" fmla="*/ 1642779 h 2329115"/>
                <a:gd name="connsiteX9640" fmla="*/ 739447 w 3526278"/>
                <a:gd name="connsiteY9640" fmla="*/ 1659641 h 2329115"/>
                <a:gd name="connsiteX9641" fmla="*/ 741370 w 3526278"/>
                <a:gd name="connsiteY9641" fmla="*/ 1664286 h 2329115"/>
                <a:gd name="connsiteX9642" fmla="*/ 733774 w 3526278"/>
                <a:gd name="connsiteY9642" fmla="*/ 1682625 h 2329115"/>
                <a:gd name="connsiteX9643" fmla="*/ 732211 w 3526278"/>
                <a:gd name="connsiteY9643" fmla="*/ 1683272 h 2329115"/>
                <a:gd name="connsiteX9644" fmla="*/ 733780 w 3526278"/>
                <a:gd name="connsiteY9644" fmla="*/ 1687058 h 2329115"/>
                <a:gd name="connsiteX9645" fmla="*/ 726242 w 3526278"/>
                <a:gd name="connsiteY9645" fmla="*/ 1705256 h 2329115"/>
                <a:gd name="connsiteX9646" fmla="*/ 728720 w 3526278"/>
                <a:gd name="connsiteY9646" fmla="*/ 1711096 h 2329115"/>
                <a:gd name="connsiteX9647" fmla="*/ 721895 w 3526278"/>
                <a:gd name="connsiteY9647" fmla="*/ 1727180 h 2329115"/>
                <a:gd name="connsiteX9648" fmla="*/ 723659 w 3526278"/>
                <a:gd name="connsiteY9648" fmla="*/ 1731338 h 2329115"/>
                <a:gd name="connsiteX9649" fmla="*/ 715877 w 3526278"/>
                <a:gd name="connsiteY9649" fmla="*/ 1749678 h 2329115"/>
                <a:gd name="connsiteX9650" fmla="*/ 712936 w 3526278"/>
                <a:gd name="connsiteY9650" fmla="*/ 1750867 h 2329115"/>
                <a:gd name="connsiteX9651" fmla="*/ 714803 w 3526278"/>
                <a:gd name="connsiteY9651" fmla="*/ 1755376 h 2329115"/>
                <a:gd name="connsiteX9652" fmla="*/ 707454 w 3526278"/>
                <a:gd name="connsiteY9652" fmla="*/ 1773119 h 2329115"/>
                <a:gd name="connsiteX9653" fmla="*/ 709742 w 3526278"/>
                <a:gd name="connsiteY9653" fmla="*/ 1778781 h 2329115"/>
                <a:gd name="connsiteX9654" fmla="*/ 702454 w 3526278"/>
                <a:gd name="connsiteY9654" fmla="*/ 1796807 h 2329115"/>
                <a:gd name="connsiteX9655" fmla="*/ 704682 w 3526278"/>
                <a:gd name="connsiteY9655" fmla="*/ 1802186 h 2329115"/>
                <a:gd name="connsiteX9656" fmla="*/ 697333 w 3526278"/>
                <a:gd name="connsiteY9656" fmla="*/ 1819930 h 2329115"/>
                <a:gd name="connsiteX9657" fmla="*/ 699621 w 3526278"/>
                <a:gd name="connsiteY9657" fmla="*/ 1825591 h 2329115"/>
                <a:gd name="connsiteX9658" fmla="*/ 693842 w 3526278"/>
                <a:gd name="connsiteY9658" fmla="*/ 1839885 h 2329115"/>
                <a:gd name="connsiteX9659" fmla="*/ 697092 w 3526278"/>
                <a:gd name="connsiteY9659" fmla="*/ 1847732 h 2329115"/>
                <a:gd name="connsiteX9660" fmla="*/ 689845 w 3526278"/>
                <a:gd name="connsiteY9660" fmla="*/ 1865227 h 2329115"/>
                <a:gd name="connsiteX9661" fmla="*/ 692031 w 3526278"/>
                <a:gd name="connsiteY9661" fmla="*/ 1870503 h 2329115"/>
                <a:gd name="connsiteX9662" fmla="*/ 684758 w 3526278"/>
                <a:gd name="connsiteY9662" fmla="*/ 1888061 h 2329115"/>
                <a:gd name="connsiteX9663" fmla="*/ 686970 w 3526278"/>
                <a:gd name="connsiteY9663" fmla="*/ 1893276 h 2329115"/>
                <a:gd name="connsiteX9664" fmla="*/ 679340 w 3526278"/>
                <a:gd name="connsiteY9664" fmla="*/ 1911258 h 2329115"/>
                <a:gd name="connsiteX9665" fmla="*/ 681909 w 3526278"/>
                <a:gd name="connsiteY9665" fmla="*/ 1917314 h 2329115"/>
                <a:gd name="connsiteX9666" fmla="*/ 675215 w 3526278"/>
                <a:gd name="connsiteY9666" fmla="*/ 1933089 h 2329115"/>
                <a:gd name="connsiteX9667" fmla="*/ 678114 w 3526278"/>
                <a:gd name="connsiteY9667" fmla="*/ 1940086 h 2329115"/>
                <a:gd name="connsiteX9668" fmla="*/ 671608 w 3526278"/>
                <a:gd name="connsiteY9668" fmla="*/ 1955791 h 2329115"/>
                <a:gd name="connsiteX9669" fmla="*/ 675584 w 3526278"/>
                <a:gd name="connsiteY9669" fmla="*/ 1965389 h 2329115"/>
                <a:gd name="connsiteX9670" fmla="*/ 668288 w 3526278"/>
                <a:gd name="connsiteY9670" fmla="*/ 1983004 h 2329115"/>
                <a:gd name="connsiteX9671" fmla="*/ 670523 w 3526278"/>
                <a:gd name="connsiteY9671" fmla="*/ 1988793 h 2329115"/>
                <a:gd name="connsiteX9672" fmla="*/ 664374 w 3526278"/>
                <a:gd name="connsiteY9672" fmla="*/ 2004726 h 2329115"/>
                <a:gd name="connsiteX9673" fmla="*/ 667993 w 3526278"/>
                <a:gd name="connsiteY9673" fmla="*/ 2013463 h 2329115"/>
                <a:gd name="connsiteX9674" fmla="*/ 661923 w 3526278"/>
                <a:gd name="connsiteY9674" fmla="*/ 2028116 h 2329115"/>
                <a:gd name="connsiteX9675" fmla="*/ 665462 w 3526278"/>
                <a:gd name="connsiteY9675" fmla="*/ 2036868 h 2329115"/>
                <a:gd name="connsiteX9676" fmla="*/ 659423 w 3526278"/>
                <a:gd name="connsiteY9676" fmla="*/ 2051803 h 2329115"/>
                <a:gd name="connsiteX9677" fmla="*/ 662932 w 3526278"/>
                <a:gd name="connsiteY9677" fmla="*/ 2060274 h 2329115"/>
                <a:gd name="connsiteX9678" fmla="*/ 656689 w 3526278"/>
                <a:gd name="connsiteY9678" fmla="*/ 2075346 h 2329115"/>
                <a:gd name="connsiteX9679" fmla="*/ 660402 w 3526278"/>
                <a:gd name="connsiteY9679" fmla="*/ 2084311 h 2329115"/>
                <a:gd name="connsiteX9680" fmla="*/ 654420 w 3526278"/>
                <a:gd name="connsiteY9680" fmla="*/ 2098751 h 2329115"/>
                <a:gd name="connsiteX9681" fmla="*/ 657871 w 3526278"/>
                <a:gd name="connsiteY9681" fmla="*/ 2107083 h 2329115"/>
                <a:gd name="connsiteX9682" fmla="*/ 651104 w 3526278"/>
                <a:gd name="connsiteY9682" fmla="*/ 2123421 h 2329115"/>
                <a:gd name="connsiteX9683" fmla="*/ 655341 w 3526278"/>
                <a:gd name="connsiteY9683" fmla="*/ 2133651 h 2329115"/>
                <a:gd name="connsiteX9684" fmla="*/ 650552 w 3526278"/>
                <a:gd name="connsiteY9684" fmla="*/ 2145213 h 2329115"/>
                <a:gd name="connsiteX9685" fmla="*/ 655341 w 3526278"/>
                <a:gd name="connsiteY9685" fmla="*/ 2157057 h 2329115"/>
                <a:gd name="connsiteX9686" fmla="*/ 649303 w 3526278"/>
                <a:gd name="connsiteY9686" fmla="*/ 2171990 h 2329115"/>
                <a:gd name="connsiteX9687" fmla="*/ 652811 w 3526278"/>
                <a:gd name="connsiteY9687" fmla="*/ 2180461 h 2329115"/>
                <a:gd name="connsiteX9688" fmla="*/ 647882 w 3526278"/>
                <a:gd name="connsiteY9688" fmla="*/ 2192361 h 2329115"/>
                <a:gd name="connsiteX9689" fmla="*/ 652811 w 3526278"/>
                <a:gd name="connsiteY9689" fmla="*/ 2205131 h 2329115"/>
                <a:gd name="connsiteX9690" fmla="*/ 646661 w 3526278"/>
                <a:gd name="connsiteY9690" fmla="*/ 2221063 h 2329115"/>
                <a:gd name="connsiteX9691" fmla="*/ 650281 w 3526278"/>
                <a:gd name="connsiteY9691" fmla="*/ 2229802 h 2329115"/>
                <a:gd name="connsiteX9692" fmla="*/ 645302 w 3526278"/>
                <a:gd name="connsiteY9692" fmla="*/ 2241820 h 2329115"/>
                <a:gd name="connsiteX9693" fmla="*/ 650281 w 3526278"/>
                <a:gd name="connsiteY9693" fmla="*/ 2253839 h 2329115"/>
                <a:gd name="connsiteX9694" fmla="*/ 645040 w 3526278"/>
                <a:gd name="connsiteY9694" fmla="*/ 2266490 h 2329115"/>
                <a:gd name="connsiteX9695" fmla="*/ 650281 w 3526278"/>
                <a:gd name="connsiteY9695" fmla="*/ 2279142 h 2329115"/>
                <a:gd name="connsiteX9696" fmla="*/ 645302 w 3526278"/>
                <a:gd name="connsiteY9696" fmla="*/ 2291161 h 2329115"/>
                <a:gd name="connsiteX9697" fmla="*/ 650281 w 3526278"/>
                <a:gd name="connsiteY9697" fmla="*/ 2303180 h 2329115"/>
                <a:gd name="connsiteX9698" fmla="*/ 624345 w 3526278"/>
                <a:gd name="connsiteY9698" fmla="*/ 2329115 h 2329115"/>
                <a:gd name="connsiteX9699" fmla="*/ 598410 w 3526278"/>
                <a:gd name="connsiteY9699" fmla="*/ 2303180 h 2329115"/>
                <a:gd name="connsiteX9700" fmla="*/ 603388 w 3526278"/>
                <a:gd name="connsiteY9700" fmla="*/ 2291161 h 2329115"/>
                <a:gd name="connsiteX9701" fmla="*/ 598410 w 3526278"/>
                <a:gd name="connsiteY9701" fmla="*/ 2279142 h 2329115"/>
                <a:gd name="connsiteX9702" fmla="*/ 603649 w 3526278"/>
                <a:gd name="connsiteY9702" fmla="*/ 2266490 h 2329115"/>
                <a:gd name="connsiteX9703" fmla="*/ 598410 w 3526278"/>
                <a:gd name="connsiteY9703" fmla="*/ 2253839 h 2329115"/>
                <a:gd name="connsiteX9704" fmla="*/ 603388 w 3526278"/>
                <a:gd name="connsiteY9704" fmla="*/ 2241820 h 2329115"/>
                <a:gd name="connsiteX9705" fmla="*/ 598410 w 3526278"/>
                <a:gd name="connsiteY9705" fmla="*/ 2229802 h 2329115"/>
                <a:gd name="connsiteX9706" fmla="*/ 604649 w 3526278"/>
                <a:gd name="connsiteY9706" fmla="*/ 2214739 h 2329115"/>
                <a:gd name="connsiteX9707" fmla="*/ 600940 w 3526278"/>
                <a:gd name="connsiteY9707" fmla="*/ 2205131 h 2329115"/>
                <a:gd name="connsiteX9708" fmla="*/ 605869 w 3526278"/>
                <a:gd name="connsiteY9708" fmla="*/ 2192360 h 2329115"/>
                <a:gd name="connsiteX9709" fmla="*/ 600940 w 3526278"/>
                <a:gd name="connsiteY9709" fmla="*/ 2180461 h 2329115"/>
                <a:gd name="connsiteX9710" fmla="*/ 607009 w 3526278"/>
                <a:gd name="connsiteY9710" fmla="*/ 2165809 h 2329115"/>
                <a:gd name="connsiteX9711" fmla="*/ 603470 w 3526278"/>
                <a:gd name="connsiteY9711" fmla="*/ 2157057 h 2329115"/>
                <a:gd name="connsiteX9712" fmla="*/ 608259 w 3526278"/>
                <a:gd name="connsiteY9712" fmla="*/ 2145213 h 2329115"/>
                <a:gd name="connsiteX9713" fmla="*/ 603470 w 3526278"/>
                <a:gd name="connsiteY9713" fmla="*/ 2133651 h 2329115"/>
                <a:gd name="connsiteX9714" fmla="*/ 610238 w 3526278"/>
                <a:gd name="connsiteY9714" fmla="*/ 2117313 h 2329115"/>
                <a:gd name="connsiteX9715" fmla="*/ 606001 w 3526278"/>
                <a:gd name="connsiteY9715" fmla="*/ 2107083 h 2329115"/>
                <a:gd name="connsiteX9716" fmla="*/ 611981 w 3526278"/>
                <a:gd name="connsiteY9716" fmla="*/ 2092643 h 2329115"/>
                <a:gd name="connsiteX9717" fmla="*/ 608531 w 3526278"/>
                <a:gd name="connsiteY9717" fmla="*/ 2084311 h 2329115"/>
                <a:gd name="connsiteX9718" fmla="*/ 614774 w 3526278"/>
                <a:gd name="connsiteY9718" fmla="*/ 2069238 h 2329115"/>
                <a:gd name="connsiteX9719" fmla="*/ 611061 w 3526278"/>
                <a:gd name="connsiteY9719" fmla="*/ 2060274 h 2329115"/>
                <a:gd name="connsiteX9720" fmla="*/ 617131 w 3526278"/>
                <a:gd name="connsiteY9720" fmla="*/ 2045620 h 2329115"/>
                <a:gd name="connsiteX9721" fmla="*/ 613591 w 3526278"/>
                <a:gd name="connsiteY9721" fmla="*/ 2036868 h 2329115"/>
                <a:gd name="connsiteX9722" fmla="*/ 619631 w 3526278"/>
                <a:gd name="connsiteY9722" fmla="*/ 2021933 h 2329115"/>
                <a:gd name="connsiteX9723" fmla="*/ 616122 w 3526278"/>
                <a:gd name="connsiteY9723" fmla="*/ 2013463 h 2329115"/>
                <a:gd name="connsiteX9724" fmla="*/ 622361 w 3526278"/>
                <a:gd name="connsiteY9724" fmla="*/ 1998401 h 2329115"/>
                <a:gd name="connsiteX9725" fmla="*/ 618652 w 3526278"/>
                <a:gd name="connsiteY9725" fmla="*/ 1988793 h 2329115"/>
                <a:gd name="connsiteX9726" fmla="*/ 624548 w 3526278"/>
                <a:gd name="connsiteY9726" fmla="*/ 1973516 h 2329115"/>
                <a:gd name="connsiteX9727" fmla="*/ 621182 w 3526278"/>
                <a:gd name="connsiteY9727" fmla="*/ 1965389 h 2329115"/>
                <a:gd name="connsiteX9728" fmla="*/ 628953 w 3526278"/>
                <a:gd name="connsiteY9728" fmla="*/ 1946628 h 2329115"/>
                <a:gd name="connsiteX9729" fmla="*/ 626243 w 3526278"/>
                <a:gd name="connsiteY9729" fmla="*/ 1940086 h 2329115"/>
                <a:gd name="connsiteX9730" fmla="*/ 632266 w 3526278"/>
                <a:gd name="connsiteY9730" fmla="*/ 1925545 h 2329115"/>
                <a:gd name="connsiteX9731" fmla="*/ 628773 w 3526278"/>
                <a:gd name="connsiteY9731" fmla="*/ 1917314 h 2329115"/>
                <a:gd name="connsiteX9732" fmla="*/ 636403 w 3526278"/>
                <a:gd name="connsiteY9732" fmla="*/ 1899332 h 2329115"/>
                <a:gd name="connsiteX9733" fmla="*/ 633833 w 3526278"/>
                <a:gd name="connsiteY9733" fmla="*/ 1893276 h 2329115"/>
                <a:gd name="connsiteX9734" fmla="*/ 641615 w 3526278"/>
                <a:gd name="connsiteY9734" fmla="*/ 1874937 h 2329115"/>
                <a:gd name="connsiteX9735" fmla="*/ 641941 w 3526278"/>
                <a:gd name="connsiteY9735" fmla="*/ 1874804 h 2329115"/>
                <a:gd name="connsiteX9736" fmla="*/ 640160 w 3526278"/>
                <a:gd name="connsiteY9736" fmla="*/ 1870503 h 2329115"/>
                <a:gd name="connsiteX9737" fmla="*/ 646141 w 3526278"/>
                <a:gd name="connsiteY9737" fmla="*/ 1856063 h 2329115"/>
                <a:gd name="connsiteX9738" fmla="*/ 642690 w 3526278"/>
                <a:gd name="connsiteY9738" fmla="*/ 1847732 h 2329115"/>
                <a:gd name="connsiteX9739" fmla="*/ 649781 w 3526278"/>
                <a:gd name="connsiteY9739" fmla="*/ 1830612 h 2329115"/>
                <a:gd name="connsiteX9740" fmla="*/ 647750 w 3526278"/>
                <a:gd name="connsiteY9740" fmla="*/ 1825591 h 2329115"/>
                <a:gd name="connsiteX9741" fmla="*/ 655039 w 3526278"/>
                <a:gd name="connsiteY9741" fmla="*/ 1807565 h 2329115"/>
                <a:gd name="connsiteX9742" fmla="*/ 652811 w 3526278"/>
                <a:gd name="connsiteY9742" fmla="*/ 1802186 h 2329115"/>
                <a:gd name="connsiteX9743" fmla="*/ 660160 w 3526278"/>
                <a:gd name="connsiteY9743" fmla="*/ 1784442 h 2329115"/>
                <a:gd name="connsiteX9744" fmla="*/ 657871 w 3526278"/>
                <a:gd name="connsiteY9744" fmla="*/ 1778781 h 2329115"/>
                <a:gd name="connsiteX9745" fmla="*/ 665160 w 3526278"/>
                <a:gd name="connsiteY9745" fmla="*/ 1760755 h 2329115"/>
                <a:gd name="connsiteX9746" fmla="*/ 662932 w 3526278"/>
                <a:gd name="connsiteY9746" fmla="*/ 1755376 h 2329115"/>
                <a:gd name="connsiteX9747" fmla="*/ 670528 w 3526278"/>
                <a:gd name="connsiteY9747" fmla="*/ 1737037 h 2329115"/>
                <a:gd name="connsiteX9748" fmla="*/ 672580 w 3526278"/>
                <a:gd name="connsiteY9748" fmla="*/ 1736186 h 2329115"/>
                <a:gd name="connsiteX9749" fmla="*/ 670523 w 3526278"/>
                <a:gd name="connsiteY9749" fmla="*/ 1731338 h 2329115"/>
                <a:gd name="connsiteX9750" fmla="*/ 677348 w 3526278"/>
                <a:gd name="connsiteY9750" fmla="*/ 1715254 h 2329115"/>
                <a:gd name="connsiteX9751" fmla="*/ 675583 w 3526278"/>
                <a:gd name="connsiteY9751" fmla="*/ 1711096 h 2329115"/>
                <a:gd name="connsiteX9752" fmla="*/ 683365 w 3526278"/>
                <a:gd name="connsiteY9752" fmla="*/ 1692757 h 2329115"/>
                <a:gd name="connsiteX9753" fmla="*/ 684139 w 3526278"/>
                <a:gd name="connsiteY9753" fmla="*/ 1692444 h 2329115"/>
                <a:gd name="connsiteX9754" fmla="*/ 681909 w 3526278"/>
                <a:gd name="connsiteY9754" fmla="*/ 1687058 h 2329115"/>
                <a:gd name="connsiteX9755" fmla="*/ 689505 w 3526278"/>
                <a:gd name="connsiteY9755" fmla="*/ 1668719 h 2329115"/>
                <a:gd name="connsiteX9756" fmla="*/ 691068 w 3526278"/>
                <a:gd name="connsiteY9756" fmla="*/ 1668071 h 2329115"/>
                <a:gd name="connsiteX9757" fmla="*/ 689499 w 3526278"/>
                <a:gd name="connsiteY9757" fmla="*/ 1664286 h 2329115"/>
                <a:gd name="connsiteX9758" fmla="*/ 696484 w 3526278"/>
                <a:gd name="connsiteY9758" fmla="*/ 1647423 h 2329115"/>
                <a:gd name="connsiteX9759" fmla="*/ 694560 w 3526278"/>
                <a:gd name="connsiteY9759" fmla="*/ 1642779 h 2329115"/>
                <a:gd name="connsiteX9760" fmla="*/ 702156 w 3526278"/>
                <a:gd name="connsiteY9760" fmla="*/ 1624440 h 2329115"/>
                <a:gd name="connsiteX9761" fmla="*/ 703719 w 3526278"/>
                <a:gd name="connsiteY9761" fmla="*/ 1623792 h 2329115"/>
                <a:gd name="connsiteX9762" fmla="*/ 702151 w 3526278"/>
                <a:gd name="connsiteY9762" fmla="*/ 1620006 h 2329115"/>
                <a:gd name="connsiteX9763" fmla="*/ 709747 w 3526278"/>
                <a:gd name="connsiteY9763" fmla="*/ 1601667 h 2329115"/>
                <a:gd name="connsiteX9764" fmla="*/ 710886 w 3526278"/>
                <a:gd name="connsiteY9764" fmla="*/ 1601196 h 2329115"/>
                <a:gd name="connsiteX9765" fmla="*/ 709742 w 3526278"/>
                <a:gd name="connsiteY9765" fmla="*/ 1598499 h 2329115"/>
                <a:gd name="connsiteX9766" fmla="*/ 717156 w 3526278"/>
                <a:gd name="connsiteY9766" fmla="*/ 1581024 h 2329115"/>
                <a:gd name="connsiteX9767" fmla="*/ 714802 w 3526278"/>
                <a:gd name="connsiteY9767" fmla="*/ 1575726 h 2329115"/>
                <a:gd name="connsiteX9768" fmla="*/ 722954 w 3526278"/>
                <a:gd name="connsiteY9768" fmla="*/ 1557387 h 2329115"/>
                <a:gd name="connsiteX9769" fmla="*/ 724692 w 3526278"/>
                <a:gd name="connsiteY9769" fmla="*/ 1556716 h 2329115"/>
                <a:gd name="connsiteX9770" fmla="*/ 723658 w 3526278"/>
                <a:gd name="connsiteY9770" fmla="*/ 1554219 h 2329115"/>
                <a:gd name="connsiteX9771" fmla="*/ 731254 w 3526278"/>
                <a:gd name="connsiteY9771" fmla="*/ 1535880 h 2329115"/>
                <a:gd name="connsiteX9772" fmla="*/ 733003 w 3526278"/>
                <a:gd name="connsiteY9772" fmla="*/ 1535155 h 2329115"/>
                <a:gd name="connsiteX9773" fmla="*/ 731249 w 3526278"/>
                <a:gd name="connsiteY9773" fmla="*/ 1530814 h 2329115"/>
                <a:gd name="connsiteX9774" fmla="*/ 738845 w 3526278"/>
                <a:gd name="connsiteY9774" fmla="*/ 1512027 h 2329115"/>
                <a:gd name="connsiteX9775" fmla="*/ 739607 w 3526278"/>
                <a:gd name="connsiteY9775" fmla="*/ 1511705 h 2329115"/>
                <a:gd name="connsiteX9776" fmla="*/ 738840 w 3526278"/>
                <a:gd name="connsiteY9776" fmla="*/ 1509940 h 2329115"/>
                <a:gd name="connsiteX9777" fmla="*/ 746807 w 3526278"/>
                <a:gd name="connsiteY9777" fmla="*/ 1491601 h 2329115"/>
                <a:gd name="connsiteX9778" fmla="*/ 749949 w 3526278"/>
                <a:gd name="connsiteY9778" fmla="*/ 1490359 h 2329115"/>
                <a:gd name="connsiteX9779" fmla="*/ 748961 w 3526278"/>
                <a:gd name="connsiteY9779" fmla="*/ 1487800 h 2329115"/>
                <a:gd name="connsiteX9780" fmla="*/ 756558 w 3526278"/>
                <a:gd name="connsiteY9780" fmla="*/ 1468119 h 2329115"/>
                <a:gd name="connsiteX9781" fmla="*/ 757430 w 3526278"/>
                <a:gd name="connsiteY9781" fmla="*/ 1467730 h 2329115"/>
                <a:gd name="connsiteX9782" fmla="*/ 756552 w 3526278"/>
                <a:gd name="connsiteY9782" fmla="*/ 1465660 h 2329115"/>
                <a:gd name="connsiteX9783" fmla="*/ 764333 w 3526278"/>
                <a:gd name="connsiteY9783" fmla="*/ 1447321 h 2329115"/>
                <a:gd name="connsiteX9784" fmla="*/ 766138 w 3526278"/>
                <a:gd name="connsiteY9784" fmla="*/ 1446591 h 2329115"/>
                <a:gd name="connsiteX9785" fmla="*/ 765408 w 3526278"/>
                <a:gd name="connsiteY9785" fmla="*/ 1444786 h 2329115"/>
                <a:gd name="connsiteX9786" fmla="*/ 773004 w 3526278"/>
                <a:gd name="connsiteY9786" fmla="*/ 1425999 h 2329115"/>
                <a:gd name="connsiteX9787" fmla="*/ 775887 w 3526278"/>
                <a:gd name="connsiteY9787" fmla="*/ 1424776 h 2329115"/>
                <a:gd name="connsiteX9788" fmla="*/ 775529 w 3526278"/>
                <a:gd name="connsiteY9788" fmla="*/ 1423911 h 2329115"/>
                <a:gd name="connsiteX9789" fmla="*/ 783125 w 3526278"/>
                <a:gd name="connsiteY9789" fmla="*/ 1405572 h 2329115"/>
                <a:gd name="connsiteX9790" fmla="*/ 784385 w 3526278"/>
                <a:gd name="connsiteY9790" fmla="*/ 1405049 h 2329115"/>
                <a:gd name="connsiteX9791" fmla="*/ 783119 w 3526278"/>
                <a:gd name="connsiteY9791" fmla="*/ 1401770 h 2329115"/>
                <a:gd name="connsiteX9792" fmla="*/ 790716 w 3526278"/>
                <a:gd name="connsiteY9792" fmla="*/ 1382089 h 2329115"/>
                <a:gd name="connsiteX9793" fmla="*/ 793718 w 3526278"/>
                <a:gd name="connsiteY9793" fmla="*/ 1380754 h 2329115"/>
                <a:gd name="connsiteX9794" fmla="*/ 793241 w 3526278"/>
                <a:gd name="connsiteY9794" fmla="*/ 1379631 h 2329115"/>
                <a:gd name="connsiteX9795" fmla="*/ 801022 w 3526278"/>
                <a:gd name="connsiteY9795" fmla="*/ 1361292 h 2329115"/>
                <a:gd name="connsiteX9796" fmla="*/ 801758 w 3526278"/>
                <a:gd name="connsiteY9796" fmla="*/ 1360994 h 2329115"/>
                <a:gd name="connsiteX9797" fmla="*/ 800831 w 3526278"/>
                <a:gd name="connsiteY9797" fmla="*/ 1358756 h 2329115"/>
                <a:gd name="connsiteX9798" fmla="*/ 808613 w 3526278"/>
                <a:gd name="connsiteY9798" fmla="*/ 1339969 h 2329115"/>
                <a:gd name="connsiteX9799" fmla="*/ 812428 w 3526278"/>
                <a:gd name="connsiteY9799" fmla="*/ 1338389 h 2329115"/>
                <a:gd name="connsiteX9800" fmla="*/ 812218 w 3526278"/>
                <a:gd name="connsiteY9800" fmla="*/ 1337881 h 2329115"/>
                <a:gd name="connsiteX9801" fmla="*/ 819814 w 3526278"/>
                <a:gd name="connsiteY9801" fmla="*/ 1319542 h 2329115"/>
                <a:gd name="connsiteX9802" fmla="*/ 822855 w 3526278"/>
                <a:gd name="connsiteY9802" fmla="*/ 1318282 h 2329115"/>
                <a:gd name="connsiteX9803" fmla="*/ 822339 w 3526278"/>
                <a:gd name="connsiteY9803" fmla="*/ 1317007 h 2329115"/>
                <a:gd name="connsiteX9804" fmla="*/ 829935 w 3526278"/>
                <a:gd name="connsiteY9804" fmla="*/ 1298220 h 2329115"/>
                <a:gd name="connsiteX9805" fmla="*/ 832818 w 3526278"/>
                <a:gd name="connsiteY9805" fmla="*/ 1296996 h 2329115"/>
                <a:gd name="connsiteX9806" fmla="*/ 832460 w 3526278"/>
                <a:gd name="connsiteY9806" fmla="*/ 1296132 h 2329115"/>
                <a:gd name="connsiteX9807" fmla="*/ 840057 w 3526278"/>
                <a:gd name="connsiteY9807" fmla="*/ 1277793 h 2329115"/>
                <a:gd name="connsiteX9808" fmla="*/ 843108 w 3526278"/>
                <a:gd name="connsiteY9808" fmla="*/ 1276528 h 2329115"/>
                <a:gd name="connsiteX9809" fmla="*/ 842581 w 3526278"/>
                <a:gd name="connsiteY9809" fmla="*/ 1275257 h 2329115"/>
                <a:gd name="connsiteX9810" fmla="*/ 850363 w 3526278"/>
                <a:gd name="connsiteY9810" fmla="*/ 1256470 h 2329115"/>
                <a:gd name="connsiteX9811" fmla="*/ 854283 w 3526278"/>
                <a:gd name="connsiteY9811" fmla="*/ 1254846 h 2329115"/>
                <a:gd name="connsiteX9812" fmla="*/ 861563 w 3526278"/>
                <a:gd name="connsiteY9812" fmla="*/ 1236414 h 2329115"/>
                <a:gd name="connsiteX9813" fmla="*/ 864442 w 3526278"/>
                <a:gd name="connsiteY9813" fmla="*/ 1235164 h 2329115"/>
                <a:gd name="connsiteX9814" fmla="*/ 871685 w 3526278"/>
                <a:gd name="connsiteY9814" fmla="*/ 1217251 h 2329115"/>
                <a:gd name="connsiteX9815" fmla="*/ 874568 w 3526278"/>
                <a:gd name="connsiteY9815" fmla="*/ 1216028 h 2329115"/>
                <a:gd name="connsiteX9816" fmla="*/ 874209 w 3526278"/>
                <a:gd name="connsiteY9816" fmla="*/ 1215163 h 2329115"/>
                <a:gd name="connsiteX9817" fmla="*/ 881806 w 3526278"/>
                <a:gd name="connsiteY9817" fmla="*/ 1196824 h 2329115"/>
                <a:gd name="connsiteX9818" fmla="*/ 884640 w 3526278"/>
                <a:gd name="connsiteY9818" fmla="*/ 1195649 h 2329115"/>
                <a:gd name="connsiteX9819" fmla="*/ 884330 w 3526278"/>
                <a:gd name="connsiteY9819" fmla="*/ 1194921 h 2329115"/>
                <a:gd name="connsiteX9820" fmla="*/ 892112 w 3526278"/>
                <a:gd name="connsiteY9820" fmla="*/ 1176582 h 2329115"/>
                <a:gd name="connsiteX9821" fmla="*/ 896148 w 3526278"/>
                <a:gd name="connsiteY9821" fmla="*/ 1174950 h 2329115"/>
                <a:gd name="connsiteX9822" fmla="*/ 903683 w 3526278"/>
                <a:gd name="connsiteY9822" fmla="*/ 1157605 h 2329115"/>
                <a:gd name="connsiteX9823" fmla="*/ 908387 w 3526278"/>
                <a:gd name="connsiteY9823" fmla="*/ 1155748 h 2329115"/>
                <a:gd name="connsiteX9824" fmla="*/ 908368 w 3526278"/>
                <a:gd name="connsiteY9824" fmla="*/ 1155702 h 2329115"/>
                <a:gd name="connsiteX9825" fmla="*/ 915964 w 3526278"/>
                <a:gd name="connsiteY9825" fmla="*/ 1137363 h 2329115"/>
                <a:gd name="connsiteX9826" fmla="*/ 919255 w 3526278"/>
                <a:gd name="connsiteY9826" fmla="*/ 1135999 h 2329115"/>
                <a:gd name="connsiteX9827" fmla="*/ 918489 w 3526278"/>
                <a:gd name="connsiteY9827" fmla="*/ 1134194 h 2329115"/>
                <a:gd name="connsiteX9828" fmla="*/ 926270 w 3526278"/>
                <a:gd name="connsiteY9828" fmla="*/ 1115855 h 2329115"/>
                <a:gd name="connsiteX9829" fmla="*/ 933952 w 3526278"/>
                <a:gd name="connsiteY9829" fmla="*/ 1112749 h 2329115"/>
                <a:gd name="connsiteX9830" fmla="*/ 940002 w 3526278"/>
                <a:gd name="connsiteY9830" fmla="*/ 1098143 h 2329115"/>
                <a:gd name="connsiteX9831" fmla="*/ 945437 w 3526278"/>
                <a:gd name="connsiteY9831" fmla="*/ 1095892 h 2329115"/>
                <a:gd name="connsiteX9832" fmla="*/ 945057 w 3526278"/>
                <a:gd name="connsiteY9832" fmla="*/ 1094975 h 2329115"/>
                <a:gd name="connsiteX9833" fmla="*/ 952653 w 3526278"/>
                <a:gd name="connsiteY9833" fmla="*/ 1076636 h 2329115"/>
                <a:gd name="connsiteX9834" fmla="*/ 956015 w 3526278"/>
                <a:gd name="connsiteY9834" fmla="*/ 1075243 h 2329115"/>
                <a:gd name="connsiteX9835" fmla="*/ 962774 w 3526278"/>
                <a:gd name="connsiteY9835" fmla="*/ 1058924 h 2329115"/>
                <a:gd name="connsiteX9836" fmla="*/ 969713 w 3526278"/>
                <a:gd name="connsiteY9836" fmla="*/ 1056049 h 2329115"/>
                <a:gd name="connsiteX9837" fmla="*/ 976690 w 3526278"/>
                <a:gd name="connsiteY9837" fmla="*/ 1037972 h 2329115"/>
                <a:gd name="connsiteX9838" fmla="*/ 982923 w 3526278"/>
                <a:gd name="connsiteY9838" fmla="*/ 1035202 h 2329115"/>
                <a:gd name="connsiteX9839" fmla="*/ 989342 w 3526278"/>
                <a:gd name="connsiteY9839" fmla="*/ 1019705 h 2329115"/>
                <a:gd name="connsiteX9840" fmla="*/ 995411 w 3526278"/>
                <a:gd name="connsiteY9840" fmla="*/ 1017191 h 2329115"/>
                <a:gd name="connsiteX9841" fmla="*/ 1001993 w 3526278"/>
                <a:gd name="connsiteY9841" fmla="*/ 1000912 h 2329115"/>
                <a:gd name="connsiteX9842" fmla="*/ 1008387 w 3526278"/>
                <a:gd name="connsiteY9842" fmla="*/ 998200 h 2329115"/>
                <a:gd name="connsiteX9843" fmla="*/ 1014829 w 3526278"/>
                <a:gd name="connsiteY9843" fmla="*/ 983016 h 2329115"/>
                <a:gd name="connsiteX9844" fmla="*/ 1022511 w 3526278"/>
                <a:gd name="connsiteY9844" fmla="*/ 979910 h 2329115"/>
                <a:gd name="connsiteX9845" fmla="*/ 1028561 w 3526278"/>
                <a:gd name="connsiteY9845" fmla="*/ 965305 h 2329115"/>
                <a:gd name="connsiteX9846" fmla="*/ 1033706 w 3526278"/>
                <a:gd name="connsiteY9846" fmla="*/ 963173 h 2329115"/>
                <a:gd name="connsiteX9847" fmla="*/ 1041213 w 3526278"/>
                <a:gd name="connsiteY9847" fmla="*/ 944167 h 2329115"/>
                <a:gd name="connsiteX9848" fmla="*/ 1047544 w 3526278"/>
                <a:gd name="connsiteY9848" fmla="*/ 941417 h 2329115"/>
                <a:gd name="connsiteX9849" fmla="*/ 1054049 w 3526278"/>
                <a:gd name="connsiteY9849" fmla="*/ 926085 h 2329115"/>
                <a:gd name="connsiteX9850" fmla="*/ 1061155 w 3526278"/>
                <a:gd name="connsiteY9850" fmla="*/ 923211 h 2329115"/>
                <a:gd name="connsiteX9851" fmla="*/ 1068151 w 3526278"/>
                <a:gd name="connsiteY9851" fmla="*/ 907108 h 2329115"/>
                <a:gd name="connsiteX9852" fmla="*/ 1077584 w 3526278"/>
                <a:gd name="connsiteY9852" fmla="*/ 903383 h 2329115"/>
                <a:gd name="connsiteX9853" fmla="*/ 1082962 w 3526278"/>
                <a:gd name="connsiteY9853" fmla="*/ 889767 h 2329115"/>
                <a:gd name="connsiteX9854" fmla="*/ 1089490 w 3526278"/>
                <a:gd name="connsiteY9854" fmla="*/ 886931 h 2329115"/>
                <a:gd name="connsiteX9855" fmla="*/ 1095798 w 3526278"/>
                <a:gd name="connsiteY9855" fmla="*/ 870974 h 2329115"/>
                <a:gd name="connsiteX9856" fmla="*/ 1107677 w 3526278"/>
                <a:gd name="connsiteY9856" fmla="*/ 865820 h 2329115"/>
                <a:gd name="connsiteX9857" fmla="*/ 1112060 w 3526278"/>
                <a:gd name="connsiteY9857" fmla="*/ 855237 h 2329115"/>
                <a:gd name="connsiteX9858" fmla="*/ 1118130 w 3526278"/>
                <a:gd name="connsiteY9858" fmla="*/ 852723 h 2329115"/>
                <a:gd name="connsiteX9859" fmla="*/ 1124712 w 3526278"/>
                <a:gd name="connsiteY9859" fmla="*/ 836446 h 2329115"/>
                <a:gd name="connsiteX9860" fmla="*/ 1135671 w 3526278"/>
                <a:gd name="connsiteY9860" fmla="*/ 831796 h 2329115"/>
                <a:gd name="connsiteX9861" fmla="*/ 1141158 w 3526278"/>
                <a:gd name="connsiteY9861" fmla="*/ 818549 h 2329115"/>
                <a:gd name="connsiteX9862" fmla="*/ 1151121 w 3526278"/>
                <a:gd name="connsiteY9862" fmla="*/ 814422 h 2329115"/>
                <a:gd name="connsiteX9863" fmla="*/ 1156340 w 3526278"/>
                <a:gd name="connsiteY9863" fmla="*/ 801208 h 2329115"/>
                <a:gd name="connsiteX9864" fmla="*/ 1163272 w 3526278"/>
                <a:gd name="connsiteY9864" fmla="*/ 798196 h 2329115"/>
                <a:gd name="connsiteX9865" fmla="*/ 1168991 w 3526278"/>
                <a:gd name="connsiteY9865" fmla="*/ 784390 h 2329115"/>
                <a:gd name="connsiteX9866" fmla="*/ 1179989 w 3526278"/>
                <a:gd name="connsiteY9866" fmla="*/ 779835 h 2329115"/>
                <a:gd name="connsiteX9867" fmla="*/ 1185438 w 3526278"/>
                <a:gd name="connsiteY9867" fmla="*/ 766678 h 2329115"/>
                <a:gd name="connsiteX9868" fmla="*/ 1195775 w 3526278"/>
                <a:gd name="connsiteY9868" fmla="*/ 762396 h 2329115"/>
                <a:gd name="connsiteX9869" fmla="*/ 1200620 w 3526278"/>
                <a:gd name="connsiteY9869" fmla="*/ 750416 h 2329115"/>
                <a:gd name="connsiteX9870" fmla="*/ 1210099 w 3526278"/>
                <a:gd name="connsiteY9870" fmla="*/ 746393 h 2329115"/>
                <a:gd name="connsiteX9871" fmla="*/ 1215986 w 3526278"/>
                <a:gd name="connsiteY9871" fmla="*/ 732519 h 2329115"/>
                <a:gd name="connsiteX9872" fmla="*/ 1227966 w 3526278"/>
                <a:gd name="connsiteY9872" fmla="*/ 727675 h 2329115"/>
                <a:gd name="connsiteX9873" fmla="*/ 1232248 w 3526278"/>
                <a:gd name="connsiteY9873" fmla="*/ 717337 h 2329115"/>
                <a:gd name="connsiteX9874" fmla="*/ 1242351 w 3526278"/>
                <a:gd name="connsiteY9874" fmla="*/ 713152 h 2329115"/>
                <a:gd name="connsiteX9875" fmla="*/ 1247429 w 3526278"/>
                <a:gd name="connsiteY9875" fmla="*/ 700891 h 2329115"/>
                <a:gd name="connsiteX9876" fmla="*/ 1257461 w 3526278"/>
                <a:gd name="connsiteY9876" fmla="*/ 696735 h 2329115"/>
                <a:gd name="connsiteX9877" fmla="*/ 1262796 w 3526278"/>
                <a:gd name="connsiteY9877" fmla="*/ 683550 h 2329115"/>
                <a:gd name="connsiteX9878" fmla="*/ 1274306 w 3526278"/>
                <a:gd name="connsiteY9878" fmla="*/ 678668 h 2329115"/>
                <a:gd name="connsiteX9879" fmla="*/ 1279058 w 3526278"/>
                <a:gd name="connsiteY9879" fmla="*/ 666917 h 2329115"/>
                <a:gd name="connsiteX9880" fmla="*/ 1290035 w 3526278"/>
                <a:gd name="connsiteY9880" fmla="*/ 662259 h 2329115"/>
                <a:gd name="connsiteX9881" fmla="*/ 1291998 w 3526278"/>
                <a:gd name="connsiteY9881" fmla="*/ 657842 h 2329115"/>
                <a:gd name="connsiteX9882" fmla="*/ 1277991 w 3526278"/>
                <a:gd name="connsiteY9882" fmla="*/ 663381 h 2329115"/>
                <a:gd name="connsiteX9883" fmla="*/ 1273987 w 3526278"/>
                <a:gd name="connsiteY9883" fmla="*/ 673047 h 2329115"/>
                <a:gd name="connsiteX9884" fmla="*/ 1263159 w 3526278"/>
                <a:gd name="connsiteY9884" fmla="*/ 677532 h 2329115"/>
                <a:gd name="connsiteX9885" fmla="*/ 1258620 w 3526278"/>
                <a:gd name="connsiteY9885" fmla="*/ 688228 h 2329115"/>
                <a:gd name="connsiteX9886" fmla="*/ 1247041 w 3526278"/>
                <a:gd name="connsiteY9886" fmla="*/ 692910 h 2329115"/>
                <a:gd name="connsiteX9887" fmla="*/ 1242359 w 3526278"/>
                <a:gd name="connsiteY9887" fmla="*/ 704490 h 2329115"/>
                <a:gd name="connsiteX9888" fmla="*/ 1232299 w 3526278"/>
                <a:gd name="connsiteY9888" fmla="*/ 708758 h 2329115"/>
                <a:gd name="connsiteX9889" fmla="*/ 1226807 w 3526278"/>
                <a:gd name="connsiteY9889" fmla="*/ 722018 h 2329115"/>
                <a:gd name="connsiteX9890" fmla="*/ 1213548 w 3526278"/>
                <a:gd name="connsiteY9890" fmla="*/ 727509 h 2329115"/>
                <a:gd name="connsiteX9891" fmla="*/ 1209279 w 3526278"/>
                <a:gd name="connsiteY9891" fmla="*/ 737569 h 2329115"/>
                <a:gd name="connsiteX9892" fmla="*/ 1197929 w 3526278"/>
                <a:gd name="connsiteY9892" fmla="*/ 742159 h 2329115"/>
                <a:gd name="connsiteX9893" fmla="*/ 1193018 w 3526278"/>
                <a:gd name="connsiteY9893" fmla="*/ 754015 h 2329115"/>
                <a:gd name="connsiteX9894" fmla="*/ 1182283 w 3526278"/>
                <a:gd name="connsiteY9894" fmla="*/ 758462 h 2329115"/>
                <a:gd name="connsiteX9895" fmla="*/ 1177836 w 3526278"/>
                <a:gd name="connsiteY9895" fmla="*/ 769197 h 2329115"/>
                <a:gd name="connsiteX9896" fmla="*/ 1167208 w 3526278"/>
                <a:gd name="connsiteY9896" fmla="*/ 773599 h 2329115"/>
                <a:gd name="connsiteX9897" fmla="*/ 1161390 w 3526278"/>
                <a:gd name="connsiteY9897" fmla="*/ 787989 h 2329115"/>
                <a:gd name="connsiteX9898" fmla="*/ 1153610 w 3526278"/>
                <a:gd name="connsiteY9898" fmla="*/ 791290 h 2329115"/>
                <a:gd name="connsiteX9899" fmla="*/ 1148369 w 3526278"/>
                <a:gd name="connsiteY9899" fmla="*/ 803356 h 2329115"/>
                <a:gd name="connsiteX9900" fmla="*/ 1139381 w 3526278"/>
                <a:gd name="connsiteY9900" fmla="*/ 806906 h 2329115"/>
                <a:gd name="connsiteX9901" fmla="*/ 1133371 w 3526278"/>
                <a:gd name="connsiteY9901" fmla="*/ 821068 h 2329115"/>
                <a:gd name="connsiteX9902" fmla="*/ 1122765 w 3526278"/>
                <a:gd name="connsiteY9902" fmla="*/ 825357 h 2329115"/>
                <a:gd name="connsiteX9903" fmla="*/ 1117110 w 3526278"/>
                <a:gd name="connsiteY9903" fmla="*/ 839676 h 2329115"/>
                <a:gd name="connsiteX9904" fmla="*/ 1106452 w 3526278"/>
                <a:gd name="connsiteY9904" fmla="*/ 844306 h 2329115"/>
                <a:gd name="connsiteX9905" fmla="*/ 1101928 w 3526278"/>
                <a:gd name="connsiteY9905" fmla="*/ 855227 h 2329115"/>
                <a:gd name="connsiteX9906" fmla="*/ 1095830 w 3526278"/>
                <a:gd name="connsiteY9906" fmla="*/ 857753 h 2329115"/>
                <a:gd name="connsiteX9907" fmla="*/ 1089092 w 3526278"/>
                <a:gd name="connsiteY9907" fmla="*/ 874019 h 2329115"/>
                <a:gd name="connsiteX9908" fmla="*/ 1078411 w 3526278"/>
                <a:gd name="connsiteY9908" fmla="*/ 878443 h 2329115"/>
                <a:gd name="connsiteX9909" fmla="*/ 1072830 w 3526278"/>
                <a:gd name="connsiteY9909" fmla="*/ 891916 h 2329115"/>
                <a:gd name="connsiteX9910" fmla="*/ 1066234 w 3526278"/>
                <a:gd name="connsiteY9910" fmla="*/ 894647 h 2329115"/>
                <a:gd name="connsiteX9911" fmla="*/ 1060179 w 3526278"/>
                <a:gd name="connsiteY9911" fmla="*/ 910337 h 2329115"/>
                <a:gd name="connsiteX9912" fmla="*/ 1050272 w 3526278"/>
                <a:gd name="connsiteY9912" fmla="*/ 914741 h 2329115"/>
                <a:gd name="connsiteX9913" fmla="*/ 1044812 w 3526278"/>
                <a:gd name="connsiteY9913" fmla="*/ 928235 h 2329115"/>
                <a:gd name="connsiteX9914" fmla="*/ 1035969 w 3526278"/>
                <a:gd name="connsiteY9914" fmla="*/ 931985 h 2329115"/>
                <a:gd name="connsiteX9915" fmla="*/ 1031081 w 3526278"/>
                <a:gd name="connsiteY9915" fmla="*/ 943787 h 2329115"/>
                <a:gd name="connsiteX9916" fmla="*/ 1025297 w 3526278"/>
                <a:gd name="connsiteY9916" fmla="*/ 946182 h 2329115"/>
                <a:gd name="connsiteX9917" fmla="*/ 1018429 w 3526278"/>
                <a:gd name="connsiteY9917" fmla="*/ 962763 h 2329115"/>
                <a:gd name="connsiteX9918" fmla="*/ 1009628 w 3526278"/>
                <a:gd name="connsiteY9918" fmla="*/ 966409 h 2329115"/>
                <a:gd name="connsiteX9919" fmla="*/ 1003063 w 3526278"/>
                <a:gd name="connsiteY9919" fmla="*/ 982636 h 2329115"/>
                <a:gd name="connsiteX9920" fmla="*/ 996127 w 3526278"/>
                <a:gd name="connsiteY9920" fmla="*/ 985577 h 2329115"/>
                <a:gd name="connsiteX9921" fmla="*/ 989331 w 3526278"/>
                <a:gd name="connsiteY9921" fmla="*/ 1001983 h 2329115"/>
                <a:gd name="connsiteX9922" fmla="*/ 982916 w 3526278"/>
                <a:gd name="connsiteY9922" fmla="*/ 1004641 h 2329115"/>
                <a:gd name="connsiteX9923" fmla="*/ 976680 w 3526278"/>
                <a:gd name="connsiteY9923" fmla="*/ 1019695 h 2329115"/>
                <a:gd name="connsiteX9924" fmla="*/ 970580 w 3526278"/>
                <a:gd name="connsiteY9924" fmla="*/ 1022222 h 2329115"/>
                <a:gd name="connsiteX9925" fmla="*/ 963843 w 3526278"/>
                <a:gd name="connsiteY9925" fmla="*/ 1038486 h 2329115"/>
                <a:gd name="connsiteX9926" fmla="*/ 956216 w 3526278"/>
                <a:gd name="connsiteY9926" fmla="*/ 1041645 h 2329115"/>
                <a:gd name="connsiteX9927" fmla="*/ 950112 w 3526278"/>
                <a:gd name="connsiteY9927" fmla="*/ 1056383 h 2329115"/>
                <a:gd name="connsiteX9928" fmla="*/ 944678 w 3526278"/>
                <a:gd name="connsiteY9928" fmla="*/ 1058634 h 2329115"/>
                <a:gd name="connsiteX9929" fmla="*/ 937461 w 3526278"/>
                <a:gd name="connsiteY9929" fmla="*/ 1077335 h 2329115"/>
                <a:gd name="connsiteX9930" fmla="*/ 934313 w 3526278"/>
                <a:gd name="connsiteY9930" fmla="*/ 1078734 h 2329115"/>
                <a:gd name="connsiteX9931" fmla="*/ 927155 w 3526278"/>
                <a:gd name="connsiteY9931" fmla="*/ 1095602 h 2329115"/>
                <a:gd name="connsiteX9932" fmla="*/ 919474 w 3526278"/>
                <a:gd name="connsiteY9932" fmla="*/ 1098708 h 2329115"/>
                <a:gd name="connsiteX9933" fmla="*/ 913423 w 3526278"/>
                <a:gd name="connsiteY9933" fmla="*/ 1113314 h 2329115"/>
                <a:gd name="connsiteX9934" fmla="*/ 907988 w 3526278"/>
                <a:gd name="connsiteY9934" fmla="*/ 1115565 h 2329115"/>
                <a:gd name="connsiteX9935" fmla="*/ 908368 w 3526278"/>
                <a:gd name="connsiteY9935" fmla="*/ 1116483 h 2329115"/>
                <a:gd name="connsiteX9936" fmla="*/ 900772 w 3526278"/>
                <a:gd name="connsiteY9936" fmla="*/ 1134822 h 2329115"/>
                <a:gd name="connsiteX9937" fmla="*/ 897411 w 3526278"/>
                <a:gd name="connsiteY9937" fmla="*/ 1136214 h 2329115"/>
                <a:gd name="connsiteX9938" fmla="*/ 890651 w 3526278"/>
                <a:gd name="connsiteY9938" fmla="*/ 1152534 h 2329115"/>
                <a:gd name="connsiteX9939" fmla="*/ 884136 w 3526278"/>
                <a:gd name="connsiteY9939" fmla="*/ 1155232 h 2329115"/>
                <a:gd name="connsiteX9940" fmla="*/ 884330 w 3526278"/>
                <a:gd name="connsiteY9940" fmla="*/ 1155702 h 2329115"/>
                <a:gd name="connsiteX9941" fmla="*/ 876734 w 3526278"/>
                <a:gd name="connsiteY9941" fmla="*/ 1174041 h 2329115"/>
                <a:gd name="connsiteX9942" fmla="*/ 873906 w 3526278"/>
                <a:gd name="connsiteY9942" fmla="*/ 1175213 h 2329115"/>
                <a:gd name="connsiteX9943" fmla="*/ 874209 w 3526278"/>
                <a:gd name="connsiteY9943" fmla="*/ 1175944 h 2329115"/>
                <a:gd name="connsiteX9944" fmla="*/ 866613 w 3526278"/>
                <a:gd name="connsiteY9944" fmla="*/ 1194283 h 2329115"/>
                <a:gd name="connsiteX9945" fmla="*/ 863873 w 3526278"/>
                <a:gd name="connsiteY9945" fmla="*/ 1195418 h 2329115"/>
                <a:gd name="connsiteX9946" fmla="*/ 856122 w 3526278"/>
                <a:gd name="connsiteY9946" fmla="*/ 1213260 h 2329115"/>
                <a:gd name="connsiteX9947" fmla="*/ 851419 w 3526278"/>
                <a:gd name="connsiteY9947" fmla="*/ 1215118 h 2329115"/>
                <a:gd name="connsiteX9948" fmla="*/ 851438 w 3526278"/>
                <a:gd name="connsiteY9948" fmla="*/ 1215163 h 2329115"/>
                <a:gd name="connsiteX9949" fmla="*/ 843656 w 3526278"/>
                <a:gd name="connsiteY9949" fmla="*/ 1233502 h 2329115"/>
                <a:gd name="connsiteX9950" fmla="*/ 839676 w 3526278"/>
                <a:gd name="connsiteY9950" fmla="*/ 1235111 h 2329115"/>
                <a:gd name="connsiteX9951" fmla="*/ 840051 w 3526278"/>
                <a:gd name="connsiteY9951" fmla="*/ 1236038 h 2329115"/>
                <a:gd name="connsiteX9952" fmla="*/ 832455 w 3526278"/>
                <a:gd name="connsiteY9952" fmla="*/ 1254824 h 2329115"/>
                <a:gd name="connsiteX9953" fmla="*/ 829812 w 3526278"/>
                <a:gd name="connsiteY9953" fmla="*/ 1255946 h 2329115"/>
                <a:gd name="connsiteX9954" fmla="*/ 822333 w 3526278"/>
                <a:gd name="connsiteY9954" fmla="*/ 1274882 h 2329115"/>
                <a:gd name="connsiteX9955" fmla="*/ 819454 w 3526278"/>
                <a:gd name="connsiteY9955" fmla="*/ 1276133 h 2329115"/>
                <a:gd name="connsiteX9956" fmla="*/ 812212 w 3526278"/>
                <a:gd name="connsiteY9956" fmla="*/ 1294043 h 2329115"/>
                <a:gd name="connsiteX9957" fmla="*/ 809323 w 3526278"/>
                <a:gd name="connsiteY9957" fmla="*/ 1295270 h 2329115"/>
                <a:gd name="connsiteX9958" fmla="*/ 809689 w 3526278"/>
                <a:gd name="connsiteY9958" fmla="*/ 1296132 h 2329115"/>
                <a:gd name="connsiteX9959" fmla="*/ 801906 w 3526278"/>
                <a:gd name="connsiteY9959" fmla="*/ 1314471 h 2329115"/>
                <a:gd name="connsiteX9960" fmla="*/ 797927 w 3526278"/>
                <a:gd name="connsiteY9960" fmla="*/ 1316080 h 2329115"/>
                <a:gd name="connsiteX9961" fmla="*/ 798302 w 3526278"/>
                <a:gd name="connsiteY9961" fmla="*/ 1317007 h 2329115"/>
                <a:gd name="connsiteX9962" fmla="*/ 790705 w 3526278"/>
                <a:gd name="connsiteY9962" fmla="*/ 1335793 h 2329115"/>
                <a:gd name="connsiteX9963" fmla="*/ 787823 w 3526278"/>
                <a:gd name="connsiteY9963" fmla="*/ 1337016 h 2329115"/>
                <a:gd name="connsiteX9964" fmla="*/ 788181 w 3526278"/>
                <a:gd name="connsiteY9964" fmla="*/ 1337881 h 2329115"/>
                <a:gd name="connsiteX9965" fmla="*/ 780584 w 3526278"/>
                <a:gd name="connsiteY9965" fmla="*/ 1356220 h 2329115"/>
                <a:gd name="connsiteX9966" fmla="*/ 779711 w 3526278"/>
                <a:gd name="connsiteY9966" fmla="*/ 1356582 h 2329115"/>
                <a:gd name="connsiteX9967" fmla="*/ 780590 w 3526278"/>
                <a:gd name="connsiteY9967" fmla="*/ 1358756 h 2329115"/>
                <a:gd name="connsiteX9968" fmla="*/ 772994 w 3526278"/>
                <a:gd name="connsiteY9968" fmla="*/ 1377542 h 2329115"/>
                <a:gd name="connsiteX9969" fmla="*/ 770103 w 3526278"/>
                <a:gd name="connsiteY9969" fmla="*/ 1378768 h 2329115"/>
                <a:gd name="connsiteX9970" fmla="*/ 770469 w 3526278"/>
                <a:gd name="connsiteY9970" fmla="*/ 1379631 h 2329115"/>
                <a:gd name="connsiteX9971" fmla="*/ 762687 w 3526278"/>
                <a:gd name="connsiteY9971" fmla="*/ 1397970 h 2329115"/>
                <a:gd name="connsiteX9972" fmla="*/ 758300 w 3526278"/>
                <a:gd name="connsiteY9972" fmla="*/ 1399744 h 2329115"/>
                <a:gd name="connsiteX9973" fmla="*/ 759082 w 3526278"/>
                <a:gd name="connsiteY9973" fmla="*/ 1401770 h 2329115"/>
                <a:gd name="connsiteX9974" fmla="*/ 751486 w 3526278"/>
                <a:gd name="connsiteY9974" fmla="*/ 1421452 h 2329115"/>
                <a:gd name="connsiteX9975" fmla="*/ 750630 w 3526278"/>
                <a:gd name="connsiteY9975" fmla="*/ 1421832 h 2329115"/>
                <a:gd name="connsiteX9976" fmla="*/ 751491 w 3526278"/>
                <a:gd name="connsiteY9976" fmla="*/ 1423911 h 2329115"/>
                <a:gd name="connsiteX9977" fmla="*/ 743895 w 3526278"/>
                <a:gd name="connsiteY9977" fmla="*/ 1442250 h 2329115"/>
                <a:gd name="connsiteX9978" fmla="*/ 742986 w 3526278"/>
                <a:gd name="connsiteY9978" fmla="*/ 1442627 h 2329115"/>
                <a:gd name="connsiteX9979" fmla="*/ 743901 w 3526278"/>
                <a:gd name="connsiteY9979" fmla="*/ 1444786 h 2329115"/>
                <a:gd name="connsiteX9980" fmla="*/ 735935 w 3526278"/>
                <a:gd name="connsiteY9980" fmla="*/ 1463572 h 2329115"/>
                <a:gd name="connsiteX9981" fmla="*/ 733348 w 3526278"/>
                <a:gd name="connsiteY9981" fmla="*/ 1464618 h 2329115"/>
                <a:gd name="connsiteX9982" fmla="*/ 733780 w 3526278"/>
                <a:gd name="connsiteY9982" fmla="*/ 1465660 h 2329115"/>
                <a:gd name="connsiteX9983" fmla="*/ 726183 w 3526278"/>
                <a:gd name="connsiteY9983" fmla="*/ 1483999 h 2329115"/>
                <a:gd name="connsiteX9984" fmla="*/ 724898 w 3526278"/>
                <a:gd name="connsiteY9984" fmla="*/ 1484531 h 2329115"/>
                <a:gd name="connsiteX9985" fmla="*/ 726190 w 3526278"/>
                <a:gd name="connsiteY9985" fmla="*/ 1487800 h 2329115"/>
                <a:gd name="connsiteX9986" fmla="*/ 718407 w 3526278"/>
                <a:gd name="connsiteY9986" fmla="*/ 1507481 h 2329115"/>
                <a:gd name="connsiteX9987" fmla="*/ 716633 w 3526278"/>
                <a:gd name="connsiteY9987" fmla="*/ 1508251 h 2329115"/>
                <a:gd name="connsiteX9988" fmla="*/ 717333 w 3526278"/>
                <a:gd name="connsiteY9988" fmla="*/ 1509940 h 2329115"/>
                <a:gd name="connsiteX9989" fmla="*/ 709737 w 3526278"/>
                <a:gd name="connsiteY9989" fmla="*/ 1528279 h 2329115"/>
                <a:gd name="connsiteX9990" fmla="*/ 708863 w 3526278"/>
                <a:gd name="connsiteY9990" fmla="*/ 1528642 h 2329115"/>
                <a:gd name="connsiteX9991" fmla="*/ 709742 w 3526278"/>
                <a:gd name="connsiteY9991" fmla="*/ 1530814 h 2329115"/>
                <a:gd name="connsiteX9992" fmla="*/ 702145 w 3526278"/>
                <a:gd name="connsiteY9992" fmla="*/ 1549601 h 2329115"/>
                <a:gd name="connsiteX9993" fmla="*/ 700523 w 3526278"/>
                <a:gd name="connsiteY9993" fmla="*/ 1550290 h 2329115"/>
                <a:gd name="connsiteX9994" fmla="*/ 702151 w 3526278"/>
                <a:gd name="connsiteY9994" fmla="*/ 1554219 h 2329115"/>
                <a:gd name="connsiteX9995" fmla="*/ 694554 w 3526278"/>
                <a:gd name="connsiteY9995" fmla="*/ 1572559 h 2329115"/>
                <a:gd name="connsiteX9996" fmla="*/ 693439 w 3526278"/>
                <a:gd name="connsiteY9996" fmla="*/ 1573021 h 2329115"/>
                <a:gd name="connsiteX9997" fmla="*/ 694560 w 3526278"/>
                <a:gd name="connsiteY9997" fmla="*/ 1575726 h 2329115"/>
                <a:gd name="connsiteX9998" fmla="*/ 686964 w 3526278"/>
                <a:gd name="connsiteY9998" fmla="*/ 1594065 h 2329115"/>
                <a:gd name="connsiteX9999" fmla="*/ 685369 w 3526278"/>
                <a:gd name="connsiteY9999" fmla="*/ 1594726 h 2329115"/>
                <a:gd name="connsiteX10000" fmla="*/ 686970 w 3526278"/>
                <a:gd name="connsiteY10000" fmla="*/ 1598499 h 2329115"/>
                <a:gd name="connsiteX10001" fmla="*/ 679188 w 3526278"/>
                <a:gd name="connsiteY10001" fmla="*/ 1616838 h 2329115"/>
                <a:gd name="connsiteX10002" fmla="*/ 677144 w 3526278"/>
                <a:gd name="connsiteY10002" fmla="*/ 1617664 h 2329115"/>
                <a:gd name="connsiteX10003" fmla="*/ 678114 w 3526278"/>
                <a:gd name="connsiteY10003" fmla="*/ 1620006 h 2329115"/>
                <a:gd name="connsiteX10004" fmla="*/ 670867 w 3526278"/>
                <a:gd name="connsiteY10004" fmla="*/ 1637502 h 2329115"/>
                <a:gd name="connsiteX10005" fmla="*/ 673053 w 3526278"/>
                <a:gd name="connsiteY10005" fmla="*/ 1642779 h 2329115"/>
                <a:gd name="connsiteX10006" fmla="*/ 665457 w 3526278"/>
                <a:gd name="connsiteY10006" fmla="*/ 1661118 h 2329115"/>
                <a:gd name="connsiteX10007" fmla="*/ 664342 w 3526278"/>
                <a:gd name="connsiteY10007" fmla="*/ 1661580 h 2329115"/>
                <a:gd name="connsiteX10008" fmla="*/ 665462 w 3526278"/>
                <a:gd name="connsiteY10008" fmla="*/ 1664286 h 2329115"/>
                <a:gd name="connsiteX10009" fmla="*/ 658216 w 3526278"/>
                <a:gd name="connsiteY10009" fmla="*/ 1681781 h 2329115"/>
                <a:gd name="connsiteX10010" fmla="*/ 660402 w 3526278"/>
                <a:gd name="connsiteY10010" fmla="*/ 1687058 h 2329115"/>
                <a:gd name="connsiteX10011" fmla="*/ 652805 w 3526278"/>
                <a:gd name="connsiteY10011" fmla="*/ 1705397 h 2329115"/>
                <a:gd name="connsiteX10012" fmla="*/ 650795 w 3526278"/>
                <a:gd name="connsiteY10012" fmla="*/ 1706230 h 2329115"/>
                <a:gd name="connsiteX10013" fmla="*/ 652811 w 3526278"/>
                <a:gd name="connsiteY10013" fmla="*/ 1711096 h 2329115"/>
                <a:gd name="connsiteX10014" fmla="*/ 646069 w 3526278"/>
                <a:gd name="connsiteY10014" fmla="*/ 1727374 h 2329115"/>
                <a:gd name="connsiteX10015" fmla="*/ 647751 w 3526278"/>
                <a:gd name="connsiteY10015" fmla="*/ 1731338 h 2329115"/>
                <a:gd name="connsiteX10016" fmla="*/ 640121 w 3526278"/>
                <a:gd name="connsiteY10016" fmla="*/ 1749320 h 2329115"/>
                <a:gd name="connsiteX10017" fmla="*/ 642691 w 3526278"/>
                <a:gd name="connsiteY10017" fmla="*/ 1755376 h 2329115"/>
                <a:gd name="connsiteX10018" fmla="*/ 634909 w 3526278"/>
                <a:gd name="connsiteY10018" fmla="*/ 1773715 h 2329115"/>
                <a:gd name="connsiteX10019" fmla="*/ 634399 w 3526278"/>
                <a:gd name="connsiteY10019" fmla="*/ 1773921 h 2329115"/>
                <a:gd name="connsiteX10020" fmla="*/ 636365 w 3526278"/>
                <a:gd name="connsiteY10020" fmla="*/ 1778781 h 2329115"/>
                <a:gd name="connsiteX10021" fmla="*/ 629077 w 3526278"/>
                <a:gd name="connsiteY10021" fmla="*/ 1796807 h 2329115"/>
                <a:gd name="connsiteX10022" fmla="*/ 631304 w 3526278"/>
                <a:gd name="connsiteY10022" fmla="*/ 1802186 h 2329115"/>
                <a:gd name="connsiteX10023" fmla="*/ 623955 w 3526278"/>
                <a:gd name="connsiteY10023" fmla="*/ 1819930 h 2329115"/>
                <a:gd name="connsiteX10024" fmla="*/ 626243 w 3526278"/>
                <a:gd name="connsiteY10024" fmla="*/ 1825591 h 2329115"/>
                <a:gd name="connsiteX10025" fmla="*/ 619260 w 3526278"/>
                <a:gd name="connsiteY10025" fmla="*/ 1842862 h 2329115"/>
                <a:gd name="connsiteX10026" fmla="*/ 621183 w 3526278"/>
                <a:gd name="connsiteY10026" fmla="*/ 1847732 h 2329115"/>
                <a:gd name="connsiteX10027" fmla="*/ 614109 w 3526278"/>
                <a:gd name="connsiteY10027" fmla="*/ 1865643 h 2329115"/>
                <a:gd name="connsiteX10028" fmla="*/ 616122 w 3526278"/>
                <a:gd name="connsiteY10028" fmla="*/ 1870503 h 2329115"/>
                <a:gd name="connsiteX10029" fmla="*/ 608876 w 3526278"/>
                <a:gd name="connsiteY10029" fmla="*/ 1887998 h 2329115"/>
                <a:gd name="connsiteX10030" fmla="*/ 611062 w 3526278"/>
                <a:gd name="connsiteY10030" fmla="*/ 1893276 h 2329115"/>
                <a:gd name="connsiteX10031" fmla="*/ 604773 w 3526278"/>
                <a:gd name="connsiteY10031" fmla="*/ 1908457 h 2329115"/>
                <a:gd name="connsiteX10032" fmla="*/ 608532 w 3526278"/>
                <a:gd name="connsiteY10032" fmla="*/ 1917314 h 2329115"/>
                <a:gd name="connsiteX10033" fmla="*/ 601170 w 3526278"/>
                <a:gd name="connsiteY10033" fmla="*/ 1934663 h 2329115"/>
                <a:gd name="connsiteX10034" fmla="*/ 603471 w 3526278"/>
                <a:gd name="connsiteY10034" fmla="*/ 1940086 h 2329115"/>
                <a:gd name="connsiteX10035" fmla="*/ 596935 w 3526278"/>
                <a:gd name="connsiteY10035" fmla="*/ 1955489 h 2329115"/>
                <a:gd name="connsiteX10036" fmla="*/ 600941 w 3526278"/>
                <a:gd name="connsiteY10036" fmla="*/ 1965389 h 2329115"/>
                <a:gd name="connsiteX10037" fmla="*/ 594900 w 3526278"/>
                <a:gd name="connsiteY10037" fmla="*/ 1980319 h 2329115"/>
                <a:gd name="connsiteX10038" fmla="*/ 598410 w 3526278"/>
                <a:gd name="connsiteY10038" fmla="*/ 1988793 h 2329115"/>
                <a:gd name="connsiteX10039" fmla="*/ 590258 w 3526278"/>
                <a:gd name="connsiteY10039" fmla="*/ 2008474 h 2329115"/>
                <a:gd name="connsiteX10040" fmla="*/ 590054 w 3526278"/>
                <a:gd name="connsiteY10040" fmla="*/ 2008559 h 2329115"/>
                <a:gd name="connsiteX10041" fmla="*/ 592084 w 3526278"/>
                <a:gd name="connsiteY10041" fmla="*/ 2013463 h 2329115"/>
                <a:gd name="connsiteX10042" fmla="*/ 586016 w 3526278"/>
                <a:gd name="connsiteY10042" fmla="*/ 2028116 h 2329115"/>
                <a:gd name="connsiteX10043" fmla="*/ 589554 w 3526278"/>
                <a:gd name="connsiteY10043" fmla="*/ 2036868 h 2329115"/>
                <a:gd name="connsiteX10044" fmla="*/ 583516 w 3526278"/>
                <a:gd name="connsiteY10044" fmla="*/ 2051803 h 2329115"/>
                <a:gd name="connsiteX10045" fmla="*/ 587024 w 3526278"/>
                <a:gd name="connsiteY10045" fmla="*/ 2060274 h 2329115"/>
                <a:gd name="connsiteX10046" fmla="*/ 580781 w 3526278"/>
                <a:gd name="connsiteY10046" fmla="*/ 2075346 h 2329115"/>
                <a:gd name="connsiteX10047" fmla="*/ 584494 w 3526278"/>
                <a:gd name="connsiteY10047" fmla="*/ 2084311 h 2329115"/>
                <a:gd name="connsiteX10048" fmla="*/ 579666 w 3526278"/>
                <a:gd name="connsiteY10048" fmla="*/ 2095967 h 2329115"/>
                <a:gd name="connsiteX10049" fmla="*/ 584494 w 3526278"/>
                <a:gd name="connsiteY10049" fmla="*/ 2107083 h 2329115"/>
                <a:gd name="connsiteX10050" fmla="*/ 577566 w 3526278"/>
                <a:gd name="connsiteY10050" fmla="*/ 2123033 h 2329115"/>
                <a:gd name="connsiteX10051" fmla="*/ 581963 w 3526278"/>
                <a:gd name="connsiteY10051" fmla="*/ 2133651 h 2329115"/>
                <a:gd name="connsiteX10052" fmla="*/ 575895 w 3526278"/>
                <a:gd name="connsiteY10052" fmla="*/ 2148304 h 2329115"/>
                <a:gd name="connsiteX10053" fmla="*/ 579433 w 3526278"/>
                <a:gd name="connsiteY10053" fmla="*/ 2157057 h 2329115"/>
                <a:gd name="connsiteX10054" fmla="*/ 574532 w 3526278"/>
                <a:gd name="connsiteY10054" fmla="*/ 2169177 h 2329115"/>
                <a:gd name="connsiteX10055" fmla="*/ 579434 w 3526278"/>
                <a:gd name="connsiteY10055" fmla="*/ 2180461 h 2329115"/>
                <a:gd name="connsiteX10056" fmla="*/ 573051 w 3526278"/>
                <a:gd name="connsiteY10056" fmla="*/ 2195153 h 2329115"/>
                <a:gd name="connsiteX10057" fmla="*/ 576903 w 3526278"/>
                <a:gd name="connsiteY10057" fmla="*/ 2205131 h 2329115"/>
                <a:gd name="connsiteX10058" fmla="*/ 571974 w 3526278"/>
                <a:gd name="connsiteY10058" fmla="*/ 2217902 h 2329115"/>
                <a:gd name="connsiteX10059" fmla="*/ 576903 w 3526278"/>
                <a:gd name="connsiteY10059" fmla="*/ 2229802 h 2329115"/>
                <a:gd name="connsiteX10060" fmla="*/ 571806 w 3526278"/>
                <a:gd name="connsiteY10060" fmla="*/ 2242106 h 2329115"/>
                <a:gd name="connsiteX10061" fmla="*/ 576904 w 3526278"/>
                <a:gd name="connsiteY10061" fmla="*/ 2253839 h 2329115"/>
                <a:gd name="connsiteX10062" fmla="*/ 570243 w 3526278"/>
                <a:gd name="connsiteY10062" fmla="*/ 2269171 h 2329115"/>
                <a:gd name="connsiteX10063" fmla="*/ 574373 w 3526278"/>
                <a:gd name="connsiteY10063" fmla="*/ 2279142 h 2329115"/>
                <a:gd name="connsiteX10064" fmla="*/ 569394 w 3526278"/>
                <a:gd name="connsiteY10064" fmla="*/ 2291161 h 2329115"/>
                <a:gd name="connsiteX10065" fmla="*/ 574373 w 3526278"/>
                <a:gd name="connsiteY10065" fmla="*/ 2303180 h 2329115"/>
                <a:gd name="connsiteX10066" fmla="*/ 548437 w 3526278"/>
                <a:gd name="connsiteY10066" fmla="*/ 2329115 h 2329115"/>
                <a:gd name="connsiteX10067" fmla="*/ 522501 w 3526278"/>
                <a:gd name="connsiteY10067" fmla="*/ 2303180 h 2329115"/>
                <a:gd name="connsiteX10068" fmla="*/ 527480 w 3526278"/>
                <a:gd name="connsiteY10068" fmla="*/ 2291161 h 2329115"/>
                <a:gd name="connsiteX10069" fmla="*/ 522501 w 3526278"/>
                <a:gd name="connsiteY10069" fmla="*/ 2279142 h 2329115"/>
                <a:gd name="connsiteX10070" fmla="*/ 527867 w 3526278"/>
                <a:gd name="connsiteY10070" fmla="*/ 2266189 h 2329115"/>
                <a:gd name="connsiteX10071" fmla="*/ 522501 w 3526278"/>
                <a:gd name="connsiteY10071" fmla="*/ 2253839 h 2329115"/>
                <a:gd name="connsiteX10072" fmla="*/ 528894 w 3526278"/>
                <a:gd name="connsiteY10072" fmla="*/ 2239125 h 2329115"/>
                <a:gd name="connsiteX10073" fmla="*/ 525032 w 3526278"/>
                <a:gd name="connsiteY10073" fmla="*/ 2229802 h 2329115"/>
                <a:gd name="connsiteX10074" fmla="*/ 529961 w 3526278"/>
                <a:gd name="connsiteY10074" fmla="*/ 2217901 h 2329115"/>
                <a:gd name="connsiteX10075" fmla="*/ 525032 w 3526278"/>
                <a:gd name="connsiteY10075" fmla="*/ 2205131 h 2329115"/>
                <a:gd name="connsiteX10076" fmla="*/ 530074 w 3526278"/>
                <a:gd name="connsiteY10076" fmla="*/ 2192068 h 2329115"/>
                <a:gd name="connsiteX10077" fmla="*/ 525032 w 3526278"/>
                <a:gd name="connsiteY10077" fmla="*/ 2180461 h 2329115"/>
                <a:gd name="connsiteX10078" fmla="*/ 531244 w 3526278"/>
                <a:gd name="connsiteY10078" fmla="*/ 2166162 h 2329115"/>
                <a:gd name="connsiteX10079" fmla="*/ 527562 w 3526278"/>
                <a:gd name="connsiteY10079" fmla="*/ 2157057 h 2329115"/>
                <a:gd name="connsiteX10080" fmla="*/ 533601 w 3526278"/>
                <a:gd name="connsiteY10080" fmla="*/ 2142121 h 2329115"/>
                <a:gd name="connsiteX10081" fmla="*/ 530092 w 3526278"/>
                <a:gd name="connsiteY10081" fmla="*/ 2133651 h 2329115"/>
                <a:gd name="connsiteX10082" fmla="*/ 535726 w 3526278"/>
                <a:gd name="connsiteY10082" fmla="*/ 2120051 h 2329115"/>
                <a:gd name="connsiteX10083" fmla="*/ 530092 w 3526278"/>
                <a:gd name="connsiteY10083" fmla="*/ 2107083 h 2329115"/>
                <a:gd name="connsiteX10084" fmla="*/ 536216 w 3526278"/>
                <a:gd name="connsiteY10084" fmla="*/ 2092986 h 2329115"/>
                <a:gd name="connsiteX10085" fmla="*/ 532623 w 3526278"/>
                <a:gd name="connsiteY10085" fmla="*/ 2084311 h 2329115"/>
                <a:gd name="connsiteX10086" fmla="*/ 538866 w 3526278"/>
                <a:gd name="connsiteY10086" fmla="*/ 2069238 h 2329115"/>
                <a:gd name="connsiteX10087" fmla="*/ 535153 w 3526278"/>
                <a:gd name="connsiteY10087" fmla="*/ 2060274 h 2329115"/>
                <a:gd name="connsiteX10088" fmla="*/ 541222 w 3526278"/>
                <a:gd name="connsiteY10088" fmla="*/ 2045620 h 2329115"/>
                <a:gd name="connsiteX10089" fmla="*/ 537683 w 3526278"/>
                <a:gd name="connsiteY10089" fmla="*/ 2036868 h 2329115"/>
                <a:gd name="connsiteX10090" fmla="*/ 543721 w 3526278"/>
                <a:gd name="connsiteY10090" fmla="*/ 2021934 h 2329115"/>
                <a:gd name="connsiteX10091" fmla="*/ 540213 w 3526278"/>
                <a:gd name="connsiteY10091" fmla="*/ 2013463 h 2329115"/>
                <a:gd name="connsiteX10092" fmla="*/ 546588 w 3526278"/>
                <a:gd name="connsiteY10092" fmla="*/ 1998074 h 2329115"/>
                <a:gd name="connsiteX10093" fmla="*/ 542744 w 3526278"/>
                <a:gd name="connsiteY10093" fmla="*/ 1988793 h 2329115"/>
                <a:gd name="connsiteX10094" fmla="*/ 550094 w 3526278"/>
                <a:gd name="connsiteY10094" fmla="*/ 1971048 h 2329115"/>
                <a:gd name="connsiteX10095" fmla="*/ 547804 w 3526278"/>
                <a:gd name="connsiteY10095" fmla="*/ 1965389 h 2329115"/>
                <a:gd name="connsiteX10096" fmla="*/ 554279 w 3526278"/>
                <a:gd name="connsiteY10096" fmla="*/ 1949383 h 2329115"/>
                <a:gd name="connsiteX10097" fmla="*/ 550335 w 3526278"/>
                <a:gd name="connsiteY10097" fmla="*/ 1940086 h 2329115"/>
                <a:gd name="connsiteX10098" fmla="*/ 557697 w 3526278"/>
                <a:gd name="connsiteY10098" fmla="*/ 1922737 h 2329115"/>
                <a:gd name="connsiteX10099" fmla="*/ 555396 w 3526278"/>
                <a:gd name="connsiteY10099" fmla="*/ 1917314 h 2329115"/>
                <a:gd name="connsiteX10100" fmla="*/ 562355 w 3526278"/>
                <a:gd name="connsiteY10100" fmla="*/ 1900913 h 2329115"/>
                <a:gd name="connsiteX10101" fmla="*/ 559191 w 3526278"/>
                <a:gd name="connsiteY10101" fmla="*/ 1893276 h 2329115"/>
                <a:gd name="connsiteX10102" fmla="*/ 566437 w 3526278"/>
                <a:gd name="connsiteY10102" fmla="*/ 1875781 h 2329115"/>
                <a:gd name="connsiteX10103" fmla="*/ 564251 w 3526278"/>
                <a:gd name="connsiteY10103" fmla="*/ 1870503 h 2329115"/>
                <a:gd name="connsiteX10104" fmla="*/ 571446 w 3526278"/>
                <a:gd name="connsiteY10104" fmla="*/ 1853134 h 2329115"/>
                <a:gd name="connsiteX10105" fmla="*/ 569312 w 3526278"/>
                <a:gd name="connsiteY10105" fmla="*/ 1847732 h 2329115"/>
                <a:gd name="connsiteX10106" fmla="*/ 576237 w 3526278"/>
                <a:gd name="connsiteY10106" fmla="*/ 1830200 h 2329115"/>
                <a:gd name="connsiteX10107" fmla="*/ 574373 w 3526278"/>
                <a:gd name="connsiteY10107" fmla="*/ 1825591 h 2329115"/>
                <a:gd name="connsiteX10108" fmla="*/ 581661 w 3526278"/>
                <a:gd name="connsiteY10108" fmla="*/ 1807565 h 2329115"/>
                <a:gd name="connsiteX10109" fmla="*/ 579433 w 3526278"/>
                <a:gd name="connsiteY10109" fmla="*/ 1802186 h 2329115"/>
                <a:gd name="connsiteX10110" fmla="*/ 586783 w 3526278"/>
                <a:gd name="connsiteY10110" fmla="*/ 1784441 h 2329115"/>
                <a:gd name="connsiteX10111" fmla="*/ 584494 w 3526278"/>
                <a:gd name="connsiteY10111" fmla="*/ 1778781 h 2329115"/>
                <a:gd name="connsiteX10112" fmla="*/ 591809 w 3526278"/>
                <a:gd name="connsiteY10112" fmla="*/ 1760689 h 2329115"/>
                <a:gd name="connsiteX10113" fmla="*/ 589554 w 3526278"/>
                <a:gd name="connsiteY10113" fmla="*/ 1755376 h 2329115"/>
                <a:gd name="connsiteX10114" fmla="*/ 597184 w 3526278"/>
                <a:gd name="connsiteY10114" fmla="*/ 1737394 h 2329115"/>
                <a:gd name="connsiteX10115" fmla="*/ 594615 w 3526278"/>
                <a:gd name="connsiteY10115" fmla="*/ 1731338 h 2329115"/>
                <a:gd name="connsiteX10116" fmla="*/ 602059 w 3526278"/>
                <a:gd name="connsiteY10116" fmla="*/ 1713795 h 2329115"/>
                <a:gd name="connsiteX10117" fmla="*/ 600941 w 3526278"/>
                <a:gd name="connsiteY10117" fmla="*/ 1711096 h 2329115"/>
                <a:gd name="connsiteX10118" fmla="*/ 608536 w 3526278"/>
                <a:gd name="connsiteY10118" fmla="*/ 1692757 h 2329115"/>
                <a:gd name="connsiteX10119" fmla="*/ 610547 w 3526278"/>
                <a:gd name="connsiteY10119" fmla="*/ 1691924 h 2329115"/>
                <a:gd name="connsiteX10120" fmla="*/ 608531 w 3526278"/>
                <a:gd name="connsiteY10120" fmla="*/ 1687058 h 2329115"/>
                <a:gd name="connsiteX10121" fmla="*/ 615777 w 3526278"/>
                <a:gd name="connsiteY10121" fmla="*/ 1669563 h 2329115"/>
                <a:gd name="connsiteX10122" fmla="*/ 613592 w 3526278"/>
                <a:gd name="connsiteY10122" fmla="*/ 1664286 h 2329115"/>
                <a:gd name="connsiteX10123" fmla="*/ 621188 w 3526278"/>
                <a:gd name="connsiteY10123" fmla="*/ 1645947 h 2329115"/>
                <a:gd name="connsiteX10124" fmla="*/ 622303 w 3526278"/>
                <a:gd name="connsiteY10124" fmla="*/ 1645485 h 2329115"/>
                <a:gd name="connsiteX10125" fmla="*/ 621182 w 3526278"/>
                <a:gd name="connsiteY10125" fmla="*/ 1642779 h 2329115"/>
                <a:gd name="connsiteX10126" fmla="*/ 628429 w 3526278"/>
                <a:gd name="connsiteY10126" fmla="*/ 1625284 h 2329115"/>
                <a:gd name="connsiteX10127" fmla="*/ 626243 w 3526278"/>
                <a:gd name="connsiteY10127" fmla="*/ 1620006 h 2329115"/>
                <a:gd name="connsiteX10128" fmla="*/ 633839 w 3526278"/>
                <a:gd name="connsiteY10128" fmla="*/ 1601667 h 2329115"/>
                <a:gd name="connsiteX10129" fmla="*/ 634979 w 3526278"/>
                <a:gd name="connsiteY10129" fmla="*/ 1601196 h 2329115"/>
                <a:gd name="connsiteX10130" fmla="*/ 633833 w 3526278"/>
                <a:gd name="connsiteY10130" fmla="*/ 1598499 h 2329115"/>
                <a:gd name="connsiteX10131" fmla="*/ 641615 w 3526278"/>
                <a:gd name="connsiteY10131" fmla="*/ 1580160 h 2329115"/>
                <a:gd name="connsiteX10132" fmla="*/ 644108 w 3526278"/>
                <a:gd name="connsiteY10132" fmla="*/ 1579152 h 2329115"/>
                <a:gd name="connsiteX10133" fmla="*/ 642689 w 3526278"/>
                <a:gd name="connsiteY10133" fmla="*/ 1575726 h 2329115"/>
                <a:gd name="connsiteX10134" fmla="*/ 650285 w 3526278"/>
                <a:gd name="connsiteY10134" fmla="*/ 1557387 h 2329115"/>
                <a:gd name="connsiteX10135" fmla="*/ 651400 w 3526278"/>
                <a:gd name="connsiteY10135" fmla="*/ 1556925 h 2329115"/>
                <a:gd name="connsiteX10136" fmla="*/ 650280 w 3526278"/>
                <a:gd name="connsiteY10136" fmla="*/ 1554219 h 2329115"/>
                <a:gd name="connsiteX10137" fmla="*/ 657876 w 3526278"/>
                <a:gd name="connsiteY10137" fmla="*/ 1535880 h 2329115"/>
                <a:gd name="connsiteX10138" fmla="*/ 659625 w 3526278"/>
                <a:gd name="connsiteY10138" fmla="*/ 1535155 h 2329115"/>
                <a:gd name="connsiteX10139" fmla="*/ 657871 w 3526278"/>
                <a:gd name="connsiteY10139" fmla="*/ 1530814 h 2329115"/>
                <a:gd name="connsiteX10140" fmla="*/ 665467 w 3526278"/>
                <a:gd name="connsiteY10140" fmla="*/ 1512027 h 2329115"/>
                <a:gd name="connsiteX10141" fmla="*/ 666199 w 3526278"/>
                <a:gd name="connsiteY10141" fmla="*/ 1511717 h 2329115"/>
                <a:gd name="connsiteX10142" fmla="*/ 665462 w 3526278"/>
                <a:gd name="connsiteY10142" fmla="*/ 1509940 h 2329115"/>
                <a:gd name="connsiteX10143" fmla="*/ 673059 w 3526278"/>
                <a:gd name="connsiteY10143" fmla="*/ 1491601 h 2329115"/>
                <a:gd name="connsiteX10144" fmla="*/ 674345 w 3526278"/>
                <a:gd name="connsiteY10144" fmla="*/ 1491068 h 2329115"/>
                <a:gd name="connsiteX10145" fmla="*/ 673053 w 3526278"/>
                <a:gd name="connsiteY10145" fmla="*/ 1487800 h 2329115"/>
                <a:gd name="connsiteX10146" fmla="*/ 680834 w 3526278"/>
                <a:gd name="connsiteY10146" fmla="*/ 1468119 h 2329115"/>
                <a:gd name="connsiteX10147" fmla="*/ 682608 w 3526278"/>
                <a:gd name="connsiteY10147" fmla="*/ 1467349 h 2329115"/>
                <a:gd name="connsiteX10148" fmla="*/ 681909 w 3526278"/>
                <a:gd name="connsiteY10148" fmla="*/ 1465660 h 2329115"/>
                <a:gd name="connsiteX10149" fmla="*/ 689505 w 3526278"/>
                <a:gd name="connsiteY10149" fmla="*/ 1447321 h 2329115"/>
                <a:gd name="connsiteX10150" fmla="*/ 690414 w 3526278"/>
                <a:gd name="connsiteY10150" fmla="*/ 1446944 h 2329115"/>
                <a:gd name="connsiteX10151" fmla="*/ 689499 w 3526278"/>
                <a:gd name="connsiteY10151" fmla="*/ 1444786 h 2329115"/>
                <a:gd name="connsiteX10152" fmla="*/ 697466 w 3526278"/>
                <a:gd name="connsiteY10152" fmla="*/ 1425999 h 2329115"/>
                <a:gd name="connsiteX10153" fmla="*/ 700053 w 3526278"/>
                <a:gd name="connsiteY10153" fmla="*/ 1424952 h 2329115"/>
                <a:gd name="connsiteX10154" fmla="*/ 699621 w 3526278"/>
                <a:gd name="connsiteY10154" fmla="*/ 1423911 h 2329115"/>
                <a:gd name="connsiteX10155" fmla="*/ 707217 w 3526278"/>
                <a:gd name="connsiteY10155" fmla="*/ 1405572 h 2329115"/>
                <a:gd name="connsiteX10156" fmla="*/ 708477 w 3526278"/>
                <a:gd name="connsiteY10156" fmla="*/ 1405049 h 2329115"/>
                <a:gd name="connsiteX10157" fmla="*/ 707211 w 3526278"/>
                <a:gd name="connsiteY10157" fmla="*/ 1401770 h 2329115"/>
                <a:gd name="connsiteX10158" fmla="*/ 714808 w 3526278"/>
                <a:gd name="connsiteY10158" fmla="*/ 1382089 h 2329115"/>
                <a:gd name="connsiteX10159" fmla="*/ 717810 w 3526278"/>
                <a:gd name="connsiteY10159" fmla="*/ 1380754 h 2329115"/>
                <a:gd name="connsiteX10160" fmla="*/ 717332 w 3526278"/>
                <a:gd name="connsiteY10160" fmla="*/ 1379631 h 2329115"/>
                <a:gd name="connsiteX10161" fmla="*/ 725114 w 3526278"/>
                <a:gd name="connsiteY10161" fmla="*/ 1361292 h 2329115"/>
                <a:gd name="connsiteX10162" fmla="*/ 729094 w 3526278"/>
                <a:gd name="connsiteY10162" fmla="*/ 1359682 h 2329115"/>
                <a:gd name="connsiteX10163" fmla="*/ 728719 w 3526278"/>
                <a:gd name="connsiteY10163" fmla="*/ 1358756 h 2329115"/>
                <a:gd name="connsiteX10164" fmla="*/ 736315 w 3526278"/>
                <a:gd name="connsiteY10164" fmla="*/ 1339969 h 2329115"/>
                <a:gd name="connsiteX10165" fmla="*/ 737046 w 3526278"/>
                <a:gd name="connsiteY10165" fmla="*/ 1339659 h 2329115"/>
                <a:gd name="connsiteX10166" fmla="*/ 736310 w 3526278"/>
                <a:gd name="connsiteY10166" fmla="*/ 1337881 h 2329115"/>
                <a:gd name="connsiteX10167" fmla="*/ 743906 w 3526278"/>
                <a:gd name="connsiteY10167" fmla="*/ 1319542 h 2329115"/>
                <a:gd name="connsiteX10168" fmla="*/ 746947 w 3526278"/>
                <a:gd name="connsiteY10168" fmla="*/ 1318282 h 2329115"/>
                <a:gd name="connsiteX10169" fmla="*/ 746431 w 3526278"/>
                <a:gd name="connsiteY10169" fmla="*/ 1317007 h 2329115"/>
                <a:gd name="connsiteX10170" fmla="*/ 754027 w 3526278"/>
                <a:gd name="connsiteY10170" fmla="*/ 1298220 h 2329115"/>
                <a:gd name="connsiteX10171" fmla="*/ 756918 w 3526278"/>
                <a:gd name="connsiteY10171" fmla="*/ 1296993 h 2329115"/>
                <a:gd name="connsiteX10172" fmla="*/ 756552 w 3526278"/>
                <a:gd name="connsiteY10172" fmla="*/ 1296132 h 2329115"/>
                <a:gd name="connsiteX10173" fmla="*/ 764333 w 3526278"/>
                <a:gd name="connsiteY10173" fmla="*/ 1277793 h 2329115"/>
                <a:gd name="connsiteX10174" fmla="*/ 768312 w 3526278"/>
                <a:gd name="connsiteY10174" fmla="*/ 1276184 h 2329115"/>
                <a:gd name="connsiteX10175" fmla="*/ 767938 w 3526278"/>
                <a:gd name="connsiteY10175" fmla="*/ 1275257 h 2329115"/>
                <a:gd name="connsiteX10176" fmla="*/ 775534 w 3526278"/>
                <a:gd name="connsiteY10176" fmla="*/ 1256470 h 2329115"/>
                <a:gd name="connsiteX10177" fmla="*/ 778177 w 3526278"/>
                <a:gd name="connsiteY10177" fmla="*/ 1255349 h 2329115"/>
                <a:gd name="connsiteX10178" fmla="*/ 785655 w 3526278"/>
                <a:gd name="connsiteY10178" fmla="*/ 1236414 h 2329115"/>
                <a:gd name="connsiteX10179" fmla="*/ 788534 w 3526278"/>
                <a:gd name="connsiteY10179" fmla="*/ 1235164 h 2329115"/>
                <a:gd name="connsiteX10180" fmla="*/ 795776 w 3526278"/>
                <a:gd name="connsiteY10180" fmla="*/ 1217251 h 2329115"/>
                <a:gd name="connsiteX10181" fmla="*/ 798667 w 3526278"/>
                <a:gd name="connsiteY10181" fmla="*/ 1216025 h 2329115"/>
                <a:gd name="connsiteX10182" fmla="*/ 798301 w 3526278"/>
                <a:gd name="connsiteY10182" fmla="*/ 1215163 h 2329115"/>
                <a:gd name="connsiteX10183" fmla="*/ 806082 w 3526278"/>
                <a:gd name="connsiteY10183" fmla="*/ 1196824 h 2329115"/>
                <a:gd name="connsiteX10184" fmla="*/ 809852 w 3526278"/>
                <a:gd name="connsiteY10184" fmla="*/ 1195299 h 2329115"/>
                <a:gd name="connsiteX10185" fmla="*/ 809687 w 3526278"/>
                <a:gd name="connsiteY10185" fmla="*/ 1194921 h 2329115"/>
                <a:gd name="connsiteX10186" fmla="*/ 817654 w 3526278"/>
                <a:gd name="connsiteY10186" fmla="*/ 1176582 h 2329115"/>
                <a:gd name="connsiteX10187" fmla="*/ 822939 w 3526278"/>
                <a:gd name="connsiteY10187" fmla="*/ 1174494 h 2329115"/>
                <a:gd name="connsiteX10188" fmla="*/ 829935 w 3526278"/>
                <a:gd name="connsiteY10188" fmla="*/ 1157605 h 2329115"/>
                <a:gd name="connsiteX10189" fmla="*/ 832762 w 3526278"/>
                <a:gd name="connsiteY10189" fmla="*/ 1156434 h 2329115"/>
                <a:gd name="connsiteX10190" fmla="*/ 832459 w 3526278"/>
                <a:gd name="connsiteY10190" fmla="*/ 1155702 h 2329115"/>
                <a:gd name="connsiteX10191" fmla="*/ 840056 w 3526278"/>
                <a:gd name="connsiteY10191" fmla="*/ 1137363 h 2329115"/>
                <a:gd name="connsiteX10192" fmla="*/ 846571 w 3526278"/>
                <a:gd name="connsiteY10192" fmla="*/ 1134664 h 2329115"/>
                <a:gd name="connsiteX10193" fmla="*/ 846376 w 3526278"/>
                <a:gd name="connsiteY10193" fmla="*/ 1134194 h 2329115"/>
                <a:gd name="connsiteX10194" fmla="*/ 853973 w 3526278"/>
                <a:gd name="connsiteY10194" fmla="*/ 1115855 h 2329115"/>
                <a:gd name="connsiteX10195" fmla="*/ 857334 w 3526278"/>
                <a:gd name="connsiteY10195" fmla="*/ 1114462 h 2329115"/>
                <a:gd name="connsiteX10196" fmla="*/ 864094 w 3526278"/>
                <a:gd name="connsiteY10196" fmla="*/ 1098143 h 2329115"/>
                <a:gd name="connsiteX10197" fmla="*/ 869529 w 3526278"/>
                <a:gd name="connsiteY10197" fmla="*/ 1095892 h 2329115"/>
                <a:gd name="connsiteX10198" fmla="*/ 869149 w 3526278"/>
                <a:gd name="connsiteY10198" fmla="*/ 1094975 h 2329115"/>
                <a:gd name="connsiteX10199" fmla="*/ 876745 w 3526278"/>
                <a:gd name="connsiteY10199" fmla="*/ 1076636 h 2329115"/>
                <a:gd name="connsiteX10200" fmla="*/ 883201 w 3526278"/>
                <a:gd name="connsiteY10200" fmla="*/ 1073961 h 2329115"/>
                <a:gd name="connsiteX10201" fmla="*/ 889581 w 3526278"/>
                <a:gd name="connsiteY10201" fmla="*/ 1058924 h 2329115"/>
                <a:gd name="connsiteX10202" fmla="*/ 893271 w 3526278"/>
                <a:gd name="connsiteY10202" fmla="*/ 1057431 h 2329115"/>
                <a:gd name="connsiteX10203" fmla="*/ 900782 w 3526278"/>
                <a:gd name="connsiteY10203" fmla="*/ 1037972 h 2329115"/>
                <a:gd name="connsiteX10204" fmla="*/ 907014 w 3526278"/>
                <a:gd name="connsiteY10204" fmla="*/ 1035202 h 2329115"/>
                <a:gd name="connsiteX10205" fmla="*/ 913434 w 3526278"/>
                <a:gd name="connsiteY10205" fmla="*/ 1019705 h 2329115"/>
                <a:gd name="connsiteX10206" fmla="*/ 919533 w 3526278"/>
                <a:gd name="connsiteY10206" fmla="*/ 1017179 h 2329115"/>
                <a:gd name="connsiteX10207" fmla="*/ 926270 w 3526278"/>
                <a:gd name="connsiteY10207" fmla="*/ 1000912 h 2329115"/>
                <a:gd name="connsiteX10208" fmla="*/ 933897 w 3526278"/>
                <a:gd name="connsiteY10208" fmla="*/ 997753 h 2329115"/>
                <a:gd name="connsiteX10209" fmla="*/ 940002 w 3526278"/>
                <a:gd name="connsiteY10209" fmla="*/ 983016 h 2329115"/>
                <a:gd name="connsiteX10210" fmla="*/ 946417 w 3526278"/>
                <a:gd name="connsiteY10210" fmla="*/ 980359 h 2329115"/>
                <a:gd name="connsiteX10211" fmla="*/ 952653 w 3526278"/>
                <a:gd name="connsiteY10211" fmla="*/ 965305 h 2329115"/>
                <a:gd name="connsiteX10212" fmla="*/ 957801 w 3526278"/>
                <a:gd name="connsiteY10212" fmla="*/ 963172 h 2329115"/>
                <a:gd name="connsiteX10213" fmla="*/ 965489 w 3526278"/>
                <a:gd name="connsiteY10213" fmla="*/ 944167 h 2329115"/>
                <a:gd name="connsiteX10214" fmla="*/ 976130 w 3526278"/>
                <a:gd name="connsiteY10214" fmla="*/ 939655 h 2329115"/>
                <a:gd name="connsiteX10215" fmla="*/ 981751 w 3526278"/>
                <a:gd name="connsiteY10215" fmla="*/ 926085 h 2329115"/>
                <a:gd name="connsiteX10216" fmla="*/ 987534 w 3526278"/>
                <a:gd name="connsiteY10216" fmla="*/ 923689 h 2329115"/>
                <a:gd name="connsiteX10217" fmla="*/ 994402 w 3526278"/>
                <a:gd name="connsiteY10217" fmla="*/ 907108 h 2329115"/>
                <a:gd name="connsiteX10218" fmla="*/ 1001395 w 3526278"/>
                <a:gd name="connsiteY10218" fmla="*/ 904211 h 2329115"/>
                <a:gd name="connsiteX10219" fmla="*/ 1007239 w 3526278"/>
                <a:gd name="connsiteY10219" fmla="*/ 889767 h 2329115"/>
                <a:gd name="connsiteX10220" fmla="*/ 1018011 w 3526278"/>
                <a:gd name="connsiteY10220" fmla="*/ 885199 h 2329115"/>
                <a:gd name="connsiteX10221" fmla="*/ 1023501 w 3526278"/>
                <a:gd name="connsiteY10221" fmla="*/ 870974 h 2329115"/>
                <a:gd name="connsiteX10222" fmla="*/ 1031018 w 3526278"/>
                <a:gd name="connsiteY10222" fmla="*/ 867633 h 2329115"/>
                <a:gd name="connsiteX10223" fmla="*/ 1036152 w 3526278"/>
                <a:gd name="connsiteY10223" fmla="*/ 855237 h 2329115"/>
                <a:gd name="connsiteX10224" fmla="*/ 1045306 w 3526278"/>
                <a:gd name="connsiteY10224" fmla="*/ 851446 h 2329115"/>
                <a:gd name="connsiteX10225" fmla="*/ 1051519 w 3526278"/>
                <a:gd name="connsiteY10225" fmla="*/ 836446 h 2329115"/>
                <a:gd name="connsiteX10226" fmla="*/ 1059145 w 3526278"/>
                <a:gd name="connsiteY10226" fmla="*/ 833287 h 2329115"/>
                <a:gd name="connsiteX10227" fmla="*/ 1065250 w 3526278"/>
                <a:gd name="connsiteY10227" fmla="*/ 818549 h 2329115"/>
                <a:gd name="connsiteX10228" fmla="*/ 1075213 w 3526278"/>
                <a:gd name="connsiteY10228" fmla="*/ 814422 h 2329115"/>
                <a:gd name="connsiteX10229" fmla="*/ 1080432 w 3526278"/>
                <a:gd name="connsiteY10229" fmla="*/ 801208 h 2329115"/>
                <a:gd name="connsiteX10230" fmla="*/ 1090522 w 3526278"/>
                <a:gd name="connsiteY10230" fmla="*/ 796824 h 2329115"/>
                <a:gd name="connsiteX10231" fmla="*/ 1095798 w 3526278"/>
                <a:gd name="connsiteY10231" fmla="*/ 784390 h 2329115"/>
                <a:gd name="connsiteX10232" fmla="*/ 1103571 w 3526278"/>
                <a:gd name="connsiteY10232" fmla="*/ 781247 h 2329115"/>
                <a:gd name="connsiteX10233" fmla="*/ 1109901 w 3526278"/>
                <a:gd name="connsiteY10233" fmla="*/ 766678 h 2329115"/>
                <a:gd name="connsiteX10234" fmla="*/ 1119701 w 3526278"/>
                <a:gd name="connsiteY10234" fmla="*/ 762807 h 2329115"/>
                <a:gd name="connsiteX10235" fmla="*/ 1124712 w 3526278"/>
                <a:gd name="connsiteY10235" fmla="*/ 750416 h 2329115"/>
                <a:gd name="connsiteX10236" fmla="*/ 1135671 w 3526278"/>
                <a:gd name="connsiteY10236" fmla="*/ 745766 h 2329115"/>
                <a:gd name="connsiteX10237" fmla="*/ 1141158 w 3526278"/>
                <a:gd name="connsiteY10237" fmla="*/ 732519 h 2329115"/>
                <a:gd name="connsiteX10238" fmla="*/ 1151893 w 3526278"/>
                <a:gd name="connsiteY10238" fmla="*/ 728072 h 2329115"/>
                <a:gd name="connsiteX10239" fmla="*/ 1156340 w 3526278"/>
                <a:gd name="connsiteY10239" fmla="*/ 717337 h 2329115"/>
                <a:gd name="connsiteX10240" fmla="*/ 1166517 w 3526278"/>
                <a:gd name="connsiteY10240" fmla="*/ 713121 h 2329115"/>
                <a:gd name="connsiteX10241" fmla="*/ 1171706 w 3526278"/>
                <a:gd name="connsiteY10241" fmla="*/ 700891 h 2329115"/>
                <a:gd name="connsiteX10242" fmla="*/ 1183057 w 3526278"/>
                <a:gd name="connsiteY10242" fmla="*/ 696301 h 2329115"/>
                <a:gd name="connsiteX10243" fmla="*/ 1188339 w 3526278"/>
                <a:gd name="connsiteY10243" fmla="*/ 683550 h 2329115"/>
                <a:gd name="connsiteX10244" fmla="*/ 1201091 w 3526278"/>
                <a:gd name="connsiteY10244" fmla="*/ 678267 h 2329115"/>
                <a:gd name="connsiteX10245" fmla="*/ 1205681 w 3526278"/>
                <a:gd name="connsiteY10245" fmla="*/ 666917 h 2329115"/>
                <a:gd name="connsiteX10246" fmla="*/ 1216469 w 3526278"/>
                <a:gd name="connsiteY10246" fmla="*/ 662339 h 2329115"/>
                <a:gd name="connsiteX10247" fmla="*/ 1221047 w 3526278"/>
                <a:gd name="connsiteY10247" fmla="*/ 651550 h 2329115"/>
                <a:gd name="connsiteX10248" fmla="*/ 1233027 w 3526278"/>
                <a:gd name="connsiteY10248" fmla="*/ 646706 h 2329115"/>
                <a:gd name="connsiteX10249" fmla="*/ 1237309 w 3526278"/>
                <a:gd name="connsiteY10249" fmla="*/ 636369 h 2329115"/>
                <a:gd name="connsiteX10250" fmla="*/ 1247892 w 3526278"/>
                <a:gd name="connsiteY10250" fmla="*/ 631985 h 2329115"/>
                <a:gd name="connsiteX10251" fmla="*/ 1250248 w 3526278"/>
                <a:gd name="connsiteY10251" fmla="*/ 626553 h 2329115"/>
                <a:gd name="connsiteX10252" fmla="*/ 1236010 w 3526278"/>
                <a:gd name="connsiteY10252" fmla="*/ 632310 h 2329115"/>
                <a:gd name="connsiteX10253" fmla="*/ 1232237 w 3526278"/>
                <a:gd name="connsiteY10253" fmla="*/ 641419 h 2329115"/>
                <a:gd name="connsiteX10254" fmla="*/ 1221819 w 3526278"/>
                <a:gd name="connsiteY10254" fmla="*/ 645734 h 2329115"/>
                <a:gd name="connsiteX10255" fmla="*/ 1216870 w 3526278"/>
                <a:gd name="connsiteY10255" fmla="*/ 657680 h 2329115"/>
                <a:gd name="connsiteX10256" fmla="*/ 1204730 w 3526278"/>
                <a:gd name="connsiteY10256" fmla="*/ 662710 h 2329115"/>
                <a:gd name="connsiteX10257" fmla="*/ 1200239 w 3526278"/>
                <a:gd name="connsiteY10257" fmla="*/ 673047 h 2329115"/>
                <a:gd name="connsiteX10258" fmla="*/ 1187023 w 3526278"/>
                <a:gd name="connsiteY10258" fmla="*/ 678266 h 2329115"/>
                <a:gd name="connsiteX10259" fmla="*/ 1182897 w 3526278"/>
                <a:gd name="connsiteY10259" fmla="*/ 688228 h 2329115"/>
                <a:gd name="connsiteX10260" fmla="*/ 1172479 w 3526278"/>
                <a:gd name="connsiteY10260" fmla="*/ 692544 h 2329115"/>
                <a:gd name="connsiteX10261" fmla="*/ 1167530 w 3526278"/>
                <a:gd name="connsiteY10261" fmla="*/ 704490 h 2329115"/>
                <a:gd name="connsiteX10262" fmla="*/ 1156365 w 3526278"/>
                <a:gd name="connsiteY10262" fmla="*/ 709115 h 2329115"/>
                <a:gd name="connsiteX10263" fmla="*/ 1151269 w 3526278"/>
                <a:gd name="connsiteY10263" fmla="*/ 722018 h 2329115"/>
                <a:gd name="connsiteX10264" fmla="*/ 1140519 w 3526278"/>
                <a:gd name="connsiteY10264" fmla="*/ 726688 h 2329115"/>
                <a:gd name="connsiteX10265" fmla="*/ 1135901 w 3526278"/>
                <a:gd name="connsiteY10265" fmla="*/ 737569 h 2329115"/>
                <a:gd name="connsiteX10266" fmla="*/ 1124552 w 3526278"/>
                <a:gd name="connsiteY10266" fmla="*/ 742159 h 2329115"/>
                <a:gd name="connsiteX10267" fmla="*/ 1119640 w 3526278"/>
                <a:gd name="connsiteY10267" fmla="*/ 754015 h 2329115"/>
                <a:gd name="connsiteX10268" fmla="*/ 1108905 w 3526278"/>
                <a:gd name="connsiteY10268" fmla="*/ 758462 h 2329115"/>
                <a:gd name="connsiteX10269" fmla="*/ 1104458 w 3526278"/>
                <a:gd name="connsiteY10269" fmla="*/ 769197 h 2329115"/>
                <a:gd name="connsiteX10270" fmla="*/ 1095306 w 3526278"/>
                <a:gd name="connsiteY10270" fmla="*/ 772988 h 2329115"/>
                <a:gd name="connsiteX10271" fmla="*/ 1089092 w 3526278"/>
                <a:gd name="connsiteY10271" fmla="*/ 787989 h 2329115"/>
                <a:gd name="connsiteX10272" fmla="*/ 1077146 w 3526278"/>
                <a:gd name="connsiteY10272" fmla="*/ 792938 h 2329115"/>
                <a:gd name="connsiteX10273" fmla="*/ 1072830 w 3526278"/>
                <a:gd name="connsiteY10273" fmla="*/ 803356 h 2329115"/>
                <a:gd name="connsiteX10274" fmla="*/ 1063361 w 3526278"/>
                <a:gd name="connsiteY10274" fmla="*/ 807279 h 2329115"/>
                <a:gd name="connsiteX10275" fmla="*/ 1057649 w 3526278"/>
                <a:gd name="connsiteY10275" fmla="*/ 821068 h 2329115"/>
                <a:gd name="connsiteX10276" fmla="*/ 1046771 w 3526278"/>
                <a:gd name="connsiteY10276" fmla="*/ 825574 h 2329115"/>
                <a:gd name="connsiteX10277" fmla="*/ 1041202 w 3526278"/>
                <a:gd name="connsiteY10277" fmla="*/ 839676 h 2329115"/>
                <a:gd name="connsiteX10278" fmla="*/ 1033629 w 3526278"/>
                <a:gd name="connsiteY10278" fmla="*/ 842965 h 2329115"/>
                <a:gd name="connsiteX10279" fmla="*/ 1028550 w 3526278"/>
                <a:gd name="connsiteY10279" fmla="*/ 855227 h 2329115"/>
                <a:gd name="connsiteX10280" fmla="*/ 1019441 w 3526278"/>
                <a:gd name="connsiteY10280" fmla="*/ 859000 h 2329115"/>
                <a:gd name="connsiteX10281" fmla="*/ 1013369 w 3526278"/>
                <a:gd name="connsiteY10281" fmla="*/ 874019 h 2329115"/>
                <a:gd name="connsiteX10282" fmla="*/ 1002409 w 3526278"/>
                <a:gd name="connsiteY10282" fmla="*/ 878670 h 2329115"/>
                <a:gd name="connsiteX10283" fmla="*/ 996922 w 3526278"/>
                <a:gd name="connsiteY10283" fmla="*/ 891916 h 2329115"/>
                <a:gd name="connsiteX10284" fmla="*/ 990326 w 3526278"/>
                <a:gd name="connsiteY10284" fmla="*/ 894647 h 2329115"/>
                <a:gd name="connsiteX10285" fmla="*/ 984271 w 3526278"/>
                <a:gd name="connsiteY10285" fmla="*/ 910337 h 2329115"/>
                <a:gd name="connsiteX10286" fmla="*/ 977344 w 3526278"/>
                <a:gd name="connsiteY10286" fmla="*/ 913416 h 2329115"/>
                <a:gd name="connsiteX10287" fmla="*/ 971063 w 3526278"/>
                <a:gd name="connsiteY10287" fmla="*/ 928235 h 2329115"/>
                <a:gd name="connsiteX10288" fmla="*/ 959710 w 3526278"/>
                <a:gd name="connsiteY10288" fmla="*/ 932831 h 2329115"/>
                <a:gd name="connsiteX10289" fmla="*/ 955172 w 3526278"/>
                <a:gd name="connsiteY10289" fmla="*/ 943787 h 2329115"/>
                <a:gd name="connsiteX10290" fmla="*/ 949389 w 3526278"/>
                <a:gd name="connsiteY10290" fmla="*/ 946182 h 2329115"/>
                <a:gd name="connsiteX10291" fmla="*/ 942521 w 3526278"/>
                <a:gd name="connsiteY10291" fmla="*/ 962763 h 2329115"/>
                <a:gd name="connsiteX10292" fmla="*/ 936759 w 3526278"/>
                <a:gd name="connsiteY10292" fmla="*/ 965150 h 2329115"/>
                <a:gd name="connsiteX10293" fmla="*/ 929685 w 3526278"/>
                <a:gd name="connsiteY10293" fmla="*/ 982636 h 2329115"/>
                <a:gd name="connsiteX10294" fmla="*/ 922749 w 3526278"/>
                <a:gd name="connsiteY10294" fmla="*/ 985577 h 2329115"/>
                <a:gd name="connsiteX10295" fmla="*/ 915954 w 3526278"/>
                <a:gd name="connsiteY10295" fmla="*/ 1001983 h 2329115"/>
                <a:gd name="connsiteX10296" fmla="*/ 909458 w 3526278"/>
                <a:gd name="connsiteY10296" fmla="*/ 1004673 h 2329115"/>
                <a:gd name="connsiteX10297" fmla="*/ 902932 w 3526278"/>
                <a:gd name="connsiteY10297" fmla="*/ 1019695 h 2329115"/>
                <a:gd name="connsiteX10298" fmla="*/ 897280 w 3526278"/>
                <a:gd name="connsiteY10298" fmla="*/ 1021928 h 2329115"/>
                <a:gd name="connsiteX10299" fmla="*/ 890095 w 3526278"/>
                <a:gd name="connsiteY10299" fmla="*/ 1038486 h 2329115"/>
                <a:gd name="connsiteX10300" fmla="*/ 882983 w 3526278"/>
                <a:gd name="connsiteY10300" fmla="*/ 1041298 h 2329115"/>
                <a:gd name="connsiteX10301" fmla="*/ 876734 w 3526278"/>
                <a:gd name="connsiteY10301" fmla="*/ 1056383 h 2329115"/>
                <a:gd name="connsiteX10302" fmla="*/ 871300 w 3526278"/>
                <a:gd name="connsiteY10302" fmla="*/ 1058634 h 2329115"/>
                <a:gd name="connsiteX10303" fmla="*/ 864083 w 3526278"/>
                <a:gd name="connsiteY10303" fmla="*/ 1077335 h 2329115"/>
                <a:gd name="connsiteX10304" fmla="*/ 857851 w 3526278"/>
                <a:gd name="connsiteY10304" fmla="*/ 1080105 h 2329115"/>
                <a:gd name="connsiteX10305" fmla="*/ 851431 w 3526278"/>
                <a:gd name="connsiteY10305" fmla="*/ 1095602 h 2329115"/>
                <a:gd name="connsiteX10306" fmla="*/ 844976 w 3526278"/>
                <a:gd name="connsiteY10306" fmla="*/ 1098276 h 2329115"/>
                <a:gd name="connsiteX10307" fmla="*/ 838595 w 3526278"/>
                <a:gd name="connsiteY10307" fmla="*/ 1113314 h 2329115"/>
                <a:gd name="connsiteX10308" fmla="*/ 834383 w 3526278"/>
                <a:gd name="connsiteY10308" fmla="*/ 1115017 h 2329115"/>
                <a:gd name="connsiteX10309" fmla="*/ 834990 w 3526278"/>
                <a:gd name="connsiteY10309" fmla="*/ 1116483 h 2329115"/>
                <a:gd name="connsiteX10310" fmla="*/ 827394 w 3526278"/>
                <a:gd name="connsiteY10310" fmla="*/ 1134822 h 2329115"/>
                <a:gd name="connsiteX10311" fmla="*/ 820979 w 3526278"/>
                <a:gd name="connsiteY10311" fmla="*/ 1137479 h 2329115"/>
                <a:gd name="connsiteX10312" fmla="*/ 814743 w 3526278"/>
                <a:gd name="connsiteY10312" fmla="*/ 1152534 h 2329115"/>
                <a:gd name="connsiteX10313" fmla="*/ 811452 w 3526278"/>
                <a:gd name="connsiteY10313" fmla="*/ 1153897 h 2329115"/>
                <a:gd name="connsiteX10314" fmla="*/ 812218 w 3526278"/>
                <a:gd name="connsiteY10314" fmla="*/ 1155702 h 2329115"/>
                <a:gd name="connsiteX10315" fmla="*/ 804436 w 3526278"/>
                <a:gd name="connsiteY10315" fmla="*/ 1174041 h 2329115"/>
                <a:gd name="connsiteX10316" fmla="*/ 798013 w 3526278"/>
                <a:gd name="connsiteY10316" fmla="*/ 1176638 h 2329115"/>
                <a:gd name="connsiteX10317" fmla="*/ 790705 w 3526278"/>
                <a:gd name="connsiteY10317" fmla="*/ 1194283 h 2329115"/>
                <a:gd name="connsiteX10318" fmla="*/ 787976 w 3526278"/>
                <a:gd name="connsiteY10318" fmla="*/ 1195413 h 2329115"/>
                <a:gd name="connsiteX10319" fmla="*/ 780584 w 3526278"/>
                <a:gd name="connsiteY10319" fmla="*/ 1213260 h 2329115"/>
                <a:gd name="connsiteX10320" fmla="*/ 777756 w 3526278"/>
                <a:gd name="connsiteY10320" fmla="*/ 1214432 h 2329115"/>
                <a:gd name="connsiteX10321" fmla="*/ 778059 w 3526278"/>
                <a:gd name="connsiteY10321" fmla="*/ 1215163 h 2329115"/>
                <a:gd name="connsiteX10322" fmla="*/ 770463 w 3526278"/>
                <a:gd name="connsiteY10322" fmla="*/ 1233502 h 2329115"/>
                <a:gd name="connsiteX10323" fmla="*/ 765252 w 3526278"/>
                <a:gd name="connsiteY10323" fmla="*/ 1235660 h 2329115"/>
                <a:gd name="connsiteX10324" fmla="*/ 765408 w 3526278"/>
                <a:gd name="connsiteY10324" fmla="*/ 1236038 h 2329115"/>
                <a:gd name="connsiteX10325" fmla="*/ 757626 w 3526278"/>
                <a:gd name="connsiteY10325" fmla="*/ 1254824 h 2329115"/>
                <a:gd name="connsiteX10326" fmla="*/ 753705 w 3526278"/>
                <a:gd name="connsiteY10326" fmla="*/ 1256448 h 2329115"/>
                <a:gd name="connsiteX10327" fmla="*/ 746425 w 3526278"/>
                <a:gd name="connsiteY10327" fmla="*/ 1274882 h 2329115"/>
                <a:gd name="connsiteX10328" fmla="*/ 743546 w 3526278"/>
                <a:gd name="connsiteY10328" fmla="*/ 1276133 h 2329115"/>
                <a:gd name="connsiteX10329" fmla="*/ 736304 w 3526278"/>
                <a:gd name="connsiteY10329" fmla="*/ 1294043 h 2329115"/>
                <a:gd name="connsiteX10330" fmla="*/ 733421 w 3526278"/>
                <a:gd name="connsiteY10330" fmla="*/ 1295266 h 2329115"/>
                <a:gd name="connsiteX10331" fmla="*/ 733780 w 3526278"/>
                <a:gd name="connsiteY10331" fmla="*/ 1296132 h 2329115"/>
                <a:gd name="connsiteX10332" fmla="*/ 726183 w 3526278"/>
                <a:gd name="connsiteY10332" fmla="*/ 1314471 h 2329115"/>
                <a:gd name="connsiteX10333" fmla="*/ 725256 w 3526278"/>
                <a:gd name="connsiteY10333" fmla="*/ 1314855 h 2329115"/>
                <a:gd name="connsiteX10334" fmla="*/ 726189 w 3526278"/>
                <a:gd name="connsiteY10334" fmla="*/ 1317007 h 2329115"/>
                <a:gd name="connsiteX10335" fmla="*/ 718037 w 3526278"/>
                <a:gd name="connsiteY10335" fmla="*/ 1335793 h 2329115"/>
                <a:gd name="connsiteX10336" fmla="*/ 714515 w 3526278"/>
                <a:gd name="connsiteY10336" fmla="*/ 1337186 h 2329115"/>
                <a:gd name="connsiteX10337" fmla="*/ 714803 w 3526278"/>
                <a:gd name="connsiteY10337" fmla="*/ 1337881 h 2329115"/>
                <a:gd name="connsiteX10338" fmla="*/ 707207 w 3526278"/>
                <a:gd name="connsiteY10338" fmla="*/ 1356220 h 2329115"/>
                <a:gd name="connsiteX10339" fmla="*/ 704165 w 3526278"/>
                <a:gd name="connsiteY10339" fmla="*/ 1357479 h 2329115"/>
                <a:gd name="connsiteX10340" fmla="*/ 704682 w 3526278"/>
                <a:gd name="connsiteY10340" fmla="*/ 1358756 h 2329115"/>
                <a:gd name="connsiteX10341" fmla="*/ 697085 w 3526278"/>
                <a:gd name="connsiteY10341" fmla="*/ 1377542 h 2329115"/>
                <a:gd name="connsiteX10342" fmla="*/ 694202 w 3526278"/>
                <a:gd name="connsiteY10342" fmla="*/ 1378765 h 2329115"/>
                <a:gd name="connsiteX10343" fmla="*/ 694561 w 3526278"/>
                <a:gd name="connsiteY10343" fmla="*/ 1379631 h 2329115"/>
                <a:gd name="connsiteX10344" fmla="*/ 686964 w 3526278"/>
                <a:gd name="connsiteY10344" fmla="*/ 1397970 h 2329115"/>
                <a:gd name="connsiteX10345" fmla="*/ 685678 w 3526278"/>
                <a:gd name="connsiteY10345" fmla="*/ 1398503 h 2329115"/>
                <a:gd name="connsiteX10346" fmla="*/ 686970 w 3526278"/>
                <a:gd name="connsiteY10346" fmla="*/ 1401770 h 2329115"/>
                <a:gd name="connsiteX10347" fmla="*/ 679188 w 3526278"/>
                <a:gd name="connsiteY10347" fmla="*/ 1421452 h 2329115"/>
                <a:gd name="connsiteX10348" fmla="*/ 675269 w 3526278"/>
                <a:gd name="connsiteY10348" fmla="*/ 1423152 h 2329115"/>
                <a:gd name="connsiteX10349" fmla="*/ 675583 w 3526278"/>
                <a:gd name="connsiteY10349" fmla="*/ 1423911 h 2329115"/>
                <a:gd name="connsiteX10350" fmla="*/ 667987 w 3526278"/>
                <a:gd name="connsiteY10350" fmla="*/ 1442250 h 2329115"/>
                <a:gd name="connsiteX10351" fmla="*/ 667113 w 3526278"/>
                <a:gd name="connsiteY10351" fmla="*/ 1442612 h 2329115"/>
                <a:gd name="connsiteX10352" fmla="*/ 667993 w 3526278"/>
                <a:gd name="connsiteY10352" fmla="*/ 1444786 h 2329115"/>
                <a:gd name="connsiteX10353" fmla="*/ 660396 w 3526278"/>
                <a:gd name="connsiteY10353" fmla="*/ 1463572 h 2329115"/>
                <a:gd name="connsiteX10354" fmla="*/ 659636 w 3526278"/>
                <a:gd name="connsiteY10354" fmla="*/ 1463895 h 2329115"/>
                <a:gd name="connsiteX10355" fmla="*/ 660403 w 3526278"/>
                <a:gd name="connsiteY10355" fmla="*/ 1465660 h 2329115"/>
                <a:gd name="connsiteX10356" fmla="*/ 652436 w 3526278"/>
                <a:gd name="connsiteY10356" fmla="*/ 1483999 h 2329115"/>
                <a:gd name="connsiteX10357" fmla="*/ 649292 w 3526278"/>
                <a:gd name="connsiteY10357" fmla="*/ 1485240 h 2329115"/>
                <a:gd name="connsiteX10358" fmla="*/ 650281 w 3526278"/>
                <a:gd name="connsiteY10358" fmla="*/ 1487800 h 2329115"/>
                <a:gd name="connsiteX10359" fmla="*/ 642684 w 3526278"/>
                <a:gd name="connsiteY10359" fmla="*/ 1507481 h 2329115"/>
                <a:gd name="connsiteX10360" fmla="*/ 641812 w 3526278"/>
                <a:gd name="connsiteY10360" fmla="*/ 1507868 h 2329115"/>
                <a:gd name="connsiteX10361" fmla="*/ 642691 w 3526278"/>
                <a:gd name="connsiteY10361" fmla="*/ 1509940 h 2329115"/>
                <a:gd name="connsiteX10362" fmla="*/ 634909 w 3526278"/>
                <a:gd name="connsiteY10362" fmla="*/ 1528279 h 2329115"/>
                <a:gd name="connsiteX10363" fmla="*/ 633103 w 3526278"/>
                <a:gd name="connsiteY10363" fmla="*/ 1529009 h 2329115"/>
                <a:gd name="connsiteX10364" fmla="*/ 633833 w 3526278"/>
                <a:gd name="connsiteY10364" fmla="*/ 1530814 h 2329115"/>
                <a:gd name="connsiteX10365" fmla="*/ 626237 w 3526278"/>
                <a:gd name="connsiteY10365" fmla="*/ 1549601 h 2329115"/>
                <a:gd name="connsiteX10366" fmla="*/ 624615 w 3526278"/>
                <a:gd name="connsiteY10366" fmla="*/ 1550290 h 2329115"/>
                <a:gd name="connsiteX10367" fmla="*/ 626243 w 3526278"/>
                <a:gd name="connsiteY10367" fmla="*/ 1554219 h 2329115"/>
                <a:gd name="connsiteX10368" fmla="*/ 618646 w 3526278"/>
                <a:gd name="connsiteY10368" fmla="*/ 1572559 h 2329115"/>
                <a:gd name="connsiteX10369" fmla="*/ 617532 w 3526278"/>
                <a:gd name="connsiteY10369" fmla="*/ 1573021 h 2329115"/>
                <a:gd name="connsiteX10370" fmla="*/ 618653 w 3526278"/>
                <a:gd name="connsiteY10370" fmla="*/ 1575726 h 2329115"/>
                <a:gd name="connsiteX10371" fmla="*/ 611055 w 3526278"/>
                <a:gd name="connsiteY10371" fmla="*/ 1594065 h 2329115"/>
                <a:gd name="connsiteX10372" fmla="*/ 609493 w 3526278"/>
                <a:gd name="connsiteY10372" fmla="*/ 1594713 h 2329115"/>
                <a:gd name="connsiteX10373" fmla="*/ 611062 w 3526278"/>
                <a:gd name="connsiteY10373" fmla="*/ 1598499 h 2329115"/>
                <a:gd name="connsiteX10374" fmla="*/ 604054 w 3526278"/>
                <a:gd name="connsiteY10374" fmla="*/ 1615416 h 2329115"/>
                <a:gd name="connsiteX10375" fmla="*/ 606001 w 3526278"/>
                <a:gd name="connsiteY10375" fmla="*/ 1620006 h 2329115"/>
                <a:gd name="connsiteX10376" fmla="*/ 598220 w 3526278"/>
                <a:gd name="connsiteY10376" fmla="*/ 1638346 h 2329115"/>
                <a:gd name="connsiteX10377" fmla="*/ 596778 w 3526278"/>
                <a:gd name="connsiteY10377" fmla="*/ 1638929 h 2329115"/>
                <a:gd name="connsiteX10378" fmla="*/ 598411 w 3526278"/>
                <a:gd name="connsiteY10378" fmla="*/ 1642779 h 2329115"/>
                <a:gd name="connsiteX10379" fmla="*/ 590669 w 3526278"/>
                <a:gd name="connsiteY10379" fmla="*/ 1661025 h 2329115"/>
                <a:gd name="connsiteX10380" fmla="*/ 592085 w 3526278"/>
                <a:gd name="connsiteY10380" fmla="*/ 1664286 h 2329115"/>
                <a:gd name="connsiteX10381" fmla="*/ 584118 w 3526278"/>
                <a:gd name="connsiteY10381" fmla="*/ 1682625 h 2329115"/>
                <a:gd name="connsiteX10382" fmla="*/ 582863 w 3526278"/>
                <a:gd name="connsiteY10382" fmla="*/ 1683121 h 2329115"/>
                <a:gd name="connsiteX10383" fmla="*/ 584494 w 3526278"/>
                <a:gd name="connsiteY10383" fmla="*/ 1687058 h 2329115"/>
                <a:gd name="connsiteX10384" fmla="*/ 576986 w 3526278"/>
                <a:gd name="connsiteY10384" fmla="*/ 1705186 h 2329115"/>
                <a:gd name="connsiteX10385" fmla="*/ 579433 w 3526278"/>
                <a:gd name="connsiteY10385" fmla="*/ 1711096 h 2329115"/>
                <a:gd name="connsiteX10386" fmla="*/ 571837 w 3526278"/>
                <a:gd name="connsiteY10386" fmla="*/ 1729435 h 2329115"/>
                <a:gd name="connsiteX10387" fmla="*/ 571169 w 3526278"/>
                <a:gd name="connsiteY10387" fmla="*/ 1729712 h 2329115"/>
                <a:gd name="connsiteX10388" fmla="*/ 571842 w 3526278"/>
                <a:gd name="connsiteY10388" fmla="*/ 1731338 h 2329115"/>
                <a:gd name="connsiteX10389" fmla="*/ 564305 w 3526278"/>
                <a:gd name="connsiteY10389" fmla="*/ 1749536 h 2329115"/>
                <a:gd name="connsiteX10390" fmla="*/ 566782 w 3526278"/>
                <a:gd name="connsiteY10390" fmla="*/ 1755376 h 2329115"/>
                <a:gd name="connsiteX10391" fmla="*/ 559316 w 3526278"/>
                <a:gd name="connsiteY10391" fmla="*/ 1772972 h 2329115"/>
                <a:gd name="connsiteX10392" fmla="*/ 561723 w 3526278"/>
                <a:gd name="connsiteY10392" fmla="*/ 1778781 h 2329115"/>
                <a:gd name="connsiteX10393" fmla="*/ 553941 w 3526278"/>
                <a:gd name="connsiteY10393" fmla="*/ 1797567 h 2329115"/>
                <a:gd name="connsiteX10394" fmla="*/ 553550 w 3526278"/>
                <a:gd name="connsiteY10394" fmla="*/ 1797729 h 2329115"/>
                <a:gd name="connsiteX10395" fmla="*/ 555396 w 3526278"/>
                <a:gd name="connsiteY10395" fmla="*/ 1802186 h 2329115"/>
                <a:gd name="connsiteX10396" fmla="*/ 548047 w 3526278"/>
                <a:gd name="connsiteY10396" fmla="*/ 1819930 h 2329115"/>
                <a:gd name="connsiteX10397" fmla="*/ 550335 w 3526278"/>
                <a:gd name="connsiteY10397" fmla="*/ 1825591 h 2329115"/>
                <a:gd name="connsiteX10398" fmla="*/ 543353 w 3526278"/>
                <a:gd name="connsiteY10398" fmla="*/ 1842862 h 2329115"/>
                <a:gd name="connsiteX10399" fmla="*/ 545275 w 3526278"/>
                <a:gd name="connsiteY10399" fmla="*/ 1847732 h 2329115"/>
                <a:gd name="connsiteX10400" fmla="*/ 538201 w 3526278"/>
                <a:gd name="connsiteY10400" fmla="*/ 1865643 h 2329115"/>
                <a:gd name="connsiteX10401" fmla="*/ 540214 w 3526278"/>
                <a:gd name="connsiteY10401" fmla="*/ 1870503 h 2329115"/>
                <a:gd name="connsiteX10402" fmla="*/ 534233 w 3526278"/>
                <a:gd name="connsiteY10402" fmla="*/ 1884944 h 2329115"/>
                <a:gd name="connsiteX10403" fmla="*/ 537684 w 3526278"/>
                <a:gd name="connsiteY10403" fmla="*/ 1893276 h 2329115"/>
                <a:gd name="connsiteX10404" fmla="*/ 530175 w 3526278"/>
                <a:gd name="connsiteY10404" fmla="*/ 1911404 h 2329115"/>
                <a:gd name="connsiteX10405" fmla="*/ 532623 w 3526278"/>
                <a:gd name="connsiteY10405" fmla="*/ 1917314 h 2329115"/>
                <a:gd name="connsiteX10406" fmla="*/ 526642 w 3526278"/>
                <a:gd name="connsiteY10406" fmla="*/ 1931754 h 2329115"/>
                <a:gd name="connsiteX10407" fmla="*/ 530093 w 3526278"/>
                <a:gd name="connsiteY10407" fmla="*/ 1940086 h 2329115"/>
                <a:gd name="connsiteX10408" fmla="*/ 522498 w 3526278"/>
                <a:gd name="connsiteY10408" fmla="*/ 1958425 h 2329115"/>
                <a:gd name="connsiteX10409" fmla="*/ 522256 w 3526278"/>
                <a:gd name="connsiteY10409" fmla="*/ 1958525 h 2329115"/>
                <a:gd name="connsiteX10410" fmla="*/ 525033 w 3526278"/>
                <a:gd name="connsiteY10410" fmla="*/ 1965389 h 2329115"/>
                <a:gd name="connsiteX10411" fmla="*/ 519073 w 3526278"/>
                <a:gd name="connsiteY10411" fmla="*/ 1980119 h 2329115"/>
                <a:gd name="connsiteX10412" fmla="*/ 522502 w 3526278"/>
                <a:gd name="connsiteY10412" fmla="*/ 1988793 h 2329115"/>
                <a:gd name="connsiteX10413" fmla="*/ 516233 w 3526278"/>
                <a:gd name="connsiteY10413" fmla="*/ 2004650 h 2329115"/>
                <a:gd name="connsiteX10414" fmla="*/ 519972 w 3526278"/>
                <a:gd name="connsiteY10414" fmla="*/ 2013463 h 2329115"/>
                <a:gd name="connsiteX10415" fmla="*/ 513699 w 3526278"/>
                <a:gd name="connsiteY10415" fmla="*/ 2028246 h 2329115"/>
                <a:gd name="connsiteX10416" fmla="*/ 517441 w 3526278"/>
                <a:gd name="connsiteY10416" fmla="*/ 2036868 h 2329115"/>
                <a:gd name="connsiteX10417" fmla="*/ 510465 w 3526278"/>
                <a:gd name="connsiteY10417" fmla="*/ 2052947 h 2329115"/>
                <a:gd name="connsiteX10418" fmla="*/ 513647 w 3526278"/>
                <a:gd name="connsiteY10418" fmla="*/ 2060274 h 2329115"/>
                <a:gd name="connsiteX10419" fmla="*/ 507255 w 3526278"/>
                <a:gd name="connsiteY10419" fmla="*/ 2074988 h 2329115"/>
                <a:gd name="connsiteX10420" fmla="*/ 511116 w 3526278"/>
                <a:gd name="connsiteY10420" fmla="*/ 2084311 h 2329115"/>
                <a:gd name="connsiteX10421" fmla="*/ 505135 w 3526278"/>
                <a:gd name="connsiteY10421" fmla="*/ 2098751 h 2329115"/>
                <a:gd name="connsiteX10422" fmla="*/ 508585 w 3526278"/>
                <a:gd name="connsiteY10422" fmla="*/ 2107083 h 2329115"/>
                <a:gd name="connsiteX10423" fmla="*/ 501818 w 3526278"/>
                <a:gd name="connsiteY10423" fmla="*/ 2123421 h 2329115"/>
                <a:gd name="connsiteX10424" fmla="*/ 506055 w 3526278"/>
                <a:gd name="connsiteY10424" fmla="*/ 2133651 h 2329115"/>
                <a:gd name="connsiteX10425" fmla="*/ 499986 w 3526278"/>
                <a:gd name="connsiteY10425" fmla="*/ 2148304 h 2329115"/>
                <a:gd name="connsiteX10426" fmla="*/ 503525 w 3526278"/>
                <a:gd name="connsiteY10426" fmla="*/ 2157057 h 2329115"/>
                <a:gd name="connsiteX10427" fmla="*/ 498736 w 3526278"/>
                <a:gd name="connsiteY10427" fmla="*/ 2168900 h 2329115"/>
                <a:gd name="connsiteX10428" fmla="*/ 503525 w 3526278"/>
                <a:gd name="connsiteY10428" fmla="*/ 2180461 h 2329115"/>
                <a:gd name="connsiteX10429" fmla="*/ 497286 w 3526278"/>
                <a:gd name="connsiteY10429" fmla="*/ 2195523 h 2329115"/>
                <a:gd name="connsiteX10430" fmla="*/ 500995 w 3526278"/>
                <a:gd name="connsiteY10430" fmla="*/ 2205131 h 2329115"/>
                <a:gd name="connsiteX10431" fmla="*/ 496066 w 3526278"/>
                <a:gd name="connsiteY10431" fmla="*/ 2217902 h 2329115"/>
                <a:gd name="connsiteX10432" fmla="*/ 500995 w 3526278"/>
                <a:gd name="connsiteY10432" fmla="*/ 2229802 h 2329115"/>
                <a:gd name="connsiteX10433" fmla="*/ 496016 w 3526278"/>
                <a:gd name="connsiteY10433" fmla="*/ 2241820 h 2329115"/>
                <a:gd name="connsiteX10434" fmla="*/ 500995 w 3526278"/>
                <a:gd name="connsiteY10434" fmla="*/ 2253839 h 2329115"/>
                <a:gd name="connsiteX10435" fmla="*/ 495755 w 3526278"/>
                <a:gd name="connsiteY10435" fmla="*/ 2266490 h 2329115"/>
                <a:gd name="connsiteX10436" fmla="*/ 500995 w 3526278"/>
                <a:gd name="connsiteY10436" fmla="*/ 2279142 h 2329115"/>
                <a:gd name="connsiteX10437" fmla="*/ 496016 w 3526278"/>
                <a:gd name="connsiteY10437" fmla="*/ 2291161 h 2329115"/>
                <a:gd name="connsiteX10438" fmla="*/ 500995 w 3526278"/>
                <a:gd name="connsiteY10438" fmla="*/ 2303180 h 2329115"/>
                <a:gd name="connsiteX10439" fmla="*/ 475059 w 3526278"/>
                <a:gd name="connsiteY10439" fmla="*/ 2329115 h 2329115"/>
                <a:gd name="connsiteX10440" fmla="*/ 449124 w 3526278"/>
                <a:gd name="connsiteY10440" fmla="*/ 2303180 h 2329115"/>
                <a:gd name="connsiteX10441" fmla="*/ 454102 w 3526278"/>
                <a:gd name="connsiteY10441" fmla="*/ 2291161 h 2329115"/>
                <a:gd name="connsiteX10442" fmla="*/ 449124 w 3526278"/>
                <a:gd name="connsiteY10442" fmla="*/ 2279142 h 2329115"/>
                <a:gd name="connsiteX10443" fmla="*/ 454364 w 3526278"/>
                <a:gd name="connsiteY10443" fmla="*/ 2266490 h 2329115"/>
                <a:gd name="connsiteX10444" fmla="*/ 449124 w 3526278"/>
                <a:gd name="connsiteY10444" fmla="*/ 2253839 h 2329115"/>
                <a:gd name="connsiteX10445" fmla="*/ 454102 w 3526278"/>
                <a:gd name="connsiteY10445" fmla="*/ 2241820 h 2329115"/>
                <a:gd name="connsiteX10446" fmla="*/ 449124 w 3526278"/>
                <a:gd name="connsiteY10446" fmla="*/ 2229802 h 2329115"/>
                <a:gd name="connsiteX10447" fmla="*/ 454053 w 3526278"/>
                <a:gd name="connsiteY10447" fmla="*/ 2217901 h 2329115"/>
                <a:gd name="connsiteX10448" fmla="*/ 449124 w 3526278"/>
                <a:gd name="connsiteY10448" fmla="*/ 2205131 h 2329115"/>
                <a:gd name="connsiteX10449" fmla="*/ 455273 w 3526278"/>
                <a:gd name="connsiteY10449" fmla="*/ 2189199 h 2329115"/>
                <a:gd name="connsiteX10450" fmla="*/ 451654 w 3526278"/>
                <a:gd name="connsiteY10450" fmla="*/ 2180461 h 2329115"/>
                <a:gd name="connsiteX10451" fmla="*/ 456443 w 3526278"/>
                <a:gd name="connsiteY10451" fmla="*/ 2168900 h 2329115"/>
                <a:gd name="connsiteX10452" fmla="*/ 451654 w 3526278"/>
                <a:gd name="connsiteY10452" fmla="*/ 2157057 h 2329115"/>
                <a:gd name="connsiteX10453" fmla="*/ 457693 w 3526278"/>
                <a:gd name="connsiteY10453" fmla="*/ 2142122 h 2329115"/>
                <a:gd name="connsiteX10454" fmla="*/ 454184 w 3526278"/>
                <a:gd name="connsiteY10454" fmla="*/ 2133651 h 2329115"/>
                <a:gd name="connsiteX10455" fmla="*/ 460952 w 3526278"/>
                <a:gd name="connsiteY10455" fmla="*/ 2117313 h 2329115"/>
                <a:gd name="connsiteX10456" fmla="*/ 456714 w 3526278"/>
                <a:gd name="connsiteY10456" fmla="*/ 2107083 h 2329115"/>
                <a:gd name="connsiteX10457" fmla="*/ 462695 w 3526278"/>
                <a:gd name="connsiteY10457" fmla="*/ 2092643 h 2329115"/>
                <a:gd name="connsiteX10458" fmla="*/ 459245 w 3526278"/>
                <a:gd name="connsiteY10458" fmla="*/ 2084311 h 2329115"/>
                <a:gd name="connsiteX10459" fmla="*/ 464342 w 3526278"/>
                <a:gd name="connsiteY10459" fmla="*/ 2072006 h 2329115"/>
                <a:gd name="connsiteX10460" fmla="*/ 459245 w 3526278"/>
                <a:gd name="connsiteY10460" fmla="*/ 2060274 h 2329115"/>
                <a:gd name="connsiteX10461" fmla="*/ 465591 w 3526278"/>
                <a:gd name="connsiteY10461" fmla="*/ 2045663 h 2329115"/>
                <a:gd name="connsiteX10462" fmla="*/ 461775 w 3526278"/>
                <a:gd name="connsiteY10462" fmla="*/ 2036868 h 2329115"/>
                <a:gd name="connsiteX10463" fmla="*/ 469355 w 3526278"/>
                <a:gd name="connsiteY10463" fmla="*/ 2019400 h 2329115"/>
                <a:gd name="connsiteX10464" fmla="*/ 466836 w 3526278"/>
                <a:gd name="connsiteY10464" fmla="*/ 2013463 h 2329115"/>
                <a:gd name="connsiteX10465" fmla="*/ 473195 w 3526278"/>
                <a:gd name="connsiteY10465" fmla="*/ 1998477 h 2329115"/>
                <a:gd name="connsiteX10466" fmla="*/ 469366 w 3526278"/>
                <a:gd name="connsiteY10466" fmla="*/ 1988793 h 2329115"/>
                <a:gd name="connsiteX10467" fmla="*/ 475297 w 3526278"/>
                <a:gd name="connsiteY10467" fmla="*/ 1973793 h 2329115"/>
                <a:gd name="connsiteX10468" fmla="*/ 471896 w 3526278"/>
                <a:gd name="connsiteY10468" fmla="*/ 1965389 h 2329115"/>
                <a:gd name="connsiteX10469" fmla="*/ 479678 w 3526278"/>
                <a:gd name="connsiteY10469" fmla="*/ 1946155 h 2329115"/>
                <a:gd name="connsiteX10470" fmla="*/ 480578 w 3526278"/>
                <a:gd name="connsiteY10470" fmla="*/ 1945773 h 2329115"/>
                <a:gd name="connsiteX10471" fmla="*/ 478222 w 3526278"/>
                <a:gd name="connsiteY10471" fmla="*/ 1940086 h 2329115"/>
                <a:gd name="connsiteX10472" fmla="*/ 484203 w 3526278"/>
                <a:gd name="connsiteY10472" fmla="*/ 1925646 h 2329115"/>
                <a:gd name="connsiteX10473" fmla="*/ 480752 w 3526278"/>
                <a:gd name="connsiteY10473" fmla="*/ 1917314 h 2329115"/>
                <a:gd name="connsiteX10474" fmla="*/ 488261 w 3526278"/>
                <a:gd name="connsiteY10474" fmla="*/ 1899186 h 2329115"/>
                <a:gd name="connsiteX10475" fmla="*/ 485813 w 3526278"/>
                <a:gd name="connsiteY10475" fmla="*/ 1893276 h 2329115"/>
                <a:gd name="connsiteX10476" fmla="*/ 491795 w 3526278"/>
                <a:gd name="connsiteY10476" fmla="*/ 1878835 h 2329115"/>
                <a:gd name="connsiteX10477" fmla="*/ 488343 w 3526278"/>
                <a:gd name="connsiteY10477" fmla="*/ 1870503 h 2329115"/>
                <a:gd name="connsiteX10478" fmla="*/ 495538 w 3526278"/>
                <a:gd name="connsiteY10478" fmla="*/ 1853134 h 2329115"/>
                <a:gd name="connsiteX10479" fmla="*/ 493405 w 3526278"/>
                <a:gd name="connsiteY10479" fmla="*/ 1847732 h 2329115"/>
                <a:gd name="connsiteX10480" fmla="*/ 500328 w 3526278"/>
                <a:gd name="connsiteY10480" fmla="*/ 1830200 h 2329115"/>
                <a:gd name="connsiteX10481" fmla="*/ 498464 w 3526278"/>
                <a:gd name="connsiteY10481" fmla="*/ 1825591 h 2329115"/>
                <a:gd name="connsiteX10482" fmla="*/ 505753 w 3526278"/>
                <a:gd name="connsiteY10482" fmla="*/ 1807565 h 2329115"/>
                <a:gd name="connsiteX10483" fmla="*/ 503525 w 3526278"/>
                <a:gd name="connsiteY10483" fmla="*/ 1802186 h 2329115"/>
                <a:gd name="connsiteX10484" fmla="*/ 510903 w 3526278"/>
                <a:gd name="connsiteY10484" fmla="*/ 1784375 h 2329115"/>
                <a:gd name="connsiteX10485" fmla="*/ 508585 w 3526278"/>
                <a:gd name="connsiteY10485" fmla="*/ 1778781 h 2329115"/>
                <a:gd name="connsiteX10486" fmla="*/ 515991 w 3526278"/>
                <a:gd name="connsiteY10486" fmla="*/ 1760902 h 2329115"/>
                <a:gd name="connsiteX10487" fmla="*/ 513647 w 3526278"/>
                <a:gd name="connsiteY10487" fmla="*/ 1755376 h 2329115"/>
                <a:gd name="connsiteX10488" fmla="*/ 521428 w 3526278"/>
                <a:gd name="connsiteY10488" fmla="*/ 1737037 h 2329115"/>
                <a:gd name="connsiteX10489" fmla="*/ 522202 w 3526278"/>
                <a:gd name="connsiteY10489" fmla="*/ 1736723 h 2329115"/>
                <a:gd name="connsiteX10490" fmla="*/ 519971 w 3526278"/>
                <a:gd name="connsiteY10490" fmla="*/ 1731338 h 2329115"/>
                <a:gd name="connsiteX10491" fmla="*/ 527568 w 3526278"/>
                <a:gd name="connsiteY10491" fmla="*/ 1712999 h 2329115"/>
                <a:gd name="connsiteX10492" fmla="*/ 528236 w 3526278"/>
                <a:gd name="connsiteY10492" fmla="*/ 1712722 h 2329115"/>
                <a:gd name="connsiteX10493" fmla="*/ 527563 w 3526278"/>
                <a:gd name="connsiteY10493" fmla="*/ 1711096 h 2329115"/>
                <a:gd name="connsiteX10494" fmla="*/ 535071 w 3526278"/>
                <a:gd name="connsiteY10494" fmla="*/ 1692968 h 2329115"/>
                <a:gd name="connsiteX10495" fmla="*/ 532623 w 3526278"/>
                <a:gd name="connsiteY10495" fmla="*/ 1687058 h 2329115"/>
                <a:gd name="connsiteX10496" fmla="*/ 539922 w 3526278"/>
                <a:gd name="connsiteY10496" fmla="*/ 1669437 h 2329115"/>
                <a:gd name="connsiteX10497" fmla="*/ 537683 w 3526278"/>
                <a:gd name="connsiteY10497" fmla="*/ 1664286 h 2329115"/>
                <a:gd name="connsiteX10498" fmla="*/ 545650 w 3526278"/>
                <a:gd name="connsiteY10498" fmla="*/ 1645947 h 2329115"/>
                <a:gd name="connsiteX10499" fmla="*/ 546480 w 3526278"/>
                <a:gd name="connsiteY10499" fmla="*/ 1645619 h 2329115"/>
                <a:gd name="connsiteX10500" fmla="*/ 545274 w 3526278"/>
                <a:gd name="connsiteY10500" fmla="*/ 1642779 h 2329115"/>
                <a:gd name="connsiteX10501" fmla="*/ 553056 w 3526278"/>
                <a:gd name="connsiteY10501" fmla="*/ 1624440 h 2329115"/>
                <a:gd name="connsiteX10502" fmla="*/ 554499 w 3526278"/>
                <a:gd name="connsiteY10502" fmla="*/ 1623856 h 2329115"/>
                <a:gd name="connsiteX10503" fmla="*/ 552865 w 3526278"/>
                <a:gd name="connsiteY10503" fmla="*/ 1620006 h 2329115"/>
                <a:gd name="connsiteX10504" fmla="*/ 560574 w 3526278"/>
                <a:gd name="connsiteY10504" fmla="*/ 1601839 h 2329115"/>
                <a:gd name="connsiteX10505" fmla="*/ 559190 w 3526278"/>
                <a:gd name="connsiteY10505" fmla="*/ 1598499 h 2329115"/>
                <a:gd name="connsiteX10506" fmla="*/ 566786 w 3526278"/>
                <a:gd name="connsiteY10506" fmla="*/ 1580160 h 2329115"/>
                <a:gd name="connsiteX10507" fmla="*/ 568349 w 3526278"/>
                <a:gd name="connsiteY10507" fmla="*/ 1579512 h 2329115"/>
                <a:gd name="connsiteX10508" fmla="*/ 566782 w 3526278"/>
                <a:gd name="connsiteY10508" fmla="*/ 1575726 h 2329115"/>
                <a:gd name="connsiteX10509" fmla="*/ 574378 w 3526278"/>
                <a:gd name="connsiteY10509" fmla="*/ 1557387 h 2329115"/>
                <a:gd name="connsiteX10510" fmla="*/ 575492 w 3526278"/>
                <a:gd name="connsiteY10510" fmla="*/ 1556926 h 2329115"/>
                <a:gd name="connsiteX10511" fmla="*/ 574372 w 3526278"/>
                <a:gd name="connsiteY10511" fmla="*/ 1554219 h 2329115"/>
                <a:gd name="connsiteX10512" fmla="*/ 581968 w 3526278"/>
                <a:gd name="connsiteY10512" fmla="*/ 1535880 h 2329115"/>
                <a:gd name="connsiteX10513" fmla="*/ 583718 w 3526278"/>
                <a:gd name="connsiteY10513" fmla="*/ 1535155 h 2329115"/>
                <a:gd name="connsiteX10514" fmla="*/ 581963 w 3526278"/>
                <a:gd name="connsiteY10514" fmla="*/ 1530814 h 2329115"/>
                <a:gd name="connsiteX10515" fmla="*/ 589559 w 3526278"/>
                <a:gd name="connsiteY10515" fmla="*/ 1512027 h 2329115"/>
                <a:gd name="connsiteX10516" fmla="*/ 590306 w 3526278"/>
                <a:gd name="connsiteY10516" fmla="*/ 1511711 h 2329115"/>
                <a:gd name="connsiteX10517" fmla="*/ 589554 w 3526278"/>
                <a:gd name="connsiteY10517" fmla="*/ 1509940 h 2329115"/>
                <a:gd name="connsiteX10518" fmla="*/ 597336 w 3526278"/>
                <a:gd name="connsiteY10518" fmla="*/ 1491601 h 2329115"/>
                <a:gd name="connsiteX10519" fmla="*/ 599534 w 3526278"/>
                <a:gd name="connsiteY10519" fmla="*/ 1490712 h 2329115"/>
                <a:gd name="connsiteX10520" fmla="*/ 598410 w 3526278"/>
                <a:gd name="connsiteY10520" fmla="*/ 1487800 h 2329115"/>
                <a:gd name="connsiteX10521" fmla="*/ 606006 w 3526278"/>
                <a:gd name="connsiteY10521" fmla="*/ 1468119 h 2329115"/>
                <a:gd name="connsiteX10522" fmla="*/ 606897 w 3526278"/>
                <a:gd name="connsiteY10522" fmla="*/ 1467722 h 2329115"/>
                <a:gd name="connsiteX10523" fmla="*/ 606001 w 3526278"/>
                <a:gd name="connsiteY10523" fmla="*/ 1465660 h 2329115"/>
                <a:gd name="connsiteX10524" fmla="*/ 613967 w 3526278"/>
                <a:gd name="connsiteY10524" fmla="*/ 1447321 h 2329115"/>
                <a:gd name="connsiteX10525" fmla="*/ 616709 w 3526278"/>
                <a:gd name="connsiteY10525" fmla="*/ 1446238 h 2329115"/>
                <a:gd name="connsiteX10526" fmla="*/ 616122 w 3526278"/>
                <a:gd name="connsiteY10526" fmla="*/ 1444786 h 2329115"/>
                <a:gd name="connsiteX10527" fmla="*/ 623719 w 3526278"/>
                <a:gd name="connsiteY10527" fmla="*/ 1425999 h 2329115"/>
                <a:gd name="connsiteX10528" fmla="*/ 624450 w 3526278"/>
                <a:gd name="connsiteY10528" fmla="*/ 1425689 h 2329115"/>
                <a:gd name="connsiteX10529" fmla="*/ 623713 w 3526278"/>
                <a:gd name="connsiteY10529" fmla="*/ 1423911 h 2329115"/>
                <a:gd name="connsiteX10530" fmla="*/ 631310 w 3526278"/>
                <a:gd name="connsiteY10530" fmla="*/ 1405572 h 2329115"/>
                <a:gd name="connsiteX10531" fmla="*/ 634770 w 3526278"/>
                <a:gd name="connsiteY10531" fmla="*/ 1404138 h 2329115"/>
                <a:gd name="connsiteX10532" fmla="*/ 633834 w 3526278"/>
                <a:gd name="connsiteY10532" fmla="*/ 1401770 h 2329115"/>
                <a:gd name="connsiteX10533" fmla="*/ 641615 w 3526278"/>
                <a:gd name="connsiteY10533" fmla="*/ 1382089 h 2329115"/>
                <a:gd name="connsiteX10534" fmla="*/ 643389 w 3526278"/>
                <a:gd name="connsiteY10534" fmla="*/ 1381319 h 2329115"/>
                <a:gd name="connsiteX10535" fmla="*/ 642690 w 3526278"/>
                <a:gd name="connsiteY10535" fmla="*/ 1379631 h 2329115"/>
                <a:gd name="connsiteX10536" fmla="*/ 650286 w 3526278"/>
                <a:gd name="connsiteY10536" fmla="*/ 1361292 h 2329115"/>
                <a:gd name="connsiteX10537" fmla="*/ 653327 w 3526278"/>
                <a:gd name="connsiteY10537" fmla="*/ 1360032 h 2329115"/>
                <a:gd name="connsiteX10538" fmla="*/ 652811 w 3526278"/>
                <a:gd name="connsiteY10538" fmla="*/ 1358756 h 2329115"/>
                <a:gd name="connsiteX10539" fmla="*/ 660407 w 3526278"/>
                <a:gd name="connsiteY10539" fmla="*/ 1339969 h 2329115"/>
                <a:gd name="connsiteX10540" fmla="*/ 663291 w 3526278"/>
                <a:gd name="connsiteY10540" fmla="*/ 1338746 h 2329115"/>
                <a:gd name="connsiteX10541" fmla="*/ 662932 w 3526278"/>
                <a:gd name="connsiteY10541" fmla="*/ 1337881 h 2329115"/>
                <a:gd name="connsiteX10542" fmla="*/ 670528 w 3526278"/>
                <a:gd name="connsiteY10542" fmla="*/ 1319542 h 2329115"/>
                <a:gd name="connsiteX10543" fmla="*/ 671456 w 3526278"/>
                <a:gd name="connsiteY10543" fmla="*/ 1319157 h 2329115"/>
                <a:gd name="connsiteX10544" fmla="*/ 670523 w 3526278"/>
                <a:gd name="connsiteY10544" fmla="*/ 1317007 h 2329115"/>
                <a:gd name="connsiteX10545" fmla="*/ 678675 w 3526278"/>
                <a:gd name="connsiteY10545" fmla="*/ 1298220 h 2329115"/>
                <a:gd name="connsiteX10546" fmla="*/ 682197 w 3526278"/>
                <a:gd name="connsiteY10546" fmla="*/ 1296828 h 2329115"/>
                <a:gd name="connsiteX10547" fmla="*/ 681909 w 3526278"/>
                <a:gd name="connsiteY10547" fmla="*/ 1296132 h 2329115"/>
                <a:gd name="connsiteX10548" fmla="*/ 689505 w 3526278"/>
                <a:gd name="connsiteY10548" fmla="*/ 1277793 h 2329115"/>
                <a:gd name="connsiteX10549" fmla="*/ 692545 w 3526278"/>
                <a:gd name="connsiteY10549" fmla="*/ 1276533 h 2329115"/>
                <a:gd name="connsiteX10550" fmla="*/ 692030 w 3526278"/>
                <a:gd name="connsiteY10550" fmla="*/ 1275257 h 2329115"/>
                <a:gd name="connsiteX10551" fmla="*/ 699626 w 3526278"/>
                <a:gd name="connsiteY10551" fmla="*/ 1256470 h 2329115"/>
                <a:gd name="connsiteX10552" fmla="*/ 702269 w 3526278"/>
                <a:gd name="connsiteY10552" fmla="*/ 1255349 h 2329115"/>
                <a:gd name="connsiteX10553" fmla="*/ 709747 w 3526278"/>
                <a:gd name="connsiteY10553" fmla="*/ 1236414 h 2329115"/>
                <a:gd name="connsiteX10554" fmla="*/ 712636 w 3526278"/>
                <a:gd name="connsiteY10554" fmla="*/ 1235159 h 2329115"/>
                <a:gd name="connsiteX10555" fmla="*/ 720053 w 3526278"/>
                <a:gd name="connsiteY10555" fmla="*/ 1217251 h 2329115"/>
                <a:gd name="connsiteX10556" fmla="*/ 726414 w 3526278"/>
                <a:gd name="connsiteY10556" fmla="*/ 1214616 h 2329115"/>
                <a:gd name="connsiteX10557" fmla="*/ 733784 w 3526278"/>
                <a:gd name="connsiteY10557" fmla="*/ 1196824 h 2329115"/>
                <a:gd name="connsiteX10558" fmla="*/ 736612 w 3526278"/>
                <a:gd name="connsiteY10558" fmla="*/ 1195653 h 2329115"/>
                <a:gd name="connsiteX10559" fmla="*/ 736309 w 3526278"/>
                <a:gd name="connsiteY10559" fmla="*/ 1194921 h 2329115"/>
                <a:gd name="connsiteX10560" fmla="*/ 743905 w 3526278"/>
                <a:gd name="connsiteY10560" fmla="*/ 1176582 h 2329115"/>
                <a:gd name="connsiteX10561" fmla="*/ 746634 w 3526278"/>
                <a:gd name="connsiteY10561" fmla="*/ 1175451 h 2329115"/>
                <a:gd name="connsiteX10562" fmla="*/ 754027 w 3526278"/>
                <a:gd name="connsiteY10562" fmla="*/ 1157605 h 2329115"/>
                <a:gd name="connsiteX10563" fmla="*/ 759180 w 3526278"/>
                <a:gd name="connsiteY10563" fmla="*/ 1155470 h 2329115"/>
                <a:gd name="connsiteX10564" fmla="*/ 766863 w 3526278"/>
                <a:gd name="connsiteY10564" fmla="*/ 1137363 h 2329115"/>
                <a:gd name="connsiteX10565" fmla="*/ 771075 w 3526278"/>
                <a:gd name="connsiteY10565" fmla="*/ 1135660 h 2329115"/>
                <a:gd name="connsiteX10566" fmla="*/ 770468 w 3526278"/>
                <a:gd name="connsiteY10566" fmla="*/ 1134194 h 2329115"/>
                <a:gd name="connsiteX10567" fmla="*/ 778065 w 3526278"/>
                <a:gd name="connsiteY10567" fmla="*/ 1115855 h 2329115"/>
                <a:gd name="connsiteX10568" fmla="*/ 784480 w 3526278"/>
                <a:gd name="connsiteY10568" fmla="*/ 1113198 h 2329115"/>
                <a:gd name="connsiteX10569" fmla="*/ 790716 w 3526278"/>
                <a:gd name="connsiteY10569" fmla="*/ 1098143 h 2329115"/>
                <a:gd name="connsiteX10570" fmla="*/ 794006 w 3526278"/>
                <a:gd name="connsiteY10570" fmla="*/ 1096780 h 2329115"/>
                <a:gd name="connsiteX10571" fmla="*/ 793241 w 3526278"/>
                <a:gd name="connsiteY10571" fmla="*/ 1094975 h 2329115"/>
                <a:gd name="connsiteX10572" fmla="*/ 801022 w 3526278"/>
                <a:gd name="connsiteY10572" fmla="*/ 1076636 h 2329115"/>
                <a:gd name="connsiteX10573" fmla="*/ 808703 w 3526278"/>
                <a:gd name="connsiteY10573" fmla="*/ 1073530 h 2329115"/>
                <a:gd name="connsiteX10574" fmla="*/ 814753 w 3526278"/>
                <a:gd name="connsiteY10574" fmla="*/ 1058924 h 2329115"/>
                <a:gd name="connsiteX10575" fmla="*/ 820187 w 3526278"/>
                <a:gd name="connsiteY10575" fmla="*/ 1056673 h 2329115"/>
                <a:gd name="connsiteX10576" fmla="*/ 827404 w 3526278"/>
                <a:gd name="connsiteY10576" fmla="*/ 1037972 h 2329115"/>
                <a:gd name="connsiteX10577" fmla="*/ 833637 w 3526278"/>
                <a:gd name="connsiteY10577" fmla="*/ 1035202 h 2329115"/>
                <a:gd name="connsiteX10578" fmla="*/ 840056 w 3526278"/>
                <a:gd name="connsiteY10578" fmla="*/ 1019705 h 2329115"/>
                <a:gd name="connsiteX10579" fmla="*/ 843131 w 3526278"/>
                <a:gd name="connsiteY10579" fmla="*/ 1018431 h 2329115"/>
                <a:gd name="connsiteX10580" fmla="*/ 850732 w 3526278"/>
                <a:gd name="connsiteY10580" fmla="*/ 1000912 h 2329115"/>
                <a:gd name="connsiteX10581" fmla="*/ 857925 w 3526278"/>
                <a:gd name="connsiteY10581" fmla="*/ 998069 h 2329115"/>
                <a:gd name="connsiteX10582" fmla="*/ 864464 w 3526278"/>
                <a:gd name="connsiteY10582" fmla="*/ 983016 h 2329115"/>
                <a:gd name="connsiteX10583" fmla="*/ 873400 w 3526278"/>
                <a:gd name="connsiteY10583" fmla="*/ 979487 h 2329115"/>
                <a:gd name="connsiteX10584" fmla="*/ 879275 w 3526278"/>
                <a:gd name="connsiteY10584" fmla="*/ 965305 h 2329115"/>
                <a:gd name="connsiteX10585" fmla="*/ 884423 w 3526278"/>
                <a:gd name="connsiteY10585" fmla="*/ 963172 h 2329115"/>
                <a:gd name="connsiteX10586" fmla="*/ 892112 w 3526278"/>
                <a:gd name="connsiteY10586" fmla="*/ 944167 h 2329115"/>
                <a:gd name="connsiteX10587" fmla="*/ 899683 w 3526278"/>
                <a:gd name="connsiteY10587" fmla="*/ 940957 h 2329115"/>
                <a:gd name="connsiteX10588" fmla="*/ 905843 w 3526278"/>
                <a:gd name="connsiteY10588" fmla="*/ 926085 h 2329115"/>
                <a:gd name="connsiteX10589" fmla="*/ 911626 w 3526278"/>
                <a:gd name="connsiteY10589" fmla="*/ 923689 h 2329115"/>
                <a:gd name="connsiteX10590" fmla="*/ 918494 w 3526278"/>
                <a:gd name="connsiteY10590" fmla="*/ 907108 h 2329115"/>
                <a:gd name="connsiteX10591" fmla="*/ 925599 w 3526278"/>
                <a:gd name="connsiteY10591" fmla="*/ 904165 h 2329115"/>
                <a:gd name="connsiteX10592" fmla="*/ 931701 w 3526278"/>
                <a:gd name="connsiteY10592" fmla="*/ 889767 h 2329115"/>
                <a:gd name="connsiteX10593" fmla="*/ 941939 w 3526278"/>
                <a:gd name="connsiteY10593" fmla="*/ 885623 h 2329115"/>
                <a:gd name="connsiteX10594" fmla="*/ 947593 w 3526278"/>
                <a:gd name="connsiteY10594" fmla="*/ 870974 h 2329115"/>
                <a:gd name="connsiteX10595" fmla="*/ 955109 w 3526278"/>
                <a:gd name="connsiteY10595" fmla="*/ 867633 h 2329115"/>
                <a:gd name="connsiteX10596" fmla="*/ 960244 w 3526278"/>
                <a:gd name="connsiteY10596" fmla="*/ 855237 h 2329115"/>
                <a:gd name="connsiteX10597" fmla="*/ 970872 w 3526278"/>
                <a:gd name="connsiteY10597" fmla="*/ 850835 h 2329115"/>
                <a:gd name="connsiteX10598" fmla="*/ 976690 w 3526278"/>
                <a:gd name="connsiteY10598" fmla="*/ 836446 h 2329115"/>
                <a:gd name="connsiteX10599" fmla="*/ 986115 w 3526278"/>
                <a:gd name="connsiteY10599" fmla="*/ 832447 h 2329115"/>
                <a:gd name="connsiteX10600" fmla="*/ 991872 w 3526278"/>
                <a:gd name="connsiteY10600" fmla="*/ 818549 h 2329115"/>
                <a:gd name="connsiteX10601" fmla="*/ 998809 w 3526278"/>
                <a:gd name="connsiteY10601" fmla="*/ 815675 h 2329115"/>
                <a:gd name="connsiteX10602" fmla="*/ 1004523 w 3526278"/>
                <a:gd name="connsiteY10602" fmla="*/ 801208 h 2329115"/>
                <a:gd name="connsiteX10603" fmla="*/ 1016085 w 3526278"/>
                <a:gd name="connsiteY10603" fmla="*/ 796185 h 2329115"/>
                <a:gd name="connsiteX10604" fmla="*/ 1020971 w 3526278"/>
                <a:gd name="connsiteY10604" fmla="*/ 784390 h 2329115"/>
                <a:gd name="connsiteX10605" fmla="*/ 1030441 w 3526278"/>
                <a:gd name="connsiteY10605" fmla="*/ 780467 h 2329115"/>
                <a:gd name="connsiteX10606" fmla="*/ 1036152 w 3526278"/>
                <a:gd name="connsiteY10606" fmla="*/ 766678 h 2329115"/>
                <a:gd name="connsiteX10607" fmla="*/ 1046571 w 3526278"/>
                <a:gd name="connsiteY10607" fmla="*/ 762362 h 2329115"/>
                <a:gd name="connsiteX10608" fmla="*/ 1051519 w 3526278"/>
                <a:gd name="connsiteY10608" fmla="*/ 750416 h 2329115"/>
                <a:gd name="connsiteX10609" fmla="*/ 1062199 w 3526278"/>
                <a:gd name="connsiteY10609" fmla="*/ 745992 h 2329115"/>
                <a:gd name="connsiteX10610" fmla="*/ 1067780 w 3526278"/>
                <a:gd name="connsiteY10610" fmla="*/ 732519 h 2329115"/>
                <a:gd name="connsiteX10611" fmla="*/ 1078515 w 3526278"/>
                <a:gd name="connsiteY10611" fmla="*/ 728072 h 2329115"/>
                <a:gd name="connsiteX10612" fmla="*/ 1082962 w 3526278"/>
                <a:gd name="connsiteY10612" fmla="*/ 717337 h 2329115"/>
                <a:gd name="connsiteX10613" fmla="*/ 1093139 w 3526278"/>
                <a:gd name="connsiteY10613" fmla="*/ 713121 h 2329115"/>
                <a:gd name="connsiteX10614" fmla="*/ 1098328 w 3526278"/>
                <a:gd name="connsiteY10614" fmla="*/ 700891 h 2329115"/>
                <a:gd name="connsiteX10615" fmla="*/ 1109531 w 3526278"/>
                <a:gd name="connsiteY10615" fmla="*/ 696361 h 2329115"/>
                <a:gd name="connsiteX10616" fmla="*/ 1114591 w 3526278"/>
                <a:gd name="connsiteY10616" fmla="*/ 683550 h 2329115"/>
                <a:gd name="connsiteX10617" fmla="*/ 1124929 w 3526278"/>
                <a:gd name="connsiteY10617" fmla="*/ 679058 h 2329115"/>
                <a:gd name="connsiteX10618" fmla="*/ 1129957 w 3526278"/>
                <a:gd name="connsiteY10618" fmla="*/ 666917 h 2329115"/>
                <a:gd name="connsiteX10619" fmla="*/ 1141903 w 3526278"/>
                <a:gd name="connsiteY10619" fmla="*/ 661969 h 2329115"/>
                <a:gd name="connsiteX10620" fmla="*/ 1146219 w 3526278"/>
                <a:gd name="connsiteY10620" fmla="*/ 651550 h 2329115"/>
                <a:gd name="connsiteX10621" fmla="*/ 1157141 w 3526278"/>
                <a:gd name="connsiteY10621" fmla="*/ 647026 h 2329115"/>
                <a:gd name="connsiteX10622" fmla="*/ 1161771 w 3526278"/>
                <a:gd name="connsiteY10622" fmla="*/ 636369 h 2329115"/>
                <a:gd name="connsiteX10623" fmla="*/ 1174673 w 3526278"/>
                <a:gd name="connsiteY10623" fmla="*/ 631273 h 2329115"/>
                <a:gd name="connsiteX10624" fmla="*/ 1179297 w 3526278"/>
                <a:gd name="connsiteY10624" fmla="*/ 620107 h 2329115"/>
                <a:gd name="connsiteX10625" fmla="*/ 1191244 w 3526278"/>
                <a:gd name="connsiteY10625" fmla="*/ 615159 h 2329115"/>
                <a:gd name="connsiteX10626" fmla="*/ 1191925 w 3526278"/>
                <a:gd name="connsiteY10626" fmla="*/ 613516 h 2329115"/>
                <a:gd name="connsiteX10627" fmla="*/ 1177868 w 3526278"/>
                <a:gd name="connsiteY10627" fmla="*/ 619764 h 2329115"/>
                <a:gd name="connsiteX10628" fmla="*/ 1175121 w 3526278"/>
                <a:gd name="connsiteY10628" fmla="*/ 626237 h 2329115"/>
                <a:gd name="connsiteX10629" fmla="*/ 1163142 w 3526278"/>
                <a:gd name="connsiteY10629" fmla="*/ 631081 h 2329115"/>
                <a:gd name="connsiteX10630" fmla="*/ 1158860 w 3526278"/>
                <a:gd name="connsiteY10630" fmla="*/ 641419 h 2329115"/>
                <a:gd name="connsiteX10631" fmla="*/ 1145483 w 3526278"/>
                <a:gd name="connsiteY10631" fmla="*/ 646960 h 2329115"/>
                <a:gd name="connsiteX10632" fmla="*/ 1141148 w 3526278"/>
                <a:gd name="connsiteY10632" fmla="*/ 657680 h 2329115"/>
                <a:gd name="connsiteX10633" fmla="*/ 1130358 w 3526278"/>
                <a:gd name="connsiteY10633" fmla="*/ 662259 h 2329115"/>
                <a:gd name="connsiteX10634" fmla="*/ 1125781 w 3526278"/>
                <a:gd name="connsiteY10634" fmla="*/ 673047 h 2329115"/>
                <a:gd name="connsiteX10635" fmla="*/ 1113606 w 3526278"/>
                <a:gd name="connsiteY10635" fmla="*/ 677969 h 2329115"/>
                <a:gd name="connsiteX10636" fmla="*/ 1109149 w 3526278"/>
                <a:gd name="connsiteY10636" fmla="*/ 688228 h 2329115"/>
                <a:gd name="connsiteX10637" fmla="*/ 1096248 w 3526278"/>
                <a:gd name="connsiteY10637" fmla="*/ 693324 h 2329115"/>
                <a:gd name="connsiteX10638" fmla="*/ 1091622 w 3526278"/>
                <a:gd name="connsiteY10638" fmla="*/ 704490 h 2329115"/>
                <a:gd name="connsiteX10639" fmla="*/ 1080456 w 3526278"/>
                <a:gd name="connsiteY10639" fmla="*/ 709115 h 2329115"/>
                <a:gd name="connsiteX10640" fmla="*/ 1075361 w 3526278"/>
                <a:gd name="connsiteY10640" fmla="*/ 722018 h 2329115"/>
                <a:gd name="connsiteX10641" fmla="*/ 1064703 w 3526278"/>
                <a:gd name="connsiteY10641" fmla="*/ 726648 h 2329115"/>
                <a:gd name="connsiteX10642" fmla="*/ 1060179 w 3526278"/>
                <a:gd name="connsiteY10642" fmla="*/ 737569 h 2329115"/>
                <a:gd name="connsiteX10643" fmla="*/ 1050002 w 3526278"/>
                <a:gd name="connsiteY10643" fmla="*/ 741785 h 2329115"/>
                <a:gd name="connsiteX10644" fmla="*/ 1044812 w 3526278"/>
                <a:gd name="connsiteY10644" fmla="*/ 754015 h 2329115"/>
                <a:gd name="connsiteX10645" fmla="*/ 1032832 w 3526278"/>
                <a:gd name="connsiteY10645" fmla="*/ 758859 h 2329115"/>
                <a:gd name="connsiteX10646" fmla="*/ 1028550 w 3526278"/>
                <a:gd name="connsiteY10646" fmla="*/ 769197 h 2329115"/>
                <a:gd name="connsiteX10647" fmla="*/ 1019441 w 3526278"/>
                <a:gd name="connsiteY10647" fmla="*/ 772970 h 2329115"/>
                <a:gd name="connsiteX10648" fmla="*/ 1013369 w 3526278"/>
                <a:gd name="connsiteY10648" fmla="*/ 787989 h 2329115"/>
                <a:gd name="connsiteX10649" fmla="*/ 1001138 w 3526278"/>
                <a:gd name="connsiteY10649" fmla="*/ 793179 h 2329115"/>
                <a:gd name="connsiteX10650" fmla="*/ 996922 w 3526278"/>
                <a:gd name="connsiteY10650" fmla="*/ 803356 h 2329115"/>
                <a:gd name="connsiteX10651" fmla="*/ 987452 w 3526278"/>
                <a:gd name="connsiteY10651" fmla="*/ 807279 h 2329115"/>
                <a:gd name="connsiteX10652" fmla="*/ 981741 w 3526278"/>
                <a:gd name="connsiteY10652" fmla="*/ 821068 h 2329115"/>
                <a:gd name="connsiteX10653" fmla="*/ 975364 w 3526278"/>
                <a:gd name="connsiteY10653" fmla="*/ 823710 h 2329115"/>
                <a:gd name="connsiteX10654" fmla="*/ 968904 w 3526278"/>
                <a:gd name="connsiteY10654" fmla="*/ 839676 h 2329115"/>
                <a:gd name="connsiteX10655" fmla="*/ 956991 w 3526278"/>
                <a:gd name="connsiteY10655" fmla="*/ 844727 h 2329115"/>
                <a:gd name="connsiteX10656" fmla="*/ 952642 w 3526278"/>
                <a:gd name="connsiteY10656" fmla="*/ 855227 h 2329115"/>
                <a:gd name="connsiteX10657" fmla="*/ 943533 w 3526278"/>
                <a:gd name="connsiteY10657" fmla="*/ 859000 h 2329115"/>
                <a:gd name="connsiteX10658" fmla="*/ 937461 w 3526278"/>
                <a:gd name="connsiteY10658" fmla="*/ 874019 h 2329115"/>
                <a:gd name="connsiteX10659" fmla="*/ 931067 w 3526278"/>
                <a:gd name="connsiteY10659" fmla="*/ 876732 h 2329115"/>
                <a:gd name="connsiteX10660" fmla="*/ 924624 w 3526278"/>
                <a:gd name="connsiteY10660" fmla="*/ 891916 h 2329115"/>
                <a:gd name="connsiteX10661" fmla="*/ 913780 w 3526278"/>
                <a:gd name="connsiteY10661" fmla="*/ 896300 h 2329115"/>
                <a:gd name="connsiteX10662" fmla="*/ 908363 w 3526278"/>
                <a:gd name="connsiteY10662" fmla="*/ 910337 h 2329115"/>
                <a:gd name="connsiteX10663" fmla="*/ 901591 w 3526278"/>
                <a:gd name="connsiteY10663" fmla="*/ 913347 h 2329115"/>
                <a:gd name="connsiteX10664" fmla="*/ 895711 w 3526278"/>
                <a:gd name="connsiteY10664" fmla="*/ 928235 h 2329115"/>
                <a:gd name="connsiteX10665" fmla="*/ 887910 w 3526278"/>
                <a:gd name="connsiteY10665" fmla="*/ 931624 h 2329115"/>
                <a:gd name="connsiteX10666" fmla="*/ 882504 w 3526278"/>
                <a:gd name="connsiteY10666" fmla="*/ 943787 h 2329115"/>
                <a:gd name="connsiteX10667" fmla="*/ 872945 w 3526278"/>
                <a:gd name="connsiteY10667" fmla="*/ 947476 h 2329115"/>
                <a:gd name="connsiteX10668" fmla="*/ 866613 w 3526278"/>
                <a:gd name="connsiteY10668" fmla="*/ 962763 h 2329115"/>
                <a:gd name="connsiteX10669" fmla="*/ 860870 w 3526278"/>
                <a:gd name="connsiteY10669" fmla="*/ 965142 h 2329115"/>
                <a:gd name="connsiteX10670" fmla="*/ 853961 w 3526278"/>
                <a:gd name="connsiteY10670" fmla="*/ 982636 h 2329115"/>
                <a:gd name="connsiteX10671" fmla="*/ 848290 w 3526278"/>
                <a:gd name="connsiteY10671" fmla="*/ 985100 h 2329115"/>
                <a:gd name="connsiteX10672" fmla="*/ 841125 w 3526278"/>
                <a:gd name="connsiteY10672" fmla="*/ 1001983 h 2329115"/>
                <a:gd name="connsiteX10673" fmla="*/ 833444 w 3526278"/>
                <a:gd name="connsiteY10673" fmla="*/ 1005089 h 2329115"/>
                <a:gd name="connsiteX10674" fmla="*/ 827394 w 3526278"/>
                <a:gd name="connsiteY10674" fmla="*/ 1019695 h 2329115"/>
                <a:gd name="connsiteX10675" fmla="*/ 821325 w 3526278"/>
                <a:gd name="connsiteY10675" fmla="*/ 1022209 h 2329115"/>
                <a:gd name="connsiteX10676" fmla="*/ 814743 w 3526278"/>
                <a:gd name="connsiteY10676" fmla="*/ 1038486 h 2329115"/>
                <a:gd name="connsiteX10677" fmla="*/ 808349 w 3526278"/>
                <a:gd name="connsiteY10677" fmla="*/ 1041199 h 2329115"/>
                <a:gd name="connsiteX10678" fmla="*/ 801906 w 3526278"/>
                <a:gd name="connsiteY10678" fmla="*/ 1056383 h 2329115"/>
                <a:gd name="connsiteX10679" fmla="*/ 795217 w 3526278"/>
                <a:gd name="connsiteY10679" fmla="*/ 1059088 h 2329115"/>
                <a:gd name="connsiteX10680" fmla="*/ 788174 w 3526278"/>
                <a:gd name="connsiteY10680" fmla="*/ 1077335 h 2329115"/>
                <a:gd name="connsiteX10681" fmla="*/ 781942 w 3526278"/>
                <a:gd name="connsiteY10681" fmla="*/ 1080105 h 2329115"/>
                <a:gd name="connsiteX10682" fmla="*/ 775523 w 3526278"/>
                <a:gd name="connsiteY10682" fmla="*/ 1095602 h 2329115"/>
                <a:gd name="connsiteX10683" fmla="*/ 772138 w 3526278"/>
                <a:gd name="connsiteY10683" fmla="*/ 1097004 h 2329115"/>
                <a:gd name="connsiteX10684" fmla="*/ 765217 w 3526278"/>
                <a:gd name="connsiteY10684" fmla="*/ 1113314 h 2329115"/>
                <a:gd name="connsiteX10685" fmla="*/ 758838 w 3526278"/>
                <a:gd name="connsiteY10685" fmla="*/ 1115893 h 2329115"/>
                <a:gd name="connsiteX10686" fmla="*/ 759082 w 3526278"/>
                <a:gd name="connsiteY10686" fmla="*/ 1116483 h 2329115"/>
                <a:gd name="connsiteX10687" fmla="*/ 751486 w 3526278"/>
                <a:gd name="connsiteY10687" fmla="*/ 1134822 h 2329115"/>
                <a:gd name="connsiteX10688" fmla="*/ 745071 w 3526278"/>
                <a:gd name="connsiteY10688" fmla="*/ 1137479 h 2329115"/>
                <a:gd name="connsiteX10689" fmla="*/ 738835 w 3526278"/>
                <a:gd name="connsiteY10689" fmla="*/ 1152534 h 2329115"/>
                <a:gd name="connsiteX10690" fmla="*/ 735559 w 3526278"/>
                <a:gd name="connsiteY10690" fmla="*/ 1153891 h 2329115"/>
                <a:gd name="connsiteX10691" fmla="*/ 736310 w 3526278"/>
                <a:gd name="connsiteY10691" fmla="*/ 1155702 h 2329115"/>
                <a:gd name="connsiteX10692" fmla="*/ 728713 w 3526278"/>
                <a:gd name="connsiteY10692" fmla="*/ 1174041 h 2329115"/>
                <a:gd name="connsiteX10693" fmla="*/ 725866 w 3526278"/>
                <a:gd name="connsiteY10693" fmla="*/ 1175221 h 2329115"/>
                <a:gd name="connsiteX10694" fmla="*/ 726188 w 3526278"/>
                <a:gd name="connsiteY10694" fmla="*/ 1175944 h 2329115"/>
                <a:gd name="connsiteX10695" fmla="*/ 718036 w 3526278"/>
                <a:gd name="connsiteY10695" fmla="*/ 1194283 h 2329115"/>
                <a:gd name="connsiteX10696" fmla="*/ 711489 w 3526278"/>
                <a:gd name="connsiteY10696" fmla="*/ 1196810 h 2329115"/>
                <a:gd name="connsiteX10697" fmla="*/ 704675 w 3526278"/>
                <a:gd name="connsiteY10697" fmla="*/ 1213260 h 2329115"/>
                <a:gd name="connsiteX10698" fmla="*/ 701848 w 3526278"/>
                <a:gd name="connsiteY10698" fmla="*/ 1214432 h 2329115"/>
                <a:gd name="connsiteX10699" fmla="*/ 702151 w 3526278"/>
                <a:gd name="connsiteY10699" fmla="*/ 1215163 h 2329115"/>
                <a:gd name="connsiteX10700" fmla="*/ 694554 w 3526278"/>
                <a:gd name="connsiteY10700" fmla="*/ 1233502 h 2329115"/>
                <a:gd name="connsiteX10701" fmla="*/ 691513 w 3526278"/>
                <a:gd name="connsiteY10701" fmla="*/ 1234761 h 2329115"/>
                <a:gd name="connsiteX10702" fmla="*/ 692030 w 3526278"/>
                <a:gd name="connsiteY10702" fmla="*/ 1236038 h 2329115"/>
                <a:gd name="connsiteX10703" fmla="*/ 684433 w 3526278"/>
                <a:gd name="connsiteY10703" fmla="*/ 1254824 h 2329115"/>
                <a:gd name="connsiteX10704" fmla="*/ 681788 w 3526278"/>
                <a:gd name="connsiteY10704" fmla="*/ 1255947 h 2329115"/>
                <a:gd name="connsiteX10705" fmla="*/ 674127 w 3526278"/>
                <a:gd name="connsiteY10705" fmla="*/ 1274882 h 2329115"/>
                <a:gd name="connsiteX10706" fmla="*/ 669959 w 3526278"/>
                <a:gd name="connsiteY10706" fmla="*/ 1276650 h 2329115"/>
                <a:gd name="connsiteX10707" fmla="*/ 662926 w 3526278"/>
                <a:gd name="connsiteY10707" fmla="*/ 1294043 h 2329115"/>
                <a:gd name="connsiteX10708" fmla="*/ 660043 w 3526278"/>
                <a:gd name="connsiteY10708" fmla="*/ 1295266 h 2329115"/>
                <a:gd name="connsiteX10709" fmla="*/ 660402 w 3526278"/>
                <a:gd name="connsiteY10709" fmla="*/ 1296132 h 2329115"/>
                <a:gd name="connsiteX10710" fmla="*/ 652805 w 3526278"/>
                <a:gd name="connsiteY10710" fmla="*/ 1314471 h 2329115"/>
                <a:gd name="connsiteX10711" fmla="*/ 649764 w 3526278"/>
                <a:gd name="connsiteY10711" fmla="*/ 1315730 h 2329115"/>
                <a:gd name="connsiteX10712" fmla="*/ 650281 w 3526278"/>
                <a:gd name="connsiteY10712" fmla="*/ 1317007 h 2329115"/>
                <a:gd name="connsiteX10713" fmla="*/ 642684 w 3526278"/>
                <a:gd name="connsiteY10713" fmla="*/ 1335793 h 2329115"/>
                <a:gd name="connsiteX10714" fmla="*/ 639795 w 3526278"/>
                <a:gd name="connsiteY10714" fmla="*/ 1337019 h 2329115"/>
                <a:gd name="connsiteX10715" fmla="*/ 640162 w 3526278"/>
                <a:gd name="connsiteY10715" fmla="*/ 1337881 h 2329115"/>
                <a:gd name="connsiteX10716" fmla="*/ 632380 w 3526278"/>
                <a:gd name="connsiteY10716" fmla="*/ 1356220 h 2329115"/>
                <a:gd name="connsiteX10717" fmla="*/ 628401 w 3526278"/>
                <a:gd name="connsiteY10717" fmla="*/ 1357829 h 2329115"/>
                <a:gd name="connsiteX10718" fmla="*/ 628775 w 3526278"/>
                <a:gd name="connsiteY10718" fmla="*/ 1358756 h 2329115"/>
                <a:gd name="connsiteX10719" fmla="*/ 621178 w 3526278"/>
                <a:gd name="connsiteY10719" fmla="*/ 1377542 h 2329115"/>
                <a:gd name="connsiteX10720" fmla="*/ 620447 w 3526278"/>
                <a:gd name="connsiteY10720" fmla="*/ 1377853 h 2329115"/>
                <a:gd name="connsiteX10721" fmla="*/ 621184 w 3526278"/>
                <a:gd name="connsiteY10721" fmla="*/ 1379631 h 2329115"/>
                <a:gd name="connsiteX10722" fmla="*/ 613588 w 3526278"/>
                <a:gd name="connsiteY10722" fmla="*/ 1397970 h 2329115"/>
                <a:gd name="connsiteX10723" fmla="*/ 610145 w 3526278"/>
                <a:gd name="connsiteY10723" fmla="*/ 1399396 h 2329115"/>
                <a:gd name="connsiteX10724" fmla="*/ 611063 w 3526278"/>
                <a:gd name="connsiteY10724" fmla="*/ 1401770 h 2329115"/>
                <a:gd name="connsiteX10725" fmla="*/ 603466 w 3526278"/>
                <a:gd name="connsiteY10725" fmla="*/ 1421452 h 2329115"/>
                <a:gd name="connsiteX10726" fmla="*/ 602593 w 3526278"/>
                <a:gd name="connsiteY10726" fmla="*/ 1421840 h 2329115"/>
                <a:gd name="connsiteX10727" fmla="*/ 603472 w 3526278"/>
                <a:gd name="connsiteY10727" fmla="*/ 1423911 h 2329115"/>
                <a:gd name="connsiteX10728" fmla="*/ 595691 w 3526278"/>
                <a:gd name="connsiteY10728" fmla="*/ 1442250 h 2329115"/>
                <a:gd name="connsiteX10729" fmla="*/ 591710 w 3526278"/>
                <a:gd name="connsiteY10729" fmla="*/ 1443859 h 2329115"/>
                <a:gd name="connsiteX10730" fmla="*/ 592084 w 3526278"/>
                <a:gd name="connsiteY10730" fmla="*/ 1444786 h 2329115"/>
                <a:gd name="connsiteX10731" fmla="*/ 584489 w 3526278"/>
                <a:gd name="connsiteY10731" fmla="*/ 1463572 h 2329115"/>
                <a:gd name="connsiteX10732" fmla="*/ 583757 w 3526278"/>
                <a:gd name="connsiteY10732" fmla="*/ 1463882 h 2329115"/>
                <a:gd name="connsiteX10733" fmla="*/ 584494 w 3526278"/>
                <a:gd name="connsiteY10733" fmla="*/ 1465660 h 2329115"/>
                <a:gd name="connsiteX10734" fmla="*/ 576898 w 3526278"/>
                <a:gd name="connsiteY10734" fmla="*/ 1483999 h 2329115"/>
                <a:gd name="connsiteX10735" fmla="*/ 575637 w 3526278"/>
                <a:gd name="connsiteY10735" fmla="*/ 1484521 h 2329115"/>
                <a:gd name="connsiteX10736" fmla="*/ 576904 w 3526278"/>
                <a:gd name="connsiteY10736" fmla="*/ 1487800 h 2329115"/>
                <a:gd name="connsiteX10737" fmla="*/ 569307 w 3526278"/>
                <a:gd name="connsiteY10737" fmla="*/ 1507481 h 2329115"/>
                <a:gd name="connsiteX10738" fmla="*/ 568399 w 3526278"/>
                <a:gd name="connsiteY10738" fmla="*/ 1507884 h 2329115"/>
                <a:gd name="connsiteX10739" fmla="*/ 569312 w 3526278"/>
                <a:gd name="connsiteY10739" fmla="*/ 1509940 h 2329115"/>
                <a:gd name="connsiteX10740" fmla="*/ 561160 w 3526278"/>
                <a:gd name="connsiteY10740" fmla="*/ 1528279 h 2329115"/>
                <a:gd name="connsiteX10741" fmla="*/ 558557 w 3526278"/>
                <a:gd name="connsiteY10741" fmla="*/ 1529284 h 2329115"/>
                <a:gd name="connsiteX10742" fmla="*/ 559191 w 3526278"/>
                <a:gd name="connsiteY10742" fmla="*/ 1530814 h 2329115"/>
                <a:gd name="connsiteX10743" fmla="*/ 551410 w 3526278"/>
                <a:gd name="connsiteY10743" fmla="*/ 1549601 h 2329115"/>
                <a:gd name="connsiteX10744" fmla="*/ 548859 w 3526278"/>
                <a:gd name="connsiteY10744" fmla="*/ 1550657 h 2329115"/>
                <a:gd name="connsiteX10745" fmla="*/ 550335 w 3526278"/>
                <a:gd name="connsiteY10745" fmla="*/ 1554219 h 2329115"/>
                <a:gd name="connsiteX10746" fmla="*/ 543305 w 3526278"/>
                <a:gd name="connsiteY10746" fmla="*/ 1571191 h 2329115"/>
                <a:gd name="connsiteX10747" fmla="*/ 545275 w 3526278"/>
                <a:gd name="connsiteY10747" fmla="*/ 1575726 h 2329115"/>
                <a:gd name="connsiteX10748" fmla="*/ 537309 w 3526278"/>
                <a:gd name="connsiteY10748" fmla="*/ 1594065 h 2329115"/>
                <a:gd name="connsiteX10749" fmla="*/ 536053 w 3526278"/>
                <a:gd name="connsiteY10749" fmla="*/ 1594561 h 2329115"/>
                <a:gd name="connsiteX10750" fmla="*/ 537683 w 3526278"/>
                <a:gd name="connsiteY10750" fmla="*/ 1598499 h 2329115"/>
                <a:gd name="connsiteX10751" fmla="*/ 530087 w 3526278"/>
                <a:gd name="connsiteY10751" fmla="*/ 1616838 h 2329115"/>
                <a:gd name="connsiteX10752" fmla="*/ 528972 w 3526278"/>
                <a:gd name="connsiteY10752" fmla="*/ 1617300 h 2329115"/>
                <a:gd name="connsiteX10753" fmla="*/ 530093 w 3526278"/>
                <a:gd name="connsiteY10753" fmla="*/ 1620006 h 2329115"/>
                <a:gd name="connsiteX10754" fmla="*/ 522497 w 3526278"/>
                <a:gd name="connsiteY10754" fmla="*/ 1638346 h 2329115"/>
                <a:gd name="connsiteX10755" fmla="*/ 520902 w 3526278"/>
                <a:gd name="connsiteY10755" fmla="*/ 1639006 h 2329115"/>
                <a:gd name="connsiteX10756" fmla="*/ 522502 w 3526278"/>
                <a:gd name="connsiteY10756" fmla="*/ 1642779 h 2329115"/>
                <a:gd name="connsiteX10757" fmla="*/ 515410 w 3526278"/>
                <a:gd name="connsiteY10757" fmla="*/ 1659495 h 2329115"/>
                <a:gd name="connsiteX10758" fmla="*/ 517442 w 3526278"/>
                <a:gd name="connsiteY10758" fmla="*/ 1664286 h 2329115"/>
                <a:gd name="connsiteX10759" fmla="*/ 509660 w 3526278"/>
                <a:gd name="connsiteY10759" fmla="*/ 1682625 h 2329115"/>
                <a:gd name="connsiteX10760" fmla="*/ 507167 w 3526278"/>
                <a:gd name="connsiteY10760" fmla="*/ 1683633 h 2329115"/>
                <a:gd name="connsiteX10761" fmla="*/ 508585 w 3526278"/>
                <a:gd name="connsiteY10761" fmla="*/ 1687058 h 2329115"/>
                <a:gd name="connsiteX10762" fmla="*/ 501077 w 3526278"/>
                <a:gd name="connsiteY10762" fmla="*/ 1705186 h 2329115"/>
                <a:gd name="connsiteX10763" fmla="*/ 503525 w 3526278"/>
                <a:gd name="connsiteY10763" fmla="*/ 1711096 h 2329115"/>
                <a:gd name="connsiteX10764" fmla="*/ 496803 w 3526278"/>
                <a:gd name="connsiteY10764" fmla="*/ 1727326 h 2329115"/>
                <a:gd name="connsiteX10765" fmla="*/ 498464 w 3526278"/>
                <a:gd name="connsiteY10765" fmla="*/ 1731338 h 2329115"/>
                <a:gd name="connsiteX10766" fmla="*/ 490868 w 3526278"/>
                <a:gd name="connsiteY10766" fmla="*/ 1749678 h 2329115"/>
                <a:gd name="connsiteX10767" fmla="*/ 488859 w 3526278"/>
                <a:gd name="connsiteY10767" fmla="*/ 1750510 h 2329115"/>
                <a:gd name="connsiteX10768" fmla="*/ 490873 w 3526278"/>
                <a:gd name="connsiteY10768" fmla="*/ 1755376 h 2329115"/>
                <a:gd name="connsiteX10769" fmla="*/ 483525 w 3526278"/>
                <a:gd name="connsiteY10769" fmla="*/ 1773119 h 2329115"/>
                <a:gd name="connsiteX10770" fmla="*/ 485813 w 3526278"/>
                <a:gd name="connsiteY10770" fmla="*/ 1778781 h 2329115"/>
                <a:gd name="connsiteX10771" fmla="*/ 478499 w 3526278"/>
                <a:gd name="connsiteY10771" fmla="*/ 1796871 h 2329115"/>
                <a:gd name="connsiteX10772" fmla="*/ 480753 w 3526278"/>
                <a:gd name="connsiteY10772" fmla="*/ 1802186 h 2329115"/>
                <a:gd name="connsiteX10773" fmla="*/ 473287 w 3526278"/>
                <a:gd name="connsiteY10773" fmla="*/ 1819782 h 2329115"/>
                <a:gd name="connsiteX10774" fmla="*/ 475693 w 3526278"/>
                <a:gd name="connsiteY10774" fmla="*/ 1825591 h 2329115"/>
                <a:gd name="connsiteX10775" fmla="*/ 469210 w 3526278"/>
                <a:gd name="connsiteY10775" fmla="*/ 1841242 h 2329115"/>
                <a:gd name="connsiteX10776" fmla="*/ 471898 w 3526278"/>
                <a:gd name="connsiteY10776" fmla="*/ 1847732 h 2329115"/>
                <a:gd name="connsiteX10777" fmla="*/ 464651 w 3526278"/>
                <a:gd name="connsiteY10777" fmla="*/ 1865227 h 2329115"/>
                <a:gd name="connsiteX10778" fmla="*/ 466836 w 3526278"/>
                <a:gd name="connsiteY10778" fmla="*/ 1870503 h 2329115"/>
                <a:gd name="connsiteX10779" fmla="*/ 459590 w 3526278"/>
                <a:gd name="connsiteY10779" fmla="*/ 1887998 h 2329115"/>
                <a:gd name="connsiteX10780" fmla="*/ 461776 w 3526278"/>
                <a:gd name="connsiteY10780" fmla="*/ 1893276 h 2329115"/>
                <a:gd name="connsiteX10781" fmla="*/ 454267 w 3526278"/>
                <a:gd name="connsiteY10781" fmla="*/ 1911404 h 2329115"/>
                <a:gd name="connsiteX10782" fmla="*/ 456715 w 3526278"/>
                <a:gd name="connsiteY10782" fmla="*/ 1917314 h 2329115"/>
                <a:gd name="connsiteX10783" fmla="*/ 450734 w 3526278"/>
                <a:gd name="connsiteY10783" fmla="*/ 1931754 h 2329115"/>
                <a:gd name="connsiteX10784" fmla="*/ 454185 w 3526278"/>
                <a:gd name="connsiteY10784" fmla="*/ 1940086 h 2329115"/>
                <a:gd name="connsiteX10785" fmla="*/ 447680 w 3526278"/>
                <a:gd name="connsiteY10785" fmla="*/ 1955791 h 2329115"/>
                <a:gd name="connsiteX10786" fmla="*/ 451655 w 3526278"/>
                <a:gd name="connsiteY10786" fmla="*/ 1965389 h 2329115"/>
                <a:gd name="connsiteX10787" fmla="*/ 444359 w 3526278"/>
                <a:gd name="connsiteY10787" fmla="*/ 1983004 h 2329115"/>
                <a:gd name="connsiteX10788" fmla="*/ 446593 w 3526278"/>
                <a:gd name="connsiteY10788" fmla="*/ 1988793 h 2329115"/>
                <a:gd name="connsiteX10789" fmla="*/ 440403 w 3526278"/>
                <a:gd name="connsiteY10789" fmla="*/ 2004834 h 2329115"/>
                <a:gd name="connsiteX10790" fmla="*/ 444064 w 3526278"/>
                <a:gd name="connsiteY10790" fmla="*/ 2013463 h 2329115"/>
                <a:gd name="connsiteX10791" fmla="*/ 437878 w 3526278"/>
                <a:gd name="connsiteY10791" fmla="*/ 2028042 h 2329115"/>
                <a:gd name="connsiteX10792" fmla="*/ 441534 w 3526278"/>
                <a:gd name="connsiteY10792" fmla="*/ 2036868 h 2329115"/>
                <a:gd name="connsiteX10793" fmla="*/ 435378 w 3526278"/>
                <a:gd name="connsiteY10793" fmla="*/ 2051730 h 2329115"/>
                <a:gd name="connsiteX10794" fmla="*/ 439003 w 3526278"/>
                <a:gd name="connsiteY10794" fmla="*/ 2060274 h 2329115"/>
                <a:gd name="connsiteX10795" fmla="*/ 432638 w 3526278"/>
                <a:gd name="connsiteY10795" fmla="*/ 2075274 h 2329115"/>
                <a:gd name="connsiteX10796" fmla="*/ 436473 w 3526278"/>
                <a:gd name="connsiteY10796" fmla="*/ 2084311 h 2329115"/>
                <a:gd name="connsiteX10797" fmla="*/ 430377 w 3526278"/>
                <a:gd name="connsiteY10797" fmla="*/ 2098679 h 2329115"/>
                <a:gd name="connsiteX10798" fmla="*/ 433943 w 3526278"/>
                <a:gd name="connsiteY10798" fmla="*/ 2107083 h 2329115"/>
                <a:gd name="connsiteX10799" fmla="*/ 426453 w 3526278"/>
                <a:gd name="connsiteY10799" fmla="*/ 2124734 h 2329115"/>
                <a:gd name="connsiteX10800" fmla="*/ 430147 w 3526278"/>
                <a:gd name="connsiteY10800" fmla="*/ 2133651 h 2329115"/>
                <a:gd name="connsiteX10801" fmla="*/ 425358 w 3526278"/>
                <a:gd name="connsiteY10801" fmla="*/ 2145213 h 2329115"/>
                <a:gd name="connsiteX10802" fmla="*/ 430147 w 3526278"/>
                <a:gd name="connsiteY10802" fmla="*/ 2157057 h 2329115"/>
                <a:gd name="connsiteX10803" fmla="*/ 424109 w 3526278"/>
                <a:gd name="connsiteY10803" fmla="*/ 2171991 h 2329115"/>
                <a:gd name="connsiteX10804" fmla="*/ 427617 w 3526278"/>
                <a:gd name="connsiteY10804" fmla="*/ 2180461 h 2329115"/>
                <a:gd name="connsiteX10805" fmla="*/ 422688 w 3526278"/>
                <a:gd name="connsiteY10805" fmla="*/ 2192361 h 2329115"/>
                <a:gd name="connsiteX10806" fmla="*/ 427617 w 3526278"/>
                <a:gd name="connsiteY10806" fmla="*/ 2205131 h 2329115"/>
                <a:gd name="connsiteX10807" fmla="*/ 421468 w 3526278"/>
                <a:gd name="connsiteY10807" fmla="*/ 2221063 h 2329115"/>
                <a:gd name="connsiteX10808" fmla="*/ 425086 w 3526278"/>
                <a:gd name="connsiteY10808" fmla="*/ 2229802 h 2329115"/>
                <a:gd name="connsiteX10809" fmla="*/ 420108 w 3526278"/>
                <a:gd name="connsiteY10809" fmla="*/ 2241820 h 2329115"/>
                <a:gd name="connsiteX10810" fmla="*/ 425086 w 3526278"/>
                <a:gd name="connsiteY10810" fmla="*/ 2253839 h 2329115"/>
                <a:gd name="connsiteX10811" fmla="*/ 419847 w 3526278"/>
                <a:gd name="connsiteY10811" fmla="*/ 2266490 h 2329115"/>
                <a:gd name="connsiteX10812" fmla="*/ 425086 w 3526278"/>
                <a:gd name="connsiteY10812" fmla="*/ 2279142 h 2329115"/>
                <a:gd name="connsiteX10813" fmla="*/ 420108 w 3526278"/>
                <a:gd name="connsiteY10813" fmla="*/ 2291161 h 2329115"/>
                <a:gd name="connsiteX10814" fmla="*/ 425086 w 3526278"/>
                <a:gd name="connsiteY10814" fmla="*/ 2303180 h 2329115"/>
                <a:gd name="connsiteX10815" fmla="*/ 399151 w 3526278"/>
                <a:gd name="connsiteY10815" fmla="*/ 2329115 h 2329115"/>
                <a:gd name="connsiteX10816" fmla="*/ 373215 w 3526278"/>
                <a:gd name="connsiteY10816" fmla="*/ 2303180 h 2329115"/>
                <a:gd name="connsiteX10817" fmla="*/ 378194 w 3526278"/>
                <a:gd name="connsiteY10817" fmla="*/ 2291161 h 2329115"/>
                <a:gd name="connsiteX10818" fmla="*/ 373215 w 3526278"/>
                <a:gd name="connsiteY10818" fmla="*/ 2279142 h 2329115"/>
                <a:gd name="connsiteX10819" fmla="*/ 378456 w 3526278"/>
                <a:gd name="connsiteY10819" fmla="*/ 2266490 h 2329115"/>
                <a:gd name="connsiteX10820" fmla="*/ 373215 w 3526278"/>
                <a:gd name="connsiteY10820" fmla="*/ 2253839 h 2329115"/>
                <a:gd name="connsiteX10821" fmla="*/ 378194 w 3526278"/>
                <a:gd name="connsiteY10821" fmla="*/ 2241820 h 2329115"/>
                <a:gd name="connsiteX10822" fmla="*/ 373215 w 3526278"/>
                <a:gd name="connsiteY10822" fmla="*/ 2229802 h 2329115"/>
                <a:gd name="connsiteX10823" fmla="*/ 379454 w 3526278"/>
                <a:gd name="connsiteY10823" fmla="*/ 2214740 h 2329115"/>
                <a:gd name="connsiteX10824" fmla="*/ 375746 w 3526278"/>
                <a:gd name="connsiteY10824" fmla="*/ 2205131 h 2329115"/>
                <a:gd name="connsiteX10825" fmla="*/ 380675 w 3526278"/>
                <a:gd name="connsiteY10825" fmla="*/ 2192360 h 2329115"/>
                <a:gd name="connsiteX10826" fmla="*/ 375746 w 3526278"/>
                <a:gd name="connsiteY10826" fmla="*/ 2180461 h 2329115"/>
                <a:gd name="connsiteX10827" fmla="*/ 381815 w 3526278"/>
                <a:gd name="connsiteY10827" fmla="*/ 2165809 h 2329115"/>
                <a:gd name="connsiteX10828" fmla="*/ 378276 w 3526278"/>
                <a:gd name="connsiteY10828" fmla="*/ 2157057 h 2329115"/>
                <a:gd name="connsiteX10829" fmla="*/ 383065 w 3526278"/>
                <a:gd name="connsiteY10829" fmla="*/ 2145213 h 2329115"/>
                <a:gd name="connsiteX10830" fmla="*/ 378276 w 3526278"/>
                <a:gd name="connsiteY10830" fmla="*/ 2133651 h 2329115"/>
                <a:gd name="connsiteX10831" fmla="*/ 385095 w 3526278"/>
                <a:gd name="connsiteY10831" fmla="*/ 2117189 h 2329115"/>
                <a:gd name="connsiteX10832" fmla="*/ 380806 w 3526278"/>
                <a:gd name="connsiteY10832" fmla="*/ 2107083 h 2329115"/>
                <a:gd name="connsiteX10833" fmla="*/ 386903 w 3526278"/>
                <a:gd name="connsiteY10833" fmla="*/ 2092715 h 2329115"/>
                <a:gd name="connsiteX10834" fmla="*/ 383337 w 3526278"/>
                <a:gd name="connsiteY10834" fmla="*/ 2084311 h 2329115"/>
                <a:gd name="connsiteX10835" fmla="*/ 389702 w 3526278"/>
                <a:gd name="connsiteY10835" fmla="*/ 2069310 h 2329115"/>
                <a:gd name="connsiteX10836" fmla="*/ 385867 w 3526278"/>
                <a:gd name="connsiteY10836" fmla="*/ 2060274 h 2329115"/>
                <a:gd name="connsiteX10837" fmla="*/ 392053 w 3526278"/>
                <a:gd name="connsiteY10837" fmla="*/ 2045695 h 2329115"/>
                <a:gd name="connsiteX10838" fmla="*/ 388397 w 3526278"/>
                <a:gd name="connsiteY10838" fmla="*/ 2036868 h 2329115"/>
                <a:gd name="connsiteX10839" fmla="*/ 394553 w 3526278"/>
                <a:gd name="connsiteY10839" fmla="*/ 2022007 h 2329115"/>
                <a:gd name="connsiteX10840" fmla="*/ 390927 w 3526278"/>
                <a:gd name="connsiteY10840" fmla="*/ 2013463 h 2329115"/>
                <a:gd name="connsiteX10841" fmla="*/ 397901 w 3526278"/>
                <a:gd name="connsiteY10841" fmla="*/ 1997028 h 2329115"/>
                <a:gd name="connsiteX10842" fmla="*/ 394722 w 3526278"/>
                <a:gd name="connsiteY10842" fmla="*/ 1988793 h 2329115"/>
                <a:gd name="connsiteX10843" fmla="*/ 400619 w 3526278"/>
                <a:gd name="connsiteY10843" fmla="*/ 1973516 h 2329115"/>
                <a:gd name="connsiteX10844" fmla="*/ 397253 w 3526278"/>
                <a:gd name="connsiteY10844" fmla="*/ 1965389 h 2329115"/>
                <a:gd name="connsiteX10845" fmla="*/ 405024 w 3526278"/>
                <a:gd name="connsiteY10845" fmla="*/ 1946627 h 2329115"/>
                <a:gd name="connsiteX10846" fmla="*/ 402314 w 3526278"/>
                <a:gd name="connsiteY10846" fmla="*/ 1940086 h 2329115"/>
                <a:gd name="connsiteX10847" fmla="*/ 408296 w 3526278"/>
                <a:gd name="connsiteY10847" fmla="*/ 1925646 h 2329115"/>
                <a:gd name="connsiteX10848" fmla="*/ 404844 w 3526278"/>
                <a:gd name="connsiteY10848" fmla="*/ 1917314 h 2329115"/>
                <a:gd name="connsiteX10849" fmla="*/ 412353 w 3526278"/>
                <a:gd name="connsiteY10849" fmla="*/ 1899186 h 2329115"/>
                <a:gd name="connsiteX10850" fmla="*/ 409905 w 3526278"/>
                <a:gd name="connsiteY10850" fmla="*/ 1893276 h 2329115"/>
                <a:gd name="connsiteX10851" fmla="*/ 417151 w 3526278"/>
                <a:gd name="connsiteY10851" fmla="*/ 1875781 h 2329115"/>
                <a:gd name="connsiteX10852" fmla="*/ 414965 w 3526278"/>
                <a:gd name="connsiteY10852" fmla="*/ 1870503 h 2329115"/>
                <a:gd name="connsiteX10853" fmla="*/ 420946 w 3526278"/>
                <a:gd name="connsiteY10853" fmla="*/ 1856063 h 2329115"/>
                <a:gd name="connsiteX10854" fmla="*/ 417496 w 3526278"/>
                <a:gd name="connsiteY10854" fmla="*/ 1847732 h 2329115"/>
                <a:gd name="connsiteX10855" fmla="*/ 424611 w 3526278"/>
                <a:gd name="connsiteY10855" fmla="*/ 1830552 h 2329115"/>
                <a:gd name="connsiteX10856" fmla="*/ 422556 w 3526278"/>
                <a:gd name="connsiteY10856" fmla="*/ 1825591 h 2329115"/>
                <a:gd name="connsiteX10857" fmla="*/ 429962 w 3526278"/>
                <a:gd name="connsiteY10857" fmla="*/ 1807712 h 2329115"/>
                <a:gd name="connsiteX10858" fmla="*/ 427617 w 3526278"/>
                <a:gd name="connsiteY10858" fmla="*/ 1802186 h 2329115"/>
                <a:gd name="connsiteX10859" fmla="*/ 435399 w 3526278"/>
                <a:gd name="connsiteY10859" fmla="*/ 1783847 h 2329115"/>
                <a:gd name="connsiteX10860" fmla="*/ 435907 w 3526278"/>
                <a:gd name="connsiteY10860" fmla="*/ 1783641 h 2329115"/>
                <a:gd name="connsiteX10861" fmla="*/ 433942 w 3526278"/>
                <a:gd name="connsiteY10861" fmla="*/ 1778781 h 2329115"/>
                <a:gd name="connsiteX10862" fmla="*/ 441231 w 3526278"/>
                <a:gd name="connsiteY10862" fmla="*/ 1760755 h 2329115"/>
                <a:gd name="connsiteX10863" fmla="*/ 439003 w 3526278"/>
                <a:gd name="connsiteY10863" fmla="*/ 1755376 h 2329115"/>
                <a:gd name="connsiteX10864" fmla="*/ 446599 w 3526278"/>
                <a:gd name="connsiteY10864" fmla="*/ 1737037 h 2329115"/>
                <a:gd name="connsiteX10865" fmla="*/ 448609 w 3526278"/>
                <a:gd name="connsiteY10865" fmla="*/ 1736204 h 2329115"/>
                <a:gd name="connsiteX10866" fmla="*/ 446593 w 3526278"/>
                <a:gd name="connsiteY10866" fmla="*/ 1731338 h 2329115"/>
                <a:gd name="connsiteX10867" fmla="*/ 453316 w 3526278"/>
                <a:gd name="connsiteY10867" fmla="*/ 1715108 h 2329115"/>
                <a:gd name="connsiteX10868" fmla="*/ 451654 w 3526278"/>
                <a:gd name="connsiteY10868" fmla="*/ 1711096 h 2329115"/>
                <a:gd name="connsiteX10869" fmla="*/ 459163 w 3526278"/>
                <a:gd name="connsiteY10869" fmla="*/ 1692968 h 2329115"/>
                <a:gd name="connsiteX10870" fmla="*/ 456715 w 3526278"/>
                <a:gd name="connsiteY10870" fmla="*/ 1687058 h 2329115"/>
                <a:gd name="connsiteX10871" fmla="*/ 464311 w 3526278"/>
                <a:gd name="connsiteY10871" fmla="*/ 1668719 h 2329115"/>
                <a:gd name="connsiteX10872" fmla="*/ 465906 w 3526278"/>
                <a:gd name="connsiteY10872" fmla="*/ 1668058 h 2329115"/>
                <a:gd name="connsiteX10873" fmla="*/ 464305 w 3526278"/>
                <a:gd name="connsiteY10873" fmla="*/ 1664286 h 2329115"/>
                <a:gd name="connsiteX10874" fmla="*/ 471399 w 3526278"/>
                <a:gd name="connsiteY10874" fmla="*/ 1647569 h 2329115"/>
                <a:gd name="connsiteX10875" fmla="*/ 469366 w 3526278"/>
                <a:gd name="connsiteY10875" fmla="*/ 1642779 h 2329115"/>
                <a:gd name="connsiteX10876" fmla="*/ 477148 w 3526278"/>
                <a:gd name="connsiteY10876" fmla="*/ 1624440 h 2329115"/>
                <a:gd name="connsiteX10877" fmla="*/ 479641 w 3526278"/>
                <a:gd name="connsiteY10877" fmla="*/ 1623432 h 2329115"/>
                <a:gd name="connsiteX10878" fmla="*/ 478222 w 3526278"/>
                <a:gd name="connsiteY10878" fmla="*/ 1620006 h 2329115"/>
                <a:gd name="connsiteX10879" fmla="*/ 485818 w 3526278"/>
                <a:gd name="connsiteY10879" fmla="*/ 1601667 h 2329115"/>
                <a:gd name="connsiteX10880" fmla="*/ 486933 w 3526278"/>
                <a:gd name="connsiteY10880" fmla="*/ 1601205 h 2329115"/>
                <a:gd name="connsiteX10881" fmla="*/ 485813 w 3526278"/>
                <a:gd name="connsiteY10881" fmla="*/ 1598499 h 2329115"/>
                <a:gd name="connsiteX10882" fmla="*/ 493111 w 3526278"/>
                <a:gd name="connsiteY10882" fmla="*/ 1580878 h 2329115"/>
                <a:gd name="connsiteX10883" fmla="*/ 490873 w 3526278"/>
                <a:gd name="connsiteY10883" fmla="*/ 1575726 h 2329115"/>
                <a:gd name="connsiteX10884" fmla="*/ 498840 w 3526278"/>
                <a:gd name="connsiteY10884" fmla="*/ 1557387 h 2329115"/>
                <a:gd name="connsiteX10885" fmla="*/ 499645 w 3526278"/>
                <a:gd name="connsiteY10885" fmla="*/ 1557070 h 2329115"/>
                <a:gd name="connsiteX10886" fmla="*/ 498464 w 3526278"/>
                <a:gd name="connsiteY10886" fmla="*/ 1554219 h 2329115"/>
                <a:gd name="connsiteX10887" fmla="*/ 506060 w 3526278"/>
                <a:gd name="connsiteY10887" fmla="*/ 1535880 h 2329115"/>
                <a:gd name="connsiteX10888" fmla="*/ 507847 w 3526278"/>
                <a:gd name="connsiteY10888" fmla="*/ 1535140 h 2329115"/>
                <a:gd name="connsiteX10889" fmla="*/ 506054 w 3526278"/>
                <a:gd name="connsiteY10889" fmla="*/ 1530814 h 2329115"/>
                <a:gd name="connsiteX10890" fmla="*/ 513836 w 3526278"/>
                <a:gd name="connsiteY10890" fmla="*/ 1512027 h 2329115"/>
                <a:gd name="connsiteX10891" fmla="*/ 514460 w 3526278"/>
                <a:gd name="connsiteY10891" fmla="*/ 1511769 h 2329115"/>
                <a:gd name="connsiteX10892" fmla="*/ 513646 w 3526278"/>
                <a:gd name="connsiteY10892" fmla="*/ 1509940 h 2329115"/>
                <a:gd name="connsiteX10893" fmla="*/ 521798 w 3526278"/>
                <a:gd name="connsiteY10893" fmla="*/ 1491601 h 2329115"/>
                <a:gd name="connsiteX10894" fmla="*/ 525889 w 3526278"/>
                <a:gd name="connsiteY10894" fmla="*/ 1490021 h 2329115"/>
                <a:gd name="connsiteX10895" fmla="*/ 525032 w 3526278"/>
                <a:gd name="connsiteY10895" fmla="*/ 1487800 h 2329115"/>
                <a:gd name="connsiteX10896" fmla="*/ 532628 w 3526278"/>
                <a:gd name="connsiteY10896" fmla="*/ 1468119 h 2329115"/>
                <a:gd name="connsiteX10897" fmla="*/ 533484 w 3526278"/>
                <a:gd name="connsiteY10897" fmla="*/ 1467738 h 2329115"/>
                <a:gd name="connsiteX10898" fmla="*/ 532623 w 3526278"/>
                <a:gd name="connsiteY10898" fmla="*/ 1465660 h 2329115"/>
                <a:gd name="connsiteX10899" fmla="*/ 540219 w 3526278"/>
                <a:gd name="connsiteY10899" fmla="*/ 1447321 h 2329115"/>
                <a:gd name="connsiteX10900" fmla="*/ 541092 w 3526278"/>
                <a:gd name="connsiteY10900" fmla="*/ 1446959 h 2329115"/>
                <a:gd name="connsiteX10901" fmla="*/ 540213 w 3526278"/>
                <a:gd name="connsiteY10901" fmla="*/ 1444786 h 2329115"/>
                <a:gd name="connsiteX10902" fmla="*/ 547810 w 3526278"/>
                <a:gd name="connsiteY10902" fmla="*/ 1425999 h 2329115"/>
                <a:gd name="connsiteX10903" fmla="*/ 550700 w 3526278"/>
                <a:gd name="connsiteY10903" fmla="*/ 1424772 h 2329115"/>
                <a:gd name="connsiteX10904" fmla="*/ 550335 w 3526278"/>
                <a:gd name="connsiteY10904" fmla="*/ 1423911 h 2329115"/>
                <a:gd name="connsiteX10905" fmla="*/ 558117 w 3526278"/>
                <a:gd name="connsiteY10905" fmla="*/ 1405572 h 2329115"/>
                <a:gd name="connsiteX10906" fmla="*/ 560315 w 3526278"/>
                <a:gd name="connsiteY10906" fmla="*/ 1404682 h 2329115"/>
                <a:gd name="connsiteX10907" fmla="*/ 559192 w 3526278"/>
                <a:gd name="connsiteY10907" fmla="*/ 1401770 h 2329115"/>
                <a:gd name="connsiteX10908" fmla="*/ 566788 w 3526278"/>
                <a:gd name="connsiteY10908" fmla="*/ 1382089 h 2329115"/>
                <a:gd name="connsiteX10909" fmla="*/ 569780 w 3526278"/>
                <a:gd name="connsiteY10909" fmla="*/ 1380759 h 2329115"/>
                <a:gd name="connsiteX10910" fmla="*/ 569313 w 3526278"/>
                <a:gd name="connsiteY10910" fmla="*/ 1379631 h 2329115"/>
                <a:gd name="connsiteX10911" fmla="*/ 576909 w 3526278"/>
                <a:gd name="connsiteY10911" fmla="*/ 1361292 h 2329115"/>
                <a:gd name="connsiteX10912" fmla="*/ 577783 w 3526278"/>
                <a:gd name="connsiteY10912" fmla="*/ 1360929 h 2329115"/>
                <a:gd name="connsiteX10913" fmla="*/ 576904 w 3526278"/>
                <a:gd name="connsiteY10913" fmla="*/ 1358756 h 2329115"/>
                <a:gd name="connsiteX10914" fmla="*/ 584500 w 3526278"/>
                <a:gd name="connsiteY10914" fmla="*/ 1339969 h 2329115"/>
                <a:gd name="connsiteX10915" fmla="*/ 587390 w 3526278"/>
                <a:gd name="connsiteY10915" fmla="*/ 1338742 h 2329115"/>
                <a:gd name="connsiteX10916" fmla="*/ 587025 w 3526278"/>
                <a:gd name="connsiteY10916" fmla="*/ 1337881 h 2329115"/>
                <a:gd name="connsiteX10917" fmla="*/ 594806 w 3526278"/>
                <a:gd name="connsiteY10917" fmla="*/ 1319542 h 2329115"/>
                <a:gd name="connsiteX10918" fmla="*/ 598785 w 3526278"/>
                <a:gd name="connsiteY10918" fmla="*/ 1317933 h 2329115"/>
                <a:gd name="connsiteX10919" fmla="*/ 598410 w 3526278"/>
                <a:gd name="connsiteY10919" fmla="*/ 1317007 h 2329115"/>
                <a:gd name="connsiteX10920" fmla="*/ 606007 w 3526278"/>
                <a:gd name="connsiteY10920" fmla="*/ 1298220 h 2329115"/>
                <a:gd name="connsiteX10921" fmla="*/ 608890 w 3526278"/>
                <a:gd name="connsiteY10921" fmla="*/ 1296996 h 2329115"/>
                <a:gd name="connsiteX10922" fmla="*/ 608532 w 3526278"/>
                <a:gd name="connsiteY10922" fmla="*/ 1296132 h 2329115"/>
                <a:gd name="connsiteX10923" fmla="*/ 616128 w 3526278"/>
                <a:gd name="connsiteY10923" fmla="*/ 1277793 h 2329115"/>
                <a:gd name="connsiteX10924" fmla="*/ 619169 w 3526278"/>
                <a:gd name="connsiteY10924" fmla="*/ 1276533 h 2329115"/>
                <a:gd name="connsiteX10925" fmla="*/ 618653 w 3526278"/>
                <a:gd name="connsiteY10925" fmla="*/ 1275257 h 2329115"/>
                <a:gd name="connsiteX10926" fmla="*/ 626250 w 3526278"/>
                <a:gd name="connsiteY10926" fmla="*/ 1256470 h 2329115"/>
                <a:gd name="connsiteX10927" fmla="*/ 628896 w 3526278"/>
                <a:gd name="connsiteY10927" fmla="*/ 1255347 h 2329115"/>
                <a:gd name="connsiteX10928" fmla="*/ 636556 w 3526278"/>
                <a:gd name="connsiteY10928" fmla="*/ 1236414 h 2329115"/>
                <a:gd name="connsiteX10929" fmla="*/ 640722 w 3526278"/>
                <a:gd name="connsiteY10929" fmla="*/ 1234647 h 2329115"/>
                <a:gd name="connsiteX10930" fmla="*/ 647755 w 3526278"/>
                <a:gd name="connsiteY10930" fmla="*/ 1217251 h 2329115"/>
                <a:gd name="connsiteX10931" fmla="*/ 650638 w 3526278"/>
                <a:gd name="connsiteY10931" fmla="*/ 1216028 h 2329115"/>
                <a:gd name="connsiteX10932" fmla="*/ 650280 w 3526278"/>
                <a:gd name="connsiteY10932" fmla="*/ 1215163 h 2329115"/>
                <a:gd name="connsiteX10933" fmla="*/ 657876 w 3526278"/>
                <a:gd name="connsiteY10933" fmla="*/ 1196824 h 2329115"/>
                <a:gd name="connsiteX10934" fmla="*/ 660704 w 3526278"/>
                <a:gd name="connsiteY10934" fmla="*/ 1195653 h 2329115"/>
                <a:gd name="connsiteX10935" fmla="*/ 660401 w 3526278"/>
                <a:gd name="connsiteY10935" fmla="*/ 1194921 h 2329115"/>
                <a:gd name="connsiteX10936" fmla="*/ 667997 w 3526278"/>
                <a:gd name="connsiteY10936" fmla="*/ 1176582 h 2329115"/>
                <a:gd name="connsiteX10937" fmla="*/ 670744 w 3526278"/>
                <a:gd name="connsiteY10937" fmla="*/ 1175444 h 2329115"/>
                <a:gd name="connsiteX10938" fmla="*/ 678674 w 3526278"/>
                <a:gd name="connsiteY10938" fmla="*/ 1157605 h 2329115"/>
                <a:gd name="connsiteX10939" fmla="*/ 684597 w 3526278"/>
                <a:gd name="connsiteY10939" fmla="*/ 1155319 h 2329115"/>
                <a:gd name="connsiteX10940" fmla="*/ 692035 w 3526278"/>
                <a:gd name="connsiteY10940" fmla="*/ 1137363 h 2329115"/>
                <a:gd name="connsiteX10941" fmla="*/ 695311 w 3526278"/>
                <a:gd name="connsiteY10941" fmla="*/ 1136006 h 2329115"/>
                <a:gd name="connsiteX10942" fmla="*/ 694560 w 3526278"/>
                <a:gd name="connsiteY10942" fmla="*/ 1134194 h 2329115"/>
                <a:gd name="connsiteX10943" fmla="*/ 702156 w 3526278"/>
                <a:gd name="connsiteY10943" fmla="*/ 1115855 h 2329115"/>
                <a:gd name="connsiteX10944" fmla="*/ 708572 w 3526278"/>
                <a:gd name="connsiteY10944" fmla="*/ 1113198 h 2329115"/>
                <a:gd name="connsiteX10945" fmla="*/ 714808 w 3526278"/>
                <a:gd name="connsiteY10945" fmla="*/ 1098143 h 2329115"/>
                <a:gd name="connsiteX10946" fmla="*/ 720251 w 3526278"/>
                <a:gd name="connsiteY10946" fmla="*/ 1095889 h 2329115"/>
                <a:gd name="connsiteX10947" fmla="*/ 719863 w 3526278"/>
                <a:gd name="connsiteY10947" fmla="*/ 1094975 h 2329115"/>
                <a:gd name="connsiteX10948" fmla="*/ 727644 w 3526278"/>
                <a:gd name="connsiteY10948" fmla="*/ 1076636 h 2329115"/>
                <a:gd name="connsiteX10949" fmla="*/ 732285 w 3526278"/>
                <a:gd name="connsiteY10949" fmla="*/ 1074759 h 2329115"/>
                <a:gd name="connsiteX10950" fmla="*/ 738845 w 3526278"/>
                <a:gd name="connsiteY10950" fmla="*/ 1058924 h 2329115"/>
                <a:gd name="connsiteX10951" fmla="*/ 744278 w 3526278"/>
                <a:gd name="connsiteY10951" fmla="*/ 1056673 h 2329115"/>
                <a:gd name="connsiteX10952" fmla="*/ 751496 w 3526278"/>
                <a:gd name="connsiteY10952" fmla="*/ 1037972 h 2329115"/>
                <a:gd name="connsiteX10953" fmla="*/ 757763 w 3526278"/>
                <a:gd name="connsiteY10953" fmla="*/ 1035186 h 2329115"/>
                <a:gd name="connsiteX10954" fmla="*/ 764333 w 3526278"/>
                <a:gd name="connsiteY10954" fmla="*/ 1019705 h 2329115"/>
                <a:gd name="connsiteX10955" fmla="*/ 771664 w 3526278"/>
                <a:gd name="connsiteY10955" fmla="*/ 1016740 h 2329115"/>
                <a:gd name="connsiteX10956" fmla="*/ 778065 w 3526278"/>
                <a:gd name="connsiteY10956" fmla="*/ 1000912 h 2329115"/>
                <a:gd name="connsiteX10957" fmla="*/ 784420 w 3526278"/>
                <a:gd name="connsiteY10957" fmla="*/ 998216 h 2329115"/>
                <a:gd name="connsiteX10958" fmla="*/ 790716 w 3526278"/>
                <a:gd name="connsiteY10958" fmla="*/ 983016 h 2329115"/>
                <a:gd name="connsiteX10959" fmla="*/ 797172 w 3526278"/>
                <a:gd name="connsiteY10959" fmla="*/ 980342 h 2329115"/>
                <a:gd name="connsiteX10960" fmla="*/ 803552 w 3526278"/>
                <a:gd name="connsiteY10960" fmla="*/ 965305 h 2329115"/>
                <a:gd name="connsiteX10961" fmla="*/ 809959 w 3526278"/>
                <a:gd name="connsiteY10961" fmla="*/ 962715 h 2329115"/>
                <a:gd name="connsiteX10962" fmla="*/ 817283 w 3526278"/>
                <a:gd name="connsiteY10962" fmla="*/ 944167 h 2329115"/>
                <a:gd name="connsiteX10963" fmla="*/ 823577 w 3526278"/>
                <a:gd name="connsiteY10963" fmla="*/ 941433 h 2329115"/>
                <a:gd name="connsiteX10964" fmla="*/ 829935 w 3526278"/>
                <a:gd name="connsiteY10964" fmla="*/ 926085 h 2329115"/>
                <a:gd name="connsiteX10965" fmla="*/ 835783 w 3526278"/>
                <a:gd name="connsiteY10965" fmla="*/ 923662 h 2329115"/>
                <a:gd name="connsiteX10966" fmla="*/ 843141 w 3526278"/>
                <a:gd name="connsiteY10966" fmla="*/ 907108 h 2329115"/>
                <a:gd name="connsiteX10967" fmla="*/ 853811 w 3526278"/>
                <a:gd name="connsiteY10967" fmla="*/ 902990 h 2329115"/>
                <a:gd name="connsiteX10968" fmla="*/ 859033 w 3526278"/>
                <a:gd name="connsiteY10968" fmla="*/ 889767 h 2329115"/>
                <a:gd name="connsiteX10969" fmla="*/ 865519 w 3526278"/>
                <a:gd name="connsiteY10969" fmla="*/ 886949 h 2329115"/>
                <a:gd name="connsiteX10970" fmla="*/ 871685 w 3526278"/>
                <a:gd name="connsiteY10970" fmla="*/ 870974 h 2329115"/>
                <a:gd name="connsiteX10971" fmla="*/ 882394 w 3526278"/>
                <a:gd name="connsiteY10971" fmla="*/ 866214 h 2329115"/>
                <a:gd name="connsiteX10972" fmla="*/ 887051 w 3526278"/>
                <a:gd name="connsiteY10972" fmla="*/ 855237 h 2329115"/>
                <a:gd name="connsiteX10973" fmla="*/ 894383 w 3526278"/>
                <a:gd name="connsiteY10973" fmla="*/ 852273 h 2329115"/>
                <a:gd name="connsiteX10974" fmla="*/ 900782 w 3526278"/>
                <a:gd name="connsiteY10974" fmla="*/ 836446 h 2329115"/>
                <a:gd name="connsiteX10975" fmla="*/ 910207 w 3526278"/>
                <a:gd name="connsiteY10975" fmla="*/ 832447 h 2329115"/>
                <a:gd name="connsiteX10976" fmla="*/ 915964 w 3526278"/>
                <a:gd name="connsiteY10976" fmla="*/ 818549 h 2329115"/>
                <a:gd name="connsiteX10977" fmla="*/ 925997 w 3526278"/>
                <a:gd name="connsiteY10977" fmla="*/ 814393 h 2329115"/>
                <a:gd name="connsiteX10978" fmla="*/ 931330 w 3526278"/>
                <a:gd name="connsiteY10978" fmla="*/ 801208 h 2329115"/>
                <a:gd name="connsiteX10979" fmla="*/ 939538 w 3526278"/>
                <a:gd name="connsiteY10979" fmla="*/ 797727 h 2329115"/>
                <a:gd name="connsiteX10980" fmla="*/ 945062 w 3526278"/>
                <a:gd name="connsiteY10980" fmla="*/ 784390 h 2329115"/>
                <a:gd name="connsiteX10981" fmla="*/ 954532 w 3526278"/>
                <a:gd name="connsiteY10981" fmla="*/ 780467 h 2329115"/>
                <a:gd name="connsiteX10982" fmla="*/ 960244 w 3526278"/>
                <a:gd name="connsiteY10982" fmla="*/ 766678 h 2329115"/>
                <a:gd name="connsiteX10983" fmla="*/ 972101 w 3526278"/>
                <a:gd name="connsiteY10983" fmla="*/ 761766 h 2329115"/>
                <a:gd name="connsiteX10984" fmla="*/ 976690 w 3526278"/>
                <a:gd name="connsiteY10984" fmla="*/ 750416 h 2329115"/>
                <a:gd name="connsiteX10985" fmla="*/ 986115 w 3526278"/>
                <a:gd name="connsiteY10985" fmla="*/ 746417 h 2329115"/>
                <a:gd name="connsiteX10986" fmla="*/ 991872 w 3526278"/>
                <a:gd name="connsiteY10986" fmla="*/ 732519 h 2329115"/>
                <a:gd name="connsiteX10987" fmla="*/ 1002700 w 3526278"/>
                <a:gd name="connsiteY10987" fmla="*/ 728034 h 2329115"/>
                <a:gd name="connsiteX10988" fmla="*/ 1007239 w 3526278"/>
                <a:gd name="connsiteY10988" fmla="*/ 717337 h 2329115"/>
                <a:gd name="connsiteX10989" fmla="*/ 1018589 w 3526278"/>
                <a:gd name="connsiteY10989" fmla="*/ 712748 h 2329115"/>
                <a:gd name="connsiteX10990" fmla="*/ 1023501 w 3526278"/>
                <a:gd name="connsiteY10990" fmla="*/ 700891 h 2329115"/>
                <a:gd name="connsiteX10991" fmla="*/ 1033463 w 3526278"/>
                <a:gd name="connsiteY10991" fmla="*/ 696764 h 2329115"/>
                <a:gd name="connsiteX10992" fmla="*/ 1038683 w 3526278"/>
                <a:gd name="connsiteY10992" fmla="*/ 683550 h 2329115"/>
                <a:gd name="connsiteX10993" fmla="*/ 1049020 w 3526278"/>
                <a:gd name="connsiteY10993" fmla="*/ 679058 h 2329115"/>
                <a:gd name="connsiteX10994" fmla="*/ 1054049 w 3526278"/>
                <a:gd name="connsiteY10994" fmla="*/ 666917 h 2329115"/>
                <a:gd name="connsiteX10995" fmla="*/ 1066190 w 3526278"/>
                <a:gd name="connsiteY10995" fmla="*/ 661888 h 2329115"/>
                <a:gd name="connsiteX10996" fmla="*/ 1070681 w 3526278"/>
                <a:gd name="connsiteY10996" fmla="*/ 651550 h 2329115"/>
                <a:gd name="connsiteX10997" fmla="*/ 1083997 w 3526278"/>
                <a:gd name="connsiteY10997" fmla="*/ 646291 h 2329115"/>
                <a:gd name="connsiteX10998" fmla="*/ 1088207 w 3526278"/>
                <a:gd name="connsiteY10998" fmla="*/ 636369 h 2329115"/>
                <a:gd name="connsiteX10999" fmla="*/ 1099788 w 3526278"/>
                <a:gd name="connsiteY10999" fmla="*/ 631686 h 2329115"/>
                <a:gd name="connsiteX11000" fmla="*/ 1104470 w 3526278"/>
                <a:gd name="connsiteY11000" fmla="*/ 620107 h 2329115"/>
                <a:gd name="connsiteX11001" fmla="*/ 1118236 w 3526278"/>
                <a:gd name="connsiteY11001" fmla="*/ 614266 h 2329115"/>
                <a:gd name="connsiteX11002" fmla="*/ 1122181 w 3526278"/>
                <a:gd name="connsiteY11002" fmla="*/ 604741 h 2329115"/>
                <a:gd name="connsiteX11003" fmla="*/ 1133009 w 3526278"/>
                <a:gd name="connsiteY11003" fmla="*/ 600255 h 2329115"/>
                <a:gd name="connsiteX11004" fmla="*/ 1134007 w 3526278"/>
                <a:gd name="connsiteY11004" fmla="*/ 597905 h 2329115"/>
                <a:gd name="connsiteX11005" fmla="*/ 1120902 w 3526278"/>
                <a:gd name="connsiteY11005" fmla="*/ 603204 h 2329115"/>
                <a:gd name="connsiteX11006" fmla="*/ 1117110 w 3526278"/>
                <a:gd name="connsiteY11006" fmla="*/ 613029 h 2329115"/>
                <a:gd name="connsiteX11007" fmla="*/ 1104948 w 3526278"/>
                <a:gd name="connsiteY11007" fmla="*/ 618436 h 2329115"/>
                <a:gd name="connsiteX11008" fmla="*/ 1101558 w 3526278"/>
                <a:gd name="connsiteY11008" fmla="*/ 626237 h 2329115"/>
                <a:gd name="connsiteX11009" fmla="*/ 1086831 w 3526278"/>
                <a:gd name="connsiteY11009" fmla="*/ 632054 h 2329115"/>
                <a:gd name="connsiteX11010" fmla="*/ 1082951 w 3526278"/>
                <a:gd name="connsiteY11010" fmla="*/ 641419 h 2329115"/>
                <a:gd name="connsiteX11011" fmla="*/ 1072452 w 3526278"/>
                <a:gd name="connsiteY11011" fmla="*/ 645768 h 2329115"/>
                <a:gd name="connsiteX11012" fmla="*/ 1067400 w 3526278"/>
                <a:gd name="connsiteY11012" fmla="*/ 657680 h 2329115"/>
                <a:gd name="connsiteX11013" fmla="*/ 1054112 w 3526278"/>
                <a:gd name="connsiteY11013" fmla="*/ 663057 h 2329115"/>
                <a:gd name="connsiteX11014" fmla="*/ 1049872 w 3526278"/>
                <a:gd name="connsiteY11014" fmla="*/ 673047 h 2329115"/>
                <a:gd name="connsiteX11015" fmla="*/ 1037893 w 3526278"/>
                <a:gd name="connsiteY11015" fmla="*/ 677890 h 2329115"/>
                <a:gd name="connsiteX11016" fmla="*/ 1033611 w 3526278"/>
                <a:gd name="connsiteY11016" fmla="*/ 688228 h 2329115"/>
                <a:gd name="connsiteX11017" fmla="*/ 1023273 w 3526278"/>
                <a:gd name="connsiteY11017" fmla="*/ 692510 h 2329115"/>
                <a:gd name="connsiteX11018" fmla="*/ 1018429 w 3526278"/>
                <a:gd name="connsiteY11018" fmla="*/ 704490 h 2329115"/>
                <a:gd name="connsiteX11019" fmla="*/ 1008299 w 3526278"/>
                <a:gd name="connsiteY11019" fmla="*/ 708788 h 2329115"/>
                <a:gd name="connsiteX11020" fmla="*/ 1002692 w 3526278"/>
                <a:gd name="connsiteY11020" fmla="*/ 722018 h 2329115"/>
                <a:gd name="connsiteX11021" fmla="*/ 988299 w 3526278"/>
                <a:gd name="connsiteY11021" fmla="*/ 727844 h 2329115"/>
                <a:gd name="connsiteX11022" fmla="*/ 984271 w 3526278"/>
                <a:gd name="connsiteY11022" fmla="*/ 737569 h 2329115"/>
                <a:gd name="connsiteX11023" fmla="*/ 974094 w 3526278"/>
                <a:gd name="connsiteY11023" fmla="*/ 741785 h 2329115"/>
                <a:gd name="connsiteX11024" fmla="*/ 968904 w 3526278"/>
                <a:gd name="connsiteY11024" fmla="*/ 754015 h 2329115"/>
                <a:gd name="connsiteX11025" fmla="*/ 956924 w 3526278"/>
                <a:gd name="connsiteY11025" fmla="*/ 758859 h 2329115"/>
                <a:gd name="connsiteX11026" fmla="*/ 952642 w 3526278"/>
                <a:gd name="connsiteY11026" fmla="*/ 769197 h 2329115"/>
                <a:gd name="connsiteX11027" fmla="*/ 943533 w 3526278"/>
                <a:gd name="connsiteY11027" fmla="*/ 772970 h 2329115"/>
                <a:gd name="connsiteX11028" fmla="*/ 937461 w 3526278"/>
                <a:gd name="connsiteY11028" fmla="*/ 787989 h 2329115"/>
                <a:gd name="connsiteX11029" fmla="*/ 929602 w 3526278"/>
                <a:gd name="connsiteY11029" fmla="*/ 791324 h 2329115"/>
                <a:gd name="connsiteX11030" fmla="*/ 924254 w 3526278"/>
                <a:gd name="connsiteY11030" fmla="*/ 803356 h 2329115"/>
                <a:gd name="connsiteX11031" fmla="*/ 914071 w 3526278"/>
                <a:gd name="connsiteY11031" fmla="*/ 807286 h 2329115"/>
                <a:gd name="connsiteX11032" fmla="*/ 908363 w 3526278"/>
                <a:gd name="connsiteY11032" fmla="*/ 821068 h 2329115"/>
                <a:gd name="connsiteX11033" fmla="*/ 898998 w 3526278"/>
                <a:gd name="connsiteY11033" fmla="*/ 824947 h 2329115"/>
                <a:gd name="connsiteX11034" fmla="*/ 893181 w 3526278"/>
                <a:gd name="connsiteY11034" fmla="*/ 839676 h 2329115"/>
                <a:gd name="connsiteX11035" fmla="*/ 880980 w 3526278"/>
                <a:gd name="connsiteY11035" fmla="*/ 844976 h 2329115"/>
                <a:gd name="connsiteX11036" fmla="*/ 876734 w 3526278"/>
                <a:gd name="connsiteY11036" fmla="*/ 855227 h 2329115"/>
                <a:gd name="connsiteX11037" fmla="*/ 870665 w 3526278"/>
                <a:gd name="connsiteY11037" fmla="*/ 857741 h 2329115"/>
                <a:gd name="connsiteX11038" fmla="*/ 864083 w 3526278"/>
                <a:gd name="connsiteY11038" fmla="*/ 874019 h 2329115"/>
                <a:gd name="connsiteX11039" fmla="*/ 854657 w 3526278"/>
                <a:gd name="connsiteY11039" fmla="*/ 878019 h 2329115"/>
                <a:gd name="connsiteX11040" fmla="*/ 848901 w 3526278"/>
                <a:gd name="connsiteY11040" fmla="*/ 891916 h 2329115"/>
                <a:gd name="connsiteX11041" fmla="*/ 840799 w 3526278"/>
                <a:gd name="connsiteY11041" fmla="*/ 895271 h 2329115"/>
                <a:gd name="connsiteX11042" fmla="*/ 834985 w 3526278"/>
                <a:gd name="connsiteY11042" fmla="*/ 910337 h 2329115"/>
                <a:gd name="connsiteX11043" fmla="*/ 825144 w 3526278"/>
                <a:gd name="connsiteY11043" fmla="*/ 914711 h 2329115"/>
                <a:gd name="connsiteX11044" fmla="*/ 819803 w 3526278"/>
                <a:gd name="connsiteY11044" fmla="*/ 928235 h 2329115"/>
                <a:gd name="connsiteX11045" fmla="*/ 812231 w 3526278"/>
                <a:gd name="connsiteY11045" fmla="*/ 931525 h 2329115"/>
                <a:gd name="connsiteX11046" fmla="*/ 807152 w 3526278"/>
                <a:gd name="connsiteY11046" fmla="*/ 943787 h 2329115"/>
                <a:gd name="connsiteX11047" fmla="*/ 799841 w 3526278"/>
                <a:gd name="connsiteY11047" fmla="*/ 946815 h 2329115"/>
                <a:gd name="connsiteX11048" fmla="*/ 793235 w 3526278"/>
                <a:gd name="connsiteY11048" fmla="*/ 962763 h 2329115"/>
                <a:gd name="connsiteX11049" fmla="*/ 784467 w 3526278"/>
                <a:gd name="connsiteY11049" fmla="*/ 966395 h 2329115"/>
                <a:gd name="connsiteX11050" fmla="*/ 778053 w 3526278"/>
                <a:gd name="connsiteY11050" fmla="*/ 982636 h 2329115"/>
                <a:gd name="connsiteX11051" fmla="*/ 772382 w 3526278"/>
                <a:gd name="connsiteY11051" fmla="*/ 985100 h 2329115"/>
                <a:gd name="connsiteX11052" fmla="*/ 765217 w 3526278"/>
                <a:gd name="connsiteY11052" fmla="*/ 1001983 h 2329115"/>
                <a:gd name="connsiteX11053" fmla="*/ 757536 w 3526278"/>
                <a:gd name="connsiteY11053" fmla="*/ 1005089 h 2329115"/>
                <a:gd name="connsiteX11054" fmla="*/ 751486 w 3526278"/>
                <a:gd name="connsiteY11054" fmla="*/ 1019695 h 2329115"/>
                <a:gd name="connsiteX11055" fmla="*/ 745416 w 3526278"/>
                <a:gd name="connsiteY11055" fmla="*/ 1022209 h 2329115"/>
                <a:gd name="connsiteX11056" fmla="*/ 738835 w 3526278"/>
                <a:gd name="connsiteY11056" fmla="*/ 1038486 h 2329115"/>
                <a:gd name="connsiteX11057" fmla="*/ 732480 w 3526278"/>
                <a:gd name="connsiteY11057" fmla="*/ 1041182 h 2329115"/>
                <a:gd name="connsiteX11058" fmla="*/ 726183 w 3526278"/>
                <a:gd name="connsiteY11058" fmla="*/ 1056383 h 2329115"/>
                <a:gd name="connsiteX11059" fmla="*/ 719243 w 3526278"/>
                <a:gd name="connsiteY11059" fmla="*/ 1059258 h 2329115"/>
                <a:gd name="connsiteX11060" fmla="*/ 712266 w 3526278"/>
                <a:gd name="connsiteY11060" fmla="*/ 1077335 h 2329115"/>
                <a:gd name="connsiteX11061" fmla="*/ 709135 w 3526278"/>
                <a:gd name="connsiteY11061" fmla="*/ 1078726 h 2329115"/>
                <a:gd name="connsiteX11062" fmla="*/ 702145 w 3526278"/>
                <a:gd name="connsiteY11062" fmla="*/ 1095602 h 2329115"/>
                <a:gd name="connsiteX11063" fmla="*/ 695730 w 3526278"/>
                <a:gd name="connsiteY11063" fmla="*/ 1098259 h 2329115"/>
                <a:gd name="connsiteX11064" fmla="*/ 689494 w 3526278"/>
                <a:gd name="connsiteY11064" fmla="*/ 1113314 h 2329115"/>
                <a:gd name="connsiteX11065" fmla="*/ 684052 w 3526278"/>
                <a:gd name="connsiteY11065" fmla="*/ 1115568 h 2329115"/>
                <a:gd name="connsiteX11066" fmla="*/ 684440 w 3526278"/>
                <a:gd name="connsiteY11066" fmla="*/ 1116483 h 2329115"/>
                <a:gd name="connsiteX11067" fmla="*/ 676658 w 3526278"/>
                <a:gd name="connsiteY11067" fmla="*/ 1134822 h 2329115"/>
                <a:gd name="connsiteX11068" fmla="*/ 672015 w 3526278"/>
                <a:gd name="connsiteY11068" fmla="*/ 1136698 h 2329115"/>
                <a:gd name="connsiteX11069" fmla="*/ 665457 w 3526278"/>
                <a:gd name="connsiteY11069" fmla="*/ 1152534 h 2329115"/>
                <a:gd name="connsiteX11070" fmla="*/ 660022 w 3526278"/>
                <a:gd name="connsiteY11070" fmla="*/ 1154785 h 2329115"/>
                <a:gd name="connsiteX11071" fmla="*/ 660402 w 3526278"/>
                <a:gd name="connsiteY11071" fmla="*/ 1155702 h 2329115"/>
                <a:gd name="connsiteX11072" fmla="*/ 652805 w 3526278"/>
                <a:gd name="connsiteY11072" fmla="*/ 1174041 h 2329115"/>
                <a:gd name="connsiteX11073" fmla="*/ 649978 w 3526278"/>
                <a:gd name="connsiteY11073" fmla="*/ 1175213 h 2329115"/>
                <a:gd name="connsiteX11074" fmla="*/ 650281 w 3526278"/>
                <a:gd name="connsiteY11074" fmla="*/ 1175944 h 2329115"/>
                <a:gd name="connsiteX11075" fmla="*/ 642684 w 3526278"/>
                <a:gd name="connsiteY11075" fmla="*/ 1194283 h 2329115"/>
                <a:gd name="connsiteX11076" fmla="*/ 639937 w 3526278"/>
                <a:gd name="connsiteY11076" fmla="*/ 1195421 h 2329115"/>
                <a:gd name="connsiteX11077" fmla="*/ 632008 w 3526278"/>
                <a:gd name="connsiteY11077" fmla="*/ 1213260 h 2329115"/>
                <a:gd name="connsiteX11078" fmla="*/ 626086 w 3526278"/>
                <a:gd name="connsiteY11078" fmla="*/ 1215546 h 2329115"/>
                <a:gd name="connsiteX11079" fmla="*/ 618648 w 3526278"/>
                <a:gd name="connsiteY11079" fmla="*/ 1233502 h 2329115"/>
                <a:gd name="connsiteX11080" fmla="*/ 615607 w 3526278"/>
                <a:gd name="connsiteY11080" fmla="*/ 1234761 h 2329115"/>
                <a:gd name="connsiteX11081" fmla="*/ 616123 w 3526278"/>
                <a:gd name="connsiteY11081" fmla="*/ 1236038 h 2329115"/>
                <a:gd name="connsiteX11082" fmla="*/ 608527 w 3526278"/>
                <a:gd name="connsiteY11082" fmla="*/ 1254824 h 2329115"/>
                <a:gd name="connsiteX11083" fmla="*/ 605882 w 3526278"/>
                <a:gd name="connsiteY11083" fmla="*/ 1255947 h 2329115"/>
                <a:gd name="connsiteX11084" fmla="*/ 598221 w 3526278"/>
                <a:gd name="connsiteY11084" fmla="*/ 1274882 h 2329115"/>
                <a:gd name="connsiteX11085" fmla="*/ 594052 w 3526278"/>
                <a:gd name="connsiteY11085" fmla="*/ 1276650 h 2329115"/>
                <a:gd name="connsiteX11086" fmla="*/ 587020 w 3526278"/>
                <a:gd name="connsiteY11086" fmla="*/ 1294043 h 2329115"/>
                <a:gd name="connsiteX11087" fmla="*/ 584137 w 3526278"/>
                <a:gd name="connsiteY11087" fmla="*/ 1295267 h 2329115"/>
                <a:gd name="connsiteX11088" fmla="*/ 584494 w 3526278"/>
                <a:gd name="connsiteY11088" fmla="*/ 1296132 h 2329115"/>
                <a:gd name="connsiteX11089" fmla="*/ 576899 w 3526278"/>
                <a:gd name="connsiteY11089" fmla="*/ 1314471 h 2329115"/>
                <a:gd name="connsiteX11090" fmla="*/ 573858 w 3526278"/>
                <a:gd name="connsiteY11090" fmla="*/ 1315731 h 2329115"/>
                <a:gd name="connsiteX11091" fmla="*/ 574373 w 3526278"/>
                <a:gd name="connsiteY11091" fmla="*/ 1317007 h 2329115"/>
                <a:gd name="connsiteX11092" fmla="*/ 566778 w 3526278"/>
                <a:gd name="connsiteY11092" fmla="*/ 1335793 h 2329115"/>
                <a:gd name="connsiteX11093" fmla="*/ 563887 w 3526278"/>
                <a:gd name="connsiteY11093" fmla="*/ 1337019 h 2329115"/>
                <a:gd name="connsiteX11094" fmla="*/ 564253 w 3526278"/>
                <a:gd name="connsiteY11094" fmla="*/ 1337881 h 2329115"/>
                <a:gd name="connsiteX11095" fmla="*/ 556472 w 3526278"/>
                <a:gd name="connsiteY11095" fmla="*/ 1356220 h 2329115"/>
                <a:gd name="connsiteX11096" fmla="*/ 554667 w 3526278"/>
                <a:gd name="connsiteY11096" fmla="*/ 1356950 h 2329115"/>
                <a:gd name="connsiteX11097" fmla="*/ 555397 w 3526278"/>
                <a:gd name="connsiteY11097" fmla="*/ 1358756 h 2329115"/>
                <a:gd name="connsiteX11098" fmla="*/ 547800 w 3526278"/>
                <a:gd name="connsiteY11098" fmla="*/ 1377542 h 2329115"/>
                <a:gd name="connsiteX11099" fmla="*/ 544917 w 3526278"/>
                <a:gd name="connsiteY11099" fmla="*/ 1378765 h 2329115"/>
                <a:gd name="connsiteX11100" fmla="*/ 545276 w 3526278"/>
                <a:gd name="connsiteY11100" fmla="*/ 1379631 h 2329115"/>
                <a:gd name="connsiteX11101" fmla="*/ 537679 w 3526278"/>
                <a:gd name="connsiteY11101" fmla="*/ 1397970 h 2329115"/>
                <a:gd name="connsiteX11102" fmla="*/ 534238 w 3526278"/>
                <a:gd name="connsiteY11102" fmla="*/ 1399396 h 2329115"/>
                <a:gd name="connsiteX11103" fmla="*/ 535154 w 3526278"/>
                <a:gd name="connsiteY11103" fmla="*/ 1401770 h 2329115"/>
                <a:gd name="connsiteX11104" fmla="*/ 527558 w 3526278"/>
                <a:gd name="connsiteY11104" fmla="*/ 1421452 h 2329115"/>
                <a:gd name="connsiteX11105" fmla="*/ 526702 w 3526278"/>
                <a:gd name="connsiteY11105" fmla="*/ 1421832 h 2329115"/>
                <a:gd name="connsiteX11106" fmla="*/ 527564 w 3526278"/>
                <a:gd name="connsiteY11106" fmla="*/ 1423911 h 2329115"/>
                <a:gd name="connsiteX11107" fmla="*/ 519967 w 3526278"/>
                <a:gd name="connsiteY11107" fmla="*/ 1442250 h 2329115"/>
                <a:gd name="connsiteX11108" fmla="*/ 519038 w 3526278"/>
                <a:gd name="connsiteY11108" fmla="*/ 1442635 h 2329115"/>
                <a:gd name="connsiteX11109" fmla="*/ 519971 w 3526278"/>
                <a:gd name="connsiteY11109" fmla="*/ 1444786 h 2329115"/>
                <a:gd name="connsiteX11110" fmla="*/ 511819 w 3526278"/>
                <a:gd name="connsiteY11110" fmla="*/ 1463572 h 2329115"/>
                <a:gd name="connsiteX11111" fmla="*/ 508298 w 3526278"/>
                <a:gd name="connsiteY11111" fmla="*/ 1464965 h 2329115"/>
                <a:gd name="connsiteX11112" fmla="*/ 508585 w 3526278"/>
                <a:gd name="connsiteY11112" fmla="*/ 1465660 h 2329115"/>
                <a:gd name="connsiteX11113" fmla="*/ 500990 w 3526278"/>
                <a:gd name="connsiteY11113" fmla="*/ 1483999 h 2329115"/>
                <a:gd name="connsiteX11114" fmla="*/ 499730 w 3526278"/>
                <a:gd name="connsiteY11114" fmla="*/ 1484521 h 2329115"/>
                <a:gd name="connsiteX11115" fmla="*/ 500995 w 3526278"/>
                <a:gd name="connsiteY11115" fmla="*/ 1487800 h 2329115"/>
                <a:gd name="connsiteX11116" fmla="*/ 493399 w 3526278"/>
                <a:gd name="connsiteY11116" fmla="*/ 1507481 h 2329115"/>
                <a:gd name="connsiteX11117" fmla="*/ 492543 w 3526278"/>
                <a:gd name="connsiteY11117" fmla="*/ 1507861 h 2329115"/>
                <a:gd name="connsiteX11118" fmla="*/ 493404 w 3526278"/>
                <a:gd name="connsiteY11118" fmla="*/ 1509940 h 2329115"/>
                <a:gd name="connsiteX11119" fmla="*/ 485808 w 3526278"/>
                <a:gd name="connsiteY11119" fmla="*/ 1528279 h 2329115"/>
                <a:gd name="connsiteX11120" fmla="*/ 484935 w 3526278"/>
                <a:gd name="connsiteY11120" fmla="*/ 1528641 h 2329115"/>
                <a:gd name="connsiteX11121" fmla="*/ 485813 w 3526278"/>
                <a:gd name="connsiteY11121" fmla="*/ 1530814 h 2329115"/>
                <a:gd name="connsiteX11122" fmla="*/ 478217 w 3526278"/>
                <a:gd name="connsiteY11122" fmla="*/ 1549601 h 2329115"/>
                <a:gd name="connsiteX11123" fmla="*/ 476561 w 3526278"/>
                <a:gd name="connsiteY11123" fmla="*/ 1550304 h 2329115"/>
                <a:gd name="connsiteX11124" fmla="*/ 478222 w 3526278"/>
                <a:gd name="connsiteY11124" fmla="*/ 1554219 h 2329115"/>
                <a:gd name="connsiteX11125" fmla="*/ 470441 w 3526278"/>
                <a:gd name="connsiteY11125" fmla="*/ 1572559 h 2329115"/>
                <a:gd name="connsiteX11126" fmla="*/ 468396 w 3526278"/>
                <a:gd name="connsiteY11126" fmla="*/ 1573386 h 2329115"/>
                <a:gd name="connsiteX11127" fmla="*/ 469366 w 3526278"/>
                <a:gd name="connsiteY11127" fmla="*/ 1575726 h 2329115"/>
                <a:gd name="connsiteX11128" fmla="*/ 461770 w 3526278"/>
                <a:gd name="connsiteY11128" fmla="*/ 1594065 h 2329115"/>
                <a:gd name="connsiteX11129" fmla="*/ 460207 w 3526278"/>
                <a:gd name="connsiteY11129" fmla="*/ 1594713 h 2329115"/>
                <a:gd name="connsiteX11130" fmla="*/ 461775 w 3526278"/>
                <a:gd name="connsiteY11130" fmla="*/ 1598499 h 2329115"/>
                <a:gd name="connsiteX11131" fmla="*/ 454179 w 3526278"/>
                <a:gd name="connsiteY11131" fmla="*/ 1616838 h 2329115"/>
                <a:gd name="connsiteX11132" fmla="*/ 453064 w 3526278"/>
                <a:gd name="connsiteY11132" fmla="*/ 1617300 h 2329115"/>
                <a:gd name="connsiteX11133" fmla="*/ 454184 w 3526278"/>
                <a:gd name="connsiteY11133" fmla="*/ 1620006 h 2329115"/>
                <a:gd name="connsiteX11134" fmla="*/ 446938 w 3526278"/>
                <a:gd name="connsiteY11134" fmla="*/ 1637502 h 2329115"/>
                <a:gd name="connsiteX11135" fmla="*/ 449124 w 3526278"/>
                <a:gd name="connsiteY11135" fmla="*/ 1642779 h 2329115"/>
                <a:gd name="connsiteX11136" fmla="*/ 441528 w 3526278"/>
                <a:gd name="connsiteY11136" fmla="*/ 1661118 h 2329115"/>
                <a:gd name="connsiteX11137" fmla="*/ 440389 w 3526278"/>
                <a:gd name="connsiteY11137" fmla="*/ 1661589 h 2329115"/>
                <a:gd name="connsiteX11138" fmla="*/ 441534 w 3526278"/>
                <a:gd name="connsiteY11138" fmla="*/ 1664286 h 2329115"/>
                <a:gd name="connsiteX11139" fmla="*/ 434172 w 3526278"/>
                <a:gd name="connsiteY11139" fmla="*/ 1681635 h 2329115"/>
                <a:gd name="connsiteX11140" fmla="*/ 436474 w 3526278"/>
                <a:gd name="connsiteY11140" fmla="*/ 1687058 h 2329115"/>
                <a:gd name="connsiteX11141" fmla="*/ 428692 w 3526278"/>
                <a:gd name="connsiteY11141" fmla="*/ 1705397 h 2329115"/>
                <a:gd name="connsiteX11142" fmla="*/ 425749 w 3526278"/>
                <a:gd name="connsiteY11142" fmla="*/ 1706587 h 2329115"/>
                <a:gd name="connsiteX11143" fmla="*/ 427617 w 3526278"/>
                <a:gd name="connsiteY11143" fmla="*/ 1711096 h 2329115"/>
                <a:gd name="connsiteX11144" fmla="*/ 420895 w 3526278"/>
                <a:gd name="connsiteY11144" fmla="*/ 1727326 h 2329115"/>
                <a:gd name="connsiteX11145" fmla="*/ 422556 w 3526278"/>
                <a:gd name="connsiteY11145" fmla="*/ 1731338 h 2329115"/>
                <a:gd name="connsiteX11146" fmla="*/ 415048 w 3526278"/>
                <a:gd name="connsiteY11146" fmla="*/ 1749466 h 2329115"/>
                <a:gd name="connsiteX11147" fmla="*/ 417496 w 3526278"/>
                <a:gd name="connsiteY11147" fmla="*/ 1755376 h 2329115"/>
                <a:gd name="connsiteX11148" fmla="*/ 410146 w 3526278"/>
                <a:gd name="connsiteY11148" fmla="*/ 1773119 h 2329115"/>
                <a:gd name="connsiteX11149" fmla="*/ 412435 w 3526278"/>
                <a:gd name="connsiteY11149" fmla="*/ 1778781 h 2329115"/>
                <a:gd name="connsiteX11150" fmla="*/ 405147 w 3526278"/>
                <a:gd name="connsiteY11150" fmla="*/ 1796807 h 2329115"/>
                <a:gd name="connsiteX11151" fmla="*/ 407375 w 3526278"/>
                <a:gd name="connsiteY11151" fmla="*/ 1802186 h 2329115"/>
                <a:gd name="connsiteX11152" fmla="*/ 399997 w 3526278"/>
                <a:gd name="connsiteY11152" fmla="*/ 1819997 h 2329115"/>
                <a:gd name="connsiteX11153" fmla="*/ 402315 w 3526278"/>
                <a:gd name="connsiteY11153" fmla="*/ 1825591 h 2329115"/>
                <a:gd name="connsiteX11154" fmla="*/ 395223 w 3526278"/>
                <a:gd name="connsiteY11154" fmla="*/ 1842712 h 2329115"/>
                <a:gd name="connsiteX11155" fmla="*/ 397254 w 3526278"/>
                <a:gd name="connsiteY11155" fmla="*/ 1847732 h 2329115"/>
                <a:gd name="connsiteX11156" fmla="*/ 389473 w 3526278"/>
                <a:gd name="connsiteY11156" fmla="*/ 1866966 h 2329115"/>
                <a:gd name="connsiteX11157" fmla="*/ 389464 w 3526278"/>
                <a:gd name="connsiteY11157" fmla="*/ 1866969 h 2329115"/>
                <a:gd name="connsiteX11158" fmla="*/ 390928 w 3526278"/>
                <a:gd name="connsiteY11158" fmla="*/ 1870503 h 2329115"/>
                <a:gd name="connsiteX11159" fmla="*/ 383682 w 3526278"/>
                <a:gd name="connsiteY11159" fmla="*/ 1887998 h 2329115"/>
                <a:gd name="connsiteX11160" fmla="*/ 385868 w 3526278"/>
                <a:gd name="connsiteY11160" fmla="*/ 1893276 h 2329115"/>
                <a:gd name="connsiteX11161" fmla="*/ 379624 w 3526278"/>
                <a:gd name="connsiteY11161" fmla="*/ 1908349 h 2329115"/>
                <a:gd name="connsiteX11162" fmla="*/ 383337 w 3526278"/>
                <a:gd name="connsiteY11162" fmla="*/ 1917314 h 2329115"/>
                <a:gd name="connsiteX11163" fmla="*/ 376091 w 3526278"/>
                <a:gd name="connsiteY11163" fmla="*/ 1934809 h 2329115"/>
                <a:gd name="connsiteX11164" fmla="*/ 378277 w 3526278"/>
                <a:gd name="connsiteY11164" fmla="*/ 1940086 h 2329115"/>
                <a:gd name="connsiteX11165" fmla="*/ 371865 w 3526278"/>
                <a:gd name="connsiteY11165" fmla="*/ 1955564 h 2329115"/>
                <a:gd name="connsiteX11166" fmla="*/ 375746 w 3526278"/>
                <a:gd name="connsiteY11166" fmla="*/ 1965389 h 2329115"/>
                <a:gd name="connsiteX11167" fmla="*/ 369818 w 3526278"/>
                <a:gd name="connsiteY11167" fmla="*/ 1980398 h 2329115"/>
                <a:gd name="connsiteX11168" fmla="*/ 373216 w 3526278"/>
                <a:gd name="connsiteY11168" fmla="*/ 1988793 h 2329115"/>
                <a:gd name="connsiteX11169" fmla="*/ 365665 w 3526278"/>
                <a:gd name="connsiteY11169" fmla="*/ 2007450 h 2329115"/>
                <a:gd name="connsiteX11170" fmla="*/ 368155 w 3526278"/>
                <a:gd name="connsiteY11170" fmla="*/ 2013463 h 2329115"/>
                <a:gd name="connsiteX11171" fmla="*/ 362085 w 3526278"/>
                <a:gd name="connsiteY11171" fmla="*/ 2028116 h 2329115"/>
                <a:gd name="connsiteX11172" fmla="*/ 365625 w 3526278"/>
                <a:gd name="connsiteY11172" fmla="*/ 2036868 h 2329115"/>
                <a:gd name="connsiteX11173" fmla="*/ 359586 w 3526278"/>
                <a:gd name="connsiteY11173" fmla="*/ 2051803 h 2329115"/>
                <a:gd name="connsiteX11174" fmla="*/ 363094 w 3526278"/>
                <a:gd name="connsiteY11174" fmla="*/ 2060274 h 2329115"/>
                <a:gd name="connsiteX11175" fmla="*/ 356807 w 3526278"/>
                <a:gd name="connsiteY11175" fmla="*/ 2075454 h 2329115"/>
                <a:gd name="connsiteX11176" fmla="*/ 360565 w 3526278"/>
                <a:gd name="connsiteY11176" fmla="*/ 2084311 h 2329115"/>
                <a:gd name="connsiteX11177" fmla="*/ 355621 w 3526278"/>
                <a:gd name="connsiteY11177" fmla="*/ 2095962 h 2329115"/>
                <a:gd name="connsiteX11178" fmla="*/ 360564 w 3526278"/>
                <a:gd name="connsiteY11178" fmla="*/ 2107083 h 2329115"/>
                <a:gd name="connsiteX11179" fmla="*/ 353502 w 3526278"/>
                <a:gd name="connsiteY11179" fmla="*/ 2122970 h 2329115"/>
                <a:gd name="connsiteX11180" fmla="*/ 358035 w 3526278"/>
                <a:gd name="connsiteY11180" fmla="*/ 2133651 h 2329115"/>
                <a:gd name="connsiteX11181" fmla="*/ 351849 w 3526278"/>
                <a:gd name="connsiteY11181" fmla="*/ 2148231 h 2329115"/>
                <a:gd name="connsiteX11182" fmla="*/ 355504 w 3526278"/>
                <a:gd name="connsiteY11182" fmla="*/ 2157057 h 2329115"/>
                <a:gd name="connsiteX11183" fmla="*/ 350486 w 3526278"/>
                <a:gd name="connsiteY11183" fmla="*/ 2169173 h 2329115"/>
                <a:gd name="connsiteX11184" fmla="*/ 355504 w 3526278"/>
                <a:gd name="connsiteY11184" fmla="*/ 2180461 h 2329115"/>
                <a:gd name="connsiteX11185" fmla="*/ 349003 w 3526278"/>
                <a:gd name="connsiteY11185" fmla="*/ 2195086 h 2329115"/>
                <a:gd name="connsiteX11186" fmla="*/ 352974 w 3526278"/>
                <a:gd name="connsiteY11186" fmla="*/ 2205131 h 2329115"/>
                <a:gd name="connsiteX11187" fmla="*/ 347925 w 3526278"/>
                <a:gd name="connsiteY11187" fmla="*/ 2217901 h 2329115"/>
                <a:gd name="connsiteX11188" fmla="*/ 352974 w 3526278"/>
                <a:gd name="connsiteY11188" fmla="*/ 2229802 h 2329115"/>
                <a:gd name="connsiteX11189" fmla="*/ 347756 w 3526278"/>
                <a:gd name="connsiteY11189" fmla="*/ 2242100 h 2329115"/>
                <a:gd name="connsiteX11190" fmla="*/ 352973 w 3526278"/>
                <a:gd name="connsiteY11190" fmla="*/ 2253839 h 2329115"/>
                <a:gd name="connsiteX11191" fmla="*/ 345583 w 3526278"/>
                <a:gd name="connsiteY11191" fmla="*/ 2270463 h 2329115"/>
                <a:gd name="connsiteX11192" fmla="*/ 349178 w 3526278"/>
                <a:gd name="connsiteY11192" fmla="*/ 2279142 h 2329115"/>
                <a:gd name="connsiteX11193" fmla="*/ 344200 w 3526278"/>
                <a:gd name="connsiteY11193" fmla="*/ 2291161 h 2329115"/>
                <a:gd name="connsiteX11194" fmla="*/ 349178 w 3526278"/>
                <a:gd name="connsiteY11194" fmla="*/ 2303180 h 2329115"/>
                <a:gd name="connsiteX11195" fmla="*/ 323243 w 3526278"/>
                <a:gd name="connsiteY11195" fmla="*/ 2329115 h 2329115"/>
                <a:gd name="connsiteX11196" fmla="*/ 297307 w 3526278"/>
                <a:gd name="connsiteY11196" fmla="*/ 2303180 h 2329115"/>
                <a:gd name="connsiteX11197" fmla="*/ 302286 w 3526278"/>
                <a:gd name="connsiteY11197" fmla="*/ 2291161 h 2329115"/>
                <a:gd name="connsiteX11198" fmla="*/ 297307 w 3526278"/>
                <a:gd name="connsiteY11198" fmla="*/ 2279142 h 2329115"/>
                <a:gd name="connsiteX11199" fmla="*/ 302733 w 3526278"/>
                <a:gd name="connsiteY11199" fmla="*/ 2266044 h 2329115"/>
                <a:gd name="connsiteX11200" fmla="*/ 297307 w 3526278"/>
                <a:gd name="connsiteY11200" fmla="*/ 2253839 h 2329115"/>
                <a:gd name="connsiteX11201" fmla="*/ 303820 w 3526278"/>
                <a:gd name="connsiteY11201" fmla="*/ 2239187 h 2329115"/>
                <a:gd name="connsiteX11202" fmla="*/ 299838 w 3526278"/>
                <a:gd name="connsiteY11202" fmla="*/ 2229802 h 2329115"/>
                <a:gd name="connsiteX11203" fmla="*/ 304887 w 3526278"/>
                <a:gd name="connsiteY11203" fmla="*/ 2217901 h 2329115"/>
                <a:gd name="connsiteX11204" fmla="*/ 299838 w 3526278"/>
                <a:gd name="connsiteY11204" fmla="*/ 2205131 h 2329115"/>
                <a:gd name="connsiteX11205" fmla="*/ 305000 w 3526278"/>
                <a:gd name="connsiteY11205" fmla="*/ 2192075 h 2329115"/>
                <a:gd name="connsiteX11206" fmla="*/ 299838 w 3526278"/>
                <a:gd name="connsiteY11206" fmla="*/ 2180461 h 2329115"/>
                <a:gd name="connsiteX11207" fmla="*/ 306165 w 3526278"/>
                <a:gd name="connsiteY11207" fmla="*/ 2166225 h 2329115"/>
                <a:gd name="connsiteX11208" fmla="*/ 302368 w 3526278"/>
                <a:gd name="connsiteY11208" fmla="*/ 2157057 h 2329115"/>
                <a:gd name="connsiteX11209" fmla="*/ 308523 w 3526278"/>
                <a:gd name="connsiteY11209" fmla="*/ 2142195 h 2329115"/>
                <a:gd name="connsiteX11210" fmla="*/ 304898 w 3526278"/>
                <a:gd name="connsiteY11210" fmla="*/ 2133651 h 2329115"/>
                <a:gd name="connsiteX11211" fmla="*/ 310666 w 3526278"/>
                <a:gd name="connsiteY11211" fmla="*/ 2120058 h 2329115"/>
                <a:gd name="connsiteX11212" fmla="*/ 304898 w 3526278"/>
                <a:gd name="connsiteY11212" fmla="*/ 2107083 h 2329115"/>
                <a:gd name="connsiteX11213" fmla="*/ 311137 w 3526278"/>
                <a:gd name="connsiteY11213" fmla="*/ 2093049 h 2329115"/>
                <a:gd name="connsiteX11214" fmla="*/ 307428 w 3526278"/>
                <a:gd name="connsiteY11214" fmla="*/ 2084311 h 2329115"/>
                <a:gd name="connsiteX11215" fmla="*/ 314387 w 3526278"/>
                <a:gd name="connsiteY11215" fmla="*/ 2067912 h 2329115"/>
                <a:gd name="connsiteX11216" fmla="*/ 311223 w 3526278"/>
                <a:gd name="connsiteY11216" fmla="*/ 2060274 h 2329115"/>
                <a:gd name="connsiteX11217" fmla="*/ 317293 w 3526278"/>
                <a:gd name="connsiteY11217" fmla="*/ 2045620 h 2329115"/>
                <a:gd name="connsiteX11218" fmla="*/ 313754 w 3526278"/>
                <a:gd name="connsiteY11218" fmla="*/ 2036868 h 2329115"/>
                <a:gd name="connsiteX11219" fmla="*/ 319793 w 3526278"/>
                <a:gd name="connsiteY11219" fmla="*/ 2021934 h 2329115"/>
                <a:gd name="connsiteX11220" fmla="*/ 316284 w 3526278"/>
                <a:gd name="connsiteY11220" fmla="*/ 2013463 h 2329115"/>
                <a:gd name="connsiteX11221" fmla="*/ 322614 w 3526278"/>
                <a:gd name="connsiteY11221" fmla="*/ 1998180 h 2329115"/>
                <a:gd name="connsiteX11222" fmla="*/ 318814 w 3526278"/>
                <a:gd name="connsiteY11222" fmla="*/ 1988793 h 2329115"/>
                <a:gd name="connsiteX11223" fmla="*/ 326054 w 3526278"/>
                <a:gd name="connsiteY11223" fmla="*/ 1970908 h 2329115"/>
                <a:gd name="connsiteX11224" fmla="*/ 323875 w 3526278"/>
                <a:gd name="connsiteY11224" fmla="*/ 1965389 h 2329115"/>
                <a:gd name="connsiteX11225" fmla="*/ 330226 w 3526278"/>
                <a:gd name="connsiteY11225" fmla="*/ 1949308 h 2329115"/>
                <a:gd name="connsiteX11226" fmla="*/ 326406 w 3526278"/>
                <a:gd name="connsiteY11226" fmla="*/ 1940086 h 2329115"/>
                <a:gd name="connsiteX11227" fmla="*/ 333652 w 3526278"/>
                <a:gd name="connsiteY11227" fmla="*/ 1922591 h 2329115"/>
                <a:gd name="connsiteX11228" fmla="*/ 331466 w 3526278"/>
                <a:gd name="connsiteY11228" fmla="*/ 1917314 h 2329115"/>
                <a:gd name="connsiteX11229" fmla="*/ 337710 w 3526278"/>
                <a:gd name="connsiteY11229" fmla="*/ 1902240 h 2329115"/>
                <a:gd name="connsiteX11230" fmla="*/ 333997 w 3526278"/>
                <a:gd name="connsiteY11230" fmla="*/ 1893276 h 2329115"/>
                <a:gd name="connsiteX11231" fmla="*/ 341243 w 3526278"/>
                <a:gd name="connsiteY11231" fmla="*/ 1875781 h 2329115"/>
                <a:gd name="connsiteX11232" fmla="*/ 339057 w 3526278"/>
                <a:gd name="connsiteY11232" fmla="*/ 1870503 h 2329115"/>
                <a:gd name="connsiteX11233" fmla="*/ 346278 w 3526278"/>
                <a:gd name="connsiteY11233" fmla="*/ 1853070 h 2329115"/>
                <a:gd name="connsiteX11234" fmla="*/ 344118 w 3526278"/>
                <a:gd name="connsiteY11234" fmla="*/ 1847732 h 2329115"/>
                <a:gd name="connsiteX11235" fmla="*/ 351150 w 3526278"/>
                <a:gd name="connsiteY11235" fmla="*/ 1830351 h 2329115"/>
                <a:gd name="connsiteX11236" fmla="*/ 349178 w 3526278"/>
                <a:gd name="connsiteY11236" fmla="*/ 1825591 h 2329115"/>
                <a:gd name="connsiteX11237" fmla="*/ 356960 w 3526278"/>
                <a:gd name="connsiteY11237" fmla="*/ 1806804 h 2329115"/>
                <a:gd name="connsiteX11238" fmla="*/ 357350 w 3526278"/>
                <a:gd name="connsiteY11238" fmla="*/ 1806643 h 2329115"/>
                <a:gd name="connsiteX11239" fmla="*/ 355504 w 3526278"/>
                <a:gd name="connsiteY11239" fmla="*/ 1802186 h 2329115"/>
                <a:gd name="connsiteX11240" fmla="*/ 362854 w 3526278"/>
                <a:gd name="connsiteY11240" fmla="*/ 1784441 h 2329115"/>
                <a:gd name="connsiteX11241" fmla="*/ 360565 w 3526278"/>
                <a:gd name="connsiteY11241" fmla="*/ 1778781 h 2329115"/>
                <a:gd name="connsiteX11242" fmla="*/ 367853 w 3526278"/>
                <a:gd name="connsiteY11242" fmla="*/ 1760755 h 2329115"/>
                <a:gd name="connsiteX11243" fmla="*/ 365625 w 3526278"/>
                <a:gd name="connsiteY11243" fmla="*/ 1755376 h 2329115"/>
                <a:gd name="connsiteX11244" fmla="*/ 373133 w 3526278"/>
                <a:gd name="connsiteY11244" fmla="*/ 1737248 h 2329115"/>
                <a:gd name="connsiteX11245" fmla="*/ 370685 w 3526278"/>
                <a:gd name="connsiteY11245" fmla="*/ 1731338 h 2329115"/>
                <a:gd name="connsiteX11246" fmla="*/ 377408 w 3526278"/>
                <a:gd name="connsiteY11246" fmla="*/ 1715108 h 2329115"/>
                <a:gd name="connsiteX11247" fmla="*/ 375747 w 3526278"/>
                <a:gd name="connsiteY11247" fmla="*/ 1711096 h 2329115"/>
                <a:gd name="connsiteX11248" fmla="*/ 383342 w 3526278"/>
                <a:gd name="connsiteY11248" fmla="*/ 1692757 h 2329115"/>
                <a:gd name="connsiteX11249" fmla="*/ 385394 w 3526278"/>
                <a:gd name="connsiteY11249" fmla="*/ 1691907 h 2329115"/>
                <a:gd name="connsiteX11250" fmla="*/ 383337 w 3526278"/>
                <a:gd name="connsiteY11250" fmla="*/ 1687058 h 2329115"/>
                <a:gd name="connsiteX11251" fmla="*/ 390699 w 3526278"/>
                <a:gd name="connsiteY11251" fmla="*/ 1669709 h 2329115"/>
                <a:gd name="connsiteX11252" fmla="*/ 388397 w 3526278"/>
                <a:gd name="connsiteY11252" fmla="*/ 1664286 h 2329115"/>
                <a:gd name="connsiteX11253" fmla="*/ 396179 w 3526278"/>
                <a:gd name="connsiteY11253" fmla="*/ 1645947 h 2329115"/>
                <a:gd name="connsiteX11254" fmla="*/ 398223 w 3526278"/>
                <a:gd name="connsiteY11254" fmla="*/ 1645120 h 2329115"/>
                <a:gd name="connsiteX11255" fmla="*/ 397253 w 3526278"/>
                <a:gd name="connsiteY11255" fmla="*/ 1642779 h 2329115"/>
                <a:gd name="connsiteX11256" fmla="*/ 404499 w 3526278"/>
                <a:gd name="connsiteY11256" fmla="*/ 1625284 h 2329115"/>
                <a:gd name="connsiteX11257" fmla="*/ 402313 w 3526278"/>
                <a:gd name="connsiteY11257" fmla="*/ 1620006 h 2329115"/>
                <a:gd name="connsiteX11258" fmla="*/ 409910 w 3526278"/>
                <a:gd name="connsiteY11258" fmla="*/ 1601667 h 2329115"/>
                <a:gd name="connsiteX11259" fmla="*/ 411025 w 3526278"/>
                <a:gd name="connsiteY11259" fmla="*/ 1601205 h 2329115"/>
                <a:gd name="connsiteX11260" fmla="*/ 409904 w 3526278"/>
                <a:gd name="connsiteY11260" fmla="*/ 1598499 h 2329115"/>
                <a:gd name="connsiteX11261" fmla="*/ 417501 w 3526278"/>
                <a:gd name="connsiteY11261" fmla="*/ 1580160 h 2329115"/>
                <a:gd name="connsiteX11262" fmla="*/ 419063 w 3526278"/>
                <a:gd name="connsiteY11262" fmla="*/ 1579512 h 2329115"/>
                <a:gd name="connsiteX11263" fmla="*/ 417495 w 3526278"/>
                <a:gd name="connsiteY11263" fmla="*/ 1575726 h 2329115"/>
                <a:gd name="connsiteX11264" fmla="*/ 425091 w 3526278"/>
                <a:gd name="connsiteY11264" fmla="*/ 1557387 h 2329115"/>
                <a:gd name="connsiteX11265" fmla="*/ 426230 w 3526278"/>
                <a:gd name="connsiteY11265" fmla="*/ 1556915 h 2329115"/>
                <a:gd name="connsiteX11266" fmla="*/ 425086 w 3526278"/>
                <a:gd name="connsiteY11266" fmla="*/ 1554219 h 2329115"/>
                <a:gd name="connsiteX11267" fmla="*/ 432868 w 3526278"/>
                <a:gd name="connsiteY11267" fmla="*/ 1535880 h 2329115"/>
                <a:gd name="connsiteX11268" fmla="*/ 435552 w 3526278"/>
                <a:gd name="connsiteY11268" fmla="*/ 1534795 h 2329115"/>
                <a:gd name="connsiteX11269" fmla="*/ 433942 w 3526278"/>
                <a:gd name="connsiteY11269" fmla="*/ 1530814 h 2329115"/>
                <a:gd name="connsiteX11270" fmla="*/ 441538 w 3526278"/>
                <a:gd name="connsiteY11270" fmla="*/ 1512027 h 2329115"/>
                <a:gd name="connsiteX11271" fmla="*/ 442269 w 3526278"/>
                <a:gd name="connsiteY11271" fmla="*/ 1511717 h 2329115"/>
                <a:gd name="connsiteX11272" fmla="*/ 441533 w 3526278"/>
                <a:gd name="connsiteY11272" fmla="*/ 1509940 h 2329115"/>
                <a:gd name="connsiteX11273" fmla="*/ 449129 w 3526278"/>
                <a:gd name="connsiteY11273" fmla="*/ 1491601 h 2329115"/>
                <a:gd name="connsiteX11274" fmla="*/ 450390 w 3526278"/>
                <a:gd name="connsiteY11274" fmla="*/ 1491078 h 2329115"/>
                <a:gd name="connsiteX11275" fmla="*/ 449124 w 3526278"/>
                <a:gd name="connsiteY11275" fmla="*/ 1487800 h 2329115"/>
                <a:gd name="connsiteX11276" fmla="*/ 456721 w 3526278"/>
                <a:gd name="connsiteY11276" fmla="*/ 1468119 h 2329115"/>
                <a:gd name="connsiteX11277" fmla="*/ 457575 w 3526278"/>
                <a:gd name="connsiteY11277" fmla="*/ 1467738 h 2329115"/>
                <a:gd name="connsiteX11278" fmla="*/ 456714 w 3526278"/>
                <a:gd name="connsiteY11278" fmla="*/ 1465660 h 2329115"/>
                <a:gd name="connsiteX11279" fmla="*/ 464311 w 3526278"/>
                <a:gd name="connsiteY11279" fmla="*/ 1447321 h 2329115"/>
                <a:gd name="connsiteX11280" fmla="*/ 465238 w 3526278"/>
                <a:gd name="connsiteY11280" fmla="*/ 1446936 h 2329115"/>
                <a:gd name="connsiteX11281" fmla="*/ 464305 w 3526278"/>
                <a:gd name="connsiteY11281" fmla="*/ 1444786 h 2329115"/>
                <a:gd name="connsiteX11282" fmla="*/ 472458 w 3526278"/>
                <a:gd name="connsiteY11282" fmla="*/ 1425999 h 2329115"/>
                <a:gd name="connsiteX11283" fmla="*/ 475980 w 3526278"/>
                <a:gd name="connsiteY11283" fmla="*/ 1424606 h 2329115"/>
                <a:gd name="connsiteX11284" fmla="*/ 475693 w 3526278"/>
                <a:gd name="connsiteY11284" fmla="*/ 1423911 h 2329115"/>
                <a:gd name="connsiteX11285" fmla="*/ 483289 w 3526278"/>
                <a:gd name="connsiteY11285" fmla="*/ 1405572 h 2329115"/>
                <a:gd name="connsiteX11286" fmla="*/ 484548 w 3526278"/>
                <a:gd name="connsiteY11286" fmla="*/ 1405049 h 2329115"/>
                <a:gd name="connsiteX11287" fmla="*/ 483283 w 3526278"/>
                <a:gd name="connsiteY11287" fmla="*/ 1401770 h 2329115"/>
                <a:gd name="connsiteX11288" fmla="*/ 490879 w 3526278"/>
                <a:gd name="connsiteY11288" fmla="*/ 1382089 h 2329115"/>
                <a:gd name="connsiteX11289" fmla="*/ 493872 w 3526278"/>
                <a:gd name="connsiteY11289" fmla="*/ 1380759 h 2329115"/>
                <a:gd name="connsiteX11290" fmla="*/ 493405 w 3526278"/>
                <a:gd name="connsiteY11290" fmla="*/ 1379631 h 2329115"/>
                <a:gd name="connsiteX11291" fmla="*/ 501000 w 3526278"/>
                <a:gd name="connsiteY11291" fmla="*/ 1361292 h 2329115"/>
                <a:gd name="connsiteX11292" fmla="*/ 504042 w 3526278"/>
                <a:gd name="connsiteY11292" fmla="*/ 1360032 h 2329115"/>
                <a:gd name="connsiteX11293" fmla="*/ 503526 w 3526278"/>
                <a:gd name="connsiteY11293" fmla="*/ 1358756 h 2329115"/>
                <a:gd name="connsiteX11294" fmla="*/ 511121 w 3526278"/>
                <a:gd name="connsiteY11294" fmla="*/ 1339969 h 2329115"/>
                <a:gd name="connsiteX11295" fmla="*/ 511869 w 3526278"/>
                <a:gd name="connsiteY11295" fmla="*/ 1339652 h 2329115"/>
                <a:gd name="connsiteX11296" fmla="*/ 511116 w 3526278"/>
                <a:gd name="connsiteY11296" fmla="*/ 1337881 h 2329115"/>
                <a:gd name="connsiteX11297" fmla="*/ 518898 w 3526278"/>
                <a:gd name="connsiteY11297" fmla="*/ 1319542 h 2329115"/>
                <a:gd name="connsiteX11298" fmla="*/ 522877 w 3526278"/>
                <a:gd name="connsiteY11298" fmla="*/ 1317933 h 2329115"/>
                <a:gd name="connsiteX11299" fmla="*/ 522502 w 3526278"/>
                <a:gd name="connsiteY11299" fmla="*/ 1317007 h 2329115"/>
                <a:gd name="connsiteX11300" fmla="*/ 530099 w 3526278"/>
                <a:gd name="connsiteY11300" fmla="*/ 1298220 h 2329115"/>
                <a:gd name="connsiteX11301" fmla="*/ 532982 w 3526278"/>
                <a:gd name="connsiteY11301" fmla="*/ 1296996 h 2329115"/>
                <a:gd name="connsiteX11302" fmla="*/ 532623 w 3526278"/>
                <a:gd name="connsiteY11302" fmla="*/ 1296132 h 2329115"/>
                <a:gd name="connsiteX11303" fmla="*/ 540220 w 3526278"/>
                <a:gd name="connsiteY11303" fmla="*/ 1277793 h 2329115"/>
                <a:gd name="connsiteX11304" fmla="*/ 543261 w 3526278"/>
                <a:gd name="connsiteY11304" fmla="*/ 1276533 h 2329115"/>
                <a:gd name="connsiteX11305" fmla="*/ 542745 w 3526278"/>
                <a:gd name="connsiteY11305" fmla="*/ 1275257 h 2329115"/>
                <a:gd name="connsiteX11306" fmla="*/ 550341 w 3526278"/>
                <a:gd name="connsiteY11306" fmla="*/ 1256470 h 2329115"/>
                <a:gd name="connsiteX11307" fmla="*/ 552988 w 3526278"/>
                <a:gd name="connsiteY11307" fmla="*/ 1255347 h 2329115"/>
                <a:gd name="connsiteX11308" fmla="*/ 560648 w 3526278"/>
                <a:gd name="connsiteY11308" fmla="*/ 1236414 h 2329115"/>
                <a:gd name="connsiteX11309" fmla="*/ 564814 w 3526278"/>
                <a:gd name="connsiteY11309" fmla="*/ 1234647 h 2329115"/>
                <a:gd name="connsiteX11310" fmla="*/ 571848 w 3526278"/>
                <a:gd name="connsiteY11310" fmla="*/ 1217251 h 2329115"/>
                <a:gd name="connsiteX11311" fmla="*/ 574731 w 3526278"/>
                <a:gd name="connsiteY11311" fmla="*/ 1216028 h 2329115"/>
                <a:gd name="connsiteX11312" fmla="*/ 574373 w 3526278"/>
                <a:gd name="connsiteY11312" fmla="*/ 1215163 h 2329115"/>
                <a:gd name="connsiteX11313" fmla="*/ 581969 w 3526278"/>
                <a:gd name="connsiteY11313" fmla="*/ 1196824 h 2329115"/>
                <a:gd name="connsiteX11314" fmla="*/ 584815 w 3526278"/>
                <a:gd name="connsiteY11314" fmla="*/ 1195645 h 2329115"/>
                <a:gd name="connsiteX11315" fmla="*/ 584494 w 3526278"/>
                <a:gd name="connsiteY11315" fmla="*/ 1194921 h 2329115"/>
                <a:gd name="connsiteX11316" fmla="*/ 592646 w 3526278"/>
                <a:gd name="connsiteY11316" fmla="*/ 1176582 h 2329115"/>
                <a:gd name="connsiteX11317" fmla="*/ 599194 w 3526278"/>
                <a:gd name="connsiteY11317" fmla="*/ 1174054 h 2329115"/>
                <a:gd name="connsiteX11318" fmla="*/ 606008 w 3526278"/>
                <a:gd name="connsiteY11318" fmla="*/ 1157605 h 2329115"/>
                <a:gd name="connsiteX11319" fmla="*/ 608835 w 3526278"/>
                <a:gd name="connsiteY11319" fmla="*/ 1156434 h 2329115"/>
                <a:gd name="connsiteX11320" fmla="*/ 608532 w 3526278"/>
                <a:gd name="connsiteY11320" fmla="*/ 1155702 h 2329115"/>
                <a:gd name="connsiteX11321" fmla="*/ 616128 w 3526278"/>
                <a:gd name="connsiteY11321" fmla="*/ 1137363 h 2329115"/>
                <a:gd name="connsiteX11322" fmla="*/ 621564 w 3526278"/>
                <a:gd name="connsiteY11322" fmla="*/ 1135112 h 2329115"/>
                <a:gd name="connsiteX11323" fmla="*/ 621184 w 3526278"/>
                <a:gd name="connsiteY11323" fmla="*/ 1134194 h 2329115"/>
                <a:gd name="connsiteX11324" fmla="*/ 628780 w 3526278"/>
                <a:gd name="connsiteY11324" fmla="*/ 1115855 h 2329115"/>
                <a:gd name="connsiteX11325" fmla="*/ 632166 w 3526278"/>
                <a:gd name="connsiteY11325" fmla="*/ 1114452 h 2329115"/>
                <a:gd name="connsiteX11326" fmla="*/ 639086 w 3526278"/>
                <a:gd name="connsiteY11326" fmla="*/ 1098143 h 2329115"/>
                <a:gd name="connsiteX11327" fmla="*/ 645463 w 3526278"/>
                <a:gd name="connsiteY11327" fmla="*/ 1095564 h 2329115"/>
                <a:gd name="connsiteX11328" fmla="*/ 645219 w 3526278"/>
                <a:gd name="connsiteY11328" fmla="*/ 1094975 h 2329115"/>
                <a:gd name="connsiteX11329" fmla="*/ 652816 w 3526278"/>
                <a:gd name="connsiteY11329" fmla="*/ 1076636 h 2329115"/>
                <a:gd name="connsiteX11330" fmla="*/ 659231 w 3526278"/>
                <a:gd name="connsiteY11330" fmla="*/ 1073978 h 2329115"/>
                <a:gd name="connsiteX11331" fmla="*/ 665467 w 3526278"/>
                <a:gd name="connsiteY11331" fmla="*/ 1058924 h 2329115"/>
                <a:gd name="connsiteX11332" fmla="*/ 668067 w 3526278"/>
                <a:gd name="connsiteY11332" fmla="*/ 1057846 h 2329115"/>
                <a:gd name="connsiteX11333" fmla="*/ 667992 w 3526278"/>
                <a:gd name="connsiteY11333" fmla="*/ 1057654 h 2329115"/>
                <a:gd name="connsiteX11334" fmla="*/ 675588 w 3526278"/>
                <a:gd name="connsiteY11334" fmla="*/ 1037972 h 2329115"/>
                <a:gd name="connsiteX11335" fmla="*/ 683371 w 3526278"/>
                <a:gd name="connsiteY11335" fmla="*/ 1034513 h 2329115"/>
                <a:gd name="connsiteX11336" fmla="*/ 689505 w 3526278"/>
                <a:gd name="connsiteY11336" fmla="*/ 1019705 h 2329115"/>
                <a:gd name="connsiteX11337" fmla="*/ 695575 w 3526278"/>
                <a:gd name="connsiteY11337" fmla="*/ 1017191 h 2329115"/>
                <a:gd name="connsiteX11338" fmla="*/ 702156 w 3526278"/>
                <a:gd name="connsiteY11338" fmla="*/ 1000912 h 2329115"/>
                <a:gd name="connsiteX11339" fmla="*/ 708512 w 3526278"/>
                <a:gd name="connsiteY11339" fmla="*/ 998216 h 2329115"/>
                <a:gd name="connsiteX11340" fmla="*/ 714808 w 3526278"/>
                <a:gd name="connsiteY11340" fmla="*/ 983016 h 2329115"/>
                <a:gd name="connsiteX11341" fmla="*/ 721264 w 3526278"/>
                <a:gd name="connsiteY11341" fmla="*/ 980342 h 2329115"/>
                <a:gd name="connsiteX11342" fmla="*/ 727644 w 3526278"/>
                <a:gd name="connsiteY11342" fmla="*/ 965305 h 2329115"/>
                <a:gd name="connsiteX11343" fmla="*/ 734051 w 3526278"/>
                <a:gd name="connsiteY11343" fmla="*/ 962714 h 2329115"/>
                <a:gd name="connsiteX11344" fmla="*/ 741375 w 3526278"/>
                <a:gd name="connsiteY11344" fmla="*/ 944167 h 2329115"/>
                <a:gd name="connsiteX11345" fmla="*/ 750754 w 3526278"/>
                <a:gd name="connsiteY11345" fmla="*/ 940093 h 2329115"/>
                <a:gd name="connsiteX11346" fmla="*/ 756557 w 3526278"/>
                <a:gd name="connsiteY11346" fmla="*/ 926085 h 2329115"/>
                <a:gd name="connsiteX11347" fmla="*/ 763868 w 3526278"/>
                <a:gd name="connsiteY11347" fmla="*/ 923057 h 2329115"/>
                <a:gd name="connsiteX11348" fmla="*/ 770474 w 3526278"/>
                <a:gd name="connsiteY11348" fmla="*/ 907108 h 2329115"/>
                <a:gd name="connsiteX11349" fmla="*/ 777411 w 3526278"/>
                <a:gd name="connsiteY11349" fmla="*/ 904235 h 2329115"/>
                <a:gd name="connsiteX11350" fmla="*/ 783125 w 3526278"/>
                <a:gd name="connsiteY11350" fmla="*/ 889767 h 2329115"/>
                <a:gd name="connsiteX11351" fmla="*/ 792650 w 3526278"/>
                <a:gd name="connsiteY11351" fmla="*/ 885629 h 2329115"/>
                <a:gd name="connsiteX11352" fmla="*/ 798307 w 3526278"/>
                <a:gd name="connsiteY11352" fmla="*/ 870974 h 2329115"/>
                <a:gd name="connsiteX11353" fmla="*/ 807373 w 3526278"/>
                <a:gd name="connsiteY11353" fmla="*/ 866944 h 2329115"/>
                <a:gd name="connsiteX11354" fmla="*/ 812223 w 3526278"/>
                <a:gd name="connsiteY11354" fmla="*/ 855237 h 2329115"/>
                <a:gd name="connsiteX11355" fmla="*/ 821332 w 3526278"/>
                <a:gd name="connsiteY11355" fmla="*/ 851464 h 2329115"/>
                <a:gd name="connsiteX11356" fmla="*/ 827404 w 3526278"/>
                <a:gd name="connsiteY11356" fmla="*/ 836446 h 2329115"/>
                <a:gd name="connsiteX11357" fmla="*/ 833759 w 3526278"/>
                <a:gd name="connsiteY11357" fmla="*/ 833750 h 2329115"/>
                <a:gd name="connsiteX11358" fmla="*/ 840056 w 3526278"/>
                <a:gd name="connsiteY11358" fmla="*/ 818549 h 2329115"/>
                <a:gd name="connsiteX11359" fmla="*/ 851532 w 3526278"/>
                <a:gd name="connsiteY11359" fmla="*/ 813795 h 2329115"/>
                <a:gd name="connsiteX11360" fmla="*/ 856503 w 3526278"/>
                <a:gd name="connsiteY11360" fmla="*/ 801208 h 2329115"/>
                <a:gd name="connsiteX11361" fmla="*/ 866521 w 3526278"/>
                <a:gd name="connsiteY11361" fmla="*/ 796855 h 2329115"/>
                <a:gd name="connsiteX11362" fmla="*/ 871685 w 3526278"/>
                <a:gd name="connsiteY11362" fmla="*/ 784390 h 2329115"/>
                <a:gd name="connsiteX11363" fmla="*/ 878222 w 3526278"/>
                <a:gd name="connsiteY11363" fmla="*/ 781682 h 2329115"/>
                <a:gd name="connsiteX11364" fmla="*/ 884891 w 3526278"/>
                <a:gd name="connsiteY11364" fmla="*/ 766678 h 2329115"/>
                <a:gd name="connsiteX11365" fmla="*/ 895929 w 3526278"/>
                <a:gd name="connsiteY11365" fmla="*/ 762417 h 2329115"/>
                <a:gd name="connsiteX11366" fmla="*/ 900782 w 3526278"/>
                <a:gd name="connsiteY11366" fmla="*/ 750416 h 2329115"/>
                <a:gd name="connsiteX11367" fmla="*/ 910207 w 3526278"/>
                <a:gd name="connsiteY11367" fmla="*/ 746417 h 2329115"/>
                <a:gd name="connsiteX11368" fmla="*/ 915964 w 3526278"/>
                <a:gd name="connsiteY11368" fmla="*/ 732519 h 2329115"/>
                <a:gd name="connsiteX11369" fmla="*/ 926792 w 3526278"/>
                <a:gd name="connsiteY11369" fmla="*/ 728034 h 2329115"/>
                <a:gd name="connsiteX11370" fmla="*/ 931330 w 3526278"/>
                <a:gd name="connsiteY11370" fmla="*/ 717337 h 2329115"/>
                <a:gd name="connsiteX11371" fmla="*/ 942681 w 3526278"/>
                <a:gd name="connsiteY11371" fmla="*/ 712748 h 2329115"/>
                <a:gd name="connsiteX11372" fmla="*/ 947593 w 3526278"/>
                <a:gd name="connsiteY11372" fmla="*/ 700891 h 2329115"/>
                <a:gd name="connsiteX11373" fmla="*/ 957766 w 3526278"/>
                <a:gd name="connsiteY11373" fmla="*/ 696677 h 2329115"/>
                <a:gd name="connsiteX11374" fmla="*/ 963330 w 3526278"/>
                <a:gd name="connsiteY11374" fmla="*/ 683550 h 2329115"/>
                <a:gd name="connsiteX11375" fmla="*/ 977314 w 3526278"/>
                <a:gd name="connsiteY11375" fmla="*/ 677888 h 2329115"/>
                <a:gd name="connsiteX11376" fmla="*/ 981751 w 3526278"/>
                <a:gd name="connsiteY11376" fmla="*/ 666917 h 2329115"/>
                <a:gd name="connsiteX11377" fmla="*/ 992447 w 3526278"/>
                <a:gd name="connsiteY11377" fmla="*/ 662378 h 2329115"/>
                <a:gd name="connsiteX11378" fmla="*/ 996933 w 3526278"/>
                <a:gd name="connsiteY11378" fmla="*/ 651550 h 2329115"/>
                <a:gd name="connsiteX11379" fmla="*/ 1007761 w 3526278"/>
                <a:gd name="connsiteY11379" fmla="*/ 647065 h 2329115"/>
                <a:gd name="connsiteX11380" fmla="*/ 1012299 w 3526278"/>
                <a:gd name="connsiteY11380" fmla="*/ 636369 h 2329115"/>
                <a:gd name="connsiteX11381" fmla="*/ 1024051 w 3526278"/>
                <a:gd name="connsiteY11381" fmla="*/ 631616 h 2329115"/>
                <a:gd name="connsiteX11382" fmla="*/ 1028932 w 3526278"/>
                <a:gd name="connsiteY11382" fmla="*/ 620107 h 2329115"/>
                <a:gd name="connsiteX11383" fmla="*/ 1042117 w 3526278"/>
                <a:gd name="connsiteY11383" fmla="*/ 614772 h 2329115"/>
                <a:gd name="connsiteX11384" fmla="*/ 1046273 w 3526278"/>
                <a:gd name="connsiteY11384" fmla="*/ 604741 h 2329115"/>
                <a:gd name="connsiteX11385" fmla="*/ 1058738 w 3526278"/>
                <a:gd name="connsiteY11385" fmla="*/ 599577 h 2329115"/>
                <a:gd name="connsiteX11386" fmla="*/ 1059714 w 3526278"/>
                <a:gd name="connsiteY11386" fmla="*/ 597331 h 2329115"/>
                <a:gd name="connsiteX11387" fmla="*/ 1044891 w 3526278"/>
                <a:gd name="connsiteY11387" fmla="*/ 603471 h 2329115"/>
                <a:gd name="connsiteX11388" fmla="*/ 1041202 w 3526278"/>
                <a:gd name="connsiteY11388" fmla="*/ 613029 h 2329115"/>
                <a:gd name="connsiteX11389" fmla="*/ 1029299 w 3526278"/>
                <a:gd name="connsiteY11389" fmla="*/ 618320 h 2329115"/>
                <a:gd name="connsiteX11390" fmla="*/ 1026020 w 3526278"/>
                <a:gd name="connsiteY11390" fmla="*/ 626237 h 2329115"/>
                <a:gd name="connsiteX11391" fmla="*/ 1012123 w 3526278"/>
                <a:gd name="connsiteY11391" fmla="*/ 631993 h 2329115"/>
                <a:gd name="connsiteX11392" fmla="*/ 1008123 w 3526278"/>
                <a:gd name="connsiteY11392" fmla="*/ 641419 h 2329115"/>
                <a:gd name="connsiteX11393" fmla="*/ 996544 w 3526278"/>
                <a:gd name="connsiteY11393" fmla="*/ 646101 h 2329115"/>
                <a:gd name="connsiteX11394" fmla="*/ 991862 w 3526278"/>
                <a:gd name="connsiteY11394" fmla="*/ 657680 h 2329115"/>
                <a:gd name="connsiteX11395" fmla="*/ 980980 w 3526278"/>
                <a:gd name="connsiteY11395" fmla="*/ 662298 h 2329115"/>
                <a:gd name="connsiteX11396" fmla="*/ 976310 w 3526278"/>
                <a:gd name="connsiteY11396" fmla="*/ 673047 h 2329115"/>
                <a:gd name="connsiteX11397" fmla="*/ 961581 w 3526278"/>
                <a:gd name="connsiteY11397" fmla="*/ 678864 h 2329115"/>
                <a:gd name="connsiteX11398" fmla="*/ 957703 w 3526278"/>
                <a:gd name="connsiteY11398" fmla="*/ 688228 h 2329115"/>
                <a:gd name="connsiteX11399" fmla="*/ 947365 w 3526278"/>
                <a:gd name="connsiteY11399" fmla="*/ 692510 h 2329115"/>
                <a:gd name="connsiteX11400" fmla="*/ 942521 w 3526278"/>
                <a:gd name="connsiteY11400" fmla="*/ 704490 h 2329115"/>
                <a:gd name="connsiteX11401" fmla="*/ 932531 w 3526278"/>
                <a:gd name="connsiteY11401" fmla="*/ 708729 h 2329115"/>
                <a:gd name="connsiteX11402" fmla="*/ 927155 w 3526278"/>
                <a:gd name="connsiteY11402" fmla="*/ 722018 h 2329115"/>
                <a:gd name="connsiteX11403" fmla="*/ 915242 w 3526278"/>
                <a:gd name="connsiteY11403" fmla="*/ 727069 h 2329115"/>
                <a:gd name="connsiteX11404" fmla="*/ 910893 w 3526278"/>
                <a:gd name="connsiteY11404" fmla="*/ 737569 h 2329115"/>
                <a:gd name="connsiteX11405" fmla="*/ 900790 w 3526278"/>
                <a:gd name="connsiteY11405" fmla="*/ 741754 h 2329115"/>
                <a:gd name="connsiteX11406" fmla="*/ 895711 w 3526278"/>
                <a:gd name="connsiteY11406" fmla="*/ 754015 h 2329115"/>
                <a:gd name="connsiteX11407" fmla="*/ 884883 w 3526278"/>
                <a:gd name="connsiteY11407" fmla="*/ 758501 h 2329115"/>
                <a:gd name="connsiteX11408" fmla="*/ 880344 w 3526278"/>
                <a:gd name="connsiteY11408" fmla="*/ 769197 h 2329115"/>
                <a:gd name="connsiteX11409" fmla="*/ 869988 w 3526278"/>
                <a:gd name="connsiteY11409" fmla="*/ 773385 h 2329115"/>
                <a:gd name="connsiteX11410" fmla="*/ 864083 w 3526278"/>
                <a:gd name="connsiteY11410" fmla="*/ 787989 h 2329115"/>
                <a:gd name="connsiteX11411" fmla="*/ 853386 w 3526278"/>
                <a:gd name="connsiteY11411" fmla="*/ 792528 h 2329115"/>
                <a:gd name="connsiteX11412" fmla="*/ 848901 w 3526278"/>
                <a:gd name="connsiteY11412" fmla="*/ 803356 h 2329115"/>
                <a:gd name="connsiteX11413" fmla="*/ 837904 w 3526278"/>
                <a:gd name="connsiteY11413" fmla="*/ 807911 h 2329115"/>
                <a:gd name="connsiteX11414" fmla="*/ 832455 w 3526278"/>
                <a:gd name="connsiteY11414" fmla="*/ 821068 h 2329115"/>
                <a:gd name="connsiteX11415" fmla="*/ 823090 w 3526278"/>
                <a:gd name="connsiteY11415" fmla="*/ 824947 h 2329115"/>
                <a:gd name="connsiteX11416" fmla="*/ 817273 w 3526278"/>
                <a:gd name="connsiteY11416" fmla="*/ 839676 h 2329115"/>
                <a:gd name="connsiteX11417" fmla="*/ 809626 w 3526278"/>
                <a:gd name="connsiteY11417" fmla="*/ 842998 h 2329115"/>
                <a:gd name="connsiteX11418" fmla="*/ 804436 w 3526278"/>
                <a:gd name="connsiteY11418" fmla="*/ 855227 h 2329115"/>
                <a:gd name="connsiteX11419" fmla="*/ 794080 w 3526278"/>
                <a:gd name="connsiteY11419" fmla="*/ 859415 h 2329115"/>
                <a:gd name="connsiteX11420" fmla="*/ 788174 w 3526278"/>
                <a:gd name="connsiteY11420" fmla="*/ 874019 h 2329115"/>
                <a:gd name="connsiteX11421" fmla="*/ 778749 w 3526278"/>
                <a:gd name="connsiteY11421" fmla="*/ 878019 h 2329115"/>
                <a:gd name="connsiteX11422" fmla="*/ 772993 w 3526278"/>
                <a:gd name="connsiteY11422" fmla="*/ 891916 h 2329115"/>
                <a:gd name="connsiteX11423" fmla="*/ 766353 w 3526278"/>
                <a:gd name="connsiteY11423" fmla="*/ 894666 h 2329115"/>
                <a:gd name="connsiteX11424" fmla="*/ 760157 w 3526278"/>
                <a:gd name="connsiteY11424" fmla="*/ 910337 h 2329115"/>
                <a:gd name="connsiteX11425" fmla="*/ 752004 w 3526278"/>
                <a:gd name="connsiteY11425" fmla="*/ 913874 h 2329115"/>
                <a:gd name="connsiteX11426" fmla="*/ 746056 w 3526278"/>
                <a:gd name="connsiteY11426" fmla="*/ 928235 h 2329115"/>
                <a:gd name="connsiteX11427" fmla="*/ 735952 w 3526278"/>
                <a:gd name="connsiteY11427" fmla="*/ 932420 h 2329115"/>
                <a:gd name="connsiteX11428" fmla="*/ 731244 w 3526278"/>
                <a:gd name="connsiteY11428" fmla="*/ 943787 h 2329115"/>
                <a:gd name="connsiteX11429" fmla="*/ 725439 w 3526278"/>
                <a:gd name="connsiteY11429" fmla="*/ 946191 h 2329115"/>
                <a:gd name="connsiteX11430" fmla="*/ 718407 w 3526278"/>
                <a:gd name="connsiteY11430" fmla="*/ 962763 h 2329115"/>
                <a:gd name="connsiteX11431" fmla="*/ 711406 w 3526278"/>
                <a:gd name="connsiteY11431" fmla="*/ 965594 h 2329115"/>
                <a:gd name="connsiteX11432" fmla="*/ 704675 w 3526278"/>
                <a:gd name="connsiteY11432" fmla="*/ 982636 h 2329115"/>
                <a:gd name="connsiteX11433" fmla="*/ 699020 w 3526278"/>
                <a:gd name="connsiteY11433" fmla="*/ 985092 h 2329115"/>
                <a:gd name="connsiteX11434" fmla="*/ 692024 w 3526278"/>
                <a:gd name="connsiteY11434" fmla="*/ 1001983 h 2329115"/>
                <a:gd name="connsiteX11435" fmla="*/ 685487 w 3526278"/>
                <a:gd name="connsiteY11435" fmla="*/ 1004691 h 2329115"/>
                <a:gd name="connsiteX11436" fmla="*/ 678817 w 3526278"/>
                <a:gd name="connsiteY11436" fmla="*/ 1019695 h 2329115"/>
                <a:gd name="connsiteX11437" fmla="*/ 671928 w 3526278"/>
                <a:gd name="connsiteY11437" fmla="*/ 1022354 h 2329115"/>
                <a:gd name="connsiteX11438" fmla="*/ 665087 w 3526278"/>
                <a:gd name="connsiteY11438" fmla="*/ 1038486 h 2329115"/>
                <a:gd name="connsiteX11439" fmla="*/ 659238 w 3526278"/>
                <a:gd name="connsiteY11439" fmla="*/ 1040852 h 2329115"/>
                <a:gd name="connsiteX11440" fmla="*/ 652805 w 3526278"/>
                <a:gd name="connsiteY11440" fmla="*/ 1056383 h 2329115"/>
                <a:gd name="connsiteX11441" fmla="*/ 647361 w 3526278"/>
                <a:gd name="connsiteY11441" fmla="*/ 1058639 h 2329115"/>
                <a:gd name="connsiteX11442" fmla="*/ 639971 w 3526278"/>
                <a:gd name="connsiteY11442" fmla="*/ 1077335 h 2329115"/>
                <a:gd name="connsiteX11443" fmla="*/ 632456 w 3526278"/>
                <a:gd name="connsiteY11443" fmla="*/ 1080596 h 2329115"/>
                <a:gd name="connsiteX11444" fmla="*/ 626239 w 3526278"/>
                <a:gd name="connsiteY11444" fmla="*/ 1095602 h 2329115"/>
                <a:gd name="connsiteX11445" fmla="*/ 619823 w 3526278"/>
                <a:gd name="connsiteY11445" fmla="*/ 1098259 h 2329115"/>
                <a:gd name="connsiteX11446" fmla="*/ 613587 w 3526278"/>
                <a:gd name="connsiteY11446" fmla="*/ 1113314 h 2329115"/>
                <a:gd name="connsiteX11447" fmla="*/ 610313 w 3526278"/>
                <a:gd name="connsiteY11447" fmla="*/ 1114670 h 2329115"/>
                <a:gd name="connsiteX11448" fmla="*/ 611063 w 3526278"/>
                <a:gd name="connsiteY11448" fmla="*/ 1116483 h 2329115"/>
                <a:gd name="connsiteX11449" fmla="*/ 603465 w 3526278"/>
                <a:gd name="connsiteY11449" fmla="*/ 1134822 h 2329115"/>
                <a:gd name="connsiteX11450" fmla="*/ 597012 w 3526278"/>
                <a:gd name="connsiteY11450" fmla="*/ 1137495 h 2329115"/>
                <a:gd name="connsiteX11451" fmla="*/ 590630 w 3526278"/>
                <a:gd name="connsiteY11451" fmla="*/ 1152534 h 2329115"/>
                <a:gd name="connsiteX11452" fmla="*/ 586418 w 3526278"/>
                <a:gd name="connsiteY11452" fmla="*/ 1154237 h 2329115"/>
                <a:gd name="connsiteX11453" fmla="*/ 587025 w 3526278"/>
                <a:gd name="connsiteY11453" fmla="*/ 1155702 h 2329115"/>
                <a:gd name="connsiteX11454" fmla="*/ 579429 w 3526278"/>
                <a:gd name="connsiteY11454" fmla="*/ 1174041 h 2329115"/>
                <a:gd name="connsiteX11455" fmla="*/ 574278 w 3526278"/>
                <a:gd name="connsiteY11455" fmla="*/ 1176175 h 2329115"/>
                <a:gd name="connsiteX11456" fmla="*/ 566778 w 3526278"/>
                <a:gd name="connsiteY11456" fmla="*/ 1194283 h 2329115"/>
                <a:gd name="connsiteX11457" fmla="*/ 564043 w 3526278"/>
                <a:gd name="connsiteY11457" fmla="*/ 1195416 h 2329115"/>
                <a:gd name="connsiteX11458" fmla="*/ 556471 w 3526278"/>
                <a:gd name="connsiteY11458" fmla="*/ 1213260 h 2329115"/>
                <a:gd name="connsiteX11459" fmla="*/ 552708 w 3526278"/>
                <a:gd name="connsiteY11459" fmla="*/ 1214781 h 2329115"/>
                <a:gd name="connsiteX11460" fmla="*/ 552866 w 3526278"/>
                <a:gd name="connsiteY11460" fmla="*/ 1215163 h 2329115"/>
                <a:gd name="connsiteX11461" fmla="*/ 545270 w 3526278"/>
                <a:gd name="connsiteY11461" fmla="*/ 1233502 h 2329115"/>
                <a:gd name="connsiteX11462" fmla="*/ 540061 w 3526278"/>
                <a:gd name="connsiteY11462" fmla="*/ 1235660 h 2329115"/>
                <a:gd name="connsiteX11463" fmla="*/ 540214 w 3526278"/>
                <a:gd name="connsiteY11463" fmla="*/ 1236038 h 2329115"/>
                <a:gd name="connsiteX11464" fmla="*/ 532619 w 3526278"/>
                <a:gd name="connsiteY11464" fmla="*/ 1254824 h 2329115"/>
                <a:gd name="connsiteX11465" fmla="*/ 529975 w 3526278"/>
                <a:gd name="connsiteY11465" fmla="*/ 1255946 h 2329115"/>
                <a:gd name="connsiteX11466" fmla="*/ 522498 w 3526278"/>
                <a:gd name="connsiteY11466" fmla="*/ 1274882 h 2329115"/>
                <a:gd name="connsiteX11467" fmla="*/ 519608 w 3526278"/>
                <a:gd name="connsiteY11467" fmla="*/ 1276137 h 2329115"/>
                <a:gd name="connsiteX11468" fmla="*/ 512192 w 3526278"/>
                <a:gd name="connsiteY11468" fmla="*/ 1294043 h 2329115"/>
                <a:gd name="connsiteX11469" fmla="*/ 508376 w 3526278"/>
                <a:gd name="connsiteY11469" fmla="*/ 1295623 h 2329115"/>
                <a:gd name="connsiteX11470" fmla="*/ 508586 w 3526278"/>
                <a:gd name="connsiteY11470" fmla="*/ 1296132 h 2329115"/>
                <a:gd name="connsiteX11471" fmla="*/ 500990 w 3526278"/>
                <a:gd name="connsiteY11471" fmla="*/ 1314471 h 2329115"/>
                <a:gd name="connsiteX11472" fmla="*/ 500081 w 3526278"/>
                <a:gd name="connsiteY11472" fmla="*/ 1314848 h 2329115"/>
                <a:gd name="connsiteX11473" fmla="*/ 500996 w 3526278"/>
                <a:gd name="connsiteY11473" fmla="*/ 1317007 h 2329115"/>
                <a:gd name="connsiteX11474" fmla="*/ 493029 w 3526278"/>
                <a:gd name="connsiteY11474" fmla="*/ 1335793 h 2329115"/>
                <a:gd name="connsiteX11475" fmla="*/ 490443 w 3526278"/>
                <a:gd name="connsiteY11475" fmla="*/ 1336839 h 2329115"/>
                <a:gd name="connsiteX11476" fmla="*/ 490874 w 3526278"/>
                <a:gd name="connsiteY11476" fmla="*/ 1337881 h 2329115"/>
                <a:gd name="connsiteX11477" fmla="*/ 483279 w 3526278"/>
                <a:gd name="connsiteY11477" fmla="*/ 1356220 h 2329115"/>
                <a:gd name="connsiteX11478" fmla="*/ 480227 w 3526278"/>
                <a:gd name="connsiteY11478" fmla="*/ 1357484 h 2329115"/>
                <a:gd name="connsiteX11479" fmla="*/ 480754 w 3526278"/>
                <a:gd name="connsiteY11479" fmla="*/ 1358756 h 2329115"/>
                <a:gd name="connsiteX11480" fmla="*/ 472973 w 3526278"/>
                <a:gd name="connsiteY11480" fmla="*/ 1377542 h 2329115"/>
                <a:gd name="connsiteX11481" fmla="*/ 469157 w 3526278"/>
                <a:gd name="connsiteY11481" fmla="*/ 1379122 h 2329115"/>
                <a:gd name="connsiteX11482" fmla="*/ 469367 w 3526278"/>
                <a:gd name="connsiteY11482" fmla="*/ 1379631 h 2329115"/>
                <a:gd name="connsiteX11483" fmla="*/ 461771 w 3526278"/>
                <a:gd name="connsiteY11483" fmla="*/ 1397970 h 2329115"/>
                <a:gd name="connsiteX11484" fmla="*/ 460511 w 3526278"/>
                <a:gd name="connsiteY11484" fmla="*/ 1398492 h 2329115"/>
                <a:gd name="connsiteX11485" fmla="*/ 461777 w 3526278"/>
                <a:gd name="connsiteY11485" fmla="*/ 1401770 h 2329115"/>
                <a:gd name="connsiteX11486" fmla="*/ 454180 w 3526278"/>
                <a:gd name="connsiteY11486" fmla="*/ 1421452 h 2329115"/>
                <a:gd name="connsiteX11487" fmla="*/ 451188 w 3526278"/>
                <a:gd name="connsiteY11487" fmla="*/ 1422782 h 2329115"/>
                <a:gd name="connsiteX11488" fmla="*/ 451655 w 3526278"/>
                <a:gd name="connsiteY11488" fmla="*/ 1423911 h 2329115"/>
                <a:gd name="connsiteX11489" fmla="*/ 444059 w 3526278"/>
                <a:gd name="connsiteY11489" fmla="*/ 1442250 h 2329115"/>
                <a:gd name="connsiteX11490" fmla="*/ 443167 w 3526278"/>
                <a:gd name="connsiteY11490" fmla="*/ 1442620 h 2329115"/>
                <a:gd name="connsiteX11491" fmla="*/ 444064 w 3526278"/>
                <a:gd name="connsiteY11491" fmla="*/ 1444786 h 2329115"/>
                <a:gd name="connsiteX11492" fmla="*/ 436283 w 3526278"/>
                <a:gd name="connsiteY11492" fmla="*/ 1463572 h 2329115"/>
                <a:gd name="connsiteX11493" fmla="*/ 435659 w 3526278"/>
                <a:gd name="connsiteY11493" fmla="*/ 1463830 h 2329115"/>
                <a:gd name="connsiteX11494" fmla="*/ 436473 w 3526278"/>
                <a:gd name="connsiteY11494" fmla="*/ 1465660 h 2329115"/>
                <a:gd name="connsiteX11495" fmla="*/ 428320 w 3526278"/>
                <a:gd name="connsiteY11495" fmla="*/ 1483999 h 2329115"/>
                <a:gd name="connsiteX11496" fmla="*/ 424229 w 3526278"/>
                <a:gd name="connsiteY11496" fmla="*/ 1485578 h 2329115"/>
                <a:gd name="connsiteX11497" fmla="*/ 425086 w 3526278"/>
                <a:gd name="connsiteY11497" fmla="*/ 1487800 h 2329115"/>
                <a:gd name="connsiteX11498" fmla="*/ 417491 w 3526278"/>
                <a:gd name="connsiteY11498" fmla="*/ 1507481 h 2329115"/>
                <a:gd name="connsiteX11499" fmla="*/ 416635 w 3526278"/>
                <a:gd name="connsiteY11499" fmla="*/ 1507861 h 2329115"/>
                <a:gd name="connsiteX11500" fmla="*/ 417496 w 3526278"/>
                <a:gd name="connsiteY11500" fmla="*/ 1509940 h 2329115"/>
                <a:gd name="connsiteX11501" fmla="*/ 409899 w 3526278"/>
                <a:gd name="connsiteY11501" fmla="*/ 1528279 h 2329115"/>
                <a:gd name="connsiteX11502" fmla="*/ 409027 w 3526278"/>
                <a:gd name="connsiteY11502" fmla="*/ 1528641 h 2329115"/>
                <a:gd name="connsiteX11503" fmla="*/ 409905 w 3526278"/>
                <a:gd name="connsiteY11503" fmla="*/ 1530814 h 2329115"/>
                <a:gd name="connsiteX11504" fmla="*/ 402308 w 3526278"/>
                <a:gd name="connsiteY11504" fmla="*/ 1549601 h 2329115"/>
                <a:gd name="connsiteX11505" fmla="*/ 400652 w 3526278"/>
                <a:gd name="connsiteY11505" fmla="*/ 1550304 h 2329115"/>
                <a:gd name="connsiteX11506" fmla="*/ 402314 w 3526278"/>
                <a:gd name="connsiteY11506" fmla="*/ 1554219 h 2329115"/>
                <a:gd name="connsiteX11507" fmla="*/ 394533 w 3526278"/>
                <a:gd name="connsiteY11507" fmla="*/ 1572559 h 2329115"/>
                <a:gd name="connsiteX11508" fmla="*/ 393549 w 3526278"/>
                <a:gd name="connsiteY11508" fmla="*/ 1572957 h 2329115"/>
                <a:gd name="connsiteX11509" fmla="*/ 394724 w 3526278"/>
                <a:gd name="connsiteY11509" fmla="*/ 1575726 h 2329115"/>
                <a:gd name="connsiteX11510" fmla="*/ 386942 w 3526278"/>
                <a:gd name="connsiteY11510" fmla="*/ 1594065 h 2329115"/>
                <a:gd name="connsiteX11511" fmla="*/ 384448 w 3526278"/>
                <a:gd name="connsiteY11511" fmla="*/ 1595074 h 2329115"/>
                <a:gd name="connsiteX11512" fmla="*/ 385868 w 3526278"/>
                <a:gd name="connsiteY11512" fmla="*/ 1598499 h 2329115"/>
                <a:gd name="connsiteX11513" fmla="*/ 378883 w 3526278"/>
                <a:gd name="connsiteY11513" fmla="*/ 1615361 h 2329115"/>
                <a:gd name="connsiteX11514" fmla="*/ 380806 w 3526278"/>
                <a:gd name="connsiteY11514" fmla="*/ 1620006 h 2329115"/>
                <a:gd name="connsiteX11515" fmla="*/ 373211 w 3526278"/>
                <a:gd name="connsiteY11515" fmla="*/ 1638346 h 2329115"/>
                <a:gd name="connsiteX11516" fmla="*/ 371648 w 3526278"/>
                <a:gd name="connsiteY11516" fmla="*/ 1638993 h 2329115"/>
                <a:gd name="connsiteX11517" fmla="*/ 373215 w 3526278"/>
                <a:gd name="connsiteY11517" fmla="*/ 1642779 h 2329115"/>
                <a:gd name="connsiteX11518" fmla="*/ 366186 w 3526278"/>
                <a:gd name="connsiteY11518" fmla="*/ 1659750 h 2329115"/>
                <a:gd name="connsiteX11519" fmla="*/ 368156 w 3526278"/>
                <a:gd name="connsiteY11519" fmla="*/ 1664286 h 2329115"/>
                <a:gd name="connsiteX11520" fmla="*/ 360189 w 3526278"/>
                <a:gd name="connsiteY11520" fmla="*/ 1682625 h 2329115"/>
                <a:gd name="connsiteX11521" fmla="*/ 358900 w 3526278"/>
                <a:gd name="connsiteY11521" fmla="*/ 1683134 h 2329115"/>
                <a:gd name="connsiteX11522" fmla="*/ 360565 w 3526278"/>
                <a:gd name="connsiteY11522" fmla="*/ 1687058 h 2329115"/>
                <a:gd name="connsiteX11523" fmla="*/ 352935 w 3526278"/>
                <a:gd name="connsiteY11523" fmla="*/ 1705040 h 2329115"/>
                <a:gd name="connsiteX11524" fmla="*/ 355504 w 3526278"/>
                <a:gd name="connsiteY11524" fmla="*/ 1711096 h 2329115"/>
                <a:gd name="connsiteX11525" fmla="*/ 347723 w 3526278"/>
                <a:gd name="connsiteY11525" fmla="*/ 1729435 h 2329115"/>
                <a:gd name="connsiteX11526" fmla="*/ 346128 w 3526278"/>
                <a:gd name="connsiteY11526" fmla="*/ 1730081 h 2329115"/>
                <a:gd name="connsiteX11527" fmla="*/ 346648 w 3526278"/>
                <a:gd name="connsiteY11527" fmla="*/ 1731338 h 2329115"/>
                <a:gd name="connsiteX11528" fmla="*/ 339140 w 3526278"/>
                <a:gd name="connsiteY11528" fmla="*/ 1749466 h 2329115"/>
                <a:gd name="connsiteX11529" fmla="*/ 341587 w 3526278"/>
                <a:gd name="connsiteY11529" fmla="*/ 1755376 h 2329115"/>
                <a:gd name="connsiteX11530" fmla="*/ 334238 w 3526278"/>
                <a:gd name="connsiteY11530" fmla="*/ 1773119 h 2329115"/>
                <a:gd name="connsiteX11531" fmla="*/ 336527 w 3526278"/>
                <a:gd name="connsiteY11531" fmla="*/ 1778781 h 2329115"/>
                <a:gd name="connsiteX11532" fmla="*/ 329239 w 3526278"/>
                <a:gd name="connsiteY11532" fmla="*/ 1796807 h 2329115"/>
                <a:gd name="connsiteX11533" fmla="*/ 331466 w 3526278"/>
                <a:gd name="connsiteY11533" fmla="*/ 1802186 h 2329115"/>
                <a:gd name="connsiteX11534" fmla="*/ 324117 w 3526278"/>
                <a:gd name="connsiteY11534" fmla="*/ 1819930 h 2329115"/>
                <a:gd name="connsiteX11535" fmla="*/ 326406 w 3526278"/>
                <a:gd name="connsiteY11535" fmla="*/ 1825591 h 2329115"/>
                <a:gd name="connsiteX11536" fmla="*/ 319422 w 3526278"/>
                <a:gd name="connsiteY11536" fmla="*/ 1842862 h 2329115"/>
                <a:gd name="connsiteX11537" fmla="*/ 321345 w 3526278"/>
                <a:gd name="connsiteY11537" fmla="*/ 1847732 h 2329115"/>
                <a:gd name="connsiteX11538" fmla="*/ 314249 w 3526278"/>
                <a:gd name="connsiteY11538" fmla="*/ 1865702 h 2329115"/>
                <a:gd name="connsiteX11539" fmla="*/ 316286 w 3526278"/>
                <a:gd name="connsiteY11539" fmla="*/ 1870503 h 2329115"/>
                <a:gd name="connsiteX11540" fmla="*/ 310189 w 3526278"/>
                <a:gd name="connsiteY11540" fmla="*/ 1884871 h 2329115"/>
                <a:gd name="connsiteX11541" fmla="*/ 313755 w 3526278"/>
                <a:gd name="connsiteY11541" fmla="*/ 1893276 h 2329115"/>
                <a:gd name="connsiteX11542" fmla="*/ 305974 w 3526278"/>
                <a:gd name="connsiteY11542" fmla="*/ 1911615 h 2329115"/>
                <a:gd name="connsiteX11543" fmla="*/ 305199 w 3526278"/>
                <a:gd name="connsiteY11543" fmla="*/ 1911928 h 2329115"/>
                <a:gd name="connsiteX11544" fmla="*/ 307429 w 3526278"/>
                <a:gd name="connsiteY11544" fmla="*/ 1917314 h 2329115"/>
                <a:gd name="connsiteX11545" fmla="*/ 301448 w 3526278"/>
                <a:gd name="connsiteY11545" fmla="*/ 1931754 h 2329115"/>
                <a:gd name="connsiteX11546" fmla="*/ 304899 w 3526278"/>
                <a:gd name="connsiteY11546" fmla="*/ 1940086 h 2329115"/>
                <a:gd name="connsiteX11547" fmla="*/ 297303 w 3526278"/>
                <a:gd name="connsiteY11547" fmla="*/ 1958425 h 2329115"/>
                <a:gd name="connsiteX11548" fmla="*/ 297118 w 3526278"/>
                <a:gd name="connsiteY11548" fmla="*/ 1958502 h 2329115"/>
                <a:gd name="connsiteX11549" fmla="*/ 299838 w 3526278"/>
                <a:gd name="connsiteY11549" fmla="*/ 1965389 h 2329115"/>
                <a:gd name="connsiteX11550" fmla="*/ 293990 w 3526278"/>
                <a:gd name="connsiteY11550" fmla="*/ 1980197 h 2329115"/>
                <a:gd name="connsiteX11551" fmla="*/ 297307 w 3526278"/>
                <a:gd name="connsiteY11551" fmla="*/ 1988793 h 2329115"/>
                <a:gd name="connsiteX11552" fmla="*/ 291158 w 3526278"/>
                <a:gd name="connsiteY11552" fmla="*/ 2004726 h 2329115"/>
                <a:gd name="connsiteX11553" fmla="*/ 294777 w 3526278"/>
                <a:gd name="connsiteY11553" fmla="*/ 2013463 h 2329115"/>
                <a:gd name="connsiteX11554" fmla="*/ 288623 w 3526278"/>
                <a:gd name="connsiteY11554" fmla="*/ 2028321 h 2329115"/>
                <a:gd name="connsiteX11555" fmla="*/ 292248 w 3526278"/>
                <a:gd name="connsiteY11555" fmla="*/ 2036868 h 2329115"/>
                <a:gd name="connsiteX11556" fmla="*/ 285975 w 3526278"/>
                <a:gd name="connsiteY11556" fmla="*/ 2051659 h 2329115"/>
                <a:gd name="connsiteX11557" fmla="*/ 289717 w 3526278"/>
                <a:gd name="connsiteY11557" fmla="*/ 2060274 h 2329115"/>
                <a:gd name="connsiteX11558" fmla="*/ 283325 w 3526278"/>
                <a:gd name="connsiteY11558" fmla="*/ 2074988 h 2329115"/>
                <a:gd name="connsiteX11559" fmla="*/ 287186 w 3526278"/>
                <a:gd name="connsiteY11559" fmla="*/ 2084311 h 2329115"/>
                <a:gd name="connsiteX11560" fmla="*/ 281205 w 3526278"/>
                <a:gd name="connsiteY11560" fmla="*/ 2098751 h 2329115"/>
                <a:gd name="connsiteX11561" fmla="*/ 284656 w 3526278"/>
                <a:gd name="connsiteY11561" fmla="*/ 2107083 h 2329115"/>
                <a:gd name="connsiteX11562" fmla="*/ 277888 w 3526278"/>
                <a:gd name="connsiteY11562" fmla="*/ 2123422 h 2329115"/>
                <a:gd name="connsiteX11563" fmla="*/ 282126 w 3526278"/>
                <a:gd name="connsiteY11563" fmla="*/ 2133651 h 2329115"/>
                <a:gd name="connsiteX11564" fmla="*/ 276056 w 3526278"/>
                <a:gd name="connsiteY11564" fmla="*/ 2148304 h 2329115"/>
                <a:gd name="connsiteX11565" fmla="*/ 279595 w 3526278"/>
                <a:gd name="connsiteY11565" fmla="*/ 2157057 h 2329115"/>
                <a:gd name="connsiteX11566" fmla="*/ 274807 w 3526278"/>
                <a:gd name="connsiteY11566" fmla="*/ 2168900 h 2329115"/>
                <a:gd name="connsiteX11567" fmla="*/ 279595 w 3526278"/>
                <a:gd name="connsiteY11567" fmla="*/ 2180461 h 2329115"/>
                <a:gd name="connsiteX11568" fmla="*/ 273311 w 3526278"/>
                <a:gd name="connsiteY11568" fmla="*/ 2195634 h 2329115"/>
                <a:gd name="connsiteX11569" fmla="*/ 277066 w 3526278"/>
                <a:gd name="connsiteY11569" fmla="*/ 2205131 h 2329115"/>
                <a:gd name="connsiteX11570" fmla="*/ 272017 w 3526278"/>
                <a:gd name="connsiteY11570" fmla="*/ 2217902 h 2329115"/>
                <a:gd name="connsiteX11571" fmla="*/ 277066 w 3526278"/>
                <a:gd name="connsiteY11571" fmla="*/ 2229802 h 2329115"/>
                <a:gd name="connsiteX11572" fmla="*/ 271966 w 3526278"/>
                <a:gd name="connsiteY11572" fmla="*/ 2241820 h 2329115"/>
                <a:gd name="connsiteX11573" fmla="*/ 277066 w 3526278"/>
                <a:gd name="connsiteY11573" fmla="*/ 2253839 h 2329115"/>
                <a:gd name="connsiteX11574" fmla="*/ 271698 w 3526278"/>
                <a:gd name="connsiteY11574" fmla="*/ 2266490 h 2329115"/>
                <a:gd name="connsiteX11575" fmla="*/ 277066 w 3526278"/>
                <a:gd name="connsiteY11575" fmla="*/ 2279142 h 2329115"/>
                <a:gd name="connsiteX11576" fmla="*/ 271966 w 3526278"/>
                <a:gd name="connsiteY11576" fmla="*/ 2291161 h 2329115"/>
                <a:gd name="connsiteX11577" fmla="*/ 277066 w 3526278"/>
                <a:gd name="connsiteY11577" fmla="*/ 2303180 h 2329115"/>
                <a:gd name="connsiteX11578" fmla="*/ 250498 w 3526278"/>
                <a:gd name="connsiteY11578" fmla="*/ 2329115 h 2329115"/>
                <a:gd name="connsiteX11579" fmla="*/ 223929 w 3526278"/>
                <a:gd name="connsiteY11579" fmla="*/ 2303180 h 2329115"/>
                <a:gd name="connsiteX11580" fmla="*/ 229029 w 3526278"/>
                <a:gd name="connsiteY11580" fmla="*/ 2291161 h 2329115"/>
                <a:gd name="connsiteX11581" fmla="*/ 223929 w 3526278"/>
                <a:gd name="connsiteY11581" fmla="*/ 2279142 h 2329115"/>
                <a:gd name="connsiteX11582" fmla="*/ 229298 w 3526278"/>
                <a:gd name="connsiteY11582" fmla="*/ 2266490 h 2329115"/>
                <a:gd name="connsiteX11583" fmla="*/ 223929 w 3526278"/>
                <a:gd name="connsiteY11583" fmla="*/ 2253839 h 2329115"/>
                <a:gd name="connsiteX11584" fmla="*/ 229029 w 3526278"/>
                <a:gd name="connsiteY11584" fmla="*/ 2241820 h 2329115"/>
                <a:gd name="connsiteX11585" fmla="*/ 223929 w 3526278"/>
                <a:gd name="connsiteY11585" fmla="*/ 2229802 h 2329115"/>
                <a:gd name="connsiteX11586" fmla="*/ 228979 w 3526278"/>
                <a:gd name="connsiteY11586" fmla="*/ 2217901 h 2329115"/>
                <a:gd name="connsiteX11587" fmla="*/ 223929 w 3526278"/>
                <a:gd name="connsiteY11587" fmla="*/ 2205131 h 2329115"/>
                <a:gd name="connsiteX11588" fmla="*/ 230774 w 3526278"/>
                <a:gd name="connsiteY11588" fmla="*/ 2187822 h 2329115"/>
                <a:gd name="connsiteX11589" fmla="*/ 227724 w 3526278"/>
                <a:gd name="connsiteY11589" fmla="*/ 2180461 h 2329115"/>
                <a:gd name="connsiteX11590" fmla="*/ 232513 w 3526278"/>
                <a:gd name="connsiteY11590" fmla="*/ 2168900 h 2329115"/>
                <a:gd name="connsiteX11591" fmla="*/ 227724 w 3526278"/>
                <a:gd name="connsiteY11591" fmla="*/ 2157057 h 2329115"/>
                <a:gd name="connsiteX11592" fmla="*/ 233763 w 3526278"/>
                <a:gd name="connsiteY11592" fmla="*/ 2142122 h 2329115"/>
                <a:gd name="connsiteX11593" fmla="*/ 230255 w 3526278"/>
                <a:gd name="connsiteY11593" fmla="*/ 2133651 h 2329115"/>
                <a:gd name="connsiteX11594" fmla="*/ 237022 w 3526278"/>
                <a:gd name="connsiteY11594" fmla="*/ 2117313 h 2329115"/>
                <a:gd name="connsiteX11595" fmla="*/ 232785 w 3526278"/>
                <a:gd name="connsiteY11595" fmla="*/ 2107083 h 2329115"/>
                <a:gd name="connsiteX11596" fmla="*/ 238767 w 3526278"/>
                <a:gd name="connsiteY11596" fmla="*/ 2092643 h 2329115"/>
                <a:gd name="connsiteX11597" fmla="*/ 235315 w 3526278"/>
                <a:gd name="connsiteY11597" fmla="*/ 2084311 h 2329115"/>
                <a:gd name="connsiteX11598" fmla="*/ 240412 w 3526278"/>
                <a:gd name="connsiteY11598" fmla="*/ 2072006 h 2329115"/>
                <a:gd name="connsiteX11599" fmla="*/ 235315 w 3526278"/>
                <a:gd name="connsiteY11599" fmla="*/ 2060274 h 2329115"/>
                <a:gd name="connsiteX11600" fmla="*/ 241618 w 3526278"/>
                <a:gd name="connsiteY11600" fmla="*/ 2045765 h 2329115"/>
                <a:gd name="connsiteX11601" fmla="*/ 237846 w 3526278"/>
                <a:gd name="connsiteY11601" fmla="*/ 2036868 h 2329115"/>
                <a:gd name="connsiteX11602" fmla="*/ 245310 w 3526278"/>
                <a:gd name="connsiteY11602" fmla="*/ 2019267 h 2329115"/>
                <a:gd name="connsiteX11603" fmla="*/ 242906 w 3526278"/>
                <a:gd name="connsiteY11603" fmla="*/ 2013463 h 2329115"/>
                <a:gd name="connsiteX11604" fmla="*/ 249145 w 3526278"/>
                <a:gd name="connsiteY11604" fmla="*/ 1998401 h 2329115"/>
                <a:gd name="connsiteX11605" fmla="*/ 245436 w 3526278"/>
                <a:gd name="connsiteY11605" fmla="*/ 1988793 h 2329115"/>
                <a:gd name="connsiteX11606" fmla="*/ 251256 w 3526278"/>
                <a:gd name="connsiteY11606" fmla="*/ 1973716 h 2329115"/>
                <a:gd name="connsiteX11607" fmla="*/ 247967 w 3526278"/>
                <a:gd name="connsiteY11607" fmla="*/ 1965389 h 2329115"/>
                <a:gd name="connsiteX11608" fmla="*/ 255553 w 3526278"/>
                <a:gd name="connsiteY11608" fmla="*/ 1946181 h 2329115"/>
                <a:gd name="connsiteX11609" fmla="*/ 253028 w 3526278"/>
                <a:gd name="connsiteY11609" fmla="*/ 1940086 h 2329115"/>
                <a:gd name="connsiteX11610" fmla="*/ 259010 w 3526278"/>
                <a:gd name="connsiteY11610" fmla="*/ 1925646 h 2329115"/>
                <a:gd name="connsiteX11611" fmla="*/ 255558 w 3526278"/>
                <a:gd name="connsiteY11611" fmla="*/ 1917314 h 2329115"/>
                <a:gd name="connsiteX11612" fmla="*/ 263096 w 3526278"/>
                <a:gd name="connsiteY11612" fmla="*/ 1899115 h 2329115"/>
                <a:gd name="connsiteX11613" fmla="*/ 260619 w 3526278"/>
                <a:gd name="connsiteY11613" fmla="*/ 1893276 h 2329115"/>
                <a:gd name="connsiteX11614" fmla="*/ 266715 w 3526278"/>
                <a:gd name="connsiteY11614" fmla="*/ 1878908 h 2329115"/>
                <a:gd name="connsiteX11615" fmla="*/ 263149 w 3526278"/>
                <a:gd name="connsiteY11615" fmla="*/ 1870503 h 2329115"/>
                <a:gd name="connsiteX11616" fmla="*/ 270931 w 3526278"/>
                <a:gd name="connsiteY11616" fmla="*/ 1852164 h 2329115"/>
                <a:gd name="connsiteX11617" fmla="*/ 271185 w 3526278"/>
                <a:gd name="connsiteY11617" fmla="*/ 1852061 h 2329115"/>
                <a:gd name="connsiteX11618" fmla="*/ 269474 w 3526278"/>
                <a:gd name="connsiteY11618" fmla="*/ 1847732 h 2329115"/>
                <a:gd name="connsiteX11619" fmla="*/ 276399 w 3526278"/>
                <a:gd name="connsiteY11619" fmla="*/ 1830200 h 2329115"/>
                <a:gd name="connsiteX11620" fmla="*/ 274535 w 3526278"/>
                <a:gd name="connsiteY11620" fmla="*/ 1825591 h 2329115"/>
                <a:gd name="connsiteX11621" fmla="*/ 281824 w 3526278"/>
                <a:gd name="connsiteY11621" fmla="*/ 1807565 h 2329115"/>
                <a:gd name="connsiteX11622" fmla="*/ 279595 w 3526278"/>
                <a:gd name="connsiteY11622" fmla="*/ 1802186 h 2329115"/>
                <a:gd name="connsiteX11623" fmla="*/ 286946 w 3526278"/>
                <a:gd name="connsiteY11623" fmla="*/ 1784441 h 2329115"/>
                <a:gd name="connsiteX11624" fmla="*/ 284656 w 3526278"/>
                <a:gd name="connsiteY11624" fmla="*/ 1778781 h 2329115"/>
                <a:gd name="connsiteX11625" fmla="*/ 291945 w 3526278"/>
                <a:gd name="connsiteY11625" fmla="*/ 1760755 h 2329115"/>
                <a:gd name="connsiteX11626" fmla="*/ 289717 w 3526278"/>
                <a:gd name="connsiteY11626" fmla="*/ 1755376 h 2329115"/>
                <a:gd name="connsiteX11627" fmla="*/ 297225 w 3526278"/>
                <a:gd name="connsiteY11627" fmla="*/ 1737248 h 2329115"/>
                <a:gd name="connsiteX11628" fmla="*/ 294778 w 3526278"/>
                <a:gd name="connsiteY11628" fmla="*/ 1731338 h 2329115"/>
                <a:gd name="connsiteX11629" fmla="*/ 302373 w 3526278"/>
                <a:gd name="connsiteY11629" fmla="*/ 1712999 h 2329115"/>
                <a:gd name="connsiteX11630" fmla="*/ 303056 w 3526278"/>
                <a:gd name="connsiteY11630" fmla="*/ 1712716 h 2329115"/>
                <a:gd name="connsiteX11631" fmla="*/ 302369 w 3526278"/>
                <a:gd name="connsiteY11631" fmla="*/ 1711096 h 2329115"/>
                <a:gd name="connsiteX11632" fmla="*/ 309998 w 3526278"/>
                <a:gd name="connsiteY11632" fmla="*/ 1693114 h 2329115"/>
                <a:gd name="connsiteX11633" fmla="*/ 307428 w 3526278"/>
                <a:gd name="connsiteY11633" fmla="*/ 1687058 h 2329115"/>
                <a:gd name="connsiteX11634" fmla="*/ 315211 w 3526278"/>
                <a:gd name="connsiteY11634" fmla="*/ 1668719 h 2329115"/>
                <a:gd name="connsiteX11635" fmla="*/ 315610 w 3526278"/>
                <a:gd name="connsiteY11635" fmla="*/ 1668557 h 2329115"/>
                <a:gd name="connsiteX11636" fmla="*/ 313754 w 3526278"/>
                <a:gd name="connsiteY11636" fmla="*/ 1664286 h 2329115"/>
                <a:gd name="connsiteX11637" fmla="*/ 321721 w 3526278"/>
                <a:gd name="connsiteY11637" fmla="*/ 1645947 h 2329115"/>
                <a:gd name="connsiteX11638" fmla="*/ 322526 w 3526278"/>
                <a:gd name="connsiteY11638" fmla="*/ 1645629 h 2329115"/>
                <a:gd name="connsiteX11639" fmla="*/ 321345 w 3526278"/>
                <a:gd name="connsiteY11639" fmla="*/ 1642779 h 2329115"/>
                <a:gd name="connsiteX11640" fmla="*/ 328941 w 3526278"/>
                <a:gd name="connsiteY11640" fmla="*/ 1624440 h 2329115"/>
                <a:gd name="connsiteX11641" fmla="*/ 330504 w 3526278"/>
                <a:gd name="connsiteY11641" fmla="*/ 1623792 h 2329115"/>
                <a:gd name="connsiteX11642" fmla="*/ 328935 w 3526278"/>
                <a:gd name="connsiteY11642" fmla="*/ 1620006 h 2329115"/>
                <a:gd name="connsiteX11643" fmla="*/ 335920 w 3526278"/>
                <a:gd name="connsiteY11643" fmla="*/ 1603143 h 2329115"/>
                <a:gd name="connsiteX11644" fmla="*/ 333997 w 3526278"/>
                <a:gd name="connsiteY11644" fmla="*/ 1598499 h 2329115"/>
                <a:gd name="connsiteX11645" fmla="*/ 341593 w 3526278"/>
                <a:gd name="connsiteY11645" fmla="*/ 1580160 h 2329115"/>
                <a:gd name="connsiteX11646" fmla="*/ 343188 w 3526278"/>
                <a:gd name="connsiteY11646" fmla="*/ 1579498 h 2329115"/>
                <a:gd name="connsiteX11647" fmla="*/ 341587 w 3526278"/>
                <a:gd name="connsiteY11647" fmla="*/ 1575726 h 2329115"/>
                <a:gd name="connsiteX11648" fmla="*/ 349369 w 3526278"/>
                <a:gd name="connsiteY11648" fmla="*/ 1557387 h 2329115"/>
                <a:gd name="connsiteX11649" fmla="*/ 350353 w 3526278"/>
                <a:gd name="connsiteY11649" fmla="*/ 1556990 h 2329115"/>
                <a:gd name="connsiteX11650" fmla="*/ 349177 w 3526278"/>
                <a:gd name="connsiteY11650" fmla="*/ 1554219 h 2329115"/>
                <a:gd name="connsiteX11651" fmla="*/ 356959 w 3526278"/>
                <a:gd name="connsiteY11651" fmla="*/ 1535880 h 2329115"/>
                <a:gd name="connsiteX11652" fmla="*/ 359644 w 3526278"/>
                <a:gd name="connsiteY11652" fmla="*/ 1534795 h 2329115"/>
                <a:gd name="connsiteX11653" fmla="*/ 358034 w 3526278"/>
                <a:gd name="connsiteY11653" fmla="*/ 1530814 h 2329115"/>
                <a:gd name="connsiteX11654" fmla="*/ 365630 w 3526278"/>
                <a:gd name="connsiteY11654" fmla="*/ 1512027 h 2329115"/>
                <a:gd name="connsiteX11655" fmla="*/ 366361 w 3526278"/>
                <a:gd name="connsiteY11655" fmla="*/ 1511717 h 2329115"/>
                <a:gd name="connsiteX11656" fmla="*/ 365625 w 3526278"/>
                <a:gd name="connsiteY11656" fmla="*/ 1509940 h 2329115"/>
                <a:gd name="connsiteX11657" fmla="*/ 373221 w 3526278"/>
                <a:gd name="connsiteY11657" fmla="*/ 1491601 h 2329115"/>
                <a:gd name="connsiteX11658" fmla="*/ 374481 w 3526278"/>
                <a:gd name="connsiteY11658" fmla="*/ 1491078 h 2329115"/>
                <a:gd name="connsiteX11659" fmla="*/ 373215 w 3526278"/>
                <a:gd name="connsiteY11659" fmla="*/ 1487800 h 2329115"/>
                <a:gd name="connsiteX11660" fmla="*/ 380812 w 3526278"/>
                <a:gd name="connsiteY11660" fmla="*/ 1468119 h 2329115"/>
                <a:gd name="connsiteX11661" fmla="*/ 381720 w 3526278"/>
                <a:gd name="connsiteY11661" fmla="*/ 1467714 h 2329115"/>
                <a:gd name="connsiteX11662" fmla="*/ 380806 w 3526278"/>
                <a:gd name="connsiteY11662" fmla="*/ 1465660 h 2329115"/>
                <a:gd name="connsiteX11663" fmla="*/ 388959 w 3526278"/>
                <a:gd name="connsiteY11663" fmla="*/ 1447321 h 2329115"/>
                <a:gd name="connsiteX11664" fmla="*/ 391562 w 3526278"/>
                <a:gd name="connsiteY11664" fmla="*/ 1446316 h 2329115"/>
                <a:gd name="connsiteX11665" fmla="*/ 390927 w 3526278"/>
                <a:gd name="connsiteY11665" fmla="*/ 1444786 h 2329115"/>
                <a:gd name="connsiteX11666" fmla="*/ 398709 w 3526278"/>
                <a:gd name="connsiteY11666" fmla="*/ 1425999 h 2329115"/>
                <a:gd name="connsiteX11667" fmla="*/ 400365 w 3526278"/>
                <a:gd name="connsiteY11667" fmla="*/ 1425313 h 2329115"/>
                <a:gd name="connsiteX11668" fmla="*/ 399785 w 3526278"/>
                <a:gd name="connsiteY11668" fmla="*/ 1423911 h 2329115"/>
                <a:gd name="connsiteX11669" fmla="*/ 407380 w 3526278"/>
                <a:gd name="connsiteY11669" fmla="*/ 1405572 h 2329115"/>
                <a:gd name="connsiteX11670" fmla="*/ 410822 w 3526278"/>
                <a:gd name="connsiteY11670" fmla="*/ 1404146 h 2329115"/>
                <a:gd name="connsiteX11671" fmla="*/ 409905 w 3526278"/>
                <a:gd name="connsiteY11671" fmla="*/ 1401770 h 2329115"/>
                <a:gd name="connsiteX11672" fmla="*/ 417501 w 3526278"/>
                <a:gd name="connsiteY11672" fmla="*/ 1382089 h 2329115"/>
                <a:gd name="connsiteX11673" fmla="*/ 418357 w 3526278"/>
                <a:gd name="connsiteY11673" fmla="*/ 1381709 h 2329115"/>
                <a:gd name="connsiteX11674" fmla="*/ 417496 w 3526278"/>
                <a:gd name="connsiteY11674" fmla="*/ 1379631 h 2329115"/>
                <a:gd name="connsiteX11675" fmla="*/ 425092 w 3526278"/>
                <a:gd name="connsiteY11675" fmla="*/ 1361292 h 2329115"/>
                <a:gd name="connsiteX11676" fmla="*/ 428144 w 3526278"/>
                <a:gd name="connsiteY11676" fmla="*/ 1360027 h 2329115"/>
                <a:gd name="connsiteX11677" fmla="*/ 427617 w 3526278"/>
                <a:gd name="connsiteY11677" fmla="*/ 1358756 h 2329115"/>
                <a:gd name="connsiteX11678" fmla="*/ 435400 w 3526278"/>
                <a:gd name="connsiteY11678" fmla="*/ 1339969 h 2329115"/>
                <a:gd name="connsiteX11679" fmla="*/ 439214 w 3526278"/>
                <a:gd name="connsiteY11679" fmla="*/ 1338389 h 2329115"/>
                <a:gd name="connsiteX11680" fmla="*/ 439003 w 3526278"/>
                <a:gd name="connsiteY11680" fmla="*/ 1337881 h 2329115"/>
                <a:gd name="connsiteX11681" fmla="*/ 446600 w 3526278"/>
                <a:gd name="connsiteY11681" fmla="*/ 1319542 h 2329115"/>
                <a:gd name="connsiteX11682" fmla="*/ 447510 w 3526278"/>
                <a:gd name="connsiteY11682" fmla="*/ 1319165 h 2329115"/>
                <a:gd name="connsiteX11683" fmla="*/ 446594 w 3526278"/>
                <a:gd name="connsiteY11683" fmla="*/ 1317007 h 2329115"/>
                <a:gd name="connsiteX11684" fmla="*/ 454561 w 3526278"/>
                <a:gd name="connsiteY11684" fmla="*/ 1298220 h 2329115"/>
                <a:gd name="connsiteX11685" fmla="*/ 457147 w 3526278"/>
                <a:gd name="connsiteY11685" fmla="*/ 1297173 h 2329115"/>
                <a:gd name="connsiteX11686" fmla="*/ 456715 w 3526278"/>
                <a:gd name="connsiteY11686" fmla="*/ 1296132 h 2329115"/>
                <a:gd name="connsiteX11687" fmla="*/ 464312 w 3526278"/>
                <a:gd name="connsiteY11687" fmla="*/ 1277793 h 2329115"/>
                <a:gd name="connsiteX11688" fmla="*/ 467363 w 3526278"/>
                <a:gd name="connsiteY11688" fmla="*/ 1276528 h 2329115"/>
                <a:gd name="connsiteX11689" fmla="*/ 466836 w 3526278"/>
                <a:gd name="connsiteY11689" fmla="*/ 1275257 h 2329115"/>
                <a:gd name="connsiteX11690" fmla="*/ 474618 w 3526278"/>
                <a:gd name="connsiteY11690" fmla="*/ 1256470 h 2329115"/>
                <a:gd name="connsiteX11691" fmla="*/ 478539 w 3526278"/>
                <a:gd name="connsiteY11691" fmla="*/ 1254846 h 2329115"/>
                <a:gd name="connsiteX11692" fmla="*/ 485819 w 3526278"/>
                <a:gd name="connsiteY11692" fmla="*/ 1236414 h 2329115"/>
                <a:gd name="connsiteX11693" fmla="*/ 488697 w 3526278"/>
                <a:gd name="connsiteY11693" fmla="*/ 1235164 h 2329115"/>
                <a:gd name="connsiteX11694" fmla="*/ 495940 w 3526278"/>
                <a:gd name="connsiteY11694" fmla="*/ 1217251 h 2329115"/>
                <a:gd name="connsiteX11695" fmla="*/ 501023 w 3526278"/>
                <a:gd name="connsiteY11695" fmla="*/ 1215095 h 2329115"/>
                <a:gd name="connsiteX11696" fmla="*/ 508591 w 3526278"/>
                <a:gd name="connsiteY11696" fmla="*/ 1196824 h 2329115"/>
                <a:gd name="connsiteX11697" fmla="*/ 511426 w 3526278"/>
                <a:gd name="connsiteY11697" fmla="*/ 1195649 h 2329115"/>
                <a:gd name="connsiteX11698" fmla="*/ 511116 w 3526278"/>
                <a:gd name="connsiteY11698" fmla="*/ 1194921 h 2329115"/>
                <a:gd name="connsiteX11699" fmla="*/ 518898 w 3526278"/>
                <a:gd name="connsiteY11699" fmla="*/ 1176582 h 2329115"/>
                <a:gd name="connsiteX11700" fmla="*/ 522911 w 3526278"/>
                <a:gd name="connsiteY11700" fmla="*/ 1174958 h 2329115"/>
                <a:gd name="connsiteX11701" fmla="*/ 530099 w 3526278"/>
                <a:gd name="connsiteY11701" fmla="*/ 1157605 h 2329115"/>
                <a:gd name="connsiteX11702" fmla="*/ 535249 w 3526278"/>
                <a:gd name="connsiteY11702" fmla="*/ 1155471 h 2329115"/>
                <a:gd name="connsiteX11703" fmla="*/ 542750 w 3526278"/>
                <a:gd name="connsiteY11703" fmla="*/ 1137363 h 2329115"/>
                <a:gd name="connsiteX11704" fmla="*/ 546041 w 3526278"/>
                <a:gd name="connsiteY11704" fmla="*/ 1135999 h 2329115"/>
                <a:gd name="connsiteX11705" fmla="*/ 545276 w 3526278"/>
                <a:gd name="connsiteY11705" fmla="*/ 1134194 h 2329115"/>
                <a:gd name="connsiteX11706" fmla="*/ 553057 w 3526278"/>
                <a:gd name="connsiteY11706" fmla="*/ 1115855 h 2329115"/>
                <a:gd name="connsiteX11707" fmla="*/ 560739 w 3526278"/>
                <a:gd name="connsiteY11707" fmla="*/ 1112750 h 2329115"/>
                <a:gd name="connsiteX11708" fmla="*/ 566788 w 3526278"/>
                <a:gd name="connsiteY11708" fmla="*/ 1098143 h 2329115"/>
                <a:gd name="connsiteX11709" fmla="*/ 570063 w 3526278"/>
                <a:gd name="connsiteY11709" fmla="*/ 1096786 h 2329115"/>
                <a:gd name="connsiteX11710" fmla="*/ 569313 w 3526278"/>
                <a:gd name="connsiteY11710" fmla="*/ 1094975 h 2329115"/>
                <a:gd name="connsiteX11711" fmla="*/ 576908 w 3526278"/>
                <a:gd name="connsiteY11711" fmla="*/ 1076636 h 2329115"/>
                <a:gd name="connsiteX11712" fmla="*/ 583324 w 3526278"/>
                <a:gd name="connsiteY11712" fmla="*/ 1073978 h 2329115"/>
                <a:gd name="connsiteX11713" fmla="*/ 589561 w 3526278"/>
                <a:gd name="connsiteY11713" fmla="*/ 1058924 h 2329115"/>
                <a:gd name="connsiteX11714" fmla="*/ 595005 w 3526278"/>
                <a:gd name="connsiteY11714" fmla="*/ 1056669 h 2329115"/>
                <a:gd name="connsiteX11715" fmla="*/ 602397 w 3526278"/>
                <a:gd name="connsiteY11715" fmla="*/ 1037972 h 2329115"/>
                <a:gd name="connsiteX11716" fmla="*/ 609913 w 3526278"/>
                <a:gd name="connsiteY11716" fmla="*/ 1034711 h 2329115"/>
                <a:gd name="connsiteX11717" fmla="*/ 616129 w 3526278"/>
                <a:gd name="connsiteY11717" fmla="*/ 1019705 h 2329115"/>
                <a:gd name="connsiteX11718" fmla="*/ 619189 w 3526278"/>
                <a:gd name="connsiteY11718" fmla="*/ 1018437 h 2329115"/>
                <a:gd name="connsiteX11719" fmla="*/ 626621 w 3526278"/>
                <a:gd name="connsiteY11719" fmla="*/ 1000912 h 2329115"/>
                <a:gd name="connsiteX11720" fmla="*/ 632572 w 3526278"/>
                <a:gd name="connsiteY11720" fmla="*/ 998505 h 2329115"/>
                <a:gd name="connsiteX11721" fmla="*/ 639457 w 3526278"/>
                <a:gd name="connsiteY11721" fmla="*/ 983016 h 2329115"/>
                <a:gd name="connsiteX11722" fmla="*/ 649637 w 3526278"/>
                <a:gd name="connsiteY11722" fmla="*/ 979086 h 2329115"/>
                <a:gd name="connsiteX11723" fmla="*/ 655346 w 3526278"/>
                <a:gd name="connsiteY11723" fmla="*/ 965305 h 2329115"/>
                <a:gd name="connsiteX11724" fmla="*/ 660491 w 3526278"/>
                <a:gd name="connsiteY11724" fmla="*/ 963173 h 2329115"/>
                <a:gd name="connsiteX11725" fmla="*/ 667997 w 3526278"/>
                <a:gd name="connsiteY11725" fmla="*/ 944167 h 2329115"/>
                <a:gd name="connsiteX11726" fmla="*/ 674328 w 3526278"/>
                <a:gd name="connsiteY11726" fmla="*/ 941417 h 2329115"/>
                <a:gd name="connsiteX11727" fmla="*/ 680834 w 3526278"/>
                <a:gd name="connsiteY11727" fmla="*/ 926085 h 2329115"/>
                <a:gd name="connsiteX11728" fmla="*/ 687886 w 3526278"/>
                <a:gd name="connsiteY11728" fmla="*/ 923233 h 2329115"/>
                <a:gd name="connsiteX11729" fmla="*/ 694566 w 3526278"/>
                <a:gd name="connsiteY11729" fmla="*/ 907108 h 2329115"/>
                <a:gd name="connsiteX11730" fmla="*/ 701614 w 3526278"/>
                <a:gd name="connsiteY11730" fmla="*/ 904188 h 2329115"/>
                <a:gd name="connsiteX11731" fmla="*/ 707587 w 3526278"/>
                <a:gd name="connsiteY11731" fmla="*/ 889767 h 2329115"/>
                <a:gd name="connsiteX11732" fmla="*/ 716635 w 3526278"/>
                <a:gd name="connsiteY11732" fmla="*/ 886019 h 2329115"/>
                <a:gd name="connsiteX11733" fmla="*/ 722583 w 3526278"/>
                <a:gd name="connsiteY11733" fmla="*/ 870974 h 2329115"/>
                <a:gd name="connsiteX11734" fmla="*/ 731376 w 3526278"/>
                <a:gd name="connsiteY11734" fmla="*/ 867160 h 2329115"/>
                <a:gd name="connsiteX11735" fmla="*/ 736315 w 3526278"/>
                <a:gd name="connsiteY11735" fmla="*/ 855237 h 2329115"/>
                <a:gd name="connsiteX11736" fmla="*/ 745424 w 3526278"/>
                <a:gd name="connsiteY11736" fmla="*/ 851464 h 2329115"/>
                <a:gd name="connsiteX11737" fmla="*/ 751496 w 3526278"/>
                <a:gd name="connsiteY11737" fmla="*/ 836446 h 2329115"/>
                <a:gd name="connsiteX11738" fmla="*/ 760976 w 3526278"/>
                <a:gd name="connsiteY11738" fmla="*/ 832424 h 2329115"/>
                <a:gd name="connsiteX11739" fmla="*/ 766863 w 3526278"/>
                <a:gd name="connsiteY11739" fmla="*/ 818549 h 2329115"/>
                <a:gd name="connsiteX11740" fmla="*/ 775054 w 3526278"/>
                <a:gd name="connsiteY11740" fmla="*/ 815237 h 2329115"/>
                <a:gd name="connsiteX11741" fmla="*/ 780595 w 3526278"/>
                <a:gd name="connsiteY11741" fmla="*/ 801208 h 2329115"/>
                <a:gd name="connsiteX11742" fmla="*/ 790613 w 3526278"/>
                <a:gd name="connsiteY11742" fmla="*/ 796855 h 2329115"/>
                <a:gd name="connsiteX11743" fmla="*/ 795776 w 3526278"/>
                <a:gd name="connsiteY11743" fmla="*/ 784390 h 2329115"/>
                <a:gd name="connsiteX11744" fmla="*/ 806773 w 3526278"/>
                <a:gd name="connsiteY11744" fmla="*/ 779835 h 2329115"/>
                <a:gd name="connsiteX11745" fmla="*/ 812223 w 3526278"/>
                <a:gd name="connsiteY11745" fmla="*/ 766678 h 2329115"/>
                <a:gd name="connsiteX11746" fmla="*/ 822560 w 3526278"/>
                <a:gd name="connsiteY11746" fmla="*/ 762396 h 2329115"/>
                <a:gd name="connsiteX11747" fmla="*/ 827404 w 3526278"/>
                <a:gd name="connsiteY11747" fmla="*/ 750416 h 2329115"/>
                <a:gd name="connsiteX11748" fmla="*/ 836884 w 3526278"/>
                <a:gd name="connsiteY11748" fmla="*/ 746393 h 2329115"/>
                <a:gd name="connsiteX11749" fmla="*/ 842771 w 3526278"/>
                <a:gd name="connsiteY11749" fmla="*/ 732519 h 2329115"/>
                <a:gd name="connsiteX11750" fmla="*/ 854751 w 3526278"/>
                <a:gd name="connsiteY11750" fmla="*/ 727674 h 2329115"/>
                <a:gd name="connsiteX11751" fmla="*/ 859033 w 3526278"/>
                <a:gd name="connsiteY11751" fmla="*/ 717337 h 2329115"/>
                <a:gd name="connsiteX11752" fmla="*/ 869136 w 3526278"/>
                <a:gd name="connsiteY11752" fmla="*/ 713152 h 2329115"/>
                <a:gd name="connsiteX11753" fmla="*/ 874215 w 3526278"/>
                <a:gd name="connsiteY11753" fmla="*/ 700891 h 2329115"/>
                <a:gd name="connsiteX11754" fmla="*/ 884247 w 3526278"/>
                <a:gd name="connsiteY11754" fmla="*/ 696735 h 2329115"/>
                <a:gd name="connsiteX11755" fmla="*/ 889581 w 3526278"/>
                <a:gd name="connsiteY11755" fmla="*/ 683550 h 2329115"/>
                <a:gd name="connsiteX11756" fmla="*/ 901091 w 3526278"/>
                <a:gd name="connsiteY11756" fmla="*/ 678668 h 2329115"/>
                <a:gd name="connsiteX11757" fmla="*/ 905843 w 3526278"/>
                <a:gd name="connsiteY11757" fmla="*/ 666917 h 2329115"/>
                <a:gd name="connsiteX11758" fmla="*/ 916539 w 3526278"/>
                <a:gd name="connsiteY11758" fmla="*/ 662378 h 2329115"/>
                <a:gd name="connsiteX11759" fmla="*/ 921025 w 3526278"/>
                <a:gd name="connsiteY11759" fmla="*/ 651550 h 2329115"/>
                <a:gd name="connsiteX11760" fmla="*/ 933490 w 3526278"/>
                <a:gd name="connsiteY11760" fmla="*/ 646387 h 2329115"/>
                <a:gd name="connsiteX11761" fmla="*/ 937842 w 3526278"/>
                <a:gd name="connsiteY11761" fmla="*/ 636369 h 2329115"/>
                <a:gd name="connsiteX11762" fmla="*/ 950655 w 3526278"/>
                <a:gd name="connsiteY11762" fmla="*/ 631308 h 2329115"/>
                <a:gd name="connsiteX11763" fmla="*/ 955184 w 3526278"/>
                <a:gd name="connsiteY11763" fmla="*/ 620107 h 2329115"/>
                <a:gd name="connsiteX11764" fmla="*/ 965973 w 3526278"/>
                <a:gd name="connsiteY11764" fmla="*/ 615529 h 2329115"/>
                <a:gd name="connsiteX11765" fmla="*/ 966611 w 3526278"/>
                <a:gd name="connsiteY11765" fmla="*/ 614024 h 2329115"/>
                <a:gd name="connsiteX11766" fmla="*/ 952664 w 3526278"/>
                <a:gd name="connsiteY11766" fmla="*/ 620076 h 2329115"/>
                <a:gd name="connsiteX11767" fmla="*/ 950112 w 3526278"/>
                <a:gd name="connsiteY11767" fmla="*/ 626237 h 2329115"/>
                <a:gd name="connsiteX11768" fmla="*/ 939377 w 3526278"/>
                <a:gd name="connsiteY11768" fmla="*/ 630684 h 2329115"/>
                <a:gd name="connsiteX11769" fmla="*/ 934930 w 3526278"/>
                <a:gd name="connsiteY11769" fmla="*/ 641419 h 2329115"/>
                <a:gd name="connsiteX11770" fmla="*/ 920034 w 3526278"/>
                <a:gd name="connsiteY11770" fmla="*/ 647589 h 2329115"/>
                <a:gd name="connsiteX11771" fmla="*/ 915954 w 3526278"/>
                <a:gd name="connsiteY11771" fmla="*/ 657680 h 2329115"/>
                <a:gd name="connsiteX11772" fmla="*/ 905257 w 3526278"/>
                <a:gd name="connsiteY11772" fmla="*/ 662220 h 2329115"/>
                <a:gd name="connsiteX11773" fmla="*/ 900772 w 3526278"/>
                <a:gd name="connsiteY11773" fmla="*/ 673047 h 2329115"/>
                <a:gd name="connsiteX11774" fmla="*/ 889753 w 3526278"/>
                <a:gd name="connsiteY11774" fmla="*/ 677611 h 2329115"/>
                <a:gd name="connsiteX11775" fmla="*/ 885034 w 3526278"/>
                <a:gd name="connsiteY11775" fmla="*/ 688228 h 2329115"/>
                <a:gd name="connsiteX11776" fmla="*/ 870998 w 3526278"/>
                <a:gd name="connsiteY11776" fmla="*/ 693646 h 2329115"/>
                <a:gd name="connsiteX11777" fmla="*/ 866613 w 3526278"/>
                <a:gd name="connsiteY11777" fmla="*/ 704490 h 2329115"/>
                <a:gd name="connsiteX11778" fmla="*/ 856691 w 3526278"/>
                <a:gd name="connsiteY11778" fmla="*/ 708700 h 2329115"/>
                <a:gd name="connsiteX11779" fmla="*/ 851431 w 3526278"/>
                <a:gd name="connsiteY11779" fmla="*/ 722018 h 2329115"/>
                <a:gd name="connsiteX11780" fmla="*/ 839231 w 3526278"/>
                <a:gd name="connsiteY11780" fmla="*/ 727317 h 2329115"/>
                <a:gd name="connsiteX11781" fmla="*/ 834985 w 3526278"/>
                <a:gd name="connsiteY11781" fmla="*/ 737569 h 2329115"/>
                <a:gd name="connsiteX11782" fmla="*/ 824882 w 3526278"/>
                <a:gd name="connsiteY11782" fmla="*/ 741754 h 2329115"/>
                <a:gd name="connsiteX11783" fmla="*/ 819803 w 3526278"/>
                <a:gd name="connsiteY11783" fmla="*/ 754015 h 2329115"/>
                <a:gd name="connsiteX11784" fmla="*/ 808975 w 3526278"/>
                <a:gd name="connsiteY11784" fmla="*/ 758501 h 2329115"/>
                <a:gd name="connsiteX11785" fmla="*/ 804436 w 3526278"/>
                <a:gd name="connsiteY11785" fmla="*/ 769197 h 2329115"/>
                <a:gd name="connsiteX11786" fmla="*/ 794080 w 3526278"/>
                <a:gd name="connsiteY11786" fmla="*/ 773385 h 2329115"/>
                <a:gd name="connsiteX11787" fmla="*/ 788174 w 3526278"/>
                <a:gd name="connsiteY11787" fmla="*/ 787989 h 2329115"/>
                <a:gd name="connsiteX11788" fmla="*/ 777478 w 3526278"/>
                <a:gd name="connsiteY11788" fmla="*/ 792528 h 2329115"/>
                <a:gd name="connsiteX11789" fmla="*/ 772993 w 3526278"/>
                <a:gd name="connsiteY11789" fmla="*/ 803356 h 2329115"/>
                <a:gd name="connsiteX11790" fmla="*/ 763468 w 3526278"/>
                <a:gd name="connsiteY11790" fmla="*/ 807302 h 2329115"/>
                <a:gd name="connsiteX11791" fmla="*/ 757626 w 3526278"/>
                <a:gd name="connsiteY11791" fmla="*/ 821068 h 2329115"/>
                <a:gd name="connsiteX11792" fmla="*/ 750031 w 3526278"/>
                <a:gd name="connsiteY11792" fmla="*/ 824139 h 2329115"/>
                <a:gd name="connsiteX11793" fmla="*/ 743895 w 3526278"/>
                <a:gd name="connsiteY11793" fmla="*/ 839676 h 2329115"/>
                <a:gd name="connsiteX11794" fmla="*/ 733238 w 3526278"/>
                <a:gd name="connsiteY11794" fmla="*/ 844306 h 2329115"/>
                <a:gd name="connsiteX11795" fmla="*/ 728713 w 3526278"/>
                <a:gd name="connsiteY11795" fmla="*/ 855227 h 2329115"/>
                <a:gd name="connsiteX11796" fmla="*/ 718085 w 3526278"/>
                <a:gd name="connsiteY11796" fmla="*/ 859629 h 2329115"/>
                <a:gd name="connsiteX11797" fmla="*/ 712266 w 3526278"/>
                <a:gd name="connsiteY11797" fmla="*/ 874019 h 2329115"/>
                <a:gd name="connsiteX11798" fmla="*/ 705911 w 3526278"/>
                <a:gd name="connsiteY11798" fmla="*/ 876716 h 2329115"/>
                <a:gd name="connsiteX11799" fmla="*/ 699615 w 3526278"/>
                <a:gd name="connsiteY11799" fmla="*/ 891916 h 2329115"/>
                <a:gd name="connsiteX11800" fmla="*/ 690007 w 3526278"/>
                <a:gd name="connsiteY11800" fmla="*/ 895895 h 2329115"/>
                <a:gd name="connsiteX11801" fmla="*/ 684433 w 3526278"/>
                <a:gd name="connsiteY11801" fmla="*/ 910337 h 2329115"/>
                <a:gd name="connsiteX11802" fmla="*/ 676128 w 3526278"/>
                <a:gd name="connsiteY11802" fmla="*/ 914028 h 2329115"/>
                <a:gd name="connsiteX11803" fmla="*/ 670517 w 3526278"/>
                <a:gd name="connsiteY11803" fmla="*/ 928235 h 2329115"/>
                <a:gd name="connsiteX11804" fmla="*/ 662794 w 3526278"/>
                <a:gd name="connsiteY11804" fmla="*/ 931590 h 2329115"/>
                <a:gd name="connsiteX11805" fmla="*/ 657496 w 3526278"/>
                <a:gd name="connsiteY11805" fmla="*/ 943787 h 2329115"/>
                <a:gd name="connsiteX11806" fmla="*/ 649185 w 3526278"/>
                <a:gd name="connsiteY11806" fmla="*/ 947069 h 2329115"/>
                <a:gd name="connsiteX11807" fmla="*/ 642684 w 3526278"/>
                <a:gd name="connsiteY11807" fmla="*/ 962763 h 2329115"/>
                <a:gd name="connsiteX11808" fmla="*/ 635431 w 3526278"/>
                <a:gd name="connsiteY11808" fmla="*/ 965768 h 2329115"/>
                <a:gd name="connsiteX11809" fmla="*/ 628769 w 3526278"/>
                <a:gd name="connsiteY11809" fmla="*/ 982636 h 2329115"/>
                <a:gd name="connsiteX11810" fmla="*/ 623114 w 3526278"/>
                <a:gd name="connsiteY11810" fmla="*/ 985092 h 2329115"/>
                <a:gd name="connsiteX11811" fmla="*/ 616118 w 3526278"/>
                <a:gd name="connsiteY11811" fmla="*/ 1001983 h 2329115"/>
                <a:gd name="connsiteX11812" fmla="*/ 609701 w 3526278"/>
                <a:gd name="connsiteY11812" fmla="*/ 1004641 h 2329115"/>
                <a:gd name="connsiteX11813" fmla="*/ 603466 w 3526278"/>
                <a:gd name="connsiteY11813" fmla="*/ 1019695 h 2329115"/>
                <a:gd name="connsiteX11814" fmla="*/ 597367 w 3526278"/>
                <a:gd name="connsiteY11814" fmla="*/ 1022221 h 2329115"/>
                <a:gd name="connsiteX11815" fmla="*/ 590630 w 3526278"/>
                <a:gd name="connsiteY11815" fmla="*/ 1038486 h 2329115"/>
                <a:gd name="connsiteX11816" fmla="*/ 583004 w 3526278"/>
                <a:gd name="connsiteY11816" fmla="*/ 1041645 h 2329115"/>
                <a:gd name="connsiteX11817" fmla="*/ 576899 w 3526278"/>
                <a:gd name="connsiteY11817" fmla="*/ 1056383 h 2329115"/>
                <a:gd name="connsiteX11818" fmla="*/ 571465 w 3526278"/>
                <a:gd name="connsiteY11818" fmla="*/ 1058634 h 2329115"/>
                <a:gd name="connsiteX11819" fmla="*/ 564247 w 3526278"/>
                <a:gd name="connsiteY11819" fmla="*/ 1077335 h 2329115"/>
                <a:gd name="connsiteX11820" fmla="*/ 557980 w 3526278"/>
                <a:gd name="connsiteY11820" fmla="*/ 1080121 h 2329115"/>
                <a:gd name="connsiteX11821" fmla="*/ 551410 w 3526278"/>
                <a:gd name="connsiteY11821" fmla="*/ 1095602 h 2329115"/>
                <a:gd name="connsiteX11822" fmla="*/ 546768 w 3526278"/>
                <a:gd name="connsiteY11822" fmla="*/ 1097479 h 2329115"/>
                <a:gd name="connsiteX11823" fmla="*/ 540209 w 3526278"/>
                <a:gd name="connsiteY11823" fmla="*/ 1113314 h 2329115"/>
                <a:gd name="connsiteX11824" fmla="*/ 534774 w 3526278"/>
                <a:gd name="connsiteY11824" fmla="*/ 1115565 h 2329115"/>
                <a:gd name="connsiteX11825" fmla="*/ 535154 w 3526278"/>
                <a:gd name="connsiteY11825" fmla="*/ 1116483 h 2329115"/>
                <a:gd name="connsiteX11826" fmla="*/ 527559 w 3526278"/>
                <a:gd name="connsiteY11826" fmla="*/ 1134822 h 2329115"/>
                <a:gd name="connsiteX11827" fmla="*/ 521103 w 3526278"/>
                <a:gd name="connsiteY11827" fmla="*/ 1137495 h 2329115"/>
                <a:gd name="connsiteX11828" fmla="*/ 514722 w 3526278"/>
                <a:gd name="connsiteY11828" fmla="*/ 1152534 h 2329115"/>
                <a:gd name="connsiteX11829" fmla="*/ 510510 w 3526278"/>
                <a:gd name="connsiteY11829" fmla="*/ 1154237 h 2329115"/>
                <a:gd name="connsiteX11830" fmla="*/ 511116 w 3526278"/>
                <a:gd name="connsiteY11830" fmla="*/ 1155702 h 2329115"/>
                <a:gd name="connsiteX11831" fmla="*/ 503522 w 3526278"/>
                <a:gd name="connsiteY11831" fmla="*/ 1174041 h 2329115"/>
                <a:gd name="connsiteX11832" fmla="*/ 500681 w 3526278"/>
                <a:gd name="connsiteY11832" fmla="*/ 1175218 h 2329115"/>
                <a:gd name="connsiteX11833" fmla="*/ 500996 w 3526278"/>
                <a:gd name="connsiteY11833" fmla="*/ 1175944 h 2329115"/>
                <a:gd name="connsiteX11834" fmla="*/ 493030 w 3526278"/>
                <a:gd name="connsiteY11834" fmla="*/ 1194283 h 2329115"/>
                <a:gd name="connsiteX11835" fmla="*/ 487744 w 3526278"/>
                <a:gd name="connsiteY11835" fmla="*/ 1196371 h 2329115"/>
                <a:gd name="connsiteX11836" fmla="*/ 480748 w 3526278"/>
                <a:gd name="connsiteY11836" fmla="*/ 1213260 h 2329115"/>
                <a:gd name="connsiteX11837" fmla="*/ 477914 w 3526278"/>
                <a:gd name="connsiteY11837" fmla="*/ 1214434 h 2329115"/>
                <a:gd name="connsiteX11838" fmla="*/ 478224 w 3526278"/>
                <a:gd name="connsiteY11838" fmla="*/ 1215163 h 2329115"/>
                <a:gd name="connsiteX11839" fmla="*/ 470442 w 3526278"/>
                <a:gd name="connsiteY11839" fmla="*/ 1233502 h 2329115"/>
                <a:gd name="connsiteX11840" fmla="*/ 466462 w 3526278"/>
                <a:gd name="connsiteY11840" fmla="*/ 1235111 h 2329115"/>
                <a:gd name="connsiteX11841" fmla="*/ 466836 w 3526278"/>
                <a:gd name="connsiteY11841" fmla="*/ 1236038 h 2329115"/>
                <a:gd name="connsiteX11842" fmla="*/ 459240 w 3526278"/>
                <a:gd name="connsiteY11842" fmla="*/ 1254824 h 2329115"/>
                <a:gd name="connsiteX11843" fmla="*/ 456598 w 3526278"/>
                <a:gd name="connsiteY11843" fmla="*/ 1255946 h 2329115"/>
                <a:gd name="connsiteX11844" fmla="*/ 449119 w 3526278"/>
                <a:gd name="connsiteY11844" fmla="*/ 1274882 h 2329115"/>
                <a:gd name="connsiteX11845" fmla="*/ 446240 w 3526278"/>
                <a:gd name="connsiteY11845" fmla="*/ 1276133 h 2329115"/>
                <a:gd name="connsiteX11846" fmla="*/ 438999 w 3526278"/>
                <a:gd name="connsiteY11846" fmla="*/ 1294043 h 2329115"/>
                <a:gd name="connsiteX11847" fmla="*/ 436108 w 3526278"/>
                <a:gd name="connsiteY11847" fmla="*/ 1295270 h 2329115"/>
                <a:gd name="connsiteX11848" fmla="*/ 436474 w 3526278"/>
                <a:gd name="connsiteY11848" fmla="*/ 1296132 h 2329115"/>
                <a:gd name="connsiteX11849" fmla="*/ 428692 w 3526278"/>
                <a:gd name="connsiteY11849" fmla="*/ 1314471 h 2329115"/>
                <a:gd name="connsiteX11850" fmla="*/ 424713 w 3526278"/>
                <a:gd name="connsiteY11850" fmla="*/ 1316080 h 2329115"/>
                <a:gd name="connsiteX11851" fmla="*/ 425087 w 3526278"/>
                <a:gd name="connsiteY11851" fmla="*/ 1317007 h 2329115"/>
                <a:gd name="connsiteX11852" fmla="*/ 417491 w 3526278"/>
                <a:gd name="connsiteY11852" fmla="*/ 1335793 h 2329115"/>
                <a:gd name="connsiteX11853" fmla="*/ 414608 w 3526278"/>
                <a:gd name="connsiteY11853" fmla="*/ 1337016 h 2329115"/>
                <a:gd name="connsiteX11854" fmla="*/ 414966 w 3526278"/>
                <a:gd name="connsiteY11854" fmla="*/ 1337881 h 2329115"/>
                <a:gd name="connsiteX11855" fmla="*/ 407370 w 3526278"/>
                <a:gd name="connsiteY11855" fmla="*/ 1356220 h 2329115"/>
                <a:gd name="connsiteX11856" fmla="*/ 404329 w 3526278"/>
                <a:gd name="connsiteY11856" fmla="*/ 1357480 h 2329115"/>
                <a:gd name="connsiteX11857" fmla="*/ 404845 w 3526278"/>
                <a:gd name="connsiteY11857" fmla="*/ 1358756 h 2329115"/>
                <a:gd name="connsiteX11858" fmla="*/ 397249 w 3526278"/>
                <a:gd name="connsiteY11858" fmla="*/ 1377542 h 2329115"/>
                <a:gd name="connsiteX11859" fmla="*/ 396503 w 3526278"/>
                <a:gd name="connsiteY11859" fmla="*/ 1377858 h 2329115"/>
                <a:gd name="connsiteX11860" fmla="*/ 397255 w 3526278"/>
                <a:gd name="connsiteY11860" fmla="*/ 1379631 h 2329115"/>
                <a:gd name="connsiteX11861" fmla="*/ 389473 w 3526278"/>
                <a:gd name="connsiteY11861" fmla="*/ 1397970 h 2329115"/>
                <a:gd name="connsiteX11862" fmla="*/ 385086 w 3526278"/>
                <a:gd name="connsiteY11862" fmla="*/ 1399744 h 2329115"/>
                <a:gd name="connsiteX11863" fmla="*/ 385868 w 3526278"/>
                <a:gd name="connsiteY11863" fmla="*/ 1401770 h 2329115"/>
                <a:gd name="connsiteX11864" fmla="*/ 378272 w 3526278"/>
                <a:gd name="connsiteY11864" fmla="*/ 1421452 h 2329115"/>
                <a:gd name="connsiteX11865" fmla="*/ 377416 w 3526278"/>
                <a:gd name="connsiteY11865" fmla="*/ 1421832 h 2329115"/>
                <a:gd name="connsiteX11866" fmla="*/ 378277 w 3526278"/>
                <a:gd name="connsiteY11866" fmla="*/ 1423911 h 2329115"/>
                <a:gd name="connsiteX11867" fmla="*/ 370681 w 3526278"/>
                <a:gd name="connsiteY11867" fmla="*/ 1442250 h 2329115"/>
                <a:gd name="connsiteX11868" fmla="*/ 367640 w 3526278"/>
                <a:gd name="connsiteY11868" fmla="*/ 1443510 h 2329115"/>
                <a:gd name="connsiteX11869" fmla="*/ 368156 w 3526278"/>
                <a:gd name="connsiteY11869" fmla="*/ 1444786 h 2329115"/>
                <a:gd name="connsiteX11870" fmla="*/ 360560 w 3526278"/>
                <a:gd name="connsiteY11870" fmla="*/ 1463572 h 2329115"/>
                <a:gd name="connsiteX11871" fmla="*/ 359814 w 3526278"/>
                <a:gd name="connsiteY11871" fmla="*/ 1463889 h 2329115"/>
                <a:gd name="connsiteX11872" fmla="*/ 360566 w 3526278"/>
                <a:gd name="connsiteY11872" fmla="*/ 1465660 h 2329115"/>
                <a:gd name="connsiteX11873" fmla="*/ 352784 w 3526278"/>
                <a:gd name="connsiteY11873" fmla="*/ 1483999 h 2329115"/>
                <a:gd name="connsiteX11874" fmla="*/ 351653 w 3526278"/>
                <a:gd name="connsiteY11874" fmla="*/ 1484456 h 2329115"/>
                <a:gd name="connsiteX11875" fmla="*/ 352974 w 3526278"/>
                <a:gd name="connsiteY11875" fmla="*/ 1487800 h 2329115"/>
                <a:gd name="connsiteX11876" fmla="*/ 345193 w 3526278"/>
                <a:gd name="connsiteY11876" fmla="*/ 1507481 h 2329115"/>
                <a:gd name="connsiteX11877" fmla="*/ 343390 w 3526278"/>
                <a:gd name="connsiteY11877" fmla="*/ 1508263 h 2329115"/>
                <a:gd name="connsiteX11878" fmla="*/ 344119 w 3526278"/>
                <a:gd name="connsiteY11878" fmla="*/ 1509940 h 2329115"/>
                <a:gd name="connsiteX11879" fmla="*/ 336152 w 3526278"/>
                <a:gd name="connsiteY11879" fmla="*/ 1528279 h 2329115"/>
                <a:gd name="connsiteX11880" fmla="*/ 333409 w 3526278"/>
                <a:gd name="connsiteY11880" fmla="*/ 1529362 h 2329115"/>
                <a:gd name="connsiteX11881" fmla="*/ 333997 w 3526278"/>
                <a:gd name="connsiteY11881" fmla="*/ 1530814 h 2329115"/>
                <a:gd name="connsiteX11882" fmla="*/ 326401 w 3526278"/>
                <a:gd name="connsiteY11882" fmla="*/ 1549601 h 2329115"/>
                <a:gd name="connsiteX11883" fmla="*/ 324778 w 3526278"/>
                <a:gd name="connsiteY11883" fmla="*/ 1550290 h 2329115"/>
                <a:gd name="connsiteX11884" fmla="*/ 326406 w 3526278"/>
                <a:gd name="connsiteY11884" fmla="*/ 1554219 h 2329115"/>
                <a:gd name="connsiteX11885" fmla="*/ 319354 w 3526278"/>
                <a:gd name="connsiteY11885" fmla="*/ 1571247 h 2329115"/>
                <a:gd name="connsiteX11886" fmla="*/ 321345 w 3526278"/>
                <a:gd name="connsiteY11886" fmla="*/ 1575726 h 2329115"/>
                <a:gd name="connsiteX11887" fmla="*/ 313193 w 3526278"/>
                <a:gd name="connsiteY11887" fmla="*/ 1594065 h 2329115"/>
                <a:gd name="connsiteX11888" fmla="*/ 312059 w 3526278"/>
                <a:gd name="connsiteY11888" fmla="*/ 1594503 h 2329115"/>
                <a:gd name="connsiteX11889" fmla="*/ 313755 w 3526278"/>
                <a:gd name="connsiteY11889" fmla="*/ 1598499 h 2329115"/>
                <a:gd name="connsiteX11890" fmla="*/ 305973 w 3526278"/>
                <a:gd name="connsiteY11890" fmla="*/ 1616838 h 2329115"/>
                <a:gd name="connsiteX11891" fmla="*/ 303928 w 3526278"/>
                <a:gd name="connsiteY11891" fmla="*/ 1617664 h 2329115"/>
                <a:gd name="connsiteX11892" fmla="*/ 304898 w 3526278"/>
                <a:gd name="connsiteY11892" fmla="*/ 1620006 h 2329115"/>
                <a:gd name="connsiteX11893" fmla="*/ 297303 w 3526278"/>
                <a:gd name="connsiteY11893" fmla="*/ 1638346 h 2329115"/>
                <a:gd name="connsiteX11894" fmla="*/ 295740 w 3526278"/>
                <a:gd name="connsiteY11894" fmla="*/ 1638993 h 2329115"/>
                <a:gd name="connsiteX11895" fmla="*/ 297307 w 3526278"/>
                <a:gd name="connsiteY11895" fmla="*/ 1642779 h 2329115"/>
                <a:gd name="connsiteX11896" fmla="*/ 290324 w 3526278"/>
                <a:gd name="connsiteY11896" fmla="*/ 1659641 h 2329115"/>
                <a:gd name="connsiteX11897" fmla="*/ 292247 w 3526278"/>
                <a:gd name="connsiteY11897" fmla="*/ 1664286 h 2329115"/>
                <a:gd name="connsiteX11898" fmla="*/ 284651 w 3526278"/>
                <a:gd name="connsiteY11898" fmla="*/ 1682625 h 2329115"/>
                <a:gd name="connsiteX11899" fmla="*/ 283089 w 3526278"/>
                <a:gd name="connsiteY11899" fmla="*/ 1683272 h 2329115"/>
                <a:gd name="connsiteX11900" fmla="*/ 284657 w 3526278"/>
                <a:gd name="connsiteY11900" fmla="*/ 1687058 h 2329115"/>
                <a:gd name="connsiteX11901" fmla="*/ 277149 w 3526278"/>
                <a:gd name="connsiteY11901" fmla="*/ 1705186 h 2329115"/>
                <a:gd name="connsiteX11902" fmla="*/ 279596 w 3526278"/>
                <a:gd name="connsiteY11902" fmla="*/ 1711096 h 2329115"/>
                <a:gd name="connsiteX11903" fmla="*/ 272854 w 3526278"/>
                <a:gd name="connsiteY11903" fmla="*/ 1727374 h 2329115"/>
                <a:gd name="connsiteX11904" fmla="*/ 274536 w 3526278"/>
                <a:gd name="connsiteY11904" fmla="*/ 1731338 h 2329115"/>
                <a:gd name="connsiteX11905" fmla="*/ 266754 w 3526278"/>
                <a:gd name="connsiteY11905" fmla="*/ 1749678 h 2329115"/>
                <a:gd name="connsiteX11906" fmla="*/ 263812 w 3526278"/>
                <a:gd name="connsiteY11906" fmla="*/ 1750867 h 2329115"/>
                <a:gd name="connsiteX11907" fmla="*/ 265680 w 3526278"/>
                <a:gd name="connsiteY11907" fmla="*/ 1755376 h 2329115"/>
                <a:gd name="connsiteX11908" fmla="*/ 258330 w 3526278"/>
                <a:gd name="connsiteY11908" fmla="*/ 1773119 h 2329115"/>
                <a:gd name="connsiteX11909" fmla="*/ 260620 w 3526278"/>
                <a:gd name="connsiteY11909" fmla="*/ 1778781 h 2329115"/>
                <a:gd name="connsiteX11910" fmla="*/ 253331 w 3526278"/>
                <a:gd name="connsiteY11910" fmla="*/ 1796807 h 2329115"/>
                <a:gd name="connsiteX11911" fmla="*/ 255558 w 3526278"/>
                <a:gd name="connsiteY11911" fmla="*/ 1802186 h 2329115"/>
                <a:gd name="connsiteX11912" fmla="*/ 248209 w 3526278"/>
                <a:gd name="connsiteY11912" fmla="*/ 1819930 h 2329115"/>
                <a:gd name="connsiteX11913" fmla="*/ 250498 w 3526278"/>
                <a:gd name="connsiteY11913" fmla="*/ 1825591 h 2329115"/>
                <a:gd name="connsiteX11914" fmla="*/ 244718 w 3526278"/>
                <a:gd name="connsiteY11914" fmla="*/ 1839885 h 2329115"/>
                <a:gd name="connsiteX11915" fmla="*/ 247968 w 3526278"/>
                <a:gd name="connsiteY11915" fmla="*/ 1847732 h 2329115"/>
                <a:gd name="connsiteX11916" fmla="*/ 240722 w 3526278"/>
                <a:gd name="connsiteY11916" fmla="*/ 1865227 h 2329115"/>
                <a:gd name="connsiteX11917" fmla="*/ 242907 w 3526278"/>
                <a:gd name="connsiteY11917" fmla="*/ 1870503 h 2329115"/>
                <a:gd name="connsiteX11918" fmla="*/ 235635 w 3526278"/>
                <a:gd name="connsiteY11918" fmla="*/ 1888061 h 2329115"/>
                <a:gd name="connsiteX11919" fmla="*/ 237847 w 3526278"/>
                <a:gd name="connsiteY11919" fmla="*/ 1893276 h 2329115"/>
                <a:gd name="connsiteX11920" fmla="*/ 230217 w 3526278"/>
                <a:gd name="connsiteY11920" fmla="*/ 1911258 h 2329115"/>
                <a:gd name="connsiteX11921" fmla="*/ 232787 w 3526278"/>
                <a:gd name="connsiteY11921" fmla="*/ 1917314 h 2329115"/>
                <a:gd name="connsiteX11922" fmla="*/ 226690 w 3526278"/>
                <a:gd name="connsiteY11922" fmla="*/ 1931682 h 2329115"/>
                <a:gd name="connsiteX11923" fmla="*/ 230256 w 3526278"/>
                <a:gd name="connsiteY11923" fmla="*/ 1940086 h 2329115"/>
                <a:gd name="connsiteX11924" fmla="*/ 223625 w 3526278"/>
                <a:gd name="connsiteY11924" fmla="*/ 1955715 h 2329115"/>
                <a:gd name="connsiteX11925" fmla="*/ 227724 w 3526278"/>
                <a:gd name="connsiteY11925" fmla="*/ 1965389 h 2329115"/>
                <a:gd name="connsiteX11926" fmla="*/ 219686 w 3526278"/>
                <a:gd name="connsiteY11926" fmla="*/ 1984354 h 2329115"/>
                <a:gd name="connsiteX11927" fmla="*/ 221399 w 3526278"/>
                <a:gd name="connsiteY11927" fmla="*/ 1988793 h 2329115"/>
                <a:gd name="connsiteX11928" fmla="*/ 215250 w 3526278"/>
                <a:gd name="connsiteY11928" fmla="*/ 2004726 h 2329115"/>
                <a:gd name="connsiteX11929" fmla="*/ 218869 w 3526278"/>
                <a:gd name="connsiteY11929" fmla="*/ 2013463 h 2329115"/>
                <a:gd name="connsiteX11930" fmla="*/ 212800 w 3526278"/>
                <a:gd name="connsiteY11930" fmla="*/ 2028116 h 2329115"/>
                <a:gd name="connsiteX11931" fmla="*/ 216339 w 3526278"/>
                <a:gd name="connsiteY11931" fmla="*/ 2036868 h 2329115"/>
                <a:gd name="connsiteX11932" fmla="*/ 210300 w 3526278"/>
                <a:gd name="connsiteY11932" fmla="*/ 2051803 h 2329115"/>
                <a:gd name="connsiteX11933" fmla="*/ 213808 w 3526278"/>
                <a:gd name="connsiteY11933" fmla="*/ 2060274 h 2329115"/>
                <a:gd name="connsiteX11934" fmla="*/ 207565 w 3526278"/>
                <a:gd name="connsiteY11934" fmla="*/ 2075347 h 2329115"/>
                <a:gd name="connsiteX11935" fmla="*/ 211278 w 3526278"/>
                <a:gd name="connsiteY11935" fmla="*/ 2084311 h 2329115"/>
                <a:gd name="connsiteX11936" fmla="*/ 205297 w 3526278"/>
                <a:gd name="connsiteY11936" fmla="*/ 2098751 h 2329115"/>
                <a:gd name="connsiteX11937" fmla="*/ 208748 w 3526278"/>
                <a:gd name="connsiteY11937" fmla="*/ 2107083 h 2329115"/>
                <a:gd name="connsiteX11938" fmla="*/ 201980 w 3526278"/>
                <a:gd name="connsiteY11938" fmla="*/ 2123421 h 2329115"/>
                <a:gd name="connsiteX11939" fmla="*/ 206218 w 3526278"/>
                <a:gd name="connsiteY11939" fmla="*/ 2133651 h 2329115"/>
                <a:gd name="connsiteX11940" fmla="*/ 201429 w 3526278"/>
                <a:gd name="connsiteY11940" fmla="*/ 2145213 h 2329115"/>
                <a:gd name="connsiteX11941" fmla="*/ 206218 w 3526278"/>
                <a:gd name="connsiteY11941" fmla="*/ 2157057 h 2329115"/>
                <a:gd name="connsiteX11942" fmla="*/ 200179 w 3526278"/>
                <a:gd name="connsiteY11942" fmla="*/ 2171991 h 2329115"/>
                <a:gd name="connsiteX11943" fmla="*/ 203687 w 3526278"/>
                <a:gd name="connsiteY11943" fmla="*/ 2180461 h 2329115"/>
                <a:gd name="connsiteX11944" fmla="*/ 198758 w 3526278"/>
                <a:gd name="connsiteY11944" fmla="*/ 2192361 h 2329115"/>
                <a:gd name="connsiteX11945" fmla="*/ 203687 w 3526278"/>
                <a:gd name="connsiteY11945" fmla="*/ 2205131 h 2329115"/>
                <a:gd name="connsiteX11946" fmla="*/ 197538 w 3526278"/>
                <a:gd name="connsiteY11946" fmla="*/ 2221063 h 2329115"/>
                <a:gd name="connsiteX11947" fmla="*/ 201157 w 3526278"/>
                <a:gd name="connsiteY11947" fmla="*/ 2229802 h 2329115"/>
                <a:gd name="connsiteX11948" fmla="*/ 196179 w 3526278"/>
                <a:gd name="connsiteY11948" fmla="*/ 2241820 h 2329115"/>
                <a:gd name="connsiteX11949" fmla="*/ 201157 w 3526278"/>
                <a:gd name="connsiteY11949" fmla="*/ 2253839 h 2329115"/>
                <a:gd name="connsiteX11950" fmla="*/ 195917 w 3526278"/>
                <a:gd name="connsiteY11950" fmla="*/ 2266490 h 2329115"/>
                <a:gd name="connsiteX11951" fmla="*/ 201157 w 3526278"/>
                <a:gd name="connsiteY11951" fmla="*/ 2279142 h 2329115"/>
                <a:gd name="connsiteX11952" fmla="*/ 196179 w 3526278"/>
                <a:gd name="connsiteY11952" fmla="*/ 2291161 h 2329115"/>
                <a:gd name="connsiteX11953" fmla="*/ 201157 w 3526278"/>
                <a:gd name="connsiteY11953" fmla="*/ 2303180 h 2329115"/>
                <a:gd name="connsiteX11954" fmla="*/ 175222 w 3526278"/>
                <a:gd name="connsiteY11954" fmla="*/ 2329115 h 2329115"/>
                <a:gd name="connsiteX11955" fmla="*/ 149286 w 3526278"/>
                <a:gd name="connsiteY11955" fmla="*/ 2303180 h 2329115"/>
                <a:gd name="connsiteX11956" fmla="*/ 154264 w 3526278"/>
                <a:gd name="connsiteY11956" fmla="*/ 2291161 h 2329115"/>
                <a:gd name="connsiteX11957" fmla="*/ 149286 w 3526278"/>
                <a:gd name="connsiteY11957" fmla="*/ 2279142 h 2329115"/>
                <a:gd name="connsiteX11958" fmla="*/ 154526 w 3526278"/>
                <a:gd name="connsiteY11958" fmla="*/ 2266490 h 2329115"/>
                <a:gd name="connsiteX11959" fmla="*/ 149286 w 3526278"/>
                <a:gd name="connsiteY11959" fmla="*/ 2253839 h 2329115"/>
                <a:gd name="connsiteX11960" fmla="*/ 154264 w 3526278"/>
                <a:gd name="connsiteY11960" fmla="*/ 2241820 h 2329115"/>
                <a:gd name="connsiteX11961" fmla="*/ 149286 w 3526278"/>
                <a:gd name="connsiteY11961" fmla="*/ 2229802 h 2329115"/>
                <a:gd name="connsiteX11962" fmla="*/ 155524 w 3526278"/>
                <a:gd name="connsiteY11962" fmla="*/ 2214740 h 2329115"/>
                <a:gd name="connsiteX11963" fmla="*/ 151816 w 3526278"/>
                <a:gd name="connsiteY11963" fmla="*/ 2205131 h 2329115"/>
                <a:gd name="connsiteX11964" fmla="*/ 156745 w 3526278"/>
                <a:gd name="connsiteY11964" fmla="*/ 2192360 h 2329115"/>
                <a:gd name="connsiteX11965" fmla="*/ 151816 w 3526278"/>
                <a:gd name="connsiteY11965" fmla="*/ 2180461 h 2329115"/>
                <a:gd name="connsiteX11966" fmla="*/ 157886 w 3526278"/>
                <a:gd name="connsiteY11966" fmla="*/ 2165809 h 2329115"/>
                <a:gd name="connsiteX11967" fmla="*/ 154347 w 3526278"/>
                <a:gd name="connsiteY11967" fmla="*/ 2157057 h 2329115"/>
                <a:gd name="connsiteX11968" fmla="*/ 159135 w 3526278"/>
                <a:gd name="connsiteY11968" fmla="*/ 2145213 h 2329115"/>
                <a:gd name="connsiteX11969" fmla="*/ 154347 w 3526278"/>
                <a:gd name="connsiteY11969" fmla="*/ 2133651 h 2329115"/>
                <a:gd name="connsiteX11970" fmla="*/ 161114 w 3526278"/>
                <a:gd name="connsiteY11970" fmla="*/ 2117313 h 2329115"/>
                <a:gd name="connsiteX11971" fmla="*/ 156877 w 3526278"/>
                <a:gd name="connsiteY11971" fmla="*/ 2107083 h 2329115"/>
                <a:gd name="connsiteX11972" fmla="*/ 162858 w 3526278"/>
                <a:gd name="connsiteY11972" fmla="*/ 2092643 h 2329115"/>
                <a:gd name="connsiteX11973" fmla="*/ 159407 w 3526278"/>
                <a:gd name="connsiteY11973" fmla="*/ 2084311 h 2329115"/>
                <a:gd name="connsiteX11974" fmla="*/ 165650 w 3526278"/>
                <a:gd name="connsiteY11974" fmla="*/ 2069238 h 2329115"/>
                <a:gd name="connsiteX11975" fmla="*/ 161937 w 3526278"/>
                <a:gd name="connsiteY11975" fmla="*/ 2060274 h 2329115"/>
                <a:gd name="connsiteX11976" fmla="*/ 168007 w 3526278"/>
                <a:gd name="connsiteY11976" fmla="*/ 2045620 h 2329115"/>
                <a:gd name="connsiteX11977" fmla="*/ 164468 w 3526278"/>
                <a:gd name="connsiteY11977" fmla="*/ 2036868 h 2329115"/>
                <a:gd name="connsiteX11978" fmla="*/ 170507 w 3526278"/>
                <a:gd name="connsiteY11978" fmla="*/ 2021933 h 2329115"/>
                <a:gd name="connsiteX11979" fmla="*/ 166998 w 3526278"/>
                <a:gd name="connsiteY11979" fmla="*/ 2013463 h 2329115"/>
                <a:gd name="connsiteX11980" fmla="*/ 173236 w 3526278"/>
                <a:gd name="connsiteY11980" fmla="*/ 1998401 h 2329115"/>
                <a:gd name="connsiteX11981" fmla="*/ 169528 w 3526278"/>
                <a:gd name="connsiteY11981" fmla="*/ 1988793 h 2329115"/>
                <a:gd name="connsiteX11982" fmla="*/ 175462 w 3526278"/>
                <a:gd name="connsiteY11982" fmla="*/ 1973419 h 2329115"/>
                <a:gd name="connsiteX11983" fmla="*/ 172058 w 3526278"/>
                <a:gd name="connsiteY11983" fmla="*/ 1965389 h 2329115"/>
                <a:gd name="connsiteX11984" fmla="*/ 179953 w 3526278"/>
                <a:gd name="connsiteY11984" fmla="*/ 1946762 h 2329115"/>
                <a:gd name="connsiteX11985" fmla="*/ 177120 w 3526278"/>
                <a:gd name="connsiteY11985" fmla="*/ 1940086 h 2329115"/>
                <a:gd name="connsiteX11986" fmla="*/ 183216 w 3526278"/>
                <a:gd name="connsiteY11986" fmla="*/ 1925718 h 2329115"/>
                <a:gd name="connsiteX11987" fmla="*/ 179650 w 3526278"/>
                <a:gd name="connsiteY11987" fmla="*/ 1917314 h 2329115"/>
                <a:gd name="connsiteX11988" fmla="*/ 187281 w 3526278"/>
                <a:gd name="connsiteY11988" fmla="*/ 1899332 h 2329115"/>
                <a:gd name="connsiteX11989" fmla="*/ 184711 w 3526278"/>
                <a:gd name="connsiteY11989" fmla="*/ 1893276 h 2329115"/>
                <a:gd name="connsiteX11990" fmla="*/ 192492 w 3526278"/>
                <a:gd name="connsiteY11990" fmla="*/ 1874937 h 2329115"/>
                <a:gd name="connsiteX11991" fmla="*/ 192818 w 3526278"/>
                <a:gd name="connsiteY11991" fmla="*/ 1874804 h 2329115"/>
                <a:gd name="connsiteX11992" fmla="*/ 191036 w 3526278"/>
                <a:gd name="connsiteY11992" fmla="*/ 1870503 h 2329115"/>
                <a:gd name="connsiteX11993" fmla="*/ 197018 w 3526278"/>
                <a:gd name="connsiteY11993" fmla="*/ 1856063 h 2329115"/>
                <a:gd name="connsiteX11994" fmla="*/ 193566 w 3526278"/>
                <a:gd name="connsiteY11994" fmla="*/ 1847732 h 2329115"/>
                <a:gd name="connsiteX11995" fmla="*/ 200657 w 3526278"/>
                <a:gd name="connsiteY11995" fmla="*/ 1830612 h 2329115"/>
                <a:gd name="connsiteX11996" fmla="*/ 198627 w 3526278"/>
                <a:gd name="connsiteY11996" fmla="*/ 1825591 h 2329115"/>
                <a:gd name="connsiteX11997" fmla="*/ 205915 w 3526278"/>
                <a:gd name="connsiteY11997" fmla="*/ 1807565 h 2329115"/>
                <a:gd name="connsiteX11998" fmla="*/ 203687 w 3526278"/>
                <a:gd name="connsiteY11998" fmla="*/ 1802186 h 2329115"/>
                <a:gd name="connsiteX11999" fmla="*/ 211037 w 3526278"/>
                <a:gd name="connsiteY11999" fmla="*/ 1784442 h 2329115"/>
                <a:gd name="connsiteX12000" fmla="*/ 208748 w 3526278"/>
                <a:gd name="connsiteY12000" fmla="*/ 1778781 h 2329115"/>
                <a:gd name="connsiteX12001" fmla="*/ 216037 w 3526278"/>
                <a:gd name="connsiteY12001" fmla="*/ 1760755 h 2329115"/>
                <a:gd name="connsiteX12002" fmla="*/ 213808 w 3526278"/>
                <a:gd name="connsiteY12002" fmla="*/ 1755376 h 2329115"/>
                <a:gd name="connsiteX12003" fmla="*/ 221406 w 3526278"/>
                <a:gd name="connsiteY12003" fmla="*/ 1737037 h 2329115"/>
                <a:gd name="connsiteX12004" fmla="*/ 223456 w 3526278"/>
                <a:gd name="connsiteY12004" fmla="*/ 1736186 h 2329115"/>
                <a:gd name="connsiteX12005" fmla="*/ 221399 w 3526278"/>
                <a:gd name="connsiteY12005" fmla="*/ 1731338 h 2329115"/>
                <a:gd name="connsiteX12006" fmla="*/ 228843 w 3526278"/>
                <a:gd name="connsiteY12006" fmla="*/ 1713795 h 2329115"/>
                <a:gd name="connsiteX12007" fmla="*/ 227725 w 3526278"/>
                <a:gd name="connsiteY12007" fmla="*/ 1711096 h 2329115"/>
                <a:gd name="connsiteX12008" fmla="*/ 235234 w 3526278"/>
                <a:gd name="connsiteY12008" fmla="*/ 1692968 h 2329115"/>
                <a:gd name="connsiteX12009" fmla="*/ 232786 w 3526278"/>
                <a:gd name="connsiteY12009" fmla="*/ 1687058 h 2329115"/>
                <a:gd name="connsiteX12010" fmla="*/ 240382 w 3526278"/>
                <a:gd name="connsiteY12010" fmla="*/ 1668719 h 2329115"/>
                <a:gd name="connsiteX12011" fmla="*/ 241944 w 3526278"/>
                <a:gd name="connsiteY12011" fmla="*/ 1668072 h 2329115"/>
                <a:gd name="connsiteX12012" fmla="*/ 240376 w 3526278"/>
                <a:gd name="connsiteY12012" fmla="*/ 1664286 h 2329115"/>
                <a:gd name="connsiteX12013" fmla="*/ 247360 w 3526278"/>
                <a:gd name="connsiteY12013" fmla="*/ 1647423 h 2329115"/>
                <a:gd name="connsiteX12014" fmla="*/ 245437 w 3526278"/>
                <a:gd name="connsiteY12014" fmla="*/ 1642779 h 2329115"/>
                <a:gd name="connsiteX12015" fmla="*/ 253033 w 3526278"/>
                <a:gd name="connsiteY12015" fmla="*/ 1624440 h 2329115"/>
                <a:gd name="connsiteX12016" fmla="*/ 254596 w 3526278"/>
                <a:gd name="connsiteY12016" fmla="*/ 1623792 h 2329115"/>
                <a:gd name="connsiteX12017" fmla="*/ 253028 w 3526278"/>
                <a:gd name="connsiteY12017" fmla="*/ 1620006 h 2329115"/>
                <a:gd name="connsiteX12018" fmla="*/ 260624 w 3526278"/>
                <a:gd name="connsiteY12018" fmla="*/ 1601667 h 2329115"/>
                <a:gd name="connsiteX12019" fmla="*/ 261762 w 3526278"/>
                <a:gd name="connsiteY12019" fmla="*/ 1601196 h 2329115"/>
                <a:gd name="connsiteX12020" fmla="*/ 260618 w 3526278"/>
                <a:gd name="connsiteY12020" fmla="*/ 1598499 h 2329115"/>
                <a:gd name="connsiteX12021" fmla="*/ 268033 w 3526278"/>
                <a:gd name="connsiteY12021" fmla="*/ 1581024 h 2329115"/>
                <a:gd name="connsiteX12022" fmla="*/ 265679 w 3526278"/>
                <a:gd name="connsiteY12022" fmla="*/ 1575726 h 2329115"/>
                <a:gd name="connsiteX12023" fmla="*/ 273831 w 3526278"/>
                <a:gd name="connsiteY12023" fmla="*/ 1557387 h 2329115"/>
                <a:gd name="connsiteX12024" fmla="*/ 275569 w 3526278"/>
                <a:gd name="connsiteY12024" fmla="*/ 1556716 h 2329115"/>
                <a:gd name="connsiteX12025" fmla="*/ 274535 w 3526278"/>
                <a:gd name="connsiteY12025" fmla="*/ 1554219 h 2329115"/>
                <a:gd name="connsiteX12026" fmla="*/ 282131 w 3526278"/>
                <a:gd name="connsiteY12026" fmla="*/ 1535880 h 2329115"/>
                <a:gd name="connsiteX12027" fmla="*/ 283881 w 3526278"/>
                <a:gd name="connsiteY12027" fmla="*/ 1535155 h 2329115"/>
                <a:gd name="connsiteX12028" fmla="*/ 282126 w 3526278"/>
                <a:gd name="connsiteY12028" fmla="*/ 1530814 h 2329115"/>
                <a:gd name="connsiteX12029" fmla="*/ 289722 w 3526278"/>
                <a:gd name="connsiteY12029" fmla="*/ 1512027 h 2329115"/>
                <a:gd name="connsiteX12030" fmla="*/ 290483 w 3526278"/>
                <a:gd name="connsiteY12030" fmla="*/ 1511705 h 2329115"/>
                <a:gd name="connsiteX12031" fmla="*/ 289717 w 3526278"/>
                <a:gd name="connsiteY12031" fmla="*/ 1509940 h 2329115"/>
                <a:gd name="connsiteX12032" fmla="*/ 297683 w 3526278"/>
                <a:gd name="connsiteY12032" fmla="*/ 1491601 h 2329115"/>
                <a:gd name="connsiteX12033" fmla="*/ 300847 w 3526278"/>
                <a:gd name="connsiteY12033" fmla="*/ 1490351 h 2329115"/>
                <a:gd name="connsiteX12034" fmla="*/ 299838 w 3526278"/>
                <a:gd name="connsiteY12034" fmla="*/ 1487800 h 2329115"/>
                <a:gd name="connsiteX12035" fmla="*/ 307620 w 3526278"/>
                <a:gd name="connsiteY12035" fmla="*/ 1468119 h 2329115"/>
                <a:gd name="connsiteX12036" fmla="*/ 308339 w 3526278"/>
                <a:gd name="connsiteY12036" fmla="*/ 1467806 h 2329115"/>
                <a:gd name="connsiteX12037" fmla="*/ 307428 w 3526278"/>
                <a:gd name="connsiteY12037" fmla="*/ 1465660 h 2329115"/>
                <a:gd name="connsiteX12038" fmla="*/ 315211 w 3526278"/>
                <a:gd name="connsiteY12038" fmla="*/ 1447321 h 2329115"/>
                <a:gd name="connsiteX12039" fmla="*/ 317015 w 3526278"/>
                <a:gd name="connsiteY12039" fmla="*/ 1446591 h 2329115"/>
                <a:gd name="connsiteX12040" fmla="*/ 316285 w 3526278"/>
                <a:gd name="connsiteY12040" fmla="*/ 1444786 h 2329115"/>
                <a:gd name="connsiteX12041" fmla="*/ 323881 w 3526278"/>
                <a:gd name="connsiteY12041" fmla="*/ 1425999 h 2329115"/>
                <a:gd name="connsiteX12042" fmla="*/ 326765 w 3526278"/>
                <a:gd name="connsiteY12042" fmla="*/ 1424776 h 2329115"/>
                <a:gd name="connsiteX12043" fmla="*/ 326406 w 3526278"/>
                <a:gd name="connsiteY12043" fmla="*/ 1423911 h 2329115"/>
                <a:gd name="connsiteX12044" fmla="*/ 334002 w 3526278"/>
                <a:gd name="connsiteY12044" fmla="*/ 1405572 h 2329115"/>
                <a:gd name="connsiteX12045" fmla="*/ 335262 w 3526278"/>
                <a:gd name="connsiteY12045" fmla="*/ 1405049 h 2329115"/>
                <a:gd name="connsiteX12046" fmla="*/ 333997 w 3526278"/>
                <a:gd name="connsiteY12046" fmla="*/ 1401770 h 2329115"/>
                <a:gd name="connsiteX12047" fmla="*/ 341593 w 3526278"/>
                <a:gd name="connsiteY12047" fmla="*/ 1382089 h 2329115"/>
                <a:gd name="connsiteX12048" fmla="*/ 344595 w 3526278"/>
                <a:gd name="connsiteY12048" fmla="*/ 1380754 h 2329115"/>
                <a:gd name="connsiteX12049" fmla="*/ 344118 w 3526278"/>
                <a:gd name="connsiteY12049" fmla="*/ 1379631 h 2329115"/>
                <a:gd name="connsiteX12050" fmla="*/ 351900 w 3526278"/>
                <a:gd name="connsiteY12050" fmla="*/ 1361292 h 2329115"/>
                <a:gd name="connsiteX12051" fmla="*/ 353704 w 3526278"/>
                <a:gd name="connsiteY12051" fmla="*/ 1360562 h 2329115"/>
                <a:gd name="connsiteX12052" fmla="*/ 352973 w 3526278"/>
                <a:gd name="connsiteY12052" fmla="*/ 1358756 h 2329115"/>
                <a:gd name="connsiteX12053" fmla="*/ 360571 w 3526278"/>
                <a:gd name="connsiteY12053" fmla="*/ 1339969 h 2329115"/>
                <a:gd name="connsiteX12054" fmla="*/ 363453 w 3526278"/>
                <a:gd name="connsiteY12054" fmla="*/ 1338746 h 2329115"/>
                <a:gd name="connsiteX12055" fmla="*/ 363095 w 3526278"/>
                <a:gd name="connsiteY12055" fmla="*/ 1337881 h 2329115"/>
                <a:gd name="connsiteX12056" fmla="*/ 370691 w 3526278"/>
                <a:gd name="connsiteY12056" fmla="*/ 1319542 h 2329115"/>
                <a:gd name="connsiteX12057" fmla="*/ 373732 w 3526278"/>
                <a:gd name="connsiteY12057" fmla="*/ 1318282 h 2329115"/>
                <a:gd name="connsiteX12058" fmla="*/ 373216 w 3526278"/>
                <a:gd name="connsiteY12058" fmla="*/ 1317007 h 2329115"/>
                <a:gd name="connsiteX12059" fmla="*/ 380813 w 3526278"/>
                <a:gd name="connsiteY12059" fmla="*/ 1298220 h 2329115"/>
                <a:gd name="connsiteX12060" fmla="*/ 383703 w 3526278"/>
                <a:gd name="connsiteY12060" fmla="*/ 1296993 h 2329115"/>
                <a:gd name="connsiteX12061" fmla="*/ 383337 w 3526278"/>
                <a:gd name="connsiteY12061" fmla="*/ 1296132 h 2329115"/>
                <a:gd name="connsiteX12062" fmla="*/ 391119 w 3526278"/>
                <a:gd name="connsiteY12062" fmla="*/ 1277793 h 2329115"/>
                <a:gd name="connsiteX12063" fmla="*/ 395099 w 3526278"/>
                <a:gd name="connsiteY12063" fmla="*/ 1276183 h 2329115"/>
                <a:gd name="connsiteX12064" fmla="*/ 394724 w 3526278"/>
                <a:gd name="connsiteY12064" fmla="*/ 1275257 h 2329115"/>
                <a:gd name="connsiteX12065" fmla="*/ 402320 w 3526278"/>
                <a:gd name="connsiteY12065" fmla="*/ 1256470 h 2329115"/>
                <a:gd name="connsiteX12066" fmla="*/ 404963 w 3526278"/>
                <a:gd name="connsiteY12066" fmla="*/ 1255349 h 2329115"/>
                <a:gd name="connsiteX12067" fmla="*/ 412441 w 3526278"/>
                <a:gd name="connsiteY12067" fmla="*/ 1236414 h 2329115"/>
                <a:gd name="connsiteX12068" fmla="*/ 415319 w 3526278"/>
                <a:gd name="connsiteY12068" fmla="*/ 1235164 h 2329115"/>
                <a:gd name="connsiteX12069" fmla="*/ 422562 w 3526278"/>
                <a:gd name="connsiteY12069" fmla="*/ 1217251 h 2329115"/>
                <a:gd name="connsiteX12070" fmla="*/ 425452 w 3526278"/>
                <a:gd name="connsiteY12070" fmla="*/ 1216025 h 2329115"/>
                <a:gd name="connsiteX12071" fmla="*/ 425086 w 3526278"/>
                <a:gd name="connsiteY12071" fmla="*/ 1215163 h 2329115"/>
                <a:gd name="connsiteX12072" fmla="*/ 432869 w 3526278"/>
                <a:gd name="connsiteY12072" fmla="*/ 1196824 h 2329115"/>
                <a:gd name="connsiteX12073" fmla="*/ 436631 w 3526278"/>
                <a:gd name="connsiteY12073" fmla="*/ 1195302 h 2329115"/>
                <a:gd name="connsiteX12074" fmla="*/ 436473 w 3526278"/>
                <a:gd name="connsiteY12074" fmla="*/ 1194921 h 2329115"/>
                <a:gd name="connsiteX12075" fmla="*/ 444069 w 3526278"/>
                <a:gd name="connsiteY12075" fmla="*/ 1176582 h 2329115"/>
                <a:gd name="connsiteX12076" fmla="*/ 446810 w 3526278"/>
                <a:gd name="connsiteY12076" fmla="*/ 1175446 h 2329115"/>
                <a:gd name="connsiteX12077" fmla="*/ 454561 w 3526278"/>
                <a:gd name="connsiteY12077" fmla="*/ 1157605 h 2329115"/>
                <a:gd name="connsiteX12078" fmla="*/ 459265 w 3526278"/>
                <a:gd name="connsiteY12078" fmla="*/ 1155748 h 2329115"/>
                <a:gd name="connsiteX12079" fmla="*/ 459245 w 3526278"/>
                <a:gd name="connsiteY12079" fmla="*/ 1155702 h 2329115"/>
                <a:gd name="connsiteX12080" fmla="*/ 466842 w 3526278"/>
                <a:gd name="connsiteY12080" fmla="*/ 1137363 h 2329115"/>
                <a:gd name="connsiteX12081" fmla="*/ 470133 w 3526278"/>
                <a:gd name="connsiteY12081" fmla="*/ 1135999 h 2329115"/>
                <a:gd name="connsiteX12082" fmla="*/ 469367 w 3526278"/>
                <a:gd name="connsiteY12082" fmla="*/ 1134194 h 2329115"/>
                <a:gd name="connsiteX12083" fmla="*/ 477149 w 3526278"/>
                <a:gd name="connsiteY12083" fmla="*/ 1115855 h 2329115"/>
                <a:gd name="connsiteX12084" fmla="*/ 484830 w 3526278"/>
                <a:gd name="connsiteY12084" fmla="*/ 1112750 h 2329115"/>
                <a:gd name="connsiteX12085" fmla="*/ 490879 w 3526278"/>
                <a:gd name="connsiteY12085" fmla="*/ 1098143 h 2329115"/>
                <a:gd name="connsiteX12086" fmla="*/ 496314 w 3526278"/>
                <a:gd name="connsiteY12086" fmla="*/ 1095892 h 2329115"/>
                <a:gd name="connsiteX12087" fmla="*/ 495934 w 3526278"/>
                <a:gd name="connsiteY12087" fmla="*/ 1094975 h 2329115"/>
                <a:gd name="connsiteX12088" fmla="*/ 503531 w 3526278"/>
                <a:gd name="connsiteY12088" fmla="*/ 1076636 h 2329115"/>
                <a:gd name="connsiteX12089" fmla="*/ 506917 w 3526278"/>
                <a:gd name="connsiteY12089" fmla="*/ 1075232 h 2329115"/>
                <a:gd name="connsiteX12090" fmla="*/ 513837 w 3526278"/>
                <a:gd name="connsiteY12090" fmla="*/ 1058924 h 2329115"/>
                <a:gd name="connsiteX12091" fmla="*/ 520526 w 3526278"/>
                <a:gd name="connsiteY12091" fmla="*/ 1056219 h 2329115"/>
                <a:gd name="connsiteX12092" fmla="*/ 527568 w 3526278"/>
                <a:gd name="connsiteY12092" fmla="*/ 1037972 h 2329115"/>
                <a:gd name="connsiteX12093" fmla="*/ 533801 w 3526278"/>
                <a:gd name="connsiteY12093" fmla="*/ 1035202 h 2329115"/>
                <a:gd name="connsiteX12094" fmla="*/ 540221 w 3526278"/>
                <a:gd name="connsiteY12094" fmla="*/ 1019705 h 2329115"/>
                <a:gd name="connsiteX12095" fmla="*/ 546320 w 3526278"/>
                <a:gd name="connsiteY12095" fmla="*/ 1017178 h 2329115"/>
                <a:gd name="connsiteX12096" fmla="*/ 553057 w 3526278"/>
                <a:gd name="connsiteY12096" fmla="*/ 1000912 h 2329115"/>
                <a:gd name="connsiteX12097" fmla="*/ 560683 w 3526278"/>
                <a:gd name="connsiteY12097" fmla="*/ 997754 h 2329115"/>
                <a:gd name="connsiteX12098" fmla="*/ 566788 w 3526278"/>
                <a:gd name="connsiteY12098" fmla="*/ 983016 h 2329115"/>
                <a:gd name="connsiteX12099" fmla="*/ 573203 w 3526278"/>
                <a:gd name="connsiteY12099" fmla="*/ 980359 h 2329115"/>
                <a:gd name="connsiteX12100" fmla="*/ 579439 w 3526278"/>
                <a:gd name="connsiteY12100" fmla="*/ 965305 h 2329115"/>
                <a:gd name="connsiteX12101" fmla="*/ 584585 w 3526278"/>
                <a:gd name="connsiteY12101" fmla="*/ 963173 h 2329115"/>
                <a:gd name="connsiteX12102" fmla="*/ 592091 w 3526278"/>
                <a:gd name="connsiteY12102" fmla="*/ 944167 h 2329115"/>
                <a:gd name="connsiteX12103" fmla="*/ 599928 w 3526278"/>
                <a:gd name="connsiteY12103" fmla="*/ 940763 h 2329115"/>
                <a:gd name="connsiteX12104" fmla="*/ 606008 w 3526278"/>
                <a:gd name="connsiteY12104" fmla="*/ 926085 h 2329115"/>
                <a:gd name="connsiteX12105" fmla="*/ 611834 w 3526278"/>
                <a:gd name="connsiteY12105" fmla="*/ 923671 h 2329115"/>
                <a:gd name="connsiteX12106" fmla="*/ 619030 w 3526278"/>
                <a:gd name="connsiteY12106" fmla="*/ 907108 h 2329115"/>
                <a:gd name="connsiteX12107" fmla="*/ 628463 w 3526278"/>
                <a:gd name="connsiteY12107" fmla="*/ 903383 h 2329115"/>
                <a:gd name="connsiteX12108" fmla="*/ 633840 w 3526278"/>
                <a:gd name="connsiteY12108" fmla="*/ 889767 h 2329115"/>
                <a:gd name="connsiteX12109" fmla="*/ 641844 w 3526278"/>
                <a:gd name="connsiteY12109" fmla="*/ 886289 h 2329115"/>
                <a:gd name="connsiteX12110" fmla="*/ 647755 w 3526278"/>
                <a:gd name="connsiteY12110" fmla="*/ 870974 h 2329115"/>
                <a:gd name="connsiteX12111" fmla="*/ 658373 w 3526278"/>
                <a:gd name="connsiteY12111" fmla="*/ 866255 h 2329115"/>
                <a:gd name="connsiteX12112" fmla="*/ 662937 w 3526278"/>
                <a:gd name="connsiteY12112" fmla="*/ 855237 h 2329115"/>
                <a:gd name="connsiteX12113" fmla="*/ 669006 w 3526278"/>
                <a:gd name="connsiteY12113" fmla="*/ 852723 h 2329115"/>
                <a:gd name="connsiteX12114" fmla="*/ 675588 w 3526278"/>
                <a:gd name="connsiteY12114" fmla="*/ 836446 h 2329115"/>
                <a:gd name="connsiteX12115" fmla="*/ 686548 w 3526278"/>
                <a:gd name="connsiteY12115" fmla="*/ 831796 h 2329115"/>
                <a:gd name="connsiteX12116" fmla="*/ 692035 w 3526278"/>
                <a:gd name="connsiteY12116" fmla="*/ 818549 h 2329115"/>
                <a:gd name="connsiteX12117" fmla="*/ 701998 w 3526278"/>
                <a:gd name="connsiteY12117" fmla="*/ 814422 h 2329115"/>
                <a:gd name="connsiteX12118" fmla="*/ 707217 w 3526278"/>
                <a:gd name="connsiteY12118" fmla="*/ 801208 h 2329115"/>
                <a:gd name="connsiteX12119" fmla="*/ 714206 w 3526278"/>
                <a:gd name="connsiteY12119" fmla="*/ 798171 h 2329115"/>
                <a:gd name="connsiteX12120" fmla="*/ 720053 w 3526278"/>
                <a:gd name="connsiteY12120" fmla="*/ 784390 h 2329115"/>
                <a:gd name="connsiteX12121" fmla="*/ 730774 w 3526278"/>
                <a:gd name="connsiteY12121" fmla="*/ 780055 h 2329115"/>
                <a:gd name="connsiteX12122" fmla="*/ 736315 w 3526278"/>
                <a:gd name="connsiteY12122" fmla="*/ 766678 h 2329115"/>
                <a:gd name="connsiteX12123" fmla="*/ 746652 w 3526278"/>
                <a:gd name="connsiteY12123" fmla="*/ 762396 h 2329115"/>
                <a:gd name="connsiteX12124" fmla="*/ 751496 w 3526278"/>
                <a:gd name="connsiteY12124" fmla="*/ 750416 h 2329115"/>
                <a:gd name="connsiteX12125" fmla="*/ 760976 w 3526278"/>
                <a:gd name="connsiteY12125" fmla="*/ 746393 h 2329115"/>
                <a:gd name="connsiteX12126" fmla="*/ 766863 w 3526278"/>
                <a:gd name="connsiteY12126" fmla="*/ 732519 h 2329115"/>
                <a:gd name="connsiteX12127" fmla="*/ 778843 w 3526278"/>
                <a:gd name="connsiteY12127" fmla="*/ 727674 h 2329115"/>
                <a:gd name="connsiteX12128" fmla="*/ 783125 w 3526278"/>
                <a:gd name="connsiteY12128" fmla="*/ 717337 h 2329115"/>
                <a:gd name="connsiteX12129" fmla="*/ 793228 w 3526278"/>
                <a:gd name="connsiteY12129" fmla="*/ 713152 h 2329115"/>
                <a:gd name="connsiteX12130" fmla="*/ 798307 w 3526278"/>
                <a:gd name="connsiteY12130" fmla="*/ 700891 h 2329115"/>
                <a:gd name="connsiteX12131" fmla="*/ 809781 w 3526278"/>
                <a:gd name="connsiteY12131" fmla="*/ 696138 h 2329115"/>
                <a:gd name="connsiteX12132" fmla="*/ 814753 w 3526278"/>
                <a:gd name="connsiteY12132" fmla="*/ 683550 h 2329115"/>
                <a:gd name="connsiteX12133" fmla="*/ 825011 w 3526278"/>
                <a:gd name="connsiteY12133" fmla="*/ 679093 h 2329115"/>
                <a:gd name="connsiteX12134" fmla="*/ 829935 w 3526278"/>
                <a:gd name="connsiteY12134" fmla="*/ 666917 h 2329115"/>
                <a:gd name="connsiteX12135" fmla="*/ 840912 w 3526278"/>
                <a:gd name="connsiteY12135" fmla="*/ 662259 h 2329115"/>
                <a:gd name="connsiteX12136" fmla="*/ 842875 w 3526278"/>
                <a:gd name="connsiteY12136" fmla="*/ 657843 h 2329115"/>
                <a:gd name="connsiteX12137" fmla="*/ 828868 w 3526278"/>
                <a:gd name="connsiteY12137" fmla="*/ 663381 h 2329115"/>
                <a:gd name="connsiteX12138" fmla="*/ 824864 w 3526278"/>
                <a:gd name="connsiteY12138" fmla="*/ 673047 h 2329115"/>
                <a:gd name="connsiteX12139" fmla="*/ 814129 w 3526278"/>
                <a:gd name="connsiteY12139" fmla="*/ 677494 h 2329115"/>
                <a:gd name="connsiteX12140" fmla="*/ 809682 w 3526278"/>
                <a:gd name="connsiteY12140" fmla="*/ 688228 h 2329115"/>
                <a:gd name="connsiteX12141" fmla="*/ 797825 w 3526278"/>
                <a:gd name="connsiteY12141" fmla="*/ 693140 h 2329115"/>
                <a:gd name="connsiteX12142" fmla="*/ 793235 w 3526278"/>
                <a:gd name="connsiteY12142" fmla="*/ 704490 h 2329115"/>
                <a:gd name="connsiteX12143" fmla="*/ 783175 w 3526278"/>
                <a:gd name="connsiteY12143" fmla="*/ 708758 h 2329115"/>
                <a:gd name="connsiteX12144" fmla="*/ 777684 w 3526278"/>
                <a:gd name="connsiteY12144" fmla="*/ 722018 h 2329115"/>
                <a:gd name="connsiteX12145" fmla="*/ 764426 w 3526278"/>
                <a:gd name="connsiteY12145" fmla="*/ 727509 h 2329115"/>
                <a:gd name="connsiteX12146" fmla="*/ 760157 w 3526278"/>
                <a:gd name="connsiteY12146" fmla="*/ 737569 h 2329115"/>
                <a:gd name="connsiteX12147" fmla="*/ 748807 w 3526278"/>
                <a:gd name="connsiteY12147" fmla="*/ 742159 h 2329115"/>
                <a:gd name="connsiteX12148" fmla="*/ 743895 w 3526278"/>
                <a:gd name="connsiteY12148" fmla="*/ 754015 h 2329115"/>
                <a:gd name="connsiteX12149" fmla="*/ 733160 w 3526278"/>
                <a:gd name="connsiteY12149" fmla="*/ 758462 h 2329115"/>
                <a:gd name="connsiteX12150" fmla="*/ 728713 w 3526278"/>
                <a:gd name="connsiteY12150" fmla="*/ 769197 h 2329115"/>
                <a:gd name="connsiteX12151" fmla="*/ 718085 w 3526278"/>
                <a:gd name="connsiteY12151" fmla="*/ 773599 h 2329115"/>
                <a:gd name="connsiteX12152" fmla="*/ 712266 w 3526278"/>
                <a:gd name="connsiteY12152" fmla="*/ 787989 h 2329115"/>
                <a:gd name="connsiteX12153" fmla="*/ 704487 w 3526278"/>
                <a:gd name="connsiteY12153" fmla="*/ 791290 h 2329115"/>
                <a:gd name="connsiteX12154" fmla="*/ 699245 w 3526278"/>
                <a:gd name="connsiteY12154" fmla="*/ 803356 h 2329115"/>
                <a:gd name="connsiteX12155" fmla="*/ 690308 w 3526278"/>
                <a:gd name="connsiteY12155" fmla="*/ 806886 h 2329115"/>
                <a:gd name="connsiteX12156" fmla="*/ 684433 w 3526278"/>
                <a:gd name="connsiteY12156" fmla="*/ 821068 h 2329115"/>
                <a:gd name="connsiteX12157" fmla="*/ 673557 w 3526278"/>
                <a:gd name="connsiteY12157" fmla="*/ 825573 h 2329115"/>
                <a:gd name="connsiteX12158" fmla="*/ 667987 w 3526278"/>
                <a:gd name="connsiteY12158" fmla="*/ 839676 h 2329115"/>
                <a:gd name="connsiteX12159" fmla="*/ 657329 w 3526278"/>
                <a:gd name="connsiteY12159" fmla="*/ 844306 h 2329115"/>
                <a:gd name="connsiteX12160" fmla="*/ 652805 w 3526278"/>
                <a:gd name="connsiteY12160" fmla="*/ 855227 h 2329115"/>
                <a:gd name="connsiteX12161" fmla="*/ 646706 w 3526278"/>
                <a:gd name="connsiteY12161" fmla="*/ 857753 h 2329115"/>
                <a:gd name="connsiteX12162" fmla="*/ 639971 w 3526278"/>
                <a:gd name="connsiteY12162" fmla="*/ 874019 h 2329115"/>
                <a:gd name="connsiteX12163" fmla="*/ 629290 w 3526278"/>
                <a:gd name="connsiteY12163" fmla="*/ 878443 h 2329115"/>
                <a:gd name="connsiteX12164" fmla="*/ 623708 w 3526278"/>
                <a:gd name="connsiteY12164" fmla="*/ 891916 h 2329115"/>
                <a:gd name="connsiteX12165" fmla="*/ 617113 w 3526278"/>
                <a:gd name="connsiteY12165" fmla="*/ 894647 h 2329115"/>
                <a:gd name="connsiteX12166" fmla="*/ 611058 w 3526278"/>
                <a:gd name="connsiteY12166" fmla="*/ 910337 h 2329115"/>
                <a:gd name="connsiteX12167" fmla="*/ 601151 w 3526278"/>
                <a:gd name="connsiteY12167" fmla="*/ 914740 h 2329115"/>
                <a:gd name="connsiteX12168" fmla="*/ 595691 w 3526278"/>
                <a:gd name="connsiteY12168" fmla="*/ 928235 h 2329115"/>
                <a:gd name="connsiteX12169" fmla="*/ 586848 w 3526278"/>
                <a:gd name="connsiteY12169" fmla="*/ 931985 h 2329115"/>
                <a:gd name="connsiteX12170" fmla="*/ 581959 w 3526278"/>
                <a:gd name="connsiteY12170" fmla="*/ 943787 h 2329115"/>
                <a:gd name="connsiteX12171" fmla="*/ 576176 w 3526278"/>
                <a:gd name="connsiteY12171" fmla="*/ 946182 h 2329115"/>
                <a:gd name="connsiteX12172" fmla="*/ 569308 w 3526278"/>
                <a:gd name="connsiteY12172" fmla="*/ 962763 h 2329115"/>
                <a:gd name="connsiteX12173" fmla="*/ 560506 w 3526278"/>
                <a:gd name="connsiteY12173" fmla="*/ 966409 h 2329115"/>
                <a:gd name="connsiteX12174" fmla="*/ 553941 w 3526278"/>
                <a:gd name="connsiteY12174" fmla="*/ 982636 h 2329115"/>
                <a:gd name="connsiteX12175" fmla="*/ 547006 w 3526278"/>
                <a:gd name="connsiteY12175" fmla="*/ 985577 h 2329115"/>
                <a:gd name="connsiteX12176" fmla="*/ 540209 w 3526278"/>
                <a:gd name="connsiteY12176" fmla="*/ 1001983 h 2329115"/>
                <a:gd name="connsiteX12177" fmla="*/ 533793 w 3526278"/>
                <a:gd name="connsiteY12177" fmla="*/ 1004641 h 2329115"/>
                <a:gd name="connsiteX12178" fmla="*/ 527559 w 3526278"/>
                <a:gd name="connsiteY12178" fmla="*/ 1019695 h 2329115"/>
                <a:gd name="connsiteX12179" fmla="*/ 521459 w 3526278"/>
                <a:gd name="connsiteY12179" fmla="*/ 1022221 h 2329115"/>
                <a:gd name="connsiteX12180" fmla="*/ 514723 w 3526278"/>
                <a:gd name="connsiteY12180" fmla="*/ 1038486 h 2329115"/>
                <a:gd name="connsiteX12181" fmla="*/ 507095 w 3526278"/>
                <a:gd name="connsiteY12181" fmla="*/ 1041645 h 2329115"/>
                <a:gd name="connsiteX12182" fmla="*/ 500991 w 3526278"/>
                <a:gd name="connsiteY12182" fmla="*/ 1056383 h 2329115"/>
                <a:gd name="connsiteX12183" fmla="*/ 495557 w 3526278"/>
                <a:gd name="connsiteY12183" fmla="*/ 1058634 h 2329115"/>
                <a:gd name="connsiteX12184" fmla="*/ 488339 w 3526278"/>
                <a:gd name="connsiteY12184" fmla="*/ 1077335 h 2329115"/>
                <a:gd name="connsiteX12185" fmla="*/ 485208 w 3526278"/>
                <a:gd name="connsiteY12185" fmla="*/ 1078726 h 2329115"/>
                <a:gd name="connsiteX12186" fmla="*/ 478217 w 3526278"/>
                <a:gd name="connsiteY12186" fmla="*/ 1095602 h 2329115"/>
                <a:gd name="connsiteX12187" fmla="*/ 470274 w 3526278"/>
                <a:gd name="connsiteY12187" fmla="*/ 1098892 h 2329115"/>
                <a:gd name="connsiteX12188" fmla="*/ 464301 w 3526278"/>
                <a:gd name="connsiteY12188" fmla="*/ 1113314 h 2329115"/>
                <a:gd name="connsiteX12189" fmla="*/ 458866 w 3526278"/>
                <a:gd name="connsiteY12189" fmla="*/ 1115565 h 2329115"/>
                <a:gd name="connsiteX12190" fmla="*/ 459245 w 3526278"/>
                <a:gd name="connsiteY12190" fmla="*/ 1116483 h 2329115"/>
                <a:gd name="connsiteX12191" fmla="*/ 451649 w 3526278"/>
                <a:gd name="connsiteY12191" fmla="*/ 1134822 h 2329115"/>
                <a:gd name="connsiteX12192" fmla="*/ 448288 w 3526278"/>
                <a:gd name="connsiteY12192" fmla="*/ 1136214 h 2329115"/>
                <a:gd name="connsiteX12193" fmla="*/ 441529 w 3526278"/>
                <a:gd name="connsiteY12193" fmla="*/ 1152534 h 2329115"/>
                <a:gd name="connsiteX12194" fmla="*/ 436087 w 3526278"/>
                <a:gd name="connsiteY12194" fmla="*/ 1154788 h 2329115"/>
                <a:gd name="connsiteX12195" fmla="*/ 436474 w 3526278"/>
                <a:gd name="connsiteY12195" fmla="*/ 1155702 h 2329115"/>
                <a:gd name="connsiteX12196" fmla="*/ 428692 w 3526278"/>
                <a:gd name="connsiteY12196" fmla="*/ 1174041 h 2329115"/>
                <a:gd name="connsiteX12197" fmla="*/ 424929 w 3526278"/>
                <a:gd name="connsiteY12197" fmla="*/ 1175563 h 2329115"/>
                <a:gd name="connsiteX12198" fmla="*/ 425087 w 3526278"/>
                <a:gd name="connsiteY12198" fmla="*/ 1175944 h 2329115"/>
                <a:gd name="connsiteX12199" fmla="*/ 417492 w 3526278"/>
                <a:gd name="connsiteY12199" fmla="*/ 1194283 h 2329115"/>
                <a:gd name="connsiteX12200" fmla="*/ 414751 w 3526278"/>
                <a:gd name="connsiteY12200" fmla="*/ 1195418 h 2329115"/>
                <a:gd name="connsiteX12201" fmla="*/ 407001 w 3526278"/>
                <a:gd name="connsiteY12201" fmla="*/ 1213260 h 2329115"/>
                <a:gd name="connsiteX12202" fmla="*/ 402296 w 3526278"/>
                <a:gd name="connsiteY12202" fmla="*/ 1215118 h 2329115"/>
                <a:gd name="connsiteX12203" fmla="*/ 402315 w 3526278"/>
                <a:gd name="connsiteY12203" fmla="*/ 1215163 h 2329115"/>
                <a:gd name="connsiteX12204" fmla="*/ 394533 w 3526278"/>
                <a:gd name="connsiteY12204" fmla="*/ 1233502 h 2329115"/>
                <a:gd name="connsiteX12205" fmla="*/ 390554 w 3526278"/>
                <a:gd name="connsiteY12205" fmla="*/ 1235111 h 2329115"/>
                <a:gd name="connsiteX12206" fmla="*/ 390928 w 3526278"/>
                <a:gd name="connsiteY12206" fmla="*/ 1236038 h 2329115"/>
                <a:gd name="connsiteX12207" fmla="*/ 383333 w 3526278"/>
                <a:gd name="connsiteY12207" fmla="*/ 1254824 h 2329115"/>
                <a:gd name="connsiteX12208" fmla="*/ 380690 w 3526278"/>
                <a:gd name="connsiteY12208" fmla="*/ 1255946 h 2329115"/>
                <a:gd name="connsiteX12209" fmla="*/ 373211 w 3526278"/>
                <a:gd name="connsiteY12209" fmla="*/ 1274882 h 2329115"/>
                <a:gd name="connsiteX12210" fmla="*/ 370333 w 3526278"/>
                <a:gd name="connsiteY12210" fmla="*/ 1276133 h 2329115"/>
                <a:gd name="connsiteX12211" fmla="*/ 363090 w 3526278"/>
                <a:gd name="connsiteY12211" fmla="*/ 1294043 h 2329115"/>
                <a:gd name="connsiteX12212" fmla="*/ 360201 w 3526278"/>
                <a:gd name="connsiteY12212" fmla="*/ 1295270 h 2329115"/>
                <a:gd name="connsiteX12213" fmla="*/ 360566 w 3526278"/>
                <a:gd name="connsiteY12213" fmla="*/ 1296132 h 2329115"/>
                <a:gd name="connsiteX12214" fmla="*/ 352784 w 3526278"/>
                <a:gd name="connsiteY12214" fmla="*/ 1314471 h 2329115"/>
                <a:gd name="connsiteX12215" fmla="*/ 348805 w 3526278"/>
                <a:gd name="connsiteY12215" fmla="*/ 1316080 h 2329115"/>
                <a:gd name="connsiteX12216" fmla="*/ 349178 w 3526278"/>
                <a:gd name="connsiteY12216" fmla="*/ 1317007 h 2329115"/>
                <a:gd name="connsiteX12217" fmla="*/ 341583 w 3526278"/>
                <a:gd name="connsiteY12217" fmla="*/ 1335793 h 2329115"/>
                <a:gd name="connsiteX12218" fmla="*/ 338700 w 3526278"/>
                <a:gd name="connsiteY12218" fmla="*/ 1337016 h 2329115"/>
                <a:gd name="connsiteX12219" fmla="*/ 339058 w 3526278"/>
                <a:gd name="connsiteY12219" fmla="*/ 1337881 h 2329115"/>
                <a:gd name="connsiteX12220" fmla="*/ 331462 w 3526278"/>
                <a:gd name="connsiteY12220" fmla="*/ 1356220 h 2329115"/>
                <a:gd name="connsiteX12221" fmla="*/ 330587 w 3526278"/>
                <a:gd name="connsiteY12221" fmla="*/ 1356582 h 2329115"/>
                <a:gd name="connsiteX12222" fmla="*/ 331467 w 3526278"/>
                <a:gd name="connsiteY12222" fmla="*/ 1358756 h 2329115"/>
                <a:gd name="connsiteX12223" fmla="*/ 323871 w 3526278"/>
                <a:gd name="connsiteY12223" fmla="*/ 1377542 h 2329115"/>
                <a:gd name="connsiteX12224" fmla="*/ 320987 w 3526278"/>
                <a:gd name="connsiteY12224" fmla="*/ 1378765 h 2329115"/>
                <a:gd name="connsiteX12225" fmla="*/ 321345 w 3526278"/>
                <a:gd name="connsiteY12225" fmla="*/ 1379631 h 2329115"/>
                <a:gd name="connsiteX12226" fmla="*/ 313750 w 3526278"/>
                <a:gd name="connsiteY12226" fmla="*/ 1397970 h 2329115"/>
                <a:gd name="connsiteX12227" fmla="*/ 310289 w 3526278"/>
                <a:gd name="connsiteY12227" fmla="*/ 1399403 h 2329115"/>
                <a:gd name="connsiteX12228" fmla="*/ 311225 w 3526278"/>
                <a:gd name="connsiteY12228" fmla="*/ 1401770 h 2329115"/>
                <a:gd name="connsiteX12229" fmla="*/ 303444 w 3526278"/>
                <a:gd name="connsiteY12229" fmla="*/ 1421452 h 2329115"/>
                <a:gd name="connsiteX12230" fmla="*/ 301670 w 3526278"/>
                <a:gd name="connsiteY12230" fmla="*/ 1422221 h 2329115"/>
                <a:gd name="connsiteX12231" fmla="*/ 302369 w 3526278"/>
                <a:gd name="connsiteY12231" fmla="*/ 1423911 h 2329115"/>
                <a:gd name="connsiteX12232" fmla="*/ 294773 w 3526278"/>
                <a:gd name="connsiteY12232" fmla="*/ 1442250 h 2329115"/>
                <a:gd name="connsiteX12233" fmla="*/ 293864 w 3526278"/>
                <a:gd name="connsiteY12233" fmla="*/ 1442627 h 2329115"/>
                <a:gd name="connsiteX12234" fmla="*/ 294779 w 3526278"/>
                <a:gd name="connsiteY12234" fmla="*/ 1444786 h 2329115"/>
                <a:gd name="connsiteX12235" fmla="*/ 286812 w 3526278"/>
                <a:gd name="connsiteY12235" fmla="*/ 1463572 h 2329115"/>
                <a:gd name="connsiteX12236" fmla="*/ 284226 w 3526278"/>
                <a:gd name="connsiteY12236" fmla="*/ 1464618 h 2329115"/>
                <a:gd name="connsiteX12237" fmla="*/ 284657 w 3526278"/>
                <a:gd name="connsiteY12237" fmla="*/ 1465660 h 2329115"/>
                <a:gd name="connsiteX12238" fmla="*/ 277061 w 3526278"/>
                <a:gd name="connsiteY12238" fmla="*/ 1483999 h 2329115"/>
                <a:gd name="connsiteX12239" fmla="*/ 275774 w 3526278"/>
                <a:gd name="connsiteY12239" fmla="*/ 1484532 h 2329115"/>
                <a:gd name="connsiteX12240" fmla="*/ 277066 w 3526278"/>
                <a:gd name="connsiteY12240" fmla="*/ 1487800 h 2329115"/>
                <a:gd name="connsiteX12241" fmla="*/ 269285 w 3526278"/>
                <a:gd name="connsiteY12241" fmla="*/ 1507481 h 2329115"/>
                <a:gd name="connsiteX12242" fmla="*/ 268564 w 3526278"/>
                <a:gd name="connsiteY12242" fmla="*/ 1507793 h 2329115"/>
                <a:gd name="connsiteX12243" fmla="*/ 269475 w 3526278"/>
                <a:gd name="connsiteY12243" fmla="*/ 1509940 h 2329115"/>
                <a:gd name="connsiteX12244" fmla="*/ 261694 w 3526278"/>
                <a:gd name="connsiteY12244" fmla="*/ 1528279 h 2329115"/>
                <a:gd name="connsiteX12245" fmla="*/ 259889 w 3526278"/>
                <a:gd name="connsiteY12245" fmla="*/ 1529009 h 2329115"/>
                <a:gd name="connsiteX12246" fmla="*/ 260619 w 3526278"/>
                <a:gd name="connsiteY12246" fmla="*/ 1530814 h 2329115"/>
                <a:gd name="connsiteX12247" fmla="*/ 253022 w 3526278"/>
                <a:gd name="connsiteY12247" fmla="*/ 1549601 h 2329115"/>
                <a:gd name="connsiteX12248" fmla="*/ 251400 w 3526278"/>
                <a:gd name="connsiteY12248" fmla="*/ 1550290 h 2329115"/>
                <a:gd name="connsiteX12249" fmla="*/ 253028 w 3526278"/>
                <a:gd name="connsiteY12249" fmla="*/ 1554219 h 2329115"/>
                <a:gd name="connsiteX12250" fmla="*/ 245432 w 3526278"/>
                <a:gd name="connsiteY12250" fmla="*/ 1572559 h 2329115"/>
                <a:gd name="connsiteX12251" fmla="*/ 244317 w 3526278"/>
                <a:gd name="connsiteY12251" fmla="*/ 1573021 h 2329115"/>
                <a:gd name="connsiteX12252" fmla="*/ 245437 w 3526278"/>
                <a:gd name="connsiteY12252" fmla="*/ 1575726 h 2329115"/>
                <a:gd name="connsiteX12253" fmla="*/ 237842 w 3526278"/>
                <a:gd name="connsiteY12253" fmla="*/ 1594065 h 2329115"/>
                <a:gd name="connsiteX12254" fmla="*/ 236246 w 3526278"/>
                <a:gd name="connsiteY12254" fmla="*/ 1594726 h 2329115"/>
                <a:gd name="connsiteX12255" fmla="*/ 237846 w 3526278"/>
                <a:gd name="connsiteY12255" fmla="*/ 1598499 h 2329115"/>
                <a:gd name="connsiteX12256" fmla="*/ 230065 w 3526278"/>
                <a:gd name="connsiteY12256" fmla="*/ 1616838 h 2329115"/>
                <a:gd name="connsiteX12257" fmla="*/ 229081 w 3526278"/>
                <a:gd name="connsiteY12257" fmla="*/ 1617236 h 2329115"/>
                <a:gd name="connsiteX12258" fmla="*/ 230256 w 3526278"/>
                <a:gd name="connsiteY12258" fmla="*/ 1620006 h 2329115"/>
                <a:gd name="connsiteX12259" fmla="*/ 222474 w 3526278"/>
                <a:gd name="connsiteY12259" fmla="*/ 1638346 h 2329115"/>
                <a:gd name="connsiteX12260" fmla="*/ 222148 w 3526278"/>
                <a:gd name="connsiteY12260" fmla="*/ 1638477 h 2329115"/>
                <a:gd name="connsiteX12261" fmla="*/ 223930 w 3526278"/>
                <a:gd name="connsiteY12261" fmla="*/ 1642779 h 2329115"/>
                <a:gd name="connsiteX12262" fmla="*/ 216334 w 3526278"/>
                <a:gd name="connsiteY12262" fmla="*/ 1661118 h 2329115"/>
                <a:gd name="connsiteX12263" fmla="*/ 215218 w 3526278"/>
                <a:gd name="connsiteY12263" fmla="*/ 1661580 h 2329115"/>
                <a:gd name="connsiteX12264" fmla="*/ 216339 w 3526278"/>
                <a:gd name="connsiteY12264" fmla="*/ 1664286 h 2329115"/>
                <a:gd name="connsiteX12265" fmla="*/ 209093 w 3526278"/>
                <a:gd name="connsiteY12265" fmla="*/ 1681779 h 2329115"/>
                <a:gd name="connsiteX12266" fmla="*/ 211279 w 3526278"/>
                <a:gd name="connsiteY12266" fmla="*/ 1687058 h 2329115"/>
                <a:gd name="connsiteX12267" fmla="*/ 203683 w 3526278"/>
                <a:gd name="connsiteY12267" fmla="*/ 1705397 h 2329115"/>
                <a:gd name="connsiteX12268" fmla="*/ 201673 w 3526278"/>
                <a:gd name="connsiteY12268" fmla="*/ 1706230 h 2329115"/>
                <a:gd name="connsiteX12269" fmla="*/ 203689 w 3526278"/>
                <a:gd name="connsiteY12269" fmla="*/ 1711096 h 2329115"/>
                <a:gd name="connsiteX12270" fmla="*/ 196966 w 3526278"/>
                <a:gd name="connsiteY12270" fmla="*/ 1727326 h 2329115"/>
                <a:gd name="connsiteX12271" fmla="*/ 198628 w 3526278"/>
                <a:gd name="connsiteY12271" fmla="*/ 1731338 h 2329115"/>
                <a:gd name="connsiteX12272" fmla="*/ 191090 w 3526278"/>
                <a:gd name="connsiteY12272" fmla="*/ 1749537 h 2329115"/>
                <a:gd name="connsiteX12273" fmla="*/ 193567 w 3526278"/>
                <a:gd name="connsiteY12273" fmla="*/ 1755376 h 2329115"/>
                <a:gd name="connsiteX12274" fmla="*/ 186100 w 3526278"/>
                <a:gd name="connsiteY12274" fmla="*/ 1772972 h 2329115"/>
                <a:gd name="connsiteX12275" fmla="*/ 188506 w 3526278"/>
                <a:gd name="connsiteY12275" fmla="*/ 1778781 h 2329115"/>
                <a:gd name="connsiteX12276" fmla="*/ 180725 w 3526278"/>
                <a:gd name="connsiteY12276" fmla="*/ 1797567 h 2329115"/>
                <a:gd name="connsiteX12277" fmla="*/ 180335 w 3526278"/>
                <a:gd name="connsiteY12277" fmla="*/ 1797729 h 2329115"/>
                <a:gd name="connsiteX12278" fmla="*/ 182180 w 3526278"/>
                <a:gd name="connsiteY12278" fmla="*/ 1802186 h 2329115"/>
                <a:gd name="connsiteX12279" fmla="*/ 174831 w 3526278"/>
                <a:gd name="connsiteY12279" fmla="*/ 1819930 h 2329115"/>
                <a:gd name="connsiteX12280" fmla="*/ 177120 w 3526278"/>
                <a:gd name="connsiteY12280" fmla="*/ 1825591 h 2329115"/>
                <a:gd name="connsiteX12281" fmla="*/ 170136 w 3526278"/>
                <a:gd name="connsiteY12281" fmla="*/ 1842862 h 2329115"/>
                <a:gd name="connsiteX12282" fmla="*/ 172059 w 3526278"/>
                <a:gd name="connsiteY12282" fmla="*/ 1847732 h 2329115"/>
                <a:gd name="connsiteX12283" fmla="*/ 164986 w 3526278"/>
                <a:gd name="connsiteY12283" fmla="*/ 1865643 h 2329115"/>
                <a:gd name="connsiteX12284" fmla="*/ 166999 w 3526278"/>
                <a:gd name="connsiteY12284" fmla="*/ 1870503 h 2329115"/>
                <a:gd name="connsiteX12285" fmla="*/ 159752 w 3526278"/>
                <a:gd name="connsiteY12285" fmla="*/ 1887998 h 2329115"/>
                <a:gd name="connsiteX12286" fmla="*/ 161939 w 3526278"/>
                <a:gd name="connsiteY12286" fmla="*/ 1893276 h 2329115"/>
                <a:gd name="connsiteX12287" fmla="*/ 155695 w 3526278"/>
                <a:gd name="connsiteY12287" fmla="*/ 1908349 h 2329115"/>
                <a:gd name="connsiteX12288" fmla="*/ 159408 w 3526278"/>
                <a:gd name="connsiteY12288" fmla="*/ 1917314 h 2329115"/>
                <a:gd name="connsiteX12289" fmla="*/ 152135 w 3526278"/>
                <a:gd name="connsiteY12289" fmla="*/ 1934871 h 2329115"/>
                <a:gd name="connsiteX12290" fmla="*/ 154348 w 3526278"/>
                <a:gd name="connsiteY12290" fmla="*/ 1940086 h 2329115"/>
                <a:gd name="connsiteX12291" fmla="*/ 147813 w 3526278"/>
                <a:gd name="connsiteY12291" fmla="*/ 1955489 h 2329115"/>
                <a:gd name="connsiteX12292" fmla="*/ 151817 w 3526278"/>
                <a:gd name="connsiteY12292" fmla="*/ 1965389 h 2329115"/>
                <a:gd name="connsiteX12293" fmla="*/ 145776 w 3526278"/>
                <a:gd name="connsiteY12293" fmla="*/ 1980319 h 2329115"/>
                <a:gd name="connsiteX12294" fmla="*/ 149286 w 3526278"/>
                <a:gd name="connsiteY12294" fmla="*/ 1988793 h 2329115"/>
                <a:gd name="connsiteX12295" fmla="*/ 141134 w 3526278"/>
                <a:gd name="connsiteY12295" fmla="*/ 2008474 h 2329115"/>
                <a:gd name="connsiteX12296" fmla="*/ 140929 w 3526278"/>
                <a:gd name="connsiteY12296" fmla="*/ 2008559 h 2329115"/>
                <a:gd name="connsiteX12297" fmla="*/ 142961 w 3526278"/>
                <a:gd name="connsiteY12297" fmla="*/ 2013463 h 2329115"/>
                <a:gd name="connsiteX12298" fmla="*/ 136892 w 3526278"/>
                <a:gd name="connsiteY12298" fmla="*/ 2028116 h 2329115"/>
                <a:gd name="connsiteX12299" fmla="*/ 140430 w 3526278"/>
                <a:gd name="connsiteY12299" fmla="*/ 2036868 h 2329115"/>
                <a:gd name="connsiteX12300" fmla="*/ 134392 w 3526278"/>
                <a:gd name="connsiteY12300" fmla="*/ 2051803 h 2329115"/>
                <a:gd name="connsiteX12301" fmla="*/ 137900 w 3526278"/>
                <a:gd name="connsiteY12301" fmla="*/ 2060274 h 2329115"/>
                <a:gd name="connsiteX12302" fmla="*/ 131657 w 3526278"/>
                <a:gd name="connsiteY12302" fmla="*/ 2075346 h 2329115"/>
                <a:gd name="connsiteX12303" fmla="*/ 135370 w 3526278"/>
                <a:gd name="connsiteY12303" fmla="*/ 2084311 h 2329115"/>
                <a:gd name="connsiteX12304" fmla="*/ 130542 w 3526278"/>
                <a:gd name="connsiteY12304" fmla="*/ 2095967 h 2329115"/>
                <a:gd name="connsiteX12305" fmla="*/ 135371 w 3526278"/>
                <a:gd name="connsiteY12305" fmla="*/ 2107083 h 2329115"/>
                <a:gd name="connsiteX12306" fmla="*/ 128441 w 3526278"/>
                <a:gd name="connsiteY12306" fmla="*/ 2123033 h 2329115"/>
                <a:gd name="connsiteX12307" fmla="*/ 132840 w 3526278"/>
                <a:gd name="connsiteY12307" fmla="*/ 2133651 h 2329115"/>
                <a:gd name="connsiteX12308" fmla="*/ 126770 w 3526278"/>
                <a:gd name="connsiteY12308" fmla="*/ 2148304 h 2329115"/>
                <a:gd name="connsiteX12309" fmla="*/ 130309 w 3526278"/>
                <a:gd name="connsiteY12309" fmla="*/ 2157057 h 2329115"/>
                <a:gd name="connsiteX12310" fmla="*/ 125408 w 3526278"/>
                <a:gd name="connsiteY12310" fmla="*/ 2169177 h 2329115"/>
                <a:gd name="connsiteX12311" fmla="*/ 130310 w 3526278"/>
                <a:gd name="connsiteY12311" fmla="*/ 2180461 h 2329115"/>
                <a:gd name="connsiteX12312" fmla="*/ 123928 w 3526278"/>
                <a:gd name="connsiteY12312" fmla="*/ 2195153 h 2329115"/>
                <a:gd name="connsiteX12313" fmla="*/ 127779 w 3526278"/>
                <a:gd name="connsiteY12313" fmla="*/ 2205131 h 2329115"/>
                <a:gd name="connsiteX12314" fmla="*/ 122850 w 3526278"/>
                <a:gd name="connsiteY12314" fmla="*/ 2217902 h 2329115"/>
                <a:gd name="connsiteX12315" fmla="*/ 127779 w 3526278"/>
                <a:gd name="connsiteY12315" fmla="*/ 2229802 h 2329115"/>
                <a:gd name="connsiteX12316" fmla="*/ 122683 w 3526278"/>
                <a:gd name="connsiteY12316" fmla="*/ 2242106 h 2329115"/>
                <a:gd name="connsiteX12317" fmla="*/ 127780 w 3526278"/>
                <a:gd name="connsiteY12317" fmla="*/ 2253839 h 2329115"/>
                <a:gd name="connsiteX12318" fmla="*/ 121119 w 3526278"/>
                <a:gd name="connsiteY12318" fmla="*/ 2269171 h 2329115"/>
                <a:gd name="connsiteX12319" fmla="*/ 125249 w 3526278"/>
                <a:gd name="connsiteY12319" fmla="*/ 2279142 h 2329115"/>
                <a:gd name="connsiteX12320" fmla="*/ 120270 w 3526278"/>
                <a:gd name="connsiteY12320" fmla="*/ 2291161 h 2329115"/>
                <a:gd name="connsiteX12321" fmla="*/ 125249 w 3526278"/>
                <a:gd name="connsiteY12321" fmla="*/ 2303180 h 2329115"/>
                <a:gd name="connsiteX12322" fmla="*/ 99313 w 3526278"/>
                <a:gd name="connsiteY12322" fmla="*/ 2329115 h 2329115"/>
                <a:gd name="connsiteX12323" fmla="*/ 73378 w 3526278"/>
                <a:gd name="connsiteY12323" fmla="*/ 2303180 h 2329115"/>
                <a:gd name="connsiteX12324" fmla="*/ 78356 w 3526278"/>
                <a:gd name="connsiteY12324" fmla="*/ 2291161 h 2329115"/>
                <a:gd name="connsiteX12325" fmla="*/ 73378 w 3526278"/>
                <a:gd name="connsiteY12325" fmla="*/ 2279142 h 2329115"/>
                <a:gd name="connsiteX12326" fmla="*/ 78743 w 3526278"/>
                <a:gd name="connsiteY12326" fmla="*/ 2266189 h 2329115"/>
                <a:gd name="connsiteX12327" fmla="*/ 73378 w 3526278"/>
                <a:gd name="connsiteY12327" fmla="*/ 2253839 h 2329115"/>
                <a:gd name="connsiteX12328" fmla="*/ 79770 w 3526278"/>
                <a:gd name="connsiteY12328" fmla="*/ 2239125 h 2329115"/>
                <a:gd name="connsiteX12329" fmla="*/ 75908 w 3526278"/>
                <a:gd name="connsiteY12329" fmla="*/ 2229802 h 2329115"/>
                <a:gd name="connsiteX12330" fmla="*/ 80837 w 3526278"/>
                <a:gd name="connsiteY12330" fmla="*/ 2217901 h 2329115"/>
                <a:gd name="connsiteX12331" fmla="*/ 75908 w 3526278"/>
                <a:gd name="connsiteY12331" fmla="*/ 2205131 h 2329115"/>
                <a:gd name="connsiteX12332" fmla="*/ 80950 w 3526278"/>
                <a:gd name="connsiteY12332" fmla="*/ 2192068 h 2329115"/>
                <a:gd name="connsiteX12333" fmla="*/ 75908 w 3526278"/>
                <a:gd name="connsiteY12333" fmla="*/ 2180461 h 2329115"/>
                <a:gd name="connsiteX12334" fmla="*/ 82120 w 3526278"/>
                <a:gd name="connsiteY12334" fmla="*/ 2166162 h 2329115"/>
                <a:gd name="connsiteX12335" fmla="*/ 78438 w 3526278"/>
                <a:gd name="connsiteY12335" fmla="*/ 2157057 h 2329115"/>
                <a:gd name="connsiteX12336" fmla="*/ 84477 w 3526278"/>
                <a:gd name="connsiteY12336" fmla="*/ 2142121 h 2329115"/>
                <a:gd name="connsiteX12337" fmla="*/ 80969 w 3526278"/>
                <a:gd name="connsiteY12337" fmla="*/ 2133651 h 2329115"/>
                <a:gd name="connsiteX12338" fmla="*/ 86602 w 3526278"/>
                <a:gd name="connsiteY12338" fmla="*/ 2120051 h 2329115"/>
                <a:gd name="connsiteX12339" fmla="*/ 80969 w 3526278"/>
                <a:gd name="connsiteY12339" fmla="*/ 2107083 h 2329115"/>
                <a:gd name="connsiteX12340" fmla="*/ 87092 w 3526278"/>
                <a:gd name="connsiteY12340" fmla="*/ 2092986 h 2329115"/>
                <a:gd name="connsiteX12341" fmla="*/ 83499 w 3526278"/>
                <a:gd name="connsiteY12341" fmla="*/ 2084311 h 2329115"/>
                <a:gd name="connsiteX12342" fmla="*/ 89742 w 3526278"/>
                <a:gd name="connsiteY12342" fmla="*/ 2069238 h 2329115"/>
                <a:gd name="connsiteX12343" fmla="*/ 86029 w 3526278"/>
                <a:gd name="connsiteY12343" fmla="*/ 2060274 h 2329115"/>
                <a:gd name="connsiteX12344" fmla="*/ 92099 w 3526278"/>
                <a:gd name="connsiteY12344" fmla="*/ 2045620 h 2329115"/>
                <a:gd name="connsiteX12345" fmla="*/ 88560 w 3526278"/>
                <a:gd name="connsiteY12345" fmla="*/ 2036868 h 2329115"/>
                <a:gd name="connsiteX12346" fmla="*/ 94599 w 3526278"/>
                <a:gd name="connsiteY12346" fmla="*/ 2021933 h 2329115"/>
                <a:gd name="connsiteX12347" fmla="*/ 91090 w 3526278"/>
                <a:gd name="connsiteY12347" fmla="*/ 2013463 h 2329115"/>
                <a:gd name="connsiteX12348" fmla="*/ 97464 w 3526278"/>
                <a:gd name="connsiteY12348" fmla="*/ 1998074 h 2329115"/>
                <a:gd name="connsiteX12349" fmla="*/ 93620 w 3526278"/>
                <a:gd name="connsiteY12349" fmla="*/ 1988793 h 2329115"/>
                <a:gd name="connsiteX12350" fmla="*/ 100970 w 3526278"/>
                <a:gd name="connsiteY12350" fmla="*/ 1971048 h 2329115"/>
                <a:gd name="connsiteX12351" fmla="*/ 98681 w 3526278"/>
                <a:gd name="connsiteY12351" fmla="*/ 1965389 h 2329115"/>
                <a:gd name="connsiteX12352" fmla="*/ 105157 w 3526278"/>
                <a:gd name="connsiteY12352" fmla="*/ 1949382 h 2329115"/>
                <a:gd name="connsiteX12353" fmla="*/ 101212 w 3526278"/>
                <a:gd name="connsiteY12353" fmla="*/ 1940086 h 2329115"/>
                <a:gd name="connsiteX12354" fmla="*/ 108994 w 3526278"/>
                <a:gd name="connsiteY12354" fmla="*/ 1921747 h 2329115"/>
                <a:gd name="connsiteX12355" fmla="*/ 109319 w 3526278"/>
                <a:gd name="connsiteY12355" fmla="*/ 1921615 h 2329115"/>
                <a:gd name="connsiteX12356" fmla="*/ 107537 w 3526278"/>
                <a:gd name="connsiteY12356" fmla="*/ 1917314 h 2329115"/>
                <a:gd name="connsiteX12357" fmla="*/ 113780 w 3526278"/>
                <a:gd name="connsiteY12357" fmla="*/ 1902241 h 2329115"/>
                <a:gd name="connsiteX12358" fmla="*/ 110067 w 3526278"/>
                <a:gd name="connsiteY12358" fmla="*/ 1893276 h 2329115"/>
                <a:gd name="connsiteX12359" fmla="*/ 117314 w 3526278"/>
                <a:gd name="connsiteY12359" fmla="*/ 1875781 h 2329115"/>
                <a:gd name="connsiteX12360" fmla="*/ 115128 w 3526278"/>
                <a:gd name="connsiteY12360" fmla="*/ 1870503 h 2329115"/>
                <a:gd name="connsiteX12361" fmla="*/ 122323 w 3526278"/>
                <a:gd name="connsiteY12361" fmla="*/ 1853134 h 2329115"/>
                <a:gd name="connsiteX12362" fmla="*/ 120188 w 3526278"/>
                <a:gd name="connsiteY12362" fmla="*/ 1847732 h 2329115"/>
                <a:gd name="connsiteX12363" fmla="*/ 127112 w 3526278"/>
                <a:gd name="connsiteY12363" fmla="*/ 1830200 h 2329115"/>
                <a:gd name="connsiteX12364" fmla="*/ 125249 w 3526278"/>
                <a:gd name="connsiteY12364" fmla="*/ 1825591 h 2329115"/>
                <a:gd name="connsiteX12365" fmla="*/ 132538 w 3526278"/>
                <a:gd name="connsiteY12365" fmla="*/ 1807565 h 2329115"/>
                <a:gd name="connsiteX12366" fmla="*/ 130310 w 3526278"/>
                <a:gd name="connsiteY12366" fmla="*/ 1802186 h 2329115"/>
                <a:gd name="connsiteX12367" fmla="*/ 137687 w 3526278"/>
                <a:gd name="connsiteY12367" fmla="*/ 1784375 h 2329115"/>
                <a:gd name="connsiteX12368" fmla="*/ 135370 w 3526278"/>
                <a:gd name="connsiteY12368" fmla="*/ 1778781 h 2329115"/>
                <a:gd name="connsiteX12369" fmla="*/ 142776 w 3526278"/>
                <a:gd name="connsiteY12369" fmla="*/ 1760902 h 2329115"/>
                <a:gd name="connsiteX12370" fmla="*/ 140430 w 3526278"/>
                <a:gd name="connsiteY12370" fmla="*/ 1755376 h 2329115"/>
                <a:gd name="connsiteX12371" fmla="*/ 148213 w 3526278"/>
                <a:gd name="connsiteY12371" fmla="*/ 1737037 h 2329115"/>
                <a:gd name="connsiteX12372" fmla="*/ 148987 w 3526278"/>
                <a:gd name="connsiteY12372" fmla="*/ 1736723 h 2329115"/>
                <a:gd name="connsiteX12373" fmla="*/ 146757 w 3526278"/>
                <a:gd name="connsiteY12373" fmla="*/ 1731338 h 2329115"/>
                <a:gd name="connsiteX12374" fmla="*/ 153480 w 3526278"/>
                <a:gd name="connsiteY12374" fmla="*/ 1715108 h 2329115"/>
                <a:gd name="connsiteX12375" fmla="*/ 151818 w 3526278"/>
                <a:gd name="connsiteY12375" fmla="*/ 1711096 h 2329115"/>
                <a:gd name="connsiteX12376" fmla="*/ 159413 w 3526278"/>
                <a:gd name="connsiteY12376" fmla="*/ 1692757 h 2329115"/>
                <a:gd name="connsiteX12377" fmla="*/ 161423 w 3526278"/>
                <a:gd name="connsiteY12377" fmla="*/ 1691924 h 2329115"/>
                <a:gd name="connsiteX12378" fmla="*/ 159408 w 3526278"/>
                <a:gd name="connsiteY12378" fmla="*/ 1687058 h 2329115"/>
                <a:gd name="connsiteX12379" fmla="*/ 166654 w 3526278"/>
                <a:gd name="connsiteY12379" fmla="*/ 1669564 h 2329115"/>
                <a:gd name="connsiteX12380" fmla="*/ 164468 w 3526278"/>
                <a:gd name="connsiteY12380" fmla="*/ 1664286 h 2329115"/>
                <a:gd name="connsiteX12381" fmla="*/ 172064 w 3526278"/>
                <a:gd name="connsiteY12381" fmla="*/ 1645947 h 2329115"/>
                <a:gd name="connsiteX12382" fmla="*/ 173180 w 3526278"/>
                <a:gd name="connsiteY12382" fmla="*/ 1645485 h 2329115"/>
                <a:gd name="connsiteX12383" fmla="*/ 172059 w 3526278"/>
                <a:gd name="connsiteY12383" fmla="*/ 1642779 h 2329115"/>
                <a:gd name="connsiteX12384" fmla="*/ 179332 w 3526278"/>
                <a:gd name="connsiteY12384" fmla="*/ 1625220 h 2329115"/>
                <a:gd name="connsiteX12385" fmla="*/ 177120 w 3526278"/>
                <a:gd name="connsiteY12385" fmla="*/ 1620006 h 2329115"/>
                <a:gd name="connsiteX12386" fmla="*/ 184901 w 3526278"/>
                <a:gd name="connsiteY12386" fmla="*/ 1601667 h 2329115"/>
                <a:gd name="connsiteX12387" fmla="*/ 185886 w 3526278"/>
                <a:gd name="connsiteY12387" fmla="*/ 1601269 h 2329115"/>
                <a:gd name="connsiteX12388" fmla="*/ 184710 w 3526278"/>
                <a:gd name="connsiteY12388" fmla="*/ 1598499 h 2329115"/>
                <a:gd name="connsiteX12389" fmla="*/ 192492 w 3526278"/>
                <a:gd name="connsiteY12389" fmla="*/ 1580160 h 2329115"/>
                <a:gd name="connsiteX12390" fmla="*/ 194986 w 3526278"/>
                <a:gd name="connsiteY12390" fmla="*/ 1579151 h 2329115"/>
                <a:gd name="connsiteX12391" fmla="*/ 193567 w 3526278"/>
                <a:gd name="connsiteY12391" fmla="*/ 1575726 h 2329115"/>
                <a:gd name="connsiteX12392" fmla="*/ 201163 w 3526278"/>
                <a:gd name="connsiteY12392" fmla="*/ 1557387 h 2329115"/>
                <a:gd name="connsiteX12393" fmla="*/ 202277 w 3526278"/>
                <a:gd name="connsiteY12393" fmla="*/ 1556926 h 2329115"/>
                <a:gd name="connsiteX12394" fmla="*/ 201157 w 3526278"/>
                <a:gd name="connsiteY12394" fmla="*/ 1554219 h 2329115"/>
                <a:gd name="connsiteX12395" fmla="*/ 208753 w 3526278"/>
                <a:gd name="connsiteY12395" fmla="*/ 1535880 h 2329115"/>
                <a:gd name="connsiteX12396" fmla="*/ 210503 w 3526278"/>
                <a:gd name="connsiteY12396" fmla="*/ 1535155 h 2329115"/>
                <a:gd name="connsiteX12397" fmla="*/ 208748 w 3526278"/>
                <a:gd name="connsiteY12397" fmla="*/ 1530814 h 2329115"/>
                <a:gd name="connsiteX12398" fmla="*/ 216344 w 3526278"/>
                <a:gd name="connsiteY12398" fmla="*/ 1512027 h 2329115"/>
                <a:gd name="connsiteX12399" fmla="*/ 217090 w 3526278"/>
                <a:gd name="connsiteY12399" fmla="*/ 1511711 h 2329115"/>
                <a:gd name="connsiteX12400" fmla="*/ 216339 w 3526278"/>
                <a:gd name="connsiteY12400" fmla="*/ 1509940 h 2329115"/>
                <a:gd name="connsiteX12401" fmla="*/ 224121 w 3526278"/>
                <a:gd name="connsiteY12401" fmla="*/ 1491601 h 2329115"/>
                <a:gd name="connsiteX12402" fmla="*/ 225252 w 3526278"/>
                <a:gd name="connsiteY12402" fmla="*/ 1491144 h 2329115"/>
                <a:gd name="connsiteX12403" fmla="*/ 223929 w 3526278"/>
                <a:gd name="connsiteY12403" fmla="*/ 1487800 h 2329115"/>
                <a:gd name="connsiteX12404" fmla="*/ 231712 w 3526278"/>
                <a:gd name="connsiteY12404" fmla="*/ 1468119 h 2329115"/>
                <a:gd name="connsiteX12405" fmla="*/ 233485 w 3526278"/>
                <a:gd name="connsiteY12405" fmla="*/ 1467349 h 2329115"/>
                <a:gd name="connsiteX12406" fmla="*/ 232787 w 3526278"/>
                <a:gd name="connsiteY12406" fmla="*/ 1465660 h 2329115"/>
                <a:gd name="connsiteX12407" fmla="*/ 240382 w 3526278"/>
                <a:gd name="connsiteY12407" fmla="*/ 1447321 h 2329115"/>
                <a:gd name="connsiteX12408" fmla="*/ 241292 w 3526278"/>
                <a:gd name="connsiteY12408" fmla="*/ 1446944 h 2329115"/>
                <a:gd name="connsiteX12409" fmla="*/ 240377 w 3526278"/>
                <a:gd name="connsiteY12409" fmla="*/ 1444786 h 2329115"/>
                <a:gd name="connsiteX12410" fmla="*/ 248344 w 3526278"/>
                <a:gd name="connsiteY12410" fmla="*/ 1425999 h 2329115"/>
                <a:gd name="connsiteX12411" fmla="*/ 250930 w 3526278"/>
                <a:gd name="connsiteY12411" fmla="*/ 1424952 h 2329115"/>
                <a:gd name="connsiteX12412" fmla="*/ 250499 w 3526278"/>
                <a:gd name="connsiteY12412" fmla="*/ 1423911 h 2329115"/>
                <a:gd name="connsiteX12413" fmla="*/ 258095 w 3526278"/>
                <a:gd name="connsiteY12413" fmla="*/ 1405572 h 2329115"/>
                <a:gd name="connsiteX12414" fmla="*/ 259381 w 3526278"/>
                <a:gd name="connsiteY12414" fmla="*/ 1405039 h 2329115"/>
                <a:gd name="connsiteX12415" fmla="*/ 258089 w 3526278"/>
                <a:gd name="connsiteY12415" fmla="*/ 1401770 h 2329115"/>
                <a:gd name="connsiteX12416" fmla="*/ 265871 w 3526278"/>
                <a:gd name="connsiteY12416" fmla="*/ 1382089 h 2329115"/>
                <a:gd name="connsiteX12417" fmla="*/ 269788 w 3526278"/>
                <a:gd name="connsiteY12417" fmla="*/ 1380389 h 2329115"/>
                <a:gd name="connsiteX12418" fmla="*/ 269475 w 3526278"/>
                <a:gd name="connsiteY12418" fmla="*/ 1379631 h 2329115"/>
                <a:gd name="connsiteX12419" fmla="*/ 277071 w 3526278"/>
                <a:gd name="connsiteY12419" fmla="*/ 1361292 h 2329115"/>
                <a:gd name="connsiteX12420" fmla="*/ 280112 w 3526278"/>
                <a:gd name="connsiteY12420" fmla="*/ 1360032 h 2329115"/>
                <a:gd name="connsiteX12421" fmla="*/ 279596 w 3526278"/>
                <a:gd name="connsiteY12421" fmla="*/ 1358756 h 2329115"/>
                <a:gd name="connsiteX12422" fmla="*/ 287193 w 3526278"/>
                <a:gd name="connsiteY12422" fmla="*/ 1339969 h 2329115"/>
                <a:gd name="connsiteX12423" fmla="*/ 287923 w 3526278"/>
                <a:gd name="connsiteY12423" fmla="*/ 1339659 h 2329115"/>
                <a:gd name="connsiteX12424" fmla="*/ 287186 w 3526278"/>
                <a:gd name="connsiteY12424" fmla="*/ 1337881 h 2329115"/>
                <a:gd name="connsiteX12425" fmla="*/ 294783 w 3526278"/>
                <a:gd name="connsiteY12425" fmla="*/ 1319542 h 2329115"/>
                <a:gd name="connsiteX12426" fmla="*/ 297824 w 3526278"/>
                <a:gd name="connsiteY12426" fmla="*/ 1318282 h 2329115"/>
                <a:gd name="connsiteX12427" fmla="*/ 297308 w 3526278"/>
                <a:gd name="connsiteY12427" fmla="*/ 1317007 h 2329115"/>
                <a:gd name="connsiteX12428" fmla="*/ 304905 w 3526278"/>
                <a:gd name="connsiteY12428" fmla="*/ 1298220 h 2329115"/>
                <a:gd name="connsiteX12429" fmla="*/ 307795 w 3526278"/>
                <a:gd name="connsiteY12429" fmla="*/ 1296993 h 2329115"/>
                <a:gd name="connsiteX12430" fmla="*/ 307428 w 3526278"/>
                <a:gd name="connsiteY12430" fmla="*/ 1296132 h 2329115"/>
                <a:gd name="connsiteX12431" fmla="*/ 315211 w 3526278"/>
                <a:gd name="connsiteY12431" fmla="*/ 1277793 h 2329115"/>
                <a:gd name="connsiteX12432" fmla="*/ 319190 w 3526278"/>
                <a:gd name="connsiteY12432" fmla="*/ 1276183 h 2329115"/>
                <a:gd name="connsiteX12433" fmla="*/ 318816 w 3526278"/>
                <a:gd name="connsiteY12433" fmla="*/ 1275257 h 2329115"/>
                <a:gd name="connsiteX12434" fmla="*/ 326412 w 3526278"/>
                <a:gd name="connsiteY12434" fmla="*/ 1256470 h 2329115"/>
                <a:gd name="connsiteX12435" fmla="*/ 329054 w 3526278"/>
                <a:gd name="connsiteY12435" fmla="*/ 1255349 h 2329115"/>
                <a:gd name="connsiteX12436" fmla="*/ 336533 w 3526278"/>
                <a:gd name="connsiteY12436" fmla="*/ 1236414 h 2329115"/>
                <a:gd name="connsiteX12437" fmla="*/ 339411 w 3526278"/>
                <a:gd name="connsiteY12437" fmla="*/ 1235163 h 2329115"/>
                <a:gd name="connsiteX12438" fmla="*/ 346654 w 3526278"/>
                <a:gd name="connsiteY12438" fmla="*/ 1217251 h 2329115"/>
                <a:gd name="connsiteX12439" fmla="*/ 349544 w 3526278"/>
                <a:gd name="connsiteY12439" fmla="*/ 1216025 h 2329115"/>
                <a:gd name="connsiteX12440" fmla="*/ 349178 w 3526278"/>
                <a:gd name="connsiteY12440" fmla="*/ 1215163 h 2329115"/>
                <a:gd name="connsiteX12441" fmla="*/ 356960 w 3526278"/>
                <a:gd name="connsiteY12441" fmla="*/ 1196824 h 2329115"/>
                <a:gd name="connsiteX12442" fmla="*/ 360730 w 3526278"/>
                <a:gd name="connsiteY12442" fmla="*/ 1195299 h 2329115"/>
                <a:gd name="connsiteX12443" fmla="*/ 360565 w 3526278"/>
                <a:gd name="connsiteY12443" fmla="*/ 1194921 h 2329115"/>
                <a:gd name="connsiteX12444" fmla="*/ 368532 w 3526278"/>
                <a:gd name="connsiteY12444" fmla="*/ 1176582 h 2329115"/>
                <a:gd name="connsiteX12445" fmla="*/ 373817 w 3526278"/>
                <a:gd name="connsiteY12445" fmla="*/ 1174494 h 2329115"/>
                <a:gd name="connsiteX12446" fmla="*/ 380813 w 3526278"/>
                <a:gd name="connsiteY12446" fmla="*/ 1157605 h 2329115"/>
                <a:gd name="connsiteX12447" fmla="*/ 383647 w 3526278"/>
                <a:gd name="connsiteY12447" fmla="*/ 1156431 h 2329115"/>
                <a:gd name="connsiteX12448" fmla="*/ 383337 w 3526278"/>
                <a:gd name="connsiteY12448" fmla="*/ 1155702 h 2329115"/>
                <a:gd name="connsiteX12449" fmla="*/ 391119 w 3526278"/>
                <a:gd name="connsiteY12449" fmla="*/ 1137363 h 2329115"/>
                <a:gd name="connsiteX12450" fmla="*/ 397497 w 3526278"/>
                <a:gd name="connsiteY12450" fmla="*/ 1134783 h 2329115"/>
                <a:gd name="connsiteX12451" fmla="*/ 397254 w 3526278"/>
                <a:gd name="connsiteY12451" fmla="*/ 1134194 h 2329115"/>
                <a:gd name="connsiteX12452" fmla="*/ 404850 w 3526278"/>
                <a:gd name="connsiteY12452" fmla="*/ 1115855 h 2329115"/>
                <a:gd name="connsiteX12453" fmla="*/ 408212 w 3526278"/>
                <a:gd name="connsiteY12453" fmla="*/ 1114462 h 2329115"/>
                <a:gd name="connsiteX12454" fmla="*/ 414971 w 3526278"/>
                <a:gd name="connsiteY12454" fmla="*/ 1098143 h 2329115"/>
                <a:gd name="connsiteX12455" fmla="*/ 420406 w 3526278"/>
                <a:gd name="connsiteY12455" fmla="*/ 1095892 h 2329115"/>
                <a:gd name="connsiteX12456" fmla="*/ 420027 w 3526278"/>
                <a:gd name="connsiteY12456" fmla="*/ 1094975 h 2329115"/>
                <a:gd name="connsiteX12457" fmla="*/ 427622 w 3526278"/>
                <a:gd name="connsiteY12457" fmla="*/ 1076636 h 2329115"/>
                <a:gd name="connsiteX12458" fmla="*/ 435565 w 3526278"/>
                <a:gd name="connsiteY12458" fmla="*/ 1073345 h 2329115"/>
                <a:gd name="connsiteX12459" fmla="*/ 441539 w 3526278"/>
                <a:gd name="connsiteY12459" fmla="*/ 1058924 h 2329115"/>
                <a:gd name="connsiteX12460" fmla="*/ 444140 w 3526278"/>
                <a:gd name="connsiteY12460" fmla="*/ 1057846 h 2329115"/>
                <a:gd name="connsiteX12461" fmla="*/ 444065 w 3526278"/>
                <a:gd name="connsiteY12461" fmla="*/ 1057654 h 2329115"/>
                <a:gd name="connsiteX12462" fmla="*/ 451660 w 3526278"/>
                <a:gd name="connsiteY12462" fmla="*/ 1037972 h 2329115"/>
                <a:gd name="connsiteX12463" fmla="*/ 457893 w 3526278"/>
                <a:gd name="connsiteY12463" fmla="*/ 1035202 h 2329115"/>
                <a:gd name="connsiteX12464" fmla="*/ 464312 w 3526278"/>
                <a:gd name="connsiteY12464" fmla="*/ 1019705 h 2329115"/>
                <a:gd name="connsiteX12465" fmla="*/ 470412 w 3526278"/>
                <a:gd name="connsiteY12465" fmla="*/ 1017178 h 2329115"/>
                <a:gd name="connsiteX12466" fmla="*/ 477149 w 3526278"/>
                <a:gd name="connsiteY12466" fmla="*/ 1000912 h 2329115"/>
                <a:gd name="connsiteX12467" fmla="*/ 484775 w 3526278"/>
                <a:gd name="connsiteY12467" fmla="*/ 997754 h 2329115"/>
                <a:gd name="connsiteX12468" fmla="*/ 490879 w 3526278"/>
                <a:gd name="connsiteY12468" fmla="*/ 983016 h 2329115"/>
                <a:gd name="connsiteX12469" fmla="*/ 497295 w 3526278"/>
                <a:gd name="connsiteY12469" fmla="*/ 980359 h 2329115"/>
                <a:gd name="connsiteX12470" fmla="*/ 503531 w 3526278"/>
                <a:gd name="connsiteY12470" fmla="*/ 965305 h 2329115"/>
                <a:gd name="connsiteX12471" fmla="*/ 508679 w 3526278"/>
                <a:gd name="connsiteY12471" fmla="*/ 963172 h 2329115"/>
                <a:gd name="connsiteX12472" fmla="*/ 516368 w 3526278"/>
                <a:gd name="connsiteY12472" fmla="*/ 944167 h 2329115"/>
                <a:gd name="connsiteX12473" fmla="*/ 527009 w 3526278"/>
                <a:gd name="connsiteY12473" fmla="*/ 939654 h 2329115"/>
                <a:gd name="connsiteX12474" fmla="*/ 532631 w 3526278"/>
                <a:gd name="connsiteY12474" fmla="*/ 926085 h 2329115"/>
                <a:gd name="connsiteX12475" fmla="*/ 538413 w 3526278"/>
                <a:gd name="connsiteY12475" fmla="*/ 923689 h 2329115"/>
                <a:gd name="connsiteX12476" fmla="*/ 545281 w 3526278"/>
                <a:gd name="connsiteY12476" fmla="*/ 907108 h 2329115"/>
                <a:gd name="connsiteX12477" fmla="*/ 552274 w 3526278"/>
                <a:gd name="connsiteY12477" fmla="*/ 904211 h 2329115"/>
                <a:gd name="connsiteX12478" fmla="*/ 558118 w 3526278"/>
                <a:gd name="connsiteY12478" fmla="*/ 889767 h 2329115"/>
                <a:gd name="connsiteX12479" fmla="*/ 568889 w 3526278"/>
                <a:gd name="connsiteY12479" fmla="*/ 885199 h 2329115"/>
                <a:gd name="connsiteX12480" fmla="*/ 574379 w 3526278"/>
                <a:gd name="connsiteY12480" fmla="*/ 870974 h 2329115"/>
                <a:gd name="connsiteX12481" fmla="*/ 581896 w 3526278"/>
                <a:gd name="connsiteY12481" fmla="*/ 867633 h 2329115"/>
                <a:gd name="connsiteX12482" fmla="*/ 587030 w 3526278"/>
                <a:gd name="connsiteY12482" fmla="*/ 855237 h 2329115"/>
                <a:gd name="connsiteX12483" fmla="*/ 596185 w 3526278"/>
                <a:gd name="connsiteY12483" fmla="*/ 851446 h 2329115"/>
                <a:gd name="connsiteX12484" fmla="*/ 602397 w 3526278"/>
                <a:gd name="connsiteY12484" fmla="*/ 836446 h 2329115"/>
                <a:gd name="connsiteX12485" fmla="*/ 610024 w 3526278"/>
                <a:gd name="connsiteY12485" fmla="*/ 833287 h 2329115"/>
                <a:gd name="connsiteX12486" fmla="*/ 616129 w 3526278"/>
                <a:gd name="connsiteY12486" fmla="*/ 818549 h 2329115"/>
                <a:gd name="connsiteX12487" fmla="*/ 626092 w 3526278"/>
                <a:gd name="connsiteY12487" fmla="*/ 814422 h 2329115"/>
                <a:gd name="connsiteX12488" fmla="*/ 631310 w 3526278"/>
                <a:gd name="connsiteY12488" fmla="*/ 801208 h 2329115"/>
                <a:gd name="connsiteX12489" fmla="*/ 642869 w 3526278"/>
                <a:gd name="connsiteY12489" fmla="*/ 796185 h 2329115"/>
                <a:gd name="connsiteX12490" fmla="*/ 647755 w 3526278"/>
                <a:gd name="connsiteY12490" fmla="*/ 784390 h 2329115"/>
                <a:gd name="connsiteX12491" fmla="*/ 654252 w 3526278"/>
                <a:gd name="connsiteY12491" fmla="*/ 781699 h 2329115"/>
                <a:gd name="connsiteX12492" fmla="*/ 660777 w 3526278"/>
                <a:gd name="connsiteY12492" fmla="*/ 766678 h 2329115"/>
                <a:gd name="connsiteX12493" fmla="*/ 670578 w 3526278"/>
                <a:gd name="connsiteY12493" fmla="*/ 762807 h 2329115"/>
                <a:gd name="connsiteX12494" fmla="*/ 675588 w 3526278"/>
                <a:gd name="connsiteY12494" fmla="*/ 750416 h 2329115"/>
                <a:gd name="connsiteX12495" fmla="*/ 686548 w 3526278"/>
                <a:gd name="connsiteY12495" fmla="*/ 745766 h 2329115"/>
                <a:gd name="connsiteX12496" fmla="*/ 692035 w 3526278"/>
                <a:gd name="connsiteY12496" fmla="*/ 732519 h 2329115"/>
                <a:gd name="connsiteX12497" fmla="*/ 702770 w 3526278"/>
                <a:gd name="connsiteY12497" fmla="*/ 728072 h 2329115"/>
                <a:gd name="connsiteX12498" fmla="*/ 707217 w 3526278"/>
                <a:gd name="connsiteY12498" fmla="*/ 717337 h 2329115"/>
                <a:gd name="connsiteX12499" fmla="*/ 717394 w 3526278"/>
                <a:gd name="connsiteY12499" fmla="*/ 713121 h 2329115"/>
                <a:gd name="connsiteX12500" fmla="*/ 722583 w 3526278"/>
                <a:gd name="connsiteY12500" fmla="*/ 700891 h 2329115"/>
                <a:gd name="connsiteX12501" fmla="*/ 733933 w 3526278"/>
                <a:gd name="connsiteY12501" fmla="*/ 696301 h 2329115"/>
                <a:gd name="connsiteX12502" fmla="*/ 739215 w 3526278"/>
                <a:gd name="connsiteY12502" fmla="*/ 683550 h 2329115"/>
                <a:gd name="connsiteX12503" fmla="*/ 751967 w 3526278"/>
                <a:gd name="connsiteY12503" fmla="*/ 678267 h 2329115"/>
                <a:gd name="connsiteX12504" fmla="*/ 756557 w 3526278"/>
                <a:gd name="connsiteY12504" fmla="*/ 666917 h 2329115"/>
                <a:gd name="connsiteX12505" fmla="*/ 768788 w 3526278"/>
                <a:gd name="connsiteY12505" fmla="*/ 661727 h 2329115"/>
                <a:gd name="connsiteX12506" fmla="*/ 773004 w 3526278"/>
                <a:gd name="connsiteY12506" fmla="*/ 651550 h 2329115"/>
                <a:gd name="connsiteX12507" fmla="*/ 783739 w 3526278"/>
                <a:gd name="connsiteY12507" fmla="*/ 647103 h 2329115"/>
                <a:gd name="connsiteX12508" fmla="*/ 788186 w 3526278"/>
                <a:gd name="connsiteY12508" fmla="*/ 636369 h 2329115"/>
                <a:gd name="connsiteX12509" fmla="*/ 798769 w 3526278"/>
                <a:gd name="connsiteY12509" fmla="*/ 631985 h 2329115"/>
                <a:gd name="connsiteX12510" fmla="*/ 801126 w 3526278"/>
                <a:gd name="connsiteY12510" fmla="*/ 626553 h 2329115"/>
                <a:gd name="connsiteX12511" fmla="*/ 786887 w 3526278"/>
                <a:gd name="connsiteY12511" fmla="*/ 632310 h 2329115"/>
                <a:gd name="connsiteX12512" fmla="*/ 783114 w 3526278"/>
                <a:gd name="connsiteY12512" fmla="*/ 641419 h 2329115"/>
                <a:gd name="connsiteX12513" fmla="*/ 772776 w 3526278"/>
                <a:gd name="connsiteY12513" fmla="*/ 645701 h 2329115"/>
                <a:gd name="connsiteX12514" fmla="*/ 767932 w 3526278"/>
                <a:gd name="connsiteY12514" fmla="*/ 657680 h 2329115"/>
                <a:gd name="connsiteX12515" fmla="*/ 755500 w 3526278"/>
                <a:gd name="connsiteY12515" fmla="*/ 662956 h 2329115"/>
                <a:gd name="connsiteX12516" fmla="*/ 751116 w 3526278"/>
                <a:gd name="connsiteY12516" fmla="*/ 673047 h 2329115"/>
                <a:gd name="connsiteX12517" fmla="*/ 737901 w 3526278"/>
                <a:gd name="connsiteY12517" fmla="*/ 678266 h 2329115"/>
                <a:gd name="connsiteX12518" fmla="*/ 733774 w 3526278"/>
                <a:gd name="connsiteY12518" fmla="*/ 688228 h 2329115"/>
                <a:gd name="connsiteX12519" fmla="*/ 723356 w 3526278"/>
                <a:gd name="connsiteY12519" fmla="*/ 692544 h 2329115"/>
                <a:gd name="connsiteX12520" fmla="*/ 718407 w 3526278"/>
                <a:gd name="connsiteY12520" fmla="*/ 704490 h 2329115"/>
                <a:gd name="connsiteX12521" fmla="*/ 707241 w 3526278"/>
                <a:gd name="connsiteY12521" fmla="*/ 709115 h 2329115"/>
                <a:gd name="connsiteX12522" fmla="*/ 702145 w 3526278"/>
                <a:gd name="connsiteY12522" fmla="*/ 722018 h 2329115"/>
                <a:gd name="connsiteX12523" fmla="*/ 691488 w 3526278"/>
                <a:gd name="connsiteY12523" fmla="*/ 726648 h 2329115"/>
                <a:gd name="connsiteX12524" fmla="*/ 686964 w 3526278"/>
                <a:gd name="connsiteY12524" fmla="*/ 737569 h 2329115"/>
                <a:gd name="connsiteX12525" fmla="*/ 675335 w 3526278"/>
                <a:gd name="connsiteY12525" fmla="*/ 742386 h 2329115"/>
                <a:gd name="connsiteX12526" fmla="*/ 670517 w 3526278"/>
                <a:gd name="connsiteY12526" fmla="*/ 754015 h 2329115"/>
                <a:gd name="connsiteX12527" fmla="*/ 659783 w 3526278"/>
                <a:gd name="connsiteY12527" fmla="*/ 758462 h 2329115"/>
                <a:gd name="connsiteX12528" fmla="*/ 655336 w 3526278"/>
                <a:gd name="connsiteY12528" fmla="*/ 769197 h 2329115"/>
                <a:gd name="connsiteX12529" fmla="*/ 646182 w 3526278"/>
                <a:gd name="connsiteY12529" fmla="*/ 772989 h 2329115"/>
                <a:gd name="connsiteX12530" fmla="*/ 639971 w 3526278"/>
                <a:gd name="connsiteY12530" fmla="*/ 787989 h 2329115"/>
                <a:gd name="connsiteX12531" fmla="*/ 628025 w 3526278"/>
                <a:gd name="connsiteY12531" fmla="*/ 792938 h 2329115"/>
                <a:gd name="connsiteX12532" fmla="*/ 623708 w 3526278"/>
                <a:gd name="connsiteY12532" fmla="*/ 803356 h 2329115"/>
                <a:gd name="connsiteX12533" fmla="*/ 614240 w 3526278"/>
                <a:gd name="connsiteY12533" fmla="*/ 807279 h 2329115"/>
                <a:gd name="connsiteX12534" fmla="*/ 608528 w 3526278"/>
                <a:gd name="connsiteY12534" fmla="*/ 821068 h 2329115"/>
                <a:gd name="connsiteX12535" fmla="*/ 599111 w 3526278"/>
                <a:gd name="connsiteY12535" fmla="*/ 824968 h 2329115"/>
                <a:gd name="connsiteX12536" fmla="*/ 593161 w 3526278"/>
                <a:gd name="connsiteY12536" fmla="*/ 839676 h 2329115"/>
                <a:gd name="connsiteX12537" fmla="*/ 584317 w 3526278"/>
                <a:gd name="connsiteY12537" fmla="*/ 843426 h 2329115"/>
                <a:gd name="connsiteX12538" fmla="*/ 579430 w 3526278"/>
                <a:gd name="connsiteY12538" fmla="*/ 855227 h 2329115"/>
                <a:gd name="connsiteX12539" fmla="*/ 570321 w 3526278"/>
                <a:gd name="connsiteY12539" fmla="*/ 859001 h 2329115"/>
                <a:gd name="connsiteX12540" fmla="*/ 564247 w 3526278"/>
                <a:gd name="connsiteY12540" fmla="*/ 874019 h 2329115"/>
                <a:gd name="connsiteX12541" fmla="*/ 553287 w 3526278"/>
                <a:gd name="connsiteY12541" fmla="*/ 878670 h 2329115"/>
                <a:gd name="connsiteX12542" fmla="*/ 547800 w 3526278"/>
                <a:gd name="connsiteY12542" fmla="*/ 891916 h 2329115"/>
                <a:gd name="connsiteX12543" fmla="*/ 541205 w 3526278"/>
                <a:gd name="connsiteY12543" fmla="*/ 894647 h 2329115"/>
                <a:gd name="connsiteX12544" fmla="*/ 535150 w 3526278"/>
                <a:gd name="connsiteY12544" fmla="*/ 910337 h 2329115"/>
                <a:gd name="connsiteX12545" fmla="*/ 528276 w 3526278"/>
                <a:gd name="connsiteY12545" fmla="*/ 913392 h 2329115"/>
                <a:gd name="connsiteX12546" fmla="*/ 522129 w 3526278"/>
                <a:gd name="connsiteY12546" fmla="*/ 928235 h 2329115"/>
                <a:gd name="connsiteX12547" fmla="*/ 510497 w 3526278"/>
                <a:gd name="connsiteY12547" fmla="*/ 933053 h 2329115"/>
                <a:gd name="connsiteX12548" fmla="*/ 506051 w 3526278"/>
                <a:gd name="connsiteY12548" fmla="*/ 943787 h 2329115"/>
                <a:gd name="connsiteX12549" fmla="*/ 500268 w 3526278"/>
                <a:gd name="connsiteY12549" fmla="*/ 946182 h 2329115"/>
                <a:gd name="connsiteX12550" fmla="*/ 493400 w 3526278"/>
                <a:gd name="connsiteY12550" fmla="*/ 962763 h 2329115"/>
                <a:gd name="connsiteX12551" fmla="*/ 487657 w 3526278"/>
                <a:gd name="connsiteY12551" fmla="*/ 965142 h 2329115"/>
                <a:gd name="connsiteX12552" fmla="*/ 480748 w 3526278"/>
                <a:gd name="connsiteY12552" fmla="*/ 982636 h 2329115"/>
                <a:gd name="connsiteX12553" fmla="*/ 475076 w 3526278"/>
                <a:gd name="connsiteY12553" fmla="*/ 985100 h 2329115"/>
                <a:gd name="connsiteX12554" fmla="*/ 467911 w 3526278"/>
                <a:gd name="connsiteY12554" fmla="*/ 1001983 h 2329115"/>
                <a:gd name="connsiteX12555" fmla="*/ 460140 w 3526278"/>
                <a:gd name="connsiteY12555" fmla="*/ 1005126 h 2329115"/>
                <a:gd name="connsiteX12556" fmla="*/ 453810 w 3526278"/>
                <a:gd name="connsiteY12556" fmla="*/ 1019695 h 2329115"/>
                <a:gd name="connsiteX12557" fmla="*/ 448186 w 3526278"/>
                <a:gd name="connsiteY12557" fmla="*/ 1021916 h 2329115"/>
                <a:gd name="connsiteX12558" fmla="*/ 441159 w 3526278"/>
                <a:gd name="connsiteY12558" fmla="*/ 1038486 h 2329115"/>
                <a:gd name="connsiteX12559" fmla="*/ 435277 w 3526278"/>
                <a:gd name="connsiteY12559" fmla="*/ 1040865 h 2329115"/>
                <a:gd name="connsiteX12560" fmla="*/ 428693 w 3526278"/>
                <a:gd name="connsiteY12560" fmla="*/ 1056383 h 2329115"/>
                <a:gd name="connsiteX12561" fmla="*/ 422004 w 3526278"/>
                <a:gd name="connsiteY12561" fmla="*/ 1059088 h 2329115"/>
                <a:gd name="connsiteX12562" fmla="*/ 414961 w 3526278"/>
                <a:gd name="connsiteY12562" fmla="*/ 1077335 h 2329115"/>
                <a:gd name="connsiteX12563" fmla="*/ 408729 w 3526278"/>
                <a:gd name="connsiteY12563" fmla="*/ 1080105 h 2329115"/>
                <a:gd name="connsiteX12564" fmla="*/ 402310 w 3526278"/>
                <a:gd name="connsiteY12564" fmla="*/ 1095602 h 2329115"/>
                <a:gd name="connsiteX12565" fmla="*/ 395854 w 3526278"/>
                <a:gd name="connsiteY12565" fmla="*/ 1098276 h 2329115"/>
                <a:gd name="connsiteX12566" fmla="*/ 389473 w 3526278"/>
                <a:gd name="connsiteY12566" fmla="*/ 1113314 h 2329115"/>
                <a:gd name="connsiteX12567" fmla="*/ 385260 w 3526278"/>
                <a:gd name="connsiteY12567" fmla="*/ 1115017 h 2329115"/>
                <a:gd name="connsiteX12568" fmla="*/ 385868 w 3526278"/>
                <a:gd name="connsiteY12568" fmla="*/ 1116483 h 2329115"/>
                <a:gd name="connsiteX12569" fmla="*/ 378272 w 3526278"/>
                <a:gd name="connsiteY12569" fmla="*/ 1134822 h 2329115"/>
                <a:gd name="connsiteX12570" fmla="*/ 371856 w 3526278"/>
                <a:gd name="connsiteY12570" fmla="*/ 1137479 h 2329115"/>
                <a:gd name="connsiteX12571" fmla="*/ 365621 w 3526278"/>
                <a:gd name="connsiteY12571" fmla="*/ 1152534 h 2329115"/>
                <a:gd name="connsiteX12572" fmla="*/ 362344 w 3526278"/>
                <a:gd name="connsiteY12572" fmla="*/ 1153891 h 2329115"/>
                <a:gd name="connsiteX12573" fmla="*/ 363095 w 3526278"/>
                <a:gd name="connsiteY12573" fmla="*/ 1155702 h 2329115"/>
                <a:gd name="connsiteX12574" fmla="*/ 355499 w 3526278"/>
                <a:gd name="connsiteY12574" fmla="*/ 1174041 h 2329115"/>
                <a:gd name="connsiteX12575" fmla="*/ 348822 w 3526278"/>
                <a:gd name="connsiteY12575" fmla="*/ 1176807 h 2329115"/>
                <a:gd name="connsiteX12576" fmla="*/ 341583 w 3526278"/>
                <a:gd name="connsiteY12576" fmla="*/ 1194283 h 2329115"/>
                <a:gd name="connsiteX12577" fmla="*/ 338854 w 3526278"/>
                <a:gd name="connsiteY12577" fmla="*/ 1195413 h 2329115"/>
                <a:gd name="connsiteX12578" fmla="*/ 331462 w 3526278"/>
                <a:gd name="connsiteY12578" fmla="*/ 1213260 h 2329115"/>
                <a:gd name="connsiteX12579" fmla="*/ 328634 w 3526278"/>
                <a:gd name="connsiteY12579" fmla="*/ 1214432 h 2329115"/>
                <a:gd name="connsiteX12580" fmla="*/ 328937 w 3526278"/>
                <a:gd name="connsiteY12580" fmla="*/ 1215163 h 2329115"/>
                <a:gd name="connsiteX12581" fmla="*/ 321341 w 3526278"/>
                <a:gd name="connsiteY12581" fmla="*/ 1233502 h 2329115"/>
                <a:gd name="connsiteX12582" fmla="*/ 316129 w 3526278"/>
                <a:gd name="connsiteY12582" fmla="*/ 1235661 h 2329115"/>
                <a:gd name="connsiteX12583" fmla="*/ 316286 w 3526278"/>
                <a:gd name="connsiteY12583" fmla="*/ 1236038 h 2329115"/>
                <a:gd name="connsiteX12584" fmla="*/ 308503 w 3526278"/>
                <a:gd name="connsiteY12584" fmla="*/ 1254824 h 2329115"/>
                <a:gd name="connsiteX12585" fmla="*/ 304583 w 3526278"/>
                <a:gd name="connsiteY12585" fmla="*/ 1256448 h 2329115"/>
                <a:gd name="connsiteX12586" fmla="*/ 297303 w 3526278"/>
                <a:gd name="connsiteY12586" fmla="*/ 1274882 h 2329115"/>
                <a:gd name="connsiteX12587" fmla="*/ 294424 w 3526278"/>
                <a:gd name="connsiteY12587" fmla="*/ 1276133 h 2329115"/>
                <a:gd name="connsiteX12588" fmla="*/ 287182 w 3526278"/>
                <a:gd name="connsiteY12588" fmla="*/ 1294043 h 2329115"/>
                <a:gd name="connsiteX12589" fmla="*/ 284299 w 3526278"/>
                <a:gd name="connsiteY12589" fmla="*/ 1295266 h 2329115"/>
                <a:gd name="connsiteX12590" fmla="*/ 284657 w 3526278"/>
                <a:gd name="connsiteY12590" fmla="*/ 1296132 h 2329115"/>
                <a:gd name="connsiteX12591" fmla="*/ 277061 w 3526278"/>
                <a:gd name="connsiteY12591" fmla="*/ 1314471 h 2329115"/>
                <a:gd name="connsiteX12592" fmla="*/ 276132 w 3526278"/>
                <a:gd name="connsiteY12592" fmla="*/ 1314856 h 2329115"/>
                <a:gd name="connsiteX12593" fmla="*/ 277066 w 3526278"/>
                <a:gd name="connsiteY12593" fmla="*/ 1317007 h 2329115"/>
                <a:gd name="connsiteX12594" fmla="*/ 268914 w 3526278"/>
                <a:gd name="connsiteY12594" fmla="*/ 1335793 h 2329115"/>
                <a:gd name="connsiteX12595" fmla="*/ 265392 w 3526278"/>
                <a:gd name="connsiteY12595" fmla="*/ 1337186 h 2329115"/>
                <a:gd name="connsiteX12596" fmla="*/ 265680 w 3526278"/>
                <a:gd name="connsiteY12596" fmla="*/ 1337881 h 2329115"/>
                <a:gd name="connsiteX12597" fmla="*/ 258084 w 3526278"/>
                <a:gd name="connsiteY12597" fmla="*/ 1356220 h 2329115"/>
                <a:gd name="connsiteX12598" fmla="*/ 255043 w 3526278"/>
                <a:gd name="connsiteY12598" fmla="*/ 1357479 h 2329115"/>
                <a:gd name="connsiteX12599" fmla="*/ 255559 w 3526278"/>
                <a:gd name="connsiteY12599" fmla="*/ 1358756 h 2329115"/>
                <a:gd name="connsiteX12600" fmla="*/ 247963 w 3526278"/>
                <a:gd name="connsiteY12600" fmla="*/ 1377542 h 2329115"/>
                <a:gd name="connsiteX12601" fmla="*/ 245079 w 3526278"/>
                <a:gd name="connsiteY12601" fmla="*/ 1378765 h 2329115"/>
                <a:gd name="connsiteX12602" fmla="*/ 245438 w 3526278"/>
                <a:gd name="connsiteY12602" fmla="*/ 1379631 h 2329115"/>
                <a:gd name="connsiteX12603" fmla="*/ 237842 w 3526278"/>
                <a:gd name="connsiteY12603" fmla="*/ 1397970 h 2329115"/>
                <a:gd name="connsiteX12604" fmla="*/ 236555 w 3526278"/>
                <a:gd name="connsiteY12604" fmla="*/ 1398502 h 2329115"/>
                <a:gd name="connsiteX12605" fmla="*/ 237848 w 3526278"/>
                <a:gd name="connsiteY12605" fmla="*/ 1401770 h 2329115"/>
                <a:gd name="connsiteX12606" fmla="*/ 230066 w 3526278"/>
                <a:gd name="connsiteY12606" fmla="*/ 1421452 h 2329115"/>
                <a:gd name="connsiteX12607" fmla="*/ 227209 w 3526278"/>
                <a:gd name="connsiteY12607" fmla="*/ 1422691 h 2329115"/>
                <a:gd name="connsiteX12608" fmla="*/ 227727 w 3526278"/>
                <a:gd name="connsiteY12608" fmla="*/ 1423911 h 2329115"/>
                <a:gd name="connsiteX12609" fmla="*/ 219945 w 3526278"/>
                <a:gd name="connsiteY12609" fmla="*/ 1442250 h 2329115"/>
                <a:gd name="connsiteX12610" fmla="*/ 218140 w 3526278"/>
                <a:gd name="connsiteY12610" fmla="*/ 1442980 h 2329115"/>
                <a:gd name="connsiteX12611" fmla="*/ 218871 w 3526278"/>
                <a:gd name="connsiteY12611" fmla="*/ 1444786 h 2329115"/>
                <a:gd name="connsiteX12612" fmla="*/ 211274 w 3526278"/>
                <a:gd name="connsiteY12612" fmla="*/ 1463572 h 2329115"/>
                <a:gd name="connsiteX12613" fmla="*/ 210513 w 3526278"/>
                <a:gd name="connsiteY12613" fmla="*/ 1463895 h 2329115"/>
                <a:gd name="connsiteX12614" fmla="*/ 211280 w 3526278"/>
                <a:gd name="connsiteY12614" fmla="*/ 1465660 h 2329115"/>
                <a:gd name="connsiteX12615" fmla="*/ 203314 w 3526278"/>
                <a:gd name="connsiteY12615" fmla="*/ 1483999 h 2329115"/>
                <a:gd name="connsiteX12616" fmla="*/ 200170 w 3526278"/>
                <a:gd name="connsiteY12616" fmla="*/ 1485240 h 2329115"/>
                <a:gd name="connsiteX12617" fmla="*/ 201158 w 3526278"/>
                <a:gd name="connsiteY12617" fmla="*/ 1487800 h 2329115"/>
                <a:gd name="connsiteX12618" fmla="*/ 193562 w 3526278"/>
                <a:gd name="connsiteY12618" fmla="*/ 1507481 h 2329115"/>
                <a:gd name="connsiteX12619" fmla="*/ 192688 w 3526278"/>
                <a:gd name="connsiteY12619" fmla="*/ 1507869 h 2329115"/>
                <a:gd name="connsiteX12620" fmla="*/ 193568 w 3526278"/>
                <a:gd name="connsiteY12620" fmla="*/ 1509940 h 2329115"/>
                <a:gd name="connsiteX12621" fmla="*/ 185786 w 3526278"/>
                <a:gd name="connsiteY12621" fmla="*/ 1528279 h 2329115"/>
                <a:gd name="connsiteX12622" fmla="*/ 183981 w 3526278"/>
                <a:gd name="connsiteY12622" fmla="*/ 1529009 h 2329115"/>
                <a:gd name="connsiteX12623" fmla="*/ 184711 w 3526278"/>
                <a:gd name="connsiteY12623" fmla="*/ 1530814 h 2329115"/>
                <a:gd name="connsiteX12624" fmla="*/ 177115 w 3526278"/>
                <a:gd name="connsiteY12624" fmla="*/ 1549601 h 2329115"/>
                <a:gd name="connsiteX12625" fmla="*/ 175492 w 3526278"/>
                <a:gd name="connsiteY12625" fmla="*/ 1550290 h 2329115"/>
                <a:gd name="connsiteX12626" fmla="*/ 177120 w 3526278"/>
                <a:gd name="connsiteY12626" fmla="*/ 1554219 h 2329115"/>
                <a:gd name="connsiteX12627" fmla="*/ 169523 w 3526278"/>
                <a:gd name="connsiteY12627" fmla="*/ 1572559 h 2329115"/>
                <a:gd name="connsiteX12628" fmla="*/ 168409 w 3526278"/>
                <a:gd name="connsiteY12628" fmla="*/ 1573021 h 2329115"/>
                <a:gd name="connsiteX12629" fmla="*/ 169529 w 3526278"/>
                <a:gd name="connsiteY12629" fmla="*/ 1575726 h 2329115"/>
                <a:gd name="connsiteX12630" fmla="*/ 161933 w 3526278"/>
                <a:gd name="connsiteY12630" fmla="*/ 1594065 h 2329115"/>
                <a:gd name="connsiteX12631" fmla="*/ 160371 w 3526278"/>
                <a:gd name="connsiteY12631" fmla="*/ 1594713 h 2329115"/>
                <a:gd name="connsiteX12632" fmla="*/ 161939 w 3526278"/>
                <a:gd name="connsiteY12632" fmla="*/ 1598499 h 2329115"/>
                <a:gd name="connsiteX12633" fmla="*/ 154954 w 3526278"/>
                <a:gd name="connsiteY12633" fmla="*/ 1615361 h 2329115"/>
                <a:gd name="connsiteX12634" fmla="*/ 156878 w 3526278"/>
                <a:gd name="connsiteY12634" fmla="*/ 1620006 h 2329115"/>
                <a:gd name="connsiteX12635" fmla="*/ 149281 w 3526278"/>
                <a:gd name="connsiteY12635" fmla="*/ 1638346 h 2329115"/>
                <a:gd name="connsiteX12636" fmla="*/ 147687 w 3526278"/>
                <a:gd name="connsiteY12636" fmla="*/ 1639006 h 2329115"/>
                <a:gd name="connsiteX12637" fmla="*/ 149288 w 3526278"/>
                <a:gd name="connsiteY12637" fmla="*/ 1642779 h 2329115"/>
                <a:gd name="connsiteX12638" fmla="*/ 141545 w 3526278"/>
                <a:gd name="connsiteY12638" fmla="*/ 1661025 h 2329115"/>
                <a:gd name="connsiteX12639" fmla="*/ 142962 w 3526278"/>
                <a:gd name="connsiteY12639" fmla="*/ 1664286 h 2329115"/>
                <a:gd name="connsiteX12640" fmla="*/ 134995 w 3526278"/>
                <a:gd name="connsiteY12640" fmla="*/ 1682625 h 2329115"/>
                <a:gd name="connsiteX12641" fmla="*/ 133740 w 3526278"/>
                <a:gd name="connsiteY12641" fmla="*/ 1683121 h 2329115"/>
                <a:gd name="connsiteX12642" fmla="*/ 135372 w 3526278"/>
                <a:gd name="connsiteY12642" fmla="*/ 1687058 h 2329115"/>
                <a:gd name="connsiteX12643" fmla="*/ 127862 w 3526278"/>
                <a:gd name="connsiteY12643" fmla="*/ 1705186 h 2329115"/>
                <a:gd name="connsiteX12644" fmla="*/ 130311 w 3526278"/>
                <a:gd name="connsiteY12644" fmla="*/ 1711096 h 2329115"/>
                <a:gd name="connsiteX12645" fmla="*/ 122715 w 3526278"/>
                <a:gd name="connsiteY12645" fmla="*/ 1729435 h 2329115"/>
                <a:gd name="connsiteX12646" fmla="*/ 122046 w 3526278"/>
                <a:gd name="connsiteY12646" fmla="*/ 1729712 h 2329115"/>
                <a:gd name="connsiteX12647" fmla="*/ 122720 w 3526278"/>
                <a:gd name="connsiteY12647" fmla="*/ 1731338 h 2329115"/>
                <a:gd name="connsiteX12648" fmla="*/ 115211 w 3526278"/>
                <a:gd name="connsiteY12648" fmla="*/ 1749466 h 2329115"/>
                <a:gd name="connsiteX12649" fmla="*/ 117659 w 3526278"/>
                <a:gd name="connsiteY12649" fmla="*/ 1755376 h 2329115"/>
                <a:gd name="connsiteX12650" fmla="*/ 110282 w 3526278"/>
                <a:gd name="connsiteY12650" fmla="*/ 1773187 h 2329115"/>
                <a:gd name="connsiteX12651" fmla="*/ 112598 w 3526278"/>
                <a:gd name="connsiteY12651" fmla="*/ 1778781 h 2329115"/>
                <a:gd name="connsiteX12652" fmla="*/ 105193 w 3526278"/>
                <a:gd name="connsiteY12652" fmla="*/ 1796659 h 2329115"/>
                <a:gd name="connsiteX12653" fmla="*/ 107538 w 3526278"/>
                <a:gd name="connsiteY12653" fmla="*/ 1802186 h 2329115"/>
                <a:gd name="connsiteX12654" fmla="*/ 99756 w 3526278"/>
                <a:gd name="connsiteY12654" fmla="*/ 1820525 h 2329115"/>
                <a:gd name="connsiteX12655" fmla="*/ 99247 w 3526278"/>
                <a:gd name="connsiteY12655" fmla="*/ 1820732 h 2329115"/>
                <a:gd name="connsiteX12656" fmla="*/ 101212 w 3526278"/>
                <a:gd name="connsiteY12656" fmla="*/ 1825591 h 2329115"/>
                <a:gd name="connsiteX12657" fmla="*/ 94228 w 3526278"/>
                <a:gd name="connsiteY12657" fmla="*/ 1842862 h 2329115"/>
                <a:gd name="connsiteX12658" fmla="*/ 96151 w 3526278"/>
                <a:gd name="connsiteY12658" fmla="*/ 1847732 h 2329115"/>
                <a:gd name="connsiteX12659" fmla="*/ 89078 w 3526278"/>
                <a:gd name="connsiteY12659" fmla="*/ 1865643 h 2329115"/>
                <a:gd name="connsiteX12660" fmla="*/ 91091 w 3526278"/>
                <a:gd name="connsiteY12660" fmla="*/ 1870503 h 2329115"/>
                <a:gd name="connsiteX12661" fmla="*/ 85110 w 3526278"/>
                <a:gd name="connsiteY12661" fmla="*/ 1884944 h 2329115"/>
                <a:gd name="connsiteX12662" fmla="*/ 88561 w 3526278"/>
                <a:gd name="connsiteY12662" fmla="*/ 1893276 h 2329115"/>
                <a:gd name="connsiteX12663" fmla="*/ 81052 w 3526278"/>
                <a:gd name="connsiteY12663" fmla="*/ 1911404 h 2329115"/>
                <a:gd name="connsiteX12664" fmla="*/ 83500 w 3526278"/>
                <a:gd name="connsiteY12664" fmla="*/ 1917314 h 2329115"/>
                <a:gd name="connsiteX12665" fmla="*/ 77519 w 3526278"/>
                <a:gd name="connsiteY12665" fmla="*/ 1931754 h 2329115"/>
                <a:gd name="connsiteX12666" fmla="*/ 80969 w 3526278"/>
                <a:gd name="connsiteY12666" fmla="*/ 1940086 h 2329115"/>
                <a:gd name="connsiteX12667" fmla="*/ 73373 w 3526278"/>
                <a:gd name="connsiteY12667" fmla="*/ 1958425 h 2329115"/>
                <a:gd name="connsiteX12668" fmla="*/ 73189 w 3526278"/>
                <a:gd name="connsiteY12668" fmla="*/ 1958502 h 2329115"/>
                <a:gd name="connsiteX12669" fmla="*/ 75909 w 3526278"/>
                <a:gd name="connsiteY12669" fmla="*/ 1965389 h 2329115"/>
                <a:gd name="connsiteX12670" fmla="*/ 70020 w 3526278"/>
                <a:gd name="connsiteY12670" fmla="*/ 1980300 h 2329115"/>
                <a:gd name="connsiteX12671" fmla="*/ 73379 w 3526278"/>
                <a:gd name="connsiteY12671" fmla="*/ 1988793 h 2329115"/>
                <a:gd name="connsiteX12672" fmla="*/ 67109 w 3526278"/>
                <a:gd name="connsiteY12672" fmla="*/ 2004650 h 2329115"/>
                <a:gd name="connsiteX12673" fmla="*/ 70848 w 3526278"/>
                <a:gd name="connsiteY12673" fmla="*/ 2013463 h 2329115"/>
                <a:gd name="connsiteX12674" fmla="*/ 64576 w 3526278"/>
                <a:gd name="connsiteY12674" fmla="*/ 2028246 h 2329115"/>
                <a:gd name="connsiteX12675" fmla="*/ 68317 w 3526278"/>
                <a:gd name="connsiteY12675" fmla="*/ 2036868 h 2329115"/>
                <a:gd name="connsiteX12676" fmla="*/ 61928 w 3526278"/>
                <a:gd name="connsiteY12676" fmla="*/ 2051593 h 2329115"/>
                <a:gd name="connsiteX12677" fmla="*/ 65787 w 3526278"/>
                <a:gd name="connsiteY12677" fmla="*/ 2060274 h 2329115"/>
                <a:gd name="connsiteX12678" fmla="*/ 59275 w 3526278"/>
                <a:gd name="connsiteY12678" fmla="*/ 2074925 h 2329115"/>
                <a:gd name="connsiteX12679" fmla="*/ 63258 w 3526278"/>
                <a:gd name="connsiteY12679" fmla="*/ 2084311 h 2329115"/>
                <a:gd name="connsiteX12680" fmla="*/ 56564 w 3526278"/>
                <a:gd name="connsiteY12680" fmla="*/ 2100086 h 2329115"/>
                <a:gd name="connsiteX12681" fmla="*/ 59462 w 3526278"/>
                <a:gd name="connsiteY12681" fmla="*/ 2107083 h 2329115"/>
                <a:gd name="connsiteX12682" fmla="*/ 52694 w 3526278"/>
                <a:gd name="connsiteY12682" fmla="*/ 2123421 h 2329115"/>
                <a:gd name="connsiteX12683" fmla="*/ 56932 w 3526278"/>
                <a:gd name="connsiteY12683" fmla="*/ 2133651 h 2329115"/>
                <a:gd name="connsiteX12684" fmla="*/ 50862 w 3526278"/>
                <a:gd name="connsiteY12684" fmla="*/ 2148304 h 2329115"/>
                <a:gd name="connsiteX12685" fmla="*/ 54401 w 3526278"/>
                <a:gd name="connsiteY12685" fmla="*/ 2157057 h 2329115"/>
                <a:gd name="connsiteX12686" fmla="*/ 49612 w 3526278"/>
                <a:gd name="connsiteY12686" fmla="*/ 2168900 h 2329115"/>
                <a:gd name="connsiteX12687" fmla="*/ 54401 w 3526278"/>
                <a:gd name="connsiteY12687" fmla="*/ 2180461 h 2329115"/>
                <a:gd name="connsiteX12688" fmla="*/ 48163 w 3526278"/>
                <a:gd name="connsiteY12688" fmla="*/ 2195522 h 2329115"/>
                <a:gd name="connsiteX12689" fmla="*/ 51871 w 3526278"/>
                <a:gd name="connsiteY12689" fmla="*/ 2205131 h 2329115"/>
                <a:gd name="connsiteX12690" fmla="*/ 46942 w 3526278"/>
                <a:gd name="connsiteY12690" fmla="*/ 2217901 h 2329115"/>
                <a:gd name="connsiteX12691" fmla="*/ 51871 w 3526278"/>
                <a:gd name="connsiteY12691" fmla="*/ 2229802 h 2329115"/>
                <a:gd name="connsiteX12692" fmla="*/ 46893 w 3526278"/>
                <a:gd name="connsiteY12692" fmla="*/ 2241820 h 2329115"/>
                <a:gd name="connsiteX12693" fmla="*/ 51871 w 3526278"/>
                <a:gd name="connsiteY12693" fmla="*/ 2253839 h 2329115"/>
                <a:gd name="connsiteX12694" fmla="*/ 46630 w 3526278"/>
                <a:gd name="connsiteY12694" fmla="*/ 2266490 h 2329115"/>
                <a:gd name="connsiteX12695" fmla="*/ 51871 w 3526278"/>
                <a:gd name="connsiteY12695" fmla="*/ 2279142 h 2329115"/>
                <a:gd name="connsiteX12696" fmla="*/ 46893 w 3526278"/>
                <a:gd name="connsiteY12696" fmla="*/ 2291161 h 2329115"/>
                <a:gd name="connsiteX12697" fmla="*/ 51871 w 3526278"/>
                <a:gd name="connsiteY12697" fmla="*/ 2303180 h 2329115"/>
                <a:gd name="connsiteX12698" fmla="*/ 25935 w 3526278"/>
                <a:gd name="connsiteY12698" fmla="*/ 2329115 h 2329115"/>
                <a:gd name="connsiteX12699" fmla="*/ 0 w 3526278"/>
                <a:gd name="connsiteY12699" fmla="*/ 2303180 h 2329115"/>
                <a:gd name="connsiteX12700" fmla="*/ 4978 w 3526278"/>
                <a:gd name="connsiteY12700" fmla="*/ 2291161 h 2329115"/>
                <a:gd name="connsiteX12701" fmla="*/ 0 w 3526278"/>
                <a:gd name="connsiteY12701" fmla="*/ 2279142 h 2329115"/>
                <a:gd name="connsiteX12702" fmla="*/ 5241 w 3526278"/>
                <a:gd name="connsiteY12702" fmla="*/ 2266490 h 2329115"/>
                <a:gd name="connsiteX12703" fmla="*/ 0 w 3526278"/>
                <a:gd name="connsiteY12703" fmla="*/ 2253839 h 2329115"/>
                <a:gd name="connsiteX12704" fmla="*/ 4978 w 3526278"/>
                <a:gd name="connsiteY12704" fmla="*/ 2241820 h 2329115"/>
                <a:gd name="connsiteX12705" fmla="*/ 0 w 3526278"/>
                <a:gd name="connsiteY12705" fmla="*/ 2229802 h 2329115"/>
                <a:gd name="connsiteX12706" fmla="*/ 4929 w 3526278"/>
                <a:gd name="connsiteY12706" fmla="*/ 2217901 h 2329115"/>
                <a:gd name="connsiteX12707" fmla="*/ 0 w 3526278"/>
                <a:gd name="connsiteY12707" fmla="*/ 2205131 h 2329115"/>
                <a:gd name="connsiteX12708" fmla="*/ 6149 w 3526278"/>
                <a:gd name="connsiteY12708" fmla="*/ 2189199 h 2329115"/>
                <a:gd name="connsiteX12709" fmla="*/ 2530 w 3526278"/>
                <a:gd name="connsiteY12709" fmla="*/ 2180461 h 2329115"/>
                <a:gd name="connsiteX12710" fmla="*/ 7319 w 3526278"/>
                <a:gd name="connsiteY12710" fmla="*/ 2168900 h 2329115"/>
                <a:gd name="connsiteX12711" fmla="*/ 2530 w 3526278"/>
                <a:gd name="connsiteY12711" fmla="*/ 2157057 h 2329115"/>
                <a:gd name="connsiteX12712" fmla="*/ 8569 w 3526278"/>
                <a:gd name="connsiteY12712" fmla="*/ 2142121 h 2329115"/>
                <a:gd name="connsiteX12713" fmla="*/ 5061 w 3526278"/>
                <a:gd name="connsiteY12713" fmla="*/ 2133651 h 2329115"/>
                <a:gd name="connsiteX12714" fmla="*/ 11828 w 3526278"/>
                <a:gd name="connsiteY12714" fmla="*/ 2117313 h 2329115"/>
                <a:gd name="connsiteX12715" fmla="*/ 7591 w 3526278"/>
                <a:gd name="connsiteY12715" fmla="*/ 2107083 h 2329115"/>
                <a:gd name="connsiteX12716" fmla="*/ 13614 w 3526278"/>
                <a:gd name="connsiteY12716" fmla="*/ 2092542 h 2329115"/>
                <a:gd name="connsiteX12717" fmla="*/ 10121 w 3526278"/>
                <a:gd name="connsiteY12717" fmla="*/ 2084311 h 2329115"/>
                <a:gd name="connsiteX12718" fmla="*/ 15339 w 3526278"/>
                <a:gd name="connsiteY12718" fmla="*/ 2072013 h 2329115"/>
                <a:gd name="connsiteX12719" fmla="*/ 10121 w 3526278"/>
                <a:gd name="connsiteY12719" fmla="*/ 2060274 h 2329115"/>
                <a:gd name="connsiteX12720" fmla="*/ 16540 w 3526278"/>
                <a:gd name="connsiteY12720" fmla="*/ 2045832 h 2329115"/>
                <a:gd name="connsiteX12721" fmla="*/ 12651 w 3526278"/>
                <a:gd name="connsiteY12721" fmla="*/ 2036868 h 2329115"/>
                <a:gd name="connsiteX12722" fmla="*/ 20231 w 3526278"/>
                <a:gd name="connsiteY12722" fmla="*/ 2019400 h 2329115"/>
                <a:gd name="connsiteX12723" fmla="*/ 17712 w 3526278"/>
                <a:gd name="connsiteY12723" fmla="*/ 2013463 h 2329115"/>
                <a:gd name="connsiteX12724" fmla="*/ 24071 w 3526278"/>
                <a:gd name="connsiteY12724" fmla="*/ 1998477 h 2329115"/>
                <a:gd name="connsiteX12725" fmla="*/ 20242 w 3526278"/>
                <a:gd name="connsiteY12725" fmla="*/ 1988793 h 2329115"/>
                <a:gd name="connsiteX12726" fmla="*/ 26766 w 3526278"/>
                <a:gd name="connsiteY12726" fmla="*/ 1972295 h 2329115"/>
                <a:gd name="connsiteX12727" fmla="*/ 24038 w 3526278"/>
                <a:gd name="connsiteY12727" fmla="*/ 1965389 h 2329115"/>
                <a:gd name="connsiteX12728" fmla="*/ 31623 w 3526278"/>
                <a:gd name="connsiteY12728" fmla="*/ 1946182 h 2329115"/>
                <a:gd name="connsiteX12729" fmla="*/ 29099 w 3526278"/>
                <a:gd name="connsiteY12729" fmla="*/ 1940086 h 2329115"/>
                <a:gd name="connsiteX12730" fmla="*/ 35080 w 3526278"/>
                <a:gd name="connsiteY12730" fmla="*/ 1925646 h 2329115"/>
                <a:gd name="connsiteX12731" fmla="*/ 31629 w 3526278"/>
                <a:gd name="connsiteY12731" fmla="*/ 1917314 h 2329115"/>
                <a:gd name="connsiteX12732" fmla="*/ 39138 w 3526278"/>
                <a:gd name="connsiteY12732" fmla="*/ 1899186 h 2329115"/>
                <a:gd name="connsiteX12733" fmla="*/ 36689 w 3526278"/>
                <a:gd name="connsiteY12733" fmla="*/ 1893276 h 2329115"/>
                <a:gd name="connsiteX12734" fmla="*/ 42671 w 3526278"/>
                <a:gd name="connsiteY12734" fmla="*/ 1878835 h 2329115"/>
                <a:gd name="connsiteX12735" fmla="*/ 39220 w 3526278"/>
                <a:gd name="connsiteY12735" fmla="*/ 1870503 h 2329115"/>
                <a:gd name="connsiteX12736" fmla="*/ 46414 w 3526278"/>
                <a:gd name="connsiteY12736" fmla="*/ 1853134 h 2329115"/>
                <a:gd name="connsiteX12737" fmla="*/ 44280 w 3526278"/>
                <a:gd name="connsiteY12737" fmla="*/ 1847732 h 2329115"/>
                <a:gd name="connsiteX12738" fmla="*/ 51205 w 3526278"/>
                <a:gd name="connsiteY12738" fmla="*/ 1830199 h 2329115"/>
                <a:gd name="connsiteX12739" fmla="*/ 49341 w 3526278"/>
                <a:gd name="connsiteY12739" fmla="*/ 1825591 h 2329115"/>
                <a:gd name="connsiteX12740" fmla="*/ 56656 w 3526278"/>
                <a:gd name="connsiteY12740" fmla="*/ 1807499 h 2329115"/>
                <a:gd name="connsiteX12741" fmla="*/ 54401 w 3526278"/>
                <a:gd name="connsiteY12741" fmla="*/ 1802186 h 2329115"/>
                <a:gd name="connsiteX12742" fmla="*/ 61868 w 3526278"/>
                <a:gd name="connsiteY12742" fmla="*/ 1784589 h 2329115"/>
                <a:gd name="connsiteX12743" fmla="*/ 59462 w 3526278"/>
                <a:gd name="connsiteY12743" fmla="*/ 1778781 h 2329115"/>
                <a:gd name="connsiteX12744" fmla="*/ 67244 w 3526278"/>
                <a:gd name="connsiteY12744" fmla="*/ 1759994 h 2329115"/>
                <a:gd name="connsiteX12745" fmla="*/ 67634 w 3526278"/>
                <a:gd name="connsiteY12745" fmla="*/ 1759832 h 2329115"/>
                <a:gd name="connsiteX12746" fmla="*/ 65788 w 3526278"/>
                <a:gd name="connsiteY12746" fmla="*/ 1755376 h 2329115"/>
                <a:gd name="connsiteX12747" fmla="*/ 73297 w 3526278"/>
                <a:gd name="connsiteY12747" fmla="*/ 1737248 h 2329115"/>
                <a:gd name="connsiteX12748" fmla="*/ 70848 w 3526278"/>
                <a:gd name="connsiteY12748" fmla="*/ 1731338 h 2329115"/>
                <a:gd name="connsiteX12749" fmla="*/ 78445 w 3526278"/>
                <a:gd name="connsiteY12749" fmla="*/ 1712999 h 2329115"/>
                <a:gd name="connsiteX12750" fmla="*/ 79113 w 3526278"/>
                <a:gd name="connsiteY12750" fmla="*/ 1712722 h 2329115"/>
                <a:gd name="connsiteX12751" fmla="*/ 78440 w 3526278"/>
                <a:gd name="connsiteY12751" fmla="*/ 1711096 h 2329115"/>
                <a:gd name="connsiteX12752" fmla="*/ 85948 w 3526278"/>
                <a:gd name="connsiteY12752" fmla="*/ 1692968 h 2329115"/>
                <a:gd name="connsiteX12753" fmla="*/ 83500 w 3526278"/>
                <a:gd name="connsiteY12753" fmla="*/ 1687058 h 2329115"/>
                <a:gd name="connsiteX12754" fmla="*/ 90798 w 3526278"/>
                <a:gd name="connsiteY12754" fmla="*/ 1669438 h 2329115"/>
                <a:gd name="connsiteX12755" fmla="*/ 88560 w 3526278"/>
                <a:gd name="connsiteY12755" fmla="*/ 1664286 h 2329115"/>
                <a:gd name="connsiteX12756" fmla="*/ 96526 w 3526278"/>
                <a:gd name="connsiteY12756" fmla="*/ 1645947 h 2329115"/>
                <a:gd name="connsiteX12757" fmla="*/ 97355 w 3526278"/>
                <a:gd name="connsiteY12757" fmla="*/ 1645619 h 2329115"/>
                <a:gd name="connsiteX12758" fmla="*/ 96151 w 3526278"/>
                <a:gd name="connsiteY12758" fmla="*/ 1642779 h 2329115"/>
                <a:gd name="connsiteX12759" fmla="*/ 103932 w 3526278"/>
                <a:gd name="connsiteY12759" fmla="*/ 1624440 h 2329115"/>
                <a:gd name="connsiteX12760" fmla="*/ 106426 w 3526278"/>
                <a:gd name="connsiteY12760" fmla="*/ 1623431 h 2329115"/>
                <a:gd name="connsiteX12761" fmla="*/ 105007 w 3526278"/>
                <a:gd name="connsiteY12761" fmla="*/ 1620006 h 2329115"/>
                <a:gd name="connsiteX12762" fmla="*/ 111991 w 3526278"/>
                <a:gd name="connsiteY12762" fmla="*/ 1603143 h 2329115"/>
                <a:gd name="connsiteX12763" fmla="*/ 110067 w 3526278"/>
                <a:gd name="connsiteY12763" fmla="*/ 1598499 h 2329115"/>
                <a:gd name="connsiteX12764" fmla="*/ 117664 w 3526278"/>
                <a:gd name="connsiteY12764" fmla="*/ 1580160 h 2329115"/>
                <a:gd name="connsiteX12765" fmla="*/ 119226 w 3526278"/>
                <a:gd name="connsiteY12765" fmla="*/ 1579512 h 2329115"/>
                <a:gd name="connsiteX12766" fmla="*/ 117658 w 3526278"/>
                <a:gd name="connsiteY12766" fmla="*/ 1575726 h 2329115"/>
                <a:gd name="connsiteX12767" fmla="*/ 125254 w 3526278"/>
                <a:gd name="connsiteY12767" fmla="*/ 1557387 h 2329115"/>
                <a:gd name="connsiteX12768" fmla="*/ 126369 w 3526278"/>
                <a:gd name="connsiteY12768" fmla="*/ 1556925 h 2329115"/>
                <a:gd name="connsiteX12769" fmla="*/ 125249 w 3526278"/>
                <a:gd name="connsiteY12769" fmla="*/ 1554219 h 2329115"/>
                <a:gd name="connsiteX12770" fmla="*/ 132845 w 3526278"/>
                <a:gd name="connsiteY12770" fmla="*/ 1535880 h 2329115"/>
                <a:gd name="connsiteX12771" fmla="*/ 134595 w 3526278"/>
                <a:gd name="connsiteY12771" fmla="*/ 1535155 h 2329115"/>
                <a:gd name="connsiteX12772" fmla="*/ 132840 w 3526278"/>
                <a:gd name="connsiteY12772" fmla="*/ 1530814 h 2329115"/>
                <a:gd name="connsiteX12773" fmla="*/ 140436 w 3526278"/>
                <a:gd name="connsiteY12773" fmla="*/ 1512027 h 2329115"/>
                <a:gd name="connsiteX12774" fmla="*/ 141182 w 3526278"/>
                <a:gd name="connsiteY12774" fmla="*/ 1511711 h 2329115"/>
                <a:gd name="connsiteX12775" fmla="*/ 140430 w 3526278"/>
                <a:gd name="connsiteY12775" fmla="*/ 1509940 h 2329115"/>
                <a:gd name="connsiteX12776" fmla="*/ 148213 w 3526278"/>
                <a:gd name="connsiteY12776" fmla="*/ 1491601 h 2329115"/>
                <a:gd name="connsiteX12777" fmla="*/ 150411 w 3526278"/>
                <a:gd name="connsiteY12777" fmla="*/ 1490712 h 2329115"/>
                <a:gd name="connsiteX12778" fmla="*/ 149287 w 3526278"/>
                <a:gd name="connsiteY12778" fmla="*/ 1487800 h 2329115"/>
                <a:gd name="connsiteX12779" fmla="*/ 156883 w 3526278"/>
                <a:gd name="connsiteY12779" fmla="*/ 1468119 h 2329115"/>
                <a:gd name="connsiteX12780" fmla="*/ 157774 w 3526278"/>
                <a:gd name="connsiteY12780" fmla="*/ 1467722 h 2329115"/>
                <a:gd name="connsiteX12781" fmla="*/ 156878 w 3526278"/>
                <a:gd name="connsiteY12781" fmla="*/ 1465660 h 2329115"/>
                <a:gd name="connsiteX12782" fmla="*/ 164845 w 3526278"/>
                <a:gd name="connsiteY12782" fmla="*/ 1447321 h 2329115"/>
                <a:gd name="connsiteX12783" fmla="*/ 167586 w 3526278"/>
                <a:gd name="connsiteY12783" fmla="*/ 1446238 h 2329115"/>
                <a:gd name="connsiteX12784" fmla="*/ 166999 w 3526278"/>
                <a:gd name="connsiteY12784" fmla="*/ 1444786 h 2329115"/>
                <a:gd name="connsiteX12785" fmla="*/ 174596 w 3526278"/>
                <a:gd name="connsiteY12785" fmla="*/ 1425999 h 2329115"/>
                <a:gd name="connsiteX12786" fmla="*/ 175342 w 3526278"/>
                <a:gd name="connsiteY12786" fmla="*/ 1425682 h 2329115"/>
                <a:gd name="connsiteX12787" fmla="*/ 174590 w 3526278"/>
                <a:gd name="connsiteY12787" fmla="*/ 1423911 h 2329115"/>
                <a:gd name="connsiteX12788" fmla="*/ 182372 w 3526278"/>
                <a:gd name="connsiteY12788" fmla="*/ 1405572 h 2329115"/>
                <a:gd name="connsiteX12789" fmla="*/ 185684 w 3526278"/>
                <a:gd name="connsiteY12789" fmla="*/ 1404232 h 2329115"/>
                <a:gd name="connsiteX12790" fmla="*/ 184712 w 3526278"/>
                <a:gd name="connsiteY12790" fmla="*/ 1401770 h 2329115"/>
                <a:gd name="connsiteX12791" fmla="*/ 192494 w 3526278"/>
                <a:gd name="connsiteY12791" fmla="*/ 1382089 h 2329115"/>
                <a:gd name="connsiteX12792" fmla="*/ 194267 w 3526278"/>
                <a:gd name="connsiteY12792" fmla="*/ 1381319 h 2329115"/>
                <a:gd name="connsiteX12793" fmla="*/ 193567 w 3526278"/>
                <a:gd name="connsiteY12793" fmla="*/ 1379631 h 2329115"/>
                <a:gd name="connsiteX12794" fmla="*/ 201163 w 3526278"/>
                <a:gd name="connsiteY12794" fmla="*/ 1361292 h 2329115"/>
                <a:gd name="connsiteX12795" fmla="*/ 204204 w 3526278"/>
                <a:gd name="connsiteY12795" fmla="*/ 1360032 h 2329115"/>
                <a:gd name="connsiteX12796" fmla="*/ 203688 w 3526278"/>
                <a:gd name="connsiteY12796" fmla="*/ 1358756 h 2329115"/>
                <a:gd name="connsiteX12797" fmla="*/ 211284 w 3526278"/>
                <a:gd name="connsiteY12797" fmla="*/ 1339969 h 2329115"/>
                <a:gd name="connsiteX12798" fmla="*/ 214167 w 3526278"/>
                <a:gd name="connsiteY12798" fmla="*/ 1338746 h 2329115"/>
                <a:gd name="connsiteX12799" fmla="*/ 213808 w 3526278"/>
                <a:gd name="connsiteY12799" fmla="*/ 1337881 h 2329115"/>
                <a:gd name="connsiteX12800" fmla="*/ 221406 w 3526278"/>
                <a:gd name="connsiteY12800" fmla="*/ 1319542 h 2329115"/>
                <a:gd name="connsiteX12801" fmla="*/ 222333 w 3526278"/>
                <a:gd name="connsiteY12801" fmla="*/ 1319157 h 2329115"/>
                <a:gd name="connsiteX12802" fmla="*/ 221399 w 3526278"/>
                <a:gd name="connsiteY12802" fmla="*/ 1317007 h 2329115"/>
                <a:gd name="connsiteX12803" fmla="*/ 229552 w 3526278"/>
                <a:gd name="connsiteY12803" fmla="*/ 1298220 h 2329115"/>
                <a:gd name="connsiteX12804" fmla="*/ 233075 w 3526278"/>
                <a:gd name="connsiteY12804" fmla="*/ 1296827 h 2329115"/>
                <a:gd name="connsiteX12805" fmla="*/ 232787 w 3526278"/>
                <a:gd name="connsiteY12805" fmla="*/ 1296132 h 2329115"/>
                <a:gd name="connsiteX12806" fmla="*/ 240383 w 3526278"/>
                <a:gd name="connsiteY12806" fmla="*/ 1277793 h 2329115"/>
                <a:gd name="connsiteX12807" fmla="*/ 243423 w 3526278"/>
                <a:gd name="connsiteY12807" fmla="*/ 1276533 h 2329115"/>
                <a:gd name="connsiteX12808" fmla="*/ 242908 w 3526278"/>
                <a:gd name="connsiteY12808" fmla="*/ 1275257 h 2329115"/>
                <a:gd name="connsiteX12809" fmla="*/ 250504 w 3526278"/>
                <a:gd name="connsiteY12809" fmla="*/ 1256470 h 2329115"/>
                <a:gd name="connsiteX12810" fmla="*/ 253147 w 3526278"/>
                <a:gd name="connsiteY12810" fmla="*/ 1255349 h 2329115"/>
                <a:gd name="connsiteX12811" fmla="*/ 260624 w 3526278"/>
                <a:gd name="connsiteY12811" fmla="*/ 1236414 h 2329115"/>
                <a:gd name="connsiteX12812" fmla="*/ 263512 w 3526278"/>
                <a:gd name="connsiteY12812" fmla="*/ 1235159 h 2329115"/>
                <a:gd name="connsiteX12813" fmla="*/ 270931 w 3526278"/>
                <a:gd name="connsiteY12813" fmla="*/ 1217251 h 2329115"/>
                <a:gd name="connsiteX12814" fmla="*/ 277292 w 3526278"/>
                <a:gd name="connsiteY12814" fmla="*/ 1214616 h 2329115"/>
                <a:gd name="connsiteX12815" fmla="*/ 284662 w 3526278"/>
                <a:gd name="connsiteY12815" fmla="*/ 1196824 h 2329115"/>
                <a:gd name="connsiteX12816" fmla="*/ 287490 w 3526278"/>
                <a:gd name="connsiteY12816" fmla="*/ 1195653 h 2329115"/>
                <a:gd name="connsiteX12817" fmla="*/ 287187 w 3526278"/>
                <a:gd name="connsiteY12817" fmla="*/ 1194921 h 2329115"/>
                <a:gd name="connsiteX12818" fmla="*/ 294784 w 3526278"/>
                <a:gd name="connsiteY12818" fmla="*/ 1176582 h 2329115"/>
                <a:gd name="connsiteX12819" fmla="*/ 297512 w 3526278"/>
                <a:gd name="connsiteY12819" fmla="*/ 1175451 h 2329115"/>
                <a:gd name="connsiteX12820" fmla="*/ 304905 w 3526278"/>
                <a:gd name="connsiteY12820" fmla="*/ 1157605 h 2329115"/>
                <a:gd name="connsiteX12821" fmla="*/ 311582 w 3526278"/>
                <a:gd name="connsiteY12821" fmla="*/ 1154839 h 2329115"/>
                <a:gd name="connsiteX12822" fmla="*/ 318821 w 3526278"/>
                <a:gd name="connsiteY12822" fmla="*/ 1137363 h 2329115"/>
                <a:gd name="connsiteX12823" fmla="*/ 322096 w 3526278"/>
                <a:gd name="connsiteY12823" fmla="*/ 1136006 h 2329115"/>
                <a:gd name="connsiteX12824" fmla="*/ 321345 w 3526278"/>
                <a:gd name="connsiteY12824" fmla="*/ 1134194 h 2329115"/>
                <a:gd name="connsiteX12825" fmla="*/ 328942 w 3526278"/>
                <a:gd name="connsiteY12825" fmla="*/ 1115855 h 2329115"/>
                <a:gd name="connsiteX12826" fmla="*/ 335357 w 3526278"/>
                <a:gd name="connsiteY12826" fmla="*/ 1113198 h 2329115"/>
                <a:gd name="connsiteX12827" fmla="*/ 341593 w 3526278"/>
                <a:gd name="connsiteY12827" fmla="*/ 1098143 h 2329115"/>
                <a:gd name="connsiteX12828" fmla="*/ 344884 w 3526278"/>
                <a:gd name="connsiteY12828" fmla="*/ 1096780 h 2329115"/>
                <a:gd name="connsiteX12829" fmla="*/ 344118 w 3526278"/>
                <a:gd name="connsiteY12829" fmla="*/ 1094975 h 2329115"/>
                <a:gd name="connsiteX12830" fmla="*/ 351900 w 3526278"/>
                <a:gd name="connsiteY12830" fmla="*/ 1076636 h 2329115"/>
                <a:gd name="connsiteX12831" fmla="*/ 359581 w 3526278"/>
                <a:gd name="connsiteY12831" fmla="*/ 1073529 h 2329115"/>
                <a:gd name="connsiteX12832" fmla="*/ 365631 w 3526278"/>
                <a:gd name="connsiteY12832" fmla="*/ 1058924 h 2329115"/>
                <a:gd name="connsiteX12833" fmla="*/ 371065 w 3526278"/>
                <a:gd name="connsiteY12833" fmla="*/ 1056673 h 2329115"/>
                <a:gd name="connsiteX12834" fmla="*/ 378282 w 3526278"/>
                <a:gd name="connsiteY12834" fmla="*/ 1037972 h 2329115"/>
                <a:gd name="connsiteX12835" fmla="*/ 384551 w 3526278"/>
                <a:gd name="connsiteY12835" fmla="*/ 1035186 h 2329115"/>
                <a:gd name="connsiteX12836" fmla="*/ 391119 w 3526278"/>
                <a:gd name="connsiteY12836" fmla="*/ 1019705 h 2329115"/>
                <a:gd name="connsiteX12837" fmla="*/ 395467 w 3526278"/>
                <a:gd name="connsiteY12837" fmla="*/ 1017947 h 2329115"/>
                <a:gd name="connsiteX12838" fmla="*/ 402691 w 3526278"/>
                <a:gd name="connsiteY12838" fmla="*/ 1000912 h 2329115"/>
                <a:gd name="connsiteX12839" fmla="*/ 408607 w 3526278"/>
                <a:gd name="connsiteY12839" fmla="*/ 998519 h 2329115"/>
                <a:gd name="connsiteX12840" fmla="*/ 415341 w 3526278"/>
                <a:gd name="connsiteY12840" fmla="*/ 983016 h 2329115"/>
                <a:gd name="connsiteX12841" fmla="*/ 424329 w 3526278"/>
                <a:gd name="connsiteY12841" fmla="*/ 979467 h 2329115"/>
                <a:gd name="connsiteX12842" fmla="*/ 430338 w 3526278"/>
                <a:gd name="connsiteY12842" fmla="*/ 965305 h 2329115"/>
                <a:gd name="connsiteX12843" fmla="*/ 436746 w 3526278"/>
                <a:gd name="connsiteY12843" fmla="*/ 962714 h 2329115"/>
                <a:gd name="connsiteX12844" fmla="*/ 444070 w 3526278"/>
                <a:gd name="connsiteY12844" fmla="*/ 944167 h 2329115"/>
                <a:gd name="connsiteX12845" fmla="*/ 450364 w 3526278"/>
                <a:gd name="connsiteY12845" fmla="*/ 941433 h 2329115"/>
                <a:gd name="connsiteX12846" fmla="*/ 456722 w 3526278"/>
                <a:gd name="connsiteY12846" fmla="*/ 926085 h 2329115"/>
                <a:gd name="connsiteX12847" fmla="*/ 462505 w 3526278"/>
                <a:gd name="connsiteY12847" fmla="*/ 923689 h 2329115"/>
                <a:gd name="connsiteX12848" fmla="*/ 469373 w 3526278"/>
                <a:gd name="connsiteY12848" fmla="*/ 907108 h 2329115"/>
                <a:gd name="connsiteX12849" fmla="*/ 477948 w 3526278"/>
                <a:gd name="connsiteY12849" fmla="*/ 903556 h 2329115"/>
                <a:gd name="connsiteX12850" fmla="*/ 483660 w 3526278"/>
                <a:gd name="connsiteY12850" fmla="*/ 889767 h 2329115"/>
                <a:gd name="connsiteX12851" fmla="*/ 492655 w 3526278"/>
                <a:gd name="connsiteY12851" fmla="*/ 886041 h 2329115"/>
                <a:gd name="connsiteX12852" fmla="*/ 498470 w 3526278"/>
                <a:gd name="connsiteY12852" fmla="*/ 870974 h 2329115"/>
                <a:gd name="connsiteX12853" fmla="*/ 505987 w 3526278"/>
                <a:gd name="connsiteY12853" fmla="*/ 867633 h 2329115"/>
                <a:gd name="connsiteX12854" fmla="*/ 511121 w 3526278"/>
                <a:gd name="connsiteY12854" fmla="*/ 855237 h 2329115"/>
                <a:gd name="connsiteX12855" fmla="*/ 521751 w 3526278"/>
                <a:gd name="connsiteY12855" fmla="*/ 850834 h 2329115"/>
                <a:gd name="connsiteX12856" fmla="*/ 527569 w 3526278"/>
                <a:gd name="connsiteY12856" fmla="*/ 836446 h 2329115"/>
                <a:gd name="connsiteX12857" fmla="*/ 536995 w 3526278"/>
                <a:gd name="connsiteY12857" fmla="*/ 832447 h 2329115"/>
                <a:gd name="connsiteX12858" fmla="*/ 542751 w 3526278"/>
                <a:gd name="connsiteY12858" fmla="*/ 818549 h 2329115"/>
                <a:gd name="connsiteX12859" fmla="*/ 549743 w 3526278"/>
                <a:gd name="connsiteY12859" fmla="*/ 815652 h 2329115"/>
                <a:gd name="connsiteX12860" fmla="*/ 555587 w 3526278"/>
                <a:gd name="connsiteY12860" fmla="*/ 801208 h 2329115"/>
                <a:gd name="connsiteX12861" fmla="*/ 566864 w 3526278"/>
                <a:gd name="connsiteY12861" fmla="*/ 796426 h 2329115"/>
                <a:gd name="connsiteX12862" fmla="*/ 571849 w 3526278"/>
                <a:gd name="connsiteY12862" fmla="*/ 784390 h 2329115"/>
                <a:gd name="connsiteX12863" fmla="*/ 581319 w 3526278"/>
                <a:gd name="connsiteY12863" fmla="*/ 780467 h 2329115"/>
                <a:gd name="connsiteX12864" fmla="*/ 587030 w 3526278"/>
                <a:gd name="connsiteY12864" fmla="*/ 766678 h 2329115"/>
                <a:gd name="connsiteX12865" fmla="*/ 597450 w 3526278"/>
                <a:gd name="connsiteY12865" fmla="*/ 762362 h 2329115"/>
                <a:gd name="connsiteX12866" fmla="*/ 602397 w 3526278"/>
                <a:gd name="connsiteY12866" fmla="*/ 750416 h 2329115"/>
                <a:gd name="connsiteX12867" fmla="*/ 613080 w 3526278"/>
                <a:gd name="connsiteY12867" fmla="*/ 745992 h 2329115"/>
                <a:gd name="connsiteX12868" fmla="*/ 618659 w 3526278"/>
                <a:gd name="connsiteY12868" fmla="*/ 732519 h 2329115"/>
                <a:gd name="connsiteX12869" fmla="*/ 629395 w 3526278"/>
                <a:gd name="connsiteY12869" fmla="*/ 728072 h 2329115"/>
                <a:gd name="connsiteX12870" fmla="*/ 633841 w 3526278"/>
                <a:gd name="connsiteY12870" fmla="*/ 717337 h 2329115"/>
                <a:gd name="connsiteX12871" fmla="*/ 645468 w 3526278"/>
                <a:gd name="connsiteY12871" fmla="*/ 712520 h 2329115"/>
                <a:gd name="connsiteX12872" fmla="*/ 650285 w 3526278"/>
                <a:gd name="connsiteY12872" fmla="*/ 700891 h 2329115"/>
                <a:gd name="connsiteX12873" fmla="*/ 660248 w 3526278"/>
                <a:gd name="connsiteY12873" fmla="*/ 696764 h 2329115"/>
                <a:gd name="connsiteX12874" fmla="*/ 665467 w 3526278"/>
                <a:gd name="connsiteY12874" fmla="*/ 683550 h 2329115"/>
                <a:gd name="connsiteX12875" fmla="*/ 675805 w 3526278"/>
                <a:gd name="connsiteY12875" fmla="*/ 679058 h 2329115"/>
                <a:gd name="connsiteX12876" fmla="*/ 680834 w 3526278"/>
                <a:gd name="connsiteY12876" fmla="*/ 666917 h 2329115"/>
                <a:gd name="connsiteX12877" fmla="*/ 692780 w 3526278"/>
                <a:gd name="connsiteY12877" fmla="*/ 661969 h 2329115"/>
                <a:gd name="connsiteX12878" fmla="*/ 697096 w 3526278"/>
                <a:gd name="connsiteY12878" fmla="*/ 651550 h 2329115"/>
                <a:gd name="connsiteX12879" fmla="*/ 708018 w 3526278"/>
                <a:gd name="connsiteY12879" fmla="*/ 647026 h 2329115"/>
                <a:gd name="connsiteX12880" fmla="*/ 712648 w 3526278"/>
                <a:gd name="connsiteY12880" fmla="*/ 636369 h 2329115"/>
                <a:gd name="connsiteX12881" fmla="*/ 726965 w 3526278"/>
                <a:gd name="connsiteY12881" fmla="*/ 630714 h 2329115"/>
                <a:gd name="connsiteX12882" fmla="*/ 731254 w 3526278"/>
                <a:gd name="connsiteY12882" fmla="*/ 620107 h 2329115"/>
                <a:gd name="connsiteX12883" fmla="*/ 741951 w 3526278"/>
                <a:gd name="connsiteY12883" fmla="*/ 615569 h 2329115"/>
                <a:gd name="connsiteX12884" fmla="*/ 746436 w 3526278"/>
                <a:gd name="connsiteY12884" fmla="*/ 604741 h 2329115"/>
                <a:gd name="connsiteX12885" fmla="*/ 760333 w 3526278"/>
                <a:gd name="connsiteY12885" fmla="*/ 598983 h 2329115"/>
                <a:gd name="connsiteX12886" fmla="*/ 764333 w 3526278"/>
                <a:gd name="connsiteY12886" fmla="*/ 589559 h 2329115"/>
                <a:gd name="connsiteX12887" fmla="*/ 776334 w 3526278"/>
                <a:gd name="connsiteY12887" fmla="*/ 584706 h 2329115"/>
                <a:gd name="connsiteX12888" fmla="*/ 780595 w 3526278"/>
                <a:gd name="connsiteY12888" fmla="*/ 573667 h 2329115"/>
                <a:gd name="connsiteX12889" fmla="*/ 795599 w 3526278"/>
                <a:gd name="connsiteY12889" fmla="*/ 566998 h 2329115"/>
                <a:gd name="connsiteX12890" fmla="*/ 798307 w 3526278"/>
                <a:gd name="connsiteY12890" fmla="*/ 560460 h 2329115"/>
                <a:gd name="connsiteX12891" fmla="*/ 813624 w 3526278"/>
                <a:gd name="connsiteY12891" fmla="*/ 554116 h 2329115"/>
                <a:gd name="connsiteX12892" fmla="*/ 817284 w 3526278"/>
                <a:gd name="connsiteY12892" fmla="*/ 545279 h 2329115"/>
                <a:gd name="connsiteX12893" fmla="*/ 827387 w 3526278"/>
                <a:gd name="connsiteY12893" fmla="*/ 541094 h 2329115"/>
                <a:gd name="connsiteX12894" fmla="*/ 832466 w 3526278"/>
                <a:gd name="connsiteY12894" fmla="*/ 528832 h 2329115"/>
                <a:gd name="connsiteX12895" fmla="*/ 847667 w 3526278"/>
                <a:gd name="connsiteY12895" fmla="*/ 522536 h 2329115"/>
                <a:gd name="connsiteX12896" fmla="*/ 850363 w 3526278"/>
                <a:gd name="connsiteY12896" fmla="*/ 516181 h 2329115"/>
                <a:gd name="connsiteX12897" fmla="*/ 865381 w 3526278"/>
                <a:gd name="connsiteY12897" fmla="*/ 510108 h 2329115"/>
                <a:gd name="connsiteX12898" fmla="*/ 869154 w 3526278"/>
                <a:gd name="connsiteY12898" fmla="*/ 500999 h 2329115"/>
                <a:gd name="connsiteX12899" fmla="*/ 883703 w 3526278"/>
                <a:gd name="connsiteY12899" fmla="*/ 494973 h 2329115"/>
                <a:gd name="connsiteX12900" fmla="*/ 887051 w 3526278"/>
                <a:gd name="connsiteY12900" fmla="*/ 487082 h 2329115"/>
                <a:gd name="connsiteX12901" fmla="*/ 903329 w 3526278"/>
                <a:gd name="connsiteY12901" fmla="*/ 480501 h 2329115"/>
                <a:gd name="connsiteX12902" fmla="*/ 905843 w 3526278"/>
                <a:gd name="connsiteY12902" fmla="*/ 474431 h 2329115"/>
                <a:gd name="connsiteX12903" fmla="*/ 919741 w 3526278"/>
                <a:gd name="connsiteY12903" fmla="*/ 468674 h 2329115"/>
                <a:gd name="connsiteX12904" fmla="*/ 923740 w 3526278"/>
                <a:gd name="connsiteY12904" fmla="*/ 459249 h 2329115"/>
                <a:gd name="connsiteX12905" fmla="*/ 939389 w 3526278"/>
                <a:gd name="connsiteY12905" fmla="*/ 452922 h 2329115"/>
                <a:gd name="connsiteX12906" fmla="*/ 942532 w 3526278"/>
                <a:gd name="connsiteY12906" fmla="*/ 445333 h 2329115"/>
                <a:gd name="connsiteX12907" fmla="*/ 957586 w 3526278"/>
                <a:gd name="connsiteY12907" fmla="*/ 439097 h 2329115"/>
                <a:gd name="connsiteX12908" fmla="*/ 960244 w 3526278"/>
                <a:gd name="connsiteY12908" fmla="*/ 432682 h 2329115"/>
                <a:gd name="connsiteX12909" fmla="*/ 976825 w 3526278"/>
                <a:gd name="connsiteY12909" fmla="*/ 425814 h 2329115"/>
                <a:gd name="connsiteX12910" fmla="*/ 979221 w 3526278"/>
                <a:gd name="connsiteY12910" fmla="*/ 420031 h 2329115"/>
                <a:gd name="connsiteX12911" fmla="*/ 993826 w 3526278"/>
                <a:gd name="connsiteY12911" fmla="*/ 413980 h 2329115"/>
                <a:gd name="connsiteX12912" fmla="*/ 996933 w 3526278"/>
                <a:gd name="connsiteY12912" fmla="*/ 406299 h 2329115"/>
                <a:gd name="connsiteX12913" fmla="*/ 1015272 w 3526278"/>
                <a:gd name="connsiteY12913" fmla="*/ 398517 h 2329115"/>
                <a:gd name="connsiteX12914" fmla="*/ 1016186 w 3526278"/>
                <a:gd name="connsiteY12914" fmla="*/ 398905 h 2329115"/>
                <a:gd name="connsiteX12915" fmla="*/ 1018440 w 3526278"/>
                <a:gd name="connsiteY12915" fmla="*/ 393462 h 2329115"/>
                <a:gd name="connsiteX12916" fmla="*/ 1033494 w 3526278"/>
                <a:gd name="connsiteY12916" fmla="*/ 387226 h 2329115"/>
                <a:gd name="connsiteX12917" fmla="*/ 1036152 w 3526278"/>
                <a:gd name="connsiteY12917" fmla="*/ 380811 h 2329115"/>
                <a:gd name="connsiteX12918" fmla="*/ 1050891 w 3526278"/>
                <a:gd name="connsiteY12918" fmla="*/ 374706 h 2329115"/>
                <a:gd name="connsiteX12919" fmla="*/ 1054049 w 3526278"/>
                <a:gd name="connsiteY12919" fmla="*/ 367080 h 2329115"/>
                <a:gd name="connsiteX12920" fmla="*/ 1072836 w 3526278"/>
                <a:gd name="connsiteY12920" fmla="*/ 359299 h 2329115"/>
                <a:gd name="connsiteX12921" fmla="*/ 1074108 w 3526278"/>
                <a:gd name="connsiteY12921" fmla="*/ 359825 h 2329115"/>
                <a:gd name="connsiteX12922" fmla="*/ 1075372 w 3526278"/>
                <a:gd name="connsiteY12922" fmla="*/ 356774 h 2329115"/>
                <a:gd name="connsiteX12923" fmla="*/ 1090573 w 3526278"/>
                <a:gd name="connsiteY12923" fmla="*/ 350477 h 2329115"/>
                <a:gd name="connsiteX12924" fmla="*/ 1093269 w 3526278"/>
                <a:gd name="connsiteY12924" fmla="*/ 344123 h 2329115"/>
                <a:gd name="connsiteX12925" fmla="*/ 1112056 w 3526278"/>
                <a:gd name="connsiteY12925" fmla="*/ 336526 h 2329115"/>
                <a:gd name="connsiteX12926" fmla="*/ 1112102 w 3526278"/>
                <a:gd name="connsiteY12926" fmla="*/ 336544 h 2329115"/>
                <a:gd name="connsiteX12927" fmla="*/ 1114591 w 3526278"/>
                <a:gd name="connsiteY12927" fmla="*/ 330391 h 2329115"/>
                <a:gd name="connsiteX12928" fmla="*/ 1131085 w 3526278"/>
                <a:gd name="connsiteY12928" fmla="*/ 323392 h 2329115"/>
                <a:gd name="connsiteX12929" fmla="*/ 1132487 w 3526278"/>
                <a:gd name="connsiteY12929" fmla="*/ 320085 h 2329115"/>
                <a:gd name="connsiteX12930" fmla="*/ 1151274 w 3526278"/>
                <a:gd name="connsiteY12930" fmla="*/ 312489 h 2329115"/>
                <a:gd name="connsiteX12931" fmla="*/ 1151866 w 3526278"/>
                <a:gd name="connsiteY12931" fmla="*/ 312728 h 2329115"/>
                <a:gd name="connsiteX12932" fmla="*/ 1153810 w 3526278"/>
                <a:gd name="connsiteY12932" fmla="*/ 307805 h 2329115"/>
                <a:gd name="connsiteX12933" fmla="*/ 1170669 w 3526278"/>
                <a:gd name="connsiteY12933" fmla="*/ 300480 h 2329115"/>
                <a:gd name="connsiteX12934" fmla="*/ 1172078 w 3526278"/>
                <a:gd name="connsiteY12934" fmla="*/ 297313 h 2329115"/>
                <a:gd name="connsiteX12935" fmla="*/ 1191536 w 3526278"/>
                <a:gd name="connsiteY12935" fmla="*/ 289802 h 2329115"/>
                <a:gd name="connsiteX12936" fmla="*/ 1193029 w 3526278"/>
                <a:gd name="connsiteY12936" fmla="*/ 286111 h 2329115"/>
                <a:gd name="connsiteX12937" fmla="*/ 1211368 w 3526278"/>
                <a:gd name="connsiteY12937" fmla="*/ 278330 h 2329115"/>
                <a:gd name="connsiteX12938" fmla="*/ 1212230 w 3526278"/>
                <a:gd name="connsiteY12938" fmla="*/ 278696 h 2329115"/>
                <a:gd name="connsiteX12939" fmla="*/ 1213456 w 3526278"/>
                <a:gd name="connsiteY12939" fmla="*/ 275805 h 2329115"/>
                <a:gd name="connsiteX12940" fmla="*/ 1232243 w 3526278"/>
                <a:gd name="connsiteY12940" fmla="*/ 268209 h 2329115"/>
                <a:gd name="connsiteX12941" fmla="*/ 1232835 w 3526278"/>
                <a:gd name="connsiteY12941" fmla="*/ 268448 h 2329115"/>
                <a:gd name="connsiteX12942" fmla="*/ 1234779 w 3526278"/>
                <a:gd name="connsiteY12942" fmla="*/ 263524 h 2329115"/>
                <a:gd name="connsiteX12943" fmla="*/ 1253118 w 3526278"/>
                <a:gd name="connsiteY12943" fmla="*/ 255558 h 2329115"/>
                <a:gd name="connsiteX12944" fmla="*/ 1254153 w 3526278"/>
                <a:gd name="connsiteY12944" fmla="*/ 256007 h 2329115"/>
                <a:gd name="connsiteX12945" fmla="*/ 1255206 w 3526278"/>
                <a:gd name="connsiteY12945" fmla="*/ 253403 h 2329115"/>
                <a:gd name="connsiteX12946" fmla="*/ 1273993 w 3526278"/>
                <a:gd name="connsiteY12946" fmla="*/ 245436 h 2329115"/>
                <a:gd name="connsiteX12947" fmla="*/ 1275098 w 3526278"/>
                <a:gd name="connsiteY12947" fmla="*/ 245905 h 2329115"/>
                <a:gd name="connsiteX12948" fmla="*/ 1276528 w 3526278"/>
                <a:gd name="connsiteY12948" fmla="*/ 242202 h 2329115"/>
                <a:gd name="connsiteX12949" fmla="*/ 1294781 w 3526278"/>
                <a:gd name="connsiteY12949" fmla="*/ 234089 h 2329115"/>
                <a:gd name="connsiteX12950" fmla="*/ 1294795 w 3526278"/>
                <a:gd name="connsiteY12950" fmla="*/ 234056 h 2329115"/>
                <a:gd name="connsiteX12951" fmla="*/ 1314477 w 3526278"/>
                <a:gd name="connsiteY12951" fmla="*/ 226460 h 2329115"/>
                <a:gd name="connsiteX12952" fmla="*/ 1314943 w 3526278"/>
                <a:gd name="connsiteY12952" fmla="*/ 226640 h 2329115"/>
                <a:gd name="connsiteX12953" fmla="*/ 1316118 w 3526278"/>
                <a:gd name="connsiteY12953" fmla="*/ 223935 h 2329115"/>
                <a:gd name="connsiteX12954" fmla="*/ 1335352 w 3526278"/>
                <a:gd name="connsiteY12954" fmla="*/ 216339 h 2329115"/>
                <a:gd name="connsiteX12955" fmla="*/ 1335413 w 3526278"/>
                <a:gd name="connsiteY12955" fmla="*/ 216363 h 2329115"/>
                <a:gd name="connsiteX12956" fmla="*/ 1336545 w 3526278"/>
                <a:gd name="connsiteY12956" fmla="*/ 213814 h 2329115"/>
                <a:gd name="connsiteX12957" fmla="*/ 1356227 w 3526278"/>
                <a:gd name="connsiteY12957" fmla="*/ 206218 h 2329115"/>
                <a:gd name="connsiteX12958" fmla="*/ 1358447 w 3526278"/>
                <a:gd name="connsiteY12958" fmla="*/ 207075 h 2329115"/>
                <a:gd name="connsiteX12959" fmla="*/ 1360027 w 3526278"/>
                <a:gd name="connsiteY12959" fmla="*/ 202983 h 2329115"/>
                <a:gd name="connsiteX12960" fmla="*/ 1378366 w 3526278"/>
                <a:gd name="connsiteY12960" fmla="*/ 194831 h 2329115"/>
                <a:gd name="connsiteX12961" fmla="*/ 1380197 w 3526278"/>
                <a:gd name="connsiteY12961" fmla="*/ 195645 h 2329115"/>
                <a:gd name="connsiteX12962" fmla="*/ 1380454 w 3526278"/>
                <a:gd name="connsiteY12962" fmla="*/ 195022 h 2329115"/>
                <a:gd name="connsiteX12963" fmla="*/ 1399241 w 3526278"/>
                <a:gd name="connsiteY12963" fmla="*/ 187240 h 2329115"/>
                <a:gd name="connsiteX12964" fmla="*/ 1400512 w 3526278"/>
                <a:gd name="connsiteY12964" fmla="*/ 187766 h 2329115"/>
                <a:gd name="connsiteX12965" fmla="*/ 1401776 w 3526278"/>
                <a:gd name="connsiteY12965" fmla="*/ 184715 h 2329115"/>
                <a:gd name="connsiteX12966" fmla="*/ 1420115 w 3526278"/>
                <a:gd name="connsiteY12966" fmla="*/ 177119 h 2329115"/>
                <a:gd name="connsiteX12967" fmla="*/ 1421893 w 3526278"/>
                <a:gd name="connsiteY12967" fmla="*/ 177855 h 2329115"/>
                <a:gd name="connsiteX12968" fmla="*/ 1422203 w 3526278"/>
                <a:gd name="connsiteY12968" fmla="*/ 177125 h 2329115"/>
                <a:gd name="connsiteX12969" fmla="*/ 1440990 w 3526278"/>
                <a:gd name="connsiteY12969" fmla="*/ 169528 h 2329115"/>
                <a:gd name="connsiteX12970" fmla="*/ 1443164 w 3526278"/>
                <a:gd name="connsiteY12970" fmla="*/ 170407 h 2329115"/>
                <a:gd name="connsiteX12971" fmla="*/ 1443526 w 3526278"/>
                <a:gd name="connsiteY12971" fmla="*/ 169534 h 2329115"/>
                <a:gd name="connsiteX12972" fmla="*/ 1461865 w 3526278"/>
                <a:gd name="connsiteY12972" fmla="*/ 161938 h 2329115"/>
                <a:gd name="connsiteX12973" fmla="*/ 1464532 w 3526278"/>
                <a:gd name="connsiteY12973" fmla="*/ 163042 h 2329115"/>
                <a:gd name="connsiteX12974" fmla="*/ 1466483 w 3526278"/>
                <a:gd name="connsiteY12974" fmla="*/ 158332 h 2329115"/>
                <a:gd name="connsiteX12975" fmla="*/ 1485270 w 3526278"/>
                <a:gd name="connsiteY12975" fmla="*/ 150551 h 2329115"/>
                <a:gd name="connsiteX12976" fmla="*/ 1487436 w 3526278"/>
                <a:gd name="connsiteY12976" fmla="*/ 151447 h 2329115"/>
                <a:gd name="connsiteX12977" fmla="*/ 1487805 w 3526278"/>
                <a:gd name="connsiteY12977" fmla="*/ 150556 h 2329115"/>
                <a:gd name="connsiteX12978" fmla="*/ 1506145 w 3526278"/>
                <a:gd name="connsiteY12978" fmla="*/ 142960 h 2329115"/>
                <a:gd name="connsiteX12979" fmla="*/ 1507922 w 3526278"/>
                <a:gd name="connsiteY12979" fmla="*/ 143696 h 2329115"/>
                <a:gd name="connsiteX12980" fmla="*/ 1508232 w 3526278"/>
                <a:gd name="connsiteY12980" fmla="*/ 142966 h 2329115"/>
                <a:gd name="connsiteX12981" fmla="*/ 1527019 w 3526278"/>
                <a:gd name="connsiteY12981" fmla="*/ 135369 h 2329115"/>
                <a:gd name="connsiteX12982" fmla="*/ 1531361 w 3526278"/>
                <a:gd name="connsiteY12982" fmla="*/ 137125 h 2329115"/>
                <a:gd name="connsiteX12983" fmla="*/ 1532085 w 3526278"/>
                <a:gd name="connsiteY12983" fmla="*/ 135376 h 2329115"/>
                <a:gd name="connsiteX12984" fmla="*/ 1550425 w 3526278"/>
                <a:gd name="connsiteY12984" fmla="*/ 127779 h 2329115"/>
                <a:gd name="connsiteX12985" fmla="*/ 1553131 w 3526278"/>
                <a:gd name="connsiteY12985" fmla="*/ 128900 h 2329115"/>
                <a:gd name="connsiteX12986" fmla="*/ 1553593 w 3526278"/>
                <a:gd name="connsiteY12986" fmla="*/ 127785 h 2329115"/>
                <a:gd name="connsiteX12987" fmla="*/ 1571932 w 3526278"/>
                <a:gd name="connsiteY12987" fmla="*/ 120188 h 2329115"/>
                <a:gd name="connsiteX12988" fmla="*/ 1575520 w 3526278"/>
                <a:gd name="connsiteY12988" fmla="*/ 121675 h 2329115"/>
                <a:gd name="connsiteX12989" fmla="*/ 1576366 w 3526278"/>
                <a:gd name="connsiteY12989" fmla="*/ 119484 h 2329115"/>
                <a:gd name="connsiteX12990" fmla="*/ 1594705 w 3526278"/>
                <a:gd name="connsiteY12990" fmla="*/ 111332 h 2329115"/>
                <a:gd name="connsiteX12991" fmla="*/ 1599383 w 3526278"/>
                <a:gd name="connsiteY12991" fmla="*/ 113412 h 2329115"/>
                <a:gd name="connsiteX12992" fmla="*/ 1616212 w 3526278"/>
                <a:gd name="connsiteY12992" fmla="*/ 106272 h 2329115"/>
                <a:gd name="connsiteX12993" fmla="*/ 1619984 w 3526278"/>
                <a:gd name="connsiteY12993" fmla="*/ 107872 h 2329115"/>
                <a:gd name="connsiteX12994" fmla="*/ 1620645 w 3526278"/>
                <a:gd name="connsiteY12994" fmla="*/ 106277 h 2329115"/>
                <a:gd name="connsiteX12995" fmla="*/ 1638984 w 3526278"/>
                <a:gd name="connsiteY12995" fmla="*/ 98681 h 2329115"/>
                <a:gd name="connsiteX12996" fmla="*/ 1642138 w 3526278"/>
                <a:gd name="connsiteY12996" fmla="*/ 99987 h 2329115"/>
                <a:gd name="connsiteX12997" fmla="*/ 1642523 w 3526278"/>
                <a:gd name="connsiteY12997" fmla="*/ 99057 h 2329115"/>
                <a:gd name="connsiteX12998" fmla="*/ 1661757 w 3526278"/>
                <a:gd name="connsiteY12998" fmla="*/ 91090 h 2329115"/>
                <a:gd name="connsiteX12999" fmla="*/ 1666511 w 3526278"/>
                <a:gd name="connsiteY12999" fmla="*/ 93059 h 2329115"/>
                <a:gd name="connsiteX13000" fmla="*/ 1683896 w 3526278"/>
                <a:gd name="connsiteY13000" fmla="*/ 86029 h 2329115"/>
                <a:gd name="connsiteX13001" fmla="*/ 1689558 w 3526278"/>
                <a:gd name="connsiteY13001" fmla="*/ 88318 h 2329115"/>
                <a:gd name="connsiteX13002" fmla="*/ 1707301 w 3526278"/>
                <a:gd name="connsiteY13002" fmla="*/ 80969 h 2329115"/>
                <a:gd name="connsiteX13003" fmla="*/ 1709380 w 3526278"/>
                <a:gd name="connsiteY13003" fmla="*/ 81829 h 2329115"/>
                <a:gd name="connsiteX13004" fmla="*/ 1709760 w 3526278"/>
                <a:gd name="connsiteY13004" fmla="*/ 80974 h 2329115"/>
                <a:gd name="connsiteX13005" fmla="*/ 1729441 w 3526278"/>
                <a:gd name="connsiteY13005" fmla="*/ 73378 h 2329115"/>
                <a:gd name="connsiteX13006" fmla="*/ 1733238 w 3526278"/>
                <a:gd name="connsiteY13006" fmla="*/ 74843 h 2329115"/>
                <a:gd name="connsiteX13007" fmla="*/ 1733242 w 3526278"/>
                <a:gd name="connsiteY13007" fmla="*/ 74833 h 2329115"/>
                <a:gd name="connsiteX13008" fmla="*/ 1751581 w 3526278"/>
                <a:gd name="connsiteY13008" fmla="*/ 67052 h 2329115"/>
                <a:gd name="connsiteX13009" fmla="*/ 1757107 w 3526278"/>
                <a:gd name="connsiteY13009" fmla="*/ 69396 h 2329115"/>
                <a:gd name="connsiteX13010" fmla="*/ 1774986 w 3526278"/>
                <a:gd name="connsiteY13010" fmla="*/ 61991 h 2329115"/>
                <a:gd name="connsiteX13011" fmla="*/ 1780580 w 3526278"/>
                <a:gd name="connsiteY13011" fmla="*/ 64308 h 2329115"/>
                <a:gd name="connsiteX13012" fmla="*/ 1798391 w 3526278"/>
                <a:gd name="connsiteY13012" fmla="*/ 56931 h 2329115"/>
                <a:gd name="connsiteX13013" fmla="*/ 1804301 w 3526278"/>
                <a:gd name="connsiteY13013" fmla="*/ 59378 h 2329115"/>
                <a:gd name="connsiteX13014" fmla="*/ 1822428 w 3526278"/>
                <a:gd name="connsiteY13014" fmla="*/ 51870 h 2329115"/>
                <a:gd name="connsiteX13015" fmla="*/ 1827707 w 3526278"/>
                <a:gd name="connsiteY13015" fmla="*/ 54056 h 2329115"/>
                <a:gd name="connsiteX13016" fmla="*/ 1845201 w 3526278"/>
                <a:gd name="connsiteY13016" fmla="*/ 46811 h 2329115"/>
                <a:gd name="connsiteX13017" fmla="*/ 1850062 w 3526278"/>
                <a:gd name="connsiteY13017" fmla="*/ 48824 h 2329115"/>
                <a:gd name="connsiteX13018" fmla="*/ 1867974 w 3526278"/>
                <a:gd name="connsiteY13018" fmla="*/ 41750 h 2329115"/>
                <a:gd name="connsiteX13019" fmla="*/ 1876301 w 3526278"/>
                <a:gd name="connsiteY13019" fmla="*/ 45039 h 2329115"/>
                <a:gd name="connsiteX13020" fmla="*/ 1891379 w 3526278"/>
                <a:gd name="connsiteY13020" fmla="*/ 39220 h 2329115"/>
                <a:gd name="connsiteX13021" fmla="*/ 1896735 w 3526278"/>
                <a:gd name="connsiteY13021" fmla="*/ 41287 h 2329115"/>
                <a:gd name="connsiteX13022" fmla="*/ 1914784 w 3526278"/>
                <a:gd name="connsiteY13022" fmla="*/ 34159 h 2329115"/>
                <a:gd name="connsiteX13023" fmla="*/ 1920303 w 3526278"/>
                <a:gd name="connsiteY13023" fmla="*/ 36339 h 2329115"/>
                <a:gd name="connsiteX13024" fmla="*/ 1938188 w 3526278"/>
                <a:gd name="connsiteY13024" fmla="*/ 29099 h 2329115"/>
                <a:gd name="connsiteX13025" fmla="*/ 1945198 w 3526278"/>
                <a:gd name="connsiteY13025" fmla="*/ 31937 h 2329115"/>
                <a:gd name="connsiteX13026" fmla="*/ 1961594 w 3526278"/>
                <a:gd name="connsiteY13026" fmla="*/ 25303 h 2329115"/>
                <a:gd name="connsiteX13027" fmla="*/ 1971494 w 3526278"/>
                <a:gd name="connsiteY13027" fmla="*/ 29308 h 2329115"/>
                <a:gd name="connsiteX13028" fmla="*/ 1986896 w 3526278"/>
                <a:gd name="connsiteY13028" fmla="*/ 22773 h 2329115"/>
                <a:gd name="connsiteX13029" fmla="*/ 1992723 w 3526278"/>
                <a:gd name="connsiteY13029" fmla="*/ 25245 h 2329115"/>
                <a:gd name="connsiteX13030" fmla="*/ 2009669 w 3526278"/>
                <a:gd name="connsiteY13030" fmla="*/ 17712 h 2329115"/>
                <a:gd name="connsiteX13031" fmla="*/ 2018317 w 3526278"/>
                <a:gd name="connsiteY13031" fmla="*/ 21557 h 2329115"/>
                <a:gd name="connsiteX13032" fmla="*/ 2033707 w 3526278"/>
                <a:gd name="connsiteY13032" fmla="*/ 15182 h 2329115"/>
                <a:gd name="connsiteX13033" fmla="*/ 2042177 w 3526278"/>
                <a:gd name="connsiteY13033" fmla="*/ 18690 h 2329115"/>
                <a:gd name="connsiteX13034" fmla="*/ 2057112 w 3526278"/>
                <a:gd name="connsiteY13034" fmla="*/ 12651 h 2329115"/>
                <a:gd name="connsiteX13035" fmla="*/ 2066217 w 3526278"/>
                <a:gd name="connsiteY13035" fmla="*/ 16333 h 2329115"/>
                <a:gd name="connsiteX13036" fmla="*/ 2080516 w 3526278"/>
                <a:gd name="connsiteY13036" fmla="*/ 10121 h 2329115"/>
                <a:gd name="connsiteX13037" fmla="*/ 2092123 w 3526278"/>
                <a:gd name="connsiteY13037" fmla="*/ 15163 h 2329115"/>
                <a:gd name="connsiteX13038" fmla="*/ 2105186 w 3526278"/>
                <a:gd name="connsiteY13038" fmla="*/ 10121 h 2329115"/>
                <a:gd name="connsiteX13039" fmla="*/ 2114795 w 3526278"/>
                <a:gd name="connsiteY13039" fmla="*/ 13829 h 2329115"/>
                <a:gd name="connsiteX13040" fmla="*/ 2129857 w 3526278"/>
                <a:gd name="connsiteY13040" fmla="*/ 7591 h 2329115"/>
                <a:gd name="connsiteX13041" fmla="*/ 2138821 w 3526278"/>
                <a:gd name="connsiteY13041" fmla="*/ 11304 h 2329115"/>
                <a:gd name="connsiteX13042" fmla="*/ 2153895 w 3526278"/>
                <a:gd name="connsiteY13042" fmla="*/ 5061 h 2329115"/>
                <a:gd name="connsiteX13043" fmla="*/ 2165457 w 3526278"/>
                <a:gd name="connsiteY13043" fmla="*/ 9850 h 2329115"/>
                <a:gd name="connsiteX13044" fmla="*/ 2177300 w 3526278"/>
                <a:gd name="connsiteY13044" fmla="*/ 5061 h 2329115"/>
                <a:gd name="connsiteX13045" fmla="*/ 2187333 w 3526278"/>
                <a:gd name="connsiteY13045" fmla="*/ 9117 h 2329115"/>
                <a:gd name="connsiteX13046" fmla="*/ 2203235 w 3526278"/>
                <a:gd name="connsiteY13046" fmla="*/ 2530 h 2329115"/>
                <a:gd name="connsiteX13047" fmla="*/ 2214797 w 3526278"/>
                <a:gd name="connsiteY13047" fmla="*/ 7319 h 2329115"/>
                <a:gd name="connsiteX13048" fmla="*/ 2226640 w 3526278"/>
                <a:gd name="connsiteY13048" fmla="*/ 2530 h 2329115"/>
                <a:gd name="connsiteX13049" fmla="*/ 2235746 w 3526278"/>
                <a:gd name="connsiteY13049" fmla="*/ 6212 h 232911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</a:cxnLst>
              <a:rect l="l" t="t" r="r" b="b"/>
              <a:pathLst>
                <a:path w="3526278" h="2329115">
                  <a:moveTo>
                    <a:pt x="2897244" y="626477"/>
                  </a:moveTo>
                  <a:lnTo>
                    <a:pt x="2883424" y="631811"/>
                  </a:lnTo>
                  <a:lnTo>
                    <a:pt x="2879445" y="641419"/>
                  </a:lnTo>
                  <a:lnTo>
                    <a:pt x="2868860" y="645803"/>
                  </a:lnTo>
                  <a:lnTo>
                    <a:pt x="2866422" y="651423"/>
                  </a:lnTo>
                  <a:lnTo>
                    <a:pt x="2880536" y="645976"/>
                  </a:lnTo>
                  <a:lnTo>
                    <a:pt x="2884515" y="636369"/>
                  </a:lnTo>
                  <a:lnTo>
                    <a:pt x="2894935" y="632052"/>
                  </a:lnTo>
                  <a:close/>
                  <a:moveTo>
                    <a:pt x="1864746" y="614073"/>
                  </a:moveTo>
                  <a:lnTo>
                    <a:pt x="1850910" y="620076"/>
                  </a:lnTo>
                  <a:lnTo>
                    <a:pt x="1848358" y="626237"/>
                  </a:lnTo>
                  <a:lnTo>
                    <a:pt x="1837531" y="630722"/>
                  </a:lnTo>
                  <a:lnTo>
                    <a:pt x="1835160" y="636310"/>
                  </a:lnTo>
                  <a:lnTo>
                    <a:pt x="1849045" y="630950"/>
                  </a:lnTo>
                  <a:lnTo>
                    <a:pt x="1853430" y="620107"/>
                  </a:lnTo>
                  <a:lnTo>
                    <a:pt x="1864127" y="615569"/>
                  </a:lnTo>
                  <a:close/>
                  <a:moveTo>
                    <a:pt x="1415734" y="614025"/>
                  </a:moveTo>
                  <a:lnTo>
                    <a:pt x="1401787" y="620076"/>
                  </a:lnTo>
                  <a:lnTo>
                    <a:pt x="1399235" y="626237"/>
                  </a:lnTo>
                  <a:lnTo>
                    <a:pt x="1388501" y="630684"/>
                  </a:lnTo>
                  <a:lnTo>
                    <a:pt x="1386195" y="636248"/>
                  </a:lnTo>
                  <a:lnTo>
                    <a:pt x="1399922" y="630951"/>
                  </a:lnTo>
                  <a:lnTo>
                    <a:pt x="1404306" y="620107"/>
                  </a:lnTo>
                  <a:lnTo>
                    <a:pt x="1415095" y="615529"/>
                  </a:lnTo>
                  <a:close/>
                  <a:moveTo>
                    <a:pt x="2763223" y="613516"/>
                  </a:moveTo>
                  <a:lnTo>
                    <a:pt x="2749313" y="619698"/>
                  </a:lnTo>
                  <a:lnTo>
                    <a:pt x="2746605" y="626237"/>
                  </a:lnTo>
                  <a:lnTo>
                    <a:pt x="2735777" y="630722"/>
                  </a:lnTo>
                  <a:lnTo>
                    <a:pt x="2733407" y="636310"/>
                  </a:lnTo>
                  <a:lnTo>
                    <a:pt x="2747293" y="630950"/>
                  </a:lnTo>
                  <a:lnTo>
                    <a:pt x="2751677" y="620107"/>
                  </a:lnTo>
                  <a:lnTo>
                    <a:pt x="2762373" y="615569"/>
                  </a:lnTo>
                  <a:close/>
                  <a:moveTo>
                    <a:pt x="2314099" y="613516"/>
                  </a:moveTo>
                  <a:lnTo>
                    <a:pt x="2300191" y="619698"/>
                  </a:lnTo>
                  <a:lnTo>
                    <a:pt x="2297482" y="626237"/>
                  </a:lnTo>
                  <a:lnTo>
                    <a:pt x="2286654" y="630722"/>
                  </a:lnTo>
                  <a:lnTo>
                    <a:pt x="2284283" y="636310"/>
                  </a:lnTo>
                  <a:lnTo>
                    <a:pt x="2298168" y="630951"/>
                  </a:lnTo>
                  <a:lnTo>
                    <a:pt x="2302553" y="620107"/>
                  </a:lnTo>
                  <a:lnTo>
                    <a:pt x="2313249" y="615569"/>
                  </a:lnTo>
                  <a:close/>
                  <a:moveTo>
                    <a:pt x="2032254" y="597905"/>
                  </a:moveTo>
                  <a:lnTo>
                    <a:pt x="2019149" y="603204"/>
                  </a:lnTo>
                  <a:lnTo>
                    <a:pt x="2015356" y="613029"/>
                  </a:lnTo>
                  <a:lnTo>
                    <a:pt x="2003060" y="618495"/>
                  </a:lnTo>
                  <a:lnTo>
                    <a:pt x="2002503" y="619748"/>
                  </a:lnTo>
                  <a:lnTo>
                    <a:pt x="2016636" y="613894"/>
                  </a:lnTo>
                  <a:lnTo>
                    <a:pt x="2020428" y="604741"/>
                  </a:lnTo>
                  <a:lnTo>
                    <a:pt x="2031256" y="600255"/>
                  </a:lnTo>
                  <a:close/>
                  <a:moveTo>
                    <a:pt x="2854838" y="597806"/>
                  </a:moveTo>
                  <a:lnTo>
                    <a:pt x="2841487" y="603204"/>
                  </a:lnTo>
                  <a:lnTo>
                    <a:pt x="2837695" y="613029"/>
                  </a:lnTo>
                  <a:lnTo>
                    <a:pt x="2825664" y="618377"/>
                  </a:lnTo>
                  <a:lnTo>
                    <a:pt x="2825048" y="619830"/>
                  </a:lnTo>
                  <a:lnTo>
                    <a:pt x="2838763" y="614407"/>
                  </a:lnTo>
                  <a:lnTo>
                    <a:pt x="2842766" y="604741"/>
                  </a:lnTo>
                  <a:lnTo>
                    <a:pt x="2853784" y="600176"/>
                  </a:lnTo>
                  <a:close/>
                  <a:moveTo>
                    <a:pt x="2930593" y="597438"/>
                  </a:moveTo>
                  <a:lnTo>
                    <a:pt x="2917533" y="602847"/>
                  </a:lnTo>
                  <a:lnTo>
                    <a:pt x="2913603" y="613029"/>
                  </a:lnTo>
                  <a:lnTo>
                    <a:pt x="2901307" y="618495"/>
                  </a:lnTo>
                  <a:lnTo>
                    <a:pt x="2900751" y="619748"/>
                  </a:lnTo>
                  <a:lnTo>
                    <a:pt x="2914883" y="613894"/>
                  </a:lnTo>
                  <a:lnTo>
                    <a:pt x="2918675" y="604741"/>
                  </a:lnTo>
                  <a:lnTo>
                    <a:pt x="2929410" y="600294"/>
                  </a:lnTo>
                  <a:close/>
                  <a:moveTo>
                    <a:pt x="2481469" y="597438"/>
                  </a:moveTo>
                  <a:lnTo>
                    <a:pt x="2468410" y="602847"/>
                  </a:lnTo>
                  <a:lnTo>
                    <a:pt x="2464480" y="613029"/>
                  </a:lnTo>
                  <a:lnTo>
                    <a:pt x="2452183" y="618496"/>
                  </a:lnTo>
                  <a:lnTo>
                    <a:pt x="2451626" y="619748"/>
                  </a:lnTo>
                  <a:lnTo>
                    <a:pt x="2465759" y="613894"/>
                  </a:lnTo>
                  <a:lnTo>
                    <a:pt x="2469551" y="604741"/>
                  </a:lnTo>
                  <a:lnTo>
                    <a:pt x="2480286" y="600294"/>
                  </a:lnTo>
                  <a:close/>
                  <a:moveTo>
                    <a:pt x="1359294" y="597438"/>
                  </a:moveTo>
                  <a:lnTo>
                    <a:pt x="1346235" y="602848"/>
                  </a:lnTo>
                  <a:lnTo>
                    <a:pt x="1342304" y="613029"/>
                  </a:lnTo>
                  <a:lnTo>
                    <a:pt x="1328574" y="619132"/>
                  </a:lnTo>
                  <a:lnTo>
                    <a:pt x="1325488" y="626237"/>
                  </a:lnTo>
                  <a:lnTo>
                    <a:pt x="1312272" y="631456"/>
                  </a:lnTo>
                  <a:lnTo>
                    <a:pt x="1308146" y="641419"/>
                  </a:lnTo>
                  <a:lnTo>
                    <a:pt x="1297562" y="645803"/>
                  </a:lnTo>
                  <a:lnTo>
                    <a:pt x="1295123" y="651423"/>
                  </a:lnTo>
                  <a:lnTo>
                    <a:pt x="1309237" y="645976"/>
                  </a:lnTo>
                  <a:lnTo>
                    <a:pt x="1313217" y="636369"/>
                  </a:lnTo>
                  <a:lnTo>
                    <a:pt x="1323555" y="632086"/>
                  </a:lnTo>
                  <a:lnTo>
                    <a:pt x="1328398" y="620107"/>
                  </a:lnTo>
                  <a:lnTo>
                    <a:pt x="1343699" y="613614"/>
                  </a:lnTo>
                  <a:lnTo>
                    <a:pt x="1347376" y="604741"/>
                  </a:lnTo>
                  <a:lnTo>
                    <a:pt x="1358110" y="600294"/>
                  </a:lnTo>
                  <a:close/>
                  <a:moveTo>
                    <a:pt x="910169" y="597438"/>
                  </a:moveTo>
                  <a:lnTo>
                    <a:pt x="897112" y="602847"/>
                  </a:lnTo>
                  <a:lnTo>
                    <a:pt x="893181" y="613029"/>
                  </a:lnTo>
                  <a:lnTo>
                    <a:pt x="879451" y="619132"/>
                  </a:lnTo>
                  <a:lnTo>
                    <a:pt x="876364" y="626237"/>
                  </a:lnTo>
                  <a:lnTo>
                    <a:pt x="863149" y="631456"/>
                  </a:lnTo>
                  <a:lnTo>
                    <a:pt x="859022" y="641419"/>
                  </a:lnTo>
                  <a:lnTo>
                    <a:pt x="848439" y="645803"/>
                  </a:lnTo>
                  <a:lnTo>
                    <a:pt x="846000" y="651423"/>
                  </a:lnTo>
                  <a:lnTo>
                    <a:pt x="860114" y="645976"/>
                  </a:lnTo>
                  <a:lnTo>
                    <a:pt x="864094" y="636369"/>
                  </a:lnTo>
                  <a:lnTo>
                    <a:pt x="874432" y="632086"/>
                  </a:lnTo>
                  <a:lnTo>
                    <a:pt x="879275" y="620107"/>
                  </a:lnTo>
                  <a:lnTo>
                    <a:pt x="894576" y="613615"/>
                  </a:lnTo>
                  <a:lnTo>
                    <a:pt x="898252" y="604741"/>
                  </a:lnTo>
                  <a:lnTo>
                    <a:pt x="908987" y="600294"/>
                  </a:lnTo>
                  <a:close/>
                  <a:moveTo>
                    <a:pt x="1283643" y="597331"/>
                  </a:moveTo>
                  <a:lnTo>
                    <a:pt x="1270325" y="602848"/>
                  </a:lnTo>
                  <a:lnTo>
                    <a:pt x="1266396" y="613029"/>
                  </a:lnTo>
                  <a:lnTo>
                    <a:pt x="1254365" y="618377"/>
                  </a:lnTo>
                  <a:lnTo>
                    <a:pt x="1253749" y="619830"/>
                  </a:lnTo>
                  <a:lnTo>
                    <a:pt x="1267464" y="614407"/>
                  </a:lnTo>
                  <a:lnTo>
                    <a:pt x="1271467" y="604741"/>
                  </a:lnTo>
                  <a:lnTo>
                    <a:pt x="1282389" y="600216"/>
                  </a:lnTo>
                  <a:close/>
                  <a:moveTo>
                    <a:pt x="834519" y="597331"/>
                  </a:moveTo>
                  <a:lnTo>
                    <a:pt x="821203" y="602847"/>
                  </a:lnTo>
                  <a:lnTo>
                    <a:pt x="817273" y="613029"/>
                  </a:lnTo>
                  <a:lnTo>
                    <a:pt x="805241" y="618378"/>
                  </a:lnTo>
                  <a:lnTo>
                    <a:pt x="804625" y="619830"/>
                  </a:lnTo>
                  <a:lnTo>
                    <a:pt x="818339" y="614407"/>
                  </a:lnTo>
                  <a:lnTo>
                    <a:pt x="822344" y="604741"/>
                  </a:lnTo>
                  <a:lnTo>
                    <a:pt x="833266" y="600216"/>
                  </a:lnTo>
                  <a:close/>
                  <a:moveTo>
                    <a:pt x="2123251" y="582857"/>
                  </a:moveTo>
                  <a:lnTo>
                    <a:pt x="2110108" y="588301"/>
                  </a:lnTo>
                  <a:lnTo>
                    <a:pt x="2106447" y="597139"/>
                  </a:lnTo>
                  <a:lnTo>
                    <a:pt x="2095676" y="601600"/>
                  </a:lnTo>
                  <a:lnTo>
                    <a:pt x="2094589" y="604415"/>
                  </a:lnTo>
                  <a:lnTo>
                    <a:pt x="2107595" y="599029"/>
                  </a:lnTo>
                  <a:lnTo>
                    <a:pt x="2111518" y="589559"/>
                  </a:lnTo>
                  <a:lnTo>
                    <a:pt x="2122380" y="585059"/>
                  </a:lnTo>
                  <a:close/>
                  <a:moveTo>
                    <a:pt x="2648209" y="582790"/>
                  </a:moveTo>
                  <a:lnTo>
                    <a:pt x="2635251" y="588030"/>
                  </a:lnTo>
                  <a:lnTo>
                    <a:pt x="2634662" y="589451"/>
                  </a:lnTo>
                  <a:lnTo>
                    <a:pt x="2647613" y="584337"/>
                  </a:lnTo>
                  <a:close/>
                  <a:moveTo>
                    <a:pt x="1001003" y="582790"/>
                  </a:moveTo>
                  <a:lnTo>
                    <a:pt x="988044" y="588030"/>
                  </a:lnTo>
                  <a:lnTo>
                    <a:pt x="984271" y="597139"/>
                  </a:lnTo>
                  <a:lnTo>
                    <a:pt x="973408" y="601638"/>
                  </a:lnTo>
                  <a:lnTo>
                    <a:pt x="972491" y="603956"/>
                  </a:lnTo>
                  <a:lnTo>
                    <a:pt x="985568" y="598668"/>
                  </a:lnTo>
                  <a:lnTo>
                    <a:pt x="989342" y="589559"/>
                  </a:lnTo>
                  <a:lnTo>
                    <a:pt x="1000112" y="585098"/>
                  </a:lnTo>
                  <a:close/>
                  <a:moveTo>
                    <a:pt x="3021544" y="582742"/>
                  </a:moveTo>
                  <a:lnTo>
                    <a:pt x="3008466" y="588030"/>
                  </a:lnTo>
                  <a:lnTo>
                    <a:pt x="3004693" y="597139"/>
                  </a:lnTo>
                  <a:lnTo>
                    <a:pt x="2993923" y="601600"/>
                  </a:lnTo>
                  <a:lnTo>
                    <a:pt x="2993033" y="603908"/>
                  </a:lnTo>
                  <a:lnTo>
                    <a:pt x="3005991" y="598667"/>
                  </a:lnTo>
                  <a:lnTo>
                    <a:pt x="3009764" y="589559"/>
                  </a:lnTo>
                  <a:lnTo>
                    <a:pt x="3020627" y="585059"/>
                  </a:lnTo>
                  <a:close/>
                  <a:moveTo>
                    <a:pt x="2572420" y="582742"/>
                  </a:moveTo>
                  <a:lnTo>
                    <a:pt x="2559342" y="588030"/>
                  </a:lnTo>
                  <a:lnTo>
                    <a:pt x="2555570" y="597139"/>
                  </a:lnTo>
                  <a:lnTo>
                    <a:pt x="2544800" y="601600"/>
                  </a:lnTo>
                  <a:lnTo>
                    <a:pt x="2543713" y="604415"/>
                  </a:lnTo>
                  <a:lnTo>
                    <a:pt x="2556718" y="599029"/>
                  </a:lnTo>
                  <a:lnTo>
                    <a:pt x="2560641" y="589559"/>
                  </a:lnTo>
                  <a:lnTo>
                    <a:pt x="2571503" y="585059"/>
                  </a:lnTo>
                  <a:close/>
                  <a:moveTo>
                    <a:pt x="2199205" y="582742"/>
                  </a:moveTo>
                  <a:lnTo>
                    <a:pt x="2186128" y="588030"/>
                  </a:lnTo>
                  <a:lnTo>
                    <a:pt x="2185539" y="589451"/>
                  </a:lnTo>
                  <a:lnTo>
                    <a:pt x="2198590" y="584297"/>
                  </a:lnTo>
                  <a:close/>
                  <a:moveTo>
                    <a:pt x="1750081" y="582742"/>
                  </a:moveTo>
                  <a:lnTo>
                    <a:pt x="1737004" y="588030"/>
                  </a:lnTo>
                  <a:lnTo>
                    <a:pt x="1736416" y="589451"/>
                  </a:lnTo>
                  <a:lnTo>
                    <a:pt x="1749467" y="584297"/>
                  </a:lnTo>
                  <a:close/>
                  <a:moveTo>
                    <a:pt x="2424477" y="582282"/>
                  </a:moveTo>
                  <a:lnTo>
                    <a:pt x="2411363" y="587714"/>
                  </a:lnTo>
                  <a:lnTo>
                    <a:pt x="2410815" y="589005"/>
                  </a:lnTo>
                  <a:lnTo>
                    <a:pt x="2423819" y="583986"/>
                  </a:lnTo>
                  <a:close/>
                  <a:moveTo>
                    <a:pt x="2348569" y="582282"/>
                  </a:moveTo>
                  <a:lnTo>
                    <a:pt x="2335563" y="587669"/>
                  </a:lnTo>
                  <a:lnTo>
                    <a:pt x="2331641" y="597139"/>
                  </a:lnTo>
                  <a:lnTo>
                    <a:pt x="2319365" y="602224"/>
                  </a:lnTo>
                  <a:lnTo>
                    <a:pt x="2318519" y="604415"/>
                  </a:lnTo>
                  <a:lnTo>
                    <a:pt x="2333051" y="598396"/>
                  </a:lnTo>
                  <a:lnTo>
                    <a:pt x="2336712" y="589559"/>
                  </a:lnTo>
                  <a:lnTo>
                    <a:pt x="2347482" y="585098"/>
                  </a:lnTo>
                  <a:close/>
                  <a:moveTo>
                    <a:pt x="1975353" y="582282"/>
                  </a:moveTo>
                  <a:lnTo>
                    <a:pt x="1962241" y="587713"/>
                  </a:lnTo>
                  <a:lnTo>
                    <a:pt x="1961692" y="589005"/>
                  </a:lnTo>
                  <a:lnTo>
                    <a:pt x="1974695" y="583986"/>
                  </a:lnTo>
                  <a:close/>
                  <a:moveTo>
                    <a:pt x="1899445" y="582282"/>
                  </a:moveTo>
                  <a:lnTo>
                    <a:pt x="1886440" y="587669"/>
                  </a:lnTo>
                  <a:lnTo>
                    <a:pt x="1882517" y="597139"/>
                  </a:lnTo>
                  <a:lnTo>
                    <a:pt x="1871654" y="601638"/>
                  </a:lnTo>
                  <a:lnTo>
                    <a:pt x="1870783" y="603841"/>
                  </a:lnTo>
                  <a:lnTo>
                    <a:pt x="1883927" y="598396"/>
                  </a:lnTo>
                  <a:lnTo>
                    <a:pt x="1887588" y="589559"/>
                  </a:lnTo>
                  <a:lnTo>
                    <a:pt x="1898358" y="585098"/>
                  </a:lnTo>
                  <a:close/>
                  <a:moveTo>
                    <a:pt x="1675517" y="582282"/>
                  </a:moveTo>
                  <a:lnTo>
                    <a:pt x="1660983" y="588301"/>
                  </a:lnTo>
                  <a:lnTo>
                    <a:pt x="1657323" y="597139"/>
                  </a:lnTo>
                  <a:lnTo>
                    <a:pt x="1646553" y="601600"/>
                  </a:lnTo>
                  <a:lnTo>
                    <a:pt x="1645466" y="604415"/>
                  </a:lnTo>
                  <a:lnTo>
                    <a:pt x="1658472" y="599029"/>
                  </a:lnTo>
                  <a:lnTo>
                    <a:pt x="1662394" y="589559"/>
                  </a:lnTo>
                  <a:lnTo>
                    <a:pt x="1674670" y="584474"/>
                  </a:lnTo>
                  <a:close/>
                  <a:moveTo>
                    <a:pt x="1450322" y="582282"/>
                  </a:moveTo>
                  <a:lnTo>
                    <a:pt x="1437317" y="587669"/>
                  </a:lnTo>
                  <a:lnTo>
                    <a:pt x="1433395" y="597139"/>
                  </a:lnTo>
                  <a:lnTo>
                    <a:pt x="1422532" y="601638"/>
                  </a:lnTo>
                  <a:lnTo>
                    <a:pt x="1421616" y="603955"/>
                  </a:lnTo>
                  <a:lnTo>
                    <a:pt x="1434692" y="598667"/>
                  </a:lnTo>
                  <a:lnTo>
                    <a:pt x="1438465" y="589559"/>
                  </a:lnTo>
                  <a:lnTo>
                    <a:pt x="1449235" y="585098"/>
                  </a:lnTo>
                  <a:close/>
                  <a:moveTo>
                    <a:pt x="1302301" y="582282"/>
                  </a:moveTo>
                  <a:lnTo>
                    <a:pt x="1287770" y="588301"/>
                  </a:lnTo>
                  <a:lnTo>
                    <a:pt x="1287294" y="589451"/>
                  </a:lnTo>
                  <a:lnTo>
                    <a:pt x="1301735" y="583747"/>
                  </a:lnTo>
                  <a:close/>
                  <a:moveTo>
                    <a:pt x="1226392" y="582282"/>
                  </a:moveTo>
                  <a:lnTo>
                    <a:pt x="1213280" y="587713"/>
                  </a:lnTo>
                  <a:lnTo>
                    <a:pt x="1209280" y="597139"/>
                  </a:lnTo>
                  <a:lnTo>
                    <a:pt x="1197278" y="601992"/>
                  </a:lnTo>
                  <a:lnTo>
                    <a:pt x="1196343" y="604415"/>
                  </a:lnTo>
                  <a:lnTo>
                    <a:pt x="1209457" y="598983"/>
                  </a:lnTo>
                  <a:lnTo>
                    <a:pt x="1213456" y="589559"/>
                  </a:lnTo>
                  <a:lnTo>
                    <a:pt x="1225456" y="584706"/>
                  </a:lnTo>
                  <a:close/>
                  <a:moveTo>
                    <a:pt x="853178" y="582282"/>
                  </a:moveTo>
                  <a:lnTo>
                    <a:pt x="838645" y="588301"/>
                  </a:lnTo>
                  <a:lnTo>
                    <a:pt x="838169" y="589451"/>
                  </a:lnTo>
                  <a:lnTo>
                    <a:pt x="852612" y="583747"/>
                  </a:lnTo>
                  <a:close/>
                  <a:moveTo>
                    <a:pt x="3097529" y="582281"/>
                  </a:moveTo>
                  <a:lnTo>
                    <a:pt x="3084524" y="587669"/>
                  </a:lnTo>
                  <a:lnTo>
                    <a:pt x="3083786" y="589451"/>
                  </a:lnTo>
                  <a:lnTo>
                    <a:pt x="3096736" y="584337"/>
                  </a:lnTo>
                  <a:close/>
                  <a:moveTo>
                    <a:pt x="2873601" y="582281"/>
                  </a:moveTo>
                  <a:lnTo>
                    <a:pt x="2860487" y="587713"/>
                  </a:lnTo>
                  <a:lnTo>
                    <a:pt x="2859939" y="589005"/>
                  </a:lnTo>
                  <a:lnTo>
                    <a:pt x="2872942" y="583986"/>
                  </a:lnTo>
                  <a:close/>
                  <a:moveTo>
                    <a:pt x="2797691" y="582281"/>
                  </a:moveTo>
                  <a:lnTo>
                    <a:pt x="2784579" y="587713"/>
                  </a:lnTo>
                  <a:lnTo>
                    <a:pt x="2780579" y="597139"/>
                  </a:lnTo>
                  <a:lnTo>
                    <a:pt x="2768577" y="601992"/>
                  </a:lnTo>
                  <a:lnTo>
                    <a:pt x="2767641" y="604415"/>
                  </a:lnTo>
                  <a:lnTo>
                    <a:pt x="2780757" y="598983"/>
                  </a:lnTo>
                  <a:lnTo>
                    <a:pt x="2784756" y="589559"/>
                  </a:lnTo>
                  <a:lnTo>
                    <a:pt x="2796756" y="584706"/>
                  </a:lnTo>
                  <a:close/>
                  <a:moveTo>
                    <a:pt x="1526230" y="582281"/>
                  </a:moveTo>
                  <a:lnTo>
                    <a:pt x="1513225" y="587669"/>
                  </a:lnTo>
                  <a:lnTo>
                    <a:pt x="1512487" y="589451"/>
                  </a:lnTo>
                  <a:lnTo>
                    <a:pt x="1525437" y="584337"/>
                  </a:lnTo>
                  <a:close/>
                  <a:moveTo>
                    <a:pt x="1077107" y="582281"/>
                  </a:moveTo>
                  <a:lnTo>
                    <a:pt x="1064102" y="587669"/>
                  </a:lnTo>
                  <a:lnTo>
                    <a:pt x="1063364" y="589451"/>
                  </a:lnTo>
                  <a:lnTo>
                    <a:pt x="1076314" y="584337"/>
                  </a:lnTo>
                  <a:close/>
                  <a:moveTo>
                    <a:pt x="1918379" y="565853"/>
                  </a:moveTo>
                  <a:lnTo>
                    <a:pt x="1904522" y="571594"/>
                  </a:lnTo>
                  <a:lnTo>
                    <a:pt x="1903865" y="573180"/>
                  </a:lnTo>
                  <a:lnTo>
                    <a:pt x="1917922" y="566932"/>
                  </a:lnTo>
                  <a:close/>
                  <a:moveTo>
                    <a:pt x="2816668" y="565754"/>
                  </a:moveTo>
                  <a:lnTo>
                    <a:pt x="2802878" y="571329"/>
                  </a:lnTo>
                  <a:lnTo>
                    <a:pt x="2802111" y="573180"/>
                  </a:lnTo>
                  <a:lnTo>
                    <a:pt x="2816169" y="566932"/>
                  </a:lnTo>
                  <a:close/>
                  <a:moveTo>
                    <a:pt x="2740760" y="565754"/>
                  </a:moveTo>
                  <a:lnTo>
                    <a:pt x="2726970" y="571329"/>
                  </a:lnTo>
                  <a:lnTo>
                    <a:pt x="2722567" y="581957"/>
                  </a:lnTo>
                  <a:lnTo>
                    <a:pt x="2711833" y="586404"/>
                  </a:lnTo>
                  <a:lnTo>
                    <a:pt x="2710650" y="589259"/>
                  </a:lnTo>
                  <a:lnTo>
                    <a:pt x="2723708" y="583850"/>
                  </a:lnTo>
                  <a:lnTo>
                    <a:pt x="2727639" y="573667"/>
                  </a:lnTo>
                  <a:lnTo>
                    <a:pt x="2739672" y="568318"/>
                  </a:lnTo>
                  <a:close/>
                  <a:moveTo>
                    <a:pt x="2367545" y="565754"/>
                  </a:moveTo>
                  <a:lnTo>
                    <a:pt x="2353755" y="571329"/>
                  </a:lnTo>
                  <a:lnTo>
                    <a:pt x="2352989" y="573180"/>
                  </a:lnTo>
                  <a:lnTo>
                    <a:pt x="2367045" y="566932"/>
                  </a:lnTo>
                  <a:close/>
                  <a:moveTo>
                    <a:pt x="1169461" y="565753"/>
                  </a:moveTo>
                  <a:lnTo>
                    <a:pt x="1155671" y="571329"/>
                  </a:lnTo>
                  <a:lnTo>
                    <a:pt x="1151269" y="581957"/>
                  </a:lnTo>
                  <a:lnTo>
                    <a:pt x="1140442" y="586442"/>
                  </a:lnTo>
                  <a:lnTo>
                    <a:pt x="1139445" y="588792"/>
                  </a:lnTo>
                  <a:lnTo>
                    <a:pt x="1152546" y="583494"/>
                  </a:lnTo>
                  <a:lnTo>
                    <a:pt x="1156340" y="573667"/>
                  </a:lnTo>
                  <a:lnTo>
                    <a:pt x="1168373" y="568318"/>
                  </a:lnTo>
                  <a:close/>
                  <a:moveTo>
                    <a:pt x="2906413" y="553742"/>
                  </a:moveTo>
                  <a:lnTo>
                    <a:pt x="2891961" y="559728"/>
                  </a:lnTo>
                  <a:lnTo>
                    <a:pt x="2889565" y="565511"/>
                  </a:lnTo>
                  <a:lnTo>
                    <a:pt x="2879463" y="569695"/>
                  </a:lnTo>
                  <a:lnTo>
                    <a:pt x="2878019" y="573180"/>
                  </a:lnTo>
                  <a:lnTo>
                    <a:pt x="2891930" y="566998"/>
                  </a:lnTo>
                  <a:lnTo>
                    <a:pt x="2894637" y="560460"/>
                  </a:lnTo>
                  <a:lnTo>
                    <a:pt x="2905465" y="555975"/>
                  </a:lnTo>
                  <a:close/>
                  <a:moveTo>
                    <a:pt x="2533247" y="553627"/>
                  </a:moveTo>
                  <a:lnTo>
                    <a:pt x="2518865" y="559441"/>
                  </a:lnTo>
                  <a:lnTo>
                    <a:pt x="2516351" y="565511"/>
                  </a:lnTo>
                  <a:lnTo>
                    <a:pt x="2503194" y="570961"/>
                  </a:lnTo>
                  <a:lnTo>
                    <a:pt x="2498639" y="581957"/>
                  </a:lnTo>
                  <a:lnTo>
                    <a:pt x="2486377" y="587037"/>
                  </a:lnTo>
                  <a:lnTo>
                    <a:pt x="2485456" y="589259"/>
                  </a:lnTo>
                  <a:lnTo>
                    <a:pt x="2500020" y="583226"/>
                  </a:lnTo>
                  <a:lnTo>
                    <a:pt x="2503710" y="573667"/>
                  </a:lnTo>
                  <a:lnTo>
                    <a:pt x="2515613" y="568376"/>
                  </a:lnTo>
                  <a:lnTo>
                    <a:pt x="2518891" y="560460"/>
                  </a:lnTo>
                  <a:lnTo>
                    <a:pt x="2532789" y="554703"/>
                  </a:lnTo>
                  <a:close/>
                  <a:moveTo>
                    <a:pt x="1784286" y="553627"/>
                  </a:moveTo>
                  <a:lnTo>
                    <a:pt x="1769905" y="559441"/>
                  </a:lnTo>
                  <a:lnTo>
                    <a:pt x="1767390" y="565511"/>
                  </a:lnTo>
                  <a:lnTo>
                    <a:pt x="1757213" y="569726"/>
                  </a:lnTo>
                  <a:lnTo>
                    <a:pt x="1755964" y="572671"/>
                  </a:lnTo>
                  <a:lnTo>
                    <a:pt x="1769910" y="566620"/>
                  </a:lnTo>
                  <a:lnTo>
                    <a:pt x="1772461" y="560460"/>
                  </a:lnTo>
                  <a:lnTo>
                    <a:pt x="1783289" y="555975"/>
                  </a:lnTo>
                  <a:close/>
                  <a:moveTo>
                    <a:pt x="961948" y="553627"/>
                  </a:moveTo>
                  <a:lnTo>
                    <a:pt x="947566" y="559441"/>
                  </a:lnTo>
                  <a:lnTo>
                    <a:pt x="945052" y="565511"/>
                  </a:lnTo>
                  <a:lnTo>
                    <a:pt x="931805" y="570998"/>
                  </a:lnTo>
                  <a:lnTo>
                    <a:pt x="927155" y="581957"/>
                  </a:lnTo>
                  <a:lnTo>
                    <a:pt x="915175" y="586801"/>
                  </a:lnTo>
                  <a:lnTo>
                    <a:pt x="914157" y="589259"/>
                  </a:lnTo>
                  <a:lnTo>
                    <a:pt x="927322" y="583806"/>
                  </a:lnTo>
                  <a:lnTo>
                    <a:pt x="931330" y="573667"/>
                  </a:lnTo>
                  <a:lnTo>
                    <a:pt x="944487" y="567959"/>
                  </a:lnTo>
                  <a:lnTo>
                    <a:pt x="947593" y="560460"/>
                  </a:lnTo>
                  <a:lnTo>
                    <a:pt x="961491" y="554703"/>
                  </a:lnTo>
                  <a:close/>
                  <a:moveTo>
                    <a:pt x="886040" y="553627"/>
                  </a:moveTo>
                  <a:lnTo>
                    <a:pt x="871658" y="559441"/>
                  </a:lnTo>
                  <a:lnTo>
                    <a:pt x="869144" y="565511"/>
                  </a:lnTo>
                  <a:lnTo>
                    <a:pt x="859041" y="569695"/>
                  </a:lnTo>
                  <a:lnTo>
                    <a:pt x="857598" y="573180"/>
                  </a:lnTo>
                  <a:lnTo>
                    <a:pt x="871507" y="566998"/>
                  </a:lnTo>
                  <a:lnTo>
                    <a:pt x="874215" y="560460"/>
                  </a:lnTo>
                  <a:lnTo>
                    <a:pt x="885043" y="555975"/>
                  </a:lnTo>
                  <a:close/>
                  <a:moveTo>
                    <a:pt x="2982370" y="553626"/>
                  </a:moveTo>
                  <a:lnTo>
                    <a:pt x="2967988" y="559441"/>
                  </a:lnTo>
                  <a:lnTo>
                    <a:pt x="2965474" y="565511"/>
                  </a:lnTo>
                  <a:lnTo>
                    <a:pt x="2952228" y="570997"/>
                  </a:lnTo>
                  <a:lnTo>
                    <a:pt x="2947577" y="581957"/>
                  </a:lnTo>
                  <a:lnTo>
                    <a:pt x="2935597" y="586801"/>
                  </a:lnTo>
                  <a:lnTo>
                    <a:pt x="2934580" y="589259"/>
                  </a:lnTo>
                  <a:lnTo>
                    <a:pt x="2949143" y="583226"/>
                  </a:lnTo>
                  <a:lnTo>
                    <a:pt x="2952833" y="573667"/>
                  </a:lnTo>
                  <a:lnTo>
                    <a:pt x="2964737" y="568376"/>
                  </a:lnTo>
                  <a:lnTo>
                    <a:pt x="2968015" y="560460"/>
                  </a:lnTo>
                  <a:lnTo>
                    <a:pt x="2981913" y="554703"/>
                  </a:lnTo>
                  <a:close/>
                  <a:moveTo>
                    <a:pt x="1335163" y="553626"/>
                  </a:moveTo>
                  <a:lnTo>
                    <a:pt x="1320781" y="559441"/>
                  </a:lnTo>
                  <a:lnTo>
                    <a:pt x="1318267" y="565511"/>
                  </a:lnTo>
                  <a:lnTo>
                    <a:pt x="1308164" y="569695"/>
                  </a:lnTo>
                  <a:lnTo>
                    <a:pt x="1306721" y="573180"/>
                  </a:lnTo>
                  <a:lnTo>
                    <a:pt x="1320631" y="566998"/>
                  </a:lnTo>
                  <a:lnTo>
                    <a:pt x="1323339" y="560460"/>
                  </a:lnTo>
                  <a:lnTo>
                    <a:pt x="1334167" y="555975"/>
                  </a:lnTo>
                  <a:close/>
                  <a:moveTo>
                    <a:pt x="2609245" y="553413"/>
                  </a:moveTo>
                  <a:lnTo>
                    <a:pt x="2594991" y="558915"/>
                  </a:lnTo>
                  <a:lnTo>
                    <a:pt x="2592259" y="565511"/>
                  </a:lnTo>
                  <a:lnTo>
                    <a:pt x="2579011" y="570998"/>
                  </a:lnTo>
                  <a:lnTo>
                    <a:pt x="2578301" y="572672"/>
                  </a:lnTo>
                  <a:lnTo>
                    <a:pt x="2592249" y="566620"/>
                  </a:lnTo>
                  <a:lnTo>
                    <a:pt x="2594800" y="560460"/>
                  </a:lnTo>
                  <a:lnTo>
                    <a:pt x="2608697" y="554703"/>
                  </a:lnTo>
                  <a:close/>
                  <a:moveTo>
                    <a:pt x="2160122" y="553413"/>
                  </a:moveTo>
                  <a:lnTo>
                    <a:pt x="2145867" y="558915"/>
                  </a:lnTo>
                  <a:lnTo>
                    <a:pt x="2143135" y="565511"/>
                  </a:lnTo>
                  <a:lnTo>
                    <a:pt x="2129979" y="570961"/>
                  </a:lnTo>
                  <a:lnTo>
                    <a:pt x="2129290" y="572623"/>
                  </a:lnTo>
                  <a:lnTo>
                    <a:pt x="2143126" y="566620"/>
                  </a:lnTo>
                  <a:lnTo>
                    <a:pt x="2145677" y="560460"/>
                  </a:lnTo>
                  <a:lnTo>
                    <a:pt x="2159575" y="554703"/>
                  </a:lnTo>
                  <a:close/>
                  <a:moveTo>
                    <a:pt x="1710998" y="553413"/>
                  </a:moveTo>
                  <a:lnTo>
                    <a:pt x="1696744" y="558915"/>
                  </a:lnTo>
                  <a:lnTo>
                    <a:pt x="1694013" y="565511"/>
                  </a:lnTo>
                  <a:lnTo>
                    <a:pt x="1680856" y="570961"/>
                  </a:lnTo>
                  <a:lnTo>
                    <a:pt x="1679936" y="573180"/>
                  </a:lnTo>
                  <a:lnTo>
                    <a:pt x="1693845" y="566998"/>
                  </a:lnTo>
                  <a:lnTo>
                    <a:pt x="1696553" y="560460"/>
                  </a:lnTo>
                  <a:lnTo>
                    <a:pt x="1710451" y="554703"/>
                  </a:lnTo>
                  <a:close/>
                  <a:moveTo>
                    <a:pt x="2758533" y="553160"/>
                  </a:moveTo>
                  <a:lnTo>
                    <a:pt x="2744056" y="559156"/>
                  </a:lnTo>
                  <a:lnTo>
                    <a:pt x="2743606" y="560218"/>
                  </a:lnTo>
                  <a:lnTo>
                    <a:pt x="2758024" y="554388"/>
                  </a:lnTo>
                  <a:close/>
                  <a:moveTo>
                    <a:pt x="2682625" y="553160"/>
                  </a:moveTo>
                  <a:lnTo>
                    <a:pt x="2668295" y="559095"/>
                  </a:lnTo>
                  <a:lnTo>
                    <a:pt x="2665637" y="565511"/>
                  </a:lnTo>
                  <a:lnTo>
                    <a:pt x="2655459" y="569726"/>
                  </a:lnTo>
                  <a:lnTo>
                    <a:pt x="2654265" y="572540"/>
                  </a:lnTo>
                  <a:lnTo>
                    <a:pt x="2668286" y="566308"/>
                  </a:lnTo>
                  <a:lnTo>
                    <a:pt x="2670708" y="560460"/>
                  </a:lnTo>
                  <a:lnTo>
                    <a:pt x="2681443" y="556013"/>
                  </a:lnTo>
                  <a:close/>
                  <a:moveTo>
                    <a:pt x="2085481" y="553160"/>
                  </a:moveTo>
                  <a:lnTo>
                    <a:pt x="2069623" y="559728"/>
                  </a:lnTo>
                  <a:lnTo>
                    <a:pt x="2067227" y="565511"/>
                  </a:lnTo>
                  <a:lnTo>
                    <a:pt x="2054071" y="570961"/>
                  </a:lnTo>
                  <a:lnTo>
                    <a:pt x="2049515" y="581957"/>
                  </a:lnTo>
                  <a:lnTo>
                    <a:pt x="2038688" y="586442"/>
                  </a:lnTo>
                  <a:lnTo>
                    <a:pt x="2037691" y="588792"/>
                  </a:lnTo>
                  <a:lnTo>
                    <a:pt x="2050793" y="583494"/>
                  </a:lnTo>
                  <a:lnTo>
                    <a:pt x="2054586" y="573667"/>
                  </a:lnTo>
                  <a:lnTo>
                    <a:pt x="2066490" y="568376"/>
                  </a:lnTo>
                  <a:lnTo>
                    <a:pt x="2069769" y="560460"/>
                  </a:lnTo>
                  <a:lnTo>
                    <a:pt x="2085084" y="554116"/>
                  </a:lnTo>
                  <a:close/>
                  <a:moveTo>
                    <a:pt x="2009573" y="553160"/>
                  </a:moveTo>
                  <a:lnTo>
                    <a:pt x="1995096" y="559156"/>
                  </a:lnTo>
                  <a:lnTo>
                    <a:pt x="1992399" y="565511"/>
                  </a:lnTo>
                  <a:lnTo>
                    <a:pt x="1981049" y="570100"/>
                  </a:lnTo>
                  <a:lnTo>
                    <a:pt x="1979773" y="573180"/>
                  </a:lnTo>
                  <a:lnTo>
                    <a:pt x="1993830" y="566932"/>
                  </a:lnTo>
                  <a:lnTo>
                    <a:pt x="1996576" y="560460"/>
                  </a:lnTo>
                  <a:lnTo>
                    <a:pt x="2008554" y="555617"/>
                  </a:lnTo>
                  <a:close/>
                  <a:moveTo>
                    <a:pt x="1860287" y="553160"/>
                  </a:moveTo>
                  <a:lnTo>
                    <a:pt x="1845956" y="559095"/>
                  </a:lnTo>
                  <a:lnTo>
                    <a:pt x="1843299" y="565511"/>
                  </a:lnTo>
                  <a:lnTo>
                    <a:pt x="1830052" y="570998"/>
                  </a:lnTo>
                  <a:lnTo>
                    <a:pt x="1825401" y="581957"/>
                  </a:lnTo>
                  <a:lnTo>
                    <a:pt x="1813421" y="586801"/>
                  </a:lnTo>
                  <a:lnTo>
                    <a:pt x="1812404" y="589259"/>
                  </a:lnTo>
                  <a:lnTo>
                    <a:pt x="1825568" y="583806"/>
                  </a:lnTo>
                  <a:lnTo>
                    <a:pt x="1829577" y="573667"/>
                  </a:lnTo>
                  <a:lnTo>
                    <a:pt x="1842733" y="567959"/>
                  </a:lnTo>
                  <a:lnTo>
                    <a:pt x="1845839" y="560460"/>
                  </a:lnTo>
                  <a:lnTo>
                    <a:pt x="1859629" y="554749"/>
                  </a:lnTo>
                  <a:close/>
                  <a:moveTo>
                    <a:pt x="1187235" y="553160"/>
                  </a:moveTo>
                  <a:lnTo>
                    <a:pt x="1172757" y="559156"/>
                  </a:lnTo>
                  <a:lnTo>
                    <a:pt x="1172307" y="560218"/>
                  </a:lnTo>
                  <a:lnTo>
                    <a:pt x="1186726" y="554388"/>
                  </a:lnTo>
                  <a:close/>
                  <a:moveTo>
                    <a:pt x="1111326" y="553160"/>
                  </a:moveTo>
                  <a:lnTo>
                    <a:pt x="1096849" y="559156"/>
                  </a:lnTo>
                  <a:lnTo>
                    <a:pt x="1094153" y="565511"/>
                  </a:lnTo>
                  <a:lnTo>
                    <a:pt x="1082803" y="570100"/>
                  </a:lnTo>
                  <a:lnTo>
                    <a:pt x="1081527" y="573180"/>
                  </a:lnTo>
                  <a:lnTo>
                    <a:pt x="1095584" y="566932"/>
                  </a:lnTo>
                  <a:lnTo>
                    <a:pt x="1098329" y="560460"/>
                  </a:lnTo>
                  <a:lnTo>
                    <a:pt x="1110308" y="555617"/>
                  </a:lnTo>
                  <a:close/>
                  <a:moveTo>
                    <a:pt x="3131749" y="553159"/>
                  </a:moveTo>
                  <a:lnTo>
                    <a:pt x="3117417" y="559095"/>
                  </a:lnTo>
                  <a:lnTo>
                    <a:pt x="3114761" y="565511"/>
                  </a:lnTo>
                  <a:lnTo>
                    <a:pt x="3103130" y="570328"/>
                  </a:lnTo>
                  <a:lnTo>
                    <a:pt x="3101949" y="573180"/>
                  </a:lnTo>
                  <a:lnTo>
                    <a:pt x="3117409" y="566308"/>
                  </a:lnTo>
                  <a:lnTo>
                    <a:pt x="3119831" y="560460"/>
                  </a:lnTo>
                  <a:lnTo>
                    <a:pt x="3130566" y="556013"/>
                  </a:lnTo>
                  <a:close/>
                  <a:moveTo>
                    <a:pt x="2458697" y="553159"/>
                  </a:moveTo>
                  <a:lnTo>
                    <a:pt x="2442838" y="559727"/>
                  </a:lnTo>
                  <a:lnTo>
                    <a:pt x="2440443" y="565511"/>
                  </a:lnTo>
                  <a:lnTo>
                    <a:pt x="2430340" y="569695"/>
                  </a:lnTo>
                  <a:lnTo>
                    <a:pt x="2428897" y="573180"/>
                  </a:lnTo>
                  <a:lnTo>
                    <a:pt x="2442805" y="566998"/>
                  </a:lnTo>
                  <a:lnTo>
                    <a:pt x="2445513" y="560460"/>
                  </a:lnTo>
                  <a:lnTo>
                    <a:pt x="2457776" y="555381"/>
                  </a:lnTo>
                  <a:close/>
                  <a:moveTo>
                    <a:pt x="2309411" y="553159"/>
                  </a:moveTo>
                  <a:lnTo>
                    <a:pt x="2295079" y="559095"/>
                  </a:lnTo>
                  <a:lnTo>
                    <a:pt x="2292421" y="565511"/>
                  </a:lnTo>
                  <a:lnTo>
                    <a:pt x="2277738" y="571593"/>
                  </a:lnTo>
                  <a:lnTo>
                    <a:pt x="2273445" y="581957"/>
                  </a:lnTo>
                  <a:lnTo>
                    <a:pt x="2262710" y="586404"/>
                  </a:lnTo>
                  <a:lnTo>
                    <a:pt x="2261527" y="589259"/>
                  </a:lnTo>
                  <a:lnTo>
                    <a:pt x="2274585" y="583850"/>
                  </a:lnTo>
                  <a:lnTo>
                    <a:pt x="2278516" y="573667"/>
                  </a:lnTo>
                  <a:lnTo>
                    <a:pt x="2291969" y="567687"/>
                  </a:lnTo>
                  <a:lnTo>
                    <a:pt x="2294963" y="560460"/>
                  </a:lnTo>
                  <a:lnTo>
                    <a:pt x="2308752" y="554749"/>
                  </a:lnTo>
                  <a:close/>
                  <a:moveTo>
                    <a:pt x="2233502" y="553159"/>
                  </a:moveTo>
                  <a:lnTo>
                    <a:pt x="2219171" y="559095"/>
                  </a:lnTo>
                  <a:lnTo>
                    <a:pt x="2216513" y="565511"/>
                  </a:lnTo>
                  <a:lnTo>
                    <a:pt x="2206337" y="569726"/>
                  </a:lnTo>
                  <a:lnTo>
                    <a:pt x="2205087" y="572671"/>
                  </a:lnTo>
                  <a:lnTo>
                    <a:pt x="2219034" y="566620"/>
                  </a:lnTo>
                  <a:lnTo>
                    <a:pt x="2221585" y="560460"/>
                  </a:lnTo>
                  <a:lnTo>
                    <a:pt x="2232320" y="556013"/>
                  </a:lnTo>
                  <a:close/>
                  <a:moveTo>
                    <a:pt x="1636358" y="553159"/>
                  </a:moveTo>
                  <a:lnTo>
                    <a:pt x="1620500" y="559727"/>
                  </a:lnTo>
                  <a:lnTo>
                    <a:pt x="1618104" y="565511"/>
                  </a:lnTo>
                  <a:lnTo>
                    <a:pt x="1604948" y="570961"/>
                  </a:lnTo>
                  <a:lnTo>
                    <a:pt x="1600393" y="581957"/>
                  </a:lnTo>
                  <a:lnTo>
                    <a:pt x="1589565" y="586442"/>
                  </a:lnTo>
                  <a:lnTo>
                    <a:pt x="1588567" y="588792"/>
                  </a:lnTo>
                  <a:lnTo>
                    <a:pt x="1601671" y="583493"/>
                  </a:lnTo>
                  <a:lnTo>
                    <a:pt x="1605463" y="573667"/>
                  </a:lnTo>
                  <a:lnTo>
                    <a:pt x="1617366" y="568376"/>
                  </a:lnTo>
                  <a:lnTo>
                    <a:pt x="1620645" y="560460"/>
                  </a:lnTo>
                  <a:lnTo>
                    <a:pt x="1635962" y="554116"/>
                  </a:lnTo>
                  <a:close/>
                  <a:moveTo>
                    <a:pt x="1560450" y="553159"/>
                  </a:moveTo>
                  <a:lnTo>
                    <a:pt x="1545973" y="559155"/>
                  </a:lnTo>
                  <a:lnTo>
                    <a:pt x="1543276" y="565511"/>
                  </a:lnTo>
                  <a:lnTo>
                    <a:pt x="1531926" y="570100"/>
                  </a:lnTo>
                  <a:lnTo>
                    <a:pt x="1530650" y="573180"/>
                  </a:lnTo>
                  <a:lnTo>
                    <a:pt x="1544706" y="566932"/>
                  </a:lnTo>
                  <a:lnTo>
                    <a:pt x="1547452" y="560460"/>
                  </a:lnTo>
                  <a:lnTo>
                    <a:pt x="1559432" y="555617"/>
                  </a:lnTo>
                  <a:close/>
                  <a:moveTo>
                    <a:pt x="1411164" y="553159"/>
                  </a:moveTo>
                  <a:lnTo>
                    <a:pt x="1396833" y="559095"/>
                  </a:lnTo>
                  <a:lnTo>
                    <a:pt x="1394175" y="565511"/>
                  </a:lnTo>
                  <a:lnTo>
                    <a:pt x="1380929" y="570997"/>
                  </a:lnTo>
                  <a:lnTo>
                    <a:pt x="1376278" y="581957"/>
                  </a:lnTo>
                  <a:lnTo>
                    <a:pt x="1364299" y="586801"/>
                  </a:lnTo>
                  <a:lnTo>
                    <a:pt x="1363281" y="589259"/>
                  </a:lnTo>
                  <a:lnTo>
                    <a:pt x="1376445" y="583806"/>
                  </a:lnTo>
                  <a:lnTo>
                    <a:pt x="1380454" y="573667"/>
                  </a:lnTo>
                  <a:lnTo>
                    <a:pt x="1393611" y="567959"/>
                  </a:lnTo>
                  <a:lnTo>
                    <a:pt x="1396716" y="560460"/>
                  </a:lnTo>
                  <a:lnTo>
                    <a:pt x="1410506" y="554749"/>
                  </a:lnTo>
                  <a:close/>
                  <a:moveTo>
                    <a:pt x="2834520" y="552968"/>
                  </a:moveTo>
                  <a:lnTo>
                    <a:pt x="2820188" y="558628"/>
                  </a:lnTo>
                  <a:lnTo>
                    <a:pt x="2819513" y="560218"/>
                  </a:lnTo>
                  <a:lnTo>
                    <a:pt x="2833932" y="554388"/>
                  </a:lnTo>
                  <a:close/>
                  <a:moveTo>
                    <a:pt x="1936274" y="552968"/>
                  </a:moveTo>
                  <a:lnTo>
                    <a:pt x="1922081" y="558573"/>
                  </a:lnTo>
                  <a:lnTo>
                    <a:pt x="1921426" y="560154"/>
                  </a:lnTo>
                  <a:lnTo>
                    <a:pt x="1935686" y="554388"/>
                  </a:lnTo>
                  <a:close/>
                  <a:moveTo>
                    <a:pt x="1263222" y="552968"/>
                  </a:moveTo>
                  <a:lnTo>
                    <a:pt x="1247515" y="559171"/>
                  </a:lnTo>
                  <a:lnTo>
                    <a:pt x="1244889" y="565511"/>
                  </a:lnTo>
                  <a:lnTo>
                    <a:pt x="1231732" y="570961"/>
                  </a:lnTo>
                  <a:lnTo>
                    <a:pt x="1230813" y="573180"/>
                  </a:lnTo>
                  <a:lnTo>
                    <a:pt x="1244722" y="566998"/>
                  </a:lnTo>
                  <a:lnTo>
                    <a:pt x="1247430" y="560460"/>
                  </a:lnTo>
                  <a:lnTo>
                    <a:pt x="1262746" y="554116"/>
                  </a:lnTo>
                  <a:close/>
                  <a:moveTo>
                    <a:pt x="1038027" y="552968"/>
                  </a:moveTo>
                  <a:lnTo>
                    <a:pt x="1023834" y="558573"/>
                  </a:lnTo>
                  <a:lnTo>
                    <a:pt x="1020960" y="565511"/>
                  </a:lnTo>
                  <a:lnTo>
                    <a:pt x="1007714" y="570998"/>
                  </a:lnTo>
                  <a:lnTo>
                    <a:pt x="1007059" y="572540"/>
                  </a:lnTo>
                  <a:lnTo>
                    <a:pt x="1021079" y="566308"/>
                  </a:lnTo>
                  <a:lnTo>
                    <a:pt x="1023501" y="560460"/>
                  </a:lnTo>
                  <a:lnTo>
                    <a:pt x="1037290" y="554749"/>
                  </a:lnTo>
                  <a:close/>
                  <a:moveTo>
                    <a:pt x="3058450" y="552968"/>
                  </a:moveTo>
                  <a:lnTo>
                    <a:pt x="3044255" y="558573"/>
                  </a:lnTo>
                  <a:lnTo>
                    <a:pt x="3041382" y="565511"/>
                  </a:lnTo>
                  <a:lnTo>
                    <a:pt x="3028136" y="570997"/>
                  </a:lnTo>
                  <a:lnTo>
                    <a:pt x="3027426" y="572672"/>
                  </a:lnTo>
                  <a:lnTo>
                    <a:pt x="3041372" y="566620"/>
                  </a:lnTo>
                  <a:lnTo>
                    <a:pt x="3043923" y="560460"/>
                  </a:lnTo>
                  <a:lnTo>
                    <a:pt x="3057713" y="554749"/>
                  </a:lnTo>
                  <a:close/>
                  <a:moveTo>
                    <a:pt x="2385397" y="552968"/>
                  </a:moveTo>
                  <a:lnTo>
                    <a:pt x="2371065" y="558628"/>
                  </a:lnTo>
                  <a:lnTo>
                    <a:pt x="2370391" y="560217"/>
                  </a:lnTo>
                  <a:lnTo>
                    <a:pt x="2384809" y="554388"/>
                  </a:lnTo>
                  <a:close/>
                  <a:moveTo>
                    <a:pt x="1487151" y="552968"/>
                  </a:moveTo>
                  <a:lnTo>
                    <a:pt x="1472957" y="558573"/>
                  </a:lnTo>
                  <a:lnTo>
                    <a:pt x="1470083" y="565511"/>
                  </a:lnTo>
                  <a:lnTo>
                    <a:pt x="1455399" y="571593"/>
                  </a:lnTo>
                  <a:lnTo>
                    <a:pt x="1454742" y="573180"/>
                  </a:lnTo>
                  <a:lnTo>
                    <a:pt x="1470203" y="566308"/>
                  </a:lnTo>
                  <a:lnTo>
                    <a:pt x="1472625" y="560460"/>
                  </a:lnTo>
                  <a:lnTo>
                    <a:pt x="1486414" y="554749"/>
                  </a:lnTo>
                  <a:close/>
                  <a:moveTo>
                    <a:pt x="2699544" y="538830"/>
                  </a:moveTo>
                  <a:lnTo>
                    <a:pt x="2687009" y="544022"/>
                  </a:lnTo>
                  <a:lnTo>
                    <a:pt x="2686613" y="544978"/>
                  </a:lnTo>
                  <a:lnTo>
                    <a:pt x="2699136" y="539791"/>
                  </a:lnTo>
                  <a:close/>
                  <a:moveTo>
                    <a:pt x="1052337" y="538830"/>
                  </a:moveTo>
                  <a:lnTo>
                    <a:pt x="1042655" y="542840"/>
                  </a:lnTo>
                  <a:lnTo>
                    <a:pt x="1041680" y="545085"/>
                  </a:lnTo>
                  <a:lnTo>
                    <a:pt x="1051390" y="541063"/>
                  </a:lnTo>
                  <a:close/>
                  <a:moveTo>
                    <a:pt x="2399657" y="538748"/>
                  </a:moveTo>
                  <a:lnTo>
                    <a:pt x="2390128" y="542600"/>
                  </a:lnTo>
                  <a:lnTo>
                    <a:pt x="2389049" y="545085"/>
                  </a:lnTo>
                  <a:lnTo>
                    <a:pt x="2398686" y="541094"/>
                  </a:lnTo>
                  <a:close/>
                  <a:moveTo>
                    <a:pt x="1577319" y="538748"/>
                  </a:moveTo>
                  <a:lnTo>
                    <a:pt x="1564946" y="543750"/>
                  </a:lnTo>
                  <a:lnTo>
                    <a:pt x="1564437" y="544979"/>
                  </a:lnTo>
                  <a:lnTo>
                    <a:pt x="1576871" y="539828"/>
                  </a:lnTo>
                  <a:close/>
                  <a:moveTo>
                    <a:pt x="2775505" y="538706"/>
                  </a:moveTo>
                  <a:lnTo>
                    <a:pt x="2763030" y="543750"/>
                  </a:lnTo>
                  <a:lnTo>
                    <a:pt x="2762521" y="544978"/>
                  </a:lnTo>
                  <a:lnTo>
                    <a:pt x="2775044" y="539792"/>
                  </a:lnTo>
                  <a:close/>
                  <a:moveTo>
                    <a:pt x="1950636" y="538706"/>
                  </a:moveTo>
                  <a:lnTo>
                    <a:pt x="1941005" y="542600"/>
                  </a:lnTo>
                  <a:lnTo>
                    <a:pt x="1939926" y="545085"/>
                  </a:lnTo>
                  <a:lnTo>
                    <a:pt x="1949636" y="541063"/>
                  </a:lnTo>
                  <a:close/>
                  <a:moveTo>
                    <a:pt x="1128298" y="538706"/>
                  </a:moveTo>
                  <a:lnTo>
                    <a:pt x="1115823" y="543750"/>
                  </a:lnTo>
                  <a:lnTo>
                    <a:pt x="1115314" y="544978"/>
                  </a:lnTo>
                  <a:lnTo>
                    <a:pt x="1127837" y="539791"/>
                  </a:lnTo>
                  <a:close/>
                  <a:moveTo>
                    <a:pt x="3148720" y="538706"/>
                  </a:moveTo>
                  <a:lnTo>
                    <a:pt x="3136245" y="543750"/>
                  </a:lnTo>
                  <a:lnTo>
                    <a:pt x="3135736" y="544979"/>
                  </a:lnTo>
                  <a:lnTo>
                    <a:pt x="3148260" y="539792"/>
                  </a:lnTo>
                  <a:close/>
                  <a:moveTo>
                    <a:pt x="2326382" y="538706"/>
                  </a:moveTo>
                  <a:lnTo>
                    <a:pt x="2313906" y="543750"/>
                  </a:lnTo>
                  <a:lnTo>
                    <a:pt x="2313397" y="544979"/>
                  </a:lnTo>
                  <a:lnTo>
                    <a:pt x="2325921" y="539791"/>
                  </a:lnTo>
                  <a:close/>
                  <a:moveTo>
                    <a:pt x="1501513" y="538706"/>
                  </a:moveTo>
                  <a:lnTo>
                    <a:pt x="1491882" y="542600"/>
                  </a:lnTo>
                  <a:lnTo>
                    <a:pt x="1490803" y="545085"/>
                  </a:lnTo>
                  <a:lnTo>
                    <a:pt x="1500513" y="541063"/>
                  </a:lnTo>
                  <a:close/>
                  <a:moveTo>
                    <a:pt x="3074185" y="538239"/>
                  </a:moveTo>
                  <a:lnTo>
                    <a:pt x="3063076" y="542841"/>
                  </a:lnTo>
                  <a:lnTo>
                    <a:pt x="3062101" y="545085"/>
                  </a:lnTo>
                  <a:lnTo>
                    <a:pt x="3073264" y="540461"/>
                  </a:lnTo>
                  <a:close/>
                  <a:moveTo>
                    <a:pt x="3000807" y="538239"/>
                  </a:moveTo>
                  <a:lnTo>
                    <a:pt x="2988265" y="543435"/>
                  </a:lnTo>
                  <a:lnTo>
                    <a:pt x="2987807" y="544512"/>
                  </a:lnTo>
                  <a:lnTo>
                    <a:pt x="3000301" y="539460"/>
                  </a:lnTo>
                  <a:close/>
                  <a:moveTo>
                    <a:pt x="2924899" y="538239"/>
                  </a:moveTo>
                  <a:lnTo>
                    <a:pt x="2912465" y="543389"/>
                  </a:lnTo>
                  <a:lnTo>
                    <a:pt x="2912021" y="544463"/>
                  </a:lnTo>
                  <a:lnTo>
                    <a:pt x="2924393" y="539460"/>
                  </a:lnTo>
                  <a:close/>
                  <a:moveTo>
                    <a:pt x="2848990" y="538239"/>
                  </a:moveTo>
                  <a:lnTo>
                    <a:pt x="2839425" y="542202"/>
                  </a:lnTo>
                  <a:lnTo>
                    <a:pt x="2838173" y="545085"/>
                  </a:lnTo>
                  <a:lnTo>
                    <a:pt x="2847808" y="541094"/>
                  </a:lnTo>
                  <a:close/>
                  <a:moveTo>
                    <a:pt x="2625062" y="538239"/>
                  </a:moveTo>
                  <a:lnTo>
                    <a:pt x="2615400" y="542242"/>
                  </a:lnTo>
                  <a:lnTo>
                    <a:pt x="2614346" y="544612"/>
                  </a:lnTo>
                  <a:lnTo>
                    <a:pt x="2624047" y="540689"/>
                  </a:lnTo>
                  <a:close/>
                  <a:moveTo>
                    <a:pt x="2551684" y="538239"/>
                  </a:moveTo>
                  <a:lnTo>
                    <a:pt x="2539143" y="543434"/>
                  </a:lnTo>
                  <a:lnTo>
                    <a:pt x="2538685" y="544511"/>
                  </a:lnTo>
                  <a:lnTo>
                    <a:pt x="2551179" y="539460"/>
                  </a:lnTo>
                  <a:close/>
                  <a:moveTo>
                    <a:pt x="2475776" y="538239"/>
                  </a:moveTo>
                  <a:lnTo>
                    <a:pt x="2463342" y="543389"/>
                  </a:lnTo>
                  <a:lnTo>
                    <a:pt x="2462683" y="544979"/>
                  </a:lnTo>
                  <a:lnTo>
                    <a:pt x="2475117" y="539828"/>
                  </a:lnTo>
                  <a:close/>
                  <a:moveTo>
                    <a:pt x="2251846" y="538239"/>
                  </a:moveTo>
                  <a:lnTo>
                    <a:pt x="2237885" y="544022"/>
                  </a:lnTo>
                  <a:lnTo>
                    <a:pt x="2237489" y="544979"/>
                  </a:lnTo>
                  <a:lnTo>
                    <a:pt x="2251450" y="539196"/>
                  </a:lnTo>
                  <a:close/>
                  <a:moveTo>
                    <a:pt x="2175938" y="538239"/>
                  </a:moveTo>
                  <a:lnTo>
                    <a:pt x="2166276" y="542242"/>
                  </a:lnTo>
                  <a:lnTo>
                    <a:pt x="2165223" y="544612"/>
                  </a:lnTo>
                  <a:lnTo>
                    <a:pt x="2174923" y="540689"/>
                  </a:lnTo>
                  <a:close/>
                  <a:moveTo>
                    <a:pt x="2102560" y="538239"/>
                  </a:moveTo>
                  <a:lnTo>
                    <a:pt x="2090127" y="543389"/>
                  </a:lnTo>
                  <a:lnTo>
                    <a:pt x="2089469" y="544978"/>
                  </a:lnTo>
                  <a:lnTo>
                    <a:pt x="2101902" y="539828"/>
                  </a:lnTo>
                  <a:close/>
                  <a:moveTo>
                    <a:pt x="2026652" y="538239"/>
                  </a:moveTo>
                  <a:lnTo>
                    <a:pt x="2014219" y="543389"/>
                  </a:lnTo>
                  <a:lnTo>
                    <a:pt x="2013561" y="544978"/>
                  </a:lnTo>
                  <a:lnTo>
                    <a:pt x="2025994" y="539828"/>
                  </a:lnTo>
                  <a:close/>
                  <a:moveTo>
                    <a:pt x="1878631" y="538239"/>
                  </a:moveTo>
                  <a:lnTo>
                    <a:pt x="1864672" y="544022"/>
                  </a:lnTo>
                  <a:lnTo>
                    <a:pt x="1864275" y="544978"/>
                  </a:lnTo>
                  <a:lnTo>
                    <a:pt x="1878235" y="539196"/>
                  </a:lnTo>
                  <a:close/>
                  <a:moveTo>
                    <a:pt x="1802723" y="538239"/>
                  </a:moveTo>
                  <a:lnTo>
                    <a:pt x="1790182" y="543434"/>
                  </a:lnTo>
                  <a:lnTo>
                    <a:pt x="1789725" y="544511"/>
                  </a:lnTo>
                  <a:lnTo>
                    <a:pt x="1802218" y="539460"/>
                  </a:lnTo>
                  <a:close/>
                  <a:moveTo>
                    <a:pt x="1726815" y="538239"/>
                  </a:moveTo>
                  <a:lnTo>
                    <a:pt x="1717153" y="542241"/>
                  </a:lnTo>
                  <a:lnTo>
                    <a:pt x="1716100" y="544612"/>
                  </a:lnTo>
                  <a:lnTo>
                    <a:pt x="1725801" y="540689"/>
                  </a:lnTo>
                  <a:close/>
                  <a:moveTo>
                    <a:pt x="1653437" y="538239"/>
                  </a:moveTo>
                  <a:lnTo>
                    <a:pt x="1641003" y="543389"/>
                  </a:lnTo>
                  <a:lnTo>
                    <a:pt x="1640345" y="544979"/>
                  </a:lnTo>
                  <a:lnTo>
                    <a:pt x="1652779" y="539828"/>
                  </a:lnTo>
                  <a:close/>
                  <a:moveTo>
                    <a:pt x="1429508" y="538239"/>
                  </a:moveTo>
                  <a:lnTo>
                    <a:pt x="1415547" y="544022"/>
                  </a:lnTo>
                  <a:lnTo>
                    <a:pt x="1415151" y="544979"/>
                  </a:lnTo>
                  <a:lnTo>
                    <a:pt x="1429112" y="539196"/>
                  </a:lnTo>
                  <a:close/>
                  <a:moveTo>
                    <a:pt x="1353600" y="538239"/>
                  </a:moveTo>
                  <a:lnTo>
                    <a:pt x="1341058" y="543435"/>
                  </a:lnTo>
                  <a:lnTo>
                    <a:pt x="1340601" y="544512"/>
                  </a:lnTo>
                  <a:lnTo>
                    <a:pt x="1353095" y="539460"/>
                  </a:lnTo>
                  <a:close/>
                  <a:moveTo>
                    <a:pt x="1277692" y="538239"/>
                  </a:moveTo>
                  <a:lnTo>
                    <a:pt x="1268127" y="542202"/>
                  </a:lnTo>
                  <a:lnTo>
                    <a:pt x="1266874" y="545085"/>
                  </a:lnTo>
                  <a:lnTo>
                    <a:pt x="1276510" y="541094"/>
                  </a:lnTo>
                  <a:close/>
                  <a:moveTo>
                    <a:pt x="1204314" y="538239"/>
                  </a:moveTo>
                  <a:lnTo>
                    <a:pt x="1191881" y="543389"/>
                  </a:lnTo>
                  <a:lnTo>
                    <a:pt x="1191223" y="544978"/>
                  </a:lnTo>
                  <a:lnTo>
                    <a:pt x="1203655" y="539828"/>
                  </a:lnTo>
                  <a:close/>
                  <a:moveTo>
                    <a:pt x="980385" y="538239"/>
                  </a:moveTo>
                  <a:lnTo>
                    <a:pt x="967844" y="543434"/>
                  </a:lnTo>
                  <a:lnTo>
                    <a:pt x="967386" y="544511"/>
                  </a:lnTo>
                  <a:lnTo>
                    <a:pt x="979880" y="539460"/>
                  </a:lnTo>
                  <a:close/>
                  <a:moveTo>
                    <a:pt x="904477" y="538239"/>
                  </a:moveTo>
                  <a:lnTo>
                    <a:pt x="891935" y="543434"/>
                  </a:lnTo>
                  <a:lnTo>
                    <a:pt x="891478" y="544511"/>
                  </a:lnTo>
                  <a:lnTo>
                    <a:pt x="903972" y="539460"/>
                  </a:lnTo>
                  <a:close/>
                  <a:moveTo>
                    <a:pt x="2250045" y="0"/>
                  </a:moveTo>
                  <a:lnTo>
                    <a:pt x="2263012" y="5633"/>
                  </a:lnTo>
                  <a:lnTo>
                    <a:pt x="2276613" y="0"/>
                  </a:lnTo>
                  <a:lnTo>
                    <a:pt x="2287999" y="4716"/>
                  </a:lnTo>
                  <a:lnTo>
                    <a:pt x="2299385" y="0"/>
                  </a:lnTo>
                  <a:lnTo>
                    <a:pt x="2312669" y="5502"/>
                  </a:lnTo>
                  <a:lnTo>
                    <a:pt x="2325953" y="0"/>
                  </a:lnTo>
                  <a:lnTo>
                    <a:pt x="2337515" y="4789"/>
                  </a:lnTo>
                  <a:lnTo>
                    <a:pt x="2349359" y="0"/>
                  </a:lnTo>
                  <a:lnTo>
                    <a:pt x="2362482" y="5306"/>
                  </a:lnTo>
                  <a:lnTo>
                    <a:pt x="2375293" y="0"/>
                  </a:lnTo>
                  <a:lnTo>
                    <a:pt x="2387312" y="4979"/>
                  </a:lnTo>
                  <a:lnTo>
                    <a:pt x="2399331" y="0"/>
                  </a:lnTo>
                  <a:lnTo>
                    <a:pt x="2400626" y="537"/>
                  </a:lnTo>
                  <a:lnTo>
                    <a:pt x="2401861" y="0"/>
                  </a:lnTo>
                  <a:lnTo>
                    <a:pt x="2413145" y="4901"/>
                  </a:lnTo>
                  <a:lnTo>
                    <a:pt x="2425267" y="0"/>
                  </a:lnTo>
                  <a:lnTo>
                    <a:pt x="2437456" y="4929"/>
                  </a:lnTo>
                  <a:lnTo>
                    <a:pt x="2449937" y="0"/>
                  </a:lnTo>
                  <a:lnTo>
                    <a:pt x="2462417" y="4929"/>
                  </a:lnTo>
                  <a:lnTo>
                    <a:pt x="2474607" y="0"/>
                  </a:lnTo>
                  <a:lnTo>
                    <a:pt x="2486729" y="4901"/>
                  </a:lnTo>
                  <a:lnTo>
                    <a:pt x="2498012" y="0"/>
                  </a:lnTo>
                  <a:lnTo>
                    <a:pt x="2499246" y="537"/>
                  </a:lnTo>
                  <a:lnTo>
                    <a:pt x="2500542" y="0"/>
                  </a:lnTo>
                  <a:lnTo>
                    <a:pt x="2512561" y="4978"/>
                  </a:lnTo>
                  <a:lnTo>
                    <a:pt x="2524579" y="0"/>
                  </a:lnTo>
                  <a:lnTo>
                    <a:pt x="2537391" y="5307"/>
                  </a:lnTo>
                  <a:lnTo>
                    <a:pt x="2550515" y="0"/>
                  </a:lnTo>
                  <a:lnTo>
                    <a:pt x="2562358" y="4789"/>
                  </a:lnTo>
                  <a:lnTo>
                    <a:pt x="2573920" y="0"/>
                  </a:lnTo>
                  <a:lnTo>
                    <a:pt x="2587203" y="5502"/>
                  </a:lnTo>
                  <a:lnTo>
                    <a:pt x="2600487" y="0"/>
                  </a:lnTo>
                  <a:lnTo>
                    <a:pt x="2611873" y="4716"/>
                  </a:lnTo>
                  <a:lnTo>
                    <a:pt x="2623260" y="0"/>
                  </a:lnTo>
                  <a:lnTo>
                    <a:pt x="2624555" y="537"/>
                  </a:lnTo>
                  <a:lnTo>
                    <a:pt x="2625790" y="0"/>
                  </a:lnTo>
                  <a:lnTo>
                    <a:pt x="2637523" y="5096"/>
                  </a:lnTo>
                  <a:lnTo>
                    <a:pt x="2649828" y="0"/>
                  </a:lnTo>
                  <a:lnTo>
                    <a:pt x="2661728" y="4929"/>
                  </a:lnTo>
                  <a:lnTo>
                    <a:pt x="2674498" y="0"/>
                  </a:lnTo>
                  <a:lnTo>
                    <a:pt x="2687268" y="4929"/>
                  </a:lnTo>
                  <a:lnTo>
                    <a:pt x="2699168" y="0"/>
                  </a:lnTo>
                  <a:lnTo>
                    <a:pt x="2711008" y="4904"/>
                  </a:lnTo>
                  <a:lnTo>
                    <a:pt x="2722573" y="0"/>
                  </a:lnTo>
                  <a:lnTo>
                    <a:pt x="2724136" y="663"/>
                  </a:lnTo>
                  <a:lnTo>
                    <a:pt x="2725736" y="0"/>
                  </a:lnTo>
                  <a:lnTo>
                    <a:pt x="2737122" y="4716"/>
                  </a:lnTo>
                  <a:lnTo>
                    <a:pt x="2748509" y="0"/>
                  </a:lnTo>
                  <a:lnTo>
                    <a:pt x="2761792" y="5502"/>
                  </a:lnTo>
                  <a:lnTo>
                    <a:pt x="2775076" y="0"/>
                  </a:lnTo>
                  <a:lnTo>
                    <a:pt x="2786916" y="4904"/>
                  </a:lnTo>
                  <a:lnTo>
                    <a:pt x="2798481" y="0"/>
                  </a:lnTo>
                  <a:lnTo>
                    <a:pt x="2799084" y="256"/>
                  </a:lnTo>
                  <a:lnTo>
                    <a:pt x="2799746" y="0"/>
                  </a:lnTo>
                  <a:lnTo>
                    <a:pt x="2812517" y="4929"/>
                  </a:lnTo>
                  <a:lnTo>
                    <a:pt x="2824417" y="0"/>
                  </a:lnTo>
                  <a:lnTo>
                    <a:pt x="2836435" y="4979"/>
                  </a:lnTo>
                  <a:lnTo>
                    <a:pt x="2848454" y="0"/>
                  </a:lnTo>
                  <a:lnTo>
                    <a:pt x="2849749" y="537"/>
                  </a:lnTo>
                  <a:lnTo>
                    <a:pt x="2850984" y="0"/>
                  </a:lnTo>
                  <a:lnTo>
                    <a:pt x="2862099" y="4829"/>
                  </a:lnTo>
                  <a:lnTo>
                    <a:pt x="2873757" y="0"/>
                  </a:lnTo>
                  <a:lnTo>
                    <a:pt x="2886107" y="5116"/>
                  </a:lnTo>
                  <a:lnTo>
                    <a:pt x="2899060" y="0"/>
                  </a:lnTo>
                  <a:lnTo>
                    <a:pt x="2911540" y="4929"/>
                  </a:lnTo>
                  <a:lnTo>
                    <a:pt x="2923730" y="0"/>
                  </a:lnTo>
                  <a:lnTo>
                    <a:pt x="2935851" y="4901"/>
                  </a:lnTo>
                  <a:lnTo>
                    <a:pt x="2947135" y="0"/>
                  </a:lnTo>
                  <a:lnTo>
                    <a:pt x="2948369" y="537"/>
                  </a:lnTo>
                  <a:lnTo>
                    <a:pt x="2949665" y="0"/>
                  </a:lnTo>
                  <a:lnTo>
                    <a:pt x="2961683" y="4979"/>
                  </a:lnTo>
                  <a:lnTo>
                    <a:pt x="2973703" y="0"/>
                  </a:lnTo>
                  <a:lnTo>
                    <a:pt x="2986354" y="5240"/>
                  </a:lnTo>
                  <a:lnTo>
                    <a:pt x="2999005" y="0"/>
                  </a:lnTo>
                  <a:lnTo>
                    <a:pt x="3011310" y="5096"/>
                  </a:lnTo>
                  <a:lnTo>
                    <a:pt x="3023043" y="0"/>
                  </a:lnTo>
                  <a:lnTo>
                    <a:pt x="3023645" y="261"/>
                  </a:lnTo>
                  <a:lnTo>
                    <a:pt x="3024308" y="0"/>
                  </a:lnTo>
                  <a:lnTo>
                    <a:pt x="3036788" y="4929"/>
                  </a:lnTo>
                  <a:lnTo>
                    <a:pt x="3048978" y="0"/>
                  </a:lnTo>
                  <a:lnTo>
                    <a:pt x="3060821" y="4789"/>
                  </a:lnTo>
                  <a:lnTo>
                    <a:pt x="3072383" y="0"/>
                  </a:lnTo>
                  <a:lnTo>
                    <a:pt x="3073679" y="537"/>
                  </a:lnTo>
                  <a:lnTo>
                    <a:pt x="3074914" y="0"/>
                  </a:lnTo>
                  <a:lnTo>
                    <a:pt x="3086645" y="5096"/>
                  </a:lnTo>
                  <a:lnTo>
                    <a:pt x="3098951" y="0"/>
                  </a:lnTo>
                  <a:lnTo>
                    <a:pt x="3110851" y="4929"/>
                  </a:lnTo>
                  <a:lnTo>
                    <a:pt x="3123621" y="0"/>
                  </a:lnTo>
                  <a:lnTo>
                    <a:pt x="3136392" y="4929"/>
                  </a:lnTo>
                  <a:lnTo>
                    <a:pt x="3148291" y="0"/>
                  </a:lnTo>
                  <a:lnTo>
                    <a:pt x="3160133" y="4904"/>
                  </a:lnTo>
                  <a:lnTo>
                    <a:pt x="3171697" y="0"/>
                  </a:lnTo>
                  <a:lnTo>
                    <a:pt x="3172932" y="524"/>
                  </a:lnTo>
                  <a:lnTo>
                    <a:pt x="3174227" y="0"/>
                  </a:lnTo>
                  <a:lnTo>
                    <a:pt x="3186070" y="4789"/>
                  </a:lnTo>
                  <a:lnTo>
                    <a:pt x="3197631" y="0"/>
                  </a:lnTo>
                  <a:lnTo>
                    <a:pt x="3210915" y="5502"/>
                  </a:lnTo>
                  <a:lnTo>
                    <a:pt x="3224200" y="0"/>
                  </a:lnTo>
                  <a:lnTo>
                    <a:pt x="3236041" y="4904"/>
                  </a:lnTo>
                  <a:lnTo>
                    <a:pt x="3247605" y="0"/>
                  </a:lnTo>
                  <a:lnTo>
                    <a:pt x="3248207" y="256"/>
                  </a:lnTo>
                  <a:lnTo>
                    <a:pt x="3248870" y="0"/>
                  </a:lnTo>
                  <a:lnTo>
                    <a:pt x="3261640" y="4929"/>
                  </a:lnTo>
                  <a:lnTo>
                    <a:pt x="3273540" y="0"/>
                  </a:lnTo>
                  <a:lnTo>
                    <a:pt x="3285101" y="4789"/>
                  </a:lnTo>
                  <a:lnTo>
                    <a:pt x="3296945" y="0"/>
                  </a:lnTo>
                  <a:lnTo>
                    <a:pt x="3298583" y="662"/>
                  </a:lnTo>
                  <a:lnTo>
                    <a:pt x="3300108" y="0"/>
                  </a:lnTo>
                  <a:lnTo>
                    <a:pt x="3311223" y="4829"/>
                  </a:lnTo>
                  <a:lnTo>
                    <a:pt x="3322880" y="0"/>
                  </a:lnTo>
                  <a:lnTo>
                    <a:pt x="3335231" y="5116"/>
                  </a:lnTo>
                  <a:lnTo>
                    <a:pt x="3348183" y="0"/>
                  </a:lnTo>
                  <a:lnTo>
                    <a:pt x="3360664" y="4929"/>
                  </a:lnTo>
                  <a:lnTo>
                    <a:pt x="3372853" y="0"/>
                  </a:lnTo>
                  <a:lnTo>
                    <a:pt x="3384975" y="4901"/>
                  </a:lnTo>
                  <a:lnTo>
                    <a:pt x="3396258" y="0"/>
                  </a:lnTo>
                  <a:lnTo>
                    <a:pt x="3397493" y="537"/>
                  </a:lnTo>
                  <a:lnTo>
                    <a:pt x="3398789" y="0"/>
                  </a:lnTo>
                  <a:lnTo>
                    <a:pt x="3410351" y="4789"/>
                  </a:lnTo>
                  <a:lnTo>
                    <a:pt x="3422194" y="0"/>
                  </a:lnTo>
                  <a:lnTo>
                    <a:pt x="3435318" y="5306"/>
                  </a:lnTo>
                  <a:lnTo>
                    <a:pt x="3448129" y="0"/>
                  </a:lnTo>
                  <a:lnTo>
                    <a:pt x="3460434" y="5096"/>
                  </a:lnTo>
                  <a:lnTo>
                    <a:pt x="3472166" y="0"/>
                  </a:lnTo>
                  <a:lnTo>
                    <a:pt x="3472769" y="261"/>
                  </a:lnTo>
                  <a:lnTo>
                    <a:pt x="3473432" y="0"/>
                  </a:lnTo>
                  <a:lnTo>
                    <a:pt x="3485913" y="4929"/>
                  </a:lnTo>
                  <a:lnTo>
                    <a:pt x="3498102" y="0"/>
                  </a:lnTo>
                  <a:lnTo>
                    <a:pt x="3509945" y="4789"/>
                  </a:lnTo>
                  <a:lnTo>
                    <a:pt x="3521506" y="0"/>
                  </a:lnTo>
                  <a:lnTo>
                    <a:pt x="3522802" y="537"/>
                  </a:lnTo>
                  <a:lnTo>
                    <a:pt x="3524037" y="0"/>
                  </a:lnTo>
                  <a:lnTo>
                    <a:pt x="3526278" y="974"/>
                  </a:lnTo>
                  <a:lnTo>
                    <a:pt x="3526278" y="335419"/>
                  </a:lnTo>
                  <a:lnTo>
                    <a:pt x="3512512" y="341121"/>
                  </a:lnTo>
                  <a:lnTo>
                    <a:pt x="3510378" y="346273"/>
                  </a:lnTo>
                  <a:lnTo>
                    <a:pt x="3491635" y="354037"/>
                  </a:lnTo>
                  <a:lnTo>
                    <a:pt x="3490506" y="356763"/>
                  </a:lnTo>
                  <a:cubicBezTo>
                    <a:pt x="3485812" y="361456"/>
                    <a:pt x="3479329" y="364359"/>
                    <a:pt x="3472166" y="364359"/>
                  </a:cubicBezTo>
                  <a:lnTo>
                    <a:pt x="3470701" y="363752"/>
                  </a:lnTo>
                  <a:lnTo>
                    <a:pt x="3468998" y="367964"/>
                  </a:lnTo>
                  <a:lnTo>
                    <a:pt x="3453960" y="374345"/>
                  </a:lnTo>
                  <a:lnTo>
                    <a:pt x="3451286" y="380801"/>
                  </a:lnTo>
                  <a:cubicBezTo>
                    <a:pt x="3446593" y="385494"/>
                    <a:pt x="3440109" y="388397"/>
                    <a:pt x="3432947" y="388397"/>
                  </a:cubicBezTo>
                  <a:lnTo>
                    <a:pt x="3432030" y="388018"/>
                  </a:lnTo>
                  <a:lnTo>
                    <a:pt x="3429780" y="393452"/>
                  </a:lnTo>
                  <a:lnTo>
                    <a:pt x="3413945" y="400011"/>
                  </a:lnTo>
                  <a:lnTo>
                    <a:pt x="3412068" y="404653"/>
                  </a:lnTo>
                  <a:lnTo>
                    <a:pt x="3396584" y="411223"/>
                  </a:lnTo>
                  <a:lnTo>
                    <a:pt x="3393799" y="417489"/>
                  </a:lnTo>
                  <a:lnTo>
                    <a:pt x="3375099" y="424707"/>
                  </a:lnTo>
                  <a:lnTo>
                    <a:pt x="3372847" y="430141"/>
                  </a:lnTo>
                  <a:lnTo>
                    <a:pt x="3358110" y="436245"/>
                  </a:lnTo>
                  <a:lnTo>
                    <a:pt x="3354951" y="443872"/>
                  </a:lnTo>
                  <a:lnTo>
                    <a:pt x="3338685" y="450610"/>
                  </a:lnTo>
                  <a:lnTo>
                    <a:pt x="3336158" y="456709"/>
                  </a:lnTo>
                  <a:lnTo>
                    <a:pt x="3321104" y="462945"/>
                  </a:lnTo>
                  <a:lnTo>
                    <a:pt x="3318447" y="469360"/>
                  </a:lnTo>
                  <a:lnTo>
                    <a:pt x="3301557" y="476356"/>
                  </a:lnTo>
                  <a:lnTo>
                    <a:pt x="3299100" y="482012"/>
                  </a:lnTo>
                  <a:lnTo>
                    <a:pt x="3285017" y="487573"/>
                  </a:lnTo>
                  <a:lnTo>
                    <a:pt x="3281388" y="495928"/>
                  </a:lnTo>
                  <a:lnTo>
                    <a:pt x="3266443" y="501831"/>
                  </a:lnTo>
                  <a:lnTo>
                    <a:pt x="3262411" y="511109"/>
                  </a:lnTo>
                  <a:lnTo>
                    <a:pt x="3247665" y="516933"/>
                  </a:lnTo>
                  <a:lnTo>
                    <a:pt x="3244699" y="523761"/>
                  </a:lnTo>
                  <a:lnTo>
                    <a:pt x="3230738" y="529275"/>
                  </a:lnTo>
                  <a:lnTo>
                    <a:pt x="3227172" y="537678"/>
                  </a:lnTo>
                  <a:lnTo>
                    <a:pt x="3212153" y="543750"/>
                  </a:lnTo>
                  <a:lnTo>
                    <a:pt x="3208380" y="552859"/>
                  </a:lnTo>
                  <a:lnTo>
                    <a:pt x="3193181" y="559155"/>
                  </a:lnTo>
                  <a:lnTo>
                    <a:pt x="3190484" y="565511"/>
                  </a:lnTo>
                  <a:lnTo>
                    <a:pt x="3176093" y="571329"/>
                  </a:lnTo>
                  <a:lnTo>
                    <a:pt x="3171692" y="581957"/>
                  </a:lnTo>
                  <a:lnTo>
                    <a:pt x="3160957" y="586404"/>
                  </a:lnTo>
                  <a:lnTo>
                    <a:pt x="3156509" y="597139"/>
                  </a:lnTo>
                  <a:lnTo>
                    <a:pt x="3141222" y="603471"/>
                  </a:lnTo>
                  <a:lnTo>
                    <a:pt x="3137533" y="613029"/>
                  </a:lnTo>
                  <a:lnTo>
                    <a:pt x="3125370" y="618436"/>
                  </a:lnTo>
                  <a:lnTo>
                    <a:pt x="3121981" y="626237"/>
                  </a:lnTo>
                  <a:lnTo>
                    <a:pt x="3108664" y="631497"/>
                  </a:lnTo>
                  <a:lnTo>
                    <a:pt x="3104454" y="641419"/>
                  </a:lnTo>
                  <a:lnTo>
                    <a:pt x="3092703" y="646170"/>
                  </a:lnTo>
                  <a:lnTo>
                    <a:pt x="3087822" y="657680"/>
                  </a:lnTo>
                  <a:lnTo>
                    <a:pt x="3074534" y="663056"/>
                  </a:lnTo>
                  <a:lnTo>
                    <a:pt x="3070295" y="673047"/>
                  </a:lnTo>
                  <a:lnTo>
                    <a:pt x="3058315" y="677890"/>
                  </a:lnTo>
                  <a:lnTo>
                    <a:pt x="3054034" y="688228"/>
                  </a:lnTo>
                  <a:lnTo>
                    <a:pt x="3043696" y="692510"/>
                  </a:lnTo>
                  <a:lnTo>
                    <a:pt x="3038851" y="704490"/>
                  </a:lnTo>
                  <a:lnTo>
                    <a:pt x="3028720" y="708789"/>
                  </a:lnTo>
                  <a:lnTo>
                    <a:pt x="3023114" y="722018"/>
                  </a:lnTo>
                  <a:lnTo>
                    <a:pt x="3008721" y="727844"/>
                  </a:lnTo>
                  <a:lnTo>
                    <a:pt x="3004693" y="737569"/>
                  </a:lnTo>
                  <a:lnTo>
                    <a:pt x="2994591" y="741754"/>
                  </a:lnTo>
                  <a:lnTo>
                    <a:pt x="2989511" y="754015"/>
                  </a:lnTo>
                  <a:lnTo>
                    <a:pt x="2977249" y="759094"/>
                  </a:lnTo>
                  <a:lnTo>
                    <a:pt x="2973065" y="769197"/>
                  </a:lnTo>
                  <a:lnTo>
                    <a:pt x="2963956" y="772970"/>
                  </a:lnTo>
                  <a:lnTo>
                    <a:pt x="2957884" y="787989"/>
                  </a:lnTo>
                  <a:lnTo>
                    <a:pt x="2950023" y="791324"/>
                  </a:lnTo>
                  <a:lnTo>
                    <a:pt x="2944675" y="803356"/>
                  </a:lnTo>
                  <a:lnTo>
                    <a:pt x="2934493" y="807286"/>
                  </a:lnTo>
                  <a:lnTo>
                    <a:pt x="2928784" y="821068"/>
                  </a:lnTo>
                  <a:lnTo>
                    <a:pt x="2919419" y="824947"/>
                  </a:lnTo>
                  <a:lnTo>
                    <a:pt x="2913603" y="839676"/>
                  </a:lnTo>
                  <a:lnTo>
                    <a:pt x="2902855" y="844345"/>
                  </a:lnTo>
                  <a:lnTo>
                    <a:pt x="2898237" y="855227"/>
                  </a:lnTo>
                  <a:lnTo>
                    <a:pt x="2890905" y="858192"/>
                  </a:lnTo>
                  <a:lnTo>
                    <a:pt x="2884506" y="874019"/>
                  </a:lnTo>
                  <a:lnTo>
                    <a:pt x="2875081" y="878019"/>
                  </a:lnTo>
                  <a:lnTo>
                    <a:pt x="2869324" y="891916"/>
                  </a:lnTo>
                  <a:lnTo>
                    <a:pt x="2862683" y="894667"/>
                  </a:lnTo>
                  <a:lnTo>
                    <a:pt x="2856487" y="910337"/>
                  </a:lnTo>
                  <a:lnTo>
                    <a:pt x="2845393" y="915151"/>
                  </a:lnTo>
                  <a:lnTo>
                    <a:pt x="2840226" y="928235"/>
                  </a:lnTo>
                  <a:lnTo>
                    <a:pt x="2832652" y="931525"/>
                  </a:lnTo>
                  <a:lnTo>
                    <a:pt x="2827573" y="943787"/>
                  </a:lnTo>
                  <a:lnTo>
                    <a:pt x="2821770" y="946191"/>
                  </a:lnTo>
                  <a:lnTo>
                    <a:pt x="2814738" y="962763"/>
                  </a:lnTo>
                  <a:lnTo>
                    <a:pt x="2804725" y="966812"/>
                  </a:lnTo>
                  <a:lnTo>
                    <a:pt x="2798477" y="982636"/>
                  </a:lnTo>
                  <a:lnTo>
                    <a:pt x="2792821" y="985092"/>
                  </a:lnTo>
                  <a:lnTo>
                    <a:pt x="2785825" y="1001983"/>
                  </a:lnTo>
                  <a:lnTo>
                    <a:pt x="2779369" y="1004657"/>
                  </a:lnTo>
                  <a:lnTo>
                    <a:pt x="2772988" y="1019695"/>
                  </a:lnTo>
                  <a:lnTo>
                    <a:pt x="2765655" y="1022659"/>
                  </a:lnTo>
                  <a:lnTo>
                    <a:pt x="2759257" y="1038486"/>
                  </a:lnTo>
                  <a:lnTo>
                    <a:pt x="2752901" y="1041182"/>
                  </a:lnTo>
                  <a:lnTo>
                    <a:pt x="2746605" y="1056383"/>
                  </a:lnTo>
                  <a:lnTo>
                    <a:pt x="2744001" y="1057462"/>
                  </a:lnTo>
                  <a:lnTo>
                    <a:pt x="2744080" y="1057654"/>
                  </a:lnTo>
                  <a:cubicBezTo>
                    <a:pt x="2744080" y="1065339"/>
                    <a:pt x="2740965" y="1072298"/>
                    <a:pt x="2735928" y="1077335"/>
                  </a:cubicBezTo>
                  <a:lnTo>
                    <a:pt x="2728934" y="1080232"/>
                  </a:lnTo>
                  <a:lnTo>
                    <a:pt x="2722569" y="1095602"/>
                  </a:lnTo>
                  <a:lnTo>
                    <a:pt x="2716152" y="1098259"/>
                  </a:lnTo>
                  <a:lnTo>
                    <a:pt x="2709916" y="1113314"/>
                  </a:lnTo>
                  <a:lnTo>
                    <a:pt x="2704474" y="1115568"/>
                  </a:lnTo>
                  <a:lnTo>
                    <a:pt x="2704861" y="1116483"/>
                  </a:lnTo>
                  <a:cubicBezTo>
                    <a:pt x="2704861" y="1123645"/>
                    <a:pt x="2701888" y="1130128"/>
                    <a:pt x="2697080" y="1134822"/>
                  </a:cubicBezTo>
                  <a:lnTo>
                    <a:pt x="2692438" y="1136698"/>
                  </a:lnTo>
                  <a:lnTo>
                    <a:pt x="2685878" y="1152534"/>
                  </a:lnTo>
                  <a:lnTo>
                    <a:pt x="2680444" y="1154785"/>
                  </a:lnTo>
                  <a:lnTo>
                    <a:pt x="2680823" y="1155702"/>
                  </a:lnTo>
                  <a:cubicBezTo>
                    <a:pt x="2680823" y="1162864"/>
                    <a:pt x="2677921" y="1169348"/>
                    <a:pt x="2673228" y="1174041"/>
                  </a:cubicBezTo>
                  <a:lnTo>
                    <a:pt x="2670399" y="1175213"/>
                  </a:lnTo>
                  <a:lnTo>
                    <a:pt x="2670702" y="1175944"/>
                  </a:lnTo>
                  <a:cubicBezTo>
                    <a:pt x="2670702" y="1183106"/>
                    <a:pt x="2667800" y="1189590"/>
                    <a:pt x="2663107" y="1194283"/>
                  </a:cubicBezTo>
                  <a:lnTo>
                    <a:pt x="2660359" y="1195421"/>
                  </a:lnTo>
                  <a:lnTo>
                    <a:pt x="2652429" y="1213260"/>
                  </a:lnTo>
                  <a:lnTo>
                    <a:pt x="2646507" y="1215546"/>
                  </a:lnTo>
                  <a:lnTo>
                    <a:pt x="2639069" y="1233502"/>
                  </a:lnTo>
                  <a:lnTo>
                    <a:pt x="2636028" y="1234761"/>
                  </a:lnTo>
                  <a:lnTo>
                    <a:pt x="2636544" y="1236038"/>
                  </a:lnTo>
                  <a:cubicBezTo>
                    <a:pt x="2636544" y="1243375"/>
                    <a:pt x="2633641" y="1250016"/>
                    <a:pt x="2628947" y="1254824"/>
                  </a:cubicBezTo>
                  <a:lnTo>
                    <a:pt x="2626305" y="1255946"/>
                  </a:lnTo>
                  <a:lnTo>
                    <a:pt x="2618827" y="1274881"/>
                  </a:lnTo>
                  <a:lnTo>
                    <a:pt x="2615938" y="1276136"/>
                  </a:lnTo>
                  <a:lnTo>
                    <a:pt x="2608521" y="1294043"/>
                  </a:lnTo>
                  <a:lnTo>
                    <a:pt x="2604705" y="1295623"/>
                  </a:lnTo>
                  <a:lnTo>
                    <a:pt x="2604916" y="1296132"/>
                  </a:lnTo>
                  <a:cubicBezTo>
                    <a:pt x="2604916" y="1303294"/>
                    <a:pt x="2602013" y="1309778"/>
                    <a:pt x="2597320" y="1314471"/>
                  </a:cubicBezTo>
                  <a:lnTo>
                    <a:pt x="2594279" y="1315730"/>
                  </a:lnTo>
                  <a:lnTo>
                    <a:pt x="2594795" y="1317007"/>
                  </a:lnTo>
                  <a:cubicBezTo>
                    <a:pt x="2594795" y="1324343"/>
                    <a:pt x="2591893" y="1330985"/>
                    <a:pt x="2587199" y="1335793"/>
                  </a:cubicBezTo>
                  <a:lnTo>
                    <a:pt x="2584309" y="1337019"/>
                  </a:lnTo>
                  <a:lnTo>
                    <a:pt x="2584674" y="1337881"/>
                  </a:lnTo>
                  <a:cubicBezTo>
                    <a:pt x="2584674" y="1345043"/>
                    <a:pt x="2581701" y="1351527"/>
                    <a:pt x="2576893" y="1356220"/>
                  </a:cubicBezTo>
                  <a:lnTo>
                    <a:pt x="2576156" y="1356517"/>
                  </a:lnTo>
                  <a:lnTo>
                    <a:pt x="2577083" y="1358756"/>
                  </a:lnTo>
                  <a:cubicBezTo>
                    <a:pt x="2577083" y="1366092"/>
                    <a:pt x="2574109" y="1372734"/>
                    <a:pt x="2569302" y="1377542"/>
                  </a:cubicBezTo>
                  <a:lnTo>
                    <a:pt x="2565486" y="1379122"/>
                  </a:lnTo>
                  <a:lnTo>
                    <a:pt x="2565696" y="1379631"/>
                  </a:lnTo>
                  <a:cubicBezTo>
                    <a:pt x="2565696" y="1386793"/>
                    <a:pt x="2562794" y="1393277"/>
                    <a:pt x="2558101" y="1397970"/>
                  </a:cubicBezTo>
                  <a:lnTo>
                    <a:pt x="2554659" y="1399396"/>
                  </a:lnTo>
                  <a:lnTo>
                    <a:pt x="2555575" y="1401770"/>
                  </a:lnTo>
                  <a:cubicBezTo>
                    <a:pt x="2555575" y="1409456"/>
                    <a:pt x="2552673" y="1416414"/>
                    <a:pt x="2547980" y="1421452"/>
                  </a:cubicBezTo>
                  <a:lnTo>
                    <a:pt x="2547124" y="1421832"/>
                  </a:lnTo>
                  <a:lnTo>
                    <a:pt x="2547985" y="1423911"/>
                  </a:lnTo>
                  <a:cubicBezTo>
                    <a:pt x="2547985" y="1431073"/>
                    <a:pt x="2545082" y="1437557"/>
                    <a:pt x="2540388" y="1442250"/>
                  </a:cubicBezTo>
                  <a:lnTo>
                    <a:pt x="2539461" y="1442634"/>
                  </a:lnTo>
                  <a:lnTo>
                    <a:pt x="2540393" y="1444786"/>
                  </a:lnTo>
                  <a:cubicBezTo>
                    <a:pt x="2540393" y="1452122"/>
                    <a:pt x="2537279" y="1458764"/>
                    <a:pt x="2532242" y="1463572"/>
                  </a:cubicBezTo>
                  <a:lnTo>
                    <a:pt x="2528720" y="1464965"/>
                  </a:lnTo>
                  <a:lnTo>
                    <a:pt x="2529008" y="1465660"/>
                  </a:lnTo>
                  <a:cubicBezTo>
                    <a:pt x="2529008" y="1472822"/>
                    <a:pt x="2526105" y="1479306"/>
                    <a:pt x="2521412" y="1483999"/>
                  </a:cubicBezTo>
                  <a:lnTo>
                    <a:pt x="2520151" y="1484521"/>
                  </a:lnTo>
                  <a:lnTo>
                    <a:pt x="2521417" y="1487800"/>
                  </a:lnTo>
                  <a:cubicBezTo>
                    <a:pt x="2521417" y="1495485"/>
                    <a:pt x="2518515" y="1502443"/>
                    <a:pt x="2513821" y="1507481"/>
                  </a:cubicBezTo>
                  <a:lnTo>
                    <a:pt x="2512965" y="1507861"/>
                  </a:lnTo>
                  <a:lnTo>
                    <a:pt x="2513826" y="1509940"/>
                  </a:lnTo>
                  <a:cubicBezTo>
                    <a:pt x="2513826" y="1517102"/>
                    <a:pt x="2510924" y="1523586"/>
                    <a:pt x="2506231" y="1528279"/>
                  </a:cubicBezTo>
                  <a:lnTo>
                    <a:pt x="2505356" y="1528642"/>
                  </a:lnTo>
                  <a:lnTo>
                    <a:pt x="2506235" y="1530814"/>
                  </a:lnTo>
                  <a:cubicBezTo>
                    <a:pt x="2506235" y="1538151"/>
                    <a:pt x="2503332" y="1544793"/>
                    <a:pt x="2498638" y="1549601"/>
                  </a:cubicBezTo>
                  <a:lnTo>
                    <a:pt x="2496983" y="1550303"/>
                  </a:lnTo>
                  <a:lnTo>
                    <a:pt x="2498645" y="1554219"/>
                  </a:lnTo>
                  <a:cubicBezTo>
                    <a:pt x="2498645" y="1561382"/>
                    <a:pt x="2495671" y="1567865"/>
                    <a:pt x="2490863" y="1572559"/>
                  </a:cubicBezTo>
                  <a:lnTo>
                    <a:pt x="2488818" y="1573386"/>
                  </a:lnTo>
                  <a:lnTo>
                    <a:pt x="2489788" y="1575726"/>
                  </a:lnTo>
                  <a:cubicBezTo>
                    <a:pt x="2489788" y="1582888"/>
                    <a:pt x="2486886" y="1589372"/>
                    <a:pt x="2482192" y="1594065"/>
                  </a:cubicBezTo>
                  <a:lnTo>
                    <a:pt x="2480630" y="1594713"/>
                  </a:lnTo>
                  <a:lnTo>
                    <a:pt x="2482197" y="1598499"/>
                  </a:lnTo>
                  <a:cubicBezTo>
                    <a:pt x="2482197" y="1605661"/>
                    <a:pt x="2479295" y="1612145"/>
                    <a:pt x="2474602" y="1616838"/>
                  </a:cubicBezTo>
                  <a:lnTo>
                    <a:pt x="2473486" y="1617300"/>
                  </a:lnTo>
                  <a:lnTo>
                    <a:pt x="2474607" y="1620006"/>
                  </a:lnTo>
                  <a:lnTo>
                    <a:pt x="2467360" y="1637502"/>
                  </a:lnTo>
                  <a:lnTo>
                    <a:pt x="2469546" y="1642779"/>
                  </a:lnTo>
                  <a:cubicBezTo>
                    <a:pt x="2469546" y="1649941"/>
                    <a:pt x="2466643" y="1656425"/>
                    <a:pt x="2461951" y="1661118"/>
                  </a:cubicBezTo>
                  <a:lnTo>
                    <a:pt x="2460835" y="1661580"/>
                  </a:lnTo>
                  <a:lnTo>
                    <a:pt x="2461955" y="1664286"/>
                  </a:lnTo>
                  <a:lnTo>
                    <a:pt x="2454683" y="1681843"/>
                  </a:lnTo>
                  <a:lnTo>
                    <a:pt x="2456895" y="1687058"/>
                  </a:lnTo>
                  <a:cubicBezTo>
                    <a:pt x="2456895" y="1694220"/>
                    <a:pt x="2453922" y="1700704"/>
                    <a:pt x="2449114" y="1705397"/>
                  </a:cubicBezTo>
                  <a:lnTo>
                    <a:pt x="2446172" y="1706587"/>
                  </a:lnTo>
                  <a:lnTo>
                    <a:pt x="2448039" y="1711096"/>
                  </a:lnTo>
                  <a:lnTo>
                    <a:pt x="2441317" y="1727326"/>
                  </a:lnTo>
                  <a:lnTo>
                    <a:pt x="2442979" y="1731338"/>
                  </a:lnTo>
                  <a:lnTo>
                    <a:pt x="2435471" y="1749466"/>
                  </a:lnTo>
                  <a:lnTo>
                    <a:pt x="2437918" y="1755376"/>
                  </a:lnTo>
                  <a:lnTo>
                    <a:pt x="2430569" y="1773119"/>
                  </a:lnTo>
                  <a:lnTo>
                    <a:pt x="2432857" y="1778781"/>
                  </a:lnTo>
                  <a:lnTo>
                    <a:pt x="2425569" y="1796807"/>
                  </a:lnTo>
                  <a:lnTo>
                    <a:pt x="2427797" y="1802186"/>
                  </a:lnTo>
                  <a:lnTo>
                    <a:pt x="2420447" y="1819930"/>
                  </a:lnTo>
                  <a:lnTo>
                    <a:pt x="2422736" y="1825591"/>
                  </a:lnTo>
                  <a:lnTo>
                    <a:pt x="2415730" y="1842921"/>
                  </a:lnTo>
                  <a:lnTo>
                    <a:pt x="2417676" y="1847732"/>
                  </a:lnTo>
                  <a:lnTo>
                    <a:pt x="2410490" y="1865494"/>
                  </a:lnTo>
                  <a:lnTo>
                    <a:pt x="2412615" y="1870503"/>
                  </a:lnTo>
                  <a:cubicBezTo>
                    <a:pt x="2412615" y="1877665"/>
                    <a:pt x="2409642" y="1884149"/>
                    <a:pt x="2404834" y="1888842"/>
                  </a:cubicBezTo>
                  <a:lnTo>
                    <a:pt x="2404508" y="1888974"/>
                  </a:lnTo>
                  <a:lnTo>
                    <a:pt x="2406289" y="1893276"/>
                  </a:lnTo>
                  <a:lnTo>
                    <a:pt x="2400046" y="1908349"/>
                  </a:lnTo>
                  <a:lnTo>
                    <a:pt x="2403759" y="1917314"/>
                  </a:lnTo>
                  <a:lnTo>
                    <a:pt x="2396513" y="1934808"/>
                  </a:lnTo>
                  <a:lnTo>
                    <a:pt x="2398699" y="1940085"/>
                  </a:lnTo>
                  <a:lnTo>
                    <a:pt x="2392288" y="1955563"/>
                  </a:lnTo>
                  <a:lnTo>
                    <a:pt x="2396168" y="1965389"/>
                  </a:lnTo>
                  <a:lnTo>
                    <a:pt x="2390241" y="1980398"/>
                  </a:lnTo>
                  <a:lnTo>
                    <a:pt x="2393639" y="1988793"/>
                  </a:lnTo>
                  <a:lnTo>
                    <a:pt x="2386087" y="2007450"/>
                  </a:lnTo>
                  <a:lnTo>
                    <a:pt x="2388577" y="2013463"/>
                  </a:lnTo>
                  <a:lnTo>
                    <a:pt x="2382509" y="2028116"/>
                  </a:lnTo>
                  <a:lnTo>
                    <a:pt x="2386047" y="2036868"/>
                  </a:lnTo>
                  <a:lnTo>
                    <a:pt x="2380009" y="2051803"/>
                  </a:lnTo>
                  <a:lnTo>
                    <a:pt x="2383517" y="2060274"/>
                  </a:lnTo>
                  <a:lnTo>
                    <a:pt x="2377273" y="2075346"/>
                  </a:lnTo>
                  <a:lnTo>
                    <a:pt x="2380987" y="2084311"/>
                  </a:lnTo>
                  <a:lnTo>
                    <a:pt x="2376104" y="2096100"/>
                  </a:lnTo>
                  <a:lnTo>
                    <a:pt x="2380986" y="2107083"/>
                  </a:lnTo>
                  <a:lnTo>
                    <a:pt x="2373924" y="2122970"/>
                  </a:lnTo>
                  <a:lnTo>
                    <a:pt x="2378456" y="2133651"/>
                  </a:lnTo>
                  <a:lnTo>
                    <a:pt x="2372271" y="2148231"/>
                  </a:lnTo>
                  <a:lnTo>
                    <a:pt x="2375926" y="2157057"/>
                  </a:lnTo>
                  <a:lnTo>
                    <a:pt x="2370908" y="2169173"/>
                  </a:lnTo>
                  <a:lnTo>
                    <a:pt x="2375925" y="2180461"/>
                  </a:lnTo>
                  <a:lnTo>
                    <a:pt x="2369425" y="2195086"/>
                  </a:lnTo>
                  <a:lnTo>
                    <a:pt x="2373396" y="2205131"/>
                  </a:lnTo>
                  <a:lnTo>
                    <a:pt x="2368346" y="2217901"/>
                  </a:lnTo>
                  <a:lnTo>
                    <a:pt x="2373396" y="2229802"/>
                  </a:lnTo>
                  <a:lnTo>
                    <a:pt x="2368177" y="2242100"/>
                  </a:lnTo>
                  <a:lnTo>
                    <a:pt x="2373395" y="2253839"/>
                  </a:lnTo>
                  <a:lnTo>
                    <a:pt x="2366608" y="2269107"/>
                  </a:lnTo>
                  <a:lnTo>
                    <a:pt x="2370865" y="2279142"/>
                  </a:lnTo>
                  <a:lnTo>
                    <a:pt x="2365766" y="2291161"/>
                  </a:lnTo>
                  <a:lnTo>
                    <a:pt x="2370865" y="2303180"/>
                  </a:lnTo>
                  <a:cubicBezTo>
                    <a:pt x="2370865" y="2317504"/>
                    <a:pt x="2358970" y="2329115"/>
                    <a:pt x="2344297" y="2329115"/>
                  </a:cubicBezTo>
                  <a:cubicBezTo>
                    <a:pt x="2329624" y="2329115"/>
                    <a:pt x="2317729" y="2317504"/>
                    <a:pt x="2317729" y="2303180"/>
                  </a:cubicBezTo>
                  <a:lnTo>
                    <a:pt x="2322829" y="2291161"/>
                  </a:lnTo>
                  <a:lnTo>
                    <a:pt x="2317729" y="2279142"/>
                  </a:lnTo>
                  <a:lnTo>
                    <a:pt x="2323222" y="2266196"/>
                  </a:lnTo>
                  <a:lnTo>
                    <a:pt x="2317729" y="2253839"/>
                  </a:lnTo>
                  <a:lnTo>
                    <a:pt x="2324241" y="2239187"/>
                  </a:lnTo>
                  <a:lnTo>
                    <a:pt x="2320259" y="2229802"/>
                  </a:lnTo>
                  <a:lnTo>
                    <a:pt x="2325309" y="2217901"/>
                  </a:lnTo>
                  <a:lnTo>
                    <a:pt x="2320259" y="2205131"/>
                  </a:lnTo>
                  <a:lnTo>
                    <a:pt x="2325422" y="2192075"/>
                  </a:lnTo>
                  <a:lnTo>
                    <a:pt x="2320259" y="2180461"/>
                  </a:lnTo>
                  <a:lnTo>
                    <a:pt x="2326588" y="2166225"/>
                  </a:lnTo>
                  <a:lnTo>
                    <a:pt x="2322789" y="2157057"/>
                  </a:lnTo>
                  <a:lnTo>
                    <a:pt x="2328945" y="2142195"/>
                  </a:lnTo>
                  <a:lnTo>
                    <a:pt x="2325320" y="2133651"/>
                  </a:lnTo>
                  <a:lnTo>
                    <a:pt x="2331088" y="2120058"/>
                  </a:lnTo>
                  <a:lnTo>
                    <a:pt x="2325320" y="2107083"/>
                  </a:lnTo>
                  <a:lnTo>
                    <a:pt x="2332168" y="2091679"/>
                  </a:lnTo>
                  <a:lnTo>
                    <a:pt x="2329115" y="2084311"/>
                  </a:lnTo>
                  <a:lnTo>
                    <a:pt x="2335359" y="2069238"/>
                  </a:lnTo>
                  <a:lnTo>
                    <a:pt x="2331646" y="2060274"/>
                  </a:lnTo>
                  <a:lnTo>
                    <a:pt x="2337715" y="2045620"/>
                  </a:lnTo>
                  <a:lnTo>
                    <a:pt x="2334176" y="2036868"/>
                  </a:lnTo>
                  <a:lnTo>
                    <a:pt x="2340215" y="2021934"/>
                  </a:lnTo>
                  <a:lnTo>
                    <a:pt x="2336706" y="2013463"/>
                  </a:lnTo>
                  <a:lnTo>
                    <a:pt x="2343037" y="1998180"/>
                  </a:lnTo>
                  <a:lnTo>
                    <a:pt x="2339237" y="1988793"/>
                  </a:lnTo>
                  <a:lnTo>
                    <a:pt x="2346477" y="1970908"/>
                  </a:lnTo>
                  <a:lnTo>
                    <a:pt x="2344297" y="1965389"/>
                  </a:lnTo>
                  <a:lnTo>
                    <a:pt x="2350648" y="1949308"/>
                  </a:lnTo>
                  <a:lnTo>
                    <a:pt x="2346827" y="1940085"/>
                  </a:lnTo>
                  <a:lnTo>
                    <a:pt x="2354074" y="1922590"/>
                  </a:lnTo>
                  <a:lnTo>
                    <a:pt x="2351888" y="1917314"/>
                  </a:lnTo>
                  <a:lnTo>
                    <a:pt x="2358132" y="1902241"/>
                  </a:lnTo>
                  <a:lnTo>
                    <a:pt x="2354418" y="1893276"/>
                  </a:lnTo>
                  <a:lnTo>
                    <a:pt x="2361691" y="1875717"/>
                  </a:lnTo>
                  <a:lnTo>
                    <a:pt x="2359479" y="1870503"/>
                  </a:lnTo>
                  <a:lnTo>
                    <a:pt x="2366786" y="1853283"/>
                  </a:lnTo>
                  <a:lnTo>
                    <a:pt x="2364539" y="1847732"/>
                  </a:lnTo>
                  <a:lnTo>
                    <a:pt x="2372181" y="1828844"/>
                  </a:lnTo>
                  <a:lnTo>
                    <a:pt x="2370865" y="1825591"/>
                  </a:lnTo>
                  <a:lnTo>
                    <a:pt x="2378154" y="1807565"/>
                  </a:lnTo>
                  <a:lnTo>
                    <a:pt x="2375926" y="1802186"/>
                  </a:lnTo>
                  <a:lnTo>
                    <a:pt x="2383276" y="1784442"/>
                  </a:lnTo>
                  <a:lnTo>
                    <a:pt x="2380987" y="1778781"/>
                  </a:lnTo>
                  <a:lnTo>
                    <a:pt x="2388275" y="1760755"/>
                  </a:lnTo>
                  <a:lnTo>
                    <a:pt x="2386047" y="1755376"/>
                  </a:lnTo>
                  <a:lnTo>
                    <a:pt x="2393556" y="1737248"/>
                  </a:lnTo>
                  <a:lnTo>
                    <a:pt x="2391107" y="1731338"/>
                  </a:lnTo>
                  <a:lnTo>
                    <a:pt x="2397831" y="1715108"/>
                  </a:lnTo>
                  <a:lnTo>
                    <a:pt x="2396168" y="1711096"/>
                  </a:lnTo>
                  <a:cubicBezTo>
                    <a:pt x="2396168" y="1703934"/>
                    <a:pt x="2399071" y="1697450"/>
                    <a:pt x="2403765" y="1692757"/>
                  </a:cubicBezTo>
                  <a:lnTo>
                    <a:pt x="2405817" y="1691907"/>
                  </a:lnTo>
                  <a:lnTo>
                    <a:pt x="2403759" y="1687058"/>
                  </a:lnTo>
                  <a:cubicBezTo>
                    <a:pt x="2403759" y="1679896"/>
                    <a:pt x="2406733" y="1673412"/>
                    <a:pt x="2411541" y="1668719"/>
                  </a:cubicBezTo>
                  <a:lnTo>
                    <a:pt x="2411866" y="1668587"/>
                  </a:lnTo>
                  <a:lnTo>
                    <a:pt x="2410084" y="1664286"/>
                  </a:lnTo>
                  <a:cubicBezTo>
                    <a:pt x="2410084" y="1657124"/>
                    <a:pt x="2412987" y="1650640"/>
                    <a:pt x="2417681" y="1645947"/>
                  </a:cubicBezTo>
                  <a:lnTo>
                    <a:pt x="2418795" y="1645485"/>
                  </a:lnTo>
                  <a:lnTo>
                    <a:pt x="2417675" y="1642779"/>
                  </a:lnTo>
                  <a:lnTo>
                    <a:pt x="2424921" y="1625284"/>
                  </a:lnTo>
                  <a:lnTo>
                    <a:pt x="2422735" y="1620006"/>
                  </a:lnTo>
                  <a:cubicBezTo>
                    <a:pt x="2422735" y="1612844"/>
                    <a:pt x="2425639" y="1606361"/>
                    <a:pt x="2430332" y="1601667"/>
                  </a:cubicBezTo>
                  <a:lnTo>
                    <a:pt x="2431448" y="1601205"/>
                  </a:lnTo>
                  <a:lnTo>
                    <a:pt x="2430327" y="1598499"/>
                  </a:lnTo>
                  <a:cubicBezTo>
                    <a:pt x="2430327" y="1591337"/>
                    <a:pt x="2433230" y="1584853"/>
                    <a:pt x="2437923" y="1580160"/>
                  </a:cubicBezTo>
                  <a:lnTo>
                    <a:pt x="2439485" y="1579512"/>
                  </a:lnTo>
                  <a:lnTo>
                    <a:pt x="2437917" y="1575726"/>
                  </a:lnTo>
                  <a:cubicBezTo>
                    <a:pt x="2437917" y="1568564"/>
                    <a:pt x="2440821" y="1562080"/>
                    <a:pt x="2445513" y="1557387"/>
                  </a:cubicBezTo>
                  <a:lnTo>
                    <a:pt x="2446653" y="1556915"/>
                  </a:lnTo>
                  <a:lnTo>
                    <a:pt x="2445508" y="1554219"/>
                  </a:lnTo>
                  <a:cubicBezTo>
                    <a:pt x="2445508" y="1547057"/>
                    <a:pt x="2448482" y="1540574"/>
                    <a:pt x="2453290" y="1535880"/>
                  </a:cubicBezTo>
                  <a:lnTo>
                    <a:pt x="2455973" y="1534795"/>
                  </a:lnTo>
                  <a:lnTo>
                    <a:pt x="2454363" y="1530814"/>
                  </a:lnTo>
                  <a:cubicBezTo>
                    <a:pt x="2454363" y="1523478"/>
                    <a:pt x="2457267" y="1516835"/>
                    <a:pt x="2461960" y="1512027"/>
                  </a:cubicBezTo>
                  <a:lnTo>
                    <a:pt x="2462691" y="1511717"/>
                  </a:lnTo>
                  <a:lnTo>
                    <a:pt x="2461955" y="1509940"/>
                  </a:lnTo>
                  <a:cubicBezTo>
                    <a:pt x="2461955" y="1502778"/>
                    <a:pt x="2464859" y="1496294"/>
                    <a:pt x="2469551" y="1491601"/>
                  </a:cubicBezTo>
                  <a:lnTo>
                    <a:pt x="2470811" y="1491078"/>
                  </a:lnTo>
                  <a:lnTo>
                    <a:pt x="2469546" y="1487800"/>
                  </a:lnTo>
                  <a:cubicBezTo>
                    <a:pt x="2469546" y="1480113"/>
                    <a:pt x="2472449" y="1473155"/>
                    <a:pt x="2477143" y="1468119"/>
                  </a:cubicBezTo>
                  <a:lnTo>
                    <a:pt x="2477997" y="1467738"/>
                  </a:lnTo>
                  <a:lnTo>
                    <a:pt x="2477137" y="1465660"/>
                  </a:lnTo>
                  <a:cubicBezTo>
                    <a:pt x="2477137" y="1458498"/>
                    <a:pt x="2480040" y="1452014"/>
                    <a:pt x="2484733" y="1447321"/>
                  </a:cubicBezTo>
                  <a:lnTo>
                    <a:pt x="2485661" y="1446936"/>
                  </a:lnTo>
                  <a:lnTo>
                    <a:pt x="2484728" y="1444786"/>
                  </a:lnTo>
                  <a:cubicBezTo>
                    <a:pt x="2484728" y="1437449"/>
                    <a:pt x="2487843" y="1430807"/>
                    <a:pt x="2492879" y="1425999"/>
                  </a:cubicBezTo>
                  <a:lnTo>
                    <a:pt x="2496402" y="1424607"/>
                  </a:lnTo>
                  <a:lnTo>
                    <a:pt x="2496113" y="1423911"/>
                  </a:lnTo>
                  <a:cubicBezTo>
                    <a:pt x="2496113" y="1416749"/>
                    <a:pt x="2499017" y="1410265"/>
                    <a:pt x="2503710" y="1405572"/>
                  </a:cubicBezTo>
                  <a:lnTo>
                    <a:pt x="2504970" y="1405049"/>
                  </a:lnTo>
                  <a:lnTo>
                    <a:pt x="2503704" y="1401770"/>
                  </a:lnTo>
                  <a:cubicBezTo>
                    <a:pt x="2503704" y="1394084"/>
                    <a:pt x="2506607" y="1387126"/>
                    <a:pt x="2511301" y="1382089"/>
                  </a:cubicBezTo>
                  <a:lnTo>
                    <a:pt x="2514293" y="1380759"/>
                  </a:lnTo>
                  <a:lnTo>
                    <a:pt x="2513825" y="1379631"/>
                  </a:lnTo>
                  <a:cubicBezTo>
                    <a:pt x="2513825" y="1372469"/>
                    <a:pt x="2516729" y="1365985"/>
                    <a:pt x="2521422" y="1361292"/>
                  </a:cubicBezTo>
                  <a:lnTo>
                    <a:pt x="2524473" y="1360027"/>
                  </a:lnTo>
                  <a:lnTo>
                    <a:pt x="2523947" y="1358756"/>
                  </a:lnTo>
                  <a:cubicBezTo>
                    <a:pt x="2523947" y="1351419"/>
                    <a:pt x="2526921" y="1344777"/>
                    <a:pt x="2531729" y="1339969"/>
                  </a:cubicBezTo>
                  <a:lnTo>
                    <a:pt x="2532320" y="1339724"/>
                  </a:lnTo>
                  <a:lnTo>
                    <a:pt x="2531537" y="1337881"/>
                  </a:lnTo>
                  <a:cubicBezTo>
                    <a:pt x="2531537" y="1330719"/>
                    <a:pt x="2534511" y="1324235"/>
                    <a:pt x="2539319" y="1319542"/>
                  </a:cubicBezTo>
                  <a:lnTo>
                    <a:pt x="2543299" y="1317933"/>
                  </a:lnTo>
                  <a:lnTo>
                    <a:pt x="2542924" y="1317007"/>
                  </a:lnTo>
                  <a:cubicBezTo>
                    <a:pt x="2542924" y="1309670"/>
                    <a:pt x="2545827" y="1303028"/>
                    <a:pt x="2550520" y="1298220"/>
                  </a:cubicBezTo>
                  <a:lnTo>
                    <a:pt x="2553403" y="1296996"/>
                  </a:lnTo>
                  <a:lnTo>
                    <a:pt x="2553045" y="1296132"/>
                  </a:lnTo>
                  <a:cubicBezTo>
                    <a:pt x="2553045" y="1288970"/>
                    <a:pt x="2555948" y="1282486"/>
                    <a:pt x="2560641" y="1277793"/>
                  </a:cubicBezTo>
                  <a:lnTo>
                    <a:pt x="2563693" y="1276528"/>
                  </a:lnTo>
                  <a:lnTo>
                    <a:pt x="2563166" y="1275257"/>
                  </a:lnTo>
                  <a:cubicBezTo>
                    <a:pt x="2563166" y="1267920"/>
                    <a:pt x="2566140" y="1261278"/>
                    <a:pt x="2570948" y="1256470"/>
                  </a:cubicBezTo>
                  <a:lnTo>
                    <a:pt x="2574868" y="1254847"/>
                  </a:lnTo>
                  <a:lnTo>
                    <a:pt x="2582148" y="1236413"/>
                  </a:lnTo>
                  <a:lnTo>
                    <a:pt x="2585027" y="1235162"/>
                  </a:lnTo>
                  <a:lnTo>
                    <a:pt x="2592269" y="1217251"/>
                  </a:lnTo>
                  <a:lnTo>
                    <a:pt x="2595153" y="1216028"/>
                  </a:lnTo>
                  <a:lnTo>
                    <a:pt x="2594794" y="1215163"/>
                  </a:lnTo>
                  <a:cubicBezTo>
                    <a:pt x="2594794" y="1208001"/>
                    <a:pt x="2597697" y="1201517"/>
                    <a:pt x="2602391" y="1196824"/>
                  </a:cubicBezTo>
                  <a:lnTo>
                    <a:pt x="2605237" y="1195645"/>
                  </a:lnTo>
                  <a:lnTo>
                    <a:pt x="2604915" y="1194921"/>
                  </a:lnTo>
                  <a:cubicBezTo>
                    <a:pt x="2604915" y="1187759"/>
                    <a:pt x="2608030" y="1181275"/>
                    <a:pt x="2613067" y="1176582"/>
                  </a:cubicBezTo>
                  <a:lnTo>
                    <a:pt x="2619614" y="1174055"/>
                  </a:lnTo>
                  <a:lnTo>
                    <a:pt x="2626428" y="1157605"/>
                  </a:lnTo>
                  <a:lnTo>
                    <a:pt x="2629255" y="1156434"/>
                  </a:lnTo>
                  <a:lnTo>
                    <a:pt x="2628952" y="1155702"/>
                  </a:lnTo>
                  <a:cubicBezTo>
                    <a:pt x="2628952" y="1148540"/>
                    <a:pt x="2631855" y="1142056"/>
                    <a:pt x="2636549" y="1137363"/>
                  </a:cubicBezTo>
                  <a:lnTo>
                    <a:pt x="2641984" y="1135112"/>
                  </a:lnTo>
                  <a:lnTo>
                    <a:pt x="2641604" y="1134194"/>
                  </a:lnTo>
                  <a:cubicBezTo>
                    <a:pt x="2641604" y="1127032"/>
                    <a:pt x="2644507" y="1120549"/>
                    <a:pt x="2649200" y="1115855"/>
                  </a:cubicBezTo>
                  <a:lnTo>
                    <a:pt x="2652586" y="1114453"/>
                  </a:lnTo>
                  <a:lnTo>
                    <a:pt x="2659507" y="1098143"/>
                  </a:lnTo>
                  <a:lnTo>
                    <a:pt x="2665885" y="1095564"/>
                  </a:lnTo>
                  <a:lnTo>
                    <a:pt x="2665642" y="1094975"/>
                  </a:lnTo>
                  <a:cubicBezTo>
                    <a:pt x="2665642" y="1087813"/>
                    <a:pt x="2668545" y="1081329"/>
                    <a:pt x="2673238" y="1076636"/>
                  </a:cubicBezTo>
                  <a:lnTo>
                    <a:pt x="2679654" y="1073978"/>
                  </a:lnTo>
                  <a:lnTo>
                    <a:pt x="2685889" y="1058924"/>
                  </a:lnTo>
                  <a:lnTo>
                    <a:pt x="2688494" y="1057845"/>
                  </a:lnTo>
                  <a:lnTo>
                    <a:pt x="2688414" y="1057654"/>
                  </a:lnTo>
                  <a:cubicBezTo>
                    <a:pt x="2688414" y="1049967"/>
                    <a:pt x="2691529" y="1043009"/>
                    <a:pt x="2696566" y="1037972"/>
                  </a:cubicBezTo>
                  <a:lnTo>
                    <a:pt x="2703560" y="1035076"/>
                  </a:lnTo>
                  <a:lnTo>
                    <a:pt x="2709927" y="1019705"/>
                  </a:lnTo>
                  <a:lnTo>
                    <a:pt x="2715996" y="1017191"/>
                  </a:lnTo>
                  <a:lnTo>
                    <a:pt x="2722578" y="1000912"/>
                  </a:lnTo>
                  <a:lnTo>
                    <a:pt x="2728973" y="998200"/>
                  </a:lnTo>
                  <a:lnTo>
                    <a:pt x="2735415" y="983016"/>
                  </a:lnTo>
                  <a:lnTo>
                    <a:pt x="2743097" y="979910"/>
                  </a:lnTo>
                  <a:lnTo>
                    <a:pt x="2749146" y="965305"/>
                  </a:lnTo>
                  <a:lnTo>
                    <a:pt x="2754291" y="963173"/>
                  </a:lnTo>
                  <a:lnTo>
                    <a:pt x="2761797" y="944167"/>
                  </a:lnTo>
                  <a:lnTo>
                    <a:pt x="2771231" y="940070"/>
                  </a:lnTo>
                  <a:lnTo>
                    <a:pt x="2777165" y="926085"/>
                  </a:lnTo>
                  <a:lnTo>
                    <a:pt x="2784216" y="923234"/>
                  </a:lnTo>
                  <a:lnTo>
                    <a:pt x="2790895" y="907108"/>
                  </a:lnTo>
                  <a:lnTo>
                    <a:pt x="2797833" y="904235"/>
                  </a:lnTo>
                  <a:lnTo>
                    <a:pt x="2803547" y="889767"/>
                  </a:lnTo>
                  <a:lnTo>
                    <a:pt x="2813130" y="885604"/>
                  </a:lnTo>
                  <a:lnTo>
                    <a:pt x="2818914" y="870974"/>
                  </a:lnTo>
                  <a:lnTo>
                    <a:pt x="2827707" y="867159"/>
                  </a:lnTo>
                  <a:lnTo>
                    <a:pt x="2832645" y="855237"/>
                  </a:lnTo>
                  <a:lnTo>
                    <a:pt x="2841754" y="851464"/>
                  </a:lnTo>
                  <a:lnTo>
                    <a:pt x="2847827" y="836446"/>
                  </a:lnTo>
                  <a:lnTo>
                    <a:pt x="2854221" y="833733"/>
                  </a:lnTo>
                  <a:lnTo>
                    <a:pt x="2860664" y="818549"/>
                  </a:lnTo>
                  <a:lnTo>
                    <a:pt x="2871865" y="814020"/>
                  </a:lnTo>
                  <a:lnTo>
                    <a:pt x="2876925" y="801208"/>
                  </a:lnTo>
                  <a:lnTo>
                    <a:pt x="2886943" y="796855"/>
                  </a:lnTo>
                  <a:lnTo>
                    <a:pt x="2892106" y="784390"/>
                  </a:lnTo>
                  <a:lnTo>
                    <a:pt x="2898644" y="781682"/>
                  </a:lnTo>
                  <a:lnTo>
                    <a:pt x="2905313" y="766678"/>
                  </a:lnTo>
                  <a:lnTo>
                    <a:pt x="2916352" y="762417"/>
                  </a:lnTo>
                  <a:lnTo>
                    <a:pt x="2921205" y="750416"/>
                  </a:lnTo>
                  <a:lnTo>
                    <a:pt x="2930630" y="746417"/>
                  </a:lnTo>
                  <a:lnTo>
                    <a:pt x="2936386" y="732519"/>
                  </a:lnTo>
                  <a:lnTo>
                    <a:pt x="2948648" y="727440"/>
                  </a:lnTo>
                  <a:lnTo>
                    <a:pt x="2952833" y="717337"/>
                  </a:lnTo>
                  <a:lnTo>
                    <a:pt x="2962935" y="713152"/>
                  </a:lnTo>
                  <a:lnTo>
                    <a:pt x="2968014" y="700891"/>
                  </a:lnTo>
                  <a:lnTo>
                    <a:pt x="2978188" y="696677"/>
                  </a:lnTo>
                  <a:lnTo>
                    <a:pt x="2983751" y="683550"/>
                  </a:lnTo>
                  <a:lnTo>
                    <a:pt x="2997738" y="677888"/>
                  </a:lnTo>
                  <a:lnTo>
                    <a:pt x="3002173" y="666917"/>
                  </a:lnTo>
                  <a:lnTo>
                    <a:pt x="3012870" y="662378"/>
                  </a:lnTo>
                  <a:lnTo>
                    <a:pt x="3017355" y="651550"/>
                  </a:lnTo>
                  <a:lnTo>
                    <a:pt x="3028184" y="647065"/>
                  </a:lnTo>
                  <a:lnTo>
                    <a:pt x="3032722" y="636369"/>
                  </a:lnTo>
                  <a:lnTo>
                    <a:pt x="3044473" y="631617"/>
                  </a:lnTo>
                  <a:lnTo>
                    <a:pt x="3049353" y="620107"/>
                  </a:lnTo>
                  <a:lnTo>
                    <a:pt x="3062641" y="614732"/>
                  </a:lnTo>
                  <a:lnTo>
                    <a:pt x="3066881" y="604741"/>
                  </a:lnTo>
                  <a:lnTo>
                    <a:pt x="3079056" y="599817"/>
                  </a:lnTo>
                  <a:lnTo>
                    <a:pt x="3080136" y="597331"/>
                  </a:lnTo>
                  <a:lnTo>
                    <a:pt x="3066713" y="602892"/>
                  </a:lnTo>
                  <a:lnTo>
                    <a:pt x="3062705" y="613029"/>
                  </a:lnTo>
                  <a:lnTo>
                    <a:pt x="3049549" y="618738"/>
                  </a:lnTo>
                  <a:lnTo>
                    <a:pt x="3046443" y="626237"/>
                  </a:lnTo>
                  <a:lnTo>
                    <a:pt x="3032545" y="631994"/>
                  </a:lnTo>
                  <a:lnTo>
                    <a:pt x="3028545" y="641419"/>
                  </a:lnTo>
                  <a:lnTo>
                    <a:pt x="3016966" y="646101"/>
                  </a:lnTo>
                  <a:lnTo>
                    <a:pt x="3012284" y="657680"/>
                  </a:lnTo>
                  <a:lnTo>
                    <a:pt x="3001402" y="662298"/>
                  </a:lnTo>
                  <a:lnTo>
                    <a:pt x="2996732" y="673047"/>
                  </a:lnTo>
                  <a:lnTo>
                    <a:pt x="2983416" y="678306"/>
                  </a:lnTo>
                  <a:lnTo>
                    <a:pt x="2979206" y="688228"/>
                  </a:lnTo>
                  <a:lnTo>
                    <a:pt x="2967626" y="692910"/>
                  </a:lnTo>
                  <a:lnTo>
                    <a:pt x="2962944" y="704490"/>
                  </a:lnTo>
                  <a:lnTo>
                    <a:pt x="2952953" y="708730"/>
                  </a:lnTo>
                  <a:lnTo>
                    <a:pt x="2947577" y="722018"/>
                  </a:lnTo>
                  <a:lnTo>
                    <a:pt x="2935664" y="727069"/>
                  </a:lnTo>
                  <a:lnTo>
                    <a:pt x="2931315" y="737569"/>
                  </a:lnTo>
                  <a:lnTo>
                    <a:pt x="2921212" y="741754"/>
                  </a:lnTo>
                  <a:lnTo>
                    <a:pt x="2916133" y="754015"/>
                  </a:lnTo>
                  <a:lnTo>
                    <a:pt x="2905306" y="758501"/>
                  </a:lnTo>
                  <a:lnTo>
                    <a:pt x="2900767" y="769197"/>
                  </a:lnTo>
                  <a:lnTo>
                    <a:pt x="2890410" y="773385"/>
                  </a:lnTo>
                  <a:lnTo>
                    <a:pt x="2884505" y="787989"/>
                  </a:lnTo>
                  <a:lnTo>
                    <a:pt x="2873809" y="792528"/>
                  </a:lnTo>
                  <a:lnTo>
                    <a:pt x="2869324" y="803356"/>
                  </a:lnTo>
                  <a:lnTo>
                    <a:pt x="2858327" y="807911"/>
                  </a:lnTo>
                  <a:lnTo>
                    <a:pt x="2852877" y="821068"/>
                  </a:lnTo>
                  <a:lnTo>
                    <a:pt x="2843511" y="824947"/>
                  </a:lnTo>
                  <a:lnTo>
                    <a:pt x="2837695" y="839676"/>
                  </a:lnTo>
                  <a:lnTo>
                    <a:pt x="2830122" y="842965"/>
                  </a:lnTo>
                  <a:lnTo>
                    <a:pt x="2825044" y="855227"/>
                  </a:lnTo>
                  <a:lnTo>
                    <a:pt x="2814415" y="859629"/>
                  </a:lnTo>
                  <a:lnTo>
                    <a:pt x="2808598" y="874019"/>
                  </a:lnTo>
                  <a:lnTo>
                    <a:pt x="2799172" y="878019"/>
                  </a:lnTo>
                  <a:lnTo>
                    <a:pt x="2793416" y="891916"/>
                  </a:lnTo>
                  <a:lnTo>
                    <a:pt x="2786774" y="894667"/>
                  </a:lnTo>
                  <a:lnTo>
                    <a:pt x="2780579" y="910337"/>
                  </a:lnTo>
                  <a:lnTo>
                    <a:pt x="2772425" y="913874"/>
                  </a:lnTo>
                  <a:lnTo>
                    <a:pt x="2766477" y="928235"/>
                  </a:lnTo>
                  <a:lnTo>
                    <a:pt x="2756373" y="932420"/>
                  </a:lnTo>
                  <a:lnTo>
                    <a:pt x="2751666" y="943787"/>
                  </a:lnTo>
                  <a:lnTo>
                    <a:pt x="2745862" y="946191"/>
                  </a:lnTo>
                  <a:lnTo>
                    <a:pt x="2738830" y="962763"/>
                  </a:lnTo>
                  <a:lnTo>
                    <a:pt x="2731829" y="965594"/>
                  </a:lnTo>
                  <a:lnTo>
                    <a:pt x="2725099" y="982636"/>
                  </a:lnTo>
                  <a:lnTo>
                    <a:pt x="2719443" y="985092"/>
                  </a:lnTo>
                  <a:lnTo>
                    <a:pt x="2712447" y="1001983"/>
                  </a:lnTo>
                  <a:lnTo>
                    <a:pt x="2705909" y="1004692"/>
                  </a:lnTo>
                  <a:lnTo>
                    <a:pt x="2699239" y="1019695"/>
                  </a:lnTo>
                  <a:lnTo>
                    <a:pt x="2692350" y="1022354"/>
                  </a:lnTo>
                  <a:lnTo>
                    <a:pt x="2685509" y="1038486"/>
                  </a:lnTo>
                  <a:lnTo>
                    <a:pt x="2679661" y="1040852"/>
                  </a:lnTo>
                  <a:lnTo>
                    <a:pt x="2673228" y="1056383"/>
                  </a:lnTo>
                  <a:lnTo>
                    <a:pt x="2667793" y="1058634"/>
                  </a:lnTo>
                  <a:lnTo>
                    <a:pt x="2660576" y="1077335"/>
                  </a:lnTo>
                  <a:lnTo>
                    <a:pt x="2652793" y="1080794"/>
                  </a:lnTo>
                  <a:lnTo>
                    <a:pt x="2646659" y="1095602"/>
                  </a:lnTo>
                  <a:lnTo>
                    <a:pt x="2640244" y="1098259"/>
                  </a:lnTo>
                  <a:lnTo>
                    <a:pt x="2634009" y="1113314"/>
                  </a:lnTo>
                  <a:lnTo>
                    <a:pt x="2630733" y="1114670"/>
                  </a:lnTo>
                  <a:lnTo>
                    <a:pt x="2631483" y="1116483"/>
                  </a:lnTo>
                  <a:cubicBezTo>
                    <a:pt x="2631483" y="1123645"/>
                    <a:pt x="2628581" y="1130128"/>
                    <a:pt x="2623888" y="1134822"/>
                  </a:cubicBezTo>
                  <a:lnTo>
                    <a:pt x="2617431" y="1137495"/>
                  </a:lnTo>
                  <a:lnTo>
                    <a:pt x="2611051" y="1152534"/>
                  </a:lnTo>
                  <a:lnTo>
                    <a:pt x="2606839" y="1154237"/>
                  </a:lnTo>
                  <a:lnTo>
                    <a:pt x="2607445" y="1155702"/>
                  </a:lnTo>
                  <a:cubicBezTo>
                    <a:pt x="2607445" y="1162864"/>
                    <a:pt x="2604543" y="1169348"/>
                    <a:pt x="2599849" y="1174041"/>
                  </a:cubicBezTo>
                  <a:lnTo>
                    <a:pt x="2594699" y="1176175"/>
                  </a:lnTo>
                  <a:lnTo>
                    <a:pt x="2587199" y="1194283"/>
                  </a:lnTo>
                  <a:lnTo>
                    <a:pt x="2584464" y="1195416"/>
                  </a:lnTo>
                  <a:lnTo>
                    <a:pt x="2576893" y="1213260"/>
                  </a:lnTo>
                  <a:lnTo>
                    <a:pt x="2574206" y="1214346"/>
                  </a:lnTo>
                  <a:lnTo>
                    <a:pt x="2574553" y="1215163"/>
                  </a:lnTo>
                  <a:cubicBezTo>
                    <a:pt x="2574553" y="1222325"/>
                    <a:pt x="2571579" y="1228809"/>
                    <a:pt x="2566771" y="1233502"/>
                  </a:cubicBezTo>
                  <a:lnTo>
                    <a:pt x="2560617" y="1235990"/>
                  </a:lnTo>
                  <a:lnTo>
                    <a:pt x="2560636" y="1236038"/>
                  </a:lnTo>
                  <a:cubicBezTo>
                    <a:pt x="2560636" y="1243375"/>
                    <a:pt x="2557733" y="1250016"/>
                    <a:pt x="2553040" y="1254824"/>
                  </a:cubicBezTo>
                  <a:lnTo>
                    <a:pt x="2550397" y="1255946"/>
                  </a:lnTo>
                  <a:lnTo>
                    <a:pt x="2542919" y="1274881"/>
                  </a:lnTo>
                  <a:lnTo>
                    <a:pt x="2540030" y="1276136"/>
                  </a:lnTo>
                  <a:lnTo>
                    <a:pt x="2532613" y="1294043"/>
                  </a:lnTo>
                  <a:lnTo>
                    <a:pt x="2528797" y="1295623"/>
                  </a:lnTo>
                  <a:lnTo>
                    <a:pt x="2529008" y="1296132"/>
                  </a:lnTo>
                  <a:cubicBezTo>
                    <a:pt x="2529008" y="1303294"/>
                    <a:pt x="2526105" y="1309778"/>
                    <a:pt x="2521412" y="1314471"/>
                  </a:cubicBezTo>
                  <a:lnTo>
                    <a:pt x="2520502" y="1314848"/>
                  </a:lnTo>
                  <a:lnTo>
                    <a:pt x="2521418" y="1317007"/>
                  </a:lnTo>
                  <a:cubicBezTo>
                    <a:pt x="2521418" y="1324343"/>
                    <a:pt x="2518373" y="1330985"/>
                    <a:pt x="2513451" y="1335793"/>
                  </a:cubicBezTo>
                  <a:lnTo>
                    <a:pt x="2510865" y="1336839"/>
                  </a:lnTo>
                  <a:lnTo>
                    <a:pt x="2511296" y="1337881"/>
                  </a:lnTo>
                  <a:cubicBezTo>
                    <a:pt x="2511296" y="1345043"/>
                    <a:pt x="2508393" y="1351527"/>
                    <a:pt x="2503699" y="1356220"/>
                  </a:cubicBezTo>
                  <a:lnTo>
                    <a:pt x="2500648" y="1357484"/>
                  </a:lnTo>
                  <a:lnTo>
                    <a:pt x="2501175" y="1358756"/>
                  </a:lnTo>
                  <a:cubicBezTo>
                    <a:pt x="2501175" y="1366092"/>
                    <a:pt x="2498201" y="1372734"/>
                    <a:pt x="2493393" y="1377542"/>
                  </a:cubicBezTo>
                  <a:lnTo>
                    <a:pt x="2489578" y="1379122"/>
                  </a:lnTo>
                  <a:lnTo>
                    <a:pt x="2489788" y="1379631"/>
                  </a:lnTo>
                  <a:cubicBezTo>
                    <a:pt x="2489788" y="1386793"/>
                    <a:pt x="2486886" y="1393277"/>
                    <a:pt x="2482193" y="1397970"/>
                  </a:cubicBezTo>
                  <a:lnTo>
                    <a:pt x="2480932" y="1398492"/>
                  </a:lnTo>
                  <a:lnTo>
                    <a:pt x="2482197" y="1401770"/>
                  </a:lnTo>
                  <a:cubicBezTo>
                    <a:pt x="2482197" y="1409456"/>
                    <a:pt x="2479295" y="1416414"/>
                    <a:pt x="2474602" y="1421452"/>
                  </a:cubicBezTo>
                  <a:lnTo>
                    <a:pt x="2471609" y="1422782"/>
                  </a:lnTo>
                  <a:lnTo>
                    <a:pt x="2472076" y="1423911"/>
                  </a:lnTo>
                  <a:cubicBezTo>
                    <a:pt x="2472076" y="1431073"/>
                    <a:pt x="2469174" y="1437557"/>
                    <a:pt x="2464481" y="1442250"/>
                  </a:cubicBezTo>
                  <a:lnTo>
                    <a:pt x="2463607" y="1442612"/>
                  </a:lnTo>
                  <a:lnTo>
                    <a:pt x="2464485" y="1444786"/>
                  </a:lnTo>
                  <a:cubicBezTo>
                    <a:pt x="2464485" y="1452122"/>
                    <a:pt x="2461583" y="1458764"/>
                    <a:pt x="2456890" y="1463572"/>
                  </a:cubicBezTo>
                  <a:lnTo>
                    <a:pt x="2456114" y="1463902"/>
                  </a:lnTo>
                  <a:lnTo>
                    <a:pt x="2456895" y="1465660"/>
                  </a:lnTo>
                  <a:cubicBezTo>
                    <a:pt x="2456895" y="1472822"/>
                    <a:pt x="2453779" y="1479306"/>
                    <a:pt x="2448743" y="1483999"/>
                  </a:cubicBezTo>
                  <a:lnTo>
                    <a:pt x="2444651" y="1485578"/>
                  </a:lnTo>
                  <a:lnTo>
                    <a:pt x="2445509" y="1487800"/>
                  </a:lnTo>
                  <a:cubicBezTo>
                    <a:pt x="2445509" y="1495485"/>
                    <a:pt x="2442605" y="1502443"/>
                    <a:pt x="2437913" y="1507481"/>
                  </a:cubicBezTo>
                  <a:lnTo>
                    <a:pt x="2437057" y="1507861"/>
                  </a:lnTo>
                  <a:lnTo>
                    <a:pt x="2437918" y="1509940"/>
                  </a:lnTo>
                  <a:cubicBezTo>
                    <a:pt x="2437918" y="1517102"/>
                    <a:pt x="2435015" y="1523586"/>
                    <a:pt x="2430321" y="1528279"/>
                  </a:cubicBezTo>
                  <a:lnTo>
                    <a:pt x="2429447" y="1528642"/>
                  </a:lnTo>
                  <a:lnTo>
                    <a:pt x="2430327" y="1530814"/>
                  </a:lnTo>
                  <a:cubicBezTo>
                    <a:pt x="2430327" y="1538151"/>
                    <a:pt x="2427423" y="1544793"/>
                    <a:pt x="2422730" y="1549601"/>
                  </a:cubicBezTo>
                  <a:lnTo>
                    <a:pt x="2421107" y="1550290"/>
                  </a:lnTo>
                  <a:lnTo>
                    <a:pt x="2422735" y="1554219"/>
                  </a:lnTo>
                  <a:cubicBezTo>
                    <a:pt x="2422735" y="1561382"/>
                    <a:pt x="2419833" y="1567865"/>
                    <a:pt x="2415140" y="1572559"/>
                  </a:cubicBezTo>
                  <a:lnTo>
                    <a:pt x="2414002" y="1573030"/>
                  </a:lnTo>
                  <a:lnTo>
                    <a:pt x="2415145" y="1575726"/>
                  </a:lnTo>
                  <a:cubicBezTo>
                    <a:pt x="2415145" y="1582888"/>
                    <a:pt x="2412172" y="1589372"/>
                    <a:pt x="2407364" y="1594065"/>
                  </a:cubicBezTo>
                  <a:lnTo>
                    <a:pt x="2404871" y="1595074"/>
                  </a:lnTo>
                  <a:lnTo>
                    <a:pt x="2406289" y="1598499"/>
                  </a:lnTo>
                  <a:lnTo>
                    <a:pt x="2399305" y="1615361"/>
                  </a:lnTo>
                  <a:lnTo>
                    <a:pt x="2401229" y="1620006"/>
                  </a:lnTo>
                  <a:cubicBezTo>
                    <a:pt x="2401229" y="1627169"/>
                    <a:pt x="2398326" y="1633652"/>
                    <a:pt x="2393633" y="1638346"/>
                  </a:cubicBezTo>
                  <a:lnTo>
                    <a:pt x="2392070" y="1638993"/>
                  </a:lnTo>
                  <a:lnTo>
                    <a:pt x="2393638" y="1642779"/>
                  </a:lnTo>
                  <a:lnTo>
                    <a:pt x="2386608" y="1659750"/>
                  </a:lnTo>
                  <a:lnTo>
                    <a:pt x="2388578" y="1664286"/>
                  </a:lnTo>
                  <a:cubicBezTo>
                    <a:pt x="2388578" y="1671448"/>
                    <a:pt x="2385534" y="1677932"/>
                    <a:pt x="2380611" y="1682625"/>
                  </a:cubicBezTo>
                  <a:lnTo>
                    <a:pt x="2379356" y="1683121"/>
                  </a:lnTo>
                  <a:lnTo>
                    <a:pt x="2380987" y="1687058"/>
                  </a:lnTo>
                  <a:lnTo>
                    <a:pt x="2373449" y="1705256"/>
                  </a:lnTo>
                  <a:lnTo>
                    <a:pt x="2375927" y="1711096"/>
                  </a:lnTo>
                  <a:cubicBezTo>
                    <a:pt x="2375927" y="1718258"/>
                    <a:pt x="2372953" y="1724742"/>
                    <a:pt x="2368145" y="1729435"/>
                  </a:cubicBezTo>
                  <a:lnTo>
                    <a:pt x="2367619" y="1729648"/>
                  </a:lnTo>
                  <a:lnTo>
                    <a:pt x="2368336" y="1731338"/>
                  </a:lnTo>
                  <a:cubicBezTo>
                    <a:pt x="2368336" y="1738500"/>
                    <a:pt x="2365363" y="1744984"/>
                    <a:pt x="2360555" y="1749678"/>
                  </a:cubicBezTo>
                  <a:lnTo>
                    <a:pt x="2359780" y="1749991"/>
                  </a:lnTo>
                  <a:lnTo>
                    <a:pt x="2362010" y="1755376"/>
                  </a:lnTo>
                  <a:lnTo>
                    <a:pt x="2354661" y="1773119"/>
                  </a:lnTo>
                  <a:lnTo>
                    <a:pt x="2356949" y="1778781"/>
                  </a:lnTo>
                  <a:lnTo>
                    <a:pt x="2349661" y="1796807"/>
                  </a:lnTo>
                  <a:lnTo>
                    <a:pt x="2351889" y="1802186"/>
                  </a:lnTo>
                  <a:lnTo>
                    <a:pt x="2344539" y="1819930"/>
                  </a:lnTo>
                  <a:lnTo>
                    <a:pt x="2346828" y="1825591"/>
                  </a:lnTo>
                  <a:lnTo>
                    <a:pt x="2339845" y="1842862"/>
                  </a:lnTo>
                  <a:lnTo>
                    <a:pt x="2341768" y="1847732"/>
                  </a:lnTo>
                  <a:lnTo>
                    <a:pt x="2334670" y="1865703"/>
                  </a:lnTo>
                  <a:lnTo>
                    <a:pt x="2336707" y="1870503"/>
                  </a:lnTo>
                  <a:lnTo>
                    <a:pt x="2330611" y="1884871"/>
                  </a:lnTo>
                  <a:lnTo>
                    <a:pt x="2334177" y="1893276"/>
                  </a:lnTo>
                  <a:lnTo>
                    <a:pt x="2326547" y="1911258"/>
                  </a:lnTo>
                  <a:lnTo>
                    <a:pt x="2329116" y="1917314"/>
                  </a:lnTo>
                  <a:lnTo>
                    <a:pt x="2322423" y="1933089"/>
                  </a:lnTo>
                  <a:lnTo>
                    <a:pt x="2325321" y="1940085"/>
                  </a:lnTo>
                  <a:cubicBezTo>
                    <a:pt x="2325321" y="1947247"/>
                    <a:pt x="2322418" y="1953731"/>
                    <a:pt x="2317724" y="1958424"/>
                  </a:cubicBezTo>
                  <a:lnTo>
                    <a:pt x="2317539" y="1958501"/>
                  </a:lnTo>
                  <a:lnTo>
                    <a:pt x="2320260" y="1965389"/>
                  </a:lnTo>
                  <a:lnTo>
                    <a:pt x="2314411" y="1980197"/>
                  </a:lnTo>
                  <a:lnTo>
                    <a:pt x="2317730" y="1988793"/>
                  </a:lnTo>
                  <a:lnTo>
                    <a:pt x="2311581" y="2004726"/>
                  </a:lnTo>
                  <a:lnTo>
                    <a:pt x="2315199" y="2013463"/>
                  </a:lnTo>
                  <a:lnTo>
                    <a:pt x="2309130" y="2028116"/>
                  </a:lnTo>
                  <a:lnTo>
                    <a:pt x="2312669" y="2036868"/>
                  </a:lnTo>
                  <a:lnTo>
                    <a:pt x="2306548" y="2052006"/>
                  </a:lnTo>
                  <a:lnTo>
                    <a:pt x="2310140" y="2060274"/>
                  </a:lnTo>
                  <a:lnTo>
                    <a:pt x="2303747" y="2074988"/>
                  </a:lnTo>
                  <a:lnTo>
                    <a:pt x="2307609" y="2084311"/>
                  </a:lnTo>
                  <a:lnTo>
                    <a:pt x="2301627" y="2098751"/>
                  </a:lnTo>
                  <a:lnTo>
                    <a:pt x="2305078" y="2107083"/>
                  </a:lnTo>
                  <a:lnTo>
                    <a:pt x="2298311" y="2123421"/>
                  </a:lnTo>
                  <a:lnTo>
                    <a:pt x="2302548" y="2133651"/>
                  </a:lnTo>
                  <a:lnTo>
                    <a:pt x="2296479" y="2148304"/>
                  </a:lnTo>
                  <a:lnTo>
                    <a:pt x="2300018" y="2157057"/>
                  </a:lnTo>
                  <a:lnTo>
                    <a:pt x="2295229" y="2168900"/>
                  </a:lnTo>
                  <a:lnTo>
                    <a:pt x="2300018" y="2180461"/>
                  </a:lnTo>
                  <a:lnTo>
                    <a:pt x="2293779" y="2195522"/>
                  </a:lnTo>
                  <a:lnTo>
                    <a:pt x="2297487" y="2205131"/>
                  </a:lnTo>
                  <a:lnTo>
                    <a:pt x="2292559" y="2217901"/>
                  </a:lnTo>
                  <a:lnTo>
                    <a:pt x="2297487" y="2229802"/>
                  </a:lnTo>
                  <a:lnTo>
                    <a:pt x="2292509" y="2241820"/>
                  </a:lnTo>
                  <a:lnTo>
                    <a:pt x="2297487" y="2253839"/>
                  </a:lnTo>
                  <a:lnTo>
                    <a:pt x="2292247" y="2266490"/>
                  </a:lnTo>
                  <a:lnTo>
                    <a:pt x="2297487" y="2279142"/>
                  </a:lnTo>
                  <a:lnTo>
                    <a:pt x="2292509" y="2291161"/>
                  </a:lnTo>
                  <a:lnTo>
                    <a:pt x="2297487" y="2303180"/>
                  </a:lnTo>
                  <a:cubicBezTo>
                    <a:pt x="2297487" y="2317504"/>
                    <a:pt x="2285876" y="2329115"/>
                    <a:pt x="2271552" y="2329115"/>
                  </a:cubicBezTo>
                  <a:cubicBezTo>
                    <a:pt x="2257228" y="2329115"/>
                    <a:pt x="2245617" y="2317504"/>
                    <a:pt x="2245617" y="2303180"/>
                  </a:cubicBezTo>
                  <a:lnTo>
                    <a:pt x="2250595" y="2291161"/>
                  </a:lnTo>
                  <a:lnTo>
                    <a:pt x="2245617" y="2279142"/>
                  </a:lnTo>
                  <a:lnTo>
                    <a:pt x="2250857" y="2266490"/>
                  </a:lnTo>
                  <a:lnTo>
                    <a:pt x="2245617" y="2253839"/>
                  </a:lnTo>
                  <a:lnTo>
                    <a:pt x="2250594" y="2241820"/>
                  </a:lnTo>
                  <a:lnTo>
                    <a:pt x="2245617" y="2229802"/>
                  </a:lnTo>
                  <a:lnTo>
                    <a:pt x="2250545" y="2217901"/>
                  </a:lnTo>
                  <a:lnTo>
                    <a:pt x="2245617" y="2205131"/>
                  </a:lnTo>
                  <a:lnTo>
                    <a:pt x="2251766" y="2189199"/>
                  </a:lnTo>
                  <a:lnTo>
                    <a:pt x="2248147" y="2180461"/>
                  </a:lnTo>
                  <a:lnTo>
                    <a:pt x="2252935" y="2168900"/>
                  </a:lnTo>
                  <a:lnTo>
                    <a:pt x="2248147" y="2157057"/>
                  </a:lnTo>
                  <a:lnTo>
                    <a:pt x="2254185" y="2142122"/>
                  </a:lnTo>
                  <a:lnTo>
                    <a:pt x="2250677" y="2133651"/>
                  </a:lnTo>
                  <a:lnTo>
                    <a:pt x="2257445" y="2117313"/>
                  </a:lnTo>
                  <a:lnTo>
                    <a:pt x="2253207" y="2107083"/>
                  </a:lnTo>
                  <a:lnTo>
                    <a:pt x="2259188" y="2092643"/>
                  </a:lnTo>
                  <a:lnTo>
                    <a:pt x="2255738" y="2084311"/>
                  </a:lnTo>
                  <a:lnTo>
                    <a:pt x="2260834" y="2072006"/>
                  </a:lnTo>
                  <a:lnTo>
                    <a:pt x="2255738" y="2060274"/>
                  </a:lnTo>
                  <a:lnTo>
                    <a:pt x="2263260" y="2042957"/>
                  </a:lnTo>
                  <a:lnTo>
                    <a:pt x="2260798" y="2036868"/>
                  </a:lnTo>
                  <a:lnTo>
                    <a:pt x="2266837" y="2021933"/>
                  </a:lnTo>
                  <a:lnTo>
                    <a:pt x="2263329" y="2013463"/>
                  </a:lnTo>
                  <a:lnTo>
                    <a:pt x="2269567" y="1998401"/>
                  </a:lnTo>
                  <a:lnTo>
                    <a:pt x="2265859" y="1988793"/>
                  </a:lnTo>
                  <a:lnTo>
                    <a:pt x="2271678" y="1973716"/>
                  </a:lnTo>
                  <a:lnTo>
                    <a:pt x="2268389" y="1965389"/>
                  </a:lnTo>
                  <a:lnTo>
                    <a:pt x="2275974" y="1946181"/>
                  </a:lnTo>
                  <a:lnTo>
                    <a:pt x="2273449" y="1940085"/>
                  </a:lnTo>
                  <a:lnTo>
                    <a:pt x="2279472" y="1925545"/>
                  </a:lnTo>
                  <a:lnTo>
                    <a:pt x="2275980" y="1917314"/>
                  </a:lnTo>
                  <a:lnTo>
                    <a:pt x="2283610" y="1899332"/>
                  </a:lnTo>
                  <a:lnTo>
                    <a:pt x="2281040" y="1893276"/>
                  </a:lnTo>
                  <a:lnTo>
                    <a:pt x="2287137" y="1878908"/>
                  </a:lnTo>
                  <a:lnTo>
                    <a:pt x="2283571" y="1870503"/>
                  </a:lnTo>
                  <a:cubicBezTo>
                    <a:pt x="2283571" y="1863341"/>
                    <a:pt x="2286544" y="1856857"/>
                    <a:pt x="2291352" y="1852164"/>
                  </a:cubicBezTo>
                  <a:lnTo>
                    <a:pt x="2291606" y="1852061"/>
                  </a:lnTo>
                  <a:lnTo>
                    <a:pt x="2289897" y="1847732"/>
                  </a:lnTo>
                  <a:lnTo>
                    <a:pt x="2296821" y="1830200"/>
                  </a:lnTo>
                  <a:lnTo>
                    <a:pt x="2294957" y="1825591"/>
                  </a:lnTo>
                  <a:lnTo>
                    <a:pt x="2302246" y="1807565"/>
                  </a:lnTo>
                  <a:lnTo>
                    <a:pt x="2300018" y="1802186"/>
                  </a:lnTo>
                  <a:lnTo>
                    <a:pt x="2307367" y="1784442"/>
                  </a:lnTo>
                  <a:lnTo>
                    <a:pt x="2305078" y="1778781"/>
                  </a:lnTo>
                  <a:lnTo>
                    <a:pt x="2312367" y="1760755"/>
                  </a:lnTo>
                  <a:lnTo>
                    <a:pt x="2310139" y="1755376"/>
                  </a:lnTo>
                  <a:lnTo>
                    <a:pt x="2317676" y="1737177"/>
                  </a:lnTo>
                  <a:lnTo>
                    <a:pt x="2315199" y="1731338"/>
                  </a:lnTo>
                  <a:cubicBezTo>
                    <a:pt x="2315199" y="1724176"/>
                    <a:pt x="2318173" y="1717692"/>
                    <a:pt x="2322981" y="1712999"/>
                  </a:cubicBezTo>
                  <a:lnTo>
                    <a:pt x="2323507" y="1712787"/>
                  </a:lnTo>
                  <a:lnTo>
                    <a:pt x="2322790" y="1711096"/>
                  </a:lnTo>
                  <a:cubicBezTo>
                    <a:pt x="2322790" y="1703934"/>
                    <a:pt x="2325765" y="1697450"/>
                    <a:pt x="2330572" y="1692757"/>
                  </a:cubicBezTo>
                  <a:lnTo>
                    <a:pt x="2331346" y="1692444"/>
                  </a:lnTo>
                  <a:lnTo>
                    <a:pt x="2329115" y="1687058"/>
                  </a:lnTo>
                  <a:lnTo>
                    <a:pt x="2336415" y="1669437"/>
                  </a:lnTo>
                  <a:lnTo>
                    <a:pt x="2334176" y="1664286"/>
                  </a:lnTo>
                  <a:cubicBezTo>
                    <a:pt x="2334176" y="1657124"/>
                    <a:pt x="2337220" y="1650640"/>
                    <a:pt x="2342143" y="1645947"/>
                  </a:cubicBezTo>
                  <a:lnTo>
                    <a:pt x="2342947" y="1645629"/>
                  </a:lnTo>
                  <a:lnTo>
                    <a:pt x="2341767" y="1642779"/>
                  </a:lnTo>
                  <a:cubicBezTo>
                    <a:pt x="2341767" y="1635617"/>
                    <a:pt x="2344670" y="1629133"/>
                    <a:pt x="2349363" y="1624440"/>
                  </a:cubicBezTo>
                  <a:lnTo>
                    <a:pt x="2350926" y="1623792"/>
                  </a:lnTo>
                  <a:lnTo>
                    <a:pt x="2349358" y="1620006"/>
                  </a:lnTo>
                  <a:lnTo>
                    <a:pt x="2356343" y="1603143"/>
                  </a:lnTo>
                  <a:lnTo>
                    <a:pt x="2354418" y="1598499"/>
                  </a:lnTo>
                  <a:cubicBezTo>
                    <a:pt x="2354418" y="1591337"/>
                    <a:pt x="2357321" y="1584853"/>
                    <a:pt x="2362015" y="1580160"/>
                  </a:cubicBezTo>
                  <a:lnTo>
                    <a:pt x="2363610" y="1579498"/>
                  </a:lnTo>
                  <a:lnTo>
                    <a:pt x="2362009" y="1575726"/>
                  </a:lnTo>
                  <a:cubicBezTo>
                    <a:pt x="2362009" y="1568564"/>
                    <a:pt x="2364983" y="1562080"/>
                    <a:pt x="2369791" y="1557387"/>
                  </a:cubicBezTo>
                  <a:lnTo>
                    <a:pt x="2371835" y="1556561"/>
                  </a:lnTo>
                  <a:lnTo>
                    <a:pt x="2370865" y="1554219"/>
                  </a:lnTo>
                  <a:cubicBezTo>
                    <a:pt x="2370865" y="1547057"/>
                    <a:pt x="2373767" y="1540574"/>
                    <a:pt x="2378461" y="1535880"/>
                  </a:cubicBezTo>
                  <a:lnTo>
                    <a:pt x="2380210" y="1535155"/>
                  </a:lnTo>
                  <a:lnTo>
                    <a:pt x="2378455" y="1530814"/>
                  </a:lnTo>
                  <a:cubicBezTo>
                    <a:pt x="2378455" y="1523478"/>
                    <a:pt x="2381358" y="1516835"/>
                    <a:pt x="2386051" y="1512027"/>
                  </a:cubicBezTo>
                  <a:lnTo>
                    <a:pt x="2386783" y="1511717"/>
                  </a:lnTo>
                  <a:lnTo>
                    <a:pt x="2386047" y="1509940"/>
                  </a:lnTo>
                  <a:cubicBezTo>
                    <a:pt x="2386047" y="1502778"/>
                    <a:pt x="2388949" y="1496294"/>
                    <a:pt x="2393643" y="1491601"/>
                  </a:cubicBezTo>
                  <a:lnTo>
                    <a:pt x="2394903" y="1491078"/>
                  </a:lnTo>
                  <a:lnTo>
                    <a:pt x="2393638" y="1487800"/>
                  </a:lnTo>
                  <a:cubicBezTo>
                    <a:pt x="2393638" y="1480113"/>
                    <a:pt x="2396540" y="1473155"/>
                    <a:pt x="2401233" y="1468119"/>
                  </a:cubicBezTo>
                  <a:lnTo>
                    <a:pt x="2402142" y="1467714"/>
                  </a:lnTo>
                  <a:lnTo>
                    <a:pt x="2401229" y="1465660"/>
                  </a:lnTo>
                  <a:cubicBezTo>
                    <a:pt x="2401229" y="1458498"/>
                    <a:pt x="2404344" y="1452014"/>
                    <a:pt x="2409381" y="1447321"/>
                  </a:cubicBezTo>
                  <a:lnTo>
                    <a:pt x="2413064" y="1445898"/>
                  </a:lnTo>
                  <a:lnTo>
                    <a:pt x="2412615" y="1444786"/>
                  </a:lnTo>
                  <a:cubicBezTo>
                    <a:pt x="2412615" y="1437449"/>
                    <a:pt x="2415517" y="1430807"/>
                    <a:pt x="2420211" y="1425999"/>
                  </a:cubicBezTo>
                  <a:lnTo>
                    <a:pt x="2420942" y="1425689"/>
                  </a:lnTo>
                  <a:lnTo>
                    <a:pt x="2420205" y="1423911"/>
                  </a:lnTo>
                  <a:cubicBezTo>
                    <a:pt x="2420205" y="1416749"/>
                    <a:pt x="2423108" y="1410265"/>
                    <a:pt x="2427801" y="1405572"/>
                  </a:cubicBezTo>
                  <a:lnTo>
                    <a:pt x="2431243" y="1404146"/>
                  </a:lnTo>
                  <a:lnTo>
                    <a:pt x="2430327" y="1401770"/>
                  </a:lnTo>
                  <a:cubicBezTo>
                    <a:pt x="2430327" y="1394084"/>
                    <a:pt x="2433229" y="1387126"/>
                    <a:pt x="2437922" y="1382089"/>
                  </a:cubicBezTo>
                  <a:lnTo>
                    <a:pt x="2438778" y="1381709"/>
                  </a:lnTo>
                  <a:lnTo>
                    <a:pt x="2437917" y="1379631"/>
                  </a:lnTo>
                  <a:cubicBezTo>
                    <a:pt x="2437917" y="1372469"/>
                    <a:pt x="2440820" y="1365985"/>
                    <a:pt x="2445513" y="1361292"/>
                  </a:cubicBezTo>
                  <a:lnTo>
                    <a:pt x="2448565" y="1360027"/>
                  </a:lnTo>
                  <a:lnTo>
                    <a:pt x="2448038" y="1358756"/>
                  </a:lnTo>
                  <a:cubicBezTo>
                    <a:pt x="2448038" y="1351419"/>
                    <a:pt x="2451013" y="1344777"/>
                    <a:pt x="2455820" y="1339969"/>
                  </a:cubicBezTo>
                  <a:lnTo>
                    <a:pt x="2459635" y="1338389"/>
                  </a:lnTo>
                  <a:lnTo>
                    <a:pt x="2459425" y="1337881"/>
                  </a:lnTo>
                  <a:cubicBezTo>
                    <a:pt x="2459425" y="1330719"/>
                    <a:pt x="2462328" y="1324235"/>
                    <a:pt x="2467021" y="1319542"/>
                  </a:cubicBezTo>
                  <a:lnTo>
                    <a:pt x="2467931" y="1319165"/>
                  </a:lnTo>
                  <a:lnTo>
                    <a:pt x="2467016" y="1317007"/>
                  </a:lnTo>
                  <a:cubicBezTo>
                    <a:pt x="2467016" y="1309670"/>
                    <a:pt x="2470060" y="1303028"/>
                    <a:pt x="2474983" y="1298220"/>
                  </a:cubicBezTo>
                  <a:lnTo>
                    <a:pt x="2477569" y="1297173"/>
                  </a:lnTo>
                  <a:lnTo>
                    <a:pt x="2477137" y="1296132"/>
                  </a:lnTo>
                  <a:cubicBezTo>
                    <a:pt x="2477137" y="1288970"/>
                    <a:pt x="2480040" y="1282486"/>
                    <a:pt x="2484733" y="1277793"/>
                  </a:cubicBezTo>
                  <a:lnTo>
                    <a:pt x="2487785" y="1276528"/>
                  </a:lnTo>
                  <a:lnTo>
                    <a:pt x="2487258" y="1275257"/>
                  </a:lnTo>
                  <a:cubicBezTo>
                    <a:pt x="2487258" y="1267920"/>
                    <a:pt x="2490232" y="1261278"/>
                    <a:pt x="2495040" y="1256470"/>
                  </a:cubicBezTo>
                  <a:lnTo>
                    <a:pt x="2498960" y="1254847"/>
                  </a:lnTo>
                  <a:lnTo>
                    <a:pt x="2506240" y="1236413"/>
                  </a:lnTo>
                  <a:lnTo>
                    <a:pt x="2509119" y="1235162"/>
                  </a:lnTo>
                  <a:lnTo>
                    <a:pt x="2516361" y="1217251"/>
                  </a:lnTo>
                  <a:lnTo>
                    <a:pt x="2521446" y="1215094"/>
                  </a:lnTo>
                  <a:lnTo>
                    <a:pt x="2529198" y="1196824"/>
                  </a:lnTo>
                  <a:lnTo>
                    <a:pt x="2531884" y="1195738"/>
                  </a:lnTo>
                  <a:lnTo>
                    <a:pt x="2531537" y="1194921"/>
                  </a:lnTo>
                  <a:cubicBezTo>
                    <a:pt x="2531537" y="1187759"/>
                    <a:pt x="2534511" y="1181275"/>
                    <a:pt x="2539319" y="1176582"/>
                  </a:cubicBezTo>
                  <a:lnTo>
                    <a:pt x="2543331" y="1174959"/>
                  </a:lnTo>
                  <a:lnTo>
                    <a:pt x="2550519" y="1157605"/>
                  </a:lnTo>
                  <a:lnTo>
                    <a:pt x="2555670" y="1155471"/>
                  </a:lnTo>
                  <a:lnTo>
                    <a:pt x="2563171" y="1137363"/>
                  </a:lnTo>
                  <a:lnTo>
                    <a:pt x="2566461" y="1135999"/>
                  </a:lnTo>
                  <a:lnTo>
                    <a:pt x="2565695" y="1134194"/>
                  </a:lnTo>
                  <a:cubicBezTo>
                    <a:pt x="2565695" y="1127032"/>
                    <a:pt x="2568670" y="1120549"/>
                    <a:pt x="2573477" y="1115855"/>
                  </a:cubicBezTo>
                  <a:lnTo>
                    <a:pt x="2581159" y="1112749"/>
                  </a:lnTo>
                  <a:lnTo>
                    <a:pt x="2587209" y="1098143"/>
                  </a:lnTo>
                  <a:lnTo>
                    <a:pt x="2590484" y="1096786"/>
                  </a:lnTo>
                  <a:lnTo>
                    <a:pt x="2589733" y="1094975"/>
                  </a:lnTo>
                  <a:cubicBezTo>
                    <a:pt x="2589733" y="1087813"/>
                    <a:pt x="2592637" y="1081329"/>
                    <a:pt x="2597330" y="1076636"/>
                  </a:cubicBezTo>
                  <a:lnTo>
                    <a:pt x="2603745" y="1073978"/>
                  </a:lnTo>
                  <a:lnTo>
                    <a:pt x="2609981" y="1058924"/>
                  </a:lnTo>
                  <a:lnTo>
                    <a:pt x="2616920" y="1056049"/>
                  </a:lnTo>
                  <a:lnTo>
                    <a:pt x="2623897" y="1037972"/>
                  </a:lnTo>
                  <a:lnTo>
                    <a:pt x="2630129" y="1035202"/>
                  </a:lnTo>
                  <a:lnTo>
                    <a:pt x="2636549" y="1019705"/>
                  </a:lnTo>
                  <a:lnTo>
                    <a:pt x="2639609" y="1018437"/>
                  </a:lnTo>
                  <a:lnTo>
                    <a:pt x="2647041" y="1000912"/>
                  </a:lnTo>
                  <a:lnTo>
                    <a:pt x="2652992" y="998505"/>
                  </a:lnTo>
                  <a:lnTo>
                    <a:pt x="2659877" y="983016"/>
                  </a:lnTo>
                  <a:lnTo>
                    <a:pt x="2670060" y="979086"/>
                  </a:lnTo>
                  <a:lnTo>
                    <a:pt x="2675768" y="965305"/>
                  </a:lnTo>
                  <a:lnTo>
                    <a:pt x="2680913" y="963173"/>
                  </a:lnTo>
                  <a:lnTo>
                    <a:pt x="2688420" y="944167"/>
                  </a:lnTo>
                  <a:lnTo>
                    <a:pt x="2694751" y="941417"/>
                  </a:lnTo>
                  <a:lnTo>
                    <a:pt x="2701257" y="926085"/>
                  </a:lnTo>
                  <a:lnTo>
                    <a:pt x="2708308" y="923234"/>
                  </a:lnTo>
                  <a:lnTo>
                    <a:pt x="2714987" y="907108"/>
                  </a:lnTo>
                  <a:lnTo>
                    <a:pt x="2722036" y="904188"/>
                  </a:lnTo>
                  <a:lnTo>
                    <a:pt x="2728009" y="889767"/>
                  </a:lnTo>
                  <a:lnTo>
                    <a:pt x="2737057" y="886019"/>
                  </a:lnTo>
                  <a:lnTo>
                    <a:pt x="2743006" y="870974"/>
                  </a:lnTo>
                  <a:lnTo>
                    <a:pt x="2751799" y="867159"/>
                  </a:lnTo>
                  <a:lnTo>
                    <a:pt x="2756737" y="855237"/>
                  </a:lnTo>
                  <a:lnTo>
                    <a:pt x="2765846" y="851464"/>
                  </a:lnTo>
                  <a:lnTo>
                    <a:pt x="2771919" y="836446"/>
                  </a:lnTo>
                  <a:lnTo>
                    <a:pt x="2782878" y="831796"/>
                  </a:lnTo>
                  <a:lnTo>
                    <a:pt x="2788365" y="818549"/>
                  </a:lnTo>
                  <a:lnTo>
                    <a:pt x="2795302" y="815675"/>
                  </a:lnTo>
                  <a:lnTo>
                    <a:pt x="2801017" y="801208"/>
                  </a:lnTo>
                  <a:lnTo>
                    <a:pt x="2811035" y="796855"/>
                  </a:lnTo>
                  <a:lnTo>
                    <a:pt x="2816198" y="784390"/>
                  </a:lnTo>
                  <a:lnTo>
                    <a:pt x="2827196" y="779835"/>
                  </a:lnTo>
                  <a:lnTo>
                    <a:pt x="2832645" y="766678"/>
                  </a:lnTo>
                  <a:lnTo>
                    <a:pt x="2842983" y="762396"/>
                  </a:lnTo>
                  <a:lnTo>
                    <a:pt x="2847827" y="750416"/>
                  </a:lnTo>
                  <a:lnTo>
                    <a:pt x="2857306" y="746393"/>
                  </a:lnTo>
                  <a:lnTo>
                    <a:pt x="2863194" y="732519"/>
                  </a:lnTo>
                  <a:lnTo>
                    <a:pt x="2875173" y="727675"/>
                  </a:lnTo>
                  <a:lnTo>
                    <a:pt x="2879455" y="717337"/>
                  </a:lnTo>
                  <a:lnTo>
                    <a:pt x="2889557" y="713152"/>
                  </a:lnTo>
                  <a:lnTo>
                    <a:pt x="2894637" y="700891"/>
                  </a:lnTo>
                  <a:lnTo>
                    <a:pt x="2904669" y="696735"/>
                  </a:lnTo>
                  <a:lnTo>
                    <a:pt x="2910004" y="683550"/>
                  </a:lnTo>
                  <a:lnTo>
                    <a:pt x="2921514" y="678668"/>
                  </a:lnTo>
                  <a:lnTo>
                    <a:pt x="2926265" y="666917"/>
                  </a:lnTo>
                  <a:lnTo>
                    <a:pt x="2937054" y="662339"/>
                  </a:lnTo>
                  <a:lnTo>
                    <a:pt x="2941633" y="651550"/>
                  </a:lnTo>
                  <a:lnTo>
                    <a:pt x="2953807" y="646627"/>
                  </a:lnTo>
                  <a:lnTo>
                    <a:pt x="2958264" y="636369"/>
                  </a:lnTo>
                  <a:lnTo>
                    <a:pt x="2971076" y="631308"/>
                  </a:lnTo>
                  <a:lnTo>
                    <a:pt x="2975605" y="620107"/>
                  </a:lnTo>
                  <a:lnTo>
                    <a:pt x="2986394" y="615529"/>
                  </a:lnTo>
                  <a:lnTo>
                    <a:pt x="2986977" y="614155"/>
                  </a:lnTo>
                  <a:lnTo>
                    <a:pt x="2972958" y="620388"/>
                  </a:lnTo>
                  <a:lnTo>
                    <a:pt x="2970535" y="626237"/>
                  </a:lnTo>
                  <a:lnTo>
                    <a:pt x="2959799" y="630684"/>
                  </a:lnTo>
                  <a:lnTo>
                    <a:pt x="2955353" y="641419"/>
                  </a:lnTo>
                  <a:lnTo>
                    <a:pt x="2941879" y="647000"/>
                  </a:lnTo>
                  <a:lnTo>
                    <a:pt x="2937456" y="657680"/>
                  </a:lnTo>
                  <a:lnTo>
                    <a:pt x="2925509" y="662629"/>
                  </a:lnTo>
                  <a:lnTo>
                    <a:pt x="2921194" y="673047"/>
                  </a:lnTo>
                  <a:lnTo>
                    <a:pt x="2910177" y="677611"/>
                  </a:lnTo>
                  <a:lnTo>
                    <a:pt x="2905457" y="688228"/>
                  </a:lnTo>
                  <a:lnTo>
                    <a:pt x="2891421" y="693646"/>
                  </a:lnTo>
                  <a:lnTo>
                    <a:pt x="2887035" y="704490"/>
                  </a:lnTo>
                  <a:lnTo>
                    <a:pt x="2877113" y="708700"/>
                  </a:lnTo>
                  <a:lnTo>
                    <a:pt x="2871855" y="722018"/>
                  </a:lnTo>
                  <a:lnTo>
                    <a:pt x="2861104" y="726688"/>
                  </a:lnTo>
                  <a:lnTo>
                    <a:pt x="2856487" y="737569"/>
                  </a:lnTo>
                  <a:lnTo>
                    <a:pt x="2845136" y="742159"/>
                  </a:lnTo>
                  <a:lnTo>
                    <a:pt x="2840226" y="754015"/>
                  </a:lnTo>
                  <a:lnTo>
                    <a:pt x="2829490" y="758462"/>
                  </a:lnTo>
                  <a:lnTo>
                    <a:pt x="2825043" y="769197"/>
                  </a:lnTo>
                  <a:lnTo>
                    <a:pt x="2814415" y="773599"/>
                  </a:lnTo>
                  <a:lnTo>
                    <a:pt x="2808597" y="787989"/>
                  </a:lnTo>
                  <a:lnTo>
                    <a:pt x="2797901" y="792528"/>
                  </a:lnTo>
                  <a:lnTo>
                    <a:pt x="2793416" y="803356"/>
                  </a:lnTo>
                  <a:lnTo>
                    <a:pt x="2783889" y="807302"/>
                  </a:lnTo>
                  <a:lnTo>
                    <a:pt x="2778049" y="821068"/>
                  </a:lnTo>
                  <a:lnTo>
                    <a:pt x="2770453" y="824139"/>
                  </a:lnTo>
                  <a:lnTo>
                    <a:pt x="2764317" y="839676"/>
                  </a:lnTo>
                  <a:lnTo>
                    <a:pt x="2753659" y="844306"/>
                  </a:lnTo>
                  <a:lnTo>
                    <a:pt x="2749135" y="855227"/>
                  </a:lnTo>
                  <a:lnTo>
                    <a:pt x="2739983" y="859018"/>
                  </a:lnTo>
                  <a:lnTo>
                    <a:pt x="2733769" y="874019"/>
                  </a:lnTo>
                  <a:lnTo>
                    <a:pt x="2726142" y="877179"/>
                  </a:lnTo>
                  <a:lnTo>
                    <a:pt x="2720037" y="891916"/>
                  </a:lnTo>
                  <a:lnTo>
                    <a:pt x="2710430" y="895895"/>
                  </a:lnTo>
                  <a:lnTo>
                    <a:pt x="2704857" y="910337"/>
                  </a:lnTo>
                  <a:lnTo>
                    <a:pt x="2698034" y="913369"/>
                  </a:lnTo>
                  <a:lnTo>
                    <a:pt x="2692019" y="928235"/>
                  </a:lnTo>
                  <a:lnTo>
                    <a:pt x="2683015" y="932054"/>
                  </a:lnTo>
                  <a:lnTo>
                    <a:pt x="2677918" y="943787"/>
                  </a:lnTo>
                  <a:lnTo>
                    <a:pt x="2669607" y="947069"/>
                  </a:lnTo>
                  <a:lnTo>
                    <a:pt x="2663106" y="962763"/>
                  </a:lnTo>
                  <a:lnTo>
                    <a:pt x="2657345" y="965150"/>
                  </a:lnTo>
                  <a:lnTo>
                    <a:pt x="2650270" y="982636"/>
                  </a:lnTo>
                  <a:lnTo>
                    <a:pt x="2643334" y="985577"/>
                  </a:lnTo>
                  <a:lnTo>
                    <a:pt x="2636538" y="1001983"/>
                  </a:lnTo>
                  <a:lnTo>
                    <a:pt x="2630123" y="1004641"/>
                  </a:lnTo>
                  <a:lnTo>
                    <a:pt x="2623887" y="1019695"/>
                  </a:lnTo>
                  <a:lnTo>
                    <a:pt x="2617787" y="1022221"/>
                  </a:lnTo>
                  <a:lnTo>
                    <a:pt x="2611051" y="1038486"/>
                  </a:lnTo>
                  <a:lnTo>
                    <a:pt x="2603424" y="1041645"/>
                  </a:lnTo>
                  <a:lnTo>
                    <a:pt x="2597319" y="1056383"/>
                  </a:lnTo>
                  <a:lnTo>
                    <a:pt x="2591885" y="1058634"/>
                  </a:lnTo>
                  <a:lnTo>
                    <a:pt x="2584668" y="1077335"/>
                  </a:lnTo>
                  <a:lnTo>
                    <a:pt x="2578401" y="1080120"/>
                  </a:lnTo>
                  <a:lnTo>
                    <a:pt x="2571832" y="1095602"/>
                  </a:lnTo>
                  <a:lnTo>
                    <a:pt x="2567190" y="1097479"/>
                  </a:lnTo>
                  <a:lnTo>
                    <a:pt x="2560630" y="1113314"/>
                  </a:lnTo>
                  <a:lnTo>
                    <a:pt x="2555195" y="1115565"/>
                  </a:lnTo>
                  <a:lnTo>
                    <a:pt x="2555575" y="1116483"/>
                  </a:lnTo>
                  <a:cubicBezTo>
                    <a:pt x="2555575" y="1123645"/>
                    <a:pt x="2552673" y="1130128"/>
                    <a:pt x="2547979" y="1134822"/>
                  </a:cubicBezTo>
                  <a:lnTo>
                    <a:pt x="2541523" y="1137495"/>
                  </a:lnTo>
                  <a:lnTo>
                    <a:pt x="2535143" y="1152534"/>
                  </a:lnTo>
                  <a:lnTo>
                    <a:pt x="2530931" y="1154237"/>
                  </a:lnTo>
                  <a:lnTo>
                    <a:pt x="2531537" y="1155702"/>
                  </a:lnTo>
                  <a:cubicBezTo>
                    <a:pt x="2531537" y="1162864"/>
                    <a:pt x="2528635" y="1169348"/>
                    <a:pt x="2523942" y="1174041"/>
                  </a:cubicBezTo>
                  <a:lnTo>
                    <a:pt x="2521101" y="1175218"/>
                  </a:lnTo>
                  <a:lnTo>
                    <a:pt x="2521417" y="1175944"/>
                  </a:lnTo>
                  <a:cubicBezTo>
                    <a:pt x="2521417" y="1183106"/>
                    <a:pt x="2518373" y="1189590"/>
                    <a:pt x="2513450" y="1194283"/>
                  </a:cubicBezTo>
                  <a:lnTo>
                    <a:pt x="2508165" y="1196371"/>
                  </a:lnTo>
                  <a:lnTo>
                    <a:pt x="2501169" y="1213260"/>
                  </a:lnTo>
                  <a:lnTo>
                    <a:pt x="2498335" y="1214434"/>
                  </a:lnTo>
                  <a:lnTo>
                    <a:pt x="2498645" y="1215163"/>
                  </a:lnTo>
                  <a:cubicBezTo>
                    <a:pt x="2498645" y="1222325"/>
                    <a:pt x="2495671" y="1228809"/>
                    <a:pt x="2490863" y="1233502"/>
                  </a:cubicBezTo>
                  <a:lnTo>
                    <a:pt x="2486883" y="1235111"/>
                  </a:lnTo>
                  <a:lnTo>
                    <a:pt x="2487258" y="1236038"/>
                  </a:lnTo>
                  <a:cubicBezTo>
                    <a:pt x="2487258" y="1243375"/>
                    <a:pt x="2484355" y="1250016"/>
                    <a:pt x="2479662" y="1254824"/>
                  </a:cubicBezTo>
                  <a:lnTo>
                    <a:pt x="2477019" y="1255946"/>
                  </a:lnTo>
                  <a:lnTo>
                    <a:pt x="2469541" y="1274881"/>
                  </a:lnTo>
                  <a:lnTo>
                    <a:pt x="2466662" y="1276132"/>
                  </a:lnTo>
                  <a:lnTo>
                    <a:pt x="2459419" y="1294043"/>
                  </a:lnTo>
                  <a:lnTo>
                    <a:pt x="2456530" y="1295270"/>
                  </a:lnTo>
                  <a:lnTo>
                    <a:pt x="2456895" y="1296132"/>
                  </a:lnTo>
                  <a:cubicBezTo>
                    <a:pt x="2456895" y="1303294"/>
                    <a:pt x="2453922" y="1309778"/>
                    <a:pt x="2449114" y="1314471"/>
                  </a:cubicBezTo>
                  <a:lnTo>
                    <a:pt x="2445134" y="1316080"/>
                  </a:lnTo>
                  <a:lnTo>
                    <a:pt x="2445509" y="1317007"/>
                  </a:lnTo>
                  <a:cubicBezTo>
                    <a:pt x="2445509" y="1324343"/>
                    <a:pt x="2442605" y="1330985"/>
                    <a:pt x="2437913" y="1335793"/>
                  </a:cubicBezTo>
                  <a:lnTo>
                    <a:pt x="2435030" y="1337016"/>
                  </a:lnTo>
                  <a:lnTo>
                    <a:pt x="2435388" y="1337881"/>
                  </a:lnTo>
                  <a:cubicBezTo>
                    <a:pt x="2435388" y="1345043"/>
                    <a:pt x="2432485" y="1351527"/>
                    <a:pt x="2427791" y="1356220"/>
                  </a:cubicBezTo>
                  <a:lnTo>
                    <a:pt x="2424750" y="1357479"/>
                  </a:lnTo>
                  <a:lnTo>
                    <a:pt x="2425267" y="1358756"/>
                  </a:lnTo>
                  <a:cubicBezTo>
                    <a:pt x="2425267" y="1366092"/>
                    <a:pt x="2422363" y="1372734"/>
                    <a:pt x="2417670" y="1377542"/>
                  </a:cubicBezTo>
                  <a:lnTo>
                    <a:pt x="2416923" y="1377859"/>
                  </a:lnTo>
                  <a:lnTo>
                    <a:pt x="2417676" y="1379631"/>
                  </a:lnTo>
                  <a:cubicBezTo>
                    <a:pt x="2417676" y="1386793"/>
                    <a:pt x="2414702" y="1393277"/>
                    <a:pt x="2409894" y="1397970"/>
                  </a:cubicBezTo>
                  <a:lnTo>
                    <a:pt x="2405507" y="1399744"/>
                  </a:lnTo>
                  <a:lnTo>
                    <a:pt x="2406289" y="1401770"/>
                  </a:lnTo>
                  <a:cubicBezTo>
                    <a:pt x="2406289" y="1409456"/>
                    <a:pt x="2403386" y="1416414"/>
                    <a:pt x="2398693" y="1421452"/>
                  </a:cubicBezTo>
                  <a:lnTo>
                    <a:pt x="2397837" y="1421832"/>
                  </a:lnTo>
                  <a:lnTo>
                    <a:pt x="2398699" y="1423911"/>
                  </a:lnTo>
                  <a:cubicBezTo>
                    <a:pt x="2398699" y="1431073"/>
                    <a:pt x="2395795" y="1437557"/>
                    <a:pt x="2391102" y="1442250"/>
                  </a:cubicBezTo>
                  <a:lnTo>
                    <a:pt x="2388061" y="1443509"/>
                  </a:lnTo>
                  <a:lnTo>
                    <a:pt x="2388577" y="1444786"/>
                  </a:lnTo>
                  <a:cubicBezTo>
                    <a:pt x="2388577" y="1452122"/>
                    <a:pt x="2385674" y="1458764"/>
                    <a:pt x="2380981" y="1463572"/>
                  </a:cubicBezTo>
                  <a:lnTo>
                    <a:pt x="2380250" y="1463882"/>
                  </a:lnTo>
                  <a:lnTo>
                    <a:pt x="2380987" y="1465660"/>
                  </a:lnTo>
                  <a:cubicBezTo>
                    <a:pt x="2380987" y="1472822"/>
                    <a:pt x="2378083" y="1479306"/>
                    <a:pt x="2373390" y="1483999"/>
                  </a:cubicBezTo>
                  <a:lnTo>
                    <a:pt x="2372104" y="1484531"/>
                  </a:lnTo>
                  <a:lnTo>
                    <a:pt x="2373397" y="1487800"/>
                  </a:lnTo>
                  <a:cubicBezTo>
                    <a:pt x="2373397" y="1495485"/>
                    <a:pt x="2370422" y="1502443"/>
                    <a:pt x="2365615" y="1507481"/>
                  </a:cubicBezTo>
                  <a:lnTo>
                    <a:pt x="2363812" y="1508263"/>
                  </a:lnTo>
                  <a:lnTo>
                    <a:pt x="2364541" y="1509940"/>
                  </a:lnTo>
                  <a:cubicBezTo>
                    <a:pt x="2364541" y="1517102"/>
                    <a:pt x="2361497" y="1523586"/>
                    <a:pt x="2356574" y="1528279"/>
                  </a:cubicBezTo>
                  <a:lnTo>
                    <a:pt x="2353831" y="1529363"/>
                  </a:lnTo>
                  <a:lnTo>
                    <a:pt x="2354418" y="1530814"/>
                  </a:lnTo>
                  <a:cubicBezTo>
                    <a:pt x="2354418" y="1538151"/>
                    <a:pt x="2351515" y="1544793"/>
                    <a:pt x="2346822" y="1549601"/>
                  </a:cubicBezTo>
                  <a:lnTo>
                    <a:pt x="2345199" y="1550290"/>
                  </a:lnTo>
                  <a:lnTo>
                    <a:pt x="2346827" y="1554219"/>
                  </a:lnTo>
                  <a:lnTo>
                    <a:pt x="2339798" y="1571192"/>
                  </a:lnTo>
                  <a:lnTo>
                    <a:pt x="2341768" y="1575726"/>
                  </a:lnTo>
                  <a:cubicBezTo>
                    <a:pt x="2341768" y="1582888"/>
                    <a:pt x="2338723" y="1589372"/>
                    <a:pt x="2333801" y="1594065"/>
                  </a:cubicBezTo>
                  <a:lnTo>
                    <a:pt x="2332512" y="1594575"/>
                  </a:lnTo>
                  <a:lnTo>
                    <a:pt x="2334177" y="1598499"/>
                  </a:lnTo>
                  <a:cubicBezTo>
                    <a:pt x="2334177" y="1605661"/>
                    <a:pt x="2331203" y="1612145"/>
                    <a:pt x="2326395" y="1616838"/>
                  </a:cubicBezTo>
                  <a:lnTo>
                    <a:pt x="2324351" y="1617664"/>
                  </a:lnTo>
                  <a:lnTo>
                    <a:pt x="2325321" y="1620006"/>
                  </a:lnTo>
                  <a:cubicBezTo>
                    <a:pt x="2325321" y="1627169"/>
                    <a:pt x="2322418" y="1633652"/>
                    <a:pt x="2317724" y="1638346"/>
                  </a:cubicBezTo>
                  <a:lnTo>
                    <a:pt x="2316161" y="1638993"/>
                  </a:lnTo>
                  <a:lnTo>
                    <a:pt x="2317730" y="1642779"/>
                  </a:lnTo>
                  <a:lnTo>
                    <a:pt x="2310745" y="1659641"/>
                  </a:lnTo>
                  <a:lnTo>
                    <a:pt x="2312669" y="1664286"/>
                  </a:lnTo>
                  <a:cubicBezTo>
                    <a:pt x="2312669" y="1671448"/>
                    <a:pt x="2309766" y="1677932"/>
                    <a:pt x="2305073" y="1682625"/>
                  </a:cubicBezTo>
                  <a:lnTo>
                    <a:pt x="2303510" y="1683272"/>
                  </a:lnTo>
                  <a:lnTo>
                    <a:pt x="2305078" y="1687058"/>
                  </a:lnTo>
                  <a:lnTo>
                    <a:pt x="2297569" y="1705186"/>
                  </a:lnTo>
                  <a:lnTo>
                    <a:pt x="2300018" y="1711096"/>
                  </a:lnTo>
                  <a:lnTo>
                    <a:pt x="2293276" y="1727374"/>
                  </a:lnTo>
                  <a:lnTo>
                    <a:pt x="2294958" y="1731338"/>
                  </a:lnTo>
                  <a:cubicBezTo>
                    <a:pt x="2294958" y="1738500"/>
                    <a:pt x="2291984" y="1744984"/>
                    <a:pt x="2287176" y="1749678"/>
                  </a:cubicBezTo>
                  <a:lnTo>
                    <a:pt x="2285275" y="1750446"/>
                  </a:lnTo>
                  <a:lnTo>
                    <a:pt x="2287367" y="1755376"/>
                  </a:lnTo>
                  <a:cubicBezTo>
                    <a:pt x="2287367" y="1762538"/>
                    <a:pt x="2284393" y="1769022"/>
                    <a:pt x="2279585" y="1773715"/>
                  </a:cubicBezTo>
                  <a:lnTo>
                    <a:pt x="2279076" y="1773921"/>
                  </a:lnTo>
                  <a:lnTo>
                    <a:pt x="2281041" y="1778781"/>
                  </a:lnTo>
                  <a:lnTo>
                    <a:pt x="2273753" y="1796807"/>
                  </a:lnTo>
                  <a:lnTo>
                    <a:pt x="2275981" y="1802186"/>
                  </a:lnTo>
                  <a:lnTo>
                    <a:pt x="2268631" y="1819930"/>
                  </a:lnTo>
                  <a:lnTo>
                    <a:pt x="2270920" y="1825591"/>
                  </a:lnTo>
                  <a:lnTo>
                    <a:pt x="2265141" y="1839885"/>
                  </a:lnTo>
                  <a:lnTo>
                    <a:pt x="2268391" y="1847732"/>
                  </a:lnTo>
                  <a:lnTo>
                    <a:pt x="2261144" y="1865227"/>
                  </a:lnTo>
                  <a:lnTo>
                    <a:pt x="2263329" y="1870503"/>
                  </a:lnTo>
                  <a:lnTo>
                    <a:pt x="2256083" y="1887998"/>
                  </a:lnTo>
                  <a:lnTo>
                    <a:pt x="2258269" y="1893276"/>
                  </a:lnTo>
                  <a:lnTo>
                    <a:pt x="2250731" y="1911475"/>
                  </a:lnTo>
                  <a:lnTo>
                    <a:pt x="2253208" y="1917314"/>
                  </a:lnTo>
                  <a:lnTo>
                    <a:pt x="2247111" y="1931681"/>
                  </a:lnTo>
                  <a:lnTo>
                    <a:pt x="2250678" y="1940085"/>
                  </a:lnTo>
                  <a:lnTo>
                    <a:pt x="2244047" y="1955714"/>
                  </a:lnTo>
                  <a:lnTo>
                    <a:pt x="2248147" y="1965389"/>
                  </a:lnTo>
                  <a:lnTo>
                    <a:pt x="2240108" y="1984354"/>
                  </a:lnTo>
                  <a:lnTo>
                    <a:pt x="2241821" y="1988793"/>
                  </a:lnTo>
                  <a:lnTo>
                    <a:pt x="2235673" y="2004726"/>
                  </a:lnTo>
                  <a:lnTo>
                    <a:pt x="2239291" y="2013463"/>
                  </a:lnTo>
                  <a:lnTo>
                    <a:pt x="2233222" y="2028116"/>
                  </a:lnTo>
                  <a:lnTo>
                    <a:pt x="2236761" y="2036868"/>
                  </a:lnTo>
                  <a:lnTo>
                    <a:pt x="2230722" y="2051803"/>
                  </a:lnTo>
                  <a:lnTo>
                    <a:pt x="2234231" y="2060274"/>
                  </a:lnTo>
                  <a:lnTo>
                    <a:pt x="2227987" y="2075346"/>
                  </a:lnTo>
                  <a:lnTo>
                    <a:pt x="2231701" y="2084311"/>
                  </a:lnTo>
                  <a:lnTo>
                    <a:pt x="2225719" y="2098751"/>
                  </a:lnTo>
                  <a:lnTo>
                    <a:pt x="2229170" y="2107083"/>
                  </a:lnTo>
                  <a:lnTo>
                    <a:pt x="2222403" y="2123421"/>
                  </a:lnTo>
                  <a:lnTo>
                    <a:pt x="2226640" y="2133651"/>
                  </a:lnTo>
                  <a:lnTo>
                    <a:pt x="2221851" y="2145213"/>
                  </a:lnTo>
                  <a:lnTo>
                    <a:pt x="2226640" y="2157057"/>
                  </a:lnTo>
                  <a:lnTo>
                    <a:pt x="2220601" y="2171990"/>
                  </a:lnTo>
                  <a:lnTo>
                    <a:pt x="2224110" y="2180461"/>
                  </a:lnTo>
                  <a:lnTo>
                    <a:pt x="2219181" y="2192361"/>
                  </a:lnTo>
                  <a:lnTo>
                    <a:pt x="2224110" y="2205131"/>
                  </a:lnTo>
                  <a:lnTo>
                    <a:pt x="2217960" y="2221063"/>
                  </a:lnTo>
                  <a:lnTo>
                    <a:pt x="2221579" y="2229802"/>
                  </a:lnTo>
                  <a:lnTo>
                    <a:pt x="2216601" y="2241820"/>
                  </a:lnTo>
                  <a:lnTo>
                    <a:pt x="2221579" y="2253839"/>
                  </a:lnTo>
                  <a:lnTo>
                    <a:pt x="2216339" y="2266490"/>
                  </a:lnTo>
                  <a:lnTo>
                    <a:pt x="2221579" y="2279142"/>
                  </a:lnTo>
                  <a:lnTo>
                    <a:pt x="2216601" y="2291161"/>
                  </a:lnTo>
                  <a:lnTo>
                    <a:pt x="2221579" y="2303180"/>
                  </a:lnTo>
                  <a:cubicBezTo>
                    <a:pt x="2221579" y="2317504"/>
                    <a:pt x="2209968" y="2329115"/>
                    <a:pt x="2195644" y="2329115"/>
                  </a:cubicBezTo>
                  <a:cubicBezTo>
                    <a:pt x="2181320" y="2329115"/>
                    <a:pt x="2169709" y="2317504"/>
                    <a:pt x="2169709" y="2303180"/>
                  </a:cubicBezTo>
                  <a:lnTo>
                    <a:pt x="2174687" y="2291161"/>
                  </a:lnTo>
                  <a:lnTo>
                    <a:pt x="2169709" y="2279142"/>
                  </a:lnTo>
                  <a:lnTo>
                    <a:pt x="2174948" y="2266490"/>
                  </a:lnTo>
                  <a:lnTo>
                    <a:pt x="2169709" y="2253839"/>
                  </a:lnTo>
                  <a:lnTo>
                    <a:pt x="2174686" y="2241820"/>
                  </a:lnTo>
                  <a:lnTo>
                    <a:pt x="2169709" y="2229802"/>
                  </a:lnTo>
                  <a:lnTo>
                    <a:pt x="2175947" y="2214740"/>
                  </a:lnTo>
                  <a:lnTo>
                    <a:pt x="2172239" y="2205131"/>
                  </a:lnTo>
                  <a:lnTo>
                    <a:pt x="2177168" y="2192361"/>
                  </a:lnTo>
                  <a:lnTo>
                    <a:pt x="2172239" y="2180461"/>
                  </a:lnTo>
                  <a:lnTo>
                    <a:pt x="2178307" y="2165809"/>
                  </a:lnTo>
                  <a:lnTo>
                    <a:pt x="2174769" y="2157057"/>
                  </a:lnTo>
                  <a:lnTo>
                    <a:pt x="2179558" y="2145213"/>
                  </a:lnTo>
                  <a:lnTo>
                    <a:pt x="2174769" y="2133651"/>
                  </a:lnTo>
                  <a:lnTo>
                    <a:pt x="2181537" y="2117313"/>
                  </a:lnTo>
                  <a:lnTo>
                    <a:pt x="2177299" y="2107083"/>
                  </a:lnTo>
                  <a:lnTo>
                    <a:pt x="2183280" y="2092643"/>
                  </a:lnTo>
                  <a:lnTo>
                    <a:pt x="2179829" y="2084311"/>
                  </a:lnTo>
                  <a:lnTo>
                    <a:pt x="2186073" y="2069238"/>
                  </a:lnTo>
                  <a:lnTo>
                    <a:pt x="2182360" y="2060274"/>
                  </a:lnTo>
                  <a:lnTo>
                    <a:pt x="2188429" y="2045620"/>
                  </a:lnTo>
                  <a:lnTo>
                    <a:pt x="2184890" y="2036868"/>
                  </a:lnTo>
                  <a:lnTo>
                    <a:pt x="2190929" y="2021934"/>
                  </a:lnTo>
                  <a:lnTo>
                    <a:pt x="2187420" y="2013463"/>
                  </a:lnTo>
                  <a:lnTo>
                    <a:pt x="2193659" y="1998401"/>
                  </a:lnTo>
                  <a:lnTo>
                    <a:pt x="2189951" y="1988793"/>
                  </a:lnTo>
                  <a:lnTo>
                    <a:pt x="2195885" y="1973419"/>
                  </a:lnTo>
                  <a:lnTo>
                    <a:pt x="2192481" y="1965389"/>
                  </a:lnTo>
                  <a:lnTo>
                    <a:pt x="2200375" y="1946763"/>
                  </a:lnTo>
                  <a:lnTo>
                    <a:pt x="2197541" y="1940085"/>
                  </a:lnTo>
                  <a:lnTo>
                    <a:pt x="2203638" y="1925717"/>
                  </a:lnTo>
                  <a:lnTo>
                    <a:pt x="2200072" y="1917314"/>
                  </a:lnTo>
                  <a:cubicBezTo>
                    <a:pt x="2200072" y="1910152"/>
                    <a:pt x="2203045" y="1903668"/>
                    <a:pt x="2207853" y="1898975"/>
                  </a:cubicBezTo>
                  <a:lnTo>
                    <a:pt x="2208628" y="1898661"/>
                  </a:lnTo>
                  <a:lnTo>
                    <a:pt x="2206398" y="1893276"/>
                  </a:lnTo>
                  <a:lnTo>
                    <a:pt x="2213644" y="1875781"/>
                  </a:lnTo>
                  <a:lnTo>
                    <a:pt x="2211458" y="1870503"/>
                  </a:lnTo>
                  <a:lnTo>
                    <a:pt x="2217439" y="1856063"/>
                  </a:lnTo>
                  <a:lnTo>
                    <a:pt x="2213989" y="1847732"/>
                  </a:lnTo>
                  <a:lnTo>
                    <a:pt x="2221080" y="1830612"/>
                  </a:lnTo>
                  <a:lnTo>
                    <a:pt x="2219049" y="1825591"/>
                  </a:lnTo>
                  <a:lnTo>
                    <a:pt x="2226338" y="1807565"/>
                  </a:lnTo>
                  <a:lnTo>
                    <a:pt x="2224110" y="1802186"/>
                  </a:lnTo>
                  <a:lnTo>
                    <a:pt x="2231459" y="1784442"/>
                  </a:lnTo>
                  <a:lnTo>
                    <a:pt x="2229170" y="1778781"/>
                  </a:lnTo>
                  <a:lnTo>
                    <a:pt x="2236485" y="1760689"/>
                  </a:lnTo>
                  <a:lnTo>
                    <a:pt x="2234231" y="1755376"/>
                  </a:lnTo>
                  <a:cubicBezTo>
                    <a:pt x="2234231" y="1748214"/>
                    <a:pt x="2237204" y="1741730"/>
                    <a:pt x="2242012" y="1737037"/>
                  </a:cubicBezTo>
                  <a:lnTo>
                    <a:pt x="2243913" y="1736267"/>
                  </a:lnTo>
                  <a:lnTo>
                    <a:pt x="2241821" y="1731338"/>
                  </a:lnTo>
                  <a:lnTo>
                    <a:pt x="2249265" y="1713796"/>
                  </a:lnTo>
                  <a:lnTo>
                    <a:pt x="2248147" y="1711096"/>
                  </a:lnTo>
                  <a:lnTo>
                    <a:pt x="2255655" y="1692968"/>
                  </a:lnTo>
                  <a:lnTo>
                    <a:pt x="2253207" y="1687058"/>
                  </a:lnTo>
                  <a:cubicBezTo>
                    <a:pt x="2253207" y="1679896"/>
                    <a:pt x="2256110" y="1673412"/>
                    <a:pt x="2260804" y="1668719"/>
                  </a:cubicBezTo>
                  <a:lnTo>
                    <a:pt x="2262367" y="1668071"/>
                  </a:lnTo>
                  <a:lnTo>
                    <a:pt x="2260798" y="1664286"/>
                  </a:lnTo>
                  <a:lnTo>
                    <a:pt x="2267783" y="1647423"/>
                  </a:lnTo>
                  <a:lnTo>
                    <a:pt x="2265859" y="1642779"/>
                  </a:lnTo>
                  <a:cubicBezTo>
                    <a:pt x="2265859" y="1635617"/>
                    <a:pt x="2268761" y="1629133"/>
                    <a:pt x="2273455" y="1624440"/>
                  </a:cubicBezTo>
                  <a:lnTo>
                    <a:pt x="2275018" y="1623792"/>
                  </a:lnTo>
                  <a:lnTo>
                    <a:pt x="2273449" y="1620006"/>
                  </a:lnTo>
                  <a:cubicBezTo>
                    <a:pt x="2273449" y="1612844"/>
                    <a:pt x="2276352" y="1606361"/>
                    <a:pt x="2281046" y="1601667"/>
                  </a:cubicBezTo>
                  <a:lnTo>
                    <a:pt x="2282185" y="1601196"/>
                  </a:lnTo>
                  <a:lnTo>
                    <a:pt x="2281040" y="1598499"/>
                  </a:lnTo>
                  <a:cubicBezTo>
                    <a:pt x="2281040" y="1591337"/>
                    <a:pt x="2284014" y="1584853"/>
                    <a:pt x="2288822" y="1580160"/>
                  </a:cubicBezTo>
                  <a:lnTo>
                    <a:pt x="2289221" y="1579998"/>
                  </a:lnTo>
                  <a:lnTo>
                    <a:pt x="2287366" y="1575726"/>
                  </a:lnTo>
                  <a:cubicBezTo>
                    <a:pt x="2287366" y="1568564"/>
                    <a:pt x="2290410" y="1562080"/>
                    <a:pt x="2295333" y="1557387"/>
                  </a:cubicBezTo>
                  <a:lnTo>
                    <a:pt x="2296137" y="1557069"/>
                  </a:lnTo>
                  <a:lnTo>
                    <a:pt x="2294957" y="1554219"/>
                  </a:lnTo>
                  <a:cubicBezTo>
                    <a:pt x="2294957" y="1547057"/>
                    <a:pt x="2297859" y="1540574"/>
                    <a:pt x="2302553" y="1535880"/>
                  </a:cubicBezTo>
                  <a:lnTo>
                    <a:pt x="2304302" y="1535155"/>
                  </a:lnTo>
                  <a:lnTo>
                    <a:pt x="2302547" y="1530814"/>
                  </a:lnTo>
                  <a:cubicBezTo>
                    <a:pt x="2302547" y="1523478"/>
                    <a:pt x="2305450" y="1516835"/>
                    <a:pt x="2310144" y="1512027"/>
                  </a:cubicBezTo>
                  <a:lnTo>
                    <a:pt x="2310905" y="1511705"/>
                  </a:lnTo>
                  <a:lnTo>
                    <a:pt x="2310139" y="1509940"/>
                  </a:lnTo>
                  <a:cubicBezTo>
                    <a:pt x="2310139" y="1502778"/>
                    <a:pt x="2313183" y="1496294"/>
                    <a:pt x="2318106" y="1491601"/>
                  </a:cubicBezTo>
                  <a:lnTo>
                    <a:pt x="2321269" y="1490351"/>
                  </a:lnTo>
                  <a:lnTo>
                    <a:pt x="2320260" y="1487800"/>
                  </a:lnTo>
                  <a:cubicBezTo>
                    <a:pt x="2320260" y="1480113"/>
                    <a:pt x="2323233" y="1473155"/>
                    <a:pt x="2328041" y="1468119"/>
                  </a:cubicBezTo>
                  <a:lnTo>
                    <a:pt x="2329815" y="1467349"/>
                  </a:lnTo>
                  <a:lnTo>
                    <a:pt x="2329115" y="1465660"/>
                  </a:lnTo>
                  <a:cubicBezTo>
                    <a:pt x="2329115" y="1458498"/>
                    <a:pt x="2332018" y="1452014"/>
                    <a:pt x="2336711" y="1447321"/>
                  </a:cubicBezTo>
                  <a:lnTo>
                    <a:pt x="2337585" y="1446959"/>
                  </a:lnTo>
                  <a:lnTo>
                    <a:pt x="2336706" y="1444786"/>
                  </a:lnTo>
                  <a:cubicBezTo>
                    <a:pt x="2336706" y="1437449"/>
                    <a:pt x="2339609" y="1430807"/>
                    <a:pt x="2344303" y="1425999"/>
                  </a:cubicBezTo>
                  <a:lnTo>
                    <a:pt x="2347185" y="1424776"/>
                  </a:lnTo>
                  <a:lnTo>
                    <a:pt x="2346827" y="1423911"/>
                  </a:lnTo>
                  <a:cubicBezTo>
                    <a:pt x="2346827" y="1416749"/>
                    <a:pt x="2349730" y="1410265"/>
                    <a:pt x="2354423" y="1405572"/>
                  </a:cubicBezTo>
                  <a:lnTo>
                    <a:pt x="2355684" y="1405049"/>
                  </a:lnTo>
                  <a:lnTo>
                    <a:pt x="2354418" y="1401770"/>
                  </a:lnTo>
                  <a:cubicBezTo>
                    <a:pt x="2354418" y="1394084"/>
                    <a:pt x="2357321" y="1387126"/>
                    <a:pt x="2362014" y="1382089"/>
                  </a:cubicBezTo>
                  <a:lnTo>
                    <a:pt x="2365016" y="1380754"/>
                  </a:lnTo>
                  <a:lnTo>
                    <a:pt x="2364539" y="1379631"/>
                  </a:lnTo>
                  <a:cubicBezTo>
                    <a:pt x="2364539" y="1372469"/>
                    <a:pt x="2367513" y="1365985"/>
                    <a:pt x="2372321" y="1361292"/>
                  </a:cubicBezTo>
                  <a:lnTo>
                    <a:pt x="2374126" y="1360562"/>
                  </a:lnTo>
                  <a:lnTo>
                    <a:pt x="2373396" y="1358756"/>
                  </a:lnTo>
                  <a:cubicBezTo>
                    <a:pt x="2373396" y="1351419"/>
                    <a:pt x="2376298" y="1344777"/>
                    <a:pt x="2380992" y="1339969"/>
                  </a:cubicBezTo>
                  <a:lnTo>
                    <a:pt x="2383875" y="1338746"/>
                  </a:lnTo>
                  <a:lnTo>
                    <a:pt x="2383517" y="1337881"/>
                  </a:lnTo>
                  <a:cubicBezTo>
                    <a:pt x="2383517" y="1330719"/>
                    <a:pt x="2386419" y="1324235"/>
                    <a:pt x="2391113" y="1319542"/>
                  </a:cubicBezTo>
                  <a:lnTo>
                    <a:pt x="2394153" y="1318282"/>
                  </a:lnTo>
                  <a:lnTo>
                    <a:pt x="2393638" y="1317007"/>
                  </a:lnTo>
                  <a:cubicBezTo>
                    <a:pt x="2393638" y="1309670"/>
                    <a:pt x="2396540" y="1303028"/>
                    <a:pt x="2401234" y="1298220"/>
                  </a:cubicBezTo>
                  <a:lnTo>
                    <a:pt x="2404125" y="1296993"/>
                  </a:lnTo>
                  <a:lnTo>
                    <a:pt x="2403759" y="1296132"/>
                  </a:lnTo>
                  <a:cubicBezTo>
                    <a:pt x="2403759" y="1288970"/>
                    <a:pt x="2406732" y="1282486"/>
                    <a:pt x="2411540" y="1277793"/>
                  </a:cubicBezTo>
                  <a:lnTo>
                    <a:pt x="2415519" y="1276184"/>
                  </a:lnTo>
                  <a:lnTo>
                    <a:pt x="2415145" y="1275257"/>
                  </a:lnTo>
                  <a:cubicBezTo>
                    <a:pt x="2415145" y="1267920"/>
                    <a:pt x="2418047" y="1261278"/>
                    <a:pt x="2422740" y="1256470"/>
                  </a:cubicBezTo>
                  <a:lnTo>
                    <a:pt x="2425384" y="1255349"/>
                  </a:lnTo>
                  <a:lnTo>
                    <a:pt x="2432862" y="1236413"/>
                  </a:lnTo>
                  <a:lnTo>
                    <a:pt x="2435741" y="1235162"/>
                  </a:lnTo>
                  <a:lnTo>
                    <a:pt x="2442983" y="1217251"/>
                  </a:lnTo>
                  <a:lnTo>
                    <a:pt x="2445874" y="1216025"/>
                  </a:lnTo>
                  <a:lnTo>
                    <a:pt x="2445508" y="1215163"/>
                  </a:lnTo>
                  <a:cubicBezTo>
                    <a:pt x="2445508" y="1208001"/>
                    <a:pt x="2448482" y="1201517"/>
                    <a:pt x="2453290" y="1196824"/>
                  </a:cubicBezTo>
                  <a:lnTo>
                    <a:pt x="2457053" y="1195303"/>
                  </a:lnTo>
                  <a:lnTo>
                    <a:pt x="2456894" y="1194921"/>
                  </a:lnTo>
                  <a:cubicBezTo>
                    <a:pt x="2456894" y="1187759"/>
                    <a:pt x="2459797" y="1181275"/>
                    <a:pt x="2464490" y="1176582"/>
                  </a:cubicBezTo>
                  <a:lnTo>
                    <a:pt x="2467232" y="1175446"/>
                  </a:lnTo>
                  <a:lnTo>
                    <a:pt x="2474982" y="1157605"/>
                  </a:lnTo>
                  <a:lnTo>
                    <a:pt x="2479685" y="1155748"/>
                  </a:lnTo>
                  <a:lnTo>
                    <a:pt x="2479666" y="1155702"/>
                  </a:lnTo>
                  <a:cubicBezTo>
                    <a:pt x="2479666" y="1148540"/>
                    <a:pt x="2482569" y="1142056"/>
                    <a:pt x="2487263" y="1137363"/>
                  </a:cubicBezTo>
                  <a:lnTo>
                    <a:pt x="2490553" y="1135999"/>
                  </a:lnTo>
                  <a:lnTo>
                    <a:pt x="2489787" y="1134194"/>
                  </a:lnTo>
                  <a:cubicBezTo>
                    <a:pt x="2489787" y="1127032"/>
                    <a:pt x="2492761" y="1120549"/>
                    <a:pt x="2497569" y="1115855"/>
                  </a:cubicBezTo>
                  <a:lnTo>
                    <a:pt x="2505251" y="1112749"/>
                  </a:lnTo>
                  <a:lnTo>
                    <a:pt x="2511301" y="1098143"/>
                  </a:lnTo>
                  <a:lnTo>
                    <a:pt x="2516736" y="1095892"/>
                  </a:lnTo>
                  <a:lnTo>
                    <a:pt x="2516356" y="1094975"/>
                  </a:lnTo>
                  <a:cubicBezTo>
                    <a:pt x="2516356" y="1087813"/>
                    <a:pt x="2519259" y="1081329"/>
                    <a:pt x="2523952" y="1076636"/>
                  </a:cubicBezTo>
                  <a:lnTo>
                    <a:pt x="2527338" y="1075233"/>
                  </a:lnTo>
                  <a:lnTo>
                    <a:pt x="2534259" y="1058924"/>
                  </a:lnTo>
                  <a:lnTo>
                    <a:pt x="2540947" y="1056219"/>
                  </a:lnTo>
                  <a:lnTo>
                    <a:pt x="2547989" y="1037972"/>
                  </a:lnTo>
                  <a:lnTo>
                    <a:pt x="2554221" y="1035202"/>
                  </a:lnTo>
                  <a:lnTo>
                    <a:pt x="2560641" y="1019705"/>
                  </a:lnTo>
                  <a:lnTo>
                    <a:pt x="2566740" y="1017179"/>
                  </a:lnTo>
                  <a:lnTo>
                    <a:pt x="2573477" y="1000912"/>
                  </a:lnTo>
                  <a:lnTo>
                    <a:pt x="2581104" y="997753"/>
                  </a:lnTo>
                  <a:lnTo>
                    <a:pt x="2587209" y="983016"/>
                  </a:lnTo>
                  <a:lnTo>
                    <a:pt x="2593625" y="980359"/>
                  </a:lnTo>
                  <a:lnTo>
                    <a:pt x="2599860" y="965305"/>
                  </a:lnTo>
                  <a:lnTo>
                    <a:pt x="2605009" y="963172"/>
                  </a:lnTo>
                  <a:lnTo>
                    <a:pt x="2612697" y="944167"/>
                  </a:lnTo>
                  <a:lnTo>
                    <a:pt x="2620267" y="940957"/>
                  </a:lnTo>
                  <a:lnTo>
                    <a:pt x="2626428" y="926085"/>
                  </a:lnTo>
                  <a:lnTo>
                    <a:pt x="2632254" y="923671"/>
                  </a:lnTo>
                  <a:lnTo>
                    <a:pt x="2639449" y="907108"/>
                  </a:lnTo>
                  <a:lnTo>
                    <a:pt x="2648948" y="903357"/>
                  </a:lnTo>
                  <a:lnTo>
                    <a:pt x="2654446" y="889767"/>
                  </a:lnTo>
                  <a:lnTo>
                    <a:pt x="2662193" y="886482"/>
                  </a:lnTo>
                  <a:lnTo>
                    <a:pt x="2668177" y="870974"/>
                  </a:lnTo>
                  <a:lnTo>
                    <a:pt x="2678796" y="866254"/>
                  </a:lnTo>
                  <a:lnTo>
                    <a:pt x="2683359" y="855237"/>
                  </a:lnTo>
                  <a:lnTo>
                    <a:pt x="2689459" y="852710"/>
                  </a:lnTo>
                  <a:lnTo>
                    <a:pt x="2696196" y="836446"/>
                  </a:lnTo>
                  <a:lnTo>
                    <a:pt x="2706876" y="832022"/>
                  </a:lnTo>
                  <a:lnTo>
                    <a:pt x="2712457" y="818549"/>
                  </a:lnTo>
                  <a:lnTo>
                    <a:pt x="2722419" y="814422"/>
                  </a:lnTo>
                  <a:lnTo>
                    <a:pt x="2727639" y="801208"/>
                  </a:lnTo>
                  <a:lnTo>
                    <a:pt x="2734628" y="798171"/>
                  </a:lnTo>
                  <a:lnTo>
                    <a:pt x="2740475" y="784390"/>
                  </a:lnTo>
                  <a:lnTo>
                    <a:pt x="2751196" y="780054"/>
                  </a:lnTo>
                  <a:lnTo>
                    <a:pt x="2756737" y="766678"/>
                  </a:lnTo>
                  <a:lnTo>
                    <a:pt x="2767075" y="762396"/>
                  </a:lnTo>
                  <a:lnTo>
                    <a:pt x="2771919" y="750416"/>
                  </a:lnTo>
                  <a:lnTo>
                    <a:pt x="2782878" y="745766"/>
                  </a:lnTo>
                  <a:lnTo>
                    <a:pt x="2788365" y="732519"/>
                  </a:lnTo>
                  <a:lnTo>
                    <a:pt x="2799101" y="728072"/>
                  </a:lnTo>
                  <a:lnTo>
                    <a:pt x="2803547" y="717337"/>
                  </a:lnTo>
                  <a:lnTo>
                    <a:pt x="2813724" y="713121"/>
                  </a:lnTo>
                  <a:lnTo>
                    <a:pt x="2818914" y="700891"/>
                  </a:lnTo>
                  <a:lnTo>
                    <a:pt x="2830116" y="696361"/>
                  </a:lnTo>
                  <a:lnTo>
                    <a:pt x="2835175" y="683550"/>
                  </a:lnTo>
                  <a:lnTo>
                    <a:pt x="2845433" y="679093"/>
                  </a:lnTo>
                  <a:lnTo>
                    <a:pt x="2850357" y="666917"/>
                  </a:lnTo>
                  <a:lnTo>
                    <a:pt x="2861334" y="662259"/>
                  </a:lnTo>
                  <a:lnTo>
                    <a:pt x="2863298" y="657842"/>
                  </a:lnTo>
                  <a:lnTo>
                    <a:pt x="2849289" y="663381"/>
                  </a:lnTo>
                  <a:lnTo>
                    <a:pt x="2845285" y="673047"/>
                  </a:lnTo>
                  <a:lnTo>
                    <a:pt x="2834551" y="677494"/>
                  </a:lnTo>
                  <a:lnTo>
                    <a:pt x="2830104" y="688228"/>
                  </a:lnTo>
                  <a:lnTo>
                    <a:pt x="2819686" y="692544"/>
                  </a:lnTo>
                  <a:lnTo>
                    <a:pt x="2814738" y="704490"/>
                  </a:lnTo>
                  <a:lnTo>
                    <a:pt x="2803425" y="709176"/>
                  </a:lnTo>
                  <a:lnTo>
                    <a:pt x="2798106" y="722018"/>
                  </a:lnTo>
                  <a:lnTo>
                    <a:pt x="2784847" y="727509"/>
                  </a:lnTo>
                  <a:lnTo>
                    <a:pt x="2780579" y="737569"/>
                  </a:lnTo>
                  <a:lnTo>
                    <a:pt x="2769228" y="742159"/>
                  </a:lnTo>
                  <a:lnTo>
                    <a:pt x="2764317" y="754015"/>
                  </a:lnTo>
                  <a:lnTo>
                    <a:pt x="2753582" y="758462"/>
                  </a:lnTo>
                  <a:lnTo>
                    <a:pt x="2749135" y="769197"/>
                  </a:lnTo>
                  <a:lnTo>
                    <a:pt x="2739983" y="772988"/>
                  </a:lnTo>
                  <a:lnTo>
                    <a:pt x="2733769" y="787989"/>
                  </a:lnTo>
                  <a:lnTo>
                    <a:pt x="2724715" y="791740"/>
                  </a:lnTo>
                  <a:lnTo>
                    <a:pt x="2719667" y="803356"/>
                  </a:lnTo>
                  <a:lnTo>
                    <a:pt x="2710731" y="806886"/>
                  </a:lnTo>
                  <a:lnTo>
                    <a:pt x="2704856" y="821068"/>
                  </a:lnTo>
                  <a:lnTo>
                    <a:pt x="2693978" y="825574"/>
                  </a:lnTo>
                  <a:lnTo>
                    <a:pt x="2688409" y="839676"/>
                  </a:lnTo>
                  <a:lnTo>
                    <a:pt x="2677751" y="844306"/>
                  </a:lnTo>
                  <a:lnTo>
                    <a:pt x="2673228" y="855227"/>
                  </a:lnTo>
                  <a:lnTo>
                    <a:pt x="2667157" y="857741"/>
                  </a:lnTo>
                  <a:lnTo>
                    <a:pt x="2660576" y="874019"/>
                  </a:lnTo>
                  <a:lnTo>
                    <a:pt x="2649616" y="878670"/>
                  </a:lnTo>
                  <a:lnTo>
                    <a:pt x="2644129" y="891916"/>
                  </a:lnTo>
                  <a:lnTo>
                    <a:pt x="2637534" y="894647"/>
                  </a:lnTo>
                  <a:lnTo>
                    <a:pt x="2631479" y="910337"/>
                  </a:lnTo>
                  <a:lnTo>
                    <a:pt x="2621570" y="914741"/>
                  </a:lnTo>
                  <a:lnTo>
                    <a:pt x="2616111" y="928235"/>
                  </a:lnTo>
                  <a:lnTo>
                    <a:pt x="2607268" y="931985"/>
                  </a:lnTo>
                  <a:lnTo>
                    <a:pt x="2602380" y="943787"/>
                  </a:lnTo>
                  <a:lnTo>
                    <a:pt x="2596596" y="946182"/>
                  </a:lnTo>
                  <a:lnTo>
                    <a:pt x="2589728" y="962763"/>
                  </a:lnTo>
                  <a:lnTo>
                    <a:pt x="2580927" y="966409"/>
                  </a:lnTo>
                  <a:lnTo>
                    <a:pt x="2574362" y="982636"/>
                  </a:lnTo>
                  <a:lnTo>
                    <a:pt x="2567426" y="985577"/>
                  </a:lnTo>
                  <a:lnTo>
                    <a:pt x="2560631" y="1001983"/>
                  </a:lnTo>
                  <a:lnTo>
                    <a:pt x="2554215" y="1004641"/>
                  </a:lnTo>
                  <a:lnTo>
                    <a:pt x="2547979" y="1019695"/>
                  </a:lnTo>
                  <a:lnTo>
                    <a:pt x="2541879" y="1022221"/>
                  </a:lnTo>
                  <a:lnTo>
                    <a:pt x="2535143" y="1038486"/>
                  </a:lnTo>
                  <a:lnTo>
                    <a:pt x="2527516" y="1041645"/>
                  </a:lnTo>
                  <a:lnTo>
                    <a:pt x="2521411" y="1056383"/>
                  </a:lnTo>
                  <a:lnTo>
                    <a:pt x="2518809" y="1057461"/>
                  </a:lnTo>
                  <a:lnTo>
                    <a:pt x="2518887" y="1057654"/>
                  </a:lnTo>
                  <a:cubicBezTo>
                    <a:pt x="2518887" y="1065339"/>
                    <a:pt x="2515843" y="1072298"/>
                    <a:pt x="2510920" y="1077335"/>
                  </a:cubicBezTo>
                  <a:lnTo>
                    <a:pt x="2505201" y="1079758"/>
                  </a:lnTo>
                  <a:lnTo>
                    <a:pt x="2498639" y="1095602"/>
                  </a:lnTo>
                  <a:lnTo>
                    <a:pt x="2492184" y="1098276"/>
                  </a:lnTo>
                  <a:lnTo>
                    <a:pt x="2485803" y="1113314"/>
                  </a:lnTo>
                  <a:lnTo>
                    <a:pt x="2479423" y="1115893"/>
                  </a:lnTo>
                  <a:lnTo>
                    <a:pt x="2479667" y="1116483"/>
                  </a:lnTo>
                  <a:cubicBezTo>
                    <a:pt x="2479667" y="1123645"/>
                    <a:pt x="2476765" y="1130128"/>
                    <a:pt x="2472071" y="1134822"/>
                  </a:cubicBezTo>
                  <a:lnTo>
                    <a:pt x="2468710" y="1136214"/>
                  </a:lnTo>
                  <a:lnTo>
                    <a:pt x="2461951" y="1152534"/>
                  </a:lnTo>
                  <a:lnTo>
                    <a:pt x="2456507" y="1154788"/>
                  </a:lnTo>
                  <a:lnTo>
                    <a:pt x="2456895" y="1155702"/>
                  </a:lnTo>
                  <a:cubicBezTo>
                    <a:pt x="2456895" y="1162864"/>
                    <a:pt x="2453921" y="1169348"/>
                    <a:pt x="2449113" y="1174041"/>
                  </a:cubicBezTo>
                  <a:lnTo>
                    <a:pt x="2445350" y="1175563"/>
                  </a:lnTo>
                  <a:lnTo>
                    <a:pt x="2445508" y="1175944"/>
                  </a:lnTo>
                  <a:cubicBezTo>
                    <a:pt x="2445508" y="1183106"/>
                    <a:pt x="2442605" y="1189590"/>
                    <a:pt x="2437912" y="1194283"/>
                  </a:cubicBezTo>
                  <a:lnTo>
                    <a:pt x="2435171" y="1195418"/>
                  </a:lnTo>
                  <a:lnTo>
                    <a:pt x="2427421" y="1213260"/>
                  </a:lnTo>
                  <a:lnTo>
                    <a:pt x="2422717" y="1215118"/>
                  </a:lnTo>
                  <a:lnTo>
                    <a:pt x="2422735" y="1215163"/>
                  </a:lnTo>
                  <a:cubicBezTo>
                    <a:pt x="2422735" y="1222325"/>
                    <a:pt x="2419832" y="1228809"/>
                    <a:pt x="2415139" y="1233502"/>
                  </a:cubicBezTo>
                  <a:lnTo>
                    <a:pt x="2412089" y="1234766"/>
                  </a:lnTo>
                  <a:lnTo>
                    <a:pt x="2412615" y="1236038"/>
                  </a:lnTo>
                  <a:cubicBezTo>
                    <a:pt x="2412615" y="1243375"/>
                    <a:pt x="2409641" y="1250016"/>
                    <a:pt x="2404833" y="1254824"/>
                  </a:cubicBezTo>
                  <a:lnTo>
                    <a:pt x="2400912" y="1256448"/>
                  </a:lnTo>
                  <a:lnTo>
                    <a:pt x="2393632" y="1274881"/>
                  </a:lnTo>
                  <a:lnTo>
                    <a:pt x="2390754" y="1276132"/>
                  </a:lnTo>
                  <a:lnTo>
                    <a:pt x="2383511" y="1294043"/>
                  </a:lnTo>
                  <a:lnTo>
                    <a:pt x="2380628" y="1295266"/>
                  </a:lnTo>
                  <a:lnTo>
                    <a:pt x="2380987" y="1296132"/>
                  </a:lnTo>
                  <a:cubicBezTo>
                    <a:pt x="2380987" y="1303294"/>
                    <a:pt x="2378083" y="1309778"/>
                    <a:pt x="2373390" y="1314471"/>
                  </a:cubicBezTo>
                  <a:lnTo>
                    <a:pt x="2370339" y="1315735"/>
                  </a:lnTo>
                  <a:lnTo>
                    <a:pt x="2370866" y="1317007"/>
                  </a:lnTo>
                  <a:cubicBezTo>
                    <a:pt x="2370866" y="1324343"/>
                    <a:pt x="2367892" y="1330985"/>
                    <a:pt x="2363084" y="1335793"/>
                  </a:cubicBezTo>
                  <a:lnTo>
                    <a:pt x="2359269" y="1337373"/>
                  </a:lnTo>
                  <a:lnTo>
                    <a:pt x="2359479" y="1337881"/>
                  </a:lnTo>
                  <a:cubicBezTo>
                    <a:pt x="2359479" y="1345043"/>
                    <a:pt x="2356576" y="1351527"/>
                    <a:pt x="2351883" y="1356220"/>
                  </a:cubicBezTo>
                  <a:lnTo>
                    <a:pt x="2351010" y="1356582"/>
                  </a:lnTo>
                  <a:lnTo>
                    <a:pt x="2351889" y="1358756"/>
                  </a:lnTo>
                  <a:cubicBezTo>
                    <a:pt x="2351889" y="1366092"/>
                    <a:pt x="2348985" y="1372734"/>
                    <a:pt x="2344292" y="1377542"/>
                  </a:cubicBezTo>
                  <a:lnTo>
                    <a:pt x="2341409" y="1378765"/>
                  </a:lnTo>
                  <a:lnTo>
                    <a:pt x="2341768" y="1379631"/>
                  </a:lnTo>
                  <a:cubicBezTo>
                    <a:pt x="2341768" y="1386793"/>
                    <a:pt x="2338865" y="1393277"/>
                    <a:pt x="2334171" y="1397970"/>
                  </a:cubicBezTo>
                  <a:lnTo>
                    <a:pt x="2330710" y="1399404"/>
                  </a:lnTo>
                  <a:lnTo>
                    <a:pt x="2331647" y="1401770"/>
                  </a:lnTo>
                  <a:cubicBezTo>
                    <a:pt x="2331647" y="1409456"/>
                    <a:pt x="2328673" y="1416414"/>
                    <a:pt x="2323865" y="1421452"/>
                  </a:cubicBezTo>
                  <a:lnTo>
                    <a:pt x="2322091" y="1422221"/>
                  </a:lnTo>
                  <a:lnTo>
                    <a:pt x="2322790" y="1423911"/>
                  </a:lnTo>
                  <a:cubicBezTo>
                    <a:pt x="2322790" y="1431073"/>
                    <a:pt x="2319887" y="1437557"/>
                    <a:pt x="2315194" y="1442250"/>
                  </a:cubicBezTo>
                  <a:lnTo>
                    <a:pt x="2314285" y="1442627"/>
                  </a:lnTo>
                  <a:lnTo>
                    <a:pt x="2315200" y="1444786"/>
                  </a:lnTo>
                  <a:cubicBezTo>
                    <a:pt x="2315200" y="1452122"/>
                    <a:pt x="2312156" y="1458764"/>
                    <a:pt x="2307233" y="1463572"/>
                  </a:cubicBezTo>
                  <a:lnTo>
                    <a:pt x="2304647" y="1464618"/>
                  </a:lnTo>
                  <a:lnTo>
                    <a:pt x="2305078" y="1465660"/>
                  </a:lnTo>
                  <a:cubicBezTo>
                    <a:pt x="2305078" y="1472822"/>
                    <a:pt x="2302175" y="1479306"/>
                    <a:pt x="2297482" y="1483999"/>
                  </a:cubicBezTo>
                  <a:lnTo>
                    <a:pt x="2296222" y="1484521"/>
                  </a:lnTo>
                  <a:lnTo>
                    <a:pt x="2297487" y="1487800"/>
                  </a:lnTo>
                  <a:cubicBezTo>
                    <a:pt x="2297487" y="1495485"/>
                    <a:pt x="2294584" y="1502443"/>
                    <a:pt x="2289891" y="1507481"/>
                  </a:cubicBezTo>
                  <a:lnTo>
                    <a:pt x="2289019" y="1507868"/>
                  </a:lnTo>
                  <a:lnTo>
                    <a:pt x="2289897" y="1509940"/>
                  </a:lnTo>
                  <a:cubicBezTo>
                    <a:pt x="2289897" y="1517102"/>
                    <a:pt x="2286923" y="1523586"/>
                    <a:pt x="2282115" y="1528279"/>
                  </a:cubicBezTo>
                  <a:lnTo>
                    <a:pt x="2280310" y="1529009"/>
                  </a:lnTo>
                  <a:lnTo>
                    <a:pt x="2281040" y="1530814"/>
                  </a:lnTo>
                  <a:cubicBezTo>
                    <a:pt x="2281040" y="1538151"/>
                    <a:pt x="2278137" y="1544793"/>
                    <a:pt x="2273444" y="1549601"/>
                  </a:cubicBezTo>
                  <a:lnTo>
                    <a:pt x="2271821" y="1550290"/>
                  </a:lnTo>
                  <a:lnTo>
                    <a:pt x="2273449" y="1554219"/>
                  </a:lnTo>
                  <a:cubicBezTo>
                    <a:pt x="2273449" y="1561382"/>
                    <a:pt x="2270547" y="1567865"/>
                    <a:pt x="2265853" y="1572559"/>
                  </a:cubicBezTo>
                  <a:lnTo>
                    <a:pt x="2264738" y="1573021"/>
                  </a:lnTo>
                  <a:lnTo>
                    <a:pt x="2265859" y="1575726"/>
                  </a:lnTo>
                  <a:cubicBezTo>
                    <a:pt x="2265859" y="1582888"/>
                    <a:pt x="2262955" y="1589372"/>
                    <a:pt x="2258262" y="1594065"/>
                  </a:cubicBezTo>
                  <a:lnTo>
                    <a:pt x="2256699" y="1594713"/>
                  </a:lnTo>
                  <a:lnTo>
                    <a:pt x="2258268" y="1598499"/>
                  </a:lnTo>
                  <a:cubicBezTo>
                    <a:pt x="2258268" y="1605661"/>
                    <a:pt x="2255365" y="1612145"/>
                    <a:pt x="2250671" y="1616838"/>
                  </a:cubicBezTo>
                  <a:lnTo>
                    <a:pt x="2249533" y="1617310"/>
                  </a:lnTo>
                  <a:lnTo>
                    <a:pt x="2250678" y="1620006"/>
                  </a:lnTo>
                  <a:lnTo>
                    <a:pt x="2243316" y="1637356"/>
                  </a:lnTo>
                  <a:lnTo>
                    <a:pt x="2245617" y="1642779"/>
                  </a:lnTo>
                  <a:cubicBezTo>
                    <a:pt x="2245617" y="1649941"/>
                    <a:pt x="2242643" y="1656425"/>
                    <a:pt x="2237835" y="1661118"/>
                  </a:cubicBezTo>
                  <a:lnTo>
                    <a:pt x="2235791" y="1661944"/>
                  </a:lnTo>
                  <a:lnTo>
                    <a:pt x="2236761" y="1664286"/>
                  </a:lnTo>
                  <a:lnTo>
                    <a:pt x="2229515" y="1681781"/>
                  </a:lnTo>
                  <a:lnTo>
                    <a:pt x="2231701" y="1687058"/>
                  </a:lnTo>
                  <a:cubicBezTo>
                    <a:pt x="2231701" y="1694220"/>
                    <a:pt x="2228797" y="1700704"/>
                    <a:pt x="2224104" y="1705397"/>
                  </a:cubicBezTo>
                  <a:lnTo>
                    <a:pt x="2222094" y="1706230"/>
                  </a:lnTo>
                  <a:lnTo>
                    <a:pt x="2224110" y="1711096"/>
                  </a:lnTo>
                  <a:lnTo>
                    <a:pt x="2217387" y="1727326"/>
                  </a:lnTo>
                  <a:lnTo>
                    <a:pt x="2219049" y="1731338"/>
                  </a:lnTo>
                  <a:lnTo>
                    <a:pt x="2211512" y="1749536"/>
                  </a:lnTo>
                  <a:lnTo>
                    <a:pt x="2213989" y="1755376"/>
                  </a:lnTo>
                  <a:lnTo>
                    <a:pt x="2206523" y="1772972"/>
                  </a:lnTo>
                  <a:lnTo>
                    <a:pt x="2208929" y="1778781"/>
                  </a:lnTo>
                  <a:lnTo>
                    <a:pt x="2201523" y="1796659"/>
                  </a:lnTo>
                  <a:lnTo>
                    <a:pt x="2203868" y="1802186"/>
                  </a:lnTo>
                  <a:cubicBezTo>
                    <a:pt x="2203868" y="1809348"/>
                    <a:pt x="2200894" y="1815832"/>
                    <a:pt x="2196086" y="1820525"/>
                  </a:cubicBezTo>
                  <a:lnTo>
                    <a:pt x="2195577" y="1820732"/>
                  </a:lnTo>
                  <a:lnTo>
                    <a:pt x="2197542" y="1825591"/>
                  </a:lnTo>
                  <a:lnTo>
                    <a:pt x="2190559" y="1842862"/>
                  </a:lnTo>
                  <a:lnTo>
                    <a:pt x="2192482" y="1847732"/>
                  </a:lnTo>
                  <a:lnTo>
                    <a:pt x="2185408" y="1865643"/>
                  </a:lnTo>
                  <a:lnTo>
                    <a:pt x="2187421" y="1870503"/>
                  </a:lnTo>
                  <a:lnTo>
                    <a:pt x="2180175" y="1887998"/>
                  </a:lnTo>
                  <a:lnTo>
                    <a:pt x="2182361" y="1893276"/>
                  </a:lnTo>
                  <a:lnTo>
                    <a:pt x="2176117" y="1908349"/>
                  </a:lnTo>
                  <a:lnTo>
                    <a:pt x="2179830" y="1917314"/>
                  </a:lnTo>
                  <a:lnTo>
                    <a:pt x="2172584" y="1934809"/>
                  </a:lnTo>
                  <a:lnTo>
                    <a:pt x="2174769" y="1940085"/>
                  </a:lnTo>
                  <a:lnTo>
                    <a:pt x="2168311" y="1955677"/>
                  </a:lnTo>
                  <a:lnTo>
                    <a:pt x="2172239" y="1965389"/>
                  </a:lnTo>
                  <a:lnTo>
                    <a:pt x="2166199" y="1980319"/>
                  </a:lnTo>
                  <a:lnTo>
                    <a:pt x="2169709" y="1988793"/>
                  </a:lnTo>
                  <a:lnTo>
                    <a:pt x="2162038" y="2007311"/>
                  </a:lnTo>
                  <a:lnTo>
                    <a:pt x="2164649" y="2013463"/>
                  </a:lnTo>
                  <a:lnTo>
                    <a:pt x="2157859" y="2029464"/>
                  </a:lnTo>
                  <a:lnTo>
                    <a:pt x="2160853" y="2036868"/>
                  </a:lnTo>
                  <a:lnTo>
                    <a:pt x="2154814" y="2051803"/>
                  </a:lnTo>
                  <a:lnTo>
                    <a:pt x="2158323" y="2060274"/>
                  </a:lnTo>
                  <a:lnTo>
                    <a:pt x="2152079" y="2075346"/>
                  </a:lnTo>
                  <a:lnTo>
                    <a:pt x="2155792" y="2084311"/>
                  </a:lnTo>
                  <a:lnTo>
                    <a:pt x="2150964" y="2095967"/>
                  </a:lnTo>
                  <a:lnTo>
                    <a:pt x="2155793" y="2107083"/>
                  </a:lnTo>
                  <a:lnTo>
                    <a:pt x="2148864" y="2123033"/>
                  </a:lnTo>
                  <a:lnTo>
                    <a:pt x="2153262" y="2133651"/>
                  </a:lnTo>
                  <a:lnTo>
                    <a:pt x="2147193" y="2148304"/>
                  </a:lnTo>
                  <a:lnTo>
                    <a:pt x="2150732" y="2157057"/>
                  </a:lnTo>
                  <a:lnTo>
                    <a:pt x="2145831" y="2169177"/>
                  </a:lnTo>
                  <a:lnTo>
                    <a:pt x="2150733" y="2180461"/>
                  </a:lnTo>
                  <a:lnTo>
                    <a:pt x="2144350" y="2195153"/>
                  </a:lnTo>
                  <a:lnTo>
                    <a:pt x="2148201" y="2205131"/>
                  </a:lnTo>
                  <a:lnTo>
                    <a:pt x="2143273" y="2217901"/>
                  </a:lnTo>
                  <a:lnTo>
                    <a:pt x="2148201" y="2229802"/>
                  </a:lnTo>
                  <a:lnTo>
                    <a:pt x="2143105" y="2242106"/>
                  </a:lnTo>
                  <a:lnTo>
                    <a:pt x="2148202" y="2253839"/>
                  </a:lnTo>
                  <a:lnTo>
                    <a:pt x="2141541" y="2269171"/>
                  </a:lnTo>
                  <a:lnTo>
                    <a:pt x="2145671" y="2279142"/>
                  </a:lnTo>
                  <a:lnTo>
                    <a:pt x="2140693" y="2291161"/>
                  </a:lnTo>
                  <a:lnTo>
                    <a:pt x="2145671" y="2303180"/>
                  </a:lnTo>
                  <a:cubicBezTo>
                    <a:pt x="2145671" y="2317504"/>
                    <a:pt x="2134060" y="2329115"/>
                    <a:pt x="2119736" y="2329115"/>
                  </a:cubicBezTo>
                  <a:cubicBezTo>
                    <a:pt x="2105411" y="2329115"/>
                    <a:pt x="2093800" y="2317504"/>
                    <a:pt x="2093800" y="2303180"/>
                  </a:cubicBezTo>
                  <a:lnTo>
                    <a:pt x="2098779" y="2291161"/>
                  </a:lnTo>
                  <a:lnTo>
                    <a:pt x="2093800" y="2279142"/>
                  </a:lnTo>
                  <a:lnTo>
                    <a:pt x="2099165" y="2266189"/>
                  </a:lnTo>
                  <a:lnTo>
                    <a:pt x="2093800" y="2253839"/>
                  </a:lnTo>
                  <a:lnTo>
                    <a:pt x="2100193" y="2239125"/>
                  </a:lnTo>
                  <a:lnTo>
                    <a:pt x="2096331" y="2229802"/>
                  </a:lnTo>
                  <a:lnTo>
                    <a:pt x="2101259" y="2217901"/>
                  </a:lnTo>
                  <a:lnTo>
                    <a:pt x="2096331" y="2205131"/>
                  </a:lnTo>
                  <a:lnTo>
                    <a:pt x="2101373" y="2192068"/>
                  </a:lnTo>
                  <a:lnTo>
                    <a:pt x="2096331" y="2180461"/>
                  </a:lnTo>
                  <a:lnTo>
                    <a:pt x="2102543" y="2166162"/>
                  </a:lnTo>
                  <a:lnTo>
                    <a:pt x="2098861" y="2157057"/>
                  </a:lnTo>
                  <a:lnTo>
                    <a:pt x="2104899" y="2142122"/>
                  </a:lnTo>
                  <a:lnTo>
                    <a:pt x="2101391" y="2133651"/>
                  </a:lnTo>
                  <a:lnTo>
                    <a:pt x="2107025" y="2120051"/>
                  </a:lnTo>
                  <a:lnTo>
                    <a:pt x="2101391" y="2107083"/>
                  </a:lnTo>
                  <a:lnTo>
                    <a:pt x="2107515" y="2092986"/>
                  </a:lnTo>
                  <a:lnTo>
                    <a:pt x="2103921" y="2084311"/>
                  </a:lnTo>
                  <a:lnTo>
                    <a:pt x="2110165" y="2069238"/>
                  </a:lnTo>
                  <a:lnTo>
                    <a:pt x="2106451" y="2060274"/>
                  </a:lnTo>
                  <a:lnTo>
                    <a:pt x="2112521" y="2045620"/>
                  </a:lnTo>
                  <a:lnTo>
                    <a:pt x="2108982" y="2036868"/>
                  </a:lnTo>
                  <a:lnTo>
                    <a:pt x="2115063" y="2021830"/>
                  </a:lnTo>
                  <a:lnTo>
                    <a:pt x="2111512" y="2013463"/>
                  </a:lnTo>
                  <a:lnTo>
                    <a:pt x="2117963" y="1998259"/>
                  </a:lnTo>
                  <a:lnTo>
                    <a:pt x="2114043" y="1988793"/>
                  </a:lnTo>
                  <a:lnTo>
                    <a:pt x="2121393" y="1971048"/>
                  </a:lnTo>
                  <a:lnTo>
                    <a:pt x="2119103" y="1965389"/>
                  </a:lnTo>
                  <a:lnTo>
                    <a:pt x="2126157" y="1947954"/>
                  </a:lnTo>
                  <a:lnTo>
                    <a:pt x="2122898" y="1940085"/>
                  </a:lnTo>
                  <a:lnTo>
                    <a:pt x="2130145" y="1922589"/>
                  </a:lnTo>
                  <a:lnTo>
                    <a:pt x="2127959" y="1917314"/>
                  </a:lnTo>
                  <a:lnTo>
                    <a:pt x="2134203" y="1902241"/>
                  </a:lnTo>
                  <a:lnTo>
                    <a:pt x="2130489" y="1893276"/>
                  </a:lnTo>
                  <a:lnTo>
                    <a:pt x="2137736" y="1875781"/>
                  </a:lnTo>
                  <a:lnTo>
                    <a:pt x="2135550" y="1870503"/>
                  </a:lnTo>
                  <a:lnTo>
                    <a:pt x="2142744" y="1853134"/>
                  </a:lnTo>
                  <a:lnTo>
                    <a:pt x="2140611" y="1847732"/>
                  </a:lnTo>
                  <a:lnTo>
                    <a:pt x="2147535" y="1830200"/>
                  </a:lnTo>
                  <a:lnTo>
                    <a:pt x="2145671" y="1825591"/>
                  </a:lnTo>
                  <a:lnTo>
                    <a:pt x="2152986" y="1807499"/>
                  </a:lnTo>
                  <a:lnTo>
                    <a:pt x="2150732" y="1802186"/>
                  </a:lnTo>
                  <a:lnTo>
                    <a:pt x="2158198" y="1784589"/>
                  </a:lnTo>
                  <a:lnTo>
                    <a:pt x="2155792" y="1778781"/>
                  </a:lnTo>
                  <a:lnTo>
                    <a:pt x="2163197" y="1760902"/>
                  </a:lnTo>
                  <a:lnTo>
                    <a:pt x="2160853" y="1755376"/>
                  </a:lnTo>
                  <a:cubicBezTo>
                    <a:pt x="2160853" y="1748214"/>
                    <a:pt x="2163826" y="1741730"/>
                    <a:pt x="2168634" y="1737037"/>
                  </a:cubicBezTo>
                  <a:lnTo>
                    <a:pt x="2169409" y="1736723"/>
                  </a:lnTo>
                  <a:lnTo>
                    <a:pt x="2167178" y="1731338"/>
                  </a:lnTo>
                  <a:lnTo>
                    <a:pt x="2173900" y="1715108"/>
                  </a:lnTo>
                  <a:lnTo>
                    <a:pt x="2172239" y="1711096"/>
                  </a:lnTo>
                  <a:cubicBezTo>
                    <a:pt x="2172239" y="1703934"/>
                    <a:pt x="2175141" y="1697450"/>
                    <a:pt x="2179835" y="1692757"/>
                  </a:cubicBezTo>
                  <a:lnTo>
                    <a:pt x="2181845" y="1691924"/>
                  </a:lnTo>
                  <a:lnTo>
                    <a:pt x="2179829" y="1687058"/>
                  </a:lnTo>
                  <a:lnTo>
                    <a:pt x="2187076" y="1669563"/>
                  </a:lnTo>
                  <a:lnTo>
                    <a:pt x="2184890" y="1664286"/>
                  </a:lnTo>
                  <a:cubicBezTo>
                    <a:pt x="2184890" y="1657124"/>
                    <a:pt x="2187793" y="1650640"/>
                    <a:pt x="2192487" y="1645947"/>
                  </a:cubicBezTo>
                  <a:lnTo>
                    <a:pt x="2193625" y="1645475"/>
                  </a:lnTo>
                  <a:lnTo>
                    <a:pt x="2192481" y="1642779"/>
                  </a:lnTo>
                  <a:lnTo>
                    <a:pt x="2199842" y="1625430"/>
                  </a:lnTo>
                  <a:lnTo>
                    <a:pt x="2197541" y="1620006"/>
                  </a:lnTo>
                  <a:cubicBezTo>
                    <a:pt x="2197541" y="1612844"/>
                    <a:pt x="2200515" y="1606361"/>
                    <a:pt x="2205323" y="1601667"/>
                  </a:cubicBezTo>
                  <a:lnTo>
                    <a:pt x="2207367" y="1600840"/>
                  </a:lnTo>
                  <a:lnTo>
                    <a:pt x="2206397" y="1598499"/>
                  </a:lnTo>
                  <a:cubicBezTo>
                    <a:pt x="2206397" y="1591337"/>
                    <a:pt x="2209299" y="1584853"/>
                    <a:pt x="2213993" y="1580160"/>
                  </a:cubicBezTo>
                  <a:lnTo>
                    <a:pt x="2215556" y="1579512"/>
                  </a:lnTo>
                  <a:lnTo>
                    <a:pt x="2213988" y="1575726"/>
                  </a:lnTo>
                  <a:cubicBezTo>
                    <a:pt x="2213988" y="1568564"/>
                    <a:pt x="2216891" y="1562080"/>
                    <a:pt x="2221584" y="1557387"/>
                  </a:cubicBezTo>
                  <a:lnTo>
                    <a:pt x="2222699" y="1556925"/>
                  </a:lnTo>
                  <a:lnTo>
                    <a:pt x="2221579" y="1554219"/>
                  </a:lnTo>
                  <a:cubicBezTo>
                    <a:pt x="2221579" y="1547057"/>
                    <a:pt x="2224481" y="1540574"/>
                    <a:pt x="2229175" y="1535880"/>
                  </a:cubicBezTo>
                  <a:lnTo>
                    <a:pt x="2230924" y="1535155"/>
                  </a:lnTo>
                  <a:lnTo>
                    <a:pt x="2229169" y="1530814"/>
                  </a:lnTo>
                  <a:cubicBezTo>
                    <a:pt x="2229169" y="1523478"/>
                    <a:pt x="2232072" y="1516835"/>
                    <a:pt x="2236766" y="1512027"/>
                  </a:cubicBezTo>
                  <a:lnTo>
                    <a:pt x="2237513" y="1511711"/>
                  </a:lnTo>
                  <a:lnTo>
                    <a:pt x="2236761" y="1509940"/>
                  </a:lnTo>
                  <a:cubicBezTo>
                    <a:pt x="2236761" y="1502778"/>
                    <a:pt x="2239734" y="1496294"/>
                    <a:pt x="2244542" y="1491601"/>
                  </a:cubicBezTo>
                  <a:lnTo>
                    <a:pt x="2246740" y="1490712"/>
                  </a:lnTo>
                  <a:lnTo>
                    <a:pt x="2245617" y="1487800"/>
                  </a:lnTo>
                  <a:cubicBezTo>
                    <a:pt x="2245617" y="1480113"/>
                    <a:pt x="2248519" y="1473155"/>
                    <a:pt x="2253213" y="1468119"/>
                  </a:cubicBezTo>
                  <a:lnTo>
                    <a:pt x="2254068" y="1467738"/>
                  </a:lnTo>
                  <a:lnTo>
                    <a:pt x="2253207" y="1465660"/>
                  </a:lnTo>
                  <a:cubicBezTo>
                    <a:pt x="2253207" y="1458498"/>
                    <a:pt x="2256110" y="1452014"/>
                    <a:pt x="2260804" y="1447321"/>
                  </a:cubicBezTo>
                  <a:lnTo>
                    <a:pt x="2261713" y="1446944"/>
                  </a:lnTo>
                  <a:lnTo>
                    <a:pt x="2260798" y="1444786"/>
                  </a:lnTo>
                  <a:cubicBezTo>
                    <a:pt x="2260798" y="1437449"/>
                    <a:pt x="2263843" y="1430807"/>
                    <a:pt x="2268765" y="1425999"/>
                  </a:cubicBezTo>
                  <a:lnTo>
                    <a:pt x="2271351" y="1424952"/>
                  </a:lnTo>
                  <a:lnTo>
                    <a:pt x="2270919" y="1423911"/>
                  </a:lnTo>
                  <a:cubicBezTo>
                    <a:pt x="2270919" y="1416749"/>
                    <a:pt x="2273822" y="1410265"/>
                    <a:pt x="2278516" y="1405572"/>
                  </a:cubicBezTo>
                  <a:lnTo>
                    <a:pt x="2279802" y="1405039"/>
                  </a:lnTo>
                  <a:lnTo>
                    <a:pt x="2278510" y="1401770"/>
                  </a:lnTo>
                  <a:cubicBezTo>
                    <a:pt x="2278510" y="1394084"/>
                    <a:pt x="2281483" y="1387126"/>
                    <a:pt x="2286291" y="1382089"/>
                  </a:cubicBezTo>
                  <a:lnTo>
                    <a:pt x="2290211" y="1380389"/>
                  </a:lnTo>
                  <a:lnTo>
                    <a:pt x="2289897" y="1379631"/>
                  </a:lnTo>
                  <a:cubicBezTo>
                    <a:pt x="2289897" y="1372469"/>
                    <a:pt x="2292799" y="1365985"/>
                    <a:pt x="2297493" y="1361292"/>
                  </a:cubicBezTo>
                  <a:lnTo>
                    <a:pt x="2300533" y="1360032"/>
                  </a:lnTo>
                  <a:lnTo>
                    <a:pt x="2300018" y="1358756"/>
                  </a:lnTo>
                  <a:cubicBezTo>
                    <a:pt x="2300018" y="1351419"/>
                    <a:pt x="2302920" y="1344777"/>
                    <a:pt x="2307614" y="1339969"/>
                  </a:cubicBezTo>
                  <a:lnTo>
                    <a:pt x="2308345" y="1339659"/>
                  </a:lnTo>
                  <a:lnTo>
                    <a:pt x="2307609" y="1337881"/>
                  </a:lnTo>
                  <a:cubicBezTo>
                    <a:pt x="2307609" y="1330719"/>
                    <a:pt x="2310511" y="1324235"/>
                    <a:pt x="2315205" y="1319542"/>
                  </a:cubicBezTo>
                  <a:lnTo>
                    <a:pt x="2318256" y="1318278"/>
                  </a:lnTo>
                  <a:lnTo>
                    <a:pt x="2317730" y="1317007"/>
                  </a:lnTo>
                  <a:cubicBezTo>
                    <a:pt x="2317730" y="1309670"/>
                    <a:pt x="2320703" y="1303028"/>
                    <a:pt x="2325511" y="1298220"/>
                  </a:cubicBezTo>
                  <a:lnTo>
                    <a:pt x="2329326" y="1296640"/>
                  </a:lnTo>
                  <a:lnTo>
                    <a:pt x="2329115" y="1296132"/>
                  </a:lnTo>
                  <a:cubicBezTo>
                    <a:pt x="2329115" y="1288970"/>
                    <a:pt x="2332018" y="1282486"/>
                    <a:pt x="2336711" y="1277793"/>
                  </a:cubicBezTo>
                  <a:lnTo>
                    <a:pt x="2339752" y="1276533"/>
                  </a:lnTo>
                  <a:lnTo>
                    <a:pt x="2339237" y="1275257"/>
                  </a:lnTo>
                  <a:cubicBezTo>
                    <a:pt x="2339237" y="1267920"/>
                    <a:pt x="2342139" y="1261278"/>
                    <a:pt x="2346832" y="1256470"/>
                  </a:cubicBezTo>
                  <a:lnTo>
                    <a:pt x="2349476" y="1255349"/>
                  </a:lnTo>
                  <a:lnTo>
                    <a:pt x="2356954" y="1236413"/>
                  </a:lnTo>
                  <a:lnTo>
                    <a:pt x="2359843" y="1235158"/>
                  </a:lnTo>
                  <a:lnTo>
                    <a:pt x="2367260" y="1217251"/>
                  </a:lnTo>
                  <a:lnTo>
                    <a:pt x="2371075" y="1215672"/>
                  </a:lnTo>
                  <a:lnTo>
                    <a:pt x="2370865" y="1215163"/>
                  </a:lnTo>
                  <a:cubicBezTo>
                    <a:pt x="2370865" y="1208001"/>
                    <a:pt x="2373767" y="1201517"/>
                    <a:pt x="2378461" y="1196824"/>
                  </a:cubicBezTo>
                  <a:lnTo>
                    <a:pt x="2381301" y="1195647"/>
                  </a:lnTo>
                  <a:lnTo>
                    <a:pt x="2380986" y="1194921"/>
                  </a:lnTo>
                  <a:cubicBezTo>
                    <a:pt x="2380986" y="1187759"/>
                    <a:pt x="2384030" y="1181275"/>
                    <a:pt x="2388953" y="1176582"/>
                  </a:cubicBezTo>
                  <a:lnTo>
                    <a:pt x="2394237" y="1174494"/>
                  </a:lnTo>
                  <a:lnTo>
                    <a:pt x="2401233" y="1157605"/>
                  </a:lnTo>
                  <a:lnTo>
                    <a:pt x="2404067" y="1156431"/>
                  </a:lnTo>
                  <a:lnTo>
                    <a:pt x="2403758" y="1155702"/>
                  </a:lnTo>
                  <a:cubicBezTo>
                    <a:pt x="2403758" y="1148540"/>
                    <a:pt x="2406731" y="1142056"/>
                    <a:pt x="2411539" y="1137363"/>
                  </a:cubicBezTo>
                  <a:lnTo>
                    <a:pt x="2417919" y="1134783"/>
                  </a:lnTo>
                  <a:lnTo>
                    <a:pt x="2417675" y="1134194"/>
                  </a:lnTo>
                  <a:cubicBezTo>
                    <a:pt x="2417675" y="1127032"/>
                    <a:pt x="2420577" y="1120549"/>
                    <a:pt x="2425271" y="1115855"/>
                  </a:cubicBezTo>
                  <a:lnTo>
                    <a:pt x="2428632" y="1114462"/>
                  </a:lnTo>
                  <a:lnTo>
                    <a:pt x="2435392" y="1098143"/>
                  </a:lnTo>
                  <a:lnTo>
                    <a:pt x="2440835" y="1095889"/>
                  </a:lnTo>
                  <a:lnTo>
                    <a:pt x="2440447" y="1094975"/>
                  </a:lnTo>
                  <a:cubicBezTo>
                    <a:pt x="2440447" y="1087813"/>
                    <a:pt x="2443421" y="1081329"/>
                    <a:pt x="2448229" y="1076636"/>
                  </a:cubicBezTo>
                  <a:lnTo>
                    <a:pt x="2455910" y="1073530"/>
                  </a:lnTo>
                  <a:lnTo>
                    <a:pt x="2461960" y="1058924"/>
                  </a:lnTo>
                  <a:lnTo>
                    <a:pt x="2464563" y="1057846"/>
                  </a:lnTo>
                  <a:lnTo>
                    <a:pt x="2464485" y="1057654"/>
                  </a:lnTo>
                  <a:cubicBezTo>
                    <a:pt x="2464485" y="1049967"/>
                    <a:pt x="2467530" y="1043009"/>
                    <a:pt x="2472452" y="1037972"/>
                  </a:cubicBezTo>
                  <a:lnTo>
                    <a:pt x="2478170" y="1035549"/>
                  </a:lnTo>
                  <a:lnTo>
                    <a:pt x="2484733" y="1019705"/>
                  </a:lnTo>
                  <a:lnTo>
                    <a:pt x="2490832" y="1017179"/>
                  </a:lnTo>
                  <a:lnTo>
                    <a:pt x="2497569" y="1000912"/>
                  </a:lnTo>
                  <a:lnTo>
                    <a:pt x="2505196" y="997753"/>
                  </a:lnTo>
                  <a:lnTo>
                    <a:pt x="2511301" y="983016"/>
                  </a:lnTo>
                  <a:lnTo>
                    <a:pt x="2517716" y="980359"/>
                  </a:lnTo>
                  <a:lnTo>
                    <a:pt x="2523952" y="965305"/>
                  </a:lnTo>
                  <a:lnTo>
                    <a:pt x="2529100" y="963172"/>
                  </a:lnTo>
                  <a:lnTo>
                    <a:pt x="2536789" y="944167"/>
                  </a:lnTo>
                  <a:lnTo>
                    <a:pt x="2547429" y="939655"/>
                  </a:lnTo>
                  <a:lnTo>
                    <a:pt x="2553050" y="926085"/>
                  </a:lnTo>
                  <a:lnTo>
                    <a:pt x="2558833" y="923689"/>
                  </a:lnTo>
                  <a:lnTo>
                    <a:pt x="2565701" y="907108"/>
                  </a:lnTo>
                  <a:lnTo>
                    <a:pt x="2572694" y="904211"/>
                  </a:lnTo>
                  <a:lnTo>
                    <a:pt x="2578538" y="889767"/>
                  </a:lnTo>
                  <a:lnTo>
                    <a:pt x="2589309" y="885199"/>
                  </a:lnTo>
                  <a:lnTo>
                    <a:pt x="2594800" y="870974"/>
                  </a:lnTo>
                  <a:lnTo>
                    <a:pt x="2602316" y="867633"/>
                  </a:lnTo>
                  <a:lnTo>
                    <a:pt x="2607451" y="855237"/>
                  </a:lnTo>
                  <a:lnTo>
                    <a:pt x="2618079" y="850835"/>
                  </a:lnTo>
                  <a:lnTo>
                    <a:pt x="2623897" y="836446"/>
                  </a:lnTo>
                  <a:lnTo>
                    <a:pt x="2630253" y="833750"/>
                  </a:lnTo>
                  <a:lnTo>
                    <a:pt x="2636549" y="818549"/>
                  </a:lnTo>
                  <a:lnTo>
                    <a:pt x="2646511" y="814422"/>
                  </a:lnTo>
                  <a:lnTo>
                    <a:pt x="2651730" y="801208"/>
                  </a:lnTo>
                  <a:lnTo>
                    <a:pt x="2663292" y="796184"/>
                  </a:lnTo>
                  <a:lnTo>
                    <a:pt x="2668177" y="784390"/>
                  </a:lnTo>
                  <a:lnTo>
                    <a:pt x="2674674" y="781699"/>
                  </a:lnTo>
                  <a:lnTo>
                    <a:pt x="2681199" y="766678"/>
                  </a:lnTo>
                  <a:lnTo>
                    <a:pt x="2691076" y="762777"/>
                  </a:lnTo>
                  <a:lnTo>
                    <a:pt x="2696196" y="750416"/>
                  </a:lnTo>
                  <a:lnTo>
                    <a:pt x="2706876" y="745992"/>
                  </a:lnTo>
                  <a:lnTo>
                    <a:pt x="2712457" y="732519"/>
                  </a:lnTo>
                  <a:lnTo>
                    <a:pt x="2723193" y="728072"/>
                  </a:lnTo>
                  <a:lnTo>
                    <a:pt x="2727639" y="717337"/>
                  </a:lnTo>
                  <a:lnTo>
                    <a:pt x="2737816" y="713121"/>
                  </a:lnTo>
                  <a:lnTo>
                    <a:pt x="2743006" y="700891"/>
                  </a:lnTo>
                  <a:lnTo>
                    <a:pt x="2754357" y="696301"/>
                  </a:lnTo>
                  <a:lnTo>
                    <a:pt x="2759638" y="683550"/>
                  </a:lnTo>
                  <a:lnTo>
                    <a:pt x="2772478" y="678231"/>
                  </a:lnTo>
                  <a:lnTo>
                    <a:pt x="2777165" y="666917"/>
                  </a:lnTo>
                  <a:lnTo>
                    <a:pt x="2789110" y="661969"/>
                  </a:lnTo>
                  <a:lnTo>
                    <a:pt x="2793425" y="651550"/>
                  </a:lnTo>
                  <a:lnTo>
                    <a:pt x="2804161" y="647103"/>
                  </a:lnTo>
                  <a:lnTo>
                    <a:pt x="2808607" y="636369"/>
                  </a:lnTo>
                  <a:lnTo>
                    <a:pt x="2819191" y="631985"/>
                  </a:lnTo>
                  <a:lnTo>
                    <a:pt x="2821548" y="626553"/>
                  </a:lnTo>
                  <a:lnTo>
                    <a:pt x="2807310" y="632310"/>
                  </a:lnTo>
                  <a:lnTo>
                    <a:pt x="2803536" y="641419"/>
                  </a:lnTo>
                  <a:lnTo>
                    <a:pt x="2793199" y="645701"/>
                  </a:lnTo>
                  <a:lnTo>
                    <a:pt x="2788355" y="657680"/>
                  </a:lnTo>
                  <a:lnTo>
                    <a:pt x="2777377" y="662339"/>
                  </a:lnTo>
                  <a:lnTo>
                    <a:pt x="2772617" y="673047"/>
                  </a:lnTo>
                  <a:lnTo>
                    <a:pt x="2758175" y="678620"/>
                  </a:lnTo>
                  <a:lnTo>
                    <a:pt x="2754197" y="688228"/>
                  </a:lnTo>
                  <a:lnTo>
                    <a:pt x="2743778" y="692544"/>
                  </a:lnTo>
                  <a:lnTo>
                    <a:pt x="2738830" y="704490"/>
                  </a:lnTo>
                  <a:lnTo>
                    <a:pt x="2727663" y="709115"/>
                  </a:lnTo>
                  <a:lnTo>
                    <a:pt x="2722569" y="722018"/>
                  </a:lnTo>
                  <a:lnTo>
                    <a:pt x="2711910" y="726648"/>
                  </a:lnTo>
                  <a:lnTo>
                    <a:pt x="2707387" y="737569"/>
                  </a:lnTo>
                  <a:lnTo>
                    <a:pt x="2697209" y="741785"/>
                  </a:lnTo>
                  <a:lnTo>
                    <a:pt x="2692019" y="754015"/>
                  </a:lnTo>
                  <a:lnTo>
                    <a:pt x="2680039" y="758859"/>
                  </a:lnTo>
                  <a:lnTo>
                    <a:pt x="2675757" y="769197"/>
                  </a:lnTo>
                  <a:lnTo>
                    <a:pt x="2666649" y="772970"/>
                  </a:lnTo>
                  <a:lnTo>
                    <a:pt x="2660575" y="787989"/>
                  </a:lnTo>
                  <a:lnTo>
                    <a:pt x="2648345" y="793179"/>
                  </a:lnTo>
                  <a:lnTo>
                    <a:pt x="2644130" y="803356"/>
                  </a:lnTo>
                  <a:lnTo>
                    <a:pt x="2634659" y="807279"/>
                  </a:lnTo>
                  <a:lnTo>
                    <a:pt x="2628948" y="821068"/>
                  </a:lnTo>
                  <a:lnTo>
                    <a:pt x="2619531" y="824969"/>
                  </a:lnTo>
                  <a:lnTo>
                    <a:pt x="2613581" y="839676"/>
                  </a:lnTo>
                  <a:lnTo>
                    <a:pt x="2604737" y="843426"/>
                  </a:lnTo>
                  <a:lnTo>
                    <a:pt x="2599850" y="855227"/>
                  </a:lnTo>
                  <a:lnTo>
                    <a:pt x="2590741" y="859000"/>
                  </a:lnTo>
                  <a:lnTo>
                    <a:pt x="2584668" y="874019"/>
                  </a:lnTo>
                  <a:lnTo>
                    <a:pt x="2575189" y="878042"/>
                  </a:lnTo>
                  <a:lnTo>
                    <a:pt x="2569302" y="891916"/>
                  </a:lnTo>
                  <a:lnTo>
                    <a:pt x="2561455" y="895088"/>
                  </a:lnTo>
                  <a:lnTo>
                    <a:pt x="2555571" y="910337"/>
                  </a:lnTo>
                  <a:lnTo>
                    <a:pt x="2548697" y="913392"/>
                  </a:lnTo>
                  <a:lnTo>
                    <a:pt x="2542549" y="928235"/>
                  </a:lnTo>
                  <a:lnTo>
                    <a:pt x="2532360" y="932456"/>
                  </a:lnTo>
                  <a:lnTo>
                    <a:pt x="2527552" y="943787"/>
                  </a:lnTo>
                  <a:lnTo>
                    <a:pt x="2520499" y="946638"/>
                  </a:lnTo>
                  <a:lnTo>
                    <a:pt x="2513820" y="962763"/>
                  </a:lnTo>
                  <a:lnTo>
                    <a:pt x="2508078" y="965142"/>
                  </a:lnTo>
                  <a:lnTo>
                    <a:pt x="2501169" y="982636"/>
                  </a:lnTo>
                  <a:lnTo>
                    <a:pt x="2495497" y="985100"/>
                  </a:lnTo>
                  <a:lnTo>
                    <a:pt x="2488333" y="1001983"/>
                  </a:lnTo>
                  <a:lnTo>
                    <a:pt x="2480561" y="1005125"/>
                  </a:lnTo>
                  <a:lnTo>
                    <a:pt x="2474231" y="1019695"/>
                  </a:lnTo>
                  <a:lnTo>
                    <a:pt x="2468607" y="1021916"/>
                  </a:lnTo>
                  <a:lnTo>
                    <a:pt x="2461580" y="1038486"/>
                  </a:lnTo>
                  <a:lnTo>
                    <a:pt x="2455698" y="1040866"/>
                  </a:lnTo>
                  <a:lnTo>
                    <a:pt x="2449113" y="1056383"/>
                  </a:lnTo>
                  <a:lnTo>
                    <a:pt x="2442424" y="1059088"/>
                  </a:lnTo>
                  <a:lnTo>
                    <a:pt x="2435381" y="1077335"/>
                  </a:lnTo>
                  <a:lnTo>
                    <a:pt x="2429149" y="1080105"/>
                  </a:lnTo>
                  <a:lnTo>
                    <a:pt x="2422730" y="1095602"/>
                  </a:lnTo>
                  <a:lnTo>
                    <a:pt x="2416275" y="1098276"/>
                  </a:lnTo>
                  <a:lnTo>
                    <a:pt x="2409894" y="1113314"/>
                  </a:lnTo>
                  <a:lnTo>
                    <a:pt x="2405682" y="1115017"/>
                  </a:lnTo>
                  <a:lnTo>
                    <a:pt x="2406289" y="1116483"/>
                  </a:lnTo>
                  <a:cubicBezTo>
                    <a:pt x="2406289" y="1123645"/>
                    <a:pt x="2403386" y="1130128"/>
                    <a:pt x="2398693" y="1134822"/>
                  </a:cubicBezTo>
                  <a:lnTo>
                    <a:pt x="2392277" y="1137479"/>
                  </a:lnTo>
                  <a:lnTo>
                    <a:pt x="2386041" y="1152534"/>
                  </a:lnTo>
                  <a:lnTo>
                    <a:pt x="2382766" y="1153890"/>
                  </a:lnTo>
                  <a:lnTo>
                    <a:pt x="2383517" y="1155702"/>
                  </a:lnTo>
                  <a:cubicBezTo>
                    <a:pt x="2383517" y="1162864"/>
                    <a:pt x="2380613" y="1169348"/>
                    <a:pt x="2375920" y="1174041"/>
                  </a:cubicBezTo>
                  <a:lnTo>
                    <a:pt x="2370767" y="1176175"/>
                  </a:lnTo>
                  <a:lnTo>
                    <a:pt x="2363083" y="1194283"/>
                  </a:lnTo>
                  <a:lnTo>
                    <a:pt x="2359071" y="1195906"/>
                  </a:lnTo>
                  <a:lnTo>
                    <a:pt x="2351883" y="1213260"/>
                  </a:lnTo>
                  <a:lnTo>
                    <a:pt x="2349054" y="1214432"/>
                  </a:lnTo>
                  <a:lnTo>
                    <a:pt x="2349358" y="1215163"/>
                  </a:lnTo>
                  <a:cubicBezTo>
                    <a:pt x="2349358" y="1222325"/>
                    <a:pt x="2346455" y="1228809"/>
                    <a:pt x="2341761" y="1233502"/>
                  </a:cubicBezTo>
                  <a:lnTo>
                    <a:pt x="2336551" y="1235660"/>
                  </a:lnTo>
                  <a:lnTo>
                    <a:pt x="2336707" y="1236038"/>
                  </a:lnTo>
                  <a:cubicBezTo>
                    <a:pt x="2336707" y="1243375"/>
                    <a:pt x="2333733" y="1250016"/>
                    <a:pt x="2328925" y="1254824"/>
                  </a:cubicBezTo>
                  <a:lnTo>
                    <a:pt x="2325004" y="1256448"/>
                  </a:lnTo>
                  <a:lnTo>
                    <a:pt x="2317724" y="1274881"/>
                  </a:lnTo>
                  <a:lnTo>
                    <a:pt x="2314845" y="1276132"/>
                  </a:lnTo>
                  <a:lnTo>
                    <a:pt x="2307603" y="1294043"/>
                  </a:lnTo>
                  <a:lnTo>
                    <a:pt x="2304720" y="1295266"/>
                  </a:lnTo>
                  <a:lnTo>
                    <a:pt x="2305078" y="1296132"/>
                  </a:lnTo>
                  <a:cubicBezTo>
                    <a:pt x="2305078" y="1303294"/>
                    <a:pt x="2302175" y="1309778"/>
                    <a:pt x="2297482" y="1314471"/>
                  </a:cubicBezTo>
                  <a:lnTo>
                    <a:pt x="2296554" y="1314855"/>
                  </a:lnTo>
                  <a:lnTo>
                    <a:pt x="2297487" y="1317007"/>
                  </a:lnTo>
                  <a:cubicBezTo>
                    <a:pt x="2297487" y="1324343"/>
                    <a:pt x="2294372" y="1330985"/>
                    <a:pt x="2289336" y="1335793"/>
                  </a:cubicBezTo>
                  <a:lnTo>
                    <a:pt x="2286891" y="1336760"/>
                  </a:lnTo>
                  <a:lnTo>
                    <a:pt x="2287367" y="1337881"/>
                  </a:lnTo>
                  <a:cubicBezTo>
                    <a:pt x="2287367" y="1345043"/>
                    <a:pt x="2284393" y="1351527"/>
                    <a:pt x="2279585" y="1356220"/>
                  </a:cubicBezTo>
                  <a:lnTo>
                    <a:pt x="2275606" y="1357829"/>
                  </a:lnTo>
                  <a:lnTo>
                    <a:pt x="2275981" y="1358756"/>
                  </a:lnTo>
                  <a:cubicBezTo>
                    <a:pt x="2275981" y="1366092"/>
                    <a:pt x="2273077" y="1372734"/>
                    <a:pt x="2268384" y="1377542"/>
                  </a:cubicBezTo>
                  <a:lnTo>
                    <a:pt x="2265501" y="1378765"/>
                  </a:lnTo>
                  <a:lnTo>
                    <a:pt x="2265859" y="1379631"/>
                  </a:lnTo>
                  <a:cubicBezTo>
                    <a:pt x="2265859" y="1386793"/>
                    <a:pt x="2262956" y="1393277"/>
                    <a:pt x="2258263" y="1397970"/>
                  </a:cubicBezTo>
                  <a:lnTo>
                    <a:pt x="2257003" y="1398492"/>
                  </a:lnTo>
                  <a:lnTo>
                    <a:pt x="2258269" y="1401770"/>
                  </a:lnTo>
                  <a:cubicBezTo>
                    <a:pt x="2258269" y="1409456"/>
                    <a:pt x="2255365" y="1416414"/>
                    <a:pt x="2250672" y="1421452"/>
                  </a:cubicBezTo>
                  <a:lnTo>
                    <a:pt x="2247670" y="1422786"/>
                  </a:lnTo>
                  <a:lnTo>
                    <a:pt x="2248147" y="1423911"/>
                  </a:lnTo>
                  <a:cubicBezTo>
                    <a:pt x="2248147" y="1431073"/>
                    <a:pt x="2245173" y="1437557"/>
                    <a:pt x="2240365" y="1442250"/>
                  </a:cubicBezTo>
                  <a:lnTo>
                    <a:pt x="2238561" y="1442980"/>
                  </a:lnTo>
                  <a:lnTo>
                    <a:pt x="2239291" y="1444786"/>
                  </a:lnTo>
                  <a:cubicBezTo>
                    <a:pt x="2239291" y="1452122"/>
                    <a:pt x="2236388" y="1458764"/>
                    <a:pt x="2231695" y="1463572"/>
                  </a:cubicBezTo>
                  <a:lnTo>
                    <a:pt x="2230935" y="1463895"/>
                  </a:lnTo>
                  <a:lnTo>
                    <a:pt x="2231701" y="1465660"/>
                  </a:lnTo>
                  <a:cubicBezTo>
                    <a:pt x="2231701" y="1472822"/>
                    <a:pt x="2228657" y="1479306"/>
                    <a:pt x="2223734" y="1483999"/>
                  </a:cubicBezTo>
                  <a:lnTo>
                    <a:pt x="2220591" y="1485240"/>
                  </a:lnTo>
                  <a:lnTo>
                    <a:pt x="2221579" y="1487800"/>
                  </a:lnTo>
                  <a:cubicBezTo>
                    <a:pt x="2221579" y="1495485"/>
                    <a:pt x="2218676" y="1502443"/>
                    <a:pt x="2213983" y="1507481"/>
                  </a:cubicBezTo>
                  <a:lnTo>
                    <a:pt x="2213110" y="1507868"/>
                  </a:lnTo>
                  <a:lnTo>
                    <a:pt x="2213989" y="1509940"/>
                  </a:lnTo>
                  <a:cubicBezTo>
                    <a:pt x="2213989" y="1517102"/>
                    <a:pt x="2211015" y="1523586"/>
                    <a:pt x="2206207" y="1528279"/>
                  </a:cubicBezTo>
                  <a:lnTo>
                    <a:pt x="2205471" y="1528577"/>
                  </a:lnTo>
                  <a:lnTo>
                    <a:pt x="2206398" y="1530814"/>
                  </a:lnTo>
                  <a:cubicBezTo>
                    <a:pt x="2206398" y="1538151"/>
                    <a:pt x="2203423" y="1544793"/>
                    <a:pt x="2198616" y="1549601"/>
                  </a:cubicBezTo>
                  <a:lnTo>
                    <a:pt x="2196065" y="1550657"/>
                  </a:lnTo>
                  <a:lnTo>
                    <a:pt x="2197541" y="1554219"/>
                  </a:lnTo>
                  <a:cubicBezTo>
                    <a:pt x="2197541" y="1561382"/>
                    <a:pt x="2194639" y="1567865"/>
                    <a:pt x="2189945" y="1572559"/>
                  </a:cubicBezTo>
                  <a:lnTo>
                    <a:pt x="2188830" y="1573021"/>
                  </a:lnTo>
                  <a:lnTo>
                    <a:pt x="2189951" y="1575726"/>
                  </a:lnTo>
                  <a:cubicBezTo>
                    <a:pt x="2189951" y="1582888"/>
                    <a:pt x="2187047" y="1589372"/>
                    <a:pt x="2182354" y="1594065"/>
                  </a:cubicBezTo>
                  <a:lnTo>
                    <a:pt x="2180791" y="1594713"/>
                  </a:lnTo>
                  <a:lnTo>
                    <a:pt x="2182360" y="1598499"/>
                  </a:lnTo>
                  <a:lnTo>
                    <a:pt x="2175375" y="1615361"/>
                  </a:lnTo>
                  <a:lnTo>
                    <a:pt x="2177299" y="1620006"/>
                  </a:lnTo>
                  <a:cubicBezTo>
                    <a:pt x="2177299" y="1627169"/>
                    <a:pt x="2174396" y="1633652"/>
                    <a:pt x="2169703" y="1638346"/>
                  </a:cubicBezTo>
                  <a:lnTo>
                    <a:pt x="2168108" y="1639006"/>
                  </a:lnTo>
                  <a:lnTo>
                    <a:pt x="2169709" y="1642779"/>
                  </a:lnTo>
                  <a:lnTo>
                    <a:pt x="2162569" y="1659608"/>
                  </a:lnTo>
                  <a:lnTo>
                    <a:pt x="2164648" y="1664286"/>
                  </a:lnTo>
                  <a:cubicBezTo>
                    <a:pt x="2164648" y="1671448"/>
                    <a:pt x="2161533" y="1677932"/>
                    <a:pt x="2156496" y="1682625"/>
                  </a:cubicBezTo>
                  <a:lnTo>
                    <a:pt x="2154306" y="1683470"/>
                  </a:lnTo>
                  <a:lnTo>
                    <a:pt x="2155792" y="1687058"/>
                  </a:lnTo>
                  <a:lnTo>
                    <a:pt x="2148283" y="1705186"/>
                  </a:lnTo>
                  <a:lnTo>
                    <a:pt x="2150732" y="1711096"/>
                  </a:lnTo>
                  <a:cubicBezTo>
                    <a:pt x="2150732" y="1718258"/>
                    <a:pt x="2147829" y="1724742"/>
                    <a:pt x="2143135" y="1729435"/>
                  </a:cubicBezTo>
                  <a:lnTo>
                    <a:pt x="2142467" y="1729712"/>
                  </a:lnTo>
                  <a:lnTo>
                    <a:pt x="2143141" y="1731338"/>
                  </a:lnTo>
                  <a:lnTo>
                    <a:pt x="2135632" y="1749466"/>
                  </a:lnTo>
                  <a:lnTo>
                    <a:pt x="2138081" y="1755376"/>
                  </a:lnTo>
                  <a:lnTo>
                    <a:pt x="2130731" y="1773119"/>
                  </a:lnTo>
                  <a:lnTo>
                    <a:pt x="2133020" y="1778781"/>
                  </a:lnTo>
                  <a:lnTo>
                    <a:pt x="2125705" y="1796871"/>
                  </a:lnTo>
                  <a:lnTo>
                    <a:pt x="2127960" y="1802186"/>
                  </a:lnTo>
                  <a:lnTo>
                    <a:pt x="2120493" y="1819782"/>
                  </a:lnTo>
                  <a:lnTo>
                    <a:pt x="2122899" y="1825591"/>
                  </a:lnTo>
                  <a:lnTo>
                    <a:pt x="2115185" y="1844216"/>
                  </a:lnTo>
                  <a:lnTo>
                    <a:pt x="2116573" y="1847732"/>
                  </a:lnTo>
                  <a:lnTo>
                    <a:pt x="2109500" y="1865643"/>
                  </a:lnTo>
                  <a:lnTo>
                    <a:pt x="2111513" y="1870503"/>
                  </a:lnTo>
                  <a:lnTo>
                    <a:pt x="2105531" y="1884944"/>
                  </a:lnTo>
                  <a:lnTo>
                    <a:pt x="2108983" y="1893276"/>
                  </a:lnTo>
                  <a:lnTo>
                    <a:pt x="2101474" y="1911404"/>
                  </a:lnTo>
                  <a:lnTo>
                    <a:pt x="2103922" y="1917314"/>
                  </a:lnTo>
                  <a:lnTo>
                    <a:pt x="2097940" y="1931755"/>
                  </a:lnTo>
                  <a:lnTo>
                    <a:pt x="2101391" y="1940085"/>
                  </a:lnTo>
                  <a:cubicBezTo>
                    <a:pt x="2101391" y="1947247"/>
                    <a:pt x="2098488" y="1953731"/>
                    <a:pt x="2093795" y="1958424"/>
                  </a:cubicBezTo>
                  <a:lnTo>
                    <a:pt x="2093611" y="1958501"/>
                  </a:lnTo>
                  <a:lnTo>
                    <a:pt x="2096331" y="1965389"/>
                  </a:lnTo>
                  <a:lnTo>
                    <a:pt x="2090483" y="1980197"/>
                  </a:lnTo>
                  <a:lnTo>
                    <a:pt x="2093800" y="1988793"/>
                  </a:lnTo>
                  <a:lnTo>
                    <a:pt x="2087651" y="2004726"/>
                  </a:lnTo>
                  <a:lnTo>
                    <a:pt x="2091270" y="2013463"/>
                  </a:lnTo>
                  <a:lnTo>
                    <a:pt x="2085157" y="2028219"/>
                  </a:lnTo>
                  <a:lnTo>
                    <a:pt x="2088741" y="2036868"/>
                  </a:lnTo>
                  <a:lnTo>
                    <a:pt x="2082501" y="2051931"/>
                  </a:lnTo>
                  <a:lnTo>
                    <a:pt x="2086209" y="2060274"/>
                  </a:lnTo>
                  <a:lnTo>
                    <a:pt x="2079697" y="2074924"/>
                  </a:lnTo>
                  <a:lnTo>
                    <a:pt x="2083680" y="2084311"/>
                  </a:lnTo>
                  <a:lnTo>
                    <a:pt x="2077583" y="2098679"/>
                  </a:lnTo>
                  <a:lnTo>
                    <a:pt x="2081150" y="2107083"/>
                  </a:lnTo>
                  <a:lnTo>
                    <a:pt x="2073660" y="2124734"/>
                  </a:lnTo>
                  <a:lnTo>
                    <a:pt x="2077354" y="2133651"/>
                  </a:lnTo>
                  <a:lnTo>
                    <a:pt x="2071284" y="2148304"/>
                  </a:lnTo>
                  <a:lnTo>
                    <a:pt x="2074824" y="2157057"/>
                  </a:lnTo>
                  <a:lnTo>
                    <a:pt x="2070035" y="2168900"/>
                  </a:lnTo>
                  <a:lnTo>
                    <a:pt x="2074824" y="2180461"/>
                  </a:lnTo>
                  <a:lnTo>
                    <a:pt x="2068585" y="2195522"/>
                  </a:lnTo>
                  <a:lnTo>
                    <a:pt x="2072293" y="2205131"/>
                  </a:lnTo>
                  <a:lnTo>
                    <a:pt x="2067364" y="2217901"/>
                  </a:lnTo>
                  <a:lnTo>
                    <a:pt x="2072293" y="2229802"/>
                  </a:lnTo>
                  <a:lnTo>
                    <a:pt x="2067315" y="2241820"/>
                  </a:lnTo>
                  <a:lnTo>
                    <a:pt x="2072293" y="2253839"/>
                  </a:lnTo>
                  <a:lnTo>
                    <a:pt x="2067053" y="2266490"/>
                  </a:lnTo>
                  <a:lnTo>
                    <a:pt x="2072293" y="2279142"/>
                  </a:lnTo>
                  <a:lnTo>
                    <a:pt x="2067315" y="2291161"/>
                  </a:lnTo>
                  <a:lnTo>
                    <a:pt x="2072293" y="2303180"/>
                  </a:lnTo>
                  <a:cubicBezTo>
                    <a:pt x="2072293" y="2317504"/>
                    <a:pt x="2060682" y="2329115"/>
                    <a:pt x="2046358" y="2329115"/>
                  </a:cubicBezTo>
                  <a:cubicBezTo>
                    <a:pt x="2032034" y="2329115"/>
                    <a:pt x="2020422" y="2317504"/>
                    <a:pt x="2020422" y="2303180"/>
                  </a:cubicBezTo>
                  <a:lnTo>
                    <a:pt x="2025401" y="2291161"/>
                  </a:lnTo>
                  <a:lnTo>
                    <a:pt x="2020422" y="2279142"/>
                  </a:lnTo>
                  <a:lnTo>
                    <a:pt x="2025662" y="2266490"/>
                  </a:lnTo>
                  <a:lnTo>
                    <a:pt x="2020422" y="2253839"/>
                  </a:lnTo>
                  <a:lnTo>
                    <a:pt x="2025400" y="2241820"/>
                  </a:lnTo>
                  <a:lnTo>
                    <a:pt x="2020422" y="2229802"/>
                  </a:lnTo>
                  <a:lnTo>
                    <a:pt x="2025351" y="2217901"/>
                  </a:lnTo>
                  <a:lnTo>
                    <a:pt x="2020422" y="2205131"/>
                  </a:lnTo>
                  <a:lnTo>
                    <a:pt x="2026571" y="2189199"/>
                  </a:lnTo>
                  <a:lnTo>
                    <a:pt x="2022953" y="2180461"/>
                  </a:lnTo>
                  <a:lnTo>
                    <a:pt x="2027741" y="2168900"/>
                  </a:lnTo>
                  <a:lnTo>
                    <a:pt x="2022953" y="2157057"/>
                  </a:lnTo>
                  <a:lnTo>
                    <a:pt x="2028991" y="2142122"/>
                  </a:lnTo>
                  <a:lnTo>
                    <a:pt x="2025483" y="2133651"/>
                  </a:lnTo>
                  <a:lnTo>
                    <a:pt x="2032301" y="2117189"/>
                  </a:lnTo>
                  <a:lnTo>
                    <a:pt x="2028013" y="2107083"/>
                  </a:lnTo>
                  <a:lnTo>
                    <a:pt x="2034110" y="2092715"/>
                  </a:lnTo>
                  <a:lnTo>
                    <a:pt x="2030543" y="2084311"/>
                  </a:lnTo>
                  <a:lnTo>
                    <a:pt x="2035762" y="2072013"/>
                  </a:lnTo>
                  <a:lnTo>
                    <a:pt x="2030543" y="2060274"/>
                  </a:lnTo>
                  <a:lnTo>
                    <a:pt x="2038181" y="2043091"/>
                  </a:lnTo>
                  <a:lnTo>
                    <a:pt x="2035604" y="2036868"/>
                  </a:lnTo>
                  <a:lnTo>
                    <a:pt x="2042349" y="2020585"/>
                  </a:lnTo>
                  <a:lnTo>
                    <a:pt x="2039399" y="2013463"/>
                  </a:lnTo>
                  <a:lnTo>
                    <a:pt x="2045637" y="1998401"/>
                  </a:lnTo>
                  <a:lnTo>
                    <a:pt x="2041929" y="1988793"/>
                  </a:lnTo>
                  <a:lnTo>
                    <a:pt x="2047749" y="1973716"/>
                  </a:lnTo>
                  <a:lnTo>
                    <a:pt x="2044459" y="1965389"/>
                  </a:lnTo>
                  <a:lnTo>
                    <a:pt x="2052045" y="1946181"/>
                  </a:lnTo>
                  <a:lnTo>
                    <a:pt x="2049520" y="1940085"/>
                  </a:lnTo>
                  <a:lnTo>
                    <a:pt x="2055502" y="1925644"/>
                  </a:lnTo>
                  <a:lnTo>
                    <a:pt x="2052051" y="1917314"/>
                  </a:lnTo>
                  <a:lnTo>
                    <a:pt x="2059560" y="1899186"/>
                  </a:lnTo>
                  <a:lnTo>
                    <a:pt x="2057112" y="1893276"/>
                  </a:lnTo>
                  <a:lnTo>
                    <a:pt x="2063093" y="1878835"/>
                  </a:lnTo>
                  <a:lnTo>
                    <a:pt x="2059642" y="1870503"/>
                  </a:lnTo>
                  <a:lnTo>
                    <a:pt x="2066836" y="1853134"/>
                  </a:lnTo>
                  <a:lnTo>
                    <a:pt x="2064703" y="1847732"/>
                  </a:lnTo>
                  <a:lnTo>
                    <a:pt x="2071649" y="1830143"/>
                  </a:lnTo>
                  <a:lnTo>
                    <a:pt x="2069763" y="1825591"/>
                  </a:lnTo>
                  <a:lnTo>
                    <a:pt x="2077168" y="1807713"/>
                  </a:lnTo>
                  <a:lnTo>
                    <a:pt x="2074824" y="1802186"/>
                  </a:lnTo>
                  <a:cubicBezTo>
                    <a:pt x="2074824" y="1795024"/>
                    <a:pt x="2077797" y="1788540"/>
                    <a:pt x="2082605" y="1783847"/>
                  </a:cubicBezTo>
                  <a:lnTo>
                    <a:pt x="2083114" y="1783641"/>
                  </a:lnTo>
                  <a:lnTo>
                    <a:pt x="2081149" y="1778781"/>
                  </a:lnTo>
                  <a:lnTo>
                    <a:pt x="2088438" y="1760755"/>
                  </a:lnTo>
                  <a:lnTo>
                    <a:pt x="2086209" y="1755376"/>
                  </a:lnTo>
                  <a:lnTo>
                    <a:pt x="2093717" y="1737248"/>
                  </a:lnTo>
                  <a:lnTo>
                    <a:pt x="2091270" y="1731338"/>
                  </a:lnTo>
                  <a:cubicBezTo>
                    <a:pt x="2091270" y="1724176"/>
                    <a:pt x="2094172" y="1717692"/>
                    <a:pt x="2098866" y="1712999"/>
                  </a:cubicBezTo>
                  <a:lnTo>
                    <a:pt x="2099534" y="1712722"/>
                  </a:lnTo>
                  <a:lnTo>
                    <a:pt x="2098861" y="1711096"/>
                  </a:lnTo>
                  <a:lnTo>
                    <a:pt x="2106369" y="1692968"/>
                  </a:lnTo>
                  <a:lnTo>
                    <a:pt x="2103921" y="1687058"/>
                  </a:lnTo>
                  <a:lnTo>
                    <a:pt x="2111245" y="1669377"/>
                  </a:lnTo>
                  <a:lnTo>
                    <a:pt x="2108982" y="1664286"/>
                  </a:lnTo>
                  <a:cubicBezTo>
                    <a:pt x="2108982" y="1657124"/>
                    <a:pt x="2112097" y="1650640"/>
                    <a:pt x="2117134" y="1645947"/>
                  </a:cubicBezTo>
                  <a:lnTo>
                    <a:pt x="2117806" y="1645687"/>
                  </a:lnTo>
                  <a:lnTo>
                    <a:pt x="2116573" y="1642779"/>
                  </a:lnTo>
                  <a:cubicBezTo>
                    <a:pt x="2116573" y="1635617"/>
                    <a:pt x="2119546" y="1629133"/>
                    <a:pt x="2124354" y="1624440"/>
                  </a:cubicBezTo>
                  <a:lnTo>
                    <a:pt x="2126847" y="1623432"/>
                  </a:lnTo>
                  <a:lnTo>
                    <a:pt x="2125428" y="1620006"/>
                  </a:lnTo>
                  <a:lnTo>
                    <a:pt x="2132413" y="1603143"/>
                  </a:lnTo>
                  <a:lnTo>
                    <a:pt x="2130489" y="1598499"/>
                  </a:lnTo>
                  <a:cubicBezTo>
                    <a:pt x="2130489" y="1591337"/>
                    <a:pt x="2133391" y="1584853"/>
                    <a:pt x="2138085" y="1580160"/>
                  </a:cubicBezTo>
                  <a:lnTo>
                    <a:pt x="2139648" y="1579512"/>
                  </a:lnTo>
                  <a:lnTo>
                    <a:pt x="2138079" y="1575726"/>
                  </a:lnTo>
                  <a:cubicBezTo>
                    <a:pt x="2138079" y="1568564"/>
                    <a:pt x="2140983" y="1562080"/>
                    <a:pt x="2145676" y="1557387"/>
                  </a:cubicBezTo>
                  <a:lnTo>
                    <a:pt x="2146791" y="1556925"/>
                  </a:lnTo>
                  <a:lnTo>
                    <a:pt x="2145671" y="1554219"/>
                  </a:lnTo>
                  <a:cubicBezTo>
                    <a:pt x="2145671" y="1547057"/>
                    <a:pt x="2148573" y="1540574"/>
                    <a:pt x="2153267" y="1535880"/>
                  </a:cubicBezTo>
                  <a:lnTo>
                    <a:pt x="2155053" y="1535140"/>
                  </a:lnTo>
                  <a:lnTo>
                    <a:pt x="2153261" y="1530814"/>
                  </a:lnTo>
                  <a:cubicBezTo>
                    <a:pt x="2153261" y="1523478"/>
                    <a:pt x="2156235" y="1516835"/>
                    <a:pt x="2161043" y="1512027"/>
                  </a:cubicBezTo>
                  <a:lnTo>
                    <a:pt x="2161635" y="1511783"/>
                  </a:lnTo>
                  <a:lnTo>
                    <a:pt x="2160853" y="1509940"/>
                  </a:lnTo>
                  <a:cubicBezTo>
                    <a:pt x="2160853" y="1502778"/>
                    <a:pt x="2163826" y="1496294"/>
                    <a:pt x="2168634" y="1491601"/>
                  </a:cubicBezTo>
                  <a:lnTo>
                    <a:pt x="2170832" y="1490712"/>
                  </a:lnTo>
                  <a:lnTo>
                    <a:pt x="2169709" y="1487800"/>
                  </a:lnTo>
                  <a:cubicBezTo>
                    <a:pt x="2169709" y="1480113"/>
                    <a:pt x="2172611" y="1473155"/>
                    <a:pt x="2177305" y="1468119"/>
                  </a:cubicBezTo>
                  <a:lnTo>
                    <a:pt x="2178195" y="1467722"/>
                  </a:lnTo>
                  <a:lnTo>
                    <a:pt x="2177299" y="1465660"/>
                  </a:lnTo>
                  <a:cubicBezTo>
                    <a:pt x="2177299" y="1458498"/>
                    <a:pt x="2180343" y="1452014"/>
                    <a:pt x="2185266" y="1447321"/>
                  </a:cubicBezTo>
                  <a:lnTo>
                    <a:pt x="2188008" y="1446238"/>
                  </a:lnTo>
                  <a:lnTo>
                    <a:pt x="2187420" y="1444786"/>
                  </a:lnTo>
                  <a:cubicBezTo>
                    <a:pt x="2187420" y="1437449"/>
                    <a:pt x="2190323" y="1430807"/>
                    <a:pt x="2195017" y="1425999"/>
                  </a:cubicBezTo>
                  <a:lnTo>
                    <a:pt x="2195763" y="1425682"/>
                  </a:lnTo>
                  <a:lnTo>
                    <a:pt x="2195011" y="1423911"/>
                  </a:lnTo>
                  <a:cubicBezTo>
                    <a:pt x="2195011" y="1416749"/>
                    <a:pt x="2197985" y="1410265"/>
                    <a:pt x="2202793" y="1405572"/>
                  </a:cubicBezTo>
                  <a:lnTo>
                    <a:pt x="2207180" y="1403797"/>
                  </a:lnTo>
                  <a:lnTo>
                    <a:pt x="2206398" y="1401770"/>
                  </a:lnTo>
                  <a:cubicBezTo>
                    <a:pt x="2206398" y="1394084"/>
                    <a:pt x="2209300" y="1387126"/>
                    <a:pt x="2213994" y="1382089"/>
                  </a:cubicBezTo>
                  <a:lnTo>
                    <a:pt x="2214849" y="1381709"/>
                  </a:lnTo>
                  <a:lnTo>
                    <a:pt x="2213989" y="1379631"/>
                  </a:lnTo>
                  <a:cubicBezTo>
                    <a:pt x="2213989" y="1372469"/>
                    <a:pt x="2216891" y="1365985"/>
                    <a:pt x="2221585" y="1361292"/>
                  </a:cubicBezTo>
                  <a:lnTo>
                    <a:pt x="2224625" y="1360032"/>
                  </a:lnTo>
                  <a:lnTo>
                    <a:pt x="2224110" y="1358756"/>
                  </a:lnTo>
                  <a:cubicBezTo>
                    <a:pt x="2224110" y="1351419"/>
                    <a:pt x="2227012" y="1344777"/>
                    <a:pt x="2231706" y="1339969"/>
                  </a:cubicBezTo>
                  <a:lnTo>
                    <a:pt x="2234597" y="1338742"/>
                  </a:lnTo>
                  <a:lnTo>
                    <a:pt x="2234231" y="1337881"/>
                  </a:lnTo>
                  <a:cubicBezTo>
                    <a:pt x="2234231" y="1330719"/>
                    <a:pt x="2237204" y="1324235"/>
                    <a:pt x="2242012" y="1319542"/>
                  </a:cubicBezTo>
                  <a:lnTo>
                    <a:pt x="2242786" y="1319229"/>
                  </a:lnTo>
                  <a:lnTo>
                    <a:pt x="2241821" y="1317007"/>
                  </a:lnTo>
                  <a:cubicBezTo>
                    <a:pt x="2241821" y="1309670"/>
                    <a:pt x="2244937" y="1303028"/>
                    <a:pt x="2249973" y="1298220"/>
                  </a:cubicBezTo>
                  <a:lnTo>
                    <a:pt x="2253496" y="1296828"/>
                  </a:lnTo>
                  <a:lnTo>
                    <a:pt x="2253207" y="1296132"/>
                  </a:lnTo>
                  <a:cubicBezTo>
                    <a:pt x="2253207" y="1288970"/>
                    <a:pt x="2256110" y="1282486"/>
                    <a:pt x="2260804" y="1277793"/>
                  </a:cubicBezTo>
                  <a:lnTo>
                    <a:pt x="2263844" y="1276533"/>
                  </a:lnTo>
                  <a:lnTo>
                    <a:pt x="2263329" y="1275257"/>
                  </a:lnTo>
                  <a:cubicBezTo>
                    <a:pt x="2263329" y="1267920"/>
                    <a:pt x="2266231" y="1261278"/>
                    <a:pt x="2270925" y="1256470"/>
                  </a:cubicBezTo>
                  <a:lnTo>
                    <a:pt x="2273567" y="1255349"/>
                  </a:lnTo>
                  <a:lnTo>
                    <a:pt x="2281046" y="1236413"/>
                  </a:lnTo>
                  <a:lnTo>
                    <a:pt x="2283935" y="1235158"/>
                  </a:lnTo>
                  <a:lnTo>
                    <a:pt x="2291352" y="1217251"/>
                  </a:lnTo>
                  <a:lnTo>
                    <a:pt x="2297713" y="1214616"/>
                  </a:lnTo>
                  <a:lnTo>
                    <a:pt x="2305083" y="1196824"/>
                  </a:lnTo>
                  <a:lnTo>
                    <a:pt x="2307911" y="1195653"/>
                  </a:lnTo>
                  <a:lnTo>
                    <a:pt x="2307608" y="1194921"/>
                  </a:lnTo>
                  <a:cubicBezTo>
                    <a:pt x="2307608" y="1187759"/>
                    <a:pt x="2310510" y="1181275"/>
                    <a:pt x="2315204" y="1176582"/>
                  </a:cubicBezTo>
                  <a:lnTo>
                    <a:pt x="2317939" y="1175449"/>
                  </a:lnTo>
                  <a:lnTo>
                    <a:pt x="2325510" y="1157605"/>
                  </a:lnTo>
                  <a:lnTo>
                    <a:pt x="2331933" y="1155008"/>
                  </a:lnTo>
                  <a:lnTo>
                    <a:pt x="2339241" y="1137363"/>
                  </a:lnTo>
                  <a:lnTo>
                    <a:pt x="2342517" y="1136006"/>
                  </a:lnTo>
                  <a:lnTo>
                    <a:pt x="2341767" y="1134194"/>
                  </a:lnTo>
                  <a:cubicBezTo>
                    <a:pt x="2341767" y="1127032"/>
                    <a:pt x="2344669" y="1120549"/>
                    <a:pt x="2349363" y="1115855"/>
                  </a:cubicBezTo>
                  <a:lnTo>
                    <a:pt x="2355779" y="1113198"/>
                  </a:lnTo>
                  <a:lnTo>
                    <a:pt x="2362014" y="1098143"/>
                  </a:lnTo>
                  <a:lnTo>
                    <a:pt x="2365305" y="1096780"/>
                  </a:lnTo>
                  <a:lnTo>
                    <a:pt x="2364539" y="1094975"/>
                  </a:lnTo>
                  <a:cubicBezTo>
                    <a:pt x="2364539" y="1087813"/>
                    <a:pt x="2367513" y="1081329"/>
                    <a:pt x="2372321" y="1076636"/>
                  </a:cubicBezTo>
                  <a:lnTo>
                    <a:pt x="2380001" y="1073530"/>
                  </a:lnTo>
                  <a:lnTo>
                    <a:pt x="2386052" y="1058924"/>
                  </a:lnTo>
                  <a:lnTo>
                    <a:pt x="2391485" y="1056673"/>
                  </a:lnTo>
                  <a:lnTo>
                    <a:pt x="2398703" y="1037972"/>
                  </a:lnTo>
                  <a:lnTo>
                    <a:pt x="2404970" y="1035186"/>
                  </a:lnTo>
                  <a:lnTo>
                    <a:pt x="2411539" y="1019705"/>
                  </a:lnTo>
                  <a:lnTo>
                    <a:pt x="2415888" y="1017946"/>
                  </a:lnTo>
                  <a:lnTo>
                    <a:pt x="2423112" y="1000912"/>
                  </a:lnTo>
                  <a:lnTo>
                    <a:pt x="2429028" y="998519"/>
                  </a:lnTo>
                  <a:lnTo>
                    <a:pt x="2435763" y="983016"/>
                  </a:lnTo>
                  <a:lnTo>
                    <a:pt x="2444750" y="979467"/>
                  </a:lnTo>
                  <a:lnTo>
                    <a:pt x="2450760" y="965305"/>
                  </a:lnTo>
                  <a:lnTo>
                    <a:pt x="2457165" y="962715"/>
                  </a:lnTo>
                  <a:lnTo>
                    <a:pt x="2464490" y="944167"/>
                  </a:lnTo>
                  <a:lnTo>
                    <a:pt x="2470785" y="941433"/>
                  </a:lnTo>
                  <a:lnTo>
                    <a:pt x="2477141" y="926085"/>
                  </a:lnTo>
                  <a:lnTo>
                    <a:pt x="2482947" y="923681"/>
                  </a:lnTo>
                  <a:lnTo>
                    <a:pt x="2489979" y="907108"/>
                  </a:lnTo>
                  <a:lnTo>
                    <a:pt x="2498290" y="903748"/>
                  </a:lnTo>
                  <a:lnTo>
                    <a:pt x="2504081" y="889767"/>
                  </a:lnTo>
                  <a:lnTo>
                    <a:pt x="2513076" y="886041"/>
                  </a:lnTo>
                  <a:lnTo>
                    <a:pt x="2518891" y="870974"/>
                  </a:lnTo>
                  <a:lnTo>
                    <a:pt x="2526482" y="867600"/>
                  </a:lnTo>
                  <a:lnTo>
                    <a:pt x="2531729" y="855237"/>
                  </a:lnTo>
                  <a:lnTo>
                    <a:pt x="2542084" y="851049"/>
                  </a:lnTo>
                  <a:lnTo>
                    <a:pt x="2547989" y="836446"/>
                  </a:lnTo>
                  <a:lnTo>
                    <a:pt x="2557415" y="832447"/>
                  </a:lnTo>
                  <a:lnTo>
                    <a:pt x="2563171" y="818549"/>
                  </a:lnTo>
                  <a:lnTo>
                    <a:pt x="2570164" y="815652"/>
                  </a:lnTo>
                  <a:lnTo>
                    <a:pt x="2576008" y="801208"/>
                  </a:lnTo>
                  <a:lnTo>
                    <a:pt x="2587285" y="796425"/>
                  </a:lnTo>
                  <a:lnTo>
                    <a:pt x="2592269" y="784390"/>
                  </a:lnTo>
                  <a:lnTo>
                    <a:pt x="2601739" y="780467"/>
                  </a:lnTo>
                  <a:lnTo>
                    <a:pt x="2607451" y="766678"/>
                  </a:lnTo>
                  <a:lnTo>
                    <a:pt x="2619308" y="761766"/>
                  </a:lnTo>
                  <a:lnTo>
                    <a:pt x="2623897" y="750416"/>
                  </a:lnTo>
                  <a:lnTo>
                    <a:pt x="2633323" y="746417"/>
                  </a:lnTo>
                  <a:lnTo>
                    <a:pt x="2639079" y="732519"/>
                  </a:lnTo>
                  <a:lnTo>
                    <a:pt x="2649908" y="728034"/>
                  </a:lnTo>
                  <a:lnTo>
                    <a:pt x="2654446" y="717337"/>
                  </a:lnTo>
                  <a:lnTo>
                    <a:pt x="2665797" y="712748"/>
                  </a:lnTo>
                  <a:lnTo>
                    <a:pt x="2670708" y="700891"/>
                  </a:lnTo>
                  <a:lnTo>
                    <a:pt x="2680670" y="696764"/>
                  </a:lnTo>
                  <a:lnTo>
                    <a:pt x="2685889" y="683550"/>
                  </a:lnTo>
                  <a:lnTo>
                    <a:pt x="2696227" y="679058"/>
                  </a:lnTo>
                  <a:lnTo>
                    <a:pt x="2701257" y="666917"/>
                  </a:lnTo>
                  <a:lnTo>
                    <a:pt x="2713202" y="661969"/>
                  </a:lnTo>
                  <a:lnTo>
                    <a:pt x="2717517" y="651550"/>
                  </a:lnTo>
                  <a:lnTo>
                    <a:pt x="2728535" y="646986"/>
                  </a:lnTo>
                  <a:lnTo>
                    <a:pt x="2730959" y="641532"/>
                  </a:lnTo>
                  <a:lnTo>
                    <a:pt x="2716635" y="647324"/>
                  </a:lnTo>
                  <a:lnTo>
                    <a:pt x="2712447" y="657680"/>
                  </a:lnTo>
                  <a:lnTo>
                    <a:pt x="2701657" y="662259"/>
                  </a:lnTo>
                  <a:lnTo>
                    <a:pt x="2697080" y="673047"/>
                  </a:lnTo>
                  <a:lnTo>
                    <a:pt x="2684905" y="677969"/>
                  </a:lnTo>
                  <a:lnTo>
                    <a:pt x="2680448" y="688228"/>
                  </a:lnTo>
                  <a:lnTo>
                    <a:pt x="2667635" y="693289"/>
                  </a:lnTo>
                  <a:lnTo>
                    <a:pt x="2663106" y="704490"/>
                  </a:lnTo>
                  <a:lnTo>
                    <a:pt x="2651665" y="709345"/>
                  </a:lnTo>
                  <a:lnTo>
                    <a:pt x="2646660" y="722018"/>
                  </a:lnTo>
                  <a:lnTo>
                    <a:pt x="2636002" y="726648"/>
                  </a:lnTo>
                  <a:lnTo>
                    <a:pt x="2631478" y="737569"/>
                  </a:lnTo>
                  <a:lnTo>
                    <a:pt x="2621301" y="741785"/>
                  </a:lnTo>
                  <a:lnTo>
                    <a:pt x="2616111" y="754015"/>
                  </a:lnTo>
                  <a:lnTo>
                    <a:pt x="2604131" y="758859"/>
                  </a:lnTo>
                  <a:lnTo>
                    <a:pt x="2599850" y="769197"/>
                  </a:lnTo>
                  <a:lnTo>
                    <a:pt x="2590741" y="772970"/>
                  </a:lnTo>
                  <a:lnTo>
                    <a:pt x="2584667" y="787989"/>
                  </a:lnTo>
                  <a:lnTo>
                    <a:pt x="2573880" y="792566"/>
                  </a:lnTo>
                  <a:lnTo>
                    <a:pt x="2569302" y="803356"/>
                  </a:lnTo>
                  <a:lnTo>
                    <a:pt x="2558581" y="807691"/>
                  </a:lnTo>
                  <a:lnTo>
                    <a:pt x="2553039" y="821068"/>
                  </a:lnTo>
                  <a:lnTo>
                    <a:pt x="2546700" y="823694"/>
                  </a:lnTo>
                  <a:lnTo>
                    <a:pt x="2540388" y="839676"/>
                  </a:lnTo>
                  <a:lnTo>
                    <a:pt x="2528187" y="844976"/>
                  </a:lnTo>
                  <a:lnTo>
                    <a:pt x="2523941" y="855227"/>
                  </a:lnTo>
                  <a:lnTo>
                    <a:pt x="2514833" y="859000"/>
                  </a:lnTo>
                  <a:lnTo>
                    <a:pt x="2508760" y="874019"/>
                  </a:lnTo>
                  <a:lnTo>
                    <a:pt x="2502405" y="876716"/>
                  </a:lnTo>
                  <a:lnTo>
                    <a:pt x="2496109" y="891916"/>
                  </a:lnTo>
                  <a:lnTo>
                    <a:pt x="2484995" y="896519"/>
                  </a:lnTo>
                  <a:lnTo>
                    <a:pt x="2479662" y="910337"/>
                  </a:lnTo>
                  <a:lnTo>
                    <a:pt x="2472891" y="913347"/>
                  </a:lnTo>
                  <a:lnTo>
                    <a:pt x="2467011" y="928235"/>
                  </a:lnTo>
                  <a:lnTo>
                    <a:pt x="2459209" y="931624"/>
                  </a:lnTo>
                  <a:lnTo>
                    <a:pt x="2453803" y="943787"/>
                  </a:lnTo>
                  <a:lnTo>
                    <a:pt x="2444244" y="947476"/>
                  </a:lnTo>
                  <a:lnTo>
                    <a:pt x="2437912" y="962763"/>
                  </a:lnTo>
                  <a:lnTo>
                    <a:pt x="2432169" y="965142"/>
                  </a:lnTo>
                  <a:lnTo>
                    <a:pt x="2425260" y="982636"/>
                  </a:lnTo>
                  <a:lnTo>
                    <a:pt x="2419605" y="985092"/>
                  </a:lnTo>
                  <a:lnTo>
                    <a:pt x="2412609" y="1001983"/>
                  </a:lnTo>
                  <a:lnTo>
                    <a:pt x="2404667" y="1005273"/>
                  </a:lnTo>
                  <a:lnTo>
                    <a:pt x="2398693" y="1019695"/>
                  </a:lnTo>
                  <a:lnTo>
                    <a:pt x="2392623" y="1022209"/>
                  </a:lnTo>
                  <a:lnTo>
                    <a:pt x="2386041" y="1038486"/>
                  </a:lnTo>
                  <a:lnTo>
                    <a:pt x="2379687" y="1041182"/>
                  </a:lnTo>
                  <a:lnTo>
                    <a:pt x="2373390" y="1056383"/>
                  </a:lnTo>
                  <a:lnTo>
                    <a:pt x="2367945" y="1058639"/>
                  </a:lnTo>
                  <a:lnTo>
                    <a:pt x="2360553" y="1077335"/>
                  </a:lnTo>
                  <a:lnTo>
                    <a:pt x="2353037" y="1080596"/>
                  </a:lnTo>
                  <a:lnTo>
                    <a:pt x="2346822" y="1095602"/>
                  </a:lnTo>
                  <a:lnTo>
                    <a:pt x="2343460" y="1096994"/>
                  </a:lnTo>
                  <a:lnTo>
                    <a:pt x="2336701" y="1113314"/>
                  </a:lnTo>
                  <a:lnTo>
                    <a:pt x="2331259" y="1115568"/>
                  </a:lnTo>
                  <a:lnTo>
                    <a:pt x="2331647" y="1116483"/>
                  </a:lnTo>
                  <a:cubicBezTo>
                    <a:pt x="2331647" y="1123645"/>
                    <a:pt x="2328673" y="1130128"/>
                    <a:pt x="2323865" y="1134822"/>
                  </a:cubicBezTo>
                  <a:lnTo>
                    <a:pt x="2316183" y="1137927"/>
                  </a:lnTo>
                  <a:lnTo>
                    <a:pt x="2310133" y="1152534"/>
                  </a:lnTo>
                  <a:lnTo>
                    <a:pt x="2306858" y="1153891"/>
                  </a:lnTo>
                  <a:lnTo>
                    <a:pt x="2307609" y="1155702"/>
                  </a:lnTo>
                  <a:cubicBezTo>
                    <a:pt x="2307609" y="1162864"/>
                    <a:pt x="2304705" y="1169348"/>
                    <a:pt x="2300012" y="1174041"/>
                  </a:cubicBezTo>
                  <a:lnTo>
                    <a:pt x="2297165" y="1175221"/>
                  </a:lnTo>
                  <a:lnTo>
                    <a:pt x="2297487" y="1175944"/>
                  </a:lnTo>
                  <a:cubicBezTo>
                    <a:pt x="2297487" y="1183106"/>
                    <a:pt x="2294371" y="1189590"/>
                    <a:pt x="2289335" y="1194283"/>
                  </a:cubicBezTo>
                  <a:lnTo>
                    <a:pt x="2282788" y="1196810"/>
                  </a:lnTo>
                  <a:lnTo>
                    <a:pt x="2275974" y="1213260"/>
                  </a:lnTo>
                  <a:lnTo>
                    <a:pt x="2273147" y="1214432"/>
                  </a:lnTo>
                  <a:lnTo>
                    <a:pt x="2273449" y="1215163"/>
                  </a:lnTo>
                  <a:cubicBezTo>
                    <a:pt x="2273449" y="1222325"/>
                    <a:pt x="2270546" y="1228809"/>
                    <a:pt x="2265853" y="1233502"/>
                  </a:cubicBezTo>
                  <a:lnTo>
                    <a:pt x="2262812" y="1234761"/>
                  </a:lnTo>
                  <a:lnTo>
                    <a:pt x="2263329" y="1236038"/>
                  </a:lnTo>
                  <a:cubicBezTo>
                    <a:pt x="2263329" y="1243375"/>
                    <a:pt x="2260425" y="1250016"/>
                    <a:pt x="2255732" y="1254824"/>
                  </a:cubicBezTo>
                  <a:lnTo>
                    <a:pt x="2253087" y="1255947"/>
                  </a:lnTo>
                  <a:lnTo>
                    <a:pt x="2245426" y="1274881"/>
                  </a:lnTo>
                  <a:lnTo>
                    <a:pt x="2241259" y="1276649"/>
                  </a:lnTo>
                  <a:lnTo>
                    <a:pt x="2234225" y="1294043"/>
                  </a:lnTo>
                  <a:lnTo>
                    <a:pt x="2231342" y="1295266"/>
                  </a:lnTo>
                  <a:lnTo>
                    <a:pt x="2231701" y="1296132"/>
                  </a:lnTo>
                  <a:cubicBezTo>
                    <a:pt x="2231701" y="1303294"/>
                    <a:pt x="2228797" y="1309778"/>
                    <a:pt x="2224104" y="1314471"/>
                  </a:cubicBezTo>
                  <a:lnTo>
                    <a:pt x="2221063" y="1315730"/>
                  </a:lnTo>
                  <a:lnTo>
                    <a:pt x="2221579" y="1317007"/>
                  </a:lnTo>
                  <a:cubicBezTo>
                    <a:pt x="2221579" y="1324343"/>
                    <a:pt x="2218676" y="1330985"/>
                    <a:pt x="2213983" y="1335793"/>
                  </a:cubicBezTo>
                  <a:lnTo>
                    <a:pt x="2211093" y="1337019"/>
                  </a:lnTo>
                  <a:lnTo>
                    <a:pt x="2211459" y="1337881"/>
                  </a:lnTo>
                  <a:cubicBezTo>
                    <a:pt x="2211459" y="1345043"/>
                    <a:pt x="2208485" y="1351527"/>
                    <a:pt x="2203677" y="1356220"/>
                  </a:cubicBezTo>
                  <a:lnTo>
                    <a:pt x="2199698" y="1357829"/>
                  </a:lnTo>
                  <a:lnTo>
                    <a:pt x="2200073" y="1358756"/>
                  </a:lnTo>
                  <a:cubicBezTo>
                    <a:pt x="2200073" y="1366092"/>
                    <a:pt x="2197169" y="1372734"/>
                    <a:pt x="2192476" y="1377542"/>
                  </a:cubicBezTo>
                  <a:lnTo>
                    <a:pt x="2191745" y="1377853"/>
                  </a:lnTo>
                  <a:lnTo>
                    <a:pt x="2192482" y="1379631"/>
                  </a:lnTo>
                  <a:cubicBezTo>
                    <a:pt x="2192482" y="1386793"/>
                    <a:pt x="2189579" y="1393277"/>
                    <a:pt x="2184885" y="1397970"/>
                  </a:cubicBezTo>
                  <a:lnTo>
                    <a:pt x="2181444" y="1399396"/>
                  </a:lnTo>
                  <a:lnTo>
                    <a:pt x="2182361" y="1401770"/>
                  </a:lnTo>
                  <a:cubicBezTo>
                    <a:pt x="2182361" y="1409456"/>
                    <a:pt x="2179457" y="1416414"/>
                    <a:pt x="2174764" y="1421452"/>
                  </a:cubicBezTo>
                  <a:lnTo>
                    <a:pt x="2173908" y="1421832"/>
                  </a:lnTo>
                  <a:lnTo>
                    <a:pt x="2174770" y="1423911"/>
                  </a:lnTo>
                  <a:cubicBezTo>
                    <a:pt x="2174770" y="1431073"/>
                    <a:pt x="2171867" y="1437557"/>
                    <a:pt x="2167173" y="1442250"/>
                  </a:cubicBezTo>
                  <a:lnTo>
                    <a:pt x="2164122" y="1443514"/>
                  </a:lnTo>
                  <a:lnTo>
                    <a:pt x="2164649" y="1444786"/>
                  </a:lnTo>
                  <a:cubicBezTo>
                    <a:pt x="2164649" y="1452122"/>
                    <a:pt x="2161675" y="1458764"/>
                    <a:pt x="2156867" y="1463572"/>
                  </a:cubicBezTo>
                  <a:lnTo>
                    <a:pt x="2155211" y="1464258"/>
                  </a:lnTo>
                  <a:lnTo>
                    <a:pt x="2155792" y="1465660"/>
                  </a:lnTo>
                  <a:cubicBezTo>
                    <a:pt x="2155792" y="1472822"/>
                    <a:pt x="2152889" y="1479306"/>
                    <a:pt x="2148196" y="1483999"/>
                  </a:cubicBezTo>
                  <a:lnTo>
                    <a:pt x="2146936" y="1484521"/>
                  </a:lnTo>
                  <a:lnTo>
                    <a:pt x="2148201" y="1487800"/>
                  </a:lnTo>
                  <a:cubicBezTo>
                    <a:pt x="2148201" y="1495485"/>
                    <a:pt x="2145298" y="1502443"/>
                    <a:pt x="2140605" y="1507481"/>
                  </a:cubicBezTo>
                  <a:lnTo>
                    <a:pt x="2139715" y="1507876"/>
                  </a:lnTo>
                  <a:lnTo>
                    <a:pt x="2140611" y="1509940"/>
                  </a:lnTo>
                  <a:cubicBezTo>
                    <a:pt x="2140611" y="1517102"/>
                    <a:pt x="2137567" y="1523586"/>
                    <a:pt x="2132645" y="1528279"/>
                  </a:cubicBezTo>
                  <a:lnTo>
                    <a:pt x="2129890" y="1529367"/>
                  </a:lnTo>
                  <a:lnTo>
                    <a:pt x="2130489" y="1530814"/>
                  </a:lnTo>
                  <a:cubicBezTo>
                    <a:pt x="2130489" y="1538151"/>
                    <a:pt x="2127515" y="1544793"/>
                    <a:pt x="2122707" y="1549601"/>
                  </a:cubicBezTo>
                  <a:lnTo>
                    <a:pt x="2121204" y="1550224"/>
                  </a:lnTo>
                  <a:lnTo>
                    <a:pt x="2122899" y="1554219"/>
                  </a:lnTo>
                  <a:lnTo>
                    <a:pt x="2115157" y="1572465"/>
                  </a:lnTo>
                  <a:lnTo>
                    <a:pt x="2116573" y="1575726"/>
                  </a:lnTo>
                  <a:cubicBezTo>
                    <a:pt x="2116573" y="1582888"/>
                    <a:pt x="2113529" y="1589372"/>
                    <a:pt x="2108607" y="1594065"/>
                  </a:cubicBezTo>
                  <a:lnTo>
                    <a:pt x="2107351" y="1594561"/>
                  </a:lnTo>
                  <a:lnTo>
                    <a:pt x="2108982" y="1598499"/>
                  </a:lnTo>
                  <a:cubicBezTo>
                    <a:pt x="2108982" y="1605661"/>
                    <a:pt x="2106079" y="1612145"/>
                    <a:pt x="2101385" y="1616838"/>
                  </a:cubicBezTo>
                  <a:lnTo>
                    <a:pt x="2100270" y="1617300"/>
                  </a:lnTo>
                  <a:lnTo>
                    <a:pt x="2101391" y="1620006"/>
                  </a:lnTo>
                  <a:cubicBezTo>
                    <a:pt x="2101391" y="1627169"/>
                    <a:pt x="2098488" y="1633652"/>
                    <a:pt x="2093795" y="1638346"/>
                  </a:cubicBezTo>
                  <a:lnTo>
                    <a:pt x="2092232" y="1638993"/>
                  </a:lnTo>
                  <a:lnTo>
                    <a:pt x="2093800" y="1642779"/>
                  </a:lnTo>
                  <a:lnTo>
                    <a:pt x="2086793" y="1659696"/>
                  </a:lnTo>
                  <a:lnTo>
                    <a:pt x="2088741" y="1664286"/>
                  </a:lnTo>
                  <a:cubicBezTo>
                    <a:pt x="2088741" y="1671448"/>
                    <a:pt x="2085766" y="1677932"/>
                    <a:pt x="2080958" y="1682625"/>
                  </a:cubicBezTo>
                  <a:lnTo>
                    <a:pt x="2079516" y="1683208"/>
                  </a:lnTo>
                  <a:lnTo>
                    <a:pt x="2081150" y="1687058"/>
                  </a:lnTo>
                  <a:cubicBezTo>
                    <a:pt x="2081150" y="1694220"/>
                    <a:pt x="2078175" y="1700704"/>
                    <a:pt x="2073368" y="1705397"/>
                  </a:cubicBezTo>
                  <a:lnTo>
                    <a:pt x="2072593" y="1705711"/>
                  </a:lnTo>
                  <a:lnTo>
                    <a:pt x="2074824" y="1711096"/>
                  </a:lnTo>
                  <a:lnTo>
                    <a:pt x="2068101" y="1727326"/>
                  </a:lnTo>
                  <a:lnTo>
                    <a:pt x="2069763" y="1731338"/>
                  </a:lnTo>
                  <a:cubicBezTo>
                    <a:pt x="2069763" y="1738500"/>
                    <a:pt x="2066860" y="1744984"/>
                    <a:pt x="2062167" y="1749678"/>
                  </a:cubicBezTo>
                  <a:lnTo>
                    <a:pt x="2060157" y="1750510"/>
                  </a:lnTo>
                  <a:lnTo>
                    <a:pt x="2062172" y="1755376"/>
                  </a:lnTo>
                  <a:lnTo>
                    <a:pt x="2054823" y="1773119"/>
                  </a:lnTo>
                  <a:lnTo>
                    <a:pt x="2057112" y="1778781"/>
                  </a:lnTo>
                  <a:lnTo>
                    <a:pt x="2049823" y="1796807"/>
                  </a:lnTo>
                  <a:lnTo>
                    <a:pt x="2052051" y="1802186"/>
                  </a:lnTo>
                  <a:lnTo>
                    <a:pt x="2044674" y="1819996"/>
                  </a:lnTo>
                  <a:lnTo>
                    <a:pt x="2046991" y="1825591"/>
                  </a:lnTo>
                  <a:lnTo>
                    <a:pt x="2041102" y="1839809"/>
                  </a:lnTo>
                  <a:lnTo>
                    <a:pt x="2044460" y="1847732"/>
                  </a:lnTo>
                  <a:lnTo>
                    <a:pt x="2037103" y="1865090"/>
                  </a:lnTo>
                  <a:lnTo>
                    <a:pt x="2039401" y="1870503"/>
                  </a:lnTo>
                  <a:cubicBezTo>
                    <a:pt x="2039401" y="1877665"/>
                    <a:pt x="2036427" y="1884149"/>
                    <a:pt x="2031619" y="1888842"/>
                  </a:cubicBezTo>
                  <a:lnTo>
                    <a:pt x="2031293" y="1888974"/>
                  </a:lnTo>
                  <a:lnTo>
                    <a:pt x="2033075" y="1893276"/>
                  </a:lnTo>
                  <a:lnTo>
                    <a:pt x="2025566" y="1911404"/>
                  </a:lnTo>
                  <a:lnTo>
                    <a:pt x="2028014" y="1917314"/>
                  </a:lnTo>
                  <a:lnTo>
                    <a:pt x="2022032" y="1931755"/>
                  </a:lnTo>
                  <a:lnTo>
                    <a:pt x="2025483" y="1940085"/>
                  </a:lnTo>
                  <a:lnTo>
                    <a:pt x="2018977" y="1955791"/>
                  </a:lnTo>
                  <a:lnTo>
                    <a:pt x="2022953" y="1965389"/>
                  </a:lnTo>
                  <a:lnTo>
                    <a:pt x="2015657" y="1983004"/>
                  </a:lnTo>
                  <a:lnTo>
                    <a:pt x="2017892" y="1988793"/>
                  </a:lnTo>
                  <a:lnTo>
                    <a:pt x="2011743" y="2004726"/>
                  </a:lnTo>
                  <a:lnTo>
                    <a:pt x="2015362" y="2013463"/>
                  </a:lnTo>
                  <a:lnTo>
                    <a:pt x="2009292" y="2028116"/>
                  </a:lnTo>
                  <a:lnTo>
                    <a:pt x="2012831" y="2036868"/>
                  </a:lnTo>
                  <a:lnTo>
                    <a:pt x="2006792" y="2051803"/>
                  </a:lnTo>
                  <a:lnTo>
                    <a:pt x="2010301" y="2060274"/>
                  </a:lnTo>
                  <a:lnTo>
                    <a:pt x="2004013" y="2075454"/>
                  </a:lnTo>
                  <a:lnTo>
                    <a:pt x="2007772" y="2084311"/>
                  </a:lnTo>
                  <a:lnTo>
                    <a:pt x="2001675" y="2098679"/>
                  </a:lnTo>
                  <a:lnTo>
                    <a:pt x="2005241" y="2107083"/>
                  </a:lnTo>
                  <a:lnTo>
                    <a:pt x="1998339" y="2123349"/>
                  </a:lnTo>
                  <a:lnTo>
                    <a:pt x="2002711" y="2133651"/>
                  </a:lnTo>
                  <a:lnTo>
                    <a:pt x="1997805" y="2145213"/>
                  </a:lnTo>
                  <a:lnTo>
                    <a:pt x="2002711" y="2157057"/>
                  </a:lnTo>
                  <a:lnTo>
                    <a:pt x="1996556" y="2171917"/>
                  </a:lnTo>
                  <a:lnTo>
                    <a:pt x="2000181" y="2180461"/>
                  </a:lnTo>
                  <a:lnTo>
                    <a:pt x="1995132" y="2192361"/>
                  </a:lnTo>
                  <a:lnTo>
                    <a:pt x="2000181" y="2205131"/>
                  </a:lnTo>
                  <a:lnTo>
                    <a:pt x="1993336" y="2222441"/>
                  </a:lnTo>
                  <a:lnTo>
                    <a:pt x="1996385" y="2229802"/>
                  </a:lnTo>
                  <a:lnTo>
                    <a:pt x="1991407" y="2241820"/>
                  </a:lnTo>
                  <a:lnTo>
                    <a:pt x="1996385" y="2253839"/>
                  </a:lnTo>
                  <a:lnTo>
                    <a:pt x="1991145" y="2266490"/>
                  </a:lnTo>
                  <a:lnTo>
                    <a:pt x="1996385" y="2279142"/>
                  </a:lnTo>
                  <a:lnTo>
                    <a:pt x="1991407" y="2291161"/>
                  </a:lnTo>
                  <a:lnTo>
                    <a:pt x="1996385" y="2303180"/>
                  </a:lnTo>
                  <a:cubicBezTo>
                    <a:pt x="1996385" y="2317504"/>
                    <a:pt x="1984774" y="2329115"/>
                    <a:pt x="1970450" y="2329115"/>
                  </a:cubicBezTo>
                  <a:cubicBezTo>
                    <a:pt x="1956126" y="2329115"/>
                    <a:pt x="1944514" y="2317504"/>
                    <a:pt x="1944514" y="2303180"/>
                  </a:cubicBezTo>
                  <a:lnTo>
                    <a:pt x="1949493" y="2291161"/>
                  </a:lnTo>
                  <a:lnTo>
                    <a:pt x="1944514" y="2279142"/>
                  </a:lnTo>
                  <a:lnTo>
                    <a:pt x="1949754" y="2266490"/>
                  </a:lnTo>
                  <a:lnTo>
                    <a:pt x="1944514" y="2253839"/>
                  </a:lnTo>
                  <a:lnTo>
                    <a:pt x="1949492" y="2241820"/>
                  </a:lnTo>
                  <a:lnTo>
                    <a:pt x="1944514" y="2229802"/>
                  </a:lnTo>
                  <a:lnTo>
                    <a:pt x="1950800" y="2214627"/>
                  </a:lnTo>
                  <a:lnTo>
                    <a:pt x="1947045" y="2205131"/>
                  </a:lnTo>
                  <a:lnTo>
                    <a:pt x="1952094" y="2192361"/>
                  </a:lnTo>
                  <a:lnTo>
                    <a:pt x="1947045" y="2180461"/>
                  </a:lnTo>
                  <a:lnTo>
                    <a:pt x="1953230" y="2165882"/>
                  </a:lnTo>
                  <a:lnTo>
                    <a:pt x="1949575" y="2157057"/>
                  </a:lnTo>
                  <a:lnTo>
                    <a:pt x="1954481" y="2145213"/>
                  </a:lnTo>
                  <a:lnTo>
                    <a:pt x="1949575" y="2133651"/>
                  </a:lnTo>
                  <a:lnTo>
                    <a:pt x="1956476" y="2117385"/>
                  </a:lnTo>
                  <a:lnTo>
                    <a:pt x="1952105" y="2107083"/>
                  </a:lnTo>
                  <a:lnTo>
                    <a:pt x="1958202" y="2092715"/>
                  </a:lnTo>
                  <a:lnTo>
                    <a:pt x="1954635" y="2084311"/>
                  </a:lnTo>
                  <a:lnTo>
                    <a:pt x="1961594" y="2067912"/>
                  </a:lnTo>
                  <a:lnTo>
                    <a:pt x="1958430" y="2060274"/>
                  </a:lnTo>
                  <a:lnTo>
                    <a:pt x="1964500" y="2045620"/>
                  </a:lnTo>
                  <a:lnTo>
                    <a:pt x="1960961" y="2036868"/>
                  </a:lnTo>
                  <a:lnTo>
                    <a:pt x="1966999" y="2021934"/>
                  </a:lnTo>
                  <a:lnTo>
                    <a:pt x="1963491" y="2013463"/>
                  </a:lnTo>
                  <a:lnTo>
                    <a:pt x="1969729" y="1998401"/>
                  </a:lnTo>
                  <a:lnTo>
                    <a:pt x="1966021" y="1988793"/>
                  </a:lnTo>
                  <a:lnTo>
                    <a:pt x="1971918" y="1973516"/>
                  </a:lnTo>
                  <a:lnTo>
                    <a:pt x="1968551" y="1965389"/>
                  </a:lnTo>
                  <a:lnTo>
                    <a:pt x="1976322" y="1946628"/>
                  </a:lnTo>
                  <a:lnTo>
                    <a:pt x="1973612" y="1940085"/>
                  </a:lnTo>
                  <a:lnTo>
                    <a:pt x="1979594" y="1925644"/>
                  </a:lnTo>
                  <a:lnTo>
                    <a:pt x="1976143" y="1917314"/>
                  </a:lnTo>
                  <a:lnTo>
                    <a:pt x="1983652" y="1899186"/>
                  </a:lnTo>
                  <a:lnTo>
                    <a:pt x="1981203" y="1893276"/>
                  </a:lnTo>
                  <a:lnTo>
                    <a:pt x="1988476" y="1875717"/>
                  </a:lnTo>
                  <a:lnTo>
                    <a:pt x="1986264" y="1870503"/>
                  </a:lnTo>
                  <a:lnTo>
                    <a:pt x="1992358" y="1856141"/>
                  </a:lnTo>
                  <a:lnTo>
                    <a:pt x="1988794" y="1847732"/>
                  </a:lnTo>
                  <a:lnTo>
                    <a:pt x="1995991" y="1830750"/>
                  </a:lnTo>
                  <a:lnTo>
                    <a:pt x="1993855" y="1825591"/>
                  </a:lnTo>
                  <a:cubicBezTo>
                    <a:pt x="1993855" y="1818255"/>
                    <a:pt x="1996828" y="1811612"/>
                    <a:pt x="2001636" y="1806804"/>
                  </a:cubicBezTo>
                  <a:lnTo>
                    <a:pt x="2002026" y="1806643"/>
                  </a:lnTo>
                  <a:lnTo>
                    <a:pt x="2000180" y="1802186"/>
                  </a:lnTo>
                  <a:lnTo>
                    <a:pt x="2007529" y="1784442"/>
                  </a:lnTo>
                  <a:lnTo>
                    <a:pt x="2005241" y="1778781"/>
                  </a:lnTo>
                  <a:lnTo>
                    <a:pt x="2012529" y="1760755"/>
                  </a:lnTo>
                  <a:lnTo>
                    <a:pt x="2010301" y="1755376"/>
                  </a:lnTo>
                  <a:cubicBezTo>
                    <a:pt x="2010301" y="1748214"/>
                    <a:pt x="2013204" y="1741730"/>
                    <a:pt x="2017898" y="1737037"/>
                  </a:cubicBezTo>
                  <a:lnTo>
                    <a:pt x="2019907" y="1736204"/>
                  </a:lnTo>
                  <a:lnTo>
                    <a:pt x="2017892" y="1731338"/>
                  </a:lnTo>
                  <a:lnTo>
                    <a:pt x="2024614" y="1715108"/>
                  </a:lnTo>
                  <a:lnTo>
                    <a:pt x="2022953" y="1711096"/>
                  </a:lnTo>
                  <a:lnTo>
                    <a:pt x="2030491" y="1692897"/>
                  </a:lnTo>
                  <a:lnTo>
                    <a:pt x="2028013" y="1687058"/>
                  </a:lnTo>
                  <a:cubicBezTo>
                    <a:pt x="2028013" y="1679896"/>
                    <a:pt x="2030987" y="1673412"/>
                    <a:pt x="2035795" y="1668719"/>
                  </a:cubicBezTo>
                  <a:lnTo>
                    <a:pt x="2037238" y="1668136"/>
                  </a:lnTo>
                  <a:lnTo>
                    <a:pt x="2035604" y="1664286"/>
                  </a:lnTo>
                  <a:lnTo>
                    <a:pt x="2043313" y="1646119"/>
                  </a:lnTo>
                  <a:lnTo>
                    <a:pt x="2041929" y="1642779"/>
                  </a:lnTo>
                  <a:cubicBezTo>
                    <a:pt x="2041929" y="1635617"/>
                    <a:pt x="2044832" y="1629133"/>
                    <a:pt x="2049526" y="1624440"/>
                  </a:cubicBezTo>
                  <a:lnTo>
                    <a:pt x="2051089" y="1623792"/>
                  </a:lnTo>
                  <a:lnTo>
                    <a:pt x="2049520" y="1620006"/>
                  </a:lnTo>
                  <a:cubicBezTo>
                    <a:pt x="2049520" y="1612844"/>
                    <a:pt x="2052423" y="1606361"/>
                    <a:pt x="2057117" y="1601667"/>
                  </a:cubicBezTo>
                  <a:lnTo>
                    <a:pt x="2058231" y="1601205"/>
                  </a:lnTo>
                  <a:lnTo>
                    <a:pt x="2057111" y="1598499"/>
                  </a:lnTo>
                  <a:lnTo>
                    <a:pt x="2064409" y="1580878"/>
                  </a:lnTo>
                  <a:lnTo>
                    <a:pt x="2062171" y="1575726"/>
                  </a:lnTo>
                  <a:cubicBezTo>
                    <a:pt x="2062171" y="1568564"/>
                    <a:pt x="2065216" y="1562080"/>
                    <a:pt x="2070138" y="1557387"/>
                  </a:cubicBezTo>
                  <a:lnTo>
                    <a:pt x="2070967" y="1557060"/>
                  </a:lnTo>
                  <a:lnTo>
                    <a:pt x="2069762" y="1554219"/>
                  </a:lnTo>
                  <a:cubicBezTo>
                    <a:pt x="2069762" y="1547057"/>
                    <a:pt x="2072736" y="1540574"/>
                    <a:pt x="2077543" y="1535880"/>
                  </a:cubicBezTo>
                  <a:lnTo>
                    <a:pt x="2079178" y="1535220"/>
                  </a:lnTo>
                  <a:lnTo>
                    <a:pt x="2077353" y="1530814"/>
                  </a:lnTo>
                  <a:cubicBezTo>
                    <a:pt x="2077353" y="1523478"/>
                    <a:pt x="2080327" y="1516835"/>
                    <a:pt x="2085134" y="1512027"/>
                  </a:cubicBezTo>
                  <a:lnTo>
                    <a:pt x="2086814" y="1511332"/>
                  </a:lnTo>
                  <a:lnTo>
                    <a:pt x="2086209" y="1509940"/>
                  </a:lnTo>
                  <a:cubicBezTo>
                    <a:pt x="2086209" y="1502778"/>
                    <a:pt x="2089254" y="1496294"/>
                    <a:pt x="2094176" y="1491601"/>
                  </a:cubicBezTo>
                  <a:lnTo>
                    <a:pt x="2097319" y="1490359"/>
                  </a:lnTo>
                  <a:lnTo>
                    <a:pt x="2096331" y="1487800"/>
                  </a:lnTo>
                  <a:cubicBezTo>
                    <a:pt x="2096331" y="1480113"/>
                    <a:pt x="2099233" y="1473155"/>
                    <a:pt x="2103927" y="1468119"/>
                  </a:cubicBezTo>
                  <a:lnTo>
                    <a:pt x="2104782" y="1467738"/>
                  </a:lnTo>
                  <a:lnTo>
                    <a:pt x="2103921" y="1465660"/>
                  </a:lnTo>
                  <a:cubicBezTo>
                    <a:pt x="2103921" y="1458498"/>
                    <a:pt x="2106824" y="1452014"/>
                    <a:pt x="2111518" y="1447321"/>
                  </a:cubicBezTo>
                  <a:lnTo>
                    <a:pt x="2112409" y="1446951"/>
                  </a:lnTo>
                  <a:lnTo>
                    <a:pt x="2111512" y="1444786"/>
                  </a:lnTo>
                  <a:cubicBezTo>
                    <a:pt x="2111512" y="1437449"/>
                    <a:pt x="2114485" y="1430807"/>
                    <a:pt x="2119293" y="1425999"/>
                  </a:cubicBezTo>
                  <a:lnTo>
                    <a:pt x="2123109" y="1424419"/>
                  </a:lnTo>
                  <a:lnTo>
                    <a:pt x="2122899" y="1423911"/>
                  </a:lnTo>
                  <a:cubicBezTo>
                    <a:pt x="2122899" y="1416749"/>
                    <a:pt x="2125801" y="1410265"/>
                    <a:pt x="2130495" y="1405572"/>
                  </a:cubicBezTo>
                  <a:lnTo>
                    <a:pt x="2131755" y="1405049"/>
                  </a:lnTo>
                  <a:lnTo>
                    <a:pt x="2130489" y="1401770"/>
                  </a:lnTo>
                  <a:cubicBezTo>
                    <a:pt x="2130489" y="1394084"/>
                    <a:pt x="2133392" y="1387126"/>
                    <a:pt x="2138086" y="1382089"/>
                  </a:cubicBezTo>
                  <a:lnTo>
                    <a:pt x="2141078" y="1380759"/>
                  </a:lnTo>
                  <a:lnTo>
                    <a:pt x="2140611" y="1379631"/>
                  </a:lnTo>
                  <a:cubicBezTo>
                    <a:pt x="2140611" y="1372469"/>
                    <a:pt x="2143513" y="1365985"/>
                    <a:pt x="2148207" y="1361292"/>
                  </a:cubicBezTo>
                  <a:lnTo>
                    <a:pt x="2149081" y="1360929"/>
                  </a:lnTo>
                  <a:lnTo>
                    <a:pt x="2148201" y="1358756"/>
                  </a:lnTo>
                  <a:cubicBezTo>
                    <a:pt x="2148201" y="1351419"/>
                    <a:pt x="2151104" y="1344777"/>
                    <a:pt x="2155798" y="1339969"/>
                  </a:cubicBezTo>
                  <a:lnTo>
                    <a:pt x="2158688" y="1338742"/>
                  </a:lnTo>
                  <a:lnTo>
                    <a:pt x="2158323" y="1337881"/>
                  </a:lnTo>
                  <a:cubicBezTo>
                    <a:pt x="2158323" y="1330719"/>
                    <a:pt x="2161296" y="1324235"/>
                    <a:pt x="2166104" y="1319542"/>
                  </a:cubicBezTo>
                  <a:lnTo>
                    <a:pt x="2170083" y="1317933"/>
                  </a:lnTo>
                  <a:lnTo>
                    <a:pt x="2169709" y="1317007"/>
                  </a:lnTo>
                  <a:cubicBezTo>
                    <a:pt x="2169709" y="1309670"/>
                    <a:pt x="2172611" y="1303028"/>
                    <a:pt x="2177305" y="1298220"/>
                  </a:cubicBezTo>
                  <a:lnTo>
                    <a:pt x="2180187" y="1296996"/>
                  </a:lnTo>
                  <a:lnTo>
                    <a:pt x="2179829" y="1296132"/>
                  </a:lnTo>
                  <a:cubicBezTo>
                    <a:pt x="2179829" y="1288970"/>
                    <a:pt x="2182732" y="1282486"/>
                    <a:pt x="2187426" y="1277793"/>
                  </a:cubicBezTo>
                  <a:lnTo>
                    <a:pt x="2190466" y="1276533"/>
                  </a:lnTo>
                  <a:lnTo>
                    <a:pt x="2189951" y="1275257"/>
                  </a:lnTo>
                  <a:cubicBezTo>
                    <a:pt x="2189951" y="1267920"/>
                    <a:pt x="2192853" y="1261278"/>
                    <a:pt x="2197547" y="1256470"/>
                  </a:cubicBezTo>
                  <a:lnTo>
                    <a:pt x="2200193" y="1255347"/>
                  </a:lnTo>
                  <a:lnTo>
                    <a:pt x="2207853" y="1236413"/>
                  </a:lnTo>
                  <a:lnTo>
                    <a:pt x="2212020" y="1234646"/>
                  </a:lnTo>
                  <a:lnTo>
                    <a:pt x="2219054" y="1217251"/>
                  </a:lnTo>
                  <a:lnTo>
                    <a:pt x="2221937" y="1216028"/>
                  </a:lnTo>
                  <a:lnTo>
                    <a:pt x="2221579" y="1215163"/>
                  </a:lnTo>
                  <a:cubicBezTo>
                    <a:pt x="2221579" y="1208001"/>
                    <a:pt x="2224481" y="1201517"/>
                    <a:pt x="2229175" y="1196824"/>
                  </a:cubicBezTo>
                  <a:lnTo>
                    <a:pt x="2232003" y="1195653"/>
                  </a:lnTo>
                  <a:lnTo>
                    <a:pt x="2231700" y="1194921"/>
                  </a:lnTo>
                  <a:cubicBezTo>
                    <a:pt x="2231700" y="1187759"/>
                    <a:pt x="2234602" y="1181275"/>
                    <a:pt x="2239296" y="1176582"/>
                  </a:cubicBezTo>
                  <a:lnTo>
                    <a:pt x="2242043" y="1175444"/>
                  </a:lnTo>
                  <a:lnTo>
                    <a:pt x="2249973" y="1157605"/>
                  </a:lnTo>
                  <a:lnTo>
                    <a:pt x="2255896" y="1155319"/>
                  </a:lnTo>
                  <a:lnTo>
                    <a:pt x="2263334" y="1137363"/>
                  </a:lnTo>
                  <a:lnTo>
                    <a:pt x="2266609" y="1136006"/>
                  </a:lnTo>
                  <a:lnTo>
                    <a:pt x="2265859" y="1134194"/>
                  </a:lnTo>
                  <a:cubicBezTo>
                    <a:pt x="2265859" y="1127032"/>
                    <a:pt x="2268761" y="1120549"/>
                    <a:pt x="2273455" y="1115855"/>
                  </a:cubicBezTo>
                  <a:lnTo>
                    <a:pt x="2279911" y="1113181"/>
                  </a:lnTo>
                  <a:lnTo>
                    <a:pt x="2286291" y="1098143"/>
                  </a:lnTo>
                  <a:lnTo>
                    <a:pt x="2292670" y="1095564"/>
                  </a:lnTo>
                  <a:lnTo>
                    <a:pt x="2292426" y="1094975"/>
                  </a:lnTo>
                  <a:cubicBezTo>
                    <a:pt x="2292426" y="1087813"/>
                    <a:pt x="2295329" y="1081329"/>
                    <a:pt x="2300023" y="1076636"/>
                  </a:cubicBezTo>
                  <a:lnTo>
                    <a:pt x="2303384" y="1075243"/>
                  </a:lnTo>
                  <a:lnTo>
                    <a:pt x="2310144" y="1058924"/>
                  </a:lnTo>
                  <a:lnTo>
                    <a:pt x="2315587" y="1056669"/>
                  </a:lnTo>
                  <a:lnTo>
                    <a:pt x="2322980" y="1037972"/>
                  </a:lnTo>
                  <a:lnTo>
                    <a:pt x="2330496" y="1034711"/>
                  </a:lnTo>
                  <a:lnTo>
                    <a:pt x="2336712" y="1019705"/>
                  </a:lnTo>
                  <a:lnTo>
                    <a:pt x="2342781" y="1017191"/>
                  </a:lnTo>
                  <a:lnTo>
                    <a:pt x="2349363" y="1000912"/>
                  </a:lnTo>
                  <a:lnTo>
                    <a:pt x="2355719" y="998216"/>
                  </a:lnTo>
                  <a:lnTo>
                    <a:pt x="2362015" y="983016"/>
                  </a:lnTo>
                  <a:lnTo>
                    <a:pt x="2369957" y="979727"/>
                  </a:lnTo>
                  <a:lnTo>
                    <a:pt x="2375931" y="965305"/>
                  </a:lnTo>
                  <a:lnTo>
                    <a:pt x="2381076" y="963173"/>
                  </a:lnTo>
                  <a:lnTo>
                    <a:pt x="2388581" y="944167"/>
                  </a:lnTo>
                  <a:lnTo>
                    <a:pt x="2394875" y="941433"/>
                  </a:lnTo>
                  <a:lnTo>
                    <a:pt x="2401233" y="926085"/>
                  </a:lnTo>
                  <a:lnTo>
                    <a:pt x="2407081" y="923662"/>
                  </a:lnTo>
                  <a:lnTo>
                    <a:pt x="2414440" y="907108"/>
                  </a:lnTo>
                  <a:lnTo>
                    <a:pt x="2425109" y="902991"/>
                  </a:lnTo>
                  <a:lnTo>
                    <a:pt x="2430331" y="889767"/>
                  </a:lnTo>
                  <a:lnTo>
                    <a:pt x="2436817" y="886949"/>
                  </a:lnTo>
                  <a:lnTo>
                    <a:pt x="2442983" y="870974"/>
                  </a:lnTo>
                  <a:lnTo>
                    <a:pt x="2455152" y="865566"/>
                  </a:lnTo>
                  <a:lnTo>
                    <a:pt x="2459430" y="855237"/>
                  </a:lnTo>
                  <a:lnTo>
                    <a:pt x="2465500" y="852723"/>
                  </a:lnTo>
                  <a:lnTo>
                    <a:pt x="2472081" y="836446"/>
                  </a:lnTo>
                  <a:lnTo>
                    <a:pt x="2481505" y="832447"/>
                  </a:lnTo>
                  <a:lnTo>
                    <a:pt x="2487263" y="818549"/>
                  </a:lnTo>
                  <a:lnTo>
                    <a:pt x="2498739" y="813795"/>
                  </a:lnTo>
                  <a:lnTo>
                    <a:pt x="2503710" y="801208"/>
                  </a:lnTo>
                  <a:lnTo>
                    <a:pt x="2510643" y="798196"/>
                  </a:lnTo>
                  <a:lnTo>
                    <a:pt x="2516361" y="784390"/>
                  </a:lnTo>
                  <a:lnTo>
                    <a:pt x="2525887" y="780444"/>
                  </a:lnTo>
                  <a:lnTo>
                    <a:pt x="2531729" y="766678"/>
                  </a:lnTo>
                  <a:lnTo>
                    <a:pt x="2543307" y="761996"/>
                  </a:lnTo>
                  <a:lnTo>
                    <a:pt x="2547989" y="750416"/>
                  </a:lnTo>
                  <a:lnTo>
                    <a:pt x="2557415" y="746417"/>
                  </a:lnTo>
                  <a:lnTo>
                    <a:pt x="2563171" y="732519"/>
                  </a:lnTo>
                  <a:lnTo>
                    <a:pt x="2573999" y="728034"/>
                  </a:lnTo>
                  <a:lnTo>
                    <a:pt x="2578538" y="717337"/>
                  </a:lnTo>
                  <a:lnTo>
                    <a:pt x="2589888" y="712748"/>
                  </a:lnTo>
                  <a:lnTo>
                    <a:pt x="2594800" y="700891"/>
                  </a:lnTo>
                  <a:lnTo>
                    <a:pt x="2604762" y="696764"/>
                  </a:lnTo>
                  <a:lnTo>
                    <a:pt x="2609981" y="683550"/>
                  </a:lnTo>
                  <a:lnTo>
                    <a:pt x="2621774" y="678426"/>
                  </a:lnTo>
                  <a:lnTo>
                    <a:pt x="2626428" y="666917"/>
                  </a:lnTo>
                  <a:lnTo>
                    <a:pt x="2637311" y="662299"/>
                  </a:lnTo>
                  <a:lnTo>
                    <a:pt x="2641980" y="651550"/>
                  </a:lnTo>
                  <a:lnTo>
                    <a:pt x="2655297" y="646291"/>
                  </a:lnTo>
                  <a:lnTo>
                    <a:pt x="2659507" y="636369"/>
                  </a:lnTo>
                  <a:lnTo>
                    <a:pt x="2671086" y="631686"/>
                  </a:lnTo>
                  <a:lnTo>
                    <a:pt x="2675768" y="620107"/>
                  </a:lnTo>
                  <a:lnTo>
                    <a:pt x="2689643" y="614220"/>
                  </a:lnTo>
                  <a:lnTo>
                    <a:pt x="2693666" y="604741"/>
                  </a:lnTo>
                  <a:lnTo>
                    <a:pt x="2705645" y="599897"/>
                  </a:lnTo>
                  <a:lnTo>
                    <a:pt x="2706663" y="597438"/>
                  </a:lnTo>
                  <a:lnTo>
                    <a:pt x="2692098" y="603471"/>
                  </a:lnTo>
                  <a:lnTo>
                    <a:pt x="2688409" y="613029"/>
                  </a:lnTo>
                  <a:lnTo>
                    <a:pt x="2676247" y="618436"/>
                  </a:lnTo>
                  <a:lnTo>
                    <a:pt x="2672857" y="626237"/>
                  </a:lnTo>
                  <a:lnTo>
                    <a:pt x="2659541" y="631496"/>
                  </a:lnTo>
                  <a:lnTo>
                    <a:pt x="2655331" y="641419"/>
                  </a:lnTo>
                  <a:lnTo>
                    <a:pt x="2643580" y="646170"/>
                  </a:lnTo>
                  <a:lnTo>
                    <a:pt x="2638699" y="657680"/>
                  </a:lnTo>
                  <a:lnTo>
                    <a:pt x="2625512" y="663016"/>
                  </a:lnTo>
                  <a:lnTo>
                    <a:pt x="2621357" y="673047"/>
                  </a:lnTo>
                  <a:lnTo>
                    <a:pt x="2609094" y="678126"/>
                  </a:lnTo>
                  <a:lnTo>
                    <a:pt x="2604910" y="688228"/>
                  </a:lnTo>
                  <a:lnTo>
                    <a:pt x="2594573" y="692510"/>
                  </a:lnTo>
                  <a:lnTo>
                    <a:pt x="2589729" y="704490"/>
                  </a:lnTo>
                  <a:lnTo>
                    <a:pt x="2579598" y="708788"/>
                  </a:lnTo>
                  <a:lnTo>
                    <a:pt x="2573991" y="722018"/>
                  </a:lnTo>
                  <a:lnTo>
                    <a:pt x="2559598" y="727844"/>
                  </a:lnTo>
                  <a:lnTo>
                    <a:pt x="2555571" y="737569"/>
                  </a:lnTo>
                  <a:lnTo>
                    <a:pt x="2545467" y="741754"/>
                  </a:lnTo>
                  <a:lnTo>
                    <a:pt x="2540389" y="754015"/>
                  </a:lnTo>
                  <a:lnTo>
                    <a:pt x="2528125" y="759095"/>
                  </a:lnTo>
                  <a:lnTo>
                    <a:pt x="2523941" y="769197"/>
                  </a:lnTo>
                  <a:lnTo>
                    <a:pt x="2514833" y="772970"/>
                  </a:lnTo>
                  <a:lnTo>
                    <a:pt x="2508759" y="787989"/>
                  </a:lnTo>
                  <a:lnTo>
                    <a:pt x="2500901" y="791323"/>
                  </a:lnTo>
                  <a:lnTo>
                    <a:pt x="2495553" y="803356"/>
                  </a:lnTo>
                  <a:lnTo>
                    <a:pt x="2485371" y="807286"/>
                  </a:lnTo>
                  <a:lnTo>
                    <a:pt x="2479661" y="821068"/>
                  </a:lnTo>
                  <a:lnTo>
                    <a:pt x="2470297" y="824947"/>
                  </a:lnTo>
                  <a:lnTo>
                    <a:pt x="2464481" y="839676"/>
                  </a:lnTo>
                  <a:lnTo>
                    <a:pt x="2453730" y="844346"/>
                  </a:lnTo>
                  <a:lnTo>
                    <a:pt x="2449113" y="855227"/>
                  </a:lnTo>
                  <a:lnTo>
                    <a:pt x="2441781" y="858192"/>
                  </a:lnTo>
                  <a:lnTo>
                    <a:pt x="2435381" y="874019"/>
                  </a:lnTo>
                  <a:lnTo>
                    <a:pt x="2425956" y="878019"/>
                  </a:lnTo>
                  <a:lnTo>
                    <a:pt x="2420200" y="891916"/>
                  </a:lnTo>
                  <a:lnTo>
                    <a:pt x="2413560" y="894666"/>
                  </a:lnTo>
                  <a:lnTo>
                    <a:pt x="2407363" y="910337"/>
                  </a:lnTo>
                  <a:lnTo>
                    <a:pt x="2396269" y="915150"/>
                  </a:lnTo>
                  <a:lnTo>
                    <a:pt x="2391102" y="928235"/>
                  </a:lnTo>
                  <a:lnTo>
                    <a:pt x="2383529" y="931525"/>
                  </a:lnTo>
                  <a:lnTo>
                    <a:pt x="2378451" y="943787"/>
                  </a:lnTo>
                  <a:lnTo>
                    <a:pt x="2372646" y="946191"/>
                  </a:lnTo>
                  <a:lnTo>
                    <a:pt x="2365613" y="962763"/>
                  </a:lnTo>
                  <a:lnTo>
                    <a:pt x="2355602" y="966812"/>
                  </a:lnTo>
                  <a:lnTo>
                    <a:pt x="2349352" y="982636"/>
                  </a:lnTo>
                  <a:lnTo>
                    <a:pt x="2343697" y="985092"/>
                  </a:lnTo>
                  <a:lnTo>
                    <a:pt x="2336701" y="1001983"/>
                  </a:lnTo>
                  <a:lnTo>
                    <a:pt x="2330245" y="1004656"/>
                  </a:lnTo>
                  <a:lnTo>
                    <a:pt x="2323865" y="1019695"/>
                  </a:lnTo>
                  <a:lnTo>
                    <a:pt x="2316533" y="1022659"/>
                  </a:lnTo>
                  <a:lnTo>
                    <a:pt x="2310133" y="1038486"/>
                  </a:lnTo>
                  <a:lnTo>
                    <a:pt x="2303779" y="1041182"/>
                  </a:lnTo>
                  <a:lnTo>
                    <a:pt x="2297482" y="1056383"/>
                  </a:lnTo>
                  <a:lnTo>
                    <a:pt x="2292037" y="1058639"/>
                  </a:lnTo>
                  <a:lnTo>
                    <a:pt x="2284645" y="1077335"/>
                  </a:lnTo>
                  <a:lnTo>
                    <a:pt x="2280214" y="1079257"/>
                  </a:lnTo>
                  <a:lnTo>
                    <a:pt x="2273444" y="1095602"/>
                  </a:lnTo>
                  <a:lnTo>
                    <a:pt x="2267029" y="1098259"/>
                  </a:lnTo>
                  <a:lnTo>
                    <a:pt x="2260793" y="1113314"/>
                  </a:lnTo>
                  <a:lnTo>
                    <a:pt x="2255357" y="1115565"/>
                  </a:lnTo>
                  <a:lnTo>
                    <a:pt x="2255738" y="1116483"/>
                  </a:lnTo>
                  <a:cubicBezTo>
                    <a:pt x="2255738" y="1123645"/>
                    <a:pt x="2252835" y="1130128"/>
                    <a:pt x="2248141" y="1134822"/>
                  </a:cubicBezTo>
                  <a:lnTo>
                    <a:pt x="2244756" y="1136223"/>
                  </a:lnTo>
                  <a:lnTo>
                    <a:pt x="2237835" y="1152534"/>
                  </a:lnTo>
                  <a:lnTo>
                    <a:pt x="2231457" y="1155113"/>
                  </a:lnTo>
                  <a:lnTo>
                    <a:pt x="2231701" y="1155702"/>
                  </a:lnTo>
                  <a:cubicBezTo>
                    <a:pt x="2231701" y="1162864"/>
                    <a:pt x="2228797" y="1169348"/>
                    <a:pt x="2224104" y="1174041"/>
                  </a:cubicBezTo>
                  <a:lnTo>
                    <a:pt x="2221277" y="1175213"/>
                  </a:lnTo>
                  <a:lnTo>
                    <a:pt x="2221579" y="1175944"/>
                  </a:lnTo>
                  <a:cubicBezTo>
                    <a:pt x="2221579" y="1183106"/>
                    <a:pt x="2218676" y="1189590"/>
                    <a:pt x="2213983" y="1194283"/>
                  </a:cubicBezTo>
                  <a:lnTo>
                    <a:pt x="2211234" y="1195421"/>
                  </a:lnTo>
                  <a:lnTo>
                    <a:pt x="2203306" y="1213260"/>
                  </a:lnTo>
                  <a:lnTo>
                    <a:pt x="2197383" y="1215546"/>
                  </a:lnTo>
                  <a:lnTo>
                    <a:pt x="2189945" y="1233502"/>
                  </a:lnTo>
                  <a:lnTo>
                    <a:pt x="2186904" y="1234761"/>
                  </a:lnTo>
                  <a:lnTo>
                    <a:pt x="2187420" y="1236038"/>
                  </a:lnTo>
                  <a:cubicBezTo>
                    <a:pt x="2187420" y="1243375"/>
                    <a:pt x="2184517" y="1250016"/>
                    <a:pt x="2179824" y="1254824"/>
                  </a:cubicBezTo>
                  <a:lnTo>
                    <a:pt x="2177182" y="1255946"/>
                  </a:lnTo>
                  <a:lnTo>
                    <a:pt x="2169703" y="1274881"/>
                  </a:lnTo>
                  <a:lnTo>
                    <a:pt x="2166815" y="1276137"/>
                  </a:lnTo>
                  <a:lnTo>
                    <a:pt x="2159397" y="1294043"/>
                  </a:lnTo>
                  <a:lnTo>
                    <a:pt x="2155582" y="1295623"/>
                  </a:lnTo>
                  <a:lnTo>
                    <a:pt x="2155792" y="1296132"/>
                  </a:lnTo>
                  <a:cubicBezTo>
                    <a:pt x="2155792" y="1303294"/>
                    <a:pt x="2152889" y="1309778"/>
                    <a:pt x="2148196" y="1314471"/>
                  </a:cubicBezTo>
                  <a:lnTo>
                    <a:pt x="2145155" y="1315730"/>
                  </a:lnTo>
                  <a:lnTo>
                    <a:pt x="2145671" y="1317007"/>
                  </a:lnTo>
                  <a:cubicBezTo>
                    <a:pt x="2145671" y="1324343"/>
                    <a:pt x="2142768" y="1330985"/>
                    <a:pt x="2138075" y="1335793"/>
                  </a:cubicBezTo>
                  <a:lnTo>
                    <a:pt x="2135192" y="1337016"/>
                  </a:lnTo>
                  <a:lnTo>
                    <a:pt x="2135550" y="1337881"/>
                  </a:lnTo>
                  <a:cubicBezTo>
                    <a:pt x="2135550" y="1345043"/>
                    <a:pt x="2132647" y="1351527"/>
                    <a:pt x="2127954" y="1356220"/>
                  </a:cubicBezTo>
                  <a:lnTo>
                    <a:pt x="2127063" y="1356589"/>
                  </a:lnTo>
                  <a:lnTo>
                    <a:pt x="2127960" y="1358756"/>
                  </a:lnTo>
                  <a:cubicBezTo>
                    <a:pt x="2127960" y="1366092"/>
                    <a:pt x="2124986" y="1372734"/>
                    <a:pt x="2120178" y="1377542"/>
                  </a:cubicBezTo>
                  <a:lnTo>
                    <a:pt x="2116363" y="1379122"/>
                  </a:lnTo>
                  <a:lnTo>
                    <a:pt x="2116573" y="1379631"/>
                  </a:lnTo>
                  <a:cubicBezTo>
                    <a:pt x="2116573" y="1386793"/>
                    <a:pt x="2113670" y="1393277"/>
                    <a:pt x="2108977" y="1397970"/>
                  </a:cubicBezTo>
                  <a:lnTo>
                    <a:pt x="2105536" y="1399396"/>
                  </a:lnTo>
                  <a:lnTo>
                    <a:pt x="2106453" y="1401770"/>
                  </a:lnTo>
                  <a:cubicBezTo>
                    <a:pt x="2106453" y="1409456"/>
                    <a:pt x="2103549" y="1416414"/>
                    <a:pt x="2098856" y="1421452"/>
                  </a:cubicBezTo>
                  <a:lnTo>
                    <a:pt x="2098000" y="1421832"/>
                  </a:lnTo>
                  <a:lnTo>
                    <a:pt x="2098861" y="1423911"/>
                  </a:lnTo>
                  <a:cubicBezTo>
                    <a:pt x="2098861" y="1431073"/>
                    <a:pt x="2095958" y="1437557"/>
                    <a:pt x="2091265" y="1442250"/>
                  </a:cubicBezTo>
                  <a:lnTo>
                    <a:pt x="2090337" y="1442635"/>
                  </a:lnTo>
                  <a:lnTo>
                    <a:pt x="2091270" y="1444786"/>
                  </a:lnTo>
                  <a:cubicBezTo>
                    <a:pt x="2091270" y="1452122"/>
                    <a:pt x="2088155" y="1458764"/>
                    <a:pt x="2083118" y="1463572"/>
                  </a:cubicBezTo>
                  <a:lnTo>
                    <a:pt x="2080674" y="1464539"/>
                  </a:lnTo>
                  <a:lnTo>
                    <a:pt x="2081150" y="1465660"/>
                  </a:lnTo>
                  <a:cubicBezTo>
                    <a:pt x="2081150" y="1472822"/>
                    <a:pt x="2078175" y="1479306"/>
                    <a:pt x="2073368" y="1483999"/>
                  </a:cubicBezTo>
                  <a:lnTo>
                    <a:pt x="2071170" y="1484888"/>
                  </a:lnTo>
                  <a:lnTo>
                    <a:pt x="2072293" y="1487800"/>
                  </a:lnTo>
                  <a:cubicBezTo>
                    <a:pt x="2072293" y="1495485"/>
                    <a:pt x="2069390" y="1502443"/>
                    <a:pt x="2064697" y="1507481"/>
                  </a:cubicBezTo>
                  <a:lnTo>
                    <a:pt x="2063841" y="1507861"/>
                  </a:lnTo>
                  <a:lnTo>
                    <a:pt x="2064703" y="1509940"/>
                  </a:lnTo>
                  <a:cubicBezTo>
                    <a:pt x="2064703" y="1517102"/>
                    <a:pt x="2061799" y="1523586"/>
                    <a:pt x="2057106" y="1528279"/>
                  </a:cubicBezTo>
                  <a:lnTo>
                    <a:pt x="2056233" y="1528641"/>
                  </a:lnTo>
                  <a:lnTo>
                    <a:pt x="2057112" y="1530814"/>
                  </a:lnTo>
                  <a:cubicBezTo>
                    <a:pt x="2057112" y="1538151"/>
                    <a:pt x="2054209" y="1544793"/>
                    <a:pt x="2049515" y="1549601"/>
                  </a:cubicBezTo>
                  <a:lnTo>
                    <a:pt x="2047859" y="1550304"/>
                  </a:lnTo>
                  <a:lnTo>
                    <a:pt x="2049521" y="1554219"/>
                  </a:lnTo>
                  <a:cubicBezTo>
                    <a:pt x="2049521" y="1561382"/>
                    <a:pt x="2046547" y="1567865"/>
                    <a:pt x="2041740" y="1572559"/>
                  </a:cubicBezTo>
                  <a:lnTo>
                    <a:pt x="2040755" y="1572957"/>
                  </a:lnTo>
                  <a:lnTo>
                    <a:pt x="2041930" y="1575726"/>
                  </a:lnTo>
                  <a:cubicBezTo>
                    <a:pt x="2041930" y="1582888"/>
                    <a:pt x="2038956" y="1589372"/>
                    <a:pt x="2034148" y="1594065"/>
                  </a:cubicBezTo>
                  <a:lnTo>
                    <a:pt x="2031655" y="1595074"/>
                  </a:lnTo>
                  <a:lnTo>
                    <a:pt x="2033074" y="1598499"/>
                  </a:lnTo>
                  <a:cubicBezTo>
                    <a:pt x="2033074" y="1605661"/>
                    <a:pt x="2030171" y="1612145"/>
                    <a:pt x="2025477" y="1616838"/>
                  </a:cubicBezTo>
                  <a:lnTo>
                    <a:pt x="2024362" y="1617300"/>
                  </a:lnTo>
                  <a:lnTo>
                    <a:pt x="2025483" y="1620006"/>
                  </a:lnTo>
                  <a:lnTo>
                    <a:pt x="2018236" y="1637502"/>
                  </a:lnTo>
                  <a:lnTo>
                    <a:pt x="2020422" y="1642779"/>
                  </a:lnTo>
                  <a:cubicBezTo>
                    <a:pt x="2020422" y="1649941"/>
                    <a:pt x="2017519" y="1656425"/>
                    <a:pt x="2012826" y="1661118"/>
                  </a:cubicBezTo>
                  <a:lnTo>
                    <a:pt x="2011711" y="1661579"/>
                  </a:lnTo>
                  <a:lnTo>
                    <a:pt x="2012832" y="1664286"/>
                  </a:lnTo>
                  <a:lnTo>
                    <a:pt x="2005559" y="1681844"/>
                  </a:lnTo>
                  <a:lnTo>
                    <a:pt x="2007772" y="1687058"/>
                  </a:lnTo>
                  <a:cubicBezTo>
                    <a:pt x="2007772" y="1694220"/>
                    <a:pt x="2004798" y="1700704"/>
                    <a:pt x="1999990" y="1705397"/>
                  </a:cubicBezTo>
                  <a:lnTo>
                    <a:pt x="1998089" y="1706166"/>
                  </a:lnTo>
                  <a:lnTo>
                    <a:pt x="2000181" y="1711096"/>
                  </a:lnTo>
                  <a:lnTo>
                    <a:pt x="1992737" y="1728639"/>
                  </a:lnTo>
                  <a:lnTo>
                    <a:pt x="1993855" y="1731338"/>
                  </a:lnTo>
                  <a:lnTo>
                    <a:pt x="1986346" y="1749466"/>
                  </a:lnTo>
                  <a:lnTo>
                    <a:pt x="1988794" y="1755376"/>
                  </a:lnTo>
                  <a:lnTo>
                    <a:pt x="1981445" y="1773119"/>
                  </a:lnTo>
                  <a:lnTo>
                    <a:pt x="1983734" y="1778781"/>
                  </a:lnTo>
                  <a:lnTo>
                    <a:pt x="1976445" y="1796807"/>
                  </a:lnTo>
                  <a:lnTo>
                    <a:pt x="1978673" y="1802186"/>
                  </a:lnTo>
                  <a:lnTo>
                    <a:pt x="1971324" y="1819930"/>
                  </a:lnTo>
                  <a:lnTo>
                    <a:pt x="1973613" y="1825591"/>
                  </a:lnTo>
                  <a:lnTo>
                    <a:pt x="1966629" y="1842862"/>
                  </a:lnTo>
                  <a:lnTo>
                    <a:pt x="1968552" y="1847732"/>
                  </a:lnTo>
                  <a:lnTo>
                    <a:pt x="1961455" y="1865702"/>
                  </a:lnTo>
                  <a:lnTo>
                    <a:pt x="1963493" y="1870503"/>
                  </a:lnTo>
                  <a:lnTo>
                    <a:pt x="1956130" y="1887853"/>
                  </a:lnTo>
                  <a:lnTo>
                    <a:pt x="1958432" y="1893276"/>
                  </a:lnTo>
                  <a:lnTo>
                    <a:pt x="1951473" y="1909677"/>
                  </a:lnTo>
                  <a:lnTo>
                    <a:pt x="1954636" y="1917314"/>
                  </a:lnTo>
                  <a:lnTo>
                    <a:pt x="1947390" y="1934809"/>
                  </a:lnTo>
                  <a:lnTo>
                    <a:pt x="1949575" y="1940085"/>
                  </a:lnTo>
                  <a:lnTo>
                    <a:pt x="1943163" y="1955563"/>
                  </a:lnTo>
                  <a:lnTo>
                    <a:pt x="1947045" y="1965389"/>
                  </a:lnTo>
                  <a:lnTo>
                    <a:pt x="1941117" y="1980398"/>
                  </a:lnTo>
                  <a:lnTo>
                    <a:pt x="1944515" y="1988793"/>
                  </a:lnTo>
                  <a:lnTo>
                    <a:pt x="1936963" y="2007450"/>
                  </a:lnTo>
                  <a:lnTo>
                    <a:pt x="1939454" y="2013463"/>
                  </a:lnTo>
                  <a:lnTo>
                    <a:pt x="1933384" y="2028116"/>
                  </a:lnTo>
                  <a:lnTo>
                    <a:pt x="1936923" y="2036868"/>
                  </a:lnTo>
                  <a:lnTo>
                    <a:pt x="1930884" y="2051803"/>
                  </a:lnTo>
                  <a:lnTo>
                    <a:pt x="1934393" y="2060274"/>
                  </a:lnTo>
                  <a:lnTo>
                    <a:pt x="1928150" y="2075346"/>
                  </a:lnTo>
                  <a:lnTo>
                    <a:pt x="1931863" y="2084311"/>
                  </a:lnTo>
                  <a:lnTo>
                    <a:pt x="1927034" y="2095967"/>
                  </a:lnTo>
                  <a:lnTo>
                    <a:pt x="1931864" y="2107083"/>
                  </a:lnTo>
                  <a:lnTo>
                    <a:pt x="1924934" y="2123033"/>
                  </a:lnTo>
                  <a:lnTo>
                    <a:pt x="1929333" y="2133651"/>
                  </a:lnTo>
                  <a:lnTo>
                    <a:pt x="1923263" y="2148304"/>
                  </a:lnTo>
                  <a:lnTo>
                    <a:pt x="1926802" y="2157057"/>
                  </a:lnTo>
                  <a:lnTo>
                    <a:pt x="1921847" y="2169313"/>
                  </a:lnTo>
                  <a:lnTo>
                    <a:pt x="1926802" y="2180461"/>
                  </a:lnTo>
                  <a:lnTo>
                    <a:pt x="1920301" y="2195086"/>
                  </a:lnTo>
                  <a:lnTo>
                    <a:pt x="1924273" y="2205131"/>
                  </a:lnTo>
                  <a:lnTo>
                    <a:pt x="1919223" y="2217901"/>
                  </a:lnTo>
                  <a:lnTo>
                    <a:pt x="1924273" y="2229802"/>
                  </a:lnTo>
                  <a:lnTo>
                    <a:pt x="1919055" y="2242100"/>
                  </a:lnTo>
                  <a:lnTo>
                    <a:pt x="1924272" y="2253839"/>
                  </a:lnTo>
                  <a:lnTo>
                    <a:pt x="1917485" y="2269107"/>
                  </a:lnTo>
                  <a:lnTo>
                    <a:pt x="1921743" y="2279142"/>
                  </a:lnTo>
                  <a:lnTo>
                    <a:pt x="1916643" y="2291161"/>
                  </a:lnTo>
                  <a:lnTo>
                    <a:pt x="1921743" y="2303180"/>
                  </a:lnTo>
                  <a:cubicBezTo>
                    <a:pt x="1921743" y="2317504"/>
                    <a:pt x="1909847" y="2329115"/>
                    <a:pt x="1895174" y="2329115"/>
                  </a:cubicBezTo>
                  <a:cubicBezTo>
                    <a:pt x="1880501" y="2329115"/>
                    <a:pt x="1868606" y="2317504"/>
                    <a:pt x="1868606" y="2303180"/>
                  </a:cubicBezTo>
                  <a:lnTo>
                    <a:pt x="1873706" y="2291161"/>
                  </a:lnTo>
                  <a:lnTo>
                    <a:pt x="1868606" y="2279142"/>
                  </a:lnTo>
                  <a:lnTo>
                    <a:pt x="1874099" y="2266196"/>
                  </a:lnTo>
                  <a:lnTo>
                    <a:pt x="1868606" y="2253839"/>
                  </a:lnTo>
                  <a:lnTo>
                    <a:pt x="1875119" y="2239187"/>
                  </a:lnTo>
                  <a:lnTo>
                    <a:pt x="1871136" y="2229802"/>
                  </a:lnTo>
                  <a:lnTo>
                    <a:pt x="1876186" y="2217901"/>
                  </a:lnTo>
                  <a:lnTo>
                    <a:pt x="1871136" y="2205131"/>
                  </a:lnTo>
                  <a:lnTo>
                    <a:pt x="1876299" y="2192075"/>
                  </a:lnTo>
                  <a:lnTo>
                    <a:pt x="1871136" y="2180461"/>
                  </a:lnTo>
                  <a:lnTo>
                    <a:pt x="1878079" y="2164842"/>
                  </a:lnTo>
                  <a:lnTo>
                    <a:pt x="1874931" y="2157057"/>
                  </a:lnTo>
                  <a:lnTo>
                    <a:pt x="1880970" y="2142122"/>
                  </a:lnTo>
                  <a:lnTo>
                    <a:pt x="1877462" y="2133651"/>
                  </a:lnTo>
                  <a:lnTo>
                    <a:pt x="1883095" y="2120051"/>
                  </a:lnTo>
                  <a:lnTo>
                    <a:pt x="1877462" y="2107083"/>
                  </a:lnTo>
                  <a:lnTo>
                    <a:pt x="1883585" y="2092986"/>
                  </a:lnTo>
                  <a:lnTo>
                    <a:pt x="1879992" y="2084311"/>
                  </a:lnTo>
                  <a:lnTo>
                    <a:pt x="1886235" y="2069238"/>
                  </a:lnTo>
                  <a:lnTo>
                    <a:pt x="1882522" y="2060274"/>
                  </a:lnTo>
                  <a:lnTo>
                    <a:pt x="1888592" y="2045620"/>
                  </a:lnTo>
                  <a:lnTo>
                    <a:pt x="1885052" y="2036868"/>
                  </a:lnTo>
                  <a:lnTo>
                    <a:pt x="1891091" y="2021933"/>
                  </a:lnTo>
                  <a:lnTo>
                    <a:pt x="1887583" y="2013463"/>
                  </a:lnTo>
                  <a:lnTo>
                    <a:pt x="1893913" y="1998180"/>
                  </a:lnTo>
                  <a:lnTo>
                    <a:pt x="1890113" y="1988793"/>
                  </a:lnTo>
                  <a:lnTo>
                    <a:pt x="1897353" y="1970908"/>
                  </a:lnTo>
                  <a:lnTo>
                    <a:pt x="1895173" y="1965389"/>
                  </a:lnTo>
                  <a:lnTo>
                    <a:pt x="1901524" y="1949308"/>
                  </a:lnTo>
                  <a:lnTo>
                    <a:pt x="1897704" y="1940085"/>
                  </a:lnTo>
                  <a:lnTo>
                    <a:pt x="1904950" y="1922589"/>
                  </a:lnTo>
                  <a:lnTo>
                    <a:pt x="1902765" y="1917314"/>
                  </a:lnTo>
                  <a:lnTo>
                    <a:pt x="1909053" y="1902132"/>
                  </a:lnTo>
                  <a:lnTo>
                    <a:pt x="1905295" y="1893276"/>
                  </a:lnTo>
                  <a:lnTo>
                    <a:pt x="1912657" y="1875926"/>
                  </a:lnTo>
                  <a:lnTo>
                    <a:pt x="1910356" y="1870503"/>
                  </a:lnTo>
                  <a:cubicBezTo>
                    <a:pt x="1910356" y="1863341"/>
                    <a:pt x="1913329" y="1856857"/>
                    <a:pt x="1918137" y="1852164"/>
                  </a:cubicBezTo>
                  <a:lnTo>
                    <a:pt x="1918391" y="1852061"/>
                  </a:lnTo>
                  <a:lnTo>
                    <a:pt x="1916681" y="1847732"/>
                  </a:lnTo>
                  <a:lnTo>
                    <a:pt x="1923605" y="1830200"/>
                  </a:lnTo>
                  <a:lnTo>
                    <a:pt x="1921742" y="1825591"/>
                  </a:lnTo>
                  <a:lnTo>
                    <a:pt x="1929031" y="1807565"/>
                  </a:lnTo>
                  <a:lnTo>
                    <a:pt x="1926802" y="1802186"/>
                  </a:lnTo>
                  <a:lnTo>
                    <a:pt x="1934152" y="1784442"/>
                  </a:lnTo>
                  <a:lnTo>
                    <a:pt x="1931863" y="1778781"/>
                  </a:lnTo>
                  <a:lnTo>
                    <a:pt x="1939152" y="1760755"/>
                  </a:lnTo>
                  <a:lnTo>
                    <a:pt x="1936923" y="1755376"/>
                  </a:lnTo>
                  <a:lnTo>
                    <a:pt x="1944431" y="1737248"/>
                  </a:lnTo>
                  <a:lnTo>
                    <a:pt x="1941984" y="1731338"/>
                  </a:lnTo>
                  <a:lnTo>
                    <a:pt x="1948726" y="1715060"/>
                  </a:lnTo>
                  <a:lnTo>
                    <a:pt x="1947045" y="1711096"/>
                  </a:lnTo>
                  <a:cubicBezTo>
                    <a:pt x="1947045" y="1703934"/>
                    <a:pt x="1950018" y="1697450"/>
                    <a:pt x="1954826" y="1692757"/>
                  </a:cubicBezTo>
                  <a:lnTo>
                    <a:pt x="1956727" y="1691988"/>
                  </a:lnTo>
                  <a:lnTo>
                    <a:pt x="1954635" y="1687058"/>
                  </a:lnTo>
                  <a:cubicBezTo>
                    <a:pt x="1954635" y="1679896"/>
                    <a:pt x="1957609" y="1673412"/>
                    <a:pt x="1962417" y="1668719"/>
                  </a:cubicBezTo>
                  <a:lnTo>
                    <a:pt x="1962743" y="1668587"/>
                  </a:lnTo>
                  <a:lnTo>
                    <a:pt x="1960961" y="1664286"/>
                  </a:lnTo>
                  <a:cubicBezTo>
                    <a:pt x="1960961" y="1657124"/>
                    <a:pt x="1963864" y="1650640"/>
                    <a:pt x="1968558" y="1645947"/>
                  </a:cubicBezTo>
                  <a:lnTo>
                    <a:pt x="1969672" y="1645485"/>
                  </a:lnTo>
                  <a:lnTo>
                    <a:pt x="1968551" y="1642779"/>
                  </a:lnTo>
                  <a:lnTo>
                    <a:pt x="1975798" y="1625284"/>
                  </a:lnTo>
                  <a:lnTo>
                    <a:pt x="1973612" y="1620006"/>
                  </a:lnTo>
                  <a:cubicBezTo>
                    <a:pt x="1973612" y="1612844"/>
                    <a:pt x="1976514" y="1606361"/>
                    <a:pt x="1981208" y="1601667"/>
                  </a:cubicBezTo>
                  <a:lnTo>
                    <a:pt x="1982323" y="1601205"/>
                  </a:lnTo>
                  <a:lnTo>
                    <a:pt x="1981203" y="1598499"/>
                  </a:lnTo>
                  <a:cubicBezTo>
                    <a:pt x="1981203" y="1591337"/>
                    <a:pt x="1984105" y="1584853"/>
                    <a:pt x="1988799" y="1580160"/>
                  </a:cubicBezTo>
                  <a:lnTo>
                    <a:pt x="1990394" y="1579498"/>
                  </a:lnTo>
                  <a:lnTo>
                    <a:pt x="1988794" y="1575726"/>
                  </a:lnTo>
                  <a:cubicBezTo>
                    <a:pt x="1988794" y="1568564"/>
                    <a:pt x="1991768" y="1562080"/>
                    <a:pt x="1996576" y="1557387"/>
                  </a:cubicBezTo>
                  <a:lnTo>
                    <a:pt x="1997560" y="1556990"/>
                  </a:lnTo>
                  <a:lnTo>
                    <a:pt x="1996384" y="1554219"/>
                  </a:lnTo>
                  <a:cubicBezTo>
                    <a:pt x="1996384" y="1547057"/>
                    <a:pt x="1999358" y="1540574"/>
                    <a:pt x="2004166" y="1535880"/>
                  </a:cubicBezTo>
                  <a:lnTo>
                    <a:pt x="2006851" y="1534795"/>
                  </a:lnTo>
                  <a:lnTo>
                    <a:pt x="2005241" y="1530814"/>
                  </a:lnTo>
                  <a:cubicBezTo>
                    <a:pt x="2005241" y="1523478"/>
                    <a:pt x="2008143" y="1516835"/>
                    <a:pt x="2012837" y="1512027"/>
                  </a:cubicBezTo>
                  <a:lnTo>
                    <a:pt x="2013568" y="1511717"/>
                  </a:lnTo>
                  <a:lnTo>
                    <a:pt x="2012831" y="1509940"/>
                  </a:lnTo>
                  <a:cubicBezTo>
                    <a:pt x="2012831" y="1502778"/>
                    <a:pt x="2015734" y="1496294"/>
                    <a:pt x="2020428" y="1491601"/>
                  </a:cubicBezTo>
                  <a:lnTo>
                    <a:pt x="2021688" y="1491078"/>
                  </a:lnTo>
                  <a:lnTo>
                    <a:pt x="2020422" y="1487800"/>
                  </a:lnTo>
                  <a:cubicBezTo>
                    <a:pt x="2020422" y="1480113"/>
                    <a:pt x="2023325" y="1473155"/>
                    <a:pt x="2028019" y="1468119"/>
                  </a:cubicBezTo>
                  <a:lnTo>
                    <a:pt x="2028891" y="1467730"/>
                  </a:lnTo>
                  <a:lnTo>
                    <a:pt x="2028013" y="1465660"/>
                  </a:lnTo>
                  <a:cubicBezTo>
                    <a:pt x="2028013" y="1458498"/>
                    <a:pt x="2030987" y="1452014"/>
                    <a:pt x="2035795" y="1447321"/>
                  </a:cubicBezTo>
                  <a:lnTo>
                    <a:pt x="2036568" y="1447008"/>
                  </a:lnTo>
                  <a:lnTo>
                    <a:pt x="2035604" y="1444786"/>
                  </a:lnTo>
                  <a:cubicBezTo>
                    <a:pt x="2035604" y="1437449"/>
                    <a:pt x="2038719" y="1430807"/>
                    <a:pt x="2043756" y="1425999"/>
                  </a:cubicBezTo>
                  <a:lnTo>
                    <a:pt x="2047278" y="1424606"/>
                  </a:lnTo>
                  <a:lnTo>
                    <a:pt x="2046991" y="1423911"/>
                  </a:lnTo>
                  <a:cubicBezTo>
                    <a:pt x="2046991" y="1416749"/>
                    <a:pt x="2049893" y="1410265"/>
                    <a:pt x="2054587" y="1405572"/>
                  </a:cubicBezTo>
                  <a:lnTo>
                    <a:pt x="2055847" y="1405049"/>
                  </a:lnTo>
                  <a:lnTo>
                    <a:pt x="2054581" y="1401770"/>
                  </a:lnTo>
                  <a:cubicBezTo>
                    <a:pt x="2054581" y="1394084"/>
                    <a:pt x="2057484" y="1387126"/>
                    <a:pt x="2062178" y="1382089"/>
                  </a:cubicBezTo>
                  <a:lnTo>
                    <a:pt x="2065169" y="1380759"/>
                  </a:lnTo>
                  <a:lnTo>
                    <a:pt x="2064703" y="1379631"/>
                  </a:lnTo>
                  <a:cubicBezTo>
                    <a:pt x="2064703" y="1372469"/>
                    <a:pt x="2067605" y="1365985"/>
                    <a:pt x="2072299" y="1361292"/>
                  </a:cubicBezTo>
                  <a:lnTo>
                    <a:pt x="2075350" y="1360027"/>
                  </a:lnTo>
                  <a:lnTo>
                    <a:pt x="2074824" y="1358756"/>
                  </a:lnTo>
                  <a:cubicBezTo>
                    <a:pt x="2074824" y="1351419"/>
                    <a:pt x="2077797" y="1344777"/>
                    <a:pt x="2082605" y="1339969"/>
                  </a:cubicBezTo>
                  <a:lnTo>
                    <a:pt x="2084260" y="1339283"/>
                  </a:lnTo>
                  <a:lnTo>
                    <a:pt x="2083679" y="1337881"/>
                  </a:lnTo>
                  <a:cubicBezTo>
                    <a:pt x="2083679" y="1330719"/>
                    <a:pt x="2086582" y="1324235"/>
                    <a:pt x="2091275" y="1319542"/>
                  </a:cubicBezTo>
                  <a:lnTo>
                    <a:pt x="2094316" y="1318282"/>
                  </a:lnTo>
                  <a:lnTo>
                    <a:pt x="2093800" y="1317007"/>
                  </a:lnTo>
                  <a:cubicBezTo>
                    <a:pt x="2093800" y="1309670"/>
                    <a:pt x="2096703" y="1303028"/>
                    <a:pt x="2101397" y="1298220"/>
                  </a:cubicBezTo>
                  <a:lnTo>
                    <a:pt x="2104279" y="1296996"/>
                  </a:lnTo>
                  <a:lnTo>
                    <a:pt x="2103921" y="1296132"/>
                  </a:lnTo>
                  <a:cubicBezTo>
                    <a:pt x="2103921" y="1288970"/>
                    <a:pt x="2106824" y="1282486"/>
                    <a:pt x="2111518" y="1277793"/>
                  </a:cubicBezTo>
                  <a:lnTo>
                    <a:pt x="2114569" y="1276528"/>
                  </a:lnTo>
                  <a:lnTo>
                    <a:pt x="2114043" y="1275257"/>
                  </a:lnTo>
                  <a:cubicBezTo>
                    <a:pt x="2114043" y="1267920"/>
                    <a:pt x="2117016" y="1261278"/>
                    <a:pt x="2121824" y="1256470"/>
                  </a:cubicBezTo>
                  <a:lnTo>
                    <a:pt x="2125745" y="1254846"/>
                  </a:lnTo>
                  <a:lnTo>
                    <a:pt x="2133025" y="1236413"/>
                  </a:lnTo>
                  <a:lnTo>
                    <a:pt x="2135903" y="1235163"/>
                  </a:lnTo>
                  <a:lnTo>
                    <a:pt x="2143146" y="1217251"/>
                  </a:lnTo>
                  <a:lnTo>
                    <a:pt x="2146028" y="1216028"/>
                  </a:lnTo>
                  <a:lnTo>
                    <a:pt x="2145671" y="1215163"/>
                  </a:lnTo>
                  <a:cubicBezTo>
                    <a:pt x="2145671" y="1208001"/>
                    <a:pt x="2148573" y="1201517"/>
                    <a:pt x="2153267" y="1196824"/>
                  </a:cubicBezTo>
                  <a:lnTo>
                    <a:pt x="2156113" y="1195645"/>
                  </a:lnTo>
                  <a:lnTo>
                    <a:pt x="2155791" y="1194921"/>
                  </a:lnTo>
                  <a:cubicBezTo>
                    <a:pt x="2155791" y="1187759"/>
                    <a:pt x="2158907" y="1181275"/>
                    <a:pt x="2163943" y="1176582"/>
                  </a:cubicBezTo>
                  <a:lnTo>
                    <a:pt x="2170491" y="1174054"/>
                  </a:lnTo>
                  <a:lnTo>
                    <a:pt x="2177305" y="1157605"/>
                  </a:lnTo>
                  <a:lnTo>
                    <a:pt x="2180132" y="1156434"/>
                  </a:lnTo>
                  <a:lnTo>
                    <a:pt x="2179829" y="1155702"/>
                  </a:lnTo>
                  <a:cubicBezTo>
                    <a:pt x="2179829" y="1148540"/>
                    <a:pt x="2182732" y="1142056"/>
                    <a:pt x="2187426" y="1137363"/>
                  </a:cubicBezTo>
                  <a:lnTo>
                    <a:pt x="2192868" y="1135109"/>
                  </a:lnTo>
                  <a:lnTo>
                    <a:pt x="2192481" y="1134194"/>
                  </a:lnTo>
                  <a:cubicBezTo>
                    <a:pt x="2192481" y="1127032"/>
                    <a:pt x="2195454" y="1120549"/>
                    <a:pt x="2200262" y="1115855"/>
                  </a:cubicBezTo>
                  <a:lnTo>
                    <a:pt x="2204903" y="1113979"/>
                  </a:lnTo>
                  <a:lnTo>
                    <a:pt x="2211463" y="1098143"/>
                  </a:lnTo>
                  <a:lnTo>
                    <a:pt x="2216898" y="1095892"/>
                  </a:lnTo>
                  <a:lnTo>
                    <a:pt x="2216518" y="1094975"/>
                  </a:lnTo>
                  <a:cubicBezTo>
                    <a:pt x="2216518" y="1087813"/>
                    <a:pt x="2219421" y="1081329"/>
                    <a:pt x="2224115" y="1076636"/>
                  </a:cubicBezTo>
                  <a:lnTo>
                    <a:pt x="2230530" y="1073978"/>
                  </a:lnTo>
                  <a:lnTo>
                    <a:pt x="2236766" y="1058924"/>
                  </a:lnTo>
                  <a:lnTo>
                    <a:pt x="2239366" y="1057846"/>
                  </a:lnTo>
                  <a:lnTo>
                    <a:pt x="2239291" y="1057654"/>
                  </a:lnTo>
                  <a:cubicBezTo>
                    <a:pt x="2239291" y="1049967"/>
                    <a:pt x="2242264" y="1043009"/>
                    <a:pt x="2247072" y="1037972"/>
                  </a:cubicBezTo>
                  <a:lnTo>
                    <a:pt x="2254588" y="1034711"/>
                  </a:lnTo>
                  <a:lnTo>
                    <a:pt x="2260804" y="1019705"/>
                  </a:lnTo>
                  <a:lnTo>
                    <a:pt x="2266873" y="1017191"/>
                  </a:lnTo>
                  <a:lnTo>
                    <a:pt x="2273455" y="1000912"/>
                  </a:lnTo>
                  <a:lnTo>
                    <a:pt x="2279849" y="998200"/>
                  </a:lnTo>
                  <a:lnTo>
                    <a:pt x="2286291" y="983016"/>
                  </a:lnTo>
                  <a:lnTo>
                    <a:pt x="2293972" y="979911"/>
                  </a:lnTo>
                  <a:lnTo>
                    <a:pt x="2300023" y="965305"/>
                  </a:lnTo>
                  <a:lnTo>
                    <a:pt x="2305167" y="963173"/>
                  </a:lnTo>
                  <a:lnTo>
                    <a:pt x="2312674" y="944167"/>
                  </a:lnTo>
                  <a:lnTo>
                    <a:pt x="2322107" y="940070"/>
                  </a:lnTo>
                  <a:lnTo>
                    <a:pt x="2328041" y="926085"/>
                  </a:lnTo>
                  <a:lnTo>
                    <a:pt x="2335093" y="923233"/>
                  </a:lnTo>
                  <a:lnTo>
                    <a:pt x="2341773" y="907108"/>
                  </a:lnTo>
                  <a:lnTo>
                    <a:pt x="2348710" y="904235"/>
                  </a:lnTo>
                  <a:lnTo>
                    <a:pt x="2354424" y="889767"/>
                  </a:lnTo>
                  <a:lnTo>
                    <a:pt x="2364006" y="885604"/>
                  </a:lnTo>
                  <a:lnTo>
                    <a:pt x="2369790" y="870974"/>
                  </a:lnTo>
                  <a:lnTo>
                    <a:pt x="2378583" y="867160"/>
                  </a:lnTo>
                  <a:lnTo>
                    <a:pt x="2383521" y="855237"/>
                  </a:lnTo>
                  <a:lnTo>
                    <a:pt x="2392631" y="851464"/>
                  </a:lnTo>
                  <a:lnTo>
                    <a:pt x="2398703" y="836446"/>
                  </a:lnTo>
                  <a:lnTo>
                    <a:pt x="2405097" y="833733"/>
                  </a:lnTo>
                  <a:lnTo>
                    <a:pt x="2411539" y="818549"/>
                  </a:lnTo>
                  <a:lnTo>
                    <a:pt x="2422741" y="814019"/>
                  </a:lnTo>
                  <a:lnTo>
                    <a:pt x="2427801" y="801208"/>
                  </a:lnTo>
                  <a:lnTo>
                    <a:pt x="2437820" y="796855"/>
                  </a:lnTo>
                  <a:lnTo>
                    <a:pt x="2442983" y="784390"/>
                  </a:lnTo>
                  <a:lnTo>
                    <a:pt x="2449521" y="781682"/>
                  </a:lnTo>
                  <a:lnTo>
                    <a:pt x="2456190" y="766678"/>
                  </a:lnTo>
                  <a:lnTo>
                    <a:pt x="2467229" y="762417"/>
                  </a:lnTo>
                  <a:lnTo>
                    <a:pt x="2472081" y="750416"/>
                  </a:lnTo>
                  <a:lnTo>
                    <a:pt x="2481505" y="746417"/>
                  </a:lnTo>
                  <a:lnTo>
                    <a:pt x="2487263" y="732519"/>
                  </a:lnTo>
                  <a:lnTo>
                    <a:pt x="2499525" y="727439"/>
                  </a:lnTo>
                  <a:lnTo>
                    <a:pt x="2503710" y="717337"/>
                  </a:lnTo>
                  <a:lnTo>
                    <a:pt x="2513813" y="713152"/>
                  </a:lnTo>
                  <a:lnTo>
                    <a:pt x="2518891" y="700891"/>
                  </a:lnTo>
                  <a:lnTo>
                    <a:pt x="2529065" y="696677"/>
                  </a:lnTo>
                  <a:lnTo>
                    <a:pt x="2534629" y="683550"/>
                  </a:lnTo>
                  <a:lnTo>
                    <a:pt x="2548614" y="677888"/>
                  </a:lnTo>
                  <a:lnTo>
                    <a:pt x="2553050" y="666917"/>
                  </a:lnTo>
                  <a:lnTo>
                    <a:pt x="2563746" y="662378"/>
                  </a:lnTo>
                  <a:lnTo>
                    <a:pt x="2568231" y="651550"/>
                  </a:lnTo>
                  <a:lnTo>
                    <a:pt x="2580494" y="646470"/>
                  </a:lnTo>
                  <a:lnTo>
                    <a:pt x="2584679" y="636369"/>
                  </a:lnTo>
                  <a:lnTo>
                    <a:pt x="2595180" y="632019"/>
                  </a:lnTo>
                  <a:lnTo>
                    <a:pt x="2600231" y="620107"/>
                  </a:lnTo>
                  <a:lnTo>
                    <a:pt x="2613518" y="614732"/>
                  </a:lnTo>
                  <a:lnTo>
                    <a:pt x="2617758" y="604741"/>
                  </a:lnTo>
                  <a:lnTo>
                    <a:pt x="2629933" y="599817"/>
                  </a:lnTo>
                  <a:lnTo>
                    <a:pt x="2631013" y="597331"/>
                  </a:lnTo>
                  <a:lnTo>
                    <a:pt x="2617589" y="602892"/>
                  </a:lnTo>
                  <a:lnTo>
                    <a:pt x="2613581" y="613029"/>
                  </a:lnTo>
                  <a:lnTo>
                    <a:pt x="2600425" y="618738"/>
                  </a:lnTo>
                  <a:lnTo>
                    <a:pt x="2597319" y="626237"/>
                  </a:lnTo>
                  <a:lnTo>
                    <a:pt x="2583530" y="631949"/>
                  </a:lnTo>
                  <a:lnTo>
                    <a:pt x="2579608" y="641419"/>
                  </a:lnTo>
                  <a:lnTo>
                    <a:pt x="2567750" y="646330"/>
                  </a:lnTo>
                  <a:lnTo>
                    <a:pt x="2563161" y="657680"/>
                  </a:lnTo>
                  <a:lnTo>
                    <a:pt x="2552279" y="662298"/>
                  </a:lnTo>
                  <a:lnTo>
                    <a:pt x="2547609" y="673047"/>
                  </a:lnTo>
                  <a:lnTo>
                    <a:pt x="2534292" y="678306"/>
                  </a:lnTo>
                  <a:lnTo>
                    <a:pt x="2530082" y="688228"/>
                  </a:lnTo>
                  <a:lnTo>
                    <a:pt x="2518503" y="692910"/>
                  </a:lnTo>
                  <a:lnTo>
                    <a:pt x="2513820" y="704490"/>
                  </a:lnTo>
                  <a:lnTo>
                    <a:pt x="2503898" y="708700"/>
                  </a:lnTo>
                  <a:lnTo>
                    <a:pt x="2498639" y="722018"/>
                  </a:lnTo>
                  <a:lnTo>
                    <a:pt x="2486439" y="727317"/>
                  </a:lnTo>
                  <a:lnTo>
                    <a:pt x="2482193" y="737569"/>
                  </a:lnTo>
                  <a:lnTo>
                    <a:pt x="2472089" y="741754"/>
                  </a:lnTo>
                  <a:lnTo>
                    <a:pt x="2467011" y="754015"/>
                  </a:lnTo>
                  <a:lnTo>
                    <a:pt x="2456182" y="758501"/>
                  </a:lnTo>
                  <a:lnTo>
                    <a:pt x="2451644" y="769197"/>
                  </a:lnTo>
                  <a:lnTo>
                    <a:pt x="2441287" y="773385"/>
                  </a:lnTo>
                  <a:lnTo>
                    <a:pt x="2435381" y="787989"/>
                  </a:lnTo>
                  <a:lnTo>
                    <a:pt x="2424685" y="792528"/>
                  </a:lnTo>
                  <a:lnTo>
                    <a:pt x="2420200" y="803356"/>
                  </a:lnTo>
                  <a:lnTo>
                    <a:pt x="2410675" y="807302"/>
                  </a:lnTo>
                  <a:lnTo>
                    <a:pt x="2404833" y="821068"/>
                  </a:lnTo>
                  <a:lnTo>
                    <a:pt x="2394227" y="825357"/>
                  </a:lnTo>
                  <a:lnTo>
                    <a:pt x="2388572" y="839676"/>
                  </a:lnTo>
                  <a:lnTo>
                    <a:pt x="2380999" y="842965"/>
                  </a:lnTo>
                  <a:lnTo>
                    <a:pt x="2375920" y="855227"/>
                  </a:lnTo>
                  <a:lnTo>
                    <a:pt x="2366767" y="859019"/>
                  </a:lnTo>
                  <a:lnTo>
                    <a:pt x="2360553" y="874019"/>
                  </a:lnTo>
                  <a:lnTo>
                    <a:pt x="2349872" y="878443"/>
                  </a:lnTo>
                  <a:lnTo>
                    <a:pt x="2344291" y="891916"/>
                  </a:lnTo>
                  <a:lnTo>
                    <a:pt x="2337695" y="894647"/>
                  </a:lnTo>
                  <a:lnTo>
                    <a:pt x="2331640" y="910337"/>
                  </a:lnTo>
                  <a:lnTo>
                    <a:pt x="2323217" y="914081"/>
                  </a:lnTo>
                  <a:lnTo>
                    <a:pt x="2317354" y="928235"/>
                  </a:lnTo>
                  <a:lnTo>
                    <a:pt x="2307251" y="932420"/>
                  </a:lnTo>
                  <a:lnTo>
                    <a:pt x="2302543" y="943787"/>
                  </a:lnTo>
                  <a:lnTo>
                    <a:pt x="2296759" y="946182"/>
                  </a:lnTo>
                  <a:lnTo>
                    <a:pt x="2289891" y="962763"/>
                  </a:lnTo>
                  <a:lnTo>
                    <a:pt x="2282636" y="965768"/>
                  </a:lnTo>
                  <a:lnTo>
                    <a:pt x="2275974" y="982636"/>
                  </a:lnTo>
                  <a:lnTo>
                    <a:pt x="2270319" y="985092"/>
                  </a:lnTo>
                  <a:lnTo>
                    <a:pt x="2263323" y="1001983"/>
                  </a:lnTo>
                  <a:lnTo>
                    <a:pt x="2256827" y="1004673"/>
                  </a:lnTo>
                  <a:lnTo>
                    <a:pt x="2250302" y="1019695"/>
                  </a:lnTo>
                  <a:lnTo>
                    <a:pt x="2244650" y="1021927"/>
                  </a:lnTo>
                  <a:lnTo>
                    <a:pt x="2237465" y="1038486"/>
                  </a:lnTo>
                  <a:lnTo>
                    <a:pt x="2230353" y="1041298"/>
                  </a:lnTo>
                  <a:lnTo>
                    <a:pt x="2224104" y="1056383"/>
                  </a:lnTo>
                  <a:lnTo>
                    <a:pt x="2218671" y="1058634"/>
                  </a:lnTo>
                  <a:lnTo>
                    <a:pt x="2211453" y="1077335"/>
                  </a:lnTo>
                  <a:lnTo>
                    <a:pt x="2205185" y="1080121"/>
                  </a:lnTo>
                  <a:lnTo>
                    <a:pt x="2198616" y="1095602"/>
                  </a:lnTo>
                  <a:lnTo>
                    <a:pt x="2190935" y="1098708"/>
                  </a:lnTo>
                  <a:lnTo>
                    <a:pt x="2184885" y="1113314"/>
                  </a:lnTo>
                  <a:lnTo>
                    <a:pt x="2181609" y="1114670"/>
                  </a:lnTo>
                  <a:lnTo>
                    <a:pt x="2182360" y="1116483"/>
                  </a:lnTo>
                  <a:cubicBezTo>
                    <a:pt x="2182360" y="1123645"/>
                    <a:pt x="2179457" y="1130128"/>
                    <a:pt x="2174763" y="1134822"/>
                  </a:cubicBezTo>
                  <a:lnTo>
                    <a:pt x="2168308" y="1137495"/>
                  </a:lnTo>
                  <a:lnTo>
                    <a:pt x="2161927" y="1152534"/>
                  </a:lnTo>
                  <a:lnTo>
                    <a:pt x="2157715" y="1154237"/>
                  </a:lnTo>
                  <a:lnTo>
                    <a:pt x="2158323" y="1155702"/>
                  </a:lnTo>
                  <a:cubicBezTo>
                    <a:pt x="2158323" y="1162864"/>
                    <a:pt x="2155419" y="1169348"/>
                    <a:pt x="2150726" y="1174041"/>
                  </a:cubicBezTo>
                  <a:lnTo>
                    <a:pt x="2145575" y="1176175"/>
                  </a:lnTo>
                  <a:lnTo>
                    <a:pt x="2138075" y="1194283"/>
                  </a:lnTo>
                  <a:lnTo>
                    <a:pt x="2135346" y="1195413"/>
                  </a:lnTo>
                  <a:lnTo>
                    <a:pt x="2127954" y="1213260"/>
                  </a:lnTo>
                  <a:lnTo>
                    <a:pt x="2125120" y="1214434"/>
                  </a:lnTo>
                  <a:lnTo>
                    <a:pt x="2125429" y="1215163"/>
                  </a:lnTo>
                  <a:cubicBezTo>
                    <a:pt x="2125429" y="1222325"/>
                    <a:pt x="2122455" y="1228809"/>
                    <a:pt x="2117647" y="1233502"/>
                  </a:cubicBezTo>
                  <a:lnTo>
                    <a:pt x="2111493" y="1235990"/>
                  </a:lnTo>
                  <a:lnTo>
                    <a:pt x="2111512" y="1236038"/>
                  </a:lnTo>
                  <a:cubicBezTo>
                    <a:pt x="2111512" y="1243375"/>
                    <a:pt x="2108609" y="1250016"/>
                    <a:pt x="2103916" y="1254824"/>
                  </a:cubicBezTo>
                  <a:lnTo>
                    <a:pt x="2101274" y="1255946"/>
                  </a:lnTo>
                  <a:lnTo>
                    <a:pt x="2093795" y="1274881"/>
                  </a:lnTo>
                  <a:lnTo>
                    <a:pt x="2090917" y="1276132"/>
                  </a:lnTo>
                  <a:lnTo>
                    <a:pt x="2083674" y="1294043"/>
                  </a:lnTo>
                  <a:lnTo>
                    <a:pt x="2080784" y="1295270"/>
                  </a:lnTo>
                  <a:lnTo>
                    <a:pt x="2081150" y="1296132"/>
                  </a:lnTo>
                  <a:cubicBezTo>
                    <a:pt x="2081150" y="1303294"/>
                    <a:pt x="2078175" y="1309778"/>
                    <a:pt x="2073368" y="1314471"/>
                  </a:cubicBezTo>
                  <a:lnTo>
                    <a:pt x="2071533" y="1315213"/>
                  </a:lnTo>
                  <a:lnTo>
                    <a:pt x="2072294" y="1317007"/>
                  </a:lnTo>
                  <a:cubicBezTo>
                    <a:pt x="2072294" y="1324343"/>
                    <a:pt x="2069250" y="1330985"/>
                    <a:pt x="2064327" y="1335793"/>
                  </a:cubicBezTo>
                  <a:lnTo>
                    <a:pt x="2061741" y="1336839"/>
                  </a:lnTo>
                  <a:lnTo>
                    <a:pt x="2062172" y="1337881"/>
                  </a:lnTo>
                  <a:cubicBezTo>
                    <a:pt x="2062172" y="1345043"/>
                    <a:pt x="2059269" y="1351527"/>
                    <a:pt x="2054576" y="1356220"/>
                  </a:cubicBezTo>
                  <a:lnTo>
                    <a:pt x="2051535" y="1357479"/>
                  </a:lnTo>
                  <a:lnTo>
                    <a:pt x="2052051" y="1358756"/>
                  </a:lnTo>
                  <a:cubicBezTo>
                    <a:pt x="2052051" y="1366092"/>
                    <a:pt x="2049148" y="1372734"/>
                    <a:pt x="2044455" y="1377542"/>
                  </a:cubicBezTo>
                  <a:lnTo>
                    <a:pt x="2041565" y="1378768"/>
                  </a:lnTo>
                  <a:lnTo>
                    <a:pt x="2041931" y="1379631"/>
                  </a:lnTo>
                  <a:cubicBezTo>
                    <a:pt x="2041931" y="1386793"/>
                    <a:pt x="2038957" y="1393277"/>
                    <a:pt x="2034149" y="1397970"/>
                  </a:cubicBezTo>
                  <a:lnTo>
                    <a:pt x="2031951" y="1398858"/>
                  </a:lnTo>
                  <a:lnTo>
                    <a:pt x="2033075" y="1401770"/>
                  </a:lnTo>
                  <a:cubicBezTo>
                    <a:pt x="2033075" y="1409456"/>
                    <a:pt x="2030171" y="1416414"/>
                    <a:pt x="2025478" y="1421452"/>
                  </a:cubicBezTo>
                  <a:lnTo>
                    <a:pt x="2022486" y="1422782"/>
                  </a:lnTo>
                  <a:lnTo>
                    <a:pt x="2022953" y="1423911"/>
                  </a:lnTo>
                  <a:cubicBezTo>
                    <a:pt x="2022953" y="1431073"/>
                    <a:pt x="2020050" y="1437557"/>
                    <a:pt x="2015357" y="1442250"/>
                  </a:cubicBezTo>
                  <a:lnTo>
                    <a:pt x="2014484" y="1442612"/>
                  </a:lnTo>
                  <a:lnTo>
                    <a:pt x="2015363" y="1444786"/>
                  </a:lnTo>
                  <a:cubicBezTo>
                    <a:pt x="2015363" y="1452122"/>
                    <a:pt x="2012459" y="1458764"/>
                    <a:pt x="2007766" y="1463572"/>
                  </a:cubicBezTo>
                  <a:lnTo>
                    <a:pt x="2006989" y="1463902"/>
                  </a:lnTo>
                  <a:lnTo>
                    <a:pt x="2007771" y="1465660"/>
                  </a:lnTo>
                  <a:cubicBezTo>
                    <a:pt x="2007771" y="1472822"/>
                    <a:pt x="2004656" y="1479306"/>
                    <a:pt x="1999619" y="1483999"/>
                  </a:cubicBezTo>
                  <a:lnTo>
                    <a:pt x="1995528" y="1485578"/>
                  </a:lnTo>
                  <a:lnTo>
                    <a:pt x="1996385" y="1487800"/>
                  </a:lnTo>
                  <a:cubicBezTo>
                    <a:pt x="1996385" y="1495485"/>
                    <a:pt x="1993482" y="1502443"/>
                    <a:pt x="1988789" y="1507481"/>
                  </a:cubicBezTo>
                  <a:lnTo>
                    <a:pt x="1987933" y="1507861"/>
                  </a:lnTo>
                  <a:lnTo>
                    <a:pt x="1988794" y="1509940"/>
                  </a:lnTo>
                  <a:cubicBezTo>
                    <a:pt x="1988794" y="1517102"/>
                    <a:pt x="1985891" y="1523586"/>
                    <a:pt x="1981198" y="1528279"/>
                  </a:cubicBezTo>
                  <a:lnTo>
                    <a:pt x="1980325" y="1528641"/>
                  </a:lnTo>
                  <a:lnTo>
                    <a:pt x="1981203" y="1530814"/>
                  </a:lnTo>
                  <a:cubicBezTo>
                    <a:pt x="1981203" y="1538151"/>
                    <a:pt x="1978300" y="1544793"/>
                    <a:pt x="1973607" y="1549601"/>
                  </a:cubicBezTo>
                  <a:lnTo>
                    <a:pt x="1971985" y="1550290"/>
                  </a:lnTo>
                  <a:lnTo>
                    <a:pt x="1973613" y="1554219"/>
                  </a:lnTo>
                  <a:cubicBezTo>
                    <a:pt x="1973613" y="1561382"/>
                    <a:pt x="1970710" y="1567865"/>
                    <a:pt x="1966017" y="1572559"/>
                  </a:cubicBezTo>
                  <a:lnTo>
                    <a:pt x="1964878" y="1573030"/>
                  </a:lnTo>
                  <a:lnTo>
                    <a:pt x="1966022" y="1575726"/>
                  </a:lnTo>
                  <a:cubicBezTo>
                    <a:pt x="1966022" y="1582888"/>
                    <a:pt x="1963048" y="1589372"/>
                    <a:pt x="1958240" y="1594065"/>
                  </a:cubicBezTo>
                  <a:lnTo>
                    <a:pt x="1956797" y="1594649"/>
                  </a:lnTo>
                  <a:lnTo>
                    <a:pt x="1958431" y="1598499"/>
                  </a:lnTo>
                  <a:lnTo>
                    <a:pt x="1950721" y="1616667"/>
                  </a:lnTo>
                  <a:lnTo>
                    <a:pt x="1952105" y="1620006"/>
                  </a:lnTo>
                  <a:cubicBezTo>
                    <a:pt x="1952105" y="1627169"/>
                    <a:pt x="1949202" y="1633652"/>
                    <a:pt x="1944509" y="1638346"/>
                  </a:cubicBezTo>
                  <a:lnTo>
                    <a:pt x="1942946" y="1638993"/>
                  </a:lnTo>
                  <a:lnTo>
                    <a:pt x="1944514" y="1642779"/>
                  </a:lnTo>
                  <a:lnTo>
                    <a:pt x="1937485" y="1659750"/>
                  </a:lnTo>
                  <a:lnTo>
                    <a:pt x="1939455" y="1664286"/>
                  </a:lnTo>
                  <a:cubicBezTo>
                    <a:pt x="1939455" y="1671448"/>
                    <a:pt x="1936411" y="1677932"/>
                    <a:pt x="1931488" y="1682625"/>
                  </a:cubicBezTo>
                  <a:lnTo>
                    <a:pt x="1930232" y="1683121"/>
                  </a:lnTo>
                  <a:lnTo>
                    <a:pt x="1931864" y="1687058"/>
                  </a:lnTo>
                  <a:lnTo>
                    <a:pt x="1924355" y="1705186"/>
                  </a:lnTo>
                  <a:lnTo>
                    <a:pt x="1926803" y="1711096"/>
                  </a:lnTo>
                  <a:cubicBezTo>
                    <a:pt x="1926803" y="1718258"/>
                    <a:pt x="1923900" y="1724742"/>
                    <a:pt x="1919207" y="1729435"/>
                  </a:cubicBezTo>
                  <a:lnTo>
                    <a:pt x="1918525" y="1729718"/>
                  </a:lnTo>
                  <a:lnTo>
                    <a:pt x="1919212" y="1731338"/>
                  </a:lnTo>
                  <a:cubicBezTo>
                    <a:pt x="1919212" y="1738500"/>
                    <a:pt x="1916238" y="1744984"/>
                    <a:pt x="1911430" y="1749678"/>
                  </a:cubicBezTo>
                  <a:lnTo>
                    <a:pt x="1910656" y="1749991"/>
                  </a:lnTo>
                  <a:lnTo>
                    <a:pt x="1912886" y="1755376"/>
                  </a:lnTo>
                  <a:lnTo>
                    <a:pt x="1905537" y="1773119"/>
                  </a:lnTo>
                  <a:lnTo>
                    <a:pt x="1907826" y="1778781"/>
                  </a:lnTo>
                  <a:lnTo>
                    <a:pt x="1900537" y="1796807"/>
                  </a:lnTo>
                  <a:lnTo>
                    <a:pt x="1902765" y="1802186"/>
                  </a:lnTo>
                  <a:lnTo>
                    <a:pt x="1895416" y="1819930"/>
                  </a:lnTo>
                  <a:lnTo>
                    <a:pt x="1897705" y="1825591"/>
                  </a:lnTo>
                  <a:lnTo>
                    <a:pt x="1890721" y="1842862"/>
                  </a:lnTo>
                  <a:lnTo>
                    <a:pt x="1892644" y="1847732"/>
                  </a:lnTo>
                  <a:lnTo>
                    <a:pt x="1885571" y="1865643"/>
                  </a:lnTo>
                  <a:lnTo>
                    <a:pt x="1887583" y="1870503"/>
                  </a:lnTo>
                  <a:lnTo>
                    <a:pt x="1881602" y="1884944"/>
                  </a:lnTo>
                  <a:lnTo>
                    <a:pt x="1885053" y="1893276"/>
                  </a:lnTo>
                  <a:lnTo>
                    <a:pt x="1877516" y="1911474"/>
                  </a:lnTo>
                  <a:lnTo>
                    <a:pt x="1879993" y="1917314"/>
                  </a:lnTo>
                  <a:lnTo>
                    <a:pt x="1873897" y="1931682"/>
                  </a:lnTo>
                  <a:lnTo>
                    <a:pt x="1877462" y="1940085"/>
                  </a:lnTo>
                  <a:cubicBezTo>
                    <a:pt x="1877462" y="1947247"/>
                    <a:pt x="1874488" y="1953731"/>
                    <a:pt x="1869680" y="1958424"/>
                  </a:cubicBezTo>
                  <a:lnTo>
                    <a:pt x="1868564" y="1958876"/>
                  </a:lnTo>
                  <a:lnTo>
                    <a:pt x="1871136" y="1965389"/>
                  </a:lnTo>
                  <a:lnTo>
                    <a:pt x="1865288" y="1980197"/>
                  </a:lnTo>
                  <a:lnTo>
                    <a:pt x="1868606" y="1988793"/>
                  </a:lnTo>
                  <a:lnTo>
                    <a:pt x="1862457" y="2004726"/>
                  </a:lnTo>
                  <a:lnTo>
                    <a:pt x="1866076" y="2013463"/>
                  </a:lnTo>
                  <a:lnTo>
                    <a:pt x="1860006" y="2028116"/>
                  </a:lnTo>
                  <a:lnTo>
                    <a:pt x="1863545" y="2036868"/>
                  </a:lnTo>
                  <a:lnTo>
                    <a:pt x="1857424" y="2052006"/>
                  </a:lnTo>
                  <a:lnTo>
                    <a:pt x="1861016" y="2060274"/>
                  </a:lnTo>
                  <a:lnTo>
                    <a:pt x="1854624" y="2074988"/>
                  </a:lnTo>
                  <a:lnTo>
                    <a:pt x="1858485" y="2084311"/>
                  </a:lnTo>
                  <a:lnTo>
                    <a:pt x="1852503" y="2098751"/>
                  </a:lnTo>
                  <a:lnTo>
                    <a:pt x="1855955" y="2107083"/>
                  </a:lnTo>
                  <a:lnTo>
                    <a:pt x="1849187" y="2123421"/>
                  </a:lnTo>
                  <a:lnTo>
                    <a:pt x="1853425" y="2133651"/>
                  </a:lnTo>
                  <a:lnTo>
                    <a:pt x="1847355" y="2148304"/>
                  </a:lnTo>
                  <a:lnTo>
                    <a:pt x="1850894" y="2157057"/>
                  </a:lnTo>
                  <a:lnTo>
                    <a:pt x="1846105" y="2168900"/>
                  </a:lnTo>
                  <a:lnTo>
                    <a:pt x="1850894" y="2180461"/>
                  </a:lnTo>
                  <a:lnTo>
                    <a:pt x="1844656" y="2195522"/>
                  </a:lnTo>
                  <a:lnTo>
                    <a:pt x="1848364" y="2205131"/>
                  </a:lnTo>
                  <a:lnTo>
                    <a:pt x="1843435" y="2217901"/>
                  </a:lnTo>
                  <a:lnTo>
                    <a:pt x="1848364" y="2229802"/>
                  </a:lnTo>
                  <a:lnTo>
                    <a:pt x="1843385" y="2241820"/>
                  </a:lnTo>
                  <a:lnTo>
                    <a:pt x="1848364" y="2253839"/>
                  </a:lnTo>
                  <a:lnTo>
                    <a:pt x="1843123" y="2266490"/>
                  </a:lnTo>
                  <a:lnTo>
                    <a:pt x="1848364" y="2279142"/>
                  </a:lnTo>
                  <a:lnTo>
                    <a:pt x="1843385" y="2291161"/>
                  </a:lnTo>
                  <a:lnTo>
                    <a:pt x="1848364" y="2303180"/>
                  </a:lnTo>
                  <a:cubicBezTo>
                    <a:pt x="1848364" y="2317504"/>
                    <a:pt x="1836753" y="2329115"/>
                    <a:pt x="1822428" y="2329115"/>
                  </a:cubicBezTo>
                  <a:cubicBezTo>
                    <a:pt x="1808104" y="2329115"/>
                    <a:pt x="1796493" y="2317504"/>
                    <a:pt x="1796493" y="2303180"/>
                  </a:cubicBezTo>
                  <a:lnTo>
                    <a:pt x="1801471" y="2291161"/>
                  </a:lnTo>
                  <a:lnTo>
                    <a:pt x="1796493" y="2279142"/>
                  </a:lnTo>
                  <a:lnTo>
                    <a:pt x="1801733" y="2266490"/>
                  </a:lnTo>
                  <a:lnTo>
                    <a:pt x="1796493" y="2253839"/>
                  </a:lnTo>
                  <a:lnTo>
                    <a:pt x="1801471" y="2241820"/>
                  </a:lnTo>
                  <a:lnTo>
                    <a:pt x="1796493" y="2229802"/>
                  </a:lnTo>
                  <a:lnTo>
                    <a:pt x="1801422" y="2217901"/>
                  </a:lnTo>
                  <a:lnTo>
                    <a:pt x="1796493" y="2205131"/>
                  </a:lnTo>
                  <a:lnTo>
                    <a:pt x="1802642" y="2189199"/>
                  </a:lnTo>
                  <a:lnTo>
                    <a:pt x="1799023" y="2180461"/>
                  </a:lnTo>
                  <a:lnTo>
                    <a:pt x="1803812" y="2168900"/>
                  </a:lnTo>
                  <a:lnTo>
                    <a:pt x="1799023" y="2157057"/>
                  </a:lnTo>
                  <a:lnTo>
                    <a:pt x="1805062" y="2142121"/>
                  </a:lnTo>
                  <a:lnTo>
                    <a:pt x="1801553" y="2133651"/>
                  </a:lnTo>
                  <a:lnTo>
                    <a:pt x="1808321" y="2117313"/>
                  </a:lnTo>
                  <a:lnTo>
                    <a:pt x="1804084" y="2107083"/>
                  </a:lnTo>
                  <a:lnTo>
                    <a:pt x="1810065" y="2092643"/>
                  </a:lnTo>
                  <a:lnTo>
                    <a:pt x="1806614" y="2084311"/>
                  </a:lnTo>
                  <a:lnTo>
                    <a:pt x="1811710" y="2072006"/>
                  </a:lnTo>
                  <a:lnTo>
                    <a:pt x="1806614" y="2060274"/>
                  </a:lnTo>
                  <a:lnTo>
                    <a:pt x="1814136" y="2042957"/>
                  </a:lnTo>
                  <a:lnTo>
                    <a:pt x="1811675" y="2036868"/>
                  </a:lnTo>
                  <a:lnTo>
                    <a:pt x="1817713" y="2021934"/>
                  </a:lnTo>
                  <a:lnTo>
                    <a:pt x="1814205" y="2013463"/>
                  </a:lnTo>
                  <a:lnTo>
                    <a:pt x="1820443" y="1998401"/>
                  </a:lnTo>
                  <a:lnTo>
                    <a:pt x="1816735" y="1988793"/>
                  </a:lnTo>
                  <a:lnTo>
                    <a:pt x="1822554" y="1973716"/>
                  </a:lnTo>
                  <a:lnTo>
                    <a:pt x="1819265" y="1965389"/>
                  </a:lnTo>
                  <a:cubicBezTo>
                    <a:pt x="1819265" y="1957877"/>
                    <a:pt x="1822168" y="1951077"/>
                    <a:pt x="1826862" y="1946155"/>
                  </a:cubicBezTo>
                  <a:lnTo>
                    <a:pt x="1826895" y="1946140"/>
                  </a:lnTo>
                  <a:lnTo>
                    <a:pt x="1824326" y="1940085"/>
                  </a:lnTo>
                  <a:lnTo>
                    <a:pt x="1830423" y="1925717"/>
                  </a:lnTo>
                  <a:lnTo>
                    <a:pt x="1826857" y="1917314"/>
                  </a:lnTo>
                  <a:cubicBezTo>
                    <a:pt x="1826857" y="1910152"/>
                    <a:pt x="1829830" y="1903668"/>
                    <a:pt x="1834638" y="1898975"/>
                  </a:cubicBezTo>
                  <a:lnTo>
                    <a:pt x="1835413" y="1898661"/>
                  </a:lnTo>
                  <a:lnTo>
                    <a:pt x="1833182" y="1893276"/>
                  </a:lnTo>
                  <a:lnTo>
                    <a:pt x="1839163" y="1878835"/>
                  </a:lnTo>
                  <a:lnTo>
                    <a:pt x="1835713" y="1870503"/>
                  </a:lnTo>
                  <a:lnTo>
                    <a:pt x="1842907" y="1853134"/>
                  </a:lnTo>
                  <a:lnTo>
                    <a:pt x="1840773" y="1847732"/>
                  </a:lnTo>
                  <a:lnTo>
                    <a:pt x="1847697" y="1830200"/>
                  </a:lnTo>
                  <a:lnTo>
                    <a:pt x="1845834" y="1825591"/>
                  </a:lnTo>
                  <a:lnTo>
                    <a:pt x="1853122" y="1807565"/>
                  </a:lnTo>
                  <a:lnTo>
                    <a:pt x="1850894" y="1802186"/>
                  </a:lnTo>
                  <a:lnTo>
                    <a:pt x="1858243" y="1784442"/>
                  </a:lnTo>
                  <a:lnTo>
                    <a:pt x="1855955" y="1778781"/>
                  </a:lnTo>
                  <a:lnTo>
                    <a:pt x="1863243" y="1760755"/>
                  </a:lnTo>
                  <a:lnTo>
                    <a:pt x="1861015" y="1755376"/>
                  </a:lnTo>
                  <a:lnTo>
                    <a:pt x="1868553" y="1737177"/>
                  </a:lnTo>
                  <a:lnTo>
                    <a:pt x="1866076" y="1731338"/>
                  </a:lnTo>
                  <a:cubicBezTo>
                    <a:pt x="1866076" y="1724176"/>
                    <a:pt x="1869049" y="1717692"/>
                    <a:pt x="1873857" y="1712999"/>
                  </a:cubicBezTo>
                  <a:lnTo>
                    <a:pt x="1875453" y="1712354"/>
                  </a:lnTo>
                  <a:lnTo>
                    <a:pt x="1874932" y="1711096"/>
                  </a:lnTo>
                  <a:lnTo>
                    <a:pt x="1882441" y="1692968"/>
                  </a:lnTo>
                  <a:lnTo>
                    <a:pt x="1879993" y="1687058"/>
                  </a:lnTo>
                  <a:lnTo>
                    <a:pt x="1887291" y="1669437"/>
                  </a:lnTo>
                  <a:lnTo>
                    <a:pt x="1885053" y="1664286"/>
                  </a:lnTo>
                  <a:cubicBezTo>
                    <a:pt x="1885053" y="1657124"/>
                    <a:pt x="1888097" y="1650640"/>
                    <a:pt x="1893020" y="1645947"/>
                  </a:cubicBezTo>
                  <a:lnTo>
                    <a:pt x="1893823" y="1645629"/>
                  </a:lnTo>
                  <a:lnTo>
                    <a:pt x="1892643" y="1642779"/>
                  </a:lnTo>
                  <a:cubicBezTo>
                    <a:pt x="1892643" y="1635617"/>
                    <a:pt x="1895546" y="1629133"/>
                    <a:pt x="1900240" y="1624440"/>
                  </a:cubicBezTo>
                  <a:lnTo>
                    <a:pt x="1901802" y="1623792"/>
                  </a:lnTo>
                  <a:lnTo>
                    <a:pt x="1900234" y="1620006"/>
                  </a:lnTo>
                  <a:lnTo>
                    <a:pt x="1907241" y="1603088"/>
                  </a:lnTo>
                  <a:lnTo>
                    <a:pt x="1905295" y="1598499"/>
                  </a:lnTo>
                  <a:cubicBezTo>
                    <a:pt x="1905295" y="1591337"/>
                    <a:pt x="1908268" y="1584853"/>
                    <a:pt x="1913076" y="1580160"/>
                  </a:cubicBezTo>
                  <a:lnTo>
                    <a:pt x="1914519" y="1579576"/>
                  </a:lnTo>
                  <a:lnTo>
                    <a:pt x="1912885" y="1575726"/>
                  </a:lnTo>
                  <a:cubicBezTo>
                    <a:pt x="1912885" y="1568564"/>
                    <a:pt x="1915860" y="1562080"/>
                    <a:pt x="1920667" y="1557387"/>
                  </a:cubicBezTo>
                  <a:lnTo>
                    <a:pt x="1922712" y="1556561"/>
                  </a:lnTo>
                  <a:lnTo>
                    <a:pt x="1921742" y="1554219"/>
                  </a:lnTo>
                  <a:cubicBezTo>
                    <a:pt x="1921742" y="1547057"/>
                    <a:pt x="1924644" y="1540574"/>
                    <a:pt x="1929338" y="1535880"/>
                  </a:cubicBezTo>
                  <a:lnTo>
                    <a:pt x="1931087" y="1535155"/>
                  </a:lnTo>
                  <a:lnTo>
                    <a:pt x="1929333" y="1530814"/>
                  </a:lnTo>
                  <a:cubicBezTo>
                    <a:pt x="1929333" y="1523478"/>
                    <a:pt x="1932235" y="1516835"/>
                    <a:pt x="1936929" y="1512027"/>
                  </a:cubicBezTo>
                  <a:lnTo>
                    <a:pt x="1937660" y="1511717"/>
                  </a:lnTo>
                  <a:lnTo>
                    <a:pt x="1936923" y="1509940"/>
                  </a:lnTo>
                  <a:cubicBezTo>
                    <a:pt x="1936923" y="1502778"/>
                    <a:pt x="1939826" y="1496294"/>
                    <a:pt x="1944520" y="1491601"/>
                  </a:cubicBezTo>
                  <a:lnTo>
                    <a:pt x="1945780" y="1491078"/>
                  </a:lnTo>
                  <a:lnTo>
                    <a:pt x="1944514" y="1487800"/>
                  </a:lnTo>
                  <a:cubicBezTo>
                    <a:pt x="1944514" y="1480113"/>
                    <a:pt x="1947417" y="1473155"/>
                    <a:pt x="1952111" y="1468119"/>
                  </a:cubicBezTo>
                  <a:lnTo>
                    <a:pt x="1953018" y="1467714"/>
                  </a:lnTo>
                  <a:lnTo>
                    <a:pt x="1952105" y="1465660"/>
                  </a:lnTo>
                  <a:cubicBezTo>
                    <a:pt x="1952105" y="1458498"/>
                    <a:pt x="1955220" y="1452014"/>
                    <a:pt x="1960257" y="1447321"/>
                  </a:cubicBezTo>
                  <a:lnTo>
                    <a:pt x="1963941" y="1445898"/>
                  </a:lnTo>
                  <a:lnTo>
                    <a:pt x="1963492" y="1444786"/>
                  </a:lnTo>
                  <a:cubicBezTo>
                    <a:pt x="1963492" y="1437449"/>
                    <a:pt x="1966394" y="1430807"/>
                    <a:pt x="1971088" y="1425999"/>
                  </a:cubicBezTo>
                  <a:lnTo>
                    <a:pt x="1971819" y="1425689"/>
                  </a:lnTo>
                  <a:lnTo>
                    <a:pt x="1971083" y="1423911"/>
                  </a:lnTo>
                  <a:cubicBezTo>
                    <a:pt x="1971083" y="1416749"/>
                    <a:pt x="1973985" y="1410265"/>
                    <a:pt x="1978679" y="1405572"/>
                  </a:cubicBezTo>
                  <a:lnTo>
                    <a:pt x="1982120" y="1404146"/>
                  </a:lnTo>
                  <a:lnTo>
                    <a:pt x="1981203" y="1401770"/>
                  </a:lnTo>
                  <a:cubicBezTo>
                    <a:pt x="1981203" y="1394084"/>
                    <a:pt x="1984106" y="1387126"/>
                    <a:pt x="1988800" y="1382089"/>
                  </a:cubicBezTo>
                  <a:lnTo>
                    <a:pt x="1989673" y="1381701"/>
                  </a:lnTo>
                  <a:lnTo>
                    <a:pt x="1988794" y="1379631"/>
                  </a:lnTo>
                  <a:cubicBezTo>
                    <a:pt x="1988794" y="1372469"/>
                    <a:pt x="1991768" y="1365985"/>
                    <a:pt x="1996576" y="1361292"/>
                  </a:cubicBezTo>
                  <a:lnTo>
                    <a:pt x="2000555" y="1359683"/>
                  </a:lnTo>
                  <a:lnTo>
                    <a:pt x="2000180" y="1358756"/>
                  </a:lnTo>
                  <a:cubicBezTo>
                    <a:pt x="2000180" y="1351419"/>
                    <a:pt x="2003083" y="1344777"/>
                    <a:pt x="2007777" y="1339969"/>
                  </a:cubicBezTo>
                  <a:lnTo>
                    <a:pt x="2010659" y="1338746"/>
                  </a:lnTo>
                  <a:lnTo>
                    <a:pt x="2010301" y="1337881"/>
                  </a:lnTo>
                  <a:cubicBezTo>
                    <a:pt x="2010301" y="1330719"/>
                    <a:pt x="2013204" y="1324235"/>
                    <a:pt x="2017898" y="1319542"/>
                  </a:cubicBezTo>
                  <a:lnTo>
                    <a:pt x="2018807" y="1319165"/>
                  </a:lnTo>
                  <a:lnTo>
                    <a:pt x="2017892" y="1317007"/>
                  </a:lnTo>
                  <a:cubicBezTo>
                    <a:pt x="2017892" y="1309670"/>
                    <a:pt x="2020936" y="1303028"/>
                    <a:pt x="2025859" y="1298220"/>
                  </a:cubicBezTo>
                  <a:lnTo>
                    <a:pt x="2028454" y="1297170"/>
                  </a:lnTo>
                  <a:lnTo>
                    <a:pt x="2028013" y="1296132"/>
                  </a:lnTo>
                  <a:cubicBezTo>
                    <a:pt x="2028013" y="1288970"/>
                    <a:pt x="2030987" y="1282486"/>
                    <a:pt x="2035795" y="1277793"/>
                  </a:cubicBezTo>
                  <a:lnTo>
                    <a:pt x="2039774" y="1276183"/>
                  </a:lnTo>
                  <a:lnTo>
                    <a:pt x="2039400" y="1275257"/>
                  </a:lnTo>
                  <a:cubicBezTo>
                    <a:pt x="2039400" y="1267920"/>
                    <a:pt x="2042302" y="1261278"/>
                    <a:pt x="2046996" y="1256470"/>
                  </a:cubicBezTo>
                  <a:lnTo>
                    <a:pt x="2049639" y="1255349"/>
                  </a:lnTo>
                  <a:lnTo>
                    <a:pt x="2057117" y="1236413"/>
                  </a:lnTo>
                  <a:lnTo>
                    <a:pt x="2059995" y="1235163"/>
                  </a:lnTo>
                  <a:lnTo>
                    <a:pt x="2067238" y="1217251"/>
                  </a:lnTo>
                  <a:lnTo>
                    <a:pt x="2072322" y="1215094"/>
                  </a:lnTo>
                  <a:lnTo>
                    <a:pt x="2080074" y="1196824"/>
                  </a:lnTo>
                  <a:lnTo>
                    <a:pt x="2083837" y="1195302"/>
                  </a:lnTo>
                  <a:lnTo>
                    <a:pt x="2083679" y="1194921"/>
                  </a:lnTo>
                  <a:cubicBezTo>
                    <a:pt x="2083679" y="1187759"/>
                    <a:pt x="2086582" y="1181275"/>
                    <a:pt x="2091275" y="1176582"/>
                  </a:cubicBezTo>
                  <a:lnTo>
                    <a:pt x="2094004" y="1175451"/>
                  </a:lnTo>
                  <a:lnTo>
                    <a:pt x="2101397" y="1157605"/>
                  </a:lnTo>
                  <a:lnTo>
                    <a:pt x="2106547" y="1155471"/>
                  </a:lnTo>
                  <a:lnTo>
                    <a:pt x="2114048" y="1137363"/>
                  </a:lnTo>
                  <a:lnTo>
                    <a:pt x="2117339" y="1135999"/>
                  </a:lnTo>
                  <a:lnTo>
                    <a:pt x="2116573" y="1134194"/>
                  </a:lnTo>
                  <a:cubicBezTo>
                    <a:pt x="2116573" y="1127032"/>
                    <a:pt x="2119546" y="1120549"/>
                    <a:pt x="2124354" y="1115855"/>
                  </a:cubicBezTo>
                  <a:lnTo>
                    <a:pt x="2132035" y="1112750"/>
                  </a:lnTo>
                  <a:lnTo>
                    <a:pt x="2138085" y="1098143"/>
                  </a:lnTo>
                  <a:lnTo>
                    <a:pt x="2141361" y="1096786"/>
                  </a:lnTo>
                  <a:lnTo>
                    <a:pt x="2140610" y="1094975"/>
                  </a:lnTo>
                  <a:cubicBezTo>
                    <a:pt x="2140610" y="1087813"/>
                    <a:pt x="2143512" y="1081329"/>
                    <a:pt x="2148206" y="1076636"/>
                  </a:cubicBezTo>
                  <a:lnTo>
                    <a:pt x="2154662" y="1073961"/>
                  </a:lnTo>
                  <a:lnTo>
                    <a:pt x="2161043" y="1058924"/>
                  </a:lnTo>
                  <a:lnTo>
                    <a:pt x="2167732" y="1056219"/>
                  </a:lnTo>
                  <a:lnTo>
                    <a:pt x="2174775" y="1037972"/>
                  </a:lnTo>
                  <a:lnTo>
                    <a:pt x="2181007" y="1035202"/>
                  </a:lnTo>
                  <a:lnTo>
                    <a:pt x="2187426" y="1019705"/>
                  </a:lnTo>
                  <a:lnTo>
                    <a:pt x="2190501" y="1018431"/>
                  </a:lnTo>
                  <a:lnTo>
                    <a:pt x="2198103" y="1000912"/>
                  </a:lnTo>
                  <a:lnTo>
                    <a:pt x="2205294" y="998069"/>
                  </a:lnTo>
                  <a:lnTo>
                    <a:pt x="2211834" y="983016"/>
                  </a:lnTo>
                  <a:lnTo>
                    <a:pt x="2220770" y="979487"/>
                  </a:lnTo>
                  <a:lnTo>
                    <a:pt x="2226645" y="965305"/>
                  </a:lnTo>
                  <a:lnTo>
                    <a:pt x="2231790" y="963173"/>
                  </a:lnTo>
                  <a:lnTo>
                    <a:pt x="2239296" y="944167"/>
                  </a:lnTo>
                  <a:lnTo>
                    <a:pt x="2247133" y="940763"/>
                  </a:lnTo>
                  <a:lnTo>
                    <a:pt x="2253213" y="926085"/>
                  </a:lnTo>
                  <a:lnTo>
                    <a:pt x="2258996" y="923689"/>
                  </a:lnTo>
                  <a:lnTo>
                    <a:pt x="2265864" y="907108"/>
                  </a:lnTo>
                  <a:lnTo>
                    <a:pt x="2272913" y="904188"/>
                  </a:lnTo>
                  <a:lnTo>
                    <a:pt x="2278886" y="889767"/>
                  </a:lnTo>
                  <a:lnTo>
                    <a:pt x="2289387" y="885417"/>
                  </a:lnTo>
                  <a:lnTo>
                    <a:pt x="2294962" y="870974"/>
                  </a:lnTo>
                  <a:lnTo>
                    <a:pt x="2302479" y="867633"/>
                  </a:lnTo>
                  <a:lnTo>
                    <a:pt x="2307613" y="855237"/>
                  </a:lnTo>
                  <a:lnTo>
                    <a:pt x="2316767" y="851446"/>
                  </a:lnTo>
                  <a:lnTo>
                    <a:pt x="2322980" y="836446"/>
                  </a:lnTo>
                  <a:lnTo>
                    <a:pt x="2333661" y="832022"/>
                  </a:lnTo>
                  <a:lnTo>
                    <a:pt x="2339242" y="818549"/>
                  </a:lnTo>
                  <a:lnTo>
                    <a:pt x="2346179" y="815675"/>
                  </a:lnTo>
                  <a:lnTo>
                    <a:pt x="2351893" y="801208"/>
                  </a:lnTo>
                  <a:lnTo>
                    <a:pt x="2361984" y="796824"/>
                  </a:lnTo>
                  <a:lnTo>
                    <a:pt x="2367260" y="784390"/>
                  </a:lnTo>
                  <a:lnTo>
                    <a:pt x="2377981" y="780055"/>
                  </a:lnTo>
                  <a:lnTo>
                    <a:pt x="2383521" y="766678"/>
                  </a:lnTo>
                  <a:lnTo>
                    <a:pt x="2393859" y="762396"/>
                  </a:lnTo>
                  <a:lnTo>
                    <a:pt x="2398703" y="750416"/>
                  </a:lnTo>
                  <a:lnTo>
                    <a:pt x="2408183" y="746393"/>
                  </a:lnTo>
                  <a:lnTo>
                    <a:pt x="2414070" y="732519"/>
                  </a:lnTo>
                  <a:lnTo>
                    <a:pt x="2426050" y="727674"/>
                  </a:lnTo>
                  <a:lnTo>
                    <a:pt x="2430332" y="717337"/>
                  </a:lnTo>
                  <a:lnTo>
                    <a:pt x="2440434" y="713152"/>
                  </a:lnTo>
                  <a:lnTo>
                    <a:pt x="2445513" y="700891"/>
                  </a:lnTo>
                  <a:lnTo>
                    <a:pt x="2456989" y="696138"/>
                  </a:lnTo>
                  <a:lnTo>
                    <a:pt x="2461960" y="683550"/>
                  </a:lnTo>
                  <a:lnTo>
                    <a:pt x="2472218" y="679093"/>
                  </a:lnTo>
                  <a:lnTo>
                    <a:pt x="2477141" y="666917"/>
                  </a:lnTo>
                  <a:lnTo>
                    <a:pt x="2487931" y="662339"/>
                  </a:lnTo>
                  <a:lnTo>
                    <a:pt x="2492509" y="651550"/>
                  </a:lnTo>
                  <a:lnTo>
                    <a:pt x="2504685" y="646627"/>
                  </a:lnTo>
                  <a:lnTo>
                    <a:pt x="2509141" y="636369"/>
                  </a:lnTo>
                  <a:lnTo>
                    <a:pt x="2521953" y="631308"/>
                  </a:lnTo>
                  <a:lnTo>
                    <a:pt x="2526482" y="620107"/>
                  </a:lnTo>
                  <a:lnTo>
                    <a:pt x="2538713" y="614917"/>
                  </a:lnTo>
                  <a:lnTo>
                    <a:pt x="2539294" y="613516"/>
                  </a:lnTo>
                  <a:lnTo>
                    <a:pt x="2523834" y="620388"/>
                  </a:lnTo>
                  <a:lnTo>
                    <a:pt x="2521411" y="626237"/>
                  </a:lnTo>
                  <a:lnTo>
                    <a:pt x="2510676" y="630684"/>
                  </a:lnTo>
                  <a:lnTo>
                    <a:pt x="2506229" y="641419"/>
                  </a:lnTo>
                  <a:lnTo>
                    <a:pt x="2492757" y="646999"/>
                  </a:lnTo>
                  <a:lnTo>
                    <a:pt x="2488333" y="657680"/>
                  </a:lnTo>
                  <a:lnTo>
                    <a:pt x="2476386" y="662629"/>
                  </a:lnTo>
                  <a:lnTo>
                    <a:pt x="2472071" y="673047"/>
                  </a:lnTo>
                  <a:lnTo>
                    <a:pt x="2461149" y="677571"/>
                  </a:lnTo>
                  <a:lnTo>
                    <a:pt x="2456519" y="688228"/>
                  </a:lnTo>
                  <a:lnTo>
                    <a:pt x="2442201" y="693883"/>
                  </a:lnTo>
                  <a:lnTo>
                    <a:pt x="2437912" y="704490"/>
                  </a:lnTo>
                  <a:lnTo>
                    <a:pt x="2427990" y="708700"/>
                  </a:lnTo>
                  <a:lnTo>
                    <a:pt x="2422730" y="722018"/>
                  </a:lnTo>
                  <a:lnTo>
                    <a:pt x="2411981" y="726687"/>
                  </a:lnTo>
                  <a:lnTo>
                    <a:pt x="2407363" y="737569"/>
                  </a:lnTo>
                  <a:lnTo>
                    <a:pt x="2396013" y="742159"/>
                  </a:lnTo>
                  <a:lnTo>
                    <a:pt x="2391102" y="754015"/>
                  </a:lnTo>
                  <a:lnTo>
                    <a:pt x="2380367" y="758462"/>
                  </a:lnTo>
                  <a:lnTo>
                    <a:pt x="2375920" y="769197"/>
                  </a:lnTo>
                  <a:lnTo>
                    <a:pt x="2366767" y="772989"/>
                  </a:lnTo>
                  <a:lnTo>
                    <a:pt x="2360553" y="787989"/>
                  </a:lnTo>
                  <a:lnTo>
                    <a:pt x="2348607" y="792938"/>
                  </a:lnTo>
                  <a:lnTo>
                    <a:pt x="2344291" y="803356"/>
                  </a:lnTo>
                  <a:lnTo>
                    <a:pt x="2334767" y="807302"/>
                  </a:lnTo>
                  <a:lnTo>
                    <a:pt x="2328925" y="821068"/>
                  </a:lnTo>
                  <a:lnTo>
                    <a:pt x="2321329" y="824139"/>
                  </a:lnTo>
                  <a:lnTo>
                    <a:pt x="2315194" y="839676"/>
                  </a:lnTo>
                  <a:lnTo>
                    <a:pt x="2304536" y="844306"/>
                  </a:lnTo>
                  <a:lnTo>
                    <a:pt x="2300012" y="855227"/>
                  </a:lnTo>
                  <a:lnTo>
                    <a:pt x="2290859" y="859019"/>
                  </a:lnTo>
                  <a:lnTo>
                    <a:pt x="2284645" y="874019"/>
                  </a:lnTo>
                  <a:lnTo>
                    <a:pt x="2277018" y="877179"/>
                  </a:lnTo>
                  <a:lnTo>
                    <a:pt x="2270914" y="891916"/>
                  </a:lnTo>
                  <a:lnTo>
                    <a:pt x="2261306" y="895895"/>
                  </a:lnTo>
                  <a:lnTo>
                    <a:pt x="2255732" y="910337"/>
                  </a:lnTo>
                  <a:lnTo>
                    <a:pt x="2248910" y="913369"/>
                  </a:lnTo>
                  <a:lnTo>
                    <a:pt x="2242896" y="928235"/>
                  </a:lnTo>
                  <a:lnTo>
                    <a:pt x="2233892" y="932054"/>
                  </a:lnTo>
                  <a:lnTo>
                    <a:pt x="2228795" y="943787"/>
                  </a:lnTo>
                  <a:lnTo>
                    <a:pt x="2220483" y="947069"/>
                  </a:lnTo>
                  <a:lnTo>
                    <a:pt x="2213983" y="962763"/>
                  </a:lnTo>
                  <a:lnTo>
                    <a:pt x="2208220" y="965150"/>
                  </a:lnTo>
                  <a:lnTo>
                    <a:pt x="2201146" y="982636"/>
                  </a:lnTo>
                  <a:lnTo>
                    <a:pt x="2194210" y="985577"/>
                  </a:lnTo>
                  <a:lnTo>
                    <a:pt x="2187415" y="1001983"/>
                  </a:lnTo>
                  <a:lnTo>
                    <a:pt x="2180999" y="1004641"/>
                  </a:lnTo>
                  <a:lnTo>
                    <a:pt x="2174763" y="1019695"/>
                  </a:lnTo>
                  <a:lnTo>
                    <a:pt x="2168665" y="1022221"/>
                  </a:lnTo>
                  <a:lnTo>
                    <a:pt x="2161927" y="1038486"/>
                  </a:lnTo>
                  <a:lnTo>
                    <a:pt x="2154301" y="1041645"/>
                  </a:lnTo>
                  <a:lnTo>
                    <a:pt x="2148196" y="1056383"/>
                  </a:lnTo>
                  <a:lnTo>
                    <a:pt x="2142763" y="1058634"/>
                  </a:lnTo>
                  <a:lnTo>
                    <a:pt x="2135545" y="1077335"/>
                  </a:lnTo>
                  <a:lnTo>
                    <a:pt x="2129277" y="1080121"/>
                  </a:lnTo>
                  <a:lnTo>
                    <a:pt x="2122707" y="1095602"/>
                  </a:lnTo>
                  <a:lnTo>
                    <a:pt x="2118065" y="1097479"/>
                  </a:lnTo>
                  <a:lnTo>
                    <a:pt x="2111507" y="1113314"/>
                  </a:lnTo>
                  <a:lnTo>
                    <a:pt x="2106071" y="1115565"/>
                  </a:lnTo>
                  <a:lnTo>
                    <a:pt x="2106451" y="1116483"/>
                  </a:lnTo>
                  <a:cubicBezTo>
                    <a:pt x="2106451" y="1123645"/>
                    <a:pt x="2103548" y="1130128"/>
                    <a:pt x="2098855" y="1134822"/>
                  </a:cubicBezTo>
                  <a:lnTo>
                    <a:pt x="2092440" y="1137479"/>
                  </a:lnTo>
                  <a:lnTo>
                    <a:pt x="2086204" y="1152534"/>
                  </a:lnTo>
                  <a:lnTo>
                    <a:pt x="2082914" y="1153896"/>
                  </a:lnTo>
                  <a:lnTo>
                    <a:pt x="2083680" y="1155702"/>
                  </a:lnTo>
                  <a:cubicBezTo>
                    <a:pt x="2083680" y="1162864"/>
                    <a:pt x="2080706" y="1169348"/>
                    <a:pt x="2075898" y="1174041"/>
                  </a:cubicBezTo>
                  <a:lnTo>
                    <a:pt x="2072129" y="1175565"/>
                  </a:lnTo>
                  <a:lnTo>
                    <a:pt x="2072294" y="1175944"/>
                  </a:lnTo>
                  <a:cubicBezTo>
                    <a:pt x="2072294" y="1183106"/>
                    <a:pt x="2069250" y="1189590"/>
                    <a:pt x="2064327" y="1194283"/>
                  </a:cubicBezTo>
                  <a:lnTo>
                    <a:pt x="2059041" y="1196371"/>
                  </a:lnTo>
                  <a:lnTo>
                    <a:pt x="2052046" y="1213260"/>
                  </a:lnTo>
                  <a:lnTo>
                    <a:pt x="2049212" y="1214434"/>
                  </a:lnTo>
                  <a:lnTo>
                    <a:pt x="2049521" y="1215163"/>
                  </a:lnTo>
                  <a:cubicBezTo>
                    <a:pt x="2049521" y="1222325"/>
                    <a:pt x="2046547" y="1228809"/>
                    <a:pt x="2041739" y="1233502"/>
                  </a:cubicBezTo>
                  <a:lnTo>
                    <a:pt x="2038836" y="1234676"/>
                  </a:lnTo>
                  <a:lnTo>
                    <a:pt x="2039400" y="1236038"/>
                  </a:lnTo>
                  <a:cubicBezTo>
                    <a:pt x="2039400" y="1243375"/>
                    <a:pt x="2036426" y="1250016"/>
                    <a:pt x="2031618" y="1254824"/>
                  </a:cubicBezTo>
                  <a:lnTo>
                    <a:pt x="2027698" y="1256448"/>
                  </a:lnTo>
                  <a:lnTo>
                    <a:pt x="2020418" y="1274881"/>
                  </a:lnTo>
                  <a:lnTo>
                    <a:pt x="2017539" y="1276132"/>
                  </a:lnTo>
                  <a:lnTo>
                    <a:pt x="2010297" y="1294043"/>
                  </a:lnTo>
                  <a:lnTo>
                    <a:pt x="2007406" y="1295270"/>
                  </a:lnTo>
                  <a:lnTo>
                    <a:pt x="2007772" y="1296132"/>
                  </a:lnTo>
                  <a:cubicBezTo>
                    <a:pt x="2007772" y="1303294"/>
                    <a:pt x="2004798" y="1309778"/>
                    <a:pt x="1999990" y="1314471"/>
                  </a:cubicBezTo>
                  <a:lnTo>
                    <a:pt x="1996011" y="1316080"/>
                  </a:lnTo>
                  <a:lnTo>
                    <a:pt x="1996385" y="1317007"/>
                  </a:lnTo>
                  <a:cubicBezTo>
                    <a:pt x="1996385" y="1324343"/>
                    <a:pt x="1993482" y="1330985"/>
                    <a:pt x="1988789" y="1335793"/>
                  </a:cubicBezTo>
                  <a:lnTo>
                    <a:pt x="1985906" y="1337016"/>
                  </a:lnTo>
                  <a:lnTo>
                    <a:pt x="1986264" y="1337881"/>
                  </a:lnTo>
                  <a:cubicBezTo>
                    <a:pt x="1986264" y="1345043"/>
                    <a:pt x="1983361" y="1351527"/>
                    <a:pt x="1978668" y="1356220"/>
                  </a:cubicBezTo>
                  <a:lnTo>
                    <a:pt x="1975627" y="1357479"/>
                  </a:lnTo>
                  <a:lnTo>
                    <a:pt x="1976143" y="1358756"/>
                  </a:lnTo>
                  <a:cubicBezTo>
                    <a:pt x="1976143" y="1366092"/>
                    <a:pt x="1973240" y="1372734"/>
                    <a:pt x="1968547" y="1377542"/>
                  </a:cubicBezTo>
                  <a:lnTo>
                    <a:pt x="1967816" y="1377853"/>
                  </a:lnTo>
                  <a:lnTo>
                    <a:pt x="1968552" y="1379631"/>
                  </a:lnTo>
                  <a:cubicBezTo>
                    <a:pt x="1968552" y="1386793"/>
                    <a:pt x="1965649" y="1393277"/>
                    <a:pt x="1960956" y="1397970"/>
                  </a:cubicBezTo>
                  <a:lnTo>
                    <a:pt x="1957495" y="1399403"/>
                  </a:lnTo>
                  <a:lnTo>
                    <a:pt x="1958432" y="1401770"/>
                  </a:lnTo>
                  <a:cubicBezTo>
                    <a:pt x="1958432" y="1409456"/>
                    <a:pt x="1955458" y="1416414"/>
                    <a:pt x="1950650" y="1421452"/>
                  </a:cubicBezTo>
                  <a:lnTo>
                    <a:pt x="1948876" y="1422221"/>
                  </a:lnTo>
                  <a:lnTo>
                    <a:pt x="1949575" y="1423911"/>
                  </a:lnTo>
                  <a:cubicBezTo>
                    <a:pt x="1949575" y="1431073"/>
                    <a:pt x="1946672" y="1437557"/>
                    <a:pt x="1941979" y="1442250"/>
                  </a:cubicBezTo>
                  <a:lnTo>
                    <a:pt x="1938938" y="1443509"/>
                  </a:lnTo>
                  <a:lnTo>
                    <a:pt x="1939455" y="1444786"/>
                  </a:lnTo>
                  <a:cubicBezTo>
                    <a:pt x="1939455" y="1452122"/>
                    <a:pt x="1936551" y="1458764"/>
                    <a:pt x="1931858" y="1463572"/>
                  </a:cubicBezTo>
                  <a:lnTo>
                    <a:pt x="1931127" y="1463882"/>
                  </a:lnTo>
                  <a:lnTo>
                    <a:pt x="1931864" y="1465660"/>
                  </a:lnTo>
                  <a:cubicBezTo>
                    <a:pt x="1931864" y="1472822"/>
                    <a:pt x="1928960" y="1479306"/>
                    <a:pt x="1924267" y="1483999"/>
                  </a:cubicBezTo>
                  <a:lnTo>
                    <a:pt x="1922981" y="1484532"/>
                  </a:lnTo>
                  <a:lnTo>
                    <a:pt x="1924273" y="1487800"/>
                  </a:lnTo>
                  <a:cubicBezTo>
                    <a:pt x="1924273" y="1495485"/>
                    <a:pt x="1921299" y="1502443"/>
                    <a:pt x="1916491" y="1507481"/>
                  </a:cubicBezTo>
                  <a:lnTo>
                    <a:pt x="1915734" y="1507809"/>
                  </a:lnTo>
                  <a:lnTo>
                    <a:pt x="1916681" y="1509940"/>
                  </a:lnTo>
                  <a:cubicBezTo>
                    <a:pt x="1916681" y="1517102"/>
                    <a:pt x="1913566" y="1523586"/>
                    <a:pt x="1908529" y="1528279"/>
                  </a:cubicBezTo>
                  <a:lnTo>
                    <a:pt x="1904845" y="1529702"/>
                  </a:lnTo>
                  <a:lnTo>
                    <a:pt x="1905295" y="1530814"/>
                  </a:lnTo>
                  <a:cubicBezTo>
                    <a:pt x="1905295" y="1538151"/>
                    <a:pt x="1902392" y="1544793"/>
                    <a:pt x="1897699" y="1549601"/>
                  </a:cubicBezTo>
                  <a:lnTo>
                    <a:pt x="1896077" y="1550290"/>
                  </a:lnTo>
                  <a:lnTo>
                    <a:pt x="1897705" y="1554219"/>
                  </a:lnTo>
                  <a:lnTo>
                    <a:pt x="1890675" y="1571192"/>
                  </a:lnTo>
                  <a:lnTo>
                    <a:pt x="1892645" y="1575726"/>
                  </a:lnTo>
                  <a:cubicBezTo>
                    <a:pt x="1892645" y="1582888"/>
                    <a:pt x="1889601" y="1589372"/>
                    <a:pt x="1884678" y="1594065"/>
                  </a:cubicBezTo>
                  <a:lnTo>
                    <a:pt x="1883423" y="1594561"/>
                  </a:lnTo>
                  <a:lnTo>
                    <a:pt x="1885053" y="1598499"/>
                  </a:lnTo>
                  <a:cubicBezTo>
                    <a:pt x="1885053" y="1605661"/>
                    <a:pt x="1882150" y="1612145"/>
                    <a:pt x="1877457" y="1616838"/>
                  </a:cubicBezTo>
                  <a:lnTo>
                    <a:pt x="1876318" y="1617310"/>
                  </a:lnTo>
                  <a:lnTo>
                    <a:pt x="1877462" y="1620006"/>
                  </a:lnTo>
                  <a:cubicBezTo>
                    <a:pt x="1877462" y="1627169"/>
                    <a:pt x="1874488" y="1633652"/>
                    <a:pt x="1869680" y="1638346"/>
                  </a:cubicBezTo>
                  <a:lnTo>
                    <a:pt x="1867187" y="1639354"/>
                  </a:lnTo>
                  <a:lnTo>
                    <a:pt x="1868606" y="1642779"/>
                  </a:lnTo>
                  <a:lnTo>
                    <a:pt x="1861622" y="1659640"/>
                  </a:lnTo>
                  <a:lnTo>
                    <a:pt x="1863546" y="1664286"/>
                  </a:lnTo>
                  <a:cubicBezTo>
                    <a:pt x="1863546" y="1671448"/>
                    <a:pt x="1860643" y="1677932"/>
                    <a:pt x="1855950" y="1682625"/>
                  </a:cubicBezTo>
                  <a:lnTo>
                    <a:pt x="1854387" y="1683272"/>
                  </a:lnTo>
                  <a:lnTo>
                    <a:pt x="1855955" y="1687058"/>
                  </a:lnTo>
                  <a:lnTo>
                    <a:pt x="1848447" y="1705186"/>
                  </a:lnTo>
                  <a:lnTo>
                    <a:pt x="1850895" y="1711096"/>
                  </a:lnTo>
                  <a:lnTo>
                    <a:pt x="1844172" y="1727326"/>
                  </a:lnTo>
                  <a:lnTo>
                    <a:pt x="1845834" y="1731338"/>
                  </a:lnTo>
                  <a:cubicBezTo>
                    <a:pt x="1845834" y="1738500"/>
                    <a:pt x="1842931" y="1744984"/>
                    <a:pt x="1838238" y="1749678"/>
                  </a:cubicBezTo>
                  <a:lnTo>
                    <a:pt x="1836187" y="1750527"/>
                  </a:lnTo>
                  <a:lnTo>
                    <a:pt x="1838244" y="1755376"/>
                  </a:lnTo>
                  <a:lnTo>
                    <a:pt x="1830777" y="1772972"/>
                  </a:lnTo>
                  <a:lnTo>
                    <a:pt x="1833183" y="1778781"/>
                  </a:lnTo>
                  <a:cubicBezTo>
                    <a:pt x="1833183" y="1786117"/>
                    <a:pt x="1830209" y="1792759"/>
                    <a:pt x="1825401" y="1797567"/>
                  </a:cubicBezTo>
                  <a:lnTo>
                    <a:pt x="1825011" y="1797729"/>
                  </a:lnTo>
                  <a:lnTo>
                    <a:pt x="1826857" y="1802186"/>
                  </a:lnTo>
                  <a:lnTo>
                    <a:pt x="1819508" y="1819930"/>
                  </a:lnTo>
                  <a:lnTo>
                    <a:pt x="1821797" y="1825591"/>
                  </a:lnTo>
                  <a:lnTo>
                    <a:pt x="1816017" y="1839885"/>
                  </a:lnTo>
                  <a:lnTo>
                    <a:pt x="1819267" y="1847732"/>
                  </a:lnTo>
                  <a:lnTo>
                    <a:pt x="1812020" y="1865227"/>
                  </a:lnTo>
                  <a:lnTo>
                    <a:pt x="1814206" y="1870503"/>
                  </a:lnTo>
                  <a:lnTo>
                    <a:pt x="1806959" y="1887998"/>
                  </a:lnTo>
                  <a:lnTo>
                    <a:pt x="1809145" y="1893276"/>
                  </a:lnTo>
                  <a:lnTo>
                    <a:pt x="1801636" y="1911404"/>
                  </a:lnTo>
                  <a:lnTo>
                    <a:pt x="1804085" y="1917314"/>
                  </a:lnTo>
                  <a:lnTo>
                    <a:pt x="1798062" y="1931854"/>
                  </a:lnTo>
                  <a:lnTo>
                    <a:pt x="1801555" y="1940086"/>
                  </a:lnTo>
                  <a:lnTo>
                    <a:pt x="1794923" y="1955715"/>
                  </a:lnTo>
                  <a:lnTo>
                    <a:pt x="1799023" y="1965389"/>
                  </a:lnTo>
                  <a:lnTo>
                    <a:pt x="1791618" y="1982861"/>
                  </a:lnTo>
                  <a:lnTo>
                    <a:pt x="1793963" y="1988793"/>
                  </a:lnTo>
                  <a:lnTo>
                    <a:pt x="1787119" y="2006104"/>
                  </a:lnTo>
                  <a:lnTo>
                    <a:pt x="1790168" y="2013463"/>
                  </a:lnTo>
                  <a:lnTo>
                    <a:pt x="1784098" y="2028116"/>
                  </a:lnTo>
                  <a:lnTo>
                    <a:pt x="1787637" y="2036868"/>
                  </a:lnTo>
                  <a:lnTo>
                    <a:pt x="1781598" y="2051803"/>
                  </a:lnTo>
                  <a:lnTo>
                    <a:pt x="1785107" y="2060274"/>
                  </a:lnTo>
                  <a:lnTo>
                    <a:pt x="1778864" y="2075346"/>
                  </a:lnTo>
                  <a:lnTo>
                    <a:pt x="1782577" y="2084311"/>
                  </a:lnTo>
                  <a:lnTo>
                    <a:pt x="1776595" y="2098751"/>
                  </a:lnTo>
                  <a:lnTo>
                    <a:pt x="1780047" y="2107083"/>
                  </a:lnTo>
                  <a:lnTo>
                    <a:pt x="1773279" y="2123421"/>
                  </a:lnTo>
                  <a:lnTo>
                    <a:pt x="1777516" y="2133651"/>
                  </a:lnTo>
                  <a:lnTo>
                    <a:pt x="1772727" y="2145213"/>
                  </a:lnTo>
                  <a:lnTo>
                    <a:pt x="1777516" y="2157057"/>
                  </a:lnTo>
                  <a:lnTo>
                    <a:pt x="1771478" y="2171990"/>
                  </a:lnTo>
                  <a:lnTo>
                    <a:pt x="1774986" y="2180461"/>
                  </a:lnTo>
                  <a:lnTo>
                    <a:pt x="1770057" y="2192361"/>
                  </a:lnTo>
                  <a:lnTo>
                    <a:pt x="1774986" y="2205131"/>
                  </a:lnTo>
                  <a:lnTo>
                    <a:pt x="1768836" y="2221063"/>
                  </a:lnTo>
                  <a:lnTo>
                    <a:pt x="1772456" y="2229802"/>
                  </a:lnTo>
                  <a:lnTo>
                    <a:pt x="1767477" y="2241820"/>
                  </a:lnTo>
                  <a:lnTo>
                    <a:pt x="1772456" y="2253839"/>
                  </a:lnTo>
                  <a:lnTo>
                    <a:pt x="1767215" y="2266490"/>
                  </a:lnTo>
                  <a:lnTo>
                    <a:pt x="1772456" y="2279142"/>
                  </a:lnTo>
                  <a:lnTo>
                    <a:pt x="1767477" y="2291161"/>
                  </a:lnTo>
                  <a:lnTo>
                    <a:pt x="1772456" y="2303180"/>
                  </a:lnTo>
                  <a:cubicBezTo>
                    <a:pt x="1772456" y="2317504"/>
                    <a:pt x="1760844" y="2329115"/>
                    <a:pt x="1746520" y="2329115"/>
                  </a:cubicBezTo>
                  <a:cubicBezTo>
                    <a:pt x="1732196" y="2329115"/>
                    <a:pt x="1720585" y="2317504"/>
                    <a:pt x="1720585" y="2303180"/>
                  </a:cubicBezTo>
                  <a:lnTo>
                    <a:pt x="1725563" y="2291161"/>
                  </a:lnTo>
                  <a:lnTo>
                    <a:pt x="1720585" y="2279142"/>
                  </a:lnTo>
                  <a:lnTo>
                    <a:pt x="1725825" y="2266490"/>
                  </a:lnTo>
                  <a:lnTo>
                    <a:pt x="1720585" y="2253839"/>
                  </a:lnTo>
                  <a:lnTo>
                    <a:pt x="1725562" y="2241820"/>
                  </a:lnTo>
                  <a:lnTo>
                    <a:pt x="1720585" y="2229802"/>
                  </a:lnTo>
                  <a:lnTo>
                    <a:pt x="1726823" y="2214740"/>
                  </a:lnTo>
                  <a:lnTo>
                    <a:pt x="1723115" y="2205131"/>
                  </a:lnTo>
                  <a:lnTo>
                    <a:pt x="1728044" y="2192361"/>
                  </a:lnTo>
                  <a:lnTo>
                    <a:pt x="1723115" y="2180461"/>
                  </a:lnTo>
                  <a:lnTo>
                    <a:pt x="1729184" y="2165809"/>
                  </a:lnTo>
                  <a:lnTo>
                    <a:pt x="1725645" y="2157057"/>
                  </a:lnTo>
                  <a:lnTo>
                    <a:pt x="1730434" y="2145213"/>
                  </a:lnTo>
                  <a:lnTo>
                    <a:pt x="1725645" y="2133651"/>
                  </a:lnTo>
                  <a:lnTo>
                    <a:pt x="1732413" y="2117313"/>
                  </a:lnTo>
                  <a:lnTo>
                    <a:pt x="1728176" y="2107083"/>
                  </a:lnTo>
                  <a:lnTo>
                    <a:pt x="1734157" y="2092643"/>
                  </a:lnTo>
                  <a:lnTo>
                    <a:pt x="1730706" y="2084311"/>
                  </a:lnTo>
                  <a:lnTo>
                    <a:pt x="1736949" y="2069238"/>
                  </a:lnTo>
                  <a:lnTo>
                    <a:pt x="1733236" y="2060274"/>
                  </a:lnTo>
                  <a:lnTo>
                    <a:pt x="1739306" y="2045620"/>
                  </a:lnTo>
                  <a:lnTo>
                    <a:pt x="1735766" y="2036868"/>
                  </a:lnTo>
                  <a:lnTo>
                    <a:pt x="1741805" y="2021933"/>
                  </a:lnTo>
                  <a:lnTo>
                    <a:pt x="1738297" y="2013463"/>
                  </a:lnTo>
                  <a:lnTo>
                    <a:pt x="1744581" y="1998290"/>
                  </a:lnTo>
                  <a:lnTo>
                    <a:pt x="1740827" y="1988793"/>
                  </a:lnTo>
                  <a:lnTo>
                    <a:pt x="1746836" y="1973596"/>
                  </a:lnTo>
                  <a:lnTo>
                    <a:pt x="1743357" y="1965389"/>
                  </a:lnTo>
                  <a:lnTo>
                    <a:pt x="1751252" y="1946763"/>
                  </a:lnTo>
                  <a:lnTo>
                    <a:pt x="1748419" y="1940086"/>
                  </a:lnTo>
                  <a:lnTo>
                    <a:pt x="1755112" y="1924312"/>
                  </a:lnTo>
                  <a:lnTo>
                    <a:pt x="1752214" y="1917314"/>
                  </a:lnTo>
                  <a:lnTo>
                    <a:pt x="1759722" y="1899186"/>
                  </a:lnTo>
                  <a:lnTo>
                    <a:pt x="1757274" y="1893276"/>
                  </a:lnTo>
                  <a:lnTo>
                    <a:pt x="1764521" y="1875781"/>
                  </a:lnTo>
                  <a:lnTo>
                    <a:pt x="1762335" y="1870503"/>
                  </a:lnTo>
                  <a:lnTo>
                    <a:pt x="1768316" y="1856063"/>
                  </a:lnTo>
                  <a:lnTo>
                    <a:pt x="1764865" y="1847732"/>
                  </a:lnTo>
                  <a:lnTo>
                    <a:pt x="1771956" y="1830613"/>
                  </a:lnTo>
                  <a:lnTo>
                    <a:pt x="1769925" y="1825591"/>
                  </a:lnTo>
                  <a:lnTo>
                    <a:pt x="1777214" y="1807565"/>
                  </a:lnTo>
                  <a:lnTo>
                    <a:pt x="1774986" y="1802186"/>
                  </a:lnTo>
                  <a:lnTo>
                    <a:pt x="1782363" y="1784375"/>
                  </a:lnTo>
                  <a:lnTo>
                    <a:pt x="1780047" y="1778781"/>
                  </a:lnTo>
                  <a:lnTo>
                    <a:pt x="1787452" y="1760902"/>
                  </a:lnTo>
                  <a:lnTo>
                    <a:pt x="1785107" y="1755376"/>
                  </a:lnTo>
                  <a:cubicBezTo>
                    <a:pt x="1785107" y="1748214"/>
                    <a:pt x="1788081" y="1741730"/>
                    <a:pt x="1792888" y="1737037"/>
                  </a:cubicBezTo>
                  <a:lnTo>
                    <a:pt x="1795831" y="1735847"/>
                  </a:lnTo>
                  <a:lnTo>
                    <a:pt x="1793963" y="1731338"/>
                  </a:lnTo>
                  <a:lnTo>
                    <a:pt x="1800686" y="1715108"/>
                  </a:lnTo>
                  <a:lnTo>
                    <a:pt x="1799024" y="1711096"/>
                  </a:lnTo>
                  <a:lnTo>
                    <a:pt x="1806533" y="1692968"/>
                  </a:lnTo>
                  <a:lnTo>
                    <a:pt x="1804085" y="1687058"/>
                  </a:lnTo>
                  <a:cubicBezTo>
                    <a:pt x="1804085" y="1679896"/>
                    <a:pt x="1806987" y="1673412"/>
                    <a:pt x="1811681" y="1668719"/>
                  </a:cubicBezTo>
                  <a:lnTo>
                    <a:pt x="1813244" y="1668071"/>
                  </a:lnTo>
                  <a:lnTo>
                    <a:pt x="1811675" y="1664286"/>
                  </a:lnTo>
                  <a:lnTo>
                    <a:pt x="1818659" y="1647424"/>
                  </a:lnTo>
                  <a:lnTo>
                    <a:pt x="1816735" y="1642779"/>
                  </a:lnTo>
                  <a:cubicBezTo>
                    <a:pt x="1816735" y="1635617"/>
                    <a:pt x="1819637" y="1629133"/>
                    <a:pt x="1824331" y="1624440"/>
                  </a:cubicBezTo>
                  <a:lnTo>
                    <a:pt x="1825926" y="1623778"/>
                  </a:lnTo>
                  <a:lnTo>
                    <a:pt x="1824326" y="1620006"/>
                  </a:lnTo>
                  <a:cubicBezTo>
                    <a:pt x="1824326" y="1612844"/>
                    <a:pt x="1827299" y="1606361"/>
                    <a:pt x="1832107" y="1601667"/>
                  </a:cubicBezTo>
                  <a:lnTo>
                    <a:pt x="1834152" y="1600840"/>
                  </a:lnTo>
                  <a:lnTo>
                    <a:pt x="1833182" y="1598499"/>
                  </a:lnTo>
                  <a:lnTo>
                    <a:pt x="1840481" y="1580878"/>
                  </a:lnTo>
                  <a:lnTo>
                    <a:pt x="1838243" y="1575726"/>
                  </a:lnTo>
                  <a:cubicBezTo>
                    <a:pt x="1838243" y="1568564"/>
                    <a:pt x="1841287" y="1562080"/>
                    <a:pt x="1846210" y="1557387"/>
                  </a:cubicBezTo>
                  <a:lnTo>
                    <a:pt x="1847014" y="1557069"/>
                  </a:lnTo>
                  <a:lnTo>
                    <a:pt x="1845834" y="1554219"/>
                  </a:lnTo>
                  <a:cubicBezTo>
                    <a:pt x="1845834" y="1547057"/>
                    <a:pt x="1848736" y="1540574"/>
                    <a:pt x="1853430" y="1535880"/>
                  </a:cubicBezTo>
                  <a:lnTo>
                    <a:pt x="1855179" y="1535155"/>
                  </a:lnTo>
                  <a:lnTo>
                    <a:pt x="1853425" y="1530814"/>
                  </a:lnTo>
                  <a:cubicBezTo>
                    <a:pt x="1853425" y="1523478"/>
                    <a:pt x="1856327" y="1516835"/>
                    <a:pt x="1861021" y="1512027"/>
                  </a:cubicBezTo>
                  <a:lnTo>
                    <a:pt x="1861797" y="1511698"/>
                  </a:lnTo>
                  <a:lnTo>
                    <a:pt x="1861015" y="1509940"/>
                  </a:lnTo>
                  <a:cubicBezTo>
                    <a:pt x="1861015" y="1502778"/>
                    <a:pt x="1864131" y="1496294"/>
                    <a:pt x="1869167" y="1491601"/>
                  </a:cubicBezTo>
                  <a:lnTo>
                    <a:pt x="1872179" y="1490438"/>
                  </a:lnTo>
                  <a:lnTo>
                    <a:pt x="1871136" y="1487800"/>
                  </a:lnTo>
                  <a:cubicBezTo>
                    <a:pt x="1871136" y="1480113"/>
                    <a:pt x="1874110" y="1473155"/>
                    <a:pt x="1878918" y="1468119"/>
                  </a:cubicBezTo>
                  <a:lnTo>
                    <a:pt x="1880692" y="1467349"/>
                  </a:lnTo>
                  <a:lnTo>
                    <a:pt x="1879993" y="1465660"/>
                  </a:lnTo>
                  <a:cubicBezTo>
                    <a:pt x="1879993" y="1458498"/>
                    <a:pt x="1882895" y="1452014"/>
                    <a:pt x="1887589" y="1447321"/>
                  </a:cubicBezTo>
                  <a:lnTo>
                    <a:pt x="1888462" y="1446959"/>
                  </a:lnTo>
                  <a:lnTo>
                    <a:pt x="1887583" y="1444786"/>
                  </a:lnTo>
                  <a:cubicBezTo>
                    <a:pt x="1887583" y="1437449"/>
                    <a:pt x="1890486" y="1430807"/>
                    <a:pt x="1895180" y="1425999"/>
                  </a:cubicBezTo>
                  <a:lnTo>
                    <a:pt x="1898062" y="1424776"/>
                  </a:lnTo>
                  <a:lnTo>
                    <a:pt x="1897705" y="1423911"/>
                  </a:lnTo>
                  <a:cubicBezTo>
                    <a:pt x="1897705" y="1416749"/>
                    <a:pt x="1900607" y="1410265"/>
                    <a:pt x="1905301" y="1405572"/>
                  </a:cubicBezTo>
                  <a:lnTo>
                    <a:pt x="1906587" y="1405039"/>
                  </a:lnTo>
                  <a:lnTo>
                    <a:pt x="1905295" y="1401770"/>
                  </a:lnTo>
                  <a:cubicBezTo>
                    <a:pt x="1905295" y="1394084"/>
                    <a:pt x="1908269" y="1387126"/>
                    <a:pt x="1913077" y="1382089"/>
                  </a:cubicBezTo>
                  <a:lnTo>
                    <a:pt x="1916995" y="1380389"/>
                  </a:lnTo>
                  <a:lnTo>
                    <a:pt x="1916681" y="1379631"/>
                  </a:lnTo>
                  <a:cubicBezTo>
                    <a:pt x="1916681" y="1372469"/>
                    <a:pt x="1919584" y="1365985"/>
                    <a:pt x="1924278" y="1361292"/>
                  </a:cubicBezTo>
                  <a:lnTo>
                    <a:pt x="1925151" y="1360929"/>
                  </a:lnTo>
                  <a:lnTo>
                    <a:pt x="1924272" y="1358756"/>
                  </a:lnTo>
                  <a:cubicBezTo>
                    <a:pt x="1924272" y="1351419"/>
                    <a:pt x="1927175" y="1344777"/>
                    <a:pt x="1931869" y="1339969"/>
                  </a:cubicBezTo>
                  <a:lnTo>
                    <a:pt x="1934751" y="1338746"/>
                  </a:lnTo>
                  <a:lnTo>
                    <a:pt x="1934393" y="1337881"/>
                  </a:lnTo>
                  <a:cubicBezTo>
                    <a:pt x="1934393" y="1330719"/>
                    <a:pt x="1937296" y="1324235"/>
                    <a:pt x="1941989" y="1319542"/>
                  </a:cubicBezTo>
                  <a:lnTo>
                    <a:pt x="1945030" y="1318282"/>
                  </a:lnTo>
                  <a:lnTo>
                    <a:pt x="1944514" y="1317007"/>
                  </a:lnTo>
                  <a:cubicBezTo>
                    <a:pt x="1944514" y="1309670"/>
                    <a:pt x="1947417" y="1303028"/>
                    <a:pt x="1952111" y="1298220"/>
                  </a:cubicBezTo>
                  <a:lnTo>
                    <a:pt x="1955001" y="1296993"/>
                  </a:lnTo>
                  <a:lnTo>
                    <a:pt x="1954635" y="1296132"/>
                  </a:lnTo>
                  <a:cubicBezTo>
                    <a:pt x="1954635" y="1288970"/>
                    <a:pt x="1957609" y="1282486"/>
                    <a:pt x="1962417" y="1277793"/>
                  </a:cubicBezTo>
                  <a:lnTo>
                    <a:pt x="1966397" y="1276183"/>
                  </a:lnTo>
                  <a:lnTo>
                    <a:pt x="1966022" y="1275257"/>
                  </a:lnTo>
                  <a:cubicBezTo>
                    <a:pt x="1966022" y="1267920"/>
                    <a:pt x="1968924" y="1261278"/>
                    <a:pt x="1973618" y="1256470"/>
                  </a:cubicBezTo>
                  <a:lnTo>
                    <a:pt x="1976261" y="1255349"/>
                  </a:lnTo>
                  <a:lnTo>
                    <a:pt x="1983739" y="1236413"/>
                  </a:lnTo>
                  <a:lnTo>
                    <a:pt x="1986627" y="1235158"/>
                  </a:lnTo>
                  <a:lnTo>
                    <a:pt x="1994045" y="1217251"/>
                  </a:lnTo>
                  <a:lnTo>
                    <a:pt x="1996789" y="1216115"/>
                  </a:lnTo>
                  <a:lnTo>
                    <a:pt x="1996384" y="1215163"/>
                  </a:lnTo>
                  <a:cubicBezTo>
                    <a:pt x="1996384" y="1208001"/>
                    <a:pt x="1999358" y="1201517"/>
                    <a:pt x="2004166" y="1196824"/>
                  </a:cubicBezTo>
                  <a:lnTo>
                    <a:pt x="2007929" y="1195302"/>
                  </a:lnTo>
                  <a:lnTo>
                    <a:pt x="2007771" y="1194921"/>
                  </a:lnTo>
                  <a:cubicBezTo>
                    <a:pt x="2007771" y="1187759"/>
                    <a:pt x="2010673" y="1181275"/>
                    <a:pt x="2015367" y="1176582"/>
                  </a:cubicBezTo>
                  <a:lnTo>
                    <a:pt x="2018108" y="1175446"/>
                  </a:lnTo>
                  <a:lnTo>
                    <a:pt x="2025859" y="1157605"/>
                  </a:lnTo>
                  <a:lnTo>
                    <a:pt x="2030563" y="1155748"/>
                  </a:lnTo>
                  <a:lnTo>
                    <a:pt x="2030543" y="1155702"/>
                  </a:lnTo>
                  <a:cubicBezTo>
                    <a:pt x="2030543" y="1148540"/>
                    <a:pt x="2033517" y="1142056"/>
                    <a:pt x="2038325" y="1137363"/>
                  </a:cubicBezTo>
                  <a:lnTo>
                    <a:pt x="2042537" y="1135660"/>
                  </a:lnTo>
                  <a:lnTo>
                    <a:pt x="2041929" y="1134194"/>
                  </a:lnTo>
                  <a:cubicBezTo>
                    <a:pt x="2041929" y="1127032"/>
                    <a:pt x="2044832" y="1120549"/>
                    <a:pt x="2049526" y="1115855"/>
                  </a:cubicBezTo>
                  <a:lnTo>
                    <a:pt x="2055941" y="1113198"/>
                  </a:lnTo>
                  <a:lnTo>
                    <a:pt x="2062177" y="1098143"/>
                  </a:lnTo>
                  <a:lnTo>
                    <a:pt x="2067612" y="1095892"/>
                  </a:lnTo>
                  <a:lnTo>
                    <a:pt x="2067232" y="1094975"/>
                  </a:lnTo>
                  <a:cubicBezTo>
                    <a:pt x="2067232" y="1087813"/>
                    <a:pt x="2070135" y="1081329"/>
                    <a:pt x="2074828" y="1076636"/>
                  </a:cubicBezTo>
                  <a:lnTo>
                    <a:pt x="2078215" y="1075233"/>
                  </a:lnTo>
                  <a:lnTo>
                    <a:pt x="2085134" y="1058924"/>
                  </a:lnTo>
                  <a:lnTo>
                    <a:pt x="2091824" y="1056219"/>
                  </a:lnTo>
                  <a:lnTo>
                    <a:pt x="2098866" y="1037972"/>
                  </a:lnTo>
                  <a:lnTo>
                    <a:pt x="2105099" y="1035202"/>
                  </a:lnTo>
                  <a:lnTo>
                    <a:pt x="2111518" y="1019705"/>
                  </a:lnTo>
                  <a:lnTo>
                    <a:pt x="2117617" y="1017179"/>
                  </a:lnTo>
                  <a:lnTo>
                    <a:pt x="2124354" y="1000912"/>
                  </a:lnTo>
                  <a:lnTo>
                    <a:pt x="2131981" y="997754"/>
                  </a:lnTo>
                  <a:lnTo>
                    <a:pt x="2138085" y="983016"/>
                  </a:lnTo>
                  <a:lnTo>
                    <a:pt x="2144501" y="980359"/>
                  </a:lnTo>
                  <a:lnTo>
                    <a:pt x="2150737" y="965305"/>
                  </a:lnTo>
                  <a:lnTo>
                    <a:pt x="2155884" y="963172"/>
                  </a:lnTo>
                  <a:lnTo>
                    <a:pt x="2163573" y="944167"/>
                  </a:lnTo>
                  <a:lnTo>
                    <a:pt x="2171145" y="940957"/>
                  </a:lnTo>
                  <a:lnTo>
                    <a:pt x="2177305" y="926085"/>
                  </a:lnTo>
                  <a:lnTo>
                    <a:pt x="2183131" y="923671"/>
                  </a:lnTo>
                  <a:lnTo>
                    <a:pt x="2190327" y="907108"/>
                  </a:lnTo>
                  <a:lnTo>
                    <a:pt x="2199825" y="903357"/>
                  </a:lnTo>
                  <a:lnTo>
                    <a:pt x="2205323" y="889767"/>
                  </a:lnTo>
                  <a:lnTo>
                    <a:pt x="2213068" y="886482"/>
                  </a:lnTo>
                  <a:lnTo>
                    <a:pt x="2219054" y="870974"/>
                  </a:lnTo>
                  <a:lnTo>
                    <a:pt x="2229671" y="866255"/>
                  </a:lnTo>
                  <a:lnTo>
                    <a:pt x="2234235" y="855237"/>
                  </a:lnTo>
                  <a:lnTo>
                    <a:pt x="2240335" y="852710"/>
                  </a:lnTo>
                  <a:lnTo>
                    <a:pt x="2247072" y="836446"/>
                  </a:lnTo>
                  <a:lnTo>
                    <a:pt x="2257753" y="832022"/>
                  </a:lnTo>
                  <a:lnTo>
                    <a:pt x="2263334" y="818549"/>
                  </a:lnTo>
                  <a:lnTo>
                    <a:pt x="2273297" y="814422"/>
                  </a:lnTo>
                  <a:lnTo>
                    <a:pt x="2278516" y="801208"/>
                  </a:lnTo>
                  <a:lnTo>
                    <a:pt x="2285504" y="798171"/>
                  </a:lnTo>
                  <a:lnTo>
                    <a:pt x="2291352" y="784390"/>
                  </a:lnTo>
                  <a:lnTo>
                    <a:pt x="2302072" y="780055"/>
                  </a:lnTo>
                  <a:lnTo>
                    <a:pt x="2307613" y="766678"/>
                  </a:lnTo>
                  <a:lnTo>
                    <a:pt x="2318032" y="762362"/>
                  </a:lnTo>
                  <a:lnTo>
                    <a:pt x="2322980" y="750416"/>
                  </a:lnTo>
                  <a:lnTo>
                    <a:pt x="2333661" y="745992"/>
                  </a:lnTo>
                  <a:lnTo>
                    <a:pt x="2339242" y="732519"/>
                  </a:lnTo>
                  <a:lnTo>
                    <a:pt x="2349977" y="728072"/>
                  </a:lnTo>
                  <a:lnTo>
                    <a:pt x="2354424" y="717337"/>
                  </a:lnTo>
                  <a:lnTo>
                    <a:pt x="2364601" y="713121"/>
                  </a:lnTo>
                  <a:lnTo>
                    <a:pt x="2369790" y="700891"/>
                  </a:lnTo>
                  <a:lnTo>
                    <a:pt x="2380991" y="696362"/>
                  </a:lnTo>
                  <a:lnTo>
                    <a:pt x="2386052" y="683550"/>
                  </a:lnTo>
                  <a:lnTo>
                    <a:pt x="2396310" y="679093"/>
                  </a:lnTo>
                  <a:lnTo>
                    <a:pt x="2401233" y="666917"/>
                  </a:lnTo>
                  <a:lnTo>
                    <a:pt x="2413667" y="661641"/>
                  </a:lnTo>
                  <a:lnTo>
                    <a:pt x="2418051" y="651550"/>
                  </a:lnTo>
                  <a:lnTo>
                    <a:pt x="2431265" y="646331"/>
                  </a:lnTo>
                  <a:lnTo>
                    <a:pt x="2435392" y="636369"/>
                  </a:lnTo>
                  <a:lnTo>
                    <a:pt x="2445812" y="632052"/>
                  </a:lnTo>
                  <a:lnTo>
                    <a:pt x="2448121" y="626477"/>
                  </a:lnTo>
                  <a:lnTo>
                    <a:pt x="2434301" y="631811"/>
                  </a:lnTo>
                  <a:lnTo>
                    <a:pt x="2430321" y="641419"/>
                  </a:lnTo>
                  <a:lnTo>
                    <a:pt x="2419821" y="645768"/>
                  </a:lnTo>
                  <a:lnTo>
                    <a:pt x="2414769" y="657680"/>
                  </a:lnTo>
                  <a:lnTo>
                    <a:pt x="2400063" y="663630"/>
                  </a:lnTo>
                  <a:lnTo>
                    <a:pt x="2396163" y="673047"/>
                  </a:lnTo>
                  <a:lnTo>
                    <a:pt x="2385428" y="677494"/>
                  </a:lnTo>
                  <a:lnTo>
                    <a:pt x="2380981" y="688228"/>
                  </a:lnTo>
                  <a:lnTo>
                    <a:pt x="2370562" y="692544"/>
                  </a:lnTo>
                  <a:lnTo>
                    <a:pt x="2365613" y="704490"/>
                  </a:lnTo>
                  <a:lnTo>
                    <a:pt x="2354301" y="709176"/>
                  </a:lnTo>
                  <a:lnTo>
                    <a:pt x="2348982" y="722018"/>
                  </a:lnTo>
                  <a:lnTo>
                    <a:pt x="2335824" y="727468"/>
                  </a:lnTo>
                  <a:lnTo>
                    <a:pt x="2331640" y="737569"/>
                  </a:lnTo>
                  <a:lnTo>
                    <a:pt x="2320011" y="742386"/>
                  </a:lnTo>
                  <a:lnTo>
                    <a:pt x="2315194" y="754015"/>
                  </a:lnTo>
                  <a:lnTo>
                    <a:pt x="2304459" y="758462"/>
                  </a:lnTo>
                  <a:lnTo>
                    <a:pt x="2300012" y="769197"/>
                  </a:lnTo>
                  <a:lnTo>
                    <a:pt x="2290859" y="772989"/>
                  </a:lnTo>
                  <a:lnTo>
                    <a:pt x="2284645" y="787989"/>
                  </a:lnTo>
                  <a:lnTo>
                    <a:pt x="2275590" y="791740"/>
                  </a:lnTo>
                  <a:lnTo>
                    <a:pt x="2270544" y="803356"/>
                  </a:lnTo>
                  <a:lnTo>
                    <a:pt x="2261606" y="806886"/>
                  </a:lnTo>
                  <a:lnTo>
                    <a:pt x="2255732" y="821068"/>
                  </a:lnTo>
                  <a:lnTo>
                    <a:pt x="2246316" y="824968"/>
                  </a:lnTo>
                  <a:lnTo>
                    <a:pt x="2240365" y="839676"/>
                  </a:lnTo>
                  <a:lnTo>
                    <a:pt x="2228453" y="844727"/>
                  </a:lnTo>
                  <a:lnTo>
                    <a:pt x="2224104" y="855227"/>
                  </a:lnTo>
                  <a:lnTo>
                    <a:pt x="2218035" y="857741"/>
                  </a:lnTo>
                  <a:lnTo>
                    <a:pt x="2211453" y="874019"/>
                  </a:lnTo>
                  <a:lnTo>
                    <a:pt x="2201972" y="878042"/>
                  </a:lnTo>
                  <a:lnTo>
                    <a:pt x="2196085" y="891916"/>
                  </a:lnTo>
                  <a:lnTo>
                    <a:pt x="2188239" y="895088"/>
                  </a:lnTo>
                  <a:lnTo>
                    <a:pt x="2182354" y="910337"/>
                  </a:lnTo>
                  <a:lnTo>
                    <a:pt x="2172513" y="914711"/>
                  </a:lnTo>
                  <a:lnTo>
                    <a:pt x="2167173" y="928235"/>
                  </a:lnTo>
                  <a:lnTo>
                    <a:pt x="2158058" y="932195"/>
                  </a:lnTo>
                  <a:lnTo>
                    <a:pt x="2153257" y="943787"/>
                  </a:lnTo>
                  <a:lnTo>
                    <a:pt x="2147473" y="946182"/>
                  </a:lnTo>
                  <a:lnTo>
                    <a:pt x="2140605" y="962763"/>
                  </a:lnTo>
                  <a:lnTo>
                    <a:pt x="2131837" y="966395"/>
                  </a:lnTo>
                  <a:lnTo>
                    <a:pt x="2125423" y="982636"/>
                  </a:lnTo>
                  <a:lnTo>
                    <a:pt x="2118225" y="985763"/>
                  </a:lnTo>
                  <a:lnTo>
                    <a:pt x="2111507" y="1001983"/>
                  </a:lnTo>
                  <a:lnTo>
                    <a:pt x="2105091" y="1004641"/>
                  </a:lnTo>
                  <a:lnTo>
                    <a:pt x="2098855" y="1019695"/>
                  </a:lnTo>
                  <a:lnTo>
                    <a:pt x="2092786" y="1022209"/>
                  </a:lnTo>
                  <a:lnTo>
                    <a:pt x="2086204" y="1038486"/>
                  </a:lnTo>
                  <a:lnTo>
                    <a:pt x="2079811" y="1041198"/>
                  </a:lnTo>
                  <a:lnTo>
                    <a:pt x="2073368" y="1056383"/>
                  </a:lnTo>
                  <a:lnTo>
                    <a:pt x="2066679" y="1059088"/>
                  </a:lnTo>
                  <a:lnTo>
                    <a:pt x="2059636" y="1077335"/>
                  </a:lnTo>
                  <a:lnTo>
                    <a:pt x="2056505" y="1078726"/>
                  </a:lnTo>
                  <a:lnTo>
                    <a:pt x="2049515" y="1095602"/>
                  </a:lnTo>
                  <a:lnTo>
                    <a:pt x="2043059" y="1098276"/>
                  </a:lnTo>
                  <a:lnTo>
                    <a:pt x="2036678" y="1113314"/>
                  </a:lnTo>
                  <a:lnTo>
                    <a:pt x="2030300" y="1115893"/>
                  </a:lnTo>
                  <a:lnTo>
                    <a:pt x="2030543" y="1116483"/>
                  </a:lnTo>
                  <a:cubicBezTo>
                    <a:pt x="2030543" y="1123645"/>
                    <a:pt x="2027640" y="1130128"/>
                    <a:pt x="2022947" y="1134822"/>
                  </a:cubicBezTo>
                  <a:lnTo>
                    <a:pt x="2019586" y="1136214"/>
                  </a:lnTo>
                  <a:lnTo>
                    <a:pt x="2012826" y="1152534"/>
                  </a:lnTo>
                  <a:lnTo>
                    <a:pt x="2007384" y="1154788"/>
                  </a:lnTo>
                  <a:lnTo>
                    <a:pt x="2007772" y="1155702"/>
                  </a:lnTo>
                  <a:cubicBezTo>
                    <a:pt x="2007772" y="1162864"/>
                    <a:pt x="2004798" y="1169348"/>
                    <a:pt x="1999990" y="1174041"/>
                  </a:cubicBezTo>
                  <a:lnTo>
                    <a:pt x="1996227" y="1175563"/>
                  </a:lnTo>
                  <a:lnTo>
                    <a:pt x="1996385" y="1175944"/>
                  </a:lnTo>
                  <a:cubicBezTo>
                    <a:pt x="1996385" y="1183106"/>
                    <a:pt x="1993482" y="1189590"/>
                    <a:pt x="1988789" y="1194283"/>
                  </a:cubicBezTo>
                  <a:lnTo>
                    <a:pt x="1986049" y="1195418"/>
                  </a:lnTo>
                  <a:lnTo>
                    <a:pt x="1978298" y="1213260"/>
                  </a:lnTo>
                  <a:lnTo>
                    <a:pt x="1973594" y="1215118"/>
                  </a:lnTo>
                  <a:lnTo>
                    <a:pt x="1973613" y="1215163"/>
                  </a:lnTo>
                  <a:cubicBezTo>
                    <a:pt x="1973613" y="1222325"/>
                    <a:pt x="1970709" y="1228809"/>
                    <a:pt x="1966016" y="1233502"/>
                  </a:cubicBezTo>
                  <a:lnTo>
                    <a:pt x="1962965" y="1234766"/>
                  </a:lnTo>
                  <a:lnTo>
                    <a:pt x="1963492" y="1236038"/>
                  </a:lnTo>
                  <a:cubicBezTo>
                    <a:pt x="1963492" y="1243375"/>
                    <a:pt x="1960517" y="1250016"/>
                    <a:pt x="1955710" y="1254824"/>
                  </a:cubicBezTo>
                  <a:lnTo>
                    <a:pt x="1951789" y="1256448"/>
                  </a:lnTo>
                  <a:lnTo>
                    <a:pt x="1944509" y="1274881"/>
                  </a:lnTo>
                  <a:lnTo>
                    <a:pt x="1941631" y="1276132"/>
                  </a:lnTo>
                  <a:lnTo>
                    <a:pt x="1934388" y="1294043"/>
                  </a:lnTo>
                  <a:lnTo>
                    <a:pt x="1931505" y="1295266"/>
                  </a:lnTo>
                  <a:lnTo>
                    <a:pt x="1931864" y="1296132"/>
                  </a:lnTo>
                  <a:cubicBezTo>
                    <a:pt x="1931864" y="1303294"/>
                    <a:pt x="1928960" y="1309778"/>
                    <a:pt x="1924267" y="1314471"/>
                  </a:cubicBezTo>
                  <a:lnTo>
                    <a:pt x="1921216" y="1315735"/>
                  </a:lnTo>
                  <a:lnTo>
                    <a:pt x="1921743" y="1317007"/>
                  </a:lnTo>
                  <a:cubicBezTo>
                    <a:pt x="1921743" y="1324343"/>
                    <a:pt x="1918768" y="1330985"/>
                    <a:pt x="1913961" y="1335793"/>
                  </a:cubicBezTo>
                  <a:lnTo>
                    <a:pt x="1910145" y="1337373"/>
                  </a:lnTo>
                  <a:lnTo>
                    <a:pt x="1910356" y="1337881"/>
                  </a:lnTo>
                  <a:cubicBezTo>
                    <a:pt x="1910356" y="1345043"/>
                    <a:pt x="1907453" y="1351527"/>
                    <a:pt x="1902759" y="1356220"/>
                  </a:cubicBezTo>
                  <a:lnTo>
                    <a:pt x="1901886" y="1356582"/>
                  </a:lnTo>
                  <a:lnTo>
                    <a:pt x="1902765" y="1358756"/>
                  </a:lnTo>
                  <a:cubicBezTo>
                    <a:pt x="1902765" y="1366092"/>
                    <a:pt x="1899862" y="1372734"/>
                    <a:pt x="1895169" y="1377542"/>
                  </a:cubicBezTo>
                  <a:lnTo>
                    <a:pt x="1892285" y="1378765"/>
                  </a:lnTo>
                  <a:lnTo>
                    <a:pt x="1892644" y="1379631"/>
                  </a:lnTo>
                  <a:cubicBezTo>
                    <a:pt x="1892644" y="1386793"/>
                    <a:pt x="1889741" y="1393277"/>
                    <a:pt x="1885048" y="1397970"/>
                  </a:cubicBezTo>
                  <a:lnTo>
                    <a:pt x="1881587" y="1399403"/>
                  </a:lnTo>
                  <a:lnTo>
                    <a:pt x="1882524" y="1401770"/>
                  </a:lnTo>
                  <a:cubicBezTo>
                    <a:pt x="1882524" y="1409456"/>
                    <a:pt x="1879550" y="1416414"/>
                    <a:pt x="1874742" y="1421452"/>
                  </a:cubicBezTo>
                  <a:lnTo>
                    <a:pt x="1874022" y="1421764"/>
                  </a:lnTo>
                  <a:lnTo>
                    <a:pt x="1874933" y="1423911"/>
                  </a:lnTo>
                  <a:cubicBezTo>
                    <a:pt x="1874933" y="1431073"/>
                    <a:pt x="1871959" y="1437557"/>
                    <a:pt x="1867151" y="1442250"/>
                  </a:cubicBezTo>
                  <a:lnTo>
                    <a:pt x="1865316" y="1442992"/>
                  </a:lnTo>
                  <a:lnTo>
                    <a:pt x="1866077" y="1444786"/>
                  </a:lnTo>
                  <a:cubicBezTo>
                    <a:pt x="1866077" y="1452122"/>
                    <a:pt x="1863033" y="1458764"/>
                    <a:pt x="1858110" y="1463572"/>
                  </a:cubicBezTo>
                  <a:lnTo>
                    <a:pt x="1855524" y="1464618"/>
                  </a:lnTo>
                  <a:lnTo>
                    <a:pt x="1855955" y="1465660"/>
                  </a:lnTo>
                  <a:cubicBezTo>
                    <a:pt x="1855955" y="1472822"/>
                    <a:pt x="1853052" y="1479306"/>
                    <a:pt x="1848359" y="1483999"/>
                  </a:cubicBezTo>
                  <a:lnTo>
                    <a:pt x="1847099" y="1484521"/>
                  </a:lnTo>
                  <a:lnTo>
                    <a:pt x="1848365" y="1487800"/>
                  </a:lnTo>
                  <a:cubicBezTo>
                    <a:pt x="1848365" y="1495485"/>
                    <a:pt x="1845461" y="1502443"/>
                    <a:pt x="1840768" y="1507481"/>
                  </a:cubicBezTo>
                  <a:lnTo>
                    <a:pt x="1839895" y="1507869"/>
                  </a:lnTo>
                  <a:lnTo>
                    <a:pt x="1840774" y="1509940"/>
                  </a:lnTo>
                  <a:cubicBezTo>
                    <a:pt x="1840774" y="1517102"/>
                    <a:pt x="1837800" y="1523586"/>
                    <a:pt x="1832992" y="1528279"/>
                  </a:cubicBezTo>
                  <a:lnTo>
                    <a:pt x="1832256" y="1528577"/>
                  </a:lnTo>
                  <a:lnTo>
                    <a:pt x="1833183" y="1530814"/>
                  </a:lnTo>
                  <a:cubicBezTo>
                    <a:pt x="1833183" y="1538151"/>
                    <a:pt x="1830209" y="1544793"/>
                    <a:pt x="1825401" y="1549601"/>
                  </a:cubicBezTo>
                  <a:lnTo>
                    <a:pt x="1822851" y="1550657"/>
                  </a:lnTo>
                  <a:lnTo>
                    <a:pt x="1824327" y="1554219"/>
                  </a:lnTo>
                  <a:cubicBezTo>
                    <a:pt x="1824327" y="1561382"/>
                    <a:pt x="1821424" y="1567865"/>
                    <a:pt x="1816730" y="1572559"/>
                  </a:cubicBezTo>
                  <a:lnTo>
                    <a:pt x="1815615" y="1573021"/>
                  </a:lnTo>
                  <a:lnTo>
                    <a:pt x="1816736" y="1575726"/>
                  </a:lnTo>
                  <a:cubicBezTo>
                    <a:pt x="1816736" y="1582888"/>
                    <a:pt x="1813833" y="1589372"/>
                    <a:pt x="1809139" y="1594065"/>
                  </a:cubicBezTo>
                  <a:lnTo>
                    <a:pt x="1807577" y="1594713"/>
                  </a:lnTo>
                  <a:lnTo>
                    <a:pt x="1809145" y="1598499"/>
                  </a:lnTo>
                  <a:cubicBezTo>
                    <a:pt x="1809145" y="1605661"/>
                    <a:pt x="1806242" y="1612145"/>
                    <a:pt x="1801549" y="1616838"/>
                  </a:cubicBezTo>
                  <a:lnTo>
                    <a:pt x="1800410" y="1617310"/>
                  </a:lnTo>
                  <a:lnTo>
                    <a:pt x="1801554" y="1620006"/>
                  </a:lnTo>
                  <a:lnTo>
                    <a:pt x="1794192" y="1637356"/>
                  </a:lnTo>
                  <a:lnTo>
                    <a:pt x="1796494" y="1642779"/>
                  </a:lnTo>
                  <a:cubicBezTo>
                    <a:pt x="1796494" y="1649941"/>
                    <a:pt x="1793519" y="1656425"/>
                    <a:pt x="1788712" y="1661118"/>
                  </a:cubicBezTo>
                  <a:lnTo>
                    <a:pt x="1786668" y="1661944"/>
                  </a:lnTo>
                  <a:lnTo>
                    <a:pt x="1787638" y="1664286"/>
                  </a:lnTo>
                  <a:lnTo>
                    <a:pt x="1780392" y="1681781"/>
                  </a:lnTo>
                  <a:lnTo>
                    <a:pt x="1782578" y="1687058"/>
                  </a:lnTo>
                  <a:cubicBezTo>
                    <a:pt x="1782578" y="1694220"/>
                    <a:pt x="1779674" y="1700704"/>
                    <a:pt x="1774981" y="1705397"/>
                  </a:cubicBezTo>
                  <a:lnTo>
                    <a:pt x="1772971" y="1706230"/>
                  </a:lnTo>
                  <a:lnTo>
                    <a:pt x="1774987" y="1711096"/>
                  </a:lnTo>
                  <a:lnTo>
                    <a:pt x="1768264" y="1727326"/>
                  </a:lnTo>
                  <a:lnTo>
                    <a:pt x="1769926" y="1731338"/>
                  </a:lnTo>
                  <a:lnTo>
                    <a:pt x="1762417" y="1749466"/>
                  </a:lnTo>
                  <a:lnTo>
                    <a:pt x="1764866" y="1755376"/>
                  </a:lnTo>
                  <a:lnTo>
                    <a:pt x="1757488" y="1773187"/>
                  </a:lnTo>
                  <a:lnTo>
                    <a:pt x="1759805" y="1778781"/>
                  </a:lnTo>
                  <a:lnTo>
                    <a:pt x="1752399" y="1796659"/>
                  </a:lnTo>
                  <a:lnTo>
                    <a:pt x="1754745" y="1802186"/>
                  </a:lnTo>
                  <a:cubicBezTo>
                    <a:pt x="1754745" y="1809348"/>
                    <a:pt x="1751771" y="1815832"/>
                    <a:pt x="1746963" y="1820525"/>
                  </a:cubicBezTo>
                  <a:lnTo>
                    <a:pt x="1746453" y="1820732"/>
                  </a:lnTo>
                  <a:lnTo>
                    <a:pt x="1748419" y="1825591"/>
                  </a:lnTo>
                  <a:lnTo>
                    <a:pt x="1741435" y="1842862"/>
                  </a:lnTo>
                  <a:lnTo>
                    <a:pt x="1743358" y="1847732"/>
                  </a:lnTo>
                  <a:lnTo>
                    <a:pt x="1736284" y="1865643"/>
                  </a:lnTo>
                  <a:lnTo>
                    <a:pt x="1738297" y="1870503"/>
                  </a:lnTo>
                  <a:lnTo>
                    <a:pt x="1731051" y="1887998"/>
                  </a:lnTo>
                  <a:lnTo>
                    <a:pt x="1733237" y="1893276"/>
                  </a:lnTo>
                  <a:lnTo>
                    <a:pt x="1726994" y="1908349"/>
                  </a:lnTo>
                  <a:lnTo>
                    <a:pt x="1730707" y="1917314"/>
                  </a:lnTo>
                  <a:lnTo>
                    <a:pt x="1723460" y="1934809"/>
                  </a:lnTo>
                  <a:lnTo>
                    <a:pt x="1725646" y="1940086"/>
                  </a:lnTo>
                  <a:lnTo>
                    <a:pt x="1719235" y="1955563"/>
                  </a:lnTo>
                  <a:lnTo>
                    <a:pt x="1723116" y="1965389"/>
                  </a:lnTo>
                  <a:lnTo>
                    <a:pt x="1717148" y="1980498"/>
                  </a:lnTo>
                  <a:lnTo>
                    <a:pt x="1720585" y="1988793"/>
                  </a:lnTo>
                  <a:lnTo>
                    <a:pt x="1712914" y="2007311"/>
                  </a:lnTo>
                  <a:lnTo>
                    <a:pt x="1715525" y="2013463"/>
                  </a:lnTo>
                  <a:lnTo>
                    <a:pt x="1709338" y="2028042"/>
                  </a:lnTo>
                  <a:lnTo>
                    <a:pt x="1712995" y="2036868"/>
                  </a:lnTo>
                  <a:lnTo>
                    <a:pt x="1706839" y="2051730"/>
                  </a:lnTo>
                  <a:lnTo>
                    <a:pt x="1710465" y="2060274"/>
                  </a:lnTo>
                  <a:lnTo>
                    <a:pt x="1703506" y="2076674"/>
                  </a:lnTo>
                  <a:lnTo>
                    <a:pt x="1706669" y="2084311"/>
                  </a:lnTo>
                  <a:lnTo>
                    <a:pt x="1701840" y="2095967"/>
                  </a:lnTo>
                  <a:lnTo>
                    <a:pt x="1706669" y="2107083"/>
                  </a:lnTo>
                  <a:lnTo>
                    <a:pt x="1699740" y="2123033"/>
                  </a:lnTo>
                  <a:lnTo>
                    <a:pt x="1704138" y="2133651"/>
                  </a:lnTo>
                  <a:lnTo>
                    <a:pt x="1698069" y="2148304"/>
                  </a:lnTo>
                  <a:lnTo>
                    <a:pt x="1701608" y="2157057"/>
                  </a:lnTo>
                  <a:lnTo>
                    <a:pt x="1696707" y="2169177"/>
                  </a:lnTo>
                  <a:lnTo>
                    <a:pt x="1701609" y="2180461"/>
                  </a:lnTo>
                  <a:lnTo>
                    <a:pt x="1695226" y="2195153"/>
                  </a:lnTo>
                  <a:lnTo>
                    <a:pt x="1699078" y="2205131"/>
                  </a:lnTo>
                  <a:lnTo>
                    <a:pt x="1694149" y="2217901"/>
                  </a:lnTo>
                  <a:lnTo>
                    <a:pt x="1699078" y="2229802"/>
                  </a:lnTo>
                  <a:lnTo>
                    <a:pt x="1693981" y="2242106"/>
                  </a:lnTo>
                  <a:lnTo>
                    <a:pt x="1699079" y="2253839"/>
                  </a:lnTo>
                  <a:lnTo>
                    <a:pt x="1692418" y="2269171"/>
                  </a:lnTo>
                  <a:lnTo>
                    <a:pt x="1696548" y="2279142"/>
                  </a:lnTo>
                  <a:lnTo>
                    <a:pt x="1691569" y="2291161"/>
                  </a:lnTo>
                  <a:lnTo>
                    <a:pt x="1696548" y="2303180"/>
                  </a:lnTo>
                  <a:cubicBezTo>
                    <a:pt x="1696548" y="2317504"/>
                    <a:pt x="1684936" y="2329115"/>
                    <a:pt x="1670612" y="2329115"/>
                  </a:cubicBezTo>
                  <a:cubicBezTo>
                    <a:pt x="1656288" y="2329115"/>
                    <a:pt x="1644677" y="2317504"/>
                    <a:pt x="1644677" y="2303180"/>
                  </a:cubicBezTo>
                  <a:lnTo>
                    <a:pt x="1649655" y="2291161"/>
                  </a:lnTo>
                  <a:lnTo>
                    <a:pt x="1644677" y="2279142"/>
                  </a:lnTo>
                  <a:lnTo>
                    <a:pt x="1650042" y="2266189"/>
                  </a:lnTo>
                  <a:lnTo>
                    <a:pt x="1644677" y="2253839"/>
                  </a:lnTo>
                  <a:lnTo>
                    <a:pt x="1651069" y="2239125"/>
                  </a:lnTo>
                  <a:lnTo>
                    <a:pt x="1647207" y="2229802"/>
                  </a:lnTo>
                  <a:lnTo>
                    <a:pt x="1652136" y="2217901"/>
                  </a:lnTo>
                  <a:lnTo>
                    <a:pt x="1647207" y="2205131"/>
                  </a:lnTo>
                  <a:lnTo>
                    <a:pt x="1652249" y="2192068"/>
                  </a:lnTo>
                  <a:lnTo>
                    <a:pt x="1647207" y="2180461"/>
                  </a:lnTo>
                  <a:lnTo>
                    <a:pt x="1653419" y="2166162"/>
                  </a:lnTo>
                  <a:lnTo>
                    <a:pt x="1649737" y="2157057"/>
                  </a:lnTo>
                  <a:lnTo>
                    <a:pt x="1655775" y="2142121"/>
                  </a:lnTo>
                  <a:lnTo>
                    <a:pt x="1652267" y="2133651"/>
                  </a:lnTo>
                  <a:lnTo>
                    <a:pt x="1657901" y="2120051"/>
                  </a:lnTo>
                  <a:lnTo>
                    <a:pt x="1652267" y="2107083"/>
                  </a:lnTo>
                  <a:lnTo>
                    <a:pt x="1658391" y="2092986"/>
                  </a:lnTo>
                  <a:lnTo>
                    <a:pt x="1654798" y="2084311"/>
                  </a:lnTo>
                  <a:lnTo>
                    <a:pt x="1661085" y="2069129"/>
                  </a:lnTo>
                  <a:lnTo>
                    <a:pt x="1657328" y="2060274"/>
                  </a:lnTo>
                  <a:lnTo>
                    <a:pt x="1663514" y="2045695"/>
                  </a:lnTo>
                  <a:lnTo>
                    <a:pt x="1659858" y="2036868"/>
                  </a:lnTo>
                  <a:lnTo>
                    <a:pt x="1666014" y="2022007"/>
                  </a:lnTo>
                  <a:lnTo>
                    <a:pt x="1662389" y="2013463"/>
                  </a:lnTo>
                  <a:lnTo>
                    <a:pt x="1668840" y="1998259"/>
                  </a:lnTo>
                  <a:lnTo>
                    <a:pt x="1664919" y="1988793"/>
                  </a:lnTo>
                  <a:lnTo>
                    <a:pt x="1672889" y="1969551"/>
                  </a:lnTo>
                  <a:lnTo>
                    <a:pt x="1671245" y="1965389"/>
                  </a:lnTo>
                  <a:lnTo>
                    <a:pt x="1677595" y="1949309"/>
                  </a:lnTo>
                  <a:lnTo>
                    <a:pt x="1673775" y="1940086"/>
                  </a:lnTo>
                  <a:lnTo>
                    <a:pt x="1681022" y="1922591"/>
                  </a:lnTo>
                  <a:lnTo>
                    <a:pt x="1678836" y="1917314"/>
                  </a:lnTo>
                  <a:lnTo>
                    <a:pt x="1685079" y="1902241"/>
                  </a:lnTo>
                  <a:lnTo>
                    <a:pt x="1681366" y="1893276"/>
                  </a:lnTo>
                  <a:lnTo>
                    <a:pt x="1688613" y="1875781"/>
                  </a:lnTo>
                  <a:lnTo>
                    <a:pt x="1686427" y="1870503"/>
                  </a:lnTo>
                  <a:lnTo>
                    <a:pt x="1693621" y="1853134"/>
                  </a:lnTo>
                  <a:lnTo>
                    <a:pt x="1691487" y="1847732"/>
                  </a:lnTo>
                  <a:lnTo>
                    <a:pt x="1698411" y="1830200"/>
                  </a:lnTo>
                  <a:lnTo>
                    <a:pt x="1696548" y="1825591"/>
                  </a:lnTo>
                  <a:lnTo>
                    <a:pt x="1703863" y="1807499"/>
                  </a:lnTo>
                  <a:lnTo>
                    <a:pt x="1701608" y="1802186"/>
                  </a:lnTo>
                  <a:lnTo>
                    <a:pt x="1709075" y="1784589"/>
                  </a:lnTo>
                  <a:lnTo>
                    <a:pt x="1706669" y="1778781"/>
                  </a:lnTo>
                  <a:cubicBezTo>
                    <a:pt x="1706669" y="1771444"/>
                    <a:pt x="1709642" y="1764802"/>
                    <a:pt x="1714450" y="1759994"/>
                  </a:cubicBezTo>
                  <a:lnTo>
                    <a:pt x="1714841" y="1759832"/>
                  </a:lnTo>
                  <a:lnTo>
                    <a:pt x="1712995" y="1755376"/>
                  </a:lnTo>
                  <a:lnTo>
                    <a:pt x="1720503" y="1737248"/>
                  </a:lnTo>
                  <a:lnTo>
                    <a:pt x="1718055" y="1731338"/>
                  </a:lnTo>
                  <a:lnTo>
                    <a:pt x="1724777" y="1715108"/>
                  </a:lnTo>
                  <a:lnTo>
                    <a:pt x="1723116" y="1711096"/>
                  </a:lnTo>
                  <a:cubicBezTo>
                    <a:pt x="1723116" y="1703934"/>
                    <a:pt x="1726018" y="1697450"/>
                    <a:pt x="1730712" y="1692757"/>
                  </a:cubicBezTo>
                  <a:lnTo>
                    <a:pt x="1732722" y="1691924"/>
                  </a:lnTo>
                  <a:lnTo>
                    <a:pt x="1730707" y="1687058"/>
                  </a:lnTo>
                  <a:lnTo>
                    <a:pt x="1737953" y="1669563"/>
                  </a:lnTo>
                  <a:lnTo>
                    <a:pt x="1735767" y="1664286"/>
                  </a:lnTo>
                  <a:cubicBezTo>
                    <a:pt x="1735767" y="1657124"/>
                    <a:pt x="1738670" y="1650640"/>
                    <a:pt x="1743364" y="1645947"/>
                  </a:cubicBezTo>
                  <a:lnTo>
                    <a:pt x="1744501" y="1645475"/>
                  </a:lnTo>
                  <a:lnTo>
                    <a:pt x="1743357" y="1642779"/>
                  </a:lnTo>
                  <a:lnTo>
                    <a:pt x="1750719" y="1625430"/>
                  </a:lnTo>
                  <a:lnTo>
                    <a:pt x="1748418" y="1620006"/>
                  </a:lnTo>
                  <a:cubicBezTo>
                    <a:pt x="1748418" y="1612844"/>
                    <a:pt x="1751391" y="1606361"/>
                    <a:pt x="1756199" y="1601667"/>
                  </a:cubicBezTo>
                  <a:lnTo>
                    <a:pt x="1758244" y="1600840"/>
                  </a:lnTo>
                  <a:lnTo>
                    <a:pt x="1757274" y="1598499"/>
                  </a:lnTo>
                  <a:cubicBezTo>
                    <a:pt x="1757274" y="1591337"/>
                    <a:pt x="1760177" y="1584853"/>
                    <a:pt x="1764871" y="1580160"/>
                  </a:cubicBezTo>
                  <a:lnTo>
                    <a:pt x="1766433" y="1579512"/>
                  </a:lnTo>
                  <a:lnTo>
                    <a:pt x="1764865" y="1575726"/>
                  </a:lnTo>
                  <a:cubicBezTo>
                    <a:pt x="1764865" y="1568564"/>
                    <a:pt x="1767768" y="1562080"/>
                    <a:pt x="1772461" y="1557387"/>
                  </a:cubicBezTo>
                  <a:lnTo>
                    <a:pt x="1773576" y="1556925"/>
                  </a:lnTo>
                  <a:lnTo>
                    <a:pt x="1772456" y="1554219"/>
                  </a:lnTo>
                  <a:cubicBezTo>
                    <a:pt x="1772456" y="1547057"/>
                    <a:pt x="1775358" y="1540574"/>
                    <a:pt x="1780052" y="1535880"/>
                  </a:cubicBezTo>
                  <a:lnTo>
                    <a:pt x="1781838" y="1535140"/>
                  </a:lnTo>
                  <a:lnTo>
                    <a:pt x="1780047" y="1530814"/>
                  </a:lnTo>
                  <a:cubicBezTo>
                    <a:pt x="1780047" y="1523478"/>
                    <a:pt x="1783020" y="1516835"/>
                    <a:pt x="1787828" y="1512027"/>
                  </a:cubicBezTo>
                  <a:lnTo>
                    <a:pt x="1788419" y="1511783"/>
                  </a:lnTo>
                  <a:lnTo>
                    <a:pt x="1787637" y="1509940"/>
                  </a:lnTo>
                  <a:cubicBezTo>
                    <a:pt x="1787637" y="1502778"/>
                    <a:pt x="1790611" y="1496294"/>
                    <a:pt x="1795419" y="1491601"/>
                  </a:cubicBezTo>
                  <a:lnTo>
                    <a:pt x="1797617" y="1490712"/>
                  </a:lnTo>
                  <a:lnTo>
                    <a:pt x="1796494" y="1487800"/>
                  </a:lnTo>
                  <a:cubicBezTo>
                    <a:pt x="1796494" y="1480113"/>
                    <a:pt x="1799396" y="1473155"/>
                    <a:pt x="1804090" y="1468119"/>
                  </a:cubicBezTo>
                  <a:lnTo>
                    <a:pt x="1804945" y="1467738"/>
                  </a:lnTo>
                  <a:lnTo>
                    <a:pt x="1804085" y="1465660"/>
                  </a:lnTo>
                  <a:cubicBezTo>
                    <a:pt x="1804085" y="1458498"/>
                    <a:pt x="1806987" y="1452014"/>
                    <a:pt x="1811681" y="1447321"/>
                  </a:cubicBezTo>
                  <a:lnTo>
                    <a:pt x="1812590" y="1446944"/>
                  </a:lnTo>
                  <a:lnTo>
                    <a:pt x="1811675" y="1444786"/>
                  </a:lnTo>
                  <a:cubicBezTo>
                    <a:pt x="1811675" y="1437449"/>
                    <a:pt x="1814720" y="1430807"/>
                    <a:pt x="1819642" y="1425999"/>
                  </a:cubicBezTo>
                  <a:lnTo>
                    <a:pt x="1822237" y="1424949"/>
                  </a:lnTo>
                  <a:lnTo>
                    <a:pt x="1821797" y="1423911"/>
                  </a:lnTo>
                  <a:cubicBezTo>
                    <a:pt x="1821797" y="1416749"/>
                    <a:pt x="1824770" y="1410265"/>
                    <a:pt x="1829578" y="1405572"/>
                  </a:cubicBezTo>
                  <a:lnTo>
                    <a:pt x="1830709" y="1405114"/>
                  </a:lnTo>
                  <a:lnTo>
                    <a:pt x="1829387" y="1401770"/>
                  </a:lnTo>
                  <a:cubicBezTo>
                    <a:pt x="1829387" y="1394084"/>
                    <a:pt x="1832361" y="1387126"/>
                    <a:pt x="1837169" y="1382089"/>
                  </a:cubicBezTo>
                  <a:lnTo>
                    <a:pt x="1841087" y="1380389"/>
                  </a:lnTo>
                  <a:lnTo>
                    <a:pt x="1840773" y="1379631"/>
                  </a:lnTo>
                  <a:cubicBezTo>
                    <a:pt x="1840773" y="1372469"/>
                    <a:pt x="1843675" y="1365985"/>
                    <a:pt x="1848369" y="1361292"/>
                  </a:cubicBezTo>
                  <a:lnTo>
                    <a:pt x="1851410" y="1360032"/>
                  </a:lnTo>
                  <a:lnTo>
                    <a:pt x="1850894" y="1358756"/>
                  </a:lnTo>
                  <a:cubicBezTo>
                    <a:pt x="1850894" y="1351419"/>
                    <a:pt x="1853797" y="1344777"/>
                    <a:pt x="1858491" y="1339969"/>
                  </a:cubicBezTo>
                  <a:lnTo>
                    <a:pt x="1859221" y="1339659"/>
                  </a:lnTo>
                  <a:lnTo>
                    <a:pt x="1858485" y="1337881"/>
                  </a:lnTo>
                  <a:cubicBezTo>
                    <a:pt x="1858485" y="1330719"/>
                    <a:pt x="1861387" y="1324235"/>
                    <a:pt x="1866081" y="1319542"/>
                  </a:cubicBezTo>
                  <a:lnTo>
                    <a:pt x="1869132" y="1318278"/>
                  </a:lnTo>
                  <a:lnTo>
                    <a:pt x="1868606" y="1317007"/>
                  </a:lnTo>
                  <a:cubicBezTo>
                    <a:pt x="1868606" y="1309670"/>
                    <a:pt x="1871579" y="1303028"/>
                    <a:pt x="1876387" y="1298220"/>
                  </a:cubicBezTo>
                  <a:lnTo>
                    <a:pt x="1880203" y="1296639"/>
                  </a:lnTo>
                  <a:lnTo>
                    <a:pt x="1879993" y="1296132"/>
                  </a:lnTo>
                  <a:cubicBezTo>
                    <a:pt x="1879993" y="1288970"/>
                    <a:pt x="1882895" y="1282486"/>
                    <a:pt x="1887589" y="1277793"/>
                  </a:cubicBezTo>
                  <a:lnTo>
                    <a:pt x="1890629" y="1276533"/>
                  </a:lnTo>
                  <a:lnTo>
                    <a:pt x="1890114" y="1275257"/>
                  </a:lnTo>
                  <a:cubicBezTo>
                    <a:pt x="1890114" y="1267920"/>
                    <a:pt x="1893016" y="1261278"/>
                    <a:pt x="1897710" y="1256470"/>
                  </a:cubicBezTo>
                  <a:lnTo>
                    <a:pt x="1900353" y="1255349"/>
                  </a:lnTo>
                  <a:lnTo>
                    <a:pt x="1907831" y="1236413"/>
                  </a:lnTo>
                  <a:lnTo>
                    <a:pt x="1910719" y="1235158"/>
                  </a:lnTo>
                  <a:lnTo>
                    <a:pt x="1918136" y="1217251"/>
                  </a:lnTo>
                  <a:lnTo>
                    <a:pt x="1921952" y="1215671"/>
                  </a:lnTo>
                  <a:lnTo>
                    <a:pt x="1921742" y="1215163"/>
                  </a:lnTo>
                  <a:cubicBezTo>
                    <a:pt x="1921742" y="1208001"/>
                    <a:pt x="1924644" y="1201517"/>
                    <a:pt x="1929338" y="1196824"/>
                  </a:cubicBezTo>
                  <a:lnTo>
                    <a:pt x="1932179" y="1195647"/>
                  </a:lnTo>
                  <a:lnTo>
                    <a:pt x="1931863" y="1194921"/>
                  </a:lnTo>
                  <a:cubicBezTo>
                    <a:pt x="1931863" y="1187759"/>
                    <a:pt x="1934907" y="1181275"/>
                    <a:pt x="1939830" y="1176582"/>
                  </a:cubicBezTo>
                  <a:lnTo>
                    <a:pt x="1945114" y="1174494"/>
                  </a:lnTo>
                  <a:lnTo>
                    <a:pt x="1952111" y="1157605"/>
                  </a:lnTo>
                  <a:lnTo>
                    <a:pt x="1954945" y="1156431"/>
                  </a:lnTo>
                  <a:lnTo>
                    <a:pt x="1954635" y="1155702"/>
                  </a:lnTo>
                  <a:cubicBezTo>
                    <a:pt x="1954635" y="1148540"/>
                    <a:pt x="1957609" y="1142056"/>
                    <a:pt x="1962417" y="1137363"/>
                  </a:cubicBezTo>
                  <a:lnTo>
                    <a:pt x="1968795" y="1134783"/>
                  </a:lnTo>
                  <a:lnTo>
                    <a:pt x="1968551" y="1134194"/>
                  </a:lnTo>
                  <a:cubicBezTo>
                    <a:pt x="1968551" y="1127032"/>
                    <a:pt x="1971454" y="1120549"/>
                    <a:pt x="1976148" y="1115855"/>
                  </a:cubicBezTo>
                  <a:lnTo>
                    <a:pt x="1979509" y="1114462"/>
                  </a:lnTo>
                  <a:lnTo>
                    <a:pt x="1986269" y="1098143"/>
                  </a:lnTo>
                  <a:lnTo>
                    <a:pt x="1991711" y="1095889"/>
                  </a:lnTo>
                  <a:lnTo>
                    <a:pt x="1991324" y="1094975"/>
                  </a:lnTo>
                  <a:cubicBezTo>
                    <a:pt x="1991324" y="1087813"/>
                    <a:pt x="1994297" y="1081329"/>
                    <a:pt x="1999105" y="1076636"/>
                  </a:cubicBezTo>
                  <a:lnTo>
                    <a:pt x="2006787" y="1073529"/>
                  </a:lnTo>
                  <a:lnTo>
                    <a:pt x="2012837" y="1058924"/>
                  </a:lnTo>
                  <a:lnTo>
                    <a:pt x="2015437" y="1057846"/>
                  </a:lnTo>
                  <a:lnTo>
                    <a:pt x="2015362" y="1057654"/>
                  </a:lnTo>
                  <a:cubicBezTo>
                    <a:pt x="2015362" y="1049967"/>
                    <a:pt x="2018264" y="1043009"/>
                    <a:pt x="2022958" y="1037972"/>
                  </a:cubicBezTo>
                  <a:lnTo>
                    <a:pt x="2029225" y="1035186"/>
                  </a:lnTo>
                  <a:lnTo>
                    <a:pt x="2035795" y="1019705"/>
                  </a:lnTo>
                  <a:lnTo>
                    <a:pt x="2043125" y="1016740"/>
                  </a:lnTo>
                  <a:lnTo>
                    <a:pt x="2049526" y="1000912"/>
                  </a:lnTo>
                  <a:lnTo>
                    <a:pt x="2055881" y="998216"/>
                  </a:lnTo>
                  <a:lnTo>
                    <a:pt x="2062177" y="983016"/>
                  </a:lnTo>
                  <a:lnTo>
                    <a:pt x="2068592" y="980359"/>
                  </a:lnTo>
                  <a:lnTo>
                    <a:pt x="2074828" y="965305"/>
                  </a:lnTo>
                  <a:lnTo>
                    <a:pt x="2081487" y="962546"/>
                  </a:lnTo>
                  <a:lnTo>
                    <a:pt x="2088745" y="944167"/>
                  </a:lnTo>
                  <a:lnTo>
                    <a:pt x="2098125" y="940093"/>
                  </a:lnTo>
                  <a:lnTo>
                    <a:pt x="2103927" y="926085"/>
                  </a:lnTo>
                  <a:lnTo>
                    <a:pt x="2109710" y="923689"/>
                  </a:lnTo>
                  <a:lnTo>
                    <a:pt x="2116578" y="907108"/>
                  </a:lnTo>
                  <a:lnTo>
                    <a:pt x="2125027" y="903608"/>
                  </a:lnTo>
                  <a:lnTo>
                    <a:pt x="2130494" y="889767"/>
                  </a:lnTo>
                  <a:lnTo>
                    <a:pt x="2140019" y="885629"/>
                  </a:lnTo>
                  <a:lnTo>
                    <a:pt x="2145676" y="870974"/>
                  </a:lnTo>
                  <a:lnTo>
                    <a:pt x="2153267" y="867600"/>
                  </a:lnTo>
                  <a:lnTo>
                    <a:pt x="2158512" y="855237"/>
                  </a:lnTo>
                  <a:lnTo>
                    <a:pt x="2168869" y="851049"/>
                  </a:lnTo>
                  <a:lnTo>
                    <a:pt x="2174775" y="836446"/>
                  </a:lnTo>
                  <a:lnTo>
                    <a:pt x="2181129" y="833750"/>
                  </a:lnTo>
                  <a:lnTo>
                    <a:pt x="2187426" y="818549"/>
                  </a:lnTo>
                  <a:lnTo>
                    <a:pt x="2197458" y="814393"/>
                  </a:lnTo>
                  <a:lnTo>
                    <a:pt x="2202793" y="801208"/>
                  </a:lnTo>
                  <a:lnTo>
                    <a:pt x="2214068" y="796426"/>
                  </a:lnTo>
                  <a:lnTo>
                    <a:pt x="2219054" y="784390"/>
                  </a:lnTo>
                  <a:lnTo>
                    <a:pt x="2225551" y="781699"/>
                  </a:lnTo>
                  <a:lnTo>
                    <a:pt x="2232076" y="766678"/>
                  </a:lnTo>
                  <a:lnTo>
                    <a:pt x="2241951" y="762777"/>
                  </a:lnTo>
                  <a:lnTo>
                    <a:pt x="2247072" y="750416"/>
                  </a:lnTo>
                  <a:lnTo>
                    <a:pt x="2257753" y="745992"/>
                  </a:lnTo>
                  <a:lnTo>
                    <a:pt x="2263334" y="732519"/>
                  </a:lnTo>
                  <a:lnTo>
                    <a:pt x="2274069" y="728072"/>
                  </a:lnTo>
                  <a:lnTo>
                    <a:pt x="2278516" y="717337"/>
                  </a:lnTo>
                  <a:lnTo>
                    <a:pt x="2290145" y="712520"/>
                  </a:lnTo>
                  <a:lnTo>
                    <a:pt x="2294962" y="700891"/>
                  </a:lnTo>
                  <a:lnTo>
                    <a:pt x="2305065" y="696706"/>
                  </a:lnTo>
                  <a:lnTo>
                    <a:pt x="2310514" y="683550"/>
                  </a:lnTo>
                  <a:lnTo>
                    <a:pt x="2323355" y="678231"/>
                  </a:lnTo>
                  <a:lnTo>
                    <a:pt x="2328041" y="666917"/>
                  </a:lnTo>
                  <a:lnTo>
                    <a:pt x="2339987" y="661969"/>
                  </a:lnTo>
                  <a:lnTo>
                    <a:pt x="2344303" y="651550"/>
                  </a:lnTo>
                  <a:lnTo>
                    <a:pt x="2355037" y="647103"/>
                  </a:lnTo>
                  <a:lnTo>
                    <a:pt x="2359484" y="636369"/>
                  </a:lnTo>
                  <a:lnTo>
                    <a:pt x="2371519" y="631383"/>
                  </a:lnTo>
                  <a:lnTo>
                    <a:pt x="2376301" y="620107"/>
                  </a:lnTo>
                  <a:lnTo>
                    <a:pt x="2389487" y="614773"/>
                  </a:lnTo>
                  <a:lnTo>
                    <a:pt x="2393642" y="604741"/>
                  </a:lnTo>
                  <a:lnTo>
                    <a:pt x="2404659" y="600176"/>
                  </a:lnTo>
                  <a:lnTo>
                    <a:pt x="2405714" y="597806"/>
                  </a:lnTo>
                  <a:lnTo>
                    <a:pt x="2392364" y="603203"/>
                  </a:lnTo>
                  <a:lnTo>
                    <a:pt x="2388572" y="613029"/>
                  </a:lnTo>
                  <a:lnTo>
                    <a:pt x="2376669" y="618320"/>
                  </a:lnTo>
                  <a:lnTo>
                    <a:pt x="2373390" y="626237"/>
                  </a:lnTo>
                  <a:lnTo>
                    <a:pt x="2358073" y="632581"/>
                  </a:lnTo>
                  <a:lnTo>
                    <a:pt x="2354413" y="641419"/>
                  </a:lnTo>
                  <a:lnTo>
                    <a:pt x="2344075" y="645701"/>
                  </a:lnTo>
                  <a:lnTo>
                    <a:pt x="2339231" y="657680"/>
                  </a:lnTo>
                  <a:lnTo>
                    <a:pt x="2328253" y="662338"/>
                  </a:lnTo>
                  <a:lnTo>
                    <a:pt x="2323494" y="673047"/>
                  </a:lnTo>
                  <a:lnTo>
                    <a:pt x="2309053" y="678620"/>
                  </a:lnTo>
                  <a:lnTo>
                    <a:pt x="2305073" y="688228"/>
                  </a:lnTo>
                  <a:lnTo>
                    <a:pt x="2294735" y="692510"/>
                  </a:lnTo>
                  <a:lnTo>
                    <a:pt x="2289891" y="704490"/>
                  </a:lnTo>
                  <a:lnTo>
                    <a:pt x="2278449" y="709346"/>
                  </a:lnTo>
                  <a:lnTo>
                    <a:pt x="2273444" y="722018"/>
                  </a:lnTo>
                  <a:lnTo>
                    <a:pt x="2262787" y="726648"/>
                  </a:lnTo>
                  <a:lnTo>
                    <a:pt x="2258262" y="737569"/>
                  </a:lnTo>
                  <a:lnTo>
                    <a:pt x="2248086" y="741784"/>
                  </a:lnTo>
                  <a:lnTo>
                    <a:pt x="2242896" y="754015"/>
                  </a:lnTo>
                  <a:lnTo>
                    <a:pt x="2230916" y="758859"/>
                  </a:lnTo>
                  <a:lnTo>
                    <a:pt x="2226634" y="769197"/>
                  </a:lnTo>
                  <a:lnTo>
                    <a:pt x="2217525" y="772970"/>
                  </a:lnTo>
                  <a:lnTo>
                    <a:pt x="2211453" y="787989"/>
                  </a:lnTo>
                  <a:lnTo>
                    <a:pt x="2200664" y="792567"/>
                  </a:lnTo>
                  <a:lnTo>
                    <a:pt x="2196085" y="803356"/>
                  </a:lnTo>
                  <a:lnTo>
                    <a:pt x="2185365" y="807691"/>
                  </a:lnTo>
                  <a:lnTo>
                    <a:pt x="2179824" y="821068"/>
                  </a:lnTo>
                  <a:lnTo>
                    <a:pt x="2170408" y="824968"/>
                  </a:lnTo>
                  <a:lnTo>
                    <a:pt x="2164457" y="839676"/>
                  </a:lnTo>
                  <a:lnTo>
                    <a:pt x="2155615" y="843426"/>
                  </a:lnTo>
                  <a:lnTo>
                    <a:pt x="2150726" y="855227"/>
                  </a:lnTo>
                  <a:lnTo>
                    <a:pt x="2141617" y="859000"/>
                  </a:lnTo>
                  <a:lnTo>
                    <a:pt x="2135545" y="874019"/>
                  </a:lnTo>
                  <a:lnTo>
                    <a:pt x="2126064" y="878042"/>
                  </a:lnTo>
                  <a:lnTo>
                    <a:pt x="2120177" y="891916"/>
                  </a:lnTo>
                  <a:lnTo>
                    <a:pt x="2112331" y="895088"/>
                  </a:lnTo>
                  <a:lnTo>
                    <a:pt x="2106446" y="910337"/>
                  </a:lnTo>
                  <a:lnTo>
                    <a:pt x="2099573" y="913391"/>
                  </a:lnTo>
                  <a:lnTo>
                    <a:pt x="2093425" y="928235"/>
                  </a:lnTo>
                  <a:lnTo>
                    <a:pt x="2083237" y="932455"/>
                  </a:lnTo>
                  <a:lnTo>
                    <a:pt x="2078428" y="943787"/>
                  </a:lnTo>
                  <a:lnTo>
                    <a:pt x="2071376" y="946638"/>
                  </a:lnTo>
                  <a:lnTo>
                    <a:pt x="2064697" y="962763"/>
                  </a:lnTo>
                  <a:lnTo>
                    <a:pt x="2058954" y="965142"/>
                  </a:lnTo>
                  <a:lnTo>
                    <a:pt x="2052046" y="982636"/>
                  </a:lnTo>
                  <a:lnTo>
                    <a:pt x="2046372" y="985100"/>
                  </a:lnTo>
                  <a:lnTo>
                    <a:pt x="2039209" y="1001983"/>
                  </a:lnTo>
                  <a:lnTo>
                    <a:pt x="2031437" y="1005126"/>
                  </a:lnTo>
                  <a:lnTo>
                    <a:pt x="2025107" y="1019695"/>
                  </a:lnTo>
                  <a:lnTo>
                    <a:pt x="2019483" y="1021916"/>
                  </a:lnTo>
                  <a:lnTo>
                    <a:pt x="2012456" y="1038486"/>
                  </a:lnTo>
                  <a:lnTo>
                    <a:pt x="2006575" y="1040865"/>
                  </a:lnTo>
                  <a:lnTo>
                    <a:pt x="1999990" y="1056383"/>
                  </a:lnTo>
                  <a:lnTo>
                    <a:pt x="1993301" y="1059088"/>
                  </a:lnTo>
                  <a:lnTo>
                    <a:pt x="1986259" y="1077335"/>
                  </a:lnTo>
                  <a:lnTo>
                    <a:pt x="1980027" y="1080105"/>
                  </a:lnTo>
                  <a:lnTo>
                    <a:pt x="1973607" y="1095602"/>
                  </a:lnTo>
                  <a:lnTo>
                    <a:pt x="1967192" y="1098259"/>
                  </a:lnTo>
                  <a:lnTo>
                    <a:pt x="1960956" y="1113314"/>
                  </a:lnTo>
                  <a:lnTo>
                    <a:pt x="1957665" y="1114677"/>
                  </a:lnTo>
                  <a:lnTo>
                    <a:pt x="1958431" y="1116483"/>
                  </a:lnTo>
                  <a:cubicBezTo>
                    <a:pt x="1958431" y="1123645"/>
                    <a:pt x="1955457" y="1130128"/>
                    <a:pt x="1950649" y="1134822"/>
                  </a:cubicBezTo>
                  <a:lnTo>
                    <a:pt x="1942967" y="1137927"/>
                  </a:lnTo>
                  <a:lnTo>
                    <a:pt x="1936918" y="1152534"/>
                  </a:lnTo>
                  <a:lnTo>
                    <a:pt x="1933642" y="1153891"/>
                  </a:lnTo>
                  <a:lnTo>
                    <a:pt x="1934393" y="1155702"/>
                  </a:lnTo>
                  <a:cubicBezTo>
                    <a:pt x="1934393" y="1162864"/>
                    <a:pt x="1931490" y="1169348"/>
                    <a:pt x="1926797" y="1174041"/>
                  </a:cubicBezTo>
                  <a:lnTo>
                    <a:pt x="1921645" y="1176175"/>
                  </a:lnTo>
                  <a:lnTo>
                    <a:pt x="1913961" y="1194283"/>
                  </a:lnTo>
                  <a:lnTo>
                    <a:pt x="1909948" y="1195906"/>
                  </a:lnTo>
                  <a:lnTo>
                    <a:pt x="1902759" y="1213260"/>
                  </a:lnTo>
                  <a:lnTo>
                    <a:pt x="1899932" y="1214432"/>
                  </a:lnTo>
                  <a:lnTo>
                    <a:pt x="1900235" y="1215163"/>
                  </a:lnTo>
                  <a:cubicBezTo>
                    <a:pt x="1900235" y="1222325"/>
                    <a:pt x="1897332" y="1228809"/>
                    <a:pt x="1892639" y="1233502"/>
                  </a:cubicBezTo>
                  <a:lnTo>
                    <a:pt x="1887431" y="1235660"/>
                  </a:lnTo>
                  <a:lnTo>
                    <a:pt x="1887583" y="1236038"/>
                  </a:lnTo>
                  <a:cubicBezTo>
                    <a:pt x="1887583" y="1243375"/>
                    <a:pt x="1884680" y="1250016"/>
                    <a:pt x="1879987" y="1254824"/>
                  </a:cubicBezTo>
                  <a:lnTo>
                    <a:pt x="1877342" y="1255947"/>
                  </a:lnTo>
                  <a:lnTo>
                    <a:pt x="1869681" y="1274881"/>
                  </a:lnTo>
                  <a:lnTo>
                    <a:pt x="1865514" y="1276649"/>
                  </a:lnTo>
                  <a:lnTo>
                    <a:pt x="1858480" y="1294043"/>
                  </a:lnTo>
                  <a:lnTo>
                    <a:pt x="1855597" y="1295266"/>
                  </a:lnTo>
                  <a:lnTo>
                    <a:pt x="1855955" y="1296132"/>
                  </a:lnTo>
                  <a:cubicBezTo>
                    <a:pt x="1855955" y="1303294"/>
                    <a:pt x="1853052" y="1309778"/>
                    <a:pt x="1848359" y="1314471"/>
                  </a:cubicBezTo>
                  <a:lnTo>
                    <a:pt x="1847450" y="1314848"/>
                  </a:lnTo>
                  <a:lnTo>
                    <a:pt x="1848365" y="1317007"/>
                  </a:lnTo>
                  <a:cubicBezTo>
                    <a:pt x="1848365" y="1324343"/>
                    <a:pt x="1845321" y="1330985"/>
                    <a:pt x="1840399" y="1335793"/>
                  </a:cubicBezTo>
                  <a:lnTo>
                    <a:pt x="1837803" y="1336843"/>
                  </a:lnTo>
                  <a:lnTo>
                    <a:pt x="1838244" y="1337881"/>
                  </a:lnTo>
                  <a:cubicBezTo>
                    <a:pt x="1838244" y="1345043"/>
                    <a:pt x="1835269" y="1351527"/>
                    <a:pt x="1830461" y="1356220"/>
                  </a:cubicBezTo>
                  <a:lnTo>
                    <a:pt x="1826482" y="1357829"/>
                  </a:lnTo>
                  <a:lnTo>
                    <a:pt x="1826857" y="1358756"/>
                  </a:lnTo>
                  <a:cubicBezTo>
                    <a:pt x="1826857" y="1366092"/>
                    <a:pt x="1823954" y="1372734"/>
                    <a:pt x="1819261" y="1377542"/>
                  </a:cubicBezTo>
                  <a:lnTo>
                    <a:pt x="1816377" y="1378765"/>
                  </a:lnTo>
                  <a:lnTo>
                    <a:pt x="1816736" y="1379631"/>
                  </a:lnTo>
                  <a:cubicBezTo>
                    <a:pt x="1816736" y="1386793"/>
                    <a:pt x="1813833" y="1393277"/>
                    <a:pt x="1809139" y="1397970"/>
                  </a:cubicBezTo>
                  <a:lnTo>
                    <a:pt x="1807879" y="1398492"/>
                  </a:lnTo>
                  <a:lnTo>
                    <a:pt x="1809145" y="1401770"/>
                  </a:lnTo>
                  <a:cubicBezTo>
                    <a:pt x="1809145" y="1409456"/>
                    <a:pt x="1806242" y="1416414"/>
                    <a:pt x="1801549" y="1421452"/>
                  </a:cubicBezTo>
                  <a:lnTo>
                    <a:pt x="1798547" y="1422786"/>
                  </a:lnTo>
                  <a:lnTo>
                    <a:pt x="1799025" y="1423911"/>
                  </a:lnTo>
                  <a:cubicBezTo>
                    <a:pt x="1799025" y="1431073"/>
                    <a:pt x="1796051" y="1437557"/>
                    <a:pt x="1791243" y="1442250"/>
                  </a:cubicBezTo>
                  <a:lnTo>
                    <a:pt x="1789439" y="1442980"/>
                  </a:lnTo>
                  <a:lnTo>
                    <a:pt x="1790169" y="1444786"/>
                  </a:lnTo>
                  <a:cubicBezTo>
                    <a:pt x="1790169" y="1452122"/>
                    <a:pt x="1787265" y="1458764"/>
                    <a:pt x="1782572" y="1463572"/>
                  </a:cubicBezTo>
                  <a:lnTo>
                    <a:pt x="1781812" y="1463895"/>
                  </a:lnTo>
                  <a:lnTo>
                    <a:pt x="1782578" y="1465660"/>
                  </a:lnTo>
                  <a:cubicBezTo>
                    <a:pt x="1782578" y="1472822"/>
                    <a:pt x="1779534" y="1479306"/>
                    <a:pt x="1774611" y="1483999"/>
                  </a:cubicBezTo>
                  <a:lnTo>
                    <a:pt x="1771468" y="1485240"/>
                  </a:lnTo>
                  <a:lnTo>
                    <a:pt x="1772457" y="1487800"/>
                  </a:lnTo>
                  <a:cubicBezTo>
                    <a:pt x="1772457" y="1495485"/>
                    <a:pt x="1769553" y="1502443"/>
                    <a:pt x="1764860" y="1507481"/>
                  </a:cubicBezTo>
                  <a:lnTo>
                    <a:pt x="1764004" y="1507861"/>
                  </a:lnTo>
                  <a:lnTo>
                    <a:pt x="1764866" y="1509940"/>
                  </a:lnTo>
                  <a:cubicBezTo>
                    <a:pt x="1764866" y="1517102"/>
                    <a:pt x="1761963" y="1523586"/>
                    <a:pt x="1757269" y="1528279"/>
                  </a:cubicBezTo>
                  <a:lnTo>
                    <a:pt x="1756377" y="1528649"/>
                  </a:lnTo>
                  <a:lnTo>
                    <a:pt x="1757275" y="1530814"/>
                  </a:lnTo>
                  <a:cubicBezTo>
                    <a:pt x="1757275" y="1538151"/>
                    <a:pt x="1754301" y="1544793"/>
                    <a:pt x="1749493" y="1549601"/>
                  </a:cubicBezTo>
                  <a:lnTo>
                    <a:pt x="1746943" y="1550657"/>
                  </a:lnTo>
                  <a:lnTo>
                    <a:pt x="1748419" y="1554219"/>
                  </a:lnTo>
                  <a:cubicBezTo>
                    <a:pt x="1748419" y="1561382"/>
                    <a:pt x="1745516" y="1567865"/>
                    <a:pt x="1740823" y="1572559"/>
                  </a:cubicBezTo>
                  <a:lnTo>
                    <a:pt x="1739707" y="1573021"/>
                  </a:lnTo>
                  <a:lnTo>
                    <a:pt x="1740828" y="1575726"/>
                  </a:lnTo>
                  <a:cubicBezTo>
                    <a:pt x="1740828" y="1582888"/>
                    <a:pt x="1737925" y="1589372"/>
                    <a:pt x="1733231" y="1594065"/>
                  </a:cubicBezTo>
                  <a:lnTo>
                    <a:pt x="1731669" y="1594713"/>
                  </a:lnTo>
                  <a:lnTo>
                    <a:pt x="1733237" y="1598499"/>
                  </a:lnTo>
                  <a:lnTo>
                    <a:pt x="1726253" y="1615361"/>
                  </a:lnTo>
                  <a:lnTo>
                    <a:pt x="1728176" y="1620006"/>
                  </a:lnTo>
                  <a:cubicBezTo>
                    <a:pt x="1728176" y="1627169"/>
                    <a:pt x="1725273" y="1633652"/>
                    <a:pt x="1720580" y="1638346"/>
                  </a:cubicBezTo>
                  <a:lnTo>
                    <a:pt x="1719017" y="1638993"/>
                  </a:lnTo>
                  <a:lnTo>
                    <a:pt x="1720586" y="1642779"/>
                  </a:lnTo>
                  <a:lnTo>
                    <a:pt x="1713533" y="1659805"/>
                  </a:lnTo>
                  <a:lnTo>
                    <a:pt x="1715525" y="1664286"/>
                  </a:lnTo>
                  <a:cubicBezTo>
                    <a:pt x="1715525" y="1671448"/>
                    <a:pt x="1712410" y="1677932"/>
                    <a:pt x="1707373" y="1682625"/>
                  </a:cubicBezTo>
                  <a:lnTo>
                    <a:pt x="1705183" y="1683470"/>
                  </a:lnTo>
                  <a:lnTo>
                    <a:pt x="1706669" y="1687058"/>
                  </a:lnTo>
                  <a:lnTo>
                    <a:pt x="1699161" y="1705186"/>
                  </a:lnTo>
                  <a:lnTo>
                    <a:pt x="1701609" y="1711096"/>
                  </a:lnTo>
                  <a:cubicBezTo>
                    <a:pt x="1701609" y="1718258"/>
                    <a:pt x="1698706" y="1724742"/>
                    <a:pt x="1694013" y="1729435"/>
                  </a:cubicBezTo>
                  <a:lnTo>
                    <a:pt x="1693345" y="1729712"/>
                  </a:lnTo>
                  <a:lnTo>
                    <a:pt x="1694018" y="1731338"/>
                  </a:lnTo>
                  <a:lnTo>
                    <a:pt x="1686509" y="1749466"/>
                  </a:lnTo>
                  <a:lnTo>
                    <a:pt x="1688958" y="1755376"/>
                  </a:lnTo>
                  <a:lnTo>
                    <a:pt x="1681608" y="1773119"/>
                  </a:lnTo>
                  <a:lnTo>
                    <a:pt x="1683897" y="1778781"/>
                  </a:lnTo>
                  <a:lnTo>
                    <a:pt x="1676582" y="1796872"/>
                  </a:lnTo>
                  <a:lnTo>
                    <a:pt x="1678837" y="1802186"/>
                  </a:lnTo>
                  <a:lnTo>
                    <a:pt x="1671370" y="1819782"/>
                  </a:lnTo>
                  <a:lnTo>
                    <a:pt x="1673776" y="1825591"/>
                  </a:lnTo>
                  <a:lnTo>
                    <a:pt x="1666684" y="1842712"/>
                  </a:lnTo>
                  <a:lnTo>
                    <a:pt x="1668715" y="1847732"/>
                  </a:lnTo>
                  <a:cubicBezTo>
                    <a:pt x="1668715" y="1855243"/>
                    <a:pt x="1665741" y="1862043"/>
                    <a:pt x="1660933" y="1866966"/>
                  </a:cubicBezTo>
                  <a:lnTo>
                    <a:pt x="1660925" y="1866969"/>
                  </a:lnTo>
                  <a:lnTo>
                    <a:pt x="1662389" y="1870503"/>
                  </a:lnTo>
                  <a:lnTo>
                    <a:pt x="1656407" y="1884944"/>
                  </a:lnTo>
                  <a:lnTo>
                    <a:pt x="1659859" y="1893276"/>
                  </a:lnTo>
                  <a:lnTo>
                    <a:pt x="1652350" y="1911404"/>
                  </a:lnTo>
                  <a:lnTo>
                    <a:pt x="1654799" y="1917314"/>
                  </a:lnTo>
                  <a:lnTo>
                    <a:pt x="1648817" y="1931754"/>
                  </a:lnTo>
                  <a:lnTo>
                    <a:pt x="1652268" y="1940086"/>
                  </a:lnTo>
                  <a:cubicBezTo>
                    <a:pt x="1652268" y="1947248"/>
                    <a:pt x="1649365" y="1953732"/>
                    <a:pt x="1644672" y="1958425"/>
                  </a:cubicBezTo>
                  <a:lnTo>
                    <a:pt x="1644488" y="1958502"/>
                  </a:lnTo>
                  <a:lnTo>
                    <a:pt x="1647208" y="1965389"/>
                  </a:lnTo>
                  <a:lnTo>
                    <a:pt x="1641360" y="1980197"/>
                  </a:lnTo>
                  <a:lnTo>
                    <a:pt x="1644677" y="1988793"/>
                  </a:lnTo>
                  <a:lnTo>
                    <a:pt x="1638528" y="2004726"/>
                  </a:lnTo>
                  <a:lnTo>
                    <a:pt x="1642147" y="2013463"/>
                  </a:lnTo>
                  <a:lnTo>
                    <a:pt x="1636078" y="2028116"/>
                  </a:lnTo>
                  <a:lnTo>
                    <a:pt x="1639617" y="2036868"/>
                  </a:lnTo>
                  <a:lnTo>
                    <a:pt x="1633456" y="2052107"/>
                  </a:lnTo>
                  <a:lnTo>
                    <a:pt x="1637086" y="2060274"/>
                  </a:lnTo>
                  <a:lnTo>
                    <a:pt x="1630573" y="2074925"/>
                  </a:lnTo>
                  <a:lnTo>
                    <a:pt x="1634556" y="2084311"/>
                  </a:lnTo>
                  <a:lnTo>
                    <a:pt x="1628460" y="2098679"/>
                  </a:lnTo>
                  <a:lnTo>
                    <a:pt x="1632026" y="2107083"/>
                  </a:lnTo>
                  <a:lnTo>
                    <a:pt x="1625124" y="2123349"/>
                  </a:lnTo>
                  <a:lnTo>
                    <a:pt x="1629496" y="2133651"/>
                  </a:lnTo>
                  <a:lnTo>
                    <a:pt x="1622706" y="2149652"/>
                  </a:lnTo>
                  <a:lnTo>
                    <a:pt x="1625700" y="2157057"/>
                  </a:lnTo>
                  <a:lnTo>
                    <a:pt x="1620911" y="2168900"/>
                  </a:lnTo>
                  <a:lnTo>
                    <a:pt x="1625700" y="2180461"/>
                  </a:lnTo>
                  <a:lnTo>
                    <a:pt x="1619462" y="2195522"/>
                  </a:lnTo>
                  <a:lnTo>
                    <a:pt x="1623170" y="2205131"/>
                  </a:lnTo>
                  <a:lnTo>
                    <a:pt x="1618241" y="2217901"/>
                  </a:lnTo>
                  <a:lnTo>
                    <a:pt x="1623170" y="2229802"/>
                  </a:lnTo>
                  <a:lnTo>
                    <a:pt x="1618191" y="2241820"/>
                  </a:lnTo>
                  <a:lnTo>
                    <a:pt x="1623170" y="2253839"/>
                  </a:lnTo>
                  <a:lnTo>
                    <a:pt x="1617929" y="2266490"/>
                  </a:lnTo>
                  <a:lnTo>
                    <a:pt x="1623170" y="2279142"/>
                  </a:lnTo>
                  <a:lnTo>
                    <a:pt x="1618191" y="2291161"/>
                  </a:lnTo>
                  <a:lnTo>
                    <a:pt x="1623170" y="2303180"/>
                  </a:lnTo>
                  <a:cubicBezTo>
                    <a:pt x="1623170" y="2317504"/>
                    <a:pt x="1611558" y="2329115"/>
                    <a:pt x="1597234" y="2329115"/>
                  </a:cubicBezTo>
                  <a:cubicBezTo>
                    <a:pt x="1582910" y="2329115"/>
                    <a:pt x="1571299" y="2317504"/>
                    <a:pt x="1571299" y="2303180"/>
                  </a:cubicBezTo>
                  <a:lnTo>
                    <a:pt x="1576277" y="2291161"/>
                  </a:lnTo>
                  <a:lnTo>
                    <a:pt x="1571299" y="2279142"/>
                  </a:lnTo>
                  <a:lnTo>
                    <a:pt x="1576539" y="2266490"/>
                  </a:lnTo>
                  <a:lnTo>
                    <a:pt x="1571299" y="2253839"/>
                  </a:lnTo>
                  <a:lnTo>
                    <a:pt x="1576276" y="2241820"/>
                  </a:lnTo>
                  <a:lnTo>
                    <a:pt x="1571299" y="2229802"/>
                  </a:lnTo>
                  <a:lnTo>
                    <a:pt x="1576228" y="2217901"/>
                  </a:lnTo>
                  <a:lnTo>
                    <a:pt x="1571299" y="2205131"/>
                  </a:lnTo>
                  <a:lnTo>
                    <a:pt x="1577448" y="2189199"/>
                  </a:lnTo>
                  <a:lnTo>
                    <a:pt x="1573829" y="2180461"/>
                  </a:lnTo>
                  <a:lnTo>
                    <a:pt x="1578618" y="2168900"/>
                  </a:lnTo>
                  <a:lnTo>
                    <a:pt x="1573829" y="2157057"/>
                  </a:lnTo>
                  <a:lnTo>
                    <a:pt x="1579910" y="2142019"/>
                  </a:lnTo>
                  <a:lnTo>
                    <a:pt x="1576359" y="2133651"/>
                  </a:lnTo>
                  <a:lnTo>
                    <a:pt x="1583261" y="2117385"/>
                  </a:lnTo>
                  <a:lnTo>
                    <a:pt x="1578889" y="2107083"/>
                  </a:lnTo>
                  <a:lnTo>
                    <a:pt x="1584986" y="2092715"/>
                  </a:lnTo>
                  <a:lnTo>
                    <a:pt x="1581420" y="2084311"/>
                  </a:lnTo>
                  <a:lnTo>
                    <a:pt x="1586638" y="2072013"/>
                  </a:lnTo>
                  <a:lnTo>
                    <a:pt x="1581420" y="2060274"/>
                  </a:lnTo>
                  <a:cubicBezTo>
                    <a:pt x="1581420" y="2053112"/>
                    <a:pt x="1584535" y="2046628"/>
                    <a:pt x="1589572" y="2041934"/>
                  </a:cubicBezTo>
                  <a:lnTo>
                    <a:pt x="1589765" y="2041860"/>
                  </a:lnTo>
                  <a:lnTo>
                    <a:pt x="1587746" y="2036868"/>
                  </a:lnTo>
                  <a:lnTo>
                    <a:pt x="1593784" y="2021934"/>
                  </a:lnTo>
                  <a:lnTo>
                    <a:pt x="1590276" y="2013463"/>
                  </a:lnTo>
                  <a:lnTo>
                    <a:pt x="1596515" y="1998401"/>
                  </a:lnTo>
                  <a:lnTo>
                    <a:pt x="1592807" y="1988793"/>
                  </a:lnTo>
                  <a:lnTo>
                    <a:pt x="1598626" y="1973716"/>
                  </a:lnTo>
                  <a:lnTo>
                    <a:pt x="1595337" y="1965389"/>
                  </a:lnTo>
                  <a:lnTo>
                    <a:pt x="1602922" y="1946182"/>
                  </a:lnTo>
                  <a:lnTo>
                    <a:pt x="1600397" y="1940086"/>
                  </a:lnTo>
                  <a:lnTo>
                    <a:pt x="1606378" y="1925646"/>
                  </a:lnTo>
                  <a:lnTo>
                    <a:pt x="1602927" y="1917314"/>
                  </a:lnTo>
                  <a:lnTo>
                    <a:pt x="1610436" y="1899186"/>
                  </a:lnTo>
                  <a:lnTo>
                    <a:pt x="1607988" y="1893276"/>
                  </a:lnTo>
                  <a:lnTo>
                    <a:pt x="1613969" y="1878835"/>
                  </a:lnTo>
                  <a:lnTo>
                    <a:pt x="1610518" y="1870503"/>
                  </a:lnTo>
                  <a:lnTo>
                    <a:pt x="1617739" y="1853070"/>
                  </a:lnTo>
                  <a:lnTo>
                    <a:pt x="1615579" y="1847732"/>
                  </a:lnTo>
                  <a:lnTo>
                    <a:pt x="1622611" y="1830351"/>
                  </a:lnTo>
                  <a:lnTo>
                    <a:pt x="1620639" y="1825591"/>
                  </a:lnTo>
                  <a:lnTo>
                    <a:pt x="1628045" y="1807713"/>
                  </a:lnTo>
                  <a:lnTo>
                    <a:pt x="1625700" y="1802186"/>
                  </a:lnTo>
                  <a:cubicBezTo>
                    <a:pt x="1625700" y="1795024"/>
                    <a:pt x="1628673" y="1788540"/>
                    <a:pt x="1633481" y="1783847"/>
                  </a:cubicBezTo>
                  <a:lnTo>
                    <a:pt x="1633991" y="1783641"/>
                  </a:lnTo>
                  <a:lnTo>
                    <a:pt x="1632026" y="1778781"/>
                  </a:lnTo>
                  <a:lnTo>
                    <a:pt x="1639315" y="1760755"/>
                  </a:lnTo>
                  <a:lnTo>
                    <a:pt x="1637087" y="1755376"/>
                  </a:lnTo>
                  <a:lnTo>
                    <a:pt x="1644595" y="1737248"/>
                  </a:lnTo>
                  <a:lnTo>
                    <a:pt x="1642147" y="1731338"/>
                  </a:lnTo>
                  <a:cubicBezTo>
                    <a:pt x="1642147" y="1724176"/>
                    <a:pt x="1645050" y="1717692"/>
                    <a:pt x="1649743" y="1712999"/>
                  </a:cubicBezTo>
                  <a:lnTo>
                    <a:pt x="1650411" y="1712722"/>
                  </a:lnTo>
                  <a:lnTo>
                    <a:pt x="1649738" y="1711096"/>
                  </a:lnTo>
                  <a:lnTo>
                    <a:pt x="1657247" y="1692968"/>
                  </a:lnTo>
                  <a:lnTo>
                    <a:pt x="1654799" y="1687058"/>
                  </a:lnTo>
                  <a:lnTo>
                    <a:pt x="1662122" y="1669377"/>
                  </a:lnTo>
                  <a:lnTo>
                    <a:pt x="1659859" y="1664286"/>
                  </a:lnTo>
                  <a:cubicBezTo>
                    <a:pt x="1659859" y="1657124"/>
                    <a:pt x="1662974" y="1650640"/>
                    <a:pt x="1668011" y="1645947"/>
                  </a:cubicBezTo>
                  <a:lnTo>
                    <a:pt x="1669749" y="1645276"/>
                  </a:lnTo>
                  <a:lnTo>
                    <a:pt x="1668715" y="1642779"/>
                  </a:lnTo>
                  <a:cubicBezTo>
                    <a:pt x="1668715" y="1635617"/>
                    <a:pt x="1671617" y="1629133"/>
                    <a:pt x="1676311" y="1624440"/>
                  </a:cubicBezTo>
                  <a:lnTo>
                    <a:pt x="1677874" y="1623792"/>
                  </a:lnTo>
                  <a:lnTo>
                    <a:pt x="1676305" y="1620006"/>
                  </a:lnTo>
                  <a:lnTo>
                    <a:pt x="1683290" y="1603143"/>
                  </a:lnTo>
                  <a:lnTo>
                    <a:pt x="1681366" y="1598499"/>
                  </a:lnTo>
                  <a:cubicBezTo>
                    <a:pt x="1681366" y="1591337"/>
                    <a:pt x="1684268" y="1584853"/>
                    <a:pt x="1688962" y="1580160"/>
                  </a:cubicBezTo>
                  <a:lnTo>
                    <a:pt x="1690525" y="1579512"/>
                  </a:lnTo>
                  <a:lnTo>
                    <a:pt x="1688957" y="1575726"/>
                  </a:lnTo>
                  <a:cubicBezTo>
                    <a:pt x="1688957" y="1568564"/>
                    <a:pt x="1691860" y="1562080"/>
                    <a:pt x="1696553" y="1557387"/>
                  </a:cubicBezTo>
                  <a:lnTo>
                    <a:pt x="1697668" y="1556925"/>
                  </a:lnTo>
                  <a:lnTo>
                    <a:pt x="1696548" y="1554219"/>
                  </a:lnTo>
                  <a:cubicBezTo>
                    <a:pt x="1696548" y="1547057"/>
                    <a:pt x="1699450" y="1540574"/>
                    <a:pt x="1704144" y="1535880"/>
                  </a:cubicBezTo>
                  <a:lnTo>
                    <a:pt x="1705930" y="1535140"/>
                  </a:lnTo>
                  <a:lnTo>
                    <a:pt x="1704138" y="1530814"/>
                  </a:lnTo>
                  <a:cubicBezTo>
                    <a:pt x="1704138" y="1523478"/>
                    <a:pt x="1707112" y="1516835"/>
                    <a:pt x="1711920" y="1512027"/>
                  </a:cubicBezTo>
                  <a:lnTo>
                    <a:pt x="1713576" y="1511342"/>
                  </a:lnTo>
                  <a:lnTo>
                    <a:pt x="1712995" y="1509940"/>
                  </a:lnTo>
                  <a:cubicBezTo>
                    <a:pt x="1712995" y="1502778"/>
                    <a:pt x="1715897" y="1496294"/>
                    <a:pt x="1720591" y="1491601"/>
                  </a:cubicBezTo>
                  <a:lnTo>
                    <a:pt x="1721851" y="1491078"/>
                  </a:lnTo>
                  <a:lnTo>
                    <a:pt x="1720586" y="1487800"/>
                  </a:lnTo>
                  <a:cubicBezTo>
                    <a:pt x="1720586" y="1480113"/>
                    <a:pt x="1723488" y="1473155"/>
                    <a:pt x="1728182" y="1468119"/>
                  </a:cubicBezTo>
                  <a:lnTo>
                    <a:pt x="1729072" y="1467722"/>
                  </a:lnTo>
                  <a:lnTo>
                    <a:pt x="1728176" y="1465660"/>
                  </a:lnTo>
                  <a:cubicBezTo>
                    <a:pt x="1728176" y="1458498"/>
                    <a:pt x="1731221" y="1452014"/>
                    <a:pt x="1736143" y="1447321"/>
                  </a:cubicBezTo>
                  <a:lnTo>
                    <a:pt x="1738885" y="1446238"/>
                  </a:lnTo>
                  <a:lnTo>
                    <a:pt x="1738297" y="1444786"/>
                  </a:lnTo>
                  <a:cubicBezTo>
                    <a:pt x="1738297" y="1437449"/>
                    <a:pt x="1741200" y="1430807"/>
                    <a:pt x="1745894" y="1425999"/>
                  </a:cubicBezTo>
                  <a:lnTo>
                    <a:pt x="1746640" y="1425682"/>
                  </a:lnTo>
                  <a:lnTo>
                    <a:pt x="1745888" y="1423911"/>
                  </a:lnTo>
                  <a:cubicBezTo>
                    <a:pt x="1745888" y="1416749"/>
                    <a:pt x="1748862" y="1410265"/>
                    <a:pt x="1753670" y="1405572"/>
                  </a:cubicBezTo>
                  <a:lnTo>
                    <a:pt x="1758057" y="1403798"/>
                  </a:lnTo>
                  <a:lnTo>
                    <a:pt x="1757274" y="1401770"/>
                  </a:lnTo>
                  <a:cubicBezTo>
                    <a:pt x="1757274" y="1394084"/>
                    <a:pt x="1760177" y="1387126"/>
                    <a:pt x="1764871" y="1382089"/>
                  </a:cubicBezTo>
                  <a:lnTo>
                    <a:pt x="1765726" y="1381709"/>
                  </a:lnTo>
                  <a:lnTo>
                    <a:pt x="1764865" y="1379631"/>
                  </a:lnTo>
                  <a:cubicBezTo>
                    <a:pt x="1764865" y="1372469"/>
                    <a:pt x="1767767" y="1365985"/>
                    <a:pt x="1772461" y="1361292"/>
                  </a:cubicBezTo>
                  <a:lnTo>
                    <a:pt x="1775502" y="1360032"/>
                  </a:lnTo>
                  <a:lnTo>
                    <a:pt x="1774986" y="1358756"/>
                  </a:lnTo>
                  <a:cubicBezTo>
                    <a:pt x="1774986" y="1351419"/>
                    <a:pt x="1777889" y="1344777"/>
                    <a:pt x="1782582" y="1339969"/>
                  </a:cubicBezTo>
                  <a:lnTo>
                    <a:pt x="1785473" y="1338742"/>
                  </a:lnTo>
                  <a:lnTo>
                    <a:pt x="1785107" y="1337881"/>
                  </a:lnTo>
                  <a:cubicBezTo>
                    <a:pt x="1785107" y="1330719"/>
                    <a:pt x="1788081" y="1324235"/>
                    <a:pt x="1792888" y="1319542"/>
                  </a:cubicBezTo>
                  <a:lnTo>
                    <a:pt x="1794724" y="1318799"/>
                  </a:lnTo>
                  <a:lnTo>
                    <a:pt x="1793963" y="1317007"/>
                  </a:lnTo>
                  <a:cubicBezTo>
                    <a:pt x="1793963" y="1309670"/>
                    <a:pt x="1797008" y="1303028"/>
                    <a:pt x="1801930" y="1298220"/>
                  </a:cubicBezTo>
                  <a:lnTo>
                    <a:pt x="1804517" y="1297173"/>
                  </a:lnTo>
                  <a:lnTo>
                    <a:pt x="1804085" y="1296132"/>
                  </a:lnTo>
                  <a:cubicBezTo>
                    <a:pt x="1804085" y="1288970"/>
                    <a:pt x="1806987" y="1282486"/>
                    <a:pt x="1811681" y="1277793"/>
                  </a:cubicBezTo>
                  <a:lnTo>
                    <a:pt x="1814721" y="1276533"/>
                  </a:lnTo>
                  <a:lnTo>
                    <a:pt x="1814206" y="1275257"/>
                  </a:lnTo>
                  <a:cubicBezTo>
                    <a:pt x="1814206" y="1267920"/>
                    <a:pt x="1817108" y="1261278"/>
                    <a:pt x="1821802" y="1256470"/>
                  </a:cubicBezTo>
                  <a:lnTo>
                    <a:pt x="1824448" y="1255347"/>
                  </a:lnTo>
                  <a:lnTo>
                    <a:pt x="1832108" y="1236413"/>
                  </a:lnTo>
                  <a:lnTo>
                    <a:pt x="1836275" y="1234646"/>
                  </a:lnTo>
                  <a:lnTo>
                    <a:pt x="1843309" y="1217251"/>
                  </a:lnTo>
                  <a:lnTo>
                    <a:pt x="1848393" y="1215095"/>
                  </a:lnTo>
                  <a:lnTo>
                    <a:pt x="1855960" y="1196824"/>
                  </a:lnTo>
                  <a:lnTo>
                    <a:pt x="1858788" y="1195653"/>
                  </a:lnTo>
                  <a:lnTo>
                    <a:pt x="1858485" y="1194921"/>
                  </a:lnTo>
                  <a:cubicBezTo>
                    <a:pt x="1858485" y="1187759"/>
                    <a:pt x="1861387" y="1181275"/>
                    <a:pt x="1866081" y="1176582"/>
                  </a:cubicBezTo>
                  <a:lnTo>
                    <a:pt x="1868817" y="1175449"/>
                  </a:lnTo>
                  <a:lnTo>
                    <a:pt x="1876387" y="1157605"/>
                  </a:lnTo>
                  <a:lnTo>
                    <a:pt x="1882809" y="1155008"/>
                  </a:lnTo>
                  <a:lnTo>
                    <a:pt x="1890119" y="1137363"/>
                  </a:lnTo>
                  <a:lnTo>
                    <a:pt x="1893394" y="1136006"/>
                  </a:lnTo>
                  <a:lnTo>
                    <a:pt x="1892643" y="1134194"/>
                  </a:lnTo>
                  <a:cubicBezTo>
                    <a:pt x="1892643" y="1127032"/>
                    <a:pt x="1895546" y="1120549"/>
                    <a:pt x="1900240" y="1115855"/>
                  </a:cubicBezTo>
                  <a:lnTo>
                    <a:pt x="1906696" y="1113181"/>
                  </a:lnTo>
                  <a:lnTo>
                    <a:pt x="1913076" y="1098143"/>
                  </a:lnTo>
                  <a:lnTo>
                    <a:pt x="1917289" y="1096440"/>
                  </a:lnTo>
                  <a:lnTo>
                    <a:pt x="1916681" y="1094975"/>
                  </a:lnTo>
                  <a:cubicBezTo>
                    <a:pt x="1916681" y="1087813"/>
                    <a:pt x="1919584" y="1081329"/>
                    <a:pt x="1924278" y="1076636"/>
                  </a:cubicBezTo>
                  <a:lnTo>
                    <a:pt x="1930693" y="1073978"/>
                  </a:lnTo>
                  <a:lnTo>
                    <a:pt x="1936929" y="1058924"/>
                  </a:lnTo>
                  <a:lnTo>
                    <a:pt x="1942363" y="1056673"/>
                  </a:lnTo>
                  <a:lnTo>
                    <a:pt x="1949580" y="1037972"/>
                  </a:lnTo>
                  <a:lnTo>
                    <a:pt x="1955847" y="1035186"/>
                  </a:lnTo>
                  <a:lnTo>
                    <a:pt x="1962417" y="1019705"/>
                  </a:lnTo>
                  <a:lnTo>
                    <a:pt x="1966764" y="1017947"/>
                  </a:lnTo>
                  <a:lnTo>
                    <a:pt x="1973988" y="1000912"/>
                  </a:lnTo>
                  <a:lnTo>
                    <a:pt x="1979905" y="998519"/>
                  </a:lnTo>
                  <a:lnTo>
                    <a:pt x="1986639" y="983016"/>
                  </a:lnTo>
                  <a:lnTo>
                    <a:pt x="1995627" y="979467"/>
                  </a:lnTo>
                  <a:lnTo>
                    <a:pt x="2001635" y="965305"/>
                  </a:lnTo>
                  <a:lnTo>
                    <a:pt x="2008043" y="962714"/>
                  </a:lnTo>
                  <a:lnTo>
                    <a:pt x="2015367" y="944167"/>
                  </a:lnTo>
                  <a:lnTo>
                    <a:pt x="2021661" y="941433"/>
                  </a:lnTo>
                  <a:lnTo>
                    <a:pt x="2028019" y="926085"/>
                  </a:lnTo>
                  <a:lnTo>
                    <a:pt x="2033824" y="923681"/>
                  </a:lnTo>
                  <a:lnTo>
                    <a:pt x="2040855" y="907108"/>
                  </a:lnTo>
                  <a:lnTo>
                    <a:pt x="2049165" y="903748"/>
                  </a:lnTo>
                  <a:lnTo>
                    <a:pt x="2054957" y="889767"/>
                  </a:lnTo>
                  <a:lnTo>
                    <a:pt x="2063953" y="886041"/>
                  </a:lnTo>
                  <a:lnTo>
                    <a:pt x="2069768" y="870974"/>
                  </a:lnTo>
                  <a:lnTo>
                    <a:pt x="2077359" y="867600"/>
                  </a:lnTo>
                  <a:lnTo>
                    <a:pt x="2082604" y="855237"/>
                  </a:lnTo>
                  <a:lnTo>
                    <a:pt x="2092961" y="851049"/>
                  </a:lnTo>
                  <a:lnTo>
                    <a:pt x="2098866" y="836446"/>
                  </a:lnTo>
                  <a:lnTo>
                    <a:pt x="2108291" y="832447"/>
                  </a:lnTo>
                  <a:lnTo>
                    <a:pt x="2114048" y="818549"/>
                  </a:lnTo>
                  <a:lnTo>
                    <a:pt x="2121040" y="815652"/>
                  </a:lnTo>
                  <a:lnTo>
                    <a:pt x="2126884" y="801208"/>
                  </a:lnTo>
                  <a:lnTo>
                    <a:pt x="2138160" y="796426"/>
                  </a:lnTo>
                  <a:lnTo>
                    <a:pt x="2143146" y="784390"/>
                  </a:lnTo>
                  <a:lnTo>
                    <a:pt x="2152671" y="780444"/>
                  </a:lnTo>
                  <a:lnTo>
                    <a:pt x="2158512" y="766678"/>
                  </a:lnTo>
                  <a:lnTo>
                    <a:pt x="2170092" y="761996"/>
                  </a:lnTo>
                  <a:lnTo>
                    <a:pt x="2174775" y="750416"/>
                  </a:lnTo>
                  <a:lnTo>
                    <a:pt x="2184199" y="746417"/>
                  </a:lnTo>
                  <a:lnTo>
                    <a:pt x="2189956" y="732519"/>
                  </a:lnTo>
                  <a:lnTo>
                    <a:pt x="2200784" y="728034"/>
                  </a:lnTo>
                  <a:lnTo>
                    <a:pt x="2205323" y="717337"/>
                  </a:lnTo>
                  <a:lnTo>
                    <a:pt x="2216673" y="712748"/>
                  </a:lnTo>
                  <a:lnTo>
                    <a:pt x="2221584" y="700891"/>
                  </a:lnTo>
                  <a:lnTo>
                    <a:pt x="2231547" y="696764"/>
                  </a:lnTo>
                  <a:lnTo>
                    <a:pt x="2236766" y="683550"/>
                  </a:lnTo>
                  <a:lnTo>
                    <a:pt x="2248559" y="678426"/>
                  </a:lnTo>
                  <a:lnTo>
                    <a:pt x="2253213" y="666917"/>
                  </a:lnTo>
                  <a:lnTo>
                    <a:pt x="2263909" y="662378"/>
                  </a:lnTo>
                  <a:lnTo>
                    <a:pt x="2268395" y="651550"/>
                  </a:lnTo>
                  <a:lnTo>
                    <a:pt x="2279411" y="646986"/>
                  </a:lnTo>
                  <a:lnTo>
                    <a:pt x="2281837" y="641531"/>
                  </a:lnTo>
                  <a:lnTo>
                    <a:pt x="2267511" y="647324"/>
                  </a:lnTo>
                  <a:lnTo>
                    <a:pt x="2263323" y="657680"/>
                  </a:lnTo>
                  <a:lnTo>
                    <a:pt x="2252627" y="662220"/>
                  </a:lnTo>
                  <a:lnTo>
                    <a:pt x="2248141" y="673047"/>
                  </a:lnTo>
                  <a:lnTo>
                    <a:pt x="2235677" y="678209"/>
                  </a:lnTo>
                  <a:lnTo>
                    <a:pt x="2231325" y="688228"/>
                  </a:lnTo>
                  <a:lnTo>
                    <a:pt x="2218512" y="693289"/>
                  </a:lnTo>
                  <a:lnTo>
                    <a:pt x="2213983" y="704490"/>
                  </a:lnTo>
                  <a:lnTo>
                    <a:pt x="2203992" y="708730"/>
                  </a:lnTo>
                  <a:lnTo>
                    <a:pt x="2198616" y="722018"/>
                  </a:lnTo>
                  <a:lnTo>
                    <a:pt x="2186703" y="727069"/>
                  </a:lnTo>
                  <a:lnTo>
                    <a:pt x="2182354" y="737569"/>
                  </a:lnTo>
                  <a:lnTo>
                    <a:pt x="2172251" y="741754"/>
                  </a:lnTo>
                  <a:lnTo>
                    <a:pt x="2167173" y="754015"/>
                  </a:lnTo>
                  <a:lnTo>
                    <a:pt x="2154911" y="759094"/>
                  </a:lnTo>
                  <a:lnTo>
                    <a:pt x="2150726" y="769197"/>
                  </a:lnTo>
                  <a:lnTo>
                    <a:pt x="2141617" y="772970"/>
                  </a:lnTo>
                  <a:lnTo>
                    <a:pt x="2135545" y="787989"/>
                  </a:lnTo>
                  <a:lnTo>
                    <a:pt x="2124756" y="792567"/>
                  </a:lnTo>
                  <a:lnTo>
                    <a:pt x="2120177" y="803356"/>
                  </a:lnTo>
                  <a:lnTo>
                    <a:pt x="2109457" y="807691"/>
                  </a:lnTo>
                  <a:lnTo>
                    <a:pt x="2103916" y="821068"/>
                  </a:lnTo>
                  <a:lnTo>
                    <a:pt x="2097576" y="823694"/>
                  </a:lnTo>
                  <a:lnTo>
                    <a:pt x="2091264" y="839676"/>
                  </a:lnTo>
                  <a:lnTo>
                    <a:pt x="2080515" y="844345"/>
                  </a:lnTo>
                  <a:lnTo>
                    <a:pt x="2075898" y="855227"/>
                  </a:lnTo>
                  <a:lnTo>
                    <a:pt x="2065542" y="859415"/>
                  </a:lnTo>
                  <a:lnTo>
                    <a:pt x="2059636" y="874019"/>
                  </a:lnTo>
                  <a:lnTo>
                    <a:pt x="2053281" y="876716"/>
                  </a:lnTo>
                  <a:lnTo>
                    <a:pt x="2046985" y="891916"/>
                  </a:lnTo>
                  <a:lnTo>
                    <a:pt x="2037318" y="895919"/>
                  </a:lnTo>
                  <a:lnTo>
                    <a:pt x="2031618" y="910337"/>
                  </a:lnTo>
                  <a:lnTo>
                    <a:pt x="2023577" y="913826"/>
                  </a:lnTo>
                  <a:lnTo>
                    <a:pt x="2017887" y="928235"/>
                  </a:lnTo>
                  <a:lnTo>
                    <a:pt x="2010163" y="931590"/>
                  </a:lnTo>
                  <a:lnTo>
                    <a:pt x="2004865" y="943787"/>
                  </a:lnTo>
                  <a:lnTo>
                    <a:pt x="1995042" y="947666"/>
                  </a:lnTo>
                  <a:lnTo>
                    <a:pt x="1988789" y="962763"/>
                  </a:lnTo>
                  <a:lnTo>
                    <a:pt x="1983046" y="965142"/>
                  </a:lnTo>
                  <a:lnTo>
                    <a:pt x="1976137" y="982636"/>
                  </a:lnTo>
                  <a:lnTo>
                    <a:pt x="1970482" y="985092"/>
                  </a:lnTo>
                  <a:lnTo>
                    <a:pt x="1963486" y="1001983"/>
                  </a:lnTo>
                  <a:lnTo>
                    <a:pt x="1957030" y="1004657"/>
                  </a:lnTo>
                  <a:lnTo>
                    <a:pt x="1950649" y="1019695"/>
                  </a:lnTo>
                  <a:lnTo>
                    <a:pt x="1943317" y="1022659"/>
                  </a:lnTo>
                  <a:lnTo>
                    <a:pt x="1936918" y="1038486"/>
                  </a:lnTo>
                  <a:lnTo>
                    <a:pt x="1930563" y="1041182"/>
                  </a:lnTo>
                  <a:lnTo>
                    <a:pt x="1924267" y="1056383"/>
                  </a:lnTo>
                  <a:lnTo>
                    <a:pt x="1918823" y="1058639"/>
                  </a:lnTo>
                  <a:lnTo>
                    <a:pt x="1911430" y="1077335"/>
                  </a:lnTo>
                  <a:lnTo>
                    <a:pt x="1903915" y="1080596"/>
                  </a:lnTo>
                  <a:lnTo>
                    <a:pt x="1897699" y="1095602"/>
                  </a:lnTo>
                  <a:lnTo>
                    <a:pt x="1894337" y="1096994"/>
                  </a:lnTo>
                  <a:lnTo>
                    <a:pt x="1887578" y="1113314"/>
                  </a:lnTo>
                  <a:lnTo>
                    <a:pt x="1882135" y="1115568"/>
                  </a:lnTo>
                  <a:lnTo>
                    <a:pt x="1882523" y="1116483"/>
                  </a:lnTo>
                  <a:cubicBezTo>
                    <a:pt x="1882523" y="1123645"/>
                    <a:pt x="1879549" y="1130128"/>
                    <a:pt x="1874741" y="1134822"/>
                  </a:cubicBezTo>
                  <a:lnTo>
                    <a:pt x="1867059" y="1137927"/>
                  </a:lnTo>
                  <a:lnTo>
                    <a:pt x="1861010" y="1152534"/>
                  </a:lnTo>
                  <a:lnTo>
                    <a:pt x="1857734" y="1153891"/>
                  </a:lnTo>
                  <a:lnTo>
                    <a:pt x="1858485" y="1155702"/>
                  </a:lnTo>
                  <a:cubicBezTo>
                    <a:pt x="1858485" y="1162864"/>
                    <a:pt x="1855582" y="1169348"/>
                    <a:pt x="1850889" y="1174041"/>
                  </a:cubicBezTo>
                  <a:lnTo>
                    <a:pt x="1848049" y="1175218"/>
                  </a:lnTo>
                  <a:lnTo>
                    <a:pt x="1848365" y="1175944"/>
                  </a:lnTo>
                  <a:cubicBezTo>
                    <a:pt x="1848365" y="1183106"/>
                    <a:pt x="1845320" y="1189590"/>
                    <a:pt x="1840398" y="1194283"/>
                  </a:cubicBezTo>
                  <a:lnTo>
                    <a:pt x="1835095" y="1196378"/>
                  </a:lnTo>
                  <a:lnTo>
                    <a:pt x="1827931" y="1213260"/>
                  </a:lnTo>
                  <a:lnTo>
                    <a:pt x="1824169" y="1214781"/>
                  </a:lnTo>
                  <a:lnTo>
                    <a:pt x="1824327" y="1215163"/>
                  </a:lnTo>
                  <a:cubicBezTo>
                    <a:pt x="1824327" y="1222325"/>
                    <a:pt x="1821423" y="1228809"/>
                    <a:pt x="1816730" y="1233502"/>
                  </a:cubicBezTo>
                  <a:lnTo>
                    <a:pt x="1813689" y="1234761"/>
                  </a:lnTo>
                  <a:lnTo>
                    <a:pt x="1814206" y="1236038"/>
                  </a:lnTo>
                  <a:cubicBezTo>
                    <a:pt x="1814206" y="1243375"/>
                    <a:pt x="1811302" y="1250016"/>
                    <a:pt x="1806609" y="1254824"/>
                  </a:cubicBezTo>
                  <a:lnTo>
                    <a:pt x="1803967" y="1255946"/>
                  </a:lnTo>
                  <a:lnTo>
                    <a:pt x="1796488" y="1274881"/>
                  </a:lnTo>
                  <a:lnTo>
                    <a:pt x="1793600" y="1276136"/>
                  </a:lnTo>
                  <a:lnTo>
                    <a:pt x="1786182" y="1294043"/>
                  </a:lnTo>
                  <a:lnTo>
                    <a:pt x="1782367" y="1295623"/>
                  </a:lnTo>
                  <a:lnTo>
                    <a:pt x="1782578" y="1296132"/>
                  </a:lnTo>
                  <a:cubicBezTo>
                    <a:pt x="1782578" y="1303294"/>
                    <a:pt x="1779674" y="1309778"/>
                    <a:pt x="1774981" y="1314471"/>
                  </a:cubicBezTo>
                  <a:lnTo>
                    <a:pt x="1771940" y="1315730"/>
                  </a:lnTo>
                  <a:lnTo>
                    <a:pt x="1772457" y="1317007"/>
                  </a:lnTo>
                  <a:cubicBezTo>
                    <a:pt x="1772457" y="1324343"/>
                    <a:pt x="1769553" y="1330985"/>
                    <a:pt x="1764860" y="1335793"/>
                  </a:cubicBezTo>
                  <a:lnTo>
                    <a:pt x="1761978" y="1337016"/>
                  </a:lnTo>
                  <a:lnTo>
                    <a:pt x="1762335" y="1337881"/>
                  </a:lnTo>
                  <a:cubicBezTo>
                    <a:pt x="1762335" y="1345043"/>
                    <a:pt x="1759432" y="1351527"/>
                    <a:pt x="1754739" y="1356220"/>
                  </a:cubicBezTo>
                  <a:lnTo>
                    <a:pt x="1751688" y="1357484"/>
                  </a:lnTo>
                  <a:lnTo>
                    <a:pt x="1752214" y="1358756"/>
                  </a:lnTo>
                  <a:cubicBezTo>
                    <a:pt x="1752214" y="1366092"/>
                    <a:pt x="1749240" y="1372734"/>
                    <a:pt x="1744432" y="1377542"/>
                  </a:cubicBezTo>
                  <a:lnTo>
                    <a:pt x="1742777" y="1378228"/>
                  </a:lnTo>
                  <a:lnTo>
                    <a:pt x="1743358" y="1379631"/>
                  </a:lnTo>
                  <a:cubicBezTo>
                    <a:pt x="1743358" y="1386793"/>
                    <a:pt x="1740455" y="1393277"/>
                    <a:pt x="1735762" y="1397970"/>
                  </a:cubicBezTo>
                  <a:lnTo>
                    <a:pt x="1732321" y="1399396"/>
                  </a:lnTo>
                  <a:lnTo>
                    <a:pt x="1733237" y="1401770"/>
                  </a:lnTo>
                  <a:cubicBezTo>
                    <a:pt x="1733237" y="1409456"/>
                    <a:pt x="1730334" y="1416414"/>
                    <a:pt x="1725641" y="1421452"/>
                  </a:cubicBezTo>
                  <a:lnTo>
                    <a:pt x="1724785" y="1421832"/>
                  </a:lnTo>
                  <a:lnTo>
                    <a:pt x="1725646" y="1423911"/>
                  </a:lnTo>
                  <a:cubicBezTo>
                    <a:pt x="1725646" y="1431073"/>
                    <a:pt x="1722743" y="1437557"/>
                    <a:pt x="1718050" y="1442250"/>
                  </a:cubicBezTo>
                  <a:lnTo>
                    <a:pt x="1714999" y="1443514"/>
                  </a:lnTo>
                  <a:lnTo>
                    <a:pt x="1715526" y="1444786"/>
                  </a:lnTo>
                  <a:cubicBezTo>
                    <a:pt x="1715526" y="1452122"/>
                    <a:pt x="1712552" y="1458764"/>
                    <a:pt x="1707744" y="1463572"/>
                  </a:cubicBezTo>
                  <a:lnTo>
                    <a:pt x="1706089" y="1464258"/>
                  </a:lnTo>
                  <a:lnTo>
                    <a:pt x="1706669" y="1465660"/>
                  </a:lnTo>
                  <a:cubicBezTo>
                    <a:pt x="1706669" y="1472822"/>
                    <a:pt x="1703766" y="1479306"/>
                    <a:pt x="1699073" y="1483999"/>
                  </a:cubicBezTo>
                  <a:lnTo>
                    <a:pt x="1697813" y="1484521"/>
                  </a:lnTo>
                  <a:lnTo>
                    <a:pt x="1699079" y="1487800"/>
                  </a:lnTo>
                  <a:cubicBezTo>
                    <a:pt x="1699079" y="1495485"/>
                    <a:pt x="1696175" y="1502443"/>
                    <a:pt x="1691482" y="1507481"/>
                  </a:cubicBezTo>
                  <a:lnTo>
                    <a:pt x="1690592" y="1507876"/>
                  </a:lnTo>
                  <a:lnTo>
                    <a:pt x="1691489" y="1509940"/>
                  </a:lnTo>
                  <a:cubicBezTo>
                    <a:pt x="1691489" y="1517102"/>
                    <a:pt x="1688444" y="1523586"/>
                    <a:pt x="1683522" y="1528279"/>
                  </a:cubicBezTo>
                  <a:lnTo>
                    <a:pt x="1680779" y="1529363"/>
                  </a:lnTo>
                  <a:lnTo>
                    <a:pt x="1681366" y="1530814"/>
                  </a:lnTo>
                  <a:cubicBezTo>
                    <a:pt x="1681366" y="1538151"/>
                    <a:pt x="1678463" y="1544793"/>
                    <a:pt x="1673770" y="1549601"/>
                  </a:cubicBezTo>
                  <a:lnTo>
                    <a:pt x="1672114" y="1550303"/>
                  </a:lnTo>
                  <a:lnTo>
                    <a:pt x="1673776" y="1554219"/>
                  </a:lnTo>
                  <a:lnTo>
                    <a:pt x="1666635" y="1571048"/>
                  </a:lnTo>
                  <a:lnTo>
                    <a:pt x="1668715" y="1575726"/>
                  </a:lnTo>
                  <a:cubicBezTo>
                    <a:pt x="1668715" y="1582888"/>
                    <a:pt x="1665599" y="1589372"/>
                    <a:pt x="1660563" y="1594065"/>
                  </a:cubicBezTo>
                  <a:lnTo>
                    <a:pt x="1658373" y="1594911"/>
                  </a:lnTo>
                  <a:lnTo>
                    <a:pt x="1659859" y="1598499"/>
                  </a:lnTo>
                  <a:cubicBezTo>
                    <a:pt x="1659859" y="1605661"/>
                    <a:pt x="1656956" y="1612145"/>
                    <a:pt x="1652263" y="1616838"/>
                  </a:cubicBezTo>
                  <a:lnTo>
                    <a:pt x="1651147" y="1617300"/>
                  </a:lnTo>
                  <a:lnTo>
                    <a:pt x="1652268" y="1620006"/>
                  </a:lnTo>
                  <a:cubicBezTo>
                    <a:pt x="1652268" y="1627169"/>
                    <a:pt x="1649365" y="1633652"/>
                    <a:pt x="1644672" y="1638346"/>
                  </a:cubicBezTo>
                  <a:lnTo>
                    <a:pt x="1643109" y="1638993"/>
                  </a:lnTo>
                  <a:lnTo>
                    <a:pt x="1644677" y="1642779"/>
                  </a:lnTo>
                  <a:lnTo>
                    <a:pt x="1637693" y="1659641"/>
                  </a:lnTo>
                  <a:lnTo>
                    <a:pt x="1639617" y="1664286"/>
                  </a:lnTo>
                  <a:cubicBezTo>
                    <a:pt x="1639617" y="1671448"/>
                    <a:pt x="1636714" y="1677932"/>
                    <a:pt x="1632021" y="1682625"/>
                  </a:cubicBezTo>
                  <a:lnTo>
                    <a:pt x="1630426" y="1683286"/>
                  </a:lnTo>
                  <a:lnTo>
                    <a:pt x="1632027" y="1687058"/>
                  </a:lnTo>
                  <a:cubicBezTo>
                    <a:pt x="1632027" y="1694220"/>
                    <a:pt x="1629053" y="1700704"/>
                    <a:pt x="1624245" y="1705397"/>
                  </a:cubicBezTo>
                  <a:lnTo>
                    <a:pt x="1623470" y="1705711"/>
                  </a:lnTo>
                  <a:lnTo>
                    <a:pt x="1625701" y="1711096"/>
                  </a:lnTo>
                  <a:lnTo>
                    <a:pt x="1618979" y="1727326"/>
                  </a:lnTo>
                  <a:lnTo>
                    <a:pt x="1620640" y="1731338"/>
                  </a:lnTo>
                  <a:cubicBezTo>
                    <a:pt x="1620640" y="1738500"/>
                    <a:pt x="1617737" y="1744984"/>
                    <a:pt x="1613044" y="1749678"/>
                  </a:cubicBezTo>
                  <a:lnTo>
                    <a:pt x="1611034" y="1750510"/>
                  </a:lnTo>
                  <a:lnTo>
                    <a:pt x="1613049" y="1755376"/>
                  </a:lnTo>
                  <a:lnTo>
                    <a:pt x="1605700" y="1773119"/>
                  </a:lnTo>
                  <a:lnTo>
                    <a:pt x="1607989" y="1778781"/>
                  </a:lnTo>
                  <a:lnTo>
                    <a:pt x="1600700" y="1796807"/>
                  </a:lnTo>
                  <a:lnTo>
                    <a:pt x="1602928" y="1802186"/>
                  </a:lnTo>
                  <a:lnTo>
                    <a:pt x="1595579" y="1819930"/>
                  </a:lnTo>
                  <a:lnTo>
                    <a:pt x="1597868" y="1825591"/>
                  </a:lnTo>
                  <a:lnTo>
                    <a:pt x="1592050" y="1839978"/>
                  </a:lnTo>
                  <a:lnTo>
                    <a:pt x="1595337" y="1847732"/>
                  </a:lnTo>
                  <a:lnTo>
                    <a:pt x="1587979" y="1865090"/>
                  </a:lnTo>
                  <a:lnTo>
                    <a:pt x="1590277" y="1870503"/>
                  </a:lnTo>
                  <a:cubicBezTo>
                    <a:pt x="1590277" y="1877665"/>
                    <a:pt x="1587303" y="1884149"/>
                    <a:pt x="1582495" y="1888842"/>
                  </a:cubicBezTo>
                  <a:lnTo>
                    <a:pt x="1582169" y="1888974"/>
                  </a:lnTo>
                  <a:lnTo>
                    <a:pt x="1583951" y="1893276"/>
                  </a:lnTo>
                  <a:lnTo>
                    <a:pt x="1576442" y="1911404"/>
                  </a:lnTo>
                  <a:lnTo>
                    <a:pt x="1578890" y="1917314"/>
                  </a:lnTo>
                  <a:lnTo>
                    <a:pt x="1572909" y="1931754"/>
                  </a:lnTo>
                  <a:lnTo>
                    <a:pt x="1576360" y="1940086"/>
                  </a:lnTo>
                  <a:lnTo>
                    <a:pt x="1569855" y="1955791"/>
                  </a:lnTo>
                  <a:lnTo>
                    <a:pt x="1573831" y="1965389"/>
                  </a:lnTo>
                  <a:lnTo>
                    <a:pt x="1566535" y="1983004"/>
                  </a:lnTo>
                  <a:lnTo>
                    <a:pt x="1568769" y="1988793"/>
                  </a:lnTo>
                  <a:lnTo>
                    <a:pt x="1562620" y="2004726"/>
                  </a:lnTo>
                  <a:lnTo>
                    <a:pt x="1566239" y="2013463"/>
                  </a:lnTo>
                  <a:lnTo>
                    <a:pt x="1560169" y="2028116"/>
                  </a:lnTo>
                  <a:lnTo>
                    <a:pt x="1563709" y="2036868"/>
                  </a:lnTo>
                  <a:lnTo>
                    <a:pt x="1557669" y="2051803"/>
                  </a:lnTo>
                  <a:lnTo>
                    <a:pt x="1561179" y="2060274"/>
                  </a:lnTo>
                  <a:lnTo>
                    <a:pt x="1554935" y="2075346"/>
                  </a:lnTo>
                  <a:lnTo>
                    <a:pt x="1558648" y="2084311"/>
                  </a:lnTo>
                  <a:lnTo>
                    <a:pt x="1552666" y="2098751"/>
                  </a:lnTo>
                  <a:lnTo>
                    <a:pt x="1556118" y="2107083"/>
                  </a:lnTo>
                  <a:lnTo>
                    <a:pt x="1549299" y="2123545"/>
                  </a:lnTo>
                  <a:lnTo>
                    <a:pt x="1553588" y="2133651"/>
                  </a:lnTo>
                  <a:lnTo>
                    <a:pt x="1548682" y="2145213"/>
                  </a:lnTo>
                  <a:lnTo>
                    <a:pt x="1553588" y="2157057"/>
                  </a:lnTo>
                  <a:lnTo>
                    <a:pt x="1547432" y="2171917"/>
                  </a:lnTo>
                  <a:lnTo>
                    <a:pt x="1551057" y="2180461"/>
                  </a:lnTo>
                  <a:lnTo>
                    <a:pt x="1546008" y="2192361"/>
                  </a:lnTo>
                  <a:lnTo>
                    <a:pt x="1551057" y="2205131"/>
                  </a:lnTo>
                  <a:lnTo>
                    <a:pt x="1544787" y="2220988"/>
                  </a:lnTo>
                  <a:lnTo>
                    <a:pt x="1548527" y="2229802"/>
                  </a:lnTo>
                  <a:lnTo>
                    <a:pt x="1543427" y="2241820"/>
                  </a:lnTo>
                  <a:lnTo>
                    <a:pt x="1548527" y="2253839"/>
                  </a:lnTo>
                  <a:lnTo>
                    <a:pt x="1543159" y="2266490"/>
                  </a:lnTo>
                  <a:lnTo>
                    <a:pt x="1548527" y="2279142"/>
                  </a:lnTo>
                  <a:lnTo>
                    <a:pt x="1543427" y="2291161"/>
                  </a:lnTo>
                  <a:lnTo>
                    <a:pt x="1548527" y="2303180"/>
                  </a:lnTo>
                  <a:cubicBezTo>
                    <a:pt x="1548527" y="2317504"/>
                    <a:pt x="1536632" y="2329115"/>
                    <a:pt x="1521959" y="2329115"/>
                  </a:cubicBezTo>
                  <a:cubicBezTo>
                    <a:pt x="1507286" y="2329115"/>
                    <a:pt x="1495391" y="2317504"/>
                    <a:pt x="1495391" y="2303180"/>
                  </a:cubicBezTo>
                  <a:lnTo>
                    <a:pt x="1500490" y="2291161"/>
                  </a:lnTo>
                  <a:lnTo>
                    <a:pt x="1495391" y="2279142"/>
                  </a:lnTo>
                  <a:lnTo>
                    <a:pt x="1500759" y="2266490"/>
                  </a:lnTo>
                  <a:lnTo>
                    <a:pt x="1495391" y="2253839"/>
                  </a:lnTo>
                  <a:lnTo>
                    <a:pt x="1500490" y="2241820"/>
                  </a:lnTo>
                  <a:lnTo>
                    <a:pt x="1495391" y="2229802"/>
                  </a:lnTo>
                  <a:lnTo>
                    <a:pt x="1501749" y="2214815"/>
                  </a:lnTo>
                  <a:lnTo>
                    <a:pt x="1497921" y="2205131"/>
                  </a:lnTo>
                  <a:lnTo>
                    <a:pt x="1502970" y="2192361"/>
                  </a:lnTo>
                  <a:lnTo>
                    <a:pt x="1497921" y="2180461"/>
                  </a:lnTo>
                  <a:lnTo>
                    <a:pt x="1504107" y="2165882"/>
                  </a:lnTo>
                  <a:lnTo>
                    <a:pt x="1500451" y="2157057"/>
                  </a:lnTo>
                  <a:lnTo>
                    <a:pt x="1505357" y="2145213"/>
                  </a:lnTo>
                  <a:lnTo>
                    <a:pt x="1500451" y="2133651"/>
                  </a:lnTo>
                  <a:lnTo>
                    <a:pt x="1507941" y="2116001"/>
                  </a:lnTo>
                  <a:lnTo>
                    <a:pt x="1504247" y="2107083"/>
                  </a:lnTo>
                  <a:lnTo>
                    <a:pt x="1510228" y="2092643"/>
                  </a:lnTo>
                  <a:lnTo>
                    <a:pt x="1506777" y="2084311"/>
                  </a:lnTo>
                  <a:lnTo>
                    <a:pt x="1513020" y="2069238"/>
                  </a:lnTo>
                  <a:lnTo>
                    <a:pt x="1509307" y="2060274"/>
                  </a:lnTo>
                  <a:lnTo>
                    <a:pt x="1515377" y="2045620"/>
                  </a:lnTo>
                  <a:lnTo>
                    <a:pt x="1511838" y="2036868"/>
                  </a:lnTo>
                  <a:lnTo>
                    <a:pt x="1517876" y="2021933"/>
                  </a:lnTo>
                  <a:lnTo>
                    <a:pt x="1514368" y="2013463"/>
                  </a:lnTo>
                  <a:lnTo>
                    <a:pt x="1520607" y="1998401"/>
                  </a:lnTo>
                  <a:lnTo>
                    <a:pt x="1516898" y="1988793"/>
                  </a:lnTo>
                  <a:lnTo>
                    <a:pt x="1522795" y="1973516"/>
                  </a:lnTo>
                  <a:lnTo>
                    <a:pt x="1519429" y="1965389"/>
                  </a:lnTo>
                  <a:lnTo>
                    <a:pt x="1527199" y="1946628"/>
                  </a:lnTo>
                  <a:lnTo>
                    <a:pt x="1524489" y="1940086"/>
                  </a:lnTo>
                  <a:lnTo>
                    <a:pt x="1530470" y="1925646"/>
                  </a:lnTo>
                  <a:lnTo>
                    <a:pt x="1527019" y="1917314"/>
                  </a:lnTo>
                  <a:lnTo>
                    <a:pt x="1534528" y="1899186"/>
                  </a:lnTo>
                  <a:lnTo>
                    <a:pt x="1532080" y="1893276"/>
                  </a:lnTo>
                  <a:lnTo>
                    <a:pt x="1539353" y="1875717"/>
                  </a:lnTo>
                  <a:lnTo>
                    <a:pt x="1537141" y="1870503"/>
                  </a:lnTo>
                  <a:lnTo>
                    <a:pt x="1543235" y="1856141"/>
                  </a:lnTo>
                  <a:lnTo>
                    <a:pt x="1539671" y="1847732"/>
                  </a:lnTo>
                  <a:lnTo>
                    <a:pt x="1547489" y="1829283"/>
                  </a:lnTo>
                  <a:lnTo>
                    <a:pt x="1545997" y="1825591"/>
                  </a:lnTo>
                  <a:lnTo>
                    <a:pt x="1553286" y="1807565"/>
                  </a:lnTo>
                  <a:lnTo>
                    <a:pt x="1551057" y="1802186"/>
                  </a:lnTo>
                  <a:lnTo>
                    <a:pt x="1558407" y="1784442"/>
                  </a:lnTo>
                  <a:lnTo>
                    <a:pt x="1556118" y="1778781"/>
                  </a:lnTo>
                  <a:lnTo>
                    <a:pt x="1563407" y="1760755"/>
                  </a:lnTo>
                  <a:lnTo>
                    <a:pt x="1561179" y="1755376"/>
                  </a:lnTo>
                  <a:cubicBezTo>
                    <a:pt x="1561179" y="1748214"/>
                    <a:pt x="1564081" y="1741730"/>
                    <a:pt x="1568775" y="1737037"/>
                  </a:cubicBezTo>
                  <a:lnTo>
                    <a:pt x="1570785" y="1736204"/>
                  </a:lnTo>
                  <a:lnTo>
                    <a:pt x="1568769" y="1731338"/>
                  </a:lnTo>
                  <a:lnTo>
                    <a:pt x="1575491" y="1715108"/>
                  </a:lnTo>
                  <a:lnTo>
                    <a:pt x="1573830" y="1711096"/>
                  </a:lnTo>
                  <a:lnTo>
                    <a:pt x="1581368" y="1692897"/>
                  </a:lnTo>
                  <a:lnTo>
                    <a:pt x="1578890" y="1687058"/>
                  </a:lnTo>
                  <a:cubicBezTo>
                    <a:pt x="1578890" y="1679896"/>
                    <a:pt x="1581864" y="1673412"/>
                    <a:pt x="1586672" y="1668719"/>
                  </a:cubicBezTo>
                  <a:lnTo>
                    <a:pt x="1589165" y="1667711"/>
                  </a:lnTo>
                  <a:lnTo>
                    <a:pt x="1587746" y="1664286"/>
                  </a:lnTo>
                  <a:lnTo>
                    <a:pt x="1594730" y="1647423"/>
                  </a:lnTo>
                  <a:lnTo>
                    <a:pt x="1592807" y="1642779"/>
                  </a:lnTo>
                  <a:cubicBezTo>
                    <a:pt x="1592807" y="1635617"/>
                    <a:pt x="1595709" y="1629133"/>
                    <a:pt x="1600403" y="1624440"/>
                  </a:cubicBezTo>
                  <a:lnTo>
                    <a:pt x="1601966" y="1623792"/>
                  </a:lnTo>
                  <a:lnTo>
                    <a:pt x="1600397" y="1620006"/>
                  </a:lnTo>
                  <a:cubicBezTo>
                    <a:pt x="1600397" y="1612844"/>
                    <a:pt x="1603300" y="1606361"/>
                    <a:pt x="1607994" y="1601667"/>
                  </a:cubicBezTo>
                  <a:lnTo>
                    <a:pt x="1609109" y="1601205"/>
                  </a:lnTo>
                  <a:lnTo>
                    <a:pt x="1607988" y="1598499"/>
                  </a:lnTo>
                  <a:lnTo>
                    <a:pt x="1615312" y="1580817"/>
                  </a:lnTo>
                  <a:lnTo>
                    <a:pt x="1613049" y="1575726"/>
                  </a:lnTo>
                  <a:cubicBezTo>
                    <a:pt x="1613049" y="1568564"/>
                    <a:pt x="1616164" y="1562080"/>
                    <a:pt x="1621201" y="1557387"/>
                  </a:cubicBezTo>
                  <a:lnTo>
                    <a:pt x="1621874" y="1557127"/>
                  </a:lnTo>
                  <a:lnTo>
                    <a:pt x="1620639" y="1554219"/>
                  </a:lnTo>
                  <a:cubicBezTo>
                    <a:pt x="1620639" y="1547057"/>
                    <a:pt x="1623613" y="1540574"/>
                    <a:pt x="1628421" y="1535880"/>
                  </a:cubicBezTo>
                  <a:lnTo>
                    <a:pt x="1631105" y="1534795"/>
                  </a:lnTo>
                  <a:lnTo>
                    <a:pt x="1629495" y="1530814"/>
                  </a:lnTo>
                  <a:cubicBezTo>
                    <a:pt x="1629495" y="1523478"/>
                    <a:pt x="1632397" y="1516835"/>
                    <a:pt x="1637091" y="1512027"/>
                  </a:cubicBezTo>
                  <a:lnTo>
                    <a:pt x="1637853" y="1511705"/>
                  </a:lnTo>
                  <a:lnTo>
                    <a:pt x="1637087" y="1509940"/>
                  </a:lnTo>
                  <a:cubicBezTo>
                    <a:pt x="1637087" y="1502778"/>
                    <a:pt x="1640131" y="1496294"/>
                    <a:pt x="1645054" y="1491601"/>
                  </a:cubicBezTo>
                  <a:lnTo>
                    <a:pt x="1648196" y="1490359"/>
                  </a:lnTo>
                  <a:lnTo>
                    <a:pt x="1647208" y="1487800"/>
                  </a:lnTo>
                  <a:cubicBezTo>
                    <a:pt x="1647208" y="1480113"/>
                    <a:pt x="1650110" y="1473155"/>
                    <a:pt x="1654804" y="1468119"/>
                  </a:cubicBezTo>
                  <a:lnTo>
                    <a:pt x="1655659" y="1467738"/>
                  </a:lnTo>
                  <a:lnTo>
                    <a:pt x="1654799" y="1465660"/>
                  </a:lnTo>
                  <a:cubicBezTo>
                    <a:pt x="1654799" y="1458498"/>
                    <a:pt x="1657701" y="1452014"/>
                    <a:pt x="1662395" y="1447321"/>
                  </a:cubicBezTo>
                  <a:lnTo>
                    <a:pt x="1663286" y="1446951"/>
                  </a:lnTo>
                  <a:lnTo>
                    <a:pt x="1662389" y="1444786"/>
                  </a:lnTo>
                  <a:cubicBezTo>
                    <a:pt x="1662389" y="1437449"/>
                    <a:pt x="1665363" y="1430807"/>
                    <a:pt x="1670171" y="1425999"/>
                  </a:cubicBezTo>
                  <a:lnTo>
                    <a:pt x="1673985" y="1424419"/>
                  </a:lnTo>
                  <a:lnTo>
                    <a:pt x="1673775" y="1423911"/>
                  </a:lnTo>
                  <a:cubicBezTo>
                    <a:pt x="1673775" y="1416749"/>
                    <a:pt x="1676678" y="1410265"/>
                    <a:pt x="1681371" y="1405572"/>
                  </a:cubicBezTo>
                  <a:lnTo>
                    <a:pt x="1682631" y="1405049"/>
                  </a:lnTo>
                  <a:lnTo>
                    <a:pt x="1681366" y="1401770"/>
                  </a:lnTo>
                  <a:cubicBezTo>
                    <a:pt x="1681366" y="1394084"/>
                    <a:pt x="1684268" y="1387126"/>
                    <a:pt x="1688962" y="1382089"/>
                  </a:cubicBezTo>
                  <a:lnTo>
                    <a:pt x="1691954" y="1380759"/>
                  </a:lnTo>
                  <a:lnTo>
                    <a:pt x="1691487" y="1379631"/>
                  </a:lnTo>
                  <a:cubicBezTo>
                    <a:pt x="1691487" y="1372469"/>
                    <a:pt x="1694389" y="1365985"/>
                    <a:pt x="1699083" y="1361292"/>
                  </a:cubicBezTo>
                  <a:lnTo>
                    <a:pt x="1699975" y="1360922"/>
                  </a:lnTo>
                  <a:lnTo>
                    <a:pt x="1699078" y="1358756"/>
                  </a:lnTo>
                  <a:cubicBezTo>
                    <a:pt x="1699078" y="1351419"/>
                    <a:pt x="1702051" y="1344777"/>
                    <a:pt x="1706859" y="1339969"/>
                  </a:cubicBezTo>
                  <a:lnTo>
                    <a:pt x="1710675" y="1338389"/>
                  </a:lnTo>
                  <a:lnTo>
                    <a:pt x="1710465" y="1337881"/>
                  </a:lnTo>
                  <a:cubicBezTo>
                    <a:pt x="1710465" y="1330719"/>
                    <a:pt x="1713367" y="1324235"/>
                    <a:pt x="1718061" y="1319542"/>
                  </a:cubicBezTo>
                  <a:lnTo>
                    <a:pt x="1721101" y="1318282"/>
                  </a:lnTo>
                  <a:lnTo>
                    <a:pt x="1720586" y="1317007"/>
                  </a:lnTo>
                  <a:cubicBezTo>
                    <a:pt x="1720586" y="1309670"/>
                    <a:pt x="1723488" y="1303028"/>
                    <a:pt x="1728182" y="1298220"/>
                  </a:cubicBezTo>
                  <a:lnTo>
                    <a:pt x="1731065" y="1296996"/>
                  </a:lnTo>
                  <a:lnTo>
                    <a:pt x="1730707" y="1296132"/>
                  </a:lnTo>
                  <a:cubicBezTo>
                    <a:pt x="1730707" y="1288970"/>
                    <a:pt x="1733609" y="1282486"/>
                    <a:pt x="1738303" y="1277793"/>
                  </a:cubicBezTo>
                  <a:lnTo>
                    <a:pt x="1741355" y="1276528"/>
                  </a:lnTo>
                  <a:lnTo>
                    <a:pt x="1740828" y="1275257"/>
                  </a:lnTo>
                  <a:cubicBezTo>
                    <a:pt x="1740828" y="1267920"/>
                    <a:pt x="1743801" y="1261278"/>
                    <a:pt x="1748609" y="1256470"/>
                  </a:cubicBezTo>
                  <a:lnTo>
                    <a:pt x="1752530" y="1254847"/>
                  </a:lnTo>
                  <a:lnTo>
                    <a:pt x="1759810" y="1236413"/>
                  </a:lnTo>
                  <a:lnTo>
                    <a:pt x="1762689" y="1235162"/>
                  </a:lnTo>
                  <a:lnTo>
                    <a:pt x="1769931" y="1217251"/>
                  </a:lnTo>
                  <a:lnTo>
                    <a:pt x="1772814" y="1216028"/>
                  </a:lnTo>
                  <a:lnTo>
                    <a:pt x="1772456" y="1215163"/>
                  </a:lnTo>
                  <a:cubicBezTo>
                    <a:pt x="1772456" y="1208001"/>
                    <a:pt x="1775358" y="1201517"/>
                    <a:pt x="1780052" y="1196824"/>
                  </a:cubicBezTo>
                  <a:lnTo>
                    <a:pt x="1782886" y="1195649"/>
                  </a:lnTo>
                  <a:lnTo>
                    <a:pt x="1782577" y="1194921"/>
                  </a:lnTo>
                  <a:cubicBezTo>
                    <a:pt x="1782577" y="1187759"/>
                    <a:pt x="1785550" y="1181275"/>
                    <a:pt x="1790358" y="1176582"/>
                  </a:cubicBezTo>
                  <a:lnTo>
                    <a:pt x="1794395" y="1174950"/>
                  </a:lnTo>
                  <a:lnTo>
                    <a:pt x="1801930" y="1157605"/>
                  </a:lnTo>
                  <a:lnTo>
                    <a:pt x="1806632" y="1155748"/>
                  </a:lnTo>
                  <a:lnTo>
                    <a:pt x="1806614" y="1155702"/>
                  </a:lnTo>
                  <a:cubicBezTo>
                    <a:pt x="1806614" y="1148540"/>
                    <a:pt x="1809517" y="1142056"/>
                    <a:pt x="1814210" y="1137363"/>
                  </a:cubicBezTo>
                  <a:lnTo>
                    <a:pt x="1817486" y="1136006"/>
                  </a:lnTo>
                  <a:lnTo>
                    <a:pt x="1816735" y="1134194"/>
                  </a:lnTo>
                  <a:cubicBezTo>
                    <a:pt x="1816735" y="1127032"/>
                    <a:pt x="1819637" y="1120549"/>
                    <a:pt x="1824331" y="1115855"/>
                  </a:cubicBezTo>
                  <a:lnTo>
                    <a:pt x="1830787" y="1113181"/>
                  </a:lnTo>
                  <a:lnTo>
                    <a:pt x="1837168" y="1098143"/>
                  </a:lnTo>
                  <a:lnTo>
                    <a:pt x="1843547" y="1095564"/>
                  </a:lnTo>
                  <a:lnTo>
                    <a:pt x="1843303" y="1094975"/>
                  </a:lnTo>
                  <a:cubicBezTo>
                    <a:pt x="1843303" y="1087813"/>
                    <a:pt x="1846206" y="1081329"/>
                    <a:pt x="1850900" y="1076636"/>
                  </a:cubicBezTo>
                  <a:lnTo>
                    <a:pt x="1854261" y="1075243"/>
                  </a:lnTo>
                  <a:lnTo>
                    <a:pt x="1861021" y="1058924"/>
                  </a:lnTo>
                  <a:lnTo>
                    <a:pt x="1866465" y="1056669"/>
                  </a:lnTo>
                  <a:lnTo>
                    <a:pt x="1873857" y="1037972"/>
                  </a:lnTo>
                  <a:lnTo>
                    <a:pt x="1881372" y="1034711"/>
                  </a:lnTo>
                  <a:lnTo>
                    <a:pt x="1887588" y="1019705"/>
                  </a:lnTo>
                  <a:lnTo>
                    <a:pt x="1893658" y="1017191"/>
                  </a:lnTo>
                  <a:lnTo>
                    <a:pt x="1900240" y="1000912"/>
                  </a:lnTo>
                  <a:lnTo>
                    <a:pt x="1906633" y="998200"/>
                  </a:lnTo>
                  <a:lnTo>
                    <a:pt x="1913076" y="983016"/>
                  </a:lnTo>
                  <a:lnTo>
                    <a:pt x="1920757" y="979910"/>
                  </a:lnTo>
                  <a:lnTo>
                    <a:pt x="1926808" y="965305"/>
                  </a:lnTo>
                  <a:lnTo>
                    <a:pt x="1931953" y="963173"/>
                  </a:lnTo>
                  <a:lnTo>
                    <a:pt x="1939459" y="944167"/>
                  </a:lnTo>
                  <a:lnTo>
                    <a:pt x="1945753" y="941433"/>
                  </a:lnTo>
                  <a:lnTo>
                    <a:pt x="1952111" y="926085"/>
                  </a:lnTo>
                  <a:lnTo>
                    <a:pt x="1959479" y="923033"/>
                  </a:lnTo>
                  <a:lnTo>
                    <a:pt x="1966397" y="907108"/>
                  </a:lnTo>
                  <a:lnTo>
                    <a:pt x="1975831" y="903383"/>
                  </a:lnTo>
                  <a:lnTo>
                    <a:pt x="1981208" y="889767"/>
                  </a:lnTo>
                  <a:lnTo>
                    <a:pt x="1987736" y="886931"/>
                  </a:lnTo>
                  <a:lnTo>
                    <a:pt x="1994045" y="870974"/>
                  </a:lnTo>
                  <a:lnTo>
                    <a:pt x="2005923" y="865820"/>
                  </a:lnTo>
                  <a:lnTo>
                    <a:pt x="2010307" y="855237"/>
                  </a:lnTo>
                  <a:lnTo>
                    <a:pt x="2016376" y="852723"/>
                  </a:lnTo>
                  <a:lnTo>
                    <a:pt x="2022958" y="836446"/>
                  </a:lnTo>
                  <a:lnTo>
                    <a:pt x="2032438" y="832424"/>
                  </a:lnTo>
                  <a:lnTo>
                    <a:pt x="2038325" y="818549"/>
                  </a:lnTo>
                  <a:lnTo>
                    <a:pt x="2049526" y="814020"/>
                  </a:lnTo>
                  <a:lnTo>
                    <a:pt x="2054586" y="801208"/>
                  </a:lnTo>
                  <a:lnTo>
                    <a:pt x="2061519" y="798196"/>
                  </a:lnTo>
                  <a:lnTo>
                    <a:pt x="2067238" y="784390"/>
                  </a:lnTo>
                  <a:lnTo>
                    <a:pt x="2076763" y="780444"/>
                  </a:lnTo>
                  <a:lnTo>
                    <a:pt x="2082604" y="766678"/>
                  </a:lnTo>
                  <a:lnTo>
                    <a:pt x="2094184" y="761996"/>
                  </a:lnTo>
                  <a:lnTo>
                    <a:pt x="2098866" y="750416"/>
                  </a:lnTo>
                  <a:lnTo>
                    <a:pt x="2108291" y="746417"/>
                  </a:lnTo>
                  <a:lnTo>
                    <a:pt x="2114048" y="732519"/>
                  </a:lnTo>
                  <a:lnTo>
                    <a:pt x="2126310" y="727440"/>
                  </a:lnTo>
                  <a:lnTo>
                    <a:pt x="2130494" y="717337"/>
                  </a:lnTo>
                  <a:lnTo>
                    <a:pt x="2140597" y="713152"/>
                  </a:lnTo>
                  <a:lnTo>
                    <a:pt x="2145676" y="700891"/>
                  </a:lnTo>
                  <a:lnTo>
                    <a:pt x="2155708" y="696735"/>
                  </a:lnTo>
                  <a:lnTo>
                    <a:pt x="2161043" y="683550"/>
                  </a:lnTo>
                  <a:lnTo>
                    <a:pt x="2172553" y="678668"/>
                  </a:lnTo>
                  <a:lnTo>
                    <a:pt x="2177305" y="666917"/>
                  </a:lnTo>
                  <a:lnTo>
                    <a:pt x="2188187" y="662299"/>
                  </a:lnTo>
                  <a:lnTo>
                    <a:pt x="2192857" y="651550"/>
                  </a:lnTo>
                  <a:lnTo>
                    <a:pt x="2207583" y="645734"/>
                  </a:lnTo>
                  <a:lnTo>
                    <a:pt x="2211463" y="636369"/>
                  </a:lnTo>
                  <a:lnTo>
                    <a:pt x="2221801" y="632086"/>
                  </a:lnTo>
                  <a:lnTo>
                    <a:pt x="2226645" y="620107"/>
                  </a:lnTo>
                  <a:lnTo>
                    <a:pt x="2240519" y="614220"/>
                  </a:lnTo>
                  <a:lnTo>
                    <a:pt x="2244541" y="604741"/>
                  </a:lnTo>
                  <a:lnTo>
                    <a:pt x="2256522" y="599896"/>
                  </a:lnTo>
                  <a:lnTo>
                    <a:pt x="2257540" y="597438"/>
                  </a:lnTo>
                  <a:lnTo>
                    <a:pt x="2244374" y="602892"/>
                  </a:lnTo>
                  <a:lnTo>
                    <a:pt x="2240365" y="613029"/>
                  </a:lnTo>
                  <a:lnTo>
                    <a:pt x="2226941" y="618854"/>
                  </a:lnTo>
                  <a:lnTo>
                    <a:pt x="2223734" y="626237"/>
                  </a:lnTo>
                  <a:lnTo>
                    <a:pt x="2210417" y="631497"/>
                  </a:lnTo>
                  <a:lnTo>
                    <a:pt x="2206207" y="641419"/>
                  </a:lnTo>
                  <a:lnTo>
                    <a:pt x="2194457" y="646170"/>
                  </a:lnTo>
                  <a:lnTo>
                    <a:pt x="2189575" y="657680"/>
                  </a:lnTo>
                  <a:lnTo>
                    <a:pt x="2176388" y="663016"/>
                  </a:lnTo>
                  <a:lnTo>
                    <a:pt x="2172233" y="673047"/>
                  </a:lnTo>
                  <a:lnTo>
                    <a:pt x="2161406" y="677532"/>
                  </a:lnTo>
                  <a:lnTo>
                    <a:pt x="2156867" y="688228"/>
                  </a:lnTo>
                  <a:lnTo>
                    <a:pt x="2145287" y="692910"/>
                  </a:lnTo>
                  <a:lnTo>
                    <a:pt x="2140605" y="704490"/>
                  </a:lnTo>
                  <a:lnTo>
                    <a:pt x="2130474" y="708789"/>
                  </a:lnTo>
                  <a:lnTo>
                    <a:pt x="2124867" y="722018"/>
                  </a:lnTo>
                  <a:lnTo>
                    <a:pt x="2110475" y="727844"/>
                  </a:lnTo>
                  <a:lnTo>
                    <a:pt x="2106446" y="737569"/>
                  </a:lnTo>
                  <a:lnTo>
                    <a:pt x="2096343" y="741754"/>
                  </a:lnTo>
                  <a:lnTo>
                    <a:pt x="2091264" y="754015"/>
                  </a:lnTo>
                  <a:lnTo>
                    <a:pt x="2080437" y="758501"/>
                  </a:lnTo>
                  <a:lnTo>
                    <a:pt x="2075898" y="769197"/>
                  </a:lnTo>
                  <a:lnTo>
                    <a:pt x="2065542" y="773385"/>
                  </a:lnTo>
                  <a:lnTo>
                    <a:pt x="2059636" y="787989"/>
                  </a:lnTo>
                  <a:lnTo>
                    <a:pt x="2051857" y="791290"/>
                  </a:lnTo>
                  <a:lnTo>
                    <a:pt x="2046615" y="803356"/>
                  </a:lnTo>
                  <a:lnTo>
                    <a:pt x="2037627" y="806906"/>
                  </a:lnTo>
                  <a:lnTo>
                    <a:pt x="2031618" y="821068"/>
                  </a:lnTo>
                  <a:lnTo>
                    <a:pt x="2021011" y="825357"/>
                  </a:lnTo>
                  <a:lnTo>
                    <a:pt x="2015356" y="839676"/>
                  </a:lnTo>
                  <a:lnTo>
                    <a:pt x="2004607" y="844345"/>
                  </a:lnTo>
                  <a:lnTo>
                    <a:pt x="1999990" y="855227"/>
                  </a:lnTo>
                  <a:lnTo>
                    <a:pt x="1992658" y="858192"/>
                  </a:lnTo>
                  <a:lnTo>
                    <a:pt x="1986259" y="874019"/>
                  </a:lnTo>
                  <a:lnTo>
                    <a:pt x="1976833" y="878019"/>
                  </a:lnTo>
                  <a:lnTo>
                    <a:pt x="1971077" y="891916"/>
                  </a:lnTo>
                  <a:lnTo>
                    <a:pt x="1964436" y="894667"/>
                  </a:lnTo>
                  <a:lnTo>
                    <a:pt x="1958240" y="910337"/>
                  </a:lnTo>
                  <a:lnTo>
                    <a:pt x="1947146" y="915151"/>
                  </a:lnTo>
                  <a:lnTo>
                    <a:pt x="1941978" y="928235"/>
                  </a:lnTo>
                  <a:lnTo>
                    <a:pt x="1934406" y="931525"/>
                  </a:lnTo>
                  <a:lnTo>
                    <a:pt x="1929327" y="943787"/>
                  </a:lnTo>
                  <a:lnTo>
                    <a:pt x="1923523" y="946191"/>
                  </a:lnTo>
                  <a:lnTo>
                    <a:pt x="1916491" y="962763"/>
                  </a:lnTo>
                  <a:lnTo>
                    <a:pt x="1906479" y="966812"/>
                  </a:lnTo>
                  <a:lnTo>
                    <a:pt x="1900229" y="982636"/>
                  </a:lnTo>
                  <a:lnTo>
                    <a:pt x="1894574" y="985092"/>
                  </a:lnTo>
                  <a:lnTo>
                    <a:pt x="1887578" y="1001983"/>
                  </a:lnTo>
                  <a:lnTo>
                    <a:pt x="1881122" y="1004657"/>
                  </a:lnTo>
                  <a:lnTo>
                    <a:pt x="1874741" y="1019695"/>
                  </a:lnTo>
                  <a:lnTo>
                    <a:pt x="1867409" y="1022659"/>
                  </a:lnTo>
                  <a:lnTo>
                    <a:pt x="1861010" y="1038486"/>
                  </a:lnTo>
                  <a:lnTo>
                    <a:pt x="1854655" y="1041182"/>
                  </a:lnTo>
                  <a:lnTo>
                    <a:pt x="1848358" y="1056383"/>
                  </a:lnTo>
                  <a:lnTo>
                    <a:pt x="1842915" y="1058639"/>
                  </a:lnTo>
                  <a:lnTo>
                    <a:pt x="1835522" y="1077335"/>
                  </a:lnTo>
                  <a:lnTo>
                    <a:pt x="1832618" y="1078595"/>
                  </a:lnTo>
                  <a:lnTo>
                    <a:pt x="1825401" y="1095602"/>
                  </a:lnTo>
                  <a:lnTo>
                    <a:pt x="1817720" y="1098708"/>
                  </a:lnTo>
                  <a:lnTo>
                    <a:pt x="1811670" y="1113314"/>
                  </a:lnTo>
                  <a:lnTo>
                    <a:pt x="1806235" y="1115565"/>
                  </a:lnTo>
                  <a:lnTo>
                    <a:pt x="1806615" y="1116483"/>
                  </a:lnTo>
                  <a:cubicBezTo>
                    <a:pt x="1806615" y="1123645"/>
                    <a:pt x="1803712" y="1130128"/>
                    <a:pt x="1799018" y="1134822"/>
                  </a:cubicBezTo>
                  <a:lnTo>
                    <a:pt x="1795632" y="1136224"/>
                  </a:lnTo>
                  <a:lnTo>
                    <a:pt x="1788712" y="1152534"/>
                  </a:lnTo>
                  <a:lnTo>
                    <a:pt x="1782333" y="1155113"/>
                  </a:lnTo>
                  <a:lnTo>
                    <a:pt x="1782577" y="1155702"/>
                  </a:lnTo>
                  <a:cubicBezTo>
                    <a:pt x="1782577" y="1162864"/>
                    <a:pt x="1779674" y="1169348"/>
                    <a:pt x="1774980" y="1174041"/>
                  </a:cubicBezTo>
                  <a:lnTo>
                    <a:pt x="1772153" y="1175213"/>
                  </a:lnTo>
                  <a:lnTo>
                    <a:pt x="1772456" y="1175944"/>
                  </a:lnTo>
                  <a:cubicBezTo>
                    <a:pt x="1772456" y="1183106"/>
                    <a:pt x="1769553" y="1189590"/>
                    <a:pt x="1764859" y="1194283"/>
                  </a:cubicBezTo>
                  <a:lnTo>
                    <a:pt x="1762112" y="1195421"/>
                  </a:lnTo>
                  <a:lnTo>
                    <a:pt x="1754183" y="1213260"/>
                  </a:lnTo>
                  <a:lnTo>
                    <a:pt x="1748260" y="1215546"/>
                  </a:lnTo>
                  <a:lnTo>
                    <a:pt x="1740822" y="1233502"/>
                  </a:lnTo>
                  <a:lnTo>
                    <a:pt x="1737781" y="1234761"/>
                  </a:lnTo>
                  <a:lnTo>
                    <a:pt x="1738297" y="1236038"/>
                  </a:lnTo>
                  <a:cubicBezTo>
                    <a:pt x="1738297" y="1243375"/>
                    <a:pt x="1735394" y="1250016"/>
                    <a:pt x="1730701" y="1254824"/>
                  </a:cubicBezTo>
                  <a:lnTo>
                    <a:pt x="1728059" y="1255946"/>
                  </a:lnTo>
                  <a:lnTo>
                    <a:pt x="1720580" y="1274881"/>
                  </a:lnTo>
                  <a:lnTo>
                    <a:pt x="1717692" y="1276136"/>
                  </a:lnTo>
                  <a:lnTo>
                    <a:pt x="1710274" y="1294043"/>
                  </a:lnTo>
                  <a:lnTo>
                    <a:pt x="1706459" y="1295623"/>
                  </a:lnTo>
                  <a:lnTo>
                    <a:pt x="1706669" y="1296132"/>
                  </a:lnTo>
                  <a:cubicBezTo>
                    <a:pt x="1706669" y="1303294"/>
                    <a:pt x="1703766" y="1309778"/>
                    <a:pt x="1699073" y="1314471"/>
                  </a:cubicBezTo>
                  <a:lnTo>
                    <a:pt x="1696032" y="1315730"/>
                  </a:lnTo>
                  <a:lnTo>
                    <a:pt x="1696548" y="1317007"/>
                  </a:lnTo>
                  <a:cubicBezTo>
                    <a:pt x="1696548" y="1324343"/>
                    <a:pt x="1693645" y="1330985"/>
                    <a:pt x="1688952" y="1335793"/>
                  </a:cubicBezTo>
                  <a:lnTo>
                    <a:pt x="1686069" y="1337016"/>
                  </a:lnTo>
                  <a:lnTo>
                    <a:pt x="1686427" y="1337881"/>
                  </a:lnTo>
                  <a:cubicBezTo>
                    <a:pt x="1686427" y="1345043"/>
                    <a:pt x="1683524" y="1351527"/>
                    <a:pt x="1678831" y="1356220"/>
                  </a:cubicBezTo>
                  <a:lnTo>
                    <a:pt x="1677939" y="1356590"/>
                  </a:lnTo>
                  <a:lnTo>
                    <a:pt x="1678837" y="1358756"/>
                  </a:lnTo>
                  <a:cubicBezTo>
                    <a:pt x="1678837" y="1366092"/>
                    <a:pt x="1675862" y="1372734"/>
                    <a:pt x="1671054" y="1377542"/>
                  </a:cubicBezTo>
                  <a:lnTo>
                    <a:pt x="1668311" y="1378678"/>
                  </a:lnTo>
                  <a:lnTo>
                    <a:pt x="1668715" y="1379631"/>
                  </a:lnTo>
                  <a:cubicBezTo>
                    <a:pt x="1668715" y="1386793"/>
                    <a:pt x="1665741" y="1393277"/>
                    <a:pt x="1660933" y="1397970"/>
                  </a:cubicBezTo>
                  <a:lnTo>
                    <a:pt x="1656546" y="1399744"/>
                  </a:lnTo>
                  <a:lnTo>
                    <a:pt x="1657329" y="1401770"/>
                  </a:lnTo>
                  <a:cubicBezTo>
                    <a:pt x="1657329" y="1409456"/>
                    <a:pt x="1654425" y="1416414"/>
                    <a:pt x="1649732" y="1421452"/>
                  </a:cubicBezTo>
                  <a:lnTo>
                    <a:pt x="1648877" y="1421832"/>
                  </a:lnTo>
                  <a:lnTo>
                    <a:pt x="1649738" y="1423911"/>
                  </a:lnTo>
                  <a:cubicBezTo>
                    <a:pt x="1649738" y="1431073"/>
                    <a:pt x="1646835" y="1437557"/>
                    <a:pt x="1642142" y="1442250"/>
                  </a:cubicBezTo>
                  <a:lnTo>
                    <a:pt x="1641232" y="1442627"/>
                  </a:lnTo>
                  <a:lnTo>
                    <a:pt x="1642148" y="1444786"/>
                  </a:lnTo>
                  <a:cubicBezTo>
                    <a:pt x="1642148" y="1452122"/>
                    <a:pt x="1639104" y="1458764"/>
                    <a:pt x="1634181" y="1463572"/>
                  </a:cubicBezTo>
                  <a:lnTo>
                    <a:pt x="1631586" y="1464622"/>
                  </a:lnTo>
                  <a:lnTo>
                    <a:pt x="1632027" y="1465660"/>
                  </a:lnTo>
                  <a:cubicBezTo>
                    <a:pt x="1632027" y="1472822"/>
                    <a:pt x="1629053" y="1479306"/>
                    <a:pt x="1624245" y="1483999"/>
                  </a:cubicBezTo>
                  <a:lnTo>
                    <a:pt x="1622047" y="1484888"/>
                  </a:lnTo>
                  <a:lnTo>
                    <a:pt x="1623171" y="1487800"/>
                  </a:lnTo>
                  <a:cubicBezTo>
                    <a:pt x="1623171" y="1495485"/>
                    <a:pt x="1620267" y="1502443"/>
                    <a:pt x="1615574" y="1507481"/>
                  </a:cubicBezTo>
                  <a:lnTo>
                    <a:pt x="1614718" y="1507861"/>
                  </a:lnTo>
                  <a:lnTo>
                    <a:pt x="1615580" y="1509940"/>
                  </a:lnTo>
                  <a:cubicBezTo>
                    <a:pt x="1615580" y="1517102"/>
                    <a:pt x="1612677" y="1523586"/>
                    <a:pt x="1607983" y="1528279"/>
                  </a:cubicBezTo>
                  <a:lnTo>
                    <a:pt x="1607110" y="1528642"/>
                  </a:lnTo>
                  <a:lnTo>
                    <a:pt x="1607988" y="1530814"/>
                  </a:lnTo>
                  <a:cubicBezTo>
                    <a:pt x="1607988" y="1538151"/>
                    <a:pt x="1605085" y="1544793"/>
                    <a:pt x="1600392" y="1549601"/>
                  </a:cubicBezTo>
                  <a:lnTo>
                    <a:pt x="1598769" y="1550290"/>
                  </a:lnTo>
                  <a:lnTo>
                    <a:pt x="1600397" y="1554219"/>
                  </a:lnTo>
                  <a:cubicBezTo>
                    <a:pt x="1600397" y="1561382"/>
                    <a:pt x="1597495" y="1567865"/>
                    <a:pt x="1592802" y="1572559"/>
                  </a:cubicBezTo>
                  <a:lnTo>
                    <a:pt x="1591664" y="1573030"/>
                  </a:lnTo>
                  <a:lnTo>
                    <a:pt x="1592807" y="1575726"/>
                  </a:lnTo>
                  <a:cubicBezTo>
                    <a:pt x="1592807" y="1582888"/>
                    <a:pt x="1589833" y="1589372"/>
                    <a:pt x="1585025" y="1594065"/>
                  </a:cubicBezTo>
                  <a:lnTo>
                    <a:pt x="1582532" y="1595074"/>
                  </a:lnTo>
                  <a:lnTo>
                    <a:pt x="1583951" y="1598499"/>
                  </a:lnTo>
                  <a:cubicBezTo>
                    <a:pt x="1583951" y="1605661"/>
                    <a:pt x="1581048" y="1612145"/>
                    <a:pt x="1576355" y="1616838"/>
                  </a:cubicBezTo>
                  <a:lnTo>
                    <a:pt x="1575239" y="1617300"/>
                  </a:lnTo>
                  <a:lnTo>
                    <a:pt x="1576360" y="1620006"/>
                  </a:lnTo>
                  <a:lnTo>
                    <a:pt x="1569113" y="1637502"/>
                  </a:lnTo>
                  <a:lnTo>
                    <a:pt x="1571299" y="1642779"/>
                  </a:lnTo>
                  <a:cubicBezTo>
                    <a:pt x="1571299" y="1649941"/>
                    <a:pt x="1568396" y="1656425"/>
                    <a:pt x="1563703" y="1661118"/>
                  </a:cubicBezTo>
                  <a:lnTo>
                    <a:pt x="1562588" y="1661580"/>
                  </a:lnTo>
                  <a:lnTo>
                    <a:pt x="1563709" y="1664286"/>
                  </a:lnTo>
                  <a:lnTo>
                    <a:pt x="1556462" y="1681781"/>
                  </a:lnTo>
                  <a:lnTo>
                    <a:pt x="1558648" y="1687058"/>
                  </a:lnTo>
                  <a:cubicBezTo>
                    <a:pt x="1558648" y="1694220"/>
                    <a:pt x="1555745" y="1700704"/>
                    <a:pt x="1551052" y="1705397"/>
                  </a:cubicBezTo>
                  <a:lnTo>
                    <a:pt x="1549001" y="1706247"/>
                  </a:lnTo>
                  <a:lnTo>
                    <a:pt x="1551058" y="1711096"/>
                  </a:lnTo>
                  <a:lnTo>
                    <a:pt x="1544233" y="1727180"/>
                  </a:lnTo>
                  <a:lnTo>
                    <a:pt x="1545998" y="1731338"/>
                  </a:lnTo>
                  <a:cubicBezTo>
                    <a:pt x="1545998" y="1738500"/>
                    <a:pt x="1543023" y="1744984"/>
                    <a:pt x="1538215" y="1749678"/>
                  </a:cubicBezTo>
                  <a:lnTo>
                    <a:pt x="1537441" y="1749991"/>
                  </a:lnTo>
                  <a:lnTo>
                    <a:pt x="1539671" y="1755376"/>
                  </a:lnTo>
                  <a:lnTo>
                    <a:pt x="1532322" y="1773119"/>
                  </a:lnTo>
                  <a:lnTo>
                    <a:pt x="1534611" y="1778781"/>
                  </a:lnTo>
                  <a:lnTo>
                    <a:pt x="1527322" y="1796807"/>
                  </a:lnTo>
                  <a:lnTo>
                    <a:pt x="1529551" y="1802186"/>
                  </a:lnTo>
                  <a:lnTo>
                    <a:pt x="1522201" y="1819930"/>
                  </a:lnTo>
                  <a:lnTo>
                    <a:pt x="1524490" y="1825591"/>
                  </a:lnTo>
                  <a:lnTo>
                    <a:pt x="1517506" y="1842862"/>
                  </a:lnTo>
                  <a:lnTo>
                    <a:pt x="1519429" y="1847732"/>
                  </a:lnTo>
                  <a:lnTo>
                    <a:pt x="1512332" y="1865703"/>
                  </a:lnTo>
                  <a:lnTo>
                    <a:pt x="1514369" y="1870503"/>
                  </a:lnTo>
                  <a:lnTo>
                    <a:pt x="1507007" y="1887853"/>
                  </a:lnTo>
                  <a:lnTo>
                    <a:pt x="1509308" y="1893276"/>
                  </a:lnTo>
                  <a:lnTo>
                    <a:pt x="1502943" y="1908277"/>
                  </a:lnTo>
                  <a:lnTo>
                    <a:pt x="1506778" y="1917314"/>
                  </a:lnTo>
                  <a:cubicBezTo>
                    <a:pt x="1506778" y="1924476"/>
                    <a:pt x="1503804" y="1930960"/>
                    <a:pt x="1498996" y="1935653"/>
                  </a:cubicBezTo>
                  <a:lnTo>
                    <a:pt x="1498670" y="1935784"/>
                  </a:lnTo>
                  <a:lnTo>
                    <a:pt x="1500452" y="1940086"/>
                  </a:lnTo>
                  <a:lnTo>
                    <a:pt x="1494041" y="1955563"/>
                  </a:lnTo>
                  <a:lnTo>
                    <a:pt x="1497922" y="1965389"/>
                  </a:lnTo>
                  <a:lnTo>
                    <a:pt x="1491994" y="1980398"/>
                  </a:lnTo>
                  <a:lnTo>
                    <a:pt x="1495392" y="1988793"/>
                  </a:lnTo>
                  <a:lnTo>
                    <a:pt x="1487840" y="2007450"/>
                  </a:lnTo>
                  <a:lnTo>
                    <a:pt x="1490331" y="2013463"/>
                  </a:lnTo>
                  <a:lnTo>
                    <a:pt x="1484261" y="2028116"/>
                  </a:lnTo>
                  <a:lnTo>
                    <a:pt x="1487801" y="2036868"/>
                  </a:lnTo>
                  <a:lnTo>
                    <a:pt x="1481761" y="2051803"/>
                  </a:lnTo>
                  <a:lnTo>
                    <a:pt x="1485270" y="2060274"/>
                  </a:lnTo>
                  <a:lnTo>
                    <a:pt x="1479027" y="2075346"/>
                  </a:lnTo>
                  <a:lnTo>
                    <a:pt x="1482740" y="2084311"/>
                  </a:lnTo>
                  <a:lnTo>
                    <a:pt x="1477911" y="2095967"/>
                  </a:lnTo>
                  <a:lnTo>
                    <a:pt x="1482741" y="2107083"/>
                  </a:lnTo>
                  <a:lnTo>
                    <a:pt x="1475811" y="2123033"/>
                  </a:lnTo>
                  <a:lnTo>
                    <a:pt x="1480210" y="2133651"/>
                  </a:lnTo>
                  <a:lnTo>
                    <a:pt x="1474140" y="2148304"/>
                  </a:lnTo>
                  <a:lnTo>
                    <a:pt x="1477679" y="2157057"/>
                  </a:lnTo>
                  <a:lnTo>
                    <a:pt x="1472778" y="2169177"/>
                  </a:lnTo>
                  <a:lnTo>
                    <a:pt x="1477680" y="2180461"/>
                  </a:lnTo>
                  <a:lnTo>
                    <a:pt x="1471298" y="2195153"/>
                  </a:lnTo>
                  <a:lnTo>
                    <a:pt x="1475149" y="2205131"/>
                  </a:lnTo>
                  <a:lnTo>
                    <a:pt x="1470220" y="2217901"/>
                  </a:lnTo>
                  <a:lnTo>
                    <a:pt x="1475149" y="2229802"/>
                  </a:lnTo>
                  <a:lnTo>
                    <a:pt x="1469995" y="2242245"/>
                  </a:lnTo>
                  <a:lnTo>
                    <a:pt x="1475148" y="2253839"/>
                  </a:lnTo>
                  <a:lnTo>
                    <a:pt x="1468361" y="2269107"/>
                  </a:lnTo>
                  <a:lnTo>
                    <a:pt x="1472619" y="2279142"/>
                  </a:lnTo>
                  <a:lnTo>
                    <a:pt x="1467519" y="2291161"/>
                  </a:lnTo>
                  <a:lnTo>
                    <a:pt x="1472619" y="2303180"/>
                  </a:lnTo>
                  <a:cubicBezTo>
                    <a:pt x="1472619" y="2317504"/>
                    <a:pt x="1460724" y="2329115"/>
                    <a:pt x="1446051" y="2329115"/>
                  </a:cubicBezTo>
                  <a:cubicBezTo>
                    <a:pt x="1431377" y="2329115"/>
                    <a:pt x="1419483" y="2317504"/>
                    <a:pt x="1419483" y="2303180"/>
                  </a:cubicBezTo>
                  <a:lnTo>
                    <a:pt x="1424582" y="2291161"/>
                  </a:lnTo>
                  <a:lnTo>
                    <a:pt x="1419483" y="2279142"/>
                  </a:lnTo>
                  <a:lnTo>
                    <a:pt x="1424975" y="2266196"/>
                  </a:lnTo>
                  <a:lnTo>
                    <a:pt x="1419483" y="2253839"/>
                  </a:lnTo>
                  <a:lnTo>
                    <a:pt x="1426601" y="2237824"/>
                  </a:lnTo>
                  <a:lnTo>
                    <a:pt x="1423278" y="2229802"/>
                  </a:lnTo>
                  <a:lnTo>
                    <a:pt x="1428207" y="2217901"/>
                  </a:lnTo>
                  <a:lnTo>
                    <a:pt x="1423278" y="2205131"/>
                  </a:lnTo>
                  <a:lnTo>
                    <a:pt x="1428321" y="2192068"/>
                  </a:lnTo>
                  <a:lnTo>
                    <a:pt x="1423278" y="2180461"/>
                  </a:lnTo>
                  <a:lnTo>
                    <a:pt x="1429490" y="2166162"/>
                  </a:lnTo>
                  <a:lnTo>
                    <a:pt x="1425809" y="2157057"/>
                  </a:lnTo>
                  <a:lnTo>
                    <a:pt x="1431847" y="2142121"/>
                  </a:lnTo>
                  <a:lnTo>
                    <a:pt x="1428339" y="2133651"/>
                  </a:lnTo>
                  <a:lnTo>
                    <a:pt x="1433972" y="2120051"/>
                  </a:lnTo>
                  <a:lnTo>
                    <a:pt x="1428339" y="2107083"/>
                  </a:lnTo>
                  <a:lnTo>
                    <a:pt x="1434463" y="2092986"/>
                  </a:lnTo>
                  <a:lnTo>
                    <a:pt x="1430869" y="2084311"/>
                  </a:lnTo>
                  <a:lnTo>
                    <a:pt x="1437112" y="2069238"/>
                  </a:lnTo>
                  <a:lnTo>
                    <a:pt x="1433399" y="2060274"/>
                  </a:lnTo>
                  <a:lnTo>
                    <a:pt x="1439469" y="2045620"/>
                  </a:lnTo>
                  <a:lnTo>
                    <a:pt x="1435930" y="2036868"/>
                  </a:lnTo>
                  <a:lnTo>
                    <a:pt x="1441968" y="2021934"/>
                  </a:lnTo>
                  <a:lnTo>
                    <a:pt x="1438460" y="2013463"/>
                  </a:lnTo>
                  <a:lnTo>
                    <a:pt x="1444790" y="1998180"/>
                  </a:lnTo>
                  <a:lnTo>
                    <a:pt x="1440990" y="1988793"/>
                  </a:lnTo>
                  <a:lnTo>
                    <a:pt x="1448230" y="1970908"/>
                  </a:lnTo>
                  <a:lnTo>
                    <a:pt x="1446051" y="1965389"/>
                  </a:lnTo>
                  <a:lnTo>
                    <a:pt x="1452401" y="1949309"/>
                  </a:lnTo>
                  <a:lnTo>
                    <a:pt x="1448581" y="1940086"/>
                  </a:lnTo>
                  <a:lnTo>
                    <a:pt x="1455854" y="1922527"/>
                  </a:lnTo>
                  <a:lnTo>
                    <a:pt x="1453641" y="1917314"/>
                  </a:lnTo>
                  <a:lnTo>
                    <a:pt x="1460007" y="1902313"/>
                  </a:lnTo>
                  <a:lnTo>
                    <a:pt x="1456172" y="1893276"/>
                  </a:lnTo>
                  <a:lnTo>
                    <a:pt x="1463533" y="1875926"/>
                  </a:lnTo>
                  <a:lnTo>
                    <a:pt x="1461232" y="1870503"/>
                  </a:lnTo>
                  <a:cubicBezTo>
                    <a:pt x="1461232" y="1863341"/>
                    <a:pt x="1464206" y="1856857"/>
                    <a:pt x="1469014" y="1852164"/>
                  </a:cubicBezTo>
                  <a:lnTo>
                    <a:pt x="1469268" y="1852061"/>
                  </a:lnTo>
                  <a:lnTo>
                    <a:pt x="1467558" y="1847732"/>
                  </a:lnTo>
                  <a:lnTo>
                    <a:pt x="1474482" y="1830200"/>
                  </a:lnTo>
                  <a:lnTo>
                    <a:pt x="1472619" y="1825591"/>
                  </a:lnTo>
                  <a:lnTo>
                    <a:pt x="1479908" y="1807565"/>
                  </a:lnTo>
                  <a:lnTo>
                    <a:pt x="1477679" y="1802186"/>
                  </a:lnTo>
                  <a:lnTo>
                    <a:pt x="1485029" y="1784442"/>
                  </a:lnTo>
                  <a:lnTo>
                    <a:pt x="1482740" y="1778781"/>
                  </a:lnTo>
                  <a:lnTo>
                    <a:pt x="1490029" y="1760755"/>
                  </a:lnTo>
                  <a:lnTo>
                    <a:pt x="1487801" y="1755376"/>
                  </a:lnTo>
                  <a:lnTo>
                    <a:pt x="1495339" y="1737177"/>
                  </a:lnTo>
                  <a:lnTo>
                    <a:pt x="1492861" y="1731338"/>
                  </a:lnTo>
                  <a:lnTo>
                    <a:pt x="1499686" y="1715254"/>
                  </a:lnTo>
                  <a:lnTo>
                    <a:pt x="1497922" y="1711096"/>
                  </a:lnTo>
                  <a:cubicBezTo>
                    <a:pt x="1497922" y="1703934"/>
                    <a:pt x="1500895" y="1697450"/>
                    <a:pt x="1505703" y="1692757"/>
                  </a:cubicBezTo>
                  <a:lnTo>
                    <a:pt x="1508645" y="1691567"/>
                  </a:lnTo>
                  <a:lnTo>
                    <a:pt x="1506777" y="1687058"/>
                  </a:lnTo>
                  <a:lnTo>
                    <a:pt x="1514024" y="1669563"/>
                  </a:lnTo>
                  <a:lnTo>
                    <a:pt x="1511838" y="1664286"/>
                  </a:lnTo>
                  <a:cubicBezTo>
                    <a:pt x="1511838" y="1657124"/>
                    <a:pt x="1514740" y="1650640"/>
                    <a:pt x="1519434" y="1645947"/>
                  </a:cubicBezTo>
                  <a:lnTo>
                    <a:pt x="1520549" y="1645485"/>
                  </a:lnTo>
                  <a:lnTo>
                    <a:pt x="1519429" y="1642779"/>
                  </a:lnTo>
                  <a:lnTo>
                    <a:pt x="1526675" y="1625284"/>
                  </a:lnTo>
                  <a:lnTo>
                    <a:pt x="1524489" y="1620006"/>
                  </a:lnTo>
                  <a:cubicBezTo>
                    <a:pt x="1524489" y="1612844"/>
                    <a:pt x="1527391" y="1606361"/>
                    <a:pt x="1532085" y="1601667"/>
                  </a:cubicBezTo>
                  <a:lnTo>
                    <a:pt x="1533200" y="1601205"/>
                  </a:lnTo>
                  <a:lnTo>
                    <a:pt x="1532080" y="1598499"/>
                  </a:lnTo>
                  <a:cubicBezTo>
                    <a:pt x="1532080" y="1591337"/>
                    <a:pt x="1534982" y="1584853"/>
                    <a:pt x="1539676" y="1580160"/>
                  </a:cubicBezTo>
                  <a:lnTo>
                    <a:pt x="1541271" y="1579498"/>
                  </a:lnTo>
                  <a:lnTo>
                    <a:pt x="1539671" y="1575726"/>
                  </a:lnTo>
                  <a:cubicBezTo>
                    <a:pt x="1539671" y="1568564"/>
                    <a:pt x="1542645" y="1562080"/>
                    <a:pt x="1547453" y="1557387"/>
                  </a:cubicBezTo>
                  <a:lnTo>
                    <a:pt x="1549496" y="1556561"/>
                  </a:lnTo>
                  <a:lnTo>
                    <a:pt x="1548526" y="1554219"/>
                  </a:lnTo>
                  <a:cubicBezTo>
                    <a:pt x="1548526" y="1547057"/>
                    <a:pt x="1551429" y="1540574"/>
                    <a:pt x="1556123" y="1535880"/>
                  </a:cubicBezTo>
                  <a:lnTo>
                    <a:pt x="1557872" y="1535155"/>
                  </a:lnTo>
                  <a:lnTo>
                    <a:pt x="1556117" y="1530814"/>
                  </a:lnTo>
                  <a:cubicBezTo>
                    <a:pt x="1556117" y="1523478"/>
                    <a:pt x="1559019" y="1516835"/>
                    <a:pt x="1563713" y="1512027"/>
                  </a:cubicBezTo>
                  <a:lnTo>
                    <a:pt x="1564445" y="1511717"/>
                  </a:lnTo>
                  <a:lnTo>
                    <a:pt x="1563709" y="1509940"/>
                  </a:lnTo>
                  <a:cubicBezTo>
                    <a:pt x="1563709" y="1502778"/>
                    <a:pt x="1566611" y="1496294"/>
                    <a:pt x="1571305" y="1491601"/>
                  </a:cubicBezTo>
                  <a:lnTo>
                    <a:pt x="1572565" y="1491078"/>
                  </a:lnTo>
                  <a:lnTo>
                    <a:pt x="1571299" y="1487800"/>
                  </a:lnTo>
                  <a:cubicBezTo>
                    <a:pt x="1571299" y="1480113"/>
                    <a:pt x="1574202" y="1473155"/>
                    <a:pt x="1578896" y="1468119"/>
                  </a:cubicBezTo>
                  <a:lnTo>
                    <a:pt x="1579769" y="1467730"/>
                  </a:lnTo>
                  <a:lnTo>
                    <a:pt x="1578890" y="1465660"/>
                  </a:lnTo>
                  <a:cubicBezTo>
                    <a:pt x="1578890" y="1458498"/>
                    <a:pt x="1581864" y="1452014"/>
                    <a:pt x="1586672" y="1447321"/>
                  </a:cubicBezTo>
                  <a:lnTo>
                    <a:pt x="1588506" y="1446579"/>
                  </a:lnTo>
                  <a:lnTo>
                    <a:pt x="1587746" y="1444786"/>
                  </a:lnTo>
                  <a:cubicBezTo>
                    <a:pt x="1587746" y="1437449"/>
                    <a:pt x="1590790" y="1430807"/>
                    <a:pt x="1595713" y="1425999"/>
                  </a:cubicBezTo>
                  <a:lnTo>
                    <a:pt x="1598299" y="1424952"/>
                  </a:lnTo>
                  <a:lnTo>
                    <a:pt x="1597867" y="1423911"/>
                  </a:lnTo>
                  <a:cubicBezTo>
                    <a:pt x="1597867" y="1416749"/>
                    <a:pt x="1600769" y="1410265"/>
                    <a:pt x="1605463" y="1405572"/>
                  </a:cubicBezTo>
                  <a:lnTo>
                    <a:pt x="1606723" y="1405049"/>
                  </a:lnTo>
                  <a:lnTo>
                    <a:pt x="1605458" y="1401770"/>
                  </a:lnTo>
                  <a:cubicBezTo>
                    <a:pt x="1605458" y="1394084"/>
                    <a:pt x="1608360" y="1387126"/>
                    <a:pt x="1613054" y="1382089"/>
                  </a:cubicBezTo>
                  <a:lnTo>
                    <a:pt x="1616056" y="1380754"/>
                  </a:lnTo>
                  <a:lnTo>
                    <a:pt x="1615579" y="1379631"/>
                  </a:lnTo>
                  <a:cubicBezTo>
                    <a:pt x="1615579" y="1372469"/>
                    <a:pt x="1618552" y="1365985"/>
                    <a:pt x="1623360" y="1361292"/>
                  </a:cubicBezTo>
                  <a:lnTo>
                    <a:pt x="1626264" y="1360117"/>
                  </a:lnTo>
                  <a:lnTo>
                    <a:pt x="1625700" y="1358756"/>
                  </a:lnTo>
                  <a:cubicBezTo>
                    <a:pt x="1625700" y="1351419"/>
                    <a:pt x="1628673" y="1344777"/>
                    <a:pt x="1633481" y="1339969"/>
                  </a:cubicBezTo>
                  <a:lnTo>
                    <a:pt x="1635137" y="1339283"/>
                  </a:lnTo>
                  <a:lnTo>
                    <a:pt x="1634556" y="1337881"/>
                  </a:lnTo>
                  <a:cubicBezTo>
                    <a:pt x="1634556" y="1330719"/>
                    <a:pt x="1637459" y="1324235"/>
                    <a:pt x="1642153" y="1319542"/>
                  </a:cubicBezTo>
                  <a:lnTo>
                    <a:pt x="1645193" y="1318282"/>
                  </a:lnTo>
                  <a:lnTo>
                    <a:pt x="1644677" y="1317007"/>
                  </a:lnTo>
                  <a:cubicBezTo>
                    <a:pt x="1644677" y="1309670"/>
                    <a:pt x="1647580" y="1303028"/>
                    <a:pt x="1652274" y="1298220"/>
                  </a:cubicBezTo>
                  <a:lnTo>
                    <a:pt x="1655157" y="1296996"/>
                  </a:lnTo>
                  <a:lnTo>
                    <a:pt x="1654799" y="1296132"/>
                  </a:lnTo>
                  <a:cubicBezTo>
                    <a:pt x="1654799" y="1288970"/>
                    <a:pt x="1657701" y="1282486"/>
                    <a:pt x="1662395" y="1277793"/>
                  </a:cubicBezTo>
                  <a:lnTo>
                    <a:pt x="1665446" y="1276528"/>
                  </a:lnTo>
                  <a:lnTo>
                    <a:pt x="1664920" y="1275257"/>
                  </a:lnTo>
                  <a:cubicBezTo>
                    <a:pt x="1664920" y="1267920"/>
                    <a:pt x="1667893" y="1261278"/>
                    <a:pt x="1672701" y="1256470"/>
                  </a:cubicBezTo>
                  <a:lnTo>
                    <a:pt x="1676622" y="1254847"/>
                  </a:lnTo>
                  <a:lnTo>
                    <a:pt x="1683902" y="1236413"/>
                  </a:lnTo>
                  <a:lnTo>
                    <a:pt x="1686780" y="1235162"/>
                  </a:lnTo>
                  <a:lnTo>
                    <a:pt x="1694023" y="1217251"/>
                  </a:lnTo>
                  <a:lnTo>
                    <a:pt x="1696906" y="1216028"/>
                  </a:lnTo>
                  <a:lnTo>
                    <a:pt x="1696548" y="1215163"/>
                  </a:lnTo>
                  <a:cubicBezTo>
                    <a:pt x="1696548" y="1208001"/>
                    <a:pt x="1699450" y="1201517"/>
                    <a:pt x="1704144" y="1196824"/>
                  </a:cubicBezTo>
                  <a:lnTo>
                    <a:pt x="1706991" y="1195645"/>
                  </a:lnTo>
                  <a:lnTo>
                    <a:pt x="1706669" y="1194921"/>
                  </a:lnTo>
                  <a:cubicBezTo>
                    <a:pt x="1706669" y="1187759"/>
                    <a:pt x="1709784" y="1181275"/>
                    <a:pt x="1714821" y="1176582"/>
                  </a:cubicBezTo>
                  <a:lnTo>
                    <a:pt x="1721367" y="1174055"/>
                  </a:lnTo>
                  <a:lnTo>
                    <a:pt x="1728181" y="1157605"/>
                  </a:lnTo>
                  <a:lnTo>
                    <a:pt x="1731009" y="1156434"/>
                  </a:lnTo>
                  <a:lnTo>
                    <a:pt x="1730706" y="1155702"/>
                  </a:lnTo>
                  <a:cubicBezTo>
                    <a:pt x="1730706" y="1148540"/>
                    <a:pt x="1733608" y="1142056"/>
                    <a:pt x="1738302" y="1137363"/>
                  </a:cubicBezTo>
                  <a:lnTo>
                    <a:pt x="1743745" y="1135109"/>
                  </a:lnTo>
                  <a:lnTo>
                    <a:pt x="1743357" y="1134194"/>
                  </a:lnTo>
                  <a:cubicBezTo>
                    <a:pt x="1743357" y="1127032"/>
                    <a:pt x="1746331" y="1120549"/>
                    <a:pt x="1751139" y="1115855"/>
                  </a:cubicBezTo>
                  <a:lnTo>
                    <a:pt x="1755781" y="1113978"/>
                  </a:lnTo>
                  <a:lnTo>
                    <a:pt x="1762340" y="1098143"/>
                  </a:lnTo>
                  <a:lnTo>
                    <a:pt x="1767775" y="1095892"/>
                  </a:lnTo>
                  <a:lnTo>
                    <a:pt x="1767395" y="1094975"/>
                  </a:lnTo>
                  <a:cubicBezTo>
                    <a:pt x="1767395" y="1087813"/>
                    <a:pt x="1770298" y="1081329"/>
                    <a:pt x="1774992" y="1076636"/>
                  </a:cubicBezTo>
                  <a:lnTo>
                    <a:pt x="1781448" y="1073961"/>
                  </a:lnTo>
                  <a:lnTo>
                    <a:pt x="1787828" y="1058924"/>
                  </a:lnTo>
                  <a:lnTo>
                    <a:pt x="1790278" y="1057933"/>
                  </a:lnTo>
                  <a:lnTo>
                    <a:pt x="1790168" y="1057654"/>
                  </a:lnTo>
                  <a:cubicBezTo>
                    <a:pt x="1790168" y="1049967"/>
                    <a:pt x="1793141" y="1043009"/>
                    <a:pt x="1797949" y="1037972"/>
                  </a:cubicBezTo>
                  <a:lnTo>
                    <a:pt x="1805464" y="1034711"/>
                  </a:lnTo>
                  <a:lnTo>
                    <a:pt x="1811680" y="1019705"/>
                  </a:lnTo>
                  <a:lnTo>
                    <a:pt x="1817750" y="1017191"/>
                  </a:lnTo>
                  <a:lnTo>
                    <a:pt x="1824331" y="1000912"/>
                  </a:lnTo>
                  <a:lnTo>
                    <a:pt x="1830725" y="998200"/>
                  </a:lnTo>
                  <a:lnTo>
                    <a:pt x="1837168" y="983016"/>
                  </a:lnTo>
                  <a:lnTo>
                    <a:pt x="1844849" y="979910"/>
                  </a:lnTo>
                  <a:lnTo>
                    <a:pt x="1850900" y="965305"/>
                  </a:lnTo>
                  <a:lnTo>
                    <a:pt x="1856045" y="963173"/>
                  </a:lnTo>
                  <a:lnTo>
                    <a:pt x="1863551" y="944167"/>
                  </a:lnTo>
                  <a:lnTo>
                    <a:pt x="1872984" y="940070"/>
                  </a:lnTo>
                  <a:lnTo>
                    <a:pt x="1878918" y="926085"/>
                  </a:lnTo>
                  <a:lnTo>
                    <a:pt x="1885970" y="923234"/>
                  </a:lnTo>
                  <a:lnTo>
                    <a:pt x="1892649" y="907108"/>
                  </a:lnTo>
                  <a:lnTo>
                    <a:pt x="1899586" y="904235"/>
                  </a:lnTo>
                  <a:lnTo>
                    <a:pt x="1905300" y="889767"/>
                  </a:lnTo>
                  <a:lnTo>
                    <a:pt x="1914883" y="885604"/>
                  </a:lnTo>
                  <a:lnTo>
                    <a:pt x="1920667" y="870974"/>
                  </a:lnTo>
                  <a:lnTo>
                    <a:pt x="1929460" y="867159"/>
                  </a:lnTo>
                  <a:lnTo>
                    <a:pt x="1934399" y="855237"/>
                  </a:lnTo>
                  <a:lnTo>
                    <a:pt x="1943508" y="851464"/>
                  </a:lnTo>
                  <a:lnTo>
                    <a:pt x="1949580" y="836446"/>
                  </a:lnTo>
                  <a:lnTo>
                    <a:pt x="1955974" y="833733"/>
                  </a:lnTo>
                  <a:lnTo>
                    <a:pt x="1962417" y="818549"/>
                  </a:lnTo>
                  <a:lnTo>
                    <a:pt x="1973617" y="814020"/>
                  </a:lnTo>
                  <a:lnTo>
                    <a:pt x="1978678" y="801208"/>
                  </a:lnTo>
                  <a:lnTo>
                    <a:pt x="1988769" y="796824"/>
                  </a:lnTo>
                  <a:lnTo>
                    <a:pt x="1994045" y="784390"/>
                  </a:lnTo>
                  <a:lnTo>
                    <a:pt x="2001818" y="781247"/>
                  </a:lnTo>
                  <a:lnTo>
                    <a:pt x="2008147" y="766678"/>
                  </a:lnTo>
                  <a:lnTo>
                    <a:pt x="2017948" y="762807"/>
                  </a:lnTo>
                  <a:lnTo>
                    <a:pt x="2022958" y="750416"/>
                  </a:lnTo>
                  <a:lnTo>
                    <a:pt x="2032438" y="746393"/>
                  </a:lnTo>
                  <a:lnTo>
                    <a:pt x="2038325" y="732519"/>
                  </a:lnTo>
                  <a:lnTo>
                    <a:pt x="2050303" y="727675"/>
                  </a:lnTo>
                  <a:lnTo>
                    <a:pt x="2054586" y="717337"/>
                  </a:lnTo>
                  <a:lnTo>
                    <a:pt x="2064689" y="713152"/>
                  </a:lnTo>
                  <a:lnTo>
                    <a:pt x="2069768" y="700891"/>
                  </a:lnTo>
                  <a:lnTo>
                    <a:pt x="2079941" y="696677"/>
                  </a:lnTo>
                  <a:lnTo>
                    <a:pt x="2085505" y="683550"/>
                  </a:lnTo>
                  <a:lnTo>
                    <a:pt x="2099490" y="677888"/>
                  </a:lnTo>
                  <a:lnTo>
                    <a:pt x="2103927" y="666917"/>
                  </a:lnTo>
                  <a:lnTo>
                    <a:pt x="2114716" y="662339"/>
                  </a:lnTo>
                  <a:lnTo>
                    <a:pt x="2119293" y="651550"/>
                  </a:lnTo>
                  <a:lnTo>
                    <a:pt x="2131272" y="646706"/>
                  </a:lnTo>
                  <a:lnTo>
                    <a:pt x="2135555" y="636369"/>
                  </a:lnTo>
                  <a:lnTo>
                    <a:pt x="2146055" y="632019"/>
                  </a:lnTo>
                  <a:lnTo>
                    <a:pt x="2151107" y="620107"/>
                  </a:lnTo>
                  <a:lnTo>
                    <a:pt x="2164395" y="614732"/>
                  </a:lnTo>
                  <a:lnTo>
                    <a:pt x="2168633" y="604741"/>
                  </a:lnTo>
                  <a:lnTo>
                    <a:pt x="2180810" y="599817"/>
                  </a:lnTo>
                  <a:lnTo>
                    <a:pt x="2181889" y="597331"/>
                  </a:lnTo>
                  <a:lnTo>
                    <a:pt x="2168466" y="602892"/>
                  </a:lnTo>
                  <a:lnTo>
                    <a:pt x="2164457" y="613029"/>
                  </a:lnTo>
                  <a:lnTo>
                    <a:pt x="2151302" y="618738"/>
                  </a:lnTo>
                  <a:lnTo>
                    <a:pt x="2148196" y="626237"/>
                  </a:lnTo>
                  <a:lnTo>
                    <a:pt x="2134407" y="631949"/>
                  </a:lnTo>
                  <a:lnTo>
                    <a:pt x="2130484" y="641419"/>
                  </a:lnTo>
                  <a:lnTo>
                    <a:pt x="2120066" y="645734"/>
                  </a:lnTo>
                  <a:lnTo>
                    <a:pt x="2115117" y="657680"/>
                  </a:lnTo>
                  <a:lnTo>
                    <a:pt x="2102976" y="662710"/>
                  </a:lnTo>
                  <a:lnTo>
                    <a:pt x="2098485" y="673047"/>
                  </a:lnTo>
                  <a:lnTo>
                    <a:pt x="2085169" y="678306"/>
                  </a:lnTo>
                  <a:lnTo>
                    <a:pt x="2080958" y="688228"/>
                  </a:lnTo>
                  <a:lnTo>
                    <a:pt x="2069379" y="692910"/>
                  </a:lnTo>
                  <a:lnTo>
                    <a:pt x="2064697" y="704490"/>
                  </a:lnTo>
                  <a:lnTo>
                    <a:pt x="2054775" y="708700"/>
                  </a:lnTo>
                  <a:lnTo>
                    <a:pt x="2049515" y="722018"/>
                  </a:lnTo>
                  <a:lnTo>
                    <a:pt x="2038765" y="726688"/>
                  </a:lnTo>
                  <a:lnTo>
                    <a:pt x="2034148" y="737569"/>
                  </a:lnTo>
                  <a:lnTo>
                    <a:pt x="2022798" y="742159"/>
                  </a:lnTo>
                  <a:lnTo>
                    <a:pt x="2017887" y="754015"/>
                  </a:lnTo>
                  <a:lnTo>
                    <a:pt x="2007152" y="758462"/>
                  </a:lnTo>
                  <a:lnTo>
                    <a:pt x="2002705" y="769197"/>
                  </a:lnTo>
                  <a:lnTo>
                    <a:pt x="1992077" y="773599"/>
                  </a:lnTo>
                  <a:lnTo>
                    <a:pt x="1986259" y="787989"/>
                  </a:lnTo>
                  <a:lnTo>
                    <a:pt x="1975562" y="792528"/>
                  </a:lnTo>
                  <a:lnTo>
                    <a:pt x="1971077" y="803356"/>
                  </a:lnTo>
                  <a:lnTo>
                    <a:pt x="1961551" y="807302"/>
                  </a:lnTo>
                  <a:lnTo>
                    <a:pt x="1955710" y="821068"/>
                  </a:lnTo>
                  <a:lnTo>
                    <a:pt x="1945103" y="825357"/>
                  </a:lnTo>
                  <a:lnTo>
                    <a:pt x="1939448" y="839676"/>
                  </a:lnTo>
                  <a:lnTo>
                    <a:pt x="1931876" y="842965"/>
                  </a:lnTo>
                  <a:lnTo>
                    <a:pt x="1926797" y="855227"/>
                  </a:lnTo>
                  <a:lnTo>
                    <a:pt x="1917644" y="859018"/>
                  </a:lnTo>
                  <a:lnTo>
                    <a:pt x="1911430" y="874019"/>
                  </a:lnTo>
                  <a:lnTo>
                    <a:pt x="1900749" y="878443"/>
                  </a:lnTo>
                  <a:lnTo>
                    <a:pt x="1895169" y="891916"/>
                  </a:lnTo>
                  <a:lnTo>
                    <a:pt x="1888573" y="894647"/>
                  </a:lnTo>
                  <a:lnTo>
                    <a:pt x="1882517" y="910337"/>
                  </a:lnTo>
                  <a:lnTo>
                    <a:pt x="1875590" y="913416"/>
                  </a:lnTo>
                  <a:lnTo>
                    <a:pt x="1869310" y="928235"/>
                  </a:lnTo>
                  <a:lnTo>
                    <a:pt x="1857957" y="932831"/>
                  </a:lnTo>
                  <a:lnTo>
                    <a:pt x="1853419" y="943787"/>
                  </a:lnTo>
                  <a:lnTo>
                    <a:pt x="1847635" y="946182"/>
                  </a:lnTo>
                  <a:lnTo>
                    <a:pt x="1840767" y="962763"/>
                  </a:lnTo>
                  <a:lnTo>
                    <a:pt x="1835006" y="965150"/>
                  </a:lnTo>
                  <a:lnTo>
                    <a:pt x="1827931" y="982636"/>
                  </a:lnTo>
                  <a:lnTo>
                    <a:pt x="1820995" y="985577"/>
                  </a:lnTo>
                  <a:lnTo>
                    <a:pt x="1814200" y="1001983"/>
                  </a:lnTo>
                  <a:lnTo>
                    <a:pt x="1807704" y="1004673"/>
                  </a:lnTo>
                  <a:lnTo>
                    <a:pt x="1801179" y="1019695"/>
                  </a:lnTo>
                  <a:lnTo>
                    <a:pt x="1795526" y="1021927"/>
                  </a:lnTo>
                  <a:lnTo>
                    <a:pt x="1788341" y="1038486"/>
                  </a:lnTo>
                  <a:lnTo>
                    <a:pt x="1781229" y="1041298"/>
                  </a:lnTo>
                  <a:lnTo>
                    <a:pt x="1774980" y="1056383"/>
                  </a:lnTo>
                  <a:lnTo>
                    <a:pt x="1769547" y="1058634"/>
                  </a:lnTo>
                  <a:lnTo>
                    <a:pt x="1762329" y="1077335"/>
                  </a:lnTo>
                  <a:lnTo>
                    <a:pt x="1756063" y="1080120"/>
                  </a:lnTo>
                  <a:lnTo>
                    <a:pt x="1749493" y="1095602"/>
                  </a:lnTo>
                  <a:lnTo>
                    <a:pt x="1741812" y="1098708"/>
                  </a:lnTo>
                  <a:lnTo>
                    <a:pt x="1735762" y="1113314"/>
                  </a:lnTo>
                  <a:lnTo>
                    <a:pt x="1732486" y="1114670"/>
                  </a:lnTo>
                  <a:lnTo>
                    <a:pt x="1733237" y="1116483"/>
                  </a:lnTo>
                  <a:cubicBezTo>
                    <a:pt x="1733237" y="1123645"/>
                    <a:pt x="1730334" y="1130128"/>
                    <a:pt x="1725641" y="1134822"/>
                  </a:cubicBezTo>
                  <a:lnTo>
                    <a:pt x="1719225" y="1137479"/>
                  </a:lnTo>
                  <a:lnTo>
                    <a:pt x="1712989" y="1152534"/>
                  </a:lnTo>
                  <a:lnTo>
                    <a:pt x="1709699" y="1153897"/>
                  </a:lnTo>
                  <a:lnTo>
                    <a:pt x="1710465" y="1155702"/>
                  </a:lnTo>
                  <a:cubicBezTo>
                    <a:pt x="1710465" y="1162864"/>
                    <a:pt x="1707490" y="1169348"/>
                    <a:pt x="1702682" y="1174041"/>
                  </a:cubicBezTo>
                  <a:lnTo>
                    <a:pt x="1696260" y="1176638"/>
                  </a:lnTo>
                  <a:lnTo>
                    <a:pt x="1688951" y="1194283"/>
                  </a:lnTo>
                  <a:lnTo>
                    <a:pt x="1686223" y="1195413"/>
                  </a:lnTo>
                  <a:lnTo>
                    <a:pt x="1678830" y="1213260"/>
                  </a:lnTo>
                  <a:lnTo>
                    <a:pt x="1675997" y="1214434"/>
                  </a:lnTo>
                  <a:lnTo>
                    <a:pt x="1676306" y="1215163"/>
                  </a:lnTo>
                  <a:cubicBezTo>
                    <a:pt x="1676306" y="1222325"/>
                    <a:pt x="1673332" y="1228809"/>
                    <a:pt x="1668524" y="1233502"/>
                  </a:cubicBezTo>
                  <a:lnTo>
                    <a:pt x="1662370" y="1235991"/>
                  </a:lnTo>
                  <a:lnTo>
                    <a:pt x="1662389" y="1236038"/>
                  </a:lnTo>
                  <a:cubicBezTo>
                    <a:pt x="1662389" y="1243375"/>
                    <a:pt x="1659486" y="1250016"/>
                    <a:pt x="1654793" y="1254824"/>
                  </a:cubicBezTo>
                  <a:lnTo>
                    <a:pt x="1652150" y="1255946"/>
                  </a:lnTo>
                  <a:lnTo>
                    <a:pt x="1644672" y="1274881"/>
                  </a:lnTo>
                  <a:lnTo>
                    <a:pt x="1641793" y="1276132"/>
                  </a:lnTo>
                  <a:lnTo>
                    <a:pt x="1634551" y="1294043"/>
                  </a:lnTo>
                  <a:lnTo>
                    <a:pt x="1631661" y="1295270"/>
                  </a:lnTo>
                  <a:lnTo>
                    <a:pt x="1632027" y="1296132"/>
                  </a:lnTo>
                  <a:cubicBezTo>
                    <a:pt x="1632027" y="1303294"/>
                    <a:pt x="1629053" y="1309778"/>
                    <a:pt x="1624245" y="1314471"/>
                  </a:cubicBezTo>
                  <a:lnTo>
                    <a:pt x="1622410" y="1315213"/>
                  </a:lnTo>
                  <a:lnTo>
                    <a:pt x="1623171" y="1317007"/>
                  </a:lnTo>
                  <a:cubicBezTo>
                    <a:pt x="1623171" y="1324343"/>
                    <a:pt x="1620127" y="1330985"/>
                    <a:pt x="1615204" y="1335793"/>
                  </a:cubicBezTo>
                  <a:lnTo>
                    <a:pt x="1612618" y="1336839"/>
                  </a:lnTo>
                  <a:lnTo>
                    <a:pt x="1613049" y="1337881"/>
                  </a:lnTo>
                  <a:cubicBezTo>
                    <a:pt x="1613049" y="1345043"/>
                    <a:pt x="1610146" y="1351527"/>
                    <a:pt x="1605453" y="1356220"/>
                  </a:cubicBezTo>
                  <a:lnTo>
                    <a:pt x="1602412" y="1357479"/>
                  </a:lnTo>
                  <a:lnTo>
                    <a:pt x="1602928" y="1358756"/>
                  </a:lnTo>
                  <a:cubicBezTo>
                    <a:pt x="1602928" y="1366092"/>
                    <a:pt x="1600025" y="1372734"/>
                    <a:pt x="1595332" y="1377542"/>
                  </a:cubicBezTo>
                  <a:lnTo>
                    <a:pt x="1592441" y="1378768"/>
                  </a:lnTo>
                  <a:lnTo>
                    <a:pt x="1592807" y="1379631"/>
                  </a:lnTo>
                  <a:cubicBezTo>
                    <a:pt x="1592807" y="1386793"/>
                    <a:pt x="1589833" y="1393277"/>
                    <a:pt x="1585025" y="1397970"/>
                  </a:cubicBezTo>
                  <a:lnTo>
                    <a:pt x="1582827" y="1398858"/>
                  </a:lnTo>
                  <a:lnTo>
                    <a:pt x="1583951" y="1401770"/>
                  </a:lnTo>
                  <a:cubicBezTo>
                    <a:pt x="1583951" y="1409456"/>
                    <a:pt x="1581048" y="1416414"/>
                    <a:pt x="1576355" y="1421452"/>
                  </a:cubicBezTo>
                  <a:lnTo>
                    <a:pt x="1573362" y="1422782"/>
                  </a:lnTo>
                  <a:lnTo>
                    <a:pt x="1573830" y="1423911"/>
                  </a:lnTo>
                  <a:cubicBezTo>
                    <a:pt x="1573830" y="1431073"/>
                    <a:pt x="1570927" y="1437557"/>
                    <a:pt x="1566233" y="1442250"/>
                  </a:cubicBezTo>
                  <a:lnTo>
                    <a:pt x="1565360" y="1442612"/>
                  </a:lnTo>
                  <a:lnTo>
                    <a:pt x="1566239" y="1444786"/>
                  </a:lnTo>
                  <a:cubicBezTo>
                    <a:pt x="1566239" y="1452122"/>
                    <a:pt x="1563336" y="1458764"/>
                    <a:pt x="1558643" y="1463572"/>
                  </a:cubicBezTo>
                  <a:lnTo>
                    <a:pt x="1557882" y="1463895"/>
                  </a:lnTo>
                  <a:lnTo>
                    <a:pt x="1558649" y="1465660"/>
                  </a:lnTo>
                  <a:cubicBezTo>
                    <a:pt x="1558649" y="1472822"/>
                    <a:pt x="1555605" y="1479306"/>
                    <a:pt x="1550682" y="1483999"/>
                  </a:cubicBezTo>
                  <a:lnTo>
                    <a:pt x="1547519" y="1485248"/>
                  </a:lnTo>
                  <a:lnTo>
                    <a:pt x="1548528" y="1487800"/>
                  </a:lnTo>
                  <a:cubicBezTo>
                    <a:pt x="1548528" y="1495485"/>
                    <a:pt x="1545554" y="1502443"/>
                    <a:pt x="1540746" y="1507481"/>
                  </a:cubicBezTo>
                  <a:lnTo>
                    <a:pt x="1538972" y="1508251"/>
                  </a:lnTo>
                  <a:lnTo>
                    <a:pt x="1539671" y="1509940"/>
                  </a:lnTo>
                  <a:cubicBezTo>
                    <a:pt x="1539671" y="1517102"/>
                    <a:pt x="1536768" y="1523586"/>
                    <a:pt x="1532075" y="1528279"/>
                  </a:cubicBezTo>
                  <a:lnTo>
                    <a:pt x="1531201" y="1528642"/>
                  </a:lnTo>
                  <a:lnTo>
                    <a:pt x="1532080" y="1530814"/>
                  </a:lnTo>
                  <a:cubicBezTo>
                    <a:pt x="1532080" y="1538151"/>
                    <a:pt x="1529177" y="1544793"/>
                    <a:pt x="1524483" y="1549601"/>
                  </a:cubicBezTo>
                  <a:lnTo>
                    <a:pt x="1522861" y="1550290"/>
                  </a:lnTo>
                  <a:lnTo>
                    <a:pt x="1524489" y="1554219"/>
                  </a:lnTo>
                  <a:cubicBezTo>
                    <a:pt x="1524489" y="1561382"/>
                    <a:pt x="1521587" y="1567865"/>
                    <a:pt x="1516893" y="1572559"/>
                  </a:cubicBezTo>
                  <a:lnTo>
                    <a:pt x="1515778" y="1573021"/>
                  </a:lnTo>
                  <a:lnTo>
                    <a:pt x="1516898" y="1575726"/>
                  </a:lnTo>
                  <a:cubicBezTo>
                    <a:pt x="1516898" y="1582888"/>
                    <a:pt x="1513995" y="1589372"/>
                    <a:pt x="1509302" y="1594065"/>
                  </a:cubicBezTo>
                  <a:lnTo>
                    <a:pt x="1507707" y="1594726"/>
                  </a:lnTo>
                  <a:lnTo>
                    <a:pt x="1509308" y="1598499"/>
                  </a:lnTo>
                  <a:lnTo>
                    <a:pt x="1502215" y="1615215"/>
                  </a:lnTo>
                  <a:lnTo>
                    <a:pt x="1504248" y="1620006"/>
                  </a:lnTo>
                  <a:cubicBezTo>
                    <a:pt x="1504248" y="1627169"/>
                    <a:pt x="1501274" y="1633652"/>
                    <a:pt x="1496466" y="1638346"/>
                  </a:cubicBezTo>
                  <a:lnTo>
                    <a:pt x="1493973" y="1639354"/>
                  </a:lnTo>
                  <a:lnTo>
                    <a:pt x="1495391" y="1642779"/>
                  </a:lnTo>
                  <a:lnTo>
                    <a:pt x="1488362" y="1659750"/>
                  </a:lnTo>
                  <a:lnTo>
                    <a:pt x="1490332" y="1664286"/>
                  </a:lnTo>
                  <a:cubicBezTo>
                    <a:pt x="1490332" y="1671448"/>
                    <a:pt x="1487287" y="1677932"/>
                    <a:pt x="1482365" y="1682625"/>
                  </a:cubicBezTo>
                  <a:lnTo>
                    <a:pt x="1481109" y="1683121"/>
                  </a:lnTo>
                  <a:lnTo>
                    <a:pt x="1482740" y="1687058"/>
                  </a:lnTo>
                  <a:lnTo>
                    <a:pt x="1475231" y="1705186"/>
                  </a:lnTo>
                  <a:lnTo>
                    <a:pt x="1477679" y="1711096"/>
                  </a:lnTo>
                  <a:cubicBezTo>
                    <a:pt x="1477679" y="1718258"/>
                    <a:pt x="1474776" y="1724742"/>
                    <a:pt x="1470083" y="1729435"/>
                  </a:cubicBezTo>
                  <a:lnTo>
                    <a:pt x="1469402" y="1729717"/>
                  </a:lnTo>
                  <a:lnTo>
                    <a:pt x="1470089" y="1731338"/>
                  </a:lnTo>
                  <a:lnTo>
                    <a:pt x="1462460" y="1749320"/>
                  </a:lnTo>
                  <a:lnTo>
                    <a:pt x="1465029" y="1755376"/>
                  </a:lnTo>
                  <a:cubicBezTo>
                    <a:pt x="1465029" y="1762538"/>
                    <a:pt x="1462055" y="1769022"/>
                    <a:pt x="1457247" y="1773715"/>
                  </a:cubicBezTo>
                  <a:lnTo>
                    <a:pt x="1456738" y="1773921"/>
                  </a:lnTo>
                  <a:lnTo>
                    <a:pt x="1458703" y="1778781"/>
                  </a:lnTo>
                  <a:lnTo>
                    <a:pt x="1451414" y="1796807"/>
                  </a:lnTo>
                  <a:lnTo>
                    <a:pt x="1453642" y="1802186"/>
                  </a:lnTo>
                  <a:lnTo>
                    <a:pt x="1446293" y="1819930"/>
                  </a:lnTo>
                  <a:lnTo>
                    <a:pt x="1448582" y="1825591"/>
                  </a:lnTo>
                  <a:lnTo>
                    <a:pt x="1441598" y="1842862"/>
                  </a:lnTo>
                  <a:lnTo>
                    <a:pt x="1443521" y="1847732"/>
                  </a:lnTo>
                  <a:lnTo>
                    <a:pt x="1436448" y="1865643"/>
                  </a:lnTo>
                  <a:lnTo>
                    <a:pt x="1438461" y="1870503"/>
                  </a:lnTo>
                  <a:lnTo>
                    <a:pt x="1432479" y="1884944"/>
                  </a:lnTo>
                  <a:lnTo>
                    <a:pt x="1435930" y="1893276"/>
                  </a:lnTo>
                  <a:lnTo>
                    <a:pt x="1428392" y="1911475"/>
                  </a:lnTo>
                  <a:lnTo>
                    <a:pt x="1430870" y="1917314"/>
                  </a:lnTo>
                  <a:lnTo>
                    <a:pt x="1424773" y="1931682"/>
                  </a:lnTo>
                  <a:lnTo>
                    <a:pt x="1428340" y="1940086"/>
                  </a:lnTo>
                  <a:cubicBezTo>
                    <a:pt x="1428340" y="1947248"/>
                    <a:pt x="1425365" y="1953732"/>
                    <a:pt x="1420557" y="1958425"/>
                  </a:cubicBezTo>
                  <a:lnTo>
                    <a:pt x="1420475" y="1958459"/>
                  </a:lnTo>
                  <a:lnTo>
                    <a:pt x="1423279" y="1965389"/>
                  </a:lnTo>
                  <a:lnTo>
                    <a:pt x="1416713" y="1981617"/>
                  </a:lnTo>
                  <a:lnTo>
                    <a:pt x="1419483" y="1988793"/>
                  </a:lnTo>
                  <a:lnTo>
                    <a:pt x="1413334" y="2004726"/>
                  </a:lnTo>
                  <a:lnTo>
                    <a:pt x="1416953" y="2013463"/>
                  </a:lnTo>
                  <a:lnTo>
                    <a:pt x="1410883" y="2028116"/>
                  </a:lnTo>
                  <a:lnTo>
                    <a:pt x="1414423" y="2036868"/>
                  </a:lnTo>
                  <a:lnTo>
                    <a:pt x="1408301" y="2052006"/>
                  </a:lnTo>
                  <a:lnTo>
                    <a:pt x="1411893" y="2060274"/>
                  </a:lnTo>
                  <a:lnTo>
                    <a:pt x="1405501" y="2074988"/>
                  </a:lnTo>
                  <a:lnTo>
                    <a:pt x="1409362" y="2084311"/>
                  </a:lnTo>
                  <a:lnTo>
                    <a:pt x="1403380" y="2098751"/>
                  </a:lnTo>
                  <a:lnTo>
                    <a:pt x="1406832" y="2107083"/>
                  </a:lnTo>
                  <a:lnTo>
                    <a:pt x="1400064" y="2123421"/>
                  </a:lnTo>
                  <a:lnTo>
                    <a:pt x="1404302" y="2133651"/>
                  </a:lnTo>
                  <a:lnTo>
                    <a:pt x="1398232" y="2148304"/>
                  </a:lnTo>
                  <a:lnTo>
                    <a:pt x="1401771" y="2157057"/>
                  </a:lnTo>
                  <a:lnTo>
                    <a:pt x="1396983" y="2168900"/>
                  </a:lnTo>
                  <a:lnTo>
                    <a:pt x="1401771" y="2180461"/>
                  </a:lnTo>
                  <a:lnTo>
                    <a:pt x="1395533" y="2195522"/>
                  </a:lnTo>
                  <a:lnTo>
                    <a:pt x="1399241" y="2205131"/>
                  </a:lnTo>
                  <a:lnTo>
                    <a:pt x="1394312" y="2217901"/>
                  </a:lnTo>
                  <a:lnTo>
                    <a:pt x="1399241" y="2229802"/>
                  </a:lnTo>
                  <a:lnTo>
                    <a:pt x="1394263" y="2241820"/>
                  </a:lnTo>
                  <a:lnTo>
                    <a:pt x="1399241" y="2253839"/>
                  </a:lnTo>
                  <a:lnTo>
                    <a:pt x="1394000" y="2266490"/>
                  </a:lnTo>
                  <a:lnTo>
                    <a:pt x="1399241" y="2279142"/>
                  </a:lnTo>
                  <a:lnTo>
                    <a:pt x="1394263" y="2291161"/>
                  </a:lnTo>
                  <a:lnTo>
                    <a:pt x="1399241" y="2303180"/>
                  </a:lnTo>
                  <a:cubicBezTo>
                    <a:pt x="1399241" y="2317504"/>
                    <a:pt x="1387630" y="2329115"/>
                    <a:pt x="1373306" y="2329115"/>
                  </a:cubicBezTo>
                  <a:cubicBezTo>
                    <a:pt x="1358981" y="2329115"/>
                    <a:pt x="1347370" y="2317504"/>
                    <a:pt x="1347370" y="2303180"/>
                  </a:cubicBezTo>
                  <a:lnTo>
                    <a:pt x="1352349" y="2291161"/>
                  </a:lnTo>
                  <a:lnTo>
                    <a:pt x="1347370" y="2279142"/>
                  </a:lnTo>
                  <a:lnTo>
                    <a:pt x="1352610" y="2266490"/>
                  </a:lnTo>
                  <a:lnTo>
                    <a:pt x="1347370" y="2253839"/>
                  </a:lnTo>
                  <a:lnTo>
                    <a:pt x="1352348" y="2241820"/>
                  </a:lnTo>
                  <a:lnTo>
                    <a:pt x="1347370" y="2229802"/>
                  </a:lnTo>
                  <a:lnTo>
                    <a:pt x="1352299" y="2217901"/>
                  </a:lnTo>
                  <a:lnTo>
                    <a:pt x="1347370" y="2205131"/>
                  </a:lnTo>
                  <a:lnTo>
                    <a:pt x="1353519" y="2189199"/>
                  </a:lnTo>
                  <a:lnTo>
                    <a:pt x="1349900" y="2180461"/>
                  </a:lnTo>
                  <a:lnTo>
                    <a:pt x="1354689" y="2168900"/>
                  </a:lnTo>
                  <a:lnTo>
                    <a:pt x="1349900" y="2157057"/>
                  </a:lnTo>
                  <a:lnTo>
                    <a:pt x="1355939" y="2142122"/>
                  </a:lnTo>
                  <a:lnTo>
                    <a:pt x="1352431" y="2133651"/>
                  </a:lnTo>
                  <a:lnTo>
                    <a:pt x="1359198" y="2117313"/>
                  </a:lnTo>
                  <a:lnTo>
                    <a:pt x="1354961" y="2107083"/>
                  </a:lnTo>
                  <a:lnTo>
                    <a:pt x="1360942" y="2092643"/>
                  </a:lnTo>
                  <a:lnTo>
                    <a:pt x="1357491" y="2084311"/>
                  </a:lnTo>
                  <a:lnTo>
                    <a:pt x="1362588" y="2072006"/>
                  </a:lnTo>
                  <a:lnTo>
                    <a:pt x="1357491" y="2060274"/>
                  </a:lnTo>
                  <a:lnTo>
                    <a:pt x="1365013" y="2042957"/>
                  </a:lnTo>
                  <a:lnTo>
                    <a:pt x="1362552" y="2036868"/>
                  </a:lnTo>
                  <a:lnTo>
                    <a:pt x="1368590" y="2021933"/>
                  </a:lnTo>
                  <a:lnTo>
                    <a:pt x="1365082" y="2013463"/>
                  </a:lnTo>
                  <a:lnTo>
                    <a:pt x="1371320" y="1998401"/>
                  </a:lnTo>
                  <a:lnTo>
                    <a:pt x="1367612" y="1988793"/>
                  </a:lnTo>
                  <a:lnTo>
                    <a:pt x="1373471" y="1973615"/>
                  </a:lnTo>
                  <a:lnTo>
                    <a:pt x="1370143" y="1965389"/>
                  </a:lnTo>
                  <a:lnTo>
                    <a:pt x="1377853" y="1946331"/>
                  </a:lnTo>
                  <a:lnTo>
                    <a:pt x="1375203" y="1940086"/>
                  </a:lnTo>
                  <a:lnTo>
                    <a:pt x="1381300" y="1925718"/>
                  </a:lnTo>
                  <a:lnTo>
                    <a:pt x="1377733" y="1917314"/>
                  </a:lnTo>
                  <a:cubicBezTo>
                    <a:pt x="1377733" y="1910152"/>
                    <a:pt x="1380707" y="1903668"/>
                    <a:pt x="1385515" y="1898975"/>
                  </a:cubicBezTo>
                  <a:lnTo>
                    <a:pt x="1386290" y="1898661"/>
                  </a:lnTo>
                  <a:lnTo>
                    <a:pt x="1384059" y="1893276"/>
                  </a:lnTo>
                  <a:lnTo>
                    <a:pt x="1390040" y="1878835"/>
                  </a:lnTo>
                  <a:lnTo>
                    <a:pt x="1386590" y="1870503"/>
                  </a:lnTo>
                  <a:lnTo>
                    <a:pt x="1393784" y="1853134"/>
                  </a:lnTo>
                  <a:lnTo>
                    <a:pt x="1391650" y="1847732"/>
                  </a:lnTo>
                  <a:lnTo>
                    <a:pt x="1398574" y="1830200"/>
                  </a:lnTo>
                  <a:lnTo>
                    <a:pt x="1396711" y="1825591"/>
                  </a:lnTo>
                  <a:lnTo>
                    <a:pt x="1404000" y="1807565"/>
                  </a:lnTo>
                  <a:lnTo>
                    <a:pt x="1401771" y="1802186"/>
                  </a:lnTo>
                  <a:lnTo>
                    <a:pt x="1409121" y="1784442"/>
                  </a:lnTo>
                  <a:lnTo>
                    <a:pt x="1406832" y="1778781"/>
                  </a:lnTo>
                  <a:lnTo>
                    <a:pt x="1414147" y="1760689"/>
                  </a:lnTo>
                  <a:lnTo>
                    <a:pt x="1411892" y="1755376"/>
                  </a:lnTo>
                  <a:lnTo>
                    <a:pt x="1419522" y="1737394"/>
                  </a:lnTo>
                  <a:lnTo>
                    <a:pt x="1416953" y="1731338"/>
                  </a:lnTo>
                  <a:cubicBezTo>
                    <a:pt x="1416953" y="1724176"/>
                    <a:pt x="1419926" y="1717692"/>
                    <a:pt x="1424734" y="1712999"/>
                  </a:cubicBezTo>
                  <a:lnTo>
                    <a:pt x="1426330" y="1712354"/>
                  </a:lnTo>
                  <a:lnTo>
                    <a:pt x="1425809" y="1711096"/>
                  </a:lnTo>
                  <a:lnTo>
                    <a:pt x="1433317" y="1692968"/>
                  </a:lnTo>
                  <a:lnTo>
                    <a:pt x="1430869" y="1687058"/>
                  </a:lnTo>
                  <a:lnTo>
                    <a:pt x="1438167" y="1669437"/>
                  </a:lnTo>
                  <a:lnTo>
                    <a:pt x="1435930" y="1664286"/>
                  </a:lnTo>
                  <a:cubicBezTo>
                    <a:pt x="1435930" y="1657124"/>
                    <a:pt x="1438974" y="1650640"/>
                    <a:pt x="1443897" y="1645947"/>
                  </a:cubicBezTo>
                  <a:lnTo>
                    <a:pt x="1444701" y="1645629"/>
                  </a:lnTo>
                  <a:lnTo>
                    <a:pt x="1443520" y="1642779"/>
                  </a:lnTo>
                  <a:cubicBezTo>
                    <a:pt x="1443520" y="1635617"/>
                    <a:pt x="1446423" y="1629133"/>
                    <a:pt x="1451117" y="1624440"/>
                  </a:cubicBezTo>
                  <a:lnTo>
                    <a:pt x="1452711" y="1623778"/>
                  </a:lnTo>
                  <a:lnTo>
                    <a:pt x="1451111" y="1620006"/>
                  </a:lnTo>
                  <a:lnTo>
                    <a:pt x="1458205" y="1603289"/>
                  </a:lnTo>
                  <a:lnTo>
                    <a:pt x="1456172" y="1598499"/>
                  </a:lnTo>
                  <a:cubicBezTo>
                    <a:pt x="1456172" y="1591337"/>
                    <a:pt x="1459145" y="1584853"/>
                    <a:pt x="1463953" y="1580160"/>
                  </a:cubicBezTo>
                  <a:lnTo>
                    <a:pt x="1466446" y="1579152"/>
                  </a:lnTo>
                  <a:lnTo>
                    <a:pt x="1465027" y="1575726"/>
                  </a:lnTo>
                  <a:cubicBezTo>
                    <a:pt x="1465027" y="1568564"/>
                    <a:pt x="1467931" y="1562080"/>
                    <a:pt x="1472624" y="1557387"/>
                  </a:cubicBezTo>
                  <a:lnTo>
                    <a:pt x="1473739" y="1556925"/>
                  </a:lnTo>
                  <a:lnTo>
                    <a:pt x="1472618" y="1554219"/>
                  </a:lnTo>
                  <a:cubicBezTo>
                    <a:pt x="1472618" y="1547057"/>
                    <a:pt x="1475521" y="1540574"/>
                    <a:pt x="1480215" y="1535880"/>
                  </a:cubicBezTo>
                  <a:lnTo>
                    <a:pt x="1481964" y="1535155"/>
                  </a:lnTo>
                  <a:lnTo>
                    <a:pt x="1480209" y="1530814"/>
                  </a:lnTo>
                  <a:cubicBezTo>
                    <a:pt x="1480209" y="1523478"/>
                    <a:pt x="1483111" y="1516835"/>
                    <a:pt x="1487805" y="1512027"/>
                  </a:cubicBezTo>
                  <a:lnTo>
                    <a:pt x="1488537" y="1511717"/>
                  </a:lnTo>
                  <a:lnTo>
                    <a:pt x="1487801" y="1509940"/>
                  </a:lnTo>
                  <a:cubicBezTo>
                    <a:pt x="1487801" y="1502778"/>
                    <a:pt x="1490703" y="1496294"/>
                    <a:pt x="1495397" y="1491601"/>
                  </a:cubicBezTo>
                  <a:lnTo>
                    <a:pt x="1496683" y="1491068"/>
                  </a:lnTo>
                  <a:lnTo>
                    <a:pt x="1495391" y="1487800"/>
                  </a:lnTo>
                  <a:cubicBezTo>
                    <a:pt x="1495391" y="1480113"/>
                    <a:pt x="1498365" y="1473155"/>
                    <a:pt x="1503173" y="1468119"/>
                  </a:cubicBezTo>
                  <a:lnTo>
                    <a:pt x="1504975" y="1467337"/>
                  </a:lnTo>
                  <a:lnTo>
                    <a:pt x="1504247" y="1465660"/>
                  </a:lnTo>
                  <a:cubicBezTo>
                    <a:pt x="1504247" y="1458498"/>
                    <a:pt x="1507291" y="1452014"/>
                    <a:pt x="1512214" y="1447321"/>
                  </a:cubicBezTo>
                  <a:lnTo>
                    <a:pt x="1514955" y="1446238"/>
                  </a:lnTo>
                  <a:lnTo>
                    <a:pt x="1514368" y="1444786"/>
                  </a:lnTo>
                  <a:cubicBezTo>
                    <a:pt x="1514368" y="1437449"/>
                    <a:pt x="1517271" y="1430807"/>
                    <a:pt x="1521964" y="1425999"/>
                  </a:cubicBezTo>
                  <a:lnTo>
                    <a:pt x="1522695" y="1425689"/>
                  </a:lnTo>
                  <a:lnTo>
                    <a:pt x="1521959" y="1423911"/>
                  </a:lnTo>
                  <a:cubicBezTo>
                    <a:pt x="1521959" y="1416749"/>
                    <a:pt x="1524861" y="1410265"/>
                    <a:pt x="1529555" y="1405572"/>
                  </a:cubicBezTo>
                  <a:lnTo>
                    <a:pt x="1532996" y="1404146"/>
                  </a:lnTo>
                  <a:lnTo>
                    <a:pt x="1532080" y="1401770"/>
                  </a:lnTo>
                  <a:cubicBezTo>
                    <a:pt x="1532080" y="1394084"/>
                    <a:pt x="1534982" y="1387126"/>
                    <a:pt x="1539676" y="1382089"/>
                  </a:cubicBezTo>
                  <a:lnTo>
                    <a:pt x="1540549" y="1381701"/>
                  </a:lnTo>
                  <a:lnTo>
                    <a:pt x="1539671" y="1379631"/>
                  </a:lnTo>
                  <a:cubicBezTo>
                    <a:pt x="1539671" y="1372469"/>
                    <a:pt x="1542644" y="1365985"/>
                    <a:pt x="1547452" y="1361292"/>
                  </a:cubicBezTo>
                  <a:lnTo>
                    <a:pt x="1551432" y="1359682"/>
                  </a:lnTo>
                  <a:lnTo>
                    <a:pt x="1551057" y="1358756"/>
                  </a:lnTo>
                  <a:cubicBezTo>
                    <a:pt x="1551057" y="1351419"/>
                    <a:pt x="1553960" y="1344777"/>
                    <a:pt x="1558654" y="1339969"/>
                  </a:cubicBezTo>
                  <a:lnTo>
                    <a:pt x="1561537" y="1338746"/>
                  </a:lnTo>
                  <a:lnTo>
                    <a:pt x="1561179" y="1337881"/>
                  </a:lnTo>
                  <a:cubicBezTo>
                    <a:pt x="1561179" y="1330719"/>
                    <a:pt x="1564081" y="1324235"/>
                    <a:pt x="1568775" y="1319542"/>
                  </a:cubicBezTo>
                  <a:lnTo>
                    <a:pt x="1569684" y="1319165"/>
                  </a:lnTo>
                  <a:lnTo>
                    <a:pt x="1568769" y="1317007"/>
                  </a:lnTo>
                  <a:cubicBezTo>
                    <a:pt x="1568769" y="1309670"/>
                    <a:pt x="1571813" y="1303028"/>
                    <a:pt x="1576736" y="1298220"/>
                  </a:cubicBezTo>
                  <a:lnTo>
                    <a:pt x="1579331" y="1297170"/>
                  </a:lnTo>
                  <a:lnTo>
                    <a:pt x="1578890" y="1296132"/>
                  </a:lnTo>
                  <a:cubicBezTo>
                    <a:pt x="1578890" y="1288970"/>
                    <a:pt x="1581864" y="1282486"/>
                    <a:pt x="1586672" y="1277793"/>
                  </a:cubicBezTo>
                  <a:lnTo>
                    <a:pt x="1590651" y="1276184"/>
                  </a:lnTo>
                  <a:lnTo>
                    <a:pt x="1590276" y="1275257"/>
                  </a:lnTo>
                  <a:cubicBezTo>
                    <a:pt x="1590276" y="1267920"/>
                    <a:pt x="1593179" y="1261278"/>
                    <a:pt x="1597873" y="1256470"/>
                  </a:cubicBezTo>
                  <a:lnTo>
                    <a:pt x="1600515" y="1255349"/>
                  </a:lnTo>
                  <a:lnTo>
                    <a:pt x="1607994" y="1236413"/>
                  </a:lnTo>
                  <a:lnTo>
                    <a:pt x="1610872" y="1235162"/>
                  </a:lnTo>
                  <a:lnTo>
                    <a:pt x="1618115" y="1217251"/>
                  </a:lnTo>
                  <a:lnTo>
                    <a:pt x="1623199" y="1215094"/>
                  </a:lnTo>
                  <a:lnTo>
                    <a:pt x="1630951" y="1196824"/>
                  </a:lnTo>
                  <a:lnTo>
                    <a:pt x="1634713" y="1195303"/>
                  </a:lnTo>
                  <a:lnTo>
                    <a:pt x="1634555" y="1194921"/>
                  </a:lnTo>
                  <a:cubicBezTo>
                    <a:pt x="1634555" y="1187759"/>
                    <a:pt x="1637458" y="1181275"/>
                    <a:pt x="1642152" y="1176582"/>
                  </a:cubicBezTo>
                  <a:lnTo>
                    <a:pt x="1644881" y="1175451"/>
                  </a:lnTo>
                  <a:lnTo>
                    <a:pt x="1652273" y="1157605"/>
                  </a:lnTo>
                  <a:lnTo>
                    <a:pt x="1657426" y="1155470"/>
                  </a:lnTo>
                  <a:lnTo>
                    <a:pt x="1665109" y="1137363"/>
                  </a:lnTo>
                  <a:lnTo>
                    <a:pt x="1669322" y="1135660"/>
                  </a:lnTo>
                  <a:lnTo>
                    <a:pt x="1668715" y="1134194"/>
                  </a:lnTo>
                  <a:cubicBezTo>
                    <a:pt x="1668715" y="1127032"/>
                    <a:pt x="1671617" y="1120549"/>
                    <a:pt x="1676311" y="1115855"/>
                  </a:cubicBezTo>
                  <a:lnTo>
                    <a:pt x="1682726" y="1113198"/>
                  </a:lnTo>
                  <a:lnTo>
                    <a:pt x="1688962" y="1098143"/>
                  </a:lnTo>
                  <a:lnTo>
                    <a:pt x="1692238" y="1096786"/>
                  </a:lnTo>
                  <a:lnTo>
                    <a:pt x="1691487" y="1094975"/>
                  </a:lnTo>
                  <a:cubicBezTo>
                    <a:pt x="1691487" y="1087813"/>
                    <a:pt x="1694389" y="1081329"/>
                    <a:pt x="1699083" y="1076636"/>
                  </a:cubicBezTo>
                  <a:lnTo>
                    <a:pt x="1705539" y="1073961"/>
                  </a:lnTo>
                  <a:lnTo>
                    <a:pt x="1711920" y="1058924"/>
                  </a:lnTo>
                  <a:lnTo>
                    <a:pt x="1718608" y="1056219"/>
                  </a:lnTo>
                  <a:lnTo>
                    <a:pt x="1725651" y="1037972"/>
                  </a:lnTo>
                  <a:lnTo>
                    <a:pt x="1731883" y="1035202"/>
                  </a:lnTo>
                  <a:lnTo>
                    <a:pt x="1738302" y="1019705"/>
                  </a:lnTo>
                  <a:lnTo>
                    <a:pt x="1741378" y="1018431"/>
                  </a:lnTo>
                  <a:lnTo>
                    <a:pt x="1748979" y="1000912"/>
                  </a:lnTo>
                  <a:lnTo>
                    <a:pt x="1756172" y="998069"/>
                  </a:lnTo>
                  <a:lnTo>
                    <a:pt x="1762711" y="983016"/>
                  </a:lnTo>
                  <a:lnTo>
                    <a:pt x="1771647" y="979487"/>
                  </a:lnTo>
                  <a:lnTo>
                    <a:pt x="1777522" y="965305"/>
                  </a:lnTo>
                  <a:lnTo>
                    <a:pt x="1782669" y="963172"/>
                  </a:lnTo>
                  <a:lnTo>
                    <a:pt x="1790358" y="944167"/>
                  </a:lnTo>
                  <a:lnTo>
                    <a:pt x="1797929" y="940957"/>
                  </a:lnTo>
                  <a:lnTo>
                    <a:pt x="1804089" y="926085"/>
                  </a:lnTo>
                  <a:lnTo>
                    <a:pt x="1809873" y="923689"/>
                  </a:lnTo>
                  <a:lnTo>
                    <a:pt x="1816741" y="907108"/>
                  </a:lnTo>
                  <a:lnTo>
                    <a:pt x="1823845" y="904165"/>
                  </a:lnTo>
                  <a:lnTo>
                    <a:pt x="1829947" y="889767"/>
                  </a:lnTo>
                  <a:lnTo>
                    <a:pt x="1840185" y="885623"/>
                  </a:lnTo>
                  <a:lnTo>
                    <a:pt x="1845839" y="870974"/>
                  </a:lnTo>
                  <a:lnTo>
                    <a:pt x="1853356" y="867633"/>
                  </a:lnTo>
                  <a:lnTo>
                    <a:pt x="1858491" y="855237"/>
                  </a:lnTo>
                  <a:lnTo>
                    <a:pt x="1867644" y="851446"/>
                  </a:lnTo>
                  <a:lnTo>
                    <a:pt x="1873857" y="836446"/>
                  </a:lnTo>
                  <a:lnTo>
                    <a:pt x="1884538" y="832022"/>
                  </a:lnTo>
                  <a:lnTo>
                    <a:pt x="1890119" y="818549"/>
                  </a:lnTo>
                  <a:lnTo>
                    <a:pt x="1897056" y="815675"/>
                  </a:lnTo>
                  <a:lnTo>
                    <a:pt x="1902770" y="801208"/>
                  </a:lnTo>
                  <a:lnTo>
                    <a:pt x="1912861" y="796824"/>
                  </a:lnTo>
                  <a:lnTo>
                    <a:pt x="1918136" y="784390"/>
                  </a:lnTo>
                  <a:lnTo>
                    <a:pt x="1928858" y="780054"/>
                  </a:lnTo>
                  <a:lnTo>
                    <a:pt x="1934399" y="766678"/>
                  </a:lnTo>
                  <a:lnTo>
                    <a:pt x="1944736" y="762396"/>
                  </a:lnTo>
                  <a:lnTo>
                    <a:pt x="1949580" y="750416"/>
                  </a:lnTo>
                  <a:lnTo>
                    <a:pt x="1960539" y="745766"/>
                  </a:lnTo>
                  <a:lnTo>
                    <a:pt x="1966027" y="732519"/>
                  </a:lnTo>
                  <a:lnTo>
                    <a:pt x="1976761" y="728072"/>
                  </a:lnTo>
                  <a:lnTo>
                    <a:pt x="1981208" y="717337"/>
                  </a:lnTo>
                  <a:lnTo>
                    <a:pt x="1991385" y="713121"/>
                  </a:lnTo>
                  <a:lnTo>
                    <a:pt x="1996575" y="700891"/>
                  </a:lnTo>
                  <a:lnTo>
                    <a:pt x="2007777" y="696361"/>
                  </a:lnTo>
                  <a:lnTo>
                    <a:pt x="2012837" y="683550"/>
                  </a:lnTo>
                  <a:lnTo>
                    <a:pt x="2023095" y="679093"/>
                  </a:lnTo>
                  <a:lnTo>
                    <a:pt x="2028019" y="666917"/>
                  </a:lnTo>
                  <a:lnTo>
                    <a:pt x="2038808" y="662339"/>
                  </a:lnTo>
                  <a:lnTo>
                    <a:pt x="2043385" y="651550"/>
                  </a:lnTo>
                  <a:lnTo>
                    <a:pt x="2055561" y="646627"/>
                  </a:lnTo>
                  <a:lnTo>
                    <a:pt x="2060017" y="636369"/>
                  </a:lnTo>
                  <a:lnTo>
                    <a:pt x="2072919" y="631273"/>
                  </a:lnTo>
                  <a:lnTo>
                    <a:pt x="2077543" y="620107"/>
                  </a:lnTo>
                  <a:lnTo>
                    <a:pt x="2089490" y="615159"/>
                  </a:lnTo>
                  <a:lnTo>
                    <a:pt x="2090171" y="613516"/>
                  </a:lnTo>
                  <a:lnTo>
                    <a:pt x="2076115" y="619764"/>
                  </a:lnTo>
                  <a:lnTo>
                    <a:pt x="2073368" y="626237"/>
                  </a:lnTo>
                  <a:lnTo>
                    <a:pt x="2061388" y="631081"/>
                  </a:lnTo>
                  <a:lnTo>
                    <a:pt x="2057106" y="641419"/>
                  </a:lnTo>
                  <a:lnTo>
                    <a:pt x="2043633" y="647000"/>
                  </a:lnTo>
                  <a:lnTo>
                    <a:pt x="2039209" y="657680"/>
                  </a:lnTo>
                  <a:lnTo>
                    <a:pt x="2027263" y="662629"/>
                  </a:lnTo>
                  <a:lnTo>
                    <a:pt x="2022947" y="673047"/>
                  </a:lnTo>
                  <a:lnTo>
                    <a:pt x="2012026" y="677571"/>
                  </a:lnTo>
                  <a:lnTo>
                    <a:pt x="2007396" y="688228"/>
                  </a:lnTo>
                  <a:lnTo>
                    <a:pt x="1993078" y="693883"/>
                  </a:lnTo>
                  <a:lnTo>
                    <a:pt x="1988789" y="704490"/>
                  </a:lnTo>
                  <a:lnTo>
                    <a:pt x="1978867" y="708700"/>
                  </a:lnTo>
                  <a:lnTo>
                    <a:pt x="1973607" y="722018"/>
                  </a:lnTo>
                  <a:lnTo>
                    <a:pt x="1962857" y="726688"/>
                  </a:lnTo>
                  <a:lnTo>
                    <a:pt x="1958240" y="737569"/>
                  </a:lnTo>
                  <a:lnTo>
                    <a:pt x="1946890" y="742159"/>
                  </a:lnTo>
                  <a:lnTo>
                    <a:pt x="1941978" y="754015"/>
                  </a:lnTo>
                  <a:lnTo>
                    <a:pt x="1931244" y="758462"/>
                  </a:lnTo>
                  <a:lnTo>
                    <a:pt x="1926797" y="769197"/>
                  </a:lnTo>
                  <a:lnTo>
                    <a:pt x="1917644" y="772988"/>
                  </a:lnTo>
                  <a:lnTo>
                    <a:pt x="1911430" y="787989"/>
                  </a:lnTo>
                  <a:lnTo>
                    <a:pt x="1899484" y="792938"/>
                  </a:lnTo>
                  <a:lnTo>
                    <a:pt x="1895169" y="803356"/>
                  </a:lnTo>
                  <a:lnTo>
                    <a:pt x="1885699" y="807279"/>
                  </a:lnTo>
                  <a:lnTo>
                    <a:pt x="1879987" y="821068"/>
                  </a:lnTo>
                  <a:lnTo>
                    <a:pt x="1873610" y="823710"/>
                  </a:lnTo>
                  <a:lnTo>
                    <a:pt x="1867150" y="839676"/>
                  </a:lnTo>
                  <a:lnTo>
                    <a:pt x="1855237" y="844727"/>
                  </a:lnTo>
                  <a:lnTo>
                    <a:pt x="1850889" y="855227"/>
                  </a:lnTo>
                  <a:lnTo>
                    <a:pt x="1841736" y="859018"/>
                  </a:lnTo>
                  <a:lnTo>
                    <a:pt x="1835522" y="874019"/>
                  </a:lnTo>
                  <a:lnTo>
                    <a:pt x="1827895" y="877179"/>
                  </a:lnTo>
                  <a:lnTo>
                    <a:pt x="1821791" y="891916"/>
                  </a:lnTo>
                  <a:lnTo>
                    <a:pt x="1812183" y="895895"/>
                  </a:lnTo>
                  <a:lnTo>
                    <a:pt x="1806609" y="910337"/>
                  </a:lnTo>
                  <a:lnTo>
                    <a:pt x="1799787" y="913369"/>
                  </a:lnTo>
                  <a:lnTo>
                    <a:pt x="1793772" y="928235"/>
                  </a:lnTo>
                  <a:lnTo>
                    <a:pt x="1784768" y="932054"/>
                  </a:lnTo>
                  <a:lnTo>
                    <a:pt x="1779671" y="943787"/>
                  </a:lnTo>
                  <a:lnTo>
                    <a:pt x="1771360" y="947069"/>
                  </a:lnTo>
                  <a:lnTo>
                    <a:pt x="1764859" y="962763"/>
                  </a:lnTo>
                  <a:lnTo>
                    <a:pt x="1759097" y="965150"/>
                  </a:lnTo>
                  <a:lnTo>
                    <a:pt x="1752023" y="982636"/>
                  </a:lnTo>
                  <a:lnTo>
                    <a:pt x="1745087" y="985577"/>
                  </a:lnTo>
                  <a:lnTo>
                    <a:pt x="1738292" y="1001983"/>
                  </a:lnTo>
                  <a:lnTo>
                    <a:pt x="1731877" y="1004641"/>
                  </a:lnTo>
                  <a:lnTo>
                    <a:pt x="1725641" y="1019695"/>
                  </a:lnTo>
                  <a:lnTo>
                    <a:pt x="1719571" y="1022209"/>
                  </a:lnTo>
                  <a:lnTo>
                    <a:pt x="1712989" y="1038486"/>
                  </a:lnTo>
                  <a:lnTo>
                    <a:pt x="1705099" y="1041834"/>
                  </a:lnTo>
                  <a:lnTo>
                    <a:pt x="1699072" y="1056383"/>
                  </a:lnTo>
                  <a:lnTo>
                    <a:pt x="1693639" y="1058634"/>
                  </a:lnTo>
                  <a:lnTo>
                    <a:pt x="1686421" y="1077335"/>
                  </a:lnTo>
                  <a:lnTo>
                    <a:pt x="1680189" y="1080105"/>
                  </a:lnTo>
                  <a:lnTo>
                    <a:pt x="1673770" y="1095602"/>
                  </a:lnTo>
                  <a:lnTo>
                    <a:pt x="1670384" y="1097004"/>
                  </a:lnTo>
                  <a:lnTo>
                    <a:pt x="1663464" y="1113314"/>
                  </a:lnTo>
                  <a:lnTo>
                    <a:pt x="1657085" y="1115893"/>
                  </a:lnTo>
                  <a:lnTo>
                    <a:pt x="1657329" y="1116483"/>
                  </a:lnTo>
                  <a:cubicBezTo>
                    <a:pt x="1657329" y="1123645"/>
                    <a:pt x="1654425" y="1130128"/>
                    <a:pt x="1649732" y="1134822"/>
                  </a:cubicBezTo>
                  <a:lnTo>
                    <a:pt x="1643317" y="1137479"/>
                  </a:lnTo>
                  <a:lnTo>
                    <a:pt x="1637081" y="1152534"/>
                  </a:lnTo>
                  <a:lnTo>
                    <a:pt x="1633791" y="1153897"/>
                  </a:lnTo>
                  <a:lnTo>
                    <a:pt x="1634556" y="1155702"/>
                  </a:lnTo>
                  <a:cubicBezTo>
                    <a:pt x="1634556" y="1162864"/>
                    <a:pt x="1631582" y="1169348"/>
                    <a:pt x="1626774" y="1174041"/>
                  </a:cubicBezTo>
                  <a:lnTo>
                    <a:pt x="1623005" y="1175565"/>
                  </a:lnTo>
                  <a:lnTo>
                    <a:pt x="1623171" y="1175944"/>
                  </a:lnTo>
                  <a:cubicBezTo>
                    <a:pt x="1623171" y="1183106"/>
                    <a:pt x="1620126" y="1189590"/>
                    <a:pt x="1615203" y="1194283"/>
                  </a:cubicBezTo>
                  <a:lnTo>
                    <a:pt x="1609917" y="1196371"/>
                  </a:lnTo>
                  <a:lnTo>
                    <a:pt x="1602922" y="1213260"/>
                  </a:lnTo>
                  <a:lnTo>
                    <a:pt x="1600094" y="1214432"/>
                  </a:lnTo>
                  <a:lnTo>
                    <a:pt x="1600397" y="1215163"/>
                  </a:lnTo>
                  <a:cubicBezTo>
                    <a:pt x="1600397" y="1222325"/>
                    <a:pt x="1597494" y="1228809"/>
                    <a:pt x="1592801" y="1233502"/>
                  </a:cubicBezTo>
                  <a:lnTo>
                    <a:pt x="1589750" y="1234766"/>
                  </a:lnTo>
                  <a:lnTo>
                    <a:pt x="1590277" y="1236038"/>
                  </a:lnTo>
                  <a:cubicBezTo>
                    <a:pt x="1590277" y="1243375"/>
                    <a:pt x="1587303" y="1250016"/>
                    <a:pt x="1582495" y="1254824"/>
                  </a:cubicBezTo>
                  <a:lnTo>
                    <a:pt x="1578574" y="1256448"/>
                  </a:lnTo>
                  <a:lnTo>
                    <a:pt x="1571294" y="1274881"/>
                  </a:lnTo>
                  <a:lnTo>
                    <a:pt x="1568415" y="1276132"/>
                  </a:lnTo>
                  <a:lnTo>
                    <a:pt x="1561173" y="1294043"/>
                  </a:lnTo>
                  <a:lnTo>
                    <a:pt x="1558289" y="1295266"/>
                  </a:lnTo>
                  <a:lnTo>
                    <a:pt x="1558648" y="1296132"/>
                  </a:lnTo>
                  <a:cubicBezTo>
                    <a:pt x="1558648" y="1303294"/>
                    <a:pt x="1555745" y="1309778"/>
                    <a:pt x="1551052" y="1314471"/>
                  </a:cubicBezTo>
                  <a:lnTo>
                    <a:pt x="1548001" y="1315735"/>
                  </a:lnTo>
                  <a:lnTo>
                    <a:pt x="1548528" y="1317007"/>
                  </a:lnTo>
                  <a:cubicBezTo>
                    <a:pt x="1548528" y="1324343"/>
                    <a:pt x="1545554" y="1330985"/>
                    <a:pt x="1540746" y="1335793"/>
                  </a:cubicBezTo>
                  <a:lnTo>
                    <a:pt x="1536931" y="1337373"/>
                  </a:lnTo>
                  <a:lnTo>
                    <a:pt x="1537141" y="1337881"/>
                  </a:lnTo>
                  <a:cubicBezTo>
                    <a:pt x="1537141" y="1345043"/>
                    <a:pt x="1534238" y="1351527"/>
                    <a:pt x="1529545" y="1356220"/>
                  </a:cubicBezTo>
                  <a:lnTo>
                    <a:pt x="1526504" y="1357479"/>
                  </a:lnTo>
                  <a:lnTo>
                    <a:pt x="1527020" y="1358756"/>
                  </a:lnTo>
                  <a:cubicBezTo>
                    <a:pt x="1527020" y="1366092"/>
                    <a:pt x="1524117" y="1372734"/>
                    <a:pt x="1519424" y="1377542"/>
                  </a:cubicBezTo>
                  <a:lnTo>
                    <a:pt x="1518693" y="1377853"/>
                  </a:lnTo>
                  <a:lnTo>
                    <a:pt x="1519429" y="1379631"/>
                  </a:lnTo>
                  <a:cubicBezTo>
                    <a:pt x="1519429" y="1386793"/>
                    <a:pt x="1516526" y="1393277"/>
                    <a:pt x="1511833" y="1397970"/>
                  </a:cubicBezTo>
                  <a:lnTo>
                    <a:pt x="1508373" y="1399404"/>
                  </a:lnTo>
                  <a:lnTo>
                    <a:pt x="1509308" y="1401770"/>
                  </a:lnTo>
                  <a:cubicBezTo>
                    <a:pt x="1509308" y="1409456"/>
                    <a:pt x="1506334" y="1416414"/>
                    <a:pt x="1501526" y="1421452"/>
                  </a:cubicBezTo>
                  <a:lnTo>
                    <a:pt x="1499752" y="1422221"/>
                  </a:lnTo>
                  <a:lnTo>
                    <a:pt x="1500452" y="1423911"/>
                  </a:lnTo>
                  <a:cubicBezTo>
                    <a:pt x="1500452" y="1431073"/>
                    <a:pt x="1497549" y="1437557"/>
                    <a:pt x="1492855" y="1442250"/>
                  </a:cubicBezTo>
                  <a:lnTo>
                    <a:pt x="1489814" y="1443509"/>
                  </a:lnTo>
                  <a:lnTo>
                    <a:pt x="1490331" y="1444786"/>
                  </a:lnTo>
                  <a:cubicBezTo>
                    <a:pt x="1490331" y="1452122"/>
                    <a:pt x="1487428" y="1458764"/>
                    <a:pt x="1482735" y="1463572"/>
                  </a:cubicBezTo>
                  <a:lnTo>
                    <a:pt x="1482004" y="1463882"/>
                  </a:lnTo>
                  <a:lnTo>
                    <a:pt x="1482740" y="1465660"/>
                  </a:lnTo>
                  <a:cubicBezTo>
                    <a:pt x="1482740" y="1472822"/>
                    <a:pt x="1479837" y="1479306"/>
                    <a:pt x="1475144" y="1483999"/>
                  </a:cubicBezTo>
                  <a:lnTo>
                    <a:pt x="1473884" y="1484521"/>
                  </a:lnTo>
                  <a:lnTo>
                    <a:pt x="1475149" y="1487800"/>
                  </a:lnTo>
                  <a:cubicBezTo>
                    <a:pt x="1475149" y="1495485"/>
                    <a:pt x="1472246" y="1502443"/>
                    <a:pt x="1467553" y="1507481"/>
                  </a:cubicBezTo>
                  <a:lnTo>
                    <a:pt x="1466644" y="1507884"/>
                  </a:lnTo>
                  <a:lnTo>
                    <a:pt x="1467558" y="1509940"/>
                  </a:lnTo>
                  <a:cubicBezTo>
                    <a:pt x="1467558" y="1517102"/>
                    <a:pt x="1464443" y="1523586"/>
                    <a:pt x="1459407" y="1528279"/>
                  </a:cubicBezTo>
                  <a:lnTo>
                    <a:pt x="1455721" y="1529702"/>
                  </a:lnTo>
                  <a:lnTo>
                    <a:pt x="1456172" y="1530814"/>
                  </a:lnTo>
                  <a:cubicBezTo>
                    <a:pt x="1456172" y="1538151"/>
                    <a:pt x="1453269" y="1544793"/>
                    <a:pt x="1448575" y="1549601"/>
                  </a:cubicBezTo>
                  <a:lnTo>
                    <a:pt x="1446953" y="1550290"/>
                  </a:lnTo>
                  <a:lnTo>
                    <a:pt x="1448581" y="1554219"/>
                  </a:lnTo>
                  <a:lnTo>
                    <a:pt x="1441551" y="1571192"/>
                  </a:lnTo>
                  <a:lnTo>
                    <a:pt x="1443521" y="1575726"/>
                  </a:lnTo>
                  <a:cubicBezTo>
                    <a:pt x="1443521" y="1582888"/>
                    <a:pt x="1440477" y="1589372"/>
                    <a:pt x="1435554" y="1594065"/>
                  </a:cubicBezTo>
                  <a:lnTo>
                    <a:pt x="1434298" y="1594561"/>
                  </a:lnTo>
                  <a:lnTo>
                    <a:pt x="1435930" y="1598499"/>
                  </a:lnTo>
                  <a:cubicBezTo>
                    <a:pt x="1435930" y="1605661"/>
                    <a:pt x="1433026" y="1612145"/>
                    <a:pt x="1428333" y="1616838"/>
                  </a:cubicBezTo>
                  <a:lnTo>
                    <a:pt x="1427195" y="1617310"/>
                  </a:lnTo>
                  <a:lnTo>
                    <a:pt x="1428340" y="1620006"/>
                  </a:lnTo>
                  <a:cubicBezTo>
                    <a:pt x="1428340" y="1627169"/>
                    <a:pt x="1425365" y="1633652"/>
                    <a:pt x="1420557" y="1638346"/>
                  </a:cubicBezTo>
                  <a:lnTo>
                    <a:pt x="1418065" y="1639354"/>
                  </a:lnTo>
                  <a:lnTo>
                    <a:pt x="1419483" y="1642779"/>
                  </a:lnTo>
                  <a:lnTo>
                    <a:pt x="1412499" y="1659641"/>
                  </a:lnTo>
                  <a:lnTo>
                    <a:pt x="1414423" y="1664286"/>
                  </a:lnTo>
                  <a:cubicBezTo>
                    <a:pt x="1414423" y="1671448"/>
                    <a:pt x="1411519" y="1677932"/>
                    <a:pt x="1406826" y="1682625"/>
                  </a:cubicBezTo>
                  <a:lnTo>
                    <a:pt x="1405263" y="1683272"/>
                  </a:lnTo>
                  <a:lnTo>
                    <a:pt x="1406832" y="1687058"/>
                  </a:lnTo>
                  <a:lnTo>
                    <a:pt x="1399323" y="1705186"/>
                  </a:lnTo>
                  <a:lnTo>
                    <a:pt x="1401771" y="1711096"/>
                  </a:lnTo>
                  <a:lnTo>
                    <a:pt x="1395048" y="1727326"/>
                  </a:lnTo>
                  <a:lnTo>
                    <a:pt x="1396711" y="1731338"/>
                  </a:lnTo>
                  <a:cubicBezTo>
                    <a:pt x="1396711" y="1738500"/>
                    <a:pt x="1393807" y="1744984"/>
                    <a:pt x="1389114" y="1749678"/>
                  </a:cubicBezTo>
                  <a:lnTo>
                    <a:pt x="1387063" y="1750527"/>
                  </a:lnTo>
                  <a:lnTo>
                    <a:pt x="1389121" y="1755376"/>
                  </a:lnTo>
                  <a:lnTo>
                    <a:pt x="1381654" y="1772972"/>
                  </a:lnTo>
                  <a:lnTo>
                    <a:pt x="1384060" y="1778781"/>
                  </a:lnTo>
                  <a:cubicBezTo>
                    <a:pt x="1384060" y="1786117"/>
                    <a:pt x="1381086" y="1792759"/>
                    <a:pt x="1376278" y="1797567"/>
                  </a:cubicBezTo>
                  <a:lnTo>
                    <a:pt x="1375888" y="1797729"/>
                  </a:lnTo>
                  <a:lnTo>
                    <a:pt x="1377734" y="1802186"/>
                  </a:lnTo>
                  <a:lnTo>
                    <a:pt x="1370385" y="1819930"/>
                  </a:lnTo>
                  <a:lnTo>
                    <a:pt x="1372674" y="1825591"/>
                  </a:lnTo>
                  <a:lnTo>
                    <a:pt x="1366894" y="1839885"/>
                  </a:lnTo>
                  <a:lnTo>
                    <a:pt x="1370144" y="1847732"/>
                  </a:lnTo>
                  <a:lnTo>
                    <a:pt x="1362898" y="1865227"/>
                  </a:lnTo>
                  <a:lnTo>
                    <a:pt x="1365083" y="1870503"/>
                  </a:lnTo>
                  <a:lnTo>
                    <a:pt x="1357836" y="1887998"/>
                  </a:lnTo>
                  <a:lnTo>
                    <a:pt x="1360022" y="1893276"/>
                  </a:lnTo>
                  <a:lnTo>
                    <a:pt x="1352513" y="1911404"/>
                  </a:lnTo>
                  <a:lnTo>
                    <a:pt x="1354962" y="1917314"/>
                  </a:lnTo>
                  <a:lnTo>
                    <a:pt x="1348980" y="1931754"/>
                  </a:lnTo>
                  <a:lnTo>
                    <a:pt x="1352431" y="1940086"/>
                  </a:lnTo>
                  <a:lnTo>
                    <a:pt x="1345880" y="1955903"/>
                  </a:lnTo>
                  <a:lnTo>
                    <a:pt x="1349900" y="1965389"/>
                  </a:lnTo>
                  <a:lnTo>
                    <a:pt x="1342495" y="1982861"/>
                  </a:lnTo>
                  <a:lnTo>
                    <a:pt x="1344841" y="1988793"/>
                  </a:lnTo>
                  <a:lnTo>
                    <a:pt x="1338571" y="2004650"/>
                  </a:lnTo>
                  <a:lnTo>
                    <a:pt x="1342310" y="2013463"/>
                  </a:lnTo>
                  <a:lnTo>
                    <a:pt x="1336124" y="2028042"/>
                  </a:lnTo>
                  <a:lnTo>
                    <a:pt x="1339780" y="2036868"/>
                  </a:lnTo>
                  <a:lnTo>
                    <a:pt x="1333035" y="2053153"/>
                  </a:lnTo>
                  <a:lnTo>
                    <a:pt x="1335984" y="2060274"/>
                  </a:lnTo>
                  <a:lnTo>
                    <a:pt x="1329741" y="2075346"/>
                  </a:lnTo>
                  <a:lnTo>
                    <a:pt x="1333454" y="2084311"/>
                  </a:lnTo>
                  <a:lnTo>
                    <a:pt x="1327472" y="2098751"/>
                  </a:lnTo>
                  <a:lnTo>
                    <a:pt x="1330924" y="2107083"/>
                  </a:lnTo>
                  <a:lnTo>
                    <a:pt x="1324156" y="2123421"/>
                  </a:lnTo>
                  <a:lnTo>
                    <a:pt x="1328393" y="2133651"/>
                  </a:lnTo>
                  <a:lnTo>
                    <a:pt x="1323605" y="2145213"/>
                  </a:lnTo>
                  <a:lnTo>
                    <a:pt x="1328393" y="2157057"/>
                  </a:lnTo>
                  <a:lnTo>
                    <a:pt x="1322355" y="2171990"/>
                  </a:lnTo>
                  <a:lnTo>
                    <a:pt x="1325863" y="2180461"/>
                  </a:lnTo>
                  <a:lnTo>
                    <a:pt x="1320934" y="2192361"/>
                  </a:lnTo>
                  <a:lnTo>
                    <a:pt x="1325863" y="2205131"/>
                  </a:lnTo>
                  <a:lnTo>
                    <a:pt x="1319713" y="2221063"/>
                  </a:lnTo>
                  <a:lnTo>
                    <a:pt x="1323333" y="2229802"/>
                  </a:lnTo>
                  <a:lnTo>
                    <a:pt x="1318355" y="2241820"/>
                  </a:lnTo>
                  <a:lnTo>
                    <a:pt x="1323333" y="2253839"/>
                  </a:lnTo>
                  <a:lnTo>
                    <a:pt x="1318092" y="2266490"/>
                  </a:lnTo>
                  <a:lnTo>
                    <a:pt x="1323333" y="2279142"/>
                  </a:lnTo>
                  <a:lnTo>
                    <a:pt x="1318355" y="2291161"/>
                  </a:lnTo>
                  <a:lnTo>
                    <a:pt x="1323333" y="2303180"/>
                  </a:lnTo>
                  <a:cubicBezTo>
                    <a:pt x="1323333" y="2317504"/>
                    <a:pt x="1311721" y="2329115"/>
                    <a:pt x="1297397" y="2329115"/>
                  </a:cubicBezTo>
                  <a:cubicBezTo>
                    <a:pt x="1283073" y="2329115"/>
                    <a:pt x="1271462" y="2317504"/>
                    <a:pt x="1271462" y="2303180"/>
                  </a:cubicBezTo>
                  <a:lnTo>
                    <a:pt x="1276440" y="2291161"/>
                  </a:lnTo>
                  <a:lnTo>
                    <a:pt x="1271462" y="2279142"/>
                  </a:lnTo>
                  <a:lnTo>
                    <a:pt x="1276702" y="2266490"/>
                  </a:lnTo>
                  <a:lnTo>
                    <a:pt x="1271462" y="2253839"/>
                  </a:lnTo>
                  <a:lnTo>
                    <a:pt x="1276440" y="2241820"/>
                  </a:lnTo>
                  <a:lnTo>
                    <a:pt x="1271462" y="2229802"/>
                  </a:lnTo>
                  <a:lnTo>
                    <a:pt x="1277700" y="2214740"/>
                  </a:lnTo>
                  <a:lnTo>
                    <a:pt x="1273992" y="2205131"/>
                  </a:lnTo>
                  <a:lnTo>
                    <a:pt x="1278921" y="2192361"/>
                  </a:lnTo>
                  <a:lnTo>
                    <a:pt x="1273992" y="2180461"/>
                  </a:lnTo>
                  <a:lnTo>
                    <a:pt x="1280061" y="2165809"/>
                  </a:lnTo>
                  <a:lnTo>
                    <a:pt x="1276523" y="2157057"/>
                  </a:lnTo>
                  <a:lnTo>
                    <a:pt x="1281311" y="2145213"/>
                  </a:lnTo>
                  <a:lnTo>
                    <a:pt x="1276523" y="2133651"/>
                  </a:lnTo>
                  <a:lnTo>
                    <a:pt x="1283290" y="2117313"/>
                  </a:lnTo>
                  <a:lnTo>
                    <a:pt x="1279053" y="2107083"/>
                  </a:lnTo>
                  <a:lnTo>
                    <a:pt x="1285034" y="2092643"/>
                  </a:lnTo>
                  <a:lnTo>
                    <a:pt x="1281583" y="2084311"/>
                  </a:lnTo>
                  <a:lnTo>
                    <a:pt x="1287826" y="2069238"/>
                  </a:lnTo>
                  <a:lnTo>
                    <a:pt x="1284113" y="2060274"/>
                  </a:lnTo>
                  <a:lnTo>
                    <a:pt x="1290226" y="2045516"/>
                  </a:lnTo>
                  <a:lnTo>
                    <a:pt x="1286644" y="2036868"/>
                  </a:lnTo>
                  <a:lnTo>
                    <a:pt x="1292799" y="2022007"/>
                  </a:lnTo>
                  <a:lnTo>
                    <a:pt x="1289174" y="2013463"/>
                  </a:lnTo>
                  <a:lnTo>
                    <a:pt x="1295533" y="1998477"/>
                  </a:lnTo>
                  <a:lnTo>
                    <a:pt x="1291704" y="1988793"/>
                  </a:lnTo>
                  <a:lnTo>
                    <a:pt x="1297713" y="1973596"/>
                  </a:lnTo>
                  <a:lnTo>
                    <a:pt x="1294234" y="1965389"/>
                  </a:lnTo>
                  <a:cubicBezTo>
                    <a:pt x="1294234" y="1957877"/>
                    <a:pt x="1297350" y="1951077"/>
                    <a:pt x="1302386" y="1946155"/>
                  </a:cubicBezTo>
                  <a:lnTo>
                    <a:pt x="1302975" y="1945916"/>
                  </a:lnTo>
                  <a:lnTo>
                    <a:pt x="1300561" y="1940086"/>
                  </a:lnTo>
                  <a:lnTo>
                    <a:pt x="1306541" y="1925646"/>
                  </a:lnTo>
                  <a:lnTo>
                    <a:pt x="1303091" y="1917314"/>
                  </a:lnTo>
                  <a:lnTo>
                    <a:pt x="1310599" y="1899186"/>
                  </a:lnTo>
                  <a:lnTo>
                    <a:pt x="1308151" y="1893276"/>
                  </a:lnTo>
                  <a:lnTo>
                    <a:pt x="1315398" y="1875781"/>
                  </a:lnTo>
                  <a:lnTo>
                    <a:pt x="1313212" y="1870503"/>
                  </a:lnTo>
                  <a:lnTo>
                    <a:pt x="1319193" y="1856063"/>
                  </a:lnTo>
                  <a:lnTo>
                    <a:pt x="1315742" y="1847732"/>
                  </a:lnTo>
                  <a:lnTo>
                    <a:pt x="1322833" y="1830612"/>
                  </a:lnTo>
                  <a:lnTo>
                    <a:pt x="1320803" y="1825591"/>
                  </a:lnTo>
                  <a:lnTo>
                    <a:pt x="1328091" y="1807565"/>
                  </a:lnTo>
                  <a:lnTo>
                    <a:pt x="1325863" y="1802186"/>
                  </a:lnTo>
                  <a:lnTo>
                    <a:pt x="1333240" y="1784375"/>
                  </a:lnTo>
                  <a:lnTo>
                    <a:pt x="1330924" y="1778781"/>
                  </a:lnTo>
                  <a:lnTo>
                    <a:pt x="1338329" y="1760902"/>
                  </a:lnTo>
                  <a:lnTo>
                    <a:pt x="1335984" y="1755376"/>
                  </a:lnTo>
                  <a:cubicBezTo>
                    <a:pt x="1335984" y="1748214"/>
                    <a:pt x="1338958" y="1741730"/>
                    <a:pt x="1343765" y="1737037"/>
                  </a:cubicBezTo>
                  <a:lnTo>
                    <a:pt x="1346707" y="1735847"/>
                  </a:lnTo>
                  <a:lnTo>
                    <a:pt x="1344840" y="1731338"/>
                  </a:lnTo>
                  <a:lnTo>
                    <a:pt x="1351562" y="1715108"/>
                  </a:lnTo>
                  <a:lnTo>
                    <a:pt x="1349900" y="1711096"/>
                  </a:lnTo>
                  <a:lnTo>
                    <a:pt x="1357409" y="1692968"/>
                  </a:lnTo>
                  <a:lnTo>
                    <a:pt x="1354961" y="1687058"/>
                  </a:lnTo>
                  <a:cubicBezTo>
                    <a:pt x="1354961" y="1679896"/>
                    <a:pt x="1357863" y="1673412"/>
                    <a:pt x="1362557" y="1668719"/>
                  </a:cubicBezTo>
                  <a:lnTo>
                    <a:pt x="1364120" y="1668071"/>
                  </a:lnTo>
                  <a:lnTo>
                    <a:pt x="1362552" y="1664286"/>
                  </a:lnTo>
                  <a:lnTo>
                    <a:pt x="1369536" y="1647423"/>
                  </a:lnTo>
                  <a:lnTo>
                    <a:pt x="1367612" y="1642779"/>
                  </a:lnTo>
                  <a:cubicBezTo>
                    <a:pt x="1367612" y="1635617"/>
                    <a:pt x="1370515" y="1629133"/>
                    <a:pt x="1375209" y="1624440"/>
                  </a:cubicBezTo>
                  <a:lnTo>
                    <a:pt x="1376803" y="1623778"/>
                  </a:lnTo>
                  <a:lnTo>
                    <a:pt x="1375203" y="1620006"/>
                  </a:lnTo>
                  <a:cubicBezTo>
                    <a:pt x="1375203" y="1612844"/>
                    <a:pt x="1378177" y="1606361"/>
                    <a:pt x="1382984" y="1601667"/>
                  </a:cubicBezTo>
                  <a:lnTo>
                    <a:pt x="1385029" y="1600840"/>
                  </a:lnTo>
                  <a:lnTo>
                    <a:pt x="1384059" y="1598499"/>
                  </a:lnTo>
                  <a:lnTo>
                    <a:pt x="1391357" y="1580878"/>
                  </a:lnTo>
                  <a:lnTo>
                    <a:pt x="1389119" y="1575726"/>
                  </a:lnTo>
                  <a:cubicBezTo>
                    <a:pt x="1389119" y="1568564"/>
                    <a:pt x="1392164" y="1562080"/>
                    <a:pt x="1397086" y="1557387"/>
                  </a:cubicBezTo>
                  <a:lnTo>
                    <a:pt x="1397890" y="1557069"/>
                  </a:lnTo>
                  <a:lnTo>
                    <a:pt x="1396710" y="1554219"/>
                  </a:lnTo>
                  <a:cubicBezTo>
                    <a:pt x="1396710" y="1547057"/>
                    <a:pt x="1399612" y="1540574"/>
                    <a:pt x="1404306" y="1535880"/>
                  </a:cubicBezTo>
                  <a:lnTo>
                    <a:pt x="1406057" y="1535155"/>
                  </a:lnTo>
                  <a:lnTo>
                    <a:pt x="1404301" y="1530814"/>
                  </a:lnTo>
                  <a:cubicBezTo>
                    <a:pt x="1404301" y="1523478"/>
                    <a:pt x="1407203" y="1516835"/>
                    <a:pt x="1411897" y="1512027"/>
                  </a:cubicBezTo>
                  <a:lnTo>
                    <a:pt x="1412673" y="1511698"/>
                  </a:lnTo>
                  <a:lnTo>
                    <a:pt x="1411892" y="1509940"/>
                  </a:lnTo>
                  <a:cubicBezTo>
                    <a:pt x="1411892" y="1502778"/>
                    <a:pt x="1415008" y="1496294"/>
                    <a:pt x="1420044" y="1491601"/>
                  </a:cubicBezTo>
                  <a:lnTo>
                    <a:pt x="1424136" y="1490021"/>
                  </a:lnTo>
                  <a:lnTo>
                    <a:pt x="1423278" y="1487800"/>
                  </a:lnTo>
                  <a:cubicBezTo>
                    <a:pt x="1423278" y="1480113"/>
                    <a:pt x="1426181" y="1473155"/>
                    <a:pt x="1430875" y="1468119"/>
                  </a:cubicBezTo>
                  <a:lnTo>
                    <a:pt x="1431730" y="1467738"/>
                  </a:lnTo>
                  <a:lnTo>
                    <a:pt x="1430869" y="1465660"/>
                  </a:lnTo>
                  <a:cubicBezTo>
                    <a:pt x="1430869" y="1458498"/>
                    <a:pt x="1433771" y="1452014"/>
                    <a:pt x="1438465" y="1447321"/>
                  </a:cubicBezTo>
                  <a:lnTo>
                    <a:pt x="1439338" y="1446959"/>
                  </a:lnTo>
                  <a:lnTo>
                    <a:pt x="1438460" y="1444786"/>
                  </a:lnTo>
                  <a:cubicBezTo>
                    <a:pt x="1438460" y="1437449"/>
                    <a:pt x="1441362" y="1430807"/>
                    <a:pt x="1446056" y="1425999"/>
                  </a:cubicBezTo>
                  <a:lnTo>
                    <a:pt x="1448940" y="1424776"/>
                  </a:lnTo>
                  <a:lnTo>
                    <a:pt x="1448581" y="1423911"/>
                  </a:lnTo>
                  <a:cubicBezTo>
                    <a:pt x="1448581" y="1416749"/>
                    <a:pt x="1451483" y="1410265"/>
                    <a:pt x="1456177" y="1405572"/>
                  </a:cubicBezTo>
                  <a:lnTo>
                    <a:pt x="1457464" y="1405039"/>
                  </a:lnTo>
                  <a:lnTo>
                    <a:pt x="1456172" y="1401770"/>
                  </a:lnTo>
                  <a:cubicBezTo>
                    <a:pt x="1456172" y="1394084"/>
                    <a:pt x="1459145" y="1387126"/>
                    <a:pt x="1463953" y="1382089"/>
                  </a:cubicBezTo>
                  <a:lnTo>
                    <a:pt x="1467872" y="1380389"/>
                  </a:lnTo>
                  <a:lnTo>
                    <a:pt x="1467558" y="1379631"/>
                  </a:lnTo>
                  <a:cubicBezTo>
                    <a:pt x="1467558" y="1372469"/>
                    <a:pt x="1470461" y="1365985"/>
                    <a:pt x="1475155" y="1361292"/>
                  </a:cubicBezTo>
                  <a:lnTo>
                    <a:pt x="1476028" y="1360929"/>
                  </a:lnTo>
                  <a:lnTo>
                    <a:pt x="1475149" y="1358756"/>
                  </a:lnTo>
                  <a:cubicBezTo>
                    <a:pt x="1475149" y="1351419"/>
                    <a:pt x="1478052" y="1344777"/>
                    <a:pt x="1482746" y="1339969"/>
                  </a:cubicBezTo>
                  <a:lnTo>
                    <a:pt x="1485628" y="1338746"/>
                  </a:lnTo>
                  <a:lnTo>
                    <a:pt x="1485270" y="1337881"/>
                  </a:lnTo>
                  <a:cubicBezTo>
                    <a:pt x="1485270" y="1330719"/>
                    <a:pt x="1488173" y="1324235"/>
                    <a:pt x="1492867" y="1319542"/>
                  </a:cubicBezTo>
                  <a:lnTo>
                    <a:pt x="1495918" y="1318278"/>
                  </a:lnTo>
                  <a:lnTo>
                    <a:pt x="1495391" y="1317007"/>
                  </a:lnTo>
                  <a:cubicBezTo>
                    <a:pt x="1495391" y="1309670"/>
                    <a:pt x="1498365" y="1303028"/>
                    <a:pt x="1503173" y="1298220"/>
                  </a:cubicBezTo>
                  <a:lnTo>
                    <a:pt x="1506988" y="1296640"/>
                  </a:lnTo>
                  <a:lnTo>
                    <a:pt x="1506777" y="1296132"/>
                  </a:lnTo>
                  <a:cubicBezTo>
                    <a:pt x="1506777" y="1288970"/>
                    <a:pt x="1509680" y="1282486"/>
                    <a:pt x="1514374" y="1277793"/>
                  </a:cubicBezTo>
                  <a:lnTo>
                    <a:pt x="1517414" y="1276533"/>
                  </a:lnTo>
                  <a:lnTo>
                    <a:pt x="1516898" y="1275257"/>
                  </a:lnTo>
                  <a:cubicBezTo>
                    <a:pt x="1516898" y="1267920"/>
                    <a:pt x="1519801" y="1261278"/>
                    <a:pt x="1524495" y="1256470"/>
                  </a:cubicBezTo>
                  <a:lnTo>
                    <a:pt x="1527137" y="1255349"/>
                  </a:lnTo>
                  <a:lnTo>
                    <a:pt x="1534616" y="1236413"/>
                  </a:lnTo>
                  <a:lnTo>
                    <a:pt x="1537505" y="1235158"/>
                  </a:lnTo>
                  <a:lnTo>
                    <a:pt x="1544922" y="1217251"/>
                  </a:lnTo>
                  <a:lnTo>
                    <a:pt x="1548737" y="1215672"/>
                  </a:lnTo>
                  <a:lnTo>
                    <a:pt x="1548526" y="1215163"/>
                  </a:lnTo>
                  <a:cubicBezTo>
                    <a:pt x="1548526" y="1208001"/>
                    <a:pt x="1551429" y="1201517"/>
                    <a:pt x="1556123" y="1196824"/>
                  </a:cubicBezTo>
                  <a:lnTo>
                    <a:pt x="1558950" y="1195653"/>
                  </a:lnTo>
                  <a:lnTo>
                    <a:pt x="1558647" y="1194921"/>
                  </a:lnTo>
                  <a:cubicBezTo>
                    <a:pt x="1558647" y="1187759"/>
                    <a:pt x="1561550" y="1181275"/>
                    <a:pt x="1566244" y="1176582"/>
                  </a:cubicBezTo>
                  <a:lnTo>
                    <a:pt x="1568985" y="1175446"/>
                  </a:lnTo>
                  <a:lnTo>
                    <a:pt x="1576735" y="1157605"/>
                  </a:lnTo>
                  <a:lnTo>
                    <a:pt x="1581439" y="1155748"/>
                  </a:lnTo>
                  <a:lnTo>
                    <a:pt x="1581420" y="1155702"/>
                  </a:lnTo>
                  <a:cubicBezTo>
                    <a:pt x="1581420" y="1148540"/>
                    <a:pt x="1584393" y="1142056"/>
                    <a:pt x="1589201" y="1137363"/>
                  </a:cubicBezTo>
                  <a:lnTo>
                    <a:pt x="1593414" y="1135660"/>
                  </a:lnTo>
                  <a:lnTo>
                    <a:pt x="1592807" y="1134194"/>
                  </a:lnTo>
                  <a:cubicBezTo>
                    <a:pt x="1592807" y="1127032"/>
                    <a:pt x="1595709" y="1120549"/>
                    <a:pt x="1600403" y="1115855"/>
                  </a:cubicBezTo>
                  <a:lnTo>
                    <a:pt x="1606818" y="1113198"/>
                  </a:lnTo>
                  <a:lnTo>
                    <a:pt x="1613054" y="1098143"/>
                  </a:lnTo>
                  <a:lnTo>
                    <a:pt x="1618497" y="1095889"/>
                  </a:lnTo>
                  <a:lnTo>
                    <a:pt x="1618109" y="1094975"/>
                  </a:lnTo>
                  <a:cubicBezTo>
                    <a:pt x="1618109" y="1087813"/>
                    <a:pt x="1621083" y="1081329"/>
                    <a:pt x="1625891" y="1076636"/>
                  </a:cubicBezTo>
                  <a:lnTo>
                    <a:pt x="1630532" y="1074759"/>
                  </a:lnTo>
                  <a:lnTo>
                    <a:pt x="1637091" y="1058924"/>
                  </a:lnTo>
                  <a:lnTo>
                    <a:pt x="1642525" y="1056673"/>
                  </a:lnTo>
                  <a:lnTo>
                    <a:pt x="1649743" y="1037972"/>
                  </a:lnTo>
                  <a:lnTo>
                    <a:pt x="1655975" y="1035202"/>
                  </a:lnTo>
                  <a:lnTo>
                    <a:pt x="1662394" y="1019705"/>
                  </a:lnTo>
                  <a:lnTo>
                    <a:pt x="1669983" y="1016561"/>
                  </a:lnTo>
                  <a:lnTo>
                    <a:pt x="1676311" y="1000912"/>
                  </a:lnTo>
                  <a:lnTo>
                    <a:pt x="1682667" y="998216"/>
                  </a:lnTo>
                  <a:lnTo>
                    <a:pt x="1688962" y="983016"/>
                  </a:lnTo>
                  <a:lnTo>
                    <a:pt x="1695378" y="980359"/>
                  </a:lnTo>
                  <a:lnTo>
                    <a:pt x="1701614" y="965305"/>
                  </a:lnTo>
                  <a:lnTo>
                    <a:pt x="1706761" y="963172"/>
                  </a:lnTo>
                  <a:lnTo>
                    <a:pt x="1714450" y="944167"/>
                  </a:lnTo>
                  <a:lnTo>
                    <a:pt x="1722021" y="940957"/>
                  </a:lnTo>
                  <a:lnTo>
                    <a:pt x="1728181" y="926085"/>
                  </a:lnTo>
                  <a:lnTo>
                    <a:pt x="1734008" y="923671"/>
                  </a:lnTo>
                  <a:lnTo>
                    <a:pt x="1741203" y="907108"/>
                  </a:lnTo>
                  <a:lnTo>
                    <a:pt x="1750701" y="903357"/>
                  </a:lnTo>
                  <a:lnTo>
                    <a:pt x="1756199" y="889767"/>
                  </a:lnTo>
                  <a:lnTo>
                    <a:pt x="1763945" y="886482"/>
                  </a:lnTo>
                  <a:lnTo>
                    <a:pt x="1769931" y="870974"/>
                  </a:lnTo>
                  <a:lnTo>
                    <a:pt x="1780549" y="866255"/>
                  </a:lnTo>
                  <a:lnTo>
                    <a:pt x="1785113" y="855237"/>
                  </a:lnTo>
                  <a:lnTo>
                    <a:pt x="1791212" y="852710"/>
                  </a:lnTo>
                  <a:lnTo>
                    <a:pt x="1797949" y="836446"/>
                  </a:lnTo>
                  <a:lnTo>
                    <a:pt x="1808629" y="832022"/>
                  </a:lnTo>
                  <a:lnTo>
                    <a:pt x="1814210" y="818549"/>
                  </a:lnTo>
                  <a:lnTo>
                    <a:pt x="1824243" y="814393"/>
                  </a:lnTo>
                  <a:lnTo>
                    <a:pt x="1829577" y="801208"/>
                  </a:lnTo>
                  <a:lnTo>
                    <a:pt x="1837785" y="797727"/>
                  </a:lnTo>
                  <a:lnTo>
                    <a:pt x="1843309" y="784390"/>
                  </a:lnTo>
                  <a:lnTo>
                    <a:pt x="1852779" y="780467"/>
                  </a:lnTo>
                  <a:lnTo>
                    <a:pt x="1858491" y="766678"/>
                  </a:lnTo>
                  <a:lnTo>
                    <a:pt x="1868909" y="762362"/>
                  </a:lnTo>
                  <a:lnTo>
                    <a:pt x="1873857" y="750416"/>
                  </a:lnTo>
                  <a:lnTo>
                    <a:pt x="1884538" y="745992"/>
                  </a:lnTo>
                  <a:lnTo>
                    <a:pt x="1890119" y="732519"/>
                  </a:lnTo>
                  <a:lnTo>
                    <a:pt x="1900853" y="728072"/>
                  </a:lnTo>
                  <a:lnTo>
                    <a:pt x="1905300" y="717337"/>
                  </a:lnTo>
                  <a:lnTo>
                    <a:pt x="1915477" y="713121"/>
                  </a:lnTo>
                  <a:lnTo>
                    <a:pt x="1920667" y="700891"/>
                  </a:lnTo>
                  <a:lnTo>
                    <a:pt x="1931869" y="696361"/>
                  </a:lnTo>
                  <a:lnTo>
                    <a:pt x="1936929" y="683550"/>
                  </a:lnTo>
                  <a:lnTo>
                    <a:pt x="1947187" y="679093"/>
                  </a:lnTo>
                  <a:lnTo>
                    <a:pt x="1952111" y="666917"/>
                  </a:lnTo>
                  <a:lnTo>
                    <a:pt x="1964544" y="661642"/>
                  </a:lnTo>
                  <a:lnTo>
                    <a:pt x="1968927" y="651550"/>
                  </a:lnTo>
                  <a:lnTo>
                    <a:pt x="1982142" y="646331"/>
                  </a:lnTo>
                  <a:lnTo>
                    <a:pt x="1986269" y="636369"/>
                  </a:lnTo>
                  <a:lnTo>
                    <a:pt x="1996688" y="632052"/>
                  </a:lnTo>
                  <a:lnTo>
                    <a:pt x="1998997" y="626477"/>
                  </a:lnTo>
                  <a:lnTo>
                    <a:pt x="1985178" y="631811"/>
                  </a:lnTo>
                  <a:lnTo>
                    <a:pt x="1981198" y="641419"/>
                  </a:lnTo>
                  <a:lnTo>
                    <a:pt x="1970698" y="645768"/>
                  </a:lnTo>
                  <a:lnTo>
                    <a:pt x="1965647" y="657680"/>
                  </a:lnTo>
                  <a:lnTo>
                    <a:pt x="1950939" y="663631"/>
                  </a:lnTo>
                  <a:lnTo>
                    <a:pt x="1947039" y="673047"/>
                  </a:lnTo>
                  <a:lnTo>
                    <a:pt x="1936304" y="677494"/>
                  </a:lnTo>
                  <a:lnTo>
                    <a:pt x="1931857" y="688228"/>
                  </a:lnTo>
                  <a:lnTo>
                    <a:pt x="1921440" y="692544"/>
                  </a:lnTo>
                  <a:lnTo>
                    <a:pt x="1916491" y="704490"/>
                  </a:lnTo>
                  <a:lnTo>
                    <a:pt x="1905178" y="709176"/>
                  </a:lnTo>
                  <a:lnTo>
                    <a:pt x="1899859" y="722018"/>
                  </a:lnTo>
                  <a:lnTo>
                    <a:pt x="1886701" y="727468"/>
                  </a:lnTo>
                  <a:lnTo>
                    <a:pt x="1882517" y="737569"/>
                  </a:lnTo>
                  <a:lnTo>
                    <a:pt x="1872341" y="741785"/>
                  </a:lnTo>
                  <a:lnTo>
                    <a:pt x="1867150" y="754015"/>
                  </a:lnTo>
                  <a:lnTo>
                    <a:pt x="1855171" y="758859"/>
                  </a:lnTo>
                  <a:lnTo>
                    <a:pt x="1850889" y="769197"/>
                  </a:lnTo>
                  <a:lnTo>
                    <a:pt x="1841736" y="772988"/>
                  </a:lnTo>
                  <a:lnTo>
                    <a:pt x="1835522" y="787989"/>
                  </a:lnTo>
                  <a:lnTo>
                    <a:pt x="1826467" y="791740"/>
                  </a:lnTo>
                  <a:lnTo>
                    <a:pt x="1821421" y="803356"/>
                  </a:lnTo>
                  <a:lnTo>
                    <a:pt x="1812483" y="806886"/>
                  </a:lnTo>
                  <a:lnTo>
                    <a:pt x="1806609" y="821068"/>
                  </a:lnTo>
                  <a:lnTo>
                    <a:pt x="1797193" y="824969"/>
                  </a:lnTo>
                  <a:lnTo>
                    <a:pt x="1791242" y="839676"/>
                  </a:lnTo>
                  <a:lnTo>
                    <a:pt x="1779329" y="844727"/>
                  </a:lnTo>
                  <a:lnTo>
                    <a:pt x="1774980" y="855227"/>
                  </a:lnTo>
                  <a:lnTo>
                    <a:pt x="1768911" y="857741"/>
                  </a:lnTo>
                  <a:lnTo>
                    <a:pt x="1762329" y="874019"/>
                  </a:lnTo>
                  <a:lnTo>
                    <a:pt x="1752850" y="878041"/>
                  </a:lnTo>
                  <a:lnTo>
                    <a:pt x="1746963" y="891916"/>
                  </a:lnTo>
                  <a:lnTo>
                    <a:pt x="1739117" y="895088"/>
                  </a:lnTo>
                  <a:lnTo>
                    <a:pt x="1733231" y="910337"/>
                  </a:lnTo>
                  <a:lnTo>
                    <a:pt x="1723391" y="914711"/>
                  </a:lnTo>
                  <a:lnTo>
                    <a:pt x="1718050" y="928235"/>
                  </a:lnTo>
                  <a:lnTo>
                    <a:pt x="1710402" y="931558"/>
                  </a:lnTo>
                  <a:lnTo>
                    <a:pt x="1705213" y="943787"/>
                  </a:lnTo>
                  <a:lnTo>
                    <a:pt x="1698161" y="946638"/>
                  </a:lnTo>
                  <a:lnTo>
                    <a:pt x="1691481" y="962763"/>
                  </a:lnTo>
                  <a:lnTo>
                    <a:pt x="1682714" y="966395"/>
                  </a:lnTo>
                  <a:lnTo>
                    <a:pt x="1676300" y="982636"/>
                  </a:lnTo>
                  <a:lnTo>
                    <a:pt x="1670628" y="985100"/>
                  </a:lnTo>
                  <a:lnTo>
                    <a:pt x="1663464" y="1001983"/>
                  </a:lnTo>
                  <a:lnTo>
                    <a:pt x="1655783" y="1005089"/>
                  </a:lnTo>
                  <a:lnTo>
                    <a:pt x="1649732" y="1019695"/>
                  </a:lnTo>
                  <a:lnTo>
                    <a:pt x="1643663" y="1022209"/>
                  </a:lnTo>
                  <a:lnTo>
                    <a:pt x="1637081" y="1038486"/>
                  </a:lnTo>
                  <a:lnTo>
                    <a:pt x="1630687" y="1041199"/>
                  </a:lnTo>
                  <a:lnTo>
                    <a:pt x="1624244" y="1056383"/>
                  </a:lnTo>
                  <a:lnTo>
                    <a:pt x="1617555" y="1059088"/>
                  </a:lnTo>
                  <a:lnTo>
                    <a:pt x="1610513" y="1077335"/>
                  </a:lnTo>
                  <a:lnTo>
                    <a:pt x="1607382" y="1078726"/>
                  </a:lnTo>
                  <a:lnTo>
                    <a:pt x="1600392" y="1095602"/>
                  </a:lnTo>
                  <a:lnTo>
                    <a:pt x="1593937" y="1098276"/>
                  </a:lnTo>
                  <a:lnTo>
                    <a:pt x="1587555" y="1113314"/>
                  </a:lnTo>
                  <a:lnTo>
                    <a:pt x="1581177" y="1115893"/>
                  </a:lnTo>
                  <a:lnTo>
                    <a:pt x="1581421" y="1116483"/>
                  </a:lnTo>
                  <a:cubicBezTo>
                    <a:pt x="1581421" y="1123645"/>
                    <a:pt x="1578517" y="1130128"/>
                    <a:pt x="1573824" y="1134822"/>
                  </a:cubicBezTo>
                  <a:lnTo>
                    <a:pt x="1570463" y="1136214"/>
                  </a:lnTo>
                  <a:lnTo>
                    <a:pt x="1563703" y="1152534"/>
                  </a:lnTo>
                  <a:lnTo>
                    <a:pt x="1558268" y="1154785"/>
                  </a:lnTo>
                  <a:lnTo>
                    <a:pt x="1558648" y="1155702"/>
                  </a:lnTo>
                  <a:cubicBezTo>
                    <a:pt x="1558648" y="1162864"/>
                    <a:pt x="1555745" y="1169348"/>
                    <a:pt x="1551052" y="1174041"/>
                  </a:cubicBezTo>
                  <a:lnTo>
                    <a:pt x="1548218" y="1175215"/>
                  </a:lnTo>
                  <a:lnTo>
                    <a:pt x="1548527" y="1175944"/>
                  </a:lnTo>
                  <a:cubicBezTo>
                    <a:pt x="1548527" y="1183106"/>
                    <a:pt x="1545553" y="1189590"/>
                    <a:pt x="1540745" y="1194283"/>
                  </a:cubicBezTo>
                  <a:lnTo>
                    <a:pt x="1536709" y="1195916"/>
                  </a:lnTo>
                  <a:lnTo>
                    <a:pt x="1529174" y="1213260"/>
                  </a:lnTo>
                  <a:lnTo>
                    <a:pt x="1524470" y="1215118"/>
                  </a:lnTo>
                  <a:lnTo>
                    <a:pt x="1524489" y="1215163"/>
                  </a:lnTo>
                  <a:cubicBezTo>
                    <a:pt x="1524489" y="1222325"/>
                    <a:pt x="1521586" y="1228809"/>
                    <a:pt x="1516893" y="1233502"/>
                  </a:cubicBezTo>
                  <a:lnTo>
                    <a:pt x="1513842" y="1234766"/>
                  </a:lnTo>
                  <a:lnTo>
                    <a:pt x="1514369" y="1236038"/>
                  </a:lnTo>
                  <a:cubicBezTo>
                    <a:pt x="1514369" y="1243375"/>
                    <a:pt x="1511395" y="1250016"/>
                    <a:pt x="1506587" y="1254824"/>
                  </a:cubicBezTo>
                  <a:lnTo>
                    <a:pt x="1504177" y="1255823"/>
                  </a:lnTo>
                  <a:lnTo>
                    <a:pt x="1496466" y="1274881"/>
                  </a:lnTo>
                  <a:lnTo>
                    <a:pt x="1492299" y="1276649"/>
                  </a:lnTo>
                  <a:lnTo>
                    <a:pt x="1485265" y="1294043"/>
                  </a:lnTo>
                  <a:lnTo>
                    <a:pt x="1482381" y="1295266"/>
                  </a:lnTo>
                  <a:lnTo>
                    <a:pt x="1482740" y="1296132"/>
                  </a:lnTo>
                  <a:cubicBezTo>
                    <a:pt x="1482740" y="1303294"/>
                    <a:pt x="1479837" y="1309778"/>
                    <a:pt x="1475144" y="1314471"/>
                  </a:cubicBezTo>
                  <a:lnTo>
                    <a:pt x="1472093" y="1315735"/>
                  </a:lnTo>
                  <a:lnTo>
                    <a:pt x="1472620" y="1317007"/>
                  </a:lnTo>
                  <a:cubicBezTo>
                    <a:pt x="1472620" y="1324343"/>
                    <a:pt x="1469646" y="1330985"/>
                    <a:pt x="1464838" y="1335793"/>
                  </a:cubicBezTo>
                  <a:lnTo>
                    <a:pt x="1461023" y="1337373"/>
                  </a:lnTo>
                  <a:lnTo>
                    <a:pt x="1461233" y="1337881"/>
                  </a:lnTo>
                  <a:cubicBezTo>
                    <a:pt x="1461233" y="1345043"/>
                    <a:pt x="1458330" y="1351527"/>
                    <a:pt x="1453637" y="1356220"/>
                  </a:cubicBezTo>
                  <a:lnTo>
                    <a:pt x="1452763" y="1356582"/>
                  </a:lnTo>
                  <a:lnTo>
                    <a:pt x="1453642" y="1358756"/>
                  </a:lnTo>
                  <a:cubicBezTo>
                    <a:pt x="1453642" y="1366092"/>
                    <a:pt x="1450739" y="1372734"/>
                    <a:pt x="1446046" y="1377542"/>
                  </a:cubicBezTo>
                  <a:lnTo>
                    <a:pt x="1443163" y="1378765"/>
                  </a:lnTo>
                  <a:lnTo>
                    <a:pt x="1443521" y="1379631"/>
                  </a:lnTo>
                  <a:cubicBezTo>
                    <a:pt x="1443521" y="1386793"/>
                    <a:pt x="1440618" y="1393277"/>
                    <a:pt x="1435925" y="1397970"/>
                  </a:cubicBezTo>
                  <a:lnTo>
                    <a:pt x="1432484" y="1399396"/>
                  </a:lnTo>
                  <a:lnTo>
                    <a:pt x="1433400" y="1401770"/>
                  </a:lnTo>
                  <a:cubicBezTo>
                    <a:pt x="1433400" y="1409456"/>
                    <a:pt x="1430497" y="1416414"/>
                    <a:pt x="1425804" y="1421452"/>
                  </a:cubicBezTo>
                  <a:lnTo>
                    <a:pt x="1424930" y="1421840"/>
                  </a:lnTo>
                  <a:lnTo>
                    <a:pt x="1425809" y="1423911"/>
                  </a:lnTo>
                  <a:cubicBezTo>
                    <a:pt x="1425809" y="1431073"/>
                    <a:pt x="1422835" y="1437557"/>
                    <a:pt x="1418027" y="1442250"/>
                  </a:cubicBezTo>
                  <a:lnTo>
                    <a:pt x="1416193" y="1442992"/>
                  </a:lnTo>
                  <a:lnTo>
                    <a:pt x="1416954" y="1444786"/>
                  </a:lnTo>
                  <a:cubicBezTo>
                    <a:pt x="1416954" y="1452122"/>
                    <a:pt x="1413909" y="1458764"/>
                    <a:pt x="1408987" y="1463572"/>
                  </a:cubicBezTo>
                  <a:lnTo>
                    <a:pt x="1406401" y="1464618"/>
                  </a:lnTo>
                  <a:lnTo>
                    <a:pt x="1406832" y="1465660"/>
                  </a:lnTo>
                  <a:cubicBezTo>
                    <a:pt x="1406832" y="1472822"/>
                    <a:pt x="1403929" y="1479306"/>
                    <a:pt x="1399235" y="1483999"/>
                  </a:cubicBezTo>
                  <a:lnTo>
                    <a:pt x="1397975" y="1484521"/>
                  </a:lnTo>
                  <a:lnTo>
                    <a:pt x="1399241" y="1487800"/>
                  </a:lnTo>
                  <a:cubicBezTo>
                    <a:pt x="1399241" y="1495485"/>
                    <a:pt x="1396338" y="1502443"/>
                    <a:pt x="1391645" y="1507481"/>
                  </a:cubicBezTo>
                  <a:lnTo>
                    <a:pt x="1390789" y="1507861"/>
                  </a:lnTo>
                  <a:lnTo>
                    <a:pt x="1391650" y="1509940"/>
                  </a:lnTo>
                  <a:cubicBezTo>
                    <a:pt x="1391650" y="1517102"/>
                    <a:pt x="1388747" y="1523586"/>
                    <a:pt x="1384054" y="1528279"/>
                  </a:cubicBezTo>
                  <a:lnTo>
                    <a:pt x="1383162" y="1528649"/>
                  </a:lnTo>
                  <a:lnTo>
                    <a:pt x="1384059" y="1530814"/>
                  </a:lnTo>
                  <a:cubicBezTo>
                    <a:pt x="1384059" y="1538151"/>
                    <a:pt x="1381085" y="1544793"/>
                    <a:pt x="1376277" y="1549601"/>
                  </a:cubicBezTo>
                  <a:lnTo>
                    <a:pt x="1373727" y="1550657"/>
                  </a:lnTo>
                  <a:lnTo>
                    <a:pt x="1375203" y="1554219"/>
                  </a:lnTo>
                  <a:cubicBezTo>
                    <a:pt x="1375203" y="1561382"/>
                    <a:pt x="1372301" y="1567865"/>
                    <a:pt x="1367607" y="1572559"/>
                  </a:cubicBezTo>
                  <a:lnTo>
                    <a:pt x="1366492" y="1573021"/>
                  </a:lnTo>
                  <a:lnTo>
                    <a:pt x="1367612" y="1575726"/>
                  </a:lnTo>
                  <a:cubicBezTo>
                    <a:pt x="1367612" y="1582888"/>
                    <a:pt x="1364709" y="1589372"/>
                    <a:pt x="1360016" y="1594065"/>
                  </a:cubicBezTo>
                  <a:lnTo>
                    <a:pt x="1358453" y="1594713"/>
                  </a:lnTo>
                  <a:lnTo>
                    <a:pt x="1360021" y="1598499"/>
                  </a:lnTo>
                  <a:cubicBezTo>
                    <a:pt x="1360021" y="1605661"/>
                    <a:pt x="1357118" y="1612145"/>
                    <a:pt x="1352425" y="1616838"/>
                  </a:cubicBezTo>
                  <a:lnTo>
                    <a:pt x="1351309" y="1617300"/>
                  </a:lnTo>
                  <a:lnTo>
                    <a:pt x="1352431" y="1620006"/>
                  </a:lnTo>
                  <a:lnTo>
                    <a:pt x="1345158" y="1637564"/>
                  </a:lnTo>
                  <a:lnTo>
                    <a:pt x="1347371" y="1642779"/>
                  </a:lnTo>
                  <a:cubicBezTo>
                    <a:pt x="1347371" y="1649941"/>
                    <a:pt x="1344397" y="1656425"/>
                    <a:pt x="1339589" y="1661118"/>
                  </a:cubicBezTo>
                  <a:lnTo>
                    <a:pt x="1338605" y="1661516"/>
                  </a:lnTo>
                  <a:lnTo>
                    <a:pt x="1339780" y="1664286"/>
                  </a:lnTo>
                  <a:cubicBezTo>
                    <a:pt x="1339780" y="1671448"/>
                    <a:pt x="1336806" y="1677932"/>
                    <a:pt x="1331998" y="1682625"/>
                  </a:cubicBezTo>
                  <a:lnTo>
                    <a:pt x="1331672" y="1682756"/>
                  </a:lnTo>
                  <a:lnTo>
                    <a:pt x="1333454" y="1687058"/>
                  </a:lnTo>
                  <a:cubicBezTo>
                    <a:pt x="1333454" y="1694220"/>
                    <a:pt x="1330551" y="1700704"/>
                    <a:pt x="1325858" y="1705397"/>
                  </a:cubicBezTo>
                  <a:lnTo>
                    <a:pt x="1323848" y="1706230"/>
                  </a:lnTo>
                  <a:lnTo>
                    <a:pt x="1325863" y="1711096"/>
                  </a:lnTo>
                  <a:lnTo>
                    <a:pt x="1319140" y="1727326"/>
                  </a:lnTo>
                  <a:lnTo>
                    <a:pt x="1320803" y="1731338"/>
                  </a:lnTo>
                  <a:lnTo>
                    <a:pt x="1313294" y="1749466"/>
                  </a:lnTo>
                  <a:lnTo>
                    <a:pt x="1315742" y="1755376"/>
                  </a:lnTo>
                  <a:lnTo>
                    <a:pt x="1308393" y="1773119"/>
                  </a:lnTo>
                  <a:lnTo>
                    <a:pt x="1310681" y="1778781"/>
                  </a:lnTo>
                  <a:lnTo>
                    <a:pt x="1303367" y="1796871"/>
                  </a:lnTo>
                  <a:lnTo>
                    <a:pt x="1305622" y="1802186"/>
                  </a:lnTo>
                  <a:lnTo>
                    <a:pt x="1298155" y="1819782"/>
                  </a:lnTo>
                  <a:lnTo>
                    <a:pt x="1300561" y="1825591"/>
                  </a:lnTo>
                  <a:lnTo>
                    <a:pt x="1292847" y="1844216"/>
                  </a:lnTo>
                  <a:lnTo>
                    <a:pt x="1294235" y="1847732"/>
                  </a:lnTo>
                  <a:lnTo>
                    <a:pt x="1287162" y="1865643"/>
                  </a:lnTo>
                  <a:lnTo>
                    <a:pt x="1289175" y="1870503"/>
                  </a:lnTo>
                  <a:lnTo>
                    <a:pt x="1281928" y="1887998"/>
                  </a:lnTo>
                  <a:lnTo>
                    <a:pt x="1284114" y="1893276"/>
                  </a:lnTo>
                  <a:lnTo>
                    <a:pt x="1277871" y="1908349"/>
                  </a:lnTo>
                  <a:lnTo>
                    <a:pt x="1281584" y="1917314"/>
                  </a:lnTo>
                  <a:lnTo>
                    <a:pt x="1274337" y="1934809"/>
                  </a:lnTo>
                  <a:lnTo>
                    <a:pt x="1276523" y="1940086"/>
                  </a:lnTo>
                  <a:lnTo>
                    <a:pt x="1270112" y="1955564"/>
                  </a:lnTo>
                  <a:lnTo>
                    <a:pt x="1273992" y="1965389"/>
                  </a:lnTo>
                  <a:lnTo>
                    <a:pt x="1268065" y="1980398"/>
                  </a:lnTo>
                  <a:lnTo>
                    <a:pt x="1271463" y="1988793"/>
                  </a:lnTo>
                  <a:lnTo>
                    <a:pt x="1263881" y="2007522"/>
                  </a:lnTo>
                  <a:lnTo>
                    <a:pt x="1266402" y="2013463"/>
                  </a:lnTo>
                  <a:lnTo>
                    <a:pt x="1260216" y="2028042"/>
                  </a:lnTo>
                  <a:lnTo>
                    <a:pt x="1263872" y="2036868"/>
                  </a:lnTo>
                  <a:lnTo>
                    <a:pt x="1257716" y="2051730"/>
                  </a:lnTo>
                  <a:lnTo>
                    <a:pt x="1261342" y="2060274"/>
                  </a:lnTo>
                  <a:lnTo>
                    <a:pt x="1254977" y="2075274"/>
                  </a:lnTo>
                  <a:lnTo>
                    <a:pt x="1258811" y="2084311"/>
                  </a:lnTo>
                  <a:lnTo>
                    <a:pt x="1253867" y="2095962"/>
                  </a:lnTo>
                  <a:lnTo>
                    <a:pt x="1258811" y="2107083"/>
                  </a:lnTo>
                  <a:lnTo>
                    <a:pt x="1251150" y="2124318"/>
                  </a:lnTo>
                  <a:lnTo>
                    <a:pt x="1255016" y="2133651"/>
                  </a:lnTo>
                  <a:lnTo>
                    <a:pt x="1248946" y="2148304"/>
                  </a:lnTo>
                  <a:lnTo>
                    <a:pt x="1252485" y="2157057"/>
                  </a:lnTo>
                  <a:lnTo>
                    <a:pt x="1247584" y="2169177"/>
                  </a:lnTo>
                  <a:lnTo>
                    <a:pt x="1252486" y="2180461"/>
                  </a:lnTo>
                  <a:lnTo>
                    <a:pt x="1246103" y="2195153"/>
                  </a:lnTo>
                  <a:lnTo>
                    <a:pt x="1249955" y="2205131"/>
                  </a:lnTo>
                  <a:lnTo>
                    <a:pt x="1245026" y="2217901"/>
                  </a:lnTo>
                  <a:lnTo>
                    <a:pt x="1249955" y="2229802"/>
                  </a:lnTo>
                  <a:lnTo>
                    <a:pt x="1244859" y="2242106"/>
                  </a:lnTo>
                  <a:lnTo>
                    <a:pt x="1249956" y="2253839"/>
                  </a:lnTo>
                  <a:lnTo>
                    <a:pt x="1243295" y="2269171"/>
                  </a:lnTo>
                  <a:lnTo>
                    <a:pt x="1247425" y="2279142"/>
                  </a:lnTo>
                  <a:lnTo>
                    <a:pt x="1242446" y="2291161"/>
                  </a:lnTo>
                  <a:lnTo>
                    <a:pt x="1247425" y="2303180"/>
                  </a:lnTo>
                  <a:cubicBezTo>
                    <a:pt x="1247425" y="2317504"/>
                    <a:pt x="1235813" y="2329115"/>
                    <a:pt x="1221489" y="2329115"/>
                  </a:cubicBezTo>
                  <a:cubicBezTo>
                    <a:pt x="1207165" y="2329115"/>
                    <a:pt x="1195554" y="2317504"/>
                    <a:pt x="1195554" y="2303180"/>
                  </a:cubicBezTo>
                  <a:lnTo>
                    <a:pt x="1200532" y="2291161"/>
                  </a:lnTo>
                  <a:lnTo>
                    <a:pt x="1195554" y="2279142"/>
                  </a:lnTo>
                  <a:lnTo>
                    <a:pt x="1200919" y="2266189"/>
                  </a:lnTo>
                  <a:lnTo>
                    <a:pt x="1195554" y="2253839"/>
                  </a:lnTo>
                  <a:lnTo>
                    <a:pt x="1201946" y="2239125"/>
                  </a:lnTo>
                  <a:lnTo>
                    <a:pt x="1198084" y="2229802"/>
                  </a:lnTo>
                  <a:lnTo>
                    <a:pt x="1203013" y="2217901"/>
                  </a:lnTo>
                  <a:lnTo>
                    <a:pt x="1198084" y="2205131"/>
                  </a:lnTo>
                  <a:lnTo>
                    <a:pt x="1203126" y="2192068"/>
                  </a:lnTo>
                  <a:lnTo>
                    <a:pt x="1198084" y="2180461"/>
                  </a:lnTo>
                  <a:lnTo>
                    <a:pt x="1204296" y="2166162"/>
                  </a:lnTo>
                  <a:lnTo>
                    <a:pt x="1200614" y="2157057"/>
                  </a:lnTo>
                  <a:lnTo>
                    <a:pt x="1206653" y="2142122"/>
                  </a:lnTo>
                  <a:lnTo>
                    <a:pt x="1203145" y="2133651"/>
                  </a:lnTo>
                  <a:lnTo>
                    <a:pt x="1208841" y="2119898"/>
                  </a:lnTo>
                  <a:lnTo>
                    <a:pt x="1203145" y="2107083"/>
                  </a:lnTo>
                  <a:lnTo>
                    <a:pt x="1209383" y="2093049"/>
                  </a:lnTo>
                  <a:lnTo>
                    <a:pt x="1205675" y="2084311"/>
                  </a:lnTo>
                  <a:lnTo>
                    <a:pt x="1212040" y="2069310"/>
                  </a:lnTo>
                  <a:lnTo>
                    <a:pt x="1208205" y="2060274"/>
                  </a:lnTo>
                  <a:lnTo>
                    <a:pt x="1214391" y="2045695"/>
                  </a:lnTo>
                  <a:lnTo>
                    <a:pt x="1210735" y="2036868"/>
                  </a:lnTo>
                  <a:lnTo>
                    <a:pt x="1216891" y="2022007"/>
                  </a:lnTo>
                  <a:lnTo>
                    <a:pt x="1213266" y="2013463"/>
                  </a:lnTo>
                  <a:lnTo>
                    <a:pt x="1220319" y="1996842"/>
                  </a:lnTo>
                  <a:lnTo>
                    <a:pt x="1217061" y="1988793"/>
                  </a:lnTo>
                  <a:lnTo>
                    <a:pt x="1224301" y="1970908"/>
                  </a:lnTo>
                  <a:lnTo>
                    <a:pt x="1222121" y="1965389"/>
                  </a:lnTo>
                  <a:lnTo>
                    <a:pt x="1228472" y="1949308"/>
                  </a:lnTo>
                  <a:lnTo>
                    <a:pt x="1224652" y="1940086"/>
                  </a:lnTo>
                  <a:lnTo>
                    <a:pt x="1231899" y="1922591"/>
                  </a:lnTo>
                  <a:lnTo>
                    <a:pt x="1229713" y="1917314"/>
                  </a:lnTo>
                  <a:lnTo>
                    <a:pt x="1235956" y="1902241"/>
                  </a:lnTo>
                  <a:lnTo>
                    <a:pt x="1232243" y="1893276"/>
                  </a:lnTo>
                  <a:lnTo>
                    <a:pt x="1239490" y="1875781"/>
                  </a:lnTo>
                  <a:lnTo>
                    <a:pt x="1237304" y="1870503"/>
                  </a:lnTo>
                  <a:lnTo>
                    <a:pt x="1244498" y="1853134"/>
                  </a:lnTo>
                  <a:lnTo>
                    <a:pt x="1242364" y="1847732"/>
                  </a:lnTo>
                  <a:lnTo>
                    <a:pt x="1249310" y="1830143"/>
                  </a:lnTo>
                  <a:lnTo>
                    <a:pt x="1247425" y="1825591"/>
                  </a:lnTo>
                  <a:lnTo>
                    <a:pt x="1254831" y="1807713"/>
                  </a:lnTo>
                  <a:lnTo>
                    <a:pt x="1252485" y="1802186"/>
                  </a:lnTo>
                  <a:cubicBezTo>
                    <a:pt x="1252485" y="1795024"/>
                    <a:pt x="1255459" y="1788540"/>
                    <a:pt x="1260267" y="1783847"/>
                  </a:cubicBezTo>
                  <a:lnTo>
                    <a:pt x="1260776" y="1783641"/>
                  </a:lnTo>
                  <a:lnTo>
                    <a:pt x="1258811" y="1778781"/>
                  </a:lnTo>
                  <a:lnTo>
                    <a:pt x="1266099" y="1760755"/>
                  </a:lnTo>
                  <a:lnTo>
                    <a:pt x="1263871" y="1755376"/>
                  </a:lnTo>
                  <a:lnTo>
                    <a:pt x="1271380" y="1737248"/>
                  </a:lnTo>
                  <a:lnTo>
                    <a:pt x="1268932" y="1731338"/>
                  </a:lnTo>
                  <a:lnTo>
                    <a:pt x="1275654" y="1715108"/>
                  </a:lnTo>
                  <a:lnTo>
                    <a:pt x="1273992" y="1711096"/>
                  </a:lnTo>
                  <a:cubicBezTo>
                    <a:pt x="1273992" y="1703934"/>
                    <a:pt x="1276895" y="1697450"/>
                    <a:pt x="1281589" y="1692757"/>
                  </a:cubicBezTo>
                  <a:lnTo>
                    <a:pt x="1283599" y="1691924"/>
                  </a:lnTo>
                  <a:lnTo>
                    <a:pt x="1281583" y="1687058"/>
                  </a:lnTo>
                  <a:lnTo>
                    <a:pt x="1288856" y="1669499"/>
                  </a:lnTo>
                  <a:lnTo>
                    <a:pt x="1286644" y="1664286"/>
                  </a:lnTo>
                  <a:cubicBezTo>
                    <a:pt x="1286644" y="1657124"/>
                    <a:pt x="1289617" y="1650640"/>
                    <a:pt x="1294425" y="1645947"/>
                  </a:cubicBezTo>
                  <a:lnTo>
                    <a:pt x="1295410" y="1645548"/>
                  </a:lnTo>
                  <a:lnTo>
                    <a:pt x="1294234" y="1642779"/>
                  </a:lnTo>
                  <a:cubicBezTo>
                    <a:pt x="1294234" y="1635617"/>
                    <a:pt x="1297208" y="1629133"/>
                    <a:pt x="1302016" y="1624440"/>
                  </a:cubicBezTo>
                  <a:lnTo>
                    <a:pt x="1302342" y="1624308"/>
                  </a:lnTo>
                  <a:lnTo>
                    <a:pt x="1300560" y="1620006"/>
                  </a:lnTo>
                  <a:cubicBezTo>
                    <a:pt x="1300560" y="1612844"/>
                    <a:pt x="1303462" y="1606361"/>
                    <a:pt x="1308156" y="1601667"/>
                  </a:cubicBezTo>
                  <a:lnTo>
                    <a:pt x="1309271" y="1601205"/>
                  </a:lnTo>
                  <a:lnTo>
                    <a:pt x="1308151" y="1598499"/>
                  </a:lnTo>
                  <a:cubicBezTo>
                    <a:pt x="1308151" y="1591337"/>
                    <a:pt x="1311053" y="1584853"/>
                    <a:pt x="1315747" y="1580160"/>
                  </a:cubicBezTo>
                  <a:lnTo>
                    <a:pt x="1317310" y="1579512"/>
                  </a:lnTo>
                  <a:lnTo>
                    <a:pt x="1315741" y="1575726"/>
                  </a:lnTo>
                  <a:cubicBezTo>
                    <a:pt x="1315741" y="1568564"/>
                    <a:pt x="1318645" y="1562080"/>
                    <a:pt x="1323338" y="1557387"/>
                  </a:cubicBezTo>
                  <a:lnTo>
                    <a:pt x="1324453" y="1556925"/>
                  </a:lnTo>
                  <a:lnTo>
                    <a:pt x="1323332" y="1554219"/>
                  </a:lnTo>
                  <a:cubicBezTo>
                    <a:pt x="1323332" y="1547057"/>
                    <a:pt x="1326235" y="1540574"/>
                    <a:pt x="1330929" y="1535880"/>
                  </a:cubicBezTo>
                  <a:lnTo>
                    <a:pt x="1332715" y="1535140"/>
                  </a:lnTo>
                  <a:lnTo>
                    <a:pt x="1330923" y="1530814"/>
                  </a:lnTo>
                  <a:cubicBezTo>
                    <a:pt x="1330923" y="1523478"/>
                    <a:pt x="1333896" y="1516835"/>
                    <a:pt x="1338704" y="1512027"/>
                  </a:cubicBezTo>
                  <a:lnTo>
                    <a:pt x="1340360" y="1511342"/>
                  </a:lnTo>
                  <a:lnTo>
                    <a:pt x="1339779" y="1509940"/>
                  </a:lnTo>
                  <a:cubicBezTo>
                    <a:pt x="1339779" y="1502778"/>
                    <a:pt x="1342682" y="1496294"/>
                    <a:pt x="1347376" y="1491601"/>
                  </a:cubicBezTo>
                  <a:lnTo>
                    <a:pt x="1348636" y="1491078"/>
                  </a:lnTo>
                  <a:lnTo>
                    <a:pt x="1347370" y="1487800"/>
                  </a:lnTo>
                  <a:cubicBezTo>
                    <a:pt x="1347370" y="1480113"/>
                    <a:pt x="1350273" y="1473155"/>
                    <a:pt x="1354967" y="1468119"/>
                  </a:cubicBezTo>
                  <a:lnTo>
                    <a:pt x="1355822" y="1467738"/>
                  </a:lnTo>
                  <a:lnTo>
                    <a:pt x="1354961" y="1465660"/>
                  </a:lnTo>
                  <a:cubicBezTo>
                    <a:pt x="1354961" y="1458498"/>
                    <a:pt x="1357863" y="1452014"/>
                    <a:pt x="1362557" y="1447321"/>
                  </a:cubicBezTo>
                  <a:lnTo>
                    <a:pt x="1363467" y="1446944"/>
                  </a:lnTo>
                  <a:lnTo>
                    <a:pt x="1362552" y="1444786"/>
                  </a:lnTo>
                  <a:cubicBezTo>
                    <a:pt x="1362552" y="1437449"/>
                    <a:pt x="1365596" y="1430807"/>
                    <a:pt x="1370519" y="1425999"/>
                  </a:cubicBezTo>
                  <a:lnTo>
                    <a:pt x="1373113" y="1424949"/>
                  </a:lnTo>
                  <a:lnTo>
                    <a:pt x="1372673" y="1423911"/>
                  </a:lnTo>
                  <a:cubicBezTo>
                    <a:pt x="1372673" y="1416749"/>
                    <a:pt x="1375646" y="1410265"/>
                    <a:pt x="1380454" y="1405572"/>
                  </a:cubicBezTo>
                  <a:lnTo>
                    <a:pt x="1382653" y="1404682"/>
                  </a:lnTo>
                  <a:lnTo>
                    <a:pt x="1381529" y="1401770"/>
                  </a:lnTo>
                  <a:cubicBezTo>
                    <a:pt x="1381529" y="1394084"/>
                    <a:pt x="1384432" y="1387126"/>
                    <a:pt x="1389125" y="1382089"/>
                  </a:cubicBezTo>
                  <a:lnTo>
                    <a:pt x="1392117" y="1380759"/>
                  </a:lnTo>
                  <a:lnTo>
                    <a:pt x="1391650" y="1379631"/>
                  </a:lnTo>
                  <a:cubicBezTo>
                    <a:pt x="1391650" y="1372469"/>
                    <a:pt x="1394553" y="1365985"/>
                    <a:pt x="1399247" y="1361292"/>
                  </a:cubicBezTo>
                  <a:lnTo>
                    <a:pt x="1402287" y="1360032"/>
                  </a:lnTo>
                  <a:lnTo>
                    <a:pt x="1401771" y="1358756"/>
                  </a:lnTo>
                  <a:cubicBezTo>
                    <a:pt x="1401771" y="1351419"/>
                    <a:pt x="1404674" y="1344777"/>
                    <a:pt x="1409368" y="1339969"/>
                  </a:cubicBezTo>
                  <a:lnTo>
                    <a:pt x="1410099" y="1339659"/>
                  </a:lnTo>
                  <a:lnTo>
                    <a:pt x="1409362" y="1337881"/>
                  </a:lnTo>
                  <a:cubicBezTo>
                    <a:pt x="1409362" y="1330719"/>
                    <a:pt x="1412265" y="1324235"/>
                    <a:pt x="1416959" y="1319542"/>
                  </a:cubicBezTo>
                  <a:lnTo>
                    <a:pt x="1420010" y="1318278"/>
                  </a:lnTo>
                  <a:lnTo>
                    <a:pt x="1419483" y="1317007"/>
                  </a:lnTo>
                  <a:cubicBezTo>
                    <a:pt x="1419483" y="1309670"/>
                    <a:pt x="1422457" y="1303028"/>
                    <a:pt x="1427265" y="1298220"/>
                  </a:cubicBezTo>
                  <a:lnTo>
                    <a:pt x="1431079" y="1296640"/>
                  </a:lnTo>
                  <a:lnTo>
                    <a:pt x="1430869" y="1296132"/>
                  </a:lnTo>
                  <a:cubicBezTo>
                    <a:pt x="1430869" y="1288970"/>
                    <a:pt x="1433771" y="1282486"/>
                    <a:pt x="1438465" y="1277793"/>
                  </a:cubicBezTo>
                  <a:lnTo>
                    <a:pt x="1441506" y="1276533"/>
                  </a:lnTo>
                  <a:lnTo>
                    <a:pt x="1440990" y="1275257"/>
                  </a:lnTo>
                  <a:cubicBezTo>
                    <a:pt x="1440990" y="1267920"/>
                    <a:pt x="1443893" y="1261278"/>
                    <a:pt x="1448587" y="1256470"/>
                  </a:cubicBezTo>
                  <a:lnTo>
                    <a:pt x="1451232" y="1255347"/>
                  </a:lnTo>
                  <a:lnTo>
                    <a:pt x="1458893" y="1236413"/>
                  </a:lnTo>
                  <a:lnTo>
                    <a:pt x="1461542" y="1235290"/>
                  </a:lnTo>
                  <a:lnTo>
                    <a:pt x="1469014" y="1217251"/>
                  </a:lnTo>
                  <a:lnTo>
                    <a:pt x="1472829" y="1215672"/>
                  </a:lnTo>
                  <a:lnTo>
                    <a:pt x="1472618" y="1215163"/>
                  </a:lnTo>
                  <a:cubicBezTo>
                    <a:pt x="1472618" y="1208001"/>
                    <a:pt x="1475521" y="1201517"/>
                    <a:pt x="1480215" y="1196824"/>
                  </a:cubicBezTo>
                  <a:lnTo>
                    <a:pt x="1483055" y="1195647"/>
                  </a:lnTo>
                  <a:lnTo>
                    <a:pt x="1482739" y="1194921"/>
                  </a:lnTo>
                  <a:cubicBezTo>
                    <a:pt x="1482739" y="1187759"/>
                    <a:pt x="1485783" y="1181275"/>
                    <a:pt x="1490706" y="1176582"/>
                  </a:cubicBezTo>
                  <a:lnTo>
                    <a:pt x="1496009" y="1174488"/>
                  </a:lnTo>
                  <a:lnTo>
                    <a:pt x="1503172" y="1157605"/>
                  </a:lnTo>
                  <a:lnTo>
                    <a:pt x="1506935" y="1156083"/>
                  </a:lnTo>
                  <a:lnTo>
                    <a:pt x="1506777" y="1155702"/>
                  </a:lnTo>
                  <a:cubicBezTo>
                    <a:pt x="1506777" y="1148540"/>
                    <a:pt x="1509680" y="1142056"/>
                    <a:pt x="1514374" y="1137363"/>
                  </a:cubicBezTo>
                  <a:lnTo>
                    <a:pt x="1519809" y="1135112"/>
                  </a:lnTo>
                  <a:lnTo>
                    <a:pt x="1519429" y="1134194"/>
                  </a:lnTo>
                  <a:cubicBezTo>
                    <a:pt x="1519429" y="1127032"/>
                    <a:pt x="1522331" y="1120549"/>
                    <a:pt x="1527025" y="1115855"/>
                  </a:cubicBezTo>
                  <a:lnTo>
                    <a:pt x="1530387" y="1114462"/>
                  </a:lnTo>
                  <a:lnTo>
                    <a:pt x="1537146" y="1098143"/>
                  </a:lnTo>
                  <a:lnTo>
                    <a:pt x="1542589" y="1095889"/>
                  </a:lnTo>
                  <a:lnTo>
                    <a:pt x="1542201" y="1094975"/>
                  </a:lnTo>
                  <a:cubicBezTo>
                    <a:pt x="1542201" y="1087813"/>
                    <a:pt x="1545174" y="1081329"/>
                    <a:pt x="1549982" y="1076636"/>
                  </a:cubicBezTo>
                  <a:lnTo>
                    <a:pt x="1557663" y="1073530"/>
                  </a:lnTo>
                  <a:lnTo>
                    <a:pt x="1563713" y="1058924"/>
                  </a:lnTo>
                  <a:lnTo>
                    <a:pt x="1566313" y="1057846"/>
                  </a:lnTo>
                  <a:lnTo>
                    <a:pt x="1566238" y="1057654"/>
                  </a:lnTo>
                  <a:cubicBezTo>
                    <a:pt x="1566238" y="1049967"/>
                    <a:pt x="1569141" y="1043009"/>
                    <a:pt x="1573835" y="1037972"/>
                  </a:cubicBezTo>
                  <a:lnTo>
                    <a:pt x="1580102" y="1035186"/>
                  </a:lnTo>
                  <a:lnTo>
                    <a:pt x="1586671" y="1019705"/>
                  </a:lnTo>
                  <a:lnTo>
                    <a:pt x="1594003" y="1016740"/>
                  </a:lnTo>
                  <a:lnTo>
                    <a:pt x="1600403" y="1000912"/>
                  </a:lnTo>
                  <a:lnTo>
                    <a:pt x="1606758" y="998216"/>
                  </a:lnTo>
                  <a:lnTo>
                    <a:pt x="1613054" y="983016"/>
                  </a:lnTo>
                  <a:lnTo>
                    <a:pt x="1619510" y="980342"/>
                  </a:lnTo>
                  <a:lnTo>
                    <a:pt x="1625891" y="965305"/>
                  </a:lnTo>
                  <a:lnTo>
                    <a:pt x="1632297" y="962715"/>
                  </a:lnTo>
                  <a:lnTo>
                    <a:pt x="1639622" y="944167"/>
                  </a:lnTo>
                  <a:lnTo>
                    <a:pt x="1649001" y="940093"/>
                  </a:lnTo>
                  <a:lnTo>
                    <a:pt x="1654803" y="926085"/>
                  </a:lnTo>
                  <a:lnTo>
                    <a:pt x="1660608" y="923681"/>
                  </a:lnTo>
                  <a:lnTo>
                    <a:pt x="1667639" y="907108"/>
                  </a:lnTo>
                  <a:lnTo>
                    <a:pt x="1675831" y="903796"/>
                  </a:lnTo>
                  <a:lnTo>
                    <a:pt x="1681371" y="889767"/>
                  </a:lnTo>
                  <a:lnTo>
                    <a:pt x="1690897" y="885629"/>
                  </a:lnTo>
                  <a:lnTo>
                    <a:pt x="1696553" y="870974"/>
                  </a:lnTo>
                  <a:lnTo>
                    <a:pt x="1704144" y="867600"/>
                  </a:lnTo>
                  <a:lnTo>
                    <a:pt x="1709389" y="855237"/>
                  </a:lnTo>
                  <a:lnTo>
                    <a:pt x="1719746" y="851049"/>
                  </a:lnTo>
                  <a:lnTo>
                    <a:pt x="1725651" y="836446"/>
                  </a:lnTo>
                  <a:lnTo>
                    <a:pt x="1732006" y="833750"/>
                  </a:lnTo>
                  <a:lnTo>
                    <a:pt x="1738302" y="818549"/>
                  </a:lnTo>
                  <a:lnTo>
                    <a:pt x="1748334" y="814393"/>
                  </a:lnTo>
                  <a:lnTo>
                    <a:pt x="1753669" y="801208"/>
                  </a:lnTo>
                  <a:lnTo>
                    <a:pt x="1764945" y="796425"/>
                  </a:lnTo>
                  <a:lnTo>
                    <a:pt x="1769931" y="784390"/>
                  </a:lnTo>
                  <a:lnTo>
                    <a:pt x="1776428" y="781699"/>
                  </a:lnTo>
                  <a:lnTo>
                    <a:pt x="1782953" y="766678"/>
                  </a:lnTo>
                  <a:lnTo>
                    <a:pt x="1792829" y="762777"/>
                  </a:lnTo>
                  <a:lnTo>
                    <a:pt x="1797949" y="750416"/>
                  </a:lnTo>
                  <a:lnTo>
                    <a:pt x="1808629" y="745992"/>
                  </a:lnTo>
                  <a:lnTo>
                    <a:pt x="1814210" y="732519"/>
                  </a:lnTo>
                  <a:lnTo>
                    <a:pt x="1825038" y="728034"/>
                  </a:lnTo>
                  <a:lnTo>
                    <a:pt x="1829577" y="717337"/>
                  </a:lnTo>
                  <a:lnTo>
                    <a:pt x="1840928" y="712748"/>
                  </a:lnTo>
                  <a:lnTo>
                    <a:pt x="1845839" y="700891"/>
                  </a:lnTo>
                  <a:lnTo>
                    <a:pt x="1855942" y="696706"/>
                  </a:lnTo>
                  <a:lnTo>
                    <a:pt x="1861391" y="683550"/>
                  </a:lnTo>
                  <a:lnTo>
                    <a:pt x="1874232" y="678231"/>
                  </a:lnTo>
                  <a:lnTo>
                    <a:pt x="1878918" y="666917"/>
                  </a:lnTo>
                  <a:lnTo>
                    <a:pt x="1890863" y="661969"/>
                  </a:lnTo>
                  <a:lnTo>
                    <a:pt x="1895179" y="651550"/>
                  </a:lnTo>
                  <a:lnTo>
                    <a:pt x="1905914" y="647103"/>
                  </a:lnTo>
                  <a:lnTo>
                    <a:pt x="1910361" y="636369"/>
                  </a:lnTo>
                  <a:lnTo>
                    <a:pt x="1922397" y="631383"/>
                  </a:lnTo>
                  <a:lnTo>
                    <a:pt x="1927179" y="620107"/>
                  </a:lnTo>
                  <a:lnTo>
                    <a:pt x="1940364" y="614772"/>
                  </a:lnTo>
                  <a:lnTo>
                    <a:pt x="1944520" y="604741"/>
                  </a:lnTo>
                  <a:lnTo>
                    <a:pt x="1955537" y="600176"/>
                  </a:lnTo>
                  <a:lnTo>
                    <a:pt x="1956591" y="597806"/>
                  </a:lnTo>
                  <a:lnTo>
                    <a:pt x="1943241" y="603204"/>
                  </a:lnTo>
                  <a:lnTo>
                    <a:pt x="1939448" y="613029"/>
                  </a:lnTo>
                  <a:lnTo>
                    <a:pt x="1927546" y="618320"/>
                  </a:lnTo>
                  <a:lnTo>
                    <a:pt x="1924267" y="626237"/>
                  </a:lnTo>
                  <a:lnTo>
                    <a:pt x="1908950" y="632581"/>
                  </a:lnTo>
                  <a:lnTo>
                    <a:pt x="1905290" y="641419"/>
                  </a:lnTo>
                  <a:lnTo>
                    <a:pt x="1894952" y="645701"/>
                  </a:lnTo>
                  <a:lnTo>
                    <a:pt x="1890108" y="657680"/>
                  </a:lnTo>
                  <a:lnTo>
                    <a:pt x="1879130" y="662339"/>
                  </a:lnTo>
                  <a:lnTo>
                    <a:pt x="1874370" y="673047"/>
                  </a:lnTo>
                  <a:lnTo>
                    <a:pt x="1859929" y="678620"/>
                  </a:lnTo>
                  <a:lnTo>
                    <a:pt x="1855949" y="688228"/>
                  </a:lnTo>
                  <a:lnTo>
                    <a:pt x="1845611" y="692510"/>
                  </a:lnTo>
                  <a:lnTo>
                    <a:pt x="1840767" y="704490"/>
                  </a:lnTo>
                  <a:lnTo>
                    <a:pt x="1830778" y="708729"/>
                  </a:lnTo>
                  <a:lnTo>
                    <a:pt x="1825401" y="722018"/>
                  </a:lnTo>
                  <a:lnTo>
                    <a:pt x="1813488" y="727069"/>
                  </a:lnTo>
                  <a:lnTo>
                    <a:pt x="1809139" y="737569"/>
                  </a:lnTo>
                  <a:lnTo>
                    <a:pt x="1798963" y="741785"/>
                  </a:lnTo>
                  <a:lnTo>
                    <a:pt x="1793772" y="754015"/>
                  </a:lnTo>
                  <a:lnTo>
                    <a:pt x="1781793" y="758859"/>
                  </a:lnTo>
                  <a:lnTo>
                    <a:pt x="1777511" y="769197"/>
                  </a:lnTo>
                  <a:lnTo>
                    <a:pt x="1768402" y="772970"/>
                  </a:lnTo>
                  <a:lnTo>
                    <a:pt x="1762329" y="787989"/>
                  </a:lnTo>
                  <a:lnTo>
                    <a:pt x="1751541" y="792566"/>
                  </a:lnTo>
                  <a:lnTo>
                    <a:pt x="1746963" y="803356"/>
                  </a:lnTo>
                  <a:lnTo>
                    <a:pt x="1736242" y="807691"/>
                  </a:lnTo>
                  <a:lnTo>
                    <a:pt x="1730701" y="821068"/>
                  </a:lnTo>
                  <a:lnTo>
                    <a:pt x="1721336" y="824947"/>
                  </a:lnTo>
                  <a:lnTo>
                    <a:pt x="1715519" y="839676"/>
                  </a:lnTo>
                  <a:lnTo>
                    <a:pt x="1707872" y="842998"/>
                  </a:lnTo>
                  <a:lnTo>
                    <a:pt x="1702682" y="855227"/>
                  </a:lnTo>
                  <a:lnTo>
                    <a:pt x="1692326" y="859415"/>
                  </a:lnTo>
                  <a:lnTo>
                    <a:pt x="1686421" y="874019"/>
                  </a:lnTo>
                  <a:lnTo>
                    <a:pt x="1676942" y="878041"/>
                  </a:lnTo>
                  <a:lnTo>
                    <a:pt x="1671054" y="891916"/>
                  </a:lnTo>
                  <a:lnTo>
                    <a:pt x="1663209" y="895088"/>
                  </a:lnTo>
                  <a:lnTo>
                    <a:pt x="1657323" y="910337"/>
                  </a:lnTo>
                  <a:lnTo>
                    <a:pt x="1650450" y="913391"/>
                  </a:lnTo>
                  <a:lnTo>
                    <a:pt x="1644302" y="928235"/>
                  </a:lnTo>
                  <a:lnTo>
                    <a:pt x="1634113" y="932456"/>
                  </a:lnTo>
                  <a:lnTo>
                    <a:pt x="1629305" y="943787"/>
                  </a:lnTo>
                  <a:lnTo>
                    <a:pt x="1622252" y="946638"/>
                  </a:lnTo>
                  <a:lnTo>
                    <a:pt x="1615573" y="962763"/>
                  </a:lnTo>
                  <a:lnTo>
                    <a:pt x="1609831" y="965142"/>
                  </a:lnTo>
                  <a:lnTo>
                    <a:pt x="1602922" y="982636"/>
                  </a:lnTo>
                  <a:lnTo>
                    <a:pt x="1597267" y="985092"/>
                  </a:lnTo>
                  <a:lnTo>
                    <a:pt x="1590271" y="1001983"/>
                  </a:lnTo>
                  <a:lnTo>
                    <a:pt x="1582233" y="1005312"/>
                  </a:lnTo>
                  <a:lnTo>
                    <a:pt x="1575985" y="1019695"/>
                  </a:lnTo>
                  <a:lnTo>
                    <a:pt x="1570360" y="1021917"/>
                  </a:lnTo>
                  <a:lnTo>
                    <a:pt x="1563333" y="1038486"/>
                  </a:lnTo>
                  <a:lnTo>
                    <a:pt x="1557485" y="1040852"/>
                  </a:lnTo>
                  <a:lnTo>
                    <a:pt x="1551052" y="1056383"/>
                  </a:lnTo>
                  <a:lnTo>
                    <a:pt x="1545607" y="1058639"/>
                  </a:lnTo>
                  <a:lnTo>
                    <a:pt x="1538215" y="1077335"/>
                  </a:lnTo>
                  <a:lnTo>
                    <a:pt x="1530700" y="1080596"/>
                  </a:lnTo>
                  <a:lnTo>
                    <a:pt x="1524483" y="1095602"/>
                  </a:lnTo>
                  <a:lnTo>
                    <a:pt x="1518068" y="1098259"/>
                  </a:lnTo>
                  <a:lnTo>
                    <a:pt x="1511832" y="1113314"/>
                  </a:lnTo>
                  <a:lnTo>
                    <a:pt x="1508542" y="1114677"/>
                  </a:lnTo>
                  <a:lnTo>
                    <a:pt x="1509308" y="1116483"/>
                  </a:lnTo>
                  <a:cubicBezTo>
                    <a:pt x="1509308" y="1123645"/>
                    <a:pt x="1506334" y="1130128"/>
                    <a:pt x="1501526" y="1134822"/>
                  </a:cubicBezTo>
                  <a:lnTo>
                    <a:pt x="1493845" y="1137927"/>
                  </a:lnTo>
                  <a:lnTo>
                    <a:pt x="1487795" y="1152534"/>
                  </a:lnTo>
                  <a:lnTo>
                    <a:pt x="1484520" y="1153891"/>
                  </a:lnTo>
                  <a:lnTo>
                    <a:pt x="1485270" y="1155702"/>
                  </a:lnTo>
                  <a:cubicBezTo>
                    <a:pt x="1485270" y="1162864"/>
                    <a:pt x="1482367" y="1169348"/>
                    <a:pt x="1477674" y="1174041"/>
                  </a:cubicBezTo>
                  <a:lnTo>
                    <a:pt x="1472521" y="1176175"/>
                  </a:lnTo>
                  <a:lnTo>
                    <a:pt x="1464837" y="1194283"/>
                  </a:lnTo>
                  <a:lnTo>
                    <a:pt x="1460824" y="1195906"/>
                  </a:lnTo>
                  <a:lnTo>
                    <a:pt x="1453636" y="1213260"/>
                  </a:lnTo>
                  <a:lnTo>
                    <a:pt x="1450808" y="1214432"/>
                  </a:lnTo>
                  <a:lnTo>
                    <a:pt x="1451111" y="1215163"/>
                  </a:lnTo>
                  <a:cubicBezTo>
                    <a:pt x="1451111" y="1222325"/>
                    <a:pt x="1448208" y="1228809"/>
                    <a:pt x="1443515" y="1233502"/>
                  </a:cubicBezTo>
                  <a:lnTo>
                    <a:pt x="1438307" y="1235660"/>
                  </a:lnTo>
                  <a:lnTo>
                    <a:pt x="1438460" y="1236038"/>
                  </a:lnTo>
                  <a:cubicBezTo>
                    <a:pt x="1438460" y="1243375"/>
                    <a:pt x="1435557" y="1250016"/>
                    <a:pt x="1430863" y="1254824"/>
                  </a:cubicBezTo>
                  <a:lnTo>
                    <a:pt x="1428219" y="1255947"/>
                  </a:lnTo>
                  <a:lnTo>
                    <a:pt x="1420557" y="1274882"/>
                  </a:lnTo>
                  <a:lnTo>
                    <a:pt x="1416389" y="1276650"/>
                  </a:lnTo>
                  <a:lnTo>
                    <a:pt x="1409357" y="1294043"/>
                  </a:lnTo>
                  <a:lnTo>
                    <a:pt x="1406473" y="1295266"/>
                  </a:lnTo>
                  <a:lnTo>
                    <a:pt x="1406832" y="1296132"/>
                  </a:lnTo>
                  <a:cubicBezTo>
                    <a:pt x="1406832" y="1303294"/>
                    <a:pt x="1403929" y="1309778"/>
                    <a:pt x="1399235" y="1314471"/>
                  </a:cubicBezTo>
                  <a:lnTo>
                    <a:pt x="1398326" y="1314848"/>
                  </a:lnTo>
                  <a:lnTo>
                    <a:pt x="1399242" y="1317007"/>
                  </a:lnTo>
                  <a:cubicBezTo>
                    <a:pt x="1399242" y="1324343"/>
                    <a:pt x="1396198" y="1330985"/>
                    <a:pt x="1391275" y="1335793"/>
                  </a:cubicBezTo>
                  <a:lnTo>
                    <a:pt x="1388680" y="1336842"/>
                  </a:lnTo>
                  <a:lnTo>
                    <a:pt x="1389121" y="1337881"/>
                  </a:lnTo>
                  <a:cubicBezTo>
                    <a:pt x="1389121" y="1345043"/>
                    <a:pt x="1386147" y="1351527"/>
                    <a:pt x="1381339" y="1356220"/>
                  </a:cubicBezTo>
                  <a:lnTo>
                    <a:pt x="1377360" y="1357829"/>
                  </a:lnTo>
                  <a:lnTo>
                    <a:pt x="1377734" y="1358756"/>
                  </a:lnTo>
                  <a:cubicBezTo>
                    <a:pt x="1377734" y="1366092"/>
                    <a:pt x="1374831" y="1372734"/>
                    <a:pt x="1370138" y="1377542"/>
                  </a:cubicBezTo>
                  <a:lnTo>
                    <a:pt x="1367255" y="1378765"/>
                  </a:lnTo>
                  <a:lnTo>
                    <a:pt x="1367613" y="1379631"/>
                  </a:lnTo>
                  <a:cubicBezTo>
                    <a:pt x="1367613" y="1386793"/>
                    <a:pt x="1364710" y="1393277"/>
                    <a:pt x="1360017" y="1397970"/>
                  </a:cubicBezTo>
                  <a:lnTo>
                    <a:pt x="1358757" y="1398492"/>
                  </a:lnTo>
                  <a:lnTo>
                    <a:pt x="1360022" y="1401770"/>
                  </a:lnTo>
                  <a:cubicBezTo>
                    <a:pt x="1360022" y="1409456"/>
                    <a:pt x="1357119" y="1416414"/>
                    <a:pt x="1352426" y="1421452"/>
                  </a:cubicBezTo>
                  <a:lnTo>
                    <a:pt x="1349433" y="1422782"/>
                  </a:lnTo>
                  <a:lnTo>
                    <a:pt x="1349901" y="1423911"/>
                  </a:lnTo>
                  <a:cubicBezTo>
                    <a:pt x="1349901" y="1431073"/>
                    <a:pt x="1346998" y="1437557"/>
                    <a:pt x="1342305" y="1442250"/>
                  </a:cubicBezTo>
                  <a:lnTo>
                    <a:pt x="1341413" y="1442620"/>
                  </a:lnTo>
                  <a:lnTo>
                    <a:pt x="1342310" y="1444786"/>
                  </a:lnTo>
                  <a:cubicBezTo>
                    <a:pt x="1342310" y="1452122"/>
                    <a:pt x="1339336" y="1458764"/>
                    <a:pt x="1334528" y="1463572"/>
                  </a:cubicBezTo>
                  <a:lnTo>
                    <a:pt x="1332850" y="1464268"/>
                  </a:lnTo>
                  <a:lnTo>
                    <a:pt x="1333455" y="1465660"/>
                  </a:lnTo>
                  <a:cubicBezTo>
                    <a:pt x="1333455" y="1472822"/>
                    <a:pt x="1330411" y="1479306"/>
                    <a:pt x="1325488" y="1483999"/>
                  </a:cubicBezTo>
                  <a:lnTo>
                    <a:pt x="1322345" y="1485240"/>
                  </a:lnTo>
                  <a:lnTo>
                    <a:pt x="1323333" y="1487800"/>
                  </a:lnTo>
                  <a:cubicBezTo>
                    <a:pt x="1323333" y="1495485"/>
                    <a:pt x="1320430" y="1502443"/>
                    <a:pt x="1315737" y="1507481"/>
                  </a:cubicBezTo>
                  <a:lnTo>
                    <a:pt x="1314881" y="1507861"/>
                  </a:lnTo>
                  <a:lnTo>
                    <a:pt x="1315742" y="1509940"/>
                  </a:lnTo>
                  <a:cubicBezTo>
                    <a:pt x="1315742" y="1517102"/>
                    <a:pt x="1312839" y="1523586"/>
                    <a:pt x="1308146" y="1528279"/>
                  </a:cubicBezTo>
                  <a:lnTo>
                    <a:pt x="1307254" y="1528649"/>
                  </a:lnTo>
                  <a:lnTo>
                    <a:pt x="1308151" y="1530814"/>
                  </a:lnTo>
                  <a:cubicBezTo>
                    <a:pt x="1308151" y="1538151"/>
                    <a:pt x="1305177" y="1544793"/>
                    <a:pt x="1300369" y="1549601"/>
                  </a:cubicBezTo>
                  <a:lnTo>
                    <a:pt x="1298865" y="1550224"/>
                  </a:lnTo>
                  <a:lnTo>
                    <a:pt x="1300561" y="1554219"/>
                  </a:lnTo>
                  <a:cubicBezTo>
                    <a:pt x="1300561" y="1561382"/>
                    <a:pt x="1297587" y="1567865"/>
                    <a:pt x="1292779" y="1572559"/>
                  </a:cubicBezTo>
                  <a:lnTo>
                    <a:pt x="1290734" y="1573386"/>
                  </a:lnTo>
                  <a:lnTo>
                    <a:pt x="1291704" y="1575726"/>
                  </a:lnTo>
                  <a:cubicBezTo>
                    <a:pt x="1291704" y="1582888"/>
                    <a:pt x="1288801" y="1589372"/>
                    <a:pt x="1284108" y="1594065"/>
                  </a:cubicBezTo>
                  <a:lnTo>
                    <a:pt x="1282545" y="1594713"/>
                  </a:lnTo>
                  <a:lnTo>
                    <a:pt x="1284113" y="1598499"/>
                  </a:lnTo>
                  <a:lnTo>
                    <a:pt x="1277129" y="1615361"/>
                  </a:lnTo>
                  <a:lnTo>
                    <a:pt x="1279053" y="1620006"/>
                  </a:lnTo>
                  <a:cubicBezTo>
                    <a:pt x="1279053" y="1627169"/>
                    <a:pt x="1276149" y="1633652"/>
                    <a:pt x="1271456" y="1638346"/>
                  </a:cubicBezTo>
                  <a:lnTo>
                    <a:pt x="1269894" y="1638993"/>
                  </a:lnTo>
                  <a:lnTo>
                    <a:pt x="1271462" y="1642779"/>
                  </a:lnTo>
                  <a:lnTo>
                    <a:pt x="1264410" y="1659805"/>
                  </a:lnTo>
                  <a:lnTo>
                    <a:pt x="1266401" y="1664286"/>
                  </a:lnTo>
                  <a:cubicBezTo>
                    <a:pt x="1266401" y="1671448"/>
                    <a:pt x="1263286" y="1677932"/>
                    <a:pt x="1258249" y="1682625"/>
                  </a:cubicBezTo>
                  <a:lnTo>
                    <a:pt x="1257115" y="1683062"/>
                  </a:lnTo>
                  <a:lnTo>
                    <a:pt x="1258811" y="1687058"/>
                  </a:lnTo>
                  <a:cubicBezTo>
                    <a:pt x="1258811" y="1694220"/>
                    <a:pt x="1255837" y="1700704"/>
                    <a:pt x="1251029" y="1705397"/>
                  </a:cubicBezTo>
                  <a:lnTo>
                    <a:pt x="1250255" y="1705711"/>
                  </a:lnTo>
                  <a:lnTo>
                    <a:pt x="1252485" y="1711096"/>
                  </a:lnTo>
                  <a:cubicBezTo>
                    <a:pt x="1252485" y="1718258"/>
                    <a:pt x="1249582" y="1724742"/>
                    <a:pt x="1244889" y="1729435"/>
                  </a:cubicBezTo>
                  <a:lnTo>
                    <a:pt x="1244221" y="1729712"/>
                  </a:lnTo>
                  <a:lnTo>
                    <a:pt x="1244895" y="1731338"/>
                  </a:lnTo>
                  <a:lnTo>
                    <a:pt x="1237386" y="1749466"/>
                  </a:lnTo>
                  <a:lnTo>
                    <a:pt x="1239834" y="1755376"/>
                  </a:lnTo>
                  <a:lnTo>
                    <a:pt x="1232485" y="1773119"/>
                  </a:lnTo>
                  <a:lnTo>
                    <a:pt x="1234773" y="1778781"/>
                  </a:lnTo>
                  <a:lnTo>
                    <a:pt x="1227485" y="1796807"/>
                  </a:lnTo>
                  <a:lnTo>
                    <a:pt x="1229713" y="1802186"/>
                  </a:lnTo>
                  <a:lnTo>
                    <a:pt x="1222336" y="1819996"/>
                  </a:lnTo>
                  <a:lnTo>
                    <a:pt x="1224653" y="1825591"/>
                  </a:lnTo>
                  <a:lnTo>
                    <a:pt x="1217561" y="1842712"/>
                  </a:lnTo>
                  <a:lnTo>
                    <a:pt x="1219593" y="1847732"/>
                  </a:lnTo>
                  <a:cubicBezTo>
                    <a:pt x="1219593" y="1855243"/>
                    <a:pt x="1216618" y="1862043"/>
                    <a:pt x="1211811" y="1866966"/>
                  </a:cubicBezTo>
                  <a:lnTo>
                    <a:pt x="1211803" y="1866969"/>
                  </a:lnTo>
                  <a:lnTo>
                    <a:pt x="1213267" y="1870503"/>
                  </a:lnTo>
                  <a:lnTo>
                    <a:pt x="1207285" y="1884944"/>
                  </a:lnTo>
                  <a:lnTo>
                    <a:pt x="1210736" y="1893276"/>
                  </a:lnTo>
                  <a:lnTo>
                    <a:pt x="1203227" y="1911404"/>
                  </a:lnTo>
                  <a:lnTo>
                    <a:pt x="1205676" y="1917314"/>
                  </a:lnTo>
                  <a:lnTo>
                    <a:pt x="1199694" y="1931754"/>
                  </a:lnTo>
                  <a:lnTo>
                    <a:pt x="1203145" y="1940086"/>
                  </a:lnTo>
                  <a:cubicBezTo>
                    <a:pt x="1203145" y="1947248"/>
                    <a:pt x="1200242" y="1953732"/>
                    <a:pt x="1195549" y="1958425"/>
                  </a:cubicBezTo>
                  <a:lnTo>
                    <a:pt x="1195364" y="1958502"/>
                  </a:lnTo>
                  <a:lnTo>
                    <a:pt x="1198084" y="1965389"/>
                  </a:lnTo>
                  <a:lnTo>
                    <a:pt x="1192236" y="1980197"/>
                  </a:lnTo>
                  <a:lnTo>
                    <a:pt x="1195554" y="1988793"/>
                  </a:lnTo>
                  <a:lnTo>
                    <a:pt x="1189405" y="2004726"/>
                  </a:lnTo>
                  <a:lnTo>
                    <a:pt x="1193023" y="2013463"/>
                  </a:lnTo>
                  <a:lnTo>
                    <a:pt x="1186954" y="2028116"/>
                  </a:lnTo>
                  <a:lnTo>
                    <a:pt x="1190493" y="2036868"/>
                  </a:lnTo>
                  <a:lnTo>
                    <a:pt x="1184372" y="2052006"/>
                  </a:lnTo>
                  <a:lnTo>
                    <a:pt x="1187964" y="2060274"/>
                  </a:lnTo>
                  <a:lnTo>
                    <a:pt x="1181571" y="2074988"/>
                  </a:lnTo>
                  <a:lnTo>
                    <a:pt x="1185433" y="2084311"/>
                  </a:lnTo>
                  <a:lnTo>
                    <a:pt x="1179410" y="2098851"/>
                  </a:lnTo>
                  <a:lnTo>
                    <a:pt x="1182903" y="2107083"/>
                  </a:lnTo>
                  <a:lnTo>
                    <a:pt x="1176001" y="2123349"/>
                  </a:lnTo>
                  <a:lnTo>
                    <a:pt x="1180373" y="2133651"/>
                  </a:lnTo>
                  <a:lnTo>
                    <a:pt x="1174186" y="2148231"/>
                  </a:lnTo>
                  <a:lnTo>
                    <a:pt x="1177843" y="2157057"/>
                  </a:lnTo>
                  <a:lnTo>
                    <a:pt x="1172937" y="2168900"/>
                  </a:lnTo>
                  <a:lnTo>
                    <a:pt x="1177843" y="2180461"/>
                  </a:lnTo>
                  <a:lnTo>
                    <a:pt x="1171484" y="2195447"/>
                  </a:lnTo>
                  <a:lnTo>
                    <a:pt x="1175312" y="2205131"/>
                  </a:lnTo>
                  <a:lnTo>
                    <a:pt x="1170263" y="2217901"/>
                  </a:lnTo>
                  <a:lnTo>
                    <a:pt x="1175312" y="2229802"/>
                  </a:lnTo>
                  <a:lnTo>
                    <a:pt x="1170213" y="2241820"/>
                  </a:lnTo>
                  <a:lnTo>
                    <a:pt x="1175312" y="2253839"/>
                  </a:lnTo>
                  <a:lnTo>
                    <a:pt x="1169944" y="2266490"/>
                  </a:lnTo>
                  <a:lnTo>
                    <a:pt x="1175312" y="2279142"/>
                  </a:lnTo>
                  <a:lnTo>
                    <a:pt x="1170213" y="2291161"/>
                  </a:lnTo>
                  <a:lnTo>
                    <a:pt x="1175312" y="2303180"/>
                  </a:lnTo>
                  <a:cubicBezTo>
                    <a:pt x="1175312" y="2317504"/>
                    <a:pt x="1163417" y="2329115"/>
                    <a:pt x="1148744" y="2329115"/>
                  </a:cubicBezTo>
                  <a:cubicBezTo>
                    <a:pt x="1134071" y="2329115"/>
                    <a:pt x="1122176" y="2317504"/>
                    <a:pt x="1122176" y="2303180"/>
                  </a:cubicBezTo>
                  <a:lnTo>
                    <a:pt x="1127275" y="2291161"/>
                  </a:lnTo>
                  <a:lnTo>
                    <a:pt x="1122176" y="2279142"/>
                  </a:lnTo>
                  <a:lnTo>
                    <a:pt x="1127544" y="2266490"/>
                  </a:lnTo>
                  <a:lnTo>
                    <a:pt x="1122176" y="2253839"/>
                  </a:lnTo>
                  <a:lnTo>
                    <a:pt x="1127275" y="2241820"/>
                  </a:lnTo>
                  <a:lnTo>
                    <a:pt x="1122176" y="2229802"/>
                  </a:lnTo>
                  <a:lnTo>
                    <a:pt x="1127225" y="2217901"/>
                  </a:lnTo>
                  <a:lnTo>
                    <a:pt x="1122176" y="2205131"/>
                  </a:lnTo>
                  <a:lnTo>
                    <a:pt x="1128445" y="2189274"/>
                  </a:lnTo>
                  <a:lnTo>
                    <a:pt x="1124706" y="2180461"/>
                  </a:lnTo>
                  <a:lnTo>
                    <a:pt x="1129612" y="2168900"/>
                  </a:lnTo>
                  <a:lnTo>
                    <a:pt x="1124706" y="2157057"/>
                  </a:lnTo>
                  <a:lnTo>
                    <a:pt x="1130862" y="2142195"/>
                  </a:lnTo>
                  <a:lnTo>
                    <a:pt x="1127237" y="2133651"/>
                  </a:lnTo>
                  <a:lnTo>
                    <a:pt x="1134138" y="2117385"/>
                  </a:lnTo>
                  <a:lnTo>
                    <a:pt x="1129767" y="2107083"/>
                  </a:lnTo>
                  <a:lnTo>
                    <a:pt x="1136460" y="2091309"/>
                  </a:lnTo>
                  <a:lnTo>
                    <a:pt x="1133562" y="2084311"/>
                  </a:lnTo>
                  <a:lnTo>
                    <a:pt x="1138658" y="2072006"/>
                  </a:lnTo>
                  <a:lnTo>
                    <a:pt x="1133562" y="2060274"/>
                  </a:lnTo>
                  <a:lnTo>
                    <a:pt x="1141084" y="2042957"/>
                  </a:lnTo>
                  <a:lnTo>
                    <a:pt x="1138622" y="2036868"/>
                  </a:lnTo>
                  <a:lnTo>
                    <a:pt x="1144661" y="2021934"/>
                  </a:lnTo>
                  <a:lnTo>
                    <a:pt x="1141153" y="2013463"/>
                  </a:lnTo>
                  <a:lnTo>
                    <a:pt x="1147391" y="1998401"/>
                  </a:lnTo>
                  <a:lnTo>
                    <a:pt x="1143683" y="1988793"/>
                  </a:lnTo>
                  <a:lnTo>
                    <a:pt x="1149502" y="1973716"/>
                  </a:lnTo>
                  <a:lnTo>
                    <a:pt x="1146213" y="1965389"/>
                  </a:lnTo>
                  <a:lnTo>
                    <a:pt x="1153799" y="1946181"/>
                  </a:lnTo>
                  <a:lnTo>
                    <a:pt x="1151274" y="1940086"/>
                  </a:lnTo>
                  <a:lnTo>
                    <a:pt x="1157255" y="1925646"/>
                  </a:lnTo>
                  <a:lnTo>
                    <a:pt x="1153805" y="1917314"/>
                  </a:lnTo>
                  <a:lnTo>
                    <a:pt x="1161313" y="1899186"/>
                  </a:lnTo>
                  <a:lnTo>
                    <a:pt x="1158865" y="1893276"/>
                  </a:lnTo>
                  <a:lnTo>
                    <a:pt x="1164846" y="1878835"/>
                  </a:lnTo>
                  <a:lnTo>
                    <a:pt x="1161395" y="1870503"/>
                  </a:lnTo>
                  <a:lnTo>
                    <a:pt x="1168616" y="1853070"/>
                  </a:lnTo>
                  <a:lnTo>
                    <a:pt x="1166456" y="1847732"/>
                  </a:lnTo>
                  <a:lnTo>
                    <a:pt x="1173488" y="1830351"/>
                  </a:lnTo>
                  <a:lnTo>
                    <a:pt x="1171517" y="1825591"/>
                  </a:lnTo>
                  <a:cubicBezTo>
                    <a:pt x="1171517" y="1818255"/>
                    <a:pt x="1174490" y="1811612"/>
                    <a:pt x="1179298" y="1806804"/>
                  </a:cubicBezTo>
                  <a:lnTo>
                    <a:pt x="1179688" y="1806643"/>
                  </a:lnTo>
                  <a:lnTo>
                    <a:pt x="1177842" y="1802186"/>
                  </a:lnTo>
                  <a:lnTo>
                    <a:pt x="1185191" y="1784442"/>
                  </a:lnTo>
                  <a:lnTo>
                    <a:pt x="1182902" y="1778781"/>
                  </a:lnTo>
                  <a:lnTo>
                    <a:pt x="1190191" y="1760755"/>
                  </a:lnTo>
                  <a:lnTo>
                    <a:pt x="1187963" y="1755376"/>
                  </a:lnTo>
                  <a:lnTo>
                    <a:pt x="1195472" y="1737248"/>
                  </a:lnTo>
                  <a:lnTo>
                    <a:pt x="1193023" y="1731338"/>
                  </a:lnTo>
                  <a:cubicBezTo>
                    <a:pt x="1193023" y="1724176"/>
                    <a:pt x="1195926" y="1717692"/>
                    <a:pt x="1200620" y="1712999"/>
                  </a:cubicBezTo>
                  <a:lnTo>
                    <a:pt x="1201288" y="1712722"/>
                  </a:lnTo>
                  <a:lnTo>
                    <a:pt x="1200614" y="1711096"/>
                  </a:lnTo>
                  <a:lnTo>
                    <a:pt x="1208153" y="1692897"/>
                  </a:lnTo>
                  <a:lnTo>
                    <a:pt x="1205675" y="1687058"/>
                  </a:lnTo>
                  <a:lnTo>
                    <a:pt x="1213090" y="1669583"/>
                  </a:lnTo>
                  <a:lnTo>
                    <a:pt x="1210735" y="1664286"/>
                  </a:lnTo>
                  <a:cubicBezTo>
                    <a:pt x="1210735" y="1657124"/>
                    <a:pt x="1213851" y="1650640"/>
                    <a:pt x="1218887" y="1645947"/>
                  </a:cubicBezTo>
                  <a:lnTo>
                    <a:pt x="1220625" y="1645276"/>
                  </a:lnTo>
                  <a:lnTo>
                    <a:pt x="1219591" y="1642779"/>
                  </a:lnTo>
                  <a:cubicBezTo>
                    <a:pt x="1219591" y="1635617"/>
                    <a:pt x="1222493" y="1629133"/>
                    <a:pt x="1227187" y="1624440"/>
                  </a:cubicBezTo>
                  <a:lnTo>
                    <a:pt x="1228750" y="1623792"/>
                  </a:lnTo>
                  <a:lnTo>
                    <a:pt x="1227182" y="1620006"/>
                  </a:lnTo>
                  <a:lnTo>
                    <a:pt x="1234166" y="1603143"/>
                  </a:lnTo>
                  <a:lnTo>
                    <a:pt x="1232242" y="1598499"/>
                  </a:lnTo>
                  <a:cubicBezTo>
                    <a:pt x="1232242" y="1591337"/>
                    <a:pt x="1235145" y="1584853"/>
                    <a:pt x="1239839" y="1580160"/>
                  </a:cubicBezTo>
                  <a:lnTo>
                    <a:pt x="1241401" y="1579512"/>
                  </a:lnTo>
                  <a:lnTo>
                    <a:pt x="1239833" y="1575726"/>
                  </a:lnTo>
                  <a:cubicBezTo>
                    <a:pt x="1239833" y="1568564"/>
                    <a:pt x="1242736" y="1562080"/>
                    <a:pt x="1247429" y="1557387"/>
                  </a:cubicBezTo>
                  <a:lnTo>
                    <a:pt x="1248568" y="1556915"/>
                  </a:lnTo>
                  <a:lnTo>
                    <a:pt x="1247424" y="1554219"/>
                  </a:lnTo>
                  <a:cubicBezTo>
                    <a:pt x="1247424" y="1547057"/>
                    <a:pt x="1250397" y="1540574"/>
                    <a:pt x="1255205" y="1535880"/>
                  </a:cubicBezTo>
                  <a:lnTo>
                    <a:pt x="1256840" y="1535220"/>
                  </a:lnTo>
                  <a:lnTo>
                    <a:pt x="1255015" y="1530814"/>
                  </a:lnTo>
                  <a:cubicBezTo>
                    <a:pt x="1255015" y="1523478"/>
                    <a:pt x="1257988" y="1516835"/>
                    <a:pt x="1262796" y="1512027"/>
                  </a:cubicBezTo>
                  <a:lnTo>
                    <a:pt x="1264452" y="1511342"/>
                  </a:lnTo>
                  <a:lnTo>
                    <a:pt x="1263871" y="1509940"/>
                  </a:lnTo>
                  <a:cubicBezTo>
                    <a:pt x="1263871" y="1502778"/>
                    <a:pt x="1266774" y="1496294"/>
                    <a:pt x="1271467" y="1491601"/>
                  </a:cubicBezTo>
                  <a:lnTo>
                    <a:pt x="1272727" y="1491078"/>
                  </a:lnTo>
                  <a:lnTo>
                    <a:pt x="1271462" y="1487800"/>
                  </a:lnTo>
                  <a:cubicBezTo>
                    <a:pt x="1271462" y="1480113"/>
                    <a:pt x="1274364" y="1473155"/>
                    <a:pt x="1279058" y="1468119"/>
                  </a:cubicBezTo>
                  <a:lnTo>
                    <a:pt x="1279949" y="1467722"/>
                  </a:lnTo>
                  <a:lnTo>
                    <a:pt x="1279053" y="1465660"/>
                  </a:lnTo>
                  <a:cubicBezTo>
                    <a:pt x="1279053" y="1458498"/>
                    <a:pt x="1282097" y="1452014"/>
                    <a:pt x="1287020" y="1447321"/>
                  </a:cubicBezTo>
                  <a:lnTo>
                    <a:pt x="1289773" y="1446233"/>
                  </a:lnTo>
                  <a:lnTo>
                    <a:pt x="1289174" y="1444786"/>
                  </a:lnTo>
                  <a:cubicBezTo>
                    <a:pt x="1289174" y="1437449"/>
                    <a:pt x="1292147" y="1430807"/>
                    <a:pt x="1296955" y="1425999"/>
                  </a:cubicBezTo>
                  <a:lnTo>
                    <a:pt x="1298611" y="1425313"/>
                  </a:lnTo>
                  <a:lnTo>
                    <a:pt x="1298030" y="1423911"/>
                  </a:lnTo>
                  <a:cubicBezTo>
                    <a:pt x="1298030" y="1416749"/>
                    <a:pt x="1300933" y="1410265"/>
                    <a:pt x="1305627" y="1405572"/>
                  </a:cubicBezTo>
                  <a:lnTo>
                    <a:pt x="1309068" y="1404146"/>
                  </a:lnTo>
                  <a:lnTo>
                    <a:pt x="1308151" y="1401770"/>
                  </a:lnTo>
                  <a:cubicBezTo>
                    <a:pt x="1308151" y="1394084"/>
                    <a:pt x="1311054" y="1387126"/>
                    <a:pt x="1315748" y="1382089"/>
                  </a:cubicBezTo>
                  <a:lnTo>
                    <a:pt x="1316603" y="1381709"/>
                  </a:lnTo>
                  <a:lnTo>
                    <a:pt x="1315742" y="1379631"/>
                  </a:lnTo>
                  <a:cubicBezTo>
                    <a:pt x="1315742" y="1372469"/>
                    <a:pt x="1318645" y="1365985"/>
                    <a:pt x="1323339" y="1361292"/>
                  </a:cubicBezTo>
                  <a:lnTo>
                    <a:pt x="1326379" y="1360032"/>
                  </a:lnTo>
                  <a:lnTo>
                    <a:pt x="1325863" y="1358756"/>
                  </a:lnTo>
                  <a:cubicBezTo>
                    <a:pt x="1325863" y="1351419"/>
                    <a:pt x="1328766" y="1344777"/>
                    <a:pt x="1333460" y="1339969"/>
                  </a:cubicBezTo>
                  <a:lnTo>
                    <a:pt x="1336350" y="1338742"/>
                  </a:lnTo>
                  <a:lnTo>
                    <a:pt x="1335984" y="1337881"/>
                  </a:lnTo>
                  <a:cubicBezTo>
                    <a:pt x="1335984" y="1330719"/>
                    <a:pt x="1338958" y="1324235"/>
                    <a:pt x="1343765" y="1319542"/>
                  </a:cubicBezTo>
                  <a:lnTo>
                    <a:pt x="1345600" y="1318800"/>
                  </a:lnTo>
                  <a:lnTo>
                    <a:pt x="1344840" y="1317007"/>
                  </a:lnTo>
                  <a:cubicBezTo>
                    <a:pt x="1344840" y="1309670"/>
                    <a:pt x="1347884" y="1303028"/>
                    <a:pt x="1352807" y="1298220"/>
                  </a:cubicBezTo>
                  <a:lnTo>
                    <a:pt x="1355393" y="1297173"/>
                  </a:lnTo>
                  <a:lnTo>
                    <a:pt x="1354961" y="1296132"/>
                  </a:lnTo>
                  <a:cubicBezTo>
                    <a:pt x="1354961" y="1288970"/>
                    <a:pt x="1357863" y="1282486"/>
                    <a:pt x="1362557" y="1277793"/>
                  </a:cubicBezTo>
                  <a:lnTo>
                    <a:pt x="1365598" y="1276533"/>
                  </a:lnTo>
                  <a:lnTo>
                    <a:pt x="1365082" y="1275257"/>
                  </a:lnTo>
                  <a:cubicBezTo>
                    <a:pt x="1365082" y="1267920"/>
                    <a:pt x="1367984" y="1261278"/>
                    <a:pt x="1372678" y="1256470"/>
                  </a:cubicBezTo>
                  <a:lnTo>
                    <a:pt x="1375325" y="1255347"/>
                  </a:lnTo>
                  <a:lnTo>
                    <a:pt x="1382984" y="1236414"/>
                  </a:lnTo>
                  <a:lnTo>
                    <a:pt x="1387151" y="1234647"/>
                  </a:lnTo>
                  <a:lnTo>
                    <a:pt x="1394185" y="1217251"/>
                  </a:lnTo>
                  <a:lnTo>
                    <a:pt x="1399269" y="1215095"/>
                  </a:lnTo>
                  <a:lnTo>
                    <a:pt x="1406837" y="1196824"/>
                  </a:lnTo>
                  <a:lnTo>
                    <a:pt x="1409664" y="1195653"/>
                  </a:lnTo>
                  <a:lnTo>
                    <a:pt x="1409361" y="1194921"/>
                  </a:lnTo>
                  <a:cubicBezTo>
                    <a:pt x="1409361" y="1187759"/>
                    <a:pt x="1412264" y="1181275"/>
                    <a:pt x="1416958" y="1176582"/>
                  </a:cubicBezTo>
                  <a:lnTo>
                    <a:pt x="1419693" y="1175449"/>
                  </a:lnTo>
                  <a:lnTo>
                    <a:pt x="1427264" y="1157605"/>
                  </a:lnTo>
                  <a:lnTo>
                    <a:pt x="1433687" y="1155008"/>
                  </a:lnTo>
                  <a:lnTo>
                    <a:pt x="1440996" y="1137363"/>
                  </a:lnTo>
                  <a:lnTo>
                    <a:pt x="1444271" y="1136006"/>
                  </a:lnTo>
                  <a:lnTo>
                    <a:pt x="1443520" y="1134194"/>
                  </a:lnTo>
                  <a:cubicBezTo>
                    <a:pt x="1443520" y="1127032"/>
                    <a:pt x="1446423" y="1120549"/>
                    <a:pt x="1451117" y="1115855"/>
                  </a:cubicBezTo>
                  <a:lnTo>
                    <a:pt x="1457573" y="1113181"/>
                  </a:lnTo>
                  <a:lnTo>
                    <a:pt x="1463953" y="1098143"/>
                  </a:lnTo>
                  <a:lnTo>
                    <a:pt x="1468165" y="1096440"/>
                  </a:lnTo>
                  <a:lnTo>
                    <a:pt x="1467558" y="1094975"/>
                  </a:lnTo>
                  <a:cubicBezTo>
                    <a:pt x="1467558" y="1087813"/>
                    <a:pt x="1470460" y="1081329"/>
                    <a:pt x="1475154" y="1076636"/>
                  </a:cubicBezTo>
                  <a:lnTo>
                    <a:pt x="1481569" y="1073978"/>
                  </a:lnTo>
                  <a:lnTo>
                    <a:pt x="1487805" y="1058924"/>
                  </a:lnTo>
                  <a:lnTo>
                    <a:pt x="1493250" y="1056669"/>
                  </a:lnTo>
                  <a:lnTo>
                    <a:pt x="1500642" y="1037972"/>
                  </a:lnTo>
                  <a:lnTo>
                    <a:pt x="1508157" y="1034711"/>
                  </a:lnTo>
                  <a:lnTo>
                    <a:pt x="1514374" y="1019705"/>
                  </a:lnTo>
                  <a:lnTo>
                    <a:pt x="1517434" y="1018437"/>
                  </a:lnTo>
                  <a:lnTo>
                    <a:pt x="1524865" y="1000912"/>
                  </a:lnTo>
                  <a:lnTo>
                    <a:pt x="1530782" y="998519"/>
                  </a:lnTo>
                  <a:lnTo>
                    <a:pt x="1537517" y="983016"/>
                  </a:lnTo>
                  <a:lnTo>
                    <a:pt x="1547965" y="978890"/>
                  </a:lnTo>
                  <a:lnTo>
                    <a:pt x="1553592" y="965305"/>
                  </a:lnTo>
                  <a:lnTo>
                    <a:pt x="1558737" y="963173"/>
                  </a:lnTo>
                  <a:lnTo>
                    <a:pt x="1566244" y="944167"/>
                  </a:lnTo>
                  <a:lnTo>
                    <a:pt x="1572537" y="941433"/>
                  </a:lnTo>
                  <a:lnTo>
                    <a:pt x="1578895" y="926085"/>
                  </a:lnTo>
                  <a:lnTo>
                    <a:pt x="1584700" y="923681"/>
                  </a:lnTo>
                  <a:lnTo>
                    <a:pt x="1591731" y="907108"/>
                  </a:lnTo>
                  <a:lnTo>
                    <a:pt x="1600043" y="903748"/>
                  </a:lnTo>
                  <a:lnTo>
                    <a:pt x="1605834" y="889767"/>
                  </a:lnTo>
                  <a:lnTo>
                    <a:pt x="1614830" y="886041"/>
                  </a:lnTo>
                  <a:lnTo>
                    <a:pt x="1620645" y="870974"/>
                  </a:lnTo>
                  <a:lnTo>
                    <a:pt x="1628236" y="867600"/>
                  </a:lnTo>
                  <a:lnTo>
                    <a:pt x="1633481" y="855237"/>
                  </a:lnTo>
                  <a:lnTo>
                    <a:pt x="1643837" y="851049"/>
                  </a:lnTo>
                  <a:lnTo>
                    <a:pt x="1649743" y="836446"/>
                  </a:lnTo>
                  <a:lnTo>
                    <a:pt x="1659222" y="832424"/>
                  </a:lnTo>
                  <a:lnTo>
                    <a:pt x="1665109" y="818549"/>
                  </a:lnTo>
                  <a:lnTo>
                    <a:pt x="1673300" y="815237"/>
                  </a:lnTo>
                  <a:lnTo>
                    <a:pt x="1678841" y="801208"/>
                  </a:lnTo>
                  <a:lnTo>
                    <a:pt x="1688859" y="796855"/>
                  </a:lnTo>
                  <a:lnTo>
                    <a:pt x="1694023" y="784390"/>
                  </a:lnTo>
                  <a:lnTo>
                    <a:pt x="1703549" y="780444"/>
                  </a:lnTo>
                  <a:lnTo>
                    <a:pt x="1709389" y="766678"/>
                  </a:lnTo>
                  <a:lnTo>
                    <a:pt x="1720968" y="761996"/>
                  </a:lnTo>
                  <a:lnTo>
                    <a:pt x="1725651" y="750416"/>
                  </a:lnTo>
                  <a:lnTo>
                    <a:pt x="1735075" y="746417"/>
                  </a:lnTo>
                  <a:lnTo>
                    <a:pt x="1740833" y="732519"/>
                  </a:lnTo>
                  <a:lnTo>
                    <a:pt x="1751661" y="728034"/>
                  </a:lnTo>
                  <a:lnTo>
                    <a:pt x="1756199" y="717337"/>
                  </a:lnTo>
                  <a:lnTo>
                    <a:pt x="1767550" y="712748"/>
                  </a:lnTo>
                  <a:lnTo>
                    <a:pt x="1772461" y="700891"/>
                  </a:lnTo>
                  <a:lnTo>
                    <a:pt x="1782494" y="696735"/>
                  </a:lnTo>
                  <a:lnTo>
                    <a:pt x="1787828" y="683550"/>
                  </a:lnTo>
                  <a:lnTo>
                    <a:pt x="1799337" y="678668"/>
                  </a:lnTo>
                  <a:lnTo>
                    <a:pt x="1804089" y="666917"/>
                  </a:lnTo>
                  <a:lnTo>
                    <a:pt x="1814786" y="662378"/>
                  </a:lnTo>
                  <a:lnTo>
                    <a:pt x="1819271" y="651550"/>
                  </a:lnTo>
                  <a:lnTo>
                    <a:pt x="1830289" y="646986"/>
                  </a:lnTo>
                  <a:lnTo>
                    <a:pt x="1832713" y="641532"/>
                  </a:lnTo>
                  <a:lnTo>
                    <a:pt x="1818388" y="647324"/>
                  </a:lnTo>
                  <a:lnTo>
                    <a:pt x="1814200" y="657680"/>
                  </a:lnTo>
                  <a:lnTo>
                    <a:pt x="1803504" y="662220"/>
                  </a:lnTo>
                  <a:lnTo>
                    <a:pt x="1799018" y="673047"/>
                  </a:lnTo>
                  <a:lnTo>
                    <a:pt x="1786553" y="678210"/>
                  </a:lnTo>
                  <a:lnTo>
                    <a:pt x="1782201" y="688228"/>
                  </a:lnTo>
                  <a:lnTo>
                    <a:pt x="1769388" y="693289"/>
                  </a:lnTo>
                  <a:lnTo>
                    <a:pt x="1764859" y="704490"/>
                  </a:lnTo>
                  <a:lnTo>
                    <a:pt x="1754870" y="708729"/>
                  </a:lnTo>
                  <a:lnTo>
                    <a:pt x="1749493" y="722018"/>
                  </a:lnTo>
                  <a:lnTo>
                    <a:pt x="1737580" y="727069"/>
                  </a:lnTo>
                  <a:lnTo>
                    <a:pt x="1733231" y="737569"/>
                  </a:lnTo>
                  <a:lnTo>
                    <a:pt x="1723129" y="741754"/>
                  </a:lnTo>
                  <a:lnTo>
                    <a:pt x="1718050" y="754015"/>
                  </a:lnTo>
                  <a:lnTo>
                    <a:pt x="1707222" y="758501"/>
                  </a:lnTo>
                  <a:lnTo>
                    <a:pt x="1702682" y="769197"/>
                  </a:lnTo>
                  <a:lnTo>
                    <a:pt x="1692326" y="773385"/>
                  </a:lnTo>
                  <a:lnTo>
                    <a:pt x="1686421" y="787989"/>
                  </a:lnTo>
                  <a:lnTo>
                    <a:pt x="1675633" y="792566"/>
                  </a:lnTo>
                  <a:lnTo>
                    <a:pt x="1671054" y="803356"/>
                  </a:lnTo>
                  <a:lnTo>
                    <a:pt x="1660334" y="807691"/>
                  </a:lnTo>
                  <a:lnTo>
                    <a:pt x="1654793" y="821068"/>
                  </a:lnTo>
                  <a:lnTo>
                    <a:pt x="1648453" y="823694"/>
                  </a:lnTo>
                  <a:lnTo>
                    <a:pt x="1642142" y="839676"/>
                  </a:lnTo>
                  <a:lnTo>
                    <a:pt x="1631392" y="844346"/>
                  </a:lnTo>
                  <a:lnTo>
                    <a:pt x="1626774" y="855227"/>
                  </a:lnTo>
                  <a:lnTo>
                    <a:pt x="1616418" y="859415"/>
                  </a:lnTo>
                  <a:lnTo>
                    <a:pt x="1610513" y="874019"/>
                  </a:lnTo>
                  <a:lnTo>
                    <a:pt x="1604157" y="876716"/>
                  </a:lnTo>
                  <a:lnTo>
                    <a:pt x="1597861" y="891916"/>
                  </a:lnTo>
                  <a:lnTo>
                    <a:pt x="1588195" y="895919"/>
                  </a:lnTo>
                  <a:lnTo>
                    <a:pt x="1582495" y="910337"/>
                  </a:lnTo>
                  <a:lnTo>
                    <a:pt x="1574455" y="913826"/>
                  </a:lnTo>
                  <a:lnTo>
                    <a:pt x="1568764" y="928235"/>
                  </a:lnTo>
                  <a:lnTo>
                    <a:pt x="1561041" y="931590"/>
                  </a:lnTo>
                  <a:lnTo>
                    <a:pt x="1555743" y="943787"/>
                  </a:lnTo>
                  <a:lnTo>
                    <a:pt x="1547399" y="947082"/>
                  </a:lnTo>
                  <a:lnTo>
                    <a:pt x="1540745" y="962763"/>
                  </a:lnTo>
                  <a:lnTo>
                    <a:pt x="1533744" y="965594"/>
                  </a:lnTo>
                  <a:lnTo>
                    <a:pt x="1527014" y="982636"/>
                  </a:lnTo>
                  <a:lnTo>
                    <a:pt x="1521359" y="985092"/>
                  </a:lnTo>
                  <a:lnTo>
                    <a:pt x="1514363" y="1001983"/>
                  </a:lnTo>
                  <a:lnTo>
                    <a:pt x="1507907" y="1004656"/>
                  </a:lnTo>
                  <a:lnTo>
                    <a:pt x="1501526" y="1019695"/>
                  </a:lnTo>
                  <a:lnTo>
                    <a:pt x="1494194" y="1022659"/>
                  </a:lnTo>
                  <a:lnTo>
                    <a:pt x="1487795" y="1038486"/>
                  </a:lnTo>
                  <a:lnTo>
                    <a:pt x="1481440" y="1041182"/>
                  </a:lnTo>
                  <a:lnTo>
                    <a:pt x="1475144" y="1056383"/>
                  </a:lnTo>
                  <a:lnTo>
                    <a:pt x="1469699" y="1058639"/>
                  </a:lnTo>
                  <a:lnTo>
                    <a:pt x="1462307" y="1077335"/>
                  </a:lnTo>
                  <a:lnTo>
                    <a:pt x="1454791" y="1080596"/>
                  </a:lnTo>
                  <a:lnTo>
                    <a:pt x="1448575" y="1095602"/>
                  </a:lnTo>
                  <a:lnTo>
                    <a:pt x="1445214" y="1096994"/>
                  </a:lnTo>
                  <a:lnTo>
                    <a:pt x="1438454" y="1113314"/>
                  </a:lnTo>
                  <a:lnTo>
                    <a:pt x="1433019" y="1115565"/>
                  </a:lnTo>
                  <a:lnTo>
                    <a:pt x="1433399" y="1116483"/>
                  </a:lnTo>
                  <a:cubicBezTo>
                    <a:pt x="1433399" y="1123645"/>
                    <a:pt x="1430496" y="1130128"/>
                    <a:pt x="1425803" y="1134822"/>
                  </a:cubicBezTo>
                  <a:lnTo>
                    <a:pt x="1417861" y="1138111"/>
                  </a:lnTo>
                  <a:lnTo>
                    <a:pt x="1411887" y="1152534"/>
                  </a:lnTo>
                  <a:lnTo>
                    <a:pt x="1408611" y="1153891"/>
                  </a:lnTo>
                  <a:lnTo>
                    <a:pt x="1409362" y="1155702"/>
                  </a:lnTo>
                  <a:cubicBezTo>
                    <a:pt x="1409362" y="1162864"/>
                    <a:pt x="1406459" y="1169348"/>
                    <a:pt x="1401766" y="1174041"/>
                  </a:cubicBezTo>
                  <a:lnTo>
                    <a:pt x="1398926" y="1175218"/>
                  </a:lnTo>
                  <a:lnTo>
                    <a:pt x="1399242" y="1175944"/>
                  </a:lnTo>
                  <a:cubicBezTo>
                    <a:pt x="1399242" y="1183106"/>
                    <a:pt x="1396198" y="1189590"/>
                    <a:pt x="1391275" y="1194283"/>
                  </a:cubicBezTo>
                  <a:lnTo>
                    <a:pt x="1385971" y="1196378"/>
                  </a:lnTo>
                  <a:lnTo>
                    <a:pt x="1378808" y="1213260"/>
                  </a:lnTo>
                  <a:lnTo>
                    <a:pt x="1375045" y="1214781"/>
                  </a:lnTo>
                  <a:lnTo>
                    <a:pt x="1375203" y="1215163"/>
                  </a:lnTo>
                  <a:cubicBezTo>
                    <a:pt x="1375203" y="1222325"/>
                    <a:pt x="1372300" y="1228809"/>
                    <a:pt x="1367607" y="1233502"/>
                  </a:cubicBezTo>
                  <a:lnTo>
                    <a:pt x="1364566" y="1234761"/>
                  </a:lnTo>
                  <a:lnTo>
                    <a:pt x="1365082" y="1236038"/>
                  </a:lnTo>
                  <a:cubicBezTo>
                    <a:pt x="1365082" y="1243375"/>
                    <a:pt x="1362179" y="1250016"/>
                    <a:pt x="1357486" y="1254824"/>
                  </a:cubicBezTo>
                  <a:lnTo>
                    <a:pt x="1354843" y="1255946"/>
                  </a:lnTo>
                  <a:lnTo>
                    <a:pt x="1347365" y="1274882"/>
                  </a:lnTo>
                  <a:lnTo>
                    <a:pt x="1344476" y="1276137"/>
                  </a:lnTo>
                  <a:lnTo>
                    <a:pt x="1337059" y="1294043"/>
                  </a:lnTo>
                  <a:lnTo>
                    <a:pt x="1333244" y="1295623"/>
                  </a:lnTo>
                  <a:lnTo>
                    <a:pt x="1333454" y="1296132"/>
                  </a:lnTo>
                  <a:cubicBezTo>
                    <a:pt x="1333454" y="1303294"/>
                    <a:pt x="1330551" y="1309778"/>
                    <a:pt x="1325858" y="1314471"/>
                  </a:cubicBezTo>
                  <a:lnTo>
                    <a:pt x="1322817" y="1315730"/>
                  </a:lnTo>
                  <a:lnTo>
                    <a:pt x="1323333" y="1317007"/>
                  </a:lnTo>
                  <a:cubicBezTo>
                    <a:pt x="1323333" y="1324343"/>
                    <a:pt x="1320430" y="1330985"/>
                    <a:pt x="1315737" y="1335793"/>
                  </a:cubicBezTo>
                  <a:lnTo>
                    <a:pt x="1312854" y="1337016"/>
                  </a:lnTo>
                  <a:lnTo>
                    <a:pt x="1313212" y="1337881"/>
                  </a:lnTo>
                  <a:cubicBezTo>
                    <a:pt x="1313212" y="1345043"/>
                    <a:pt x="1310309" y="1351527"/>
                    <a:pt x="1305615" y="1356220"/>
                  </a:cubicBezTo>
                  <a:lnTo>
                    <a:pt x="1302565" y="1357484"/>
                  </a:lnTo>
                  <a:lnTo>
                    <a:pt x="1303091" y="1358756"/>
                  </a:lnTo>
                  <a:cubicBezTo>
                    <a:pt x="1303091" y="1366092"/>
                    <a:pt x="1300117" y="1372734"/>
                    <a:pt x="1295309" y="1377542"/>
                  </a:cubicBezTo>
                  <a:lnTo>
                    <a:pt x="1293654" y="1378228"/>
                  </a:lnTo>
                  <a:lnTo>
                    <a:pt x="1294235" y="1379631"/>
                  </a:lnTo>
                  <a:cubicBezTo>
                    <a:pt x="1294235" y="1386793"/>
                    <a:pt x="1291332" y="1393277"/>
                    <a:pt x="1286639" y="1397970"/>
                  </a:cubicBezTo>
                  <a:lnTo>
                    <a:pt x="1283198" y="1399396"/>
                  </a:lnTo>
                  <a:lnTo>
                    <a:pt x="1284114" y="1401770"/>
                  </a:lnTo>
                  <a:cubicBezTo>
                    <a:pt x="1284114" y="1409456"/>
                    <a:pt x="1281211" y="1416414"/>
                    <a:pt x="1276518" y="1421452"/>
                  </a:cubicBezTo>
                  <a:lnTo>
                    <a:pt x="1275662" y="1421832"/>
                  </a:lnTo>
                  <a:lnTo>
                    <a:pt x="1276523" y="1423911"/>
                  </a:lnTo>
                  <a:cubicBezTo>
                    <a:pt x="1276523" y="1431073"/>
                    <a:pt x="1273620" y="1437557"/>
                    <a:pt x="1268927" y="1442250"/>
                  </a:cubicBezTo>
                  <a:lnTo>
                    <a:pt x="1265875" y="1443514"/>
                  </a:lnTo>
                  <a:lnTo>
                    <a:pt x="1266402" y="1444786"/>
                  </a:lnTo>
                  <a:cubicBezTo>
                    <a:pt x="1266402" y="1452122"/>
                    <a:pt x="1263428" y="1458764"/>
                    <a:pt x="1258620" y="1463572"/>
                  </a:cubicBezTo>
                  <a:lnTo>
                    <a:pt x="1258030" y="1463817"/>
                  </a:lnTo>
                  <a:lnTo>
                    <a:pt x="1258811" y="1465660"/>
                  </a:lnTo>
                  <a:cubicBezTo>
                    <a:pt x="1258811" y="1472822"/>
                    <a:pt x="1255837" y="1479306"/>
                    <a:pt x="1251029" y="1483999"/>
                  </a:cubicBezTo>
                  <a:lnTo>
                    <a:pt x="1248831" y="1484888"/>
                  </a:lnTo>
                  <a:lnTo>
                    <a:pt x="1249955" y="1487800"/>
                  </a:lnTo>
                  <a:cubicBezTo>
                    <a:pt x="1249955" y="1495485"/>
                    <a:pt x="1247052" y="1502443"/>
                    <a:pt x="1242359" y="1507481"/>
                  </a:cubicBezTo>
                  <a:lnTo>
                    <a:pt x="1241469" y="1507876"/>
                  </a:lnTo>
                  <a:lnTo>
                    <a:pt x="1242365" y="1509940"/>
                  </a:lnTo>
                  <a:cubicBezTo>
                    <a:pt x="1242365" y="1517102"/>
                    <a:pt x="1239321" y="1523586"/>
                    <a:pt x="1234398" y="1528279"/>
                  </a:cubicBezTo>
                  <a:lnTo>
                    <a:pt x="1231656" y="1529362"/>
                  </a:lnTo>
                  <a:lnTo>
                    <a:pt x="1232243" y="1530814"/>
                  </a:lnTo>
                  <a:cubicBezTo>
                    <a:pt x="1232243" y="1538151"/>
                    <a:pt x="1229340" y="1544793"/>
                    <a:pt x="1224647" y="1549601"/>
                  </a:cubicBezTo>
                  <a:lnTo>
                    <a:pt x="1222991" y="1550304"/>
                  </a:lnTo>
                  <a:lnTo>
                    <a:pt x="1224652" y="1554219"/>
                  </a:lnTo>
                  <a:lnTo>
                    <a:pt x="1217512" y="1571048"/>
                  </a:lnTo>
                  <a:lnTo>
                    <a:pt x="1219591" y="1575726"/>
                  </a:lnTo>
                  <a:cubicBezTo>
                    <a:pt x="1219591" y="1582888"/>
                    <a:pt x="1216476" y="1589372"/>
                    <a:pt x="1211439" y="1594065"/>
                  </a:cubicBezTo>
                  <a:lnTo>
                    <a:pt x="1209249" y="1594911"/>
                  </a:lnTo>
                  <a:lnTo>
                    <a:pt x="1210735" y="1598499"/>
                  </a:lnTo>
                  <a:cubicBezTo>
                    <a:pt x="1210735" y="1605661"/>
                    <a:pt x="1207832" y="1612145"/>
                    <a:pt x="1203139" y="1616838"/>
                  </a:cubicBezTo>
                  <a:lnTo>
                    <a:pt x="1202023" y="1617300"/>
                  </a:lnTo>
                  <a:lnTo>
                    <a:pt x="1203145" y="1620006"/>
                  </a:lnTo>
                  <a:cubicBezTo>
                    <a:pt x="1203145" y="1627169"/>
                    <a:pt x="1200241" y="1633652"/>
                    <a:pt x="1195548" y="1638346"/>
                  </a:cubicBezTo>
                  <a:lnTo>
                    <a:pt x="1193985" y="1638993"/>
                  </a:lnTo>
                  <a:lnTo>
                    <a:pt x="1195554" y="1642779"/>
                  </a:lnTo>
                  <a:lnTo>
                    <a:pt x="1188569" y="1659640"/>
                  </a:lnTo>
                  <a:lnTo>
                    <a:pt x="1190494" y="1664286"/>
                  </a:lnTo>
                  <a:cubicBezTo>
                    <a:pt x="1190494" y="1671448"/>
                    <a:pt x="1187591" y="1677932"/>
                    <a:pt x="1182898" y="1682625"/>
                  </a:cubicBezTo>
                  <a:lnTo>
                    <a:pt x="1181302" y="1683286"/>
                  </a:lnTo>
                  <a:lnTo>
                    <a:pt x="1182903" y="1687058"/>
                  </a:lnTo>
                  <a:lnTo>
                    <a:pt x="1175273" y="1705040"/>
                  </a:lnTo>
                  <a:lnTo>
                    <a:pt x="1177843" y="1711096"/>
                  </a:lnTo>
                  <a:lnTo>
                    <a:pt x="1170399" y="1728639"/>
                  </a:lnTo>
                  <a:lnTo>
                    <a:pt x="1171517" y="1731338"/>
                  </a:lnTo>
                  <a:cubicBezTo>
                    <a:pt x="1171517" y="1738500"/>
                    <a:pt x="1168613" y="1744984"/>
                    <a:pt x="1163920" y="1749678"/>
                  </a:cubicBezTo>
                  <a:lnTo>
                    <a:pt x="1161910" y="1750510"/>
                  </a:lnTo>
                  <a:lnTo>
                    <a:pt x="1163926" y="1755376"/>
                  </a:lnTo>
                  <a:lnTo>
                    <a:pt x="1156577" y="1773119"/>
                  </a:lnTo>
                  <a:lnTo>
                    <a:pt x="1158865" y="1778781"/>
                  </a:lnTo>
                  <a:lnTo>
                    <a:pt x="1151577" y="1796807"/>
                  </a:lnTo>
                  <a:lnTo>
                    <a:pt x="1153805" y="1802186"/>
                  </a:lnTo>
                  <a:lnTo>
                    <a:pt x="1146455" y="1819930"/>
                  </a:lnTo>
                  <a:lnTo>
                    <a:pt x="1148744" y="1825591"/>
                  </a:lnTo>
                  <a:lnTo>
                    <a:pt x="1142927" y="1839977"/>
                  </a:lnTo>
                  <a:lnTo>
                    <a:pt x="1146214" y="1847732"/>
                  </a:lnTo>
                  <a:lnTo>
                    <a:pt x="1138857" y="1865090"/>
                  </a:lnTo>
                  <a:lnTo>
                    <a:pt x="1141154" y="1870503"/>
                  </a:lnTo>
                  <a:lnTo>
                    <a:pt x="1133792" y="1887853"/>
                  </a:lnTo>
                  <a:lnTo>
                    <a:pt x="1136094" y="1893276"/>
                  </a:lnTo>
                  <a:cubicBezTo>
                    <a:pt x="1136094" y="1900438"/>
                    <a:pt x="1133119" y="1906922"/>
                    <a:pt x="1128311" y="1911615"/>
                  </a:cubicBezTo>
                  <a:lnTo>
                    <a:pt x="1127537" y="1911928"/>
                  </a:lnTo>
                  <a:lnTo>
                    <a:pt x="1129767" y="1917314"/>
                  </a:lnTo>
                  <a:lnTo>
                    <a:pt x="1123786" y="1931754"/>
                  </a:lnTo>
                  <a:lnTo>
                    <a:pt x="1127237" y="1940086"/>
                  </a:lnTo>
                  <a:lnTo>
                    <a:pt x="1120732" y="1955791"/>
                  </a:lnTo>
                  <a:lnTo>
                    <a:pt x="1124707" y="1965389"/>
                  </a:lnTo>
                  <a:lnTo>
                    <a:pt x="1117411" y="1983004"/>
                  </a:lnTo>
                  <a:lnTo>
                    <a:pt x="1119646" y="1988793"/>
                  </a:lnTo>
                  <a:lnTo>
                    <a:pt x="1113497" y="2004726"/>
                  </a:lnTo>
                  <a:lnTo>
                    <a:pt x="1117115" y="2013463"/>
                  </a:lnTo>
                  <a:lnTo>
                    <a:pt x="1111046" y="2028116"/>
                  </a:lnTo>
                  <a:lnTo>
                    <a:pt x="1114585" y="2036868"/>
                  </a:lnTo>
                  <a:lnTo>
                    <a:pt x="1108546" y="2051803"/>
                  </a:lnTo>
                  <a:lnTo>
                    <a:pt x="1112055" y="2060274"/>
                  </a:lnTo>
                  <a:lnTo>
                    <a:pt x="1105812" y="2075346"/>
                  </a:lnTo>
                  <a:lnTo>
                    <a:pt x="1109525" y="2084311"/>
                  </a:lnTo>
                  <a:lnTo>
                    <a:pt x="1103543" y="2098751"/>
                  </a:lnTo>
                  <a:lnTo>
                    <a:pt x="1106994" y="2107083"/>
                  </a:lnTo>
                  <a:lnTo>
                    <a:pt x="1100227" y="2123421"/>
                  </a:lnTo>
                  <a:lnTo>
                    <a:pt x="1104464" y="2133651"/>
                  </a:lnTo>
                  <a:lnTo>
                    <a:pt x="1099675" y="2145213"/>
                  </a:lnTo>
                  <a:lnTo>
                    <a:pt x="1104464" y="2157057"/>
                  </a:lnTo>
                  <a:lnTo>
                    <a:pt x="1098384" y="2172093"/>
                  </a:lnTo>
                  <a:lnTo>
                    <a:pt x="1101935" y="2180461"/>
                  </a:lnTo>
                  <a:lnTo>
                    <a:pt x="1096885" y="2192361"/>
                  </a:lnTo>
                  <a:lnTo>
                    <a:pt x="1101935" y="2205131"/>
                  </a:lnTo>
                  <a:lnTo>
                    <a:pt x="1095664" y="2220988"/>
                  </a:lnTo>
                  <a:lnTo>
                    <a:pt x="1099404" y="2229802"/>
                  </a:lnTo>
                  <a:lnTo>
                    <a:pt x="1094305" y="2241820"/>
                  </a:lnTo>
                  <a:lnTo>
                    <a:pt x="1099404" y="2253839"/>
                  </a:lnTo>
                  <a:lnTo>
                    <a:pt x="1094036" y="2266490"/>
                  </a:lnTo>
                  <a:lnTo>
                    <a:pt x="1099404" y="2279142"/>
                  </a:lnTo>
                  <a:lnTo>
                    <a:pt x="1094305" y="2291161"/>
                  </a:lnTo>
                  <a:lnTo>
                    <a:pt x="1099404" y="2303180"/>
                  </a:lnTo>
                  <a:cubicBezTo>
                    <a:pt x="1099404" y="2317504"/>
                    <a:pt x="1087509" y="2329115"/>
                    <a:pt x="1072836" y="2329115"/>
                  </a:cubicBezTo>
                  <a:cubicBezTo>
                    <a:pt x="1058163" y="2329115"/>
                    <a:pt x="1046268" y="2317504"/>
                    <a:pt x="1046268" y="2303180"/>
                  </a:cubicBezTo>
                  <a:lnTo>
                    <a:pt x="1051367" y="2291161"/>
                  </a:lnTo>
                  <a:lnTo>
                    <a:pt x="1046268" y="2279142"/>
                  </a:lnTo>
                  <a:lnTo>
                    <a:pt x="1051636" y="2266490"/>
                  </a:lnTo>
                  <a:lnTo>
                    <a:pt x="1046268" y="2253839"/>
                  </a:lnTo>
                  <a:lnTo>
                    <a:pt x="1051367" y="2241820"/>
                  </a:lnTo>
                  <a:lnTo>
                    <a:pt x="1046268" y="2229802"/>
                  </a:lnTo>
                  <a:lnTo>
                    <a:pt x="1052627" y="2214815"/>
                  </a:lnTo>
                  <a:lnTo>
                    <a:pt x="1048798" y="2205131"/>
                  </a:lnTo>
                  <a:lnTo>
                    <a:pt x="1053847" y="2192361"/>
                  </a:lnTo>
                  <a:lnTo>
                    <a:pt x="1048798" y="2180461"/>
                  </a:lnTo>
                  <a:lnTo>
                    <a:pt x="1055587" y="2164461"/>
                  </a:lnTo>
                  <a:lnTo>
                    <a:pt x="1052593" y="2157057"/>
                  </a:lnTo>
                  <a:lnTo>
                    <a:pt x="1057382" y="2145213"/>
                  </a:lnTo>
                  <a:lnTo>
                    <a:pt x="1052593" y="2133651"/>
                  </a:lnTo>
                  <a:lnTo>
                    <a:pt x="1059361" y="2117313"/>
                  </a:lnTo>
                  <a:lnTo>
                    <a:pt x="1055123" y="2107083"/>
                  </a:lnTo>
                  <a:lnTo>
                    <a:pt x="1061104" y="2092643"/>
                  </a:lnTo>
                  <a:lnTo>
                    <a:pt x="1057654" y="2084311"/>
                  </a:lnTo>
                  <a:lnTo>
                    <a:pt x="1063897" y="2069238"/>
                  </a:lnTo>
                  <a:lnTo>
                    <a:pt x="1060184" y="2060274"/>
                  </a:lnTo>
                  <a:lnTo>
                    <a:pt x="1066253" y="2045620"/>
                  </a:lnTo>
                  <a:lnTo>
                    <a:pt x="1062714" y="2036868"/>
                  </a:lnTo>
                  <a:lnTo>
                    <a:pt x="1068753" y="2021934"/>
                  </a:lnTo>
                  <a:lnTo>
                    <a:pt x="1065244" y="2013463"/>
                  </a:lnTo>
                  <a:lnTo>
                    <a:pt x="1071483" y="1998401"/>
                  </a:lnTo>
                  <a:lnTo>
                    <a:pt x="1067775" y="1988793"/>
                  </a:lnTo>
                  <a:lnTo>
                    <a:pt x="1073671" y="1973516"/>
                  </a:lnTo>
                  <a:lnTo>
                    <a:pt x="1070305" y="1965389"/>
                  </a:lnTo>
                  <a:lnTo>
                    <a:pt x="1078076" y="1946627"/>
                  </a:lnTo>
                  <a:lnTo>
                    <a:pt x="1075366" y="1940086"/>
                  </a:lnTo>
                  <a:lnTo>
                    <a:pt x="1081347" y="1925646"/>
                  </a:lnTo>
                  <a:lnTo>
                    <a:pt x="1077897" y="1917314"/>
                  </a:lnTo>
                  <a:lnTo>
                    <a:pt x="1085435" y="1899115"/>
                  </a:lnTo>
                  <a:lnTo>
                    <a:pt x="1082957" y="1893276"/>
                  </a:lnTo>
                  <a:lnTo>
                    <a:pt x="1090318" y="1875926"/>
                  </a:lnTo>
                  <a:lnTo>
                    <a:pt x="1088018" y="1870503"/>
                  </a:lnTo>
                  <a:lnTo>
                    <a:pt x="1094112" y="1856141"/>
                  </a:lnTo>
                  <a:lnTo>
                    <a:pt x="1090548" y="1847732"/>
                  </a:lnTo>
                  <a:lnTo>
                    <a:pt x="1098367" y="1829284"/>
                  </a:lnTo>
                  <a:lnTo>
                    <a:pt x="1096873" y="1825591"/>
                  </a:lnTo>
                  <a:lnTo>
                    <a:pt x="1104162" y="1807565"/>
                  </a:lnTo>
                  <a:lnTo>
                    <a:pt x="1101934" y="1802186"/>
                  </a:lnTo>
                  <a:lnTo>
                    <a:pt x="1109283" y="1784442"/>
                  </a:lnTo>
                  <a:lnTo>
                    <a:pt x="1106994" y="1778781"/>
                  </a:lnTo>
                  <a:lnTo>
                    <a:pt x="1114283" y="1760755"/>
                  </a:lnTo>
                  <a:lnTo>
                    <a:pt x="1112055" y="1755376"/>
                  </a:lnTo>
                  <a:cubicBezTo>
                    <a:pt x="1112055" y="1748214"/>
                    <a:pt x="1114957" y="1741730"/>
                    <a:pt x="1119651" y="1737037"/>
                  </a:cubicBezTo>
                  <a:lnTo>
                    <a:pt x="1121661" y="1736204"/>
                  </a:lnTo>
                  <a:lnTo>
                    <a:pt x="1119646" y="1731338"/>
                  </a:lnTo>
                  <a:lnTo>
                    <a:pt x="1126388" y="1715060"/>
                  </a:lnTo>
                  <a:lnTo>
                    <a:pt x="1124706" y="1711096"/>
                  </a:lnTo>
                  <a:lnTo>
                    <a:pt x="1132336" y="1693114"/>
                  </a:lnTo>
                  <a:lnTo>
                    <a:pt x="1129767" y="1687058"/>
                  </a:lnTo>
                  <a:cubicBezTo>
                    <a:pt x="1129767" y="1679896"/>
                    <a:pt x="1132740" y="1673412"/>
                    <a:pt x="1137548" y="1668719"/>
                  </a:cubicBezTo>
                  <a:lnTo>
                    <a:pt x="1140042" y="1667710"/>
                  </a:lnTo>
                  <a:lnTo>
                    <a:pt x="1138623" y="1664286"/>
                  </a:lnTo>
                  <a:lnTo>
                    <a:pt x="1145607" y="1647424"/>
                  </a:lnTo>
                  <a:lnTo>
                    <a:pt x="1143683" y="1642779"/>
                  </a:lnTo>
                  <a:cubicBezTo>
                    <a:pt x="1143683" y="1635617"/>
                    <a:pt x="1146585" y="1629133"/>
                    <a:pt x="1151279" y="1624440"/>
                  </a:cubicBezTo>
                  <a:lnTo>
                    <a:pt x="1152842" y="1623792"/>
                  </a:lnTo>
                  <a:lnTo>
                    <a:pt x="1151274" y="1620006"/>
                  </a:lnTo>
                  <a:cubicBezTo>
                    <a:pt x="1151274" y="1612844"/>
                    <a:pt x="1154176" y="1606361"/>
                    <a:pt x="1158870" y="1601667"/>
                  </a:cubicBezTo>
                  <a:lnTo>
                    <a:pt x="1159986" y="1601205"/>
                  </a:lnTo>
                  <a:lnTo>
                    <a:pt x="1158865" y="1598499"/>
                  </a:lnTo>
                  <a:lnTo>
                    <a:pt x="1166188" y="1580817"/>
                  </a:lnTo>
                  <a:lnTo>
                    <a:pt x="1163925" y="1575726"/>
                  </a:lnTo>
                  <a:cubicBezTo>
                    <a:pt x="1163925" y="1568564"/>
                    <a:pt x="1167040" y="1562080"/>
                    <a:pt x="1172077" y="1557387"/>
                  </a:cubicBezTo>
                  <a:lnTo>
                    <a:pt x="1172749" y="1557127"/>
                  </a:lnTo>
                  <a:lnTo>
                    <a:pt x="1171516" y="1554219"/>
                  </a:lnTo>
                  <a:cubicBezTo>
                    <a:pt x="1171516" y="1547057"/>
                    <a:pt x="1174489" y="1540574"/>
                    <a:pt x="1179297" y="1535880"/>
                  </a:cubicBezTo>
                  <a:lnTo>
                    <a:pt x="1181982" y="1534795"/>
                  </a:lnTo>
                  <a:lnTo>
                    <a:pt x="1180372" y="1530814"/>
                  </a:lnTo>
                  <a:cubicBezTo>
                    <a:pt x="1180372" y="1523478"/>
                    <a:pt x="1183275" y="1516835"/>
                    <a:pt x="1187969" y="1512027"/>
                  </a:cubicBezTo>
                  <a:lnTo>
                    <a:pt x="1188730" y="1511705"/>
                  </a:lnTo>
                  <a:lnTo>
                    <a:pt x="1187963" y="1509940"/>
                  </a:lnTo>
                  <a:cubicBezTo>
                    <a:pt x="1187963" y="1502778"/>
                    <a:pt x="1191007" y="1496294"/>
                    <a:pt x="1195930" y="1491601"/>
                  </a:cubicBezTo>
                  <a:lnTo>
                    <a:pt x="1199072" y="1490359"/>
                  </a:lnTo>
                  <a:lnTo>
                    <a:pt x="1198084" y="1487800"/>
                  </a:lnTo>
                  <a:cubicBezTo>
                    <a:pt x="1198084" y="1480113"/>
                    <a:pt x="1200987" y="1473155"/>
                    <a:pt x="1205681" y="1468119"/>
                  </a:cubicBezTo>
                  <a:lnTo>
                    <a:pt x="1206553" y="1467730"/>
                  </a:lnTo>
                  <a:lnTo>
                    <a:pt x="1205675" y="1465660"/>
                  </a:lnTo>
                  <a:cubicBezTo>
                    <a:pt x="1205675" y="1458498"/>
                    <a:pt x="1208648" y="1452014"/>
                    <a:pt x="1213456" y="1447321"/>
                  </a:cubicBezTo>
                  <a:lnTo>
                    <a:pt x="1214193" y="1447023"/>
                  </a:lnTo>
                  <a:lnTo>
                    <a:pt x="1213266" y="1444786"/>
                  </a:lnTo>
                  <a:cubicBezTo>
                    <a:pt x="1213266" y="1437449"/>
                    <a:pt x="1216239" y="1430807"/>
                    <a:pt x="1221047" y="1425999"/>
                  </a:cubicBezTo>
                  <a:lnTo>
                    <a:pt x="1224863" y="1424419"/>
                  </a:lnTo>
                  <a:lnTo>
                    <a:pt x="1224652" y="1423911"/>
                  </a:lnTo>
                  <a:cubicBezTo>
                    <a:pt x="1224652" y="1416749"/>
                    <a:pt x="1227555" y="1410265"/>
                    <a:pt x="1232249" y="1405572"/>
                  </a:cubicBezTo>
                  <a:lnTo>
                    <a:pt x="1233509" y="1405049"/>
                  </a:lnTo>
                  <a:lnTo>
                    <a:pt x="1232243" y="1401770"/>
                  </a:lnTo>
                  <a:cubicBezTo>
                    <a:pt x="1232243" y="1394084"/>
                    <a:pt x="1235146" y="1387126"/>
                    <a:pt x="1239839" y="1382089"/>
                  </a:cubicBezTo>
                  <a:lnTo>
                    <a:pt x="1242831" y="1380759"/>
                  </a:lnTo>
                  <a:lnTo>
                    <a:pt x="1242364" y="1379631"/>
                  </a:lnTo>
                  <a:cubicBezTo>
                    <a:pt x="1242364" y="1372469"/>
                    <a:pt x="1245267" y="1365985"/>
                    <a:pt x="1249961" y="1361292"/>
                  </a:cubicBezTo>
                  <a:lnTo>
                    <a:pt x="1250852" y="1360922"/>
                  </a:lnTo>
                  <a:lnTo>
                    <a:pt x="1249955" y="1358756"/>
                  </a:lnTo>
                  <a:cubicBezTo>
                    <a:pt x="1249955" y="1351419"/>
                    <a:pt x="1252928" y="1344777"/>
                    <a:pt x="1257736" y="1339969"/>
                  </a:cubicBezTo>
                  <a:lnTo>
                    <a:pt x="1261551" y="1338389"/>
                  </a:lnTo>
                  <a:lnTo>
                    <a:pt x="1261341" y="1337881"/>
                  </a:lnTo>
                  <a:cubicBezTo>
                    <a:pt x="1261341" y="1330719"/>
                    <a:pt x="1264243" y="1324235"/>
                    <a:pt x="1268937" y="1319542"/>
                  </a:cubicBezTo>
                  <a:lnTo>
                    <a:pt x="1271977" y="1318282"/>
                  </a:lnTo>
                  <a:lnTo>
                    <a:pt x="1271462" y="1317007"/>
                  </a:lnTo>
                  <a:cubicBezTo>
                    <a:pt x="1271462" y="1309670"/>
                    <a:pt x="1274364" y="1303028"/>
                    <a:pt x="1279058" y="1298220"/>
                  </a:cubicBezTo>
                  <a:lnTo>
                    <a:pt x="1281941" y="1296996"/>
                  </a:lnTo>
                  <a:lnTo>
                    <a:pt x="1281583" y="1296132"/>
                  </a:lnTo>
                  <a:cubicBezTo>
                    <a:pt x="1281583" y="1288970"/>
                    <a:pt x="1284485" y="1282486"/>
                    <a:pt x="1289179" y="1277793"/>
                  </a:cubicBezTo>
                  <a:lnTo>
                    <a:pt x="1292231" y="1276528"/>
                  </a:lnTo>
                  <a:lnTo>
                    <a:pt x="1291704" y="1275257"/>
                  </a:lnTo>
                  <a:cubicBezTo>
                    <a:pt x="1291704" y="1267920"/>
                    <a:pt x="1294677" y="1261278"/>
                    <a:pt x="1299485" y="1256470"/>
                  </a:cubicBezTo>
                  <a:lnTo>
                    <a:pt x="1303406" y="1254846"/>
                  </a:lnTo>
                  <a:lnTo>
                    <a:pt x="1310686" y="1236414"/>
                  </a:lnTo>
                  <a:lnTo>
                    <a:pt x="1313565" y="1235164"/>
                  </a:lnTo>
                  <a:lnTo>
                    <a:pt x="1320807" y="1217251"/>
                  </a:lnTo>
                  <a:lnTo>
                    <a:pt x="1323690" y="1216028"/>
                  </a:lnTo>
                  <a:lnTo>
                    <a:pt x="1323332" y="1215163"/>
                  </a:lnTo>
                  <a:cubicBezTo>
                    <a:pt x="1323332" y="1208001"/>
                    <a:pt x="1326235" y="1201517"/>
                    <a:pt x="1330929" y="1196824"/>
                  </a:cubicBezTo>
                  <a:lnTo>
                    <a:pt x="1333762" y="1195649"/>
                  </a:lnTo>
                  <a:lnTo>
                    <a:pt x="1333453" y="1194921"/>
                  </a:lnTo>
                  <a:cubicBezTo>
                    <a:pt x="1333453" y="1187759"/>
                    <a:pt x="1336427" y="1181275"/>
                    <a:pt x="1341235" y="1176582"/>
                  </a:cubicBezTo>
                  <a:lnTo>
                    <a:pt x="1345272" y="1174949"/>
                  </a:lnTo>
                  <a:lnTo>
                    <a:pt x="1352807" y="1157605"/>
                  </a:lnTo>
                  <a:lnTo>
                    <a:pt x="1357510" y="1155748"/>
                  </a:lnTo>
                  <a:lnTo>
                    <a:pt x="1357491" y="1155702"/>
                  </a:lnTo>
                  <a:cubicBezTo>
                    <a:pt x="1357491" y="1148540"/>
                    <a:pt x="1360394" y="1142056"/>
                    <a:pt x="1365088" y="1137363"/>
                  </a:cubicBezTo>
                  <a:lnTo>
                    <a:pt x="1368363" y="1136006"/>
                  </a:lnTo>
                  <a:lnTo>
                    <a:pt x="1367612" y="1134194"/>
                  </a:lnTo>
                  <a:cubicBezTo>
                    <a:pt x="1367612" y="1127032"/>
                    <a:pt x="1370515" y="1120549"/>
                    <a:pt x="1375209" y="1115855"/>
                  </a:cubicBezTo>
                  <a:lnTo>
                    <a:pt x="1383151" y="1112565"/>
                  </a:lnTo>
                  <a:lnTo>
                    <a:pt x="1389125" y="1098143"/>
                  </a:lnTo>
                  <a:lnTo>
                    <a:pt x="1394560" y="1095892"/>
                  </a:lnTo>
                  <a:lnTo>
                    <a:pt x="1394180" y="1094975"/>
                  </a:lnTo>
                  <a:cubicBezTo>
                    <a:pt x="1394180" y="1087813"/>
                    <a:pt x="1397082" y="1081329"/>
                    <a:pt x="1401776" y="1076636"/>
                  </a:cubicBezTo>
                  <a:lnTo>
                    <a:pt x="1405138" y="1075243"/>
                  </a:lnTo>
                  <a:lnTo>
                    <a:pt x="1411897" y="1058924"/>
                  </a:lnTo>
                  <a:lnTo>
                    <a:pt x="1417342" y="1056669"/>
                  </a:lnTo>
                  <a:lnTo>
                    <a:pt x="1424733" y="1037972"/>
                  </a:lnTo>
                  <a:lnTo>
                    <a:pt x="1432249" y="1034711"/>
                  </a:lnTo>
                  <a:lnTo>
                    <a:pt x="1438465" y="1019705"/>
                  </a:lnTo>
                  <a:lnTo>
                    <a:pt x="1444535" y="1017191"/>
                  </a:lnTo>
                  <a:lnTo>
                    <a:pt x="1451117" y="1000912"/>
                  </a:lnTo>
                  <a:lnTo>
                    <a:pt x="1457511" y="998200"/>
                  </a:lnTo>
                  <a:lnTo>
                    <a:pt x="1463953" y="983016"/>
                  </a:lnTo>
                  <a:lnTo>
                    <a:pt x="1471634" y="979911"/>
                  </a:lnTo>
                  <a:lnTo>
                    <a:pt x="1477684" y="965305"/>
                  </a:lnTo>
                  <a:lnTo>
                    <a:pt x="1482829" y="963173"/>
                  </a:lnTo>
                  <a:lnTo>
                    <a:pt x="1490336" y="944167"/>
                  </a:lnTo>
                  <a:lnTo>
                    <a:pt x="1496667" y="941417"/>
                  </a:lnTo>
                  <a:lnTo>
                    <a:pt x="1503172" y="926085"/>
                  </a:lnTo>
                  <a:lnTo>
                    <a:pt x="1510279" y="923211"/>
                  </a:lnTo>
                  <a:lnTo>
                    <a:pt x="1517275" y="907108"/>
                  </a:lnTo>
                  <a:lnTo>
                    <a:pt x="1526708" y="903383"/>
                  </a:lnTo>
                  <a:lnTo>
                    <a:pt x="1532085" y="889767"/>
                  </a:lnTo>
                  <a:lnTo>
                    <a:pt x="1538613" y="886931"/>
                  </a:lnTo>
                  <a:lnTo>
                    <a:pt x="1544922" y="870974"/>
                  </a:lnTo>
                  <a:lnTo>
                    <a:pt x="1556799" y="865821"/>
                  </a:lnTo>
                  <a:lnTo>
                    <a:pt x="1561183" y="855237"/>
                  </a:lnTo>
                  <a:lnTo>
                    <a:pt x="1567253" y="852723"/>
                  </a:lnTo>
                  <a:lnTo>
                    <a:pt x="1573835" y="836446"/>
                  </a:lnTo>
                  <a:lnTo>
                    <a:pt x="1583314" y="832424"/>
                  </a:lnTo>
                  <a:lnTo>
                    <a:pt x="1589201" y="818549"/>
                  </a:lnTo>
                  <a:lnTo>
                    <a:pt x="1600404" y="814019"/>
                  </a:lnTo>
                  <a:lnTo>
                    <a:pt x="1605463" y="801208"/>
                  </a:lnTo>
                  <a:lnTo>
                    <a:pt x="1612396" y="798196"/>
                  </a:lnTo>
                  <a:lnTo>
                    <a:pt x="1618115" y="784390"/>
                  </a:lnTo>
                  <a:lnTo>
                    <a:pt x="1627641" y="780444"/>
                  </a:lnTo>
                  <a:lnTo>
                    <a:pt x="1633481" y="766678"/>
                  </a:lnTo>
                  <a:lnTo>
                    <a:pt x="1645060" y="761996"/>
                  </a:lnTo>
                  <a:lnTo>
                    <a:pt x="1649743" y="750416"/>
                  </a:lnTo>
                  <a:lnTo>
                    <a:pt x="1659222" y="746393"/>
                  </a:lnTo>
                  <a:lnTo>
                    <a:pt x="1665109" y="732519"/>
                  </a:lnTo>
                  <a:lnTo>
                    <a:pt x="1677090" y="727674"/>
                  </a:lnTo>
                  <a:lnTo>
                    <a:pt x="1681371" y="717337"/>
                  </a:lnTo>
                  <a:lnTo>
                    <a:pt x="1691474" y="713152"/>
                  </a:lnTo>
                  <a:lnTo>
                    <a:pt x="1696553" y="700891"/>
                  </a:lnTo>
                  <a:lnTo>
                    <a:pt x="1706586" y="696735"/>
                  </a:lnTo>
                  <a:lnTo>
                    <a:pt x="1711920" y="683550"/>
                  </a:lnTo>
                  <a:lnTo>
                    <a:pt x="1723429" y="678668"/>
                  </a:lnTo>
                  <a:lnTo>
                    <a:pt x="1728181" y="666917"/>
                  </a:lnTo>
                  <a:lnTo>
                    <a:pt x="1739063" y="662299"/>
                  </a:lnTo>
                  <a:lnTo>
                    <a:pt x="1743733" y="651550"/>
                  </a:lnTo>
                  <a:lnTo>
                    <a:pt x="1758461" y="645733"/>
                  </a:lnTo>
                  <a:lnTo>
                    <a:pt x="1762340" y="636369"/>
                  </a:lnTo>
                  <a:lnTo>
                    <a:pt x="1772678" y="632086"/>
                  </a:lnTo>
                  <a:lnTo>
                    <a:pt x="1777522" y="620107"/>
                  </a:lnTo>
                  <a:lnTo>
                    <a:pt x="1791397" y="614220"/>
                  </a:lnTo>
                  <a:lnTo>
                    <a:pt x="1795419" y="604741"/>
                  </a:lnTo>
                  <a:lnTo>
                    <a:pt x="1807397" y="599897"/>
                  </a:lnTo>
                  <a:lnTo>
                    <a:pt x="1808416" y="597438"/>
                  </a:lnTo>
                  <a:lnTo>
                    <a:pt x="1795251" y="602892"/>
                  </a:lnTo>
                  <a:lnTo>
                    <a:pt x="1791242" y="613029"/>
                  </a:lnTo>
                  <a:lnTo>
                    <a:pt x="1777817" y="618854"/>
                  </a:lnTo>
                  <a:lnTo>
                    <a:pt x="1774611" y="626237"/>
                  </a:lnTo>
                  <a:lnTo>
                    <a:pt x="1761395" y="631456"/>
                  </a:lnTo>
                  <a:lnTo>
                    <a:pt x="1757269" y="641419"/>
                  </a:lnTo>
                  <a:lnTo>
                    <a:pt x="1745235" y="646404"/>
                  </a:lnTo>
                  <a:lnTo>
                    <a:pt x="1740452" y="657680"/>
                  </a:lnTo>
                  <a:lnTo>
                    <a:pt x="1727265" y="663016"/>
                  </a:lnTo>
                  <a:lnTo>
                    <a:pt x="1723110" y="673047"/>
                  </a:lnTo>
                  <a:lnTo>
                    <a:pt x="1712282" y="677532"/>
                  </a:lnTo>
                  <a:lnTo>
                    <a:pt x="1707743" y="688228"/>
                  </a:lnTo>
                  <a:lnTo>
                    <a:pt x="1696163" y="692910"/>
                  </a:lnTo>
                  <a:lnTo>
                    <a:pt x="1691481" y="704490"/>
                  </a:lnTo>
                  <a:lnTo>
                    <a:pt x="1681422" y="708758"/>
                  </a:lnTo>
                  <a:lnTo>
                    <a:pt x="1675930" y="722018"/>
                  </a:lnTo>
                  <a:lnTo>
                    <a:pt x="1661246" y="728100"/>
                  </a:lnTo>
                  <a:lnTo>
                    <a:pt x="1657323" y="737569"/>
                  </a:lnTo>
                  <a:lnTo>
                    <a:pt x="1647221" y="741754"/>
                  </a:lnTo>
                  <a:lnTo>
                    <a:pt x="1642142" y="754015"/>
                  </a:lnTo>
                  <a:lnTo>
                    <a:pt x="1631314" y="758501"/>
                  </a:lnTo>
                  <a:lnTo>
                    <a:pt x="1626774" y="769197"/>
                  </a:lnTo>
                  <a:lnTo>
                    <a:pt x="1616418" y="773385"/>
                  </a:lnTo>
                  <a:lnTo>
                    <a:pt x="1610513" y="787989"/>
                  </a:lnTo>
                  <a:lnTo>
                    <a:pt x="1602733" y="791290"/>
                  </a:lnTo>
                  <a:lnTo>
                    <a:pt x="1597492" y="803356"/>
                  </a:lnTo>
                  <a:lnTo>
                    <a:pt x="1588505" y="806906"/>
                  </a:lnTo>
                  <a:lnTo>
                    <a:pt x="1582495" y="821068"/>
                  </a:lnTo>
                  <a:lnTo>
                    <a:pt x="1571889" y="825357"/>
                  </a:lnTo>
                  <a:lnTo>
                    <a:pt x="1566233" y="839676"/>
                  </a:lnTo>
                  <a:lnTo>
                    <a:pt x="1555576" y="844306"/>
                  </a:lnTo>
                  <a:lnTo>
                    <a:pt x="1551052" y="855227"/>
                  </a:lnTo>
                  <a:lnTo>
                    <a:pt x="1544953" y="857753"/>
                  </a:lnTo>
                  <a:lnTo>
                    <a:pt x="1538215" y="874019"/>
                  </a:lnTo>
                  <a:lnTo>
                    <a:pt x="1527533" y="878443"/>
                  </a:lnTo>
                  <a:lnTo>
                    <a:pt x="1521953" y="891916"/>
                  </a:lnTo>
                  <a:lnTo>
                    <a:pt x="1515357" y="894647"/>
                  </a:lnTo>
                  <a:lnTo>
                    <a:pt x="1509302" y="910337"/>
                  </a:lnTo>
                  <a:lnTo>
                    <a:pt x="1497927" y="915392"/>
                  </a:lnTo>
                  <a:lnTo>
                    <a:pt x="1492855" y="928235"/>
                  </a:lnTo>
                  <a:lnTo>
                    <a:pt x="1485283" y="931525"/>
                  </a:lnTo>
                  <a:lnTo>
                    <a:pt x="1480204" y="943787"/>
                  </a:lnTo>
                  <a:lnTo>
                    <a:pt x="1474421" y="946182"/>
                  </a:lnTo>
                  <a:lnTo>
                    <a:pt x="1467553" y="962763"/>
                  </a:lnTo>
                  <a:lnTo>
                    <a:pt x="1457272" y="967021"/>
                  </a:lnTo>
                  <a:lnTo>
                    <a:pt x="1451106" y="982636"/>
                  </a:lnTo>
                  <a:lnTo>
                    <a:pt x="1445451" y="985092"/>
                  </a:lnTo>
                  <a:lnTo>
                    <a:pt x="1438454" y="1001983"/>
                  </a:lnTo>
                  <a:lnTo>
                    <a:pt x="1432039" y="1004641"/>
                  </a:lnTo>
                  <a:lnTo>
                    <a:pt x="1425803" y="1019695"/>
                  </a:lnTo>
                  <a:lnTo>
                    <a:pt x="1418214" y="1022839"/>
                  </a:lnTo>
                  <a:lnTo>
                    <a:pt x="1411887" y="1038486"/>
                  </a:lnTo>
                  <a:lnTo>
                    <a:pt x="1405532" y="1041182"/>
                  </a:lnTo>
                  <a:lnTo>
                    <a:pt x="1399235" y="1056383"/>
                  </a:lnTo>
                  <a:lnTo>
                    <a:pt x="1393802" y="1058634"/>
                  </a:lnTo>
                  <a:lnTo>
                    <a:pt x="1386584" y="1077335"/>
                  </a:lnTo>
                  <a:lnTo>
                    <a:pt x="1383435" y="1078734"/>
                  </a:lnTo>
                  <a:lnTo>
                    <a:pt x="1376277" y="1095602"/>
                  </a:lnTo>
                  <a:lnTo>
                    <a:pt x="1368597" y="1098708"/>
                  </a:lnTo>
                  <a:lnTo>
                    <a:pt x="1362546" y="1113314"/>
                  </a:lnTo>
                  <a:lnTo>
                    <a:pt x="1357111" y="1115565"/>
                  </a:lnTo>
                  <a:lnTo>
                    <a:pt x="1357491" y="1116483"/>
                  </a:lnTo>
                  <a:cubicBezTo>
                    <a:pt x="1357491" y="1123645"/>
                    <a:pt x="1354588" y="1130128"/>
                    <a:pt x="1349895" y="1134822"/>
                  </a:cubicBezTo>
                  <a:lnTo>
                    <a:pt x="1346509" y="1136223"/>
                  </a:lnTo>
                  <a:lnTo>
                    <a:pt x="1339589" y="1152534"/>
                  </a:lnTo>
                  <a:lnTo>
                    <a:pt x="1333210" y="1155113"/>
                  </a:lnTo>
                  <a:lnTo>
                    <a:pt x="1333454" y="1155702"/>
                  </a:lnTo>
                  <a:cubicBezTo>
                    <a:pt x="1333454" y="1162864"/>
                    <a:pt x="1330551" y="1169348"/>
                    <a:pt x="1325858" y="1174041"/>
                  </a:cubicBezTo>
                  <a:lnTo>
                    <a:pt x="1323030" y="1175213"/>
                  </a:lnTo>
                  <a:lnTo>
                    <a:pt x="1323333" y="1175944"/>
                  </a:lnTo>
                  <a:cubicBezTo>
                    <a:pt x="1323333" y="1183106"/>
                    <a:pt x="1320430" y="1189590"/>
                    <a:pt x="1315737" y="1194283"/>
                  </a:cubicBezTo>
                  <a:lnTo>
                    <a:pt x="1312997" y="1195418"/>
                  </a:lnTo>
                  <a:lnTo>
                    <a:pt x="1305246" y="1213260"/>
                  </a:lnTo>
                  <a:lnTo>
                    <a:pt x="1300541" y="1215118"/>
                  </a:lnTo>
                  <a:lnTo>
                    <a:pt x="1300561" y="1215163"/>
                  </a:lnTo>
                  <a:cubicBezTo>
                    <a:pt x="1300561" y="1222325"/>
                    <a:pt x="1297586" y="1228809"/>
                    <a:pt x="1292778" y="1233502"/>
                  </a:cubicBezTo>
                  <a:lnTo>
                    <a:pt x="1288799" y="1235111"/>
                  </a:lnTo>
                  <a:lnTo>
                    <a:pt x="1289174" y="1236038"/>
                  </a:lnTo>
                  <a:cubicBezTo>
                    <a:pt x="1289174" y="1243375"/>
                    <a:pt x="1286271" y="1250016"/>
                    <a:pt x="1281577" y="1254824"/>
                  </a:cubicBezTo>
                  <a:lnTo>
                    <a:pt x="1278935" y="1255946"/>
                  </a:lnTo>
                  <a:lnTo>
                    <a:pt x="1271456" y="1274882"/>
                  </a:lnTo>
                  <a:lnTo>
                    <a:pt x="1268579" y="1276133"/>
                  </a:lnTo>
                  <a:lnTo>
                    <a:pt x="1261336" y="1294043"/>
                  </a:lnTo>
                  <a:lnTo>
                    <a:pt x="1258446" y="1295270"/>
                  </a:lnTo>
                  <a:lnTo>
                    <a:pt x="1258811" y="1296132"/>
                  </a:lnTo>
                  <a:cubicBezTo>
                    <a:pt x="1258811" y="1303294"/>
                    <a:pt x="1255837" y="1309778"/>
                    <a:pt x="1251029" y="1314471"/>
                  </a:cubicBezTo>
                  <a:lnTo>
                    <a:pt x="1247050" y="1316080"/>
                  </a:lnTo>
                  <a:lnTo>
                    <a:pt x="1247425" y="1317007"/>
                  </a:lnTo>
                  <a:cubicBezTo>
                    <a:pt x="1247425" y="1324343"/>
                    <a:pt x="1244521" y="1330985"/>
                    <a:pt x="1239828" y="1335793"/>
                  </a:cubicBezTo>
                  <a:lnTo>
                    <a:pt x="1236946" y="1337016"/>
                  </a:lnTo>
                  <a:lnTo>
                    <a:pt x="1237304" y="1337881"/>
                  </a:lnTo>
                  <a:cubicBezTo>
                    <a:pt x="1237304" y="1345043"/>
                    <a:pt x="1234400" y="1351527"/>
                    <a:pt x="1229707" y="1356220"/>
                  </a:cubicBezTo>
                  <a:lnTo>
                    <a:pt x="1228834" y="1356582"/>
                  </a:lnTo>
                  <a:lnTo>
                    <a:pt x="1229713" y="1358756"/>
                  </a:lnTo>
                  <a:cubicBezTo>
                    <a:pt x="1229713" y="1366092"/>
                    <a:pt x="1226810" y="1372734"/>
                    <a:pt x="1222117" y="1377542"/>
                  </a:cubicBezTo>
                  <a:lnTo>
                    <a:pt x="1219227" y="1378768"/>
                  </a:lnTo>
                  <a:lnTo>
                    <a:pt x="1219593" y="1379631"/>
                  </a:lnTo>
                  <a:cubicBezTo>
                    <a:pt x="1219593" y="1386793"/>
                    <a:pt x="1216618" y="1393277"/>
                    <a:pt x="1211811" y="1397970"/>
                  </a:cubicBezTo>
                  <a:lnTo>
                    <a:pt x="1207423" y="1399744"/>
                  </a:lnTo>
                  <a:lnTo>
                    <a:pt x="1208206" y="1401770"/>
                  </a:lnTo>
                  <a:cubicBezTo>
                    <a:pt x="1208206" y="1409456"/>
                    <a:pt x="1205303" y="1416414"/>
                    <a:pt x="1200609" y="1421452"/>
                  </a:cubicBezTo>
                  <a:lnTo>
                    <a:pt x="1199754" y="1421832"/>
                  </a:lnTo>
                  <a:lnTo>
                    <a:pt x="1200615" y="1423911"/>
                  </a:lnTo>
                  <a:cubicBezTo>
                    <a:pt x="1200615" y="1431073"/>
                    <a:pt x="1197712" y="1437557"/>
                    <a:pt x="1193019" y="1442250"/>
                  </a:cubicBezTo>
                  <a:lnTo>
                    <a:pt x="1192109" y="1442627"/>
                  </a:lnTo>
                  <a:lnTo>
                    <a:pt x="1193025" y="1444786"/>
                  </a:lnTo>
                  <a:cubicBezTo>
                    <a:pt x="1193025" y="1452122"/>
                    <a:pt x="1189981" y="1458764"/>
                    <a:pt x="1185058" y="1463572"/>
                  </a:cubicBezTo>
                  <a:lnTo>
                    <a:pt x="1182463" y="1464622"/>
                  </a:lnTo>
                  <a:lnTo>
                    <a:pt x="1182903" y="1465660"/>
                  </a:lnTo>
                  <a:cubicBezTo>
                    <a:pt x="1182903" y="1472822"/>
                    <a:pt x="1179929" y="1479306"/>
                    <a:pt x="1175121" y="1483999"/>
                  </a:cubicBezTo>
                  <a:lnTo>
                    <a:pt x="1173990" y="1484456"/>
                  </a:lnTo>
                  <a:lnTo>
                    <a:pt x="1175312" y="1487800"/>
                  </a:lnTo>
                  <a:cubicBezTo>
                    <a:pt x="1175312" y="1495485"/>
                    <a:pt x="1172338" y="1502443"/>
                    <a:pt x="1167530" y="1507481"/>
                  </a:cubicBezTo>
                  <a:lnTo>
                    <a:pt x="1165756" y="1508251"/>
                  </a:lnTo>
                  <a:lnTo>
                    <a:pt x="1166456" y="1509940"/>
                  </a:lnTo>
                  <a:cubicBezTo>
                    <a:pt x="1166456" y="1517102"/>
                    <a:pt x="1163553" y="1523586"/>
                    <a:pt x="1158860" y="1528279"/>
                  </a:cubicBezTo>
                  <a:lnTo>
                    <a:pt x="1157986" y="1528641"/>
                  </a:lnTo>
                  <a:lnTo>
                    <a:pt x="1158865" y="1530814"/>
                  </a:lnTo>
                  <a:cubicBezTo>
                    <a:pt x="1158865" y="1538151"/>
                    <a:pt x="1155962" y="1544793"/>
                    <a:pt x="1151269" y="1549601"/>
                  </a:cubicBezTo>
                  <a:lnTo>
                    <a:pt x="1149646" y="1550290"/>
                  </a:lnTo>
                  <a:lnTo>
                    <a:pt x="1151274" y="1554219"/>
                  </a:lnTo>
                  <a:cubicBezTo>
                    <a:pt x="1151274" y="1561382"/>
                    <a:pt x="1148372" y="1567865"/>
                    <a:pt x="1143678" y="1572559"/>
                  </a:cubicBezTo>
                  <a:lnTo>
                    <a:pt x="1142540" y="1573030"/>
                  </a:lnTo>
                  <a:lnTo>
                    <a:pt x="1143684" y="1575726"/>
                  </a:lnTo>
                  <a:cubicBezTo>
                    <a:pt x="1143684" y="1582888"/>
                    <a:pt x="1140709" y="1589372"/>
                    <a:pt x="1135901" y="1594065"/>
                  </a:cubicBezTo>
                  <a:lnTo>
                    <a:pt x="1134459" y="1594649"/>
                  </a:lnTo>
                  <a:lnTo>
                    <a:pt x="1136093" y="1598499"/>
                  </a:lnTo>
                  <a:cubicBezTo>
                    <a:pt x="1136093" y="1605661"/>
                    <a:pt x="1133119" y="1612145"/>
                    <a:pt x="1128311" y="1616838"/>
                  </a:cubicBezTo>
                  <a:lnTo>
                    <a:pt x="1126267" y="1617664"/>
                  </a:lnTo>
                  <a:lnTo>
                    <a:pt x="1127237" y="1620006"/>
                  </a:lnTo>
                  <a:lnTo>
                    <a:pt x="1119990" y="1637502"/>
                  </a:lnTo>
                  <a:lnTo>
                    <a:pt x="1122176" y="1642779"/>
                  </a:lnTo>
                  <a:cubicBezTo>
                    <a:pt x="1122176" y="1649941"/>
                    <a:pt x="1119273" y="1656425"/>
                    <a:pt x="1114579" y="1661118"/>
                  </a:cubicBezTo>
                  <a:lnTo>
                    <a:pt x="1113465" y="1661579"/>
                  </a:lnTo>
                  <a:lnTo>
                    <a:pt x="1114586" y="1664286"/>
                  </a:lnTo>
                  <a:lnTo>
                    <a:pt x="1107339" y="1681781"/>
                  </a:lnTo>
                  <a:lnTo>
                    <a:pt x="1109525" y="1687058"/>
                  </a:lnTo>
                  <a:cubicBezTo>
                    <a:pt x="1109525" y="1694220"/>
                    <a:pt x="1106622" y="1700704"/>
                    <a:pt x="1101929" y="1705397"/>
                  </a:cubicBezTo>
                  <a:lnTo>
                    <a:pt x="1099877" y="1706248"/>
                  </a:lnTo>
                  <a:lnTo>
                    <a:pt x="1101935" y="1711096"/>
                  </a:lnTo>
                  <a:lnTo>
                    <a:pt x="1095110" y="1727180"/>
                  </a:lnTo>
                  <a:lnTo>
                    <a:pt x="1096874" y="1731338"/>
                  </a:lnTo>
                  <a:cubicBezTo>
                    <a:pt x="1096874" y="1738500"/>
                    <a:pt x="1093900" y="1744984"/>
                    <a:pt x="1089092" y="1749678"/>
                  </a:cubicBezTo>
                  <a:lnTo>
                    <a:pt x="1088317" y="1749991"/>
                  </a:lnTo>
                  <a:lnTo>
                    <a:pt x="1090548" y="1755376"/>
                  </a:lnTo>
                  <a:lnTo>
                    <a:pt x="1083199" y="1773119"/>
                  </a:lnTo>
                  <a:lnTo>
                    <a:pt x="1085487" y="1778781"/>
                  </a:lnTo>
                  <a:lnTo>
                    <a:pt x="1078199" y="1796807"/>
                  </a:lnTo>
                  <a:lnTo>
                    <a:pt x="1080427" y="1802186"/>
                  </a:lnTo>
                  <a:lnTo>
                    <a:pt x="1073077" y="1819930"/>
                  </a:lnTo>
                  <a:lnTo>
                    <a:pt x="1075366" y="1825591"/>
                  </a:lnTo>
                  <a:lnTo>
                    <a:pt x="1068383" y="1842862"/>
                  </a:lnTo>
                  <a:lnTo>
                    <a:pt x="1070306" y="1847732"/>
                  </a:lnTo>
                  <a:lnTo>
                    <a:pt x="1063232" y="1865643"/>
                  </a:lnTo>
                  <a:lnTo>
                    <a:pt x="1065245" y="1870503"/>
                  </a:lnTo>
                  <a:lnTo>
                    <a:pt x="1057972" y="1888061"/>
                  </a:lnTo>
                  <a:lnTo>
                    <a:pt x="1060185" y="1893276"/>
                  </a:lnTo>
                  <a:lnTo>
                    <a:pt x="1053820" y="1908277"/>
                  </a:lnTo>
                  <a:lnTo>
                    <a:pt x="1057655" y="1917314"/>
                  </a:lnTo>
                  <a:lnTo>
                    <a:pt x="1050293" y="1934663"/>
                  </a:lnTo>
                  <a:lnTo>
                    <a:pt x="1052595" y="1940086"/>
                  </a:lnTo>
                  <a:lnTo>
                    <a:pt x="1045453" y="1956917"/>
                  </a:lnTo>
                  <a:lnTo>
                    <a:pt x="1048798" y="1965389"/>
                  </a:lnTo>
                  <a:lnTo>
                    <a:pt x="1042870" y="1980398"/>
                  </a:lnTo>
                  <a:lnTo>
                    <a:pt x="1046269" y="1988793"/>
                  </a:lnTo>
                  <a:lnTo>
                    <a:pt x="1038716" y="2007450"/>
                  </a:lnTo>
                  <a:lnTo>
                    <a:pt x="1041207" y="2013463"/>
                  </a:lnTo>
                  <a:lnTo>
                    <a:pt x="1035138" y="2028116"/>
                  </a:lnTo>
                  <a:lnTo>
                    <a:pt x="1038677" y="2036868"/>
                  </a:lnTo>
                  <a:lnTo>
                    <a:pt x="1032638" y="2051803"/>
                  </a:lnTo>
                  <a:lnTo>
                    <a:pt x="1036147" y="2060274"/>
                  </a:lnTo>
                  <a:lnTo>
                    <a:pt x="1029903" y="2075346"/>
                  </a:lnTo>
                  <a:lnTo>
                    <a:pt x="1033616" y="2084311"/>
                  </a:lnTo>
                  <a:lnTo>
                    <a:pt x="1028789" y="2095967"/>
                  </a:lnTo>
                  <a:lnTo>
                    <a:pt x="1033617" y="2107083"/>
                  </a:lnTo>
                  <a:lnTo>
                    <a:pt x="1026688" y="2123033"/>
                  </a:lnTo>
                  <a:lnTo>
                    <a:pt x="1031086" y="2133651"/>
                  </a:lnTo>
                  <a:lnTo>
                    <a:pt x="1025017" y="2148304"/>
                  </a:lnTo>
                  <a:lnTo>
                    <a:pt x="1028556" y="2157057"/>
                  </a:lnTo>
                  <a:lnTo>
                    <a:pt x="1023655" y="2169177"/>
                  </a:lnTo>
                  <a:lnTo>
                    <a:pt x="1028557" y="2180461"/>
                  </a:lnTo>
                  <a:lnTo>
                    <a:pt x="1022174" y="2195153"/>
                  </a:lnTo>
                  <a:lnTo>
                    <a:pt x="1026026" y="2205131"/>
                  </a:lnTo>
                  <a:lnTo>
                    <a:pt x="1021097" y="2217901"/>
                  </a:lnTo>
                  <a:lnTo>
                    <a:pt x="1026026" y="2229802"/>
                  </a:lnTo>
                  <a:lnTo>
                    <a:pt x="1020929" y="2242106"/>
                  </a:lnTo>
                  <a:lnTo>
                    <a:pt x="1026026" y="2253839"/>
                  </a:lnTo>
                  <a:lnTo>
                    <a:pt x="1019366" y="2269171"/>
                  </a:lnTo>
                  <a:lnTo>
                    <a:pt x="1023495" y="2279142"/>
                  </a:lnTo>
                  <a:lnTo>
                    <a:pt x="1018517" y="2291161"/>
                  </a:lnTo>
                  <a:lnTo>
                    <a:pt x="1023495" y="2303180"/>
                  </a:lnTo>
                  <a:cubicBezTo>
                    <a:pt x="1023495" y="2317504"/>
                    <a:pt x="1011884" y="2329115"/>
                    <a:pt x="997560" y="2329115"/>
                  </a:cubicBezTo>
                  <a:cubicBezTo>
                    <a:pt x="983236" y="2329115"/>
                    <a:pt x="971624" y="2317504"/>
                    <a:pt x="971624" y="2303180"/>
                  </a:cubicBezTo>
                  <a:lnTo>
                    <a:pt x="976603" y="2291161"/>
                  </a:lnTo>
                  <a:lnTo>
                    <a:pt x="971624" y="2279142"/>
                  </a:lnTo>
                  <a:lnTo>
                    <a:pt x="976989" y="2266189"/>
                  </a:lnTo>
                  <a:lnTo>
                    <a:pt x="971624" y="2253839"/>
                  </a:lnTo>
                  <a:lnTo>
                    <a:pt x="978017" y="2239125"/>
                  </a:lnTo>
                  <a:lnTo>
                    <a:pt x="974155" y="2229802"/>
                  </a:lnTo>
                  <a:lnTo>
                    <a:pt x="979084" y="2217901"/>
                  </a:lnTo>
                  <a:lnTo>
                    <a:pt x="974155" y="2205131"/>
                  </a:lnTo>
                  <a:lnTo>
                    <a:pt x="979197" y="2192068"/>
                  </a:lnTo>
                  <a:lnTo>
                    <a:pt x="974155" y="2180461"/>
                  </a:lnTo>
                  <a:lnTo>
                    <a:pt x="980367" y="2166162"/>
                  </a:lnTo>
                  <a:lnTo>
                    <a:pt x="976685" y="2157057"/>
                  </a:lnTo>
                  <a:lnTo>
                    <a:pt x="982723" y="2142122"/>
                  </a:lnTo>
                  <a:lnTo>
                    <a:pt x="979215" y="2133651"/>
                  </a:lnTo>
                  <a:lnTo>
                    <a:pt x="984849" y="2120051"/>
                  </a:lnTo>
                  <a:lnTo>
                    <a:pt x="979215" y="2107083"/>
                  </a:lnTo>
                  <a:lnTo>
                    <a:pt x="985339" y="2092986"/>
                  </a:lnTo>
                  <a:lnTo>
                    <a:pt x="981745" y="2084311"/>
                  </a:lnTo>
                  <a:lnTo>
                    <a:pt x="987989" y="2069238"/>
                  </a:lnTo>
                  <a:lnTo>
                    <a:pt x="984276" y="2060274"/>
                  </a:lnTo>
                  <a:lnTo>
                    <a:pt x="990345" y="2045620"/>
                  </a:lnTo>
                  <a:lnTo>
                    <a:pt x="986806" y="2036868"/>
                  </a:lnTo>
                  <a:lnTo>
                    <a:pt x="992844" y="2021933"/>
                  </a:lnTo>
                  <a:lnTo>
                    <a:pt x="989336" y="2013463"/>
                  </a:lnTo>
                  <a:lnTo>
                    <a:pt x="995666" y="1998180"/>
                  </a:lnTo>
                  <a:lnTo>
                    <a:pt x="991867" y="1988793"/>
                  </a:lnTo>
                  <a:lnTo>
                    <a:pt x="999107" y="1970908"/>
                  </a:lnTo>
                  <a:lnTo>
                    <a:pt x="996927" y="1965389"/>
                  </a:lnTo>
                  <a:lnTo>
                    <a:pt x="1003323" y="1949194"/>
                  </a:lnTo>
                  <a:lnTo>
                    <a:pt x="999458" y="1940086"/>
                  </a:lnTo>
                  <a:lnTo>
                    <a:pt x="1006819" y="1922737"/>
                  </a:lnTo>
                  <a:lnTo>
                    <a:pt x="1004519" y="1917314"/>
                  </a:lnTo>
                  <a:lnTo>
                    <a:pt x="1010884" y="1902313"/>
                  </a:lnTo>
                  <a:lnTo>
                    <a:pt x="1007049" y="1893276"/>
                  </a:lnTo>
                  <a:cubicBezTo>
                    <a:pt x="1007049" y="1886114"/>
                    <a:pt x="1010022" y="1879630"/>
                    <a:pt x="1014830" y="1874937"/>
                  </a:cubicBezTo>
                  <a:lnTo>
                    <a:pt x="1015156" y="1874804"/>
                  </a:lnTo>
                  <a:lnTo>
                    <a:pt x="1013374" y="1870503"/>
                  </a:lnTo>
                  <a:lnTo>
                    <a:pt x="1020568" y="1853134"/>
                  </a:lnTo>
                  <a:lnTo>
                    <a:pt x="1018435" y="1847732"/>
                  </a:lnTo>
                  <a:lnTo>
                    <a:pt x="1025359" y="1830200"/>
                  </a:lnTo>
                  <a:lnTo>
                    <a:pt x="1023495" y="1825591"/>
                  </a:lnTo>
                  <a:lnTo>
                    <a:pt x="1030784" y="1807565"/>
                  </a:lnTo>
                  <a:lnTo>
                    <a:pt x="1028556" y="1802186"/>
                  </a:lnTo>
                  <a:lnTo>
                    <a:pt x="1035905" y="1784442"/>
                  </a:lnTo>
                  <a:lnTo>
                    <a:pt x="1033616" y="1778781"/>
                  </a:lnTo>
                  <a:lnTo>
                    <a:pt x="1040905" y="1760755"/>
                  </a:lnTo>
                  <a:lnTo>
                    <a:pt x="1038677" y="1755376"/>
                  </a:lnTo>
                  <a:lnTo>
                    <a:pt x="1046215" y="1737177"/>
                  </a:lnTo>
                  <a:lnTo>
                    <a:pt x="1043737" y="1731338"/>
                  </a:lnTo>
                  <a:lnTo>
                    <a:pt x="1050563" y="1715254"/>
                  </a:lnTo>
                  <a:lnTo>
                    <a:pt x="1048798" y="1711096"/>
                  </a:lnTo>
                  <a:cubicBezTo>
                    <a:pt x="1048798" y="1703934"/>
                    <a:pt x="1051771" y="1697450"/>
                    <a:pt x="1056579" y="1692757"/>
                  </a:cubicBezTo>
                  <a:lnTo>
                    <a:pt x="1059522" y="1691567"/>
                  </a:lnTo>
                  <a:lnTo>
                    <a:pt x="1057654" y="1687058"/>
                  </a:lnTo>
                  <a:lnTo>
                    <a:pt x="1064901" y="1669563"/>
                  </a:lnTo>
                  <a:lnTo>
                    <a:pt x="1062715" y="1664286"/>
                  </a:lnTo>
                  <a:cubicBezTo>
                    <a:pt x="1062715" y="1657124"/>
                    <a:pt x="1065617" y="1650640"/>
                    <a:pt x="1070311" y="1645947"/>
                  </a:cubicBezTo>
                  <a:lnTo>
                    <a:pt x="1071425" y="1645485"/>
                  </a:lnTo>
                  <a:lnTo>
                    <a:pt x="1070305" y="1642779"/>
                  </a:lnTo>
                  <a:lnTo>
                    <a:pt x="1077551" y="1625284"/>
                  </a:lnTo>
                  <a:lnTo>
                    <a:pt x="1075365" y="1620006"/>
                  </a:lnTo>
                  <a:cubicBezTo>
                    <a:pt x="1075365" y="1612844"/>
                    <a:pt x="1078268" y="1606361"/>
                    <a:pt x="1082962" y="1601667"/>
                  </a:cubicBezTo>
                  <a:lnTo>
                    <a:pt x="1084101" y="1601196"/>
                  </a:lnTo>
                  <a:lnTo>
                    <a:pt x="1082956" y="1598499"/>
                  </a:lnTo>
                  <a:cubicBezTo>
                    <a:pt x="1082956" y="1591337"/>
                    <a:pt x="1085930" y="1584853"/>
                    <a:pt x="1090738" y="1580160"/>
                  </a:cubicBezTo>
                  <a:lnTo>
                    <a:pt x="1092181" y="1579576"/>
                  </a:lnTo>
                  <a:lnTo>
                    <a:pt x="1090547" y="1575726"/>
                  </a:lnTo>
                  <a:cubicBezTo>
                    <a:pt x="1090547" y="1568564"/>
                    <a:pt x="1093521" y="1562080"/>
                    <a:pt x="1098329" y="1557387"/>
                  </a:cubicBezTo>
                  <a:lnTo>
                    <a:pt x="1100373" y="1556561"/>
                  </a:lnTo>
                  <a:lnTo>
                    <a:pt x="1099403" y="1554219"/>
                  </a:lnTo>
                  <a:cubicBezTo>
                    <a:pt x="1099403" y="1547057"/>
                    <a:pt x="1102306" y="1540574"/>
                    <a:pt x="1107000" y="1535880"/>
                  </a:cubicBezTo>
                  <a:lnTo>
                    <a:pt x="1108750" y="1535156"/>
                  </a:lnTo>
                  <a:lnTo>
                    <a:pt x="1106994" y="1530814"/>
                  </a:lnTo>
                  <a:cubicBezTo>
                    <a:pt x="1106994" y="1523478"/>
                    <a:pt x="1109897" y="1516835"/>
                    <a:pt x="1114591" y="1512027"/>
                  </a:cubicBezTo>
                  <a:lnTo>
                    <a:pt x="1115321" y="1511717"/>
                  </a:lnTo>
                  <a:lnTo>
                    <a:pt x="1114585" y="1509940"/>
                  </a:lnTo>
                  <a:cubicBezTo>
                    <a:pt x="1114585" y="1502778"/>
                    <a:pt x="1117487" y="1496294"/>
                    <a:pt x="1122181" y="1491601"/>
                  </a:cubicBezTo>
                  <a:lnTo>
                    <a:pt x="1123468" y="1491068"/>
                  </a:lnTo>
                  <a:lnTo>
                    <a:pt x="1122176" y="1487800"/>
                  </a:lnTo>
                  <a:cubicBezTo>
                    <a:pt x="1122176" y="1480113"/>
                    <a:pt x="1125149" y="1473155"/>
                    <a:pt x="1129957" y="1468119"/>
                  </a:cubicBezTo>
                  <a:lnTo>
                    <a:pt x="1130678" y="1467806"/>
                  </a:lnTo>
                  <a:lnTo>
                    <a:pt x="1129767" y="1465660"/>
                  </a:lnTo>
                  <a:cubicBezTo>
                    <a:pt x="1129767" y="1458498"/>
                    <a:pt x="1132740" y="1452014"/>
                    <a:pt x="1137548" y="1447321"/>
                  </a:cubicBezTo>
                  <a:lnTo>
                    <a:pt x="1139383" y="1446578"/>
                  </a:lnTo>
                  <a:lnTo>
                    <a:pt x="1138623" y="1444786"/>
                  </a:lnTo>
                  <a:cubicBezTo>
                    <a:pt x="1138623" y="1437449"/>
                    <a:pt x="1141667" y="1430807"/>
                    <a:pt x="1146590" y="1425999"/>
                  </a:cubicBezTo>
                  <a:lnTo>
                    <a:pt x="1149176" y="1424952"/>
                  </a:lnTo>
                  <a:lnTo>
                    <a:pt x="1148744" y="1423911"/>
                  </a:lnTo>
                  <a:cubicBezTo>
                    <a:pt x="1148744" y="1416749"/>
                    <a:pt x="1151647" y="1410265"/>
                    <a:pt x="1156341" y="1405572"/>
                  </a:cubicBezTo>
                  <a:lnTo>
                    <a:pt x="1157601" y="1405049"/>
                  </a:lnTo>
                  <a:lnTo>
                    <a:pt x="1156335" y="1401770"/>
                  </a:lnTo>
                  <a:cubicBezTo>
                    <a:pt x="1156335" y="1394084"/>
                    <a:pt x="1159237" y="1387126"/>
                    <a:pt x="1163931" y="1382089"/>
                  </a:cubicBezTo>
                  <a:lnTo>
                    <a:pt x="1166933" y="1380754"/>
                  </a:lnTo>
                  <a:lnTo>
                    <a:pt x="1166456" y="1379631"/>
                  </a:lnTo>
                  <a:cubicBezTo>
                    <a:pt x="1166456" y="1372469"/>
                    <a:pt x="1169429" y="1365985"/>
                    <a:pt x="1174237" y="1361292"/>
                  </a:cubicBezTo>
                  <a:lnTo>
                    <a:pt x="1178217" y="1359683"/>
                  </a:lnTo>
                  <a:lnTo>
                    <a:pt x="1177842" y="1358756"/>
                  </a:lnTo>
                  <a:cubicBezTo>
                    <a:pt x="1177842" y="1351419"/>
                    <a:pt x="1180744" y="1344777"/>
                    <a:pt x="1185438" y="1339969"/>
                  </a:cubicBezTo>
                  <a:lnTo>
                    <a:pt x="1186169" y="1339659"/>
                  </a:lnTo>
                  <a:lnTo>
                    <a:pt x="1185433" y="1337881"/>
                  </a:lnTo>
                  <a:cubicBezTo>
                    <a:pt x="1185433" y="1330719"/>
                    <a:pt x="1188335" y="1324235"/>
                    <a:pt x="1193029" y="1319542"/>
                  </a:cubicBezTo>
                  <a:lnTo>
                    <a:pt x="1196069" y="1318282"/>
                  </a:lnTo>
                  <a:lnTo>
                    <a:pt x="1195554" y="1317007"/>
                  </a:lnTo>
                  <a:cubicBezTo>
                    <a:pt x="1195554" y="1309670"/>
                    <a:pt x="1198456" y="1303028"/>
                    <a:pt x="1203150" y="1298220"/>
                  </a:cubicBezTo>
                  <a:lnTo>
                    <a:pt x="1206041" y="1296993"/>
                  </a:lnTo>
                  <a:lnTo>
                    <a:pt x="1205675" y="1296132"/>
                  </a:lnTo>
                  <a:cubicBezTo>
                    <a:pt x="1205675" y="1288970"/>
                    <a:pt x="1208648" y="1282486"/>
                    <a:pt x="1213456" y="1277793"/>
                  </a:cubicBezTo>
                  <a:lnTo>
                    <a:pt x="1217436" y="1276183"/>
                  </a:lnTo>
                  <a:lnTo>
                    <a:pt x="1217061" y="1275257"/>
                  </a:lnTo>
                  <a:cubicBezTo>
                    <a:pt x="1217061" y="1267920"/>
                    <a:pt x="1219964" y="1261278"/>
                    <a:pt x="1224658" y="1256470"/>
                  </a:cubicBezTo>
                  <a:lnTo>
                    <a:pt x="1227300" y="1255349"/>
                  </a:lnTo>
                  <a:lnTo>
                    <a:pt x="1234778" y="1236414"/>
                  </a:lnTo>
                  <a:lnTo>
                    <a:pt x="1237657" y="1235164"/>
                  </a:lnTo>
                  <a:lnTo>
                    <a:pt x="1244899" y="1217251"/>
                  </a:lnTo>
                  <a:lnTo>
                    <a:pt x="1247790" y="1216025"/>
                  </a:lnTo>
                  <a:lnTo>
                    <a:pt x="1247424" y="1215163"/>
                  </a:lnTo>
                  <a:cubicBezTo>
                    <a:pt x="1247424" y="1208001"/>
                    <a:pt x="1250397" y="1201517"/>
                    <a:pt x="1255205" y="1196824"/>
                  </a:cubicBezTo>
                  <a:lnTo>
                    <a:pt x="1258975" y="1195299"/>
                  </a:lnTo>
                  <a:lnTo>
                    <a:pt x="1258811" y="1194921"/>
                  </a:lnTo>
                  <a:cubicBezTo>
                    <a:pt x="1258811" y="1187759"/>
                    <a:pt x="1261855" y="1181275"/>
                    <a:pt x="1266777" y="1176582"/>
                  </a:cubicBezTo>
                  <a:lnTo>
                    <a:pt x="1272063" y="1174494"/>
                  </a:lnTo>
                  <a:lnTo>
                    <a:pt x="1279058" y="1157605"/>
                  </a:lnTo>
                  <a:lnTo>
                    <a:pt x="1281886" y="1156434"/>
                  </a:lnTo>
                  <a:lnTo>
                    <a:pt x="1281583" y="1155702"/>
                  </a:lnTo>
                  <a:cubicBezTo>
                    <a:pt x="1281583" y="1148540"/>
                    <a:pt x="1284485" y="1142056"/>
                    <a:pt x="1289179" y="1137363"/>
                  </a:cubicBezTo>
                  <a:lnTo>
                    <a:pt x="1294623" y="1135109"/>
                  </a:lnTo>
                  <a:lnTo>
                    <a:pt x="1294234" y="1134194"/>
                  </a:lnTo>
                  <a:cubicBezTo>
                    <a:pt x="1294234" y="1127032"/>
                    <a:pt x="1297208" y="1120549"/>
                    <a:pt x="1302016" y="1115855"/>
                  </a:cubicBezTo>
                  <a:lnTo>
                    <a:pt x="1306657" y="1113979"/>
                  </a:lnTo>
                  <a:lnTo>
                    <a:pt x="1313217" y="1098143"/>
                  </a:lnTo>
                  <a:lnTo>
                    <a:pt x="1318652" y="1095892"/>
                  </a:lnTo>
                  <a:lnTo>
                    <a:pt x="1318272" y="1094975"/>
                  </a:lnTo>
                  <a:cubicBezTo>
                    <a:pt x="1318272" y="1087813"/>
                    <a:pt x="1321174" y="1081329"/>
                    <a:pt x="1325868" y="1076636"/>
                  </a:cubicBezTo>
                  <a:lnTo>
                    <a:pt x="1332324" y="1073961"/>
                  </a:lnTo>
                  <a:lnTo>
                    <a:pt x="1338704" y="1058924"/>
                  </a:lnTo>
                  <a:lnTo>
                    <a:pt x="1342396" y="1057431"/>
                  </a:lnTo>
                  <a:lnTo>
                    <a:pt x="1349906" y="1037972"/>
                  </a:lnTo>
                  <a:lnTo>
                    <a:pt x="1356138" y="1035202"/>
                  </a:lnTo>
                  <a:lnTo>
                    <a:pt x="1362557" y="1019705"/>
                  </a:lnTo>
                  <a:lnTo>
                    <a:pt x="1368627" y="1017191"/>
                  </a:lnTo>
                  <a:lnTo>
                    <a:pt x="1375209" y="1000912"/>
                  </a:lnTo>
                  <a:lnTo>
                    <a:pt x="1383098" y="997565"/>
                  </a:lnTo>
                  <a:lnTo>
                    <a:pt x="1389125" y="983016"/>
                  </a:lnTo>
                  <a:lnTo>
                    <a:pt x="1395540" y="980359"/>
                  </a:lnTo>
                  <a:lnTo>
                    <a:pt x="1401776" y="965305"/>
                  </a:lnTo>
                  <a:lnTo>
                    <a:pt x="1406921" y="963173"/>
                  </a:lnTo>
                  <a:lnTo>
                    <a:pt x="1414427" y="944167"/>
                  </a:lnTo>
                  <a:lnTo>
                    <a:pt x="1425350" y="939422"/>
                  </a:lnTo>
                  <a:lnTo>
                    <a:pt x="1430875" y="926085"/>
                  </a:lnTo>
                  <a:lnTo>
                    <a:pt x="1436658" y="923689"/>
                  </a:lnTo>
                  <a:lnTo>
                    <a:pt x="1443526" y="907108"/>
                  </a:lnTo>
                  <a:lnTo>
                    <a:pt x="1450463" y="904235"/>
                  </a:lnTo>
                  <a:lnTo>
                    <a:pt x="1456177" y="889767"/>
                  </a:lnTo>
                  <a:lnTo>
                    <a:pt x="1467222" y="884969"/>
                  </a:lnTo>
                  <a:lnTo>
                    <a:pt x="1472624" y="870974"/>
                  </a:lnTo>
                  <a:lnTo>
                    <a:pt x="1480140" y="867633"/>
                  </a:lnTo>
                  <a:lnTo>
                    <a:pt x="1485275" y="855237"/>
                  </a:lnTo>
                  <a:lnTo>
                    <a:pt x="1494429" y="851446"/>
                  </a:lnTo>
                  <a:lnTo>
                    <a:pt x="1500642" y="836446"/>
                  </a:lnTo>
                  <a:lnTo>
                    <a:pt x="1508269" y="833287"/>
                  </a:lnTo>
                  <a:lnTo>
                    <a:pt x="1514374" y="818549"/>
                  </a:lnTo>
                  <a:lnTo>
                    <a:pt x="1524336" y="814422"/>
                  </a:lnTo>
                  <a:lnTo>
                    <a:pt x="1529555" y="801208"/>
                  </a:lnTo>
                  <a:lnTo>
                    <a:pt x="1539646" y="796824"/>
                  </a:lnTo>
                  <a:lnTo>
                    <a:pt x="1544922" y="784390"/>
                  </a:lnTo>
                  <a:lnTo>
                    <a:pt x="1552694" y="781247"/>
                  </a:lnTo>
                  <a:lnTo>
                    <a:pt x="1559023" y="766678"/>
                  </a:lnTo>
                  <a:lnTo>
                    <a:pt x="1568824" y="762807"/>
                  </a:lnTo>
                  <a:lnTo>
                    <a:pt x="1573835" y="750416"/>
                  </a:lnTo>
                  <a:lnTo>
                    <a:pt x="1583314" y="746393"/>
                  </a:lnTo>
                  <a:lnTo>
                    <a:pt x="1589201" y="732519"/>
                  </a:lnTo>
                  <a:lnTo>
                    <a:pt x="1601181" y="727674"/>
                  </a:lnTo>
                  <a:lnTo>
                    <a:pt x="1605463" y="717337"/>
                  </a:lnTo>
                  <a:lnTo>
                    <a:pt x="1615566" y="713152"/>
                  </a:lnTo>
                  <a:lnTo>
                    <a:pt x="1620645" y="700891"/>
                  </a:lnTo>
                  <a:lnTo>
                    <a:pt x="1632274" y="696073"/>
                  </a:lnTo>
                  <a:lnTo>
                    <a:pt x="1637462" y="683550"/>
                  </a:lnTo>
                  <a:lnTo>
                    <a:pt x="1650214" y="678267"/>
                  </a:lnTo>
                  <a:lnTo>
                    <a:pt x="1654803" y="666917"/>
                  </a:lnTo>
                  <a:lnTo>
                    <a:pt x="1665592" y="662339"/>
                  </a:lnTo>
                  <a:lnTo>
                    <a:pt x="1670170" y="651550"/>
                  </a:lnTo>
                  <a:lnTo>
                    <a:pt x="1682150" y="646706"/>
                  </a:lnTo>
                  <a:lnTo>
                    <a:pt x="1686432" y="636369"/>
                  </a:lnTo>
                  <a:lnTo>
                    <a:pt x="1696933" y="632019"/>
                  </a:lnTo>
                  <a:lnTo>
                    <a:pt x="1701984" y="620107"/>
                  </a:lnTo>
                  <a:lnTo>
                    <a:pt x="1716689" y="614158"/>
                  </a:lnTo>
                  <a:lnTo>
                    <a:pt x="1720590" y="604741"/>
                  </a:lnTo>
                  <a:lnTo>
                    <a:pt x="1731512" y="600216"/>
                  </a:lnTo>
                  <a:lnTo>
                    <a:pt x="1732766" y="597331"/>
                  </a:lnTo>
                  <a:lnTo>
                    <a:pt x="1719450" y="602847"/>
                  </a:lnTo>
                  <a:lnTo>
                    <a:pt x="1715519" y="613029"/>
                  </a:lnTo>
                  <a:lnTo>
                    <a:pt x="1702066" y="619010"/>
                  </a:lnTo>
                  <a:lnTo>
                    <a:pt x="1699072" y="626237"/>
                  </a:lnTo>
                  <a:lnTo>
                    <a:pt x="1685283" y="631949"/>
                  </a:lnTo>
                  <a:lnTo>
                    <a:pt x="1681360" y="641419"/>
                  </a:lnTo>
                  <a:lnTo>
                    <a:pt x="1670943" y="645734"/>
                  </a:lnTo>
                  <a:lnTo>
                    <a:pt x="1665994" y="657680"/>
                  </a:lnTo>
                  <a:lnTo>
                    <a:pt x="1653853" y="662710"/>
                  </a:lnTo>
                  <a:lnTo>
                    <a:pt x="1649363" y="673047"/>
                  </a:lnTo>
                  <a:lnTo>
                    <a:pt x="1636147" y="678266"/>
                  </a:lnTo>
                  <a:lnTo>
                    <a:pt x="1632021" y="688228"/>
                  </a:lnTo>
                  <a:lnTo>
                    <a:pt x="1620163" y="693140"/>
                  </a:lnTo>
                  <a:lnTo>
                    <a:pt x="1615573" y="704490"/>
                  </a:lnTo>
                  <a:lnTo>
                    <a:pt x="1605651" y="708700"/>
                  </a:lnTo>
                  <a:lnTo>
                    <a:pt x="1600392" y="722018"/>
                  </a:lnTo>
                  <a:lnTo>
                    <a:pt x="1589643" y="726687"/>
                  </a:lnTo>
                  <a:lnTo>
                    <a:pt x="1585025" y="737569"/>
                  </a:lnTo>
                  <a:lnTo>
                    <a:pt x="1573675" y="742159"/>
                  </a:lnTo>
                  <a:lnTo>
                    <a:pt x="1568764" y="754015"/>
                  </a:lnTo>
                  <a:lnTo>
                    <a:pt x="1558029" y="758462"/>
                  </a:lnTo>
                  <a:lnTo>
                    <a:pt x="1553582" y="769197"/>
                  </a:lnTo>
                  <a:lnTo>
                    <a:pt x="1544429" y="772989"/>
                  </a:lnTo>
                  <a:lnTo>
                    <a:pt x="1538215" y="787989"/>
                  </a:lnTo>
                  <a:lnTo>
                    <a:pt x="1526269" y="792938"/>
                  </a:lnTo>
                  <a:lnTo>
                    <a:pt x="1521953" y="803356"/>
                  </a:lnTo>
                  <a:lnTo>
                    <a:pt x="1512428" y="807302"/>
                  </a:lnTo>
                  <a:lnTo>
                    <a:pt x="1506587" y="821068"/>
                  </a:lnTo>
                  <a:lnTo>
                    <a:pt x="1495980" y="825357"/>
                  </a:lnTo>
                  <a:lnTo>
                    <a:pt x="1490325" y="839676"/>
                  </a:lnTo>
                  <a:lnTo>
                    <a:pt x="1482753" y="842965"/>
                  </a:lnTo>
                  <a:lnTo>
                    <a:pt x="1477674" y="855227"/>
                  </a:lnTo>
                  <a:lnTo>
                    <a:pt x="1468520" y="859019"/>
                  </a:lnTo>
                  <a:lnTo>
                    <a:pt x="1462307" y="874019"/>
                  </a:lnTo>
                  <a:lnTo>
                    <a:pt x="1451625" y="878443"/>
                  </a:lnTo>
                  <a:lnTo>
                    <a:pt x="1446045" y="891916"/>
                  </a:lnTo>
                  <a:lnTo>
                    <a:pt x="1439449" y="894647"/>
                  </a:lnTo>
                  <a:lnTo>
                    <a:pt x="1433394" y="910337"/>
                  </a:lnTo>
                  <a:lnTo>
                    <a:pt x="1426468" y="913415"/>
                  </a:lnTo>
                  <a:lnTo>
                    <a:pt x="1420187" y="928235"/>
                  </a:lnTo>
                  <a:lnTo>
                    <a:pt x="1408834" y="932831"/>
                  </a:lnTo>
                  <a:lnTo>
                    <a:pt x="1404296" y="943787"/>
                  </a:lnTo>
                  <a:lnTo>
                    <a:pt x="1398513" y="946182"/>
                  </a:lnTo>
                  <a:lnTo>
                    <a:pt x="1391645" y="962763"/>
                  </a:lnTo>
                  <a:lnTo>
                    <a:pt x="1385882" y="965150"/>
                  </a:lnTo>
                  <a:lnTo>
                    <a:pt x="1378808" y="982636"/>
                  </a:lnTo>
                  <a:lnTo>
                    <a:pt x="1371872" y="985577"/>
                  </a:lnTo>
                  <a:lnTo>
                    <a:pt x="1365076" y="1001983"/>
                  </a:lnTo>
                  <a:lnTo>
                    <a:pt x="1358581" y="1004673"/>
                  </a:lnTo>
                  <a:lnTo>
                    <a:pt x="1352055" y="1019695"/>
                  </a:lnTo>
                  <a:lnTo>
                    <a:pt x="1346403" y="1021927"/>
                  </a:lnTo>
                  <a:lnTo>
                    <a:pt x="1339218" y="1038486"/>
                  </a:lnTo>
                  <a:lnTo>
                    <a:pt x="1332106" y="1041298"/>
                  </a:lnTo>
                  <a:lnTo>
                    <a:pt x="1325858" y="1056383"/>
                  </a:lnTo>
                  <a:lnTo>
                    <a:pt x="1320424" y="1058634"/>
                  </a:lnTo>
                  <a:lnTo>
                    <a:pt x="1313206" y="1077335"/>
                  </a:lnTo>
                  <a:lnTo>
                    <a:pt x="1306938" y="1080121"/>
                  </a:lnTo>
                  <a:lnTo>
                    <a:pt x="1300369" y="1095602"/>
                  </a:lnTo>
                  <a:lnTo>
                    <a:pt x="1292688" y="1098708"/>
                  </a:lnTo>
                  <a:lnTo>
                    <a:pt x="1286638" y="1113314"/>
                  </a:lnTo>
                  <a:lnTo>
                    <a:pt x="1283363" y="1114670"/>
                  </a:lnTo>
                  <a:lnTo>
                    <a:pt x="1284113" y="1116483"/>
                  </a:lnTo>
                  <a:cubicBezTo>
                    <a:pt x="1284113" y="1123645"/>
                    <a:pt x="1281210" y="1130128"/>
                    <a:pt x="1276517" y="1134822"/>
                  </a:cubicBezTo>
                  <a:lnTo>
                    <a:pt x="1270102" y="1137479"/>
                  </a:lnTo>
                  <a:lnTo>
                    <a:pt x="1263865" y="1152534"/>
                  </a:lnTo>
                  <a:lnTo>
                    <a:pt x="1260576" y="1153896"/>
                  </a:lnTo>
                  <a:lnTo>
                    <a:pt x="1261342" y="1155702"/>
                  </a:lnTo>
                  <a:cubicBezTo>
                    <a:pt x="1261342" y="1162864"/>
                    <a:pt x="1258367" y="1169348"/>
                    <a:pt x="1253560" y="1174041"/>
                  </a:cubicBezTo>
                  <a:lnTo>
                    <a:pt x="1247137" y="1176638"/>
                  </a:lnTo>
                  <a:lnTo>
                    <a:pt x="1239828" y="1194283"/>
                  </a:lnTo>
                  <a:lnTo>
                    <a:pt x="1237100" y="1195413"/>
                  </a:lnTo>
                  <a:lnTo>
                    <a:pt x="1229707" y="1213260"/>
                  </a:lnTo>
                  <a:lnTo>
                    <a:pt x="1226880" y="1214432"/>
                  </a:lnTo>
                  <a:lnTo>
                    <a:pt x="1227183" y="1215163"/>
                  </a:lnTo>
                  <a:cubicBezTo>
                    <a:pt x="1227183" y="1222325"/>
                    <a:pt x="1224279" y="1228809"/>
                    <a:pt x="1219586" y="1233502"/>
                  </a:cubicBezTo>
                  <a:lnTo>
                    <a:pt x="1213226" y="1236137"/>
                  </a:lnTo>
                  <a:lnTo>
                    <a:pt x="1205669" y="1254824"/>
                  </a:lnTo>
                  <a:lnTo>
                    <a:pt x="1203027" y="1255946"/>
                  </a:lnTo>
                  <a:lnTo>
                    <a:pt x="1195548" y="1274882"/>
                  </a:lnTo>
                  <a:lnTo>
                    <a:pt x="1192671" y="1276133"/>
                  </a:lnTo>
                  <a:lnTo>
                    <a:pt x="1185428" y="1294043"/>
                  </a:lnTo>
                  <a:lnTo>
                    <a:pt x="1182537" y="1295270"/>
                  </a:lnTo>
                  <a:lnTo>
                    <a:pt x="1182903" y="1296132"/>
                  </a:lnTo>
                  <a:cubicBezTo>
                    <a:pt x="1182903" y="1303294"/>
                    <a:pt x="1179929" y="1309778"/>
                    <a:pt x="1175121" y="1314471"/>
                  </a:cubicBezTo>
                  <a:lnTo>
                    <a:pt x="1174347" y="1314784"/>
                  </a:lnTo>
                  <a:lnTo>
                    <a:pt x="1175312" y="1317007"/>
                  </a:lnTo>
                  <a:cubicBezTo>
                    <a:pt x="1175312" y="1324343"/>
                    <a:pt x="1172196" y="1330985"/>
                    <a:pt x="1167160" y="1335793"/>
                  </a:cubicBezTo>
                  <a:lnTo>
                    <a:pt x="1163638" y="1337186"/>
                  </a:lnTo>
                  <a:lnTo>
                    <a:pt x="1163926" y="1337881"/>
                  </a:lnTo>
                  <a:cubicBezTo>
                    <a:pt x="1163926" y="1345043"/>
                    <a:pt x="1161023" y="1351527"/>
                    <a:pt x="1156329" y="1356220"/>
                  </a:cubicBezTo>
                  <a:lnTo>
                    <a:pt x="1153288" y="1357479"/>
                  </a:lnTo>
                  <a:lnTo>
                    <a:pt x="1153805" y="1358756"/>
                  </a:lnTo>
                  <a:cubicBezTo>
                    <a:pt x="1153805" y="1366092"/>
                    <a:pt x="1150901" y="1372734"/>
                    <a:pt x="1146208" y="1377542"/>
                  </a:cubicBezTo>
                  <a:lnTo>
                    <a:pt x="1143319" y="1378768"/>
                  </a:lnTo>
                  <a:lnTo>
                    <a:pt x="1143684" y="1379631"/>
                  </a:lnTo>
                  <a:cubicBezTo>
                    <a:pt x="1143684" y="1386793"/>
                    <a:pt x="1140710" y="1393277"/>
                    <a:pt x="1135902" y="1397970"/>
                  </a:cubicBezTo>
                  <a:lnTo>
                    <a:pt x="1134771" y="1398427"/>
                  </a:lnTo>
                  <a:lnTo>
                    <a:pt x="1136094" y="1401770"/>
                  </a:lnTo>
                  <a:cubicBezTo>
                    <a:pt x="1136094" y="1409456"/>
                    <a:pt x="1133119" y="1416414"/>
                    <a:pt x="1128311" y="1421452"/>
                  </a:cubicBezTo>
                  <a:lnTo>
                    <a:pt x="1124393" y="1423152"/>
                  </a:lnTo>
                  <a:lnTo>
                    <a:pt x="1124707" y="1423911"/>
                  </a:lnTo>
                  <a:cubicBezTo>
                    <a:pt x="1124707" y="1431073"/>
                    <a:pt x="1121804" y="1437557"/>
                    <a:pt x="1117111" y="1442250"/>
                  </a:cubicBezTo>
                  <a:lnTo>
                    <a:pt x="1116237" y="1442612"/>
                  </a:lnTo>
                  <a:lnTo>
                    <a:pt x="1117116" y="1444786"/>
                  </a:lnTo>
                  <a:cubicBezTo>
                    <a:pt x="1117116" y="1452122"/>
                    <a:pt x="1114213" y="1458764"/>
                    <a:pt x="1109520" y="1463572"/>
                  </a:cubicBezTo>
                  <a:lnTo>
                    <a:pt x="1108759" y="1463895"/>
                  </a:lnTo>
                  <a:lnTo>
                    <a:pt x="1109526" y="1465660"/>
                  </a:lnTo>
                  <a:cubicBezTo>
                    <a:pt x="1109526" y="1472822"/>
                    <a:pt x="1106482" y="1479306"/>
                    <a:pt x="1101559" y="1483999"/>
                  </a:cubicBezTo>
                  <a:lnTo>
                    <a:pt x="1098395" y="1485249"/>
                  </a:lnTo>
                  <a:lnTo>
                    <a:pt x="1099404" y="1487800"/>
                  </a:lnTo>
                  <a:cubicBezTo>
                    <a:pt x="1099404" y="1495485"/>
                    <a:pt x="1096430" y="1502443"/>
                    <a:pt x="1091622" y="1507481"/>
                  </a:cubicBezTo>
                  <a:lnTo>
                    <a:pt x="1089848" y="1508251"/>
                  </a:lnTo>
                  <a:lnTo>
                    <a:pt x="1090548" y="1509940"/>
                  </a:lnTo>
                  <a:cubicBezTo>
                    <a:pt x="1090548" y="1517102"/>
                    <a:pt x="1087645" y="1523586"/>
                    <a:pt x="1082951" y="1528279"/>
                  </a:cubicBezTo>
                  <a:lnTo>
                    <a:pt x="1082078" y="1528641"/>
                  </a:lnTo>
                  <a:lnTo>
                    <a:pt x="1082957" y="1530814"/>
                  </a:lnTo>
                  <a:cubicBezTo>
                    <a:pt x="1082957" y="1538151"/>
                    <a:pt x="1080054" y="1544793"/>
                    <a:pt x="1075361" y="1549601"/>
                  </a:cubicBezTo>
                  <a:lnTo>
                    <a:pt x="1073738" y="1550290"/>
                  </a:lnTo>
                  <a:lnTo>
                    <a:pt x="1075366" y="1554219"/>
                  </a:lnTo>
                  <a:cubicBezTo>
                    <a:pt x="1075366" y="1561382"/>
                    <a:pt x="1072464" y="1567865"/>
                    <a:pt x="1067770" y="1572559"/>
                  </a:cubicBezTo>
                  <a:lnTo>
                    <a:pt x="1066655" y="1573021"/>
                  </a:lnTo>
                  <a:lnTo>
                    <a:pt x="1067775" y="1575726"/>
                  </a:lnTo>
                  <a:cubicBezTo>
                    <a:pt x="1067775" y="1582888"/>
                    <a:pt x="1064872" y="1589372"/>
                    <a:pt x="1060179" y="1594065"/>
                  </a:cubicBezTo>
                  <a:lnTo>
                    <a:pt x="1058584" y="1594726"/>
                  </a:lnTo>
                  <a:lnTo>
                    <a:pt x="1060185" y="1598499"/>
                  </a:lnTo>
                  <a:lnTo>
                    <a:pt x="1053091" y="1615215"/>
                  </a:lnTo>
                  <a:lnTo>
                    <a:pt x="1055124" y="1620006"/>
                  </a:lnTo>
                  <a:cubicBezTo>
                    <a:pt x="1055124" y="1627169"/>
                    <a:pt x="1052150" y="1633652"/>
                    <a:pt x="1047342" y="1638346"/>
                  </a:cubicBezTo>
                  <a:lnTo>
                    <a:pt x="1044849" y="1639354"/>
                  </a:lnTo>
                  <a:lnTo>
                    <a:pt x="1046268" y="1642779"/>
                  </a:lnTo>
                  <a:lnTo>
                    <a:pt x="1039238" y="1659750"/>
                  </a:lnTo>
                  <a:lnTo>
                    <a:pt x="1041209" y="1664286"/>
                  </a:lnTo>
                  <a:cubicBezTo>
                    <a:pt x="1041209" y="1671448"/>
                    <a:pt x="1038165" y="1677932"/>
                    <a:pt x="1033242" y="1682625"/>
                  </a:cubicBezTo>
                  <a:lnTo>
                    <a:pt x="1031987" y="1683121"/>
                  </a:lnTo>
                  <a:lnTo>
                    <a:pt x="1033617" y="1687058"/>
                  </a:lnTo>
                  <a:lnTo>
                    <a:pt x="1026108" y="1705186"/>
                  </a:lnTo>
                  <a:lnTo>
                    <a:pt x="1028557" y="1711096"/>
                  </a:lnTo>
                  <a:cubicBezTo>
                    <a:pt x="1028557" y="1718258"/>
                    <a:pt x="1025653" y="1724742"/>
                    <a:pt x="1020960" y="1729435"/>
                  </a:cubicBezTo>
                  <a:lnTo>
                    <a:pt x="1020292" y="1729712"/>
                  </a:lnTo>
                  <a:lnTo>
                    <a:pt x="1020966" y="1731338"/>
                  </a:lnTo>
                  <a:lnTo>
                    <a:pt x="1013428" y="1749537"/>
                  </a:lnTo>
                  <a:lnTo>
                    <a:pt x="1015905" y="1755376"/>
                  </a:lnTo>
                  <a:lnTo>
                    <a:pt x="1008439" y="1772972"/>
                  </a:lnTo>
                  <a:lnTo>
                    <a:pt x="1010845" y="1778781"/>
                  </a:lnTo>
                  <a:cubicBezTo>
                    <a:pt x="1010845" y="1786117"/>
                    <a:pt x="1007871" y="1792759"/>
                    <a:pt x="1003063" y="1797567"/>
                  </a:cubicBezTo>
                  <a:lnTo>
                    <a:pt x="1002672" y="1797729"/>
                  </a:lnTo>
                  <a:lnTo>
                    <a:pt x="1004519" y="1802186"/>
                  </a:lnTo>
                  <a:lnTo>
                    <a:pt x="997169" y="1819930"/>
                  </a:lnTo>
                  <a:lnTo>
                    <a:pt x="999458" y="1825591"/>
                  </a:lnTo>
                  <a:lnTo>
                    <a:pt x="992475" y="1842862"/>
                  </a:lnTo>
                  <a:lnTo>
                    <a:pt x="994398" y="1847732"/>
                  </a:lnTo>
                  <a:lnTo>
                    <a:pt x="987324" y="1865643"/>
                  </a:lnTo>
                  <a:lnTo>
                    <a:pt x="989337" y="1870503"/>
                  </a:lnTo>
                  <a:lnTo>
                    <a:pt x="983355" y="1884944"/>
                  </a:lnTo>
                  <a:lnTo>
                    <a:pt x="986807" y="1893276"/>
                  </a:lnTo>
                  <a:lnTo>
                    <a:pt x="979298" y="1911404"/>
                  </a:lnTo>
                  <a:lnTo>
                    <a:pt x="981746" y="1917314"/>
                  </a:lnTo>
                  <a:lnTo>
                    <a:pt x="975724" y="1931854"/>
                  </a:lnTo>
                  <a:lnTo>
                    <a:pt x="979217" y="1940086"/>
                  </a:lnTo>
                  <a:cubicBezTo>
                    <a:pt x="979217" y="1947248"/>
                    <a:pt x="976243" y="1953732"/>
                    <a:pt x="971435" y="1958425"/>
                  </a:cubicBezTo>
                  <a:lnTo>
                    <a:pt x="971352" y="1958459"/>
                  </a:lnTo>
                  <a:lnTo>
                    <a:pt x="974155" y="1965389"/>
                  </a:lnTo>
                  <a:lnTo>
                    <a:pt x="968196" y="1980119"/>
                  </a:lnTo>
                  <a:lnTo>
                    <a:pt x="971625" y="1988793"/>
                  </a:lnTo>
                  <a:lnTo>
                    <a:pt x="965356" y="2004650"/>
                  </a:lnTo>
                  <a:lnTo>
                    <a:pt x="969095" y="2013463"/>
                  </a:lnTo>
                  <a:lnTo>
                    <a:pt x="962232" y="2029635"/>
                  </a:lnTo>
                  <a:lnTo>
                    <a:pt x="965300" y="2036868"/>
                  </a:lnTo>
                  <a:lnTo>
                    <a:pt x="959027" y="2051659"/>
                  </a:lnTo>
                  <a:lnTo>
                    <a:pt x="962770" y="2060274"/>
                  </a:lnTo>
                  <a:lnTo>
                    <a:pt x="956377" y="2074988"/>
                  </a:lnTo>
                  <a:lnTo>
                    <a:pt x="960239" y="2084311"/>
                  </a:lnTo>
                  <a:lnTo>
                    <a:pt x="954257" y="2098751"/>
                  </a:lnTo>
                  <a:lnTo>
                    <a:pt x="957708" y="2107083"/>
                  </a:lnTo>
                  <a:lnTo>
                    <a:pt x="950941" y="2123421"/>
                  </a:lnTo>
                  <a:lnTo>
                    <a:pt x="955178" y="2133651"/>
                  </a:lnTo>
                  <a:lnTo>
                    <a:pt x="949109" y="2148304"/>
                  </a:lnTo>
                  <a:lnTo>
                    <a:pt x="952648" y="2157057"/>
                  </a:lnTo>
                  <a:lnTo>
                    <a:pt x="947859" y="2168900"/>
                  </a:lnTo>
                  <a:lnTo>
                    <a:pt x="952648" y="2180461"/>
                  </a:lnTo>
                  <a:lnTo>
                    <a:pt x="946409" y="2195522"/>
                  </a:lnTo>
                  <a:lnTo>
                    <a:pt x="950117" y="2205131"/>
                  </a:lnTo>
                  <a:lnTo>
                    <a:pt x="945188" y="2217901"/>
                  </a:lnTo>
                  <a:lnTo>
                    <a:pt x="950117" y="2229802"/>
                  </a:lnTo>
                  <a:lnTo>
                    <a:pt x="945139" y="2241820"/>
                  </a:lnTo>
                  <a:lnTo>
                    <a:pt x="950117" y="2253839"/>
                  </a:lnTo>
                  <a:lnTo>
                    <a:pt x="944877" y="2266490"/>
                  </a:lnTo>
                  <a:lnTo>
                    <a:pt x="950117" y="2279142"/>
                  </a:lnTo>
                  <a:lnTo>
                    <a:pt x="945139" y="2291161"/>
                  </a:lnTo>
                  <a:lnTo>
                    <a:pt x="950117" y="2303180"/>
                  </a:lnTo>
                  <a:cubicBezTo>
                    <a:pt x="950117" y="2317504"/>
                    <a:pt x="938506" y="2329115"/>
                    <a:pt x="924182" y="2329115"/>
                  </a:cubicBezTo>
                  <a:cubicBezTo>
                    <a:pt x="909858" y="2329115"/>
                    <a:pt x="898246" y="2317504"/>
                    <a:pt x="898246" y="2303180"/>
                  </a:cubicBezTo>
                  <a:lnTo>
                    <a:pt x="903225" y="2291161"/>
                  </a:lnTo>
                  <a:lnTo>
                    <a:pt x="898246" y="2279142"/>
                  </a:lnTo>
                  <a:lnTo>
                    <a:pt x="903486" y="2266490"/>
                  </a:lnTo>
                  <a:lnTo>
                    <a:pt x="898246" y="2253839"/>
                  </a:lnTo>
                  <a:lnTo>
                    <a:pt x="903225" y="2241820"/>
                  </a:lnTo>
                  <a:lnTo>
                    <a:pt x="898246" y="2229802"/>
                  </a:lnTo>
                  <a:lnTo>
                    <a:pt x="903175" y="2217901"/>
                  </a:lnTo>
                  <a:lnTo>
                    <a:pt x="898246" y="2205131"/>
                  </a:lnTo>
                  <a:lnTo>
                    <a:pt x="904396" y="2189199"/>
                  </a:lnTo>
                  <a:lnTo>
                    <a:pt x="900777" y="2180461"/>
                  </a:lnTo>
                  <a:lnTo>
                    <a:pt x="905565" y="2168900"/>
                  </a:lnTo>
                  <a:lnTo>
                    <a:pt x="900777" y="2157057"/>
                  </a:lnTo>
                  <a:lnTo>
                    <a:pt x="906815" y="2142121"/>
                  </a:lnTo>
                  <a:lnTo>
                    <a:pt x="903307" y="2133651"/>
                  </a:lnTo>
                  <a:lnTo>
                    <a:pt x="910075" y="2117313"/>
                  </a:lnTo>
                  <a:lnTo>
                    <a:pt x="905837" y="2107083"/>
                  </a:lnTo>
                  <a:lnTo>
                    <a:pt x="911818" y="2092643"/>
                  </a:lnTo>
                  <a:lnTo>
                    <a:pt x="908368" y="2084311"/>
                  </a:lnTo>
                  <a:lnTo>
                    <a:pt x="913464" y="2072006"/>
                  </a:lnTo>
                  <a:lnTo>
                    <a:pt x="908368" y="2060274"/>
                  </a:lnTo>
                  <a:lnTo>
                    <a:pt x="914671" y="2045765"/>
                  </a:lnTo>
                  <a:lnTo>
                    <a:pt x="910898" y="2036868"/>
                  </a:lnTo>
                  <a:lnTo>
                    <a:pt x="918391" y="2019197"/>
                  </a:lnTo>
                  <a:lnTo>
                    <a:pt x="915958" y="2013463"/>
                  </a:lnTo>
                  <a:lnTo>
                    <a:pt x="922317" y="1998477"/>
                  </a:lnTo>
                  <a:lnTo>
                    <a:pt x="918489" y="1988793"/>
                  </a:lnTo>
                  <a:lnTo>
                    <a:pt x="924419" y="1973793"/>
                  </a:lnTo>
                  <a:lnTo>
                    <a:pt x="921019" y="1965389"/>
                  </a:lnTo>
                  <a:lnTo>
                    <a:pt x="928729" y="1946330"/>
                  </a:lnTo>
                  <a:lnTo>
                    <a:pt x="926080" y="1940086"/>
                  </a:lnTo>
                  <a:lnTo>
                    <a:pt x="932774" y="1924312"/>
                  </a:lnTo>
                  <a:lnTo>
                    <a:pt x="929875" y="1917314"/>
                  </a:lnTo>
                  <a:lnTo>
                    <a:pt x="937384" y="1899186"/>
                  </a:lnTo>
                  <a:lnTo>
                    <a:pt x="934936" y="1893276"/>
                  </a:lnTo>
                  <a:lnTo>
                    <a:pt x="940917" y="1878835"/>
                  </a:lnTo>
                  <a:lnTo>
                    <a:pt x="937466" y="1870503"/>
                  </a:lnTo>
                  <a:lnTo>
                    <a:pt x="944660" y="1853134"/>
                  </a:lnTo>
                  <a:lnTo>
                    <a:pt x="942527" y="1847732"/>
                  </a:lnTo>
                  <a:lnTo>
                    <a:pt x="949450" y="1830200"/>
                  </a:lnTo>
                  <a:lnTo>
                    <a:pt x="947587" y="1825591"/>
                  </a:lnTo>
                  <a:lnTo>
                    <a:pt x="954876" y="1807565"/>
                  </a:lnTo>
                  <a:lnTo>
                    <a:pt x="952648" y="1802186"/>
                  </a:lnTo>
                  <a:lnTo>
                    <a:pt x="960025" y="1784375"/>
                  </a:lnTo>
                  <a:lnTo>
                    <a:pt x="957708" y="1778781"/>
                  </a:lnTo>
                  <a:lnTo>
                    <a:pt x="965113" y="1760902"/>
                  </a:lnTo>
                  <a:lnTo>
                    <a:pt x="962769" y="1755376"/>
                  </a:lnTo>
                  <a:cubicBezTo>
                    <a:pt x="962769" y="1748214"/>
                    <a:pt x="965742" y="1741730"/>
                    <a:pt x="970550" y="1737037"/>
                  </a:cubicBezTo>
                  <a:lnTo>
                    <a:pt x="971325" y="1736723"/>
                  </a:lnTo>
                  <a:lnTo>
                    <a:pt x="969095" y="1731338"/>
                  </a:lnTo>
                  <a:cubicBezTo>
                    <a:pt x="969095" y="1724176"/>
                    <a:pt x="971997" y="1717692"/>
                    <a:pt x="976691" y="1712999"/>
                  </a:cubicBezTo>
                  <a:lnTo>
                    <a:pt x="977359" y="1712722"/>
                  </a:lnTo>
                  <a:lnTo>
                    <a:pt x="976686" y="1711096"/>
                  </a:lnTo>
                  <a:lnTo>
                    <a:pt x="984194" y="1692968"/>
                  </a:lnTo>
                  <a:lnTo>
                    <a:pt x="981746" y="1687058"/>
                  </a:lnTo>
                  <a:lnTo>
                    <a:pt x="989045" y="1669437"/>
                  </a:lnTo>
                  <a:lnTo>
                    <a:pt x="986807" y="1664286"/>
                  </a:lnTo>
                  <a:cubicBezTo>
                    <a:pt x="986807" y="1657124"/>
                    <a:pt x="989851" y="1650640"/>
                    <a:pt x="994774" y="1645947"/>
                  </a:cubicBezTo>
                  <a:lnTo>
                    <a:pt x="995577" y="1645629"/>
                  </a:lnTo>
                  <a:lnTo>
                    <a:pt x="994397" y="1642779"/>
                  </a:lnTo>
                  <a:cubicBezTo>
                    <a:pt x="994397" y="1635617"/>
                    <a:pt x="997299" y="1629133"/>
                    <a:pt x="1001993" y="1624440"/>
                  </a:cubicBezTo>
                  <a:lnTo>
                    <a:pt x="1003588" y="1623778"/>
                  </a:lnTo>
                  <a:lnTo>
                    <a:pt x="1001988" y="1620006"/>
                  </a:lnTo>
                  <a:lnTo>
                    <a:pt x="1009081" y="1603289"/>
                  </a:lnTo>
                  <a:lnTo>
                    <a:pt x="1007048" y="1598499"/>
                  </a:lnTo>
                  <a:cubicBezTo>
                    <a:pt x="1007048" y="1591337"/>
                    <a:pt x="1010021" y="1584853"/>
                    <a:pt x="1014829" y="1580160"/>
                  </a:cubicBezTo>
                  <a:lnTo>
                    <a:pt x="1017323" y="1579151"/>
                  </a:lnTo>
                  <a:lnTo>
                    <a:pt x="1015905" y="1575726"/>
                  </a:lnTo>
                  <a:cubicBezTo>
                    <a:pt x="1015905" y="1568564"/>
                    <a:pt x="1018808" y="1562080"/>
                    <a:pt x="1023501" y="1557387"/>
                  </a:cubicBezTo>
                  <a:lnTo>
                    <a:pt x="1024616" y="1556925"/>
                  </a:lnTo>
                  <a:lnTo>
                    <a:pt x="1023495" y="1554219"/>
                  </a:lnTo>
                  <a:cubicBezTo>
                    <a:pt x="1023495" y="1547057"/>
                    <a:pt x="1026398" y="1540574"/>
                    <a:pt x="1031092" y="1535880"/>
                  </a:cubicBezTo>
                  <a:lnTo>
                    <a:pt x="1032841" y="1535155"/>
                  </a:lnTo>
                  <a:lnTo>
                    <a:pt x="1031086" y="1530814"/>
                  </a:lnTo>
                  <a:cubicBezTo>
                    <a:pt x="1031086" y="1523478"/>
                    <a:pt x="1033989" y="1516835"/>
                    <a:pt x="1038683" y="1512027"/>
                  </a:cubicBezTo>
                  <a:lnTo>
                    <a:pt x="1039413" y="1511717"/>
                  </a:lnTo>
                  <a:lnTo>
                    <a:pt x="1038677" y="1509940"/>
                  </a:lnTo>
                  <a:cubicBezTo>
                    <a:pt x="1038677" y="1502778"/>
                    <a:pt x="1041579" y="1496294"/>
                    <a:pt x="1046273" y="1491601"/>
                  </a:cubicBezTo>
                  <a:lnTo>
                    <a:pt x="1047560" y="1491068"/>
                  </a:lnTo>
                  <a:lnTo>
                    <a:pt x="1046268" y="1487800"/>
                  </a:lnTo>
                  <a:cubicBezTo>
                    <a:pt x="1046268" y="1480113"/>
                    <a:pt x="1049241" y="1473155"/>
                    <a:pt x="1054049" y="1468119"/>
                  </a:cubicBezTo>
                  <a:lnTo>
                    <a:pt x="1055853" y="1467336"/>
                  </a:lnTo>
                  <a:lnTo>
                    <a:pt x="1055124" y="1465660"/>
                  </a:lnTo>
                  <a:cubicBezTo>
                    <a:pt x="1055124" y="1458498"/>
                    <a:pt x="1058168" y="1452014"/>
                    <a:pt x="1063091" y="1447321"/>
                  </a:cubicBezTo>
                  <a:lnTo>
                    <a:pt x="1065833" y="1446238"/>
                  </a:lnTo>
                  <a:lnTo>
                    <a:pt x="1065245" y="1444786"/>
                  </a:lnTo>
                  <a:cubicBezTo>
                    <a:pt x="1065245" y="1437449"/>
                    <a:pt x="1068148" y="1430807"/>
                    <a:pt x="1072842" y="1425999"/>
                  </a:cubicBezTo>
                  <a:lnTo>
                    <a:pt x="1073572" y="1425689"/>
                  </a:lnTo>
                  <a:lnTo>
                    <a:pt x="1072836" y="1423911"/>
                  </a:lnTo>
                  <a:cubicBezTo>
                    <a:pt x="1072836" y="1416749"/>
                    <a:pt x="1075739" y="1410265"/>
                    <a:pt x="1080432" y="1405572"/>
                  </a:cubicBezTo>
                  <a:lnTo>
                    <a:pt x="1083893" y="1404138"/>
                  </a:lnTo>
                  <a:lnTo>
                    <a:pt x="1082957" y="1401770"/>
                  </a:lnTo>
                  <a:cubicBezTo>
                    <a:pt x="1082957" y="1394084"/>
                    <a:pt x="1085931" y="1387126"/>
                    <a:pt x="1090738" y="1382089"/>
                  </a:cubicBezTo>
                  <a:lnTo>
                    <a:pt x="1091459" y="1381777"/>
                  </a:lnTo>
                  <a:lnTo>
                    <a:pt x="1090548" y="1379631"/>
                  </a:lnTo>
                  <a:cubicBezTo>
                    <a:pt x="1090548" y="1372469"/>
                    <a:pt x="1093521" y="1365985"/>
                    <a:pt x="1098329" y="1361292"/>
                  </a:cubicBezTo>
                  <a:lnTo>
                    <a:pt x="1102308" y="1359683"/>
                  </a:lnTo>
                  <a:lnTo>
                    <a:pt x="1101934" y="1358756"/>
                  </a:lnTo>
                  <a:cubicBezTo>
                    <a:pt x="1101934" y="1351419"/>
                    <a:pt x="1104836" y="1344777"/>
                    <a:pt x="1109530" y="1339969"/>
                  </a:cubicBezTo>
                  <a:lnTo>
                    <a:pt x="1112413" y="1338746"/>
                  </a:lnTo>
                  <a:lnTo>
                    <a:pt x="1112055" y="1337881"/>
                  </a:lnTo>
                  <a:cubicBezTo>
                    <a:pt x="1112055" y="1330719"/>
                    <a:pt x="1114957" y="1324235"/>
                    <a:pt x="1119651" y="1319542"/>
                  </a:cubicBezTo>
                  <a:lnTo>
                    <a:pt x="1120579" y="1319157"/>
                  </a:lnTo>
                  <a:lnTo>
                    <a:pt x="1119646" y="1317007"/>
                  </a:lnTo>
                  <a:cubicBezTo>
                    <a:pt x="1119646" y="1309670"/>
                    <a:pt x="1122761" y="1303028"/>
                    <a:pt x="1127797" y="1298220"/>
                  </a:cubicBezTo>
                  <a:lnTo>
                    <a:pt x="1130243" y="1297253"/>
                  </a:lnTo>
                  <a:lnTo>
                    <a:pt x="1129767" y="1296132"/>
                  </a:lnTo>
                  <a:cubicBezTo>
                    <a:pt x="1129767" y="1288970"/>
                    <a:pt x="1132740" y="1282486"/>
                    <a:pt x="1137548" y="1277793"/>
                  </a:cubicBezTo>
                  <a:lnTo>
                    <a:pt x="1141528" y="1276183"/>
                  </a:lnTo>
                  <a:lnTo>
                    <a:pt x="1141153" y="1275257"/>
                  </a:lnTo>
                  <a:cubicBezTo>
                    <a:pt x="1141153" y="1267920"/>
                    <a:pt x="1144056" y="1261278"/>
                    <a:pt x="1148750" y="1256470"/>
                  </a:cubicBezTo>
                  <a:lnTo>
                    <a:pt x="1151392" y="1255349"/>
                  </a:lnTo>
                  <a:lnTo>
                    <a:pt x="1158870" y="1236414"/>
                  </a:lnTo>
                  <a:lnTo>
                    <a:pt x="1161749" y="1235164"/>
                  </a:lnTo>
                  <a:lnTo>
                    <a:pt x="1168991" y="1217251"/>
                  </a:lnTo>
                  <a:lnTo>
                    <a:pt x="1175610" y="1214443"/>
                  </a:lnTo>
                  <a:lnTo>
                    <a:pt x="1182908" y="1196824"/>
                  </a:lnTo>
                  <a:lnTo>
                    <a:pt x="1185735" y="1195653"/>
                  </a:lnTo>
                  <a:lnTo>
                    <a:pt x="1185433" y="1194921"/>
                  </a:lnTo>
                  <a:cubicBezTo>
                    <a:pt x="1185433" y="1187759"/>
                    <a:pt x="1188335" y="1181275"/>
                    <a:pt x="1193029" y="1176582"/>
                  </a:cubicBezTo>
                  <a:lnTo>
                    <a:pt x="1195758" y="1175451"/>
                  </a:lnTo>
                  <a:lnTo>
                    <a:pt x="1203150" y="1157605"/>
                  </a:lnTo>
                  <a:lnTo>
                    <a:pt x="1208303" y="1155470"/>
                  </a:lnTo>
                  <a:lnTo>
                    <a:pt x="1215986" y="1137363"/>
                  </a:lnTo>
                  <a:lnTo>
                    <a:pt x="1220198" y="1135660"/>
                  </a:lnTo>
                  <a:lnTo>
                    <a:pt x="1219591" y="1134194"/>
                  </a:lnTo>
                  <a:cubicBezTo>
                    <a:pt x="1219591" y="1127032"/>
                    <a:pt x="1222493" y="1120549"/>
                    <a:pt x="1227187" y="1115855"/>
                  </a:cubicBezTo>
                  <a:lnTo>
                    <a:pt x="1233603" y="1113198"/>
                  </a:lnTo>
                  <a:lnTo>
                    <a:pt x="1239839" y="1098143"/>
                  </a:lnTo>
                  <a:lnTo>
                    <a:pt x="1243114" y="1096786"/>
                  </a:lnTo>
                  <a:lnTo>
                    <a:pt x="1242363" y="1094975"/>
                  </a:lnTo>
                  <a:cubicBezTo>
                    <a:pt x="1242363" y="1087813"/>
                    <a:pt x="1245266" y="1081329"/>
                    <a:pt x="1249960" y="1076636"/>
                  </a:cubicBezTo>
                  <a:lnTo>
                    <a:pt x="1256416" y="1073961"/>
                  </a:lnTo>
                  <a:lnTo>
                    <a:pt x="1262796" y="1058924"/>
                  </a:lnTo>
                  <a:lnTo>
                    <a:pt x="1269485" y="1056219"/>
                  </a:lnTo>
                  <a:lnTo>
                    <a:pt x="1276528" y="1037972"/>
                  </a:lnTo>
                  <a:lnTo>
                    <a:pt x="1282760" y="1035202"/>
                  </a:lnTo>
                  <a:lnTo>
                    <a:pt x="1289179" y="1019705"/>
                  </a:lnTo>
                  <a:lnTo>
                    <a:pt x="1292255" y="1018431"/>
                  </a:lnTo>
                  <a:lnTo>
                    <a:pt x="1299856" y="1000912"/>
                  </a:lnTo>
                  <a:lnTo>
                    <a:pt x="1307047" y="998069"/>
                  </a:lnTo>
                  <a:lnTo>
                    <a:pt x="1313587" y="983016"/>
                  </a:lnTo>
                  <a:lnTo>
                    <a:pt x="1322523" y="979487"/>
                  </a:lnTo>
                  <a:lnTo>
                    <a:pt x="1328398" y="965305"/>
                  </a:lnTo>
                  <a:lnTo>
                    <a:pt x="1333546" y="963172"/>
                  </a:lnTo>
                  <a:lnTo>
                    <a:pt x="1341235" y="944167"/>
                  </a:lnTo>
                  <a:lnTo>
                    <a:pt x="1348806" y="940957"/>
                  </a:lnTo>
                  <a:lnTo>
                    <a:pt x="1354967" y="926085"/>
                  </a:lnTo>
                  <a:lnTo>
                    <a:pt x="1360750" y="923689"/>
                  </a:lnTo>
                  <a:lnTo>
                    <a:pt x="1367618" y="907108"/>
                  </a:lnTo>
                  <a:lnTo>
                    <a:pt x="1374723" y="904165"/>
                  </a:lnTo>
                  <a:lnTo>
                    <a:pt x="1380825" y="889767"/>
                  </a:lnTo>
                  <a:lnTo>
                    <a:pt x="1391061" y="885623"/>
                  </a:lnTo>
                  <a:lnTo>
                    <a:pt x="1396716" y="870974"/>
                  </a:lnTo>
                  <a:lnTo>
                    <a:pt x="1404232" y="867633"/>
                  </a:lnTo>
                  <a:lnTo>
                    <a:pt x="1409367" y="855237"/>
                  </a:lnTo>
                  <a:lnTo>
                    <a:pt x="1418521" y="851446"/>
                  </a:lnTo>
                  <a:lnTo>
                    <a:pt x="1424733" y="836446"/>
                  </a:lnTo>
                  <a:lnTo>
                    <a:pt x="1435415" y="832022"/>
                  </a:lnTo>
                  <a:lnTo>
                    <a:pt x="1440996" y="818549"/>
                  </a:lnTo>
                  <a:lnTo>
                    <a:pt x="1447933" y="815675"/>
                  </a:lnTo>
                  <a:lnTo>
                    <a:pt x="1453647" y="801208"/>
                  </a:lnTo>
                  <a:lnTo>
                    <a:pt x="1463738" y="796824"/>
                  </a:lnTo>
                  <a:lnTo>
                    <a:pt x="1469014" y="784390"/>
                  </a:lnTo>
                  <a:lnTo>
                    <a:pt x="1479734" y="780055"/>
                  </a:lnTo>
                  <a:lnTo>
                    <a:pt x="1485275" y="766678"/>
                  </a:lnTo>
                  <a:lnTo>
                    <a:pt x="1495693" y="762362"/>
                  </a:lnTo>
                  <a:lnTo>
                    <a:pt x="1500642" y="750416"/>
                  </a:lnTo>
                  <a:lnTo>
                    <a:pt x="1511323" y="745992"/>
                  </a:lnTo>
                  <a:lnTo>
                    <a:pt x="1516904" y="732519"/>
                  </a:lnTo>
                  <a:lnTo>
                    <a:pt x="1527639" y="728072"/>
                  </a:lnTo>
                  <a:lnTo>
                    <a:pt x="1532085" y="717337"/>
                  </a:lnTo>
                  <a:lnTo>
                    <a:pt x="1542262" y="713121"/>
                  </a:lnTo>
                  <a:lnTo>
                    <a:pt x="1547452" y="700891"/>
                  </a:lnTo>
                  <a:lnTo>
                    <a:pt x="1558653" y="696362"/>
                  </a:lnTo>
                  <a:lnTo>
                    <a:pt x="1563713" y="683550"/>
                  </a:lnTo>
                  <a:lnTo>
                    <a:pt x="1573972" y="679093"/>
                  </a:lnTo>
                  <a:lnTo>
                    <a:pt x="1578895" y="666917"/>
                  </a:lnTo>
                  <a:lnTo>
                    <a:pt x="1591127" y="661727"/>
                  </a:lnTo>
                  <a:lnTo>
                    <a:pt x="1595342" y="651550"/>
                  </a:lnTo>
                  <a:lnTo>
                    <a:pt x="1606264" y="647026"/>
                  </a:lnTo>
                  <a:lnTo>
                    <a:pt x="1610895" y="636369"/>
                  </a:lnTo>
                  <a:lnTo>
                    <a:pt x="1623796" y="631273"/>
                  </a:lnTo>
                  <a:lnTo>
                    <a:pt x="1628421" y="620107"/>
                  </a:lnTo>
                  <a:lnTo>
                    <a:pt x="1640366" y="615160"/>
                  </a:lnTo>
                  <a:lnTo>
                    <a:pt x="1641047" y="613516"/>
                  </a:lnTo>
                  <a:lnTo>
                    <a:pt x="1626991" y="619764"/>
                  </a:lnTo>
                  <a:lnTo>
                    <a:pt x="1624244" y="626237"/>
                  </a:lnTo>
                  <a:lnTo>
                    <a:pt x="1612265" y="631081"/>
                  </a:lnTo>
                  <a:lnTo>
                    <a:pt x="1607983" y="641419"/>
                  </a:lnTo>
                  <a:lnTo>
                    <a:pt x="1594606" y="646960"/>
                  </a:lnTo>
                  <a:lnTo>
                    <a:pt x="1590271" y="657680"/>
                  </a:lnTo>
                  <a:lnTo>
                    <a:pt x="1578039" y="662871"/>
                  </a:lnTo>
                  <a:lnTo>
                    <a:pt x="1573824" y="673047"/>
                  </a:lnTo>
                  <a:lnTo>
                    <a:pt x="1562903" y="677571"/>
                  </a:lnTo>
                  <a:lnTo>
                    <a:pt x="1558273" y="688228"/>
                  </a:lnTo>
                  <a:lnTo>
                    <a:pt x="1545370" y="693324"/>
                  </a:lnTo>
                  <a:lnTo>
                    <a:pt x="1540745" y="704490"/>
                  </a:lnTo>
                  <a:lnTo>
                    <a:pt x="1529579" y="709115"/>
                  </a:lnTo>
                  <a:lnTo>
                    <a:pt x="1524483" y="722018"/>
                  </a:lnTo>
                  <a:lnTo>
                    <a:pt x="1513826" y="726648"/>
                  </a:lnTo>
                  <a:lnTo>
                    <a:pt x="1509302" y="737569"/>
                  </a:lnTo>
                  <a:lnTo>
                    <a:pt x="1497673" y="742386"/>
                  </a:lnTo>
                  <a:lnTo>
                    <a:pt x="1492855" y="754015"/>
                  </a:lnTo>
                  <a:lnTo>
                    <a:pt x="1482121" y="758462"/>
                  </a:lnTo>
                  <a:lnTo>
                    <a:pt x="1477674" y="769197"/>
                  </a:lnTo>
                  <a:lnTo>
                    <a:pt x="1468520" y="772989"/>
                  </a:lnTo>
                  <a:lnTo>
                    <a:pt x="1462307" y="787989"/>
                  </a:lnTo>
                  <a:lnTo>
                    <a:pt x="1450361" y="792938"/>
                  </a:lnTo>
                  <a:lnTo>
                    <a:pt x="1446045" y="803356"/>
                  </a:lnTo>
                  <a:lnTo>
                    <a:pt x="1436575" y="807279"/>
                  </a:lnTo>
                  <a:lnTo>
                    <a:pt x="1430863" y="821068"/>
                  </a:lnTo>
                  <a:lnTo>
                    <a:pt x="1424487" y="823709"/>
                  </a:lnTo>
                  <a:lnTo>
                    <a:pt x="1418027" y="839676"/>
                  </a:lnTo>
                  <a:lnTo>
                    <a:pt x="1406115" y="844727"/>
                  </a:lnTo>
                  <a:lnTo>
                    <a:pt x="1401766" y="855227"/>
                  </a:lnTo>
                  <a:lnTo>
                    <a:pt x="1392657" y="859000"/>
                  </a:lnTo>
                  <a:lnTo>
                    <a:pt x="1386584" y="874019"/>
                  </a:lnTo>
                  <a:lnTo>
                    <a:pt x="1380190" y="876732"/>
                  </a:lnTo>
                  <a:lnTo>
                    <a:pt x="1373747" y="891916"/>
                  </a:lnTo>
                  <a:lnTo>
                    <a:pt x="1362903" y="896300"/>
                  </a:lnTo>
                  <a:lnTo>
                    <a:pt x="1357486" y="910337"/>
                  </a:lnTo>
                  <a:lnTo>
                    <a:pt x="1350714" y="913347"/>
                  </a:lnTo>
                  <a:lnTo>
                    <a:pt x="1344834" y="928235"/>
                  </a:lnTo>
                  <a:lnTo>
                    <a:pt x="1337034" y="931624"/>
                  </a:lnTo>
                  <a:lnTo>
                    <a:pt x="1331627" y="943787"/>
                  </a:lnTo>
                  <a:lnTo>
                    <a:pt x="1322069" y="947476"/>
                  </a:lnTo>
                  <a:lnTo>
                    <a:pt x="1315737" y="962763"/>
                  </a:lnTo>
                  <a:lnTo>
                    <a:pt x="1309994" y="965142"/>
                  </a:lnTo>
                  <a:lnTo>
                    <a:pt x="1303085" y="982636"/>
                  </a:lnTo>
                  <a:lnTo>
                    <a:pt x="1297412" y="985100"/>
                  </a:lnTo>
                  <a:lnTo>
                    <a:pt x="1290248" y="1001983"/>
                  </a:lnTo>
                  <a:lnTo>
                    <a:pt x="1282567" y="1005089"/>
                  </a:lnTo>
                  <a:lnTo>
                    <a:pt x="1276517" y="1019695"/>
                  </a:lnTo>
                  <a:lnTo>
                    <a:pt x="1270447" y="1022209"/>
                  </a:lnTo>
                  <a:lnTo>
                    <a:pt x="1263865" y="1038486"/>
                  </a:lnTo>
                  <a:lnTo>
                    <a:pt x="1257473" y="1041198"/>
                  </a:lnTo>
                  <a:lnTo>
                    <a:pt x="1251029" y="1056383"/>
                  </a:lnTo>
                  <a:lnTo>
                    <a:pt x="1244341" y="1059088"/>
                  </a:lnTo>
                  <a:lnTo>
                    <a:pt x="1237298" y="1077335"/>
                  </a:lnTo>
                  <a:lnTo>
                    <a:pt x="1231066" y="1080105"/>
                  </a:lnTo>
                  <a:lnTo>
                    <a:pt x="1224647" y="1095602"/>
                  </a:lnTo>
                  <a:lnTo>
                    <a:pt x="1221261" y="1097005"/>
                  </a:lnTo>
                  <a:lnTo>
                    <a:pt x="1214340" y="1113314"/>
                  </a:lnTo>
                  <a:lnTo>
                    <a:pt x="1207961" y="1115893"/>
                  </a:lnTo>
                  <a:lnTo>
                    <a:pt x="1208205" y="1116483"/>
                  </a:lnTo>
                  <a:cubicBezTo>
                    <a:pt x="1208205" y="1123645"/>
                    <a:pt x="1205302" y="1130128"/>
                    <a:pt x="1200609" y="1134822"/>
                  </a:cubicBezTo>
                  <a:lnTo>
                    <a:pt x="1194193" y="1137479"/>
                  </a:lnTo>
                  <a:lnTo>
                    <a:pt x="1187957" y="1152534"/>
                  </a:lnTo>
                  <a:lnTo>
                    <a:pt x="1184682" y="1153891"/>
                  </a:lnTo>
                  <a:lnTo>
                    <a:pt x="1185433" y="1155702"/>
                  </a:lnTo>
                  <a:cubicBezTo>
                    <a:pt x="1185433" y="1162864"/>
                    <a:pt x="1182529" y="1169348"/>
                    <a:pt x="1177836" y="1174041"/>
                  </a:cubicBezTo>
                  <a:lnTo>
                    <a:pt x="1174990" y="1175221"/>
                  </a:lnTo>
                  <a:lnTo>
                    <a:pt x="1175312" y="1175944"/>
                  </a:lnTo>
                  <a:cubicBezTo>
                    <a:pt x="1175312" y="1183106"/>
                    <a:pt x="1172196" y="1189590"/>
                    <a:pt x="1167160" y="1194283"/>
                  </a:cubicBezTo>
                  <a:lnTo>
                    <a:pt x="1160613" y="1196810"/>
                  </a:lnTo>
                  <a:lnTo>
                    <a:pt x="1153799" y="1213260"/>
                  </a:lnTo>
                  <a:lnTo>
                    <a:pt x="1150972" y="1214432"/>
                  </a:lnTo>
                  <a:lnTo>
                    <a:pt x="1151274" y="1215163"/>
                  </a:lnTo>
                  <a:cubicBezTo>
                    <a:pt x="1151274" y="1222325"/>
                    <a:pt x="1148371" y="1228809"/>
                    <a:pt x="1143678" y="1233502"/>
                  </a:cubicBezTo>
                  <a:lnTo>
                    <a:pt x="1140627" y="1234766"/>
                  </a:lnTo>
                  <a:lnTo>
                    <a:pt x="1141153" y="1236038"/>
                  </a:lnTo>
                  <a:cubicBezTo>
                    <a:pt x="1141153" y="1243375"/>
                    <a:pt x="1138179" y="1250016"/>
                    <a:pt x="1133371" y="1254824"/>
                  </a:cubicBezTo>
                  <a:lnTo>
                    <a:pt x="1129450" y="1256448"/>
                  </a:lnTo>
                  <a:lnTo>
                    <a:pt x="1122170" y="1274882"/>
                  </a:lnTo>
                  <a:lnTo>
                    <a:pt x="1119293" y="1276133"/>
                  </a:lnTo>
                  <a:lnTo>
                    <a:pt x="1112050" y="1294043"/>
                  </a:lnTo>
                  <a:lnTo>
                    <a:pt x="1109167" y="1295266"/>
                  </a:lnTo>
                  <a:lnTo>
                    <a:pt x="1109525" y="1296132"/>
                  </a:lnTo>
                  <a:cubicBezTo>
                    <a:pt x="1109525" y="1303294"/>
                    <a:pt x="1106622" y="1309778"/>
                    <a:pt x="1101929" y="1314471"/>
                  </a:cubicBezTo>
                  <a:lnTo>
                    <a:pt x="1098877" y="1315735"/>
                  </a:lnTo>
                  <a:lnTo>
                    <a:pt x="1099404" y="1317007"/>
                  </a:lnTo>
                  <a:cubicBezTo>
                    <a:pt x="1099404" y="1324343"/>
                    <a:pt x="1096430" y="1330985"/>
                    <a:pt x="1091622" y="1335793"/>
                  </a:cubicBezTo>
                  <a:lnTo>
                    <a:pt x="1087807" y="1337373"/>
                  </a:lnTo>
                  <a:lnTo>
                    <a:pt x="1088018" y="1337881"/>
                  </a:lnTo>
                  <a:cubicBezTo>
                    <a:pt x="1088018" y="1345043"/>
                    <a:pt x="1085114" y="1351527"/>
                    <a:pt x="1080421" y="1356220"/>
                  </a:cubicBezTo>
                  <a:lnTo>
                    <a:pt x="1077380" y="1357479"/>
                  </a:lnTo>
                  <a:lnTo>
                    <a:pt x="1077897" y="1358756"/>
                  </a:lnTo>
                  <a:cubicBezTo>
                    <a:pt x="1077897" y="1366092"/>
                    <a:pt x="1074993" y="1372734"/>
                    <a:pt x="1070300" y="1377542"/>
                  </a:cubicBezTo>
                  <a:lnTo>
                    <a:pt x="1069569" y="1377853"/>
                  </a:lnTo>
                  <a:lnTo>
                    <a:pt x="1070306" y="1379631"/>
                  </a:lnTo>
                  <a:cubicBezTo>
                    <a:pt x="1070306" y="1386793"/>
                    <a:pt x="1067403" y="1393277"/>
                    <a:pt x="1062709" y="1397970"/>
                  </a:cubicBezTo>
                  <a:lnTo>
                    <a:pt x="1059249" y="1399403"/>
                  </a:lnTo>
                  <a:lnTo>
                    <a:pt x="1060185" y="1401770"/>
                  </a:lnTo>
                  <a:cubicBezTo>
                    <a:pt x="1060185" y="1409456"/>
                    <a:pt x="1057211" y="1416414"/>
                    <a:pt x="1052403" y="1421452"/>
                  </a:cubicBezTo>
                  <a:lnTo>
                    <a:pt x="1051684" y="1421764"/>
                  </a:lnTo>
                  <a:lnTo>
                    <a:pt x="1052595" y="1423911"/>
                  </a:lnTo>
                  <a:cubicBezTo>
                    <a:pt x="1052595" y="1431073"/>
                    <a:pt x="1049621" y="1437557"/>
                    <a:pt x="1044813" y="1442250"/>
                  </a:cubicBezTo>
                  <a:lnTo>
                    <a:pt x="1040833" y="1443859"/>
                  </a:lnTo>
                  <a:lnTo>
                    <a:pt x="1041208" y="1444786"/>
                  </a:lnTo>
                  <a:cubicBezTo>
                    <a:pt x="1041208" y="1452122"/>
                    <a:pt x="1038305" y="1458764"/>
                    <a:pt x="1033612" y="1463572"/>
                  </a:cubicBezTo>
                  <a:lnTo>
                    <a:pt x="1032881" y="1463882"/>
                  </a:lnTo>
                  <a:lnTo>
                    <a:pt x="1033617" y="1465660"/>
                  </a:lnTo>
                  <a:cubicBezTo>
                    <a:pt x="1033617" y="1472822"/>
                    <a:pt x="1030714" y="1479306"/>
                    <a:pt x="1026021" y="1483999"/>
                  </a:cubicBezTo>
                  <a:lnTo>
                    <a:pt x="1024761" y="1484521"/>
                  </a:lnTo>
                  <a:lnTo>
                    <a:pt x="1026026" y="1487800"/>
                  </a:lnTo>
                  <a:cubicBezTo>
                    <a:pt x="1026026" y="1495485"/>
                    <a:pt x="1023123" y="1502443"/>
                    <a:pt x="1018430" y="1507481"/>
                  </a:cubicBezTo>
                  <a:lnTo>
                    <a:pt x="1017521" y="1507885"/>
                  </a:lnTo>
                  <a:lnTo>
                    <a:pt x="1018435" y="1509940"/>
                  </a:lnTo>
                  <a:cubicBezTo>
                    <a:pt x="1018435" y="1517102"/>
                    <a:pt x="1015320" y="1523586"/>
                    <a:pt x="1010283" y="1528279"/>
                  </a:cubicBezTo>
                  <a:lnTo>
                    <a:pt x="1006599" y="1529702"/>
                  </a:lnTo>
                  <a:lnTo>
                    <a:pt x="1007049" y="1530814"/>
                  </a:lnTo>
                  <a:cubicBezTo>
                    <a:pt x="1007049" y="1538151"/>
                    <a:pt x="1004146" y="1544793"/>
                    <a:pt x="999453" y="1549601"/>
                  </a:cubicBezTo>
                  <a:lnTo>
                    <a:pt x="997830" y="1550290"/>
                  </a:lnTo>
                  <a:lnTo>
                    <a:pt x="999458" y="1554219"/>
                  </a:lnTo>
                  <a:lnTo>
                    <a:pt x="992428" y="1571192"/>
                  </a:lnTo>
                  <a:lnTo>
                    <a:pt x="994398" y="1575726"/>
                  </a:lnTo>
                  <a:cubicBezTo>
                    <a:pt x="994398" y="1582888"/>
                    <a:pt x="991354" y="1589372"/>
                    <a:pt x="986431" y="1594065"/>
                  </a:cubicBezTo>
                  <a:lnTo>
                    <a:pt x="985176" y="1594561"/>
                  </a:lnTo>
                  <a:lnTo>
                    <a:pt x="986807" y="1598499"/>
                  </a:lnTo>
                  <a:cubicBezTo>
                    <a:pt x="986807" y="1605661"/>
                    <a:pt x="983904" y="1612145"/>
                    <a:pt x="979210" y="1616838"/>
                  </a:cubicBezTo>
                  <a:lnTo>
                    <a:pt x="978072" y="1617310"/>
                  </a:lnTo>
                  <a:lnTo>
                    <a:pt x="979216" y="1620006"/>
                  </a:lnTo>
                  <a:cubicBezTo>
                    <a:pt x="979216" y="1627169"/>
                    <a:pt x="976242" y="1633652"/>
                    <a:pt x="971434" y="1638346"/>
                  </a:cubicBezTo>
                  <a:lnTo>
                    <a:pt x="969991" y="1638929"/>
                  </a:lnTo>
                  <a:lnTo>
                    <a:pt x="971625" y="1642779"/>
                  </a:lnTo>
                  <a:lnTo>
                    <a:pt x="963916" y="1660946"/>
                  </a:lnTo>
                  <a:lnTo>
                    <a:pt x="965300" y="1664286"/>
                  </a:lnTo>
                  <a:cubicBezTo>
                    <a:pt x="965300" y="1671448"/>
                    <a:pt x="962397" y="1677932"/>
                    <a:pt x="957703" y="1682625"/>
                  </a:cubicBezTo>
                  <a:lnTo>
                    <a:pt x="956141" y="1683272"/>
                  </a:lnTo>
                  <a:lnTo>
                    <a:pt x="957709" y="1687058"/>
                  </a:lnTo>
                  <a:lnTo>
                    <a:pt x="950200" y="1705186"/>
                  </a:lnTo>
                  <a:lnTo>
                    <a:pt x="952649" y="1711096"/>
                  </a:lnTo>
                  <a:lnTo>
                    <a:pt x="945926" y="1727326"/>
                  </a:lnTo>
                  <a:lnTo>
                    <a:pt x="947588" y="1731338"/>
                  </a:lnTo>
                  <a:cubicBezTo>
                    <a:pt x="947588" y="1738500"/>
                    <a:pt x="944685" y="1744984"/>
                    <a:pt x="939992" y="1749678"/>
                  </a:cubicBezTo>
                  <a:lnTo>
                    <a:pt x="937982" y="1750510"/>
                  </a:lnTo>
                  <a:lnTo>
                    <a:pt x="939997" y="1755376"/>
                  </a:lnTo>
                  <a:lnTo>
                    <a:pt x="932620" y="1773187"/>
                  </a:lnTo>
                  <a:lnTo>
                    <a:pt x="934937" y="1778781"/>
                  </a:lnTo>
                  <a:lnTo>
                    <a:pt x="927531" y="1796659"/>
                  </a:lnTo>
                  <a:lnTo>
                    <a:pt x="929876" y="1802186"/>
                  </a:lnTo>
                  <a:cubicBezTo>
                    <a:pt x="929876" y="1809348"/>
                    <a:pt x="926902" y="1815832"/>
                    <a:pt x="922094" y="1820525"/>
                  </a:cubicBezTo>
                  <a:lnTo>
                    <a:pt x="921585" y="1820732"/>
                  </a:lnTo>
                  <a:lnTo>
                    <a:pt x="923550" y="1825591"/>
                  </a:lnTo>
                  <a:lnTo>
                    <a:pt x="917771" y="1839885"/>
                  </a:lnTo>
                  <a:lnTo>
                    <a:pt x="921021" y="1847732"/>
                  </a:lnTo>
                  <a:lnTo>
                    <a:pt x="913774" y="1865227"/>
                  </a:lnTo>
                  <a:lnTo>
                    <a:pt x="915959" y="1870503"/>
                  </a:lnTo>
                  <a:lnTo>
                    <a:pt x="908713" y="1887998"/>
                  </a:lnTo>
                  <a:lnTo>
                    <a:pt x="910899" y="1893276"/>
                  </a:lnTo>
                  <a:lnTo>
                    <a:pt x="903390" y="1911404"/>
                  </a:lnTo>
                  <a:lnTo>
                    <a:pt x="905838" y="1917314"/>
                  </a:lnTo>
                  <a:lnTo>
                    <a:pt x="899856" y="1931754"/>
                  </a:lnTo>
                  <a:lnTo>
                    <a:pt x="903308" y="1940086"/>
                  </a:lnTo>
                  <a:lnTo>
                    <a:pt x="896802" y="1955791"/>
                  </a:lnTo>
                  <a:lnTo>
                    <a:pt x="900778" y="1965389"/>
                  </a:lnTo>
                  <a:lnTo>
                    <a:pt x="893455" y="1983071"/>
                  </a:lnTo>
                  <a:lnTo>
                    <a:pt x="895717" y="1988793"/>
                  </a:lnTo>
                  <a:lnTo>
                    <a:pt x="889447" y="2004650"/>
                  </a:lnTo>
                  <a:lnTo>
                    <a:pt x="893187" y="2013463"/>
                  </a:lnTo>
                  <a:lnTo>
                    <a:pt x="887000" y="2028042"/>
                  </a:lnTo>
                  <a:lnTo>
                    <a:pt x="890656" y="2036868"/>
                  </a:lnTo>
                  <a:lnTo>
                    <a:pt x="884501" y="2051730"/>
                  </a:lnTo>
                  <a:lnTo>
                    <a:pt x="888126" y="2060274"/>
                  </a:lnTo>
                  <a:lnTo>
                    <a:pt x="881167" y="2076674"/>
                  </a:lnTo>
                  <a:lnTo>
                    <a:pt x="884330" y="2084311"/>
                  </a:lnTo>
                  <a:lnTo>
                    <a:pt x="878349" y="2098751"/>
                  </a:lnTo>
                  <a:lnTo>
                    <a:pt x="881800" y="2107083"/>
                  </a:lnTo>
                  <a:lnTo>
                    <a:pt x="875033" y="2123421"/>
                  </a:lnTo>
                  <a:lnTo>
                    <a:pt x="879270" y="2133651"/>
                  </a:lnTo>
                  <a:lnTo>
                    <a:pt x="874481" y="2145213"/>
                  </a:lnTo>
                  <a:lnTo>
                    <a:pt x="879270" y="2157057"/>
                  </a:lnTo>
                  <a:lnTo>
                    <a:pt x="873231" y="2171990"/>
                  </a:lnTo>
                  <a:lnTo>
                    <a:pt x="876740" y="2180461"/>
                  </a:lnTo>
                  <a:lnTo>
                    <a:pt x="871811" y="2192361"/>
                  </a:lnTo>
                  <a:lnTo>
                    <a:pt x="876740" y="2205131"/>
                  </a:lnTo>
                  <a:lnTo>
                    <a:pt x="870590" y="2221063"/>
                  </a:lnTo>
                  <a:lnTo>
                    <a:pt x="874209" y="2229802"/>
                  </a:lnTo>
                  <a:lnTo>
                    <a:pt x="869231" y="2241820"/>
                  </a:lnTo>
                  <a:lnTo>
                    <a:pt x="874209" y="2253839"/>
                  </a:lnTo>
                  <a:lnTo>
                    <a:pt x="868969" y="2266490"/>
                  </a:lnTo>
                  <a:lnTo>
                    <a:pt x="874209" y="2279142"/>
                  </a:lnTo>
                  <a:lnTo>
                    <a:pt x="869231" y="2291161"/>
                  </a:lnTo>
                  <a:lnTo>
                    <a:pt x="874209" y="2303180"/>
                  </a:lnTo>
                  <a:cubicBezTo>
                    <a:pt x="874209" y="2317504"/>
                    <a:pt x="862598" y="2329115"/>
                    <a:pt x="848274" y="2329115"/>
                  </a:cubicBezTo>
                  <a:cubicBezTo>
                    <a:pt x="833950" y="2329115"/>
                    <a:pt x="822338" y="2317504"/>
                    <a:pt x="822338" y="2303180"/>
                  </a:cubicBezTo>
                  <a:lnTo>
                    <a:pt x="827317" y="2291161"/>
                  </a:lnTo>
                  <a:lnTo>
                    <a:pt x="822338" y="2279142"/>
                  </a:lnTo>
                  <a:lnTo>
                    <a:pt x="827578" y="2266490"/>
                  </a:lnTo>
                  <a:lnTo>
                    <a:pt x="822338" y="2253839"/>
                  </a:lnTo>
                  <a:lnTo>
                    <a:pt x="827317" y="2241820"/>
                  </a:lnTo>
                  <a:lnTo>
                    <a:pt x="822338" y="2229802"/>
                  </a:lnTo>
                  <a:lnTo>
                    <a:pt x="828577" y="2214740"/>
                  </a:lnTo>
                  <a:lnTo>
                    <a:pt x="824869" y="2205131"/>
                  </a:lnTo>
                  <a:lnTo>
                    <a:pt x="829798" y="2192361"/>
                  </a:lnTo>
                  <a:lnTo>
                    <a:pt x="824869" y="2180461"/>
                  </a:lnTo>
                  <a:lnTo>
                    <a:pt x="830937" y="2165809"/>
                  </a:lnTo>
                  <a:lnTo>
                    <a:pt x="827399" y="2157057"/>
                  </a:lnTo>
                  <a:lnTo>
                    <a:pt x="832188" y="2145213"/>
                  </a:lnTo>
                  <a:lnTo>
                    <a:pt x="827399" y="2133651"/>
                  </a:lnTo>
                  <a:lnTo>
                    <a:pt x="834166" y="2117313"/>
                  </a:lnTo>
                  <a:lnTo>
                    <a:pt x="829929" y="2107083"/>
                  </a:lnTo>
                  <a:lnTo>
                    <a:pt x="835910" y="2092643"/>
                  </a:lnTo>
                  <a:lnTo>
                    <a:pt x="832459" y="2084311"/>
                  </a:lnTo>
                  <a:lnTo>
                    <a:pt x="838747" y="2069129"/>
                  </a:lnTo>
                  <a:lnTo>
                    <a:pt x="834990" y="2060274"/>
                  </a:lnTo>
                  <a:lnTo>
                    <a:pt x="841175" y="2045695"/>
                  </a:lnTo>
                  <a:lnTo>
                    <a:pt x="837520" y="2036868"/>
                  </a:lnTo>
                  <a:lnTo>
                    <a:pt x="843675" y="2022007"/>
                  </a:lnTo>
                  <a:lnTo>
                    <a:pt x="840050" y="2013463"/>
                  </a:lnTo>
                  <a:lnTo>
                    <a:pt x="846409" y="1998477"/>
                  </a:lnTo>
                  <a:lnTo>
                    <a:pt x="842581" y="1988793"/>
                  </a:lnTo>
                  <a:lnTo>
                    <a:pt x="849169" y="1972130"/>
                  </a:lnTo>
                  <a:lnTo>
                    <a:pt x="846376" y="1965389"/>
                  </a:lnTo>
                  <a:lnTo>
                    <a:pt x="854146" y="1946628"/>
                  </a:lnTo>
                  <a:lnTo>
                    <a:pt x="851437" y="1940086"/>
                  </a:lnTo>
                  <a:lnTo>
                    <a:pt x="857418" y="1925646"/>
                  </a:lnTo>
                  <a:lnTo>
                    <a:pt x="853967" y="1917314"/>
                  </a:lnTo>
                  <a:lnTo>
                    <a:pt x="861476" y="1899186"/>
                  </a:lnTo>
                  <a:lnTo>
                    <a:pt x="859028" y="1893276"/>
                  </a:lnTo>
                  <a:lnTo>
                    <a:pt x="866274" y="1875781"/>
                  </a:lnTo>
                  <a:lnTo>
                    <a:pt x="864088" y="1870503"/>
                  </a:lnTo>
                  <a:lnTo>
                    <a:pt x="870069" y="1856063"/>
                  </a:lnTo>
                  <a:lnTo>
                    <a:pt x="866618" y="1847732"/>
                  </a:lnTo>
                  <a:lnTo>
                    <a:pt x="873710" y="1830612"/>
                  </a:lnTo>
                  <a:lnTo>
                    <a:pt x="871679" y="1825591"/>
                  </a:lnTo>
                  <a:lnTo>
                    <a:pt x="878994" y="1807499"/>
                  </a:lnTo>
                  <a:lnTo>
                    <a:pt x="876740" y="1802186"/>
                  </a:lnTo>
                  <a:lnTo>
                    <a:pt x="884206" y="1784589"/>
                  </a:lnTo>
                  <a:lnTo>
                    <a:pt x="881800" y="1778781"/>
                  </a:lnTo>
                  <a:cubicBezTo>
                    <a:pt x="881800" y="1771444"/>
                    <a:pt x="884773" y="1764802"/>
                    <a:pt x="889581" y="1759994"/>
                  </a:cubicBezTo>
                  <a:lnTo>
                    <a:pt x="889972" y="1759832"/>
                  </a:lnTo>
                  <a:lnTo>
                    <a:pt x="888126" y="1755376"/>
                  </a:lnTo>
                  <a:cubicBezTo>
                    <a:pt x="888126" y="1748214"/>
                    <a:pt x="891029" y="1741730"/>
                    <a:pt x="895723" y="1737037"/>
                  </a:cubicBezTo>
                  <a:lnTo>
                    <a:pt x="897732" y="1736204"/>
                  </a:lnTo>
                  <a:lnTo>
                    <a:pt x="895717" y="1731338"/>
                  </a:lnTo>
                  <a:lnTo>
                    <a:pt x="902439" y="1715108"/>
                  </a:lnTo>
                  <a:lnTo>
                    <a:pt x="900778" y="1711096"/>
                  </a:lnTo>
                  <a:lnTo>
                    <a:pt x="908286" y="1692968"/>
                  </a:lnTo>
                  <a:lnTo>
                    <a:pt x="905838" y="1687058"/>
                  </a:lnTo>
                  <a:cubicBezTo>
                    <a:pt x="905838" y="1679896"/>
                    <a:pt x="908741" y="1673412"/>
                    <a:pt x="913434" y="1668719"/>
                  </a:cubicBezTo>
                  <a:lnTo>
                    <a:pt x="914997" y="1668071"/>
                  </a:lnTo>
                  <a:lnTo>
                    <a:pt x="913429" y="1664286"/>
                  </a:lnTo>
                  <a:lnTo>
                    <a:pt x="920436" y="1647368"/>
                  </a:lnTo>
                  <a:lnTo>
                    <a:pt x="918489" y="1642779"/>
                  </a:lnTo>
                  <a:cubicBezTo>
                    <a:pt x="918489" y="1635617"/>
                    <a:pt x="921462" y="1629133"/>
                    <a:pt x="926270" y="1624440"/>
                  </a:cubicBezTo>
                  <a:lnTo>
                    <a:pt x="927713" y="1623856"/>
                  </a:lnTo>
                  <a:lnTo>
                    <a:pt x="926079" y="1620006"/>
                  </a:lnTo>
                  <a:cubicBezTo>
                    <a:pt x="926079" y="1612844"/>
                    <a:pt x="929053" y="1606361"/>
                    <a:pt x="933861" y="1601667"/>
                  </a:cubicBezTo>
                  <a:lnTo>
                    <a:pt x="935906" y="1600840"/>
                  </a:lnTo>
                  <a:lnTo>
                    <a:pt x="934936" y="1598499"/>
                  </a:lnTo>
                  <a:lnTo>
                    <a:pt x="942234" y="1580878"/>
                  </a:lnTo>
                  <a:lnTo>
                    <a:pt x="939996" y="1575726"/>
                  </a:lnTo>
                  <a:cubicBezTo>
                    <a:pt x="939996" y="1568564"/>
                    <a:pt x="943041" y="1562080"/>
                    <a:pt x="947963" y="1557387"/>
                  </a:cubicBezTo>
                  <a:lnTo>
                    <a:pt x="948767" y="1557069"/>
                  </a:lnTo>
                  <a:lnTo>
                    <a:pt x="947587" y="1554219"/>
                  </a:lnTo>
                  <a:cubicBezTo>
                    <a:pt x="947587" y="1547057"/>
                    <a:pt x="950490" y="1540574"/>
                    <a:pt x="955184" y="1535880"/>
                  </a:cubicBezTo>
                  <a:lnTo>
                    <a:pt x="956933" y="1535155"/>
                  </a:lnTo>
                  <a:lnTo>
                    <a:pt x="955178" y="1530814"/>
                  </a:lnTo>
                  <a:cubicBezTo>
                    <a:pt x="955178" y="1523478"/>
                    <a:pt x="958080" y="1516835"/>
                    <a:pt x="962774" y="1512027"/>
                  </a:cubicBezTo>
                  <a:lnTo>
                    <a:pt x="963551" y="1511698"/>
                  </a:lnTo>
                  <a:lnTo>
                    <a:pt x="962769" y="1509940"/>
                  </a:lnTo>
                  <a:cubicBezTo>
                    <a:pt x="962769" y="1502778"/>
                    <a:pt x="965884" y="1496294"/>
                    <a:pt x="970921" y="1491601"/>
                  </a:cubicBezTo>
                  <a:lnTo>
                    <a:pt x="975013" y="1490021"/>
                  </a:lnTo>
                  <a:lnTo>
                    <a:pt x="974155" y="1487800"/>
                  </a:lnTo>
                  <a:cubicBezTo>
                    <a:pt x="974155" y="1480113"/>
                    <a:pt x="977058" y="1473155"/>
                    <a:pt x="981752" y="1468119"/>
                  </a:cubicBezTo>
                  <a:lnTo>
                    <a:pt x="982607" y="1467738"/>
                  </a:lnTo>
                  <a:lnTo>
                    <a:pt x="981746" y="1465660"/>
                  </a:lnTo>
                  <a:cubicBezTo>
                    <a:pt x="981746" y="1458498"/>
                    <a:pt x="984649" y="1452014"/>
                    <a:pt x="989343" y="1447321"/>
                  </a:cubicBezTo>
                  <a:lnTo>
                    <a:pt x="990216" y="1446959"/>
                  </a:lnTo>
                  <a:lnTo>
                    <a:pt x="989337" y="1444786"/>
                  </a:lnTo>
                  <a:cubicBezTo>
                    <a:pt x="989337" y="1437449"/>
                    <a:pt x="992239" y="1430807"/>
                    <a:pt x="996933" y="1425999"/>
                  </a:cubicBezTo>
                  <a:lnTo>
                    <a:pt x="999824" y="1424772"/>
                  </a:lnTo>
                  <a:lnTo>
                    <a:pt x="999458" y="1423911"/>
                  </a:lnTo>
                  <a:cubicBezTo>
                    <a:pt x="999458" y="1416749"/>
                    <a:pt x="1002431" y="1410265"/>
                    <a:pt x="1007239" y="1405572"/>
                  </a:cubicBezTo>
                  <a:lnTo>
                    <a:pt x="1008371" y="1405114"/>
                  </a:lnTo>
                  <a:lnTo>
                    <a:pt x="1007049" y="1401770"/>
                  </a:lnTo>
                  <a:cubicBezTo>
                    <a:pt x="1007049" y="1394084"/>
                    <a:pt x="1010022" y="1387126"/>
                    <a:pt x="1014830" y="1382089"/>
                  </a:cubicBezTo>
                  <a:lnTo>
                    <a:pt x="1018749" y="1380389"/>
                  </a:lnTo>
                  <a:lnTo>
                    <a:pt x="1018435" y="1379631"/>
                  </a:lnTo>
                  <a:cubicBezTo>
                    <a:pt x="1018435" y="1372469"/>
                    <a:pt x="1021337" y="1365985"/>
                    <a:pt x="1026031" y="1361292"/>
                  </a:cubicBezTo>
                  <a:lnTo>
                    <a:pt x="1026905" y="1360929"/>
                  </a:lnTo>
                  <a:lnTo>
                    <a:pt x="1026026" y="1358756"/>
                  </a:lnTo>
                  <a:cubicBezTo>
                    <a:pt x="1026026" y="1351419"/>
                    <a:pt x="1028928" y="1344777"/>
                    <a:pt x="1033622" y="1339969"/>
                  </a:cubicBezTo>
                  <a:lnTo>
                    <a:pt x="1036505" y="1338746"/>
                  </a:lnTo>
                  <a:lnTo>
                    <a:pt x="1036147" y="1337881"/>
                  </a:lnTo>
                  <a:cubicBezTo>
                    <a:pt x="1036147" y="1330719"/>
                    <a:pt x="1039049" y="1324235"/>
                    <a:pt x="1043743" y="1319542"/>
                  </a:cubicBezTo>
                  <a:lnTo>
                    <a:pt x="1046795" y="1318278"/>
                  </a:lnTo>
                  <a:lnTo>
                    <a:pt x="1046268" y="1317007"/>
                  </a:lnTo>
                  <a:cubicBezTo>
                    <a:pt x="1046268" y="1309670"/>
                    <a:pt x="1049241" y="1303028"/>
                    <a:pt x="1054049" y="1298220"/>
                  </a:cubicBezTo>
                  <a:lnTo>
                    <a:pt x="1057865" y="1296639"/>
                  </a:lnTo>
                  <a:lnTo>
                    <a:pt x="1057654" y="1296132"/>
                  </a:lnTo>
                  <a:cubicBezTo>
                    <a:pt x="1057654" y="1288970"/>
                    <a:pt x="1060557" y="1282486"/>
                    <a:pt x="1065251" y="1277793"/>
                  </a:cubicBezTo>
                  <a:lnTo>
                    <a:pt x="1068291" y="1276533"/>
                  </a:lnTo>
                  <a:lnTo>
                    <a:pt x="1067775" y="1275257"/>
                  </a:lnTo>
                  <a:cubicBezTo>
                    <a:pt x="1067775" y="1267920"/>
                    <a:pt x="1070678" y="1261278"/>
                    <a:pt x="1075372" y="1256470"/>
                  </a:cubicBezTo>
                  <a:lnTo>
                    <a:pt x="1078014" y="1255349"/>
                  </a:lnTo>
                  <a:lnTo>
                    <a:pt x="1085492" y="1236414"/>
                  </a:lnTo>
                  <a:lnTo>
                    <a:pt x="1088381" y="1235159"/>
                  </a:lnTo>
                  <a:lnTo>
                    <a:pt x="1095798" y="1217251"/>
                  </a:lnTo>
                  <a:lnTo>
                    <a:pt x="1099614" y="1215671"/>
                  </a:lnTo>
                  <a:lnTo>
                    <a:pt x="1099403" y="1215163"/>
                  </a:lnTo>
                  <a:cubicBezTo>
                    <a:pt x="1099403" y="1208001"/>
                    <a:pt x="1102306" y="1201517"/>
                    <a:pt x="1107000" y="1196824"/>
                  </a:cubicBezTo>
                  <a:lnTo>
                    <a:pt x="1109827" y="1195653"/>
                  </a:lnTo>
                  <a:lnTo>
                    <a:pt x="1109525" y="1194921"/>
                  </a:lnTo>
                  <a:cubicBezTo>
                    <a:pt x="1109525" y="1187759"/>
                    <a:pt x="1112427" y="1181275"/>
                    <a:pt x="1117121" y="1176582"/>
                  </a:cubicBezTo>
                  <a:lnTo>
                    <a:pt x="1119868" y="1175444"/>
                  </a:lnTo>
                  <a:lnTo>
                    <a:pt x="1127797" y="1157605"/>
                  </a:lnTo>
                  <a:lnTo>
                    <a:pt x="1133720" y="1155319"/>
                  </a:lnTo>
                  <a:lnTo>
                    <a:pt x="1141158" y="1137363"/>
                  </a:lnTo>
                  <a:lnTo>
                    <a:pt x="1144433" y="1136006"/>
                  </a:lnTo>
                  <a:lnTo>
                    <a:pt x="1143683" y="1134194"/>
                  </a:lnTo>
                  <a:cubicBezTo>
                    <a:pt x="1143683" y="1127032"/>
                    <a:pt x="1146585" y="1120549"/>
                    <a:pt x="1151279" y="1115855"/>
                  </a:cubicBezTo>
                  <a:lnTo>
                    <a:pt x="1157695" y="1113198"/>
                  </a:lnTo>
                  <a:lnTo>
                    <a:pt x="1163931" y="1098143"/>
                  </a:lnTo>
                  <a:lnTo>
                    <a:pt x="1169374" y="1095889"/>
                  </a:lnTo>
                  <a:lnTo>
                    <a:pt x="1168985" y="1094975"/>
                  </a:lnTo>
                  <a:cubicBezTo>
                    <a:pt x="1168985" y="1087813"/>
                    <a:pt x="1171959" y="1081329"/>
                    <a:pt x="1176767" y="1076636"/>
                  </a:cubicBezTo>
                  <a:lnTo>
                    <a:pt x="1181410" y="1074758"/>
                  </a:lnTo>
                  <a:lnTo>
                    <a:pt x="1187969" y="1058924"/>
                  </a:lnTo>
                  <a:lnTo>
                    <a:pt x="1193402" y="1056673"/>
                  </a:lnTo>
                  <a:lnTo>
                    <a:pt x="1200620" y="1037972"/>
                  </a:lnTo>
                  <a:lnTo>
                    <a:pt x="1206887" y="1035186"/>
                  </a:lnTo>
                  <a:lnTo>
                    <a:pt x="1213456" y="1019705"/>
                  </a:lnTo>
                  <a:lnTo>
                    <a:pt x="1220787" y="1016740"/>
                  </a:lnTo>
                  <a:lnTo>
                    <a:pt x="1227187" y="1000912"/>
                  </a:lnTo>
                  <a:lnTo>
                    <a:pt x="1233543" y="998216"/>
                  </a:lnTo>
                  <a:lnTo>
                    <a:pt x="1239839" y="983016"/>
                  </a:lnTo>
                  <a:lnTo>
                    <a:pt x="1246295" y="980342"/>
                  </a:lnTo>
                  <a:lnTo>
                    <a:pt x="1252675" y="965305"/>
                  </a:lnTo>
                  <a:lnTo>
                    <a:pt x="1259082" y="962714"/>
                  </a:lnTo>
                  <a:lnTo>
                    <a:pt x="1266407" y="944167"/>
                  </a:lnTo>
                  <a:lnTo>
                    <a:pt x="1272700" y="941433"/>
                  </a:lnTo>
                  <a:lnTo>
                    <a:pt x="1279058" y="926085"/>
                  </a:lnTo>
                  <a:lnTo>
                    <a:pt x="1284907" y="923662"/>
                  </a:lnTo>
                  <a:lnTo>
                    <a:pt x="1292265" y="907108"/>
                  </a:lnTo>
                  <a:lnTo>
                    <a:pt x="1302934" y="902991"/>
                  </a:lnTo>
                  <a:lnTo>
                    <a:pt x="1308156" y="889767"/>
                  </a:lnTo>
                  <a:lnTo>
                    <a:pt x="1314641" y="886949"/>
                  </a:lnTo>
                  <a:lnTo>
                    <a:pt x="1320807" y="870974"/>
                  </a:lnTo>
                  <a:lnTo>
                    <a:pt x="1331517" y="866214"/>
                  </a:lnTo>
                  <a:lnTo>
                    <a:pt x="1336174" y="855237"/>
                  </a:lnTo>
                  <a:lnTo>
                    <a:pt x="1343507" y="852273"/>
                  </a:lnTo>
                  <a:lnTo>
                    <a:pt x="1349906" y="836446"/>
                  </a:lnTo>
                  <a:lnTo>
                    <a:pt x="1359331" y="832447"/>
                  </a:lnTo>
                  <a:lnTo>
                    <a:pt x="1365088" y="818549"/>
                  </a:lnTo>
                  <a:lnTo>
                    <a:pt x="1375119" y="814393"/>
                  </a:lnTo>
                  <a:lnTo>
                    <a:pt x="1380454" y="801208"/>
                  </a:lnTo>
                  <a:lnTo>
                    <a:pt x="1388660" y="797727"/>
                  </a:lnTo>
                  <a:lnTo>
                    <a:pt x="1394185" y="784390"/>
                  </a:lnTo>
                  <a:lnTo>
                    <a:pt x="1403655" y="780467"/>
                  </a:lnTo>
                  <a:lnTo>
                    <a:pt x="1409367" y="766678"/>
                  </a:lnTo>
                  <a:lnTo>
                    <a:pt x="1419785" y="762362"/>
                  </a:lnTo>
                  <a:lnTo>
                    <a:pt x="1424733" y="750416"/>
                  </a:lnTo>
                  <a:lnTo>
                    <a:pt x="1435415" y="745992"/>
                  </a:lnTo>
                  <a:lnTo>
                    <a:pt x="1440996" y="732519"/>
                  </a:lnTo>
                  <a:lnTo>
                    <a:pt x="1451731" y="728072"/>
                  </a:lnTo>
                  <a:lnTo>
                    <a:pt x="1456177" y="717337"/>
                  </a:lnTo>
                  <a:lnTo>
                    <a:pt x="1467806" y="712520"/>
                  </a:lnTo>
                  <a:lnTo>
                    <a:pt x="1472624" y="700891"/>
                  </a:lnTo>
                  <a:lnTo>
                    <a:pt x="1482586" y="696764"/>
                  </a:lnTo>
                  <a:lnTo>
                    <a:pt x="1487805" y="683550"/>
                  </a:lnTo>
                  <a:lnTo>
                    <a:pt x="1498143" y="679058"/>
                  </a:lnTo>
                  <a:lnTo>
                    <a:pt x="1503172" y="666917"/>
                  </a:lnTo>
                  <a:lnTo>
                    <a:pt x="1515314" y="661888"/>
                  </a:lnTo>
                  <a:lnTo>
                    <a:pt x="1519805" y="651550"/>
                  </a:lnTo>
                  <a:lnTo>
                    <a:pt x="1533019" y="646331"/>
                  </a:lnTo>
                  <a:lnTo>
                    <a:pt x="1537146" y="636369"/>
                  </a:lnTo>
                  <a:lnTo>
                    <a:pt x="1549003" y="631457"/>
                  </a:lnTo>
                  <a:lnTo>
                    <a:pt x="1553592" y="620107"/>
                  </a:lnTo>
                  <a:lnTo>
                    <a:pt x="1567359" y="614266"/>
                  </a:lnTo>
                  <a:lnTo>
                    <a:pt x="1571304" y="604741"/>
                  </a:lnTo>
                  <a:lnTo>
                    <a:pt x="1582132" y="600255"/>
                  </a:lnTo>
                  <a:lnTo>
                    <a:pt x="1583130" y="597905"/>
                  </a:lnTo>
                  <a:lnTo>
                    <a:pt x="1570026" y="603203"/>
                  </a:lnTo>
                  <a:lnTo>
                    <a:pt x="1566233" y="613029"/>
                  </a:lnTo>
                  <a:lnTo>
                    <a:pt x="1554071" y="618436"/>
                  </a:lnTo>
                  <a:lnTo>
                    <a:pt x="1550682" y="626237"/>
                  </a:lnTo>
                  <a:lnTo>
                    <a:pt x="1535953" y="632054"/>
                  </a:lnTo>
                  <a:lnTo>
                    <a:pt x="1532074" y="641419"/>
                  </a:lnTo>
                  <a:lnTo>
                    <a:pt x="1521575" y="645768"/>
                  </a:lnTo>
                  <a:lnTo>
                    <a:pt x="1516523" y="657680"/>
                  </a:lnTo>
                  <a:lnTo>
                    <a:pt x="1503236" y="663056"/>
                  </a:lnTo>
                  <a:lnTo>
                    <a:pt x="1498996" y="673047"/>
                  </a:lnTo>
                  <a:lnTo>
                    <a:pt x="1487016" y="677890"/>
                  </a:lnTo>
                  <a:lnTo>
                    <a:pt x="1482735" y="688228"/>
                  </a:lnTo>
                  <a:lnTo>
                    <a:pt x="1472397" y="692510"/>
                  </a:lnTo>
                  <a:lnTo>
                    <a:pt x="1467553" y="704490"/>
                  </a:lnTo>
                  <a:lnTo>
                    <a:pt x="1455958" y="709410"/>
                  </a:lnTo>
                  <a:lnTo>
                    <a:pt x="1450736" y="722018"/>
                  </a:lnTo>
                  <a:lnTo>
                    <a:pt x="1437578" y="727468"/>
                  </a:lnTo>
                  <a:lnTo>
                    <a:pt x="1433394" y="737569"/>
                  </a:lnTo>
                  <a:lnTo>
                    <a:pt x="1423218" y="741784"/>
                  </a:lnTo>
                  <a:lnTo>
                    <a:pt x="1418027" y="754015"/>
                  </a:lnTo>
                  <a:lnTo>
                    <a:pt x="1406048" y="758859"/>
                  </a:lnTo>
                  <a:lnTo>
                    <a:pt x="1401766" y="769197"/>
                  </a:lnTo>
                  <a:lnTo>
                    <a:pt x="1392657" y="772970"/>
                  </a:lnTo>
                  <a:lnTo>
                    <a:pt x="1386584" y="787989"/>
                  </a:lnTo>
                  <a:lnTo>
                    <a:pt x="1378725" y="791324"/>
                  </a:lnTo>
                  <a:lnTo>
                    <a:pt x="1373377" y="803356"/>
                  </a:lnTo>
                  <a:lnTo>
                    <a:pt x="1363194" y="807286"/>
                  </a:lnTo>
                  <a:lnTo>
                    <a:pt x="1357486" y="821068"/>
                  </a:lnTo>
                  <a:lnTo>
                    <a:pt x="1348121" y="824947"/>
                  </a:lnTo>
                  <a:lnTo>
                    <a:pt x="1342304" y="839676"/>
                  </a:lnTo>
                  <a:lnTo>
                    <a:pt x="1330104" y="844975"/>
                  </a:lnTo>
                  <a:lnTo>
                    <a:pt x="1325858" y="855227"/>
                  </a:lnTo>
                  <a:lnTo>
                    <a:pt x="1319788" y="857741"/>
                  </a:lnTo>
                  <a:lnTo>
                    <a:pt x="1313206" y="874019"/>
                  </a:lnTo>
                  <a:lnTo>
                    <a:pt x="1303726" y="878042"/>
                  </a:lnTo>
                  <a:lnTo>
                    <a:pt x="1297839" y="891916"/>
                  </a:lnTo>
                  <a:lnTo>
                    <a:pt x="1289993" y="895088"/>
                  </a:lnTo>
                  <a:lnTo>
                    <a:pt x="1284108" y="910337"/>
                  </a:lnTo>
                  <a:lnTo>
                    <a:pt x="1274267" y="914711"/>
                  </a:lnTo>
                  <a:lnTo>
                    <a:pt x="1268926" y="928235"/>
                  </a:lnTo>
                  <a:lnTo>
                    <a:pt x="1261279" y="931557"/>
                  </a:lnTo>
                  <a:lnTo>
                    <a:pt x="1256090" y="943787"/>
                  </a:lnTo>
                  <a:lnTo>
                    <a:pt x="1249038" y="946638"/>
                  </a:lnTo>
                  <a:lnTo>
                    <a:pt x="1242359" y="962763"/>
                  </a:lnTo>
                  <a:lnTo>
                    <a:pt x="1233591" y="966395"/>
                  </a:lnTo>
                  <a:lnTo>
                    <a:pt x="1227177" y="982636"/>
                  </a:lnTo>
                  <a:lnTo>
                    <a:pt x="1221504" y="985100"/>
                  </a:lnTo>
                  <a:lnTo>
                    <a:pt x="1214340" y="1001983"/>
                  </a:lnTo>
                  <a:lnTo>
                    <a:pt x="1206659" y="1005089"/>
                  </a:lnTo>
                  <a:lnTo>
                    <a:pt x="1200609" y="1019695"/>
                  </a:lnTo>
                  <a:lnTo>
                    <a:pt x="1194539" y="1022209"/>
                  </a:lnTo>
                  <a:lnTo>
                    <a:pt x="1187957" y="1038486"/>
                  </a:lnTo>
                  <a:lnTo>
                    <a:pt x="1181564" y="1041198"/>
                  </a:lnTo>
                  <a:lnTo>
                    <a:pt x="1175121" y="1056383"/>
                  </a:lnTo>
                  <a:lnTo>
                    <a:pt x="1168433" y="1059088"/>
                  </a:lnTo>
                  <a:lnTo>
                    <a:pt x="1161390" y="1077335"/>
                  </a:lnTo>
                  <a:lnTo>
                    <a:pt x="1158259" y="1078726"/>
                  </a:lnTo>
                  <a:lnTo>
                    <a:pt x="1151269" y="1095602"/>
                  </a:lnTo>
                  <a:lnTo>
                    <a:pt x="1144853" y="1098259"/>
                  </a:lnTo>
                  <a:lnTo>
                    <a:pt x="1138617" y="1113314"/>
                  </a:lnTo>
                  <a:lnTo>
                    <a:pt x="1133174" y="1115568"/>
                  </a:lnTo>
                  <a:lnTo>
                    <a:pt x="1133563" y="1116483"/>
                  </a:lnTo>
                  <a:cubicBezTo>
                    <a:pt x="1133563" y="1123645"/>
                    <a:pt x="1130588" y="1130128"/>
                    <a:pt x="1125781" y="1134822"/>
                  </a:cubicBezTo>
                  <a:lnTo>
                    <a:pt x="1121138" y="1136698"/>
                  </a:lnTo>
                  <a:lnTo>
                    <a:pt x="1114579" y="1152534"/>
                  </a:lnTo>
                  <a:lnTo>
                    <a:pt x="1109144" y="1154785"/>
                  </a:lnTo>
                  <a:lnTo>
                    <a:pt x="1109525" y="1155702"/>
                  </a:lnTo>
                  <a:cubicBezTo>
                    <a:pt x="1109525" y="1162864"/>
                    <a:pt x="1106621" y="1169348"/>
                    <a:pt x="1101928" y="1174041"/>
                  </a:cubicBezTo>
                  <a:lnTo>
                    <a:pt x="1099095" y="1175215"/>
                  </a:lnTo>
                  <a:lnTo>
                    <a:pt x="1099404" y="1175944"/>
                  </a:lnTo>
                  <a:cubicBezTo>
                    <a:pt x="1099404" y="1183106"/>
                    <a:pt x="1096430" y="1189590"/>
                    <a:pt x="1091622" y="1194283"/>
                  </a:cubicBezTo>
                  <a:lnTo>
                    <a:pt x="1087587" y="1195916"/>
                  </a:lnTo>
                  <a:lnTo>
                    <a:pt x="1080051" y="1213260"/>
                  </a:lnTo>
                  <a:lnTo>
                    <a:pt x="1075347" y="1215118"/>
                  </a:lnTo>
                  <a:lnTo>
                    <a:pt x="1075366" y="1215163"/>
                  </a:lnTo>
                  <a:cubicBezTo>
                    <a:pt x="1075366" y="1222325"/>
                    <a:pt x="1072463" y="1228809"/>
                    <a:pt x="1067770" y="1233502"/>
                  </a:cubicBezTo>
                  <a:lnTo>
                    <a:pt x="1064729" y="1234761"/>
                  </a:lnTo>
                  <a:lnTo>
                    <a:pt x="1065245" y="1236038"/>
                  </a:lnTo>
                  <a:cubicBezTo>
                    <a:pt x="1065245" y="1243375"/>
                    <a:pt x="1062342" y="1250016"/>
                    <a:pt x="1057649" y="1254824"/>
                  </a:cubicBezTo>
                  <a:lnTo>
                    <a:pt x="1055003" y="1255947"/>
                  </a:lnTo>
                  <a:lnTo>
                    <a:pt x="1047342" y="1274882"/>
                  </a:lnTo>
                  <a:lnTo>
                    <a:pt x="1043175" y="1276649"/>
                  </a:lnTo>
                  <a:lnTo>
                    <a:pt x="1036142" y="1294043"/>
                  </a:lnTo>
                  <a:lnTo>
                    <a:pt x="1033259" y="1295266"/>
                  </a:lnTo>
                  <a:lnTo>
                    <a:pt x="1033617" y="1296132"/>
                  </a:lnTo>
                  <a:cubicBezTo>
                    <a:pt x="1033617" y="1303294"/>
                    <a:pt x="1030714" y="1309778"/>
                    <a:pt x="1026021" y="1314471"/>
                  </a:cubicBezTo>
                  <a:lnTo>
                    <a:pt x="1022980" y="1315730"/>
                  </a:lnTo>
                  <a:lnTo>
                    <a:pt x="1023496" y="1317007"/>
                  </a:lnTo>
                  <a:cubicBezTo>
                    <a:pt x="1023496" y="1324343"/>
                    <a:pt x="1020593" y="1330985"/>
                    <a:pt x="1015900" y="1335793"/>
                  </a:cubicBezTo>
                  <a:lnTo>
                    <a:pt x="1013009" y="1337019"/>
                  </a:lnTo>
                  <a:lnTo>
                    <a:pt x="1013375" y="1337881"/>
                  </a:lnTo>
                  <a:cubicBezTo>
                    <a:pt x="1013375" y="1345043"/>
                    <a:pt x="1010401" y="1351527"/>
                    <a:pt x="1005593" y="1356220"/>
                  </a:cubicBezTo>
                  <a:lnTo>
                    <a:pt x="1003789" y="1356950"/>
                  </a:lnTo>
                  <a:lnTo>
                    <a:pt x="1004519" y="1358756"/>
                  </a:lnTo>
                  <a:cubicBezTo>
                    <a:pt x="1004519" y="1366092"/>
                    <a:pt x="1001615" y="1372734"/>
                    <a:pt x="996922" y="1377542"/>
                  </a:cubicBezTo>
                  <a:lnTo>
                    <a:pt x="994039" y="1378765"/>
                  </a:lnTo>
                  <a:lnTo>
                    <a:pt x="994398" y="1379631"/>
                  </a:lnTo>
                  <a:cubicBezTo>
                    <a:pt x="994398" y="1386793"/>
                    <a:pt x="991494" y="1393277"/>
                    <a:pt x="986801" y="1397970"/>
                  </a:cubicBezTo>
                  <a:lnTo>
                    <a:pt x="983360" y="1399396"/>
                  </a:lnTo>
                  <a:lnTo>
                    <a:pt x="984277" y="1401770"/>
                  </a:lnTo>
                  <a:cubicBezTo>
                    <a:pt x="984277" y="1409456"/>
                    <a:pt x="981373" y="1416414"/>
                    <a:pt x="976680" y="1421452"/>
                  </a:cubicBezTo>
                  <a:lnTo>
                    <a:pt x="975807" y="1421839"/>
                  </a:lnTo>
                  <a:lnTo>
                    <a:pt x="976687" y="1423911"/>
                  </a:lnTo>
                  <a:cubicBezTo>
                    <a:pt x="976687" y="1431073"/>
                    <a:pt x="973712" y="1437557"/>
                    <a:pt x="968904" y="1442250"/>
                  </a:cubicBezTo>
                  <a:lnTo>
                    <a:pt x="968131" y="1442563"/>
                  </a:lnTo>
                  <a:lnTo>
                    <a:pt x="969095" y="1444786"/>
                  </a:lnTo>
                  <a:cubicBezTo>
                    <a:pt x="969095" y="1452122"/>
                    <a:pt x="965980" y="1458764"/>
                    <a:pt x="960943" y="1463572"/>
                  </a:cubicBezTo>
                  <a:lnTo>
                    <a:pt x="957421" y="1464965"/>
                  </a:lnTo>
                  <a:lnTo>
                    <a:pt x="957709" y="1465660"/>
                  </a:lnTo>
                  <a:cubicBezTo>
                    <a:pt x="957709" y="1472822"/>
                    <a:pt x="954806" y="1479306"/>
                    <a:pt x="950113" y="1483999"/>
                  </a:cubicBezTo>
                  <a:lnTo>
                    <a:pt x="948853" y="1484521"/>
                  </a:lnTo>
                  <a:lnTo>
                    <a:pt x="950118" y="1487800"/>
                  </a:lnTo>
                  <a:cubicBezTo>
                    <a:pt x="950118" y="1495485"/>
                    <a:pt x="947215" y="1502443"/>
                    <a:pt x="942522" y="1507481"/>
                  </a:cubicBezTo>
                  <a:lnTo>
                    <a:pt x="941666" y="1507861"/>
                  </a:lnTo>
                  <a:lnTo>
                    <a:pt x="942527" y="1509940"/>
                  </a:lnTo>
                  <a:cubicBezTo>
                    <a:pt x="942527" y="1517102"/>
                    <a:pt x="939624" y="1523586"/>
                    <a:pt x="934931" y="1528279"/>
                  </a:cubicBezTo>
                  <a:lnTo>
                    <a:pt x="934039" y="1528649"/>
                  </a:lnTo>
                  <a:lnTo>
                    <a:pt x="934937" y="1530814"/>
                  </a:lnTo>
                  <a:cubicBezTo>
                    <a:pt x="934937" y="1538151"/>
                    <a:pt x="931962" y="1544793"/>
                    <a:pt x="927155" y="1549601"/>
                  </a:cubicBezTo>
                  <a:lnTo>
                    <a:pt x="924604" y="1550657"/>
                  </a:lnTo>
                  <a:lnTo>
                    <a:pt x="926080" y="1554219"/>
                  </a:lnTo>
                  <a:cubicBezTo>
                    <a:pt x="926080" y="1561382"/>
                    <a:pt x="923178" y="1567865"/>
                    <a:pt x="918485" y="1572559"/>
                  </a:cubicBezTo>
                  <a:lnTo>
                    <a:pt x="917369" y="1573021"/>
                  </a:lnTo>
                  <a:lnTo>
                    <a:pt x="918489" y="1575726"/>
                  </a:lnTo>
                  <a:cubicBezTo>
                    <a:pt x="918489" y="1582888"/>
                    <a:pt x="915586" y="1589372"/>
                    <a:pt x="910893" y="1594065"/>
                  </a:cubicBezTo>
                  <a:lnTo>
                    <a:pt x="909330" y="1594713"/>
                  </a:lnTo>
                  <a:lnTo>
                    <a:pt x="910899" y="1598499"/>
                  </a:lnTo>
                  <a:cubicBezTo>
                    <a:pt x="910899" y="1605661"/>
                    <a:pt x="907995" y="1612145"/>
                    <a:pt x="903302" y="1616838"/>
                  </a:cubicBezTo>
                  <a:lnTo>
                    <a:pt x="902187" y="1617300"/>
                  </a:lnTo>
                  <a:lnTo>
                    <a:pt x="903308" y="1620006"/>
                  </a:lnTo>
                  <a:lnTo>
                    <a:pt x="896061" y="1637502"/>
                  </a:lnTo>
                  <a:lnTo>
                    <a:pt x="898247" y="1642779"/>
                  </a:lnTo>
                  <a:cubicBezTo>
                    <a:pt x="898247" y="1649941"/>
                    <a:pt x="895344" y="1656425"/>
                    <a:pt x="890651" y="1661118"/>
                  </a:cubicBezTo>
                  <a:lnTo>
                    <a:pt x="889513" y="1661589"/>
                  </a:lnTo>
                  <a:lnTo>
                    <a:pt x="890657" y="1664286"/>
                  </a:lnTo>
                  <a:cubicBezTo>
                    <a:pt x="890657" y="1671448"/>
                    <a:pt x="887683" y="1677932"/>
                    <a:pt x="882875" y="1682625"/>
                  </a:cubicBezTo>
                  <a:lnTo>
                    <a:pt x="882549" y="1682756"/>
                  </a:lnTo>
                  <a:lnTo>
                    <a:pt x="884331" y="1687058"/>
                  </a:lnTo>
                  <a:cubicBezTo>
                    <a:pt x="884331" y="1694220"/>
                    <a:pt x="881428" y="1700704"/>
                    <a:pt x="876735" y="1705397"/>
                  </a:cubicBezTo>
                  <a:lnTo>
                    <a:pt x="874725" y="1706230"/>
                  </a:lnTo>
                  <a:lnTo>
                    <a:pt x="876740" y="1711096"/>
                  </a:lnTo>
                  <a:lnTo>
                    <a:pt x="870018" y="1727326"/>
                  </a:lnTo>
                  <a:lnTo>
                    <a:pt x="871680" y="1731338"/>
                  </a:lnTo>
                  <a:lnTo>
                    <a:pt x="864171" y="1749466"/>
                  </a:lnTo>
                  <a:lnTo>
                    <a:pt x="866619" y="1755376"/>
                  </a:lnTo>
                  <a:lnTo>
                    <a:pt x="859270" y="1773119"/>
                  </a:lnTo>
                  <a:lnTo>
                    <a:pt x="861559" y="1778781"/>
                  </a:lnTo>
                  <a:lnTo>
                    <a:pt x="854270" y="1796807"/>
                  </a:lnTo>
                  <a:lnTo>
                    <a:pt x="856498" y="1802186"/>
                  </a:lnTo>
                  <a:lnTo>
                    <a:pt x="849120" y="1819998"/>
                  </a:lnTo>
                  <a:lnTo>
                    <a:pt x="851438" y="1825591"/>
                  </a:lnTo>
                  <a:lnTo>
                    <a:pt x="844346" y="1842712"/>
                  </a:lnTo>
                  <a:lnTo>
                    <a:pt x="846377" y="1847732"/>
                  </a:lnTo>
                  <a:cubicBezTo>
                    <a:pt x="846377" y="1855243"/>
                    <a:pt x="843403" y="1862043"/>
                    <a:pt x="838595" y="1866966"/>
                  </a:cubicBezTo>
                  <a:lnTo>
                    <a:pt x="838587" y="1866969"/>
                  </a:lnTo>
                  <a:lnTo>
                    <a:pt x="840051" y="1870503"/>
                  </a:lnTo>
                  <a:lnTo>
                    <a:pt x="832805" y="1887998"/>
                  </a:lnTo>
                  <a:lnTo>
                    <a:pt x="834990" y="1893276"/>
                  </a:lnTo>
                  <a:lnTo>
                    <a:pt x="828747" y="1908349"/>
                  </a:lnTo>
                  <a:lnTo>
                    <a:pt x="832460" y="1917314"/>
                  </a:lnTo>
                  <a:lnTo>
                    <a:pt x="825214" y="1934809"/>
                  </a:lnTo>
                  <a:lnTo>
                    <a:pt x="827400" y="1940086"/>
                  </a:lnTo>
                  <a:lnTo>
                    <a:pt x="820989" y="1955563"/>
                  </a:lnTo>
                  <a:lnTo>
                    <a:pt x="824869" y="1965389"/>
                  </a:lnTo>
                  <a:lnTo>
                    <a:pt x="818942" y="1980398"/>
                  </a:lnTo>
                  <a:lnTo>
                    <a:pt x="822340" y="1988793"/>
                  </a:lnTo>
                  <a:lnTo>
                    <a:pt x="814787" y="2007450"/>
                  </a:lnTo>
                  <a:lnTo>
                    <a:pt x="817279" y="2013463"/>
                  </a:lnTo>
                  <a:lnTo>
                    <a:pt x="811209" y="2028116"/>
                  </a:lnTo>
                  <a:lnTo>
                    <a:pt x="814748" y="2036868"/>
                  </a:lnTo>
                  <a:lnTo>
                    <a:pt x="808668" y="2051907"/>
                  </a:lnTo>
                  <a:lnTo>
                    <a:pt x="812218" y="2060274"/>
                  </a:lnTo>
                  <a:lnTo>
                    <a:pt x="805853" y="2075274"/>
                  </a:lnTo>
                  <a:lnTo>
                    <a:pt x="809688" y="2084311"/>
                  </a:lnTo>
                  <a:lnTo>
                    <a:pt x="804744" y="2095962"/>
                  </a:lnTo>
                  <a:lnTo>
                    <a:pt x="809687" y="2107083"/>
                  </a:lnTo>
                  <a:lnTo>
                    <a:pt x="802625" y="2122970"/>
                  </a:lnTo>
                  <a:lnTo>
                    <a:pt x="807157" y="2133651"/>
                  </a:lnTo>
                  <a:lnTo>
                    <a:pt x="800971" y="2148231"/>
                  </a:lnTo>
                  <a:lnTo>
                    <a:pt x="804627" y="2157057"/>
                  </a:lnTo>
                  <a:lnTo>
                    <a:pt x="799609" y="2169173"/>
                  </a:lnTo>
                  <a:lnTo>
                    <a:pt x="804626" y="2180461"/>
                  </a:lnTo>
                  <a:lnTo>
                    <a:pt x="797499" y="2196496"/>
                  </a:lnTo>
                  <a:lnTo>
                    <a:pt x="800831" y="2205131"/>
                  </a:lnTo>
                  <a:lnTo>
                    <a:pt x="795902" y="2217901"/>
                  </a:lnTo>
                  <a:lnTo>
                    <a:pt x="800831" y="2229802"/>
                  </a:lnTo>
                  <a:lnTo>
                    <a:pt x="795735" y="2242106"/>
                  </a:lnTo>
                  <a:lnTo>
                    <a:pt x="800832" y="2253839"/>
                  </a:lnTo>
                  <a:lnTo>
                    <a:pt x="794171" y="2269171"/>
                  </a:lnTo>
                  <a:lnTo>
                    <a:pt x="798301" y="2279142"/>
                  </a:lnTo>
                  <a:lnTo>
                    <a:pt x="793323" y="2291161"/>
                  </a:lnTo>
                  <a:lnTo>
                    <a:pt x="798301" y="2303180"/>
                  </a:lnTo>
                  <a:cubicBezTo>
                    <a:pt x="798301" y="2317504"/>
                    <a:pt x="786690" y="2329115"/>
                    <a:pt x="772366" y="2329115"/>
                  </a:cubicBezTo>
                  <a:cubicBezTo>
                    <a:pt x="758041" y="2329115"/>
                    <a:pt x="746430" y="2317504"/>
                    <a:pt x="746430" y="2303180"/>
                  </a:cubicBezTo>
                  <a:lnTo>
                    <a:pt x="751409" y="2291161"/>
                  </a:lnTo>
                  <a:lnTo>
                    <a:pt x="746430" y="2279142"/>
                  </a:lnTo>
                  <a:lnTo>
                    <a:pt x="751795" y="2266189"/>
                  </a:lnTo>
                  <a:lnTo>
                    <a:pt x="746430" y="2253839"/>
                  </a:lnTo>
                  <a:lnTo>
                    <a:pt x="752822" y="2239125"/>
                  </a:lnTo>
                  <a:lnTo>
                    <a:pt x="748960" y="2229802"/>
                  </a:lnTo>
                  <a:lnTo>
                    <a:pt x="753889" y="2217901"/>
                  </a:lnTo>
                  <a:lnTo>
                    <a:pt x="748960" y="2205131"/>
                  </a:lnTo>
                  <a:lnTo>
                    <a:pt x="754057" y="2191927"/>
                  </a:lnTo>
                  <a:lnTo>
                    <a:pt x="748960" y="2180461"/>
                  </a:lnTo>
                  <a:lnTo>
                    <a:pt x="755288" y="2166225"/>
                  </a:lnTo>
                  <a:lnTo>
                    <a:pt x="751491" y="2157057"/>
                  </a:lnTo>
                  <a:lnTo>
                    <a:pt x="757646" y="2142195"/>
                  </a:lnTo>
                  <a:lnTo>
                    <a:pt x="754021" y="2133651"/>
                  </a:lnTo>
                  <a:lnTo>
                    <a:pt x="759788" y="2120058"/>
                  </a:lnTo>
                  <a:lnTo>
                    <a:pt x="754021" y="2107083"/>
                  </a:lnTo>
                  <a:lnTo>
                    <a:pt x="760259" y="2093049"/>
                  </a:lnTo>
                  <a:lnTo>
                    <a:pt x="756551" y="2084311"/>
                  </a:lnTo>
                  <a:lnTo>
                    <a:pt x="762916" y="2069310"/>
                  </a:lnTo>
                  <a:lnTo>
                    <a:pt x="759081" y="2060274"/>
                  </a:lnTo>
                  <a:lnTo>
                    <a:pt x="765871" y="2044272"/>
                  </a:lnTo>
                  <a:lnTo>
                    <a:pt x="762877" y="2036868"/>
                  </a:lnTo>
                  <a:lnTo>
                    <a:pt x="768916" y="2021933"/>
                  </a:lnTo>
                  <a:lnTo>
                    <a:pt x="765408" y="2013463"/>
                  </a:lnTo>
                  <a:lnTo>
                    <a:pt x="771738" y="1998180"/>
                  </a:lnTo>
                  <a:lnTo>
                    <a:pt x="767938" y="1988793"/>
                  </a:lnTo>
                  <a:lnTo>
                    <a:pt x="775178" y="1970908"/>
                  </a:lnTo>
                  <a:lnTo>
                    <a:pt x="772998" y="1965389"/>
                  </a:lnTo>
                  <a:lnTo>
                    <a:pt x="779348" y="1949309"/>
                  </a:lnTo>
                  <a:lnTo>
                    <a:pt x="775529" y="1940086"/>
                  </a:lnTo>
                  <a:lnTo>
                    <a:pt x="782775" y="1922591"/>
                  </a:lnTo>
                  <a:lnTo>
                    <a:pt x="780589" y="1917314"/>
                  </a:lnTo>
                  <a:lnTo>
                    <a:pt x="786832" y="1902241"/>
                  </a:lnTo>
                  <a:lnTo>
                    <a:pt x="783119" y="1893276"/>
                  </a:lnTo>
                  <a:lnTo>
                    <a:pt x="790366" y="1875781"/>
                  </a:lnTo>
                  <a:lnTo>
                    <a:pt x="788180" y="1870503"/>
                  </a:lnTo>
                  <a:lnTo>
                    <a:pt x="795400" y="1853070"/>
                  </a:lnTo>
                  <a:lnTo>
                    <a:pt x="793241" y="1847732"/>
                  </a:lnTo>
                  <a:lnTo>
                    <a:pt x="800273" y="1830351"/>
                  </a:lnTo>
                  <a:lnTo>
                    <a:pt x="798301" y="1825591"/>
                  </a:lnTo>
                  <a:cubicBezTo>
                    <a:pt x="798301" y="1818255"/>
                    <a:pt x="801275" y="1811612"/>
                    <a:pt x="806082" y="1806804"/>
                  </a:cubicBezTo>
                  <a:lnTo>
                    <a:pt x="806473" y="1806642"/>
                  </a:lnTo>
                  <a:lnTo>
                    <a:pt x="804627" y="1802186"/>
                  </a:lnTo>
                  <a:lnTo>
                    <a:pt x="811977" y="1784442"/>
                  </a:lnTo>
                  <a:lnTo>
                    <a:pt x="809688" y="1778781"/>
                  </a:lnTo>
                  <a:lnTo>
                    <a:pt x="816977" y="1760755"/>
                  </a:lnTo>
                  <a:lnTo>
                    <a:pt x="814748" y="1755376"/>
                  </a:lnTo>
                  <a:lnTo>
                    <a:pt x="822257" y="1737248"/>
                  </a:lnTo>
                  <a:lnTo>
                    <a:pt x="819809" y="1731338"/>
                  </a:lnTo>
                  <a:lnTo>
                    <a:pt x="826531" y="1715108"/>
                  </a:lnTo>
                  <a:lnTo>
                    <a:pt x="824869" y="1711096"/>
                  </a:lnTo>
                  <a:cubicBezTo>
                    <a:pt x="824869" y="1703934"/>
                    <a:pt x="827772" y="1697450"/>
                    <a:pt x="832466" y="1692757"/>
                  </a:cubicBezTo>
                  <a:lnTo>
                    <a:pt x="834476" y="1691924"/>
                  </a:lnTo>
                  <a:lnTo>
                    <a:pt x="832460" y="1687058"/>
                  </a:lnTo>
                  <a:lnTo>
                    <a:pt x="839733" y="1669499"/>
                  </a:lnTo>
                  <a:lnTo>
                    <a:pt x="837521" y="1664286"/>
                  </a:lnTo>
                  <a:cubicBezTo>
                    <a:pt x="837521" y="1657124"/>
                    <a:pt x="840494" y="1650640"/>
                    <a:pt x="845302" y="1645947"/>
                  </a:cubicBezTo>
                  <a:lnTo>
                    <a:pt x="847346" y="1645120"/>
                  </a:lnTo>
                  <a:lnTo>
                    <a:pt x="846376" y="1642779"/>
                  </a:lnTo>
                  <a:lnTo>
                    <a:pt x="853623" y="1625284"/>
                  </a:lnTo>
                  <a:lnTo>
                    <a:pt x="851437" y="1620006"/>
                  </a:lnTo>
                  <a:cubicBezTo>
                    <a:pt x="851437" y="1612844"/>
                    <a:pt x="854339" y="1606361"/>
                    <a:pt x="859033" y="1601667"/>
                  </a:cubicBezTo>
                  <a:lnTo>
                    <a:pt x="860149" y="1601205"/>
                  </a:lnTo>
                  <a:lnTo>
                    <a:pt x="859028" y="1598499"/>
                  </a:lnTo>
                  <a:cubicBezTo>
                    <a:pt x="859028" y="1591337"/>
                    <a:pt x="861930" y="1584853"/>
                    <a:pt x="866624" y="1580160"/>
                  </a:cubicBezTo>
                  <a:lnTo>
                    <a:pt x="868187" y="1579512"/>
                  </a:lnTo>
                  <a:lnTo>
                    <a:pt x="866618" y="1575726"/>
                  </a:lnTo>
                  <a:cubicBezTo>
                    <a:pt x="866618" y="1568564"/>
                    <a:pt x="869522" y="1562080"/>
                    <a:pt x="874215" y="1557387"/>
                  </a:cubicBezTo>
                  <a:lnTo>
                    <a:pt x="875330" y="1556925"/>
                  </a:lnTo>
                  <a:lnTo>
                    <a:pt x="874209" y="1554219"/>
                  </a:lnTo>
                  <a:cubicBezTo>
                    <a:pt x="874209" y="1547057"/>
                    <a:pt x="877112" y="1540574"/>
                    <a:pt x="881806" y="1535880"/>
                  </a:cubicBezTo>
                  <a:lnTo>
                    <a:pt x="883592" y="1535140"/>
                  </a:lnTo>
                  <a:lnTo>
                    <a:pt x="881800" y="1530814"/>
                  </a:lnTo>
                  <a:cubicBezTo>
                    <a:pt x="881800" y="1523478"/>
                    <a:pt x="884773" y="1516835"/>
                    <a:pt x="889581" y="1512027"/>
                  </a:cubicBezTo>
                  <a:lnTo>
                    <a:pt x="891237" y="1511342"/>
                  </a:lnTo>
                  <a:lnTo>
                    <a:pt x="890656" y="1509940"/>
                  </a:lnTo>
                  <a:cubicBezTo>
                    <a:pt x="890656" y="1502778"/>
                    <a:pt x="893559" y="1496294"/>
                    <a:pt x="898253" y="1491601"/>
                  </a:cubicBezTo>
                  <a:lnTo>
                    <a:pt x="899513" y="1491078"/>
                  </a:lnTo>
                  <a:lnTo>
                    <a:pt x="898247" y="1487800"/>
                  </a:lnTo>
                  <a:cubicBezTo>
                    <a:pt x="898247" y="1480113"/>
                    <a:pt x="901150" y="1473155"/>
                    <a:pt x="905844" y="1468119"/>
                  </a:cubicBezTo>
                  <a:lnTo>
                    <a:pt x="906699" y="1467738"/>
                  </a:lnTo>
                  <a:lnTo>
                    <a:pt x="905838" y="1465660"/>
                  </a:lnTo>
                  <a:cubicBezTo>
                    <a:pt x="905838" y="1458498"/>
                    <a:pt x="908741" y="1452014"/>
                    <a:pt x="913434" y="1447321"/>
                  </a:cubicBezTo>
                  <a:lnTo>
                    <a:pt x="914362" y="1446936"/>
                  </a:lnTo>
                  <a:lnTo>
                    <a:pt x="913429" y="1444786"/>
                  </a:lnTo>
                  <a:cubicBezTo>
                    <a:pt x="913429" y="1437449"/>
                    <a:pt x="916544" y="1430807"/>
                    <a:pt x="921581" y="1425999"/>
                  </a:cubicBezTo>
                  <a:lnTo>
                    <a:pt x="924026" y="1425032"/>
                  </a:lnTo>
                  <a:lnTo>
                    <a:pt x="923550" y="1423911"/>
                  </a:lnTo>
                  <a:cubicBezTo>
                    <a:pt x="923550" y="1416749"/>
                    <a:pt x="926523" y="1410265"/>
                    <a:pt x="931331" y="1405572"/>
                  </a:cubicBezTo>
                  <a:lnTo>
                    <a:pt x="933529" y="1404682"/>
                  </a:lnTo>
                  <a:lnTo>
                    <a:pt x="932405" y="1401770"/>
                  </a:lnTo>
                  <a:cubicBezTo>
                    <a:pt x="932405" y="1394084"/>
                    <a:pt x="935308" y="1387126"/>
                    <a:pt x="940002" y="1382089"/>
                  </a:cubicBezTo>
                  <a:lnTo>
                    <a:pt x="942994" y="1380759"/>
                  </a:lnTo>
                  <a:lnTo>
                    <a:pt x="942527" y="1379631"/>
                  </a:lnTo>
                  <a:cubicBezTo>
                    <a:pt x="942527" y="1372469"/>
                    <a:pt x="945429" y="1365985"/>
                    <a:pt x="950123" y="1361292"/>
                  </a:cubicBezTo>
                  <a:lnTo>
                    <a:pt x="953163" y="1360032"/>
                  </a:lnTo>
                  <a:lnTo>
                    <a:pt x="952648" y="1358756"/>
                  </a:lnTo>
                  <a:cubicBezTo>
                    <a:pt x="952648" y="1351419"/>
                    <a:pt x="955550" y="1344777"/>
                    <a:pt x="960244" y="1339969"/>
                  </a:cubicBezTo>
                  <a:lnTo>
                    <a:pt x="960990" y="1339652"/>
                  </a:lnTo>
                  <a:lnTo>
                    <a:pt x="960239" y="1337881"/>
                  </a:lnTo>
                  <a:cubicBezTo>
                    <a:pt x="960239" y="1330719"/>
                    <a:pt x="963212" y="1324235"/>
                    <a:pt x="968020" y="1319542"/>
                  </a:cubicBezTo>
                  <a:lnTo>
                    <a:pt x="972000" y="1317933"/>
                  </a:lnTo>
                  <a:lnTo>
                    <a:pt x="971625" y="1317007"/>
                  </a:lnTo>
                  <a:cubicBezTo>
                    <a:pt x="971625" y="1309670"/>
                    <a:pt x="974528" y="1303028"/>
                    <a:pt x="979222" y="1298220"/>
                  </a:cubicBezTo>
                  <a:lnTo>
                    <a:pt x="982104" y="1296996"/>
                  </a:lnTo>
                  <a:lnTo>
                    <a:pt x="981746" y="1296132"/>
                  </a:lnTo>
                  <a:cubicBezTo>
                    <a:pt x="981746" y="1288970"/>
                    <a:pt x="984649" y="1282486"/>
                    <a:pt x="989343" y="1277793"/>
                  </a:cubicBezTo>
                  <a:lnTo>
                    <a:pt x="992383" y="1276533"/>
                  </a:lnTo>
                  <a:lnTo>
                    <a:pt x="991867" y="1275257"/>
                  </a:lnTo>
                  <a:cubicBezTo>
                    <a:pt x="991867" y="1267920"/>
                    <a:pt x="994770" y="1261278"/>
                    <a:pt x="999464" y="1256470"/>
                  </a:cubicBezTo>
                  <a:lnTo>
                    <a:pt x="1002110" y="1255348"/>
                  </a:lnTo>
                  <a:lnTo>
                    <a:pt x="1009769" y="1236414"/>
                  </a:lnTo>
                  <a:lnTo>
                    <a:pt x="1013937" y="1234647"/>
                  </a:lnTo>
                  <a:lnTo>
                    <a:pt x="1020971" y="1217251"/>
                  </a:lnTo>
                  <a:lnTo>
                    <a:pt x="1023853" y="1216028"/>
                  </a:lnTo>
                  <a:lnTo>
                    <a:pt x="1023495" y="1215163"/>
                  </a:lnTo>
                  <a:cubicBezTo>
                    <a:pt x="1023495" y="1208001"/>
                    <a:pt x="1026398" y="1201517"/>
                    <a:pt x="1031092" y="1196824"/>
                  </a:cubicBezTo>
                  <a:lnTo>
                    <a:pt x="1033932" y="1195647"/>
                  </a:lnTo>
                  <a:lnTo>
                    <a:pt x="1033616" y="1194921"/>
                  </a:lnTo>
                  <a:cubicBezTo>
                    <a:pt x="1033616" y="1187759"/>
                    <a:pt x="1036661" y="1181275"/>
                    <a:pt x="1041583" y="1176582"/>
                  </a:cubicBezTo>
                  <a:lnTo>
                    <a:pt x="1046886" y="1174488"/>
                  </a:lnTo>
                  <a:lnTo>
                    <a:pt x="1054049" y="1157605"/>
                  </a:lnTo>
                  <a:lnTo>
                    <a:pt x="1057811" y="1156084"/>
                  </a:lnTo>
                  <a:lnTo>
                    <a:pt x="1057654" y="1155702"/>
                  </a:lnTo>
                  <a:cubicBezTo>
                    <a:pt x="1057654" y="1148540"/>
                    <a:pt x="1060556" y="1142056"/>
                    <a:pt x="1065250" y="1137363"/>
                  </a:cubicBezTo>
                  <a:lnTo>
                    <a:pt x="1070685" y="1135112"/>
                  </a:lnTo>
                  <a:lnTo>
                    <a:pt x="1070305" y="1134194"/>
                  </a:lnTo>
                  <a:cubicBezTo>
                    <a:pt x="1070305" y="1127032"/>
                    <a:pt x="1073207" y="1120549"/>
                    <a:pt x="1077901" y="1115855"/>
                  </a:cubicBezTo>
                  <a:lnTo>
                    <a:pt x="1081287" y="1114453"/>
                  </a:lnTo>
                  <a:lnTo>
                    <a:pt x="1088207" y="1098143"/>
                  </a:lnTo>
                  <a:lnTo>
                    <a:pt x="1094587" y="1095564"/>
                  </a:lnTo>
                  <a:lnTo>
                    <a:pt x="1094343" y="1094975"/>
                  </a:lnTo>
                  <a:cubicBezTo>
                    <a:pt x="1094343" y="1087813"/>
                    <a:pt x="1097245" y="1081329"/>
                    <a:pt x="1101939" y="1076636"/>
                  </a:cubicBezTo>
                  <a:lnTo>
                    <a:pt x="1108355" y="1073978"/>
                  </a:lnTo>
                  <a:lnTo>
                    <a:pt x="1114591" y="1058924"/>
                  </a:lnTo>
                  <a:lnTo>
                    <a:pt x="1117190" y="1057846"/>
                  </a:lnTo>
                  <a:lnTo>
                    <a:pt x="1117115" y="1057654"/>
                  </a:lnTo>
                  <a:cubicBezTo>
                    <a:pt x="1117115" y="1049967"/>
                    <a:pt x="1120018" y="1043009"/>
                    <a:pt x="1124712" y="1037972"/>
                  </a:cubicBezTo>
                  <a:lnTo>
                    <a:pt x="1130979" y="1035186"/>
                  </a:lnTo>
                  <a:lnTo>
                    <a:pt x="1137548" y="1019705"/>
                  </a:lnTo>
                  <a:lnTo>
                    <a:pt x="1144879" y="1016740"/>
                  </a:lnTo>
                  <a:lnTo>
                    <a:pt x="1151279" y="1000912"/>
                  </a:lnTo>
                  <a:lnTo>
                    <a:pt x="1157635" y="998216"/>
                  </a:lnTo>
                  <a:lnTo>
                    <a:pt x="1163931" y="983016"/>
                  </a:lnTo>
                  <a:lnTo>
                    <a:pt x="1170387" y="980342"/>
                  </a:lnTo>
                  <a:lnTo>
                    <a:pt x="1176767" y="965305"/>
                  </a:lnTo>
                  <a:lnTo>
                    <a:pt x="1183174" y="962714"/>
                  </a:lnTo>
                  <a:lnTo>
                    <a:pt x="1190499" y="944167"/>
                  </a:lnTo>
                  <a:lnTo>
                    <a:pt x="1199878" y="940093"/>
                  </a:lnTo>
                  <a:lnTo>
                    <a:pt x="1205681" y="926085"/>
                  </a:lnTo>
                  <a:lnTo>
                    <a:pt x="1211485" y="923681"/>
                  </a:lnTo>
                  <a:lnTo>
                    <a:pt x="1218517" y="907108"/>
                  </a:lnTo>
                  <a:lnTo>
                    <a:pt x="1226707" y="903796"/>
                  </a:lnTo>
                  <a:lnTo>
                    <a:pt x="1232248" y="889767"/>
                  </a:lnTo>
                  <a:lnTo>
                    <a:pt x="1241773" y="885629"/>
                  </a:lnTo>
                  <a:lnTo>
                    <a:pt x="1247429" y="870974"/>
                  </a:lnTo>
                  <a:lnTo>
                    <a:pt x="1255020" y="867600"/>
                  </a:lnTo>
                  <a:lnTo>
                    <a:pt x="1260266" y="855237"/>
                  </a:lnTo>
                  <a:lnTo>
                    <a:pt x="1270623" y="851049"/>
                  </a:lnTo>
                  <a:lnTo>
                    <a:pt x="1276528" y="836446"/>
                  </a:lnTo>
                  <a:lnTo>
                    <a:pt x="1282883" y="833750"/>
                  </a:lnTo>
                  <a:lnTo>
                    <a:pt x="1289179" y="818549"/>
                  </a:lnTo>
                  <a:lnTo>
                    <a:pt x="1300654" y="813796"/>
                  </a:lnTo>
                  <a:lnTo>
                    <a:pt x="1305626" y="801208"/>
                  </a:lnTo>
                  <a:lnTo>
                    <a:pt x="1315644" y="796855"/>
                  </a:lnTo>
                  <a:lnTo>
                    <a:pt x="1320807" y="784390"/>
                  </a:lnTo>
                  <a:lnTo>
                    <a:pt x="1327345" y="781682"/>
                  </a:lnTo>
                  <a:lnTo>
                    <a:pt x="1334014" y="766678"/>
                  </a:lnTo>
                  <a:lnTo>
                    <a:pt x="1345053" y="762417"/>
                  </a:lnTo>
                  <a:lnTo>
                    <a:pt x="1349906" y="750416"/>
                  </a:lnTo>
                  <a:lnTo>
                    <a:pt x="1359331" y="746417"/>
                  </a:lnTo>
                  <a:lnTo>
                    <a:pt x="1365088" y="732519"/>
                  </a:lnTo>
                  <a:lnTo>
                    <a:pt x="1375915" y="728034"/>
                  </a:lnTo>
                  <a:lnTo>
                    <a:pt x="1380454" y="717337"/>
                  </a:lnTo>
                  <a:lnTo>
                    <a:pt x="1391804" y="712748"/>
                  </a:lnTo>
                  <a:lnTo>
                    <a:pt x="1396716" y="700891"/>
                  </a:lnTo>
                  <a:lnTo>
                    <a:pt x="1406818" y="696706"/>
                  </a:lnTo>
                  <a:lnTo>
                    <a:pt x="1412268" y="683550"/>
                  </a:lnTo>
                  <a:lnTo>
                    <a:pt x="1426539" y="677638"/>
                  </a:lnTo>
                  <a:lnTo>
                    <a:pt x="1430875" y="666917"/>
                  </a:lnTo>
                  <a:lnTo>
                    <a:pt x="1441571" y="662378"/>
                  </a:lnTo>
                  <a:lnTo>
                    <a:pt x="1446056" y="651550"/>
                  </a:lnTo>
                  <a:lnTo>
                    <a:pt x="1456884" y="647065"/>
                  </a:lnTo>
                  <a:lnTo>
                    <a:pt x="1461423" y="636369"/>
                  </a:lnTo>
                  <a:lnTo>
                    <a:pt x="1473174" y="631617"/>
                  </a:lnTo>
                  <a:lnTo>
                    <a:pt x="1478055" y="620107"/>
                  </a:lnTo>
                  <a:lnTo>
                    <a:pt x="1491240" y="614772"/>
                  </a:lnTo>
                  <a:lnTo>
                    <a:pt x="1495396" y="604741"/>
                  </a:lnTo>
                  <a:lnTo>
                    <a:pt x="1507862" y="599577"/>
                  </a:lnTo>
                  <a:lnTo>
                    <a:pt x="1508838" y="597331"/>
                  </a:lnTo>
                  <a:lnTo>
                    <a:pt x="1494015" y="603471"/>
                  </a:lnTo>
                  <a:lnTo>
                    <a:pt x="1490325" y="613029"/>
                  </a:lnTo>
                  <a:lnTo>
                    <a:pt x="1478423" y="618320"/>
                  </a:lnTo>
                  <a:lnTo>
                    <a:pt x="1475144" y="626237"/>
                  </a:lnTo>
                  <a:lnTo>
                    <a:pt x="1461246" y="631994"/>
                  </a:lnTo>
                  <a:lnTo>
                    <a:pt x="1457246" y="641419"/>
                  </a:lnTo>
                  <a:lnTo>
                    <a:pt x="1445667" y="646101"/>
                  </a:lnTo>
                  <a:lnTo>
                    <a:pt x="1440985" y="657680"/>
                  </a:lnTo>
                  <a:lnTo>
                    <a:pt x="1430008" y="662338"/>
                  </a:lnTo>
                  <a:lnTo>
                    <a:pt x="1425247" y="673047"/>
                  </a:lnTo>
                  <a:lnTo>
                    <a:pt x="1410806" y="678620"/>
                  </a:lnTo>
                  <a:lnTo>
                    <a:pt x="1406826" y="688228"/>
                  </a:lnTo>
                  <a:lnTo>
                    <a:pt x="1396489" y="692510"/>
                  </a:lnTo>
                  <a:lnTo>
                    <a:pt x="1391645" y="704490"/>
                  </a:lnTo>
                  <a:lnTo>
                    <a:pt x="1381653" y="708730"/>
                  </a:lnTo>
                  <a:lnTo>
                    <a:pt x="1376277" y="722018"/>
                  </a:lnTo>
                  <a:lnTo>
                    <a:pt x="1364365" y="727069"/>
                  </a:lnTo>
                  <a:lnTo>
                    <a:pt x="1360016" y="737569"/>
                  </a:lnTo>
                  <a:lnTo>
                    <a:pt x="1349913" y="741754"/>
                  </a:lnTo>
                  <a:lnTo>
                    <a:pt x="1344834" y="754015"/>
                  </a:lnTo>
                  <a:lnTo>
                    <a:pt x="1332573" y="759094"/>
                  </a:lnTo>
                  <a:lnTo>
                    <a:pt x="1328388" y="769197"/>
                  </a:lnTo>
                  <a:lnTo>
                    <a:pt x="1319279" y="772970"/>
                  </a:lnTo>
                  <a:lnTo>
                    <a:pt x="1313206" y="787989"/>
                  </a:lnTo>
                  <a:lnTo>
                    <a:pt x="1302417" y="792567"/>
                  </a:lnTo>
                  <a:lnTo>
                    <a:pt x="1297839" y="803356"/>
                  </a:lnTo>
                  <a:lnTo>
                    <a:pt x="1287119" y="807691"/>
                  </a:lnTo>
                  <a:lnTo>
                    <a:pt x="1281577" y="821068"/>
                  </a:lnTo>
                  <a:lnTo>
                    <a:pt x="1272213" y="824947"/>
                  </a:lnTo>
                  <a:lnTo>
                    <a:pt x="1266396" y="839676"/>
                  </a:lnTo>
                  <a:lnTo>
                    <a:pt x="1258749" y="842997"/>
                  </a:lnTo>
                  <a:lnTo>
                    <a:pt x="1253560" y="855227"/>
                  </a:lnTo>
                  <a:lnTo>
                    <a:pt x="1243203" y="859415"/>
                  </a:lnTo>
                  <a:lnTo>
                    <a:pt x="1237298" y="874019"/>
                  </a:lnTo>
                  <a:lnTo>
                    <a:pt x="1227873" y="878019"/>
                  </a:lnTo>
                  <a:lnTo>
                    <a:pt x="1222117" y="891916"/>
                  </a:lnTo>
                  <a:lnTo>
                    <a:pt x="1215476" y="894667"/>
                  </a:lnTo>
                  <a:lnTo>
                    <a:pt x="1209279" y="910337"/>
                  </a:lnTo>
                  <a:lnTo>
                    <a:pt x="1201127" y="913874"/>
                  </a:lnTo>
                  <a:lnTo>
                    <a:pt x="1195178" y="928235"/>
                  </a:lnTo>
                  <a:lnTo>
                    <a:pt x="1185075" y="932420"/>
                  </a:lnTo>
                  <a:lnTo>
                    <a:pt x="1180367" y="943787"/>
                  </a:lnTo>
                  <a:lnTo>
                    <a:pt x="1174563" y="946191"/>
                  </a:lnTo>
                  <a:lnTo>
                    <a:pt x="1167530" y="962763"/>
                  </a:lnTo>
                  <a:lnTo>
                    <a:pt x="1160529" y="965594"/>
                  </a:lnTo>
                  <a:lnTo>
                    <a:pt x="1153799" y="982636"/>
                  </a:lnTo>
                  <a:lnTo>
                    <a:pt x="1148144" y="985092"/>
                  </a:lnTo>
                  <a:lnTo>
                    <a:pt x="1141148" y="1001983"/>
                  </a:lnTo>
                  <a:lnTo>
                    <a:pt x="1134609" y="1004692"/>
                  </a:lnTo>
                  <a:lnTo>
                    <a:pt x="1127940" y="1019695"/>
                  </a:lnTo>
                  <a:lnTo>
                    <a:pt x="1121051" y="1022354"/>
                  </a:lnTo>
                  <a:lnTo>
                    <a:pt x="1114210" y="1038486"/>
                  </a:lnTo>
                  <a:lnTo>
                    <a:pt x="1108361" y="1040852"/>
                  </a:lnTo>
                  <a:lnTo>
                    <a:pt x="1101928" y="1056383"/>
                  </a:lnTo>
                  <a:lnTo>
                    <a:pt x="1096484" y="1058639"/>
                  </a:lnTo>
                  <a:lnTo>
                    <a:pt x="1089092" y="1077335"/>
                  </a:lnTo>
                  <a:lnTo>
                    <a:pt x="1081577" y="1080596"/>
                  </a:lnTo>
                  <a:lnTo>
                    <a:pt x="1075361" y="1095602"/>
                  </a:lnTo>
                  <a:lnTo>
                    <a:pt x="1068945" y="1098259"/>
                  </a:lnTo>
                  <a:lnTo>
                    <a:pt x="1062709" y="1113314"/>
                  </a:lnTo>
                  <a:lnTo>
                    <a:pt x="1059419" y="1114677"/>
                  </a:lnTo>
                  <a:lnTo>
                    <a:pt x="1060185" y="1116483"/>
                  </a:lnTo>
                  <a:cubicBezTo>
                    <a:pt x="1060185" y="1123645"/>
                    <a:pt x="1057211" y="1130128"/>
                    <a:pt x="1052403" y="1134822"/>
                  </a:cubicBezTo>
                  <a:lnTo>
                    <a:pt x="1044722" y="1137927"/>
                  </a:lnTo>
                  <a:lnTo>
                    <a:pt x="1038671" y="1152534"/>
                  </a:lnTo>
                  <a:lnTo>
                    <a:pt x="1035396" y="1153891"/>
                  </a:lnTo>
                  <a:lnTo>
                    <a:pt x="1036147" y="1155702"/>
                  </a:lnTo>
                  <a:cubicBezTo>
                    <a:pt x="1036147" y="1162864"/>
                    <a:pt x="1033243" y="1169348"/>
                    <a:pt x="1028550" y="1174041"/>
                  </a:cubicBezTo>
                  <a:lnTo>
                    <a:pt x="1023400" y="1176175"/>
                  </a:lnTo>
                  <a:lnTo>
                    <a:pt x="1015899" y="1194283"/>
                  </a:lnTo>
                  <a:lnTo>
                    <a:pt x="1013165" y="1195416"/>
                  </a:lnTo>
                  <a:lnTo>
                    <a:pt x="1005593" y="1213260"/>
                  </a:lnTo>
                  <a:lnTo>
                    <a:pt x="1001831" y="1214781"/>
                  </a:lnTo>
                  <a:lnTo>
                    <a:pt x="1001988" y="1215163"/>
                  </a:lnTo>
                  <a:cubicBezTo>
                    <a:pt x="1001988" y="1222325"/>
                    <a:pt x="999085" y="1228809"/>
                    <a:pt x="994392" y="1233502"/>
                  </a:cubicBezTo>
                  <a:lnTo>
                    <a:pt x="989184" y="1235660"/>
                  </a:lnTo>
                  <a:lnTo>
                    <a:pt x="989337" y="1236038"/>
                  </a:lnTo>
                  <a:cubicBezTo>
                    <a:pt x="989337" y="1243375"/>
                    <a:pt x="986434" y="1250016"/>
                    <a:pt x="981741" y="1254824"/>
                  </a:cubicBezTo>
                  <a:lnTo>
                    <a:pt x="979095" y="1255947"/>
                  </a:lnTo>
                  <a:lnTo>
                    <a:pt x="971434" y="1274882"/>
                  </a:lnTo>
                  <a:lnTo>
                    <a:pt x="968786" y="1276005"/>
                  </a:lnTo>
                  <a:lnTo>
                    <a:pt x="961314" y="1294043"/>
                  </a:lnTo>
                  <a:lnTo>
                    <a:pt x="957499" y="1295623"/>
                  </a:lnTo>
                  <a:lnTo>
                    <a:pt x="957709" y="1296132"/>
                  </a:lnTo>
                  <a:cubicBezTo>
                    <a:pt x="957709" y="1303294"/>
                    <a:pt x="954806" y="1309778"/>
                    <a:pt x="950113" y="1314471"/>
                  </a:cubicBezTo>
                  <a:lnTo>
                    <a:pt x="949203" y="1314848"/>
                  </a:lnTo>
                  <a:lnTo>
                    <a:pt x="950119" y="1317007"/>
                  </a:lnTo>
                  <a:cubicBezTo>
                    <a:pt x="950119" y="1324343"/>
                    <a:pt x="947075" y="1330985"/>
                    <a:pt x="942152" y="1335793"/>
                  </a:cubicBezTo>
                  <a:lnTo>
                    <a:pt x="939566" y="1336839"/>
                  </a:lnTo>
                  <a:lnTo>
                    <a:pt x="939997" y="1337881"/>
                  </a:lnTo>
                  <a:cubicBezTo>
                    <a:pt x="939997" y="1345043"/>
                    <a:pt x="937094" y="1351527"/>
                    <a:pt x="932401" y="1356220"/>
                  </a:cubicBezTo>
                  <a:lnTo>
                    <a:pt x="929349" y="1357484"/>
                  </a:lnTo>
                  <a:lnTo>
                    <a:pt x="929876" y="1358756"/>
                  </a:lnTo>
                  <a:cubicBezTo>
                    <a:pt x="929876" y="1366092"/>
                    <a:pt x="926902" y="1372734"/>
                    <a:pt x="922094" y="1377542"/>
                  </a:cubicBezTo>
                  <a:lnTo>
                    <a:pt x="918279" y="1379122"/>
                  </a:lnTo>
                  <a:lnTo>
                    <a:pt x="918489" y="1379631"/>
                  </a:lnTo>
                  <a:cubicBezTo>
                    <a:pt x="918489" y="1386793"/>
                    <a:pt x="915586" y="1393277"/>
                    <a:pt x="910893" y="1397970"/>
                  </a:cubicBezTo>
                  <a:lnTo>
                    <a:pt x="909633" y="1398492"/>
                  </a:lnTo>
                  <a:lnTo>
                    <a:pt x="910899" y="1401770"/>
                  </a:lnTo>
                  <a:cubicBezTo>
                    <a:pt x="910899" y="1409456"/>
                    <a:pt x="907995" y="1416414"/>
                    <a:pt x="903302" y="1421452"/>
                  </a:cubicBezTo>
                  <a:lnTo>
                    <a:pt x="900310" y="1422782"/>
                  </a:lnTo>
                  <a:lnTo>
                    <a:pt x="900778" y="1423911"/>
                  </a:lnTo>
                  <a:cubicBezTo>
                    <a:pt x="900778" y="1431073"/>
                    <a:pt x="897874" y="1437557"/>
                    <a:pt x="893181" y="1442250"/>
                  </a:cubicBezTo>
                  <a:lnTo>
                    <a:pt x="892290" y="1442619"/>
                  </a:lnTo>
                  <a:lnTo>
                    <a:pt x="893187" y="1444786"/>
                  </a:lnTo>
                  <a:cubicBezTo>
                    <a:pt x="893187" y="1452122"/>
                    <a:pt x="890213" y="1458764"/>
                    <a:pt x="885405" y="1463572"/>
                  </a:cubicBezTo>
                  <a:lnTo>
                    <a:pt x="883727" y="1464268"/>
                  </a:lnTo>
                  <a:lnTo>
                    <a:pt x="884332" y="1465660"/>
                  </a:lnTo>
                  <a:cubicBezTo>
                    <a:pt x="884332" y="1472822"/>
                    <a:pt x="881288" y="1479306"/>
                    <a:pt x="876365" y="1483999"/>
                  </a:cubicBezTo>
                  <a:lnTo>
                    <a:pt x="873222" y="1485240"/>
                  </a:lnTo>
                  <a:lnTo>
                    <a:pt x="874210" y="1487800"/>
                  </a:lnTo>
                  <a:cubicBezTo>
                    <a:pt x="874210" y="1495485"/>
                    <a:pt x="871307" y="1502443"/>
                    <a:pt x="866614" y="1507481"/>
                  </a:cubicBezTo>
                  <a:lnTo>
                    <a:pt x="865758" y="1507861"/>
                  </a:lnTo>
                  <a:lnTo>
                    <a:pt x="866619" y="1509940"/>
                  </a:lnTo>
                  <a:cubicBezTo>
                    <a:pt x="866619" y="1517102"/>
                    <a:pt x="863716" y="1523586"/>
                    <a:pt x="859023" y="1528279"/>
                  </a:cubicBezTo>
                  <a:lnTo>
                    <a:pt x="858149" y="1528642"/>
                  </a:lnTo>
                  <a:lnTo>
                    <a:pt x="859028" y="1530814"/>
                  </a:lnTo>
                  <a:cubicBezTo>
                    <a:pt x="859028" y="1538151"/>
                    <a:pt x="856124" y="1544793"/>
                    <a:pt x="851431" y="1549601"/>
                  </a:cubicBezTo>
                  <a:lnTo>
                    <a:pt x="849776" y="1550303"/>
                  </a:lnTo>
                  <a:lnTo>
                    <a:pt x="851438" y="1554219"/>
                  </a:lnTo>
                  <a:cubicBezTo>
                    <a:pt x="851438" y="1561382"/>
                    <a:pt x="848464" y="1567865"/>
                    <a:pt x="843656" y="1572559"/>
                  </a:cubicBezTo>
                  <a:lnTo>
                    <a:pt x="841612" y="1573386"/>
                  </a:lnTo>
                  <a:lnTo>
                    <a:pt x="842581" y="1575726"/>
                  </a:lnTo>
                  <a:cubicBezTo>
                    <a:pt x="842581" y="1582888"/>
                    <a:pt x="839678" y="1589372"/>
                    <a:pt x="834985" y="1594065"/>
                  </a:cubicBezTo>
                  <a:lnTo>
                    <a:pt x="833422" y="1594713"/>
                  </a:lnTo>
                  <a:lnTo>
                    <a:pt x="834990" y="1598499"/>
                  </a:lnTo>
                  <a:lnTo>
                    <a:pt x="828006" y="1615361"/>
                  </a:lnTo>
                  <a:lnTo>
                    <a:pt x="829930" y="1620006"/>
                  </a:lnTo>
                  <a:cubicBezTo>
                    <a:pt x="829930" y="1627169"/>
                    <a:pt x="827027" y="1633652"/>
                    <a:pt x="822333" y="1638346"/>
                  </a:cubicBezTo>
                  <a:lnTo>
                    <a:pt x="820771" y="1638993"/>
                  </a:lnTo>
                  <a:lnTo>
                    <a:pt x="822339" y="1642779"/>
                  </a:lnTo>
                  <a:lnTo>
                    <a:pt x="815309" y="1659750"/>
                  </a:lnTo>
                  <a:lnTo>
                    <a:pt x="817279" y="1664286"/>
                  </a:lnTo>
                  <a:cubicBezTo>
                    <a:pt x="817279" y="1671448"/>
                    <a:pt x="814235" y="1677932"/>
                    <a:pt x="809312" y="1682625"/>
                  </a:cubicBezTo>
                  <a:lnTo>
                    <a:pt x="808024" y="1683134"/>
                  </a:lnTo>
                  <a:lnTo>
                    <a:pt x="809689" y="1687058"/>
                  </a:lnTo>
                  <a:lnTo>
                    <a:pt x="802059" y="1705040"/>
                  </a:lnTo>
                  <a:lnTo>
                    <a:pt x="804628" y="1711096"/>
                  </a:lnTo>
                  <a:cubicBezTo>
                    <a:pt x="804628" y="1718258"/>
                    <a:pt x="801654" y="1724742"/>
                    <a:pt x="796846" y="1729435"/>
                  </a:cubicBezTo>
                  <a:lnTo>
                    <a:pt x="795250" y="1730081"/>
                  </a:lnTo>
                  <a:lnTo>
                    <a:pt x="795772" y="1731338"/>
                  </a:lnTo>
                  <a:lnTo>
                    <a:pt x="788263" y="1749466"/>
                  </a:lnTo>
                  <a:lnTo>
                    <a:pt x="790711" y="1755376"/>
                  </a:lnTo>
                  <a:lnTo>
                    <a:pt x="783362" y="1773119"/>
                  </a:lnTo>
                  <a:lnTo>
                    <a:pt x="785651" y="1778781"/>
                  </a:lnTo>
                  <a:lnTo>
                    <a:pt x="778362" y="1796807"/>
                  </a:lnTo>
                  <a:lnTo>
                    <a:pt x="780590" y="1802186"/>
                  </a:lnTo>
                  <a:lnTo>
                    <a:pt x="773241" y="1819930"/>
                  </a:lnTo>
                  <a:lnTo>
                    <a:pt x="775529" y="1825591"/>
                  </a:lnTo>
                  <a:lnTo>
                    <a:pt x="768523" y="1842921"/>
                  </a:lnTo>
                  <a:lnTo>
                    <a:pt x="770469" y="1847732"/>
                  </a:lnTo>
                  <a:lnTo>
                    <a:pt x="763283" y="1865494"/>
                  </a:lnTo>
                  <a:lnTo>
                    <a:pt x="765408" y="1870503"/>
                  </a:lnTo>
                  <a:lnTo>
                    <a:pt x="759312" y="1884871"/>
                  </a:lnTo>
                  <a:lnTo>
                    <a:pt x="762878" y="1893276"/>
                  </a:lnTo>
                  <a:cubicBezTo>
                    <a:pt x="762878" y="1900438"/>
                    <a:pt x="759904" y="1906922"/>
                    <a:pt x="755096" y="1911615"/>
                  </a:cubicBezTo>
                  <a:lnTo>
                    <a:pt x="754321" y="1911928"/>
                  </a:lnTo>
                  <a:lnTo>
                    <a:pt x="756552" y="1917314"/>
                  </a:lnTo>
                  <a:lnTo>
                    <a:pt x="750570" y="1931754"/>
                  </a:lnTo>
                  <a:lnTo>
                    <a:pt x="754022" y="1940086"/>
                  </a:lnTo>
                  <a:cubicBezTo>
                    <a:pt x="754022" y="1947248"/>
                    <a:pt x="751119" y="1953732"/>
                    <a:pt x="746425" y="1958425"/>
                  </a:cubicBezTo>
                  <a:lnTo>
                    <a:pt x="746241" y="1958502"/>
                  </a:lnTo>
                  <a:lnTo>
                    <a:pt x="748961" y="1965389"/>
                  </a:lnTo>
                  <a:lnTo>
                    <a:pt x="743113" y="1980197"/>
                  </a:lnTo>
                  <a:lnTo>
                    <a:pt x="746431" y="1988793"/>
                  </a:lnTo>
                  <a:lnTo>
                    <a:pt x="740282" y="2004726"/>
                  </a:lnTo>
                  <a:lnTo>
                    <a:pt x="743901" y="2013463"/>
                  </a:lnTo>
                  <a:lnTo>
                    <a:pt x="737747" y="2028321"/>
                  </a:lnTo>
                  <a:lnTo>
                    <a:pt x="741371" y="2036868"/>
                  </a:lnTo>
                  <a:lnTo>
                    <a:pt x="735099" y="2051660"/>
                  </a:lnTo>
                  <a:lnTo>
                    <a:pt x="738841" y="2060274"/>
                  </a:lnTo>
                  <a:lnTo>
                    <a:pt x="732449" y="2074988"/>
                  </a:lnTo>
                  <a:lnTo>
                    <a:pt x="736310" y="2084311"/>
                  </a:lnTo>
                  <a:lnTo>
                    <a:pt x="730329" y="2098751"/>
                  </a:lnTo>
                  <a:lnTo>
                    <a:pt x="733780" y="2107083"/>
                  </a:lnTo>
                  <a:lnTo>
                    <a:pt x="726961" y="2123545"/>
                  </a:lnTo>
                  <a:lnTo>
                    <a:pt x="731249" y="2133651"/>
                  </a:lnTo>
                  <a:lnTo>
                    <a:pt x="725063" y="2148231"/>
                  </a:lnTo>
                  <a:lnTo>
                    <a:pt x="728719" y="2157057"/>
                  </a:lnTo>
                  <a:lnTo>
                    <a:pt x="723813" y="2168900"/>
                  </a:lnTo>
                  <a:lnTo>
                    <a:pt x="728719" y="2180461"/>
                  </a:lnTo>
                  <a:lnTo>
                    <a:pt x="722360" y="2195447"/>
                  </a:lnTo>
                  <a:lnTo>
                    <a:pt x="726189" y="2205131"/>
                  </a:lnTo>
                  <a:lnTo>
                    <a:pt x="721139" y="2217901"/>
                  </a:lnTo>
                  <a:lnTo>
                    <a:pt x="726189" y="2229802"/>
                  </a:lnTo>
                  <a:lnTo>
                    <a:pt x="721089" y="2241820"/>
                  </a:lnTo>
                  <a:lnTo>
                    <a:pt x="726189" y="2253839"/>
                  </a:lnTo>
                  <a:lnTo>
                    <a:pt x="720821" y="2266490"/>
                  </a:lnTo>
                  <a:lnTo>
                    <a:pt x="726189" y="2279142"/>
                  </a:lnTo>
                  <a:lnTo>
                    <a:pt x="721089" y="2291161"/>
                  </a:lnTo>
                  <a:lnTo>
                    <a:pt x="726189" y="2303180"/>
                  </a:lnTo>
                  <a:cubicBezTo>
                    <a:pt x="726189" y="2317504"/>
                    <a:pt x="714294" y="2329115"/>
                    <a:pt x="699621" y="2329115"/>
                  </a:cubicBezTo>
                  <a:cubicBezTo>
                    <a:pt x="684947" y="2329115"/>
                    <a:pt x="673052" y="2317504"/>
                    <a:pt x="673052" y="2303180"/>
                  </a:cubicBezTo>
                  <a:lnTo>
                    <a:pt x="678152" y="2291161"/>
                  </a:lnTo>
                  <a:lnTo>
                    <a:pt x="673052" y="2279142"/>
                  </a:lnTo>
                  <a:lnTo>
                    <a:pt x="678420" y="2266490"/>
                  </a:lnTo>
                  <a:lnTo>
                    <a:pt x="673052" y="2253839"/>
                  </a:lnTo>
                  <a:lnTo>
                    <a:pt x="678152" y="2241820"/>
                  </a:lnTo>
                  <a:lnTo>
                    <a:pt x="673052" y="2229802"/>
                  </a:lnTo>
                  <a:lnTo>
                    <a:pt x="678102" y="2217901"/>
                  </a:lnTo>
                  <a:lnTo>
                    <a:pt x="673052" y="2205131"/>
                  </a:lnTo>
                  <a:lnTo>
                    <a:pt x="679322" y="2189274"/>
                  </a:lnTo>
                  <a:lnTo>
                    <a:pt x="675583" y="2180461"/>
                  </a:lnTo>
                  <a:lnTo>
                    <a:pt x="680489" y="2168900"/>
                  </a:lnTo>
                  <a:lnTo>
                    <a:pt x="675583" y="2157057"/>
                  </a:lnTo>
                  <a:lnTo>
                    <a:pt x="681738" y="2142195"/>
                  </a:lnTo>
                  <a:lnTo>
                    <a:pt x="678113" y="2133651"/>
                  </a:lnTo>
                  <a:lnTo>
                    <a:pt x="685602" y="2116001"/>
                  </a:lnTo>
                  <a:lnTo>
                    <a:pt x="681909" y="2107083"/>
                  </a:lnTo>
                  <a:lnTo>
                    <a:pt x="687890" y="2092643"/>
                  </a:lnTo>
                  <a:lnTo>
                    <a:pt x="684439" y="2084311"/>
                  </a:lnTo>
                  <a:lnTo>
                    <a:pt x="689535" y="2072006"/>
                  </a:lnTo>
                  <a:lnTo>
                    <a:pt x="684439" y="2060274"/>
                  </a:lnTo>
                  <a:lnTo>
                    <a:pt x="690742" y="2045765"/>
                  </a:lnTo>
                  <a:lnTo>
                    <a:pt x="686969" y="2036868"/>
                  </a:lnTo>
                  <a:lnTo>
                    <a:pt x="694433" y="2019267"/>
                  </a:lnTo>
                  <a:lnTo>
                    <a:pt x="692030" y="2013463"/>
                  </a:lnTo>
                  <a:lnTo>
                    <a:pt x="698268" y="1998401"/>
                  </a:lnTo>
                  <a:lnTo>
                    <a:pt x="694560" y="1988793"/>
                  </a:lnTo>
                  <a:lnTo>
                    <a:pt x="700379" y="1973716"/>
                  </a:lnTo>
                  <a:lnTo>
                    <a:pt x="697090" y="1965389"/>
                  </a:lnTo>
                  <a:lnTo>
                    <a:pt x="704675" y="1946182"/>
                  </a:lnTo>
                  <a:lnTo>
                    <a:pt x="702151" y="1940086"/>
                  </a:lnTo>
                  <a:lnTo>
                    <a:pt x="708132" y="1925646"/>
                  </a:lnTo>
                  <a:lnTo>
                    <a:pt x="704681" y="1917314"/>
                  </a:lnTo>
                  <a:lnTo>
                    <a:pt x="712219" y="1899114"/>
                  </a:lnTo>
                  <a:lnTo>
                    <a:pt x="709742" y="1893276"/>
                  </a:lnTo>
                  <a:lnTo>
                    <a:pt x="715838" y="1878908"/>
                  </a:lnTo>
                  <a:lnTo>
                    <a:pt x="712272" y="1870503"/>
                  </a:lnTo>
                  <a:lnTo>
                    <a:pt x="719578" y="1853283"/>
                  </a:lnTo>
                  <a:lnTo>
                    <a:pt x="717332" y="1847732"/>
                  </a:lnTo>
                  <a:lnTo>
                    <a:pt x="724973" y="1828844"/>
                  </a:lnTo>
                  <a:lnTo>
                    <a:pt x="723659" y="1825591"/>
                  </a:lnTo>
                  <a:lnTo>
                    <a:pt x="730947" y="1807565"/>
                  </a:lnTo>
                  <a:lnTo>
                    <a:pt x="728719" y="1802186"/>
                  </a:lnTo>
                  <a:lnTo>
                    <a:pt x="736068" y="1784442"/>
                  </a:lnTo>
                  <a:lnTo>
                    <a:pt x="733780" y="1778781"/>
                  </a:lnTo>
                  <a:lnTo>
                    <a:pt x="741068" y="1760755"/>
                  </a:lnTo>
                  <a:lnTo>
                    <a:pt x="738840" y="1755376"/>
                  </a:lnTo>
                  <a:lnTo>
                    <a:pt x="746349" y="1737248"/>
                  </a:lnTo>
                  <a:lnTo>
                    <a:pt x="743901" y="1731338"/>
                  </a:lnTo>
                  <a:cubicBezTo>
                    <a:pt x="743901" y="1724176"/>
                    <a:pt x="746803" y="1717692"/>
                    <a:pt x="751497" y="1712999"/>
                  </a:cubicBezTo>
                  <a:lnTo>
                    <a:pt x="752179" y="1712716"/>
                  </a:lnTo>
                  <a:lnTo>
                    <a:pt x="751491" y="1711096"/>
                  </a:lnTo>
                  <a:lnTo>
                    <a:pt x="759121" y="1693114"/>
                  </a:lnTo>
                  <a:lnTo>
                    <a:pt x="756552" y="1687058"/>
                  </a:lnTo>
                  <a:cubicBezTo>
                    <a:pt x="756552" y="1679896"/>
                    <a:pt x="759525" y="1673412"/>
                    <a:pt x="764333" y="1668719"/>
                  </a:cubicBezTo>
                  <a:lnTo>
                    <a:pt x="764733" y="1668557"/>
                  </a:lnTo>
                  <a:lnTo>
                    <a:pt x="762877" y="1664286"/>
                  </a:lnTo>
                  <a:cubicBezTo>
                    <a:pt x="762877" y="1657124"/>
                    <a:pt x="765922" y="1650640"/>
                    <a:pt x="770844" y="1645947"/>
                  </a:cubicBezTo>
                  <a:lnTo>
                    <a:pt x="771648" y="1645629"/>
                  </a:lnTo>
                  <a:lnTo>
                    <a:pt x="770468" y="1642779"/>
                  </a:lnTo>
                  <a:cubicBezTo>
                    <a:pt x="770468" y="1635617"/>
                    <a:pt x="773371" y="1629133"/>
                    <a:pt x="778065" y="1624440"/>
                  </a:cubicBezTo>
                  <a:lnTo>
                    <a:pt x="779627" y="1623792"/>
                  </a:lnTo>
                  <a:lnTo>
                    <a:pt x="778059" y="1620006"/>
                  </a:lnTo>
                  <a:lnTo>
                    <a:pt x="785043" y="1603143"/>
                  </a:lnTo>
                  <a:lnTo>
                    <a:pt x="783119" y="1598499"/>
                  </a:lnTo>
                  <a:cubicBezTo>
                    <a:pt x="783119" y="1591337"/>
                    <a:pt x="786022" y="1584853"/>
                    <a:pt x="790716" y="1580160"/>
                  </a:cubicBezTo>
                  <a:lnTo>
                    <a:pt x="792279" y="1579512"/>
                  </a:lnTo>
                  <a:lnTo>
                    <a:pt x="790710" y="1575726"/>
                  </a:lnTo>
                  <a:cubicBezTo>
                    <a:pt x="790710" y="1568564"/>
                    <a:pt x="793614" y="1562080"/>
                    <a:pt x="798307" y="1557387"/>
                  </a:cubicBezTo>
                  <a:lnTo>
                    <a:pt x="799445" y="1556915"/>
                  </a:lnTo>
                  <a:lnTo>
                    <a:pt x="798301" y="1554219"/>
                  </a:lnTo>
                  <a:cubicBezTo>
                    <a:pt x="798301" y="1547057"/>
                    <a:pt x="801275" y="1540574"/>
                    <a:pt x="806082" y="1535880"/>
                  </a:cubicBezTo>
                  <a:lnTo>
                    <a:pt x="808767" y="1534795"/>
                  </a:lnTo>
                  <a:lnTo>
                    <a:pt x="807157" y="1530814"/>
                  </a:lnTo>
                  <a:cubicBezTo>
                    <a:pt x="807157" y="1523478"/>
                    <a:pt x="810059" y="1516835"/>
                    <a:pt x="814753" y="1512027"/>
                  </a:cubicBezTo>
                  <a:lnTo>
                    <a:pt x="815485" y="1511717"/>
                  </a:lnTo>
                  <a:lnTo>
                    <a:pt x="814748" y="1509940"/>
                  </a:lnTo>
                  <a:cubicBezTo>
                    <a:pt x="814748" y="1502778"/>
                    <a:pt x="817651" y="1496294"/>
                    <a:pt x="822345" y="1491601"/>
                  </a:cubicBezTo>
                  <a:lnTo>
                    <a:pt x="823605" y="1491078"/>
                  </a:lnTo>
                  <a:lnTo>
                    <a:pt x="822339" y="1487800"/>
                  </a:lnTo>
                  <a:cubicBezTo>
                    <a:pt x="822339" y="1480113"/>
                    <a:pt x="825242" y="1473155"/>
                    <a:pt x="829935" y="1468119"/>
                  </a:cubicBezTo>
                  <a:lnTo>
                    <a:pt x="830826" y="1467722"/>
                  </a:lnTo>
                  <a:lnTo>
                    <a:pt x="829930" y="1465660"/>
                  </a:lnTo>
                  <a:cubicBezTo>
                    <a:pt x="829930" y="1458498"/>
                    <a:pt x="832974" y="1452014"/>
                    <a:pt x="837897" y="1447321"/>
                  </a:cubicBezTo>
                  <a:lnTo>
                    <a:pt x="840650" y="1446233"/>
                  </a:lnTo>
                  <a:lnTo>
                    <a:pt x="840051" y="1444786"/>
                  </a:lnTo>
                  <a:cubicBezTo>
                    <a:pt x="840051" y="1437449"/>
                    <a:pt x="843024" y="1430807"/>
                    <a:pt x="847832" y="1425999"/>
                  </a:cubicBezTo>
                  <a:lnTo>
                    <a:pt x="849487" y="1425313"/>
                  </a:lnTo>
                  <a:lnTo>
                    <a:pt x="848907" y="1423911"/>
                  </a:lnTo>
                  <a:cubicBezTo>
                    <a:pt x="848907" y="1416749"/>
                    <a:pt x="851809" y="1410265"/>
                    <a:pt x="856503" y="1405572"/>
                  </a:cubicBezTo>
                  <a:lnTo>
                    <a:pt x="859944" y="1404146"/>
                  </a:lnTo>
                  <a:lnTo>
                    <a:pt x="859028" y="1401770"/>
                  </a:lnTo>
                  <a:cubicBezTo>
                    <a:pt x="859028" y="1394084"/>
                    <a:pt x="861930" y="1387126"/>
                    <a:pt x="866624" y="1382089"/>
                  </a:cubicBezTo>
                  <a:lnTo>
                    <a:pt x="867479" y="1381709"/>
                  </a:lnTo>
                  <a:lnTo>
                    <a:pt x="866618" y="1379631"/>
                  </a:lnTo>
                  <a:cubicBezTo>
                    <a:pt x="866618" y="1372469"/>
                    <a:pt x="869521" y="1365985"/>
                    <a:pt x="874215" y="1361292"/>
                  </a:cubicBezTo>
                  <a:lnTo>
                    <a:pt x="877266" y="1360027"/>
                  </a:lnTo>
                  <a:lnTo>
                    <a:pt x="876740" y="1358756"/>
                  </a:lnTo>
                  <a:cubicBezTo>
                    <a:pt x="876740" y="1351419"/>
                    <a:pt x="879713" y="1344777"/>
                    <a:pt x="884521" y="1339969"/>
                  </a:cubicBezTo>
                  <a:lnTo>
                    <a:pt x="888337" y="1338389"/>
                  </a:lnTo>
                  <a:lnTo>
                    <a:pt x="888126" y="1337881"/>
                  </a:lnTo>
                  <a:cubicBezTo>
                    <a:pt x="888126" y="1330719"/>
                    <a:pt x="891029" y="1324235"/>
                    <a:pt x="895723" y="1319542"/>
                  </a:cubicBezTo>
                  <a:lnTo>
                    <a:pt x="896632" y="1319165"/>
                  </a:lnTo>
                  <a:lnTo>
                    <a:pt x="895717" y="1317007"/>
                  </a:lnTo>
                  <a:cubicBezTo>
                    <a:pt x="895717" y="1309670"/>
                    <a:pt x="898761" y="1303028"/>
                    <a:pt x="903684" y="1298220"/>
                  </a:cubicBezTo>
                  <a:lnTo>
                    <a:pt x="906270" y="1297173"/>
                  </a:lnTo>
                  <a:lnTo>
                    <a:pt x="905838" y="1296132"/>
                  </a:lnTo>
                  <a:cubicBezTo>
                    <a:pt x="905838" y="1288970"/>
                    <a:pt x="908741" y="1282486"/>
                    <a:pt x="913434" y="1277793"/>
                  </a:cubicBezTo>
                  <a:lnTo>
                    <a:pt x="916486" y="1276528"/>
                  </a:lnTo>
                  <a:lnTo>
                    <a:pt x="915959" y="1275257"/>
                  </a:lnTo>
                  <a:cubicBezTo>
                    <a:pt x="915959" y="1267920"/>
                    <a:pt x="918933" y="1261278"/>
                    <a:pt x="923740" y="1256470"/>
                  </a:cubicBezTo>
                  <a:lnTo>
                    <a:pt x="926150" y="1255472"/>
                  </a:lnTo>
                  <a:lnTo>
                    <a:pt x="933861" y="1236414"/>
                  </a:lnTo>
                  <a:lnTo>
                    <a:pt x="938029" y="1234647"/>
                  </a:lnTo>
                  <a:lnTo>
                    <a:pt x="945062" y="1217251"/>
                  </a:lnTo>
                  <a:lnTo>
                    <a:pt x="950146" y="1215095"/>
                  </a:lnTo>
                  <a:lnTo>
                    <a:pt x="957714" y="1196824"/>
                  </a:lnTo>
                  <a:lnTo>
                    <a:pt x="960548" y="1195649"/>
                  </a:lnTo>
                  <a:lnTo>
                    <a:pt x="960239" y="1194921"/>
                  </a:lnTo>
                  <a:cubicBezTo>
                    <a:pt x="960239" y="1187759"/>
                    <a:pt x="963212" y="1181275"/>
                    <a:pt x="968020" y="1176582"/>
                  </a:cubicBezTo>
                  <a:lnTo>
                    <a:pt x="972032" y="1174959"/>
                  </a:lnTo>
                  <a:lnTo>
                    <a:pt x="979221" y="1157605"/>
                  </a:lnTo>
                  <a:lnTo>
                    <a:pt x="984371" y="1155471"/>
                  </a:lnTo>
                  <a:lnTo>
                    <a:pt x="991872" y="1137363"/>
                  </a:lnTo>
                  <a:lnTo>
                    <a:pt x="995147" y="1136006"/>
                  </a:lnTo>
                  <a:lnTo>
                    <a:pt x="994397" y="1134194"/>
                  </a:lnTo>
                  <a:cubicBezTo>
                    <a:pt x="994397" y="1127032"/>
                    <a:pt x="997299" y="1120549"/>
                    <a:pt x="1001993" y="1115855"/>
                  </a:cubicBezTo>
                  <a:lnTo>
                    <a:pt x="1008449" y="1113181"/>
                  </a:lnTo>
                  <a:lnTo>
                    <a:pt x="1014829" y="1098143"/>
                  </a:lnTo>
                  <a:lnTo>
                    <a:pt x="1019042" y="1096440"/>
                  </a:lnTo>
                  <a:lnTo>
                    <a:pt x="1018435" y="1094975"/>
                  </a:lnTo>
                  <a:cubicBezTo>
                    <a:pt x="1018435" y="1087813"/>
                    <a:pt x="1021337" y="1081329"/>
                    <a:pt x="1026031" y="1076636"/>
                  </a:cubicBezTo>
                  <a:lnTo>
                    <a:pt x="1032447" y="1073978"/>
                  </a:lnTo>
                  <a:lnTo>
                    <a:pt x="1038683" y="1058924"/>
                  </a:lnTo>
                  <a:lnTo>
                    <a:pt x="1044127" y="1056669"/>
                  </a:lnTo>
                  <a:lnTo>
                    <a:pt x="1051519" y="1037972"/>
                  </a:lnTo>
                  <a:lnTo>
                    <a:pt x="1059034" y="1034711"/>
                  </a:lnTo>
                  <a:lnTo>
                    <a:pt x="1065250" y="1019705"/>
                  </a:lnTo>
                  <a:lnTo>
                    <a:pt x="1068310" y="1018437"/>
                  </a:lnTo>
                  <a:lnTo>
                    <a:pt x="1075742" y="1000912"/>
                  </a:lnTo>
                  <a:lnTo>
                    <a:pt x="1081693" y="998505"/>
                  </a:lnTo>
                  <a:lnTo>
                    <a:pt x="1088578" y="983016"/>
                  </a:lnTo>
                  <a:lnTo>
                    <a:pt x="1098761" y="979086"/>
                  </a:lnTo>
                  <a:lnTo>
                    <a:pt x="1104470" y="965305"/>
                  </a:lnTo>
                  <a:lnTo>
                    <a:pt x="1109615" y="963173"/>
                  </a:lnTo>
                  <a:lnTo>
                    <a:pt x="1117121" y="944167"/>
                  </a:lnTo>
                  <a:lnTo>
                    <a:pt x="1123452" y="941417"/>
                  </a:lnTo>
                  <a:lnTo>
                    <a:pt x="1129957" y="926085"/>
                  </a:lnTo>
                  <a:lnTo>
                    <a:pt x="1137009" y="923234"/>
                  </a:lnTo>
                  <a:lnTo>
                    <a:pt x="1143688" y="907108"/>
                  </a:lnTo>
                  <a:lnTo>
                    <a:pt x="1150737" y="904188"/>
                  </a:lnTo>
                  <a:lnTo>
                    <a:pt x="1156710" y="889767"/>
                  </a:lnTo>
                  <a:lnTo>
                    <a:pt x="1165758" y="886019"/>
                  </a:lnTo>
                  <a:lnTo>
                    <a:pt x="1171706" y="870974"/>
                  </a:lnTo>
                  <a:lnTo>
                    <a:pt x="1180500" y="867159"/>
                  </a:lnTo>
                  <a:lnTo>
                    <a:pt x="1185438" y="855237"/>
                  </a:lnTo>
                  <a:lnTo>
                    <a:pt x="1194547" y="851464"/>
                  </a:lnTo>
                  <a:lnTo>
                    <a:pt x="1200620" y="836446"/>
                  </a:lnTo>
                  <a:lnTo>
                    <a:pt x="1210099" y="832424"/>
                  </a:lnTo>
                  <a:lnTo>
                    <a:pt x="1215986" y="818549"/>
                  </a:lnTo>
                  <a:lnTo>
                    <a:pt x="1224177" y="815237"/>
                  </a:lnTo>
                  <a:lnTo>
                    <a:pt x="1229718" y="801208"/>
                  </a:lnTo>
                  <a:lnTo>
                    <a:pt x="1239736" y="796855"/>
                  </a:lnTo>
                  <a:lnTo>
                    <a:pt x="1244899" y="784390"/>
                  </a:lnTo>
                  <a:lnTo>
                    <a:pt x="1254425" y="780444"/>
                  </a:lnTo>
                  <a:lnTo>
                    <a:pt x="1260266" y="766678"/>
                  </a:lnTo>
                  <a:lnTo>
                    <a:pt x="1271846" y="761996"/>
                  </a:lnTo>
                  <a:lnTo>
                    <a:pt x="1276528" y="750416"/>
                  </a:lnTo>
                  <a:lnTo>
                    <a:pt x="1285953" y="746417"/>
                  </a:lnTo>
                  <a:lnTo>
                    <a:pt x="1291710" y="732519"/>
                  </a:lnTo>
                  <a:lnTo>
                    <a:pt x="1303971" y="727440"/>
                  </a:lnTo>
                  <a:lnTo>
                    <a:pt x="1308156" y="717337"/>
                  </a:lnTo>
                  <a:lnTo>
                    <a:pt x="1318259" y="713152"/>
                  </a:lnTo>
                  <a:lnTo>
                    <a:pt x="1323338" y="700891"/>
                  </a:lnTo>
                  <a:lnTo>
                    <a:pt x="1333370" y="696735"/>
                  </a:lnTo>
                  <a:lnTo>
                    <a:pt x="1338704" y="683550"/>
                  </a:lnTo>
                  <a:lnTo>
                    <a:pt x="1350214" y="678668"/>
                  </a:lnTo>
                  <a:lnTo>
                    <a:pt x="1354967" y="666917"/>
                  </a:lnTo>
                  <a:lnTo>
                    <a:pt x="1365663" y="662378"/>
                  </a:lnTo>
                  <a:lnTo>
                    <a:pt x="1370148" y="651550"/>
                  </a:lnTo>
                  <a:lnTo>
                    <a:pt x="1381166" y="646986"/>
                  </a:lnTo>
                  <a:lnTo>
                    <a:pt x="1383547" y="641629"/>
                  </a:lnTo>
                  <a:lnTo>
                    <a:pt x="1369157" y="647589"/>
                  </a:lnTo>
                  <a:lnTo>
                    <a:pt x="1365076" y="657680"/>
                  </a:lnTo>
                  <a:lnTo>
                    <a:pt x="1354380" y="662220"/>
                  </a:lnTo>
                  <a:lnTo>
                    <a:pt x="1349895" y="673047"/>
                  </a:lnTo>
                  <a:lnTo>
                    <a:pt x="1338877" y="677610"/>
                  </a:lnTo>
                  <a:lnTo>
                    <a:pt x="1334158" y="688228"/>
                  </a:lnTo>
                  <a:lnTo>
                    <a:pt x="1320121" y="693646"/>
                  </a:lnTo>
                  <a:lnTo>
                    <a:pt x="1315737" y="704490"/>
                  </a:lnTo>
                  <a:lnTo>
                    <a:pt x="1305745" y="708730"/>
                  </a:lnTo>
                  <a:lnTo>
                    <a:pt x="1300369" y="722018"/>
                  </a:lnTo>
                  <a:lnTo>
                    <a:pt x="1288457" y="727069"/>
                  </a:lnTo>
                  <a:lnTo>
                    <a:pt x="1284108" y="737569"/>
                  </a:lnTo>
                  <a:lnTo>
                    <a:pt x="1274005" y="741754"/>
                  </a:lnTo>
                  <a:lnTo>
                    <a:pt x="1268926" y="754015"/>
                  </a:lnTo>
                  <a:lnTo>
                    <a:pt x="1258099" y="758501"/>
                  </a:lnTo>
                  <a:lnTo>
                    <a:pt x="1253560" y="769197"/>
                  </a:lnTo>
                  <a:lnTo>
                    <a:pt x="1243203" y="773385"/>
                  </a:lnTo>
                  <a:lnTo>
                    <a:pt x="1237298" y="787989"/>
                  </a:lnTo>
                  <a:lnTo>
                    <a:pt x="1226602" y="792528"/>
                  </a:lnTo>
                  <a:lnTo>
                    <a:pt x="1222117" y="803356"/>
                  </a:lnTo>
                  <a:lnTo>
                    <a:pt x="1211119" y="807911"/>
                  </a:lnTo>
                  <a:lnTo>
                    <a:pt x="1205669" y="821068"/>
                  </a:lnTo>
                  <a:lnTo>
                    <a:pt x="1199330" y="823694"/>
                  </a:lnTo>
                  <a:lnTo>
                    <a:pt x="1193018" y="839676"/>
                  </a:lnTo>
                  <a:lnTo>
                    <a:pt x="1182361" y="844306"/>
                  </a:lnTo>
                  <a:lnTo>
                    <a:pt x="1177836" y="855227"/>
                  </a:lnTo>
                  <a:lnTo>
                    <a:pt x="1167208" y="859629"/>
                  </a:lnTo>
                  <a:lnTo>
                    <a:pt x="1161390" y="874019"/>
                  </a:lnTo>
                  <a:lnTo>
                    <a:pt x="1155034" y="876716"/>
                  </a:lnTo>
                  <a:lnTo>
                    <a:pt x="1148739" y="891916"/>
                  </a:lnTo>
                  <a:lnTo>
                    <a:pt x="1139072" y="895919"/>
                  </a:lnTo>
                  <a:lnTo>
                    <a:pt x="1133371" y="910337"/>
                  </a:lnTo>
                  <a:lnTo>
                    <a:pt x="1125331" y="913826"/>
                  </a:lnTo>
                  <a:lnTo>
                    <a:pt x="1119640" y="928235"/>
                  </a:lnTo>
                  <a:lnTo>
                    <a:pt x="1111917" y="931590"/>
                  </a:lnTo>
                  <a:lnTo>
                    <a:pt x="1106619" y="943787"/>
                  </a:lnTo>
                  <a:lnTo>
                    <a:pt x="1098277" y="947081"/>
                  </a:lnTo>
                  <a:lnTo>
                    <a:pt x="1091622" y="962763"/>
                  </a:lnTo>
                  <a:lnTo>
                    <a:pt x="1084621" y="965594"/>
                  </a:lnTo>
                  <a:lnTo>
                    <a:pt x="1077891" y="982636"/>
                  </a:lnTo>
                  <a:lnTo>
                    <a:pt x="1072236" y="985092"/>
                  </a:lnTo>
                  <a:lnTo>
                    <a:pt x="1065240" y="1001983"/>
                  </a:lnTo>
                  <a:lnTo>
                    <a:pt x="1058784" y="1004657"/>
                  </a:lnTo>
                  <a:lnTo>
                    <a:pt x="1052403" y="1019695"/>
                  </a:lnTo>
                  <a:lnTo>
                    <a:pt x="1045071" y="1022659"/>
                  </a:lnTo>
                  <a:lnTo>
                    <a:pt x="1038671" y="1038486"/>
                  </a:lnTo>
                  <a:lnTo>
                    <a:pt x="1032317" y="1041182"/>
                  </a:lnTo>
                  <a:lnTo>
                    <a:pt x="1026020" y="1056383"/>
                  </a:lnTo>
                  <a:lnTo>
                    <a:pt x="1020587" y="1058634"/>
                  </a:lnTo>
                  <a:lnTo>
                    <a:pt x="1013369" y="1077335"/>
                  </a:lnTo>
                  <a:lnTo>
                    <a:pt x="1005587" y="1080794"/>
                  </a:lnTo>
                  <a:lnTo>
                    <a:pt x="999453" y="1095602"/>
                  </a:lnTo>
                  <a:lnTo>
                    <a:pt x="996091" y="1096994"/>
                  </a:lnTo>
                  <a:lnTo>
                    <a:pt x="989331" y="1113314"/>
                  </a:lnTo>
                  <a:lnTo>
                    <a:pt x="983896" y="1115565"/>
                  </a:lnTo>
                  <a:lnTo>
                    <a:pt x="984277" y="1116483"/>
                  </a:lnTo>
                  <a:cubicBezTo>
                    <a:pt x="984277" y="1123645"/>
                    <a:pt x="981373" y="1130128"/>
                    <a:pt x="976680" y="1134822"/>
                  </a:cubicBezTo>
                  <a:lnTo>
                    <a:pt x="970224" y="1137495"/>
                  </a:lnTo>
                  <a:lnTo>
                    <a:pt x="963843" y="1152534"/>
                  </a:lnTo>
                  <a:lnTo>
                    <a:pt x="959631" y="1154237"/>
                  </a:lnTo>
                  <a:lnTo>
                    <a:pt x="960239" y="1155702"/>
                  </a:lnTo>
                  <a:cubicBezTo>
                    <a:pt x="960239" y="1162864"/>
                    <a:pt x="957335" y="1169348"/>
                    <a:pt x="952642" y="1174041"/>
                  </a:cubicBezTo>
                  <a:lnTo>
                    <a:pt x="949803" y="1175218"/>
                  </a:lnTo>
                  <a:lnTo>
                    <a:pt x="950118" y="1175944"/>
                  </a:lnTo>
                  <a:cubicBezTo>
                    <a:pt x="950118" y="1183106"/>
                    <a:pt x="947074" y="1189590"/>
                    <a:pt x="942151" y="1194283"/>
                  </a:cubicBezTo>
                  <a:lnTo>
                    <a:pt x="936848" y="1196378"/>
                  </a:lnTo>
                  <a:lnTo>
                    <a:pt x="929685" y="1213260"/>
                  </a:lnTo>
                  <a:lnTo>
                    <a:pt x="925922" y="1214781"/>
                  </a:lnTo>
                  <a:lnTo>
                    <a:pt x="926080" y="1215163"/>
                  </a:lnTo>
                  <a:cubicBezTo>
                    <a:pt x="926080" y="1222325"/>
                    <a:pt x="923177" y="1228809"/>
                    <a:pt x="918484" y="1233502"/>
                  </a:cubicBezTo>
                  <a:lnTo>
                    <a:pt x="915443" y="1234761"/>
                  </a:lnTo>
                  <a:lnTo>
                    <a:pt x="915959" y="1236038"/>
                  </a:lnTo>
                  <a:cubicBezTo>
                    <a:pt x="915959" y="1243375"/>
                    <a:pt x="913056" y="1250016"/>
                    <a:pt x="908363" y="1254824"/>
                  </a:cubicBezTo>
                  <a:lnTo>
                    <a:pt x="905720" y="1255946"/>
                  </a:lnTo>
                  <a:lnTo>
                    <a:pt x="898242" y="1274882"/>
                  </a:lnTo>
                  <a:lnTo>
                    <a:pt x="895353" y="1276137"/>
                  </a:lnTo>
                  <a:lnTo>
                    <a:pt x="887936" y="1294043"/>
                  </a:lnTo>
                  <a:lnTo>
                    <a:pt x="884121" y="1295623"/>
                  </a:lnTo>
                  <a:lnTo>
                    <a:pt x="884331" y="1296132"/>
                  </a:lnTo>
                  <a:cubicBezTo>
                    <a:pt x="884331" y="1303294"/>
                    <a:pt x="881428" y="1309778"/>
                    <a:pt x="876735" y="1314471"/>
                  </a:cubicBezTo>
                  <a:lnTo>
                    <a:pt x="873694" y="1315730"/>
                  </a:lnTo>
                  <a:lnTo>
                    <a:pt x="874210" y="1317007"/>
                  </a:lnTo>
                  <a:cubicBezTo>
                    <a:pt x="874210" y="1324343"/>
                    <a:pt x="871307" y="1330985"/>
                    <a:pt x="866614" y="1335793"/>
                  </a:cubicBezTo>
                  <a:lnTo>
                    <a:pt x="863731" y="1337016"/>
                  </a:lnTo>
                  <a:lnTo>
                    <a:pt x="864089" y="1337881"/>
                  </a:lnTo>
                  <a:cubicBezTo>
                    <a:pt x="864089" y="1345043"/>
                    <a:pt x="861186" y="1351527"/>
                    <a:pt x="856493" y="1356220"/>
                  </a:cubicBezTo>
                  <a:lnTo>
                    <a:pt x="853441" y="1357484"/>
                  </a:lnTo>
                  <a:lnTo>
                    <a:pt x="853968" y="1358756"/>
                  </a:lnTo>
                  <a:cubicBezTo>
                    <a:pt x="853968" y="1366092"/>
                    <a:pt x="850994" y="1372734"/>
                    <a:pt x="846186" y="1377542"/>
                  </a:cubicBezTo>
                  <a:lnTo>
                    <a:pt x="845595" y="1377787"/>
                  </a:lnTo>
                  <a:lnTo>
                    <a:pt x="846377" y="1379631"/>
                  </a:lnTo>
                  <a:cubicBezTo>
                    <a:pt x="846377" y="1386793"/>
                    <a:pt x="843403" y="1393277"/>
                    <a:pt x="838595" y="1397970"/>
                  </a:cubicBezTo>
                  <a:lnTo>
                    <a:pt x="834208" y="1399744"/>
                  </a:lnTo>
                  <a:lnTo>
                    <a:pt x="834990" y="1401770"/>
                  </a:lnTo>
                  <a:cubicBezTo>
                    <a:pt x="834990" y="1409456"/>
                    <a:pt x="832087" y="1416414"/>
                    <a:pt x="827394" y="1421452"/>
                  </a:cubicBezTo>
                  <a:lnTo>
                    <a:pt x="826538" y="1421832"/>
                  </a:lnTo>
                  <a:lnTo>
                    <a:pt x="827400" y="1423911"/>
                  </a:lnTo>
                  <a:cubicBezTo>
                    <a:pt x="827400" y="1431073"/>
                    <a:pt x="824496" y="1437557"/>
                    <a:pt x="819803" y="1442250"/>
                  </a:cubicBezTo>
                  <a:lnTo>
                    <a:pt x="816762" y="1443509"/>
                  </a:lnTo>
                  <a:lnTo>
                    <a:pt x="817279" y="1444786"/>
                  </a:lnTo>
                  <a:cubicBezTo>
                    <a:pt x="817279" y="1452122"/>
                    <a:pt x="814375" y="1458764"/>
                    <a:pt x="809682" y="1463572"/>
                  </a:cubicBezTo>
                  <a:lnTo>
                    <a:pt x="808937" y="1463888"/>
                  </a:lnTo>
                  <a:lnTo>
                    <a:pt x="809689" y="1465660"/>
                  </a:lnTo>
                  <a:cubicBezTo>
                    <a:pt x="809689" y="1472822"/>
                    <a:pt x="806714" y="1479306"/>
                    <a:pt x="801906" y="1483999"/>
                  </a:cubicBezTo>
                  <a:lnTo>
                    <a:pt x="799709" y="1484888"/>
                  </a:lnTo>
                  <a:lnTo>
                    <a:pt x="800832" y="1487800"/>
                  </a:lnTo>
                  <a:cubicBezTo>
                    <a:pt x="800832" y="1495485"/>
                    <a:pt x="797929" y="1502443"/>
                    <a:pt x="793236" y="1507481"/>
                  </a:cubicBezTo>
                  <a:lnTo>
                    <a:pt x="792346" y="1507876"/>
                  </a:lnTo>
                  <a:lnTo>
                    <a:pt x="793242" y="1509940"/>
                  </a:lnTo>
                  <a:cubicBezTo>
                    <a:pt x="793242" y="1517102"/>
                    <a:pt x="790198" y="1523586"/>
                    <a:pt x="785275" y="1528279"/>
                  </a:cubicBezTo>
                  <a:lnTo>
                    <a:pt x="782532" y="1529363"/>
                  </a:lnTo>
                  <a:lnTo>
                    <a:pt x="783119" y="1530814"/>
                  </a:lnTo>
                  <a:cubicBezTo>
                    <a:pt x="783119" y="1538151"/>
                    <a:pt x="780216" y="1544793"/>
                    <a:pt x="775523" y="1549601"/>
                  </a:cubicBezTo>
                  <a:lnTo>
                    <a:pt x="773901" y="1550290"/>
                  </a:lnTo>
                  <a:lnTo>
                    <a:pt x="775529" y="1554219"/>
                  </a:lnTo>
                  <a:lnTo>
                    <a:pt x="768477" y="1571246"/>
                  </a:lnTo>
                  <a:lnTo>
                    <a:pt x="770468" y="1575726"/>
                  </a:lnTo>
                  <a:cubicBezTo>
                    <a:pt x="770468" y="1582888"/>
                    <a:pt x="767353" y="1589372"/>
                    <a:pt x="762316" y="1594065"/>
                  </a:cubicBezTo>
                  <a:lnTo>
                    <a:pt x="761182" y="1594503"/>
                  </a:lnTo>
                  <a:lnTo>
                    <a:pt x="762878" y="1598499"/>
                  </a:lnTo>
                  <a:cubicBezTo>
                    <a:pt x="762878" y="1605661"/>
                    <a:pt x="759904" y="1612145"/>
                    <a:pt x="755096" y="1616838"/>
                  </a:cubicBezTo>
                  <a:lnTo>
                    <a:pt x="753052" y="1617664"/>
                  </a:lnTo>
                  <a:lnTo>
                    <a:pt x="754022" y="1620006"/>
                  </a:lnTo>
                  <a:cubicBezTo>
                    <a:pt x="754022" y="1627169"/>
                    <a:pt x="751119" y="1633652"/>
                    <a:pt x="746425" y="1638346"/>
                  </a:cubicBezTo>
                  <a:lnTo>
                    <a:pt x="744863" y="1638993"/>
                  </a:lnTo>
                  <a:lnTo>
                    <a:pt x="746431" y="1642779"/>
                  </a:lnTo>
                  <a:lnTo>
                    <a:pt x="739447" y="1659641"/>
                  </a:lnTo>
                  <a:lnTo>
                    <a:pt x="741370" y="1664286"/>
                  </a:lnTo>
                  <a:cubicBezTo>
                    <a:pt x="741370" y="1671448"/>
                    <a:pt x="738467" y="1677932"/>
                    <a:pt x="733774" y="1682625"/>
                  </a:cubicBezTo>
                  <a:lnTo>
                    <a:pt x="732211" y="1683272"/>
                  </a:lnTo>
                  <a:lnTo>
                    <a:pt x="733780" y="1687058"/>
                  </a:lnTo>
                  <a:lnTo>
                    <a:pt x="726242" y="1705256"/>
                  </a:lnTo>
                  <a:lnTo>
                    <a:pt x="728720" y="1711096"/>
                  </a:lnTo>
                  <a:lnTo>
                    <a:pt x="721895" y="1727180"/>
                  </a:lnTo>
                  <a:lnTo>
                    <a:pt x="723659" y="1731338"/>
                  </a:lnTo>
                  <a:cubicBezTo>
                    <a:pt x="723659" y="1738500"/>
                    <a:pt x="720685" y="1744984"/>
                    <a:pt x="715877" y="1749678"/>
                  </a:cubicBezTo>
                  <a:lnTo>
                    <a:pt x="712936" y="1750867"/>
                  </a:lnTo>
                  <a:lnTo>
                    <a:pt x="714803" y="1755376"/>
                  </a:lnTo>
                  <a:lnTo>
                    <a:pt x="707454" y="1773119"/>
                  </a:lnTo>
                  <a:lnTo>
                    <a:pt x="709742" y="1778781"/>
                  </a:lnTo>
                  <a:lnTo>
                    <a:pt x="702454" y="1796807"/>
                  </a:lnTo>
                  <a:lnTo>
                    <a:pt x="704682" y="1802186"/>
                  </a:lnTo>
                  <a:lnTo>
                    <a:pt x="697333" y="1819930"/>
                  </a:lnTo>
                  <a:lnTo>
                    <a:pt x="699621" y="1825591"/>
                  </a:lnTo>
                  <a:lnTo>
                    <a:pt x="693842" y="1839885"/>
                  </a:lnTo>
                  <a:lnTo>
                    <a:pt x="697092" y="1847732"/>
                  </a:lnTo>
                  <a:lnTo>
                    <a:pt x="689845" y="1865227"/>
                  </a:lnTo>
                  <a:lnTo>
                    <a:pt x="692031" y="1870503"/>
                  </a:lnTo>
                  <a:lnTo>
                    <a:pt x="684758" y="1888061"/>
                  </a:lnTo>
                  <a:lnTo>
                    <a:pt x="686970" y="1893276"/>
                  </a:lnTo>
                  <a:lnTo>
                    <a:pt x="679340" y="1911258"/>
                  </a:lnTo>
                  <a:lnTo>
                    <a:pt x="681909" y="1917314"/>
                  </a:lnTo>
                  <a:lnTo>
                    <a:pt x="675215" y="1933089"/>
                  </a:lnTo>
                  <a:lnTo>
                    <a:pt x="678114" y="1940086"/>
                  </a:lnTo>
                  <a:lnTo>
                    <a:pt x="671608" y="1955791"/>
                  </a:lnTo>
                  <a:lnTo>
                    <a:pt x="675584" y="1965389"/>
                  </a:lnTo>
                  <a:lnTo>
                    <a:pt x="668288" y="1983004"/>
                  </a:lnTo>
                  <a:lnTo>
                    <a:pt x="670523" y="1988793"/>
                  </a:lnTo>
                  <a:lnTo>
                    <a:pt x="664374" y="2004726"/>
                  </a:lnTo>
                  <a:lnTo>
                    <a:pt x="667993" y="2013463"/>
                  </a:lnTo>
                  <a:lnTo>
                    <a:pt x="661923" y="2028116"/>
                  </a:lnTo>
                  <a:lnTo>
                    <a:pt x="665462" y="2036868"/>
                  </a:lnTo>
                  <a:lnTo>
                    <a:pt x="659423" y="2051803"/>
                  </a:lnTo>
                  <a:lnTo>
                    <a:pt x="662932" y="2060274"/>
                  </a:lnTo>
                  <a:lnTo>
                    <a:pt x="656689" y="2075346"/>
                  </a:lnTo>
                  <a:lnTo>
                    <a:pt x="660402" y="2084311"/>
                  </a:lnTo>
                  <a:lnTo>
                    <a:pt x="654420" y="2098751"/>
                  </a:lnTo>
                  <a:lnTo>
                    <a:pt x="657871" y="2107083"/>
                  </a:lnTo>
                  <a:lnTo>
                    <a:pt x="651104" y="2123421"/>
                  </a:lnTo>
                  <a:lnTo>
                    <a:pt x="655341" y="2133651"/>
                  </a:lnTo>
                  <a:lnTo>
                    <a:pt x="650552" y="2145213"/>
                  </a:lnTo>
                  <a:lnTo>
                    <a:pt x="655341" y="2157057"/>
                  </a:lnTo>
                  <a:lnTo>
                    <a:pt x="649303" y="2171990"/>
                  </a:lnTo>
                  <a:lnTo>
                    <a:pt x="652811" y="2180461"/>
                  </a:lnTo>
                  <a:lnTo>
                    <a:pt x="647882" y="2192361"/>
                  </a:lnTo>
                  <a:lnTo>
                    <a:pt x="652811" y="2205131"/>
                  </a:lnTo>
                  <a:lnTo>
                    <a:pt x="646661" y="2221063"/>
                  </a:lnTo>
                  <a:lnTo>
                    <a:pt x="650281" y="2229802"/>
                  </a:lnTo>
                  <a:lnTo>
                    <a:pt x="645302" y="2241820"/>
                  </a:lnTo>
                  <a:lnTo>
                    <a:pt x="650281" y="2253839"/>
                  </a:lnTo>
                  <a:lnTo>
                    <a:pt x="645040" y="2266490"/>
                  </a:lnTo>
                  <a:lnTo>
                    <a:pt x="650281" y="2279142"/>
                  </a:lnTo>
                  <a:lnTo>
                    <a:pt x="645302" y="2291161"/>
                  </a:lnTo>
                  <a:lnTo>
                    <a:pt x="650281" y="2303180"/>
                  </a:lnTo>
                  <a:cubicBezTo>
                    <a:pt x="650281" y="2317504"/>
                    <a:pt x="638669" y="2329115"/>
                    <a:pt x="624345" y="2329115"/>
                  </a:cubicBezTo>
                  <a:cubicBezTo>
                    <a:pt x="610021" y="2329115"/>
                    <a:pt x="598410" y="2317504"/>
                    <a:pt x="598410" y="2303180"/>
                  </a:cubicBezTo>
                  <a:lnTo>
                    <a:pt x="603388" y="2291161"/>
                  </a:lnTo>
                  <a:lnTo>
                    <a:pt x="598410" y="2279142"/>
                  </a:lnTo>
                  <a:lnTo>
                    <a:pt x="603649" y="2266490"/>
                  </a:lnTo>
                  <a:lnTo>
                    <a:pt x="598410" y="2253839"/>
                  </a:lnTo>
                  <a:lnTo>
                    <a:pt x="603388" y="2241820"/>
                  </a:lnTo>
                  <a:lnTo>
                    <a:pt x="598410" y="2229802"/>
                  </a:lnTo>
                  <a:lnTo>
                    <a:pt x="604649" y="2214739"/>
                  </a:lnTo>
                  <a:lnTo>
                    <a:pt x="600940" y="2205131"/>
                  </a:lnTo>
                  <a:lnTo>
                    <a:pt x="605869" y="2192360"/>
                  </a:lnTo>
                  <a:lnTo>
                    <a:pt x="600940" y="2180461"/>
                  </a:lnTo>
                  <a:lnTo>
                    <a:pt x="607009" y="2165809"/>
                  </a:lnTo>
                  <a:lnTo>
                    <a:pt x="603470" y="2157057"/>
                  </a:lnTo>
                  <a:lnTo>
                    <a:pt x="608259" y="2145213"/>
                  </a:lnTo>
                  <a:lnTo>
                    <a:pt x="603470" y="2133651"/>
                  </a:lnTo>
                  <a:lnTo>
                    <a:pt x="610238" y="2117313"/>
                  </a:lnTo>
                  <a:lnTo>
                    <a:pt x="606001" y="2107083"/>
                  </a:lnTo>
                  <a:lnTo>
                    <a:pt x="611981" y="2092643"/>
                  </a:lnTo>
                  <a:lnTo>
                    <a:pt x="608531" y="2084311"/>
                  </a:lnTo>
                  <a:lnTo>
                    <a:pt x="614774" y="2069238"/>
                  </a:lnTo>
                  <a:lnTo>
                    <a:pt x="611061" y="2060274"/>
                  </a:lnTo>
                  <a:lnTo>
                    <a:pt x="617131" y="2045620"/>
                  </a:lnTo>
                  <a:lnTo>
                    <a:pt x="613591" y="2036868"/>
                  </a:lnTo>
                  <a:lnTo>
                    <a:pt x="619631" y="2021933"/>
                  </a:lnTo>
                  <a:lnTo>
                    <a:pt x="616122" y="2013463"/>
                  </a:lnTo>
                  <a:lnTo>
                    <a:pt x="622361" y="1998401"/>
                  </a:lnTo>
                  <a:lnTo>
                    <a:pt x="618652" y="1988793"/>
                  </a:lnTo>
                  <a:lnTo>
                    <a:pt x="624548" y="1973516"/>
                  </a:lnTo>
                  <a:lnTo>
                    <a:pt x="621182" y="1965389"/>
                  </a:lnTo>
                  <a:lnTo>
                    <a:pt x="628953" y="1946628"/>
                  </a:lnTo>
                  <a:lnTo>
                    <a:pt x="626243" y="1940086"/>
                  </a:lnTo>
                  <a:lnTo>
                    <a:pt x="632266" y="1925545"/>
                  </a:lnTo>
                  <a:lnTo>
                    <a:pt x="628773" y="1917314"/>
                  </a:lnTo>
                  <a:lnTo>
                    <a:pt x="636403" y="1899332"/>
                  </a:lnTo>
                  <a:lnTo>
                    <a:pt x="633833" y="1893276"/>
                  </a:lnTo>
                  <a:cubicBezTo>
                    <a:pt x="633833" y="1886114"/>
                    <a:pt x="636808" y="1879630"/>
                    <a:pt x="641615" y="1874937"/>
                  </a:cubicBezTo>
                  <a:lnTo>
                    <a:pt x="641941" y="1874804"/>
                  </a:lnTo>
                  <a:lnTo>
                    <a:pt x="640160" y="1870503"/>
                  </a:lnTo>
                  <a:lnTo>
                    <a:pt x="646141" y="1856063"/>
                  </a:lnTo>
                  <a:lnTo>
                    <a:pt x="642690" y="1847732"/>
                  </a:lnTo>
                  <a:lnTo>
                    <a:pt x="649781" y="1830612"/>
                  </a:lnTo>
                  <a:lnTo>
                    <a:pt x="647750" y="1825591"/>
                  </a:lnTo>
                  <a:lnTo>
                    <a:pt x="655039" y="1807565"/>
                  </a:lnTo>
                  <a:lnTo>
                    <a:pt x="652811" y="1802186"/>
                  </a:lnTo>
                  <a:lnTo>
                    <a:pt x="660160" y="1784442"/>
                  </a:lnTo>
                  <a:lnTo>
                    <a:pt x="657871" y="1778781"/>
                  </a:lnTo>
                  <a:lnTo>
                    <a:pt x="665160" y="1760755"/>
                  </a:lnTo>
                  <a:lnTo>
                    <a:pt x="662932" y="1755376"/>
                  </a:lnTo>
                  <a:cubicBezTo>
                    <a:pt x="662932" y="1748214"/>
                    <a:pt x="665834" y="1741730"/>
                    <a:pt x="670528" y="1737037"/>
                  </a:cubicBezTo>
                  <a:lnTo>
                    <a:pt x="672580" y="1736186"/>
                  </a:lnTo>
                  <a:lnTo>
                    <a:pt x="670523" y="1731338"/>
                  </a:lnTo>
                  <a:lnTo>
                    <a:pt x="677348" y="1715254"/>
                  </a:lnTo>
                  <a:lnTo>
                    <a:pt x="675583" y="1711096"/>
                  </a:lnTo>
                  <a:cubicBezTo>
                    <a:pt x="675583" y="1703934"/>
                    <a:pt x="678557" y="1697450"/>
                    <a:pt x="683365" y="1692757"/>
                  </a:cubicBezTo>
                  <a:lnTo>
                    <a:pt x="684139" y="1692444"/>
                  </a:lnTo>
                  <a:lnTo>
                    <a:pt x="681909" y="1687058"/>
                  </a:lnTo>
                  <a:cubicBezTo>
                    <a:pt x="681909" y="1679896"/>
                    <a:pt x="684811" y="1673412"/>
                    <a:pt x="689505" y="1668719"/>
                  </a:cubicBezTo>
                  <a:lnTo>
                    <a:pt x="691068" y="1668071"/>
                  </a:lnTo>
                  <a:lnTo>
                    <a:pt x="689499" y="1664286"/>
                  </a:lnTo>
                  <a:lnTo>
                    <a:pt x="696484" y="1647423"/>
                  </a:lnTo>
                  <a:lnTo>
                    <a:pt x="694560" y="1642779"/>
                  </a:lnTo>
                  <a:cubicBezTo>
                    <a:pt x="694560" y="1635617"/>
                    <a:pt x="697462" y="1629133"/>
                    <a:pt x="702156" y="1624440"/>
                  </a:cubicBezTo>
                  <a:lnTo>
                    <a:pt x="703719" y="1623792"/>
                  </a:lnTo>
                  <a:lnTo>
                    <a:pt x="702151" y="1620006"/>
                  </a:lnTo>
                  <a:cubicBezTo>
                    <a:pt x="702151" y="1612844"/>
                    <a:pt x="705053" y="1606361"/>
                    <a:pt x="709747" y="1601667"/>
                  </a:cubicBezTo>
                  <a:lnTo>
                    <a:pt x="710886" y="1601196"/>
                  </a:lnTo>
                  <a:lnTo>
                    <a:pt x="709742" y="1598499"/>
                  </a:lnTo>
                  <a:lnTo>
                    <a:pt x="717156" y="1581024"/>
                  </a:lnTo>
                  <a:lnTo>
                    <a:pt x="714802" y="1575726"/>
                  </a:lnTo>
                  <a:cubicBezTo>
                    <a:pt x="714802" y="1568564"/>
                    <a:pt x="717917" y="1562080"/>
                    <a:pt x="722954" y="1557387"/>
                  </a:cubicBezTo>
                  <a:lnTo>
                    <a:pt x="724692" y="1556716"/>
                  </a:lnTo>
                  <a:lnTo>
                    <a:pt x="723658" y="1554219"/>
                  </a:lnTo>
                  <a:cubicBezTo>
                    <a:pt x="723658" y="1547057"/>
                    <a:pt x="726560" y="1540574"/>
                    <a:pt x="731254" y="1535880"/>
                  </a:cubicBezTo>
                  <a:lnTo>
                    <a:pt x="733003" y="1535155"/>
                  </a:lnTo>
                  <a:lnTo>
                    <a:pt x="731249" y="1530814"/>
                  </a:lnTo>
                  <a:cubicBezTo>
                    <a:pt x="731249" y="1523478"/>
                    <a:pt x="734151" y="1516835"/>
                    <a:pt x="738845" y="1512027"/>
                  </a:cubicBezTo>
                  <a:lnTo>
                    <a:pt x="739607" y="1511705"/>
                  </a:lnTo>
                  <a:lnTo>
                    <a:pt x="738840" y="1509940"/>
                  </a:lnTo>
                  <a:cubicBezTo>
                    <a:pt x="738840" y="1502778"/>
                    <a:pt x="741884" y="1496294"/>
                    <a:pt x="746807" y="1491601"/>
                  </a:cubicBezTo>
                  <a:lnTo>
                    <a:pt x="749949" y="1490359"/>
                  </a:lnTo>
                  <a:lnTo>
                    <a:pt x="748961" y="1487800"/>
                  </a:lnTo>
                  <a:cubicBezTo>
                    <a:pt x="748961" y="1480113"/>
                    <a:pt x="751864" y="1473155"/>
                    <a:pt x="756558" y="1468119"/>
                  </a:cubicBezTo>
                  <a:lnTo>
                    <a:pt x="757430" y="1467730"/>
                  </a:lnTo>
                  <a:lnTo>
                    <a:pt x="756552" y="1465660"/>
                  </a:lnTo>
                  <a:cubicBezTo>
                    <a:pt x="756552" y="1458498"/>
                    <a:pt x="759525" y="1452014"/>
                    <a:pt x="764333" y="1447321"/>
                  </a:cubicBezTo>
                  <a:lnTo>
                    <a:pt x="766138" y="1446591"/>
                  </a:lnTo>
                  <a:lnTo>
                    <a:pt x="765408" y="1444786"/>
                  </a:lnTo>
                  <a:cubicBezTo>
                    <a:pt x="765408" y="1437449"/>
                    <a:pt x="768310" y="1430807"/>
                    <a:pt x="773004" y="1425999"/>
                  </a:cubicBezTo>
                  <a:lnTo>
                    <a:pt x="775887" y="1424776"/>
                  </a:lnTo>
                  <a:lnTo>
                    <a:pt x="775529" y="1423911"/>
                  </a:lnTo>
                  <a:cubicBezTo>
                    <a:pt x="775529" y="1416749"/>
                    <a:pt x="778431" y="1410265"/>
                    <a:pt x="783125" y="1405572"/>
                  </a:cubicBezTo>
                  <a:lnTo>
                    <a:pt x="784385" y="1405049"/>
                  </a:lnTo>
                  <a:lnTo>
                    <a:pt x="783119" y="1401770"/>
                  </a:lnTo>
                  <a:cubicBezTo>
                    <a:pt x="783119" y="1394084"/>
                    <a:pt x="786022" y="1387126"/>
                    <a:pt x="790716" y="1382089"/>
                  </a:cubicBezTo>
                  <a:lnTo>
                    <a:pt x="793718" y="1380754"/>
                  </a:lnTo>
                  <a:lnTo>
                    <a:pt x="793241" y="1379631"/>
                  </a:lnTo>
                  <a:cubicBezTo>
                    <a:pt x="793241" y="1372469"/>
                    <a:pt x="796214" y="1365985"/>
                    <a:pt x="801022" y="1361292"/>
                  </a:cubicBezTo>
                  <a:lnTo>
                    <a:pt x="801758" y="1360994"/>
                  </a:lnTo>
                  <a:lnTo>
                    <a:pt x="800831" y="1358756"/>
                  </a:lnTo>
                  <a:cubicBezTo>
                    <a:pt x="800831" y="1351419"/>
                    <a:pt x="803805" y="1344777"/>
                    <a:pt x="808613" y="1339969"/>
                  </a:cubicBezTo>
                  <a:lnTo>
                    <a:pt x="812428" y="1338389"/>
                  </a:lnTo>
                  <a:lnTo>
                    <a:pt x="812218" y="1337881"/>
                  </a:lnTo>
                  <a:cubicBezTo>
                    <a:pt x="812218" y="1330719"/>
                    <a:pt x="815120" y="1324235"/>
                    <a:pt x="819814" y="1319542"/>
                  </a:cubicBezTo>
                  <a:lnTo>
                    <a:pt x="822855" y="1318282"/>
                  </a:lnTo>
                  <a:lnTo>
                    <a:pt x="822339" y="1317007"/>
                  </a:lnTo>
                  <a:cubicBezTo>
                    <a:pt x="822339" y="1309670"/>
                    <a:pt x="825242" y="1303028"/>
                    <a:pt x="829935" y="1298220"/>
                  </a:cubicBezTo>
                  <a:lnTo>
                    <a:pt x="832818" y="1296996"/>
                  </a:lnTo>
                  <a:lnTo>
                    <a:pt x="832460" y="1296132"/>
                  </a:lnTo>
                  <a:cubicBezTo>
                    <a:pt x="832460" y="1288970"/>
                    <a:pt x="835363" y="1282486"/>
                    <a:pt x="840057" y="1277793"/>
                  </a:cubicBezTo>
                  <a:lnTo>
                    <a:pt x="843108" y="1276528"/>
                  </a:lnTo>
                  <a:lnTo>
                    <a:pt x="842581" y="1275257"/>
                  </a:lnTo>
                  <a:cubicBezTo>
                    <a:pt x="842581" y="1267920"/>
                    <a:pt x="845555" y="1261278"/>
                    <a:pt x="850363" y="1256470"/>
                  </a:cubicBezTo>
                  <a:lnTo>
                    <a:pt x="854283" y="1254846"/>
                  </a:lnTo>
                  <a:lnTo>
                    <a:pt x="861563" y="1236414"/>
                  </a:lnTo>
                  <a:lnTo>
                    <a:pt x="864442" y="1235164"/>
                  </a:lnTo>
                  <a:lnTo>
                    <a:pt x="871685" y="1217251"/>
                  </a:lnTo>
                  <a:lnTo>
                    <a:pt x="874568" y="1216028"/>
                  </a:lnTo>
                  <a:lnTo>
                    <a:pt x="874209" y="1215163"/>
                  </a:lnTo>
                  <a:cubicBezTo>
                    <a:pt x="874209" y="1208001"/>
                    <a:pt x="877112" y="1201517"/>
                    <a:pt x="881806" y="1196824"/>
                  </a:cubicBezTo>
                  <a:lnTo>
                    <a:pt x="884640" y="1195649"/>
                  </a:lnTo>
                  <a:lnTo>
                    <a:pt x="884330" y="1194921"/>
                  </a:lnTo>
                  <a:cubicBezTo>
                    <a:pt x="884330" y="1187759"/>
                    <a:pt x="887304" y="1181275"/>
                    <a:pt x="892112" y="1176582"/>
                  </a:cubicBezTo>
                  <a:lnTo>
                    <a:pt x="896148" y="1174950"/>
                  </a:lnTo>
                  <a:lnTo>
                    <a:pt x="903683" y="1157605"/>
                  </a:lnTo>
                  <a:lnTo>
                    <a:pt x="908387" y="1155748"/>
                  </a:lnTo>
                  <a:lnTo>
                    <a:pt x="908368" y="1155702"/>
                  </a:lnTo>
                  <a:cubicBezTo>
                    <a:pt x="908368" y="1148540"/>
                    <a:pt x="911270" y="1142056"/>
                    <a:pt x="915964" y="1137363"/>
                  </a:cubicBezTo>
                  <a:lnTo>
                    <a:pt x="919255" y="1135999"/>
                  </a:lnTo>
                  <a:lnTo>
                    <a:pt x="918489" y="1134194"/>
                  </a:lnTo>
                  <a:cubicBezTo>
                    <a:pt x="918489" y="1127032"/>
                    <a:pt x="921462" y="1120549"/>
                    <a:pt x="926270" y="1115855"/>
                  </a:cubicBezTo>
                  <a:lnTo>
                    <a:pt x="933952" y="1112749"/>
                  </a:lnTo>
                  <a:lnTo>
                    <a:pt x="940002" y="1098143"/>
                  </a:lnTo>
                  <a:lnTo>
                    <a:pt x="945437" y="1095892"/>
                  </a:lnTo>
                  <a:lnTo>
                    <a:pt x="945057" y="1094975"/>
                  </a:lnTo>
                  <a:cubicBezTo>
                    <a:pt x="945057" y="1087813"/>
                    <a:pt x="947959" y="1081329"/>
                    <a:pt x="952653" y="1076636"/>
                  </a:cubicBezTo>
                  <a:lnTo>
                    <a:pt x="956015" y="1075243"/>
                  </a:lnTo>
                  <a:lnTo>
                    <a:pt x="962774" y="1058924"/>
                  </a:lnTo>
                  <a:lnTo>
                    <a:pt x="969713" y="1056049"/>
                  </a:lnTo>
                  <a:lnTo>
                    <a:pt x="976690" y="1037972"/>
                  </a:lnTo>
                  <a:lnTo>
                    <a:pt x="982923" y="1035202"/>
                  </a:lnTo>
                  <a:lnTo>
                    <a:pt x="989342" y="1019705"/>
                  </a:lnTo>
                  <a:lnTo>
                    <a:pt x="995411" y="1017191"/>
                  </a:lnTo>
                  <a:lnTo>
                    <a:pt x="1001993" y="1000912"/>
                  </a:lnTo>
                  <a:lnTo>
                    <a:pt x="1008387" y="998200"/>
                  </a:lnTo>
                  <a:lnTo>
                    <a:pt x="1014829" y="983016"/>
                  </a:lnTo>
                  <a:lnTo>
                    <a:pt x="1022511" y="979910"/>
                  </a:lnTo>
                  <a:lnTo>
                    <a:pt x="1028561" y="965305"/>
                  </a:lnTo>
                  <a:lnTo>
                    <a:pt x="1033706" y="963173"/>
                  </a:lnTo>
                  <a:lnTo>
                    <a:pt x="1041213" y="944167"/>
                  </a:lnTo>
                  <a:lnTo>
                    <a:pt x="1047544" y="941417"/>
                  </a:lnTo>
                  <a:lnTo>
                    <a:pt x="1054049" y="926085"/>
                  </a:lnTo>
                  <a:lnTo>
                    <a:pt x="1061155" y="923211"/>
                  </a:lnTo>
                  <a:lnTo>
                    <a:pt x="1068151" y="907108"/>
                  </a:lnTo>
                  <a:lnTo>
                    <a:pt x="1077584" y="903383"/>
                  </a:lnTo>
                  <a:lnTo>
                    <a:pt x="1082962" y="889767"/>
                  </a:lnTo>
                  <a:lnTo>
                    <a:pt x="1089490" y="886931"/>
                  </a:lnTo>
                  <a:lnTo>
                    <a:pt x="1095798" y="870974"/>
                  </a:lnTo>
                  <a:lnTo>
                    <a:pt x="1107677" y="865820"/>
                  </a:lnTo>
                  <a:lnTo>
                    <a:pt x="1112060" y="855237"/>
                  </a:lnTo>
                  <a:lnTo>
                    <a:pt x="1118130" y="852723"/>
                  </a:lnTo>
                  <a:lnTo>
                    <a:pt x="1124712" y="836446"/>
                  </a:lnTo>
                  <a:lnTo>
                    <a:pt x="1135671" y="831796"/>
                  </a:lnTo>
                  <a:lnTo>
                    <a:pt x="1141158" y="818549"/>
                  </a:lnTo>
                  <a:lnTo>
                    <a:pt x="1151121" y="814422"/>
                  </a:lnTo>
                  <a:lnTo>
                    <a:pt x="1156340" y="801208"/>
                  </a:lnTo>
                  <a:lnTo>
                    <a:pt x="1163272" y="798196"/>
                  </a:lnTo>
                  <a:lnTo>
                    <a:pt x="1168991" y="784390"/>
                  </a:lnTo>
                  <a:lnTo>
                    <a:pt x="1179989" y="779835"/>
                  </a:lnTo>
                  <a:lnTo>
                    <a:pt x="1185438" y="766678"/>
                  </a:lnTo>
                  <a:lnTo>
                    <a:pt x="1195775" y="762396"/>
                  </a:lnTo>
                  <a:lnTo>
                    <a:pt x="1200620" y="750416"/>
                  </a:lnTo>
                  <a:lnTo>
                    <a:pt x="1210099" y="746393"/>
                  </a:lnTo>
                  <a:lnTo>
                    <a:pt x="1215986" y="732519"/>
                  </a:lnTo>
                  <a:lnTo>
                    <a:pt x="1227966" y="727675"/>
                  </a:lnTo>
                  <a:lnTo>
                    <a:pt x="1232248" y="717337"/>
                  </a:lnTo>
                  <a:lnTo>
                    <a:pt x="1242351" y="713152"/>
                  </a:lnTo>
                  <a:lnTo>
                    <a:pt x="1247429" y="700891"/>
                  </a:lnTo>
                  <a:lnTo>
                    <a:pt x="1257461" y="696735"/>
                  </a:lnTo>
                  <a:lnTo>
                    <a:pt x="1262796" y="683550"/>
                  </a:lnTo>
                  <a:lnTo>
                    <a:pt x="1274306" y="678668"/>
                  </a:lnTo>
                  <a:lnTo>
                    <a:pt x="1279058" y="666917"/>
                  </a:lnTo>
                  <a:lnTo>
                    <a:pt x="1290035" y="662259"/>
                  </a:lnTo>
                  <a:lnTo>
                    <a:pt x="1291998" y="657842"/>
                  </a:lnTo>
                  <a:lnTo>
                    <a:pt x="1277991" y="663381"/>
                  </a:lnTo>
                  <a:lnTo>
                    <a:pt x="1273987" y="673047"/>
                  </a:lnTo>
                  <a:lnTo>
                    <a:pt x="1263159" y="677532"/>
                  </a:lnTo>
                  <a:lnTo>
                    <a:pt x="1258620" y="688228"/>
                  </a:lnTo>
                  <a:lnTo>
                    <a:pt x="1247041" y="692910"/>
                  </a:lnTo>
                  <a:lnTo>
                    <a:pt x="1242359" y="704490"/>
                  </a:lnTo>
                  <a:lnTo>
                    <a:pt x="1232299" y="708758"/>
                  </a:lnTo>
                  <a:lnTo>
                    <a:pt x="1226807" y="722018"/>
                  </a:lnTo>
                  <a:lnTo>
                    <a:pt x="1213548" y="727509"/>
                  </a:lnTo>
                  <a:lnTo>
                    <a:pt x="1209279" y="737569"/>
                  </a:lnTo>
                  <a:lnTo>
                    <a:pt x="1197929" y="742159"/>
                  </a:lnTo>
                  <a:lnTo>
                    <a:pt x="1193018" y="754015"/>
                  </a:lnTo>
                  <a:lnTo>
                    <a:pt x="1182283" y="758462"/>
                  </a:lnTo>
                  <a:lnTo>
                    <a:pt x="1177836" y="769197"/>
                  </a:lnTo>
                  <a:lnTo>
                    <a:pt x="1167208" y="773599"/>
                  </a:lnTo>
                  <a:lnTo>
                    <a:pt x="1161390" y="787989"/>
                  </a:lnTo>
                  <a:lnTo>
                    <a:pt x="1153610" y="791290"/>
                  </a:lnTo>
                  <a:lnTo>
                    <a:pt x="1148369" y="803356"/>
                  </a:lnTo>
                  <a:lnTo>
                    <a:pt x="1139381" y="806906"/>
                  </a:lnTo>
                  <a:lnTo>
                    <a:pt x="1133371" y="821068"/>
                  </a:lnTo>
                  <a:lnTo>
                    <a:pt x="1122765" y="825357"/>
                  </a:lnTo>
                  <a:lnTo>
                    <a:pt x="1117110" y="839676"/>
                  </a:lnTo>
                  <a:lnTo>
                    <a:pt x="1106452" y="844306"/>
                  </a:lnTo>
                  <a:lnTo>
                    <a:pt x="1101928" y="855227"/>
                  </a:lnTo>
                  <a:lnTo>
                    <a:pt x="1095830" y="857753"/>
                  </a:lnTo>
                  <a:lnTo>
                    <a:pt x="1089092" y="874019"/>
                  </a:lnTo>
                  <a:lnTo>
                    <a:pt x="1078411" y="878443"/>
                  </a:lnTo>
                  <a:lnTo>
                    <a:pt x="1072830" y="891916"/>
                  </a:lnTo>
                  <a:lnTo>
                    <a:pt x="1066234" y="894647"/>
                  </a:lnTo>
                  <a:lnTo>
                    <a:pt x="1060179" y="910337"/>
                  </a:lnTo>
                  <a:lnTo>
                    <a:pt x="1050272" y="914741"/>
                  </a:lnTo>
                  <a:lnTo>
                    <a:pt x="1044812" y="928235"/>
                  </a:lnTo>
                  <a:lnTo>
                    <a:pt x="1035969" y="931985"/>
                  </a:lnTo>
                  <a:lnTo>
                    <a:pt x="1031081" y="943787"/>
                  </a:lnTo>
                  <a:lnTo>
                    <a:pt x="1025297" y="946182"/>
                  </a:lnTo>
                  <a:lnTo>
                    <a:pt x="1018429" y="962763"/>
                  </a:lnTo>
                  <a:lnTo>
                    <a:pt x="1009628" y="966409"/>
                  </a:lnTo>
                  <a:lnTo>
                    <a:pt x="1003063" y="982636"/>
                  </a:lnTo>
                  <a:lnTo>
                    <a:pt x="996127" y="985577"/>
                  </a:lnTo>
                  <a:lnTo>
                    <a:pt x="989331" y="1001983"/>
                  </a:lnTo>
                  <a:lnTo>
                    <a:pt x="982916" y="1004641"/>
                  </a:lnTo>
                  <a:lnTo>
                    <a:pt x="976680" y="1019695"/>
                  </a:lnTo>
                  <a:lnTo>
                    <a:pt x="970580" y="1022222"/>
                  </a:lnTo>
                  <a:lnTo>
                    <a:pt x="963843" y="1038486"/>
                  </a:lnTo>
                  <a:lnTo>
                    <a:pt x="956216" y="1041645"/>
                  </a:lnTo>
                  <a:lnTo>
                    <a:pt x="950112" y="1056383"/>
                  </a:lnTo>
                  <a:lnTo>
                    <a:pt x="944678" y="1058634"/>
                  </a:lnTo>
                  <a:lnTo>
                    <a:pt x="937461" y="1077335"/>
                  </a:lnTo>
                  <a:lnTo>
                    <a:pt x="934313" y="1078734"/>
                  </a:lnTo>
                  <a:lnTo>
                    <a:pt x="927155" y="1095602"/>
                  </a:lnTo>
                  <a:lnTo>
                    <a:pt x="919474" y="1098708"/>
                  </a:lnTo>
                  <a:lnTo>
                    <a:pt x="913423" y="1113314"/>
                  </a:lnTo>
                  <a:lnTo>
                    <a:pt x="907988" y="1115565"/>
                  </a:lnTo>
                  <a:lnTo>
                    <a:pt x="908368" y="1116483"/>
                  </a:lnTo>
                  <a:cubicBezTo>
                    <a:pt x="908368" y="1123645"/>
                    <a:pt x="905465" y="1130128"/>
                    <a:pt x="900772" y="1134822"/>
                  </a:cubicBezTo>
                  <a:lnTo>
                    <a:pt x="897411" y="1136214"/>
                  </a:lnTo>
                  <a:lnTo>
                    <a:pt x="890651" y="1152534"/>
                  </a:lnTo>
                  <a:lnTo>
                    <a:pt x="884136" y="1155232"/>
                  </a:lnTo>
                  <a:lnTo>
                    <a:pt x="884330" y="1155702"/>
                  </a:lnTo>
                  <a:cubicBezTo>
                    <a:pt x="884330" y="1162864"/>
                    <a:pt x="881427" y="1169348"/>
                    <a:pt x="876734" y="1174041"/>
                  </a:cubicBezTo>
                  <a:lnTo>
                    <a:pt x="873906" y="1175213"/>
                  </a:lnTo>
                  <a:lnTo>
                    <a:pt x="874209" y="1175944"/>
                  </a:lnTo>
                  <a:cubicBezTo>
                    <a:pt x="874209" y="1183106"/>
                    <a:pt x="871306" y="1189590"/>
                    <a:pt x="866613" y="1194283"/>
                  </a:cubicBezTo>
                  <a:lnTo>
                    <a:pt x="863873" y="1195418"/>
                  </a:lnTo>
                  <a:lnTo>
                    <a:pt x="856122" y="1213260"/>
                  </a:lnTo>
                  <a:lnTo>
                    <a:pt x="851419" y="1215118"/>
                  </a:lnTo>
                  <a:lnTo>
                    <a:pt x="851438" y="1215163"/>
                  </a:lnTo>
                  <a:cubicBezTo>
                    <a:pt x="851438" y="1222325"/>
                    <a:pt x="848463" y="1228809"/>
                    <a:pt x="843656" y="1233502"/>
                  </a:cubicBezTo>
                  <a:lnTo>
                    <a:pt x="839676" y="1235111"/>
                  </a:lnTo>
                  <a:lnTo>
                    <a:pt x="840051" y="1236038"/>
                  </a:lnTo>
                  <a:cubicBezTo>
                    <a:pt x="840051" y="1243375"/>
                    <a:pt x="837148" y="1250016"/>
                    <a:pt x="832455" y="1254824"/>
                  </a:cubicBezTo>
                  <a:lnTo>
                    <a:pt x="829812" y="1255946"/>
                  </a:lnTo>
                  <a:lnTo>
                    <a:pt x="822333" y="1274882"/>
                  </a:lnTo>
                  <a:lnTo>
                    <a:pt x="819454" y="1276133"/>
                  </a:lnTo>
                  <a:lnTo>
                    <a:pt x="812212" y="1294043"/>
                  </a:lnTo>
                  <a:lnTo>
                    <a:pt x="809323" y="1295270"/>
                  </a:lnTo>
                  <a:lnTo>
                    <a:pt x="809689" y="1296132"/>
                  </a:lnTo>
                  <a:cubicBezTo>
                    <a:pt x="809689" y="1303294"/>
                    <a:pt x="806714" y="1309778"/>
                    <a:pt x="801906" y="1314471"/>
                  </a:cubicBezTo>
                  <a:lnTo>
                    <a:pt x="797927" y="1316080"/>
                  </a:lnTo>
                  <a:lnTo>
                    <a:pt x="798302" y="1317007"/>
                  </a:lnTo>
                  <a:cubicBezTo>
                    <a:pt x="798302" y="1324343"/>
                    <a:pt x="795399" y="1330985"/>
                    <a:pt x="790705" y="1335793"/>
                  </a:cubicBezTo>
                  <a:lnTo>
                    <a:pt x="787823" y="1337016"/>
                  </a:lnTo>
                  <a:lnTo>
                    <a:pt x="788181" y="1337881"/>
                  </a:lnTo>
                  <a:cubicBezTo>
                    <a:pt x="788181" y="1345043"/>
                    <a:pt x="785278" y="1351527"/>
                    <a:pt x="780584" y="1356220"/>
                  </a:cubicBezTo>
                  <a:lnTo>
                    <a:pt x="779711" y="1356582"/>
                  </a:lnTo>
                  <a:lnTo>
                    <a:pt x="780590" y="1358756"/>
                  </a:lnTo>
                  <a:cubicBezTo>
                    <a:pt x="780590" y="1366092"/>
                    <a:pt x="777687" y="1372734"/>
                    <a:pt x="772994" y="1377542"/>
                  </a:cubicBezTo>
                  <a:lnTo>
                    <a:pt x="770103" y="1378768"/>
                  </a:lnTo>
                  <a:lnTo>
                    <a:pt x="770469" y="1379631"/>
                  </a:lnTo>
                  <a:cubicBezTo>
                    <a:pt x="770469" y="1386793"/>
                    <a:pt x="767495" y="1393277"/>
                    <a:pt x="762687" y="1397970"/>
                  </a:cubicBezTo>
                  <a:lnTo>
                    <a:pt x="758300" y="1399744"/>
                  </a:lnTo>
                  <a:lnTo>
                    <a:pt x="759082" y="1401770"/>
                  </a:lnTo>
                  <a:cubicBezTo>
                    <a:pt x="759082" y="1409456"/>
                    <a:pt x="756179" y="1416414"/>
                    <a:pt x="751486" y="1421452"/>
                  </a:cubicBezTo>
                  <a:lnTo>
                    <a:pt x="750630" y="1421832"/>
                  </a:lnTo>
                  <a:lnTo>
                    <a:pt x="751491" y="1423911"/>
                  </a:lnTo>
                  <a:cubicBezTo>
                    <a:pt x="751491" y="1431073"/>
                    <a:pt x="748588" y="1437557"/>
                    <a:pt x="743895" y="1442250"/>
                  </a:cubicBezTo>
                  <a:lnTo>
                    <a:pt x="742986" y="1442627"/>
                  </a:lnTo>
                  <a:lnTo>
                    <a:pt x="743901" y="1444786"/>
                  </a:lnTo>
                  <a:cubicBezTo>
                    <a:pt x="743901" y="1452122"/>
                    <a:pt x="740857" y="1458764"/>
                    <a:pt x="735935" y="1463572"/>
                  </a:cubicBezTo>
                  <a:lnTo>
                    <a:pt x="733348" y="1464618"/>
                  </a:lnTo>
                  <a:lnTo>
                    <a:pt x="733780" y="1465660"/>
                  </a:lnTo>
                  <a:cubicBezTo>
                    <a:pt x="733780" y="1472822"/>
                    <a:pt x="730876" y="1479306"/>
                    <a:pt x="726183" y="1483999"/>
                  </a:cubicBezTo>
                  <a:lnTo>
                    <a:pt x="724898" y="1484531"/>
                  </a:lnTo>
                  <a:lnTo>
                    <a:pt x="726190" y="1487800"/>
                  </a:lnTo>
                  <a:cubicBezTo>
                    <a:pt x="726190" y="1495485"/>
                    <a:pt x="723215" y="1502443"/>
                    <a:pt x="718407" y="1507481"/>
                  </a:cubicBezTo>
                  <a:lnTo>
                    <a:pt x="716633" y="1508251"/>
                  </a:lnTo>
                  <a:lnTo>
                    <a:pt x="717333" y="1509940"/>
                  </a:lnTo>
                  <a:cubicBezTo>
                    <a:pt x="717333" y="1517102"/>
                    <a:pt x="714430" y="1523586"/>
                    <a:pt x="709737" y="1528279"/>
                  </a:cubicBezTo>
                  <a:lnTo>
                    <a:pt x="708863" y="1528642"/>
                  </a:lnTo>
                  <a:lnTo>
                    <a:pt x="709742" y="1530814"/>
                  </a:lnTo>
                  <a:cubicBezTo>
                    <a:pt x="709742" y="1538151"/>
                    <a:pt x="706838" y="1544793"/>
                    <a:pt x="702145" y="1549601"/>
                  </a:cubicBezTo>
                  <a:lnTo>
                    <a:pt x="700523" y="1550290"/>
                  </a:lnTo>
                  <a:lnTo>
                    <a:pt x="702151" y="1554219"/>
                  </a:lnTo>
                  <a:cubicBezTo>
                    <a:pt x="702151" y="1561382"/>
                    <a:pt x="699248" y="1567865"/>
                    <a:pt x="694554" y="1572559"/>
                  </a:cubicBezTo>
                  <a:lnTo>
                    <a:pt x="693439" y="1573021"/>
                  </a:lnTo>
                  <a:lnTo>
                    <a:pt x="694560" y="1575726"/>
                  </a:lnTo>
                  <a:cubicBezTo>
                    <a:pt x="694560" y="1582888"/>
                    <a:pt x="691657" y="1589372"/>
                    <a:pt x="686964" y="1594065"/>
                  </a:cubicBezTo>
                  <a:lnTo>
                    <a:pt x="685369" y="1594726"/>
                  </a:lnTo>
                  <a:lnTo>
                    <a:pt x="686970" y="1598499"/>
                  </a:lnTo>
                  <a:cubicBezTo>
                    <a:pt x="686970" y="1605661"/>
                    <a:pt x="683996" y="1612145"/>
                    <a:pt x="679188" y="1616838"/>
                  </a:cubicBezTo>
                  <a:lnTo>
                    <a:pt x="677144" y="1617664"/>
                  </a:lnTo>
                  <a:lnTo>
                    <a:pt x="678114" y="1620006"/>
                  </a:lnTo>
                  <a:lnTo>
                    <a:pt x="670867" y="1637502"/>
                  </a:lnTo>
                  <a:lnTo>
                    <a:pt x="673053" y="1642779"/>
                  </a:lnTo>
                  <a:cubicBezTo>
                    <a:pt x="673053" y="1649941"/>
                    <a:pt x="670150" y="1656425"/>
                    <a:pt x="665457" y="1661118"/>
                  </a:cubicBezTo>
                  <a:lnTo>
                    <a:pt x="664342" y="1661580"/>
                  </a:lnTo>
                  <a:lnTo>
                    <a:pt x="665462" y="1664286"/>
                  </a:lnTo>
                  <a:lnTo>
                    <a:pt x="658216" y="1681781"/>
                  </a:lnTo>
                  <a:lnTo>
                    <a:pt x="660402" y="1687058"/>
                  </a:lnTo>
                  <a:cubicBezTo>
                    <a:pt x="660402" y="1694220"/>
                    <a:pt x="657499" y="1700704"/>
                    <a:pt x="652805" y="1705397"/>
                  </a:cubicBezTo>
                  <a:lnTo>
                    <a:pt x="650795" y="1706230"/>
                  </a:lnTo>
                  <a:lnTo>
                    <a:pt x="652811" y="1711096"/>
                  </a:lnTo>
                  <a:lnTo>
                    <a:pt x="646069" y="1727374"/>
                  </a:lnTo>
                  <a:lnTo>
                    <a:pt x="647751" y="1731338"/>
                  </a:lnTo>
                  <a:lnTo>
                    <a:pt x="640121" y="1749320"/>
                  </a:lnTo>
                  <a:lnTo>
                    <a:pt x="642691" y="1755376"/>
                  </a:lnTo>
                  <a:cubicBezTo>
                    <a:pt x="642691" y="1762538"/>
                    <a:pt x="639717" y="1769022"/>
                    <a:pt x="634909" y="1773715"/>
                  </a:cubicBezTo>
                  <a:lnTo>
                    <a:pt x="634399" y="1773921"/>
                  </a:lnTo>
                  <a:lnTo>
                    <a:pt x="636365" y="1778781"/>
                  </a:lnTo>
                  <a:lnTo>
                    <a:pt x="629077" y="1796807"/>
                  </a:lnTo>
                  <a:lnTo>
                    <a:pt x="631304" y="1802186"/>
                  </a:lnTo>
                  <a:lnTo>
                    <a:pt x="623955" y="1819930"/>
                  </a:lnTo>
                  <a:lnTo>
                    <a:pt x="626243" y="1825591"/>
                  </a:lnTo>
                  <a:lnTo>
                    <a:pt x="619260" y="1842862"/>
                  </a:lnTo>
                  <a:lnTo>
                    <a:pt x="621183" y="1847732"/>
                  </a:lnTo>
                  <a:lnTo>
                    <a:pt x="614109" y="1865643"/>
                  </a:lnTo>
                  <a:lnTo>
                    <a:pt x="616122" y="1870503"/>
                  </a:lnTo>
                  <a:lnTo>
                    <a:pt x="608876" y="1887998"/>
                  </a:lnTo>
                  <a:lnTo>
                    <a:pt x="611062" y="1893276"/>
                  </a:lnTo>
                  <a:lnTo>
                    <a:pt x="604773" y="1908457"/>
                  </a:lnTo>
                  <a:lnTo>
                    <a:pt x="608532" y="1917314"/>
                  </a:lnTo>
                  <a:lnTo>
                    <a:pt x="601170" y="1934663"/>
                  </a:lnTo>
                  <a:lnTo>
                    <a:pt x="603471" y="1940086"/>
                  </a:lnTo>
                  <a:lnTo>
                    <a:pt x="596935" y="1955489"/>
                  </a:lnTo>
                  <a:lnTo>
                    <a:pt x="600941" y="1965389"/>
                  </a:lnTo>
                  <a:lnTo>
                    <a:pt x="594900" y="1980319"/>
                  </a:lnTo>
                  <a:lnTo>
                    <a:pt x="598410" y="1988793"/>
                  </a:lnTo>
                  <a:cubicBezTo>
                    <a:pt x="598410" y="1996479"/>
                    <a:pt x="595294" y="2003437"/>
                    <a:pt x="590258" y="2008474"/>
                  </a:cubicBezTo>
                  <a:lnTo>
                    <a:pt x="590054" y="2008559"/>
                  </a:lnTo>
                  <a:lnTo>
                    <a:pt x="592084" y="2013463"/>
                  </a:lnTo>
                  <a:lnTo>
                    <a:pt x="586016" y="2028116"/>
                  </a:lnTo>
                  <a:lnTo>
                    <a:pt x="589554" y="2036868"/>
                  </a:lnTo>
                  <a:lnTo>
                    <a:pt x="583516" y="2051803"/>
                  </a:lnTo>
                  <a:lnTo>
                    <a:pt x="587024" y="2060274"/>
                  </a:lnTo>
                  <a:lnTo>
                    <a:pt x="580781" y="2075346"/>
                  </a:lnTo>
                  <a:lnTo>
                    <a:pt x="584494" y="2084311"/>
                  </a:lnTo>
                  <a:lnTo>
                    <a:pt x="579666" y="2095967"/>
                  </a:lnTo>
                  <a:lnTo>
                    <a:pt x="584494" y="2107083"/>
                  </a:lnTo>
                  <a:lnTo>
                    <a:pt x="577566" y="2123033"/>
                  </a:lnTo>
                  <a:lnTo>
                    <a:pt x="581963" y="2133651"/>
                  </a:lnTo>
                  <a:lnTo>
                    <a:pt x="575895" y="2148304"/>
                  </a:lnTo>
                  <a:lnTo>
                    <a:pt x="579433" y="2157057"/>
                  </a:lnTo>
                  <a:lnTo>
                    <a:pt x="574532" y="2169177"/>
                  </a:lnTo>
                  <a:lnTo>
                    <a:pt x="579434" y="2180461"/>
                  </a:lnTo>
                  <a:lnTo>
                    <a:pt x="573051" y="2195153"/>
                  </a:lnTo>
                  <a:lnTo>
                    <a:pt x="576903" y="2205131"/>
                  </a:lnTo>
                  <a:lnTo>
                    <a:pt x="571974" y="2217902"/>
                  </a:lnTo>
                  <a:lnTo>
                    <a:pt x="576903" y="2229802"/>
                  </a:lnTo>
                  <a:lnTo>
                    <a:pt x="571806" y="2242106"/>
                  </a:lnTo>
                  <a:lnTo>
                    <a:pt x="576904" y="2253839"/>
                  </a:lnTo>
                  <a:lnTo>
                    <a:pt x="570243" y="2269171"/>
                  </a:lnTo>
                  <a:lnTo>
                    <a:pt x="574373" y="2279142"/>
                  </a:lnTo>
                  <a:lnTo>
                    <a:pt x="569394" y="2291161"/>
                  </a:lnTo>
                  <a:lnTo>
                    <a:pt x="574373" y="2303180"/>
                  </a:lnTo>
                  <a:cubicBezTo>
                    <a:pt x="574373" y="2317504"/>
                    <a:pt x="562761" y="2329115"/>
                    <a:pt x="548437" y="2329115"/>
                  </a:cubicBezTo>
                  <a:cubicBezTo>
                    <a:pt x="534113" y="2329115"/>
                    <a:pt x="522501" y="2317504"/>
                    <a:pt x="522501" y="2303180"/>
                  </a:cubicBezTo>
                  <a:lnTo>
                    <a:pt x="527480" y="2291161"/>
                  </a:lnTo>
                  <a:lnTo>
                    <a:pt x="522501" y="2279142"/>
                  </a:lnTo>
                  <a:lnTo>
                    <a:pt x="527867" y="2266189"/>
                  </a:lnTo>
                  <a:lnTo>
                    <a:pt x="522501" y="2253839"/>
                  </a:lnTo>
                  <a:lnTo>
                    <a:pt x="528894" y="2239125"/>
                  </a:lnTo>
                  <a:lnTo>
                    <a:pt x="525032" y="2229802"/>
                  </a:lnTo>
                  <a:lnTo>
                    <a:pt x="529961" y="2217901"/>
                  </a:lnTo>
                  <a:lnTo>
                    <a:pt x="525032" y="2205131"/>
                  </a:lnTo>
                  <a:lnTo>
                    <a:pt x="530074" y="2192068"/>
                  </a:lnTo>
                  <a:lnTo>
                    <a:pt x="525032" y="2180461"/>
                  </a:lnTo>
                  <a:lnTo>
                    <a:pt x="531244" y="2166162"/>
                  </a:lnTo>
                  <a:lnTo>
                    <a:pt x="527562" y="2157057"/>
                  </a:lnTo>
                  <a:lnTo>
                    <a:pt x="533601" y="2142121"/>
                  </a:lnTo>
                  <a:lnTo>
                    <a:pt x="530092" y="2133651"/>
                  </a:lnTo>
                  <a:lnTo>
                    <a:pt x="535726" y="2120051"/>
                  </a:lnTo>
                  <a:lnTo>
                    <a:pt x="530092" y="2107083"/>
                  </a:lnTo>
                  <a:lnTo>
                    <a:pt x="536216" y="2092986"/>
                  </a:lnTo>
                  <a:lnTo>
                    <a:pt x="532623" y="2084311"/>
                  </a:lnTo>
                  <a:lnTo>
                    <a:pt x="538866" y="2069238"/>
                  </a:lnTo>
                  <a:lnTo>
                    <a:pt x="535153" y="2060274"/>
                  </a:lnTo>
                  <a:lnTo>
                    <a:pt x="541222" y="2045620"/>
                  </a:lnTo>
                  <a:lnTo>
                    <a:pt x="537683" y="2036868"/>
                  </a:lnTo>
                  <a:lnTo>
                    <a:pt x="543721" y="2021934"/>
                  </a:lnTo>
                  <a:lnTo>
                    <a:pt x="540213" y="2013463"/>
                  </a:lnTo>
                  <a:lnTo>
                    <a:pt x="546588" y="1998074"/>
                  </a:lnTo>
                  <a:lnTo>
                    <a:pt x="542744" y="1988793"/>
                  </a:lnTo>
                  <a:lnTo>
                    <a:pt x="550094" y="1971048"/>
                  </a:lnTo>
                  <a:lnTo>
                    <a:pt x="547804" y="1965389"/>
                  </a:lnTo>
                  <a:lnTo>
                    <a:pt x="554279" y="1949383"/>
                  </a:lnTo>
                  <a:lnTo>
                    <a:pt x="550335" y="1940086"/>
                  </a:lnTo>
                  <a:lnTo>
                    <a:pt x="557697" y="1922737"/>
                  </a:lnTo>
                  <a:lnTo>
                    <a:pt x="555396" y="1917314"/>
                  </a:lnTo>
                  <a:lnTo>
                    <a:pt x="562355" y="1900913"/>
                  </a:lnTo>
                  <a:lnTo>
                    <a:pt x="559191" y="1893276"/>
                  </a:lnTo>
                  <a:lnTo>
                    <a:pt x="566437" y="1875781"/>
                  </a:lnTo>
                  <a:lnTo>
                    <a:pt x="564251" y="1870503"/>
                  </a:lnTo>
                  <a:lnTo>
                    <a:pt x="571446" y="1853134"/>
                  </a:lnTo>
                  <a:lnTo>
                    <a:pt x="569312" y="1847732"/>
                  </a:lnTo>
                  <a:lnTo>
                    <a:pt x="576237" y="1830200"/>
                  </a:lnTo>
                  <a:lnTo>
                    <a:pt x="574373" y="1825591"/>
                  </a:lnTo>
                  <a:lnTo>
                    <a:pt x="581661" y="1807565"/>
                  </a:lnTo>
                  <a:lnTo>
                    <a:pt x="579433" y="1802186"/>
                  </a:lnTo>
                  <a:lnTo>
                    <a:pt x="586783" y="1784441"/>
                  </a:lnTo>
                  <a:lnTo>
                    <a:pt x="584494" y="1778781"/>
                  </a:lnTo>
                  <a:lnTo>
                    <a:pt x="591809" y="1760689"/>
                  </a:lnTo>
                  <a:lnTo>
                    <a:pt x="589554" y="1755376"/>
                  </a:lnTo>
                  <a:lnTo>
                    <a:pt x="597184" y="1737394"/>
                  </a:lnTo>
                  <a:lnTo>
                    <a:pt x="594615" y="1731338"/>
                  </a:lnTo>
                  <a:lnTo>
                    <a:pt x="602059" y="1713795"/>
                  </a:lnTo>
                  <a:lnTo>
                    <a:pt x="600941" y="1711096"/>
                  </a:lnTo>
                  <a:cubicBezTo>
                    <a:pt x="600941" y="1703934"/>
                    <a:pt x="603843" y="1697450"/>
                    <a:pt x="608536" y="1692757"/>
                  </a:cubicBezTo>
                  <a:lnTo>
                    <a:pt x="610547" y="1691924"/>
                  </a:lnTo>
                  <a:lnTo>
                    <a:pt x="608531" y="1687058"/>
                  </a:lnTo>
                  <a:lnTo>
                    <a:pt x="615777" y="1669563"/>
                  </a:lnTo>
                  <a:lnTo>
                    <a:pt x="613592" y="1664286"/>
                  </a:lnTo>
                  <a:cubicBezTo>
                    <a:pt x="613592" y="1657124"/>
                    <a:pt x="616495" y="1650640"/>
                    <a:pt x="621188" y="1645947"/>
                  </a:cubicBezTo>
                  <a:lnTo>
                    <a:pt x="622303" y="1645485"/>
                  </a:lnTo>
                  <a:lnTo>
                    <a:pt x="621182" y="1642779"/>
                  </a:lnTo>
                  <a:lnTo>
                    <a:pt x="628429" y="1625284"/>
                  </a:lnTo>
                  <a:lnTo>
                    <a:pt x="626243" y="1620006"/>
                  </a:lnTo>
                  <a:cubicBezTo>
                    <a:pt x="626243" y="1612844"/>
                    <a:pt x="629146" y="1606361"/>
                    <a:pt x="633839" y="1601667"/>
                  </a:cubicBezTo>
                  <a:lnTo>
                    <a:pt x="634979" y="1601196"/>
                  </a:lnTo>
                  <a:lnTo>
                    <a:pt x="633833" y="1598499"/>
                  </a:lnTo>
                  <a:cubicBezTo>
                    <a:pt x="633833" y="1591337"/>
                    <a:pt x="636808" y="1584853"/>
                    <a:pt x="641615" y="1580160"/>
                  </a:cubicBezTo>
                  <a:lnTo>
                    <a:pt x="644108" y="1579152"/>
                  </a:lnTo>
                  <a:lnTo>
                    <a:pt x="642689" y="1575726"/>
                  </a:lnTo>
                  <a:cubicBezTo>
                    <a:pt x="642689" y="1568564"/>
                    <a:pt x="645592" y="1562080"/>
                    <a:pt x="650285" y="1557387"/>
                  </a:cubicBezTo>
                  <a:lnTo>
                    <a:pt x="651400" y="1556925"/>
                  </a:lnTo>
                  <a:lnTo>
                    <a:pt x="650280" y="1554219"/>
                  </a:lnTo>
                  <a:cubicBezTo>
                    <a:pt x="650280" y="1547057"/>
                    <a:pt x="653182" y="1540574"/>
                    <a:pt x="657876" y="1535880"/>
                  </a:cubicBezTo>
                  <a:lnTo>
                    <a:pt x="659625" y="1535155"/>
                  </a:lnTo>
                  <a:lnTo>
                    <a:pt x="657871" y="1530814"/>
                  </a:lnTo>
                  <a:cubicBezTo>
                    <a:pt x="657871" y="1523478"/>
                    <a:pt x="660773" y="1516835"/>
                    <a:pt x="665467" y="1512027"/>
                  </a:cubicBezTo>
                  <a:lnTo>
                    <a:pt x="666199" y="1511717"/>
                  </a:lnTo>
                  <a:lnTo>
                    <a:pt x="665462" y="1509940"/>
                  </a:lnTo>
                  <a:cubicBezTo>
                    <a:pt x="665462" y="1502778"/>
                    <a:pt x="668365" y="1496294"/>
                    <a:pt x="673059" y="1491601"/>
                  </a:cubicBezTo>
                  <a:lnTo>
                    <a:pt x="674345" y="1491068"/>
                  </a:lnTo>
                  <a:lnTo>
                    <a:pt x="673053" y="1487800"/>
                  </a:lnTo>
                  <a:cubicBezTo>
                    <a:pt x="673053" y="1480113"/>
                    <a:pt x="676026" y="1473155"/>
                    <a:pt x="680834" y="1468119"/>
                  </a:cubicBezTo>
                  <a:lnTo>
                    <a:pt x="682608" y="1467349"/>
                  </a:lnTo>
                  <a:lnTo>
                    <a:pt x="681909" y="1465660"/>
                  </a:lnTo>
                  <a:cubicBezTo>
                    <a:pt x="681909" y="1458498"/>
                    <a:pt x="684811" y="1452014"/>
                    <a:pt x="689505" y="1447321"/>
                  </a:cubicBezTo>
                  <a:lnTo>
                    <a:pt x="690414" y="1446944"/>
                  </a:lnTo>
                  <a:lnTo>
                    <a:pt x="689499" y="1444786"/>
                  </a:lnTo>
                  <a:cubicBezTo>
                    <a:pt x="689499" y="1437449"/>
                    <a:pt x="692544" y="1430807"/>
                    <a:pt x="697466" y="1425999"/>
                  </a:cubicBezTo>
                  <a:lnTo>
                    <a:pt x="700053" y="1424952"/>
                  </a:lnTo>
                  <a:lnTo>
                    <a:pt x="699621" y="1423911"/>
                  </a:lnTo>
                  <a:cubicBezTo>
                    <a:pt x="699621" y="1416749"/>
                    <a:pt x="702523" y="1410265"/>
                    <a:pt x="707217" y="1405572"/>
                  </a:cubicBezTo>
                  <a:lnTo>
                    <a:pt x="708477" y="1405049"/>
                  </a:lnTo>
                  <a:lnTo>
                    <a:pt x="707211" y="1401770"/>
                  </a:lnTo>
                  <a:cubicBezTo>
                    <a:pt x="707211" y="1394084"/>
                    <a:pt x="710114" y="1387126"/>
                    <a:pt x="714808" y="1382089"/>
                  </a:cubicBezTo>
                  <a:lnTo>
                    <a:pt x="717810" y="1380754"/>
                  </a:lnTo>
                  <a:lnTo>
                    <a:pt x="717332" y="1379631"/>
                  </a:lnTo>
                  <a:cubicBezTo>
                    <a:pt x="717332" y="1372469"/>
                    <a:pt x="720306" y="1365985"/>
                    <a:pt x="725114" y="1361292"/>
                  </a:cubicBezTo>
                  <a:lnTo>
                    <a:pt x="729094" y="1359682"/>
                  </a:lnTo>
                  <a:lnTo>
                    <a:pt x="728719" y="1358756"/>
                  </a:lnTo>
                  <a:cubicBezTo>
                    <a:pt x="728719" y="1351419"/>
                    <a:pt x="731621" y="1344777"/>
                    <a:pt x="736315" y="1339969"/>
                  </a:cubicBezTo>
                  <a:lnTo>
                    <a:pt x="737046" y="1339659"/>
                  </a:lnTo>
                  <a:lnTo>
                    <a:pt x="736310" y="1337881"/>
                  </a:lnTo>
                  <a:cubicBezTo>
                    <a:pt x="736310" y="1330719"/>
                    <a:pt x="739212" y="1324235"/>
                    <a:pt x="743906" y="1319542"/>
                  </a:cubicBezTo>
                  <a:lnTo>
                    <a:pt x="746947" y="1318282"/>
                  </a:lnTo>
                  <a:lnTo>
                    <a:pt x="746431" y="1317007"/>
                  </a:lnTo>
                  <a:cubicBezTo>
                    <a:pt x="746431" y="1309670"/>
                    <a:pt x="749333" y="1303028"/>
                    <a:pt x="754027" y="1298220"/>
                  </a:cubicBezTo>
                  <a:lnTo>
                    <a:pt x="756918" y="1296993"/>
                  </a:lnTo>
                  <a:lnTo>
                    <a:pt x="756552" y="1296132"/>
                  </a:lnTo>
                  <a:cubicBezTo>
                    <a:pt x="756552" y="1288970"/>
                    <a:pt x="759525" y="1282486"/>
                    <a:pt x="764333" y="1277793"/>
                  </a:cubicBezTo>
                  <a:lnTo>
                    <a:pt x="768312" y="1276184"/>
                  </a:lnTo>
                  <a:lnTo>
                    <a:pt x="767938" y="1275257"/>
                  </a:lnTo>
                  <a:cubicBezTo>
                    <a:pt x="767938" y="1267920"/>
                    <a:pt x="770840" y="1261278"/>
                    <a:pt x="775534" y="1256470"/>
                  </a:cubicBezTo>
                  <a:lnTo>
                    <a:pt x="778177" y="1255349"/>
                  </a:lnTo>
                  <a:lnTo>
                    <a:pt x="785655" y="1236414"/>
                  </a:lnTo>
                  <a:lnTo>
                    <a:pt x="788534" y="1235164"/>
                  </a:lnTo>
                  <a:lnTo>
                    <a:pt x="795776" y="1217251"/>
                  </a:lnTo>
                  <a:lnTo>
                    <a:pt x="798667" y="1216025"/>
                  </a:lnTo>
                  <a:lnTo>
                    <a:pt x="798301" y="1215163"/>
                  </a:lnTo>
                  <a:cubicBezTo>
                    <a:pt x="798301" y="1208001"/>
                    <a:pt x="801275" y="1201517"/>
                    <a:pt x="806082" y="1196824"/>
                  </a:cubicBezTo>
                  <a:lnTo>
                    <a:pt x="809852" y="1195299"/>
                  </a:lnTo>
                  <a:lnTo>
                    <a:pt x="809687" y="1194921"/>
                  </a:lnTo>
                  <a:cubicBezTo>
                    <a:pt x="809687" y="1187759"/>
                    <a:pt x="812731" y="1181275"/>
                    <a:pt x="817654" y="1176582"/>
                  </a:cubicBezTo>
                  <a:lnTo>
                    <a:pt x="822939" y="1174494"/>
                  </a:lnTo>
                  <a:lnTo>
                    <a:pt x="829935" y="1157605"/>
                  </a:lnTo>
                  <a:lnTo>
                    <a:pt x="832762" y="1156434"/>
                  </a:lnTo>
                  <a:lnTo>
                    <a:pt x="832459" y="1155702"/>
                  </a:lnTo>
                  <a:cubicBezTo>
                    <a:pt x="832459" y="1148540"/>
                    <a:pt x="835362" y="1142056"/>
                    <a:pt x="840056" y="1137363"/>
                  </a:cubicBezTo>
                  <a:lnTo>
                    <a:pt x="846571" y="1134664"/>
                  </a:lnTo>
                  <a:lnTo>
                    <a:pt x="846376" y="1134194"/>
                  </a:lnTo>
                  <a:cubicBezTo>
                    <a:pt x="846376" y="1127032"/>
                    <a:pt x="849279" y="1120549"/>
                    <a:pt x="853973" y="1115855"/>
                  </a:cubicBezTo>
                  <a:lnTo>
                    <a:pt x="857334" y="1114462"/>
                  </a:lnTo>
                  <a:lnTo>
                    <a:pt x="864094" y="1098143"/>
                  </a:lnTo>
                  <a:lnTo>
                    <a:pt x="869529" y="1095892"/>
                  </a:lnTo>
                  <a:lnTo>
                    <a:pt x="869149" y="1094975"/>
                  </a:lnTo>
                  <a:cubicBezTo>
                    <a:pt x="869149" y="1087813"/>
                    <a:pt x="872051" y="1081329"/>
                    <a:pt x="876745" y="1076636"/>
                  </a:cubicBezTo>
                  <a:lnTo>
                    <a:pt x="883201" y="1073961"/>
                  </a:lnTo>
                  <a:lnTo>
                    <a:pt x="889581" y="1058924"/>
                  </a:lnTo>
                  <a:lnTo>
                    <a:pt x="893271" y="1057431"/>
                  </a:lnTo>
                  <a:lnTo>
                    <a:pt x="900782" y="1037972"/>
                  </a:lnTo>
                  <a:lnTo>
                    <a:pt x="907014" y="1035202"/>
                  </a:lnTo>
                  <a:lnTo>
                    <a:pt x="913434" y="1019705"/>
                  </a:lnTo>
                  <a:lnTo>
                    <a:pt x="919533" y="1017179"/>
                  </a:lnTo>
                  <a:lnTo>
                    <a:pt x="926270" y="1000912"/>
                  </a:lnTo>
                  <a:lnTo>
                    <a:pt x="933897" y="997753"/>
                  </a:lnTo>
                  <a:lnTo>
                    <a:pt x="940002" y="983016"/>
                  </a:lnTo>
                  <a:lnTo>
                    <a:pt x="946417" y="980359"/>
                  </a:lnTo>
                  <a:lnTo>
                    <a:pt x="952653" y="965305"/>
                  </a:lnTo>
                  <a:lnTo>
                    <a:pt x="957801" y="963172"/>
                  </a:lnTo>
                  <a:lnTo>
                    <a:pt x="965489" y="944167"/>
                  </a:lnTo>
                  <a:lnTo>
                    <a:pt x="976130" y="939655"/>
                  </a:lnTo>
                  <a:lnTo>
                    <a:pt x="981751" y="926085"/>
                  </a:lnTo>
                  <a:lnTo>
                    <a:pt x="987534" y="923689"/>
                  </a:lnTo>
                  <a:lnTo>
                    <a:pt x="994402" y="907108"/>
                  </a:lnTo>
                  <a:lnTo>
                    <a:pt x="1001395" y="904211"/>
                  </a:lnTo>
                  <a:lnTo>
                    <a:pt x="1007239" y="889767"/>
                  </a:lnTo>
                  <a:lnTo>
                    <a:pt x="1018011" y="885199"/>
                  </a:lnTo>
                  <a:lnTo>
                    <a:pt x="1023501" y="870974"/>
                  </a:lnTo>
                  <a:lnTo>
                    <a:pt x="1031018" y="867633"/>
                  </a:lnTo>
                  <a:lnTo>
                    <a:pt x="1036152" y="855237"/>
                  </a:lnTo>
                  <a:lnTo>
                    <a:pt x="1045306" y="851446"/>
                  </a:lnTo>
                  <a:lnTo>
                    <a:pt x="1051519" y="836446"/>
                  </a:lnTo>
                  <a:lnTo>
                    <a:pt x="1059145" y="833287"/>
                  </a:lnTo>
                  <a:lnTo>
                    <a:pt x="1065250" y="818549"/>
                  </a:lnTo>
                  <a:lnTo>
                    <a:pt x="1075213" y="814422"/>
                  </a:lnTo>
                  <a:lnTo>
                    <a:pt x="1080432" y="801208"/>
                  </a:lnTo>
                  <a:lnTo>
                    <a:pt x="1090522" y="796824"/>
                  </a:lnTo>
                  <a:lnTo>
                    <a:pt x="1095798" y="784390"/>
                  </a:lnTo>
                  <a:lnTo>
                    <a:pt x="1103571" y="781247"/>
                  </a:lnTo>
                  <a:lnTo>
                    <a:pt x="1109901" y="766678"/>
                  </a:lnTo>
                  <a:lnTo>
                    <a:pt x="1119701" y="762807"/>
                  </a:lnTo>
                  <a:lnTo>
                    <a:pt x="1124712" y="750416"/>
                  </a:lnTo>
                  <a:lnTo>
                    <a:pt x="1135671" y="745766"/>
                  </a:lnTo>
                  <a:lnTo>
                    <a:pt x="1141158" y="732519"/>
                  </a:lnTo>
                  <a:lnTo>
                    <a:pt x="1151893" y="728072"/>
                  </a:lnTo>
                  <a:lnTo>
                    <a:pt x="1156340" y="717337"/>
                  </a:lnTo>
                  <a:lnTo>
                    <a:pt x="1166517" y="713121"/>
                  </a:lnTo>
                  <a:lnTo>
                    <a:pt x="1171706" y="700891"/>
                  </a:lnTo>
                  <a:lnTo>
                    <a:pt x="1183057" y="696301"/>
                  </a:lnTo>
                  <a:lnTo>
                    <a:pt x="1188339" y="683550"/>
                  </a:lnTo>
                  <a:lnTo>
                    <a:pt x="1201091" y="678267"/>
                  </a:lnTo>
                  <a:lnTo>
                    <a:pt x="1205681" y="666917"/>
                  </a:lnTo>
                  <a:lnTo>
                    <a:pt x="1216469" y="662339"/>
                  </a:lnTo>
                  <a:lnTo>
                    <a:pt x="1221047" y="651550"/>
                  </a:lnTo>
                  <a:lnTo>
                    <a:pt x="1233027" y="646706"/>
                  </a:lnTo>
                  <a:lnTo>
                    <a:pt x="1237309" y="636369"/>
                  </a:lnTo>
                  <a:lnTo>
                    <a:pt x="1247892" y="631985"/>
                  </a:lnTo>
                  <a:lnTo>
                    <a:pt x="1250248" y="626553"/>
                  </a:lnTo>
                  <a:lnTo>
                    <a:pt x="1236010" y="632310"/>
                  </a:lnTo>
                  <a:lnTo>
                    <a:pt x="1232237" y="641419"/>
                  </a:lnTo>
                  <a:lnTo>
                    <a:pt x="1221819" y="645734"/>
                  </a:lnTo>
                  <a:lnTo>
                    <a:pt x="1216870" y="657680"/>
                  </a:lnTo>
                  <a:lnTo>
                    <a:pt x="1204730" y="662710"/>
                  </a:lnTo>
                  <a:lnTo>
                    <a:pt x="1200239" y="673047"/>
                  </a:lnTo>
                  <a:lnTo>
                    <a:pt x="1187023" y="678266"/>
                  </a:lnTo>
                  <a:lnTo>
                    <a:pt x="1182897" y="688228"/>
                  </a:lnTo>
                  <a:lnTo>
                    <a:pt x="1172479" y="692544"/>
                  </a:lnTo>
                  <a:lnTo>
                    <a:pt x="1167530" y="704490"/>
                  </a:lnTo>
                  <a:lnTo>
                    <a:pt x="1156365" y="709115"/>
                  </a:lnTo>
                  <a:lnTo>
                    <a:pt x="1151269" y="722018"/>
                  </a:lnTo>
                  <a:lnTo>
                    <a:pt x="1140519" y="726688"/>
                  </a:lnTo>
                  <a:lnTo>
                    <a:pt x="1135901" y="737569"/>
                  </a:lnTo>
                  <a:lnTo>
                    <a:pt x="1124552" y="742159"/>
                  </a:lnTo>
                  <a:lnTo>
                    <a:pt x="1119640" y="754015"/>
                  </a:lnTo>
                  <a:lnTo>
                    <a:pt x="1108905" y="758462"/>
                  </a:lnTo>
                  <a:lnTo>
                    <a:pt x="1104458" y="769197"/>
                  </a:lnTo>
                  <a:lnTo>
                    <a:pt x="1095306" y="772988"/>
                  </a:lnTo>
                  <a:lnTo>
                    <a:pt x="1089092" y="787989"/>
                  </a:lnTo>
                  <a:lnTo>
                    <a:pt x="1077146" y="792938"/>
                  </a:lnTo>
                  <a:lnTo>
                    <a:pt x="1072830" y="803356"/>
                  </a:lnTo>
                  <a:lnTo>
                    <a:pt x="1063361" y="807279"/>
                  </a:lnTo>
                  <a:lnTo>
                    <a:pt x="1057649" y="821068"/>
                  </a:lnTo>
                  <a:lnTo>
                    <a:pt x="1046771" y="825574"/>
                  </a:lnTo>
                  <a:lnTo>
                    <a:pt x="1041202" y="839676"/>
                  </a:lnTo>
                  <a:lnTo>
                    <a:pt x="1033629" y="842965"/>
                  </a:lnTo>
                  <a:lnTo>
                    <a:pt x="1028550" y="855227"/>
                  </a:lnTo>
                  <a:lnTo>
                    <a:pt x="1019441" y="859000"/>
                  </a:lnTo>
                  <a:lnTo>
                    <a:pt x="1013369" y="874019"/>
                  </a:lnTo>
                  <a:lnTo>
                    <a:pt x="1002409" y="878670"/>
                  </a:lnTo>
                  <a:lnTo>
                    <a:pt x="996922" y="891916"/>
                  </a:lnTo>
                  <a:lnTo>
                    <a:pt x="990326" y="894647"/>
                  </a:lnTo>
                  <a:lnTo>
                    <a:pt x="984271" y="910337"/>
                  </a:lnTo>
                  <a:lnTo>
                    <a:pt x="977344" y="913416"/>
                  </a:lnTo>
                  <a:lnTo>
                    <a:pt x="971063" y="928235"/>
                  </a:lnTo>
                  <a:lnTo>
                    <a:pt x="959710" y="932831"/>
                  </a:lnTo>
                  <a:lnTo>
                    <a:pt x="955172" y="943787"/>
                  </a:lnTo>
                  <a:lnTo>
                    <a:pt x="949389" y="946182"/>
                  </a:lnTo>
                  <a:lnTo>
                    <a:pt x="942521" y="962763"/>
                  </a:lnTo>
                  <a:lnTo>
                    <a:pt x="936759" y="965150"/>
                  </a:lnTo>
                  <a:lnTo>
                    <a:pt x="929685" y="982636"/>
                  </a:lnTo>
                  <a:lnTo>
                    <a:pt x="922749" y="985577"/>
                  </a:lnTo>
                  <a:lnTo>
                    <a:pt x="915954" y="1001983"/>
                  </a:lnTo>
                  <a:lnTo>
                    <a:pt x="909458" y="1004673"/>
                  </a:lnTo>
                  <a:lnTo>
                    <a:pt x="902932" y="1019695"/>
                  </a:lnTo>
                  <a:lnTo>
                    <a:pt x="897280" y="1021928"/>
                  </a:lnTo>
                  <a:lnTo>
                    <a:pt x="890095" y="1038486"/>
                  </a:lnTo>
                  <a:lnTo>
                    <a:pt x="882983" y="1041298"/>
                  </a:lnTo>
                  <a:lnTo>
                    <a:pt x="876734" y="1056383"/>
                  </a:lnTo>
                  <a:lnTo>
                    <a:pt x="871300" y="1058634"/>
                  </a:lnTo>
                  <a:lnTo>
                    <a:pt x="864083" y="1077335"/>
                  </a:lnTo>
                  <a:lnTo>
                    <a:pt x="857851" y="1080105"/>
                  </a:lnTo>
                  <a:lnTo>
                    <a:pt x="851431" y="1095602"/>
                  </a:lnTo>
                  <a:lnTo>
                    <a:pt x="844976" y="1098276"/>
                  </a:lnTo>
                  <a:lnTo>
                    <a:pt x="838595" y="1113314"/>
                  </a:lnTo>
                  <a:lnTo>
                    <a:pt x="834383" y="1115017"/>
                  </a:lnTo>
                  <a:lnTo>
                    <a:pt x="834990" y="1116483"/>
                  </a:lnTo>
                  <a:cubicBezTo>
                    <a:pt x="834990" y="1123645"/>
                    <a:pt x="832087" y="1130128"/>
                    <a:pt x="827394" y="1134822"/>
                  </a:cubicBezTo>
                  <a:lnTo>
                    <a:pt x="820979" y="1137479"/>
                  </a:lnTo>
                  <a:lnTo>
                    <a:pt x="814743" y="1152534"/>
                  </a:lnTo>
                  <a:lnTo>
                    <a:pt x="811452" y="1153897"/>
                  </a:lnTo>
                  <a:lnTo>
                    <a:pt x="812218" y="1155702"/>
                  </a:lnTo>
                  <a:cubicBezTo>
                    <a:pt x="812218" y="1162864"/>
                    <a:pt x="809244" y="1169348"/>
                    <a:pt x="804436" y="1174041"/>
                  </a:cubicBezTo>
                  <a:lnTo>
                    <a:pt x="798013" y="1176638"/>
                  </a:lnTo>
                  <a:lnTo>
                    <a:pt x="790705" y="1194283"/>
                  </a:lnTo>
                  <a:lnTo>
                    <a:pt x="787976" y="1195413"/>
                  </a:lnTo>
                  <a:lnTo>
                    <a:pt x="780584" y="1213260"/>
                  </a:lnTo>
                  <a:lnTo>
                    <a:pt x="777756" y="1214432"/>
                  </a:lnTo>
                  <a:lnTo>
                    <a:pt x="778059" y="1215163"/>
                  </a:lnTo>
                  <a:cubicBezTo>
                    <a:pt x="778059" y="1222325"/>
                    <a:pt x="775156" y="1228809"/>
                    <a:pt x="770463" y="1233502"/>
                  </a:cubicBezTo>
                  <a:lnTo>
                    <a:pt x="765252" y="1235660"/>
                  </a:lnTo>
                  <a:lnTo>
                    <a:pt x="765408" y="1236038"/>
                  </a:lnTo>
                  <a:cubicBezTo>
                    <a:pt x="765408" y="1243375"/>
                    <a:pt x="762434" y="1250016"/>
                    <a:pt x="757626" y="1254824"/>
                  </a:cubicBezTo>
                  <a:lnTo>
                    <a:pt x="753705" y="1256448"/>
                  </a:lnTo>
                  <a:lnTo>
                    <a:pt x="746425" y="1274882"/>
                  </a:lnTo>
                  <a:lnTo>
                    <a:pt x="743546" y="1276133"/>
                  </a:lnTo>
                  <a:lnTo>
                    <a:pt x="736304" y="1294043"/>
                  </a:lnTo>
                  <a:lnTo>
                    <a:pt x="733421" y="1295266"/>
                  </a:lnTo>
                  <a:lnTo>
                    <a:pt x="733780" y="1296132"/>
                  </a:lnTo>
                  <a:cubicBezTo>
                    <a:pt x="733780" y="1303294"/>
                    <a:pt x="730876" y="1309778"/>
                    <a:pt x="726183" y="1314471"/>
                  </a:cubicBezTo>
                  <a:lnTo>
                    <a:pt x="725256" y="1314855"/>
                  </a:lnTo>
                  <a:lnTo>
                    <a:pt x="726189" y="1317007"/>
                  </a:lnTo>
                  <a:cubicBezTo>
                    <a:pt x="726189" y="1324343"/>
                    <a:pt x="723074" y="1330985"/>
                    <a:pt x="718037" y="1335793"/>
                  </a:cubicBezTo>
                  <a:lnTo>
                    <a:pt x="714515" y="1337186"/>
                  </a:lnTo>
                  <a:lnTo>
                    <a:pt x="714803" y="1337881"/>
                  </a:lnTo>
                  <a:cubicBezTo>
                    <a:pt x="714803" y="1345043"/>
                    <a:pt x="711900" y="1351527"/>
                    <a:pt x="707207" y="1356220"/>
                  </a:cubicBezTo>
                  <a:lnTo>
                    <a:pt x="704165" y="1357479"/>
                  </a:lnTo>
                  <a:lnTo>
                    <a:pt x="704682" y="1358756"/>
                  </a:lnTo>
                  <a:cubicBezTo>
                    <a:pt x="704682" y="1366092"/>
                    <a:pt x="701779" y="1372734"/>
                    <a:pt x="697085" y="1377542"/>
                  </a:cubicBezTo>
                  <a:lnTo>
                    <a:pt x="694202" y="1378765"/>
                  </a:lnTo>
                  <a:lnTo>
                    <a:pt x="694561" y="1379631"/>
                  </a:lnTo>
                  <a:cubicBezTo>
                    <a:pt x="694561" y="1386793"/>
                    <a:pt x="691658" y="1393277"/>
                    <a:pt x="686964" y="1397970"/>
                  </a:cubicBezTo>
                  <a:lnTo>
                    <a:pt x="685678" y="1398503"/>
                  </a:lnTo>
                  <a:lnTo>
                    <a:pt x="686970" y="1401770"/>
                  </a:lnTo>
                  <a:cubicBezTo>
                    <a:pt x="686970" y="1409456"/>
                    <a:pt x="683996" y="1416414"/>
                    <a:pt x="679188" y="1421452"/>
                  </a:cubicBezTo>
                  <a:lnTo>
                    <a:pt x="675269" y="1423152"/>
                  </a:lnTo>
                  <a:lnTo>
                    <a:pt x="675583" y="1423911"/>
                  </a:lnTo>
                  <a:cubicBezTo>
                    <a:pt x="675583" y="1431073"/>
                    <a:pt x="672680" y="1437557"/>
                    <a:pt x="667987" y="1442250"/>
                  </a:cubicBezTo>
                  <a:lnTo>
                    <a:pt x="667113" y="1442612"/>
                  </a:lnTo>
                  <a:lnTo>
                    <a:pt x="667993" y="1444786"/>
                  </a:lnTo>
                  <a:cubicBezTo>
                    <a:pt x="667993" y="1452122"/>
                    <a:pt x="665089" y="1458764"/>
                    <a:pt x="660396" y="1463572"/>
                  </a:cubicBezTo>
                  <a:lnTo>
                    <a:pt x="659636" y="1463895"/>
                  </a:lnTo>
                  <a:lnTo>
                    <a:pt x="660403" y="1465660"/>
                  </a:lnTo>
                  <a:cubicBezTo>
                    <a:pt x="660403" y="1472822"/>
                    <a:pt x="657358" y="1479306"/>
                    <a:pt x="652436" y="1483999"/>
                  </a:cubicBezTo>
                  <a:lnTo>
                    <a:pt x="649292" y="1485240"/>
                  </a:lnTo>
                  <a:lnTo>
                    <a:pt x="650281" y="1487800"/>
                  </a:lnTo>
                  <a:cubicBezTo>
                    <a:pt x="650281" y="1495485"/>
                    <a:pt x="647377" y="1502443"/>
                    <a:pt x="642684" y="1507481"/>
                  </a:cubicBezTo>
                  <a:lnTo>
                    <a:pt x="641812" y="1507868"/>
                  </a:lnTo>
                  <a:lnTo>
                    <a:pt x="642691" y="1509940"/>
                  </a:lnTo>
                  <a:cubicBezTo>
                    <a:pt x="642691" y="1517102"/>
                    <a:pt x="639717" y="1523586"/>
                    <a:pt x="634909" y="1528279"/>
                  </a:cubicBezTo>
                  <a:lnTo>
                    <a:pt x="633103" y="1529009"/>
                  </a:lnTo>
                  <a:lnTo>
                    <a:pt x="633833" y="1530814"/>
                  </a:lnTo>
                  <a:cubicBezTo>
                    <a:pt x="633833" y="1538151"/>
                    <a:pt x="630931" y="1544793"/>
                    <a:pt x="626237" y="1549601"/>
                  </a:cubicBezTo>
                  <a:lnTo>
                    <a:pt x="624615" y="1550290"/>
                  </a:lnTo>
                  <a:lnTo>
                    <a:pt x="626243" y="1554219"/>
                  </a:lnTo>
                  <a:cubicBezTo>
                    <a:pt x="626243" y="1561382"/>
                    <a:pt x="623340" y="1567865"/>
                    <a:pt x="618646" y="1572559"/>
                  </a:cubicBezTo>
                  <a:lnTo>
                    <a:pt x="617532" y="1573021"/>
                  </a:lnTo>
                  <a:lnTo>
                    <a:pt x="618653" y="1575726"/>
                  </a:lnTo>
                  <a:cubicBezTo>
                    <a:pt x="618653" y="1582888"/>
                    <a:pt x="615749" y="1589372"/>
                    <a:pt x="611055" y="1594065"/>
                  </a:cubicBezTo>
                  <a:lnTo>
                    <a:pt x="609493" y="1594713"/>
                  </a:lnTo>
                  <a:lnTo>
                    <a:pt x="611062" y="1598499"/>
                  </a:lnTo>
                  <a:lnTo>
                    <a:pt x="604054" y="1615416"/>
                  </a:lnTo>
                  <a:lnTo>
                    <a:pt x="606001" y="1620006"/>
                  </a:lnTo>
                  <a:cubicBezTo>
                    <a:pt x="606001" y="1627169"/>
                    <a:pt x="603028" y="1633652"/>
                    <a:pt x="598220" y="1638346"/>
                  </a:cubicBezTo>
                  <a:lnTo>
                    <a:pt x="596778" y="1638929"/>
                  </a:lnTo>
                  <a:lnTo>
                    <a:pt x="598411" y="1642779"/>
                  </a:lnTo>
                  <a:lnTo>
                    <a:pt x="590669" y="1661025"/>
                  </a:lnTo>
                  <a:lnTo>
                    <a:pt x="592085" y="1664286"/>
                  </a:lnTo>
                  <a:cubicBezTo>
                    <a:pt x="592085" y="1671448"/>
                    <a:pt x="589042" y="1677932"/>
                    <a:pt x="584118" y="1682625"/>
                  </a:cubicBezTo>
                  <a:lnTo>
                    <a:pt x="582863" y="1683121"/>
                  </a:lnTo>
                  <a:lnTo>
                    <a:pt x="584494" y="1687058"/>
                  </a:lnTo>
                  <a:lnTo>
                    <a:pt x="576986" y="1705186"/>
                  </a:lnTo>
                  <a:lnTo>
                    <a:pt x="579433" y="1711096"/>
                  </a:lnTo>
                  <a:cubicBezTo>
                    <a:pt x="579433" y="1718258"/>
                    <a:pt x="576531" y="1724742"/>
                    <a:pt x="571837" y="1729435"/>
                  </a:cubicBezTo>
                  <a:lnTo>
                    <a:pt x="571169" y="1729712"/>
                  </a:lnTo>
                  <a:lnTo>
                    <a:pt x="571842" y="1731338"/>
                  </a:lnTo>
                  <a:lnTo>
                    <a:pt x="564305" y="1749536"/>
                  </a:lnTo>
                  <a:lnTo>
                    <a:pt x="566782" y="1755376"/>
                  </a:lnTo>
                  <a:lnTo>
                    <a:pt x="559316" y="1772972"/>
                  </a:lnTo>
                  <a:lnTo>
                    <a:pt x="561723" y="1778781"/>
                  </a:lnTo>
                  <a:cubicBezTo>
                    <a:pt x="561723" y="1786117"/>
                    <a:pt x="558748" y="1792759"/>
                    <a:pt x="553941" y="1797567"/>
                  </a:cubicBezTo>
                  <a:lnTo>
                    <a:pt x="553550" y="1797729"/>
                  </a:lnTo>
                  <a:lnTo>
                    <a:pt x="555396" y="1802186"/>
                  </a:lnTo>
                  <a:lnTo>
                    <a:pt x="548047" y="1819930"/>
                  </a:lnTo>
                  <a:lnTo>
                    <a:pt x="550335" y="1825591"/>
                  </a:lnTo>
                  <a:lnTo>
                    <a:pt x="543353" y="1842862"/>
                  </a:lnTo>
                  <a:lnTo>
                    <a:pt x="545275" y="1847732"/>
                  </a:lnTo>
                  <a:lnTo>
                    <a:pt x="538201" y="1865643"/>
                  </a:lnTo>
                  <a:lnTo>
                    <a:pt x="540214" y="1870503"/>
                  </a:lnTo>
                  <a:lnTo>
                    <a:pt x="534233" y="1884944"/>
                  </a:lnTo>
                  <a:lnTo>
                    <a:pt x="537684" y="1893276"/>
                  </a:lnTo>
                  <a:lnTo>
                    <a:pt x="530175" y="1911404"/>
                  </a:lnTo>
                  <a:lnTo>
                    <a:pt x="532623" y="1917314"/>
                  </a:lnTo>
                  <a:lnTo>
                    <a:pt x="526642" y="1931754"/>
                  </a:lnTo>
                  <a:lnTo>
                    <a:pt x="530093" y="1940086"/>
                  </a:lnTo>
                  <a:cubicBezTo>
                    <a:pt x="530093" y="1947248"/>
                    <a:pt x="527191" y="1953732"/>
                    <a:pt x="522498" y="1958425"/>
                  </a:cubicBezTo>
                  <a:lnTo>
                    <a:pt x="522256" y="1958525"/>
                  </a:lnTo>
                  <a:lnTo>
                    <a:pt x="525033" y="1965389"/>
                  </a:lnTo>
                  <a:lnTo>
                    <a:pt x="519073" y="1980119"/>
                  </a:lnTo>
                  <a:lnTo>
                    <a:pt x="522502" y="1988793"/>
                  </a:lnTo>
                  <a:lnTo>
                    <a:pt x="516233" y="2004650"/>
                  </a:lnTo>
                  <a:lnTo>
                    <a:pt x="519972" y="2013463"/>
                  </a:lnTo>
                  <a:lnTo>
                    <a:pt x="513699" y="2028246"/>
                  </a:lnTo>
                  <a:lnTo>
                    <a:pt x="517441" y="2036868"/>
                  </a:lnTo>
                  <a:lnTo>
                    <a:pt x="510465" y="2052947"/>
                  </a:lnTo>
                  <a:lnTo>
                    <a:pt x="513647" y="2060274"/>
                  </a:lnTo>
                  <a:lnTo>
                    <a:pt x="507255" y="2074988"/>
                  </a:lnTo>
                  <a:lnTo>
                    <a:pt x="511116" y="2084311"/>
                  </a:lnTo>
                  <a:lnTo>
                    <a:pt x="505135" y="2098751"/>
                  </a:lnTo>
                  <a:lnTo>
                    <a:pt x="508585" y="2107083"/>
                  </a:lnTo>
                  <a:lnTo>
                    <a:pt x="501818" y="2123421"/>
                  </a:lnTo>
                  <a:lnTo>
                    <a:pt x="506055" y="2133651"/>
                  </a:lnTo>
                  <a:lnTo>
                    <a:pt x="499986" y="2148304"/>
                  </a:lnTo>
                  <a:lnTo>
                    <a:pt x="503525" y="2157057"/>
                  </a:lnTo>
                  <a:lnTo>
                    <a:pt x="498736" y="2168900"/>
                  </a:lnTo>
                  <a:lnTo>
                    <a:pt x="503525" y="2180461"/>
                  </a:lnTo>
                  <a:lnTo>
                    <a:pt x="497286" y="2195523"/>
                  </a:lnTo>
                  <a:lnTo>
                    <a:pt x="500995" y="2205131"/>
                  </a:lnTo>
                  <a:lnTo>
                    <a:pt x="496066" y="2217902"/>
                  </a:lnTo>
                  <a:lnTo>
                    <a:pt x="500995" y="2229802"/>
                  </a:lnTo>
                  <a:lnTo>
                    <a:pt x="496016" y="2241820"/>
                  </a:lnTo>
                  <a:lnTo>
                    <a:pt x="500995" y="2253839"/>
                  </a:lnTo>
                  <a:lnTo>
                    <a:pt x="495755" y="2266490"/>
                  </a:lnTo>
                  <a:lnTo>
                    <a:pt x="500995" y="2279142"/>
                  </a:lnTo>
                  <a:lnTo>
                    <a:pt x="496016" y="2291161"/>
                  </a:lnTo>
                  <a:lnTo>
                    <a:pt x="500995" y="2303180"/>
                  </a:lnTo>
                  <a:cubicBezTo>
                    <a:pt x="500995" y="2317504"/>
                    <a:pt x="489383" y="2329115"/>
                    <a:pt x="475059" y="2329115"/>
                  </a:cubicBezTo>
                  <a:cubicBezTo>
                    <a:pt x="460735" y="2329115"/>
                    <a:pt x="449124" y="2317504"/>
                    <a:pt x="449124" y="2303180"/>
                  </a:cubicBezTo>
                  <a:lnTo>
                    <a:pt x="454102" y="2291161"/>
                  </a:lnTo>
                  <a:lnTo>
                    <a:pt x="449124" y="2279142"/>
                  </a:lnTo>
                  <a:lnTo>
                    <a:pt x="454364" y="2266490"/>
                  </a:lnTo>
                  <a:lnTo>
                    <a:pt x="449124" y="2253839"/>
                  </a:lnTo>
                  <a:lnTo>
                    <a:pt x="454102" y="2241820"/>
                  </a:lnTo>
                  <a:lnTo>
                    <a:pt x="449124" y="2229802"/>
                  </a:lnTo>
                  <a:lnTo>
                    <a:pt x="454053" y="2217901"/>
                  </a:lnTo>
                  <a:lnTo>
                    <a:pt x="449124" y="2205131"/>
                  </a:lnTo>
                  <a:lnTo>
                    <a:pt x="455273" y="2189199"/>
                  </a:lnTo>
                  <a:lnTo>
                    <a:pt x="451654" y="2180461"/>
                  </a:lnTo>
                  <a:lnTo>
                    <a:pt x="456443" y="2168900"/>
                  </a:lnTo>
                  <a:lnTo>
                    <a:pt x="451654" y="2157057"/>
                  </a:lnTo>
                  <a:lnTo>
                    <a:pt x="457693" y="2142122"/>
                  </a:lnTo>
                  <a:lnTo>
                    <a:pt x="454184" y="2133651"/>
                  </a:lnTo>
                  <a:lnTo>
                    <a:pt x="460952" y="2117313"/>
                  </a:lnTo>
                  <a:lnTo>
                    <a:pt x="456714" y="2107083"/>
                  </a:lnTo>
                  <a:lnTo>
                    <a:pt x="462695" y="2092643"/>
                  </a:lnTo>
                  <a:lnTo>
                    <a:pt x="459245" y="2084311"/>
                  </a:lnTo>
                  <a:lnTo>
                    <a:pt x="464342" y="2072006"/>
                  </a:lnTo>
                  <a:lnTo>
                    <a:pt x="459245" y="2060274"/>
                  </a:lnTo>
                  <a:lnTo>
                    <a:pt x="465591" y="2045663"/>
                  </a:lnTo>
                  <a:lnTo>
                    <a:pt x="461775" y="2036868"/>
                  </a:lnTo>
                  <a:lnTo>
                    <a:pt x="469355" y="2019400"/>
                  </a:lnTo>
                  <a:lnTo>
                    <a:pt x="466836" y="2013463"/>
                  </a:lnTo>
                  <a:lnTo>
                    <a:pt x="473195" y="1998477"/>
                  </a:lnTo>
                  <a:lnTo>
                    <a:pt x="469366" y="1988793"/>
                  </a:lnTo>
                  <a:lnTo>
                    <a:pt x="475297" y="1973793"/>
                  </a:lnTo>
                  <a:lnTo>
                    <a:pt x="471896" y="1965389"/>
                  </a:lnTo>
                  <a:cubicBezTo>
                    <a:pt x="471896" y="1957877"/>
                    <a:pt x="474870" y="1951077"/>
                    <a:pt x="479678" y="1946155"/>
                  </a:cubicBezTo>
                  <a:lnTo>
                    <a:pt x="480578" y="1945773"/>
                  </a:lnTo>
                  <a:lnTo>
                    <a:pt x="478222" y="1940086"/>
                  </a:lnTo>
                  <a:lnTo>
                    <a:pt x="484203" y="1925646"/>
                  </a:lnTo>
                  <a:lnTo>
                    <a:pt x="480752" y="1917314"/>
                  </a:lnTo>
                  <a:lnTo>
                    <a:pt x="488261" y="1899186"/>
                  </a:lnTo>
                  <a:lnTo>
                    <a:pt x="485813" y="1893276"/>
                  </a:lnTo>
                  <a:lnTo>
                    <a:pt x="491795" y="1878835"/>
                  </a:lnTo>
                  <a:lnTo>
                    <a:pt x="488343" y="1870503"/>
                  </a:lnTo>
                  <a:lnTo>
                    <a:pt x="495538" y="1853134"/>
                  </a:lnTo>
                  <a:lnTo>
                    <a:pt x="493405" y="1847732"/>
                  </a:lnTo>
                  <a:lnTo>
                    <a:pt x="500328" y="1830200"/>
                  </a:lnTo>
                  <a:lnTo>
                    <a:pt x="498464" y="1825591"/>
                  </a:lnTo>
                  <a:lnTo>
                    <a:pt x="505753" y="1807565"/>
                  </a:lnTo>
                  <a:lnTo>
                    <a:pt x="503525" y="1802186"/>
                  </a:lnTo>
                  <a:lnTo>
                    <a:pt x="510903" y="1784375"/>
                  </a:lnTo>
                  <a:lnTo>
                    <a:pt x="508585" y="1778781"/>
                  </a:lnTo>
                  <a:lnTo>
                    <a:pt x="515991" y="1760902"/>
                  </a:lnTo>
                  <a:lnTo>
                    <a:pt x="513647" y="1755376"/>
                  </a:lnTo>
                  <a:cubicBezTo>
                    <a:pt x="513647" y="1748214"/>
                    <a:pt x="516620" y="1741730"/>
                    <a:pt x="521428" y="1737037"/>
                  </a:cubicBezTo>
                  <a:lnTo>
                    <a:pt x="522202" y="1736723"/>
                  </a:lnTo>
                  <a:lnTo>
                    <a:pt x="519971" y="1731338"/>
                  </a:lnTo>
                  <a:cubicBezTo>
                    <a:pt x="519971" y="1724176"/>
                    <a:pt x="522874" y="1717692"/>
                    <a:pt x="527568" y="1712999"/>
                  </a:cubicBezTo>
                  <a:lnTo>
                    <a:pt x="528236" y="1712722"/>
                  </a:lnTo>
                  <a:lnTo>
                    <a:pt x="527563" y="1711096"/>
                  </a:lnTo>
                  <a:lnTo>
                    <a:pt x="535071" y="1692968"/>
                  </a:lnTo>
                  <a:lnTo>
                    <a:pt x="532623" y="1687058"/>
                  </a:lnTo>
                  <a:lnTo>
                    <a:pt x="539922" y="1669437"/>
                  </a:lnTo>
                  <a:lnTo>
                    <a:pt x="537683" y="1664286"/>
                  </a:lnTo>
                  <a:cubicBezTo>
                    <a:pt x="537683" y="1657124"/>
                    <a:pt x="540728" y="1650640"/>
                    <a:pt x="545650" y="1645947"/>
                  </a:cubicBezTo>
                  <a:lnTo>
                    <a:pt x="546480" y="1645619"/>
                  </a:lnTo>
                  <a:lnTo>
                    <a:pt x="545274" y="1642779"/>
                  </a:lnTo>
                  <a:cubicBezTo>
                    <a:pt x="545274" y="1635617"/>
                    <a:pt x="548248" y="1629133"/>
                    <a:pt x="553056" y="1624440"/>
                  </a:cubicBezTo>
                  <a:lnTo>
                    <a:pt x="554499" y="1623856"/>
                  </a:lnTo>
                  <a:lnTo>
                    <a:pt x="552865" y="1620006"/>
                  </a:lnTo>
                  <a:lnTo>
                    <a:pt x="560574" y="1601839"/>
                  </a:lnTo>
                  <a:lnTo>
                    <a:pt x="559190" y="1598499"/>
                  </a:lnTo>
                  <a:cubicBezTo>
                    <a:pt x="559190" y="1591337"/>
                    <a:pt x="562093" y="1584853"/>
                    <a:pt x="566786" y="1580160"/>
                  </a:cubicBezTo>
                  <a:lnTo>
                    <a:pt x="568349" y="1579512"/>
                  </a:lnTo>
                  <a:lnTo>
                    <a:pt x="566782" y="1575726"/>
                  </a:lnTo>
                  <a:cubicBezTo>
                    <a:pt x="566782" y="1568564"/>
                    <a:pt x="569684" y="1562080"/>
                    <a:pt x="574378" y="1557387"/>
                  </a:cubicBezTo>
                  <a:lnTo>
                    <a:pt x="575492" y="1556926"/>
                  </a:lnTo>
                  <a:lnTo>
                    <a:pt x="574372" y="1554219"/>
                  </a:lnTo>
                  <a:cubicBezTo>
                    <a:pt x="574372" y="1547057"/>
                    <a:pt x="577275" y="1540574"/>
                    <a:pt x="581968" y="1535880"/>
                  </a:cubicBezTo>
                  <a:lnTo>
                    <a:pt x="583718" y="1535155"/>
                  </a:lnTo>
                  <a:lnTo>
                    <a:pt x="581963" y="1530814"/>
                  </a:lnTo>
                  <a:cubicBezTo>
                    <a:pt x="581963" y="1523478"/>
                    <a:pt x="584866" y="1516835"/>
                    <a:pt x="589559" y="1512027"/>
                  </a:cubicBezTo>
                  <a:lnTo>
                    <a:pt x="590306" y="1511711"/>
                  </a:lnTo>
                  <a:lnTo>
                    <a:pt x="589554" y="1509940"/>
                  </a:lnTo>
                  <a:cubicBezTo>
                    <a:pt x="589554" y="1502778"/>
                    <a:pt x="592528" y="1496294"/>
                    <a:pt x="597336" y="1491601"/>
                  </a:cubicBezTo>
                  <a:lnTo>
                    <a:pt x="599534" y="1490712"/>
                  </a:lnTo>
                  <a:lnTo>
                    <a:pt x="598410" y="1487800"/>
                  </a:lnTo>
                  <a:cubicBezTo>
                    <a:pt x="598410" y="1480113"/>
                    <a:pt x="601313" y="1473155"/>
                    <a:pt x="606006" y="1468119"/>
                  </a:cubicBezTo>
                  <a:lnTo>
                    <a:pt x="606897" y="1467722"/>
                  </a:lnTo>
                  <a:lnTo>
                    <a:pt x="606001" y="1465660"/>
                  </a:lnTo>
                  <a:cubicBezTo>
                    <a:pt x="606001" y="1458498"/>
                    <a:pt x="609046" y="1452014"/>
                    <a:pt x="613967" y="1447321"/>
                  </a:cubicBezTo>
                  <a:lnTo>
                    <a:pt x="616709" y="1446238"/>
                  </a:lnTo>
                  <a:lnTo>
                    <a:pt x="616122" y="1444786"/>
                  </a:lnTo>
                  <a:cubicBezTo>
                    <a:pt x="616122" y="1437449"/>
                    <a:pt x="619025" y="1430807"/>
                    <a:pt x="623719" y="1425999"/>
                  </a:cubicBezTo>
                  <a:lnTo>
                    <a:pt x="624450" y="1425689"/>
                  </a:lnTo>
                  <a:lnTo>
                    <a:pt x="623713" y="1423911"/>
                  </a:lnTo>
                  <a:cubicBezTo>
                    <a:pt x="623713" y="1416749"/>
                    <a:pt x="626616" y="1410265"/>
                    <a:pt x="631310" y="1405572"/>
                  </a:cubicBezTo>
                  <a:lnTo>
                    <a:pt x="634770" y="1404138"/>
                  </a:lnTo>
                  <a:lnTo>
                    <a:pt x="633834" y="1401770"/>
                  </a:lnTo>
                  <a:cubicBezTo>
                    <a:pt x="633834" y="1394084"/>
                    <a:pt x="636808" y="1387126"/>
                    <a:pt x="641615" y="1382089"/>
                  </a:cubicBezTo>
                  <a:lnTo>
                    <a:pt x="643389" y="1381319"/>
                  </a:lnTo>
                  <a:lnTo>
                    <a:pt x="642690" y="1379631"/>
                  </a:lnTo>
                  <a:cubicBezTo>
                    <a:pt x="642690" y="1372469"/>
                    <a:pt x="645592" y="1365985"/>
                    <a:pt x="650286" y="1361292"/>
                  </a:cubicBezTo>
                  <a:lnTo>
                    <a:pt x="653327" y="1360032"/>
                  </a:lnTo>
                  <a:lnTo>
                    <a:pt x="652811" y="1358756"/>
                  </a:lnTo>
                  <a:cubicBezTo>
                    <a:pt x="652811" y="1351419"/>
                    <a:pt x="655713" y="1344777"/>
                    <a:pt x="660407" y="1339969"/>
                  </a:cubicBezTo>
                  <a:lnTo>
                    <a:pt x="663291" y="1338746"/>
                  </a:lnTo>
                  <a:lnTo>
                    <a:pt x="662932" y="1337881"/>
                  </a:lnTo>
                  <a:cubicBezTo>
                    <a:pt x="662932" y="1330719"/>
                    <a:pt x="665834" y="1324235"/>
                    <a:pt x="670528" y="1319542"/>
                  </a:cubicBezTo>
                  <a:lnTo>
                    <a:pt x="671456" y="1319157"/>
                  </a:lnTo>
                  <a:lnTo>
                    <a:pt x="670523" y="1317007"/>
                  </a:lnTo>
                  <a:cubicBezTo>
                    <a:pt x="670523" y="1309670"/>
                    <a:pt x="673638" y="1303028"/>
                    <a:pt x="678675" y="1298220"/>
                  </a:cubicBezTo>
                  <a:lnTo>
                    <a:pt x="682197" y="1296828"/>
                  </a:lnTo>
                  <a:lnTo>
                    <a:pt x="681909" y="1296132"/>
                  </a:lnTo>
                  <a:cubicBezTo>
                    <a:pt x="681909" y="1288970"/>
                    <a:pt x="684811" y="1282486"/>
                    <a:pt x="689505" y="1277793"/>
                  </a:cubicBezTo>
                  <a:lnTo>
                    <a:pt x="692545" y="1276533"/>
                  </a:lnTo>
                  <a:lnTo>
                    <a:pt x="692030" y="1275257"/>
                  </a:lnTo>
                  <a:cubicBezTo>
                    <a:pt x="692030" y="1267920"/>
                    <a:pt x="694932" y="1261278"/>
                    <a:pt x="699626" y="1256470"/>
                  </a:cubicBezTo>
                  <a:lnTo>
                    <a:pt x="702269" y="1255349"/>
                  </a:lnTo>
                  <a:lnTo>
                    <a:pt x="709747" y="1236414"/>
                  </a:lnTo>
                  <a:lnTo>
                    <a:pt x="712636" y="1235159"/>
                  </a:lnTo>
                  <a:lnTo>
                    <a:pt x="720053" y="1217251"/>
                  </a:lnTo>
                  <a:lnTo>
                    <a:pt x="726414" y="1214616"/>
                  </a:lnTo>
                  <a:lnTo>
                    <a:pt x="733784" y="1196824"/>
                  </a:lnTo>
                  <a:lnTo>
                    <a:pt x="736612" y="1195653"/>
                  </a:lnTo>
                  <a:lnTo>
                    <a:pt x="736309" y="1194921"/>
                  </a:lnTo>
                  <a:cubicBezTo>
                    <a:pt x="736309" y="1187759"/>
                    <a:pt x="739211" y="1181275"/>
                    <a:pt x="743905" y="1176582"/>
                  </a:cubicBezTo>
                  <a:lnTo>
                    <a:pt x="746634" y="1175451"/>
                  </a:lnTo>
                  <a:lnTo>
                    <a:pt x="754027" y="1157605"/>
                  </a:lnTo>
                  <a:lnTo>
                    <a:pt x="759180" y="1155470"/>
                  </a:lnTo>
                  <a:lnTo>
                    <a:pt x="766863" y="1137363"/>
                  </a:lnTo>
                  <a:lnTo>
                    <a:pt x="771075" y="1135660"/>
                  </a:lnTo>
                  <a:lnTo>
                    <a:pt x="770468" y="1134194"/>
                  </a:lnTo>
                  <a:cubicBezTo>
                    <a:pt x="770468" y="1127032"/>
                    <a:pt x="773371" y="1120549"/>
                    <a:pt x="778065" y="1115855"/>
                  </a:cubicBezTo>
                  <a:lnTo>
                    <a:pt x="784480" y="1113198"/>
                  </a:lnTo>
                  <a:lnTo>
                    <a:pt x="790716" y="1098143"/>
                  </a:lnTo>
                  <a:lnTo>
                    <a:pt x="794006" y="1096780"/>
                  </a:lnTo>
                  <a:lnTo>
                    <a:pt x="793241" y="1094975"/>
                  </a:lnTo>
                  <a:cubicBezTo>
                    <a:pt x="793241" y="1087813"/>
                    <a:pt x="796214" y="1081329"/>
                    <a:pt x="801022" y="1076636"/>
                  </a:cubicBezTo>
                  <a:lnTo>
                    <a:pt x="808703" y="1073530"/>
                  </a:lnTo>
                  <a:lnTo>
                    <a:pt x="814753" y="1058924"/>
                  </a:lnTo>
                  <a:lnTo>
                    <a:pt x="820187" y="1056673"/>
                  </a:lnTo>
                  <a:lnTo>
                    <a:pt x="827404" y="1037972"/>
                  </a:lnTo>
                  <a:lnTo>
                    <a:pt x="833637" y="1035202"/>
                  </a:lnTo>
                  <a:lnTo>
                    <a:pt x="840056" y="1019705"/>
                  </a:lnTo>
                  <a:lnTo>
                    <a:pt x="843131" y="1018431"/>
                  </a:lnTo>
                  <a:lnTo>
                    <a:pt x="850732" y="1000912"/>
                  </a:lnTo>
                  <a:lnTo>
                    <a:pt x="857925" y="998069"/>
                  </a:lnTo>
                  <a:lnTo>
                    <a:pt x="864464" y="983016"/>
                  </a:lnTo>
                  <a:lnTo>
                    <a:pt x="873400" y="979487"/>
                  </a:lnTo>
                  <a:lnTo>
                    <a:pt x="879275" y="965305"/>
                  </a:lnTo>
                  <a:lnTo>
                    <a:pt x="884423" y="963172"/>
                  </a:lnTo>
                  <a:lnTo>
                    <a:pt x="892112" y="944167"/>
                  </a:lnTo>
                  <a:lnTo>
                    <a:pt x="899683" y="940957"/>
                  </a:lnTo>
                  <a:lnTo>
                    <a:pt x="905843" y="926085"/>
                  </a:lnTo>
                  <a:lnTo>
                    <a:pt x="911626" y="923689"/>
                  </a:lnTo>
                  <a:lnTo>
                    <a:pt x="918494" y="907108"/>
                  </a:lnTo>
                  <a:lnTo>
                    <a:pt x="925599" y="904165"/>
                  </a:lnTo>
                  <a:lnTo>
                    <a:pt x="931701" y="889767"/>
                  </a:lnTo>
                  <a:lnTo>
                    <a:pt x="941939" y="885623"/>
                  </a:lnTo>
                  <a:lnTo>
                    <a:pt x="947593" y="870974"/>
                  </a:lnTo>
                  <a:lnTo>
                    <a:pt x="955109" y="867633"/>
                  </a:lnTo>
                  <a:lnTo>
                    <a:pt x="960244" y="855237"/>
                  </a:lnTo>
                  <a:lnTo>
                    <a:pt x="970872" y="850835"/>
                  </a:lnTo>
                  <a:lnTo>
                    <a:pt x="976690" y="836446"/>
                  </a:lnTo>
                  <a:lnTo>
                    <a:pt x="986115" y="832447"/>
                  </a:lnTo>
                  <a:lnTo>
                    <a:pt x="991872" y="818549"/>
                  </a:lnTo>
                  <a:lnTo>
                    <a:pt x="998809" y="815675"/>
                  </a:lnTo>
                  <a:lnTo>
                    <a:pt x="1004523" y="801208"/>
                  </a:lnTo>
                  <a:lnTo>
                    <a:pt x="1016085" y="796185"/>
                  </a:lnTo>
                  <a:lnTo>
                    <a:pt x="1020971" y="784390"/>
                  </a:lnTo>
                  <a:lnTo>
                    <a:pt x="1030441" y="780467"/>
                  </a:lnTo>
                  <a:lnTo>
                    <a:pt x="1036152" y="766678"/>
                  </a:lnTo>
                  <a:lnTo>
                    <a:pt x="1046571" y="762362"/>
                  </a:lnTo>
                  <a:lnTo>
                    <a:pt x="1051519" y="750416"/>
                  </a:lnTo>
                  <a:lnTo>
                    <a:pt x="1062199" y="745992"/>
                  </a:lnTo>
                  <a:lnTo>
                    <a:pt x="1067780" y="732519"/>
                  </a:lnTo>
                  <a:lnTo>
                    <a:pt x="1078515" y="728072"/>
                  </a:lnTo>
                  <a:lnTo>
                    <a:pt x="1082962" y="717337"/>
                  </a:lnTo>
                  <a:lnTo>
                    <a:pt x="1093139" y="713121"/>
                  </a:lnTo>
                  <a:lnTo>
                    <a:pt x="1098328" y="700891"/>
                  </a:lnTo>
                  <a:lnTo>
                    <a:pt x="1109531" y="696361"/>
                  </a:lnTo>
                  <a:lnTo>
                    <a:pt x="1114591" y="683550"/>
                  </a:lnTo>
                  <a:lnTo>
                    <a:pt x="1124929" y="679058"/>
                  </a:lnTo>
                  <a:lnTo>
                    <a:pt x="1129957" y="666917"/>
                  </a:lnTo>
                  <a:lnTo>
                    <a:pt x="1141903" y="661969"/>
                  </a:lnTo>
                  <a:lnTo>
                    <a:pt x="1146219" y="651550"/>
                  </a:lnTo>
                  <a:lnTo>
                    <a:pt x="1157141" y="647026"/>
                  </a:lnTo>
                  <a:lnTo>
                    <a:pt x="1161771" y="636369"/>
                  </a:lnTo>
                  <a:lnTo>
                    <a:pt x="1174673" y="631273"/>
                  </a:lnTo>
                  <a:lnTo>
                    <a:pt x="1179297" y="620107"/>
                  </a:lnTo>
                  <a:lnTo>
                    <a:pt x="1191244" y="615159"/>
                  </a:lnTo>
                  <a:lnTo>
                    <a:pt x="1191925" y="613516"/>
                  </a:lnTo>
                  <a:lnTo>
                    <a:pt x="1177868" y="619764"/>
                  </a:lnTo>
                  <a:lnTo>
                    <a:pt x="1175121" y="626237"/>
                  </a:lnTo>
                  <a:lnTo>
                    <a:pt x="1163142" y="631081"/>
                  </a:lnTo>
                  <a:lnTo>
                    <a:pt x="1158860" y="641419"/>
                  </a:lnTo>
                  <a:lnTo>
                    <a:pt x="1145483" y="646960"/>
                  </a:lnTo>
                  <a:lnTo>
                    <a:pt x="1141148" y="657680"/>
                  </a:lnTo>
                  <a:lnTo>
                    <a:pt x="1130358" y="662259"/>
                  </a:lnTo>
                  <a:lnTo>
                    <a:pt x="1125781" y="673047"/>
                  </a:lnTo>
                  <a:lnTo>
                    <a:pt x="1113606" y="677969"/>
                  </a:lnTo>
                  <a:lnTo>
                    <a:pt x="1109149" y="688228"/>
                  </a:lnTo>
                  <a:lnTo>
                    <a:pt x="1096248" y="693324"/>
                  </a:lnTo>
                  <a:lnTo>
                    <a:pt x="1091622" y="704490"/>
                  </a:lnTo>
                  <a:lnTo>
                    <a:pt x="1080456" y="709115"/>
                  </a:lnTo>
                  <a:lnTo>
                    <a:pt x="1075361" y="722018"/>
                  </a:lnTo>
                  <a:lnTo>
                    <a:pt x="1064703" y="726648"/>
                  </a:lnTo>
                  <a:lnTo>
                    <a:pt x="1060179" y="737569"/>
                  </a:lnTo>
                  <a:lnTo>
                    <a:pt x="1050002" y="741785"/>
                  </a:lnTo>
                  <a:lnTo>
                    <a:pt x="1044812" y="754015"/>
                  </a:lnTo>
                  <a:lnTo>
                    <a:pt x="1032832" y="758859"/>
                  </a:lnTo>
                  <a:lnTo>
                    <a:pt x="1028550" y="769197"/>
                  </a:lnTo>
                  <a:lnTo>
                    <a:pt x="1019441" y="772970"/>
                  </a:lnTo>
                  <a:lnTo>
                    <a:pt x="1013369" y="787989"/>
                  </a:lnTo>
                  <a:lnTo>
                    <a:pt x="1001138" y="793179"/>
                  </a:lnTo>
                  <a:lnTo>
                    <a:pt x="996922" y="803356"/>
                  </a:lnTo>
                  <a:lnTo>
                    <a:pt x="987452" y="807279"/>
                  </a:lnTo>
                  <a:lnTo>
                    <a:pt x="981741" y="821068"/>
                  </a:lnTo>
                  <a:lnTo>
                    <a:pt x="975364" y="823710"/>
                  </a:lnTo>
                  <a:lnTo>
                    <a:pt x="968904" y="839676"/>
                  </a:lnTo>
                  <a:lnTo>
                    <a:pt x="956991" y="844727"/>
                  </a:lnTo>
                  <a:lnTo>
                    <a:pt x="952642" y="855227"/>
                  </a:lnTo>
                  <a:lnTo>
                    <a:pt x="943533" y="859000"/>
                  </a:lnTo>
                  <a:lnTo>
                    <a:pt x="937461" y="874019"/>
                  </a:lnTo>
                  <a:lnTo>
                    <a:pt x="931067" y="876732"/>
                  </a:lnTo>
                  <a:lnTo>
                    <a:pt x="924624" y="891916"/>
                  </a:lnTo>
                  <a:lnTo>
                    <a:pt x="913780" y="896300"/>
                  </a:lnTo>
                  <a:lnTo>
                    <a:pt x="908363" y="910337"/>
                  </a:lnTo>
                  <a:lnTo>
                    <a:pt x="901591" y="913347"/>
                  </a:lnTo>
                  <a:lnTo>
                    <a:pt x="895711" y="928235"/>
                  </a:lnTo>
                  <a:lnTo>
                    <a:pt x="887910" y="931624"/>
                  </a:lnTo>
                  <a:lnTo>
                    <a:pt x="882504" y="943787"/>
                  </a:lnTo>
                  <a:lnTo>
                    <a:pt x="872945" y="947476"/>
                  </a:lnTo>
                  <a:lnTo>
                    <a:pt x="866613" y="962763"/>
                  </a:lnTo>
                  <a:lnTo>
                    <a:pt x="860870" y="965142"/>
                  </a:lnTo>
                  <a:lnTo>
                    <a:pt x="853961" y="982636"/>
                  </a:lnTo>
                  <a:lnTo>
                    <a:pt x="848290" y="985100"/>
                  </a:lnTo>
                  <a:lnTo>
                    <a:pt x="841125" y="1001983"/>
                  </a:lnTo>
                  <a:lnTo>
                    <a:pt x="833444" y="1005089"/>
                  </a:lnTo>
                  <a:lnTo>
                    <a:pt x="827394" y="1019695"/>
                  </a:lnTo>
                  <a:lnTo>
                    <a:pt x="821325" y="1022209"/>
                  </a:lnTo>
                  <a:lnTo>
                    <a:pt x="814743" y="1038486"/>
                  </a:lnTo>
                  <a:lnTo>
                    <a:pt x="808349" y="1041199"/>
                  </a:lnTo>
                  <a:lnTo>
                    <a:pt x="801906" y="1056383"/>
                  </a:lnTo>
                  <a:lnTo>
                    <a:pt x="795217" y="1059088"/>
                  </a:lnTo>
                  <a:lnTo>
                    <a:pt x="788174" y="1077335"/>
                  </a:lnTo>
                  <a:lnTo>
                    <a:pt x="781942" y="1080105"/>
                  </a:lnTo>
                  <a:lnTo>
                    <a:pt x="775523" y="1095602"/>
                  </a:lnTo>
                  <a:lnTo>
                    <a:pt x="772138" y="1097004"/>
                  </a:lnTo>
                  <a:lnTo>
                    <a:pt x="765217" y="1113314"/>
                  </a:lnTo>
                  <a:lnTo>
                    <a:pt x="758838" y="1115893"/>
                  </a:lnTo>
                  <a:lnTo>
                    <a:pt x="759082" y="1116483"/>
                  </a:lnTo>
                  <a:cubicBezTo>
                    <a:pt x="759082" y="1123645"/>
                    <a:pt x="756179" y="1130128"/>
                    <a:pt x="751486" y="1134822"/>
                  </a:cubicBezTo>
                  <a:lnTo>
                    <a:pt x="745071" y="1137479"/>
                  </a:lnTo>
                  <a:lnTo>
                    <a:pt x="738835" y="1152534"/>
                  </a:lnTo>
                  <a:lnTo>
                    <a:pt x="735559" y="1153891"/>
                  </a:lnTo>
                  <a:lnTo>
                    <a:pt x="736310" y="1155702"/>
                  </a:lnTo>
                  <a:cubicBezTo>
                    <a:pt x="736310" y="1162864"/>
                    <a:pt x="733407" y="1169348"/>
                    <a:pt x="728713" y="1174041"/>
                  </a:cubicBezTo>
                  <a:lnTo>
                    <a:pt x="725866" y="1175221"/>
                  </a:lnTo>
                  <a:lnTo>
                    <a:pt x="726188" y="1175944"/>
                  </a:lnTo>
                  <a:cubicBezTo>
                    <a:pt x="726188" y="1183106"/>
                    <a:pt x="723073" y="1189590"/>
                    <a:pt x="718036" y="1194283"/>
                  </a:cubicBezTo>
                  <a:lnTo>
                    <a:pt x="711489" y="1196810"/>
                  </a:lnTo>
                  <a:lnTo>
                    <a:pt x="704675" y="1213260"/>
                  </a:lnTo>
                  <a:lnTo>
                    <a:pt x="701848" y="1214432"/>
                  </a:lnTo>
                  <a:lnTo>
                    <a:pt x="702151" y="1215163"/>
                  </a:lnTo>
                  <a:cubicBezTo>
                    <a:pt x="702151" y="1222325"/>
                    <a:pt x="699248" y="1228809"/>
                    <a:pt x="694554" y="1233502"/>
                  </a:cubicBezTo>
                  <a:lnTo>
                    <a:pt x="691513" y="1234761"/>
                  </a:lnTo>
                  <a:lnTo>
                    <a:pt x="692030" y="1236038"/>
                  </a:lnTo>
                  <a:cubicBezTo>
                    <a:pt x="692030" y="1243375"/>
                    <a:pt x="689127" y="1250016"/>
                    <a:pt x="684433" y="1254824"/>
                  </a:cubicBezTo>
                  <a:lnTo>
                    <a:pt x="681788" y="1255947"/>
                  </a:lnTo>
                  <a:lnTo>
                    <a:pt x="674127" y="1274882"/>
                  </a:lnTo>
                  <a:lnTo>
                    <a:pt x="669959" y="1276650"/>
                  </a:lnTo>
                  <a:lnTo>
                    <a:pt x="662926" y="1294043"/>
                  </a:lnTo>
                  <a:lnTo>
                    <a:pt x="660043" y="1295266"/>
                  </a:lnTo>
                  <a:lnTo>
                    <a:pt x="660402" y="1296132"/>
                  </a:lnTo>
                  <a:cubicBezTo>
                    <a:pt x="660402" y="1303294"/>
                    <a:pt x="657499" y="1309778"/>
                    <a:pt x="652805" y="1314471"/>
                  </a:cubicBezTo>
                  <a:lnTo>
                    <a:pt x="649764" y="1315730"/>
                  </a:lnTo>
                  <a:lnTo>
                    <a:pt x="650281" y="1317007"/>
                  </a:lnTo>
                  <a:cubicBezTo>
                    <a:pt x="650281" y="1324343"/>
                    <a:pt x="647377" y="1330985"/>
                    <a:pt x="642684" y="1335793"/>
                  </a:cubicBezTo>
                  <a:lnTo>
                    <a:pt x="639795" y="1337019"/>
                  </a:lnTo>
                  <a:lnTo>
                    <a:pt x="640162" y="1337881"/>
                  </a:lnTo>
                  <a:cubicBezTo>
                    <a:pt x="640162" y="1345043"/>
                    <a:pt x="637188" y="1351527"/>
                    <a:pt x="632380" y="1356220"/>
                  </a:cubicBezTo>
                  <a:lnTo>
                    <a:pt x="628401" y="1357829"/>
                  </a:lnTo>
                  <a:lnTo>
                    <a:pt x="628775" y="1358756"/>
                  </a:lnTo>
                  <a:cubicBezTo>
                    <a:pt x="628775" y="1366092"/>
                    <a:pt x="625871" y="1372734"/>
                    <a:pt x="621178" y="1377542"/>
                  </a:cubicBezTo>
                  <a:lnTo>
                    <a:pt x="620447" y="1377853"/>
                  </a:lnTo>
                  <a:lnTo>
                    <a:pt x="621184" y="1379631"/>
                  </a:lnTo>
                  <a:cubicBezTo>
                    <a:pt x="621184" y="1386793"/>
                    <a:pt x="618281" y="1393277"/>
                    <a:pt x="613588" y="1397970"/>
                  </a:cubicBezTo>
                  <a:lnTo>
                    <a:pt x="610145" y="1399396"/>
                  </a:lnTo>
                  <a:lnTo>
                    <a:pt x="611063" y="1401770"/>
                  </a:lnTo>
                  <a:cubicBezTo>
                    <a:pt x="611063" y="1409456"/>
                    <a:pt x="608159" y="1416414"/>
                    <a:pt x="603466" y="1421452"/>
                  </a:cubicBezTo>
                  <a:lnTo>
                    <a:pt x="602593" y="1421840"/>
                  </a:lnTo>
                  <a:lnTo>
                    <a:pt x="603472" y="1423911"/>
                  </a:lnTo>
                  <a:cubicBezTo>
                    <a:pt x="603472" y="1431073"/>
                    <a:pt x="600498" y="1437557"/>
                    <a:pt x="595691" y="1442250"/>
                  </a:cubicBezTo>
                  <a:lnTo>
                    <a:pt x="591710" y="1443859"/>
                  </a:lnTo>
                  <a:lnTo>
                    <a:pt x="592084" y="1444786"/>
                  </a:lnTo>
                  <a:cubicBezTo>
                    <a:pt x="592084" y="1452122"/>
                    <a:pt x="589182" y="1458764"/>
                    <a:pt x="584489" y="1463572"/>
                  </a:cubicBezTo>
                  <a:lnTo>
                    <a:pt x="583757" y="1463882"/>
                  </a:lnTo>
                  <a:lnTo>
                    <a:pt x="584494" y="1465660"/>
                  </a:lnTo>
                  <a:cubicBezTo>
                    <a:pt x="584494" y="1472822"/>
                    <a:pt x="581591" y="1479306"/>
                    <a:pt x="576898" y="1483999"/>
                  </a:cubicBezTo>
                  <a:lnTo>
                    <a:pt x="575637" y="1484521"/>
                  </a:lnTo>
                  <a:lnTo>
                    <a:pt x="576904" y="1487800"/>
                  </a:lnTo>
                  <a:cubicBezTo>
                    <a:pt x="576904" y="1495485"/>
                    <a:pt x="574000" y="1502443"/>
                    <a:pt x="569307" y="1507481"/>
                  </a:cubicBezTo>
                  <a:lnTo>
                    <a:pt x="568399" y="1507884"/>
                  </a:lnTo>
                  <a:lnTo>
                    <a:pt x="569312" y="1509940"/>
                  </a:lnTo>
                  <a:cubicBezTo>
                    <a:pt x="569312" y="1517102"/>
                    <a:pt x="566197" y="1523586"/>
                    <a:pt x="561160" y="1528279"/>
                  </a:cubicBezTo>
                  <a:lnTo>
                    <a:pt x="558557" y="1529284"/>
                  </a:lnTo>
                  <a:lnTo>
                    <a:pt x="559191" y="1530814"/>
                  </a:lnTo>
                  <a:cubicBezTo>
                    <a:pt x="559191" y="1538151"/>
                    <a:pt x="556217" y="1544793"/>
                    <a:pt x="551410" y="1549601"/>
                  </a:cubicBezTo>
                  <a:lnTo>
                    <a:pt x="548859" y="1550657"/>
                  </a:lnTo>
                  <a:lnTo>
                    <a:pt x="550335" y="1554219"/>
                  </a:lnTo>
                  <a:lnTo>
                    <a:pt x="543305" y="1571191"/>
                  </a:lnTo>
                  <a:lnTo>
                    <a:pt x="545275" y="1575726"/>
                  </a:lnTo>
                  <a:cubicBezTo>
                    <a:pt x="545275" y="1582888"/>
                    <a:pt x="542230" y="1589372"/>
                    <a:pt x="537309" y="1594065"/>
                  </a:cubicBezTo>
                  <a:lnTo>
                    <a:pt x="536053" y="1594561"/>
                  </a:lnTo>
                  <a:lnTo>
                    <a:pt x="537683" y="1598499"/>
                  </a:lnTo>
                  <a:cubicBezTo>
                    <a:pt x="537683" y="1605661"/>
                    <a:pt x="534781" y="1612145"/>
                    <a:pt x="530087" y="1616838"/>
                  </a:cubicBezTo>
                  <a:lnTo>
                    <a:pt x="528972" y="1617300"/>
                  </a:lnTo>
                  <a:lnTo>
                    <a:pt x="530093" y="1620006"/>
                  </a:lnTo>
                  <a:cubicBezTo>
                    <a:pt x="530093" y="1627169"/>
                    <a:pt x="527190" y="1633652"/>
                    <a:pt x="522497" y="1638346"/>
                  </a:cubicBezTo>
                  <a:lnTo>
                    <a:pt x="520902" y="1639006"/>
                  </a:lnTo>
                  <a:lnTo>
                    <a:pt x="522502" y="1642779"/>
                  </a:lnTo>
                  <a:lnTo>
                    <a:pt x="515410" y="1659495"/>
                  </a:lnTo>
                  <a:lnTo>
                    <a:pt x="517442" y="1664286"/>
                  </a:lnTo>
                  <a:cubicBezTo>
                    <a:pt x="517442" y="1671448"/>
                    <a:pt x="514468" y="1677932"/>
                    <a:pt x="509660" y="1682625"/>
                  </a:cubicBezTo>
                  <a:lnTo>
                    <a:pt x="507167" y="1683633"/>
                  </a:lnTo>
                  <a:lnTo>
                    <a:pt x="508585" y="1687058"/>
                  </a:lnTo>
                  <a:lnTo>
                    <a:pt x="501077" y="1705186"/>
                  </a:lnTo>
                  <a:lnTo>
                    <a:pt x="503525" y="1711096"/>
                  </a:lnTo>
                  <a:lnTo>
                    <a:pt x="496803" y="1727326"/>
                  </a:lnTo>
                  <a:lnTo>
                    <a:pt x="498464" y="1731338"/>
                  </a:lnTo>
                  <a:cubicBezTo>
                    <a:pt x="498464" y="1738500"/>
                    <a:pt x="495562" y="1744984"/>
                    <a:pt x="490868" y="1749678"/>
                  </a:cubicBezTo>
                  <a:lnTo>
                    <a:pt x="488859" y="1750510"/>
                  </a:lnTo>
                  <a:lnTo>
                    <a:pt x="490873" y="1755376"/>
                  </a:lnTo>
                  <a:lnTo>
                    <a:pt x="483525" y="1773119"/>
                  </a:lnTo>
                  <a:lnTo>
                    <a:pt x="485813" y="1778781"/>
                  </a:lnTo>
                  <a:lnTo>
                    <a:pt x="478499" y="1796871"/>
                  </a:lnTo>
                  <a:lnTo>
                    <a:pt x="480753" y="1802186"/>
                  </a:lnTo>
                  <a:lnTo>
                    <a:pt x="473287" y="1819782"/>
                  </a:lnTo>
                  <a:lnTo>
                    <a:pt x="475693" y="1825591"/>
                  </a:lnTo>
                  <a:lnTo>
                    <a:pt x="469210" y="1841242"/>
                  </a:lnTo>
                  <a:lnTo>
                    <a:pt x="471898" y="1847732"/>
                  </a:lnTo>
                  <a:lnTo>
                    <a:pt x="464651" y="1865227"/>
                  </a:lnTo>
                  <a:lnTo>
                    <a:pt x="466836" y="1870503"/>
                  </a:lnTo>
                  <a:lnTo>
                    <a:pt x="459590" y="1887998"/>
                  </a:lnTo>
                  <a:lnTo>
                    <a:pt x="461776" y="1893276"/>
                  </a:lnTo>
                  <a:lnTo>
                    <a:pt x="454267" y="1911404"/>
                  </a:lnTo>
                  <a:lnTo>
                    <a:pt x="456715" y="1917314"/>
                  </a:lnTo>
                  <a:lnTo>
                    <a:pt x="450734" y="1931754"/>
                  </a:lnTo>
                  <a:lnTo>
                    <a:pt x="454185" y="1940086"/>
                  </a:lnTo>
                  <a:lnTo>
                    <a:pt x="447680" y="1955791"/>
                  </a:lnTo>
                  <a:lnTo>
                    <a:pt x="451655" y="1965389"/>
                  </a:lnTo>
                  <a:lnTo>
                    <a:pt x="444359" y="1983004"/>
                  </a:lnTo>
                  <a:lnTo>
                    <a:pt x="446593" y="1988793"/>
                  </a:lnTo>
                  <a:lnTo>
                    <a:pt x="440403" y="2004834"/>
                  </a:lnTo>
                  <a:lnTo>
                    <a:pt x="444064" y="2013463"/>
                  </a:lnTo>
                  <a:lnTo>
                    <a:pt x="437878" y="2028042"/>
                  </a:lnTo>
                  <a:lnTo>
                    <a:pt x="441534" y="2036868"/>
                  </a:lnTo>
                  <a:lnTo>
                    <a:pt x="435378" y="2051730"/>
                  </a:lnTo>
                  <a:lnTo>
                    <a:pt x="439003" y="2060274"/>
                  </a:lnTo>
                  <a:lnTo>
                    <a:pt x="432638" y="2075274"/>
                  </a:lnTo>
                  <a:lnTo>
                    <a:pt x="436473" y="2084311"/>
                  </a:lnTo>
                  <a:lnTo>
                    <a:pt x="430377" y="2098679"/>
                  </a:lnTo>
                  <a:lnTo>
                    <a:pt x="433943" y="2107083"/>
                  </a:lnTo>
                  <a:lnTo>
                    <a:pt x="426453" y="2124734"/>
                  </a:lnTo>
                  <a:lnTo>
                    <a:pt x="430147" y="2133651"/>
                  </a:lnTo>
                  <a:lnTo>
                    <a:pt x="425358" y="2145213"/>
                  </a:lnTo>
                  <a:lnTo>
                    <a:pt x="430147" y="2157057"/>
                  </a:lnTo>
                  <a:lnTo>
                    <a:pt x="424109" y="2171991"/>
                  </a:lnTo>
                  <a:lnTo>
                    <a:pt x="427617" y="2180461"/>
                  </a:lnTo>
                  <a:lnTo>
                    <a:pt x="422688" y="2192361"/>
                  </a:lnTo>
                  <a:lnTo>
                    <a:pt x="427617" y="2205131"/>
                  </a:lnTo>
                  <a:lnTo>
                    <a:pt x="421468" y="2221063"/>
                  </a:lnTo>
                  <a:lnTo>
                    <a:pt x="425086" y="2229802"/>
                  </a:lnTo>
                  <a:lnTo>
                    <a:pt x="420108" y="2241820"/>
                  </a:lnTo>
                  <a:lnTo>
                    <a:pt x="425086" y="2253839"/>
                  </a:lnTo>
                  <a:lnTo>
                    <a:pt x="419847" y="2266490"/>
                  </a:lnTo>
                  <a:lnTo>
                    <a:pt x="425086" y="2279142"/>
                  </a:lnTo>
                  <a:lnTo>
                    <a:pt x="420108" y="2291161"/>
                  </a:lnTo>
                  <a:lnTo>
                    <a:pt x="425086" y="2303180"/>
                  </a:lnTo>
                  <a:cubicBezTo>
                    <a:pt x="425086" y="2317504"/>
                    <a:pt x="413475" y="2329115"/>
                    <a:pt x="399151" y="2329115"/>
                  </a:cubicBezTo>
                  <a:cubicBezTo>
                    <a:pt x="384827" y="2329115"/>
                    <a:pt x="373215" y="2317504"/>
                    <a:pt x="373215" y="2303180"/>
                  </a:cubicBezTo>
                  <a:lnTo>
                    <a:pt x="378194" y="2291161"/>
                  </a:lnTo>
                  <a:lnTo>
                    <a:pt x="373215" y="2279142"/>
                  </a:lnTo>
                  <a:lnTo>
                    <a:pt x="378456" y="2266490"/>
                  </a:lnTo>
                  <a:lnTo>
                    <a:pt x="373215" y="2253839"/>
                  </a:lnTo>
                  <a:lnTo>
                    <a:pt x="378194" y="2241820"/>
                  </a:lnTo>
                  <a:lnTo>
                    <a:pt x="373215" y="2229802"/>
                  </a:lnTo>
                  <a:lnTo>
                    <a:pt x="379454" y="2214740"/>
                  </a:lnTo>
                  <a:lnTo>
                    <a:pt x="375746" y="2205131"/>
                  </a:lnTo>
                  <a:lnTo>
                    <a:pt x="380675" y="2192360"/>
                  </a:lnTo>
                  <a:lnTo>
                    <a:pt x="375746" y="2180461"/>
                  </a:lnTo>
                  <a:lnTo>
                    <a:pt x="381815" y="2165809"/>
                  </a:lnTo>
                  <a:lnTo>
                    <a:pt x="378276" y="2157057"/>
                  </a:lnTo>
                  <a:lnTo>
                    <a:pt x="383065" y="2145213"/>
                  </a:lnTo>
                  <a:lnTo>
                    <a:pt x="378276" y="2133651"/>
                  </a:lnTo>
                  <a:lnTo>
                    <a:pt x="385095" y="2117189"/>
                  </a:lnTo>
                  <a:lnTo>
                    <a:pt x="380806" y="2107083"/>
                  </a:lnTo>
                  <a:lnTo>
                    <a:pt x="386903" y="2092715"/>
                  </a:lnTo>
                  <a:lnTo>
                    <a:pt x="383337" y="2084311"/>
                  </a:lnTo>
                  <a:lnTo>
                    <a:pt x="389702" y="2069310"/>
                  </a:lnTo>
                  <a:lnTo>
                    <a:pt x="385867" y="2060274"/>
                  </a:lnTo>
                  <a:lnTo>
                    <a:pt x="392053" y="2045695"/>
                  </a:lnTo>
                  <a:lnTo>
                    <a:pt x="388397" y="2036868"/>
                  </a:lnTo>
                  <a:lnTo>
                    <a:pt x="394553" y="2022007"/>
                  </a:lnTo>
                  <a:lnTo>
                    <a:pt x="390927" y="2013463"/>
                  </a:lnTo>
                  <a:lnTo>
                    <a:pt x="397901" y="1997028"/>
                  </a:lnTo>
                  <a:lnTo>
                    <a:pt x="394722" y="1988793"/>
                  </a:lnTo>
                  <a:lnTo>
                    <a:pt x="400619" y="1973516"/>
                  </a:lnTo>
                  <a:lnTo>
                    <a:pt x="397253" y="1965389"/>
                  </a:lnTo>
                  <a:lnTo>
                    <a:pt x="405024" y="1946627"/>
                  </a:lnTo>
                  <a:lnTo>
                    <a:pt x="402314" y="1940086"/>
                  </a:lnTo>
                  <a:lnTo>
                    <a:pt x="408296" y="1925646"/>
                  </a:lnTo>
                  <a:lnTo>
                    <a:pt x="404844" y="1917314"/>
                  </a:lnTo>
                  <a:lnTo>
                    <a:pt x="412353" y="1899186"/>
                  </a:lnTo>
                  <a:lnTo>
                    <a:pt x="409905" y="1893276"/>
                  </a:lnTo>
                  <a:lnTo>
                    <a:pt x="417151" y="1875781"/>
                  </a:lnTo>
                  <a:lnTo>
                    <a:pt x="414965" y="1870503"/>
                  </a:lnTo>
                  <a:lnTo>
                    <a:pt x="420946" y="1856063"/>
                  </a:lnTo>
                  <a:lnTo>
                    <a:pt x="417496" y="1847732"/>
                  </a:lnTo>
                  <a:lnTo>
                    <a:pt x="424611" y="1830552"/>
                  </a:lnTo>
                  <a:lnTo>
                    <a:pt x="422556" y="1825591"/>
                  </a:lnTo>
                  <a:lnTo>
                    <a:pt x="429962" y="1807712"/>
                  </a:lnTo>
                  <a:lnTo>
                    <a:pt x="427617" y="1802186"/>
                  </a:lnTo>
                  <a:cubicBezTo>
                    <a:pt x="427617" y="1795024"/>
                    <a:pt x="430592" y="1788540"/>
                    <a:pt x="435399" y="1783847"/>
                  </a:cubicBezTo>
                  <a:lnTo>
                    <a:pt x="435907" y="1783641"/>
                  </a:lnTo>
                  <a:lnTo>
                    <a:pt x="433942" y="1778781"/>
                  </a:lnTo>
                  <a:lnTo>
                    <a:pt x="441231" y="1760755"/>
                  </a:lnTo>
                  <a:lnTo>
                    <a:pt x="439003" y="1755376"/>
                  </a:lnTo>
                  <a:cubicBezTo>
                    <a:pt x="439003" y="1748214"/>
                    <a:pt x="441906" y="1741730"/>
                    <a:pt x="446599" y="1737037"/>
                  </a:cubicBezTo>
                  <a:lnTo>
                    <a:pt x="448609" y="1736204"/>
                  </a:lnTo>
                  <a:lnTo>
                    <a:pt x="446593" y="1731338"/>
                  </a:lnTo>
                  <a:lnTo>
                    <a:pt x="453316" y="1715108"/>
                  </a:lnTo>
                  <a:lnTo>
                    <a:pt x="451654" y="1711096"/>
                  </a:lnTo>
                  <a:lnTo>
                    <a:pt x="459163" y="1692968"/>
                  </a:lnTo>
                  <a:lnTo>
                    <a:pt x="456715" y="1687058"/>
                  </a:lnTo>
                  <a:cubicBezTo>
                    <a:pt x="456715" y="1679896"/>
                    <a:pt x="459617" y="1673412"/>
                    <a:pt x="464311" y="1668719"/>
                  </a:cubicBezTo>
                  <a:lnTo>
                    <a:pt x="465906" y="1668058"/>
                  </a:lnTo>
                  <a:lnTo>
                    <a:pt x="464305" y="1664286"/>
                  </a:lnTo>
                  <a:lnTo>
                    <a:pt x="471399" y="1647569"/>
                  </a:lnTo>
                  <a:lnTo>
                    <a:pt x="469366" y="1642779"/>
                  </a:lnTo>
                  <a:cubicBezTo>
                    <a:pt x="469366" y="1635617"/>
                    <a:pt x="472340" y="1629133"/>
                    <a:pt x="477148" y="1624440"/>
                  </a:cubicBezTo>
                  <a:lnTo>
                    <a:pt x="479641" y="1623432"/>
                  </a:lnTo>
                  <a:lnTo>
                    <a:pt x="478222" y="1620006"/>
                  </a:lnTo>
                  <a:cubicBezTo>
                    <a:pt x="478222" y="1612844"/>
                    <a:pt x="481125" y="1606361"/>
                    <a:pt x="485818" y="1601667"/>
                  </a:cubicBezTo>
                  <a:lnTo>
                    <a:pt x="486933" y="1601205"/>
                  </a:lnTo>
                  <a:lnTo>
                    <a:pt x="485813" y="1598499"/>
                  </a:lnTo>
                  <a:lnTo>
                    <a:pt x="493111" y="1580878"/>
                  </a:lnTo>
                  <a:lnTo>
                    <a:pt x="490873" y="1575726"/>
                  </a:lnTo>
                  <a:cubicBezTo>
                    <a:pt x="490873" y="1568564"/>
                    <a:pt x="493918" y="1562080"/>
                    <a:pt x="498840" y="1557387"/>
                  </a:cubicBezTo>
                  <a:lnTo>
                    <a:pt x="499645" y="1557070"/>
                  </a:lnTo>
                  <a:lnTo>
                    <a:pt x="498464" y="1554219"/>
                  </a:lnTo>
                  <a:cubicBezTo>
                    <a:pt x="498464" y="1547057"/>
                    <a:pt x="501366" y="1540574"/>
                    <a:pt x="506060" y="1535880"/>
                  </a:cubicBezTo>
                  <a:lnTo>
                    <a:pt x="507847" y="1535140"/>
                  </a:lnTo>
                  <a:lnTo>
                    <a:pt x="506054" y="1530814"/>
                  </a:lnTo>
                  <a:cubicBezTo>
                    <a:pt x="506054" y="1523478"/>
                    <a:pt x="509029" y="1516835"/>
                    <a:pt x="513836" y="1512027"/>
                  </a:cubicBezTo>
                  <a:lnTo>
                    <a:pt x="514460" y="1511769"/>
                  </a:lnTo>
                  <a:lnTo>
                    <a:pt x="513646" y="1509940"/>
                  </a:lnTo>
                  <a:cubicBezTo>
                    <a:pt x="513646" y="1502778"/>
                    <a:pt x="516761" y="1496294"/>
                    <a:pt x="521798" y="1491601"/>
                  </a:cubicBezTo>
                  <a:lnTo>
                    <a:pt x="525889" y="1490021"/>
                  </a:lnTo>
                  <a:lnTo>
                    <a:pt x="525032" y="1487800"/>
                  </a:lnTo>
                  <a:cubicBezTo>
                    <a:pt x="525032" y="1480113"/>
                    <a:pt x="527935" y="1473155"/>
                    <a:pt x="532628" y="1468119"/>
                  </a:cubicBezTo>
                  <a:lnTo>
                    <a:pt x="533484" y="1467738"/>
                  </a:lnTo>
                  <a:lnTo>
                    <a:pt x="532623" y="1465660"/>
                  </a:lnTo>
                  <a:cubicBezTo>
                    <a:pt x="532623" y="1458498"/>
                    <a:pt x="535526" y="1452014"/>
                    <a:pt x="540219" y="1447321"/>
                  </a:cubicBezTo>
                  <a:lnTo>
                    <a:pt x="541092" y="1446959"/>
                  </a:lnTo>
                  <a:lnTo>
                    <a:pt x="540213" y="1444786"/>
                  </a:lnTo>
                  <a:cubicBezTo>
                    <a:pt x="540213" y="1437449"/>
                    <a:pt x="543117" y="1430807"/>
                    <a:pt x="547810" y="1425999"/>
                  </a:cubicBezTo>
                  <a:lnTo>
                    <a:pt x="550700" y="1424772"/>
                  </a:lnTo>
                  <a:lnTo>
                    <a:pt x="550335" y="1423911"/>
                  </a:lnTo>
                  <a:cubicBezTo>
                    <a:pt x="550335" y="1416749"/>
                    <a:pt x="553309" y="1410265"/>
                    <a:pt x="558117" y="1405572"/>
                  </a:cubicBezTo>
                  <a:lnTo>
                    <a:pt x="560315" y="1404682"/>
                  </a:lnTo>
                  <a:lnTo>
                    <a:pt x="559192" y="1401770"/>
                  </a:lnTo>
                  <a:cubicBezTo>
                    <a:pt x="559192" y="1394084"/>
                    <a:pt x="562095" y="1387126"/>
                    <a:pt x="566788" y="1382089"/>
                  </a:cubicBezTo>
                  <a:lnTo>
                    <a:pt x="569780" y="1380759"/>
                  </a:lnTo>
                  <a:lnTo>
                    <a:pt x="569313" y="1379631"/>
                  </a:lnTo>
                  <a:cubicBezTo>
                    <a:pt x="569313" y="1372469"/>
                    <a:pt x="572216" y="1365985"/>
                    <a:pt x="576909" y="1361292"/>
                  </a:cubicBezTo>
                  <a:lnTo>
                    <a:pt x="577783" y="1360929"/>
                  </a:lnTo>
                  <a:lnTo>
                    <a:pt x="576904" y="1358756"/>
                  </a:lnTo>
                  <a:cubicBezTo>
                    <a:pt x="576904" y="1351419"/>
                    <a:pt x="579807" y="1344777"/>
                    <a:pt x="584500" y="1339969"/>
                  </a:cubicBezTo>
                  <a:lnTo>
                    <a:pt x="587390" y="1338742"/>
                  </a:lnTo>
                  <a:lnTo>
                    <a:pt x="587025" y="1337881"/>
                  </a:lnTo>
                  <a:cubicBezTo>
                    <a:pt x="587025" y="1330719"/>
                    <a:pt x="589998" y="1324235"/>
                    <a:pt x="594806" y="1319542"/>
                  </a:cubicBezTo>
                  <a:lnTo>
                    <a:pt x="598785" y="1317933"/>
                  </a:lnTo>
                  <a:lnTo>
                    <a:pt x="598410" y="1317007"/>
                  </a:lnTo>
                  <a:cubicBezTo>
                    <a:pt x="598410" y="1309670"/>
                    <a:pt x="601314" y="1303028"/>
                    <a:pt x="606007" y="1298220"/>
                  </a:cubicBezTo>
                  <a:lnTo>
                    <a:pt x="608890" y="1296996"/>
                  </a:lnTo>
                  <a:lnTo>
                    <a:pt x="608532" y="1296132"/>
                  </a:lnTo>
                  <a:cubicBezTo>
                    <a:pt x="608532" y="1288970"/>
                    <a:pt x="611435" y="1282486"/>
                    <a:pt x="616128" y="1277793"/>
                  </a:cubicBezTo>
                  <a:lnTo>
                    <a:pt x="619169" y="1276533"/>
                  </a:lnTo>
                  <a:lnTo>
                    <a:pt x="618653" y="1275257"/>
                  </a:lnTo>
                  <a:cubicBezTo>
                    <a:pt x="618653" y="1267920"/>
                    <a:pt x="621556" y="1261278"/>
                    <a:pt x="626250" y="1256470"/>
                  </a:cubicBezTo>
                  <a:lnTo>
                    <a:pt x="628896" y="1255347"/>
                  </a:lnTo>
                  <a:lnTo>
                    <a:pt x="636556" y="1236414"/>
                  </a:lnTo>
                  <a:lnTo>
                    <a:pt x="640722" y="1234647"/>
                  </a:lnTo>
                  <a:lnTo>
                    <a:pt x="647755" y="1217251"/>
                  </a:lnTo>
                  <a:lnTo>
                    <a:pt x="650638" y="1216028"/>
                  </a:lnTo>
                  <a:lnTo>
                    <a:pt x="650280" y="1215163"/>
                  </a:lnTo>
                  <a:cubicBezTo>
                    <a:pt x="650280" y="1208001"/>
                    <a:pt x="653182" y="1201517"/>
                    <a:pt x="657876" y="1196824"/>
                  </a:cubicBezTo>
                  <a:lnTo>
                    <a:pt x="660704" y="1195653"/>
                  </a:lnTo>
                  <a:lnTo>
                    <a:pt x="660401" y="1194921"/>
                  </a:lnTo>
                  <a:cubicBezTo>
                    <a:pt x="660401" y="1187759"/>
                    <a:pt x="663303" y="1181275"/>
                    <a:pt x="667997" y="1176582"/>
                  </a:cubicBezTo>
                  <a:lnTo>
                    <a:pt x="670744" y="1175444"/>
                  </a:lnTo>
                  <a:lnTo>
                    <a:pt x="678674" y="1157605"/>
                  </a:lnTo>
                  <a:lnTo>
                    <a:pt x="684597" y="1155319"/>
                  </a:lnTo>
                  <a:lnTo>
                    <a:pt x="692035" y="1137363"/>
                  </a:lnTo>
                  <a:lnTo>
                    <a:pt x="695311" y="1136006"/>
                  </a:lnTo>
                  <a:lnTo>
                    <a:pt x="694560" y="1134194"/>
                  </a:lnTo>
                  <a:cubicBezTo>
                    <a:pt x="694560" y="1127032"/>
                    <a:pt x="697462" y="1120549"/>
                    <a:pt x="702156" y="1115855"/>
                  </a:cubicBezTo>
                  <a:lnTo>
                    <a:pt x="708572" y="1113198"/>
                  </a:lnTo>
                  <a:lnTo>
                    <a:pt x="714808" y="1098143"/>
                  </a:lnTo>
                  <a:lnTo>
                    <a:pt x="720251" y="1095889"/>
                  </a:lnTo>
                  <a:lnTo>
                    <a:pt x="719863" y="1094975"/>
                  </a:lnTo>
                  <a:cubicBezTo>
                    <a:pt x="719863" y="1087813"/>
                    <a:pt x="722836" y="1081329"/>
                    <a:pt x="727644" y="1076636"/>
                  </a:cubicBezTo>
                  <a:lnTo>
                    <a:pt x="732285" y="1074759"/>
                  </a:lnTo>
                  <a:lnTo>
                    <a:pt x="738845" y="1058924"/>
                  </a:lnTo>
                  <a:lnTo>
                    <a:pt x="744278" y="1056673"/>
                  </a:lnTo>
                  <a:lnTo>
                    <a:pt x="751496" y="1037972"/>
                  </a:lnTo>
                  <a:lnTo>
                    <a:pt x="757763" y="1035186"/>
                  </a:lnTo>
                  <a:lnTo>
                    <a:pt x="764333" y="1019705"/>
                  </a:lnTo>
                  <a:lnTo>
                    <a:pt x="771664" y="1016740"/>
                  </a:lnTo>
                  <a:lnTo>
                    <a:pt x="778065" y="1000912"/>
                  </a:lnTo>
                  <a:lnTo>
                    <a:pt x="784420" y="998216"/>
                  </a:lnTo>
                  <a:lnTo>
                    <a:pt x="790716" y="983016"/>
                  </a:lnTo>
                  <a:lnTo>
                    <a:pt x="797172" y="980342"/>
                  </a:lnTo>
                  <a:lnTo>
                    <a:pt x="803552" y="965305"/>
                  </a:lnTo>
                  <a:lnTo>
                    <a:pt x="809959" y="962715"/>
                  </a:lnTo>
                  <a:lnTo>
                    <a:pt x="817283" y="944167"/>
                  </a:lnTo>
                  <a:lnTo>
                    <a:pt x="823577" y="941433"/>
                  </a:lnTo>
                  <a:lnTo>
                    <a:pt x="829935" y="926085"/>
                  </a:lnTo>
                  <a:lnTo>
                    <a:pt x="835783" y="923662"/>
                  </a:lnTo>
                  <a:lnTo>
                    <a:pt x="843141" y="907108"/>
                  </a:lnTo>
                  <a:lnTo>
                    <a:pt x="853811" y="902990"/>
                  </a:lnTo>
                  <a:lnTo>
                    <a:pt x="859033" y="889767"/>
                  </a:lnTo>
                  <a:lnTo>
                    <a:pt x="865519" y="886949"/>
                  </a:lnTo>
                  <a:lnTo>
                    <a:pt x="871685" y="870974"/>
                  </a:lnTo>
                  <a:lnTo>
                    <a:pt x="882394" y="866214"/>
                  </a:lnTo>
                  <a:lnTo>
                    <a:pt x="887051" y="855237"/>
                  </a:lnTo>
                  <a:lnTo>
                    <a:pt x="894383" y="852273"/>
                  </a:lnTo>
                  <a:lnTo>
                    <a:pt x="900782" y="836446"/>
                  </a:lnTo>
                  <a:lnTo>
                    <a:pt x="910207" y="832447"/>
                  </a:lnTo>
                  <a:lnTo>
                    <a:pt x="915964" y="818549"/>
                  </a:lnTo>
                  <a:lnTo>
                    <a:pt x="925997" y="814393"/>
                  </a:lnTo>
                  <a:lnTo>
                    <a:pt x="931330" y="801208"/>
                  </a:lnTo>
                  <a:lnTo>
                    <a:pt x="939538" y="797727"/>
                  </a:lnTo>
                  <a:lnTo>
                    <a:pt x="945062" y="784390"/>
                  </a:lnTo>
                  <a:lnTo>
                    <a:pt x="954532" y="780467"/>
                  </a:lnTo>
                  <a:lnTo>
                    <a:pt x="960244" y="766678"/>
                  </a:lnTo>
                  <a:lnTo>
                    <a:pt x="972101" y="761766"/>
                  </a:lnTo>
                  <a:lnTo>
                    <a:pt x="976690" y="750416"/>
                  </a:lnTo>
                  <a:lnTo>
                    <a:pt x="986115" y="746417"/>
                  </a:lnTo>
                  <a:lnTo>
                    <a:pt x="991872" y="732519"/>
                  </a:lnTo>
                  <a:lnTo>
                    <a:pt x="1002700" y="728034"/>
                  </a:lnTo>
                  <a:lnTo>
                    <a:pt x="1007239" y="717337"/>
                  </a:lnTo>
                  <a:lnTo>
                    <a:pt x="1018589" y="712748"/>
                  </a:lnTo>
                  <a:lnTo>
                    <a:pt x="1023501" y="700891"/>
                  </a:lnTo>
                  <a:lnTo>
                    <a:pt x="1033463" y="696764"/>
                  </a:lnTo>
                  <a:lnTo>
                    <a:pt x="1038683" y="683550"/>
                  </a:lnTo>
                  <a:lnTo>
                    <a:pt x="1049020" y="679058"/>
                  </a:lnTo>
                  <a:lnTo>
                    <a:pt x="1054049" y="666917"/>
                  </a:lnTo>
                  <a:lnTo>
                    <a:pt x="1066190" y="661888"/>
                  </a:lnTo>
                  <a:lnTo>
                    <a:pt x="1070681" y="651550"/>
                  </a:lnTo>
                  <a:lnTo>
                    <a:pt x="1083997" y="646291"/>
                  </a:lnTo>
                  <a:lnTo>
                    <a:pt x="1088207" y="636369"/>
                  </a:lnTo>
                  <a:lnTo>
                    <a:pt x="1099788" y="631686"/>
                  </a:lnTo>
                  <a:lnTo>
                    <a:pt x="1104470" y="620107"/>
                  </a:lnTo>
                  <a:lnTo>
                    <a:pt x="1118236" y="614266"/>
                  </a:lnTo>
                  <a:lnTo>
                    <a:pt x="1122181" y="604741"/>
                  </a:lnTo>
                  <a:lnTo>
                    <a:pt x="1133009" y="600255"/>
                  </a:lnTo>
                  <a:lnTo>
                    <a:pt x="1134007" y="597905"/>
                  </a:lnTo>
                  <a:lnTo>
                    <a:pt x="1120902" y="603204"/>
                  </a:lnTo>
                  <a:lnTo>
                    <a:pt x="1117110" y="613029"/>
                  </a:lnTo>
                  <a:lnTo>
                    <a:pt x="1104948" y="618436"/>
                  </a:lnTo>
                  <a:lnTo>
                    <a:pt x="1101558" y="626237"/>
                  </a:lnTo>
                  <a:lnTo>
                    <a:pt x="1086831" y="632054"/>
                  </a:lnTo>
                  <a:lnTo>
                    <a:pt x="1082951" y="641419"/>
                  </a:lnTo>
                  <a:lnTo>
                    <a:pt x="1072452" y="645768"/>
                  </a:lnTo>
                  <a:lnTo>
                    <a:pt x="1067400" y="657680"/>
                  </a:lnTo>
                  <a:lnTo>
                    <a:pt x="1054112" y="663057"/>
                  </a:lnTo>
                  <a:lnTo>
                    <a:pt x="1049872" y="673047"/>
                  </a:lnTo>
                  <a:lnTo>
                    <a:pt x="1037893" y="677890"/>
                  </a:lnTo>
                  <a:lnTo>
                    <a:pt x="1033611" y="688228"/>
                  </a:lnTo>
                  <a:lnTo>
                    <a:pt x="1023273" y="692510"/>
                  </a:lnTo>
                  <a:lnTo>
                    <a:pt x="1018429" y="704490"/>
                  </a:lnTo>
                  <a:lnTo>
                    <a:pt x="1008299" y="708788"/>
                  </a:lnTo>
                  <a:lnTo>
                    <a:pt x="1002692" y="722018"/>
                  </a:lnTo>
                  <a:lnTo>
                    <a:pt x="988299" y="727844"/>
                  </a:lnTo>
                  <a:lnTo>
                    <a:pt x="984271" y="737569"/>
                  </a:lnTo>
                  <a:lnTo>
                    <a:pt x="974094" y="741785"/>
                  </a:lnTo>
                  <a:lnTo>
                    <a:pt x="968904" y="754015"/>
                  </a:lnTo>
                  <a:lnTo>
                    <a:pt x="956924" y="758859"/>
                  </a:lnTo>
                  <a:lnTo>
                    <a:pt x="952642" y="769197"/>
                  </a:lnTo>
                  <a:lnTo>
                    <a:pt x="943533" y="772970"/>
                  </a:lnTo>
                  <a:lnTo>
                    <a:pt x="937461" y="787989"/>
                  </a:lnTo>
                  <a:lnTo>
                    <a:pt x="929602" y="791324"/>
                  </a:lnTo>
                  <a:lnTo>
                    <a:pt x="924254" y="803356"/>
                  </a:lnTo>
                  <a:lnTo>
                    <a:pt x="914071" y="807286"/>
                  </a:lnTo>
                  <a:lnTo>
                    <a:pt x="908363" y="821068"/>
                  </a:lnTo>
                  <a:lnTo>
                    <a:pt x="898998" y="824947"/>
                  </a:lnTo>
                  <a:lnTo>
                    <a:pt x="893181" y="839676"/>
                  </a:lnTo>
                  <a:lnTo>
                    <a:pt x="880980" y="844976"/>
                  </a:lnTo>
                  <a:lnTo>
                    <a:pt x="876734" y="855227"/>
                  </a:lnTo>
                  <a:lnTo>
                    <a:pt x="870665" y="857741"/>
                  </a:lnTo>
                  <a:lnTo>
                    <a:pt x="864083" y="874019"/>
                  </a:lnTo>
                  <a:lnTo>
                    <a:pt x="854657" y="878019"/>
                  </a:lnTo>
                  <a:lnTo>
                    <a:pt x="848901" y="891916"/>
                  </a:lnTo>
                  <a:lnTo>
                    <a:pt x="840799" y="895271"/>
                  </a:lnTo>
                  <a:lnTo>
                    <a:pt x="834985" y="910337"/>
                  </a:lnTo>
                  <a:lnTo>
                    <a:pt x="825144" y="914711"/>
                  </a:lnTo>
                  <a:lnTo>
                    <a:pt x="819803" y="928235"/>
                  </a:lnTo>
                  <a:lnTo>
                    <a:pt x="812231" y="931525"/>
                  </a:lnTo>
                  <a:lnTo>
                    <a:pt x="807152" y="943787"/>
                  </a:lnTo>
                  <a:lnTo>
                    <a:pt x="799841" y="946815"/>
                  </a:lnTo>
                  <a:lnTo>
                    <a:pt x="793235" y="962763"/>
                  </a:lnTo>
                  <a:lnTo>
                    <a:pt x="784467" y="966395"/>
                  </a:lnTo>
                  <a:lnTo>
                    <a:pt x="778053" y="982636"/>
                  </a:lnTo>
                  <a:lnTo>
                    <a:pt x="772382" y="985100"/>
                  </a:lnTo>
                  <a:lnTo>
                    <a:pt x="765217" y="1001983"/>
                  </a:lnTo>
                  <a:lnTo>
                    <a:pt x="757536" y="1005089"/>
                  </a:lnTo>
                  <a:lnTo>
                    <a:pt x="751486" y="1019695"/>
                  </a:lnTo>
                  <a:lnTo>
                    <a:pt x="745416" y="1022209"/>
                  </a:lnTo>
                  <a:lnTo>
                    <a:pt x="738835" y="1038486"/>
                  </a:lnTo>
                  <a:lnTo>
                    <a:pt x="732480" y="1041182"/>
                  </a:lnTo>
                  <a:lnTo>
                    <a:pt x="726183" y="1056383"/>
                  </a:lnTo>
                  <a:lnTo>
                    <a:pt x="719243" y="1059258"/>
                  </a:lnTo>
                  <a:lnTo>
                    <a:pt x="712266" y="1077335"/>
                  </a:lnTo>
                  <a:lnTo>
                    <a:pt x="709135" y="1078726"/>
                  </a:lnTo>
                  <a:lnTo>
                    <a:pt x="702145" y="1095602"/>
                  </a:lnTo>
                  <a:lnTo>
                    <a:pt x="695730" y="1098259"/>
                  </a:lnTo>
                  <a:lnTo>
                    <a:pt x="689494" y="1113314"/>
                  </a:lnTo>
                  <a:lnTo>
                    <a:pt x="684052" y="1115568"/>
                  </a:lnTo>
                  <a:lnTo>
                    <a:pt x="684440" y="1116483"/>
                  </a:lnTo>
                  <a:cubicBezTo>
                    <a:pt x="684440" y="1123645"/>
                    <a:pt x="681466" y="1130128"/>
                    <a:pt x="676658" y="1134822"/>
                  </a:cubicBezTo>
                  <a:lnTo>
                    <a:pt x="672015" y="1136698"/>
                  </a:lnTo>
                  <a:lnTo>
                    <a:pt x="665457" y="1152534"/>
                  </a:lnTo>
                  <a:lnTo>
                    <a:pt x="660022" y="1154785"/>
                  </a:lnTo>
                  <a:lnTo>
                    <a:pt x="660402" y="1155702"/>
                  </a:lnTo>
                  <a:cubicBezTo>
                    <a:pt x="660402" y="1162864"/>
                    <a:pt x="657499" y="1169348"/>
                    <a:pt x="652805" y="1174041"/>
                  </a:cubicBezTo>
                  <a:lnTo>
                    <a:pt x="649978" y="1175213"/>
                  </a:lnTo>
                  <a:lnTo>
                    <a:pt x="650281" y="1175944"/>
                  </a:lnTo>
                  <a:cubicBezTo>
                    <a:pt x="650281" y="1183106"/>
                    <a:pt x="647377" y="1189590"/>
                    <a:pt x="642684" y="1194283"/>
                  </a:cubicBezTo>
                  <a:lnTo>
                    <a:pt x="639937" y="1195421"/>
                  </a:lnTo>
                  <a:lnTo>
                    <a:pt x="632008" y="1213260"/>
                  </a:lnTo>
                  <a:lnTo>
                    <a:pt x="626086" y="1215546"/>
                  </a:lnTo>
                  <a:lnTo>
                    <a:pt x="618648" y="1233502"/>
                  </a:lnTo>
                  <a:lnTo>
                    <a:pt x="615607" y="1234761"/>
                  </a:lnTo>
                  <a:lnTo>
                    <a:pt x="616123" y="1236038"/>
                  </a:lnTo>
                  <a:cubicBezTo>
                    <a:pt x="616123" y="1243375"/>
                    <a:pt x="613220" y="1250016"/>
                    <a:pt x="608527" y="1254824"/>
                  </a:cubicBezTo>
                  <a:lnTo>
                    <a:pt x="605882" y="1255947"/>
                  </a:lnTo>
                  <a:lnTo>
                    <a:pt x="598221" y="1274882"/>
                  </a:lnTo>
                  <a:lnTo>
                    <a:pt x="594052" y="1276650"/>
                  </a:lnTo>
                  <a:lnTo>
                    <a:pt x="587020" y="1294043"/>
                  </a:lnTo>
                  <a:lnTo>
                    <a:pt x="584137" y="1295267"/>
                  </a:lnTo>
                  <a:lnTo>
                    <a:pt x="584494" y="1296132"/>
                  </a:lnTo>
                  <a:cubicBezTo>
                    <a:pt x="584494" y="1303294"/>
                    <a:pt x="581591" y="1309778"/>
                    <a:pt x="576899" y="1314471"/>
                  </a:cubicBezTo>
                  <a:lnTo>
                    <a:pt x="573858" y="1315731"/>
                  </a:lnTo>
                  <a:lnTo>
                    <a:pt x="574373" y="1317007"/>
                  </a:lnTo>
                  <a:cubicBezTo>
                    <a:pt x="574373" y="1324343"/>
                    <a:pt x="571471" y="1330985"/>
                    <a:pt x="566778" y="1335793"/>
                  </a:cubicBezTo>
                  <a:lnTo>
                    <a:pt x="563887" y="1337019"/>
                  </a:lnTo>
                  <a:lnTo>
                    <a:pt x="564253" y="1337881"/>
                  </a:lnTo>
                  <a:cubicBezTo>
                    <a:pt x="564253" y="1345043"/>
                    <a:pt x="561279" y="1351527"/>
                    <a:pt x="556472" y="1356220"/>
                  </a:cubicBezTo>
                  <a:lnTo>
                    <a:pt x="554667" y="1356950"/>
                  </a:lnTo>
                  <a:lnTo>
                    <a:pt x="555397" y="1358756"/>
                  </a:lnTo>
                  <a:cubicBezTo>
                    <a:pt x="555397" y="1366092"/>
                    <a:pt x="552493" y="1372734"/>
                    <a:pt x="547800" y="1377542"/>
                  </a:cubicBezTo>
                  <a:lnTo>
                    <a:pt x="544917" y="1378765"/>
                  </a:lnTo>
                  <a:lnTo>
                    <a:pt x="545276" y="1379631"/>
                  </a:lnTo>
                  <a:cubicBezTo>
                    <a:pt x="545276" y="1386793"/>
                    <a:pt x="542372" y="1393277"/>
                    <a:pt x="537679" y="1397970"/>
                  </a:cubicBezTo>
                  <a:lnTo>
                    <a:pt x="534238" y="1399396"/>
                  </a:lnTo>
                  <a:lnTo>
                    <a:pt x="535154" y="1401770"/>
                  </a:lnTo>
                  <a:cubicBezTo>
                    <a:pt x="535154" y="1409456"/>
                    <a:pt x="532252" y="1416414"/>
                    <a:pt x="527558" y="1421452"/>
                  </a:cubicBezTo>
                  <a:lnTo>
                    <a:pt x="526702" y="1421832"/>
                  </a:lnTo>
                  <a:lnTo>
                    <a:pt x="527564" y="1423911"/>
                  </a:lnTo>
                  <a:cubicBezTo>
                    <a:pt x="527564" y="1431073"/>
                    <a:pt x="524660" y="1437557"/>
                    <a:pt x="519967" y="1442250"/>
                  </a:cubicBezTo>
                  <a:lnTo>
                    <a:pt x="519038" y="1442635"/>
                  </a:lnTo>
                  <a:lnTo>
                    <a:pt x="519971" y="1444786"/>
                  </a:lnTo>
                  <a:cubicBezTo>
                    <a:pt x="519971" y="1452122"/>
                    <a:pt x="516856" y="1458764"/>
                    <a:pt x="511819" y="1463572"/>
                  </a:cubicBezTo>
                  <a:lnTo>
                    <a:pt x="508298" y="1464965"/>
                  </a:lnTo>
                  <a:lnTo>
                    <a:pt x="508585" y="1465660"/>
                  </a:lnTo>
                  <a:cubicBezTo>
                    <a:pt x="508585" y="1472822"/>
                    <a:pt x="505683" y="1479306"/>
                    <a:pt x="500990" y="1483999"/>
                  </a:cubicBezTo>
                  <a:lnTo>
                    <a:pt x="499730" y="1484521"/>
                  </a:lnTo>
                  <a:lnTo>
                    <a:pt x="500995" y="1487800"/>
                  </a:lnTo>
                  <a:cubicBezTo>
                    <a:pt x="500995" y="1495485"/>
                    <a:pt x="498092" y="1502443"/>
                    <a:pt x="493399" y="1507481"/>
                  </a:cubicBezTo>
                  <a:lnTo>
                    <a:pt x="492543" y="1507861"/>
                  </a:lnTo>
                  <a:lnTo>
                    <a:pt x="493404" y="1509940"/>
                  </a:lnTo>
                  <a:cubicBezTo>
                    <a:pt x="493404" y="1517102"/>
                    <a:pt x="490501" y="1523586"/>
                    <a:pt x="485808" y="1528279"/>
                  </a:cubicBezTo>
                  <a:lnTo>
                    <a:pt x="484935" y="1528641"/>
                  </a:lnTo>
                  <a:lnTo>
                    <a:pt x="485813" y="1530814"/>
                  </a:lnTo>
                  <a:cubicBezTo>
                    <a:pt x="485813" y="1538151"/>
                    <a:pt x="482911" y="1544793"/>
                    <a:pt x="478217" y="1549601"/>
                  </a:cubicBezTo>
                  <a:lnTo>
                    <a:pt x="476561" y="1550304"/>
                  </a:lnTo>
                  <a:lnTo>
                    <a:pt x="478222" y="1554219"/>
                  </a:lnTo>
                  <a:cubicBezTo>
                    <a:pt x="478222" y="1561382"/>
                    <a:pt x="475249" y="1567865"/>
                    <a:pt x="470441" y="1572559"/>
                  </a:cubicBezTo>
                  <a:lnTo>
                    <a:pt x="468396" y="1573386"/>
                  </a:lnTo>
                  <a:lnTo>
                    <a:pt x="469366" y="1575726"/>
                  </a:lnTo>
                  <a:cubicBezTo>
                    <a:pt x="469366" y="1582888"/>
                    <a:pt x="466463" y="1589372"/>
                    <a:pt x="461770" y="1594065"/>
                  </a:cubicBezTo>
                  <a:lnTo>
                    <a:pt x="460207" y="1594713"/>
                  </a:lnTo>
                  <a:lnTo>
                    <a:pt x="461775" y="1598499"/>
                  </a:lnTo>
                  <a:cubicBezTo>
                    <a:pt x="461775" y="1605661"/>
                    <a:pt x="458873" y="1612145"/>
                    <a:pt x="454179" y="1616838"/>
                  </a:cubicBezTo>
                  <a:lnTo>
                    <a:pt x="453064" y="1617300"/>
                  </a:lnTo>
                  <a:lnTo>
                    <a:pt x="454184" y="1620006"/>
                  </a:lnTo>
                  <a:lnTo>
                    <a:pt x="446938" y="1637502"/>
                  </a:lnTo>
                  <a:lnTo>
                    <a:pt x="449124" y="1642779"/>
                  </a:lnTo>
                  <a:cubicBezTo>
                    <a:pt x="449124" y="1649941"/>
                    <a:pt x="446221" y="1656425"/>
                    <a:pt x="441528" y="1661118"/>
                  </a:cubicBezTo>
                  <a:lnTo>
                    <a:pt x="440389" y="1661589"/>
                  </a:lnTo>
                  <a:lnTo>
                    <a:pt x="441534" y="1664286"/>
                  </a:lnTo>
                  <a:lnTo>
                    <a:pt x="434172" y="1681635"/>
                  </a:lnTo>
                  <a:lnTo>
                    <a:pt x="436474" y="1687058"/>
                  </a:lnTo>
                  <a:cubicBezTo>
                    <a:pt x="436474" y="1694220"/>
                    <a:pt x="433500" y="1700704"/>
                    <a:pt x="428692" y="1705397"/>
                  </a:cubicBezTo>
                  <a:lnTo>
                    <a:pt x="425749" y="1706587"/>
                  </a:lnTo>
                  <a:lnTo>
                    <a:pt x="427617" y="1711096"/>
                  </a:lnTo>
                  <a:lnTo>
                    <a:pt x="420895" y="1727326"/>
                  </a:lnTo>
                  <a:lnTo>
                    <a:pt x="422556" y="1731338"/>
                  </a:lnTo>
                  <a:lnTo>
                    <a:pt x="415048" y="1749466"/>
                  </a:lnTo>
                  <a:lnTo>
                    <a:pt x="417496" y="1755376"/>
                  </a:lnTo>
                  <a:lnTo>
                    <a:pt x="410146" y="1773119"/>
                  </a:lnTo>
                  <a:lnTo>
                    <a:pt x="412435" y="1778781"/>
                  </a:lnTo>
                  <a:lnTo>
                    <a:pt x="405147" y="1796807"/>
                  </a:lnTo>
                  <a:lnTo>
                    <a:pt x="407375" y="1802186"/>
                  </a:lnTo>
                  <a:lnTo>
                    <a:pt x="399997" y="1819997"/>
                  </a:lnTo>
                  <a:lnTo>
                    <a:pt x="402315" y="1825591"/>
                  </a:lnTo>
                  <a:lnTo>
                    <a:pt x="395223" y="1842712"/>
                  </a:lnTo>
                  <a:lnTo>
                    <a:pt x="397254" y="1847732"/>
                  </a:lnTo>
                  <a:cubicBezTo>
                    <a:pt x="397254" y="1855243"/>
                    <a:pt x="394281" y="1862043"/>
                    <a:pt x="389473" y="1866966"/>
                  </a:cubicBezTo>
                  <a:lnTo>
                    <a:pt x="389464" y="1866969"/>
                  </a:lnTo>
                  <a:lnTo>
                    <a:pt x="390928" y="1870503"/>
                  </a:lnTo>
                  <a:lnTo>
                    <a:pt x="383682" y="1887998"/>
                  </a:lnTo>
                  <a:lnTo>
                    <a:pt x="385868" y="1893276"/>
                  </a:lnTo>
                  <a:lnTo>
                    <a:pt x="379624" y="1908349"/>
                  </a:lnTo>
                  <a:lnTo>
                    <a:pt x="383337" y="1917314"/>
                  </a:lnTo>
                  <a:lnTo>
                    <a:pt x="376091" y="1934809"/>
                  </a:lnTo>
                  <a:lnTo>
                    <a:pt x="378277" y="1940086"/>
                  </a:lnTo>
                  <a:lnTo>
                    <a:pt x="371865" y="1955564"/>
                  </a:lnTo>
                  <a:lnTo>
                    <a:pt x="375746" y="1965389"/>
                  </a:lnTo>
                  <a:lnTo>
                    <a:pt x="369818" y="1980398"/>
                  </a:lnTo>
                  <a:lnTo>
                    <a:pt x="373216" y="1988793"/>
                  </a:lnTo>
                  <a:lnTo>
                    <a:pt x="365665" y="2007450"/>
                  </a:lnTo>
                  <a:lnTo>
                    <a:pt x="368155" y="2013463"/>
                  </a:lnTo>
                  <a:lnTo>
                    <a:pt x="362085" y="2028116"/>
                  </a:lnTo>
                  <a:lnTo>
                    <a:pt x="365625" y="2036868"/>
                  </a:lnTo>
                  <a:lnTo>
                    <a:pt x="359586" y="2051803"/>
                  </a:lnTo>
                  <a:lnTo>
                    <a:pt x="363094" y="2060274"/>
                  </a:lnTo>
                  <a:lnTo>
                    <a:pt x="356807" y="2075454"/>
                  </a:lnTo>
                  <a:lnTo>
                    <a:pt x="360565" y="2084311"/>
                  </a:lnTo>
                  <a:lnTo>
                    <a:pt x="355621" y="2095962"/>
                  </a:lnTo>
                  <a:lnTo>
                    <a:pt x="360564" y="2107083"/>
                  </a:lnTo>
                  <a:lnTo>
                    <a:pt x="353502" y="2122970"/>
                  </a:lnTo>
                  <a:lnTo>
                    <a:pt x="358035" y="2133651"/>
                  </a:lnTo>
                  <a:lnTo>
                    <a:pt x="351849" y="2148231"/>
                  </a:lnTo>
                  <a:lnTo>
                    <a:pt x="355504" y="2157057"/>
                  </a:lnTo>
                  <a:lnTo>
                    <a:pt x="350486" y="2169173"/>
                  </a:lnTo>
                  <a:lnTo>
                    <a:pt x="355504" y="2180461"/>
                  </a:lnTo>
                  <a:lnTo>
                    <a:pt x="349003" y="2195086"/>
                  </a:lnTo>
                  <a:lnTo>
                    <a:pt x="352974" y="2205131"/>
                  </a:lnTo>
                  <a:lnTo>
                    <a:pt x="347925" y="2217901"/>
                  </a:lnTo>
                  <a:lnTo>
                    <a:pt x="352974" y="2229802"/>
                  </a:lnTo>
                  <a:lnTo>
                    <a:pt x="347756" y="2242100"/>
                  </a:lnTo>
                  <a:lnTo>
                    <a:pt x="352973" y="2253839"/>
                  </a:lnTo>
                  <a:lnTo>
                    <a:pt x="345583" y="2270463"/>
                  </a:lnTo>
                  <a:lnTo>
                    <a:pt x="349178" y="2279142"/>
                  </a:lnTo>
                  <a:lnTo>
                    <a:pt x="344200" y="2291161"/>
                  </a:lnTo>
                  <a:lnTo>
                    <a:pt x="349178" y="2303180"/>
                  </a:lnTo>
                  <a:cubicBezTo>
                    <a:pt x="349178" y="2317504"/>
                    <a:pt x="337567" y="2329115"/>
                    <a:pt x="323243" y="2329115"/>
                  </a:cubicBezTo>
                  <a:cubicBezTo>
                    <a:pt x="308919" y="2329115"/>
                    <a:pt x="297307" y="2317504"/>
                    <a:pt x="297307" y="2303180"/>
                  </a:cubicBezTo>
                  <a:lnTo>
                    <a:pt x="302286" y="2291161"/>
                  </a:lnTo>
                  <a:lnTo>
                    <a:pt x="297307" y="2279142"/>
                  </a:lnTo>
                  <a:lnTo>
                    <a:pt x="302733" y="2266044"/>
                  </a:lnTo>
                  <a:lnTo>
                    <a:pt x="297307" y="2253839"/>
                  </a:lnTo>
                  <a:lnTo>
                    <a:pt x="303820" y="2239187"/>
                  </a:lnTo>
                  <a:lnTo>
                    <a:pt x="299838" y="2229802"/>
                  </a:lnTo>
                  <a:lnTo>
                    <a:pt x="304887" y="2217901"/>
                  </a:lnTo>
                  <a:lnTo>
                    <a:pt x="299838" y="2205131"/>
                  </a:lnTo>
                  <a:lnTo>
                    <a:pt x="305000" y="2192075"/>
                  </a:lnTo>
                  <a:lnTo>
                    <a:pt x="299838" y="2180461"/>
                  </a:lnTo>
                  <a:lnTo>
                    <a:pt x="306165" y="2166225"/>
                  </a:lnTo>
                  <a:lnTo>
                    <a:pt x="302368" y="2157057"/>
                  </a:lnTo>
                  <a:lnTo>
                    <a:pt x="308523" y="2142195"/>
                  </a:lnTo>
                  <a:lnTo>
                    <a:pt x="304898" y="2133651"/>
                  </a:lnTo>
                  <a:lnTo>
                    <a:pt x="310666" y="2120058"/>
                  </a:lnTo>
                  <a:lnTo>
                    <a:pt x="304898" y="2107083"/>
                  </a:lnTo>
                  <a:lnTo>
                    <a:pt x="311137" y="2093049"/>
                  </a:lnTo>
                  <a:lnTo>
                    <a:pt x="307428" y="2084311"/>
                  </a:lnTo>
                  <a:lnTo>
                    <a:pt x="314387" y="2067912"/>
                  </a:lnTo>
                  <a:lnTo>
                    <a:pt x="311223" y="2060274"/>
                  </a:lnTo>
                  <a:lnTo>
                    <a:pt x="317293" y="2045620"/>
                  </a:lnTo>
                  <a:lnTo>
                    <a:pt x="313754" y="2036868"/>
                  </a:lnTo>
                  <a:lnTo>
                    <a:pt x="319793" y="2021934"/>
                  </a:lnTo>
                  <a:lnTo>
                    <a:pt x="316284" y="2013463"/>
                  </a:lnTo>
                  <a:lnTo>
                    <a:pt x="322614" y="1998180"/>
                  </a:lnTo>
                  <a:lnTo>
                    <a:pt x="318814" y="1988793"/>
                  </a:lnTo>
                  <a:lnTo>
                    <a:pt x="326054" y="1970908"/>
                  </a:lnTo>
                  <a:lnTo>
                    <a:pt x="323875" y="1965389"/>
                  </a:lnTo>
                  <a:lnTo>
                    <a:pt x="330226" y="1949308"/>
                  </a:lnTo>
                  <a:lnTo>
                    <a:pt x="326406" y="1940086"/>
                  </a:lnTo>
                  <a:lnTo>
                    <a:pt x="333652" y="1922591"/>
                  </a:lnTo>
                  <a:lnTo>
                    <a:pt x="331466" y="1917314"/>
                  </a:lnTo>
                  <a:lnTo>
                    <a:pt x="337710" y="1902240"/>
                  </a:lnTo>
                  <a:lnTo>
                    <a:pt x="333997" y="1893276"/>
                  </a:lnTo>
                  <a:lnTo>
                    <a:pt x="341243" y="1875781"/>
                  </a:lnTo>
                  <a:lnTo>
                    <a:pt x="339057" y="1870503"/>
                  </a:lnTo>
                  <a:lnTo>
                    <a:pt x="346278" y="1853070"/>
                  </a:lnTo>
                  <a:lnTo>
                    <a:pt x="344118" y="1847732"/>
                  </a:lnTo>
                  <a:lnTo>
                    <a:pt x="351150" y="1830351"/>
                  </a:lnTo>
                  <a:lnTo>
                    <a:pt x="349178" y="1825591"/>
                  </a:lnTo>
                  <a:cubicBezTo>
                    <a:pt x="349178" y="1818255"/>
                    <a:pt x="352152" y="1811612"/>
                    <a:pt x="356960" y="1806804"/>
                  </a:cubicBezTo>
                  <a:lnTo>
                    <a:pt x="357350" y="1806643"/>
                  </a:lnTo>
                  <a:lnTo>
                    <a:pt x="355504" y="1802186"/>
                  </a:lnTo>
                  <a:lnTo>
                    <a:pt x="362854" y="1784441"/>
                  </a:lnTo>
                  <a:lnTo>
                    <a:pt x="360565" y="1778781"/>
                  </a:lnTo>
                  <a:lnTo>
                    <a:pt x="367853" y="1760755"/>
                  </a:lnTo>
                  <a:lnTo>
                    <a:pt x="365625" y="1755376"/>
                  </a:lnTo>
                  <a:lnTo>
                    <a:pt x="373133" y="1737248"/>
                  </a:lnTo>
                  <a:lnTo>
                    <a:pt x="370685" y="1731338"/>
                  </a:lnTo>
                  <a:lnTo>
                    <a:pt x="377408" y="1715108"/>
                  </a:lnTo>
                  <a:lnTo>
                    <a:pt x="375747" y="1711096"/>
                  </a:lnTo>
                  <a:cubicBezTo>
                    <a:pt x="375747" y="1703934"/>
                    <a:pt x="378649" y="1697450"/>
                    <a:pt x="383342" y="1692757"/>
                  </a:cubicBezTo>
                  <a:lnTo>
                    <a:pt x="385394" y="1691907"/>
                  </a:lnTo>
                  <a:lnTo>
                    <a:pt x="383337" y="1687058"/>
                  </a:lnTo>
                  <a:lnTo>
                    <a:pt x="390699" y="1669709"/>
                  </a:lnTo>
                  <a:lnTo>
                    <a:pt x="388397" y="1664286"/>
                  </a:lnTo>
                  <a:cubicBezTo>
                    <a:pt x="388397" y="1657124"/>
                    <a:pt x="391371" y="1650640"/>
                    <a:pt x="396179" y="1645947"/>
                  </a:cubicBezTo>
                  <a:lnTo>
                    <a:pt x="398223" y="1645120"/>
                  </a:lnTo>
                  <a:lnTo>
                    <a:pt x="397253" y="1642779"/>
                  </a:lnTo>
                  <a:lnTo>
                    <a:pt x="404499" y="1625284"/>
                  </a:lnTo>
                  <a:lnTo>
                    <a:pt x="402313" y="1620006"/>
                  </a:lnTo>
                  <a:cubicBezTo>
                    <a:pt x="402313" y="1612844"/>
                    <a:pt x="405216" y="1606361"/>
                    <a:pt x="409910" y="1601667"/>
                  </a:cubicBezTo>
                  <a:lnTo>
                    <a:pt x="411025" y="1601205"/>
                  </a:lnTo>
                  <a:lnTo>
                    <a:pt x="409904" y="1598499"/>
                  </a:lnTo>
                  <a:cubicBezTo>
                    <a:pt x="409904" y="1591337"/>
                    <a:pt x="412807" y="1584853"/>
                    <a:pt x="417501" y="1580160"/>
                  </a:cubicBezTo>
                  <a:lnTo>
                    <a:pt x="419063" y="1579512"/>
                  </a:lnTo>
                  <a:lnTo>
                    <a:pt x="417495" y="1575726"/>
                  </a:lnTo>
                  <a:cubicBezTo>
                    <a:pt x="417495" y="1568564"/>
                    <a:pt x="420398" y="1562080"/>
                    <a:pt x="425091" y="1557387"/>
                  </a:cubicBezTo>
                  <a:lnTo>
                    <a:pt x="426230" y="1556915"/>
                  </a:lnTo>
                  <a:lnTo>
                    <a:pt x="425086" y="1554219"/>
                  </a:lnTo>
                  <a:cubicBezTo>
                    <a:pt x="425086" y="1547057"/>
                    <a:pt x="428059" y="1540574"/>
                    <a:pt x="432868" y="1535880"/>
                  </a:cubicBezTo>
                  <a:lnTo>
                    <a:pt x="435552" y="1534795"/>
                  </a:lnTo>
                  <a:lnTo>
                    <a:pt x="433942" y="1530814"/>
                  </a:lnTo>
                  <a:cubicBezTo>
                    <a:pt x="433942" y="1523478"/>
                    <a:pt x="436844" y="1516835"/>
                    <a:pt x="441538" y="1512027"/>
                  </a:cubicBezTo>
                  <a:lnTo>
                    <a:pt x="442269" y="1511717"/>
                  </a:lnTo>
                  <a:lnTo>
                    <a:pt x="441533" y="1509940"/>
                  </a:lnTo>
                  <a:cubicBezTo>
                    <a:pt x="441533" y="1502778"/>
                    <a:pt x="444436" y="1496294"/>
                    <a:pt x="449129" y="1491601"/>
                  </a:cubicBezTo>
                  <a:lnTo>
                    <a:pt x="450390" y="1491078"/>
                  </a:lnTo>
                  <a:lnTo>
                    <a:pt x="449124" y="1487800"/>
                  </a:lnTo>
                  <a:cubicBezTo>
                    <a:pt x="449124" y="1480113"/>
                    <a:pt x="452027" y="1473155"/>
                    <a:pt x="456721" y="1468119"/>
                  </a:cubicBezTo>
                  <a:lnTo>
                    <a:pt x="457575" y="1467738"/>
                  </a:lnTo>
                  <a:lnTo>
                    <a:pt x="456714" y="1465660"/>
                  </a:lnTo>
                  <a:cubicBezTo>
                    <a:pt x="456714" y="1458498"/>
                    <a:pt x="459618" y="1452014"/>
                    <a:pt x="464311" y="1447321"/>
                  </a:cubicBezTo>
                  <a:lnTo>
                    <a:pt x="465238" y="1446936"/>
                  </a:lnTo>
                  <a:lnTo>
                    <a:pt x="464305" y="1444786"/>
                  </a:lnTo>
                  <a:cubicBezTo>
                    <a:pt x="464305" y="1437449"/>
                    <a:pt x="467420" y="1430807"/>
                    <a:pt x="472458" y="1425999"/>
                  </a:cubicBezTo>
                  <a:lnTo>
                    <a:pt x="475980" y="1424606"/>
                  </a:lnTo>
                  <a:lnTo>
                    <a:pt x="475693" y="1423911"/>
                  </a:lnTo>
                  <a:cubicBezTo>
                    <a:pt x="475693" y="1416749"/>
                    <a:pt x="478595" y="1410265"/>
                    <a:pt x="483289" y="1405572"/>
                  </a:cubicBezTo>
                  <a:lnTo>
                    <a:pt x="484548" y="1405049"/>
                  </a:lnTo>
                  <a:lnTo>
                    <a:pt x="483283" y="1401770"/>
                  </a:lnTo>
                  <a:cubicBezTo>
                    <a:pt x="483283" y="1394084"/>
                    <a:pt x="486186" y="1387126"/>
                    <a:pt x="490879" y="1382089"/>
                  </a:cubicBezTo>
                  <a:lnTo>
                    <a:pt x="493872" y="1380759"/>
                  </a:lnTo>
                  <a:lnTo>
                    <a:pt x="493405" y="1379631"/>
                  </a:lnTo>
                  <a:cubicBezTo>
                    <a:pt x="493405" y="1372469"/>
                    <a:pt x="496307" y="1365985"/>
                    <a:pt x="501000" y="1361292"/>
                  </a:cubicBezTo>
                  <a:lnTo>
                    <a:pt x="504042" y="1360032"/>
                  </a:lnTo>
                  <a:lnTo>
                    <a:pt x="503526" y="1358756"/>
                  </a:lnTo>
                  <a:cubicBezTo>
                    <a:pt x="503526" y="1351419"/>
                    <a:pt x="506429" y="1344777"/>
                    <a:pt x="511121" y="1339969"/>
                  </a:cubicBezTo>
                  <a:lnTo>
                    <a:pt x="511869" y="1339652"/>
                  </a:lnTo>
                  <a:lnTo>
                    <a:pt x="511116" y="1337881"/>
                  </a:lnTo>
                  <a:cubicBezTo>
                    <a:pt x="511116" y="1330719"/>
                    <a:pt x="514090" y="1324235"/>
                    <a:pt x="518898" y="1319542"/>
                  </a:cubicBezTo>
                  <a:lnTo>
                    <a:pt x="522877" y="1317933"/>
                  </a:lnTo>
                  <a:lnTo>
                    <a:pt x="522502" y="1317007"/>
                  </a:lnTo>
                  <a:cubicBezTo>
                    <a:pt x="522502" y="1309670"/>
                    <a:pt x="525406" y="1303028"/>
                    <a:pt x="530099" y="1298220"/>
                  </a:cubicBezTo>
                  <a:lnTo>
                    <a:pt x="532982" y="1296996"/>
                  </a:lnTo>
                  <a:lnTo>
                    <a:pt x="532623" y="1296132"/>
                  </a:lnTo>
                  <a:cubicBezTo>
                    <a:pt x="532623" y="1288970"/>
                    <a:pt x="535526" y="1282486"/>
                    <a:pt x="540220" y="1277793"/>
                  </a:cubicBezTo>
                  <a:lnTo>
                    <a:pt x="543261" y="1276533"/>
                  </a:lnTo>
                  <a:lnTo>
                    <a:pt x="542745" y="1275257"/>
                  </a:lnTo>
                  <a:cubicBezTo>
                    <a:pt x="542745" y="1267920"/>
                    <a:pt x="545648" y="1261278"/>
                    <a:pt x="550341" y="1256470"/>
                  </a:cubicBezTo>
                  <a:lnTo>
                    <a:pt x="552988" y="1255347"/>
                  </a:lnTo>
                  <a:lnTo>
                    <a:pt x="560648" y="1236414"/>
                  </a:lnTo>
                  <a:lnTo>
                    <a:pt x="564814" y="1234647"/>
                  </a:lnTo>
                  <a:lnTo>
                    <a:pt x="571848" y="1217251"/>
                  </a:lnTo>
                  <a:lnTo>
                    <a:pt x="574731" y="1216028"/>
                  </a:lnTo>
                  <a:lnTo>
                    <a:pt x="574373" y="1215163"/>
                  </a:lnTo>
                  <a:cubicBezTo>
                    <a:pt x="574373" y="1208001"/>
                    <a:pt x="577276" y="1201517"/>
                    <a:pt x="581969" y="1196824"/>
                  </a:cubicBezTo>
                  <a:lnTo>
                    <a:pt x="584815" y="1195645"/>
                  </a:lnTo>
                  <a:lnTo>
                    <a:pt x="584494" y="1194921"/>
                  </a:lnTo>
                  <a:cubicBezTo>
                    <a:pt x="584494" y="1187759"/>
                    <a:pt x="587609" y="1181275"/>
                    <a:pt x="592646" y="1176582"/>
                  </a:cubicBezTo>
                  <a:lnTo>
                    <a:pt x="599194" y="1174054"/>
                  </a:lnTo>
                  <a:lnTo>
                    <a:pt x="606008" y="1157605"/>
                  </a:lnTo>
                  <a:lnTo>
                    <a:pt x="608835" y="1156434"/>
                  </a:lnTo>
                  <a:lnTo>
                    <a:pt x="608532" y="1155702"/>
                  </a:lnTo>
                  <a:cubicBezTo>
                    <a:pt x="608532" y="1148540"/>
                    <a:pt x="611435" y="1142056"/>
                    <a:pt x="616128" y="1137363"/>
                  </a:cubicBezTo>
                  <a:lnTo>
                    <a:pt x="621564" y="1135112"/>
                  </a:lnTo>
                  <a:lnTo>
                    <a:pt x="621184" y="1134194"/>
                  </a:lnTo>
                  <a:cubicBezTo>
                    <a:pt x="621184" y="1127032"/>
                    <a:pt x="624085" y="1120549"/>
                    <a:pt x="628780" y="1115855"/>
                  </a:cubicBezTo>
                  <a:lnTo>
                    <a:pt x="632166" y="1114452"/>
                  </a:lnTo>
                  <a:lnTo>
                    <a:pt x="639086" y="1098143"/>
                  </a:lnTo>
                  <a:lnTo>
                    <a:pt x="645463" y="1095564"/>
                  </a:lnTo>
                  <a:lnTo>
                    <a:pt x="645219" y="1094975"/>
                  </a:lnTo>
                  <a:cubicBezTo>
                    <a:pt x="645219" y="1087813"/>
                    <a:pt x="648122" y="1081329"/>
                    <a:pt x="652816" y="1076636"/>
                  </a:cubicBezTo>
                  <a:lnTo>
                    <a:pt x="659231" y="1073978"/>
                  </a:lnTo>
                  <a:lnTo>
                    <a:pt x="665467" y="1058924"/>
                  </a:lnTo>
                  <a:lnTo>
                    <a:pt x="668067" y="1057846"/>
                  </a:lnTo>
                  <a:lnTo>
                    <a:pt x="667992" y="1057654"/>
                  </a:lnTo>
                  <a:cubicBezTo>
                    <a:pt x="667992" y="1049967"/>
                    <a:pt x="670894" y="1043009"/>
                    <a:pt x="675588" y="1037972"/>
                  </a:cubicBezTo>
                  <a:lnTo>
                    <a:pt x="683371" y="1034513"/>
                  </a:lnTo>
                  <a:lnTo>
                    <a:pt x="689505" y="1019705"/>
                  </a:lnTo>
                  <a:lnTo>
                    <a:pt x="695575" y="1017191"/>
                  </a:lnTo>
                  <a:lnTo>
                    <a:pt x="702156" y="1000912"/>
                  </a:lnTo>
                  <a:lnTo>
                    <a:pt x="708512" y="998216"/>
                  </a:lnTo>
                  <a:lnTo>
                    <a:pt x="714808" y="983016"/>
                  </a:lnTo>
                  <a:lnTo>
                    <a:pt x="721264" y="980342"/>
                  </a:lnTo>
                  <a:lnTo>
                    <a:pt x="727644" y="965305"/>
                  </a:lnTo>
                  <a:lnTo>
                    <a:pt x="734051" y="962714"/>
                  </a:lnTo>
                  <a:lnTo>
                    <a:pt x="741375" y="944167"/>
                  </a:lnTo>
                  <a:lnTo>
                    <a:pt x="750754" y="940093"/>
                  </a:lnTo>
                  <a:lnTo>
                    <a:pt x="756557" y="926085"/>
                  </a:lnTo>
                  <a:lnTo>
                    <a:pt x="763868" y="923057"/>
                  </a:lnTo>
                  <a:lnTo>
                    <a:pt x="770474" y="907108"/>
                  </a:lnTo>
                  <a:lnTo>
                    <a:pt x="777411" y="904235"/>
                  </a:lnTo>
                  <a:lnTo>
                    <a:pt x="783125" y="889767"/>
                  </a:lnTo>
                  <a:lnTo>
                    <a:pt x="792650" y="885629"/>
                  </a:lnTo>
                  <a:lnTo>
                    <a:pt x="798307" y="870974"/>
                  </a:lnTo>
                  <a:lnTo>
                    <a:pt x="807373" y="866944"/>
                  </a:lnTo>
                  <a:lnTo>
                    <a:pt x="812223" y="855237"/>
                  </a:lnTo>
                  <a:lnTo>
                    <a:pt x="821332" y="851464"/>
                  </a:lnTo>
                  <a:lnTo>
                    <a:pt x="827404" y="836446"/>
                  </a:lnTo>
                  <a:lnTo>
                    <a:pt x="833759" y="833750"/>
                  </a:lnTo>
                  <a:lnTo>
                    <a:pt x="840056" y="818549"/>
                  </a:lnTo>
                  <a:lnTo>
                    <a:pt x="851532" y="813795"/>
                  </a:lnTo>
                  <a:lnTo>
                    <a:pt x="856503" y="801208"/>
                  </a:lnTo>
                  <a:lnTo>
                    <a:pt x="866521" y="796855"/>
                  </a:lnTo>
                  <a:lnTo>
                    <a:pt x="871685" y="784390"/>
                  </a:lnTo>
                  <a:lnTo>
                    <a:pt x="878222" y="781682"/>
                  </a:lnTo>
                  <a:lnTo>
                    <a:pt x="884891" y="766678"/>
                  </a:lnTo>
                  <a:lnTo>
                    <a:pt x="895929" y="762417"/>
                  </a:lnTo>
                  <a:lnTo>
                    <a:pt x="900782" y="750416"/>
                  </a:lnTo>
                  <a:lnTo>
                    <a:pt x="910207" y="746417"/>
                  </a:lnTo>
                  <a:lnTo>
                    <a:pt x="915964" y="732519"/>
                  </a:lnTo>
                  <a:lnTo>
                    <a:pt x="926792" y="728034"/>
                  </a:lnTo>
                  <a:lnTo>
                    <a:pt x="931330" y="717337"/>
                  </a:lnTo>
                  <a:lnTo>
                    <a:pt x="942681" y="712748"/>
                  </a:lnTo>
                  <a:lnTo>
                    <a:pt x="947593" y="700891"/>
                  </a:lnTo>
                  <a:lnTo>
                    <a:pt x="957766" y="696677"/>
                  </a:lnTo>
                  <a:lnTo>
                    <a:pt x="963330" y="683550"/>
                  </a:lnTo>
                  <a:lnTo>
                    <a:pt x="977314" y="677888"/>
                  </a:lnTo>
                  <a:lnTo>
                    <a:pt x="981751" y="666917"/>
                  </a:lnTo>
                  <a:lnTo>
                    <a:pt x="992447" y="662378"/>
                  </a:lnTo>
                  <a:lnTo>
                    <a:pt x="996933" y="651550"/>
                  </a:lnTo>
                  <a:lnTo>
                    <a:pt x="1007761" y="647065"/>
                  </a:lnTo>
                  <a:lnTo>
                    <a:pt x="1012299" y="636369"/>
                  </a:lnTo>
                  <a:lnTo>
                    <a:pt x="1024051" y="631616"/>
                  </a:lnTo>
                  <a:lnTo>
                    <a:pt x="1028932" y="620107"/>
                  </a:lnTo>
                  <a:lnTo>
                    <a:pt x="1042117" y="614772"/>
                  </a:lnTo>
                  <a:lnTo>
                    <a:pt x="1046273" y="604741"/>
                  </a:lnTo>
                  <a:lnTo>
                    <a:pt x="1058738" y="599577"/>
                  </a:lnTo>
                  <a:lnTo>
                    <a:pt x="1059714" y="597331"/>
                  </a:lnTo>
                  <a:lnTo>
                    <a:pt x="1044891" y="603471"/>
                  </a:lnTo>
                  <a:lnTo>
                    <a:pt x="1041202" y="613029"/>
                  </a:lnTo>
                  <a:lnTo>
                    <a:pt x="1029299" y="618320"/>
                  </a:lnTo>
                  <a:lnTo>
                    <a:pt x="1026020" y="626237"/>
                  </a:lnTo>
                  <a:lnTo>
                    <a:pt x="1012123" y="631993"/>
                  </a:lnTo>
                  <a:lnTo>
                    <a:pt x="1008123" y="641419"/>
                  </a:lnTo>
                  <a:lnTo>
                    <a:pt x="996544" y="646101"/>
                  </a:lnTo>
                  <a:lnTo>
                    <a:pt x="991862" y="657680"/>
                  </a:lnTo>
                  <a:lnTo>
                    <a:pt x="980980" y="662298"/>
                  </a:lnTo>
                  <a:lnTo>
                    <a:pt x="976310" y="673047"/>
                  </a:lnTo>
                  <a:lnTo>
                    <a:pt x="961581" y="678864"/>
                  </a:lnTo>
                  <a:lnTo>
                    <a:pt x="957703" y="688228"/>
                  </a:lnTo>
                  <a:lnTo>
                    <a:pt x="947365" y="692510"/>
                  </a:lnTo>
                  <a:lnTo>
                    <a:pt x="942521" y="704490"/>
                  </a:lnTo>
                  <a:lnTo>
                    <a:pt x="932531" y="708729"/>
                  </a:lnTo>
                  <a:lnTo>
                    <a:pt x="927155" y="722018"/>
                  </a:lnTo>
                  <a:lnTo>
                    <a:pt x="915242" y="727069"/>
                  </a:lnTo>
                  <a:lnTo>
                    <a:pt x="910893" y="737569"/>
                  </a:lnTo>
                  <a:lnTo>
                    <a:pt x="900790" y="741754"/>
                  </a:lnTo>
                  <a:lnTo>
                    <a:pt x="895711" y="754015"/>
                  </a:lnTo>
                  <a:lnTo>
                    <a:pt x="884883" y="758501"/>
                  </a:lnTo>
                  <a:lnTo>
                    <a:pt x="880344" y="769197"/>
                  </a:lnTo>
                  <a:lnTo>
                    <a:pt x="869988" y="773385"/>
                  </a:lnTo>
                  <a:lnTo>
                    <a:pt x="864083" y="787989"/>
                  </a:lnTo>
                  <a:lnTo>
                    <a:pt x="853386" y="792528"/>
                  </a:lnTo>
                  <a:lnTo>
                    <a:pt x="848901" y="803356"/>
                  </a:lnTo>
                  <a:lnTo>
                    <a:pt x="837904" y="807911"/>
                  </a:lnTo>
                  <a:lnTo>
                    <a:pt x="832455" y="821068"/>
                  </a:lnTo>
                  <a:lnTo>
                    <a:pt x="823090" y="824947"/>
                  </a:lnTo>
                  <a:lnTo>
                    <a:pt x="817273" y="839676"/>
                  </a:lnTo>
                  <a:lnTo>
                    <a:pt x="809626" y="842998"/>
                  </a:lnTo>
                  <a:lnTo>
                    <a:pt x="804436" y="855227"/>
                  </a:lnTo>
                  <a:lnTo>
                    <a:pt x="794080" y="859415"/>
                  </a:lnTo>
                  <a:lnTo>
                    <a:pt x="788174" y="874019"/>
                  </a:lnTo>
                  <a:lnTo>
                    <a:pt x="778749" y="878019"/>
                  </a:lnTo>
                  <a:lnTo>
                    <a:pt x="772993" y="891916"/>
                  </a:lnTo>
                  <a:lnTo>
                    <a:pt x="766353" y="894666"/>
                  </a:lnTo>
                  <a:lnTo>
                    <a:pt x="760157" y="910337"/>
                  </a:lnTo>
                  <a:lnTo>
                    <a:pt x="752004" y="913874"/>
                  </a:lnTo>
                  <a:lnTo>
                    <a:pt x="746056" y="928235"/>
                  </a:lnTo>
                  <a:lnTo>
                    <a:pt x="735952" y="932420"/>
                  </a:lnTo>
                  <a:lnTo>
                    <a:pt x="731244" y="943787"/>
                  </a:lnTo>
                  <a:lnTo>
                    <a:pt x="725439" y="946191"/>
                  </a:lnTo>
                  <a:lnTo>
                    <a:pt x="718407" y="962763"/>
                  </a:lnTo>
                  <a:lnTo>
                    <a:pt x="711406" y="965594"/>
                  </a:lnTo>
                  <a:lnTo>
                    <a:pt x="704675" y="982636"/>
                  </a:lnTo>
                  <a:lnTo>
                    <a:pt x="699020" y="985092"/>
                  </a:lnTo>
                  <a:lnTo>
                    <a:pt x="692024" y="1001983"/>
                  </a:lnTo>
                  <a:lnTo>
                    <a:pt x="685487" y="1004691"/>
                  </a:lnTo>
                  <a:lnTo>
                    <a:pt x="678817" y="1019695"/>
                  </a:lnTo>
                  <a:lnTo>
                    <a:pt x="671928" y="1022354"/>
                  </a:lnTo>
                  <a:lnTo>
                    <a:pt x="665087" y="1038486"/>
                  </a:lnTo>
                  <a:lnTo>
                    <a:pt x="659238" y="1040852"/>
                  </a:lnTo>
                  <a:lnTo>
                    <a:pt x="652805" y="1056383"/>
                  </a:lnTo>
                  <a:lnTo>
                    <a:pt x="647361" y="1058639"/>
                  </a:lnTo>
                  <a:lnTo>
                    <a:pt x="639971" y="1077335"/>
                  </a:lnTo>
                  <a:lnTo>
                    <a:pt x="632456" y="1080596"/>
                  </a:lnTo>
                  <a:lnTo>
                    <a:pt x="626239" y="1095602"/>
                  </a:lnTo>
                  <a:lnTo>
                    <a:pt x="619823" y="1098259"/>
                  </a:lnTo>
                  <a:lnTo>
                    <a:pt x="613587" y="1113314"/>
                  </a:lnTo>
                  <a:lnTo>
                    <a:pt x="610313" y="1114670"/>
                  </a:lnTo>
                  <a:lnTo>
                    <a:pt x="611063" y="1116483"/>
                  </a:lnTo>
                  <a:cubicBezTo>
                    <a:pt x="611063" y="1123645"/>
                    <a:pt x="608159" y="1130128"/>
                    <a:pt x="603465" y="1134822"/>
                  </a:cubicBezTo>
                  <a:lnTo>
                    <a:pt x="597012" y="1137495"/>
                  </a:lnTo>
                  <a:lnTo>
                    <a:pt x="590630" y="1152534"/>
                  </a:lnTo>
                  <a:lnTo>
                    <a:pt x="586418" y="1154237"/>
                  </a:lnTo>
                  <a:lnTo>
                    <a:pt x="587025" y="1155702"/>
                  </a:lnTo>
                  <a:cubicBezTo>
                    <a:pt x="587025" y="1162864"/>
                    <a:pt x="584123" y="1169348"/>
                    <a:pt x="579429" y="1174041"/>
                  </a:cubicBezTo>
                  <a:lnTo>
                    <a:pt x="574278" y="1176175"/>
                  </a:lnTo>
                  <a:lnTo>
                    <a:pt x="566778" y="1194283"/>
                  </a:lnTo>
                  <a:lnTo>
                    <a:pt x="564043" y="1195416"/>
                  </a:lnTo>
                  <a:lnTo>
                    <a:pt x="556471" y="1213260"/>
                  </a:lnTo>
                  <a:lnTo>
                    <a:pt x="552708" y="1214781"/>
                  </a:lnTo>
                  <a:lnTo>
                    <a:pt x="552866" y="1215163"/>
                  </a:lnTo>
                  <a:cubicBezTo>
                    <a:pt x="552866" y="1222325"/>
                    <a:pt x="549963" y="1228809"/>
                    <a:pt x="545270" y="1233502"/>
                  </a:cubicBezTo>
                  <a:lnTo>
                    <a:pt x="540061" y="1235660"/>
                  </a:lnTo>
                  <a:lnTo>
                    <a:pt x="540214" y="1236038"/>
                  </a:lnTo>
                  <a:cubicBezTo>
                    <a:pt x="540214" y="1243375"/>
                    <a:pt x="537312" y="1250016"/>
                    <a:pt x="532619" y="1254824"/>
                  </a:cubicBezTo>
                  <a:lnTo>
                    <a:pt x="529975" y="1255946"/>
                  </a:lnTo>
                  <a:lnTo>
                    <a:pt x="522498" y="1274882"/>
                  </a:lnTo>
                  <a:lnTo>
                    <a:pt x="519608" y="1276137"/>
                  </a:lnTo>
                  <a:lnTo>
                    <a:pt x="512192" y="1294043"/>
                  </a:lnTo>
                  <a:lnTo>
                    <a:pt x="508376" y="1295623"/>
                  </a:lnTo>
                  <a:lnTo>
                    <a:pt x="508586" y="1296132"/>
                  </a:lnTo>
                  <a:cubicBezTo>
                    <a:pt x="508586" y="1303294"/>
                    <a:pt x="505683" y="1309778"/>
                    <a:pt x="500990" y="1314471"/>
                  </a:cubicBezTo>
                  <a:lnTo>
                    <a:pt x="500081" y="1314848"/>
                  </a:lnTo>
                  <a:lnTo>
                    <a:pt x="500996" y="1317007"/>
                  </a:lnTo>
                  <a:cubicBezTo>
                    <a:pt x="500996" y="1324343"/>
                    <a:pt x="497951" y="1330985"/>
                    <a:pt x="493029" y="1335793"/>
                  </a:cubicBezTo>
                  <a:lnTo>
                    <a:pt x="490443" y="1336839"/>
                  </a:lnTo>
                  <a:lnTo>
                    <a:pt x="490874" y="1337881"/>
                  </a:lnTo>
                  <a:cubicBezTo>
                    <a:pt x="490874" y="1345043"/>
                    <a:pt x="487972" y="1351527"/>
                    <a:pt x="483279" y="1356220"/>
                  </a:cubicBezTo>
                  <a:lnTo>
                    <a:pt x="480227" y="1357484"/>
                  </a:lnTo>
                  <a:lnTo>
                    <a:pt x="480754" y="1358756"/>
                  </a:lnTo>
                  <a:cubicBezTo>
                    <a:pt x="480754" y="1366092"/>
                    <a:pt x="477781" y="1372734"/>
                    <a:pt x="472973" y="1377542"/>
                  </a:cubicBezTo>
                  <a:lnTo>
                    <a:pt x="469157" y="1379122"/>
                  </a:lnTo>
                  <a:lnTo>
                    <a:pt x="469367" y="1379631"/>
                  </a:lnTo>
                  <a:cubicBezTo>
                    <a:pt x="469367" y="1386793"/>
                    <a:pt x="466464" y="1393277"/>
                    <a:pt x="461771" y="1397970"/>
                  </a:cubicBezTo>
                  <a:lnTo>
                    <a:pt x="460511" y="1398492"/>
                  </a:lnTo>
                  <a:lnTo>
                    <a:pt x="461777" y="1401770"/>
                  </a:lnTo>
                  <a:cubicBezTo>
                    <a:pt x="461777" y="1409456"/>
                    <a:pt x="458873" y="1416414"/>
                    <a:pt x="454180" y="1421452"/>
                  </a:cubicBezTo>
                  <a:lnTo>
                    <a:pt x="451188" y="1422782"/>
                  </a:lnTo>
                  <a:lnTo>
                    <a:pt x="451655" y="1423911"/>
                  </a:lnTo>
                  <a:cubicBezTo>
                    <a:pt x="451655" y="1431073"/>
                    <a:pt x="448752" y="1437557"/>
                    <a:pt x="444059" y="1442250"/>
                  </a:cubicBezTo>
                  <a:lnTo>
                    <a:pt x="443167" y="1442620"/>
                  </a:lnTo>
                  <a:lnTo>
                    <a:pt x="444064" y="1444786"/>
                  </a:lnTo>
                  <a:cubicBezTo>
                    <a:pt x="444064" y="1452122"/>
                    <a:pt x="441091" y="1458764"/>
                    <a:pt x="436283" y="1463572"/>
                  </a:cubicBezTo>
                  <a:lnTo>
                    <a:pt x="435659" y="1463830"/>
                  </a:lnTo>
                  <a:lnTo>
                    <a:pt x="436473" y="1465660"/>
                  </a:lnTo>
                  <a:cubicBezTo>
                    <a:pt x="436473" y="1472822"/>
                    <a:pt x="433357" y="1479306"/>
                    <a:pt x="428320" y="1483999"/>
                  </a:cubicBezTo>
                  <a:lnTo>
                    <a:pt x="424229" y="1485578"/>
                  </a:lnTo>
                  <a:lnTo>
                    <a:pt x="425086" y="1487800"/>
                  </a:lnTo>
                  <a:cubicBezTo>
                    <a:pt x="425086" y="1495485"/>
                    <a:pt x="422184" y="1502443"/>
                    <a:pt x="417491" y="1507481"/>
                  </a:cubicBezTo>
                  <a:lnTo>
                    <a:pt x="416635" y="1507861"/>
                  </a:lnTo>
                  <a:lnTo>
                    <a:pt x="417496" y="1509940"/>
                  </a:lnTo>
                  <a:cubicBezTo>
                    <a:pt x="417496" y="1517102"/>
                    <a:pt x="414593" y="1523586"/>
                    <a:pt x="409899" y="1528279"/>
                  </a:cubicBezTo>
                  <a:lnTo>
                    <a:pt x="409027" y="1528641"/>
                  </a:lnTo>
                  <a:lnTo>
                    <a:pt x="409905" y="1530814"/>
                  </a:lnTo>
                  <a:cubicBezTo>
                    <a:pt x="409905" y="1538151"/>
                    <a:pt x="407002" y="1544793"/>
                    <a:pt x="402308" y="1549601"/>
                  </a:cubicBezTo>
                  <a:lnTo>
                    <a:pt x="400652" y="1550304"/>
                  </a:lnTo>
                  <a:lnTo>
                    <a:pt x="402314" y="1554219"/>
                  </a:lnTo>
                  <a:cubicBezTo>
                    <a:pt x="402314" y="1561382"/>
                    <a:pt x="399341" y="1567865"/>
                    <a:pt x="394533" y="1572559"/>
                  </a:cubicBezTo>
                  <a:lnTo>
                    <a:pt x="393549" y="1572957"/>
                  </a:lnTo>
                  <a:lnTo>
                    <a:pt x="394724" y="1575726"/>
                  </a:lnTo>
                  <a:cubicBezTo>
                    <a:pt x="394724" y="1582888"/>
                    <a:pt x="391750" y="1589372"/>
                    <a:pt x="386942" y="1594065"/>
                  </a:cubicBezTo>
                  <a:lnTo>
                    <a:pt x="384448" y="1595074"/>
                  </a:lnTo>
                  <a:lnTo>
                    <a:pt x="385868" y="1598499"/>
                  </a:lnTo>
                  <a:lnTo>
                    <a:pt x="378883" y="1615361"/>
                  </a:lnTo>
                  <a:lnTo>
                    <a:pt x="380806" y="1620006"/>
                  </a:lnTo>
                  <a:cubicBezTo>
                    <a:pt x="380806" y="1627169"/>
                    <a:pt x="377904" y="1633652"/>
                    <a:pt x="373211" y="1638346"/>
                  </a:cubicBezTo>
                  <a:lnTo>
                    <a:pt x="371648" y="1638993"/>
                  </a:lnTo>
                  <a:lnTo>
                    <a:pt x="373215" y="1642779"/>
                  </a:lnTo>
                  <a:lnTo>
                    <a:pt x="366186" y="1659750"/>
                  </a:lnTo>
                  <a:lnTo>
                    <a:pt x="368156" y="1664286"/>
                  </a:lnTo>
                  <a:cubicBezTo>
                    <a:pt x="368156" y="1671448"/>
                    <a:pt x="365111" y="1677932"/>
                    <a:pt x="360189" y="1682625"/>
                  </a:cubicBezTo>
                  <a:lnTo>
                    <a:pt x="358900" y="1683134"/>
                  </a:lnTo>
                  <a:lnTo>
                    <a:pt x="360565" y="1687058"/>
                  </a:lnTo>
                  <a:lnTo>
                    <a:pt x="352935" y="1705040"/>
                  </a:lnTo>
                  <a:lnTo>
                    <a:pt x="355504" y="1711096"/>
                  </a:lnTo>
                  <a:cubicBezTo>
                    <a:pt x="355504" y="1718258"/>
                    <a:pt x="352531" y="1724742"/>
                    <a:pt x="347723" y="1729435"/>
                  </a:cubicBezTo>
                  <a:lnTo>
                    <a:pt x="346128" y="1730081"/>
                  </a:lnTo>
                  <a:lnTo>
                    <a:pt x="346648" y="1731338"/>
                  </a:lnTo>
                  <a:lnTo>
                    <a:pt x="339140" y="1749466"/>
                  </a:lnTo>
                  <a:lnTo>
                    <a:pt x="341587" y="1755376"/>
                  </a:lnTo>
                  <a:lnTo>
                    <a:pt x="334238" y="1773119"/>
                  </a:lnTo>
                  <a:lnTo>
                    <a:pt x="336527" y="1778781"/>
                  </a:lnTo>
                  <a:lnTo>
                    <a:pt x="329239" y="1796807"/>
                  </a:lnTo>
                  <a:lnTo>
                    <a:pt x="331466" y="1802186"/>
                  </a:lnTo>
                  <a:lnTo>
                    <a:pt x="324117" y="1819930"/>
                  </a:lnTo>
                  <a:lnTo>
                    <a:pt x="326406" y="1825591"/>
                  </a:lnTo>
                  <a:lnTo>
                    <a:pt x="319422" y="1842862"/>
                  </a:lnTo>
                  <a:lnTo>
                    <a:pt x="321345" y="1847732"/>
                  </a:lnTo>
                  <a:lnTo>
                    <a:pt x="314249" y="1865702"/>
                  </a:lnTo>
                  <a:lnTo>
                    <a:pt x="316286" y="1870503"/>
                  </a:lnTo>
                  <a:lnTo>
                    <a:pt x="310189" y="1884871"/>
                  </a:lnTo>
                  <a:lnTo>
                    <a:pt x="313755" y="1893276"/>
                  </a:lnTo>
                  <a:cubicBezTo>
                    <a:pt x="313755" y="1900438"/>
                    <a:pt x="310782" y="1906922"/>
                    <a:pt x="305974" y="1911615"/>
                  </a:cubicBezTo>
                  <a:lnTo>
                    <a:pt x="305199" y="1911928"/>
                  </a:lnTo>
                  <a:lnTo>
                    <a:pt x="307429" y="1917314"/>
                  </a:lnTo>
                  <a:lnTo>
                    <a:pt x="301448" y="1931754"/>
                  </a:lnTo>
                  <a:lnTo>
                    <a:pt x="304899" y="1940086"/>
                  </a:lnTo>
                  <a:cubicBezTo>
                    <a:pt x="304899" y="1947248"/>
                    <a:pt x="301997" y="1953732"/>
                    <a:pt x="297303" y="1958425"/>
                  </a:cubicBezTo>
                  <a:lnTo>
                    <a:pt x="297118" y="1958502"/>
                  </a:lnTo>
                  <a:lnTo>
                    <a:pt x="299838" y="1965389"/>
                  </a:lnTo>
                  <a:lnTo>
                    <a:pt x="293990" y="1980197"/>
                  </a:lnTo>
                  <a:lnTo>
                    <a:pt x="297307" y="1988793"/>
                  </a:lnTo>
                  <a:lnTo>
                    <a:pt x="291158" y="2004726"/>
                  </a:lnTo>
                  <a:lnTo>
                    <a:pt x="294777" y="2013463"/>
                  </a:lnTo>
                  <a:lnTo>
                    <a:pt x="288623" y="2028321"/>
                  </a:lnTo>
                  <a:lnTo>
                    <a:pt x="292248" y="2036868"/>
                  </a:lnTo>
                  <a:lnTo>
                    <a:pt x="285975" y="2051659"/>
                  </a:lnTo>
                  <a:lnTo>
                    <a:pt x="289717" y="2060274"/>
                  </a:lnTo>
                  <a:lnTo>
                    <a:pt x="283325" y="2074988"/>
                  </a:lnTo>
                  <a:lnTo>
                    <a:pt x="287186" y="2084311"/>
                  </a:lnTo>
                  <a:lnTo>
                    <a:pt x="281205" y="2098751"/>
                  </a:lnTo>
                  <a:lnTo>
                    <a:pt x="284656" y="2107083"/>
                  </a:lnTo>
                  <a:lnTo>
                    <a:pt x="277888" y="2123422"/>
                  </a:lnTo>
                  <a:lnTo>
                    <a:pt x="282126" y="2133651"/>
                  </a:lnTo>
                  <a:lnTo>
                    <a:pt x="276056" y="2148304"/>
                  </a:lnTo>
                  <a:lnTo>
                    <a:pt x="279595" y="2157057"/>
                  </a:lnTo>
                  <a:lnTo>
                    <a:pt x="274807" y="2168900"/>
                  </a:lnTo>
                  <a:lnTo>
                    <a:pt x="279595" y="2180461"/>
                  </a:lnTo>
                  <a:lnTo>
                    <a:pt x="273311" y="2195634"/>
                  </a:lnTo>
                  <a:lnTo>
                    <a:pt x="277066" y="2205131"/>
                  </a:lnTo>
                  <a:lnTo>
                    <a:pt x="272017" y="2217902"/>
                  </a:lnTo>
                  <a:lnTo>
                    <a:pt x="277066" y="2229802"/>
                  </a:lnTo>
                  <a:lnTo>
                    <a:pt x="271966" y="2241820"/>
                  </a:lnTo>
                  <a:lnTo>
                    <a:pt x="277066" y="2253839"/>
                  </a:lnTo>
                  <a:lnTo>
                    <a:pt x="271698" y="2266490"/>
                  </a:lnTo>
                  <a:lnTo>
                    <a:pt x="277066" y="2279142"/>
                  </a:lnTo>
                  <a:lnTo>
                    <a:pt x="271966" y="2291161"/>
                  </a:lnTo>
                  <a:lnTo>
                    <a:pt x="277066" y="2303180"/>
                  </a:lnTo>
                  <a:cubicBezTo>
                    <a:pt x="277066" y="2317504"/>
                    <a:pt x="265171" y="2329115"/>
                    <a:pt x="250498" y="2329115"/>
                  </a:cubicBezTo>
                  <a:cubicBezTo>
                    <a:pt x="235825" y="2329115"/>
                    <a:pt x="223929" y="2317504"/>
                    <a:pt x="223929" y="2303180"/>
                  </a:cubicBezTo>
                  <a:lnTo>
                    <a:pt x="229029" y="2291161"/>
                  </a:lnTo>
                  <a:lnTo>
                    <a:pt x="223929" y="2279142"/>
                  </a:lnTo>
                  <a:lnTo>
                    <a:pt x="229298" y="2266490"/>
                  </a:lnTo>
                  <a:lnTo>
                    <a:pt x="223929" y="2253839"/>
                  </a:lnTo>
                  <a:lnTo>
                    <a:pt x="229029" y="2241820"/>
                  </a:lnTo>
                  <a:lnTo>
                    <a:pt x="223929" y="2229802"/>
                  </a:lnTo>
                  <a:lnTo>
                    <a:pt x="228979" y="2217901"/>
                  </a:lnTo>
                  <a:lnTo>
                    <a:pt x="223929" y="2205131"/>
                  </a:lnTo>
                  <a:lnTo>
                    <a:pt x="230774" y="2187822"/>
                  </a:lnTo>
                  <a:lnTo>
                    <a:pt x="227724" y="2180461"/>
                  </a:lnTo>
                  <a:lnTo>
                    <a:pt x="232513" y="2168900"/>
                  </a:lnTo>
                  <a:lnTo>
                    <a:pt x="227724" y="2157057"/>
                  </a:lnTo>
                  <a:lnTo>
                    <a:pt x="233763" y="2142122"/>
                  </a:lnTo>
                  <a:lnTo>
                    <a:pt x="230255" y="2133651"/>
                  </a:lnTo>
                  <a:lnTo>
                    <a:pt x="237022" y="2117313"/>
                  </a:lnTo>
                  <a:lnTo>
                    <a:pt x="232785" y="2107083"/>
                  </a:lnTo>
                  <a:lnTo>
                    <a:pt x="238767" y="2092643"/>
                  </a:lnTo>
                  <a:lnTo>
                    <a:pt x="235315" y="2084311"/>
                  </a:lnTo>
                  <a:lnTo>
                    <a:pt x="240412" y="2072006"/>
                  </a:lnTo>
                  <a:lnTo>
                    <a:pt x="235315" y="2060274"/>
                  </a:lnTo>
                  <a:lnTo>
                    <a:pt x="241618" y="2045765"/>
                  </a:lnTo>
                  <a:lnTo>
                    <a:pt x="237846" y="2036868"/>
                  </a:lnTo>
                  <a:lnTo>
                    <a:pt x="245310" y="2019267"/>
                  </a:lnTo>
                  <a:lnTo>
                    <a:pt x="242906" y="2013463"/>
                  </a:lnTo>
                  <a:lnTo>
                    <a:pt x="249145" y="1998401"/>
                  </a:lnTo>
                  <a:lnTo>
                    <a:pt x="245436" y="1988793"/>
                  </a:lnTo>
                  <a:lnTo>
                    <a:pt x="251256" y="1973716"/>
                  </a:lnTo>
                  <a:lnTo>
                    <a:pt x="247967" y="1965389"/>
                  </a:lnTo>
                  <a:lnTo>
                    <a:pt x="255553" y="1946181"/>
                  </a:lnTo>
                  <a:lnTo>
                    <a:pt x="253028" y="1940086"/>
                  </a:lnTo>
                  <a:lnTo>
                    <a:pt x="259010" y="1925646"/>
                  </a:lnTo>
                  <a:lnTo>
                    <a:pt x="255558" y="1917314"/>
                  </a:lnTo>
                  <a:lnTo>
                    <a:pt x="263096" y="1899115"/>
                  </a:lnTo>
                  <a:lnTo>
                    <a:pt x="260619" y="1893276"/>
                  </a:lnTo>
                  <a:lnTo>
                    <a:pt x="266715" y="1878908"/>
                  </a:lnTo>
                  <a:lnTo>
                    <a:pt x="263149" y="1870503"/>
                  </a:lnTo>
                  <a:cubicBezTo>
                    <a:pt x="263149" y="1863341"/>
                    <a:pt x="266123" y="1856857"/>
                    <a:pt x="270931" y="1852164"/>
                  </a:cubicBezTo>
                  <a:lnTo>
                    <a:pt x="271185" y="1852061"/>
                  </a:lnTo>
                  <a:lnTo>
                    <a:pt x="269474" y="1847732"/>
                  </a:lnTo>
                  <a:lnTo>
                    <a:pt x="276399" y="1830200"/>
                  </a:lnTo>
                  <a:lnTo>
                    <a:pt x="274535" y="1825591"/>
                  </a:lnTo>
                  <a:lnTo>
                    <a:pt x="281824" y="1807565"/>
                  </a:lnTo>
                  <a:lnTo>
                    <a:pt x="279595" y="1802186"/>
                  </a:lnTo>
                  <a:lnTo>
                    <a:pt x="286946" y="1784441"/>
                  </a:lnTo>
                  <a:lnTo>
                    <a:pt x="284656" y="1778781"/>
                  </a:lnTo>
                  <a:lnTo>
                    <a:pt x="291945" y="1760755"/>
                  </a:lnTo>
                  <a:lnTo>
                    <a:pt x="289717" y="1755376"/>
                  </a:lnTo>
                  <a:lnTo>
                    <a:pt x="297225" y="1737248"/>
                  </a:lnTo>
                  <a:lnTo>
                    <a:pt x="294778" y="1731338"/>
                  </a:lnTo>
                  <a:cubicBezTo>
                    <a:pt x="294778" y="1724176"/>
                    <a:pt x="297680" y="1717692"/>
                    <a:pt x="302373" y="1712999"/>
                  </a:cubicBezTo>
                  <a:lnTo>
                    <a:pt x="303056" y="1712716"/>
                  </a:lnTo>
                  <a:lnTo>
                    <a:pt x="302369" y="1711096"/>
                  </a:lnTo>
                  <a:lnTo>
                    <a:pt x="309998" y="1693114"/>
                  </a:lnTo>
                  <a:lnTo>
                    <a:pt x="307428" y="1687058"/>
                  </a:lnTo>
                  <a:cubicBezTo>
                    <a:pt x="307428" y="1679896"/>
                    <a:pt x="310403" y="1673412"/>
                    <a:pt x="315211" y="1668719"/>
                  </a:cubicBezTo>
                  <a:lnTo>
                    <a:pt x="315610" y="1668557"/>
                  </a:lnTo>
                  <a:lnTo>
                    <a:pt x="313754" y="1664286"/>
                  </a:lnTo>
                  <a:cubicBezTo>
                    <a:pt x="313754" y="1657124"/>
                    <a:pt x="316799" y="1650640"/>
                    <a:pt x="321721" y="1645947"/>
                  </a:cubicBezTo>
                  <a:lnTo>
                    <a:pt x="322526" y="1645629"/>
                  </a:lnTo>
                  <a:lnTo>
                    <a:pt x="321345" y="1642779"/>
                  </a:lnTo>
                  <a:cubicBezTo>
                    <a:pt x="321345" y="1635617"/>
                    <a:pt x="324248" y="1629133"/>
                    <a:pt x="328941" y="1624440"/>
                  </a:cubicBezTo>
                  <a:lnTo>
                    <a:pt x="330504" y="1623792"/>
                  </a:lnTo>
                  <a:lnTo>
                    <a:pt x="328935" y="1620006"/>
                  </a:lnTo>
                  <a:lnTo>
                    <a:pt x="335920" y="1603143"/>
                  </a:lnTo>
                  <a:lnTo>
                    <a:pt x="333997" y="1598499"/>
                  </a:lnTo>
                  <a:cubicBezTo>
                    <a:pt x="333997" y="1591337"/>
                    <a:pt x="336899" y="1584853"/>
                    <a:pt x="341593" y="1580160"/>
                  </a:cubicBezTo>
                  <a:lnTo>
                    <a:pt x="343188" y="1579498"/>
                  </a:lnTo>
                  <a:lnTo>
                    <a:pt x="341587" y="1575726"/>
                  </a:lnTo>
                  <a:cubicBezTo>
                    <a:pt x="341587" y="1568564"/>
                    <a:pt x="344561" y="1562080"/>
                    <a:pt x="349369" y="1557387"/>
                  </a:cubicBezTo>
                  <a:lnTo>
                    <a:pt x="350353" y="1556990"/>
                  </a:lnTo>
                  <a:lnTo>
                    <a:pt x="349177" y="1554219"/>
                  </a:lnTo>
                  <a:cubicBezTo>
                    <a:pt x="349177" y="1547057"/>
                    <a:pt x="352152" y="1540574"/>
                    <a:pt x="356959" y="1535880"/>
                  </a:cubicBezTo>
                  <a:lnTo>
                    <a:pt x="359644" y="1534795"/>
                  </a:lnTo>
                  <a:lnTo>
                    <a:pt x="358034" y="1530814"/>
                  </a:lnTo>
                  <a:cubicBezTo>
                    <a:pt x="358034" y="1523478"/>
                    <a:pt x="360937" y="1516835"/>
                    <a:pt x="365630" y="1512027"/>
                  </a:cubicBezTo>
                  <a:lnTo>
                    <a:pt x="366361" y="1511717"/>
                  </a:lnTo>
                  <a:lnTo>
                    <a:pt x="365625" y="1509940"/>
                  </a:lnTo>
                  <a:cubicBezTo>
                    <a:pt x="365625" y="1502778"/>
                    <a:pt x="368528" y="1496294"/>
                    <a:pt x="373221" y="1491601"/>
                  </a:cubicBezTo>
                  <a:lnTo>
                    <a:pt x="374481" y="1491078"/>
                  </a:lnTo>
                  <a:lnTo>
                    <a:pt x="373215" y="1487800"/>
                  </a:lnTo>
                  <a:cubicBezTo>
                    <a:pt x="373215" y="1480113"/>
                    <a:pt x="376119" y="1473155"/>
                    <a:pt x="380812" y="1468119"/>
                  </a:cubicBezTo>
                  <a:lnTo>
                    <a:pt x="381720" y="1467714"/>
                  </a:lnTo>
                  <a:lnTo>
                    <a:pt x="380806" y="1465660"/>
                  </a:lnTo>
                  <a:cubicBezTo>
                    <a:pt x="380806" y="1458498"/>
                    <a:pt x="383922" y="1452014"/>
                    <a:pt x="388959" y="1447321"/>
                  </a:cubicBezTo>
                  <a:lnTo>
                    <a:pt x="391562" y="1446316"/>
                  </a:lnTo>
                  <a:lnTo>
                    <a:pt x="390927" y="1444786"/>
                  </a:lnTo>
                  <a:cubicBezTo>
                    <a:pt x="390927" y="1437449"/>
                    <a:pt x="393902" y="1430807"/>
                    <a:pt x="398709" y="1425999"/>
                  </a:cubicBezTo>
                  <a:lnTo>
                    <a:pt x="400365" y="1425313"/>
                  </a:lnTo>
                  <a:lnTo>
                    <a:pt x="399785" y="1423911"/>
                  </a:lnTo>
                  <a:cubicBezTo>
                    <a:pt x="399785" y="1416749"/>
                    <a:pt x="402687" y="1410265"/>
                    <a:pt x="407380" y="1405572"/>
                  </a:cubicBezTo>
                  <a:lnTo>
                    <a:pt x="410822" y="1404146"/>
                  </a:lnTo>
                  <a:lnTo>
                    <a:pt x="409905" y="1401770"/>
                  </a:lnTo>
                  <a:cubicBezTo>
                    <a:pt x="409905" y="1394084"/>
                    <a:pt x="412809" y="1387126"/>
                    <a:pt x="417501" y="1382089"/>
                  </a:cubicBezTo>
                  <a:lnTo>
                    <a:pt x="418357" y="1381709"/>
                  </a:lnTo>
                  <a:lnTo>
                    <a:pt x="417496" y="1379631"/>
                  </a:lnTo>
                  <a:cubicBezTo>
                    <a:pt x="417496" y="1372469"/>
                    <a:pt x="420399" y="1365985"/>
                    <a:pt x="425092" y="1361292"/>
                  </a:cubicBezTo>
                  <a:lnTo>
                    <a:pt x="428144" y="1360027"/>
                  </a:lnTo>
                  <a:lnTo>
                    <a:pt x="427617" y="1358756"/>
                  </a:lnTo>
                  <a:cubicBezTo>
                    <a:pt x="427617" y="1351419"/>
                    <a:pt x="430591" y="1344777"/>
                    <a:pt x="435400" y="1339969"/>
                  </a:cubicBezTo>
                  <a:lnTo>
                    <a:pt x="439214" y="1338389"/>
                  </a:lnTo>
                  <a:lnTo>
                    <a:pt x="439003" y="1337881"/>
                  </a:lnTo>
                  <a:cubicBezTo>
                    <a:pt x="439003" y="1330719"/>
                    <a:pt x="441906" y="1324235"/>
                    <a:pt x="446600" y="1319542"/>
                  </a:cubicBezTo>
                  <a:lnTo>
                    <a:pt x="447510" y="1319165"/>
                  </a:lnTo>
                  <a:lnTo>
                    <a:pt x="446594" y="1317007"/>
                  </a:lnTo>
                  <a:cubicBezTo>
                    <a:pt x="446594" y="1309670"/>
                    <a:pt x="449638" y="1303028"/>
                    <a:pt x="454561" y="1298220"/>
                  </a:cubicBezTo>
                  <a:lnTo>
                    <a:pt x="457147" y="1297173"/>
                  </a:lnTo>
                  <a:lnTo>
                    <a:pt x="456715" y="1296132"/>
                  </a:lnTo>
                  <a:cubicBezTo>
                    <a:pt x="456715" y="1288970"/>
                    <a:pt x="459618" y="1282486"/>
                    <a:pt x="464312" y="1277793"/>
                  </a:cubicBezTo>
                  <a:lnTo>
                    <a:pt x="467363" y="1276528"/>
                  </a:lnTo>
                  <a:lnTo>
                    <a:pt x="466836" y="1275257"/>
                  </a:lnTo>
                  <a:cubicBezTo>
                    <a:pt x="466836" y="1267920"/>
                    <a:pt x="469810" y="1261278"/>
                    <a:pt x="474618" y="1256470"/>
                  </a:cubicBezTo>
                  <a:lnTo>
                    <a:pt x="478539" y="1254846"/>
                  </a:lnTo>
                  <a:lnTo>
                    <a:pt x="485819" y="1236414"/>
                  </a:lnTo>
                  <a:lnTo>
                    <a:pt x="488697" y="1235164"/>
                  </a:lnTo>
                  <a:lnTo>
                    <a:pt x="495940" y="1217251"/>
                  </a:lnTo>
                  <a:lnTo>
                    <a:pt x="501023" y="1215095"/>
                  </a:lnTo>
                  <a:lnTo>
                    <a:pt x="508591" y="1196824"/>
                  </a:lnTo>
                  <a:lnTo>
                    <a:pt x="511426" y="1195649"/>
                  </a:lnTo>
                  <a:lnTo>
                    <a:pt x="511116" y="1194921"/>
                  </a:lnTo>
                  <a:cubicBezTo>
                    <a:pt x="511116" y="1187759"/>
                    <a:pt x="514089" y="1181275"/>
                    <a:pt x="518898" y="1176582"/>
                  </a:cubicBezTo>
                  <a:lnTo>
                    <a:pt x="522911" y="1174958"/>
                  </a:lnTo>
                  <a:lnTo>
                    <a:pt x="530099" y="1157605"/>
                  </a:lnTo>
                  <a:lnTo>
                    <a:pt x="535249" y="1155471"/>
                  </a:lnTo>
                  <a:lnTo>
                    <a:pt x="542750" y="1137363"/>
                  </a:lnTo>
                  <a:lnTo>
                    <a:pt x="546041" y="1135999"/>
                  </a:lnTo>
                  <a:lnTo>
                    <a:pt x="545276" y="1134194"/>
                  </a:lnTo>
                  <a:cubicBezTo>
                    <a:pt x="545276" y="1127032"/>
                    <a:pt x="548249" y="1120549"/>
                    <a:pt x="553057" y="1115855"/>
                  </a:cubicBezTo>
                  <a:lnTo>
                    <a:pt x="560739" y="1112750"/>
                  </a:lnTo>
                  <a:lnTo>
                    <a:pt x="566788" y="1098143"/>
                  </a:lnTo>
                  <a:lnTo>
                    <a:pt x="570063" y="1096786"/>
                  </a:lnTo>
                  <a:lnTo>
                    <a:pt x="569313" y="1094975"/>
                  </a:lnTo>
                  <a:cubicBezTo>
                    <a:pt x="569313" y="1087813"/>
                    <a:pt x="572215" y="1081329"/>
                    <a:pt x="576908" y="1076636"/>
                  </a:cubicBezTo>
                  <a:lnTo>
                    <a:pt x="583324" y="1073978"/>
                  </a:lnTo>
                  <a:lnTo>
                    <a:pt x="589561" y="1058924"/>
                  </a:lnTo>
                  <a:lnTo>
                    <a:pt x="595005" y="1056669"/>
                  </a:lnTo>
                  <a:lnTo>
                    <a:pt x="602397" y="1037972"/>
                  </a:lnTo>
                  <a:lnTo>
                    <a:pt x="609913" y="1034711"/>
                  </a:lnTo>
                  <a:lnTo>
                    <a:pt x="616129" y="1019705"/>
                  </a:lnTo>
                  <a:lnTo>
                    <a:pt x="619189" y="1018437"/>
                  </a:lnTo>
                  <a:lnTo>
                    <a:pt x="626621" y="1000912"/>
                  </a:lnTo>
                  <a:lnTo>
                    <a:pt x="632572" y="998505"/>
                  </a:lnTo>
                  <a:lnTo>
                    <a:pt x="639457" y="983016"/>
                  </a:lnTo>
                  <a:lnTo>
                    <a:pt x="649637" y="979086"/>
                  </a:lnTo>
                  <a:lnTo>
                    <a:pt x="655346" y="965305"/>
                  </a:lnTo>
                  <a:lnTo>
                    <a:pt x="660491" y="963173"/>
                  </a:lnTo>
                  <a:lnTo>
                    <a:pt x="667997" y="944167"/>
                  </a:lnTo>
                  <a:lnTo>
                    <a:pt x="674328" y="941417"/>
                  </a:lnTo>
                  <a:lnTo>
                    <a:pt x="680834" y="926085"/>
                  </a:lnTo>
                  <a:lnTo>
                    <a:pt x="687886" y="923233"/>
                  </a:lnTo>
                  <a:lnTo>
                    <a:pt x="694566" y="907108"/>
                  </a:lnTo>
                  <a:lnTo>
                    <a:pt x="701614" y="904188"/>
                  </a:lnTo>
                  <a:lnTo>
                    <a:pt x="707587" y="889767"/>
                  </a:lnTo>
                  <a:lnTo>
                    <a:pt x="716635" y="886019"/>
                  </a:lnTo>
                  <a:lnTo>
                    <a:pt x="722583" y="870974"/>
                  </a:lnTo>
                  <a:lnTo>
                    <a:pt x="731376" y="867160"/>
                  </a:lnTo>
                  <a:lnTo>
                    <a:pt x="736315" y="855237"/>
                  </a:lnTo>
                  <a:lnTo>
                    <a:pt x="745424" y="851464"/>
                  </a:lnTo>
                  <a:lnTo>
                    <a:pt x="751496" y="836446"/>
                  </a:lnTo>
                  <a:lnTo>
                    <a:pt x="760976" y="832424"/>
                  </a:lnTo>
                  <a:lnTo>
                    <a:pt x="766863" y="818549"/>
                  </a:lnTo>
                  <a:lnTo>
                    <a:pt x="775054" y="815237"/>
                  </a:lnTo>
                  <a:lnTo>
                    <a:pt x="780595" y="801208"/>
                  </a:lnTo>
                  <a:lnTo>
                    <a:pt x="790613" y="796855"/>
                  </a:lnTo>
                  <a:lnTo>
                    <a:pt x="795776" y="784390"/>
                  </a:lnTo>
                  <a:lnTo>
                    <a:pt x="806773" y="779835"/>
                  </a:lnTo>
                  <a:lnTo>
                    <a:pt x="812223" y="766678"/>
                  </a:lnTo>
                  <a:lnTo>
                    <a:pt x="822560" y="762396"/>
                  </a:lnTo>
                  <a:lnTo>
                    <a:pt x="827404" y="750416"/>
                  </a:lnTo>
                  <a:lnTo>
                    <a:pt x="836884" y="746393"/>
                  </a:lnTo>
                  <a:lnTo>
                    <a:pt x="842771" y="732519"/>
                  </a:lnTo>
                  <a:lnTo>
                    <a:pt x="854751" y="727674"/>
                  </a:lnTo>
                  <a:lnTo>
                    <a:pt x="859033" y="717337"/>
                  </a:lnTo>
                  <a:lnTo>
                    <a:pt x="869136" y="713152"/>
                  </a:lnTo>
                  <a:lnTo>
                    <a:pt x="874215" y="700891"/>
                  </a:lnTo>
                  <a:lnTo>
                    <a:pt x="884247" y="696735"/>
                  </a:lnTo>
                  <a:lnTo>
                    <a:pt x="889581" y="683550"/>
                  </a:lnTo>
                  <a:lnTo>
                    <a:pt x="901091" y="678668"/>
                  </a:lnTo>
                  <a:lnTo>
                    <a:pt x="905843" y="666917"/>
                  </a:lnTo>
                  <a:lnTo>
                    <a:pt x="916539" y="662378"/>
                  </a:lnTo>
                  <a:lnTo>
                    <a:pt x="921025" y="651550"/>
                  </a:lnTo>
                  <a:lnTo>
                    <a:pt x="933490" y="646387"/>
                  </a:lnTo>
                  <a:lnTo>
                    <a:pt x="937842" y="636369"/>
                  </a:lnTo>
                  <a:lnTo>
                    <a:pt x="950655" y="631308"/>
                  </a:lnTo>
                  <a:lnTo>
                    <a:pt x="955184" y="620107"/>
                  </a:lnTo>
                  <a:lnTo>
                    <a:pt x="965973" y="615529"/>
                  </a:lnTo>
                  <a:lnTo>
                    <a:pt x="966611" y="614024"/>
                  </a:lnTo>
                  <a:lnTo>
                    <a:pt x="952664" y="620076"/>
                  </a:lnTo>
                  <a:lnTo>
                    <a:pt x="950112" y="626237"/>
                  </a:lnTo>
                  <a:lnTo>
                    <a:pt x="939377" y="630684"/>
                  </a:lnTo>
                  <a:lnTo>
                    <a:pt x="934930" y="641419"/>
                  </a:lnTo>
                  <a:lnTo>
                    <a:pt x="920034" y="647589"/>
                  </a:lnTo>
                  <a:lnTo>
                    <a:pt x="915954" y="657680"/>
                  </a:lnTo>
                  <a:lnTo>
                    <a:pt x="905257" y="662220"/>
                  </a:lnTo>
                  <a:lnTo>
                    <a:pt x="900772" y="673047"/>
                  </a:lnTo>
                  <a:lnTo>
                    <a:pt x="889753" y="677611"/>
                  </a:lnTo>
                  <a:lnTo>
                    <a:pt x="885034" y="688228"/>
                  </a:lnTo>
                  <a:lnTo>
                    <a:pt x="870998" y="693646"/>
                  </a:lnTo>
                  <a:lnTo>
                    <a:pt x="866613" y="704490"/>
                  </a:lnTo>
                  <a:lnTo>
                    <a:pt x="856691" y="708700"/>
                  </a:lnTo>
                  <a:lnTo>
                    <a:pt x="851431" y="722018"/>
                  </a:lnTo>
                  <a:lnTo>
                    <a:pt x="839231" y="727317"/>
                  </a:lnTo>
                  <a:lnTo>
                    <a:pt x="834985" y="737569"/>
                  </a:lnTo>
                  <a:lnTo>
                    <a:pt x="824882" y="741754"/>
                  </a:lnTo>
                  <a:lnTo>
                    <a:pt x="819803" y="754015"/>
                  </a:lnTo>
                  <a:lnTo>
                    <a:pt x="808975" y="758501"/>
                  </a:lnTo>
                  <a:lnTo>
                    <a:pt x="804436" y="769197"/>
                  </a:lnTo>
                  <a:lnTo>
                    <a:pt x="794080" y="773385"/>
                  </a:lnTo>
                  <a:lnTo>
                    <a:pt x="788174" y="787989"/>
                  </a:lnTo>
                  <a:lnTo>
                    <a:pt x="777478" y="792528"/>
                  </a:lnTo>
                  <a:lnTo>
                    <a:pt x="772993" y="803356"/>
                  </a:lnTo>
                  <a:lnTo>
                    <a:pt x="763468" y="807302"/>
                  </a:lnTo>
                  <a:lnTo>
                    <a:pt x="757626" y="821068"/>
                  </a:lnTo>
                  <a:lnTo>
                    <a:pt x="750031" y="824139"/>
                  </a:lnTo>
                  <a:lnTo>
                    <a:pt x="743895" y="839676"/>
                  </a:lnTo>
                  <a:lnTo>
                    <a:pt x="733238" y="844306"/>
                  </a:lnTo>
                  <a:lnTo>
                    <a:pt x="728713" y="855227"/>
                  </a:lnTo>
                  <a:lnTo>
                    <a:pt x="718085" y="859629"/>
                  </a:lnTo>
                  <a:lnTo>
                    <a:pt x="712266" y="874019"/>
                  </a:lnTo>
                  <a:lnTo>
                    <a:pt x="705911" y="876716"/>
                  </a:lnTo>
                  <a:lnTo>
                    <a:pt x="699615" y="891916"/>
                  </a:lnTo>
                  <a:lnTo>
                    <a:pt x="690007" y="895895"/>
                  </a:lnTo>
                  <a:lnTo>
                    <a:pt x="684433" y="910337"/>
                  </a:lnTo>
                  <a:lnTo>
                    <a:pt x="676128" y="914028"/>
                  </a:lnTo>
                  <a:lnTo>
                    <a:pt x="670517" y="928235"/>
                  </a:lnTo>
                  <a:lnTo>
                    <a:pt x="662794" y="931590"/>
                  </a:lnTo>
                  <a:lnTo>
                    <a:pt x="657496" y="943787"/>
                  </a:lnTo>
                  <a:lnTo>
                    <a:pt x="649185" y="947069"/>
                  </a:lnTo>
                  <a:lnTo>
                    <a:pt x="642684" y="962763"/>
                  </a:lnTo>
                  <a:lnTo>
                    <a:pt x="635431" y="965768"/>
                  </a:lnTo>
                  <a:lnTo>
                    <a:pt x="628769" y="982636"/>
                  </a:lnTo>
                  <a:lnTo>
                    <a:pt x="623114" y="985092"/>
                  </a:lnTo>
                  <a:lnTo>
                    <a:pt x="616118" y="1001983"/>
                  </a:lnTo>
                  <a:lnTo>
                    <a:pt x="609701" y="1004641"/>
                  </a:lnTo>
                  <a:lnTo>
                    <a:pt x="603466" y="1019695"/>
                  </a:lnTo>
                  <a:lnTo>
                    <a:pt x="597367" y="1022221"/>
                  </a:lnTo>
                  <a:lnTo>
                    <a:pt x="590630" y="1038486"/>
                  </a:lnTo>
                  <a:lnTo>
                    <a:pt x="583004" y="1041645"/>
                  </a:lnTo>
                  <a:lnTo>
                    <a:pt x="576899" y="1056383"/>
                  </a:lnTo>
                  <a:lnTo>
                    <a:pt x="571465" y="1058634"/>
                  </a:lnTo>
                  <a:lnTo>
                    <a:pt x="564247" y="1077335"/>
                  </a:lnTo>
                  <a:lnTo>
                    <a:pt x="557980" y="1080121"/>
                  </a:lnTo>
                  <a:lnTo>
                    <a:pt x="551410" y="1095602"/>
                  </a:lnTo>
                  <a:lnTo>
                    <a:pt x="546768" y="1097479"/>
                  </a:lnTo>
                  <a:lnTo>
                    <a:pt x="540209" y="1113314"/>
                  </a:lnTo>
                  <a:lnTo>
                    <a:pt x="534774" y="1115565"/>
                  </a:lnTo>
                  <a:lnTo>
                    <a:pt x="535154" y="1116483"/>
                  </a:lnTo>
                  <a:cubicBezTo>
                    <a:pt x="535154" y="1123645"/>
                    <a:pt x="532252" y="1130128"/>
                    <a:pt x="527559" y="1134822"/>
                  </a:cubicBezTo>
                  <a:lnTo>
                    <a:pt x="521103" y="1137495"/>
                  </a:lnTo>
                  <a:lnTo>
                    <a:pt x="514722" y="1152534"/>
                  </a:lnTo>
                  <a:lnTo>
                    <a:pt x="510510" y="1154237"/>
                  </a:lnTo>
                  <a:lnTo>
                    <a:pt x="511116" y="1155702"/>
                  </a:lnTo>
                  <a:cubicBezTo>
                    <a:pt x="511116" y="1162864"/>
                    <a:pt x="508214" y="1169348"/>
                    <a:pt x="503522" y="1174041"/>
                  </a:cubicBezTo>
                  <a:lnTo>
                    <a:pt x="500681" y="1175218"/>
                  </a:lnTo>
                  <a:lnTo>
                    <a:pt x="500996" y="1175944"/>
                  </a:lnTo>
                  <a:cubicBezTo>
                    <a:pt x="500996" y="1183106"/>
                    <a:pt x="497952" y="1189590"/>
                    <a:pt x="493030" y="1194283"/>
                  </a:cubicBezTo>
                  <a:lnTo>
                    <a:pt x="487744" y="1196371"/>
                  </a:lnTo>
                  <a:lnTo>
                    <a:pt x="480748" y="1213260"/>
                  </a:lnTo>
                  <a:lnTo>
                    <a:pt x="477914" y="1214434"/>
                  </a:lnTo>
                  <a:lnTo>
                    <a:pt x="478224" y="1215163"/>
                  </a:lnTo>
                  <a:cubicBezTo>
                    <a:pt x="478224" y="1222325"/>
                    <a:pt x="475250" y="1228809"/>
                    <a:pt x="470442" y="1233502"/>
                  </a:cubicBezTo>
                  <a:lnTo>
                    <a:pt x="466462" y="1235111"/>
                  </a:lnTo>
                  <a:lnTo>
                    <a:pt x="466836" y="1236038"/>
                  </a:lnTo>
                  <a:cubicBezTo>
                    <a:pt x="466836" y="1243375"/>
                    <a:pt x="463934" y="1250016"/>
                    <a:pt x="459240" y="1254824"/>
                  </a:cubicBezTo>
                  <a:lnTo>
                    <a:pt x="456598" y="1255946"/>
                  </a:lnTo>
                  <a:lnTo>
                    <a:pt x="449119" y="1274882"/>
                  </a:lnTo>
                  <a:lnTo>
                    <a:pt x="446240" y="1276133"/>
                  </a:lnTo>
                  <a:lnTo>
                    <a:pt x="438999" y="1294043"/>
                  </a:lnTo>
                  <a:lnTo>
                    <a:pt x="436108" y="1295270"/>
                  </a:lnTo>
                  <a:lnTo>
                    <a:pt x="436474" y="1296132"/>
                  </a:lnTo>
                  <a:cubicBezTo>
                    <a:pt x="436474" y="1303294"/>
                    <a:pt x="433501" y="1309778"/>
                    <a:pt x="428692" y="1314471"/>
                  </a:cubicBezTo>
                  <a:lnTo>
                    <a:pt x="424713" y="1316080"/>
                  </a:lnTo>
                  <a:lnTo>
                    <a:pt x="425087" y="1317007"/>
                  </a:lnTo>
                  <a:cubicBezTo>
                    <a:pt x="425087" y="1324343"/>
                    <a:pt x="422184" y="1330985"/>
                    <a:pt x="417491" y="1335793"/>
                  </a:cubicBezTo>
                  <a:lnTo>
                    <a:pt x="414608" y="1337016"/>
                  </a:lnTo>
                  <a:lnTo>
                    <a:pt x="414966" y="1337881"/>
                  </a:lnTo>
                  <a:cubicBezTo>
                    <a:pt x="414966" y="1345043"/>
                    <a:pt x="412063" y="1351527"/>
                    <a:pt x="407370" y="1356220"/>
                  </a:cubicBezTo>
                  <a:lnTo>
                    <a:pt x="404329" y="1357480"/>
                  </a:lnTo>
                  <a:lnTo>
                    <a:pt x="404845" y="1358756"/>
                  </a:lnTo>
                  <a:cubicBezTo>
                    <a:pt x="404845" y="1366092"/>
                    <a:pt x="401943" y="1372734"/>
                    <a:pt x="397249" y="1377542"/>
                  </a:cubicBezTo>
                  <a:lnTo>
                    <a:pt x="396503" y="1377858"/>
                  </a:lnTo>
                  <a:lnTo>
                    <a:pt x="397255" y="1379631"/>
                  </a:lnTo>
                  <a:cubicBezTo>
                    <a:pt x="397255" y="1386793"/>
                    <a:pt x="394281" y="1393277"/>
                    <a:pt x="389473" y="1397970"/>
                  </a:cubicBezTo>
                  <a:lnTo>
                    <a:pt x="385086" y="1399744"/>
                  </a:lnTo>
                  <a:lnTo>
                    <a:pt x="385868" y="1401770"/>
                  </a:lnTo>
                  <a:cubicBezTo>
                    <a:pt x="385868" y="1409456"/>
                    <a:pt x="382965" y="1416414"/>
                    <a:pt x="378272" y="1421452"/>
                  </a:cubicBezTo>
                  <a:lnTo>
                    <a:pt x="377416" y="1421832"/>
                  </a:lnTo>
                  <a:lnTo>
                    <a:pt x="378277" y="1423911"/>
                  </a:lnTo>
                  <a:cubicBezTo>
                    <a:pt x="378277" y="1431073"/>
                    <a:pt x="375374" y="1437557"/>
                    <a:pt x="370681" y="1442250"/>
                  </a:cubicBezTo>
                  <a:lnTo>
                    <a:pt x="367640" y="1443510"/>
                  </a:lnTo>
                  <a:lnTo>
                    <a:pt x="368156" y="1444786"/>
                  </a:lnTo>
                  <a:cubicBezTo>
                    <a:pt x="368156" y="1452122"/>
                    <a:pt x="365253" y="1458764"/>
                    <a:pt x="360560" y="1463572"/>
                  </a:cubicBezTo>
                  <a:lnTo>
                    <a:pt x="359814" y="1463889"/>
                  </a:lnTo>
                  <a:lnTo>
                    <a:pt x="360566" y="1465660"/>
                  </a:lnTo>
                  <a:cubicBezTo>
                    <a:pt x="360566" y="1472822"/>
                    <a:pt x="357592" y="1479306"/>
                    <a:pt x="352784" y="1483999"/>
                  </a:cubicBezTo>
                  <a:lnTo>
                    <a:pt x="351653" y="1484456"/>
                  </a:lnTo>
                  <a:lnTo>
                    <a:pt x="352974" y="1487800"/>
                  </a:lnTo>
                  <a:cubicBezTo>
                    <a:pt x="352974" y="1495485"/>
                    <a:pt x="350001" y="1502443"/>
                    <a:pt x="345193" y="1507481"/>
                  </a:cubicBezTo>
                  <a:lnTo>
                    <a:pt x="343390" y="1508263"/>
                  </a:lnTo>
                  <a:lnTo>
                    <a:pt x="344119" y="1509940"/>
                  </a:lnTo>
                  <a:cubicBezTo>
                    <a:pt x="344119" y="1517102"/>
                    <a:pt x="341074" y="1523586"/>
                    <a:pt x="336152" y="1528279"/>
                  </a:cubicBezTo>
                  <a:lnTo>
                    <a:pt x="333409" y="1529362"/>
                  </a:lnTo>
                  <a:lnTo>
                    <a:pt x="333997" y="1530814"/>
                  </a:lnTo>
                  <a:cubicBezTo>
                    <a:pt x="333997" y="1538151"/>
                    <a:pt x="331094" y="1544793"/>
                    <a:pt x="326401" y="1549601"/>
                  </a:cubicBezTo>
                  <a:lnTo>
                    <a:pt x="324778" y="1550290"/>
                  </a:lnTo>
                  <a:lnTo>
                    <a:pt x="326406" y="1554219"/>
                  </a:lnTo>
                  <a:lnTo>
                    <a:pt x="319354" y="1571247"/>
                  </a:lnTo>
                  <a:lnTo>
                    <a:pt x="321345" y="1575726"/>
                  </a:lnTo>
                  <a:cubicBezTo>
                    <a:pt x="321345" y="1582888"/>
                    <a:pt x="318229" y="1589372"/>
                    <a:pt x="313193" y="1594065"/>
                  </a:cubicBezTo>
                  <a:lnTo>
                    <a:pt x="312059" y="1594503"/>
                  </a:lnTo>
                  <a:lnTo>
                    <a:pt x="313755" y="1598499"/>
                  </a:lnTo>
                  <a:cubicBezTo>
                    <a:pt x="313755" y="1605661"/>
                    <a:pt x="310781" y="1612145"/>
                    <a:pt x="305973" y="1616838"/>
                  </a:cubicBezTo>
                  <a:lnTo>
                    <a:pt x="303928" y="1617664"/>
                  </a:lnTo>
                  <a:lnTo>
                    <a:pt x="304898" y="1620006"/>
                  </a:lnTo>
                  <a:cubicBezTo>
                    <a:pt x="304898" y="1627169"/>
                    <a:pt x="301996" y="1633652"/>
                    <a:pt x="297303" y="1638346"/>
                  </a:cubicBezTo>
                  <a:lnTo>
                    <a:pt x="295740" y="1638993"/>
                  </a:lnTo>
                  <a:lnTo>
                    <a:pt x="297307" y="1642779"/>
                  </a:lnTo>
                  <a:lnTo>
                    <a:pt x="290324" y="1659641"/>
                  </a:lnTo>
                  <a:lnTo>
                    <a:pt x="292247" y="1664286"/>
                  </a:lnTo>
                  <a:cubicBezTo>
                    <a:pt x="292247" y="1671448"/>
                    <a:pt x="289344" y="1677932"/>
                    <a:pt x="284651" y="1682625"/>
                  </a:cubicBezTo>
                  <a:lnTo>
                    <a:pt x="283089" y="1683272"/>
                  </a:lnTo>
                  <a:lnTo>
                    <a:pt x="284657" y="1687058"/>
                  </a:lnTo>
                  <a:lnTo>
                    <a:pt x="277149" y="1705186"/>
                  </a:lnTo>
                  <a:lnTo>
                    <a:pt x="279596" y="1711096"/>
                  </a:lnTo>
                  <a:lnTo>
                    <a:pt x="272854" y="1727374"/>
                  </a:lnTo>
                  <a:lnTo>
                    <a:pt x="274536" y="1731338"/>
                  </a:lnTo>
                  <a:cubicBezTo>
                    <a:pt x="274536" y="1738500"/>
                    <a:pt x="271562" y="1744984"/>
                    <a:pt x="266754" y="1749678"/>
                  </a:cubicBezTo>
                  <a:lnTo>
                    <a:pt x="263812" y="1750867"/>
                  </a:lnTo>
                  <a:lnTo>
                    <a:pt x="265680" y="1755376"/>
                  </a:lnTo>
                  <a:lnTo>
                    <a:pt x="258330" y="1773119"/>
                  </a:lnTo>
                  <a:lnTo>
                    <a:pt x="260620" y="1778781"/>
                  </a:lnTo>
                  <a:lnTo>
                    <a:pt x="253331" y="1796807"/>
                  </a:lnTo>
                  <a:lnTo>
                    <a:pt x="255558" y="1802186"/>
                  </a:lnTo>
                  <a:lnTo>
                    <a:pt x="248209" y="1819930"/>
                  </a:lnTo>
                  <a:lnTo>
                    <a:pt x="250498" y="1825591"/>
                  </a:lnTo>
                  <a:lnTo>
                    <a:pt x="244718" y="1839885"/>
                  </a:lnTo>
                  <a:lnTo>
                    <a:pt x="247968" y="1847732"/>
                  </a:lnTo>
                  <a:lnTo>
                    <a:pt x="240722" y="1865227"/>
                  </a:lnTo>
                  <a:lnTo>
                    <a:pt x="242907" y="1870503"/>
                  </a:lnTo>
                  <a:lnTo>
                    <a:pt x="235635" y="1888061"/>
                  </a:lnTo>
                  <a:lnTo>
                    <a:pt x="237847" y="1893276"/>
                  </a:lnTo>
                  <a:lnTo>
                    <a:pt x="230217" y="1911258"/>
                  </a:lnTo>
                  <a:lnTo>
                    <a:pt x="232787" y="1917314"/>
                  </a:lnTo>
                  <a:lnTo>
                    <a:pt x="226690" y="1931682"/>
                  </a:lnTo>
                  <a:lnTo>
                    <a:pt x="230256" y="1940086"/>
                  </a:lnTo>
                  <a:lnTo>
                    <a:pt x="223625" y="1955715"/>
                  </a:lnTo>
                  <a:lnTo>
                    <a:pt x="227724" y="1965389"/>
                  </a:lnTo>
                  <a:lnTo>
                    <a:pt x="219686" y="1984354"/>
                  </a:lnTo>
                  <a:lnTo>
                    <a:pt x="221399" y="1988793"/>
                  </a:lnTo>
                  <a:lnTo>
                    <a:pt x="215250" y="2004726"/>
                  </a:lnTo>
                  <a:lnTo>
                    <a:pt x="218869" y="2013463"/>
                  </a:lnTo>
                  <a:lnTo>
                    <a:pt x="212800" y="2028116"/>
                  </a:lnTo>
                  <a:lnTo>
                    <a:pt x="216339" y="2036868"/>
                  </a:lnTo>
                  <a:lnTo>
                    <a:pt x="210300" y="2051803"/>
                  </a:lnTo>
                  <a:lnTo>
                    <a:pt x="213808" y="2060274"/>
                  </a:lnTo>
                  <a:lnTo>
                    <a:pt x="207565" y="2075347"/>
                  </a:lnTo>
                  <a:lnTo>
                    <a:pt x="211278" y="2084311"/>
                  </a:lnTo>
                  <a:lnTo>
                    <a:pt x="205297" y="2098751"/>
                  </a:lnTo>
                  <a:lnTo>
                    <a:pt x="208748" y="2107083"/>
                  </a:lnTo>
                  <a:lnTo>
                    <a:pt x="201980" y="2123421"/>
                  </a:lnTo>
                  <a:lnTo>
                    <a:pt x="206218" y="2133651"/>
                  </a:lnTo>
                  <a:lnTo>
                    <a:pt x="201429" y="2145213"/>
                  </a:lnTo>
                  <a:lnTo>
                    <a:pt x="206218" y="2157057"/>
                  </a:lnTo>
                  <a:lnTo>
                    <a:pt x="200179" y="2171991"/>
                  </a:lnTo>
                  <a:lnTo>
                    <a:pt x="203687" y="2180461"/>
                  </a:lnTo>
                  <a:lnTo>
                    <a:pt x="198758" y="2192361"/>
                  </a:lnTo>
                  <a:lnTo>
                    <a:pt x="203687" y="2205131"/>
                  </a:lnTo>
                  <a:lnTo>
                    <a:pt x="197538" y="2221063"/>
                  </a:lnTo>
                  <a:lnTo>
                    <a:pt x="201157" y="2229802"/>
                  </a:lnTo>
                  <a:lnTo>
                    <a:pt x="196179" y="2241820"/>
                  </a:lnTo>
                  <a:lnTo>
                    <a:pt x="201157" y="2253839"/>
                  </a:lnTo>
                  <a:lnTo>
                    <a:pt x="195917" y="2266490"/>
                  </a:lnTo>
                  <a:lnTo>
                    <a:pt x="201157" y="2279142"/>
                  </a:lnTo>
                  <a:lnTo>
                    <a:pt x="196179" y="2291161"/>
                  </a:lnTo>
                  <a:lnTo>
                    <a:pt x="201157" y="2303180"/>
                  </a:lnTo>
                  <a:cubicBezTo>
                    <a:pt x="201157" y="2317504"/>
                    <a:pt x="189546" y="2329115"/>
                    <a:pt x="175222" y="2329115"/>
                  </a:cubicBezTo>
                  <a:cubicBezTo>
                    <a:pt x="160897" y="2329115"/>
                    <a:pt x="149286" y="2317504"/>
                    <a:pt x="149286" y="2303180"/>
                  </a:cubicBezTo>
                  <a:lnTo>
                    <a:pt x="154264" y="2291161"/>
                  </a:lnTo>
                  <a:lnTo>
                    <a:pt x="149286" y="2279142"/>
                  </a:lnTo>
                  <a:lnTo>
                    <a:pt x="154526" y="2266490"/>
                  </a:lnTo>
                  <a:lnTo>
                    <a:pt x="149286" y="2253839"/>
                  </a:lnTo>
                  <a:lnTo>
                    <a:pt x="154264" y="2241820"/>
                  </a:lnTo>
                  <a:lnTo>
                    <a:pt x="149286" y="2229802"/>
                  </a:lnTo>
                  <a:lnTo>
                    <a:pt x="155524" y="2214740"/>
                  </a:lnTo>
                  <a:lnTo>
                    <a:pt x="151816" y="2205131"/>
                  </a:lnTo>
                  <a:lnTo>
                    <a:pt x="156745" y="2192360"/>
                  </a:lnTo>
                  <a:lnTo>
                    <a:pt x="151816" y="2180461"/>
                  </a:lnTo>
                  <a:lnTo>
                    <a:pt x="157886" y="2165809"/>
                  </a:lnTo>
                  <a:lnTo>
                    <a:pt x="154347" y="2157057"/>
                  </a:lnTo>
                  <a:lnTo>
                    <a:pt x="159135" y="2145213"/>
                  </a:lnTo>
                  <a:lnTo>
                    <a:pt x="154347" y="2133651"/>
                  </a:lnTo>
                  <a:lnTo>
                    <a:pt x="161114" y="2117313"/>
                  </a:lnTo>
                  <a:lnTo>
                    <a:pt x="156877" y="2107083"/>
                  </a:lnTo>
                  <a:lnTo>
                    <a:pt x="162858" y="2092643"/>
                  </a:lnTo>
                  <a:lnTo>
                    <a:pt x="159407" y="2084311"/>
                  </a:lnTo>
                  <a:lnTo>
                    <a:pt x="165650" y="2069238"/>
                  </a:lnTo>
                  <a:lnTo>
                    <a:pt x="161937" y="2060274"/>
                  </a:lnTo>
                  <a:lnTo>
                    <a:pt x="168007" y="2045620"/>
                  </a:lnTo>
                  <a:lnTo>
                    <a:pt x="164468" y="2036868"/>
                  </a:lnTo>
                  <a:lnTo>
                    <a:pt x="170507" y="2021933"/>
                  </a:lnTo>
                  <a:lnTo>
                    <a:pt x="166998" y="2013463"/>
                  </a:lnTo>
                  <a:lnTo>
                    <a:pt x="173236" y="1998401"/>
                  </a:lnTo>
                  <a:lnTo>
                    <a:pt x="169528" y="1988793"/>
                  </a:lnTo>
                  <a:lnTo>
                    <a:pt x="175462" y="1973419"/>
                  </a:lnTo>
                  <a:lnTo>
                    <a:pt x="172058" y="1965389"/>
                  </a:lnTo>
                  <a:lnTo>
                    <a:pt x="179953" y="1946762"/>
                  </a:lnTo>
                  <a:lnTo>
                    <a:pt x="177120" y="1940086"/>
                  </a:lnTo>
                  <a:lnTo>
                    <a:pt x="183216" y="1925718"/>
                  </a:lnTo>
                  <a:lnTo>
                    <a:pt x="179650" y="1917314"/>
                  </a:lnTo>
                  <a:lnTo>
                    <a:pt x="187281" y="1899332"/>
                  </a:lnTo>
                  <a:lnTo>
                    <a:pt x="184711" y="1893276"/>
                  </a:lnTo>
                  <a:cubicBezTo>
                    <a:pt x="184711" y="1886114"/>
                    <a:pt x="187685" y="1879630"/>
                    <a:pt x="192492" y="1874937"/>
                  </a:cubicBezTo>
                  <a:lnTo>
                    <a:pt x="192818" y="1874804"/>
                  </a:lnTo>
                  <a:lnTo>
                    <a:pt x="191036" y="1870503"/>
                  </a:lnTo>
                  <a:lnTo>
                    <a:pt x="197018" y="1856063"/>
                  </a:lnTo>
                  <a:lnTo>
                    <a:pt x="193566" y="1847732"/>
                  </a:lnTo>
                  <a:lnTo>
                    <a:pt x="200657" y="1830612"/>
                  </a:lnTo>
                  <a:lnTo>
                    <a:pt x="198627" y="1825591"/>
                  </a:lnTo>
                  <a:lnTo>
                    <a:pt x="205915" y="1807565"/>
                  </a:lnTo>
                  <a:lnTo>
                    <a:pt x="203687" y="1802186"/>
                  </a:lnTo>
                  <a:lnTo>
                    <a:pt x="211037" y="1784442"/>
                  </a:lnTo>
                  <a:lnTo>
                    <a:pt x="208748" y="1778781"/>
                  </a:lnTo>
                  <a:lnTo>
                    <a:pt x="216037" y="1760755"/>
                  </a:lnTo>
                  <a:lnTo>
                    <a:pt x="213808" y="1755376"/>
                  </a:lnTo>
                  <a:cubicBezTo>
                    <a:pt x="213808" y="1748214"/>
                    <a:pt x="216711" y="1741730"/>
                    <a:pt x="221406" y="1737037"/>
                  </a:cubicBezTo>
                  <a:lnTo>
                    <a:pt x="223456" y="1736186"/>
                  </a:lnTo>
                  <a:lnTo>
                    <a:pt x="221399" y="1731338"/>
                  </a:lnTo>
                  <a:lnTo>
                    <a:pt x="228843" y="1713795"/>
                  </a:lnTo>
                  <a:lnTo>
                    <a:pt x="227725" y="1711096"/>
                  </a:lnTo>
                  <a:lnTo>
                    <a:pt x="235234" y="1692968"/>
                  </a:lnTo>
                  <a:lnTo>
                    <a:pt x="232786" y="1687058"/>
                  </a:lnTo>
                  <a:cubicBezTo>
                    <a:pt x="232786" y="1679896"/>
                    <a:pt x="235689" y="1673412"/>
                    <a:pt x="240382" y="1668719"/>
                  </a:cubicBezTo>
                  <a:lnTo>
                    <a:pt x="241944" y="1668072"/>
                  </a:lnTo>
                  <a:lnTo>
                    <a:pt x="240376" y="1664286"/>
                  </a:lnTo>
                  <a:lnTo>
                    <a:pt x="247360" y="1647423"/>
                  </a:lnTo>
                  <a:lnTo>
                    <a:pt x="245437" y="1642779"/>
                  </a:lnTo>
                  <a:cubicBezTo>
                    <a:pt x="245437" y="1635617"/>
                    <a:pt x="248340" y="1629133"/>
                    <a:pt x="253033" y="1624440"/>
                  </a:cubicBezTo>
                  <a:lnTo>
                    <a:pt x="254596" y="1623792"/>
                  </a:lnTo>
                  <a:lnTo>
                    <a:pt x="253028" y="1620006"/>
                  </a:lnTo>
                  <a:cubicBezTo>
                    <a:pt x="253028" y="1612844"/>
                    <a:pt x="255930" y="1606361"/>
                    <a:pt x="260624" y="1601667"/>
                  </a:cubicBezTo>
                  <a:lnTo>
                    <a:pt x="261762" y="1601196"/>
                  </a:lnTo>
                  <a:lnTo>
                    <a:pt x="260618" y="1598499"/>
                  </a:lnTo>
                  <a:lnTo>
                    <a:pt x="268033" y="1581024"/>
                  </a:lnTo>
                  <a:lnTo>
                    <a:pt x="265679" y="1575726"/>
                  </a:lnTo>
                  <a:cubicBezTo>
                    <a:pt x="265679" y="1568564"/>
                    <a:pt x="268795" y="1562080"/>
                    <a:pt x="273831" y="1557387"/>
                  </a:cubicBezTo>
                  <a:lnTo>
                    <a:pt x="275569" y="1556716"/>
                  </a:lnTo>
                  <a:lnTo>
                    <a:pt x="274535" y="1554219"/>
                  </a:lnTo>
                  <a:cubicBezTo>
                    <a:pt x="274535" y="1547057"/>
                    <a:pt x="277437" y="1540574"/>
                    <a:pt x="282131" y="1535880"/>
                  </a:cubicBezTo>
                  <a:lnTo>
                    <a:pt x="283881" y="1535155"/>
                  </a:lnTo>
                  <a:lnTo>
                    <a:pt x="282126" y="1530814"/>
                  </a:lnTo>
                  <a:cubicBezTo>
                    <a:pt x="282126" y="1523478"/>
                    <a:pt x="285028" y="1516835"/>
                    <a:pt x="289722" y="1512027"/>
                  </a:cubicBezTo>
                  <a:lnTo>
                    <a:pt x="290483" y="1511705"/>
                  </a:lnTo>
                  <a:lnTo>
                    <a:pt x="289717" y="1509940"/>
                  </a:lnTo>
                  <a:cubicBezTo>
                    <a:pt x="289717" y="1502778"/>
                    <a:pt x="292761" y="1496294"/>
                    <a:pt x="297683" y="1491601"/>
                  </a:cubicBezTo>
                  <a:lnTo>
                    <a:pt x="300847" y="1490351"/>
                  </a:lnTo>
                  <a:lnTo>
                    <a:pt x="299838" y="1487800"/>
                  </a:lnTo>
                  <a:cubicBezTo>
                    <a:pt x="299838" y="1480113"/>
                    <a:pt x="302812" y="1473155"/>
                    <a:pt x="307620" y="1468119"/>
                  </a:cubicBezTo>
                  <a:lnTo>
                    <a:pt x="308339" y="1467806"/>
                  </a:lnTo>
                  <a:lnTo>
                    <a:pt x="307428" y="1465660"/>
                  </a:lnTo>
                  <a:cubicBezTo>
                    <a:pt x="307428" y="1458498"/>
                    <a:pt x="310403" y="1452014"/>
                    <a:pt x="315211" y="1447321"/>
                  </a:cubicBezTo>
                  <a:lnTo>
                    <a:pt x="317015" y="1446591"/>
                  </a:lnTo>
                  <a:lnTo>
                    <a:pt x="316285" y="1444786"/>
                  </a:lnTo>
                  <a:cubicBezTo>
                    <a:pt x="316285" y="1437449"/>
                    <a:pt x="319188" y="1430807"/>
                    <a:pt x="323881" y="1425999"/>
                  </a:cubicBezTo>
                  <a:lnTo>
                    <a:pt x="326765" y="1424776"/>
                  </a:lnTo>
                  <a:lnTo>
                    <a:pt x="326406" y="1423911"/>
                  </a:lnTo>
                  <a:cubicBezTo>
                    <a:pt x="326406" y="1416749"/>
                    <a:pt x="329309" y="1410265"/>
                    <a:pt x="334002" y="1405572"/>
                  </a:cubicBezTo>
                  <a:lnTo>
                    <a:pt x="335262" y="1405049"/>
                  </a:lnTo>
                  <a:lnTo>
                    <a:pt x="333997" y="1401770"/>
                  </a:lnTo>
                  <a:cubicBezTo>
                    <a:pt x="333997" y="1394084"/>
                    <a:pt x="336900" y="1387126"/>
                    <a:pt x="341593" y="1382089"/>
                  </a:cubicBezTo>
                  <a:lnTo>
                    <a:pt x="344595" y="1380754"/>
                  </a:lnTo>
                  <a:lnTo>
                    <a:pt x="344118" y="1379631"/>
                  </a:lnTo>
                  <a:cubicBezTo>
                    <a:pt x="344118" y="1372469"/>
                    <a:pt x="347092" y="1365985"/>
                    <a:pt x="351900" y="1361292"/>
                  </a:cubicBezTo>
                  <a:lnTo>
                    <a:pt x="353704" y="1360562"/>
                  </a:lnTo>
                  <a:lnTo>
                    <a:pt x="352973" y="1358756"/>
                  </a:lnTo>
                  <a:cubicBezTo>
                    <a:pt x="352973" y="1351419"/>
                    <a:pt x="355877" y="1344777"/>
                    <a:pt x="360571" y="1339969"/>
                  </a:cubicBezTo>
                  <a:lnTo>
                    <a:pt x="363453" y="1338746"/>
                  </a:lnTo>
                  <a:lnTo>
                    <a:pt x="363095" y="1337881"/>
                  </a:lnTo>
                  <a:cubicBezTo>
                    <a:pt x="363095" y="1330719"/>
                    <a:pt x="365998" y="1324235"/>
                    <a:pt x="370691" y="1319542"/>
                  </a:cubicBezTo>
                  <a:lnTo>
                    <a:pt x="373732" y="1318282"/>
                  </a:lnTo>
                  <a:lnTo>
                    <a:pt x="373216" y="1317007"/>
                  </a:lnTo>
                  <a:cubicBezTo>
                    <a:pt x="373216" y="1309670"/>
                    <a:pt x="376119" y="1303028"/>
                    <a:pt x="380813" y="1298220"/>
                  </a:cubicBezTo>
                  <a:lnTo>
                    <a:pt x="383703" y="1296993"/>
                  </a:lnTo>
                  <a:lnTo>
                    <a:pt x="383337" y="1296132"/>
                  </a:lnTo>
                  <a:cubicBezTo>
                    <a:pt x="383337" y="1288970"/>
                    <a:pt x="386311" y="1282486"/>
                    <a:pt x="391119" y="1277793"/>
                  </a:cubicBezTo>
                  <a:lnTo>
                    <a:pt x="395099" y="1276183"/>
                  </a:lnTo>
                  <a:lnTo>
                    <a:pt x="394724" y="1275257"/>
                  </a:lnTo>
                  <a:cubicBezTo>
                    <a:pt x="394724" y="1267920"/>
                    <a:pt x="397626" y="1261278"/>
                    <a:pt x="402320" y="1256470"/>
                  </a:cubicBezTo>
                  <a:lnTo>
                    <a:pt x="404963" y="1255349"/>
                  </a:lnTo>
                  <a:lnTo>
                    <a:pt x="412441" y="1236414"/>
                  </a:lnTo>
                  <a:lnTo>
                    <a:pt x="415319" y="1235164"/>
                  </a:lnTo>
                  <a:lnTo>
                    <a:pt x="422562" y="1217251"/>
                  </a:lnTo>
                  <a:lnTo>
                    <a:pt x="425452" y="1216025"/>
                  </a:lnTo>
                  <a:lnTo>
                    <a:pt x="425086" y="1215163"/>
                  </a:lnTo>
                  <a:cubicBezTo>
                    <a:pt x="425086" y="1208001"/>
                    <a:pt x="428061" y="1201517"/>
                    <a:pt x="432869" y="1196824"/>
                  </a:cubicBezTo>
                  <a:lnTo>
                    <a:pt x="436631" y="1195302"/>
                  </a:lnTo>
                  <a:lnTo>
                    <a:pt x="436473" y="1194921"/>
                  </a:lnTo>
                  <a:cubicBezTo>
                    <a:pt x="436473" y="1187759"/>
                    <a:pt x="439376" y="1181275"/>
                    <a:pt x="444069" y="1176582"/>
                  </a:cubicBezTo>
                  <a:lnTo>
                    <a:pt x="446810" y="1175446"/>
                  </a:lnTo>
                  <a:lnTo>
                    <a:pt x="454561" y="1157605"/>
                  </a:lnTo>
                  <a:lnTo>
                    <a:pt x="459265" y="1155748"/>
                  </a:lnTo>
                  <a:lnTo>
                    <a:pt x="459245" y="1155702"/>
                  </a:lnTo>
                  <a:cubicBezTo>
                    <a:pt x="459245" y="1148540"/>
                    <a:pt x="462148" y="1142056"/>
                    <a:pt x="466842" y="1137363"/>
                  </a:cubicBezTo>
                  <a:lnTo>
                    <a:pt x="470133" y="1135999"/>
                  </a:lnTo>
                  <a:lnTo>
                    <a:pt x="469367" y="1134194"/>
                  </a:lnTo>
                  <a:cubicBezTo>
                    <a:pt x="469367" y="1127032"/>
                    <a:pt x="472341" y="1120549"/>
                    <a:pt x="477149" y="1115855"/>
                  </a:cubicBezTo>
                  <a:lnTo>
                    <a:pt x="484830" y="1112750"/>
                  </a:lnTo>
                  <a:lnTo>
                    <a:pt x="490879" y="1098143"/>
                  </a:lnTo>
                  <a:lnTo>
                    <a:pt x="496314" y="1095892"/>
                  </a:lnTo>
                  <a:lnTo>
                    <a:pt x="495934" y="1094975"/>
                  </a:lnTo>
                  <a:cubicBezTo>
                    <a:pt x="495934" y="1087813"/>
                    <a:pt x="498837" y="1081329"/>
                    <a:pt x="503531" y="1076636"/>
                  </a:cubicBezTo>
                  <a:lnTo>
                    <a:pt x="506917" y="1075232"/>
                  </a:lnTo>
                  <a:lnTo>
                    <a:pt x="513837" y="1058924"/>
                  </a:lnTo>
                  <a:lnTo>
                    <a:pt x="520526" y="1056219"/>
                  </a:lnTo>
                  <a:lnTo>
                    <a:pt x="527568" y="1037972"/>
                  </a:lnTo>
                  <a:lnTo>
                    <a:pt x="533801" y="1035202"/>
                  </a:lnTo>
                  <a:lnTo>
                    <a:pt x="540221" y="1019705"/>
                  </a:lnTo>
                  <a:lnTo>
                    <a:pt x="546320" y="1017178"/>
                  </a:lnTo>
                  <a:lnTo>
                    <a:pt x="553057" y="1000912"/>
                  </a:lnTo>
                  <a:lnTo>
                    <a:pt x="560683" y="997754"/>
                  </a:lnTo>
                  <a:lnTo>
                    <a:pt x="566788" y="983016"/>
                  </a:lnTo>
                  <a:lnTo>
                    <a:pt x="573203" y="980359"/>
                  </a:lnTo>
                  <a:lnTo>
                    <a:pt x="579439" y="965305"/>
                  </a:lnTo>
                  <a:lnTo>
                    <a:pt x="584585" y="963173"/>
                  </a:lnTo>
                  <a:lnTo>
                    <a:pt x="592091" y="944167"/>
                  </a:lnTo>
                  <a:lnTo>
                    <a:pt x="599928" y="940763"/>
                  </a:lnTo>
                  <a:lnTo>
                    <a:pt x="606008" y="926085"/>
                  </a:lnTo>
                  <a:lnTo>
                    <a:pt x="611834" y="923671"/>
                  </a:lnTo>
                  <a:lnTo>
                    <a:pt x="619030" y="907108"/>
                  </a:lnTo>
                  <a:lnTo>
                    <a:pt x="628463" y="903383"/>
                  </a:lnTo>
                  <a:lnTo>
                    <a:pt x="633840" y="889767"/>
                  </a:lnTo>
                  <a:lnTo>
                    <a:pt x="641844" y="886289"/>
                  </a:lnTo>
                  <a:lnTo>
                    <a:pt x="647755" y="870974"/>
                  </a:lnTo>
                  <a:lnTo>
                    <a:pt x="658373" y="866255"/>
                  </a:lnTo>
                  <a:lnTo>
                    <a:pt x="662937" y="855237"/>
                  </a:lnTo>
                  <a:lnTo>
                    <a:pt x="669006" y="852723"/>
                  </a:lnTo>
                  <a:lnTo>
                    <a:pt x="675588" y="836446"/>
                  </a:lnTo>
                  <a:lnTo>
                    <a:pt x="686548" y="831796"/>
                  </a:lnTo>
                  <a:lnTo>
                    <a:pt x="692035" y="818549"/>
                  </a:lnTo>
                  <a:lnTo>
                    <a:pt x="701998" y="814422"/>
                  </a:lnTo>
                  <a:lnTo>
                    <a:pt x="707217" y="801208"/>
                  </a:lnTo>
                  <a:lnTo>
                    <a:pt x="714206" y="798171"/>
                  </a:lnTo>
                  <a:lnTo>
                    <a:pt x="720053" y="784390"/>
                  </a:lnTo>
                  <a:lnTo>
                    <a:pt x="730774" y="780055"/>
                  </a:lnTo>
                  <a:lnTo>
                    <a:pt x="736315" y="766678"/>
                  </a:lnTo>
                  <a:lnTo>
                    <a:pt x="746652" y="762396"/>
                  </a:lnTo>
                  <a:lnTo>
                    <a:pt x="751496" y="750416"/>
                  </a:lnTo>
                  <a:lnTo>
                    <a:pt x="760976" y="746393"/>
                  </a:lnTo>
                  <a:lnTo>
                    <a:pt x="766863" y="732519"/>
                  </a:lnTo>
                  <a:lnTo>
                    <a:pt x="778843" y="727674"/>
                  </a:lnTo>
                  <a:lnTo>
                    <a:pt x="783125" y="717337"/>
                  </a:lnTo>
                  <a:lnTo>
                    <a:pt x="793228" y="713152"/>
                  </a:lnTo>
                  <a:lnTo>
                    <a:pt x="798307" y="700891"/>
                  </a:lnTo>
                  <a:lnTo>
                    <a:pt x="809781" y="696138"/>
                  </a:lnTo>
                  <a:lnTo>
                    <a:pt x="814753" y="683550"/>
                  </a:lnTo>
                  <a:lnTo>
                    <a:pt x="825011" y="679093"/>
                  </a:lnTo>
                  <a:lnTo>
                    <a:pt x="829935" y="666917"/>
                  </a:lnTo>
                  <a:lnTo>
                    <a:pt x="840912" y="662259"/>
                  </a:lnTo>
                  <a:lnTo>
                    <a:pt x="842875" y="657843"/>
                  </a:lnTo>
                  <a:lnTo>
                    <a:pt x="828868" y="663381"/>
                  </a:lnTo>
                  <a:lnTo>
                    <a:pt x="824864" y="673047"/>
                  </a:lnTo>
                  <a:lnTo>
                    <a:pt x="814129" y="677494"/>
                  </a:lnTo>
                  <a:lnTo>
                    <a:pt x="809682" y="688228"/>
                  </a:lnTo>
                  <a:lnTo>
                    <a:pt x="797825" y="693140"/>
                  </a:lnTo>
                  <a:lnTo>
                    <a:pt x="793235" y="704490"/>
                  </a:lnTo>
                  <a:lnTo>
                    <a:pt x="783175" y="708758"/>
                  </a:lnTo>
                  <a:lnTo>
                    <a:pt x="777684" y="722018"/>
                  </a:lnTo>
                  <a:lnTo>
                    <a:pt x="764426" y="727509"/>
                  </a:lnTo>
                  <a:lnTo>
                    <a:pt x="760157" y="737569"/>
                  </a:lnTo>
                  <a:lnTo>
                    <a:pt x="748807" y="742159"/>
                  </a:lnTo>
                  <a:lnTo>
                    <a:pt x="743895" y="754015"/>
                  </a:lnTo>
                  <a:lnTo>
                    <a:pt x="733160" y="758462"/>
                  </a:lnTo>
                  <a:lnTo>
                    <a:pt x="728713" y="769197"/>
                  </a:lnTo>
                  <a:lnTo>
                    <a:pt x="718085" y="773599"/>
                  </a:lnTo>
                  <a:lnTo>
                    <a:pt x="712266" y="787989"/>
                  </a:lnTo>
                  <a:lnTo>
                    <a:pt x="704487" y="791290"/>
                  </a:lnTo>
                  <a:lnTo>
                    <a:pt x="699245" y="803356"/>
                  </a:lnTo>
                  <a:lnTo>
                    <a:pt x="690308" y="806886"/>
                  </a:lnTo>
                  <a:lnTo>
                    <a:pt x="684433" y="821068"/>
                  </a:lnTo>
                  <a:lnTo>
                    <a:pt x="673557" y="825573"/>
                  </a:lnTo>
                  <a:lnTo>
                    <a:pt x="667987" y="839676"/>
                  </a:lnTo>
                  <a:lnTo>
                    <a:pt x="657329" y="844306"/>
                  </a:lnTo>
                  <a:lnTo>
                    <a:pt x="652805" y="855227"/>
                  </a:lnTo>
                  <a:lnTo>
                    <a:pt x="646706" y="857753"/>
                  </a:lnTo>
                  <a:lnTo>
                    <a:pt x="639971" y="874019"/>
                  </a:lnTo>
                  <a:lnTo>
                    <a:pt x="629290" y="878443"/>
                  </a:lnTo>
                  <a:lnTo>
                    <a:pt x="623708" y="891916"/>
                  </a:lnTo>
                  <a:lnTo>
                    <a:pt x="617113" y="894647"/>
                  </a:lnTo>
                  <a:lnTo>
                    <a:pt x="611058" y="910337"/>
                  </a:lnTo>
                  <a:lnTo>
                    <a:pt x="601151" y="914740"/>
                  </a:lnTo>
                  <a:lnTo>
                    <a:pt x="595691" y="928235"/>
                  </a:lnTo>
                  <a:lnTo>
                    <a:pt x="586848" y="931985"/>
                  </a:lnTo>
                  <a:lnTo>
                    <a:pt x="581959" y="943787"/>
                  </a:lnTo>
                  <a:lnTo>
                    <a:pt x="576176" y="946182"/>
                  </a:lnTo>
                  <a:lnTo>
                    <a:pt x="569308" y="962763"/>
                  </a:lnTo>
                  <a:lnTo>
                    <a:pt x="560506" y="966409"/>
                  </a:lnTo>
                  <a:lnTo>
                    <a:pt x="553941" y="982636"/>
                  </a:lnTo>
                  <a:lnTo>
                    <a:pt x="547006" y="985577"/>
                  </a:lnTo>
                  <a:lnTo>
                    <a:pt x="540209" y="1001983"/>
                  </a:lnTo>
                  <a:lnTo>
                    <a:pt x="533793" y="1004641"/>
                  </a:lnTo>
                  <a:lnTo>
                    <a:pt x="527559" y="1019695"/>
                  </a:lnTo>
                  <a:lnTo>
                    <a:pt x="521459" y="1022221"/>
                  </a:lnTo>
                  <a:lnTo>
                    <a:pt x="514723" y="1038486"/>
                  </a:lnTo>
                  <a:lnTo>
                    <a:pt x="507095" y="1041645"/>
                  </a:lnTo>
                  <a:lnTo>
                    <a:pt x="500991" y="1056383"/>
                  </a:lnTo>
                  <a:lnTo>
                    <a:pt x="495557" y="1058634"/>
                  </a:lnTo>
                  <a:lnTo>
                    <a:pt x="488339" y="1077335"/>
                  </a:lnTo>
                  <a:lnTo>
                    <a:pt x="485208" y="1078726"/>
                  </a:lnTo>
                  <a:lnTo>
                    <a:pt x="478217" y="1095602"/>
                  </a:lnTo>
                  <a:lnTo>
                    <a:pt x="470274" y="1098892"/>
                  </a:lnTo>
                  <a:lnTo>
                    <a:pt x="464301" y="1113314"/>
                  </a:lnTo>
                  <a:lnTo>
                    <a:pt x="458866" y="1115565"/>
                  </a:lnTo>
                  <a:lnTo>
                    <a:pt x="459245" y="1116483"/>
                  </a:lnTo>
                  <a:cubicBezTo>
                    <a:pt x="459245" y="1123645"/>
                    <a:pt x="456343" y="1130128"/>
                    <a:pt x="451649" y="1134822"/>
                  </a:cubicBezTo>
                  <a:lnTo>
                    <a:pt x="448288" y="1136214"/>
                  </a:lnTo>
                  <a:lnTo>
                    <a:pt x="441529" y="1152534"/>
                  </a:lnTo>
                  <a:lnTo>
                    <a:pt x="436087" y="1154788"/>
                  </a:lnTo>
                  <a:lnTo>
                    <a:pt x="436474" y="1155702"/>
                  </a:lnTo>
                  <a:cubicBezTo>
                    <a:pt x="436474" y="1162864"/>
                    <a:pt x="433501" y="1169348"/>
                    <a:pt x="428692" y="1174041"/>
                  </a:cubicBezTo>
                  <a:lnTo>
                    <a:pt x="424929" y="1175563"/>
                  </a:lnTo>
                  <a:lnTo>
                    <a:pt x="425087" y="1175944"/>
                  </a:lnTo>
                  <a:cubicBezTo>
                    <a:pt x="425087" y="1183106"/>
                    <a:pt x="422184" y="1189590"/>
                    <a:pt x="417492" y="1194283"/>
                  </a:cubicBezTo>
                  <a:lnTo>
                    <a:pt x="414751" y="1195418"/>
                  </a:lnTo>
                  <a:lnTo>
                    <a:pt x="407001" y="1213260"/>
                  </a:lnTo>
                  <a:lnTo>
                    <a:pt x="402296" y="1215118"/>
                  </a:lnTo>
                  <a:lnTo>
                    <a:pt x="402315" y="1215163"/>
                  </a:lnTo>
                  <a:cubicBezTo>
                    <a:pt x="402315" y="1222325"/>
                    <a:pt x="399341" y="1228809"/>
                    <a:pt x="394533" y="1233502"/>
                  </a:cubicBezTo>
                  <a:lnTo>
                    <a:pt x="390554" y="1235111"/>
                  </a:lnTo>
                  <a:lnTo>
                    <a:pt x="390928" y="1236038"/>
                  </a:lnTo>
                  <a:cubicBezTo>
                    <a:pt x="390928" y="1243375"/>
                    <a:pt x="388026" y="1250016"/>
                    <a:pt x="383333" y="1254824"/>
                  </a:cubicBezTo>
                  <a:lnTo>
                    <a:pt x="380690" y="1255946"/>
                  </a:lnTo>
                  <a:lnTo>
                    <a:pt x="373211" y="1274882"/>
                  </a:lnTo>
                  <a:lnTo>
                    <a:pt x="370333" y="1276133"/>
                  </a:lnTo>
                  <a:lnTo>
                    <a:pt x="363090" y="1294043"/>
                  </a:lnTo>
                  <a:lnTo>
                    <a:pt x="360201" y="1295270"/>
                  </a:lnTo>
                  <a:lnTo>
                    <a:pt x="360566" y="1296132"/>
                  </a:lnTo>
                  <a:cubicBezTo>
                    <a:pt x="360566" y="1303294"/>
                    <a:pt x="357592" y="1309778"/>
                    <a:pt x="352784" y="1314471"/>
                  </a:cubicBezTo>
                  <a:lnTo>
                    <a:pt x="348805" y="1316080"/>
                  </a:lnTo>
                  <a:lnTo>
                    <a:pt x="349178" y="1317007"/>
                  </a:lnTo>
                  <a:cubicBezTo>
                    <a:pt x="349178" y="1324343"/>
                    <a:pt x="346276" y="1330985"/>
                    <a:pt x="341583" y="1335793"/>
                  </a:cubicBezTo>
                  <a:lnTo>
                    <a:pt x="338700" y="1337016"/>
                  </a:lnTo>
                  <a:lnTo>
                    <a:pt x="339058" y="1337881"/>
                  </a:lnTo>
                  <a:cubicBezTo>
                    <a:pt x="339058" y="1345043"/>
                    <a:pt x="336155" y="1351527"/>
                    <a:pt x="331462" y="1356220"/>
                  </a:cubicBezTo>
                  <a:lnTo>
                    <a:pt x="330587" y="1356582"/>
                  </a:lnTo>
                  <a:lnTo>
                    <a:pt x="331467" y="1358756"/>
                  </a:lnTo>
                  <a:cubicBezTo>
                    <a:pt x="331467" y="1366092"/>
                    <a:pt x="328564" y="1372734"/>
                    <a:pt x="323871" y="1377542"/>
                  </a:cubicBezTo>
                  <a:lnTo>
                    <a:pt x="320987" y="1378765"/>
                  </a:lnTo>
                  <a:lnTo>
                    <a:pt x="321345" y="1379631"/>
                  </a:lnTo>
                  <a:cubicBezTo>
                    <a:pt x="321345" y="1386793"/>
                    <a:pt x="318443" y="1393277"/>
                    <a:pt x="313750" y="1397970"/>
                  </a:cubicBezTo>
                  <a:lnTo>
                    <a:pt x="310289" y="1399403"/>
                  </a:lnTo>
                  <a:lnTo>
                    <a:pt x="311225" y="1401770"/>
                  </a:lnTo>
                  <a:cubicBezTo>
                    <a:pt x="311225" y="1409456"/>
                    <a:pt x="308252" y="1416414"/>
                    <a:pt x="303444" y="1421452"/>
                  </a:cubicBezTo>
                  <a:lnTo>
                    <a:pt x="301670" y="1422221"/>
                  </a:lnTo>
                  <a:lnTo>
                    <a:pt x="302369" y="1423911"/>
                  </a:lnTo>
                  <a:cubicBezTo>
                    <a:pt x="302369" y="1431073"/>
                    <a:pt x="299466" y="1437557"/>
                    <a:pt x="294773" y="1442250"/>
                  </a:cubicBezTo>
                  <a:lnTo>
                    <a:pt x="293864" y="1442627"/>
                  </a:lnTo>
                  <a:lnTo>
                    <a:pt x="294779" y="1444786"/>
                  </a:lnTo>
                  <a:cubicBezTo>
                    <a:pt x="294779" y="1452122"/>
                    <a:pt x="291734" y="1458764"/>
                    <a:pt x="286812" y="1463572"/>
                  </a:cubicBezTo>
                  <a:lnTo>
                    <a:pt x="284226" y="1464618"/>
                  </a:lnTo>
                  <a:lnTo>
                    <a:pt x="284657" y="1465660"/>
                  </a:lnTo>
                  <a:cubicBezTo>
                    <a:pt x="284657" y="1472822"/>
                    <a:pt x="281754" y="1479306"/>
                    <a:pt x="277061" y="1483999"/>
                  </a:cubicBezTo>
                  <a:lnTo>
                    <a:pt x="275774" y="1484532"/>
                  </a:lnTo>
                  <a:lnTo>
                    <a:pt x="277066" y="1487800"/>
                  </a:lnTo>
                  <a:cubicBezTo>
                    <a:pt x="277066" y="1495485"/>
                    <a:pt x="274093" y="1502443"/>
                    <a:pt x="269285" y="1507481"/>
                  </a:cubicBezTo>
                  <a:lnTo>
                    <a:pt x="268564" y="1507793"/>
                  </a:lnTo>
                  <a:lnTo>
                    <a:pt x="269475" y="1509940"/>
                  </a:lnTo>
                  <a:cubicBezTo>
                    <a:pt x="269475" y="1517102"/>
                    <a:pt x="266502" y="1523586"/>
                    <a:pt x="261694" y="1528279"/>
                  </a:cubicBezTo>
                  <a:lnTo>
                    <a:pt x="259889" y="1529009"/>
                  </a:lnTo>
                  <a:lnTo>
                    <a:pt x="260619" y="1530814"/>
                  </a:lnTo>
                  <a:cubicBezTo>
                    <a:pt x="260619" y="1538151"/>
                    <a:pt x="257716" y="1544793"/>
                    <a:pt x="253022" y="1549601"/>
                  </a:cubicBezTo>
                  <a:lnTo>
                    <a:pt x="251400" y="1550290"/>
                  </a:lnTo>
                  <a:lnTo>
                    <a:pt x="253028" y="1554219"/>
                  </a:lnTo>
                  <a:cubicBezTo>
                    <a:pt x="253028" y="1561382"/>
                    <a:pt x="250126" y="1567865"/>
                    <a:pt x="245432" y="1572559"/>
                  </a:cubicBezTo>
                  <a:lnTo>
                    <a:pt x="244317" y="1573021"/>
                  </a:lnTo>
                  <a:lnTo>
                    <a:pt x="245437" y="1575726"/>
                  </a:lnTo>
                  <a:cubicBezTo>
                    <a:pt x="245437" y="1582888"/>
                    <a:pt x="242535" y="1589372"/>
                    <a:pt x="237842" y="1594065"/>
                  </a:cubicBezTo>
                  <a:lnTo>
                    <a:pt x="236246" y="1594726"/>
                  </a:lnTo>
                  <a:lnTo>
                    <a:pt x="237846" y="1598499"/>
                  </a:lnTo>
                  <a:cubicBezTo>
                    <a:pt x="237846" y="1605661"/>
                    <a:pt x="234873" y="1612145"/>
                    <a:pt x="230065" y="1616838"/>
                  </a:cubicBezTo>
                  <a:lnTo>
                    <a:pt x="229081" y="1617236"/>
                  </a:lnTo>
                  <a:lnTo>
                    <a:pt x="230256" y="1620006"/>
                  </a:lnTo>
                  <a:cubicBezTo>
                    <a:pt x="230256" y="1627169"/>
                    <a:pt x="227282" y="1633652"/>
                    <a:pt x="222474" y="1638346"/>
                  </a:cubicBezTo>
                  <a:lnTo>
                    <a:pt x="222148" y="1638477"/>
                  </a:lnTo>
                  <a:lnTo>
                    <a:pt x="223930" y="1642779"/>
                  </a:lnTo>
                  <a:cubicBezTo>
                    <a:pt x="223930" y="1649941"/>
                    <a:pt x="221027" y="1656425"/>
                    <a:pt x="216334" y="1661118"/>
                  </a:cubicBezTo>
                  <a:lnTo>
                    <a:pt x="215218" y="1661580"/>
                  </a:lnTo>
                  <a:lnTo>
                    <a:pt x="216339" y="1664286"/>
                  </a:lnTo>
                  <a:lnTo>
                    <a:pt x="209093" y="1681779"/>
                  </a:lnTo>
                  <a:lnTo>
                    <a:pt x="211279" y="1687058"/>
                  </a:lnTo>
                  <a:cubicBezTo>
                    <a:pt x="211279" y="1694220"/>
                    <a:pt x="208376" y="1700704"/>
                    <a:pt x="203683" y="1705397"/>
                  </a:cubicBezTo>
                  <a:lnTo>
                    <a:pt x="201673" y="1706230"/>
                  </a:lnTo>
                  <a:lnTo>
                    <a:pt x="203689" y="1711096"/>
                  </a:lnTo>
                  <a:lnTo>
                    <a:pt x="196966" y="1727326"/>
                  </a:lnTo>
                  <a:lnTo>
                    <a:pt x="198628" y="1731338"/>
                  </a:lnTo>
                  <a:lnTo>
                    <a:pt x="191090" y="1749537"/>
                  </a:lnTo>
                  <a:lnTo>
                    <a:pt x="193567" y="1755376"/>
                  </a:lnTo>
                  <a:lnTo>
                    <a:pt x="186100" y="1772972"/>
                  </a:lnTo>
                  <a:lnTo>
                    <a:pt x="188506" y="1778781"/>
                  </a:lnTo>
                  <a:cubicBezTo>
                    <a:pt x="188506" y="1786117"/>
                    <a:pt x="185533" y="1792759"/>
                    <a:pt x="180725" y="1797567"/>
                  </a:cubicBezTo>
                  <a:lnTo>
                    <a:pt x="180335" y="1797729"/>
                  </a:lnTo>
                  <a:lnTo>
                    <a:pt x="182180" y="1802186"/>
                  </a:lnTo>
                  <a:lnTo>
                    <a:pt x="174831" y="1819930"/>
                  </a:lnTo>
                  <a:lnTo>
                    <a:pt x="177120" y="1825591"/>
                  </a:lnTo>
                  <a:lnTo>
                    <a:pt x="170136" y="1842862"/>
                  </a:lnTo>
                  <a:lnTo>
                    <a:pt x="172059" y="1847732"/>
                  </a:lnTo>
                  <a:lnTo>
                    <a:pt x="164986" y="1865643"/>
                  </a:lnTo>
                  <a:lnTo>
                    <a:pt x="166999" y="1870503"/>
                  </a:lnTo>
                  <a:lnTo>
                    <a:pt x="159752" y="1887998"/>
                  </a:lnTo>
                  <a:lnTo>
                    <a:pt x="161939" y="1893276"/>
                  </a:lnTo>
                  <a:lnTo>
                    <a:pt x="155695" y="1908349"/>
                  </a:lnTo>
                  <a:lnTo>
                    <a:pt x="159408" y="1917314"/>
                  </a:lnTo>
                  <a:lnTo>
                    <a:pt x="152135" y="1934871"/>
                  </a:lnTo>
                  <a:lnTo>
                    <a:pt x="154348" y="1940086"/>
                  </a:lnTo>
                  <a:lnTo>
                    <a:pt x="147813" y="1955489"/>
                  </a:lnTo>
                  <a:lnTo>
                    <a:pt x="151817" y="1965389"/>
                  </a:lnTo>
                  <a:lnTo>
                    <a:pt x="145776" y="1980319"/>
                  </a:lnTo>
                  <a:lnTo>
                    <a:pt x="149286" y="1988793"/>
                  </a:lnTo>
                  <a:cubicBezTo>
                    <a:pt x="149286" y="1996479"/>
                    <a:pt x="146171" y="2003437"/>
                    <a:pt x="141134" y="2008474"/>
                  </a:cubicBezTo>
                  <a:lnTo>
                    <a:pt x="140929" y="2008559"/>
                  </a:lnTo>
                  <a:lnTo>
                    <a:pt x="142961" y="2013463"/>
                  </a:lnTo>
                  <a:lnTo>
                    <a:pt x="136892" y="2028116"/>
                  </a:lnTo>
                  <a:lnTo>
                    <a:pt x="140430" y="2036868"/>
                  </a:lnTo>
                  <a:lnTo>
                    <a:pt x="134392" y="2051803"/>
                  </a:lnTo>
                  <a:lnTo>
                    <a:pt x="137900" y="2060274"/>
                  </a:lnTo>
                  <a:lnTo>
                    <a:pt x="131657" y="2075346"/>
                  </a:lnTo>
                  <a:lnTo>
                    <a:pt x="135370" y="2084311"/>
                  </a:lnTo>
                  <a:lnTo>
                    <a:pt x="130542" y="2095967"/>
                  </a:lnTo>
                  <a:lnTo>
                    <a:pt x="135371" y="2107083"/>
                  </a:lnTo>
                  <a:lnTo>
                    <a:pt x="128441" y="2123033"/>
                  </a:lnTo>
                  <a:lnTo>
                    <a:pt x="132840" y="2133651"/>
                  </a:lnTo>
                  <a:lnTo>
                    <a:pt x="126770" y="2148304"/>
                  </a:lnTo>
                  <a:lnTo>
                    <a:pt x="130309" y="2157057"/>
                  </a:lnTo>
                  <a:lnTo>
                    <a:pt x="125408" y="2169177"/>
                  </a:lnTo>
                  <a:lnTo>
                    <a:pt x="130310" y="2180461"/>
                  </a:lnTo>
                  <a:lnTo>
                    <a:pt x="123928" y="2195153"/>
                  </a:lnTo>
                  <a:lnTo>
                    <a:pt x="127779" y="2205131"/>
                  </a:lnTo>
                  <a:lnTo>
                    <a:pt x="122850" y="2217902"/>
                  </a:lnTo>
                  <a:lnTo>
                    <a:pt x="127779" y="2229802"/>
                  </a:lnTo>
                  <a:lnTo>
                    <a:pt x="122683" y="2242106"/>
                  </a:lnTo>
                  <a:lnTo>
                    <a:pt x="127780" y="2253839"/>
                  </a:lnTo>
                  <a:lnTo>
                    <a:pt x="121119" y="2269171"/>
                  </a:lnTo>
                  <a:lnTo>
                    <a:pt x="125249" y="2279142"/>
                  </a:lnTo>
                  <a:lnTo>
                    <a:pt x="120270" y="2291161"/>
                  </a:lnTo>
                  <a:lnTo>
                    <a:pt x="125249" y="2303180"/>
                  </a:lnTo>
                  <a:cubicBezTo>
                    <a:pt x="125249" y="2317504"/>
                    <a:pt x="113637" y="2329115"/>
                    <a:pt x="99313" y="2329115"/>
                  </a:cubicBezTo>
                  <a:cubicBezTo>
                    <a:pt x="84989" y="2329115"/>
                    <a:pt x="73378" y="2317504"/>
                    <a:pt x="73378" y="2303180"/>
                  </a:cubicBezTo>
                  <a:lnTo>
                    <a:pt x="78356" y="2291161"/>
                  </a:lnTo>
                  <a:lnTo>
                    <a:pt x="73378" y="2279142"/>
                  </a:lnTo>
                  <a:lnTo>
                    <a:pt x="78743" y="2266189"/>
                  </a:lnTo>
                  <a:lnTo>
                    <a:pt x="73378" y="2253839"/>
                  </a:lnTo>
                  <a:lnTo>
                    <a:pt x="79770" y="2239125"/>
                  </a:lnTo>
                  <a:lnTo>
                    <a:pt x="75908" y="2229802"/>
                  </a:lnTo>
                  <a:lnTo>
                    <a:pt x="80837" y="2217901"/>
                  </a:lnTo>
                  <a:lnTo>
                    <a:pt x="75908" y="2205131"/>
                  </a:lnTo>
                  <a:lnTo>
                    <a:pt x="80950" y="2192068"/>
                  </a:lnTo>
                  <a:lnTo>
                    <a:pt x="75908" y="2180461"/>
                  </a:lnTo>
                  <a:lnTo>
                    <a:pt x="82120" y="2166162"/>
                  </a:lnTo>
                  <a:lnTo>
                    <a:pt x="78438" y="2157057"/>
                  </a:lnTo>
                  <a:lnTo>
                    <a:pt x="84477" y="2142121"/>
                  </a:lnTo>
                  <a:lnTo>
                    <a:pt x="80969" y="2133651"/>
                  </a:lnTo>
                  <a:lnTo>
                    <a:pt x="86602" y="2120051"/>
                  </a:lnTo>
                  <a:lnTo>
                    <a:pt x="80969" y="2107083"/>
                  </a:lnTo>
                  <a:lnTo>
                    <a:pt x="87092" y="2092986"/>
                  </a:lnTo>
                  <a:lnTo>
                    <a:pt x="83499" y="2084311"/>
                  </a:lnTo>
                  <a:lnTo>
                    <a:pt x="89742" y="2069238"/>
                  </a:lnTo>
                  <a:lnTo>
                    <a:pt x="86029" y="2060274"/>
                  </a:lnTo>
                  <a:lnTo>
                    <a:pt x="92099" y="2045620"/>
                  </a:lnTo>
                  <a:lnTo>
                    <a:pt x="88560" y="2036868"/>
                  </a:lnTo>
                  <a:lnTo>
                    <a:pt x="94599" y="2021933"/>
                  </a:lnTo>
                  <a:lnTo>
                    <a:pt x="91090" y="2013463"/>
                  </a:lnTo>
                  <a:lnTo>
                    <a:pt x="97464" y="1998074"/>
                  </a:lnTo>
                  <a:lnTo>
                    <a:pt x="93620" y="1988793"/>
                  </a:lnTo>
                  <a:lnTo>
                    <a:pt x="100970" y="1971048"/>
                  </a:lnTo>
                  <a:lnTo>
                    <a:pt x="98681" y="1965389"/>
                  </a:lnTo>
                  <a:lnTo>
                    <a:pt x="105157" y="1949382"/>
                  </a:lnTo>
                  <a:lnTo>
                    <a:pt x="101212" y="1940086"/>
                  </a:lnTo>
                  <a:cubicBezTo>
                    <a:pt x="101212" y="1932924"/>
                    <a:pt x="104186" y="1926440"/>
                    <a:pt x="108994" y="1921747"/>
                  </a:cubicBezTo>
                  <a:lnTo>
                    <a:pt x="109319" y="1921615"/>
                  </a:lnTo>
                  <a:lnTo>
                    <a:pt x="107537" y="1917314"/>
                  </a:lnTo>
                  <a:lnTo>
                    <a:pt x="113780" y="1902241"/>
                  </a:lnTo>
                  <a:lnTo>
                    <a:pt x="110067" y="1893276"/>
                  </a:lnTo>
                  <a:lnTo>
                    <a:pt x="117314" y="1875781"/>
                  </a:lnTo>
                  <a:lnTo>
                    <a:pt x="115128" y="1870503"/>
                  </a:lnTo>
                  <a:lnTo>
                    <a:pt x="122323" y="1853134"/>
                  </a:lnTo>
                  <a:lnTo>
                    <a:pt x="120188" y="1847732"/>
                  </a:lnTo>
                  <a:lnTo>
                    <a:pt x="127112" y="1830200"/>
                  </a:lnTo>
                  <a:lnTo>
                    <a:pt x="125249" y="1825591"/>
                  </a:lnTo>
                  <a:lnTo>
                    <a:pt x="132538" y="1807565"/>
                  </a:lnTo>
                  <a:lnTo>
                    <a:pt x="130310" y="1802186"/>
                  </a:lnTo>
                  <a:lnTo>
                    <a:pt x="137687" y="1784375"/>
                  </a:lnTo>
                  <a:lnTo>
                    <a:pt x="135370" y="1778781"/>
                  </a:lnTo>
                  <a:lnTo>
                    <a:pt x="142776" y="1760902"/>
                  </a:lnTo>
                  <a:lnTo>
                    <a:pt x="140430" y="1755376"/>
                  </a:lnTo>
                  <a:cubicBezTo>
                    <a:pt x="140430" y="1748214"/>
                    <a:pt x="143405" y="1741730"/>
                    <a:pt x="148213" y="1737037"/>
                  </a:cubicBezTo>
                  <a:lnTo>
                    <a:pt x="148987" y="1736723"/>
                  </a:lnTo>
                  <a:lnTo>
                    <a:pt x="146757" y="1731338"/>
                  </a:lnTo>
                  <a:lnTo>
                    <a:pt x="153480" y="1715108"/>
                  </a:lnTo>
                  <a:lnTo>
                    <a:pt x="151818" y="1711096"/>
                  </a:lnTo>
                  <a:cubicBezTo>
                    <a:pt x="151818" y="1703934"/>
                    <a:pt x="154720" y="1697450"/>
                    <a:pt x="159413" y="1692757"/>
                  </a:cubicBezTo>
                  <a:lnTo>
                    <a:pt x="161423" y="1691924"/>
                  </a:lnTo>
                  <a:lnTo>
                    <a:pt x="159408" y="1687058"/>
                  </a:lnTo>
                  <a:lnTo>
                    <a:pt x="166654" y="1669564"/>
                  </a:lnTo>
                  <a:lnTo>
                    <a:pt x="164468" y="1664286"/>
                  </a:lnTo>
                  <a:cubicBezTo>
                    <a:pt x="164468" y="1657124"/>
                    <a:pt x="167371" y="1650640"/>
                    <a:pt x="172064" y="1645947"/>
                  </a:cubicBezTo>
                  <a:lnTo>
                    <a:pt x="173180" y="1645485"/>
                  </a:lnTo>
                  <a:lnTo>
                    <a:pt x="172059" y="1642779"/>
                  </a:lnTo>
                  <a:lnTo>
                    <a:pt x="179332" y="1625220"/>
                  </a:lnTo>
                  <a:lnTo>
                    <a:pt x="177120" y="1620006"/>
                  </a:lnTo>
                  <a:cubicBezTo>
                    <a:pt x="177120" y="1612844"/>
                    <a:pt x="180093" y="1606361"/>
                    <a:pt x="184901" y="1601667"/>
                  </a:cubicBezTo>
                  <a:lnTo>
                    <a:pt x="185886" y="1601269"/>
                  </a:lnTo>
                  <a:lnTo>
                    <a:pt x="184710" y="1598499"/>
                  </a:lnTo>
                  <a:cubicBezTo>
                    <a:pt x="184710" y="1591337"/>
                    <a:pt x="187684" y="1584853"/>
                    <a:pt x="192492" y="1580160"/>
                  </a:cubicBezTo>
                  <a:lnTo>
                    <a:pt x="194986" y="1579151"/>
                  </a:lnTo>
                  <a:lnTo>
                    <a:pt x="193567" y="1575726"/>
                  </a:lnTo>
                  <a:cubicBezTo>
                    <a:pt x="193567" y="1568564"/>
                    <a:pt x="196470" y="1562080"/>
                    <a:pt x="201163" y="1557387"/>
                  </a:cubicBezTo>
                  <a:lnTo>
                    <a:pt x="202277" y="1556926"/>
                  </a:lnTo>
                  <a:lnTo>
                    <a:pt x="201157" y="1554219"/>
                  </a:lnTo>
                  <a:cubicBezTo>
                    <a:pt x="201157" y="1547057"/>
                    <a:pt x="204059" y="1540574"/>
                    <a:pt x="208753" y="1535880"/>
                  </a:cubicBezTo>
                  <a:lnTo>
                    <a:pt x="210503" y="1535155"/>
                  </a:lnTo>
                  <a:lnTo>
                    <a:pt x="208748" y="1530814"/>
                  </a:lnTo>
                  <a:cubicBezTo>
                    <a:pt x="208748" y="1523478"/>
                    <a:pt x="211650" y="1516835"/>
                    <a:pt x="216344" y="1512027"/>
                  </a:cubicBezTo>
                  <a:lnTo>
                    <a:pt x="217090" y="1511711"/>
                  </a:lnTo>
                  <a:lnTo>
                    <a:pt x="216339" y="1509940"/>
                  </a:lnTo>
                  <a:cubicBezTo>
                    <a:pt x="216339" y="1502778"/>
                    <a:pt x="219313" y="1496294"/>
                    <a:pt x="224121" y="1491601"/>
                  </a:cubicBezTo>
                  <a:lnTo>
                    <a:pt x="225252" y="1491144"/>
                  </a:lnTo>
                  <a:lnTo>
                    <a:pt x="223929" y="1487800"/>
                  </a:lnTo>
                  <a:cubicBezTo>
                    <a:pt x="223929" y="1480113"/>
                    <a:pt x="226904" y="1473155"/>
                    <a:pt x="231712" y="1468119"/>
                  </a:cubicBezTo>
                  <a:lnTo>
                    <a:pt x="233485" y="1467349"/>
                  </a:lnTo>
                  <a:lnTo>
                    <a:pt x="232787" y="1465660"/>
                  </a:lnTo>
                  <a:cubicBezTo>
                    <a:pt x="232787" y="1458498"/>
                    <a:pt x="235689" y="1452014"/>
                    <a:pt x="240382" y="1447321"/>
                  </a:cubicBezTo>
                  <a:lnTo>
                    <a:pt x="241292" y="1446944"/>
                  </a:lnTo>
                  <a:lnTo>
                    <a:pt x="240377" y="1444786"/>
                  </a:lnTo>
                  <a:cubicBezTo>
                    <a:pt x="240377" y="1437449"/>
                    <a:pt x="243421" y="1430807"/>
                    <a:pt x="248344" y="1425999"/>
                  </a:cubicBezTo>
                  <a:lnTo>
                    <a:pt x="250930" y="1424952"/>
                  </a:lnTo>
                  <a:lnTo>
                    <a:pt x="250499" y="1423911"/>
                  </a:lnTo>
                  <a:cubicBezTo>
                    <a:pt x="250499" y="1416749"/>
                    <a:pt x="253401" y="1410265"/>
                    <a:pt x="258095" y="1405572"/>
                  </a:cubicBezTo>
                  <a:lnTo>
                    <a:pt x="259381" y="1405039"/>
                  </a:lnTo>
                  <a:lnTo>
                    <a:pt x="258089" y="1401770"/>
                  </a:lnTo>
                  <a:cubicBezTo>
                    <a:pt x="258089" y="1394084"/>
                    <a:pt x="261063" y="1387126"/>
                    <a:pt x="265871" y="1382089"/>
                  </a:cubicBezTo>
                  <a:lnTo>
                    <a:pt x="269788" y="1380389"/>
                  </a:lnTo>
                  <a:lnTo>
                    <a:pt x="269475" y="1379631"/>
                  </a:lnTo>
                  <a:cubicBezTo>
                    <a:pt x="269475" y="1372469"/>
                    <a:pt x="272378" y="1365985"/>
                    <a:pt x="277071" y="1361292"/>
                  </a:cubicBezTo>
                  <a:lnTo>
                    <a:pt x="280112" y="1360032"/>
                  </a:lnTo>
                  <a:lnTo>
                    <a:pt x="279596" y="1358756"/>
                  </a:lnTo>
                  <a:cubicBezTo>
                    <a:pt x="279596" y="1351419"/>
                    <a:pt x="282499" y="1344777"/>
                    <a:pt x="287193" y="1339969"/>
                  </a:cubicBezTo>
                  <a:lnTo>
                    <a:pt x="287923" y="1339659"/>
                  </a:lnTo>
                  <a:lnTo>
                    <a:pt x="287186" y="1337881"/>
                  </a:lnTo>
                  <a:cubicBezTo>
                    <a:pt x="287186" y="1330719"/>
                    <a:pt x="290090" y="1324235"/>
                    <a:pt x="294783" y="1319542"/>
                  </a:cubicBezTo>
                  <a:lnTo>
                    <a:pt x="297824" y="1318282"/>
                  </a:lnTo>
                  <a:lnTo>
                    <a:pt x="297308" y="1317007"/>
                  </a:lnTo>
                  <a:cubicBezTo>
                    <a:pt x="297308" y="1309670"/>
                    <a:pt x="300211" y="1303028"/>
                    <a:pt x="304905" y="1298220"/>
                  </a:cubicBezTo>
                  <a:lnTo>
                    <a:pt x="307795" y="1296993"/>
                  </a:lnTo>
                  <a:lnTo>
                    <a:pt x="307428" y="1296132"/>
                  </a:lnTo>
                  <a:cubicBezTo>
                    <a:pt x="307428" y="1288970"/>
                    <a:pt x="310403" y="1282486"/>
                    <a:pt x="315211" y="1277793"/>
                  </a:cubicBezTo>
                  <a:lnTo>
                    <a:pt x="319190" y="1276183"/>
                  </a:lnTo>
                  <a:lnTo>
                    <a:pt x="318816" y="1275257"/>
                  </a:lnTo>
                  <a:cubicBezTo>
                    <a:pt x="318816" y="1267920"/>
                    <a:pt x="321719" y="1261278"/>
                    <a:pt x="326412" y="1256470"/>
                  </a:cubicBezTo>
                  <a:lnTo>
                    <a:pt x="329054" y="1255349"/>
                  </a:lnTo>
                  <a:lnTo>
                    <a:pt x="336533" y="1236414"/>
                  </a:lnTo>
                  <a:lnTo>
                    <a:pt x="339411" y="1235163"/>
                  </a:lnTo>
                  <a:lnTo>
                    <a:pt x="346654" y="1217251"/>
                  </a:lnTo>
                  <a:lnTo>
                    <a:pt x="349544" y="1216025"/>
                  </a:lnTo>
                  <a:lnTo>
                    <a:pt x="349178" y="1215163"/>
                  </a:lnTo>
                  <a:cubicBezTo>
                    <a:pt x="349178" y="1208001"/>
                    <a:pt x="352152" y="1201517"/>
                    <a:pt x="356960" y="1196824"/>
                  </a:cubicBezTo>
                  <a:lnTo>
                    <a:pt x="360730" y="1195299"/>
                  </a:lnTo>
                  <a:lnTo>
                    <a:pt x="360565" y="1194921"/>
                  </a:lnTo>
                  <a:cubicBezTo>
                    <a:pt x="360565" y="1187759"/>
                    <a:pt x="363610" y="1181275"/>
                    <a:pt x="368532" y="1176582"/>
                  </a:cubicBezTo>
                  <a:lnTo>
                    <a:pt x="373817" y="1174494"/>
                  </a:lnTo>
                  <a:lnTo>
                    <a:pt x="380813" y="1157605"/>
                  </a:lnTo>
                  <a:lnTo>
                    <a:pt x="383647" y="1156431"/>
                  </a:lnTo>
                  <a:lnTo>
                    <a:pt x="383337" y="1155702"/>
                  </a:lnTo>
                  <a:cubicBezTo>
                    <a:pt x="383337" y="1148540"/>
                    <a:pt x="386312" y="1142056"/>
                    <a:pt x="391119" y="1137363"/>
                  </a:cubicBezTo>
                  <a:lnTo>
                    <a:pt x="397497" y="1134783"/>
                  </a:lnTo>
                  <a:lnTo>
                    <a:pt x="397254" y="1134194"/>
                  </a:lnTo>
                  <a:cubicBezTo>
                    <a:pt x="397254" y="1127032"/>
                    <a:pt x="400157" y="1120549"/>
                    <a:pt x="404850" y="1115855"/>
                  </a:cubicBezTo>
                  <a:lnTo>
                    <a:pt x="408212" y="1114462"/>
                  </a:lnTo>
                  <a:lnTo>
                    <a:pt x="414971" y="1098143"/>
                  </a:lnTo>
                  <a:lnTo>
                    <a:pt x="420406" y="1095892"/>
                  </a:lnTo>
                  <a:lnTo>
                    <a:pt x="420027" y="1094975"/>
                  </a:lnTo>
                  <a:cubicBezTo>
                    <a:pt x="420027" y="1087813"/>
                    <a:pt x="422929" y="1081329"/>
                    <a:pt x="427622" y="1076636"/>
                  </a:cubicBezTo>
                  <a:lnTo>
                    <a:pt x="435565" y="1073345"/>
                  </a:lnTo>
                  <a:lnTo>
                    <a:pt x="441539" y="1058924"/>
                  </a:lnTo>
                  <a:lnTo>
                    <a:pt x="444140" y="1057846"/>
                  </a:lnTo>
                  <a:lnTo>
                    <a:pt x="444065" y="1057654"/>
                  </a:lnTo>
                  <a:cubicBezTo>
                    <a:pt x="444065" y="1049967"/>
                    <a:pt x="446967" y="1043009"/>
                    <a:pt x="451660" y="1037972"/>
                  </a:cubicBezTo>
                  <a:lnTo>
                    <a:pt x="457893" y="1035202"/>
                  </a:lnTo>
                  <a:lnTo>
                    <a:pt x="464312" y="1019705"/>
                  </a:lnTo>
                  <a:lnTo>
                    <a:pt x="470412" y="1017178"/>
                  </a:lnTo>
                  <a:lnTo>
                    <a:pt x="477149" y="1000912"/>
                  </a:lnTo>
                  <a:lnTo>
                    <a:pt x="484775" y="997754"/>
                  </a:lnTo>
                  <a:lnTo>
                    <a:pt x="490879" y="983016"/>
                  </a:lnTo>
                  <a:lnTo>
                    <a:pt x="497295" y="980359"/>
                  </a:lnTo>
                  <a:lnTo>
                    <a:pt x="503531" y="965305"/>
                  </a:lnTo>
                  <a:lnTo>
                    <a:pt x="508679" y="963172"/>
                  </a:lnTo>
                  <a:lnTo>
                    <a:pt x="516368" y="944167"/>
                  </a:lnTo>
                  <a:lnTo>
                    <a:pt x="527009" y="939654"/>
                  </a:lnTo>
                  <a:lnTo>
                    <a:pt x="532631" y="926085"/>
                  </a:lnTo>
                  <a:lnTo>
                    <a:pt x="538413" y="923689"/>
                  </a:lnTo>
                  <a:lnTo>
                    <a:pt x="545281" y="907108"/>
                  </a:lnTo>
                  <a:lnTo>
                    <a:pt x="552274" y="904211"/>
                  </a:lnTo>
                  <a:lnTo>
                    <a:pt x="558118" y="889767"/>
                  </a:lnTo>
                  <a:lnTo>
                    <a:pt x="568889" y="885199"/>
                  </a:lnTo>
                  <a:lnTo>
                    <a:pt x="574379" y="870974"/>
                  </a:lnTo>
                  <a:lnTo>
                    <a:pt x="581896" y="867633"/>
                  </a:lnTo>
                  <a:lnTo>
                    <a:pt x="587030" y="855237"/>
                  </a:lnTo>
                  <a:lnTo>
                    <a:pt x="596185" y="851446"/>
                  </a:lnTo>
                  <a:lnTo>
                    <a:pt x="602397" y="836446"/>
                  </a:lnTo>
                  <a:lnTo>
                    <a:pt x="610024" y="833287"/>
                  </a:lnTo>
                  <a:lnTo>
                    <a:pt x="616129" y="818549"/>
                  </a:lnTo>
                  <a:lnTo>
                    <a:pt x="626092" y="814422"/>
                  </a:lnTo>
                  <a:lnTo>
                    <a:pt x="631310" y="801208"/>
                  </a:lnTo>
                  <a:lnTo>
                    <a:pt x="642869" y="796185"/>
                  </a:lnTo>
                  <a:lnTo>
                    <a:pt x="647755" y="784390"/>
                  </a:lnTo>
                  <a:lnTo>
                    <a:pt x="654252" y="781699"/>
                  </a:lnTo>
                  <a:lnTo>
                    <a:pt x="660777" y="766678"/>
                  </a:lnTo>
                  <a:lnTo>
                    <a:pt x="670578" y="762807"/>
                  </a:lnTo>
                  <a:lnTo>
                    <a:pt x="675588" y="750416"/>
                  </a:lnTo>
                  <a:lnTo>
                    <a:pt x="686548" y="745766"/>
                  </a:lnTo>
                  <a:lnTo>
                    <a:pt x="692035" y="732519"/>
                  </a:lnTo>
                  <a:lnTo>
                    <a:pt x="702770" y="728072"/>
                  </a:lnTo>
                  <a:lnTo>
                    <a:pt x="707217" y="717337"/>
                  </a:lnTo>
                  <a:lnTo>
                    <a:pt x="717394" y="713121"/>
                  </a:lnTo>
                  <a:lnTo>
                    <a:pt x="722583" y="700891"/>
                  </a:lnTo>
                  <a:lnTo>
                    <a:pt x="733933" y="696301"/>
                  </a:lnTo>
                  <a:lnTo>
                    <a:pt x="739215" y="683550"/>
                  </a:lnTo>
                  <a:lnTo>
                    <a:pt x="751967" y="678267"/>
                  </a:lnTo>
                  <a:lnTo>
                    <a:pt x="756557" y="666917"/>
                  </a:lnTo>
                  <a:lnTo>
                    <a:pt x="768788" y="661727"/>
                  </a:lnTo>
                  <a:lnTo>
                    <a:pt x="773004" y="651550"/>
                  </a:lnTo>
                  <a:lnTo>
                    <a:pt x="783739" y="647103"/>
                  </a:lnTo>
                  <a:lnTo>
                    <a:pt x="788186" y="636369"/>
                  </a:lnTo>
                  <a:lnTo>
                    <a:pt x="798769" y="631985"/>
                  </a:lnTo>
                  <a:lnTo>
                    <a:pt x="801126" y="626553"/>
                  </a:lnTo>
                  <a:lnTo>
                    <a:pt x="786887" y="632310"/>
                  </a:lnTo>
                  <a:lnTo>
                    <a:pt x="783114" y="641419"/>
                  </a:lnTo>
                  <a:lnTo>
                    <a:pt x="772776" y="645701"/>
                  </a:lnTo>
                  <a:lnTo>
                    <a:pt x="767932" y="657680"/>
                  </a:lnTo>
                  <a:lnTo>
                    <a:pt x="755500" y="662956"/>
                  </a:lnTo>
                  <a:lnTo>
                    <a:pt x="751116" y="673047"/>
                  </a:lnTo>
                  <a:lnTo>
                    <a:pt x="737901" y="678266"/>
                  </a:lnTo>
                  <a:lnTo>
                    <a:pt x="733774" y="688228"/>
                  </a:lnTo>
                  <a:lnTo>
                    <a:pt x="723356" y="692544"/>
                  </a:lnTo>
                  <a:lnTo>
                    <a:pt x="718407" y="704490"/>
                  </a:lnTo>
                  <a:lnTo>
                    <a:pt x="707241" y="709115"/>
                  </a:lnTo>
                  <a:lnTo>
                    <a:pt x="702145" y="722018"/>
                  </a:lnTo>
                  <a:lnTo>
                    <a:pt x="691488" y="726648"/>
                  </a:lnTo>
                  <a:lnTo>
                    <a:pt x="686964" y="737569"/>
                  </a:lnTo>
                  <a:lnTo>
                    <a:pt x="675335" y="742386"/>
                  </a:lnTo>
                  <a:lnTo>
                    <a:pt x="670517" y="754015"/>
                  </a:lnTo>
                  <a:lnTo>
                    <a:pt x="659783" y="758462"/>
                  </a:lnTo>
                  <a:lnTo>
                    <a:pt x="655336" y="769197"/>
                  </a:lnTo>
                  <a:lnTo>
                    <a:pt x="646182" y="772989"/>
                  </a:lnTo>
                  <a:lnTo>
                    <a:pt x="639971" y="787989"/>
                  </a:lnTo>
                  <a:lnTo>
                    <a:pt x="628025" y="792938"/>
                  </a:lnTo>
                  <a:lnTo>
                    <a:pt x="623708" y="803356"/>
                  </a:lnTo>
                  <a:lnTo>
                    <a:pt x="614240" y="807279"/>
                  </a:lnTo>
                  <a:lnTo>
                    <a:pt x="608528" y="821068"/>
                  </a:lnTo>
                  <a:lnTo>
                    <a:pt x="599111" y="824968"/>
                  </a:lnTo>
                  <a:lnTo>
                    <a:pt x="593161" y="839676"/>
                  </a:lnTo>
                  <a:lnTo>
                    <a:pt x="584317" y="843426"/>
                  </a:lnTo>
                  <a:lnTo>
                    <a:pt x="579430" y="855227"/>
                  </a:lnTo>
                  <a:lnTo>
                    <a:pt x="570321" y="859001"/>
                  </a:lnTo>
                  <a:lnTo>
                    <a:pt x="564247" y="874019"/>
                  </a:lnTo>
                  <a:lnTo>
                    <a:pt x="553287" y="878670"/>
                  </a:lnTo>
                  <a:lnTo>
                    <a:pt x="547800" y="891916"/>
                  </a:lnTo>
                  <a:lnTo>
                    <a:pt x="541205" y="894647"/>
                  </a:lnTo>
                  <a:lnTo>
                    <a:pt x="535150" y="910337"/>
                  </a:lnTo>
                  <a:lnTo>
                    <a:pt x="528276" y="913392"/>
                  </a:lnTo>
                  <a:lnTo>
                    <a:pt x="522129" y="928235"/>
                  </a:lnTo>
                  <a:lnTo>
                    <a:pt x="510497" y="933053"/>
                  </a:lnTo>
                  <a:lnTo>
                    <a:pt x="506051" y="943787"/>
                  </a:lnTo>
                  <a:lnTo>
                    <a:pt x="500268" y="946182"/>
                  </a:lnTo>
                  <a:lnTo>
                    <a:pt x="493400" y="962763"/>
                  </a:lnTo>
                  <a:lnTo>
                    <a:pt x="487657" y="965142"/>
                  </a:lnTo>
                  <a:lnTo>
                    <a:pt x="480748" y="982636"/>
                  </a:lnTo>
                  <a:lnTo>
                    <a:pt x="475076" y="985100"/>
                  </a:lnTo>
                  <a:lnTo>
                    <a:pt x="467911" y="1001983"/>
                  </a:lnTo>
                  <a:lnTo>
                    <a:pt x="460140" y="1005126"/>
                  </a:lnTo>
                  <a:lnTo>
                    <a:pt x="453810" y="1019695"/>
                  </a:lnTo>
                  <a:lnTo>
                    <a:pt x="448186" y="1021916"/>
                  </a:lnTo>
                  <a:lnTo>
                    <a:pt x="441159" y="1038486"/>
                  </a:lnTo>
                  <a:lnTo>
                    <a:pt x="435277" y="1040865"/>
                  </a:lnTo>
                  <a:lnTo>
                    <a:pt x="428693" y="1056383"/>
                  </a:lnTo>
                  <a:lnTo>
                    <a:pt x="422004" y="1059088"/>
                  </a:lnTo>
                  <a:lnTo>
                    <a:pt x="414961" y="1077335"/>
                  </a:lnTo>
                  <a:lnTo>
                    <a:pt x="408729" y="1080105"/>
                  </a:lnTo>
                  <a:lnTo>
                    <a:pt x="402310" y="1095602"/>
                  </a:lnTo>
                  <a:lnTo>
                    <a:pt x="395854" y="1098276"/>
                  </a:lnTo>
                  <a:lnTo>
                    <a:pt x="389473" y="1113314"/>
                  </a:lnTo>
                  <a:lnTo>
                    <a:pt x="385260" y="1115017"/>
                  </a:lnTo>
                  <a:lnTo>
                    <a:pt x="385868" y="1116483"/>
                  </a:lnTo>
                  <a:cubicBezTo>
                    <a:pt x="385868" y="1123645"/>
                    <a:pt x="382964" y="1130128"/>
                    <a:pt x="378272" y="1134822"/>
                  </a:cubicBezTo>
                  <a:lnTo>
                    <a:pt x="371856" y="1137479"/>
                  </a:lnTo>
                  <a:lnTo>
                    <a:pt x="365621" y="1152534"/>
                  </a:lnTo>
                  <a:lnTo>
                    <a:pt x="362344" y="1153891"/>
                  </a:lnTo>
                  <a:lnTo>
                    <a:pt x="363095" y="1155702"/>
                  </a:lnTo>
                  <a:cubicBezTo>
                    <a:pt x="363095" y="1162864"/>
                    <a:pt x="360192" y="1169348"/>
                    <a:pt x="355499" y="1174041"/>
                  </a:cubicBezTo>
                  <a:lnTo>
                    <a:pt x="348822" y="1176807"/>
                  </a:lnTo>
                  <a:lnTo>
                    <a:pt x="341583" y="1194283"/>
                  </a:lnTo>
                  <a:lnTo>
                    <a:pt x="338854" y="1195413"/>
                  </a:lnTo>
                  <a:lnTo>
                    <a:pt x="331462" y="1213260"/>
                  </a:lnTo>
                  <a:lnTo>
                    <a:pt x="328634" y="1214432"/>
                  </a:lnTo>
                  <a:lnTo>
                    <a:pt x="328937" y="1215163"/>
                  </a:lnTo>
                  <a:cubicBezTo>
                    <a:pt x="328937" y="1222325"/>
                    <a:pt x="326034" y="1228809"/>
                    <a:pt x="321341" y="1233502"/>
                  </a:cubicBezTo>
                  <a:lnTo>
                    <a:pt x="316129" y="1235661"/>
                  </a:lnTo>
                  <a:lnTo>
                    <a:pt x="316286" y="1236038"/>
                  </a:lnTo>
                  <a:cubicBezTo>
                    <a:pt x="316286" y="1243375"/>
                    <a:pt x="313312" y="1250016"/>
                    <a:pt x="308503" y="1254824"/>
                  </a:cubicBezTo>
                  <a:lnTo>
                    <a:pt x="304583" y="1256448"/>
                  </a:lnTo>
                  <a:lnTo>
                    <a:pt x="297303" y="1274882"/>
                  </a:lnTo>
                  <a:lnTo>
                    <a:pt x="294424" y="1276133"/>
                  </a:lnTo>
                  <a:lnTo>
                    <a:pt x="287182" y="1294043"/>
                  </a:lnTo>
                  <a:lnTo>
                    <a:pt x="284299" y="1295266"/>
                  </a:lnTo>
                  <a:lnTo>
                    <a:pt x="284657" y="1296132"/>
                  </a:lnTo>
                  <a:cubicBezTo>
                    <a:pt x="284657" y="1303294"/>
                    <a:pt x="281754" y="1309778"/>
                    <a:pt x="277061" y="1314471"/>
                  </a:cubicBezTo>
                  <a:lnTo>
                    <a:pt x="276132" y="1314856"/>
                  </a:lnTo>
                  <a:lnTo>
                    <a:pt x="277066" y="1317007"/>
                  </a:lnTo>
                  <a:cubicBezTo>
                    <a:pt x="277066" y="1324343"/>
                    <a:pt x="273951" y="1330985"/>
                    <a:pt x="268914" y="1335793"/>
                  </a:cubicBezTo>
                  <a:lnTo>
                    <a:pt x="265392" y="1337186"/>
                  </a:lnTo>
                  <a:lnTo>
                    <a:pt x="265680" y="1337881"/>
                  </a:lnTo>
                  <a:cubicBezTo>
                    <a:pt x="265680" y="1345043"/>
                    <a:pt x="262777" y="1351527"/>
                    <a:pt x="258084" y="1356220"/>
                  </a:cubicBezTo>
                  <a:lnTo>
                    <a:pt x="255043" y="1357479"/>
                  </a:lnTo>
                  <a:lnTo>
                    <a:pt x="255559" y="1358756"/>
                  </a:lnTo>
                  <a:cubicBezTo>
                    <a:pt x="255559" y="1366092"/>
                    <a:pt x="252656" y="1372734"/>
                    <a:pt x="247963" y="1377542"/>
                  </a:cubicBezTo>
                  <a:lnTo>
                    <a:pt x="245079" y="1378765"/>
                  </a:lnTo>
                  <a:lnTo>
                    <a:pt x="245438" y="1379631"/>
                  </a:lnTo>
                  <a:cubicBezTo>
                    <a:pt x="245438" y="1386793"/>
                    <a:pt x="242536" y="1393277"/>
                    <a:pt x="237842" y="1397970"/>
                  </a:cubicBezTo>
                  <a:lnTo>
                    <a:pt x="236555" y="1398502"/>
                  </a:lnTo>
                  <a:lnTo>
                    <a:pt x="237848" y="1401770"/>
                  </a:lnTo>
                  <a:cubicBezTo>
                    <a:pt x="237848" y="1409456"/>
                    <a:pt x="234874" y="1416414"/>
                    <a:pt x="230066" y="1421452"/>
                  </a:cubicBezTo>
                  <a:lnTo>
                    <a:pt x="227209" y="1422691"/>
                  </a:lnTo>
                  <a:lnTo>
                    <a:pt x="227727" y="1423911"/>
                  </a:lnTo>
                  <a:cubicBezTo>
                    <a:pt x="227727" y="1431073"/>
                    <a:pt x="224753" y="1437557"/>
                    <a:pt x="219945" y="1442250"/>
                  </a:cubicBezTo>
                  <a:lnTo>
                    <a:pt x="218140" y="1442980"/>
                  </a:lnTo>
                  <a:lnTo>
                    <a:pt x="218871" y="1444786"/>
                  </a:lnTo>
                  <a:cubicBezTo>
                    <a:pt x="218871" y="1452122"/>
                    <a:pt x="215967" y="1458764"/>
                    <a:pt x="211274" y="1463572"/>
                  </a:cubicBezTo>
                  <a:lnTo>
                    <a:pt x="210513" y="1463895"/>
                  </a:lnTo>
                  <a:lnTo>
                    <a:pt x="211280" y="1465660"/>
                  </a:lnTo>
                  <a:cubicBezTo>
                    <a:pt x="211280" y="1472822"/>
                    <a:pt x="208235" y="1479306"/>
                    <a:pt x="203314" y="1483999"/>
                  </a:cubicBezTo>
                  <a:lnTo>
                    <a:pt x="200170" y="1485240"/>
                  </a:lnTo>
                  <a:lnTo>
                    <a:pt x="201158" y="1487800"/>
                  </a:lnTo>
                  <a:cubicBezTo>
                    <a:pt x="201158" y="1495485"/>
                    <a:pt x="198255" y="1502443"/>
                    <a:pt x="193562" y="1507481"/>
                  </a:cubicBezTo>
                  <a:lnTo>
                    <a:pt x="192688" y="1507869"/>
                  </a:lnTo>
                  <a:lnTo>
                    <a:pt x="193568" y="1509940"/>
                  </a:lnTo>
                  <a:cubicBezTo>
                    <a:pt x="193568" y="1517102"/>
                    <a:pt x="190594" y="1523586"/>
                    <a:pt x="185786" y="1528279"/>
                  </a:cubicBezTo>
                  <a:lnTo>
                    <a:pt x="183981" y="1529009"/>
                  </a:lnTo>
                  <a:lnTo>
                    <a:pt x="184711" y="1530814"/>
                  </a:lnTo>
                  <a:cubicBezTo>
                    <a:pt x="184711" y="1538151"/>
                    <a:pt x="181808" y="1544793"/>
                    <a:pt x="177115" y="1549601"/>
                  </a:cubicBezTo>
                  <a:lnTo>
                    <a:pt x="175492" y="1550290"/>
                  </a:lnTo>
                  <a:lnTo>
                    <a:pt x="177120" y="1554219"/>
                  </a:lnTo>
                  <a:cubicBezTo>
                    <a:pt x="177120" y="1561382"/>
                    <a:pt x="174217" y="1567865"/>
                    <a:pt x="169523" y="1572559"/>
                  </a:cubicBezTo>
                  <a:lnTo>
                    <a:pt x="168409" y="1573021"/>
                  </a:lnTo>
                  <a:lnTo>
                    <a:pt x="169529" y="1575726"/>
                  </a:lnTo>
                  <a:cubicBezTo>
                    <a:pt x="169529" y="1582888"/>
                    <a:pt x="166627" y="1589372"/>
                    <a:pt x="161933" y="1594065"/>
                  </a:cubicBezTo>
                  <a:lnTo>
                    <a:pt x="160371" y="1594713"/>
                  </a:lnTo>
                  <a:lnTo>
                    <a:pt x="161939" y="1598499"/>
                  </a:lnTo>
                  <a:lnTo>
                    <a:pt x="154954" y="1615361"/>
                  </a:lnTo>
                  <a:lnTo>
                    <a:pt x="156878" y="1620006"/>
                  </a:lnTo>
                  <a:cubicBezTo>
                    <a:pt x="156878" y="1627169"/>
                    <a:pt x="153975" y="1633652"/>
                    <a:pt x="149281" y="1638346"/>
                  </a:cubicBezTo>
                  <a:lnTo>
                    <a:pt x="147687" y="1639006"/>
                  </a:lnTo>
                  <a:lnTo>
                    <a:pt x="149288" y="1642779"/>
                  </a:lnTo>
                  <a:lnTo>
                    <a:pt x="141545" y="1661025"/>
                  </a:lnTo>
                  <a:lnTo>
                    <a:pt x="142962" y="1664286"/>
                  </a:lnTo>
                  <a:cubicBezTo>
                    <a:pt x="142962" y="1671448"/>
                    <a:pt x="139917" y="1677932"/>
                    <a:pt x="134995" y="1682625"/>
                  </a:cubicBezTo>
                  <a:lnTo>
                    <a:pt x="133740" y="1683121"/>
                  </a:lnTo>
                  <a:lnTo>
                    <a:pt x="135372" y="1687058"/>
                  </a:lnTo>
                  <a:lnTo>
                    <a:pt x="127862" y="1705186"/>
                  </a:lnTo>
                  <a:lnTo>
                    <a:pt x="130311" y="1711096"/>
                  </a:lnTo>
                  <a:cubicBezTo>
                    <a:pt x="130311" y="1718258"/>
                    <a:pt x="127408" y="1724742"/>
                    <a:pt x="122715" y="1729435"/>
                  </a:cubicBezTo>
                  <a:lnTo>
                    <a:pt x="122046" y="1729712"/>
                  </a:lnTo>
                  <a:lnTo>
                    <a:pt x="122720" y="1731338"/>
                  </a:lnTo>
                  <a:lnTo>
                    <a:pt x="115211" y="1749466"/>
                  </a:lnTo>
                  <a:lnTo>
                    <a:pt x="117659" y="1755376"/>
                  </a:lnTo>
                  <a:lnTo>
                    <a:pt x="110282" y="1773187"/>
                  </a:lnTo>
                  <a:lnTo>
                    <a:pt x="112598" y="1778781"/>
                  </a:lnTo>
                  <a:lnTo>
                    <a:pt x="105193" y="1796659"/>
                  </a:lnTo>
                  <a:lnTo>
                    <a:pt x="107538" y="1802186"/>
                  </a:lnTo>
                  <a:cubicBezTo>
                    <a:pt x="107538" y="1809348"/>
                    <a:pt x="104564" y="1815832"/>
                    <a:pt x="99756" y="1820525"/>
                  </a:cubicBezTo>
                  <a:lnTo>
                    <a:pt x="99247" y="1820732"/>
                  </a:lnTo>
                  <a:lnTo>
                    <a:pt x="101212" y="1825591"/>
                  </a:lnTo>
                  <a:lnTo>
                    <a:pt x="94228" y="1842862"/>
                  </a:lnTo>
                  <a:lnTo>
                    <a:pt x="96151" y="1847732"/>
                  </a:lnTo>
                  <a:lnTo>
                    <a:pt x="89078" y="1865643"/>
                  </a:lnTo>
                  <a:lnTo>
                    <a:pt x="91091" y="1870503"/>
                  </a:lnTo>
                  <a:lnTo>
                    <a:pt x="85110" y="1884944"/>
                  </a:lnTo>
                  <a:lnTo>
                    <a:pt x="88561" y="1893276"/>
                  </a:lnTo>
                  <a:lnTo>
                    <a:pt x="81052" y="1911404"/>
                  </a:lnTo>
                  <a:lnTo>
                    <a:pt x="83500" y="1917314"/>
                  </a:lnTo>
                  <a:lnTo>
                    <a:pt x="77519" y="1931754"/>
                  </a:lnTo>
                  <a:lnTo>
                    <a:pt x="80969" y="1940086"/>
                  </a:lnTo>
                  <a:cubicBezTo>
                    <a:pt x="80969" y="1947248"/>
                    <a:pt x="78067" y="1953732"/>
                    <a:pt x="73373" y="1958425"/>
                  </a:cubicBezTo>
                  <a:lnTo>
                    <a:pt x="73189" y="1958502"/>
                  </a:lnTo>
                  <a:lnTo>
                    <a:pt x="75909" y="1965389"/>
                  </a:lnTo>
                  <a:lnTo>
                    <a:pt x="70020" y="1980300"/>
                  </a:lnTo>
                  <a:lnTo>
                    <a:pt x="73379" y="1988793"/>
                  </a:lnTo>
                  <a:lnTo>
                    <a:pt x="67109" y="2004650"/>
                  </a:lnTo>
                  <a:lnTo>
                    <a:pt x="70848" y="2013463"/>
                  </a:lnTo>
                  <a:lnTo>
                    <a:pt x="64576" y="2028246"/>
                  </a:lnTo>
                  <a:lnTo>
                    <a:pt x="68317" y="2036868"/>
                  </a:lnTo>
                  <a:lnTo>
                    <a:pt x="61928" y="2051593"/>
                  </a:lnTo>
                  <a:lnTo>
                    <a:pt x="65787" y="2060274"/>
                  </a:lnTo>
                  <a:lnTo>
                    <a:pt x="59275" y="2074925"/>
                  </a:lnTo>
                  <a:lnTo>
                    <a:pt x="63258" y="2084311"/>
                  </a:lnTo>
                  <a:lnTo>
                    <a:pt x="56564" y="2100086"/>
                  </a:lnTo>
                  <a:lnTo>
                    <a:pt x="59462" y="2107083"/>
                  </a:lnTo>
                  <a:lnTo>
                    <a:pt x="52694" y="2123421"/>
                  </a:lnTo>
                  <a:lnTo>
                    <a:pt x="56932" y="2133651"/>
                  </a:lnTo>
                  <a:lnTo>
                    <a:pt x="50862" y="2148304"/>
                  </a:lnTo>
                  <a:lnTo>
                    <a:pt x="54401" y="2157057"/>
                  </a:lnTo>
                  <a:lnTo>
                    <a:pt x="49612" y="2168900"/>
                  </a:lnTo>
                  <a:lnTo>
                    <a:pt x="54401" y="2180461"/>
                  </a:lnTo>
                  <a:lnTo>
                    <a:pt x="48163" y="2195522"/>
                  </a:lnTo>
                  <a:lnTo>
                    <a:pt x="51871" y="2205131"/>
                  </a:lnTo>
                  <a:lnTo>
                    <a:pt x="46942" y="2217901"/>
                  </a:lnTo>
                  <a:lnTo>
                    <a:pt x="51871" y="2229802"/>
                  </a:lnTo>
                  <a:lnTo>
                    <a:pt x="46893" y="2241820"/>
                  </a:lnTo>
                  <a:lnTo>
                    <a:pt x="51871" y="2253839"/>
                  </a:lnTo>
                  <a:lnTo>
                    <a:pt x="46630" y="2266490"/>
                  </a:lnTo>
                  <a:lnTo>
                    <a:pt x="51871" y="2279142"/>
                  </a:lnTo>
                  <a:lnTo>
                    <a:pt x="46893" y="2291161"/>
                  </a:lnTo>
                  <a:lnTo>
                    <a:pt x="51871" y="2303180"/>
                  </a:lnTo>
                  <a:cubicBezTo>
                    <a:pt x="51871" y="2317504"/>
                    <a:pt x="40260" y="2329115"/>
                    <a:pt x="25935" y="2329115"/>
                  </a:cubicBezTo>
                  <a:cubicBezTo>
                    <a:pt x="11611" y="2329115"/>
                    <a:pt x="0" y="2317504"/>
                    <a:pt x="0" y="2303180"/>
                  </a:cubicBezTo>
                  <a:lnTo>
                    <a:pt x="4978" y="2291161"/>
                  </a:lnTo>
                  <a:lnTo>
                    <a:pt x="0" y="2279142"/>
                  </a:lnTo>
                  <a:lnTo>
                    <a:pt x="5241" y="2266490"/>
                  </a:lnTo>
                  <a:lnTo>
                    <a:pt x="0" y="2253839"/>
                  </a:lnTo>
                  <a:lnTo>
                    <a:pt x="4978" y="2241820"/>
                  </a:lnTo>
                  <a:lnTo>
                    <a:pt x="0" y="2229802"/>
                  </a:lnTo>
                  <a:lnTo>
                    <a:pt x="4929" y="2217901"/>
                  </a:lnTo>
                  <a:lnTo>
                    <a:pt x="0" y="2205131"/>
                  </a:lnTo>
                  <a:lnTo>
                    <a:pt x="6149" y="2189199"/>
                  </a:lnTo>
                  <a:lnTo>
                    <a:pt x="2530" y="2180461"/>
                  </a:lnTo>
                  <a:lnTo>
                    <a:pt x="7319" y="2168900"/>
                  </a:lnTo>
                  <a:lnTo>
                    <a:pt x="2530" y="2157057"/>
                  </a:lnTo>
                  <a:lnTo>
                    <a:pt x="8569" y="2142121"/>
                  </a:lnTo>
                  <a:lnTo>
                    <a:pt x="5061" y="2133651"/>
                  </a:lnTo>
                  <a:lnTo>
                    <a:pt x="11828" y="2117313"/>
                  </a:lnTo>
                  <a:lnTo>
                    <a:pt x="7591" y="2107083"/>
                  </a:lnTo>
                  <a:lnTo>
                    <a:pt x="13614" y="2092542"/>
                  </a:lnTo>
                  <a:lnTo>
                    <a:pt x="10121" y="2084311"/>
                  </a:lnTo>
                  <a:lnTo>
                    <a:pt x="15339" y="2072013"/>
                  </a:lnTo>
                  <a:lnTo>
                    <a:pt x="10121" y="2060274"/>
                  </a:lnTo>
                  <a:lnTo>
                    <a:pt x="16540" y="2045832"/>
                  </a:lnTo>
                  <a:lnTo>
                    <a:pt x="12651" y="2036868"/>
                  </a:lnTo>
                  <a:lnTo>
                    <a:pt x="20231" y="2019400"/>
                  </a:lnTo>
                  <a:lnTo>
                    <a:pt x="17712" y="2013463"/>
                  </a:lnTo>
                  <a:lnTo>
                    <a:pt x="24071" y="1998477"/>
                  </a:lnTo>
                  <a:lnTo>
                    <a:pt x="20242" y="1988793"/>
                  </a:lnTo>
                  <a:lnTo>
                    <a:pt x="26766" y="1972295"/>
                  </a:lnTo>
                  <a:lnTo>
                    <a:pt x="24038" y="1965389"/>
                  </a:lnTo>
                  <a:lnTo>
                    <a:pt x="31623" y="1946182"/>
                  </a:lnTo>
                  <a:lnTo>
                    <a:pt x="29099" y="1940086"/>
                  </a:lnTo>
                  <a:lnTo>
                    <a:pt x="35080" y="1925646"/>
                  </a:lnTo>
                  <a:lnTo>
                    <a:pt x="31629" y="1917314"/>
                  </a:lnTo>
                  <a:lnTo>
                    <a:pt x="39138" y="1899186"/>
                  </a:lnTo>
                  <a:lnTo>
                    <a:pt x="36689" y="1893276"/>
                  </a:lnTo>
                  <a:lnTo>
                    <a:pt x="42671" y="1878835"/>
                  </a:lnTo>
                  <a:lnTo>
                    <a:pt x="39220" y="1870503"/>
                  </a:lnTo>
                  <a:lnTo>
                    <a:pt x="46414" y="1853134"/>
                  </a:lnTo>
                  <a:lnTo>
                    <a:pt x="44280" y="1847732"/>
                  </a:lnTo>
                  <a:lnTo>
                    <a:pt x="51205" y="1830199"/>
                  </a:lnTo>
                  <a:lnTo>
                    <a:pt x="49341" y="1825591"/>
                  </a:lnTo>
                  <a:lnTo>
                    <a:pt x="56656" y="1807499"/>
                  </a:lnTo>
                  <a:lnTo>
                    <a:pt x="54401" y="1802186"/>
                  </a:lnTo>
                  <a:lnTo>
                    <a:pt x="61868" y="1784589"/>
                  </a:lnTo>
                  <a:lnTo>
                    <a:pt x="59462" y="1778781"/>
                  </a:lnTo>
                  <a:cubicBezTo>
                    <a:pt x="59462" y="1771444"/>
                    <a:pt x="62436" y="1764802"/>
                    <a:pt x="67244" y="1759994"/>
                  </a:cubicBezTo>
                  <a:lnTo>
                    <a:pt x="67634" y="1759832"/>
                  </a:lnTo>
                  <a:lnTo>
                    <a:pt x="65788" y="1755376"/>
                  </a:lnTo>
                  <a:lnTo>
                    <a:pt x="73297" y="1737248"/>
                  </a:lnTo>
                  <a:lnTo>
                    <a:pt x="70848" y="1731338"/>
                  </a:lnTo>
                  <a:cubicBezTo>
                    <a:pt x="70848" y="1724176"/>
                    <a:pt x="73752" y="1717692"/>
                    <a:pt x="78445" y="1712999"/>
                  </a:cubicBezTo>
                  <a:lnTo>
                    <a:pt x="79113" y="1712722"/>
                  </a:lnTo>
                  <a:lnTo>
                    <a:pt x="78440" y="1711096"/>
                  </a:lnTo>
                  <a:lnTo>
                    <a:pt x="85948" y="1692968"/>
                  </a:lnTo>
                  <a:lnTo>
                    <a:pt x="83500" y="1687058"/>
                  </a:lnTo>
                  <a:lnTo>
                    <a:pt x="90798" y="1669438"/>
                  </a:lnTo>
                  <a:lnTo>
                    <a:pt x="88560" y="1664286"/>
                  </a:lnTo>
                  <a:cubicBezTo>
                    <a:pt x="88560" y="1657124"/>
                    <a:pt x="91604" y="1650640"/>
                    <a:pt x="96526" y="1645947"/>
                  </a:cubicBezTo>
                  <a:lnTo>
                    <a:pt x="97355" y="1645619"/>
                  </a:lnTo>
                  <a:lnTo>
                    <a:pt x="96151" y="1642779"/>
                  </a:lnTo>
                  <a:cubicBezTo>
                    <a:pt x="96151" y="1635617"/>
                    <a:pt x="99124" y="1629133"/>
                    <a:pt x="103932" y="1624440"/>
                  </a:cubicBezTo>
                  <a:lnTo>
                    <a:pt x="106426" y="1623431"/>
                  </a:lnTo>
                  <a:lnTo>
                    <a:pt x="105007" y="1620006"/>
                  </a:lnTo>
                  <a:lnTo>
                    <a:pt x="111991" y="1603143"/>
                  </a:lnTo>
                  <a:lnTo>
                    <a:pt x="110067" y="1598499"/>
                  </a:lnTo>
                  <a:cubicBezTo>
                    <a:pt x="110067" y="1591337"/>
                    <a:pt x="112970" y="1584853"/>
                    <a:pt x="117664" y="1580160"/>
                  </a:cubicBezTo>
                  <a:lnTo>
                    <a:pt x="119226" y="1579512"/>
                  </a:lnTo>
                  <a:lnTo>
                    <a:pt x="117658" y="1575726"/>
                  </a:lnTo>
                  <a:cubicBezTo>
                    <a:pt x="117658" y="1568564"/>
                    <a:pt x="120561" y="1562080"/>
                    <a:pt x="125254" y="1557387"/>
                  </a:cubicBezTo>
                  <a:lnTo>
                    <a:pt x="126369" y="1556925"/>
                  </a:lnTo>
                  <a:lnTo>
                    <a:pt x="125249" y="1554219"/>
                  </a:lnTo>
                  <a:cubicBezTo>
                    <a:pt x="125249" y="1547057"/>
                    <a:pt x="128152" y="1540574"/>
                    <a:pt x="132845" y="1535880"/>
                  </a:cubicBezTo>
                  <a:lnTo>
                    <a:pt x="134595" y="1535155"/>
                  </a:lnTo>
                  <a:lnTo>
                    <a:pt x="132840" y="1530814"/>
                  </a:lnTo>
                  <a:cubicBezTo>
                    <a:pt x="132840" y="1523478"/>
                    <a:pt x="135743" y="1516835"/>
                    <a:pt x="140436" y="1512027"/>
                  </a:cubicBezTo>
                  <a:lnTo>
                    <a:pt x="141182" y="1511711"/>
                  </a:lnTo>
                  <a:lnTo>
                    <a:pt x="140430" y="1509940"/>
                  </a:lnTo>
                  <a:cubicBezTo>
                    <a:pt x="140430" y="1502778"/>
                    <a:pt x="143405" y="1496294"/>
                    <a:pt x="148213" y="1491601"/>
                  </a:cubicBezTo>
                  <a:lnTo>
                    <a:pt x="150411" y="1490712"/>
                  </a:lnTo>
                  <a:lnTo>
                    <a:pt x="149287" y="1487800"/>
                  </a:lnTo>
                  <a:cubicBezTo>
                    <a:pt x="149287" y="1480113"/>
                    <a:pt x="152190" y="1473155"/>
                    <a:pt x="156883" y="1468119"/>
                  </a:cubicBezTo>
                  <a:lnTo>
                    <a:pt x="157774" y="1467722"/>
                  </a:lnTo>
                  <a:lnTo>
                    <a:pt x="156878" y="1465660"/>
                  </a:lnTo>
                  <a:cubicBezTo>
                    <a:pt x="156878" y="1458498"/>
                    <a:pt x="159923" y="1452014"/>
                    <a:pt x="164845" y="1447321"/>
                  </a:cubicBezTo>
                  <a:lnTo>
                    <a:pt x="167586" y="1446238"/>
                  </a:lnTo>
                  <a:lnTo>
                    <a:pt x="166999" y="1444786"/>
                  </a:lnTo>
                  <a:cubicBezTo>
                    <a:pt x="166999" y="1437449"/>
                    <a:pt x="169902" y="1430807"/>
                    <a:pt x="174596" y="1425999"/>
                  </a:cubicBezTo>
                  <a:lnTo>
                    <a:pt x="175342" y="1425682"/>
                  </a:lnTo>
                  <a:lnTo>
                    <a:pt x="174590" y="1423911"/>
                  </a:lnTo>
                  <a:cubicBezTo>
                    <a:pt x="174590" y="1416749"/>
                    <a:pt x="177564" y="1410265"/>
                    <a:pt x="182372" y="1405572"/>
                  </a:cubicBezTo>
                  <a:lnTo>
                    <a:pt x="185684" y="1404232"/>
                  </a:lnTo>
                  <a:lnTo>
                    <a:pt x="184712" y="1401770"/>
                  </a:lnTo>
                  <a:cubicBezTo>
                    <a:pt x="184712" y="1394084"/>
                    <a:pt x="187685" y="1387126"/>
                    <a:pt x="192494" y="1382089"/>
                  </a:cubicBezTo>
                  <a:lnTo>
                    <a:pt x="194267" y="1381319"/>
                  </a:lnTo>
                  <a:lnTo>
                    <a:pt x="193567" y="1379631"/>
                  </a:lnTo>
                  <a:cubicBezTo>
                    <a:pt x="193567" y="1372469"/>
                    <a:pt x="196469" y="1365985"/>
                    <a:pt x="201163" y="1361292"/>
                  </a:cubicBezTo>
                  <a:lnTo>
                    <a:pt x="204204" y="1360032"/>
                  </a:lnTo>
                  <a:lnTo>
                    <a:pt x="203688" y="1358756"/>
                  </a:lnTo>
                  <a:cubicBezTo>
                    <a:pt x="203688" y="1351419"/>
                    <a:pt x="206591" y="1344777"/>
                    <a:pt x="211284" y="1339969"/>
                  </a:cubicBezTo>
                  <a:lnTo>
                    <a:pt x="214167" y="1338746"/>
                  </a:lnTo>
                  <a:lnTo>
                    <a:pt x="213808" y="1337881"/>
                  </a:lnTo>
                  <a:cubicBezTo>
                    <a:pt x="213808" y="1330719"/>
                    <a:pt x="216712" y="1324235"/>
                    <a:pt x="221406" y="1319542"/>
                  </a:cubicBezTo>
                  <a:lnTo>
                    <a:pt x="222333" y="1319157"/>
                  </a:lnTo>
                  <a:lnTo>
                    <a:pt x="221399" y="1317007"/>
                  </a:lnTo>
                  <a:cubicBezTo>
                    <a:pt x="221399" y="1309670"/>
                    <a:pt x="224515" y="1303028"/>
                    <a:pt x="229552" y="1298220"/>
                  </a:cubicBezTo>
                  <a:lnTo>
                    <a:pt x="233075" y="1296827"/>
                  </a:lnTo>
                  <a:lnTo>
                    <a:pt x="232787" y="1296132"/>
                  </a:lnTo>
                  <a:cubicBezTo>
                    <a:pt x="232787" y="1288970"/>
                    <a:pt x="235690" y="1282486"/>
                    <a:pt x="240383" y="1277793"/>
                  </a:cubicBezTo>
                  <a:lnTo>
                    <a:pt x="243423" y="1276533"/>
                  </a:lnTo>
                  <a:lnTo>
                    <a:pt x="242908" y="1275257"/>
                  </a:lnTo>
                  <a:cubicBezTo>
                    <a:pt x="242908" y="1267920"/>
                    <a:pt x="245810" y="1261278"/>
                    <a:pt x="250504" y="1256470"/>
                  </a:cubicBezTo>
                  <a:lnTo>
                    <a:pt x="253147" y="1255349"/>
                  </a:lnTo>
                  <a:lnTo>
                    <a:pt x="260624" y="1236414"/>
                  </a:lnTo>
                  <a:lnTo>
                    <a:pt x="263512" y="1235159"/>
                  </a:lnTo>
                  <a:lnTo>
                    <a:pt x="270931" y="1217251"/>
                  </a:lnTo>
                  <a:lnTo>
                    <a:pt x="277292" y="1214616"/>
                  </a:lnTo>
                  <a:lnTo>
                    <a:pt x="284662" y="1196824"/>
                  </a:lnTo>
                  <a:lnTo>
                    <a:pt x="287490" y="1195653"/>
                  </a:lnTo>
                  <a:lnTo>
                    <a:pt x="287187" y="1194921"/>
                  </a:lnTo>
                  <a:cubicBezTo>
                    <a:pt x="287187" y="1187759"/>
                    <a:pt x="290090" y="1181275"/>
                    <a:pt x="294784" y="1176582"/>
                  </a:cubicBezTo>
                  <a:lnTo>
                    <a:pt x="297512" y="1175451"/>
                  </a:lnTo>
                  <a:lnTo>
                    <a:pt x="304905" y="1157605"/>
                  </a:lnTo>
                  <a:lnTo>
                    <a:pt x="311582" y="1154839"/>
                  </a:lnTo>
                  <a:lnTo>
                    <a:pt x="318821" y="1137363"/>
                  </a:lnTo>
                  <a:lnTo>
                    <a:pt x="322096" y="1136006"/>
                  </a:lnTo>
                  <a:lnTo>
                    <a:pt x="321345" y="1134194"/>
                  </a:lnTo>
                  <a:cubicBezTo>
                    <a:pt x="321345" y="1127032"/>
                    <a:pt x="324248" y="1120549"/>
                    <a:pt x="328942" y="1115855"/>
                  </a:cubicBezTo>
                  <a:lnTo>
                    <a:pt x="335357" y="1113198"/>
                  </a:lnTo>
                  <a:lnTo>
                    <a:pt x="341593" y="1098143"/>
                  </a:lnTo>
                  <a:lnTo>
                    <a:pt x="344884" y="1096780"/>
                  </a:lnTo>
                  <a:lnTo>
                    <a:pt x="344118" y="1094975"/>
                  </a:lnTo>
                  <a:cubicBezTo>
                    <a:pt x="344118" y="1087813"/>
                    <a:pt x="347091" y="1081329"/>
                    <a:pt x="351900" y="1076636"/>
                  </a:cubicBezTo>
                  <a:lnTo>
                    <a:pt x="359581" y="1073529"/>
                  </a:lnTo>
                  <a:lnTo>
                    <a:pt x="365631" y="1058924"/>
                  </a:lnTo>
                  <a:lnTo>
                    <a:pt x="371065" y="1056673"/>
                  </a:lnTo>
                  <a:lnTo>
                    <a:pt x="378282" y="1037972"/>
                  </a:lnTo>
                  <a:lnTo>
                    <a:pt x="384551" y="1035186"/>
                  </a:lnTo>
                  <a:lnTo>
                    <a:pt x="391119" y="1019705"/>
                  </a:lnTo>
                  <a:lnTo>
                    <a:pt x="395467" y="1017947"/>
                  </a:lnTo>
                  <a:lnTo>
                    <a:pt x="402691" y="1000912"/>
                  </a:lnTo>
                  <a:lnTo>
                    <a:pt x="408607" y="998519"/>
                  </a:lnTo>
                  <a:lnTo>
                    <a:pt x="415341" y="983016"/>
                  </a:lnTo>
                  <a:lnTo>
                    <a:pt x="424329" y="979467"/>
                  </a:lnTo>
                  <a:lnTo>
                    <a:pt x="430338" y="965305"/>
                  </a:lnTo>
                  <a:lnTo>
                    <a:pt x="436746" y="962714"/>
                  </a:lnTo>
                  <a:lnTo>
                    <a:pt x="444070" y="944167"/>
                  </a:lnTo>
                  <a:lnTo>
                    <a:pt x="450364" y="941433"/>
                  </a:lnTo>
                  <a:lnTo>
                    <a:pt x="456722" y="926085"/>
                  </a:lnTo>
                  <a:lnTo>
                    <a:pt x="462505" y="923689"/>
                  </a:lnTo>
                  <a:lnTo>
                    <a:pt x="469373" y="907108"/>
                  </a:lnTo>
                  <a:lnTo>
                    <a:pt x="477948" y="903556"/>
                  </a:lnTo>
                  <a:lnTo>
                    <a:pt x="483660" y="889767"/>
                  </a:lnTo>
                  <a:lnTo>
                    <a:pt x="492655" y="886041"/>
                  </a:lnTo>
                  <a:lnTo>
                    <a:pt x="498470" y="870974"/>
                  </a:lnTo>
                  <a:lnTo>
                    <a:pt x="505987" y="867633"/>
                  </a:lnTo>
                  <a:lnTo>
                    <a:pt x="511121" y="855237"/>
                  </a:lnTo>
                  <a:lnTo>
                    <a:pt x="521751" y="850834"/>
                  </a:lnTo>
                  <a:lnTo>
                    <a:pt x="527569" y="836446"/>
                  </a:lnTo>
                  <a:lnTo>
                    <a:pt x="536995" y="832447"/>
                  </a:lnTo>
                  <a:lnTo>
                    <a:pt x="542751" y="818549"/>
                  </a:lnTo>
                  <a:lnTo>
                    <a:pt x="549743" y="815652"/>
                  </a:lnTo>
                  <a:lnTo>
                    <a:pt x="555587" y="801208"/>
                  </a:lnTo>
                  <a:lnTo>
                    <a:pt x="566864" y="796426"/>
                  </a:lnTo>
                  <a:lnTo>
                    <a:pt x="571849" y="784390"/>
                  </a:lnTo>
                  <a:lnTo>
                    <a:pt x="581319" y="780467"/>
                  </a:lnTo>
                  <a:lnTo>
                    <a:pt x="587030" y="766678"/>
                  </a:lnTo>
                  <a:lnTo>
                    <a:pt x="597450" y="762362"/>
                  </a:lnTo>
                  <a:lnTo>
                    <a:pt x="602397" y="750416"/>
                  </a:lnTo>
                  <a:lnTo>
                    <a:pt x="613080" y="745992"/>
                  </a:lnTo>
                  <a:lnTo>
                    <a:pt x="618659" y="732519"/>
                  </a:lnTo>
                  <a:lnTo>
                    <a:pt x="629395" y="728072"/>
                  </a:lnTo>
                  <a:lnTo>
                    <a:pt x="633841" y="717337"/>
                  </a:lnTo>
                  <a:lnTo>
                    <a:pt x="645468" y="712520"/>
                  </a:lnTo>
                  <a:lnTo>
                    <a:pt x="650285" y="700891"/>
                  </a:lnTo>
                  <a:lnTo>
                    <a:pt x="660248" y="696764"/>
                  </a:lnTo>
                  <a:lnTo>
                    <a:pt x="665467" y="683550"/>
                  </a:lnTo>
                  <a:lnTo>
                    <a:pt x="675805" y="679058"/>
                  </a:lnTo>
                  <a:lnTo>
                    <a:pt x="680834" y="666917"/>
                  </a:lnTo>
                  <a:lnTo>
                    <a:pt x="692780" y="661969"/>
                  </a:lnTo>
                  <a:lnTo>
                    <a:pt x="697096" y="651550"/>
                  </a:lnTo>
                  <a:lnTo>
                    <a:pt x="708018" y="647026"/>
                  </a:lnTo>
                  <a:lnTo>
                    <a:pt x="712648" y="636369"/>
                  </a:lnTo>
                  <a:lnTo>
                    <a:pt x="726965" y="630714"/>
                  </a:lnTo>
                  <a:lnTo>
                    <a:pt x="731254" y="620107"/>
                  </a:lnTo>
                  <a:lnTo>
                    <a:pt x="741951" y="615569"/>
                  </a:lnTo>
                  <a:lnTo>
                    <a:pt x="746436" y="604741"/>
                  </a:lnTo>
                  <a:lnTo>
                    <a:pt x="760333" y="598983"/>
                  </a:lnTo>
                  <a:lnTo>
                    <a:pt x="764333" y="589559"/>
                  </a:lnTo>
                  <a:lnTo>
                    <a:pt x="776334" y="584706"/>
                  </a:lnTo>
                  <a:lnTo>
                    <a:pt x="780595" y="573667"/>
                  </a:lnTo>
                  <a:lnTo>
                    <a:pt x="795599" y="566998"/>
                  </a:lnTo>
                  <a:lnTo>
                    <a:pt x="798307" y="560460"/>
                  </a:lnTo>
                  <a:lnTo>
                    <a:pt x="813624" y="554116"/>
                  </a:lnTo>
                  <a:lnTo>
                    <a:pt x="817284" y="545279"/>
                  </a:lnTo>
                  <a:lnTo>
                    <a:pt x="827387" y="541094"/>
                  </a:lnTo>
                  <a:lnTo>
                    <a:pt x="832466" y="528832"/>
                  </a:lnTo>
                  <a:lnTo>
                    <a:pt x="847667" y="522536"/>
                  </a:lnTo>
                  <a:lnTo>
                    <a:pt x="850363" y="516181"/>
                  </a:lnTo>
                  <a:lnTo>
                    <a:pt x="865381" y="510108"/>
                  </a:lnTo>
                  <a:lnTo>
                    <a:pt x="869154" y="500999"/>
                  </a:lnTo>
                  <a:lnTo>
                    <a:pt x="883703" y="494973"/>
                  </a:lnTo>
                  <a:lnTo>
                    <a:pt x="887051" y="487082"/>
                  </a:lnTo>
                  <a:lnTo>
                    <a:pt x="903329" y="480501"/>
                  </a:lnTo>
                  <a:lnTo>
                    <a:pt x="905843" y="474431"/>
                  </a:lnTo>
                  <a:lnTo>
                    <a:pt x="919741" y="468674"/>
                  </a:lnTo>
                  <a:lnTo>
                    <a:pt x="923740" y="459249"/>
                  </a:lnTo>
                  <a:lnTo>
                    <a:pt x="939389" y="452922"/>
                  </a:lnTo>
                  <a:lnTo>
                    <a:pt x="942532" y="445333"/>
                  </a:lnTo>
                  <a:lnTo>
                    <a:pt x="957586" y="439097"/>
                  </a:lnTo>
                  <a:lnTo>
                    <a:pt x="960244" y="432682"/>
                  </a:lnTo>
                  <a:lnTo>
                    <a:pt x="976825" y="425814"/>
                  </a:lnTo>
                  <a:lnTo>
                    <a:pt x="979221" y="420031"/>
                  </a:lnTo>
                  <a:lnTo>
                    <a:pt x="993826" y="413980"/>
                  </a:lnTo>
                  <a:lnTo>
                    <a:pt x="996933" y="406299"/>
                  </a:lnTo>
                  <a:cubicBezTo>
                    <a:pt x="1001626" y="401491"/>
                    <a:pt x="1008110" y="398517"/>
                    <a:pt x="1015272" y="398517"/>
                  </a:cubicBezTo>
                  <a:lnTo>
                    <a:pt x="1016186" y="398905"/>
                  </a:lnTo>
                  <a:lnTo>
                    <a:pt x="1018440" y="393462"/>
                  </a:lnTo>
                  <a:lnTo>
                    <a:pt x="1033494" y="387226"/>
                  </a:lnTo>
                  <a:lnTo>
                    <a:pt x="1036152" y="380811"/>
                  </a:lnTo>
                  <a:lnTo>
                    <a:pt x="1050891" y="374706"/>
                  </a:lnTo>
                  <a:lnTo>
                    <a:pt x="1054049" y="367080"/>
                  </a:lnTo>
                  <a:cubicBezTo>
                    <a:pt x="1058857" y="362272"/>
                    <a:pt x="1065499" y="359299"/>
                    <a:pt x="1072836" y="359299"/>
                  </a:cubicBezTo>
                  <a:lnTo>
                    <a:pt x="1074108" y="359825"/>
                  </a:lnTo>
                  <a:lnTo>
                    <a:pt x="1075372" y="356774"/>
                  </a:lnTo>
                  <a:lnTo>
                    <a:pt x="1090573" y="350477"/>
                  </a:lnTo>
                  <a:lnTo>
                    <a:pt x="1093269" y="344123"/>
                  </a:lnTo>
                  <a:cubicBezTo>
                    <a:pt x="1098077" y="339429"/>
                    <a:pt x="1104719" y="336526"/>
                    <a:pt x="1112056" y="336526"/>
                  </a:cubicBezTo>
                  <a:lnTo>
                    <a:pt x="1112102" y="336544"/>
                  </a:lnTo>
                  <a:lnTo>
                    <a:pt x="1114591" y="330391"/>
                  </a:lnTo>
                  <a:lnTo>
                    <a:pt x="1131085" y="323392"/>
                  </a:lnTo>
                  <a:lnTo>
                    <a:pt x="1132487" y="320085"/>
                  </a:lnTo>
                  <a:cubicBezTo>
                    <a:pt x="1137295" y="315391"/>
                    <a:pt x="1143938" y="312489"/>
                    <a:pt x="1151274" y="312489"/>
                  </a:cubicBezTo>
                  <a:lnTo>
                    <a:pt x="1151866" y="312728"/>
                  </a:lnTo>
                  <a:lnTo>
                    <a:pt x="1153810" y="307805"/>
                  </a:lnTo>
                  <a:lnTo>
                    <a:pt x="1170669" y="300480"/>
                  </a:lnTo>
                  <a:lnTo>
                    <a:pt x="1172078" y="297313"/>
                  </a:lnTo>
                  <a:lnTo>
                    <a:pt x="1191536" y="289802"/>
                  </a:lnTo>
                  <a:lnTo>
                    <a:pt x="1193029" y="286111"/>
                  </a:lnTo>
                  <a:cubicBezTo>
                    <a:pt x="1197722" y="281303"/>
                    <a:pt x="1204206" y="278330"/>
                    <a:pt x="1211368" y="278330"/>
                  </a:cubicBezTo>
                  <a:lnTo>
                    <a:pt x="1212230" y="278696"/>
                  </a:lnTo>
                  <a:lnTo>
                    <a:pt x="1213456" y="275805"/>
                  </a:lnTo>
                  <a:cubicBezTo>
                    <a:pt x="1218264" y="271111"/>
                    <a:pt x="1224907" y="268209"/>
                    <a:pt x="1232243" y="268209"/>
                  </a:cubicBezTo>
                  <a:lnTo>
                    <a:pt x="1232835" y="268448"/>
                  </a:lnTo>
                  <a:lnTo>
                    <a:pt x="1234779" y="263524"/>
                  </a:lnTo>
                  <a:cubicBezTo>
                    <a:pt x="1239472" y="258602"/>
                    <a:pt x="1245956" y="255558"/>
                    <a:pt x="1253118" y="255558"/>
                  </a:cubicBezTo>
                  <a:lnTo>
                    <a:pt x="1254153" y="256007"/>
                  </a:lnTo>
                  <a:lnTo>
                    <a:pt x="1255206" y="253403"/>
                  </a:lnTo>
                  <a:cubicBezTo>
                    <a:pt x="1260014" y="248481"/>
                    <a:pt x="1266656" y="245436"/>
                    <a:pt x="1273993" y="245436"/>
                  </a:cubicBezTo>
                  <a:lnTo>
                    <a:pt x="1275098" y="245905"/>
                  </a:lnTo>
                  <a:lnTo>
                    <a:pt x="1276528" y="242202"/>
                  </a:lnTo>
                  <a:lnTo>
                    <a:pt x="1294781" y="234089"/>
                  </a:lnTo>
                  <a:lnTo>
                    <a:pt x="1294795" y="234056"/>
                  </a:lnTo>
                  <a:cubicBezTo>
                    <a:pt x="1299832" y="229362"/>
                    <a:pt x="1306790" y="226460"/>
                    <a:pt x="1314477" y="226460"/>
                  </a:cubicBezTo>
                  <a:lnTo>
                    <a:pt x="1314943" y="226640"/>
                  </a:lnTo>
                  <a:lnTo>
                    <a:pt x="1316118" y="223935"/>
                  </a:lnTo>
                  <a:cubicBezTo>
                    <a:pt x="1321040" y="219241"/>
                    <a:pt x="1327840" y="216339"/>
                    <a:pt x="1335352" y="216339"/>
                  </a:cubicBezTo>
                  <a:lnTo>
                    <a:pt x="1335413" y="216363"/>
                  </a:lnTo>
                  <a:lnTo>
                    <a:pt x="1336545" y="213814"/>
                  </a:lnTo>
                  <a:cubicBezTo>
                    <a:pt x="1341582" y="209120"/>
                    <a:pt x="1348540" y="206218"/>
                    <a:pt x="1356227" y="206218"/>
                  </a:cubicBezTo>
                  <a:lnTo>
                    <a:pt x="1358447" y="207075"/>
                  </a:lnTo>
                  <a:lnTo>
                    <a:pt x="1360027" y="202983"/>
                  </a:lnTo>
                  <a:cubicBezTo>
                    <a:pt x="1364720" y="197946"/>
                    <a:pt x="1371204" y="194831"/>
                    <a:pt x="1378366" y="194831"/>
                  </a:cubicBezTo>
                  <a:lnTo>
                    <a:pt x="1380197" y="195645"/>
                  </a:lnTo>
                  <a:lnTo>
                    <a:pt x="1380454" y="195022"/>
                  </a:lnTo>
                  <a:cubicBezTo>
                    <a:pt x="1385262" y="190214"/>
                    <a:pt x="1391905" y="187240"/>
                    <a:pt x="1399241" y="187240"/>
                  </a:cubicBezTo>
                  <a:lnTo>
                    <a:pt x="1400512" y="187766"/>
                  </a:lnTo>
                  <a:lnTo>
                    <a:pt x="1401776" y="184715"/>
                  </a:lnTo>
                  <a:cubicBezTo>
                    <a:pt x="1406469" y="180022"/>
                    <a:pt x="1412953" y="177119"/>
                    <a:pt x="1420115" y="177119"/>
                  </a:cubicBezTo>
                  <a:lnTo>
                    <a:pt x="1421893" y="177855"/>
                  </a:lnTo>
                  <a:lnTo>
                    <a:pt x="1422203" y="177125"/>
                  </a:lnTo>
                  <a:cubicBezTo>
                    <a:pt x="1427011" y="172431"/>
                    <a:pt x="1433653" y="169528"/>
                    <a:pt x="1440990" y="169528"/>
                  </a:cubicBezTo>
                  <a:lnTo>
                    <a:pt x="1443164" y="170407"/>
                  </a:lnTo>
                  <a:lnTo>
                    <a:pt x="1443526" y="169534"/>
                  </a:lnTo>
                  <a:cubicBezTo>
                    <a:pt x="1448219" y="164840"/>
                    <a:pt x="1454703" y="161938"/>
                    <a:pt x="1461865" y="161938"/>
                  </a:cubicBezTo>
                  <a:lnTo>
                    <a:pt x="1464532" y="163042"/>
                  </a:lnTo>
                  <a:lnTo>
                    <a:pt x="1466483" y="158332"/>
                  </a:lnTo>
                  <a:cubicBezTo>
                    <a:pt x="1471291" y="153524"/>
                    <a:pt x="1477934" y="150551"/>
                    <a:pt x="1485270" y="150551"/>
                  </a:cubicBezTo>
                  <a:lnTo>
                    <a:pt x="1487436" y="151447"/>
                  </a:lnTo>
                  <a:lnTo>
                    <a:pt x="1487805" y="150556"/>
                  </a:lnTo>
                  <a:cubicBezTo>
                    <a:pt x="1492499" y="145862"/>
                    <a:pt x="1498982" y="142960"/>
                    <a:pt x="1506145" y="142960"/>
                  </a:cubicBezTo>
                  <a:lnTo>
                    <a:pt x="1507922" y="143696"/>
                  </a:lnTo>
                  <a:lnTo>
                    <a:pt x="1508232" y="142966"/>
                  </a:lnTo>
                  <a:cubicBezTo>
                    <a:pt x="1513040" y="138272"/>
                    <a:pt x="1519683" y="135369"/>
                    <a:pt x="1527019" y="135369"/>
                  </a:cubicBezTo>
                  <a:lnTo>
                    <a:pt x="1531361" y="137125"/>
                  </a:lnTo>
                  <a:lnTo>
                    <a:pt x="1532085" y="135376"/>
                  </a:lnTo>
                  <a:cubicBezTo>
                    <a:pt x="1536779" y="130682"/>
                    <a:pt x="1543263" y="127779"/>
                    <a:pt x="1550425" y="127779"/>
                  </a:cubicBezTo>
                  <a:lnTo>
                    <a:pt x="1553131" y="128900"/>
                  </a:lnTo>
                  <a:lnTo>
                    <a:pt x="1553593" y="127785"/>
                  </a:lnTo>
                  <a:cubicBezTo>
                    <a:pt x="1558286" y="123091"/>
                    <a:pt x="1564770" y="120188"/>
                    <a:pt x="1571932" y="120188"/>
                  </a:cubicBezTo>
                  <a:lnTo>
                    <a:pt x="1575520" y="121675"/>
                  </a:lnTo>
                  <a:lnTo>
                    <a:pt x="1576366" y="119484"/>
                  </a:lnTo>
                  <a:cubicBezTo>
                    <a:pt x="1581059" y="114447"/>
                    <a:pt x="1587543" y="111332"/>
                    <a:pt x="1594705" y="111332"/>
                  </a:cubicBezTo>
                  <a:lnTo>
                    <a:pt x="1599383" y="113412"/>
                  </a:lnTo>
                  <a:lnTo>
                    <a:pt x="1616212" y="106272"/>
                  </a:lnTo>
                  <a:lnTo>
                    <a:pt x="1619984" y="107872"/>
                  </a:lnTo>
                  <a:lnTo>
                    <a:pt x="1620645" y="106277"/>
                  </a:lnTo>
                  <a:cubicBezTo>
                    <a:pt x="1625338" y="101583"/>
                    <a:pt x="1631822" y="98681"/>
                    <a:pt x="1638984" y="98681"/>
                  </a:cubicBezTo>
                  <a:lnTo>
                    <a:pt x="1642138" y="99987"/>
                  </a:lnTo>
                  <a:lnTo>
                    <a:pt x="1642523" y="99057"/>
                  </a:lnTo>
                  <a:cubicBezTo>
                    <a:pt x="1647445" y="94134"/>
                    <a:pt x="1654245" y="91090"/>
                    <a:pt x="1661757" y="91090"/>
                  </a:cubicBezTo>
                  <a:lnTo>
                    <a:pt x="1666511" y="93059"/>
                  </a:lnTo>
                  <a:lnTo>
                    <a:pt x="1683896" y="86029"/>
                  </a:lnTo>
                  <a:lnTo>
                    <a:pt x="1689558" y="88318"/>
                  </a:lnTo>
                  <a:lnTo>
                    <a:pt x="1707301" y="80969"/>
                  </a:lnTo>
                  <a:lnTo>
                    <a:pt x="1709380" y="81829"/>
                  </a:lnTo>
                  <a:lnTo>
                    <a:pt x="1709760" y="80974"/>
                  </a:lnTo>
                  <a:cubicBezTo>
                    <a:pt x="1714797" y="76280"/>
                    <a:pt x="1721755" y="73378"/>
                    <a:pt x="1729441" y="73378"/>
                  </a:cubicBezTo>
                  <a:lnTo>
                    <a:pt x="1733238" y="74843"/>
                  </a:lnTo>
                  <a:lnTo>
                    <a:pt x="1733242" y="74833"/>
                  </a:lnTo>
                  <a:cubicBezTo>
                    <a:pt x="1737935" y="70025"/>
                    <a:pt x="1744419" y="67052"/>
                    <a:pt x="1751581" y="67052"/>
                  </a:cubicBezTo>
                  <a:lnTo>
                    <a:pt x="1757107" y="69396"/>
                  </a:lnTo>
                  <a:lnTo>
                    <a:pt x="1774986" y="61991"/>
                  </a:lnTo>
                  <a:lnTo>
                    <a:pt x="1780580" y="64308"/>
                  </a:lnTo>
                  <a:lnTo>
                    <a:pt x="1798391" y="56931"/>
                  </a:lnTo>
                  <a:lnTo>
                    <a:pt x="1804301" y="59378"/>
                  </a:lnTo>
                  <a:lnTo>
                    <a:pt x="1822428" y="51870"/>
                  </a:lnTo>
                  <a:lnTo>
                    <a:pt x="1827707" y="54056"/>
                  </a:lnTo>
                  <a:lnTo>
                    <a:pt x="1845201" y="46811"/>
                  </a:lnTo>
                  <a:lnTo>
                    <a:pt x="1850062" y="48824"/>
                  </a:lnTo>
                  <a:lnTo>
                    <a:pt x="1867974" y="41750"/>
                  </a:lnTo>
                  <a:lnTo>
                    <a:pt x="1876301" y="45039"/>
                  </a:lnTo>
                  <a:lnTo>
                    <a:pt x="1891379" y="39220"/>
                  </a:lnTo>
                  <a:lnTo>
                    <a:pt x="1896735" y="41287"/>
                  </a:lnTo>
                  <a:lnTo>
                    <a:pt x="1914784" y="34159"/>
                  </a:lnTo>
                  <a:lnTo>
                    <a:pt x="1920303" y="36339"/>
                  </a:lnTo>
                  <a:lnTo>
                    <a:pt x="1938188" y="29099"/>
                  </a:lnTo>
                  <a:lnTo>
                    <a:pt x="1945198" y="31937"/>
                  </a:lnTo>
                  <a:lnTo>
                    <a:pt x="1961594" y="25303"/>
                  </a:lnTo>
                  <a:lnTo>
                    <a:pt x="1971494" y="29308"/>
                  </a:lnTo>
                  <a:lnTo>
                    <a:pt x="1986896" y="22773"/>
                  </a:lnTo>
                  <a:lnTo>
                    <a:pt x="1992723" y="25245"/>
                  </a:lnTo>
                  <a:lnTo>
                    <a:pt x="2009669" y="17712"/>
                  </a:lnTo>
                  <a:lnTo>
                    <a:pt x="2018317" y="21557"/>
                  </a:lnTo>
                  <a:lnTo>
                    <a:pt x="2033707" y="15182"/>
                  </a:lnTo>
                  <a:lnTo>
                    <a:pt x="2042177" y="18690"/>
                  </a:lnTo>
                  <a:lnTo>
                    <a:pt x="2057112" y="12651"/>
                  </a:lnTo>
                  <a:lnTo>
                    <a:pt x="2066217" y="16333"/>
                  </a:lnTo>
                  <a:lnTo>
                    <a:pt x="2080516" y="10121"/>
                  </a:lnTo>
                  <a:lnTo>
                    <a:pt x="2092123" y="15163"/>
                  </a:lnTo>
                  <a:lnTo>
                    <a:pt x="2105186" y="10121"/>
                  </a:lnTo>
                  <a:lnTo>
                    <a:pt x="2114795" y="13829"/>
                  </a:lnTo>
                  <a:lnTo>
                    <a:pt x="2129857" y="7591"/>
                  </a:lnTo>
                  <a:lnTo>
                    <a:pt x="2138821" y="11304"/>
                  </a:lnTo>
                  <a:lnTo>
                    <a:pt x="2153895" y="5061"/>
                  </a:lnTo>
                  <a:lnTo>
                    <a:pt x="2165457" y="9850"/>
                  </a:lnTo>
                  <a:lnTo>
                    <a:pt x="2177300" y="5061"/>
                  </a:lnTo>
                  <a:lnTo>
                    <a:pt x="2187333" y="9117"/>
                  </a:lnTo>
                  <a:lnTo>
                    <a:pt x="2203235" y="2530"/>
                  </a:lnTo>
                  <a:lnTo>
                    <a:pt x="2214797" y="7319"/>
                  </a:lnTo>
                  <a:lnTo>
                    <a:pt x="2226640" y="2530"/>
                  </a:lnTo>
                  <a:lnTo>
                    <a:pt x="2235746" y="62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/>
                </a:gs>
                <a:gs pos="100000">
                  <a:schemeClr val="accent2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77" name="자유형 76"/>
            <p:cNvSpPr>
              <a:spLocks noChangeArrowheads="1"/>
            </p:cNvSpPr>
            <p:nvPr/>
          </p:nvSpPr>
          <p:spPr>
            <a:xfrm flipH="1">
              <a:off x="10867834" y="1476285"/>
              <a:ext cx="1324167" cy="383240"/>
            </a:xfrm>
            <a:custGeom>
              <a:avLst/>
              <a:gdLst>
                <a:gd name="connsiteX0" fmla="*/ 1224853 w 1324167"/>
                <a:gd name="connsiteY0" fmla="*/ 0 h 383240"/>
                <a:gd name="connsiteX1" fmla="*/ 1211887 w 1324167"/>
                <a:gd name="connsiteY1" fmla="*/ 5633 h 383240"/>
                <a:gd name="connsiteX2" fmla="*/ 1198286 w 1324167"/>
                <a:gd name="connsiteY2" fmla="*/ 0 h 383240"/>
                <a:gd name="connsiteX3" fmla="*/ 1186901 w 1324167"/>
                <a:gd name="connsiteY3" fmla="*/ 4716 h 383240"/>
                <a:gd name="connsiteX4" fmla="*/ 1175513 w 1324167"/>
                <a:gd name="connsiteY4" fmla="*/ 0 h 383240"/>
                <a:gd name="connsiteX5" fmla="*/ 1163165 w 1324167"/>
                <a:gd name="connsiteY5" fmla="*/ 5116 h 383240"/>
                <a:gd name="connsiteX6" fmla="*/ 1150211 w 1324167"/>
                <a:gd name="connsiteY6" fmla="*/ 0 h 383240"/>
                <a:gd name="connsiteX7" fmla="*/ 1149548 w 1324167"/>
                <a:gd name="connsiteY7" fmla="*/ 261 h 383240"/>
                <a:gd name="connsiteX8" fmla="*/ 1148945 w 1324167"/>
                <a:gd name="connsiteY8" fmla="*/ 0 h 383240"/>
                <a:gd name="connsiteX9" fmla="*/ 1137663 w 1324167"/>
                <a:gd name="connsiteY9" fmla="*/ 4901 h 383240"/>
                <a:gd name="connsiteX10" fmla="*/ 1125541 w 1324167"/>
                <a:gd name="connsiteY10" fmla="*/ 0 h 383240"/>
                <a:gd name="connsiteX11" fmla="*/ 1112417 w 1324167"/>
                <a:gd name="connsiteY11" fmla="*/ 5307 h 383240"/>
                <a:gd name="connsiteX12" fmla="*/ 1099605 w 1324167"/>
                <a:gd name="connsiteY12" fmla="*/ 0 h 383240"/>
                <a:gd name="connsiteX13" fmla="*/ 1087587 w 1324167"/>
                <a:gd name="connsiteY13" fmla="*/ 4979 h 383240"/>
                <a:gd name="connsiteX14" fmla="*/ 1075567 w 1324167"/>
                <a:gd name="connsiteY14" fmla="*/ 0 h 383240"/>
                <a:gd name="connsiteX15" fmla="*/ 1074273 w 1324167"/>
                <a:gd name="connsiteY15" fmla="*/ 537 h 383240"/>
                <a:gd name="connsiteX16" fmla="*/ 1073037 w 1324167"/>
                <a:gd name="connsiteY16" fmla="*/ 0 h 383240"/>
                <a:gd name="connsiteX17" fmla="*/ 1061923 w 1324167"/>
                <a:gd name="connsiteY17" fmla="*/ 4829 h 383240"/>
                <a:gd name="connsiteX18" fmla="*/ 1050265 w 1324167"/>
                <a:gd name="connsiteY18" fmla="*/ 0 h 383240"/>
                <a:gd name="connsiteX19" fmla="*/ 1037915 w 1324167"/>
                <a:gd name="connsiteY19" fmla="*/ 5116 h 383240"/>
                <a:gd name="connsiteX20" fmla="*/ 1024963 w 1324167"/>
                <a:gd name="connsiteY20" fmla="*/ 0 h 383240"/>
                <a:gd name="connsiteX21" fmla="*/ 1012482 w 1324167"/>
                <a:gd name="connsiteY21" fmla="*/ 4929 h 383240"/>
                <a:gd name="connsiteX22" fmla="*/ 1000292 w 1324167"/>
                <a:gd name="connsiteY22" fmla="*/ 0 h 383240"/>
                <a:gd name="connsiteX23" fmla="*/ 988170 w 1324167"/>
                <a:gd name="connsiteY23" fmla="*/ 4901 h 383240"/>
                <a:gd name="connsiteX24" fmla="*/ 976887 w 1324167"/>
                <a:gd name="connsiteY24" fmla="*/ 0 h 383240"/>
                <a:gd name="connsiteX25" fmla="*/ 975653 w 1324167"/>
                <a:gd name="connsiteY25" fmla="*/ 537 h 383240"/>
                <a:gd name="connsiteX26" fmla="*/ 974357 w 1324167"/>
                <a:gd name="connsiteY26" fmla="*/ 0 h 383240"/>
                <a:gd name="connsiteX27" fmla="*/ 962338 w 1324167"/>
                <a:gd name="connsiteY27" fmla="*/ 4978 h 383240"/>
                <a:gd name="connsiteX28" fmla="*/ 950319 w 1324167"/>
                <a:gd name="connsiteY28" fmla="*/ 0 h 383240"/>
                <a:gd name="connsiteX29" fmla="*/ 938588 w 1324167"/>
                <a:gd name="connsiteY29" fmla="*/ 4860 h 383240"/>
                <a:gd name="connsiteX30" fmla="*/ 926283 w 1324167"/>
                <a:gd name="connsiteY30" fmla="*/ 0 h 383240"/>
                <a:gd name="connsiteX31" fmla="*/ 925619 w 1324167"/>
                <a:gd name="connsiteY31" fmla="*/ 261 h 383240"/>
                <a:gd name="connsiteX32" fmla="*/ 925017 w 1324167"/>
                <a:gd name="connsiteY32" fmla="*/ 0 h 383240"/>
                <a:gd name="connsiteX33" fmla="*/ 913285 w 1324167"/>
                <a:gd name="connsiteY33" fmla="*/ 5096 h 383240"/>
                <a:gd name="connsiteX34" fmla="*/ 900979 w 1324167"/>
                <a:gd name="connsiteY34" fmla="*/ 0 h 383240"/>
                <a:gd name="connsiteX35" fmla="*/ 888168 w 1324167"/>
                <a:gd name="connsiteY35" fmla="*/ 5306 h 383240"/>
                <a:gd name="connsiteX36" fmla="*/ 875044 w 1324167"/>
                <a:gd name="connsiteY36" fmla="*/ 0 h 383240"/>
                <a:gd name="connsiteX37" fmla="*/ 863201 w 1324167"/>
                <a:gd name="connsiteY37" fmla="*/ 4789 h 383240"/>
                <a:gd name="connsiteX38" fmla="*/ 851639 w 1324167"/>
                <a:gd name="connsiteY38" fmla="*/ 0 h 383240"/>
                <a:gd name="connsiteX39" fmla="*/ 850344 w 1324167"/>
                <a:gd name="connsiteY39" fmla="*/ 537 h 383240"/>
                <a:gd name="connsiteX40" fmla="*/ 849109 w 1324167"/>
                <a:gd name="connsiteY40" fmla="*/ 0 h 383240"/>
                <a:gd name="connsiteX41" fmla="*/ 837376 w 1324167"/>
                <a:gd name="connsiteY41" fmla="*/ 5096 h 383240"/>
                <a:gd name="connsiteX42" fmla="*/ 825071 w 1324167"/>
                <a:gd name="connsiteY42" fmla="*/ 0 h 383240"/>
                <a:gd name="connsiteX43" fmla="*/ 813171 w 1324167"/>
                <a:gd name="connsiteY43" fmla="*/ 4929 h 383240"/>
                <a:gd name="connsiteX44" fmla="*/ 800401 w 1324167"/>
                <a:gd name="connsiteY44" fmla="*/ 0 h 383240"/>
                <a:gd name="connsiteX45" fmla="*/ 787631 w 1324167"/>
                <a:gd name="connsiteY45" fmla="*/ 4929 h 383240"/>
                <a:gd name="connsiteX46" fmla="*/ 775731 w 1324167"/>
                <a:gd name="connsiteY46" fmla="*/ 0 h 383240"/>
                <a:gd name="connsiteX47" fmla="*/ 763891 w 1324167"/>
                <a:gd name="connsiteY47" fmla="*/ 4904 h 383240"/>
                <a:gd name="connsiteX48" fmla="*/ 752325 w 1324167"/>
                <a:gd name="connsiteY48" fmla="*/ 0 h 383240"/>
                <a:gd name="connsiteX49" fmla="*/ 751091 w 1324167"/>
                <a:gd name="connsiteY49" fmla="*/ 524 h 383240"/>
                <a:gd name="connsiteX50" fmla="*/ 749795 w 1324167"/>
                <a:gd name="connsiteY50" fmla="*/ 0 h 383240"/>
                <a:gd name="connsiteX51" fmla="*/ 737952 w 1324167"/>
                <a:gd name="connsiteY51" fmla="*/ 4789 h 383240"/>
                <a:gd name="connsiteX52" fmla="*/ 726390 w 1324167"/>
                <a:gd name="connsiteY52" fmla="*/ 0 h 383240"/>
                <a:gd name="connsiteX53" fmla="*/ 714041 w 1324167"/>
                <a:gd name="connsiteY53" fmla="*/ 5116 h 383240"/>
                <a:gd name="connsiteX54" fmla="*/ 701088 w 1324167"/>
                <a:gd name="connsiteY54" fmla="*/ 0 h 383240"/>
                <a:gd name="connsiteX55" fmla="*/ 700425 w 1324167"/>
                <a:gd name="connsiteY55" fmla="*/ 261 h 383240"/>
                <a:gd name="connsiteX56" fmla="*/ 699823 w 1324167"/>
                <a:gd name="connsiteY56" fmla="*/ 0 h 383240"/>
                <a:gd name="connsiteX57" fmla="*/ 688540 w 1324167"/>
                <a:gd name="connsiteY57" fmla="*/ 4901 h 383240"/>
                <a:gd name="connsiteX58" fmla="*/ 676417 w 1324167"/>
                <a:gd name="connsiteY58" fmla="*/ 0 h 383240"/>
                <a:gd name="connsiteX59" fmla="*/ 663293 w 1324167"/>
                <a:gd name="connsiteY59" fmla="*/ 5307 h 383240"/>
                <a:gd name="connsiteX60" fmla="*/ 650482 w 1324167"/>
                <a:gd name="connsiteY60" fmla="*/ 0 h 383240"/>
                <a:gd name="connsiteX61" fmla="*/ 638921 w 1324167"/>
                <a:gd name="connsiteY61" fmla="*/ 4789 h 383240"/>
                <a:gd name="connsiteX62" fmla="*/ 627077 w 1324167"/>
                <a:gd name="connsiteY62" fmla="*/ 0 h 383240"/>
                <a:gd name="connsiteX63" fmla="*/ 625440 w 1324167"/>
                <a:gd name="connsiteY63" fmla="*/ 662 h 383240"/>
                <a:gd name="connsiteX64" fmla="*/ 623915 w 1324167"/>
                <a:gd name="connsiteY64" fmla="*/ 0 h 383240"/>
                <a:gd name="connsiteX65" fmla="*/ 612800 w 1324167"/>
                <a:gd name="connsiteY65" fmla="*/ 4829 h 383240"/>
                <a:gd name="connsiteX66" fmla="*/ 601142 w 1324167"/>
                <a:gd name="connsiteY66" fmla="*/ 0 h 383240"/>
                <a:gd name="connsiteX67" fmla="*/ 588792 w 1324167"/>
                <a:gd name="connsiteY67" fmla="*/ 5116 h 383240"/>
                <a:gd name="connsiteX68" fmla="*/ 575839 w 1324167"/>
                <a:gd name="connsiteY68" fmla="*/ 0 h 383240"/>
                <a:gd name="connsiteX69" fmla="*/ 563359 w 1324167"/>
                <a:gd name="connsiteY69" fmla="*/ 4929 h 383240"/>
                <a:gd name="connsiteX70" fmla="*/ 551169 w 1324167"/>
                <a:gd name="connsiteY70" fmla="*/ 0 h 383240"/>
                <a:gd name="connsiteX71" fmla="*/ 539047 w 1324167"/>
                <a:gd name="connsiteY71" fmla="*/ 4901 h 383240"/>
                <a:gd name="connsiteX72" fmla="*/ 527764 w 1324167"/>
                <a:gd name="connsiteY72" fmla="*/ 0 h 383240"/>
                <a:gd name="connsiteX73" fmla="*/ 526530 w 1324167"/>
                <a:gd name="connsiteY73" fmla="*/ 537 h 383240"/>
                <a:gd name="connsiteX74" fmla="*/ 525234 w 1324167"/>
                <a:gd name="connsiteY74" fmla="*/ 0 h 383240"/>
                <a:gd name="connsiteX75" fmla="*/ 513215 w 1324167"/>
                <a:gd name="connsiteY75" fmla="*/ 4979 h 383240"/>
                <a:gd name="connsiteX76" fmla="*/ 501196 w 1324167"/>
                <a:gd name="connsiteY76" fmla="*/ 0 h 383240"/>
                <a:gd name="connsiteX77" fmla="*/ 489464 w 1324167"/>
                <a:gd name="connsiteY77" fmla="*/ 4860 h 383240"/>
                <a:gd name="connsiteX78" fmla="*/ 477159 w 1324167"/>
                <a:gd name="connsiteY78" fmla="*/ 0 h 383240"/>
                <a:gd name="connsiteX79" fmla="*/ 476496 w 1324167"/>
                <a:gd name="connsiteY79" fmla="*/ 261 h 383240"/>
                <a:gd name="connsiteX80" fmla="*/ 475893 w 1324167"/>
                <a:gd name="connsiteY80" fmla="*/ 0 h 383240"/>
                <a:gd name="connsiteX81" fmla="*/ 464161 w 1324167"/>
                <a:gd name="connsiteY81" fmla="*/ 5096 h 383240"/>
                <a:gd name="connsiteX82" fmla="*/ 451856 w 1324167"/>
                <a:gd name="connsiteY82" fmla="*/ 0 h 383240"/>
                <a:gd name="connsiteX83" fmla="*/ 439045 w 1324167"/>
                <a:gd name="connsiteY83" fmla="*/ 5307 h 383240"/>
                <a:gd name="connsiteX84" fmla="*/ 425921 w 1324167"/>
                <a:gd name="connsiteY84" fmla="*/ 0 h 383240"/>
                <a:gd name="connsiteX85" fmla="*/ 414077 w 1324167"/>
                <a:gd name="connsiteY85" fmla="*/ 4789 h 383240"/>
                <a:gd name="connsiteX86" fmla="*/ 402515 w 1324167"/>
                <a:gd name="connsiteY86" fmla="*/ 0 h 383240"/>
                <a:gd name="connsiteX87" fmla="*/ 401220 w 1324167"/>
                <a:gd name="connsiteY87" fmla="*/ 537 h 383240"/>
                <a:gd name="connsiteX88" fmla="*/ 399985 w 1324167"/>
                <a:gd name="connsiteY88" fmla="*/ 0 h 383240"/>
                <a:gd name="connsiteX89" fmla="*/ 388253 w 1324167"/>
                <a:gd name="connsiteY89" fmla="*/ 5096 h 383240"/>
                <a:gd name="connsiteX90" fmla="*/ 375948 w 1324167"/>
                <a:gd name="connsiteY90" fmla="*/ 0 h 383240"/>
                <a:gd name="connsiteX91" fmla="*/ 364216 w 1324167"/>
                <a:gd name="connsiteY91" fmla="*/ 4860 h 383240"/>
                <a:gd name="connsiteX92" fmla="*/ 351911 w 1324167"/>
                <a:gd name="connsiteY92" fmla="*/ 0 h 383240"/>
                <a:gd name="connsiteX93" fmla="*/ 338958 w 1324167"/>
                <a:gd name="connsiteY93" fmla="*/ 5116 h 383240"/>
                <a:gd name="connsiteX94" fmla="*/ 326607 w 1324167"/>
                <a:gd name="connsiteY94" fmla="*/ 0 h 383240"/>
                <a:gd name="connsiteX95" fmla="*/ 314768 w 1324167"/>
                <a:gd name="connsiteY95" fmla="*/ 4904 h 383240"/>
                <a:gd name="connsiteX96" fmla="*/ 303203 w 1324167"/>
                <a:gd name="connsiteY96" fmla="*/ 0 h 383240"/>
                <a:gd name="connsiteX97" fmla="*/ 301968 w 1324167"/>
                <a:gd name="connsiteY97" fmla="*/ 524 h 383240"/>
                <a:gd name="connsiteX98" fmla="*/ 300673 w 1324167"/>
                <a:gd name="connsiteY98" fmla="*/ 0 h 383240"/>
                <a:gd name="connsiteX99" fmla="*/ 288829 w 1324167"/>
                <a:gd name="connsiteY99" fmla="*/ 4789 h 383240"/>
                <a:gd name="connsiteX100" fmla="*/ 277267 w 1324167"/>
                <a:gd name="connsiteY100" fmla="*/ 0 h 383240"/>
                <a:gd name="connsiteX101" fmla="*/ 264918 w 1324167"/>
                <a:gd name="connsiteY101" fmla="*/ 5116 h 383240"/>
                <a:gd name="connsiteX102" fmla="*/ 251965 w 1324167"/>
                <a:gd name="connsiteY102" fmla="*/ 0 h 383240"/>
                <a:gd name="connsiteX103" fmla="*/ 251301 w 1324167"/>
                <a:gd name="connsiteY103" fmla="*/ 261 h 383240"/>
                <a:gd name="connsiteX104" fmla="*/ 250699 w 1324167"/>
                <a:gd name="connsiteY104" fmla="*/ 0 h 383240"/>
                <a:gd name="connsiteX105" fmla="*/ 239584 w 1324167"/>
                <a:gd name="connsiteY105" fmla="*/ 4829 h 383240"/>
                <a:gd name="connsiteX106" fmla="*/ 227927 w 1324167"/>
                <a:gd name="connsiteY106" fmla="*/ 0 h 383240"/>
                <a:gd name="connsiteX107" fmla="*/ 214643 w 1324167"/>
                <a:gd name="connsiteY107" fmla="*/ 5502 h 383240"/>
                <a:gd name="connsiteX108" fmla="*/ 201359 w 1324167"/>
                <a:gd name="connsiteY108" fmla="*/ 0 h 383240"/>
                <a:gd name="connsiteX109" fmla="*/ 189798 w 1324167"/>
                <a:gd name="connsiteY109" fmla="*/ 4789 h 383240"/>
                <a:gd name="connsiteX110" fmla="*/ 177954 w 1324167"/>
                <a:gd name="connsiteY110" fmla="*/ 0 h 383240"/>
                <a:gd name="connsiteX111" fmla="*/ 176659 w 1324167"/>
                <a:gd name="connsiteY111" fmla="*/ 524 h 383240"/>
                <a:gd name="connsiteX112" fmla="*/ 175424 w 1324167"/>
                <a:gd name="connsiteY112" fmla="*/ 0 h 383240"/>
                <a:gd name="connsiteX113" fmla="*/ 163859 w 1324167"/>
                <a:gd name="connsiteY113" fmla="*/ 4904 h 383240"/>
                <a:gd name="connsiteX114" fmla="*/ 152019 w 1324167"/>
                <a:gd name="connsiteY114" fmla="*/ 0 h 383240"/>
                <a:gd name="connsiteX115" fmla="*/ 139669 w 1324167"/>
                <a:gd name="connsiteY115" fmla="*/ 5116 h 383240"/>
                <a:gd name="connsiteX116" fmla="*/ 126717 w 1324167"/>
                <a:gd name="connsiteY116" fmla="*/ 0 h 383240"/>
                <a:gd name="connsiteX117" fmla="*/ 114412 w 1324167"/>
                <a:gd name="connsiteY117" fmla="*/ 4860 h 383240"/>
                <a:gd name="connsiteX118" fmla="*/ 102679 w 1324167"/>
                <a:gd name="connsiteY118" fmla="*/ 0 h 383240"/>
                <a:gd name="connsiteX119" fmla="*/ 90373 w 1324167"/>
                <a:gd name="connsiteY119" fmla="*/ 5096 h 383240"/>
                <a:gd name="connsiteX120" fmla="*/ 78641 w 1324167"/>
                <a:gd name="connsiteY120" fmla="*/ 0 h 383240"/>
                <a:gd name="connsiteX121" fmla="*/ 77406 w 1324167"/>
                <a:gd name="connsiteY121" fmla="*/ 537 h 383240"/>
                <a:gd name="connsiteX122" fmla="*/ 76110 w 1324167"/>
                <a:gd name="connsiteY122" fmla="*/ 0 h 383240"/>
                <a:gd name="connsiteX123" fmla="*/ 64549 w 1324167"/>
                <a:gd name="connsiteY123" fmla="*/ 4789 h 383240"/>
                <a:gd name="connsiteX124" fmla="*/ 52706 w 1324167"/>
                <a:gd name="connsiteY124" fmla="*/ 0 h 383240"/>
                <a:gd name="connsiteX125" fmla="*/ 40517 w 1324167"/>
                <a:gd name="connsiteY125" fmla="*/ 4929 h 383240"/>
                <a:gd name="connsiteX126" fmla="*/ 28036 w 1324167"/>
                <a:gd name="connsiteY126" fmla="*/ 0 h 383240"/>
                <a:gd name="connsiteX127" fmla="*/ 27373 w 1324167"/>
                <a:gd name="connsiteY127" fmla="*/ 261 h 383240"/>
                <a:gd name="connsiteX128" fmla="*/ 26770 w 1324167"/>
                <a:gd name="connsiteY128" fmla="*/ 0 h 383240"/>
                <a:gd name="connsiteX129" fmla="*/ 15038 w 1324167"/>
                <a:gd name="connsiteY129" fmla="*/ 5096 h 383240"/>
                <a:gd name="connsiteX130" fmla="*/ 2733 w 1324167"/>
                <a:gd name="connsiteY130" fmla="*/ 0 h 383240"/>
                <a:gd name="connsiteX131" fmla="*/ 0 w 1324167"/>
                <a:gd name="connsiteY131" fmla="*/ 1132 h 383240"/>
                <a:gd name="connsiteX132" fmla="*/ 0 w 1324167"/>
                <a:gd name="connsiteY132" fmla="*/ 383240 h 383240"/>
                <a:gd name="connsiteX133" fmla="*/ 5890 w 1324167"/>
                <a:gd name="connsiteY133" fmla="*/ 380801 h 383240"/>
                <a:gd name="connsiteX134" fmla="*/ 8564 w 1324167"/>
                <a:gd name="connsiteY134" fmla="*/ 374345 h 383240"/>
                <a:gd name="connsiteX135" fmla="*/ 23602 w 1324167"/>
                <a:gd name="connsiteY135" fmla="*/ 367964 h 383240"/>
                <a:gd name="connsiteX136" fmla="*/ 25305 w 1324167"/>
                <a:gd name="connsiteY136" fmla="*/ 363752 h 383240"/>
                <a:gd name="connsiteX137" fmla="*/ 26770 w 1324167"/>
                <a:gd name="connsiteY137" fmla="*/ 364359 h 383240"/>
                <a:gd name="connsiteX138" fmla="*/ 45110 w 1324167"/>
                <a:gd name="connsiteY138" fmla="*/ 356763 h 383240"/>
                <a:gd name="connsiteX139" fmla="*/ 46239 w 1324167"/>
                <a:gd name="connsiteY139" fmla="*/ 354037 h 383240"/>
                <a:gd name="connsiteX140" fmla="*/ 64982 w 1324167"/>
                <a:gd name="connsiteY140" fmla="*/ 346273 h 383240"/>
                <a:gd name="connsiteX141" fmla="*/ 67116 w 1324167"/>
                <a:gd name="connsiteY141" fmla="*/ 341121 h 383240"/>
                <a:gd name="connsiteX142" fmla="*/ 84329 w 1324167"/>
                <a:gd name="connsiteY142" fmla="*/ 333991 h 383240"/>
                <a:gd name="connsiteX143" fmla="*/ 85503 w 1324167"/>
                <a:gd name="connsiteY143" fmla="*/ 331157 h 383240"/>
                <a:gd name="connsiteX144" fmla="*/ 86231 w 1324167"/>
                <a:gd name="connsiteY144" fmla="*/ 331466 h 383240"/>
                <a:gd name="connsiteX145" fmla="*/ 104571 w 1324167"/>
                <a:gd name="connsiteY145" fmla="*/ 323684 h 383240"/>
                <a:gd name="connsiteX146" fmla="*/ 106274 w 1324167"/>
                <a:gd name="connsiteY146" fmla="*/ 319473 h 383240"/>
                <a:gd name="connsiteX147" fmla="*/ 107739 w 1324167"/>
                <a:gd name="connsiteY147" fmla="*/ 320080 h 383240"/>
                <a:gd name="connsiteX148" fmla="*/ 126078 w 1324167"/>
                <a:gd name="connsiteY148" fmla="*/ 312483 h 383240"/>
                <a:gd name="connsiteX149" fmla="*/ 127208 w 1324167"/>
                <a:gd name="connsiteY149" fmla="*/ 309755 h 383240"/>
                <a:gd name="connsiteX150" fmla="*/ 145951 w 1324167"/>
                <a:gd name="connsiteY150" fmla="*/ 301993 h 383240"/>
                <a:gd name="connsiteX151" fmla="*/ 146861 w 1324167"/>
                <a:gd name="connsiteY151" fmla="*/ 299796 h 383240"/>
                <a:gd name="connsiteX152" fmla="*/ 146958 w 1324167"/>
                <a:gd name="connsiteY152" fmla="*/ 299838 h 383240"/>
                <a:gd name="connsiteX153" fmla="*/ 165298 w 1324167"/>
                <a:gd name="connsiteY153" fmla="*/ 291872 h 383240"/>
                <a:gd name="connsiteX154" fmla="*/ 166306 w 1324167"/>
                <a:gd name="connsiteY154" fmla="*/ 289319 h 383240"/>
                <a:gd name="connsiteX155" fmla="*/ 167200 w 1324167"/>
                <a:gd name="connsiteY155" fmla="*/ 289717 h 383240"/>
                <a:gd name="connsiteX156" fmla="*/ 185539 w 1324167"/>
                <a:gd name="connsiteY156" fmla="*/ 281565 h 383240"/>
                <a:gd name="connsiteX157" fmla="*/ 187053 w 1324167"/>
                <a:gd name="connsiteY157" fmla="*/ 277645 h 383240"/>
                <a:gd name="connsiteX158" fmla="*/ 188708 w 1324167"/>
                <a:gd name="connsiteY158" fmla="*/ 278331 h 383240"/>
                <a:gd name="connsiteX159" fmla="*/ 207048 w 1324167"/>
                <a:gd name="connsiteY159" fmla="*/ 270734 h 383240"/>
                <a:gd name="connsiteX160" fmla="*/ 208218 w 1324167"/>
                <a:gd name="connsiteY160" fmla="*/ 267907 h 383240"/>
                <a:gd name="connsiteX161" fmla="*/ 208950 w 1324167"/>
                <a:gd name="connsiteY161" fmla="*/ 268210 h 383240"/>
                <a:gd name="connsiteX162" fmla="*/ 227290 w 1324167"/>
                <a:gd name="connsiteY162" fmla="*/ 260613 h 383240"/>
                <a:gd name="connsiteX163" fmla="*/ 228646 w 1324167"/>
                <a:gd name="connsiteY163" fmla="*/ 257339 h 383240"/>
                <a:gd name="connsiteX164" fmla="*/ 230457 w 1324167"/>
                <a:gd name="connsiteY164" fmla="*/ 258089 h 383240"/>
                <a:gd name="connsiteX165" fmla="*/ 248797 w 1324167"/>
                <a:gd name="connsiteY165" fmla="*/ 250492 h 383240"/>
                <a:gd name="connsiteX166" fmla="*/ 249091 w 1324167"/>
                <a:gd name="connsiteY166" fmla="*/ 249782 h 383240"/>
                <a:gd name="connsiteX167" fmla="*/ 250699 w 1324167"/>
                <a:gd name="connsiteY167" fmla="*/ 250497 h 383240"/>
                <a:gd name="connsiteX168" fmla="*/ 269039 w 1324167"/>
                <a:gd name="connsiteY168" fmla="*/ 242345 h 383240"/>
                <a:gd name="connsiteX169" fmla="*/ 270295 w 1324167"/>
                <a:gd name="connsiteY169" fmla="*/ 239091 h 383240"/>
                <a:gd name="connsiteX170" fmla="*/ 273472 w 1324167"/>
                <a:gd name="connsiteY170" fmla="*/ 240377 h 383240"/>
                <a:gd name="connsiteX171" fmla="*/ 292706 w 1324167"/>
                <a:gd name="connsiteY171" fmla="*/ 232595 h 383240"/>
                <a:gd name="connsiteX172" fmla="*/ 294347 w 1324167"/>
                <a:gd name="connsiteY172" fmla="*/ 228728 h 383240"/>
                <a:gd name="connsiteX173" fmla="*/ 294979 w 1324167"/>
                <a:gd name="connsiteY173" fmla="*/ 228990 h 383240"/>
                <a:gd name="connsiteX174" fmla="*/ 313319 w 1324167"/>
                <a:gd name="connsiteY174" fmla="*/ 221394 h 383240"/>
                <a:gd name="connsiteX175" fmla="*/ 313781 w 1324167"/>
                <a:gd name="connsiteY175" fmla="*/ 220279 h 383240"/>
                <a:gd name="connsiteX176" fmla="*/ 316486 w 1324167"/>
                <a:gd name="connsiteY176" fmla="*/ 221399 h 383240"/>
                <a:gd name="connsiteX177" fmla="*/ 334825 w 1324167"/>
                <a:gd name="connsiteY177" fmla="*/ 213803 h 383240"/>
                <a:gd name="connsiteX178" fmla="*/ 335188 w 1324167"/>
                <a:gd name="connsiteY178" fmla="*/ 212929 h 383240"/>
                <a:gd name="connsiteX179" fmla="*/ 337361 w 1324167"/>
                <a:gd name="connsiteY179" fmla="*/ 213808 h 383240"/>
                <a:gd name="connsiteX180" fmla="*/ 356148 w 1324167"/>
                <a:gd name="connsiteY180" fmla="*/ 206212 h 383240"/>
                <a:gd name="connsiteX181" fmla="*/ 357375 w 1324167"/>
                <a:gd name="connsiteY181" fmla="*/ 203322 h 383240"/>
                <a:gd name="connsiteX182" fmla="*/ 358235 w 1324167"/>
                <a:gd name="connsiteY182" fmla="*/ 203687 h 383240"/>
                <a:gd name="connsiteX183" fmla="*/ 376575 w 1324167"/>
                <a:gd name="connsiteY183" fmla="*/ 195905 h 383240"/>
                <a:gd name="connsiteX184" fmla="*/ 377660 w 1324167"/>
                <a:gd name="connsiteY184" fmla="*/ 193221 h 383240"/>
                <a:gd name="connsiteX185" fmla="*/ 381641 w 1324167"/>
                <a:gd name="connsiteY185" fmla="*/ 194831 h 383240"/>
                <a:gd name="connsiteX186" fmla="*/ 400427 w 1324167"/>
                <a:gd name="connsiteY186" fmla="*/ 187235 h 383240"/>
                <a:gd name="connsiteX187" fmla="*/ 400737 w 1324167"/>
                <a:gd name="connsiteY187" fmla="*/ 186504 h 383240"/>
                <a:gd name="connsiteX188" fmla="*/ 402515 w 1324167"/>
                <a:gd name="connsiteY188" fmla="*/ 187240 h 383240"/>
                <a:gd name="connsiteX189" fmla="*/ 420855 w 1324167"/>
                <a:gd name="connsiteY189" fmla="*/ 179644 h 383240"/>
                <a:gd name="connsiteX190" fmla="*/ 421377 w 1324167"/>
                <a:gd name="connsiteY190" fmla="*/ 178384 h 383240"/>
                <a:gd name="connsiteX191" fmla="*/ 424655 w 1324167"/>
                <a:gd name="connsiteY191" fmla="*/ 179649 h 383240"/>
                <a:gd name="connsiteX192" fmla="*/ 444336 w 1324167"/>
                <a:gd name="connsiteY192" fmla="*/ 172053 h 383240"/>
                <a:gd name="connsiteX193" fmla="*/ 444716 w 1324167"/>
                <a:gd name="connsiteY193" fmla="*/ 171198 h 383240"/>
                <a:gd name="connsiteX194" fmla="*/ 446795 w 1324167"/>
                <a:gd name="connsiteY194" fmla="*/ 172059 h 383240"/>
                <a:gd name="connsiteX195" fmla="*/ 463975 w 1324167"/>
                <a:gd name="connsiteY195" fmla="*/ 164943 h 383240"/>
                <a:gd name="connsiteX196" fmla="*/ 468935 w 1324167"/>
                <a:gd name="connsiteY196" fmla="*/ 166998 h 383240"/>
                <a:gd name="connsiteX197" fmla="*/ 488616 w 1324167"/>
                <a:gd name="connsiteY197" fmla="*/ 158846 h 383240"/>
                <a:gd name="connsiteX198" fmla="*/ 488786 w 1324167"/>
                <a:gd name="connsiteY198" fmla="*/ 158436 h 383240"/>
                <a:gd name="connsiteX199" fmla="*/ 491075 w 1324167"/>
                <a:gd name="connsiteY199" fmla="*/ 159408 h 383240"/>
                <a:gd name="connsiteX200" fmla="*/ 509415 w 1324167"/>
                <a:gd name="connsiteY200" fmla="*/ 151626 h 383240"/>
                <a:gd name="connsiteX201" fmla="*/ 510303 w 1324167"/>
                <a:gd name="connsiteY201" fmla="*/ 149428 h 383240"/>
                <a:gd name="connsiteX202" fmla="*/ 513215 w 1324167"/>
                <a:gd name="connsiteY202" fmla="*/ 150552 h 383240"/>
                <a:gd name="connsiteX203" fmla="*/ 531107 w 1324167"/>
                <a:gd name="connsiteY203" fmla="*/ 143646 h 383240"/>
                <a:gd name="connsiteX204" fmla="*/ 535355 w 1324167"/>
                <a:gd name="connsiteY204" fmla="*/ 145492 h 383240"/>
                <a:gd name="connsiteX205" fmla="*/ 553695 w 1324167"/>
                <a:gd name="connsiteY205" fmla="*/ 137525 h 383240"/>
                <a:gd name="connsiteX206" fmla="*/ 554368 w 1324167"/>
                <a:gd name="connsiteY206" fmla="*/ 135820 h 383240"/>
                <a:gd name="connsiteX207" fmla="*/ 559392 w 1324167"/>
                <a:gd name="connsiteY207" fmla="*/ 137900 h 383240"/>
                <a:gd name="connsiteX208" fmla="*/ 576145 w 1324167"/>
                <a:gd name="connsiteY208" fmla="*/ 130961 h 383240"/>
                <a:gd name="connsiteX209" fmla="*/ 580900 w 1324167"/>
                <a:gd name="connsiteY209" fmla="*/ 132840 h 383240"/>
                <a:gd name="connsiteX210" fmla="*/ 600134 w 1324167"/>
                <a:gd name="connsiteY210" fmla="*/ 125243 h 383240"/>
                <a:gd name="connsiteX211" fmla="*/ 600672 w 1324167"/>
                <a:gd name="connsiteY211" fmla="*/ 124007 h 383240"/>
                <a:gd name="connsiteX212" fmla="*/ 603671 w 1324167"/>
                <a:gd name="connsiteY212" fmla="*/ 125249 h 383240"/>
                <a:gd name="connsiteX213" fmla="*/ 621483 w 1324167"/>
                <a:gd name="connsiteY213" fmla="*/ 117871 h 383240"/>
                <a:gd name="connsiteX214" fmla="*/ 627077 w 1324167"/>
                <a:gd name="connsiteY214" fmla="*/ 120188 h 383240"/>
                <a:gd name="connsiteX215" fmla="*/ 644955 w 1324167"/>
                <a:gd name="connsiteY215" fmla="*/ 112782 h 383240"/>
                <a:gd name="connsiteX216" fmla="*/ 650482 w 1324167"/>
                <a:gd name="connsiteY216" fmla="*/ 115128 h 383240"/>
                <a:gd name="connsiteX217" fmla="*/ 668821 w 1324167"/>
                <a:gd name="connsiteY217" fmla="*/ 107346 h 383240"/>
                <a:gd name="connsiteX218" fmla="*/ 668825 w 1324167"/>
                <a:gd name="connsiteY218" fmla="*/ 107336 h 383240"/>
                <a:gd name="connsiteX219" fmla="*/ 672622 w 1324167"/>
                <a:gd name="connsiteY219" fmla="*/ 108802 h 383240"/>
                <a:gd name="connsiteX220" fmla="*/ 690407 w 1324167"/>
                <a:gd name="connsiteY220" fmla="*/ 101937 h 383240"/>
                <a:gd name="connsiteX221" fmla="*/ 694761 w 1324167"/>
                <a:gd name="connsiteY221" fmla="*/ 103741 h 383240"/>
                <a:gd name="connsiteX222" fmla="*/ 712504 w 1324167"/>
                <a:gd name="connsiteY222" fmla="*/ 96392 h 383240"/>
                <a:gd name="connsiteX223" fmla="*/ 718167 w 1324167"/>
                <a:gd name="connsiteY223" fmla="*/ 98682 h 383240"/>
                <a:gd name="connsiteX224" fmla="*/ 736193 w 1324167"/>
                <a:gd name="connsiteY224" fmla="*/ 91393 h 383240"/>
                <a:gd name="connsiteX225" fmla="*/ 741572 w 1324167"/>
                <a:gd name="connsiteY225" fmla="*/ 93621 h 383240"/>
                <a:gd name="connsiteX226" fmla="*/ 756645 w 1324167"/>
                <a:gd name="connsiteY226" fmla="*/ 87378 h 383240"/>
                <a:gd name="connsiteX227" fmla="*/ 765609 w 1324167"/>
                <a:gd name="connsiteY227" fmla="*/ 91091 h 383240"/>
                <a:gd name="connsiteX228" fmla="*/ 783104 w 1324167"/>
                <a:gd name="connsiteY228" fmla="*/ 83844 h 383240"/>
                <a:gd name="connsiteX229" fmla="*/ 788381 w 1324167"/>
                <a:gd name="connsiteY229" fmla="*/ 86030 h 383240"/>
                <a:gd name="connsiteX230" fmla="*/ 803667 w 1324167"/>
                <a:gd name="connsiteY230" fmla="*/ 79698 h 383240"/>
                <a:gd name="connsiteX231" fmla="*/ 812419 w 1324167"/>
                <a:gd name="connsiteY231" fmla="*/ 83501 h 383240"/>
                <a:gd name="connsiteX232" fmla="*/ 829807 w 1324167"/>
                <a:gd name="connsiteY232" fmla="*/ 75946 h 383240"/>
                <a:gd name="connsiteX233" fmla="*/ 835825 w 1324167"/>
                <a:gd name="connsiteY233" fmla="*/ 78439 h 383240"/>
                <a:gd name="connsiteX234" fmla="*/ 850686 w 1324167"/>
                <a:gd name="connsiteY234" fmla="*/ 72284 h 383240"/>
                <a:gd name="connsiteX235" fmla="*/ 859229 w 1324167"/>
                <a:gd name="connsiteY235" fmla="*/ 75909 h 383240"/>
                <a:gd name="connsiteX236" fmla="*/ 874012 w 1324167"/>
                <a:gd name="connsiteY236" fmla="*/ 69636 h 383240"/>
                <a:gd name="connsiteX237" fmla="*/ 882634 w 1324167"/>
                <a:gd name="connsiteY237" fmla="*/ 73378 h 383240"/>
                <a:gd name="connsiteX238" fmla="*/ 901421 w 1324167"/>
                <a:gd name="connsiteY238" fmla="*/ 65226 h 383240"/>
                <a:gd name="connsiteX239" fmla="*/ 901591 w 1324167"/>
                <a:gd name="connsiteY239" fmla="*/ 64796 h 383240"/>
                <a:gd name="connsiteX240" fmla="*/ 907305 w 1324167"/>
                <a:gd name="connsiteY240" fmla="*/ 67053 h 383240"/>
                <a:gd name="connsiteX241" fmla="*/ 923385 w 1324167"/>
                <a:gd name="connsiteY241" fmla="*/ 60703 h 383240"/>
                <a:gd name="connsiteX242" fmla="*/ 932607 w 1324167"/>
                <a:gd name="connsiteY242" fmla="*/ 64522 h 383240"/>
                <a:gd name="connsiteX243" fmla="*/ 944446 w 1324167"/>
                <a:gd name="connsiteY243" fmla="*/ 59618 h 383240"/>
                <a:gd name="connsiteX244" fmla="*/ 956012 w 1324167"/>
                <a:gd name="connsiteY244" fmla="*/ 64523 h 383240"/>
                <a:gd name="connsiteX245" fmla="*/ 970597 w 1324167"/>
                <a:gd name="connsiteY245" fmla="*/ 58338 h 383240"/>
                <a:gd name="connsiteX246" fmla="*/ 979417 w 1324167"/>
                <a:gd name="connsiteY246" fmla="*/ 61992 h 383240"/>
                <a:gd name="connsiteX247" fmla="*/ 994071 w 1324167"/>
                <a:gd name="connsiteY247" fmla="*/ 55923 h 383240"/>
                <a:gd name="connsiteX248" fmla="*/ 1002823 w 1324167"/>
                <a:gd name="connsiteY248" fmla="*/ 59462 h 383240"/>
                <a:gd name="connsiteX249" fmla="*/ 1019037 w 1324167"/>
                <a:gd name="connsiteY249" fmla="*/ 52905 h 383240"/>
                <a:gd name="connsiteX250" fmla="*/ 1028758 w 1324167"/>
                <a:gd name="connsiteY250" fmla="*/ 56932 h 383240"/>
                <a:gd name="connsiteX251" fmla="*/ 1040777 w 1324167"/>
                <a:gd name="connsiteY251" fmla="*/ 51953 h 383240"/>
                <a:gd name="connsiteX252" fmla="*/ 1052795 w 1324167"/>
                <a:gd name="connsiteY252" fmla="*/ 56932 h 383240"/>
                <a:gd name="connsiteX253" fmla="*/ 1063156 w 1324167"/>
                <a:gd name="connsiteY253" fmla="*/ 52640 h 383240"/>
                <a:gd name="connsiteX254" fmla="*/ 1073037 w 1324167"/>
                <a:gd name="connsiteY254" fmla="*/ 56932 h 383240"/>
                <a:gd name="connsiteX255" fmla="*/ 1088988 w 1324167"/>
                <a:gd name="connsiteY255" fmla="*/ 50003 h 383240"/>
                <a:gd name="connsiteX256" fmla="*/ 1099605 w 1324167"/>
                <a:gd name="connsiteY256" fmla="*/ 54401 h 383240"/>
                <a:gd name="connsiteX257" fmla="*/ 1100871 w 1324167"/>
                <a:gd name="connsiteY257" fmla="*/ 53877 h 383240"/>
                <a:gd name="connsiteX258" fmla="*/ 1102136 w 1324167"/>
                <a:gd name="connsiteY258" fmla="*/ 54401 h 383240"/>
                <a:gd name="connsiteX259" fmla="*/ 1112447 w 1324167"/>
                <a:gd name="connsiteY259" fmla="*/ 50130 h 383240"/>
                <a:gd name="connsiteX260" fmla="*/ 1123011 w 1324167"/>
                <a:gd name="connsiteY260" fmla="*/ 54401 h 383240"/>
                <a:gd name="connsiteX261" fmla="*/ 1124305 w 1324167"/>
                <a:gd name="connsiteY261" fmla="*/ 53878 h 383240"/>
                <a:gd name="connsiteX262" fmla="*/ 1125541 w 1324167"/>
                <a:gd name="connsiteY262" fmla="*/ 54402 h 383240"/>
                <a:gd name="connsiteX263" fmla="*/ 1133463 w 1324167"/>
                <a:gd name="connsiteY263" fmla="*/ 51043 h 383240"/>
                <a:gd name="connsiteX264" fmla="*/ 1147681 w 1324167"/>
                <a:gd name="connsiteY264" fmla="*/ 56932 h 383240"/>
                <a:gd name="connsiteX265" fmla="*/ 1163387 w 1324167"/>
                <a:gd name="connsiteY265" fmla="*/ 50426 h 383240"/>
                <a:gd name="connsiteX266" fmla="*/ 1172983 w 1324167"/>
                <a:gd name="connsiteY266" fmla="*/ 54401 h 383240"/>
                <a:gd name="connsiteX267" fmla="*/ 1185635 w 1324167"/>
                <a:gd name="connsiteY267" fmla="*/ 49161 h 383240"/>
                <a:gd name="connsiteX268" fmla="*/ 1198286 w 1324167"/>
                <a:gd name="connsiteY268" fmla="*/ 54401 h 383240"/>
                <a:gd name="connsiteX269" fmla="*/ 1207609 w 1324167"/>
                <a:gd name="connsiteY269" fmla="*/ 50540 h 383240"/>
                <a:gd name="connsiteX270" fmla="*/ 1222323 w 1324167"/>
                <a:gd name="connsiteY270" fmla="*/ 56932 h 383240"/>
                <a:gd name="connsiteX271" fmla="*/ 1237845 w 1324167"/>
                <a:gd name="connsiteY271" fmla="*/ 50190 h 383240"/>
                <a:gd name="connsiteX272" fmla="*/ 1248259 w 1324167"/>
                <a:gd name="connsiteY272" fmla="*/ 54401 h 383240"/>
                <a:gd name="connsiteX273" fmla="*/ 1260449 w 1324167"/>
                <a:gd name="connsiteY273" fmla="*/ 49472 h 383240"/>
                <a:gd name="connsiteX274" fmla="*/ 1272929 w 1324167"/>
                <a:gd name="connsiteY274" fmla="*/ 54401 h 383240"/>
                <a:gd name="connsiteX275" fmla="*/ 1283131 w 1324167"/>
                <a:gd name="connsiteY275" fmla="*/ 50372 h 383240"/>
                <a:gd name="connsiteX276" fmla="*/ 1298231 w 1324167"/>
                <a:gd name="connsiteY276" fmla="*/ 56932 h 383240"/>
                <a:gd name="connsiteX277" fmla="*/ 1324167 w 1324167"/>
                <a:gd name="connsiteY277" fmla="*/ 29731 h 383240"/>
                <a:gd name="connsiteX278" fmla="*/ 1298231 w 1324167"/>
                <a:gd name="connsiteY278" fmla="*/ 2530 h 383240"/>
                <a:gd name="connsiteX279" fmla="*/ 1286183 w 1324167"/>
                <a:gd name="connsiteY279" fmla="*/ 7765 h 383240"/>
                <a:gd name="connsiteX280" fmla="*/ 1272929 w 1324167"/>
                <a:gd name="connsiteY280" fmla="*/ 2530 h 383240"/>
                <a:gd name="connsiteX281" fmla="*/ 1260449 w 1324167"/>
                <a:gd name="connsiteY281" fmla="*/ 7460 h 383240"/>
                <a:gd name="connsiteX282" fmla="*/ 1248259 w 1324167"/>
                <a:gd name="connsiteY282" fmla="*/ 2530 h 383240"/>
                <a:gd name="connsiteX283" fmla="*/ 1239154 w 1324167"/>
                <a:gd name="connsiteY283" fmla="*/ 6212 h 38324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</a:cxnLst>
              <a:rect l="l" t="t" r="r" b="b"/>
              <a:pathLst>
                <a:path w="1324167" h="383240">
                  <a:moveTo>
                    <a:pt x="1224853" y="0"/>
                  </a:moveTo>
                  <a:lnTo>
                    <a:pt x="1211887" y="5633"/>
                  </a:lnTo>
                  <a:lnTo>
                    <a:pt x="1198286" y="0"/>
                  </a:lnTo>
                  <a:lnTo>
                    <a:pt x="1186901" y="4716"/>
                  </a:lnTo>
                  <a:lnTo>
                    <a:pt x="1175513" y="0"/>
                  </a:lnTo>
                  <a:lnTo>
                    <a:pt x="1163165" y="5116"/>
                  </a:lnTo>
                  <a:lnTo>
                    <a:pt x="1150211" y="0"/>
                  </a:lnTo>
                  <a:lnTo>
                    <a:pt x="1149548" y="261"/>
                  </a:lnTo>
                  <a:lnTo>
                    <a:pt x="1148945" y="0"/>
                  </a:lnTo>
                  <a:lnTo>
                    <a:pt x="1137663" y="4901"/>
                  </a:lnTo>
                  <a:lnTo>
                    <a:pt x="1125541" y="0"/>
                  </a:lnTo>
                  <a:lnTo>
                    <a:pt x="1112417" y="5307"/>
                  </a:lnTo>
                  <a:lnTo>
                    <a:pt x="1099605" y="0"/>
                  </a:lnTo>
                  <a:lnTo>
                    <a:pt x="1087587" y="4979"/>
                  </a:lnTo>
                  <a:lnTo>
                    <a:pt x="1075567" y="0"/>
                  </a:lnTo>
                  <a:lnTo>
                    <a:pt x="1074273" y="537"/>
                  </a:lnTo>
                  <a:lnTo>
                    <a:pt x="1073037" y="0"/>
                  </a:lnTo>
                  <a:lnTo>
                    <a:pt x="1061923" y="4829"/>
                  </a:lnTo>
                  <a:lnTo>
                    <a:pt x="1050265" y="0"/>
                  </a:lnTo>
                  <a:lnTo>
                    <a:pt x="1037915" y="5116"/>
                  </a:lnTo>
                  <a:lnTo>
                    <a:pt x="1024963" y="0"/>
                  </a:lnTo>
                  <a:lnTo>
                    <a:pt x="1012482" y="4929"/>
                  </a:lnTo>
                  <a:lnTo>
                    <a:pt x="1000292" y="0"/>
                  </a:lnTo>
                  <a:lnTo>
                    <a:pt x="988170" y="4901"/>
                  </a:lnTo>
                  <a:lnTo>
                    <a:pt x="976887" y="0"/>
                  </a:lnTo>
                  <a:lnTo>
                    <a:pt x="975653" y="537"/>
                  </a:lnTo>
                  <a:lnTo>
                    <a:pt x="974357" y="0"/>
                  </a:lnTo>
                  <a:lnTo>
                    <a:pt x="962338" y="4978"/>
                  </a:lnTo>
                  <a:lnTo>
                    <a:pt x="950319" y="0"/>
                  </a:lnTo>
                  <a:lnTo>
                    <a:pt x="938588" y="4860"/>
                  </a:lnTo>
                  <a:lnTo>
                    <a:pt x="926283" y="0"/>
                  </a:lnTo>
                  <a:lnTo>
                    <a:pt x="925619" y="261"/>
                  </a:lnTo>
                  <a:lnTo>
                    <a:pt x="925017" y="0"/>
                  </a:lnTo>
                  <a:lnTo>
                    <a:pt x="913285" y="5096"/>
                  </a:lnTo>
                  <a:lnTo>
                    <a:pt x="900979" y="0"/>
                  </a:lnTo>
                  <a:lnTo>
                    <a:pt x="888168" y="5306"/>
                  </a:lnTo>
                  <a:lnTo>
                    <a:pt x="875044" y="0"/>
                  </a:lnTo>
                  <a:lnTo>
                    <a:pt x="863201" y="4789"/>
                  </a:lnTo>
                  <a:lnTo>
                    <a:pt x="851639" y="0"/>
                  </a:lnTo>
                  <a:lnTo>
                    <a:pt x="850344" y="537"/>
                  </a:lnTo>
                  <a:lnTo>
                    <a:pt x="849109" y="0"/>
                  </a:lnTo>
                  <a:lnTo>
                    <a:pt x="837376" y="5096"/>
                  </a:lnTo>
                  <a:lnTo>
                    <a:pt x="825071" y="0"/>
                  </a:lnTo>
                  <a:lnTo>
                    <a:pt x="813171" y="4929"/>
                  </a:lnTo>
                  <a:lnTo>
                    <a:pt x="800401" y="0"/>
                  </a:lnTo>
                  <a:lnTo>
                    <a:pt x="787631" y="4929"/>
                  </a:lnTo>
                  <a:lnTo>
                    <a:pt x="775731" y="0"/>
                  </a:lnTo>
                  <a:lnTo>
                    <a:pt x="763891" y="4904"/>
                  </a:lnTo>
                  <a:lnTo>
                    <a:pt x="752325" y="0"/>
                  </a:lnTo>
                  <a:lnTo>
                    <a:pt x="751091" y="524"/>
                  </a:lnTo>
                  <a:lnTo>
                    <a:pt x="749795" y="0"/>
                  </a:lnTo>
                  <a:lnTo>
                    <a:pt x="737952" y="4789"/>
                  </a:lnTo>
                  <a:lnTo>
                    <a:pt x="726390" y="0"/>
                  </a:lnTo>
                  <a:lnTo>
                    <a:pt x="714041" y="5116"/>
                  </a:lnTo>
                  <a:lnTo>
                    <a:pt x="701088" y="0"/>
                  </a:lnTo>
                  <a:lnTo>
                    <a:pt x="700425" y="261"/>
                  </a:lnTo>
                  <a:lnTo>
                    <a:pt x="699823" y="0"/>
                  </a:lnTo>
                  <a:lnTo>
                    <a:pt x="688540" y="4901"/>
                  </a:lnTo>
                  <a:lnTo>
                    <a:pt x="676417" y="0"/>
                  </a:lnTo>
                  <a:lnTo>
                    <a:pt x="663293" y="5307"/>
                  </a:lnTo>
                  <a:lnTo>
                    <a:pt x="650482" y="0"/>
                  </a:lnTo>
                  <a:lnTo>
                    <a:pt x="638921" y="4789"/>
                  </a:lnTo>
                  <a:lnTo>
                    <a:pt x="627077" y="0"/>
                  </a:lnTo>
                  <a:lnTo>
                    <a:pt x="625440" y="662"/>
                  </a:lnTo>
                  <a:lnTo>
                    <a:pt x="623915" y="0"/>
                  </a:lnTo>
                  <a:lnTo>
                    <a:pt x="612800" y="4829"/>
                  </a:lnTo>
                  <a:lnTo>
                    <a:pt x="601142" y="0"/>
                  </a:lnTo>
                  <a:lnTo>
                    <a:pt x="588792" y="5116"/>
                  </a:lnTo>
                  <a:lnTo>
                    <a:pt x="575839" y="0"/>
                  </a:lnTo>
                  <a:lnTo>
                    <a:pt x="563359" y="4929"/>
                  </a:lnTo>
                  <a:lnTo>
                    <a:pt x="551169" y="0"/>
                  </a:lnTo>
                  <a:lnTo>
                    <a:pt x="539047" y="4901"/>
                  </a:lnTo>
                  <a:lnTo>
                    <a:pt x="527764" y="0"/>
                  </a:lnTo>
                  <a:lnTo>
                    <a:pt x="526530" y="537"/>
                  </a:lnTo>
                  <a:lnTo>
                    <a:pt x="525234" y="0"/>
                  </a:lnTo>
                  <a:lnTo>
                    <a:pt x="513215" y="4979"/>
                  </a:lnTo>
                  <a:lnTo>
                    <a:pt x="501196" y="0"/>
                  </a:lnTo>
                  <a:lnTo>
                    <a:pt x="489464" y="4860"/>
                  </a:lnTo>
                  <a:lnTo>
                    <a:pt x="477159" y="0"/>
                  </a:lnTo>
                  <a:lnTo>
                    <a:pt x="476496" y="261"/>
                  </a:lnTo>
                  <a:lnTo>
                    <a:pt x="475893" y="0"/>
                  </a:lnTo>
                  <a:lnTo>
                    <a:pt x="464161" y="5096"/>
                  </a:lnTo>
                  <a:lnTo>
                    <a:pt x="451856" y="0"/>
                  </a:lnTo>
                  <a:lnTo>
                    <a:pt x="439045" y="5307"/>
                  </a:lnTo>
                  <a:lnTo>
                    <a:pt x="425921" y="0"/>
                  </a:lnTo>
                  <a:lnTo>
                    <a:pt x="414077" y="4789"/>
                  </a:lnTo>
                  <a:lnTo>
                    <a:pt x="402515" y="0"/>
                  </a:lnTo>
                  <a:lnTo>
                    <a:pt x="401220" y="537"/>
                  </a:lnTo>
                  <a:lnTo>
                    <a:pt x="399985" y="0"/>
                  </a:lnTo>
                  <a:lnTo>
                    <a:pt x="388253" y="5096"/>
                  </a:lnTo>
                  <a:lnTo>
                    <a:pt x="375948" y="0"/>
                  </a:lnTo>
                  <a:lnTo>
                    <a:pt x="364216" y="4860"/>
                  </a:lnTo>
                  <a:lnTo>
                    <a:pt x="351911" y="0"/>
                  </a:lnTo>
                  <a:lnTo>
                    <a:pt x="338958" y="5116"/>
                  </a:lnTo>
                  <a:lnTo>
                    <a:pt x="326607" y="0"/>
                  </a:lnTo>
                  <a:lnTo>
                    <a:pt x="314768" y="4904"/>
                  </a:lnTo>
                  <a:lnTo>
                    <a:pt x="303203" y="0"/>
                  </a:lnTo>
                  <a:lnTo>
                    <a:pt x="301968" y="524"/>
                  </a:lnTo>
                  <a:lnTo>
                    <a:pt x="300673" y="0"/>
                  </a:lnTo>
                  <a:lnTo>
                    <a:pt x="288829" y="4789"/>
                  </a:lnTo>
                  <a:lnTo>
                    <a:pt x="277267" y="0"/>
                  </a:lnTo>
                  <a:lnTo>
                    <a:pt x="264918" y="5116"/>
                  </a:lnTo>
                  <a:lnTo>
                    <a:pt x="251965" y="0"/>
                  </a:lnTo>
                  <a:lnTo>
                    <a:pt x="251301" y="261"/>
                  </a:lnTo>
                  <a:lnTo>
                    <a:pt x="250699" y="0"/>
                  </a:lnTo>
                  <a:lnTo>
                    <a:pt x="239584" y="4829"/>
                  </a:lnTo>
                  <a:lnTo>
                    <a:pt x="227927" y="0"/>
                  </a:lnTo>
                  <a:lnTo>
                    <a:pt x="214643" y="5502"/>
                  </a:lnTo>
                  <a:lnTo>
                    <a:pt x="201359" y="0"/>
                  </a:lnTo>
                  <a:lnTo>
                    <a:pt x="189798" y="4789"/>
                  </a:lnTo>
                  <a:lnTo>
                    <a:pt x="177954" y="0"/>
                  </a:lnTo>
                  <a:lnTo>
                    <a:pt x="176659" y="524"/>
                  </a:lnTo>
                  <a:lnTo>
                    <a:pt x="175424" y="0"/>
                  </a:lnTo>
                  <a:lnTo>
                    <a:pt x="163859" y="4904"/>
                  </a:lnTo>
                  <a:lnTo>
                    <a:pt x="152019" y="0"/>
                  </a:lnTo>
                  <a:lnTo>
                    <a:pt x="139669" y="5116"/>
                  </a:lnTo>
                  <a:lnTo>
                    <a:pt x="126717" y="0"/>
                  </a:lnTo>
                  <a:lnTo>
                    <a:pt x="114412" y="4860"/>
                  </a:lnTo>
                  <a:lnTo>
                    <a:pt x="102679" y="0"/>
                  </a:lnTo>
                  <a:lnTo>
                    <a:pt x="90373" y="5096"/>
                  </a:lnTo>
                  <a:lnTo>
                    <a:pt x="78641" y="0"/>
                  </a:lnTo>
                  <a:lnTo>
                    <a:pt x="77406" y="537"/>
                  </a:lnTo>
                  <a:lnTo>
                    <a:pt x="76110" y="0"/>
                  </a:lnTo>
                  <a:lnTo>
                    <a:pt x="64549" y="4789"/>
                  </a:lnTo>
                  <a:lnTo>
                    <a:pt x="52706" y="0"/>
                  </a:lnTo>
                  <a:lnTo>
                    <a:pt x="40517" y="4929"/>
                  </a:lnTo>
                  <a:lnTo>
                    <a:pt x="28036" y="0"/>
                  </a:lnTo>
                  <a:lnTo>
                    <a:pt x="27373" y="261"/>
                  </a:lnTo>
                  <a:lnTo>
                    <a:pt x="26770" y="0"/>
                  </a:lnTo>
                  <a:lnTo>
                    <a:pt x="15038" y="5096"/>
                  </a:lnTo>
                  <a:lnTo>
                    <a:pt x="2733" y="0"/>
                  </a:lnTo>
                  <a:lnTo>
                    <a:pt x="0" y="1132"/>
                  </a:lnTo>
                  <a:lnTo>
                    <a:pt x="0" y="383240"/>
                  </a:lnTo>
                  <a:lnTo>
                    <a:pt x="5890" y="380801"/>
                  </a:lnTo>
                  <a:lnTo>
                    <a:pt x="8564" y="374345"/>
                  </a:lnTo>
                  <a:lnTo>
                    <a:pt x="23602" y="367964"/>
                  </a:lnTo>
                  <a:lnTo>
                    <a:pt x="25305" y="363752"/>
                  </a:lnTo>
                  <a:lnTo>
                    <a:pt x="26770" y="364359"/>
                  </a:lnTo>
                  <a:cubicBezTo>
                    <a:pt x="33933" y="364359"/>
                    <a:pt x="40416" y="361456"/>
                    <a:pt x="45110" y="356763"/>
                  </a:cubicBezTo>
                  <a:lnTo>
                    <a:pt x="46239" y="354037"/>
                  </a:lnTo>
                  <a:lnTo>
                    <a:pt x="64982" y="346273"/>
                  </a:lnTo>
                  <a:lnTo>
                    <a:pt x="67116" y="341121"/>
                  </a:lnTo>
                  <a:lnTo>
                    <a:pt x="84329" y="333991"/>
                  </a:lnTo>
                  <a:lnTo>
                    <a:pt x="85503" y="331157"/>
                  </a:lnTo>
                  <a:lnTo>
                    <a:pt x="86231" y="331466"/>
                  </a:lnTo>
                  <a:cubicBezTo>
                    <a:pt x="93393" y="331466"/>
                    <a:pt x="99877" y="328492"/>
                    <a:pt x="104571" y="323684"/>
                  </a:cubicBezTo>
                  <a:lnTo>
                    <a:pt x="106274" y="319473"/>
                  </a:lnTo>
                  <a:lnTo>
                    <a:pt x="107739" y="320080"/>
                  </a:lnTo>
                  <a:cubicBezTo>
                    <a:pt x="114901" y="320080"/>
                    <a:pt x="121385" y="317177"/>
                    <a:pt x="126078" y="312483"/>
                  </a:cubicBezTo>
                  <a:lnTo>
                    <a:pt x="127208" y="309755"/>
                  </a:lnTo>
                  <a:lnTo>
                    <a:pt x="145951" y="301993"/>
                  </a:lnTo>
                  <a:lnTo>
                    <a:pt x="146861" y="299796"/>
                  </a:lnTo>
                  <a:lnTo>
                    <a:pt x="146958" y="299838"/>
                  </a:lnTo>
                  <a:cubicBezTo>
                    <a:pt x="154120" y="299838"/>
                    <a:pt x="160604" y="296794"/>
                    <a:pt x="165298" y="291872"/>
                  </a:cubicBezTo>
                  <a:lnTo>
                    <a:pt x="166306" y="289319"/>
                  </a:lnTo>
                  <a:lnTo>
                    <a:pt x="167200" y="289717"/>
                  </a:lnTo>
                  <a:cubicBezTo>
                    <a:pt x="174362" y="289717"/>
                    <a:pt x="180846" y="286601"/>
                    <a:pt x="185539" y="281565"/>
                  </a:cubicBezTo>
                  <a:lnTo>
                    <a:pt x="187053" y="277645"/>
                  </a:lnTo>
                  <a:lnTo>
                    <a:pt x="188708" y="278331"/>
                  </a:lnTo>
                  <a:cubicBezTo>
                    <a:pt x="195870" y="278331"/>
                    <a:pt x="202354" y="275427"/>
                    <a:pt x="207048" y="270734"/>
                  </a:cubicBezTo>
                  <a:lnTo>
                    <a:pt x="208218" y="267907"/>
                  </a:lnTo>
                  <a:lnTo>
                    <a:pt x="208950" y="268210"/>
                  </a:lnTo>
                  <a:cubicBezTo>
                    <a:pt x="216112" y="268210"/>
                    <a:pt x="222596" y="265306"/>
                    <a:pt x="227290" y="260613"/>
                  </a:cubicBezTo>
                  <a:lnTo>
                    <a:pt x="228646" y="257339"/>
                  </a:lnTo>
                  <a:lnTo>
                    <a:pt x="230457" y="258089"/>
                  </a:lnTo>
                  <a:cubicBezTo>
                    <a:pt x="237619" y="258089"/>
                    <a:pt x="244103" y="255185"/>
                    <a:pt x="248797" y="250492"/>
                  </a:cubicBezTo>
                  <a:lnTo>
                    <a:pt x="249091" y="249782"/>
                  </a:lnTo>
                  <a:lnTo>
                    <a:pt x="250699" y="250497"/>
                  </a:lnTo>
                  <a:cubicBezTo>
                    <a:pt x="257861" y="250497"/>
                    <a:pt x="264345" y="247382"/>
                    <a:pt x="269039" y="242345"/>
                  </a:cubicBezTo>
                  <a:lnTo>
                    <a:pt x="270295" y="239091"/>
                  </a:lnTo>
                  <a:lnTo>
                    <a:pt x="273472" y="240377"/>
                  </a:lnTo>
                  <a:cubicBezTo>
                    <a:pt x="280984" y="240377"/>
                    <a:pt x="287785" y="237403"/>
                    <a:pt x="292706" y="232595"/>
                  </a:cubicBezTo>
                  <a:lnTo>
                    <a:pt x="294347" y="228728"/>
                  </a:lnTo>
                  <a:lnTo>
                    <a:pt x="294979" y="228990"/>
                  </a:lnTo>
                  <a:cubicBezTo>
                    <a:pt x="302141" y="228990"/>
                    <a:pt x="308625" y="226087"/>
                    <a:pt x="313319" y="221394"/>
                  </a:cubicBezTo>
                  <a:lnTo>
                    <a:pt x="313781" y="220279"/>
                  </a:lnTo>
                  <a:lnTo>
                    <a:pt x="316486" y="221399"/>
                  </a:lnTo>
                  <a:cubicBezTo>
                    <a:pt x="323648" y="221399"/>
                    <a:pt x="330132" y="218496"/>
                    <a:pt x="334825" y="213803"/>
                  </a:cubicBezTo>
                  <a:lnTo>
                    <a:pt x="335188" y="212929"/>
                  </a:lnTo>
                  <a:lnTo>
                    <a:pt x="337361" y="213808"/>
                  </a:lnTo>
                  <a:cubicBezTo>
                    <a:pt x="344697" y="213808"/>
                    <a:pt x="351340" y="210905"/>
                    <a:pt x="356148" y="206212"/>
                  </a:cubicBezTo>
                  <a:lnTo>
                    <a:pt x="357375" y="203322"/>
                  </a:lnTo>
                  <a:lnTo>
                    <a:pt x="358235" y="203687"/>
                  </a:lnTo>
                  <a:cubicBezTo>
                    <a:pt x="365397" y="203687"/>
                    <a:pt x="371881" y="200713"/>
                    <a:pt x="376575" y="195905"/>
                  </a:cubicBezTo>
                  <a:lnTo>
                    <a:pt x="377660" y="193221"/>
                  </a:lnTo>
                  <a:lnTo>
                    <a:pt x="381641" y="194831"/>
                  </a:lnTo>
                  <a:cubicBezTo>
                    <a:pt x="388977" y="194831"/>
                    <a:pt x="395619" y="191928"/>
                    <a:pt x="400427" y="187235"/>
                  </a:cubicBezTo>
                  <a:lnTo>
                    <a:pt x="400737" y="186504"/>
                  </a:lnTo>
                  <a:lnTo>
                    <a:pt x="402515" y="187240"/>
                  </a:lnTo>
                  <a:cubicBezTo>
                    <a:pt x="409677" y="187240"/>
                    <a:pt x="416161" y="184337"/>
                    <a:pt x="420855" y="179644"/>
                  </a:cubicBezTo>
                  <a:lnTo>
                    <a:pt x="421377" y="178384"/>
                  </a:lnTo>
                  <a:lnTo>
                    <a:pt x="424655" y="179649"/>
                  </a:lnTo>
                  <a:cubicBezTo>
                    <a:pt x="432341" y="179649"/>
                    <a:pt x="439299" y="176746"/>
                    <a:pt x="444336" y="172053"/>
                  </a:cubicBezTo>
                  <a:lnTo>
                    <a:pt x="444716" y="171198"/>
                  </a:lnTo>
                  <a:lnTo>
                    <a:pt x="446795" y="172059"/>
                  </a:lnTo>
                  <a:lnTo>
                    <a:pt x="463975" y="164943"/>
                  </a:lnTo>
                  <a:lnTo>
                    <a:pt x="468935" y="166998"/>
                  </a:lnTo>
                  <a:cubicBezTo>
                    <a:pt x="476621" y="166998"/>
                    <a:pt x="483580" y="163883"/>
                    <a:pt x="488616" y="158846"/>
                  </a:cubicBezTo>
                  <a:lnTo>
                    <a:pt x="488786" y="158436"/>
                  </a:lnTo>
                  <a:lnTo>
                    <a:pt x="491075" y="159408"/>
                  </a:lnTo>
                  <a:cubicBezTo>
                    <a:pt x="498237" y="159408"/>
                    <a:pt x="504721" y="156434"/>
                    <a:pt x="509415" y="151626"/>
                  </a:cubicBezTo>
                  <a:lnTo>
                    <a:pt x="510303" y="149428"/>
                  </a:lnTo>
                  <a:lnTo>
                    <a:pt x="513215" y="150552"/>
                  </a:lnTo>
                  <a:lnTo>
                    <a:pt x="531107" y="143646"/>
                  </a:lnTo>
                  <a:lnTo>
                    <a:pt x="535355" y="145492"/>
                  </a:lnTo>
                  <a:cubicBezTo>
                    <a:pt x="542517" y="145492"/>
                    <a:pt x="549001" y="142448"/>
                    <a:pt x="553695" y="137525"/>
                  </a:cubicBezTo>
                  <a:lnTo>
                    <a:pt x="554368" y="135820"/>
                  </a:lnTo>
                  <a:lnTo>
                    <a:pt x="559392" y="137900"/>
                  </a:lnTo>
                  <a:lnTo>
                    <a:pt x="576145" y="130961"/>
                  </a:lnTo>
                  <a:lnTo>
                    <a:pt x="580900" y="132840"/>
                  </a:lnTo>
                  <a:cubicBezTo>
                    <a:pt x="588412" y="132840"/>
                    <a:pt x="595212" y="129937"/>
                    <a:pt x="600134" y="125243"/>
                  </a:cubicBezTo>
                  <a:lnTo>
                    <a:pt x="600672" y="124007"/>
                  </a:lnTo>
                  <a:lnTo>
                    <a:pt x="603671" y="125249"/>
                  </a:lnTo>
                  <a:lnTo>
                    <a:pt x="621483" y="117871"/>
                  </a:lnTo>
                  <a:lnTo>
                    <a:pt x="627077" y="120188"/>
                  </a:lnTo>
                  <a:lnTo>
                    <a:pt x="644955" y="112782"/>
                  </a:lnTo>
                  <a:lnTo>
                    <a:pt x="650482" y="115128"/>
                  </a:lnTo>
                  <a:cubicBezTo>
                    <a:pt x="657644" y="115128"/>
                    <a:pt x="664128" y="112154"/>
                    <a:pt x="668821" y="107346"/>
                  </a:cubicBezTo>
                  <a:lnTo>
                    <a:pt x="668825" y="107336"/>
                  </a:lnTo>
                  <a:lnTo>
                    <a:pt x="672622" y="108802"/>
                  </a:lnTo>
                  <a:lnTo>
                    <a:pt x="690407" y="101937"/>
                  </a:lnTo>
                  <a:lnTo>
                    <a:pt x="694761" y="103741"/>
                  </a:lnTo>
                  <a:lnTo>
                    <a:pt x="712504" y="96392"/>
                  </a:lnTo>
                  <a:lnTo>
                    <a:pt x="718167" y="98682"/>
                  </a:lnTo>
                  <a:lnTo>
                    <a:pt x="736193" y="91393"/>
                  </a:lnTo>
                  <a:lnTo>
                    <a:pt x="741572" y="93621"/>
                  </a:lnTo>
                  <a:lnTo>
                    <a:pt x="756645" y="87378"/>
                  </a:lnTo>
                  <a:lnTo>
                    <a:pt x="765609" y="91091"/>
                  </a:lnTo>
                  <a:lnTo>
                    <a:pt x="783104" y="83844"/>
                  </a:lnTo>
                  <a:lnTo>
                    <a:pt x="788381" y="86030"/>
                  </a:lnTo>
                  <a:lnTo>
                    <a:pt x="803667" y="79698"/>
                  </a:lnTo>
                  <a:lnTo>
                    <a:pt x="812419" y="83501"/>
                  </a:lnTo>
                  <a:lnTo>
                    <a:pt x="829807" y="75946"/>
                  </a:lnTo>
                  <a:lnTo>
                    <a:pt x="835825" y="78439"/>
                  </a:lnTo>
                  <a:lnTo>
                    <a:pt x="850686" y="72284"/>
                  </a:lnTo>
                  <a:lnTo>
                    <a:pt x="859229" y="75909"/>
                  </a:lnTo>
                  <a:lnTo>
                    <a:pt x="874012" y="69636"/>
                  </a:lnTo>
                  <a:lnTo>
                    <a:pt x="882634" y="73378"/>
                  </a:lnTo>
                  <a:cubicBezTo>
                    <a:pt x="889971" y="73378"/>
                    <a:pt x="896613" y="70263"/>
                    <a:pt x="901421" y="65226"/>
                  </a:cubicBezTo>
                  <a:lnTo>
                    <a:pt x="901591" y="64796"/>
                  </a:lnTo>
                  <a:lnTo>
                    <a:pt x="907305" y="67053"/>
                  </a:lnTo>
                  <a:lnTo>
                    <a:pt x="923385" y="60703"/>
                  </a:lnTo>
                  <a:lnTo>
                    <a:pt x="932607" y="64522"/>
                  </a:lnTo>
                  <a:lnTo>
                    <a:pt x="944446" y="59618"/>
                  </a:lnTo>
                  <a:lnTo>
                    <a:pt x="956012" y="64523"/>
                  </a:lnTo>
                  <a:lnTo>
                    <a:pt x="970597" y="58338"/>
                  </a:lnTo>
                  <a:lnTo>
                    <a:pt x="979417" y="61992"/>
                  </a:lnTo>
                  <a:lnTo>
                    <a:pt x="994071" y="55923"/>
                  </a:lnTo>
                  <a:lnTo>
                    <a:pt x="1002823" y="59462"/>
                  </a:lnTo>
                  <a:lnTo>
                    <a:pt x="1019037" y="52905"/>
                  </a:lnTo>
                  <a:lnTo>
                    <a:pt x="1028758" y="56932"/>
                  </a:lnTo>
                  <a:lnTo>
                    <a:pt x="1040777" y="51953"/>
                  </a:lnTo>
                  <a:lnTo>
                    <a:pt x="1052795" y="56932"/>
                  </a:lnTo>
                  <a:lnTo>
                    <a:pt x="1063156" y="52640"/>
                  </a:lnTo>
                  <a:lnTo>
                    <a:pt x="1073037" y="56932"/>
                  </a:lnTo>
                  <a:lnTo>
                    <a:pt x="1088988" y="50003"/>
                  </a:lnTo>
                  <a:lnTo>
                    <a:pt x="1099605" y="54401"/>
                  </a:lnTo>
                  <a:lnTo>
                    <a:pt x="1100871" y="53877"/>
                  </a:lnTo>
                  <a:lnTo>
                    <a:pt x="1102136" y="54401"/>
                  </a:lnTo>
                  <a:lnTo>
                    <a:pt x="1112447" y="50130"/>
                  </a:lnTo>
                  <a:lnTo>
                    <a:pt x="1123011" y="54401"/>
                  </a:lnTo>
                  <a:lnTo>
                    <a:pt x="1124305" y="53878"/>
                  </a:lnTo>
                  <a:lnTo>
                    <a:pt x="1125541" y="54402"/>
                  </a:lnTo>
                  <a:lnTo>
                    <a:pt x="1133463" y="51043"/>
                  </a:lnTo>
                  <a:lnTo>
                    <a:pt x="1147681" y="56932"/>
                  </a:lnTo>
                  <a:lnTo>
                    <a:pt x="1163387" y="50426"/>
                  </a:lnTo>
                  <a:lnTo>
                    <a:pt x="1172983" y="54401"/>
                  </a:lnTo>
                  <a:lnTo>
                    <a:pt x="1185635" y="49161"/>
                  </a:lnTo>
                  <a:lnTo>
                    <a:pt x="1198286" y="54401"/>
                  </a:lnTo>
                  <a:lnTo>
                    <a:pt x="1207609" y="50540"/>
                  </a:lnTo>
                  <a:lnTo>
                    <a:pt x="1222323" y="56932"/>
                  </a:lnTo>
                  <a:lnTo>
                    <a:pt x="1237845" y="50190"/>
                  </a:lnTo>
                  <a:lnTo>
                    <a:pt x="1248259" y="54401"/>
                  </a:lnTo>
                  <a:lnTo>
                    <a:pt x="1260449" y="49472"/>
                  </a:lnTo>
                  <a:lnTo>
                    <a:pt x="1272929" y="54401"/>
                  </a:lnTo>
                  <a:lnTo>
                    <a:pt x="1283131" y="50372"/>
                  </a:lnTo>
                  <a:lnTo>
                    <a:pt x="1298231" y="56932"/>
                  </a:lnTo>
                  <a:cubicBezTo>
                    <a:pt x="1312555" y="56932"/>
                    <a:pt x="1324167" y="44754"/>
                    <a:pt x="1324167" y="29731"/>
                  </a:cubicBezTo>
                  <a:cubicBezTo>
                    <a:pt x="1324167" y="14708"/>
                    <a:pt x="1312555" y="2530"/>
                    <a:pt x="1298231" y="2530"/>
                  </a:cubicBezTo>
                  <a:lnTo>
                    <a:pt x="1286183" y="7765"/>
                  </a:lnTo>
                  <a:lnTo>
                    <a:pt x="1272929" y="2530"/>
                  </a:lnTo>
                  <a:lnTo>
                    <a:pt x="1260449" y="7460"/>
                  </a:lnTo>
                  <a:lnTo>
                    <a:pt x="1248259" y="2530"/>
                  </a:lnTo>
                  <a:lnTo>
                    <a:pt x="1239154" y="6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</p:grpSp>
      <p:cxnSp>
        <p:nvCxnSpPr>
          <p:cNvPr id="78" name="직선 연결선 77"/>
          <p:cNvCxnSpPr/>
          <p:nvPr/>
        </p:nvCxnSpPr>
        <p:spPr>
          <a:xfrm>
            <a:off x="11025816" y="5916963"/>
            <a:ext cx="0" cy="652560"/>
          </a:xfrm>
          <a:prstGeom prst="lin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11025816" y="6731215"/>
            <a:ext cx="0" cy="126785"/>
          </a:xfrm>
          <a:prstGeom prst="lin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 rot="16200000">
            <a:off x="10617833" y="6324094"/>
            <a:ext cx="0" cy="652560"/>
          </a:xfrm>
          <a:prstGeom prst="lin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 rot="16200000">
            <a:off x="11432085" y="6324094"/>
            <a:ext cx="0" cy="652560"/>
          </a:xfrm>
          <a:prstGeom prst="lin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그룹 81"/>
          <p:cNvGrpSpPr/>
          <p:nvPr/>
        </p:nvGrpSpPr>
        <p:grpSpPr>
          <a:xfrm rot="0">
            <a:off x="10700431" y="6080324"/>
            <a:ext cx="888283" cy="933562"/>
            <a:chOff x="-2282538" y="3131006"/>
            <a:chExt cx="244188" cy="256635"/>
          </a:xfrm>
          <a:solidFill>
            <a:schemeClr val="bg1"/>
          </a:solidFill>
        </p:grpSpPr>
        <p:grpSp>
          <p:nvGrpSpPr>
            <p:cNvPr id="83" name="그룹 82"/>
            <p:cNvGrpSpPr/>
            <p:nvPr/>
          </p:nvGrpSpPr>
          <p:grpSpPr>
            <a:xfrm rot="18900000">
              <a:off x="-2247500" y="3131006"/>
              <a:ext cx="52597" cy="256635"/>
              <a:chOff x="-2219389" y="3086100"/>
              <a:chExt cx="52597" cy="307479"/>
            </a:xfrm>
            <a:grpFill/>
          </p:grpSpPr>
          <p:cxnSp>
            <p:nvCxnSpPr>
              <p:cNvPr id="87" name="직선 연결선 86"/>
              <p:cNvCxnSpPr/>
              <p:nvPr/>
            </p:nvCxnSpPr>
            <p:spPr>
              <a:xfrm>
                <a:off x="-2193091" y="3086100"/>
                <a:ext cx="0" cy="179388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직선 연결선 87"/>
              <p:cNvCxnSpPr/>
              <p:nvPr/>
            </p:nvCxnSpPr>
            <p:spPr>
              <a:xfrm rot="2700000">
                <a:off x="-2227737" y="3332633"/>
                <a:ext cx="69294" cy="52597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" name="그룹 83"/>
            <p:cNvGrpSpPr/>
            <p:nvPr/>
          </p:nvGrpSpPr>
          <p:grpSpPr>
            <a:xfrm rot="13500000">
              <a:off x="-2192071" y="3132972"/>
              <a:ext cx="63254" cy="244188"/>
              <a:chOff x="-2106725" y="3196759"/>
              <a:chExt cx="63254" cy="292566"/>
            </a:xfrm>
            <a:grpFill/>
          </p:grpSpPr>
          <p:cxnSp>
            <p:nvCxnSpPr>
              <p:cNvPr id="85" name="직선 연결선 84"/>
              <p:cNvCxnSpPr/>
              <p:nvPr/>
            </p:nvCxnSpPr>
            <p:spPr>
              <a:xfrm rot="8100000" flipV="1">
                <a:off x="-2106725" y="3196759"/>
                <a:ext cx="63254" cy="48013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직선 연결선 85"/>
              <p:cNvCxnSpPr/>
              <p:nvPr/>
            </p:nvCxnSpPr>
            <p:spPr>
              <a:xfrm>
                <a:off x="-2075099" y="3309937"/>
                <a:ext cx="0" cy="179388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618" name="Freeform 592"/>
          <p:cNvSpPr>
            <a:spLocks noEditPoints="1"/>
          </p:cNvSpPr>
          <p:nvPr/>
        </p:nvSpPr>
        <p:spPr>
          <a:xfrm>
            <a:off x="690563" y="5573400"/>
            <a:ext cx="1795462" cy="559867"/>
          </a:xfrm>
          <a:custGeom>
            <a:avLst/>
            <a:gdLst>
              <a:gd name="T0" fmla="*/ 4786 w 6635"/>
              <a:gd name="T1" fmla="*/ 242 h 2070"/>
              <a:gd name="T2" fmla="*/ 2626 w 6635"/>
              <a:gd name="T3" fmla="*/ 964 h 2070"/>
              <a:gd name="T4" fmla="*/ 1824 w 6635"/>
              <a:gd name="T5" fmla="*/ 0 h 2070"/>
              <a:gd name="T6" fmla="*/ 0 w 6635"/>
              <a:gd name="T7" fmla="*/ 1427 h 2070"/>
              <a:gd name="T8" fmla="*/ 421 w 6635"/>
              <a:gd name="T9" fmla="*/ 1607 h 2070"/>
              <a:gd name="T10" fmla="*/ 831 w 6635"/>
              <a:gd name="T11" fmla="*/ 1978 h 2070"/>
              <a:gd name="T12" fmla="*/ 704 w 6635"/>
              <a:gd name="T13" fmla="*/ 1587 h 2070"/>
              <a:gd name="T14" fmla="*/ 1578 w 6635"/>
              <a:gd name="T15" fmla="*/ 2070 h 2070"/>
              <a:gd name="T16" fmla="*/ 4739 w 6635"/>
              <a:gd name="T17" fmla="*/ 1866 h 2070"/>
              <a:gd name="T18" fmla="*/ 5000 w 6635"/>
              <a:gd name="T19" fmla="*/ 1918 h 2070"/>
              <a:gd name="T20" fmla="*/ 5931 w 6635"/>
              <a:gd name="T21" fmla="*/ 1780 h 2070"/>
              <a:gd name="T22" fmla="*/ 6389 w 6635"/>
              <a:gd name="T23" fmla="*/ 1943 h 2070"/>
              <a:gd name="T24" fmla="*/ 6213 w 6635"/>
              <a:gd name="T25" fmla="*/ 1607 h 2070"/>
              <a:gd name="T26" fmla="*/ 6635 w 6635"/>
              <a:gd name="T27" fmla="*/ 1427 h 2070"/>
              <a:gd name="T28" fmla="*/ 816 w 6635"/>
              <a:gd name="T29" fmla="*/ 1427 h 2070"/>
              <a:gd name="T30" fmla="*/ 1068 w 6635"/>
              <a:gd name="T31" fmla="*/ 1427 h 2070"/>
              <a:gd name="T32" fmla="*/ 1276 w 6635"/>
              <a:gd name="T33" fmla="*/ 1427 h 2070"/>
              <a:gd name="T34" fmla="*/ 1440 w 6635"/>
              <a:gd name="T35" fmla="*/ 1427 h 2070"/>
              <a:gd name="T36" fmla="*/ 1439 w 6635"/>
              <a:gd name="T37" fmla="*/ 1212 h 2070"/>
              <a:gd name="T38" fmla="*/ 1178 w 6635"/>
              <a:gd name="T39" fmla="*/ 1086 h 2070"/>
              <a:gd name="T40" fmla="*/ 112 w 6635"/>
              <a:gd name="T41" fmla="*/ 1427 h 2070"/>
              <a:gd name="T42" fmla="*/ 364 w 6635"/>
              <a:gd name="T43" fmla="*/ 1427 h 2070"/>
              <a:gd name="T44" fmla="*/ 1732 w 6635"/>
              <a:gd name="T45" fmla="*/ 1427 h 2070"/>
              <a:gd name="T46" fmla="*/ 4748 w 6635"/>
              <a:gd name="T47" fmla="*/ 1212 h 2070"/>
              <a:gd name="T48" fmla="*/ 2094 w 6635"/>
              <a:gd name="T49" fmla="*/ 1427 h 2070"/>
              <a:gd name="T50" fmla="*/ 2302 w 6635"/>
              <a:gd name="T51" fmla="*/ 1427 h 2070"/>
              <a:gd name="T52" fmla="*/ 2460 w 6635"/>
              <a:gd name="T53" fmla="*/ 1427 h 2070"/>
              <a:gd name="T54" fmla="*/ 2741 w 6635"/>
              <a:gd name="T55" fmla="*/ 1427 h 2070"/>
              <a:gd name="T56" fmla="*/ 2994 w 6635"/>
              <a:gd name="T57" fmla="*/ 1427 h 2070"/>
              <a:gd name="T58" fmla="*/ 3202 w 6635"/>
              <a:gd name="T59" fmla="*/ 1427 h 2070"/>
              <a:gd name="T60" fmla="*/ 3365 w 6635"/>
              <a:gd name="T61" fmla="*/ 1427 h 2070"/>
              <a:gd name="T62" fmla="*/ 3641 w 6635"/>
              <a:gd name="T63" fmla="*/ 1427 h 2070"/>
              <a:gd name="T64" fmla="*/ 3893 w 6635"/>
              <a:gd name="T65" fmla="*/ 1427 h 2070"/>
              <a:gd name="T66" fmla="*/ 4101 w 6635"/>
              <a:gd name="T67" fmla="*/ 1427 h 2070"/>
              <a:gd name="T68" fmla="*/ 4265 w 6635"/>
              <a:gd name="T69" fmla="*/ 1427 h 2070"/>
              <a:gd name="T70" fmla="*/ 4540 w 6635"/>
              <a:gd name="T71" fmla="*/ 1427 h 2070"/>
              <a:gd name="T72" fmla="*/ 4388 w 6635"/>
              <a:gd name="T73" fmla="*/ 806 h 2070"/>
              <a:gd name="T74" fmla="*/ 4029 w 6635"/>
              <a:gd name="T75" fmla="*/ 1212 h 2070"/>
              <a:gd name="T76" fmla="*/ 3669 w 6635"/>
              <a:gd name="T77" fmla="*/ 1069 h 2070"/>
              <a:gd name="T78" fmla="*/ 3106 w 6635"/>
              <a:gd name="T79" fmla="*/ 1212 h 2070"/>
              <a:gd name="T80" fmla="*/ 2965 w 6635"/>
              <a:gd name="T81" fmla="*/ 1069 h 2070"/>
              <a:gd name="T82" fmla="*/ 2507 w 6635"/>
              <a:gd name="T83" fmla="*/ 1212 h 2070"/>
              <a:gd name="T84" fmla="*/ 2246 w 6635"/>
              <a:gd name="T85" fmla="*/ 1212 h 2070"/>
              <a:gd name="T86" fmla="*/ 4748 w 6635"/>
              <a:gd name="T87" fmla="*/ 1427 h 2070"/>
              <a:gd name="T88" fmla="*/ 5054 w 6635"/>
              <a:gd name="T89" fmla="*/ 1427 h 2070"/>
              <a:gd name="T90" fmla="*/ 5218 w 6635"/>
              <a:gd name="T91" fmla="*/ 1427 h 2070"/>
              <a:gd name="T92" fmla="*/ 5493 w 6635"/>
              <a:gd name="T93" fmla="*/ 1427 h 2070"/>
              <a:gd name="T94" fmla="*/ 5751 w 6635"/>
              <a:gd name="T95" fmla="*/ 1427 h 2070"/>
              <a:gd name="T96" fmla="*/ 5795 w 6635"/>
              <a:gd name="T97" fmla="*/ 1196 h 2070"/>
              <a:gd name="T98" fmla="*/ 5196 w 6635"/>
              <a:gd name="T99" fmla="*/ 1212 h 2070"/>
              <a:gd name="T100" fmla="*/ 6160 w 6635"/>
              <a:gd name="T101" fmla="*/ 1427 h 2070"/>
              <a:gd name="T102" fmla="*/ 6382 w 6635"/>
              <a:gd name="T103" fmla="*/ 1427 h 2070"/>
              <a:gd name="T104" fmla="*/ 5816 w 6635"/>
              <a:gd name="T105" fmla="*/ 1199 h 2070"/>
              <a:gd name="T106" fmla="*/ 5076 w 6635"/>
              <a:gd name="T107" fmla="*/ 753 h 2070"/>
              <a:gd name="T108" fmla="*/ 4786 w 6635"/>
              <a:gd name="T109" fmla="*/ 318 h 2070"/>
              <a:gd name="T110" fmla="*/ 3322 w 6635"/>
              <a:gd name="T111" fmla="*/ 1091 h 2070"/>
              <a:gd name="T112" fmla="*/ 2126 w 6635"/>
              <a:gd name="T113" fmla="*/ 710 h 2070"/>
              <a:gd name="T114" fmla="*/ 1721 w 6635"/>
              <a:gd name="T115" fmla="*/ 1192 h 2070"/>
              <a:gd name="T116" fmla="*/ 1297 w 6635"/>
              <a:gd name="T117" fmla="*/ 1212 h 2070"/>
              <a:gd name="T118" fmla="*/ 44 w 6635"/>
              <a:gd name="T119" fmla="*/ 1427 h 207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635" h="2070">
                <a:moveTo>
                  <a:pt x="6097" y="1212"/>
                </a:moveTo>
                <a:quadBezTo>
                  <a:pt x="6086" y="1173"/>
                  <a:pt x="6086" y="1173"/>
                </a:quadBezTo>
                <a:quadBezTo>
                  <a:pt x="5931" y="1173"/>
                  <a:pt x="5931" y="1173"/>
                </a:quadBezTo>
                <a:quadBezTo>
                  <a:pt x="5931" y="1185"/>
                  <a:pt x="5931" y="1185"/>
                </a:quadBezTo>
                <a:cubicBezTo>
                  <a:pt x="5529" y="1157"/>
                  <a:pt x="5228" y="974"/>
                  <a:pt x="5035" y="640"/>
                </a:cubicBezTo>
                <a:cubicBezTo>
                  <a:pt x="4956" y="502"/>
                  <a:pt x="4911" y="364"/>
                  <a:pt x="4886" y="261"/>
                </a:cubicBezTo>
                <a:quadBezTo>
                  <a:pt x="4886" y="38"/>
                  <a:pt x="4886" y="38"/>
                </a:quadBezTo>
                <a:quadBezTo>
                  <a:pt x="4862" y="38"/>
                  <a:pt x="4862" y="38"/>
                </a:quadBezTo>
                <a:quadBezTo>
                  <a:pt x="4862" y="0"/>
                  <a:pt x="4862" y="0"/>
                </a:quadBezTo>
                <a:quadBezTo>
                  <a:pt x="4810" y="0"/>
                  <a:pt x="4810" y="0"/>
                </a:quadBezTo>
                <a:quadBezTo>
                  <a:pt x="4810" y="38"/>
                  <a:pt x="4810" y="38"/>
                </a:quadBezTo>
                <a:quadBezTo>
                  <a:pt x="4786" y="38"/>
                  <a:pt x="4786" y="38"/>
                </a:quadBezTo>
                <a:quadBezTo>
                  <a:pt x="4786" y="242"/>
                  <a:pt x="4786" y="242"/>
                </a:quadBezTo>
                <a:cubicBezTo>
                  <a:pt x="4756" y="328"/>
                  <a:pt x="4703" y="443"/>
                  <a:pt x="4612" y="559"/>
                </a:cubicBezTo>
                <a:cubicBezTo>
                  <a:pt x="4610" y="561"/>
                  <a:pt x="4608" y="563"/>
                  <a:pt x="4607" y="565"/>
                </a:cubicBezTo>
                <a:cubicBezTo>
                  <a:pt x="4604" y="570"/>
                  <a:pt x="4600" y="574"/>
                  <a:pt x="4596" y="579"/>
                </a:cubicBezTo>
                <a:cubicBezTo>
                  <a:pt x="4541" y="645"/>
                  <a:pt x="4469" y="716"/>
                  <a:pt x="4376" y="782"/>
                </a:cubicBezTo>
                <a:cubicBezTo>
                  <a:pt x="4373" y="782"/>
                  <a:pt x="4370" y="784"/>
                  <a:pt x="4369" y="787"/>
                </a:cubicBezTo>
                <a:cubicBezTo>
                  <a:pt x="4334" y="811"/>
                  <a:pt x="4296" y="835"/>
                  <a:pt x="4256" y="857"/>
                </a:cubicBezTo>
                <a:cubicBezTo>
                  <a:pt x="4254" y="857"/>
                  <a:pt x="4252" y="859"/>
                  <a:pt x="4250" y="860"/>
                </a:cubicBezTo>
                <a:cubicBezTo>
                  <a:pt x="4183" y="897"/>
                  <a:pt x="4108" y="930"/>
                  <a:pt x="4023" y="959"/>
                </a:cubicBezTo>
                <a:cubicBezTo>
                  <a:pt x="4021" y="959"/>
                  <a:pt x="4020" y="959"/>
                  <a:pt x="4018" y="959"/>
                </a:cubicBezTo>
                <a:cubicBezTo>
                  <a:pt x="4014" y="959"/>
                  <a:pt x="4011" y="961"/>
                  <a:pt x="4009" y="964"/>
                </a:cubicBezTo>
                <a:cubicBezTo>
                  <a:pt x="3826" y="1025"/>
                  <a:pt x="3600" y="1064"/>
                  <a:pt x="3322" y="1064"/>
                </a:cubicBezTo>
                <a:quadBezTo>
                  <a:pt x="3313" y="1064"/>
                  <a:pt x="3313" y="1064"/>
                </a:quadBezTo>
                <a:cubicBezTo>
                  <a:pt x="3035" y="1064"/>
                  <a:pt x="2809" y="1025"/>
                  <a:pt x="2626" y="964"/>
                </a:cubicBezTo>
                <a:cubicBezTo>
                  <a:pt x="2624" y="961"/>
                  <a:pt x="2620" y="959"/>
                  <a:pt x="2616" y="959"/>
                </a:cubicBezTo>
                <a:cubicBezTo>
                  <a:pt x="2615" y="959"/>
                  <a:pt x="2613" y="959"/>
                  <a:pt x="2612" y="959"/>
                </a:cubicBezTo>
                <a:cubicBezTo>
                  <a:pt x="2527" y="930"/>
                  <a:pt x="2451" y="897"/>
                  <a:pt x="2384" y="860"/>
                </a:cubicBezTo>
                <a:cubicBezTo>
                  <a:pt x="2383" y="859"/>
                  <a:pt x="2381" y="858"/>
                  <a:pt x="2379" y="857"/>
                </a:cubicBezTo>
                <a:cubicBezTo>
                  <a:pt x="2338" y="835"/>
                  <a:pt x="2301" y="811"/>
                  <a:pt x="2266" y="787"/>
                </a:cubicBezTo>
                <a:cubicBezTo>
                  <a:pt x="2264" y="784"/>
                  <a:pt x="2262" y="782"/>
                  <a:pt x="2259" y="782"/>
                </a:cubicBezTo>
                <a:cubicBezTo>
                  <a:pt x="2166" y="716"/>
                  <a:pt x="2094" y="646"/>
                  <a:pt x="2039" y="580"/>
                </a:cubicBezTo>
                <a:cubicBezTo>
                  <a:pt x="2035" y="575"/>
                  <a:pt x="2031" y="570"/>
                  <a:pt x="2027" y="565"/>
                </a:cubicBezTo>
                <a:cubicBezTo>
                  <a:pt x="2026" y="563"/>
                  <a:pt x="2025" y="561"/>
                  <a:pt x="2023" y="559"/>
                </a:cubicBezTo>
                <a:cubicBezTo>
                  <a:pt x="1931" y="443"/>
                  <a:pt x="1878" y="328"/>
                  <a:pt x="1849" y="242"/>
                </a:cubicBezTo>
                <a:quadBezTo>
                  <a:pt x="1849" y="38"/>
                  <a:pt x="1849" y="38"/>
                </a:quadBezTo>
                <a:quadBezTo>
                  <a:pt x="1824" y="38"/>
                  <a:pt x="1824" y="38"/>
                </a:quadBezTo>
                <a:quadBezTo>
                  <a:pt x="1824" y="0"/>
                  <a:pt x="1824" y="0"/>
                </a:quadBezTo>
                <a:quadBezTo>
                  <a:pt x="1773" y="0"/>
                  <a:pt x="1773" y="0"/>
                </a:quadBezTo>
                <a:quadBezTo>
                  <a:pt x="1773" y="38"/>
                  <a:pt x="1773" y="38"/>
                </a:quadBezTo>
                <a:quadBezTo>
                  <a:pt x="1749" y="38"/>
                  <a:pt x="1749" y="38"/>
                </a:quadBezTo>
                <a:quadBezTo>
                  <a:pt x="1749" y="261"/>
                  <a:pt x="1749" y="261"/>
                </a:quadBezTo>
                <a:cubicBezTo>
                  <a:pt x="1723" y="364"/>
                  <a:pt x="1678" y="502"/>
                  <a:pt x="1599" y="640"/>
                </a:cubicBezTo>
                <a:cubicBezTo>
                  <a:pt x="1406" y="974"/>
                  <a:pt x="1105" y="1157"/>
                  <a:pt x="704" y="1185"/>
                </a:cubicBezTo>
                <a:quadBezTo>
                  <a:pt x="704" y="1173"/>
                  <a:pt x="704" y="1173"/>
                </a:quadBezTo>
                <a:quadBezTo>
                  <a:pt x="549" y="1173"/>
                  <a:pt x="549" y="1173"/>
                </a:quadBezTo>
                <a:quadBezTo>
                  <a:pt x="537" y="1212"/>
                  <a:pt x="537" y="1212"/>
                </a:quadBezTo>
                <a:quadBezTo>
                  <a:pt x="0" y="1212"/>
                  <a:pt x="0" y="1212"/>
                </a:quadBezTo>
                <a:quadBezTo>
                  <a:pt x="0" y="1231"/>
                  <a:pt x="0" y="1231"/>
                </a:quadBezTo>
                <a:quadBezTo>
                  <a:pt x="0" y="1251"/>
                  <a:pt x="0" y="1251"/>
                </a:quadBezTo>
                <a:quadBezTo>
                  <a:pt x="0" y="1427"/>
                  <a:pt x="0" y="1427"/>
                </a:quadBezTo>
                <a:quadBezTo>
                  <a:pt x="21" y="1427"/>
                  <a:pt x="21" y="1427"/>
                </a:quadBezTo>
                <a:quadBezTo>
                  <a:pt x="21" y="1427"/>
                  <a:pt x="21" y="1427"/>
                </a:quadBezTo>
                <a:quadBezTo>
                  <a:pt x="0" y="1427"/>
                  <a:pt x="0" y="1427"/>
                </a:quadBezTo>
                <a:quadBezTo>
                  <a:pt x="0" y="1446"/>
                  <a:pt x="0" y="1446"/>
                </a:quadBezTo>
                <a:quadBezTo>
                  <a:pt x="0" y="1466"/>
                  <a:pt x="0" y="1466"/>
                </a:quadBezTo>
                <a:quadBezTo>
                  <a:pt x="462" y="1466"/>
                  <a:pt x="462" y="1466"/>
                </a:quadBezTo>
                <a:quadBezTo>
                  <a:pt x="452" y="1501"/>
                  <a:pt x="452" y="1501"/>
                </a:quadBezTo>
                <a:quadBezTo>
                  <a:pt x="452" y="1501"/>
                  <a:pt x="452" y="1501"/>
                </a:quadBezTo>
                <a:quadBezTo>
                  <a:pt x="446" y="1520"/>
                  <a:pt x="446" y="1520"/>
                </a:quadBezTo>
                <a:quadBezTo>
                  <a:pt x="446" y="1520"/>
                  <a:pt x="446" y="1520"/>
                </a:quadBezTo>
                <a:quadBezTo>
                  <a:pt x="427" y="1587"/>
                  <a:pt x="427" y="1587"/>
                </a:quadBezTo>
                <a:quadBezTo>
                  <a:pt x="427" y="1587"/>
                  <a:pt x="427" y="1587"/>
                </a:quadBezTo>
                <a:quadBezTo>
                  <a:pt x="421" y="1607"/>
                  <a:pt x="421" y="1607"/>
                </a:quadBezTo>
                <a:quadBezTo>
                  <a:pt x="421" y="1607"/>
                  <a:pt x="421" y="1607"/>
                </a:quadBezTo>
                <a:quadBezTo>
                  <a:pt x="402" y="1674"/>
                  <a:pt x="402" y="1674"/>
                </a:quadBezTo>
                <a:quadBezTo>
                  <a:pt x="402" y="1674"/>
                  <a:pt x="402" y="1674"/>
                </a:quadBezTo>
                <a:quadBezTo>
                  <a:pt x="398" y="1687"/>
                  <a:pt x="398" y="1687"/>
                </a:quadBezTo>
                <a:quadBezTo>
                  <a:pt x="330" y="1918"/>
                  <a:pt x="330" y="1918"/>
                </a:quadBezTo>
                <a:quadBezTo>
                  <a:pt x="289" y="1918"/>
                  <a:pt x="289" y="1918"/>
                </a:quadBezTo>
                <a:quadBezTo>
                  <a:pt x="289" y="1943"/>
                  <a:pt x="289" y="1943"/>
                </a:quadBezTo>
                <a:quadBezTo>
                  <a:pt x="245" y="1943"/>
                  <a:pt x="245" y="1943"/>
                </a:quadBezTo>
                <a:quadBezTo>
                  <a:pt x="245" y="1978"/>
                  <a:pt x="245" y="1978"/>
                </a:quadBezTo>
                <a:quadBezTo>
                  <a:pt x="209" y="1978"/>
                  <a:pt x="209" y="1978"/>
                </a:quadBezTo>
                <a:quadBezTo>
                  <a:pt x="209" y="2070"/>
                  <a:pt x="209" y="2070"/>
                </a:quadBezTo>
                <a:quadBezTo>
                  <a:pt x="831" y="2070"/>
                  <a:pt x="831" y="2070"/>
                </a:quadBezTo>
                <a:quadBezTo>
                  <a:pt x="831" y="1978"/>
                  <a:pt x="831" y="1978"/>
                </a:quadBezTo>
                <a:quadBezTo>
                  <a:pt x="795" y="1978"/>
                  <a:pt x="795" y="1978"/>
                </a:quadBezTo>
                <a:quadBezTo>
                  <a:pt x="795" y="1943"/>
                  <a:pt x="795" y="1943"/>
                </a:quadBezTo>
                <a:quadBezTo>
                  <a:pt x="752" y="1943"/>
                  <a:pt x="752" y="1943"/>
                </a:quadBezTo>
                <a:quadBezTo>
                  <a:pt x="752" y="1918"/>
                  <a:pt x="752" y="1918"/>
                </a:quadBezTo>
                <a:quadBezTo>
                  <a:pt x="704" y="1918"/>
                  <a:pt x="704" y="1918"/>
                </a:quadBezTo>
                <a:quadBezTo>
                  <a:pt x="704" y="1866"/>
                  <a:pt x="704" y="1866"/>
                </a:quadBezTo>
                <a:quadBezTo>
                  <a:pt x="704" y="1847"/>
                  <a:pt x="704" y="1847"/>
                </a:quadBezTo>
                <a:quadBezTo>
                  <a:pt x="704" y="1780"/>
                  <a:pt x="704" y="1780"/>
                </a:quadBezTo>
                <a:quadBezTo>
                  <a:pt x="704" y="1760"/>
                  <a:pt x="704" y="1760"/>
                </a:quadBezTo>
                <a:quadBezTo>
                  <a:pt x="704" y="1693"/>
                  <a:pt x="704" y="1693"/>
                </a:quadBezTo>
                <a:quadBezTo>
                  <a:pt x="704" y="1674"/>
                  <a:pt x="704" y="1674"/>
                </a:quadBezTo>
                <a:quadBezTo>
                  <a:pt x="704" y="1607"/>
                  <a:pt x="704" y="1607"/>
                </a:quadBezTo>
                <a:quadBezTo>
                  <a:pt x="704" y="1587"/>
                  <a:pt x="704" y="1587"/>
                </a:quadBezTo>
                <a:quadBezTo>
                  <a:pt x="704" y="1520"/>
                  <a:pt x="704" y="1520"/>
                </a:quadBezTo>
                <a:quadBezTo>
                  <a:pt x="704" y="1501"/>
                  <a:pt x="704" y="1501"/>
                </a:quadBezTo>
                <a:quadBezTo>
                  <a:pt x="704" y="1466"/>
                  <a:pt x="704" y="1466"/>
                </a:quadBezTo>
                <a:quadBezTo>
                  <a:pt x="1732" y="1466"/>
                  <a:pt x="1732" y="1466"/>
                </a:quadBezTo>
                <a:quadBezTo>
                  <a:pt x="1732" y="1866"/>
                  <a:pt x="1732" y="1866"/>
                </a:quadBezTo>
                <a:quadBezTo>
                  <a:pt x="1701" y="1866"/>
                  <a:pt x="1701" y="1866"/>
                </a:quadBezTo>
                <a:quadBezTo>
                  <a:pt x="1701" y="1918"/>
                  <a:pt x="1701" y="1918"/>
                </a:quadBezTo>
                <a:quadBezTo>
                  <a:pt x="1635" y="1918"/>
                  <a:pt x="1635" y="1918"/>
                </a:quadBezTo>
                <a:quadBezTo>
                  <a:pt x="1635" y="1943"/>
                  <a:pt x="1635" y="1943"/>
                </a:quadBezTo>
                <a:quadBezTo>
                  <a:pt x="1604" y="1943"/>
                  <a:pt x="1604" y="1943"/>
                </a:quadBezTo>
                <a:quadBezTo>
                  <a:pt x="1604" y="1978"/>
                  <a:pt x="1604" y="1978"/>
                </a:quadBezTo>
                <a:quadBezTo>
                  <a:pt x="1578" y="1978"/>
                  <a:pt x="1578" y="1978"/>
                </a:quadBezTo>
                <a:quadBezTo>
                  <a:pt x="1578" y="2070"/>
                  <a:pt x="1578" y="2070"/>
                </a:quadBezTo>
                <a:quadBezTo>
                  <a:pt x="2019" y="2070"/>
                  <a:pt x="2019" y="2070"/>
                </a:quadBezTo>
                <a:quadBezTo>
                  <a:pt x="2019" y="1978"/>
                  <a:pt x="2019" y="1978"/>
                </a:quadBezTo>
                <a:quadBezTo>
                  <a:pt x="1993" y="1978"/>
                  <a:pt x="1993" y="1978"/>
                </a:quadBezTo>
                <a:quadBezTo>
                  <a:pt x="1993" y="1943"/>
                  <a:pt x="1993" y="1943"/>
                </a:quadBezTo>
                <a:quadBezTo>
                  <a:pt x="1963" y="1943"/>
                  <a:pt x="1963" y="1943"/>
                </a:quadBezTo>
                <a:quadBezTo>
                  <a:pt x="1963" y="1918"/>
                  <a:pt x="1963" y="1918"/>
                </a:quadBezTo>
                <a:quadBezTo>
                  <a:pt x="1896" y="1918"/>
                  <a:pt x="1896" y="1918"/>
                </a:quadBezTo>
                <a:quadBezTo>
                  <a:pt x="1896" y="1866"/>
                  <a:pt x="1896" y="1866"/>
                </a:quadBezTo>
                <a:quadBezTo>
                  <a:pt x="1865" y="1866"/>
                  <a:pt x="1865" y="1866"/>
                </a:quadBezTo>
                <a:quadBezTo>
                  <a:pt x="1865" y="1466"/>
                  <a:pt x="1865" y="1466"/>
                </a:quadBezTo>
                <a:quadBezTo>
                  <a:pt x="4770" y="1466"/>
                  <a:pt x="4770" y="1466"/>
                </a:quadBezTo>
                <a:quadBezTo>
                  <a:pt x="4770" y="1866"/>
                  <a:pt x="4770" y="1866"/>
                </a:quadBezTo>
                <a:quadBezTo>
                  <a:pt x="4739" y="1866"/>
                  <a:pt x="4739" y="1866"/>
                </a:quadBezTo>
                <a:quadBezTo>
                  <a:pt x="4739" y="1918"/>
                  <a:pt x="4739" y="1918"/>
                </a:quadBezTo>
                <a:quadBezTo>
                  <a:pt x="4672" y="1918"/>
                  <a:pt x="4672" y="1918"/>
                </a:quadBezTo>
                <a:quadBezTo>
                  <a:pt x="4672" y="1943"/>
                  <a:pt x="4672" y="1943"/>
                </a:quadBezTo>
                <a:quadBezTo>
                  <a:pt x="4641" y="1943"/>
                  <a:pt x="4641" y="1943"/>
                </a:quadBezTo>
                <a:quadBezTo>
                  <a:pt x="4641" y="1978"/>
                  <a:pt x="4641" y="1978"/>
                </a:quadBezTo>
                <a:quadBezTo>
                  <a:pt x="4616" y="1978"/>
                  <a:pt x="4616" y="1978"/>
                </a:quadBezTo>
                <a:quadBezTo>
                  <a:pt x="4616" y="2070"/>
                  <a:pt x="4616" y="2070"/>
                </a:quadBezTo>
                <a:quadBezTo>
                  <a:pt x="5056" y="2070"/>
                  <a:pt x="5056" y="2070"/>
                </a:quadBezTo>
                <a:quadBezTo>
                  <a:pt x="5056" y="1978"/>
                  <a:pt x="5056" y="1978"/>
                </a:quadBezTo>
                <a:quadBezTo>
                  <a:pt x="5030" y="1978"/>
                  <a:pt x="5030" y="1978"/>
                </a:quadBezTo>
                <a:quadBezTo>
                  <a:pt x="5030" y="1943"/>
                  <a:pt x="5030" y="1943"/>
                </a:quadBezTo>
                <a:quadBezTo>
                  <a:pt x="5000" y="1943"/>
                  <a:pt x="5000" y="1943"/>
                </a:quadBezTo>
                <a:quadBezTo>
                  <a:pt x="5000" y="1918"/>
                  <a:pt x="5000" y="1918"/>
                </a:quadBezTo>
                <a:quadBezTo>
                  <a:pt x="4933" y="1918"/>
                  <a:pt x="4933" y="1918"/>
                </a:quadBezTo>
                <a:quadBezTo>
                  <a:pt x="4933" y="1866"/>
                  <a:pt x="4933" y="1866"/>
                </a:quadBezTo>
                <a:quadBezTo>
                  <a:pt x="4902" y="1866"/>
                  <a:pt x="4902" y="1866"/>
                </a:quadBezTo>
                <a:quadBezTo>
                  <a:pt x="4902" y="1466"/>
                  <a:pt x="4902" y="1466"/>
                </a:quadBezTo>
                <a:quadBezTo>
                  <a:pt x="5931" y="1466"/>
                  <a:pt x="5931" y="1466"/>
                </a:quadBezTo>
                <a:quadBezTo>
                  <a:pt x="5931" y="1501"/>
                  <a:pt x="5931" y="1501"/>
                </a:quadBezTo>
                <a:quadBezTo>
                  <a:pt x="5931" y="1520"/>
                  <a:pt x="5931" y="1520"/>
                </a:quadBezTo>
                <a:quadBezTo>
                  <a:pt x="5931" y="1587"/>
                  <a:pt x="5931" y="1587"/>
                </a:quadBezTo>
                <a:quadBezTo>
                  <a:pt x="5931" y="1607"/>
                  <a:pt x="5931" y="1607"/>
                </a:quadBezTo>
                <a:quadBezTo>
                  <a:pt x="5931" y="1674"/>
                  <a:pt x="5931" y="1674"/>
                </a:quadBezTo>
                <a:quadBezTo>
                  <a:pt x="5931" y="1693"/>
                  <a:pt x="5931" y="1693"/>
                </a:quadBezTo>
                <a:quadBezTo>
                  <a:pt x="5931" y="1760"/>
                  <a:pt x="5931" y="1760"/>
                </a:quadBezTo>
                <a:quadBezTo>
                  <a:pt x="5931" y="1780"/>
                  <a:pt x="5931" y="1780"/>
                </a:quadBezTo>
                <a:quadBezTo>
                  <a:pt x="5931" y="1847"/>
                  <a:pt x="5931" y="1847"/>
                </a:quadBezTo>
                <a:quadBezTo>
                  <a:pt x="5931" y="1866"/>
                  <a:pt x="5931" y="1866"/>
                </a:quadBezTo>
                <a:quadBezTo>
                  <a:pt x="5931" y="1918"/>
                  <a:pt x="5931" y="1918"/>
                </a:quadBezTo>
                <a:quadBezTo>
                  <a:pt x="5883" y="1918"/>
                  <a:pt x="5883" y="1918"/>
                </a:quadBezTo>
                <a:quadBezTo>
                  <a:pt x="5883" y="1943"/>
                  <a:pt x="5883" y="1943"/>
                </a:quadBezTo>
                <a:quadBezTo>
                  <a:pt x="5840" y="1943"/>
                  <a:pt x="5840" y="1943"/>
                </a:quadBezTo>
                <a:quadBezTo>
                  <a:pt x="5840" y="1978"/>
                  <a:pt x="5840" y="1978"/>
                </a:quadBezTo>
                <a:quadBezTo>
                  <a:pt x="5803" y="1978"/>
                  <a:pt x="5803" y="1978"/>
                </a:quadBezTo>
                <a:quadBezTo>
                  <a:pt x="5803" y="2070"/>
                  <a:pt x="5803" y="2070"/>
                </a:quadBezTo>
                <a:quadBezTo>
                  <a:pt x="6425" y="2070"/>
                  <a:pt x="6425" y="2070"/>
                </a:quadBezTo>
                <a:quadBezTo>
                  <a:pt x="6425" y="1978"/>
                  <a:pt x="6425" y="1978"/>
                </a:quadBezTo>
                <a:quadBezTo>
                  <a:pt x="6389" y="1978"/>
                  <a:pt x="6389" y="1978"/>
                </a:quadBezTo>
                <a:quadBezTo>
                  <a:pt x="6389" y="1943"/>
                  <a:pt x="6389" y="1943"/>
                </a:quadBezTo>
                <a:quadBezTo>
                  <a:pt x="6346" y="1943"/>
                  <a:pt x="6346" y="1943"/>
                </a:quadBezTo>
                <a:quadBezTo>
                  <a:pt x="6346" y="1918"/>
                  <a:pt x="6346" y="1918"/>
                </a:quadBezTo>
                <a:quadBezTo>
                  <a:pt x="6304" y="1918"/>
                  <a:pt x="6304" y="1918"/>
                </a:quadBezTo>
                <a:quadBezTo>
                  <a:pt x="6264" y="1780"/>
                  <a:pt x="6264" y="1780"/>
                </a:quadBezTo>
                <a:quadBezTo>
                  <a:pt x="6264" y="1780"/>
                  <a:pt x="6264" y="1780"/>
                </a:quadBezTo>
                <a:quadBezTo>
                  <a:pt x="6258" y="1760"/>
                  <a:pt x="6258" y="1760"/>
                </a:quadBezTo>
                <a:quadBezTo>
                  <a:pt x="6258" y="1760"/>
                  <a:pt x="6258" y="1760"/>
                </a:quadBezTo>
                <a:quadBezTo>
                  <a:pt x="6239" y="1693"/>
                  <a:pt x="6239" y="1693"/>
                </a:quadBezTo>
                <a:quadBezTo>
                  <a:pt x="6239" y="1693"/>
                  <a:pt x="6239" y="1693"/>
                </a:quadBezTo>
                <a:quadBezTo>
                  <a:pt x="6233" y="1674"/>
                  <a:pt x="6233" y="1674"/>
                </a:quadBezTo>
                <a:quadBezTo>
                  <a:pt x="6233" y="1674"/>
                  <a:pt x="6233" y="1674"/>
                </a:quadBezTo>
                <a:quadBezTo>
                  <a:pt x="6213" y="1607"/>
                  <a:pt x="6213" y="1607"/>
                </a:quadBezTo>
                <a:quadBezTo>
                  <a:pt x="6213" y="1607"/>
                  <a:pt x="6213" y="1607"/>
                </a:quadBezTo>
                <a:quadBezTo>
                  <a:pt x="6208" y="1587"/>
                  <a:pt x="6208" y="1587"/>
                </a:quadBezTo>
                <a:quadBezTo>
                  <a:pt x="6208" y="1587"/>
                  <a:pt x="6208" y="1587"/>
                </a:quadBezTo>
                <a:quadBezTo>
                  <a:pt x="6188" y="1520"/>
                  <a:pt x="6188" y="1520"/>
                </a:quadBezTo>
                <a:quadBezTo>
                  <a:pt x="6188" y="1520"/>
                  <a:pt x="6188" y="1520"/>
                </a:quadBezTo>
                <a:quadBezTo>
                  <a:pt x="6182" y="1501"/>
                  <a:pt x="6182" y="1501"/>
                </a:quadBezTo>
                <a:quadBezTo>
                  <a:pt x="6182" y="1501"/>
                  <a:pt x="6182" y="1501"/>
                </a:quadBezTo>
                <a:quadBezTo>
                  <a:pt x="6172" y="1466"/>
                  <a:pt x="6172" y="1466"/>
                </a:quadBezTo>
                <a:quadBezTo>
                  <a:pt x="6635" y="1466"/>
                  <a:pt x="6635" y="1466"/>
                </a:quadBezTo>
                <a:quadBezTo>
                  <a:pt x="6635" y="1446"/>
                  <a:pt x="6635" y="1446"/>
                </a:quadBezTo>
                <a:quadBezTo>
                  <a:pt x="6635" y="1427"/>
                  <a:pt x="6635" y="1427"/>
                </a:quadBezTo>
                <a:quadBezTo>
                  <a:pt x="6613" y="1427"/>
                  <a:pt x="6613" y="1427"/>
                </a:quadBezTo>
                <a:quadBezTo>
                  <a:pt x="6613" y="1427"/>
                  <a:pt x="6613" y="1427"/>
                </a:quadBezTo>
                <a:quadBezTo>
                  <a:pt x="6635" y="1427"/>
                  <a:pt x="6635" y="1427"/>
                </a:quadBezTo>
                <a:quadBezTo>
                  <a:pt x="6635" y="1251"/>
                  <a:pt x="6635" y="1251"/>
                </a:quadBezTo>
                <a:quadBezTo>
                  <a:pt x="6635" y="1231"/>
                  <a:pt x="6635" y="1231"/>
                </a:quadBezTo>
                <a:quadBezTo>
                  <a:pt x="6635" y="1212"/>
                  <a:pt x="6635" y="1212"/>
                </a:quadBezTo>
                <a:lnTo>
                  <a:pt x="6097" y="1212"/>
                </a:lnTo>
                <a:close/>
                <a:moveTo>
                  <a:pt x="704" y="1427"/>
                </a:moveTo>
                <a:quadBezTo>
                  <a:pt x="725" y="1427"/>
                  <a:pt x="725" y="1427"/>
                </a:quadBezTo>
                <a:quadBezTo>
                  <a:pt x="725" y="1427"/>
                  <a:pt x="725" y="1427"/>
                </a:quadBezTo>
                <a:quadBezTo>
                  <a:pt x="704" y="1427"/>
                  <a:pt x="704" y="1427"/>
                </a:quadBezTo>
                <a:close/>
                <a:moveTo>
                  <a:pt x="748" y="1427"/>
                </a:moveTo>
                <a:quadBezTo>
                  <a:pt x="793" y="1427"/>
                  <a:pt x="793" y="1427"/>
                </a:quadBezTo>
                <a:quadBezTo>
                  <a:pt x="793" y="1427"/>
                  <a:pt x="793" y="1427"/>
                </a:quadBezTo>
                <a:quadBezTo>
                  <a:pt x="748" y="1427"/>
                  <a:pt x="748" y="1427"/>
                </a:quadBezTo>
                <a:close/>
                <a:moveTo>
                  <a:pt x="816" y="1427"/>
                </a:moveTo>
                <a:quadBezTo>
                  <a:pt x="860" y="1427"/>
                  <a:pt x="860" y="1427"/>
                </a:quadBezTo>
                <a:quadBezTo>
                  <a:pt x="860" y="1427"/>
                  <a:pt x="860" y="1427"/>
                </a:quadBezTo>
                <a:quadBezTo>
                  <a:pt x="816" y="1427"/>
                  <a:pt x="816" y="1427"/>
                </a:quadBezTo>
                <a:close/>
                <a:moveTo>
                  <a:pt x="883" y="1427"/>
                </a:moveTo>
                <a:quadBezTo>
                  <a:pt x="933" y="1427"/>
                  <a:pt x="933" y="1427"/>
                </a:quadBezTo>
                <a:quadBezTo>
                  <a:pt x="933" y="1427"/>
                  <a:pt x="933" y="1427"/>
                </a:quadBezTo>
                <a:quadBezTo>
                  <a:pt x="883" y="1427"/>
                  <a:pt x="883" y="1427"/>
                </a:quadBezTo>
                <a:close/>
                <a:moveTo>
                  <a:pt x="956" y="1427"/>
                </a:moveTo>
                <a:quadBezTo>
                  <a:pt x="1001" y="1427"/>
                  <a:pt x="1001" y="1427"/>
                </a:quadBezTo>
                <a:quadBezTo>
                  <a:pt x="1001" y="1427"/>
                  <a:pt x="1001" y="1427"/>
                </a:quadBezTo>
                <a:quadBezTo>
                  <a:pt x="956" y="1427"/>
                  <a:pt x="956" y="1427"/>
                </a:quadBezTo>
                <a:close/>
                <a:moveTo>
                  <a:pt x="1024" y="1427"/>
                </a:moveTo>
                <a:quadBezTo>
                  <a:pt x="1068" y="1427"/>
                  <a:pt x="1068" y="1427"/>
                </a:quadBezTo>
                <a:quadBezTo>
                  <a:pt x="1068" y="1427"/>
                  <a:pt x="1068" y="1427"/>
                </a:quadBezTo>
                <a:quadBezTo>
                  <a:pt x="1024" y="1427"/>
                  <a:pt x="1024" y="1427"/>
                </a:quadBezTo>
                <a:close/>
                <a:moveTo>
                  <a:pt x="1091" y="1427"/>
                </a:moveTo>
                <a:quadBezTo>
                  <a:pt x="1141" y="1427"/>
                  <a:pt x="1141" y="1427"/>
                </a:quadBezTo>
                <a:quadBezTo>
                  <a:pt x="1141" y="1427"/>
                  <a:pt x="1141" y="1427"/>
                </a:quadBezTo>
                <a:quadBezTo>
                  <a:pt x="1091" y="1427"/>
                  <a:pt x="1091" y="1427"/>
                </a:quadBezTo>
                <a:close/>
                <a:moveTo>
                  <a:pt x="1164" y="1427"/>
                </a:moveTo>
                <a:quadBezTo>
                  <a:pt x="1209" y="1427"/>
                  <a:pt x="1209" y="1427"/>
                </a:quadBezTo>
                <a:quadBezTo>
                  <a:pt x="1209" y="1427"/>
                  <a:pt x="1209" y="1427"/>
                </a:quadBezTo>
                <a:quadBezTo>
                  <a:pt x="1164" y="1427"/>
                  <a:pt x="1164" y="1427"/>
                </a:quadBezTo>
                <a:close/>
                <a:moveTo>
                  <a:pt x="1232" y="1427"/>
                </a:moveTo>
                <a:quadBezTo>
                  <a:pt x="1276" y="1427"/>
                  <a:pt x="1276" y="1427"/>
                </a:quadBezTo>
                <a:quadBezTo>
                  <a:pt x="1276" y="1427"/>
                  <a:pt x="1276" y="1427"/>
                </a:quadBezTo>
                <a:quadBezTo>
                  <a:pt x="1232" y="1427"/>
                  <a:pt x="1232" y="1427"/>
                </a:quadBezTo>
                <a:close/>
                <a:moveTo>
                  <a:pt x="1299" y="1427"/>
                </a:moveTo>
                <a:quadBezTo>
                  <a:pt x="1349" y="1427"/>
                  <a:pt x="1349" y="1427"/>
                </a:quadBezTo>
                <a:quadBezTo>
                  <a:pt x="1349" y="1427"/>
                  <a:pt x="1349" y="1427"/>
                </a:quadBezTo>
                <a:quadBezTo>
                  <a:pt x="1299" y="1427"/>
                  <a:pt x="1299" y="1427"/>
                </a:quadBezTo>
                <a:close/>
                <a:moveTo>
                  <a:pt x="1372" y="1427"/>
                </a:moveTo>
                <a:quadBezTo>
                  <a:pt x="1417" y="1427"/>
                  <a:pt x="1417" y="1427"/>
                </a:quadBezTo>
                <a:quadBezTo>
                  <a:pt x="1417" y="1427"/>
                  <a:pt x="1417" y="1427"/>
                </a:quadBezTo>
                <a:quadBezTo>
                  <a:pt x="1372" y="1427"/>
                  <a:pt x="1372" y="1427"/>
                </a:quadBezTo>
                <a:close/>
                <a:moveTo>
                  <a:pt x="1440" y="1427"/>
                </a:moveTo>
                <a:quadBezTo>
                  <a:pt x="1484" y="1427"/>
                  <a:pt x="1484" y="1427"/>
                </a:quadBezTo>
                <a:quadBezTo>
                  <a:pt x="1484" y="1427"/>
                  <a:pt x="1484" y="1427"/>
                </a:quadBezTo>
                <a:quadBezTo>
                  <a:pt x="1440" y="1427"/>
                  <a:pt x="1440" y="1427"/>
                </a:quadBezTo>
                <a:close/>
                <a:moveTo>
                  <a:pt x="1507" y="1427"/>
                </a:moveTo>
                <a:quadBezTo>
                  <a:pt x="1557" y="1427"/>
                  <a:pt x="1557" y="1427"/>
                </a:quadBezTo>
                <a:quadBezTo>
                  <a:pt x="1557" y="1427"/>
                  <a:pt x="1557" y="1427"/>
                </a:quadBezTo>
                <a:quadBezTo>
                  <a:pt x="1507" y="1427"/>
                  <a:pt x="1507" y="1427"/>
                </a:quadBezTo>
                <a:close/>
                <a:moveTo>
                  <a:pt x="1580" y="1427"/>
                </a:moveTo>
                <a:quadBezTo>
                  <a:pt x="1625" y="1427"/>
                  <a:pt x="1625" y="1427"/>
                </a:quadBezTo>
                <a:quadBezTo>
                  <a:pt x="1625" y="1427"/>
                  <a:pt x="1625" y="1427"/>
                </a:quadBezTo>
                <a:quadBezTo>
                  <a:pt x="1580" y="1427"/>
                  <a:pt x="1580" y="1427"/>
                </a:quadBezTo>
                <a:close/>
                <a:moveTo>
                  <a:pt x="1648" y="1427"/>
                </a:moveTo>
                <a:quadBezTo>
                  <a:pt x="1692" y="1427"/>
                  <a:pt x="1692" y="1427"/>
                </a:quadBezTo>
                <a:quadBezTo>
                  <a:pt x="1692" y="1427"/>
                  <a:pt x="1692" y="1427"/>
                </a:quadBezTo>
                <a:quadBezTo>
                  <a:pt x="1648" y="1427"/>
                  <a:pt x="1648" y="1427"/>
                </a:quadBezTo>
                <a:close/>
                <a:moveTo>
                  <a:pt x="1439" y="1212"/>
                </a:moveTo>
                <a:quadBezTo>
                  <a:pt x="1439" y="895"/>
                  <a:pt x="1439" y="895"/>
                </a:quadBezTo>
                <a:cubicBezTo>
                  <a:pt x="1474" y="860"/>
                  <a:pt x="1506" y="822"/>
                  <a:pt x="1537" y="782"/>
                </a:cubicBezTo>
                <a:quadBezTo>
                  <a:pt x="1537" y="1212"/>
                  <a:pt x="1537" y="1212"/>
                </a:quadBezTo>
                <a:lnTo>
                  <a:pt x="1439" y="1212"/>
                </a:lnTo>
                <a:close/>
                <a:moveTo>
                  <a:pt x="1417" y="1212"/>
                </a:moveTo>
                <a:quadBezTo>
                  <a:pt x="1319" y="1212"/>
                  <a:pt x="1319" y="1212"/>
                </a:quadBezTo>
                <a:quadBezTo>
                  <a:pt x="1319" y="999"/>
                  <a:pt x="1319" y="999"/>
                </a:quadBezTo>
                <a:quadBezTo>
                  <a:pt x="1319" y="998"/>
                  <a:pt x="1319" y="998"/>
                </a:quadBezTo>
                <a:cubicBezTo>
                  <a:pt x="1353" y="973"/>
                  <a:pt x="1386" y="945"/>
                  <a:pt x="1417" y="916"/>
                </a:cubicBezTo>
                <a:lnTo>
                  <a:pt x="1417" y="1212"/>
                </a:lnTo>
                <a:close/>
                <a:moveTo>
                  <a:pt x="1079" y="1212"/>
                </a:moveTo>
                <a:quadBezTo>
                  <a:pt x="1079" y="1130"/>
                  <a:pt x="1079" y="1130"/>
                </a:quadBezTo>
                <a:cubicBezTo>
                  <a:pt x="1113" y="1117"/>
                  <a:pt x="1146" y="1102"/>
                  <a:pt x="1178" y="1086"/>
                </a:cubicBezTo>
                <a:quadBezTo>
                  <a:pt x="1178" y="1212"/>
                  <a:pt x="1178" y="1212"/>
                </a:quadBezTo>
                <a:lnTo>
                  <a:pt x="1079" y="1212"/>
                </a:lnTo>
                <a:close/>
                <a:moveTo>
                  <a:pt x="1058" y="1212"/>
                </a:moveTo>
                <a:quadBezTo>
                  <a:pt x="959" y="1212"/>
                  <a:pt x="959" y="1212"/>
                </a:quadBezTo>
                <a:quadBezTo>
                  <a:pt x="959" y="1170"/>
                  <a:pt x="959" y="1170"/>
                </a:quadBezTo>
                <a:cubicBezTo>
                  <a:pt x="993" y="1160"/>
                  <a:pt x="1026" y="1150"/>
                  <a:pt x="1058" y="1138"/>
                </a:cubicBezTo>
                <a:lnTo>
                  <a:pt x="1058" y="1212"/>
                </a:lnTo>
                <a:close/>
                <a:moveTo>
                  <a:pt x="938" y="1212"/>
                </a:moveTo>
                <a:quadBezTo>
                  <a:pt x="839" y="1212"/>
                  <a:pt x="839" y="1212"/>
                </a:quadBezTo>
                <a:quadBezTo>
                  <a:pt x="839" y="1196"/>
                  <a:pt x="839" y="1196"/>
                </a:quadBezTo>
                <a:cubicBezTo>
                  <a:pt x="873" y="1190"/>
                  <a:pt x="906" y="1183"/>
                  <a:pt x="938" y="1175"/>
                </a:cubicBezTo>
                <a:lnTo>
                  <a:pt x="938" y="1212"/>
                </a:lnTo>
                <a:close/>
                <a:moveTo>
                  <a:pt x="112" y="1427"/>
                </a:moveTo>
                <a:quadBezTo>
                  <a:pt x="156" y="1427"/>
                  <a:pt x="156" y="1427"/>
                </a:quadBezTo>
                <a:quadBezTo>
                  <a:pt x="156" y="1427"/>
                  <a:pt x="156" y="1427"/>
                </a:quadBezTo>
                <a:quadBezTo>
                  <a:pt x="112" y="1427"/>
                  <a:pt x="112" y="1427"/>
                </a:quadBezTo>
                <a:close/>
                <a:moveTo>
                  <a:pt x="179" y="1427"/>
                </a:moveTo>
                <a:quadBezTo>
                  <a:pt x="229" y="1427"/>
                  <a:pt x="229" y="1427"/>
                </a:quadBezTo>
                <a:quadBezTo>
                  <a:pt x="229" y="1427"/>
                  <a:pt x="229" y="1427"/>
                </a:quadBezTo>
                <a:quadBezTo>
                  <a:pt x="179" y="1427"/>
                  <a:pt x="179" y="1427"/>
                </a:quadBezTo>
                <a:close/>
                <a:moveTo>
                  <a:pt x="252" y="1427"/>
                </a:moveTo>
                <a:quadBezTo>
                  <a:pt x="297" y="1427"/>
                  <a:pt x="297" y="1427"/>
                </a:quadBezTo>
                <a:quadBezTo>
                  <a:pt x="297" y="1427"/>
                  <a:pt x="297" y="1427"/>
                </a:quadBezTo>
                <a:quadBezTo>
                  <a:pt x="252" y="1427"/>
                  <a:pt x="252" y="1427"/>
                </a:quadBezTo>
                <a:close/>
                <a:moveTo>
                  <a:pt x="320" y="1427"/>
                </a:moveTo>
                <a:quadBezTo>
                  <a:pt x="364" y="1427"/>
                  <a:pt x="364" y="1427"/>
                </a:quadBezTo>
                <a:quadBezTo>
                  <a:pt x="364" y="1427"/>
                  <a:pt x="364" y="1427"/>
                </a:quadBezTo>
                <a:quadBezTo>
                  <a:pt x="320" y="1427"/>
                  <a:pt x="320" y="1427"/>
                </a:quadBezTo>
                <a:close/>
                <a:moveTo>
                  <a:pt x="387" y="1427"/>
                </a:moveTo>
                <a:quadBezTo>
                  <a:pt x="437" y="1427"/>
                  <a:pt x="437" y="1427"/>
                </a:quadBezTo>
                <a:quadBezTo>
                  <a:pt x="437" y="1427"/>
                  <a:pt x="437" y="1427"/>
                </a:quadBezTo>
                <a:quadBezTo>
                  <a:pt x="387" y="1427"/>
                  <a:pt x="387" y="1427"/>
                </a:quadBezTo>
                <a:close/>
                <a:moveTo>
                  <a:pt x="460" y="1427"/>
                </a:moveTo>
                <a:quadBezTo>
                  <a:pt x="474" y="1427"/>
                  <a:pt x="474" y="1427"/>
                </a:quadBezTo>
                <a:quadBezTo>
                  <a:pt x="474" y="1427"/>
                  <a:pt x="474" y="1427"/>
                </a:quadBezTo>
                <a:quadBezTo>
                  <a:pt x="460" y="1427"/>
                  <a:pt x="460" y="1427"/>
                </a:quadBezTo>
                <a:close/>
                <a:moveTo>
                  <a:pt x="1715" y="1427"/>
                </a:moveTo>
                <a:quadBezTo>
                  <a:pt x="1732" y="1427"/>
                  <a:pt x="1732" y="1427"/>
                </a:quadBezTo>
                <a:quadBezTo>
                  <a:pt x="1732" y="1427"/>
                  <a:pt x="1732" y="1427"/>
                </a:quadBezTo>
                <a:quadBezTo>
                  <a:pt x="1715" y="1427"/>
                  <a:pt x="1715" y="1427"/>
                </a:quadBezTo>
                <a:close/>
                <a:moveTo>
                  <a:pt x="2006" y="1212"/>
                </a:moveTo>
                <a:quadBezTo>
                  <a:pt x="1908" y="1212"/>
                  <a:pt x="1908" y="1212"/>
                </a:quadBezTo>
                <a:quadBezTo>
                  <a:pt x="1908" y="437"/>
                  <a:pt x="1908" y="437"/>
                </a:quadBezTo>
                <a:cubicBezTo>
                  <a:pt x="1934" y="484"/>
                  <a:pt x="1967" y="533"/>
                  <a:pt x="2006" y="582"/>
                </a:cubicBezTo>
                <a:lnTo>
                  <a:pt x="2006" y="1212"/>
                </a:lnTo>
                <a:close/>
                <a:moveTo>
                  <a:pt x="4628" y="582"/>
                </a:moveTo>
                <a:cubicBezTo>
                  <a:pt x="4667" y="533"/>
                  <a:pt x="4700" y="484"/>
                  <a:pt x="4727" y="437"/>
                </a:cubicBezTo>
                <a:quadBezTo>
                  <a:pt x="4727" y="1212"/>
                  <a:pt x="4727" y="1212"/>
                </a:quadBezTo>
                <a:quadBezTo>
                  <a:pt x="4628" y="1212"/>
                  <a:pt x="4628" y="1212"/>
                </a:quadBezTo>
                <a:lnTo>
                  <a:pt x="4628" y="582"/>
                </a:lnTo>
                <a:close/>
                <a:moveTo>
                  <a:pt x="4758" y="1212"/>
                </a:moveTo>
                <a:quadBezTo>
                  <a:pt x="4748" y="1212"/>
                  <a:pt x="4748" y="1212"/>
                </a:quadBezTo>
                <a:quadBezTo>
                  <a:pt x="4748" y="1192"/>
                  <a:pt x="4748" y="1192"/>
                </a:quadBezTo>
                <a:quadBezTo>
                  <a:pt x="4758" y="1192"/>
                  <a:pt x="4758" y="1192"/>
                </a:quadBezTo>
                <a:lnTo>
                  <a:pt x="4758" y="1212"/>
                </a:lnTo>
                <a:close/>
                <a:moveTo>
                  <a:pt x="1909" y="1427"/>
                </a:moveTo>
                <a:quadBezTo>
                  <a:pt x="1954" y="1427"/>
                  <a:pt x="1954" y="1427"/>
                </a:quadBezTo>
                <a:quadBezTo>
                  <a:pt x="1954" y="1427"/>
                  <a:pt x="1954" y="1427"/>
                </a:quadBezTo>
                <a:quadBezTo>
                  <a:pt x="1909" y="1427"/>
                  <a:pt x="1909" y="1427"/>
                </a:quadBezTo>
                <a:close/>
                <a:moveTo>
                  <a:pt x="1977" y="1427"/>
                </a:moveTo>
                <a:quadBezTo>
                  <a:pt x="2021" y="1427"/>
                  <a:pt x="2021" y="1427"/>
                </a:quadBezTo>
                <a:quadBezTo>
                  <a:pt x="2021" y="1427"/>
                  <a:pt x="2021" y="1427"/>
                </a:quadBezTo>
                <a:quadBezTo>
                  <a:pt x="1977" y="1427"/>
                  <a:pt x="1977" y="1427"/>
                </a:quadBezTo>
                <a:close/>
                <a:moveTo>
                  <a:pt x="2044" y="1427"/>
                </a:moveTo>
                <a:quadBezTo>
                  <a:pt x="2094" y="1427"/>
                  <a:pt x="2094" y="1427"/>
                </a:quadBezTo>
                <a:quadBezTo>
                  <a:pt x="2094" y="1427"/>
                  <a:pt x="2094" y="1427"/>
                </a:quadBezTo>
                <a:quadBezTo>
                  <a:pt x="2044" y="1427"/>
                  <a:pt x="2044" y="1427"/>
                </a:quadBezTo>
                <a:close/>
                <a:moveTo>
                  <a:pt x="2117" y="1427"/>
                </a:moveTo>
                <a:quadBezTo>
                  <a:pt x="2162" y="1427"/>
                  <a:pt x="2162" y="1427"/>
                </a:quadBezTo>
                <a:quadBezTo>
                  <a:pt x="2162" y="1427"/>
                  <a:pt x="2162" y="1427"/>
                </a:quadBezTo>
                <a:quadBezTo>
                  <a:pt x="2117" y="1427"/>
                  <a:pt x="2117" y="1427"/>
                </a:quadBezTo>
                <a:close/>
                <a:moveTo>
                  <a:pt x="2185" y="1427"/>
                </a:moveTo>
                <a:quadBezTo>
                  <a:pt x="2229" y="1427"/>
                  <a:pt x="2229" y="1427"/>
                </a:quadBezTo>
                <a:quadBezTo>
                  <a:pt x="2229" y="1427"/>
                  <a:pt x="2229" y="1427"/>
                </a:quadBezTo>
                <a:quadBezTo>
                  <a:pt x="2185" y="1427"/>
                  <a:pt x="2185" y="1427"/>
                </a:quadBezTo>
                <a:close/>
                <a:moveTo>
                  <a:pt x="2252" y="1427"/>
                </a:moveTo>
                <a:quadBezTo>
                  <a:pt x="2302" y="1427"/>
                  <a:pt x="2302" y="1427"/>
                </a:quadBezTo>
                <a:quadBezTo>
                  <a:pt x="2302" y="1427"/>
                  <a:pt x="2302" y="1427"/>
                </a:quadBezTo>
                <a:quadBezTo>
                  <a:pt x="2252" y="1427"/>
                  <a:pt x="2252" y="1427"/>
                </a:quadBezTo>
                <a:close/>
                <a:moveTo>
                  <a:pt x="2325" y="1427"/>
                </a:moveTo>
                <a:quadBezTo>
                  <a:pt x="2370" y="1427"/>
                  <a:pt x="2370" y="1427"/>
                </a:quadBezTo>
                <a:quadBezTo>
                  <a:pt x="2370" y="1427"/>
                  <a:pt x="2370" y="1427"/>
                </a:quadBezTo>
                <a:quadBezTo>
                  <a:pt x="2325" y="1427"/>
                  <a:pt x="2325" y="1427"/>
                </a:quadBezTo>
                <a:close/>
                <a:moveTo>
                  <a:pt x="2393" y="1427"/>
                </a:moveTo>
                <a:quadBezTo>
                  <a:pt x="2437" y="1427"/>
                  <a:pt x="2437" y="1427"/>
                </a:quadBezTo>
                <a:quadBezTo>
                  <a:pt x="2437" y="1427"/>
                  <a:pt x="2437" y="1427"/>
                </a:quadBezTo>
                <a:quadBezTo>
                  <a:pt x="2393" y="1427"/>
                  <a:pt x="2393" y="1427"/>
                </a:quadBezTo>
                <a:close/>
                <a:moveTo>
                  <a:pt x="2460" y="1427"/>
                </a:moveTo>
                <a:quadBezTo>
                  <a:pt x="2510" y="1427"/>
                  <a:pt x="2510" y="1427"/>
                </a:quadBezTo>
                <a:quadBezTo>
                  <a:pt x="2510" y="1427"/>
                  <a:pt x="2510" y="1427"/>
                </a:quadBezTo>
                <a:quadBezTo>
                  <a:pt x="2460" y="1427"/>
                  <a:pt x="2460" y="1427"/>
                </a:quadBezTo>
                <a:close/>
                <a:moveTo>
                  <a:pt x="2533" y="1427"/>
                </a:moveTo>
                <a:quadBezTo>
                  <a:pt x="2578" y="1427"/>
                  <a:pt x="2578" y="1427"/>
                </a:quadBezTo>
                <a:quadBezTo>
                  <a:pt x="2578" y="1427"/>
                  <a:pt x="2578" y="1427"/>
                </a:quadBezTo>
                <a:quadBezTo>
                  <a:pt x="2533" y="1427"/>
                  <a:pt x="2533" y="1427"/>
                </a:quadBezTo>
                <a:close/>
                <a:moveTo>
                  <a:pt x="2601" y="1427"/>
                </a:moveTo>
                <a:quadBezTo>
                  <a:pt x="2645" y="1427"/>
                  <a:pt x="2645" y="1427"/>
                </a:quadBezTo>
                <a:quadBezTo>
                  <a:pt x="2645" y="1427"/>
                  <a:pt x="2645" y="1427"/>
                </a:quadBezTo>
                <a:quadBezTo>
                  <a:pt x="2601" y="1427"/>
                  <a:pt x="2601" y="1427"/>
                </a:quadBezTo>
                <a:close/>
                <a:moveTo>
                  <a:pt x="2668" y="1427"/>
                </a:moveTo>
                <a:quadBezTo>
                  <a:pt x="2718" y="1427"/>
                  <a:pt x="2718" y="1427"/>
                </a:quadBezTo>
                <a:quadBezTo>
                  <a:pt x="2718" y="1427"/>
                  <a:pt x="2718" y="1427"/>
                </a:quadBezTo>
                <a:quadBezTo>
                  <a:pt x="2668" y="1427"/>
                  <a:pt x="2668" y="1427"/>
                </a:quadBezTo>
                <a:close/>
                <a:moveTo>
                  <a:pt x="2741" y="1427"/>
                </a:moveTo>
                <a:quadBezTo>
                  <a:pt x="2786" y="1427"/>
                  <a:pt x="2786" y="1427"/>
                </a:quadBezTo>
                <a:quadBezTo>
                  <a:pt x="2786" y="1427"/>
                  <a:pt x="2786" y="1427"/>
                </a:quadBezTo>
                <a:quadBezTo>
                  <a:pt x="2741" y="1427"/>
                  <a:pt x="2741" y="1427"/>
                </a:quadBezTo>
                <a:close/>
                <a:moveTo>
                  <a:pt x="2809" y="1427"/>
                </a:moveTo>
                <a:quadBezTo>
                  <a:pt x="2853" y="1427"/>
                  <a:pt x="2853" y="1427"/>
                </a:quadBezTo>
                <a:quadBezTo>
                  <a:pt x="2853" y="1427"/>
                  <a:pt x="2853" y="1427"/>
                </a:quadBezTo>
                <a:quadBezTo>
                  <a:pt x="2809" y="1427"/>
                  <a:pt x="2809" y="1427"/>
                </a:quadBezTo>
                <a:close/>
                <a:moveTo>
                  <a:pt x="2876" y="1427"/>
                </a:moveTo>
                <a:quadBezTo>
                  <a:pt x="2926" y="1427"/>
                  <a:pt x="2926" y="1427"/>
                </a:quadBezTo>
                <a:quadBezTo>
                  <a:pt x="2926" y="1427"/>
                  <a:pt x="2926" y="1427"/>
                </a:quadBezTo>
                <a:quadBezTo>
                  <a:pt x="2876" y="1427"/>
                  <a:pt x="2876" y="1427"/>
                </a:quadBezTo>
                <a:close/>
                <a:moveTo>
                  <a:pt x="2949" y="1427"/>
                </a:moveTo>
                <a:quadBezTo>
                  <a:pt x="2994" y="1427"/>
                  <a:pt x="2994" y="1427"/>
                </a:quadBezTo>
                <a:quadBezTo>
                  <a:pt x="2994" y="1427"/>
                  <a:pt x="2994" y="1427"/>
                </a:quadBezTo>
                <a:quadBezTo>
                  <a:pt x="2949" y="1427"/>
                  <a:pt x="2949" y="1427"/>
                </a:quadBezTo>
                <a:close/>
                <a:moveTo>
                  <a:pt x="3017" y="1427"/>
                </a:moveTo>
                <a:quadBezTo>
                  <a:pt x="3061" y="1427"/>
                  <a:pt x="3061" y="1427"/>
                </a:quadBezTo>
                <a:quadBezTo>
                  <a:pt x="3061" y="1427"/>
                  <a:pt x="3061" y="1427"/>
                </a:quadBezTo>
                <a:quadBezTo>
                  <a:pt x="3017" y="1427"/>
                  <a:pt x="3017" y="1427"/>
                </a:quadBezTo>
                <a:close/>
                <a:moveTo>
                  <a:pt x="3084" y="1427"/>
                </a:moveTo>
                <a:quadBezTo>
                  <a:pt x="3134" y="1427"/>
                  <a:pt x="3134" y="1427"/>
                </a:quadBezTo>
                <a:quadBezTo>
                  <a:pt x="3134" y="1427"/>
                  <a:pt x="3134" y="1427"/>
                </a:quadBezTo>
                <a:quadBezTo>
                  <a:pt x="3084" y="1427"/>
                  <a:pt x="3084" y="1427"/>
                </a:quadBezTo>
                <a:close/>
                <a:moveTo>
                  <a:pt x="3157" y="1427"/>
                </a:moveTo>
                <a:quadBezTo>
                  <a:pt x="3202" y="1427"/>
                  <a:pt x="3202" y="1427"/>
                </a:quadBezTo>
                <a:quadBezTo>
                  <a:pt x="3202" y="1427"/>
                  <a:pt x="3202" y="1427"/>
                </a:quadBezTo>
                <a:quadBezTo>
                  <a:pt x="3157" y="1427"/>
                  <a:pt x="3157" y="1427"/>
                </a:quadBezTo>
                <a:close/>
                <a:moveTo>
                  <a:pt x="3225" y="1427"/>
                </a:moveTo>
                <a:quadBezTo>
                  <a:pt x="3269" y="1427"/>
                  <a:pt x="3269" y="1427"/>
                </a:quadBezTo>
                <a:quadBezTo>
                  <a:pt x="3269" y="1427"/>
                  <a:pt x="3269" y="1427"/>
                </a:quadBezTo>
                <a:quadBezTo>
                  <a:pt x="3225" y="1427"/>
                  <a:pt x="3225" y="1427"/>
                </a:quadBezTo>
                <a:close/>
                <a:moveTo>
                  <a:pt x="3292" y="1427"/>
                </a:moveTo>
                <a:quadBezTo>
                  <a:pt x="3342" y="1427"/>
                  <a:pt x="3342" y="1427"/>
                </a:quadBezTo>
                <a:quadBezTo>
                  <a:pt x="3342" y="1427"/>
                  <a:pt x="3342" y="1427"/>
                </a:quadBezTo>
                <a:quadBezTo>
                  <a:pt x="3292" y="1427"/>
                  <a:pt x="3292" y="1427"/>
                </a:quadBezTo>
                <a:close/>
                <a:moveTo>
                  <a:pt x="3365" y="1427"/>
                </a:moveTo>
                <a:quadBezTo>
                  <a:pt x="3410" y="1427"/>
                  <a:pt x="3410" y="1427"/>
                </a:quadBezTo>
                <a:quadBezTo>
                  <a:pt x="3410" y="1427"/>
                  <a:pt x="3410" y="1427"/>
                </a:quadBezTo>
                <a:quadBezTo>
                  <a:pt x="3365" y="1427"/>
                  <a:pt x="3365" y="1427"/>
                </a:quadBezTo>
                <a:close/>
                <a:moveTo>
                  <a:pt x="3433" y="1427"/>
                </a:moveTo>
                <a:quadBezTo>
                  <a:pt x="3477" y="1427"/>
                  <a:pt x="3477" y="1427"/>
                </a:quadBezTo>
                <a:quadBezTo>
                  <a:pt x="3477" y="1427"/>
                  <a:pt x="3477" y="1427"/>
                </a:quadBezTo>
                <a:quadBezTo>
                  <a:pt x="3433" y="1427"/>
                  <a:pt x="3433" y="1427"/>
                </a:quadBezTo>
                <a:close/>
                <a:moveTo>
                  <a:pt x="3500" y="1427"/>
                </a:moveTo>
                <a:quadBezTo>
                  <a:pt x="3550" y="1427"/>
                  <a:pt x="3550" y="1427"/>
                </a:quadBezTo>
                <a:quadBezTo>
                  <a:pt x="3550" y="1427"/>
                  <a:pt x="3550" y="1427"/>
                </a:quadBezTo>
                <a:quadBezTo>
                  <a:pt x="3500" y="1427"/>
                  <a:pt x="3500" y="1427"/>
                </a:quadBezTo>
                <a:close/>
                <a:moveTo>
                  <a:pt x="3573" y="1427"/>
                </a:moveTo>
                <a:quadBezTo>
                  <a:pt x="3618" y="1427"/>
                  <a:pt x="3618" y="1427"/>
                </a:quadBezTo>
                <a:quadBezTo>
                  <a:pt x="3618" y="1427"/>
                  <a:pt x="3618" y="1427"/>
                </a:quadBezTo>
                <a:quadBezTo>
                  <a:pt x="3573" y="1427"/>
                  <a:pt x="3573" y="1427"/>
                </a:quadBezTo>
                <a:close/>
                <a:moveTo>
                  <a:pt x="3641" y="1427"/>
                </a:moveTo>
                <a:quadBezTo>
                  <a:pt x="3685" y="1427"/>
                  <a:pt x="3685" y="1427"/>
                </a:quadBezTo>
                <a:quadBezTo>
                  <a:pt x="3685" y="1427"/>
                  <a:pt x="3685" y="1427"/>
                </a:quadBezTo>
                <a:quadBezTo>
                  <a:pt x="3641" y="1427"/>
                  <a:pt x="3641" y="1427"/>
                </a:quadBezTo>
                <a:close/>
                <a:moveTo>
                  <a:pt x="3708" y="1427"/>
                </a:moveTo>
                <a:quadBezTo>
                  <a:pt x="3758" y="1427"/>
                  <a:pt x="3758" y="1427"/>
                </a:quadBezTo>
                <a:quadBezTo>
                  <a:pt x="3758" y="1427"/>
                  <a:pt x="3758" y="1427"/>
                </a:quadBezTo>
                <a:quadBezTo>
                  <a:pt x="3708" y="1427"/>
                  <a:pt x="3708" y="1427"/>
                </a:quadBezTo>
                <a:close/>
                <a:moveTo>
                  <a:pt x="3781" y="1427"/>
                </a:moveTo>
                <a:quadBezTo>
                  <a:pt x="3826" y="1427"/>
                  <a:pt x="3826" y="1427"/>
                </a:quadBezTo>
                <a:quadBezTo>
                  <a:pt x="3826" y="1427"/>
                  <a:pt x="3826" y="1427"/>
                </a:quadBezTo>
                <a:quadBezTo>
                  <a:pt x="3781" y="1427"/>
                  <a:pt x="3781" y="1427"/>
                </a:quadBezTo>
                <a:close/>
                <a:moveTo>
                  <a:pt x="3849" y="1427"/>
                </a:moveTo>
                <a:quadBezTo>
                  <a:pt x="3893" y="1427"/>
                  <a:pt x="3893" y="1427"/>
                </a:quadBezTo>
                <a:quadBezTo>
                  <a:pt x="3893" y="1427"/>
                  <a:pt x="3893" y="1427"/>
                </a:quadBezTo>
                <a:quadBezTo>
                  <a:pt x="3849" y="1427"/>
                  <a:pt x="3849" y="1427"/>
                </a:quadBezTo>
                <a:close/>
                <a:moveTo>
                  <a:pt x="3916" y="1427"/>
                </a:moveTo>
                <a:quadBezTo>
                  <a:pt x="3966" y="1427"/>
                  <a:pt x="3966" y="1427"/>
                </a:quadBezTo>
                <a:quadBezTo>
                  <a:pt x="3966" y="1427"/>
                  <a:pt x="3966" y="1427"/>
                </a:quadBezTo>
                <a:quadBezTo>
                  <a:pt x="3916" y="1427"/>
                  <a:pt x="3916" y="1427"/>
                </a:quadBezTo>
                <a:close/>
                <a:moveTo>
                  <a:pt x="3989" y="1427"/>
                </a:moveTo>
                <a:quadBezTo>
                  <a:pt x="4034" y="1427"/>
                  <a:pt x="4034" y="1427"/>
                </a:quadBezTo>
                <a:quadBezTo>
                  <a:pt x="4034" y="1427"/>
                  <a:pt x="4034" y="1427"/>
                </a:quadBezTo>
                <a:quadBezTo>
                  <a:pt x="3989" y="1427"/>
                  <a:pt x="3989" y="1427"/>
                </a:quadBezTo>
                <a:close/>
                <a:moveTo>
                  <a:pt x="4057" y="1427"/>
                </a:moveTo>
                <a:quadBezTo>
                  <a:pt x="4101" y="1427"/>
                  <a:pt x="4101" y="1427"/>
                </a:quadBezTo>
                <a:quadBezTo>
                  <a:pt x="4101" y="1427"/>
                  <a:pt x="4101" y="1427"/>
                </a:quadBezTo>
                <a:quadBezTo>
                  <a:pt x="4057" y="1427"/>
                  <a:pt x="4057" y="1427"/>
                </a:quadBezTo>
                <a:close/>
                <a:moveTo>
                  <a:pt x="4124" y="1427"/>
                </a:moveTo>
                <a:quadBezTo>
                  <a:pt x="4174" y="1427"/>
                  <a:pt x="4174" y="1427"/>
                </a:quadBezTo>
                <a:quadBezTo>
                  <a:pt x="4174" y="1427"/>
                  <a:pt x="4174" y="1427"/>
                </a:quadBezTo>
                <a:quadBezTo>
                  <a:pt x="4124" y="1427"/>
                  <a:pt x="4124" y="1427"/>
                </a:quadBezTo>
                <a:close/>
                <a:moveTo>
                  <a:pt x="4197" y="1427"/>
                </a:moveTo>
                <a:quadBezTo>
                  <a:pt x="4242" y="1427"/>
                  <a:pt x="4242" y="1427"/>
                </a:quadBezTo>
                <a:quadBezTo>
                  <a:pt x="4242" y="1427"/>
                  <a:pt x="4242" y="1427"/>
                </a:quadBezTo>
                <a:quadBezTo>
                  <a:pt x="4197" y="1427"/>
                  <a:pt x="4197" y="1427"/>
                </a:quadBezTo>
                <a:close/>
                <a:moveTo>
                  <a:pt x="4265" y="1427"/>
                </a:moveTo>
                <a:quadBezTo>
                  <a:pt x="4309" y="1427"/>
                  <a:pt x="4309" y="1427"/>
                </a:quadBezTo>
                <a:quadBezTo>
                  <a:pt x="4309" y="1427"/>
                  <a:pt x="4309" y="1427"/>
                </a:quadBezTo>
                <a:quadBezTo>
                  <a:pt x="4265" y="1427"/>
                  <a:pt x="4265" y="1427"/>
                </a:quadBezTo>
                <a:close/>
                <a:moveTo>
                  <a:pt x="4332" y="1427"/>
                </a:moveTo>
                <a:quadBezTo>
                  <a:pt x="4382" y="1427"/>
                  <a:pt x="4382" y="1427"/>
                </a:quadBezTo>
                <a:quadBezTo>
                  <a:pt x="4382" y="1427"/>
                  <a:pt x="4382" y="1427"/>
                </a:quadBezTo>
                <a:quadBezTo>
                  <a:pt x="4332" y="1427"/>
                  <a:pt x="4332" y="1427"/>
                </a:quadBezTo>
                <a:close/>
                <a:moveTo>
                  <a:pt x="4405" y="1427"/>
                </a:moveTo>
                <a:quadBezTo>
                  <a:pt x="4450" y="1427"/>
                  <a:pt x="4450" y="1427"/>
                </a:quadBezTo>
                <a:quadBezTo>
                  <a:pt x="4450" y="1427"/>
                  <a:pt x="4450" y="1427"/>
                </a:quadBezTo>
                <a:quadBezTo>
                  <a:pt x="4405" y="1427"/>
                  <a:pt x="4405" y="1427"/>
                </a:quadBezTo>
                <a:close/>
                <a:moveTo>
                  <a:pt x="4473" y="1427"/>
                </a:moveTo>
                <a:quadBezTo>
                  <a:pt x="4517" y="1427"/>
                  <a:pt x="4517" y="1427"/>
                </a:quadBezTo>
                <a:quadBezTo>
                  <a:pt x="4517" y="1427"/>
                  <a:pt x="4517" y="1427"/>
                </a:quadBezTo>
                <a:quadBezTo>
                  <a:pt x="4473" y="1427"/>
                  <a:pt x="4473" y="1427"/>
                </a:quadBezTo>
                <a:close/>
                <a:moveTo>
                  <a:pt x="4540" y="1427"/>
                </a:moveTo>
                <a:quadBezTo>
                  <a:pt x="4590" y="1427"/>
                  <a:pt x="4590" y="1427"/>
                </a:quadBezTo>
                <a:quadBezTo>
                  <a:pt x="4590" y="1427"/>
                  <a:pt x="4590" y="1427"/>
                </a:quadBezTo>
                <a:quadBezTo>
                  <a:pt x="4540" y="1427"/>
                  <a:pt x="4540" y="1427"/>
                </a:quadBezTo>
                <a:close/>
                <a:moveTo>
                  <a:pt x="4613" y="1427"/>
                </a:moveTo>
                <a:quadBezTo>
                  <a:pt x="4658" y="1427"/>
                  <a:pt x="4658" y="1427"/>
                </a:quadBezTo>
                <a:quadBezTo>
                  <a:pt x="4658" y="1427"/>
                  <a:pt x="4658" y="1427"/>
                </a:quadBezTo>
                <a:quadBezTo>
                  <a:pt x="4613" y="1427"/>
                  <a:pt x="4613" y="1427"/>
                </a:quadBezTo>
                <a:close/>
                <a:moveTo>
                  <a:pt x="4681" y="1427"/>
                </a:moveTo>
                <a:quadBezTo>
                  <a:pt x="4725" y="1427"/>
                  <a:pt x="4725" y="1427"/>
                </a:quadBezTo>
                <a:quadBezTo>
                  <a:pt x="4725" y="1427"/>
                  <a:pt x="4725" y="1427"/>
                </a:quadBezTo>
                <a:quadBezTo>
                  <a:pt x="4681" y="1427"/>
                  <a:pt x="4681" y="1427"/>
                </a:quadBezTo>
                <a:close/>
                <a:moveTo>
                  <a:pt x="4388" y="1212"/>
                </a:moveTo>
                <a:quadBezTo>
                  <a:pt x="4388" y="806"/>
                  <a:pt x="4388" y="806"/>
                </a:quadBezTo>
                <a:cubicBezTo>
                  <a:pt x="4423" y="782"/>
                  <a:pt x="4456" y="756"/>
                  <a:pt x="4487" y="729"/>
                </a:cubicBezTo>
                <a:quadBezTo>
                  <a:pt x="4487" y="1212"/>
                  <a:pt x="4487" y="1212"/>
                </a:quadBezTo>
                <a:lnTo>
                  <a:pt x="4388" y="1212"/>
                </a:lnTo>
                <a:close/>
                <a:moveTo>
                  <a:pt x="4367" y="1212"/>
                </a:moveTo>
                <a:quadBezTo>
                  <a:pt x="4269" y="1212"/>
                  <a:pt x="4269" y="1212"/>
                </a:quadBezTo>
                <a:quadBezTo>
                  <a:pt x="4269" y="881"/>
                  <a:pt x="4269" y="881"/>
                </a:quadBezTo>
                <a:cubicBezTo>
                  <a:pt x="4303" y="863"/>
                  <a:pt x="4336" y="843"/>
                  <a:pt x="4367" y="821"/>
                </a:cubicBezTo>
                <a:lnTo>
                  <a:pt x="4367" y="1212"/>
                </a:lnTo>
                <a:close/>
                <a:moveTo>
                  <a:pt x="4029" y="1212"/>
                </a:moveTo>
                <a:quadBezTo>
                  <a:pt x="4029" y="986"/>
                  <a:pt x="4029" y="986"/>
                </a:quadBezTo>
                <a:cubicBezTo>
                  <a:pt x="4063" y="975"/>
                  <a:pt x="4095" y="963"/>
                  <a:pt x="4127" y="949"/>
                </a:cubicBezTo>
                <a:quadBezTo>
                  <a:pt x="4127" y="1212"/>
                  <a:pt x="4127" y="1212"/>
                </a:quadBezTo>
                <a:lnTo>
                  <a:pt x="4029" y="1212"/>
                </a:lnTo>
                <a:close/>
                <a:moveTo>
                  <a:pt x="4008" y="1212"/>
                </a:moveTo>
                <a:quadBezTo>
                  <a:pt x="3909" y="1212"/>
                  <a:pt x="3909" y="1212"/>
                </a:quadBezTo>
                <a:quadBezTo>
                  <a:pt x="3909" y="1022"/>
                  <a:pt x="3909" y="1022"/>
                </a:quadBezTo>
                <a:cubicBezTo>
                  <a:pt x="3943" y="1013"/>
                  <a:pt x="3975" y="1004"/>
                  <a:pt x="4008" y="993"/>
                </a:cubicBezTo>
                <a:lnTo>
                  <a:pt x="4008" y="1212"/>
                </a:lnTo>
                <a:close/>
                <a:moveTo>
                  <a:pt x="3888" y="1212"/>
                </a:moveTo>
                <a:quadBezTo>
                  <a:pt x="3789" y="1212"/>
                  <a:pt x="3789" y="1212"/>
                </a:quadBezTo>
                <a:quadBezTo>
                  <a:pt x="3789" y="1049"/>
                  <a:pt x="3789" y="1049"/>
                </a:quadBezTo>
                <a:cubicBezTo>
                  <a:pt x="3823" y="1043"/>
                  <a:pt x="3856" y="1036"/>
                  <a:pt x="3888" y="1028"/>
                </a:cubicBezTo>
                <a:lnTo>
                  <a:pt x="3888" y="1212"/>
                </a:lnTo>
                <a:close/>
                <a:moveTo>
                  <a:pt x="3768" y="1212"/>
                </a:moveTo>
                <a:quadBezTo>
                  <a:pt x="3669" y="1212"/>
                  <a:pt x="3669" y="1212"/>
                </a:quadBezTo>
                <a:quadBezTo>
                  <a:pt x="3669" y="1069"/>
                  <a:pt x="3669" y="1069"/>
                </a:quadBezTo>
                <a:cubicBezTo>
                  <a:pt x="3703" y="1064"/>
                  <a:pt x="3736" y="1059"/>
                  <a:pt x="3768" y="1053"/>
                </a:cubicBezTo>
                <a:lnTo>
                  <a:pt x="3768" y="1212"/>
                </a:lnTo>
                <a:close/>
                <a:moveTo>
                  <a:pt x="3648" y="1212"/>
                </a:moveTo>
                <a:quadBezTo>
                  <a:pt x="3549" y="1212"/>
                  <a:pt x="3549" y="1212"/>
                </a:quadBezTo>
                <a:quadBezTo>
                  <a:pt x="3549" y="1082"/>
                  <a:pt x="3549" y="1082"/>
                </a:quadBezTo>
                <a:cubicBezTo>
                  <a:pt x="3583" y="1079"/>
                  <a:pt x="3616" y="1075"/>
                  <a:pt x="3648" y="1071"/>
                </a:cubicBezTo>
                <a:lnTo>
                  <a:pt x="3648" y="1212"/>
                </a:lnTo>
                <a:close/>
                <a:moveTo>
                  <a:pt x="3528" y="1212"/>
                </a:moveTo>
                <a:quadBezTo>
                  <a:pt x="3430" y="1212"/>
                  <a:pt x="3430" y="1212"/>
                </a:quadBezTo>
                <a:quadBezTo>
                  <a:pt x="3430" y="1089"/>
                  <a:pt x="3430" y="1089"/>
                </a:quadBezTo>
                <a:cubicBezTo>
                  <a:pt x="3463" y="1088"/>
                  <a:pt x="3496" y="1086"/>
                  <a:pt x="3528" y="1083"/>
                </a:cubicBezTo>
                <a:lnTo>
                  <a:pt x="3528" y="1212"/>
                </a:lnTo>
                <a:close/>
                <a:moveTo>
                  <a:pt x="3106" y="1212"/>
                </a:moveTo>
                <a:quadBezTo>
                  <a:pt x="3106" y="1083"/>
                  <a:pt x="3106" y="1083"/>
                </a:quadBezTo>
                <a:cubicBezTo>
                  <a:pt x="3139" y="1086"/>
                  <a:pt x="3172" y="1088"/>
                  <a:pt x="3205" y="1089"/>
                </a:cubicBezTo>
                <a:quadBezTo>
                  <a:pt x="3205" y="1212"/>
                  <a:pt x="3205" y="1212"/>
                </a:quadBezTo>
                <a:lnTo>
                  <a:pt x="3106" y="1212"/>
                </a:lnTo>
                <a:close/>
                <a:moveTo>
                  <a:pt x="3085" y="1212"/>
                </a:moveTo>
                <a:quadBezTo>
                  <a:pt x="2986" y="1212"/>
                  <a:pt x="2986" y="1212"/>
                </a:quadBezTo>
                <a:quadBezTo>
                  <a:pt x="2986" y="1071"/>
                  <a:pt x="2986" y="1071"/>
                </a:quadBezTo>
                <a:cubicBezTo>
                  <a:pt x="3019" y="1075"/>
                  <a:pt x="3052" y="1079"/>
                  <a:pt x="3085" y="1082"/>
                </a:cubicBezTo>
                <a:lnTo>
                  <a:pt x="3085" y="1212"/>
                </a:lnTo>
                <a:close/>
                <a:moveTo>
                  <a:pt x="2965" y="1212"/>
                </a:moveTo>
                <a:quadBezTo>
                  <a:pt x="2867" y="1212"/>
                  <a:pt x="2867" y="1212"/>
                </a:quadBezTo>
                <a:quadBezTo>
                  <a:pt x="2867" y="1053"/>
                  <a:pt x="2867" y="1053"/>
                </a:quadBezTo>
                <a:cubicBezTo>
                  <a:pt x="2899" y="1059"/>
                  <a:pt x="2932" y="1064"/>
                  <a:pt x="2965" y="1069"/>
                </a:cubicBezTo>
                <a:lnTo>
                  <a:pt x="2965" y="1212"/>
                </a:lnTo>
                <a:close/>
                <a:moveTo>
                  <a:pt x="2845" y="1212"/>
                </a:moveTo>
                <a:quadBezTo>
                  <a:pt x="2747" y="1212"/>
                  <a:pt x="2747" y="1212"/>
                </a:quadBezTo>
                <a:quadBezTo>
                  <a:pt x="2747" y="1028"/>
                  <a:pt x="2747" y="1028"/>
                </a:quadBezTo>
                <a:cubicBezTo>
                  <a:pt x="2779" y="1036"/>
                  <a:pt x="2812" y="1043"/>
                  <a:pt x="2845" y="1049"/>
                </a:cubicBezTo>
                <a:lnTo>
                  <a:pt x="2845" y="1212"/>
                </a:lnTo>
                <a:close/>
                <a:moveTo>
                  <a:pt x="2725" y="1212"/>
                </a:moveTo>
                <a:quadBezTo>
                  <a:pt x="2627" y="1212"/>
                  <a:pt x="2627" y="1212"/>
                </a:quadBezTo>
                <a:quadBezTo>
                  <a:pt x="2627" y="993"/>
                  <a:pt x="2627" y="993"/>
                </a:quadBezTo>
                <a:cubicBezTo>
                  <a:pt x="2659" y="1004"/>
                  <a:pt x="2692" y="1013"/>
                  <a:pt x="2725" y="1022"/>
                </a:cubicBezTo>
                <a:lnTo>
                  <a:pt x="2725" y="1212"/>
                </a:lnTo>
                <a:close/>
                <a:moveTo>
                  <a:pt x="2606" y="1212"/>
                </a:moveTo>
                <a:quadBezTo>
                  <a:pt x="2507" y="1212"/>
                  <a:pt x="2507" y="1212"/>
                </a:quadBezTo>
                <a:quadBezTo>
                  <a:pt x="2507" y="949"/>
                  <a:pt x="2507" y="949"/>
                </a:quadBezTo>
                <a:cubicBezTo>
                  <a:pt x="2539" y="963"/>
                  <a:pt x="2572" y="975"/>
                  <a:pt x="2606" y="986"/>
                </a:cubicBezTo>
                <a:lnTo>
                  <a:pt x="2606" y="1212"/>
                </a:lnTo>
                <a:close/>
                <a:moveTo>
                  <a:pt x="2267" y="1212"/>
                </a:moveTo>
                <a:quadBezTo>
                  <a:pt x="2267" y="821"/>
                  <a:pt x="2267" y="821"/>
                </a:quadBezTo>
                <a:cubicBezTo>
                  <a:pt x="2299" y="843"/>
                  <a:pt x="2332" y="863"/>
                  <a:pt x="2366" y="881"/>
                </a:cubicBezTo>
                <a:quadBezTo>
                  <a:pt x="2366" y="1212"/>
                  <a:pt x="2366" y="1212"/>
                </a:quadBezTo>
                <a:lnTo>
                  <a:pt x="2267" y="1212"/>
                </a:lnTo>
                <a:close/>
                <a:moveTo>
                  <a:pt x="2246" y="1212"/>
                </a:moveTo>
                <a:quadBezTo>
                  <a:pt x="2147" y="1212"/>
                  <a:pt x="2147" y="1212"/>
                </a:quadBezTo>
                <a:quadBezTo>
                  <a:pt x="2147" y="729"/>
                  <a:pt x="2147" y="729"/>
                </a:quadBezTo>
                <a:cubicBezTo>
                  <a:pt x="2179" y="756"/>
                  <a:pt x="2212" y="782"/>
                  <a:pt x="2246" y="806"/>
                </a:cubicBezTo>
                <a:lnTo>
                  <a:pt x="2246" y="1212"/>
                </a:lnTo>
                <a:close/>
                <a:moveTo>
                  <a:pt x="1886" y="1212"/>
                </a:moveTo>
                <a:quadBezTo>
                  <a:pt x="1877" y="1212"/>
                  <a:pt x="1877" y="1212"/>
                </a:quadBezTo>
                <a:quadBezTo>
                  <a:pt x="1877" y="1192"/>
                  <a:pt x="1877" y="1192"/>
                </a:quadBezTo>
                <a:quadBezTo>
                  <a:pt x="1886" y="1192"/>
                  <a:pt x="1886" y="1192"/>
                </a:quadBezTo>
                <a:lnTo>
                  <a:pt x="1886" y="1212"/>
                </a:lnTo>
                <a:close/>
                <a:moveTo>
                  <a:pt x="1865" y="1427"/>
                </a:moveTo>
                <a:quadBezTo>
                  <a:pt x="1886" y="1427"/>
                  <a:pt x="1886" y="1427"/>
                </a:quadBezTo>
                <a:quadBezTo>
                  <a:pt x="1886" y="1427"/>
                  <a:pt x="1886" y="1427"/>
                </a:quadBezTo>
                <a:quadBezTo>
                  <a:pt x="1865" y="1427"/>
                  <a:pt x="1865" y="1427"/>
                </a:quadBezTo>
                <a:close/>
                <a:moveTo>
                  <a:pt x="4748" y="1427"/>
                </a:moveTo>
                <a:quadBezTo>
                  <a:pt x="4770" y="1427"/>
                  <a:pt x="4770" y="1427"/>
                </a:quadBezTo>
                <a:quadBezTo>
                  <a:pt x="4770" y="1427"/>
                  <a:pt x="4770" y="1427"/>
                </a:quadBezTo>
                <a:quadBezTo>
                  <a:pt x="4748" y="1427"/>
                  <a:pt x="4748" y="1427"/>
                </a:quadBezTo>
                <a:close/>
                <a:moveTo>
                  <a:pt x="5316" y="1212"/>
                </a:moveTo>
                <a:quadBezTo>
                  <a:pt x="5217" y="1212"/>
                  <a:pt x="5217" y="1212"/>
                </a:quadBezTo>
                <a:quadBezTo>
                  <a:pt x="5217" y="916"/>
                  <a:pt x="5217" y="916"/>
                </a:quadBezTo>
                <a:cubicBezTo>
                  <a:pt x="5249" y="945"/>
                  <a:pt x="5281" y="973"/>
                  <a:pt x="5316" y="998"/>
                </a:cubicBezTo>
                <a:quadBezTo>
                  <a:pt x="5316" y="999"/>
                  <a:pt x="5316" y="999"/>
                </a:quadBezTo>
                <a:lnTo>
                  <a:pt x="5316" y="1212"/>
                </a:lnTo>
                <a:close/>
                <a:moveTo>
                  <a:pt x="4942" y="1427"/>
                </a:moveTo>
                <a:quadBezTo>
                  <a:pt x="4987" y="1427"/>
                  <a:pt x="4987" y="1427"/>
                </a:quadBezTo>
                <a:quadBezTo>
                  <a:pt x="4987" y="1427"/>
                  <a:pt x="4987" y="1427"/>
                </a:quadBezTo>
                <a:quadBezTo>
                  <a:pt x="4942" y="1427"/>
                  <a:pt x="4942" y="1427"/>
                </a:quadBezTo>
                <a:close/>
                <a:moveTo>
                  <a:pt x="5010" y="1427"/>
                </a:moveTo>
                <a:quadBezTo>
                  <a:pt x="5054" y="1427"/>
                  <a:pt x="5054" y="1427"/>
                </a:quadBezTo>
                <a:quadBezTo>
                  <a:pt x="5054" y="1427"/>
                  <a:pt x="5054" y="1427"/>
                </a:quadBezTo>
                <a:quadBezTo>
                  <a:pt x="5010" y="1427"/>
                  <a:pt x="5010" y="1427"/>
                </a:quadBezTo>
                <a:close/>
                <a:moveTo>
                  <a:pt x="5077" y="1427"/>
                </a:moveTo>
                <a:quadBezTo>
                  <a:pt x="5127" y="1427"/>
                  <a:pt x="5127" y="1427"/>
                </a:quadBezTo>
                <a:quadBezTo>
                  <a:pt x="5127" y="1427"/>
                  <a:pt x="5127" y="1427"/>
                </a:quadBezTo>
                <a:quadBezTo>
                  <a:pt x="5077" y="1427"/>
                  <a:pt x="5077" y="1427"/>
                </a:quadBezTo>
                <a:close/>
                <a:moveTo>
                  <a:pt x="5150" y="1427"/>
                </a:moveTo>
                <a:quadBezTo>
                  <a:pt x="5195" y="1427"/>
                  <a:pt x="5195" y="1427"/>
                </a:quadBezTo>
                <a:quadBezTo>
                  <a:pt x="5195" y="1427"/>
                  <a:pt x="5195" y="1427"/>
                </a:quadBezTo>
                <a:quadBezTo>
                  <a:pt x="5150" y="1427"/>
                  <a:pt x="5150" y="1427"/>
                </a:quadBezTo>
                <a:close/>
                <a:moveTo>
                  <a:pt x="5218" y="1427"/>
                </a:moveTo>
                <a:quadBezTo>
                  <a:pt x="5262" y="1427"/>
                  <a:pt x="5262" y="1427"/>
                </a:quadBezTo>
                <a:quadBezTo>
                  <a:pt x="5262" y="1427"/>
                  <a:pt x="5262" y="1427"/>
                </a:quadBezTo>
                <a:quadBezTo>
                  <a:pt x="5218" y="1427"/>
                  <a:pt x="5218" y="1427"/>
                </a:quadBezTo>
                <a:close/>
                <a:moveTo>
                  <a:pt x="5285" y="1427"/>
                </a:moveTo>
                <a:quadBezTo>
                  <a:pt x="5335" y="1427"/>
                  <a:pt x="5335" y="1427"/>
                </a:quadBezTo>
                <a:quadBezTo>
                  <a:pt x="5335" y="1427"/>
                  <a:pt x="5335" y="1427"/>
                </a:quadBezTo>
                <a:quadBezTo>
                  <a:pt x="5285" y="1427"/>
                  <a:pt x="5285" y="1427"/>
                </a:quadBezTo>
                <a:close/>
                <a:moveTo>
                  <a:pt x="5358" y="1427"/>
                </a:moveTo>
                <a:quadBezTo>
                  <a:pt x="5403" y="1427"/>
                  <a:pt x="5403" y="1427"/>
                </a:quadBezTo>
                <a:quadBezTo>
                  <a:pt x="5403" y="1427"/>
                  <a:pt x="5403" y="1427"/>
                </a:quadBezTo>
                <a:quadBezTo>
                  <a:pt x="5358" y="1427"/>
                  <a:pt x="5358" y="1427"/>
                </a:quadBezTo>
                <a:close/>
                <a:moveTo>
                  <a:pt x="5426" y="1427"/>
                </a:moveTo>
                <a:quadBezTo>
                  <a:pt x="5470" y="1427"/>
                  <a:pt x="5470" y="1427"/>
                </a:quadBezTo>
                <a:quadBezTo>
                  <a:pt x="5470" y="1427"/>
                  <a:pt x="5470" y="1427"/>
                </a:quadBezTo>
                <a:quadBezTo>
                  <a:pt x="5426" y="1427"/>
                  <a:pt x="5426" y="1427"/>
                </a:quadBezTo>
                <a:close/>
                <a:moveTo>
                  <a:pt x="5493" y="1427"/>
                </a:moveTo>
                <a:quadBezTo>
                  <a:pt x="5543" y="1427"/>
                  <a:pt x="5543" y="1427"/>
                </a:quadBezTo>
                <a:quadBezTo>
                  <a:pt x="5543" y="1427"/>
                  <a:pt x="5543" y="1427"/>
                </a:quadBezTo>
                <a:quadBezTo>
                  <a:pt x="5493" y="1427"/>
                  <a:pt x="5493" y="1427"/>
                </a:quadBezTo>
                <a:close/>
                <a:moveTo>
                  <a:pt x="5566" y="1427"/>
                </a:moveTo>
                <a:quadBezTo>
                  <a:pt x="5611" y="1427"/>
                  <a:pt x="5611" y="1427"/>
                </a:quadBezTo>
                <a:quadBezTo>
                  <a:pt x="5611" y="1427"/>
                  <a:pt x="5611" y="1427"/>
                </a:quadBezTo>
                <a:quadBezTo>
                  <a:pt x="5566" y="1427"/>
                  <a:pt x="5566" y="1427"/>
                </a:quadBezTo>
                <a:close/>
                <a:moveTo>
                  <a:pt x="5634" y="1427"/>
                </a:moveTo>
                <a:quadBezTo>
                  <a:pt x="5678" y="1427"/>
                  <a:pt x="5678" y="1427"/>
                </a:quadBezTo>
                <a:quadBezTo>
                  <a:pt x="5678" y="1427"/>
                  <a:pt x="5678" y="1427"/>
                </a:quadBezTo>
                <a:quadBezTo>
                  <a:pt x="5634" y="1427"/>
                  <a:pt x="5634" y="1427"/>
                </a:quadBezTo>
                <a:close/>
                <a:moveTo>
                  <a:pt x="5701" y="1427"/>
                </a:moveTo>
                <a:quadBezTo>
                  <a:pt x="5751" y="1427"/>
                  <a:pt x="5751" y="1427"/>
                </a:quadBezTo>
                <a:quadBezTo>
                  <a:pt x="5751" y="1427"/>
                  <a:pt x="5751" y="1427"/>
                </a:quadBezTo>
                <a:quadBezTo>
                  <a:pt x="5701" y="1427"/>
                  <a:pt x="5701" y="1427"/>
                </a:quadBezTo>
                <a:close/>
                <a:moveTo>
                  <a:pt x="5774" y="1427"/>
                </a:moveTo>
                <a:quadBezTo>
                  <a:pt x="5819" y="1427"/>
                  <a:pt x="5819" y="1427"/>
                </a:quadBezTo>
                <a:quadBezTo>
                  <a:pt x="5819" y="1427"/>
                  <a:pt x="5819" y="1427"/>
                </a:quadBezTo>
                <a:quadBezTo>
                  <a:pt x="5774" y="1427"/>
                  <a:pt x="5774" y="1427"/>
                </a:quadBezTo>
                <a:close/>
                <a:moveTo>
                  <a:pt x="5842" y="1427"/>
                </a:moveTo>
                <a:quadBezTo>
                  <a:pt x="5886" y="1427"/>
                  <a:pt x="5886" y="1427"/>
                </a:quadBezTo>
                <a:quadBezTo>
                  <a:pt x="5886" y="1427"/>
                  <a:pt x="5886" y="1427"/>
                </a:quadBezTo>
                <a:quadBezTo>
                  <a:pt x="5842" y="1427"/>
                  <a:pt x="5842" y="1427"/>
                </a:quadBezTo>
                <a:close/>
                <a:moveTo>
                  <a:pt x="5697" y="1212"/>
                </a:moveTo>
                <a:quadBezTo>
                  <a:pt x="5697" y="1175"/>
                  <a:pt x="5697" y="1175"/>
                </a:quadBezTo>
                <a:cubicBezTo>
                  <a:pt x="5729" y="1183"/>
                  <a:pt x="5762" y="1190"/>
                  <a:pt x="5795" y="1196"/>
                </a:cubicBezTo>
                <a:quadBezTo>
                  <a:pt x="5795" y="1212"/>
                  <a:pt x="5795" y="1212"/>
                </a:quadBezTo>
                <a:lnTo>
                  <a:pt x="5697" y="1212"/>
                </a:lnTo>
                <a:close/>
                <a:moveTo>
                  <a:pt x="5675" y="1212"/>
                </a:moveTo>
                <a:quadBezTo>
                  <a:pt x="5577" y="1212"/>
                  <a:pt x="5577" y="1212"/>
                </a:quadBezTo>
                <a:quadBezTo>
                  <a:pt x="5577" y="1138"/>
                  <a:pt x="5577" y="1138"/>
                </a:quadBezTo>
                <a:cubicBezTo>
                  <a:pt x="5609" y="1150"/>
                  <a:pt x="5642" y="1160"/>
                  <a:pt x="5675" y="1170"/>
                </a:cubicBezTo>
                <a:lnTo>
                  <a:pt x="5675" y="1212"/>
                </a:lnTo>
                <a:close/>
                <a:moveTo>
                  <a:pt x="5555" y="1212"/>
                </a:moveTo>
                <a:quadBezTo>
                  <a:pt x="5457" y="1212"/>
                  <a:pt x="5457" y="1212"/>
                </a:quadBezTo>
                <a:quadBezTo>
                  <a:pt x="5457" y="1086"/>
                  <a:pt x="5457" y="1086"/>
                </a:quadBezTo>
                <a:cubicBezTo>
                  <a:pt x="5489" y="1102"/>
                  <a:pt x="5522" y="1117"/>
                  <a:pt x="5555" y="1130"/>
                </a:cubicBezTo>
                <a:lnTo>
                  <a:pt x="5555" y="1212"/>
                </a:lnTo>
                <a:close/>
                <a:moveTo>
                  <a:pt x="5196" y="1212"/>
                </a:moveTo>
                <a:quadBezTo>
                  <a:pt x="5097" y="1212"/>
                  <a:pt x="5097" y="1212"/>
                </a:quadBezTo>
                <a:quadBezTo>
                  <a:pt x="5097" y="782"/>
                  <a:pt x="5097" y="782"/>
                </a:quadBezTo>
                <a:cubicBezTo>
                  <a:pt x="5128" y="822"/>
                  <a:pt x="5161" y="860"/>
                  <a:pt x="5196" y="895"/>
                </a:cubicBezTo>
                <a:lnTo>
                  <a:pt x="5196" y="1212"/>
                </a:lnTo>
                <a:close/>
                <a:moveTo>
                  <a:pt x="4902" y="1427"/>
                </a:moveTo>
                <a:quadBezTo>
                  <a:pt x="4919" y="1427"/>
                  <a:pt x="4919" y="1427"/>
                </a:quadBezTo>
                <a:quadBezTo>
                  <a:pt x="4919" y="1427"/>
                  <a:pt x="4919" y="1427"/>
                </a:quadBezTo>
                <a:quadBezTo>
                  <a:pt x="4902" y="1427"/>
                  <a:pt x="4902" y="1427"/>
                </a:quadBezTo>
                <a:close/>
                <a:moveTo>
                  <a:pt x="5909" y="1427"/>
                </a:moveTo>
                <a:quadBezTo>
                  <a:pt x="5931" y="1427"/>
                  <a:pt x="5931" y="1427"/>
                </a:quadBezTo>
                <a:quadBezTo>
                  <a:pt x="5931" y="1427"/>
                  <a:pt x="5931" y="1427"/>
                </a:quadBezTo>
                <a:quadBezTo>
                  <a:pt x="5909" y="1427"/>
                  <a:pt x="5909" y="1427"/>
                </a:quadBezTo>
                <a:close/>
                <a:moveTo>
                  <a:pt x="6160" y="1427"/>
                </a:moveTo>
                <a:quadBezTo>
                  <a:pt x="6174" y="1427"/>
                  <a:pt x="6174" y="1427"/>
                </a:quadBezTo>
                <a:quadBezTo>
                  <a:pt x="6174" y="1427"/>
                  <a:pt x="6174" y="1427"/>
                </a:quadBezTo>
                <a:quadBezTo>
                  <a:pt x="6160" y="1427"/>
                  <a:pt x="6160" y="1427"/>
                </a:quadBezTo>
                <a:close/>
                <a:moveTo>
                  <a:pt x="6197" y="1427"/>
                </a:moveTo>
                <a:quadBezTo>
                  <a:pt x="6247" y="1427"/>
                  <a:pt x="6247" y="1427"/>
                </a:quadBezTo>
                <a:quadBezTo>
                  <a:pt x="6247" y="1427"/>
                  <a:pt x="6247" y="1427"/>
                </a:quadBezTo>
                <a:quadBezTo>
                  <a:pt x="6197" y="1427"/>
                  <a:pt x="6197" y="1427"/>
                </a:quadBezTo>
                <a:close/>
                <a:moveTo>
                  <a:pt x="6270" y="1427"/>
                </a:moveTo>
                <a:quadBezTo>
                  <a:pt x="6315" y="1427"/>
                  <a:pt x="6315" y="1427"/>
                </a:quadBezTo>
                <a:quadBezTo>
                  <a:pt x="6315" y="1427"/>
                  <a:pt x="6315" y="1427"/>
                </a:quadBezTo>
                <a:quadBezTo>
                  <a:pt x="6270" y="1427"/>
                  <a:pt x="6270" y="1427"/>
                </a:quadBezTo>
                <a:close/>
                <a:moveTo>
                  <a:pt x="6338" y="1427"/>
                </a:moveTo>
                <a:quadBezTo>
                  <a:pt x="6382" y="1427"/>
                  <a:pt x="6382" y="1427"/>
                </a:quadBezTo>
                <a:quadBezTo>
                  <a:pt x="6382" y="1427"/>
                  <a:pt x="6382" y="1427"/>
                </a:quadBezTo>
                <a:quadBezTo>
                  <a:pt x="6338" y="1427"/>
                  <a:pt x="6338" y="1427"/>
                </a:quadBezTo>
                <a:close/>
                <a:moveTo>
                  <a:pt x="6405" y="1427"/>
                </a:moveTo>
                <a:quadBezTo>
                  <a:pt x="6455" y="1427"/>
                  <a:pt x="6455" y="1427"/>
                </a:quadBezTo>
                <a:quadBezTo>
                  <a:pt x="6455" y="1427"/>
                  <a:pt x="6455" y="1427"/>
                </a:quadBezTo>
                <a:quadBezTo>
                  <a:pt x="6405" y="1427"/>
                  <a:pt x="6405" y="1427"/>
                </a:quadBezTo>
                <a:close/>
                <a:moveTo>
                  <a:pt x="6478" y="1427"/>
                </a:moveTo>
                <a:quadBezTo>
                  <a:pt x="6523" y="1427"/>
                  <a:pt x="6523" y="1427"/>
                </a:quadBezTo>
                <a:quadBezTo>
                  <a:pt x="6523" y="1427"/>
                  <a:pt x="6523" y="1427"/>
                </a:quadBezTo>
                <a:quadBezTo>
                  <a:pt x="6478" y="1427"/>
                  <a:pt x="6478" y="1427"/>
                </a:quadBezTo>
                <a:close/>
                <a:moveTo>
                  <a:pt x="5931" y="1212"/>
                </a:moveTo>
                <a:quadBezTo>
                  <a:pt x="5816" y="1212"/>
                  <a:pt x="5816" y="1212"/>
                </a:quadBezTo>
                <a:quadBezTo>
                  <a:pt x="5816" y="1199"/>
                  <a:pt x="5816" y="1199"/>
                </a:quadBezTo>
                <a:cubicBezTo>
                  <a:pt x="5854" y="1205"/>
                  <a:pt x="5892" y="1209"/>
                  <a:pt x="5931" y="1212"/>
                </a:cubicBezTo>
                <a:close/>
                <a:moveTo>
                  <a:pt x="5436" y="1074"/>
                </a:moveTo>
                <a:quadBezTo>
                  <a:pt x="5436" y="1212"/>
                  <a:pt x="5436" y="1212"/>
                </a:quadBezTo>
                <a:quadBezTo>
                  <a:pt x="5337" y="1212"/>
                  <a:pt x="5337" y="1212"/>
                </a:quadBezTo>
                <a:quadBezTo>
                  <a:pt x="5337" y="1014"/>
                  <a:pt x="5337" y="1014"/>
                </a:quadBezTo>
                <a:cubicBezTo>
                  <a:pt x="5350" y="1022"/>
                  <a:pt x="5363" y="1031"/>
                  <a:pt x="5376" y="1040"/>
                </a:cubicBezTo>
                <a:cubicBezTo>
                  <a:pt x="5396" y="1052"/>
                  <a:pt x="5415" y="1063"/>
                  <a:pt x="5436" y="1074"/>
                </a:cubicBezTo>
                <a:close/>
                <a:moveTo>
                  <a:pt x="5076" y="753"/>
                </a:moveTo>
                <a:quadBezTo>
                  <a:pt x="5076" y="1212"/>
                  <a:pt x="5076" y="1212"/>
                </a:quadBezTo>
                <a:quadBezTo>
                  <a:pt x="4977" y="1212"/>
                  <a:pt x="4977" y="1212"/>
                </a:quadBezTo>
                <a:quadBezTo>
                  <a:pt x="4977" y="589"/>
                  <a:pt x="4977" y="589"/>
                </a:quadBezTo>
                <a:cubicBezTo>
                  <a:pt x="4988" y="610"/>
                  <a:pt x="5000" y="632"/>
                  <a:pt x="5012" y="653"/>
                </a:cubicBezTo>
                <a:cubicBezTo>
                  <a:pt x="5032" y="688"/>
                  <a:pt x="5053" y="721"/>
                  <a:pt x="5076" y="753"/>
                </a:cubicBezTo>
                <a:close/>
                <a:moveTo>
                  <a:pt x="4956" y="545"/>
                </a:moveTo>
                <a:quadBezTo>
                  <a:pt x="4956" y="1212"/>
                  <a:pt x="4956" y="1212"/>
                </a:quadBezTo>
                <a:quadBezTo>
                  <a:pt x="4914" y="1212"/>
                  <a:pt x="4914" y="1212"/>
                </a:quadBezTo>
                <a:quadBezTo>
                  <a:pt x="4914" y="1192"/>
                  <a:pt x="4914" y="1192"/>
                </a:quadBezTo>
                <a:quadBezTo>
                  <a:pt x="4929" y="1192"/>
                  <a:pt x="4929" y="1192"/>
                </a:quadBezTo>
                <a:quadBezTo>
                  <a:pt x="4929" y="1173"/>
                  <a:pt x="4929" y="1173"/>
                </a:quadBezTo>
                <a:quadBezTo>
                  <a:pt x="4886" y="1173"/>
                  <a:pt x="4886" y="1173"/>
                </a:quadBezTo>
                <a:quadBezTo>
                  <a:pt x="4886" y="361"/>
                  <a:pt x="4886" y="361"/>
                </a:quadBezTo>
                <a:cubicBezTo>
                  <a:pt x="4904" y="418"/>
                  <a:pt x="4926" y="480"/>
                  <a:pt x="4956" y="545"/>
                </a:cubicBezTo>
                <a:close/>
                <a:moveTo>
                  <a:pt x="4786" y="1173"/>
                </a:moveTo>
                <a:quadBezTo>
                  <a:pt x="4748" y="1173"/>
                  <a:pt x="4748" y="1173"/>
                </a:quadBezTo>
                <a:quadBezTo>
                  <a:pt x="4748" y="398"/>
                  <a:pt x="4748" y="398"/>
                </a:quadBezTo>
                <a:cubicBezTo>
                  <a:pt x="4763" y="370"/>
                  <a:pt x="4775" y="343"/>
                  <a:pt x="4786" y="318"/>
                </a:cubicBezTo>
                <a:lnTo>
                  <a:pt x="4786" y="1173"/>
                </a:lnTo>
                <a:close/>
                <a:moveTo>
                  <a:pt x="4607" y="608"/>
                </a:moveTo>
                <a:quadBezTo>
                  <a:pt x="4607" y="1212"/>
                  <a:pt x="4607" y="1212"/>
                </a:quadBezTo>
                <a:quadBezTo>
                  <a:pt x="4508" y="1212"/>
                  <a:pt x="4508" y="1212"/>
                </a:quadBezTo>
                <a:quadBezTo>
                  <a:pt x="4508" y="710"/>
                  <a:pt x="4508" y="710"/>
                </a:quadBezTo>
                <a:cubicBezTo>
                  <a:pt x="4543" y="678"/>
                  <a:pt x="4576" y="644"/>
                  <a:pt x="4607" y="608"/>
                </a:cubicBezTo>
                <a:close/>
                <a:moveTo>
                  <a:pt x="4247" y="893"/>
                </a:moveTo>
                <a:quadBezTo>
                  <a:pt x="4247" y="1212"/>
                  <a:pt x="4247" y="1212"/>
                </a:quadBezTo>
                <a:quadBezTo>
                  <a:pt x="4149" y="1212"/>
                  <a:pt x="4149" y="1212"/>
                </a:quadBezTo>
                <a:quadBezTo>
                  <a:pt x="4149" y="940"/>
                  <a:pt x="4149" y="940"/>
                </a:quadBezTo>
                <a:cubicBezTo>
                  <a:pt x="4152" y="939"/>
                  <a:pt x="4155" y="938"/>
                  <a:pt x="4158" y="936"/>
                </a:cubicBezTo>
                <a:cubicBezTo>
                  <a:pt x="4188" y="923"/>
                  <a:pt x="4218" y="908"/>
                  <a:pt x="4247" y="893"/>
                </a:cubicBezTo>
                <a:close/>
                <a:moveTo>
                  <a:pt x="3322" y="1091"/>
                </a:moveTo>
                <a:cubicBezTo>
                  <a:pt x="3351" y="1091"/>
                  <a:pt x="3380" y="1090"/>
                  <a:pt x="3408" y="1090"/>
                </a:cubicBezTo>
                <a:quadBezTo>
                  <a:pt x="3408" y="1212"/>
                  <a:pt x="3408" y="1212"/>
                </a:quadBezTo>
                <a:quadBezTo>
                  <a:pt x="3226" y="1212"/>
                  <a:pt x="3226" y="1212"/>
                </a:quadBezTo>
                <a:quadBezTo>
                  <a:pt x="3226" y="1090"/>
                  <a:pt x="3226" y="1090"/>
                </a:quadBezTo>
                <a:cubicBezTo>
                  <a:pt x="3255" y="1090"/>
                  <a:pt x="3284" y="1091"/>
                  <a:pt x="3313" y="1091"/>
                </a:cubicBezTo>
                <a:lnTo>
                  <a:pt x="3322" y="1091"/>
                </a:lnTo>
                <a:close/>
                <a:moveTo>
                  <a:pt x="2486" y="940"/>
                </a:moveTo>
                <a:quadBezTo>
                  <a:pt x="2486" y="1212"/>
                  <a:pt x="2486" y="1212"/>
                </a:quadBezTo>
                <a:quadBezTo>
                  <a:pt x="2387" y="1212"/>
                  <a:pt x="2387" y="1212"/>
                </a:quadBezTo>
                <a:quadBezTo>
                  <a:pt x="2387" y="893"/>
                  <a:pt x="2387" y="893"/>
                </a:quadBezTo>
                <a:cubicBezTo>
                  <a:pt x="2416" y="908"/>
                  <a:pt x="2446" y="923"/>
                  <a:pt x="2477" y="936"/>
                </a:cubicBezTo>
                <a:cubicBezTo>
                  <a:pt x="2480" y="938"/>
                  <a:pt x="2483" y="939"/>
                  <a:pt x="2486" y="940"/>
                </a:cubicBezTo>
                <a:close/>
                <a:moveTo>
                  <a:pt x="2126" y="710"/>
                </a:moveTo>
                <a:quadBezTo>
                  <a:pt x="2126" y="1212"/>
                  <a:pt x="2126" y="1212"/>
                </a:quadBezTo>
                <a:quadBezTo>
                  <a:pt x="2028" y="1212"/>
                  <a:pt x="2028" y="1212"/>
                </a:quadBezTo>
                <a:quadBezTo>
                  <a:pt x="2028" y="608"/>
                  <a:pt x="2028" y="608"/>
                </a:quadBezTo>
                <a:cubicBezTo>
                  <a:pt x="2058" y="644"/>
                  <a:pt x="2091" y="678"/>
                  <a:pt x="2126" y="710"/>
                </a:cubicBezTo>
                <a:close/>
                <a:moveTo>
                  <a:pt x="1886" y="398"/>
                </a:moveTo>
                <a:quadBezTo>
                  <a:pt x="1886" y="1173"/>
                  <a:pt x="1886" y="1173"/>
                </a:quadBezTo>
                <a:quadBezTo>
                  <a:pt x="1849" y="1173"/>
                  <a:pt x="1849" y="1173"/>
                </a:quadBezTo>
                <a:quadBezTo>
                  <a:pt x="1849" y="318"/>
                  <a:pt x="1849" y="318"/>
                </a:quadBezTo>
                <a:cubicBezTo>
                  <a:pt x="1859" y="343"/>
                  <a:pt x="1872" y="370"/>
                  <a:pt x="1886" y="398"/>
                </a:cubicBezTo>
                <a:close/>
                <a:moveTo>
                  <a:pt x="1749" y="1173"/>
                </a:moveTo>
                <a:quadBezTo>
                  <a:pt x="1706" y="1173"/>
                  <a:pt x="1706" y="1173"/>
                </a:quadBezTo>
                <a:quadBezTo>
                  <a:pt x="1706" y="1192"/>
                  <a:pt x="1706" y="1192"/>
                </a:quadBezTo>
                <a:quadBezTo>
                  <a:pt x="1721" y="1192"/>
                  <a:pt x="1721" y="1192"/>
                </a:quadBezTo>
                <a:quadBezTo>
                  <a:pt x="1721" y="1212"/>
                  <a:pt x="1721" y="1212"/>
                </a:quadBezTo>
                <a:quadBezTo>
                  <a:pt x="1678" y="1212"/>
                  <a:pt x="1678" y="1212"/>
                </a:quadBezTo>
                <a:quadBezTo>
                  <a:pt x="1678" y="545"/>
                  <a:pt x="1678" y="545"/>
                </a:quadBezTo>
                <a:cubicBezTo>
                  <a:pt x="1708" y="480"/>
                  <a:pt x="1731" y="418"/>
                  <a:pt x="1749" y="361"/>
                </a:cubicBezTo>
                <a:lnTo>
                  <a:pt x="1749" y="1173"/>
                </a:lnTo>
                <a:close/>
                <a:moveTo>
                  <a:pt x="1622" y="653"/>
                </a:moveTo>
                <a:cubicBezTo>
                  <a:pt x="1635" y="632"/>
                  <a:pt x="1646" y="610"/>
                  <a:pt x="1657" y="589"/>
                </a:cubicBezTo>
                <a:quadBezTo>
                  <a:pt x="1657" y="1212"/>
                  <a:pt x="1657" y="1212"/>
                </a:quadBezTo>
                <a:quadBezTo>
                  <a:pt x="1558" y="1212"/>
                  <a:pt x="1558" y="1212"/>
                </a:quadBezTo>
                <a:quadBezTo>
                  <a:pt x="1558" y="753"/>
                  <a:pt x="1558" y="753"/>
                </a:quadBezTo>
                <a:cubicBezTo>
                  <a:pt x="1581" y="721"/>
                  <a:pt x="1602" y="688"/>
                  <a:pt x="1622" y="653"/>
                </a:cubicBezTo>
                <a:close/>
                <a:moveTo>
                  <a:pt x="1297" y="1014"/>
                </a:moveTo>
                <a:quadBezTo>
                  <a:pt x="1297" y="1212"/>
                  <a:pt x="1297" y="1212"/>
                </a:quadBezTo>
                <a:quadBezTo>
                  <a:pt x="1199" y="1212"/>
                  <a:pt x="1199" y="1212"/>
                </a:quadBezTo>
                <a:quadBezTo>
                  <a:pt x="1199" y="1074"/>
                  <a:pt x="1199" y="1074"/>
                </a:quadBezTo>
                <a:cubicBezTo>
                  <a:pt x="1219" y="1063"/>
                  <a:pt x="1239" y="1052"/>
                  <a:pt x="1258" y="1040"/>
                </a:cubicBezTo>
                <a:cubicBezTo>
                  <a:pt x="1272" y="1031"/>
                  <a:pt x="1285" y="1022"/>
                  <a:pt x="1297" y="1014"/>
                </a:cubicBezTo>
                <a:close/>
                <a:moveTo>
                  <a:pt x="818" y="1199"/>
                </a:moveTo>
                <a:quadBezTo>
                  <a:pt x="818" y="1212"/>
                  <a:pt x="818" y="1212"/>
                </a:quadBezTo>
                <a:quadBezTo>
                  <a:pt x="704" y="1212"/>
                  <a:pt x="704" y="1212"/>
                </a:quadBezTo>
                <a:quadBezTo>
                  <a:pt x="704" y="1212"/>
                  <a:pt x="704" y="1212"/>
                </a:quadBezTo>
                <a:cubicBezTo>
                  <a:pt x="743" y="1209"/>
                  <a:pt x="781" y="1205"/>
                  <a:pt x="818" y="1199"/>
                </a:cubicBezTo>
                <a:close/>
                <a:moveTo>
                  <a:pt x="44" y="1427"/>
                </a:moveTo>
                <a:quadBezTo>
                  <a:pt x="89" y="1427"/>
                  <a:pt x="89" y="1427"/>
                </a:quadBezTo>
                <a:quadBezTo>
                  <a:pt x="89" y="1427"/>
                  <a:pt x="89" y="1427"/>
                </a:quadBezTo>
                <a:quadBezTo>
                  <a:pt x="44" y="1427"/>
                  <a:pt x="44" y="1427"/>
                </a:quadBezTo>
                <a:close/>
                <a:moveTo>
                  <a:pt x="6546" y="1427"/>
                </a:moveTo>
                <a:quadBezTo>
                  <a:pt x="6546" y="1427"/>
                  <a:pt x="6546" y="1427"/>
                </a:quadBezTo>
                <a:quadBezTo>
                  <a:pt x="6590" y="1427"/>
                  <a:pt x="6590" y="1427"/>
                </a:quadBezTo>
                <a:quadBezTo>
                  <a:pt x="6590" y="1427"/>
                  <a:pt x="6590" y="1427"/>
                </a:quadBezTo>
                <a:lnTo>
                  <a:pt x="6546" y="14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anchor="t" anchorCtr="0">
            <a:prstTxWarp prst="textNoShape">
              <a:avLst/>
            </a:prstTxWarp>
          </a:bodyPr>
          <a:lstStyle/>
          <a:p>
            <a:pPr lvl="0">
              <a:defRPr/>
            </a:pPr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10703" name="그룹 10702"/>
          <p:cNvGrpSpPr/>
          <p:nvPr/>
        </p:nvGrpSpPr>
        <p:grpSpPr>
          <a:xfrm rot="0">
            <a:off x="7769774" y="863450"/>
            <a:ext cx="395828" cy="393850"/>
            <a:chOff x="-2278950" y="2257425"/>
            <a:chExt cx="452317" cy="450056"/>
          </a:xfrm>
          <a:solidFill>
            <a:schemeClr val="bg1"/>
          </a:solidFill>
        </p:grpSpPr>
        <p:cxnSp>
          <p:nvCxnSpPr>
            <p:cNvPr id="10723" name="직선 연결선 10722"/>
            <p:cNvCxnSpPr/>
            <p:nvPr/>
          </p:nvCxnSpPr>
          <p:spPr>
            <a:xfrm>
              <a:off x="-2052792" y="2257425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4" name="직선 연결선 10723"/>
            <p:cNvCxnSpPr/>
            <p:nvPr/>
          </p:nvCxnSpPr>
          <p:spPr>
            <a:xfrm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5" name="직선 연결선 10724"/>
            <p:cNvCxnSpPr/>
            <p:nvPr/>
          </p:nvCxnSpPr>
          <p:spPr>
            <a:xfrm rot="14400000">
              <a:off x="-2051661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6" name="직선 연결선 10725"/>
            <p:cNvCxnSpPr/>
            <p:nvPr/>
          </p:nvCxnSpPr>
          <p:spPr>
            <a:xfrm rot="144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7" name="직선 연결선 10726"/>
            <p:cNvCxnSpPr/>
            <p:nvPr/>
          </p:nvCxnSpPr>
          <p:spPr>
            <a:xfrm rot="18000000">
              <a:off x="-2053922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8" name="직선 연결선 10727"/>
            <p:cNvCxnSpPr/>
            <p:nvPr/>
          </p:nvCxnSpPr>
          <p:spPr>
            <a:xfrm rot="180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04" name="그룹 10703"/>
          <p:cNvGrpSpPr/>
          <p:nvPr/>
        </p:nvGrpSpPr>
        <p:grpSpPr>
          <a:xfrm rot="0">
            <a:off x="675763" y="2750712"/>
            <a:ext cx="1058730" cy="1053440"/>
            <a:chOff x="-2278950" y="2257425"/>
            <a:chExt cx="452317" cy="450056"/>
          </a:xfrm>
          <a:solidFill>
            <a:schemeClr val="bg1"/>
          </a:solidFill>
        </p:grpSpPr>
        <p:cxnSp>
          <p:nvCxnSpPr>
            <p:cNvPr id="10717" name="직선 연결선 10716"/>
            <p:cNvCxnSpPr/>
            <p:nvPr/>
          </p:nvCxnSpPr>
          <p:spPr>
            <a:xfrm>
              <a:off x="-2052792" y="2257425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8" name="직선 연결선 10717"/>
            <p:cNvCxnSpPr/>
            <p:nvPr/>
          </p:nvCxnSpPr>
          <p:spPr>
            <a:xfrm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9" name="직선 연결선 10718"/>
            <p:cNvCxnSpPr/>
            <p:nvPr/>
          </p:nvCxnSpPr>
          <p:spPr>
            <a:xfrm rot="14400000">
              <a:off x="-2051661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0" name="직선 연결선 10719"/>
            <p:cNvCxnSpPr/>
            <p:nvPr/>
          </p:nvCxnSpPr>
          <p:spPr>
            <a:xfrm rot="144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1" name="직선 연결선 10720"/>
            <p:cNvCxnSpPr/>
            <p:nvPr/>
          </p:nvCxnSpPr>
          <p:spPr>
            <a:xfrm rot="18000000">
              <a:off x="-2053922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2" name="직선 연결선 10721"/>
            <p:cNvCxnSpPr/>
            <p:nvPr/>
          </p:nvCxnSpPr>
          <p:spPr>
            <a:xfrm rot="180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05" name="그룹 10704"/>
          <p:cNvGrpSpPr/>
          <p:nvPr/>
        </p:nvGrpSpPr>
        <p:grpSpPr>
          <a:xfrm rot="0">
            <a:off x="4341142" y="3691580"/>
            <a:ext cx="648887" cy="648887"/>
            <a:chOff x="3663115" y="6586538"/>
            <a:chExt cx="403225" cy="403225"/>
          </a:xfrm>
          <a:solidFill>
            <a:schemeClr val="bg1"/>
          </a:solidFill>
        </p:grpSpPr>
        <p:cxnSp>
          <p:nvCxnSpPr>
            <p:cNvPr id="10706" name="직선 연결선 10705"/>
            <p:cNvCxnSpPr/>
            <p:nvPr/>
          </p:nvCxnSpPr>
          <p:spPr>
            <a:xfrm>
              <a:off x="3864963" y="658653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7" name="직선 연결선 10706"/>
            <p:cNvCxnSpPr/>
            <p:nvPr/>
          </p:nvCxnSpPr>
          <p:spPr>
            <a:xfrm>
              <a:off x="3864963" y="6810375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8" name="직선 연결선 10707"/>
            <p:cNvCxnSpPr/>
            <p:nvPr/>
          </p:nvCxnSpPr>
          <p:spPr>
            <a:xfrm rot="16200000">
              <a:off x="3752809" y="669845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9" name="직선 연결선 10708"/>
            <p:cNvCxnSpPr/>
            <p:nvPr/>
          </p:nvCxnSpPr>
          <p:spPr>
            <a:xfrm rot="16200000">
              <a:off x="3976646" y="669845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10" name="그룹 10709"/>
            <p:cNvGrpSpPr/>
            <p:nvPr/>
          </p:nvGrpSpPr>
          <p:grpSpPr>
            <a:xfrm rot="0">
              <a:off x="3696689" y="6619738"/>
              <a:ext cx="336550" cy="336548"/>
              <a:chOff x="-2361365" y="3119300"/>
              <a:chExt cx="336550" cy="336548"/>
            </a:xfrm>
            <a:grpFill/>
          </p:grpSpPr>
          <p:grpSp>
            <p:nvGrpSpPr>
              <p:cNvPr id="10711" name="그룹 10710"/>
              <p:cNvGrpSpPr/>
              <p:nvPr/>
            </p:nvGrpSpPr>
            <p:grpSpPr>
              <a:xfrm rot="18900000">
                <a:off x="-2192952" y="3119300"/>
                <a:ext cx="0" cy="336548"/>
                <a:chOff x="-2193091" y="3086100"/>
                <a:chExt cx="0" cy="403225"/>
              </a:xfrm>
              <a:grpFill/>
            </p:grpSpPr>
            <p:cxnSp>
              <p:nvCxnSpPr>
                <p:cNvPr id="10715" name="직선 연결선 10714"/>
                <p:cNvCxnSpPr/>
                <p:nvPr/>
              </p:nvCxnSpPr>
              <p:spPr>
                <a:xfrm>
                  <a:off x="-2193091" y="3086100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16" name="직선 연결선 10715"/>
                <p:cNvCxnSpPr/>
                <p:nvPr/>
              </p:nvCxnSpPr>
              <p:spPr>
                <a:xfrm>
                  <a:off x="-2193091" y="3309937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12" name="그룹 10711"/>
              <p:cNvGrpSpPr/>
              <p:nvPr/>
            </p:nvGrpSpPr>
            <p:grpSpPr>
              <a:xfrm rot="13500000">
                <a:off x="-2193090" y="3119438"/>
                <a:ext cx="0" cy="336550"/>
                <a:chOff x="-2075099" y="3086100"/>
                <a:chExt cx="0" cy="403225"/>
              </a:xfrm>
              <a:grpFill/>
            </p:grpSpPr>
            <p:cxnSp>
              <p:nvCxnSpPr>
                <p:cNvPr id="10713" name="직선 연결선 10712"/>
                <p:cNvCxnSpPr/>
                <p:nvPr/>
              </p:nvCxnSpPr>
              <p:spPr>
                <a:xfrm>
                  <a:off x="-2075099" y="3086100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14" name="직선 연결선 10713"/>
                <p:cNvCxnSpPr/>
                <p:nvPr/>
              </p:nvCxnSpPr>
              <p:spPr>
                <a:xfrm>
                  <a:off x="-2075099" y="3309937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6" name="제목 5"/>
          <p:cNvSpPr>
            <a:spLocks noGrp="1"/>
          </p:cNvSpPr>
          <p:nvPr>
            <p:ph type="title" idx="0"/>
          </p:nvPr>
        </p:nvSpPr>
        <p:spPr>
          <a:xfrm>
            <a:off x="227665" y="256673"/>
            <a:ext cx="9896252" cy="2350773"/>
          </a:xfrm>
        </p:spPr>
        <p:txBody>
          <a:bodyPr>
            <a:normAutofit fontScale="90000"/>
          </a:bodyPr>
          <a:lstStyle/>
          <a:p>
            <a:pPr lvl="0">
              <a:defRPr/>
            </a:pPr>
            <a:r>
              <a:rPr lang="en-US" altLang="ko-KR" b="1"/>
              <a:t>(</a:t>
            </a:r>
            <a:r>
              <a:rPr lang="ko-KR" altLang="en-US" b="1"/>
              <a:t>사</a:t>
            </a:r>
            <a:r>
              <a:rPr lang="en-US" altLang="ko-KR" b="1"/>
              <a:t>)</a:t>
            </a:r>
            <a:r>
              <a:rPr lang="ko-KR" altLang="en-US" b="1"/>
              <a:t>대한가수협회</a:t>
            </a:r>
            <a:r>
              <a:rPr lang="en-US" altLang="ko-KR" b="1"/>
              <a:t> OO</a:t>
            </a:r>
            <a:r>
              <a:rPr lang="ko-KR" altLang="en-US" b="1"/>
              <a:t>지회·지부</a:t>
            </a:r>
            <a:br>
              <a:rPr lang="ko-KR" altLang="en-US" b="1"/>
            </a:br>
            <a:br>
              <a:rPr lang="ko-KR" altLang="en-US" b="1"/>
            </a:br>
            <a:r>
              <a:rPr lang="en-US" altLang="ko-KR" b="1"/>
              <a:t>2</a:t>
            </a:r>
            <a:r>
              <a:rPr lang="ko-KR" altLang="en-US" b="1"/>
              <a:t>년간 사업 계획서</a:t>
            </a:r>
            <a:br>
              <a:rPr lang="ko-KR" altLang="en-US" b="1"/>
            </a:br>
            <a:br>
              <a:rPr lang="ko-KR" altLang="en-US" sz="4800" b="1"/>
            </a:br>
            <a:endParaRPr lang="ko-KR" altLang="en-US" sz="4800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2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17623" y="2520915"/>
            <a:ext cx="10149568" cy="649930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marL="0" lvl="0" indent="0" algn="l" defTabSz="914400" rtl="0" eaLnBrk="1" latinLnBrk="1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None/>
              <a:defRPr/>
            </a:pPr>
            <a:r>
              <a:rPr lang="ko-KR" altLang="en-US" sz="3600">
                <a:solidFill>
                  <a:schemeClr val="accent1"/>
                </a:solidFill>
                <a:latin typeface="Montserrat Light"/>
              </a:rPr>
              <a:t> </a:t>
            </a:r>
            <a:r>
              <a:rPr xmlns:mc="http://schemas.openxmlformats.org/markup-compatibility/2006" xmlns:hp="http://schemas.haansoft.com/office/presentation/8.0" kumimoji="0" lang="ko-KR" altLang="en-US" sz="2800" i="0" u="none" strike="noStrike" kern="1200" cap="none" spc="0" normalizeH="0" baseline="0" mc:Ignorable="hp" hp:hslEmbossed="0">
                <a:solidFill>
                  <a:srgbClr val="000000"/>
                </a:solidFill>
                <a:latin typeface="Montserrat Light"/>
              </a:rPr>
              <a:t>내용</a:t>
            </a:r>
            <a:r>
              <a:rPr xmlns:mc="http://schemas.openxmlformats.org/markup-compatibility/2006" xmlns:hp="http://schemas.haansoft.com/office/presentation/8.0" kumimoji="0" lang="en-US" altLang="ko-KR" sz="2800" i="0" u="none" strike="noStrike" kern="1200" cap="none" spc="0" normalizeH="0" baseline="0" mc:Ignorable="hp" hp:hslEmbossed="0">
                <a:solidFill>
                  <a:srgbClr val="000000"/>
                </a:solidFill>
                <a:latin typeface="Montserrat Light"/>
              </a:rPr>
              <a:t>:</a:t>
            </a:r>
            <a:endParaRPr lang="ko-KR" altLang="en-US" sz="2800">
              <a:solidFill>
                <a:schemeClr val="accent1"/>
              </a:solidFill>
              <a:latin typeface="Montserrat Ligh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52650" y="600029"/>
            <a:ext cx="9296400" cy="26175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defRPr/>
            </a:pPr>
            <a:endParaRPr lang="en-US" altLang="ko-KR" sz="1660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73114" y="1062183"/>
            <a:ext cx="4794248" cy="8218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4800" b="1">
                <a:solidFill>
                  <a:schemeClr val="accent1"/>
                </a:solidFill>
                <a:latin typeface="+mj-lt"/>
              </a:rPr>
              <a:t>1.</a:t>
            </a:r>
            <a:r>
              <a:rPr lang="ko-KR" altLang="en-US" sz="4800" b="1">
                <a:solidFill>
                  <a:schemeClr val="accent1"/>
                </a:solidFill>
                <a:latin typeface="+mj-lt"/>
              </a:rPr>
              <a:t>사업의 필요성</a:t>
            </a:r>
            <a:endParaRPr lang="ko-KR" altLang="en-US" sz="4800" b="1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81025" y="965834"/>
            <a:ext cx="184731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>
              <a:defRPr/>
            </a:pPr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 rot="0">
            <a:off x="0" y="5791897"/>
            <a:ext cx="12192001" cy="1091984"/>
            <a:chOff x="0" y="5791897"/>
            <a:chExt cx="12192001" cy="1091984"/>
          </a:xfrm>
        </p:grpSpPr>
        <p:sp>
          <p:nvSpPr>
            <p:cNvPr id="26" name="자유형 25"/>
            <p:cNvSpPr>
              <a:spLocks noChangeArrowheads="1"/>
            </p:cNvSpPr>
            <p:nvPr/>
          </p:nvSpPr>
          <p:spPr>
            <a:xfrm>
              <a:off x="0" y="5791897"/>
              <a:ext cx="1718215" cy="1091984"/>
            </a:xfrm>
            <a:custGeom>
              <a:avLst/>
              <a:gdLst>
                <a:gd name="connsiteX0" fmla="*/ 266934 w 1718215"/>
                <a:gd name="connsiteY0" fmla="*/ 485598 h 1091984"/>
                <a:gd name="connsiteX1" fmla="*/ 256222 w 1718215"/>
                <a:gd name="connsiteY1" fmla="*/ 489732 h 1091984"/>
                <a:gd name="connsiteX2" fmla="*/ 253137 w 1718215"/>
                <a:gd name="connsiteY2" fmla="*/ 497180 h 1091984"/>
                <a:gd name="connsiteX3" fmla="*/ 244933 w 1718215"/>
                <a:gd name="connsiteY3" fmla="*/ 500578 h 1091984"/>
                <a:gd name="connsiteX4" fmla="*/ 243043 w 1718215"/>
                <a:gd name="connsiteY4" fmla="*/ 504935 h 1091984"/>
                <a:gd name="connsiteX5" fmla="*/ 253983 w 1718215"/>
                <a:gd name="connsiteY5" fmla="*/ 500712 h 1091984"/>
                <a:gd name="connsiteX6" fmla="*/ 257068 w 1718215"/>
                <a:gd name="connsiteY6" fmla="*/ 493265 h 1091984"/>
                <a:gd name="connsiteX7" fmla="*/ 265144 w 1718215"/>
                <a:gd name="connsiteY7" fmla="*/ 489920 h 1091984"/>
                <a:gd name="connsiteX8" fmla="*/ 163051 w 1718215"/>
                <a:gd name="connsiteY8" fmla="*/ 475551 h 1091984"/>
                <a:gd name="connsiteX9" fmla="*/ 152270 w 1718215"/>
                <a:gd name="connsiteY9" fmla="*/ 480344 h 1091984"/>
                <a:gd name="connsiteX10" fmla="*/ 150170 w 1718215"/>
                <a:gd name="connsiteY10" fmla="*/ 485412 h 1091984"/>
                <a:gd name="connsiteX11" fmla="*/ 141777 w 1718215"/>
                <a:gd name="connsiteY11" fmla="*/ 488889 h 1091984"/>
                <a:gd name="connsiteX12" fmla="*/ 139940 w 1718215"/>
                <a:gd name="connsiteY12" fmla="*/ 493219 h 1091984"/>
                <a:gd name="connsiteX13" fmla="*/ 150703 w 1718215"/>
                <a:gd name="connsiteY13" fmla="*/ 489065 h 1091984"/>
                <a:gd name="connsiteX14" fmla="*/ 154101 w 1718215"/>
                <a:gd name="connsiteY14" fmla="*/ 480661 h 1091984"/>
                <a:gd name="connsiteX15" fmla="*/ 162392 w 1718215"/>
                <a:gd name="connsiteY15" fmla="*/ 477143 h 1091984"/>
                <a:gd name="connsiteX16" fmla="*/ 234064 w 1718215"/>
                <a:gd name="connsiteY16" fmla="*/ 463374 h 1091984"/>
                <a:gd name="connsiteX17" fmla="*/ 223716 w 1718215"/>
                <a:gd name="connsiteY17" fmla="*/ 467559 h 1091984"/>
                <a:gd name="connsiteX18" fmla="*/ 220776 w 1718215"/>
                <a:gd name="connsiteY18" fmla="*/ 475175 h 1091984"/>
                <a:gd name="connsiteX19" fmla="*/ 211451 w 1718215"/>
                <a:gd name="connsiteY19" fmla="*/ 479319 h 1091984"/>
                <a:gd name="connsiteX20" fmla="*/ 210973 w 1718215"/>
                <a:gd name="connsiteY20" fmla="*/ 480446 h 1091984"/>
                <a:gd name="connsiteX21" fmla="*/ 221604 w 1718215"/>
                <a:gd name="connsiteY21" fmla="*/ 476242 h 1091984"/>
                <a:gd name="connsiteX22" fmla="*/ 224707 w 1718215"/>
                <a:gd name="connsiteY22" fmla="*/ 468750 h 1091984"/>
                <a:gd name="connsiteX23" fmla="*/ 233247 w 1718215"/>
                <a:gd name="connsiteY23" fmla="*/ 465212 h 1091984"/>
                <a:gd name="connsiteX24" fmla="*/ 292783 w 1718215"/>
                <a:gd name="connsiteY24" fmla="*/ 463089 h 1091984"/>
                <a:gd name="connsiteX25" fmla="*/ 282660 w 1718215"/>
                <a:gd name="connsiteY25" fmla="*/ 467282 h 1091984"/>
                <a:gd name="connsiteX26" fmla="*/ 279615 w 1718215"/>
                <a:gd name="connsiteY26" fmla="*/ 475175 h 1091984"/>
                <a:gd name="connsiteX27" fmla="*/ 270084 w 1718215"/>
                <a:gd name="connsiteY27" fmla="*/ 479411 h 1091984"/>
                <a:gd name="connsiteX28" fmla="*/ 269652 w 1718215"/>
                <a:gd name="connsiteY28" fmla="*/ 480382 h 1091984"/>
                <a:gd name="connsiteX29" fmla="*/ 280607 w 1718215"/>
                <a:gd name="connsiteY29" fmla="*/ 475845 h 1091984"/>
                <a:gd name="connsiteX30" fmla="*/ 283545 w 1718215"/>
                <a:gd name="connsiteY30" fmla="*/ 468750 h 1091984"/>
                <a:gd name="connsiteX31" fmla="*/ 291867 w 1718215"/>
                <a:gd name="connsiteY31" fmla="*/ 465303 h 1091984"/>
                <a:gd name="connsiteX32" fmla="*/ 73901 w 1718215"/>
                <a:gd name="connsiteY32" fmla="*/ 451735 h 1091984"/>
                <a:gd name="connsiteX33" fmla="*/ 63856 w 1718215"/>
                <a:gd name="connsiteY33" fmla="*/ 455797 h 1091984"/>
                <a:gd name="connsiteX34" fmla="*/ 63400 w 1718215"/>
                <a:gd name="connsiteY34" fmla="*/ 456899 h 1091984"/>
                <a:gd name="connsiteX35" fmla="*/ 73438 w 1718215"/>
                <a:gd name="connsiteY35" fmla="*/ 452934 h 1091984"/>
                <a:gd name="connsiteX36" fmla="*/ 363282 w 1718215"/>
                <a:gd name="connsiteY36" fmla="*/ 451698 h 1091984"/>
                <a:gd name="connsiteX37" fmla="*/ 353145 w 1718215"/>
                <a:gd name="connsiteY37" fmla="*/ 455797 h 1091984"/>
                <a:gd name="connsiteX38" fmla="*/ 350221 w 1718215"/>
                <a:gd name="connsiteY38" fmla="*/ 462857 h 1091984"/>
                <a:gd name="connsiteX39" fmla="*/ 341873 w 1718215"/>
                <a:gd name="connsiteY39" fmla="*/ 466315 h 1091984"/>
                <a:gd name="connsiteX40" fmla="*/ 341182 w 1718215"/>
                <a:gd name="connsiteY40" fmla="*/ 468104 h 1091984"/>
                <a:gd name="connsiteX41" fmla="*/ 351227 w 1718215"/>
                <a:gd name="connsiteY41" fmla="*/ 464042 h 1091984"/>
                <a:gd name="connsiteX42" fmla="*/ 354151 w 1718215"/>
                <a:gd name="connsiteY42" fmla="*/ 456982 h 1091984"/>
                <a:gd name="connsiteX43" fmla="*/ 362571 w 1718215"/>
                <a:gd name="connsiteY43" fmla="*/ 453494 h 1091984"/>
                <a:gd name="connsiteX44" fmla="*/ 422180 w 1718215"/>
                <a:gd name="connsiteY44" fmla="*/ 451341 h 1091984"/>
                <a:gd name="connsiteX45" fmla="*/ 412099 w 1718215"/>
                <a:gd name="connsiteY45" fmla="*/ 455517 h 1091984"/>
                <a:gd name="connsiteX46" fmla="*/ 411527 w 1718215"/>
                <a:gd name="connsiteY46" fmla="*/ 456899 h 1091984"/>
                <a:gd name="connsiteX47" fmla="*/ 421565 w 1718215"/>
                <a:gd name="connsiteY47" fmla="*/ 452934 h 1091984"/>
                <a:gd name="connsiteX48" fmla="*/ 248607 w 1718215"/>
                <a:gd name="connsiteY48" fmla="*/ 451341 h 1091984"/>
                <a:gd name="connsiteX49" fmla="*/ 238443 w 1718215"/>
                <a:gd name="connsiteY49" fmla="*/ 455551 h 1091984"/>
                <a:gd name="connsiteX50" fmla="*/ 238018 w 1718215"/>
                <a:gd name="connsiteY50" fmla="*/ 456553 h 1091984"/>
                <a:gd name="connsiteX51" fmla="*/ 248097 w 1718215"/>
                <a:gd name="connsiteY51" fmla="*/ 452662 h 1091984"/>
                <a:gd name="connsiteX52" fmla="*/ 189768 w 1718215"/>
                <a:gd name="connsiteY52" fmla="*/ 451341 h 1091984"/>
                <a:gd name="connsiteX53" fmla="*/ 179604 w 1718215"/>
                <a:gd name="connsiteY53" fmla="*/ 455551 h 1091984"/>
                <a:gd name="connsiteX54" fmla="*/ 176504 w 1718215"/>
                <a:gd name="connsiteY54" fmla="*/ 462857 h 1091984"/>
                <a:gd name="connsiteX55" fmla="*/ 167201 w 1718215"/>
                <a:gd name="connsiteY55" fmla="*/ 466619 h 1091984"/>
                <a:gd name="connsiteX56" fmla="*/ 166476 w 1718215"/>
                <a:gd name="connsiteY56" fmla="*/ 468498 h 1091984"/>
                <a:gd name="connsiteX57" fmla="*/ 176642 w 1718215"/>
                <a:gd name="connsiteY57" fmla="*/ 464287 h 1091984"/>
                <a:gd name="connsiteX58" fmla="*/ 179742 w 1718215"/>
                <a:gd name="connsiteY58" fmla="*/ 456982 h 1091984"/>
                <a:gd name="connsiteX59" fmla="*/ 189043 w 1718215"/>
                <a:gd name="connsiteY59" fmla="*/ 453221 h 1091984"/>
                <a:gd name="connsiteX60" fmla="*/ 204478 w 1718215"/>
                <a:gd name="connsiteY60" fmla="*/ 438530 h 1091984"/>
                <a:gd name="connsiteX61" fmla="*/ 193788 w 1718215"/>
                <a:gd name="connsiteY61" fmla="*/ 442851 h 1091984"/>
                <a:gd name="connsiteX62" fmla="*/ 193194 w 1718215"/>
                <a:gd name="connsiteY62" fmla="*/ 444286 h 1091984"/>
                <a:gd name="connsiteX63" fmla="*/ 204090 w 1718215"/>
                <a:gd name="connsiteY63" fmla="*/ 439443 h 1091984"/>
                <a:gd name="connsiteX64" fmla="*/ 145639 w 1718215"/>
                <a:gd name="connsiteY64" fmla="*/ 438530 h 1091984"/>
                <a:gd name="connsiteX65" fmla="*/ 134950 w 1718215"/>
                <a:gd name="connsiteY65" fmla="*/ 442851 h 1091984"/>
                <a:gd name="connsiteX66" fmla="*/ 131538 w 1718215"/>
                <a:gd name="connsiteY66" fmla="*/ 451089 h 1091984"/>
                <a:gd name="connsiteX67" fmla="*/ 123217 w 1718215"/>
                <a:gd name="connsiteY67" fmla="*/ 454536 h 1091984"/>
                <a:gd name="connsiteX68" fmla="*/ 122301 w 1718215"/>
                <a:gd name="connsiteY68" fmla="*/ 456750 h 1091984"/>
                <a:gd name="connsiteX69" fmla="*/ 132422 w 1718215"/>
                <a:gd name="connsiteY69" fmla="*/ 452557 h 1091984"/>
                <a:gd name="connsiteX70" fmla="*/ 135469 w 1718215"/>
                <a:gd name="connsiteY70" fmla="*/ 444664 h 1091984"/>
                <a:gd name="connsiteX71" fmla="*/ 144796 w 1718215"/>
                <a:gd name="connsiteY71" fmla="*/ 440518 h 1091984"/>
                <a:gd name="connsiteX72" fmla="*/ 274041 w 1718215"/>
                <a:gd name="connsiteY72" fmla="*/ 429219 h 1091984"/>
                <a:gd name="connsiteX73" fmla="*/ 262839 w 1718215"/>
                <a:gd name="connsiteY73" fmla="*/ 433859 h 1091984"/>
                <a:gd name="connsiteX74" fmla="*/ 260982 w 1718215"/>
                <a:gd name="connsiteY74" fmla="*/ 438341 h 1091984"/>
                <a:gd name="connsiteX75" fmla="*/ 253151 w 1718215"/>
                <a:gd name="connsiteY75" fmla="*/ 441585 h 1091984"/>
                <a:gd name="connsiteX76" fmla="*/ 252032 w 1718215"/>
                <a:gd name="connsiteY76" fmla="*/ 444286 h 1091984"/>
                <a:gd name="connsiteX77" fmla="*/ 262815 w 1718215"/>
                <a:gd name="connsiteY77" fmla="*/ 439494 h 1091984"/>
                <a:gd name="connsiteX78" fmla="*/ 264913 w 1718215"/>
                <a:gd name="connsiteY78" fmla="*/ 434427 h 1091984"/>
                <a:gd name="connsiteX79" fmla="*/ 273307 w 1718215"/>
                <a:gd name="connsiteY79" fmla="*/ 430950 h 1091984"/>
                <a:gd name="connsiteX80" fmla="*/ 332918 w 1718215"/>
                <a:gd name="connsiteY80" fmla="*/ 429129 h 1091984"/>
                <a:gd name="connsiteX81" fmla="*/ 321770 w 1718215"/>
                <a:gd name="connsiteY81" fmla="*/ 433637 h 1091984"/>
                <a:gd name="connsiteX82" fmla="*/ 319821 w 1718215"/>
                <a:gd name="connsiteY82" fmla="*/ 438341 h 1091984"/>
                <a:gd name="connsiteX83" fmla="*/ 309553 w 1718215"/>
                <a:gd name="connsiteY83" fmla="*/ 442594 h 1091984"/>
                <a:gd name="connsiteX84" fmla="*/ 305948 w 1718215"/>
                <a:gd name="connsiteY84" fmla="*/ 451089 h 1091984"/>
                <a:gd name="connsiteX85" fmla="*/ 296663 w 1718215"/>
                <a:gd name="connsiteY85" fmla="*/ 454845 h 1091984"/>
                <a:gd name="connsiteX86" fmla="*/ 295874 w 1718215"/>
                <a:gd name="connsiteY86" fmla="*/ 456750 h 1091984"/>
                <a:gd name="connsiteX87" fmla="*/ 307162 w 1718215"/>
                <a:gd name="connsiteY87" fmla="*/ 452073 h 1091984"/>
                <a:gd name="connsiteX88" fmla="*/ 310022 w 1718215"/>
                <a:gd name="connsiteY88" fmla="*/ 444664 h 1091984"/>
                <a:gd name="connsiteX89" fmla="*/ 319249 w 1718215"/>
                <a:gd name="connsiteY89" fmla="*/ 440562 h 1091984"/>
                <a:gd name="connsiteX90" fmla="*/ 321790 w 1718215"/>
                <a:gd name="connsiteY90" fmla="*/ 434427 h 1091984"/>
                <a:gd name="connsiteX91" fmla="*/ 332563 w 1718215"/>
                <a:gd name="connsiteY91" fmla="*/ 429964 h 1091984"/>
                <a:gd name="connsiteX92" fmla="*/ 43699 w 1718215"/>
                <a:gd name="connsiteY92" fmla="*/ 428964 h 1091984"/>
                <a:gd name="connsiteX93" fmla="*/ 32650 w 1718215"/>
                <a:gd name="connsiteY93" fmla="*/ 433229 h 1091984"/>
                <a:gd name="connsiteX94" fmla="*/ 30533 w 1718215"/>
                <a:gd name="connsiteY94" fmla="*/ 438341 h 1091984"/>
                <a:gd name="connsiteX95" fmla="*/ 20264 w 1718215"/>
                <a:gd name="connsiteY95" fmla="*/ 442595 h 1091984"/>
                <a:gd name="connsiteX96" fmla="*/ 19714 w 1718215"/>
                <a:gd name="connsiteY96" fmla="*/ 443892 h 1091984"/>
                <a:gd name="connsiteX97" fmla="*/ 30525 w 1718215"/>
                <a:gd name="connsiteY97" fmla="*/ 439201 h 1091984"/>
                <a:gd name="connsiteX98" fmla="*/ 32502 w 1718215"/>
                <a:gd name="connsiteY98" fmla="*/ 434427 h 1091984"/>
                <a:gd name="connsiteX99" fmla="*/ 43274 w 1718215"/>
                <a:gd name="connsiteY99" fmla="*/ 429964 h 1091984"/>
                <a:gd name="connsiteX100" fmla="*/ 159416 w 1718215"/>
                <a:gd name="connsiteY100" fmla="*/ 428768 h 1091984"/>
                <a:gd name="connsiteX101" fmla="*/ 148194 w 1718215"/>
                <a:gd name="connsiteY101" fmla="*/ 433416 h 1091984"/>
                <a:gd name="connsiteX102" fmla="*/ 147845 w 1718215"/>
                <a:gd name="connsiteY102" fmla="*/ 434239 h 1091984"/>
                <a:gd name="connsiteX103" fmla="*/ 159021 w 1718215"/>
                <a:gd name="connsiteY103" fmla="*/ 429720 h 1091984"/>
                <a:gd name="connsiteX104" fmla="*/ 100578 w 1718215"/>
                <a:gd name="connsiteY104" fmla="*/ 428768 h 1091984"/>
                <a:gd name="connsiteX105" fmla="*/ 89470 w 1718215"/>
                <a:gd name="connsiteY105" fmla="*/ 433369 h 1091984"/>
                <a:gd name="connsiteX106" fmla="*/ 87410 w 1718215"/>
                <a:gd name="connsiteY106" fmla="*/ 438341 h 1091984"/>
                <a:gd name="connsiteX107" fmla="*/ 79521 w 1718215"/>
                <a:gd name="connsiteY107" fmla="*/ 441609 h 1091984"/>
                <a:gd name="connsiteX108" fmla="*/ 78595 w 1718215"/>
                <a:gd name="connsiteY108" fmla="*/ 443790 h 1091984"/>
                <a:gd name="connsiteX109" fmla="*/ 89463 w 1718215"/>
                <a:gd name="connsiteY109" fmla="*/ 438960 h 1091984"/>
                <a:gd name="connsiteX110" fmla="*/ 91340 w 1718215"/>
                <a:gd name="connsiteY110" fmla="*/ 434427 h 1091984"/>
                <a:gd name="connsiteX111" fmla="*/ 99661 w 1718215"/>
                <a:gd name="connsiteY111" fmla="*/ 430980 h 1091984"/>
                <a:gd name="connsiteX112" fmla="*/ 448705 w 1718215"/>
                <a:gd name="connsiteY112" fmla="*/ 428767 h 1091984"/>
                <a:gd name="connsiteX113" fmla="*/ 437596 w 1718215"/>
                <a:gd name="connsiteY113" fmla="*/ 433369 h 1091984"/>
                <a:gd name="connsiteX114" fmla="*/ 435537 w 1718215"/>
                <a:gd name="connsiteY114" fmla="*/ 438341 h 1091984"/>
                <a:gd name="connsiteX115" fmla="*/ 426521 w 1718215"/>
                <a:gd name="connsiteY115" fmla="*/ 442076 h 1091984"/>
                <a:gd name="connsiteX116" fmla="*/ 425606 w 1718215"/>
                <a:gd name="connsiteY116" fmla="*/ 444286 h 1091984"/>
                <a:gd name="connsiteX117" fmla="*/ 437590 w 1718215"/>
                <a:gd name="connsiteY117" fmla="*/ 438960 h 1091984"/>
                <a:gd name="connsiteX118" fmla="*/ 439467 w 1718215"/>
                <a:gd name="connsiteY118" fmla="*/ 434427 h 1091984"/>
                <a:gd name="connsiteX119" fmla="*/ 447788 w 1718215"/>
                <a:gd name="connsiteY119" fmla="*/ 430980 h 1091984"/>
                <a:gd name="connsiteX120" fmla="*/ 218315 w 1718215"/>
                <a:gd name="connsiteY120" fmla="*/ 428620 h 1091984"/>
                <a:gd name="connsiteX121" fmla="*/ 207206 w 1718215"/>
                <a:gd name="connsiteY121" fmla="*/ 433007 h 1091984"/>
                <a:gd name="connsiteX122" fmla="*/ 206683 w 1718215"/>
                <a:gd name="connsiteY122" fmla="*/ 434239 h 1091984"/>
                <a:gd name="connsiteX123" fmla="*/ 217860 w 1718215"/>
                <a:gd name="connsiteY123" fmla="*/ 429720 h 1091984"/>
                <a:gd name="connsiteX124" fmla="*/ 391889 w 1718215"/>
                <a:gd name="connsiteY124" fmla="*/ 428619 h 1091984"/>
                <a:gd name="connsiteX125" fmla="*/ 380886 w 1718215"/>
                <a:gd name="connsiteY125" fmla="*/ 432964 h 1091984"/>
                <a:gd name="connsiteX126" fmla="*/ 378659 w 1718215"/>
                <a:gd name="connsiteY126" fmla="*/ 438341 h 1091984"/>
                <a:gd name="connsiteX127" fmla="*/ 368392 w 1718215"/>
                <a:gd name="connsiteY127" fmla="*/ 442594 h 1091984"/>
                <a:gd name="connsiteX128" fmla="*/ 367841 w 1718215"/>
                <a:gd name="connsiteY128" fmla="*/ 443892 h 1091984"/>
                <a:gd name="connsiteX129" fmla="*/ 378651 w 1718215"/>
                <a:gd name="connsiteY129" fmla="*/ 439201 h 1091984"/>
                <a:gd name="connsiteX130" fmla="*/ 380629 w 1718215"/>
                <a:gd name="connsiteY130" fmla="*/ 434427 h 1091984"/>
                <a:gd name="connsiteX131" fmla="*/ 391317 w 1718215"/>
                <a:gd name="connsiteY131" fmla="*/ 430000 h 1091984"/>
                <a:gd name="connsiteX132" fmla="*/ 113692 w 1718215"/>
                <a:gd name="connsiteY132" fmla="*/ 417661 h 1091984"/>
                <a:gd name="connsiteX133" fmla="*/ 103976 w 1718215"/>
                <a:gd name="connsiteY133" fmla="*/ 421685 h 1091984"/>
                <a:gd name="connsiteX134" fmla="*/ 103669 w 1718215"/>
                <a:gd name="connsiteY134" fmla="*/ 422426 h 1091984"/>
                <a:gd name="connsiteX135" fmla="*/ 113375 w 1718215"/>
                <a:gd name="connsiteY135" fmla="*/ 418406 h 1091984"/>
                <a:gd name="connsiteX136" fmla="*/ 172571 w 1718215"/>
                <a:gd name="connsiteY136" fmla="*/ 417565 h 1091984"/>
                <a:gd name="connsiteX137" fmla="*/ 162901 w 1718215"/>
                <a:gd name="connsiteY137" fmla="*/ 421474 h 1091984"/>
                <a:gd name="connsiteX138" fmla="*/ 162507 w 1718215"/>
                <a:gd name="connsiteY138" fmla="*/ 422426 h 1091984"/>
                <a:gd name="connsiteX139" fmla="*/ 172214 w 1718215"/>
                <a:gd name="connsiteY139" fmla="*/ 418406 h 1091984"/>
                <a:gd name="connsiteX140" fmla="*/ 461860 w 1718215"/>
                <a:gd name="connsiteY140" fmla="*/ 417564 h 1091984"/>
                <a:gd name="connsiteX141" fmla="*/ 452190 w 1718215"/>
                <a:gd name="connsiteY141" fmla="*/ 421474 h 1091984"/>
                <a:gd name="connsiteX142" fmla="*/ 451795 w 1718215"/>
                <a:gd name="connsiteY142" fmla="*/ 422427 h 1091984"/>
                <a:gd name="connsiteX143" fmla="*/ 461503 w 1718215"/>
                <a:gd name="connsiteY143" fmla="*/ 418406 h 1091984"/>
                <a:gd name="connsiteX144" fmla="*/ 404085 w 1718215"/>
                <a:gd name="connsiteY144" fmla="*/ 417203 h 1091984"/>
                <a:gd name="connsiteX145" fmla="*/ 395475 w 1718215"/>
                <a:gd name="connsiteY145" fmla="*/ 420770 h 1091984"/>
                <a:gd name="connsiteX146" fmla="*/ 394719 w 1718215"/>
                <a:gd name="connsiteY146" fmla="*/ 422509 h 1091984"/>
                <a:gd name="connsiteX147" fmla="*/ 403372 w 1718215"/>
                <a:gd name="connsiteY147" fmla="*/ 418925 h 1091984"/>
                <a:gd name="connsiteX148" fmla="*/ 347208 w 1718215"/>
                <a:gd name="connsiteY148" fmla="*/ 417203 h 1091984"/>
                <a:gd name="connsiteX149" fmla="*/ 337486 w 1718215"/>
                <a:gd name="connsiteY149" fmla="*/ 421230 h 1091984"/>
                <a:gd name="connsiteX150" fmla="*/ 337132 w 1718215"/>
                <a:gd name="connsiteY150" fmla="*/ 422065 h 1091984"/>
                <a:gd name="connsiteX151" fmla="*/ 346816 w 1718215"/>
                <a:gd name="connsiteY151" fmla="*/ 418149 h 1091984"/>
                <a:gd name="connsiteX152" fmla="*/ 288369 w 1718215"/>
                <a:gd name="connsiteY152" fmla="*/ 417203 h 1091984"/>
                <a:gd name="connsiteX153" fmla="*/ 278732 w 1718215"/>
                <a:gd name="connsiteY153" fmla="*/ 421195 h 1091984"/>
                <a:gd name="connsiteX154" fmla="*/ 278388 w 1718215"/>
                <a:gd name="connsiteY154" fmla="*/ 422027 h 1091984"/>
                <a:gd name="connsiteX155" fmla="*/ 287978 w 1718215"/>
                <a:gd name="connsiteY155" fmla="*/ 418149 h 1091984"/>
                <a:gd name="connsiteX156" fmla="*/ 229531 w 1718215"/>
                <a:gd name="connsiteY156" fmla="*/ 417203 h 1091984"/>
                <a:gd name="connsiteX157" fmla="*/ 222117 w 1718215"/>
                <a:gd name="connsiteY157" fmla="*/ 420274 h 1091984"/>
                <a:gd name="connsiteX158" fmla="*/ 221146 w 1718215"/>
                <a:gd name="connsiteY158" fmla="*/ 422509 h 1091984"/>
                <a:gd name="connsiteX159" fmla="*/ 228615 w 1718215"/>
                <a:gd name="connsiteY159" fmla="*/ 419416 h 1091984"/>
                <a:gd name="connsiteX160" fmla="*/ 55959 w 1718215"/>
                <a:gd name="connsiteY160" fmla="*/ 417203 h 1091984"/>
                <a:gd name="connsiteX161" fmla="*/ 48469 w 1718215"/>
                <a:gd name="connsiteY161" fmla="*/ 420305 h 1091984"/>
                <a:gd name="connsiteX162" fmla="*/ 47653 w 1718215"/>
                <a:gd name="connsiteY162" fmla="*/ 422142 h 1091984"/>
                <a:gd name="connsiteX163" fmla="*/ 55172 w 1718215"/>
                <a:gd name="connsiteY163" fmla="*/ 419102 h 1091984"/>
                <a:gd name="connsiteX164" fmla="*/ 16317 w 1718215"/>
                <a:gd name="connsiteY164" fmla="*/ 0 h 1091984"/>
                <a:gd name="connsiteX165" fmla="*/ 26614 w 1718215"/>
                <a:gd name="connsiteY165" fmla="*/ 4265 h 1091984"/>
                <a:gd name="connsiteX166" fmla="*/ 36910 w 1718215"/>
                <a:gd name="connsiteY166" fmla="*/ 0 h 1091984"/>
                <a:gd name="connsiteX167" fmla="*/ 45736 w 1718215"/>
                <a:gd name="connsiteY167" fmla="*/ 3656 h 1091984"/>
                <a:gd name="connsiteX168" fmla="*/ 54562 w 1718215"/>
                <a:gd name="connsiteY168" fmla="*/ 0 h 1091984"/>
                <a:gd name="connsiteX169" fmla="*/ 55566 w 1718215"/>
                <a:gd name="connsiteY169" fmla="*/ 416 h 1091984"/>
                <a:gd name="connsiteX170" fmla="*/ 56523 w 1718215"/>
                <a:gd name="connsiteY170" fmla="*/ 0 h 1091984"/>
                <a:gd name="connsiteX171" fmla="*/ 65617 w 1718215"/>
                <a:gd name="connsiteY171" fmla="*/ 3951 h 1091984"/>
                <a:gd name="connsiteX172" fmla="*/ 75156 w 1718215"/>
                <a:gd name="connsiteY172" fmla="*/ 0 h 1091984"/>
                <a:gd name="connsiteX173" fmla="*/ 84379 w 1718215"/>
                <a:gd name="connsiteY173" fmla="*/ 3821 h 1091984"/>
                <a:gd name="connsiteX174" fmla="*/ 94278 w 1718215"/>
                <a:gd name="connsiteY174" fmla="*/ 0 h 1091984"/>
                <a:gd name="connsiteX175" fmla="*/ 104176 w 1718215"/>
                <a:gd name="connsiteY175" fmla="*/ 3821 h 1091984"/>
                <a:gd name="connsiteX176" fmla="*/ 113400 w 1718215"/>
                <a:gd name="connsiteY176" fmla="*/ 0 h 1091984"/>
                <a:gd name="connsiteX177" fmla="*/ 122578 w 1718215"/>
                <a:gd name="connsiteY177" fmla="*/ 3802 h 1091984"/>
                <a:gd name="connsiteX178" fmla="*/ 131542 w 1718215"/>
                <a:gd name="connsiteY178" fmla="*/ 0 h 1091984"/>
                <a:gd name="connsiteX179" fmla="*/ 132754 w 1718215"/>
                <a:gd name="connsiteY179" fmla="*/ 514 h 1091984"/>
                <a:gd name="connsiteX180" fmla="*/ 133994 w 1718215"/>
                <a:gd name="connsiteY180" fmla="*/ 0 h 1091984"/>
                <a:gd name="connsiteX181" fmla="*/ 142820 w 1718215"/>
                <a:gd name="connsiteY181" fmla="*/ 3656 h 1091984"/>
                <a:gd name="connsiteX182" fmla="*/ 151646 w 1718215"/>
                <a:gd name="connsiteY182" fmla="*/ 0 h 1091984"/>
                <a:gd name="connsiteX183" fmla="*/ 161942 w 1718215"/>
                <a:gd name="connsiteY183" fmla="*/ 4265 h 1091984"/>
                <a:gd name="connsiteX184" fmla="*/ 172238 w 1718215"/>
                <a:gd name="connsiteY184" fmla="*/ 0 h 1091984"/>
                <a:gd name="connsiteX185" fmla="*/ 181416 w 1718215"/>
                <a:gd name="connsiteY185" fmla="*/ 3802 h 1091984"/>
                <a:gd name="connsiteX186" fmla="*/ 190381 w 1718215"/>
                <a:gd name="connsiteY186" fmla="*/ 0 h 1091984"/>
                <a:gd name="connsiteX187" fmla="*/ 190848 w 1718215"/>
                <a:gd name="connsiteY187" fmla="*/ 199 h 1091984"/>
                <a:gd name="connsiteX188" fmla="*/ 191361 w 1718215"/>
                <a:gd name="connsiteY188" fmla="*/ 0 h 1091984"/>
                <a:gd name="connsiteX189" fmla="*/ 201260 w 1718215"/>
                <a:gd name="connsiteY189" fmla="*/ 3821 h 1091984"/>
                <a:gd name="connsiteX190" fmla="*/ 210484 w 1718215"/>
                <a:gd name="connsiteY190" fmla="*/ 0 h 1091984"/>
                <a:gd name="connsiteX191" fmla="*/ 219800 w 1718215"/>
                <a:gd name="connsiteY191" fmla="*/ 3859 h 1091984"/>
                <a:gd name="connsiteX192" fmla="*/ 229115 w 1718215"/>
                <a:gd name="connsiteY192" fmla="*/ 0 h 1091984"/>
                <a:gd name="connsiteX193" fmla="*/ 230120 w 1718215"/>
                <a:gd name="connsiteY193" fmla="*/ 416 h 1091984"/>
                <a:gd name="connsiteX194" fmla="*/ 231077 w 1718215"/>
                <a:gd name="connsiteY194" fmla="*/ 0 h 1091984"/>
                <a:gd name="connsiteX195" fmla="*/ 239692 w 1718215"/>
                <a:gd name="connsiteY195" fmla="*/ 3743 h 1091984"/>
                <a:gd name="connsiteX196" fmla="*/ 248728 w 1718215"/>
                <a:gd name="connsiteY196" fmla="*/ 0 h 1091984"/>
                <a:gd name="connsiteX197" fmla="*/ 258301 w 1718215"/>
                <a:gd name="connsiteY197" fmla="*/ 3965 h 1091984"/>
                <a:gd name="connsiteX198" fmla="*/ 268342 w 1718215"/>
                <a:gd name="connsiteY198" fmla="*/ 0 h 1091984"/>
                <a:gd name="connsiteX199" fmla="*/ 278015 w 1718215"/>
                <a:gd name="connsiteY199" fmla="*/ 3821 h 1091984"/>
                <a:gd name="connsiteX200" fmla="*/ 287464 w 1718215"/>
                <a:gd name="connsiteY200" fmla="*/ 0 h 1091984"/>
                <a:gd name="connsiteX201" fmla="*/ 296860 w 1718215"/>
                <a:gd name="connsiteY201" fmla="*/ 3799 h 1091984"/>
                <a:gd name="connsiteX202" fmla="*/ 305605 w 1718215"/>
                <a:gd name="connsiteY202" fmla="*/ 0 h 1091984"/>
                <a:gd name="connsiteX203" fmla="*/ 306562 w 1718215"/>
                <a:gd name="connsiteY203" fmla="*/ 416 h 1091984"/>
                <a:gd name="connsiteX204" fmla="*/ 307567 w 1718215"/>
                <a:gd name="connsiteY204" fmla="*/ 0 h 1091984"/>
                <a:gd name="connsiteX205" fmla="*/ 316883 w 1718215"/>
                <a:gd name="connsiteY205" fmla="*/ 3859 h 1091984"/>
                <a:gd name="connsiteX206" fmla="*/ 326199 w 1718215"/>
                <a:gd name="connsiteY206" fmla="*/ 0 h 1091984"/>
                <a:gd name="connsiteX207" fmla="*/ 336006 w 1718215"/>
                <a:gd name="connsiteY207" fmla="*/ 4062 h 1091984"/>
                <a:gd name="connsiteX208" fmla="*/ 345812 w 1718215"/>
                <a:gd name="connsiteY208" fmla="*/ 0 h 1091984"/>
                <a:gd name="connsiteX209" fmla="*/ 355350 w 1718215"/>
                <a:gd name="connsiteY209" fmla="*/ 3951 h 1091984"/>
                <a:gd name="connsiteX210" fmla="*/ 364444 w 1718215"/>
                <a:gd name="connsiteY210" fmla="*/ 0 h 1091984"/>
                <a:gd name="connsiteX211" fmla="*/ 364911 w 1718215"/>
                <a:gd name="connsiteY211" fmla="*/ 203 h 1091984"/>
                <a:gd name="connsiteX212" fmla="*/ 365425 w 1718215"/>
                <a:gd name="connsiteY212" fmla="*/ 0 h 1091984"/>
                <a:gd name="connsiteX213" fmla="*/ 375098 w 1718215"/>
                <a:gd name="connsiteY213" fmla="*/ 3821 h 1091984"/>
                <a:gd name="connsiteX214" fmla="*/ 384547 w 1718215"/>
                <a:gd name="connsiteY214" fmla="*/ 0 h 1091984"/>
                <a:gd name="connsiteX215" fmla="*/ 393727 w 1718215"/>
                <a:gd name="connsiteY215" fmla="*/ 3712 h 1091984"/>
                <a:gd name="connsiteX216" fmla="*/ 402689 w 1718215"/>
                <a:gd name="connsiteY216" fmla="*/ 0 h 1091984"/>
                <a:gd name="connsiteX217" fmla="*/ 403693 w 1718215"/>
                <a:gd name="connsiteY217" fmla="*/ 416 h 1091984"/>
                <a:gd name="connsiteX218" fmla="*/ 404650 w 1718215"/>
                <a:gd name="connsiteY218" fmla="*/ 0 h 1091984"/>
                <a:gd name="connsiteX219" fmla="*/ 413744 w 1718215"/>
                <a:gd name="connsiteY219" fmla="*/ 3951 h 1091984"/>
                <a:gd name="connsiteX220" fmla="*/ 423282 w 1718215"/>
                <a:gd name="connsiteY220" fmla="*/ 0 h 1091984"/>
                <a:gd name="connsiteX221" fmla="*/ 432506 w 1718215"/>
                <a:gd name="connsiteY221" fmla="*/ 3821 h 1091984"/>
                <a:gd name="connsiteX222" fmla="*/ 442404 w 1718215"/>
                <a:gd name="connsiteY222" fmla="*/ 0 h 1091984"/>
                <a:gd name="connsiteX223" fmla="*/ 452303 w 1718215"/>
                <a:gd name="connsiteY223" fmla="*/ 3821 h 1091984"/>
                <a:gd name="connsiteX224" fmla="*/ 461527 w 1718215"/>
                <a:gd name="connsiteY224" fmla="*/ 0 h 1091984"/>
                <a:gd name="connsiteX225" fmla="*/ 470705 w 1718215"/>
                <a:gd name="connsiteY225" fmla="*/ 3802 h 1091984"/>
                <a:gd name="connsiteX226" fmla="*/ 479669 w 1718215"/>
                <a:gd name="connsiteY226" fmla="*/ 0 h 1091984"/>
                <a:gd name="connsiteX227" fmla="*/ 480627 w 1718215"/>
                <a:gd name="connsiteY227" fmla="*/ 406 h 1091984"/>
                <a:gd name="connsiteX228" fmla="*/ 481630 w 1718215"/>
                <a:gd name="connsiteY228" fmla="*/ 0 h 1091984"/>
                <a:gd name="connsiteX229" fmla="*/ 490810 w 1718215"/>
                <a:gd name="connsiteY229" fmla="*/ 3712 h 1091984"/>
                <a:gd name="connsiteX230" fmla="*/ 499772 w 1718215"/>
                <a:gd name="connsiteY230" fmla="*/ 0 h 1091984"/>
                <a:gd name="connsiteX231" fmla="*/ 510069 w 1718215"/>
                <a:gd name="connsiteY231" fmla="*/ 4265 h 1091984"/>
                <a:gd name="connsiteX232" fmla="*/ 520366 w 1718215"/>
                <a:gd name="connsiteY232" fmla="*/ 0 h 1091984"/>
                <a:gd name="connsiteX233" fmla="*/ 529544 w 1718215"/>
                <a:gd name="connsiteY233" fmla="*/ 3802 h 1091984"/>
                <a:gd name="connsiteX234" fmla="*/ 538508 w 1718215"/>
                <a:gd name="connsiteY234" fmla="*/ 0 h 1091984"/>
                <a:gd name="connsiteX235" fmla="*/ 538975 w 1718215"/>
                <a:gd name="connsiteY235" fmla="*/ 199 h 1091984"/>
                <a:gd name="connsiteX236" fmla="*/ 539488 w 1718215"/>
                <a:gd name="connsiteY236" fmla="*/ 0 h 1091984"/>
                <a:gd name="connsiteX237" fmla="*/ 549386 w 1718215"/>
                <a:gd name="connsiteY237" fmla="*/ 3821 h 1091984"/>
                <a:gd name="connsiteX238" fmla="*/ 558610 w 1718215"/>
                <a:gd name="connsiteY238" fmla="*/ 0 h 1091984"/>
                <a:gd name="connsiteX239" fmla="*/ 567572 w 1718215"/>
                <a:gd name="connsiteY239" fmla="*/ 3712 h 1091984"/>
                <a:gd name="connsiteX240" fmla="*/ 576752 w 1718215"/>
                <a:gd name="connsiteY240" fmla="*/ 0 h 1091984"/>
                <a:gd name="connsiteX241" fmla="*/ 578022 w 1718215"/>
                <a:gd name="connsiteY241" fmla="*/ 514 h 1091984"/>
                <a:gd name="connsiteX242" fmla="*/ 579204 w 1718215"/>
                <a:gd name="connsiteY242" fmla="*/ 0 h 1091984"/>
                <a:gd name="connsiteX243" fmla="*/ 587820 w 1718215"/>
                <a:gd name="connsiteY243" fmla="*/ 3743 h 1091984"/>
                <a:gd name="connsiteX244" fmla="*/ 596855 w 1718215"/>
                <a:gd name="connsiteY244" fmla="*/ 0 h 1091984"/>
                <a:gd name="connsiteX245" fmla="*/ 606428 w 1718215"/>
                <a:gd name="connsiteY245" fmla="*/ 3965 h 1091984"/>
                <a:gd name="connsiteX246" fmla="*/ 616468 w 1718215"/>
                <a:gd name="connsiteY246" fmla="*/ 0 h 1091984"/>
                <a:gd name="connsiteX247" fmla="*/ 626142 w 1718215"/>
                <a:gd name="connsiteY247" fmla="*/ 3821 h 1091984"/>
                <a:gd name="connsiteX248" fmla="*/ 635590 w 1718215"/>
                <a:gd name="connsiteY248" fmla="*/ 0 h 1091984"/>
                <a:gd name="connsiteX249" fmla="*/ 644987 w 1718215"/>
                <a:gd name="connsiteY249" fmla="*/ 3799 h 1091984"/>
                <a:gd name="connsiteX250" fmla="*/ 653732 w 1718215"/>
                <a:gd name="connsiteY250" fmla="*/ 0 h 1091984"/>
                <a:gd name="connsiteX251" fmla="*/ 654690 w 1718215"/>
                <a:gd name="connsiteY251" fmla="*/ 416 h 1091984"/>
                <a:gd name="connsiteX252" fmla="*/ 655694 w 1718215"/>
                <a:gd name="connsiteY252" fmla="*/ 0 h 1091984"/>
                <a:gd name="connsiteX253" fmla="*/ 664656 w 1718215"/>
                <a:gd name="connsiteY253" fmla="*/ 3712 h 1091984"/>
                <a:gd name="connsiteX254" fmla="*/ 673836 w 1718215"/>
                <a:gd name="connsiteY254" fmla="*/ 0 h 1091984"/>
                <a:gd name="connsiteX255" fmla="*/ 684008 w 1718215"/>
                <a:gd name="connsiteY255" fmla="*/ 4113 h 1091984"/>
                <a:gd name="connsiteX256" fmla="*/ 693938 w 1718215"/>
                <a:gd name="connsiteY256" fmla="*/ 0 h 1091984"/>
                <a:gd name="connsiteX257" fmla="*/ 703477 w 1718215"/>
                <a:gd name="connsiteY257" fmla="*/ 3951 h 1091984"/>
                <a:gd name="connsiteX258" fmla="*/ 712571 w 1718215"/>
                <a:gd name="connsiteY258" fmla="*/ 0 h 1091984"/>
                <a:gd name="connsiteX259" fmla="*/ 713038 w 1718215"/>
                <a:gd name="connsiteY259" fmla="*/ 203 h 1091984"/>
                <a:gd name="connsiteX260" fmla="*/ 713552 w 1718215"/>
                <a:gd name="connsiteY260" fmla="*/ 0 h 1091984"/>
                <a:gd name="connsiteX261" fmla="*/ 723226 w 1718215"/>
                <a:gd name="connsiteY261" fmla="*/ 3821 h 1091984"/>
                <a:gd name="connsiteX262" fmla="*/ 732674 w 1718215"/>
                <a:gd name="connsiteY262" fmla="*/ 0 h 1091984"/>
                <a:gd name="connsiteX263" fmla="*/ 741854 w 1718215"/>
                <a:gd name="connsiteY263" fmla="*/ 3712 h 1091984"/>
                <a:gd name="connsiteX264" fmla="*/ 750815 w 1718215"/>
                <a:gd name="connsiteY264" fmla="*/ 0 h 1091984"/>
                <a:gd name="connsiteX265" fmla="*/ 751820 w 1718215"/>
                <a:gd name="connsiteY265" fmla="*/ 416 h 1091984"/>
                <a:gd name="connsiteX266" fmla="*/ 752777 w 1718215"/>
                <a:gd name="connsiteY266" fmla="*/ 0 h 1091984"/>
                <a:gd name="connsiteX267" fmla="*/ 761871 w 1718215"/>
                <a:gd name="connsiteY267" fmla="*/ 3951 h 1091984"/>
                <a:gd name="connsiteX268" fmla="*/ 771409 w 1718215"/>
                <a:gd name="connsiteY268" fmla="*/ 0 h 1091984"/>
                <a:gd name="connsiteX269" fmla="*/ 780504 w 1718215"/>
                <a:gd name="connsiteY269" fmla="*/ 3767 h 1091984"/>
                <a:gd name="connsiteX270" fmla="*/ 790041 w 1718215"/>
                <a:gd name="connsiteY270" fmla="*/ 0 h 1091984"/>
                <a:gd name="connsiteX271" fmla="*/ 800081 w 1718215"/>
                <a:gd name="connsiteY271" fmla="*/ 3965 h 1091984"/>
                <a:gd name="connsiteX272" fmla="*/ 809654 w 1718215"/>
                <a:gd name="connsiteY272" fmla="*/ 0 h 1091984"/>
                <a:gd name="connsiteX273" fmla="*/ 818832 w 1718215"/>
                <a:gd name="connsiteY273" fmla="*/ 3802 h 1091984"/>
                <a:gd name="connsiteX274" fmla="*/ 827796 w 1718215"/>
                <a:gd name="connsiteY274" fmla="*/ 0 h 1091984"/>
                <a:gd name="connsiteX275" fmla="*/ 828753 w 1718215"/>
                <a:gd name="connsiteY275" fmla="*/ 406 h 1091984"/>
                <a:gd name="connsiteX276" fmla="*/ 829757 w 1718215"/>
                <a:gd name="connsiteY276" fmla="*/ 0 h 1091984"/>
                <a:gd name="connsiteX277" fmla="*/ 838937 w 1718215"/>
                <a:gd name="connsiteY277" fmla="*/ 3712 h 1091984"/>
                <a:gd name="connsiteX278" fmla="*/ 847899 w 1718215"/>
                <a:gd name="connsiteY278" fmla="*/ 0 h 1091984"/>
                <a:gd name="connsiteX279" fmla="*/ 858196 w 1718215"/>
                <a:gd name="connsiteY279" fmla="*/ 4265 h 1091984"/>
                <a:gd name="connsiteX280" fmla="*/ 868492 w 1718215"/>
                <a:gd name="connsiteY280" fmla="*/ 0 h 1091984"/>
                <a:gd name="connsiteX281" fmla="*/ 877528 w 1718215"/>
                <a:gd name="connsiteY281" fmla="*/ 3743 h 1091984"/>
                <a:gd name="connsiteX282" fmla="*/ 886143 w 1718215"/>
                <a:gd name="connsiteY282" fmla="*/ 0 h 1091984"/>
                <a:gd name="connsiteX283" fmla="*/ 886610 w 1718215"/>
                <a:gd name="connsiteY283" fmla="*/ 203 h 1091984"/>
                <a:gd name="connsiteX284" fmla="*/ 887124 w 1718215"/>
                <a:gd name="connsiteY284" fmla="*/ 0 h 1091984"/>
                <a:gd name="connsiteX285" fmla="*/ 897165 w 1718215"/>
                <a:gd name="connsiteY285" fmla="*/ 3965 h 1091984"/>
                <a:gd name="connsiteX286" fmla="*/ 906737 w 1718215"/>
                <a:gd name="connsiteY286" fmla="*/ 0 h 1091984"/>
                <a:gd name="connsiteX287" fmla="*/ 915699 w 1718215"/>
                <a:gd name="connsiteY287" fmla="*/ 3712 h 1091984"/>
                <a:gd name="connsiteX288" fmla="*/ 924879 w 1718215"/>
                <a:gd name="connsiteY288" fmla="*/ 0 h 1091984"/>
                <a:gd name="connsiteX289" fmla="*/ 925883 w 1718215"/>
                <a:gd name="connsiteY289" fmla="*/ 406 h 1091984"/>
                <a:gd name="connsiteX290" fmla="*/ 926840 w 1718215"/>
                <a:gd name="connsiteY290" fmla="*/ 0 h 1091984"/>
                <a:gd name="connsiteX291" fmla="*/ 935805 w 1718215"/>
                <a:gd name="connsiteY291" fmla="*/ 3802 h 1091984"/>
                <a:gd name="connsiteX292" fmla="*/ 944982 w 1718215"/>
                <a:gd name="connsiteY292" fmla="*/ 0 h 1091984"/>
                <a:gd name="connsiteX293" fmla="*/ 954555 w 1718215"/>
                <a:gd name="connsiteY293" fmla="*/ 3965 h 1091984"/>
                <a:gd name="connsiteX294" fmla="*/ 964595 w 1718215"/>
                <a:gd name="connsiteY294" fmla="*/ 0 h 1091984"/>
                <a:gd name="connsiteX295" fmla="*/ 974133 w 1718215"/>
                <a:gd name="connsiteY295" fmla="*/ 3767 h 1091984"/>
                <a:gd name="connsiteX296" fmla="*/ 983227 w 1718215"/>
                <a:gd name="connsiteY296" fmla="*/ 0 h 1091984"/>
                <a:gd name="connsiteX297" fmla="*/ 992765 w 1718215"/>
                <a:gd name="connsiteY297" fmla="*/ 3951 h 1091984"/>
                <a:gd name="connsiteX298" fmla="*/ 1001859 w 1718215"/>
                <a:gd name="connsiteY298" fmla="*/ 0 h 1091984"/>
                <a:gd name="connsiteX299" fmla="*/ 1002816 w 1718215"/>
                <a:gd name="connsiteY299" fmla="*/ 416 h 1091984"/>
                <a:gd name="connsiteX300" fmla="*/ 1003820 w 1718215"/>
                <a:gd name="connsiteY300" fmla="*/ 0 h 1091984"/>
                <a:gd name="connsiteX301" fmla="*/ 1012782 w 1718215"/>
                <a:gd name="connsiteY301" fmla="*/ 3712 h 1091984"/>
                <a:gd name="connsiteX302" fmla="*/ 1021962 w 1718215"/>
                <a:gd name="connsiteY302" fmla="*/ 0 h 1091984"/>
                <a:gd name="connsiteX303" fmla="*/ 1032135 w 1718215"/>
                <a:gd name="connsiteY303" fmla="*/ 4114 h 1091984"/>
                <a:gd name="connsiteX304" fmla="*/ 1042065 w 1718215"/>
                <a:gd name="connsiteY304" fmla="*/ 0 h 1091984"/>
                <a:gd name="connsiteX305" fmla="*/ 1051603 w 1718215"/>
                <a:gd name="connsiteY305" fmla="*/ 3951 h 1091984"/>
                <a:gd name="connsiteX306" fmla="*/ 1060697 w 1718215"/>
                <a:gd name="connsiteY306" fmla="*/ 0 h 1091984"/>
                <a:gd name="connsiteX307" fmla="*/ 1061164 w 1718215"/>
                <a:gd name="connsiteY307" fmla="*/ 203 h 1091984"/>
                <a:gd name="connsiteX308" fmla="*/ 1061678 w 1718215"/>
                <a:gd name="connsiteY308" fmla="*/ 0 h 1091984"/>
                <a:gd name="connsiteX309" fmla="*/ 1071216 w 1718215"/>
                <a:gd name="connsiteY309" fmla="*/ 3767 h 1091984"/>
                <a:gd name="connsiteX310" fmla="*/ 1080310 w 1718215"/>
                <a:gd name="connsiteY310" fmla="*/ 0 h 1091984"/>
                <a:gd name="connsiteX311" fmla="*/ 1089626 w 1718215"/>
                <a:gd name="connsiteY311" fmla="*/ 3859 h 1091984"/>
                <a:gd name="connsiteX312" fmla="*/ 1098942 w 1718215"/>
                <a:gd name="connsiteY312" fmla="*/ 0 h 1091984"/>
                <a:gd name="connsiteX313" fmla="*/ 1099947 w 1718215"/>
                <a:gd name="connsiteY313" fmla="*/ 416 h 1091984"/>
                <a:gd name="connsiteX314" fmla="*/ 1100903 w 1718215"/>
                <a:gd name="connsiteY314" fmla="*/ 0 h 1091984"/>
                <a:gd name="connsiteX315" fmla="*/ 1109649 w 1718215"/>
                <a:gd name="connsiteY315" fmla="*/ 3799 h 1091984"/>
                <a:gd name="connsiteX316" fmla="*/ 1119045 w 1718215"/>
                <a:gd name="connsiteY316" fmla="*/ 0 h 1091984"/>
                <a:gd name="connsiteX317" fmla="*/ 1128494 w 1718215"/>
                <a:gd name="connsiteY317" fmla="*/ 3821 h 1091984"/>
                <a:gd name="connsiteX318" fmla="*/ 1138168 w 1718215"/>
                <a:gd name="connsiteY318" fmla="*/ 0 h 1091984"/>
                <a:gd name="connsiteX319" fmla="*/ 1148208 w 1718215"/>
                <a:gd name="connsiteY319" fmla="*/ 3965 h 1091984"/>
                <a:gd name="connsiteX320" fmla="*/ 1157780 w 1718215"/>
                <a:gd name="connsiteY320" fmla="*/ 0 h 1091984"/>
                <a:gd name="connsiteX321" fmla="*/ 1166817 w 1718215"/>
                <a:gd name="connsiteY321" fmla="*/ 3743 h 1091984"/>
                <a:gd name="connsiteX322" fmla="*/ 1175432 w 1718215"/>
                <a:gd name="connsiteY322" fmla="*/ 0 h 1091984"/>
                <a:gd name="connsiteX323" fmla="*/ 1176614 w 1718215"/>
                <a:gd name="connsiteY323" fmla="*/ 514 h 1091984"/>
                <a:gd name="connsiteX324" fmla="*/ 1177884 w 1718215"/>
                <a:gd name="connsiteY324" fmla="*/ 0 h 1091984"/>
                <a:gd name="connsiteX325" fmla="*/ 1187064 w 1718215"/>
                <a:gd name="connsiteY325" fmla="*/ 3712 h 1091984"/>
                <a:gd name="connsiteX326" fmla="*/ 1196025 w 1718215"/>
                <a:gd name="connsiteY326" fmla="*/ 0 h 1091984"/>
                <a:gd name="connsiteX327" fmla="*/ 1205956 w 1718215"/>
                <a:gd name="connsiteY327" fmla="*/ 4114 h 1091984"/>
                <a:gd name="connsiteX328" fmla="*/ 1216128 w 1718215"/>
                <a:gd name="connsiteY328" fmla="*/ 0 h 1091984"/>
                <a:gd name="connsiteX329" fmla="*/ 1225525 w 1718215"/>
                <a:gd name="connsiteY329" fmla="*/ 3799 h 1091984"/>
                <a:gd name="connsiteX330" fmla="*/ 1234270 w 1718215"/>
                <a:gd name="connsiteY330" fmla="*/ 0 h 1091984"/>
                <a:gd name="connsiteX331" fmla="*/ 1234737 w 1718215"/>
                <a:gd name="connsiteY331" fmla="*/ 203 h 1091984"/>
                <a:gd name="connsiteX332" fmla="*/ 1235251 w 1718215"/>
                <a:gd name="connsiteY332" fmla="*/ 0 h 1091984"/>
                <a:gd name="connsiteX333" fmla="*/ 1245291 w 1718215"/>
                <a:gd name="connsiteY333" fmla="*/ 3965 h 1091984"/>
                <a:gd name="connsiteX334" fmla="*/ 1254863 w 1718215"/>
                <a:gd name="connsiteY334" fmla="*/ 0 h 1091984"/>
                <a:gd name="connsiteX335" fmla="*/ 1263825 w 1718215"/>
                <a:gd name="connsiteY335" fmla="*/ 3712 h 1091984"/>
                <a:gd name="connsiteX336" fmla="*/ 1273005 w 1718215"/>
                <a:gd name="connsiteY336" fmla="*/ 0 h 1091984"/>
                <a:gd name="connsiteX337" fmla="*/ 1274010 w 1718215"/>
                <a:gd name="connsiteY337" fmla="*/ 406 h 1091984"/>
                <a:gd name="connsiteX338" fmla="*/ 1274967 w 1718215"/>
                <a:gd name="connsiteY338" fmla="*/ 0 h 1091984"/>
                <a:gd name="connsiteX339" fmla="*/ 1283931 w 1718215"/>
                <a:gd name="connsiteY339" fmla="*/ 3802 h 1091984"/>
                <a:gd name="connsiteX340" fmla="*/ 1293109 w 1718215"/>
                <a:gd name="connsiteY340" fmla="*/ 0 h 1091984"/>
                <a:gd name="connsiteX341" fmla="*/ 1302332 w 1718215"/>
                <a:gd name="connsiteY341" fmla="*/ 3821 h 1091984"/>
                <a:gd name="connsiteX342" fmla="*/ 1312231 w 1718215"/>
                <a:gd name="connsiteY342" fmla="*/ 0 h 1091984"/>
                <a:gd name="connsiteX343" fmla="*/ 1322130 w 1718215"/>
                <a:gd name="connsiteY343" fmla="*/ 3821 h 1091984"/>
                <a:gd name="connsiteX344" fmla="*/ 1331353 w 1718215"/>
                <a:gd name="connsiteY344" fmla="*/ 0 h 1091984"/>
                <a:gd name="connsiteX345" fmla="*/ 1340891 w 1718215"/>
                <a:gd name="connsiteY345" fmla="*/ 3951 h 1091984"/>
                <a:gd name="connsiteX346" fmla="*/ 1349986 w 1718215"/>
                <a:gd name="connsiteY346" fmla="*/ 0 h 1091984"/>
                <a:gd name="connsiteX347" fmla="*/ 1350943 w 1718215"/>
                <a:gd name="connsiteY347" fmla="*/ 416 h 1091984"/>
                <a:gd name="connsiteX348" fmla="*/ 1351947 w 1718215"/>
                <a:gd name="connsiteY348" fmla="*/ 0 h 1091984"/>
                <a:gd name="connsiteX349" fmla="*/ 1360909 w 1718215"/>
                <a:gd name="connsiteY349" fmla="*/ 3712 h 1091984"/>
                <a:gd name="connsiteX350" fmla="*/ 1370089 w 1718215"/>
                <a:gd name="connsiteY350" fmla="*/ 0 h 1091984"/>
                <a:gd name="connsiteX351" fmla="*/ 1380262 w 1718215"/>
                <a:gd name="connsiteY351" fmla="*/ 4113 h 1091984"/>
                <a:gd name="connsiteX352" fmla="*/ 1390191 w 1718215"/>
                <a:gd name="connsiteY352" fmla="*/ 0 h 1091984"/>
                <a:gd name="connsiteX353" fmla="*/ 1399730 w 1718215"/>
                <a:gd name="connsiteY353" fmla="*/ 3951 h 1091984"/>
                <a:gd name="connsiteX354" fmla="*/ 1408824 w 1718215"/>
                <a:gd name="connsiteY354" fmla="*/ 0 h 1091984"/>
                <a:gd name="connsiteX355" fmla="*/ 1409291 w 1718215"/>
                <a:gd name="connsiteY355" fmla="*/ 203 h 1091984"/>
                <a:gd name="connsiteX356" fmla="*/ 1409805 w 1718215"/>
                <a:gd name="connsiteY356" fmla="*/ 0 h 1091984"/>
                <a:gd name="connsiteX357" fmla="*/ 1419343 w 1718215"/>
                <a:gd name="connsiteY357" fmla="*/ 3767 h 1091984"/>
                <a:gd name="connsiteX358" fmla="*/ 1428437 w 1718215"/>
                <a:gd name="connsiteY358" fmla="*/ 0 h 1091984"/>
                <a:gd name="connsiteX359" fmla="*/ 1437753 w 1718215"/>
                <a:gd name="connsiteY359" fmla="*/ 3859 h 1091984"/>
                <a:gd name="connsiteX360" fmla="*/ 1447068 w 1718215"/>
                <a:gd name="connsiteY360" fmla="*/ 0 h 1091984"/>
                <a:gd name="connsiteX361" fmla="*/ 1448073 w 1718215"/>
                <a:gd name="connsiteY361" fmla="*/ 416 h 1091984"/>
                <a:gd name="connsiteX362" fmla="*/ 1449030 w 1718215"/>
                <a:gd name="connsiteY362" fmla="*/ 0 h 1091984"/>
                <a:gd name="connsiteX363" fmla="*/ 1457776 w 1718215"/>
                <a:gd name="connsiteY363" fmla="*/ 3799 h 1091984"/>
                <a:gd name="connsiteX364" fmla="*/ 1467172 w 1718215"/>
                <a:gd name="connsiteY364" fmla="*/ 0 h 1091984"/>
                <a:gd name="connsiteX365" fmla="*/ 1476620 w 1718215"/>
                <a:gd name="connsiteY365" fmla="*/ 3821 h 1091984"/>
                <a:gd name="connsiteX366" fmla="*/ 1486295 w 1718215"/>
                <a:gd name="connsiteY366" fmla="*/ 0 h 1091984"/>
                <a:gd name="connsiteX367" fmla="*/ 1496335 w 1718215"/>
                <a:gd name="connsiteY367" fmla="*/ 3965 h 1091984"/>
                <a:gd name="connsiteX368" fmla="*/ 1505907 w 1718215"/>
                <a:gd name="connsiteY368" fmla="*/ 0 h 1091984"/>
                <a:gd name="connsiteX369" fmla="*/ 1514943 w 1718215"/>
                <a:gd name="connsiteY369" fmla="*/ 3743 h 1091984"/>
                <a:gd name="connsiteX370" fmla="*/ 1523558 w 1718215"/>
                <a:gd name="connsiteY370" fmla="*/ 0 h 1091984"/>
                <a:gd name="connsiteX371" fmla="*/ 1524516 w 1718215"/>
                <a:gd name="connsiteY371" fmla="*/ 416 h 1091984"/>
                <a:gd name="connsiteX372" fmla="*/ 1525520 w 1718215"/>
                <a:gd name="connsiteY372" fmla="*/ 0 h 1091984"/>
                <a:gd name="connsiteX373" fmla="*/ 1534836 w 1718215"/>
                <a:gd name="connsiteY373" fmla="*/ 3859 h 1091984"/>
                <a:gd name="connsiteX374" fmla="*/ 1544152 w 1718215"/>
                <a:gd name="connsiteY374" fmla="*/ 0 h 1091984"/>
                <a:gd name="connsiteX375" fmla="*/ 1554083 w 1718215"/>
                <a:gd name="connsiteY375" fmla="*/ 4114 h 1091984"/>
                <a:gd name="connsiteX376" fmla="*/ 1564255 w 1718215"/>
                <a:gd name="connsiteY376" fmla="*/ 0 h 1091984"/>
                <a:gd name="connsiteX377" fmla="*/ 1573651 w 1718215"/>
                <a:gd name="connsiteY377" fmla="*/ 3799 h 1091984"/>
                <a:gd name="connsiteX378" fmla="*/ 1582397 w 1718215"/>
                <a:gd name="connsiteY378" fmla="*/ 0 h 1091984"/>
                <a:gd name="connsiteX379" fmla="*/ 1582864 w 1718215"/>
                <a:gd name="connsiteY379" fmla="*/ 203 h 1091984"/>
                <a:gd name="connsiteX380" fmla="*/ 1583378 w 1718215"/>
                <a:gd name="connsiteY380" fmla="*/ 0 h 1091984"/>
                <a:gd name="connsiteX381" fmla="*/ 1593418 w 1718215"/>
                <a:gd name="connsiteY381" fmla="*/ 3965 h 1091984"/>
                <a:gd name="connsiteX382" fmla="*/ 1602990 w 1718215"/>
                <a:gd name="connsiteY382" fmla="*/ 0 h 1091984"/>
                <a:gd name="connsiteX383" fmla="*/ 1611816 w 1718215"/>
                <a:gd name="connsiteY383" fmla="*/ 3656 h 1091984"/>
                <a:gd name="connsiteX384" fmla="*/ 1620642 w 1718215"/>
                <a:gd name="connsiteY384" fmla="*/ 0 h 1091984"/>
                <a:gd name="connsiteX385" fmla="*/ 1631184 w 1718215"/>
                <a:gd name="connsiteY385" fmla="*/ 4366 h 1091984"/>
                <a:gd name="connsiteX386" fmla="*/ 1641235 w 1718215"/>
                <a:gd name="connsiteY386" fmla="*/ 0 h 1091984"/>
                <a:gd name="connsiteX387" fmla="*/ 1652319 w 1718215"/>
                <a:gd name="connsiteY387" fmla="*/ 4815 h 1091984"/>
                <a:gd name="connsiteX388" fmla="*/ 1659377 w 1718215"/>
                <a:gd name="connsiteY388" fmla="*/ 1962 h 1091984"/>
                <a:gd name="connsiteX389" fmla="*/ 1668826 w 1718215"/>
                <a:gd name="connsiteY389" fmla="*/ 5782 h 1091984"/>
                <a:gd name="connsiteX390" fmla="*/ 1678500 w 1718215"/>
                <a:gd name="connsiteY390" fmla="*/ 1962 h 1091984"/>
                <a:gd name="connsiteX391" fmla="*/ 1688773 w 1718215"/>
                <a:gd name="connsiteY391" fmla="*/ 6019 h 1091984"/>
                <a:gd name="connsiteX392" fmla="*/ 1698112 w 1718215"/>
                <a:gd name="connsiteY392" fmla="*/ 1962 h 1091984"/>
                <a:gd name="connsiteX393" fmla="*/ 1718215 w 1718215"/>
                <a:gd name="connsiteY393" fmla="*/ 23046 h 1091984"/>
                <a:gd name="connsiteX394" fmla="*/ 1698112 w 1718215"/>
                <a:gd name="connsiteY394" fmla="*/ 44130 h 1091984"/>
                <a:gd name="connsiteX395" fmla="*/ 1686407 w 1718215"/>
                <a:gd name="connsiteY395" fmla="*/ 39045 h 1091984"/>
                <a:gd name="connsiteX396" fmla="*/ 1678500 w 1718215"/>
                <a:gd name="connsiteY396" fmla="*/ 42168 h 1091984"/>
                <a:gd name="connsiteX397" fmla="*/ 1668826 w 1718215"/>
                <a:gd name="connsiteY397" fmla="*/ 38347 h 1091984"/>
                <a:gd name="connsiteX398" fmla="*/ 1659377 w 1718215"/>
                <a:gd name="connsiteY398" fmla="*/ 42168 h 1091984"/>
                <a:gd name="connsiteX399" fmla="*/ 1651304 w 1718215"/>
                <a:gd name="connsiteY399" fmla="*/ 38904 h 1091984"/>
                <a:gd name="connsiteX400" fmla="*/ 1639274 w 1718215"/>
                <a:gd name="connsiteY400" fmla="*/ 44130 h 1091984"/>
                <a:gd name="connsiteX401" fmla="*/ 1627868 w 1718215"/>
                <a:gd name="connsiteY401" fmla="*/ 39175 h 1091984"/>
                <a:gd name="connsiteX402" fmla="*/ 1620642 w 1718215"/>
                <a:gd name="connsiteY402" fmla="*/ 42168 h 1091984"/>
                <a:gd name="connsiteX403" fmla="*/ 1610835 w 1718215"/>
                <a:gd name="connsiteY403" fmla="*/ 38106 h 1091984"/>
                <a:gd name="connsiteX404" fmla="*/ 1601029 w 1718215"/>
                <a:gd name="connsiteY404" fmla="*/ 42168 h 1091984"/>
                <a:gd name="connsiteX405" fmla="*/ 1593591 w 1718215"/>
                <a:gd name="connsiteY405" fmla="*/ 39087 h 1091984"/>
                <a:gd name="connsiteX406" fmla="*/ 1581416 w 1718215"/>
                <a:gd name="connsiteY406" fmla="*/ 44130 h 1091984"/>
                <a:gd name="connsiteX407" fmla="*/ 1570395 w 1718215"/>
                <a:gd name="connsiteY407" fmla="*/ 39565 h 1091984"/>
                <a:gd name="connsiteX408" fmla="*/ 1564255 w 1718215"/>
                <a:gd name="connsiteY408" fmla="*/ 42169 h 1091984"/>
                <a:gd name="connsiteX409" fmla="*/ 1563297 w 1718215"/>
                <a:gd name="connsiteY409" fmla="*/ 41762 h 1091984"/>
                <a:gd name="connsiteX410" fmla="*/ 1562294 w 1718215"/>
                <a:gd name="connsiteY410" fmla="*/ 42168 h 1091984"/>
                <a:gd name="connsiteX411" fmla="*/ 1554106 w 1718215"/>
                <a:gd name="connsiteY411" fmla="*/ 38857 h 1091984"/>
                <a:gd name="connsiteX412" fmla="*/ 1546113 w 1718215"/>
                <a:gd name="connsiteY412" fmla="*/ 42168 h 1091984"/>
                <a:gd name="connsiteX413" fmla="*/ 1545133 w 1718215"/>
                <a:gd name="connsiteY413" fmla="*/ 41762 h 1091984"/>
                <a:gd name="connsiteX414" fmla="*/ 1544152 w 1718215"/>
                <a:gd name="connsiteY414" fmla="*/ 42168 h 1091984"/>
                <a:gd name="connsiteX415" fmla="*/ 1535922 w 1718215"/>
                <a:gd name="connsiteY415" fmla="*/ 38759 h 1091984"/>
                <a:gd name="connsiteX416" fmla="*/ 1523558 w 1718215"/>
                <a:gd name="connsiteY416" fmla="*/ 44130 h 1091984"/>
                <a:gd name="connsiteX417" fmla="*/ 1515899 w 1718215"/>
                <a:gd name="connsiteY417" fmla="*/ 40803 h 1091984"/>
                <a:gd name="connsiteX418" fmla="*/ 1507868 w 1718215"/>
                <a:gd name="connsiteY418" fmla="*/ 44129 h 1091984"/>
                <a:gd name="connsiteX419" fmla="*/ 1498552 w 1718215"/>
                <a:gd name="connsiteY419" fmla="*/ 40270 h 1091984"/>
                <a:gd name="connsiteX420" fmla="*/ 1489236 w 1718215"/>
                <a:gd name="connsiteY420" fmla="*/ 44129 h 1091984"/>
                <a:gd name="connsiteX421" fmla="*/ 1481702 w 1718215"/>
                <a:gd name="connsiteY421" fmla="*/ 41009 h 1091984"/>
                <a:gd name="connsiteX422" fmla="*/ 1469133 w 1718215"/>
                <a:gd name="connsiteY422" fmla="*/ 46091 h 1091984"/>
                <a:gd name="connsiteX423" fmla="*/ 1462349 w 1718215"/>
                <a:gd name="connsiteY423" fmla="*/ 43347 h 1091984"/>
                <a:gd name="connsiteX424" fmla="*/ 1450991 w 1718215"/>
                <a:gd name="connsiteY424" fmla="*/ 48052 h 1091984"/>
                <a:gd name="connsiteX425" fmla="*/ 1444154 w 1718215"/>
                <a:gd name="connsiteY425" fmla="*/ 45220 h 1091984"/>
                <a:gd name="connsiteX426" fmla="*/ 1432849 w 1718215"/>
                <a:gd name="connsiteY426" fmla="*/ 50014 h 1091984"/>
                <a:gd name="connsiteX427" fmla="*/ 1423884 w 1718215"/>
                <a:gd name="connsiteY427" fmla="*/ 46212 h 1091984"/>
                <a:gd name="connsiteX428" fmla="*/ 1414707 w 1718215"/>
                <a:gd name="connsiteY428" fmla="*/ 50013 h 1091984"/>
                <a:gd name="connsiteX429" fmla="*/ 1407559 w 1718215"/>
                <a:gd name="connsiteY429" fmla="*/ 47052 h 1091984"/>
                <a:gd name="connsiteX430" fmla="*/ 1395095 w 1718215"/>
                <a:gd name="connsiteY430" fmla="*/ 51974 h 1091984"/>
                <a:gd name="connsiteX431" fmla="*/ 1390666 w 1718215"/>
                <a:gd name="connsiteY431" fmla="*/ 50225 h 1091984"/>
                <a:gd name="connsiteX432" fmla="*/ 1390534 w 1718215"/>
                <a:gd name="connsiteY432" fmla="*/ 50559 h 1091984"/>
                <a:gd name="connsiteX433" fmla="*/ 1375972 w 1718215"/>
                <a:gd name="connsiteY433" fmla="*/ 56877 h 1091984"/>
                <a:gd name="connsiteX434" fmla="*/ 1369289 w 1718215"/>
                <a:gd name="connsiteY434" fmla="*/ 53977 h 1091984"/>
                <a:gd name="connsiteX435" fmla="*/ 1357830 w 1718215"/>
                <a:gd name="connsiteY435" fmla="*/ 58839 h 1091984"/>
                <a:gd name="connsiteX436" fmla="*/ 1351208 w 1718215"/>
                <a:gd name="connsiteY436" fmla="*/ 56029 h 1091984"/>
                <a:gd name="connsiteX437" fmla="*/ 1339689 w 1718215"/>
                <a:gd name="connsiteY437" fmla="*/ 60800 h 1091984"/>
                <a:gd name="connsiteX438" fmla="*/ 1335025 w 1718215"/>
                <a:gd name="connsiteY438" fmla="*/ 58868 h 1091984"/>
                <a:gd name="connsiteX439" fmla="*/ 1321547 w 1718215"/>
                <a:gd name="connsiteY439" fmla="*/ 64724 h 1091984"/>
                <a:gd name="connsiteX440" fmla="*/ 1314763 w 1718215"/>
                <a:gd name="connsiteY440" fmla="*/ 61776 h 1091984"/>
                <a:gd name="connsiteX441" fmla="*/ 1302914 w 1718215"/>
                <a:gd name="connsiteY441" fmla="*/ 66684 h 1091984"/>
                <a:gd name="connsiteX442" fmla="*/ 1298824 w 1718215"/>
                <a:gd name="connsiteY442" fmla="*/ 64990 h 1091984"/>
                <a:gd name="connsiteX443" fmla="*/ 1285263 w 1718215"/>
                <a:gd name="connsiteY443" fmla="*/ 70607 h 1091984"/>
                <a:gd name="connsiteX444" fmla="*/ 1278315 w 1718215"/>
                <a:gd name="connsiteY444" fmla="*/ 67729 h 1091984"/>
                <a:gd name="connsiteX445" fmla="*/ 1266631 w 1718215"/>
                <a:gd name="connsiteY445" fmla="*/ 72568 h 1091984"/>
                <a:gd name="connsiteX446" fmla="*/ 1262461 w 1718215"/>
                <a:gd name="connsiteY446" fmla="*/ 70841 h 1091984"/>
                <a:gd name="connsiteX447" fmla="*/ 1248489 w 1718215"/>
                <a:gd name="connsiteY447" fmla="*/ 76491 h 1091984"/>
                <a:gd name="connsiteX448" fmla="*/ 1244100 w 1718215"/>
                <a:gd name="connsiteY448" fmla="*/ 74716 h 1091984"/>
                <a:gd name="connsiteX449" fmla="*/ 1230347 w 1718215"/>
                <a:gd name="connsiteY449" fmla="*/ 80413 h 1091984"/>
                <a:gd name="connsiteX450" fmla="*/ 1226972 w 1718215"/>
                <a:gd name="connsiteY450" fmla="*/ 79014 h 1091984"/>
                <a:gd name="connsiteX451" fmla="*/ 1213186 w 1718215"/>
                <a:gd name="connsiteY451" fmla="*/ 84335 h 1091984"/>
                <a:gd name="connsiteX452" fmla="*/ 1210243 w 1718215"/>
                <a:gd name="connsiteY452" fmla="*/ 83199 h 1091984"/>
                <a:gd name="connsiteX453" fmla="*/ 1210240 w 1718215"/>
                <a:gd name="connsiteY453" fmla="*/ 83207 h 1091984"/>
                <a:gd name="connsiteX454" fmla="*/ 1196025 w 1718215"/>
                <a:gd name="connsiteY454" fmla="*/ 89239 h 1091984"/>
                <a:gd name="connsiteX455" fmla="*/ 1191741 w 1718215"/>
                <a:gd name="connsiteY455" fmla="*/ 87421 h 1091984"/>
                <a:gd name="connsiteX456" fmla="*/ 1177883 w 1718215"/>
                <a:gd name="connsiteY456" fmla="*/ 93161 h 1091984"/>
                <a:gd name="connsiteX457" fmla="*/ 1173547 w 1718215"/>
                <a:gd name="connsiteY457" fmla="*/ 91365 h 1091984"/>
                <a:gd name="connsiteX458" fmla="*/ 1159741 w 1718215"/>
                <a:gd name="connsiteY458" fmla="*/ 97084 h 1091984"/>
                <a:gd name="connsiteX459" fmla="*/ 1157416 w 1718215"/>
                <a:gd name="connsiteY459" fmla="*/ 96121 h 1091984"/>
                <a:gd name="connsiteX460" fmla="*/ 1156999 w 1718215"/>
                <a:gd name="connsiteY460" fmla="*/ 97079 h 1091984"/>
                <a:gd name="connsiteX461" fmla="*/ 1142090 w 1718215"/>
                <a:gd name="connsiteY461" fmla="*/ 102968 h 1091984"/>
                <a:gd name="connsiteX462" fmla="*/ 1138404 w 1718215"/>
                <a:gd name="connsiteY462" fmla="*/ 101512 h 1091984"/>
                <a:gd name="connsiteX463" fmla="*/ 1125419 w 1718215"/>
                <a:gd name="connsiteY463" fmla="*/ 106890 h 1091984"/>
                <a:gd name="connsiteX464" fmla="*/ 1121525 w 1718215"/>
                <a:gd name="connsiteY464" fmla="*/ 105277 h 1091984"/>
                <a:gd name="connsiteX465" fmla="*/ 1121003 w 1718215"/>
                <a:gd name="connsiteY465" fmla="*/ 106599 h 1091984"/>
                <a:gd name="connsiteX466" fmla="*/ 1106787 w 1718215"/>
                <a:gd name="connsiteY466" fmla="*/ 112775 h 1091984"/>
                <a:gd name="connsiteX467" fmla="*/ 1103494 w 1718215"/>
                <a:gd name="connsiteY467" fmla="*/ 111344 h 1091984"/>
                <a:gd name="connsiteX468" fmla="*/ 1089626 w 1718215"/>
                <a:gd name="connsiteY468" fmla="*/ 116696 h 1091984"/>
                <a:gd name="connsiteX469" fmla="*/ 1087369 w 1718215"/>
                <a:gd name="connsiteY469" fmla="*/ 115825 h 1091984"/>
                <a:gd name="connsiteX470" fmla="*/ 1086680 w 1718215"/>
                <a:gd name="connsiteY470" fmla="*/ 117529 h 1091984"/>
                <a:gd name="connsiteX471" fmla="*/ 1072465 w 1718215"/>
                <a:gd name="connsiteY471" fmla="*/ 123561 h 1091984"/>
                <a:gd name="connsiteX472" fmla="*/ 1070691 w 1718215"/>
                <a:gd name="connsiteY472" fmla="*/ 122808 h 1091984"/>
                <a:gd name="connsiteX473" fmla="*/ 1070559 w 1718215"/>
                <a:gd name="connsiteY473" fmla="*/ 123126 h 1091984"/>
                <a:gd name="connsiteX474" fmla="*/ 1055304 w 1718215"/>
                <a:gd name="connsiteY474" fmla="*/ 129444 h 1091984"/>
                <a:gd name="connsiteX475" fmla="*/ 1051459 w 1718215"/>
                <a:gd name="connsiteY475" fmla="*/ 127852 h 1091984"/>
                <a:gd name="connsiteX476" fmla="*/ 1038143 w 1718215"/>
                <a:gd name="connsiteY476" fmla="*/ 133368 h 1091984"/>
                <a:gd name="connsiteX477" fmla="*/ 1036531 w 1718215"/>
                <a:gd name="connsiteY477" fmla="*/ 132700 h 1091984"/>
                <a:gd name="connsiteX478" fmla="*/ 1036236 w 1718215"/>
                <a:gd name="connsiteY478" fmla="*/ 133363 h 1091984"/>
                <a:gd name="connsiteX479" fmla="*/ 1020981 w 1718215"/>
                <a:gd name="connsiteY479" fmla="*/ 139251 h 1091984"/>
                <a:gd name="connsiteX480" fmla="*/ 1018440 w 1718215"/>
                <a:gd name="connsiteY480" fmla="*/ 138270 h 1091984"/>
                <a:gd name="connsiteX481" fmla="*/ 1018036 w 1718215"/>
                <a:gd name="connsiteY481" fmla="*/ 139247 h 1091984"/>
                <a:gd name="connsiteX482" fmla="*/ 1003820 w 1718215"/>
                <a:gd name="connsiteY482" fmla="*/ 145135 h 1091984"/>
                <a:gd name="connsiteX483" fmla="*/ 1002442 w 1718215"/>
                <a:gd name="connsiteY483" fmla="*/ 144564 h 1091984"/>
                <a:gd name="connsiteX484" fmla="*/ 1002202 w 1718215"/>
                <a:gd name="connsiteY484" fmla="*/ 145130 h 1091984"/>
                <a:gd name="connsiteX485" fmla="*/ 987639 w 1718215"/>
                <a:gd name="connsiteY485" fmla="*/ 151019 h 1091984"/>
                <a:gd name="connsiteX486" fmla="*/ 984554 w 1718215"/>
                <a:gd name="connsiteY486" fmla="*/ 149771 h 1091984"/>
                <a:gd name="connsiteX487" fmla="*/ 983713 w 1718215"/>
                <a:gd name="connsiteY487" fmla="*/ 151851 h 1091984"/>
                <a:gd name="connsiteX488" fmla="*/ 969497 w 1718215"/>
                <a:gd name="connsiteY488" fmla="*/ 157883 h 1091984"/>
                <a:gd name="connsiteX489" fmla="*/ 968830 w 1718215"/>
                <a:gd name="connsiteY489" fmla="*/ 157600 h 1091984"/>
                <a:gd name="connsiteX490" fmla="*/ 967879 w 1718215"/>
                <a:gd name="connsiteY490" fmla="*/ 159840 h 1091984"/>
                <a:gd name="connsiteX491" fmla="*/ 953317 w 1718215"/>
                <a:gd name="connsiteY491" fmla="*/ 165728 h 1091984"/>
                <a:gd name="connsiteX492" fmla="*/ 951633 w 1718215"/>
                <a:gd name="connsiteY492" fmla="*/ 165047 h 1091984"/>
                <a:gd name="connsiteX493" fmla="*/ 951352 w 1718215"/>
                <a:gd name="connsiteY493" fmla="*/ 165724 h 1091984"/>
                <a:gd name="connsiteX494" fmla="*/ 937137 w 1718215"/>
                <a:gd name="connsiteY494" fmla="*/ 171612 h 1091984"/>
                <a:gd name="connsiteX495" fmla="*/ 935039 w 1718215"/>
                <a:gd name="connsiteY495" fmla="*/ 170744 h 1091984"/>
                <a:gd name="connsiteX496" fmla="*/ 934682 w 1718215"/>
                <a:gd name="connsiteY496" fmla="*/ 171608 h 1091984"/>
                <a:gd name="connsiteX497" fmla="*/ 920466 w 1718215"/>
                <a:gd name="connsiteY497" fmla="*/ 177496 h 1091984"/>
                <a:gd name="connsiteX498" fmla="*/ 919976 w 1718215"/>
                <a:gd name="connsiteY498" fmla="*/ 177293 h 1091984"/>
                <a:gd name="connsiteX499" fmla="*/ 918704 w 1718215"/>
                <a:gd name="connsiteY499" fmla="*/ 180290 h 1091984"/>
                <a:gd name="connsiteX500" fmla="*/ 903795 w 1718215"/>
                <a:gd name="connsiteY500" fmla="*/ 186322 h 1091984"/>
                <a:gd name="connsiteX501" fmla="*/ 901333 w 1718215"/>
                <a:gd name="connsiteY501" fmla="*/ 185326 h 1091984"/>
                <a:gd name="connsiteX502" fmla="*/ 900359 w 1718215"/>
                <a:gd name="connsiteY502" fmla="*/ 187848 h 1091984"/>
                <a:gd name="connsiteX503" fmla="*/ 886143 w 1718215"/>
                <a:gd name="connsiteY503" fmla="*/ 194167 h 1091984"/>
                <a:gd name="connsiteX504" fmla="*/ 884897 w 1718215"/>
                <a:gd name="connsiteY504" fmla="*/ 193612 h 1091984"/>
                <a:gd name="connsiteX505" fmla="*/ 884669 w 1718215"/>
                <a:gd name="connsiteY505" fmla="*/ 194163 h 1091984"/>
                <a:gd name="connsiteX506" fmla="*/ 870453 w 1718215"/>
                <a:gd name="connsiteY506" fmla="*/ 200051 h 1091984"/>
                <a:gd name="connsiteX507" fmla="*/ 869050 w 1718215"/>
                <a:gd name="connsiteY507" fmla="*/ 199470 h 1091984"/>
                <a:gd name="connsiteX508" fmla="*/ 867998 w 1718215"/>
                <a:gd name="connsiteY508" fmla="*/ 202008 h 1091984"/>
                <a:gd name="connsiteX509" fmla="*/ 853783 w 1718215"/>
                <a:gd name="connsiteY509" fmla="*/ 207896 h 1091984"/>
                <a:gd name="connsiteX510" fmla="*/ 853216 w 1718215"/>
                <a:gd name="connsiteY510" fmla="*/ 207661 h 1091984"/>
                <a:gd name="connsiteX511" fmla="*/ 852308 w 1718215"/>
                <a:gd name="connsiteY511" fmla="*/ 209853 h 1091984"/>
                <a:gd name="connsiteX512" fmla="*/ 838092 w 1718215"/>
                <a:gd name="connsiteY512" fmla="*/ 215741 h 1091984"/>
                <a:gd name="connsiteX513" fmla="*/ 836809 w 1718215"/>
                <a:gd name="connsiteY513" fmla="*/ 215209 h 1091984"/>
                <a:gd name="connsiteX514" fmla="*/ 835636 w 1718215"/>
                <a:gd name="connsiteY514" fmla="*/ 218248 h 1091984"/>
                <a:gd name="connsiteX515" fmla="*/ 821421 w 1718215"/>
                <a:gd name="connsiteY515" fmla="*/ 224567 h 1091984"/>
                <a:gd name="connsiteX516" fmla="*/ 820728 w 1718215"/>
                <a:gd name="connsiteY516" fmla="*/ 224258 h 1091984"/>
                <a:gd name="connsiteX517" fmla="*/ 819947 w 1718215"/>
                <a:gd name="connsiteY517" fmla="*/ 226237 h 1091984"/>
                <a:gd name="connsiteX518" fmla="*/ 805731 w 1718215"/>
                <a:gd name="connsiteY518" fmla="*/ 232412 h 1091984"/>
                <a:gd name="connsiteX519" fmla="*/ 805656 w 1718215"/>
                <a:gd name="connsiteY519" fmla="*/ 232380 h 1091984"/>
                <a:gd name="connsiteX520" fmla="*/ 804950 w 1718215"/>
                <a:gd name="connsiteY520" fmla="*/ 234082 h 1091984"/>
                <a:gd name="connsiteX521" fmla="*/ 790423 w 1718215"/>
                <a:gd name="connsiteY521" fmla="*/ 240099 h 1091984"/>
                <a:gd name="connsiteX522" fmla="*/ 789547 w 1718215"/>
                <a:gd name="connsiteY522" fmla="*/ 242214 h 1091984"/>
                <a:gd name="connsiteX523" fmla="*/ 775332 w 1718215"/>
                <a:gd name="connsiteY523" fmla="*/ 248102 h 1091984"/>
                <a:gd name="connsiteX524" fmla="*/ 774196 w 1718215"/>
                <a:gd name="connsiteY524" fmla="*/ 247631 h 1091984"/>
                <a:gd name="connsiteX525" fmla="*/ 772876 w 1718215"/>
                <a:gd name="connsiteY525" fmla="*/ 250896 h 1091984"/>
                <a:gd name="connsiteX526" fmla="*/ 758660 w 1718215"/>
                <a:gd name="connsiteY526" fmla="*/ 256928 h 1091984"/>
                <a:gd name="connsiteX527" fmla="*/ 758096 w 1718215"/>
                <a:gd name="connsiteY527" fmla="*/ 256688 h 1091984"/>
                <a:gd name="connsiteX528" fmla="*/ 757186 w 1718215"/>
                <a:gd name="connsiteY528" fmla="*/ 258885 h 1091984"/>
                <a:gd name="connsiteX529" fmla="*/ 743844 w 1718215"/>
                <a:gd name="connsiteY529" fmla="*/ 264411 h 1091984"/>
                <a:gd name="connsiteX530" fmla="*/ 742189 w 1718215"/>
                <a:gd name="connsiteY530" fmla="*/ 268405 h 1091984"/>
                <a:gd name="connsiteX531" fmla="*/ 727662 w 1718215"/>
                <a:gd name="connsiteY531" fmla="*/ 274423 h 1091984"/>
                <a:gd name="connsiteX532" fmla="*/ 726786 w 1718215"/>
                <a:gd name="connsiteY532" fmla="*/ 276536 h 1091984"/>
                <a:gd name="connsiteX533" fmla="*/ 712571 w 1718215"/>
                <a:gd name="connsiteY533" fmla="*/ 282424 h 1091984"/>
                <a:gd name="connsiteX534" fmla="*/ 711435 w 1718215"/>
                <a:gd name="connsiteY534" fmla="*/ 281953 h 1091984"/>
                <a:gd name="connsiteX535" fmla="*/ 710115 w 1718215"/>
                <a:gd name="connsiteY535" fmla="*/ 285218 h 1091984"/>
                <a:gd name="connsiteX536" fmla="*/ 698459 w 1718215"/>
                <a:gd name="connsiteY536" fmla="*/ 290164 h 1091984"/>
                <a:gd name="connsiteX537" fmla="*/ 696386 w 1718215"/>
                <a:gd name="connsiteY537" fmla="*/ 295168 h 1091984"/>
                <a:gd name="connsiteX538" fmla="*/ 682171 w 1718215"/>
                <a:gd name="connsiteY538" fmla="*/ 301056 h 1091984"/>
                <a:gd name="connsiteX539" fmla="*/ 681460 w 1718215"/>
                <a:gd name="connsiteY539" fmla="*/ 300762 h 1091984"/>
                <a:gd name="connsiteX540" fmla="*/ 679716 w 1718215"/>
                <a:gd name="connsiteY540" fmla="*/ 304975 h 1091984"/>
                <a:gd name="connsiteX541" fmla="*/ 667442 w 1718215"/>
                <a:gd name="connsiteY541" fmla="*/ 310059 h 1091984"/>
                <a:gd name="connsiteX542" fmla="*/ 665987 w 1718215"/>
                <a:gd name="connsiteY542" fmla="*/ 313657 h 1091984"/>
                <a:gd name="connsiteX543" fmla="*/ 653985 w 1718215"/>
                <a:gd name="connsiteY543" fmla="*/ 318749 h 1091984"/>
                <a:gd name="connsiteX544" fmla="*/ 651826 w 1718215"/>
                <a:gd name="connsiteY544" fmla="*/ 323606 h 1091984"/>
                <a:gd name="connsiteX545" fmla="*/ 637331 w 1718215"/>
                <a:gd name="connsiteY545" fmla="*/ 329201 h 1091984"/>
                <a:gd name="connsiteX546" fmla="*/ 635586 w 1718215"/>
                <a:gd name="connsiteY546" fmla="*/ 333413 h 1091984"/>
                <a:gd name="connsiteX547" fmla="*/ 624163 w 1718215"/>
                <a:gd name="connsiteY547" fmla="*/ 338145 h 1091984"/>
                <a:gd name="connsiteX548" fmla="*/ 621714 w 1718215"/>
                <a:gd name="connsiteY548" fmla="*/ 344056 h 1091984"/>
                <a:gd name="connsiteX549" fmla="*/ 609106 w 1718215"/>
                <a:gd name="connsiteY549" fmla="*/ 349279 h 1091984"/>
                <a:gd name="connsiteX550" fmla="*/ 607147 w 1718215"/>
                <a:gd name="connsiteY550" fmla="*/ 354007 h 1091984"/>
                <a:gd name="connsiteX551" fmla="*/ 595478 w 1718215"/>
                <a:gd name="connsiteY551" fmla="*/ 358840 h 1091984"/>
                <a:gd name="connsiteX552" fmla="*/ 593419 w 1718215"/>
                <a:gd name="connsiteY552" fmla="*/ 363813 h 1091984"/>
                <a:gd name="connsiteX553" fmla="*/ 580327 w 1718215"/>
                <a:gd name="connsiteY553" fmla="*/ 369235 h 1091984"/>
                <a:gd name="connsiteX554" fmla="*/ 578422 w 1718215"/>
                <a:gd name="connsiteY554" fmla="*/ 373619 h 1091984"/>
                <a:gd name="connsiteX555" fmla="*/ 567507 w 1718215"/>
                <a:gd name="connsiteY555" fmla="*/ 377930 h 1091984"/>
                <a:gd name="connsiteX556" fmla="*/ 564694 w 1718215"/>
                <a:gd name="connsiteY556" fmla="*/ 384406 h 1091984"/>
                <a:gd name="connsiteX557" fmla="*/ 553109 w 1718215"/>
                <a:gd name="connsiteY557" fmla="*/ 388982 h 1091984"/>
                <a:gd name="connsiteX558" fmla="*/ 549984 w 1718215"/>
                <a:gd name="connsiteY558" fmla="*/ 396174 h 1091984"/>
                <a:gd name="connsiteX559" fmla="*/ 538555 w 1718215"/>
                <a:gd name="connsiteY559" fmla="*/ 400688 h 1091984"/>
                <a:gd name="connsiteX560" fmla="*/ 536255 w 1718215"/>
                <a:gd name="connsiteY560" fmla="*/ 405980 h 1091984"/>
                <a:gd name="connsiteX561" fmla="*/ 525433 w 1718215"/>
                <a:gd name="connsiteY561" fmla="*/ 410254 h 1091984"/>
                <a:gd name="connsiteX562" fmla="*/ 522670 w 1718215"/>
                <a:gd name="connsiteY562" fmla="*/ 416767 h 1091984"/>
                <a:gd name="connsiteX563" fmla="*/ 511028 w 1718215"/>
                <a:gd name="connsiteY563" fmla="*/ 421474 h 1091984"/>
                <a:gd name="connsiteX564" fmla="*/ 508103 w 1718215"/>
                <a:gd name="connsiteY564" fmla="*/ 428535 h 1091984"/>
                <a:gd name="connsiteX565" fmla="*/ 496322 w 1718215"/>
                <a:gd name="connsiteY565" fmla="*/ 433415 h 1091984"/>
                <a:gd name="connsiteX566" fmla="*/ 494232 w 1718215"/>
                <a:gd name="connsiteY566" fmla="*/ 438341 h 1091984"/>
                <a:gd name="connsiteX567" fmla="*/ 483077 w 1718215"/>
                <a:gd name="connsiteY567" fmla="*/ 442851 h 1091984"/>
                <a:gd name="connsiteX568" fmla="*/ 479666 w 1718215"/>
                <a:gd name="connsiteY568" fmla="*/ 451089 h 1091984"/>
                <a:gd name="connsiteX569" fmla="*/ 471344 w 1718215"/>
                <a:gd name="connsiteY569" fmla="*/ 454536 h 1091984"/>
                <a:gd name="connsiteX570" fmla="*/ 467897 w 1718215"/>
                <a:gd name="connsiteY570" fmla="*/ 462857 h 1091984"/>
                <a:gd name="connsiteX571" fmla="*/ 456047 w 1718215"/>
                <a:gd name="connsiteY571" fmla="*/ 467766 h 1091984"/>
                <a:gd name="connsiteX572" fmla="*/ 453188 w 1718215"/>
                <a:gd name="connsiteY572" fmla="*/ 475175 h 1091984"/>
                <a:gd name="connsiteX573" fmla="*/ 443760 w 1718215"/>
                <a:gd name="connsiteY573" fmla="*/ 479365 h 1091984"/>
                <a:gd name="connsiteX574" fmla="*/ 441133 w 1718215"/>
                <a:gd name="connsiteY574" fmla="*/ 485412 h 1091984"/>
                <a:gd name="connsiteX575" fmla="*/ 430811 w 1718215"/>
                <a:gd name="connsiteY575" fmla="*/ 489489 h 1091984"/>
                <a:gd name="connsiteX576" fmla="*/ 427547 w 1718215"/>
                <a:gd name="connsiteY576" fmla="*/ 497180 h 1091984"/>
                <a:gd name="connsiteX577" fmla="*/ 418439 w 1718215"/>
                <a:gd name="connsiteY577" fmla="*/ 500863 h 1091984"/>
                <a:gd name="connsiteX578" fmla="*/ 414655 w 1718215"/>
                <a:gd name="connsiteY578" fmla="*/ 509784 h 1091984"/>
                <a:gd name="connsiteX579" fmla="*/ 404356 w 1718215"/>
                <a:gd name="connsiteY579" fmla="*/ 513952 h 1091984"/>
                <a:gd name="connsiteX580" fmla="*/ 401071 w 1718215"/>
                <a:gd name="connsiteY580" fmla="*/ 521695 h 1091984"/>
                <a:gd name="connsiteX581" fmla="*/ 391784 w 1718215"/>
                <a:gd name="connsiteY581" fmla="*/ 525450 h 1091984"/>
                <a:gd name="connsiteX582" fmla="*/ 388466 w 1718215"/>
                <a:gd name="connsiteY582" fmla="*/ 533463 h 1091984"/>
                <a:gd name="connsiteX583" fmla="*/ 380453 w 1718215"/>
                <a:gd name="connsiteY583" fmla="*/ 536782 h 1091984"/>
                <a:gd name="connsiteX584" fmla="*/ 376698 w 1718215"/>
                <a:gd name="connsiteY584" fmla="*/ 546068 h 1091984"/>
                <a:gd name="connsiteX585" fmla="*/ 368844 w 1718215"/>
                <a:gd name="connsiteY585" fmla="*/ 549400 h 1091984"/>
                <a:gd name="connsiteX586" fmla="*/ 364499 w 1718215"/>
                <a:gd name="connsiteY586" fmla="*/ 559654 h 1091984"/>
                <a:gd name="connsiteX587" fmla="*/ 353342 w 1718215"/>
                <a:gd name="connsiteY587" fmla="*/ 564170 h 1091984"/>
                <a:gd name="connsiteX588" fmla="*/ 350220 w 1718215"/>
                <a:gd name="connsiteY588" fmla="*/ 571708 h 1091984"/>
                <a:gd name="connsiteX589" fmla="*/ 342390 w 1718215"/>
                <a:gd name="connsiteY589" fmla="*/ 574952 h 1091984"/>
                <a:gd name="connsiteX590" fmla="*/ 338452 w 1718215"/>
                <a:gd name="connsiteY590" fmla="*/ 584456 h 1091984"/>
                <a:gd name="connsiteX591" fmla="*/ 328948 w 1718215"/>
                <a:gd name="connsiteY591" fmla="*/ 588393 h 1091984"/>
                <a:gd name="connsiteX592" fmla="*/ 325704 w 1718215"/>
                <a:gd name="connsiteY592" fmla="*/ 596224 h 1091984"/>
                <a:gd name="connsiteX593" fmla="*/ 318644 w 1718215"/>
                <a:gd name="connsiteY593" fmla="*/ 599148 h 1091984"/>
                <a:gd name="connsiteX594" fmla="*/ 313937 w 1718215"/>
                <a:gd name="connsiteY594" fmla="*/ 610790 h 1091984"/>
                <a:gd name="connsiteX595" fmla="*/ 307845 w 1718215"/>
                <a:gd name="connsiteY595" fmla="*/ 613375 h 1091984"/>
                <a:gd name="connsiteX596" fmla="*/ 303699 w 1718215"/>
                <a:gd name="connsiteY596" fmla="*/ 622701 h 1091984"/>
                <a:gd name="connsiteX597" fmla="*/ 295807 w 1718215"/>
                <a:gd name="connsiteY597" fmla="*/ 625747 h 1091984"/>
                <a:gd name="connsiteX598" fmla="*/ 291382 w 1718215"/>
                <a:gd name="connsiteY598" fmla="*/ 636430 h 1091984"/>
                <a:gd name="connsiteX599" fmla="*/ 284123 w 1718215"/>
                <a:gd name="connsiteY599" fmla="*/ 639437 h 1091984"/>
                <a:gd name="connsiteX600" fmla="*/ 279615 w 1718215"/>
                <a:gd name="connsiteY600" fmla="*/ 650854 h 1091984"/>
                <a:gd name="connsiteX601" fmla="*/ 271283 w 1718215"/>
                <a:gd name="connsiteY601" fmla="*/ 654473 h 1091984"/>
                <a:gd name="connsiteX602" fmla="*/ 267704 w 1718215"/>
                <a:gd name="connsiteY602" fmla="*/ 662908 h 1091984"/>
                <a:gd name="connsiteX603" fmla="*/ 262020 w 1718215"/>
                <a:gd name="connsiteY603" fmla="*/ 665206 h 1091984"/>
                <a:gd name="connsiteX604" fmla="*/ 257060 w 1718215"/>
                <a:gd name="connsiteY604" fmla="*/ 677474 h 1091984"/>
                <a:gd name="connsiteX605" fmla="*/ 249755 w 1718215"/>
                <a:gd name="connsiteY605" fmla="*/ 680574 h 1091984"/>
                <a:gd name="connsiteX606" fmla="*/ 245292 w 1718215"/>
                <a:gd name="connsiteY606" fmla="*/ 691346 h 1091984"/>
                <a:gd name="connsiteX607" fmla="*/ 240145 w 1718215"/>
                <a:gd name="connsiteY607" fmla="*/ 693478 h 1091984"/>
                <a:gd name="connsiteX608" fmla="*/ 235342 w 1718215"/>
                <a:gd name="connsiteY608" fmla="*/ 705625 h 1091984"/>
                <a:gd name="connsiteX609" fmla="*/ 226743 w 1718215"/>
                <a:gd name="connsiteY609" fmla="*/ 709356 h 1091984"/>
                <a:gd name="connsiteX610" fmla="*/ 222738 w 1718215"/>
                <a:gd name="connsiteY610" fmla="*/ 719498 h 1091984"/>
                <a:gd name="connsiteX611" fmla="*/ 216867 w 1718215"/>
                <a:gd name="connsiteY611" fmla="*/ 722048 h 1091984"/>
                <a:gd name="connsiteX612" fmla="*/ 212931 w 1718215"/>
                <a:gd name="connsiteY612" fmla="*/ 731553 h 1091984"/>
                <a:gd name="connsiteX613" fmla="*/ 208432 w 1718215"/>
                <a:gd name="connsiteY613" fmla="*/ 733416 h 1091984"/>
                <a:gd name="connsiteX614" fmla="*/ 202982 w 1718215"/>
                <a:gd name="connsiteY614" fmla="*/ 746262 h 1091984"/>
                <a:gd name="connsiteX615" fmla="*/ 195220 w 1718215"/>
                <a:gd name="connsiteY615" fmla="*/ 749400 h 1091984"/>
                <a:gd name="connsiteX616" fmla="*/ 190377 w 1718215"/>
                <a:gd name="connsiteY616" fmla="*/ 761665 h 1091984"/>
                <a:gd name="connsiteX617" fmla="*/ 185993 w 1718215"/>
                <a:gd name="connsiteY617" fmla="*/ 763570 h 1091984"/>
                <a:gd name="connsiteX618" fmla="*/ 180570 w 1718215"/>
                <a:gd name="connsiteY618" fmla="*/ 776662 h 1091984"/>
                <a:gd name="connsiteX619" fmla="*/ 175566 w 1718215"/>
                <a:gd name="connsiteY619" fmla="*/ 778735 h 1091984"/>
                <a:gd name="connsiteX620" fmla="*/ 170620 w 1718215"/>
                <a:gd name="connsiteY620" fmla="*/ 790391 h 1091984"/>
                <a:gd name="connsiteX621" fmla="*/ 164937 w 1718215"/>
                <a:gd name="connsiteY621" fmla="*/ 792689 h 1091984"/>
                <a:gd name="connsiteX622" fmla="*/ 159977 w 1718215"/>
                <a:gd name="connsiteY622" fmla="*/ 804956 h 1091984"/>
                <a:gd name="connsiteX623" fmla="*/ 155050 w 1718215"/>
                <a:gd name="connsiteY623" fmla="*/ 807047 h 1091984"/>
                <a:gd name="connsiteX624" fmla="*/ 150170 w 1718215"/>
                <a:gd name="connsiteY624" fmla="*/ 818829 h 1091984"/>
                <a:gd name="connsiteX625" fmla="*/ 148152 w 1718215"/>
                <a:gd name="connsiteY625" fmla="*/ 819665 h 1091984"/>
                <a:gd name="connsiteX626" fmla="*/ 148213 w 1718215"/>
                <a:gd name="connsiteY626" fmla="*/ 819814 h 1091984"/>
                <a:gd name="connsiteX627" fmla="*/ 141894 w 1718215"/>
                <a:gd name="connsiteY627" fmla="*/ 835069 h 1091984"/>
                <a:gd name="connsiteX628" fmla="*/ 136473 w 1718215"/>
                <a:gd name="connsiteY628" fmla="*/ 837314 h 1091984"/>
                <a:gd name="connsiteX629" fmla="*/ 131538 w 1718215"/>
                <a:gd name="connsiteY629" fmla="*/ 849228 h 1091984"/>
                <a:gd name="connsiteX630" fmla="*/ 126565 w 1718215"/>
                <a:gd name="connsiteY630" fmla="*/ 851288 h 1091984"/>
                <a:gd name="connsiteX631" fmla="*/ 121731 w 1718215"/>
                <a:gd name="connsiteY631" fmla="*/ 862957 h 1091984"/>
                <a:gd name="connsiteX632" fmla="*/ 117513 w 1718215"/>
                <a:gd name="connsiteY632" fmla="*/ 864705 h 1091984"/>
                <a:gd name="connsiteX633" fmla="*/ 117813 w 1718215"/>
                <a:gd name="connsiteY633" fmla="*/ 865413 h 1091984"/>
                <a:gd name="connsiteX634" fmla="*/ 111782 w 1718215"/>
                <a:gd name="connsiteY634" fmla="*/ 879629 h 1091984"/>
                <a:gd name="connsiteX635" fmla="*/ 108184 w 1718215"/>
                <a:gd name="connsiteY635" fmla="*/ 881083 h 1091984"/>
                <a:gd name="connsiteX636" fmla="*/ 103099 w 1718215"/>
                <a:gd name="connsiteY636" fmla="*/ 893357 h 1091984"/>
                <a:gd name="connsiteX637" fmla="*/ 98887 w 1718215"/>
                <a:gd name="connsiteY637" fmla="*/ 895103 h 1091984"/>
                <a:gd name="connsiteX638" fmla="*/ 99181 w 1718215"/>
                <a:gd name="connsiteY638" fmla="*/ 895814 h 1091984"/>
                <a:gd name="connsiteX639" fmla="*/ 93293 w 1718215"/>
                <a:gd name="connsiteY639" fmla="*/ 910029 h 1091984"/>
                <a:gd name="connsiteX640" fmla="*/ 91101 w 1718215"/>
                <a:gd name="connsiteY640" fmla="*/ 910937 h 1091984"/>
                <a:gd name="connsiteX641" fmla="*/ 91336 w 1718215"/>
                <a:gd name="connsiteY641" fmla="*/ 911504 h 1091984"/>
                <a:gd name="connsiteX642" fmla="*/ 85448 w 1718215"/>
                <a:gd name="connsiteY642" fmla="*/ 925719 h 1091984"/>
                <a:gd name="connsiteX643" fmla="*/ 83318 w 1718215"/>
                <a:gd name="connsiteY643" fmla="*/ 926601 h 1091984"/>
                <a:gd name="connsiteX644" fmla="*/ 77172 w 1718215"/>
                <a:gd name="connsiteY644" fmla="*/ 940428 h 1091984"/>
                <a:gd name="connsiteX645" fmla="*/ 72581 w 1718215"/>
                <a:gd name="connsiteY645" fmla="*/ 942200 h 1091984"/>
                <a:gd name="connsiteX646" fmla="*/ 66816 w 1718215"/>
                <a:gd name="connsiteY646" fmla="*/ 956118 h 1091984"/>
                <a:gd name="connsiteX647" fmla="*/ 64459 w 1718215"/>
                <a:gd name="connsiteY647" fmla="*/ 957094 h 1091984"/>
                <a:gd name="connsiteX648" fmla="*/ 64859 w 1718215"/>
                <a:gd name="connsiteY648" fmla="*/ 958084 h 1091984"/>
                <a:gd name="connsiteX649" fmla="*/ 58971 w 1718215"/>
                <a:gd name="connsiteY649" fmla="*/ 972646 h 1091984"/>
                <a:gd name="connsiteX650" fmla="*/ 56922 w 1718215"/>
                <a:gd name="connsiteY650" fmla="*/ 973515 h 1091984"/>
                <a:gd name="connsiteX651" fmla="*/ 51126 w 1718215"/>
                <a:gd name="connsiteY651" fmla="*/ 988192 h 1091984"/>
                <a:gd name="connsiteX652" fmla="*/ 48887 w 1718215"/>
                <a:gd name="connsiteY652" fmla="*/ 989165 h 1091984"/>
                <a:gd name="connsiteX653" fmla="*/ 43138 w 1718215"/>
                <a:gd name="connsiteY653" fmla="*/ 1003045 h 1091984"/>
                <a:gd name="connsiteX654" fmla="*/ 40180 w 1718215"/>
                <a:gd name="connsiteY654" fmla="*/ 1004270 h 1091984"/>
                <a:gd name="connsiteX655" fmla="*/ 40343 w 1718215"/>
                <a:gd name="connsiteY655" fmla="*/ 1004664 h 1091984"/>
                <a:gd name="connsiteX656" fmla="*/ 34456 w 1718215"/>
                <a:gd name="connsiteY656" fmla="*/ 1018879 h 1091984"/>
                <a:gd name="connsiteX657" fmla="*/ 32098 w 1718215"/>
                <a:gd name="connsiteY657" fmla="*/ 1019855 h 1091984"/>
                <a:gd name="connsiteX658" fmla="*/ 32498 w 1718215"/>
                <a:gd name="connsiteY658" fmla="*/ 1020845 h 1091984"/>
                <a:gd name="connsiteX659" fmla="*/ 26611 w 1718215"/>
                <a:gd name="connsiteY659" fmla="*/ 1035406 h 1091984"/>
                <a:gd name="connsiteX660" fmla="*/ 24370 w 1718215"/>
                <a:gd name="connsiteY660" fmla="*/ 1036357 h 1091984"/>
                <a:gd name="connsiteX661" fmla="*/ 24653 w 1718215"/>
                <a:gd name="connsiteY661" fmla="*/ 1037025 h 1091984"/>
                <a:gd name="connsiteX662" fmla="*/ 18622 w 1718215"/>
                <a:gd name="connsiteY662" fmla="*/ 1051240 h 1091984"/>
                <a:gd name="connsiteX663" fmla="*/ 18051 w 1718215"/>
                <a:gd name="connsiteY663" fmla="*/ 1051470 h 1091984"/>
                <a:gd name="connsiteX664" fmla="*/ 18769 w 1718215"/>
                <a:gd name="connsiteY664" fmla="*/ 1053205 h 1091984"/>
                <a:gd name="connsiteX665" fmla="*/ 12738 w 1718215"/>
                <a:gd name="connsiteY665" fmla="*/ 1067767 h 1091984"/>
                <a:gd name="connsiteX666" fmla="*/ 9780 w 1718215"/>
                <a:gd name="connsiteY666" fmla="*/ 1068992 h 1091984"/>
                <a:gd name="connsiteX667" fmla="*/ 9943 w 1718215"/>
                <a:gd name="connsiteY667" fmla="*/ 1069386 h 1091984"/>
                <a:gd name="connsiteX668" fmla="*/ 4055 w 1718215"/>
                <a:gd name="connsiteY668" fmla="*/ 1083601 h 1091984"/>
                <a:gd name="connsiteX669" fmla="*/ 1388 w 1718215"/>
                <a:gd name="connsiteY669" fmla="*/ 1084706 h 1091984"/>
                <a:gd name="connsiteX670" fmla="*/ 2098 w 1718215"/>
                <a:gd name="connsiteY670" fmla="*/ 1086547 h 1091984"/>
                <a:gd name="connsiteX671" fmla="*/ 0 w 1718215"/>
                <a:gd name="connsiteY671" fmla="*/ 1091984 h 1091984"/>
                <a:gd name="connsiteX672" fmla="*/ 0 w 1718215"/>
                <a:gd name="connsiteY672" fmla="*/ 1005510 h 1091984"/>
                <a:gd name="connsiteX673" fmla="*/ 415 w 1718215"/>
                <a:gd name="connsiteY673" fmla="*/ 1005334 h 1091984"/>
                <a:gd name="connsiteX674" fmla="*/ 137 w 1718215"/>
                <a:gd name="connsiteY674" fmla="*/ 1004664 h 1091984"/>
                <a:gd name="connsiteX675" fmla="*/ 6025 w 1718215"/>
                <a:gd name="connsiteY675" fmla="*/ 990449 h 1091984"/>
                <a:gd name="connsiteX676" fmla="*/ 8390 w 1718215"/>
                <a:gd name="connsiteY676" fmla="*/ 989469 h 1091984"/>
                <a:gd name="connsiteX677" fmla="*/ 7982 w 1718215"/>
                <a:gd name="connsiteY677" fmla="*/ 988483 h 1091984"/>
                <a:gd name="connsiteX678" fmla="*/ 14014 w 1718215"/>
                <a:gd name="connsiteY678" fmla="*/ 973921 h 1091984"/>
                <a:gd name="connsiteX679" fmla="*/ 17053 w 1718215"/>
                <a:gd name="connsiteY679" fmla="*/ 972663 h 1091984"/>
                <a:gd name="connsiteX680" fmla="*/ 22695 w 1718215"/>
                <a:gd name="connsiteY680" fmla="*/ 958375 h 1091984"/>
                <a:gd name="connsiteX681" fmla="*/ 24927 w 1718215"/>
                <a:gd name="connsiteY681" fmla="*/ 957405 h 1091984"/>
                <a:gd name="connsiteX682" fmla="*/ 30541 w 1718215"/>
                <a:gd name="connsiteY682" fmla="*/ 943522 h 1091984"/>
                <a:gd name="connsiteX683" fmla="*/ 32775 w 1718215"/>
                <a:gd name="connsiteY683" fmla="*/ 942573 h 1091984"/>
                <a:gd name="connsiteX684" fmla="*/ 32498 w 1718215"/>
                <a:gd name="connsiteY684" fmla="*/ 941903 h 1091984"/>
                <a:gd name="connsiteX685" fmla="*/ 38386 w 1718215"/>
                <a:gd name="connsiteY685" fmla="*/ 927688 h 1091984"/>
                <a:gd name="connsiteX686" fmla="*/ 40592 w 1718215"/>
                <a:gd name="connsiteY686" fmla="*/ 926774 h 1091984"/>
                <a:gd name="connsiteX687" fmla="*/ 40343 w 1718215"/>
                <a:gd name="connsiteY687" fmla="*/ 926213 h 1091984"/>
                <a:gd name="connsiteX688" fmla="*/ 46661 w 1718215"/>
                <a:gd name="connsiteY688" fmla="*/ 911998 h 1091984"/>
                <a:gd name="connsiteX689" fmla="*/ 51736 w 1718215"/>
                <a:gd name="connsiteY689" fmla="*/ 910039 h 1091984"/>
                <a:gd name="connsiteX690" fmla="*/ 57017 w 1718215"/>
                <a:gd name="connsiteY690" fmla="*/ 897289 h 1091984"/>
                <a:gd name="connsiteX691" fmla="*/ 59209 w 1718215"/>
                <a:gd name="connsiteY691" fmla="*/ 896381 h 1091984"/>
                <a:gd name="connsiteX692" fmla="*/ 58974 w 1718215"/>
                <a:gd name="connsiteY692" fmla="*/ 895814 h 1091984"/>
                <a:gd name="connsiteX693" fmla="*/ 64863 w 1718215"/>
                <a:gd name="connsiteY693" fmla="*/ 881598 h 1091984"/>
                <a:gd name="connsiteX694" fmla="*/ 69075 w 1718215"/>
                <a:gd name="connsiteY694" fmla="*/ 879853 h 1091984"/>
                <a:gd name="connsiteX695" fmla="*/ 68781 w 1718215"/>
                <a:gd name="connsiteY695" fmla="*/ 879142 h 1091984"/>
                <a:gd name="connsiteX696" fmla="*/ 74669 w 1718215"/>
                <a:gd name="connsiteY696" fmla="*/ 864927 h 1091984"/>
                <a:gd name="connsiteX697" fmla="*/ 77294 w 1718215"/>
                <a:gd name="connsiteY697" fmla="*/ 863840 h 1091984"/>
                <a:gd name="connsiteX698" fmla="*/ 82658 w 1718215"/>
                <a:gd name="connsiteY698" fmla="*/ 851198 h 1091984"/>
                <a:gd name="connsiteX699" fmla="*/ 87602 w 1718215"/>
                <a:gd name="connsiteY699" fmla="*/ 849199 h 1091984"/>
                <a:gd name="connsiteX700" fmla="*/ 87413 w 1718215"/>
                <a:gd name="connsiteY700" fmla="*/ 848742 h 1091984"/>
                <a:gd name="connsiteX701" fmla="*/ 93301 w 1718215"/>
                <a:gd name="connsiteY701" fmla="*/ 834527 h 1091984"/>
                <a:gd name="connsiteX702" fmla="*/ 98275 w 1718215"/>
                <a:gd name="connsiteY702" fmla="*/ 832467 h 1091984"/>
                <a:gd name="connsiteX703" fmla="*/ 103108 w 1718215"/>
                <a:gd name="connsiteY703" fmla="*/ 820798 h 1091984"/>
                <a:gd name="connsiteX704" fmla="*/ 105127 w 1718215"/>
                <a:gd name="connsiteY704" fmla="*/ 819962 h 1091984"/>
                <a:gd name="connsiteX705" fmla="*/ 105065 w 1718215"/>
                <a:gd name="connsiteY705" fmla="*/ 819814 h 1091984"/>
                <a:gd name="connsiteX706" fmla="*/ 111383 w 1718215"/>
                <a:gd name="connsiteY706" fmla="*/ 804558 h 1091984"/>
                <a:gd name="connsiteX707" fmla="*/ 116804 w 1718215"/>
                <a:gd name="connsiteY707" fmla="*/ 802313 h 1091984"/>
                <a:gd name="connsiteX708" fmla="*/ 121739 w 1718215"/>
                <a:gd name="connsiteY708" fmla="*/ 790399 h 1091984"/>
                <a:gd name="connsiteX709" fmla="*/ 126444 w 1718215"/>
                <a:gd name="connsiteY709" fmla="*/ 788450 h 1091984"/>
                <a:gd name="connsiteX710" fmla="*/ 131546 w 1718215"/>
                <a:gd name="connsiteY710" fmla="*/ 775832 h 1091984"/>
                <a:gd name="connsiteX711" fmla="*/ 136503 w 1718215"/>
                <a:gd name="connsiteY711" fmla="*/ 773730 h 1091984"/>
                <a:gd name="connsiteX712" fmla="*/ 141496 w 1718215"/>
                <a:gd name="connsiteY712" fmla="*/ 761961 h 1091984"/>
                <a:gd name="connsiteX713" fmla="*/ 147451 w 1718215"/>
                <a:gd name="connsiteY713" fmla="*/ 759553 h 1091984"/>
                <a:gd name="connsiteX714" fmla="*/ 152140 w 1718215"/>
                <a:gd name="connsiteY714" fmla="*/ 748232 h 1091984"/>
                <a:gd name="connsiteX715" fmla="*/ 156128 w 1718215"/>
                <a:gd name="connsiteY715" fmla="*/ 746579 h 1091984"/>
                <a:gd name="connsiteX716" fmla="*/ 161946 w 1718215"/>
                <a:gd name="connsiteY716" fmla="*/ 731848 h 1091984"/>
                <a:gd name="connsiteX717" fmla="*/ 169258 w 1718215"/>
                <a:gd name="connsiteY717" fmla="*/ 728671 h 1091984"/>
                <a:gd name="connsiteX718" fmla="*/ 173858 w 1718215"/>
                <a:gd name="connsiteY718" fmla="*/ 717832 h 1091984"/>
                <a:gd name="connsiteX719" fmla="*/ 179323 w 1718215"/>
                <a:gd name="connsiteY719" fmla="*/ 715621 h 1091984"/>
                <a:gd name="connsiteX720" fmla="*/ 184500 w 1718215"/>
                <a:gd name="connsiteY720" fmla="*/ 703122 h 1091984"/>
                <a:gd name="connsiteX721" fmla="*/ 189878 w 1718215"/>
                <a:gd name="connsiteY721" fmla="*/ 700895 h 1091984"/>
                <a:gd name="connsiteX722" fmla="*/ 194307 w 1718215"/>
                <a:gd name="connsiteY722" fmla="*/ 689681 h 1091984"/>
                <a:gd name="connsiteX723" fmla="*/ 201735 w 1718215"/>
                <a:gd name="connsiteY723" fmla="*/ 686454 h 1091984"/>
                <a:gd name="connsiteX724" fmla="*/ 206218 w 1718215"/>
                <a:gd name="connsiteY724" fmla="*/ 675114 h 1091984"/>
                <a:gd name="connsiteX725" fmla="*/ 213034 w 1718215"/>
                <a:gd name="connsiteY725" fmla="*/ 672156 h 1091984"/>
                <a:gd name="connsiteX726" fmla="*/ 216862 w 1718215"/>
                <a:gd name="connsiteY726" fmla="*/ 662916 h 1091984"/>
                <a:gd name="connsiteX727" fmla="*/ 223922 w 1718215"/>
                <a:gd name="connsiteY727" fmla="*/ 659991 h 1091984"/>
                <a:gd name="connsiteX728" fmla="*/ 228630 w 1718215"/>
                <a:gd name="connsiteY728" fmla="*/ 648350 h 1091984"/>
                <a:gd name="connsiteX729" fmla="*/ 233586 w 1718215"/>
                <a:gd name="connsiteY729" fmla="*/ 646247 h 1091984"/>
                <a:gd name="connsiteX730" fmla="*/ 238580 w 1718215"/>
                <a:gd name="connsiteY730" fmla="*/ 634478 h 1091984"/>
                <a:gd name="connsiteX731" fmla="*/ 247262 w 1718215"/>
                <a:gd name="connsiteY731" fmla="*/ 630967 h 1091984"/>
                <a:gd name="connsiteX732" fmla="*/ 251184 w 1718215"/>
                <a:gd name="connsiteY732" fmla="*/ 621036 h 1091984"/>
                <a:gd name="connsiteX733" fmla="*/ 258949 w 1718215"/>
                <a:gd name="connsiteY733" fmla="*/ 617663 h 1091984"/>
                <a:gd name="connsiteX734" fmla="*/ 262952 w 1718215"/>
                <a:gd name="connsiteY734" fmla="*/ 608000 h 1091984"/>
                <a:gd name="connsiteX735" fmla="*/ 268019 w 1718215"/>
                <a:gd name="connsiteY735" fmla="*/ 605901 h 1091984"/>
                <a:gd name="connsiteX736" fmla="*/ 273189 w 1718215"/>
                <a:gd name="connsiteY736" fmla="*/ 594271 h 1091984"/>
                <a:gd name="connsiteX737" fmla="*/ 281745 w 1718215"/>
                <a:gd name="connsiteY737" fmla="*/ 590968 h 1091984"/>
                <a:gd name="connsiteX738" fmla="*/ 285507 w 1718215"/>
                <a:gd name="connsiteY738" fmla="*/ 581666 h 1091984"/>
                <a:gd name="connsiteX739" fmla="*/ 292812 w 1718215"/>
                <a:gd name="connsiteY739" fmla="*/ 578566 h 1091984"/>
                <a:gd name="connsiteX740" fmla="*/ 297274 w 1718215"/>
                <a:gd name="connsiteY740" fmla="*/ 567794 h 1091984"/>
                <a:gd name="connsiteX741" fmla="*/ 306779 w 1718215"/>
                <a:gd name="connsiteY741" fmla="*/ 563857 h 1091984"/>
                <a:gd name="connsiteX742" fmla="*/ 310022 w 1718215"/>
                <a:gd name="connsiteY742" fmla="*/ 556026 h 1091984"/>
                <a:gd name="connsiteX743" fmla="*/ 317853 w 1718215"/>
                <a:gd name="connsiteY743" fmla="*/ 552782 h 1091984"/>
                <a:gd name="connsiteX744" fmla="*/ 321790 w 1718215"/>
                <a:gd name="connsiteY744" fmla="*/ 543278 h 1091984"/>
                <a:gd name="connsiteX745" fmla="*/ 329676 w 1718215"/>
                <a:gd name="connsiteY745" fmla="*/ 540012 h 1091984"/>
                <a:gd name="connsiteX746" fmla="*/ 333988 w 1718215"/>
                <a:gd name="connsiteY746" fmla="*/ 529836 h 1091984"/>
                <a:gd name="connsiteX747" fmla="*/ 344829 w 1718215"/>
                <a:gd name="connsiteY747" fmla="*/ 525448 h 1091984"/>
                <a:gd name="connsiteX748" fmla="*/ 348267 w 1718215"/>
                <a:gd name="connsiteY748" fmla="*/ 516944 h 1091984"/>
                <a:gd name="connsiteX749" fmla="*/ 356559 w 1718215"/>
                <a:gd name="connsiteY749" fmla="*/ 513426 h 1091984"/>
                <a:gd name="connsiteX750" fmla="*/ 360035 w 1718215"/>
                <a:gd name="connsiteY750" fmla="*/ 505033 h 1091984"/>
                <a:gd name="connsiteX751" fmla="*/ 368428 w 1718215"/>
                <a:gd name="connsiteY751" fmla="*/ 501556 h 1091984"/>
                <a:gd name="connsiteX752" fmla="*/ 371947 w 1718215"/>
                <a:gd name="connsiteY752" fmla="*/ 493265 h 1091984"/>
                <a:gd name="connsiteX753" fmla="*/ 381055 w 1718215"/>
                <a:gd name="connsiteY753" fmla="*/ 489582 h 1091984"/>
                <a:gd name="connsiteX754" fmla="*/ 384838 w 1718215"/>
                <a:gd name="connsiteY754" fmla="*/ 480661 h 1091984"/>
                <a:gd name="connsiteX755" fmla="*/ 395137 w 1718215"/>
                <a:gd name="connsiteY755" fmla="*/ 476494 h 1091984"/>
                <a:gd name="connsiteX756" fmla="*/ 398424 w 1718215"/>
                <a:gd name="connsiteY756" fmla="*/ 468750 h 1091984"/>
                <a:gd name="connsiteX757" fmla="*/ 407861 w 1718215"/>
                <a:gd name="connsiteY757" fmla="*/ 464933 h 1091984"/>
                <a:gd name="connsiteX758" fmla="*/ 408698 w 1718215"/>
                <a:gd name="connsiteY758" fmla="*/ 463007 h 1091984"/>
                <a:gd name="connsiteX759" fmla="*/ 398294 w 1718215"/>
                <a:gd name="connsiteY759" fmla="*/ 467316 h 1091984"/>
                <a:gd name="connsiteX760" fmla="*/ 395187 w 1718215"/>
                <a:gd name="connsiteY760" fmla="*/ 475175 h 1091984"/>
                <a:gd name="connsiteX761" fmla="*/ 384989 w 1718215"/>
                <a:gd name="connsiteY761" fmla="*/ 479599 h 1091984"/>
                <a:gd name="connsiteX762" fmla="*/ 382581 w 1718215"/>
                <a:gd name="connsiteY762" fmla="*/ 485412 h 1091984"/>
                <a:gd name="connsiteX763" fmla="*/ 371809 w 1718215"/>
                <a:gd name="connsiteY763" fmla="*/ 489875 h 1091984"/>
                <a:gd name="connsiteX764" fmla="*/ 368709 w 1718215"/>
                <a:gd name="connsiteY764" fmla="*/ 497180 h 1091984"/>
                <a:gd name="connsiteX765" fmla="*/ 359734 w 1718215"/>
                <a:gd name="connsiteY765" fmla="*/ 500809 h 1091984"/>
                <a:gd name="connsiteX766" fmla="*/ 356105 w 1718215"/>
                <a:gd name="connsiteY766" fmla="*/ 509784 h 1091984"/>
                <a:gd name="connsiteX767" fmla="*/ 347669 w 1718215"/>
                <a:gd name="connsiteY767" fmla="*/ 513363 h 1091984"/>
                <a:gd name="connsiteX768" fmla="*/ 344050 w 1718215"/>
                <a:gd name="connsiteY768" fmla="*/ 521695 h 1091984"/>
                <a:gd name="connsiteX769" fmla="*/ 333728 w 1718215"/>
                <a:gd name="connsiteY769" fmla="*/ 525772 h 1091984"/>
                <a:gd name="connsiteX770" fmla="*/ 330465 w 1718215"/>
                <a:gd name="connsiteY770" fmla="*/ 533463 h 1091984"/>
                <a:gd name="connsiteX771" fmla="*/ 321489 w 1718215"/>
                <a:gd name="connsiteY771" fmla="*/ 537092 h 1091984"/>
                <a:gd name="connsiteX772" fmla="*/ 317860 w 1718215"/>
                <a:gd name="connsiteY772" fmla="*/ 546068 h 1091984"/>
                <a:gd name="connsiteX773" fmla="*/ 310116 w 1718215"/>
                <a:gd name="connsiteY773" fmla="*/ 549354 h 1091984"/>
                <a:gd name="connsiteX774" fmla="*/ 305948 w 1718215"/>
                <a:gd name="connsiteY774" fmla="*/ 559654 h 1091984"/>
                <a:gd name="connsiteX775" fmla="*/ 296714 w 1718215"/>
                <a:gd name="connsiteY775" fmla="*/ 563570 h 1091984"/>
                <a:gd name="connsiteX776" fmla="*/ 293344 w 1718215"/>
                <a:gd name="connsiteY776" fmla="*/ 571708 h 1091984"/>
                <a:gd name="connsiteX777" fmla="*/ 285512 w 1718215"/>
                <a:gd name="connsiteY777" fmla="*/ 574952 h 1091984"/>
                <a:gd name="connsiteX778" fmla="*/ 281575 w 1718215"/>
                <a:gd name="connsiteY778" fmla="*/ 584456 h 1091984"/>
                <a:gd name="connsiteX779" fmla="*/ 273183 w 1718215"/>
                <a:gd name="connsiteY779" fmla="*/ 587933 h 1091984"/>
                <a:gd name="connsiteX780" fmla="*/ 269665 w 1718215"/>
                <a:gd name="connsiteY780" fmla="*/ 596224 h 1091984"/>
                <a:gd name="connsiteX781" fmla="*/ 261637 w 1718215"/>
                <a:gd name="connsiteY781" fmla="*/ 599470 h 1091984"/>
                <a:gd name="connsiteX782" fmla="*/ 257060 w 1718215"/>
                <a:gd name="connsiteY782" fmla="*/ 610790 h 1091984"/>
                <a:gd name="connsiteX783" fmla="*/ 248769 w 1718215"/>
                <a:gd name="connsiteY783" fmla="*/ 614308 h 1091984"/>
                <a:gd name="connsiteX784" fmla="*/ 245292 w 1718215"/>
                <a:gd name="connsiteY784" fmla="*/ 622701 h 1091984"/>
                <a:gd name="connsiteX785" fmla="*/ 236768 w 1718215"/>
                <a:gd name="connsiteY785" fmla="*/ 626232 h 1091984"/>
                <a:gd name="connsiteX786" fmla="*/ 232544 w 1718215"/>
                <a:gd name="connsiteY786" fmla="*/ 636430 h 1091984"/>
                <a:gd name="connsiteX787" fmla="*/ 225284 w 1718215"/>
                <a:gd name="connsiteY787" fmla="*/ 639437 h 1091984"/>
                <a:gd name="connsiteX788" fmla="*/ 220776 w 1718215"/>
                <a:gd name="connsiteY788" fmla="*/ 650854 h 1091984"/>
                <a:gd name="connsiteX789" fmla="*/ 214906 w 1718215"/>
                <a:gd name="connsiteY789" fmla="*/ 653404 h 1091984"/>
                <a:gd name="connsiteX790" fmla="*/ 210970 w 1718215"/>
                <a:gd name="connsiteY790" fmla="*/ 662908 h 1091984"/>
                <a:gd name="connsiteX791" fmla="*/ 202731 w 1718215"/>
                <a:gd name="connsiteY791" fmla="*/ 666320 h 1091984"/>
                <a:gd name="connsiteX792" fmla="*/ 198222 w 1718215"/>
                <a:gd name="connsiteY792" fmla="*/ 677474 h 1091984"/>
                <a:gd name="connsiteX793" fmla="*/ 190916 w 1718215"/>
                <a:gd name="connsiteY793" fmla="*/ 680574 h 1091984"/>
                <a:gd name="connsiteX794" fmla="*/ 186454 w 1718215"/>
                <a:gd name="connsiteY794" fmla="*/ 691346 h 1091984"/>
                <a:gd name="connsiteX795" fmla="*/ 181306 w 1718215"/>
                <a:gd name="connsiteY795" fmla="*/ 693478 h 1091984"/>
                <a:gd name="connsiteX796" fmla="*/ 176504 w 1718215"/>
                <a:gd name="connsiteY796" fmla="*/ 705625 h 1091984"/>
                <a:gd name="connsiteX797" fmla="*/ 170184 w 1718215"/>
                <a:gd name="connsiteY797" fmla="*/ 708367 h 1091984"/>
                <a:gd name="connsiteX798" fmla="*/ 165573 w 1718215"/>
                <a:gd name="connsiteY798" fmla="*/ 719498 h 1091984"/>
                <a:gd name="connsiteX799" fmla="*/ 157742 w 1718215"/>
                <a:gd name="connsiteY799" fmla="*/ 722742 h 1091984"/>
                <a:gd name="connsiteX800" fmla="*/ 154093 w 1718215"/>
                <a:gd name="connsiteY800" fmla="*/ 731553 h 1091984"/>
                <a:gd name="connsiteX801" fmla="*/ 149594 w 1718215"/>
                <a:gd name="connsiteY801" fmla="*/ 733416 h 1091984"/>
                <a:gd name="connsiteX802" fmla="*/ 144143 w 1718215"/>
                <a:gd name="connsiteY802" fmla="*/ 746262 h 1091984"/>
                <a:gd name="connsiteX803" fmla="*/ 138716 w 1718215"/>
                <a:gd name="connsiteY803" fmla="*/ 748456 h 1091984"/>
                <a:gd name="connsiteX804" fmla="*/ 133500 w 1718215"/>
                <a:gd name="connsiteY804" fmla="*/ 761665 h 1091984"/>
                <a:gd name="connsiteX805" fmla="*/ 129116 w 1718215"/>
                <a:gd name="connsiteY805" fmla="*/ 763570 h 1091984"/>
                <a:gd name="connsiteX806" fmla="*/ 123693 w 1718215"/>
                <a:gd name="connsiteY806" fmla="*/ 776662 h 1091984"/>
                <a:gd name="connsiteX807" fmla="*/ 118625 w 1718215"/>
                <a:gd name="connsiteY807" fmla="*/ 778762 h 1091984"/>
                <a:gd name="connsiteX808" fmla="*/ 113455 w 1718215"/>
                <a:gd name="connsiteY808" fmla="*/ 790391 h 1091984"/>
                <a:gd name="connsiteX809" fmla="*/ 108116 w 1718215"/>
                <a:gd name="connsiteY809" fmla="*/ 792452 h 1091984"/>
                <a:gd name="connsiteX810" fmla="*/ 102812 w 1718215"/>
                <a:gd name="connsiteY810" fmla="*/ 804956 h 1091984"/>
                <a:gd name="connsiteX811" fmla="*/ 98280 w 1718215"/>
                <a:gd name="connsiteY811" fmla="*/ 806790 h 1091984"/>
                <a:gd name="connsiteX812" fmla="*/ 93293 w 1718215"/>
                <a:gd name="connsiteY812" fmla="*/ 818829 h 1091984"/>
                <a:gd name="connsiteX813" fmla="*/ 89081 w 1718215"/>
                <a:gd name="connsiteY813" fmla="*/ 820573 h 1091984"/>
                <a:gd name="connsiteX814" fmla="*/ 83487 w 1718215"/>
                <a:gd name="connsiteY814" fmla="*/ 835069 h 1091984"/>
                <a:gd name="connsiteX815" fmla="*/ 77454 w 1718215"/>
                <a:gd name="connsiteY815" fmla="*/ 837751 h 1091984"/>
                <a:gd name="connsiteX816" fmla="*/ 72700 w 1718215"/>
                <a:gd name="connsiteY816" fmla="*/ 849228 h 1091984"/>
                <a:gd name="connsiteX817" fmla="*/ 67727 w 1718215"/>
                <a:gd name="connsiteY817" fmla="*/ 851288 h 1091984"/>
                <a:gd name="connsiteX818" fmla="*/ 62894 w 1718215"/>
                <a:gd name="connsiteY818" fmla="*/ 862957 h 1091984"/>
                <a:gd name="connsiteX819" fmla="*/ 60355 w 1718215"/>
                <a:gd name="connsiteY819" fmla="*/ 864009 h 1091984"/>
                <a:gd name="connsiteX820" fmla="*/ 60936 w 1718215"/>
                <a:gd name="connsiteY820" fmla="*/ 865413 h 1091984"/>
                <a:gd name="connsiteX821" fmla="*/ 55049 w 1718215"/>
                <a:gd name="connsiteY821" fmla="*/ 879629 h 1091984"/>
                <a:gd name="connsiteX822" fmla="*/ 50044 w 1718215"/>
                <a:gd name="connsiteY822" fmla="*/ 881701 h 1091984"/>
                <a:gd name="connsiteX823" fmla="*/ 45098 w 1718215"/>
                <a:gd name="connsiteY823" fmla="*/ 893357 h 1091984"/>
                <a:gd name="connsiteX824" fmla="*/ 41834 w 1718215"/>
                <a:gd name="connsiteY824" fmla="*/ 894678 h 1091984"/>
                <a:gd name="connsiteX825" fmla="*/ 42304 w 1718215"/>
                <a:gd name="connsiteY825" fmla="*/ 895814 h 1091984"/>
                <a:gd name="connsiteX826" fmla="*/ 36416 w 1718215"/>
                <a:gd name="connsiteY826" fmla="*/ 910029 h 1091984"/>
                <a:gd name="connsiteX827" fmla="*/ 32423 w 1718215"/>
                <a:gd name="connsiteY827" fmla="*/ 911682 h 1091984"/>
                <a:gd name="connsiteX828" fmla="*/ 26610 w 1718215"/>
                <a:gd name="connsiteY828" fmla="*/ 925719 h 1091984"/>
                <a:gd name="connsiteX829" fmla="*/ 24490 w 1718215"/>
                <a:gd name="connsiteY829" fmla="*/ 926597 h 1091984"/>
                <a:gd name="connsiteX830" fmla="*/ 18622 w 1718215"/>
                <a:gd name="connsiteY830" fmla="*/ 940428 h 1091984"/>
                <a:gd name="connsiteX831" fmla="*/ 16539 w 1718215"/>
                <a:gd name="connsiteY831" fmla="*/ 941270 h 1091984"/>
                <a:gd name="connsiteX832" fmla="*/ 16808 w 1718215"/>
                <a:gd name="connsiteY832" fmla="*/ 941903 h 1091984"/>
                <a:gd name="connsiteX833" fmla="*/ 10776 w 1718215"/>
                <a:gd name="connsiteY833" fmla="*/ 956118 h 1091984"/>
                <a:gd name="connsiteX834" fmla="*/ 6006 w 1718215"/>
                <a:gd name="connsiteY834" fmla="*/ 958047 h 1091984"/>
                <a:gd name="connsiteX835" fmla="*/ 6020 w 1718215"/>
                <a:gd name="connsiteY835" fmla="*/ 958084 h 1091984"/>
                <a:gd name="connsiteX836" fmla="*/ 133 w 1718215"/>
                <a:gd name="connsiteY836" fmla="*/ 972646 h 1091984"/>
                <a:gd name="connsiteX837" fmla="*/ 0 w 1718215"/>
                <a:gd name="connsiteY837" fmla="*/ 972702 h 1091984"/>
                <a:gd name="connsiteX838" fmla="*/ 0 w 1718215"/>
                <a:gd name="connsiteY838" fmla="*/ 896534 h 1091984"/>
                <a:gd name="connsiteX839" fmla="*/ 2172 w 1718215"/>
                <a:gd name="connsiteY839" fmla="*/ 895634 h 1091984"/>
                <a:gd name="connsiteX840" fmla="*/ 7986 w 1718215"/>
                <a:gd name="connsiteY840" fmla="*/ 881598 h 1091984"/>
                <a:gd name="connsiteX841" fmla="*/ 10536 w 1718215"/>
                <a:gd name="connsiteY841" fmla="*/ 880542 h 1091984"/>
                <a:gd name="connsiteX842" fmla="*/ 9942 w 1718215"/>
                <a:gd name="connsiteY842" fmla="*/ 879142 h 1091984"/>
                <a:gd name="connsiteX843" fmla="*/ 15975 w 1718215"/>
                <a:gd name="connsiteY843" fmla="*/ 864927 h 1091984"/>
                <a:gd name="connsiteX844" fmla="*/ 21929 w 1718215"/>
                <a:gd name="connsiteY844" fmla="*/ 862519 h 1091984"/>
                <a:gd name="connsiteX845" fmla="*/ 26618 w 1718215"/>
                <a:gd name="connsiteY845" fmla="*/ 851198 h 1091984"/>
                <a:gd name="connsiteX846" fmla="*/ 29157 w 1718215"/>
                <a:gd name="connsiteY846" fmla="*/ 850146 h 1091984"/>
                <a:gd name="connsiteX847" fmla="*/ 28575 w 1718215"/>
                <a:gd name="connsiteY847" fmla="*/ 848742 h 1091984"/>
                <a:gd name="connsiteX848" fmla="*/ 34463 w 1718215"/>
                <a:gd name="connsiteY848" fmla="*/ 834527 h 1091984"/>
                <a:gd name="connsiteX849" fmla="*/ 39436 w 1718215"/>
                <a:gd name="connsiteY849" fmla="*/ 832467 h 1091984"/>
                <a:gd name="connsiteX850" fmla="*/ 44269 w 1718215"/>
                <a:gd name="connsiteY850" fmla="*/ 820798 h 1091984"/>
                <a:gd name="connsiteX851" fmla="*/ 49648 w 1718215"/>
                <a:gd name="connsiteY851" fmla="*/ 818570 h 1091984"/>
                <a:gd name="connsiteX852" fmla="*/ 55056 w 1718215"/>
                <a:gd name="connsiteY852" fmla="*/ 804558 h 1091984"/>
                <a:gd name="connsiteX853" fmla="*/ 59887 w 1718215"/>
                <a:gd name="connsiteY853" fmla="*/ 802411 h 1091984"/>
                <a:gd name="connsiteX854" fmla="*/ 64863 w 1718215"/>
                <a:gd name="connsiteY854" fmla="*/ 790399 h 1091984"/>
                <a:gd name="connsiteX855" fmla="*/ 67235 w 1718215"/>
                <a:gd name="connsiteY855" fmla="*/ 789416 h 1091984"/>
                <a:gd name="connsiteX856" fmla="*/ 72995 w 1718215"/>
                <a:gd name="connsiteY856" fmla="*/ 775832 h 1091984"/>
                <a:gd name="connsiteX857" fmla="*/ 77608 w 1718215"/>
                <a:gd name="connsiteY857" fmla="*/ 773966 h 1091984"/>
                <a:gd name="connsiteX858" fmla="*/ 82945 w 1718215"/>
                <a:gd name="connsiteY858" fmla="*/ 761961 h 1091984"/>
                <a:gd name="connsiteX859" fmla="*/ 90838 w 1718215"/>
                <a:gd name="connsiteY859" fmla="*/ 758914 h 1091984"/>
                <a:gd name="connsiteX860" fmla="*/ 95263 w 1718215"/>
                <a:gd name="connsiteY860" fmla="*/ 748232 h 1091984"/>
                <a:gd name="connsiteX861" fmla="*/ 99251 w 1718215"/>
                <a:gd name="connsiteY861" fmla="*/ 746579 h 1091984"/>
                <a:gd name="connsiteX862" fmla="*/ 105069 w 1718215"/>
                <a:gd name="connsiteY862" fmla="*/ 731848 h 1091984"/>
                <a:gd name="connsiteX863" fmla="*/ 109976 w 1718215"/>
                <a:gd name="connsiteY863" fmla="*/ 729716 h 1091984"/>
                <a:gd name="connsiteX864" fmla="*/ 115019 w 1718215"/>
                <a:gd name="connsiteY864" fmla="*/ 717832 h 1091984"/>
                <a:gd name="connsiteX865" fmla="*/ 120485 w 1718215"/>
                <a:gd name="connsiteY865" fmla="*/ 715621 h 1091984"/>
                <a:gd name="connsiteX866" fmla="*/ 125662 w 1718215"/>
                <a:gd name="connsiteY866" fmla="*/ 703122 h 1091984"/>
                <a:gd name="connsiteX867" fmla="*/ 131126 w 1718215"/>
                <a:gd name="connsiteY867" fmla="*/ 700859 h 1091984"/>
                <a:gd name="connsiteX868" fmla="*/ 135756 w 1718215"/>
                <a:gd name="connsiteY868" fmla="*/ 689681 h 1091984"/>
                <a:gd name="connsiteX869" fmla="*/ 142769 w 1718215"/>
                <a:gd name="connsiteY869" fmla="*/ 686775 h 1091984"/>
                <a:gd name="connsiteX870" fmla="*/ 147380 w 1718215"/>
                <a:gd name="connsiteY870" fmla="*/ 675114 h 1091984"/>
                <a:gd name="connsiteX871" fmla="*/ 154196 w 1718215"/>
                <a:gd name="connsiteY871" fmla="*/ 672156 h 1091984"/>
                <a:gd name="connsiteX872" fmla="*/ 158024 w 1718215"/>
                <a:gd name="connsiteY872" fmla="*/ 662916 h 1091984"/>
                <a:gd name="connsiteX873" fmla="*/ 165084 w 1718215"/>
                <a:gd name="connsiteY873" fmla="*/ 659991 h 1091984"/>
                <a:gd name="connsiteX874" fmla="*/ 169791 w 1718215"/>
                <a:gd name="connsiteY874" fmla="*/ 648350 h 1091984"/>
                <a:gd name="connsiteX875" fmla="*/ 178286 w 1718215"/>
                <a:gd name="connsiteY875" fmla="*/ 644746 h 1091984"/>
                <a:gd name="connsiteX876" fmla="*/ 182539 w 1718215"/>
                <a:gd name="connsiteY876" fmla="*/ 634478 h 1091984"/>
                <a:gd name="connsiteX877" fmla="*/ 187917 w 1718215"/>
                <a:gd name="connsiteY877" fmla="*/ 632250 h 1091984"/>
                <a:gd name="connsiteX878" fmla="*/ 192346 w 1718215"/>
                <a:gd name="connsiteY878" fmla="*/ 621036 h 1091984"/>
                <a:gd name="connsiteX879" fmla="*/ 200111 w 1718215"/>
                <a:gd name="connsiteY879" fmla="*/ 617663 h 1091984"/>
                <a:gd name="connsiteX880" fmla="*/ 204113 w 1718215"/>
                <a:gd name="connsiteY880" fmla="*/ 608000 h 1091984"/>
                <a:gd name="connsiteX881" fmla="*/ 212638 w 1718215"/>
                <a:gd name="connsiteY881" fmla="*/ 604469 h 1091984"/>
                <a:gd name="connsiteX882" fmla="*/ 216862 w 1718215"/>
                <a:gd name="connsiteY882" fmla="*/ 594271 h 1091984"/>
                <a:gd name="connsiteX883" fmla="*/ 224875 w 1718215"/>
                <a:gd name="connsiteY883" fmla="*/ 590952 h 1091984"/>
                <a:gd name="connsiteX884" fmla="*/ 228630 w 1718215"/>
                <a:gd name="connsiteY884" fmla="*/ 581666 h 1091984"/>
                <a:gd name="connsiteX885" fmla="*/ 235977 w 1718215"/>
                <a:gd name="connsiteY885" fmla="*/ 578548 h 1091984"/>
                <a:gd name="connsiteX886" fmla="*/ 240541 w 1718215"/>
                <a:gd name="connsiteY886" fmla="*/ 567794 h 1091984"/>
                <a:gd name="connsiteX887" fmla="*/ 249826 w 1718215"/>
                <a:gd name="connsiteY887" fmla="*/ 564039 h 1091984"/>
                <a:gd name="connsiteX888" fmla="*/ 253145 w 1718215"/>
                <a:gd name="connsiteY888" fmla="*/ 556026 h 1091984"/>
                <a:gd name="connsiteX889" fmla="*/ 260976 w 1718215"/>
                <a:gd name="connsiteY889" fmla="*/ 552782 h 1091984"/>
                <a:gd name="connsiteX890" fmla="*/ 264913 w 1718215"/>
                <a:gd name="connsiteY890" fmla="*/ 543278 h 1091984"/>
                <a:gd name="connsiteX891" fmla="*/ 272689 w 1718215"/>
                <a:gd name="connsiteY891" fmla="*/ 540057 h 1091984"/>
                <a:gd name="connsiteX892" fmla="*/ 276824 w 1718215"/>
                <a:gd name="connsiteY892" fmla="*/ 529836 h 1091984"/>
                <a:gd name="connsiteX893" fmla="*/ 285746 w 1718215"/>
                <a:gd name="connsiteY893" fmla="*/ 526053 h 1091984"/>
                <a:gd name="connsiteX894" fmla="*/ 289429 w 1718215"/>
                <a:gd name="connsiteY894" fmla="*/ 516944 h 1091984"/>
                <a:gd name="connsiteX895" fmla="*/ 297792 w 1718215"/>
                <a:gd name="connsiteY895" fmla="*/ 513396 h 1091984"/>
                <a:gd name="connsiteX896" fmla="*/ 301341 w 1718215"/>
                <a:gd name="connsiteY896" fmla="*/ 505033 h 1091984"/>
                <a:gd name="connsiteX897" fmla="*/ 310778 w 1718215"/>
                <a:gd name="connsiteY897" fmla="*/ 501217 h 1091984"/>
                <a:gd name="connsiteX898" fmla="*/ 314232 w 1718215"/>
                <a:gd name="connsiteY898" fmla="*/ 493265 h 1091984"/>
                <a:gd name="connsiteX899" fmla="*/ 324163 w 1718215"/>
                <a:gd name="connsiteY899" fmla="*/ 489343 h 1091984"/>
                <a:gd name="connsiteX900" fmla="*/ 327674 w 1718215"/>
                <a:gd name="connsiteY900" fmla="*/ 480661 h 1091984"/>
                <a:gd name="connsiteX901" fmla="*/ 336036 w 1718215"/>
                <a:gd name="connsiteY901" fmla="*/ 477112 h 1091984"/>
                <a:gd name="connsiteX902" fmla="*/ 336489 w 1718215"/>
                <a:gd name="connsiteY902" fmla="*/ 476047 h 1091984"/>
                <a:gd name="connsiteX903" fmla="*/ 325621 w 1718215"/>
                <a:gd name="connsiteY903" fmla="*/ 480878 h 1091984"/>
                <a:gd name="connsiteX904" fmla="*/ 323744 w 1718215"/>
                <a:gd name="connsiteY904" fmla="*/ 485412 h 1091984"/>
                <a:gd name="connsiteX905" fmla="*/ 315422 w 1718215"/>
                <a:gd name="connsiteY905" fmla="*/ 488859 h 1091984"/>
                <a:gd name="connsiteX906" fmla="*/ 311976 w 1718215"/>
                <a:gd name="connsiteY906" fmla="*/ 497180 h 1091984"/>
                <a:gd name="connsiteX907" fmla="*/ 301532 w 1718215"/>
                <a:gd name="connsiteY907" fmla="*/ 501506 h 1091984"/>
                <a:gd name="connsiteX908" fmla="*/ 298103 w 1718215"/>
                <a:gd name="connsiteY908" fmla="*/ 509784 h 1091984"/>
                <a:gd name="connsiteX909" fmla="*/ 288843 w 1718215"/>
                <a:gd name="connsiteY909" fmla="*/ 513620 h 1091984"/>
                <a:gd name="connsiteX910" fmla="*/ 285499 w 1718215"/>
                <a:gd name="connsiteY910" fmla="*/ 521695 h 1091984"/>
                <a:gd name="connsiteX911" fmla="*/ 276959 w 1718215"/>
                <a:gd name="connsiteY911" fmla="*/ 525233 h 1091984"/>
                <a:gd name="connsiteX912" fmla="*/ 273299 w 1718215"/>
                <a:gd name="connsiteY912" fmla="*/ 533463 h 1091984"/>
                <a:gd name="connsiteX913" fmla="*/ 262420 w 1718215"/>
                <a:gd name="connsiteY913" fmla="*/ 537662 h 1091984"/>
                <a:gd name="connsiteX914" fmla="*/ 259021 w 1718215"/>
                <a:gd name="connsiteY914" fmla="*/ 546068 h 1091984"/>
                <a:gd name="connsiteX915" fmla="*/ 251330 w 1718215"/>
                <a:gd name="connsiteY915" fmla="*/ 549331 h 1091984"/>
                <a:gd name="connsiteX916" fmla="*/ 247254 w 1718215"/>
                <a:gd name="connsiteY916" fmla="*/ 559654 h 1091984"/>
                <a:gd name="connsiteX917" fmla="*/ 238921 w 1718215"/>
                <a:gd name="connsiteY917" fmla="*/ 563274 h 1091984"/>
                <a:gd name="connsiteX918" fmla="*/ 235342 w 1718215"/>
                <a:gd name="connsiteY918" fmla="*/ 571708 h 1091984"/>
                <a:gd name="connsiteX919" fmla="*/ 226544 w 1718215"/>
                <a:gd name="connsiteY919" fmla="*/ 575266 h 1091984"/>
                <a:gd name="connsiteX920" fmla="*/ 222738 w 1718215"/>
                <a:gd name="connsiteY920" fmla="*/ 584456 h 1091984"/>
                <a:gd name="connsiteX921" fmla="*/ 214416 w 1718215"/>
                <a:gd name="connsiteY921" fmla="*/ 587903 h 1091984"/>
                <a:gd name="connsiteX922" fmla="*/ 210969 w 1718215"/>
                <a:gd name="connsiteY922" fmla="*/ 596224 h 1091984"/>
                <a:gd name="connsiteX923" fmla="*/ 202731 w 1718215"/>
                <a:gd name="connsiteY923" fmla="*/ 599636 h 1091984"/>
                <a:gd name="connsiteX924" fmla="*/ 198221 w 1718215"/>
                <a:gd name="connsiteY924" fmla="*/ 610790 h 1091984"/>
                <a:gd name="connsiteX925" fmla="*/ 189931 w 1718215"/>
                <a:gd name="connsiteY925" fmla="*/ 614308 h 1091984"/>
                <a:gd name="connsiteX926" fmla="*/ 186454 w 1718215"/>
                <a:gd name="connsiteY926" fmla="*/ 622701 h 1091984"/>
                <a:gd name="connsiteX927" fmla="*/ 179070 w 1718215"/>
                <a:gd name="connsiteY927" fmla="*/ 625760 h 1091984"/>
                <a:gd name="connsiteX928" fmla="*/ 174543 w 1718215"/>
                <a:gd name="connsiteY928" fmla="*/ 636430 h 1091984"/>
                <a:gd name="connsiteX929" fmla="*/ 168655 w 1718215"/>
                <a:gd name="connsiteY929" fmla="*/ 638811 h 1091984"/>
                <a:gd name="connsiteX930" fmla="*/ 163899 w 1718215"/>
                <a:gd name="connsiteY930" fmla="*/ 650854 h 1091984"/>
                <a:gd name="connsiteX931" fmla="*/ 155638 w 1718215"/>
                <a:gd name="connsiteY931" fmla="*/ 654443 h 1091984"/>
                <a:gd name="connsiteX932" fmla="*/ 152131 w 1718215"/>
                <a:gd name="connsiteY932" fmla="*/ 662908 h 1091984"/>
                <a:gd name="connsiteX933" fmla="*/ 145037 w 1718215"/>
                <a:gd name="connsiteY933" fmla="*/ 665846 h 1091984"/>
                <a:gd name="connsiteX934" fmla="*/ 140221 w 1718215"/>
                <a:gd name="connsiteY934" fmla="*/ 677474 h 1091984"/>
                <a:gd name="connsiteX935" fmla="*/ 134309 w 1718215"/>
                <a:gd name="connsiteY935" fmla="*/ 679923 h 1091984"/>
                <a:gd name="connsiteX936" fmla="*/ 129577 w 1718215"/>
                <a:gd name="connsiteY936" fmla="*/ 691346 h 1091984"/>
                <a:gd name="connsiteX937" fmla="*/ 122130 w 1718215"/>
                <a:gd name="connsiteY937" fmla="*/ 694431 h 1091984"/>
                <a:gd name="connsiteX938" fmla="*/ 117810 w 1718215"/>
                <a:gd name="connsiteY938" fmla="*/ 705625 h 1091984"/>
                <a:gd name="connsiteX939" fmla="*/ 112521 w 1718215"/>
                <a:gd name="connsiteY939" fmla="*/ 707975 h 1091984"/>
                <a:gd name="connsiteX940" fmla="*/ 107859 w 1718215"/>
                <a:gd name="connsiteY940" fmla="*/ 719498 h 1091984"/>
                <a:gd name="connsiteX941" fmla="*/ 100880 w 1718215"/>
                <a:gd name="connsiteY941" fmla="*/ 722458 h 1091984"/>
                <a:gd name="connsiteX942" fmla="*/ 96929 w 1718215"/>
                <a:gd name="connsiteY942" fmla="*/ 731553 h 1091984"/>
                <a:gd name="connsiteX943" fmla="*/ 90487 w 1718215"/>
                <a:gd name="connsiteY943" fmla="*/ 734097 h 1091984"/>
                <a:gd name="connsiteX944" fmla="*/ 85448 w 1718215"/>
                <a:gd name="connsiteY944" fmla="*/ 746262 h 1091984"/>
                <a:gd name="connsiteX945" fmla="*/ 80982 w 1718215"/>
                <a:gd name="connsiteY945" fmla="*/ 748112 h 1091984"/>
                <a:gd name="connsiteX946" fmla="*/ 75499 w 1718215"/>
                <a:gd name="connsiteY946" fmla="*/ 761665 h 1091984"/>
                <a:gd name="connsiteX947" fmla="*/ 70122 w 1718215"/>
                <a:gd name="connsiteY947" fmla="*/ 763945 h 1091984"/>
                <a:gd name="connsiteX948" fmla="*/ 64855 w 1718215"/>
                <a:gd name="connsiteY948" fmla="*/ 776662 h 1091984"/>
                <a:gd name="connsiteX949" fmla="*/ 59882 w 1718215"/>
                <a:gd name="connsiteY949" fmla="*/ 778722 h 1091984"/>
                <a:gd name="connsiteX950" fmla="*/ 55048 w 1718215"/>
                <a:gd name="connsiteY950" fmla="*/ 790391 h 1091984"/>
                <a:gd name="connsiteX951" fmla="*/ 50320 w 1718215"/>
                <a:gd name="connsiteY951" fmla="*/ 792349 h 1091984"/>
                <a:gd name="connsiteX952" fmla="*/ 45098 w 1718215"/>
                <a:gd name="connsiteY952" fmla="*/ 804956 h 1091984"/>
                <a:gd name="connsiteX953" fmla="*/ 39187 w 1718215"/>
                <a:gd name="connsiteY953" fmla="*/ 807405 h 1091984"/>
                <a:gd name="connsiteX954" fmla="*/ 34455 w 1718215"/>
                <a:gd name="connsiteY954" fmla="*/ 818829 h 1091984"/>
                <a:gd name="connsiteX955" fmla="*/ 30243 w 1718215"/>
                <a:gd name="connsiteY955" fmla="*/ 820573 h 1091984"/>
                <a:gd name="connsiteX956" fmla="*/ 24649 w 1718215"/>
                <a:gd name="connsiteY956" fmla="*/ 835069 h 1091984"/>
                <a:gd name="connsiteX957" fmla="*/ 19791 w 1718215"/>
                <a:gd name="connsiteY957" fmla="*/ 837228 h 1091984"/>
                <a:gd name="connsiteX958" fmla="*/ 14699 w 1718215"/>
                <a:gd name="connsiteY958" fmla="*/ 849228 h 1091984"/>
                <a:gd name="connsiteX959" fmla="*/ 11101 w 1718215"/>
                <a:gd name="connsiteY959" fmla="*/ 850683 h 1091984"/>
                <a:gd name="connsiteX960" fmla="*/ 6016 w 1718215"/>
                <a:gd name="connsiteY960" fmla="*/ 862957 h 1091984"/>
                <a:gd name="connsiteX961" fmla="*/ 1803 w 1718215"/>
                <a:gd name="connsiteY961" fmla="*/ 864702 h 1091984"/>
                <a:gd name="connsiteX962" fmla="*/ 2098 w 1718215"/>
                <a:gd name="connsiteY962" fmla="*/ 865413 h 1091984"/>
                <a:gd name="connsiteX963" fmla="*/ 0 w 1718215"/>
                <a:gd name="connsiteY963" fmla="*/ 870478 h 1091984"/>
                <a:gd name="connsiteX964" fmla="*/ 0 w 1718215"/>
                <a:gd name="connsiteY964" fmla="*/ 802877 h 1091984"/>
                <a:gd name="connsiteX965" fmla="*/ 1048 w 1718215"/>
                <a:gd name="connsiteY965" fmla="*/ 802411 h 1091984"/>
                <a:gd name="connsiteX966" fmla="*/ 6024 w 1718215"/>
                <a:gd name="connsiteY966" fmla="*/ 790399 h 1091984"/>
                <a:gd name="connsiteX967" fmla="*/ 10752 w 1718215"/>
                <a:gd name="connsiteY967" fmla="*/ 788441 h 1091984"/>
                <a:gd name="connsiteX968" fmla="*/ 15975 w 1718215"/>
                <a:gd name="connsiteY968" fmla="*/ 775832 h 1091984"/>
                <a:gd name="connsiteX969" fmla="*/ 21886 w 1718215"/>
                <a:gd name="connsiteY969" fmla="*/ 773384 h 1091984"/>
                <a:gd name="connsiteX970" fmla="*/ 26618 w 1718215"/>
                <a:gd name="connsiteY970" fmla="*/ 761961 h 1091984"/>
                <a:gd name="connsiteX971" fmla="*/ 31591 w 1718215"/>
                <a:gd name="connsiteY971" fmla="*/ 759901 h 1091984"/>
                <a:gd name="connsiteX972" fmla="*/ 36424 w 1718215"/>
                <a:gd name="connsiteY972" fmla="*/ 748232 h 1091984"/>
                <a:gd name="connsiteX973" fmla="*/ 40415 w 1718215"/>
                <a:gd name="connsiteY973" fmla="*/ 746579 h 1091984"/>
                <a:gd name="connsiteX974" fmla="*/ 46375 w 1718215"/>
                <a:gd name="connsiteY974" fmla="*/ 731848 h 1091984"/>
                <a:gd name="connsiteX975" fmla="*/ 52242 w 1718215"/>
                <a:gd name="connsiteY975" fmla="*/ 729359 h 1091984"/>
                <a:gd name="connsiteX976" fmla="*/ 57017 w 1718215"/>
                <a:gd name="connsiteY976" fmla="*/ 717832 h 1091984"/>
                <a:gd name="connsiteX977" fmla="*/ 61534 w 1718215"/>
                <a:gd name="connsiteY977" fmla="*/ 715961 h 1091984"/>
                <a:gd name="connsiteX978" fmla="*/ 67111 w 1718215"/>
                <a:gd name="connsiteY978" fmla="*/ 703122 h 1091984"/>
                <a:gd name="connsiteX979" fmla="*/ 74474 w 1718215"/>
                <a:gd name="connsiteY979" fmla="*/ 700215 h 1091984"/>
                <a:gd name="connsiteX980" fmla="*/ 78735 w 1718215"/>
                <a:gd name="connsiteY980" fmla="*/ 689681 h 1091984"/>
                <a:gd name="connsiteX981" fmla="*/ 84740 w 1718215"/>
                <a:gd name="connsiteY981" fmla="*/ 687134 h 1091984"/>
                <a:gd name="connsiteX982" fmla="*/ 89379 w 1718215"/>
                <a:gd name="connsiteY982" fmla="*/ 675114 h 1091984"/>
                <a:gd name="connsiteX983" fmla="*/ 97609 w 1718215"/>
                <a:gd name="connsiteY983" fmla="*/ 671455 h 1091984"/>
                <a:gd name="connsiteX984" fmla="*/ 101147 w 1718215"/>
                <a:gd name="connsiteY984" fmla="*/ 662916 h 1091984"/>
                <a:gd name="connsiteX985" fmla="*/ 105875 w 1718215"/>
                <a:gd name="connsiteY985" fmla="*/ 660957 h 1091984"/>
                <a:gd name="connsiteX986" fmla="*/ 111097 w 1718215"/>
                <a:gd name="connsiteY986" fmla="*/ 648350 h 1091984"/>
                <a:gd name="connsiteX987" fmla="*/ 119375 w 1718215"/>
                <a:gd name="connsiteY987" fmla="*/ 644921 h 1091984"/>
                <a:gd name="connsiteX988" fmla="*/ 123701 w 1718215"/>
                <a:gd name="connsiteY988" fmla="*/ 634478 h 1091984"/>
                <a:gd name="connsiteX989" fmla="*/ 131423 w 1718215"/>
                <a:gd name="connsiteY989" fmla="*/ 631279 h 1091984"/>
                <a:gd name="connsiteX990" fmla="*/ 135469 w 1718215"/>
                <a:gd name="connsiteY990" fmla="*/ 621036 h 1091984"/>
                <a:gd name="connsiteX991" fmla="*/ 140886 w 1718215"/>
                <a:gd name="connsiteY991" fmla="*/ 618682 h 1091984"/>
                <a:gd name="connsiteX992" fmla="*/ 145419 w 1718215"/>
                <a:gd name="connsiteY992" fmla="*/ 608000 h 1091984"/>
                <a:gd name="connsiteX993" fmla="*/ 153729 w 1718215"/>
                <a:gd name="connsiteY993" fmla="*/ 604640 h 1091984"/>
                <a:gd name="connsiteX994" fmla="*/ 158024 w 1718215"/>
                <a:gd name="connsiteY994" fmla="*/ 594271 h 1091984"/>
                <a:gd name="connsiteX995" fmla="*/ 166037 w 1718215"/>
                <a:gd name="connsiteY995" fmla="*/ 590952 h 1091984"/>
                <a:gd name="connsiteX996" fmla="*/ 169791 w 1718215"/>
                <a:gd name="connsiteY996" fmla="*/ 581666 h 1091984"/>
                <a:gd name="connsiteX997" fmla="*/ 178286 w 1718215"/>
                <a:gd name="connsiteY997" fmla="*/ 578061 h 1091984"/>
                <a:gd name="connsiteX998" fmla="*/ 182539 w 1718215"/>
                <a:gd name="connsiteY998" fmla="*/ 567794 h 1091984"/>
                <a:gd name="connsiteX999" fmla="*/ 190860 w 1718215"/>
                <a:gd name="connsiteY999" fmla="*/ 564347 h 1091984"/>
                <a:gd name="connsiteX1000" fmla="*/ 194307 w 1718215"/>
                <a:gd name="connsiteY1000" fmla="*/ 556026 h 1091984"/>
                <a:gd name="connsiteX1001" fmla="*/ 202196 w 1718215"/>
                <a:gd name="connsiteY1001" fmla="*/ 552758 h 1091984"/>
                <a:gd name="connsiteX1002" fmla="*/ 206218 w 1718215"/>
                <a:gd name="connsiteY1002" fmla="*/ 543278 h 1091984"/>
                <a:gd name="connsiteX1003" fmla="*/ 214901 w 1718215"/>
                <a:gd name="connsiteY1003" fmla="*/ 539767 h 1091984"/>
                <a:gd name="connsiteX1004" fmla="*/ 218823 w 1718215"/>
                <a:gd name="connsiteY1004" fmla="*/ 529836 h 1091984"/>
                <a:gd name="connsiteX1005" fmla="*/ 226775 w 1718215"/>
                <a:gd name="connsiteY1005" fmla="*/ 526382 h 1091984"/>
                <a:gd name="connsiteX1006" fmla="*/ 230591 w 1718215"/>
                <a:gd name="connsiteY1006" fmla="*/ 516944 h 1091984"/>
                <a:gd name="connsiteX1007" fmla="*/ 239099 w 1718215"/>
                <a:gd name="connsiteY1007" fmla="*/ 513334 h 1091984"/>
                <a:gd name="connsiteX1008" fmla="*/ 240621 w 1718215"/>
                <a:gd name="connsiteY1008" fmla="*/ 509910 h 1091984"/>
                <a:gd name="connsiteX1009" fmla="*/ 229763 w 1718215"/>
                <a:gd name="connsiteY1009" fmla="*/ 514203 h 1091984"/>
                <a:gd name="connsiteX1010" fmla="*/ 226659 w 1718215"/>
                <a:gd name="connsiteY1010" fmla="*/ 521695 h 1091984"/>
                <a:gd name="connsiteX1011" fmla="*/ 218339 w 1718215"/>
                <a:gd name="connsiteY1011" fmla="*/ 525142 h 1091984"/>
                <a:gd name="connsiteX1012" fmla="*/ 214892 w 1718215"/>
                <a:gd name="connsiteY1012" fmla="*/ 533463 h 1091984"/>
                <a:gd name="connsiteX1013" fmla="*/ 206817 w 1718215"/>
                <a:gd name="connsiteY1013" fmla="*/ 536808 h 1091984"/>
                <a:gd name="connsiteX1014" fmla="*/ 202982 w 1718215"/>
                <a:gd name="connsiteY1014" fmla="*/ 546068 h 1091984"/>
                <a:gd name="connsiteX1015" fmla="*/ 194213 w 1718215"/>
                <a:gd name="connsiteY1015" fmla="*/ 549700 h 1091984"/>
                <a:gd name="connsiteX1016" fmla="*/ 190090 w 1718215"/>
                <a:gd name="connsiteY1016" fmla="*/ 559654 h 1091984"/>
                <a:gd name="connsiteX1017" fmla="*/ 179813 w 1718215"/>
                <a:gd name="connsiteY1017" fmla="*/ 563911 h 1091984"/>
                <a:gd name="connsiteX1018" fmla="*/ 176504 w 1718215"/>
                <a:gd name="connsiteY1018" fmla="*/ 571708 h 1091984"/>
                <a:gd name="connsiteX1019" fmla="*/ 167706 w 1718215"/>
                <a:gd name="connsiteY1019" fmla="*/ 575266 h 1091984"/>
                <a:gd name="connsiteX1020" fmla="*/ 163899 w 1718215"/>
                <a:gd name="connsiteY1020" fmla="*/ 584456 h 1091984"/>
                <a:gd name="connsiteX1021" fmla="*/ 155578 w 1718215"/>
                <a:gd name="connsiteY1021" fmla="*/ 587903 h 1091984"/>
                <a:gd name="connsiteX1022" fmla="*/ 152131 w 1718215"/>
                <a:gd name="connsiteY1022" fmla="*/ 596224 h 1091984"/>
                <a:gd name="connsiteX1023" fmla="*/ 145037 w 1718215"/>
                <a:gd name="connsiteY1023" fmla="*/ 599162 h 1091984"/>
                <a:gd name="connsiteX1024" fmla="*/ 140221 w 1718215"/>
                <a:gd name="connsiteY1024" fmla="*/ 610790 h 1091984"/>
                <a:gd name="connsiteX1025" fmla="*/ 133202 w 1718215"/>
                <a:gd name="connsiteY1025" fmla="*/ 613697 h 1091984"/>
                <a:gd name="connsiteX1026" fmla="*/ 129290 w 1718215"/>
                <a:gd name="connsiteY1026" fmla="*/ 622701 h 1091984"/>
                <a:gd name="connsiteX1027" fmla="*/ 122363 w 1718215"/>
                <a:gd name="connsiteY1027" fmla="*/ 625437 h 1091984"/>
                <a:gd name="connsiteX1028" fmla="*/ 117809 w 1718215"/>
                <a:gd name="connsiteY1028" fmla="*/ 636430 h 1091984"/>
                <a:gd name="connsiteX1029" fmla="*/ 109378 w 1718215"/>
                <a:gd name="connsiteY1029" fmla="*/ 639923 h 1091984"/>
                <a:gd name="connsiteX1030" fmla="*/ 105060 w 1718215"/>
                <a:gd name="connsiteY1030" fmla="*/ 650854 h 1091984"/>
                <a:gd name="connsiteX1031" fmla="*/ 96800 w 1718215"/>
                <a:gd name="connsiteY1031" fmla="*/ 654443 h 1091984"/>
                <a:gd name="connsiteX1032" fmla="*/ 93293 w 1718215"/>
                <a:gd name="connsiteY1032" fmla="*/ 662908 h 1091984"/>
                <a:gd name="connsiteX1033" fmla="*/ 88588 w 1718215"/>
                <a:gd name="connsiteY1033" fmla="*/ 664857 h 1091984"/>
                <a:gd name="connsiteX1034" fmla="*/ 83487 w 1718215"/>
                <a:gd name="connsiteY1034" fmla="*/ 677474 h 1091984"/>
                <a:gd name="connsiteX1035" fmla="*/ 74991 w 1718215"/>
                <a:gd name="connsiteY1035" fmla="*/ 681079 h 1091984"/>
                <a:gd name="connsiteX1036" fmla="*/ 70738 w 1718215"/>
                <a:gd name="connsiteY1036" fmla="*/ 691346 h 1091984"/>
                <a:gd name="connsiteX1037" fmla="*/ 65626 w 1718215"/>
                <a:gd name="connsiteY1037" fmla="*/ 693464 h 1091984"/>
                <a:gd name="connsiteX1038" fmla="*/ 60933 w 1718215"/>
                <a:gd name="connsiteY1038" fmla="*/ 705625 h 1091984"/>
                <a:gd name="connsiteX1039" fmla="*/ 53252 w 1718215"/>
                <a:gd name="connsiteY1039" fmla="*/ 709038 h 1091984"/>
                <a:gd name="connsiteX1040" fmla="*/ 49021 w 1718215"/>
                <a:gd name="connsiteY1040" fmla="*/ 719498 h 1091984"/>
                <a:gd name="connsiteX1041" fmla="*/ 42166 w 1718215"/>
                <a:gd name="connsiteY1041" fmla="*/ 722405 h 1091984"/>
                <a:gd name="connsiteX1042" fmla="*/ 38378 w 1718215"/>
                <a:gd name="connsiteY1042" fmla="*/ 731553 h 1091984"/>
                <a:gd name="connsiteX1043" fmla="*/ 33894 w 1718215"/>
                <a:gd name="connsiteY1043" fmla="*/ 733409 h 1091984"/>
                <a:gd name="connsiteX1044" fmla="*/ 28571 w 1718215"/>
                <a:gd name="connsiteY1044" fmla="*/ 746262 h 1091984"/>
                <a:gd name="connsiteX1045" fmla="*/ 21749 w 1718215"/>
                <a:gd name="connsiteY1045" fmla="*/ 749088 h 1091984"/>
                <a:gd name="connsiteX1046" fmla="*/ 16660 w 1718215"/>
                <a:gd name="connsiteY1046" fmla="*/ 761665 h 1091984"/>
                <a:gd name="connsiteX1047" fmla="*/ 11284 w 1718215"/>
                <a:gd name="connsiteY1047" fmla="*/ 763945 h 1091984"/>
                <a:gd name="connsiteX1048" fmla="*/ 6017 w 1718215"/>
                <a:gd name="connsiteY1048" fmla="*/ 776662 h 1091984"/>
                <a:gd name="connsiteX1049" fmla="*/ 1043 w 1718215"/>
                <a:gd name="connsiteY1049" fmla="*/ 778722 h 1091984"/>
                <a:gd name="connsiteX1050" fmla="*/ 0 w 1718215"/>
                <a:gd name="connsiteY1050" fmla="*/ 781241 h 1091984"/>
                <a:gd name="connsiteX1051" fmla="*/ 0 w 1718215"/>
                <a:gd name="connsiteY1051" fmla="*/ 718171 h 1091984"/>
                <a:gd name="connsiteX1052" fmla="*/ 140 w 1718215"/>
                <a:gd name="connsiteY1052" fmla="*/ 717832 h 1091984"/>
                <a:gd name="connsiteX1053" fmla="*/ 4623 w 1718215"/>
                <a:gd name="connsiteY1053" fmla="*/ 715975 h 1091984"/>
                <a:gd name="connsiteX1054" fmla="*/ 9947 w 1718215"/>
                <a:gd name="connsiteY1054" fmla="*/ 703122 h 1091984"/>
                <a:gd name="connsiteX1055" fmla="*/ 15367 w 1718215"/>
                <a:gd name="connsiteY1055" fmla="*/ 700877 h 1091984"/>
                <a:gd name="connsiteX1056" fmla="*/ 19897 w 1718215"/>
                <a:gd name="connsiteY1056" fmla="*/ 689681 h 1091984"/>
                <a:gd name="connsiteX1057" fmla="*/ 28246 w 1718215"/>
                <a:gd name="connsiteY1057" fmla="*/ 686140 h 1091984"/>
                <a:gd name="connsiteX1058" fmla="*/ 32502 w 1718215"/>
                <a:gd name="connsiteY1058" fmla="*/ 675114 h 1091984"/>
                <a:gd name="connsiteX1059" fmla="*/ 38328 w 1718215"/>
                <a:gd name="connsiteY1059" fmla="*/ 672524 h 1091984"/>
                <a:gd name="connsiteX1060" fmla="*/ 42308 w 1718215"/>
                <a:gd name="connsiteY1060" fmla="*/ 662916 h 1091984"/>
                <a:gd name="connsiteX1061" fmla="*/ 50546 w 1718215"/>
                <a:gd name="connsiteY1061" fmla="*/ 659504 h 1091984"/>
                <a:gd name="connsiteX1062" fmla="*/ 55056 w 1718215"/>
                <a:gd name="connsiteY1062" fmla="*/ 648350 h 1091984"/>
                <a:gd name="connsiteX1063" fmla="*/ 59983 w 1718215"/>
                <a:gd name="connsiteY1063" fmla="*/ 646260 h 1091984"/>
                <a:gd name="connsiteX1064" fmla="*/ 64863 w 1718215"/>
                <a:gd name="connsiteY1064" fmla="*/ 634478 h 1091984"/>
                <a:gd name="connsiteX1065" fmla="*/ 72585 w 1718215"/>
                <a:gd name="connsiteY1065" fmla="*/ 631279 h 1091984"/>
                <a:gd name="connsiteX1066" fmla="*/ 76630 w 1718215"/>
                <a:gd name="connsiteY1066" fmla="*/ 621036 h 1091984"/>
                <a:gd name="connsiteX1067" fmla="*/ 85592 w 1718215"/>
                <a:gd name="connsiteY1067" fmla="*/ 617142 h 1091984"/>
                <a:gd name="connsiteX1068" fmla="*/ 89379 w 1718215"/>
                <a:gd name="connsiteY1068" fmla="*/ 608000 h 1091984"/>
                <a:gd name="connsiteX1069" fmla="*/ 94415 w 1718215"/>
                <a:gd name="connsiteY1069" fmla="*/ 605914 h 1091984"/>
                <a:gd name="connsiteX1070" fmla="*/ 99472 w 1718215"/>
                <a:gd name="connsiteY1070" fmla="*/ 594271 h 1091984"/>
                <a:gd name="connsiteX1071" fmla="*/ 107128 w 1718215"/>
                <a:gd name="connsiteY1071" fmla="*/ 591247 h 1091984"/>
                <a:gd name="connsiteX1072" fmla="*/ 111097 w 1718215"/>
                <a:gd name="connsiteY1072" fmla="*/ 581666 h 1091984"/>
                <a:gd name="connsiteX1073" fmla="*/ 119375 w 1718215"/>
                <a:gd name="connsiteY1073" fmla="*/ 578237 h 1091984"/>
                <a:gd name="connsiteX1074" fmla="*/ 123701 w 1718215"/>
                <a:gd name="connsiteY1074" fmla="*/ 567794 h 1091984"/>
                <a:gd name="connsiteX1075" fmla="*/ 132022 w 1718215"/>
                <a:gd name="connsiteY1075" fmla="*/ 564347 h 1091984"/>
                <a:gd name="connsiteX1076" fmla="*/ 135469 w 1718215"/>
                <a:gd name="connsiteY1076" fmla="*/ 556026 h 1091984"/>
                <a:gd name="connsiteX1077" fmla="*/ 143358 w 1718215"/>
                <a:gd name="connsiteY1077" fmla="*/ 552758 h 1091984"/>
                <a:gd name="connsiteX1078" fmla="*/ 147380 w 1718215"/>
                <a:gd name="connsiteY1078" fmla="*/ 543278 h 1091984"/>
                <a:gd name="connsiteX1079" fmla="*/ 156178 w 1718215"/>
                <a:gd name="connsiteY1079" fmla="*/ 539721 h 1091984"/>
                <a:gd name="connsiteX1080" fmla="*/ 160272 w 1718215"/>
                <a:gd name="connsiteY1080" fmla="*/ 529836 h 1091984"/>
                <a:gd name="connsiteX1081" fmla="*/ 170225 w 1718215"/>
                <a:gd name="connsiteY1081" fmla="*/ 525714 h 1091984"/>
                <a:gd name="connsiteX1082" fmla="*/ 173858 w 1718215"/>
                <a:gd name="connsiteY1082" fmla="*/ 516944 h 1091984"/>
                <a:gd name="connsiteX1083" fmla="*/ 183117 w 1718215"/>
                <a:gd name="connsiteY1083" fmla="*/ 513109 h 1091984"/>
                <a:gd name="connsiteX1084" fmla="*/ 186462 w 1718215"/>
                <a:gd name="connsiteY1084" fmla="*/ 505033 h 1091984"/>
                <a:gd name="connsiteX1085" fmla="*/ 194783 w 1718215"/>
                <a:gd name="connsiteY1085" fmla="*/ 501586 h 1091984"/>
                <a:gd name="connsiteX1086" fmla="*/ 198229 w 1718215"/>
                <a:gd name="connsiteY1086" fmla="*/ 493265 h 1091984"/>
                <a:gd name="connsiteX1087" fmla="*/ 206433 w 1718215"/>
                <a:gd name="connsiteY1087" fmla="*/ 489867 h 1091984"/>
                <a:gd name="connsiteX1088" fmla="*/ 208260 w 1718215"/>
                <a:gd name="connsiteY1088" fmla="*/ 485657 h 1091984"/>
                <a:gd name="connsiteX1089" fmla="*/ 197224 w 1718215"/>
                <a:gd name="connsiteY1089" fmla="*/ 490119 h 1091984"/>
                <a:gd name="connsiteX1090" fmla="*/ 194299 w 1718215"/>
                <a:gd name="connsiteY1090" fmla="*/ 497180 h 1091984"/>
                <a:gd name="connsiteX1091" fmla="*/ 186286 w 1718215"/>
                <a:gd name="connsiteY1091" fmla="*/ 500499 h 1091984"/>
                <a:gd name="connsiteX1092" fmla="*/ 182531 w 1718215"/>
                <a:gd name="connsiteY1092" fmla="*/ 509784 h 1091984"/>
                <a:gd name="connsiteX1093" fmla="*/ 174022 w 1718215"/>
                <a:gd name="connsiteY1093" fmla="*/ 513396 h 1091984"/>
                <a:gd name="connsiteX1094" fmla="*/ 170332 w 1718215"/>
                <a:gd name="connsiteY1094" fmla="*/ 521695 h 1091984"/>
                <a:gd name="connsiteX1095" fmla="*/ 159138 w 1718215"/>
                <a:gd name="connsiteY1095" fmla="*/ 526016 h 1091984"/>
                <a:gd name="connsiteX1096" fmla="*/ 156054 w 1718215"/>
                <a:gd name="connsiteY1096" fmla="*/ 533463 h 1091984"/>
                <a:gd name="connsiteX1097" fmla="*/ 147979 w 1718215"/>
                <a:gd name="connsiteY1097" fmla="*/ 536808 h 1091984"/>
                <a:gd name="connsiteX1098" fmla="*/ 144143 w 1718215"/>
                <a:gd name="connsiteY1098" fmla="*/ 546068 h 1091984"/>
                <a:gd name="connsiteX1099" fmla="*/ 135488 w 1718215"/>
                <a:gd name="connsiteY1099" fmla="*/ 549653 h 1091984"/>
                <a:gd name="connsiteX1100" fmla="*/ 131538 w 1718215"/>
                <a:gd name="connsiteY1100" fmla="*/ 559654 h 1091984"/>
                <a:gd name="connsiteX1101" fmla="*/ 123277 w 1718215"/>
                <a:gd name="connsiteY1101" fmla="*/ 563243 h 1091984"/>
                <a:gd name="connsiteX1102" fmla="*/ 119771 w 1718215"/>
                <a:gd name="connsiteY1102" fmla="*/ 571708 h 1091984"/>
                <a:gd name="connsiteX1103" fmla="*/ 111882 w 1718215"/>
                <a:gd name="connsiteY1103" fmla="*/ 574976 h 1091984"/>
                <a:gd name="connsiteX1104" fmla="*/ 107859 w 1718215"/>
                <a:gd name="connsiteY1104" fmla="*/ 584456 h 1091984"/>
                <a:gd name="connsiteX1105" fmla="*/ 98573 w 1718215"/>
                <a:gd name="connsiteY1105" fmla="*/ 588211 h 1091984"/>
                <a:gd name="connsiteX1106" fmla="*/ 95254 w 1718215"/>
                <a:gd name="connsiteY1106" fmla="*/ 596224 h 1091984"/>
                <a:gd name="connsiteX1107" fmla="*/ 88194 w 1718215"/>
                <a:gd name="connsiteY1107" fmla="*/ 599148 h 1091984"/>
                <a:gd name="connsiteX1108" fmla="*/ 83486 w 1718215"/>
                <a:gd name="connsiteY1108" fmla="*/ 610790 h 1091984"/>
                <a:gd name="connsiteX1109" fmla="*/ 74006 w 1718215"/>
                <a:gd name="connsiteY1109" fmla="*/ 614813 h 1091984"/>
                <a:gd name="connsiteX1110" fmla="*/ 70739 w 1718215"/>
                <a:gd name="connsiteY1110" fmla="*/ 622701 h 1091984"/>
                <a:gd name="connsiteX1111" fmla="*/ 63398 w 1718215"/>
                <a:gd name="connsiteY1111" fmla="*/ 625742 h 1091984"/>
                <a:gd name="connsiteX1112" fmla="*/ 58971 w 1718215"/>
                <a:gd name="connsiteY1112" fmla="*/ 636430 h 1091984"/>
                <a:gd name="connsiteX1113" fmla="*/ 51672 w 1718215"/>
                <a:gd name="connsiteY1113" fmla="*/ 639454 h 1091984"/>
                <a:gd name="connsiteX1114" fmla="*/ 47060 w 1718215"/>
                <a:gd name="connsiteY1114" fmla="*/ 650854 h 1091984"/>
                <a:gd name="connsiteX1115" fmla="*/ 40205 w 1718215"/>
                <a:gd name="connsiteY1115" fmla="*/ 653761 h 1091984"/>
                <a:gd name="connsiteX1116" fmla="*/ 36416 w 1718215"/>
                <a:gd name="connsiteY1116" fmla="*/ 662908 h 1091984"/>
                <a:gd name="connsiteX1117" fmla="*/ 29356 w 1718215"/>
                <a:gd name="connsiteY1117" fmla="*/ 665832 h 1091984"/>
                <a:gd name="connsiteX1118" fmla="*/ 24649 w 1718215"/>
                <a:gd name="connsiteY1118" fmla="*/ 677474 h 1091984"/>
                <a:gd name="connsiteX1119" fmla="*/ 17301 w 1718215"/>
                <a:gd name="connsiteY1119" fmla="*/ 680592 h 1091984"/>
                <a:gd name="connsiteX1120" fmla="*/ 12738 w 1718215"/>
                <a:gd name="connsiteY1120" fmla="*/ 691346 h 1091984"/>
                <a:gd name="connsiteX1121" fmla="*/ 6656 w 1718215"/>
                <a:gd name="connsiteY1121" fmla="*/ 693805 h 1091984"/>
                <a:gd name="connsiteX1122" fmla="*/ 2094 w 1718215"/>
                <a:gd name="connsiteY1122" fmla="*/ 705625 h 1091984"/>
                <a:gd name="connsiteX1123" fmla="*/ 0 w 1718215"/>
                <a:gd name="connsiteY1123" fmla="*/ 706556 h 1091984"/>
                <a:gd name="connsiteX1124" fmla="*/ 0 w 1718215"/>
                <a:gd name="connsiteY1124" fmla="*/ 646745 h 1091984"/>
                <a:gd name="connsiteX1125" fmla="*/ 3524 w 1718215"/>
                <a:gd name="connsiteY1125" fmla="*/ 645250 h 1091984"/>
                <a:gd name="connsiteX1126" fmla="*/ 7986 w 1718215"/>
                <a:gd name="connsiteY1126" fmla="*/ 634478 h 1091984"/>
                <a:gd name="connsiteX1127" fmla="*/ 13406 w 1718215"/>
                <a:gd name="connsiteY1127" fmla="*/ 632232 h 1091984"/>
                <a:gd name="connsiteX1128" fmla="*/ 17936 w 1718215"/>
                <a:gd name="connsiteY1128" fmla="*/ 621036 h 1091984"/>
                <a:gd name="connsiteX1129" fmla="*/ 26677 w 1718215"/>
                <a:gd name="connsiteY1129" fmla="*/ 617329 h 1091984"/>
                <a:gd name="connsiteX1130" fmla="*/ 30541 w 1718215"/>
                <a:gd name="connsiteY1130" fmla="*/ 608000 h 1091984"/>
                <a:gd name="connsiteX1131" fmla="*/ 37881 w 1718215"/>
                <a:gd name="connsiteY1131" fmla="*/ 604960 h 1091984"/>
                <a:gd name="connsiteX1132" fmla="*/ 42308 w 1718215"/>
                <a:gd name="connsiteY1132" fmla="*/ 594271 h 1091984"/>
                <a:gd name="connsiteX1133" fmla="*/ 51499 w 1718215"/>
                <a:gd name="connsiteY1133" fmla="*/ 590464 h 1091984"/>
                <a:gd name="connsiteX1134" fmla="*/ 55056 w 1718215"/>
                <a:gd name="connsiteY1134" fmla="*/ 581666 h 1091984"/>
                <a:gd name="connsiteX1135" fmla="*/ 62362 w 1718215"/>
                <a:gd name="connsiteY1135" fmla="*/ 578566 h 1091984"/>
                <a:gd name="connsiteX1136" fmla="*/ 66824 w 1718215"/>
                <a:gd name="connsiteY1136" fmla="*/ 567794 h 1091984"/>
                <a:gd name="connsiteX1137" fmla="*/ 75218 w 1718215"/>
                <a:gd name="connsiteY1137" fmla="*/ 564317 h 1091984"/>
                <a:gd name="connsiteX1138" fmla="*/ 78735 w 1718215"/>
                <a:gd name="connsiteY1138" fmla="*/ 556026 h 1091984"/>
                <a:gd name="connsiteX1139" fmla="*/ 87534 w 1718215"/>
                <a:gd name="connsiteY1139" fmla="*/ 552469 h 1091984"/>
                <a:gd name="connsiteX1140" fmla="*/ 91340 w 1718215"/>
                <a:gd name="connsiteY1140" fmla="*/ 543278 h 1091984"/>
                <a:gd name="connsiteX1141" fmla="*/ 99062 w 1718215"/>
                <a:gd name="connsiteY1141" fmla="*/ 540079 h 1091984"/>
                <a:gd name="connsiteX1142" fmla="*/ 103108 w 1718215"/>
                <a:gd name="connsiteY1142" fmla="*/ 529836 h 1091984"/>
                <a:gd name="connsiteX1143" fmla="*/ 111121 w 1718215"/>
                <a:gd name="connsiteY1143" fmla="*/ 526355 h 1091984"/>
                <a:gd name="connsiteX1144" fmla="*/ 115019 w 1718215"/>
                <a:gd name="connsiteY1144" fmla="*/ 516944 h 1091984"/>
                <a:gd name="connsiteX1145" fmla="*/ 124279 w 1718215"/>
                <a:gd name="connsiteY1145" fmla="*/ 513109 h 1091984"/>
                <a:gd name="connsiteX1146" fmla="*/ 127624 w 1718215"/>
                <a:gd name="connsiteY1146" fmla="*/ 505033 h 1091984"/>
                <a:gd name="connsiteX1147" fmla="*/ 136163 w 1718215"/>
                <a:gd name="connsiteY1147" fmla="*/ 501495 h 1091984"/>
                <a:gd name="connsiteX1148" fmla="*/ 138043 w 1718215"/>
                <a:gd name="connsiteY1148" fmla="*/ 497267 h 1091984"/>
                <a:gd name="connsiteX1149" fmla="*/ 126939 w 1718215"/>
                <a:gd name="connsiteY1149" fmla="*/ 501757 h 1091984"/>
                <a:gd name="connsiteX1150" fmla="*/ 123693 w 1718215"/>
                <a:gd name="connsiteY1150" fmla="*/ 509784 h 1091984"/>
                <a:gd name="connsiteX1151" fmla="*/ 115330 w 1718215"/>
                <a:gd name="connsiteY1151" fmla="*/ 513333 h 1091984"/>
                <a:gd name="connsiteX1152" fmla="*/ 111782 w 1718215"/>
                <a:gd name="connsiteY1152" fmla="*/ 521695 h 1091984"/>
                <a:gd name="connsiteX1153" fmla="*/ 102345 w 1718215"/>
                <a:gd name="connsiteY1153" fmla="*/ 525511 h 1091984"/>
                <a:gd name="connsiteX1154" fmla="*/ 98890 w 1718215"/>
                <a:gd name="connsiteY1154" fmla="*/ 533463 h 1091984"/>
                <a:gd name="connsiteX1155" fmla="*/ 88959 w 1718215"/>
                <a:gd name="connsiteY1155" fmla="*/ 537386 h 1091984"/>
                <a:gd name="connsiteX1156" fmla="*/ 85448 w 1718215"/>
                <a:gd name="connsiteY1156" fmla="*/ 546068 h 1091984"/>
                <a:gd name="connsiteX1157" fmla="*/ 76580 w 1718215"/>
                <a:gd name="connsiteY1157" fmla="*/ 549831 h 1091984"/>
                <a:gd name="connsiteX1158" fmla="*/ 72700 w 1718215"/>
                <a:gd name="connsiteY1158" fmla="*/ 559654 h 1091984"/>
                <a:gd name="connsiteX1159" fmla="*/ 64439 w 1718215"/>
                <a:gd name="connsiteY1159" fmla="*/ 563243 h 1091984"/>
                <a:gd name="connsiteX1160" fmla="*/ 60932 w 1718215"/>
                <a:gd name="connsiteY1160" fmla="*/ 571708 h 1091984"/>
                <a:gd name="connsiteX1161" fmla="*/ 53044 w 1718215"/>
                <a:gd name="connsiteY1161" fmla="*/ 574976 h 1091984"/>
                <a:gd name="connsiteX1162" fmla="*/ 49021 w 1718215"/>
                <a:gd name="connsiteY1162" fmla="*/ 584456 h 1091984"/>
                <a:gd name="connsiteX1163" fmla="*/ 39735 w 1718215"/>
                <a:gd name="connsiteY1163" fmla="*/ 588211 h 1091984"/>
                <a:gd name="connsiteX1164" fmla="*/ 36416 w 1718215"/>
                <a:gd name="connsiteY1164" fmla="*/ 596224 h 1091984"/>
                <a:gd name="connsiteX1165" fmla="*/ 29356 w 1718215"/>
                <a:gd name="connsiteY1165" fmla="*/ 599148 h 1091984"/>
                <a:gd name="connsiteX1166" fmla="*/ 24648 w 1718215"/>
                <a:gd name="connsiteY1166" fmla="*/ 610790 h 1091984"/>
                <a:gd name="connsiteX1167" fmla="*/ 16286 w 1718215"/>
                <a:gd name="connsiteY1167" fmla="*/ 614338 h 1091984"/>
                <a:gd name="connsiteX1168" fmla="*/ 12738 w 1718215"/>
                <a:gd name="connsiteY1168" fmla="*/ 622701 h 1091984"/>
                <a:gd name="connsiteX1169" fmla="*/ 4427 w 1718215"/>
                <a:gd name="connsiteY1169" fmla="*/ 626062 h 1091984"/>
                <a:gd name="connsiteX1170" fmla="*/ 132 w 1718215"/>
                <a:gd name="connsiteY1170" fmla="*/ 636430 h 1091984"/>
                <a:gd name="connsiteX1171" fmla="*/ 0 w 1718215"/>
                <a:gd name="connsiteY1171" fmla="*/ 636485 h 1091984"/>
                <a:gd name="connsiteX1172" fmla="*/ 0 w 1718215"/>
                <a:gd name="connsiteY1172" fmla="*/ 580061 h 1091984"/>
                <a:gd name="connsiteX1173" fmla="*/ 3524 w 1718215"/>
                <a:gd name="connsiteY1173" fmla="*/ 578566 h 1091984"/>
                <a:gd name="connsiteX1174" fmla="*/ 7986 w 1718215"/>
                <a:gd name="connsiteY1174" fmla="*/ 567794 h 1091984"/>
                <a:gd name="connsiteX1175" fmla="*/ 16379 w 1718215"/>
                <a:gd name="connsiteY1175" fmla="*/ 564317 h 1091984"/>
                <a:gd name="connsiteX1176" fmla="*/ 19897 w 1718215"/>
                <a:gd name="connsiteY1176" fmla="*/ 556026 h 1091984"/>
                <a:gd name="connsiteX1177" fmla="*/ 28695 w 1718215"/>
                <a:gd name="connsiteY1177" fmla="*/ 552469 h 1091984"/>
                <a:gd name="connsiteX1178" fmla="*/ 32502 w 1718215"/>
                <a:gd name="connsiteY1178" fmla="*/ 543278 h 1091984"/>
                <a:gd name="connsiteX1179" fmla="*/ 40224 w 1718215"/>
                <a:gd name="connsiteY1179" fmla="*/ 540079 h 1091984"/>
                <a:gd name="connsiteX1180" fmla="*/ 44269 w 1718215"/>
                <a:gd name="connsiteY1180" fmla="*/ 529836 h 1091984"/>
                <a:gd name="connsiteX1181" fmla="*/ 53411 w 1718215"/>
                <a:gd name="connsiteY1181" fmla="*/ 525865 h 1091984"/>
                <a:gd name="connsiteX1182" fmla="*/ 57017 w 1718215"/>
                <a:gd name="connsiteY1182" fmla="*/ 516944 h 1091984"/>
                <a:gd name="connsiteX1183" fmla="*/ 65453 w 1718215"/>
                <a:gd name="connsiteY1183" fmla="*/ 513365 h 1091984"/>
                <a:gd name="connsiteX1184" fmla="*/ 69072 w 1718215"/>
                <a:gd name="connsiteY1184" fmla="*/ 505033 h 1091984"/>
                <a:gd name="connsiteX1185" fmla="*/ 79395 w 1718215"/>
                <a:gd name="connsiteY1185" fmla="*/ 500956 h 1091984"/>
                <a:gd name="connsiteX1186" fmla="*/ 82658 w 1718215"/>
                <a:gd name="connsiteY1186" fmla="*/ 493265 h 1091984"/>
                <a:gd name="connsiteX1187" fmla="*/ 91633 w 1718215"/>
                <a:gd name="connsiteY1187" fmla="*/ 489635 h 1091984"/>
                <a:gd name="connsiteX1188" fmla="*/ 95263 w 1718215"/>
                <a:gd name="connsiteY1188" fmla="*/ 480661 h 1091984"/>
                <a:gd name="connsiteX1189" fmla="*/ 106017 w 1718215"/>
                <a:gd name="connsiteY1189" fmla="*/ 476097 h 1091984"/>
                <a:gd name="connsiteX1190" fmla="*/ 109136 w 1718215"/>
                <a:gd name="connsiteY1190" fmla="*/ 468750 h 1091984"/>
                <a:gd name="connsiteX1191" fmla="*/ 118421 w 1718215"/>
                <a:gd name="connsiteY1191" fmla="*/ 464995 h 1091984"/>
                <a:gd name="connsiteX1192" fmla="*/ 119210 w 1718215"/>
                <a:gd name="connsiteY1192" fmla="*/ 463089 h 1091984"/>
                <a:gd name="connsiteX1193" fmla="*/ 107920 w 1718215"/>
                <a:gd name="connsiteY1193" fmla="*/ 467766 h 1091984"/>
                <a:gd name="connsiteX1194" fmla="*/ 105061 w 1718215"/>
                <a:gd name="connsiteY1194" fmla="*/ 475175 h 1091984"/>
                <a:gd name="connsiteX1195" fmla="*/ 95633 w 1718215"/>
                <a:gd name="connsiteY1195" fmla="*/ 479365 h 1091984"/>
                <a:gd name="connsiteX1196" fmla="*/ 93006 w 1718215"/>
                <a:gd name="connsiteY1196" fmla="*/ 485412 h 1091984"/>
                <a:gd name="connsiteX1197" fmla="*/ 82685 w 1718215"/>
                <a:gd name="connsiteY1197" fmla="*/ 489488 h 1091984"/>
                <a:gd name="connsiteX1198" fmla="*/ 79421 w 1718215"/>
                <a:gd name="connsiteY1198" fmla="*/ 497180 h 1091984"/>
                <a:gd name="connsiteX1199" fmla="*/ 70313 w 1718215"/>
                <a:gd name="connsiteY1199" fmla="*/ 500863 h 1091984"/>
                <a:gd name="connsiteX1200" fmla="*/ 66529 w 1718215"/>
                <a:gd name="connsiteY1200" fmla="*/ 509784 h 1091984"/>
                <a:gd name="connsiteX1201" fmla="*/ 56308 w 1718215"/>
                <a:gd name="connsiteY1201" fmla="*/ 513920 h 1091984"/>
                <a:gd name="connsiteX1202" fmla="*/ 53087 w 1718215"/>
                <a:gd name="connsiteY1202" fmla="*/ 521695 h 1091984"/>
                <a:gd name="connsiteX1203" fmla="*/ 43582 w 1718215"/>
                <a:gd name="connsiteY1203" fmla="*/ 525633 h 1091984"/>
                <a:gd name="connsiteX1204" fmla="*/ 40339 w 1718215"/>
                <a:gd name="connsiteY1204" fmla="*/ 533463 h 1091984"/>
                <a:gd name="connsiteX1205" fmla="*/ 32326 w 1718215"/>
                <a:gd name="connsiteY1205" fmla="*/ 536782 h 1091984"/>
                <a:gd name="connsiteX1206" fmla="*/ 28571 w 1718215"/>
                <a:gd name="connsiteY1206" fmla="*/ 546068 h 1091984"/>
                <a:gd name="connsiteX1207" fmla="*/ 20719 w 1718215"/>
                <a:gd name="connsiteY1207" fmla="*/ 549400 h 1091984"/>
                <a:gd name="connsiteX1208" fmla="*/ 16372 w 1718215"/>
                <a:gd name="connsiteY1208" fmla="*/ 559654 h 1091984"/>
                <a:gd name="connsiteX1209" fmla="*/ 5216 w 1718215"/>
                <a:gd name="connsiteY1209" fmla="*/ 564170 h 1091984"/>
                <a:gd name="connsiteX1210" fmla="*/ 2094 w 1718215"/>
                <a:gd name="connsiteY1210" fmla="*/ 571708 h 1091984"/>
                <a:gd name="connsiteX1211" fmla="*/ 0 w 1718215"/>
                <a:gd name="connsiteY1211" fmla="*/ 572576 h 1091984"/>
                <a:gd name="connsiteX1212" fmla="*/ 0 w 1718215"/>
                <a:gd name="connsiteY1212" fmla="*/ 517291 h 1091984"/>
                <a:gd name="connsiteX1213" fmla="*/ 140 w 1718215"/>
                <a:gd name="connsiteY1213" fmla="*/ 516944 h 1091984"/>
                <a:gd name="connsiteX1214" fmla="*/ 8432 w 1718215"/>
                <a:gd name="connsiteY1214" fmla="*/ 513426 h 1091984"/>
                <a:gd name="connsiteX1215" fmla="*/ 11908 w 1718215"/>
                <a:gd name="connsiteY1215" fmla="*/ 505033 h 1091984"/>
                <a:gd name="connsiteX1216" fmla="*/ 21413 w 1718215"/>
                <a:gd name="connsiteY1216" fmla="*/ 501095 h 1091984"/>
                <a:gd name="connsiteX1217" fmla="*/ 24657 w 1718215"/>
                <a:gd name="connsiteY1217" fmla="*/ 493265 h 1091984"/>
                <a:gd name="connsiteX1218" fmla="*/ 32796 w 1718215"/>
                <a:gd name="connsiteY1218" fmla="*/ 489894 h 1091984"/>
                <a:gd name="connsiteX1219" fmla="*/ 36712 w 1718215"/>
                <a:gd name="connsiteY1219" fmla="*/ 480661 h 1091984"/>
                <a:gd name="connsiteX1220" fmla="*/ 47011 w 1718215"/>
                <a:gd name="connsiteY1220" fmla="*/ 476494 h 1091984"/>
                <a:gd name="connsiteX1221" fmla="*/ 50297 w 1718215"/>
                <a:gd name="connsiteY1221" fmla="*/ 468750 h 1091984"/>
                <a:gd name="connsiteX1222" fmla="*/ 59734 w 1718215"/>
                <a:gd name="connsiteY1222" fmla="*/ 464933 h 1091984"/>
                <a:gd name="connsiteX1223" fmla="*/ 60571 w 1718215"/>
                <a:gd name="connsiteY1223" fmla="*/ 463007 h 1091984"/>
                <a:gd name="connsiteX1224" fmla="*/ 50167 w 1718215"/>
                <a:gd name="connsiteY1224" fmla="*/ 467316 h 1091984"/>
                <a:gd name="connsiteX1225" fmla="*/ 47060 w 1718215"/>
                <a:gd name="connsiteY1225" fmla="*/ 475175 h 1091984"/>
                <a:gd name="connsiteX1226" fmla="*/ 36862 w 1718215"/>
                <a:gd name="connsiteY1226" fmla="*/ 479599 h 1091984"/>
                <a:gd name="connsiteX1227" fmla="*/ 34454 w 1718215"/>
                <a:gd name="connsiteY1227" fmla="*/ 485412 h 1091984"/>
                <a:gd name="connsiteX1228" fmla="*/ 23766 w 1718215"/>
                <a:gd name="connsiteY1228" fmla="*/ 489839 h 1091984"/>
                <a:gd name="connsiteX1229" fmla="*/ 20726 w 1718215"/>
                <a:gd name="connsiteY1229" fmla="*/ 497180 h 1091984"/>
                <a:gd name="connsiteX1230" fmla="*/ 11535 w 1718215"/>
                <a:gd name="connsiteY1230" fmla="*/ 500987 h 1091984"/>
                <a:gd name="connsiteX1231" fmla="*/ 7978 w 1718215"/>
                <a:gd name="connsiteY1231" fmla="*/ 509784 h 1091984"/>
                <a:gd name="connsiteX1232" fmla="*/ 0 w 1718215"/>
                <a:gd name="connsiteY1232" fmla="*/ 513169 h 1091984"/>
                <a:gd name="connsiteX1233" fmla="*/ 0 w 1718215"/>
                <a:gd name="connsiteY1233" fmla="*/ 465558 h 1091984"/>
                <a:gd name="connsiteX1234" fmla="*/ 2984 w 1718215"/>
                <a:gd name="connsiteY1234" fmla="*/ 464322 h 1091984"/>
                <a:gd name="connsiteX1235" fmla="*/ 6024 w 1718215"/>
                <a:gd name="connsiteY1235" fmla="*/ 456982 h 1091984"/>
                <a:gd name="connsiteX1236" fmla="*/ 14445 w 1718215"/>
                <a:gd name="connsiteY1236" fmla="*/ 453494 h 1091984"/>
                <a:gd name="connsiteX1237" fmla="*/ 15155 w 1718215"/>
                <a:gd name="connsiteY1237" fmla="*/ 451698 h 1091984"/>
                <a:gd name="connsiteX1238" fmla="*/ 5018 w 1718215"/>
                <a:gd name="connsiteY1238" fmla="*/ 455797 h 1091984"/>
                <a:gd name="connsiteX1239" fmla="*/ 2094 w 1718215"/>
                <a:gd name="connsiteY1239" fmla="*/ 462857 h 1091984"/>
                <a:gd name="connsiteX1240" fmla="*/ 0 w 1718215"/>
                <a:gd name="connsiteY1240" fmla="*/ 463725 h 1091984"/>
                <a:gd name="connsiteX1241" fmla="*/ 0 w 1718215"/>
                <a:gd name="connsiteY1241" fmla="*/ 738 h 1091984"/>
                <a:gd name="connsiteX1242" fmla="*/ 7355 w 1718215"/>
                <a:gd name="connsiteY1242" fmla="*/ 3712 h 109198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</a:cxnLst>
              <a:rect l="l" t="t" r="r" b="b"/>
              <a:pathLst>
                <a:path w="1718215" h="1091984">
                  <a:moveTo>
                    <a:pt x="266934" y="485598"/>
                  </a:moveTo>
                  <a:lnTo>
                    <a:pt x="256222" y="489732"/>
                  </a:lnTo>
                  <a:lnTo>
                    <a:pt x="253137" y="497180"/>
                  </a:lnTo>
                  <a:lnTo>
                    <a:pt x="244933" y="500578"/>
                  </a:lnTo>
                  <a:lnTo>
                    <a:pt x="243043" y="504935"/>
                  </a:lnTo>
                  <a:lnTo>
                    <a:pt x="253983" y="500712"/>
                  </a:lnTo>
                  <a:lnTo>
                    <a:pt x="257068" y="493265"/>
                  </a:lnTo>
                  <a:lnTo>
                    <a:pt x="265144" y="489920"/>
                  </a:lnTo>
                  <a:close/>
                  <a:moveTo>
                    <a:pt x="163051" y="475551"/>
                  </a:moveTo>
                  <a:lnTo>
                    <a:pt x="152270" y="480344"/>
                  </a:lnTo>
                  <a:lnTo>
                    <a:pt x="150170" y="485412"/>
                  </a:lnTo>
                  <a:lnTo>
                    <a:pt x="141777" y="488889"/>
                  </a:lnTo>
                  <a:lnTo>
                    <a:pt x="139940" y="493219"/>
                  </a:lnTo>
                  <a:lnTo>
                    <a:pt x="150703" y="489065"/>
                  </a:lnTo>
                  <a:lnTo>
                    <a:pt x="154101" y="480661"/>
                  </a:lnTo>
                  <a:lnTo>
                    <a:pt x="162392" y="477143"/>
                  </a:lnTo>
                  <a:close/>
                  <a:moveTo>
                    <a:pt x="234064" y="463374"/>
                  </a:moveTo>
                  <a:lnTo>
                    <a:pt x="223716" y="467559"/>
                  </a:lnTo>
                  <a:lnTo>
                    <a:pt x="220776" y="475175"/>
                  </a:lnTo>
                  <a:lnTo>
                    <a:pt x="211451" y="479319"/>
                  </a:lnTo>
                  <a:lnTo>
                    <a:pt x="210973" y="480446"/>
                  </a:lnTo>
                  <a:lnTo>
                    <a:pt x="221604" y="476242"/>
                  </a:lnTo>
                  <a:lnTo>
                    <a:pt x="224707" y="468750"/>
                  </a:lnTo>
                  <a:lnTo>
                    <a:pt x="233247" y="465212"/>
                  </a:lnTo>
                  <a:close/>
                  <a:moveTo>
                    <a:pt x="292783" y="463089"/>
                  </a:moveTo>
                  <a:lnTo>
                    <a:pt x="282660" y="467282"/>
                  </a:lnTo>
                  <a:lnTo>
                    <a:pt x="279615" y="475175"/>
                  </a:lnTo>
                  <a:lnTo>
                    <a:pt x="270084" y="479411"/>
                  </a:lnTo>
                  <a:lnTo>
                    <a:pt x="269652" y="480382"/>
                  </a:lnTo>
                  <a:lnTo>
                    <a:pt x="280607" y="475845"/>
                  </a:lnTo>
                  <a:lnTo>
                    <a:pt x="283545" y="468750"/>
                  </a:lnTo>
                  <a:lnTo>
                    <a:pt x="291867" y="465303"/>
                  </a:lnTo>
                  <a:close/>
                  <a:moveTo>
                    <a:pt x="73901" y="451735"/>
                  </a:moveTo>
                  <a:lnTo>
                    <a:pt x="63856" y="455797"/>
                  </a:lnTo>
                  <a:lnTo>
                    <a:pt x="63400" y="456899"/>
                  </a:lnTo>
                  <a:lnTo>
                    <a:pt x="73438" y="452934"/>
                  </a:lnTo>
                  <a:close/>
                  <a:moveTo>
                    <a:pt x="363282" y="451698"/>
                  </a:moveTo>
                  <a:lnTo>
                    <a:pt x="353145" y="455797"/>
                  </a:lnTo>
                  <a:lnTo>
                    <a:pt x="350221" y="462857"/>
                  </a:lnTo>
                  <a:lnTo>
                    <a:pt x="341873" y="466315"/>
                  </a:lnTo>
                  <a:lnTo>
                    <a:pt x="341182" y="468104"/>
                  </a:lnTo>
                  <a:lnTo>
                    <a:pt x="351227" y="464042"/>
                  </a:lnTo>
                  <a:lnTo>
                    <a:pt x="354151" y="456982"/>
                  </a:lnTo>
                  <a:lnTo>
                    <a:pt x="362571" y="453494"/>
                  </a:lnTo>
                  <a:close/>
                  <a:moveTo>
                    <a:pt x="422180" y="451341"/>
                  </a:moveTo>
                  <a:lnTo>
                    <a:pt x="412099" y="455517"/>
                  </a:lnTo>
                  <a:lnTo>
                    <a:pt x="411527" y="456899"/>
                  </a:lnTo>
                  <a:lnTo>
                    <a:pt x="421565" y="452934"/>
                  </a:lnTo>
                  <a:close/>
                  <a:moveTo>
                    <a:pt x="248607" y="451341"/>
                  </a:moveTo>
                  <a:lnTo>
                    <a:pt x="238443" y="455551"/>
                  </a:lnTo>
                  <a:lnTo>
                    <a:pt x="238018" y="456553"/>
                  </a:lnTo>
                  <a:lnTo>
                    <a:pt x="248097" y="452662"/>
                  </a:lnTo>
                  <a:close/>
                  <a:moveTo>
                    <a:pt x="189768" y="451341"/>
                  </a:moveTo>
                  <a:lnTo>
                    <a:pt x="179604" y="455551"/>
                  </a:lnTo>
                  <a:lnTo>
                    <a:pt x="176504" y="462857"/>
                  </a:lnTo>
                  <a:lnTo>
                    <a:pt x="167201" y="466619"/>
                  </a:lnTo>
                  <a:lnTo>
                    <a:pt x="166476" y="468498"/>
                  </a:lnTo>
                  <a:lnTo>
                    <a:pt x="176642" y="464287"/>
                  </a:lnTo>
                  <a:lnTo>
                    <a:pt x="179742" y="456982"/>
                  </a:lnTo>
                  <a:lnTo>
                    <a:pt x="189043" y="453221"/>
                  </a:lnTo>
                  <a:close/>
                  <a:moveTo>
                    <a:pt x="204478" y="438530"/>
                  </a:moveTo>
                  <a:lnTo>
                    <a:pt x="193788" y="442851"/>
                  </a:lnTo>
                  <a:lnTo>
                    <a:pt x="193194" y="444286"/>
                  </a:lnTo>
                  <a:lnTo>
                    <a:pt x="204090" y="439443"/>
                  </a:lnTo>
                  <a:close/>
                  <a:moveTo>
                    <a:pt x="145639" y="438530"/>
                  </a:moveTo>
                  <a:lnTo>
                    <a:pt x="134950" y="442851"/>
                  </a:lnTo>
                  <a:lnTo>
                    <a:pt x="131538" y="451089"/>
                  </a:lnTo>
                  <a:lnTo>
                    <a:pt x="123217" y="454536"/>
                  </a:lnTo>
                  <a:lnTo>
                    <a:pt x="122301" y="456750"/>
                  </a:lnTo>
                  <a:lnTo>
                    <a:pt x="132422" y="452557"/>
                  </a:lnTo>
                  <a:lnTo>
                    <a:pt x="135469" y="444664"/>
                  </a:lnTo>
                  <a:lnTo>
                    <a:pt x="144796" y="440518"/>
                  </a:lnTo>
                  <a:close/>
                  <a:moveTo>
                    <a:pt x="274041" y="429219"/>
                  </a:moveTo>
                  <a:lnTo>
                    <a:pt x="262839" y="433859"/>
                  </a:lnTo>
                  <a:lnTo>
                    <a:pt x="260982" y="438341"/>
                  </a:lnTo>
                  <a:lnTo>
                    <a:pt x="253151" y="441585"/>
                  </a:lnTo>
                  <a:lnTo>
                    <a:pt x="252032" y="444286"/>
                  </a:lnTo>
                  <a:lnTo>
                    <a:pt x="262815" y="439494"/>
                  </a:lnTo>
                  <a:lnTo>
                    <a:pt x="264913" y="434427"/>
                  </a:lnTo>
                  <a:lnTo>
                    <a:pt x="273307" y="430950"/>
                  </a:lnTo>
                  <a:close/>
                  <a:moveTo>
                    <a:pt x="332918" y="429129"/>
                  </a:moveTo>
                  <a:lnTo>
                    <a:pt x="321770" y="433637"/>
                  </a:lnTo>
                  <a:lnTo>
                    <a:pt x="319821" y="438341"/>
                  </a:lnTo>
                  <a:lnTo>
                    <a:pt x="309553" y="442594"/>
                  </a:lnTo>
                  <a:lnTo>
                    <a:pt x="305948" y="451089"/>
                  </a:lnTo>
                  <a:lnTo>
                    <a:pt x="296663" y="454845"/>
                  </a:lnTo>
                  <a:lnTo>
                    <a:pt x="295874" y="456750"/>
                  </a:lnTo>
                  <a:lnTo>
                    <a:pt x="307162" y="452073"/>
                  </a:lnTo>
                  <a:lnTo>
                    <a:pt x="310022" y="444664"/>
                  </a:lnTo>
                  <a:lnTo>
                    <a:pt x="319249" y="440562"/>
                  </a:lnTo>
                  <a:lnTo>
                    <a:pt x="321790" y="434427"/>
                  </a:lnTo>
                  <a:lnTo>
                    <a:pt x="332563" y="429964"/>
                  </a:lnTo>
                  <a:close/>
                  <a:moveTo>
                    <a:pt x="43699" y="428964"/>
                  </a:moveTo>
                  <a:lnTo>
                    <a:pt x="32650" y="433229"/>
                  </a:lnTo>
                  <a:lnTo>
                    <a:pt x="30533" y="438341"/>
                  </a:lnTo>
                  <a:lnTo>
                    <a:pt x="20264" y="442595"/>
                  </a:lnTo>
                  <a:lnTo>
                    <a:pt x="19714" y="443892"/>
                  </a:lnTo>
                  <a:lnTo>
                    <a:pt x="30525" y="439201"/>
                  </a:lnTo>
                  <a:lnTo>
                    <a:pt x="32502" y="434427"/>
                  </a:lnTo>
                  <a:lnTo>
                    <a:pt x="43274" y="429964"/>
                  </a:lnTo>
                  <a:close/>
                  <a:moveTo>
                    <a:pt x="159416" y="428768"/>
                  </a:moveTo>
                  <a:lnTo>
                    <a:pt x="148194" y="433416"/>
                  </a:lnTo>
                  <a:lnTo>
                    <a:pt x="147845" y="434239"/>
                  </a:lnTo>
                  <a:lnTo>
                    <a:pt x="159021" y="429720"/>
                  </a:lnTo>
                  <a:close/>
                  <a:moveTo>
                    <a:pt x="100578" y="428768"/>
                  </a:moveTo>
                  <a:lnTo>
                    <a:pt x="89470" y="433369"/>
                  </a:lnTo>
                  <a:lnTo>
                    <a:pt x="87410" y="438341"/>
                  </a:lnTo>
                  <a:lnTo>
                    <a:pt x="79521" y="441609"/>
                  </a:lnTo>
                  <a:lnTo>
                    <a:pt x="78595" y="443790"/>
                  </a:lnTo>
                  <a:lnTo>
                    <a:pt x="89463" y="438960"/>
                  </a:lnTo>
                  <a:lnTo>
                    <a:pt x="91340" y="434427"/>
                  </a:lnTo>
                  <a:lnTo>
                    <a:pt x="99661" y="430980"/>
                  </a:lnTo>
                  <a:close/>
                  <a:moveTo>
                    <a:pt x="448705" y="428767"/>
                  </a:moveTo>
                  <a:lnTo>
                    <a:pt x="437596" y="433369"/>
                  </a:lnTo>
                  <a:lnTo>
                    <a:pt x="435537" y="438341"/>
                  </a:lnTo>
                  <a:lnTo>
                    <a:pt x="426521" y="442076"/>
                  </a:lnTo>
                  <a:lnTo>
                    <a:pt x="425606" y="444286"/>
                  </a:lnTo>
                  <a:lnTo>
                    <a:pt x="437590" y="438960"/>
                  </a:lnTo>
                  <a:lnTo>
                    <a:pt x="439467" y="434427"/>
                  </a:lnTo>
                  <a:lnTo>
                    <a:pt x="447788" y="430980"/>
                  </a:lnTo>
                  <a:close/>
                  <a:moveTo>
                    <a:pt x="218315" y="428620"/>
                  </a:moveTo>
                  <a:lnTo>
                    <a:pt x="207206" y="433007"/>
                  </a:lnTo>
                  <a:lnTo>
                    <a:pt x="206683" y="434239"/>
                  </a:lnTo>
                  <a:lnTo>
                    <a:pt x="217860" y="429720"/>
                  </a:lnTo>
                  <a:close/>
                  <a:moveTo>
                    <a:pt x="391889" y="428619"/>
                  </a:moveTo>
                  <a:lnTo>
                    <a:pt x="380886" y="432964"/>
                  </a:lnTo>
                  <a:lnTo>
                    <a:pt x="378659" y="438341"/>
                  </a:lnTo>
                  <a:lnTo>
                    <a:pt x="368392" y="442594"/>
                  </a:lnTo>
                  <a:lnTo>
                    <a:pt x="367841" y="443892"/>
                  </a:lnTo>
                  <a:lnTo>
                    <a:pt x="378651" y="439201"/>
                  </a:lnTo>
                  <a:lnTo>
                    <a:pt x="380629" y="434427"/>
                  </a:lnTo>
                  <a:lnTo>
                    <a:pt x="391317" y="430000"/>
                  </a:lnTo>
                  <a:close/>
                  <a:moveTo>
                    <a:pt x="113692" y="417661"/>
                  </a:moveTo>
                  <a:lnTo>
                    <a:pt x="103976" y="421685"/>
                  </a:lnTo>
                  <a:lnTo>
                    <a:pt x="103669" y="422426"/>
                  </a:lnTo>
                  <a:lnTo>
                    <a:pt x="113375" y="418406"/>
                  </a:lnTo>
                  <a:close/>
                  <a:moveTo>
                    <a:pt x="172571" y="417565"/>
                  </a:moveTo>
                  <a:lnTo>
                    <a:pt x="162901" y="421474"/>
                  </a:lnTo>
                  <a:lnTo>
                    <a:pt x="162507" y="422426"/>
                  </a:lnTo>
                  <a:lnTo>
                    <a:pt x="172214" y="418406"/>
                  </a:lnTo>
                  <a:close/>
                  <a:moveTo>
                    <a:pt x="461860" y="417564"/>
                  </a:moveTo>
                  <a:lnTo>
                    <a:pt x="452190" y="421474"/>
                  </a:lnTo>
                  <a:lnTo>
                    <a:pt x="451795" y="422427"/>
                  </a:lnTo>
                  <a:lnTo>
                    <a:pt x="461503" y="418406"/>
                  </a:lnTo>
                  <a:close/>
                  <a:moveTo>
                    <a:pt x="404085" y="417203"/>
                  </a:moveTo>
                  <a:lnTo>
                    <a:pt x="395475" y="420770"/>
                  </a:lnTo>
                  <a:lnTo>
                    <a:pt x="394719" y="422509"/>
                  </a:lnTo>
                  <a:lnTo>
                    <a:pt x="403372" y="418925"/>
                  </a:lnTo>
                  <a:close/>
                  <a:moveTo>
                    <a:pt x="347208" y="417203"/>
                  </a:moveTo>
                  <a:lnTo>
                    <a:pt x="337486" y="421230"/>
                  </a:lnTo>
                  <a:lnTo>
                    <a:pt x="337132" y="422065"/>
                  </a:lnTo>
                  <a:lnTo>
                    <a:pt x="346816" y="418149"/>
                  </a:lnTo>
                  <a:close/>
                  <a:moveTo>
                    <a:pt x="288369" y="417203"/>
                  </a:moveTo>
                  <a:lnTo>
                    <a:pt x="278732" y="421195"/>
                  </a:lnTo>
                  <a:lnTo>
                    <a:pt x="278388" y="422027"/>
                  </a:lnTo>
                  <a:lnTo>
                    <a:pt x="287978" y="418149"/>
                  </a:lnTo>
                  <a:close/>
                  <a:moveTo>
                    <a:pt x="229531" y="417203"/>
                  </a:moveTo>
                  <a:lnTo>
                    <a:pt x="222117" y="420274"/>
                  </a:lnTo>
                  <a:lnTo>
                    <a:pt x="221146" y="422509"/>
                  </a:lnTo>
                  <a:lnTo>
                    <a:pt x="228615" y="419416"/>
                  </a:lnTo>
                  <a:close/>
                  <a:moveTo>
                    <a:pt x="55959" y="417203"/>
                  </a:moveTo>
                  <a:lnTo>
                    <a:pt x="48469" y="420305"/>
                  </a:lnTo>
                  <a:lnTo>
                    <a:pt x="47653" y="422142"/>
                  </a:lnTo>
                  <a:lnTo>
                    <a:pt x="55172" y="419102"/>
                  </a:lnTo>
                  <a:close/>
                  <a:moveTo>
                    <a:pt x="16317" y="0"/>
                  </a:moveTo>
                  <a:lnTo>
                    <a:pt x="26614" y="4265"/>
                  </a:lnTo>
                  <a:lnTo>
                    <a:pt x="36910" y="0"/>
                  </a:lnTo>
                  <a:lnTo>
                    <a:pt x="45736" y="3656"/>
                  </a:lnTo>
                  <a:lnTo>
                    <a:pt x="54562" y="0"/>
                  </a:lnTo>
                  <a:lnTo>
                    <a:pt x="55566" y="416"/>
                  </a:lnTo>
                  <a:lnTo>
                    <a:pt x="56523" y="0"/>
                  </a:lnTo>
                  <a:lnTo>
                    <a:pt x="65617" y="3951"/>
                  </a:lnTo>
                  <a:lnTo>
                    <a:pt x="75156" y="0"/>
                  </a:lnTo>
                  <a:lnTo>
                    <a:pt x="84379" y="3821"/>
                  </a:lnTo>
                  <a:lnTo>
                    <a:pt x="94278" y="0"/>
                  </a:lnTo>
                  <a:lnTo>
                    <a:pt x="104176" y="3821"/>
                  </a:lnTo>
                  <a:lnTo>
                    <a:pt x="113400" y="0"/>
                  </a:lnTo>
                  <a:lnTo>
                    <a:pt x="122578" y="3802"/>
                  </a:lnTo>
                  <a:lnTo>
                    <a:pt x="131542" y="0"/>
                  </a:lnTo>
                  <a:lnTo>
                    <a:pt x="132754" y="514"/>
                  </a:lnTo>
                  <a:lnTo>
                    <a:pt x="133994" y="0"/>
                  </a:lnTo>
                  <a:lnTo>
                    <a:pt x="142820" y="3656"/>
                  </a:lnTo>
                  <a:lnTo>
                    <a:pt x="151646" y="0"/>
                  </a:lnTo>
                  <a:lnTo>
                    <a:pt x="161942" y="4265"/>
                  </a:lnTo>
                  <a:lnTo>
                    <a:pt x="172238" y="0"/>
                  </a:lnTo>
                  <a:lnTo>
                    <a:pt x="181416" y="3802"/>
                  </a:lnTo>
                  <a:lnTo>
                    <a:pt x="190381" y="0"/>
                  </a:lnTo>
                  <a:lnTo>
                    <a:pt x="190848" y="199"/>
                  </a:lnTo>
                  <a:lnTo>
                    <a:pt x="191361" y="0"/>
                  </a:lnTo>
                  <a:lnTo>
                    <a:pt x="201260" y="3821"/>
                  </a:lnTo>
                  <a:lnTo>
                    <a:pt x="210484" y="0"/>
                  </a:lnTo>
                  <a:lnTo>
                    <a:pt x="219800" y="3859"/>
                  </a:lnTo>
                  <a:lnTo>
                    <a:pt x="229115" y="0"/>
                  </a:lnTo>
                  <a:lnTo>
                    <a:pt x="230120" y="416"/>
                  </a:lnTo>
                  <a:lnTo>
                    <a:pt x="231077" y="0"/>
                  </a:lnTo>
                  <a:lnTo>
                    <a:pt x="239692" y="3743"/>
                  </a:lnTo>
                  <a:lnTo>
                    <a:pt x="248728" y="0"/>
                  </a:lnTo>
                  <a:lnTo>
                    <a:pt x="258301" y="3965"/>
                  </a:lnTo>
                  <a:lnTo>
                    <a:pt x="268342" y="0"/>
                  </a:lnTo>
                  <a:lnTo>
                    <a:pt x="278015" y="3821"/>
                  </a:lnTo>
                  <a:lnTo>
                    <a:pt x="287464" y="0"/>
                  </a:lnTo>
                  <a:lnTo>
                    <a:pt x="296860" y="3799"/>
                  </a:lnTo>
                  <a:lnTo>
                    <a:pt x="305605" y="0"/>
                  </a:lnTo>
                  <a:lnTo>
                    <a:pt x="306562" y="416"/>
                  </a:lnTo>
                  <a:lnTo>
                    <a:pt x="307567" y="0"/>
                  </a:lnTo>
                  <a:lnTo>
                    <a:pt x="316883" y="3859"/>
                  </a:lnTo>
                  <a:lnTo>
                    <a:pt x="326199" y="0"/>
                  </a:lnTo>
                  <a:lnTo>
                    <a:pt x="336006" y="4062"/>
                  </a:lnTo>
                  <a:lnTo>
                    <a:pt x="345812" y="0"/>
                  </a:lnTo>
                  <a:lnTo>
                    <a:pt x="355350" y="3951"/>
                  </a:lnTo>
                  <a:lnTo>
                    <a:pt x="364444" y="0"/>
                  </a:lnTo>
                  <a:lnTo>
                    <a:pt x="364911" y="203"/>
                  </a:lnTo>
                  <a:lnTo>
                    <a:pt x="365425" y="0"/>
                  </a:lnTo>
                  <a:lnTo>
                    <a:pt x="375098" y="3821"/>
                  </a:lnTo>
                  <a:lnTo>
                    <a:pt x="384547" y="0"/>
                  </a:lnTo>
                  <a:lnTo>
                    <a:pt x="393727" y="3712"/>
                  </a:lnTo>
                  <a:lnTo>
                    <a:pt x="402689" y="0"/>
                  </a:lnTo>
                  <a:lnTo>
                    <a:pt x="403693" y="416"/>
                  </a:lnTo>
                  <a:lnTo>
                    <a:pt x="404650" y="0"/>
                  </a:lnTo>
                  <a:lnTo>
                    <a:pt x="413744" y="3951"/>
                  </a:lnTo>
                  <a:lnTo>
                    <a:pt x="423282" y="0"/>
                  </a:lnTo>
                  <a:lnTo>
                    <a:pt x="432506" y="3821"/>
                  </a:lnTo>
                  <a:lnTo>
                    <a:pt x="442404" y="0"/>
                  </a:lnTo>
                  <a:lnTo>
                    <a:pt x="452303" y="3821"/>
                  </a:lnTo>
                  <a:lnTo>
                    <a:pt x="461527" y="0"/>
                  </a:lnTo>
                  <a:lnTo>
                    <a:pt x="470705" y="3802"/>
                  </a:lnTo>
                  <a:lnTo>
                    <a:pt x="479669" y="0"/>
                  </a:lnTo>
                  <a:lnTo>
                    <a:pt x="480627" y="406"/>
                  </a:lnTo>
                  <a:lnTo>
                    <a:pt x="481630" y="0"/>
                  </a:lnTo>
                  <a:lnTo>
                    <a:pt x="490810" y="3712"/>
                  </a:lnTo>
                  <a:lnTo>
                    <a:pt x="499772" y="0"/>
                  </a:lnTo>
                  <a:lnTo>
                    <a:pt x="510069" y="4265"/>
                  </a:lnTo>
                  <a:lnTo>
                    <a:pt x="520366" y="0"/>
                  </a:lnTo>
                  <a:lnTo>
                    <a:pt x="529544" y="3802"/>
                  </a:lnTo>
                  <a:lnTo>
                    <a:pt x="538508" y="0"/>
                  </a:lnTo>
                  <a:lnTo>
                    <a:pt x="538975" y="199"/>
                  </a:lnTo>
                  <a:lnTo>
                    <a:pt x="539488" y="0"/>
                  </a:lnTo>
                  <a:lnTo>
                    <a:pt x="549386" y="3821"/>
                  </a:lnTo>
                  <a:lnTo>
                    <a:pt x="558610" y="0"/>
                  </a:lnTo>
                  <a:lnTo>
                    <a:pt x="567572" y="3712"/>
                  </a:lnTo>
                  <a:lnTo>
                    <a:pt x="576752" y="0"/>
                  </a:lnTo>
                  <a:lnTo>
                    <a:pt x="578022" y="514"/>
                  </a:lnTo>
                  <a:lnTo>
                    <a:pt x="579204" y="0"/>
                  </a:lnTo>
                  <a:lnTo>
                    <a:pt x="587820" y="3743"/>
                  </a:lnTo>
                  <a:lnTo>
                    <a:pt x="596855" y="0"/>
                  </a:lnTo>
                  <a:lnTo>
                    <a:pt x="606428" y="3965"/>
                  </a:lnTo>
                  <a:lnTo>
                    <a:pt x="616468" y="0"/>
                  </a:lnTo>
                  <a:lnTo>
                    <a:pt x="626142" y="3821"/>
                  </a:lnTo>
                  <a:lnTo>
                    <a:pt x="635590" y="0"/>
                  </a:lnTo>
                  <a:lnTo>
                    <a:pt x="644987" y="3799"/>
                  </a:lnTo>
                  <a:lnTo>
                    <a:pt x="653732" y="0"/>
                  </a:lnTo>
                  <a:lnTo>
                    <a:pt x="654690" y="416"/>
                  </a:lnTo>
                  <a:lnTo>
                    <a:pt x="655694" y="0"/>
                  </a:lnTo>
                  <a:lnTo>
                    <a:pt x="664656" y="3712"/>
                  </a:lnTo>
                  <a:lnTo>
                    <a:pt x="673836" y="0"/>
                  </a:lnTo>
                  <a:lnTo>
                    <a:pt x="684008" y="4113"/>
                  </a:lnTo>
                  <a:lnTo>
                    <a:pt x="693938" y="0"/>
                  </a:lnTo>
                  <a:lnTo>
                    <a:pt x="703477" y="3951"/>
                  </a:lnTo>
                  <a:lnTo>
                    <a:pt x="712571" y="0"/>
                  </a:lnTo>
                  <a:lnTo>
                    <a:pt x="713038" y="203"/>
                  </a:lnTo>
                  <a:lnTo>
                    <a:pt x="713552" y="0"/>
                  </a:lnTo>
                  <a:lnTo>
                    <a:pt x="723226" y="3821"/>
                  </a:lnTo>
                  <a:lnTo>
                    <a:pt x="732674" y="0"/>
                  </a:lnTo>
                  <a:lnTo>
                    <a:pt x="741854" y="3712"/>
                  </a:lnTo>
                  <a:lnTo>
                    <a:pt x="750815" y="0"/>
                  </a:lnTo>
                  <a:lnTo>
                    <a:pt x="751820" y="416"/>
                  </a:lnTo>
                  <a:lnTo>
                    <a:pt x="752777" y="0"/>
                  </a:lnTo>
                  <a:lnTo>
                    <a:pt x="761871" y="3951"/>
                  </a:lnTo>
                  <a:lnTo>
                    <a:pt x="771409" y="0"/>
                  </a:lnTo>
                  <a:lnTo>
                    <a:pt x="780504" y="3767"/>
                  </a:lnTo>
                  <a:lnTo>
                    <a:pt x="790041" y="0"/>
                  </a:lnTo>
                  <a:lnTo>
                    <a:pt x="800081" y="3965"/>
                  </a:lnTo>
                  <a:lnTo>
                    <a:pt x="809654" y="0"/>
                  </a:lnTo>
                  <a:lnTo>
                    <a:pt x="818832" y="3802"/>
                  </a:lnTo>
                  <a:lnTo>
                    <a:pt x="827796" y="0"/>
                  </a:lnTo>
                  <a:lnTo>
                    <a:pt x="828753" y="406"/>
                  </a:lnTo>
                  <a:lnTo>
                    <a:pt x="829757" y="0"/>
                  </a:lnTo>
                  <a:lnTo>
                    <a:pt x="838937" y="3712"/>
                  </a:lnTo>
                  <a:lnTo>
                    <a:pt x="847899" y="0"/>
                  </a:lnTo>
                  <a:lnTo>
                    <a:pt x="858196" y="4265"/>
                  </a:lnTo>
                  <a:lnTo>
                    <a:pt x="868492" y="0"/>
                  </a:lnTo>
                  <a:lnTo>
                    <a:pt x="877528" y="3743"/>
                  </a:lnTo>
                  <a:lnTo>
                    <a:pt x="886143" y="0"/>
                  </a:lnTo>
                  <a:lnTo>
                    <a:pt x="886610" y="203"/>
                  </a:lnTo>
                  <a:lnTo>
                    <a:pt x="887124" y="0"/>
                  </a:lnTo>
                  <a:lnTo>
                    <a:pt x="897165" y="3965"/>
                  </a:lnTo>
                  <a:lnTo>
                    <a:pt x="906737" y="0"/>
                  </a:lnTo>
                  <a:lnTo>
                    <a:pt x="915699" y="3712"/>
                  </a:lnTo>
                  <a:lnTo>
                    <a:pt x="924879" y="0"/>
                  </a:lnTo>
                  <a:lnTo>
                    <a:pt x="925883" y="406"/>
                  </a:lnTo>
                  <a:lnTo>
                    <a:pt x="926840" y="0"/>
                  </a:lnTo>
                  <a:lnTo>
                    <a:pt x="935805" y="3802"/>
                  </a:lnTo>
                  <a:lnTo>
                    <a:pt x="944982" y="0"/>
                  </a:lnTo>
                  <a:lnTo>
                    <a:pt x="954555" y="3965"/>
                  </a:lnTo>
                  <a:lnTo>
                    <a:pt x="964595" y="0"/>
                  </a:lnTo>
                  <a:lnTo>
                    <a:pt x="974133" y="3767"/>
                  </a:lnTo>
                  <a:lnTo>
                    <a:pt x="983227" y="0"/>
                  </a:lnTo>
                  <a:lnTo>
                    <a:pt x="992765" y="3951"/>
                  </a:lnTo>
                  <a:lnTo>
                    <a:pt x="1001859" y="0"/>
                  </a:lnTo>
                  <a:lnTo>
                    <a:pt x="1002816" y="416"/>
                  </a:lnTo>
                  <a:lnTo>
                    <a:pt x="1003820" y="0"/>
                  </a:lnTo>
                  <a:lnTo>
                    <a:pt x="1012782" y="3712"/>
                  </a:lnTo>
                  <a:lnTo>
                    <a:pt x="1021962" y="0"/>
                  </a:lnTo>
                  <a:lnTo>
                    <a:pt x="1032135" y="4114"/>
                  </a:lnTo>
                  <a:lnTo>
                    <a:pt x="1042065" y="0"/>
                  </a:lnTo>
                  <a:lnTo>
                    <a:pt x="1051603" y="3951"/>
                  </a:lnTo>
                  <a:lnTo>
                    <a:pt x="1060697" y="0"/>
                  </a:lnTo>
                  <a:lnTo>
                    <a:pt x="1061164" y="203"/>
                  </a:lnTo>
                  <a:lnTo>
                    <a:pt x="1061678" y="0"/>
                  </a:lnTo>
                  <a:lnTo>
                    <a:pt x="1071216" y="3767"/>
                  </a:lnTo>
                  <a:lnTo>
                    <a:pt x="1080310" y="0"/>
                  </a:lnTo>
                  <a:lnTo>
                    <a:pt x="1089626" y="3859"/>
                  </a:lnTo>
                  <a:lnTo>
                    <a:pt x="1098942" y="0"/>
                  </a:lnTo>
                  <a:lnTo>
                    <a:pt x="1099947" y="416"/>
                  </a:lnTo>
                  <a:lnTo>
                    <a:pt x="1100903" y="0"/>
                  </a:lnTo>
                  <a:lnTo>
                    <a:pt x="1109649" y="3799"/>
                  </a:lnTo>
                  <a:lnTo>
                    <a:pt x="1119045" y="0"/>
                  </a:lnTo>
                  <a:lnTo>
                    <a:pt x="1128494" y="3821"/>
                  </a:lnTo>
                  <a:lnTo>
                    <a:pt x="1138168" y="0"/>
                  </a:lnTo>
                  <a:lnTo>
                    <a:pt x="1148208" y="3965"/>
                  </a:lnTo>
                  <a:lnTo>
                    <a:pt x="1157780" y="0"/>
                  </a:lnTo>
                  <a:lnTo>
                    <a:pt x="1166817" y="3743"/>
                  </a:lnTo>
                  <a:lnTo>
                    <a:pt x="1175432" y="0"/>
                  </a:lnTo>
                  <a:lnTo>
                    <a:pt x="1176614" y="514"/>
                  </a:lnTo>
                  <a:lnTo>
                    <a:pt x="1177884" y="0"/>
                  </a:lnTo>
                  <a:lnTo>
                    <a:pt x="1187064" y="3712"/>
                  </a:lnTo>
                  <a:lnTo>
                    <a:pt x="1196025" y="0"/>
                  </a:lnTo>
                  <a:lnTo>
                    <a:pt x="1205956" y="4114"/>
                  </a:lnTo>
                  <a:lnTo>
                    <a:pt x="1216128" y="0"/>
                  </a:lnTo>
                  <a:lnTo>
                    <a:pt x="1225525" y="3799"/>
                  </a:lnTo>
                  <a:lnTo>
                    <a:pt x="1234270" y="0"/>
                  </a:lnTo>
                  <a:lnTo>
                    <a:pt x="1234737" y="203"/>
                  </a:lnTo>
                  <a:lnTo>
                    <a:pt x="1235251" y="0"/>
                  </a:lnTo>
                  <a:lnTo>
                    <a:pt x="1245291" y="3965"/>
                  </a:lnTo>
                  <a:lnTo>
                    <a:pt x="1254863" y="0"/>
                  </a:lnTo>
                  <a:lnTo>
                    <a:pt x="1263825" y="3712"/>
                  </a:lnTo>
                  <a:lnTo>
                    <a:pt x="1273005" y="0"/>
                  </a:lnTo>
                  <a:lnTo>
                    <a:pt x="1274010" y="406"/>
                  </a:lnTo>
                  <a:lnTo>
                    <a:pt x="1274967" y="0"/>
                  </a:lnTo>
                  <a:lnTo>
                    <a:pt x="1283931" y="3802"/>
                  </a:lnTo>
                  <a:lnTo>
                    <a:pt x="1293109" y="0"/>
                  </a:lnTo>
                  <a:lnTo>
                    <a:pt x="1302332" y="3821"/>
                  </a:lnTo>
                  <a:lnTo>
                    <a:pt x="1312231" y="0"/>
                  </a:lnTo>
                  <a:lnTo>
                    <a:pt x="1322130" y="3821"/>
                  </a:lnTo>
                  <a:lnTo>
                    <a:pt x="1331353" y="0"/>
                  </a:lnTo>
                  <a:lnTo>
                    <a:pt x="1340891" y="3951"/>
                  </a:lnTo>
                  <a:lnTo>
                    <a:pt x="1349986" y="0"/>
                  </a:lnTo>
                  <a:lnTo>
                    <a:pt x="1350943" y="416"/>
                  </a:lnTo>
                  <a:lnTo>
                    <a:pt x="1351947" y="0"/>
                  </a:lnTo>
                  <a:lnTo>
                    <a:pt x="1360909" y="3712"/>
                  </a:lnTo>
                  <a:lnTo>
                    <a:pt x="1370089" y="0"/>
                  </a:lnTo>
                  <a:lnTo>
                    <a:pt x="1380262" y="4113"/>
                  </a:lnTo>
                  <a:lnTo>
                    <a:pt x="1390191" y="0"/>
                  </a:lnTo>
                  <a:lnTo>
                    <a:pt x="1399730" y="3951"/>
                  </a:lnTo>
                  <a:lnTo>
                    <a:pt x="1408824" y="0"/>
                  </a:lnTo>
                  <a:lnTo>
                    <a:pt x="1409291" y="203"/>
                  </a:lnTo>
                  <a:lnTo>
                    <a:pt x="1409805" y="0"/>
                  </a:lnTo>
                  <a:lnTo>
                    <a:pt x="1419343" y="3767"/>
                  </a:lnTo>
                  <a:lnTo>
                    <a:pt x="1428437" y="0"/>
                  </a:lnTo>
                  <a:lnTo>
                    <a:pt x="1437753" y="3859"/>
                  </a:lnTo>
                  <a:lnTo>
                    <a:pt x="1447068" y="0"/>
                  </a:lnTo>
                  <a:lnTo>
                    <a:pt x="1448073" y="416"/>
                  </a:lnTo>
                  <a:lnTo>
                    <a:pt x="1449030" y="0"/>
                  </a:lnTo>
                  <a:lnTo>
                    <a:pt x="1457776" y="3799"/>
                  </a:lnTo>
                  <a:lnTo>
                    <a:pt x="1467172" y="0"/>
                  </a:lnTo>
                  <a:lnTo>
                    <a:pt x="1476620" y="3821"/>
                  </a:lnTo>
                  <a:lnTo>
                    <a:pt x="1486295" y="0"/>
                  </a:lnTo>
                  <a:lnTo>
                    <a:pt x="1496335" y="3965"/>
                  </a:lnTo>
                  <a:lnTo>
                    <a:pt x="1505907" y="0"/>
                  </a:lnTo>
                  <a:lnTo>
                    <a:pt x="1514943" y="3743"/>
                  </a:lnTo>
                  <a:lnTo>
                    <a:pt x="1523558" y="0"/>
                  </a:lnTo>
                  <a:lnTo>
                    <a:pt x="1524516" y="416"/>
                  </a:lnTo>
                  <a:lnTo>
                    <a:pt x="1525520" y="0"/>
                  </a:lnTo>
                  <a:lnTo>
                    <a:pt x="1534836" y="3859"/>
                  </a:lnTo>
                  <a:lnTo>
                    <a:pt x="1544152" y="0"/>
                  </a:lnTo>
                  <a:lnTo>
                    <a:pt x="1554083" y="4114"/>
                  </a:lnTo>
                  <a:lnTo>
                    <a:pt x="1564255" y="0"/>
                  </a:lnTo>
                  <a:lnTo>
                    <a:pt x="1573651" y="3799"/>
                  </a:lnTo>
                  <a:lnTo>
                    <a:pt x="1582397" y="0"/>
                  </a:lnTo>
                  <a:lnTo>
                    <a:pt x="1582864" y="203"/>
                  </a:lnTo>
                  <a:lnTo>
                    <a:pt x="1583378" y="0"/>
                  </a:lnTo>
                  <a:lnTo>
                    <a:pt x="1593418" y="3965"/>
                  </a:lnTo>
                  <a:lnTo>
                    <a:pt x="1602990" y="0"/>
                  </a:lnTo>
                  <a:lnTo>
                    <a:pt x="1611816" y="3656"/>
                  </a:lnTo>
                  <a:lnTo>
                    <a:pt x="1620642" y="0"/>
                  </a:lnTo>
                  <a:lnTo>
                    <a:pt x="1631184" y="4366"/>
                  </a:lnTo>
                  <a:lnTo>
                    <a:pt x="1641235" y="0"/>
                  </a:lnTo>
                  <a:lnTo>
                    <a:pt x="1652319" y="4815"/>
                  </a:lnTo>
                  <a:lnTo>
                    <a:pt x="1659377" y="1962"/>
                  </a:lnTo>
                  <a:lnTo>
                    <a:pt x="1668826" y="5782"/>
                  </a:lnTo>
                  <a:lnTo>
                    <a:pt x="1678500" y="1962"/>
                  </a:lnTo>
                  <a:lnTo>
                    <a:pt x="1688773" y="6019"/>
                  </a:lnTo>
                  <a:lnTo>
                    <a:pt x="1698112" y="1962"/>
                  </a:lnTo>
                  <a:cubicBezTo>
                    <a:pt x="1709215" y="1962"/>
                    <a:pt x="1718215" y="11401"/>
                    <a:pt x="1718215" y="23046"/>
                  </a:cubicBezTo>
                  <a:cubicBezTo>
                    <a:pt x="1718215" y="34690"/>
                    <a:pt x="1709215" y="44130"/>
                    <a:pt x="1698112" y="44130"/>
                  </a:cubicBezTo>
                  <a:lnTo>
                    <a:pt x="1686407" y="39045"/>
                  </a:lnTo>
                  <a:lnTo>
                    <a:pt x="1678500" y="42168"/>
                  </a:lnTo>
                  <a:lnTo>
                    <a:pt x="1668826" y="38347"/>
                  </a:lnTo>
                  <a:lnTo>
                    <a:pt x="1659377" y="42168"/>
                  </a:lnTo>
                  <a:lnTo>
                    <a:pt x="1651304" y="38904"/>
                  </a:lnTo>
                  <a:lnTo>
                    <a:pt x="1639274" y="44130"/>
                  </a:lnTo>
                  <a:lnTo>
                    <a:pt x="1627868" y="39175"/>
                  </a:lnTo>
                  <a:lnTo>
                    <a:pt x="1620642" y="42168"/>
                  </a:lnTo>
                  <a:lnTo>
                    <a:pt x="1610835" y="38106"/>
                  </a:lnTo>
                  <a:lnTo>
                    <a:pt x="1601029" y="42168"/>
                  </a:lnTo>
                  <a:lnTo>
                    <a:pt x="1593591" y="39087"/>
                  </a:lnTo>
                  <a:lnTo>
                    <a:pt x="1581416" y="44130"/>
                  </a:lnTo>
                  <a:lnTo>
                    <a:pt x="1570395" y="39565"/>
                  </a:lnTo>
                  <a:lnTo>
                    <a:pt x="1564255" y="42169"/>
                  </a:lnTo>
                  <a:lnTo>
                    <a:pt x="1563297" y="41762"/>
                  </a:lnTo>
                  <a:lnTo>
                    <a:pt x="1562294" y="42168"/>
                  </a:lnTo>
                  <a:lnTo>
                    <a:pt x="1554106" y="38857"/>
                  </a:lnTo>
                  <a:lnTo>
                    <a:pt x="1546113" y="42168"/>
                  </a:lnTo>
                  <a:lnTo>
                    <a:pt x="1545133" y="41762"/>
                  </a:lnTo>
                  <a:lnTo>
                    <a:pt x="1544152" y="42168"/>
                  </a:lnTo>
                  <a:lnTo>
                    <a:pt x="1535922" y="38759"/>
                  </a:lnTo>
                  <a:lnTo>
                    <a:pt x="1523558" y="44130"/>
                  </a:lnTo>
                  <a:lnTo>
                    <a:pt x="1515899" y="40803"/>
                  </a:lnTo>
                  <a:lnTo>
                    <a:pt x="1507868" y="44129"/>
                  </a:lnTo>
                  <a:lnTo>
                    <a:pt x="1498552" y="40270"/>
                  </a:lnTo>
                  <a:lnTo>
                    <a:pt x="1489236" y="44129"/>
                  </a:lnTo>
                  <a:lnTo>
                    <a:pt x="1481702" y="41009"/>
                  </a:lnTo>
                  <a:lnTo>
                    <a:pt x="1469133" y="46091"/>
                  </a:lnTo>
                  <a:lnTo>
                    <a:pt x="1462349" y="43347"/>
                  </a:lnTo>
                  <a:lnTo>
                    <a:pt x="1450991" y="48052"/>
                  </a:lnTo>
                  <a:lnTo>
                    <a:pt x="1444154" y="45220"/>
                  </a:lnTo>
                  <a:lnTo>
                    <a:pt x="1432849" y="50014"/>
                  </a:lnTo>
                  <a:lnTo>
                    <a:pt x="1423884" y="46212"/>
                  </a:lnTo>
                  <a:lnTo>
                    <a:pt x="1414707" y="50013"/>
                  </a:lnTo>
                  <a:lnTo>
                    <a:pt x="1407559" y="47052"/>
                  </a:lnTo>
                  <a:lnTo>
                    <a:pt x="1395095" y="51974"/>
                  </a:lnTo>
                  <a:lnTo>
                    <a:pt x="1390666" y="50225"/>
                  </a:lnTo>
                  <a:lnTo>
                    <a:pt x="1390534" y="50559"/>
                  </a:lnTo>
                  <a:cubicBezTo>
                    <a:pt x="1386808" y="54463"/>
                    <a:pt x="1381659" y="56877"/>
                    <a:pt x="1375972" y="56877"/>
                  </a:cubicBezTo>
                  <a:lnTo>
                    <a:pt x="1369289" y="53977"/>
                  </a:lnTo>
                  <a:lnTo>
                    <a:pt x="1357830" y="58839"/>
                  </a:lnTo>
                  <a:lnTo>
                    <a:pt x="1351208" y="56029"/>
                  </a:lnTo>
                  <a:lnTo>
                    <a:pt x="1339689" y="60800"/>
                  </a:lnTo>
                  <a:lnTo>
                    <a:pt x="1335025" y="58868"/>
                  </a:lnTo>
                  <a:lnTo>
                    <a:pt x="1321547" y="64724"/>
                  </a:lnTo>
                  <a:lnTo>
                    <a:pt x="1314763" y="61776"/>
                  </a:lnTo>
                  <a:lnTo>
                    <a:pt x="1302914" y="66684"/>
                  </a:lnTo>
                  <a:lnTo>
                    <a:pt x="1298824" y="64990"/>
                  </a:lnTo>
                  <a:lnTo>
                    <a:pt x="1285263" y="70607"/>
                  </a:lnTo>
                  <a:lnTo>
                    <a:pt x="1278315" y="67729"/>
                  </a:lnTo>
                  <a:lnTo>
                    <a:pt x="1266631" y="72568"/>
                  </a:lnTo>
                  <a:lnTo>
                    <a:pt x="1262461" y="70841"/>
                  </a:lnTo>
                  <a:lnTo>
                    <a:pt x="1248489" y="76491"/>
                  </a:lnTo>
                  <a:lnTo>
                    <a:pt x="1244100" y="74716"/>
                  </a:lnTo>
                  <a:lnTo>
                    <a:pt x="1230347" y="80413"/>
                  </a:lnTo>
                  <a:lnTo>
                    <a:pt x="1226972" y="79014"/>
                  </a:lnTo>
                  <a:lnTo>
                    <a:pt x="1213186" y="84335"/>
                  </a:lnTo>
                  <a:lnTo>
                    <a:pt x="1210243" y="83199"/>
                  </a:lnTo>
                  <a:lnTo>
                    <a:pt x="1210240" y="83207"/>
                  </a:lnTo>
                  <a:cubicBezTo>
                    <a:pt x="1206602" y="86933"/>
                    <a:pt x="1201577" y="89239"/>
                    <a:pt x="1196025" y="89239"/>
                  </a:cubicBezTo>
                  <a:lnTo>
                    <a:pt x="1191741" y="87421"/>
                  </a:lnTo>
                  <a:lnTo>
                    <a:pt x="1177883" y="93161"/>
                  </a:lnTo>
                  <a:lnTo>
                    <a:pt x="1173547" y="91365"/>
                  </a:lnTo>
                  <a:lnTo>
                    <a:pt x="1159741" y="97084"/>
                  </a:lnTo>
                  <a:lnTo>
                    <a:pt x="1157416" y="96121"/>
                  </a:lnTo>
                  <a:lnTo>
                    <a:pt x="1156999" y="97079"/>
                  </a:lnTo>
                  <a:cubicBezTo>
                    <a:pt x="1153184" y="100717"/>
                    <a:pt x="1147913" y="102968"/>
                    <a:pt x="1142090" y="102968"/>
                  </a:cubicBezTo>
                  <a:lnTo>
                    <a:pt x="1138404" y="101512"/>
                  </a:lnTo>
                  <a:lnTo>
                    <a:pt x="1125419" y="106890"/>
                  </a:lnTo>
                  <a:lnTo>
                    <a:pt x="1121525" y="105277"/>
                  </a:lnTo>
                  <a:lnTo>
                    <a:pt x="1121003" y="106599"/>
                  </a:lnTo>
                  <a:cubicBezTo>
                    <a:pt x="1117365" y="110415"/>
                    <a:pt x="1112339" y="112775"/>
                    <a:pt x="1106787" y="112775"/>
                  </a:cubicBezTo>
                  <a:lnTo>
                    <a:pt x="1103494" y="111344"/>
                  </a:lnTo>
                  <a:lnTo>
                    <a:pt x="1089626" y="116696"/>
                  </a:lnTo>
                  <a:lnTo>
                    <a:pt x="1087369" y="115825"/>
                  </a:lnTo>
                  <a:lnTo>
                    <a:pt x="1086680" y="117529"/>
                  </a:lnTo>
                  <a:cubicBezTo>
                    <a:pt x="1083042" y="121256"/>
                    <a:pt x="1078016" y="123561"/>
                    <a:pt x="1072465" y="123561"/>
                  </a:cubicBezTo>
                  <a:lnTo>
                    <a:pt x="1070691" y="122808"/>
                  </a:lnTo>
                  <a:lnTo>
                    <a:pt x="1070559" y="123126"/>
                  </a:lnTo>
                  <a:cubicBezTo>
                    <a:pt x="1066655" y="127030"/>
                    <a:pt x="1061262" y="129444"/>
                    <a:pt x="1055304" y="129444"/>
                  </a:cubicBezTo>
                  <a:lnTo>
                    <a:pt x="1051459" y="127852"/>
                  </a:lnTo>
                  <a:lnTo>
                    <a:pt x="1038143" y="133368"/>
                  </a:lnTo>
                  <a:lnTo>
                    <a:pt x="1036531" y="132700"/>
                  </a:lnTo>
                  <a:lnTo>
                    <a:pt x="1036236" y="133363"/>
                  </a:lnTo>
                  <a:cubicBezTo>
                    <a:pt x="1032332" y="137000"/>
                    <a:pt x="1026939" y="139251"/>
                    <a:pt x="1020981" y="139251"/>
                  </a:cubicBezTo>
                  <a:lnTo>
                    <a:pt x="1018440" y="138270"/>
                  </a:lnTo>
                  <a:lnTo>
                    <a:pt x="1018036" y="139247"/>
                  </a:lnTo>
                  <a:cubicBezTo>
                    <a:pt x="1014397" y="142884"/>
                    <a:pt x="1009371" y="145135"/>
                    <a:pt x="1003820" y="145135"/>
                  </a:cubicBezTo>
                  <a:lnTo>
                    <a:pt x="1002442" y="144564"/>
                  </a:lnTo>
                  <a:lnTo>
                    <a:pt x="1002202" y="145130"/>
                  </a:lnTo>
                  <a:cubicBezTo>
                    <a:pt x="998475" y="148768"/>
                    <a:pt x="993326" y="151019"/>
                    <a:pt x="987639" y="151019"/>
                  </a:cubicBezTo>
                  <a:lnTo>
                    <a:pt x="984554" y="149771"/>
                  </a:lnTo>
                  <a:lnTo>
                    <a:pt x="983713" y="151851"/>
                  </a:lnTo>
                  <a:cubicBezTo>
                    <a:pt x="980075" y="155578"/>
                    <a:pt x="975049" y="157883"/>
                    <a:pt x="969497" y="157883"/>
                  </a:cubicBezTo>
                  <a:lnTo>
                    <a:pt x="968830" y="157600"/>
                  </a:lnTo>
                  <a:lnTo>
                    <a:pt x="967879" y="159840"/>
                  </a:lnTo>
                  <a:cubicBezTo>
                    <a:pt x="964153" y="163478"/>
                    <a:pt x="959004" y="165728"/>
                    <a:pt x="953317" y="165728"/>
                  </a:cubicBezTo>
                  <a:lnTo>
                    <a:pt x="951633" y="165047"/>
                  </a:lnTo>
                  <a:lnTo>
                    <a:pt x="951352" y="165724"/>
                  </a:lnTo>
                  <a:cubicBezTo>
                    <a:pt x="947714" y="169362"/>
                    <a:pt x="942688" y="171612"/>
                    <a:pt x="937137" y="171612"/>
                  </a:cubicBezTo>
                  <a:lnTo>
                    <a:pt x="935039" y="170744"/>
                  </a:lnTo>
                  <a:lnTo>
                    <a:pt x="934682" y="171608"/>
                  </a:lnTo>
                  <a:cubicBezTo>
                    <a:pt x="931043" y="175246"/>
                    <a:pt x="926018" y="177496"/>
                    <a:pt x="920466" y="177496"/>
                  </a:cubicBezTo>
                  <a:lnTo>
                    <a:pt x="919976" y="177293"/>
                  </a:lnTo>
                  <a:lnTo>
                    <a:pt x="918704" y="180290"/>
                  </a:lnTo>
                  <a:cubicBezTo>
                    <a:pt x="914889" y="184017"/>
                    <a:pt x="909618" y="186322"/>
                    <a:pt x="903795" y="186322"/>
                  </a:cubicBezTo>
                  <a:lnTo>
                    <a:pt x="901333" y="185326"/>
                  </a:lnTo>
                  <a:lnTo>
                    <a:pt x="900359" y="187848"/>
                  </a:lnTo>
                  <a:cubicBezTo>
                    <a:pt x="896721" y="191752"/>
                    <a:pt x="891695" y="194167"/>
                    <a:pt x="886143" y="194167"/>
                  </a:cubicBezTo>
                  <a:lnTo>
                    <a:pt x="884897" y="193612"/>
                  </a:lnTo>
                  <a:lnTo>
                    <a:pt x="884669" y="194163"/>
                  </a:lnTo>
                  <a:cubicBezTo>
                    <a:pt x="881030" y="197801"/>
                    <a:pt x="876005" y="200051"/>
                    <a:pt x="870453" y="200051"/>
                  </a:cubicBezTo>
                  <a:lnTo>
                    <a:pt x="869050" y="199470"/>
                  </a:lnTo>
                  <a:lnTo>
                    <a:pt x="867998" y="202008"/>
                  </a:lnTo>
                  <a:cubicBezTo>
                    <a:pt x="864360" y="205646"/>
                    <a:pt x="859334" y="207896"/>
                    <a:pt x="853783" y="207896"/>
                  </a:cubicBezTo>
                  <a:lnTo>
                    <a:pt x="853216" y="207661"/>
                  </a:lnTo>
                  <a:lnTo>
                    <a:pt x="852308" y="209853"/>
                  </a:lnTo>
                  <a:cubicBezTo>
                    <a:pt x="848670" y="213491"/>
                    <a:pt x="843644" y="215741"/>
                    <a:pt x="838092" y="215741"/>
                  </a:cubicBezTo>
                  <a:lnTo>
                    <a:pt x="836809" y="215209"/>
                  </a:lnTo>
                  <a:lnTo>
                    <a:pt x="835636" y="218248"/>
                  </a:lnTo>
                  <a:cubicBezTo>
                    <a:pt x="831999" y="222152"/>
                    <a:pt x="826973" y="224567"/>
                    <a:pt x="821421" y="224567"/>
                  </a:cubicBezTo>
                  <a:lnTo>
                    <a:pt x="820728" y="224258"/>
                  </a:lnTo>
                  <a:lnTo>
                    <a:pt x="819947" y="226237"/>
                  </a:lnTo>
                  <a:cubicBezTo>
                    <a:pt x="816308" y="230053"/>
                    <a:pt x="811283" y="232412"/>
                    <a:pt x="805731" y="232412"/>
                  </a:cubicBezTo>
                  <a:lnTo>
                    <a:pt x="805656" y="232380"/>
                  </a:lnTo>
                  <a:lnTo>
                    <a:pt x="804950" y="234082"/>
                  </a:lnTo>
                  <a:lnTo>
                    <a:pt x="790423" y="240099"/>
                  </a:lnTo>
                  <a:lnTo>
                    <a:pt x="789547" y="242214"/>
                  </a:lnTo>
                  <a:cubicBezTo>
                    <a:pt x="785909" y="245852"/>
                    <a:pt x="780883" y="248102"/>
                    <a:pt x="775332" y="248102"/>
                  </a:cubicBezTo>
                  <a:lnTo>
                    <a:pt x="774196" y="247631"/>
                  </a:lnTo>
                  <a:lnTo>
                    <a:pt x="772876" y="250896"/>
                  </a:lnTo>
                  <a:cubicBezTo>
                    <a:pt x="769238" y="254623"/>
                    <a:pt x="764212" y="256928"/>
                    <a:pt x="758660" y="256928"/>
                  </a:cubicBezTo>
                  <a:lnTo>
                    <a:pt x="758096" y="256688"/>
                  </a:lnTo>
                  <a:lnTo>
                    <a:pt x="757186" y="258885"/>
                  </a:lnTo>
                  <a:lnTo>
                    <a:pt x="743844" y="264411"/>
                  </a:lnTo>
                  <a:lnTo>
                    <a:pt x="742189" y="268405"/>
                  </a:lnTo>
                  <a:lnTo>
                    <a:pt x="727662" y="274423"/>
                  </a:lnTo>
                  <a:lnTo>
                    <a:pt x="726786" y="276536"/>
                  </a:lnTo>
                  <a:cubicBezTo>
                    <a:pt x="723148" y="280174"/>
                    <a:pt x="718122" y="282424"/>
                    <a:pt x="712571" y="282424"/>
                  </a:cubicBezTo>
                  <a:lnTo>
                    <a:pt x="711435" y="281953"/>
                  </a:lnTo>
                  <a:lnTo>
                    <a:pt x="710115" y="285218"/>
                  </a:lnTo>
                  <a:lnTo>
                    <a:pt x="698459" y="290164"/>
                  </a:lnTo>
                  <a:lnTo>
                    <a:pt x="696386" y="295168"/>
                  </a:lnTo>
                  <a:cubicBezTo>
                    <a:pt x="692748" y="298806"/>
                    <a:pt x="687722" y="301056"/>
                    <a:pt x="682171" y="301056"/>
                  </a:cubicBezTo>
                  <a:lnTo>
                    <a:pt x="681460" y="300762"/>
                  </a:lnTo>
                  <a:lnTo>
                    <a:pt x="679716" y="304975"/>
                  </a:lnTo>
                  <a:lnTo>
                    <a:pt x="667442" y="310059"/>
                  </a:lnTo>
                  <a:lnTo>
                    <a:pt x="665987" y="313657"/>
                  </a:lnTo>
                  <a:lnTo>
                    <a:pt x="653985" y="318749"/>
                  </a:lnTo>
                  <a:lnTo>
                    <a:pt x="651826" y="323606"/>
                  </a:lnTo>
                  <a:lnTo>
                    <a:pt x="637331" y="329201"/>
                  </a:lnTo>
                  <a:lnTo>
                    <a:pt x="635586" y="333413"/>
                  </a:lnTo>
                  <a:lnTo>
                    <a:pt x="624163" y="338145"/>
                  </a:lnTo>
                  <a:lnTo>
                    <a:pt x="621714" y="344056"/>
                  </a:lnTo>
                  <a:lnTo>
                    <a:pt x="609106" y="349279"/>
                  </a:lnTo>
                  <a:lnTo>
                    <a:pt x="607147" y="354007"/>
                  </a:lnTo>
                  <a:lnTo>
                    <a:pt x="595478" y="358840"/>
                  </a:lnTo>
                  <a:lnTo>
                    <a:pt x="593419" y="363813"/>
                  </a:lnTo>
                  <a:lnTo>
                    <a:pt x="580327" y="369235"/>
                  </a:lnTo>
                  <a:lnTo>
                    <a:pt x="578422" y="373619"/>
                  </a:lnTo>
                  <a:lnTo>
                    <a:pt x="567507" y="377930"/>
                  </a:lnTo>
                  <a:lnTo>
                    <a:pt x="564694" y="384406"/>
                  </a:lnTo>
                  <a:lnTo>
                    <a:pt x="553109" y="388982"/>
                  </a:lnTo>
                  <a:lnTo>
                    <a:pt x="549984" y="396174"/>
                  </a:lnTo>
                  <a:lnTo>
                    <a:pt x="538555" y="400688"/>
                  </a:lnTo>
                  <a:lnTo>
                    <a:pt x="536255" y="405980"/>
                  </a:lnTo>
                  <a:lnTo>
                    <a:pt x="525433" y="410254"/>
                  </a:lnTo>
                  <a:lnTo>
                    <a:pt x="522670" y="416767"/>
                  </a:lnTo>
                  <a:lnTo>
                    <a:pt x="511028" y="421474"/>
                  </a:lnTo>
                  <a:lnTo>
                    <a:pt x="508103" y="428535"/>
                  </a:lnTo>
                  <a:lnTo>
                    <a:pt x="496322" y="433415"/>
                  </a:lnTo>
                  <a:lnTo>
                    <a:pt x="494232" y="438341"/>
                  </a:lnTo>
                  <a:lnTo>
                    <a:pt x="483077" y="442851"/>
                  </a:lnTo>
                  <a:lnTo>
                    <a:pt x="479666" y="451089"/>
                  </a:lnTo>
                  <a:lnTo>
                    <a:pt x="471344" y="454536"/>
                  </a:lnTo>
                  <a:lnTo>
                    <a:pt x="467897" y="462857"/>
                  </a:lnTo>
                  <a:lnTo>
                    <a:pt x="456047" y="467766"/>
                  </a:lnTo>
                  <a:lnTo>
                    <a:pt x="453188" y="475175"/>
                  </a:lnTo>
                  <a:lnTo>
                    <a:pt x="443760" y="479365"/>
                  </a:lnTo>
                  <a:lnTo>
                    <a:pt x="441133" y="485412"/>
                  </a:lnTo>
                  <a:lnTo>
                    <a:pt x="430811" y="489489"/>
                  </a:lnTo>
                  <a:lnTo>
                    <a:pt x="427547" y="497180"/>
                  </a:lnTo>
                  <a:lnTo>
                    <a:pt x="418439" y="500863"/>
                  </a:lnTo>
                  <a:lnTo>
                    <a:pt x="414655" y="509784"/>
                  </a:lnTo>
                  <a:lnTo>
                    <a:pt x="404356" y="513952"/>
                  </a:lnTo>
                  <a:lnTo>
                    <a:pt x="401071" y="521695"/>
                  </a:lnTo>
                  <a:lnTo>
                    <a:pt x="391784" y="525450"/>
                  </a:lnTo>
                  <a:lnTo>
                    <a:pt x="388466" y="533463"/>
                  </a:lnTo>
                  <a:lnTo>
                    <a:pt x="380453" y="536782"/>
                  </a:lnTo>
                  <a:lnTo>
                    <a:pt x="376698" y="546068"/>
                  </a:lnTo>
                  <a:lnTo>
                    <a:pt x="368844" y="549400"/>
                  </a:lnTo>
                  <a:lnTo>
                    <a:pt x="364499" y="559654"/>
                  </a:lnTo>
                  <a:lnTo>
                    <a:pt x="353342" y="564170"/>
                  </a:lnTo>
                  <a:lnTo>
                    <a:pt x="350220" y="571708"/>
                  </a:lnTo>
                  <a:lnTo>
                    <a:pt x="342390" y="574952"/>
                  </a:lnTo>
                  <a:lnTo>
                    <a:pt x="338452" y="584456"/>
                  </a:lnTo>
                  <a:lnTo>
                    <a:pt x="328948" y="588393"/>
                  </a:lnTo>
                  <a:lnTo>
                    <a:pt x="325704" y="596224"/>
                  </a:lnTo>
                  <a:lnTo>
                    <a:pt x="318644" y="599148"/>
                  </a:lnTo>
                  <a:lnTo>
                    <a:pt x="313937" y="610790"/>
                  </a:lnTo>
                  <a:lnTo>
                    <a:pt x="307845" y="613375"/>
                  </a:lnTo>
                  <a:lnTo>
                    <a:pt x="303699" y="622701"/>
                  </a:lnTo>
                  <a:lnTo>
                    <a:pt x="295807" y="625747"/>
                  </a:lnTo>
                  <a:lnTo>
                    <a:pt x="291382" y="636430"/>
                  </a:lnTo>
                  <a:lnTo>
                    <a:pt x="284123" y="639437"/>
                  </a:lnTo>
                  <a:lnTo>
                    <a:pt x="279615" y="650854"/>
                  </a:lnTo>
                  <a:lnTo>
                    <a:pt x="271283" y="654473"/>
                  </a:lnTo>
                  <a:lnTo>
                    <a:pt x="267704" y="662908"/>
                  </a:lnTo>
                  <a:lnTo>
                    <a:pt x="262020" y="665206"/>
                  </a:lnTo>
                  <a:lnTo>
                    <a:pt x="257060" y="677474"/>
                  </a:lnTo>
                  <a:lnTo>
                    <a:pt x="249755" y="680574"/>
                  </a:lnTo>
                  <a:lnTo>
                    <a:pt x="245292" y="691346"/>
                  </a:lnTo>
                  <a:lnTo>
                    <a:pt x="240145" y="693478"/>
                  </a:lnTo>
                  <a:lnTo>
                    <a:pt x="235342" y="705625"/>
                  </a:lnTo>
                  <a:lnTo>
                    <a:pt x="226743" y="709356"/>
                  </a:lnTo>
                  <a:lnTo>
                    <a:pt x="222738" y="719498"/>
                  </a:lnTo>
                  <a:lnTo>
                    <a:pt x="216867" y="722048"/>
                  </a:lnTo>
                  <a:lnTo>
                    <a:pt x="212931" y="731553"/>
                  </a:lnTo>
                  <a:lnTo>
                    <a:pt x="208432" y="733416"/>
                  </a:lnTo>
                  <a:lnTo>
                    <a:pt x="202982" y="746262"/>
                  </a:lnTo>
                  <a:lnTo>
                    <a:pt x="195220" y="749400"/>
                  </a:lnTo>
                  <a:lnTo>
                    <a:pt x="190377" y="761665"/>
                  </a:lnTo>
                  <a:lnTo>
                    <a:pt x="185993" y="763570"/>
                  </a:lnTo>
                  <a:lnTo>
                    <a:pt x="180570" y="776662"/>
                  </a:lnTo>
                  <a:lnTo>
                    <a:pt x="175566" y="778735"/>
                  </a:lnTo>
                  <a:lnTo>
                    <a:pt x="170620" y="790391"/>
                  </a:lnTo>
                  <a:lnTo>
                    <a:pt x="164937" y="792689"/>
                  </a:lnTo>
                  <a:lnTo>
                    <a:pt x="159977" y="804956"/>
                  </a:lnTo>
                  <a:lnTo>
                    <a:pt x="155050" y="807047"/>
                  </a:lnTo>
                  <a:lnTo>
                    <a:pt x="150170" y="818829"/>
                  </a:lnTo>
                  <a:lnTo>
                    <a:pt x="148152" y="819665"/>
                  </a:lnTo>
                  <a:lnTo>
                    <a:pt x="148213" y="819814"/>
                  </a:lnTo>
                  <a:cubicBezTo>
                    <a:pt x="148213" y="825771"/>
                    <a:pt x="145798" y="831165"/>
                    <a:pt x="141894" y="835069"/>
                  </a:cubicBezTo>
                  <a:lnTo>
                    <a:pt x="136473" y="837314"/>
                  </a:lnTo>
                  <a:lnTo>
                    <a:pt x="131538" y="849228"/>
                  </a:lnTo>
                  <a:lnTo>
                    <a:pt x="126565" y="851288"/>
                  </a:lnTo>
                  <a:lnTo>
                    <a:pt x="121731" y="862957"/>
                  </a:lnTo>
                  <a:lnTo>
                    <a:pt x="117513" y="864705"/>
                  </a:lnTo>
                  <a:lnTo>
                    <a:pt x="117813" y="865413"/>
                  </a:lnTo>
                  <a:cubicBezTo>
                    <a:pt x="117813" y="870965"/>
                    <a:pt x="115509" y="875991"/>
                    <a:pt x="111782" y="879629"/>
                  </a:cubicBezTo>
                  <a:lnTo>
                    <a:pt x="108184" y="881083"/>
                  </a:lnTo>
                  <a:lnTo>
                    <a:pt x="103099" y="893357"/>
                  </a:lnTo>
                  <a:lnTo>
                    <a:pt x="98887" y="895103"/>
                  </a:lnTo>
                  <a:lnTo>
                    <a:pt x="99181" y="895814"/>
                  </a:lnTo>
                  <a:cubicBezTo>
                    <a:pt x="99181" y="901365"/>
                    <a:pt x="96931" y="906391"/>
                    <a:pt x="93293" y="910029"/>
                  </a:cubicBezTo>
                  <a:lnTo>
                    <a:pt x="91101" y="910937"/>
                  </a:lnTo>
                  <a:lnTo>
                    <a:pt x="91336" y="911504"/>
                  </a:lnTo>
                  <a:cubicBezTo>
                    <a:pt x="91336" y="917055"/>
                    <a:pt x="89086" y="922081"/>
                    <a:pt x="85448" y="925719"/>
                  </a:cubicBezTo>
                  <a:lnTo>
                    <a:pt x="83318" y="926601"/>
                  </a:lnTo>
                  <a:lnTo>
                    <a:pt x="77172" y="940428"/>
                  </a:lnTo>
                  <a:lnTo>
                    <a:pt x="72581" y="942200"/>
                  </a:lnTo>
                  <a:lnTo>
                    <a:pt x="66816" y="956118"/>
                  </a:lnTo>
                  <a:lnTo>
                    <a:pt x="64459" y="957094"/>
                  </a:lnTo>
                  <a:lnTo>
                    <a:pt x="64859" y="958084"/>
                  </a:lnTo>
                  <a:cubicBezTo>
                    <a:pt x="64859" y="963771"/>
                    <a:pt x="62609" y="968919"/>
                    <a:pt x="58971" y="972646"/>
                  </a:cubicBezTo>
                  <a:lnTo>
                    <a:pt x="56922" y="973515"/>
                  </a:lnTo>
                  <a:lnTo>
                    <a:pt x="51126" y="988192"/>
                  </a:lnTo>
                  <a:lnTo>
                    <a:pt x="48887" y="989165"/>
                  </a:lnTo>
                  <a:lnTo>
                    <a:pt x="43138" y="1003045"/>
                  </a:lnTo>
                  <a:lnTo>
                    <a:pt x="40180" y="1004270"/>
                  </a:lnTo>
                  <a:lnTo>
                    <a:pt x="40343" y="1004664"/>
                  </a:lnTo>
                  <a:cubicBezTo>
                    <a:pt x="40343" y="1010216"/>
                    <a:pt x="38093" y="1015241"/>
                    <a:pt x="34456" y="1018879"/>
                  </a:cubicBezTo>
                  <a:lnTo>
                    <a:pt x="32098" y="1019855"/>
                  </a:lnTo>
                  <a:lnTo>
                    <a:pt x="32498" y="1020845"/>
                  </a:lnTo>
                  <a:cubicBezTo>
                    <a:pt x="32498" y="1026532"/>
                    <a:pt x="30248" y="1031680"/>
                    <a:pt x="26611" y="1035406"/>
                  </a:cubicBezTo>
                  <a:lnTo>
                    <a:pt x="24370" y="1036357"/>
                  </a:lnTo>
                  <a:lnTo>
                    <a:pt x="24653" y="1037025"/>
                  </a:lnTo>
                  <a:cubicBezTo>
                    <a:pt x="24653" y="1042576"/>
                    <a:pt x="22348" y="1047602"/>
                    <a:pt x="18622" y="1051240"/>
                  </a:cubicBezTo>
                  <a:lnTo>
                    <a:pt x="18051" y="1051470"/>
                  </a:lnTo>
                  <a:lnTo>
                    <a:pt x="18769" y="1053205"/>
                  </a:lnTo>
                  <a:cubicBezTo>
                    <a:pt x="18769" y="1058892"/>
                    <a:pt x="16464" y="1064040"/>
                    <a:pt x="12738" y="1067767"/>
                  </a:cubicBezTo>
                  <a:lnTo>
                    <a:pt x="9780" y="1068992"/>
                  </a:lnTo>
                  <a:lnTo>
                    <a:pt x="9943" y="1069386"/>
                  </a:lnTo>
                  <a:cubicBezTo>
                    <a:pt x="9943" y="1074938"/>
                    <a:pt x="7693" y="1079963"/>
                    <a:pt x="4055" y="1083601"/>
                  </a:cubicBezTo>
                  <a:lnTo>
                    <a:pt x="1388" y="1084706"/>
                  </a:lnTo>
                  <a:lnTo>
                    <a:pt x="2098" y="1086547"/>
                  </a:lnTo>
                  <a:lnTo>
                    <a:pt x="0" y="1091984"/>
                  </a:lnTo>
                  <a:lnTo>
                    <a:pt x="0" y="1005510"/>
                  </a:lnTo>
                  <a:lnTo>
                    <a:pt x="415" y="1005334"/>
                  </a:lnTo>
                  <a:lnTo>
                    <a:pt x="137" y="1004664"/>
                  </a:lnTo>
                  <a:cubicBezTo>
                    <a:pt x="137" y="999113"/>
                    <a:pt x="2387" y="994087"/>
                    <a:pt x="6025" y="990449"/>
                  </a:cubicBezTo>
                  <a:lnTo>
                    <a:pt x="8390" y="989469"/>
                  </a:lnTo>
                  <a:lnTo>
                    <a:pt x="7982" y="988483"/>
                  </a:lnTo>
                  <a:cubicBezTo>
                    <a:pt x="7982" y="982797"/>
                    <a:pt x="10287" y="977648"/>
                    <a:pt x="14014" y="973921"/>
                  </a:cubicBezTo>
                  <a:lnTo>
                    <a:pt x="17053" y="972663"/>
                  </a:lnTo>
                  <a:lnTo>
                    <a:pt x="22695" y="958375"/>
                  </a:lnTo>
                  <a:lnTo>
                    <a:pt x="24927" y="957405"/>
                  </a:lnTo>
                  <a:lnTo>
                    <a:pt x="30541" y="943522"/>
                  </a:lnTo>
                  <a:lnTo>
                    <a:pt x="32775" y="942573"/>
                  </a:lnTo>
                  <a:lnTo>
                    <a:pt x="32498" y="941903"/>
                  </a:lnTo>
                  <a:cubicBezTo>
                    <a:pt x="32498" y="936352"/>
                    <a:pt x="34748" y="931326"/>
                    <a:pt x="38386" y="927688"/>
                  </a:cubicBezTo>
                  <a:lnTo>
                    <a:pt x="40592" y="926774"/>
                  </a:lnTo>
                  <a:lnTo>
                    <a:pt x="40343" y="926213"/>
                  </a:lnTo>
                  <a:cubicBezTo>
                    <a:pt x="40343" y="920662"/>
                    <a:pt x="42757" y="915636"/>
                    <a:pt x="46661" y="911998"/>
                  </a:cubicBezTo>
                  <a:lnTo>
                    <a:pt x="51736" y="910039"/>
                  </a:lnTo>
                  <a:lnTo>
                    <a:pt x="57017" y="897289"/>
                  </a:lnTo>
                  <a:lnTo>
                    <a:pt x="59209" y="896381"/>
                  </a:lnTo>
                  <a:lnTo>
                    <a:pt x="58974" y="895814"/>
                  </a:lnTo>
                  <a:cubicBezTo>
                    <a:pt x="58974" y="890262"/>
                    <a:pt x="61225" y="885236"/>
                    <a:pt x="64863" y="881598"/>
                  </a:cubicBezTo>
                  <a:lnTo>
                    <a:pt x="69075" y="879853"/>
                  </a:lnTo>
                  <a:lnTo>
                    <a:pt x="68781" y="879142"/>
                  </a:lnTo>
                  <a:cubicBezTo>
                    <a:pt x="68781" y="873591"/>
                    <a:pt x="71031" y="868565"/>
                    <a:pt x="74669" y="864927"/>
                  </a:cubicBezTo>
                  <a:lnTo>
                    <a:pt x="77294" y="863840"/>
                  </a:lnTo>
                  <a:lnTo>
                    <a:pt x="82658" y="851198"/>
                  </a:lnTo>
                  <a:lnTo>
                    <a:pt x="87602" y="849199"/>
                  </a:lnTo>
                  <a:lnTo>
                    <a:pt x="87413" y="848742"/>
                  </a:lnTo>
                  <a:cubicBezTo>
                    <a:pt x="87413" y="843191"/>
                    <a:pt x="89664" y="838165"/>
                    <a:pt x="93301" y="834527"/>
                  </a:cubicBezTo>
                  <a:lnTo>
                    <a:pt x="98275" y="832467"/>
                  </a:lnTo>
                  <a:lnTo>
                    <a:pt x="103108" y="820798"/>
                  </a:lnTo>
                  <a:lnTo>
                    <a:pt x="105127" y="819962"/>
                  </a:lnTo>
                  <a:lnTo>
                    <a:pt x="105065" y="819814"/>
                  </a:lnTo>
                  <a:cubicBezTo>
                    <a:pt x="105065" y="813856"/>
                    <a:pt x="107479" y="808462"/>
                    <a:pt x="111383" y="804558"/>
                  </a:cubicBezTo>
                  <a:lnTo>
                    <a:pt x="116804" y="802313"/>
                  </a:lnTo>
                  <a:lnTo>
                    <a:pt x="121739" y="790399"/>
                  </a:lnTo>
                  <a:lnTo>
                    <a:pt x="126444" y="788450"/>
                  </a:lnTo>
                  <a:lnTo>
                    <a:pt x="131546" y="775832"/>
                  </a:lnTo>
                  <a:lnTo>
                    <a:pt x="136503" y="773730"/>
                  </a:lnTo>
                  <a:lnTo>
                    <a:pt x="141496" y="761961"/>
                  </a:lnTo>
                  <a:lnTo>
                    <a:pt x="147451" y="759553"/>
                  </a:lnTo>
                  <a:lnTo>
                    <a:pt x="152140" y="748232"/>
                  </a:lnTo>
                  <a:lnTo>
                    <a:pt x="156128" y="746579"/>
                  </a:lnTo>
                  <a:lnTo>
                    <a:pt x="161946" y="731848"/>
                  </a:lnTo>
                  <a:lnTo>
                    <a:pt x="169258" y="728671"/>
                  </a:lnTo>
                  <a:lnTo>
                    <a:pt x="173858" y="717832"/>
                  </a:lnTo>
                  <a:lnTo>
                    <a:pt x="179323" y="715621"/>
                  </a:lnTo>
                  <a:lnTo>
                    <a:pt x="184500" y="703122"/>
                  </a:lnTo>
                  <a:lnTo>
                    <a:pt x="189878" y="700895"/>
                  </a:lnTo>
                  <a:lnTo>
                    <a:pt x="194307" y="689681"/>
                  </a:lnTo>
                  <a:lnTo>
                    <a:pt x="201735" y="686454"/>
                  </a:lnTo>
                  <a:lnTo>
                    <a:pt x="206218" y="675114"/>
                  </a:lnTo>
                  <a:lnTo>
                    <a:pt x="213034" y="672156"/>
                  </a:lnTo>
                  <a:lnTo>
                    <a:pt x="216862" y="662916"/>
                  </a:lnTo>
                  <a:lnTo>
                    <a:pt x="223922" y="659991"/>
                  </a:lnTo>
                  <a:lnTo>
                    <a:pt x="228630" y="648350"/>
                  </a:lnTo>
                  <a:lnTo>
                    <a:pt x="233586" y="646247"/>
                  </a:lnTo>
                  <a:lnTo>
                    <a:pt x="238580" y="634478"/>
                  </a:lnTo>
                  <a:lnTo>
                    <a:pt x="247262" y="630967"/>
                  </a:lnTo>
                  <a:lnTo>
                    <a:pt x="251184" y="621036"/>
                  </a:lnTo>
                  <a:lnTo>
                    <a:pt x="258949" y="617663"/>
                  </a:lnTo>
                  <a:lnTo>
                    <a:pt x="262952" y="608000"/>
                  </a:lnTo>
                  <a:lnTo>
                    <a:pt x="268019" y="605901"/>
                  </a:lnTo>
                  <a:lnTo>
                    <a:pt x="273189" y="594271"/>
                  </a:lnTo>
                  <a:lnTo>
                    <a:pt x="281745" y="590968"/>
                  </a:lnTo>
                  <a:lnTo>
                    <a:pt x="285507" y="581666"/>
                  </a:lnTo>
                  <a:lnTo>
                    <a:pt x="292812" y="578566"/>
                  </a:lnTo>
                  <a:lnTo>
                    <a:pt x="297274" y="567794"/>
                  </a:lnTo>
                  <a:lnTo>
                    <a:pt x="306779" y="563857"/>
                  </a:lnTo>
                  <a:lnTo>
                    <a:pt x="310022" y="556026"/>
                  </a:lnTo>
                  <a:lnTo>
                    <a:pt x="317853" y="552782"/>
                  </a:lnTo>
                  <a:lnTo>
                    <a:pt x="321790" y="543278"/>
                  </a:lnTo>
                  <a:lnTo>
                    <a:pt x="329676" y="540012"/>
                  </a:lnTo>
                  <a:lnTo>
                    <a:pt x="333988" y="529836"/>
                  </a:lnTo>
                  <a:lnTo>
                    <a:pt x="344829" y="525448"/>
                  </a:lnTo>
                  <a:lnTo>
                    <a:pt x="348267" y="516944"/>
                  </a:lnTo>
                  <a:lnTo>
                    <a:pt x="356559" y="513426"/>
                  </a:lnTo>
                  <a:lnTo>
                    <a:pt x="360035" y="505033"/>
                  </a:lnTo>
                  <a:lnTo>
                    <a:pt x="368428" y="501556"/>
                  </a:lnTo>
                  <a:lnTo>
                    <a:pt x="371947" y="493265"/>
                  </a:lnTo>
                  <a:lnTo>
                    <a:pt x="381055" y="489582"/>
                  </a:lnTo>
                  <a:lnTo>
                    <a:pt x="384838" y="480661"/>
                  </a:lnTo>
                  <a:lnTo>
                    <a:pt x="395137" y="476494"/>
                  </a:lnTo>
                  <a:lnTo>
                    <a:pt x="398424" y="468750"/>
                  </a:lnTo>
                  <a:lnTo>
                    <a:pt x="407861" y="464933"/>
                  </a:lnTo>
                  <a:lnTo>
                    <a:pt x="408698" y="463007"/>
                  </a:lnTo>
                  <a:lnTo>
                    <a:pt x="398294" y="467316"/>
                  </a:lnTo>
                  <a:lnTo>
                    <a:pt x="395187" y="475175"/>
                  </a:lnTo>
                  <a:lnTo>
                    <a:pt x="384989" y="479599"/>
                  </a:lnTo>
                  <a:lnTo>
                    <a:pt x="382581" y="485412"/>
                  </a:lnTo>
                  <a:lnTo>
                    <a:pt x="371809" y="489875"/>
                  </a:lnTo>
                  <a:lnTo>
                    <a:pt x="368709" y="497180"/>
                  </a:lnTo>
                  <a:lnTo>
                    <a:pt x="359734" y="500809"/>
                  </a:lnTo>
                  <a:lnTo>
                    <a:pt x="356105" y="509784"/>
                  </a:lnTo>
                  <a:lnTo>
                    <a:pt x="347669" y="513363"/>
                  </a:lnTo>
                  <a:lnTo>
                    <a:pt x="344050" y="521695"/>
                  </a:lnTo>
                  <a:lnTo>
                    <a:pt x="333728" y="525772"/>
                  </a:lnTo>
                  <a:lnTo>
                    <a:pt x="330465" y="533463"/>
                  </a:lnTo>
                  <a:lnTo>
                    <a:pt x="321489" y="537092"/>
                  </a:lnTo>
                  <a:lnTo>
                    <a:pt x="317860" y="546068"/>
                  </a:lnTo>
                  <a:lnTo>
                    <a:pt x="310116" y="549354"/>
                  </a:lnTo>
                  <a:lnTo>
                    <a:pt x="305948" y="559654"/>
                  </a:lnTo>
                  <a:lnTo>
                    <a:pt x="296714" y="563570"/>
                  </a:lnTo>
                  <a:lnTo>
                    <a:pt x="293344" y="571708"/>
                  </a:lnTo>
                  <a:lnTo>
                    <a:pt x="285512" y="574952"/>
                  </a:lnTo>
                  <a:lnTo>
                    <a:pt x="281575" y="584456"/>
                  </a:lnTo>
                  <a:lnTo>
                    <a:pt x="273183" y="587933"/>
                  </a:lnTo>
                  <a:lnTo>
                    <a:pt x="269665" y="596224"/>
                  </a:lnTo>
                  <a:lnTo>
                    <a:pt x="261637" y="599470"/>
                  </a:lnTo>
                  <a:lnTo>
                    <a:pt x="257060" y="610790"/>
                  </a:lnTo>
                  <a:lnTo>
                    <a:pt x="248769" y="614308"/>
                  </a:lnTo>
                  <a:lnTo>
                    <a:pt x="245292" y="622701"/>
                  </a:lnTo>
                  <a:lnTo>
                    <a:pt x="236768" y="626232"/>
                  </a:lnTo>
                  <a:lnTo>
                    <a:pt x="232544" y="636430"/>
                  </a:lnTo>
                  <a:lnTo>
                    <a:pt x="225284" y="639437"/>
                  </a:lnTo>
                  <a:lnTo>
                    <a:pt x="220776" y="650854"/>
                  </a:lnTo>
                  <a:lnTo>
                    <a:pt x="214906" y="653404"/>
                  </a:lnTo>
                  <a:lnTo>
                    <a:pt x="210970" y="662908"/>
                  </a:lnTo>
                  <a:lnTo>
                    <a:pt x="202731" y="666320"/>
                  </a:lnTo>
                  <a:lnTo>
                    <a:pt x="198222" y="677474"/>
                  </a:lnTo>
                  <a:lnTo>
                    <a:pt x="190916" y="680574"/>
                  </a:lnTo>
                  <a:lnTo>
                    <a:pt x="186454" y="691346"/>
                  </a:lnTo>
                  <a:lnTo>
                    <a:pt x="181306" y="693478"/>
                  </a:lnTo>
                  <a:lnTo>
                    <a:pt x="176504" y="705625"/>
                  </a:lnTo>
                  <a:lnTo>
                    <a:pt x="170184" y="708367"/>
                  </a:lnTo>
                  <a:lnTo>
                    <a:pt x="165573" y="719498"/>
                  </a:lnTo>
                  <a:lnTo>
                    <a:pt x="157742" y="722742"/>
                  </a:lnTo>
                  <a:lnTo>
                    <a:pt x="154093" y="731553"/>
                  </a:lnTo>
                  <a:lnTo>
                    <a:pt x="149594" y="733416"/>
                  </a:lnTo>
                  <a:lnTo>
                    <a:pt x="144143" y="746262"/>
                  </a:lnTo>
                  <a:lnTo>
                    <a:pt x="138716" y="748456"/>
                  </a:lnTo>
                  <a:lnTo>
                    <a:pt x="133500" y="761665"/>
                  </a:lnTo>
                  <a:lnTo>
                    <a:pt x="129116" y="763570"/>
                  </a:lnTo>
                  <a:lnTo>
                    <a:pt x="123693" y="776662"/>
                  </a:lnTo>
                  <a:lnTo>
                    <a:pt x="118625" y="778762"/>
                  </a:lnTo>
                  <a:lnTo>
                    <a:pt x="113455" y="790391"/>
                  </a:lnTo>
                  <a:lnTo>
                    <a:pt x="108116" y="792452"/>
                  </a:lnTo>
                  <a:lnTo>
                    <a:pt x="102812" y="804956"/>
                  </a:lnTo>
                  <a:lnTo>
                    <a:pt x="98280" y="806790"/>
                  </a:lnTo>
                  <a:lnTo>
                    <a:pt x="93293" y="818829"/>
                  </a:lnTo>
                  <a:lnTo>
                    <a:pt x="89081" y="820573"/>
                  </a:lnTo>
                  <a:lnTo>
                    <a:pt x="83487" y="835069"/>
                  </a:lnTo>
                  <a:lnTo>
                    <a:pt x="77454" y="837751"/>
                  </a:lnTo>
                  <a:lnTo>
                    <a:pt x="72700" y="849228"/>
                  </a:lnTo>
                  <a:lnTo>
                    <a:pt x="67727" y="851288"/>
                  </a:lnTo>
                  <a:lnTo>
                    <a:pt x="62894" y="862957"/>
                  </a:lnTo>
                  <a:lnTo>
                    <a:pt x="60355" y="864009"/>
                  </a:lnTo>
                  <a:lnTo>
                    <a:pt x="60936" y="865413"/>
                  </a:lnTo>
                  <a:cubicBezTo>
                    <a:pt x="60936" y="870965"/>
                    <a:pt x="58687" y="875991"/>
                    <a:pt x="55049" y="879629"/>
                  </a:cubicBezTo>
                  <a:lnTo>
                    <a:pt x="50044" y="881701"/>
                  </a:lnTo>
                  <a:lnTo>
                    <a:pt x="45098" y="893357"/>
                  </a:lnTo>
                  <a:lnTo>
                    <a:pt x="41834" y="894678"/>
                  </a:lnTo>
                  <a:lnTo>
                    <a:pt x="42304" y="895814"/>
                  </a:lnTo>
                  <a:cubicBezTo>
                    <a:pt x="42304" y="901365"/>
                    <a:pt x="40054" y="906391"/>
                    <a:pt x="36416" y="910029"/>
                  </a:cubicBezTo>
                  <a:lnTo>
                    <a:pt x="32423" y="911682"/>
                  </a:lnTo>
                  <a:lnTo>
                    <a:pt x="26610" y="925719"/>
                  </a:lnTo>
                  <a:lnTo>
                    <a:pt x="24490" y="926597"/>
                  </a:lnTo>
                  <a:lnTo>
                    <a:pt x="18622" y="940428"/>
                  </a:lnTo>
                  <a:lnTo>
                    <a:pt x="16539" y="941270"/>
                  </a:lnTo>
                  <a:lnTo>
                    <a:pt x="16808" y="941903"/>
                  </a:lnTo>
                  <a:cubicBezTo>
                    <a:pt x="16808" y="947455"/>
                    <a:pt x="14503" y="952481"/>
                    <a:pt x="10776" y="956118"/>
                  </a:cubicBezTo>
                  <a:lnTo>
                    <a:pt x="6006" y="958047"/>
                  </a:lnTo>
                  <a:lnTo>
                    <a:pt x="6020" y="958084"/>
                  </a:lnTo>
                  <a:cubicBezTo>
                    <a:pt x="6020" y="963771"/>
                    <a:pt x="3771" y="968919"/>
                    <a:pt x="133" y="972646"/>
                  </a:cubicBezTo>
                  <a:lnTo>
                    <a:pt x="0" y="972702"/>
                  </a:lnTo>
                  <a:lnTo>
                    <a:pt x="0" y="896534"/>
                  </a:lnTo>
                  <a:lnTo>
                    <a:pt x="2172" y="895634"/>
                  </a:lnTo>
                  <a:lnTo>
                    <a:pt x="7986" y="881598"/>
                  </a:lnTo>
                  <a:lnTo>
                    <a:pt x="10536" y="880542"/>
                  </a:lnTo>
                  <a:lnTo>
                    <a:pt x="9942" y="879142"/>
                  </a:lnTo>
                  <a:cubicBezTo>
                    <a:pt x="9942" y="873591"/>
                    <a:pt x="12248" y="868565"/>
                    <a:pt x="15975" y="864927"/>
                  </a:cubicBezTo>
                  <a:lnTo>
                    <a:pt x="21929" y="862519"/>
                  </a:lnTo>
                  <a:lnTo>
                    <a:pt x="26618" y="851198"/>
                  </a:lnTo>
                  <a:lnTo>
                    <a:pt x="29157" y="850146"/>
                  </a:lnTo>
                  <a:lnTo>
                    <a:pt x="28575" y="848742"/>
                  </a:lnTo>
                  <a:cubicBezTo>
                    <a:pt x="28575" y="843191"/>
                    <a:pt x="30825" y="838165"/>
                    <a:pt x="34463" y="834527"/>
                  </a:cubicBezTo>
                  <a:lnTo>
                    <a:pt x="39436" y="832467"/>
                  </a:lnTo>
                  <a:lnTo>
                    <a:pt x="44269" y="820798"/>
                  </a:lnTo>
                  <a:lnTo>
                    <a:pt x="49648" y="818570"/>
                  </a:lnTo>
                  <a:lnTo>
                    <a:pt x="55056" y="804558"/>
                  </a:lnTo>
                  <a:lnTo>
                    <a:pt x="59887" y="802411"/>
                  </a:lnTo>
                  <a:lnTo>
                    <a:pt x="64863" y="790399"/>
                  </a:lnTo>
                  <a:lnTo>
                    <a:pt x="67235" y="789416"/>
                  </a:lnTo>
                  <a:lnTo>
                    <a:pt x="72995" y="775832"/>
                  </a:lnTo>
                  <a:lnTo>
                    <a:pt x="77608" y="773966"/>
                  </a:lnTo>
                  <a:lnTo>
                    <a:pt x="82945" y="761961"/>
                  </a:lnTo>
                  <a:lnTo>
                    <a:pt x="90838" y="758914"/>
                  </a:lnTo>
                  <a:lnTo>
                    <a:pt x="95263" y="748232"/>
                  </a:lnTo>
                  <a:lnTo>
                    <a:pt x="99251" y="746579"/>
                  </a:lnTo>
                  <a:lnTo>
                    <a:pt x="105069" y="731848"/>
                  </a:lnTo>
                  <a:lnTo>
                    <a:pt x="109976" y="729716"/>
                  </a:lnTo>
                  <a:lnTo>
                    <a:pt x="115019" y="717832"/>
                  </a:lnTo>
                  <a:lnTo>
                    <a:pt x="120485" y="715621"/>
                  </a:lnTo>
                  <a:lnTo>
                    <a:pt x="125662" y="703122"/>
                  </a:lnTo>
                  <a:lnTo>
                    <a:pt x="131126" y="700859"/>
                  </a:lnTo>
                  <a:lnTo>
                    <a:pt x="135756" y="689681"/>
                  </a:lnTo>
                  <a:lnTo>
                    <a:pt x="142769" y="686775"/>
                  </a:lnTo>
                  <a:lnTo>
                    <a:pt x="147380" y="675114"/>
                  </a:lnTo>
                  <a:lnTo>
                    <a:pt x="154196" y="672156"/>
                  </a:lnTo>
                  <a:lnTo>
                    <a:pt x="158024" y="662916"/>
                  </a:lnTo>
                  <a:lnTo>
                    <a:pt x="165084" y="659991"/>
                  </a:lnTo>
                  <a:lnTo>
                    <a:pt x="169791" y="648350"/>
                  </a:lnTo>
                  <a:lnTo>
                    <a:pt x="178286" y="644746"/>
                  </a:lnTo>
                  <a:lnTo>
                    <a:pt x="182539" y="634478"/>
                  </a:lnTo>
                  <a:lnTo>
                    <a:pt x="187917" y="632250"/>
                  </a:lnTo>
                  <a:lnTo>
                    <a:pt x="192346" y="621036"/>
                  </a:lnTo>
                  <a:lnTo>
                    <a:pt x="200111" y="617663"/>
                  </a:lnTo>
                  <a:lnTo>
                    <a:pt x="204113" y="608000"/>
                  </a:lnTo>
                  <a:lnTo>
                    <a:pt x="212638" y="604469"/>
                  </a:lnTo>
                  <a:lnTo>
                    <a:pt x="216862" y="594271"/>
                  </a:lnTo>
                  <a:lnTo>
                    <a:pt x="224875" y="590952"/>
                  </a:lnTo>
                  <a:lnTo>
                    <a:pt x="228630" y="581666"/>
                  </a:lnTo>
                  <a:lnTo>
                    <a:pt x="235977" y="578548"/>
                  </a:lnTo>
                  <a:lnTo>
                    <a:pt x="240541" y="567794"/>
                  </a:lnTo>
                  <a:lnTo>
                    <a:pt x="249826" y="564039"/>
                  </a:lnTo>
                  <a:lnTo>
                    <a:pt x="253145" y="556026"/>
                  </a:lnTo>
                  <a:lnTo>
                    <a:pt x="260976" y="552782"/>
                  </a:lnTo>
                  <a:lnTo>
                    <a:pt x="264913" y="543278"/>
                  </a:lnTo>
                  <a:lnTo>
                    <a:pt x="272689" y="540057"/>
                  </a:lnTo>
                  <a:lnTo>
                    <a:pt x="276824" y="529836"/>
                  </a:lnTo>
                  <a:lnTo>
                    <a:pt x="285746" y="526053"/>
                  </a:lnTo>
                  <a:lnTo>
                    <a:pt x="289429" y="516944"/>
                  </a:lnTo>
                  <a:lnTo>
                    <a:pt x="297792" y="513396"/>
                  </a:lnTo>
                  <a:lnTo>
                    <a:pt x="301341" y="505033"/>
                  </a:lnTo>
                  <a:lnTo>
                    <a:pt x="310778" y="501217"/>
                  </a:lnTo>
                  <a:lnTo>
                    <a:pt x="314232" y="493265"/>
                  </a:lnTo>
                  <a:lnTo>
                    <a:pt x="324163" y="489343"/>
                  </a:lnTo>
                  <a:lnTo>
                    <a:pt x="327674" y="480661"/>
                  </a:lnTo>
                  <a:lnTo>
                    <a:pt x="336036" y="477112"/>
                  </a:lnTo>
                  <a:lnTo>
                    <a:pt x="336489" y="476047"/>
                  </a:lnTo>
                  <a:lnTo>
                    <a:pt x="325621" y="480878"/>
                  </a:lnTo>
                  <a:lnTo>
                    <a:pt x="323744" y="485412"/>
                  </a:lnTo>
                  <a:lnTo>
                    <a:pt x="315422" y="488859"/>
                  </a:lnTo>
                  <a:lnTo>
                    <a:pt x="311976" y="497180"/>
                  </a:lnTo>
                  <a:lnTo>
                    <a:pt x="301532" y="501506"/>
                  </a:lnTo>
                  <a:lnTo>
                    <a:pt x="298103" y="509784"/>
                  </a:lnTo>
                  <a:lnTo>
                    <a:pt x="288843" y="513620"/>
                  </a:lnTo>
                  <a:lnTo>
                    <a:pt x="285499" y="521695"/>
                  </a:lnTo>
                  <a:lnTo>
                    <a:pt x="276959" y="525233"/>
                  </a:lnTo>
                  <a:lnTo>
                    <a:pt x="273299" y="533463"/>
                  </a:lnTo>
                  <a:lnTo>
                    <a:pt x="262420" y="537662"/>
                  </a:lnTo>
                  <a:lnTo>
                    <a:pt x="259021" y="546068"/>
                  </a:lnTo>
                  <a:lnTo>
                    <a:pt x="251330" y="549331"/>
                  </a:lnTo>
                  <a:lnTo>
                    <a:pt x="247254" y="559654"/>
                  </a:lnTo>
                  <a:lnTo>
                    <a:pt x="238921" y="563274"/>
                  </a:lnTo>
                  <a:lnTo>
                    <a:pt x="235342" y="571708"/>
                  </a:lnTo>
                  <a:lnTo>
                    <a:pt x="226544" y="575266"/>
                  </a:lnTo>
                  <a:lnTo>
                    <a:pt x="222738" y="584456"/>
                  </a:lnTo>
                  <a:lnTo>
                    <a:pt x="214416" y="587903"/>
                  </a:lnTo>
                  <a:lnTo>
                    <a:pt x="210969" y="596224"/>
                  </a:lnTo>
                  <a:lnTo>
                    <a:pt x="202731" y="599636"/>
                  </a:lnTo>
                  <a:lnTo>
                    <a:pt x="198221" y="610790"/>
                  </a:lnTo>
                  <a:lnTo>
                    <a:pt x="189931" y="614308"/>
                  </a:lnTo>
                  <a:lnTo>
                    <a:pt x="186454" y="622701"/>
                  </a:lnTo>
                  <a:lnTo>
                    <a:pt x="179070" y="625760"/>
                  </a:lnTo>
                  <a:lnTo>
                    <a:pt x="174543" y="636430"/>
                  </a:lnTo>
                  <a:lnTo>
                    <a:pt x="168655" y="638811"/>
                  </a:lnTo>
                  <a:lnTo>
                    <a:pt x="163899" y="650854"/>
                  </a:lnTo>
                  <a:lnTo>
                    <a:pt x="155638" y="654443"/>
                  </a:lnTo>
                  <a:lnTo>
                    <a:pt x="152131" y="662908"/>
                  </a:lnTo>
                  <a:lnTo>
                    <a:pt x="145037" y="665846"/>
                  </a:lnTo>
                  <a:lnTo>
                    <a:pt x="140221" y="677474"/>
                  </a:lnTo>
                  <a:lnTo>
                    <a:pt x="134309" y="679923"/>
                  </a:lnTo>
                  <a:lnTo>
                    <a:pt x="129577" y="691346"/>
                  </a:lnTo>
                  <a:lnTo>
                    <a:pt x="122130" y="694431"/>
                  </a:lnTo>
                  <a:lnTo>
                    <a:pt x="117810" y="705625"/>
                  </a:lnTo>
                  <a:lnTo>
                    <a:pt x="112521" y="707975"/>
                  </a:lnTo>
                  <a:lnTo>
                    <a:pt x="107859" y="719498"/>
                  </a:lnTo>
                  <a:lnTo>
                    <a:pt x="100880" y="722458"/>
                  </a:lnTo>
                  <a:lnTo>
                    <a:pt x="96929" y="731553"/>
                  </a:lnTo>
                  <a:lnTo>
                    <a:pt x="90487" y="734097"/>
                  </a:lnTo>
                  <a:lnTo>
                    <a:pt x="85448" y="746262"/>
                  </a:lnTo>
                  <a:lnTo>
                    <a:pt x="80982" y="748112"/>
                  </a:lnTo>
                  <a:lnTo>
                    <a:pt x="75499" y="761665"/>
                  </a:lnTo>
                  <a:lnTo>
                    <a:pt x="70122" y="763945"/>
                  </a:lnTo>
                  <a:lnTo>
                    <a:pt x="64855" y="776662"/>
                  </a:lnTo>
                  <a:lnTo>
                    <a:pt x="59882" y="778722"/>
                  </a:lnTo>
                  <a:lnTo>
                    <a:pt x="55048" y="790391"/>
                  </a:lnTo>
                  <a:lnTo>
                    <a:pt x="50320" y="792349"/>
                  </a:lnTo>
                  <a:lnTo>
                    <a:pt x="45098" y="804956"/>
                  </a:lnTo>
                  <a:lnTo>
                    <a:pt x="39187" y="807405"/>
                  </a:lnTo>
                  <a:lnTo>
                    <a:pt x="34455" y="818829"/>
                  </a:lnTo>
                  <a:lnTo>
                    <a:pt x="30243" y="820573"/>
                  </a:lnTo>
                  <a:lnTo>
                    <a:pt x="24649" y="835069"/>
                  </a:lnTo>
                  <a:lnTo>
                    <a:pt x="19791" y="837228"/>
                  </a:lnTo>
                  <a:lnTo>
                    <a:pt x="14699" y="849228"/>
                  </a:lnTo>
                  <a:lnTo>
                    <a:pt x="11101" y="850683"/>
                  </a:lnTo>
                  <a:lnTo>
                    <a:pt x="6016" y="862957"/>
                  </a:lnTo>
                  <a:lnTo>
                    <a:pt x="1803" y="864702"/>
                  </a:lnTo>
                  <a:lnTo>
                    <a:pt x="2098" y="865413"/>
                  </a:lnTo>
                  <a:lnTo>
                    <a:pt x="0" y="870478"/>
                  </a:lnTo>
                  <a:lnTo>
                    <a:pt x="0" y="802877"/>
                  </a:lnTo>
                  <a:lnTo>
                    <a:pt x="1048" y="802411"/>
                  </a:lnTo>
                  <a:lnTo>
                    <a:pt x="6024" y="790399"/>
                  </a:lnTo>
                  <a:lnTo>
                    <a:pt x="10752" y="788441"/>
                  </a:lnTo>
                  <a:lnTo>
                    <a:pt x="15975" y="775832"/>
                  </a:lnTo>
                  <a:lnTo>
                    <a:pt x="21886" y="773384"/>
                  </a:lnTo>
                  <a:lnTo>
                    <a:pt x="26618" y="761961"/>
                  </a:lnTo>
                  <a:lnTo>
                    <a:pt x="31591" y="759901"/>
                  </a:lnTo>
                  <a:lnTo>
                    <a:pt x="36424" y="748232"/>
                  </a:lnTo>
                  <a:lnTo>
                    <a:pt x="40415" y="746579"/>
                  </a:lnTo>
                  <a:lnTo>
                    <a:pt x="46375" y="731848"/>
                  </a:lnTo>
                  <a:lnTo>
                    <a:pt x="52242" y="729359"/>
                  </a:lnTo>
                  <a:lnTo>
                    <a:pt x="57017" y="717832"/>
                  </a:lnTo>
                  <a:lnTo>
                    <a:pt x="61534" y="715961"/>
                  </a:lnTo>
                  <a:lnTo>
                    <a:pt x="67111" y="703122"/>
                  </a:lnTo>
                  <a:lnTo>
                    <a:pt x="74474" y="700215"/>
                  </a:lnTo>
                  <a:lnTo>
                    <a:pt x="78735" y="689681"/>
                  </a:lnTo>
                  <a:lnTo>
                    <a:pt x="84740" y="687134"/>
                  </a:lnTo>
                  <a:lnTo>
                    <a:pt x="89379" y="675114"/>
                  </a:lnTo>
                  <a:lnTo>
                    <a:pt x="97609" y="671455"/>
                  </a:lnTo>
                  <a:lnTo>
                    <a:pt x="101147" y="662916"/>
                  </a:lnTo>
                  <a:lnTo>
                    <a:pt x="105875" y="660957"/>
                  </a:lnTo>
                  <a:lnTo>
                    <a:pt x="111097" y="648350"/>
                  </a:lnTo>
                  <a:lnTo>
                    <a:pt x="119375" y="644921"/>
                  </a:lnTo>
                  <a:lnTo>
                    <a:pt x="123701" y="634478"/>
                  </a:lnTo>
                  <a:lnTo>
                    <a:pt x="131423" y="631279"/>
                  </a:lnTo>
                  <a:lnTo>
                    <a:pt x="135469" y="621036"/>
                  </a:lnTo>
                  <a:lnTo>
                    <a:pt x="140886" y="618682"/>
                  </a:lnTo>
                  <a:lnTo>
                    <a:pt x="145419" y="608000"/>
                  </a:lnTo>
                  <a:lnTo>
                    <a:pt x="153729" y="604640"/>
                  </a:lnTo>
                  <a:lnTo>
                    <a:pt x="158024" y="594271"/>
                  </a:lnTo>
                  <a:lnTo>
                    <a:pt x="166037" y="590952"/>
                  </a:lnTo>
                  <a:lnTo>
                    <a:pt x="169791" y="581666"/>
                  </a:lnTo>
                  <a:lnTo>
                    <a:pt x="178286" y="578061"/>
                  </a:lnTo>
                  <a:lnTo>
                    <a:pt x="182539" y="567794"/>
                  </a:lnTo>
                  <a:lnTo>
                    <a:pt x="190860" y="564347"/>
                  </a:lnTo>
                  <a:lnTo>
                    <a:pt x="194307" y="556026"/>
                  </a:lnTo>
                  <a:lnTo>
                    <a:pt x="202196" y="552758"/>
                  </a:lnTo>
                  <a:lnTo>
                    <a:pt x="206218" y="543278"/>
                  </a:lnTo>
                  <a:lnTo>
                    <a:pt x="214901" y="539767"/>
                  </a:lnTo>
                  <a:lnTo>
                    <a:pt x="218823" y="529836"/>
                  </a:lnTo>
                  <a:lnTo>
                    <a:pt x="226775" y="526382"/>
                  </a:lnTo>
                  <a:lnTo>
                    <a:pt x="230591" y="516944"/>
                  </a:lnTo>
                  <a:lnTo>
                    <a:pt x="239099" y="513334"/>
                  </a:lnTo>
                  <a:lnTo>
                    <a:pt x="240621" y="509910"/>
                  </a:lnTo>
                  <a:lnTo>
                    <a:pt x="229763" y="514203"/>
                  </a:lnTo>
                  <a:lnTo>
                    <a:pt x="226659" y="521695"/>
                  </a:lnTo>
                  <a:lnTo>
                    <a:pt x="218339" y="525142"/>
                  </a:lnTo>
                  <a:lnTo>
                    <a:pt x="214892" y="533463"/>
                  </a:lnTo>
                  <a:lnTo>
                    <a:pt x="206817" y="536808"/>
                  </a:lnTo>
                  <a:lnTo>
                    <a:pt x="202982" y="546068"/>
                  </a:lnTo>
                  <a:lnTo>
                    <a:pt x="194213" y="549700"/>
                  </a:lnTo>
                  <a:lnTo>
                    <a:pt x="190090" y="559654"/>
                  </a:lnTo>
                  <a:lnTo>
                    <a:pt x="179813" y="563911"/>
                  </a:lnTo>
                  <a:lnTo>
                    <a:pt x="176504" y="571708"/>
                  </a:lnTo>
                  <a:lnTo>
                    <a:pt x="167706" y="575266"/>
                  </a:lnTo>
                  <a:lnTo>
                    <a:pt x="163899" y="584456"/>
                  </a:lnTo>
                  <a:lnTo>
                    <a:pt x="155578" y="587903"/>
                  </a:lnTo>
                  <a:lnTo>
                    <a:pt x="152131" y="596224"/>
                  </a:lnTo>
                  <a:lnTo>
                    <a:pt x="145037" y="599162"/>
                  </a:lnTo>
                  <a:lnTo>
                    <a:pt x="140221" y="610790"/>
                  </a:lnTo>
                  <a:lnTo>
                    <a:pt x="133202" y="613697"/>
                  </a:lnTo>
                  <a:lnTo>
                    <a:pt x="129290" y="622701"/>
                  </a:lnTo>
                  <a:lnTo>
                    <a:pt x="122363" y="625437"/>
                  </a:lnTo>
                  <a:lnTo>
                    <a:pt x="117809" y="636430"/>
                  </a:lnTo>
                  <a:lnTo>
                    <a:pt x="109378" y="639923"/>
                  </a:lnTo>
                  <a:lnTo>
                    <a:pt x="105060" y="650854"/>
                  </a:lnTo>
                  <a:lnTo>
                    <a:pt x="96800" y="654443"/>
                  </a:lnTo>
                  <a:lnTo>
                    <a:pt x="93293" y="662908"/>
                  </a:lnTo>
                  <a:lnTo>
                    <a:pt x="88588" y="664857"/>
                  </a:lnTo>
                  <a:lnTo>
                    <a:pt x="83487" y="677474"/>
                  </a:lnTo>
                  <a:lnTo>
                    <a:pt x="74991" y="681079"/>
                  </a:lnTo>
                  <a:lnTo>
                    <a:pt x="70738" y="691346"/>
                  </a:lnTo>
                  <a:lnTo>
                    <a:pt x="65626" y="693464"/>
                  </a:lnTo>
                  <a:lnTo>
                    <a:pt x="60933" y="705625"/>
                  </a:lnTo>
                  <a:lnTo>
                    <a:pt x="53252" y="709038"/>
                  </a:lnTo>
                  <a:lnTo>
                    <a:pt x="49021" y="719498"/>
                  </a:lnTo>
                  <a:lnTo>
                    <a:pt x="42166" y="722405"/>
                  </a:lnTo>
                  <a:lnTo>
                    <a:pt x="38378" y="731553"/>
                  </a:lnTo>
                  <a:lnTo>
                    <a:pt x="33894" y="733409"/>
                  </a:lnTo>
                  <a:lnTo>
                    <a:pt x="28571" y="746262"/>
                  </a:lnTo>
                  <a:lnTo>
                    <a:pt x="21749" y="749088"/>
                  </a:lnTo>
                  <a:lnTo>
                    <a:pt x="16660" y="761665"/>
                  </a:lnTo>
                  <a:lnTo>
                    <a:pt x="11284" y="763945"/>
                  </a:lnTo>
                  <a:lnTo>
                    <a:pt x="6017" y="776662"/>
                  </a:lnTo>
                  <a:lnTo>
                    <a:pt x="1043" y="778722"/>
                  </a:lnTo>
                  <a:lnTo>
                    <a:pt x="0" y="781241"/>
                  </a:lnTo>
                  <a:lnTo>
                    <a:pt x="0" y="718171"/>
                  </a:lnTo>
                  <a:lnTo>
                    <a:pt x="140" y="717832"/>
                  </a:lnTo>
                  <a:lnTo>
                    <a:pt x="4623" y="715975"/>
                  </a:lnTo>
                  <a:lnTo>
                    <a:pt x="9947" y="703122"/>
                  </a:lnTo>
                  <a:lnTo>
                    <a:pt x="15367" y="700877"/>
                  </a:lnTo>
                  <a:lnTo>
                    <a:pt x="19897" y="689681"/>
                  </a:lnTo>
                  <a:lnTo>
                    <a:pt x="28246" y="686140"/>
                  </a:lnTo>
                  <a:lnTo>
                    <a:pt x="32502" y="675114"/>
                  </a:lnTo>
                  <a:lnTo>
                    <a:pt x="38328" y="672524"/>
                  </a:lnTo>
                  <a:lnTo>
                    <a:pt x="42308" y="662916"/>
                  </a:lnTo>
                  <a:lnTo>
                    <a:pt x="50546" y="659504"/>
                  </a:lnTo>
                  <a:lnTo>
                    <a:pt x="55056" y="648350"/>
                  </a:lnTo>
                  <a:lnTo>
                    <a:pt x="59983" y="646260"/>
                  </a:lnTo>
                  <a:lnTo>
                    <a:pt x="64863" y="634478"/>
                  </a:lnTo>
                  <a:lnTo>
                    <a:pt x="72585" y="631279"/>
                  </a:lnTo>
                  <a:lnTo>
                    <a:pt x="76630" y="621036"/>
                  </a:lnTo>
                  <a:lnTo>
                    <a:pt x="85592" y="617142"/>
                  </a:lnTo>
                  <a:lnTo>
                    <a:pt x="89379" y="608000"/>
                  </a:lnTo>
                  <a:lnTo>
                    <a:pt x="94415" y="605914"/>
                  </a:lnTo>
                  <a:lnTo>
                    <a:pt x="99472" y="594271"/>
                  </a:lnTo>
                  <a:lnTo>
                    <a:pt x="107128" y="591247"/>
                  </a:lnTo>
                  <a:lnTo>
                    <a:pt x="111097" y="581666"/>
                  </a:lnTo>
                  <a:lnTo>
                    <a:pt x="119375" y="578237"/>
                  </a:lnTo>
                  <a:lnTo>
                    <a:pt x="123701" y="567794"/>
                  </a:lnTo>
                  <a:lnTo>
                    <a:pt x="132022" y="564347"/>
                  </a:lnTo>
                  <a:lnTo>
                    <a:pt x="135469" y="556026"/>
                  </a:lnTo>
                  <a:lnTo>
                    <a:pt x="143358" y="552758"/>
                  </a:lnTo>
                  <a:lnTo>
                    <a:pt x="147380" y="543278"/>
                  </a:lnTo>
                  <a:lnTo>
                    <a:pt x="156178" y="539721"/>
                  </a:lnTo>
                  <a:lnTo>
                    <a:pt x="160272" y="529836"/>
                  </a:lnTo>
                  <a:lnTo>
                    <a:pt x="170225" y="525714"/>
                  </a:lnTo>
                  <a:lnTo>
                    <a:pt x="173858" y="516944"/>
                  </a:lnTo>
                  <a:lnTo>
                    <a:pt x="183117" y="513109"/>
                  </a:lnTo>
                  <a:lnTo>
                    <a:pt x="186462" y="505033"/>
                  </a:lnTo>
                  <a:lnTo>
                    <a:pt x="194783" y="501586"/>
                  </a:lnTo>
                  <a:lnTo>
                    <a:pt x="198229" y="493265"/>
                  </a:lnTo>
                  <a:lnTo>
                    <a:pt x="206433" y="489867"/>
                  </a:lnTo>
                  <a:lnTo>
                    <a:pt x="208260" y="485657"/>
                  </a:lnTo>
                  <a:lnTo>
                    <a:pt x="197224" y="490119"/>
                  </a:lnTo>
                  <a:lnTo>
                    <a:pt x="194299" y="497180"/>
                  </a:lnTo>
                  <a:lnTo>
                    <a:pt x="186286" y="500499"/>
                  </a:lnTo>
                  <a:lnTo>
                    <a:pt x="182531" y="509784"/>
                  </a:lnTo>
                  <a:lnTo>
                    <a:pt x="174022" y="513396"/>
                  </a:lnTo>
                  <a:lnTo>
                    <a:pt x="170332" y="521695"/>
                  </a:lnTo>
                  <a:lnTo>
                    <a:pt x="159138" y="526016"/>
                  </a:lnTo>
                  <a:lnTo>
                    <a:pt x="156054" y="533463"/>
                  </a:lnTo>
                  <a:lnTo>
                    <a:pt x="147979" y="536808"/>
                  </a:lnTo>
                  <a:lnTo>
                    <a:pt x="144143" y="546068"/>
                  </a:lnTo>
                  <a:lnTo>
                    <a:pt x="135488" y="549653"/>
                  </a:lnTo>
                  <a:lnTo>
                    <a:pt x="131538" y="559654"/>
                  </a:lnTo>
                  <a:lnTo>
                    <a:pt x="123277" y="563243"/>
                  </a:lnTo>
                  <a:lnTo>
                    <a:pt x="119771" y="571708"/>
                  </a:lnTo>
                  <a:lnTo>
                    <a:pt x="111882" y="574976"/>
                  </a:lnTo>
                  <a:lnTo>
                    <a:pt x="107859" y="584456"/>
                  </a:lnTo>
                  <a:lnTo>
                    <a:pt x="98573" y="588211"/>
                  </a:lnTo>
                  <a:lnTo>
                    <a:pt x="95254" y="596224"/>
                  </a:lnTo>
                  <a:lnTo>
                    <a:pt x="88194" y="599148"/>
                  </a:lnTo>
                  <a:lnTo>
                    <a:pt x="83486" y="610790"/>
                  </a:lnTo>
                  <a:lnTo>
                    <a:pt x="74006" y="614813"/>
                  </a:lnTo>
                  <a:lnTo>
                    <a:pt x="70739" y="622701"/>
                  </a:lnTo>
                  <a:lnTo>
                    <a:pt x="63398" y="625742"/>
                  </a:lnTo>
                  <a:lnTo>
                    <a:pt x="58971" y="636430"/>
                  </a:lnTo>
                  <a:lnTo>
                    <a:pt x="51672" y="639454"/>
                  </a:lnTo>
                  <a:lnTo>
                    <a:pt x="47060" y="650854"/>
                  </a:lnTo>
                  <a:lnTo>
                    <a:pt x="40205" y="653761"/>
                  </a:lnTo>
                  <a:lnTo>
                    <a:pt x="36416" y="662908"/>
                  </a:lnTo>
                  <a:lnTo>
                    <a:pt x="29356" y="665832"/>
                  </a:lnTo>
                  <a:lnTo>
                    <a:pt x="24649" y="677474"/>
                  </a:lnTo>
                  <a:lnTo>
                    <a:pt x="17301" y="680592"/>
                  </a:lnTo>
                  <a:lnTo>
                    <a:pt x="12738" y="691346"/>
                  </a:lnTo>
                  <a:lnTo>
                    <a:pt x="6656" y="693805"/>
                  </a:lnTo>
                  <a:lnTo>
                    <a:pt x="2094" y="705625"/>
                  </a:lnTo>
                  <a:lnTo>
                    <a:pt x="0" y="706556"/>
                  </a:lnTo>
                  <a:lnTo>
                    <a:pt x="0" y="646745"/>
                  </a:lnTo>
                  <a:lnTo>
                    <a:pt x="3524" y="645250"/>
                  </a:lnTo>
                  <a:lnTo>
                    <a:pt x="7986" y="634478"/>
                  </a:lnTo>
                  <a:lnTo>
                    <a:pt x="13406" y="632232"/>
                  </a:lnTo>
                  <a:lnTo>
                    <a:pt x="17936" y="621036"/>
                  </a:lnTo>
                  <a:lnTo>
                    <a:pt x="26677" y="617329"/>
                  </a:lnTo>
                  <a:lnTo>
                    <a:pt x="30541" y="608000"/>
                  </a:lnTo>
                  <a:lnTo>
                    <a:pt x="37881" y="604960"/>
                  </a:lnTo>
                  <a:lnTo>
                    <a:pt x="42308" y="594271"/>
                  </a:lnTo>
                  <a:lnTo>
                    <a:pt x="51499" y="590464"/>
                  </a:lnTo>
                  <a:lnTo>
                    <a:pt x="55056" y="581666"/>
                  </a:lnTo>
                  <a:lnTo>
                    <a:pt x="62362" y="578566"/>
                  </a:lnTo>
                  <a:lnTo>
                    <a:pt x="66824" y="567794"/>
                  </a:lnTo>
                  <a:lnTo>
                    <a:pt x="75218" y="564317"/>
                  </a:lnTo>
                  <a:lnTo>
                    <a:pt x="78735" y="556026"/>
                  </a:lnTo>
                  <a:lnTo>
                    <a:pt x="87534" y="552469"/>
                  </a:lnTo>
                  <a:lnTo>
                    <a:pt x="91340" y="543278"/>
                  </a:lnTo>
                  <a:lnTo>
                    <a:pt x="99062" y="540079"/>
                  </a:lnTo>
                  <a:lnTo>
                    <a:pt x="103108" y="529836"/>
                  </a:lnTo>
                  <a:lnTo>
                    <a:pt x="111121" y="526355"/>
                  </a:lnTo>
                  <a:lnTo>
                    <a:pt x="115019" y="516944"/>
                  </a:lnTo>
                  <a:lnTo>
                    <a:pt x="124279" y="513109"/>
                  </a:lnTo>
                  <a:lnTo>
                    <a:pt x="127624" y="505033"/>
                  </a:lnTo>
                  <a:lnTo>
                    <a:pt x="136163" y="501495"/>
                  </a:lnTo>
                  <a:lnTo>
                    <a:pt x="138043" y="497267"/>
                  </a:lnTo>
                  <a:lnTo>
                    <a:pt x="126939" y="501757"/>
                  </a:lnTo>
                  <a:lnTo>
                    <a:pt x="123693" y="509784"/>
                  </a:lnTo>
                  <a:lnTo>
                    <a:pt x="115330" y="513333"/>
                  </a:lnTo>
                  <a:lnTo>
                    <a:pt x="111782" y="521695"/>
                  </a:lnTo>
                  <a:lnTo>
                    <a:pt x="102345" y="525511"/>
                  </a:lnTo>
                  <a:lnTo>
                    <a:pt x="98890" y="533463"/>
                  </a:lnTo>
                  <a:lnTo>
                    <a:pt x="88959" y="537386"/>
                  </a:lnTo>
                  <a:lnTo>
                    <a:pt x="85448" y="546068"/>
                  </a:lnTo>
                  <a:lnTo>
                    <a:pt x="76580" y="549831"/>
                  </a:lnTo>
                  <a:lnTo>
                    <a:pt x="72700" y="559654"/>
                  </a:lnTo>
                  <a:lnTo>
                    <a:pt x="64439" y="563243"/>
                  </a:lnTo>
                  <a:lnTo>
                    <a:pt x="60932" y="571708"/>
                  </a:lnTo>
                  <a:lnTo>
                    <a:pt x="53044" y="574976"/>
                  </a:lnTo>
                  <a:lnTo>
                    <a:pt x="49021" y="584456"/>
                  </a:lnTo>
                  <a:lnTo>
                    <a:pt x="39735" y="588211"/>
                  </a:lnTo>
                  <a:lnTo>
                    <a:pt x="36416" y="596224"/>
                  </a:lnTo>
                  <a:lnTo>
                    <a:pt x="29356" y="599148"/>
                  </a:lnTo>
                  <a:lnTo>
                    <a:pt x="24648" y="610790"/>
                  </a:lnTo>
                  <a:lnTo>
                    <a:pt x="16286" y="614338"/>
                  </a:lnTo>
                  <a:lnTo>
                    <a:pt x="12738" y="622701"/>
                  </a:lnTo>
                  <a:lnTo>
                    <a:pt x="4427" y="626062"/>
                  </a:lnTo>
                  <a:lnTo>
                    <a:pt x="132" y="636430"/>
                  </a:lnTo>
                  <a:lnTo>
                    <a:pt x="0" y="636485"/>
                  </a:lnTo>
                  <a:lnTo>
                    <a:pt x="0" y="580061"/>
                  </a:lnTo>
                  <a:lnTo>
                    <a:pt x="3524" y="578566"/>
                  </a:lnTo>
                  <a:lnTo>
                    <a:pt x="7986" y="567794"/>
                  </a:lnTo>
                  <a:lnTo>
                    <a:pt x="16379" y="564317"/>
                  </a:lnTo>
                  <a:lnTo>
                    <a:pt x="19897" y="556026"/>
                  </a:lnTo>
                  <a:lnTo>
                    <a:pt x="28695" y="552469"/>
                  </a:lnTo>
                  <a:lnTo>
                    <a:pt x="32502" y="543278"/>
                  </a:lnTo>
                  <a:lnTo>
                    <a:pt x="40224" y="540079"/>
                  </a:lnTo>
                  <a:lnTo>
                    <a:pt x="44269" y="529836"/>
                  </a:lnTo>
                  <a:lnTo>
                    <a:pt x="53411" y="525865"/>
                  </a:lnTo>
                  <a:lnTo>
                    <a:pt x="57017" y="516944"/>
                  </a:lnTo>
                  <a:lnTo>
                    <a:pt x="65453" y="513365"/>
                  </a:lnTo>
                  <a:lnTo>
                    <a:pt x="69072" y="505033"/>
                  </a:lnTo>
                  <a:lnTo>
                    <a:pt x="79395" y="500956"/>
                  </a:lnTo>
                  <a:lnTo>
                    <a:pt x="82658" y="493265"/>
                  </a:lnTo>
                  <a:lnTo>
                    <a:pt x="91633" y="489635"/>
                  </a:lnTo>
                  <a:lnTo>
                    <a:pt x="95263" y="480661"/>
                  </a:lnTo>
                  <a:lnTo>
                    <a:pt x="106017" y="476097"/>
                  </a:lnTo>
                  <a:lnTo>
                    <a:pt x="109136" y="468750"/>
                  </a:lnTo>
                  <a:lnTo>
                    <a:pt x="118421" y="464995"/>
                  </a:lnTo>
                  <a:lnTo>
                    <a:pt x="119210" y="463089"/>
                  </a:lnTo>
                  <a:lnTo>
                    <a:pt x="107920" y="467766"/>
                  </a:lnTo>
                  <a:lnTo>
                    <a:pt x="105061" y="475175"/>
                  </a:lnTo>
                  <a:lnTo>
                    <a:pt x="95633" y="479365"/>
                  </a:lnTo>
                  <a:lnTo>
                    <a:pt x="93006" y="485412"/>
                  </a:lnTo>
                  <a:lnTo>
                    <a:pt x="82685" y="489488"/>
                  </a:lnTo>
                  <a:lnTo>
                    <a:pt x="79421" y="497180"/>
                  </a:lnTo>
                  <a:lnTo>
                    <a:pt x="70313" y="500863"/>
                  </a:lnTo>
                  <a:lnTo>
                    <a:pt x="66529" y="509784"/>
                  </a:lnTo>
                  <a:lnTo>
                    <a:pt x="56308" y="513920"/>
                  </a:lnTo>
                  <a:lnTo>
                    <a:pt x="53087" y="521695"/>
                  </a:lnTo>
                  <a:lnTo>
                    <a:pt x="43582" y="525633"/>
                  </a:lnTo>
                  <a:lnTo>
                    <a:pt x="40339" y="533463"/>
                  </a:lnTo>
                  <a:lnTo>
                    <a:pt x="32326" y="536782"/>
                  </a:lnTo>
                  <a:lnTo>
                    <a:pt x="28571" y="546068"/>
                  </a:lnTo>
                  <a:lnTo>
                    <a:pt x="20719" y="549400"/>
                  </a:lnTo>
                  <a:lnTo>
                    <a:pt x="16372" y="559654"/>
                  </a:lnTo>
                  <a:lnTo>
                    <a:pt x="5216" y="564170"/>
                  </a:lnTo>
                  <a:lnTo>
                    <a:pt x="2094" y="571708"/>
                  </a:lnTo>
                  <a:lnTo>
                    <a:pt x="0" y="572576"/>
                  </a:lnTo>
                  <a:lnTo>
                    <a:pt x="0" y="517291"/>
                  </a:lnTo>
                  <a:lnTo>
                    <a:pt x="140" y="516944"/>
                  </a:lnTo>
                  <a:lnTo>
                    <a:pt x="8432" y="513426"/>
                  </a:lnTo>
                  <a:lnTo>
                    <a:pt x="11908" y="505033"/>
                  </a:lnTo>
                  <a:lnTo>
                    <a:pt x="21413" y="501095"/>
                  </a:lnTo>
                  <a:lnTo>
                    <a:pt x="24657" y="493265"/>
                  </a:lnTo>
                  <a:lnTo>
                    <a:pt x="32796" y="489894"/>
                  </a:lnTo>
                  <a:lnTo>
                    <a:pt x="36712" y="480661"/>
                  </a:lnTo>
                  <a:lnTo>
                    <a:pt x="47011" y="476494"/>
                  </a:lnTo>
                  <a:lnTo>
                    <a:pt x="50297" y="468750"/>
                  </a:lnTo>
                  <a:lnTo>
                    <a:pt x="59734" y="464933"/>
                  </a:lnTo>
                  <a:lnTo>
                    <a:pt x="60571" y="463007"/>
                  </a:lnTo>
                  <a:lnTo>
                    <a:pt x="50167" y="467316"/>
                  </a:lnTo>
                  <a:lnTo>
                    <a:pt x="47060" y="475175"/>
                  </a:lnTo>
                  <a:lnTo>
                    <a:pt x="36862" y="479599"/>
                  </a:lnTo>
                  <a:lnTo>
                    <a:pt x="34454" y="485412"/>
                  </a:lnTo>
                  <a:lnTo>
                    <a:pt x="23766" y="489839"/>
                  </a:lnTo>
                  <a:lnTo>
                    <a:pt x="20726" y="497180"/>
                  </a:lnTo>
                  <a:lnTo>
                    <a:pt x="11535" y="500987"/>
                  </a:lnTo>
                  <a:lnTo>
                    <a:pt x="7978" y="509784"/>
                  </a:lnTo>
                  <a:lnTo>
                    <a:pt x="0" y="513169"/>
                  </a:lnTo>
                  <a:lnTo>
                    <a:pt x="0" y="465558"/>
                  </a:lnTo>
                  <a:lnTo>
                    <a:pt x="2984" y="464322"/>
                  </a:lnTo>
                  <a:lnTo>
                    <a:pt x="6024" y="456982"/>
                  </a:lnTo>
                  <a:lnTo>
                    <a:pt x="14445" y="453494"/>
                  </a:lnTo>
                  <a:lnTo>
                    <a:pt x="15155" y="451698"/>
                  </a:lnTo>
                  <a:lnTo>
                    <a:pt x="5018" y="455797"/>
                  </a:lnTo>
                  <a:lnTo>
                    <a:pt x="2094" y="462857"/>
                  </a:lnTo>
                  <a:lnTo>
                    <a:pt x="0" y="463725"/>
                  </a:lnTo>
                  <a:lnTo>
                    <a:pt x="0" y="738"/>
                  </a:lnTo>
                  <a:lnTo>
                    <a:pt x="7355" y="37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33" name="자유형 32"/>
            <p:cNvSpPr>
              <a:spLocks noChangeArrowheads="1"/>
            </p:cNvSpPr>
            <p:nvPr/>
          </p:nvSpPr>
          <p:spPr>
            <a:xfrm flipH="1">
              <a:off x="0" y="5791897"/>
              <a:ext cx="3273728" cy="1066103"/>
            </a:xfrm>
            <a:custGeom>
              <a:avLst/>
              <a:gdLst>
                <a:gd name="connsiteX0" fmla="*/ 2094327 w 3273728"/>
                <a:gd name="connsiteY0" fmla="*/ 485598 h 1066103"/>
                <a:gd name="connsiteX1" fmla="*/ 2092537 w 3273728"/>
                <a:gd name="connsiteY1" fmla="*/ 489920 h 1066103"/>
                <a:gd name="connsiteX2" fmla="*/ 2084461 w 3273728"/>
                <a:gd name="connsiteY2" fmla="*/ 493265 h 1066103"/>
                <a:gd name="connsiteX3" fmla="*/ 2081376 w 3273728"/>
                <a:gd name="connsiteY3" fmla="*/ 500712 h 1066103"/>
                <a:gd name="connsiteX4" fmla="*/ 2070436 w 3273728"/>
                <a:gd name="connsiteY4" fmla="*/ 504935 h 1066103"/>
                <a:gd name="connsiteX5" fmla="*/ 2072326 w 3273728"/>
                <a:gd name="connsiteY5" fmla="*/ 500578 h 1066103"/>
                <a:gd name="connsiteX6" fmla="*/ 2080530 w 3273728"/>
                <a:gd name="connsiteY6" fmla="*/ 497180 h 1066103"/>
                <a:gd name="connsiteX7" fmla="*/ 2083615 w 3273728"/>
                <a:gd name="connsiteY7" fmla="*/ 489732 h 1066103"/>
                <a:gd name="connsiteX8" fmla="*/ 1294012 w 3273728"/>
                <a:gd name="connsiteY8" fmla="*/ 475983 h 1066103"/>
                <a:gd name="connsiteX9" fmla="*/ 1293532 w 3273728"/>
                <a:gd name="connsiteY9" fmla="*/ 477143 h 1066103"/>
                <a:gd name="connsiteX10" fmla="*/ 1285241 w 3273728"/>
                <a:gd name="connsiteY10" fmla="*/ 480661 h 1066103"/>
                <a:gd name="connsiteX11" fmla="*/ 1281842 w 3273728"/>
                <a:gd name="connsiteY11" fmla="*/ 489065 h 1066103"/>
                <a:gd name="connsiteX12" fmla="*/ 1271079 w 3273728"/>
                <a:gd name="connsiteY12" fmla="*/ 493219 h 1066103"/>
                <a:gd name="connsiteX13" fmla="*/ 1272917 w 3273728"/>
                <a:gd name="connsiteY13" fmla="*/ 488889 h 1066103"/>
                <a:gd name="connsiteX14" fmla="*/ 1281310 w 3273728"/>
                <a:gd name="connsiteY14" fmla="*/ 485412 h 1066103"/>
                <a:gd name="connsiteX15" fmla="*/ 1283288 w 3273728"/>
                <a:gd name="connsiteY15" fmla="*/ 480636 h 1066103"/>
                <a:gd name="connsiteX16" fmla="*/ 945972 w 3273728"/>
                <a:gd name="connsiteY16" fmla="*/ 475946 h 1066103"/>
                <a:gd name="connsiteX17" fmla="*/ 945477 w 3273728"/>
                <a:gd name="connsiteY17" fmla="*/ 477112 h 1066103"/>
                <a:gd name="connsiteX18" fmla="*/ 937114 w 3273728"/>
                <a:gd name="connsiteY18" fmla="*/ 480661 h 1066103"/>
                <a:gd name="connsiteX19" fmla="*/ 933715 w 3273728"/>
                <a:gd name="connsiteY19" fmla="*/ 489066 h 1066103"/>
                <a:gd name="connsiteX20" fmla="*/ 923076 w 3273728"/>
                <a:gd name="connsiteY20" fmla="*/ 493172 h 1066103"/>
                <a:gd name="connsiteX21" fmla="*/ 924863 w 3273728"/>
                <a:gd name="connsiteY21" fmla="*/ 488859 h 1066103"/>
                <a:gd name="connsiteX22" fmla="*/ 933183 w 3273728"/>
                <a:gd name="connsiteY22" fmla="*/ 485412 h 1066103"/>
                <a:gd name="connsiteX23" fmla="*/ 935161 w 3273728"/>
                <a:gd name="connsiteY23" fmla="*/ 480636 h 1066103"/>
                <a:gd name="connsiteX24" fmla="*/ 1642317 w 3273728"/>
                <a:gd name="connsiteY24" fmla="*/ 475551 h 1066103"/>
                <a:gd name="connsiteX25" fmla="*/ 1641658 w 3273728"/>
                <a:gd name="connsiteY25" fmla="*/ 477143 h 1066103"/>
                <a:gd name="connsiteX26" fmla="*/ 1633367 w 3273728"/>
                <a:gd name="connsiteY26" fmla="*/ 480661 h 1066103"/>
                <a:gd name="connsiteX27" fmla="*/ 1629968 w 3273728"/>
                <a:gd name="connsiteY27" fmla="*/ 489066 h 1066103"/>
                <a:gd name="connsiteX28" fmla="*/ 1619206 w 3273728"/>
                <a:gd name="connsiteY28" fmla="*/ 493219 h 1066103"/>
                <a:gd name="connsiteX29" fmla="*/ 1621043 w 3273728"/>
                <a:gd name="connsiteY29" fmla="*/ 488889 h 1066103"/>
                <a:gd name="connsiteX30" fmla="*/ 1629437 w 3273728"/>
                <a:gd name="connsiteY30" fmla="*/ 485412 h 1066103"/>
                <a:gd name="connsiteX31" fmla="*/ 1631536 w 3273728"/>
                <a:gd name="connsiteY31" fmla="*/ 480344 h 1066103"/>
                <a:gd name="connsiteX32" fmla="*/ 1990444 w 3273728"/>
                <a:gd name="connsiteY32" fmla="*/ 475551 h 1066103"/>
                <a:gd name="connsiteX33" fmla="*/ 1989785 w 3273728"/>
                <a:gd name="connsiteY33" fmla="*/ 477143 h 1066103"/>
                <a:gd name="connsiteX34" fmla="*/ 1981494 w 3273728"/>
                <a:gd name="connsiteY34" fmla="*/ 480661 h 1066103"/>
                <a:gd name="connsiteX35" fmla="*/ 1978096 w 3273728"/>
                <a:gd name="connsiteY35" fmla="*/ 489065 h 1066103"/>
                <a:gd name="connsiteX36" fmla="*/ 1967333 w 3273728"/>
                <a:gd name="connsiteY36" fmla="*/ 493219 h 1066103"/>
                <a:gd name="connsiteX37" fmla="*/ 1969170 w 3273728"/>
                <a:gd name="connsiteY37" fmla="*/ 488889 h 1066103"/>
                <a:gd name="connsiteX38" fmla="*/ 1977563 w 3273728"/>
                <a:gd name="connsiteY38" fmla="*/ 485412 h 1066103"/>
                <a:gd name="connsiteX39" fmla="*/ 1979663 w 3273728"/>
                <a:gd name="connsiteY39" fmla="*/ 480344 h 1066103"/>
                <a:gd name="connsiteX40" fmla="*/ 1423851 w 3273728"/>
                <a:gd name="connsiteY40" fmla="*/ 463451 h 1066103"/>
                <a:gd name="connsiteX41" fmla="*/ 1423078 w 3273728"/>
                <a:gd name="connsiteY41" fmla="*/ 465273 h 1066103"/>
                <a:gd name="connsiteX42" fmla="*/ 1414685 w 3273728"/>
                <a:gd name="connsiteY42" fmla="*/ 468750 h 1066103"/>
                <a:gd name="connsiteX43" fmla="*/ 1411746 w 3273728"/>
                <a:gd name="connsiteY43" fmla="*/ 475845 h 1066103"/>
                <a:gd name="connsiteX44" fmla="*/ 1400791 w 3273728"/>
                <a:gd name="connsiteY44" fmla="*/ 480382 h 1066103"/>
                <a:gd name="connsiteX45" fmla="*/ 1401223 w 3273728"/>
                <a:gd name="connsiteY45" fmla="*/ 479411 h 1066103"/>
                <a:gd name="connsiteX46" fmla="*/ 1410754 w 3273728"/>
                <a:gd name="connsiteY46" fmla="*/ 475175 h 1066103"/>
                <a:gd name="connsiteX47" fmla="*/ 1413694 w 3273728"/>
                <a:gd name="connsiteY47" fmla="*/ 467559 h 1066103"/>
                <a:gd name="connsiteX48" fmla="*/ 2061457 w 3273728"/>
                <a:gd name="connsiteY48" fmla="*/ 463374 h 1066103"/>
                <a:gd name="connsiteX49" fmla="*/ 2060640 w 3273728"/>
                <a:gd name="connsiteY49" fmla="*/ 465212 h 1066103"/>
                <a:gd name="connsiteX50" fmla="*/ 2052100 w 3273728"/>
                <a:gd name="connsiteY50" fmla="*/ 468750 h 1066103"/>
                <a:gd name="connsiteX51" fmla="*/ 2048997 w 3273728"/>
                <a:gd name="connsiteY51" fmla="*/ 476242 h 1066103"/>
                <a:gd name="connsiteX52" fmla="*/ 2038366 w 3273728"/>
                <a:gd name="connsiteY52" fmla="*/ 480446 h 1066103"/>
                <a:gd name="connsiteX53" fmla="*/ 2038844 w 3273728"/>
                <a:gd name="connsiteY53" fmla="*/ 479319 h 1066103"/>
                <a:gd name="connsiteX54" fmla="*/ 2048169 w 3273728"/>
                <a:gd name="connsiteY54" fmla="*/ 475175 h 1066103"/>
                <a:gd name="connsiteX55" fmla="*/ 2051109 w 3273728"/>
                <a:gd name="connsiteY55" fmla="*/ 467559 h 1066103"/>
                <a:gd name="connsiteX56" fmla="*/ 554096 w 3273728"/>
                <a:gd name="connsiteY56" fmla="*/ 463089 h 1066103"/>
                <a:gd name="connsiteX57" fmla="*/ 553179 w 3273728"/>
                <a:gd name="connsiteY57" fmla="*/ 465303 h 1066103"/>
                <a:gd name="connsiteX58" fmla="*/ 544859 w 3273728"/>
                <a:gd name="connsiteY58" fmla="*/ 468750 h 1066103"/>
                <a:gd name="connsiteX59" fmla="*/ 542009 w 3273728"/>
                <a:gd name="connsiteY59" fmla="*/ 475629 h 1066103"/>
                <a:gd name="connsiteX60" fmla="*/ 530149 w 3273728"/>
                <a:gd name="connsiteY60" fmla="*/ 480661 h 1066103"/>
                <a:gd name="connsiteX61" fmla="*/ 526395 w 3273728"/>
                <a:gd name="connsiteY61" fmla="*/ 489946 h 1066103"/>
                <a:gd name="connsiteX62" fmla="*/ 518382 w 3273728"/>
                <a:gd name="connsiteY62" fmla="*/ 493265 h 1066103"/>
                <a:gd name="connsiteX63" fmla="*/ 515297 w 3273728"/>
                <a:gd name="connsiteY63" fmla="*/ 500712 h 1066103"/>
                <a:gd name="connsiteX64" fmla="*/ 504357 w 3273728"/>
                <a:gd name="connsiteY64" fmla="*/ 504935 h 1066103"/>
                <a:gd name="connsiteX65" fmla="*/ 506247 w 3273728"/>
                <a:gd name="connsiteY65" fmla="*/ 500578 h 1066103"/>
                <a:gd name="connsiteX66" fmla="*/ 514451 w 3273728"/>
                <a:gd name="connsiteY66" fmla="*/ 497180 h 1066103"/>
                <a:gd name="connsiteX67" fmla="*/ 517649 w 3273728"/>
                <a:gd name="connsiteY67" fmla="*/ 489458 h 1066103"/>
                <a:gd name="connsiteX68" fmla="*/ 527893 w 3273728"/>
                <a:gd name="connsiteY68" fmla="*/ 485412 h 1066103"/>
                <a:gd name="connsiteX69" fmla="*/ 530285 w 3273728"/>
                <a:gd name="connsiteY69" fmla="*/ 479905 h 1066103"/>
                <a:gd name="connsiteX70" fmla="*/ 540928 w 3273728"/>
                <a:gd name="connsiteY70" fmla="*/ 475175 h 1066103"/>
                <a:gd name="connsiteX71" fmla="*/ 543975 w 3273728"/>
                <a:gd name="connsiteY71" fmla="*/ 467282 h 1066103"/>
                <a:gd name="connsiteX72" fmla="*/ 902224 w 3273728"/>
                <a:gd name="connsiteY72" fmla="*/ 463089 h 1066103"/>
                <a:gd name="connsiteX73" fmla="*/ 901306 w 3273728"/>
                <a:gd name="connsiteY73" fmla="*/ 465303 h 1066103"/>
                <a:gd name="connsiteX74" fmla="*/ 892986 w 3273728"/>
                <a:gd name="connsiteY74" fmla="*/ 468750 h 1066103"/>
                <a:gd name="connsiteX75" fmla="*/ 890136 w 3273728"/>
                <a:gd name="connsiteY75" fmla="*/ 475628 h 1066103"/>
                <a:gd name="connsiteX76" fmla="*/ 878276 w 3273728"/>
                <a:gd name="connsiteY76" fmla="*/ 480661 h 1066103"/>
                <a:gd name="connsiteX77" fmla="*/ 874521 w 3273728"/>
                <a:gd name="connsiteY77" fmla="*/ 489946 h 1066103"/>
                <a:gd name="connsiteX78" fmla="*/ 866508 w 3273728"/>
                <a:gd name="connsiteY78" fmla="*/ 493265 h 1066103"/>
                <a:gd name="connsiteX79" fmla="*/ 863423 w 3273728"/>
                <a:gd name="connsiteY79" fmla="*/ 500712 h 1066103"/>
                <a:gd name="connsiteX80" fmla="*/ 852483 w 3273728"/>
                <a:gd name="connsiteY80" fmla="*/ 504935 h 1066103"/>
                <a:gd name="connsiteX81" fmla="*/ 854373 w 3273728"/>
                <a:gd name="connsiteY81" fmla="*/ 500578 h 1066103"/>
                <a:gd name="connsiteX82" fmla="*/ 862577 w 3273728"/>
                <a:gd name="connsiteY82" fmla="*/ 497180 h 1066103"/>
                <a:gd name="connsiteX83" fmla="*/ 865776 w 3273728"/>
                <a:gd name="connsiteY83" fmla="*/ 489458 h 1066103"/>
                <a:gd name="connsiteX84" fmla="*/ 876020 w 3273728"/>
                <a:gd name="connsiteY84" fmla="*/ 485412 h 1066103"/>
                <a:gd name="connsiteX85" fmla="*/ 878412 w 3273728"/>
                <a:gd name="connsiteY85" fmla="*/ 479905 h 1066103"/>
                <a:gd name="connsiteX86" fmla="*/ 889054 w 3273728"/>
                <a:gd name="connsiteY86" fmla="*/ 475175 h 1066103"/>
                <a:gd name="connsiteX87" fmla="*/ 892101 w 3273728"/>
                <a:gd name="connsiteY87" fmla="*/ 467282 h 1066103"/>
                <a:gd name="connsiteX88" fmla="*/ 1772049 w 3273728"/>
                <a:gd name="connsiteY88" fmla="*/ 463089 h 1066103"/>
                <a:gd name="connsiteX89" fmla="*/ 1771133 w 3273728"/>
                <a:gd name="connsiteY89" fmla="*/ 465303 h 1066103"/>
                <a:gd name="connsiteX90" fmla="*/ 1762811 w 3273728"/>
                <a:gd name="connsiteY90" fmla="*/ 468750 h 1066103"/>
                <a:gd name="connsiteX91" fmla="*/ 1759872 w 3273728"/>
                <a:gd name="connsiteY91" fmla="*/ 475845 h 1066103"/>
                <a:gd name="connsiteX92" fmla="*/ 1748917 w 3273728"/>
                <a:gd name="connsiteY92" fmla="*/ 480383 h 1066103"/>
                <a:gd name="connsiteX93" fmla="*/ 1749349 w 3273728"/>
                <a:gd name="connsiteY93" fmla="*/ 479411 h 1066103"/>
                <a:gd name="connsiteX94" fmla="*/ 1758881 w 3273728"/>
                <a:gd name="connsiteY94" fmla="*/ 475175 h 1066103"/>
                <a:gd name="connsiteX95" fmla="*/ 1761927 w 3273728"/>
                <a:gd name="connsiteY95" fmla="*/ 467282 h 1066103"/>
                <a:gd name="connsiteX96" fmla="*/ 2120176 w 3273728"/>
                <a:gd name="connsiteY96" fmla="*/ 463089 h 1066103"/>
                <a:gd name="connsiteX97" fmla="*/ 2119260 w 3273728"/>
                <a:gd name="connsiteY97" fmla="*/ 465303 h 1066103"/>
                <a:gd name="connsiteX98" fmla="*/ 2110938 w 3273728"/>
                <a:gd name="connsiteY98" fmla="*/ 468750 h 1066103"/>
                <a:gd name="connsiteX99" fmla="*/ 2108000 w 3273728"/>
                <a:gd name="connsiteY99" fmla="*/ 475845 h 1066103"/>
                <a:gd name="connsiteX100" fmla="*/ 2097045 w 3273728"/>
                <a:gd name="connsiteY100" fmla="*/ 480382 h 1066103"/>
                <a:gd name="connsiteX101" fmla="*/ 2097477 w 3273728"/>
                <a:gd name="connsiteY101" fmla="*/ 479411 h 1066103"/>
                <a:gd name="connsiteX102" fmla="*/ 2107008 w 3273728"/>
                <a:gd name="connsiteY102" fmla="*/ 475175 h 1066103"/>
                <a:gd name="connsiteX103" fmla="*/ 2110054 w 3273728"/>
                <a:gd name="connsiteY103" fmla="*/ 467282 h 1066103"/>
                <a:gd name="connsiteX104" fmla="*/ 495458 w 3273728"/>
                <a:gd name="connsiteY104" fmla="*/ 463007 h 1066103"/>
                <a:gd name="connsiteX105" fmla="*/ 494486 w 3273728"/>
                <a:gd name="connsiteY105" fmla="*/ 465243 h 1066103"/>
                <a:gd name="connsiteX106" fmla="*/ 486020 w 3273728"/>
                <a:gd name="connsiteY106" fmla="*/ 468750 h 1066103"/>
                <a:gd name="connsiteX107" fmla="*/ 482916 w 3273728"/>
                <a:gd name="connsiteY107" fmla="*/ 476243 h 1066103"/>
                <a:gd name="connsiteX108" fmla="*/ 472286 w 3273728"/>
                <a:gd name="connsiteY108" fmla="*/ 480446 h 1066103"/>
                <a:gd name="connsiteX109" fmla="*/ 472763 w 3273728"/>
                <a:gd name="connsiteY109" fmla="*/ 479320 h 1066103"/>
                <a:gd name="connsiteX110" fmla="*/ 482090 w 3273728"/>
                <a:gd name="connsiteY110" fmla="*/ 475175 h 1066103"/>
                <a:gd name="connsiteX111" fmla="*/ 485136 w 3273728"/>
                <a:gd name="connsiteY111" fmla="*/ 467282 h 1066103"/>
                <a:gd name="connsiteX112" fmla="*/ 843585 w 3273728"/>
                <a:gd name="connsiteY112" fmla="*/ 463007 h 1066103"/>
                <a:gd name="connsiteX113" fmla="*/ 842613 w 3273728"/>
                <a:gd name="connsiteY113" fmla="*/ 465243 h 1066103"/>
                <a:gd name="connsiteX114" fmla="*/ 834147 w 3273728"/>
                <a:gd name="connsiteY114" fmla="*/ 468750 h 1066103"/>
                <a:gd name="connsiteX115" fmla="*/ 831044 w 3273728"/>
                <a:gd name="connsiteY115" fmla="*/ 476242 h 1066103"/>
                <a:gd name="connsiteX116" fmla="*/ 820413 w 3273728"/>
                <a:gd name="connsiteY116" fmla="*/ 480446 h 1066103"/>
                <a:gd name="connsiteX117" fmla="*/ 820890 w 3273728"/>
                <a:gd name="connsiteY117" fmla="*/ 479319 h 1066103"/>
                <a:gd name="connsiteX118" fmla="*/ 830216 w 3273728"/>
                <a:gd name="connsiteY118" fmla="*/ 475175 h 1066103"/>
                <a:gd name="connsiteX119" fmla="*/ 833262 w 3273728"/>
                <a:gd name="connsiteY119" fmla="*/ 467282 h 1066103"/>
                <a:gd name="connsiteX120" fmla="*/ 1494386 w 3273728"/>
                <a:gd name="connsiteY120" fmla="*/ 451787 h 1066103"/>
                <a:gd name="connsiteX121" fmla="*/ 1493711 w 3273728"/>
                <a:gd name="connsiteY121" fmla="*/ 453494 h 1066103"/>
                <a:gd name="connsiteX122" fmla="*/ 1485291 w 3273728"/>
                <a:gd name="connsiteY122" fmla="*/ 456982 h 1066103"/>
                <a:gd name="connsiteX123" fmla="*/ 1482251 w 3273728"/>
                <a:gd name="connsiteY123" fmla="*/ 464322 h 1066103"/>
                <a:gd name="connsiteX124" fmla="*/ 1472169 w 3273728"/>
                <a:gd name="connsiteY124" fmla="*/ 468498 h 1066103"/>
                <a:gd name="connsiteX125" fmla="*/ 1473012 w 3273728"/>
                <a:gd name="connsiteY125" fmla="*/ 466315 h 1066103"/>
                <a:gd name="connsiteX126" fmla="*/ 1481360 w 3273728"/>
                <a:gd name="connsiteY126" fmla="*/ 462857 h 1066103"/>
                <a:gd name="connsiteX127" fmla="*/ 1484198 w 3273728"/>
                <a:gd name="connsiteY127" fmla="*/ 456007 h 1066103"/>
                <a:gd name="connsiteX128" fmla="*/ 624503 w 3273728"/>
                <a:gd name="connsiteY128" fmla="*/ 451735 h 1066103"/>
                <a:gd name="connsiteX129" fmla="*/ 623813 w 3273728"/>
                <a:gd name="connsiteY129" fmla="*/ 453524 h 1066103"/>
                <a:gd name="connsiteX130" fmla="*/ 615465 w 3273728"/>
                <a:gd name="connsiteY130" fmla="*/ 456982 h 1066103"/>
                <a:gd name="connsiteX131" fmla="*/ 612540 w 3273728"/>
                <a:gd name="connsiteY131" fmla="*/ 464042 h 1066103"/>
                <a:gd name="connsiteX132" fmla="*/ 602403 w 3273728"/>
                <a:gd name="connsiteY132" fmla="*/ 468141 h 1066103"/>
                <a:gd name="connsiteX133" fmla="*/ 603114 w 3273728"/>
                <a:gd name="connsiteY133" fmla="*/ 466345 h 1066103"/>
                <a:gd name="connsiteX134" fmla="*/ 611534 w 3273728"/>
                <a:gd name="connsiteY134" fmla="*/ 462857 h 1066103"/>
                <a:gd name="connsiteX135" fmla="*/ 614458 w 3273728"/>
                <a:gd name="connsiteY135" fmla="*/ 455797 h 1066103"/>
                <a:gd name="connsiteX136" fmla="*/ 1901294 w 3273728"/>
                <a:gd name="connsiteY136" fmla="*/ 451735 h 1066103"/>
                <a:gd name="connsiteX137" fmla="*/ 1900831 w 3273728"/>
                <a:gd name="connsiteY137" fmla="*/ 452934 h 1066103"/>
                <a:gd name="connsiteX138" fmla="*/ 1890793 w 3273728"/>
                <a:gd name="connsiteY138" fmla="*/ 456899 h 1066103"/>
                <a:gd name="connsiteX139" fmla="*/ 1891249 w 3273728"/>
                <a:gd name="connsiteY139" fmla="*/ 455797 h 1066103"/>
                <a:gd name="connsiteX140" fmla="*/ 1205132 w 3273728"/>
                <a:gd name="connsiteY140" fmla="*/ 451698 h 1066103"/>
                <a:gd name="connsiteX141" fmla="*/ 1204656 w 3273728"/>
                <a:gd name="connsiteY141" fmla="*/ 452903 h 1066103"/>
                <a:gd name="connsiteX142" fmla="*/ 1194540 w 3273728"/>
                <a:gd name="connsiteY142" fmla="*/ 456899 h 1066103"/>
                <a:gd name="connsiteX143" fmla="*/ 1194996 w 3273728"/>
                <a:gd name="connsiteY143" fmla="*/ 455797 h 1066103"/>
                <a:gd name="connsiteX144" fmla="*/ 1553259 w 3273728"/>
                <a:gd name="connsiteY144" fmla="*/ 451698 h 1066103"/>
                <a:gd name="connsiteX145" fmla="*/ 1552783 w 3273728"/>
                <a:gd name="connsiteY145" fmla="*/ 452903 h 1066103"/>
                <a:gd name="connsiteX146" fmla="*/ 1542667 w 3273728"/>
                <a:gd name="connsiteY146" fmla="*/ 456899 h 1066103"/>
                <a:gd name="connsiteX147" fmla="*/ 1543123 w 3273728"/>
                <a:gd name="connsiteY147" fmla="*/ 455797 h 1066103"/>
                <a:gd name="connsiteX148" fmla="*/ 1842548 w 3273728"/>
                <a:gd name="connsiteY148" fmla="*/ 451698 h 1066103"/>
                <a:gd name="connsiteX149" fmla="*/ 1841838 w 3273728"/>
                <a:gd name="connsiteY149" fmla="*/ 453494 h 1066103"/>
                <a:gd name="connsiteX150" fmla="*/ 1833417 w 3273728"/>
                <a:gd name="connsiteY150" fmla="*/ 456982 h 1066103"/>
                <a:gd name="connsiteX151" fmla="*/ 1830377 w 3273728"/>
                <a:gd name="connsiteY151" fmla="*/ 464322 h 1066103"/>
                <a:gd name="connsiteX152" fmla="*/ 1820296 w 3273728"/>
                <a:gd name="connsiteY152" fmla="*/ 468498 h 1066103"/>
                <a:gd name="connsiteX153" fmla="*/ 1821139 w 3273728"/>
                <a:gd name="connsiteY153" fmla="*/ 466315 h 1066103"/>
                <a:gd name="connsiteX154" fmla="*/ 1829487 w 3273728"/>
                <a:gd name="connsiteY154" fmla="*/ 462857 h 1066103"/>
                <a:gd name="connsiteX155" fmla="*/ 1832411 w 3273728"/>
                <a:gd name="connsiteY155" fmla="*/ 455797 h 1066103"/>
                <a:gd name="connsiteX156" fmla="*/ 2190675 w 3273728"/>
                <a:gd name="connsiteY156" fmla="*/ 451698 h 1066103"/>
                <a:gd name="connsiteX157" fmla="*/ 2189964 w 3273728"/>
                <a:gd name="connsiteY157" fmla="*/ 453494 h 1066103"/>
                <a:gd name="connsiteX158" fmla="*/ 2181544 w 3273728"/>
                <a:gd name="connsiteY158" fmla="*/ 456982 h 1066103"/>
                <a:gd name="connsiteX159" fmla="*/ 2178620 w 3273728"/>
                <a:gd name="connsiteY159" fmla="*/ 464042 h 1066103"/>
                <a:gd name="connsiteX160" fmla="*/ 2168575 w 3273728"/>
                <a:gd name="connsiteY160" fmla="*/ 468104 h 1066103"/>
                <a:gd name="connsiteX161" fmla="*/ 2169266 w 3273728"/>
                <a:gd name="connsiteY161" fmla="*/ 466315 h 1066103"/>
                <a:gd name="connsiteX162" fmla="*/ 2177614 w 3273728"/>
                <a:gd name="connsiteY162" fmla="*/ 462857 h 1066103"/>
                <a:gd name="connsiteX163" fmla="*/ 2180538 w 3273728"/>
                <a:gd name="connsiteY163" fmla="*/ 455797 h 1066103"/>
                <a:gd name="connsiteX164" fmla="*/ 509921 w 3273728"/>
                <a:gd name="connsiteY164" fmla="*/ 451341 h 1066103"/>
                <a:gd name="connsiteX165" fmla="*/ 509482 w 3273728"/>
                <a:gd name="connsiteY165" fmla="*/ 452477 h 1066103"/>
                <a:gd name="connsiteX166" fmla="*/ 498287 w 3273728"/>
                <a:gd name="connsiteY166" fmla="*/ 456899 h 1066103"/>
                <a:gd name="connsiteX167" fmla="*/ 498656 w 3273728"/>
                <a:gd name="connsiteY167" fmla="*/ 456007 h 1066103"/>
                <a:gd name="connsiteX168" fmla="*/ 683493 w 3273728"/>
                <a:gd name="connsiteY168" fmla="*/ 451341 h 1066103"/>
                <a:gd name="connsiteX169" fmla="*/ 682879 w 3273728"/>
                <a:gd name="connsiteY169" fmla="*/ 452934 h 1066103"/>
                <a:gd name="connsiteX170" fmla="*/ 672841 w 3273728"/>
                <a:gd name="connsiteY170" fmla="*/ 456899 h 1066103"/>
                <a:gd name="connsiteX171" fmla="*/ 673413 w 3273728"/>
                <a:gd name="connsiteY171" fmla="*/ 455517 h 1066103"/>
                <a:gd name="connsiteX172" fmla="*/ 799208 w 3273728"/>
                <a:gd name="connsiteY172" fmla="*/ 451341 h 1066103"/>
                <a:gd name="connsiteX173" fmla="*/ 798483 w 3273728"/>
                <a:gd name="connsiteY173" fmla="*/ 453221 h 1066103"/>
                <a:gd name="connsiteX174" fmla="*/ 789181 w 3273728"/>
                <a:gd name="connsiteY174" fmla="*/ 456982 h 1066103"/>
                <a:gd name="connsiteX175" fmla="*/ 786081 w 3273728"/>
                <a:gd name="connsiteY175" fmla="*/ 464287 h 1066103"/>
                <a:gd name="connsiteX176" fmla="*/ 775916 w 3273728"/>
                <a:gd name="connsiteY176" fmla="*/ 468498 h 1066103"/>
                <a:gd name="connsiteX177" fmla="*/ 776641 w 3273728"/>
                <a:gd name="connsiteY177" fmla="*/ 466619 h 1066103"/>
                <a:gd name="connsiteX178" fmla="*/ 785944 w 3273728"/>
                <a:gd name="connsiteY178" fmla="*/ 462857 h 1066103"/>
                <a:gd name="connsiteX179" fmla="*/ 789045 w 3273728"/>
                <a:gd name="connsiteY179" fmla="*/ 455551 h 1066103"/>
                <a:gd name="connsiteX180" fmla="*/ 858047 w 3273728"/>
                <a:gd name="connsiteY180" fmla="*/ 451341 h 1066103"/>
                <a:gd name="connsiteX181" fmla="*/ 857608 w 3273728"/>
                <a:gd name="connsiteY181" fmla="*/ 452477 h 1066103"/>
                <a:gd name="connsiteX182" fmla="*/ 846415 w 3273728"/>
                <a:gd name="connsiteY182" fmla="*/ 456898 h 1066103"/>
                <a:gd name="connsiteX183" fmla="*/ 846783 w 3273728"/>
                <a:gd name="connsiteY183" fmla="*/ 456007 h 1066103"/>
                <a:gd name="connsiteX184" fmla="*/ 972782 w 3273728"/>
                <a:gd name="connsiteY184" fmla="*/ 451341 h 1066103"/>
                <a:gd name="connsiteX185" fmla="*/ 971939 w 3273728"/>
                <a:gd name="connsiteY185" fmla="*/ 453524 h 1066103"/>
                <a:gd name="connsiteX186" fmla="*/ 963592 w 3273728"/>
                <a:gd name="connsiteY186" fmla="*/ 456982 h 1066103"/>
                <a:gd name="connsiteX187" fmla="*/ 960667 w 3273728"/>
                <a:gd name="connsiteY187" fmla="*/ 464042 h 1066103"/>
                <a:gd name="connsiteX188" fmla="*/ 950531 w 3273728"/>
                <a:gd name="connsiteY188" fmla="*/ 468140 h 1066103"/>
                <a:gd name="connsiteX189" fmla="*/ 951241 w 3273728"/>
                <a:gd name="connsiteY189" fmla="*/ 466345 h 1066103"/>
                <a:gd name="connsiteX190" fmla="*/ 959661 w 3273728"/>
                <a:gd name="connsiteY190" fmla="*/ 462857 h 1066103"/>
                <a:gd name="connsiteX191" fmla="*/ 962701 w 3273728"/>
                <a:gd name="connsiteY191" fmla="*/ 455517 h 1066103"/>
                <a:gd name="connsiteX192" fmla="*/ 1031620 w 3273728"/>
                <a:gd name="connsiteY192" fmla="*/ 451341 h 1066103"/>
                <a:gd name="connsiteX193" fmla="*/ 1031006 w 3273728"/>
                <a:gd name="connsiteY193" fmla="*/ 452934 h 1066103"/>
                <a:gd name="connsiteX194" fmla="*/ 1020968 w 3273728"/>
                <a:gd name="connsiteY194" fmla="*/ 456899 h 1066103"/>
                <a:gd name="connsiteX195" fmla="*/ 1021540 w 3273728"/>
                <a:gd name="connsiteY195" fmla="*/ 455517 h 1066103"/>
                <a:gd name="connsiteX196" fmla="*/ 1147336 w 3273728"/>
                <a:gd name="connsiteY196" fmla="*/ 451341 h 1066103"/>
                <a:gd name="connsiteX197" fmla="*/ 1146680 w 3273728"/>
                <a:gd name="connsiteY197" fmla="*/ 453040 h 1066103"/>
                <a:gd name="connsiteX198" fmla="*/ 1137164 w 3273728"/>
                <a:gd name="connsiteY198" fmla="*/ 456982 h 1066103"/>
                <a:gd name="connsiteX199" fmla="*/ 1134124 w 3273728"/>
                <a:gd name="connsiteY199" fmla="*/ 464322 h 1066103"/>
                <a:gd name="connsiteX200" fmla="*/ 1124043 w 3273728"/>
                <a:gd name="connsiteY200" fmla="*/ 468498 h 1066103"/>
                <a:gd name="connsiteX201" fmla="*/ 1124886 w 3273728"/>
                <a:gd name="connsiteY201" fmla="*/ 466315 h 1066103"/>
                <a:gd name="connsiteX202" fmla="*/ 1133234 w 3273728"/>
                <a:gd name="connsiteY202" fmla="*/ 462857 h 1066103"/>
                <a:gd name="connsiteX203" fmla="*/ 1136071 w 3273728"/>
                <a:gd name="connsiteY203" fmla="*/ 456007 h 1066103"/>
                <a:gd name="connsiteX204" fmla="*/ 1320908 w 3273728"/>
                <a:gd name="connsiteY204" fmla="*/ 451341 h 1066103"/>
                <a:gd name="connsiteX205" fmla="*/ 1320066 w 3273728"/>
                <a:gd name="connsiteY205" fmla="*/ 453524 h 1066103"/>
                <a:gd name="connsiteX206" fmla="*/ 1311718 w 3273728"/>
                <a:gd name="connsiteY206" fmla="*/ 456982 h 1066103"/>
                <a:gd name="connsiteX207" fmla="*/ 1308880 w 3273728"/>
                <a:gd name="connsiteY207" fmla="*/ 463832 h 1066103"/>
                <a:gd name="connsiteX208" fmla="*/ 1298692 w 3273728"/>
                <a:gd name="connsiteY208" fmla="*/ 468052 h 1066103"/>
                <a:gd name="connsiteX209" fmla="*/ 1299367 w 3273728"/>
                <a:gd name="connsiteY209" fmla="*/ 466345 h 1066103"/>
                <a:gd name="connsiteX210" fmla="*/ 1307787 w 3273728"/>
                <a:gd name="connsiteY210" fmla="*/ 462857 h 1066103"/>
                <a:gd name="connsiteX211" fmla="*/ 1310828 w 3273728"/>
                <a:gd name="connsiteY211" fmla="*/ 455517 h 1066103"/>
                <a:gd name="connsiteX212" fmla="*/ 1379747 w 3273728"/>
                <a:gd name="connsiteY212" fmla="*/ 451341 h 1066103"/>
                <a:gd name="connsiteX213" fmla="*/ 1379236 w 3273728"/>
                <a:gd name="connsiteY213" fmla="*/ 452662 h 1066103"/>
                <a:gd name="connsiteX214" fmla="*/ 1369157 w 3273728"/>
                <a:gd name="connsiteY214" fmla="*/ 456553 h 1066103"/>
                <a:gd name="connsiteX215" fmla="*/ 1369582 w 3273728"/>
                <a:gd name="connsiteY215" fmla="*/ 455551 h 1066103"/>
                <a:gd name="connsiteX216" fmla="*/ 1669035 w 3273728"/>
                <a:gd name="connsiteY216" fmla="*/ 451341 h 1066103"/>
                <a:gd name="connsiteX217" fmla="*/ 1668193 w 3273728"/>
                <a:gd name="connsiteY217" fmla="*/ 453524 h 1066103"/>
                <a:gd name="connsiteX218" fmla="*/ 1659845 w 3273728"/>
                <a:gd name="connsiteY218" fmla="*/ 456982 h 1066103"/>
                <a:gd name="connsiteX219" fmla="*/ 1657007 w 3273728"/>
                <a:gd name="connsiteY219" fmla="*/ 463832 h 1066103"/>
                <a:gd name="connsiteX220" fmla="*/ 1645743 w 3273728"/>
                <a:gd name="connsiteY220" fmla="*/ 468498 h 1066103"/>
                <a:gd name="connsiteX221" fmla="*/ 1646399 w 3273728"/>
                <a:gd name="connsiteY221" fmla="*/ 466799 h 1066103"/>
                <a:gd name="connsiteX222" fmla="*/ 1655914 w 3273728"/>
                <a:gd name="connsiteY222" fmla="*/ 462857 h 1066103"/>
                <a:gd name="connsiteX223" fmla="*/ 1658954 w 3273728"/>
                <a:gd name="connsiteY223" fmla="*/ 455517 h 1066103"/>
                <a:gd name="connsiteX224" fmla="*/ 1727873 w 3273728"/>
                <a:gd name="connsiteY224" fmla="*/ 451341 h 1066103"/>
                <a:gd name="connsiteX225" fmla="*/ 1727363 w 3273728"/>
                <a:gd name="connsiteY225" fmla="*/ 452662 h 1066103"/>
                <a:gd name="connsiteX226" fmla="*/ 1717284 w 3273728"/>
                <a:gd name="connsiteY226" fmla="*/ 456553 h 1066103"/>
                <a:gd name="connsiteX227" fmla="*/ 1717708 w 3273728"/>
                <a:gd name="connsiteY227" fmla="*/ 455552 h 1066103"/>
                <a:gd name="connsiteX228" fmla="*/ 2017161 w 3273728"/>
                <a:gd name="connsiteY228" fmla="*/ 451341 h 1066103"/>
                <a:gd name="connsiteX229" fmla="*/ 2016436 w 3273728"/>
                <a:gd name="connsiteY229" fmla="*/ 453221 h 1066103"/>
                <a:gd name="connsiteX230" fmla="*/ 2007135 w 3273728"/>
                <a:gd name="connsiteY230" fmla="*/ 456982 h 1066103"/>
                <a:gd name="connsiteX231" fmla="*/ 2004035 w 3273728"/>
                <a:gd name="connsiteY231" fmla="*/ 464287 h 1066103"/>
                <a:gd name="connsiteX232" fmla="*/ 1993869 w 3273728"/>
                <a:gd name="connsiteY232" fmla="*/ 468498 h 1066103"/>
                <a:gd name="connsiteX233" fmla="*/ 1994594 w 3273728"/>
                <a:gd name="connsiteY233" fmla="*/ 466619 h 1066103"/>
                <a:gd name="connsiteX234" fmla="*/ 2003897 w 3273728"/>
                <a:gd name="connsiteY234" fmla="*/ 462857 h 1066103"/>
                <a:gd name="connsiteX235" fmla="*/ 2006997 w 3273728"/>
                <a:gd name="connsiteY235" fmla="*/ 455551 h 1066103"/>
                <a:gd name="connsiteX236" fmla="*/ 2076000 w 3273728"/>
                <a:gd name="connsiteY236" fmla="*/ 451341 h 1066103"/>
                <a:gd name="connsiteX237" fmla="*/ 2075490 w 3273728"/>
                <a:gd name="connsiteY237" fmla="*/ 452662 h 1066103"/>
                <a:gd name="connsiteX238" fmla="*/ 2065411 w 3273728"/>
                <a:gd name="connsiteY238" fmla="*/ 456553 h 1066103"/>
                <a:gd name="connsiteX239" fmla="*/ 2065836 w 3273728"/>
                <a:gd name="connsiteY239" fmla="*/ 455551 h 1066103"/>
                <a:gd name="connsiteX240" fmla="*/ 2249573 w 3273728"/>
                <a:gd name="connsiteY240" fmla="*/ 451341 h 1066103"/>
                <a:gd name="connsiteX241" fmla="*/ 2248958 w 3273728"/>
                <a:gd name="connsiteY241" fmla="*/ 452934 h 1066103"/>
                <a:gd name="connsiteX242" fmla="*/ 2238920 w 3273728"/>
                <a:gd name="connsiteY242" fmla="*/ 456899 h 1066103"/>
                <a:gd name="connsiteX243" fmla="*/ 2239492 w 3273728"/>
                <a:gd name="connsiteY243" fmla="*/ 455517 h 1066103"/>
                <a:gd name="connsiteX244" fmla="*/ 1335585 w 3273728"/>
                <a:gd name="connsiteY244" fmla="*/ 438607 h 1066103"/>
                <a:gd name="connsiteX245" fmla="*/ 1335230 w 3273728"/>
                <a:gd name="connsiteY245" fmla="*/ 439443 h 1066103"/>
                <a:gd name="connsiteX246" fmla="*/ 1324334 w 3273728"/>
                <a:gd name="connsiteY246" fmla="*/ 444286 h 1066103"/>
                <a:gd name="connsiteX247" fmla="*/ 1324844 w 3273728"/>
                <a:gd name="connsiteY247" fmla="*/ 443057 h 1066103"/>
                <a:gd name="connsiteX248" fmla="*/ 1683744 w 3273728"/>
                <a:gd name="connsiteY248" fmla="*/ 438530 h 1066103"/>
                <a:gd name="connsiteX249" fmla="*/ 1683356 w 3273728"/>
                <a:gd name="connsiteY249" fmla="*/ 439443 h 1066103"/>
                <a:gd name="connsiteX250" fmla="*/ 1672461 w 3273728"/>
                <a:gd name="connsiteY250" fmla="*/ 444286 h 1066103"/>
                <a:gd name="connsiteX251" fmla="*/ 1673055 w 3273728"/>
                <a:gd name="connsiteY251" fmla="*/ 442851 h 1066103"/>
                <a:gd name="connsiteX252" fmla="*/ 1973032 w 3273728"/>
                <a:gd name="connsiteY252" fmla="*/ 438530 h 1066103"/>
                <a:gd name="connsiteX253" fmla="*/ 1972189 w 3273728"/>
                <a:gd name="connsiteY253" fmla="*/ 440518 h 1066103"/>
                <a:gd name="connsiteX254" fmla="*/ 1962862 w 3273728"/>
                <a:gd name="connsiteY254" fmla="*/ 444664 h 1066103"/>
                <a:gd name="connsiteX255" fmla="*/ 1959815 w 3273728"/>
                <a:gd name="connsiteY255" fmla="*/ 452557 h 1066103"/>
                <a:gd name="connsiteX256" fmla="*/ 1949694 w 3273728"/>
                <a:gd name="connsiteY256" fmla="*/ 456750 h 1066103"/>
                <a:gd name="connsiteX257" fmla="*/ 1950610 w 3273728"/>
                <a:gd name="connsiteY257" fmla="*/ 454536 h 1066103"/>
                <a:gd name="connsiteX258" fmla="*/ 1958931 w 3273728"/>
                <a:gd name="connsiteY258" fmla="*/ 451089 h 1066103"/>
                <a:gd name="connsiteX259" fmla="*/ 1962343 w 3273728"/>
                <a:gd name="connsiteY259" fmla="*/ 442851 h 1066103"/>
                <a:gd name="connsiteX260" fmla="*/ 2031871 w 3273728"/>
                <a:gd name="connsiteY260" fmla="*/ 438530 h 1066103"/>
                <a:gd name="connsiteX261" fmla="*/ 2031483 w 3273728"/>
                <a:gd name="connsiteY261" fmla="*/ 439443 h 1066103"/>
                <a:gd name="connsiteX262" fmla="*/ 2020587 w 3273728"/>
                <a:gd name="connsiteY262" fmla="*/ 444286 h 1066103"/>
                <a:gd name="connsiteX263" fmla="*/ 2021182 w 3273728"/>
                <a:gd name="connsiteY263" fmla="*/ 442851 h 1066103"/>
                <a:gd name="connsiteX264" fmla="*/ 755080 w 3273728"/>
                <a:gd name="connsiteY264" fmla="*/ 438529 h 1066103"/>
                <a:gd name="connsiteX265" fmla="*/ 754236 w 3273728"/>
                <a:gd name="connsiteY265" fmla="*/ 440518 h 1066103"/>
                <a:gd name="connsiteX266" fmla="*/ 744909 w 3273728"/>
                <a:gd name="connsiteY266" fmla="*/ 444664 h 1066103"/>
                <a:gd name="connsiteX267" fmla="*/ 741969 w 3273728"/>
                <a:gd name="connsiteY267" fmla="*/ 452281 h 1066103"/>
                <a:gd name="connsiteX268" fmla="*/ 731813 w 3273728"/>
                <a:gd name="connsiteY268" fmla="*/ 456388 h 1066103"/>
                <a:gd name="connsiteX269" fmla="*/ 732586 w 3273728"/>
                <a:gd name="connsiteY269" fmla="*/ 454566 h 1066103"/>
                <a:gd name="connsiteX270" fmla="*/ 740978 w 3273728"/>
                <a:gd name="connsiteY270" fmla="*/ 451089 h 1066103"/>
                <a:gd name="connsiteX271" fmla="*/ 744391 w 3273728"/>
                <a:gd name="connsiteY271" fmla="*/ 442851 h 1066103"/>
                <a:gd name="connsiteX272" fmla="*/ 2101434 w 3273728"/>
                <a:gd name="connsiteY272" fmla="*/ 429219 h 1066103"/>
                <a:gd name="connsiteX273" fmla="*/ 2100700 w 3273728"/>
                <a:gd name="connsiteY273" fmla="*/ 430950 h 1066103"/>
                <a:gd name="connsiteX274" fmla="*/ 2092306 w 3273728"/>
                <a:gd name="connsiteY274" fmla="*/ 434427 h 1066103"/>
                <a:gd name="connsiteX275" fmla="*/ 2090208 w 3273728"/>
                <a:gd name="connsiteY275" fmla="*/ 439494 h 1066103"/>
                <a:gd name="connsiteX276" fmla="*/ 2079426 w 3273728"/>
                <a:gd name="connsiteY276" fmla="*/ 444286 h 1066103"/>
                <a:gd name="connsiteX277" fmla="*/ 2080544 w 3273728"/>
                <a:gd name="connsiteY277" fmla="*/ 441585 h 1066103"/>
                <a:gd name="connsiteX278" fmla="*/ 2088375 w 3273728"/>
                <a:gd name="connsiteY278" fmla="*/ 438341 h 1066103"/>
                <a:gd name="connsiteX279" fmla="*/ 2090232 w 3273728"/>
                <a:gd name="connsiteY279" fmla="*/ 433859 h 1066103"/>
                <a:gd name="connsiteX280" fmla="*/ 535393 w 3273728"/>
                <a:gd name="connsiteY280" fmla="*/ 429130 h 1066103"/>
                <a:gd name="connsiteX281" fmla="*/ 534620 w 3273728"/>
                <a:gd name="connsiteY281" fmla="*/ 430950 h 1066103"/>
                <a:gd name="connsiteX282" fmla="*/ 526227 w 3273728"/>
                <a:gd name="connsiteY282" fmla="*/ 434427 h 1066103"/>
                <a:gd name="connsiteX283" fmla="*/ 524128 w 3273728"/>
                <a:gd name="connsiteY283" fmla="*/ 439494 h 1066103"/>
                <a:gd name="connsiteX284" fmla="*/ 513347 w 3273728"/>
                <a:gd name="connsiteY284" fmla="*/ 444286 h 1066103"/>
                <a:gd name="connsiteX285" fmla="*/ 514465 w 3273728"/>
                <a:gd name="connsiteY285" fmla="*/ 441585 h 1066103"/>
                <a:gd name="connsiteX286" fmla="*/ 522296 w 3273728"/>
                <a:gd name="connsiteY286" fmla="*/ 438341 h 1066103"/>
                <a:gd name="connsiteX287" fmla="*/ 524245 w 3273728"/>
                <a:gd name="connsiteY287" fmla="*/ 433637 h 1066103"/>
                <a:gd name="connsiteX288" fmla="*/ 594231 w 3273728"/>
                <a:gd name="connsiteY288" fmla="*/ 429130 h 1066103"/>
                <a:gd name="connsiteX289" fmla="*/ 593876 w 3273728"/>
                <a:gd name="connsiteY289" fmla="*/ 429964 h 1066103"/>
                <a:gd name="connsiteX290" fmla="*/ 583104 w 3273728"/>
                <a:gd name="connsiteY290" fmla="*/ 434427 h 1066103"/>
                <a:gd name="connsiteX291" fmla="*/ 580697 w 3273728"/>
                <a:gd name="connsiteY291" fmla="*/ 440239 h 1066103"/>
                <a:gd name="connsiteX292" fmla="*/ 570499 w 3273728"/>
                <a:gd name="connsiteY292" fmla="*/ 444664 h 1066103"/>
                <a:gd name="connsiteX293" fmla="*/ 567391 w 3273728"/>
                <a:gd name="connsiteY293" fmla="*/ 452523 h 1066103"/>
                <a:gd name="connsiteX294" fmla="*/ 557187 w 3273728"/>
                <a:gd name="connsiteY294" fmla="*/ 456750 h 1066103"/>
                <a:gd name="connsiteX295" fmla="*/ 557976 w 3273728"/>
                <a:gd name="connsiteY295" fmla="*/ 454845 h 1066103"/>
                <a:gd name="connsiteX296" fmla="*/ 567262 w 3273728"/>
                <a:gd name="connsiteY296" fmla="*/ 451089 h 1066103"/>
                <a:gd name="connsiteX297" fmla="*/ 570867 w 3273728"/>
                <a:gd name="connsiteY297" fmla="*/ 442595 h 1066103"/>
                <a:gd name="connsiteX298" fmla="*/ 581135 w 3273728"/>
                <a:gd name="connsiteY298" fmla="*/ 438341 h 1066103"/>
                <a:gd name="connsiteX299" fmla="*/ 583083 w 3273728"/>
                <a:gd name="connsiteY299" fmla="*/ 433637 h 1066103"/>
                <a:gd name="connsiteX300" fmla="*/ 1231646 w 3273728"/>
                <a:gd name="connsiteY300" fmla="*/ 429130 h 1066103"/>
                <a:gd name="connsiteX301" fmla="*/ 1230873 w 3273728"/>
                <a:gd name="connsiteY301" fmla="*/ 430950 h 1066103"/>
                <a:gd name="connsiteX302" fmla="*/ 1222480 w 3273728"/>
                <a:gd name="connsiteY302" fmla="*/ 434427 h 1066103"/>
                <a:gd name="connsiteX303" fmla="*/ 1220503 w 3273728"/>
                <a:gd name="connsiteY303" fmla="*/ 439201 h 1066103"/>
                <a:gd name="connsiteX304" fmla="*/ 1209692 w 3273728"/>
                <a:gd name="connsiteY304" fmla="*/ 443892 h 1066103"/>
                <a:gd name="connsiteX305" fmla="*/ 1210661 w 3273728"/>
                <a:gd name="connsiteY305" fmla="*/ 441609 h 1066103"/>
                <a:gd name="connsiteX306" fmla="*/ 1218549 w 3273728"/>
                <a:gd name="connsiteY306" fmla="*/ 438341 h 1066103"/>
                <a:gd name="connsiteX307" fmla="*/ 1220498 w 3273728"/>
                <a:gd name="connsiteY307" fmla="*/ 433637 h 1066103"/>
                <a:gd name="connsiteX308" fmla="*/ 1812184 w 3273728"/>
                <a:gd name="connsiteY308" fmla="*/ 429130 h 1066103"/>
                <a:gd name="connsiteX309" fmla="*/ 1811829 w 3273728"/>
                <a:gd name="connsiteY309" fmla="*/ 429964 h 1066103"/>
                <a:gd name="connsiteX310" fmla="*/ 1801057 w 3273728"/>
                <a:gd name="connsiteY310" fmla="*/ 434427 h 1066103"/>
                <a:gd name="connsiteX311" fmla="*/ 1798515 w 3273728"/>
                <a:gd name="connsiteY311" fmla="*/ 440563 h 1066103"/>
                <a:gd name="connsiteX312" fmla="*/ 1789289 w 3273728"/>
                <a:gd name="connsiteY312" fmla="*/ 444664 h 1066103"/>
                <a:gd name="connsiteX313" fmla="*/ 1786429 w 3273728"/>
                <a:gd name="connsiteY313" fmla="*/ 452073 h 1066103"/>
                <a:gd name="connsiteX314" fmla="*/ 1775140 w 3273728"/>
                <a:gd name="connsiteY314" fmla="*/ 456750 h 1066103"/>
                <a:gd name="connsiteX315" fmla="*/ 1775853 w 3273728"/>
                <a:gd name="connsiteY315" fmla="*/ 455027 h 1066103"/>
                <a:gd name="connsiteX316" fmla="*/ 1785358 w 3273728"/>
                <a:gd name="connsiteY316" fmla="*/ 451089 h 1066103"/>
                <a:gd name="connsiteX317" fmla="*/ 1788889 w 3273728"/>
                <a:gd name="connsiteY317" fmla="*/ 442566 h 1066103"/>
                <a:gd name="connsiteX318" fmla="*/ 1799087 w 3273728"/>
                <a:gd name="connsiteY318" fmla="*/ 438341 h 1066103"/>
                <a:gd name="connsiteX319" fmla="*/ 1801036 w 3273728"/>
                <a:gd name="connsiteY319" fmla="*/ 433637 h 1066103"/>
                <a:gd name="connsiteX320" fmla="*/ 883520 w 3273728"/>
                <a:gd name="connsiteY320" fmla="*/ 429129 h 1066103"/>
                <a:gd name="connsiteX321" fmla="*/ 882747 w 3273728"/>
                <a:gd name="connsiteY321" fmla="*/ 430950 h 1066103"/>
                <a:gd name="connsiteX322" fmla="*/ 874354 w 3273728"/>
                <a:gd name="connsiteY322" fmla="*/ 434427 h 1066103"/>
                <a:gd name="connsiteX323" fmla="*/ 872255 w 3273728"/>
                <a:gd name="connsiteY323" fmla="*/ 439494 h 1066103"/>
                <a:gd name="connsiteX324" fmla="*/ 861473 w 3273728"/>
                <a:gd name="connsiteY324" fmla="*/ 444286 h 1066103"/>
                <a:gd name="connsiteX325" fmla="*/ 862592 w 3273728"/>
                <a:gd name="connsiteY325" fmla="*/ 441585 h 1066103"/>
                <a:gd name="connsiteX326" fmla="*/ 870423 w 3273728"/>
                <a:gd name="connsiteY326" fmla="*/ 438341 h 1066103"/>
                <a:gd name="connsiteX327" fmla="*/ 872371 w 3273728"/>
                <a:gd name="connsiteY327" fmla="*/ 433637 h 1066103"/>
                <a:gd name="connsiteX328" fmla="*/ 2160311 w 3273728"/>
                <a:gd name="connsiteY328" fmla="*/ 429129 h 1066103"/>
                <a:gd name="connsiteX329" fmla="*/ 2159956 w 3273728"/>
                <a:gd name="connsiteY329" fmla="*/ 429964 h 1066103"/>
                <a:gd name="connsiteX330" fmla="*/ 2149184 w 3273728"/>
                <a:gd name="connsiteY330" fmla="*/ 434427 h 1066103"/>
                <a:gd name="connsiteX331" fmla="*/ 2146642 w 3273728"/>
                <a:gd name="connsiteY331" fmla="*/ 440562 h 1066103"/>
                <a:gd name="connsiteX332" fmla="*/ 2137415 w 3273728"/>
                <a:gd name="connsiteY332" fmla="*/ 444664 h 1066103"/>
                <a:gd name="connsiteX333" fmla="*/ 2134555 w 3273728"/>
                <a:gd name="connsiteY333" fmla="*/ 452073 h 1066103"/>
                <a:gd name="connsiteX334" fmla="*/ 2123267 w 3273728"/>
                <a:gd name="connsiteY334" fmla="*/ 456750 h 1066103"/>
                <a:gd name="connsiteX335" fmla="*/ 2124056 w 3273728"/>
                <a:gd name="connsiteY335" fmla="*/ 454845 h 1066103"/>
                <a:gd name="connsiteX336" fmla="*/ 2133341 w 3273728"/>
                <a:gd name="connsiteY336" fmla="*/ 451089 h 1066103"/>
                <a:gd name="connsiteX337" fmla="*/ 2136946 w 3273728"/>
                <a:gd name="connsiteY337" fmla="*/ 442594 h 1066103"/>
                <a:gd name="connsiteX338" fmla="*/ 2147214 w 3273728"/>
                <a:gd name="connsiteY338" fmla="*/ 438341 h 1066103"/>
                <a:gd name="connsiteX339" fmla="*/ 2149163 w 3273728"/>
                <a:gd name="connsiteY339" fmla="*/ 433637 h 1066103"/>
                <a:gd name="connsiteX340" fmla="*/ 1174839 w 3273728"/>
                <a:gd name="connsiteY340" fmla="*/ 428964 h 1066103"/>
                <a:gd name="connsiteX341" fmla="*/ 1174414 w 3273728"/>
                <a:gd name="connsiteY341" fmla="*/ 429964 h 1066103"/>
                <a:gd name="connsiteX342" fmla="*/ 1163642 w 3273728"/>
                <a:gd name="connsiteY342" fmla="*/ 434427 h 1066103"/>
                <a:gd name="connsiteX343" fmla="*/ 1161543 w 3273728"/>
                <a:gd name="connsiteY343" fmla="*/ 439494 h 1066103"/>
                <a:gd name="connsiteX344" fmla="*/ 1150762 w 3273728"/>
                <a:gd name="connsiteY344" fmla="*/ 444286 h 1066103"/>
                <a:gd name="connsiteX345" fmla="*/ 1151474 w 3273728"/>
                <a:gd name="connsiteY345" fmla="*/ 442566 h 1066103"/>
                <a:gd name="connsiteX346" fmla="*/ 1161672 w 3273728"/>
                <a:gd name="connsiteY346" fmla="*/ 438341 h 1066103"/>
                <a:gd name="connsiteX347" fmla="*/ 1163790 w 3273728"/>
                <a:gd name="connsiteY347" fmla="*/ 433229 h 1066103"/>
                <a:gd name="connsiteX348" fmla="*/ 1522965 w 3273728"/>
                <a:gd name="connsiteY348" fmla="*/ 428964 h 1066103"/>
                <a:gd name="connsiteX349" fmla="*/ 1522541 w 3273728"/>
                <a:gd name="connsiteY349" fmla="*/ 429964 h 1066103"/>
                <a:gd name="connsiteX350" fmla="*/ 1511769 w 3273728"/>
                <a:gd name="connsiteY350" fmla="*/ 434427 h 1066103"/>
                <a:gd name="connsiteX351" fmla="*/ 1509791 w 3273728"/>
                <a:gd name="connsiteY351" fmla="*/ 439201 h 1066103"/>
                <a:gd name="connsiteX352" fmla="*/ 1499067 w 3273728"/>
                <a:gd name="connsiteY352" fmla="*/ 443855 h 1066103"/>
                <a:gd name="connsiteX353" fmla="*/ 1499601 w 3273728"/>
                <a:gd name="connsiteY353" fmla="*/ 442566 h 1066103"/>
                <a:gd name="connsiteX354" fmla="*/ 1509799 w 3273728"/>
                <a:gd name="connsiteY354" fmla="*/ 438341 h 1066103"/>
                <a:gd name="connsiteX355" fmla="*/ 1511916 w 3273728"/>
                <a:gd name="connsiteY355" fmla="*/ 433229 h 1066103"/>
                <a:gd name="connsiteX356" fmla="*/ 1871092 w 3273728"/>
                <a:gd name="connsiteY356" fmla="*/ 428964 h 1066103"/>
                <a:gd name="connsiteX357" fmla="*/ 1870667 w 3273728"/>
                <a:gd name="connsiteY357" fmla="*/ 429964 h 1066103"/>
                <a:gd name="connsiteX358" fmla="*/ 1859895 w 3273728"/>
                <a:gd name="connsiteY358" fmla="*/ 434427 h 1066103"/>
                <a:gd name="connsiteX359" fmla="*/ 1857918 w 3273728"/>
                <a:gd name="connsiteY359" fmla="*/ 439201 h 1066103"/>
                <a:gd name="connsiteX360" fmla="*/ 1847107 w 3273728"/>
                <a:gd name="connsiteY360" fmla="*/ 443892 h 1066103"/>
                <a:gd name="connsiteX361" fmla="*/ 1847657 w 3273728"/>
                <a:gd name="connsiteY361" fmla="*/ 442595 h 1066103"/>
                <a:gd name="connsiteX362" fmla="*/ 1857926 w 3273728"/>
                <a:gd name="connsiteY362" fmla="*/ 438341 h 1066103"/>
                <a:gd name="connsiteX363" fmla="*/ 1860043 w 3273728"/>
                <a:gd name="connsiteY363" fmla="*/ 433229 h 1066103"/>
                <a:gd name="connsiteX364" fmla="*/ 710018 w 3273728"/>
                <a:gd name="connsiteY364" fmla="*/ 428768 h 1066103"/>
                <a:gd name="connsiteX365" fmla="*/ 709228 w 3273728"/>
                <a:gd name="connsiteY365" fmla="*/ 430672 h 1066103"/>
                <a:gd name="connsiteX366" fmla="*/ 699943 w 3273728"/>
                <a:gd name="connsiteY366" fmla="*/ 434427 h 1066103"/>
                <a:gd name="connsiteX367" fmla="*/ 697815 w 3273728"/>
                <a:gd name="connsiteY367" fmla="*/ 439443 h 1066103"/>
                <a:gd name="connsiteX368" fmla="*/ 686919 w 3273728"/>
                <a:gd name="connsiteY368" fmla="*/ 444286 h 1066103"/>
                <a:gd name="connsiteX369" fmla="*/ 687908 w 3273728"/>
                <a:gd name="connsiteY369" fmla="*/ 441899 h 1066103"/>
                <a:gd name="connsiteX370" fmla="*/ 696706 w 3273728"/>
                <a:gd name="connsiteY370" fmla="*/ 438341 h 1066103"/>
                <a:gd name="connsiteX371" fmla="*/ 698796 w 3273728"/>
                <a:gd name="connsiteY371" fmla="*/ 433416 h 1066103"/>
                <a:gd name="connsiteX372" fmla="*/ 768856 w 3273728"/>
                <a:gd name="connsiteY372" fmla="*/ 428768 h 1066103"/>
                <a:gd name="connsiteX373" fmla="*/ 768462 w 3273728"/>
                <a:gd name="connsiteY373" fmla="*/ 429720 h 1066103"/>
                <a:gd name="connsiteX374" fmla="*/ 757286 w 3273728"/>
                <a:gd name="connsiteY374" fmla="*/ 434239 h 1066103"/>
                <a:gd name="connsiteX375" fmla="*/ 757635 w 3273728"/>
                <a:gd name="connsiteY375" fmla="*/ 433416 h 1066103"/>
                <a:gd name="connsiteX376" fmla="*/ 1290556 w 3273728"/>
                <a:gd name="connsiteY376" fmla="*/ 428768 h 1066103"/>
                <a:gd name="connsiteX377" fmla="*/ 1290045 w 3273728"/>
                <a:gd name="connsiteY377" fmla="*/ 430000 h 1066103"/>
                <a:gd name="connsiteX378" fmla="*/ 1279357 w 3273728"/>
                <a:gd name="connsiteY378" fmla="*/ 434427 h 1066103"/>
                <a:gd name="connsiteX379" fmla="*/ 1276950 w 3273728"/>
                <a:gd name="connsiteY379" fmla="*/ 440239 h 1066103"/>
                <a:gd name="connsiteX380" fmla="*/ 1266752 w 3273728"/>
                <a:gd name="connsiteY380" fmla="*/ 444664 h 1066103"/>
                <a:gd name="connsiteX381" fmla="*/ 1263645 w 3273728"/>
                <a:gd name="connsiteY381" fmla="*/ 452523 h 1066103"/>
                <a:gd name="connsiteX382" fmla="*/ 1253440 w 3273728"/>
                <a:gd name="connsiteY382" fmla="*/ 456750 h 1066103"/>
                <a:gd name="connsiteX383" fmla="*/ 1254229 w 3273728"/>
                <a:gd name="connsiteY383" fmla="*/ 454845 h 1066103"/>
                <a:gd name="connsiteX384" fmla="*/ 1263515 w 3273728"/>
                <a:gd name="connsiteY384" fmla="*/ 451089 h 1066103"/>
                <a:gd name="connsiteX385" fmla="*/ 1267120 w 3273728"/>
                <a:gd name="connsiteY385" fmla="*/ 442595 h 1066103"/>
                <a:gd name="connsiteX386" fmla="*/ 1277388 w 3273728"/>
                <a:gd name="connsiteY386" fmla="*/ 438341 h 1066103"/>
                <a:gd name="connsiteX387" fmla="*/ 1279448 w 3273728"/>
                <a:gd name="connsiteY387" fmla="*/ 433369 h 1066103"/>
                <a:gd name="connsiteX388" fmla="*/ 1406271 w 3273728"/>
                <a:gd name="connsiteY388" fmla="*/ 428768 h 1066103"/>
                <a:gd name="connsiteX389" fmla="*/ 1405482 w 3273728"/>
                <a:gd name="connsiteY389" fmla="*/ 430672 h 1066103"/>
                <a:gd name="connsiteX390" fmla="*/ 1396197 w 3273728"/>
                <a:gd name="connsiteY390" fmla="*/ 434427 h 1066103"/>
                <a:gd name="connsiteX391" fmla="*/ 1394068 w 3273728"/>
                <a:gd name="connsiteY391" fmla="*/ 439443 h 1066103"/>
                <a:gd name="connsiteX392" fmla="*/ 1383172 w 3273728"/>
                <a:gd name="connsiteY392" fmla="*/ 444286 h 1066103"/>
                <a:gd name="connsiteX393" fmla="*/ 1384161 w 3273728"/>
                <a:gd name="connsiteY393" fmla="*/ 441899 h 1066103"/>
                <a:gd name="connsiteX394" fmla="*/ 1392959 w 3273728"/>
                <a:gd name="connsiteY394" fmla="*/ 438341 h 1066103"/>
                <a:gd name="connsiteX395" fmla="*/ 1395049 w 3273728"/>
                <a:gd name="connsiteY395" fmla="*/ 433416 h 1066103"/>
                <a:gd name="connsiteX396" fmla="*/ 1465109 w 3273728"/>
                <a:gd name="connsiteY396" fmla="*/ 428768 h 1066103"/>
                <a:gd name="connsiteX397" fmla="*/ 1464802 w 3273728"/>
                <a:gd name="connsiteY397" fmla="*/ 429509 h 1066103"/>
                <a:gd name="connsiteX398" fmla="*/ 1452930 w 3273728"/>
                <a:gd name="connsiteY398" fmla="*/ 434427 h 1066103"/>
                <a:gd name="connsiteX399" fmla="*/ 1450389 w 3273728"/>
                <a:gd name="connsiteY399" fmla="*/ 440562 h 1066103"/>
                <a:gd name="connsiteX400" fmla="*/ 1441162 w 3273728"/>
                <a:gd name="connsiteY400" fmla="*/ 444664 h 1066103"/>
                <a:gd name="connsiteX401" fmla="*/ 1438222 w 3273728"/>
                <a:gd name="connsiteY401" fmla="*/ 452281 h 1066103"/>
                <a:gd name="connsiteX402" fmla="*/ 1428066 w 3273728"/>
                <a:gd name="connsiteY402" fmla="*/ 456388 h 1066103"/>
                <a:gd name="connsiteX403" fmla="*/ 1428839 w 3273728"/>
                <a:gd name="connsiteY403" fmla="*/ 454566 h 1066103"/>
                <a:gd name="connsiteX404" fmla="*/ 1437231 w 3273728"/>
                <a:gd name="connsiteY404" fmla="*/ 451089 h 1066103"/>
                <a:gd name="connsiteX405" fmla="*/ 1440762 w 3273728"/>
                <a:gd name="connsiteY405" fmla="*/ 442566 h 1066103"/>
                <a:gd name="connsiteX406" fmla="*/ 1450960 w 3273728"/>
                <a:gd name="connsiteY406" fmla="*/ 438341 h 1066103"/>
                <a:gd name="connsiteX407" fmla="*/ 1452817 w 3273728"/>
                <a:gd name="connsiteY407" fmla="*/ 433859 h 1066103"/>
                <a:gd name="connsiteX408" fmla="*/ 1927971 w 3273728"/>
                <a:gd name="connsiteY408" fmla="*/ 428768 h 1066103"/>
                <a:gd name="connsiteX409" fmla="*/ 1927054 w 3273728"/>
                <a:gd name="connsiteY409" fmla="*/ 430980 h 1066103"/>
                <a:gd name="connsiteX410" fmla="*/ 1918733 w 3273728"/>
                <a:gd name="connsiteY410" fmla="*/ 434427 h 1066103"/>
                <a:gd name="connsiteX411" fmla="*/ 1916856 w 3273728"/>
                <a:gd name="connsiteY411" fmla="*/ 438960 h 1066103"/>
                <a:gd name="connsiteX412" fmla="*/ 1905988 w 3273728"/>
                <a:gd name="connsiteY412" fmla="*/ 443790 h 1066103"/>
                <a:gd name="connsiteX413" fmla="*/ 1906914 w 3273728"/>
                <a:gd name="connsiteY413" fmla="*/ 441609 h 1066103"/>
                <a:gd name="connsiteX414" fmla="*/ 1914803 w 3273728"/>
                <a:gd name="connsiteY414" fmla="*/ 438341 h 1066103"/>
                <a:gd name="connsiteX415" fmla="*/ 1916863 w 3273728"/>
                <a:gd name="connsiteY415" fmla="*/ 433369 h 1066103"/>
                <a:gd name="connsiteX416" fmla="*/ 1986809 w 3273728"/>
                <a:gd name="connsiteY416" fmla="*/ 428768 h 1066103"/>
                <a:gd name="connsiteX417" fmla="*/ 1986414 w 3273728"/>
                <a:gd name="connsiteY417" fmla="*/ 429720 h 1066103"/>
                <a:gd name="connsiteX418" fmla="*/ 1975238 w 3273728"/>
                <a:gd name="connsiteY418" fmla="*/ 434239 h 1066103"/>
                <a:gd name="connsiteX419" fmla="*/ 1975587 w 3273728"/>
                <a:gd name="connsiteY419" fmla="*/ 433416 h 1066103"/>
                <a:gd name="connsiteX420" fmla="*/ 942430 w 3273728"/>
                <a:gd name="connsiteY420" fmla="*/ 428767 h 1066103"/>
                <a:gd name="connsiteX421" fmla="*/ 941919 w 3273728"/>
                <a:gd name="connsiteY421" fmla="*/ 430000 h 1066103"/>
                <a:gd name="connsiteX422" fmla="*/ 931231 w 3273728"/>
                <a:gd name="connsiteY422" fmla="*/ 434427 h 1066103"/>
                <a:gd name="connsiteX423" fmla="*/ 928824 w 3273728"/>
                <a:gd name="connsiteY423" fmla="*/ 440239 h 1066103"/>
                <a:gd name="connsiteX424" fmla="*/ 918626 w 3273728"/>
                <a:gd name="connsiteY424" fmla="*/ 444664 h 1066103"/>
                <a:gd name="connsiteX425" fmla="*/ 915518 w 3273728"/>
                <a:gd name="connsiteY425" fmla="*/ 452523 h 1066103"/>
                <a:gd name="connsiteX426" fmla="*/ 905314 w 3273728"/>
                <a:gd name="connsiteY426" fmla="*/ 456750 h 1066103"/>
                <a:gd name="connsiteX427" fmla="*/ 906103 w 3273728"/>
                <a:gd name="connsiteY427" fmla="*/ 454845 h 1066103"/>
                <a:gd name="connsiteX428" fmla="*/ 915389 w 3273728"/>
                <a:gd name="connsiteY428" fmla="*/ 451089 h 1066103"/>
                <a:gd name="connsiteX429" fmla="*/ 918994 w 3273728"/>
                <a:gd name="connsiteY429" fmla="*/ 442594 h 1066103"/>
                <a:gd name="connsiteX430" fmla="*/ 929261 w 3273728"/>
                <a:gd name="connsiteY430" fmla="*/ 438341 h 1066103"/>
                <a:gd name="connsiteX431" fmla="*/ 931321 w 3273728"/>
                <a:gd name="connsiteY431" fmla="*/ 433369 h 1066103"/>
                <a:gd name="connsiteX432" fmla="*/ 1058145 w 3273728"/>
                <a:gd name="connsiteY432" fmla="*/ 428767 h 1066103"/>
                <a:gd name="connsiteX433" fmla="*/ 1057356 w 3273728"/>
                <a:gd name="connsiteY433" fmla="*/ 430672 h 1066103"/>
                <a:gd name="connsiteX434" fmla="*/ 1048070 w 3273728"/>
                <a:gd name="connsiteY434" fmla="*/ 434427 h 1066103"/>
                <a:gd name="connsiteX435" fmla="*/ 1045941 w 3273728"/>
                <a:gd name="connsiteY435" fmla="*/ 439443 h 1066103"/>
                <a:gd name="connsiteX436" fmla="*/ 1035046 w 3273728"/>
                <a:gd name="connsiteY436" fmla="*/ 444286 h 1066103"/>
                <a:gd name="connsiteX437" fmla="*/ 1036035 w 3273728"/>
                <a:gd name="connsiteY437" fmla="*/ 441899 h 1066103"/>
                <a:gd name="connsiteX438" fmla="*/ 1044833 w 3273728"/>
                <a:gd name="connsiteY438" fmla="*/ 438341 h 1066103"/>
                <a:gd name="connsiteX439" fmla="*/ 1046923 w 3273728"/>
                <a:gd name="connsiteY439" fmla="*/ 433415 h 1066103"/>
                <a:gd name="connsiteX440" fmla="*/ 1116983 w 3273728"/>
                <a:gd name="connsiteY440" fmla="*/ 428767 h 1066103"/>
                <a:gd name="connsiteX441" fmla="*/ 1116676 w 3273728"/>
                <a:gd name="connsiteY441" fmla="*/ 429509 h 1066103"/>
                <a:gd name="connsiteX442" fmla="*/ 1104803 w 3273728"/>
                <a:gd name="connsiteY442" fmla="*/ 434427 h 1066103"/>
                <a:gd name="connsiteX443" fmla="*/ 1102262 w 3273728"/>
                <a:gd name="connsiteY443" fmla="*/ 440563 h 1066103"/>
                <a:gd name="connsiteX444" fmla="*/ 1093036 w 3273728"/>
                <a:gd name="connsiteY444" fmla="*/ 444664 h 1066103"/>
                <a:gd name="connsiteX445" fmla="*/ 1090096 w 3273728"/>
                <a:gd name="connsiteY445" fmla="*/ 452280 h 1066103"/>
                <a:gd name="connsiteX446" fmla="*/ 1079939 w 3273728"/>
                <a:gd name="connsiteY446" fmla="*/ 456388 h 1066103"/>
                <a:gd name="connsiteX447" fmla="*/ 1080712 w 3273728"/>
                <a:gd name="connsiteY447" fmla="*/ 454566 h 1066103"/>
                <a:gd name="connsiteX448" fmla="*/ 1089105 w 3273728"/>
                <a:gd name="connsiteY448" fmla="*/ 451089 h 1066103"/>
                <a:gd name="connsiteX449" fmla="*/ 1092636 w 3273728"/>
                <a:gd name="connsiteY449" fmla="*/ 442566 h 1066103"/>
                <a:gd name="connsiteX450" fmla="*/ 1102834 w 3273728"/>
                <a:gd name="connsiteY450" fmla="*/ 438341 h 1066103"/>
                <a:gd name="connsiteX451" fmla="*/ 1104691 w 3273728"/>
                <a:gd name="connsiteY451" fmla="*/ 433859 h 1066103"/>
                <a:gd name="connsiteX452" fmla="*/ 1579844 w 3273728"/>
                <a:gd name="connsiteY452" fmla="*/ 428767 h 1066103"/>
                <a:gd name="connsiteX453" fmla="*/ 1578928 w 3273728"/>
                <a:gd name="connsiteY453" fmla="*/ 430980 h 1066103"/>
                <a:gd name="connsiteX454" fmla="*/ 1570607 w 3273728"/>
                <a:gd name="connsiteY454" fmla="*/ 434427 h 1066103"/>
                <a:gd name="connsiteX455" fmla="*/ 1568630 w 3273728"/>
                <a:gd name="connsiteY455" fmla="*/ 439201 h 1066103"/>
                <a:gd name="connsiteX456" fmla="*/ 1557819 w 3273728"/>
                <a:gd name="connsiteY456" fmla="*/ 443892 h 1066103"/>
                <a:gd name="connsiteX457" fmla="*/ 1558788 w 3273728"/>
                <a:gd name="connsiteY457" fmla="*/ 441609 h 1066103"/>
                <a:gd name="connsiteX458" fmla="*/ 1566676 w 3273728"/>
                <a:gd name="connsiteY458" fmla="*/ 438341 h 1066103"/>
                <a:gd name="connsiteX459" fmla="*/ 1568736 w 3273728"/>
                <a:gd name="connsiteY459" fmla="*/ 433369 h 1066103"/>
                <a:gd name="connsiteX460" fmla="*/ 1638683 w 3273728"/>
                <a:gd name="connsiteY460" fmla="*/ 428767 h 1066103"/>
                <a:gd name="connsiteX461" fmla="*/ 1638172 w 3273728"/>
                <a:gd name="connsiteY461" fmla="*/ 430000 h 1066103"/>
                <a:gd name="connsiteX462" fmla="*/ 1627484 w 3273728"/>
                <a:gd name="connsiteY462" fmla="*/ 434427 h 1066103"/>
                <a:gd name="connsiteX463" fmla="*/ 1625164 w 3273728"/>
                <a:gd name="connsiteY463" fmla="*/ 440028 h 1066103"/>
                <a:gd name="connsiteX464" fmla="*/ 1614735 w 3273728"/>
                <a:gd name="connsiteY464" fmla="*/ 444664 h 1066103"/>
                <a:gd name="connsiteX465" fmla="*/ 1611689 w 3273728"/>
                <a:gd name="connsiteY465" fmla="*/ 452557 h 1066103"/>
                <a:gd name="connsiteX466" fmla="*/ 1601567 w 3273728"/>
                <a:gd name="connsiteY466" fmla="*/ 456750 h 1066103"/>
                <a:gd name="connsiteX467" fmla="*/ 1602484 w 3273728"/>
                <a:gd name="connsiteY467" fmla="*/ 454536 h 1066103"/>
                <a:gd name="connsiteX468" fmla="*/ 1610805 w 3273728"/>
                <a:gd name="connsiteY468" fmla="*/ 451089 h 1066103"/>
                <a:gd name="connsiteX469" fmla="*/ 1614132 w 3273728"/>
                <a:gd name="connsiteY469" fmla="*/ 443056 h 1066103"/>
                <a:gd name="connsiteX470" fmla="*/ 1625514 w 3273728"/>
                <a:gd name="connsiteY470" fmla="*/ 438341 h 1066103"/>
                <a:gd name="connsiteX471" fmla="*/ 1627574 w 3273728"/>
                <a:gd name="connsiteY471" fmla="*/ 433369 h 1066103"/>
                <a:gd name="connsiteX472" fmla="*/ 1754398 w 3273728"/>
                <a:gd name="connsiteY472" fmla="*/ 428767 h 1066103"/>
                <a:gd name="connsiteX473" fmla="*/ 1753684 w 3273728"/>
                <a:gd name="connsiteY473" fmla="*/ 430490 h 1066103"/>
                <a:gd name="connsiteX474" fmla="*/ 1744180 w 3273728"/>
                <a:gd name="connsiteY474" fmla="*/ 434427 h 1066103"/>
                <a:gd name="connsiteX475" fmla="*/ 1742080 w 3273728"/>
                <a:gd name="connsiteY475" fmla="*/ 439494 h 1066103"/>
                <a:gd name="connsiteX476" fmla="*/ 1731299 w 3273728"/>
                <a:gd name="connsiteY476" fmla="*/ 444286 h 1066103"/>
                <a:gd name="connsiteX477" fmla="*/ 1732418 w 3273728"/>
                <a:gd name="connsiteY477" fmla="*/ 441585 h 1066103"/>
                <a:gd name="connsiteX478" fmla="*/ 1740249 w 3273728"/>
                <a:gd name="connsiteY478" fmla="*/ 438341 h 1066103"/>
                <a:gd name="connsiteX479" fmla="*/ 1742106 w 3273728"/>
                <a:gd name="connsiteY479" fmla="*/ 433859 h 1066103"/>
                <a:gd name="connsiteX480" fmla="*/ 2276098 w 3273728"/>
                <a:gd name="connsiteY480" fmla="*/ 428767 h 1066103"/>
                <a:gd name="connsiteX481" fmla="*/ 2275181 w 3273728"/>
                <a:gd name="connsiteY481" fmla="*/ 430980 h 1066103"/>
                <a:gd name="connsiteX482" fmla="*/ 2266860 w 3273728"/>
                <a:gd name="connsiteY482" fmla="*/ 434427 h 1066103"/>
                <a:gd name="connsiteX483" fmla="*/ 2264983 w 3273728"/>
                <a:gd name="connsiteY483" fmla="*/ 438960 h 1066103"/>
                <a:gd name="connsiteX484" fmla="*/ 2252999 w 3273728"/>
                <a:gd name="connsiteY484" fmla="*/ 444286 h 1066103"/>
                <a:gd name="connsiteX485" fmla="*/ 2253914 w 3273728"/>
                <a:gd name="connsiteY485" fmla="*/ 442076 h 1066103"/>
                <a:gd name="connsiteX486" fmla="*/ 2262930 w 3273728"/>
                <a:gd name="connsiteY486" fmla="*/ 438341 h 1066103"/>
                <a:gd name="connsiteX487" fmla="*/ 2264989 w 3273728"/>
                <a:gd name="connsiteY487" fmla="*/ 433369 h 1066103"/>
                <a:gd name="connsiteX488" fmla="*/ 653202 w 3273728"/>
                <a:gd name="connsiteY488" fmla="*/ 428620 h 1066103"/>
                <a:gd name="connsiteX489" fmla="*/ 652631 w 3273728"/>
                <a:gd name="connsiteY489" fmla="*/ 430000 h 1066103"/>
                <a:gd name="connsiteX490" fmla="*/ 641942 w 3273728"/>
                <a:gd name="connsiteY490" fmla="*/ 434427 h 1066103"/>
                <a:gd name="connsiteX491" fmla="*/ 640065 w 3273728"/>
                <a:gd name="connsiteY491" fmla="*/ 438960 h 1066103"/>
                <a:gd name="connsiteX492" fmla="*/ 629198 w 3273728"/>
                <a:gd name="connsiteY492" fmla="*/ 443790 h 1066103"/>
                <a:gd name="connsiteX493" fmla="*/ 629705 w 3273728"/>
                <a:gd name="connsiteY493" fmla="*/ 442595 h 1066103"/>
                <a:gd name="connsiteX494" fmla="*/ 639973 w 3273728"/>
                <a:gd name="connsiteY494" fmla="*/ 438341 h 1066103"/>
                <a:gd name="connsiteX495" fmla="*/ 642200 w 3273728"/>
                <a:gd name="connsiteY495" fmla="*/ 432964 h 1066103"/>
                <a:gd name="connsiteX496" fmla="*/ 827756 w 3273728"/>
                <a:gd name="connsiteY496" fmla="*/ 428620 h 1066103"/>
                <a:gd name="connsiteX497" fmla="*/ 827387 w 3273728"/>
                <a:gd name="connsiteY497" fmla="*/ 429509 h 1066103"/>
                <a:gd name="connsiteX498" fmla="*/ 815515 w 3273728"/>
                <a:gd name="connsiteY498" fmla="*/ 434427 h 1066103"/>
                <a:gd name="connsiteX499" fmla="*/ 813416 w 3273728"/>
                <a:gd name="connsiteY499" fmla="*/ 439494 h 1066103"/>
                <a:gd name="connsiteX500" fmla="*/ 802635 w 3273728"/>
                <a:gd name="connsiteY500" fmla="*/ 444286 h 1066103"/>
                <a:gd name="connsiteX501" fmla="*/ 803348 w 3273728"/>
                <a:gd name="connsiteY501" fmla="*/ 442566 h 1066103"/>
                <a:gd name="connsiteX502" fmla="*/ 813546 w 3273728"/>
                <a:gd name="connsiteY502" fmla="*/ 438341 h 1066103"/>
                <a:gd name="connsiteX503" fmla="*/ 815581 w 3273728"/>
                <a:gd name="connsiteY503" fmla="*/ 433427 h 1066103"/>
                <a:gd name="connsiteX504" fmla="*/ 1349455 w 3273728"/>
                <a:gd name="connsiteY504" fmla="*/ 428620 h 1066103"/>
                <a:gd name="connsiteX505" fmla="*/ 1348999 w 3273728"/>
                <a:gd name="connsiteY505" fmla="*/ 429720 h 1066103"/>
                <a:gd name="connsiteX506" fmla="*/ 1337946 w 3273728"/>
                <a:gd name="connsiteY506" fmla="*/ 434189 h 1066103"/>
                <a:gd name="connsiteX507" fmla="*/ 1338453 w 3273728"/>
                <a:gd name="connsiteY507" fmla="*/ 432964 h 1066103"/>
                <a:gd name="connsiteX508" fmla="*/ 2045708 w 3273728"/>
                <a:gd name="connsiteY508" fmla="*/ 428620 h 1066103"/>
                <a:gd name="connsiteX509" fmla="*/ 2045253 w 3273728"/>
                <a:gd name="connsiteY509" fmla="*/ 429720 h 1066103"/>
                <a:gd name="connsiteX510" fmla="*/ 2034076 w 3273728"/>
                <a:gd name="connsiteY510" fmla="*/ 434239 h 1066103"/>
                <a:gd name="connsiteX511" fmla="*/ 2034599 w 3273728"/>
                <a:gd name="connsiteY511" fmla="*/ 433007 h 1066103"/>
                <a:gd name="connsiteX512" fmla="*/ 1001329 w 3273728"/>
                <a:gd name="connsiteY512" fmla="*/ 428619 h 1066103"/>
                <a:gd name="connsiteX513" fmla="*/ 1000758 w 3273728"/>
                <a:gd name="connsiteY513" fmla="*/ 430000 h 1066103"/>
                <a:gd name="connsiteX514" fmla="*/ 990069 w 3273728"/>
                <a:gd name="connsiteY514" fmla="*/ 434427 h 1066103"/>
                <a:gd name="connsiteX515" fmla="*/ 988192 w 3273728"/>
                <a:gd name="connsiteY515" fmla="*/ 438960 h 1066103"/>
                <a:gd name="connsiteX516" fmla="*/ 976208 w 3273728"/>
                <a:gd name="connsiteY516" fmla="*/ 444286 h 1066103"/>
                <a:gd name="connsiteX517" fmla="*/ 976718 w 3273728"/>
                <a:gd name="connsiteY517" fmla="*/ 443056 h 1066103"/>
                <a:gd name="connsiteX518" fmla="*/ 988099 w 3273728"/>
                <a:gd name="connsiteY518" fmla="*/ 438341 h 1066103"/>
                <a:gd name="connsiteX519" fmla="*/ 990327 w 3273728"/>
                <a:gd name="connsiteY519" fmla="*/ 432964 h 1066103"/>
                <a:gd name="connsiteX520" fmla="*/ 1697582 w 3273728"/>
                <a:gd name="connsiteY520" fmla="*/ 428619 h 1066103"/>
                <a:gd name="connsiteX521" fmla="*/ 1697126 w 3273728"/>
                <a:gd name="connsiteY521" fmla="*/ 429720 h 1066103"/>
                <a:gd name="connsiteX522" fmla="*/ 1685950 w 3273728"/>
                <a:gd name="connsiteY522" fmla="*/ 434239 h 1066103"/>
                <a:gd name="connsiteX523" fmla="*/ 1686473 w 3273728"/>
                <a:gd name="connsiteY523" fmla="*/ 433007 h 1066103"/>
                <a:gd name="connsiteX524" fmla="*/ 2219282 w 3273728"/>
                <a:gd name="connsiteY524" fmla="*/ 428619 h 1066103"/>
                <a:gd name="connsiteX525" fmla="*/ 2218710 w 3273728"/>
                <a:gd name="connsiteY525" fmla="*/ 430000 h 1066103"/>
                <a:gd name="connsiteX526" fmla="*/ 2208022 w 3273728"/>
                <a:gd name="connsiteY526" fmla="*/ 434427 h 1066103"/>
                <a:gd name="connsiteX527" fmla="*/ 2206044 w 3273728"/>
                <a:gd name="connsiteY527" fmla="*/ 439201 h 1066103"/>
                <a:gd name="connsiteX528" fmla="*/ 2195234 w 3273728"/>
                <a:gd name="connsiteY528" fmla="*/ 443892 h 1066103"/>
                <a:gd name="connsiteX529" fmla="*/ 2195785 w 3273728"/>
                <a:gd name="connsiteY529" fmla="*/ 442594 h 1066103"/>
                <a:gd name="connsiteX530" fmla="*/ 2206052 w 3273728"/>
                <a:gd name="connsiteY530" fmla="*/ 438341 h 1066103"/>
                <a:gd name="connsiteX531" fmla="*/ 2208279 w 3273728"/>
                <a:gd name="connsiteY531" fmla="*/ 432964 h 1066103"/>
                <a:gd name="connsiteX532" fmla="*/ 664294 w 3273728"/>
                <a:gd name="connsiteY532" fmla="*/ 417661 h 1066103"/>
                <a:gd name="connsiteX533" fmla="*/ 663559 w 3273728"/>
                <a:gd name="connsiteY533" fmla="*/ 419391 h 1066103"/>
                <a:gd name="connsiteX534" fmla="*/ 656033 w 3273728"/>
                <a:gd name="connsiteY534" fmla="*/ 422509 h 1066103"/>
                <a:gd name="connsiteX535" fmla="*/ 656789 w 3273728"/>
                <a:gd name="connsiteY535" fmla="*/ 420769 h 1066103"/>
                <a:gd name="connsiteX536" fmla="*/ 1941085 w 3273728"/>
                <a:gd name="connsiteY536" fmla="*/ 417661 h 1066103"/>
                <a:gd name="connsiteX537" fmla="*/ 1940769 w 3273728"/>
                <a:gd name="connsiteY537" fmla="*/ 418406 h 1066103"/>
                <a:gd name="connsiteX538" fmla="*/ 1931062 w 3273728"/>
                <a:gd name="connsiteY538" fmla="*/ 422426 h 1066103"/>
                <a:gd name="connsiteX539" fmla="*/ 1931369 w 3273728"/>
                <a:gd name="connsiteY539" fmla="*/ 421685 h 1066103"/>
                <a:gd name="connsiteX540" fmla="*/ 1071220 w 3273728"/>
                <a:gd name="connsiteY540" fmla="*/ 417597 h 1066103"/>
                <a:gd name="connsiteX541" fmla="*/ 1070873 w 3273728"/>
                <a:gd name="connsiteY541" fmla="*/ 418435 h 1066103"/>
                <a:gd name="connsiteX542" fmla="*/ 1061235 w 3273728"/>
                <a:gd name="connsiteY542" fmla="*/ 422427 h 1066103"/>
                <a:gd name="connsiteX543" fmla="*/ 1061629 w 3273728"/>
                <a:gd name="connsiteY543" fmla="*/ 421474 h 1066103"/>
                <a:gd name="connsiteX544" fmla="*/ 1708635 w 3273728"/>
                <a:gd name="connsiteY544" fmla="*/ 417597 h 1066103"/>
                <a:gd name="connsiteX545" fmla="*/ 1707882 w 3273728"/>
                <a:gd name="connsiteY545" fmla="*/ 419416 h 1066103"/>
                <a:gd name="connsiteX546" fmla="*/ 1700412 w 3273728"/>
                <a:gd name="connsiteY546" fmla="*/ 422509 h 1066103"/>
                <a:gd name="connsiteX547" fmla="*/ 1701249 w 3273728"/>
                <a:gd name="connsiteY547" fmla="*/ 420583 h 1066103"/>
                <a:gd name="connsiteX548" fmla="*/ 723173 w 3273728"/>
                <a:gd name="connsiteY548" fmla="*/ 417565 h 1066103"/>
                <a:gd name="connsiteX549" fmla="*/ 722816 w 3273728"/>
                <a:gd name="connsiteY549" fmla="*/ 418406 h 1066103"/>
                <a:gd name="connsiteX550" fmla="*/ 713109 w 3273728"/>
                <a:gd name="connsiteY550" fmla="*/ 422426 h 1066103"/>
                <a:gd name="connsiteX551" fmla="*/ 713503 w 3273728"/>
                <a:gd name="connsiteY551" fmla="*/ 421474 h 1066103"/>
                <a:gd name="connsiteX552" fmla="*/ 1360588 w 3273728"/>
                <a:gd name="connsiteY552" fmla="*/ 417565 h 1066103"/>
                <a:gd name="connsiteX553" fmla="*/ 1359813 w 3273728"/>
                <a:gd name="connsiteY553" fmla="*/ 419391 h 1066103"/>
                <a:gd name="connsiteX554" fmla="*/ 1352286 w 3273728"/>
                <a:gd name="connsiteY554" fmla="*/ 422509 h 1066103"/>
                <a:gd name="connsiteX555" fmla="*/ 1353123 w 3273728"/>
                <a:gd name="connsiteY555" fmla="*/ 420583 h 1066103"/>
                <a:gd name="connsiteX556" fmla="*/ 1999964 w 3273728"/>
                <a:gd name="connsiteY556" fmla="*/ 417565 h 1066103"/>
                <a:gd name="connsiteX557" fmla="*/ 1999607 w 3273728"/>
                <a:gd name="connsiteY557" fmla="*/ 418406 h 1066103"/>
                <a:gd name="connsiteX558" fmla="*/ 1989900 w 3273728"/>
                <a:gd name="connsiteY558" fmla="*/ 422426 h 1066103"/>
                <a:gd name="connsiteX559" fmla="*/ 1990294 w 3273728"/>
                <a:gd name="connsiteY559" fmla="*/ 421474 h 1066103"/>
                <a:gd name="connsiteX560" fmla="*/ 1012462 w 3273728"/>
                <a:gd name="connsiteY560" fmla="*/ 417564 h 1066103"/>
                <a:gd name="connsiteX561" fmla="*/ 1011686 w 3273728"/>
                <a:gd name="connsiteY561" fmla="*/ 419391 h 1066103"/>
                <a:gd name="connsiteX562" fmla="*/ 1004159 w 3273728"/>
                <a:gd name="connsiteY562" fmla="*/ 422509 h 1066103"/>
                <a:gd name="connsiteX563" fmla="*/ 1004996 w 3273728"/>
                <a:gd name="connsiteY563" fmla="*/ 420583 h 1066103"/>
                <a:gd name="connsiteX564" fmla="*/ 1651838 w 3273728"/>
                <a:gd name="connsiteY564" fmla="*/ 417564 h 1066103"/>
                <a:gd name="connsiteX565" fmla="*/ 1651481 w 3273728"/>
                <a:gd name="connsiteY565" fmla="*/ 418406 h 1066103"/>
                <a:gd name="connsiteX566" fmla="*/ 1641773 w 3273728"/>
                <a:gd name="connsiteY566" fmla="*/ 422427 h 1066103"/>
                <a:gd name="connsiteX567" fmla="*/ 1642167 w 3273728"/>
                <a:gd name="connsiteY567" fmla="*/ 421474 h 1066103"/>
                <a:gd name="connsiteX568" fmla="*/ 2289253 w 3273728"/>
                <a:gd name="connsiteY568" fmla="*/ 417564 h 1066103"/>
                <a:gd name="connsiteX569" fmla="*/ 2288896 w 3273728"/>
                <a:gd name="connsiteY569" fmla="*/ 418406 h 1066103"/>
                <a:gd name="connsiteX570" fmla="*/ 2279188 w 3273728"/>
                <a:gd name="connsiteY570" fmla="*/ 422427 h 1066103"/>
                <a:gd name="connsiteX571" fmla="*/ 2279583 w 3273728"/>
                <a:gd name="connsiteY571" fmla="*/ 421474 h 1066103"/>
                <a:gd name="connsiteX572" fmla="*/ 549684 w 3273728"/>
                <a:gd name="connsiteY572" fmla="*/ 417203 h 1066103"/>
                <a:gd name="connsiteX573" fmla="*/ 549292 w 3273728"/>
                <a:gd name="connsiteY573" fmla="*/ 418149 h 1066103"/>
                <a:gd name="connsiteX574" fmla="*/ 539608 w 3273728"/>
                <a:gd name="connsiteY574" fmla="*/ 422064 h 1066103"/>
                <a:gd name="connsiteX575" fmla="*/ 539963 w 3273728"/>
                <a:gd name="connsiteY575" fmla="*/ 421229 h 1066103"/>
                <a:gd name="connsiteX576" fmla="*/ 608522 w 3273728"/>
                <a:gd name="connsiteY576" fmla="*/ 417203 h 1066103"/>
                <a:gd name="connsiteX577" fmla="*/ 608130 w 3273728"/>
                <a:gd name="connsiteY577" fmla="*/ 418149 h 1066103"/>
                <a:gd name="connsiteX578" fmla="*/ 598446 w 3273728"/>
                <a:gd name="connsiteY578" fmla="*/ 422064 h 1066103"/>
                <a:gd name="connsiteX579" fmla="*/ 598801 w 3273728"/>
                <a:gd name="connsiteY579" fmla="*/ 421229 h 1066103"/>
                <a:gd name="connsiteX580" fmla="*/ 782095 w 3273728"/>
                <a:gd name="connsiteY580" fmla="*/ 417203 h 1066103"/>
                <a:gd name="connsiteX581" fmla="*/ 781584 w 3273728"/>
                <a:gd name="connsiteY581" fmla="*/ 418435 h 1066103"/>
                <a:gd name="connsiteX582" fmla="*/ 771947 w 3273728"/>
                <a:gd name="connsiteY582" fmla="*/ 422426 h 1066103"/>
                <a:gd name="connsiteX583" fmla="*/ 772458 w 3273728"/>
                <a:gd name="connsiteY583" fmla="*/ 421195 h 1066103"/>
                <a:gd name="connsiteX584" fmla="*/ 838972 w 3273728"/>
                <a:gd name="connsiteY584" fmla="*/ 417203 h 1066103"/>
                <a:gd name="connsiteX585" fmla="*/ 838056 w 3273728"/>
                <a:gd name="connsiteY585" fmla="*/ 419416 h 1066103"/>
                <a:gd name="connsiteX586" fmla="*/ 830587 w 3273728"/>
                <a:gd name="connsiteY586" fmla="*/ 422509 h 1066103"/>
                <a:gd name="connsiteX587" fmla="*/ 831558 w 3273728"/>
                <a:gd name="connsiteY587" fmla="*/ 420274 h 1066103"/>
                <a:gd name="connsiteX588" fmla="*/ 897810 w 3273728"/>
                <a:gd name="connsiteY588" fmla="*/ 417203 h 1066103"/>
                <a:gd name="connsiteX589" fmla="*/ 897418 w 3273728"/>
                <a:gd name="connsiteY589" fmla="*/ 418149 h 1066103"/>
                <a:gd name="connsiteX590" fmla="*/ 887734 w 3273728"/>
                <a:gd name="connsiteY590" fmla="*/ 422065 h 1066103"/>
                <a:gd name="connsiteX591" fmla="*/ 888089 w 3273728"/>
                <a:gd name="connsiteY591" fmla="*/ 421230 h 1066103"/>
                <a:gd name="connsiteX592" fmla="*/ 956648 w 3273728"/>
                <a:gd name="connsiteY592" fmla="*/ 417203 h 1066103"/>
                <a:gd name="connsiteX593" fmla="*/ 956341 w 3273728"/>
                <a:gd name="connsiteY593" fmla="*/ 417945 h 1066103"/>
                <a:gd name="connsiteX594" fmla="*/ 945520 w 3273728"/>
                <a:gd name="connsiteY594" fmla="*/ 422427 h 1066103"/>
                <a:gd name="connsiteX595" fmla="*/ 945827 w 3273728"/>
                <a:gd name="connsiteY595" fmla="*/ 421685 h 1066103"/>
                <a:gd name="connsiteX596" fmla="*/ 1130222 w 3273728"/>
                <a:gd name="connsiteY596" fmla="*/ 417203 h 1066103"/>
                <a:gd name="connsiteX597" fmla="*/ 1129711 w 3273728"/>
                <a:gd name="connsiteY597" fmla="*/ 418435 h 1066103"/>
                <a:gd name="connsiteX598" fmla="*/ 1120074 w 3273728"/>
                <a:gd name="connsiteY598" fmla="*/ 422427 h 1066103"/>
                <a:gd name="connsiteX599" fmla="*/ 1120584 w 3273728"/>
                <a:gd name="connsiteY599" fmla="*/ 421195 h 1066103"/>
                <a:gd name="connsiteX600" fmla="*/ 1187099 w 3273728"/>
                <a:gd name="connsiteY600" fmla="*/ 417203 h 1066103"/>
                <a:gd name="connsiteX601" fmla="*/ 1186312 w 3273728"/>
                <a:gd name="connsiteY601" fmla="*/ 419102 h 1066103"/>
                <a:gd name="connsiteX602" fmla="*/ 1178793 w 3273728"/>
                <a:gd name="connsiteY602" fmla="*/ 422142 h 1066103"/>
                <a:gd name="connsiteX603" fmla="*/ 1179609 w 3273728"/>
                <a:gd name="connsiteY603" fmla="*/ 420304 h 1066103"/>
                <a:gd name="connsiteX604" fmla="*/ 1245937 w 3273728"/>
                <a:gd name="connsiteY604" fmla="*/ 417203 h 1066103"/>
                <a:gd name="connsiteX605" fmla="*/ 1245545 w 3273728"/>
                <a:gd name="connsiteY605" fmla="*/ 418149 h 1066103"/>
                <a:gd name="connsiteX606" fmla="*/ 1235861 w 3273728"/>
                <a:gd name="connsiteY606" fmla="*/ 422064 h 1066103"/>
                <a:gd name="connsiteX607" fmla="*/ 1236216 w 3273728"/>
                <a:gd name="connsiteY607" fmla="*/ 421229 h 1066103"/>
                <a:gd name="connsiteX608" fmla="*/ 1304775 w 3273728"/>
                <a:gd name="connsiteY608" fmla="*/ 417203 h 1066103"/>
                <a:gd name="connsiteX609" fmla="*/ 1304468 w 3273728"/>
                <a:gd name="connsiteY609" fmla="*/ 417944 h 1066103"/>
                <a:gd name="connsiteX610" fmla="*/ 1293647 w 3273728"/>
                <a:gd name="connsiteY610" fmla="*/ 422426 h 1066103"/>
                <a:gd name="connsiteX611" fmla="*/ 1293954 w 3273728"/>
                <a:gd name="connsiteY611" fmla="*/ 421685 h 1066103"/>
                <a:gd name="connsiteX612" fmla="*/ 1419509 w 3273728"/>
                <a:gd name="connsiteY612" fmla="*/ 417203 h 1066103"/>
                <a:gd name="connsiteX613" fmla="*/ 1418999 w 3273728"/>
                <a:gd name="connsiteY613" fmla="*/ 418435 h 1066103"/>
                <a:gd name="connsiteX614" fmla="*/ 1409362 w 3273728"/>
                <a:gd name="connsiteY614" fmla="*/ 422426 h 1066103"/>
                <a:gd name="connsiteX615" fmla="*/ 1409872 w 3273728"/>
                <a:gd name="connsiteY615" fmla="*/ 421195 h 1066103"/>
                <a:gd name="connsiteX616" fmla="*/ 1478348 w 3273728"/>
                <a:gd name="connsiteY616" fmla="*/ 417203 h 1066103"/>
                <a:gd name="connsiteX617" fmla="*/ 1477838 w 3273728"/>
                <a:gd name="connsiteY617" fmla="*/ 418435 h 1066103"/>
                <a:gd name="connsiteX618" fmla="*/ 1468200 w 3273728"/>
                <a:gd name="connsiteY618" fmla="*/ 422426 h 1066103"/>
                <a:gd name="connsiteX619" fmla="*/ 1468711 w 3273728"/>
                <a:gd name="connsiteY619" fmla="*/ 421195 h 1066103"/>
                <a:gd name="connsiteX620" fmla="*/ 1535225 w 3273728"/>
                <a:gd name="connsiteY620" fmla="*/ 417203 h 1066103"/>
                <a:gd name="connsiteX621" fmla="*/ 1534438 w 3273728"/>
                <a:gd name="connsiteY621" fmla="*/ 419102 h 1066103"/>
                <a:gd name="connsiteX622" fmla="*/ 1526919 w 3273728"/>
                <a:gd name="connsiteY622" fmla="*/ 422142 h 1066103"/>
                <a:gd name="connsiteX623" fmla="*/ 1527736 w 3273728"/>
                <a:gd name="connsiteY623" fmla="*/ 420305 h 1066103"/>
                <a:gd name="connsiteX624" fmla="*/ 1594063 w 3273728"/>
                <a:gd name="connsiteY624" fmla="*/ 417203 h 1066103"/>
                <a:gd name="connsiteX625" fmla="*/ 1593756 w 3273728"/>
                <a:gd name="connsiteY625" fmla="*/ 417945 h 1066103"/>
                <a:gd name="connsiteX626" fmla="*/ 1582935 w 3273728"/>
                <a:gd name="connsiteY626" fmla="*/ 422427 h 1066103"/>
                <a:gd name="connsiteX627" fmla="*/ 1583242 w 3273728"/>
                <a:gd name="connsiteY627" fmla="*/ 421685 h 1066103"/>
                <a:gd name="connsiteX628" fmla="*/ 1767636 w 3273728"/>
                <a:gd name="connsiteY628" fmla="*/ 417203 h 1066103"/>
                <a:gd name="connsiteX629" fmla="*/ 1767126 w 3273728"/>
                <a:gd name="connsiteY629" fmla="*/ 418435 h 1066103"/>
                <a:gd name="connsiteX630" fmla="*/ 1757488 w 3273728"/>
                <a:gd name="connsiteY630" fmla="*/ 422427 h 1066103"/>
                <a:gd name="connsiteX631" fmla="*/ 1757999 w 3273728"/>
                <a:gd name="connsiteY631" fmla="*/ 421195 h 1066103"/>
                <a:gd name="connsiteX632" fmla="*/ 1826475 w 3273728"/>
                <a:gd name="connsiteY632" fmla="*/ 417203 h 1066103"/>
                <a:gd name="connsiteX633" fmla="*/ 1826083 w 3273728"/>
                <a:gd name="connsiteY633" fmla="*/ 418149 h 1066103"/>
                <a:gd name="connsiteX634" fmla="*/ 1816399 w 3273728"/>
                <a:gd name="connsiteY634" fmla="*/ 422064 h 1066103"/>
                <a:gd name="connsiteX635" fmla="*/ 1816754 w 3273728"/>
                <a:gd name="connsiteY635" fmla="*/ 421229 h 1066103"/>
                <a:gd name="connsiteX636" fmla="*/ 1883352 w 3273728"/>
                <a:gd name="connsiteY636" fmla="*/ 417203 h 1066103"/>
                <a:gd name="connsiteX637" fmla="*/ 1882565 w 3273728"/>
                <a:gd name="connsiteY637" fmla="*/ 419102 h 1066103"/>
                <a:gd name="connsiteX638" fmla="*/ 1875046 w 3273728"/>
                <a:gd name="connsiteY638" fmla="*/ 422142 h 1066103"/>
                <a:gd name="connsiteX639" fmla="*/ 1875862 w 3273728"/>
                <a:gd name="connsiteY639" fmla="*/ 420305 h 1066103"/>
                <a:gd name="connsiteX640" fmla="*/ 2056924 w 3273728"/>
                <a:gd name="connsiteY640" fmla="*/ 417203 h 1066103"/>
                <a:gd name="connsiteX641" fmla="*/ 2056008 w 3273728"/>
                <a:gd name="connsiteY641" fmla="*/ 419416 h 1066103"/>
                <a:gd name="connsiteX642" fmla="*/ 2048539 w 3273728"/>
                <a:gd name="connsiteY642" fmla="*/ 422509 h 1066103"/>
                <a:gd name="connsiteX643" fmla="*/ 2049511 w 3273728"/>
                <a:gd name="connsiteY643" fmla="*/ 420274 h 1066103"/>
                <a:gd name="connsiteX644" fmla="*/ 2115763 w 3273728"/>
                <a:gd name="connsiteY644" fmla="*/ 417203 h 1066103"/>
                <a:gd name="connsiteX645" fmla="*/ 2115371 w 3273728"/>
                <a:gd name="connsiteY645" fmla="*/ 418149 h 1066103"/>
                <a:gd name="connsiteX646" fmla="*/ 2105781 w 3273728"/>
                <a:gd name="connsiteY646" fmla="*/ 422027 h 1066103"/>
                <a:gd name="connsiteX647" fmla="*/ 2106126 w 3273728"/>
                <a:gd name="connsiteY647" fmla="*/ 421195 h 1066103"/>
                <a:gd name="connsiteX648" fmla="*/ 2174601 w 3273728"/>
                <a:gd name="connsiteY648" fmla="*/ 417203 h 1066103"/>
                <a:gd name="connsiteX649" fmla="*/ 2174209 w 3273728"/>
                <a:gd name="connsiteY649" fmla="*/ 418149 h 1066103"/>
                <a:gd name="connsiteX650" fmla="*/ 2164525 w 3273728"/>
                <a:gd name="connsiteY650" fmla="*/ 422065 h 1066103"/>
                <a:gd name="connsiteX651" fmla="*/ 2164879 w 3273728"/>
                <a:gd name="connsiteY651" fmla="*/ 421230 h 1066103"/>
                <a:gd name="connsiteX652" fmla="*/ 2231478 w 3273728"/>
                <a:gd name="connsiteY652" fmla="*/ 417203 h 1066103"/>
                <a:gd name="connsiteX653" fmla="*/ 2230765 w 3273728"/>
                <a:gd name="connsiteY653" fmla="*/ 418925 h 1066103"/>
                <a:gd name="connsiteX654" fmla="*/ 2222112 w 3273728"/>
                <a:gd name="connsiteY654" fmla="*/ 422509 h 1066103"/>
                <a:gd name="connsiteX655" fmla="*/ 2222868 w 3273728"/>
                <a:gd name="connsiteY655" fmla="*/ 420770 h 1066103"/>
                <a:gd name="connsiteX656" fmla="*/ 3255829 w 3273728"/>
                <a:gd name="connsiteY656" fmla="*/ 0 h 1066103"/>
                <a:gd name="connsiteX657" fmla="*/ 3246736 w 3273728"/>
                <a:gd name="connsiteY657" fmla="*/ 3767 h 1066103"/>
                <a:gd name="connsiteX658" fmla="*/ 3237198 w 3273728"/>
                <a:gd name="connsiteY658" fmla="*/ 0 h 1066103"/>
                <a:gd name="connsiteX659" fmla="*/ 3236684 w 3273728"/>
                <a:gd name="connsiteY659" fmla="*/ 203 h 1066103"/>
                <a:gd name="connsiteX660" fmla="*/ 3236217 w 3273728"/>
                <a:gd name="connsiteY660" fmla="*/ 0 h 1066103"/>
                <a:gd name="connsiteX661" fmla="*/ 3227123 w 3273728"/>
                <a:gd name="connsiteY661" fmla="*/ 3951 h 1066103"/>
                <a:gd name="connsiteX662" fmla="*/ 3217584 w 3273728"/>
                <a:gd name="connsiteY662" fmla="*/ 0 h 1066103"/>
                <a:gd name="connsiteX663" fmla="*/ 3207654 w 3273728"/>
                <a:gd name="connsiteY663" fmla="*/ 4113 h 1066103"/>
                <a:gd name="connsiteX664" fmla="*/ 3197482 w 3273728"/>
                <a:gd name="connsiteY664" fmla="*/ 0 h 1066103"/>
                <a:gd name="connsiteX665" fmla="*/ 3188302 w 3273728"/>
                <a:gd name="connsiteY665" fmla="*/ 3712 h 1066103"/>
                <a:gd name="connsiteX666" fmla="*/ 3179340 w 3273728"/>
                <a:gd name="connsiteY666" fmla="*/ 0 h 1066103"/>
                <a:gd name="connsiteX667" fmla="*/ 3178336 w 3273728"/>
                <a:gd name="connsiteY667" fmla="*/ 416 h 1066103"/>
                <a:gd name="connsiteX668" fmla="*/ 3177378 w 3273728"/>
                <a:gd name="connsiteY668" fmla="*/ 0 h 1066103"/>
                <a:gd name="connsiteX669" fmla="*/ 3168284 w 3273728"/>
                <a:gd name="connsiteY669" fmla="*/ 3951 h 1066103"/>
                <a:gd name="connsiteX670" fmla="*/ 3158746 w 3273728"/>
                <a:gd name="connsiteY670" fmla="*/ 0 h 1066103"/>
                <a:gd name="connsiteX671" fmla="*/ 3149523 w 3273728"/>
                <a:gd name="connsiteY671" fmla="*/ 3821 h 1066103"/>
                <a:gd name="connsiteX672" fmla="*/ 3139624 w 3273728"/>
                <a:gd name="connsiteY672" fmla="*/ 0 h 1066103"/>
                <a:gd name="connsiteX673" fmla="*/ 3129725 w 3273728"/>
                <a:gd name="connsiteY673" fmla="*/ 3821 h 1066103"/>
                <a:gd name="connsiteX674" fmla="*/ 3120501 w 3273728"/>
                <a:gd name="connsiteY674" fmla="*/ 0 h 1066103"/>
                <a:gd name="connsiteX675" fmla="*/ 3111324 w 3273728"/>
                <a:gd name="connsiteY675" fmla="*/ 3802 h 1066103"/>
                <a:gd name="connsiteX676" fmla="*/ 3102359 w 3273728"/>
                <a:gd name="connsiteY676" fmla="*/ 0 h 1066103"/>
                <a:gd name="connsiteX677" fmla="*/ 3101403 w 3273728"/>
                <a:gd name="connsiteY677" fmla="*/ 406 h 1066103"/>
                <a:gd name="connsiteX678" fmla="*/ 3100398 w 3273728"/>
                <a:gd name="connsiteY678" fmla="*/ 0 h 1066103"/>
                <a:gd name="connsiteX679" fmla="*/ 3091218 w 3273728"/>
                <a:gd name="connsiteY679" fmla="*/ 3712 h 1066103"/>
                <a:gd name="connsiteX680" fmla="*/ 3082256 w 3273728"/>
                <a:gd name="connsiteY680" fmla="*/ 0 h 1066103"/>
                <a:gd name="connsiteX681" fmla="*/ 3072684 w 3273728"/>
                <a:gd name="connsiteY681" fmla="*/ 3965 h 1066103"/>
                <a:gd name="connsiteX682" fmla="*/ 3062644 w 3273728"/>
                <a:gd name="connsiteY682" fmla="*/ 0 h 1066103"/>
                <a:gd name="connsiteX683" fmla="*/ 3062130 w 3273728"/>
                <a:gd name="connsiteY683" fmla="*/ 203 h 1066103"/>
                <a:gd name="connsiteX684" fmla="*/ 3061663 w 3273728"/>
                <a:gd name="connsiteY684" fmla="*/ 0 h 1066103"/>
                <a:gd name="connsiteX685" fmla="*/ 3052917 w 3273728"/>
                <a:gd name="connsiteY685" fmla="*/ 3799 h 1066103"/>
                <a:gd name="connsiteX686" fmla="*/ 3043521 w 3273728"/>
                <a:gd name="connsiteY686" fmla="*/ 0 h 1066103"/>
                <a:gd name="connsiteX687" fmla="*/ 3033348 w 3273728"/>
                <a:gd name="connsiteY687" fmla="*/ 4114 h 1066103"/>
                <a:gd name="connsiteX688" fmla="*/ 3023418 w 3273728"/>
                <a:gd name="connsiteY688" fmla="*/ 0 h 1066103"/>
                <a:gd name="connsiteX689" fmla="*/ 3014456 w 3273728"/>
                <a:gd name="connsiteY689" fmla="*/ 3712 h 1066103"/>
                <a:gd name="connsiteX690" fmla="*/ 3005276 w 3273728"/>
                <a:gd name="connsiteY690" fmla="*/ 0 h 1066103"/>
                <a:gd name="connsiteX691" fmla="*/ 3004007 w 3273728"/>
                <a:gd name="connsiteY691" fmla="*/ 514 h 1066103"/>
                <a:gd name="connsiteX692" fmla="*/ 3002825 w 3273728"/>
                <a:gd name="connsiteY692" fmla="*/ 0 h 1066103"/>
                <a:gd name="connsiteX693" fmla="*/ 2994209 w 3273728"/>
                <a:gd name="connsiteY693" fmla="*/ 3743 h 1066103"/>
                <a:gd name="connsiteX694" fmla="*/ 2985173 w 3273728"/>
                <a:gd name="connsiteY694" fmla="*/ 0 h 1066103"/>
                <a:gd name="connsiteX695" fmla="*/ 2975600 w 3273728"/>
                <a:gd name="connsiteY695" fmla="*/ 3965 h 1066103"/>
                <a:gd name="connsiteX696" fmla="*/ 2965560 w 3273728"/>
                <a:gd name="connsiteY696" fmla="*/ 0 h 1066103"/>
                <a:gd name="connsiteX697" fmla="*/ 2955887 w 3273728"/>
                <a:gd name="connsiteY697" fmla="*/ 3821 h 1066103"/>
                <a:gd name="connsiteX698" fmla="*/ 2946438 w 3273728"/>
                <a:gd name="connsiteY698" fmla="*/ 0 h 1066103"/>
                <a:gd name="connsiteX699" fmla="*/ 2937042 w 3273728"/>
                <a:gd name="connsiteY699" fmla="*/ 3799 h 1066103"/>
                <a:gd name="connsiteX700" fmla="*/ 2928296 w 3273728"/>
                <a:gd name="connsiteY700" fmla="*/ 0 h 1066103"/>
                <a:gd name="connsiteX701" fmla="*/ 2927339 w 3273728"/>
                <a:gd name="connsiteY701" fmla="*/ 416 h 1066103"/>
                <a:gd name="connsiteX702" fmla="*/ 2926335 w 3273728"/>
                <a:gd name="connsiteY702" fmla="*/ 0 h 1066103"/>
                <a:gd name="connsiteX703" fmla="*/ 2917019 w 3273728"/>
                <a:gd name="connsiteY703" fmla="*/ 3859 h 1066103"/>
                <a:gd name="connsiteX704" fmla="*/ 2907703 w 3273728"/>
                <a:gd name="connsiteY704" fmla="*/ 0 h 1066103"/>
                <a:gd name="connsiteX705" fmla="*/ 2898609 w 3273728"/>
                <a:gd name="connsiteY705" fmla="*/ 3767 h 1066103"/>
                <a:gd name="connsiteX706" fmla="*/ 2889071 w 3273728"/>
                <a:gd name="connsiteY706" fmla="*/ 0 h 1066103"/>
                <a:gd name="connsiteX707" fmla="*/ 2888557 w 3273728"/>
                <a:gd name="connsiteY707" fmla="*/ 203 h 1066103"/>
                <a:gd name="connsiteX708" fmla="*/ 2888090 w 3273728"/>
                <a:gd name="connsiteY708" fmla="*/ 0 h 1066103"/>
                <a:gd name="connsiteX709" fmla="*/ 2878996 w 3273728"/>
                <a:gd name="connsiteY709" fmla="*/ 3951 h 1066103"/>
                <a:gd name="connsiteX710" fmla="*/ 2869458 w 3273728"/>
                <a:gd name="connsiteY710" fmla="*/ 0 h 1066103"/>
                <a:gd name="connsiteX711" fmla="*/ 2859527 w 3273728"/>
                <a:gd name="connsiteY711" fmla="*/ 4114 h 1066103"/>
                <a:gd name="connsiteX712" fmla="*/ 2849355 w 3273728"/>
                <a:gd name="connsiteY712" fmla="*/ 0 h 1066103"/>
                <a:gd name="connsiteX713" fmla="*/ 2840175 w 3273728"/>
                <a:gd name="connsiteY713" fmla="*/ 3712 h 1066103"/>
                <a:gd name="connsiteX714" fmla="*/ 2831213 w 3273728"/>
                <a:gd name="connsiteY714" fmla="*/ 0 h 1066103"/>
                <a:gd name="connsiteX715" fmla="*/ 2830209 w 3273728"/>
                <a:gd name="connsiteY715" fmla="*/ 416 h 1066103"/>
                <a:gd name="connsiteX716" fmla="*/ 2829251 w 3273728"/>
                <a:gd name="connsiteY716" fmla="*/ 0 h 1066103"/>
                <a:gd name="connsiteX717" fmla="*/ 2820158 w 3273728"/>
                <a:gd name="connsiteY717" fmla="*/ 3951 h 1066103"/>
                <a:gd name="connsiteX718" fmla="*/ 2810620 w 3273728"/>
                <a:gd name="connsiteY718" fmla="*/ 0 h 1066103"/>
                <a:gd name="connsiteX719" fmla="*/ 2801526 w 3273728"/>
                <a:gd name="connsiteY719" fmla="*/ 3767 h 1066103"/>
                <a:gd name="connsiteX720" fmla="*/ 2791988 w 3273728"/>
                <a:gd name="connsiteY720" fmla="*/ 0 h 1066103"/>
                <a:gd name="connsiteX721" fmla="*/ 2781948 w 3273728"/>
                <a:gd name="connsiteY721" fmla="*/ 3965 h 1066103"/>
                <a:gd name="connsiteX722" fmla="*/ 2772374 w 3273728"/>
                <a:gd name="connsiteY722" fmla="*/ 0 h 1066103"/>
                <a:gd name="connsiteX723" fmla="*/ 2763198 w 3273728"/>
                <a:gd name="connsiteY723" fmla="*/ 3802 h 1066103"/>
                <a:gd name="connsiteX724" fmla="*/ 2754233 w 3273728"/>
                <a:gd name="connsiteY724" fmla="*/ 0 h 1066103"/>
                <a:gd name="connsiteX725" fmla="*/ 2753276 w 3273728"/>
                <a:gd name="connsiteY725" fmla="*/ 406 h 1066103"/>
                <a:gd name="connsiteX726" fmla="*/ 2752272 w 3273728"/>
                <a:gd name="connsiteY726" fmla="*/ 0 h 1066103"/>
                <a:gd name="connsiteX727" fmla="*/ 2743092 w 3273728"/>
                <a:gd name="connsiteY727" fmla="*/ 3712 h 1066103"/>
                <a:gd name="connsiteX728" fmla="*/ 2734130 w 3273728"/>
                <a:gd name="connsiteY728" fmla="*/ 0 h 1066103"/>
                <a:gd name="connsiteX729" fmla="*/ 2724558 w 3273728"/>
                <a:gd name="connsiteY729" fmla="*/ 3965 h 1066103"/>
                <a:gd name="connsiteX730" fmla="*/ 2714517 w 3273728"/>
                <a:gd name="connsiteY730" fmla="*/ 0 h 1066103"/>
                <a:gd name="connsiteX731" fmla="*/ 2714003 w 3273728"/>
                <a:gd name="connsiteY731" fmla="*/ 203 h 1066103"/>
                <a:gd name="connsiteX732" fmla="*/ 2713536 w 3273728"/>
                <a:gd name="connsiteY732" fmla="*/ 0 h 1066103"/>
                <a:gd name="connsiteX733" fmla="*/ 2704921 w 3273728"/>
                <a:gd name="connsiteY733" fmla="*/ 3743 h 1066103"/>
                <a:gd name="connsiteX734" fmla="*/ 2695885 w 3273728"/>
                <a:gd name="connsiteY734" fmla="*/ 0 h 1066103"/>
                <a:gd name="connsiteX735" fmla="*/ 2685588 w 3273728"/>
                <a:gd name="connsiteY735" fmla="*/ 4265 h 1066103"/>
                <a:gd name="connsiteX736" fmla="*/ 2675292 w 3273728"/>
                <a:gd name="connsiteY736" fmla="*/ 0 h 1066103"/>
                <a:gd name="connsiteX737" fmla="*/ 2666330 w 3273728"/>
                <a:gd name="connsiteY737" fmla="*/ 3712 h 1066103"/>
                <a:gd name="connsiteX738" fmla="*/ 2657150 w 3273728"/>
                <a:gd name="connsiteY738" fmla="*/ 0 h 1066103"/>
                <a:gd name="connsiteX739" fmla="*/ 2656146 w 3273728"/>
                <a:gd name="connsiteY739" fmla="*/ 406 h 1066103"/>
                <a:gd name="connsiteX740" fmla="*/ 2655189 w 3273728"/>
                <a:gd name="connsiteY740" fmla="*/ 0 h 1066103"/>
                <a:gd name="connsiteX741" fmla="*/ 2646225 w 3273728"/>
                <a:gd name="connsiteY741" fmla="*/ 3802 h 1066103"/>
                <a:gd name="connsiteX742" fmla="*/ 2637047 w 3273728"/>
                <a:gd name="connsiteY742" fmla="*/ 0 h 1066103"/>
                <a:gd name="connsiteX743" fmla="*/ 2627474 w 3273728"/>
                <a:gd name="connsiteY743" fmla="*/ 3965 h 1066103"/>
                <a:gd name="connsiteX744" fmla="*/ 2617434 w 3273728"/>
                <a:gd name="connsiteY744" fmla="*/ 0 h 1066103"/>
                <a:gd name="connsiteX745" fmla="*/ 2607897 w 3273728"/>
                <a:gd name="connsiteY745" fmla="*/ 3767 h 1066103"/>
                <a:gd name="connsiteX746" fmla="*/ 2598802 w 3273728"/>
                <a:gd name="connsiteY746" fmla="*/ 0 h 1066103"/>
                <a:gd name="connsiteX747" fmla="*/ 2589264 w 3273728"/>
                <a:gd name="connsiteY747" fmla="*/ 3951 h 1066103"/>
                <a:gd name="connsiteX748" fmla="*/ 2580170 w 3273728"/>
                <a:gd name="connsiteY748" fmla="*/ 0 h 1066103"/>
                <a:gd name="connsiteX749" fmla="*/ 2579213 w 3273728"/>
                <a:gd name="connsiteY749" fmla="*/ 416 h 1066103"/>
                <a:gd name="connsiteX750" fmla="*/ 2578208 w 3273728"/>
                <a:gd name="connsiteY750" fmla="*/ 0 h 1066103"/>
                <a:gd name="connsiteX751" fmla="*/ 2569247 w 3273728"/>
                <a:gd name="connsiteY751" fmla="*/ 3712 h 1066103"/>
                <a:gd name="connsiteX752" fmla="*/ 2560067 w 3273728"/>
                <a:gd name="connsiteY752" fmla="*/ 0 h 1066103"/>
                <a:gd name="connsiteX753" fmla="*/ 2550619 w 3273728"/>
                <a:gd name="connsiteY753" fmla="*/ 3821 h 1066103"/>
                <a:gd name="connsiteX754" fmla="*/ 2540945 w 3273728"/>
                <a:gd name="connsiteY754" fmla="*/ 0 h 1066103"/>
                <a:gd name="connsiteX755" fmla="*/ 2540431 w 3273728"/>
                <a:gd name="connsiteY755" fmla="*/ 203 h 1066103"/>
                <a:gd name="connsiteX756" fmla="*/ 2539964 w 3273728"/>
                <a:gd name="connsiteY756" fmla="*/ 0 h 1066103"/>
                <a:gd name="connsiteX757" fmla="*/ 2530870 w 3273728"/>
                <a:gd name="connsiteY757" fmla="*/ 3951 h 1066103"/>
                <a:gd name="connsiteX758" fmla="*/ 2521331 w 3273728"/>
                <a:gd name="connsiteY758" fmla="*/ 0 h 1066103"/>
                <a:gd name="connsiteX759" fmla="*/ 2511401 w 3273728"/>
                <a:gd name="connsiteY759" fmla="*/ 4113 h 1066103"/>
                <a:gd name="connsiteX760" fmla="*/ 2501229 w 3273728"/>
                <a:gd name="connsiteY760" fmla="*/ 0 h 1066103"/>
                <a:gd name="connsiteX761" fmla="*/ 2492048 w 3273728"/>
                <a:gd name="connsiteY761" fmla="*/ 3712 h 1066103"/>
                <a:gd name="connsiteX762" fmla="*/ 2483087 w 3273728"/>
                <a:gd name="connsiteY762" fmla="*/ 0 h 1066103"/>
                <a:gd name="connsiteX763" fmla="*/ 2482083 w 3273728"/>
                <a:gd name="connsiteY763" fmla="*/ 416 h 1066103"/>
                <a:gd name="connsiteX764" fmla="*/ 2481125 w 3273728"/>
                <a:gd name="connsiteY764" fmla="*/ 0 h 1066103"/>
                <a:gd name="connsiteX765" fmla="*/ 2472380 w 3273728"/>
                <a:gd name="connsiteY765" fmla="*/ 3799 h 1066103"/>
                <a:gd name="connsiteX766" fmla="*/ 2462983 w 3273728"/>
                <a:gd name="connsiteY766" fmla="*/ 0 h 1066103"/>
                <a:gd name="connsiteX767" fmla="*/ 2453535 w 3273728"/>
                <a:gd name="connsiteY767" fmla="*/ 3821 h 1066103"/>
                <a:gd name="connsiteX768" fmla="*/ 2443861 w 3273728"/>
                <a:gd name="connsiteY768" fmla="*/ 0 h 1066103"/>
                <a:gd name="connsiteX769" fmla="*/ 2433821 w 3273728"/>
                <a:gd name="connsiteY769" fmla="*/ 3965 h 1066103"/>
                <a:gd name="connsiteX770" fmla="*/ 2424248 w 3273728"/>
                <a:gd name="connsiteY770" fmla="*/ 0 h 1066103"/>
                <a:gd name="connsiteX771" fmla="*/ 2415213 w 3273728"/>
                <a:gd name="connsiteY771" fmla="*/ 3743 h 1066103"/>
                <a:gd name="connsiteX772" fmla="*/ 2406597 w 3273728"/>
                <a:gd name="connsiteY772" fmla="*/ 0 h 1066103"/>
                <a:gd name="connsiteX773" fmla="*/ 2405415 w 3273728"/>
                <a:gd name="connsiteY773" fmla="*/ 514 h 1066103"/>
                <a:gd name="connsiteX774" fmla="*/ 2404145 w 3273728"/>
                <a:gd name="connsiteY774" fmla="*/ 0 h 1066103"/>
                <a:gd name="connsiteX775" fmla="*/ 2394965 w 3273728"/>
                <a:gd name="connsiteY775" fmla="*/ 3712 h 1066103"/>
                <a:gd name="connsiteX776" fmla="*/ 2386003 w 3273728"/>
                <a:gd name="connsiteY776" fmla="*/ 0 h 1066103"/>
                <a:gd name="connsiteX777" fmla="*/ 2376779 w 3273728"/>
                <a:gd name="connsiteY777" fmla="*/ 3821 h 1066103"/>
                <a:gd name="connsiteX778" fmla="*/ 2366881 w 3273728"/>
                <a:gd name="connsiteY778" fmla="*/ 0 h 1066103"/>
                <a:gd name="connsiteX779" fmla="*/ 2366368 w 3273728"/>
                <a:gd name="connsiteY779" fmla="*/ 199 h 1066103"/>
                <a:gd name="connsiteX780" fmla="*/ 2365901 w 3273728"/>
                <a:gd name="connsiteY780" fmla="*/ 0 h 1066103"/>
                <a:gd name="connsiteX781" fmla="*/ 2356937 w 3273728"/>
                <a:gd name="connsiteY781" fmla="*/ 3802 h 1066103"/>
                <a:gd name="connsiteX782" fmla="*/ 2347758 w 3273728"/>
                <a:gd name="connsiteY782" fmla="*/ 0 h 1066103"/>
                <a:gd name="connsiteX783" fmla="*/ 2337462 w 3273728"/>
                <a:gd name="connsiteY783" fmla="*/ 4265 h 1066103"/>
                <a:gd name="connsiteX784" fmla="*/ 2327165 w 3273728"/>
                <a:gd name="connsiteY784" fmla="*/ 0 h 1066103"/>
                <a:gd name="connsiteX785" fmla="*/ 2318204 w 3273728"/>
                <a:gd name="connsiteY785" fmla="*/ 3712 h 1066103"/>
                <a:gd name="connsiteX786" fmla="*/ 2309024 w 3273728"/>
                <a:gd name="connsiteY786" fmla="*/ 0 h 1066103"/>
                <a:gd name="connsiteX787" fmla="*/ 2308020 w 3273728"/>
                <a:gd name="connsiteY787" fmla="*/ 406 h 1066103"/>
                <a:gd name="connsiteX788" fmla="*/ 2307062 w 3273728"/>
                <a:gd name="connsiteY788" fmla="*/ 0 h 1066103"/>
                <a:gd name="connsiteX789" fmla="*/ 2298098 w 3273728"/>
                <a:gd name="connsiteY789" fmla="*/ 3802 h 1066103"/>
                <a:gd name="connsiteX790" fmla="*/ 2288920 w 3273728"/>
                <a:gd name="connsiteY790" fmla="*/ 0 h 1066103"/>
                <a:gd name="connsiteX791" fmla="*/ 2279696 w 3273728"/>
                <a:gd name="connsiteY791" fmla="*/ 3821 h 1066103"/>
                <a:gd name="connsiteX792" fmla="*/ 2269797 w 3273728"/>
                <a:gd name="connsiteY792" fmla="*/ 0 h 1066103"/>
                <a:gd name="connsiteX793" fmla="*/ 2259899 w 3273728"/>
                <a:gd name="connsiteY793" fmla="*/ 3821 h 1066103"/>
                <a:gd name="connsiteX794" fmla="*/ 2250675 w 3273728"/>
                <a:gd name="connsiteY794" fmla="*/ 0 h 1066103"/>
                <a:gd name="connsiteX795" fmla="*/ 2241137 w 3273728"/>
                <a:gd name="connsiteY795" fmla="*/ 3951 h 1066103"/>
                <a:gd name="connsiteX796" fmla="*/ 2232043 w 3273728"/>
                <a:gd name="connsiteY796" fmla="*/ 0 h 1066103"/>
                <a:gd name="connsiteX797" fmla="*/ 2231086 w 3273728"/>
                <a:gd name="connsiteY797" fmla="*/ 416 h 1066103"/>
                <a:gd name="connsiteX798" fmla="*/ 2230082 w 3273728"/>
                <a:gd name="connsiteY798" fmla="*/ 0 h 1066103"/>
                <a:gd name="connsiteX799" fmla="*/ 2221120 w 3273728"/>
                <a:gd name="connsiteY799" fmla="*/ 3712 h 1066103"/>
                <a:gd name="connsiteX800" fmla="*/ 2211940 w 3273728"/>
                <a:gd name="connsiteY800" fmla="*/ 0 h 1066103"/>
                <a:gd name="connsiteX801" fmla="*/ 2202491 w 3273728"/>
                <a:gd name="connsiteY801" fmla="*/ 3821 h 1066103"/>
                <a:gd name="connsiteX802" fmla="*/ 2192818 w 3273728"/>
                <a:gd name="connsiteY802" fmla="*/ 0 h 1066103"/>
                <a:gd name="connsiteX803" fmla="*/ 2192304 w 3273728"/>
                <a:gd name="connsiteY803" fmla="*/ 203 h 1066103"/>
                <a:gd name="connsiteX804" fmla="*/ 2191837 w 3273728"/>
                <a:gd name="connsiteY804" fmla="*/ 0 h 1066103"/>
                <a:gd name="connsiteX805" fmla="*/ 2182743 w 3273728"/>
                <a:gd name="connsiteY805" fmla="*/ 3951 h 1066103"/>
                <a:gd name="connsiteX806" fmla="*/ 2173205 w 3273728"/>
                <a:gd name="connsiteY806" fmla="*/ 0 h 1066103"/>
                <a:gd name="connsiteX807" fmla="*/ 2163399 w 3273728"/>
                <a:gd name="connsiteY807" fmla="*/ 4062 h 1066103"/>
                <a:gd name="connsiteX808" fmla="*/ 2153592 w 3273728"/>
                <a:gd name="connsiteY808" fmla="*/ 0 h 1066103"/>
                <a:gd name="connsiteX809" fmla="*/ 2144276 w 3273728"/>
                <a:gd name="connsiteY809" fmla="*/ 3859 h 1066103"/>
                <a:gd name="connsiteX810" fmla="*/ 2134960 w 3273728"/>
                <a:gd name="connsiteY810" fmla="*/ 0 h 1066103"/>
                <a:gd name="connsiteX811" fmla="*/ 2133955 w 3273728"/>
                <a:gd name="connsiteY811" fmla="*/ 416 h 1066103"/>
                <a:gd name="connsiteX812" fmla="*/ 2132999 w 3273728"/>
                <a:gd name="connsiteY812" fmla="*/ 0 h 1066103"/>
                <a:gd name="connsiteX813" fmla="*/ 2124253 w 3273728"/>
                <a:gd name="connsiteY813" fmla="*/ 3799 h 1066103"/>
                <a:gd name="connsiteX814" fmla="*/ 2114857 w 3273728"/>
                <a:gd name="connsiteY814" fmla="*/ 0 h 1066103"/>
                <a:gd name="connsiteX815" fmla="*/ 2105408 w 3273728"/>
                <a:gd name="connsiteY815" fmla="*/ 3821 h 1066103"/>
                <a:gd name="connsiteX816" fmla="*/ 2095735 w 3273728"/>
                <a:gd name="connsiteY816" fmla="*/ 0 h 1066103"/>
                <a:gd name="connsiteX817" fmla="*/ 2085694 w 3273728"/>
                <a:gd name="connsiteY817" fmla="*/ 3965 h 1066103"/>
                <a:gd name="connsiteX818" fmla="*/ 2076121 w 3273728"/>
                <a:gd name="connsiteY818" fmla="*/ 0 h 1066103"/>
                <a:gd name="connsiteX819" fmla="*/ 2067085 w 3273728"/>
                <a:gd name="connsiteY819" fmla="*/ 3743 h 1066103"/>
                <a:gd name="connsiteX820" fmla="*/ 2058470 w 3273728"/>
                <a:gd name="connsiteY820" fmla="*/ 0 h 1066103"/>
                <a:gd name="connsiteX821" fmla="*/ 2057513 w 3273728"/>
                <a:gd name="connsiteY821" fmla="*/ 416 h 1066103"/>
                <a:gd name="connsiteX822" fmla="*/ 2056509 w 3273728"/>
                <a:gd name="connsiteY822" fmla="*/ 0 h 1066103"/>
                <a:gd name="connsiteX823" fmla="*/ 2047193 w 3273728"/>
                <a:gd name="connsiteY823" fmla="*/ 3859 h 1066103"/>
                <a:gd name="connsiteX824" fmla="*/ 2037877 w 3273728"/>
                <a:gd name="connsiteY824" fmla="*/ 0 h 1066103"/>
                <a:gd name="connsiteX825" fmla="*/ 2028653 w 3273728"/>
                <a:gd name="connsiteY825" fmla="*/ 3821 h 1066103"/>
                <a:gd name="connsiteX826" fmla="*/ 2018754 w 3273728"/>
                <a:gd name="connsiteY826" fmla="*/ 0 h 1066103"/>
                <a:gd name="connsiteX827" fmla="*/ 2018241 w 3273728"/>
                <a:gd name="connsiteY827" fmla="*/ 199 h 1066103"/>
                <a:gd name="connsiteX828" fmla="*/ 2017774 w 3273728"/>
                <a:gd name="connsiteY828" fmla="*/ 0 h 1066103"/>
                <a:gd name="connsiteX829" fmla="*/ 2008809 w 3273728"/>
                <a:gd name="connsiteY829" fmla="*/ 3802 h 1066103"/>
                <a:gd name="connsiteX830" fmla="*/ 1999632 w 3273728"/>
                <a:gd name="connsiteY830" fmla="*/ 0 h 1066103"/>
                <a:gd name="connsiteX831" fmla="*/ 1989335 w 3273728"/>
                <a:gd name="connsiteY831" fmla="*/ 4265 h 1066103"/>
                <a:gd name="connsiteX832" fmla="*/ 1979039 w 3273728"/>
                <a:gd name="connsiteY832" fmla="*/ 0 h 1066103"/>
                <a:gd name="connsiteX833" fmla="*/ 1970213 w 3273728"/>
                <a:gd name="connsiteY833" fmla="*/ 3656 h 1066103"/>
                <a:gd name="connsiteX834" fmla="*/ 1961387 w 3273728"/>
                <a:gd name="connsiteY834" fmla="*/ 0 h 1066103"/>
                <a:gd name="connsiteX835" fmla="*/ 1960147 w 3273728"/>
                <a:gd name="connsiteY835" fmla="*/ 514 h 1066103"/>
                <a:gd name="connsiteX836" fmla="*/ 1958935 w 3273728"/>
                <a:gd name="connsiteY836" fmla="*/ 0 h 1066103"/>
                <a:gd name="connsiteX837" fmla="*/ 1949971 w 3273728"/>
                <a:gd name="connsiteY837" fmla="*/ 3802 h 1066103"/>
                <a:gd name="connsiteX838" fmla="*/ 1940793 w 3273728"/>
                <a:gd name="connsiteY838" fmla="*/ 0 h 1066103"/>
                <a:gd name="connsiteX839" fmla="*/ 1931569 w 3273728"/>
                <a:gd name="connsiteY839" fmla="*/ 3821 h 1066103"/>
                <a:gd name="connsiteX840" fmla="*/ 1921671 w 3273728"/>
                <a:gd name="connsiteY840" fmla="*/ 0 h 1066103"/>
                <a:gd name="connsiteX841" fmla="*/ 1911773 w 3273728"/>
                <a:gd name="connsiteY841" fmla="*/ 3821 h 1066103"/>
                <a:gd name="connsiteX842" fmla="*/ 1902549 w 3273728"/>
                <a:gd name="connsiteY842" fmla="*/ 0 h 1066103"/>
                <a:gd name="connsiteX843" fmla="*/ 1893010 w 3273728"/>
                <a:gd name="connsiteY843" fmla="*/ 3951 h 1066103"/>
                <a:gd name="connsiteX844" fmla="*/ 1883916 w 3273728"/>
                <a:gd name="connsiteY844" fmla="*/ 0 h 1066103"/>
                <a:gd name="connsiteX845" fmla="*/ 1882959 w 3273728"/>
                <a:gd name="connsiteY845" fmla="*/ 416 h 1066103"/>
                <a:gd name="connsiteX846" fmla="*/ 1881955 w 3273728"/>
                <a:gd name="connsiteY846" fmla="*/ 0 h 1066103"/>
                <a:gd name="connsiteX847" fmla="*/ 1873129 w 3273728"/>
                <a:gd name="connsiteY847" fmla="*/ 3656 h 1066103"/>
                <a:gd name="connsiteX848" fmla="*/ 1864304 w 3273728"/>
                <a:gd name="connsiteY848" fmla="*/ 0 h 1066103"/>
                <a:gd name="connsiteX849" fmla="*/ 1854007 w 3273728"/>
                <a:gd name="connsiteY849" fmla="*/ 4265 h 1066103"/>
                <a:gd name="connsiteX850" fmla="*/ 1843710 w 3273728"/>
                <a:gd name="connsiteY850" fmla="*/ 0 h 1066103"/>
                <a:gd name="connsiteX851" fmla="*/ 1834748 w 3273728"/>
                <a:gd name="connsiteY851" fmla="*/ 3712 h 1066103"/>
                <a:gd name="connsiteX852" fmla="*/ 1825568 w 3273728"/>
                <a:gd name="connsiteY852" fmla="*/ 0 h 1066103"/>
                <a:gd name="connsiteX853" fmla="*/ 1815396 w 3273728"/>
                <a:gd name="connsiteY853" fmla="*/ 4114 h 1066103"/>
                <a:gd name="connsiteX854" fmla="*/ 1805465 w 3273728"/>
                <a:gd name="connsiteY854" fmla="*/ 0 h 1066103"/>
                <a:gd name="connsiteX855" fmla="*/ 1796149 w 3273728"/>
                <a:gd name="connsiteY855" fmla="*/ 3859 h 1066103"/>
                <a:gd name="connsiteX856" fmla="*/ 1786833 w 3273728"/>
                <a:gd name="connsiteY856" fmla="*/ 0 h 1066103"/>
                <a:gd name="connsiteX857" fmla="*/ 1785829 w 3273728"/>
                <a:gd name="connsiteY857" fmla="*/ 416 h 1066103"/>
                <a:gd name="connsiteX858" fmla="*/ 1784872 w 3273728"/>
                <a:gd name="connsiteY858" fmla="*/ 0 h 1066103"/>
                <a:gd name="connsiteX859" fmla="*/ 1776126 w 3273728"/>
                <a:gd name="connsiteY859" fmla="*/ 3799 h 1066103"/>
                <a:gd name="connsiteX860" fmla="*/ 1766730 w 3273728"/>
                <a:gd name="connsiteY860" fmla="*/ 0 h 1066103"/>
                <a:gd name="connsiteX861" fmla="*/ 1757281 w 3273728"/>
                <a:gd name="connsiteY861" fmla="*/ 3821 h 1066103"/>
                <a:gd name="connsiteX862" fmla="*/ 1747608 w 3273728"/>
                <a:gd name="connsiteY862" fmla="*/ 0 h 1066103"/>
                <a:gd name="connsiteX863" fmla="*/ 1737934 w 3273728"/>
                <a:gd name="connsiteY863" fmla="*/ 3821 h 1066103"/>
                <a:gd name="connsiteX864" fmla="*/ 1728486 w 3273728"/>
                <a:gd name="connsiteY864" fmla="*/ 0 h 1066103"/>
                <a:gd name="connsiteX865" fmla="*/ 1719089 w 3273728"/>
                <a:gd name="connsiteY865" fmla="*/ 3799 h 1066103"/>
                <a:gd name="connsiteX866" fmla="*/ 1710344 w 3273728"/>
                <a:gd name="connsiteY866" fmla="*/ 0 h 1066103"/>
                <a:gd name="connsiteX867" fmla="*/ 1709386 w 3273728"/>
                <a:gd name="connsiteY867" fmla="*/ 416 h 1066103"/>
                <a:gd name="connsiteX868" fmla="*/ 1708382 w 3273728"/>
                <a:gd name="connsiteY868" fmla="*/ 0 h 1066103"/>
                <a:gd name="connsiteX869" fmla="*/ 1699066 w 3273728"/>
                <a:gd name="connsiteY869" fmla="*/ 3859 h 1066103"/>
                <a:gd name="connsiteX870" fmla="*/ 1689750 w 3273728"/>
                <a:gd name="connsiteY870" fmla="*/ 0 h 1066103"/>
                <a:gd name="connsiteX871" fmla="*/ 1679819 w 3273728"/>
                <a:gd name="connsiteY871" fmla="*/ 4113 h 1066103"/>
                <a:gd name="connsiteX872" fmla="*/ 1669647 w 3273728"/>
                <a:gd name="connsiteY872" fmla="*/ 0 h 1066103"/>
                <a:gd name="connsiteX873" fmla="*/ 1660467 w 3273728"/>
                <a:gd name="connsiteY873" fmla="*/ 3712 h 1066103"/>
                <a:gd name="connsiteX874" fmla="*/ 1651505 w 3273728"/>
                <a:gd name="connsiteY874" fmla="*/ 0 h 1066103"/>
                <a:gd name="connsiteX875" fmla="*/ 1641208 w 3273728"/>
                <a:gd name="connsiteY875" fmla="*/ 4265 h 1066103"/>
                <a:gd name="connsiteX876" fmla="*/ 1630912 w 3273728"/>
                <a:gd name="connsiteY876" fmla="*/ 0 h 1066103"/>
                <a:gd name="connsiteX877" fmla="*/ 1622086 w 3273728"/>
                <a:gd name="connsiteY877" fmla="*/ 3656 h 1066103"/>
                <a:gd name="connsiteX878" fmla="*/ 1613260 w 3273728"/>
                <a:gd name="connsiteY878" fmla="*/ 0 h 1066103"/>
                <a:gd name="connsiteX879" fmla="*/ 1602718 w 3273728"/>
                <a:gd name="connsiteY879" fmla="*/ 4366 h 1066103"/>
                <a:gd name="connsiteX880" fmla="*/ 1592667 w 3273728"/>
                <a:gd name="connsiteY880" fmla="*/ 0 h 1066103"/>
                <a:gd name="connsiteX881" fmla="*/ 1581583 w 3273728"/>
                <a:gd name="connsiteY881" fmla="*/ 4815 h 1066103"/>
                <a:gd name="connsiteX882" fmla="*/ 1574525 w 3273728"/>
                <a:gd name="connsiteY882" fmla="*/ 1962 h 1066103"/>
                <a:gd name="connsiteX883" fmla="*/ 1565345 w 3273728"/>
                <a:gd name="connsiteY883" fmla="*/ 5673 h 1066103"/>
                <a:gd name="connsiteX884" fmla="*/ 1556383 w 3273728"/>
                <a:gd name="connsiteY884" fmla="*/ 1962 h 1066103"/>
                <a:gd name="connsiteX885" fmla="*/ 1544057 w 3273728"/>
                <a:gd name="connsiteY885" fmla="*/ 7067 h 1066103"/>
                <a:gd name="connsiteX886" fmla="*/ 1536280 w 3273728"/>
                <a:gd name="connsiteY886" fmla="*/ 3923 h 1066103"/>
                <a:gd name="connsiteX887" fmla="*/ 1527100 w 3273728"/>
                <a:gd name="connsiteY887" fmla="*/ 7635 h 1066103"/>
                <a:gd name="connsiteX888" fmla="*/ 1518139 w 3273728"/>
                <a:gd name="connsiteY888" fmla="*/ 3923 h 1066103"/>
                <a:gd name="connsiteX889" fmla="*/ 1506455 w 3273728"/>
                <a:gd name="connsiteY889" fmla="*/ 8762 h 1066103"/>
                <a:gd name="connsiteX890" fmla="*/ 1499506 w 3273728"/>
                <a:gd name="connsiteY890" fmla="*/ 5884 h 1066103"/>
                <a:gd name="connsiteX891" fmla="*/ 1487831 w 3273728"/>
                <a:gd name="connsiteY891" fmla="*/ 10720 h 1066103"/>
                <a:gd name="connsiteX892" fmla="*/ 1480383 w 3273728"/>
                <a:gd name="connsiteY892" fmla="*/ 7845 h 1066103"/>
                <a:gd name="connsiteX893" fmla="*/ 1470257 w 3273728"/>
                <a:gd name="connsiteY893" fmla="*/ 11754 h 1066103"/>
                <a:gd name="connsiteX894" fmla="*/ 1461261 w 3273728"/>
                <a:gd name="connsiteY894" fmla="*/ 7845 h 1066103"/>
                <a:gd name="connsiteX895" fmla="*/ 1450177 w 3273728"/>
                <a:gd name="connsiteY895" fmla="*/ 12661 h 1066103"/>
                <a:gd name="connsiteX896" fmla="*/ 1443120 w 3273728"/>
                <a:gd name="connsiteY896" fmla="*/ 9807 h 1066103"/>
                <a:gd name="connsiteX897" fmla="*/ 1431543 w 3273728"/>
                <a:gd name="connsiteY897" fmla="*/ 14487 h 1066103"/>
                <a:gd name="connsiteX898" fmla="*/ 1424978 w 3273728"/>
                <a:gd name="connsiteY898" fmla="*/ 11768 h 1066103"/>
                <a:gd name="connsiteX899" fmla="*/ 1413049 w 3273728"/>
                <a:gd name="connsiteY899" fmla="*/ 16709 h 1066103"/>
                <a:gd name="connsiteX900" fmla="*/ 1406345 w 3273728"/>
                <a:gd name="connsiteY900" fmla="*/ 13729 h 1066103"/>
                <a:gd name="connsiteX901" fmla="*/ 1393210 w 3273728"/>
                <a:gd name="connsiteY901" fmla="*/ 19568 h 1066103"/>
                <a:gd name="connsiteX902" fmla="*/ 1388694 w 3273728"/>
                <a:gd name="connsiteY902" fmla="*/ 17652 h 1066103"/>
                <a:gd name="connsiteX903" fmla="*/ 1376755 w 3273728"/>
                <a:gd name="connsiteY903" fmla="*/ 22718 h 1066103"/>
                <a:gd name="connsiteX904" fmla="*/ 1369082 w 3273728"/>
                <a:gd name="connsiteY904" fmla="*/ 19613 h 1066103"/>
                <a:gd name="connsiteX905" fmla="*/ 1356372 w 3273728"/>
                <a:gd name="connsiteY905" fmla="*/ 24755 h 1066103"/>
                <a:gd name="connsiteX906" fmla="*/ 1350939 w 3273728"/>
                <a:gd name="connsiteY906" fmla="*/ 22555 h 1066103"/>
                <a:gd name="connsiteX907" fmla="*/ 1337075 w 3273728"/>
                <a:gd name="connsiteY907" fmla="*/ 28167 h 1066103"/>
                <a:gd name="connsiteX908" fmla="*/ 1332798 w 3273728"/>
                <a:gd name="connsiteY908" fmla="*/ 26478 h 1066103"/>
                <a:gd name="connsiteX909" fmla="*/ 1318807 w 3273728"/>
                <a:gd name="connsiteY909" fmla="*/ 32003 h 1066103"/>
                <a:gd name="connsiteX910" fmla="*/ 1314656 w 3273728"/>
                <a:gd name="connsiteY910" fmla="*/ 30400 h 1066103"/>
                <a:gd name="connsiteX911" fmla="*/ 1302969 w 3273728"/>
                <a:gd name="connsiteY911" fmla="*/ 34911 h 1066103"/>
                <a:gd name="connsiteX912" fmla="*/ 1296514 w 3273728"/>
                <a:gd name="connsiteY912" fmla="*/ 32362 h 1066103"/>
                <a:gd name="connsiteX913" fmla="*/ 1282630 w 3273728"/>
                <a:gd name="connsiteY913" fmla="*/ 37845 h 1066103"/>
                <a:gd name="connsiteX914" fmla="*/ 1278862 w 3273728"/>
                <a:gd name="connsiteY914" fmla="*/ 36284 h 1066103"/>
                <a:gd name="connsiteX915" fmla="*/ 1265302 w 3273728"/>
                <a:gd name="connsiteY915" fmla="*/ 41901 h 1066103"/>
                <a:gd name="connsiteX916" fmla="*/ 1261211 w 3273728"/>
                <a:gd name="connsiteY916" fmla="*/ 40206 h 1066103"/>
                <a:gd name="connsiteX917" fmla="*/ 1247160 w 3273728"/>
                <a:gd name="connsiteY917" fmla="*/ 46026 h 1066103"/>
                <a:gd name="connsiteX918" fmla="*/ 1242579 w 3273728"/>
                <a:gd name="connsiteY918" fmla="*/ 44129 h 1066103"/>
                <a:gd name="connsiteX919" fmla="*/ 1228773 w 3273728"/>
                <a:gd name="connsiteY919" fmla="*/ 49847 h 1066103"/>
                <a:gd name="connsiteX920" fmla="*/ 1224437 w 3273728"/>
                <a:gd name="connsiteY920" fmla="*/ 48051 h 1066103"/>
                <a:gd name="connsiteX921" fmla="*/ 1210579 w 3273728"/>
                <a:gd name="connsiteY921" fmla="*/ 53791 h 1066103"/>
                <a:gd name="connsiteX922" fmla="*/ 1206295 w 3273728"/>
                <a:gd name="connsiteY922" fmla="*/ 51974 h 1066103"/>
                <a:gd name="connsiteX923" fmla="*/ 1192080 w 3273728"/>
                <a:gd name="connsiteY923" fmla="*/ 58005 h 1066103"/>
                <a:gd name="connsiteX924" fmla="*/ 1192077 w 3273728"/>
                <a:gd name="connsiteY924" fmla="*/ 58013 h 1066103"/>
                <a:gd name="connsiteX925" fmla="*/ 1189134 w 3273728"/>
                <a:gd name="connsiteY925" fmla="*/ 56877 h 1066103"/>
                <a:gd name="connsiteX926" fmla="*/ 1173879 w 3273728"/>
                <a:gd name="connsiteY926" fmla="*/ 62765 h 1066103"/>
                <a:gd name="connsiteX927" fmla="*/ 1173584 w 3273728"/>
                <a:gd name="connsiteY927" fmla="*/ 63428 h 1066103"/>
                <a:gd name="connsiteX928" fmla="*/ 1171973 w 3273728"/>
                <a:gd name="connsiteY928" fmla="*/ 62761 h 1066103"/>
                <a:gd name="connsiteX929" fmla="*/ 1158219 w 3273728"/>
                <a:gd name="connsiteY929" fmla="*/ 68458 h 1066103"/>
                <a:gd name="connsiteX930" fmla="*/ 1153831 w 3273728"/>
                <a:gd name="connsiteY930" fmla="*/ 66684 h 1066103"/>
                <a:gd name="connsiteX931" fmla="*/ 1140355 w 3273728"/>
                <a:gd name="connsiteY931" fmla="*/ 72133 h 1066103"/>
                <a:gd name="connsiteX932" fmla="*/ 1136671 w 3273728"/>
                <a:gd name="connsiteY932" fmla="*/ 70606 h 1066103"/>
                <a:gd name="connsiteX933" fmla="*/ 1121762 w 3273728"/>
                <a:gd name="connsiteY933" fmla="*/ 76782 h 1066103"/>
                <a:gd name="connsiteX934" fmla="*/ 1121463 w 3273728"/>
                <a:gd name="connsiteY934" fmla="*/ 77502 h 1066103"/>
                <a:gd name="connsiteX935" fmla="*/ 1119019 w 3273728"/>
                <a:gd name="connsiteY935" fmla="*/ 76490 h 1066103"/>
                <a:gd name="connsiteX936" fmla="*/ 1104803 w 3273728"/>
                <a:gd name="connsiteY936" fmla="*/ 82378 h 1066103"/>
                <a:gd name="connsiteX937" fmla="*/ 1104291 w 3273728"/>
                <a:gd name="connsiteY937" fmla="*/ 83614 h 1066103"/>
                <a:gd name="connsiteX938" fmla="*/ 1101367 w 3273728"/>
                <a:gd name="connsiteY938" fmla="*/ 82374 h 1066103"/>
                <a:gd name="connsiteX939" fmla="*/ 1088323 w 3273728"/>
                <a:gd name="connsiteY939" fmla="*/ 87909 h 1066103"/>
                <a:gd name="connsiteX940" fmla="*/ 1084697 w 3273728"/>
                <a:gd name="connsiteY940" fmla="*/ 86296 h 1066103"/>
                <a:gd name="connsiteX941" fmla="*/ 1070481 w 3273728"/>
                <a:gd name="connsiteY941" fmla="*/ 92615 h 1066103"/>
                <a:gd name="connsiteX942" fmla="*/ 1069826 w 3273728"/>
                <a:gd name="connsiteY942" fmla="*/ 94313 h 1066103"/>
                <a:gd name="connsiteX943" fmla="*/ 1067045 w 3273728"/>
                <a:gd name="connsiteY943" fmla="*/ 93161 h 1066103"/>
                <a:gd name="connsiteX944" fmla="*/ 1052830 w 3273728"/>
                <a:gd name="connsiteY944" fmla="*/ 99049 h 1066103"/>
                <a:gd name="connsiteX945" fmla="*/ 1052472 w 3273728"/>
                <a:gd name="connsiteY945" fmla="*/ 99914 h 1066103"/>
                <a:gd name="connsiteX946" fmla="*/ 1050374 w 3273728"/>
                <a:gd name="connsiteY946" fmla="*/ 99045 h 1066103"/>
                <a:gd name="connsiteX947" fmla="*/ 1036159 w 3273728"/>
                <a:gd name="connsiteY947" fmla="*/ 104933 h 1066103"/>
                <a:gd name="connsiteX948" fmla="*/ 1035597 w 3273728"/>
                <a:gd name="connsiteY948" fmla="*/ 106289 h 1066103"/>
                <a:gd name="connsiteX949" fmla="*/ 1032232 w 3273728"/>
                <a:gd name="connsiteY949" fmla="*/ 104928 h 1066103"/>
                <a:gd name="connsiteX950" fmla="*/ 1017670 w 3273728"/>
                <a:gd name="connsiteY950" fmla="*/ 110816 h 1066103"/>
                <a:gd name="connsiteX951" fmla="*/ 1017429 w 3273728"/>
                <a:gd name="connsiteY951" fmla="*/ 111383 h 1066103"/>
                <a:gd name="connsiteX952" fmla="*/ 1016051 w 3273728"/>
                <a:gd name="connsiteY952" fmla="*/ 110812 h 1066103"/>
                <a:gd name="connsiteX953" fmla="*/ 1001836 w 3273728"/>
                <a:gd name="connsiteY953" fmla="*/ 116700 h 1066103"/>
                <a:gd name="connsiteX954" fmla="*/ 1001550 w 3273728"/>
                <a:gd name="connsiteY954" fmla="*/ 117391 h 1066103"/>
                <a:gd name="connsiteX955" fmla="*/ 999871 w 3273728"/>
                <a:gd name="connsiteY955" fmla="*/ 116696 h 1066103"/>
                <a:gd name="connsiteX956" fmla="*/ 985309 w 3273728"/>
                <a:gd name="connsiteY956" fmla="*/ 122727 h 1066103"/>
                <a:gd name="connsiteX957" fmla="*/ 983797 w 3273728"/>
                <a:gd name="connsiteY957" fmla="*/ 126378 h 1066103"/>
                <a:gd name="connsiteX958" fmla="*/ 981729 w 3273728"/>
                <a:gd name="connsiteY958" fmla="*/ 125522 h 1066103"/>
                <a:gd name="connsiteX959" fmla="*/ 967514 w 3273728"/>
                <a:gd name="connsiteY959" fmla="*/ 131410 h 1066103"/>
                <a:gd name="connsiteX960" fmla="*/ 967234 w 3273728"/>
                <a:gd name="connsiteY960" fmla="*/ 132087 h 1066103"/>
                <a:gd name="connsiteX961" fmla="*/ 965549 w 3273728"/>
                <a:gd name="connsiteY961" fmla="*/ 131406 h 1066103"/>
                <a:gd name="connsiteX962" fmla="*/ 950986 w 3273728"/>
                <a:gd name="connsiteY962" fmla="*/ 137294 h 1066103"/>
                <a:gd name="connsiteX963" fmla="*/ 950746 w 3273728"/>
                <a:gd name="connsiteY963" fmla="*/ 137860 h 1066103"/>
                <a:gd name="connsiteX964" fmla="*/ 949368 w 3273728"/>
                <a:gd name="connsiteY964" fmla="*/ 137290 h 1066103"/>
                <a:gd name="connsiteX965" fmla="*/ 935153 w 3273728"/>
                <a:gd name="connsiteY965" fmla="*/ 143178 h 1066103"/>
                <a:gd name="connsiteX966" fmla="*/ 934173 w 3273728"/>
                <a:gd name="connsiteY966" fmla="*/ 145542 h 1066103"/>
                <a:gd name="connsiteX967" fmla="*/ 933188 w 3273728"/>
                <a:gd name="connsiteY967" fmla="*/ 145135 h 1066103"/>
                <a:gd name="connsiteX968" fmla="*/ 918626 w 3273728"/>
                <a:gd name="connsiteY968" fmla="*/ 151166 h 1066103"/>
                <a:gd name="connsiteX969" fmla="*/ 918426 w 3273728"/>
                <a:gd name="connsiteY969" fmla="*/ 151649 h 1066103"/>
                <a:gd name="connsiteX970" fmla="*/ 917007 w 3273728"/>
                <a:gd name="connsiteY970" fmla="*/ 151019 h 1066103"/>
                <a:gd name="connsiteX971" fmla="*/ 902792 w 3273728"/>
                <a:gd name="connsiteY971" fmla="*/ 157337 h 1066103"/>
                <a:gd name="connsiteX972" fmla="*/ 901568 w 3273728"/>
                <a:gd name="connsiteY972" fmla="*/ 160509 h 1066103"/>
                <a:gd name="connsiteX973" fmla="*/ 899846 w 3273728"/>
                <a:gd name="connsiteY973" fmla="*/ 159845 h 1066103"/>
                <a:gd name="connsiteX974" fmla="*/ 884591 w 3273728"/>
                <a:gd name="connsiteY974" fmla="*/ 165733 h 1066103"/>
                <a:gd name="connsiteX975" fmla="*/ 883713 w 3273728"/>
                <a:gd name="connsiteY975" fmla="*/ 167708 h 1066103"/>
                <a:gd name="connsiteX976" fmla="*/ 883666 w 3273728"/>
                <a:gd name="connsiteY976" fmla="*/ 167690 h 1066103"/>
                <a:gd name="connsiteX977" fmla="*/ 868757 w 3273728"/>
                <a:gd name="connsiteY977" fmla="*/ 173578 h 1066103"/>
                <a:gd name="connsiteX978" fmla="*/ 867846 w 3273728"/>
                <a:gd name="connsiteY978" fmla="*/ 175674 h 1066103"/>
                <a:gd name="connsiteX979" fmla="*/ 867485 w 3273728"/>
                <a:gd name="connsiteY979" fmla="*/ 175535 h 1066103"/>
                <a:gd name="connsiteX980" fmla="*/ 852229 w 3273728"/>
                <a:gd name="connsiteY980" fmla="*/ 181423 h 1066103"/>
                <a:gd name="connsiteX981" fmla="*/ 852218 w 3273728"/>
                <a:gd name="connsiteY981" fmla="*/ 181448 h 1066103"/>
                <a:gd name="connsiteX982" fmla="*/ 838070 w 3273728"/>
                <a:gd name="connsiteY982" fmla="*/ 187737 h 1066103"/>
                <a:gd name="connsiteX983" fmla="*/ 836962 w 3273728"/>
                <a:gd name="connsiteY983" fmla="*/ 190607 h 1066103"/>
                <a:gd name="connsiteX984" fmla="*/ 836105 w 3273728"/>
                <a:gd name="connsiteY984" fmla="*/ 190244 h 1066103"/>
                <a:gd name="connsiteX985" fmla="*/ 821543 w 3273728"/>
                <a:gd name="connsiteY985" fmla="*/ 196419 h 1066103"/>
                <a:gd name="connsiteX986" fmla="*/ 820727 w 3273728"/>
                <a:gd name="connsiteY986" fmla="*/ 198438 h 1066103"/>
                <a:gd name="connsiteX987" fmla="*/ 819924 w 3273728"/>
                <a:gd name="connsiteY987" fmla="*/ 198089 h 1066103"/>
                <a:gd name="connsiteX988" fmla="*/ 805709 w 3273728"/>
                <a:gd name="connsiteY988" fmla="*/ 204265 h 1066103"/>
                <a:gd name="connsiteX989" fmla="*/ 804202 w 3273728"/>
                <a:gd name="connsiteY989" fmla="*/ 208081 h 1066103"/>
                <a:gd name="connsiteX990" fmla="*/ 803743 w 3273728"/>
                <a:gd name="connsiteY990" fmla="*/ 207896 h 1066103"/>
                <a:gd name="connsiteX991" fmla="*/ 789181 w 3273728"/>
                <a:gd name="connsiteY991" fmla="*/ 213784 h 1066103"/>
                <a:gd name="connsiteX992" fmla="*/ 788231 w 3273728"/>
                <a:gd name="connsiteY992" fmla="*/ 216024 h 1066103"/>
                <a:gd name="connsiteX993" fmla="*/ 787563 w 3273728"/>
                <a:gd name="connsiteY993" fmla="*/ 215741 h 1066103"/>
                <a:gd name="connsiteX994" fmla="*/ 773348 w 3273728"/>
                <a:gd name="connsiteY994" fmla="*/ 221772 h 1066103"/>
                <a:gd name="connsiteX995" fmla="*/ 772191 w 3273728"/>
                <a:gd name="connsiteY995" fmla="*/ 224633 h 1066103"/>
                <a:gd name="connsiteX996" fmla="*/ 757108 w 3273728"/>
                <a:gd name="connsiteY996" fmla="*/ 230455 h 1066103"/>
                <a:gd name="connsiteX997" fmla="*/ 756016 w 3273728"/>
                <a:gd name="connsiteY997" fmla="*/ 232910 h 1066103"/>
                <a:gd name="connsiteX998" fmla="*/ 742948 w 3273728"/>
                <a:gd name="connsiteY998" fmla="*/ 238587 h 1066103"/>
                <a:gd name="connsiteX999" fmla="*/ 741441 w 3273728"/>
                <a:gd name="connsiteY999" fmla="*/ 242403 h 1066103"/>
                <a:gd name="connsiteX1000" fmla="*/ 740983 w 3273728"/>
                <a:gd name="connsiteY1000" fmla="*/ 242218 h 1066103"/>
                <a:gd name="connsiteX1001" fmla="*/ 726420 w 3273728"/>
                <a:gd name="connsiteY1001" fmla="*/ 248106 h 1066103"/>
                <a:gd name="connsiteX1002" fmla="*/ 725333 w 3273728"/>
                <a:gd name="connsiteY1002" fmla="*/ 250669 h 1066103"/>
                <a:gd name="connsiteX1003" fmla="*/ 712548 w 3273728"/>
                <a:gd name="connsiteY1003" fmla="*/ 256094 h 1066103"/>
                <a:gd name="connsiteX1004" fmla="*/ 710619 w 3273728"/>
                <a:gd name="connsiteY1004" fmla="*/ 260864 h 1066103"/>
                <a:gd name="connsiteX1005" fmla="*/ 710583 w 3273728"/>
                <a:gd name="connsiteY1005" fmla="*/ 260850 h 1066103"/>
                <a:gd name="connsiteX1006" fmla="*/ 696021 w 3273728"/>
                <a:gd name="connsiteY1006" fmla="*/ 266738 h 1066103"/>
                <a:gd name="connsiteX1007" fmla="*/ 693931 w 3273728"/>
                <a:gd name="connsiteY1007" fmla="*/ 271664 h 1066103"/>
                <a:gd name="connsiteX1008" fmla="*/ 682149 w 3273728"/>
                <a:gd name="connsiteY1008" fmla="*/ 276544 h 1066103"/>
                <a:gd name="connsiteX1009" fmla="*/ 681169 w 3273728"/>
                <a:gd name="connsiteY1009" fmla="*/ 278910 h 1066103"/>
                <a:gd name="connsiteX1010" fmla="*/ 680183 w 3273728"/>
                <a:gd name="connsiteY1010" fmla="*/ 278501 h 1066103"/>
                <a:gd name="connsiteX1011" fmla="*/ 665621 w 3273728"/>
                <a:gd name="connsiteY1011" fmla="*/ 284533 h 1066103"/>
                <a:gd name="connsiteX1012" fmla="*/ 663173 w 3273728"/>
                <a:gd name="connsiteY1012" fmla="*/ 290444 h 1066103"/>
                <a:gd name="connsiteX1013" fmla="*/ 651749 w 3273728"/>
                <a:gd name="connsiteY1013" fmla="*/ 295176 h 1066103"/>
                <a:gd name="connsiteX1014" fmla="*/ 649688 w 3273728"/>
                <a:gd name="connsiteY1014" fmla="*/ 300149 h 1066103"/>
                <a:gd name="connsiteX1015" fmla="*/ 638020 w 3273728"/>
                <a:gd name="connsiteY1015" fmla="*/ 304983 h 1066103"/>
                <a:gd name="connsiteX1016" fmla="*/ 636272 w 3273728"/>
                <a:gd name="connsiteY1016" fmla="*/ 309201 h 1066103"/>
                <a:gd name="connsiteX1017" fmla="*/ 635564 w 3273728"/>
                <a:gd name="connsiteY1017" fmla="*/ 308901 h 1066103"/>
                <a:gd name="connsiteX1018" fmla="*/ 621348 w 3273728"/>
                <a:gd name="connsiteY1018" fmla="*/ 314932 h 1066103"/>
                <a:gd name="connsiteX1019" fmla="*/ 618941 w 3273728"/>
                <a:gd name="connsiteY1019" fmla="*/ 320887 h 1066103"/>
                <a:gd name="connsiteX1020" fmla="*/ 607620 w 3273728"/>
                <a:gd name="connsiteY1020" fmla="*/ 325576 h 1066103"/>
                <a:gd name="connsiteX1021" fmla="*/ 605763 w 3273728"/>
                <a:gd name="connsiteY1021" fmla="*/ 330059 h 1066103"/>
                <a:gd name="connsiteX1022" fmla="*/ 592910 w 3273728"/>
                <a:gd name="connsiteY1022" fmla="*/ 335383 h 1066103"/>
                <a:gd name="connsiteX1023" fmla="*/ 590850 w 3273728"/>
                <a:gd name="connsiteY1023" fmla="*/ 340355 h 1066103"/>
                <a:gd name="connsiteX1024" fmla="*/ 579181 w 3273728"/>
                <a:gd name="connsiteY1024" fmla="*/ 345189 h 1066103"/>
                <a:gd name="connsiteX1025" fmla="*/ 576745 w 3273728"/>
                <a:gd name="connsiteY1025" fmla="*/ 351071 h 1066103"/>
                <a:gd name="connsiteX1026" fmla="*/ 564615 w 3273728"/>
                <a:gd name="connsiteY1026" fmla="*/ 355976 h 1066103"/>
                <a:gd name="connsiteX1027" fmla="*/ 561515 w 3273728"/>
                <a:gd name="connsiteY1027" fmla="*/ 363281 h 1066103"/>
                <a:gd name="connsiteX1028" fmla="*/ 550743 w 3273728"/>
                <a:gd name="connsiteY1028" fmla="*/ 367744 h 1066103"/>
                <a:gd name="connsiteX1029" fmla="*/ 548794 w 3273728"/>
                <a:gd name="connsiteY1029" fmla="*/ 372448 h 1066103"/>
                <a:gd name="connsiteX1030" fmla="*/ 536177 w 3273728"/>
                <a:gd name="connsiteY1030" fmla="*/ 377550 h 1066103"/>
                <a:gd name="connsiteX1031" fmla="*/ 533581 w 3273728"/>
                <a:gd name="connsiteY1031" fmla="*/ 383666 h 1066103"/>
                <a:gd name="connsiteX1032" fmla="*/ 522304 w 3273728"/>
                <a:gd name="connsiteY1032" fmla="*/ 388337 h 1066103"/>
                <a:gd name="connsiteX1033" fmla="*/ 519379 w 3273728"/>
                <a:gd name="connsiteY1033" fmla="*/ 395398 h 1066103"/>
                <a:gd name="connsiteX1034" fmla="*/ 507739 w 3273728"/>
                <a:gd name="connsiteY1034" fmla="*/ 400105 h 1066103"/>
                <a:gd name="connsiteX1035" fmla="*/ 505649 w 3273728"/>
                <a:gd name="connsiteY1035" fmla="*/ 405031 h 1066103"/>
                <a:gd name="connsiteX1036" fmla="*/ 493866 w 3273728"/>
                <a:gd name="connsiteY1036" fmla="*/ 409911 h 1066103"/>
                <a:gd name="connsiteX1037" fmla="*/ 489929 w 3273728"/>
                <a:gd name="connsiteY1037" fmla="*/ 419416 h 1066103"/>
                <a:gd name="connsiteX1038" fmla="*/ 482098 w 3273728"/>
                <a:gd name="connsiteY1038" fmla="*/ 422659 h 1066103"/>
                <a:gd name="connsiteX1039" fmla="*/ 479261 w 3273728"/>
                <a:gd name="connsiteY1039" fmla="*/ 429509 h 1066103"/>
                <a:gd name="connsiteX1040" fmla="*/ 467389 w 3273728"/>
                <a:gd name="connsiteY1040" fmla="*/ 434427 h 1066103"/>
                <a:gd name="connsiteX1041" fmla="*/ 465290 w 3273728"/>
                <a:gd name="connsiteY1041" fmla="*/ 439494 h 1066103"/>
                <a:gd name="connsiteX1042" fmla="*/ 453660 w 3273728"/>
                <a:gd name="connsiteY1042" fmla="*/ 444664 h 1066103"/>
                <a:gd name="connsiteX1043" fmla="*/ 450357 w 3273728"/>
                <a:gd name="connsiteY1043" fmla="*/ 453221 h 1066103"/>
                <a:gd name="connsiteX1044" fmla="*/ 441054 w 3273728"/>
                <a:gd name="connsiteY1044" fmla="*/ 456982 h 1066103"/>
                <a:gd name="connsiteX1045" fmla="*/ 437955 w 3273728"/>
                <a:gd name="connsiteY1045" fmla="*/ 464287 h 1066103"/>
                <a:gd name="connsiteX1046" fmla="*/ 427182 w 3273728"/>
                <a:gd name="connsiteY1046" fmla="*/ 468750 h 1066103"/>
                <a:gd name="connsiteX1047" fmla="*/ 423706 w 3273728"/>
                <a:gd name="connsiteY1047" fmla="*/ 477143 h 1066103"/>
                <a:gd name="connsiteX1048" fmla="*/ 415414 w 3273728"/>
                <a:gd name="connsiteY1048" fmla="*/ 480661 h 1066103"/>
                <a:gd name="connsiteX1049" fmla="*/ 412090 w 3273728"/>
                <a:gd name="connsiteY1049" fmla="*/ 488882 h 1066103"/>
                <a:gd name="connsiteX1050" fmla="*/ 400992 w 3273728"/>
                <a:gd name="connsiteY1050" fmla="*/ 493265 h 1066103"/>
                <a:gd name="connsiteX1051" fmla="*/ 397403 w 3273728"/>
                <a:gd name="connsiteY1051" fmla="*/ 501526 h 1066103"/>
                <a:gd name="connsiteX1052" fmla="*/ 388937 w 3273728"/>
                <a:gd name="connsiteY1052" fmla="*/ 505033 h 1066103"/>
                <a:gd name="connsiteX1053" fmla="*/ 385593 w 3273728"/>
                <a:gd name="connsiteY1053" fmla="*/ 513108 h 1066103"/>
                <a:gd name="connsiteX1054" fmla="*/ 376332 w 3273728"/>
                <a:gd name="connsiteY1054" fmla="*/ 516944 h 1066103"/>
                <a:gd name="connsiteX1055" fmla="*/ 372434 w 3273728"/>
                <a:gd name="connsiteY1055" fmla="*/ 526355 h 1066103"/>
                <a:gd name="connsiteX1056" fmla="*/ 364421 w 3273728"/>
                <a:gd name="connsiteY1056" fmla="*/ 529836 h 1066103"/>
                <a:gd name="connsiteX1057" fmla="*/ 360376 w 3273728"/>
                <a:gd name="connsiteY1057" fmla="*/ 540079 h 1066103"/>
                <a:gd name="connsiteX1058" fmla="*/ 352654 w 3273728"/>
                <a:gd name="connsiteY1058" fmla="*/ 543278 h 1066103"/>
                <a:gd name="connsiteX1059" fmla="*/ 348919 w 3273728"/>
                <a:gd name="connsiteY1059" fmla="*/ 552292 h 1066103"/>
                <a:gd name="connsiteX1060" fmla="*/ 339907 w 3273728"/>
                <a:gd name="connsiteY1060" fmla="*/ 556026 h 1066103"/>
                <a:gd name="connsiteX1061" fmla="*/ 336461 w 3273728"/>
                <a:gd name="connsiteY1061" fmla="*/ 564347 h 1066103"/>
                <a:gd name="connsiteX1062" fmla="*/ 328139 w 3273728"/>
                <a:gd name="connsiteY1062" fmla="*/ 567794 h 1066103"/>
                <a:gd name="connsiteX1063" fmla="*/ 323814 w 3273728"/>
                <a:gd name="connsiteY1063" fmla="*/ 578237 h 1066103"/>
                <a:gd name="connsiteX1064" fmla="*/ 315534 w 3273728"/>
                <a:gd name="connsiteY1064" fmla="*/ 581666 h 1066103"/>
                <a:gd name="connsiteX1065" fmla="*/ 311700 w 3273728"/>
                <a:gd name="connsiteY1065" fmla="*/ 590926 h 1066103"/>
                <a:gd name="connsiteX1066" fmla="*/ 303623 w 3273728"/>
                <a:gd name="connsiteY1066" fmla="*/ 594271 h 1066103"/>
                <a:gd name="connsiteX1067" fmla="*/ 299196 w 3273728"/>
                <a:gd name="connsiteY1067" fmla="*/ 604960 h 1066103"/>
                <a:gd name="connsiteX1068" fmla="*/ 291855 w 3273728"/>
                <a:gd name="connsiteY1068" fmla="*/ 608000 h 1066103"/>
                <a:gd name="connsiteX1069" fmla="*/ 287991 w 3273728"/>
                <a:gd name="connsiteY1069" fmla="*/ 617330 h 1066103"/>
                <a:gd name="connsiteX1070" fmla="*/ 279251 w 3273728"/>
                <a:gd name="connsiteY1070" fmla="*/ 621036 h 1066103"/>
                <a:gd name="connsiteX1071" fmla="*/ 274721 w 3273728"/>
                <a:gd name="connsiteY1071" fmla="*/ 632232 h 1066103"/>
                <a:gd name="connsiteX1072" fmla="*/ 269301 w 3273728"/>
                <a:gd name="connsiteY1072" fmla="*/ 634478 h 1066103"/>
                <a:gd name="connsiteX1073" fmla="*/ 264839 w 3273728"/>
                <a:gd name="connsiteY1073" fmla="*/ 645250 h 1066103"/>
                <a:gd name="connsiteX1074" fmla="*/ 257533 w 3273728"/>
                <a:gd name="connsiteY1074" fmla="*/ 648350 h 1066103"/>
                <a:gd name="connsiteX1075" fmla="*/ 253023 w 3273728"/>
                <a:gd name="connsiteY1075" fmla="*/ 659503 h 1066103"/>
                <a:gd name="connsiteX1076" fmla="*/ 244784 w 3273728"/>
                <a:gd name="connsiteY1076" fmla="*/ 662916 h 1066103"/>
                <a:gd name="connsiteX1077" fmla="*/ 240805 w 3273728"/>
                <a:gd name="connsiteY1077" fmla="*/ 672524 h 1066103"/>
                <a:gd name="connsiteX1078" fmla="*/ 234978 w 3273728"/>
                <a:gd name="connsiteY1078" fmla="*/ 675114 h 1066103"/>
                <a:gd name="connsiteX1079" fmla="*/ 230471 w 3273728"/>
                <a:gd name="connsiteY1079" fmla="*/ 686792 h 1066103"/>
                <a:gd name="connsiteX1080" fmla="*/ 223498 w 3273728"/>
                <a:gd name="connsiteY1080" fmla="*/ 689681 h 1066103"/>
                <a:gd name="connsiteX1081" fmla="*/ 219071 w 3273728"/>
                <a:gd name="connsiteY1081" fmla="*/ 700369 h 1066103"/>
                <a:gd name="connsiteX1082" fmla="*/ 212424 w 3273728"/>
                <a:gd name="connsiteY1082" fmla="*/ 703122 h 1066103"/>
                <a:gd name="connsiteX1083" fmla="*/ 207100 w 3273728"/>
                <a:gd name="connsiteY1083" fmla="*/ 715975 h 1066103"/>
                <a:gd name="connsiteX1084" fmla="*/ 202617 w 3273728"/>
                <a:gd name="connsiteY1084" fmla="*/ 717832 h 1066103"/>
                <a:gd name="connsiteX1085" fmla="*/ 197690 w 3273728"/>
                <a:gd name="connsiteY1085" fmla="*/ 729728 h 1066103"/>
                <a:gd name="connsiteX1086" fmla="*/ 192811 w 3273728"/>
                <a:gd name="connsiteY1086" fmla="*/ 731848 h 1066103"/>
                <a:gd name="connsiteX1087" fmla="*/ 187134 w 3273728"/>
                <a:gd name="connsiteY1087" fmla="*/ 746223 h 1066103"/>
                <a:gd name="connsiteX1088" fmla="*/ 182167 w 3273728"/>
                <a:gd name="connsiteY1088" fmla="*/ 748232 h 1066103"/>
                <a:gd name="connsiteX1089" fmla="*/ 177509 w 3273728"/>
                <a:gd name="connsiteY1089" fmla="*/ 759209 h 1066103"/>
                <a:gd name="connsiteX1090" fmla="*/ 170543 w 3273728"/>
                <a:gd name="connsiteY1090" fmla="*/ 761961 h 1066103"/>
                <a:gd name="connsiteX1091" fmla="*/ 165323 w 3273728"/>
                <a:gd name="connsiteY1091" fmla="*/ 773977 h 1066103"/>
                <a:gd name="connsiteX1092" fmla="*/ 160737 w 3273728"/>
                <a:gd name="connsiteY1092" fmla="*/ 775832 h 1066103"/>
                <a:gd name="connsiteX1093" fmla="*/ 155137 w 3273728"/>
                <a:gd name="connsiteY1093" fmla="*/ 789036 h 1066103"/>
                <a:gd name="connsiteX1094" fmla="*/ 151768 w 3273728"/>
                <a:gd name="connsiteY1094" fmla="*/ 790399 h 1066103"/>
                <a:gd name="connsiteX1095" fmla="*/ 146676 w 3273728"/>
                <a:gd name="connsiteY1095" fmla="*/ 802399 h 1066103"/>
                <a:gd name="connsiteX1096" fmla="*/ 141817 w 3273728"/>
                <a:gd name="connsiteY1096" fmla="*/ 804558 h 1066103"/>
                <a:gd name="connsiteX1097" fmla="*/ 136223 w 3273728"/>
                <a:gd name="connsiteY1097" fmla="*/ 819053 h 1066103"/>
                <a:gd name="connsiteX1098" fmla="*/ 132011 w 3273728"/>
                <a:gd name="connsiteY1098" fmla="*/ 820798 h 1066103"/>
                <a:gd name="connsiteX1099" fmla="*/ 127322 w 3273728"/>
                <a:gd name="connsiteY1099" fmla="*/ 832119 h 1066103"/>
                <a:gd name="connsiteX1100" fmla="*/ 121367 w 3273728"/>
                <a:gd name="connsiteY1100" fmla="*/ 834527 h 1066103"/>
                <a:gd name="connsiteX1101" fmla="*/ 115335 w 3273728"/>
                <a:gd name="connsiteY1101" fmla="*/ 848742 h 1066103"/>
                <a:gd name="connsiteX1102" fmla="*/ 115930 w 3273728"/>
                <a:gd name="connsiteY1102" fmla="*/ 850141 h 1066103"/>
                <a:gd name="connsiteX1103" fmla="*/ 113378 w 3273728"/>
                <a:gd name="connsiteY1103" fmla="*/ 851198 h 1066103"/>
                <a:gd name="connsiteX1104" fmla="*/ 108545 w 3273728"/>
                <a:gd name="connsiteY1104" fmla="*/ 862867 h 1066103"/>
                <a:gd name="connsiteX1105" fmla="*/ 103572 w 3273728"/>
                <a:gd name="connsiteY1105" fmla="*/ 864927 h 1066103"/>
                <a:gd name="connsiteX1106" fmla="*/ 97684 w 3273728"/>
                <a:gd name="connsiteY1106" fmla="*/ 879142 h 1066103"/>
                <a:gd name="connsiteX1107" fmla="*/ 98266 w 3273728"/>
                <a:gd name="connsiteY1107" fmla="*/ 880546 h 1066103"/>
                <a:gd name="connsiteX1108" fmla="*/ 95727 w 3273728"/>
                <a:gd name="connsiteY1108" fmla="*/ 881598 h 1066103"/>
                <a:gd name="connsiteX1109" fmla="*/ 90116 w 3273728"/>
                <a:gd name="connsiteY1109" fmla="*/ 895145 h 1066103"/>
                <a:gd name="connsiteX1110" fmla="*/ 84940 w 3273728"/>
                <a:gd name="connsiteY1110" fmla="*/ 897289 h 1066103"/>
                <a:gd name="connsiteX1111" fmla="*/ 79210 w 3273728"/>
                <a:gd name="connsiteY1111" fmla="*/ 911121 h 1066103"/>
                <a:gd name="connsiteX1112" fmla="*/ 77096 w 3273728"/>
                <a:gd name="connsiteY1112" fmla="*/ 911998 h 1066103"/>
                <a:gd name="connsiteX1113" fmla="*/ 71207 w 3273728"/>
                <a:gd name="connsiteY1113" fmla="*/ 926213 h 1066103"/>
                <a:gd name="connsiteX1114" fmla="*/ 71442 w 3273728"/>
                <a:gd name="connsiteY1114" fmla="*/ 926780 h 1066103"/>
                <a:gd name="connsiteX1115" fmla="*/ 69250 w 3273728"/>
                <a:gd name="connsiteY1115" fmla="*/ 927688 h 1066103"/>
                <a:gd name="connsiteX1116" fmla="*/ 63537 w 3273728"/>
                <a:gd name="connsiteY1116" fmla="*/ 941479 h 1066103"/>
                <a:gd name="connsiteX1117" fmla="*/ 58607 w 3273728"/>
                <a:gd name="connsiteY1117" fmla="*/ 943522 h 1066103"/>
                <a:gd name="connsiteX1118" fmla="*/ 52856 w 3273728"/>
                <a:gd name="connsiteY1118" fmla="*/ 957403 h 1066103"/>
                <a:gd name="connsiteX1119" fmla="*/ 50618 w 3273728"/>
                <a:gd name="connsiteY1119" fmla="*/ 958375 h 1066103"/>
                <a:gd name="connsiteX1120" fmla="*/ 44821 w 3273728"/>
                <a:gd name="connsiteY1120" fmla="*/ 973052 h 1066103"/>
                <a:gd name="connsiteX1121" fmla="*/ 42773 w 3273728"/>
                <a:gd name="connsiteY1121" fmla="*/ 973921 h 1066103"/>
                <a:gd name="connsiteX1122" fmla="*/ 36885 w 3273728"/>
                <a:gd name="connsiteY1122" fmla="*/ 988483 h 1066103"/>
                <a:gd name="connsiteX1123" fmla="*/ 37285 w 3273728"/>
                <a:gd name="connsiteY1123" fmla="*/ 989472 h 1066103"/>
                <a:gd name="connsiteX1124" fmla="*/ 34928 w 3273728"/>
                <a:gd name="connsiteY1124" fmla="*/ 990449 h 1066103"/>
                <a:gd name="connsiteX1125" fmla="*/ 29040 w 3273728"/>
                <a:gd name="connsiteY1125" fmla="*/ 1004664 h 1066103"/>
                <a:gd name="connsiteX1126" fmla="*/ 29263 w 3273728"/>
                <a:gd name="connsiteY1126" fmla="*/ 1005203 h 1066103"/>
                <a:gd name="connsiteX1127" fmla="*/ 26532 w 3273728"/>
                <a:gd name="connsiteY1127" fmla="*/ 1006283 h 1066103"/>
                <a:gd name="connsiteX1128" fmla="*/ 20213 w 3273728"/>
                <a:gd name="connsiteY1128" fmla="*/ 1020845 h 1066103"/>
                <a:gd name="connsiteX1129" fmla="*/ 20937 w 3273728"/>
                <a:gd name="connsiteY1129" fmla="*/ 1022511 h 1066103"/>
                <a:gd name="connsiteX1130" fmla="*/ 20218 w 3273728"/>
                <a:gd name="connsiteY1130" fmla="*/ 1022810 h 1066103"/>
                <a:gd name="connsiteX1131" fmla="*/ 14329 w 3273728"/>
                <a:gd name="connsiteY1131" fmla="*/ 1037025 h 1066103"/>
                <a:gd name="connsiteX1132" fmla="*/ 14607 w 3273728"/>
                <a:gd name="connsiteY1132" fmla="*/ 1037695 h 1066103"/>
                <a:gd name="connsiteX1133" fmla="*/ 12372 w 3273728"/>
                <a:gd name="connsiteY1133" fmla="*/ 1038643 h 1066103"/>
                <a:gd name="connsiteX1134" fmla="*/ 6485 w 3273728"/>
                <a:gd name="connsiteY1134" fmla="*/ 1053205 h 1066103"/>
                <a:gd name="connsiteX1135" fmla="*/ 6884 w 3273728"/>
                <a:gd name="connsiteY1135" fmla="*/ 1054194 h 1066103"/>
                <a:gd name="connsiteX1136" fmla="*/ 4527 w 3273728"/>
                <a:gd name="connsiteY1136" fmla="*/ 1055171 h 1066103"/>
                <a:gd name="connsiteX1137" fmla="*/ 0 w 3273728"/>
                <a:gd name="connsiteY1137" fmla="*/ 1066103 h 1066103"/>
                <a:gd name="connsiteX1138" fmla="*/ 41476 w 3273728"/>
                <a:gd name="connsiteY1138" fmla="*/ 1066103 h 1066103"/>
                <a:gd name="connsiteX1139" fmla="*/ 46691 w 3273728"/>
                <a:gd name="connsiteY1139" fmla="*/ 1053205 h 1066103"/>
                <a:gd name="connsiteX1140" fmla="*/ 46291 w 3273728"/>
                <a:gd name="connsiteY1140" fmla="*/ 1052216 h 1066103"/>
                <a:gd name="connsiteX1141" fmla="*/ 48648 w 3273728"/>
                <a:gd name="connsiteY1141" fmla="*/ 1051240 h 1066103"/>
                <a:gd name="connsiteX1142" fmla="*/ 54536 w 3273728"/>
                <a:gd name="connsiteY1142" fmla="*/ 1037025 h 1066103"/>
                <a:gd name="connsiteX1143" fmla="*/ 54313 w 3273728"/>
                <a:gd name="connsiteY1143" fmla="*/ 1036486 h 1066103"/>
                <a:gd name="connsiteX1144" fmla="*/ 57043 w 3273728"/>
                <a:gd name="connsiteY1144" fmla="*/ 1035406 h 1066103"/>
                <a:gd name="connsiteX1145" fmla="*/ 63362 w 3273728"/>
                <a:gd name="connsiteY1145" fmla="*/ 1020845 h 1066103"/>
                <a:gd name="connsiteX1146" fmla="*/ 62638 w 3273728"/>
                <a:gd name="connsiteY1146" fmla="*/ 1019178 h 1066103"/>
                <a:gd name="connsiteX1147" fmla="*/ 63358 w 3273728"/>
                <a:gd name="connsiteY1147" fmla="*/ 1018879 h 1066103"/>
                <a:gd name="connsiteX1148" fmla="*/ 69246 w 3273728"/>
                <a:gd name="connsiteY1148" fmla="*/ 1004664 h 1066103"/>
                <a:gd name="connsiteX1149" fmla="*/ 68968 w 3273728"/>
                <a:gd name="connsiteY1149" fmla="*/ 1003993 h 1066103"/>
                <a:gd name="connsiteX1150" fmla="*/ 71203 w 3273728"/>
                <a:gd name="connsiteY1150" fmla="*/ 1003045 h 1066103"/>
                <a:gd name="connsiteX1151" fmla="*/ 76817 w 3273728"/>
                <a:gd name="connsiteY1151" fmla="*/ 989162 h 1066103"/>
                <a:gd name="connsiteX1152" fmla="*/ 79048 w 3273728"/>
                <a:gd name="connsiteY1152" fmla="*/ 988193 h 1066103"/>
                <a:gd name="connsiteX1153" fmla="*/ 84691 w 3273728"/>
                <a:gd name="connsiteY1153" fmla="*/ 973904 h 1066103"/>
                <a:gd name="connsiteX1154" fmla="*/ 87730 w 3273728"/>
                <a:gd name="connsiteY1154" fmla="*/ 972646 h 1066103"/>
                <a:gd name="connsiteX1155" fmla="*/ 93762 w 3273728"/>
                <a:gd name="connsiteY1155" fmla="*/ 958084 h 1066103"/>
                <a:gd name="connsiteX1156" fmla="*/ 93640 w 3273728"/>
                <a:gd name="connsiteY1156" fmla="*/ 957792 h 1066103"/>
                <a:gd name="connsiteX1157" fmla="*/ 97680 w 3273728"/>
                <a:gd name="connsiteY1157" fmla="*/ 956118 h 1066103"/>
                <a:gd name="connsiteX1158" fmla="*/ 103568 w 3273728"/>
                <a:gd name="connsiteY1158" fmla="*/ 941903 h 1066103"/>
                <a:gd name="connsiteX1159" fmla="*/ 103334 w 3273728"/>
                <a:gd name="connsiteY1159" fmla="*/ 941336 h 1066103"/>
                <a:gd name="connsiteX1160" fmla="*/ 105525 w 3273728"/>
                <a:gd name="connsiteY1160" fmla="*/ 940428 h 1066103"/>
                <a:gd name="connsiteX1161" fmla="*/ 111255 w 3273728"/>
                <a:gd name="connsiteY1161" fmla="*/ 926595 h 1066103"/>
                <a:gd name="connsiteX1162" fmla="*/ 113371 w 3273728"/>
                <a:gd name="connsiteY1162" fmla="*/ 925719 h 1066103"/>
                <a:gd name="connsiteX1163" fmla="*/ 118982 w 3273728"/>
                <a:gd name="connsiteY1163" fmla="*/ 912173 h 1066103"/>
                <a:gd name="connsiteX1164" fmla="*/ 124157 w 3273728"/>
                <a:gd name="connsiteY1164" fmla="*/ 910029 h 1066103"/>
                <a:gd name="connsiteX1165" fmla="*/ 130045 w 3273728"/>
                <a:gd name="connsiteY1165" fmla="*/ 895814 h 1066103"/>
                <a:gd name="connsiteX1166" fmla="*/ 129463 w 3273728"/>
                <a:gd name="connsiteY1166" fmla="*/ 894409 h 1066103"/>
                <a:gd name="connsiteX1167" fmla="*/ 132003 w 3273728"/>
                <a:gd name="connsiteY1167" fmla="*/ 893357 h 1066103"/>
                <a:gd name="connsiteX1168" fmla="*/ 136836 w 3273728"/>
                <a:gd name="connsiteY1168" fmla="*/ 881689 h 1066103"/>
                <a:gd name="connsiteX1169" fmla="*/ 141809 w 3273728"/>
                <a:gd name="connsiteY1169" fmla="*/ 879629 h 1066103"/>
                <a:gd name="connsiteX1170" fmla="*/ 147697 w 3273728"/>
                <a:gd name="connsiteY1170" fmla="*/ 865413 h 1066103"/>
                <a:gd name="connsiteX1171" fmla="*/ 147226 w 3273728"/>
                <a:gd name="connsiteY1171" fmla="*/ 864277 h 1066103"/>
                <a:gd name="connsiteX1172" fmla="*/ 150491 w 3273728"/>
                <a:gd name="connsiteY1172" fmla="*/ 862957 h 1066103"/>
                <a:gd name="connsiteX1173" fmla="*/ 155437 w 3273728"/>
                <a:gd name="connsiteY1173" fmla="*/ 851301 h 1066103"/>
                <a:gd name="connsiteX1174" fmla="*/ 160442 w 3273728"/>
                <a:gd name="connsiteY1174" fmla="*/ 849228 h 1066103"/>
                <a:gd name="connsiteX1175" fmla="*/ 165417 w 3273728"/>
                <a:gd name="connsiteY1175" fmla="*/ 837216 h 1066103"/>
                <a:gd name="connsiteX1176" fmla="*/ 170248 w 3273728"/>
                <a:gd name="connsiteY1176" fmla="*/ 835069 h 1066103"/>
                <a:gd name="connsiteX1177" fmla="*/ 175707 w 3273728"/>
                <a:gd name="connsiteY1177" fmla="*/ 820926 h 1066103"/>
                <a:gd name="connsiteX1178" fmla="*/ 180891 w 3273728"/>
                <a:gd name="connsiteY1178" fmla="*/ 818829 h 1066103"/>
                <a:gd name="connsiteX1179" fmla="*/ 185995 w 3273728"/>
                <a:gd name="connsiteY1179" fmla="*/ 806801 h 1066103"/>
                <a:gd name="connsiteX1180" fmla="*/ 190555 w 3273728"/>
                <a:gd name="connsiteY1180" fmla="*/ 804956 h 1066103"/>
                <a:gd name="connsiteX1181" fmla="*/ 196001 w 3273728"/>
                <a:gd name="connsiteY1181" fmla="*/ 792112 h 1066103"/>
                <a:gd name="connsiteX1182" fmla="*/ 200361 w 3273728"/>
                <a:gd name="connsiteY1182" fmla="*/ 790391 h 1066103"/>
                <a:gd name="connsiteX1183" fmla="*/ 205267 w 3273728"/>
                <a:gd name="connsiteY1183" fmla="*/ 779098 h 1066103"/>
                <a:gd name="connsiteX1184" fmla="*/ 211291 w 3273728"/>
                <a:gd name="connsiteY1184" fmla="*/ 776662 h 1066103"/>
                <a:gd name="connsiteX1185" fmla="*/ 216844 w 3273728"/>
                <a:gd name="connsiteY1185" fmla="*/ 763576 h 1066103"/>
                <a:gd name="connsiteX1186" fmla="*/ 221241 w 3273728"/>
                <a:gd name="connsiteY1186" fmla="*/ 761665 h 1066103"/>
                <a:gd name="connsiteX1187" fmla="*/ 226596 w 3273728"/>
                <a:gd name="connsiteY1187" fmla="*/ 748106 h 1066103"/>
                <a:gd name="connsiteX1188" fmla="*/ 231048 w 3273728"/>
                <a:gd name="connsiteY1188" fmla="*/ 746262 h 1066103"/>
                <a:gd name="connsiteX1189" fmla="*/ 236371 w 3273728"/>
                <a:gd name="connsiteY1189" fmla="*/ 733409 h 1066103"/>
                <a:gd name="connsiteX1190" fmla="*/ 240854 w 3273728"/>
                <a:gd name="connsiteY1190" fmla="*/ 731553 h 1066103"/>
                <a:gd name="connsiteX1191" fmla="*/ 244300 w 3273728"/>
                <a:gd name="connsiteY1191" fmla="*/ 723232 h 1066103"/>
                <a:gd name="connsiteX1192" fmla="*/ 253316 w 3273728"/>
                <a:gd name="connsiteY1192" fmla="*/ 719498 h 1066103"/>
                <a:gd name="connsiteX1193" fmla="*/ 258081 w 3273728"/>
                <a:gd name="connsiteY1193" fmla="*/ 707993 h 1066103"/>
                <a:gd name="connsiteX1194" fmla="*/ 263409 w 3273728"/>
                <a:gd name="connsiteY1194" fmla="*/ 705625 h 1066103"/>
                <a:gd name="connsiteX1195" fmla="*/ 268102 w 3273728"/>
                <a:gd name="connsiteY1195" fmla="*/ 693464 h 1066103"/>
                <a:gd name="connsiteX1196" fmla="*/ 273215 w 3273728"/>
                <a:gd name="connsiteY1196" fmla="*/ 691346 h 1066103"/>
                <a:gd name="connsiteX1197" fmla="*/ 277468 w 3273728"/>
                <a:gd name="connsiteY1197" fmla="*/ 681079 h 1066103"/>
                <a:gd name="connsiteX1198" fmla="*/ 285963 w 3273728"/>
                <a:gd name="connsiteY1198" fmla="*/ 677474 h 1066103"/>
                <a:gd name="connsiteX1199" fmla="*/ 290671 w 3273728"/>
                <a:gd name="connsiteY1199" fmla="*/ 665833 h 1066103"/>
                <a:gd name="connsiteX1200" fmla="*/ 297732 w 3273728"/>
                <a:gd name="connsiteY1200" fmla="*/ 662908 h 1066103"/>
                <a:gd name="connsiteX1201" fmla="*/ 301520 w 3273728"/>
                <a:gd name="connsiteY1201" fmla="*/ 653761 h 1066103"/>
                <a:gd name="connsiteX1202" fmla="*/ 308375 w 3273728"/>
                <a:gd name="connsiteY1202" fmla="*/ 650854 h 1066103"/>
                <a:gd name="connsiteX1203" fmla="*/ 312987 w 3273728"/>
                <a:gd name="connsiteY1203" fmla="*/ 639453 h 1066103"/>
                <a:gd name="connsiteX1204" fmla="*/ 320286 w 3273728"/>
                <a:gd name="connsiteY1204" fmla="*/ 636430 h 1066103"/>
                <a:gd name="connsiteX1205" fmla="*/ 324714 w 3273728"/>
                <a:gd name="connsiteY1205" fmla="*/ 625742 h 1066103"/>
                <a:gd name="connsiteX1206" fmla="*/ 332053 w 3273728"/>
                <a:gd name="connsiteY1206" fmla="*/ 622701 h 1066103"/>
                <a:gd name="connsiteX1207" fmla="*/ 335399 w 3273728"/>
                <a:gd name="connsiteY1207" fmla="*/ 614626 h 1066103"/>
                <a:gd name="connsiteX1208" fmla="*/ 344659 w 3273728"/>
                <a:gd name="connsiteY1208" fmla="*/ 610790 h 1066103"/>
                <a:gd name="connsiteX1209" fmla="*/ 349473 w 3273728"/>
                <a:gd name="connsiteY1209" fmla="*/ 599163 h 1066103"/>
                <a:gd name="connsiteX1210" fmla="*/ 356568 w 3273728"/>
                <a:gd name="connsiteY1210" fmla="*/ 596224 h 1066103"/>
                <a:gd name="connsiteX1211" fmla="*/ 360015 w 3273728"/>
                <a:gd name="connsiteY1211" fmla="*/ 587903 h 1066103"/>
                <a:gd name="connsiteX1212" fmla="*/ 368336 w 3273728"/>
                <a:gd name="connsiteY1212" fmla="*/ 584456 h 1066103"/>
                <a:gd name="connsiteX1213" fmla="*/ 372070 w 3273728"/>
                <a:gd name="connsiteY1213" fmla="*/ 575442 h 1066103"/>
                <a:gd name="connsiteX1214" fmla="*/ 381084 w 3273728"/>
                <a:gd name="connsiteY1214" fmla="*/ 571708 h 1066103"/>
                <a:gd name="connsiteX1215" fmla="*/ 384591 w 3273728"/>
                <a:gd name="connsiteY1215" fmla="*/ 563243 h 1066103"/>
                <a:gd name="connsiteX1216" fmla="*/ 392851 w 3273728"/>
                <a:gd name="connsiteY1216" fmla="*/ 559654 h 1066103"/>
                <a:gd name="connsiteX1217" fmla="*/ 396801 w 3273728"/>
                <a:gd name="connsiteY1217" fmla="*/ 549653 h 1066103"/>
                <a:gd name="connsiteX1218" fmla="*/ 405456 w 3273728"/>
                <a:gd name="connsiteY1218" fmla="*/ 546068 h 1066103"/>
                <a:gd name="connsiteX1219" fmla="*/ 409292 w 3273728"/>
                <a:gd name="connsiteY1219" fmla="*/ 536808 h 1066103"/>
                <a:gd name="connsiteX1220" fmla="*/ 417368 w 3273728"/>
                <a:gd name="connsiteY1220" fmla="*/ 533463 h 1066103"/>
                <a:gd name="connsiteX1221" fmla="*/ 420566 w 3273728"/>
                <a:gd name="connsiteY1221" fmla="*/ 525741 h 1066103"/>
                <a:gd name="connsiteX1222" fmla="*/ 430810 w 3273728"/>
                <a:gd name="connsiteY1222" fmla="*/ 521695 h 1066103"/>
                <a:gd name="connsiteX1223" fmla="*/ 434208 w 3273728"/>
                <a:gd name="connsiteY1223" fmla="*/ 513874 h 1066103"/>
                <a:gd name="connsiteX1224" fmla="*/ 443845 w 3273728"/>
                <a:gd name="connsiteY1224" fmla="*/ 509784 h 1066103"/>
                <a:gd name="connsiteX1225" fmla="*/ 447599 w 3273728"/>
                <a:gd name="connsiteY1225" fmla="*/ 500499 h 1066103"/>
                <a:gd name="connsiteX1226" fmla="*/ 455612 w 3273728"/>
                <a:gd name="connsiteY1226" fmla="*/ 497180 h 1066103"/>
                <a:gd name="connsiteX1227" fmla="*/ 458537 w 3273728"/>
                <a:gd name="connsiteY1227" fmla="*/ 490119 h 1066103"/>
                <a:gd name="connsiteX1228" fmla="*/ 469574 w 3273728"/>
                <a:gd name="connsiteY1228" fmla="*/ 485657 h 1066103"/>
                <a:gd name="connsiteX1229" fmla="*/ 467747 w 3273728"/>
                <a:gd name="connsiteY1229" fmla="*/ 489867 h 1066103"/>
                <a:gd name="connsiteX1230" fmla="*/ 459543 w 3273728"/>
                <a:gd name="connsiteY1230" fmla="*/ 493265 h 1066103"/>
                <a:gd name="connsiteX1231" fmla="*/ 456097 w 3273728"/>
                <a:gd name="connsiteY1231" fmla="*/ 501586 h 1066103"/>
                <a:gd name="connsiteX1232" fmla="*/ 447776 w 3273728"/>
                <a:gd name="connsiteY1232" fmla="*/ 505033 h 1066103"/>
                <a:gd name="connsiteX1233" fmla="*/ 444508 w 3273728"/>
                <a:gd name="connsiteY1233" fmla="*/ 512921 h 1066103"/>
                <a:gd name="connsiteX1234" fmla="*/ 435027 w 3273728"/>
                <a:gd name="connsiteY1234" fmla="*/ 516944 h 1066103"/>
                <a:gd name="connsiteX1235" fmla="*/ 431470 w 3273728"/>
                <a:gd name="connsiteY1235" fmla="*/ 525742 h 1066103"/>
                <a:gd name="connsiteX1236" fmla="*/ 421585 w 3273728"/>
                <a:gd name="connsiteY1236" fmla="*/ 529836 h 1066103"/>
                <a:gd name="connsiteX1237" fmla="*/ 417491 w 3273728"/>
                <a:gd name="connsiteY1237" fmla="*/ 539721 h 1066103"/>
                <a:gd name="connsiteX1238" fmla="*/ 408694 w 3273728"/>
                <a:gd name="connsiteY1238" fmla="*/ 543278 h 1066103"/>
                <a:gd name="connsiteX1239" fmla="*/ 404671 w 3273728"/>
                <a:gd name="connsiteY1239" fmla="*/ 552758 h 1066103"/>
                <a:gd name="connsiteX1240" fmla="*/ 396783 w 3273728"/>
                <a:gd name="connsiteY1240" fmla="*/ 556026 h 1066103"/>
                <a:gd name="connsiteX1241" fmla="*/ 393336 w 3273728"/>
                <a:gd name="connsiteY1241" fmla="*/ 564347 h 1066103"/>
                <a:gd name="connsiteX1242" fmla="*/ 385015 w 3273728"/>
                <a:gd name="connsiteY1242" fmla="*/ 567794 h 1066103"/>
                <a:gd name="connsiteX1243" fmla="*/ 380762 w 3273728"/>
                <a:gd name="connsiteY1243" fmla="*/ 578061 h 1066103"/>
                <a:gd name="connsiteX1244" fmla="*/ 372266 w 3273728"/>
                <a:gd name="connsiteY1244" fmla="*/ 581666 h 1066103"/>
                <a:gd name="connsiteX1245" fmla="*/ 368383 w 3273728"/>
                <a:gd name="connsiteY1245" fmla="*/ 591271 h 1066103"/>
                <a:gd name="connsiteX1246" fmla="*/ 360786 w 3273728"/>
                <a:gd name="connsiteY1246" fmla="*/ 594271 h 1066103"/>
                <a:gd name="connsiteX1247" fmla="*/ 355728 w 3273728"/>
                <a:gd name="connsiteY1247" fmla="*/ 605914 h 1066103"/>
                <a:gd name="connsiteX1248" fmla="*/ 350692 w 3273728"/>
                <a:gd name="connsiteY1248" fmla="*/ 608000 h 1066103"/>
                <a:gd name="connsiteX1249" fmla="*/ 346905 w 3273728"/>
                <a:gd name="connsiteY1249" fmla="*/ 617143 h 1066103"/>
                <a:gd name="connsiteX1250" fmla="*/ 337946 w 3273728"/>
                <a:gd name="connsiteY1250" fmla="*/ 621036 h 1066103"/>
                <a:gd name="connsiteX1251" fmla="*/ 333901 w 3273728"/>
                <a:gd name="connsiteY1251" fmla="*/ 631278 h 1066103"/>
                <a:gd name="connsiteX1252" fmla="*/ 326178 w 3273728"/>
                <a:gd name="connsiteY1252" fmla="*/ 634478 h 1066103"/>
                <a:gd name="connsiteX1253" fmla="*/ 321446 w 3273728"/>
                <a:gd name="connsiteY1253" fmla="*/ 645901 h 1066103"/>
                <a:gd name="connsiteX1254" fmla="*/ 315534 w 3273728"/>
                <a:gd name="connsiteY1254" fmla="*/ 648350 h 1066103"/>
                <a:gd name="connsiteX1255" fmla="*/ 310719 w 3273728"/>
                <a:gd name="connsiteY1255" fmla="*/ 659977 h 1066103"/>
                <a:gd name="connsiteX1256" fmla="*/ 303623 w 3273728"/>
                <a:gd name="connsiteY1256" fmla="*/ 662916 h 1066103"/>
                <a:gd name="connsiteX1257" fmla="*/ 299643 w 3273728"/>
                <a:gd name="connsiteY1257" fmla="*/ 672524 h 1066103"/>
                <a:gd name="connsiteX1258" fmla="*/ 293816 w 3273728"/>
                <a:gd name="connsiteY1258" fmla="*/ 675114 h 1066103"/>
                <a:gd name="connsiteX1259" fmla="*/ 289561 w 3273728"/>
                <a:gd name="connsiteY1259" fmla="*/ 686140 h 1066103"/>
                <a:gd name="connsiteX1260" fmla="*/ 281212 w 3273728"/>
                <a:gd name="connsiteY1260" fmla="*/ 689681 h 1066103"/>
                <a:gd name="connsiteX1261" fmla="*/ 276683 w 3273728"/>
                <a:gd name="connsiteY1261" fmla="*/ 700877 h 1066103"/>
                <a:gd name="connsiteX1262" fmla="*/ 271262 w 3273728"/>
                <a:gd name="connsiteY1262" fmla="*/ 703122 h 1066103"/>
                <a:gd name="connsiteX1263" fmla="*/ 265939 w 3273728"/>
                <a:gd name="connsiteY1263" fmla="*/ 715975 h 1066103"/>
                <a:gd name="connsiteX1264" fmla="*/ 261456 w 3273728"/>
                <a:gd name="connsiteY1264" fmla="*/ 717832 h 1066103"/>
                <a:gd name="connsiteX1265" fmla="*/ 257099 w 3273728"/>
                <a:gd name="connsiteY1265" fmla="*/ 728350 h 1066103"/>
                <a:gd name="connsiteX1266" fmla="*/ 248851 w 3273728"/>
                <a:gd name="connsiteY1266" fmla="*/ 731848 h 1066103"/>
                <a:gd name="connsiteX1267" fmla="*/ 242891 w 3273728"/>
                <a:gd name="connsiteY1267" fmla="*/ 746579 h 1066103"/>
                <a:gd name="connsiteX1268" fmla="*/ 238901 w 3273728"/>
                <a:gd name="connsiteY1268" fmla="*/ 748232 h 1066103"/>
                <a:gd name="connsiteX1269" fmla="*/ 234067 w 3273728"/>
                <a:gd name="connsiteY1269" fmla="*/ 759901 h 1066103"/>
                <a:gd name="connsiteX1270" fmla="*/ 229094 w 3273728"/>
                <a:gd name="connsiteY1270" fmla="*/ 761961 h 1066103"/>
                <a:gd name="connsiteX1271" fmla="*/ 224363 w 3273728"/>
                <a:gd name="connsiteY1271" fmla="*/ 773384 h 1066103"/>
                <a:gd name="connsiteX1272" fmla="*/ 218452 w 3273728"/>
                <a:gd name="connsiteY1272" fmla="*/ 775832 h 1066103"/>
                <a:gd name="connsiteX1273" fmla="*/ 213229 w 3273728"/>
                <a:gd name="connsiteY1273" fmla="*/ 788440 h 1066103"/>
                <a:gd name="connsiteX1274" fmla="*/ 208501 w 3273728"/>
                <a:gd name="connsiteY1274" fmla="*/ 790399 h 1066103"/>
                <a:gd name="connsiteX1275" fmla="*/ 203525 w 3273728"/>
                <a:gd name="connsiteY1275" fmla="*/ 802411 h 1066103"/>
                <a:gd name="connsiteX1276" fmla="*/ 198694 w 3273728"/>
                <a:gd name="connsiteY1276" fmla="*/ 804558 h 1066103"/>
                <a:gd name="connsiteX1277" fmla="*/ 192807 w 3273728"/>
                <a:gd name="connsiteY1277" fmla="*/ 819814 h 1066103"/>
                <a:gd name="connsiteX1278" fmla="*/ 192865 w 3273728"/>
                <a:gd name="connsiteY1278" fmla="*/ 819963 h 1066103"/>
                <a:gd name="connsiteX1279" fmla="*/ 190849 w 3273728"/>
                <a:gd name="connsiteY1279" fmla="*/ 820798 h 1066103"/>
                <a:gd name="connsiteX1280" fmla="*/ 186219 w 3273728"/>
                <a:gd name="connsiteY1280" fmla="*/ 831977 h 1066103"/>
                <a:gd name="connsiteX1281" fmla="*/ 180062 w 3273728"/>
                <a:gd name="connsiteY1281" fmla="*/ 834527 h 1066103"/>
                <a:gd name="connsiteX1282" fmla="*/ 174174 w 3273728"/>
                <a:gd name="connsiteY1282" fmla="*/ 848742 h 1066103"/>
                <a:gd name="connsiteX1283" fmla="*/ 174468 w 3273728"/>
                <a:gd name="connsiteY1283" fmla="*/ 849453 h 1066103"/>
                <a:gd name="connsiteX1284" fmla="*/ 170255 w 3273728"/>
                <a:gd name="connsiteY1284" fmla="*/ 851198 h 1066103"/>
                <a:gd name="connsiteX1285" fmla="*/ 165017 w 3273728"/>
                <a:gd name="connsiteY1285" fmla="*/ 863848 h 1066103"/>
                <a:gd name="connsiteX1286" fmla="*/ 162410 w 3273728"/>
                <a:gd name="connsiteY1286" fmla="*/ 864927 h 1066103"/>
                <a:gd name="connsiteX1287" fmla="*/ 156523 w 3273728"/>
                <a:gd name="connsiteY1287" fmla="*/ 879142 h 1066103"/>
                <a:gd name="connsiteX1288" fmla="*/ 156711 w 3273728"/>
                <a:gd name="connsiteY1288" fmla="*/ 879599 h 1066103"/>
                <a:gd name="connsiteX1289" fmla="*/ 151768 w 3273728"/>
                <a:gd name="connsiteY1289" fmla="*/ 881598 h 1066103"/>
                <a:gd name="connsiteX1290" fmla="*/ 145735 w 3273728"/>
                <a:gd name="connsiteY1290" fmla="*/ 895814 h 1066103"/>
                <a:gd name="connsiteX1291" fmla="*/ 145976 w 3273728"/>
                <a:gd name="connsiteY1291" fmla="*/ 896378 h 1066103"/>
                <a:gd name="connsiteX1292" fmla="*/ 143779 w 3273728"/>
                <a:gd name="connsiteY1292" fmla="*/ 897289 h 1066103"/>
                <a:gd name="connsiteX1293" fmla="*/ 138356 w 3273728"/>
                <a:gd name="connsiteY1293" fmla="*/ 910380 h 1066103"/>
                <a:gd name="connsiteX1294" fmla="*/ 134259 w 3273728"/>
                <a:gd name="connsiteY1294" fmla="*/ 911998 h 1066103"/>
                <a:gd name="connsiteX1295" fmla="*/ 128084 w 3273728"/>
                <a:gd name="connsiteY1295" fmla="*/ 926213 h 1066103"/>
                <a:gd name="connsiteX1296" fmla="*/ 128212 w 3273728"/>
                <a:gd name="connsiteY1296" fmla="*/ 926506 h 1066103"/>
                <a:gd name="connsiteX1297" fmla="*/ 125289 w 3273728"/>
                <a:gd name="connsiteY1297" fmla="*/ 927688 h 1066103"/>
                <a:gd name="connsiteX1298" fmla="*/ 119258 w 3273728"/>
                <a:gd name="connsiteY1298" fmla="*/ 941903 h 1066103"/>
                <a:gd name="connsiteX1299" fmla="*/ 119541 w 3273728"/>
                <a:gd name="connsiteY1299" fmla="*/ 942571 h 1066103"/>
                <a:gd name="connsiteX1300" fmla="*/ 117301 w 3273728"/>
                <a:gd name="connsiteY1300" fmla="*/ 943522 h 1066103"/>
                <a:gd name="connsiteX1301" fmla="*/ 111687 w 3273728"/>
                <a:gd name="connsiteY1301" fmla="*/ 957406 h 1066103"/>
                <a:gd name="connsiteX1302" fmla="*/ 109456 w 3273728"/>
                <a:gd name="connsiteY1302" fmla="*/ 958375 h 1066103"/>
                <a:gd name="connsiteX1303" fmla="*/ 103659 w 3273728"/>
                <a:gd name="connsiteY1303" fmla="*/ 973052 h 1066103"/>
                <a:gd name="connsiteX1304" fmla="*/ 101611 w 3273728"/>
                <a:gd name="connsiteY1304" fmla="*/ 973921 h 1066103"/>
                <a:gd name="connsiteX1305" fmla="*/ 95723 w 3273728"/>
                <a:gd name="connsiteY1305" fmla="*/ 988483 h 1066103"/>
                <a:gd name="connsiteX1306" fmla="*/ 96014 w 3273728"/>
                <a:gd name="connsiteY1306" fmla="*/ 989201 h 1066103"/>
                <a:gd name="connsiteX1307" fmla="*/ 92929 w 3273728"/>
                <a:gd name="connsiteY1307" fmla="*/ 990449 h 1066103"/>
                <a:gd name="connsiteX1308" fmla="*/ 86897 w 3273728"/>
                <a:gd name="connsiteY1308" fmla="*/ 1004664 h 1066103"/>
                <a:gd name="connsiteX1309" fmla="*/ 87181 w 3273728"/>
                <a:gd name="connsiteY1309" fmla="*/ 1005332 h 1066103"/>
                <a:gd name="connsiteX1310" fmla="*/ 84940 w 3273728"/>
                <a:gd name="connsiteY1310" fmla="*/ 1006283 h 1066103"/>
                <a:gd name="connsiteX1311" fmla="*/ 79052 w 3273728"/>
                <a:gd name="connsiteY1311" fmla="*/ 1020845 h 1066103"/>
                <a:gd name="connsiteX1312" fmla="*/ 79452 w 3273728"/>
                <a:gd name="connsiteY1312" fmla="*/ 1021833 h 1066103"/>
                <a:gd name="connsiteX1313" fmla="*/ 77094 w 3273728"/>
                <a:gd name="connsiteY1313" fmla="*/ 1022810 h 1066103"/>
                <a:gd name="connsiteX1314" fmla="*/ 71206 w 3273728"/>
                <a:gd name="connsiteY1314" fmla="*/ 1037025 h 1066103"/>
                <a:gd name="connsiteX1315" fmla="*/ 71778 w 3273728"/>
                <a:gd name="connsiteY1315" fmla="*/ 1038403 h 1066103"/>
                <a:gd name="connsiteX1316" fmla="*/ 71211 w 3273728"/>
                <a:gd name="connsiteY1316" fmla="*/ 1038643 h 1066103"/>
                <a:gd name="connsiteX1317" fmla="*/ 65323 w 3273728"/>
                <a:gd name="connsiteY1317" fmla="*/ 1053205 h 1066103"/>
                <a:gd name="connsiteX1318" fmla="*/ 65723 w 3273728"/>
                <a:gd name="connsiteY1318" fmla="*/ 1054194 h 1066103"/>
                <a:gd name="connsiteX1319" fmla="*/ 63366 w 3273728"/>
                <a:gd name="connsiteY1319" fmla="*/ 1055171 h 1066103"/>
                <a:gd name="connsiteX1320" fmla="*/ 58838 w 3273728"/>
                <a:gd name="connsiteY1320" fmla="*/ 1066103 h 1066103"/>
                <a:gd name="connsiteX1321" fmla="*/ 100314 w 3273728"/>
                <a:gd name="connsiteY1321" fmla="*/ 1066103 h 1066103"/>
                <a:gd name="connsiteX1322" fmla="*/ 105530 w 3273728"/>
                <a:gd name="connsiteY1322" fmla="*/ 1053205 h 1066103"/>
                <a:gd name="connsiteX1323" fmla="*/ 104848 w 3273728"/>
                <a:gd name="connsiteY1323" fmla="*/ 1051520 h 1066103"/>
                <a:gd name="connsiteX1324" fmla="*/ 105525 w 3273728"/>
                <a:gd name="connsiteY1324" fmla="*/ 1051240 h 1066103"/>
                <a:gd name="connsiteX1325" fmla="*/ 111413 w 3273728"/>
                <a:gd name="connsiteY1325" fmla="*/ 1037025 h 1066103"/>
                <a:gd name="connsiteX1326" fmla="*/ 111136 w 3273728"/>
                <a:gd name="connsiteY1326" fmla="*/ 1036355 h 1066103"/>
                <a:gd name="connsiteX1327" fmla="*/ 113370 w 3273728"/>
                <a:gd name="connsiteY1327" fmla="*/ 1035406 h 1066103"/>
                <a:gd name="connsiteX1328" fmla="*/ 119258 w 3273728"/>
                <a:gd name="connsiteY1328" fmla="*/ 1020845 h 1066103"/>
                <a:gd name="connsiteX1329" fmla="*/ 118968 w 3273728"/>
                <a:gd name="connsiteY1329" fmla="*/ 1020126 h 1066103"/>
                <a:gd name="connsiteX1330" fmla="*/ 122053 w 3273728"/>
                <a:gd name="connsiteY1330" fmla="*/ 1018879 h 1066103"/>
                <a:gd name="connsiteX1331" fmla="*/ 128085 w 3273728"/>
                <a:gd name="connsiteY1331" fmla="*/ 1004664 h 1066103"/>
                <a:gd name="connsiteX1332" fmla="*/ 127802 w 3273728"/>
                <a:gd name="connsiteY1332" fmla="*/ 1003996 h 1066103"/>
                <a:gd name="connsiteX1333" fmla="*/ 130042 w 3273728"/>
                <a:gd name="connsiteY1333" fmla="*/ 1003045 h 1066103"/>
                <a:gd name="connsiteX1334" fmla="*/ 135655 w 3273728"/>
                <a:gd name="connsiteY1334" fmla="*/ 989162 h 1066103"/>
                <a:gd name="connsiteX1335" fmla="*/ 137886 w 3273728"/>
                <a:gd name="connsiteY1335" fmla="*/ 988193 h 1066103"/>
                <a:gd name="connsiteX1336" fmla="*/ 143683 w 3273728"/>
                <a:gd name="connsiteY1336" fmla="*/ 973515 h 1066103"/>
                <a:gd name="connsiteX1337" fmla="*/ 145732 w 3273728"/>
                <a:gd name="connsiteY1337" fmla="*/ 972646 h 1066103"/>
                <a:gd name="connsiteX1338" fmla="*/ 151619 w 3273728"/>
                <a:gd name="connsiteY1338" fmla="*/ 958084 h 1066103"/>
                <a:gd name="connsiteX1339" fmla="*/ 151329 w 3273728"/>
                <a:gd name="connsiteY1339" fmla="*/ 957366 h 1066103"/>
                <a:gd name="connsiteX1340" fmla="*/ 154414 w 3273728"/>
                <a:gd name="connsiteY1340" fmla="*/ 956118 h 1066103"/>
                <a:gd name="connsiteX1341" fmla="*/ 160445 w 3273728"/>
                <a:gd name="connsiteY1341" fmla="*/ 941903 h 1066103"/>
                <a:gd name="connsiteX1342" fmla="*/ 160431 w 3273728"/>
                <a:gd name="connsiteY1342" fmla="*/ 941868 h 1066103"/>
                <a:gd name="connsiteX1343" fmla="*/ 164078 w 3273728"/>
                <a:gd name="connsiteY1343" fmla="*/ 940428 h 1066103"/>
                <a:gd name="connsiteX1344" fmla="*/ 170085 w 3273728"/>
                <a:gd name="connsiteY1344" fmla="*/ 926598 h 1066103"/>
                <a:gd name="connsiteX1345" fmla="*/ 172209 w 3273728"/>
                <a:gd name="connsiteY1345" fmla="*/ 925719 h 1066103"/>
                <a:gd name="connsiteX1346" fmla="*/ 178097 w 3273728"/>
                <a:gd name="connsiteY1346" fmla="*/ 911504 h 1066103"/>
                <a:gd name="connsiteX1347" fmla="*/ 177975 w 3273728"/>
                <a:gd name="connsiteY1347" fmla="*/ 911208 h 1066103"/>
                <a:gd name="connsiteX1348" fmla="*/ 180891 w 3273728"/>
                <a:gd name="connsiteY1348" fmla="*/ 910029 h 1066103"/>
                <a:gd name="connsiteX1349" fmla="*/ 186923 w 3273728"/>
                <a:gd name="connsiteY1349" fmla="*/ 895814 h 1066103"/>
                <a:gd name="connsiteX1350" fmla="*/ 186623 w 3273728"/>
                <a:gd name="connsiteY1350" fmla="*/ 895105 h 1066103"/>
                <a:gd name="connsiteX1351" fmla="*/ 190841 w 3273728"/>
                <a:gd name="connsiteY1351" fmla="*/ 893357 h 1066103"/>
                <a:gd name="connsiteX1352" fmla="*/ 196081 w 3273728"/>
                <a:gd name="connsiteY1352" fmla="*/ 880708 h 1066103"/>
                <a:gd name="connsiteX1353" fmla="*/ 198686 w 3273728"/>
                <a:gd name="connsiteY1353" fmla="*/ 879629 h 1066103"/>
                <a:gd name="connsiteX1354" fmla="*/ 204574 w 3273728"/>
                <a:gd name="connsiteY1354" fmla="*/ 865413 h 1066103"/>
                <a:gd name="connsiteX1355" fmla="*/ 204280 w 3273728"/>
                <a:gd name="connsiteY1355" fmla="*/ 864702 h 1066103"/>
                <a:gd name="connsiteX1356" fmla="*/ 208493 w 3273728"/>
                <a:gd name="connsiteY1356" fmla="*/ 862957 h 1066103"/>
                <a:gd name="connsiteX1357" fmla="*/ 213122 w 3273728"/>
                <a:gd name="connsiteY1357" fmla="*/ 851778 h 1066103"/>
                <a:gd name="connsiteX1358" fmla="*/ 219279 w 3273728"/>
                <a:gd name="connsiteY1358" fmla="*/ 849228 h 1066103"/>
                <a:gd name="connsiteX1359" fmla="*/ 224698 w 3273728"/>
                <a:gd name="connsiteY1359" fmla="*/ 836148 h 1066103"/>
                <a:gd name="connsiteX1360" fmla="*/ 227125 w 3273728"/>
                <a:gd name="connsiteY1360" fmla="*/ 835069 h 1066103"/>
                <a:gd name="connsiteX1361" fmla="*/ 232720 w 3273728"/>
                <a:gd name="connsiteY1361" fmla="*/ 820573 h 1066103"/>
                <a:gd name="connsiteX1362" fmla="*/ 236931 w 3273728"/>
                <a:gd name="connsiteY1362" fmla="*/ 818829 h 1066103"/>
                <a:gd name="connsiteX1363" fmla="*/ 241663 w 3273728"/>
                <a:gd name="connsiteY1363" fmla="*/ 807405 h 1066103"/>
                <a:gd name="connsiteX1364" fmla="*/ 247575 w 3273728"/>
                <a:gd name="connsiteY1364" fmla="*/ 804956 h 1066103"/>
                <a:gd name="connsiteX1365" fmla="*/ 252797 w 3273728"/>
                <a:gd name="connsiteY1365" fmla="*/ 792349 h 1066103"/>
                <a:gd name="connsiteX1366" fmla="*/ 257525 w 3273728"/>
                <a:gd name="connsiteY1366" fmla="*/ 790391 h 1066103"/>
                <a:gd name="connsiteX1367" fmla="*/ 262358 w 3273728"/>
                <a:gd name="connsiteY1367" fmla="*/ 778722 h 1066103"/>
                <a:gd name="connsiteX1368" fmla="*/ 267331 w 3273728"/>
                <a:gd name="connsiteY1368" fmla="*/ 776662 h 1066103"/>
                <a:gd name="connsiteX1369" fmla="*/ 272599 w 3273728"/>
                <a:gd name="connsiteY1369" fmla="*/ 763945 h 1066103"/>
                <a:gd name="connsiteX1370" fmla="*/ 277975 w 3273728"/>
                <a:gd name="connsiteY1370" fmla="*/ 761665 h 1066103"/>
                <a:gd name="connsiteX1371" fmla="*/ 283063 w 3273728"/>
                <a:gd name="connsiteY1371" fmla="*/ 749088 h 1066103"/>
                <a:gd name="connsiteX1372" fmla="*/ 289886 w 3273728"/>
                <a:gd name="connsiteY1372" fmla="*/ 746262 h 1066103"/>
                <a:gd name="connsiteX1373" fmla="*/ 295209 w 3273728"/>
                <a:gd name="connsiteY1373" fmla="*/ 733409 h 1066103"/>
                <a:gd name="connsiteX1374" fmla="*/ 299692 w 3273728"/>
                <a:gd name="connsiteY1374" fmla="*/ 731553 h 1066103"/>
                <a:gd name="connsiteX1375" fmla="*/ 303481 w 3273728"/>
                <a:gd name="connsiteY1375" fmla="*/ 722405 h 1066103"/>
                <a:gd name="connsiteX1376" fmla="*/ 310336 w 3273728"/>
                <a:gd name="connsiteY1376" fmla="*/ 719498 h 1066103"/>
                <a:gd name="connsiteX1377" fmla="*/ 314568 w 3273728"/>
                <a:gd name="connsiteY1377" fmla="*/ 709038 h 1066103"/>
                <a:gd name="connsiteX1378" fmla="*/ 322247 w 3273728"/>
                <a:gd name="connsiteY1378" fmla="*/ 705625 h 1066103"/>
                <a:gd name="connsiteX1379" fmla="*/ 326941 w 3273728"/>
                <a:gd name="connsiteY1379" fmla="*/ 693464 h 1066103"/>
                <a:gd name="connsiteX1380" fmla="*/ 332053 w 3273728"/>
                <a:gd name="connsiteY1380" fmla="*/ 691346 h 1066103"/>
                <a:gd name="connsiteX1381" fmla="*/ 336380 w 3273728"/>
                <a:gd name="connsiteY1381" fmla="*/ 680903 h 1066103"/>
                <a:gd name="connsiteX1382" fmla="*/ 344659 w 3273728"/>
                <a:gd name="connsiteY1382" fmla="*/ 677474 h 1066103"/>
                <a:gd name="connsiteX1383" fmla="*/ 349879 w 3273728"/>
                <a:gd name="connsiteY1383" fmla="*/ 664866 h 1066103"/>
                <a:gd name="connsiteX1384" fmla="*/ 354607 w 3273728"/>
                <a:gd name="connsiteY1384" fmla="*/ 662908 h 1066103"/>
                <a:gd name="connsiteX1385" fmla="*/ 358114 w 3273728"/>
                <a:gd name="connsiteY1385" fmla="*/ 654443 h 1066103"/>
                <a:gd name="connsiteX1386" fmla="*/ 366374 w 3273728"/>
                <a:gd name="connsiteY1386" fmla="*/ 650854 h 1066103"/>
                <a:gd name="connsiteX1387" fmla="*/ 370692 w 3273728"/>
                <a:gd name="connsiteY1387" fmla="*/ 639922 h 1066103"/>
                <a:gd name="connsiteX1388" fmla="*/ 379122 w 3273728"/>
                <a:gd name="connsiteY1388" fmla="*/ 636430 h 1066103"/>
                <a:gd name="connsiteX1389" fmla="*/ 383676 w 3273728"/>
                <a:gd name="connsiteY1389" fmla="*/ 625437 h 1066103"/>
                <a:gd name="connsiteX1390" fmla="*/ 390603 w 3273728"/>
                <a:gd name="connsiteY1390" fmla="*/ 622701 h 1066103"/>
                <a:gd name="connsiteX1391" fmla="*/ 394666 w 3273728"/>
                <a:gd name="connsiteY1391" fmla="*/ 613348 h 1066103"/>
                <a:gd name="connsiteX1392" fmla="*/ 400697 w 3273728"/>
                <a:gd name="connsiteY1392" fmla="*/ 610790 h 1066103"/>
                <a:gd name="connsiteX1393" fmla="*/ 405207 w 3273728"/>
                <a:gd name="connsiteY1393" fmla="*/ 599636 h 1066103"/>
                <a:gd name="connsiteX1394" fmla="*/ 413445 w 3273728"/>
                <a:gd name="connsiteY1394" fmla="*/ 596224 h 1066103"/>
                <a:gd name="connsiteX1395" fmla="*/ 416892 w 3273728"/>
                <a:gd name="connsiteY1395" fmla="*/ 587903 h 1066103"/>
                <a:gd name="connsiteX1396" fmla="*/ 425213 w 3273728"/>
                <a:gd name="connsiteY1396" fmla="*/ 584456 h 1066103"/>
                <a:gd name="connsiteX1397" fmla="*/ 429020 w 3273728"/>
                <a:gd name="connsiteY1397" fmla="*/ 575266 h 1066103"/>
                <a:gd name="connsiteX1398" fmla="*/ 437817 w 3273728"/>
                <a:gd name="connsiteY1398" fmla="*/ 571708 h 1066103"/>
                <a:gd name="connsiteX1399" fmla="*/ 441127 w 3273728"/>
                <a:gd name="connsiteY1399" fmla="*/ 563911 h 1066103"/>
                <a:gd name="connsiteX1400" fmla="*/ 451403 w 3273728"/>
                <a:gd name="connsiteY1400" fmla="*/ 559654 h 1066103"/>
                <a:gd name="connsiteX1401" fmla="*/ 455660 w 3273728"/>
                <a:gd name="connsiteY1401" fmla="*/ 549376 h 1066103"/>
                <a:gd name="connsiteX1402" fmla="*/ 463457 w 3273728"/>
                <a:gd name="connsiteY1402" fmla="*/ 546068 h 1066103"/>
                <a:gd name="connsiteX1403" fmla="*/ 467015 w 3273728"/>
                <a:gd name="connsiteY1403" fmla="*/ 537270 h 1066103"/>
                <a:gd name="connsiteX1404" fmla="*/ 476206 w 3273728"/>
                <a:gd name="connsiteY1404" fmla="*/ 533463 h 1066103"/>
                <a:gd name="connsiteX1405" fmla="*/ 479653 w 3273728"/>
                <a:gd name="connsiteY1405" fmla="*/ 525142 h 1066103"/>
                <a:gd name="connsiteX1406" fmla="*/ 487974 w 3273728"/>
                <a:gd name="connsiteY1406" fmla="*/ 521695 h 1066103"/>
                <a:gd name="connsiteX1407" fmla="*/ 491077 w 3273728"/>
                <a:gd name="connsiteY1407" fmla="*/ 514203 h 1066103"/>
                <a:gd name="connsiteX1408" fmla="*/ 501934 w 3273728"/>
                <a:gd name="connsiteY1408" fmla="*/ 509910 h 1066103"/>
                <a:gd name="connsiteX1409" fmla="*/ 500413 w 3273728"/>
                <a:gd name="connsiteY1409" fmla="*/ 513334 h 1066103"/>
                <a:gd name="connsiteX1410" fmla="*/ 491904 w 3273728"/>
                <a:gd name="connsiteY1410" fmla="*/ 516944 h 1066103"/>
                <a:gd name="connsiteX1411" fmla="*/ 488088 w 3273728"/>
                <a:gd name="connsiteY1411" fmla="*/ 526382 h 1066103"/>
                <a:gd name="connsiteX1412" fmla="*/ 480137 w 3273728"/>
                <a:gd name="connsiteY1412" fmla="*/ 529836 h 1066103"/>
                <a:gd name="connsiteX1413" fmla="*/ 476283 w 3273728"/>
                <a:gd name="connsiteY1413" fmla="*/ 539594 h 1066103"/>
                <a:gd name="connsiteX1414" fmla="*/ 467389 w 3273728"/>
                <a:gd name="connsiteY1414" fmla="*/ 543278 h 1066103"/>
                <a:gd name="connsiteX1415" fmla="*/ 463452 w 3273728"/>
                <a:gd name="connsiteY1415" fmla="*/ 552782 h 1066103"/>
                <a:gd name="connsiteX1416" fmla="*/ 455621 w 3273728"/>
                <a:gd name="connsiteY1416" fmla="*/ 556026 h 1066103"/>
                <a:gd name="connsiteX1417" fmla="*/ 452302 w 3273728"/>
                <a:gd name="connsiteY1417" fmla="*/ 564039 h 1066103"/>
                <a:gd name="connsiteX1418" fmla="*/ 443016 w 3273728"/>
                <a:gd name="connsiteY1418" fmla="*/ 567794 h 1066103"/>
                <a:gd name="connsiteX1419" fmla="*/ 438452 w 3273728"/>
                <a:gd name="connsiteY1419" fmla="*/ 578548 h 1066103"/>
                <a:gd name="connsiteX1420" fmla="*/ 431105 w 3273728"/>
                <a:gd name="connsiteY1420" fmla="*/ 581666 h 1066103"/>
                <a:gd name="connsiteX1421" fmla="*/ 427349 w 3273728"/>
                <a:gd name="connsiteY1421" fmla="*/ 590952 h 1066103"/>
                <a:gd name="connsiteX1422" fmla="*/ 419337 w 3273728"/>
                <a:gd name="connsiteY1422" fmla="*/ 594271 h 1066103"/>
                <a:gd name="connsiteX1423" fmla="*/ 415042 w 3273728"/>
                <a:gd name="connsiteY1423" fmla="*/ 604640 h 1066103"/>
                <a:gd name="connsiteX1424" fmla="*/ 406732 w 3273728"/>
                <a:gd name="connsiteY1424" fmla="*/ 608000 h 1066103"/>
                <a:gd name="connsiteX1425" fmla="*/ 402200 w 3273728"/>
                <a:gd name="connsiteY1425" fmla="*/ 618682 h 1066103"/>
                <a:gd name="connsiteX1426" fmla="*/ 396783 w 3273728"/>
                <a:gd name="connsiteY1426" fmla="*/ 621036 h 1066103"/>
                <a:gd name="connsiteX1427" fmla="*/ 392737 w 3273728"/>
                <a:gd name="connsiteY1427" fmla="*/ 631279 h 1066103"/>
                <a:gd name="connsiteX1428" fmla="*/ 385015 w 3273728"/>
                <a:gd name="connsiteY1428" fmla="*/ 634478 h 1066103"/>
                <a:gd name="connsiteX1429" fmla="*/ 380762 w 3273728"/>
                <a:gd name="connsiteY1429" fmla="*/ 644746 h 1066103"/>
                <a:gd name="connsiteX1430" fmla="*/ 372266 w 3273728"/>
                <a:gd name="connsiteY1430" fmla="*/ 648350 h 1066103"/>
                <a:gd name="connsiteX1431" fmla="*/ 367165 w 3273728"/>
                <a:gd name="connsiteY1431" fmla="*/ 660967 h 1066103"/>
                <a:gd name="connsiteX1432" fmla="*/ 362460 w 3273728"/>
                <a:gd name="connsiteY1432" fmla="*/ 662916 h 1066103"/>
                <a:gd name="connsiteX1433" fmla="*/ 358922 w 3273728"/>
                <a:gd name="connsiteY1433" fmla="*/ 671456 h 1066103"/>
                <a:gd name="connsiteX1434" fmla="*/ 350692 w 3273728"/>
                <a:gd name="connsiteY1434" fmla="*/ 675114 h 1066103"/>
                <a:gd name="connsiteX1435" fmla="*/ 346111 w 3273728"/>
                <a:gd name="connsiteY1435" fmla="*/ 686985 h 1066103"/>
                <a:gd name="connsiteX1436" fmla="*/ 339906 w 3273728"/>
                <a:gd name="connsiteY1436" fmla="*/ 689681 h 1066103"/>
                <a:gd name="connsiteX1437" fmla="*/ 335738 w 3273728"/>
                <a:gd name="connsiteY1437" fmla="*/ 700234 h 1066103"/>
                <a:gd name="connsiteX1438" fmla="*/ 328426 w 3273728"/>
                <a:gd name="connsiteY1438" fmla="*/ 703122 h 1066103"/>
                <a:gd name="connsiteX1439" fmla="*/ 322849 w 3273728"/>
                <a:gd name="connsiteY1439" fmla="*/ 715961 h 1066103"/>
                <a:gd name="connsiteX1440" fmla="*/ 318333 w 3273728"/>
                <a:gd name="connsiteY1440" fmla="*/ 717832 h 1066103"/>
                <a:gd name="connsiteX1441" fmla="*/ 313620 w 3273728"/>
                <a:gd name="connsiteY1441" fmla="*/ 729209 h 1066103"/>
                <a:gd name="connsiteX1442" fmla="*/ 307545 w 3273728"/>
                <a:gd name="connsiteY1442" fmla="*/ 731848 h 1066103"/>
                <a:gd name="connsiteX1443" fmla="*/ 301728 w 3273728"/>
                <a:gd name="connsiteY1443" fmla="*/ 746579 h 1066103"/>
                <a:gd name="connsiteX1444" fmla="*/ 297738 w 3273728"/>
                <a:gd name="connsiteY1444" fmla="*/ 748232 h 1066103"/>
                <a:gd name="connsiteX1445" fmla="*/ 292905 w 3273728"/>
                <a:gd name="connsiteY1445" fmla="*/ 759901 h 1066103"/>
                <a:gd name="connsiteX1446" fmla="*/ 287933 w 3273728"/>
                <a:gd name="connsiteY1446" fmla="*/ 761961 h 1066103"/>
                <a:gd name="connsiteX1447" fmla="*/ 283201 w 3273728"/>
                <a:gd name="connsiteY1447" fmla="*/ 773384 h 1066103"/>
                <a:gd name="connsiteX1448" fmla="*/ 277289 w 3273728"/>
                <a:gd name="connsiteY1448" fmla="*/ 775832 h 1066103"/>
                <a:gd name="connsiteX1449" fmla="*/ 272067 w 3273728"/>
                <a:gd name="connsiteY1449" fmla="*/ 788440 h 1066103"/>
                <a:gd name="connsiteX1450" fmla="*/ 267340 w 3273728"/>
                <a:gd name="connsiteY1450" fmla="*/ 790399 h 1066103"/>
                <a:gd name="connsiteX1451" fmla="*/ 262364 w 3273728"/>
                <a:gd name="connsiteY1451" fmla="*/ 802411 h 1066103"/>
                <a:gd name="connsiteX1452" fmla="*/ 257533 w 3273728"/>
                <a:gd name="connsiteY1452" fmla="*/ 804558 h 1066103"/>
                <a:gd name="connsiteX1453" fmla="*/ 252074 w 3273728"/>
                <a:gd name="connsiteY1453" fmla="*/ 818702 h 1066103"/>
                <a:gd name="connsiteX1454" fmla="*/ 246889 w 3273728"/>
                <a:gd name="connsiteY1454" fmla="*/ 820798 h 1066103"/>
                <a:gd name="connsiteX1455" fmla="*/ 241525 w 3273728"/>
                <a:gd name="connsiteY1455" fmla="*/ 833439 h 1066103"/>
                <a:gd name="connsiteX1456" fmla="*/ 238901 w 3273728"/>
                <a:gd name="connsiteY1456" fmla="*/ 834527 h 1066103"/>
                <a:gd name="connsiteX1457" fmla="*/ 233012 w 3273728"/>
                <a:gd name="connsiteY1457" fmla="*/ 848742 h 1066103"/>
                <a:gd name="connsiteX1458" fmla="*/ 233307 w 3273728"/>
                <a:gd name="connsiteY1458" fmla="*/ 849453 h 1066103"/>
                <a:gd name="connsiteX1459" fmla="*/ 229094 w 3273728"/>
                <a:gd name="connsiteY1459" fmla="*/ 851198 h 1066103"/>
                <a:gd name="connsiteX1460" fmla="*/ 224405 w 3273728"/>
                <a:gd name="connsiteY1460" fmla="*/ 862520 h 1066103"/>
                <a:gd name="connsiteX1461" fmla="*/ 218451 w 3273728"/>
                <a:gd name="connsiteY1461" fmla="*/ 864927 h 1066103"/>
                <a:gd name="connsiteX1462" fmla="*/ 212419 w 3273728"/>
                <a:gd name="connsiteY1462" fmla="*/ 879142 h 1066103"/>
                <a:gd name="connsiteX1463" fmla="*/ 213013 w 3273728"/>
                <a:gd name="connsiteY1463" fmla="*/ 880542 h 1066103"/>
                <a:gd name="connsiteX1464" fmla="*/ 210462 w 3273728"/>
                <a:gd name="connsiteY1464" fmla="*/ 881598 h 1066103"/>
                <a:gd name="connsiteX1465" fmla="*/ 204574 w 3273728"/>
                <a:gd name="connsiteY1465" fmla="*/ 895814 h 1066103"/>
                <a:gd name="connsiteX1466" fmla="*/ 204589 w 3273728"/>
                <a:gd name="connsiteY1466" fmla="*/ 895849 h 1066103"/>
                <a:gd name="connsiteX1467" fmla="*/ 200943 w 3273728"/>
                <a:gd name="connsiteY1467" fmla="*/ 897289 h 1066103"/>
                <a:gd name="connsiteX1468" fmla="*/ 194935 w 3273728"/>
                <a:gd name="connsiteY1468" fmla="*/ 911118 h 1066103"/>
                <a:gd name="connsiteX1469" fmla="*/ 192810 w 3273728"/>
                <a:gd name="connsiteY1469" fmla="*/ 911998 h 1066103"/>
                <a:gd name="connsiteX1470" fmla="*/ 186922 w 3273728"/>
                <a:gd name="connsiteY1470" fmla="*/ 926213 h 1066103"/>
                <a:gd name="connsiteX1471" fmla="*/ 187045 w 3273728"/>
                <a:gd name="connsiteY1471" fmla="*/ 926508 h 1066103"/>
                <a:gd name="connsiteX1472" fmla="*/ 184128 w 3273728"/>
                <a:gd name="connsiteY1472" fmla="*/ 927688 h 1066103"/>
                <a:gd name="connsiteX1473" fmla="*/ 178096 w 3273728"/>
                <a:gd name="connsiteY1473" fmla="*/ 941903 h 1066103"/>
                <a:gd name="connsiteX1474" fmla="*/ 178380 w 3273728"/>
                <a:gd name="connsiteY1474" fmla="*/ 942571 h 1066103"/>
                <a:gd name="connsiteX1475" fmla="*/ 176139 w 3273728"/>
                <a:gd name="connsiteY1475" fmla="*/ 943522 h 1066103"/>
                <a:gd name="connsiteX1476" fmla="*/ 170525 w 3273728"/>
                <a:gd name="connsiteY1476" fmla="*/ 957406 h 1066103"/>
                <a:gd name="connsiteX1477" fmla="*/ 168294 w 3273728"/>
                <a:gd name="connsiteY1477" fmla="*/ 958375 h 1066103"/>
                <a:gd name="connsiteX1478" fmla="*/ 162498 w 3273728"/>
                <a:gd name="connsiteY1478" fmla="*/ 973052 h 1066103"/>
                <a:gd name="connsiteX1479" fmla="*/ 160450 w 3273728"/>
                <a:gd name="connsiteY1479" fmla="*/ 973921 h 1066103"/>
                <a:gd name="connsiteX1480" fmla="*/ 154562 w 3273728"/>
                <a:gd name="connsiteY1480" fmla="*/ 988483 h 1066103"/>
                <a:gd name="connsiteX1481" fmla="*/ 154852 w 3273728"/>
                <a:gd name="connsiteY1481" fmla="*/ 989201 h 1066103"/>
                <a:gd name="connsiteX1482" fmla="*/ 151767 w 3273728"/>
                <a:gd name="connsiteY1482" fmla="*/ 990449 h 1066103"/>
                <a:gd name="connsiteX1483" fmla="*/ 145735 w 3273728"/>
                <a:gd name="connsiteY1483" fmla="*/ 1004664 h 1066103"/>
                <a:gd name="connsiteX1484" fmla="*/ 146019 w 3273728"/>
                <a:gd name="connsiteY1484" fmla="*/ 1005332 h 1066103"/>
                <a:gd name="connsiteX1485" fmla="*/ 143779 w 3273728"/>
                <a:gd name="connsiteY1485" fmla="*/ 1006283 h 1066103"/>
                <a:gd name="connsiteX1486" fmla="*/ 137890 w 3273728"/>
                <a:gd name="connsiteY1486" fmla="*/ 1020845 h 1066103"/>
                <a:gd name="connsiteX1487" fmla="*/ 138290 w 3273728"/>
                <a:gd name="connsiteY1487" fmla="*/ 1021833 h 1066103"/>
                <a:gd name="connsiteX1488" fmla="*/ 135933 w 3273728"/>
                <a:gd name="connsiteY1488" fmla="*/ 1022810 h 1066103"/>
                <a:gd name="connsiteX1489" fmla="*/ 130045 w 3273728"/>
                <a:gd name="connsiteY1489" fmla="*/ 1037025 h 1066103"/>
                <a:gd name="connsiteX1490" fmla="*/ 130323 w 3273728"/>
                <a:gd name="connsiteY1490" fmla="*/ 1037695 h 1066103"/>
                <a:gd name="connsiteX1491" fmla="*/ 128088 w 3273728"/>
                <a:gd name="connsiteY1491" fmla="*/ 1038643 h 1066103"/>
                <a:gd name="connsiteX1492" fmla="*/ 122200 w 3273728"/>
                <a:gd name="connsiteY1492" fmla="*/ 1053205 h 1066103"/>
                <a:gd name="connsiteX1493" fmla="*/ 122766 w 3273728"/>
                <a:gd name="connsiteY1493" fmla="*/ 1054605 h 1066103"/>
                <a:gd name="connsiteX1494" fmla="*/ 121367 w 3273728"/>
                <a:gd name="connsiteY1494" fmla="*/ 1055171 h 1066103"/>
                <a:gd name="connsiteX1495" fmla="*/ 116728 w 3273728"/>
                <a:gd name="connsiteY1495" fmla="*/ 1066103 h 1066103"/>
                <a:gd name="connsiteX1496" fmla="*/ 157191 w 3273728"/>
                <a:gd name="connsiteY1496" fmla="*/ 1066103 h 1066103"/>
                <a:gd name="connsiteX1497" fmla="*/ 162407 w 3273728"/>
                <a:gd name="connsiteY1497" fmla="*/ 1053205 h 1066103"/>
                <a:gd name="connsiteX1498" fmla="*/ 162006 w 3273728"/>
                <a:gd name="connsiteY1498" fmla="*/ 1052216 h 1066103"/>
                <a:gd name="connsiteX1499" fmla="*/ 164364 w 3273728"/>
                <a:gd name="connsiteY1499" fmla="*/ 1051240 h 1066103"/>
                <a:gd name="connsiteX1500" fmla="*/ 170252 w 3273728"/>
                <a:gd name="connsiteY1500" fmla="*/ 1037025 h 1066103"/>
                <a:gd name="connsiteX1501" fmla="*/ 169974 w 3273728"/>
                <a:gd name="connsiteY1501" fmla="*/ 1036355 h 1066103"/>
                <a:gd name="connsiteX1502" fmla="*/ 172209 w 3273728"/>
                <a:gd name="connsiteY1502" fmla="*/ 1035406 h 1066103"/>
                <a:gd name="connsiteX1503" fmla="*/ 178097 w 3273728"/>
                <a:gd name="connsiteY1503" fmla="*/ 1020845 h 1066103"/>
                <a:gd name="connsiteX1504" fmla="*/ 177807 w 3273728"/>
                <a:gd name="connsiteY1504" fmla="*/ 1020126 h 1066103"/>
                <a:gd name="connsiteX1505" fmla="*/ 180891 w 3273728"/>
                <a:gd name="connsiteY1505" fmla="*/ 1018879 h 1066103"/>
                <a:gd name="connsiteX1506" fmla="*/ 186923 w 3273728"/>
                <a:gd name="connsiteY1506" fmla="*/ 1004664 h 1066103"/>
                <a:gd name="connsiteX1507" fmla="*/ 186639 w 3273728"/>
                <a:gd name="connsiteY1507" fmla="*/ 1003996 h 1066103"/>
                <a:gd name="connsiteX1508" fmla="*/ 188880 w 3273728"/>
                <a:gd name="connsiteY1508" fmla="*/ 1003045 h 1066103"/>
                <a:gd name="connsiteX1509" fmla="*/ 194493 w 3273728"/>
                <a:gd name="connsiteY1509" fmla="*/ 989162 h 1066103"/>
                <a:gd name="connsiteX1510" fmla="*/ 196724 w 3273728"/>
                <a:gd name="connsiteY1510" fmla="*/ 988193 h 1066103"/>
                <a:gd name="connsiteX1511" fmla="*/ 202522 w 3273728"/>
                <a:gd name="connsiteY1511" fmla="*/ 973515 h 1066103"/>
                <a:gd name="connsiteX1512" fmla="*/ 204569 w 3273728"/>
                <a:gd name="connsiteY1512" fmla="*/ 972646 h 1066103"/>
                <a:gd name="connsiteX1513" fmla="*/ 210457 w 3273728"/>
                <a:gd name="connsiteY1513" fmla="*/ 958084 h 1066103"/>
                <a:gd name="connsiteX1514" fmla="*/ 210167 w 3273728"/>
                <a:gd name="connsiteY1514" fmla="*/ 957366 h 1066103"/>
                <a:gd name="connsiteX1515" fmla="*/ 213252 w 3273728"/>
                <a:gd name="connsiteY1515" fmla="*/ 956118 h 1066103"/>
                <a:gd name="connsiteX1516" fmla="*/ 219284 w 3273728"/>
                <a:gd name="connsiteY1516" fmla="*/ 941903 h 1066103"/>
                <a:gd name="connsiteX1517" fmla="*/ 219044 w 3273728"/>
                <a:gd name="connsiteY1517" fmla="*/ 941338 h 1066103"/>
                <a:gd name="connsiteX1518" fmla="*/ 221241 w 3273728"/>
                <a:gd name="connsiteY1518" fmla="*/ 940428 h 1066103"/>
                <a:gd name="connsiteX1519" fmla="*/ 226664 w 3273728"/>
                <a:gd name="connsiteY1519" fmla="*/ 927337 h 1066103"/>
                <a:gd name="connsiteX1520" fmla="*/ 230761 w 3273728"/>
                <a:gd name="connsiteY1520" fmla="*/ 925719 h 1066103"/>
                <a:gd name="connsiteX1521" fmla="*/ 236936 w 3273728"/>
                <a:gd name="connsiteY1521" fmla="*/ 911504 h 1066103"/>
                <a:gd name="connsiteX1522" fmla="*/ 236692 w 3273728"/>
                <a:gd name="connsiteY1522" fmla="*/ 910940 h 1066103"/>
                <a:gd name="connsiteX1523" fmla="*/ 238893 w 3273728"/>
                <a:gd name="connsiteY1523" fmla="*/ 910029 h 1066103"/>
                <a:gd name="connsiteX1524" fmla="*/ 244780 w 3273728"/>
                <a:gd name="connsiteY1524" fmla="*/ 895814 h 1066103"/>
                <a:gd name="connsiteX1525" fmla="*/ 244310 w 3273728"/>
                <a:gd name="connsiteY1525" fmla="*/ 894678 h 1066103"/>
                <a:gd name="connsiteX1526" fmla="*/ 247575 w 3273728"/>
                <a:gd name="connsiteY1526" fmla="*/ 893357 h 1066103"/>
                <a:gd name="connsiteX1527" fmla="*/ 252521 w 3273728"/>
                <a:gd name="connsiteY1527" fmla="*/ 881701 h 1066103"/>
                <a:gd name="connsiteX1528" fmla="*/ 257525 w 3273728"/>
                <a:gd name="connsiteY1528" fmla="*/ 879629 h 1066103"/>
                <a:gd name="connsiteX1529" fmla="*/ 263412 w 3273728"/>
                <a:gd name="connsiteY1529" fmla="*/ 865413 h 1066103"/>
                <a:gd name="connsiteX1530" fmla="*/ 263118 w 3273728"/>
                <a:gd name="connsiteY1530" fmla="*/ 864702 h 1066103"/>
                <a:gd name="connsiteX1531" fmla="*/ 267331 w 3273728"/>
                <a:gd name="connsiteY1531" fmla="*/ 862957 h 1066103"/>
                <a:gd name="connsiteX1532" fmla="*/ 272415 w 3273728"/>
                <a:gd name="connsiteY1532" fmla="*/ 850683 h 1066103"/>
                <a:gd name="connsiteX1533" fmla="*/ 276013 w 3273728"/>
                <a:gd name="connsiteY1533" fmla="*/ 849228 h 1066103"/>
                <a:gd name="connsiteX1534" fmla="*/ 281106 w 3273728"/>
                <a:gd name="connsiteY1534" fmla="*/ 837229 h 1066103"/>
                <a:gd name="connsiteX1535" fmla="*/ 285963 w 3273728"/>
                <a:gd name="connsiteY1535" fmla="*/ 835069 h 1066103"/>
                <a:gd name="connsiteX1536" fmla="*/ 291558 w 3273728"/>
                <a:gd name="connsiteY1536" fmla="*/ 820573 h 1066103"/>
                <a:gd name="connsiteX1537" fmla="*/ 295770 w 3273728"/>
                <a:gd name="connsiteY1537" fmla="*/ 818829 h 1066103"/>
                <a:gd name="connsiteX1538" fmla="*/ 300502 w 3273728"/>
                <a:gd name="connsiteY1538" fmla="*/ 807405 h 1066103"/>
                <a:gd name="connsiteX1539" fmla="*/ 306413 w 3273728"/>
                <a:gd name="connsiteY1539" fmla="*/ 804956 h 1066103"/>
                <a:gd name="connsiteX1540" fmla="*/ 311635 w 3273728"/>
                <a:gd name="connsiteY1540" fmla="*/ 792349 h 1066103"/>
                <a:gd name="connsiteX1541" fmla="*/ 316363 w 3273728"/>
                <a:gd name="connsiteY1541" fmla="*/ 790391 h 1066103"/>
                <a:gd name="connsiteX1542" fmla="*/ 321196 w 3273728"/>
                <a:gd name="connsiteY1542" fmla="*/ 778722 h 1066103"/>
                <a:gd name="connsiteX1543" fmla="*/ 326169 w 3273728"/>
                <a:gd name="connsiteY1543" fmla="*/ 776662 h 1066103"/>
                <a:gd name="connsiteX1544" fmla="*/ 331592 w 3273728"/>
                <a:gd name="connsiteY1544" fmla="*/ 763570 h 1066103"/>
                <a:gd name="connsiteX1545" fmla="*/ 335976 w 3273728"/>
                <a:gd name="connsiteY1545" fmla="*/ 761665 h 1066103"/>
                <a:gd name="connsiteX1546" fmla="*/ 341139 w 3273728"/>
                <a:gd name="connsiteY1546" fmla="*/ 748591 h 1066103"/>
                <a:gd name="connsiteX1547" fmla="*/ 346762 w 3273728"/>
                <a:gd name="connsiteY1547" fmla="*/ 746262 h 1066103"/>
                <a:gd name="connsiteX1548" fmla="*/ 351800 w 3273728"/>
                <a:gd name="connsiteY1548" fmla="*/ 734097 h 1066103"/>
                <a:gd name="connsiteX1549" fmla="*/ 358243 w 3273728"/>
                <a:gd name="connsiteY1549" fmla="*/ 731553 h 1066103"/>
                <a:gd name="connsiteX1550" fmla="*/ 362349 w 3273728"/>
                <a:gd name="connsiteY1550" fmla="*/ 722099 h 1066103"/>
                <a:gd name="connsiteX1551" fmla="*/ 368336 w 3273728"/>
                <a:gd name="connsiteY1551" fmla="*/ 719498 h 1066103"/>
                <a:gd name="connsiteX1552" fmla="*/ 372685 w 3273728"/>
                <a:gd name="connsiteY1552" fmla="*/ 708486 h 1066103"/>
                <a:gd name="connsiteX1553" fmla="*/ 379122 w 3273728"/>
                <a:gd name="connsiteY1553" fmla="*/ 705625 h 1066103"/>
                <a:gd name="connsiteX1554" fmla="*/ 383443 w 3273728"/>
                <a:gd name="connsiteY1554" fmla="*/ 694431 h 1066103"/>
                <a:gd name="connsiteX1555" fmla="*/ 390890 w 3273728"/>
                <a:gd name="connsiteY1555" fmla="*/ 691346 h 1066103"/>
                <a:gd name="connsiteX1556" fmla="*/ 395770 w 3273728"/>
                <a:gd name="connsiteY1556" fmla="*/ 679564 h 1066103"/>
                <a:gd name="connsiteX1557" fmla="*/ 400697 w 3273728"/>
                <a:gd name="connsiteY1557" fmla="*/ 677474 h 1066103"/>
                <a:gd name="connsiteX1558" fmla="*/ 405207 w 3273728"/>
                <a:gd name="connsiteY1558" fmla="*/ 666320 h 1066103"/>
                <a:gd name="connsiteX1559" fmla="*/ 413445 w 3273728"/>
                <a:gd name="connsiteY1559" fmla="*/ 662908 h 1066103"/>
                <a:gd name="connsiteX1560" fmla="*/ 416952 w 3273728"/>
                <a:gd name="connsiteY1560" fmla="*/ 654443 h 1066103"/>
                <a:gd name="connsiteX1561" fmla="*/ 425213 w 3273728"/>
                <a:gd name="connsiteY1561" fmla="*/ 650854 h 1066103"/>
                <a:gd name="connsiteX1562" fmla="*/ 429969 w 3273728"/>
                <a:gd name="connsiteY1562" fmla="*/ 638811 h 1066103"/>
                <a:gd name="connsiteX1563" fmla="*/ 435856 w 3273728"/>
                <a:gd name="connsiteY1563" fmla="*/ 636430 h 1066103"/>
                <a:gd name="connsiteX1564" fmla="*/ 440384 w 3273728"/>
                <a:gd name="connsiteY1564" fmla="*/ 625760 h 1066103"/>
                <a:gd name="connsiteX1565" fmla="*/ 447767 w 3273728"/>
                <a:gd name="connsiteY1565" fmla="*/ 622701 h 1066103"/>
                <a:gd name="connsiteX1566" fmla="*/ 451244 w 3273728"/>
                <a:gd name="connsiteY1566" fmla="*/ 614308 h 1066103"/>
                <a:gd name="connsiteX1567" fmla="*/ 459535 w 3273728"/>
                <a:gd name="connsiteY1567" fmla="*/ 610790 h 1066103"/>
                <a:gd name="connsiteX1568" fmla="*/ 464112 w 3273728"/>
                <a:gd name="connsiteY1568" fmla="*/ 599470 h 1066103"/>
                <a:gd name="connsiteX1569" fmla="*/ 472139 w 3273728"/>
                <a:gd name="connsiteY1569" fmla="*/ 596224 h 1066103"/>
                <a:gd name="connsiteX1570" fmla="*/ 475658 w 3273728"/>
                <a:gd name="connsiteY1570" fmla="*/ 587933 h 1066103"/>
                <a:gd name="connsiteX1571" fmla="*/ 484051 w 3273728"/>
                <a:gd name="connsiteY1571" fmla="*/ 584456 h 1066103"/>
                <a:gd name="connsiteX1572" fmla="*/ 487988 w 3273728"/>
                <a:gd name="connsiteY1572" fmla="*/ 574952 h 1066103"/>
                <a:gd name="connsiteX1573" fmla="*/ 495819 w 3273728"/>
                <a:gd name="connsiteY1573" fmla="*/ 571708 h 1066103"/>
                <a:gd name="connsiteX1574" fmla="*/ 499110 w 3273728"/>
                <a:gd name="connsiteY1574" fmla="*/ 563762 h 1066103"/>
                <a:gd name="connsiteX1575" fmla="*/ 508567 w 3273728"/>
                <a:gd name="connsiteY1575" fmla="*/ 559654 h 1066103"/>
                <a:gd name="connsiteX1576" fmla="*/ 512644 w 3273728"/>
                <a:gd name="connsiteY1576" fmla="*/ 549331 h 1066103"/>
                <a:gd name="connsiteX1577" fmla="*/ 520334 w 3273728"/>
                <a:gd name="connsiteY1577" fmla="*/ 546068 h 1066103"/>
                <a:gd name="connsiteX1578" fmla="*/ 523733 w 3273728"/>
                <a:gd name="connsiteY1578" fmla="*/ 537662 h 1066103"/>
                <a:gd name="connsiteX1579" fmla="*/ 534613 w 3273728"/>
                <a:gd name="connsiteY1579" fmla="*/ 533463 h 1066103"/>
                <a:gd name="connsiteX1580" fmla="*/ 538271 w 3273728"/>
                <a:gd name="connsiteY1580" fmla="*/ 525233 h 1066103"/>
                <a:gd name="connsiteX1581" fmla="*/ 546812 w 3273728"/>
                <a:gd name="connsiteY1581" fmla="*/ 521695 h 1066103"/>
                <a:gd name="connsiteX1582" fmla="*/ 550288 w 3273728"/>
                <a:gd name="connsiteY1582" fmla="*/ 513303 h 1066103"/>
                <a:gd name="connsiteX1583" fmla="*/ 558580 w 3273728"/>
                <a:gd name="connsiteY1583" fmla="*/ 509784 h 1066103"/>
                <a:gd name="connsiteX1584" fmla="*/ 561742 w 3273728"/>
                <a:gd name="connsiteY1584" fmla="*/ 501962 h 1066103"/>
                <a:gd name="connsiteX1585" fmla="*/ 573289 w 3273728"/>
                <a:gd name="connsiteY1585" fmla="*/ 497180 h 1066103"/>
                <a:gd name="connsiteX1586" fmla="*/ 576736 w 3273728"/>
                <a:gd name="connsiteY1586" fmla="*/ 488859 h 1066103"/>
                <a:gd name="connsiteX1587" fmla="*/ 585057 w 3273728"/>
                <a:gd name="connsiteY1587" fmla="*/ 485412 h 1066103"/>
                <a:gd name="connsiteX1588" fmla="*/ 587034 w 3273728"/>
                <a:gd name="connsiteY1588" fmla="*/ 480636 h 1066103"/>
                <a:gd name="connsiteX1589" fmla="*/ 597845 w 3273728"/>
                <a:gd name="connsiteY1589" fmla="*/ 475945 h 1066103"/>
                <a:gd name="connsiteX1590" fmla="*/ 597350 w 3273728"/>
                <a:gd name="connsiteY1590" fmla="*/ 477112 h 1066103"/>
                <a:gd name="connsiteX1591" fmla="*/ 588988 w 3273728"/>
                <a:gd name="connsiteY1591" fmla="*/ 480661 h 1066103"/>
                <a:gd name="connsiteX1592" fmla="*/ 585477 w 3273728"/>
                <a:gd name="connsiteY1592" fmla="*/ 489343 h 1066103"/>
                <a:gd name="connsiteX1593" fmla="*/ 575546 w 3273728"/>
                <a:gd name="connsiteY1593" fmla="*/ 493265 h 1066103"/>
                <a:gd name="connsiteX1594" fmla="*/ 572173 w 3273728"/>
                <a:gd name="connsiteY1594" fmla="*/ 501031 h 1066103"/>
                <a:gd name="connsiteX1595" fmla="*/ 562510 w 3273728"/>
                <a:gd name="connsiteY1595" fmla="*/ 505033 h 1066103"/>
                <a:gd name="connsiteX1596" fmla="*/ 559034 w 3273728"/>
                <a:gd name="connsiteY1596" fmla="*/ 513426 h 1066103"/>
                <a:gd name="connsiteX1597" fmla="*/ 550743 w 3273728"/>
                <a:gd name="connsiteY1597" fmla="*/ 516944 h 1066103"/>
                <a:gd name="connsiteX1598" fmla="*/ 547059 w 3273728"/>
                <a:gd name="connsiteY1598" fmla="*/ 526053 h 1066103"/>
                <a:gd name="connsiteX1599" fmla="*/ 538138 w 3273728"/>
                <a:gd name="connsiteY1599" fmla="*/ 529836 h 1066103"/>
                <a:gd name="connsiteX1600" fmla="*/ 534003 w 3273728"/>
                <a:gd name="connsiteY1600" fmla="*/ 540057 h 1066103"/>
                <a:gd name="connsiteX1601" fmla="*/ 526227 w 3273728"/>
                <a:gd name="connsiteY1601" fmla="*/ 543278 h 1066103"/>
                <a:gd name="connsiteX1602" fmla="*/ 522290 w 3273728"/>
                <a:gd name="connsiteY1602" fmla="*/ 552782 h 1066103"/>
                <a:gd name="connsiteX1603" fmla="*/ 514459 w 3273728"/>
                <a:gd name="connsiteY1603" fmla="*/ 556026 h 1066103"/>
                <a:gd name="connsiteX1604" fmla="*/ 511140 w 3273728"/>
                <a:gd name="connsiteY1604" fmla="*/ 564039 h 1066103"/>
                <a:gd name="connsiteX1605" fmla="*/ 501854 w 3273728"/>
                <a:gd name="connsiteY1605" fmla="*/ 567794 h 1066103"/>
                <a:gd name="connsiteX1606" fmla="*/ 497291 w 3273728"/>
                <a:gd name="connsiteY1606" fmla="*/ 578548 h 1066103"/>
                <a:gd name="connsiteX1607" fmla="*/ 489943 w 3273728"/>
                <a:gd name="connsiteY1607" fmla="*/ 581666 h 1066103"/>
                <a:gd name="connsiteX1608" fmla="*/ 486188 w 3273728"/>
                <a:gd name="connsiteY1608" fmla="*/ 590952 h 1066103"/>
                <a:gd name="connsiteX1609" fmla="*/ 478175 w 3273728"/>
                <a:gd name="connsiteY1609" fmla="*/ 594271 h 1066103"/>
                <a:gd name="connsiteX1610" fmla="*/ 473951 w 3273728"/>
                <a:gd name="connsiteY1610" fmla="*/ 604469 h 1066103"/>
                <a:gd name="connsiteX1611" fmla="*/ 465427 w 3273728"/>
                <a:gd name="connsiteY1611" fmla="*/ 608000 h 1066103"/>
                <a:gd name="connsiteX1612" fmla="*/ 461425 w 3273728"/>
                <a:gd name="connsiteY1612" fmla="*/ 617663 h 1066103"/>
                <a:gd name="connsiteX1613" fmla="*/ 453660 w 3273728"/>
                <a:gd name="connsiteY1613" fmla="*/ 621036 h 1066103"/>
                <a:gd name="connsiteX1614" fmla="*/ 449365 w 3273728"/>
                <a:gd name="connsiteY1614" fmla="*/ 631910 h 1066103"/>
                <a:gd name="connsiteX1615" fmla="*/ 443016 w 3273728"/>
                <a:gd name="connsiteY1615" fmla="*/ 634478 h 1066103"/>
                <a:gd name="connsiteX1616" fmla="*/ 438452 w 3273728"/>
                <a:gd name="connsiteY1616" fmla="*/ 645232 h 1066103"/>
                <a:gd name="connsiteX1617" fmla="*/ 431105 w 3273728"/>
                <a:gd name="connsiteY1617" fmla="*/ 648350 h 1066103"/>
                <a:gd name="connsiteX1618" fmla="*/ 426398 w 3273728"/>
                <a:gd name="connsiteY1618" fmla="*/ 659991 h 1066103"/>
                <a:gd name="connsiteX1619" fmla="*/ 419337 w 3273728"/>
                <a:gd name="connsiteY1619" fmla="*/ 662916 h 1066103"/>
                <a:gd name="connsiteX1620" fmla="*/ 415509 w 3273728"/>
                <a:gd name="connsiteY1620" fmla="*/ 672157 h 1066103"/>
                <a:gd name="connsiteX1621" fmla="*/ 408694 w 3273728"/>
                <a:gd name="connsiteY1621" fmla="*/ 675114 h 1066103"/>
                <a:gd name="connsiteX1622" fmla="*/ 404083 w 3273728"/>
                <a:gd name="connsiteY1622" fmla="*/ 686775 h 1066103"/>
                <a:gd name="connsiteX1623" fmla="*/ 397070 w 3273728"/>
                <a:gd name="connsiteY1623" fmla="*/ 689681 h 1066103"/>
                <a:gd name="connsiteX1624" fmla="*/ 392439 w 3273728"/>
                <a:gd name="connsiteY1624" fmla="*/ 700859 h 1066103"/>
                <a:gd name="connsiteX1625" fmla="*/ 386976 w 3273728"/>
                <a:gd name="connsiteY1625" fmla="*/ 703122 h 1066103"/>
                <a:gd name="connsiteX1626" fmla="*/ 381799 w 3273728"/>
                <a:gd name="connsiteY1626" fmla="*/ 715621 h 1066103"/>
                <a:gd name="connsiteX1627" fmla="*/ 376332 w 3273728"/>
                <a:gd name="connsiteY1627" fmla="*/ 717832 h 1066103"/>
                <a:gd name="connsiteX1628" fmla="*/ 371290 w 3273728"/>
                <a:gd name="connsiteY1628" fmla="*/ 729716 h 1066103"/>
                <a:gd name="connsiteX1629" fmla="*/ 366382 w 3273728"/>
                <a:gd name="connsiteY1629" fmla="*/ 731848 h 1066103"/>
                <a:gd name="connsiteX1630" fmla="*/ 360564 w 3273728"/>
                <a:gd name="connsiteY1630" fmla="*/ 746579 h 1066103"/>
                <a:gd name="connsiteX1631" fmla="*/ 356576 w 3273728"/>
                <a:gd name="connsiteY1631" fmla="*/ 748232 h 1066103"/>
                <a:gd name="connsiteX1632" fmla="*/ 352151 w 3273728"/>
                <a:gd name="connsiteY1632" fmla="*/ 758914 h 1066103"/>
                <a:gd name="connsiteX1633" fmla="*/ 344261 w 3273728"/>
                <a:gd name="connsiteY1633" fmla="*/ 761961 h 1066103"/>
                <a:gd name="connsiteX1634" fmla="*/ 338923 w 3273728"/>
                <a:gd name="connsiteY1634" fmla="*/ 773966 h 1066103"/>
                <a:gd name="connsiteX1635" fmla="*/ 334311 w 3273728"/>
                <a:gd name="connsiteY1635" fmla="*/ 775832 h 1066103"/>
                <a:gd name="connsiteX1636" fmla="*/ 328550 w 3273728"/>
                <a:gd name="connsiteY1636" fmla="*/ 789416 h 1066103"/>
                <a:gd name="connsiteX1637" fmla="*/ 326178 w 3273728"/>
                <a:gd name="connsiteY1637" fmla="*/ 790399 h 1066103"/>
                <a:gd name="connsiteX1638" fmla="*/ 321360 w 3273728"/>
                <a:gd name="connsiteY1638" fmla="*/ 802031 h 1066103"/>
                <a:gd name="connsiteX1639" fmla="*/ 315534 w 3273728"/>
                <a:gd name="connsiteY1639" fmla="*/ 804558 h 1066103"/>
                <a:gd name="connsiteX1640" fmla="*/ 309804 w 3273728"/>
                <a:gd name="connsiteY1640" fmla="*/ 819050 h 1066103"/>
                <a:gd name="connsiteX1641" fmla="*/ 305584 w 3273728"/>
                <a:gd name="connsiteY1641" fmla="*/ 820798 h 1066103"/>
                <a:gd name="connsiteX1642" fmla="*/ 300750 w 3273728"/>
                <a:gd name="connsiteY1642" fmla="*/ 832467 h 1066103"/>
                <a:gd name="connsiteX1643" fmla="*/ 295777 w 3273728"/>
                <a:gd name="connsiteY1643" fmla="*/ 834527 h 1066103"/>
                <a:gd name="connsiteX1644" fmla="*/ 289890 w 3273728"/>
                <a:gd name="connsiteY1644" fmla="*/ 848742 h 1066103"/>
                <a:gd name="connsiteX1645" fmla="*/ 290472 w 3273728"/>
                <a:gd name="connsiteY1645" fmla="*/ 850146 h 1066103"/>
                <a:gd name="connsiteX1646" fmla="*/ 287933 w 3273728"/>
                <a:gd name="connsiteY1646" fmla="*/ 851198 h 1066103"/>
                <a:gd name="connsiteX1647" fmla="*/ 283244 w 3273728"/>
                <a:gd name="connsiteY1647" fmla="*/ 862520 h 1066103"/>
                <a:gd name="connsiteX1648" fmla="*/ 277289 w 3273728"/>
                <a:gd name="connsiteY1648" fmla="*/ 864927 h 1066103"/>
                <a:gd name="connsiteX1649" fmla="*/ 271258 w 3273728"/>
                <a:gd name="connsiteY1649" fmla="*/ 879142 h 1066103"/>
                <a:gd name="connsiteX1650" fmla="*/ 271851 w 3273728"/>
                <a:gd name="connsiteY1650" fmla="*/ 880542 h 1066103"/>
                <a:gd name="connsiteX1651" fmla="*/ 269300 w 3273728"/>
                <a:gd name="connsiteY1651" fmla="*/ 881598 h 1066103"/>
                <a:gd name="connsiteX1652" fmla="*/ 263486 w 3273728"/>
                <a:gd name="connsiteY1652" fmla="*/ 895634 h 1066103"/>
                <a:gd name="connsiteX1653" fmla="*/ 259494 w 3273728"/>
                <a:gd name="connsiteY1653" fmla="*/ 897289 h 1066103"/>
                <a:gd name="connsiteX1654" fmla="*/ 253923 w 3273728"/>
                <a:gd name="connsiteY1654" fmla="*/ 910740 h 1066103"/>
                <a:gd name="connsiteX1655" fmla="*/ 250812 w 3273728"/>
                <a:gd name="connsiteY1655" fmla="*/ 911998 h 1066103"/>
                <a:gd name="connsiteX1656" fmla="*/ 244780 w 3273728"/>
                <a:gd name="connsiteY1656" fmla="*/ 926213 h 1066103"/>
                <a:gd name="connsiteX1657" fmla="*/ 245020 w 3273728"/>
                <a:gd name="connsiteY1657" fmla="*/ 926778 h 1066103"/>
                <a:gd name="connsiteX1658" fmla="*/ 242823 w 3273728"/>
                <a:gd name="connsiteY1658" fmla="*/ 927688 h 1066103"/>
                <a:gd name="connsiteX1659" fmla="*/ 236957 w 3273728"/>
                <a:gd name="connsiteY1659" fmla="*/ 941850 h 1066103"/>
                <a:gd name="connsiteX1660" fmla="*/ 233016 w 3273728"/>
                <a:gd name="connsiteY1660" fmla="*/ 943522 h 1066103"/>
                <a:gd name="connsiteX1661" fmla="*/ 227402 w 3273728"/>
                <a:gd name="connsiteY1661" fmla="*/ 957406 h 1066103"/>
                <a:gd name="connsiteX1662" fmla="*/ 225171 w 3273728"/>
                <a:gd name="connsiteY1662" fmla="*/ 958375 h 1066103"/>
                <a:gd name="connsiteX1663" fmla="*/ 219529 w 3273728"/>
                <a:gd name="connsiteY1663" fmla="*/ 972662 h 1066103"/>
                <a:gd name="connsiteX1664" fmla="*/ 216490 w 3273728"/>
                <a:gd name="connsiteY1664" fmla="*/ 973921 h 1066103"/>
                <a:gd name="connsiteX1665" fmla="*/ 210457 w 3273728"/>
                <a:gd name="connsiteY1665" fmla="*/ 988483 h 1066103"/>
                <a:gd name="connsiteX1666" fmla="*/ 210866 w 3273728"/>
                <a:gd name="connsiteY1666" fmla="*/ 989469 h 1066103"/>
                <a:gd name="connsiteX1667" fmla="*/ 208501 w 3273728"/>
                <a:gd name="connsiteY1667" fmla="*/ 990449 h 1066103"/>
                <a:gd name="connsiteX1668" fmla="*/ 202612 w 3273728"/>
                <a:gd name="connsiteY1668" fmla="*/ 1004664 h 1066103"/>
                <a:gd name="connsiteX1669" fmla="*/ 202947 w 3273728"/>
                <a:gd name="connsiteY1669" fmla="*/ 1005471 h 1066103"/>
                <a:gd name="connsiteX1670" fmla="*/ 200943 w 3273728"/>
                <a:gd name="connsiteY1670" fmla="*/ 1006283 h 1066103"/>
                <a:gd name="connsiteX1671" fmla="*/ 194767 w 3273728"/>
                <a:gd name="connsiteY1671" fmla="*/ 1020845 h 1066103"/>
                <a:gd name="connsiteX1672" fmla="*/ 195477 w 3273728"/>
                <a:gd name="connsiteY1672" fmla="*/ 1022518 h 1066103"/>
                <a:gd name="connsiteX1673" fmla="*/ 194772 w 3273728"/>
                <a:gd name="connsiteY1673" fmla="*/ 1022810 h 1066103"/>
                <a:gd name="connsiteX1674" fmla="*/ 188884 w 3273728"/>
                <a:gd name="connsiteY1674" fmla="*/ 1037025 h 1066103"/>
                <a:gd name="connsiteX1675" fmla="*/ 189047 w 3273728"/>
                <a:gd name="connsiteY1675" fmla="*/ 1037418 h 1066103"/>
                <a:gd name="connsiteX1676" fmla="*/ 186090 w 3273728"/>
                <a:gd name="connsiteY1676" fmla="*/ 1038643 h 1066103"/>
                <a:gd name="connsiteX1677" fmla="*/ 180058 w 3273728"/>
                <a:gd name="connsiteY1677" fmla="*/ 1053205 h 1066103"/>
                <a:gd name="connsiteX1678" fmla="*/ 180466 w 3273728"/>
                <a:gd name="connsiteY1678" fmla="*/ 1054191 h 1066103"/>
                <a:gd name="connsiteX1679" fmla="*/ 178101 w 3273728"/>
                <a:gd name="connsiteY1679" fmla="*/ 1055171 h 1066103"/>
                <a:gd name="connsiteX1680" fmla="*/ 173573 w 3273728"/>
                <a:gd name="connsiteY1680" fmla="*/ 1066103 h 1066103"/>
                <a:gd name="connsiteX1681" fmla="*/ 215903 w 3273728"/>
                <a:gd name="connsiteY1681" fmla="*/ 1066103 h 1066103"/>
                <a:gd name="connsiteX1682" fmla="*/ 221246 w 3273728"/>
                <a:gd name="connsiteY1682" fmla="*/ 1053205 h 1066103"/>
                <a:gd name="connsiteX1683" fmla="*/ 220837 w 3273728"/>
                <a:gd name="connsiteY1683" fmla="*/ 1052220 h 1066103"/>
                <a:gd name="connsiteX1684" fmla="*/ 223202 w 3273728"/>
                <a:gd name="connsiteY1684" fmla="*/ 1051240 h 1066103"/>
                <a:gd name="connsiteX1685" fmla="*/ 229090 w 3273728"/>
                <a:gd name="connsiteY1685" fmla="*/ 1037025 h 1066103"/>
                <a:gd name="connsiteX1686" fmla="*/ 228756 w 3273728"/>
                <a:gd name="connsiteY1686" fmla="*/ 1036217 h 1066103"/>
                <a:gd name="connsiteX1687" fmla="*/ 230760 w 3273728"/>
                <a:gd name="connsiteY1687" fmla="*/ 1035406 h 1066103"/>
                <a:gd name="connsiteX1688" fmla="*/ 236936 w 3273728"/>
                <a:gd name="connsiteY1688" fmla="*/ 1020845 h 1066103"/>
                <a:gd name="connsiteX1689" fmla="*/ 236226 w 3273728"/>
                <a:gd name="connsiteY1689" fmla="*/ 1019171 h 1066103"/>
                <a:gd name="connsiteX1690" fmla="*/ 236931 w 3273728"/>
                <a:gd name="connsiteY1690" fmla="*/ 1018879 h 1066103"/>
                <a:gd name="connsiteX1691" fmla="*/ 242819 w 3273728"/>
                <a:gd name="connsiteY1691" fmla="*/ 1004664 h 1066103"/>
                <a:gd name="connsiteX1692" fmla="*/ 242656 w 3273728"/>
                <a:gd name="connsiteY1692" fmla="*/ 1004270 h 1066103"/>
                <a:gd name="connsiteX1693" fmla="*/ 245614 w 3273728"/>
                <a:gd name="connsiteY1693" fmla="*/ 1003045 h 1066103"/>
                <a:gd name="connsiteX1694" fmla="*/ 251362 w 3273728"/>
                <a:gd name="connsiteY1694" fmla="*/ 989166 h 1066103"/>
                <a:gd name="connsiteX1695" fmla="*/ 253602 w 3273728"/>
                <a:gd name="connsiteY1695" fmla="*/ 988193 h 1066103"/>
                <a:gd name="connsiteX1696" fmla="*/ 259398 w 3273728"/>
                <a:gd name="connsiteY1696" fmla="*/ 973515 h 1066103"/>
                <a:gd name="connsiteX1697" fmla="*/ 261447 w 3273728"/>
                <a:gd name="connsiteY1697" fmla="*/ 972646 h 1066103"/>
                <a:gd name="connsiteX1698" fmla="*/ 267335 w 3273728"/>
                <a:gd name="connsiteY1698" fmla="*/ 958084 h 1066103"/>
                <a:gd name="connsiteX1699" fmla="*/ 267216 w 3273728"/>
                <a:gd name="connsiteY1699" fmla="*/ 957791 h 1066103"/>
                <a:gd name="connsiteX1700" fmla="*/ 271253 w 3273728"/>
                <a:gd name="connsiteY1700" fmla="*/ 956118 h 1066103"/>
                <a:gd name="connsiteX1701" fmla="*/ 277142 w 3273728"/>
                <a:gd name="connsiteY1701" fmla="*/ 941903 h 1066103"/>
                <a:gd name="connsiteX1702" fmla="*/ 277019 w 3273728"/>
                <a:gd name="connsiteY1702" fmla="*/ 941607 h 1066103"/>
                <a:gd name="connsiteX1703" fmla="*/ 279936 w 3273728"/>
                <a:gd name="connsiteY1703" fmla="*/ 940428 h 1066103"/>
                <a:gd name="connsiteX1704" fmla="*/ 285805 w 3273728"/>
                <a:gd name="connsiteY1704" fmla="*/ 926597 h 1066103"/>
                <a:gd name="connsiteX1705" fmla="*/ 287925 w 3273728"/>
                <a:gd name="connsiteY1705" fmla="*/ 925719 h 1066103"/>
                <a:gd name="connsiteX1706" fmla="*/ 293739 w 3273728"/>
                <a:gd name="connsiteY1706" fmla="*/ 911682 h 1066103"/>
                <a:gd name="connsiteX1707" fmla="*/ 297731 w 3273728"/>
                <a:gd name="connsiteY1707" fmla="*/ 910029 h 1066103"/>
                <a:gd name="connsiteX1708" fmla="*/ 303619 w 3273728"/>
                <a:gd name="connsiteY1708" fmla="*/ 895814 h 1066103"/>
                <a:gd name="connsiteX1709" fmla="*/ 303148 w 3273728"/>
                <a:gd name="connsiteY1709" fmla="*/ 894678 h 1066103"/>
                <a:gd name="connsiteX1710" fmla="*/ 306413 w 3273728"/>
                <a:gd name="connsiteY1710" fmla="*/ 893357 h 1066103"/>
                <a:gd name="connsiteX1711" fmla="*/ 311360 w 3273728"/>
                <a:gd name="connsiteY1711" fmla="*/ 881701 h 1066103"/>
                <a:gd name="connsiteX1712" fmla="*/ 316362 w 3273728"/>
                <a:gd name="connsiteY1712" fmla="*/ 879629 h 1066103"/>
                <a:gd name="connsiteX1713" fmla="*/ 322251 w 3273728"/>
                <a:gd name="connsiteY1713" fmla="*/ 865413 h 1066103"/>
                <a:gd name="connsiteX1714" fmla="*/ 321670 w 3273728"/>
                <a:gd name="connsiteY1714" fmla="*/ 864009 h 1066103"/>
                <a:gd name="connsiteX1715" fmla="*/ 324208 w 3273728"/>
                <a:gd name="connsiteY1715" fmla="*/ 862957 h 1066103"/>
                <a:gd name="connsiteX1716" fmla="*/ 329042 w 3273728"/>
                <a:gd name="connsiteY1716" fmla="*/ 851288 h 1066103"/>
                <a:gd name="connsiteX1717" fmla="*/ 334015 w 3273728"/>
                <a:gd name="connsiteY1717" fmla="*/ 849228 h 1066103"/>
                <a:gd name="connsiteX1718" fmla="*/ 338833 w 3273728"/>
                <a:gd name="connsiteY1718" fmla="*/ 837597 h 1066103"/>
                <a:gd name="connsiteX1719" fmla="*/ 344658 w 3273728"/>
                <a:gd name="connsiteY1719" fmla="*/ 835069 h 1066103"/>
                <a:gd name="connsiteX1720" fmla="*/ 350386 w 3273728"/>
                <a:gd name="connsiteY1720" fmla="*/ 820577 h 1066103"/>
                <a:gd name="connsiteX1721" fmla="*/ 354607 w 3273728"/>
                <a:gd name="connsiteY1721" fmla="*/ 818829 h 1066103"/>
                <a:gd name="connsiteX1722" fmla="*/ 359593 w 3273728"/>
                <a:gd name="connsiteY1722" fmla="*/ 806790 h 1066103"/>
                <a:gd name="connsiteX1723" fmla="*/ 364127 w 3273728"/>
                <a:gd name="connsiteY1723" fmla="*/ 804956 h 1066103"/>
                <a:gd name="connsiteX1724" fmla="*/ 369429 w 3273728"/>
                <a:gd name="connsiteY1724" fmla="*/ 792452 h 1066103"/>
                <a:gd name="connsiteX1725" fmla="*/ 374769 w 3273728"/>
                <a:gd name="connsiteY1725" fmla="*/ 790391 h 1066103"/>
                <a:gd name="connsiteX1726" fmla="*/ 379939 w 3273728"/>
                <a:gd name="connsiteY1726" fmla="*/ 778761 h 1066103"/>
                <a:gd name="connsiteX1727" fmla="*/ 385006 w 3273728"/>
                <a:gd name="connsiteY1727" fmla="*/ 776662 h 1066103"/>
                <a:gd name="connsiteX1728" fmla="*/ 390429 w 3273728"/>
                <a:gd name="connsiteY1728" fmla="*/ 763570 h 1066103"/>
                <a:gd name="connsiteX1729" fmla="*/ 394813 w 3273728"/>
                <a:gd name="connsiteY1729" fmla="*/ 761665 h 1066103"/>
                <a:gd name="connsiteX1730" fmla="*/ 400029 w 3273728"/>
                <a:gd name="connsiteY1730" fmla="*/ 748456 h 1066103"/>
                <a:gd name="connsiteX1731" fmla="*/ 405456 w 3273728"/>
                <a:gd name="connsiteY1731" fmla="*/ 746262 h 1066103"/>
                <a:gd name="connsiteX1732" fmla="*/ 410907 w 3273728"/>
                <a:gd name="connsiteY1732" fmla="*/ 733416 h 1066103"/>
                <a:gd name="connsiteX1733" fmla="*/ 415406 w 3273728"/>
                <a:gd name="connsiteY1733" fmla="*/ 731553 h 1066103"/>
                <a:gd name="connsiteX1734" fmla="*/ 419056 w 3273728"/>
                <a:gd name="connsiteY1734" fmla="*/ 722742 h 1066103"/>
                <a:gd name="connsiteX1735" fmla="*/ 426887 w 3273728"/>
                <a:gd name="connsiteY1735" fmla="*/ 719498 h 1066103"/>
                <a:gd name="connsiteX1736" fmla="*/ 431498 w 3273728"/>
                <a:gd name="connsiteY1736" fmla="*/ 708367 h 1066103"/>
                <a:gd name="connsiteX1737" fmla="*/ 437817 w 3273728"/>
                <a:gd name="connsiteY1737" fmla="*/ 705625 h 1066103"/>
                <a:gd name="connsiteX1738" fmla="*/ 442620 w 3273728"/>
                <a:gd name="connsiteY1738" fmla="*/ 693478 h 1066103"/>
                <a:gd name="connsiteX1739" fmla="*/ 447767 w 3273728"/>
                <a:gd name="connsiteY1739" fmla="*/ 691346 h 1066103"/>
                <a:gd name="connsiteX1740" fmla="*/ 452229 w 3273728"/>
                <a:gd name="connsiteY1740" fmla="*/ 680574 h 1066103"/>
                <a:gd name="connsiteX1741" fmla="*/ 459535 w 3273728"/>
                <a:gd name="connsiteY1741" fmla="*/ 677474 h 1066103"/>
                <a:gd name="connsiteX1742" fmla="*/ 464112 w 3273728"/>
                <a:gd name="connsiteY1742" fmla="*/ 666154 h 1066103"/>
                <a:gd name="connsiteX1743" fmla="*/ 472139 w 3273728"/>
                <a:gd name="connsiteY1743" fmla="*/ 662908 h 1066103"/>
                <a:gd name="connsiteX1744" fmla="*/ 476162 w 3273728"/>
                <a:gd name="connsiteY1744" fmla="*/ 653429 h 1066103"/>
                <a:gd name="connsiteX1745" fmla="*/ 482090 w 3273728"/>
                <a:gd name="connsiteY1745" fmla="*/ 650854 h 1066103"/>
                <a:gd name="connsiteX1746" fmla="*/ 486599 w 3273728"/>
                <a:gd name="connsiteY1746" fmla="*/ 639437 h 1066103"/>
                <a:gd name="connsiteX1747" fmla="*/ 493857 w 3273728"/>
                <a:gd name="connsiteY1747" fmla="*/ 636430 h 1066103"/>
                <a:gd name="connsiteX1748" fmla="*/ 498081 w 3273728"/>
                <a:gd name="connsiteY1748" fmla="*/ 626232 h 1066103"/>
                <a:gd name="connsiteX1749" fmla="*/ 506605 w 3273728"/>
                <a:gd name="connsiteY1749" fmla="*/ 622701 h 1066103"/>
                <a:gd name="connsiteX1750" fmla="*/ 510082 w 3273728"/>
                <a:gd name="connsiteY1750" fmla="*/ 614308 h 1066103"/>
                <a:gd name="connsiteX1751" fmla="*/ 518373 w 3273728"/>
                <a:gd name="connsiteY1751" fmla="*/ 610790 h 1066103"/>
                <a:gd name="connsiteX1752" fmla="*/ 522950 w 3273728"/>
                <a:gd name="connsiteY1752" fmla="*/ 599470 h 1066103"/>
                <a:gd name="connsiteX1753" fmla="*/ 530978 w 3273728"/>
                <a:gd name="connsiteY1753" fmla="*/ 596224 h 1066103"/>
                <a:gd name="connsiteX1754" fmla="*/ 534496 w 3273728"/>
                <a:gd name="connsiteY1754" fmla="*/ 587933 h 1066103"/>
                <a:gd name="connsiteX1755" fmla="*/ 542889 w 3273728"/>
                <a:gd name="connsiteY1755" fmla="*/ 584456 h 1066103"/>
                <a:gd name="connsiteX1756" fmla="*/ 546826 w 3273728"/>
                <a:gd name="connsiteY1756" fmla="*/ 574952 h 1066103"/>
                <a:gd name="connsiteX1757" fmla="*/ 554657 w 3273728"/>
                <a:gd name="connsiteY1757" fmla="*/ 571708 h 1066103"/>
                <a:gd name="connsiteX1758" fmla="*/ 558028 w 3273728"/>
                <a:gd name="connsiteY1758" fmla="*/ 563570 h 1066103"/>
                <a:gd name="connsiteX1759" fmla="*/ 567262 w 3273728"/>
                <a:gd name="connsiteY1759" fmla="*/ 559654 h 1066103"/>
                <a:gd name="connsiteX1760" fmla="*/ 571429 w 3273728"/>
                <a:gd name="connsiteY1760" fmla="*/ 549353 h 1066103"/>
                <a:gd name="connsiteX1761" fmla="*/ 579173 w 3273728"/>
                <a:gd name="connsiteY1761" fmla="*/ 546068 h 1066103"/>
                <a:gd name="connsiteX1762" fmla="*/ 582927 w 3273728"/>
                <a:gd name="connsiteY1762" fmla="*/ 536782 h 1066103"/>
                <a:gd name="connsiteX1763" fmla="*/ 590940 w 3273728"/>
                <a:gd name="connsiteY1763" fmla="*/ 533463 h 1066103"/>
                <a:gd name="connsiteX1764" fmla="*/ 593947 w 3273728"/>
                <a:gd name="connsiteY1764" fmla="*/ 526204 h 1066103"/>
                <a:gd name="connsiteX1765" fmla="*/ 605364 w 3273728"/>
                <a:gd name="connsiteY1765" fmla="*/ 521695 h 1066103"/>
                <a:gd name="connsiteX1766" fmla="*/ 608983 w 3273728"/>
                <a:gd name="connsiteY1766" fmla="*/ 513363 h 1066103"/>
                <a:gd name="connsiteX1767" fmla="*/ 617418 w 3273728"/>
                <a:gd name="connsiteY1767" fmla="*/ 509784 h 1066103"/>
                <a:gd name="connsiteX1768" fmla="*/ 621047 w 3273728"/>
                <a:gd name="connsiteY1768" fmla="*/ 500809 h 1066103"/>
                <a:gd name="connsiteX1769" fmla="*/ 630023 w 3273728"/>
                <a:gd name="connsiteY1769" fmla="*/ 497180 h 1066103"/>
                <a:gd name="connsiteX1770" fmla="*/ 633123 w 3273728"/>
                <a:gd name="connsiteY1770" fmla="*/ 489874 h 1066103"/>
                <a:gd name="connsiteX1771" fmla="*/ 643895 w 3273728"/>
                <a:gd name="connsiteY1771" fmla="*/ 485412 h 1066103"/>
                <a:gd name="connsiteX1772" fmla="*/ 646437 w 3273728"/>
                <a:gd name="connsiteY1772" fmla="*/ 479276 h 1066103"/>
                <a:gd name="connsiteX1773" fmla="*/ 655662 w 3273728"/>
                <a:gd name="connsiteY1773" fmla="*/ 475175 h 1066103"/>
                <a:gd name="connsiteX1774" fmla="*/ 658522 w 3273728"/>
                <a:gd name="connsiteY1774" fmla="*/ 467766 h 1066103"/>
                <a:gd name="connsiteX1775" fmla="*/ 670012 w 3273728"/>
                <a:gd name="connsiteY1775" fmla="*/ 463007 h 1066103"/>
                <a:gd name="connsiteX1776" fmla="*/ 669255 w 3273728"/>
                <a:gd name="connsiteY1776" fmla="*/ 464747 h 1066103"/>
                <a:gd name="connsiteX1777" fmla="*/ 659594 w 3273728"/>
                <a:gd name="connsiteY1777" fmla="*/ 468750 h 1066103"/>
                <a:gd name="connsiteX1778" fmla="*/ 656372 w 3273728"/>
                <a:gd name="connsiteY1778" fmla="*/ 476525 h 1066103"/>
                <a:gd name="connsiteX1779" fmla="*/ 646152 w 3273728"/>
                <a:gd name="connsiteY1779" fmla="*/ 480661 h 1066103"/>
                <a:gd name="connsiteX1780" fmla="*/ 642368 w 3273728"/>
                <a:gd name="connsiteY1780" fmla="*/ 489582 h 1066103"/>
                <a:gd name="connsiteX1781" fmla="*/ 633259 w 3273728"/>
                <a:gd name="connsiteY1781" fmla="*/ 493265 h 1066103"/>
                <a:gd name="connsiteX1782" fmla="*/ 629741 w 3273728"/>
                <a:gd name="connsiteY1782" fmla="*/ 501556 h 1066103"/>
                <a:gd name="connsiteX1783" fmla="*/ 621348 w 3273728"/>
                <a:gd name="connsiteY1783" fmla="*/ 505033 h 1066103"/>
                <a:gd name="connsiteX1784" fmla="*/ 617872 w 3273728"/>
                <a:gd name="connsiteY1784" fmla="*/ 513426 h 1066103"/>
                <a:gd name="connsiteX1785" fmla="*/ 609581 w 3273728"/>
                <a:gd name="connsiteY1785" fmla="*/ 516944 h 1066103"/>
                <a:gd name="connsiteX1786" fmla="*/ 606142 w 3273728"/>
                <a:gd name="connsiteY1786" fmla="*/ 525448 h 1066103"/>
                <a:gd name="connsiteX1787" fmla="*/ 595302 w 3273728"/>
                <a:gd name="connsiteY1787" fmla="*/ 529836 h 1066103"/>
                <a:gd name="connsiteX1788" fmla="*/ 590990 w 3273728"/>
                <a:gd name="connsiteY1788" fmla="*/ 540012 h 1066103"/>
                <a:gd name="connsiteX1789" fmla="*/ 583104 w 3273728"/>
                <a:gd name="connsiteY1789" fmla="*/ 543278 h 1066103"/>
                <a:gd name="connsiteX1790" fmla="*/ 579297 w 3273728"/>
                <a:gd name="connsiteY1790" fmla="*/ 552469 h 1066103"/>
                <a:gd name="connsiteX1791" fmla="*/ 570499 w 3273728"/>
                <a:gd name="connsiteY1791" fmla="*/ 556026 h 1066103"/>
                <a:gd name="connsiteX1792" fmla="*/ 566981 w 3273728"/>
                <a:gd name="connsiteY1792" fmla="*/ 564317 h 1066103"/>
                <a:gd name="connsiteX1793" fmla="*/ 558588 w 3273728"/>
                <a:gd name="connsiteY1793" fmla="*/ 567794 h 1066103"/>
                <a:gd name="connsiteX1794" fmla="*/ 554125 w 3273728"/>
                <a:gd name="connsiteY1794" fmla="*/ 578566 h 1066103"/>
                <a:gd name="connsiteX1795" fmla="*/ 546820 w 3273728"/>
                <a:gd name="connsiteY1795" fmla="*/ 581666 h 1066103"/>
                <a:gd name="connsiteX1796" fmla="*/ 543058 w 3273728"/>
                <a:gd name="connsiteY1796" fmla="*/ 590969 h 1066103"/>
                <a:gd name="connsiteX1797" fmla="*/ 534503 w 3273728"/>
                <a:gd name="connsiteY1797" fmla="*/ 594271 h 1066103"/>
                <a:gd name="connsiteX1798" fmla="*/ 529333 w 3273728"/>
                <a:gd name="connsiteY1798" fmla="*/ 605901 h 1066103"/>
                <a:gd name="connsiteX1799" fmla="*/ 524266 w 3273728"/>
                <a:gd name="connsiteY1799" fmla="*/ 608000 h 1066103"/>
                <a:gd name="connsiteX1800" fmla="*/ 520263 w 3273728"/>
                <a:gd name="connsiteY1800" fmla="*/ 617663 h 1066103"/>
                <a:gd name="connsiteX1801" fmla="*/ 512498 w 3273728"/>
                <a:gd name="connsiteY1801" fmla="*/ 621036 h 1066103"/>
                <a:gd name="connsiteX1802" fmla="*/ 508645 w 3273728"/>
                <a:gd name="connsiteY1802" fmla="*/ 630793 h 1066103"/>
                <a:gd name="connsiteX1803" fmla="*/ 499749 w 3273728"/>
                <a:gd name="connsiteY1803" fmla="*/ 634478 h 1066103"/>
                <a:gd name="connsiteX1804" fmla="*/ 494869 w 3273728"/>
                <a:gd name="connsiteY1804" fmla="*/ 646260 h 1066103"/>
                <a:gd name="connsiteX1805" fmla="*/ 489943 w 3273728"/>
                <a:gd name="connsiteY1805" fmla="*/ 648350 h 1066103"/>
                <a:gd name="connsiteX1806" fmla="*/ 485236 w 3273728"/>
                <a:gd name="connsiteY1806" fmla="*/ 659991 h 1066103"/>
                <a:gd name="connsiteX1807" fmla="*/ 478175 w 3273728"/>
                <a:gd name="connsiteY1807" fmla="*/ 662916 h 1066103"/>
                <a:gd name="connsiteX1808" fmla="*/ 474416 w 3273728"/>
                <a:gd name="connsiteY1808" fmla="*/ 671990 h 1066103"/>
                <a:gd name="connsiteX1809" fmla="*/ 467389 w 3273728"/>
                <a:gd name="connsiteY1809" fmla="*/ 675114 h 1066103"/>
                <a:gd name="connsiteX1810" fmla="*/ 463004 w 3273728"/>
                <a:gd name="connsiteY1810" fmla="*/ 686473 h 1066103"/>
                <a:gd name="connsiteX1811" fmla="*/ 455621 w 3273728"/>
                <a:gd name="connsiteY1811" fmla="*/ 689681 h 1066103"/>
                <a:gd name="connsiteX1812" fmla="*/ 451192 w 3273728"/>
                <a:gd name="connsiteY1812" fmla="*/ 700895 h 1066103"/>
                <a:gd name="connsiteX1813" fmla="*/ 445815 w 3273728"/>
                <a:gd name="connsiteY1813" fmla="*/ 703122 h 1066103"/>
                <a:gd name="connsiteX1814" fmla="*/ 440694 w 3273728"/>
                <a:gd name="connsiteY1814" fmla="*/ 715484 h 1066103"/>
                <a:gd name="connsiteX1815" fmla="*/ 435027 w 3273728"/>
                <a:gd name="connsiteY1815" fmla="*/ 717832 h 1066103"/>
                <a:gd name="connsiteX1816" fmla="*/ 430530 w 3273728"/>
                <a:gd name="connsiteY1816" fmla="*/ 728689 h 1066103"/>
                <a:gd name="connsiteX1817" fmla="*/ 423260 w 3273728"/>
                <a:gd name="connsiteY1817" fmla="*/ 731848 h 1066103"/>
                <a:gd name="connsiteX1818" fmla="*/ 417582 w 3273728"/>
                <a:gd name="connsiteY1818" fmla="*/ 746223 h 1066103"/>
                <a:gd name="connsiteX1819" fmla="*/ 412616 w 3273728"/>
                <a:gd name="connsiteY1819" fmla="*/ 748232 h 1066103"/>
                <a:gd name="connsiteX1820" fmla="*/ 407671 w 3273728"/>
                <a:gd name="connsiteY1820" fmla="*/ 759888 h 1066103"/>
                <a:gd name="connsiteX1821" fmla="*/ 402666 w 3273728"/>
                <a:gd name="connsiteY1821" fmla="*/ 761961 h 1066103"/>
                <a:gd name="connsiteX1822" fmla="*/ 397786 w 3273728"/>
                <a:gd name="connsiteY1822" fmla="*/ 773742 h 1066103"/>
                <a:gd name="connsiteX1823" fmla="*/ 392860 w 3273728"/>
                <a:gd name="connsiteY1823" fmla="*/ 775832 h 1066103"/>
                <a:gd name="connsiteX1824" fmla="*/ 387758 w 3273728"/>
                <a:gd name="connsiteY1824" fmla="*/ 788450 h 1066103"/>
                <a:gd name="connsiteX1825" fmla="*/ 383054 w 3273728"/>
                <a:gd name="connsiteY1825" fmla="*/ 790399 h 1066103"/>
                <a:gd name="connsiteX1826" fmla="*/ 378299 w 3273728"/>
                <a:gd name="connsiteY1826" fmla="*/ 801877 h 1066103"/>
                <a:gd name="connsiteX1827" fmla="*/ 372266 w 3273728"/>
                <a:gd name="connsiteY1827" fmla="*/ 804558 h 1066103"/>
                <a:gd name="connsiteX1828" fmla="*/ 366378 w 3273728"/>
                <a:gd name="connsiteY1828" fmla="*/ 819814 h 1066103"/>
                <a:gd name="connsiteX1829" fmla="*/ 366436 w 3273728"/>
                <a:gd name="connsiteY1829" fmla="*/ 819963 h 1066103"/>
                <a:gd name="connsiteX1830" fmla="*/ 364421 w 3273728"/>
                <a:gd name="connsiteY1830" fmla="*/ 820798 h 1066103"/>
                <a:gd name="connsiteX1831" fmla="*/ 359588 w 3273728"/>
                <a:gd name="connsiteY1831" fmla="*/ 832467 h 1066103"/>
                <a:gd name="connsiteX1832" fmla="*/ 354615 w 3273728"/>
                <a:gd name="connsiteY1832" fmla="*/ 834527 h 1066103"/>
                <a:gd name="connsiteX1833" fmla="*/ 348727 w 3273728"/>
                <a:gd name="connsiteY1833" fmla="*/ 848742 h 1066103"/>
                <a:gd name="connsiteX1834" fmla="*/ 348916 w 3273728"/>
                <a:gd name="connsiteY1834" fmla="*/ 849199 h 1066103"/>
                <a:gd name="connsiteX1835" fmla="*/ 343973 w 3273728"/>
                <a:gd name="connsiteY1835" fmla="*/ 851198 h 1066103"/>
                <a:gd name="connsiteX1836" fmla="*/ 338609 w 3273728"/>
                <a:gd name="connsiteY1836" fmla="*/ 863840 h 1066103"/>
                <a:gd name="connsiteX1837" fmla="*/ 335984 w 3273728"/>
                <a:gd name="connsiteY1837" fmla="*/ 864927 h 1066103"/>
                <a:gd name="connsiteX1838" fmla="*/ 330096 w 3273728"/>
                <a:gd name="connsiteY1838" fmla="*/ 879142 h 1066103"/>
                <a:gd name="connsiteX1839" fmla="*/ 330391 w 3273728"/>
                <a:gd name="connsiteY1839" fmla="*/ 879853 h 1066103"/>
                <a:gd name="connsiteX1840" fmla="*/ 326177 w 3273728"/>
                <a:gd name="connsiteY1840" fmla="*/ 881598 h 1066103"/>
                <a:gd name="connsiteX1841" fmla="*/ 320290 w 3273728"/>
                <a:gd name="connsiteY1841" fmla="*/ 895814 h 1066103"/>
                <a:gd name="connsiteX1842" fmla="*/ 320524 w 3273728"/>
                <a:gd name="connsiteY1842" fmla="*/ 896381 h 1066103"/>
                <a:gd name="connsiteX1843" fmla="*/ 318333 w 3273728"/>
                <a:gd name="connsiteY1843" fmla="*/ 897289 h 1066103"/>
                <a:gd name="connsiteX1844" fmla="*/ 313051 w 3273728"/>
                <a:gd name="connsiteY1844" fmla="*/ 910039 h 1066103"/>
                <a:gd name="connsiteX1845" fmla="*/ 307976 w 3273728"/>
                <a:gd name="connsiteY1845" fmla="*/ 911998 h 1066103"/>
                <a:gd name="connsiteX1846" fmla="*/ 301657 w 3273728"/>
                <a:gd name="connsiteY1846" fmla="*/ 926213 h 1066103"/>
                <a:gd name="connsiteX1847" fmla="*/ 301906 w 3273728"/>
                <a:gd name="connsiteY1847" fmla="*/ 926774 h 1066103"/>
                <a:gd name="connsiteX1848" fmla="*/ 299700 w 3273728"/>
                <a:gd name="connsiteY1848" fmla="*/ 927688 h 1066103"/>
                <a:gd name="connsiteX1849" fmla="*/ 293812 w 3273728"/>
                <a:gd name="connsiteY1849" fmla="*/ 941903 h 1066103"/>
                <a:gd name="connsiteX1850" fmla="*/ 294090 w 3273728"/>
                <a:gd name="connsiteY1850" fmla="*/ 942573 h 1066103"/>
                <a:gd name="connsiteX1851" fmla="*/ 291855 w 3273728"/>
                <a:gd name="connsiteY1851" fmla="*/ 943522 h 1066103"/>
                <a:gd name="connsiteX1852" fmla="*/ 286403 w 3273728"/>
                <a:gd name="connsiteY1852" fmla="*/ 957005 h 1066103"/>
                <a:gd name="connsiteX1853" fmla="*/ 283173 w 3273728"/>
                <a:gd name="connsiteY1853" fmla="*/ 958375 h 1066103"/>
                <a:gd name="connsiteX1854" fmla="*/ 277236 w 3273728"/>
                <a:gd name="connsiteY1854" fmla="*/ 973051 h 1066103"/>
                <a:gd name="connsiteX1855" fmla="*/ 275184 w 3273728"/>
                <a:gd name="connsiteY1855" fmla="*/ 973921 h 1066103"/>
                <a:gd name="connsiteX1856" fmla="*/ 269297 w 3273728"/>
                <a:gd name="connsiteY1856" fmla="*/ 988483 h 1066103"/>
                <a:gd name="connsiteX1857" fmla="*/ 269696 w 3273728"/>
                <a:gd name="connsiteY1857" fmla="*/ 989472 h 1066103"/>
                <a:gd name="connsiteX1858" fmla="*/ 267339 w 3273728"/>
                <a:gd name="connsiteY1858" fmla="*/ 990449 h 1066103"/>
                <a:gd name="connsiteX1859" fmla="*/ 261451 w 3273728"/>
                <a:gd name="connsiteY1859" fmla="*/ 1004664 h 1066103"/>
                <a:gd name="connsiteX1860" fmla="*/ 261729 w 3273728"/>
                <a:gd name="connsiteY1860" fmla="*/ 1005334 h 1066103"/>
                <a:gd name="connsiteX1861" fmla="*/ 259494 w 3273728"/>
                <a:gd name="connsiteY1861" fmla="*/ 1006283 h 1066103"/>
                <a:gd name="connsiteX1862" fmla="*/ 253606 w 3273728"/>
                <a:gd name="connsiteY1862" fmla="*/ 1020845 h 1066103"/>
                <a:gd name="connsiteX1863" fmla="*/ 253896 w 3273728"/>
                <a:gd name="connsiteY1863" fmla="*/ 1021563 h 1066103"/>
                <a:gd name="connsiteX1864" fmla="*/ 250812 w 3273728"/>
                <a:gd name="connsiteY1864" fmla="*/ 1022810 h 1066103"/>
                <a:gd name="connsiteX1865" fmla="*/ 244780 w 3273728"/>
                <a:gd name="connsiteY1865" fmla="*/ 1037025 h 1066103"/>
                <a:gd name="connsiteX1866" fmla="*/ 245363 w 3273728"/>
                <a:gd name="connsiteY1866" fmla="*/ 1038398 h 1066103"/>
                <a:gd name="connsiteX1867" fmla="*/ 244784 w 3273728"/>
                <a:gd name="connsiteY1867" fmla="*/ 1038643 h 1066103"/>
                <a:gd name="connsiteX1868" fmla="*/ 238896 w 3273728"/>
                <a:gd name="connsiteY1868" fmla="*/ 1053205 h 1066103"/>
                <a:gd name="connsiteX1869" fmla="*/ 239297 w 3273728"/>
                <a:gd name="connsiteY1869" fmla="*/ 1054194 h 1066103"/>
                <a:gd name="connsiteX1870" fmla="*/ 236939 w 3273728"/>
                <a:gd name="connsiteY1870" fmla="*/ 1055171 h 1066103"/>
                <a:gd name="connsiteX1871" fmla="*/ 232411 w 3273728"/>
                <a:gd name="connsiteY1871" fmla="*/ 1066103 h 1066103"/>
                <a:gd name="connsiteX1872" fmla="*/ 273888 w 3273728"/>
                <a:gd name="connsiteY1872" fmla="*/ 1066103 h 1066103"/>
                <a:gd name="connsiteX1873" fmla="*/ 279103 w 3273728"/>
                <a:gd name="connsiteY1873" fmla="*/ 1053205 h 1066103"/>
                <a:gd name="connsiteX1874" fmla="*/ 278537 w 3273728"/>
                <a:gd name="connsiteY1874" fmla="*/ 1051806 h 1066103"/>
                <a:gd name="connsiteX1875" fmla="*/ 279936 w 3273728"/>
                <a:gd name="connsiteY1875" fmla="*/ 1051240 h 1066103"/>
                <a:gd name="connsiteX1876" fmla="*/ 285968 w 3273728"/>
                <a:gd name="connsiteY1876" fmla="*/ 1037025 h 1066103"/>
                <a:gd name="connsiteX1877" fmla="*/ 285684 w 3273728"/>
                <a:gd name="connsiteY1877" fmla="*/ 1036357 h 1066103"/>
                <a:gd name="connsiteX1878" fmla="*/ 287925 w 3273728"/>
                <a:gd name="connsiteY1878" fmla="*/ 1035406 h 1066103"/>
                <a:gd name="connsiteX1879" fmla="*/ 293812 w 3273728"/>
                <a:gd name="connsiteY1879" fmla="*/ 1020845 h 1066103"/>
                <a:gd name="connsiteX1880" fmla="*/ 293412 w 3273728"/>
                <a:gd name="connsiteY1880" fmla="*/ 1019856 h 1066103"/>
                <a:gd name="connsiteX1881" fmla="*/ 295770 w 3273728"/>
                <a:gd name="connsiteY1881" fmla="*/ 1018879 h 1066103"/>
                <a:gd name="connsiteX1882" fmla="*/ 301657 w 3273728"/>
                <a:gd name="connsiteY1882" fmla="*/ 1004664 h 1066103"/>
                <a:gd name="connsiteX1883" fmla="*/ 301380 w 3273728"/>
                <a:gd name="connsiteY1883" fmla="*/ 1003994 h 1066103"/>
                <a:gd name="connsiteX1884" fmla="*/ 303615 w 3273728"/>
                <a:gd name="connsiteY1884" fmla="*/ 1003045 h 1066103"/>
                <a:gd name="connsiteX1885" fmla="*/ 309066 w 3273728"/>
                <a:gd name="connsiteY1885" fmla="*/ 989563 h 1066103"/>
                <a:gd name="connsiteX1886" fmla="*/ 312297 w 3273728"/>
                <a:gd name="connsiteY1886" fmla="*/ 988193 h 1066103"/>
                <a:gd name="connsiteX1887" fmla="*/ 318235 w 3273728"/>
                <a:gd name="connsiteY1887" fmla="*/ 973516 h 1066103"/>
                <a:gd name="connsiteX1888" fmla="*/ 320285 w 3273728"/>
                <a:gd name="connsiteY1888" fmla="*/ 972646 h 1066103"/>
                <a:gd name="connsiteX1889" fmla="*/ 326174 w 3273728"/>
                <a:gd name="connsiteY1889" fmla="*/ 958084 h 1066103"/>
                <a:gd name="connsiteX1890" fmla="*/ 325773 w 3273728"/>
                <a:gd name="connsiteY1890" fmla="*/ 957094 h 1066103"/>
                <a:gd name="connsiteX1891" fmla="*/ 328130 w 3273728"/>
                <a:gd name="connsiteY1891" fmla="*/ 956118 h 1066103"/>
                <a:gd name="connsiteX1892" fmla="*/ 333896 w 3273728"/>
                <a:gd name="connsiteY1892" fmla="*/ 942200 h 1066103"/>
                <a:gd name="connsiteX1893" fmla="*/ 338486 w 3273728"/>
                <a:gd name="connsiteY1893" fmla="*/ 940428 h 1066103"/>
                <a:gd name="connsiteX1894" fmla="*/ 344632 w 3273728"/>
                <a:gd name="connsiteY1894" fmla="*/ 926601 h 1066103"/>
                <a:gd name="connsiteX1895" fmla="*/ 346762 w 3273728"/>
                <a:gd name="connsiteY1895" fmla="*/ 925719 h 1066103"/>
                <a:gd name="connsiteX1896" fmla="*/ 352650 w 3273728"/>
                <a:gd name="connsiteY1896" fmla="*/ 911504 h 1066103"/>
                <a:gd name="connsiteX1897" fmla="*/ 352415 w 3273728"/>
                <a:gd name="connsiteY1897" fmla="*/ 910937 h 1066103"/>
                <a:gd name="connsiteX1898" fmla="*/ 354607 w 3273728"/>
                <a:gd name="connsiteY1898" fmla="*/ 910029 h 1066103"/>
                <a:gd name="connsiteX1899" fmla="*/ 360495 w 3273728"/>
                <a:gd name="connsiteY1899" fmla="*/ 895814 h 1066103"/>
                <a:gd name="connsiteX1900" fmla="*/ 360200 w 3273728"/>
                <a:gd name="connsiteY1900" fmla="*/ 895103 h 1066103"/>
                <a:gd name="connsiteX1901" fmla="*/ 364413 w 3273728"/>
                <a:gd name="connsiteY1901" fmla="*/ 893357 h 1066103"/>
                <a:gd name="connsiteX1902" fmla="*/ 369497 w 3273728"/>
                <a:gd name="connsiteY1902" fmla="*/ 881083 h 1066103"/>
                <a:gd name="connsiteX1903" fmla="*/ 373095 w 3273728"/>
                <a:gd name="connsiteY1903" fmla="*/ 879629 h 1066103"/>
                <a:gd name="connsiteX1904" fmla="*/ 379127 w 3273728"/>
                <a:gd name="connsiteY1904" fmla="*/ 865413 h 1066103"/>
                <a:gd name="connsiteX1905" fmla="*/ 378827 w 3273728"/>
                <a:gd name="connsiteY1905" fmla="*/ 864704 h 1066103"/>
                <a:gd name="connsiteX1906" fmla="*/ 383045 w 3273728"/>
                <a:gd name="connsiteY1906" fmla="*/ 862957 h 1066103"/>
                <a:gd name="connsiteX1907" fmla="*/ 387879 w 3273728"/>
                <a:gd name="connsiteY1907" fmla="*/ 851288 h 1066103"/>
                <a:gd name="connsiteX1908" fmla="*/ 392851 w 3273728"/>
                <a:gd name="connsiteY1908" fmla="*/ 849228 h 1066103"/>
                <a:gd name="connsiteX1909" fmla="*/ 398269 w 3273728"/>
                <a:gd name="connsiteY1909" fmla="*/ 836148 h 1066103"/>
                <a:gd name="connsiteX1910" fmla="*/ 400697 w 3273728"/>
                <a:gd name="connsiteY1910" fmla="*/ 835069 h 1066103"/>
                <a:gd name="connsiteX1911" fmla="*/ 406105 w 3273728"/>
                <a:gd name="connsiteY1911" fmla="*/ 821057 h 1066103"/>
                <a:gd name="connsiteX1912" fmla="*/ 411484 w 3273728"/>
                <a:gd name="connsiteY1912" fmla="*/ 818829 h 1066103"/>
                <a:gd name="connsiteX1913" fmla="*/ 416364 w 3273728"/>
                <a:gd name="connsiteY1913" fmla="*/ 807047 h 1066103"/>
                <a:gd name="connsiteX1914" fmla="*/ 421290 w 3273728"/>
                <a:gd name="connsiteY1914" fmla="*/ 804956 h 1066103"/>
                <a:gd name="connsiteX1915" fmla="*/ 426392 w 3273728"/>
                <a:gd name="connsiteY1915" fmla="*/ 792340 h 1066103"/>
                <a:gd name="connsiteX1916" fmla="*/ 431097 w 3273728"/>
                <a:gd name="connsiteY1916" fmla="*/ 790391 h 1066103"/>
                <a:gd name="connsiteX1917" fmla="*/ 435786 w 3273728"/>
                <a:gd name="connsiteY1917" fmla="*/ 779070 h 1066103"/>
                <a:gd name="connsiteX1918" fmla="*/ 441740 w 3273728"/>
                <a:gd name="connsiteY1918" fmla="*/ 776662 h 1066103"/>
                <a:gd name="connsiteX1919" fmla="*/ 447293 w 3273728"/>
                <a:gd name="connsiteY1919" fmla="*/ 763575 h 1066103"/>
                <a:gd name="connsiteX1920" fmla="*/ 451690 w 3273728"/>
                <a:gd name="connsiteY1920" fmla="*/ 761665 h 1066103"/>
                <a:gd name="connsiteX1921" fmla="*/ 456661 w 3273728"/>
                <a:gd name="connsiteY1921" fmla="*/ 749077 h 1066103"/>
                <a:gd name="connsiteX1922" fmla="*/ 463457 w 3273728"/>
                <a:gd name="connsiteY1922" fmla="*/ 746262 h 1066103"/>
                <a:gd name="connsiteX1923" fmla="*/ 468578 w 3273728"/>
                <a:gd name="connsiteY1923" fmla="*/ 733900 h 1066103"/>
                <a:gd name="connsiteX1924" fmla="*/ 474245 w 3273728"/>
                <a:gd name="connsiteY1924" fmla="*/ 731553 h 1066103"/>
                <a:gd name="connsiteX1925" fmla="*/ 478181 w 3273728"/>
                <a:gd name="connsiteY1925" fmla="*/ 722048 h 1066103"/>
                <a:gd name="connsiteX1926" fmla="*/ 484051 w 3273728"/>
                <a:gd name="connsiteY1926" fmla="*/ 719498 h 1066103"/>
                <a:gd name="connsiteX1927" fmla="*/ 488191 w 3273728"/>
                <a:gd name="connsiteY1927" fmla="*/ 709015 h 1066103"/>
                <a:gd name="connsiteX1928" fmla="*/ 495819 w 3273728"/>
                <a:gd name="connsiteY1928" fmla="*/ 705625 h 1066103"/>
                <a:gd name="connsiteX1929" fmla="*/ 500326 w 3273728"/>
                <a:gd name="connsiteY1929" fmla="*/ 693947 h 1066103"/>
                <a:gd name="connsiteX1930" fmla="*/ 506605 w 3273728"/>
                <a:gd name="connsiteY1930" fmla="*/ 691346 h 1066103"/>
                <a:gd name="connsiteX1931" fmla="*/ 511067 w 3273728"/>
                <a:gd name="connsiteY1931" fmla="*/ 680574 h 1066103"/>
                <a:gd name="connsiteX1932" fmla="*/ 518373 w 3273728"/>
                <a:gd name="connsiteY1932" fmla="*/ 677474 h 1066103"/>
                <a:gd name="connsiteX1933" fmla="*/ 523475 w 3273728"/>
                <a:gd name="connsiteY1933" fmla="*/ 664857 h 1066103"/>
                <a:gd name="connsiteX1934" fmla="*/ 528179 w 3273728"/>
                <a:gd name="connsiteY1934" fmla="*/ 662908 h 1066103"/>
                <a:gd name="connsiteX1935" fmla="*/ 531471 w 3273728"/>
                <a:gd name="connsiteY1935" fmla="*/ 654962 h 1066103"/>
                <a:gd name="connsiteX1936" fmla="*/ 540928 w 3273728"/>
                <a:gd name="connsiteY1936" fmla="*/ 650854 h 1066103"/>
                <a:gd name="connsiteX1937" fmla="*/ 545437 w 3273728"/>
                <a:gd name="connsiteY1937" fmla="*/ 639437 h 1066103"/>
                <a:gd name="connsiteX1938" fmla="*/ 552696 w 3273728"/>
                <a:gd name="connsiteY1938" fmla="*/ 636430 h 1066103"/>
                <a:gd name="connsiteX1939" fmla="*/ 557121 w 3273728"/>
                <a:gd name="connsiteY1939" fmla="*/ 625747 h 1066103"/>
                <a:gd name="connsiteX1940" fmla="*/ 565013 w 3273728"/>
                <a:gd name="connsiteY1940" fmla="*/ 622701 h 1066103"/>
                <a:gd name="connsiteX1941" fmla="*/ 569159 w 3273728"/>
                <a:gd name="connsiteY1941" fmla="*/ 613375 h 1066103"/>
                <a:gd name="connsiteX1942" fmla="*/ 575250 w 3273728"/>
                <a:gd name="connsiteY1942" fmla="*/ 610790 h 1066103"/>
                <a:gd name="connsiteX1943" fmla="*/ 579957 w 3273728"/>
                <a:gd name="connsiteY1943" fmla="*/ 599148 h 1066103"/>
                <a:gd name="connsiteX1944" fmla="*/ 587018 w 3273728"/>
                <a:gd name="connsiteY1944" fmla="*/ 596224 h 1066103"/>
                <a:gd name="connsiteX1945" fmla="*/ 590337 w 3273728"/>
                <a:gd name="connsiteY1945" fmla="*/ 588211 h 1066103"/>
                <a:gd name="connsiteX1946" fmla="*/ 599622 w 3273728"/>
                <a:gd name="connsiteY1946" fmla="*/ 584456 h 1066103"/>
                <a:gd name="connsiteX1947" fmla="*/ 603646 w 3273728"/>
                <a:gd name="connsiteY1947" fmla="*/ 574976 h 1066103"/>
                <a:gd name="connsiteX1948" fmla="*/ 611534 w 3273728"/>
                <a:gd name="connsiteY1948" fmla="*/ 571708 h 1066103"/>
                <a:gd name="connsiteX1949" fmla="*/ 614657 w 3273728"/>
                <a:gd name="connsiteY1949" fmla="*/ 564170 h 1066103"/>
                <a:gd name="connsiteX1950" fmla="*/ 625813 w 3273728"/>
                <a:gd name="connsiteY1950" fmla="*/ 559654 h 1066103"/>
                <a:gd name="connsiteX1951" fmla="*/ 630158 w 3273728"/>
                <a:gd name="connsiteY1951" fmla="*/ 549400 h 1066103"/>
                <a:gd name="connsiteX1952" fmla="*/ 638011 w 3273728"/>
                <a:gd name="connsiteY1952" fmla="*/ 546068 h 1066103"/>
                <a:gd name="connsiteX1953" fmla="*/ 641766 w 3273728"/>
                <a:gd name="connsiteY1953" fmla="*/ 536782 h 1066103"/>
                <a:gd name="connsiteX1954" fmla="*/ 649779 w 3273728"/>
                <a:gd name="connsiteY1954" fmla="*/ 533463 h 1066103"/>
                <a:gd name="connsiteX1955" fmla="*/ 653098 w 3273728"/>
                <a:gd name="connsiteY1955" fmla="*/ 525450 h 1066103"/>
                <a:gd name="connsiteX1956" fmla="*/ 662383 w 3273728"/>
                <a:gd name="connsiteY1956" fmla="*/ 521695 h 1066103"/>
                <a:gd name="connsiteX1957" fmla="*/ 665670 w 3273728"/>
                <a:gd name="connsiteY1957" fmla="*/ 513952 h 1066103"/>
                <a:gd name="connsiteX1958" fmla="*/ 675970 w 3273728"/>
                <a:gd name="connsiteY1958" fmla="*/ 509784 h 1066103"/>
                <a:gd name="connsiteX1959" fmla="*/ 679885 w 3273728"/>
                <a:gd name="connsiteY1959" fmla="*/ 500551 h 1066103"/>
                <a:gd name="connsiteX1960" fmla="*/ 688024 w 3273728"/>
                <a:gd name="connsiteY1960" fmla="*/ 497180 h 1066103"/>
                <a:gd name="connsiteX1961" fmla="*/ 691031 w 3273728"/>
                <a:gd name="connsiteY1961" fmla="*/ 489921 h 1066103"/>
                <a:gd name="connsiteX1962" fmla="*/ 702446 w 3273728"/>
                <a:gd name="connsiteY1962" fmla="*/ 485412 h 1066103"/>
                <a:gd name="connsiteX1963" fmla="*/ 705074 w 3273728"/>
                <a:gd name="connsiteY1963" fmla="*/ 479365 h 1066103"/>
                <a:gd name="connsiteX1964" fmla="*/ 714501 w 3273728"/>
                <a:gd name="connsiteY1964" fmla="*/ 475175 h 1066103"/>
                <a:gd name="connsiteX1965" fmla="*/ 717441 w 3273728"/>
                <a:gd name="connsiteY1965" fmla="*/ 467559 h 1066103"/>
                <a:gd name="connsiteX1966" fmla="*/ 727598 w 3273728"/>
                <a:gd name="connsiteY1966" fmla="*/ 463451 h 1066103"/>
                <a:gd name="connsiteX1967" fmla="*/ 726825 w 3273728"/>
                <a:gd name="connsiteY1967" fmla="*/ 465273 h 1066103"/>
                <a:gd name="connsiteX1968" fmla="*/ 718432 w 3273728"/>
                <a:gd name="connsiteY1968" fmla="*/ 468750 h 1066103"/>
                <a:gd name="connsiteX1969" fmla="*/ 715374 w 3273728"/>
                <a:gd name="connsiteY1969" fmla="*/ 476133 h 1066103"/>
                <a:gd name="connsiteX1970" fmla="*/ 704703 w 3273728"/>
                <a:gd name="connsiteY1970" fmla="*/ 480661 h 1066103"/>
                <a:gd name="connsiteX1971" fmla="*/ 701074 w 3273728"/>
                <a:gd name="connsiteY1971" fmla="*/ 489635 h 1066103"/>
                <a:gd name="connsiteX1972" fmla="*/ 692098 w 3273728"/>
                <a:gd name="connsiteY1972" fmla="*/ 493265 h 1066103"/>
                <a:gd name="connsiteX1973" fmla="*/ 688834 w 3273728"/>
                <a:gd name="connsiteY1973" fmla="*/ 500956 h 1066103"/>
                <a:gd name="connsiteX1974" fmla="*/ 678513 w 3273728"/>
                <a:gd name="connsiteY1974" fmla="*/ 505033 h 1066103"/>
                <a:gd name="connsiteX1975" fmla="*/ 675031 w 3273728"/>
                <a:gd name="connsiteY1975" fmla="*/ 513046 h 1066103"/>
                <a:gd name="connsiteX1976" fmla="*/ 665621 w 3273728"/>
                <a:gd name="connsiteY1976" fmla="*/ 516944 h 1066103"/>
                <a:gd name="connsiteX1977" fmla="*/ 661723 w 3273728"/>
                <a:gd name="connsiteY1977" fmla="*/ 526355 h 1066103"/>
                <a:gd name="connsiteX1978" fmla="*/ 653710 w 3273728"/>
                <a:gd name="connsiteY1978" fmla="*/ 529836 h 1066103"/>
                <a:gd name="connsiteX1979" fmla="*/ 649664 w 3273728"/>
                <a:gd name="connsiteY1979" fmla="*/ 540079 h 1066103"/>
                <a:gd name="connsiteX1980" fmla="*/ 641942 w 3273728"/>
                <a:gd name="connsiteY1980" fmla="*/ 543278 h 1066103"/>
                <a:gd name="connsiteX1981" fmla="*/ 638135 w 3273728"/>
                <a:gd name="connsiteY1981" fmla="*/ 552469 h 1066103"/>
                <a:gd name="connsiteX1982" fmla="*/ 629337 w 3273728"/>
                <a:gd name="connsiteY1982" fmla="*/ 556026 h 1066103"/>
                <a:gd name="connsiteX1983" fmla="*/ 625819 w 3273728"/>
                <a:gd name="connsiteY1983" fmla="*/ 564317 h 1066103"/>
                <a:gd name="connsiteX1984" fmla="*/ 617426 w 3273728"/>
                <a:gd name="connsiteY1984" fmla="*/ 567794 h 1066103"/>
                <a:gd name="connsiteX1985" fmla="*/ 612963 w 3273728"/>
                <a:gd name="connsiteY1985" fmla="*/ 578566 h 1066103"/>
                <a:gd name="connsiteX1986" fmla="*/ 605658 w 3273728"/>
                <a:gd name="connsiteY1986" fmla="*/ 581666 h 1066103"/>
                <a:gd name="connsiteX1987" fmla="*/ 602101 w 3273728"/>
                <a:gd name="connsiteY1987" fmla="*/ 590464 h 1066103"/>
                <a:gd name="connsiteX1988" fmla="*/ 592910 w 3273728"/>
                <a:gd name="connsiteY1988" fmla="*/ 594271 h 1066103"/>
                <a:gd name="connsiteX1989" fmla="*/ 588483 w 3273728"/>
                <a:gd name="connsiteY1989" fmla="*/ 604960 h 1066103"/>
                <a:gd name="connsiteX1990" fmla="*/ 581143 w 3273728"/>
                <a:gd name="connsiteY1990" fmla="*/ 608000 h 1066103"/>
                <a:gd name="connsiteX1991" fmla="*/ 576861 w 3273728"/>
                <a:gd name="connsiteY1991" fmla="*/ 618338 h 1066103"/>
                <a:gd name="connsiteX1992" fmla="*/ 570499 w 3273728"/>
                <a:gd name="connsiteY1992" fmla="*/ 621036 h 1066103"/>
                <a:gd name="connsiteX1993" fmla="*/ 566364 w 3273728"/>
                <a:gd name="connsiteY1993" fmla="*/ 631256 h 1066103"/>
                <a:gd name="connsiteX1994" fmla="*/ 558588 w 3273728"/>
                <a:gd name="connsiteY1994" fmla="*/ 634478 h 1066103"/>
                <a:gd name="connsiteX1995" fmla="*/ 554125 w 3273728"/>
                <a:gd name="connsiteY1995" fmla="*/ 645250 h 1066103"/>
                <a:gd name="connsiteX1996" fmla="*/ 546820 w 3273728"/>
                <a:gd name="connsiteY1996" fmla="*/ 648350 h 1066103"/>
                <a:gd name="connsiteX1997" fmla="*/ 541860 w 3273728"/>
                <a:gd name="connsiteY1997" fmla="*/ 660618 h 1066103"/>
                <a:gd name="connsiteX1998" fmla="*/ 536177 w 3273728"/>
                <a:gd name="connsiteY1998" fmla="*/ 662916 h 1066103"/>
                <a:gd name="connsiteX1999" fmla="*/ 532567 w 3273728"/>
                <a:gd name="connsiteY1999" fmla="*/ 671424 h 1066103"/>
                <a:gd name="connsiteX2000" fmla="*/ 524266 w 3273728"/>
                <a:gd name="connsiteY2000" fmla="*/ 675114 h 1066103"/>
                <a:gd name="connsiteX2001" fmla="*/ 519486 w 3273728"/>
                <a:gd name="connsiteY2001" fmla="*/ 687496 h 1066103"/>
                <a:gd name="connsiteX2002" fmla="*/ 514459 w 3273728"/>
                <a:gd name="connsiteY2002" fmla="*/ 689681 h 1066103"/>
                <a:gd name="connsiteX2003" fmla="*/ 510411 w 3273728"/>
                <a:gd name="connsiteY2003" fmla="*/ 699930 h 1066103"/>
                <a:gd name="connsiteX2004" fmla="*/ 502141 w 3273728"/>
                <a:gd name="connsiteY2004" fmla="*/ 703122 h 1066103"/>
                <a:gd name="connsiteX2005" fmla="*/ 496438 w 3273728"/>
                <a:gd name="connsiteY2005" fmla="*/ 715954 h 1066103"/>
                <a:gd name="connsiteX2006" fmla="*/ 491904 w 3273728"/>
                <a:gd name="connsiteY2006" fmla="*/ 717832 h 1066103"/>
                <a:gd name="connsiteX2007" fmla="*/ 486976 w 3273728"/>
                <a:gd name="connsiteY2007" fmla="*/ 729728 h 1066103"/>
                <a:gd name="connsiteX2008" fmla="*/ 482098 w 3273728"/>
                <a:gd name="connsiteY2008" fmla="*/ 731848 h 1066103"/>
                <a:gd name="connsiteX2009" fmla="*/ 476420 w 3273728"/>
                <a:gd name="connsiteY2009" fmla="*/ 746224 h 1066103"/>
                <a:gd name="connsiteX2010" fmla="*/ 471454 w 3273728"/>
                <a:gd name="connsiteY2010" fmla="*/ 748232 h 1066103"/>
                <a:gd name="connsiteX2011" fmla="*/ 466509 w 3273728"/>
                <a:gd name="connsiteY2011" fmla="*/ 759888 h 1066103"/>
                <a:gd name="connsiteX2012" fmla="*/ 461505 w 3273728"/>
                <a:gd name="connsiteY2012" fmla="*/ 761961 h 1066103"/>
                <a:gd name="connsiteX2013" fmla="*/ 456625 w 3273728"/>
                <a:gd name="connsiteY2013" fmla="*/ 773742 h 1066103"/>
                <a:gd name="connsiteX2014" fmla="*/ 451698 w 3273728"/>
                <a:gd name="connsiteY2014" fmla="*/ 775832 h 1066103"/>
                <a:gd name="connsiteX2015" fmla="*/ 446737 w 3273728"/>
                <a:gd name="connsiteY2015" fmla="*/ 788101 h 1066103"/>
                <a:gd name="connsiteX2016" fmla="*/ 441054 w 3273728"/>
                <a:gd name="connsiteY2016" fmla="*/ 790399 h 1066103"/>
                <a:gd name="connsiteX2017" fmla="*/ 435962 w 3273728"/>
                <a:gd name="connsiteY2017" fmla="*/ 802399 h 1066103"/>
                <a:gd name="connsiteX2018" fmla="*/ 431105 w 3273728"/>
                <a:gd name="connsiteY2018" fmla="*/ 804558 h 1066103"/>
                <a:gd name="connsiteX2019" fmla="*/ 425510 w 3273728"/>
                <a:gd name="connsiteY2019" fmla="*/ 819053 h 1066103"/>
                <a:gd name="connsiteX2020" fmla="*/ 421298 w 3273728"/>
                <a:gd name="connsiteY2020" fmla="*/ 820798 h 1066103"/>
                <a:gd name="connsiteX2021" fmla="*/ 416214 w 3273728"/>
                <a:gd name="connsiteY2021" fmla="*/ 833072 h 1066103"/>
                <a:gd name="connsiteX2022" fmla="*/ 412616 w 3273728"/>
                <a:gd name="connsiteY2022" fmla="*/ 834527 h 1066103"/>
                <a:gd name="connsiteX2023" fmla="*/ 406585 w 3273728"/>
                <a:gd name="connsiteY2023" fmla="*/ 848742 h 1066103"/>
                <a:gd name="connsiteX2024" fmla="*/ 406885 w 3273728"/>
                <a:gd name="connsiteY2024" fmla="*/ 849451 h 1066103"/>
                <a:gd name="connsiteX2025" fmla="*/ 402666 w 3273728"/>
                <a:gd name="connsiteY2025" fmla="*/ 851198 h 1066103"/>
                <a:gd name="connsiteX2026" fmla="*/ 397833 w 3273728"/>
                <a:gd name="connsiteY2026" fmla="*/ 862867 h 1066103"/>
                <a:gd name="connsiteX2027" fmla="*/ 392860 w 3273728"/>
                <a:gd name="connsiteY2027" fmla="*/ 864927 h 1066103"/>
                <a:gd name="connsiteX2028" fmla="*/ 386972 w 3273728"/>
                <a:gd name="connsiteY2028" fmla="*/ 879142 h 1066103"/>
                <a:gd name="connsiteX2029" fmla="*/ 387554 w 3273728"/>
                <a:gd name="connsiteY2029" fmla="*/ 880546 h 1066103"/>
                <a:gd name="connsiteX2030" fmla="*/ 385015 w 3273728"/>
                <a:gd name="connsiteY2030" fmla="*/ 881598 h 1066103"/>
                <a:gd name="connsiteX2031" fmla="*/ 379250 w 3273728"/>
                <a:gd name="connsiteY2031" fmla="*/ 895516 h 1066103"/>
                <a:gd name="connsiteX2032" fmla="*/ 374658 w 3273728"/>
                <a:gd name="connsiteY2032" fmla="*/ 897289 h 1066103"/>
                <a:gd name="connsiteX2033" fmla="*/ 368512 w 3273728"/>
                <a:gd name="connsiteY2033" fmla="*/ 911116 h 1066103"/>
                <a:gd name="connsiteX2034" fmla="*/ 366382 w 3273728"/>
                <a:gd name="connsiteY2034" fmla="*/ 911998 h 1066103"/>
                <a:gd name="connsiteX2035" fmla="*/ 360494 w 3273728"/>
                <a:gd name="connsiteY2035" fmla="*/ 926213 h 1066103"/>
                <a:gd name="connsiteX2036" fmla="*/ 360729 w 3273728"/>
                <a:gd name="connsiteY2036" fmla="*/ 926780 h 1066103"/>
                <a:gd name="connsiteX2037" fmla="*/ 358537 w 3273728"/>
                <a:gd name="connsiteY2037" fmla="*/ 927688 h 1066103"/>
                <a:gd name="connsiteX2038" fmla="*/ 352649 w 3273728"/>
                <a:gd name="connsiteY2038" fmla="*/ 941903 h 1066103"/>
                <a:gd name="connsiteX2039" fmla="*/ 352927 w 3273728"/>
                <a:gd name="connsiteY2039" fmla="*/ 942573 h 1066103"/>
                <a:gd name="connsiteX2040" fmla="*/ 350692 w 3273728"/>
                <a:gd name="connsiteY2040" fmla="*/ 943522 h 1066103"/>
                <a:gd name="connsiteX2041" fmla="*/ 345241 w 3273728"/>
                <a:gd name="connsiteY2041" fmla="*/ 957005 h 1066103"/>
                <a:gd name="connsiteX2042" fmla="*/ 342011 w 3273728"/>
                <a:gd name="connsiteY2042" fmla="*/ 958375 h 1066103"/>
                <a:gd name="connsiteX2043" fmla="*/ 336074 w 3273728"/>
                <a:gd name="connsiteY2043" fmla="*/ 973051 h 1066103"/>
                <a:gd name="connsiteX2044" fmla="*/ 334023 w 3273728"/>
                <a:gd name="connsiteY2044" fmla="*/ 973921 h 1066103"/>
                <a:gd name="connsiteX2045" fmla="*/ 328134 w 3273728"/>
                <a:gd name="connsiteY2045" fmla="*/ 988483 h 1066103"/>
                <a:gd name="connsiteX2046" fmla="*/ 328534 w 3273728"/>
                <a:gd name="connsiteY2046" fmla="*/ 989472 h 1066103"/>
                <a:gd name="connsiteX2047" fmla="*/ 326177 w 3273728"/>
                <a:gd name="connsiteY2047" fmla="*/ 990449 h 1066103"/>
                <a:gd name="connsiteX2048" fmla="*/ 320289 w 3273728"/>
                <a:gd name="connsiteY2048" fmla="*/ 1004664 h 1066103"/>
                <a:gd name="connsiteX2049" fmla="*/ 320567 w 3273728"/>
                <a:gd name="connsiteY2049" fmla="*/ 1005334 h 1066103"/>
                <a:gd name="connsiteX2050" fmla="*/ 318332 w 3273728"/>
                <a:gd name="connsiteY2050" fmla="*/ 1006283 h 1066103"/>
                <a:gd name="connsiteX2051" fmla="*/ 312444 w 3273728"/>
                <a:gd name="connsiteY2051" fmla="*/ 1020845 h 1066103"/>
                <a:gd name="connsiteX2052" fmla="*/ 312734 w 3273728"/>
                <a:gd name="connsiteY2052" fmla="*/ 1021563 h 1066103"/>
                <a:gd name="connsiteX2053" fmla="*/ 309650 w 3273728"/>
                <a:gd name="connsiteY2053" fmla="*/ 1022810 h 1066103"/>
                <a:gd name="connsiteX2054" fmla="*/ 303619 w 3273728"/>
                <a:gd name="connsiteY2054" fmla="*/ 1037025 h 1066103"/>
                <a:gd name="connsiteX2055" fmla="*/ 303901 w 3273728"/>
                <a:gd name="connsiteY2055" fmla="*/ 1037693 h 1066103"/>
                <a:gd name="connsiteX2056" fmla="*/ 301662 w 3273728"/>
                <a:gd name="connsiteY2056" fmla="*/ 1038643 h 1066103"/>
                <a:gd name="connsiteX2057" fmla="*/ 295773 w 3273728"/>
                <a:gd name="connsiteY2057" fmla="*/ 1053205 h 1066103"/>
                <a:gd name="connsiteX2058" fmla="*/ 296455 w 3273728"/>
                <a:gd name="connsiteY2058" fmla="*/ 1054890 h 1066103"/>
                <a:gd name="connsiteX2059" fmla="*/ 295778 w 3273728"/>
                <a:gd name="connsiteY2059" fmla="*/ 1055171 h 1066103"/>
                <a:gd name="connsiteX2060" fmla="*/ 291250 w 3273728"/>
                <a:gd name="connsiteY2060" fmla="*/ 1066103 h 1066103"/>
                <a:gd name="connsiteX2061" fmla="*/ 330765 w 3273728"/>
                <a:gd name="connsiteY2061" fmla="*/ 1066103 h 1066103"/>
                <a:gd name="connsiteX2062" fmla="*/ 335980 w 3273728"/>
                <a:gd name="connsiteY2062" fmla="*/ 1053205 h 1066103"/>
                <a:gd name="connsiteX2063" fmla="*/ 335690 w 3273728"/>
                <a:gd name="connsiteY2063" fmla="*/ 1052487 h 1066103"/>
                <a:gd name="connsiteX2064" fmla="*/ 338775 w 3273728"/>
                <a:gd name="connsiteY2064" fmla="*/ 1051240 h 1066103"/>
                <a:gd name="connsiteX2065" fmla="*/ 344807 w 3273728"/>
                <a:gd name="connsiteY2065" fmla="*/ 1037025 h 1066103"/>
                <a:gd name="connsiteX2066" fmla="*/ 344522 w 3273728"/>
                <a:gd name="connsiteY2066" fmla="*/ 1036357 h 1066103"/>
                <a:gd name="connsiteX2067" fmla="*/ 346762 w 3273728"/>
                <a:gd name="connsiteY2067" fmla="*/ 1035406 h 1066103"/>
                <a:gd name="connsiteX2068" fmla="*/ 352650 w 3273728"/>
                <a:gd name="connsiteY2068" fmla="*/ 1020845 h 1066103"/>
                <a:gd name="connsiteX2069" fmla="*/ 352250 w 3273728"/>
                <a:gd name="connsiteY2069" fmla="*/ 1019855 h 1066103"/>
                <a:gd name="connsiteX2070" fmla="*/ 354607 w 3273728"/>
                <a:gd name="connsiteY2070" fmla="*/ 1018879 h 1066103"/>
                <a:gd name="connsiteX2071" fmla="*/ 360495 w 3273728"/>
                <a:gd name="connsiteY2071" fmla="*/ 1004664 h 1066103"/>
                <a:gd name="connsiteX2072" fmla="*/ 360217 w 3273728"/>
                <a:gd name="connsiteY2072" fmla="*/ 1003993 h 1066103"/>
                <a:gd name="connsiteX2073" fmla="*/ 362452 w 3273728"/>
                <a:gd name="connsiteY2073" fmla="*/ 1003045 h 1066103"/>
                <a:gd name="connsiteX2074" fmla="*/ 367903 w 3273728"/>
                <a:gd name="connsiteY2074" fmla="*/ 989563 h 1066103"/>
                <a:gd name="connsiteX2075" fmla="*/ 371134 w 3273728"/>
                <a:gd name="connsiteY2075" fmla="*/ 988193 h 1066103"/>
                <a:gd name="connsiteX2076" fmla="*/ 377072 w 3273728"/>
                <a:gd name="connsiteY2076" fmla="*/ 973516 h 1066103"/>
                <a:gd name="connsiteX2077" fmla="*/ 379122 w 3273728"/>
                <a:gd name="connsiteY2077" fmla="*/ 972646 h 1066103"/>
                <a:gd name="connsiteX2078" fmla="*/ 385011 w 3273728"/>
                <a:gd name="connsiteY2078" fmla="*/ 958084 h 1066103"/>
                <a:gd name="connsiteX2079" fmla="*/ 384610 w 3273728"/>
                <a:gd name="connsiteY2079" fmla="*/ 957094 h 1066103"/>
                <a:gd name="connsiteX2080" fmla="*/ 386968 w 3273728"/>
                <a:gd name="connsiteY2080" fmla="*/ 956118 h 1066103"/>
                <a:gd name="connsiteX2081" fmla="*/ 392856 w 3273728"/>
                <a:gd name="connsiteY2081" fmla="*/ 941903 h 1066103"/>
                <a:gd name="connsiteX2082" fmla="*/ 392621 w 3273728"/>
                <a:gd name="connsiteY2082" fmla="*/ 941336 h 1066103"/>
                <a:gd name="connsiteX2083" fmla="*/ 394813 w 3273728"/>
                <a:gd name="connsiteY2083" fmla="*/ 940428 h 1066103"/>
                <a:gd name="connsiteX2084" fmla="*/ 400094 w 3273728"/>
                <a:gd name="connsiteY2084" fmla="*/ 927678 h 1066103"/>
                <a:gd name="connsiteX2085" fmla="*/ 405169 w 3273728"/>
                <a:gd name="connsiteY2085" fmla="*/ 925719 h 1066103"/>
                <a:gd name="connsiteX2086" fmla="*/ 411488 w 3273728"/>
                <a:gd name="connsiteY2086" fmla="*/ 911504 h 1066103"/>
                <a:gd name="connsiteX2087" fmla="*/ 411238 w 3273728"/>
                <a:gd name="connsiteY2087" fmla="*/ 910943 h 1066103"/>
                <a:gd name="connsiteX2088" fmla="*/ 413445 w 3273728"/>
                <a:gd name="connsiteY2088" fmla="*/ 910029 h 1066103"/>
                <a:gd name="connsiteX2089" fmla="*/ 419333 w 3273728"/>
                <a:gd name="connsiteY2089" fmla="*/ 895814 h 1066103"/>
                <a:gd name="connsiteX2090" fmla="*/ 418751 w 3273728"/>
                <a:gd name="connsiteY2090" fmla="*/ 894409 h 1066103"/>
                <a:gd name="connsiteX2091" fmla="*/ 421290 w 3273728"/>
                <a:gd name="connsiteY2091" fmla="*/ 893357 h 1066103"/>
                <a:gd name="connsiteX2092" fmla="*/ 426124 w 3273728"/>
                <a:gd name="connsiteY2092" fmla="*/ 881689 h 1066103"/>
                <a:gd name="connsiteX2093" fmla="*/ 431097 w 3273728"/>
                <a:gd name="connsiteY2093" fmla="*/ 879629 h 1066103"/>
                <a:gd name="connsiteX2094" fmla="*/ 436985 w 3273728"/>
                <a:gd name="connsiteY2094" fmla="*/ 865413 h 1066103"/>
                <a:gd name="connsiteX2095" fmla="*/ 436796 w 3273728"/>
                <a:gd name="connsiteY2095" fmla="*/ 864956 h 1066103"/>
                <a:gd name="connsiteX2096" fmla="*/ 441740 w 3273728"/>
                <a:gd name="connsiteY2096" fmla="*/ 862957 h 1066103"/>
                <a:gd name="connsiteX2097" fmla="*/ 447104 w 3273728"/>
                <a:gd name="connsiteY2097" fmla="*/ 850315 h 1066103"/>
                <a:gd name="connsiteX2098" fmla="*/ 449728 w 3273728"/>
                <a:gd name="connsiteY2098" fmla="*/ 849228 h 1066103"/>
                <a:gd name="connsiteX2099" fmla="*/ 454704 w 3273728"/>
                <a:gd name="connsiteY2099" fmla="*/ 837216 h 1066103"/>
                <a:gd name="connsiteX2100" fmla="*/ 459535 w 3273728"/>
                <a:gd name="connsiteY2100" fmla="*/ 835069 h 1066103"/>
                <a:gd name="connsiteX2101" fmla="*/ 464994 w 3273728"/>
                <a:gd name="connsiteY2101" fmla="*/ 820926 h 1066103"/>
                <a:gd name="connsiteX2102" fmla="*/ 470178 w 3273728"/>
                <a:gd name="connsiteY2102" fmla="*/ 818829 h 1066103"/>
                <a:gd name="connsiteX2103" fmla="*/ 475173 w 3273728"/>
                <a:gd name="connsiteY2103" fmla="*/ 807059 h 1066103"/>
                <a:gd name="connsiteX2104" fmla="*/ 480129 w 3273728"/>
                <a:gd name="connsiteY2104" fmla="*/ 804956 h 1066103"/>
                <a:gd name="connsiteX2105" fmla="*/ 485230 w 3273728"/>
                <a:gd name="connsiteY2105" fmla="*/ 792340 h 1066103"/>
                <a:gd name="connsiteX2106" fmla="*/ 489935 w 3273728"/>
                <a:gd name="connsiteY2106" fmla="*/ 790391 h 1066103"/>
                <a:gd name="connsiteX2107" fmla="*/ 494625 w 3273728"/>
                <a:gd name="connsiteY2107" fmla="*/ 779070 h 1066103"/>
                <a:gd name="connsiteX2108" fmla="*/ 500578 w 3273728"/>
                <a:gd name="connsiteY2108" fmla="*/ 776662 h 1066103"/>
                <a:gd name="connsiteX2109" fmla="*/ 506132 w 3273728"/>
                <a:gd name="connsiteY2109" fmla="*/ 763575 h 1066103"/>
                <a:gd name="connsiteX2110" fmla="*/ 510528 w 3273728"/>
                <a:gd name="connsiteY2110" fmla="*/ 761665 h 1066103"/>
                <a:gd name="connsiteX2111" fmla="*/ 515883 w 3273728"/>
                <a:gd name="connsiteY2111" fmla="*/ 748106 h 1066103"/>
                <a:gd name="connsiteX2112" fmla="*/ 520334 w 3273728"/>
                <a:gd name="connsiteY2112" fmla="*/ 746262 h 1066103"/>
                <a:gd name="connsiteX2113" fmla="*/ 525243 w 3273728"/>
                <a:gd name="connsiteY2113" fmla="*/ 734412 h 1066103"/>
                <a:gd name="connsiteX2114" fmla="*/ 532652 w 3273728"/>
                <a:gd name="connsiteY2114" fmla="*/ 731553 h 1066103"/>
                <a:gd name="connsiteX2115" fmla="*/ 536842 w 3273728"/>
                <a:gd name="connsiteY2115" fmla="*/ 722125 h 1066103"/>
                <a:gd name="connsiteX2116" fmla="*/ 542889 w 3273728"/>
                <a:gd name="connsiteY2116" fmla="*/ 719498 h 1066103"/>
                <a:gd name="connsiteX2117" fmla="*/ 547447 w 3273728"/>
                <a:gd name="connsiteY2117" fmla="*/ 707958 h 1066103"/>
                <a:gd name="connsiteX2118" fmla="*/ 552696 w 3273728"/>
                <a:gd name="connsiteY2118" fmla="*/ 705625 h 1066103"/>
                <a:gd name="connsiteX2119" fmla="*/ 556895 w 3273728"/>
                <a:gd name="connsiteY2119" fmla="*/ 694745 h 1066103"/>
                <a:gd name="connsiteX2120" fmla="*/ 565300 w 3273728"/>
                <a:gd name="connsiteY2120" fmla="*/ 691346 h 1066103"/>
                <a:gd name="connsiteX2121" fmla="*/ 570295 w 3273728"/>
                <a:gd name="connsiteY2121" fmla="*/ 679577 h 1066103"/>
                <a:gd name="connsiteX2122" fmla="*/ 575250 w 3273728"/>
                <a:gd name="connsiteY2122" fmla="*/ 677474 h 1066103"/>
                <a:gd name="connsiteX2123" fmla="*/ 579957 w 3273728"/>
                <a:gd name="connsiteY2123" fmla="*/ 665832 h 1066103"/>
                <a:gd name="connsiteX2124" fmla="*/ 587018 w 3273728"/>
                <a:gd name="connsiteY2124" fmla="*/ 662908 h 1066103"/>
                <a:gd name="connsiteX2125" fmla="*/ 590389 w 3273728"/>
                <a:gd name="connsiteY2125" fmla="*/ 654769 h 1066103"/>
                <a:gd name="connsiteX2126" fmla="*/ 599622 w 3273728"/>
                <a:gd name="connsiteY2126" fmla="*/ 650854 h 1066103"/>
                <a:gd name="connsiteX2127" fmla="*/ 604630 w 3273728"/>
                <a:gd name="connsiteY2127" fmla="*/ 638478 h 1066103"/>
                <a:gd name="connsiteX2128" fmla="*/ 609573 w 3273728"/>
                <a:gd name="connsiteY2128" fmla="*/ 636430 h 1066103"/>
                <a:gd name="connsiteX2129" fmla="*/ 614000 w 3273728"/>
                <a:gd name="connsiteY2129" fmla="*/ 625742 h 1066103"/>
                <a:gd name="connsiteX2130" fmla="*/ 621340 w 3273728"/>
                <a:gd name="connsiteY2130" fmla="*/ 622701 h 1066103"/>
                <a:gd name="connsiteX2131" fmla="*/ 624608 w 3273728"/>
                <a:gd name="connsiteY2131" fmla="*/ 614813 h 1066103"/>
                <a:gd name="connsiteX2132" fmla="*/ 634088 w 3273728"/>
                <a:gd name="connsiteY2132" fmla="*/ 610790 h 1066103"/>
                <a:gd name="connsiteX2133" fmla="*/ 638795 w 3273728"/>
                <a:gd name="connsiteY2133" fmla="*/ 599148 h 1066103"/>
                <a:gd name="connsiteX2134" fmla="*/ 645856 w 3273728"/>
                <a:gd name="connsiteY2134" fmla="*/ 596224 h 1066103"/>
                <a:gd name="connsiteX2135" fmla="*/ 649175 w 3273728"/>
                <a:gd name="connsiteY2135" fmla="*/ 588211 h 1066103"/>
                <a:gd name="connsiteX2136" fmla="*/ 658461 w 3273728"/>
                <a:gd name="connsiteY2136" fmla="*/ 584456 h 1066103"/>
                <a:gd name="connsiteX2137" fmla="*/ 662484 w 3273728"/>
                <a:gd name="connsiteY2137" fmla="*/ 574976 h 1066103"/>
                <a:gd name="connsiteX2138" fmla="*/ 670372 w 3273728"/>
                <a:gd name="connsiteY2138" fmla="*/ 571708 h 1066103"/>
                <a:gd name="connsiteX2139" fmla="*/ 673879 w 3273728"/>
                <a:gd name="connsiteY2139" fmla="*/ 563243 h 1066103"/>
                <a:gd name="connsiteX2140" fmla="*/ 682140 w 3273728"/>
                <a:gd name="connsiteY2140" fmla="*/ 559654 h 1066103"/>
                <a:gd name="connsiteX2141" fmla="*/ 686090 w 3273728"/>
                <a:gd name="connsiteY2141" fmla="*/ 549653 h 1066103"/>
                <a:gd name="connsiteX2142" fmla="*/ 694745 w 3273728"/>
                <a:gd name="connsiteY2142" fmla="*/ 546068 h 1066103"/>
                <a:gd name="connsiteX2143" fmla="*/ 698330 w 3273728"/>
                <a:gd name="connsiteY2143" fmla="*/ 537413 h 1066103"/>
                <a:gd name="connsiteX2144" fmla="*/ 708330 w 3273728"/>
                <a:gd name="connsiteY2144" fmla="*/ 533463 h 1066103"/>
                <a:gd name="connsiteX2145" fmla="*/ 711785 w 3273728"/>
                <a:gd name="connsiteY2145" fmla="*/ 525511 h 1066103"/>
                <a:gd name="connsiteX2146" fmla="*/ 721222 w 3273728"/>
                <a:gd name="connsiteY2146" fmla="*/ 521695 h 1066103"/>
                <a:gd name="connsiteX2147" fmla="*/ 724770 w 3273728"/>
                <a:gd name="connsiteY2147" fmla="*/ 513333 h 1066103"/>
                <a:gd name="connsiteX2148" fmla="*/ 733133 w 3273728"/>
                <a:gd name="connsiteY2148" fmla="*/ 509784 h 1066103"/>
                <a:gd name="connsiteX2149" fmla="*/ 736494 w 3273728"/>
                <a:gd name="connsiteY2149" fmla="*/ 501475 h 1066103"/>
                <a:gd name="connsiteX2150" fmla="*/ 746862 w 3273728"/>
                <a:gd name="connsiteY2150" fmla="*/ 497180 h 1066103"/>
                <a:gd name="connsiteX2151" fmla="*/ 750181 w 3273728"/>
                <a:gd name="connsiteY2151" fmla="*/ 489167 h 1066103"/>
                <a:gd name="connsiteX2152" fmla="*/ 759467 w 3273728"/>
                <a:gd name="connsiteY2152" fmla="*/ 485412 h 1066103"/>
                <a:gd name="connsiteX2153" fmla="*/ 761596 w 3273728"/>
                <a:gd name="connsiteY2153" fmla="*/ 480394 h 1066103"/>
                <a:gd name="connsiteX2154" fmla="*/ 772492 w 3273728"/>
                <a:gd name="connsiteY2154" fmla="*/ 475551 h 1066103"/>
                <a:gd name="connsiteX2155" fmla="*/ 771964 w 3273728"/>
                <a:gd name="connsiteY2155" fmla="*/ 476825 h 1066103"/>
                <a:gd name="connsiteX2156" fmla="*/ 762704 w 3273728"/>
                <a:gd name="connsiteY2156" fmla="*/ 480661 h 1066103"/>
                <a:gd name="connsiteX2157" fmla="*/ 759119 w 3273728"/>
                <a:gd name="connsiteY2157" fmla="*/ 489315 h 1066103"/>
                <a:gd name="connsiteX2158" fmla="*/ 749119 w 3273728"/>
                <a:gd name="connsiteY2158" fmla="*/ 493265 h 1066103"/>
                <a:gd name="connsiteX2159" fmla="*/ 745530 w 3273728"/>
                <a:gd name="connsiteY2159" fmla="*/ 501526 h 1066103"/>
                <a:gd name="connsiteX2160" fmla="*/ 737064 w 3273728"/>
                <a:gd name="connsiteY2160" fmla="*/ 505033 h 1066103"/>
                <a:gd name="connsiteX2161" fmla="*/ 733718 w 3273728"/>
                <a:gd name="connsiteY2161" fmla="*/ 513109 h 1066103"/>
                <a:gd name="connsiteX2162" fmla="*/ 724459 w 3273728"/>
                <a:gd name="connsiteY2162" fmla="*/ 516944 h 1066103"/>
                <a:gd name="connsiteX2163" fmla="*/ 720561 w 3273728"/>
                <a:gd name="connsiteY2163" fmla="*/ 526355 h 1066103"/>
                <a:gd name="connsiteX2164" fmla="*/ 712548 w 3273728"/>
                <a:gd name="connsiteY2164" fmla="*/ 529836 h 1066103"/>
                <a:gd name="connsiteX2165" fmla="*/ 708626 w 3273728"/>
                <a:gd name="connsiteY2165" fmla="*/ 539767 h 1066103"/>
                <a:gd name="connsiteX2166" fmla="*/ 699943 w 3273728"/>
                <a:gd name="connsiteY2166" fmla="*/ 543278 h 1066103"/>
                <a:gd name="connsiteX2167" fmla="*/ 695920 w 3273728"/>
                <a:gd name="connsiteY2167" fmla="*/ 552758 h 1066103"/>
                <a:gd name="connsiteX2168" fmla="*/ 688032 w 3273728"/>
                <a:gd name="connsiteY2168" fmla="*/ 556026 h 1066103"/>
                <a:gd name="connsiteX2169" fmla="*/ 684585 w 3273728"/>
                <a:gd name="connsiteY2169" fmla="*/ 564347 h 1066103"/>
                <a:gd name="connsiteX2170" fmla="*/ 676264 w 3273728"/>
                <a:gd name="connsiteY2170" fmla="*/ 567794 h 1066103"/>
                <a:gd name="connsiteX2171" fmla="*/ 671938 w 3273728"/>
                <a:gd name="connsiteY2171" fmla="*/ 578237 h 1066103"/>
                <a:gd name="connsiteX2172" fmla="*/ 663660 w 3273728"/>
                <a:gd name="connsiteY2172" fmla="*/ 581666 h 1066103"/>
                <a:gd name="connsiteX2173" fmla="*/ 659824 w 3273728"/>
                <a:gd name="connsiteY2173" fmla="*/ 590926 h 1066103"/>
                <a:gd name="connsiteX2174" fmla="*/ 651749 w 3273728"/>
                <a:gd name="connsiteY2174" fmla="*/ 594271 h 1066103"/>
                <a:gd name="connsiteX2175" fmla="*/ 647321 w 3273728"/>
                <a:gd name="connsiteY2175" fmla="*/ 604960 h 1066103"/>
                <a:gd name="connsiteX2176" fmla="*/ 639981 w 3273728"/>
                <a:gd name="connsiteY2176" fmla="*/ 608000 h 1066103"/>
                <a:gd name="connsiteX2177" fmla="*/ 636194 w 3273728"/>
                <a:gd name="connsiteY2177" fmla="*/ 617143 h 1066103"/>
                <a:gd name="connsiteX2178" fmla="*/ 627232 w 3273728"/>
                <a:gd name="connsiteY2178" fmla="*/ 621036 h 1066103"/>
                <a:gd name="connsiteX2179" fmla="*/ 622803 w 3273728"/>
                <a:gd name="connsiteY2179" fmla="*/ 632250 h 1066103"/>
                <a:gd name="connsiteX2180" fmla="*/ 617426 w 3273728"/>
                <a:gd name="connsiteY2180" fmla="*/ 634478 h 1066103"/>
                <a:gd name="connsiteX2181" fmla="*/ 612963 w 3273728"/>
                <a:gd name="connsiteY2181" fmla="*/ 645250 h 1066103"/>
                <a:gd name="connsiteX2182" fmla="*/ 605658 w 3273728"/>
                <a:gd name="connsiteY2182" fmla="*/ 648350 h 1066103"/>
                <a:gd name="connsiteX2183" fmla="*/ 601148 w 3273728"/>
                <a:gd name="connsiteY2183" fmla="*/ 659504 h 1066103"/>
                <a:gd name="connsiteX2184" fmla="*/ 592910 w 3273728"/>
                <a:gd name="connsiteY2184" fmla="*/ 662916 h 1066103"/>
                <a:gd name="connsiteX2185" fmla="*/ 588930 w 3273728"/>
                <a:gd name="connsiteY2185" fmla="*/ 672524 h 1066103"/>
                <a:gd name="connsiteX2186" fmla="*/ 583104 w 3273728"/>
                <a:gd name="connsiteY2186" fmla="*/ 675114 h 1066103"/>
                <a:gd name="connsiteX2187" fmla="*/ 578721 w 3273728"/>
                <a:gd name="connsiteY2187" fmla="*/ 686468 h 1066103"/>
                <a:gd name="connsiteX2188" fmla="*/ 570786 w 3273728"/>
                <a:gd name="connsiteY2188" fmla="*/ 689681 h 1066103"/>
                <a:gd name="connsiteX2189" fmla="*/ 566056 w 3273728"/>
                <a:gd name="connsiteY2189" fmla="*/ 700841 h 1066103"/>
                <a:gd name="connsiteX2190" fmla="*/ 560549 w 3273728"/>
                <a:gd name="connsiteY2190" fmla="*/ 703122 h 1066103"/>
                <a:gd name="connsiteX2191" fmla="*/ 555225 w 3273728"/>
                <a:gd name="connsiteY2191" fmla="*/ 715975 h 1066103"/>
                <a:gd name="connsiteX2192" fmla="*/ 550743 w 3273728"/>
                <a:gd name="connsiteY2192" fmla="*/ 717832 h 1066103"/>
                <a:gd name="connsiteX2193" fmla="*/ 545967 w 3273728"/>
                <a:gd name="connsiteY2193" fmla="*/ 729359 h 1066103"/>
                <a:gd name="connsiteX2194" fmla="*/ 540099 w 3273728"/>
                <a:gd name="connsiteY2194" fmla="*/ 731848 h 1066103"/>
                <a:gd name="connsiteX2195" fmla="*/ 534139 w 3273728"/>
                <a:gd name="connsiteY2195" fmla="*/ 746579 h 1066103"/>
                <a:gd name="connsiteX2196" fmla="*/ 530149 w 3273728"/>
                <a:gd name="connsiteY2196" fmla="*/ 748232 h 1066103"/>
                <a:gd name="connsiteX2197" fmla="*/ 525596 w 3273728"/>
                <a:gd name="connsiteY2197" fmla="*/ 759225 h 1066103"/>
                <a:gd name="connsiteX2198" fmla="*/ 518669 w 3273728"/>
                <a:gd name="connsiteY2198" fmla="*/ 761961 h 1066103"/>
                <a:gd name="connsiteX2199" fmla="*/ 513601 w 3273728"/>
                <a:gd name="connsiteY2199" fmla="*/ 773628 h 1066103"/>
                <a:gd name="connsiteX2200" fmla="*/ 508025 w 3273728"/>
                <a:gd name="connsiteY2200" fmla="*/ 775832 h 1066103"/>
                <a:gd name="connsiteX2201" fmla="*/ 502133 w 3273728"/>
                <a:gd name="connsiteY2201" fmla="*/ 789411 h 1066103"/>
                <a:gd name="connsiteX2202" fmla="*/ 499749 w 3273728"/>
                <a:gd name="connsiteY2202" fmla="*/ 790399 h 1066103"/>
                <a:gd name="connsiteX2203" fmla="*/ 494774 w 3273728"/>
                <a:gd name="connsiteY2203" fmla="*/ 802411 h 1066103"/>
                <a:gd name="connsiteX2204" fmla="*/ 489943 w 3273728"/>
                <a:gd name="connsiteY2204" fmla="*/ 804558 h 1066103"/>
                <a:gd name="connsiteX2205" fmla="*/ 484348 w 3273728"/>
                <a:gd name="connsiteY2205" fmla="*/ 819053 h 1066103"/>
                <a:gd name="connsiteX2206" fmla="*/ 480137 w 3273728"/>
                <a:gd name="connsiteY2206" fmla="*/ 820798 h 1066103"/>
                <a:gd name="connsiteX2207" fmla="*/ 475447 w 3273728"/>
                <a:gd name="connsiteY2207" fmla="*/ 832120 h 1066103"/>
                <a:gd name="connsiteX2208" fmla="*/ 469493 w 3273728"/>
                <a:gd name="connsiteY2208" fmla="*/ 834527 h 1066103"/>
                <a:gd name="connsiteX2209" fmla="*/ 463462 w 3273728"/>
                <a:gd name="connsiteY2209" fmla="*/ 848742 h 1066103"/>
                <a:gd name="connsiteX2210" fmla="*/ 464055 w 3273728"/>
                <a:gd name="connsiteY2210" fmla="*/ 850141 h 1066103"/>
                <a:gd name="connsiteX2211" fmla="*/ 461505 w 3273728"/>
                <a:gd name="connsiteY2211" fmla="*/ 851198 h 1066103"/>
                <a:gd name="connsiteX2212" fmla="*/ 456671 w 3273728"/>
                <a:gd name="connsiteY2212" fmla="*/ 862867 h 1066103"/>
                <a:gd name="connsiteX2213" fmla="*/ 451698 w 3273728"/>
                <a:gd name="connsiteY2213" fmla="*/ 864927 h 1066103"/>
                <a:gd name="connsiteX2214" fmla="*/ 445810 w 3273728"/>
                <a:gd name="connsiteY2214" fmla="*/ 879142 h 1066103"/>
                <a:gd name="connsiteX2215" fmla="*/ 446281 w 3273728"/>
                <a:gd name="connsiteY2215" fmla="*/ 880278 h 1066103"/>
                <a:gd name="connsiteX2216" fmla="*/ 443016 w 3273728"/>
                <a:gd name="connsiteY2216" fmla="*/ 881598 h 1066103"/>
                <a:gd name="connsiteX2217" fmla="*/ 437060 w 3273728"/>
                <a:gd name="connsiteY2217" fmla="*/ 895634 h 1066103"/>
                <a:gd name="connsiteX2218" fmla="*/ 433066 w 3273728"/>
                <a:gd name="connsiteY2218" fmla="*/ 897289 h 1066103"/>
                <a:gd name="connsiteX2219" fmla="*/ 427336 w 3273728"/>
                <a:gd name="connsiteY2219" fmla="*/ 911121 h 1066103"/>
                <a:gd name="connsiteX2220" fmla="*/ 425221 w 3273728"/>
                <a:gd name="connsiteY2220" fmla="*/ 911998 h 1066103"/>
                <a:gd name="connsiteX2221" fmla="*/ 419333 w 3273728"/>
                <a:gd name="connsiteY2221" fmla="*/ 926213 h 1066103"/>
                <a:gd name="connsiteX2222" fmla="*/ 419567 w 3273728"/>
                <a:gd name="connsiteY2222" fmla="*/ 926780 h 1066103"/>
                <a:gd name="connsiteX2223" fmla="*/ 417376 w 3273728"/>
                <a:gd name="connsiteY2223" fmla="*/ 927688 h 1066103"/>
                <a:gd name="connsiteX2224" fmla="*/ 411663 w 3273728"/>
                <a:gd name="connsiteY2224" fmla="*/ 941479 h 1066103"/>
                <a:gd name="connsiteX2225" fmla="*/ 406732 w 3273728"/>
                <a:gd name="connsiteY2225" fmla="*/ 943522 h 1066103"/>
                <a:gd name="connsiteX2226" fmla="*/ 400983 w 3273728"/>
                <a:gd name="connsiteY2226" fmla="*/ 957403 h 1066103"/>
                <a:gd name="connsiteX2227" fmla="*/ 398744 w 3273728"/>
                <a:gd name="connsiteY2227" fmla="*/ 958375 h 1066103"/>
                <a:gd name="connsiteX2228" fmla="*/ 392947 w 3273728"/>
                <a:gd name="connsiteY2228" fmla="*/ 973052 h 1066103"/>
                <a:gd name="connsiteX2229" fmla="*/ 390899 w 3273728"/>
                <a:gd name="connsiteY2229" fmla="*/ 973921 h 1066103"/>
                <a:gd name="connsiteX2230" fmla="*/ 385011 w 3273728"/>
                <a:gd name="connsiteY2230" fmla="*/ 988483 h 1066103"/>
                <a:gd name="connsiteX2231" fmla="*/ 385410 w 3273728"/>
                <a:gd name="connsiteY2231" fmla="*/ 989472 h 1066103"/>
                <a:gd name="connsiteX2232" fmla="*/ 383054 w 3273728"/>
                <a:gd name="connsiteY2232" fmla="*/ 990449 h 1066103"/>
                <a:gd name="connsiteX2233" fmla="*/ 377166 w 3273728"/>
                <a:gd name="connsiteY2233" fmla="*/ 1004664 h 1066103"/>
                <a:gd name="connsiteX2234" fmla="*/ 377389 w 3273728"/>
                <a:gd name="connsiteY2234" fmla="*/ 1005203 h 1066103"/>
                <a:gd name="connsiteX2235" fmla="*/ 374659 w 3273728"/>
                <a:gd name="connsiteY2235" fmla="*/ 1006283 h 1066103"/>
                <a:gd name="connsiteX2236" fmla="*/ 368340 w 3273728"/>
                <a:gd name="connsiteY2236" fmla="*/ 1020845 h 1066103"/>
                <a:gd name="connsiteX2237" fmla="*/ 369063 w 3273728"/>
                <a:gd name="connsiteY2237" fmla="*/ 1022511 h 1066103"/>
                <a:gd name="connsiteX2238" fmla="*/ 368344 w 3273728"/>
                <a:gd name="connsiteY2238" fmla="*/ 1022810 h 1066103"/>
                <a:gd name="connsiteX2239" fmla="*/ 362456 w 3273728"/>
                <a:gd name="connsiteY2239" fmla="*/ 1037025 h 1066103"/>
                <a:gd name="connsiteX2240" fmla="*/ 362734 w 3273728"/>
                <a:gd name="connsiteY2240" fmla="*/ 1037695 h 1066103"/>
                <a:gd name="connsiteX2241" fmla="*/ 360499 w 3273728"/>
                <a:gd name="connsiteY2241" fmla="*/ 1038643 h 1066103"/>
                <a:gd name="connsiteX2242" fmla="*/ 354611 w 3273728"/>
                <a:gd name="connsiteY2242" fmla="*/ 1053205 h 1066103"/>
                <a:gd name="connsiteX2243" fmla="*/ 355011 w 3273728"/>
                <a:gd name="connsiteY2243" fmla="*/ 1054194 h 1066103"/>
                <a:gd name="connsiteX2244" fmla="*/ 352654 w 3273728"/>
                <a:gd name="connsiteY2244" fmla="*/ 1055171 h 1066103"/>
                <a:gd name="connsiteX2245" fmla="*/ 348126 w 3273728"/>
                <a:gd name="connsiteY2245" fmla="*/ 1066103 h 1066103"/>
                <a:gd name="connsiteX2246" fmla="*/ 389602 w 3273728"/>
                <a:gd name="connsiteY2246" fmla="*/ 1066103 h 1066103"/>
                <a:gd name="connsiteX2247" fmla="*/ 394818 w 3273728"/>
                <a:gd name="connsiteY2247" fmla="*/ 1053205 h 1066103"/>
                <a:gd name="connsiteX2248" fmla="*/ 394417 w 3273728"/>
                <a:gd name="connsiteY2248" fmla="*/ 1052216 h 1066103"/>
                <a:gd name="connsiteX2249" fmla="*/ 396775 w 3273728"/>
                <a:gd name="connsiteY2249" fmla="*/ 1051240 h 1066103"/>
                <a:gd name="connsiteX2250" fmla="*/ 402663 w 3273728"/>
                <a:gd name="connsiteY2250" fmla="*/ 1037025 h 1066103"/>
                <a:gd name="connsiteX2251" fmla="*/ 402440 w 3273728"/>
                <a:gd name="connsiteY2251" fmla="*/ 1036486 h 1066103"/>
                <a:gd name="connsiteX2252" fmla="*/ 405169 w 3273728"/>
                <a:gd name="connsiteY2252" fmla="*/ 1035406 h 1066103"/>
                <a:gd name="connsiteX2253" fmla="*/ 411488 w 3273728"/>
                <a:gd name="connsiteY2253" fmla="*/ 1020845 h 1066103"/>
                <a:gd name="connsiteX2254" fmla="*/ 410765 w 3273728"/>
                <a:gd name="connsiteY2254" fmla="*/ 1019177 h 1066103"/>
                <a:gd name="connsiteX2255" fmla="*/ 411484 w 3273728"/>
                <a:gd name="connsiteY2255" fmla="*/ 1018879 h 1066103"/>
                <a:gd name="connsiteX2256" fmla="*/ 417372 w 3273728"/>
                <a:gd name="connsiteY2256" fmla="*/ 1004664 h 1066103"/>
                <a:gd name="connsiteX2257" fmla="*/ 417094 w 3273728"/>
                <a:gd name="connsiteY2257" fmla="*/ 1003993 h 1066103"/>
                <a:gd name="connsiteX2258" fmla="*/ 419329 w 3273728"/>
                <a:gd name="connsiteY2258" fmla="*/ 1003045 h 1066103"/>
                <a:gd name="connsiteX2259" fmla="*/ 424942 w 3273728"/>
                <a:gd name="connsiteY2259" fmla="*/ 989162 h 1066103"/>
                <a:gd name="connsiteX2260" fmla="*/ 427174 w 3273728"/>
                <a:gd name="connsiteY2260" fmla="*/ 988193 h 1066103"/>
                <a:gd name="connsiteX2261" fmla="*/ 432817 w 3273728"/>
                <a:gd name="connsiteY2261" fmla="*/ 973904 h 1066103"/>
                <a:gd name="connsiteX2262" fmla="*/ 435856 w 3273728"/>
                <a:gd name="connsiteY2262" fmla="*/ 972646 h 1066103"/>
                <a:gd name="connsiteX2263" fmla="*/ 441888 w 3273728"/>
                <a:gd name="connsiteY2263" fmla="*/ 958084 h 1066103"/>
                <a:gd name="connsiteX2264" fmla="*/ 441767 w 3273728"/>
                <a:gd name="connsiteY2264" fmla="*/ 957791 h 1066103"/>
                <a:gd name="connsiteX2265" fmla="*/ 445806 w 3273728"/>
                <a:gd name="connsiteY2265" fmla="*/ 956118 h 1066103"/>
                <a:gd name="connsiteX2266" fmla="*/ 451694 w 3273728"/>
                <a:gd name="connsiteY2266" fmla="*/ 941903 h 1066103"/>
                <a:gd name="connsiteX2267" fmla="*/ 451459 w 3273728"/>
                <a:gd name="connsiteY2267" fmla="*/ 941336 h 1066103"/>
                <a:gd name="connsiteX2268" fmla="*/ 453651 w 3273728"/>
                <a:gd name="connsiteY2268" fmla="*/ 940428 h 1066103"/>
                <a:gd name="connsiteX2269" fmla="*/ 459381 w 3273728"/>
                <a:gd name="connsiteY2269" fmla="*/ 926595 h 1066103"/>
                <a:gd name="connsiteX2270" fmla="*/ 461496 w 3273728"/>
                <a:gd name="connsiteY2270" fmla="*/ 925719 h 1066103"/>
                <a:gd name="connsiteX2271" fmla="*/ 467161 w 3273728"/>
                <a:gd name="connsiteY2271" fmla="*/ 912042 h 1066103"/>
                <a:gd name="connsiteX2272" fmla="*/ 472139 w 3273728"/>
                <a:gd name="connsiteY2272" fmla="*/ 910029 h 1066103"/>
                <a:gd name="connsiteX2273" fmla="*/ 478172 w 3273728"/>
                <a:gd name="connsiteY2273" fmla="*/ 895814 h 1066103"/>
                <a:gd name="connsiteX2274" fmla="*/ 477578 w 3273728"/>
                <a:gd name="connsiteY2274" fmla="*/ 894414 h 1066103"/>
                <a:gd name="connsiteX2275" fmla="*/ 480129 w 3273728"/>
                <a:gd name="connsiteY2275" fmla="*/ 893357 h 1066103"/>
                <a:gd name="connsiteX2276" fmla="*/ 484962 w 3273728"/>
                <a:gd name="connsiteY2276" fmla="*/ 881689 h 1066103"/>
                <a:gd name="connsiteX2277" fmla="*/ 489935 w 3273728"/>
                <a:gd name="connsiteY2277" fmla="*/ 879629 h 1066103"/>
                <a:gd name="connsiteX2278" fmla="*/ 495823 w 3273728"/>
                <a:gd name="connsiteY2278" fmla="*/ 865413 h 1066103"/>
                <a:gd name="connsiteX2279" fmla="*/ 495352 w 3273728"/>
                <a:gd name="connsiteY2279" fmla="*/ 864277 h 1066103"/>
                <a:gd name="connsiteX2280" fmla="*/ 498617 w 3273728"/>
                <a:gd name="connsiteY2280" fmla="*/ 862957 h 1066103"/>
                <a:gd name="connsiteX2281" fmla="*/ 503563 w 3273728"/>
                <a:gd name="connsiteY2281" fmla="*/ 851301 h 1066103"/>
                <a:gd name="connsiteX2282" fmla="*/ 508567 w 3273728"/>
                <a:gd name="connsiteY2282" fmla="*/ 849228 h 1066103"/>
                <a:gd name="connsiteX2283" fmla="*/ 513542 w 3273728"/>
                <a:gd name="connsiteY2283" fmla="*/ 837216 h 1066103"/>
                <a:gd name="connsiteX2284" fmla="*/ 518373 w 3273728"/>
                <a:gd name="connsiteY2284" fmla="*/ 835069 h 1066103"/>
                <a:gd name="connsiteX2285" fmla="*/ 523968 w 3273728"/>
                <a:gd name="connsiteY2285" fmla="*/ 820573 h 1066103"/>
                <a:gd name="connsiteX2286" fmla="*/ 528179 w 3273728"/>
                <a:gd name="connsiteY2286" fmla="*/ 818829 h 1066103"/>
                <a:gd name="connsiteX2287" fmla="*/ 533023 w 3273728"/>
                <a:gd name="connsiteY2287" fmla="*/ 807136 h 1066103"/>
                <a:gd name="connsiteX2288" fmla="*/ 538536 w 3273728"/>
                <a:gd name="connsiteY2288" fmla="*/ 804956 h 1066103"/>
                <a:gd name="connsiteX2289" fmla="*/ 544105 w 3273728"/>
                <a:gd name="connsiteY2289" fmla="*/ 792122 h 1066103"/>
                <a:gd name="connsiteX2290" fmla="*/ 548487 w 3273728"/>
                <a:gd name="connsiteY2290" fmla="*/ 790391 h 1066103"/>
                <a:gd name="connsiteX2291" fmla="*/ 553545 w 3273728"/>
                <a:gd name="connsiteY2291" fmla="*/ 778747 h 1066103"/>
                <a:gd name="connsiteX2292" fmla="*/ 558580 w 3273728"/>
                <a:gd name="connsiteY2292" fmla="*/ 776662 h 1066103"/>
                <a:gd name="connsiteX2293" fmla="*/ 563847 w 3273728"/>
                <a:gd name="connsiteY2293" fmla="*/ 763945 h 1066103"/>
                <a:gd name="connsiteX2294" fmla="*/ 569223 w 3273728"/>
                <a:gd name="connsiteY2294" fmla="*/ 761665 h 1066103"/>
                <a:gd name="connsiteX2295" fmla="*/ 574707 w 3273728"/>
                <a:gd name="connsiteY2295" fmla="*/ 748112 h 1066103"/>
                <a:gd name="connsiteX2296" fmla="*/ 579173 w 3273728"/>
                <a:gd name="connsiteY2296" fmla="*/ 746262 h 1066103"/>
                <a:gd name="connsiteX2297" fmla="*/ 584496 w 3273728"/>
                <a:gd name="connsiteY2297" fmla="*/ 733409 h 1066103"/>
                <a:gd name="connsiteX2298" fmla="*/ 588979 w 3273728"/>
                <a:gd name="connsiteY2298" fmla="*/ 731553 h 1066103"/>
                <a:gd name="connsiteX2299" fmla="*/ 592496 w 3273728"/>
                <a:gd name="connsiteY2299" fmla="*/ 723061 h 1066103"/>
                <a:gd name="connsiteX2300" fmla="*/ 601296 w 3273728"/>
                <a:gd name="connsiteY2300" fmla="*/ 719498 h 1066103"/>
                <a:gd name="connsiteX2301" fmla="*/ 606165 w 3273728"/>
                <a:gd name="connsiteY2301" fmla="*/ 708012 h 1066103"/>
                <a:gd name="connsiteX2302" fmla="*/ 611534 w 3273728"/>
                <a:gd name="connsiteY2302" fmla="*/ 705625 h 1066103"/>
                <a:gd name="connsiteX2303" fmla="*/ 616228 w 3273728"/>
                <a:gd name="connsiteY2303" fmla="*/ 693464 h 1066103"/>
                <a:gd name="connsiteX2304" fmla="*/ 621340 w 3273728"/>
                <a:gd name="connsiteY2304" fmla="*/ 691346 h 1066103"/>
                <a:gd name="connsiteX2305" fmla="*/ 625593 w 3273728"/>
                <a:gd name="connsiteY2305" fmla="*/ 681079 h 1066103"/>
                <a:gd name="connsiteX2306" fmla="*/ 634088 w 3273728"/>
                <a:gd name="connsiteY2306" fmla="*/ 677474 h 1066103"/>
                <a:gd name="connsiteX2307" fmla="*/ 638795 w 3273728"/>
                <a:gd name="connsiteY2307" fmla="*/ 665832 h 1066103"/>
                <a:gd name="connsiteX2308" fmla="*/ 645856 w 3273728"/>
                <a:gd name="connsiteY2308" fmla="*/ 662908 h 1066103"/>
                <a:gd name="connsiteX2309" fmla="*/ 649793 w 3273728"/>
                <a:gd name="connsiteY2309" fmla="*/ 653404 h 1066103"/>
                <a:gd name="connsiteX2310" fmla="*/ 655662 w 3273728"/>
                <a:gd name="connsiteY2310" fmla="*/ 650854 h 1066103"/>
                <a:gd name="connsiteX2311" fmla="*/ 659980 w 3273728"/>
                <a:gd name="connsiteY2311" fmla="*/ 639923 h 1066103"/>
                <a:gd name="connsiteX2312" fmla="*/ 668411 w 3273728"/>
                <a:gd name="connsiteY2312" fmla="*/ 636430 h 1066103"/>
                <a:gd name="connsiteX2313" fmla="*/ 672838 w 3273728"/>
                <a:gd name="connsiteY2313" fmla="*/ 625742 h 1066103"/>
                <a:gd name="connsiteX2314" fmla="*/ 680179 w 3273728"/>
                <a:gd name="connsiteY2314" fmla="*/ 622701 h 1066103"/>
                <a:gd name="connsiteX2315" fmla="*/ 683524 w 3273728"/>
                <a:gd name="connsiteY2315" fmla="*/ 614626 h 1066103"/>
                <a:gd name="connsiteX2316" fmla="*/ 692783 w 3273728"/>
                <a:gd name="connsiteY2316" fmla="*/ 610790 h 1066103"/>
                <a:gd name="connsiteX2317" fmla="*/ 697600 w 3273728"/>
                <a:gd name="connsiteY2317" fmla="*/ 599162 h 1066103"/>
                <a:gd name="connsiteX2318" fmla="*/ 704694 w 3273728"/>
                <a:gd name="connsiteY2318" fmla="*/ 596224 h 1066103"/>
                <a:gd name="connsiteX2319" fmla="*/ 708141 w 3273728"/>
                <a:gd name="connsiteY2319" fmla="*/ 587903 h 1066103"/>
                <a:gd name="connsiteX2320" fmla="*/ 716462 w 3273728"/>
                <a:gd name="connsiteY2320" fmla="*/ 584456 h 1066103"/>
                <a:gd name="connsiteX2321" fmla="*/ 720269 w 3273728"/>
                <a:gd name="connsiteY2321" fmla="*/ 575266 h 1066103"/>
                <a:gd name="connsiteX2322" fmla="*/ 729067 w 3273728"/>
                <a:gd name="connsiteY2322" fmla="*/ 571708 h 1066103"/>
                <a:gd name="connsiteX2323" fmla="*/ 732646 w 3273728"/>
                <a:gd name="connsiteY2323" fmla="*/ 563274 h 1066103"/>
                <a:gd name="connsiteX2324" fmla="*/ 740978 w 3273728"/>
                <a:gd name="connsiteY2324" fmla="*/ 559654 h 1066103"/>
                <a:gd name="connsiteX2325" fmla="*/ 744928 w 3273728"/>
                <a:gd name="connsiteY2325" fmla="*/ 549653 h 1066103"/>
                <a:gd name="connsiteX2326" fmla="*/ 753583 w 3273728"/>
                <a:gd name="connsiteY2326" fmla="*/ 546068 h 1066103"/>
                <a:gd name="connsiteX2327" fmla="*/ 757419 w 3273728"/>
                <a:gd name="connsiteY2327" fmla="*/ 536808 h 1066103"/>
                <a:gd name="connsiteX2328" fmla="*/ 765494 w 3273728"/>
                <a:gd name="connsiteY2328" fmla="*/ 533463 h 1066103"/>
                <a:gd name="connsiteX2329" fmla="*/ 768693 w 3273728"/>
                <a:gd name="connsiteY2329" fmla="*/ 525741 h 1066103"/>
                <a:gd name="connsiteX2330" fmla="*/ 778936 w 3273728"/>
                <a:gd name="connsiteY2330" fmla="*/ 521695 h 1066103"/>
                <a:gd name="connsiteX2331" fmla="*/ 782417 w 3273728"/>
                <a:gd name="connsiteY2331" fmla="*/ 513683 h 1066103"/>
                <a:gd name="connsiteX2332" fmla="*/ 791828 w 3273728"/>
                <a:gd name="connsiteY2332" fmla="*/ 509784 h 1066103"/>
                <a:gd name="connsiteX2333" fmla="*/ 795664 w 3273728"/>
                <a:gd name="connsiteY2333" fmla="*/ 500525 h 1066103"/>
                <a:gd name="connsiteX2334" fmla="*/ 803739 w 3273728"/>
                <a:gd name="connsiteY2334" fmla="*/ 497180 h 1066103"/>
                <a:gd name="connsiteX2335" fmla="*/ 806663 w 3273728"/>
                <a:gd name="connsiteY2335" fmla="*/ 490119 h 1066103"/>
                <a:gd name="connsiteX2336" fmla="*/ 817700 w 3273728"/>
                <a:gd name="connsiteY2336" fmla="*/ 485657 h 1066103"/>
                <a:gd name="connsiteX2337" fmla="*/ 815873 w 3273728"/>
                <a:gd name="connsiteY2337" fmla="*/ 489867 h 1066103"/>
                <a:gd name="connsiteX2338" fmla="*/ 807670 w 3273728"/>
                <a:gd name="connsiteY2338" fmla="*/ 493265 h 1066103"/>
                <a:gd name="connsiteX2339" fmla="*/ 804351 w 3273728"/>
                <a:gd name="connsiteY2339" fmla="*/ 501278 h 1066103"/>
                <a:gd name="connsiteX2340" fmla="*/ 795065 w 3273728"/>
                <a:gd name="connsiteY2340" fmla="*/ 505033 h 1066103"/>
                <a:gd name="connsiteX2341" fmla="*/ 791517 w 3273728"/>
                <a:gd name="connsiteY2341" fmla="*/ 513396 h 1066103"/>
                <a:gd name="connsiteX2342" fmla="*/ 783154 w 3273728"/>
                <a:gd name="connsiteY2342" fmla="*/ 516944 h 1066103"/>
                <a:gd name="connsiteX2343" fmla="*/ 779597 w 3273728"/>
                <a:gd name="connsiteY2343" fmla="*/ 525742 h 1066103"/>
                <a:gd name="connsiteX2344" fmla="*/ 769712 w 3273728"/>
                <a:gd name="connsiteY2344" fmla="*/ 529836 h 1066103"/>
                <a:gd name="connsiteX2345" fmla="*/ 765618 w 3273728"/>
                <a:gd name="connsiteY2345" fmla="*/ 539721 h 1066103"/>
                <a:gd name="connsiteX2346" fmla="*/ 756820 w 3273728"/>
                <a:gd name="connsiteY2346" fmla="*/ 543278 h 1066103"/>
                <a:gd name="connsiteX2347" fmla="*/ 752797 w 3273728"/>
                <a:gd name="connsiteY2347" fmla="*/ 552758 h 1066103"/>
                <a:gd name="connsiteX2348" fmla="*/ 744909 w 3273728"/>
                <a:gd name="connsiteY2348" fmla="*/ 556026 h 1066103"/>
                <a:gd name="connsiteX2349" fmla="*/ 741462 w 3273728"/>
                <a:gd name="connsiteY2349" fmla="*/ 564347 h 1066103"/>
                <a:gd name="connsiteX2350" fmla="*/ 733141 w 3273728"/>
                <a:gd name="connsiteY2350" fmla="*/ 567794 h 1066103"/>
                <a:gd name="connsiteX2351" fmla="*/ 728888 w 3273728"/>
                <a:gd name="connsiteY2351" fmla="*/ 578061 h 1066103"/>
                <a:gd name="connsiteX2352" fmla="*/ 720393 w 3273728"/>
                <a:gd name="connsiteY2352" fmla="*/ 581666 h 1066103"/>
                <a:gd name="connsiteX2353" fmla="*/ 716510 w 3273728"/>
                <a:gd name="connsiteY2353" fmla="*/ 591271 h 1066103"/>
                <a:gd name="connsiteX2354" fmla="*/ 708913 w 3273728"/>
                <a:gd name="connsiteY2354" fmla="*/ 594271 h 1066103"/>
                <a:gd name="connsiteX2355" fmla="*/ 704007 w 3273728"/>
                <a:gd name="connsiteY2355" fmla="*/ 605564 h 1066103"/>
                <a:gd name="connsiteX2356" fmla="*/ 697982 w 3273728"/>
                <a:gd name="connsiteY2356" fmla="*/ 608000 h 1066103"/>
                <a:gd name="connsiteX2357" fmla="*/ 693892 w 3273728"/>
                <a:gd name="connsiteY2357" fmla="*/ 617638 h 1066103"/>
                <a:gd name="connsiteX2358" fmla="*/ 686071 w 3273728"/>
                <a:gd name="connsiteY2358" fmla="*/ 621036 h 1066103"/>
                <a:gd name="connsiteX2359" fmla="*/ 682025 w 3273728"/>
                <a:gd name="connsiteY2359" fmla="*/ 631279 h 1066103"/>
                <a:gd name="connsiteX2360" fmla="*/ 674303 w 3273728"/>
                <a:gd name="connsiteY2360" fmla="*/ 634478 h 1066103"/>
                <a:gd name="connsiteX2361" fmla="*/ 669571 w 3273728"/>
                <a:gd name="connsiteY2361" fmla="*/ 645902 h 1066103"/>
                <a:gd name="connsiteX2362" fmla="*/ 663660 w 3273728"/>
                <a:gd name="connsiteY2362" fmla="*/ 648350 h 1066103"/>
                <a:gd name="connsiteX2363" fmla="*/ 658844 w 3273728"/>
                <a:gd name="connsiteY2363" fmla="*/ 659977 h 1066103"/>
                <a:gd name="connsiteX2364" fmla="*/ 651749 w 3273728"/>
                <a:gd name="connsiteY2364" fmla="*/ 662916 h 1066103"/>
                <a:gd name="connsiteX2365" fmla="*/ 647769 w 3273728"/>
                <a:gd name="connsiteY2365" fmla="*/ 672524 h 1066103"/>
                <a:gd name="connsiteX2366" fmla="*/ 641942 w 3273728"/>
                <a:gd name="connsiteY2366" fmla="*/ 675114 h 1066103"/>
                <a:gd name="connsiteX2367" fmla="*/ 637687 w 3273728"/>
                <a:gd name="connsiteY2367" fmla="*/ 686140 h 1066103"/>
                <a:gd name="connsiteX2368" fmla="*/ 629337 w 3273728"/>
                <a:gd name="connsiteY2368" fmla="*/ 689681 h 1066103"/>
                <a:gd name="connsiteX2369" fmla="*/ 624807 w 3273728"/>
                <a:gd name="connsiteY2369" fmla="*/ 700877 h 1066103"/>
                <a:gd name="connsiteX2370" fmla="*/ 619387 w 3273728"/>
                <a:gd name="connsiteY2370" fmla="*/ 703122 h 1066103"/>
                <a:gd name="connsiteX2371" fmla="*/ 614064 w 3273728"/>
                <a:gd name="connsiteY2371" fmla="*/ 715975 h 1066103"/>
                <a:gd name="connsiteX2372" fmla="*/ 609581 w 3273728"/>
                <a:gd name="connsiteY2372" fmla="*/ 717832 h 1066103"/>
                <a:gd name="connsiteX2373" fmla="*/ 605224 w 3273728"/>
                <a:gd name="connsiteY2373" fmla="*/ 728350 h 1066103"/>
                <a:gd name="connsiteX2374" fmla="*/ 596976 w 3273728"/>
                <a:gd name="connsiteY2374" fmla="*/ 731848 h 1066103"/>
                <a:gd name="connsiteX2375" fmla="*/ 591016 w 3273728"/>
                <a:gd name="connsiteY2375" fmla="*/ 746579 h 1066103"/>
                <a:gd name="connsiteX2376" fmla="*/ 587026 w 3273728"/>
                <a:gd name="connsiteY2376" fmla="*/ 748232 h 1066103"/>
                <a:gd name="connsiteX2377" fmla="*/ 582193 w 3273728"/>
                <a:gd name="connsiteY2377" fmla="*/ 759901 h 1066103"/>
                <a:gd name="connsiteX2378" fmla="*/ 577220 w 3273728"/>
                <a:gd name="connsiteY2378" fmla="*/ 761961 h 1066103"/>
                <a:gd name="connsiteX2379" fmla="*/ 572488 w 3273728"/>
                <a:gd name="connsiteY2379" fmla="*/ 773384 h 1066103"/>
                <a:gd name="connsiteX2380" fmla="*/ 566576 w 3273728"/>
                <a:gd name="connsiteY2380" fmla="*/ 775832 h 1066103"/>
                <a:gd name="connsiteX2381" fmla="*/ 561354 w 3273728"/>
                <a:gd name="connsiteY2381" fmla="*/ 788441 h 1066103"/>
                <a:gd name="connsiteX2382" fmla="*/ 556626 w 3273728"/>
                <a:gd name="connsiteY2382" fmla="*/ 790399 h 1066103"/>
                <a:gd name="connsiteX2383" fmla="*/ 551651 w 3273728"/>
                <a:gd name="connsiteY2383" fmla="*/ 802411 h 1066103"/>
                <a:gd name="connsiteX2384" fmla="*/ 546820 w 3273728"/>
                <a:gd name="connsiteY2384" fmla="*/ 804558 h 1066103"/>
                <a:gd name="connsiteX2385" fmla="*/ 540998 w 3273728"/>
                <a:gd name="connsiteY2385" fmla="*/ 819641 h 1066103"/>
                <a:gd name="connsiteX2386" fmla="*/ 538138 w 3273728"/>
                <a:gd name="connsiteY2386" fmla="*/ 820798 h 1066103"/>
                <a:gd name="connsiteX2387" fmla="*/ 533192 w 3273728"/>
                <a:gd name="connsiteY2387" fmla="*/ 832454 h 1066103"/>
                <a:gd name="connsiteX2388" fmla="*/ 528188 w 3273728"/>
                <a:gd name="connsiteY2388" fmla="*/ 834527 h 1066103"/>
                <a:gd name="connsiteX2389" fmla="*/ 522300 w 3273728"/>
                <a:gd name="connsiteY2389" fmla="*/ 848742 h 1066103"/>
                <a:gd name="connsiteX2390" fmla="*/ 522595 w 3273728"/>
                <a:gd name="connsiteY2390" fmla="*/ 849453 h 1066103"/>
                <a:gd name="connsiteX2391" fmla="*/ 518382 w 3273728"/>
                <a:gd name="connsiteY2391" fmla="*/ 851198 h 1066103"/>
                <a:gd name="connsiteX2392" fmla="*/ 513142 w 3273728"/>
                <a:gd name="connsiteY2392" fmla="*/ 863848 h 1066103"/>
                <a:gd name="connsiteX2393" fmla="*/ 510537 w 3273728"/>
                <a:gd name="connsiteY2393" fmla="*/ 864927 h 1066103"/>
                <a:gd name="connsiteX2394" fmla="*/ 504648 w 3273728"/>
                <a:gd name="connsiteY2394" fmla="*/ 879142 h 1066103"/>
                <a:gd name="connsiteX2395" fmla="*/ 504799 w 3273728"/>
                <a:gd name="connsiteY2395" fmla="*/ 879506 h 1066103"/>
                <a:gd name="connsiteX2396" fmla="*/ 499749 w 3273728"/>
                <a:gd name="connsiteY2396" fmla="*/ 881598 h 1066103"/>
                <a:gd name="connsiteX2397" fmla="*/ 493861 w 3273728"/>
                <a:gd name="connsiteY2397" fmla="*/ 895814 h 1066103"/>
                <a:gd name="connsiteX2398" fmla="*/ 494096 w 3273728"/>
                <a:gd name="connsiteY2398" fmla="*/ 896381 h 1066103"/>
                <a:gd name="connsiteX2399" fmla="*/ 491904 w 3273728"/>
                <a:gd name="connsiteY2399" fmla="*/ 897289 h 1066103"/>
                <a:gd name="connsiteX2400" fmla="*/ 486482 w 3273728"/>
                <a:gd name="connsiteY2400" fmla="*/ 910380 h 1066103"/>
                <a:gd name="connsiteX2401" fmla="*/ 482385 w 3273728"/>
                <a:gd name="connsiteY2401" fmla="*/ 911998 h 1066103"/>
                <a:gd name="connsiteX2402" fmla="*/ 476210 w 3273728"/>
                <a:gd name="connsiteY2402" fmla="*/ 926213 h 1066103"/>
                <a:gd name="connsiteX2403" fmla="*/ 476338 w 3273728"/>
                <a:gd name="connsiteY2403" fmla="*/ 926506 h 1066103"/>
                <a:gd name="connsiteX2404" fmla="*/ 473416 w 3273728"/>
                <a:gd name="connsiteY2404" fmla="*/ 927688 h 1066103"/>
                <a:gd name="connsiteX2405" fmla="*/ 467384 w 3273728"/>
                <a:gd name="connsiteY2405" fmla="*/ 941903 h 1066103"/>
                <a:gd name="connsiteX2406" fmla="*/ 467668 w 3273728"/>
                <a:gd name="connsiteY2406" fmla="*/ 942571 h 1066103"/>
                <a:gd name="connsiteX2407" fmla="*/ 465427 w 3273728"/>
                <a:gd name="connsiteY2407" fmla="*/ 943522 h 1066103"/>
                <a:gd name="connsiteX2408" fmla="*/ 459813 w 3273728"/>
                <a:gd name="connsiteY2408" fmla="*/ 957406 h 1066103"/>
                <a:gd name="connsiteX2409" fmla="*/ 457582 w 3273728"/>
                <a:gd name="connsiteY2409" fmla="*/ 958375 h 1066103"/>
                <a:gd name="connsiteX2410" fmla="*/ 451785 w 3273728"/>
                <a:gd name="connsiteY2410" fmla="*/ 973052 h 1066103"/>
                <a:gd name="connsiteX2411" fmla="*/ 449737 w 3273728"/>
                <a:gd name="connsiteY2411" fmla="*/ 973921 h 1066103"/>
                <a:gd name="connsiteX2412" fmla="*/ 443849 w 3273728"/>
                <a:gd name="connsiteY2412" fmla="*/ 988483 h 1066103"/>
                <a:gd name="connsiteX2413" fmla="*/ 444139 w 3273728"/>
                <a:gd name="connsiteY2413" fmla="*/ 989202 h 1066103"/>
                <a:gd name="connsiteX2414" fmla="*/ 441055 w 3273728"/>
                <a:gd name="connsiteY2414" fmla="*/ 990449 h 1066103"/>
                <a:gd name="connsiteX2415" fmla="*/ 435023 w 3273728"/>
                <a:gd name="connsiteY2415" fmla="*/ 1004664 h 1066103"/>
                <a:gd name="connsiteX2416" fmla="*/ 435307 w 3273728"/>
                <a:gd name="connsiteY2416" fmla="*/ 1005332 h 1066103"/>
                <a:gd name="connsiteX2417" fmla="*/ 433067 w 3273728"/>
                <a:gd name="connsiteY2417" fmla="*/ 1006283 h 1066103"/>
                <a:gd name="connsiteX2418" fmla="*/ 427178 w 3273728"/>
                <a:gd name="connsiteY2418" fmla="*/ 1020845 h 1066103"/>
                <a:gd name="connsiteX2419" fmla="*/ 427578 w 3273728"/>
                <a:gd name="connsiteY2419" fmla="*/ 1021833 h 1066103"/>
                <a:gd name="connsiteX2420" fmla="*/ 425221 w 3273728"/>
                <a:gd name="connsiteY2420" fmla="*/ 1022810 h 1066103"/>
                <a:gd name="connsiteX2421" fmla="*/ 419333 w 3273728"/>
                <a:gd name="connsiteY2421" fmla="*/ 1037025 h 1066103"/>
                <a:gd name="connsiteX2422" fmla="*/ 419904 w 3273728"/>
                <a:gd name="connsiteY2422" fmla="*/ 1038403 h 1066103"/>
                <a:gd name="connsiteX2423" fmla="*/ 419338 w 3273728"/>
                <a:gd name="connsiteY2423" fmla="*/ 1038643 h 1066103"/>
                <a:gd name="connsiteX2424" fmla="*/ 413449 w 3273728"/>
                <a:gd name="connsiteY2424" fmla="*/ 1053205 h 1066103"/>
                <a:gd name="connsiteX2425" fmla="*/ 413740 w 3273728"/>
                <a:gd name="connsiteY2425" fmla="*/ 1053923 h 1066103"/>
                <a:gd name="connsiteX2426" fmla="*/ 410655 w 3273728"/>
                <a:gd name="connsiteY2426" fmla="*/ 1055171 h 1066103"/>
                <a:gd name="connsiteX2427" fmla="*/ 406016 w 3273728"/>
                <a:gd name="connsiteY2427" fmla="*/ 1066103 h 1066103"/>
                <a:gd name="connsiteX2428" fmla="*/ 448441 w 3273728"/>
                <a:gd name="connsiteY2428" fmla="*/ 1066103 h 1066103"/>
                <a:gd name="connsiteX2429" fmla="*/ 453656 w 3273728"/>
                <a:gd name="connsiteY2429" fmla="*/ 1053205 h 1066103"/>
                <a:gd name="connsiteX2430" fmla="*/ 452975 w 3273728"/>
                <a:gd name="connsiteY2430" fmla="*/ 1051520 h 1066103"/>
                <a:gd name="connsiteX2431" fmla="*/ 453652 w 3273728"/>
                <a:gd name="connsiteY2431" fmla="*/ 1051240 h 1066103"/>
                <a:gd name="connsiteX2432" fmla="*/ 459540 w 3273728"/>
                <a:gd name="connsiteY2432" fmla="*/ 1037025 h 1066103"/>
                <a:gd name="connsiteX2433" fmla="*/ 459262 w 3273728"/>
                <a:gd name="connsiteY2433" fmla="*/ 1036355 h 1066103"/>
                <a:gd name="connsiteX2434" fmla="*/ 461497 w 3273728"/>
                <a:gd name="connsiteY2434" fmla="*/ 1035406 h 1066103"/>
                <a:gd name="connsiteX2435" fmla="*/ 467385 w 3273728"/>
                <a:gd name="connsiteY2435" fmla="*/ 1020845 h 1066103"/>
                <a:gd name="connsiteX2436" fmla="*/ 467095 w 3273728"/>
                <a:gd name="connsiteY2436" fmla="*/ 1020126 h 1066103"/>
                <a:gd name="connsiteX2437" fmla="*/ 470179 w 3273728"/>
                <a:gd name="connsiteY2437" fmla="*/ 1018879 h 1066103"/>
                <a:gd name="connsiteX2438" fmla="*/ 476211 w 3273728"/>
                <a:gd name="connsiteY2438" fmla="*/ 1004664 h 1066103"/>
                <a:gd name="connsiteX2439" fmla="*/ 475927 w 3273728"/>
                <a:gd name="connsiteY2439" fmla="*/ 1003996 h 1066103"/>
                <a:gd name="connsiteX2440" fmla="*/ 478167 w 3273728"/>
                <a:gd name="connsiteY2440" fmla="*/ 1003045 h 1066103"/>
                <a:gd name="connsiteX2441" fmla="*/ 483781 w 3273728"/>
                <a:gd name="connsiteY2441" fmla="*/ 989162 h 1066103"/>
                <a:gd name="connsiteX2442" fmla="*/ 486012 w 3273728"/>
                <a:gd name="connsiteY2442" fmla="*/ 988193 h 1066103"/>
                <a:gd name="connsiteX2443" fmla="*/ 491809 w 3273728"/>
                <a:gd name="connsiteY2443" fmla="*/ 973515 h 1066103"/>
                <a:gd name="connsiteX2444" fmla="*/ 493857 w 3273728"/>
                <a:gd name="connsiteY2444" fmla="*/ 972646 h 1066103"/>
                <a:gd name="connsiteX2445" fmla="*/ 499746 w 3273728"/>
                <a:gd name="connsiteY2445" fmla="*/ 958084 h 1066103"/>
                <a:gd name="connsiteX2446" fmla="*/ 499455 w 3273728"/>
                <a:gd name="connsiteY2446" fmla="*/ 957366 h 1066103"/>
                <a:gd name="connsiteX2447" fmla="*/ 502540 w 3273728"/>
                <a:gd name="connsiteY2447" fmla="*/ 956118 h 1066103"/>
                <a:gd name="connsiteX2448" fmla="*/ 508572 w 3273728"/>
                <a:gd name="connsiteY2448" fmla="*/ 941903 h 1066103"/>
                <a:gd name="connsiteX2449" fmla="*/ 508557 w 3273728"/>
                <a:gd name="connsiteY2449" fmla="*/ 941868 h 1066103"/>
                <a:gd name="connsiteX2450" fmla="*/ 512203 w 3273728"/>
                <a:gd name="connsiteY2450" fmla="*/ 940428 h 1066103"/>
                <a:gd name="connsiteX2451" fmla="*/ 518211 w 3273728"/>
                <a:gd name="connsiteY2451" fmla="*/ 926598 h 1066103"/>
                <a:gd name="connsiteX2452" fmla="*/ 520334 w 3273728"/>
                <a:gd name="connsiteY2452" fmla="*/ 925719 h 1066103"/>
                <a:gd name="connsiteX2453" fmla="*/ 526223 w 3273728"/>
                <a:gd name="connsiteY2453" fmla="*/ 911504 h 1066103"/>
                <a:gd name="connsiteX2454" fmla="*/ 525988 w 3273728"/>
                <a:gd name="connsiteY2454" fmla="*/ 910937 h 1066103"/>
                <a:gd name="connsiteX2455" fmla="*/ 528179 w 3273728"/>
                <a:gd name="connsiteY2455" fmla="*/ 910029 h 1066103"/>
                <a:gd name="connsiteX2456" fmla="*/ 534068 w 3273728"/>
                <a:gd name="connsiteY2456" fmla="*/ 895814 h 1066103"/>
                <a:gd name="connsiteX2457" fmla="*/ 533917 w 3273728"/>
                <a:gd name="connsiteY2457" fmla="*/ 895449 h 1066103"/>
                <a:gd name="connsiteX2458" fmla="*/ 538967 w 3273728"/>
                <a:gd name="connsiteY2458" fmla="*/ 893357 h 1066103"/>
                <a:gd name="connsiteX2459" fmla="*/ 544206 w 3273728"/>
                <a:gd name="connsiteY2459" fmla="*/ 880708 h 1066103"/>
                <a:gd name="connsiteX2460" fmla="*/ 546812 w 3273728"/>
                <a:gd name="connsiteY2460" fmla="*/ 879629 h 1066103"/>
                <a:gd name="connsiteX2461" fmla="*/ 552700 w 3273728"/>
                <a:gd name="connsiteY2461" fmla="*/ 865413 h 1066103"/>
                <a:gd name="connsiteX2462" fmla="*/ 552405 w 3273728"/>
                <a:gd name="connsiteY2462" fmla="*/ 864702 h 1066103"/>
                <a:gd name="connsiteX2463" fmla="*/ 556618 w 3273728"/>
                <a:gd name="connsiteY2463" fmla="*/ 862957 h 1066103"/>
                <a:gd name="connsiteX2464" fmla="*/ 561308 w 3273728"/>
                <a:gd name="connsiteY2464" fmla="*/ 851636 h 1066103"/>
                <a:gd name="connsiteX2465" fmla="*/ 567262 w 3273728"/>
                <a:gd name="connsiteY2465" fmla="*/ 849228 h 1066103"/>
                <a:gd name="connsiteX2466" fmla="*/ 572810 w 3273728"/>
                <a:gd name="connsiteY2466" fmla="*/ 836154 h 1066103"/>
                <a:gd name="connsiteX2467" fmla="*/ 575250 w 3273728"/>
                <a:gd name="connsiteY2467" fmla="*/ 835069 h 1066103"/>
                <a:gd name="connsiteX2468" fmla="*/ 580845 w 3273728"/>
                <a:gd name="connsiteY2468" fmla="*/ 820573 h 1066103"/>
                <a:gd name="connsiteX2469" fmla="*/ 585057 w 3273728"/>
                <a:gd name="connsiteY2469" fmla="*/ 818829 h 1066103"/>
                <a:gd name="connsiteX2470" fmla="*/ 589788 w 3273728"/>
                <a:gd name="connsiteY2470" fmla="*/ 807405 h 1066103"/>
                <a:gd name="connsiteX2471" fmla="*/ 595700 w 3273728"/>
                <a:gd name="connsiteY2471" fmla="*/ 804956 h 1066103"/>
                <a:gd name="connsiteX2472" fmla="*/ 600922 w 3273728"/>
                <a:gd name="connsiteY2472" fmla="*/ 792350 h 1066103"/>
                <a:gd name="connsiteX2473" fmla="*/ 605650 w 3273728"/>
                <a:gd name="connsiteY2473" fmla="*/ 790391 h 1066103"/>
                <a:gd name="connsiteX2474" fmla="*/ 610484 w 3273728"/>
                <a:gd name="connsiteY2474" fmla="*/ 778722 h 1066103"/>
                <a:gd name="connsiteX2475" fmla="*/ 615457 w 3273728"/>
                <a:gd name="connsiteY2475" fmla="*/ 776662 h 1066103"/>
                <a:gd name="connsiteX2476" fmla="*/ 620724 w 3273728"/>
                <a:gd name="connsiteY2476" fmla="*/ 763945 h 1066103"/>
                <a:gd name="connsiteX2477" fmla="*/ 626100 w 3273728"/>
                <a:gd name="connsiteY2477" fmla="*/ 761665 h 1066103"/>
                <a:gd name="connsiteX2478" fmla="*/ 631189 w 3273728"/>
                <a:gd name="connsiteY2478" fmla="*/ 749088 h 1066103"/>
                <a:gd name="connsiteX2479" fmla="*/ 638011 w 3273728"/>
                <a:gd name="connsiteY2479" fmla="*/ 746262 h 1066103"/>
                <a:gd name="connsiteX2480" fmla="*/ 643335 w 3273728"/>
                <a:gd name="connsiteY2480" fmla="*/ 733409 h 1066103"/>
                <a:gd name="connsiteX2481" fmla="*/ 647817 w 3273728"/>
                <a:gd name="connsiteY2481" fmla="*/ 731553 h 1066103"/>
                <a:gd name="connsiteX2482" fmla="*/ 651606 w 3273728"/>
                <a:gd name="connsiteY2482" fmla="*/ 722405 h 1066103"/>
                <a:gd name="connsiteX2483" fmla="*/ 658461 w 3273728"/>
                <a:gd name="connsiteY2483" fmla="*/ 719498 h 1066103"/>
                <a:gd name="connsiteX2484" fmla="*/ 662693 w 3273728"/>
                <a:gd name="connsiteY2484" fmla="*/ 709038 h 1066103"/>
                <a:gd name="connsiteX2485" fmla="*/ 670372 w 3273728"/>
                <a:gd name="connsiteY2485" fmla="*/ 705625 h 1066103"/>
                <a:gd name="connsiteX2486" fmla="*/ 675066 w 3273728"/>
                <a:gd name="connsiteY2486" fmla="*/ 693464 h 1066103"/>
                <a:gd name="connsiteX2487" fmla="*/ 680179 w 3273728"/>
                <a:gd name="connsiteY2487" fmla="*/ 691346 h 1066103"/>
                <a:gd name="connsiteX2488" fmla="*/ 684504 w 3273728"/>
                <a:gd name="connsiteY2488" fmla="*/ 680903 h 1066103"/>
                <a:gd name="connsiteX2489" fmla="*/ 692783 w 3273728"/>
                <a:gd name="connsiteY2489" fmla="*/ 677474 h 1066103"/>
                <a:gd name="connsiteX2490" fmla="*/ 698006 w 3273728"/>
                <a:gd name="connsiteY2490" fmla="*/ 664866 h 1066103"/>
                <a:gd name="connsiteX2491" fmla="*/ 702733 w 3273728"/>
                <a:gd name="connsiteY2491" fmla="*/ 662908 h 1066103"/>
                <a:gd name="connsiteX2492" fmla="*/ 706240 w 3273728"/>
                <a:gd name="connsiteY2492" fmla="*/ 654443 h 1066103"/>
                <a:gd name="connsiteX2493" fmla="*/ 714501 w 3273728"/>
                <a:gd name="connsiteY2493" fmla="*/ 650854 h 1066103"/>
                <a:gd name="connsiteX2494" fmla="*/ 718884 w 3273728"/>
                <a:gd name="connsiteY2494" fmla="*/ 639755 h 1066103"/>
                <a:gd name="connsiteX2495" fmla="*/ 727105 w 3273728"/>
                <a:gd name="connsiteY2495" fmla="*/ 636430 h 1066103"/>
                <a:gd name="connsiteX2496" fmla="*/ 731764 w 3273728"/>
                <a:gd name="connsiteY2496" fmla="*/ 625453 h 1066103"/>
                <a:gd name="connsiteX2497" fmla="*/ 738730 w 3273728"/>
                <a:gd name="connsiteY2497" fmla="*/ 622701 h 1066103"/>
                <a:gd name="connsiteX2498" fmla="*/ 742793 w 3273728"/>
                <a:gd name="connsiteY2498" fmla="*/ 613348 h 1066103"/>
                <a:gd name="connsiteX2499" fmla="*/ 748823 w 3273728"/>
                <a:gd name="connsiteY2499" fmla="*/ 610790 h 1066103"/>
                <a:gd name="connsiteX2500" fmla="*/ 753333 w 3273728"/>
                <a:gd name="connsiteY2500" fmla="*/ 599636 h 1066103"/>
                <a:gd name="connsiteX2501" fmla="*/ 761571 w 3273728"/>
                <a:gd name="connsiteY2501" fmla="*/ 596224 h 1066103"/>
                <a:gd name="connsiteX2502" fmla="*/ 765018 w 3273728"/>
                <a:gd name="connsiteY2502" fmla="*/ 587903 h 1066103"/>
                <a:gd name="connsiteX2503" fmla="*/ 773339 w 3273728"/>
                <a:gd name="connsiteY2503" fmla="*/ 584456 h 1066103"/>
                <a:gd name="connsiteX2504" fmla="*/ 777146 w 3273728"/>
                <a:gd name="connsiteY2504" fmla="*/ 575266 h 1066103"/>
                <a:gd name="connsiteX2505" fmla="*/ 785944 w 3273728"/>
                <a:gd name="connsiteY2505" fmla="*/ 571708 h 1066103"/>
                <a:gd name="connsiteX2506" fmla="*/ 789252 w 3273728"/>
                <a:gd name="connsiteY2506" fmla="*/ 563911 h 1066103"/>
                <a:gd name="connsiteX2507" fmla="*/ 799530 w 3273728"/>
                <a:gd name="connsiteY2507" fmla="*/ 559654 h 1066103"/>
                <a:gd name="connsiteX2508" fmla="*/ 803787 w 3273728"/>
                <a:gd name="connsiteY2508" fmla="*/ 549376 h 1066103"/>
                <a:gd name="connsiteX2509" fmla="*/ 811584 w 3273728"/>
                <a:gd name="connsiteY2509" fmla="*/ 546068 h 1066103"/>
                <a:gd name="connsiteX2510" fmla="*/ 815213 w 3273728"/>
                <a:gd name="connsiteY2510" fmla="*/ 537092 h 1066103"/>
                <a:gd name="connsiteX2511" fmla="*/ 824189 w 3273728"/>
                <a:gd name="connsiteY2511" fmla="*/ 533463 h 1066103"/>
                <a:gd name="connsiteX2512" fmla="*/ 827707 w 3273728"/>
                <a:gd name="connsiteY2512" fmla="*/ 525172 h 1066103"/>
                <a:gd name="connsiteX2513" fmla="*/ 836100 w 3273728"/>
                <a:gd name="connsiteY2513" fmla="*/ 521695 h 1066103"/>
                <a:gd name="connsiteX2514" fmla="*/ 839203 w 3273728"/>
                <a:gd name="connsiteY2514" fmla="*/ 514203 h 1066103"/>
                <a:gd name="connsiteX2515" fmla="*/ 850061 w 3273728"/>
                <a:gd name="connsiteY2515" fmla="*/ 509910 h 1066103"/>
                <a:gd name="connsiteX2516" fmla="*/ 848540 w 3273728"/>
                <a:gd name="connsiteY2516" fmla="*/ 513334 h 1066103"/>
                <a:gd name="connsiteX2517" fmla="*/ 840031 w 3273728"/>
                <a:gd name="connsiteY2517" fmla="*/ 516944 h 1066103"/>
                <a:gd name="connsiteX2518" fmla="*/ 836348 w 3273728"/>
                <a:gd name="connsiteY2518" fmla="*/ 526053 h 1066103"/>
                <a:gd name="connsiteX2519" fmla="*/ 827426 w 3273728"/>
                <a:gd name="connsiteY2519" fmla="*/ 529836 h 1066103"/>
                <a:gd name="connsiteX2520" fmla="*/ 823291 w 3273728"/>
                <a:gd name="connsiteY2520" fmla="*/ 540057 h 1066103"/>
                <a:gd name="connsiteX2521" fmla="*/ 815515 w 3273728"/>
                <a:gd name="connsiteY2521" fmla="*/ 543278 h 1066103"/>
                <a:gd name="connsiteX2522" fmla="*/ 811578 w 3273728"/>
                <a:gd name="connsiteY2522" fmla="*/ 552782 h 1066103"/>
                <a:gd name="connsiteX2523" fmla="*/ 803747 w 3273728"/>
                <a:gd name="connsiteY2523" fmla="*/ 556026 h 1066103"/>
                <a:gd name="connsiteX2524" fmla="*/ 800428 w 3273728"/>
                <a:gd name="connsiteY2524" fmla="*/ 564039 h 1066103"/>
                <a:gd name="connsiteX2525" fmla="*/ 791143 w 3273728"/>
                <a:gd name="connsiteY2525" fmla="*/ 567794 h 1066103"/>
                <a:gd name="connsiteX2526" fmla="*/ 786579 w 3273728"/>
                <a:gd name="connsiteY2526" fmla="*/ 578548 h 1066103"/>
                <a:gd name="connsiteX2527" fmla="*/ 779232 w 3273728"/>
                <a:gd name="connsiteY2527" fmla="*/ 581666 h 1066103"/>
                <a:gd name="connsiteX2528" fmla="*/ 775476 w 3273728"/>
                <a:gd name="connsiteY2528" fmla="*/ 590952 h 1066103"/>
                <a:gd name="connsiteX2529" fmla="*/ 767464 w 3273728"/>
                <a:gd name="connsiteY2529" fmla="*/ 594271 h 1066103"/>
                <a:gd name="connsiteX2530" fmla="*/ 763240 w 3273728"/>
                <a:gd name="connsiteY2530" fmla="*/ 604469 h 1066103"/>
                <a:gd name="connsiteX2531" fmla="*/ 754715 w 3273728"/>
                <a:gd name="connsiteY2531" fmla="*/ 608000 h 1066103"/>
                <a:gd name="connsiteX2532" fmla="*/ 750282 w 3273728"/>
                <a:gd name="connsiteY2532" fmla="*/ 618702 h 1066103"/>
                <a:gd name="connsiteX2533" fmla="*/ 744909 w 3273728"/>
                <a:gd name="connsiteY2533" fmla="*/ 621036 h 1066103"/>
                <a:gd name="connsiteX2534" fmla="*/ 740863 w 3273728"/>
                <a:gd name="connsiteY2534" fmla="*/ 631279 h 1066103"/>
                <a:gd name="connsiteX2535" fmla="*/ 733141 w 3273728"/>
                <a:gd name="connsiteY2535" fmla="*/ 634478 h 1066103"/>
                <a:gd name="connsiteX2536" fmla="*/ 728888 w 3273728"/>
                <a:gd name="connsiteY2536" fmla="*/ 644746 h 1066103"/>
                <a:gd name="connsiteX2537" fmla="*/ 720393 w 3273728"/>
                <a:gd name="connsiteY2537" fmla="*/ 648350 h 1066103"/>
                <a:gd name="connsiteX2538" fmla="*/ 715291 w 3273728"/>
                <a:gd name="connsiteY2538" fmla="*/ 660967 h 1066103"/>
                <a:gd name="connsiteX2539" fmla="*/ 710587 w 3273728"/>
                <a:gd name="connsiteY2539" fmla="*/ 662916 h 1066103"/>
                <a:gd name="connsiteX2540" fmla="*/ 707189 w 3273728"/>
                <a:gd name="connsiteY2540" fmla="*/ 671119 h 1066103"/>
                <a:gd name="connsiteX2541" fmla="*/ 697982 w 3273728"/>
                <a:gd name="connsiteY2541" fmla="*/ 675114 h 1066103"/>
                <a:gd name="connsiteX2542" fmla="*/ 693092 w 3273728"/>
                <a:gd name="connsiteY2542" fmla="*/ 687482 h 1066103"/>
                <a:gd name="connsiteX2543" fmla="*/ 688032 w 3273728"/>
                <a:gd name="connsiteY2543" fmla="*/ 689681 h 1066103"/>
                <a:gd name="connsiteX2544" fmla="*/ 683863 w 3273728"/>
                <a:gd name="connsiteY2544" fmla="*/ 700234 h 1066103"/>
                <a:gd name="connsiteX2545" fmla="*/ 676551 w 3273728"/>
                <a:gd name="connsiteY2545" fmla="*/ 703122 h 1066103"/>
                <a:gd name="connsiteX2546" fmla="*/ 671129 w 3273728"/>
                <a:gd name="connsiteY2546" fmla="*/ 715604 h 1066103"/>
                <a:gd name="connsiteX2547" fmla="*/ 665621 w 3273728"/>
                <a:gd name="connsiteY2547" fmla="*/ 717832 h 1066103"/>
                <a:gd name="connsiteX2548" fmla="*/ 660578 w 3273728"/>
                <a:gd name="connsiteY2548" fmla="*/ 729716 h 1066103"/>
                <a:gd name="connsiteX2549" fmla="*/ 655671 w 3273728"/>
                <a:gd name="connsiteY2549" fmla="*/ 731848 h 1066103"/>
                <a:gd name="connsiteX2550" fmla="*/ 649853 w 3273728"/>
                <a:gd name="connsiteY2550" fmla="*/ 746579 h 1066103"/>
                <a:gd name="connsiteX2551" fmla="*/ 645865 w 3273728"/>
                <a:gd name="connsiteY2551" fmla="*/ 748232 h 1066103"/>
                <a:gd name="connsiteX2552" fmla="*/ 641175 w 3273728"/>
                <a:gd name="connsiteY2552" fmla="*/ 759553 h 1066103"/>
                <a:gd name="connsiteX2553" fmla="*/ 635221 w 3273728"/>
                <a:gd name="connsiteY2553" fmla="*/ 761961 h 1066103"/>
                <a:gd name="connsiteX2554" fmla="*/ 630227 w 3273728"/>
                <a:gd name="connsiteY2554" fmla="*/ 773730 h 1066103"/>
                <a:gd name="connsiteX2555" fmla="*/ 625271 w 3273728"/>
                <a:gd name="connsiteY2555" fmla="*/ 775832 h 1066103"/>
                <a:gd name="connsiteX2556" fmla="*/ 620169 w 3273728"/>
                <a:gd name="connsiteY2556" fmla="*/ 788450 h 1066103"/>
                <a:gd name="connsiteX2557" fmla="*/ 615465 w 3273728"/>
                <a:gd name="connsiteY2557" fmla="*/ 790399 h 1066103"/>
                <a:gd name="connsiteX2558" fmla="*/ 610489 w 3273728"/>
                <a:gd name="connsiteY2558" fmla="*/ 802411 h 1066103"/>
                <a:gd name="connsiteX2559" fmla="*/ 605658 w 3273728"/>
                <a:gd name="connsiteY2559" fmla="*/ 804558 h 1066103"/>
                <a:gd name="connsiteX2560" fmla="*/ 600250 w 3273728"/>
                <a:gd name="connsiteY2560" fmla="*/ 818570 h 1066103"/>
                <a:gd name="connsiteX2561" fmla="*/ 594872 w 3273728"/>
                <a:gd name="connsiteY2561" fmla="*/ 820798 h 1066103"/>
                <a:gd name="connsiteX2562" fmla="*/ 589632 w 3273728"/>
                <a:gd name="connsiteY2562" fmla="*/ 833447 h 1066103"/>
                <a:gd name="connsiteX2563" fmla="*/ 587026 w 3273728"/>
                <a:gd name="connsiteY2563" fmla="*/ 834527 h 1066103"/>
                <a:gd name="connsiteX2564" fmla="*/ 581138 w 3273728"/>
                <a:gd name="connsiteY2564" fmla="*/ 848742 h 1066103"/>
                <a:gd name="connsiteX2565" fmla="*/ 581433 w 3273728"/>
                <a:gd name="connsiteY2565" fmla="*/ 849453 h 1066103"/>
                <a:gd name="connsiteX2566" fmla="*/ 577220 w 3273728"/>
                <a:gd name="connsiteY2566" fmla="*/ 851198 h 1066103"/>
                <a:gd name="connsiteX2567" fmla="*/ 572530 w 3273728"/>
                <a:gd name="connsiteY2567" fmla="*/ 862519 h 1066103"/>
                <a:gd name="connsiteX2568" fmla="*/ 566576 w 3273728"/>
                <a:gd name="connsiteY2568" fmla="*/ 864927 h 1066103"/>
                <a:gd name="connsiteX2569" fmla="*/ 560545 w 3273728"/>
                <a:gd name="connsiteY2569" fmla="*/ 879142 h 1066103"/>
                <a:gd name="connsiteX2570" fmla="*/ 561138 w 3273728"/>
                <a:gd name="connsiteY2570" fmla="*/ 880542 h 1066103"/>
                <a:gd name="connsiteX2571" fmla="*/ 558588 w 3273728"/>
                <a:gd name="connsiteY2571" fmla="*/ 881598 h 1066103"/>
                <a:gd name="connsiteX2572" fmla="*/ 552699 w 3273728"/>
                <a:gd name="connsiteY2572" fmla="*/ 895814 h 1066103"/>
                <a:gd name="connsiteX2573" fmla="*/ 552714 w 3273728"/>
                <a:gd name="connsiteY2573" fmla="*/ 895849 h 1066103"/>
                <a:gd name="connsiteX2574" fmla="*/ 549068 w 3273728"/>
                <a:gd name="connsiteY2574" fmla="*/ 897289 h 1066103"/>
                <a:gd name="connsiteX2575" fmla="*/ 543228 w 3273728"/>
                <a:gd name="connsiteY2575" fmla="*/ 910733 h 1066103"/>
                <a:gd name="connsiteX2576" fmla="*/ 540099 w 3273728"/>
                <a:gd name="connsiteY2576" fmla="*/ 911998 h 1066103"/>
                <a:gd name="connsiteX2577" fmla="*/ 534068 w 3273728"/>
                <a:gd name="connsiteY2577" fmla="*/ 926213 h 1066103"/>
                <a:gd name="connsiteX2578" fmla="*/ 534307 w 3273728"/>
                <a:gd name="connsiteY2578" fmla="*/ 926778 h 1066103"/>
                <a:gd name="connsiteX2579" fmla="*/ 532111 w 3273728"/>
                <a:gd name="connsiteY2579" fmla="*/ 927688 h 1066103"/>
                <a:gd name="connsiteX2580" fmla="*/ 526223 w 3273728"/>
                <a:gd name="connsiteY2580" fmla="*/ 941903 h 1066103"/>
                <a:gd name="connsiteX2581" fmla="*/ 526501 w 3273728"/>
                <a:gd name="connsiteY2581" fmla="*/ 942573 h 1066103"/>
                <a:gd name="connsiteX2582" fmla="*/ 524266 w 3273728"/>
                <a:gd name="connsiteY2582" fmla="*/ 943522 h 1066103"/>
                <a:gd name="connsiteX2583" fmla="*/ 518652 w 3273728"/>
                <a:gd name="connsiteY2583" fmla="*/ 957406 h 1066103"/>
                <a:gd name="connsiteX2584" fmla="*/ 516420 w 3273728"/>
                <a:gd name="connsiteY2584" fmla="*/ 958375 h 1066103"/>
                <a:gd name="connsiteX2585" fmla="*/ 510778 w 3273728"/>
                <a:gd name="connsiteY2585" fmla="*/ 972662 h 1066103"/>
                <a:gd name="connsiteX2586" fmla="*/ 507738 w 3273728"/>
                <a:gd name="connsiteY2586" fmla="*/ 973921 h 1066103"/>
                <a:gd name="connsiteX2587" fmla="*/ 501707 w 3273728"/>
                <a:gd name="connsiteY2587" fmla="*/ 988483 h 1066103"/>
                <a:gd name="connsiteX2588" fmla="*/ 502115 w 3273728"/>
                <a:gd name="connsiteY2588" fmla="*/ 989469 h 1066103"/>
                <a:gd name="connsiteX2589" fmla="*/ 499750 w 3273728"/>
                <a:gd name="connsiteY2589" fmla="*/ 990449 h 1066103"/>
                <a:gd name="connsiteX2590" fmla="*/ 493862 w 3273728"/>
                <a:gd name="connsiteY2590" fmla="*/ 1004664 h 1066103"/>
                <a:gd name="connsiteX2591" fmla="*/ 494139 w 3273728"/>
                <a:gd name="connsiteY2591" fmla="*/ 1005334 h 1066103"/>
                <a:gd name="connsiteX2592" fmla="*/ 491905 w 3273728"/>
                <a:gd name="connsiteY2592" fmla="*/ 1006283 h 1066103"/>
                <a:gd name="connsiteX2593" fmla="*/ 486017 w 3273728"/>
                <a:gd name="connsiteY2593" fmla="*/ 1020845 h 1066103"/>
                <a:gd name="connsiteX2594" fmla="*/ 486416 w 3273728"/>
                <a:gd name="connsiteY2594" fmla="*/ 1021833 h 1066103"/>
                <a:gd name="connsiteX2595" fmla="*/ 484060 w 3273728"/>
                <a:gd name="connsiteY2595" fmla="*/ 1022810 h 1066103"/>
                <a:gd name="connsiteX2596" fmla="*/ 478172 w 3273728"/>
                <a:gd name="connsiteY2596" fmla="*/ 1037025 h 1066103"/>
                <a:gd name="connsiteX2597" fmla="*/ 478335 w 3273728"/>
                <a:gd name="connsiteY2597" fmla="*/ 1037418 h 1066103"/>
                <a:gd name="connsiteX2598" fmla="*/ 475377 w 3273728"/>
                <a:gd name="connsiteY2598" fmla="*/ 1038643 h 1066103"/>
                <a:gd name="connsiteX2599" fmla="*/ 469346 w 3273728"/>
                <a:gd name="connsiteY2599" fmla="*/ 1053205 h 1066103"/>
                <a:gd name="connsiteX2600" fmla="*/ 470064 w 3273728"/>
                <a:gd name="connsiteY2600" fmla="*/ 1054940 h 1066103"/>
                <a:gd name="connsiteX2601" fmla="*/ 469493 w 3273728"/>
                <a:gd name="connsiteY2601" fmla="*/ 1055171 h 1066103"/>
                <a:gd name="connsiteX2602" fmla="*/ 464855 w 3273728"/>
                <a:gd name="connsiteY2602" fmla="*/ 1066103 h 1066103"/>
                <a:gd name="connsiteX2603" fmla="*/ 505190 w 3273728"/>
                <a:gd name="connsiteY2603" fmla="*/ 1066103 h 1066103"/>
                <a:gd name="connsiteX2604" fmla="*/ 510533 w 3273728"/>
                <a:gd name="connsiteY2604" fmla="*/ 1053205 h 1066103"/>
                <a:gd name="connsiteX2605" fmla="*/ 510125 w 3273728"/>
                <a:gd name="connsiteY2605" fmla="*/ 1052220 h 1066103"/>
                <a:gd name="connsiteX2606" fmla="*/ 512490 w 3273728"/>
                <a:gd name="connsiteY2606" fmla="*/ 1051240 h 1066103"/>
                <a:gd name="connsiteX2607" fmla="*/ 518378 w 3273728"/>
                <a:gd name="connsiteY2607" fmla="*/ 1037025 h 1066103"/>
                <a:gd name="connsiteX2608" fmla="*/ 518101 w 3273728"/>
                <a:gd name="connsiteY2608" fmla="*/ 1036355 h 1066103"/>
                <a:gd name="connsiteX2609" fmla="*/ 520335 w 3273728"/>
                <a:gd name="connsiteY2609" fmla="*/ 1035406 h 1066103"/>
                <a:gd name="connsiteX2610" fmla="*/ 526223 w 3273728"/>
                <a:gd name="connsiteY2610" fmla="*/ 1020845 h 1066103"/>
                <a:gd name="connsiteX2611" fmla="*/ 525823 w 3273728"/>
                <a:gd name="connsiteY2611" fmla="*/ 1019855 h 1066103"/>
                <a:gd name="connsiteX2612" fmla="*/ 528180 w 3273728"/>
                <a:gd name="connsiteY2612" fmla="*/ 1018879 h 1066103"/>
                <a:gd name="connsiteX2613" fmla="*/ 534068 w 3273728"/>
                <a:gd name="connsiteY2613" fmla="*/ 1004664 h 1066103"/>
                <a:gd name="connsiteX2614" fmla="*/ 533905 w 3273728"/>
                <a:gd name="connsiteY2614" fmla="*/ 1004270 h 1066103"/>
                <a:gd name="connsiteX2615" fmla="*/ 536862 w 3273728"/>
                <a:gd name="connsiteY2615" fmla="*/ 1003045 h 1066103"/>
                <a:gd name="connsiteX2616" fmla="*/ 542611 w 3273728"/>
                <a:gd name="connsiteY2616" fmla="*/ 989165 h 1066103"/>
                <a:gd name="connsiteX2617" fmla="*/ 544851 w 3273728"/>
                <a:gd name="connsiteY2617" fmla="*/ 988193 h 1066103"/>
                <a:gd name="connsiteX2618" fmla="*/ 550647 w 3273728"/>
                <a:gd name="connsiteY2618" fmla="*/ 973515 h 1066103"/>
                <a:gd name="connsiteX2619" fmla="*/ 552696 w 3273728"/>
                <a:gd name="connsiteY2619" fmla="*/ 972646 h 1066103"/>
                <a:gd name="connsiteX2620" fmla="*/ 558584 w 3273728"/>
                <a:gd name="connsiteY2620" fmla="*/ 958084 h 1066103"/>
                <a:gd name="connsiteX2621" fmla="*/ 558184 w 3273728"/>
                <a:gd name="connsiteY2621" fmla="*/ 957094 h 1066103"/>
                <a:gd name="connsiteX2622" fmla="*/ 560541 w 3273728"/>
                <a:gd name="connsiteY2622" fmla="*/ 956118 h 1066103"/>
                <a:gd name="connsiteX2623" fmla="*/ 566429 w 3273728"/>
                <a:gd name="connsiteY2623" fmla="*/ 941903 h 1066103"/>
                <a:gd name="connsiteX2624" fmla="*/ 566307 w 3273728"/>
                <a:gd name="connsiteY2624" fmla="*/ 941607 h 1066103"/>
                <a:gd name="connsiteX2625" fmla="*/ 569223 w 3273728"/>
                <a:gd name="connsiteY2625" fmla="*/ 940428 h 1066103"/>
                <a:gd name="connsiteX2626" fmla="*/ 574776 w 3273728"/>
                <a:gd name="connsiteY2626" fmla="*/ 927342 h 1066103"/>
                <a:gd name="connsiteX2627" fmla="*/ 578886 w 3273728"/>
                <a:gd name="connsiteY2627" fmla="*/ 925719 h 1066103"/>
                <a:gd name="connsiteX2628" fmla="*/ 585061 w 3273728"/>
                <a:gd name="connsiteY2628" fmla="*/ 911504 h 1066103"/>
                <a:gd name="connsiteX2629" fmla="*/ 584817 w 3273728"/>
                <a:gd name="connsiteY2629" fmla="*/ 910940 h 1066103"/>
                <a:gd name="connsiteX2630" fmla="*/ 587018 w 3273728"/>
                <a:gd name="connsiteY2630" fmla="*/ 910029 h 1066103"/>
                <a:gd name="connsiteX2631" fmla="*/ 592906 w 3273728"/>
                <a:gd name="connsiteY2631" fmla="*/ 895814 h 1066103"/>
                <a:gd name="connsiteX2632" fmla="*/ 592435 w 3273728"/>
                <a:gd name="connsiteY2632" fmla="*/ 894678 h 1066103"/>
                <a:gd name="connsiteX2633" fmla="*/ 595700 w 3273728"/>
                <a:gd name="connsiteY2633" fmla="*/ 893357 h 1066103"/>
                <a:gd name="connsiteX2634" fmla="*/ 600646 w 3273728"/>
                <a:gd name="connsiteY2634" fmla="*/ 881701 h 1066103"/>
                <a:gd name="connsiteX2635" fmla="*/ 605650 w 3273728"/>
                <a:gd name="connsiteY2635" fmla="*/ 879629 h 1066103"/>
                <a:gd name="connsiteX2636" fmla="*/ 611538 w 3273728"/>
                <a:gd name="connsiteY2636" fmla="*/ 865413 h 1066103"/>
                <a:gd name="connsiteX2637" fmla="*/ 611244 w 3273728"/>
                <a:gd name="connsiteY2637" fmla="*/ 864702 h 1066103"/>
                <a:gd name="connsiteX2638" fmla="*/ 615457 w 3273728"/>
                <a:gd name="connsiteY2638" fmla="*/ 862957 h 1066103"/>
                <a:gd name="connsiteX2639" fmla="*/ 620696 w 3273728"/>
                <a:gd name="connsiteY2639" fmla="*/ 850308 h 1066103"/>
                <a:gd name="connsiteX2640" fmla="*/ 623302 w 3273728"/>
                <a:gd name="connsiteY2640" fmla="*/ 849228 h 1066103"/>
                <a:gd name="connsiteX2641" fmla="*/ 628056 w 3273728"/>
                <a:gd name="connsiteY2641" fmla="*/ 837751 h 1066103"/>
                <a:gd name="connsiteX2642" fmla="*/ 634088 w 3273728"/>
                <a:gd name="connsiteY2642" fmla="*/ 835069 h 1066103"/>
                <a:gd name="connsiteX2643" fmla="*/ 639683 w 3273728"/>
                <a:gd name="connsiteY2643" fmla="*/ 820573 h 1066103"/>
                <a:gd name="connsiteX2644" fmla="*/ 643895 w 3273728"/>
                <a:gd name="connsiteY2644" fmla="*/ 818829 h 1066103"/>
                <a:gd name="connsiteX2645" fmla="*/ 648775 w 3273728"/>
                <a:gd name="connsiteY2645" fmla="*/ 807047 h 1066103"/>
                <a:gd name="connsiteX2646" fmla="*/ 653701 w 3273728"/>
                <a:gd name="connsiteY2646" fmla="*/ 804956 h 1066103"/>
                <a:gd name="connsiteX2647" fmla="*/ 658662 w 3273728"/>
                <a:gd name="connsiteY2647" fmla="*/ 792689 h 1066103"/>
                <a:gd name="connsiteX2648" fmla="*/ 664345 w 3273728"/>
                <a:gd name="connsiteY2648" fmla="*/ 790391 h 1066103"/>
                <a:gd name="connsiteX2649" fmla="*/ 669291 w 3273728"/>
                <a:gd name="connsiteY2649" fmla="*/ 778735 h 1066103"/>
                <a:gd name="connsiteX2650" fmla="*/ 674295 w 3273728"/>
                <a:gd name="connsiteY2650" fmla="*/ 776662 h 1066103"/>
                <a:gd name="connsiteX2651" fmla="*/ 679718 w 3273728"/>
                <a:gd name="connsiteY2651" fmla="*/ 763570 h 1066103"/>
                <a:gd name="connsiteX2652" fmla="*/ 684101 w 3273728"/>
                <a:gd name="connsiteY2652" fmla="*/ 761665 h 1066103"/>
                <a:gd name="connsiteX2653" fmla="*/ 689318 w 3273728"/>
                <a:gd name="connsiteY2653" fmla="*/ 748456 h 1066103"/>
                <a:gd name="connsiteX2654" fmla="*/ 694745 w 3273728"/>
                <a:gd name="connsiteY2654" fmla="*/ 746262 h 1066103"/>
                <a:gd name="connsiteX2655" fmla="*/ 699903 w 3273728"/>
                <a:gd name="connsiteY2655" fmla="*/ 734106 h 1066103"/>
                <a:gd name="connsiteX2656" fmla="*/ 706369 w 3273728"/>
                <a:gd name="connsiteY2656" fmla="*/ 731553 h 1066103"/>
                <a:gd name="connsiteX2657" fmla="*/ 710476 w 3273728"/>
                <a:gd name="connsiteY2657" fmla="*/ 722099 h 1066103"/>
                <a:gd name="connsiteX2658" fmla="*/ 716462 w 3273728"/>
                <a:gd name="connsiteY2658" fmla="*/ 719498 h 1066103"/>
                <a:gd name="connsiteX2659" fmla="*/ 720873 w 3273728"/>
                <a:gd name="connsiteY2659" fmla="*/ 708329 h 1066103"/>
                <a:gd name="connsiteX2660" fmla="*/ 727105 w 3273728"/>
                <a:gd name="connsiteY2660" fmla="*/ 705625 h 1066103"/>
                <a:gd name="connsiteX2661" fmla="*/ 731524 w 3273728"/>
                <a:gd name="connsiteY2661" fmla="*/ 694449 h 1066103"/>
                <a:gd name="connsiteX2662" fmla="*/ 739017 w 3273728"/>
                <a:gd name="connsiteY2662" fmla="*/ 691346 h 1066103"/>
                <a:gd name="connsiteX2663" fmla="*/ 743897 w 3273728"/>
                <a:gd name="connsiteY2663" fmla="*/ 679564 h 1066103"/>
                <a:gd name="connsiteX2664" fmla="*/ 748823 w 3273728"/>
                <a:gd name="connsiteY2664" fmla="*/ 677474 h 1066103"/>
                <a:gd name="connsiteX2665" fmla="*/ 753333 w 3273728"/>
                <a:gd name="connsiteY2665" fmla="*/ 666320 h 1066103"/>
                <a:gd name="connsiteX2666" fmla="*/ 761571 w 3273728"/>
                <a:gd name="connsiteY2666" fmla="*/ 662908 h 1066103"/>
                <a:gd name="connsiteX2667" fmla="*/ 765078 w 3273728"/>
                <a:gd name="connsiteY2667" fmla="*/ 654443 h 1066103"/>
                <a:gd name="connsiteX2668" fmla="*/ 773339 w 3273728"/>
                <a:gd name="connsiteY2668" fmla="*/ 650854 h 1066103"/>
                <a:gd name="connsiteX2669" fmla="*/ 778231 w 3273728"/>
                <a:gd name="connsiteY2669" fmla="*/ 638466 h 1066103"/>
                <a:gd name="connsiteX2670" fmla="*/ 783145 w 3273728"/>
                <a:gd name="connsiteY2670" fmla="*/ 636430 h 1066103"/>
                <a:gd name="connsiteX2671" fmla="*/ 787369 w 3273728"/>
                <a:gd name="connsiteY2671" fmla="*/ 626232 h 1066103"/>
                <a:gd name="connsiteX2672" fmla="*/ 795894 w 3273728"/>
                <a:gd name="connsiteY2672" fmla="*/ 622701 h 1066103"/>
                <a:gd name="connsiteX2673" fmla="*/ 799371 w 3273728"/>
                <a:gd name="connsiteY2673" fmla="*/ 614308 h 1066103"/>
                <a:gd name="connsiteX2674" fmla="*/ 807662 w 3273728"/>
                <a:gd name="connsiteY2674" fmla="*/ 610790 h 1066103"/>
                <a:gd name="connsiteX2675" fmla="*/ 812239 w 3273728"/>
                <a:gd name="connsiteY2675" fmla="*/ 599470 h 1066103"/>
                <a:gd name="connsiteX2676" fmla="*/ 820266 w 3273728"/>
                <a:gd name="connsiteY2676" fmla="*/ 596224 h 1066103"/>
                <a:gd name="connsiteX2677" fmla="*/ 823785 w 3273728"/>
                <a:gd name="connsiteY2677" fmla="*/ 587933 h 1066103"/>
                <a:gd name="connsiteX2678" fmla="*/ 832177 w 3273728"/>
                <a:gd name="connsiteY2678" fmla="*/ 584456 h 1066103"/>
                <a:gd name="connsiteX2679" fmla="*/ 836114 w 3273728"/>
                <a:gd name="connsiteY2679" fmla="*/ 574952 h 1066103"/>
                <a:gd name="connsiteX2680" fmla="*/ 843945 w 3273728"/>
                <a:gd name="connsiteY2680" fmla="*/ 571708 h 1066103"/>
                <a:gd name="connsiteX2681" fmla="*/ 847316 w 3273728"/>
                <a:gd name="connsiteY2681" fmla="*/ 563570 h 1066103"/>
                <a:gd name="connsiteX2682" fmla="*/ 856550 w 3273728"/>
                <a:gd name="connsiteY2682" fmla="*/ 559654 h 1066103"/>
                <a:gd name="connsiteX2683" fmla="*/ 860717 w 3273728"/>
                <a:gd name="connsiteY2683" fmla="*/ 549354 h 1066103"/>
                <a:gd name="connsiteX2684" fmla="*/ 868461 w 3273728"/>
                <a:gd name="connsiteY2684" fmla="*/ 546068 h 1066103"/>
                <a:gd name="connsiteX2685" fmla="*/ 871860 w 3273728"/>
                <a:gd name="connsiteY2685" fmla="*/ 537662 h 1066103"/>
                <a:gd name="connsiteX2686" fmla="*/ 882740 w 3273728"/>
                <a:gd name="connsiteY2686" fmla="*/ 533463 h 1066103"/>
                <a:gd name="connsiteX2687" fmla="*/ 886398 w 3273728"/>
                <a:gd name="connsiteY2687" fmla="*/ 525232 h 1066103"/>
                <a:gd name="connsiteX2688" fmla="*/ 894938 w 3273728"/>
                <a:gd name="connsiteY2688" fmla="*/ 521695 h 1066103"/>
                <a:gd name="connsiteX2689" fmla="*/ 898415 w 3273728"/>
                <a:gd name="connsiteY2689" fmla="*/ 513303 h 1066103"/>
                <a:gd name="connsiteX2690" fmla="*/ 906706 w 3273728"/>
                <a:gd name="connsiteY2690" fmla="*/ 509784 h 1066103"/>
                <a:gd name="connsiteX2691" fmla="*/ 909869 w 3273728"/>
                <a:gd name="connsiteY2691" fmla="*/ 501963 h 1066103"/>
                <a:gd name="connsiteX2692" fmla="*/ 921023 w 3273728"/>
                <a:gd name="connsiteY2692" fmla="*/ 497343 h 1066103"/>
                <a:gd name="connsiteX2693" fmla="*/ 919177 w 3273728"/>
                <a:gd name="connsiteY2693" fmla="*/ 501495 h 1066103"/>
                <a:gd name="connsiteX2694" fmla="*/ 910637 w 3273728"/>
                <a:gd name="connsiteY2694" fmla="*/ 505033 h 1066103"/>
                <a:gd name="connsiteX2695" fmla="*/ 907161 w 3273728"/>
                <a:gd name="connsiteY2695" fmla="*/ 513426 h 1066103"/>
                <a:gd name="connsiteX2696" fmla="*/ 898869 w 3273728"/>
                <a:gd name="connsiteY2696" fmla="*/ 516944 h 1066103"/>
                <a:gd name="connsiteX2697" fmla="*/ 895186 w 3273728"/>
                <a:gd name="connsiteY2697" fmla="*/ 526053 h 1066103"/>
                <a:gd name="connsiteX2698" fmla="*/ 886264 w 3273728"/>
                <a:gd name="connsiteY2698" fmla="*/ 529836 h 1066103"/>
                <a:gd name="connsiteX2699" fmla="*/ 882130 w 3273728"/>
                <a:gd name="connsiteY2699" fmla="*/ 540057 h 1066103"/>
                <a:gd name="connsiteX2700" fmla="*/ 874353 w 3273728"/>
                <a:gd name="connsiteY2700" fmla="*/ 543278 h 1066103"/>
                <a:gd name="connsiteX2701" fmla="*/ 870416 w 3273728"/>
                <a:gd name="connsiteY2701" fmla="*/ 552782 h 1066103"/>
                <a:gd name="connsiteX2702" fmla="*/ 862585 w 3273728"/>
                <a:gd name="connsiteY2702" fmla="*/ 556026 h 1066103"/>
                <a:gd name="connsiteX2703" fmla="*/ 859342 w 3273728"/>
                <a:gd name="connsiteY2703" fmla="*/ 563857 h 1066103"/>
                <a:gd name="connsiteX2704" fmla="*/ 849837 w 3273728"/>
                <a:gd name="connsiteY2704" fmla="*/ 567794 h 1066103"/>
                <a:gd name="connsiteX2705" fmla="*/ 845375 w 3273728"/>
                <a:gd name="connsiteY2705" fmla="*/ 578566 h 1066103"/>
                <a:gd name="connsiteX2706" fmla="*/ 838070 w 3273728"/>
                <a:gd name="connsiteY2706" fmla="*/ 581666 h 1066103"/>
                <a:gd name="connsiteX2707" fmla="*/ 834441 w 3273728"/>
                <a:gd name="connsiteY2707" fmla="*/ 590642 h 1066103"/>
                <a:gd name="connsiteX2708" fmla="*/ 825465 w 3273728"/>
                <a:gd name="connsiteY2708" fmla="*/ 594271 h 1066103"/>
                <a:gd name="connsiteX2709" fmla="*/ 820937 w 3273728"/>
                <a:gd name="connsiteY2709" fmla="*/ 604942 h 1066103"/>
                <a:gd name="connsiteX2710" fmla="*/ 813554 w 3273728"/>
                <a:gd name="connsiteY2710" fmla="*/ 608000 h 1066103"/>
                <a:gd name="connsiteX2711" fmla="*/ 809551 w 3273728"/>
                <a:gd name="connsiteY2711" fmla="*/ 617663 h 1066103"/>
                <a:gd name="connsiteX2712" fmla="*/ 801786 w 3273728"/>
                <a:gd name="connsiteY2712" fmla="*/ 621036 h 1066103"/>
                <a:gd name="connsiteX2713" fmla="*/ 797491 w 3273728"/>
                <a:gd name="connsiteY2713" fmla="*/ 631910 h 1066103"/>
                <a:gd name="connsiteX2714" fmla="*/ 791143 w 3273728"/>
                <a:gd name="connsiteY2714" fmla="*/ 634478 h 1066103"/>
                <a:gd name="connsiteX2715" fmla="*/ 786579 w 3273728"/>
                <a:gd name="connsiteY2715" fmla="*/ 645232 h 1066103"/>
                <a:gd name="connsiteX2716" fmla="*/ 779232 w 3273728"/>
                <a:gd name="connsiteY2716" fmla="*/ 648350 h 1066103"/>
                <a:gd name="connsiteX2717" fmla="*/ 774524 w 3273728"/>
                <a:gd name="connsiteY2717" fmla="*/ 659991 h 1066103"/>
                <a:gd name="connsiteX2718" fmla="*/ 767464 w 3273728"/>
                <a:gd name="connsiteY2718" fmla="*/ 662916 h 1066103"/>
                <a:gd name="connsiteX2719" fmla="*/ 763636 w 3273728"/>
                <a:gd name="connsiteY2719" fmla="*/ 672156 h 1066103"/>
                <a:gd name="connsiteX2720" fmla="*/ 756820 w 3273728"/>
                <a:gd name="connsiteY2720" fmla="*/ 675114 h 1066103"/>
                <a:gd name="connsiteX2721" fmla="*/ 752209 w 3273728"/>
                <a:gd name="connsiteY2721" fmla="*/ 686775 h 1066103"/>
                <a:gd name="connsiteX2722" fmla="*/ 745196 w 3273728"/>
                <a:gd name="connsiteY2722" fmla="*/ 689681 h 1066103"/>
                <a:gd name="connsiteX2723" fmla="*/ 740566 w 3273728"/>
                <a:gd name="connsiteY2723" fmla="*/ 700859 h 1066103"/>
                <a:gd name="connsiteX2724" fmla="*/ 735103 w 3273728"/>
                <a:gd name="connsiteY2724" fmla="*/ 703122 h 1066103"/>
                <a:gd name="connsiteX2725" fmla="*/ 729925 w 3273728"/>
                <a:gd name="connsiteY2725" fmla="*/ 715621 h 1066103"/>
                <a:gd name="connsiteX2726" fmla="*/ 724459 w 3273728"/>
                <a:gd name="connsiteY2726" fmla="*/ 717832 h 1066103"/>
                <a:gd name="connsiteX2727" fmla="*/ 719417 w 3273728"/>
                <a:gd name="connsiteY2727" fmla="*/ 729716 h 1066103"/>
                <a:gd name="connsiteX2728" fmla="*/ 714509 w 3273728"/>
                <a:gd name="connsiteY2728" fmla="*/ 731848 h 1066103"/>
                <a:gd name="connsiteX2729" fmla="*/ 708691 w 3273728"/>
                <a:gd name="connsiteY2729" fmla="*/ 746579 h 1066103"/>
                <a:gd name="connsiteX2730" fmla="*/ 704703 w 3273728"/>
                <a:gd name="connsiteY2730" fmla="*/ 748232 h 1066103"/>
                <a:gd name="connsiteX2731" fmla="*/ 700278 w 3273728"/>
                <a:gd name="connsiteY2731" fmla="*/ 758914 h 1066103"/>
                <a:gd name="connsiteX2732" fmla="*/ 692385 w 3273728"/>
                <a:gd name="connsiteY2732" fmla="*/ 761961 h 1066103"/>
                <a:gd name="connsiteX2733" fmla="*/ 687048 w 3273728"/>
                <a:gd name="connsiteY2733" fmla="*/ 773966 h 1066103"/>
                <a:gd name="connsiteX2734" fmla="*/ 682435 w 3273728"/>
                <a:gd name="connsiteY2734" fmla="*/ 775832 h 1066103"/>
                <a:gd name="connsiteX2735" fmla="*/ 676675 w 3273728"/>
                <a:gd name="connsiteY2735" fmla="*/ 789416 h 1066103"/>
                <a:gd name="connsiteX2736" fmla="*/ 674303 w 3273728"/>
                <a:gd name="connsiteY2736" fmla="*/ 790399 h 1066103"/>
                <a:gd name="connsiteX2737" fmla="*/ 669485 w 3273728"/>
                <a:gd name="connsiteY2737" fmla="*/ 802031 h 1066103"/>
                <a:gd name="connsiteX2738" fmla="*/ 663660 w 3273728"/>
                <a:gd name="connsiteY2738" fmla="*/ 804558 h 1066103"/>
                <a:gd name="connsiteX2739" fmla="*/ 657930 w 3273728"/>
                <a:gd name="connsiteY2739" fmla="*/ 819050 h 1066103"/>
                <a:gd name="connsiteX2740" fmla="*/ 653710 w 3273728"/>
                <a:gd name="connsiteY2740" fmla="*/ 820798 h 1066103"/>
                <a:gd name="connsiteX2741" fmla="*/ 648876 w 3273728"/>
                <a:gd name="connsiteY2741" fmla="*/ 832467 h 1066103"/>
                <a:gd name="connsiteX2742" fmla="*/ 643903 w 3273728"/>
                <a:gd name="connsiteY2742" fmla="*/ 834527 h 1066103"/>
                <a:gd name="connsiteX2743" fmla="*/ 638015 w 3273728"/>
                <a:gd name="connsiteY2743" fmla="*/ 848742 h 1066103"/>
                <a:gd name="connsiteX2744" fmla="*/ 638486 w 3273728"/>
                <a:gd name="connsiteY2744" fmla="*/ 849878 h 1066103"/>
                <a:gd name="connsiteX2745" fmla="*/ 635221 w 3273728"/>
                <a:gd name="connsiteY2745" fmla="*/ 851198 h 1066103"/>
                <a:gd name="connsiteX2746" fmla="*/ 630275 w 3273728"/>
                <a:gd name="connsiteY2746" fmla="*/ 862854 h 1066103"/>
                <a:gd name="connsiteX2747" fmla="*/ 625271 w 3273728"/>
                <a:gd name="connsiteY2747" fmla="*/ 864927 h 1066103"/>
                <a:gd name="connsiteX2748" fmla="*/ 619383 w 3273728"/>
                <a:gd name="connsiteY2748" fmla="*/ 879142 h 1066103"/>
                <a:gd name="connsiteX2749" fmla="*/ 619965 w 3273728"/>
                <a:gd name="connsiteY2749" fmla="*/ 880546 h 1066103"/>
                <a:gd name="connsiteX2750" fmla="*/ 617426 w 3273728"/>
                <a:gd name="connsiteY2750" fmla="*/ 881598 h 1066103"/>
                <a:gd name="connsiteX2751" fmla="*/ 611612 w 3273728"/>
                <a:gd name="connsiteY2751" fmla="*/ 895634 h 1066103"/>
                <a:gd name="connsiteX2752" fmla="*/ 607620 w 3273728"/>
                <a:gd name="connsiteY2752" fmla="*/ 897289 h 1066103"/>
                <a:gd name="connsiteX2753" fmla="*/ 602048 w 3273728"/>
                <a:gd name="connsiteY2753" fmla="*/ 910740 h 1066103"/>
                <a:gd name="connsiteX2754" fmla="*/ 598937 w 3273728"/>
                <a:gd name="connsiteY2754" fmla="*/ 911998 h 1066103"/>
                <a:gd name="connsiteX2755" fmla="*/ 592906 w 3273728"/>
                <a:gd name="connsiteY2755" fmla="*/ 926213 h 1066103"/>
                <a:gd name="connsiteX2756" fmla="*/ 593146 w 3273728"/>
                <a:gd name="connsiteY2756" fmla="*/ 926778 h 1066103"/>
                <a:gd name="connsiteX2757" fmla="*/ 590949 w 3273728"/>
                <a:gd name="connsiteY2757" fmla="*/ 927688 h 1066103"/>
                <a:gd name="connsiteX2758" fmla="*/ 585083 w 3273728"/>
                <a:gd name="connsiteY2758" fmla="*/ 941850 h 1066103"/>
                <a:gd name="connsiteX2759" fmla="*/ 581143 w 3273728"/>
                <a:gd name="connsiteY2759" fmla="*/ 943522 h 1066103"/>
                <a:gd name="connsiteX2760" fmla="*/ 575691 w 3273728"/>
                <a:gd name="connsiteY2760" fmla="*/ 957005 h 1066103"/>
                <a:gd name="connsiteX2761" fmla="*/ 572460 w 3273728"/>
                <a:gd name="connsiteY2761" fmla="*/ 958375 h 1066103"/>
                <a:gd name="connsiteX2762" fmla="*/ 566483 w 3273728"/>
                <a:gd name="connsiteY2762" fmla="*/ 973148 h 1066103"/>
                <a:gd name="connsiteX2763" fmla="*/ 564615 w 3273728"/>
                <a:gd name="connsiteY2763" fmla="*/ 973921 h 1066103"/>
                <a:gd name="connsiteX2764" fmla="*/ 558584 w 3273728"/>
                <a:gd name="connsiteY2764" fmla="*/ 988483 h 1066103"/>
                <a:gd name="connsiteX2765" fmla="*/ 558992 w 3273728"/>
                <a:gd name="connsiteY2765" fmla="*/ 989469 h 1066103"/>
                <a:gd name="connsiteX2766" fmla="*/ 556627 w 3273728"/>
                <a:gd name="connsiteY2766" fmla="*/ 990449 h 1066103"/>
                <a:gd name="connsiteX2767" fmla="*/ 550739 w 3273728"/>
                <a:gd name="connsiteY2767" fmla="*/ 1004664 h 1066103"/>
                <a:gd name="connsiteX2768" fmla="*/ 551074 w 3273728"/>
                <a:gd name="connsiteY2768" fmla="*/ 1005471 h 1066103"/>
                <a:gd name="connsiteX2769" fmla="*/ 549069 w 3273728"/>
                <a:gd name="connsiteY2769" fmla="*/ 1006283 h 1066103"/>
                <a:gd name="connsiteX2770" fmla="*/ 542894 w 3273728"/>
                <a:gd name="connsiteY2770" fmla="*/ 1020845 h 1066103"/>
                <a:gd name="connsiteX2771" fmla="*/ 543603 w 3273728"/>
                <a:gd name="connsiteY2771" fmla="*/ 1022518 h 1066103"/>
                <a:gd name="connsiteX2772" fmla="*/ 542898 w 3273728"/>
                <a:gd name="connsiteY2772" fmla="*/ 1022810 h 1066103"/>
                <a:gd name="connsiteX2773" fmla="*/ 537010 w 3273728"/>
                <a:gd name="connsiteY2773" fmla="*/ 1037025 h 1066103"/>
                <a:gd name="connsiteX2774" fmla="*/ 537173 w 3273728"/>
                <a:gd name="connsiteY2774" fmla="*/ 1037418 h 1066103"/>
                <a:gd name="connsiteX2775" fmla="*/ 534215 w 3273728"/>
                <a:gd name="connsiteY2775" fmla="*/ 1038643 h 1066103"/>
                <a:gd name="connsiteX2776" fmla="*/ 528184 w 3273728"/>
                <a:gd name="connsiteY2776" fmla="*/ 1053205 h 1066103"/>
                <a:gd name="connsiteX2777" fmla="*/ 528592 w 3273728"/>
                <a:gd name="connsiteY2777" fmla="*/ 1054191 h 1066103"/>
                <a:gd name="connsiteX2778" fmla="*/ 526227 w 3273728"/>
                <a:gd name="connsiteY2778" fmla="*/ 1055171 h 1066103"/>
                <a:gd name="connsiteX2779" fmla="*/ 521699 w 3273728"/>
                <a:gd name="connsiteY2779" fmla="*/ 1066103 h 1066103"/>
                <a:gd name="connsiteX2780" fmla="*/ 564028 w 3273728"/>
                <a:gd name="connsiteY2780" fmla="*/ 1066103 h 1066103"/>
                <a:gd name="connsiteX2781" fmla="*/ 569371 w 3273728"/>
                <a:gd name="connsiteY2781" fmla="*/ 1053205 h 1066103"/>
                <a:gd name="connsiteX2782" fmla="*/ 568963 w 3273728"/>
                <a:gd name="connsiteY2782" fmla="*/ 1052220 h 1066103"/>
                <a:gd name="connsiteX2783" fmla="*/ 571328 w 3273728"/>
                <a:gd name="connsiteY2783" fmla="*/ 1051240 h 1066103"/>
                <a:gd name="connsiteX2784" fmla="*/ 577216 w 3273728"/>
                <a:gd name="connsiteY2784" fmla="*/ 1037025 h 1066103"/>
                <a:gd name="connsiteX2785" fmla="*/ 576882 w 3273728"/>
                <a:gd name="connsiteY2785" fmla="*/ 1036217 h 1066103"/>
                <a:gd name="connsiteX2786" fmla="*/ 578887 w 3273728"/>
                <a:gd name="connsiteY2786" fmla="*/ 1035406 h 1066103"/>
                <a:gd name="connsiteX2787" fmla="*/ 585062 w 3273728"/>
                <a:gd name="connsiteY2787" fmla="*/ 1020845 h 1066103"/>
                <a:gd name="connsiteX2788" fmla="*/ 584352 w 3273728"/>
                <a:gd name="connsiteY2788" fmla="*/ 1019171 h 1066103"/>
                <a:gd name="connsiteX2789" fmla="*/ 585057 w 3273728"/>
                <a:gd name="connsiteY2789" fmla="*/ 1018879 h 1066103"/>
                <a:gd name="connsiteX2790" fmla="*/ 590945 w 3273728"/>
                <a:gd name="connsiteY2790" fmla="*/ 1004664 h 1066103"/>
                <a:gd name="connsiteX2791" fmla="*/ 590782 w 3273728"/>
                <a:gd name="connsiteY2791" fmla="*/ 1004270 h 1066103"/>
                <a:gd name="connsiteX2792" fmla="*/ 593739 w 3273728"/>
                <a:gd name="connsiteY2792" fmla="*/ 1003045 h 1066103"/>
                <a:gd name="connsiteX2793" fmla="*/ 599531 w 3273728"/>
                <a:gd name="connsiteY2793" fmla="*/ 989063 h 1066103"/>
                <a:gd name="connsiteX2794" fmla="*/ 601584 w 3273728"/>
                <a:gd name="connsiteY2794" fmla="*/ 988193 h 1066103"/>
                <a:gd name="connsiteX2795" fmla="*/ 607522 w 3273728"/>
                <a:gd name="connsiteY2795" fmla="*/ 973516 h 1066103"/>
                <a:gd name="connsiteX2796" fmla="*/ 609573 w 3273728"/>
                <a:gd name="connsiteY2796" fmla="*/ 972646 h 1066103"/>
                <a:gd name="connsiteX2797" fmla="*/ 615461 w 3273728"/>
                <a:gd name="connsiteY2797" fmla="*/ 958084 h 1066103"/>
                <a:gd name="connsiteX2798" fmla="*/ 615342 w 3273728"/>
                <a:gd name="connsiteY2798" fmla="*/ 957791 h 1066103"/>
                <a:gd name="connsiteX2799" fmla="*/ 619379 w 3273728"/>
                <a:gd name="connsiteY2799" fmla="*/ 956118 h 1066103"/>
                <a:gd name="connsiteX2800" fmla="*/ 625267 w 3273728"/>
                <a:gd name="connsiteY2800" fmla="*/ 941903 h 1066103"/>
                <a:gd name="connsiteX2801" fmla="*/ 625145 w 3273728"/>
                <a:gd name="connsiteY2801" fmla="*/ 941607 h 1066103"/>
                <a:gd name="connsiteX2802" fmla="*/ 628061 w 3273728"/>
                <a:gd name="connsiteY2802" fmla="*/ 940428 h 1066103"/>
                <a:gd name="connsiteX2803" fmla="*/ 633930 w 3273728"/>
                <a:gd name="connsiteY2803" fmla="*/ 926597 h 1066103"/>
                <a:gd name="connsiteX2804" fmla="*/ 636050 w 3273728"/>
                <a:gd name="connsiteY2804" fmla="*/ 925719 h 1066103"/>
                <a:gd name="connsiteX2805" fmla="*/ 641864 w 3273728"/>
                <a:gd name="connsiteY2805" fmla="*/ 911682 h 1066103"/>
                <a:gd name="connsiteX2806" fmla="*/ 645856 w 3273728"/>
                <a:gd name="connsiteY2806" fmla="*/ 910029 h 1066103"/>
                <a:gd name="connsiteX2807" fmla="*/ 651744 w 3273728"/>
                <a:gd name="connsiteY2807" fmla="*/ 895814 h 1066103"/>
                <a:gd name="connsiteX2808" fmla="*/ 651162 w 3273728"/>
                <a:gd name="connsiteY2808" fmla="*/ 894409 h 1066103"/>
                <a:gd name="connsiteX2809" fmla="*/ 653701 w 3273728"/>
                <a:gd name="connsiteY2809" fmla="*/ 893357 h 1066103"/>
                <a:gd name="connsiteX2810" fmla="*/ 658391 w 3273728"/>
                <a:gd name="connsiteY2810" fmla="*/ 882036 h 1066103"/>
                <a:gd name="connsiteX2811" fmla="*/ 664345 w 3273728"/>
                <a:gd name="connsiteY2811" fmla="*/ 879629 h 1066103"/>
                <a:gd name="connsiteX2812" fmla="*/ 670377 w 3273728"/>
                <a:gd name="connsiteY2812" fmla="*/ 865413 h 1066103"/>
                <a:gd name="connsiteX2813" fmla="*/ 669783 w 3273728"/>
                <a:gd name="connsiteY2813" fmla="*/ 864014 h 1066103"/>
                <a:gd name="connsiteX2814" fmla="*/ 672334 w 3273728"/>
                <a:gd name="connsiteY2814" fmla="*/ 862957 h 1066103"/>
                <a:gd name="connsiteX2815" fmla="*/ 677167 w 3273728"/>
                <a:gd name="connsiteY2815" fmla="*/ 851288 h 1066103"/>
                <a:gd name="connsiteX2816" fmla="*/ 682140 w 3273728"/>
                <a:gd name="connsiteY2816" fmla="*/ 849228 h 1066103"/>
                <a:gd name="connsiteX2817" fmla="*/ 686958 w 3273728"/>
                <a:gd name="connsiteY2817" fmla="*/ 837597 h 1066103"/>
                <a:gd name="connsiteX2818" fmla="*/ 692783 w 3273728"/>
                <a:gd name="connsiteY2818" fmla="*/ 835069 h 1066103"/>
                <a:gd name="connsiteX2819" fmla="*/ 698513 w 3273728"/>
                <a:gd name="connsiteY2819" fmla="*/ 820577 h 1066103"/>
                <a:gd name="connsiteX2820" fmla="*/ 702733 w 3273728"/>
                <a:gd name="connsiteY2820" fmla="*/ 818829 h 1066103"/>
                <a:gd name="connsiteX2821" fmla="*/ 707719 w 3273728"/>
                <a:gd name="connsiteY2821" fmla="*/ 806790 h 1066103"/>
                <a:gd name="connsiteX2822" fmla="*/ 712253 w 3273728"/>
                <a:gd name="connsiteY2822" fmla="*/ 804956 h 1066103"/>
                <a:gd name="connsiteX2823" fmla="*/ 717555 w 3273728"/>
                <a:gd name="connsiteY2823" fmla="*/ 792452 h 1066103"/>
                <a:gd name="connsiteX2824" fmla="*/ 722896 w 3273728"/>
                <a:gd name="connsiteY2824" fmla="*/ 790391 h 1066103"/>
                <a:gd name="connsiteX2825" fmla="*/ 728065 w 3273728"/>
                <a:gd name="connsiteY2825" fmla="*/ 778762 h 1066103"/>
                <a:gd name="connsiteX2826" fmla="*/ 733133 w 3273728"/>
                <a:gd name="connsiteY2826" fmla="*/ 776662 h 1066103"/>
                <a:gd name="connsiteX2827" fmla="*/ 738556 w 3273728"/>
                <a:gd name="connsiteY2827" fmla="*/ 763570 h 1066103"/>
                <a:gd name="connsiteX2828" fmla="*/ 742940 w 3273728"/>
                <a:gd name="connsiteY2828" fmla="*/ 761665 h 1066103"/>
                <a:gd name="connsiteX2829" fmla="*/ 748156 w 3273728"/>
                <a:gd name="connsiteY2829" fmla="*/ 748456 h 1066103"/>
                <a:gd name="connsiteX2830" fmla="*/ 753583 w 3273728"/>
                <a:gd name="connsiteY2830" fmla="*/ 746262 h 1066103"/>
                <a:gd name="connsiteX2831" fmla="*/ 759034 w 3273728"/>
                <a:gd name="connsiteY2831" fmla="*/ 733416 h 1066103"/>
                <a:gd name="connsiteX2832" fmla="*/ 763533 w 3273728"/>
                <a:gd name="connsiteY2832" fmla="*/ 731553 h 1066103"/>
                <a:gd name="connsiteX2833" fmla="*/ 767182 w 3273728"/>
                <a:gd name="connsiteY2833" fmla="*/ 722742 h 1066103"/>
                <a:gd name="connsiteX2834" fmla="*/ 775014 w 3273728"/>
                <a:gd name="connsiteY2834" fmla="*/ 719498 h 1066103"/>
                <a:gd name="connsiteX2835" fmla="*/ 779624 w 3273728"/>
                <a:gd name="connsiteY2835" fmla="*/ 708367 h 1066103"/>
                <a:gd name="connsiteX2836" fmla="*/ 785944 w 3273728"/>
                <a:gd name="connsiteY2836" fmla="*/ 705625 h 1066103"/>
                <a:gd name="connsiteX2837" fmla="*/ 790747 w 3273728"/>
                <a:gd name="connsiteY2837" fmla="*/ 693478 h 1066103"/>
                <a:gd name="connsiteX2838" fmla="*/ 795894 w 3273728"/>
                <a:gd name="connsiteY2838" fmla="*/ 691346 h 1066103"/>
                <a:gd name="connsiteX2839" fmla="*/ 800356 w 3273728"/>
                <a:gd name="connsiteY2839" fmla="*/ 680574 h 1066103"/>
                <a:gd name="connsiteX2840" fmla="*/ 807662 w 3273728"/>
                <a:gd name="connsiteY2840" fmla="*/ 677474 h 1066103"/>
                <a:gd name="connsiteX2841" fmla="*/ 812239 w 3273728"/>
                <a:gd name="connsiteY2841" fmla="*/ 666154 h 1066103"/>
                <a:gd name="connsiteX2842" fmla="*/ 820266 w 3273728"/>
                <a:gd name="connsiteY2842" fmla="*/ 662908 h 1066103"/>
                <a:gd name="connsiteX2843" fmla="*/ 824289 w 3273728"/>
                <a:gd name="connsiteY2843" fmla="*/ 653428 h 1066103"/>
                <a:gd name="connsiteX2844" fmla="*/ 830216 w 3273728"/>
                <a:gd name="connsiteY2844" fmla="*/ 650854 h 1066103"/>
                <a:gd name="connsiteX2845" fmla="*/ 834725 w 3273728"/>
                <a:gd name="connsiteY2845" fmla="*/ 639437 h 1066103"/>
                <a:gd name="connsiteX2846" fmla="*/ 841984 w 3273728"/>
                <a:gd name="connsiteY2846" fmla="*/ 636430 h 1066103"/>
                <a:gd name="connsiteX2847" fmla="*/ 846279 w 3273728"/>
                <a:gd name="connsiteY2847" fmla="*/ 626062 h 1066103"/>
                <a:gd name="connsiteX2848" fmla="*/ 854588 w 3273728"/>
                <a:gd name="connsiteY2848" fmla="*/ 622701 h 1066103"/>
                <a:gd name="connsiteX2849" fmla="*/ 858137 w 3273728"/>
                <a:gd name="connsiteY2849" fmla="*/ 614339 h 1066103"/>
                <a:gd name="connsiteX2850" fmla="*/ 866500 w 3273728"/>
                <a:gd name="connsiteY2850" fmla="*/ 610790 h 1066103"/>
                <a:gd name="connsiteX2851" fmla="*/ 871207 w 3273728"/>
                <a:gd name="connsiteY2851" fmla="*/ 599148 h 1066103"/>
                <a:gd name="connsiteX2852" fmla="*/ 878268 w 3273728"/>
                <a:gd name="connsiteY2852" fmla="*/ 596224 h 1066103"/>
                <a:gd name="connsiteX2853" fmla="*/ 881511 w 3273728"/>
                <a:gd name="connsiteY2853" fmla="*/ 588393 h 1066103"/>
                <a:gd name="connsiteX2854" fmla="*/ 891016 w 3273728"/>
                <a:gd name="connsiteY2854" fmla="*/ 584456 h 1066103"/>
                <a:gd name="connsiteX2855" fmla="*/ 894952 w 3273728"/>
                <a:gd name="connsiteY2855" fmla="*/ 574952 h 1066103"/>
                <a:gd name="connsiteX2856" fmla="*/ 902783 w 3273728"/>
                <a:gd name="connsiteY2856" fmla="*/ 571708 h 1066103"/>
                <a:gd name="connsiteX2857" fmla="*/ 906154 w 3273728"/>
                <a:gd name="connsiteY2857" fmla="*/ 563570 h 1066103"/>
                <a:gd name="connsiteX2858" fmla="*/ 915388 w 3273728"/>
                <a:gd name="connsiteY2858" fmla="*/ 559654 h 1066103"/>
                <a:gd name="connsiteX2859" fmla="*/ 919555 w 3273728"/>
                <a:gd name="connsiteY2859" fmla="*/ 549354 h 1066103"/>
                <a:gd name="connsiteX2860" fmla="*/ 927300 w 3273728"/>
                <a:gd name="connsiteY2860" fmla="*/ 546068 h 1066103"/>
                <a:gd name="connsiteX2861" fmla="*/ 931054 w 3273728"/>
                <a:gd name="connsiteY2861" fmla="*/ 536782 h 1066103"/>
                <a:gd name="connsiteX2862" fmla="*/ 939067 w 3273728"/>
                <a:gd name="connsiteY2862" fmla="*/ 533463 h 1066103"/>
                <a:gd name="connsiteX2863" fmla="*/ 942152 w 3273728"/>
                <a:gd name="connsiteY2863" fmla="*/ 526016 h 1066103"/>
                <a:gd name="connsiteX2864" fmla="*/ 953346 w 3273728"/>
                <a:gd name="connsiteY2864" fmla="*/ 521695 h 1066103"/>
                <a:gd name="connsiteX2865" fmla="*/ 957036 w 3273728"/>
                <a:gd name="connsiteY2865" fmla="*/ 513395 h 1066103"/>
                <a:gd name="connsiteX2866" fmla="*/ 965544 w 3273728"/>
                <a:gd name="connsiteY2866" fmla="*/ 509784 h 1066103"/>
                <a:gd name="connsiteX2867" fmla="*/ 969173 w 3273728"/>
                <a:gd name="connsiteY2867" fmla="*/ 500809 h 1066103"/>
                <a:gd name="connsiteX2868" fmla="*/ 978149 w 3273728"/>
                <a:gd name="connsiteY2868" fmla="*/ 497180 h 1066103"/>
                <a:gd name="connsiteX2869" fmla="*/ 981249 w 3273728"/>
                <a:gd name="connsiteY2869" fmla="*/ 489875 h 1066103"/>
                <a:gd name="connsiteX2870" fmla="*/ 992022 w 3273728"/>
                <a:gd name="connsiteY2870" fmla="*/ 485412 h 1066103"/>
                <a:gd name="connsiteX2871" fmla="*/ 994564 w 3273728"/>
                <a:gd name="connsiteY2871" fmla="*/ 479276 h 1066103"/>
                <a:gd name="connsiteX2872" fmla="*/ 1003789 w 3273728"/>
                <a:gd name="connsiteY2872" fmla="*/ 475175 h 1066103"/>
                <a:gd name="connsiteX2873" fmla="*/ 1006649 w 3273728"/>
                <a:gd name="connsiteY2873" fmla="*/ 467766 h 1066103"/>
                <a:gd name="connsiteX2874" fmla="*/ 1018139 w 3273728"/>
                <a:gd name="connsiteY2874" fmla="*/ 463007 h 1066103"/>
                <a:gd name="connsiteX2875" fmla="*/ 1017382 w 3273728"/>
                <a:gd name="connsiteY2875" fmla="*/ 464747 h 1066103"/>
                <a:gd name="connsiteX2876" fmla="*/ 1007720 w 3273728"/>
                <a:gd name="connsiteY2876" fmla="*/ 468750 h 1066103"/>
                <a:gd name="connsiteX2877" fmla="*/ 1004499 w 3273728"/>
                <a:gd name="connsiteY2877" fmla="*/ 476525 h 1066103"/>
                <a:gd name="connsiteX2878" fmla="*/ 994278 w 3273728"/>
                <a:gd name="connsiteY2878" fmla="*/ 480661 h 1066103"/>
                <a:gd name="connsiteX2879" fmla="*/ 990495 w 3273728"/>
                <a:gd name="connsiteY2879" fmla="*/ 489582 h 1066103"/>
                <a:gd name="connsiteX2880" fmla="*/ 981386 w 3273728"/>
                <a:gd name="connsiteY2880" fmla="*/ 493265 h 1066103"/>
                <a:gd name="connsiteX2881" fmla="*/ 977868 w 3273728"/>
                <a:gd name="connsiteY2881" fmla="*/ 501556 h 1066103"/>
                <a:gd name="connsiteX2882" fmla="*/ 969475 w 3273728"/>
                <a:gd name="connsiteY2882" fmla="*/ 505033 h 1066103"/>
                <a:gd name="connsiteX2883" fmla="*/ 965999 w 3273728"/>
                <a:gd name="connsiteY2883" fmla="*/ 513426 h 1066103"/>
                <a:gd name="connsiteX2884" fmla="*/ 957708 w 3273728"/>
                <a:gd name="connsiteY2884" fmla="*/ 516944 h 1066103"/>
                <a:gd name="connsiteX2885" fmla="*/ 954347 w 3273728"/>
                <a:gd name="connsiteY2885" fmla="*/ 525254 h 1066103"/>
                <a:gd name="connsiteX2886" fmla="*/ 943285 w 3273728"/>
                <a:gd name="connsiteY2886" fmla="*/ 529836 h 1066103"/>
                <a:gd name="connsiteX2887" fmla="*/ 939061 w 3273728"/>
                <a:gd name="connsiteY2887" fmla="*/ 540034 h 1066103"/>
                <a:gd name="connsiteX2888" fmla="*/ 931230 w 3273728"/>
                <a:gd name="connsiteY2888" fmla="*/ 543278 h 1066103"/>
                <a:gd name="connsiteX2889" fmla="*/ 927423 w 3273728"/>
                <a:gd name="connsiteY2889" fmla="*/ 552469 h 1066103"/>
                <a:gd name="connsiteX2890" fmla="*/ 918626 w 3273728"/>
                <a:gd name="connsiteY2890" fmla="*/ 556026 h 1066103"/>
                <a:gd name="connsiteX2891" fmla="*/ 915108 w 3273728"/>
                <a:gd name="connsiteY2891" fmla="*/ 564317 h 1066103"/>
                <a:gd name="connsiteX2892" fmla="*/ 906715 w 3273728"/>
                <a:gd name="connsiteY2892" fmla="*/ 567794 h 1066103"/>
                <a:gd name="connsiteX2893" fmla="*/ 902252 w 3273728"/>
                <a:gd name="connsiteY2893" fmla="*/ 578566 h 1066103"/>
                <a:gd name="connsiteX2894" fmla="*/ 894947 w 3273728"/>
                <a:gd name="connsiteY2894" fmla="*/ 581666 h 1066103"/>
                <a:gd name="connsiteX2895" fmla="*/ 891186 w 3273728"/>
                <a:gd name="connsiteY2895" fmla="*/ 590968 h 1066103"/>
                <a:gd name="connsiteX2896" fmla="*/ 882629 w 3273728"/>
                <a:gd name="connsiteY2896" fmla="*/ 594271 h 1066103"/>
                <a:gd name="connsiteX2897" fmla="*/ 877459 w 3273728"/>
                <a:gd name="connsiteY2897" fmla="*/ 605901 h 1066103"/>
                <a:gd name="connsiteX2898" fmla="*/ 872392 w 3273728"/>
                <a:gd name="connsiteY2898" fmla="*/ 608000 h 1066103"/>
                <a:gd name="connsiteX2899" fmla="*/ 868390 w 3273728"/>
                <a:gd name="connsiteY2899" fmla="*/ 617663 h 1066103"/>
                <a:gd name="connsiteX2900" fmla="*/ 860624 w 3273728"/>
                <a:gd name="connsiteY2900" fmla="*/ 621036 h 1066103"/>
                <a:gd name="connsiteX2901" fmla="*/ 856770 w 3273728"/>
                <a:gd name="connsiteY2901" fmla="*/ 630794 h 1066103"/>
                <a:gd name="connsiteX2902" fmla="*/ 847876 w 3273728"/>
                <a:gd name="connsiteY2902" fmla="*/ 634478 h 1066103"/>
                <a:gd name="connsiteX2903" fmla="*/ 842996 w 3273728"/>
                <a:gd name="connsiteY2903" fmla="*/ 646260 h 1066103"/>
                <a:gd name="connsiteX2904" fmla="*/ 838070 w 3273728"/>
                <a:gd name="connsiteY2904" fmla="*/ 648350 h 1066103"/>
                <a:gd name="connsiteX2905" fmla="*/ 833492 w 3273728"/>
                <a:gd name="connsiteY2905" fmla="*/ 659670 h 1066103"/>
                <a:gd name="connsiteX2906" fmla="*/ 825465 w 3273728"/>
                <a:gd name="connsiteY2906" fmla="*/ 662916 h 1066103"/>
                <a:gd name="connsiteX2907" fmla="*/ 821399 w 3273728"/>
                <a:gd name="connsiteY2907" fmla="*/ 672499 h 1066103"/>
                <a:gd name="connsiteX2908" fmla="*/ 815515 w 3273728"/>
                <a:gd name="connsiteY2908" fmla="*/ 675114 h 1066103"/>
                <a:gd name="connsiteX2909" fmla="*/ 811130 w 3273728"/>
                <a:gd name="connsiteY2909" fmla="*/ 686473 h 1066103"/>
                <a:gd name="connsiteX2910" fmla="*/ 803747 w 3273728"/>
                <a:gd name="connsiteY2910" fmla="*/ 689681 h 1066103"/>
                <a:gd name="connsiteX2911" fmla="*/ 799452 w 3273728"/>
                <a:gd name="connsiteY2911" fmla="*/ 700555 h 1066103"/>
                <a:gd name="connsiteX2912" fmla="*/ 793104 w 3273728"/>
                <a:gd name="connsiteY2912" fmla="*/ 703122 h 1066103"/>
                <a:gd name="connsiteX2913" fmla="*/ 787654 w 3273728"/>
                <a:gd name="connsiteY2913" fmla="*/ 715968 h 1066103"/>
                <a:gd name="connsiteX2914" fmla="*/ 783154 w 3273728"/>
                <a:gd name="connsiteY2914" fmla="*/ 717832 h 1066103"/>
                <a:gd name="connsiteX2915" fmla="*/ 778656 w 3273728"/>
                <a:gd name="connsiteY2915" fmla="*/ 728689 h 1066103"/>
                <a:gd name="connsiteX2916" fmla="*/ 771386 w 3273728"/>
                <a:gd name="connsiteY2916" fmla="*/ 731848 h 1066103"/>
                <a:gd name="connsiteX2917" fmla="*/ 765709 w 3273728"/>
                <a:gd name="connsiteY2917" fmla="*/ 746223 h 1066103"/>
                <a:gd name="connsiteX2918" fmla="*/ 760742 w 3273728"/>
                <a:gd name="connsiteY2918" fmla="*/ 748232 h 1066103"/>
                <a:gd name="connsiteX2919" fmla="*/ 755797 w 3273728"/>
                <a:gd name="connsiteY2919" fmla="*/ 759888 h 1066103"/>
                <a:gd name="connsiteX2920" fmla="*/ 750793 w 3273728"/>
                <a:gd name="connsiteY2920" fmla="*/ 761961 h 1066103"/>
                <a:gd name="connsiteX2921" fmla="*/ 745913 w 3273728"/>
                <a:gd name="connsiteY2921" fmla="*/ 773742 h 1066103"/>
                <a:gd name="connsiteX2922" fmla="*/ 740986 w 3273728"/>
                <a:gd name="connsiteY2922" fmla="*/ 775832 h 1066103"/>
                <a:gd name="connsiteX2923" fmla="*/ 736025 w 3273728"/>
                <a:gd name="connsiteY2923" fmla="*/ 788101 h 1066103"/>
                <a:gd name="connsiteX2924" fmla="*/ 730343 w 3273728"/>
                <a:gd name="connsiteY2924" fmla="*/ 790399 h 1066103"/>
                <a:gd name="connsiteX2925" fmla="*/ 725251 w 3273728"/>
                <a:gd name="connsiteY2925" fmla="*/ 802399 h 1066103"/>
                <a:gd name="connsiteX2926" fmla="*/ 720393 w 3273728"/>
                <a:gd name="connsiteY2926" fmla="*/ 804558 h 1066103"/>
                <a:gd name="connsiteX2927" fmla="*/ 714505 w 3273728"/>
                <a:gd name="connsiteY2927" fmla="*/ 819814 h 1066103"/>
                <a:gd name="connsiteX2928" fmla="*/ 714563 w 3273728"/>
                <a:gd name="connsiteY2928" fmla="*/ 819963 h 1066103"/>
                <a:gd name="connsiteX2929" fmla="*/ 712548 w 3273728"/>
                <a:gd name="connsiteY2929" fmla="*/ 820798 h 1066103"/>
                <a:gd name="connsiteX2930" fmla="*/ 707714 w 3273728"/>
                <a:gd name="connsiteY2930" fmla="*/ 832467 h 1066103"/>
                <a:gd name="connsiteX2931" fmla="*/ 702742 w 3273728"/>
                <a:gd name="connsiteY2931" fmla="*/ 834527 h 1066103"/>
                <a:gd name="connsiteX2932" fmla="*/ 696854 w 3273728"/>
                <a:gd name="connsiteY2932" fmla="*/ 848742 h 1066103"/>
                <a:gd name="connsiteX2933" fmla="*/ 697043 w 3273728"/>
                <a:gd name="connsiteY2933" fmla="*/ 849199 h 1066103"/>
                <a:gd name="connsiteX2934" fmla="*/ 692098 w 3273728"/>
                <a:gd name="connsiteY2934" fmla="*/ 851198 h 1066103"/>
                <a:gd name="connsiteX2935" fmla="*/ 686734 w 3273728"/>
                <a:gd name="connsiteY2935" fmla="*/ 863840 h 1066103"/>
                <a:gd name="connsiteX2936" fmla="*/ 684109 w 3273728"/>
                <a:gd name="connsiteY2936" fmla="*/ 864927 h 1066103"/>
                <a:gd name="connsiteX2937" fmla="*/ 678221 w 3273728"/>
                <a:gd name="connsiteY2937" fmla="*/ 879142 h 1066103"/>
                <a:gd name="connsiteX2938" fmla="*/ 678516 w 3273728"/>
                <a:gd name="connsiteY2938" fmla="*/ 879853 h 1066103"/>
                <a:gd name="connsiteX2939" fmla="*/ 674303 w 3273728"/>
                <a:gd name="connsiteY2939" fmla="*/ 881598 h 1066103"/>
                <a:gd name="connsiteX2940" fmla="*/ 668415 w 3273728"/>
                <a:gd name="connsiteY2940" fmla="*/ 895814 h 1066103"/>
                <a:gd name="connsiteX2941" fmla="*/ 668537 w 3273728"/>
                <a:gd name="connsiteY2941" fmla="*/ 896109 h 1066103"/>
                <a:gd name="connsiteX2942" fmla="*/ 665621 w 3273728"/>
                <a:gd name="connsiteY2942" fmla="*/ 897289 h 1066103"/>
                <a:gd name="connsiteX2943" fmla="*/ 660069 w 3273728"/>
                <a:gd name="connsiteY2943" fmla="*/ 910375 h 1066103"/>
                <a:gd name="connsiteX2944" fmla="*/ 655958 w 3273728"/>
                <a:gd name="connsiteY2944" fmla="*/ 911998 h 1066103"/>
                <a:gd name="connsiteX2945" fmla="*/ 649783 w 3273728"/>
                <a:gd name="connsiteY2945" fmla="*/ 926213 h 1066103"/>
                <a:gd name="connsiteX2946" fmla="*/ 650028 w 3273728"/>
                <a:gd name="connsiteY2946" fmla="*/ 926776 h 1066103"/>
                <a:gd name="connsiteX2947" fmla="*/ 647826 w 3273728"/>
                <a:gd name="connsiteY2947" fmla="*/ 927688 h 1066103"/>
                <a:gd name="connsiteX2948" fmla="*/ 641938 w 3273728"/>
                <a:gd name="connsiteY2948" fmla="*/ 941903 h 1066103"/>
                <a:gd name="connsiteX2949" fmla="*/ 642215 w 3273728"/>
                <a:gd name="connsiteY2949" fmla="*/ 942573 h 1066103"/>
                <a:gd name="connsiteX2950" fmla="*/ 639981 w 3273728"/>
                <a:gd name="connsiteY2950" fmla="*/ 943522 h 1066103"/>
                <a:gd name="connsiteX2951" fmla="*/ 634529 w 3273728"/>
                <a:gd name="connsiteY2951" fmla="*/ 957005 h 1066103"/>
                <a:gd name="connsiteX2952" fmla="*/ 631298 w 3273728"/>
                <a:gd name="connsiteY2952" fmla="*/ 958375 h 1066103"/>
                <a:gd name="connsiteX2953" fmla="*/ 625361 w 3273728"/>
                <a:gd name="connsiteY2953" fmla="*/ 973051 h 1066103"/>
                <a:gd name="connsiteX2954" fmla="*/ 623310 w 3273728"/>
                <a:gd name="connsiteY2954" fmla="*/ 973921 h 1066103"/>
                <a:gd name="connsiteX2955" fmla="*/ 617422 w 3273728"/>
                <a:gd name="connsiteY2955" fmla="*/ 988483 h 1066103"/>
                <a:gd name="connsiteX2956" fmla="*/ 617822 w 3273728"/>
                <a:gd name="connsiteY2956" fmla="*/ 989472 h 1066103"/>
                <a:gd name="connsiteX2957" fmla="*/ 615465 w 3273728"/>
                <a:gd name="connsiteY2957" fmla="*/ 990449 h 1066103"/>
                <a:gd name="connsiteX2958" fmla="*/ 609577 w 3273728"/>
                <a:gd name="connsiteY2958" fmla="*/ 1004664 h 1066103"/>
                <a:gd name="connsiteX2959" fmla="*/ 609854 w 3273728"/>
                <a:gd name="connsiteY2959" fmla="*/ 1005334 h 1066103"/>
                <a:gd name="connsiteX2960" fmla="*/ 607620 w 3273728"/>
                <a:gd name="connsiteY2960" fmla="*/ 1006283 h 1066103"/>
                <a:gd name="connsiteX2961" fmla="*/ 601732 w 3273728"/>
                <a:gd name="connsiteY2961" fmla="*/ 1020845 h 1066103"/>
                <a:gd name="connsiteX2962" fmla="*/ 602022 w 3273728"/>
                <a:gd name="connsiteY2962" fmla="*/ 1021563 h 1066103"/>
                <a:gd name="connsiteX2963" fmla="*/ 598937 w 3273728"/>
                <a:gd name="connsiteY2963" fmla="*/ 1022810 h 1066103"/>
                <a:gd name="connsiteX2964" fmla="*/ 592906 w 3273728"/>
                <a:gd name="connsiteY2964" fmla="*/ 1037025 h 1066103"/>
                <a:gd name="connsiteX2965" fmla="*/ 593488 w 3273728"/>
                <a:gd name="connsiteY2965" fmla="*/ 1038398 h 1066103"/>
                <a:gd name="connsiteX2966" fmla="*/ 592910 w 3273728"/>
                <a:gd name="connsiteY2966" fmla="*/ 1038643 h 1066103"/>
                <a:gd name="connsiteX2967" fmla="*/ 587022 w 3273728"/>
                <a:gd name="connsiteY2967" fmla="*/ 1053205 h 1066103"/>
                <a:gd name="connsiteX2968" fmla="*/ 587422 w 3273728"/>
                <a:gd name="connsiteY2968" fmla="*/ 1054194 h 1066103"/>
                <a:gd name="connsiteX2969" fmla="*/ 585065 w 3273728"/>
                <a:gd name="connsiteY2969" fmla="*/ 1055171 h 1066103"/>
                <a:gd name="connsiteX2970" fmla="*/ 580537 w 3273728"/>
                <a:gd name="connsiteY2970" fmla="*/ 1066103 h 1066103"/>
                <a:gd name="connsiteX2971" fmla="*/ 622013 w 3273728"/>
                <a:gd name="connsiteY2971" fmla="*/ 1066103 h 1066103"/>
                <a:gd name="connsiteX2972" fmla="*/ 627229 w 3273728"/>
                <a:gd name="connsiteY2972" fmla="*/ 1053205 h 1066103"/>
                <a:gd name="connsiteX2973" fmla="*/ 626663 w 3273728"/>
                <a:gd name="connsiteY2973" fmla="*/ 1051806 h 1066103"/>
                <a:gd name="connsiteX2974" fmla="*/ 628061 w 3273728"/>
                <a:gd name="connsiteY2974" fmla="*/ 1051240 h 1066103"/>
                <a:gd name="connsiteX2975" fmla="*/ 634093 w 3273728"/>
                <a:gd name="connsiteY2975" fmla="*/ 1037025 h 1066103"/>
                <a:gd name="connsiteX2976" fmla="*/ 633810 w 3273728"/>
                <a:gd name="connsiteY2976" fmla="*/ 1036357 h 1066103"/>
                <a:gd name="connsiteX2977" fmla="*/ 636050 w 3273728"/>
                <a:gd name="connsiteY2977" fmla="*/ 1035406 h 1066103"/>
                <a:gd name="connsiteX2978" fmla="*/ 641938 w 3273728"/>
                <a:gd name="connsiteY2978" fmla="*/ 1020845 h 1066103"/>
                <a:gd name="connsiteX2979" fmla="*/ 641538 w 3273728"/>
                <a:gd name="connsiteY2979" fmla="*/ 1019855 h 1066103"/>
                <a:gd name="connsiteX2980" fmla="*/ 643895 w 3273728"/>
                <a:gd name="connsiteY2980" fmla="*/ 1018879 h 1066103"/>
                <a:gd name="connsiteX2981" fmla="*/ 649784 w 3273728"/>
                <a:gd name="connsiteY2981" fmla="*/ 1004664 h 1066103"/>
                <a:gd name="connsiteX2982" fmla="*/ 649506 w 3273728"/>
                <a:gd name="connsiteY2982" fmla="*/ 1003993 h 1066103"/>
                <a:gd name="connsiteX2983" fmla="*/ 651741 w 3273728"/>
                <a:gd name="connsiteY2983" fmla="*/ 1003045 h 1066103"/>
                <a:gd name="connsiteX2984" fmla="*/ 657192 w 3273728"/>
                <a:gd name="connsiteY2984" fmla="*/ 989563 h 1066103"/>
                <a:gd name="connsiteX2985" fmla="*/ 660422 w 3273728"/>
                <a:gd name="connsiteY2985" fmla="*/ 988193 h 1066103"/>
                <a:gd name="connsiteX2986" fmla="*/ 666360 w 3273728"/>
                <a:gd name="connsiteY2986" fmla="*/ 973516 h 1066103"/>
                <a:gd name="connsiteX2987" fmla="*/ 668411 w 3273728"/>
                <a:gd name="connsiteY2987" fmla="*/ 972646 h 1066103"/>
                <a:gd name="connsiteX2988" fmla="*/ 674299 w 3273728"/>
                <a:gd name="connsiteY2988" fmla="*/ 958084 h 1066103"/>
                <a:gd name="connsiteX2989" fmla="*/ 673899 w 3273728"/>
                <a:gd name="connsiteY2989" fmla="*/ 957094 h 1066103"/>
                <a:gd name="connsiteX2990" fmla="*/ 676256 w 3273728"/>
                <a:gd name="connsiteY2990" fmla="*/ 956118 h 1066103"/>
                <a:gd name="connsiteX2991" fmla="*/ 682144 w 3273728"/>
                <a:gd name="connsiteY2991" fmla="*/ 941903 h 1066103"/>
                <a:gd name="connsiteX2992" fmla="*/ 682130 w 3273728"/>
                <a:gd name="connsiteY2992" fmla="*/ 941868 h 1066103"/>
                <a:gd name="connsiteX2993" fmla="*/ 685776 w 3273728"/>
                <a:gd name="connsiteY2993" fmla="*/ 940428 h 1066103"/>
                <a:gd name="connsiteX2994" fmla="*/ 691617 w 3273728"/>
                <a:gd name="connsiteY2994" fmla="*/ 926984 h 1066103"/>
                <a:gd name="connsiteX2995" fmla="*/ 694745 w 3273728"/>
                <a:gd name="connsiteY2995" fmla="*/ 925719 h 1066103"/>
                <a:gd name="connsiteX2996" fmla="*/ 700777 w 3273728"/>
                <a:gd name="connsiteY2996" fmla="*/ 911504 h 1066103"/>
                <a:gd name="connsiteX2997" fmla="*/ 700537 w 3273728"/>
                <a:gd name="connsiteY2997" fmla="*/ 910939 h 1066103"/>
                <a:gd name="connsiteX2998" fmla="*/ 702733 w 3273728"/>
                <a:gd name="connsiteY2998" fmla="*/ 910029 h 1066103"/>
                <a:gd name="connsiteX2999" fmla="*/ 708621 w 3273728"/>
                <a:gd name="connsiteY2999" fmla="*/ 895814 h 1066103"/>
                <a:gd name="connsiteX3000" fmla="*/ 708327 w 3273728"/>
                <a:gd name="connsiteY3000" fmla="*/ 895103 h 1066103"/>
                <a:gd name="connsiteX3001" fmla="*/ 712539 w 3273728"/>
                <a:gd name="connsiteY3001" fmla="*/ 893357 h 1066103"/>
                <a:gd name="connsiteX3002" fmla="*/ 717623 w 3273728"/>
                <a:gd name="connsiteY3002" fmla="*/ 881083 h 1066103"/>
                <a:gd name="connsiteX3003" fmla="*/ 721222 w 3273728"/>
                <a:gd name="connsiteY3003" fmla="*/ 879629 h 1066103"/>
                <a:gd name="connsiteX3004" fmla="*/ 727254 w 3273728"/>
                <a:gd name="connsiteY3004" fmla="*/ 865413 h 1066103"/>
                <a:gd name="connsiteX3005" fmla="*/ 726953 w 3273728"/>
                <a:gd name="connsiteY3005" fmla="*/ 864705 h 1066103"/>
                <a:gd name="connsiteX3006" fmla="*/ 731172 w 3273728"/>
                <a:gd name="connsiteY3006" fmla="*/ 862957 h 1066103"/>
                <a:gd name="connsiteX3007" fmla="*/ 736006 w 3273728"/>
                <a:gd name="connsiteY3007" fmla="*/ 851288 h 1066103"/>
                <a:gd name="connsiteX3008" fmla="*/ 740978 w 3273728"/>
                <a:gd name="connsiteY3008" fmla="*/ 849228 h 1066103"/>
                <a:gd name="connsiteX3009" fmla="*/ 746396 w 3273728"/>
                <a:gd name="connsiteY3009" fmla="*/ 836148 h 1066103"/>
                <a:gd name="connsiteX3010" fmla="*/ 748823 w 3273728"/>
                <a:gd name="connsiteY3010" fmla="*/ 835069 h 1066103"/>
                <a:gd name="connsiteX3011" fmla="*/ 754282 w 3273728"/>
                <a:gd name="connsiteY3011" fmla="*/ 820926 h 1066103"/>
                <a:gd name="connsiteX3012" fmla="*/ 759467 w 3273728"/>
                <a:gd name="connsiteY3012" fmla="*/ 818829 h 1066103"/>
                <a:gd name="connsiteX3013" fmla="*/ 764461 w 3273728"/>
                <a:gd name="connsiteY3013" fmla="*/ 807059 h 1066103"/>
                <a:gd name="connsiteX3014" fmla="*/ 769417 w 3273728"/>
                <a:gd name="connsiteY3014" fmla="*/ 804956 h 1066103"/>
                <a:gd name="connsiteX3015" fmla="*/ 774518 w 3273728"/>
                <a:gd name="connsiteY3015" fmla="*/ 792340 h 1066103"/>
                <a:gd name="connsiteX3016" fmla="*/ 779223 w 3273728"/>
                <a:gd name="connsiteY3016" fmla="*/ 790391 h 1066103"/>
                <a:gd name="connsiteX3017" fmla="*/ 783913 w 3273728"/>
                <a:gd name="connsiteY3017" fmla="*/ 779070 h 1066103"/>
                <a:gd name="connsiteX3018" fmla="*/ 789866 w 3273728"/>
                <a:gd name="connsiteY3018" fmla="*/ 776662 h 1066103"/>
                <a:gd name="connsiteX3019" fmla="*/ 795419 w 3273728"/>
                <a:gd name="connsiteY3019" fmla="*/ 763576 h 1066103"/>
                <a:gd name="connsiteX3020" fmla="*/ 799817 w 3273728"/>
                <a:gd name="connsiteY3020" fmla="*/ 761665 h 1066103"/>
                <a:gd name="connsiteX3021" fmla="*/ 804789 w 3273728"/>
                <a:gd name="connsiteY3021" fmla="*/ 749077 h 1066103"/>
                <a:gd name="connsiteX3022" fmla="*/ 811584 w 3273728"/>
                <a:gd name="connsiteY3022" fmla="*/ 746262 h 1066103"/>
                <a:gd name="connsiteX3023" fmla="*/ 816761 w 3273728"/>
                <a:gd name="connsiteY3023" fmla="*/ 733763 h 1066103"/>
                <a:gd name="connsiteX3024" fmla="*/ 822228 w 3273728"/>
                <a:gd name="connsiteY3024" fmla="*/ 731553 h 1066103"/>
                <a:gd name="connsiteX3025" fmla="*/ 826250 w 3273728"/>
                <a:gd name="connsiteY3025" fmla="*/ 722073 h 1066103"/>
                <a:gd name="connsiteX3026" fmla="*/ 832177 w 3273728"/>
                <a:gd name="connsiteY3026" fmla="*/ 719498 h 1066103"/>
                <a:gd name="connsiteX3027" fmla="*/ 836317 w 3273728"/>
                <a:gd name="connsiteY3027" fmla="*/ 709015 h 1066103"/>
                <a:gd name="connsiteX3028" fmla="*/ 843945 w 3273728"/>
                <a:gd name="connsiteY3028" fmla="*/ 705625 h 1066103"/>
                <a:gd name="connsiteX3029" fmla="*/ 848507 w 3273728"/>
                <a:gd name="connsiteY3029" fmla="*/ 693805 h 1066103"/>
                <a:gd name="connsiteX3030" fmla="*/ 854588 w 3273728"/>
                <a:gd name="connsiteY3030" fmla="*/ 691346 h 1066103"/>
                <a:gd name="connsiteX3031" fmla="*/ 859152 w 3273728"/>
                <a:gd name="connsiteY3031" fmla="*/ 680592 h 1066103"/>
                <a:gd name="connsiteX3032" fmla="*/ 866500 w 3273728"/>
                <a:gd name="connsiteY3032" fmla="*/ 677474 h 1066103"/>
                <a:gd name="connsiteX3033" fmla="*/ 871602 w 3273728"/>
                <a:gd name="connsiteY3033" fmla="*/ 664857 h 1066103"/>
                <a:gd name="connsiteX3034" fmla="*/ 876306 w 3273728"/>
                <a:gd name="connsiteY3034" fmla="*/ 662908 h 1066103"/>
                <a:gd name="connsiteX3035" fmla="*/ 879598 w 3273728"/>
                <a:gd name="connsiteY3035" fmla="*/ 654961 h 1066103"/>
                <a:gd name="connsiteX3036" fmla="*/ 889054 w 3273728"/>
                <a:gd name="connsiteY3036" fmla="*/ 650854 h 1066103"/>
                <a:gd name="connsiteX3037" fmla="*/ 893563 w 3273728"/>
                <a:gd name="connsiteY3037" fmla="*/ 639437 h 1066103"/>
                <a:gd name="connsiteX3038" fmla="*/ 900822 w 3273728"/>
                <a:gd name="connsiteY3038" fmla="*/ 636430 h 1066103"/>
                <a:gd name="connsiteX3039" fmla="*/ 905247 w 3273728"/>
                <a:gd name="connsiteY3039" fmla="*/ 625747 h 1066103"/>
                <a:gd name="connsiteX3040" fmla="*/ 913140 w 3273728"/>
                <a:gd name="connsiteY3040" fmla="*/ 622701 h 1066103"/>
                <a:gd name="connsiteX3041" fmla="*/ 917285 w 3273728"/>
                <a:gd name="connsiteY3041" fmla="*/ 613375 h 1066103"/>
                <a:gd name="connsiteX3042" fmla="*/ 923377 w 3273728"/>
                <a:gd name="connsiteY3042" fmla="*/ 610790 h 1066103"/>
                <a:gd name="connsiteX3043" fmla="*/ 928084 w 3273728"/>
                <a:gd name="connsiteY3043" fmla="*/ 599148 h 1066103"/>
                <a:gd name="connsiteX3044" fmla="*/ 935145 w 3273728"/>
                <a:gd name="connsiteY3044" fmla="*/ 596224 h 1066103"/>
                <a:gd name="connsiteX3045" fmla="*/ 938464 w 3273728"/>
                <a:gd name="connsiteY3045" fmla="*/ 588211 h 1066103"/>
                <a:gd name="connsiteX3046" fmla="*/ 947749 w 3273728"/>
                <a:gd name="connsiteY3046" fmla="*/ 584456 h 1066103"/>
                <a:gd name="connsiteX3047" fmla="*/ 951773 w 3273728"/>
                <a:gd name="connsiteY3047" fmla="*/ 574975 h 1066103"/>
                <a:gd name="connsiteX3048" fmla="*/ 959660 w 3273728"/>
                <a:gd name="connsiteY3048" fmla="*/ 571708 h 1066103"/>
                <a:gd name="connsiteX3049" fmla="*/ 962903 w 3273728"/>
                <a:gd name="connsiteY3049" fmla="*/ 563879 h 1066103"/>
                <a:gd name="connsiteX3050" fmla="*/ 973103 w 3273728"/>
                <a:gd name="connsiteY3050" fmla="*/ 559654 h 1066103"/>
                <a:gd name="connsiteX3051" fmla="*/ 977151 w 3273728"/>
                <a:gd name="connsiteY3051" fmla="*/ 549882 h 1066103"/>
                <a:gd name="connsiteX3052" fmla="*/ 986138 w 3273728"/>
                <a:gd name="connsiteY3052" fmla="*/ 546068 h 1066103"/>
                <a:gd name="connsiteX3053" fmla="*/ 989892 w 3273728"/>
                <a:gd name="connsiteY3053" fmla="*/ 536782 h 1066103"/>
                <a:gd name="connsiteX3054" fmla="*/ 997906 w 3273728"/>
                <a:gd name="connsiteY3054" fmla="*/ 533463 h 1066103"/>
                <a:gd name="connsiteX3055" fmla="*/ 1001225 w 3273728"/>
                <a:gd name="connsiteY3055" fmla="*/ 525450 h 1066103"/>
                <a:gd name="connsiteX3056" fmla="*/ 1010510 w 3273728"/>
                <a:gd name="connsiteY3056" fmla="*/ 521695 h 1066103"/>
                <a:gd name="connsiteX3057" fmla="*/ 1013797 w 3273728"/>
                <a:gd name="connsiteY3057" fmla="*/ 513952 h 1066103"/>
                <a:gd name="connsiteX3058" fmla="*/ 1024096 w 3273728"/>
                <a:gd name="connsiteY3058" fmla="*/ 509784 h 1066103"/>
                <a:gd name="connsiteX3059" fmla="*/ 1028012 w 3273728"/>
                <a:gd name="connsiteY3059" fmla="*/ 500551 h 1066103"/>
                <a:gd name="connsiteX3060" fmla="*/ 1036150 w 3273728"/>
                <a:gd name="connsiteY3060" fmla="*/ 497180 h 1066103"/>
                <a:gd name="connsiteX3061" fmla="*/ 1039157 w 3273728"/>
                <a:gd name="connsiteY3061" fmla="*/ 489921 h 1066103"/>
                <a:gd name="connsiteX3062" fmla="*/ 1050573 w 3273728"/>
                <a:gd name="connsiteY3062" fmla="*/ 485412 h 1066103"/>
                <a:gd name="connsiteX3063" fmla="*/ 1053201 w 3273728"/>
                <a:gd name="connsiteY3063" fmla="*/ 479365 h 1066103"/>
                <a:gd name="connsiteX3064" fmla="*/ 1062628 w 3273728"/>
                <a:gd name="connsiteY3064" fmla="*/ 475175 h 1066103"/>
                <a:gd name="connsiteX3065" fmla="*/ 1065567 w 3273728"/>
                <a:gd name="connsiteY3065" fmla="*/ 467558 h 1066103"/>
                <a:gd name="connsiteX3066" fmla="*/ 1075725 w 3273728"/>
                <a:gd name="connsiteY3066" fmla="*/ 463451 h 1066103"/>
                <a:gd name="connsiteX3067" fmla="*/ 1074951 w 3273728"/>
                <a:gd name="connsiteY3067" fmla="*/ 465273 h 1066103"/>
                <a:gd name="connsiteX3068" fmla="*/ 1066558 w 3273728"/>
                <a:gd name="connsiteY3068" fmla="*/ 468750 h 1066103"/>
                <a:gd name="connsiteX3069" fmla="*/ 1063500 w 3273728"/>
                <a:gd name="connsiteY3069" fmla="*/ 476133 h 1066103"/>
                <a:gd name="connsiteX3070" fmla="*/ 1052829 w 3273728"/>
                <a:gd name="connsiteY3070" fmla="*/ 480661 h 1066103"/>
                <a:gd name="connsiteX3071" fmla="*/ 1049272 w 3273728"/>
                <a:gd name="connsiteY3071" fmla="*/ 489458 h 1066103"/>
                <a:gd name="connsiteX3072" fmla="*/ 1040081 w 3273728"/>
                <a:gd name="connsiteY3072" fmla="*/ 493265 h 1066103"/>
                <a:gd name="connsiteX3073" fmla="*/ 1036883 w 3273728"/>
                <a:gd name="connsiteY3073" fmla="*/ 500987 h 1066103"/>
                <a:gd name="connsiteX3074" fmla="*/ 1026640 w 3273728"/>
                <a:gd name="connsiteY3074" fmla="*/ 505033 h 1066103"/>
                <a:gd name="connsiteX3075" fmla="*/ 1023159 w 3273728"/>
                <a:gd name="connsiteY3075" fmla="*/ 513046 h 1066103"/>
                <a:gd name="connsiteX3076" fmla="*/ 1013747 w 3273728"/>
                <a:gd name="connsiteY3076" fmla="*/ 516944 h 1066103"/>
                <a:gd name="connsiteX3077" fmla="*/ 1009849 w 3273728"/>
                <a:gd name="connsiteY3077" fmla="*/ 526355 h 1066103"/>
                <a:gd name="connsiteX3078" fmla="*/ 1001836 w 3273728"/>
                <a:gd name="connsiteY3078" fmla="*/ 529836 h 1066103"/>
                <a:gd name="connsiteX3079" fmla="*/ 997791 w 3273728"/>
                <a:gd name="connsiteY3079" fmla="*/ 540079 h 1066103"/>
                <a:gd name="connsiteX3080" fmla="*/ 990068 w 3273728"/>
                <a:gd name="connsiteY3080" fmla="*/ 543278 h 1066103"/>
                <a:gd name="connsiteX3081" fmla="*/ 986334 w 3273728"/>
                <a:gd name="connsiteY3081" fmla="*/ 552292 h 1066103"/>
                <a:gd name="connsiteX3082" fmla="*/ 977321 w 3273728"/>
                <a:gd name="connsiteY3082" fmla="*/ 556026 h 1066103"/>
                <a:gd name="connsiteX3083" fmla="*/ 973874 w 3273728"/>
                <a:gd name="connsiteY3083" fmla="*/ 564347 h 1066103"/>
                <a:gd name="connsiteX3084" fmla="*/ 965553 w 3273728"/>
                <a:gd name="connsiteY3084" fmla="*/ 567794 h 1066103"/>
                <a:gd name="connsiteX3085" fmla="*/ 961227 w 3273728"/>
                <a:gd name="connsiteY3085" fmla="*/ 578237 h 1066103"/>
                <a:gd name="connsiteX3086" fmla="*/ 952948 w 3273728"/>
                <a:gd name="connsiteY3086" fmla="*/ 581666 h 1066103"/>
                <a:gd name="connsiteX3087" fmla="*/ 949112 w 3273728"/>
                <a:gd name="connsiteY3087" fmla="*/ 590926 h 1066103"/>
                <a:gd name="connsiteX3088" fmla="*/ 941037 w 3273728"/>
                <a:gd name="connsiteY3088" fmla="*/ 594271 h 1066103"/>
                <a:gd name="connsiteX3089" fmla="*/ 936609 w 3273728"/>
                <a:gd name="connsiteY3089" fmla="*/ 604960 h 1066103"/>
                <a:gd name="connsiteX3090" fmla="*/ 929269 w 3273728"/>
                <a:gd name="connsiteY3090" fmla="*/ 608000 h 1066103"/>
                <a:gd name="connsiteX3091" fmla="*/ 924986 w 3273728"/>
                <a:gd name="connsiteY3091" fmla="*/ 618338 h 1066103"/>
                <a:gd name="connsiteX3092" fmla="*/ 918626 w 3273728"/>
                <a:gd name="connsiteY3092" fmla="*/ 621036 h 1066103"/>
                <a:gd name="connsiteX3093" fmla="*/ 914490 w 3273728"/>
                <a:gd name="connsiteY3093" fmla="*/ 631256 h 1066103"/>
                <a:gd name="connsiteX3094" fmla="*/ 906715 w 3273728"/>
                <a:gd name="connsiteY3094" fmla="*/ 634478 h 1066103"/>
                <a:gd name="connsiteX3095" fmla="*/ 902252 w 3273728"/>
                <a:gd name="connsiteY3095" fmla="*/ 645250 h 1066103"/>
                <a:gd name="connsiteX3096" fmla="*/ 894947 w 3273728"/>
                <a:gd name="connsiteY3096" fmla="*/ 648350 h 1066103"/>
                <a:gd name="connsiteX3097" fmla="*/ 889987 w 3273728"/>
                <a:gd name="connsiteY3097" fmla="*/ 660618 h 1066103"/>
                <a:gd name="connsiteX3098" fmla="*/ 884303 w 3273728"/>
                <a:gd name="connsiteY3098" fmla="*/ 662916 h 1066103"/>
                <a:gd name="connsiteX3099" fmla="*/ 880693 w 3273728"/>
                <a:gd name="connsiteY3099" fmla="*/ 671424 h 1066103"/>
                <a:gd name="connsiteX3100" fmla="*/ 872392 w 3273728"/>
                <a:gd name="connsiteY3100" fmla="*/ 675114 h 1066103"/>
                <a:gd name="connsiteX3101" fmla="*/ 867613 w 3273728"/>
                <a:gd name="connsiteY3101" fmla="*/ 687496 h 1066103"/>
                <a:gd name="connsiteX3102" fmla="*/ 862585 w 3273728"/>
                <a:gd name="connsiteY3102" fmla="*/ 689681 h 1066103"/>
                <a:gd name="connsiteX3103" fmla="*/ 858538 w 3273728"/>
                <a:gd name="connsiteY3103" fmla="*/ 699931 h 1066103"/>
                <a:gd name="connsiteX3104" fmla="*/ 850268 w 3273728"/>
                <a:gd name="connsiteY3104" fmla="*/ 703122 h 1066103"/>
                <a:gd name="connsiteX3105" fmla="*/ 844565 w 3273728"/>
                <a:gd name="connsiteY3105" fmla="*/ 715954 h 1066103"/>
                <a:gd name="connsiteX3106" fmla="*/ 840031 w 3273728"/>
                <a:gd name="connsiteY3106" fmla="*/ 717832 h 1066103"/>
                <a:gd name="connsiteX3107" fmla="*/ 835103 w 3273728"/>
                <a:gd name="connsiteY3107" fmla="*/ 729728 h 1066103"/>
                <a:gd name="connsiteX3108" fmla="*/ 830225 w 3273728"/>
                <a:gd name="connsiteY3108" fmla="*/ 731848 h 1066103"/>
                <a:gd name="connsiteX3109" fmla="*/ 824547 w 3273728"/>
                <a:gd name="connsiteY3109" fmla="*/ 746223 h 1066103"/>
                <a:gd name="connsiteX3110" fmla="*/ 819581 w 3273728"/>
                <a:gd name="connsiteY3110" fmla="*/ 748232 h 1066103"/>
                <a:gd name="connsiteX3111" fmla="*/ 814635 w 3273728"/>
                <a:gd name="connsiteY3111" fmla="*/ 759888 h 1066103"/>
                <a:gd name="connsiteX3112" fmla="*/ 809631 w 3273728"/>
                <a:gd name="connsiteY3112" fmla="*/ 761961 h 1066103"/>
                <a:gd name="connsiteX3113" fmla="*/ 804751 w 3273728"/>
                <a:gd name="connsiteY3113" fmla="*/ 773742 h 1066103"/>
                <a:gd name="connsiteX3114" fmla="*/ 799825 w 3273728"/>
                <a:gd name="connsiteY3114" fmla="*/ 775832 h 1066103"/>
                <a:gd name="connsiteX3115" fmla="*/ 794864 w 3273728"/>
                <a:gd name="connsiteY3115" fmla="*/ 788101 h 1066103"/>
                <a:gd name="connsiteX3116" fmla="*/ 789181 w 3273728"/>
                <a:gd name="connsiteY3116" fmla="*/ 790399 h 1066103"/>
                <a:gd name="connsiteX3117" fmla="*/ 784089 w 3273728"/>
                <a:gd name="connsiteY3117" fmla="*/ 802399 h 1066103"/>
                <a:gd name="connsiteX3118" fmla="*/ 779232 w 3273728"/>
                <a:gd name="connsiteY3118" fmla="*/ 804558 h 1066103"/>
                <a:gd name="connsiteX3119" fmla="*/ 773637 w 3273728"/>
                <a:gd name="connsiteY3119" fmla="*/ 819053 h 1066103"/>
                <a:gd name="connsiteX3120" fmla="*/ 769425 w 3273728"/>
                <a:gd name="connsiteY3120" fmla="*/ 820798 h 1066103"/>
                <a:gd name="connsiteX3121" fmla="*/ 764341 w 3273728"/>
                <a:gd name="connsiteY3121" fmla="*/ 833072 h 1066103"/>
                <a:gd name="connsiteX3122" fmla="*/ 760742 w 3273728"/>
                <a:gd name="connsiteY3122" fmla="*/ 834527 h 1066103"/>
                <a:gd name="connsiteX3123" fmla="*/ 754711 w 3273728"/>
                <a:gd name="connsiteY3123" fmla="*/ 848742 h 1066103"/>
                <a:gd name="connsiteX3124" fmla="*/ 755012 w 3273728"/>
                <a:gd name="connsiteY3124" fmla="*/ 849451 h 1066103"/>
                <a:gd name="connsiteX3125" fmla="*/ 750793 w 3273728"/>
                <a:gd name="connsiteY3125" fmla="*/ 851198 h 1066103"/>
                <a:gd name="connsiteX3126" fmla="*/ 745959 w 3273728"/>
                <a:gd name="connsiteY3126" fmla="*/ 862867 h 1066103"/>
                <a:gd name="connsiteX3127" fmla="*/ 740986 w 3273728"/>
                <a:gd name="connsiteY3127" fmla="*/ 864927 h 1066103"/>
                <a:gd name="connsiteX3128" fmla="*/ 735098 w 3273728"/>
                <a:gd name="connsiteY3128" fmla="*/ 879142 h 1066103"/>
                <a:gd name="connsiteX3129" fmla="*/ 735680 w 3273728"/>
                <a:gd name="connsiteY3129" fmla="*/ 880546 h 1066103"/>
                <a:gd name="connsiteX3130" fmla="*/ 733141 w 3273728"/>
                <a:gd name="connsiteY3130" fmla="*/ 881598 h 1066103"/>
                <a:gd name="connsiteX3131" fmla="*/ 727376 w 3273728"/>
                <a:gd name="connsiteY3131" fmla="*/ 895516 h 1066103"/>
                <a:gd name="connsiteX3132" fmla="*/ 722785 w 3273728"/>
                <a:gd name="connsiteY3132" fmla="*/ 897289 h 1066103"/>
                <a:gd name="connsiteX3133" fmla="*/ 716639 w 3273728"/>
                <a:gd name="connsiteY3133" fmla="*/ 911116 h 1066103"/>
                <a:gd name="connsiteX3134" fmla="*/ 714509 w 3273728"/>
                <a:gd name="connsiteY3134" fmla="*/ 911998 h 1066103"/>
                <a:gd name="connsiteX3135" fmla="*/ 708621 w 3273728"/>
                <a:gd name="connsiteY3135" fmla="*/ 926213 h 1066103"/>
                <a:gd name="connsiteX3136" fmla="*/ 708856 w 3273728"/>
                <a:gd name="connsiteY3136" fmla="*/ 926780 h 1066103"/>
                <a:gd name="connsiteX3137" fmla="*/ 706664 w 3273728"/>
                <a:gd name="connsiteY3137" fmla="*/ 927688 h 1066103"/>
                <a:gd name="connsiteX3138" fmla="*/ 700776 w 3273728"/>
                <a:gd name="connsiteY3138" fmla="*/ 941903 h 1066103"/>
                <a:gd name="connsiteX3139" fmla="*/ 700939 w 3273728"/>
                <a:gd name="connsiteY3139" fmla="*/ 942297 h 1066103"/>
                <a:gd name="connsiteX3140" fmla="*/ 697982 w 3273728"/>
                <a:gd name="connsiteY3140" fmla="*/ 943522 h 1066103"/>
                <a:gd name="connsiteX3141" fmla="*/ 692232 w 3273728"/>
                <a:gd name="connsiteY3141" fmla="*/ 957403 h 1066103"/>
                <a:gd name="connsiteX3142" fmla="*/ 689993 w 3273728"/>
                <a:gd name="connsiteY3142" fmla="*/ 958375 h 1066103"/>
                <a:gd name="connsiteX3143" fmla="*/ 684196 w 3273728"/>
                <a:gd name="connsiteY3143" fmla="*/ 973052 h 1066103"/>
                <a:gd name="connsiteX3144" fmla="*/ 682149 w 3273728"/>
                <a:gd name="connsiteY3144" fmla="*/ 973921 h 1066103"/>
                <a:gd name="connsiteX3145" fmla="*/ 676260 w 3273728"/>
                <a:gd name="connsiteY3145" fmla="*/ 988483 h 1066103"/>
                <a:gd name="connsiteX3146" fmla="*/ 676660 w 3273728"/>
                <a:gd name="connsiteY3146" fmla="*/ 989472 h 1066103"/>
                <a:gd name="connsiteX3147" fmla="*/ 674304 w 3273728"/>
                <a:gd name="connsiteY3147" fmla="*/ 990449 h 1066103"/>
                <a:gd name="connsiteX3148" fmla="*/ 668415 w 3273728"/>
                <a:gd name="connsiteY3148" fmla="*/ 1004664 h 1066103"/>
                <a:gd name="connsiteX3149" fmla="*/ 668578 w 3273728"/>
                <a:gd name="connsiteY3149" fmla="*/ 1005058 h 1066103"/>
                <a:gd name="connsiteX3150" fmla="*/ 665621 w 3273728"/>
                <a:gd name="connsiteY3150" fmla="*/ 1006283 h 1066103"/>
                <a:gd name="connsiteX3151" fmla="*/ 659589 w 3273728"/>
                <a:gd name="connsiteY3151" fmla="*/ 1020845 h 1066103"/>
                <a:gd name="connsiteX3152" fmla="*/ 659998 w 3273728"/>
                <a:gd name="connsiteY3152" fmla="*/ 1021830 h 1066103"/>
                <a:gd name="connsiteX3153" fmla="*/ 657632 w 3273728"/>
                <a:gd name="connsiteY3153" fmla="*/ 1022810 h 1066103"/>
                <a:gd name="connsiteX3154" fmla="*/ 651744 w 3273728"/>
                <a:gd name="connsiteY3154" fmla="*/ 1037025 h 1066103"/>
                <a:gd name="connsiteX3155" fmla="*/ 652022 w 3273728"/>
                <a:gd name="connsiteY3155" fmla="*/ 1037695 h 1066103"/>
                <a:gd name="connsiteX3156" fmla="*/ 649787 w 3273728"/>
                <a:gd name="connsiteY3156" fmla="*/ 1038643 h 1066103"/>
                <a:gd name="connsiteX3157" fmla="*/ 643899 w 3273728"/>
                <a:gd name="connsiteY3157" fmla="*/ 1053205 h 1066103"/>
                <a:gd name="connsiteX3158" fmla="*/ 644580 w 3273728"/>
                <a:gd name="connsiteY3158" fmla="*/ 1054890 h 1066103"/>
                <a:gd name="connsiteX3159" fmla="*/ 643903 w 3273728"/>
                <a:gd name="connsiteY3159" fmla="*/ 1055171 h 1066103"/>
                <a:gd name="connsiteX3160" fmla="*/ 639375 w 3273728"/>
                <a:gd name="connsiteY3160" fmla="*/ 1066103 h 1066103"/>
                <a:gd name="connsiteX3161" fmla="*/ 678890 w 3273728"/>
                <a:gd name="connsiteY3161" fmla="*/ 1066103 h 1066103"/>
                <a:gd name="connsiteX3162" fmla="*/ 684106 w 3273728"/>
                <a:gd name="connsiteY3162" fmla="*/ 1053205 h 1066103"/>
                <a:gd name="connsiteX3163" fmla="*/ 683705 w 3273728"/>
                <a:gd name="connsiteY3163" fmla="*/ 1052216 h 1066103"/>
                <a:gd name="connsiteX3164" fmla="*/ 686063 w 3273728"/>
                <a:gd name="connsiteY3164" fmla="*/ 1051240 h 1066103"/>
                <a:gd name="connsiteX3165" fmla="*/ 691951 w 3273728"/>
                <a:gd name="connsiteY3165" fmla="*/ 1037025 h 1066103"/>
                <a:gd name="connsiteX3166" fmla="*/ 691788 w 3273728"/>
                <a:gd name="connsiteY3166" fmla="*/ 1036631 h 1066103"/>
                <a:gd name="connsiteX3167" fmla="*/ 694745 w 3273728"/>
                <a:gd name="connsiteY3167" fmla="*/ 1035406 h 1066103"/>
                <a:gd name="connsiteX3168" fmla="*/ 700777 w 3273728"/>
                <a:gd name="connsiteY3168" fmla="*/ 1020845 h 1066103"/>
                <a:gd name="connsiteX3169" fmla="*/ 700368 w 3273728"/>
                <a:gd name="connsiteY3169" fmla="*/ 1019859 h 1066103"/>
                <a:gd name="connsiteX3170" fmla="*/ 702734 w 3273728"/>
                <a:gd name="connsiteY3170" fmla="*/ 1018879 h 1066103"/>
                <a:gd name="connsiteX3171" fmla="*/ 708622 w 3273728"/>
                <a:gd name="connsiteY3171" fmla="*/ 1004664 h 1066103"/>
                <a:gd name="connsiteX3172" fmla="*/ 708344 w 3273728"/>
                <a:gd name="connsiteY3172" fmla="*/ 1003993 h 1066103"/>
                <a:gd name="connsiteX3173" fmla="*/ 710579 w 3273728"/>
                <a:gd name="connsiteY3173" fmla="*/ 1003045 h 1066103"/>
                <a:gd name="connsiteX3174" fmla="*/ 716193 w 3273728"/>
                <a:gd name="connsiteY3174" fmla="*/ 989162 h 1066103"/>
                <a:gd name="connsiteX3175" fmla="*/ 718423 w 3273728"/>
                <a:gd name="connsiteY3175" fmla="*/ 988193 h 1066103"/>
                <a:gd name="connsiteX3176" fmla="*/ 724066 w 3273728"/>
                <a:gd name="connsiteY3176" fmla="*/ 973904 h 1066103"/>
                <a:gd name="connsiteX3177" fmla="*/ 727105 w 3273728"/>
                <a:gd name="connsiteY3177" fmla="*/ 972646 h 1066103"/>
                <a:gd name="connsiteX3178" fmla="*/ 733138 w 3273728"/>
                <a:gd name="connsiteY3178" fmla="*/ 958084 h 1066103"/>
                <a:gd name="connsiteX3179" fmla="*/ 732729 w 3273728"/>
                <a:gd name="connsiteY3179" fmla="*/ 957098 h 1066103"/>
                <a:gd name="connsiteX3180" fmla="*/ 735094 w 3273728"/>
                <a:gd name="connsiteY3180" fmla="*/ 956118 h 1066103"/>
                <a:gd name="connsiteX3181" fmla="*/ 740983 w 3273728"/>
                <a:gd name="connsiteY3181" fmla="*/ 941903 h 1066103"/>
                <a:gd name="connsiteX3182" fmla="*/ 740748 w 3273728"/>
                <a:gd name="connsiteY3182" fmla="*/ 941336 h 1066103"/>
                <a:gd name="connsiteX3183" fmla="*/ 742940 w 3273728"/>
                <a:gd name="connsiteY3183" fmla="*/ 940428 h 1066103"/>
                <a:gd name="connsiteX3184" fmla="*/ 748221 w 3273728"/>
                <a:gd name="connsiteY3184" fmla="*/ 927678 h 1066103"/>
                <a:gd name="connsiteX3185" fmla="*/ 753296 w 3273728"/>
                <a:gd name="connsiteY3185" fmla="*/ 925719 h 1066103"/>
                <a:gd name="connsiteX3186" fmla="*/ 759614 w 3273728"/>
                <a:gd name="connsiteY3186" fmla="*/ 911504 h 1066103"/>
                <a:gd name="connsiteX3187" fmla="*/ 759365 w 3273728"/>
                <a:gd name="connsiteY3187" fmla="*/ 910943 h 1066103"/>
                <a:gd name="connsiteX3188" fmla="*/ 761571 w 3273728"/>
                <a:gd name="connsiteY3188" fmla="*/ 910029 h 1066103"/>
                <a:gd name="connsiteX3189" fmla="*/ 767460 w 3273728"/>
                <a:gd name="connsiteY3189" fmla="*/ 895814 h 1066103"/>
                <a:gd name="connsiteX3190" fmla="*/ 766878 w 3273728"/>
                <a:gd name="connsiteY3190" fmla="*/ 894409 h 1066103"/>
                <a:gd name="connsiteX3191" fmla="*/ 769417 w 3273728"/>
                <a:gd name="connsiteY3191" fmla="*/ 893357 h 1066103"/>
                <a:gd name="connsiteX3192" fmla="*/ 774250 w 3273728"/>
                <a:gd name="connsiteY3192" fmla="*/ 881689 h 1066103"/>
                <a:gd name="connsiteX3193" fmla="*/ 779223 w 3273728"/>
                <a:gd name="connsiteY3193" fmla="*/ 879629 h 1066103"/>
                <a:gd name="connsiteX3194" fmla="*/ 785111 w 3273728"/>
                <a:gd name="connsiteY3194" fmla="*/ 865413 h 1066103"/>
                <a:gd name="connsiteX3195" fmla="*/ 784922 w 3273728"/>
                <a:gd name="connsiteY3195" fmla="*/ 864956 h 1066103"/>
                <a:gd name="connsiteX3196" fmla="*/ 789866 w 3273728"/>
                <a:gd name="connsiteY3196" fmla="*/ 862957 h 1066103"/>
                <a:gd name="connsiteX3197" fmla="*/ 795231 w 3273728"/>
                <a:gd name="connsiteY3197" fmla="*/ 850316 h 1066103"/>
                <a:gd name="connsiteX3198" fmla="*/ 797855 w 3273728"/>
                <a:gd name="connsiteY3198" fmla="*/ 849228 h 1066103"/>
                <a:gd name="connsiteX3199" fmla="*/ 802831 w 3273728"/>
                <a:gd name="connsiteY3199" fmla="*/ 837216 h 1066103"/>
                <a:gd name="connsiteX3200" fmla="*/ 807662 w 3273728"/>
                <a:gd name="connsiteY3200" fmla="*/ 835069 h 1066103"/>
                <a:gd name="connsiteX3201" fmla="*/ 813121 w 3273728"/>
                <a:gd name="connsiteY3201" fmla="*/ 820926 h 1066103"/>
                <a:gd name="connsiteX3202" fmla="*/ 818305 w 3273728"/>
                <a:gd name="connsiteY3202" fmla="*/ 818829 h 1066103"/>
                <a:gd name="connsiteX3203" fmla="*/ 823299 w 3273728"/>
                <a:gd name="connsiteY3203" fmla="*/ 807059 h 1066103"/>
                <a:gd name="connsiteX3204" fmla="*/ 828255 w 3273728"/>
                <a:gd name="connsiteY3204" fmla="*/ 804956 h 1066103"/>
                <a:gd name="connsiteX3205" fmla="*/ 833357 w 3273728"/>
                <a:gd name="connsiteY3205" fmla="*/ 792340 h 1066103"/>
                <a:gd name="connsiteX3206" fmla="*/ 838061 w 3273728"/>
                <a:gd name="connsiteY3206" fmla="*/ 790391 h 1066103"/>
                <a:gd name="connsiteX3207" fmla="*/ 842751 w 3273728"/>
                <a:gd name="connsiteY3207" fmla="*/ 779070 h 1066103"/>
                <a:gd name="connsiteX3208" fmla="*/ 848705 w 3273728"/>
                <a:gd name="connsiteY3208" fmla="*/ 776662 h 1066103"/>
                <a:gd name="connsiteX3209" fmla="*/ 854257 w 3273728"/>
                <a:gd name="connsiteY3209" fmla="*/ 763576 h 1066103"/>
                <a:gd name="connsiteX3210" fmla="*/ 858655 w 3273728"/>
                <a:gd name="connsiteY3210" fmla="*/ 761665 h 1066103"/>
                <a:gd name="connsiteX3211" fmla="*/ 864010 w 3273728"/>
                <a:gd name="connsiteY3211" fmla="*/ 748106 h 1066103"/>
                <a:gd name="connsiteX3212" fmla="*/ 868461 w 3273728"/>
                <a:gd name="connsiteY3212" fmla="*/ 746262 h 1066103"/>
                <a:gd name="connsiteX3213" fmla="*/ 873370 w 3273728"/>
                <a:gd name="connsiteY3213" fmla="*/ 734412 h 1066103"/>
                <a:gd name="connsiteX3214" fmla="*/ 880779 w 3273728"/>
                <a:gd name="connsiteY3214" fmla="*/ 731553 h 1066103"/>
                <a:gd name="connsiteX3215" fmla="*/ 884969 w 3273728"/>
                <a:gd name="connsiteY3215" fmla="*/ 722125 h 1066103"/>
                <a:gd name="connsiteX3216" fmla="*/ 891016 w 3273728"/>
                <a:gd name="connsiteY3216" fmla="*/ 719498 h 1066103"/>
                <a:gd name="connsiteX3217" fmla="*/ 895573 w 3273728"/>
                <a:gd name="connsiteY3217" fmla="*/ 707958 h 1066103"/>
                <a:gd name="connsiteX3218" fmla="*/ 900822 w 3273728"/>
                <a:gd name="connsiteY3218" fmla="*/ 705625 h 1066103"/>
                <a:gd name="connsiteX3219" fmla="*/ 905021 w 3273728"/>
                <a:gd name="connsiteY3219" fmla="*/ 694745 h 1066103"/>
                <a:gd name="connsiteX3220" fmla="*/ 913427 w 3273728"/>
                <a:gd name="connsiteY3220" fmla="*/ 691346 h 1066103"/>
                <a:gd name="connsiteX3221" fmla="*/ 918421 w 3273728"/>
                <a:gd name="connsiteY3221" fmla="*/ 679577 h 1066103"/>
                <a:gd name="connsiteX3222" fmla="*/ 923377 w 3273728"/>
                <a:gd name="connsiteY3222" fmla="*/ 677474 h 1066103"/>
                <a:gd name="connsiteX3223" fmla="*/ 928084 w 3273728"/>
                <a:gd name="connsiteY3223" fmla="*/ 665832 h 1066103"/>
                <a:gd name="connsiteX3224" fmla="*/ 935145 w 3273728"/>
                <a:gd name="connsiteY3224" fmla="*/ 662908 h 1066103"/>
                <a:gd name="connsiteX3225" fmla="*/ 938516 w 3273728"/>
                <a:gd name="connsiteY3225" fmla="*/ 654769 h 1066103"/>
                <a:gd name="connsiteX3226" fmla="*/ 947749 w 3273728"/>
                <a:gd name="connsiteY3226" fmla="*/ 650854 h 1066103"/>
                <a:gd name="connsiteX3227" fmla="*/ 952757 w 3273728"/>
                <a:gd name="connsiteY3227" fmla="*/ 638477 h 1066103"/>
                <a:gd name="connsiteX3228" fmla="*/ 957699 w 3273728"/>
                <a:gd name="connsiteY3228" fmla="*/ 636430 h 1066103"/>
                <a:gd name="connsiteX3229" fmla="*/ 962126 w 3273728"/>
                <a:gd name="connsiteY3229" fmla="*/ 625742 h 1066103"/>
                <a:gd name="connsiteX3230" fmla="*/ 969467 w 3273728"/>
                <a:gd name="connsiteY3230" fmla="*/ 622701 h 1066103"/>
                <a:gd name="connsiteX3231" fmla="*/ 972812 w 3273728"/>
                <a:gd name="connsiteY3231" fmla="*/ 614626 h 1066103"/>
                <a:gd name="connsiteX3232" fmla="*/ 982071 w 3273728"/>
                <a:gd name="connsiteY3232" fmla="*/ 610790 h 1066103"/>
                <a:gd name="connsiteX3233" fmla="*/ 986888 w 3273728"/>
                <a:gd name="connsiteY3233" fmla="*/ 599163 h 1066103"/>
                <a:gd name="connsiteX3234" fmla="*/ 993983 w 3273728"/>
                <a:gd name="connsiteY3234" fmla="*/ 596224 h 1066103"/>
                <a:gd name="connsiteX3235" fmla="*/ 997430 w 3273728"/>
                <a:gd name="connsiteY3235" fmla="*/ 587903 h 1066103"/>
                <a:gd name="connsiteX3236" fmla="*/ 1005751 w 3273728"/>
                <a:gd name="connsiteY3236" fmla="*/ 584456 h 1066103"/>
                <a:gd name="connsiteX3237" fmla="*/ 1009485 w 3273728"/>
                <a:gd name="connsiteY3237" fmla="*/ 575442 h 1066103"/>
                <a:gd name="connsiteX3238" fmla="*/ 1018499 w 3273728"/>
                <a:gd name="connsiteY3238" fmla="*/ 571708 h 1066103"/>
                <a:gd name="connsiteX3239" fmla="*/ 1022005 w 3273728"/>
                <a:gd name="connsiteY3239" fmla="*/ 563243 h 1066103"/>
                <a:gd name="connsiteX3240" fmla="*/ 1030266 w 3273728"/>
                <a:gd name="connsiteY3240" fmla="*/ 559654 h 1066103"/>
                <a:gd name="connsiteX3241" fmla="*/ 1034216 w 3273728"/>
                <a:gd name="connsiteY3241" fmla="*/ 549653 h 1066103"/>
                <a:gd name="connsiteX3242" fmla="*/ 1042871 w 3273728"/>
                <a:gd name="connsiteY3242" fmla="*/ 546068 h 1066103"/>
                <a:gd name="connsiteX3243" fmla="*/ 1046456 w 3273728"/>
                <a:gd name="connsiteY3243" fmla="*/ 537413 h 1066103"/>
                <a:gd name="connsiteX3244" fmla="*/ 1056457 w 3273728"/>
                <a:gd name="connsiteY3244" fmla="*/ 533463 h 1066103"/>
                <a:gd name="connsiteX3245" fmla="*/ 1060046 w 3273728"/>
                <a:gd name="connsiteY3245" fmla="*/ 525202 h 1066103"/>
                <a:gd name="connsiteX3246" fmla="*/ 1068512 w 3273728"/>
                <a:gd name="connsiteY3246" fmla="*/ 521695 h 1066103"/>
                <a:gd name="connsiteX3247" fmla="*/ 1071779 w 3273728"/>
                <a:gd name="connsiteY3247" fmla="*/ 513808 h 1066103"/>
                <a:gd name="connsiteX3248" fmla="*/ 1081260 w 3273728"/>
                <a:gd name="connsiteY3248" fmla="*/ 509784 h 1066103"/>
                <a:gd name="connsiteX3249" fmla="*/ 1084620 w 3273728"/>
                <a:gd name="connsiteY3249" fmla="*/ 501475 h 1066103"/>
                <a:gd name="connsiteX3250" fmla="*/ 1094988 w 3273728"/>
                <a:gd name="connsiteY3250" fmla="*/ 497180 h 1066103"/>
                <a:gd name="connsiteX3251" fmla="*/ 1098307 w 3273728"/>
                <a:gd name="connsiteY3251" fmla="*/ 489167 h 1066103"/>
                <a:gd name="connsiteX3252" fmla="*/ 1107593 w 3273728"/>
                <a:gd name="connsiteY3252" fmla="*/ 485412 h 1066103"/>
                <a:gd name="connsiteX3253" fmla="*/ 1109722 w 3273728"/>
                <a:gd name="connsiteY3253" fmla="*/ 480394 h 1066103"/>
                <a:gd name="connsiteX3254" fmla="*/ 1120618 w 3273728"/>
                <a:gd name="connsiteY3254" fmla="*/ 475551 h 1066103"/>
                <a:gd name="connsiteX3255" fmla="*/ 1120090 w 3273728"/>
                <a:gd name="connsiteY3255" fmla="*/ 476826 h 1066103"/>
                <a:gd name="connsiteX3256" fmla="*/ 1110831 w 3273728"/>
                <a:gd name="connsiteY3256" fmla="*/ 480661 h 1066103"/>
                <a:gd name="connsiteX3257" fmla="*/ 1107246 w 3273728"/>
                <a:gd name="connsiteY3257" fmla="*/ 489315 h 1066103"/>
                <a:gd name="connsiteX3258" fmla="*/ 1097246 w 3273728"/>
                <a:gd name="connsiteY3258" fmla="*/ 493265 h 1066103"/>
                <a:gd name="connsiteX3259" fmla="*/ 1093657 w 3273728"/>
                <a:gd name="connsiteY3259" fmla="*/ 501526 h 1066103"/>
                <a:gd name="connsiteX3260" fmla="*/ 1085191 w 3273728"/>
                <a:gd name="connsiteY3260" fmla="*/ 505033 h 1066103"/>
                <a:gd name="connsiteX3261" fmla="*/ 1081923 w 3273728"/>
                <a:gd name="connsiteY3261" fmla="*/ 512921 h 1066103"/>
                <a:gd name="connsiteX3262" fmla="*/ 1072442 w 3273728"/>
                <a:gd name="connsiteY3262" fmla="*/ 516944 h 1066103"/>
                <a:gd name="connsiteX3263" fmla="*/ 1068626 w 3273728"/>
                <a:gd name="connsiteY3263" fmla="*/ 526382 h 1066103"/>
                <a:gd name="connsiteX3264" fmla="*/ 1060674 w 3273728"/>
                <a:gd name="connsiteY3264" fmla="*/ 529836 h 1066103"/>
                <a:gd name="connsiteX3265" fmla="*/ 1056752 w 3273728"/>
                <a:gd name="connsiteY3265" fmla="*/ 539768 h 1066103"/>
                <a:gd name="connsiteX3266" fmla="*/ 1048070 w 3273728"/>
                <a:gd name="connsiteY3266" fmla="*/ 543278 h 1066103"/>
                <a:gd name="connsiteX3267" fmla="*/ 1044047 w 3273728"/>
                <a:gd name="connsiteY3267" fmla="*/ 552758 h 1066103"/>
                <a:gd name="connsiteX3268" fmla="*/ 1036159 w 3273728"/>
                <a:gd name="connsiteY3268" fmla="*/ 556026 h 1066103"/>
                <a:gd name="connsiteX3269" fmla="*/ 1032712 w 3273728"/>
                <a:gd name="connsiteY3269" fmla="*/ 564347 h 1066103"/>
                <a:gd name="connsiteX3270" fmla="*/ 1024391 w 3273728"/>
                <a:gd name="connsiteY3270" fmla="*/ 567794 h 1066103"/>
                <a:gd name="connsiteX3271" fmla="*/ 1020065 w 3273728"/>
                <a:gd name="connsiteY3271" fmla="*/ 578237 h 1066103"/>
                <a:gd name="connsiteX3272" fmla="*/ 1011786 w 3273728"/>
                <a:gd name="connsiteY3272" fmla="*/ 581666 h 1066103"/>
                <a:gd name="connsiteX3273" fmla="*/ 1007950 w 3273728"/>
                <a:gd name="connsiteY3273" fmla="*/ 590926 h 1066103"/>
                <a:gd name="connsiteX3274" fmla="*/ 999875 w 3273728"/>
                <a:gd name="connsiteY3274" fmla="*/ 594271 h 1066103"/>
                <a:gd name="connsiteX3275" fmla="*/ 995580 w 3273728"/>
                <a:gd name="connsiteY3275" fmla="*/ 604640 h 1066103"/>
                <a:gd name="connsiteX3276" fmla="*/ 987270 w 3273728"/>
                <a:gd name="connsiteY3276" fmla="*/ 608000 h 1066103"/>
                <a:gd name="connsiteX3277" fmla="*/ 983181 w 3273728"/>
                <a:gd name="connsiteY3277" fmla="*/ 617638 h 1066103"/>
                <a:gd name="connsiteX3278" fmla="*/ 975359 w 3273728"/>
                <a:gd name="connsiteY3278" fmla="*/ 621036 h 1066103"/>
                <a:gd name="connsiteX3279" fmla="*/ 970930 w 3273728"/>
                <a:gd name="connsiteY3279" fmla="*/ 632250 h 1066103"/>
                <a:gd name="connsiteX3280" fmla="*/ 965553 w 3273728"/>
                <a:gd name="connsiteY3280" fmla="*/ 634478 h 1066103"/>
                <a:gd name="connsiteX3281" fmla="*/ 961227 w 3273728"/>
                <a:gd name="connsiteY3281" fmla="*/ 644921 h 1066103"/>
                <a:gd name="connsiteX3282" fmla="*/ 952948 w 3273728"/>
                <a:gd name="connsiteY3282" fmla="*/ 648350 h 1066103"/>
                <a:gd name="connsiteX3283" fmla="*/ 948132 w 3273728"/>
                <a:gd name="connsiteY3283" fmla="*/ 659977 h 1066103"/>
                <a:gd name="connsiteX3284" fmla="*/ 941037 w 3273728"/>
                <a:gd name="connsiteY3284" fmla="*/ 662916 h 1066103"/>
                <a:gd name="connsiteX3285" fmla="*/ 937057 w 3273728"/>
                <a:gd name="connsiteY3285" fmla="*/ 672524 h 1066103"/>
                <a:gd name="connsiteX3286" fmla="*/ 931230 w 3273728"/>
                <a:gd name="connsiteY3286" fmla="*/ 675114 h 1066103"/>
                <a:gd name="connsiteX3287" fmla="*/ 926847 w 3273728"/>
                <a:gd name="connsiteY3287" fmla="*/ 686468 h 1066103"/>
                <a:gd name="connsiteX3288" fmla="*/ 918913 w 3273728"/>
                <a:gd name="connsiteY3288" fmla="*/ 689681 h 1066103"/>
                <a:gd name="connsiteX3289" fmla="*/ 914183 w 3273728"/>
                <a:gd name="connsiteY3289" fmla="*/ 700841 h 1066103"/>
                <a:gd name="connsiteX3290" fmla="*/ 908676 w 3273728"/>
                <a:gd name="connsiteY3290" fmla="*/ 703122 h 1066103"/>
                <a:gd name="connsiteX3291" fmla="*/ 903352 w 3273728"/>
                <a:gd name="connsiteY3291" fmla="*/ 715975 h 1066103"/>
                <a:gd name="connsiteX3292" fmla="*/ 898869 w 3273728"/>
                <a:gd name="connsiteY3292" fmla="*/ 717832 h 1066103"/>
                <a:gd name="connsiteX3293" fmla="*/ 894094 w 3273728"/>
                <a:gd name="connsiteY3293" fmla="*/ 729359 h 1066103"/>
                <a:gd name="connsiteX3294" fmla="*/ 888225 w 3273728"/>
                <a:gd name="connsiteY3294" fmla="*/ 731848 h 1066103"/>
                <a:gd name="connsiteX3295" fmla="*/ 882266 w 3273728"/>
                <a:gd name="connsiteY3295" fmla="*/ 746579 h 1066103"/>
                <a:gd name="connsiteX3296" fmla="*/ 878276 w 3273728"/>
                <a:gd name="connsiteY3296" fmla="*/ 748232 h 1066103"/>
                <a:gd name="connsiteX3297" fmla="*/ 873722 w 3273728"/>
                <a:gd name="connsiteY3297" fmla="*/ 759225 h 1066103"/>
                <a:gd name="connsiteX3298" fmla="*/ 866795 w 3273728"/>
                <a:gd name="connsiteY3298" fmla="*/ 761961 h 1066103"/>
                <a:gd name="connsiteX3299" fmla="*/ 861726 w 3273728"/>
                <a:gd name="connsiteY3299" fmla="*/ 773628 h 1066103"/>
                <a:gd name="connsiteX3300" fmla="*/ 856152 w 3273728"/>
                <a:gd name="connsiteY3300" fmla="*/ 775832 h 1066103"/>
                <a:gd name="connsiteX3301" fmla="*/ 850260 w 3273728"/>
                <a:gd name="connsiteY3301" fmla="*/ 789411 h 1066103"/>
                <a:gd name="connsiteX3302" fmla="*/ 847876 w 3273728"/>
                <a:gd name="connsiteY3302" fmla="*/ 790399 h 1066103"/>
                <a:gd name="connsiteX3303" fmla="*/ 842900 w 3273728"/>
                <a:gd name="connsiteY3303" fmla="*/ 802411 h 1066103"/>
                <a:gd name="connsiteX3304" fmla="*/ 838070 w 3273728"/>
                <a:gd name="connsiteY3304" fmla="*/ 804558 h 1066103"/>
                <a:gd name="connsiteX3305" fmla="*/ 832611 w 3273728"/>
                <a:gd name="connsiteY3305" fmla="*/ 818702 h 1066103"/>
                <a:gd name="connsiteX3306" fmla="*/ 827426 w 3273728"/>
                <a:gd name="connsiteY3306" fmla="*/ 820798 h 1066103"/>
                <a:gd name="connsiteX3307" fmla="*/ 822480 w 3273728"/>
                <a:gd name="connsiteY3307" fmla="*/ 832454 h 1066103"/>
                <a:gd name="connsiteX3308" fmla="*/ 817476 w 3273728"/>
                <a:gd name="connsiteY3308" fmla="*/ 834527 h 1066103"/>
                <a:gd name="connsiteX3309" fmla="*/ 811588 w 3273728"/>
                <a:gd name="connsiteY3309" fmla="*/ 848742 h 1066103"/>
                <a:gd name="connsiteX3310" fmla="*/ 812170 w 3273728"/>
                <a:gd name="connsiteY3310" fmla="*/ 850146 h 1066103"/>
                <a:gd name="connsiteX3311" fmla="*/ 809631 w 3273728"/>
                <a:gd name="connsiteY3311" fmla="*/ 851198 h 1066103"/>
                <a:gd name="connsiteX3312" fmla="*/ 804797 w 3273728"/>
                <a:gd name="connsiteY3312" fmla="*/ 862867 h 1066103"/>
                <a:gd name="connsiteX3313" fmla="*/ 799825 w 3273728"/>
                <a:gd name="connsiteY3313" fmla="*/ 864927 h 1066103"/>
                <a:gd name="connsiteX3314" fmla="*/ 793936 w 3273728"/>
                <a:gd name="connsiteY3314" fmla="*/ 879142 h 1066103"/>
                <a:gd name="connsiteX3315" fmla="*/ 794407 w 3273728"/>
                <a:gd name="connsiteY3315" fmla="*/ 880278 h 1066103"/>
                <a:gd name="connsiteX3316" fmla="*/ 791143 w 3273728"/>
                <a:gd name="connsiteY3316" fmla="*/ 881598 h 1066103"/>
                <a:gd name="connsiteX3317" fmla="*/ 785187 w 3273728"/>
                <a:gd name="connsiteY3317" fmla="*/ 895634 h 1066103"/>
                <a:gd name="connsiteX3318" fmla="*/ 781193 w 3273728"/>
                <a:gd name="connsiteY3318" fmla="*/ 897289 h 1066103"/>
                <a:gd name="connsiteX3319" fmla="*/ 775463 w 3273728"/>
                <a:gd name="connsiteY3319" fmla="*/ 911121 h 1066103"/>
                <a:gd name="connsiteX3320" fmla="*/ 773348 w 3273728"/>
                <a:gd name="connsiteY3320" fmla="*/ 911998 h 1066103"/>
                <a:gd name="connsiteX3321" fmla="*/ 767460 w 3273728"/>
                <a:gd name="connsiteY3321" fmla="*/ 926213 h 1066103"/>
                <a:gd name="connsiteX3322" fmla="*/ 767694 w 3273728"/>
                <a:gd name="connsiteY3322" fmla="*/ 926780 h 1066103"/>
                <a:gd name="connsiteX3323" fmla="*/ 765503 w 3273728"/>
                <a:gd name="connsiteY3323" fmla="*/ 927688 h 1066103"/>
                <a:gd name="connsiteX3324" fmla="*/ 759845 w 3273728"/>
                <a:gd name="connsiteY3324" fmla="*/ 941345 h 1066103"/>
                <a:gd name="connsiteX3325" fmla="*/ 754715 w 3273728"/>
                <a:gd name="connsiteY3325" fmla="*/ 943522 h 1066103"/>
                <a:gd name="connsiteX3326" fmla="*/ 749101 w 3273728"/>
                <a:gd name="connsiteY3326" fmla="*/ 957406 h 1066103"/>
                <a:gd name="connsiteX3327" fmla="*/ 746870 w 3273728"/>
                <a:gd name="connsiteY3327" fmla="*/ 958375 h 1066103"/>
                <a:gd name="connsiteX3328" fmla="*/ 741073 w 3273728"/>
                <a:gd name="connsiteY3328" fmla="*/ 973052 h 1066103"/>
                <a:gd name="connsiteX3329" fmla="*/ 739026 w 3273728"/>
                <a:gd name="connsiteY3329" fmla="*/ 973921 h 1066103"/>
                <a:gd name="connsiteX3330" fmla="*/ 733138 w 3273728"/>
                <a:gd name="connsiteY3330" fmla="*/ 988483 h 1066103"/>
                <a:gd name="connsiteX3331" fmla="*/ 733428 w 3273728"/>
                <a:gd name="connsiteY3331" fmla="*/ 989201 h 1066103"/>
                <a:gd name="connsiteX3332" fmla="*/ 730343 w 3273728"/>
                <a:gd name="connsiteY3332" fmla="*/ 990449 h 1066103"/>
                <a:gd name="connsiteX3333" fmla="*/ 724311 w 3273728"/>
                <a:gd name="connsiteY3333" fmla="*/ 1004664 h 1066103"/>
                <a:gd name="connsiteX3334" fmla="*/ 724680 w 3273728"/>
                <a:gd name="connsiteY3334" fmla="*/ 1005533 h 1066103"/>
                <a:gd name="connsiteX3335" fmla="*/ 722785 w 3273728"/>
                <a:gd name="connsiteY3335" fmla="*/ 1006283 h 1066103"/>
                <a:gd name="connsiteX3336" fmla="*/ 716466 w 3273728"/>
                <a:gd name="connsiteY3336" fmla="*/ 1020845 h 1066103"/>
                <a:gd name="connsiteX3337" fmla="*/ 717190 w 3273728"/>
                <a:gd name="connsiteY3337" fmla="*/ 1022511 h 1066103"/>
                <a:gd name="connsiteX3338" fmla="*/ 716471 w 3273728"/>
                <a:gd name="connsiteY3338" fmla="*/ 1022810 h 1066103"/>
                <a:gd name="connsiteX3339" fmla="*/ 710583 w 3273728"/>
                <a:gd name="connsiteY3339" fmla="*/ 1037025 h 1066103"/>
                <a:gd name="connsiteX3340" fmla="*/ 710861 w 3273728"/>
                <a:gd name="connsiteY3340" fmla="*/ 1037695 h 1066103"/>
                <a:gd name="connsiteX3341" fmla="*/ 708626 w 3273728"/>
                <a:gd name="connsiteY3341" fmla="*/ 1038643 h 1066103"/>
                <a:gd name="connsiteX3342" fmla="*/ 702737 w 3273728"/>
                <a:gd name="connsiteY3342" fmla="*/ 1053205 h 1066103"/>
                <a:gd name="connsiteX3343" fmla="*/ 703028 w 3273728"/>
                <a:gd name="connsiteY3343" fmla="*/ 1053924 h 1066103"/>
                <a:gd name="connsiteX3344" fmla="*/ 699943 w 3273728"/>
                <a:gd name="connsiteY3344" fmla="*/ 1055171 h 1066103"/>
                <a:gd name="connsiteX3345" fmla="*/ 695305 w 3273728"/>
                <a:gd name="connsiteY3345" fmla="*/ 1066103 h 1066103"/>
                <a:gd name="connsiteX3346" fmla="*/ 737729 w 3273728"/>
                <a:gd name="connsiteY3346" fmla="*/ 1066103 h 1066103"/>
                <a:gd name="connsiteX3347" fmla="*/ 742944 w 3273728"/>
                <a:gd name="connsiteY3347" fmla="*/ 1053205 h 1066103"/>
                <a:gd name="connsiteX3348" fmla="*/ 742544 w 3273728"/>
                <a:gd name="connsiteY3348" fmla="*/ 1052216 h 1066103"/>
                <a:gd name="connsiteX3349" fmla="*/ 744901 w 3273728"/>
                <a:gd name="connsiteY3349" fmla="*/ 1051240 h 1066103"/>
                <a:gd name="connsiteX3350" fmla="*/ 750789 w 3273728"/>
                <a:gd name="connsiteY3350" fmla="*/ 1037025 h 1066103"/>
                <a:gd name="connsiteX3351" fmla="*/ 750566 w 3273728"/>
                <a:gd name="connsiteY3351" fmla="*/ 1036486 h 1066103"/>
                <a:gd name="connsiteX3352" fmla="*/ 753296 w 3273728"/>
                <a:gd name="connsiteY3352" fmla="*/ 1035406 h 1066103"/>
                <a:gd name="connsiteX3353" fmla="*/ 759614 w 3273728"/>
                <a:gd name="connsiteY3353" fmla="*/ 1020845 h 1066103"/>
                <a:gd name="connsiteX3354" fmla="*/ 758867 w 3273728"/>
                <a:gd name="connsiteY3354" fmla="*/ 1019122 h 1066103"/>
                <a:gd name="connsiteX3355" fmla="*/ 759467 w 3273728"/>
                <a:gd name="connsiteY3355" fmla="*/ 1018879 h 1066103"/>
                <a:gd name="connsiteX3356" fmla="*/ 765499 w 3273728"/>
                <a:gd name="connsiteY3356" fmla="*/ 1004664 h 1066103"/>
                <a:gd name="connsiteX3357" fmla="*/ 765215 w 3273728"/>
                <a:gd name="connsiteY3357" fmla="*/ 1003996 h 1066103"/>
                <a:gd name="connsiteX3358" fmla="*/ 767456 w 3273728"/>
                <a:gd name="connsiteY3358" fmla="*/ 1003045 h 1066103"/>
                <a:gd name="connsiteX3359" fmla="*/ 773070 w 3273728"/>
                <a:gd name="connsiteY3359" fmla="*/ 989162 h 1066103"/>
                <a:gd name="connsiteX3360" fmla="*/ 775300 w 3273728"/>
                <a:gd name="connsiteY3360" fmla="*/ 988193 h 1066103"/>
                <a:gd name="connsiteX3361" fmla="*/ 781097 w 3273728"/>
                <a:gd name="connsiteY3361" fmla="*/ 973515 h 1066103"/>
                <a:gd name="connsiteX3362" fmla="*/ 783145 w 3273728"/>
                <a:gd name="connsiteY3362" fmla="*/ 972646 h 1066103"/>
                <a:gd name="connsiteX3363" fmla="*/ 789003 w 3273728"/>
                <a:gd name="connsiteY3363" fmla="*/ 958161 h 1066103"/>
                <a:gd name="connsiteX3364" fmla="*/ 793933 w 3273728"/>
                <a:gd name="connsiteY3364" fmla="*/ 956118 h 1066103"/>
                <a:gd name="connsiteX3365" fmla="*/ 799821 w 3273728"/>
                <a:gd name="connsiteY3365" fmla="*/ 941903 h 1066103"/>
                <a:gd name="connsiteX3366" fmla="*/ 799586 w 3273728"/>
                <a:gd name="connsiteY3366" fmla="*/ 941336 h 1066103"/>
                <a:gd name="connsiteX3367" fmla="*/ 801778 w 3273728"/>
                <a:gd name="connsiteY3367" fmla="*/ 940428 h 1066103"/>
                <a:gd name="connsiteX3368" fmla="*/ 807508 w 3273728"/>
                <a:gd name="connsiteY3368" fmla="*/ 926595 h 1066103"/>
                <a:gd name="connsiteX3369" fmla="*/ 809623 w 3273728"/>
                <a:gd name="connsiteY3369" fmla="*/ 925719 h 1066103"/>
                <a:gd name="connsiteX3370" fmla="*/ 815288 w 3273728"/>
                <a:gd name="connsiteY3370" fmla="*/ 912042 h 1066103"/>
                <a:gd name="connsiteX3371" fmla="*/ 820266 w 3273728"/>
                <a:gd name="connsiteY3371" fmla="*/ 910029 h 1066103"/>
                <a:gd name="connsiteX3372" fmla="*/ 826298 w 3273728"/>
                <a:gd name="connsiteY3372" fmla="*/ 895814 h 1066103"/>
                <a:gd name="connsiteX3373" fmla="*/ 825705 w 3273728"/>
                <a:gd name="connsiteY3373" fmla="*/ 894414 h 1066103"/>
                <a:gd name="connsiteX3374" fmla="*/ 828255 w 3273728"/>
                <a:gd name="connsiteY3374" fmla="*/ 893357 h 1066103"/>
                <a:gd name="connsiteX3375" fmla="*/ 833088 w 3273728"/>
                <a:gd name="connsiteY3375" fmla="*/ 881689 h 1066103"/>
                <a:gd name="connsiteX3376" fmla="*/ 838061 w 3273728"/>
                <a:gd name="connsiteY3376" fmla="*/ 879629 h 1066103"/>
                <a:gd name="connsiteX3377" fmla="*/ 843949 w 3273728"/>
                <a:gd name="connsiteY3377" fmla="*/ 865413 h 1066103"/>
                <a:gd name="connsiteX3378" fmla="*/ 843367 w 3273728"/>
                <a:gd name="connsiteY3378" fmla="*/ 864009 h 1066103"/>
                <a:gd name="connsiteX3379" fmla="*/ 845906 w 3273728"/>
                <a:gd name="connsiteY3379" fmla="*/ 862957 h 1066103"/>
                <a:gd name="connsiteX3380" fmla="*/ 850596 w 3273728"/>
                <a:gd name="connsiteY3380" fmla="*/ 851636 h 1066103"/>
                <a:gd name="connsiteX3381" fmla="*/ 856550 w 3273728"/>
                <a:gd name="connsiteY3381" fmla="*/ 849228 h 1066103"/>
                <a:gd name="connsiteX3382" fmla="*/ 861642 w 3273728"/>
                <a:gd name="connsiteY3382" fmla="*/ 837229 h 1066103"/>
                <a:gd name="connsiteX3383" fmla="*/ 866500 w 3273728"/>
                <a:gd name="connsiteY3383" fmla="*/ 835069 h 1066103"/>
                <a:gd name="connsiteX3384" fmla="*/ 872095 w 3273728"/>
                <a:gd name="connsiteY3384" fmla="*/ 820573 h 1066103"/>
                <a:gd name="connsiteX3385" fmla="*/ 876306 w 3273728"/>
                <a:gd name="connsiteY3385" fmla="*/ 818829 h 1066103"/>
                <a:gd name="connsiteX3386" fmla="*/ 881150 w 3273728"/>
                <a:gd name="connsiteY3386" fmla="*/ 807136 h 1066103"/>
                <a:gd name="connsiteX3387" fmla="*/ 886663 w 3273728"/>
                <a:gd name="connsiteY3387" fmla="*/ 804956 h 1066103"/>
                <a:gd name="connsiteX3388" fmla="*/ 892232 w 3273728"/>
                <a:gd name="connsiteY3388" fmla="*/ 792121 h 1066103"/>
                <a:gd name="connsiteX3389" fmla="*/ 896613 w 3273728"/>
                <a:gd name="connsiteY3389" fmla="*/ 790391 h 1066103"/>
                <a:gd name="connsiteX3390" fmla="*/ 901671 w 3273728"/>
                <a:gd name="connsiteY3390" fmla="*/ 778747 h 1066103"/>
                <a:gd name="connsiteX3391" fmla="*/ 906706 w 3273728"/>
                <a:gd name="connsiteY3391" fmla="*/ 776662 h 1066103"/>
                <a:gd name="connsiteX3392" fmla="*/ 911973 w 3273728"/>
                <a:gd name="connsiteY3392" fmla="*/ 763945 h 1066103"/>
                <a:gd name="connsiteX3393" fmla="*/ 917349 w 3273728"/>
                <a:gd name="connsiteY3393" fmla="*/ 761665 h 1066103"/>
                <a:gd name="connsiteX3394" fmla="*/ 922833 w 3273728"/>
                <a:gd name="connsiteY3394" fmla="*/ 748112 h 1066103"/>
                <a:gd name="connsiteX3395" fmla="*/ 927300 w 3273728"/>
                <a:gd name="connsiteY3395" fmla="*/ 746262 h 1066103"/>
                <a:gd name="connsiteX3396" fmla="*/ 932623 w 3273728"/>
                <a:gd name="connsiteY3396" fmla="*/ 733409 h 1066103"/>
                <a:gd name="connsiteX3397" fmla="*/ 937106 w 3273728"/>
                <a:gd name="connsiteY3397" fmla="*/ 731553 h 1066103"/>
                <a:gd name="connsiteX3398" fmla="*/ 940623 w 3273728"/>
                <a:gd name="connsiteY3398" fmla="*/ 723061 h 1066103"/>
                <a:gd name="connsiteX3399" fmla="*/ 949423 w 3273728"/>
                <a:gd name="connsiteY3399" fmla="*/ 719498 h 1066103"/>
                <a:gd name="connsiteX3400" fmla="*/ 954292 w 3273728"/>
                <a:gd name="connsiteY3400" fmla="*/ 708011 h 1066103"/>
                <a:gd name="connsiteX3401" fmla="*/ 959660 w 3273728"/>
                <a:gd name="connsiteY3401" fmla="*/ 705625 h 1066103"/>
                <a:gd name="connsiteX3402" fmla="*/ 964354 w 3273728"/>
                <a:gd name="connsiteY3402" fmla="*/ 693464 h 1066103"/>
                <a:gd name="connsiteX3403" fmla="*/ 969467 w 3273728"/>
                <a:gd name="connsiteY3403" fmla="*/ 691346 h 1066103"/>
                <a:gd name="connsiteX3404" fmla="*/ 973792 w 3273728"/>
                <a:gd name="connsiteY3404" fmla="*/ 680903 h 1066103"/>
                <a:gd name="connsiteX3405" fmla="*/ 982071 w 3273728"/>
                <a:gd name="connsiteY3405" fmla="*/ 677474 h 1066103"/>
                <a:gd name="connsiteX3406" fmla="*/ 986888 w 3273728"/>
                <a:gd name="connsiteY3406" fmla="*/ 665847 h 1066103"/>
                <a:gd name="connsiteX3407" fmla="*/ 993983 w 3273728"/>
                <a:gd name="connsiteY3407" fmla="*/ 662908 h 1066103"/>
                <a:gd name="connsiteX3408" fmla="*/ 997920 w 3273728"/>
                <a:gd name="connsiteY3408" fmla="*/ 653404 h 1066103"/>
                <a:gd name="connsiteX3409" fmla="*/ 1003789 w 3273728"/>
                <a:gd name="connsiteY3409" fmla="*/ 650854 h 1066103"/>
                <a:gd name="connsiteX3410" fmla="*/ 1008173 w 3273728"/>
                <a:gd name="connsiteY3410" fmla="*/ 639755 h 1066103"/>
                <a:gd name="connsiteX3411" fmla="*/ 1016394 w 3273728"/>
                <a:gd name="connsiteY3411" fmla="*/ 636430 h 1066103"/>
                <a:gd name="connsiteX3412" fmla="*/ 1020922 w 3273728"/>
                <a:gd name="connsiteY3412" fmla="*/ 625760 h 1066103"/>
                <a:gd name="connsiteX3413" fmla="*/ 1028305 w 3273728"/>
                <a:gd name="connsiteY3413" fmla="*/ 622701 h 1066103"/>
                <a:gd name="connsiteX3414" fmla="*/ 1031650 w 3273728"/>
                <a:gd name="connsiteY3414" fmla="*/ 614626 h 1066103"/>
                <a:gd name="connsiteX3415" fmla="*/ 1040910 w 3273728"/>
                <a:gd name="connsiteY3415" fmla="*/ 610790 h 1066103"/>
                <a:gd name="connsiteX3416" fmla="*/ 1045726 w 3273728"/>
                <a:gd name="connsiteY3416" fmla="*/ 599163 h 1066103"/>
                <a:gd name="connsiteX3417" fmla="*/ 1052821 w 3273728"/>
                <a:gd name="connsiteY3417" fmla="*/ 596224 h 1066103"/>
                <a:gd name="connsiteX3418" fmla="*/ 1056268 w 3273728"/>
                <a:gd name="connsiteY3418" fmla="*/ 587903 h 1066103"/>
                <a:gd name="connsiteX3419" fmla="*/ 1064589 w 3273728"/>
                <a:gd name="connsiteY3419" fmla="*/ 584456 h 1066103"/>
                <a:gd name="connsiteX3420" fmla="*/ 1068396 w 3273728"/>
                <a:gd name="connsiteY3420" fmla="*/ 575266 h 1066103"/>
                <a:gd name="connsiteX3421" fmla="*/ 1077194 w 3273728"/>
                <a:gd name="connsiteY3421" fmla="*/ 571708 h 1066103"/>
                <a:gd name="connsiteX3422" fmla="*/ 1080773 w 3273728"/>
                <a:gd name="connsiteY3422" fmla="*/ 563273 h 1066103"/>
                <a:gd name="connsiteX3423" fmla="*/ 1089105 w 3273728"/>
                <a:gd name="connsiteY3423" fmla="*/ 559654 h 1066103"/>
                <a:gd name="connsiteX3424" fmla="*/ 1093182 w 3273728"/>
                <a:gd name="connsiteY3424" fmla="*/ 549331 h 1066103"/>
                <a:gd name="connsiteX3425" fmla="*/ 1100872 w 3273728"/>
                <a:gd name="connsiteY3425" fmla="*/ 546068 h 1066103"/>
                <a:gd name="connsiteX3426" fmla="*/ 1104430 w 3273728"/>
                <a:gd name="connsiteY3426" fmla="*/ 537270 h 1066103"/>
                <a:gd name="connsiteX3427" fmla="*/ 1113621 w 3273728"/>
                <a:gd name="connsiteY3427" fmla="*/ 533463 h 1066103"/>
                <a:gd name="connsiteX3428" fmla="*/ 1116819 w 3273728"/>
                <a:gd name="connsiteY3428" fmla="*/ 525741 h 1066103"/>
                <a:gd name="connsiteX3429" fmla="*/ 1127063 w 3273728"/>
                <a:gd name="connsiteY3429" fmla="*/ 521695 h 1066103"/>
                <a:gd name="connsiteX3430" fmla="*/ 1130544 w 3273728"/>
                <a:gd name="connsiteY3430" fmla="*/ 513683 h 1066103"/>
                <a:gd name="connsiteX3431" fmla="*/ 1139954 w 3273728"/>
                <a:gd name="connsiteY3431" fmla="*/ 509784 h 1066103"/>
                <a:gd name="connsiteX3432" fmla="*/ 1143791 w 3273728"/>
                <a:gd name="connsiteY3432" fmla="*/ 500525 h 1066103"/>
                <a:gd name="connsiteX3433" fmla="*/ 1151865 w 3273728"/>
                <a:gd name="connsiteY3433" fmla="*/ 497180 h 1066103"/>
                <a:gd name="connsiteX3434" fmla="*/ 1154906 w 3273728"/>
                <a:gd name="connsiteY3434" fmla="*/ 489839 h 1066103"/>
                <a:gd name="connsiteX3435" fmla="*/ 1165594 w 3273728"/>
                <a:gd name="connsiteY3435" fmla="*/ 485412 h 1066103"/>
                <a:gd name="connsiteX3436" fmla="*/ 1167915 w 3273728"/>
                <a:gd name="connsiteY3436" fmla="*/ 479810 h 1066103"/>
                <a:gd name="connsiteX3437" fmla="*/ 1178343 w 3273728"/>
                <a:gd name="connsiteY3437" fmla="*/ 475175 h 1066103"/>
                <a:gd name="connsiteX3438" fmla="*/ 1181390 w 3273728"/>
                <a:gd name="connsiteY3438" fmla="*/ 467282 h 1066103"/>
                <a:gd name="connsiteX3439" fmla="*/ 1191711 w 3273728"/>
                <a:gd name="connsiteY3439" fmla="*/ 463007 h 1066103"/>
                <a:gd name="connsiteX3440" fmla="*/ 1190739 w 3273728"/>
                <a:gd name="connsiteY3440" fmla="*/ 465243 h 1066103"/>
                <a:gd name="connsiteX3441" fmla="*/ 1182273 w 3273728"/>
                <a:gd name="connsiteY3441" fmla="*/ 468750 h 1066103"/>
                <a:gd name="connsiteX3442" fmla="*/ 1179250 w 3273728"/>
                <a:gd name="connsiteY3442" fmla="*/ 476049 h 1066103"/>
                <a:gd name="connsiteX3443" fmla="*/ 1167852 w 3273728"/>
                <a:gd name="connsiteY3443" fmla="*/ 480661 h 1066103"/>
                <a:gd name="connsiteX3444" fmla="*/ 1163936 w 3273728"/>
                <a:gd name="connsiteY3444" fmla="*/ 489894 h 1066103"/>
                <a:gd name="connsiteX3445" fmla="*/ 1155797 w 3273728"/>
                <a:gd name="connsiteY3445" fmla="*/ 493265 h 1066103"/>
                <a:gd name="connsiteX3446" fmla="*/ 1152478 w 3273728"/>
                <a:gd name="connsiteY3446" fmla="*/ 501278 h 1066103"/>
                <a:gd name="connsiteX3447" fmla="*/ 1143191 w 3273728"/>
                <a:gd name="connsiteY3447" fmla="*/ 505033 h 1066103"/>
                <a:gd name="connsiteX3448" fmla="*/ 1139643 w 3273728"/>
                <a:gd name="connsiteY3448" fmla="*/ 513396 h 1066103"/>
                <a:gd name="connsiteX3449" fmla="*/ 1131280 w 3273728"/>
                <a:gd name="connsiteY3449" fmla="*/ 516944 h 1066103"/>
                <a:gd name="connsiteX3450" fmla="*/ 1127723 w 3273728"/>
                <a:gd name="connsiteY3450" fmla="*/ 525742 h 1066103"/>
                <a:gd name="connsiteX3451" fmla="*/ 1117839 w 3273728"/>
                <a:gd name="connsiteY3451" fmla="*/ 529836 h 1066103"/>
                <a:gd name="connsiteX3452" fmla="*/ 1113817 w 3273728"/>
                <a:gd name="connsiteY3452" fmla="*/ 539544 h 1066103"/>
                <a:gd name="connsiteX3453" fmla="*/ 1104803 w 3273728"/>
                <a:gd name="connsiteY3453" fmla="*/ 543278 h 1066103"/>
                <a:gd name="connsiteX3454" fmla="*/ 1100867 w 3273728"/>
                <a:gd name="connsiteY3454" fmla="*/ 552782 h 1066103"/>
                <a:gd name="connsiteX3455" fmla="*/ 1093036 w 3273728"/>
                <a:gd name="connsiteY3455" fmla="*/ 556026 h 1066103"/>
                <a:gd name="connsiteX3456" fmla="*/ 1089717 w 3273728"/>
                <a:gd name="connsiteY3456" fmla="*/ 564039 h 1066103"/>
                <a:gd name="connsiteX3457" fmla="*/ 1080431 w 3273728"/>
                <a:gd name="connsiteY3457" fmla="*/ 567794 h 1066103"/>
                <a:gd name="connsiteX3458" fmla="*/ 1075867 w 3273728"/>
                <a:gd name="connsiteY3458" fmla="*/ 578548 h 1066103"/>
                <a:gd name="connsiteX3459" fmla="*/ 1068520 w 3273728"/>
                <a:gd name="connsiteY3459" fmla="*/ 581666 h 1066103"/>
                <a:gd name="connsiteX3460" fmla="*/ 1064636 w 3273728"/>
                <a:gd name="connsiteY3460" fmla="*/ 591271 h 1066103"/>
                <a:gd name="connsiteX3461" fmla="*/ 1057039 w 3273728"/>
                <a:gd name="connsiteY3461" fmla="*/ 594271 h 1066103"/>
                <a:gd name="connsiteX3462" fmla="*/ 1052133 w 3273728"/>
                <a:gd name="connsiteY3462" fmla="*/ 605564 h 1066103"/>
                <a:gd name="connsiteX3463" fmla="*/ 1046108 w 3273728"/>
                <a:gd name="connsiteY3463" fmla="*/ 608000 h 1066103"/>
                <a:gd name="connsiteX3464" fmla="*/ 1042019 w 3273728"/>
                <a:gd name="connsiteY3464" fmla="*/ 617638 h 1066103"/>
                <a:gd name="connsiteX3465" fmla="*/ 1034198 w 3273728"/>
                <a:gd name="connsiteY3465" fmla="*/ 621036 h 1066103"/>
                <a:gd name="connsiteX3466" fmla="*/ 1030152 w 3273728"/>
                <a:gd name="connsiteY3466" fmla="*/ 631279 h 1066103"/>
                <a:gd name="connsiteX3467" fmla="*/ 1022430 w 3273728"/>
                <a:gd name="connsiteY3467" fmla="*/ 634478 h 1066103"/>
                <a:gd name="connsiteX3468" fmla="*/ 1017698 w 3273728"/>
                <a:gd name="connsiteY3468" fmla="*/ 645901 h 1066103"/>
                <a:gd name="connsiteX3469" fmla="*/ 1011786 w 3273728"/>
                <a:gd name="connsiteY3469" fmla="*/ 648350 h 1066103"/>
                <a:gd name="connsiteX3470" fmla="*/ 1006970 w 3273728"/>
                <a:gd name="connsiteY3470" fmla="*/ 659977 h 1066103"/>
                <a:gd name="connsiteX3471" fmla="*/ 999875 w 3273728"/>
                <a:gd name="connsiteY3471" fmla="*/ 662916 h 1066103"/>
                <a:gd name="connsiteX3472" fmla="*/ 995895 w 3273728"/>
                <a:gd name="connsiteY3472" fmla="*/ 672524 h 1066103"/>
                <a:gd name="connsiteX3473" fmla="*/ 990068 w 3273728"/>
                <a:gd name="connsiteY3473" fmla="*/ 675114 h 1066103"/>
                <a:gd name="connsiteX3474" fmla="*/ 985882 w 3273728"/>
                <a:gd name="connsiteY3474" fmla="*/ 685961 h 1066103"/>
                <a:gd name="connsiteX3475" fmla="*/ 977321 w 3273728"/>
                <a:gd name="connsiteY3475" fmla="*/ 689681 h 1066103"/>
                <a:gd name="connsiteX3476" fmla="*/ 972891 w 3273728"/>
                <a:gd name="connsiteY3476" fmla="*/ 700895 h 1066103"/>
                <a:gd name="connsiteX3477" fmla="*/ 967514 w 3273728"/>
                <a:gd name="connsiteY3477" fmla="*/ 703122 h 1066103"/>
                <a:gd name="connsiteX3478" fmla="*/ 962191 w 3273728"/>
                <a:gd name="connsiteY3478" fmla="*/ 715975 h 1066103"/>
                <a:gd name="connsiteX3479" fmla="*/ 957708 w 3273728"/>
                <a:gd name="connsiteY3479" fmla="*/ 717832 h 1066103"/>
                <a:gd name="connsiteX3480" fmla="*/ 953426 w 3273728"/>
                <a:gd name="connsiteY3480" fmla="*/ 728170 h 1066103"/>
                <a:gd name="connsiteX3481" fmla="*/ 944959 w 3273728"/>
                <a:gd name="connsiteY3481" fmla="*/ 731848 h 1066103"/>
                <a:gd name="connsiteX3482" fmla="*/ 939141 w 3273728"/>
                <a:gd name="connsiteY3482" fmla="*/ 746579 h 1066103"/>
                <a:gd name="connsiteX3483" fmla="*/ 935153 w 3273728"/>
                <a:gd name="connsiteY3483" fmla="*/ 748232 h 1066103"/>
                <a:gd name="connsiteX3484" fmla="*/ 930319 w 3273728"/>
                <a:gd name="connsiteY3484" fmla="*/ 759901 h 1066103"/>
                <a:gd name="connsiteX3485" fmla="*/ 925346 w 3273728"/>
                <a:gd name="connsiteY3485" fmla="*/ 761961 h 1066103"/>
                <a:gd name="connsiteX3486" fmla="*/ 920675 w 3273728"/>
                <a:gd name="connsiteY3486" fmla="*/ 773237 h 1066103"/>
                <a:gd name="connsiteX3487" fmla="*/ 914560 w 3273728"/>
                <a:gd name="connsiteY3487" fmla="*/ 775832 h 1066103"/>
                <a:gd name="connsiteX3488" fmla="*/ 909458 w 3273728"/>
                <a:gd name="connsiteY3488" fmla="*/ 788450 h 1066103"/>
                <a:gd name="connsiteX3489" fmla="*/ 904753 w 3273728"/>
                <a:gd name="connsiteY3489" fmla="*/ 790399 h 1066103"/>
                <a:gd name="connsiteX3490" fmla="*/ 899777 w 3273728"/>
                <a:gd name="connsiteY3490" fmla="*/ 802411 h 1066103"/>
                <a:gd name="connsiteX3491" fmla="*/ 894947 w 3273728"/>
                <a:gd name="connsiteY3491" fmla="*/ 804558 h 1066103"/>
                <a:gd name="connsiteX3492" fmla="*/ 889125 w 3273728"/>
                <a:gd name="connsiteY3492" fmla="*/ 819641 h 1066103"/>
                <a:gd name="connsiteX3493" fmla="*/ 886264 w 3273728"/>
                <a:gd name="connsiteY3493" fmla="*/ 820798 h 1066103"/>
                <a:gd name="connsiteX3494" fmla="*/ 881319 w 3273728"/>
                <a:gd name="connsiteY3494" fmla="*/ 832454 h 1066103"/>
                <a:gd name="connsiteX3495" fmla="*/ 876314 w 3273728"/>
                <a:gd name="connsiteY3495" fmla="*/ 834527 h 1066103"/>
                <a:gd name="connsiteX3496" fmla="*/ 870426 w 3273728"/>
                <a:gd name="connsiteY3496" fmla="*/ 848742 h 1066103"/>
                <a:gd name="connsiteX3497" fmla="*/ 870721 w 3273728"/>
                <a:gd name="connsiteY3497" fmla="*/ 849453 h 1066103"/>
                <a:gd name="connsiteX3498" fmla="*/ 866508 w 3273728"/>
                <a:gd name="connsiteY3498" fmla="*/ 851198 h 1066103"/>
                <a:gd name="connsiteX3499" fmla="*/ 861424 w 3273728"/>
                <a:gd name="connsiteY3499" fmla="*/ 863473 h 1066103"/>
                <a:gd name="connsiteX3500" fmla="*/ 857826 w 3273728"/>
                <a:gd name="connsiteY3500" fmla="*/ 864927 h 1066103"/>
                <a:gd name="connsiteX3501" fmla="*/ 851794 w 3273728"/>
                <a:gd name="connsiteY3501" fmla="*/ 879142 h 1066103"/>
                <a:gd name="connsiteX3502" fmla="*/ 852095 w 3273728"/>
                <a:gd name="connsiteY3502" fmla="*/ 879851 h 1066103"/>
                <a:gd name="connsiteX3503" fmla="*/ 847876 w 3273728"/>
                <a:gd name="connsiteY3503" fmla="*/ 881598 h 1066103"/>
                <a:gd name="connsiteX3504" fmla="*/ 841988 w 3273728"/>
                <a:gd name="connsiteY3504" fmla="*/ 895814 h 1066103"/>
                <a:gd name="connsiteX3505" fmla="*/ 842223 w 3273728"/>
                <a:gd name="connsiteY3505" fmla="*/ 896381 h 1066103"/>
                <a:gd name="connsiteX3506" fmla="*/ 840031 w 3273728"/>
                <a:gd name="connsiteY3506" fmla="*/ 897289 h 1066103"/>
                <a:gd name="connsiteX3507" fmla="*/ 834609 w 3273728"/>
                <a:gd name="connsiteY3507" fmla="*/ 910380 h 1066103"/>
                <a:gd name="connsiteX3508" fmla="*/ 830512 w 3273728"/>
                <a:gd name="connsiteY3508" fmla="*/ 911998 h 1066103"/>
                <a:gd name="connsiteX3509" fmla="*/ 824337 w 3273728"/>
                <a:gd name="connsiteY3509" fmla="*/ 926213 h 1066103"/>
                <a:gd name="connsiteX3510" fmla="*/ 824464 w 3273728"/>
                <a:gd name="connsiteY3510" fmla="*/ 926506 h 1066103"/>
                <a:gd name="connsiteX3511" fmla="*/ 821542 w 3273728"/>
                <a:gd name="connsiteY3511" fmla="*/ 927688 h 1066103"/>
                <a:gd name="connsiteX3512" fmla="*/ 815511 w 3273728"/>
                <a:gd name="connsiteY3512" fmla="*/ 941903 h 1066103"/>
                <a:gd name="connsiteX3513" fmla="*/ 815794 w 3273728"/>
                <a:gd name="connsiteY3513" fmla="*/ 942571 h 1066103"/>
                <a:gd name="connsiteX3514" fmla="*/ 813554 w 3273728"/>
                <a:gd name="connsiteY3514" fmla="*/ 943522 h 1066103"/>
                <a:gd name="connsiteX3515" fmla="*/ 807940 w 3273728"/>
                <a:gd name="connsiteY3515" fmla="*/ 957406 h 1066103"/>
                <a:gd name="connsiteX3516" fmla="*/ 805708 w 3273728"/>
                <a:gd name="connsiteY3516" fmla="*/ 958375 h 1066103"/>
                <a:gd name="connsiteX3517" fmla="*/ 799912 w 3273728"/>
                <a:gd name="connsiteY3517" fmla="*/ 973052 h 1066103"/>
                <a:gd name="connsiteX3518" fmla="*/ 797864 w 3273728"/>
                <a:gd name="connsiteY3518" fmla="*/ 973921 h 1066103"/>
                <a:gd name="connsiteX3519" fmla="*/ 791976 w 3273728"/>
                <a:gd name="connsiteY3519" fmla="*/ 988483 h 1066103"/>
                <a:gd name="connsiteX3520" fmla="*/ 792266 w 3273728"/>
                <a:gd name="connsiteY3520" fmla="*/ 989201 h 1066103"/>
                <a:gd name="connsiteX3521" fmla="*/ 789181 w 3273728"/>
                <a:gd name="connsiteY3521" fmla="*/ 990449 h 1066103"/>
                <a:gd name="connsiteX3522" fmla="*/ 783150 w 3273728"/>
                <a:gd name="connsiteY3522" fmla="*/ 1004664 h 1066103"/>
                <a:gd name="connsiteX3523" fmla="*/ 783433 w 3273728"/>
                <a:gd name="connsiteY3523" fmla="*/ 1005332 h 1066103"/>
                <a:gd name="connsiteX3524" fmla="*/ 781193 w 3273728"/>
                <a:gd name="connsiteY3524" fmla="*/ 1006283 h 1066103"/>
                <a:gd name="connsiteX3525" fmla="*/ 775305 w 3273728"/>
                <a:gd name="connsiteY3525" fmla="*/ 1020845 h 1066103"/>
                <a:gd name="connsiteX3526" fmla="*/ 775704 w 3273728"/>
                <a:gd name="connsiteY3526" fmla="*/ 1021833 h 1066103"/>
                <a:gd name="connsiteX3527" fmla="*/ 773348 w 3273728"/>
                <a:gd name="connsiteY3527" fmla="*/ 1022810 h 1066103"/>
                <a:gd name="connsiteX3528" fmla="*/ 767460 w 3273728"/>
                <a:gd name="connsiteY3528" fmla="*/ 1037025 h 1066103"/>
                <a:gd name="connsiteX3529" fmla="*/ 768030 w 3273728"/>
                <a:gd name="connsiteY3529" fmla="*/ 1038403 h 1066103"/>
                <a:gd name="connsiteX3530" fmla="*/ 767464 w 3273728"/>
                <a:gd name="connsiteY3530" fmla="*/ 1038643 h 1066103"/>
                <a:gd name="connsiteX3531" fmla="*/ 761576 w 3273728"/>
                <a:gd name="connsiteY3531" fmla="*/ 1053205 h 1066103"/>
                <a:gd name="connsiteX3532" fmla="*/ 761866 w 3273728"/>
                <a:gd name="connsiteY3532" fmla="*/ 1053924 h 1066103"/>
                <a:gd name="connsiteX3533" fmla="*/ 758782 w 3273728"/>
                <a:gd name="connsiteY3533" fmla="*/ 1055171 h 1066103"/>
                <a:gd name="connsiteX3534" fmla="*/ 754143 w 3273728"/>
                <a:gd name="connsiteY3534" fmla="*/ 1066103 h 1066103"/>
                <a:gd name="connsiteX3535" fmla="*/ 796567 w 3273728"/>
                <a:gd name="connsiteY3535" fmla="*/ 1066103 h 1066103"/>
                <a:gd name="connsiteX3536" fmla="*/ 801782 w 3273728"/>
                <a:gd name="connsiteY3536" fmla="*/ 1053205 h 1066103"/>
                <a:gd name="connsiteX3537" fmla="*/ 801101 w 3273728"/>
                <a:gd name="connsiteY3537" fmla="*/ 1051520 h 1066103"/>
                <a:gd name="connsiteX3538" fmla="*/ 801778 w 3273728"/>
                <a:gd name="connsiteY3538" fmla="*/ 1051240 h 1066103"/>
                <a:gd name="connsiteX3539" fmla="*/ 807666 w 3273728"/>
                <a:gd name="connsiteY3539" fmla="*/ 1037025 h 1066103"/>
                <a:gd name="connsiteX3540" fmla="*/ 807389 w 3273728"/>
                <a:gd name="connsiteY3540" fmla="*/ 1036355 h 1066103"/>
                <a:gd name="connsiteX3541" fmla="*/ 809623 w 3273728"/>
                <a:gd name="connsiteY3541" fmla="*/ 1035406 h 1066103"/>
                <a:gd name="connsiteX3542" fmla="*/ 815511 w 3273728"/>
                <a:gd name="connsiteY3542" fmla="*/ 1020845 h 1066103"/>
                <a:gd name="connsiteX3543" fmla="*/ 815221 w 3273728"/>
                <a:gd name="connsiteY3543" fmla="*/ 1020126 h 1066103"/>
                <a:gd name="connsiteX3544" fmla="*/ 818305 w 3273728"/>
                <a:gd name="connsiteY3544" fmla="*/ 1018879 h 1066103"/>
                <a:gd name="connsiteX3545" fmla="*/ 824337 w 3273728"/>
                <a:gd name="connsiteY3545" fmla="*/ 1004664 h 1066103"/>
                <a:gd name="connsiteX3546" fmla="*/ 824054 w 3273728"/>
                <a:gd name="connsiteY3546" fmla="*/ 1003996 h 1066103"/>
                <a:gd name="connsiteX3547" fmla="*/ 826294 w 3273728"/>
                <a:gd name="connsiteY3547" fmla="*/ 1003045 h 1066103"/>
                <a:gd name="connsiteX3548" fmla="*/ 831908 w 3273728"/>
                <a:gd name="connsiteY3548" fmla="*/ 989162 h 1066103"/>
                <a:gd name="connsiteX3549" fmla="*/ 834139 w 3273728"/>
                <a:gd name="connsiteY3549" fmla="*/ 988193 h 1066103"/>
                <a:gd name="connsiteX3550" fmla="*/ 839935 w 3273728"/>
                <a:gd name="connsiteY3550" fmla="*/ 973515 h 1066103"/>
                <a:gd name="connsiteX3551" fmla="*/ 841984 w 3273728"/>
                <a:gd name="connsiteY3551" fmla="*/ 972646 h 1066103"/>
                <a:gd name="connsiteX3552" fmla="*/ 847872 w 3273728"/>
                <a:gd name="connsiteY3552" fmla="*/ 958084 h 1066103"/>
                <a:gd name="connsiteX3553" fmla="*/ 847582 w 3273728"/>
                <a:gd name="connsiteY3553" fmla="*/ 957366 h 1066103"/>
                <a:gd name="connsiteX3554" fmla="*/ 850666 w 3273728"/>
                <a:gd name="connsiteY3554" fmla="*/ 956118 h 1066103"/>
                <a:gd name="connsiteX3555" fmla="*/ 856698 w 3273728"/>
                <a:gd name="connsiteY3555" fmla="*/ 941903 h 1066103"/>
                <a:gd name="connsiteX3556" fmla="*/ 856683 w 3273728"/>
                <a:gd name="connsiteY3556" fmla="*/ 941868 h 1066103"/>
                <a:gd name="connsiteX3557" fmla="*/ 860330 w 3273728"/>
                <a:gd name="connsiteY3557" fmla="*/ 940428 h 1066103"/>
                <a:gd name="connsiteX3558" fmla="*/ 866338 w 3273728"/>
                <a:gd name="connsiteY3558" fmla="*/ 926598 h 1066103"/>
                <a:gd name="connsiteX3559" fmla="*/ 868461 w 3273728"/>
                <a:gd name="connsiteY3559" fmla="*/ 925719 h 1066103"/>
                <a:gd name="connsiteX3560" fmla="*/ 874349 w 3273728"/>
                <a:gd name="connsiteY3560" fmla="*/ 911504 h 1066103"/>
                <a:gd name="connsiteX3561" fmla="*/ 874115 w 3273728"/>
                <a:gd name="connsiteY3561" fmla="*/ 910937 h 1066103"/>
                <a:gd name="connsiteX3562" fmla="*/ 876306 w 3273728"/>
                <a:gd name="connsiteY3562" fmla="*/ 910029 h 1066103"/>
                <a:gd name="connsiteX3563" fmla="*/ 882195 w 3273728"/>
                <a:gd name="connsiteY3563" fmla="*/ 895814 h 1066103"/>
                <a:gd name="connsiteX3564" fmla="*/ 882006 w 3273728"/>
                <a:gd name="connsiteY3564" fmla="*/ 895357 h 1066103"/>
                <a:gd name="connsiteX3565" fmla="*/ 886950 w 3273728"/>
                <a:gd name="connsiteY3565" fmla="*/ 893357 h 1066103"/>
                <a:gd name="connsiteX3566" fmla="*/ 892314 w 3273728"/>
                <a:gd name="connsiteY3566" fmla="*/ 880715 h 1066103"/>
                <a:gd name="connsiteX3567" fmla="*/ 894938 w 3273728"/>
                <a:gd name="connsiteY3567" fmla="*/ 879629 h 1066103"/>
                <a:gd name="connsiteX3568" fmla="*/ 900826 w 3273728"/>
                <a:gd name="connsiteY3568" fmla="*/ 865413 h 1066103"/>
                <a:gd name="connsiteX3569" fmla="*/ 900532 w 3273728"/>
                <a:gd name="connsiteY3569" fmla="*/ 864702 h 1066103"/>
                <a:gd name="connsiteX3570" fmla="*/ 904745 w 3273728"/>
                <a:gd name="connsiteY3570" fmla="*/ 862957 h 1066103"/>
                <a:gd name="connsiteX3571" fmla="*/ 909434 w 3273728"/>
                <a:gd name="connsiteY3571" fmla="*/ 851636 h 1066103"/>
                <a:gd name="connsiteX3572" fmla="*/ 915388 w 3273728"/>
                <a:gd name="connsiteY3572" fmla="*/ 849228 h 1066103"/>
                <a:gd name="connsiteX3573" fmla="*/ 920936 w 3273728"/>
                <a:gd name="connsiteY3573" fmla="*/ 836154 h 1066103"/>
                <a:gd name="connsiteX3574" fmla="*/ 923377 w 3273728"/>
                <a:gd name="connsiteY3574" fmla="*/ 835069 h 1066103"/>
                <a:gd name="connsiteX3575" fmla="*/ 928972 w 3273728"/>
                <a:gd name="connsiteY3575" fmla="*/ 820573 h 1066103"/>
                <a:gd name="connsiteX3576" fmla="*/ 933183 w 3273728"/>
                <a:gd name="connsiteY3576" fmla="*/ 818829 h 1066103"/>
                <a:gd name="connsiteX3577" fmla="*/ 938064 w 3273728"/>
                <a:gd name="connsiteY3577" fmla="*/ 807047 h 1066103"/>
                <a:gd name="connsiteX3578" fmla="*/ 942990 w 3273728"/>
                <a:gd name="connsiteY3578" fmla="*/ 804956 h 1066103"/>
                <a:gd name="connsiteX3579" fmla="*/ 947894 w 3273728"/>
                <a:gd name="connsiteY3579" fmla="*/ 792828 h 1066103"/>
                <a:gd name="connsiteX3580" fmla="*/ 953777 w 3273728"/>
                <a:gd name="connsiteY3580" fmla="*/ 790391 h 1066103"/>
                <a:gd name="connsiteX3581" fmla="*/ 958610 w 3273728"/>
                <a:gd name="connsiteY3581" fmla="*/ 778722 h 1066103"/>
                <a:gd name="connsiteX3582" fmla="*/ 963583 w 3273728"/>
                <a:gd name="connsiteY3582" fmla="*/ 776662 h 1066103"/>
                <a:gd name="connsiteX3583" fmla="*/ 969006 w 3273728"/>
                <a:gd name="connsiteY3583" fmla="*/ 763570 h 1066103"/>
                <a:gd name="connsiteX3584" fmla="*/ 973389 w 3273728"/>
                <a:gd name="connsiteY3584" fmla="*/ 761665 h 1066103"/>
                <a:gd name="connsiteX3585" fmla="*/ 978169 w 3273728"/>
                <a:gd name="connsiteY3585" fmla="*/ 749562 h 1066103"/>
                <a:gd name="connsiteX3586" fmla="*/ 986138 w 3273728"/>
                <a:gd name="connsiteY3586" fmla="*/ 746262 h 1066103"/>
                <a:gd name="connsiteX3587" fmla="*/ 991461 w 3273728"/>
                <a:gd name="connsiteY3587" fmla="*/ 733409 h 1066103"/>
                <a:gd name="connsiteX3588" fmla="*/ 995944 w 3273728"/>
                <a:gd name="connsiteY3588" fmla="*/ 731553 h 1066103"/>
                <a:gd name="connsiteX3589" fmla="*/ 999881 w 3273728"/>
                <a:gd name="connsiteY3589" fmla="*/ 722048 h 1066103"/>
                <a:gd name="connsiteX3590" fmla="*/ 1005751 w 3273728"/>
                <a:gd name="connsiteY3590" fmla="*/ 719498 h 1066103"/>
                <a:gd name="connsiteX3591" fmla="*/ 1009682 w 3273728"/>
                <a:gd name="connsiteY3591" fmla="*/ 709544 h 1066103"/>
                <a:gd name="connsiteX3592" fmla="*/ 1018499 w 3273728"/>
                <a:gd name="connsiteY3592" fmla="*/ 705625 h 1066103"/>
                <a:gd name="connsiteX3593" fmla="*/ 1023192 w 3273728"/>
                <a:gd name="connsiteY3593" fmla="*/ 693464 h 1066103"/>
                <a:gd name="connsiteX3594" fmla="*/ 1028305 w 3273728"/>
                <a:gd name="connsiteY3594" fmla="*/ 691346 h 1066103"/>
                <a:gd name="connsiteX3595" fmla="*/ 1032630 w 3273728"/>
                <a:gd name="connsiteY3595" fmla="*/ 680903 h 1066103"/>
                <a:gd name="connsiteX3596" fmla="*/ 1040910 w 3273728"/>
                <a:gd name="connsiteY3596" fmla="*/ 677474 h 1066103"/>
                <a:gd name="connsiteX3597" fmla="*/ 1046133 w 3273728"/>
                <a:gd name="connsiteY3597" fmla="*/ 664866 h 1066103"/>
                <a:gd name="connsiteX3598" fmla="*/ 1050860 w 3273728"/>
                <a:gd name="connsiteY3598" fmla="*/ 662908 h 1066103"/>
                <a:gd name="connsiteX3599" fmla="*/ 1054367 w 3273728"/>
                <a:gd name="connsiteY3599" fmla="*/ 654443 h 1066103"/>
                <a:gd name="connsiteX3600" fmla="*/ 1062628 w 3273728"/>
                <a:gd name="connsiteY3600" fmla="*/ 650854 h 1066103"/>
                <a:gd name="connsiteX3601" fmla="*/ 1067011 w 3273728"/>
                <a:gd name="connsiteY3601" fmla="*/ 639755 h 1066103"/>
                <a:gd name="connsiteX3602" fmla="*/ 1075232 w 3273728"/>
                <a:gd name="connsiteY3602" fmla="*/ 636430 h 1066103"/>
                <a:gd name="connsiteX3603" fmla="*/ 1079891 w 3273728"/>
                <a:gd name="connsiteY3603" fmla="*/ 625453 h 1066103"/>
                <a:gd name="connsiteX3604" fmla="*/ 1086857 w 3273728"/>
                <a:gd name="connsiteY3604" fmla="*/ 622701 h 1066103"/>
                <a:gd name="connsiteX3605" fmla="*/ 1090919 w 3273728"/>
                <a:gd name="connsiteY3605" fmla="*/ 613348 h 1066103"/>
                <a:gd name="connsiteX3606" fmla="*/ 1096950 w 3273728"/>
                <a:gd name="connsiteY3606" fmla="*/ 610790 h 1066103"/>
                <a:gd name="connsiteX3607" fmla="*/ 1101527 w 3273728"/>
                <a:gd name="connsiteY3607" fmla="*/ 599470 h 1066103"/>
                <a:gd name="connsiteX3608" fmla="*/ 1109554 w 3273728"/>
                <a:gd name="connsiteY3608" fmla="*/ 596224 h 1066103"/>
                <a:gd name="connsiteX3609" fmla="*/ 1113073 w 3273728"/>
                <a:gd name="connsiteY3609" fmla="*/ 587933 h 1066103"/>
                <a:gd name="connsiteX3610" fmla="*/ 1121466 w 3273728"/>
                <a:gd name="connsiteY3610" fmla="*/ 584456 h 1066103"/>
                <a:gd name="connsiteX3611" fmla="*/ 1125403 w 3273728"/>
                <a:gd name="connsiteY3611" fmla="*/ 574952 h 1066103"/>
                <a:gd name="connsiteX3612" fmla="*/ 1133234 w 3273728"/>
                <a:gd name="connsiteY3612" fmla="*/ 571708 h 1066103"/>
                <a:gd name="connsiteX3613" fmla="*/ 1136274 w 3273728"/>
                <a:gd name="connsiteY3613" fmla="*/ 564368 h 1066103"/>
                <a:gd name="connsiteX3614" fmla="*/ 1147656 w 3273728"/>
                <a:gd name="connsiteY3614" fmla="*/ 559654 h 1066103"/>
                <a:gd name="connsiteX3615" fmla="*/ 1151913 w 3273728"/>
                <a:gd name="connsiteY3615" fmla="*/ 549376 h 1066103"/>
                <a:gd name="connsiteX3616" fmla="*/ 1159711 w 3273728"/>
                <a:gd name="connsiteY3616" fmla="*/ 546068 h 1066103"/>
                <a:gd name="connsiteX3617" fmla="*/ 1163340 w 3273728"/>
                <a:gd name="connsiteY3617" fmla="*/ 537092 h 1066103"/>
                <a:gd name="connsiteX3618" fmla="*/ 1172315 w 3273728"/>
                <a:gd name="connsiteY3618" fmla="*/ 533463 h 1066103"/>
                <a:gd name="connsiteX3619" fmla="*/ 1175834 w 3273728"/>
                <a:gd name="connsiteY3619" fmla="*/ 525172 h 1066103"/>
                <a:gd name="connsiteX3620" fmla="*/ 1184227 w 3273728"/>
                <a:gd name="connsiteY3620" fmla="*/ 521695 h 1066103"/>
                <a:gd name="connsiteX3621" fmla="*/ 1187448 w 3273728"/>
                <a:gd name="connsiteY3621" fmla="*/ 513920 h 1066103"/>
                <a:gd name="connsiteX3622" fmla="*/ 1197669 w 3273728"/>
                <a:gd name="connsiteY3622" fmla="*/ 509784 h 1066103"/>
                <a:gd name="connsiteX3623" fmla="*/ 1201376 w 3273728"/>
                <a:gd name="connsiteY3623" fmla="*/ 501044 h 1066103"/>
                <a:gd name="connsiteX3624" fmla="*/ 1210704 w 3273728"/>
                <a:gd name="connsiteY3624" fmla="*/ 497180 h 1066103"/>
                <a:gd name="connsiteX3625" fmla="*/ 1213902 w 3273728"/>
                <a:gd name="connsiteY3625" fmla="*/ 489458 h 1066103"/>
                <a:gd name="connsiteX3626" fmla="*/ 1224146 w 3273728"/>
                <a:gd name="connsiteY3626" fmla="*/ 485412 h 1066103"/>
                <a:gd name="connsiteX3627" fmla="*/ 1226632 w 3273728"/>
                <a:gd name="connsiteY3627" fmla="*/ 479689 h 1066103"/>
                <a:gd name="connsiteX3628" fmla="*/ 1237037 w 3273728"/>
                <a:gd name="connsiteY3628" fmla="*/ 475175 h 1066103"/>
                <a:gd name="connsiteX3629" fmla="*/ 1240144 w 3273728"/>
                <a:gd name="connsiteY3629" fmla="*/ 467316 h 1066103"/>
                <a:gd name="connsiteX3630" fmla="*/ 1250349 w 3273728"/>
                <a:gd name="connsiteY3630" fmla="*/ 463089 h 1066103"/>
                <a:gd name="connsiteX3631" fmla="*/ 1249560 w 3273728"/>
                <a:gd name="connsiteY3631" fmla="*/ 464995 h 1066103"/>
                <a:gd name="connsiteX3632" fmla="*/ 1240275 w 3273728"/>
                <a:gd name="connsiteY3632" fmla="*/ 468750 h 1066103"/>
                <a:gd name="connsiteX3633" fmla="*/ 1237157 w 3273728"/>
                <a:gd name="connsiteY3633" fmla="*/ 476097 h 1066103"/>
                <a:gd name="connsiteX3634" fmla="*/ 1226403 w 3273728"/>
                <a:gd name="connsiteY3634" fmla="*/ 480661 h 1066103"/>
                <a:gd name="connsiteX3635" fmla="*/ 1222648 w 3273728"/>
                <a:gd name="connsiteY3635" fmla="*/ 489946 h 1066103"/>
                <a:gd name="connsiteX3636" fmla="*/ 1214635 w 3273728"/>
                <a:gd name="connsiteY3636" fmla="*/ 493265 h 1066103"/>
                <a:gd name="connsiteX3637" fmla="*/ 1211628 w 3273728"/>
                <a:gd name="connsiteY3637" fmla="*/ 500524 h 1066103"/>
                <a:gd name="connsiteX3638" fmla="*/ 1200212 w 3273728"/>
                <a:gd name="connsiteY3638" fmla="*/ 505033 h 1066103"/>
                <a:gd name="connsiteX3639" fmla="*/ 1196592 w 3273728"/>
                <a:gd name="connsiteY3639" fmla="*/ 513365 h 1066103"/>
                <a:gd name="connsiteX3640" fmla="*/ 1188157 w 3273728"/>
                <a:gd name="connsiteY3640" fmla="*/ 516944 h 1066103"/>
                <a:gd name="connsiteX3641" fmla="*/ 1184474 w 3273728"/>
                <a:gd name="connsiteY3641" fmla="*/ 526053 h 1066103"/>
                <a:gd name="connsiteX3642" fmla="*/ 1175553 w 3273728"/>
                <a:gd name="connsiteY3642" fmla="*/ 529836 h 1066103"/>
                <a:gd name="connsiteX3643" fmla="*/ 1171418 w 3273728"/>
                <a:gd name="connsiteY3643" fmla="*/ 540057 h 1066103"/>
                <a:gd name="connsiteX3644" fmla="*/ 1163642 w 3273728"/>
                <a:gd name="connsiteY3644" fmla="*/ 543278 h 1066103"/>
                <a:gd name="connsiteX3645" fmla="*/ 1159705 w 3273728"/>
                <a:gd name="connsiteY3645" fmla="*/ 552782 h 1066103"/>
                <a:gd name="connsiteX3646" fmla="*/ 1151874 w 3273728"/>
                <a:gd name="connsiteY3646" fmla="*/ 556026 h 1066103"/>
                <a:gd name="connsiteX3647" fmla="*/ 1148555 w 3273728"/>
                <a:gd name="connsiteY3647" fmla="*/ 564039 h 1066103"/>
                <a:gd name="connsiteX3648" fmla="*/ 1139269 w 3273728"/>
                <a:gd name="connsiteY3648" fmla="*/ 567794 h 1066103"/>
                <a:gd name="connsiteX3649" fmla="*/ 1134706 w 3273728"/>
                <a:gd name="connsiteY3649" fmla="*/ 578548 h 1066103"/>
                <a:gd name="connsiteX3650" fmla="*/ 1127358 w 3273728"/>
                <a:gd name="connsiteY3650" fmla="*/ 581666 h 1066103"/>
                <a:gd name="connsiteX3651" fmla="*/ 1123728 w 3273728"/>
                <a:gd name="connsiteY3651" fmla="*/ 590642 h 1066103"/>
                <a:gd name="connsiteX3652" fmla="*/ 1114753 w 3273728"/>
                <a:gd name="connsiteY3652" fmla="*/ 594271 h 1066103"/>
                <a:gd name="connsiteX3653" fmla="*/ 1110226 w 3273728"/>
                <a:gd name="connsiteY3653" fmla="*/ 604942 h 1066103"/>
                <a:gd name="connsiteX3654" fmla="*/ 1102842 w 3273728"/>
                <a:gd name="connsiteY3654" fmla="*/ 608000 h 1066103"/>
                <a:gd name="connsiteX3655" fmla="*/ 1098409 w 3273728"/>
                <a:gd name="connsiteY3655" fmla="*/ 618702 h 1066103"/>
                <a:gd name="connsiteX3656" fmla="*/ 1093036 w 3273728"/>
                <a:gd name="connsiteY3656" fmla="*/ 621036 h 1066103"/>
                <a:gd name="connsiteX3657" fmla="*/ 1089114 w 3273728"/>
                <a:gd name="connsiteY3657" fmla="*/ 630967 h 1066103"/>
                <a:gd name="connsiteX3658" fmla="*/ 1080431 w 3273728"/>
                <a:gd name="connsiteY3658" fmla="*/ 634478 h 1066103"/>
                <a:gd name="connsiteX3659" fmla="*/ 1075867 w 3273728"/>
                <a:gd name="connsiteY3659" fmla="*/ 645232 h 1066103"/>
                <a:gd name="connsiteX3660" fmla="*/ 1068520 w 3273728"/>
                <a:gd name="connsiteY3660" fmla="*/ 648350 h 1066103"/>
                <a:gd name="connsiteX3661" fmla="*/ 1063418 w 3273728"/>
                <a:gd name="connsiteY3661" fmla="*/ 660967 h 1066103"/>
                <a:gd name="connsiteX3662" fmla="*/ 1058713 w 3273728"/>
                <a:gd name="connsiteY3662" fmla="*/ 662916 h 1066103"/>
                <a:gd name="connsiteX3663" fmla="*/ 1055315 w 3273728"/>
                <a:gd name="connsiteY3663" fmla="*/ 671119 h 1066103"/>
                <a:gd name="connsiteX3664" fmla="*/ 1046108 w 3273728"/>
                <a:gd name="connsiteY3664" fmla="*/ 675114 h 1066103"/>
                <a:gd name="connsiteX3665" fmla="*/ 1041219 w 3273728"/>
                <a:gd name="connsiteY3665" fmla="*/ 687482 h 1066103"/>
                <a:gd name="connsiteX3666" fmla="*/ 1036159 w 3273728"/>
                <a:gd name="connsiteY3666" fmla="*/ 689681 h 1066103"/>
                <a:gd name="connsiteX3667" fmla="*/ 1031990 w 3273728"/>
                <a:gd name="connsiteY3667" fmla="*/ 700234 h 1066103"/>
                <a:gd name="connsiteX3668" fmla="*/ 1024678 w 3273728"/>
                <a:gd name="connsiteY3668" fmla="*/ 703122 h 1066103"/>
                <a:gd name="connsiteX3669" fmla="*/ 1019256 w 3273728"/>
                <a:gd name="connsiteY3669" fmla="*/ 715604 h 1066103"/>
                <a:gd name="connsiteX3670" fmla="*/ 1013747 w 3273728"/>
                <a:gd name="connsiteY3670" fmla="*/ 717832 h 1066103"/>
                <a:gd name="connsiteX3671" fmla="*/ 1008705 w 3273728"/>
                <a:gd name="connsiteY3671" fmla="*/ 729716 h 1066103"/>
                <a:gd name="connsiteX3672" fmla="*/ 1003797 w 3273728"/>
                <a:gd name="connsiteY3672" fmla="*/ 731848 h 1066103"/>
                <a:gd name="connsiteX3673" fmla="*/ 997979 w 3273728"/>
                <a:gd name="connsiteY3673" fmla="*/ 746579 h 1066103"/>
                <a:gd name="connsiteX3674" fmla="*/ 993991 w 3273728"/>
                <a:gd name="connsiteY3674" fmla="*/ 748232 h 1066103"/>
                <a:gd name="connsiteX3675" fmla="*/ 989301 w 3273728"/>
                <a:gd name="connsiteY3675" fmla="*/ 759553 h 1066103"/>
                <a:gd name="connsiteX3676" fmla="*/ 983348 w 3273728"/>
                <a:gd name="connsiteY3676" fmla="*/ 761961 h 1066103"/>
                <a:gd name="connsiteX3677" fmla="*/ 978354 w 3273728"/>
                <a:gd name="connsiteY3677" fmla="*/ 773730 h 1066103"/>
                <a:gd name="connsiteX3678" fmla="*/ 973398 w 3273728"/>
                <a:gd name="connsiteY3678" fmla="*/ 775832 h 1066103"/>
                <a:gd name="connsiteX3679" fmla="*/ 968296 w 3273728"/>
                <a:gd name="connsiteY3679" fmla="*/ 788450 h 1066103"/>
                <a:gd name="connsiteX3680" fmla="*/ 963592 w 3273728"/>
                <a:gd name="connsiteY3680" fmla="*/ 790399 h 1066103"/>
                <a:gd name="connsiteX3681" fmla="*/ 958773 w 3273728"/>
                <a:gd name="connsiteY3681" fmla="*/ 802031 h 1066103"/>
                <a:gd name="connsiteX3682" fmla="*/ 952948 w 3273728"/>
                <a:gd name="connsiteY3682" fmla="*/ 804558 h 1066103"/>
                <a:gd name="connsiteX3683" fmla="*/ 947218 w 3273728"/>
                <a:gd name="connsiteY3683" fmla="*/ 819050 h 1066103"/>
                <a:gd name="connsiteX3684" fmla="*/ 942998 w 3273728"/>
                <a:gd name="connsiteY3684" fmla="*/ 820798 h 1066103"/>
                <a:gd name="connsiteX3685" fmla="*/ 937758 w 3273728"/>
                <a:gd name="connsiteY3685" fmla="*/ 833447 h 1066103"/>
                <a:gd name="connsiteX3686" fmla="*/ 935153 w 3273728"/>
                <a:gd name="connsiteY3686" fmla="*/ 834527 h 1066103"/>
                <a:gd name="connsiteX3687" fmla="*/ 929265 w 3273728"/>
                <a:gd name="connsiteY3687" fmla="*/ 848742 h 1066103"/>
                <a:gd name="connsiteX3688" fmla="*/ 929559 w 3273728"/>
                <a:gd name="connsiteY3688" fmla="*/ 849453 h 1066103"/>
                <a:gd name="connsiteX3689" fmla="*/ 925346 w 3273728"/>
                <a:gd name="connsiteY3689" fmla="*/ 851198 h 1066103"/>
                <a:gd name="connsiteX3690" fmla="*/ 920716 w 3273728"/>
                <a:gd name="connsiteY3690" fmla="*/ 862377 h 1066103"/>
                <a:gd name="connsiteX3691" fmla="*/ 914560 w 3273728"/>
                <a:gd name="connsiteY3691" fmla="*/ 864927 h 1066103"/>
                <a:gd name="connsiteX3692" fmla="*/ 908671 w 3273728"/>
                <a:gd name="connsiteY3692" fmla="*/ 879142 h 1066103"/>
                <a:gd name="connsiteX3693" fmla="*/ 909253 w 3273728"/>
                <a:gd name="connsiteY3693" fmla="*/ 880546 h 1066103"/>
                <a:gd name="connsiteX3694" fmla="*/ 906715 w 3273728"/>
                <a:gd name="connsiteY3694" fmla="*/ 881598 h 1066103"/>
                <a:gd name="connsiteX3695" fmla="*/ 900826 w 3273728"/>
                <a:gd name="connsiteY3695" fmla="*/ 895814 h 1066103"/>
                <a:gd name="connsiteX3696" fmla="*/ 900841 w 3273728"/>
                <a:gd name="connsiteY3696" fmla="*/ 895849 h 1066103"/>
                <a:gd name="connsiteX3697" fmla="*/ 897195 w 3273728"/>
                <a:gd name="connsiteY3697" fmla="*/ 897289 h 1066103"/>
                <a:gd name="connsiteX3698" fmla="*/ 891355 w 3273728"/>
                <a:gd name="connsiteY3698" fmla="*/ 910732 h 1066103"/>
                <a:gd name="connsiteX3699" fmla="*/ 888225 w 3273728"/>
                <a:gd name="connsiteY3699" fmla="*/ 911998 h 1066103"/>
                <a:gd name="connsiteX3700" fmla="*/ 882194 w 3273728"/>
                <a:gd name="connsiteY3700" fmla="*/ 926213 h 1066103"/>
                <a:gd name="connsiteX3701" fmla="*/ 882434 w 3273728"/>
                <a:gd name="connsiteY3701" fmla="*/ 926778 h 1066103"/>
                <a:gd name="connsiteX3702" fmla="*/ 880237 w 3273728"/>
                <a:gd name="connsiteY3702" fmla="*/ 927688 h 1066103"/>
                <a:gd name="connsiteX3703" fmla="*/ 874349 w 3273728"/>
                <a:gd name="connsiteY3703" fmla="*/ 941903 h 1066103"/>
                <a:gd name="connsiteX3704" fmla="*/ 874626 w 3273728"/>
                <a:gd name="connsiteY3704" fmla="*/ 942573 h 1066103"/>
                <a:gd name="connsiteX3705" fmla="*/ 872392 w 3273728"/>
                <a:gd name="connsiteY3705" fmla="*/ 943522 h 1066103"/>
                <a:gd name="connsiteX3706" fmla="*/ 866778 w 3273728"/>
                <a:gd name="connsiteY3706" fmla="*/ 957406 h 1066103"/>
                <a:gd name="connsiteX3707" fmla="*/ 864547 w 3273728"/>
                <a:gd name="connsiteY3707" fmla="*/ 958375 h 1066103"/>
                <a:gd name="connsiteX3708" fmla="*/ 858904 w 3273728"/>
                <a:gd name="connsiteY3708" fmla="*/ 972662 h 1066103"/>
                <a:gd name="connsiteX3709" fmla="*/ 855865 w 3273728"/>
                <a:gd name="connsiteY3709" fmla="*/ 973921 h 1066103"/>
                <a:gd name="connsiteX3710" fmla="*/ 849833 w 3273728"/>
                <a:gd name="connsiteY3710" fmla="*/ 988483 h 1066103"/>
                <a:gd name="connsiteX3711" fmla="*/ 850241 w 3273728"/>
                <a:gd name="connsiteY3711" fmla="*/ 989469 h 1066103"/>
                <a:gd name="connsiteX3712" fmla="*/ 847876 w 3273728"/>
                <a:gd name="connsiteY3712" fmla="*/ 990449 h 1066103"/>
                <a:gd name="connsiteX3713" fmla="*/ 841988 w 3273728"/>
                <a:gd name="connsiteY3713" fmla="*/ 1004664 h 1066103"/>
                <a:gd name="connsiteX3714" fmla="*/ 842265 w 3273728"/>
                <a:gd name="connsiteY3714" fmla="*/ 1005334 h 1066103"/>
                <a:gd name="connsiteX3715" fmla="*/ 840031 w 3273728"/>
                <a:gd name="connsiteY3715" fmla="*/ 1006283 h 1066103"/>
                <a:gd name="connsiteX3716" fmla="*/ 834143 w 3273728"/>
                <a:gd name="connsiteY3716" fmla="*/ 1020845 h 1066103"/>
                <a:gd name="connsiteX3717" fmla="*/ 834543 w 3273728"/>
                <a:gd name="connsiteY3717" fmla="*/ 1021833 h 1066103"/>
                <a:gd name="connsiteX3718" fmla="*/ 832186 w 3273728"/>
                <a:gd name="connsiteY3718" fmla="*/ 1022810 h 1066103"/>
                <a:gd name="connsiteX3719" fmla="*/ 826298 w 3273728"/>
                <a:gd name="connsiteY3719" fmla="*/ 1037025 h 1066103"/>
                <a:gd name="connsiteX3720" fmla="*/ 826461 w 3273728"/>
                <a:gd name="connsiteY3720" fmla="*/ 1037419 h 1066103"/>
                <a:gd name="connsiteX3721" fmla="*/ 823504 w 3273728"/>
                <a:gd name="connsiteY3721" fmla="*/ 1038643 h 1066103"/>
                <a:gd name="connsiteX3722" fmla="*/ 817472 w 3273728"/>
                <a:gd name="connsiteY3722" fmla="*/ 1053205 h 1066103"/>
                <a:gd name="connsiteX3723" fmla="*/ 818168 w 3273728"/>
                <a:gd name="connsiteY3723" fmla="*/ 1054884 h 1066103"/>
                <a:gd name="connsiteX3724" fmla="*/ 817477 w 3273728"/>
                <a:gd name="connsiteY3724" fmla="*/ 1055171 h 1066103"/>
                <a:gd name="connsiteX3725" fmla="*/ 812949 w 3273728"/>
                <a:gd name="connsiteY3725" fmla="*/ 1066103 h 1066103"/>
                <a:gd name="connsiteX3726" fmla="*/ 853317 w 3273728"/>
                <a:gd name="connsiteY3726" fmla="*/ 1066103 h 1066103"/>
                <a:gd name="connsiteX3727" fmla="*/ 858660 w 3273728"/>
                <a:gd name="connsiteY3727" fmla="*/ 1053205 h 1066103"/>
                <a:gd name="connsiteX3728" fmla="*/ 858252 w 3273728"/>
                <a:gd name="connsiteY3728" fmla="*/ 1052220 h 1066103"/>
                <a:gd name="connsiteX3729" fmla="*/ 860616 w 3273728"/>
                <a:gd name="connsiteY3729" fmla="*/ 1051240 h 1066103"/>
                <a:gd name="connsiteX3730" fmla="*/ 866504 w 3273728"/>
                <a:gd name="connsiteY3730" fmla="*/ 1037025 h 1066103"/>
                <a:gd name="connsiteX3731" fmla="*/ 866227 w 3273728"/>
                <a:gd name="connsiteY3731" fmla="*/ 1036355 h 1066103"/>
                <a:gd name="connsiteX3732" fmla="*/ 868461 w 3273728"/>
                <a:gd name="connsiteY3732" fmla="*/ 1035406 h 1066103"/>
                <a:gd name="connsiteX3733" fmla="*/ 874349 w 3273728"/>
                <a:gd name="connsiteY3733" fmla="*/ 1020845 h 1066103"/>
                <a:gd name="connsiteX3734" fmla="*/ 873949 w 3273728"/>
                <a:gd name="connsiteY3734" fmla="*/ 1019855 h 1066103"/>
                <a:gd name="connsiteX3735" fmla="*/ 876306 w 3273728"/>
                <a:gd name="connsiteY3735" fmla="*/ 1018879 h 1066103"/>
                <a:gd name="connsiteX3736" fmla="*/ 882195 w 3273728"/>
                <a:gd name="connsiteY3736" fmla="*/ 1004664 h 1066103"/>
                <a:gd name="connsiteX3737" fmla="*/ 882031 w 3273728"/>
                <a:gd name="connsiteY3737" fmla="*/ 1004270 h 1066103"/>
                <a:gd name="connsiteX3738" fmla="*/ 884989 w 3273728"/>
                <a:gd name="connsiteY3738" fmla="*/ 1003045 h 1066103"/>
                <a:gd name="connsiteX3739" fmla="*/ 890738 w 3273728"/>
                <a:gd name="connsiteY3739" fmla="*/ 989165 h 1066103"/>
                <a:gd name="connsiteX3740" fmla="*/ 892977 w 3273728"/>
                <a:gd name="connsiteY3740" fmla="*/ 988193 h 1066103"/>
                <a:gd name="connsiteX3741" fmla="*/ 898774 w 3273728"/>
                <a:gd name="connsiteY3741" fmla="*/ 973515 h 1066103"/>
                <a:gd name="connsiteX3742" fmla="*/ 900822 w 3273728"/>
                <a:gd name="connsiteY3742" fmla="*/ 972646 h 1066103"/>
                <a:gd name="connsiteX3743" fmla="*/ 906710 w 3273728"/>
                <a:gd name="connsiteY3743" fmla="*/ 958084 h 1066103"/>
                <a:gd name="connsiteX3744" fmla="*/ 906310 w 3273728"/>
                <a:gd name="connsiteY3744" fmla="*/ 957094 h 1066103"/>
                <a:gd name="connsiteX3745" fmla="*/ 908667 w 3273728"/>
                <a:gd name="connsiteY3745" fmla="*/ 956118 h 1066103"/>
                <a:gd name="connsiteX3746" fmla="*/ 914555 w 3273728"/>
                <a:gd name="connsiteY3746" fmla="*/ 941903 h 1066103"/>
                <a:gd name="connsiteX3747" fmla="*/ 914433 w 3273728"/>
                <a:gd name="connsiteY3747" fmla="*/ 941607 h 1066103"/>
                <a:gd name="connsiteX3748" fmla="*/ 917349 w 3273728"/>
                <a:gd name="connsiteY3748" fmla="*/ 940428 h 1066103"/>
                <a:gd name="connsiteX3749" fmla="*/ 922902 w 3273728"/>
                <a:gd name="connsiteY3749" fmla="*/ 927342 h 1066103"/>
                <a:gd name="connsiteX3750" fmla="*/ 927013 w 3273728"/>
                <a:gd name="connsiteY3750" fmla="*/ 925719 h 1066103"/>
                <a:gd name="connsiteX3751" fmla="*/ 933188 w 3273728"/>
                <a:gd name="connsiteY3751" fmla="*/ 911504 h 1066103"/>
                <a:gd name="connsiteX3752" fmla="*/ 932944 w 3273728"/>
                <a:gd name="connsiteY3752" fmla="*/ 910940 h 1066103"/>
                <a:gd name="connsiteX3753" fmla="*/ 935145 w 3273728"/>
                <a:gd name="connsiteY3753" fmla="*/ 910029 h 1066103"/>
                <a:gd name="connsiteX3754" fmla="*/ 941033 w 3273728"/>
                <a:gd name="connsiteY3754" fmla="*/ 895814 h 1066103"/>
                <a:gd name="connsiteX3755" fmla="*/ 940451 w 3273728"/>
                <a:gd name="connsiteY3755" fmla="*/ 894409 h 1066103"/>
                <a:gd name="connsiteX3756" fmla="*/ 942990 w 3273728"/>
                <a:gd name="connsiteY3756" fmla="*/ 893357 h 1066103"/>
                <a:gd name="connsiteX3757" fmla="*/ 947620 w 3273728"/>
                <a:gd name="connsiteY3757" fmla="*/ 882179 h 1066103"/>
                <a:gd name="connsiteX3758" fmla="*/ 953777 w 3273728"/>
                <a:gd name="connsiteY3758" fmla="*/ 879629 h 1066103"/>
                <a:gd name="connsiteX3759" fmla="*/ 959665 w 3273728"/>
                <a:gd name="connsiteY3759" fmla="*/ 865413 h 1066103"/>
                <a:gd name="connsiteX3760" fmla="*/ 959370 w 3273728"/>
                <a:gd name="connsiteY3760" fmla="*/ 864702 h 1066103"/>
                <a:gd name="connsiteX3761" fmla="*/ 963583 w 3273728"/>
                <a:gd name="connsiteY3761" fmla="*/ 862957 h 1066103"/>
                <a:gd name="connsiteX3762" fmla="*/ 968822 w 3273728"/>
                <a:gd name="connsiteY3762" fmla="*/ 850308 h 1066103"/>
                <a:gd name="connsiteX3763" fmla="*/ 971428 w 3273728"/>
                <a:gd name="connsiteY3763" fmla="*/ 849228 h 1066103"/>
                <a:gd name="connsiteX3764" fmla="*/ 976246 w 3273728"/>
                <a:gd name="connsiteY3764" fmla="*/ 837597 h 1066103"/>
                <a:gd name="connsiteX3765" fmla="*/ 982071 w 3273728"/>
                <a:gd name="connsiteY3765" fmla="*/ 835069 h 1066103"/>
                <a:gd name="connsiteX3766" fmla="*/ 987801 w 3273728"/>
                <a:gd name="connsiteY3766" fmla="*/ 820577 h 1066103"/>
                <a:gd name="connsiteX3767" fmla="*/ 992022 w 3273728"/>
                <a:gd name="connsiteY3767" fmla="*/ 818829 h 1066103"/>
                <a:gd name="connsiteX3768" fmla="*/ 996902 w 3273728"/>
                <a:gd name="connsiteY3768" fmla="*/ 807047 h 1066103"/>
                <a:gd name="connsiteX3769" fmla="*/ 1001828 w 3273728"/>
                <a:gd name="connsiteY3769" fmla="*/ 804956 h 1066103"/>
                <a:gd name="connsiteX3770" fmla="*/ 1006788 w 3273728"/>
                <a:gd name="connsiteY3770" fmla="*/ 792689 h 1066103"/>
                <a:gd name="connsiteX3771" fmla="*/ 1012472 w 3273728"/>
                <a:gd name="connsiteY3771" fmla="*/ 790391 h 1066103"/>
                <a:gd name="connsiteX3772" fmla="*/ 1017418 w 3273728"/>
                <a:gd name="connsiteY3772" fmla="*/ 778734 h 1066103"/>
                <a:gd name="connsiteX3773" fmla="*/ 1022421 w 3273728"/>
                <a:gd name="connsiteY3773" fmla="*/ 776662 h 1066103"/>
                <a:gd name="connsiteX3774" fmla="*/ 1027844 w 3273728"/>
                <a:gd name="connsiteY3774" fmla="*/ 763570 h 1066103"/>
                <a:gd name="connsiteX3775" fmla="*/ 1032228 w 3273728"/>
                <a:gd name="connsiteY3775" fmla="*/ 761665 h 1066103"/>
                <a:gd name="connsiteX3776" fmla="*/ 1037444 w 3273728"/>
                <a:gd name="connsiteY3776" fmla="*/ 748456 h 1066103"/>
                <a:gd name="connsiteX3777" fmla="*/ 1042871 w 3273728"/>
                <a:gd name="connsiteY3777" fmla="*/ 746262 h 1066103"/>
                <a:gd name="connsiteX3778" fmla="*/ 1048029 w 3273728"/>
                <a:gd name="connsiteY3778" fmla="*/ 734107 h 1066103"/>
                <a:gd name="connsiteX3779" fmla="*/ 1054496 w 3273728"/>
                <a:gd name="connsiteY3779" fmla="*/ 731553 h 1066103"/>
                <a:gd name="connsiteX3780" fmla="*/ 1058603 w 3273728"/>
                <a:gd name="connsiteY3780" fmla="*/ 722099 h 1066103"/>
                <a:gd name="connsiteX3781" fmla="*/ 1064589 w 3273728"/>
                <a:gd name="connsiteY3781" fmla="*/ 719498 h 1066103"/>
                <a:gd name="connsiteX3782" fmla="*/ 1069000 w 3273728"/>
                <a:gd name="connsiteY3782" fmla="*/ 708329 h 1066103"/>
                <a:gd name="connsiteX3783" fmla="*/ 1075232 w 3273728"/>
                <a:gd name="connsiteY3783" fmla="*/ 705625 h 1066103"/>
                <a:gd name="connsiteX3784" fmla="*/ 1079651 w 3273728"/>
                <a:gd name="connsiteY3784" fmla="*/ 694449 h 1066103"/>
                <a:gd name="connsiteX3785" fmla="*/ 1087143 w 3273728"/>
                <a:gd name="connsiteY3785" fmla="*/ 691346 h 1066103"/>
                <a:gd name="connsiteX3786" fmla="*/ 1092023 w 3273728"/>
                <a:gd name="connsiteY3786" fmla="*/ 679564 h 1066103"/>
                <a:gd name="connsiteX3787" fmla="*/ 1096950 w 3273728"/>
                <a:gd name="connsiteY3787" fmla="*/ 677474 h 1066103"/>
                <a:gd name="connsiteX3788" fmla="*/ 1101527 w 3273728"/>
                <a:gd name="connsiteY3788" fmla="*/ 666154 h 1066103"/>
                <a:gd name="connsiteX3789" fmla="*/ 1109554 w 3273728"/>
                <a:gd name="connsiteY3789" fmla="*/ 662908 h 1066103"/>
                <a:gd name="connsiteX3790" fmla="*/ 1113134 w 3273728"/>
                <a:gd name="connsiteY3790" fmla="*/ 654473 h 1066103"/>
                <a:gd name="connsiteX3791" fmla="*/ 1121466 w 3273728"/>
                <a:gd name="connsiteY3791" fmla="*/ 650854 h 1066103"/>
                <a:gd name="connsiteX3792" fmla="*/ 1126358 w 3273728"/>
                <a:gd name="connsiteY3792" fmla="*/ 638466 h 1066103"/>
                <a:gd name="connsiteX3793" fmla="*/ 1131272 w 3273728"/>
                <a:gd name="connsiteY3793" fmla="*/ 636430 h 1066103"/>
                <a:gd name="connsiteX3794" fmla="*/ 1135567 w 3273728"/>
                <a:gd name="connsiteY3794" fmla="*/ 626062 h 1066103"/>
                <a:gd name="connsiteX3795" fmla="*/ 1143877 w 3273728"/>
                <a:gd name="connsiteY3795" fmla="*/ 622701 h 1066103"/>
                <a:gd name="connsiteX3796" fmla="*/ 1147426 w 3273728"/>
                <a:gd name="connsiteY3796" fmla="*/ 614338 h 1066103"/>
                <a:gd name="connsiteX3797" fmla="*/ 1155788 w 3273728"/>
                <a:gd name="connsiteY3797" fmla="*/ 610790 h 1066103"/>
                <a:gd name="connsiteX3798" fmla="*/ 1160365 w 3273728"/>
                <a:gd name="connsiteY3798" fmla="*/ 599470 h 1066103"/>
                <a:gd name="connsiteX3799" fmla="*/ 1168393 w 3273728"/>
                <a:gd name="connsiteY3799" fmla="*/ 596224 h 1066103"/>
                <a:gd name="connsiteX3800" fmla="*/ 1171911 w 3273728"/>
                <a:gd name="connsiteY3800" fmla="*/ 587933 h 1066103"/>
                <a:gd name="connsiteX3801" fmla="*/ 1180304 w 3273728"/>
                <a:gd name="connsiteY3801" fmla="*/ 584456 h 1066103"/>
                <a:gd name="connsiteX3802" fmla="*/ 1184241 w 3273728"/>
                <a:gd name="connsiteY3802" fmla="*/ 574952 h 1066103"/>
                <a:gd name="connsiteX3803" fmla="*/ 1192072 w 3273728"/>
                <a:gd name="connsiteY3803" fmla="*/ 571708 h 1066103"/>
                <a:gd name="connsiteX3804" fmla="*/ 1195443 w 3273728"/>
                <a:gd name="connsiteY3804" fmla="*/ 563570 h 1066103"/>
                <a:gd name="connsiteX3805" fmla="*/ 1204677 w 3273728"/>
                <a:gd name="connsiteY3805" fmla="*/ 559654 h 1066103"/>
                <a:gd name="connsiteX3806" fmla="*/ 1208844 w 3273728"/>
                <a:gd name="connsiteY3806" fmla="*/ 549353 h 1066103"/>
                <a:gd name="connsiteX3807" fmla="*/ 1216587 w 3273728"/>
                <a:gd name="connsiteY3807" fmla="*/ 546068 h 1066103"/>
                <a:gd name="connsiteX3808" fmla="*/ 1220098 w 3273728"/>
                <a:gd name="connsiteY3808" fmla="*/ 537386 h 1066103"/>
                <a:gd name="connsiteX3809" fmla="*/ 1230030 w 3273728"/>
                <a:gd name="connsiteY3809" fmla="*/ 533463 h 1066103"/>
                <a:gd name="connsiteX3810" fmla="*/ 1233403 w 3273728"/>
                <a:gd name="connsiteY3810" fmla="*/ 525698 h 1066103"/>
                <a:gd name="connsiteX3811" fmla="*/ 1243065 w 3273728"/>
                <a:gd name="connsiteY3811" fmla="*/ 521695 h 1066103"/>
                <a:gd name="connsiteX3812" fmla="*/ 1246542 w 3273728"/>
                <a:gd name="connsiteY3812" fmla="*/ 513303 h 1066103"/>
                <a:gd name="connsiteX3813" fmla="*/ 1254833 w 3273728"/>
                <a:gd name="connsiteY3813" fmla="*/ 509784 h 1066103"/>
                <a:gd name="connsiteX3814" fmla="*/ 1258079 w 3273728"/>
                <a:gd name="connsiteY3814" fmla="*/ 501757 h 1066103"/>
                <a:gd name="connsiteX3815" fmla="*/ 1269182 w 3273728"/>
                <a:gd name="connsiteY3815" fmla="*/ 497267 h 1066103"/>
                <a:gd name="connsiteX3816" fmla="*/ 1267303 w 3273728"/>
                <a:gd name="connsiteY3816" fmla="*/ 501495 h 1066103"/>
                <a:gd name="connsiteX3817" fmla="*/ 1258763 w 3273728"/>
                <a:gd name="connsiteY3817" fmla="*/ 505033 h 1066103"/>
                <a:gd name="connsiteX3818" fmla="*/ 1255287 w 3273728"/>
                <a:gd name="connsiteY3818" fmla="*/ 513426 h 1066103"/>
                <a:gd name="connsiteX3819" fmla="*/ 1246996 w 3273728"/>
                <a:gd name="connsiteY3819" fmla="*/ 516944 h 1066103"/>
                <a:gd name="connsiteX3820" fmla="*/ 1243312 w 3273728"/>
                <a:gd name="connsiteY3820" fmla="*/ 526053 h 1066103"/>
                <a:gd name="connsiteX3821" fmla="*/ 1234391 w 3273728"/>
                <a:gd name="connsiteY3821" fmla="*/ 529836 h 1066103"/>
                <a:gd name="connsiteX3822" fmla="*/ 1230256 w 3273728"/>
                <a:gd name="connsiteY3822" fmla="*/ 540057 h 1066103"/>
                <a:gd name="connsiteX3823" fmla="*/ 1222480 w 3273728"/>
                <a:gd name="connsiteY3823" fmla="*/ 543278 h 1066103"/>
                <a:gd name="connsiteX3824" fmla="*/ 1218673 w 3273728"/>
                <a:gd name="connsiteY3824" fmla="*/ 552469 h 1066103"/>
                <a:gd name="connsiteX3825" fmla="*/ 1209875 w 3273728"/>
                <a:gd name="connsiteY3825" fmla="*/ 556026 h 1066103"/>
                <a:gd name="connsiteX3826" fmla="*/ 1206357 w 3273728"/>
                <a:gd name="connsiteY3826" fmla="*/ 564317 h 1066103"/>
                <a:gd name="connsiteX3827" fmla="*/ 1197964 w 3273728"/>
                <a:gd name="connsiteY3827" fmla="*/ 567794 h 1066103"/>
                <a:gd name="connsiteX3828" fmla="*/ 1193501 w 3273728"/>
                <a:gd name="connsiteY3828" fmla="*/ 578566 h 1066103"/>
                <a:gd name="connsiteX3829" fmla="*/ 1186196 w 3273728"/>
                <a:gd name="connsiteY3829" fmla="*/ 581666 h 1066103"/>
                <a:gd name="connsiteX3830" fmla="*/ 1182566 w 3273728"/>
                <a:gd name="connsiteY3830" fmla="*/ 590642 h 1066103"/>
                <a:gd name="connsiteX3831" fmla="*/ 1173591 w 3273728"/>
                <a:gd name="connsiteY3831" fmla="*/ 594271 h 1066103"/>
                <a:gd name="connsiteX3832" fmla="*/ 1169064 w 3273728"/>
                <a:gd name="connsiteY3832" fmla="*/ 604942 h 1066103"/>
                <a:gd name="connsiteX3833" fmla="*/ 1161681 w 3273728"/>
                <a:gd name="connsiteY3833" fmla="*/ 608000 h 1066103"/>
                <a:gd name="connsiteX3834" fmla="*/ 1157678 w 3273728"/>
                <a:gd name="connsiteY3834" fmla="*/ 617663 h 1066103"/>
                <a:gd name="connsiteX3835" fmla="*/ 1149913 w 3273728"/>
                <a:gd name="connsiteY3835" fmla="*/ 621036 h 1066103"/>
                <a:gd name="connsiteX3836" fmla="*/ 1145618 w 3273728"/>
                <a:gd name="connsiteY3836" fmla="*/ 631910 h 1066103"/>
                <a:gd name="connsiteX3837" fmla="*/ 1139269 w 3273728"/>
                <a:gd name="connsiteY3837" fmla="*/ 634478 h 1066103"/>
                <a:gd name="connsiteX3838" fmla="*/ 1134706 w 3273728"/>
                <a:gd name="connsiteY3838" fmla="*/ 645232 h 1066103"/>
                <a:gd name="connsiteX3839" fmla="*/ 1127358 w 3273728"/>
                <a:gd name="connsiteY3839" fmla="*/ 648350 h 1066103"/>
                <a:gd name="connsiteX3840" fmla="*/ 1122781 w 3273728"/>
                <a:gd name="connsiteY3840" fmla="*/ 659670 h 1066103"/>
                <a:gd name="connsiteX3841" fmla="*/ 1114753 w 3273728"/>
                <a:gd name="connsiteY3841" fmla="*/ 662916 h 1066103"/>
                <a:gd name="connsiteX3842" fmla="*/ 1110687 w 3273728"/>
                <a:gd name="connsiteY3842" fmla="*/ 672499 h 1066103"/>
                <a:gd name="connsiteX3843" fmla="*/ 1104803 w 3273728"/>
                <a:gd name="connsiteY3843" fmla="*/ 675114 h 1066103"/>
                <a:gd name="connsiteX3844" fmla="*/ 1100296 w 3273728"/>
                <a:gd name="connsiteY3844" fmla="*/ 686792 h 1066103"/>
                <a:gd name="connsiteX3845" fmla="*/ 1093323 w 3273728"/>
                <a:gd name="connsiteY3845" fmla="*/ 689681 h 1066103"/>
                <a:gd name="connsiteX3846" fmla="*/ 1088834 w 3273728"/>
                <a:gd name="connsiteY3846" fmla="*/ 700517 h 1066103"/>
                <a:gd name="connsiteX3847" fmla="*/ 1082392 w 3273728"/>
                <a:gd name="connsiteY3847" fmla="*/ 703122 h 1066103"/>
                <a:gd name="connsiteX3848" fmla="*/ 1076942 w 3273728"/>
                <a:gd name="connsiteY3848" fmla="*/ 715968 h 1066103"/>
                <a:gd name="connsiteX3849" fmla="*/ 1072442 w 3273728"/>
                <a:gd name="connsiteY3849" fmla="*/ 717832 h 1066103"/>
                <a:gd name="connsiteX3850" fmla="*/ 1067514 w 3273728"/>
                <a:gd name="connsiteY3850" fmla="*/ 729728 h 1066103"/>
                <a:gd name="connsiteX3851" fmla="*/ 1062636 w 3273728"/>
                <a:gd name="connsiteY3851" fmla="*/ 731848 h 1066103"/>
                <a:gd name="connsiteX3852" fmla="*/ 1056817 w 3273728"/>
                <a:gd name="connsiteY3852" fmla="*/ 746579 h 1066103"/>
                <a:gd name="connsiteX3853" fmla="*/ 1052829 w 3273728"/>
                <a:gd name="connsiteY3853" fmla="*/ 748232 h 1066103"/>
                <a:gd name="connsiteX3854" fmla="*/ 1048468 w 3273728"/>
                <a:gd name="connsiteY3854" fmla="*/ 758762 h 1066103"/>
                <a:gd name="connsiteX3855" fmla="*/ 1040369 w 3273728"/>
                <a:gd name="connsiteY3855" fmla="*/ 761961 h 1066103"/>
                <a:gd name="connsiteX3856" fmla="*/ 1035148 w 3273728"/>
                <a:gd name="connsiteY3856" fmla="*/ 773977 h 1066103"/>
                <a:gd name="connsiteX3857" fmla="*/ 1030562 w 3273728"/>
                <a:gd name="connsiteY3857" fmla="*/ 775832 h 1066103"/>
                <a:gd name="connsiteX3858" fmla="*/ 1024802 w 3273728"/>
                <a:gd name="connsiteY3858" fmla="*/ 789416 h 1066103"/>
                <a:gd name="connsiteX3859" fmla="*/ 1022430 w 3273728"/>
                <a:gd name="connsiteY3859" fmla="*/ 790399 h 1066103"/>
                <a:gd name="connsiteX3860" fmla="*/ 1017612 w 3273728"/>
                <a:gd name="connsiteY3860" fmla="*/ 802031 h 1066103"/>
                <a:gd name="connsiteX3861" fmla="*/ 1011786 w 3273728"/>
                <a:gd name="connsiteY3861" fmla="*/ 804558 h 1066103"/>
                <a:gd name="connsiteX3862" fmla="*/ 1006056 w 3273728"/>
                <a:gd name="connsiteY3862" fmla="*/ 819050 h 1066103"/>
                <a:gd name="connsiteX3863" fmla="*/ 1001836 w 3273728"/>
                <a:gd name="connsiteY3863" fmla="*/ 820798 h 1066103"/>
                <a:gd name="connsiteX3864" fmla="*/ 997002 w 3273728"/>
                <a:gd name="connsiteY3864" fmla="*/ 832467 h 1066103"/>
                <a:gd name="connsiteX3865" fmla="*/ 992030 w 3273728"/>
                <a:gd name="connsiteY3865" fmla="*/ 834527 h 1066103"/>
                <a:gd name="connsiteX3866" fmla="*/ 986142 w 3273728"/>
                <a:gd name="connsiteY3866" fmla="*/ 848742 h 1066103"/>
                <a:gd name="connsiteX3867" fmla="*/ 986612 w 3273728"/>
                <a:gd name="connsiteY3867" fmla="*/ 849878 h 1066103"/>
                <a:gd name="connsiteX3868" fmla="*/ 983348 w 3273728"/>
                <a:gd name="connsiteY3868" fmla="*/ 851198 h 1066103"/>
                <a:gd name="connsiteX3869" fmla="*/ 978402 w 3273728"/>
                <a:gd name="connsiteY3869" fmla="*/ 862854 h 1066103"/>
                <a:gd name="connsiteX3870" fmla="*/ 973398 w 3273728"/>
                <a:gd name="connsiteY3870" fmla="*/ 864927 h 1066103"/>
                <a:gd name="connsiteX3871" fmla="*/ 967510 w 3273728"/>
                <a:gd name="connsiteY3871" fmla="*/ 879142 h 1066103"/>
                <a:gd name="connsiteX3872" fmla="*/ 968092 w 3273728"/>
                <a:gd name="connsiteY3872" fmla="*/ 880546 h 1066103"/>
                <a:gd name="connsiteX3873" fmla="*/ 965553 w 3273728"/>
                <a:gd name="connsiteY3873" fmla="*/ 881598 h 1066103"/>
                <a:gd name="connsiteX3874" fmla="*/ 959888 w 3273728"/>
                <a:gd name="connsiteY3874" fmla="*/ 895276 h 1066103"/>
                <a:gd name="connsiteX3875" fmla="*/ 954909 w 3273728"/>
                <a:gd name="connsiteY3875" fmla="*/ 897289 h 1066103"/>
                <a:gd name="connsiteX3876" fmla="*/ 949040 w 3273728"/>
                <a:gd name="connsiteY3876" fmla="*/ 911120 h 1066103"/>
                <a:gd name="connsiteX3877" fmla="*/ 946920 w 3273728"/>
                <a:gd name="connsiteY3877" fmla="*/ 911998 h 1066103"/>
                <a:gd name="connsiteX3878" fmla="*/ 941032 w 3273728"/>
                <a:gd name="connsiteY3878" fmla="*/ 926213 h 1066103"/>
                <a:gd name="connsiteX3879" fmla="*/ 941267 w 3273728"/>
                <a:gd name="connsiteY3879" fmla="*/ 926780 h 1066103"/>
                <a:gd name="connsiteX3880" fmla="*/ 939075 w 3273728"/>
                <a:gd name="connsiteY3880" fmla="*/ 927688 h 1066103"/>
                <a:gd name="connsiteX3881" fmla="*/ 933209 w 3273728"/>
                <a:gd name="connsiteY3881" fmla="*/ 941850 h 1066103"/>
                <a:gd name="connsiteX3882" fmla="*/ 929269 w 3273728"/>
                <a:gd name="connsiteY3882" fmla="*/ 943522 h 1066103"/>
                <a:gd name="connsiteX3883" fmla="*/ 923817 w 3273728"/>
                <a:gd name="connsiteY3883" fmla="*/ 957006 h 1066103"/>
                <a:gd name="connsiteX3884" fmla="*/ 920587 w 3273728"/>
                <a:gd name="connsiteY3884" fmla="*/ 958375 h 1066103"/>
                <a:gd name="connsiteX3885" fmla="*/ 914650 w 3273728"/>
                <a:gd name="connsiteY3885" fmla="*/ 973051 h 1066103"/>
                <a:gd name="connsiteX3886" fmla="*/ 912598 w 3273728"/>
                <a:gd name="connsiteY3886" fmla="*/ 973921 h 1066103"/>
                <a:gd name="connsiteX3887" fmla="*/ 906710 w 3273728"/>
                <a:gd name="connsiteY3887" fmla="*/ 988483 h 1066103"/>
                <a:gd name="connsiteX3888" fmla="*/ 907110 w 3273728"/>
                <a:gd name="connsiteY3888" fmla="*/ 989472 h 1066103"/>
                <a:gd name="connsiteX3889" fmla="*/ 904753 w 3273728"/>
                <a:gd name="connsiteY3889" fmla="*/ 990449 h 1066103"/>
                <a:gd name="connsiteX3890" fmla="*/ 898865 w 3273728"/>
                <a:gd name="connsiteY3890" fmla="*/ 1004664 h 1066103"/>
                <a:gd name="connsiteX3891" fmla="*/ 899200 w 3273728"/>
                <a:gd name="connsiteY3891" fmla="*/ 1005471 h 1066103"/>
                <a:gd name="connsiteX3892" fmla="*/ 897195 w 3273728"/>
                <a:gd name="connsiteY3892" fmla="*/ 1006283 h 1066103"/>
                <a:gd name="connsiteX3893" fmla="*/ 891020 w 3273728"/>
                <a:gd name="connsiteY3893" fmla="*/ 1020845 h 1066103"/>
                <a:gd name="connsiteX3894" fmla="*/ 891609 w 3273728"/>
                <a:gd name="connsiteY3894" fmla="*/ 1022235 h 1066103"/>
                <a:gd name="connsiteX3895" fmla="*/ 890187 w 3273728"/>
                <a:gd name="connsiteY3895" fmla="*/ 1022810 h 1066103"/>
                <a:gd name="connsiteX3896" fmla="*/ 884156 w 3273728"/>
                <a:gd name="connsiteY3896" fmla="*/ 1037025 h 1066103"/>
                <a:gd name="connsiteX3897" fmla="*/ 884439 w 3273728"/>
                <a:gd name="connsiteY3897" fmla="*/ 1037693 h 1066103"/>
                <a:gd name="connsiteX3898" fmla="*/ 882199 w 3273728"/>
                <a:gd name="connsiteY3898" fmla="*/ 1038643 h 1066103"/>
                <a:gd name="connsiteX3899" fmla="*/ 876311 w 3273728"/>
                <a:gd name="connsiteY3899" fmla="*/ 1053205 h 1066103"/>
                <a:gd name="connsiteX3900" fmla="*/ 876710 w 3273728"/>
                <a:gd name="connsiteY3900" fmla="*/ 1054194 h 1066103"/>
                <a:gd name="connsiteX3901" fmla="*/ 874354 w 3273728"/>
                <a:gd name="connsiteY3901" fmla="*/ 1055171 h 1066103"/>
                <a:gd name="connsiteX3902" fmla="*/ 869826 w 3273728"/>
                <a:gd name="connsiteY3902" fmla="*/ 1066103 h 1066103"/>
                <a:gd name="connsiteX3903" fmla="*/ 911302 w 3273728"/>
                <a:gd name="connsiteY3903" fmla="*/ 1066103 h 1066103"/>
                <a:gd name="connsiteX3904" fmla="*/ 916517 w 3273728"/>
                <a:gd name="connsiteY3904" fmla="*/ 1053205 h 1066103"/>
                <a:gd name="connsiteX3905" fmla="*/ 916227 w 3273728"/>
                <a:gd name="connsiteY3905" fmla="*/ 1052487 h 1066103"/>
                <a:gd name="connsiteX3906" fmla="*/ 919311 w 3273728"/>
                <a:gd name="connsiteY3906" fmla="*/ 1051240 h 1066103"/>
                <a:gd name="connsiteX3907" fmla="*/ 925343 w 3273728"/>
                <a:gd name="connsiteY3907" fmla="*/ 1037025 h 1066103"/>
                <a:gd name="connsiteX3908" fmla="*/ 925002 w 3273728"/>
                <a:gd name="connsiteY3908" fmla="*/ 1036220 h 1066103"/>
                <a:gd name="connsiteX3909" fmla="*/ 927013 w 3273728"/>
                <a:gd name="connsiteY3909" fmla="*/ 1035406 h 1066103"/>
                <a:gd name="connsiteX3910" fmla="*/ 933188 w 3273728"/>
                <a:gd name="connsiteY3910" fmla="*/ 1020845 h 1066103"/>
                <a:gd name="connsiteX3911" fmla="*/ 932479 w 3273728"/>
                <a:gd name="connsiteY3911" fmla="*/ 1019171 h 1066103"/>
                <a:gd name="connsiteX3912" fmla="*/ 933183 w 3273728"/>
                <a:gd name="connsiteY3912" fmla="*/ 1018879 h 1066103"/>
                <a:gd name="connsiteX3913" fmla="*/ 939072 w 3273728"/>
                <a:gd name="connsiteY3913" fmla="*/ 1004664 h 1066103"/>
                <a:gd name="connsiteX3914" fmla="*/ 938794 w 3273728"/>
                <a:gd name="connsiteY3914" fmla="*/ 1003993 h 1066103"/>
                <a:gd name="connsiteX3915" fmla="*/ 941029 w 3273728"/>
                <a:gd name="connsiteY3915" fmla="*/ 1003045 h 1066103"/>
                <a:gd name="connsiteX3916" fmla="*/ 946480 w 3273728"/>
                <a:gd name="connsiteY3916" fmla="*/ 989563 h 1066103"/>
                <a:gd name="connsiteX3917" fmla="*/ 949711 w 3273728"/>
                <a:gd name="connsiteY3917" fmla="*/ 988193 h 1066103"/>
                <a:gd name="connsiteX3918" fmla="*/ 955649 w 3273728"/>
                <a:gd name="connsiteY3918" fmla="*/ 973516 h 1066103"/>
                <a:gd name="connsiteX3919" fmla="*/ 957699 w 3273728"/>
                <a:gd name="connsiteY3919" fmla="*/ 972646 h 1066103"/>
                <a:gd name="connsiteX3920" fmla="*/ 963587 w 3273728"/>
                <a:gd name="connsiteY3920" fmla="*/ 958084 h 1066103"/>
                <a:gd name="connsiteX3921" fmla="*/ 963469 w 3273728"/>
                <a:gd name="connsiteY3921" fmla="*/ 957791 h 1066103"/>
                <a:gd name="connsiteX3922" fmla="*/ 967505 w 3273728"/>
                <a:gd name="connsiteY3922" fmla="*/ 956118 h 1066103"/>
                <a:gd name="connsiteX3923" fmla="*/ 973394 w 3273728"/>
                <a:gd name="connsiteY3923" fmla="*/ 941903 h 1066103"/>
                <a:gd name="connsiteX3924" fmla="*/ 973159 w 3273728"/>
                <a:gd name="connsiteY3924" fmla="*/ 941336 h 1066103"/>
                <a:gd name="connsiteX3925" fmla="*/ 975351 w 3273728"/>
                <a:gd name="connsiteY3925" fmla="*/ 940428 h 1066103"/>
                <a:gd name="connsiteX3926" fmla="*/ 980922 w 3273728"/>
                <a:gd name="connsiteY3926" fmla="*/ 926977 h 1066103"/>
                <a:gd name="connsiteX3927" fmla="*/ 984033 w 3273728"/>
                <a:gd name="connsiteY3927" fmla="*/ 925719 h 1066103"/>
                <a:gd name="connsiteX3928" fmla="*/ 989989 w 3273728"/>
                <a:gd name="connsiteY3928" fmla="*/ 911683 h 1066103"/>
                <a:gd name="connsiteX3929" fmla="*/ 993983 w 3273728"/>
                <a:gd name="connsiteY3929" fmla="*/ 910029 h 1066103"/>
                <a:gd name="connsiteX3930" fmla="*/ 999871 w 3273728"/>
                <a:gd name="connsiteY3930" fmla="*/ 895814 h 1066103"/>
                <a:gd name="connsiteX3931" fmla="*/ 999289 w 3273728"/>
                <a:gd name="connsiteY3931" fmla="*/ 894409 h 1066103"/>
                <a:gd name="connsiteX3932" fmla="*/ 1001828 w 3273728"/>
                <a:gd name="connsiteY3932" fmla="*/ 893357 h 1066103"/>
                <a:gd name="connsiteX3933" fmla="*/ 1006518 w 3273728"/>
                <a:gd name="connsiteY3933" fmla="*/ 882036 h 1066103"/>
                <a:gd name="connsiteX3934" fmla="*/ 1012472 w 3273728"/>
                <a:gd name="connsiteY3934" fmla="*/ 879629 h 1066103"/>
                <a:gd name="connsiteX3935" fmla="*/ 1018504 w 3273728"/>
                <a:gd name="connsiteY3935" fmla="*/ 865413 h 1066103"/>
                <a:gd name="connsiteX3936" fmla="*/ 1017909 w 3273728"/>
                <a:gd name="connsiteY3936" fmla="*/ 864014 h 1066103"/>
                <a:gd name="connsiteX3937" fmla="*/ 1020460 w 3273728"/>
                <a:gd name="connsiteY3937" fmla="*/ 862957 h 1066103"/>
                <a:gd name="connsiteX3938" fmla="*/ 1025294 w 3273728"/>
                <a:gd name="connsiteY3938" fmla="*/ 851288 h 1066103"/>
                <a:gd name="connsiteX3939" fmla="*/ 1030266 w 3273728"/>
                <a:gd name="connsiteY3939" fmla="*/ 849228 h 1066103"/>
                <a:gd name="connsiteX3940" fmla="*/ 1035085 w 3273728"/>
                <a:gd name="connsiteY3940" fmla="*/ 837597 h 1066103"/>
                <a:gd name="connsiteX3941" fmla="*/ 1040910 w 3273728"/>
                <a:gd name="connsiteY3941" fmla="*/ 835069 h 1066103"/>
                <a:gd name="connsiteX3942" fmla="*/ 1046640 w 3273728"/>
                <a:gd name="connsiteY3942" fmla="*/ 820577 h 1066103"/>
                <a:gd name="connsiteX3943" fmla="*/ 1050860 w 3273728"/>
                <a:gd name="connsiteY3943" fmla="*/ 818829 h 1066103"/>
                <a:gd name="connsiteX3944" fmla="*/ 1055846 w 3273728"/>
                <a:gd name="connsiteY3944" fmla="*/ 806790 h 1066103"/>
                <a:gd name="connsiteX3945" fmla="*/ 1060380 w 3273728"/>
                <a:gd name="connsiteY3945" fmla="*/ 804956 h 1066103"/>
                <a:gd name="connsiteX3946" fmla="*/ 1065826 w 3273728"/>
                <a:gd name="connsiteY3946" fmla="*/ 792113 h 1066103"/>
                <a:gd name="connsiteX3947" fmla="*/ 1070186 w 3273728"/>
                <a:gd name="connsiteY3947" fmla="*/ 790391 h 1066103"/>
                <a:gd name="connsiteX3948" fmla="*/ 1075029 w 3273728"/>
                <a:gd name="connsiteY3948" fmla="*/ 779243 h 1066103"/>
                <a:gd name="connsiteX3949" fmla="*/ 1081260 w 3273728"/>
                <a:gd name="connsiteY3949" fmla="*/ 776662 h 1066103"/>
                <a:gd name="connsiteX3950" fmla="*/ 1086683 w 3273728"/>
                <a:gd name="connsiteY3950" fmla="*/ 763570 h 1066103"/>
                <a:gd name="connsiteX3951" fmla="*/ 1091066 w 3273728"/>
                <a:gd name="connsiteY3951" fmla="*/ 761665 h 1066103"/>
                <a:gd name="connsiteX3952" fmla="*/ 1096421 w 3273728"/>
                <a:gd name="connsiteY3952" fmla="*/ 748106 h 1066103"/>
                <a:gd name="connsiteX3953" fmla="*/ 1100872 w 3273728"/>
                <a:gd name="connsiteY3953" fmla="*/ 746262 h 1066103"/>
                <a:gd name="connsiteX3954" fmla="*/ 1106049 w 3273728"/>
                <a:gd name="connsiteY3954" fmla="*/ 733763 h 1066103"/>
                <a:gd name="connsiteX3955" fmla="*/ 1111516 w 3273728"/>
                <a:gd name="connsiteY3955" fmla="*/ 731553 h 1066103"/>
                <a:gd name="connsiteX3956" fmla="*/ 1115242 w 3273728"/>
                <a:gd name="connsiteY3956" fmla="*/ 722770 h 1066103"/>
                <a:gd name="connsiteX3957" fmla="*/ 1123141 w 3273728"/>
                <a:gd name="connsiteY3957" fmla="*/ 719498 h 1066103"/>
                <a:gd name="connsiteX3958" fmla="*/ 1127906 w 3273728"/>
                <a:gd name="connsiteY3958" fmla="*/ 707992 h 1066103"/>
                <a:gd name="connsiteX3959" fmla="*/ 1133234 w 3273728"/>
                <a:gd name="connsiteY3959" fmla="*/ 705625 h 1066103"/>
                <a:gd name="connsiteX3960" fmla="*/ 1137796 w 3273728"/>
                <a:gd name="connsiteY3960" fmla="*/ 693805 h 1066103"/>
                <a:gd name="connsiteX3961" fmla="*/ 1143877 w 3273728"/>
                <a:gd name="connsiteY3961" fmla="*/ 691346 h 1066103"/>
                <a:gd name="connsiteX3962" fmla="*/ 1148441 w 3273728"/>
                <a:gd name="connsiteY3962" fmla="*/ 680591 h 1066103"/>
                <a:gd name="connsiteX3963" fmla="*/ 1155788 w 3273728"/>
                <a:gd name="connsiteY3963" fmla="*/ 677474 h 1066103"/>
                <a:gd name="connsiteX3964" fmla="*/ 1160365 w 3273728"/>
                <a:gd name="connsiteY3964" fmla="*/ 666154 h 1066103"/>
                <a:gd name="connsiteX3965" fmla="*/ 1168393 w 3273728"/>
                <a:gd name="connsiteY3965" fmla="*/ 662908 h 1066103"/>
                <a:gd name="connsiteX3966" fmla="*/ 1172415 w 3273728"/>
                <a:gd name="connsiteY3966" fmla="*/ 653429 h 1066103"/>
                <a:gd name="connsiteX3967" fmla="*/ 1178343 w 3273728"/>
                <a:gd name="connsiteY3967" fmla="*/ 650854 h 1066103"/>
                <a:gd name="connsiteX3968" fmla="*/ 1182852 w 3273728"/>
                <a:gd name="connsiteY3968" fmla="*/ 639437 h 1066103"/>
                <a:gd name="connsiteX3969" fmla="*/ 1190111 w 3273728"/>
                <a:gd name="connsiteY3969" fmla="*/ 636430 h 1066103"/>
                <a:gd name="connsiteX3970" fmla="*/ 1194406 w 3273728"/>
                <a:gd name="connsiteY3970" fmla="*/ 626062 h 1066103"/>
                <a:gd name="connsiteX3971" fmla="*/ 1202715 w 3273728"/>
                <a:gd name="connsiteY3971" fmla="*/ 622701 h 1066103"/>
                <a:gd name="connsiteX3972" fmla="*/ 1206264 w 3273728"/>
                <a:gd name="connsiteY3972" fmla="*/ 614338 h 1066103"/>
                <a:gd name="connsiteX3973" fmla="*/ 1214626 w 3273728"/>
                <a:gd name="connsiteY3973" fmla="*/ 610790 h 1066103"/>
                <a:gd name="connsiteX3974" fmla="*/ 1219333 w 3273728"/>
                <a:gd name="connsiteY3974" fmla="*/ 599148 h 1066103"/>
                <a:gd name="connsiteX3975" fmla="*/ 1226394 w 3273728"/>
                <a:gd name="connsiteY3975" fmla="*/ 596224 h 1066103"/>
                <a:gd name="connsiteX3976" fmla="*/ 1229713 w 3273728"/>
                <a:gd name="connsiteY3976" fmla="*/ 588211 h 1066103"/>
                <a:gd name="connsiteX3977" fmla="*/ 1238999 w 3273728"/>
                <a:gd name="connsiteY3977" fmla="*/ 584456 h 1066103"/>
                <a:gd name="connsiteX3978" fmla="*/ 1243022 w 3273728"/>
                <a:gd name="connsiteY3978" fmla="*/ 574976 h 1066103"/>
                <a:gd name="connsiteX3979" fmla="*/ 1250910 w 3273728"/>
                <a:gd name="connsiteY3979" fmla="*/ 571708 h 1066103"/>
                <a:gd name="connsiteX3980" fmla="*/ 1254281 w 3273728"/>
                <a:gd name="connsiteY3980" fmla="*/ 563570 h 1066103"/>
                <a:gd name="connsiteX3981" fmla="*/ 1263515 w 3273728"/>
                <a:gd name="connsiteY3981" fmla="*/ 559654 h 1066103"/>
                <a:gd name="connsiteX3982" fmla="*/ 1267683 w 3273728"/>
                <a:gd name="connsiteY3982" fmla="*/ 549353 h 1066103"/>
                <a:gd name="connsiteX3983" fmla="*/ 1275426 w 3273728"/>
                <a:gd name="connsiteY3983" fmla="*/ 546068 h 1066103"/>
                <a:gd name="connsiteX3984" fmla="*/ 1279180 w 3273728"/>
                <a:gd name="connsiteY3984" fmla="*/ 536782 h 1066103"/>
                <a:gd name="connsiteX3985" fmla="*/ 1287193 w 3273728"/>
                <a:gd name="connsiteY3985" fmla="*/ 533463 h 1066103"/>
                <a:gd name="connsiteX3986" fmla="*/ 1290278 w 3273728"/>
                <a:gd name="connsiteY3986" fmla="*/ 526016 h 1066103"/>
                <a:gd name="connsiteX3987" fmla="*/ 1301472 w 3273728"/>
                <a:gd name="connsiteY3987" fmla="*/ 521695 h 1066103"/>
                <a:gd name="connsiteX3988" fmla="*/ 1305161 w 3273728"/>
                <a:gd name="connsiteY3988" fmla="*/ 513396 h 1066103"/>
                <a:gd name="connsiteX3989" fmla="*/ 1313671 w 3273728"/>
                <a:gd name="connsiteY3989" fmla="*/ 509784 h 1066103"/>
                <a:gd name="connsiteX3990" fmla="*/ 1317426 w 3273728"/>
                <a:gd name="connsiteY3990" fmla="*/ 500499 h 1066103"/>
                <a:gd name="connsiteX3991" fmla="*/ 1325439 w 3273728"/>
                <a:gd name="connsiteY3991" fmla="*/ 497180 h 1066103"/>
                <a:gd name="connsiteX3992" fmla="*/ 1328276 w 3273728"/>
                <a:gd name="connsiteY3992" fmla="*/ 490330 h 1066103"/>
                <a:gd name="connsiteX3993" fmla="*/ 1340148 w 3273728"/>
                <a:gd name="connsiteY3993" fmla="*/ 485412 h 1066103"/>
                <a:gd name="connsiteX3994" fmla="*/ 1342690 w 3273728"/>
                <a:gd name="connsiteY3994" fmla="*/ 479276 h 1066103"/>
                <a:gd name="connsiteX3995" fmla="*/ 1351916 w 3273728"/>
                <a:gd name="connsiteY3995" fmla="*/ 475175 h 1066103"/>
                <a:gd name="connsiteX3996" fmla="*/ 1354855 w 3273728"/>
                <a:gd name="connsiteY3996" fmla="*/ 467559 h 1066103"/>
                <a:gd name="connsiteX3997" fmla="*/ 1365203 w 3273728"/>
                <a:gd name="connsiteY3997" fmla="*/ 463374 h 1066103"/>
                <a:gd name="connsiteX3998" fmla="*/ 1364386 w 3273728"/>
                <a:gd name="connsiteY3998" fmla="*/ 465212 h 1066103"/>
                <a:gd name="connsiteX3999" fmla="*/ 1355847 w 3273728"/>
                <a:gd name="connsiteY3999" fmla="*/ 468750 h 1066103"/>
                <a:gd name="connsiteX4000" fmla="*/ 1352625 w 3273728"/>
                <a:gd name="connsiteY4000" fmla="*/ 476525 h 1066103"/>
                <a:gd name="connsiteX4001" fmla="*/ 1342405 w 3273728"/>
                <a:gd name="connsiteY4001" fmla="*/ 480661 h 1066103"/>
                <a:gd name="connsiteX4002" fmla="*/ 1338699 w 3273728"/>
                <a:gd name="connsiteY4002" fmla="*/ 489401 h 1066103"/>
                <a:gd name="connsiteX4003" fmla="*/ 1329369 w 3273728"/>
                <a:gd name="connsiteY4003" fmla="*/ 493265 h 1066103"/>
                <a:gd name="connsiteX4004" fmla="*/ 1325922 w 3273728"/>
                <a:gd name="connsiteY4004" fmla="*/ 501586 h 1066103"/>
                <a:gd name="connsiteX4005" fmla="*/ 1317602 w 3273728"/>
                <a:gd name="connsiteY4005" fmla="*/ 505033 h 1066103"/>
                <a:gd name="connsiteX4006" fmla="*/ 1314256 w 3273728"/>
                <a:gd name="connsiteY4006" fmla="*/ 513109 h 1066103"/>
                <a:gd name="connsiteX4007" fmla="*/ 1304997 w 3273728"/>
                <a:gd name="connsiteY4007" fmla="*/ 516944 h 1066103"/>
                <a:gd name="connsiteX4008" fmla="*/ 1301365 w 3273728"/>
                <a:gd name="connsiteY4008" fmla="*/ 525714 h 1066103"/>
                <a:gd name="connsiteX4009" fmla="*/ 1291412 w 3273728"/>
                <a:gd name="connsiteY4009" fmla="*/ 529836 h 1066103"/>
                <a:gd name="connsiteX4010" fmla="*/ 1287188 w 3273728"/>
                <a:gd name="connsiteY4010" fmla="*/ 540034 h 1066103"/>
                <a:gd name="connsiteX4011" fmla="*/ 1279357 w 3273728"/>
                <a:gd name="connsiteY4011" fmla="*/ 543278 h 1066103"/>
                <a:gd name="connsiteX4012" fmla="*/ 1275550 w 3273728"/>
                <a:gd name="connsiteY4012" fmla="*/ 552469 h 1066103"/>
                <a:gd name="connsiteX4013" fmla="*/ 1266752 w 3273728"/>
                <a:gd name="connsiteY4013" fmla="*/ 556026 h 1066103"/>
                <a:gd name="connsiteX4014" fmla="*/ 1263234 w 3273728"/>
                <a:gd name="connsiteY4014" fmla="*/ 564317 h 1066103"/>
                <a:gd name="connsiteX4015" fmla="*/ 1254841 w 3273728"/>
                <a:gd name="connsiteY4015" fmla="*/ 567794 h 1066103"/>
                <a:gd name="connsiteX4016" fmla="*/ 1250515 w 3273728"/>
                <a:gd name="connsiteY4016" fmla="*/ 578237 h 1066103"/>
                <a:gd name="connsiteX4017" fmla="*/ 1242236 w 3273728"/>
                <a:gd name="connsiteY4017" fmla="*/ 581666 h 1066103"/>
                <a:gd name="connsiteX4018" fmla="*/ 1238268 w 3273728"/>
                <a:gd name="connsiteY4018" fmla="*/ 591247 h 1066103"/>
                <a:gd name="connsiteX4019" fmla="*/ 1230612 w 3273728"/>
                <a:gd name="connsiteY4019" fmla="*/ 594271 h 1066103"/>
                <a:gd name="connsiteX4020" fmla="*/ 1225554 w 3273728"/>
                <a:gd name="connsiteY4020" fmla="*/ 605914 h 1066103"/>
                <a:gd name="connsiteX4021" fmla="*/ 1220519 w 3273728"/>
                <a:gd name="connsiteY4021" fmla="*/ 608000 h 1066103"/>
                <a:gd name="connsiteX4022" fmla="*/ 1216654 w 3273728"/>
                <a:gd name="connsiteY4022" fmla="*/ 617329 h 1066103"/>
                <a:gd name="connsiteX4023" fmla="*/ 1207913 w 3273728"/>
                <a:gd name="connsiteY4023" fmla="*/ 621036 h 1066103"/>
                <a:gd name="connsiteX4024" fmla="*/ 1203778 w 3273728"/>
                <a:gd name="connsiteY4024" fmla="*/ 631256 h 1066103"/>
                <a:gd name="connsiteX4025" fmla="*/ 1196002 w 3273728"/>
                <a:gd name="connsiteY4025" fmla="*/ 634478 h 1066103"/>
                <a:gd name="connsiteX4026" fmla="*/ 1191122 w 3273728"/>
                <a:gd name="connsiteY4026" fmla="*/ 646260 h 1066103"/>
                <a:gd name="connsiteX4027" fmla="*/ 1186196 w 3273728"/>
                <a:gd name="connsiteY4027" fmla="*/ 648350 h 1066103"/>
                <a:gd name="connsiteX4028" fmla="*/ 1181619 w 3273728"/>
                <a:gd name="connsiteY4028" fmla="*/ 659670 h 1066103"/>
                <a:gd name="connsiteX4029" fmla="*/ 1173591 w 3273728"/>
                <a:gd name="connsiteY4029" fmla="*/ 662916 h 1066103"/>
                <a:gd name="connsiteX4030" fmla="*/ 1169526 w 3273728"/>
                <a:gd name="connsiteY4030" fmla="*/ 672499 h 1066103"/>
                <a:gd name="connsiteX4031" fmla="*/ 1163642 w 3273728"/>
                <a:gd name="connsiteY4031" fmla="*/ 675114 h 1066103"/>
                <a:gd name="connsiteX4032" fmla="*/ 1159257 w 3273728"/>
                <a:gd name="connsiteY4032" fmla="*/ 686473 h 1066103"/>
                <a:gd name="connsiteX4033" fmla="*/ 1151874 w 3273728"/>
                <a:gd name="connsiteY4033" fmla="*/ 689681 h 1066103"/>
                <a:gd name="connsiteX4034" fmla="*/ 1147579 w 3273728"/>
                <a:gd name="connsiteY4034" fmla="*/ 700555 h 1066103"/>
                <a:gd name="connsiteX4035" fmla="*/ 1141230 w 3273728"/>
                <a:gd name="connsiteY4035" fmla="*/ 703122 h 1066103"/>
                <a:gd name="connsiteX4036" fmla="*/ 1135780 w 3273728"/>
                <a:gd name="connsiteY4036" fmla="*/ 715968 h 1066103"/>
                <a:gd name="connsiteX4037" fmla="*/ 1131280 w 3273728"/>
                <a:gd name="connsiteY4037" fmla="*/ 717832 h 1066103"/>
                <a:gd name="connsiteX4038" fmla="*/ 1126783 w 3273728"/>
                <a:gd name="connsiteY4038" fmla="*/ 728689 h 1066103"/>
                <a:gd name="connsiteX4039" fmla="*/ 1119513 w 3273728"/>
                <a:gd name="connsiteY4039" fmla="*/ 731848 h 1066103"/>
                <a:gd name="connsiteX4040" fmla="*/ 1113835 w 3273728"/>
                <a:gd name="connsiteY4040" fmla="*/ 746224 h 1066103"/>
                <a:gd name="connsiteX4041" fmla="*/ 1108869 w 3273728"/>
                <a:gd name="connsiteY4041" fmla="*/ 748232 h 1066103"/>
                <a:gd name="connsiteX4042" fmla="*/ 1103924 w 3273728"/>
                <a:gd name="connsiteY4042" fmla="*/ 759888 h 1066103"/>
                <a:gd name="connsiteX4043" fmla="*/ 1098920 w 3273728"/>
                <a:gd name="connsiteY4043" fmla="*/ 761961 h 1066103"/>
                <a:gd name="connsiteX4044" fmla="*/ 1094040 w 3273728"/>
                <a:gd name="connsiteY4044" fmla="*/ 773742 h 1066103"/>
                <a:gd name="connsiteX4045" fmla="*/ 1089113 w 3273728"/>
                <a:gd name="connsiteY4045" fmla="*/ 775832 h 1066103"/>
                <a:gd name="connsiteX4046" fmla="*/ 1084152 w 3273728"/>
                <a:gd name="connsiteY4046" fmla="*/ 788101 h 1066103"/>
                <a:gd name="connsiteX4047" fmla="*/ 1078469 w 3273728"/>
                <a:gd name="connsiteY4047" fmla="*/ 790399 h 1066103"/>
                <a:gd name="connsiteX4048" fmla="*/ 1073377 w 3273728"/>
                <a:gd name="connsiteY4048" fmla="*/ 802399 h 1066103"/>
                <a:gd name="connsiteX4049" fmla="*/ 1068520 w 3273728"/>
                <a:gd name="connsiteY4049" fmla="*/ 804558 h 1066103"/>
                <a:gd name="connsiteX4050" fmla="*/ 1062631 w 3273728"/>
                <a:gd name="connsiteY4050" fmla="*/ 819814 h 1066103"/>
                <a:gd name="connsiteX4051" fmla="*/ 1062689 w 3273728"/>
                <a:gd name="connsiteY4051" fmla="*/ 819963 h 1066103"/>
                <a:gd name="connsiteX4052" fmla="*/ 1060674 w 3273728"/>
                <a:gd name="connsiteY4052" fmla="*/ 820798 h 1066103"/>
                <a:gd name="connsiteX4053" fmla="*/ 1055985 w 3273728"/>
                <a:gd name="connsiteY4053" fmla="*/ 832120 h 1066103"/>
                <a:gd name="connsiteX4054" fmla="*/ 1050031 w 3273728"/>
                <a:gd name="connsiteY4054" fmla="*/ 834527 h 1066103"/>
                <a:gd name="connsiteX4055" fmla="*/ 1044000 w 3273728"/>
                <a:gd name="connsiteY4055" fmla="*/ 848742 h 1066103"/>
                <a:gd name="connsiteX4056" fmla="*/ 1044300 w 3273728"/>
                <a:gd name="connsiteY4056" fmla="*/ 849451 h 1066103"/>
                <a:gd name="connsiteX4057" fmla="*/ 1040081 w 3273728"/>
                <a:gd name="connsiteY4057" fmla="*/ 851198 h 1066103"/>
                <a:gd name="connsiteX4058" fmla="*/ 1034842 w 3273728"/>
                <a:gd name="connsiteY4058" fmla="*/ 863848 h 1066103"/>
                <a:gd name="connsiteX4059" fmla="*/ 1032236 w 3273728"/>
                <a:gd name="connsiteY4059" fmla="*/ 864927 h 1066103"/>
                <a:gd name="connsiteX4060" fmla="*/ 1026348 w 3273728"/>
                <a:gd name="connsiteY4060" fmla="*/ 879142 h 1066103"/>
                <a:gd name="connsiteX4061" fmla="*/ 1026643 w 3273728"/>
                <a:gd name="connsiteY4061" fmla="*/ 879853 h 1066103"/>
                <a:gd name="connsiteX4062" fmla="*/ 1022430 w 3273728"/>
                <a:gd name="connsiteY4062" fmla="*/ 881598 h 1066103"/>
                <a:gd name="connsiteX4063" fmla="*/ 1016542 w 3273728"/>
                <a:gd name="connsiteY4063" fmla="*/ 895814 h 1066103"/>
                <a:gd name="connsiteX4064" fmla="*/ 1016664 w 3273728"/>
                <a:gd name="connsiteY4064" fmla="*/ 896109 h 1066103"/>
                <a:gd name="connsiteX4065" fmla="*/ 1013747 w 3273728"/>
                <a:gd name="connsiteY4065" fmla="*/ 897289 h 1066103"/>
                <a:gd name="connsiteX4066" fmla="*/ 1008195 w 3273728"/>
                <a:gd name="connsiteY4066" fmla="*/ 910375 h 1066103"/>
                <a:gd name="connsiteX4067" fmla="*/ 1004085 w 3273728"/>
                <a:gd name="connsiteY4067" fmla="*/ 911998 h 1066103"/>
                <a:gd name="connsiteX4068" fmla="*/ 997909 w 3273728"/>
                <a:gd name="connsiteY4068" fmla="*/ 926213 h 1066103"/>
                <a:gd name="connsiteX4069" fmla="*/ 998154 w 3273728"/>
                <a:gd name="connsiteY4069" fmla="*/ 926776 h 1066103"/>
                <a:gd name="connsiteX4070" fmla="*/ 995952 w 3273728"/>
                <a:gd name="connsiteY4070" fmla="*/ 927688 h 1066103"/>
                <a:gd name="connsiteX4071" fmla="*/ 990064 w 3273728"/>
                <a:gd name="connsiteY4071" fmla="*/ 941903 h 1066103"/>
                <a:gd name="connsiteX4072" fmla="*/ 990227 w 3273728"/>
                <a:gd name="connsiteY4072" fmla="*/ 942297 h 1066103"/>
                <a:gd name="connsiteX4073" fmla="*/ 987270 w 3273728"/>
                <a:gd name="connsiteY4073" fmla="*/ 943522 h 1066103"/>
                <a:gd name="connsiteX4074" fmla="*/ 981479 w 3273728"/>
                <a:gd name="connsiteY4074" fmla="*/ 957504 h 1066103"/>
                <a:gd name="connsiteX4075" fmla="*/ 979425 w 3273728"/>
                <a:gd name="connsiteY4075" fmla="*/ 958375 h 1066103"/>
                <a:gd name="connsiteX4076" fmla="*/ 973488 w 3273728"/>
                <a:gd name="connsiteY4076" fmla="*/ 973051 h 1066103"/>
                <a:gd name="connsiteX4077" fmla="*/ 971437 w 3273728"/>
                <a:gd name="connsiteY4077" fmla="*/ 973921 h 1066103"/>
                <a:gd name="connsiteX4078" fmla="*/ 965549 w 3273728"/>
                <a:gd name="connsiteY4078" fmla="*/ 988483 h 1066103"/>
                <a:gd name="connsiteX4079" fmla="*/ 965948 w 3273728"/>
                <a:gd name="connsiteY4079" fmla="*/ 989472 h 1066103"/>
                <a:gd name="connsiteX4080" fmla="*/ 963592 w 3273728"/>
                <a:gd name="connsiteY4080" fmla="*/ 990449 h 1066103"/>
                <a:gd name="connsiteX4081" fmla="*/ 957703 w 3273728"/>
                <a:gd name="connsiteY4081" fmla="*/ 1004664 h 1066103"/>
                <a:gd name="connsiteX4082" fmla="*/ 957866 w 3273728"/>
                <a:gd name="connsiteY4082" fmla="*/ 1005058 h 1066103"/>
                <a:gd name="connsiteX4083" fmla="*/ 954909 w 3273728"/>
                <a:gd name="connsiteY4083" fmla="*/ 1006283 h 1066103"/>
                <a:gd name="connsiteX4084" fmla="*/ 948878 w 3273728"/>
                <a:gd name="connsiteY4084" fmla="*/ 1020845 h 1066103"/>
                <a:gd name="connsiteX4085" fmla="*/ 949286 w 3273728"/>
                <a:gd name="connsiteY4085" fmla="*/ 1021830 h 1066103"/>
                <a:gd name="connsiteX4086" fmla="*/ 946921 w 3273728"/>
                <a:gd name="connsiteY4086" fmla="*/ 1022810 h 1066103"/>
                <a:gd name="connsiteX4087" fmla="*/ 941033 w 3273728"/>
                <a:gd name="connsiteY4087" fmla="*/ 1037025 h 1066103"/>
                <a:gd name="connsiteX4088" fmla="*/ 941604 w 3273728"/>
                <a:gd name="connsiteY4088" fmla="*/ 1038403 h 1066103"/>
                <a:gd name="connsiteX4089" fmla="*/ 941037 w 3273728"/>
                <a:gd name="connsiteY4089" fmla="*/ 1038643 h 1066103"/>
                <a:gd name="connsiteX4090" fmla="*/ 935149 w 3273728"/>
                <a:gd name="connsiteY4090" fmla="*/ 1053205 h 1066103"/>
                <a:gd name="connsiteX4091" fmla="*/ 935549 w 3273728"/>
                <a:gd name="connsiteY4091" fmla="*/ 1054194 h 1066103"/>
                <a:gd name="connsiteX4092" fmla="*/ 933192 w 3273728"/>
                <a:gd name="connsiteY4092" fmla="*/ 1055171 h 1066103"/>
                <a:gd name="connsiteX4093" fmla="*/ 928664 w 3273728"/>
                <a:gd name="connsiteY4093" fmla="*/ 1066103 h 1066103"/>
                <a:gd name="connsiteX4094" fmla="*/ 970140 w 3273728"/>
                <a:gd name="connsiteY4094" fmla="*/ 1066103 h 1066103"/>
                <a:gd name="connsiteX4095" fmla="*/ 975356 w 3273728"/>
                <a:gd name="connsiteY4095" fmla="*/ 1053205 h 1066103"/>
                <a:gd name="connsiteX4096" fmla="*/ 974674 w 3273728"/>
                <a:gd name="connsiteY4096" fmla="*/ 1051520 h 1066103"/>
                <a:gd name="connsiteX4097" fmla="*/ 975351 w 3273728"/>
                <a:gd name="connsiteY4097" fmla="*/ 1051240 h 1066103"/>
                <a:gd name="connsiteX4098" fmla="*/ 981239 w 3273728"/>
                <a:gd name="connsiteY4098" fmla="*/ 1037025 h 1066103"/>
                <a:gd name="connsiteX4099" fmla="*/ 981076 w 3273728"/>
                <a:gd name="connsiteY4099" fmla="*/ 1036631 h 1066103"/>
                <a:gd name="connsiteX4100" fmla="*/ 984033 w 3273728"/>
                <a:gd name="connsiteY4100" fmla="*/ 1035406 h 1066103"/>
                <a:gd name="connsiteX4101" fmla="*/ 990065 w 3273728"/>
                <a:gd name="connsiteY4101" fmla="*/ 1020845 h 1066103"/>
                <a:gd name="connsiteX4102" fmla="*/ 989657 w 3273728"/>
                <a:gd name="connsiteY4102" fmla="*/ 1019859 h 1066103"/>
                <a:gd name="connsiteX4103" fmla="*/ 992022 w 3273728"/>
                <a:gd name="connsiteY4103" fmla="*/ 1018879 h 1066103"/>
                <a:gd name="connsiteX4104" fmla="*/ 997910 w 3273728"/>
                <a:gd name="connsiteY4104" fmla="*/ 1004664 h 1066103"/>
                <a:gd name="connsiteX4105" fmla="*/ 997632 w 3273728"/>
                <a:gd name="connsiteY4105" fmla="*/ 1003993 h 1066103"/>
                <a:gd name="connsiteX4106" fmla="*/ 999867 w 3273728"/>
                <a:gd name="connsiteY4106" fmla="*/ 1003045 h 1066103"/>
                <a:gd name="connsiteX4107" fmla="*/ 1005319 w 3273728"/>
                <a:gd name="connsiteY4107" fmla="*/ 989563 h 1066103"/>
                <a:gd name="connsiteX4108" fmla="*/ 1008549 w 3273728"/>
                <a:gd name="connsiteY4108" fmla="*/ 988192 h 1066103"/>
                <a:gd name="connsiteX4109" fmla="*/ 1014526 w 3273728"/>
                <a:gd name="connsiteY4109" fmla="*/ 973420 h 1066103"/>
                <a:gd name="connsiteX4110" fmla="*/ 1016394 w 3273728"/>
                <a:gd name="connsiteY4110" fmla="*/ 972646 h 1066103"/>
                <a:gd name="connsiteX4111" fmla="*/ 1022426 w 3273728"/>
                <a:gd name="connsiteY4111" fmla="*/ 958084 h 1066103"/>
                <a:gd name="connsiteX4112" fmla="*/ 1022018 w 3273728"/>
                <a:gd name="connsiteY4112" fmla="*/ 957098 h 1066103"/>
                <a:gd name="connsiteX4113" fmla="*/ 1024382 w 3273728"/>
                <a:gd name="connsiteY4113" fmla="*/ 956118 h 1066103"/>
                <a:gd name="connsiteX4114" fmla="*/ 1030271 w 3273728"/>
                <a:gd name="connsiteY4114" fmla="*/ 941903 h 1066103"/>
                <a:gd name="connsiteX4115" fmla="*/ 1030256 w 3273728"/>
                <a:gd name="connsiteY4115" fmla="*/ 941868 h 1066103"/>
                <a:gd name="connsiteX4116" fmla="*/ 1033902 w 3273728"/>
                <a:gd name="connsiteY4116" fmla="*/ 940428 h 1066103"/>
                <a:gd name="connsiteX4117" fmla="*/ 1039743 w 3273728"/>
                <a:gd name="connsiteY4117" fmla="*/ 926984 h 1066103"/>
                <a:gd name="connsiteX4118" fmla="*/ 1042871 w 3273728"/>
                <a:gd name="connsiteY4118" fmla="*/ 925719 h 1066103"/>
                <a:gd name="connsiteX4119" fmla="*/ 1048903 w 3273728"/>
                <a:gd name="connsiteY4119" fmla="*/ 911504 h 1066103"/>
                <a:gd name="connsiteX4120" fmla="*/ 1048663 w 3273728"/>
                <a:gd name="connsiteY4120" fmla="*/ 910939 h 1066103"/>
                <a:gd name="connsiteX4121" fmla="*/ 1050860 w 3273728"/>
                <a:gd name="connsiteY4121" fmla="*/ 910029 h 1066103"/>
                <a:gd name="connsiteX4122" fmla="*/ 1056748 w 3273728"/>
                <a:gd name="connsiteY4122" fmla="*/ 895814 h 1066103"/>
                <a:gd name="connsiteX4123" fmla="*/ 1056454 w 3273728"/>
                <a:gd name="connsiteY4123" fmla="*/ 895103 h 1066103"/>
                <a:gd name="connsiteX4124" fmla="*/ 1060666 w 3273728"/>
                <a:gd name="connsiteY4124" fmla="*/ 893357 h 1066103"/>
                <a:gd name="connsiteX4125" fmla="*/ 1065906 w 3273728"/>
                <a:gd name="connsiteY4125" fmla="*/ 880708 h 1066103"/>
                <a:gd name="connsiteX4126" fmla="*/ 1068512 w 3273728"/>
                <a:gd name="connsiteY4126" fmla="*/ 879629 h 1066103"/>
                <a:gd name="connsiteX4127" fmla="*/ 1074400 w 3273728"/>
                <a:gd name="connsiteY4127" fmla="*/ 865413 h 1066103"/>
                <a:gd name="connsiteX4128" fmla="*/ 1074211 w 3273728"/>
                <a:gd name="connsiteY4128" fmla="*/ 864956 h 1066103"/>
                <a:gd name="connsiteX4129" fmla="*/ 1079155 w 3273728"/>
                <a:gd name="connsiteY4129" fmla="*/ 862957 h 1066103"/>
                <a:gd name="connsiteX4130" fmla="*/ 1084101 w 3273728"/>
                <a:gd name="connsiteY4130" fmla="*/ 851301 h 1066103"/>
                <a:gd name="connsiteX4131" fmla="*/ 1089105 w 3273728"/>
                <a:gd name="connsiteY4131" fmla="*/ 849228 h 1066103"/>
                <a:gd name="connsiteX4132" fmla="*/ 1094523 w 3273728"/>
                <a:gd name="connsiteY4132" fmla="*/ 836148 h 1066103"/>
                <a:gd name="connsiteX4133" fmla="*/ 1096950 w 3273728"/>
                <a:gd name="connsiteY4133" fmla="*/ 835069 h 1066103"/>
                <a:gd name="connsiteX4134" fmla="*/ 1102409 w 3273728"/>
                <a:gd name="connsiteY4134" fmla="*/ 820926 h 1066103"/>
                <a:gd name="connsiteX4135" fmla="*/ 1107593 w 3273728"/>
                <a:gd name="connsiteY4135" fmla="*/ 818829 h 1066103"/>
                <a:gd name="connsiteX4136" fmla="*/ 1112587 w 3273728"/>
                <a:gd name="connsiteY4136" fmla="*/ 807059 h 1066103"/>
                <a:gd name="connsiteX4137" fmla="*/ 1117543 w 3273728"/>
                <a:gd name="connsiteY4137" fmla="*/ 804956 h 1066103"/>
                <a:gd name="connsiteX4138" fmla="*/ 1122645 w 3273728"/>
                <a:gd name="connsiteY4138" fmla="*/ 792340 h 1066103"/>
                <a:gd name="connsiteX4139" fmla="*/ 1127350 w 3273728"/>
                <a:gd name="connsiteY4139" fmla="*/ 790391 h 1066103"/>
                <a:gd name="connsiteX4140" fmla="*/ 1132040 w 3273728"/>
                <a:gd name="connsiteY4140" fmla="*/ 779070 h 1066103"/>
                <a:gd name="connsiteX4141" fmla="*/ 1137993 w 3273728"/>
                <a:gd name="connsiteY4141" fmla="*/ 776662 h 1066103"/>
                <a:gd name="connsiteX4142" fmla="*/ 1143547 w 3273728"/>
                <a:gd name="connsiteY4142" fmla="*/ 763575 h 1066103"/>
                <a:gd name="connsiteX4143" fmla="*/ 1147943 w 3273728"/>
                <a:gd name="connsiteY4143" fmla="*/ 761665 h 1066103"/>
                <a:gd name="connsiteX4144" fmla="*/ 1152914 w 3273728"/>
                <a:gd name="connsiteY4144" fmla="*/ 749077 h 1066103"/>
                <a:gd name="connsiteX4145" fmla="*/ 1159711 w 3273728"/>
                <a:gd name="connsiteY4145" fmla="*/ 746262 h 1066103"/>
                <a:gd name="connsiteX4146" fmla="*/ 1164888 w 3273728"/>
                <a:gd name="connsiteY4146" fmla="*/ 733763 h 1066103"/>
                <a:gd name="connsiteX4147" fmla="*/ 1170354 w 3273728"/>
                <a:gd name="connsiteY4147" fmla="*/ 731553 h 1066103"/>
                <a:gd name="connsiteX4148" fmla="*/ 1174377 w 3273728"/>
                <a:gd name="connsiteY4148" fmla="*/ 722074 h 1066103"/>
                <a:gd name="connsiteX4149" fmla="*/ 1180304 w 3273728"/>
                <a:gd name="connsiteY4149" fmla="*/ 719498 h 1066103"/>
                <a:gd name="connsiteX4150" fmla="*/ 1184444 w 3273728"/>
                <a:gd name="connsiteY4150" fmla="*/ 709015 h 1066103"/>
                <a:gd name="connsiteX4151" fmla="*/ 1192072 w 3273728"/>
                <a:gd name="connsiteY4151" fmla="*/ 705625 h 1066103"/>
                <a:gd name="connsiteX4152" fmla="*/ 1196634 w 3273728"/>
                <a:gd name="connsiteY4152" fmla="*/ 693805 h 1066103"/>
                <a:gd name="connsiteX4153" fmla="*/ 1202715 w 3273728"/>
                <a:gd name="connsiteY4153" fmla="*/ 691346 h 1066103"/>
                <a:gd name="connsiteX4154" fmla="*/ 1207279 w 3273728"/>
                <a:gd name="connsiteY4154" fmla="*/ 680591 h 1066103"/>
                <a:gd name="connsiteX4155" fmla="*/ 1214626 w 3273728"/>
                <a:gd name="connsiteY4155" fmla="*/ 677474 h 1066103"/>
                <a:gd name="connsiteX4156" fmla="*/ 1219728 w 3273728"/>
                <a:gd name="connsiteY4156" fmla="*/ 664857 h 1066103"/>
                <a:gd name="connsiteX4157" fmla="*/ 1224433 w 3273728"/>
                <a:gd name="connsiteY4157" fmla="*/ 662908 h 1066103"/>
                <a:gd name="connsiteX4158" fmla="*/ 1227804 w 3273728"/>
                <a:gd name="connsiteY4158" fmla="*/ 654769 h 1066103"/>
                <a:gd name="connsiteX4159" fmla="*/ 1237037 w 3273728"/>
                <a:gd name="connsiteY4159" fmla="*/ 650854 h 1066103"/>
                <a:gd name="connsiteX4160" fmla="*/ 1241650 w 3273728"/>
                <a:gd name="connsiteY4160" fmla="*/ 639454 h 1066103"/>
                <a:gd name="connsiteX4161" fmla="*/ 1248949 w 3273728"/>
                <a:gd name="connsiteY4161" fmla="*/ 636430 h 1066103"/>
                <a:gd name="connsiteX4162" fmla="*/ 1253502 w 3273728"/>
                <a:gd name="connsiteY4162" fmla="*/ 625437 h 1066103"/>
                <a:gd name="connsiteX4163" fmla="*/ 1260430 w 3273728"/>
                <a:gd name="connsiteY4163" fmla="*/ 622701 h 1066103"/>
                <a:gd name="connsiteX4164" fmla="*/ 1264341 w 3273728"/>
                <a:gd name="connsiteY4164" fmla="*/ 613697 h 1066103"/>
                <a:gd name="connsiteX4165" fmla="*/ 1271360 w 3273728"/>
                <a:gd name="connsiteY4165" fmla="*/ 610790 h 1066103"/>
                <a:gd name="connsiteX4166" fmla="*/ 1276176 w 3273728"/>
                <a:gd name="connsiteY4166" fmla="*/ 599162 h 1066103"/>
                <a:gd name="connsiteX4167" fmla="*/ 1283271 w 3273728"/>
                <a:gd name="connsiteY4167" fmla="*/ 596224 h 1066103"/>
                <a:gd name="connsiteX4168" fmla="*/ 1286590 w 3273728"/>
                <a:gd name="connsiteY4168" fmla="*/ 588211 h 1066103"/>
                <a:gd name="connsiteX4169" fmla="*/ 1295876 w 3273728"/>
                <a:gd name="connsiteY4169" fmla="*/ 584456 h 1066103"/>
                <a:gd name="connsiteX4170" fmla="*/ 1299899 w 3273728"/>
                <a:gd name="connsiteY4170" fmla="*/ 574976 h 1066103"/>
                <a:gd name="connsiteX4171" fmla="*/ 1307787 w 3273728"/>
                <a:gd name="connsiteY4171" fmla="*/ 571708 h 1066103"/>
                <a:gd name="connsiteX4172" fmla="*/ 1311030 w 3273728"/>
                <a:gd name="connsiteY4172" fmla="*/ 563879 h 1066103"/>
                <a:gd name="connsiteX4173" fmla="*/ 1321229 w 3273728"/>
                <a:gd name="connsiteY4173" fmla="*/ 559654 h 1066103"/>
                <a:gd name="connsiteX4174" fmla="*/ 1325352 w 3273728"/>
                <a:gd name="connsiteY4174" fmla="*/ 549700 h 1066103"/>
                <a:gd name="connsiteX4175" fmla="*/ 1334121 w 3273728"/>
                <a:gd name="connsiteY4175" fmla="*/ 546068 h 1066103"/>
                <a:gd name="connsiteX4176" fmla="*/ 1337957 w 3273728"/>
                <a:gd name="connsiteY4176" fmla="*/ 536808 h 1066103"/>
                <a:gd name="connsiteX4177" fmla="*/ 1346032 w 3273728"/>
                <a:gd name="connsiteY4177" fmla="*/ 533463 h 1066103"/>
                <a:gd name="connsiteX4178" fmla="*/ 1349479 w 3273728"/>
                <a:gd name="connsiteY4178" fmla="*/ 525142 h 1066103"/>
                <a:gd name="connsiteX4179" fmla="*/ 1357799 w 3273728"/>
                <a:gd name="connsiteY4179" fmla="*/ 521695 h 1066103"/>
                <a:gd name="connsiteX4180" fmla="*/ 1360823 w 3273728"/>
                <a:gd name="connsiteY4180" fmla="*/ 514397 h 1066103"/>
                <a:gd name="connsiteX4181" fmla="*/ 1372223 w 3273728"/>
                <a:gd name="connsiteY4181" fmla="*/ 509784 h 1066103"/>
                <a:gd name="connsiteX4182" fmla="*/ 1376138 w 3273728"/>
                <a:gd name="connsiteY4182" fmla="*/ 500551 h 1066103"/>
                <a:gd name="connsiteX4183" fmla="*/ 1384277 w 3273728"/>
                <a:gd name="connsiteY4183" fmla="*/ 497180 h 1066103"/>
                <a:gd name="connsiteX4184" fmla="*/ 1387362 w 3273728"/>
                <a:gd name="connsiteY4184" fmla="*/ 489732 h 1066103"/>
                <a:gd name="connsiteX4185" fmla="*/ 1398074 w 3273728"/>
                <a:gd name="connsiteY4185" fmla="*/ 485598 h 1066103"/>
                <a:gd name="connsiteX4186" fmla="*/ 1396284 w 3273728"/>
                <a:gd name="connsiteY4186" fmla="*/ 489920 h 1066103"/>
                <a:gd name="connsiteX4187" fmla="*/ 1388208 w 3273728"/>
                <a:gd name="connsiteY4187" fmla="*/ 493265 h 1066103"/>
                <a:gd name="connsiteX4188" fmla="*/ 1385009 w 3273728"/>
                <a:gd name="connsiteY4188" fmla="*/ 500987 h 1066103"/>
                <a:gd name="connsiteX4189" fmla="*/ 1374766 w 3273728"/>
                <a:gd name="connsiteY4189" fmla="*/ 505033 h 1066103"/>
                <a:gd name="connsiteX4190" fmla="*/ 1371368 w 3273728"/>
                <a:gd name="connsiteY4190" fmla="*/ 512855 h 1066103"/>
                <a:gd name="connsiteX4191" fmla="*/ 1361731 w 3273728"/>
                <a:gd name="connsiteY4191" fmla="*/ 516944 h 1066103"/>
                <a:gd name="connsiteX4192" fmla="*/ 1357914 w 3273728"/>
                <a:gd name="connsiteY4192" fmla="*/ 526382 h 1066103"/>
                <a:gd name="connsiteX4193" fmla="*/ 1349963 w 3273728"/>
                <a:gd name="connsiteY4193" fmla="*/ 529836 h 1066103"/>
                <a:gd name="connsiteX4194" fmla="*/ 1346041 w 3273728"/>
                <a:gd name="connsiteY4194" fmla="*/ 539767 h 1066103"/>
                <a:gd name="connsiteX4195" fmla="*/ 1337358 w 3273728"/>
                <a:gd name="connsiteY4195" fmla="*/ 543278 h 1066103"/>
                <a:gd name="connsiteX4196" fmla="*/ 1333335 w 3273728"/>
                <a:gd name="connsiteY4196" fmla="*/ 552758 h 1066103"/>
                <a:gd name="connsiteX4197" fmla="*/ 1325447 w 3273728"/>
                <a:gd name="connsiteY4197" fmla="*/ 556026 h 1066103"/>
                <a:gd name="connsiteX4198" fmla="*/ 1322000 w 3273728"/>
                <a:gd name="connsiteY4198" fmla="*/ 564347 h 1066103"/>
                <a:gd name="connsiteX4199" fmla="*/ 1313679 w 3273728"/>
                <a:gd name="connsiteY4199" fmla="*/ 567794 h 1066103"/>
                <a:gd name="connsiteX4200" fmla="*/ 1309353 w 3273728"/>
                <a:gd name="connsiteY4200" fmla="*/ 578237 h 1066103"/>
                <a:gd name="connsiteX4201" fmla="*/ 1301074 w 3273728"/>
                <a:gd name="connsiteY4201" fmla="*/ 581666 h 1066103"/>
                <a:gd name="connsiteX4202" fmla="*/ 1297239 w 3273728"/>
                <a:gd name="connsiteY4202" fmla="*/ 590926 h 1066103"/>
                <a:gd name="connsiteX4203" fmla="*/ 1289163 w 3273728"/>
                <a:gd name="connsiteY4203" fmla="*/ 594271 h 1066103"/>
                <a:gd name="connsiteX4204" fmla="*/ 1284736 w 3273728"/>
                <a:gd name="connsiteY4204" fmla="*/ 604960 h 1066103"/>
                <a:gd name="connsiteX4205" fmla="*/ 1277396 w 3273728"/>
                <a:gd name="connsiteY4205" fmla="*/ 608000 h 1066103"/>
                <a:gd name="connsiteX4206" fmla="*/ 1273114 w 3273728"/>
                <a:gd name="connsiteY4206" fmla="*/ 618338 h 1066103"/>
                <a:gd name="connsiteX4207" fmla="*/ 1266752 w 3273728"/>
                <a:gd name="connsiteY4207" fmla="*/ 621036 h 1066103"/>
                <a:gd name="connsiteX4208" fmla="*/ 1262617 w 3273728"/>
                <a:gd name="connsiteY4208" fmla="*/ 631256 h 1066103"/>
                <a:gd name="connsiteX4209" fmla="*/ 1254841 w 3273728"/>
                <a:gd name="connsiteY4209" fmla="*/ 634478 h 1066103"/>
                <a:gd name="connsiteX4210" fmla="*/ 1250515 w 3273728"/>
                <a:gd name="connsiteY4210" fmla="*/ 644921 h 1066103"/>
                <a:gd name="connsiteX4211" fmla="*/ 1242236 w 3273728"/>
                <a:gd name="connsiteY4211" fmla="*/ 648350 h 1066103"/>
                <a:gd name="connsiteX4212" fmla="*/ 1237014 w 3273728"/>
                <a:gd name="connsiteY4212" fmla="*/ 660957 h 1066103"/>
                <a:gd name="connsiteX4213" fmla="*/ 1232286 w 3273728"/>
                <a:gd name="connsiteY4213" fmla="*/ 662916 h 1066103"/>
                <a:gd name="connsiteX4214" fmla="*/ 1228749 w 3273728"/>
                <a:gd name="connsiteY4214" fmla="*/ 671456 h 1066103"/>
                <a:gd name="connsiteX4215" fmla="*/ 1220519 w 3273728"/>
                <a:gd name="connsiteY4215" fmla="*/ 675114 h 1066103"/>
                <a:gd name="connsiteX4216" fmla="*/ 1215879 w 3273728"/>
                <a:gd name="connsiteY4216" fmla="*/ 687134 h 1066103"/>
                <a:gd name="connsiteX4217" fmla="*/ 1209875 w 3273728"/>
                <a:gd name="connsiteY4217" fmla="*/ 689681 h 1066103"/>
                <a:gd name="connsiteX4218" fmla="*/ 1205613 w 3273728"/>
                <a:gd name="connsiteY4218" fmla="*/ 700215 h 1066103"/>
                <a:gd name="connsiteX4219" fmla="*/ 1198251 w 3273728"/>
                <a:gd name="connsiteY4219" fmla="*/ 703122 h 1066103"/>
                <a:gd name="connsiteX4220" fmla="*/ 1192673 w 3273728"/>
                <a:gd name="connsiteY4220" fmla="*/ 715961 h 1066103"/>
                <a:gd name="connsiteX4221" fmla="*/ 1188157 w 3273728"/>
                <a:gd name="connsiteY4221" fmla="*/ 717832 h 1066103"/>
                <a:gd name="connsiteX4222" fmla="*/ 1183382 w 3273728"/>
                <a:gd name="connsiteY4222" fmla="*/ 729359 h 1066103"/>
                <a:gd name="connsiteX4223" fmla="*/ 1177514 w 3273728"/>
                <a:gd name="connsiteY4223" fmla="*/ 731848 h 1066103"/>
                <a:gd name="connsiteX4224" fmla="*/ 1171554 w 3273728"/>
                <a:gd name="connsiteY4224" fmla="*/ 746579 h 1066103"/>
                <a:gd name="connsiteX4225" fmla="*/ 1167564 w 3273728"/>
                <a:gd name="connsiteY4225" fmla="*/ 748232 h 1066103"/>
                <a:gd name="connsiteX4226" fmla="*/ 1162731 w 3273728"/>
                <a:gd name="connsiteY4226" fmla="*/ 759901 h 1066103"/>
                <a:gd name="connsiteX4227" fmla="*/ 1157758 w 3273728"/>
                <a:gd name="connsiteY4227" fmla="*/ 761961 h 1066103"/>
                <a:gd name="connsiteX4228" fmla="*/ 1152878 w 3273728"/>
                <a:gd name="connsiteY4228" fmla="*/ 773742 h 1066103"/>
                <a:gd name="connsiteX4229" fmla="*/ 1147952 w 3273728"/>
                <a:gd name="connsiteY4229" fmla="*/ 775832 h 1066103"/>
                <a:gd name="connsiteX4230" fmla="*/ 1143047 w 3273728"/>
                <a:gd name="connsiteY4230" fmla="*/ 787962 h 1066103"/>
                <a:gd name="connsiteX4231" fmla="*/ 1137164 w 3273728"/>
                <a:gd name="connsiteY4231" fmla="*/ 790399 h 1066103"/>
                <a:gd name="connsiteX4232" fmla="*/ 1132188 w 3273728"/>
                <a:gd name="connsiteY4232" fmla="*/ 802411 h 1066103"/>
                <a:gd name="connsiteX4233" fmla="*/ 1127358 w 3273728"/>
                <a:gd name="connsiteY4233" fmla="*/ 804558 h 1066103"/>
                <a:gd name="connsiteX4234" fmla="*/ 1121763 w 3273728"/>
                <a:gd name="connsiteY4234" fmla="*/ 819053 h 1066103"/>
                <a:gd name="connsiteX4235" fmla="*/ 1117551 w 3273728"/>
                <a:gd name="connsiteY4235" fmla="*/ 820798 h 1066103"/>
                <a:gd name="connsiteX4236" fmla="*/ 1112467 w 3273728"/>
                <a:gd name="connsiteY4236" fmla="*/ 833072 h 1066103"/>
                <a:gd name="connsiteX4237" fmla="*/ 1108869 w 3273728"/>
                <a:gd name="connsiteY4237" fmla="*/ 834527 h 1066103"/>
                <a:gd name="connsiteX4238" fmla="*/ 1102838 w 3273728"/>
                <a:gd name="connsiteY4238" fmla="*/ 848742 h 1066103"/>
                <a:gd name="connsiteX4239" fmla="*/ 1103139 w 3273728"/>
                <a:gd name="connsiteY4239" fmla="*/ 849451 h 1066103"/>
                <a:gd name="connsiteX4240" fmla="*/ 1098920 w 3273728"/>
                <a:gd name="connsiteY4240" fmla="*/ 851198 h 1066103"/>
                <a:gd name="connsiteX4241" fmla="*/ 1094086 w 3273728"/>
                <a:gd name="connsiteY4241" fmla="*/ 862867 h 1066103"/>
                <a:gd name="connsiteX4242" fmla="*/ 1089113 w 3273728"/>
                <a:gd name="connsiteY4242" fmla="*/ 864927 h 1066103"/>
                <a:gd name="connsiteX4243" fmla="*/ 1083225 w 3273728"/>
                <a:gd name="connsiteY4243" fmla="*/ 879142 h 1066103"/>
                <a:gd name="connsiteX4244" fmla="*/ 1083696 w 3273728"/>
                <a:gd name="connsiteY4244" fmla="*/ 880278 h 1066103"/>
                <a:gd name="connsiteX4245" fmla="*/ 1080431 w 3273728"/>
                <a:gd name="connsiteY4245" fmla="*/ 881598 h 1066103"/>
                <a:gd name="connsiteX4246" fmla="*/ 1074399 w 3273728"/>
                <a:gd name="connsiteY4246" fmla="*/ 895814 h 1066103"/>
                <a:gd name="connsiteX4247" fmla="*/ 1074414 w 3273728"/>
                <a:gd name="connsiteY4247" fmla="*/ 895849 h 1066103"/>
                <a:gd name="connsiteX4248" fmla="*/ 1070768 w 3273728"/>
                <a:gd name="connsiteY4248" fmla="*/ 897289 h 1066103"/>
                <a:gd name="connsiteX4249" fmla="*/ 1064760 w 3273728"/>
                <a:gd name="connsiteY4249" fmla="*/ 911118 h 1066103"/>
                <a:gd name="connsiteX4250" fmla="*/ 1062636 w 3273728"/>
                <a:gd name="connsiteY4250" fmla="*/ 911998 h 1066103"/>
                <a:gd name="connsiteX4251" fmla="*/ 1056748 w 3273728"/>
                <a:gd name="connsiteY4251" fmla="*/ 926213 h 1066103"/>
                <a:gd name="connsiteX4252" fmla="*/ 1056982 w 3273728"/>
                <a:gd name="connsiteY4252" fmla="*/ 926780 h 1066103"/>
                <a:gd name="connsiteX4253" fmla="*/ 1054791 w 3273728"/>
                <a:gd name="connsiteY4253" fmla="*/ 927688 h 1066103"/>
                <a:gd name="connsiteX4254" fmla="*/ 1048902 w 3273728"/>
                <a:gd name="connsiteY4254" fmla="*/ 941903 h 1066103"/>
                <a:gd name="connsiteX4255" fmla="*/ 1049066 w 3273728"/>
                <a:gd name="connsiteY4255" fmla="*/ 942297 h 1066103"/>
                <a:gd name="connsiteX4256" fmla="*/ 1046108 w 3273728"/>
                <a:gd name="connsiteY4256" fmla="*/ 943522 h 1066103"/>
                <a:gd name="connsiteX4257" fmla="*/ 1040359 w 3273728"/>
                <a:gd name="connsiteY4257" fmla="*/ 957402 h 1066103"/>
                <a:gd name="connsiteX4258" fmla="*/ 1038120 w 3273728"/>
                <a:gd name="connsiteY4258" fmla="*/ 958375 h 1066103"/>
                <a:gd name="connsiteX4259" fmla="*/ 1032323 w 3273728"/>
                <a:gd name="connsiteY4259" fmla="*/ 973052 h 1066103"/>
                <a:gd name="connsiteX4260" fmla="*/ 1030275 w 3273728"/>
                <a:gd name="connsiteY4260" fmla="*/ 973921 h 1066103"/>
                <a:gd name="connsiteX4261" fmla="*/ 1024387 w 3273728"/>
                <a:gd name="connsiteY4261" fmla="*/ 988483 h 1066103"/>
                <a:gd name="connsiteX4262" fmla="*/ 1024786 w 3273728"/>
                <a:gd name="connsiteY4262" fmla="*/ 989472 h 1066103"/>
                <a:gd name="connsiteX4263" fmla="*/ 1022430 w 3273728"/>
                <a:gd name="connsiteY4263" fmla="*/ 990449 h 1066103"/>
                <a:gd name="connsiteX4264" fmla="*/ 1016542 w 3273728"/>
                <a:gd name="connsiteY4264" fmla="*/ 1004664 h 1066103"/>
                <a:gd name="connsiteX4265" fmla="*/ 1016705 w 3273728"/>
                <a:gd name="connsiteY4265" fmla="*/ 1005058 h 1066103"/>
                <a:gd name="connsiteX4266" fmla="*/ 1013748 w 3273728"/>
                <a:gd name="connsiteY4266" fmla="*/ 1006283 h 1066103"/>
                <a:gd name="connsiteX4267" fmla="*/ 1007716 w 3273728"/>
                <a:gd name="connsiteY4267" fmla="*/ 1020845 h 1066103"/>
                <a:gd name="connsiteX4268" fmla="*/ 1008125 w 3273728"/>
                <a:gd name="connsiteY4268" fmla="*/ 1021830 h 1066103"/>
                <a:gd name="connsiteX4269" fmla="*/ 1005759 w 3273728"/>
                <a:gd name="connsiteY4269" fmla="*/ 1022810 h 1066103"/>
                <a:gd name="connsiteX4270" fmla="*/ 999871 w 3273728"/>
                <a:gd name="connsiteY4270" fmla="*/ 1037025 h 1066103"/>
                <a:gd name="connsiteX4271" fmla="*/ 1000149 w 3273728"/>
                <a:gd name="connsiteY4271" fmla="*/ 1037695 h 1066103"/>
                <a:gd name="connsiteX4272" fmla="*/ 997914 w 3273728"/>
                <a:gd name="connsiteY4272" fmla="*/ 1038643 h 1066103"/>
                <a:gd name="connsiteX4273" fmla="*/ 992026 w 3273728"/>
                <a:gd name="connsiteY4273" fmla="*/ 1053205 h 1066103"/>
                <a:gd name="connsiteX4274" fmla="*/ 992707 w 3273728"/>
                <a:gd name="connsiteY4274" fmla="*/ 1054890 h 1066103"/>
                <a:gd name="connsiteX4275" fmla="*/ 992030 w 3273728"/>
                <a:gd name="connsiteY4275" fmla="*/ 1055171 h 1066103"/>
                <a:gd name="connsiteX4276" fmla="*/ 987502 w 3273728"/>
                <a:gd name="connsiteY4276" fmla="*/ 1066103 h 1066103"/>
                <a:gd name="connsiteX4277" fmla="*/ 1027017 w 3273728"/>
                <a:gd name="connsiteY4277" fmla="*/ 1066103 h 1066103"/>
                <a:gd name="connsiteX4278" fmla="*/ 1032233 w 3273728"/>
                <a:gd name="connsiteY4278" fmla="*/ 1053205 h 1066103"/>
                <a:gd name="connsiteX4279" fmla="*/ 1031832 w 3273728"/>
                <a:gd name="connsiteY4279" fmla="*/ 1052216 h 1066103"/>
                <a:gd name="connsiteX4280" fmla="*/ 1034189 w 3273728"/>
                <a:gd name="connsiteY4280" fmla="*/ 1051240 h 1066103"/>
                <a:gd name="connsiteX4281" fmla="*/ 1040078 w 3273728"/>
                <a:gd name="connsiteY4281" fmla="*/ 1037025 h 1066103"/>
                <a:gd name="connsiteX4282" fmla="*/ 1039915 w 3273728"/>
                <a:gd name="connsiteY4282" fmla="*/ 1036631 h 1066103"/>
                <a:gd name="connsiteX4283" fmla="*/ 1042872 w 3273728"/>
                <a:gd name="connsiteY4283" fmla="*/ 1035406 h 1066103"/>
                <a:gd name="connsiteX4284" fmla="*/ 1048904 w 3273728"/>
                <a:gd name="connsiteY4284" fmla="*/ 1020845 h 1066103"/>
                <a:gd name="connsiteX4285" fmla="*/ 1048495 w 3273728"/>
                <a:gd name="connsiteY4285" fmla="*/ 1019859 h 1066103"/>
                <a:gd name="connsiteX4286" fmla="*/ 1050860 w 3273728"/>
                <a:gd name="connsiteY4286" fmla="*/ 1018879 h 1066103"/>
                <a:gd name="connsiteX4287" fmla="*/ 1056748 w 3273728"/>
                <a:gd name="connsiteY4287" fmla="*/ 1004664 h 1066103"/>
                <a:gd name="connsiteX4288" fmla="*/ 1056470 w 3273728"/>
                <a:gd name="connsiteY4288" fmla="*/ 1003993 h 1066103"/>
                <a:gd name="connsiteX4289" fmla="*/ 1058705 w 3273728"/>
                <a:gd name="connsiteY4289" fmla="*/ 1003045 h 1066103"/>
                <a:gd name="connsiteX4290" fmla="*/ 1064319 w 3273728"/>
                <a:gd name="connsiteY4290" fmla="*/ 989162 h 1066103"/>
                <a:gd name="connsiteX4291" fmla="*/ 1066550 w 3273728"/>
                <a:gd name="connsiteY4291" fmla="*/ 988192 h 1066103"/>
                <a:gd name="connsiteX4292" fmla="*/ 1072193 w 3273728"/>
                <a:gd name="connsiteY4292" fmla="*/ 973904 h 1066103"/>
                <a:gd name="connsiteX4293" fmla="*/ 1075232 w 3273728"/>
                <a:gd name="connsiteY4293" fmla="*/ 972646 h 1066103"/>
                <a:gd name="connsiteX4294" fmla="*/ 1081264 w 3273728"/>
                <a:gd name="connsiteY4294" fmla="*/ 958084 h 1066103"/>
                <a:gd name="connsiteX4295" fmla="*/ 1080856 w 3273728"/>
                <a:gd name="connsiteY4295" fmla="*/ 957098 h 1066103"/>
                <a:gd name="connsiteX4296" fmla="*/ 1083221 w 3273728"/>
                <a:gd name="connsiteY4296" fmla="*/ 956118 h 1066103"/>
                <a:gd name="connsiteX4297" fmla="*/ 1089109 w 3273728"/>
                <a:gd name="connsiteY4297" fmla="*/ 941903 h 1066103"/>
                <a:gd name="connsiteX4298" fmla="*/ 1088874 w 3273728"/>
                <a:gd name="connsiteY4298" fmla="*/ 941336 h 1066103"/>
                <a:gd name="connsiteX4299" fmla="*/ 1091066 w 3273728"/>
                <a:gd name="connsiteY4299" fmla="*/ 940428 h 1066103"/>
                <a:gd name="connsiteX4300" fmla="*/ 1096488 w 3273728"/>
                <a:gd name="connsiteY4300" fmla="*/ 927337 h 1066103"/>
                <a:gd name="connsiteX4301" fmla="*/ 1100586 w 3273728"/>
                <a:gd name="connsiteY4301" fmla="*/ 925719 h 1066103"/>
                <a:gd name="connsiteX4302" fmla="*/ 1106761 w 3273728"/>
                <a:gd name="connsiteY4302" fmla="*/ 911504 h 1066103"/>
                <a:gd name="connsiteX4303" fmla="*/ 1106633 w 3273728"/>
                <a:gd name="connsiteY4303" fmla="*/ 911210 h 1066103"/>
                <a:gd name="connsiteX4304" fmla="*/ 1109554 w 3273728"/>
                <a:gd name="connsiteY4304" fmla="*/ 910029 h 1066103"/>
                <a:gd name="connsiteX4305" fmla="*/ 1115586 w 3273728"/>
                <a:gd name="connsiteY4305" fmla="*/ 895814 h 1066103"/>
                <a:gd name="connsiteX4306" fmla="*/ 1114993 w 3273728"/>
                <a:gd name="connsiteY4306" fmla="*/ 894414 h 1066103"/>
                <a:gd name="connsiteX4307" fmla="*/ 1117543 w 3273728"/>
                <a:gd name="connsiteY4307" fmla="*/ 893357 h 1066103"/>
                <a:gd name="connsiteX4308" fmla="*/ 1122377 w 3273728"/>
                <a:gd name="connsiteY4308" fmla="*/ 881689 h 1066103"/>
                <a:gd name="connsiteX4309" fmla="*/ 1127350 w 3273728"/>
                <a:gd name="connsiteY4309" fmla="*/ 879629 h 1066103"/>
                <a:gd name="connsiteX4310" fmla="*/ 1133238 w 3273728"/>
                <a:gd name="connsiteY4310" fmla="*/ 865413 h 1066103"/>
                <a:gd name="connsiteX4311" fmla="*/ 1133049 w 3273728"/>
                <a:gd name="connsiteY4311" fmla="*/ 864956 h 1066103"/>
                <a:gd name="connsiteX4312" fmla="*/ 1137993 w 3273728"/>
                <a:gd name="connsiteY4312" fmla="*/ 862957 h 1066103"/>
                <a:gd name="connsiteX4313" fmla="*/ 1143358 w 3273728"/>
                <a:gd name="connsiteY4313" fmla="*/ 850315 h 1066103"/>
                <a:gd name="connsiteX4314" fmla="*/ 1145982 w 3273728"/>
                <a:gd name="connsiteY4314" fmla="*/ 849228 h 1066103"/>
                <a:gd name="connsiteX4315" fmla="*/ 1150957 w 3273728"/>
                <a:gd name="connsiteY4315" fmla="*/ 837216 h 1066103"/>
                <a:gd name="connsiteX4316" fmla="*/ 1155788 w 3273728"/>
                <a:gd name="connsiteY4316" fmla="*/ 835069 h 1066103"/>
                <a:gd name="connsiteX4317" fmla="*/ 1161383 w 3273728"/>
                <a:gd name="connsiteY4317" fmla="*/ 820573 h 1066103"/>
                <a:gd name="connsiteX4318" fmla="*/ 1165594 w 3273728"/>
                <a:gd name="connsiteY4318" fmla="*/ 818829 h 1066103"/>
                <a:gd name="connsiteX4319" fmla="*/ 1170266 w 3273728"/>
                <a:gd name="connsiteY4319" fmla="*/ 807551 h 1066103"/>
                <a:gd name="connsiteX4320" fmla="*/ 1176382 w 3273728"/>
                <a:gd name="connsiteY4320" fmla="*/ 804956 h 1066103"/>
                <a:gd name="connsiteX4321" fmla="*/ 1181483 w 3273728"/>
                <a:gd name="connsiteY4321" fmla="*/ 792340 h 1066103"/>
                <a:gd name="connsiteX4322" fmla="*/ 1186188 w 3273728"/>
                <a:gd name="connsiteY4322" fmla="*/ 790391 h 1066103"/>
                <a:gd name="connsiteX4323" fmla="*/ 1191022 w 3273728"/>
                <a:gd name="connsiteY4323" fmla="*/ 778722 h 1066103"/>
                <a:gd name="connsiteX4324" fmla="*/ 1195994 w 3273728"/>
                <a:gd name="connsiteY4324" fmla="*/ 776662 h 1066103"/>
                <a:gd name="connsiteX4325" fmla="*/ 1201262 w 3273728"/>
                <a:gd name="connsiteY4325" fmla="*/ 763945 h 1066103"/>
                <a:gd name="connsiteX4326" fmla="*/ 1206638 w 3273728"/>
                <a:gd name="connsiteY4326" fmla="*/ 761665 h 1066103"/>
                <a:gd name="connsiteX4327" fmla="*/ 1212121 w 3273728"/>
                <a:gd name="connsiteY4327" fmla="*/ 748112 h 1066103"/>
                <a:gd name="connsiteX4328" fmla="*/ 1216587 w 3273728"/>
                <a:gd name="connsiteY4328" fmla="*/ 746262 h 1066103"/>
                <a:gd name="connsiteX4329" fmla="*/ 1221626 w 3273728"/>
                <a:gd name="connsiteY4329" fmla="*/ 734097 h 1066103"/>
                <a:gd name="connsiteX4330" fmla="*/ 1228069 w 3273728"/>
                <a:gd name="connsiteY4330" fmla="*/ 731553 h 1066103"/>
                <a:gd name="connsiteX4331" fmla="*/ 1232019 w 3273728"/>
                <a:gd name="connsiteY4331" fmla="*/ 722458 h 1066103"/>
                <a:gd name="connsiteX4332" fmla="*/ 1238999 w 3273728"/>
                <a:gd name="connsiteY4332" fmla="*/ 719498 h 1066103"/>
                <a:gd name="connsiteX4333" fmla="*/ 1243661 w 3273728"/>
                <a:gd name="connsiteY4333" fmla="*/ 707975 h 1066103"/>
                <a:gd name="connsiteX4334" fmla="*/ 1248949 w 3273728"/>
                <a:gd name="connsiteY4334" fmla="*/ 705625 h 1066103"/>
                <a:gd name="connsiteX4335" fmla="*/ 1253269 w 3273728"/>
                <a:gd name="connsiteY4335" fmla="*/ 694431 h 1066103"/>
                <a:gd name="connsiteX4336" fmla="*/ 1260717 w 3273728"/>
                <a:gd name="connsiteY4336" fmla="*/ 691346 h 1066103"/>
                <a:gd name="connsiteX4337" fmla="*/ 1265448 w 3273728"/>
                <a:gd name="connsiteY4337" fmla="*/ 679923 h 1066103"/>
                <a:gd name="connsiteX4338" fmla="*/ 1271360 w 3273728"/>
                <a:gd name="connsiteY4338" fmla="*/ 677474 h 1066103"/>
                <a:gd name="connsiteX4339" fmla="*/ 1276176 w 3273728"/>
                <a:gd name="connsiteY4339" fmla="*/ 665846 h 1066103"/>
                <a:gd name="connsiteX4340" fmla="*/ 1283271 w 3273728"/>
                <a:gd name="connsiteY4340" fmla="*/ 662908 h 1066103"/>
                <a:gd name="connsiteX4341" fmla="*/ 1286642 w 3273728"/>
                <a:gd name="connsiteY4341" fmla="*/ 654769 h 1066103"/>
                <a:gd name="connsiteX4342" fmla="*/ 1295876 w 3273728"/>
                <a:gd name="connsiteY4342" fmla="*/ 650854 h 1066103"/>
                <a:gd name="connsiteX4343" fmla="*/ 1300883 w 3273728"/>
                <a:gd name="connsiteY4343" fmla="*/ 638478 h 1066103"/>
                <a:gd name="connsiteX4344" fmla="*/ 1305826 w 3273728"/>
                <a:gd name="connsiteY4344" fmla="*/ 636430 h 1066103"/>
                <a:gd name="connsiteX4345" fmla="*/ 1310253 w 3273728"/>
                <a:gd name="connsiteY4345" fmla="*/ 625742 h 1066103"/>
                <a:gd name="connsiteX4346" fmla="*/ 1317594 w 3273728"/>
                <a:gd name="connsiteY4346" fmla="*/ 622701 h 1066103"/>
                <a:gd name="connsiteX4347" fmla="*/ 1320939 w 3273728"/>
                <a:gd name="connsiteY4347" fmla="*/ 614626 h 1066103"/>
                <a:gd name="connsiteX4348" fmla="*/ 1330198 w 3273728"/>
                <a:gd name="connsiteY4348" fmla="*/ 610790 h 1066103"/>
                <a:gd name="connsiteX4349" fmla="*/ 1335015 w 3273728"/>
                <a:gd name="connsiteY4349" fmla="*/ 599162 h 1066103"/>
                <a:gd name="connsiteX4350" fmla="*/ 1342109 w 3273728"/>
                <a:gd name="connsiteY4350" fmla="*/ 596224 h 1066103"/>
                <a:gd name="connsiteX4351" fmla="*/ 1345556 w 3273728"/>
                <a:gd name="connsiteY4351" fmla="*/ 587903 h 1066103"/>
                <a:gd name="connsiteX4352" fmla="*/ 1353877 w 3273728"/>
                <a:gd name="connsiteY4352" fmla="*/ 584456 h 1066103"/>
                <a:gd name="connsiteX4353" fmla="*/ 1357684 w 3273728"/>
                <a:gd name="connsiteY4353" fmla="*/ 575266 h 1066103"/>
                <a:gd name="connsiteX4354" fmla="*/ 1366482 w 3273728"/>
                <a:gd name="connsiteY4354" fmla="*/ 571708 h 1066103"/>
                <a:gd name="connsiteX4355" fmla="*/ 1370061 w 3273728"/>
                <a:gd name="connsiteY4355" fmla="*/ 563274 h 1066103"/>
                <a:gd name="connsiteX4356" fmla="*/ 1378393 w 3273728"/>
                <a:gd name="connsiteY4356" fmla="*/ 559654 h 1066103"/>
                <a:gd name="connsiteX4357" fmla="*/ 1382470 w 3273728"/>
                <a:gd name="connsiteY4357" fmla="*/ 549331 h 1066103"/>
                <a:gd name="connsiteX4358" fmla="*/ 1390161 w 3273728"/>
                <a:gd name="connsiteY4358" fmla="*/ 546068 h 1066103"/>
                <a:gd name="connsiteX4359" fmla="*/ 1393485 w 3273728"/>
                <a:gd name="connsiteY4359" fmla="*/ 537846 h 1066103"/>
                <a:gd name="connsiteX4360" fmla="*/ 1404583 w 3273728"/>
                <a:gd name="connsiteY4360" fmla="*/ 533463 h 1066103"/>
                <a:gd name="connsiteX4361" fmla="*/ 1408172 w 3273728"/>
                <a:gd name="connsiteY4361" fmla="*/ 525202 h 1066103"/>
                <a:gd name="connsiteX4362" fmla="*/ 1416638 w 3273728"/>
                <a:gd name="connsiteY4362" fmla="*/ 521695 h 1066103"/>
                <a:gd name="connsiteX4363" fmla="*/ 1419983 w 3273728"/>
                <a:gd name="connsiteY4363" fmla="*/ 513620 h 1066103"/>
                <a:gd name="connsiteX4364" fmla="*/ 1429242 w 3273728"/>
                <a:gd name="connsiteY4364" fmla="*/ 509784 h 1066103"/>
                <a:gd name="connsiteX4365" fmla="*/ 1432672 w 3273728"/>
                <a:gd name="connsiteY4365" fmla="*/ 501506 h 1066103"/>
                <a:gd name="connsiteX4366" fmla="*/ 1443115 w 3273728"/>
                <a:gd name="connsiteY4366" fmla="*/ 497180 h 1066103"/>
                <a:gd name="connsiteX4367" fmla="*/ 1446434 w 3273728"/>
                <a:gd name="connsiteY4367" fmla="*/ 489167 h 1066103"/>
                <a:gd name="connsiteX4368" fmla="*/ 1455720 w 3273728"/>
                <a:gd name="connsiteY4368" fmla="*/ 485412 h 1066103"/>
                <a:gd name="connsiteX4369" fmla="*/ 1457849 w 3273728"/>
                <a:gd name="connsiteY4369" fmla="*/ 480394 h 1066103"/>
                <a:gd name="connsiteX4370" fmla="*/ 1468745 w 3273728"/>
                <a:gd name="connsiteY4370" fmla="*/ 475551 h 1066103"/>
                <a:gd name="connsiteX4371" fmla="*/ 1468216 w 3273728"/>
                <a:gd name="connsiteY4371" fmla="*/ 476825 h 1066103"/>
                <a:gd name="connsiteX4372" fmla="*/ 1458957 w 3273728"/>
                <a:gd name="connsiteY4372" fmla="*/ 480661 h 1066103"/>
                <a:gd name="connsiteX4373" fmla="*/ 1455372 w 3273728"/>
                <a:gd name="connsiteY4373" fmla="*/ 489315 h 1066103"/>
                <a:gd name="connsiteX4374" fmla="*/ 1445372 w 3273728"/>
                <a:gd name="connsiteY4374" fmla="*/ 493265 h 1066103"/>
                <a:gd name="connsiteX4375" fmla="*/ 1441917 w 3273728"/>
                <a:gd name="connsiteY4375" fmla="*/ 501217 h 1066103"/>
                <a:gd name="connsiteX4376" fmla="*/ 1432480 w 3273728"/>
                <a:gd name="connsiteY4376" fmla="*/ 505033 h 1066103"/>
                <a:gd name="connsiteX4377" fmla="*/ 1428932 w 3273728"/>
                <a:gd name="connsiteY4377" fmla="*/ 513396 h 1066103"/>
                <a:gd name="connsiteX4378" fmla="*/ 1420569 w 3273728"/>
                <a:gd name="connsiteY4378" fmla="*/ 516944 h 1066103"/>
                <a:gd name="connsiteX4379" fmla="*/ 1416753 w 3273728"/>
                <a:gd name="connsiteY4379" fmla="*/ 526382 h 1066103"/>
                <a:gd name="connsiteX4380" fmla="*/ 1408801 w 3273728"/>
                <a:gd name="connsiteY4380" fmla="*/ 529836 h 1066103"/>
                <a:gd name="connsiteX4381" fmla="*/ 1404879 w 3273728"/>
                <a:gd name="connsiteY4381" fmla="*/ 539767 h 1066103"/>
                <a:gd name="connsiteX4382" fmla="*/ 1396196 w 3273728"/>
                <a:gd name="connsiteY4382" fmla="*/ 543278 h 1066103"/>
                <a:gd name="connsiteX4383" fmla="*/ 1392173 w 3273728"/>
                <a:gd name="connsiteY4383" fmla="*/ 552758 h 1066103"/>
                <a:gd name="connsiteX4384" fmla="*/ 1384285 w 3273728"/>
                <a:gd name="connsiteY4384" fmla="*/ 556026 h 1066103"/>
                <a:gd name="connsiteX4385" fmla="*/ 1380838 w 3273728"/>
                <a:gd name="connsiteY4385" fmla="*/ 564347 h 1066103"/>
                <a:gd name="connsiteX4386" fmla="*/ 1372517 w 3273728"/>
                <a:gd name="connsiteY4386" fmla="*/ 567794 h 1066103"/>
                <a:gd name="connsiteX4387" fmla="*/ 1368264 w 3273728"/>
                <a:gd name="connsiteY4387" fmla="*/ 578061 h 1066103"/>
                <a:gd name="connsiteX4388" fmla="*/ 1359769 w 3273728"/>
                <a:gd name="connsiteY4388" fmla="*/ 581666 h 1066103"/>
                <a:gd name="connsiteX4389" fmla="*/ 1356014 w 3273728"/>
                <a:gd name="connsiteY4389" fmla="*/ 590952 h 1066103"/>
                <a:gd name="connsiteX4390" fmla="*/ 1348002 w 3273728"/>
                <a:gd name="connsiteY4390" fmla="*/ 594271 h 1066103"/>
                <a:gd name="connsiteX4391" fmla="*/ 1343707 w 3273728"/>
                <a:gd name="connsiteY4391" fmla="*/ 604640 h 1066103"/>
                <a:gd name="connsiteX4392" fmla="*/ 1335396 w 3273728"/>
                <a:gd name="connsiteY4392" fmla="*/ 608000 h 1066103"/>
                <a:gd name="connsiteX4393" fmla="*/ 1331307 w 3273728"/>
                <a:gd name="connsiteY4393" fmla="*/ 617638 h 1066103"/>
                <a:gd name="connsiteX4394" fmla="*/ 1323485 w 3273728"/>
                <a:gd name="connsiteY4394" fmla="*/ 621036 h 1066103"/>
                <a:gd name="connsiteX4395" fmla="*/ 1319056 w 3273728"/>
                <a:gd name="connsiteY4395" fmla="*/ 632250 h 1066103"/>
                <a:gd name="connsiteX4396" fmla="*/ 1313679 w 3273728"/>
                <a:gd name="connsiteY4396" fmla="*/ 634478 h 1066103"/>
                <a:gd name="connsiteX4397" fmla="*/ 1309353 w 3273728"/>
                <a:gd name="connsiteY4397" fmla="*/ 644921 h 1066103"/>
                <a:gd name="connsiteX4398" fmla="*/ 1301074 w 3273728"/>
                <a:gd name="connsiteY4398" fmla="*/ 648350 h 1066103"/>
                <a:gd name="connsiteX4399" fmla="*/ 1296259 w 3273728"/>
                <a:gd name="connsiteY4399" fmla="*/ 659977 h 1066103"/>
                <a:gd name="connsiteX4400" fmla="*/ 1289163 w 3273728"/>
                <a:gd name="connsiteY4400" fmla="*/ 662916 h 1066103"/>
                <a:gd name="connsiteX4401" fmla="*/ 1285183 w 3273728"/>
                <a:gd name="connsiteY4401" fmla="*/ 672524 h 1066103"/>
                <a:gd name="connsiteX4402" fmla="*/ 1279357 w 3273728"/>
                <a:gd name="connsiteY4402" fmla="*/ 675114 h 1066103"/>
                <a:gd name="connsiteX4403" fmla="*/ 1274974 w 3273728"/>
                <a:gd name="connsiteY4403" fmla="*/ 686468 h 1066103"/>
                <a:gd name="connsiteX4404" fmla="*/ 1267039 w 3273728"/>
                <a:gd name="connsiteY4404" fmla="*/ 689681 h 1066103"/>
                <a:gd name="connsiteX4405" fmla="*/ 1262309 w 3273728"/>
                <a:gd name="connsiteY4405" fmla="*/ 700841 h 1066103"/>
                <a:gd name="connsiteX4406" fmla="*/ 1256802 w 3273728"/>
                <a:gd name="connsiteY4406" fmla="*/ 703122 h 1066103"/>
                <a:gd name="connsiteX4407" fmla="*/ 1251478 w 3273728"/>
                <a:gd name="connsiteY4407" fmla="*/ 715975 h 1066103"/>
                <a:gd name="connsiteX4408" fmla="*/ 1246996 w 3273728"/>
                <a:gd name="connsiteY4408" fmla="*/ 717832 h 1066103"/>
                <a:gd name="connsiteX4409" fmla="*/ 1242221 w 3273728"/>
                <a:gd name="connsiteY4409" fmla="*/ 729359 h 1066103"/>
                <a:gd name="connsiteX4410" fmla="*/ 1236352 w 3273728"/>
                <a:gd name="connsiteY4410" fmla="*/ 731848 h 1066103"/>
                <a:gd name="connsiteX4411" fmla="*/ 1230392 w 3273728"/>
                <a:gd name="connsiteY4411" fmla="*/ 746579 h 1066103"/>
                <a:gd name="connsiteX4412" fmla="*/ 1226403 w 3273728"/>
                <a:gd name="connsiteY4412" fmla="*/ 748232 h 1066103"/>
                <a:gd name="connsiteX4413" fmla="*/ 1221849 w 3273728"/>
                <a:gd name="connsiteY4413" fmla="*/ 759225 h 1066103"/>
                <a:gd name="connsiteX4414" fmla="*/ 1214922 w 3273728"/>
                <a:gd name="connsiteY4414" fmla="*/ 761961 h 1066103"/>
                <a:gd name="connsiteX4415" fmla="*/ 1209854 w 3273728"/>
                <a:gd name="connsiteY4415" fmla="*/ 773628 h 1066103"/>
                <a:gd name="connsiteX4416" fmla="*/ 1204278 w 3273728"/>
                <a:gd name="connsiteY4416" fmla="*/ 775832 h 1066103"/>
                <a:gd name="connsiteX4417" fmla="*/ 1198386 w 3273728"/>
                <a:gd name="connsiteY4417" fmla="*/ 789411 h 1066103"/>
                <a:gd name="connsiteX4418" fmla="*/ 1196002 w 3273728"/>
                <a:gd name="connsiteY4418" fmla="*/ 790399 h 1066103"/>
                <a:gd name="connsiteX4419" fmla="*/ 1191027 w 3273728"/>
                <a:gd name="connsiteY4419" fmla="*/ 802411 h 1066103"/>
                <a:gd name="connsiteX4420" fmla="*/ 1186196 w 3273728"/>
                <a:gd name="connsiteY4420" fmla="*/ 804558 h 1066103"/>
                <a:gd name="connsiteX4421" fmla="*/ 1180737 w 3273728"/>
                <a:gd name="connsiteY4421" fmla="*/ 818702 h 1066103"/>
                <a:gd name="connsiteX4422" fmla="*/ 1175553 w 3273728"/>
                <a:gd name="connsiteY4422" fmla="*/ 820798 h 1066103"/>
                <a:gd name="connsiteX4423" fmla="*/ 1170607 w 3273728"/>
                <a:gd name="connsiteY4423" fmla="*/ 832454 h 1066103"/>
                <a:gd name="connsiteX4424" fmla="*/ 1165603 w 3273728"/>
                <a:gd name="connsiteY4424" fmla="*/ 834527 h 1066103"/>
                <a:gd name="connsiteX4425" fmla="*/ 1159715 w 3273728"/>
                <a:gd name="connsiteY4425" fmla="*/ 848742 h 1066103"/>
                <a:gd name="connsiteX4426" fmla="*/ 1160297 w 3273728"/>
                <a:gd name="connsiteY4426" fmla="*/ 850146 h 1066103"/>
                <a:gd name="connsiteX4427" fmla="*/ 1157758 w 3273728"/>
                <a:gd name="connsiteY4427" fmla="*/ 851198 h 1066103"/>
                <a:gd name="connsiteX4428" fmla="*/ 1152924 w 3273728"/>
                <a:gd name="connsiteY4428" fmla="*/ 862867 h 1066103"/>
                <a:gd name="connsiteX4429" fmla="*/ 1147952 w 3273728"/>
                <a:gd name="connsiteY4429" fmla="*/ 864927 h 1066103"/>
                <a:gd name="connsiteX4430" fmla="*/ 1142063 w 3273728"/>
                <a:gd name="connsiteY4430" fmla="*/ 879142 h 1066103"/>
                <a:gd name="connsiteX4431" fmla="*/ 1142534 w 3273728"/>
                <a:gd name="connsiteY4431" fmla="*/ 880278 h 1066103"/>
                <a:gd name="connsiteX4432" fmla="*/ 1139269 w 3273728"/>
                <a:gd name="connsiteY4432" fmla="*/ 881598 h 1066103"/>
                <a:gd name="connsiteX4433" fmla="*/ 1133313 w 3273728"/>
                <a:gd name="connsiteY4433" fmla="*/ 895634 h 1066103"/>
                <a:gd name="connsiteX4434" fmla="*/ 1129319 w 3273728"/>
                <a:gd name="connsiteY4434" fmla="*/ 897289 h 1066103"/>
                <a:gd name="connsiteX4435" fmla="*/ 1123589 w 3273728"/>
                <a:gd name="connsiteY4435" fmla="*/ 911121 h 1066103"/>
                <a:gd name="connsiteX4436" fmla="*/ 1121474 w 3273728"/>
                <a:gd name="connsiteY4436" fmla="*/ 911998 h 1066103"/>
                <a:gd name="connsiteX4437" fmla="*/ 1115586 w 3273728"/>
                <a:gd name="connsiteY4437" fmla="*/ 926213 h 1066103"/>
                <a:gd name="connsiteX4438" fmla="*/ 1115708 w 3273728"/>
                <a:gd name="connsiteY4438" fmla="*/ 926509 h 1066103"/>
                <a:gd name="connsiteX4439" fmla="*/ 1112792 w 3273728"/>
                <a:gd name="connsiteY4439" fmla="*/ 927688 h 1066103"/>
                <a:gd name="connsiteX4440" fmla="*/ 1106783 w 3273728"/>
                <a:gd name="connsiteY4440" fmla="*/ 941849 h 1066103"/>
                <a:gd name="connsiteX4441" fmla="*/ 1102842 w 3273728"/>
                <a:gd name="connsiteY4441" fmla="*/ 943522 h 1066103"/>
                <a:gd name="connsiteX4442" fmla="*/ 1097228 w 3273728"/>
                <a:gd name="connsiteY4442" fmla="*/ 957405 h 1066103"/>
                <a:gd name="connsiteX4443" fmla="*/ 1094997 w 3273728"/>
                <a:gd name="connsiteY4443" fmla="*/ 958375 h 1066103"/>
                <a:gd name="connsiteX4444" fmla="*/ 1089200 w 3273728"/>
                <a:gd name="connsiteY4444" fmla="*/ 973052 h 1066103"/>
                <a:gd name="connsiteX4445" fmla="*/ 1087152 w 3273728"/>
                <a:gd name="connsiteY4445" fmla="*/ 973921 h 1066103"/>
                <a:gd name="connsiteX4446" fmla="*/ 1081264 w 3273728"/>
                <a:gd name="connsiteY4446" fmla="*/ 988483 h 1066103"/>
                <a:gd name="connsiteX4447" fmla="*/ 1081554 w 3273728"/>
                <a:gd name="connsiteY4447" fmla="*/ 989202 h 1066103"/>
                <a:gd name="connsiteX4448" fmla="*/ 1078470 w 3273728"/>
                <a:gd name="connsiteY4448" fmla="*/ 990449 h 1066103"/>
                <a:gd name="connsiteX4449" fmla="*/ 1072438 w 3273728"/>
                <a:gd name="connsiteY4449" fmla="*/ 1004664 h 1066103"/>
                <a:gd name="connsiteX4450" fmla="*/ 1072780 w 3273728"/>
                <a:gd name="connsiteY4450" fmla="*/ 1005469 h 1066103"/>
                <a:gd name="connsiteX4451" fmla="*/ 1070769 w 3273728"/>
                <a:gd name="connsiteY4451" fmla="*/ 1006283 h 1066103"/>
                <a:gd name="connsiteX4452" fmla="*/ 1064593 w 3273728"/>
                <a:gd name="connsiteY4452" fmla="*/ 1020845 h 1066103"/>
                <a:gd name="connsiteX4453" fmla="*/ 1065302 w 3273728"/>
                <a:gd name="connsiteY4453" fmla="*/ 1022518 h 1066103"/>
                <a:gd name="connsiteX4454" fmla="*/ 1064598 w 3273728"/>
                <a:gd name="connsiteY4454" fmla="*/ 1022810 h 1066103"/>
                <a:gd name="connsiteX4455" fmla="*/ 1058709 w 3273728"/>
                <a:gd name="connsiteY4455" fmla="*/ 1037025 h 1066103"/>
                <a:gd name="connsiteX4456" fmla="*/ 1058987 w 3273728"/>
                <a:gd name="connsiteY4456" fmla="*/ 1037695 h 1066103"/>
                <a:gd name="connsiteX4457" fmla="*/ 1056753 w 3273728"/>
                <a:gd name="connsiteY4457" fmla="*/ 1038643 h 1066103"/>
                <a:gd name="connsiteX4458" fmla="*/ 1050864 w 3273728"/>
                <a:gd name="connsiteY4458" fmla="*/ 1053205 h 1066103"/>
                <a:gd name="connsiteX4459" fmla="*/ 1051155 w 3273728"/>
                <a:gd name="connsiteY4459" fmla="*/ 1053923 h 1066103"/>
                <a:gd name="connsiteX4460" fmla="*/ 1048070 w 3273728"/>
                <a:gd name="connsiteY4460" fmla="*/ 1055171 h 1066103"/>
                <a:gd name="connsiteX4461" fmla="*/ 1043431 w 3273728"/>
                <a:gd name="connsiteY4461" fmla="*/ 1066103 h 1066103"/>
                <a:gd name="connsiteX4462" fmla="*/ 1085856 w 3273728"/>
                <a:gd name="connsiteY4462" fmla="*/ 1066103 h 1066103"/>
                <a:gd name="connsiteX4463" fmla="*/ 1091071 w 3273728"/>
                <a:gd name="connsiteY4463" fmla="*/ 1053205 h 1066103"/>
                <a:gd name="connsiteX4464" fmla="*/ 1090671 w 3273728"/>
                <a:gd name="connsiteY4464" fmla="*/ 1052216 h 1066103"/>
                <a:gd name="connsiteX4465" fmla="*/ 1093028 w 3273728"/>
                <a:gd name="connsiteY4465" fmla="*/ 1051240 h 1066103"/>
                <a:gd name="connsiteX4466" fmla="*/ 1098916 w 3273728"/>
                <a:gd name="connsiteY4466" fmla="*/ 1037025 h 1066103"/>
                <a:gd name="connsiteX4467" fmla="*/ 1098582 w 3273728"/>
                <a:gd name="connsiteY4467" fmla="*/ 1036217 h 1066103"/>
                <a:gd name="connsiteX4468" fmla="*/ 1100586 w 3273728"/>
                <a:gd name="connsiteY4468" fmla="*/ 1035406 h 1066103"/>
                <a:gd name="connsiteX4469" fmla="*/ 1106762 w 3273728"/>
                <a:gd name="connsiteY4469" fmla="*/ 1020845 h 1066103"/>
                <a:gd name="connsiteX4470" fmla="*/ 1106172 w 3273728"/>
                <a:gd name="connsiteY4470" fmla="*/ 1019454 h 1066103"/>
                <a:gd name="connsiteX4471" fmla="*/ 1107594 w 3273728"/>
                <a:gd name="connsiteY4471" fmla="*/ 1018879 h 1066103"/>
                <a:gd name="connsiteX4472" fmla="*/ 1113626 w 3273728"/>
                <a:gd name="connsiteY4472" fmla="*/ 1004664 h 1066103"/>
                <a:gd name="connsiteX4473" fmla="*/ 1113342 w 3273728"/>
                <a:gd name="connsiteY4473" fmla="*/ 1003996 h 1066103"/>
                <a:gd name="connsiteX4474" fmla="*/ 1115582 w 3273728"/>
                <a:gd name="connsiteY4474" fmla="*/ 1003045 h 1066103"/>
                <a:gd name="connsiteX4475" fmla="*/ 1121196 w 3273728"/>
                <a:gd name="connsiteY4475" fmla="*/ 989162 h 1066103"/>
                <a:gd name="connsiteX4476" fmla="*/ 1123427 w 3273728"/>
                <a:gd name="connsiteY4476" fmla="*/ 988192 h 1066103"/>
                <a:gd name="connsiteX4477" fmla="*/ 1129224 w 3273728"/>
                <a:gd name="connsiteY4477" fmla="*/ 973515 h 1066103"/>
                <a:gd name="connsiteX4478" fmla="*/ 1131272 w 3273728"/>
                <a:gd name="connsiteY4478" fmla="*/ 972646 h 1066103"/>
                <a:gd name="connsiteX4479" fmla="*/ 1137161 w 3273728"/>
                <a:gd name="connsiteY4479" fmla="*/ 958084 h 1066103"/>
                <a:gd name="connsiteX4480" fmla="*/ 1137146 w 3273728"/>
                <a:gd name="connsiteY4480" fmla="*/ 958047 h 1066103"/>
                <a:gd name="connsiteX4481" fmla="*/ 1141916 w 3273728"/>
                <a:gd name="connsiteY4481" fmla="*/ 956118 h 1066103"/>
                <a:gd name="connsiteX4482" fmla="*/ 1147948 w 3273728"/>
                <a:gd name="connsiteY4482" fmla="*/ 941903 h 1066103"/>
                <a:gd name="connsiteX4483" fmla="*/ 1147708 w 3273728"/>
                <a:gd name="connsiteY4483" fmla="*/ 941338 h 1066103"/>
                <a:gd name="connsiteX4484" fmla="*/ 1149904 w 3273728"/>
                <a:gd name="connsiteY4484" fmla="*/ 940428 h 1066103"/>
                <a:gd name="connsiteX4485" fmla="*/ 1155634 w 3273728"/>
                <a:gd name="connsiteY4485" fmla="*/ 926595 h 1066103"/>
                <a:gd name="connsiteX4486" fmla="*/ 1157749 w 3273728"/>
                <a:gd name="connsiteY4486" fmla="*/ 925719 h 1066103"/>
                <a:gd name="connsiteX4487" fmla="*/ 1163414 w 3273728"/>
                <a:gd name="connsiteY4487" fmla="*/ 912042 h 1066103"/>
                <a:gd name="connsiteX4488" fmla="*/ 1168393 w 3273728"/>
                <a:gd name="connsiteY4488" fmla="*/ 910029 h 1066103"/>
                <a:gd name="connsiteX4489" fmla="*/ 1174425 w 3273728"/>
                <a:gd name="connsiteY4489" fmla="*/ 895814 h 1066103"/>
                <a:gd name="connsiteX4490" fmla="*/ 1173831 w 3273728"/>
                <a:gd name="connsiteY4490" fmla="*/ 894414 h 1066103"/>
                <a:gd name="connsiteX4491" fmla="*/ 1176382 w 3273728"/>
                <a:gd name="connsiteY4491" fmla="*/ 893357 h 1066103"/>
                <a:gd name="connsiteX4492" fmla="*/ 1181215 w 3273728"/>
                <a:gd name="connsiteY4492" fmla="*/ 881689 h 1066103"/>
                <a:gd name="connsiteX4493" fmla="*/ 1186188 w 3273728"/>
                <a:gd name="connsiteY4493" fmla="*/ 879629 h 1066103"/>
                <a:gd name="connsiteX4494" fmla="*/ 1192076 w 3273728"/>
                <a:gd name="connsiteY4494" fmla="*/ 865413 h 1066103"/>
                <a:gd name="connsiteX4495" fmla="*/ 1191494 w 3273728"/>
                <a:gd name="connsiteY4495" fmla="*/ 864009 h 1066103"/>
                <a:gd name="connsiteX4496" fmla="*/ 1194033 w 3273728"/>
                <a:gd name="connsiteY4496" fmla="*/ 862957 h 1066103"/>
                <a:gd name="connsiteX4497" fmla="*/ 1198723 w 3273728"/>
                <a:gd name="connsiteY4497" fmla="*/ 851636 h 1066103"/>
                <a:gd name="connsiteX4498" fmla="*/ 1204677 w 3273728"/>
                <a:gd name="connsiteY4498" fmla="*/ 849228 h 1066103"/>
                <a:gd name="connsiteX4499" fmla="*/ 1209769 w 3273728"/>
                <a:gd name="connsiteY4499" fmla="*/ 837228 h 1066103"/>
                <a:gd name="connsiteX4500" fmla="*/ 1214626 w 3273728"/>
                <a:gd name="connsiteY4500" fmla="*/ 835069 h 1066103"/>
                <a:gd name="connsiteX4501" fmla="*/ 1220221 w 3273728"/>
                <a:gd name="connsiteY4501" fmla="*/ 820573 h 1066103"/>
                <a:gd name="connsiteX4502" fmla="*/ 1224433 w 3273728"/>
                <a:gd name="connsiteY4502" fmla="*/ 818829 h 1066103"/>
                <a:gd name="connsiteX4503" fmla="*/ 1229276 w 3273728"/>
                <a:gd name="connsiteY4503" fmla="*/ 807136 h 1066103"/>
                <a:gd name="connsiteX4504" fmla="*/ 1234789 w 3273728"/>
                <a:gd name="connsiteY4504" fmla="*/ 804956 h 1066103"/>
                <a:gd name="connsiteX4505" fmla="*/ 1240358 w 3273728"/>
                <a:gd name="connsiteY4505" fmla="*/ 792121 h 1066103"/>
                <a:gd name="connsiteX4506" fmla="*/ 1244740 w 3273728"/>
                <a:gd name="connsiteY4506" fmla="*/ 790391 h 1066103"/>
                <a:gd name="connsiteX4507" fmla="*/ 1249798 w 3273728"/>
                <a:gd name="connsiteY4507" fmla="*/ 778747 h 1066103"/>
                <a:gd name="connsiteX4508" fmla="*/ 1254833 w 3273728"/>
                <a:gd name="connsiteY4508" fmla="*/ 776662 h 1066103"/>
                <a:gd name="connsiteX4509" fmla="*/ 1260100 w 3273728"/>
                <a:gd name="connsiteY4509" fmla="*/ 763945 h 1066103"/>
                <a:gd name="connsiteX4510" fmla="*/ 1265476 w 3273728"/>
                <a:gd name="connsiteY4510" fmla="*/ 761665 h 1066103"/>
                <a:gd name="connsiteX4511" fmla="*/ 1270960 w 3273728"/>
                <a:gd name="connsiteY4511" fmla="*/ 748112 h 1066103"/>
                <a:gd name="connsiteX4512" fmla="*/ 1275426 w 3273728"/>
                <a:gd name="connsiteY4512" fmla="*/ 746262 h 1066103"/>
                <a:gd name="connsiteX4513" fmla="*/ 1280749 w 3273728"/>
                <a:gd name="connsiteY4513" fmla="*/ 733409 h 1066103"/>
                <a:gd name="connsiteX4514" fmla="*/ 1285232 w 3273728"/>
                <a:gd name="connsiteY4514" fmla="*/ 731553 h 1066103"/>
                <a:gd name="connsiteX4515" fmla="*/ 1288749 w 3273728"/>
                <a:gd name="connsiteY4515" fmla="*/ 723061 h 1066103"/>
                <a:gd name="connsiteX4516" fmla="*/ 1297550 w 3273728"/>
                <a:gd name="connsiteY4516" fmla="*/ 719498 h 1066103"/>
                <a:gd name="connsiteX4517" fmla="*/ 1302418 w 3273728"/>
                <a:gd name="connsiteY4517" fmla="*/ 708012 h 1066103"/>
                <a:gd name="connsiteX4518" fmla="*/ 1307787 w 3273728"/>
                <a:gd name="connsiteY4518" fmla="*/ 705625 h 1066103"/>
                <a:gd name="connsiteX4519" fmla="*/ 1312481 w 3273728"/>
                <a:gd name="connsiteY4519" fmla="*/ 693464 h 1066103"/>
                <a:gd name="connsiteX4520" fmla="*/ 1317594 w 3273728"/>
                <a:gd name="connsiteY4520" fmla="*/ 691346 h 1066103"/>
                <a:gd name="connsiteX4521" fmla="*/ 1321919 w 3273728"/>
                <a:gd name="connsiteY4521" fmla="*/ 680903 h 1066103"/>
                <a:gd name="connsiteX4522" fmla="*/ 1330198 w 3273728"/>
                <a:gd name="connsiteY4522" fmla="*/ 677474 h 1066103"/>
                <a:gd name="connsiteX4523" fmla="*/ 1335015 w 3273728"/>
                <a:gd name="connsiteY4523" fmla="*/ 665846 h 1066103"/>
                <a:gd name="connsiteX4524" fmla="*/ 1342109 w 3273728"/>
                <a:gd name="connsiteY4524" fmla="*/ 662908 h 1066103"/>
                <a:gd name="connsiteX4525" fmla="*/ 1346046 w 3273728"/>
                <a:gd name="connsiteY4525" fmla="*/ 653404 h 1066103"/>
                <a:gd name="connsiteX4526" fmla="*/ 1351916 w 3273728"/>
                <a:gd name="connsiteY4526" fmla="*/ 650854 h 1066103"/>
                <a:gd name="connsiteX4527" fmla="*/ 1356299 w 3273728"/>
                <a:gd name="connsiteY4527" fmla="*/ 639755 h 1066103"/>
                <a:gd name="connsiteX4528" fmla="*/ 1364520 w 3273728"/>
                <a:gd name="connsiteY4528" fmla="*/ 636430 h 1066103"/>
                <a:gd name="connsiteX4529" fmla="*/ 1369048 w 3273728"/>
                <a:gd name="connsiteY4529" fmla="*/ 625760 h 1066103"/>
                <a:gd name="connsiteX4530" fmla="*/ 1376432 w 3273728"/>
                <a:gd name="connsiteY4530" fmla="*/ 622701 h 1066103"/>
                <a:gd name="connsiteX4531" fmla="*/ 1379908 w 3273728"/>
                <a:gd name="connsiteY4531" fmla="*/ 614308 h 1066103"/>
                <a:gd name="connsiteX4532" fmla="*/ 1388199 w 3273728"/>
                <a:gd name="connsiteY4532" fmla="*/ 610790 h 1066103"/>
                <a:gd name="connsiteX4533" fmla="*/ 1392709 w 3273728"/>
                <a:gd name="connsiteY4533" fmla="*/ 599636 h 1066103"/>
                <a:gd name="connsiteX4534" fmla="*/ 1400947 w 3273728"/>
                <a:gd name="connsiteY4534" fmla="*/ 596224 h 1066103"/>
                <a:gd name="connsiteX4535" fmla="*/ 1404394 w 3273728"/>
                <a:gd name="connsiteY4535" fmla="*/ 587903 h 1066103"/>
                <a:gd name="connsiteX4536" fmla="*/ 1412715 w 3273728"/>
                <a:gd name="connsiteY4536" fmla="*/ 584456 h 1066103"/>
                <a:gd name="connsiteX4537" fmla="*/ 1416522 w 3273728"/>
                <a:gd name="connsiteY4537" fmla="*/ 575266 h 1066103"/>
                <a:gd name="connsiteX4538" fmla="*/ 1425320 w 3273728"/>
                <a:gd name="connsiteY4538" fmla="*/ 571708 h 1066103"/>
                <a:gd name="connsiteX4539" fmla="*/ 1428899 w 3273728"/>
                <a:gd name="connsiteY4539" fmla="*/ 563274 h 1066103"/>
                <a:gd name="connsiteX4540" fmla="*/ 1437231 w 3273728"/>
                <a:gd name="connsiteY4540" fmla="*/ 559654 h 1066103"/>
                <a:gd name="connsiteX4541" fmla="*/ 1441308 w 3273728"/>
                <a:gd name="connsiteY4541" fmla="*/ 549331 h 1066103"/>
                <a:gd name="connsiteX4542" fmla="*/ 1448999 w 3273728"/>
                <a:gd name="connsiteY4542" fmla="*/ 546068 h 1066103"/>
                <a:gd name="connsiteX4543" fmla="*/ 1452628 w 3273728"/>
                <a:gd name="connsiteY4543" fmla="*/ 537092 h 1066103"/>
                <a:gd name="connsiteX4544" fmla="*/ 1461604 w 3273728"/>
                <a:gd name="connsiteY4544" fmla="*/ 533463 h 1066103"/>
                <a:gd name="connsiteX4545" fmla="*/ 1464868 w 3273728"/>
                <a:gd name="connsiteY4545" fmla="*/ 525772 h 1066103"/>
                <a:gd name="connsiteX4546" fmla="*/ 1475189 w 3273728"/>
                <a:gd name="connsiteY4546" fmla="*/ 521695 h 1066103"/>
                <a:gd name="connsiteX4547" fmla="*/ 1478670 w 3273728"/>
                <a:gd name="connsiteY4547" fmla="*/ 513683 h 1066103"/>
                <a:gd name="connsiteX4548" fmla="*/ 1488081 w 3273728"/>
                <a:gd name="connsiteY4548" fmla="*/ 509784 h 1066103"/>
                <a:gd name="connsiteX4549" fmla="*/ 1491917 w 3273728"/>
                <a:gd name="connsiteY4549" fmla="*/ 500525 h 1066103"/>
                <a:gd name="connsiteX4550" fmla="*/ 1499992 w 3273728"/>
                <a:gd name="connsiteY4550" fmla="*/ 497180 h 1066103"/>
                <a:gd name="connsiteX4551" fmla="*/ 1503033 w 3273728"/>
                <a:gd name="connsiteY4551" fmla="*/ 489839 h 1066103"/>
                <a:gd name="connsiteX4552" fmla="*/ 1513721 w 3273728"/>
                <a:gd name="connsiteY4552" fmla="*/ 485412 h 1066103"/>
                <a:gd name="connsiteX4553" fmla="*/ 1516129 w 3273728"/>
                <a:gd name="connsiteY4553" fmla="*/ 479599 h 1066103"/>
                <a:gd name="connsiteX4554" fmla="*/ 1526326 w 3273728"/>
                <a:gd name="connsiteY4554" fmla="*/ 475175 h 1066103"/>
                <a:gd name="connsiteX4555" fmla="*/ 1529433 w 3273728"/>
                <a:gd name="connsiteY4555" fmla="*/ 467316 h 1066103"/>
                <a:gd name="connsiteX4556" fmla="*/ 1539838 w 3273728"/>
                <a:gd name="connsiteY4556" fmla="*/ 463007 h 1066103"/>
                <a:gd name="connsiteX4557" fmla="*/ 1539001 w 3273728"/>
                <a:gd name="connsiteY4557" fmla="*/ 464933 h 1066103"/>
                <a:gd name="connsiteX4558" fmla="*/ 1529563 w 3273728"/>
                <a:gd name="connsiteY4558" fmla="*/ 468750 h 1066103"/>
                <a:gd name="connsiteX4559" fmla="*/ 1526277 w 3273728"/>
                <a:gd name="connsiteY4559" fmla="*/ 476494 h 1066103"/>
                <a:gd name="connsiteX4560" fmla="*/ 1515978 w 3273728"/>
                <a:gd name="connsiteY4560" fmla="*/ 480661 h 1066103"/>
                <a:gd name="connsiteX4561" fmla="*/ 1512062 w 3273728"/>
                <a:gd name="connsiteY4561" fmla="*/ 489894 h 1066103"/>
                <a:gd name="connsiteX4562" fmla="*/ 1503923 w 3273728"/>
                <a:gd name="connsiteY4562" fmla="*/ 493265 h 1066103"/>
                <a:gd name="connsiteX4563" fmla="*/ 1500603 w 3273728"/>
                <a:gd name="connsiteY4563" fmla="*/ 501278 h 1066103"/>
                <a:gd name="connsiteX4564" fmla="*/ 1491318 w 3273728"/>
                <a:gd name="connsiteY4564" fmla="*/ 505033 h 1066103"/>
                <a:gd name="connsiteX4565" fmla="*/ 1487770 w 3273728"/>
                <a:gd name="connsiteY4565" fmla="*/ 513396 h 1066103"/>
                <a:gd name="connsiteX4566" fmla="*/ 1479407 w 3273728"/>
                <a:gd name="connsiteY4566" fmla="*/ 516944 h 1066103"/>
                <a:gd name="connsiteX4567" fmla="*/ 1475968 w 3273728"/>
                <a:gd name="connsiteY4567" fmla="*/ 525448 h 1066103"/>
                <a:gd name="connsiteX4568" fmla="*/ 1465128 w 3273728"/>
                <a:gd name="connsiteY4568" fmla="*/ 529836 h 1066103"/>
                <a:gd name="connsiteX4569" fmla="*/ 1460816 w 3273728"/>
                <a:gd name="connsiteY4569" fmla="*/ 540012 h 1066103"/>
                <a:gd name="connsiteX4570" fmla="*/ 1452930 w 3273728"/>
                <a:gd name="connsiteY4570" fmla="*/ 543278 h 1066103"/>
                <a:gd name="connsiteX4571" fmla="*/ 1448993 w 3273728"/>
                <a:gd name="connsiteY4571" fmla="*/ 552782 h 1066103"/>
                <a:gd name="connsiteX4572" fmla="*/ 1441162 w 3273728"/>
                <a:gd name="connsiteY4572" fmla="*/ 556026 h 1066103"/>
                <a:gd name="connsiteX4573" fmla="*/ 1437842 w 3273728"/>
                <a:gd name="connsiteY4573" fmla="*/ 564039 h 1066103"/>
                <a:gd name="connsiteX4574" fmla="*/ 1428557 w 3273728"/>
                <a:gd name="connsiteY4574" fmla="*/ 567794 h 1066103"/>
                <a:gd name="connsiteX4575" fmla="*/ 1423994 w 3273728"/>
                <a:gd name="connsiteY4575" fmla="*/ 578548 h 1066103"/>
                <a:gd name="connsiteX4576" fmla="*/ 1416646 w 3273728"/>
                <a:gd name="connsiteY4576" fmla="*/ 581666 h 1066103"/>
                <a:gd name="connsiteX4577" fmla="*/ 1412763 w 3273728"/>
                <a:gd name="connsiteY4577" fmla="*/ 591271 h 1066103"/>
                <a:gd name="connsiteX4578" fmla="*/ 1405166 w 3273728"/>
                <a:gd name="connsiteY4578" fmla="*/ 594271 h 1066103"/>
                <a:gd name="connsiteX4579" fmla="*/ 1400260 w 3273728"/>
                <a:gd name="connsiteY4579" fmla="*/ 605564 h 1066103"/>
                <a:gd name="connsiteX4580" fmla="*/ 1394235 w 3273728"/>
                <a:gd name="connsiteY4580" fmla="*/ 608000 h 1066103"/>
                <a:gd name="connsiteX4581" fmla="*/ 1390145 w 3273728"/>
                <a:gd name="connsiteY4581" fmla="*/ 617638 h 1066103"/>
                <a:gd name="connsiteX4582" fmla="*/ 1382324 w 3273728"/>
                <a:gd name="connsiteY4582" fmla="*/ 621036 h 1066103"/>
                <a:gd name="connsiteX4583" fmla="*/ 1378401 w 3273728"/>
                <a:gd name="connsiteY4583" fmla="*/ 630967 h 1066103"/>
                <a:gd name="connsiteX4584" fmla="*/ 1369719 w 3273728"/>
                <a:gd name="connsiteY4584" fmla="*/ 634478 h 1066103"/>
                <a:gd name="connsiteX4585" fmla="*/ 1364725 w 3273728"/>
                <a:gd name="connsiteY4585" fmla="*/ 646247 h 1066103"/>
                <a:gd name="connsiteX4586" fmla="*/ 1359769 w 3273728"/>
                <a:gd name="connsiteY4586" fmla="*/ 648350 h 1066103"/>
                <a:gd name="connsiteX4587" fmla="*/ 1355062 w 3273728"/>
                <a:gd name="connsiteY4587" fmla="*/ 659991 h 1066103"/>
                <a:gd name="connsiteX4588" fmla="*/ 1348002 w 3273728"/>
                <a:gd name="connsiteY4588" fmla="*/ 662916 h 1066103"/>
                <a:gd name="connsiteX4589" fmla="*/ 1344174 w 3273728"/>
                <a:gd name="connsiteY4589" fmla="*/ 672156 h 1066103"/>
                <a:gd name="connsiteX4590" fmla="*/ 1337358 w 3273728"/>
                <a:gd name="connsiteY4590" fmla="*/ 675114 h 1066103"/>
                <a:gd name="connsiteX4591" fmla="*/ 1332874 w 3273728"/>
                <a:gd name="connsiteY4591" fmla="*/ 686454 h 1066103"/>
                <a:gd name="connsiteX4592" fmla="*/ 1325447 w 3273728"/>
                <a:gd name="connsiteY4592" fmla="*/ 689681 h 1066103"/>
                <a:gd name="connsiteX4593" fmla="*/ 1321018 w 3273728"/>
                <a:gd name="connsiteY4593" fmla="*/ 700895 h 1066103"/>
                <a:gd name="connsiteX4594" fmla="*/ 1315640 w 3273728"/>
                <a:gd name="connsiteY4594" fmla="*/ 703122 h 1066103"/>
                <a:gd name="connsiteX4595" fmla="*/ 1310463 w 3273728"/>
                <a:gd name="connsiteY4595" fmla="*/ 715621 h 1066103"/>
                <a:gd name="connsiteX4596" fmla="*/ 1304997 w 3273728"/>
                <a:gd name="connsiteY4596" fmla="*/ 717832 h 1066103"/>
                <a:gd name="connsiteX4597" fmla="*/ 1300397 w 3273728"/>
                <a:gd name="connsiteY4597" fmla="*/ 728671 h 1066103"/>
                <a:gd name="connsiteX4598" fmla="*/ 1293086 w 3273728"/>
                <a:gd name="connsiteY4598" fmla="*/ 731848 h 1066103"/>
                <a:gd name="connsiteX4599" fmla="*/ 1287268 w 3273728"/>
                <a:gd name="connsiteY4599" fmla="*/ 746579 h 1066103"/>
                <a:gd name="connsiteX4600" fmla="*/ 1283280 w 3273728"/>
                <a:gd name="connsiteY4600" fmla="*/ 748232 h 1066103"/>
                <a:gd name="connsiteX4601" fmla="*/ 1278590 w 3273728"/>
                <a:gd name="connsiteY4601" fmla="*/ 759553 h 1066103"/>
                <a:gd name="connsiteX4602" fmla="*/ 1272636 w 3273728"/>
                <a:gd name="connsiteY4602" fmla="*/ 761961 h 1066103"/>
                <a:gd name="connsiteX4603" fmla="*/ 1267642 w 3273728"/>
                <a:gd name="connsiteY4603" fmla="*/ 773730 h 1066103"/>
                <a:gd name="connsiteX4604" fmla="*/ 1262686 w 3273728"/>
                <a:gd name="connsiteY4604" fmla="*/ 775832 h 1066103"/>
                <a:gd name="connsiteX4605" fmla="*/ 1257584 w 3273728"/>
                <a:gd name="connsiteY4605" fmla="*/ 788450 h 1066103"/>
                <a:gd name="connsiteX4606" fmla="*/ 1252879 w 3273728"/>
                <a:gd name="connsiteY4606" fmla="*/ 790399 h 1066103"/>
                <a:gd name="connsiteX4607" fmla="*/ 1248061 w 3273728"/>
                <a:gd name="connsiteY4607" fmla="*/ 802031 h 1066103"/>
                <a:gd name="connsiteX4608" fmla="*/ 1242236 w 3273728"/>
                <a:gd name="connsiteY4608" fmla="*/ 804558 h 1066103"/>
                <a:gd name="connsiteX4609" fmla="*/ 1236205 w 3273728"/>
                <a:gd name="connsiteY4609" fmla="*/ 819814 h 1066103"/>
                <a:gd name="connsiteX4610" fmla="*/ 1236290 w 3273728"/>
                <a:gd name="connsiteY4610" fmla="*/ 820030 h 1066103"/>
                <a:gd name="connsiteX4611" fmla="*/ 1234391 w 3273728"/>
                <a:gd name="connsiteY4611" fmla="*/ 820798 h 1066103"/>
                <a:gd name="connsiteX4612" fmla="*/ 1229445 w 3273728"/>
                <a:gd name="connsiteY4612" fmla="*/ 832454 h 1066103"/>
                <a:gd name="connsiteX4613" fmla="*/ 1224441 w 3273728"/>
                <a:gd name="connsiteY4613" fmla="*/ 834527 h 1066103"/>
                <a:gd name="connsiteX4614" fmla="*/ 1218553 w 3273728"/>
                <a:gd name="connsiteY4614" fmla="*/ 848742 h 1066103"/>
                <a:gd name="connsiteX4615" fmla="*/ 1218848 w 3273728"/>
                <a:gd name="connsiteY4615" fmla="*/ 849453 h 1066103"/>
                <a:gd name="connsiteX4616" fmla="*/ 1214635 w 3273728"/>
                <a:gd name="connsiteY4616" fmla="*/ 851198 h 1066103"/>
                <a:gd name="connsiteX4617" fmla="*/ 1209551 w 3273728"/>
                <a:gd name="connsiteY4617" fmla="*/ 863472 h 1066103"/>
                <a:gd name="connsiteX4618" fmla="*/ 1205952 w 3273728"/>
                <a:gd name="connsiteY4618" fmla="*/ 864927 h 1066103"/>
                <a:gd name="connsiteX4619" fmla="*/ 1199921 w 3273728"/>
                <a:gd name="connsiteY4619" fmla="*/ 879142 h 1066103"/>
                <a:gd name="connsiteX4620" fmla="*/ 1200221 w 3273728"/>
                <a:gd name="connsiteY4620" fmla="*/ 879851 h 1066103"/>
                <a:gd name="connsiteX4621" fmla="*/ 1196002 w 3273728"/>
                <a:gd name="connsiteY4621" fmla="*/ 881598 h 1066103"/>
                <a:gd name="connsiteX4622" fmla="*/ 1190114 w 3273728"/>
                <a:gd name="connsiteY4622" fmla="*/ 895814 h 1066103"/>
                <a:gd name="connsiteX4623" fmla="*/ 1190349 w 3273728"/>
                <a:gd name="connsiteY4623" fmla="*/ 896381 h 1066103"/>
                <a:gd name="connsiteX4624" fmla="*/ 1188157 w 3273728"/>
                <a:gd name="connsiteY4624" fmla="*/ 897289 h 1066103"/>
                <a:gd name="connsiteX4625" fmla="*/ 1182876 w 3273728"/>
                <a:gd name="connsiteY4625" fmla="*/ 910039 h 1066103"/>
                <a:gd name="connsiteX4626" fmla="*/ 1177801 w 3273728"/>
                <a:gd name="connsiteY4626" fmla="*/ 911998 h 1066103"/>
                <a:gd name="connsiteX4627" fmla="*/ 1171483 w 3273728"/>
                <a:gd name="connsiteY4627" fmla="*/ 926213 h 1066103"/>
                <a:gd name="connsiteX4628" fmla="*/ 1171732 w 3273728"/>
                <a:gd name="connsiteY4628" fmla="*/ 926774 h 1066103"/>
                <a:gd name="connsiteX4629" fmla="*/ 1169526 w 3273728"/>
                <a:gd name="connsiteY4629" fmla="*/ 927688 h 1066103"/>
                <a:gd name="connsiteX4630" fmla="*/ 1163637 w 3273728"/>
                <a:gd name="connsiteY4630" fmla="*/ 941903 h 1066103"/>
                <a:gd name="connsiteX4631" fmla="*/ 1163915 w 3273728"/>
                <a:gd name="connsiteY4631" fmla="*/ 942573 h 1066103"/>
                <a:gd name="connsiteX4632" fmla="*/ 1161681 w 3273728"/>
                <a:gd name="connsiteY4632" fmla="*/ 943522 h 1066103"/>
                <a:gd name="connsiteX4633" fmla="*/ 1156067 w 3273728"/>
                <a:gd name="connsiteY4633" fmla="*/ 957405 h 1066103"/>
                <a:gd name="connsiteX4634" fmla="*/ 1153835 w 3273728"/>
                <a:gd name="connsiteY4634" fmla="*/ 958375 h 1066103"/>
                <a:gd name="connsiteX4635" fmla="*/ 1148192 w 3273728"/>
                <a:gd name="connsiteY4635" fmla="*/ 972663 h 1066103"/>
                <a:gd name="connsiteX4636" fmla="*/ 1145153 w 3273728"/>
                <a:gd name="connsiteY4636" fmla="*/ 973921 h 1066103"/>
                <a:gd name="connsiteX4637" fmla="*/ 1139122 w 3273728"/>
                <a:gd name="connsiteY4637" fmla="*/ 988483 h 1066103"/>
                <a:gd name="connsiteX4638" fmla="*/ 1139530 w 3273728"/>
                <a:gd name="connsiteY4638" fmla="*/ 989469 h 1066103"/>
                <a:gd name="connsiteX4639" fmla="*/ 1137165 w 3273728"/>
                <a:gd name="connsiteY4639" fmla="*/ 990449 h 1066103"/>
                <a:gd name="connsiteX4640" fmla="*/ 1131277 w 3273728"/>
                <a:gd name="connsiteY4640" fmla="*/ 1004664 h 1066103"/>
                <a:gd name="connsiteX4641" fmla="*/ 1131555 w 3273728"/>
                <a:gd name="connsiteY4641" fmla="*/ 1005334 h 1066103"/>
                <a:gd name="connsiteX4642" fmla="*/ 1129320 w 3273728"/>
                <a:gd name="connsiteY4642" fmla="*/ 1006283 h 1066103"/>
                <a:gd name="connsiteX4643" fmla="*/ 1123432 w 3273728"/>
                <a:gd name="connsiteY4643" fmla="*/ 1020845 h 1066103"/>
                <a:gd name="connsiteX4644" fmla="*/ 1123831 w 3273728"/>
                <a:gd name="connsiteY4644" fmla="*/ 1021833 h 1066103"/>
                <a:gd name="connsiteX4645" fmla="*/ 1121475 w 3273728"/>
                <a:gd name="connsiteY4645" fmla="*/ 1022810 h 1066103"/>
                <a:gd name="connsiteX4646" fmla="*/ 1115586 w 3273728"/>
                <a:gd name="connsiteY4646" fmla="*/ 1037025 h 1066103"/>
                <a:gd name="connsiteX4647" fmla="*/ 1116037 w 3273728"/>
                <a:gd name="connsiteY4647" fmla="*/ 1038112 h 1066103"/>
                <a:gd name="connsiteX4648" fmla="*/ 1114753 w 3273728"/>
                <a:gd name="connsiteY4648" fmla="*/ 1038643 h 1066103"/>
                <a:gd name="connsiteX4649" fmla="*/ 1108722 w 3273728"/>
                <a:gd name="connsiteY4649" fmla="*/ 1053205 h 1066103"/>
                <a:gd name="connsiteX4650" fmla="*/ 1109159 w 3273728"/>
                <a:gd name="connsiteY4650" fmla="*/ 1054261 h 1066103"/>
                <a:gd name="connsiteX4651" fmla="*/ 1106908 w 3273728"/>
                <a:gd name="connsiteY4651" fmla="*/ 1055171 h 1066103"/>
                <a:gd name="connsiteX4652" fmla="*/ 1102270 w 3273728"/>
                <a:gd name="connsiteY4652" fmla="*/ 1066103 h 1066103"/>
                <a:gd name="connsiteX4653" fmla="*/ 1144566 w 3273728"/>
                <a:gd name="connsiteY4653" fmla="*/ 1066103 h 1066103"/>
                <a:gd name="connsiteX4654" fmla="*/ 1149909 w 3273728"/>
                <a:gd name="connsiteY4654" fmla="*/ 1053205 h 1066103"/>
                <a:gd name="connsiteX4655" fmla="*/ 1149214 w 3273728"/>
                <a:gd name="connsiteY4655" fmla="*/ 1051527 h 1066103"/>
                <a:gd name="connsiteX4656" fmla="*/ 1149905 w 3273728"/>
                <a:gd name="connsiteY4656" fmla="*/ 1051240 h 1066103"/>
                <a:gd name="connsiteX4657" fmla="*/ 1155793 w 3273728"/>
                <a:gd name="connsiteY4657" fmla="*/ 1037025 h 1066103"/>
                <a:gd name="connsiteX4658" fmla="*/ 1155516 w 3273728"/>
                <a:gd name="connsiteY4658" fmla="*/ 1036355 h 1066103"/>
                <a:gd name="connsiteX4659" fmla="*/ 1157750 w 3273728"/>
                <a:gd name="connsiteY4659" fmla="*/ 1035406 h 1066103"/>
                <a:gd name="connsiteX4660" fmla="*/ 1163638 w 3273728"/>
                <a:gd name="connsiteY4660" fmla="*/ 1020845 h 1066103"/>
                <a:gd name="connsiteX4661" fmla="*/ 1163238 w 3273728"/>
                <a:gd name="connsiteY4661" fmla="*/ 1019855 h 1066103"/>
                <a:gd name="connsiteX4662" fmla="*/ 1165595 w 3273728"/>
                <a:gd name="connsiteY4662" fmla="*/ 1018879 h 1066103"/>
                <a:gd name="connsiteX4663" fmla="*/ 1171483 w 3273728"/>
                <a:gd name="connsiteY4663" fmla="*/ 1004664 h 1066103"/>
                <a:gd name="connsiteX4664" fmla="*/ 1171320 w 3273728"/>
                <a:gd name="connsiteY4664" fmla="*/ 1004270 h 1066103"/>
                <a:gd name="connsiteX4665" fmla="*/ 1174277 w 3273728"/>
                <a:gd name="connsiteY4665" fmla="*/ 1003045 h 1066103"/>
                <a:gd name="connsiteX4666" fmla="*/ 1180027 w 3273728"/>
                <a:gd name="connsiteY4666" fmla="*/ 989165 h 1066103"/>
                <a:gd name="connsiteX4667" fmla="*/ 1182265 w 3273728"/>
                <a:gd name="connsiteY4667" fmla="*/ 988192 h 1066103"/>
                <a:gd name="connsiteX4668" fmla="*/ 1188062 w 3273728"/>
                <a:gd name="connsiteY4668" fmla="*/ 973515 h 1066103"/>
                <a:gd name="connsiteX4669" fmla="*/ 1190111 w 3273728"/>
                <a:gd name="connsiteY4669" fmla="*/ 972646 h 1066103"/>
                <a:gd name="connsiteX4670" fmla="*/ 1195999 w 3273728"/>
                <a:gd name="connsiteY4670" fmla="*/ 958084 h 1066103"/>
                <a:gd name="connsiteX4671" fmla="*/ 1195598 w 3273728"/>
                <a:gd name="connsiteY4671" fmla="*/ 957094 h 1066103"/>
                <a:gd name="connsiteX4672" fmla="*/ 1197956 w 3273728"/>
                <a:gd name="connsiteY4672" fmla="*/ 956118 h 1066103"/>
                <a:gd name="connsiteX4673" fmla="*/ 1203721 w 3273728"/>
                <a:gd name="connsiteY4673" fmla="*/ 942200 h 1066103"/>
                <a:gd name="connsiteX4674" fmla="*/ 1208312 w 3273728"/>
                <a:gd name="connsiteY4674" fmla="*/ 940428 h 1066103"/>
                <a:gd name="connsiteX4675" fmla="*/ 1214458 w 3273728"/>
                <a:gd name="connsiteY4675" fmla="*/ 926601 h 1066103"/>
                <a:gd name="connsiteX4676" fmla="*/ 1216587 w 3273728"/>
                <a:gd name="connsiteY4676" fmla="*/ 925719 h 1066103"/>
                <a:gd name="connsiteX4677" fmla="*/ 1222476 w 3273728"/>
                <a:gd name="connsiteY4677" fmla="*/ 911504 h 1066103"/>
                <a:gd name="connsiteX4678" fmla="*/ 1222241 w 3273728"/>
                <a:gd name="connsiteY4678" fmla="*/ 910937 h 1066103"/>
                <a:gd name="connsiteX4679" fmla="*/ 1224433 w 3273728"/>
                <a:gd name="connsiteY4679" fmla="*/ 910029 h 1066103"/>
                <a:gd name="connsiteX4680" fmla="*/ 1230321 w 3273728"/>
                <a:gd name="connsiteY4680" fmla="*/ 895814 h 1066103"/>
                <a:gd name="connsiteX4681" fmla="*/ 1230132 w 3273728"/>
                <a:gd name="connsiteY4681" fmla="*/ 895357 h 1066103"/>
                <a:gd name="connsiteX4682" fmla="*/ 1235076 w 3273728"/>
                <a:gd name="connsiteY4682" fmla="*/ 893357 h 1066103"/>
                <a:gd name="connsiteX4683" fmla="*/ 1240440 w 3273728"/>
                <a:gd name="connsiteY4683" fmla="*/ 880716 h 1066103"/>
                <a:gd name="connsiteX4684" fmla="*/ 1243065 w 3273728"/>
                <a:gd name="connsiteY4684" fmla="*/ 879629 h 1066103"/>
                <a:gd name="connsiteX4685" fmla="*/ 1248953 w 3273728"/>
                <a:gd name="connsiteY4685" fmla="*/ 865413 h 1066103"/>
                <a:gd name="connsiteX4686" fmla="*/ 1248659 w 3273728"/>
                <a:gd name="connsiteY4686" fmla="*/ 864702 h 1066103"/>
                <a:gd name="connsiteX4687" fmla="*/ 1252871 w 3273728"/>
                <a:gd name="connsiteY4687" fmla="*/ 862957 h 1066103"/>
                <a:gd name="connsiteX4688" fmla="*/ 1257561 w 3273728"/>
                <a:gd name="connsiteY4688" fmla="*/ 851636 h 1066103"/>
                <a:gd name="connsiteX4689" fmla="*/ 1263515 w 3273728"/>
                <a:gd name="connsiteY4689" fmla="*/ 849228 h 1066103"/>
                <a:gd name="connsiteX4690" fmla="*/ 1269109 w 3273728"/>
                <a:gd name="connsiteY4690" fmla="*/ 836046 h 1066103"/>
                <a:gd name="connsiteX4691" fmla="*/ 1271360 w 3273728"/>
                <a:gd name="connsiteY4691" fmla="*/ 835069 h 1066103"/>
                <a:gd name="connsiteX4692" fmla="*/ 1277090 w 3273728"/>
                <a:gd name="connsiteY4692" fmla="*/ 820577 h 1066103"/>
                <a:gd name="connsiteX4693" fmla="*/ 1281310 w 3273728"/>
                <a:gd name="connsiteY4693" fmla="*/ 818829 h 1066103"/>
                <a:gd name="connsiteX4694" fmla="*/ 1286190 w 3273728"/>
                <a:gd name="connsiteY4694" fmla="*/ 807047 h 1066103"/>
                <a:gd name="connsiteX4695" fmla="*/ 1291116 w 3273728"/>
                <a:gd name="connsiteY4695" fmla="*/ 804956 h 1066103"/>
                <a:gd name="connsiteX4696" fmla="*/ 1296076 w 3273728"/>
                <a:gd name="connsiteY4696" fmla="*/ 792689 h 1066103"/>
                <a:gd name="connsiteX4697" fmla="*/ 1301759 w 3273728"/>
                <a:gd name="connsiteY4697" fmla="*/ 790391 h 1066103"/>
                <a:gd name="connsiteX4698" fmla="*/ 1306706 w 3273728"/>
                <a:gd name="connsiteY4698" fmla="*/ 778735 h 1066103"/>
                <a:gd name="connsiteX4699" fmla="*/ 1311710 w 3273728"/>
                <a:gd name="connsiteY4699" fmla="*/ 776662 h 1066103"/>
                <a:gd name="connsiteX4700" fmla="*/ 1317133 w 3273728"/>
                <a:gd name="connsiteY4700" fmla="*/ 763570 h 1066103"/>
                <a:gd name="connsiteX4701" fmla="*/ 1321516 w 3273728"/>
                <a:gd name="connsiteY4701" fmla="*/ 761665 h 1066103"/>
                <a:gd name="connsiteX4702" fmla="*/ 1326360 w 3273728"/>
                <a:gd name="connsiteY4702" fmla="*/ 749400 h 1066103"/>
                <a:gd name="connsiteX4703" fmla="*/ 1334121 w 3273728"/>
                <a:gd name="connsiteY4703" fmla="*/ 746262 h 1066103"/>
                <a:gd name="connsiteX4704" fmla="*/ 1339572 w 3273728"/>
                <a:gd name="connsiteY4704" fmla="*/ 733416 h 1066103"/>
                <a:gd name="connsiteX4705" fmla="*/ 1344070 w 3273728"/>
                <a:gd name="connsiteY4705" fmla="*/ 731553 h 1066103"/>
                <a:gd name="connsiteX4706" fmla="*/ 1348007 w 3273728"/>
                <a:gd name="connsiteY4706" fmla="*/ 722048 h 1066103"/>
                <a:gd name="connsiteX4707" fmla="*/ 1353877 w 3273728"/>
                <a:gd name="connsiteY4707" fmla="*/ 719498 h 1066103"/>
                <a:gd name="connsiteX4708" fmla="*/ 1357882 w 3273728"/>
                <a:gd name="connsiteY4708" fmla="*/ 709356 h 1066103"/>
                <a:gd name="connsiteX4709" fmla="*/ 1366482 w 3273728"/>
                <a:gd name="connsiteY4709" fmla="*/ 705625 h 1066103"/>
                <a:gd name="connsiteX4710" fmla="*/ 1371284 w 3273728"/>
                <a:gd name="connsiteY4710" fmla="*/ 693478 h 1066103"/>
                <a:gd name="connsiteX4711" fmla="*/ 1376432 w 3273728"/>
                <a:gd name="connsiteY4711" fmla="*/ 691346 h 1066103"/>
                <a:gd name="connsiteX4712" fmla="*/ 1380894 w 3273728"/>
                <a:gd name="connsiteY4712" fmla="*/ 680574 h 1066103"/>
                <a:gd name="connsiteX4713" fmla="*/ 1388199 w 3273728"/>
                <a:gd name="connsiteY4713" fmla="*/ 677474 h 1066103"/>
                <a:gd name="connsiteX4714" fmla="*/ 1393160 w 3273728"/>
                <a:gd name="connsiteY4714" fmla="*/ 665206 h 1066103"/>
                <a:gd name="connsiteX4715" fmla="*/ 1398843 w 3273728"/>
                <a:gd name="connsiteY4715" fmla="*/ 662908 h 1066103"/>
                <a:gd name="connsiteX4716" fmla="*/ 1402422 w 3273728"/>
                <a:gd name="connsiteY4716" fmla="*/ 654473 h 1066103"/>
                <a:gd name="connsiteX4717" fmla="*/ 1410754 w 3273728"/>
                <a:gd name="connsiteY4717" fmla="*/ 650854 h 1066103"/>
                <a:gd name="connsiteX4718" fmla="*/ 1415137 w 3273728"/>
                <a:gd name="connsiteY4718" fmla="*/ 639755 h 1066103"/>
                <a:gd name="connsiteX4719" fmla="*/ 1423359 w 3273728"/>
                <a:gd name="connsiteY4719" fmla="*/ 636430 h 1066103"/>
                <a:gd name="connsiteX4720" fmla="*/ 1428017 w 3273728"/>
                <a:gd name="connsiteY4720" fmla="*/ 625453 h 1066103"/>
                <a:gd name="connsiteX4721" fmla="*/ 1434983 w 3273728"/>
                <a:gd name="connsiteY4721" fmla="*/ 622701 h 1066103"/>
                <a:gd name="connsiteX4722" fmla="*/ 1439046 w 3273728"/>
                <a:gd name="connsiteY4722" fmla="*/ 613348 h 1066103"/>
                <a:gd name="connsiteX4723" fmla="*/ 1445077 w 3273728"/>
                <a:gd name="connsiteY4723" fmla="*/ 610790 h 1066103"/>
                <a:gd name="connsiteX4724" fmla="*/ 1449654 w 3273728"/>
                <a:gd name="connsiteY4724" fmla="*/ 599470 h 1066103"/>
                <a:gd name="connsiteX4725" fmla="*/ 1457681 w 3273728"/>
                <a:gd name="connsiteY4725" fmla="*/ 596224 h 1066103"/>
                <a:gd name="connsiteX4726" fmla="*/ 1461200 w 3273728"/>
                <a:gd name="connsiteY4726" fmla="*/ 587933 h 1066103"/>
                <a:gd name="connsiteX4727" fmla="*/ 1469592 w 3273728"/>
                <a:gd name="connsiteY4727" fmla="*/ 584456 h 1066103"/>
                <a:gd name="connsiteX4728" fmla="*/ 1473529 w 3273728"/>
                <a:gd name="connsiteY4728" fmla="*/ 574952 h 1066103"/>
                <a:gd name="connsiteX4729" fmla="*/ 1481360 w 3273728"/>
                <a:gd name="connsiteY4729" fmla="*/ 571708 h 1066103"/>
                <a:gd name="connsiteX4730" fmla="*/ 1484482 w 3273728"/>
                <a:gd name="connsiteY4730" fmla="*/ 564170 h 1066103"/>
                <a:gd name="connsiteX4731" fmla="*/ 1495639 w 3273728"/>
                <a:gd name="connsiteY4731" fmla="*/ 559654 h 1066103"/>
                <a:gd name="connsiteX4732" fmla="*/ 1499984 w 3273728"/>
                <a:gd name="connsiteY4732" fmla="*/ 549400 h 1066103"/>
                <a:gd name="connsiteX4733" fmla="*/ 1507837 w 3273728"/>
                <a:gd name="connsiteY4733" fmla="*/ 546068 h 1066103"/>
                <a:gd name="connsiteX4734" fmla="*/ 1511466 w 3273728"/>
                <a:gd name="connsiteY4734" fmla="*/ 537092 h 1066103"/>
                <a:gd name="connsiteX4735" fmla="*/ 1520442 w 3273728"/>
                <a:gd name="connsiteY4735" fmla="*/ 533463 h 1066103"/>
                <a:gd name="connsiteX4736" fmla="*/ 1523961 w 3273728"/>
                <a:gd name="connsiteY4736" fmla="*/ 525172 h 1066103"/>
                <a:gd name="connsiteX4737" fmla="*/ 1532353 w 3273728"/>
                <a:gd name="connsiteY4737" fmla="*/ 521695 h 1066103"/>
                <a:gd name="connsiteX4738" fmla="*/ 1535574 w 3273728"/>
                <a:gd name="connsiteY4738" fmla="*/ 513920 h 1066103"/>
                <a:gd name="connsiteX4739" fmla="*/ 1545795 w 3273728"/>
                <a:gd name="connsiteY4739" fmla="*/ 509784 h 1066103"/>
                <a:gd name="connsiteX4740" fmla="*/ 1549579 w 3273728"/>
                <a:gd name="connsiteY4740" fmla="*/ 500863 h 1066103"/>
                <a:gd name="connsiteX4741" fmla="*/ 1558687 w 3273728"/>
                <a:gd name="connsiteY4741" fmla="*/ 497180 h 1066103"/>
                <a:gd name="connsiteX4742" fmla="*/ 1561950 w 3273728"/>
                <a:gd name="connsiteY4742" fmla="*/ 489489 h 1066103"/>
                <a:gd name="connsiteX4743" fmla="*/ 1572273 w 3273728"/>
                <a:gd name="connsiteY4743" fmla="*/ 485412 h 1066103"/>
                <a:gd name="connsiteX4744" fmla="*/ 1574759 w 3273728"/>
                <a:gd name="connsiteY4744" fmla="*/ 479689 h 1066103"/>
                <a:gd name="connsiteX4745" fmla="*/ 1585164 w 3273728"/>
                <a:gd name="connsiteY4745" fmla="*/ 475175 h 1066103"/>
                <a:gd name="connsiteX4746" fmla="*/ 1588271 w 3273728"/>
                <a:gd name="connsiteY4746" fmla="*/ 467316 h 1066103"/>
                <a:gd name="connsiteX4747" fmla="*/ 1598477 w 3273728"/>
                <a:gd name="connsiteY4747" fmla="*/ 463089 h 1066103"/>
                <a:gd name="connsiteX4748" fmla="*/ 1597687 w 3273728"/>
                <a:gd name="connsiteY4748" fmla="*/ 464994 h 1066103"/>
                <a:gd name="connsiteX4749" fmla="*/ 1588401 w 3273728"/>
                <a:gd name="connsiteY4749" fmla="*/ 468750 h 1066103"/>
                <a:gd name="connsiteX4750" fmla="*/ 1585283 w 3273728"/>
                <a:gd name="connsiteY4750" fmla="*/ 476097 h 1066103"/>
                <a:gd name="connsiteX4751" fmla="*/ 1574529 w 3273728"/>
                <a:gd name="connsiteY4751" fmla="*/ 480661 h 1066103"/>
                <a:gd name="connsiteX4752" fmla="*/ 1570774 w 3273728"/>
                <a:gd name="connsiteY4752" fmla="*/ 489946 h 1066103"/>
                <a:gd name="connsiteX4753" fmla="*/ 1562761 w 3273728"/>
                <a:gd name="connsiteY4753" fmla="*/ 493265 h 1066103"/>
                <a:gd name="connsiteX4754" fmla="*/ 1559754 w 3273728"/>
                <a:gd name="connsiteY4754" fmla="*/ 500525 h 1066103"/>
                <a:gd name="connsiteX4755" fmla="*/ 1548339 w 3273728"/>
                <a:gd name="connsiteY4755" fmla="*/ 505033 h 1066103"/>
                <a:gd name="connsiteX4756" fmla="*/ 1544719 w 3273728"/>
                <a:gd name="connsiteY4756" fmla="*/ 513365 h 1066103"/>
                <a:gd name="connsiteX4757" fmla="*/ 1536284 w 3273728"/>
                <a:gd name="connsiteY4757" fmla="*/ 516944 h 1066103"/>
                <a:gd name="connsiteX4758" fmla="*/ 1532601 w 3273728"/>
                <a:gd name="connsiteY4758" fmla="*/ 526053 h 1066103"/>
                <a:gd name="connsiteX4759" fmla="*/ 1523679 w 3273728"/>
                <a:gd name="connsiteY4759" fmla="*/ 529836 h 1066103"/>
                <a:gd name="connsiteX4760" fmla="*/ 1519544 w 3273728"/>
                <a:gd name="connsiteY4760" fmla="*/ 540057 h 1066103"/>
                <a:gd name="connsiteX4761" fmla="*/ 1511768 w 3273728"/>
                <a:gd name="connsiteY4761" fmla="*/ 543278 h 1066103"/>
                <a:gd name="connsiteX4762" fmla="*/ 1507831 w 3273728"/>
                <a:gd name="connsiteY4762" fmla="*/ 552782 h 1066103"/>
                <a:gd name="connsiteX4763" fmla="*/ 1500000 w 3273728"/>
                <a:gd name="connsiteY4763" fmla="*/ 556026 h 1066103"/>
                <a:gd name="connsiteX4764" fmla="*/ 1496757 w 3273728"/>
                <a:gd name="connsiteY4764" fmla="*/ 563857 h 1066103"/>
                <a:gd name="connsiteX4765" fmla="*/ 1487252 w 3273728"/>
                <a:gd name="connsiteY4765" fmla="*/ 567794 h 1066103"/>
                <a:gd name="connsiteX4766" fmla="*/ 1482790 w 3273728"/>
                <a:gd name="connsiteY4766" fmla="*/ 578566 h 1066103"/>
                <a:gd name="connsiteX4767" fmla="*/ 1475485 w 3273728"/>
                <a:gd name="connsiteY4767" fmla="*/ 581666 h 1066103"/>
                <a:gd name="connsiteX4768" fmla="*/ 1471855 w 3273728"/>
                <a:gd name="connsiteY4768" fmla="*/ 590642 h 1066103"/>
                <a:gd name="connsiteX4769" fmla="*/ 1462879 w 3273728"/>
                <a:gd name="connsiteY4769" fmla="*/ 594271 h 1066103"/>
                <a:gd name="connsiteX4770" fmla="*/ 1458352 w 3273728"/>
                <a:gd name="connsiteY4770" fmla="*/ 604942 h 1066103"/>
                <a:gd name="connsiteX4771" fmla="*/ 1450968 w 3273728"/>
                <a:gd name="connsiteY4771" fmla="*/ 608000 h 1066103"/>
                <a:gd name="connsiteX4772" fmla="*/ 1446536 w 3273728"/>
                <a:gd name="connsiteY4772" fmla="*/ 618702 h 1066103"/>
                <a:gd name="connsiteX4773" fmla="*/ 1441162 w 3273728"/>
                <a:gd name="connsiteY4773" fmla="*/ 621036 h 1066103"/>
                <a:gd name="connsiteX4774" fmla="*/ 1437239 w 3273728"/>
                <a:gd name="connsiteY4774" fmla="*/ 630967 h 1066103"/>
                <a:gd name="connsiteX4775" fmla="*/ 1428557 w 3273728"/>
                <a:gd name="connsiteY4775" fmla="*/ 634478 h 1066103"/>
                <a:gd name="connsiteX4776" fmla="*/ 1423994 w 3273728"/>
                <a:gd name="connsiteY4776" fmla="*/ 645232 h 1066103"/>
                <a:gd name="connsiteX4777" fmla="*/ 1416646 w 3273728"/>
                <a:gd name="connsiteY4777" fmla="*/ 648350 h 1066103"/>
                <a:gd name="connsiteX4778" fmla="*/ 1411545 w 3273728"/>
                <a:gd name="connsiteY4778" fmla="*/ 660967 h 1066103"/>
                <a:gd name="connsiteX4779" fmla="*/ 1406840 w 3273728"/>
                <a:gd name="connsiteY4779" fmla="*/ 662916 h 1066103"/>
                <a:gd name="connsiteX4780" fmla="*/ 1403442 w 3273728"/>
                <a:gd name="connsiteY4780" fmla="*/ 671119 h 1066103"/>
                <a:gd name="connsiteX4781" fmla="*/ 1394235 w 3273728"/>
                <a:gd name="connsiteY4781" fmla="*/ 675114 h 1066103"/>
                <a:gd name="connsiteX4782" fmla="*/ 1389345 w 3273728"/>
                <a:gd name="connsiteY4782" fmla="*/ 687482 h 1066103"/>
                <a:gd name="connsiteX4783" fmla="*/ 1384285 w 3273728"/>
                <a:gd name="connsiteY4783" fmla="*/ 689681 h 1066103"/>
                <a:gd name="connsiteX4784" fmla="*/ 1380117 w 3273728"/>
                <a:gd name="connsiteY4784" fmla="*/ 700234 h 1066103"/>
                <a:gd name="connsiteX4785" fmla="*/ 1372805 w 3273728"/>
                <a:gd name="connsiteY4785" fmla="*/ 703122 h 1066103"/>
                <a:gd name="connsiteX4786" fmla="*/ 1367442 w 3273728"/>
                <a:gd name="connsiteY4786" fmla="*/ 715466 h 1066103"/>
                <a:gd name="connsiteX4787" fmla="*/ 1361731 w 3273728"/>
                <a:gd name="connsiteY4787" fmla="*/ 717832 h 1066103"/>
                <a:gd name="connsiteX4788" fmla="*/ 1356802 w 3273728"/>
                <a:gd name="connsiteY4788" fmla="*/ 729728 h 1066103"/>
                <a:gd name="connsiteX4789" fmla="*/ 1351924 w 3273728"/>
                <a:gd name="connsiteY4789" fmla="*/ 731848 h 1066103"/>
                <a:gd name="connsiteX4790" fmla="*/ 1346106 w 3273728"/>
                <a:gd name="connsiteY4790" fmla="*/ 746579 h 1066103"/>
                <a:gd name="connsiteX4791" fmla="*/ 1342118 w 3273728"/>
                <a:gd name="connsiteY4791" fmla="*/ 748232 h 1066103"/>
                <a:gd name="connsiteX4792" fmla="*/ 1337428 w 3273728"/>
                <a:gd name="connsiteY4792" fmla="*/ 759553 h 1066103"/>
                <a:gd name="connsiteX4793" fmla="*/ 1331474 w 3273728"/>
                <a:gd name="connsiteY4793" fmla="*/ 761961 h 1066103"/>
                <a:gd name="connsiteX4794" fmla="*/ 1326480 w 3273728"/>
                <a:gd name="connsiteY4794" fmla="*/ 773730 h 1066103"/>
                <a:gd name="connsiteX4795" fmla="*/ 1321524 w 3273728"/>
                <a:gd name="connsiteY4795" fmla="*/ 775832 h 1066103"/>
                <a:gd name="connsiteX4796" fmla="*/ 1316422 w 3273728"/>
                <a:gd name="connsiteY4796" fmla="*/ 788450 h 1066103"/>
                <a:gd name="connsiteX4797" fmla="*/ 1311718 w 3273728"/>
                <a:gd name="connsiteY4797" fmla="*/ 790399 h 1066103"/>
                <a:gd name="connsiteX4798" fmla="*/ 1306899 w 3273728"/>
                <a:gd name="connsiteY4798" fmla="*/ 802031 h 1066103"/>
                <a:gd name="connsiteX4799" fmla="*/ 1301074 w 3273728"/>
                <a:gd name="connsiteY4799" fmla="*/ 804558 h 1066103"/>
                <a:gd name="connsiteX4800" fmla="*/ 1295345 w 3273728"/>
                <a:gd name="connsiteY4800" fmla="*/ 819050 h 1066103"/>
                <a:gd name="connsiteX4801" fmla="*/ 1291125 w 3273728"/>
                <a:gd name="connsiteY4801" fmla="*/ 820798 h 1066103"/>
                <a:gd name="connsiteX4802" fmla="*/ 1285885 w 3273728"/>
                <a:gd name="connsiteY4802" fmla="*/ 833447 h 1066103"/>
                <a:gd name="connsiteX4803" fmla="*/ 1283280 w 3273728"/>
                <a:gd name="connsiteY4803" fmla="*/ 834527 h 1066103"/>
                <a:gd name="connsiteX4804" fmla="*/ 1277391 w 3273728"/>
                <a:gd name="connsiteY4804" fmla="*/ 848742 h 1066103"/>
                <a:gd name="connsiteX4805" fmla="*/ 1277580 w 3273728"/>
                <a:gd name="connsiteY4805" fmla="*/ 849199 h 1066103"/>
                <a:gd name="connsiteX4806" fmla="*/ 1272636 w 3273728"/>
                <a:gd name="connsiteY4806" fmla="*/ 851198 h 1066103"/>
                <a:gd name="connsiteX4807" fmla="*/ 1267690 w 3273728"/>
                <a:gd name="connsiteY4807" fmla="*/ 862854 h 1066103"/>
                <a:gd name="connsiteX4808" fmla="*/ 1262686 w 3273728"/>
                <a:gd name="connsiteY4808" fmla="*/ 864927 h 1066103"/>
                <a:gd name="connsiteX4809" fmla="*/ 1256798 w 3273728"/>
                <a:gd name="connsiteY4809" fmla="*/ 879142 h 1066103"/>
                <a:gd name="connsiteX4810" fmla="*/ 1257380 w 3273728"/>
                <a:gd name="connsiteY4810" fmla="*/ 880546 h 1066103"/>
                <a:gd name="connsiteX4811" fmla="*/ 1254841 w 3273728"/>
                <a:gd name="connsiteY4811" fmla="*/ 881598 h 1066103"/>
                <a:gd name="connsiteX4812" fmla="*/ 1248953 w 3273728"/>
                <a:gd name="connsiteY4812" fmla="*/ 895814 h 1066103"/>
                <a:gd name="connsiteX4813" fmla="*/ 1248967 w 3273728"/>
                <a:gd name="connsiteY4813" fmla="*/ 895849 h 1066103"/>
                <a:gd name="connsiteX4814" fmla="*/ 1245322 w 3273728"/>
                <a:gd name="connsiteY4814" fmla="*/ 897289 h 1066103"/>
                <a:gd name="connsiteX4815" fmla="*/ 1239481 w 3273728"/>
                <a:gd name="connsiteY4815" fmla="*/ 910733 h 1066103"/>
                <a:gd name="connsiteX4816" fmla="*/ 1236352 w 3273728"/>
                <a:gd name="connsiteY4816" fmla="*/ 911998 h 1066103"/>
                <a:gd name="connsiteX4817" fmla="*/ 1230321 w 3273728"/>
                <a:gd name="connsiteY4817" fmla="*/ 926213 h 1066103"/>
                <a:gd name="connsiteX4818" fmla="*/ 1230560 w 3273728"/>
                <a:gd name="connsiteY4818" fmla="*/ 926778 h 1066103"/>
                <a:gd name="connsiteX4819" fmla="*/ 1228364 w 3273728"/>
                <a:gd name="connsiteY4819" fmla="*/ 927688 h 1066103"/>
                <a:gd name="connsiteX4820" fmla="*/ 1222476 w 3273728"/>
                <a:gd name="connsiteY4820" fmla="*/ 941903 h 1066103"/>
                <a:gd name="connsiteX4821" fmla="*/ 1222753 w 3273728"/>
                <a:gd name="connsiteY4821" fmla="*/ 942573 h 1066103"/>
                <a:gd name="connsiteX4822" fmla="*/ 1220519 w 3273728"/>
                <a:gd name="connsiteY4822" fmla="*/ 943522 h 1066103"/>
                <a:gd name="connsiteX4823" fmla="*/ 1214905 w 3273728"/>
                <a:gd name="connsiteY4823" fmla="*/ 957405 h 1066103"/>
                <a:gd name="connsiteX4824" fmla="*/ 1212674 w 3273728"/>
                <a:gd name="connsiteY4824" fmla="*/ 958375 h 1066103"/>
                <a:gd name="connsiteX4825" fmla="*/ 1207031 w 3273728"/>
                <a:gd name="connsiteY4825" fmla="*/ 972663 h 1066103"/>
                <a:gd name="connsiteX4826" fmla="*/ 1203991 w 3273728"/>
                <a:gd name="connsiteY4826" fmla="*/ 973921 h 1066103"/>
                <a:gd name="connsiteX4827" fmla="*/ 1197960 w 3273728"/>
                <a:gd name="connsiteY4827" fmla="*/ 988483 h 1066103"/>
                <a:gd name="connsiteX4828" fmla="*/ 1198368 w 3273728"/>
                <a:gd name="connsiteY4828" fmla="*/ 989469 h 1066103"/>
                <a:gd name="connsiteX4829" fmla="*/ 1196003 w 3273728"/>
                <a:gd name="connsiteY4829" fmla="*/ 990449 h 1066103"/>
                <a:gd name="connsiteX4830" fmla="*/ 1190115 w 3273728"/>
                <a:gd name="connsiteY4830" fmla="*/ 1004664 h 1066103"/>
                <a:gd name="connsiteX4831" fmla="*/ 1190392 w 3273728"/>
                <a:gd name="connsiteY4831" fmla="*/ 1005334 h 1066103"/>
                <a:gd name="connsiteX4832" fmla="*/ 1188158 w 3273728"/>
                <a:gd name="connsiteY4832" fmla="*/ 1006283 h 1066103"/>
                <a:gd name="connsiteX4833" fmla="*/ 1182270 w 3273728"/>
                <a:gd name="connsiteY4833" fmla="*/ 1020845 h 1066103"/>
                <a:gd name="connsiteX4834" fmla="*/ 1182669 w 3273728"/>
                <a:gd name="connsiteY4834" fmla="*/ 1021833 h 1066103"/>
                <a:gd name="connsiteX4835" fmla="*/ 1180313 w 3273728"/>
                <a:gd name="connsiteY4835" fmla="*/ 1022810 h 1066103"/>
                <a:gd name="connsiteX4836" fmla="*/ 1174425 w 3273728"/>
                <a:gd name="connsiteY4836" fmla="*/ 1037025 h 1066103"/>
                <a:gd name="connsiteX4837" fmla="*/ 1174588 w 3273728"/>
                <a:gd name="connsiteY4837" fmla="*/ 1037418 h 1066103"/>
                <a:gd name="connsiteX4838" fmla="*/ 1171630 w 3273728"/>
                <a:gd name="connsiteY4838" fmla="*/ 1038643 h 1066103"/>
                <a:gd name="connsiteX4839" fmla="*/ 1165599 w 3273728"/>
                <a:gd name="connsiteY4839" fmla="*/ 1053205 h 1066103"/>
                <a:gd name="connsiteX4840" fmla="*/ 1166294 w 3273728"/>
                <a:gd name="connsiteY4840" fmla="*/ 1054884 h 1066103"/>
                <a:gd name="connsiteX4841" fmla="*/ 1165603 w 3273728"/>
                <a:gd name="connsiteY4841" fmla="*/ 1055171 h 1066103"/>
                <a:gd name="connsiteX4842" fmla="*/ 1161075 w 3273728"/>
                <a:gd name="connsiteY4842" fmla="*/ 1066103 h 1066103"/>
                <a:gd name="connsiteX4843" fmla="*/ 1201443 w 3273728"/>
                <a:gd name="connsiteY4843" fmla="*/ 1066103 h 1066103"/>
                <a:gd name="connsiteX4844" fmla="*/ 1206786 w 3273728"/>
                <a:gd name="connsiteY4844" fmla="*/ 1053205 h 1066103"/>
                <a:gd name="connsiteX4845" fmla="*/ 1206378 w 3273728"/>
                <a:gd name="connsiteY4845" fmla="*/ 1052220 h 1066103"/>
                <a:gd name="connsiteX4846" fmla="*/ 1208743 w 3273728"/>
                <a:gd name="connsiteY4846" fmla="*/ 1051240 h 1066103"/>
                <a:gd name="connsiteX4847" fmla="*/ 1214631 w 3273728"/>
                <a:gd name="connsiteY4847" fmla="*/ 1037025 h 1066103"/>
                <a:gd name="connsiteX4848" fmla="*/ 1214354 w 3273728"/>
                <a:gd name="connsiteY4848" fmla="*/ 1036355 h 1066103"/>
                <a:gd name="connsiteX4849" fmla="*/ 1216588 w 3273728"/>
                <a:gd name="connsiteY4849" fmla="*/ 1035406 h 1066103"/>
                <a:gd name="connsiteX4850" fmla="*/ 1222476 w 3273728"/>
                <a:gd name="connsiteY4850" fmla="*/ 1020845 h 1066103"/>
                <a:gd name="connsiteX4851" fmla="*/ 1222076 w 3273728"/>
                <a:gd name="connsiteY4851" fmla="*/ 1019855 h 1066103"/>
                <a:gd name="connsiteX4852" fmla="*/ 1224433 w 3273728"/>
                <a:gd name="connsiteY4852" fmla="*/ 1018879 h 1066103"/>
                <a:gd name="connsiteX4853" fmla="*/ 1230321 w 3273728"/>
                <a:gd name="connsiteY4853" fmla="*/ 1004664 h 1066103"/>
                <a:gd name="connsiteX4854" fmla="*/ 1230158 w 3273728"/>
                <a:gd name="connsiteY4854" fmla="*/ 1004270 h 1066103"/>
                <a:gd name="connsiteX4855" fmla="*/ 1233115 w 3273728"/>
                <a:gd name="connsiteY4855" fmla="*/ 1003045 h 1066103"/>
                <a:gd name="connsiteX4856" fmla="*/ 1238865 w 3273728"/>
                <a:gd name="connsiteY4856" fmla="*/ 989165 h 1066103"/>
                <a:gd name="connsiteX4857" fmla="*/ 1241104 w 3273728"/>
                <a:gd name="connsiteY4857" fmla="*/ 988192 h 1066103"/>
                <a:gd name="connsiteX4858" fmla="*/ 1246900 w 3273728"/>
                <a:gd name="connsiteY4858" fmla="*/ 973515 h 1066103"/>
                <a:gd name="connsiteX4859" fmla="*/ 1248949 w 3273728"/>
                <a:gd name="connsiteY4859" fmla="*/ 972646 h 1066103"/>
                <a:gd name="connsiteX4860" fmla="*/ 1254837 w 3273728"/>
                <a:gd name="connsiteY4860" fmla="*/ 958084 h 1066103"/>
                <a:gd name="connsiteX4861" fmla="*/ 1254437 w 3273728"/>
                <a:gd name="connsiteY4861" fmla="*/ 957094 h 1066103"/>
                <a:gd name="connsiteX4862" fmla="*/ 1256794 w 3273728"/>
                <a:gd name="connsiteY4862" fmla="*/ 956118 h 1066103"/>
                <a:gd name="connsiteX4863" fmla="*/ 1262682 w 3273728"/>
                <a:gd name="connsiteY4863" fmla="*/ 941903 h 1066103"/>
                <a:gd name="connsiteX4864" fmla="*/ 1262560 w 3273728"/>
                <a:gd name="connsiteY4864" fmla="*/ 941607 h 1066103"/>
                <a:gd name="connsiteX4865" fmla="*/ 1265476 w 3273728"/>
                <a:gd name="connsiteY4865" fmla="*/ 940428 h 1066103"/>
                <a:gd name="connsiteX4866" fmla="*/ 1271029 w 3273728"/>
                <a:gd name="connsiteY4866" fmla="*/ 927342 h 1066103"/>
                <a:gd name="connsiteX4867" fmla="*/ 1275139 w 3273728"/>
                <a:gd name="connsiteY4867" fmla="*/ 925719 h 1066103"/>
                <a:gd name="connsiteX4868" fmla="*/ 1281315 w 3273728"/>
                <a:gd name="connsiteY4868" fmla="*/ 911504 h 1066103"/>
                <a:gd name="connsiteX4869" fmla="*/ 1281070 w 3273728"/>
                <a:gd name="connsiteY4869" fmla="*/ 910940 h 1066103"/>
                <a:gd name="connsiteX4870" fmla="*/ 1283271 w 3273728"/>
                <a:gd name="connsiteY4870" fmla="*/ 910029 h 1066103"/>
                <a:gd name="connsiteX4871" fmla="*/ 1289159 w 3273728"/>
                <a:gd name="connsiteY4871" fmla="*/ 895814 h 1066103"/>
                <a:gd name="connsiteX4872" fmla="*/ 1288577 w 3273728"/>
                <a:gd name="connsiteY4872" fmla="*/ 894409 h 1066103"/>
                <a:gd name="connsiteX4873" fmla="*/ 1291116 w 3273728"/>
                <a:gd name="connsiteY4873" fmla="*/ 893357 h 1066103"/>
                <a:gd name="connsiteX4874" fmla="*/ 1295805 w 3273728"/>
                <a:gd name="connsiteY4874" fmla="*/ 882036 h 1066103"/>
                <a:gd name="connsiteX4875" fmla="*/ 1301759 w 3273728"/>
                <a:gd name="connsiteY4875" fmla="*/ 879629 h 1066103"/>
                <a:gd name="connsiteX4876" fmla="*/ 1307791 w 3273728"/>
                <a:gd name="connsiteY4876" fmla="*/ 865413 h 1066103"/>
                <a:gd name="connsiteX4877" fmla="*/ 1307491 w 3273728"/>
                <a:gd name="connsiteY4877" fmla="*/ 864705 h 1066103"/>
                <a:gd name="connsiteX4878" fmla="*/ 1311710 w 3273728"/>
                <a:gd name="connsiteY4878" fmla="*/ 862957 h 1066103"/>
                <a:gd name="connsiteX4879" fmla="*/ 1316949 w 3273728"/>
                <a:gd name="connsiteY4879" fmla="*/ 850308 h 1066103"/>
                <a:gd name="connsiteX4880" fmla="*/ 1319555 w 3273728"/>
                <a:gd name="connsiteY4880" fmla="*/ 849228 h 1066103"/>
                <a:gd name="connsiteX4881" fmla="*/ 1324373 w 3273728"/>
                <a:gd name="connsiteY4881" fmla="*/ 837597 h 1066103"/>
                <a:gd name="connsiteX4882" fmla="*/ 1330198 w 3273728"/>
                <a:gd name="connsiteY4882" fmla="*/ 835069 h 1066103"/>
                <a:gd name="connsiteX4883" fmla="*/ 1335928 w 3273728"/>
                <a:gd name="connsiteY4883" fmla="*/ 820577 h 1066103"/>
                <a:gd name="connsiteX4884" fmla="*/ 1340148 w 3273728"/>
                <a:gd name="connsiteY4884" fmla="*/ 818829 h 1066103"/>
                <a:gd name="connsiteX4885" fmla="*/ 1345029 w 3273728"/>
                <a:gd name="connsiteY4885" fmla="*/ 807047 h 1066103"/>
                <a:gd name="connsiteX4886" fmla="*/ 1349954 w 3273728"/>
                <a:gd name="connsiteY4886" fmla="*/ 804956 h 1066103"/>
                <a:gd name="connsiteX4887" fmla="*/ 1354915 w 3273728"/>
                <a:gd name="connsiteY4887" fmla="*/ 792689 h 1066103"/>
                <a:gd name="connsiteX4888" fmla="*/ 1360598 w 3273728"/>
                <a:gd name="connsiteY4888" fmla="*/ 790391 h 1066103"/>
                <a:gd name="connsiteX4889" fmla="*/ 1365544 w 3273728"/>
                <a:gd name="connsiteY4889" fmla="*/ 778735 h 1066103"/>
                <a:gd name="connsiteX4890" fmla="*/ 1370548 w 3273728"/>
                <a:gd name="connsiteY4890" fmla="*/ 776662 h 1066103"/>
                <a:gd name="connsiteX4891" fmla="*/ 1375971 w 3273728"/>
                <a:gd name="connsiteY4891" fmla="*/ 763570 h 1066103"/>
                <a:gd name="connsiteX4892" fmla="*/ 1380354 w 3273728"/>
                <a:gd name="connsiteY4892" fmla="*/ 761665 h 1066103"/>
                <a:gd name="connsiteX4893" fmla="*/ 1385709 w 3273728"/>
                <a:gd name="connsiteY4893" fmla="*/ 748106 h 1066103"/>
                <a:gd name="connsiteX4894" fmla="*/ 1390161 w 3273728"/>
                <a:gd name="connsiteY4894" fmla="*/ 746262 h 1066103"/>
                <a:gd name="connsiteX4895" fmla="*/ 1395008 w 3273728"/>
                <a:gd name="connsiteY4895" fmla="*/ 734560 h 1066103"/>
                <a:gd name="connsiteX4896" fmla="*/ 1402622 w 3273728"/>
                <a:gd name="connsiteY4896" fmla="*/ 731553 h 1066103"/>
                <a:gd name="connsiteX4897" fmla="*/ 1406729 w 3273728"/>
                <a:gd name="connsiteY4897" fmla="*/ 722099 h 1066103"/>
                <a:gd name="connsiteX4898" fmla="*/ 1412715 w 3273728"/>
                <a:gd name="connsiteY4898" fmla="*/ 719498 h 1066103"/>
                <a:gd name="connsiteX4899" fmla="*/ 1417126 w 3273728"/>
                <a:gd name="connsiteY4899" fmla="*/ 708329 h 1066103"/>
                <a:gd name="connsiteX4900" fmla="*/ 1423359 w 3273728"/>
                <a:gd name="connsiteY4900" fmla="*/ 705625 h 1066103"/>
                <a:gd name="connsiteX4901" fmla="*/ 1427777 w 3273728"/>
                <a:gd name="connsiteY4901" fmla="*/ 694449 h 1066103"/>
                <a:gd name="connsiteX4902" fmla="*/ 1435270 w 3273728"/>
                <a:gd name="connsiteY4902" fmla="*/ 691346 h 1066103"/>
                <a:gd name="connsiteX4903" fmla="*/ 1440150 w 3273728"/>
                <a:gd name="connsiteY4903" fmla="*/ 679564 h 1066103"/>
                <a:gd name="connsiteX4904" fmla="*/ 1445077 w 3273728"/>
                <a:gd name="connsiteY4904" fmla="*/ 677474 h 1066103"/>
                <a:gd name="connsiteX4905" fmla="*/ 1449654 w 3273728"/>
                <a:gd name="connsiteY4905" fmla="*/ 666154 h 1066103"/>
                <a:gd name="connsiteX4906" fmla="*/ 1457681 w 3273728"/>
                <a:gd name="connsiteY4906" fmla="*/ 662908 h 1066103"/>
                <a:gd name="connsiteX4907" fmla="*/ 1461260 w 3273728"/>
                <a:gd name="connsiteY4907" fmla="*/ 654473 h 1066103"/>
                <a:gd name="connsiteX4908" fmla="*/ 1469592 w 3273728"/>
                <a:gd name="connsiteY4908" fmla="*/ 650854 h 1066103"/>
                <a:gd name="connsiteX4909" fmla="*/ 1474485 w 3273728"/>
                <a:gd name="connsiteY4909" fmla="*/ 638466 h 1066103"/>
                <a:gd name="connsiteX4910" fmla="*/ 1479399 w 3273728"/>
                <a:gd name="connsiteY4910" fmla="*/ 636430 h 1066103"/>
                <a:gd name="connsiteX4911" fmla="*/ 1483694 w 3273728"/>
                <a:gd name="connsiteY4911" fmla="*/ 626062 h 1066103"/>
                <a:gd name="connsiteX4912" fmla="*/ 1492003 w 3273728"/>
                <a:gd name="connsiteY4912" fmla="*/ 622701 h 1066103"/>
                <a:gd name="connsiteX4913" fmla="*/ 1495552 w 3273728"/>
                <a:gd name="connsiteY4913" fmla="*/ 614339 h 1066103"/>
                <a:gd name="connsiteX4914" fmla="*/ 1503915 w 3273728"/>
                <a:gd name="connsiteY4914" fmla="*/ 610790 h 1066103"/>
                <a:gd name="connsiteX4915" fmla="*/ 1508622 w 3273728"/>
                <a:gd name="connsiteY4915" fmla="*/ 599148 h 1066103"/>
                <a:gd name="connsiteX4916" fmla="*/ 1515682 w 3273728"/>
                <a:gd name="connsiteY4916" fmla="*/ 596224 h 1066103"/>
                <a:gd name="connsiteX4917" fmla="*/ 1518926 w 3273728"/>
                <a:gd name="connsiteY4917" fmla="*/ 588393 h 1066103"/>
                <a:gd name="connsiteX4918" fmla="*/ 1528430 w 3273728"/>
                <a:gd name="connsiteY4918" fmla="*/ 584456 h 1066103"/>
                <a:gd name="connsiteX4919" fmla="*/ 1532367 w 3273728"/>
                <a:gd name="connsiteY4919" fmla="*/ 574952 h 1066103"/>
                <a:gd name="connsiteX4920" fmla="*/ 1540198 w 3273728"/>
                <a:gd name="connsiteY4920" fmla="*/ 571708 h 1066103"/>
                <a:gd name="connsiteX4921" fmla="*/ 1543569 w 3273728"/>
                <a:gd name="connsiteY4921" fmla="*/ 563570 h 1066103"/>
                <a:gd name="connsiteX4922" fmla="*/ 1552803 w 3273728"/>
                <a:gd name="connsiteY4922" fmla="*/ 559654 h 1066103"/>
                <a:gd name="connsiteX4923" fmla="*/ 1556970 w 3273728"/>
                <a:gd name="connsiteY4923" fmla="*/ 549354 h 1066103"/>
                <a:gd name="connsiteX4924" fmla="*/ 1564714 w 3273728"/>
                <a:gd name="connsiteY4924" fmla="*/ 546068 h 1066103"/>
                <a:gd name="connsiteX4925" fmla="*/ 1568225 w 3273728"/>
                <a:gd name="connsiteY4925" fmla="*/ 537386 h 1066103"/>
                <a:gd name="connsiteX4926" fmla="*/ 1578157 w 3273728"/>
                <a:gd name="connsiteY4926" fmla="*/ 533463 h 1066103"/>
                <a:gd name="connsiteX4927" fmla="*/ 1581530 w 3273728"/>
                <a:gd name="connsiteY4927" fmla="*/ 525697 h 1066103"/>
                <a:gd name="connsiteX4928" fmla="*/ 1591191 w 3273728"/>
                <a:gd name="connsiteY4928" fmla="*/ 521695 h 1066103"/>
                <a:gd name="connsiteX4929" fmla="*/ 1594668 w 3273728"/>
                <a:gd name="connsiteY4929" fmla="*/ 513303 h 1066103"/>
                <a:gd name="connsiteX4930" fmla="*/ 1602959 w 3273728"/>
                <a:gd name="connsiteY4930" fmla="*/ 509784 h 1066103"/>
                <a:gd name="connsiteX4931" fmla="*/ 1606205 w 3273728"/>
                <a:gd name="connsiteY4931" fmla="*/ 501757 h 1066103"/>
                <a:gd name="connsiteX4932" fmla="*/ 1617309 w 3273728"/>
                <a:gd name="connsiteY4932" fmla="*/ 497267 h 1066103"/>
                <a:gd name="connsiteX4933" fmla="*/ 1615430 w 3273728"/>
                <a:gd name="connsiteY4933" fmla="*/ 501495 h 1066103"/>
                <a:gd name="connsiteX4934" fmla="*/ 1606890 w 3273728"/>
                <a:gd name="connsiteY4934" fmla="*/ 505033 h 1066103"/>
                <a:gd name="connsiteX4935" fmla="*/ 1603414 w 3273728"/>
                <a:gd name="connsiteY4935" fmla="*/ 513426 h 1066103"/>
                <a:gd name="connsiteX4936" fmla="*/ 1595123 w 3273728"/>
                <a:gd name="connsiteY4936" fmla="*/ 516944 h 1066103"/>
                <a:gd name="connsiteX4937" fmla="*/ 1591515 w 3273728"/>
                <a:gd name="connsiteY4937" fmla="*/ 525865 h 1066103"/>
                <a:gd name="connsiteX4938" fmla="*/ 1582374 w 3273728"/>
                <a:gd name="connsiteY4938" fmla="*/ 529836 h 1066103"/>
                <a:gd name="connsiteX4939" fmla="*/ 1578328 w 3273728"/>
                <a:gd name="connsiteY4939" fmla="*/ 540079 h 1066103"/>
                <a:gd name="connsiteX4940" fmla="*/ 1570606 w 3273728"/>
                <a:gd name="connsiteY4940" fmla="*/ 543278 h 1066103"/>
                <a:gd name="connsiteX4941" fmla="*/ 1566799 w 3273728"/>
                <a:gd name="connsiteY4941" fmla="*/ 552469 h 1066103"/>
                <a:gd name="connsiteX4942" fmla="*/ 1558002 w 3273728"/>
                <a:gd name="connsiteY4942" fmla="*/ 556026 h 1066103"/>
                <a:gd name="connsiteX4943" fmla="*/ 1554484 w 3273728"/>
                <a:gd name="connsiteY4943" fmla="*/ 564317 h 1066103"/>
                <a:gd name="connsiteX4944" fmla="*/ 1546091 w 3273728"/>
                <a:gd name="connsiteY4944" fmla="*/ 567794 h 1066103"/>
                <a:gd name="connsiteX4945" fmla="*/ 1541628 w 3273728"/>
                <a:gd name="connsiteY4945" fmla="*/ 578566 h 1066103"/>
                <a:gd name="connsiteX4946" fmla="*/ 1534323 w 3273728"/>
                <a:gd name="connsiteY4946" fmla="*/ 581666 h 1066103"/>
                <a:gd name="connsiteX4947" fmla="*/ 1530693 w 3273728"/>
                <a:gd name="connsiteY4947" fmla="*/ 590642 h 1066103"/>
                <a:gd name="connsiteX4948" fmla="*/ 1521718 w 3273728"/>
                <a:gd name="connsiteY4948" fmla="*/ 594271 h 1066103"/>
                <a:gd name="connsiteX4949" fmla="*/ 1517190 w 3273728"/>
                <a:gd name="connsiteY4949" fmla="*/ 604942 h 1066103"/>
                <a:gd name="connsiteX4950" fmla="*/ 1509807 w 3273728"/>
                <a:gd name="connsiteY4950" fmla="*/ 608000 h 1066103"/>
                <a:gd name="connsiteX4951" fmla="*/ 1505942 w 3273728"/>
                <a:gd name="connsiteY4951" fmla="*/ 617330 h 1066103"/>
                <a:gd name="connsiteX4952" fmla="*/ 1497202 w 3273728"/>
                <a:gd name="connsiteY4952" fmla="*/ 621036 h 1066103"/>
                <a:gd name="connsiteX4953" fmla="*/ 1492672 w 3273728"/>
                <a:gd name="connsiteY4953" fmla="*/ 632232 h 1066103"/>
                <a:gd name="connsiteX4954" fmla="*/ 1487252 w 3273728"/>
                <a:gd name="connsiteY4954" fmla="*/ 634478 h 1066103"/>
                <a:gd name="connsiteX4955" fmla="*/ 1482790 w 3273728"/>
                <a:gd name="connsiteY4955" fmla="*/ 645250 h 1066103"/>
                <a:gd name="connsiteX4956" fmla="*/ 1475485 w 3273728"/>
                <a:gd name="connsiteY4956" fmla="*/ 648350 h 1066103"/>
                <a:gd name="connsiteX4957" fmla="*/ 1470907 w 3273728"/>
                <a:gd name="connsiteY4957" fmla="*/ 659670 h 1066103"/>
                <a:gd name="connsiteX4958" fmla="*/ 1462879 w 3273728"/>
                <a:gd name="connsiteY4958" fmla="*/ 662916 h 1066103"/>
                <a:gd name="connsiteX4959" fmla="*/ 1458813 w 3273728"/>
                <a:gd name="connsiteY4959" fmla="*/ 672499 h 1066103"/>
                <a:gd name="connsiteX4960" fmla="*/ 1452930 w 3273728"/>
                <a:gd name="connsiteY4960" fmla="*/ 675114 h 1066103"/>
                <a:gd name="connsiteX4961" fmla="*/ 1448422 w 3273728"/>
                <a:gd name="connsiteY4961" fmla="*/ 686792 h 1066103"/>
                <a:gd name="connsiteX4962" fmla="*/ 1441449 w 3273728"/>
                <a:gd name="connsiteY4962" fmla="*/ 689681 h 1066103"/>
                <a:gd name="connsiteX4963" fmla="*/ 1436960 w 3273728"/>
                <a:gd name="connsiteY4963" fmla="*/ 700517 h 1066103"/>
                <a:gd name="connsiteX4964" fmla="*/ 1430519 w 3273728"/>
                <a:gd name="connsiteY4964" fmla="*/ 703122 h 1066103"/>
                <a:gd name="connsiteX4965" fmla="*/ 1425068 w 3273728"/>
                <a:gd name="connsiteY4965" fmla="*/ 715968 h 1066103"/>
                <a:gd name="connsiteX4966" fmla="*/ 1420569 w 3273728"/>
                <a:gd name="connsiteY4966" fmla="*/ 717832 h 1066103"/>
                <a:gd name="connsiteX4967" fmla="*/ 1415641 w 3273728"/>
                <a:gd name="connsiteY4967" fmla="*/ 729728 h 1066103"/>
                <a:gd name="connsiteX4968" fmla="*/ 1410763 w 3273728"/>
                <a:gd name="connsiteY4968" fmla="*/ 731848 h 1066103"/>
                <a:gd name="connsiteX4969" fmla="*/ 1405085 w 3273728"/>
                <a:gd name="connsiteY4969" fmla="*/ 746223 h 1066103"/>
                <a:gd name="connsiteX4970" fmla="*/ 1400118 w 3273728"/>
                <a:gd name="connsiteY4970" fmla="*/ 748232 h 1066103"/>
                <a:gd name="connsiteX4971" fmla="*/ 1395461 w 3273728"/>
                <a:gd name="connsiteY4971" fmla="*/ 759209 h 1066103"/>
                <a:gd name="connsiteX4972" fmla="*/ 1388495 w 3273728"/>
                <a:gd name="connsiteY4972" fmla="*/ 761961 h 1066103"/>
                <a:gd name="connsiteX4973" fmla="*/ 1383274 w 3273728"/>
                <a:gd name="connsiteY4973" fmla="*/ 773977 h 1066103"/>
                <a:gd name="connsiteX4974" fmla="*/ 1378688 w 3273728"/>
                <a:gd name="connsiteY4974" fmla="*/ 775832 h 1066103"/>
                <a:gd name="connsiteX4975" fmla="*/ 1373089 w 3273728"/>
                <a:gd name="connsiteY4975" fmla="*/ 789036 h 1066103"/>
                <a:gd name="connsiteX4976" fmla="*/ 1369719 w 3273728"/>
                <a:gd name="connsiteY4976" fmla="*/ 790399 h 1066103"/>
                <a:gd name="connsiteX4977" fmla="*/ 1364627 w 3273728"/>
                <a:gd name="connsiteY4977" fmla="*/ 802399 h 1066103"/>
                <a:gd name="connsiteX4978" fmla="*/ 1359769 w 3273728"/>
                <a:gd name="connsiteY4978" fmla="*/ 804558 h 1066103"/>
                <a:gd name="connsiteX4979" fmla="*/ 1354175 w 3273728"/>
                <a:gd name="connsiteY4979" fmla="*/ 819053 h 1066103"/>
                <a:gd name="connsiteX4980" fmla="*/ 1349963 w 3273728"/>
                <a:gd name="connsiteY4980" fmla="*/ 820798 h 1066103"/>
                <a:gd name="connsiteX4981" fmla="*/ 1345129 w 3273728"/>
                <a:gd name="connsiteY4981" fmla="*/ 832467 h 1066103"/>
                <a:gd name="connsiteX4982" fmla="*/ 1340157 w 3273728"/>
                <a:gd name="connsiteY4982" fmla="*/ 834527 h 1066103"/>
                <a:gd name="connsiteX4983" fmla="*/ 1334268 w 3273728"/>
                <a:gd name="connsiteY4983" fmla="*/ 848742 h 1066103"/>
                <a:gd name="connsiteX4984" fmla="*/ 1334739 w 3273728"/>
                <a:gd name="connsiteY4984" fmla="*/ 849878 h 1066103"/>
                <a:gd name="connsiteX4985" fmla="*/ 1331474 w 3273728"/>
                <a:gd name="connsiteY4985" fmla="*/ 851198 h 1066103"/>
                <a:gd name="connsiteX4986" fmla="*/ 1326528 w 3273728"/>
                <a:gd name="connsiteY4986" fmla="*/ 862854 h 1066103"/>
                <a:gd name="connsiteX4987" fmla="*/ 1321524 w 3273728"/>
                <a:gd name="connsiteY4987" fmla="*/ 864927 h 1066103"/>
                <a:gd name="connsiteX4988" fmla="*/ 1315636 w 3273728"/>
                <a:gd name="connsiteY4988" fmla="*/ 879142 h 1066103"/>
                <a:gd name="connsiteX4989" fmla="*/ 1316218 w 3273728"/>
                <a:gd name="connsiteY4989" fmla="*/ 880546 h 1066103"/>
                <a:gd name="connsiteX4990" fmla="*/ 1313679 w 3273728"/>
                <a:gd name="connsiteY4990" fmla="*/ 881598 h 1066103"/>
                <a:gd name="connsiteX4991" fmla="*/ 1308013 w 3273728"/>
                <a:gd name="connsiteY4991" fmla="*/ 895276 h 1066103"/>
                <a:gd name="connsiteX4992" fmla="*/ 1303036 w 3273728"/>
                <a:gd name="connsiteY4992" fmla="*/ 897289 h 1066103"/>
                <a:gd name="connsiteX4993" fmla="*/ 1297167 w 3273728"/>
                <a:gd name="connsiteY4993" fmla="*/ 911120 h 1066103"/>
                <a:gd name="connsiteX4994" fmla="*/ 1295047 w 3273728"/>
                <a:gd name="connsiteY4994" fmla="*/ 911998 h 1066103"/>
                <a:gd name="connsiteX4995" fmla="*/ 1289159 w 3273728"/>
                <a:gd name="connsiteY4995" fmla="*/ 926213 h 1066103"/>
                <a:gd name="connsiteX4996" fmla="*/ 1289394 w 3273728"/>
                <a:gd name="connsiteY4996" fmla="*/ 926780 h 1066103"/>
                <a:gd name="connsiteX4997" fmla="*/ 1287202 w 3273728"/>
                <a:gd name="connsiteY4997" fmla="*/ 927688 h 1066103"/>
                <a:gd name="connsiteX4998" fmla="*/ 1281336 w 3273728"/>
                <a:gd name="connsiteY4998" fmla="*/ 941850 h 1066103"/>
                <a:gd name="connsiteX4999" fmla="*/ 1277396 w 3273728"/>
                <a:gd name="connsiteY4999" fmla="*/ 943522 h 1066103"/>
                <a:gd name="connsiteX5000" fmla="*/ 1271944 w 3273728"/>
                <a:gd name="connsiteY5000" fmla="*/ 957005 h 1066103"/>
                <a:gd name="connsiteX5001" fmla="*/ 1268714 w 3273728"/>
                <a:gd name="connsiteY5001" fmla="*/ 958375 h 1066103"/>
                <a:gd name="connsiteX5002" fmla="*/ 1262776 w 3273728"/>
                <a:gd name="connsiteY5002" fmla="*/ 973051 h 1066103"/>
                <a:gd name="connsiteX5003" fmla="*/ 1260725 w 3273728"/>
                <a:gd name="connsiteY5003" fmla="*/ 973921 h 1066103"/>
                <a:gd name="connsiteX5004" fmla="*/ 1254837 w 3273728"/>
                <a:gd name="connsiteY5004" fmla="*/ 988483 h 1066103"/>
                <a:gd name="connsiteX5005" fmla="*/ 1255237 w 3273728"/>
                <a:gd name="connsiteY5005" fmla="*/ 989472 h 1066103"/>
                <a:gd name="connsiteX5006" fmla="*/ 1252880 w 3273728"/>
                <a:gd name="connsiteY5006" fmla="*/ 990449 h 1066103"/>
                <a:gd name="connsiteX5007" fmla="*/ 1246992 w 3273728"/>
                <a:gd name="connsiteY5007" fmla="*/ 1004664 h 1066103"/>
                <a:gd name="connsiteX5008" fmla="*/ 1247327 w 3273728"/>
                <a:gd name="connsiteY5008" fmla="*/ 1005471 h 1066103"/>
                <a:gd name="connsiteX5009" fmla="*/ 1245322 w 3273728"/>
                <a:gd name="connsiteY5009" fmla="*/ 1006283 h 1066103"/>
                <a:gd name="connsiteX5010" fmla="*/ 1239147 w 3273728"/>
                <a:gd name="connsiteY5010" fmla="*/ 1020845 h 1066103"/>
                <a:gd name="connsiteX5011" fmla="*/ 1239736 w 3273728"/>
                <a:gd name="connsiteY5011" fmla="*/ 1022234 h 1066103"/>
                <a:gd name="connsiteX5012" fmla="*/ 1238313 w 3273728"/>
                <a:gd name="connsiteY5012" fmla="*/ 1022810 h 1066103"/>
                <a:gd name="connsiteX5013" fmla="*/ 1232282 w 3273728"/>
                <a:gd name="connsiteY5013" fmla="*/ 1037025 h 1066103"/>
                <a:gd name="connsiteX5014" fmla="*/ 1232566 w 3273728"/>
                <a:gd name="connsiteY5014" fmla="*/ 1037693 h 1066103"/>
                <a:gd name="connsiteX5015" fmla="*/ 1230325 w 3273728"/>
                <a:gd name="connsiteY5015" fmla="*/ 1038643 h 1066103"/>
                <a:gd name="connsiteX5016" fmla="*/ 1224437 w 3273728"/>
                <a:gd name="connsiteY5016" fmla="*/ 1053205 h 1066103"/>
                <a:gd name="connsiteX5017" fmla="*/ 1224837 w 3273728"/>
                <a:gd name="connsiteY5017" fmla="*/ 1054194 h 1066103"/>
                <a:gd name="connsiteX5018" fmla="*/ 1222480 w 3273728"/>
                <a:gd name="connsiteY5018" fmla="*/ 1055171 h 1066103"/>
                <a:gd name="connsiteX5019" fmla="*/ 1217952 w 3273728"/>
                <a:gd name="connsiteY5019" fmla="*/ 1066103 h 1066103"/>
                <a:gd name="connsiteX5020" fmla="*/ 1259428 w 3273728"/>
                <a:gd name="connsiteY5020" fmla="*/ 1066103 h 1066103"/>
                <a:gd name="connsiteX5021" fmla="*/ 1264643 w 3273728"/>
                <a:gd name="connsiteY5021" fmla="*/ 1053205 h 1066103"/>
                <a:gd name="connsiteX5022" fmla="*/ 1264353 w 3273728"/>
                <a:gd name="connsiteY5022" fmla="*/ 1052487 h 1066103"/>
                <a:gd name="connsiteX5023" fmla="*/ 1267437 w 3273728"/>
                <a:gd name="connsiteY5023" fmla="*/ 1051240 h 1066103"/>
                <a:gd name="connsiteX5024" fmla="*/ 1273469 w 3273728"/>
                <a:gd name="connsiteY5024" fmla="*/ 1037025 h 1066103"/>
                <a:gd name="connsiteX5025" fmla="*/ 1273128 w 3273728"/>
                <a:gd name="connsiteY5025" fmla="*/ 1036221 h 1066103"/>
                <a:gd name="connsiteX5026" fmla="*/ 1275140 w 3273728"/>
                <a:gd name="connsiteY5026" fmla="*/ 1035406 h 1066103"/>
                <a:gd name="connsiteX5027" fmla="*/ 1281315 w 3273728"/>
                <a:gd name="connsiteY5027" fmla="*/ 1020845 h 1066103"/>
                <a:gd name="connsiteX5028" fmla="*/ 1280605 w 3273728"/>
                <a:gd name="connsiteY5028" fmla="*/ 1019171 h 1066103"/>
                <a:gd name="connsiteX5029" fmla="*/ 1281310 w 3273728"/>
                <a:gd name="connsiteY5029" fmla="*/ 1018879 h 1066103"/>
                <a:gd name="connsiteX5030" fmla="*/ 1287198 w 3273728"/>
                <a:gd name="connsiteY5030" fmla="*/ 1004664 h 1066103"/>
                <a:gd name="connsiteX5031" fmla="*/ 1286920 w 3273728"/>
                <a:gd name="connsiteY5031" fmla="*/ 1003993 h 1066103"/>
                <a:gd name="connsiteX5032" fmla="*/ 1289155 w 3273728"/>
                <a:gd name="connsiteY5032" fmla="*/ 1003045 h 1066103"/>
                <a:gd name="connsiteX5033" fmla="*/ 1294607 w 3273728"/>
                <a:gd name="connsiteY5033" fmla="*/ 989563 h 1066103"/>
                <a:gd name="connsiteX5034" fmla="*/ 1297837 w 3273728"/>
                <a:gd name="connsiteY5034" fmla="*/ 988192 h 1066103"/>
                <a:gd name="connsiteX5035" fmla="*/ 1303776 w 3273728"/>
                <a:gd name="connsiteY5035" fmla="*/ 973516 h 1066103"/>
                <a:gd name="connsiteX5036" fmla="*/ 1305826 w 3273728"/>
                <a:gd name="connsiteY5036" fmla="*/ 972646 h 1066103"/>
                <a:gd name="connsiteX5037" fmla="*/ 1311714 w 3273728"/>
                <a:gd name="connsiteY5037" fmla="*/ 958084 h 1066103"/>
                <a:gd name="connsiteX5038" fmla="*/ 1311595 w 3273728"/>
                <a:gd name="connsiteY5038" fmla="*/ 957791 h 1066103"/>
                <a:gd name="connsiteX5039" fmla="*/ 1315632 w 3273728"/>
                <a:gd name="connsiteY5039" fmla="*/ 956118 h 1066103"/>
                <a:gd name="connsiteX5040" fmla="*/ 1321520 w 3273728"/>
                <a:gd name="connsiteY5040" fmla="*/ 941903 h 1066103"/>
                <a:gd name="connsiteX5041" fmla="*/ 1321286 w 3273728"/>
                <a:gd name="connsiteY5041" fmla="*/ 941336 h 1066103"/>
                <a:gd name="connsiteX5042" fmla="*/ 1323477 w 3273728"/>
                <a:gd name="connsiteY5042" fmla="*/ 940428 h 1066103"/>
                <a:gd name="connsiteX5043" fmla="*/ 1329049 w 3273728"/>
                <a:gd name="connsiteY5043" fmla="*/ 926977 h 1066103"/>
                <a:gd name="connsiteX5044" fmla="*/ 1332159 w 3273728"/>
                <a:gd name="connsiteY5044" fmla="*/ 925719 h 1066103"/>
                <a:gd name="connsiteX5045" fmla="*/ 1338116 w 3273728"/>
                <a:gd name="connsiteY5045" fmla="*/ 911683 h 1066103"/>
                <a:gd name="connsiteX5046" fmla="*/ 1342109 w 3273728"/>
                <a:gd name="connsiteY5046" fmla="*/ 910029 h 1066103"/>
                <a:gd name="connsiteX5047" fmla="*/ 1347997 w 3273728"/>
                <a:gd name="connsiteY5047" fmla="*/ 895814 h 1066103"/>
                <a:gd name="connsiteX5048" fmla="*/ 1347415 w 3273728"/>
                <a:gd name="connsiteY5048" fmla="*/ 894409 h 1066103"/>
                <a:gd name="connsiteX5049" fmla="*/ 1349954 w 3273728"/>
                <a:gd name="connsiteY5049" fmla="*/ 893357 h 1066103"/>
                <a:gd name="connsiteX5050" fmla="*/ 1354643 w 3273728"/>
                <a:gd name="connsiteY5050" fmla="*/ 882036 h 1066103"/>
                <a:gd name="connsiteX5051" fmla="*/ 1360598 w 3273728"/>
                <a:gd name="connsiteY5051" fmla="*/ 879629 h 1066103"/>
                <a:gd name="connsiteX5052" fmla="*/ 1366630 w 3273728"/>
                <a:gd name="connsiteY5052" fmla="*/ 865413 h 1066103"/>
                <a:gd name="connsiteX5053" fmla="*/ 1366036 w 3273728"/>
                <a:gd name="connsiteY5053" fmla="*/ 864014 h 1066103"/>
                <a:gd name="connsiteX5054" fmla="*/ 1368587 w 3273728"/>
                <a:gd name="connsiteY5054" fmla="*/ 862957 h 1066103"/>
                <a:gd name="connsiteX5055" fmla="*/ 1373420 w 3273728"/>
                <a:gd name="connsiteY5055" fmla="*/ 851288 h 1066103"/>
                <a:gd name="connsiteX5056" fmla="*/ 1378393 w 3273728"/>
                <a:gd name="connsiteY5056" fmla="*/ 849228 h 1066103"/>
                <a:gd name="connsiteX5057" fmla="*/ 1383369 w 3273728"/>
                <a:gd name="connsiteY5057" fmla="*/ 837216 h 1066103"/>
                <a:gd name="connsiteX5058" fmla="*/ 1388199 w 3273728"/>
                <a:gd name="connsiteY5058" fmla="*/ 835069 h 1066103"/>
                <a:gd name="connsiteX5059" fmla="*/ 1393658 w 3273728"/>
                <a:gd name="connsiteY5059" fmla="*/ 820926 h 1066103"/>
                <a:gd name="connsiteX5060" fmla="*/ 1398843 w 3273728"/>
                <a:gd name="connsiteY5060" fmla="*/ 818829 h 1066103"/>
                <a:gd name="connsiteX5061" fmla="*/ 1403947 w 3273728"/>
                <a:gd name="connsiteY5061" fmla="*/ 806801 h 1066103"/>
                <a:gd name="connsiteX5062" fmla="*/ 1408506 w 3273728"/>
                <a:gd name="connsiteY5062" fmla="*/ 804956 h 1066103"/>
                <a:gd name="connsiteX5063" fmla="*/ 1413952 w 3273728"/>
                <a:gd name="connsiteY5063" fmla="*/ 792112 h 1066103"/>
                <a:gd name="connsiteX5064" fmla="*/ 1418312 w 3273728"/>
                <a:gd name="connsiteY5064" fmla="*/ 790391 h 1066103"/>
                <a:gd name="connsiteX5065" fmla="*/ 1423218 w 3273728"/>
                <a:gd name="connsiteY5065" fmla="*/ 779098 h 1066103"/>
                <a:gd name="connsiteX5066" fmla="*/ 1429242 w 3273728"/>
                <a:gd name="connsiteY5066" fmla="*/ 776662 h 1066103"/>
                <a:gd name="connsiteX5067" fmla="*/ 1434795 w 3273728"/>
                <a:gd name="connsiteY5067" fmla="*/ 763576 h 1066103"/>
                <a:gd name="connsiteX5068" fmla="*/ 1439193 w 3273728"/>
                <a:gd name="connsiteY5068" fmla="*/ 761665 h 1066103"/>
                <a:gd name="connsiteX5069" fmla="*/ 1444548 w 3273728"/>
                <a:gd name="connsiteY5069" fmla="*/ 748106 h 1066103"/>
                <a:gd name="connsiteX5070" fmla="*/ 1448999 w 3273728"/>
                <a:gd name="connsiteY5070" fmla="*/ 746262 h 1066103"/>
                <a:gd name="connsiteX5071" fmla="*/ 1454176 w 3273728"/>
                <a:gd name="connsiteY5071" fmla="*/ 733763 h 1066103"/>
                <a:gd name="connsiteX5072" fmla="*/ 1459642 w 3273728"/>
                <a:gd name="connsiteY5072" fmla="*/ 731553 h 1066103"/>
                <a:gd name="connsiteX5073" fmla="*/ 1463370 w 3273728"/>
                <a:gd name="connsiteY5073" fmla="*/ 722769 h 1066103"/>
                <a:gd name="connsiteX5074" fmla="*/ 1471267 w 3273728"/>
                <a:gd name="connsiteY5074" fmla="*/ 719498 h 1066103"/>
                <a:gd name="connsiteX5075" fmla="*/ 1476033 w 3273728"/>
                <a:gd name="connsiteY5075" fmla="*/ 707992 h 1066103"/>
                <a:gd name="connsiteX5076" fmla="*/ 1481360 w 3273728"/>
                <a:gd name="connsiteY5076" fmla="*/ 705625 h 1066103"/>
                <a:gd name="connsiteX5077" fmla="*/ 1485922 w 3273728"/>
                <a:gd name="connsiteY5077" fmla="*/ 693805 h 1066103"/>
                <a:gd name="connsiteX5078" fmla="*/ 1492003 w 3273728"/>
                <a:gd name="connsiteY5078" fmla="*/ 691346 h 1066103"/>
                <a:gd name="connsiteX5079" fmla="*/ 1496566 w 3273728"/>
                <a:gd name="connsiteY5079" fmla="*/ 680592 h 1066103"/>
                <a:gd name="connsiteX5080" fmla="*/ 1503915 w 3273728"/>
                <a:gd name="connsiteY5080" fmla="*/ 677474 h 1066103"/>
                <a:gd name="connsiteX5081" fmla="*/ 1508622 w 3273728"/>
                <a:gd name="connsiteY5081" fmla="*/ 665832 h 1066103"/>
                <a:gd name="connsiteX5082" fmla="*/ 1515682 w 3273728"/>
                <a:gd name="connsiteY5082" fmla="*/ 662908 h 1066103"/>
                <a:gd name="connsiteX5083" fmla="*/ 1519472 w 3273728"/>
                <a:gd name="connsiteY5083" fmla="*/ 653761 h 1066103"/>
                <a:gd name="connsiteX5084" fmla="*/ 1526326 w 3273728"/>
                <a:gd name="connsiteY5084" fmla="*/ 650854 h 1066103"/>
                <a:gd name="connsiteX5085" fmla="*/ 1530938 w 3273728"/>
                <a:gd name="connsiteY5085" fmla="*/ 639453 h 1066103"/>
                <a:gd name="connsiteX5086" fmla="*/ 1538237 w 3273728"/>
                <a:gd name="connsiteY5086" fmla="*/ 636430 h 1066103"/>
                <a:gd name="connsiteX5087" fmla="*/ 1542532 w 3273728"/>
                <a:gd name="connsiteY5087" fmla="*/ 626062 h 1066103"/>
                <a:gd name="connsiteX5088" fmla="*/ 1550842 w 3273728"/>
                <a:gd name="connsiteY5088" fmla="*/ 622701 h 1066103"/>
                <a:gd name="connsiteX5089" fmla="*/ 1554390 w 3273728"/>
                <a:gd name="connsiteY5089" fmla="*/ 614339 h 1066103"/>
                <a:gd name="connsiteX5090" fmla="*/ 1562753 w 3273728"/>
                <a:gd name="connsiteY5090" fmla="*/ 610790 h 1066103"/>
                <a:gd name="connsiteX5091" fmla="*/ 1567460 w 3273728"/>
                <a:gd name="connsiteY5091" fmla="*/ 599148 h 1066103"/>
                <a:gd name="connsiteX5092" fmla="*/ 1574521 w 3273728"/>
                <a:gd name="connsiteY5092" fmla="*/ 596224 h 1066103"/>
                <a:gd name="connsiteX5093" fmla="*/ 1577840 w 3273728"/>
                <a:gd name="connsiteY5093" fmla="*/ 588211 h 1066103"/>
                <a:gd name="connsiteX5094" fmla="*/ 1587125 w 3273728"/>
                <a:gd name="connsiteY5094" fmla="*/ 584456 h 1066103"/>
                <a:gd name="connsiteX5095" fmla="*/ 1591149 w 3273728"/>
                <a:gd name="connsiteY5095" fmla="*/ 574975 h 1066103"/>
                <a:gd name="connsiteX5096" fmla="*/ 1599036 w 3273728"/>
                <a:gd name="connsiteY5096" fmla="*/ 571708 h 1066103"/>
                <a:gd name="connsiteX5097" fmla="*/ 1602543 w 3273728"/>
                <a:gd name="connsiteY5097" fmla="*/ 563243 h 1066103"/>
                <a:gd name="connsiteX5098" fmla="*/ 1610804 w 3273728"/>
                <a:gd name="connsiteY5098" fmla="*/ 559654 h 1066103"/>
                <a:gd name="connsiteX5099" fmla="*/ 1614683 w 3273728"/>
                <a:gd name="connsiteY5099" fmla="*/ 549831 h 1066103"/>
                <a:gd name="connsiteX5100" fmla="*/ 1623553 w 3273728"/>
                <a:gd name="connsiteY5100" fmla="*/ 546068 h 1066103"/>
                <a:gd name="connsiteX5101" fmla="*/ 1627307 w 3273728"/>
                <a:gd name="connsiteY5101" fmla="*/ 536782 h 1066103"/>
                <a:gd name="connsiteX5102" fmla="*/ 1635320 w 3273728"/>
                <a:gd name="connsiteY5102" fmla="*/ 533463 h 1066103"/>
                <a:gd name="connsiteX5103" fmla="*/ 1638405 w 3273728"/>
                <a:gd name="connsiteY5103" fmla="*/ 526016 h 1066103"/>
                <a:gd name="connsiteX5104" fmla="*/ 1649599 w 3273728"/>
                <a:gd name="connsiteY5104" fmla="*/ 521695 h 1066103"/>
                <a:gd name="connsiteX5105" fmla="*/ 1653288 w 3273728"/>
                <a:gd name="connsiteY5105" fmla="*/ 513395 h 1066103"/>
                <a:gd name="connsiteX5106" fmla="*/ 1661797 w 3273728"/>
                <a:gd name="connsiteY5106" fmla="*/ 509784 h 1066103"/>
                <a:gd name="connsiteX5107" fmla="*/ 1665552 w 3273728"/>
                <a:gd name="connsiteY5107" fmla="*/ 500499 h 1066103"/>
                <a:gd name="connsiteX5108" fmla="*/ 1673565 w 3273728"/>
                <a:gd name="connsiteY5108" fmla="*/ 497180 h 1066103"/>
                <a:gd name="connsiteX5109" fmla="*/ 1676402 w 3273728"/>
                <a:gd name="connsiteY5109" fmla="*/ 490330 h 1066103"/>
                <a:gd name="connsiteX5110" fmla="*/ 1688275 w 3273728"/>
                <a:gd name="connsiteY5110" fmla="*/ 485412 h 1066103"/>
                <a:gd name="connsiteX5111" fmla="*/ 1690817 w 3273728"/>
                <a:gd name="connsiteY5111" fmla="*/ 479276 h 1066103"/>
                <a:gd name="connsiteX5112" fmla="*/ 1700042 w 3273728"/>
                <a:gd name="connsiteY5112" fmla="*/ 475175 h 1066103"/>
                <a:gd name="connsiteX5113" fmla="*/ 1702982 w 3273728"/>
                <a:gd name="connsiteY5113" fmla="*/ 467558 h 1066103"/>
                <a:gd name="connsiteX5114" fmla="*/ 1713330 w 3273728"/>
                <a:gd name="connsiteY5114" fmla="*/ 463374 h 1066103"/>
                <a:gd name="connsiteX5115" fmla="*/ 1712512 w 3273728"/>
                <a:gd name="connsiteY5115" fmla="*/ 465212 h 1066103"/>
                <a:gd name="connsiteX5116" fmla="*/ 1703972 w 3273728"/>
                <a:gd name="connsiteY5116" fmla="*/ 468750 h 1066103"/>
                <a:gd name="connsiteX5117" fmla="*/ 1700752 w 3273728"/>
                <a:gd name="connsiteY5117" fmla="*/ 476526 h 1066103"/>
                <a:gd name="connsiteX5118" fmla="*/ 1690531 w 3273728"/>
                <a:gd name="connsiteY5118" fmla="*/ 480661 h 1066103"/>
                <a:gd name="connsiteX5119" fmla="*/ 1686824 w 3273728"/>
                <a:gd name="connsiteY5119" fmla="*/ 489401 h 1066103"/>
                <a:gd name="connsiteX5120" fmla="*/ 1677496 w 3273728"/>
                <a:gd name="connsiteY5120" fmla="*/ 493265 h 1066103"/>
                <a:gd name="connsiteX5121" fmla="*/ 1674049 w 3273728"/>
                <a:gd name="connsiteY5121" fmla="*/ 501586 h 1066103"/>
                <a:gd name="connsiteX5122" fmla="*/ 1665728 w 3273728"/>
                <a:gd name="connsiteY5122" fmla="*/ 505033 h 1066103"/>
                <a:gd name="connsiteX5123" fmla="*/ 1662383 w 3273728"/>
                <a:gd name="connsiteY5123" fmla="*/ 513108 h 1066103"/>
                <a:gd name="connsiteX5124" fmla="*/ 1653123 w 3273728"/>
                <a:gd name="connsiteY5124" fmla="*/ 516944 h 1066103"/>
                <a:gd name="connsiteX5125" fmla="*/ 1649491 w 3273728"/>
                <a:gd name="connsiteY5125" fmla="*/ 525714 h 1066103"/>
                <a:gd name="connsiteX5126" fmla="*/ 1639538 w 3273728"/>
                <a:gd name="connsiteY5126" fmla="*/ 529836 h 1066103"/>
                <a:gd name="connsiteX5127" fmla="*/ 1635314 w 3273728"/>
                <a:gd name="connsiteY5127" fmla="*/ 540034 h 1066103"/>
                <a:gd name="connsiteX5128" fmla="*/ 1627483 w 3273728"/>
                <a:gd name="connsiteY5128" fmla="*/ 543278 h 1066103"/>
                <a:gd name="connsiteX5129" fmla="*/ 1623749 w 3273728"/>
                <a:gd name="connsiteY5129" fmla="*/ 552292 h 1066103"/>
                <a:gd name="connsiteX5130" fmla="*/ 1614735 w 3273728"/>
                <a:gd name="connsiteY5130" fmla="*/ 556026 h 1066103"/>
                <a:gd name="connsiteX5131" fmla="*/ 1611288 w 3273728"/>
                <a:gd name="connsiteY5131" fmla="*/ 564347 h 1066103"/>
                <a:gd name="connsiteX5132" fmla="*/ 1602968 w 3273728"/>
                <a:gd name="connsiteY5132" fmla="*/ 567794 h 1066103"/>
                <a:gd name="connsiteX5133" fmla="*/ 1598642 w 3273728"/>
                <a:gd name="connsiteY5133" fmla="*/ 578237 h 1066103"/>
                <a:gd name="connsiteX5134" fmla="*/ 1590362 w 3273728"/>
                <a:gd name="connsiteY5134" fmla="*/ 581666 h 1066103"/>
                <a:gd name="connsiteX5135" fmla="*/ 1586393 w 3273728"/>
                <a:gd name="connsiteY5135" fmla="*/ 591247 h 1066103"/>
                <a:gd name="connsiteX5136" fmla="*/ 1578739 w 3273728"/>
                <a:gd name="connsiteY5136" fmla="*/ 594271 h 1066103"/>
                <a:gd name="connsiteX5137" fmla="*/ 1573681 w 3273728"/>
                <a:gd name="connsiteY5137" fmla="*/ 605914 h 1066103"/>
                <a:gd name="connsiteX5138" fmla="*/ 1568645 w 3273728"/>
                <a:gd name="connsiteY5138" fmla="*/ 608000 h 1066103"/>
                <a:gd name="connsiteX5139" fmla="*/ 1564780 w 3273728"/>
                <a:gd name="connsiteY5139" fmla="*/ 617330 h 1066103"/>
                <a:gd name="connsiteX5140" fmla="*/ 1556040 w 3273728"/>
                <a:gd name="connsiteY5140" fmla="*/ 621036 h 1066103"/>
                <a:gd name="connsiteX5141" fmla="*/ 1551905 w 3273728"/>
                <a:gd name="connsiteY5141" fmla="*/ 631256 h 1066103"/>
                <a:gd name="connsiteX5142" fmla="*/ 1544129 w 3273728"/>
                <a:gd name="connsiteY5142" fmla="*/ 634478 h 1066103"/>
                <a:gd name="connsiteX5143" fmla="*/ 1539249 w 3273728"/>
                <a:gd name="connsiteY5143" fmla="*/ 646260 h 1066103"/>
                <a:gd name="connsiteX5144" fmla="*/ 1534323 w 3273728"/>
                <a:gd name="connsiteY5144" fmla="*/ 648350 h 1066103"/>
                <a:gd name="connsiteX5145" fmla="*/ 1529746 w 3273728"/>
                <a:gd name="connsiteY5145" fmla="*/ 659670 h 1066103"/>
                <a:gd name="connsiteX5146" fmla="*/ 1521718 w 3273728"/>
                <a:gd name="connsiteY5146" fmla="*/ 662916 h 1066103"/>
                <a:gd name="connsiteX5147" fmla="*/ 1517652 w 3273728"/>
                <a:gd name="connsiteY5147" fmla="*/ 672499 h 1066103"/>
                <a:gd name="connsiteX5148" fmla="*/ 1511768 w 3273728"/>
                <a:gd name="connsiteY5148" fmla="*/ 675114 h 1066103"/>
                <a:gd name="connsiteX5149" fmla="*/ 1507383 w 3273728"/>
                <a:gd name="connsiteY5149" fmla="*/ 686473 h 1066103"/>
                <a:gd name="connsiteX5150" fmla="*/ 1500000 w 3273728"/>
                <a:gd name="connsiteY5150" fmla="*/ 689681 h 1066103"/>
                <a:gd name="connsiteX5151" fmla="*/ 1495763 w 3273728"/>
                <a:gd name="connsiteY5151" fmla="*/ 700409 h 1066103"/>
                <a:gd name="connsiteX5152" fmla="*/ 1489214 w 3273728"/>
                <a:gd name="connsiteY5152" fmla="*/ 703122 h 1066103"/>
                <a:gd name="connsiteX5153" fmla="*/ 1483890 w 3273728"/>
                <a:gd name="connsiteY5153" fmla="*/ 715975 h 1066103"/>
                <a:gd name="connsiteX5154" fmla="*/ 1479407 w 3273728"/>
                <a:gd name="connsiteY5154" fmla="*/ 717832 h 1066103"/>
                <a:gd name="connsiteX5155" fmla="*/ 1474910 w 3273728"/>
                <a:gd name="connsiteY5155" fmla="*/ 728689 h 1066103"/>
                <a:gd name="connsiteX5156" fmla="*/ 1467640 w 3273728"/>
                <a:gd name="connsiteY5156" fmla="*/ 731848 h 1066103"/>
                <a:gd name="connsiteX5157" fmla="*/ 1462013 w 3273728"/>
                <a:gd name="connsiteY5157" fmla="*/ 746094 h 1066103"/>
                <a:gd name="connsiteX5158" fmla="*/ 1456852 w 3273728"/>
                <a:gd name="connsiteY5158" fmla="*/ 748232 h 1066103"/>
                <a:gd name="connsiteX5159" fmla="*/ 1452018 w 3273728"/>
                <a:gd name="connsiteY5159" fmla="*/ 759901 h 1066103"/>
                <a:gd name="connsiteX5160" fmla="*/ 1447046 w 3273728"/>
                <a:gd name="connsiteY5160" fmla="*/ 761961 h 1066103"/>
                <a:gd name="connsiteX5161" fmla="*/ 1442166 w 3273728"/>
                <a:gd name="connsiteY5161" fmla="*/ 773742 h 1066103"/>
                <a:gd name="connsiteX5162" fmla="*/ 1437239 w 3273728"/>
                <a:gd name="connsiteY5162" fmla="*/ 775832 h 1066103"/>
                <a:gd name="connsiteX5163" fmla="*/ 1432278 w 3273728"/>
                <a:gd name="connsiteY5163" fmla="*/ 788101 h 1066103"/>
                <a:gd name="connsiteX5164" fmla="*/ 1426596 w 3273728"/>
                <a:gd name="connsiteY5164" fmla="*/ 790399 h 1066103"/>
                <a:gd name="connsiteX5165" fmla="*/ 1421504 w 3273728"/>
                <a:gd name="connsiteY5165" fmla="*/ 802399 h 1066103"/>
                <a:gd name="connsiteX5166" fmla="*/ 1416646 w 3273728"/>
                <a:gd name="connsiteY5166" fmla="*/ 804558 h 1066103"/>
                <a:gd name="connsiteX5167" fmla="*/ 1410758 w 3273728"/>
                <a:gd name="connsiteY5167" fmla="*/ 819814 h 1066103"/>
                <a:gd name="connsiteX5168" fmla="*/ 1410816 w 3273728"/>
                <a:gd name="connsiteY5168" fmla="*/ 819963 h 1066103"/>
                <a:gd name="connsiteX5169" fmla="*/ 1408801 w 3273728"/>
                <a:gd name="connsiteY5169" fmla="*/ 820798 h 1066103"/>
                <a:gd name="connsiteX5170" fmla="*/ 1404111 w 3273728"/>
                <a:gd name="connsiteY5170" fmla="*/ 832119 h 1066103"/>
                <a:gd name="connsiteX5171" fmla="*/ 1398157 w 3273728"/>
                <a:gd name="connsiteY5171" fmla="*/ 834527 h 1066103"/>
                <a:gd name="connsiteX5172" fmla="*/ 1392126 w 3273728"/>
                <a:gd name="connsiteY5172" fmla="*/ 848742 h 1066103"/>
                <a:gd name="connsiteX5173" fmla="*/ 1392426 w 3273728"/>
                <a:gd name="connsiteY5173" fmla="*/ 849451 h 1066103"/>
                <a:gd name="connsiteX5174" fmla="*/ 1388208 w 3273728"/>
                <a:gd name="connsiteY5174" fmla="*/ 851198 h 1066103"/>
                <a:gd name="connsiteX5175" fmla="*/ 1382968 w 3273728"/>
                <a:gd name="connsiteY5175" fmla="*/ 863848 h 1066103"/>
                <a:gd name="connsiteX5176" fmla="*/ 1380362 w 3273728"/>
                <a:gd name="connsiteY5176" fmla="*/ 864927 h 1066103"/>
                <a:gd name="connsiteX5177" fmla="*/ 1374474 w 3273728"/>
                <a:gd name="connsiteY5177" fmla="*/ 879142 h 1066103"/>
                <a:gd name="connsiteX5178" fmla="*/ 1374663 w 3273728"/>
                <a:gd name="connsiteY5178" fmla="*/ 879599 h 1066103"/>
                <a:gd name="connsiteX5179" fmla="*/ 1369719 w 3273728"/>
                <a:gd name="connsiteY5179" fmla="*/ 881598 h 1066103"/>
                <a:gd name="connsiteX5180" fmla="*/ 1363688 w 3273728"/>
                <a:gd name="connsiteY5180" fmla="*/ 895814 h 1066103"/>
                <a:gd name="connsiteX5181" fmla="*/ 1363927 w 3273728"/>
                <a:gd name="connsiteY5181" fmla="*/ 896378 h 1066103"/>
                <a:gd name="connsiteX5182" fmla="*/ 1361731 w 3273728"/>
                <a:gd name="connsiteY5182" fmla="*/ 897289 h 1066103"/>
                <a:gd name="connsiteX5183" fmla="*/ 1356308 w 3273728"/>
                <a:gd name="connsiteY5183" fmla="*/ 910380 h 1066103"/>
                <a:gd name="connsiteX5184" fmla="*/ 1352211 w 3273728"/>
                <a:gd name="connsiteY5184" fmla="*/ 911998 h 1066103"/>
                <a:gd name="connsiteX5185" fmla="*/ 1346036 w 3273728"/>
                <a:gd name="connsiteY5185" fmla="*/ 926213 h 1066103"/>
                <a:gd name="connsiteX5186" fmla="*/ 1346281 w 3273728"/>
                <a:gd name="connsiteY5186" fmla="*/ 926776 h 1066103"/>
                <a:gd name="connsiteX5187" fmla="*/ 1344079 w 3273728"/>
                <a:gd name="connsiteY5187" fmla="*/ 927688 h 1066103"/>
                <a:gd name="connsiteX5188" fmla="*/ 1338191 w 3273728"/>
                <a:gd name="connsiteY5188" fmla="*/ 941903 h 1066103"/>
                <a:gd name="connsiteX5189" fmla="*/ 1338354 w 3273728"/>
                <a:gd name="connsiteY5189" fmla="*/ 942297 h 1066103"/>
                <a:gd name="connsiteX5190" fmla="*/ 1335396 w 3273728"/>
                <a:gd name="connsiteY5190" fmla="*/ 943522 h 1066103"/>
                <a:gd name="connsiteX5191" fmla="*/ 1329647 w 3273728"/>
                <a:gd name="connsiteY5191" fmla="*/ 957402 h 1066103"/>
                <a:gd name="connsiteX5192" fmla="*/ 1327409 w 3273728"/>
                <a:gd name="connsiteY5192" fmla="*/ 958375 h 1066103"/>
                <a:gd name="connsiteX5193" fmla="*/ 1321612 w 3273728"/>
                <a:gd name="connsiteY5193" fmla="*/ 973052 h 1066103"/>
                <a:gd name="connsiteX5194" fmla="*/ 1319563 w 3273728"/>
                <a:gd name="connsiteY5194" fmla="*/ 973921 h 1066103"/>
                <a:gd name="connsiteX5195" fmla="*/ 1313675 w 3273728"/>
                <a:gd name="connsiteY5195" fmla="*/ 988483 h 1066103"/>
                <a:gd name="connsiteX5196" fmla="*/ 1314075 w 3273728"/>
                <a:gd name="connsiteY5196" fmla="*/ 989472 h 1066103"/>
                <a:gd name="connsiteX5197" fmla="*/ 1311718 w 3273728"/>
                <a:gd name="connsiteY5197" fmla="*/ 990449 h 1066103"/>
                <a:gd name="connsiteX5198" fmla="*/ 1305830 w 3273728"/>
                <a:gd name="connsiteY5198" fmla="*/ 1004664 h 1066103"/>
                <a:gd name="connsiteX5199" fmla="*/ 1305993 w 3273728"/>
                <a:gd name="connsiteY5199" fmla="*/ 1005058 h 1066103"/>
                <a:gd name="connsiteX5200" fmla="*/ 1303036 w 3273728"/>
                <a:gd name="connsiteY5200" fmla="*/ 1006283 h 1066103"/>
                <a:gd name="connsiteX5201" fmla="*/ 1297004 w 3273728"/>
                <a:gd name="connsiteY5201" fmla="*/ 1020845 h 1066103"/>
                <a:gd name="connsiteX5202" fmla="*/ 1297412 w 3273728"/>
                <a:gd name="connsiteY5202" fmla="*/ 1021830 h 1066103"/>
                <a:gd name="connsiteX5203" fmla="*/ 1295047 w 3273728"/>
                <a:gd name="connsiteY5203" fmla="*/ 1022810 h 1066103"/>
                <a:gd name="connsiteX5204" fmla="*/ 1289159 w 3273728"/>
                <a:gd name="connsiteY5204" fmla="*/ 1037025 h 1066103"/>
                <a:gd name="connsiteX5205" fmla="*/ 1289730 w 3273728"/>
                <a:gd name="connsiteY5205" fmla="*/ 1038403 h 1066103"/>
                <a:gd name="connsiteX5206" fmla="*/ 1289163 w 3273728"/>
                <a:gd name="connsiteY5206" fmla="*/ 1038643 h 1066103"/>
                <a:gd name="connsiteX5207" fmla="*/ 1283275 w 3273728"/>
                <a:gd name="connsiteY5207" fmla="*/ 1053205 h 1066103"/>
                <a:gd name="connsiteX5208" fmla="*/ 1283675 w 3273728"/>
                <a:gd name="connsiteY5208" fmla="*/ 1054194 h 1066103"/>
                <a:gd name="connsiteX5209" fmla="*/ 1281318 w 3273728"/>
                <a:gd name="connsiteY5209" fmla="*/ 1055171 h 1066103"/>
                <a:gd name="connsiteX5210" fmla="*/ 1276790 w 3273728"/>
                <a:gd name="connsiteY5210" fmla="*/ 1066103 h 1066103"/>
                <a:gd name="connsiteX5211" fmla="*/ 1318267 w 3273728"/>
                <a:gd name="connsiteY5211" fmla="*/ 1066103 h 1066103"/>
                <a:gd name="connsiteX5212" fmla="*/ 1323482 w 3273728"/>
                <a:gd name="connsiteY5212" fmla="*/ 1053205 h 1066103"/>
                <a:gd name="connsiteX5213" fmla="*/ 1322800 w 3273728"/>
                <a:gd name="connsiteY5213" fmla="*/ 1051520 h 1066103"/>
                <a:gd name="connsiteX5214" fmla="*/ 1323477 w 3273728"/>
                <a:gd name="connsiteY5214" fmla="*/ 1051240 h 1066103"/>
                <a:gd name="connsiteX5215" fmla="*/ 1329366 w 3273728"/>
                <a:gd name="connsiteY5215" fmla="*/ 1037025 h 1066103"/>
                <a:gd name="connsiteX5216" fmla="*/ 1329202 w 3273728"/>
                <a:gd name="connsiteY5216" fmla="*/ 1036631 h 1066103"/>
                <a:gd name="connsiteX5217" fmla="*/ 1332159 w 3273728"/>
                <a:gd name="connsiteY5217" fmla="*/ 1035406 h 1066103"/>
                <a:gd name="connsiteX5218" fmla="*/ 1338192 w 3273728"/>
                <a:gd name="connsiteY5218" fmla="*/ 1020845 h 1066103"/>
                <a:gd name="connsiteX5219" fmla="*/ 1337783 w 3273728"/>
                <a:gd name="connsiteY5219" fmla="*/ 1019859 h 1066103"/>
                <a:gd name="connsiteX5220" fmla="*/ 1340149 w 3273728"/>
                <a:gd name="connsiteY5220" fmla="*/ 1018879 h 1066103"/>
                <a:gd name="connsiteX5221" fmla="*/ 1346037 w 3273728"/>
                <a:gd name="connsiteY5221" fmla="*/ 1004664 h 1066103"/>
                <a:gd name="connsiteX5222" fmla="*/ 1345759 w 3273728"/>
                <a:gd name="connsiteY5222" fmla="*/ 1003993 h 1066103"/>
                <a:gd name="connsiteX5223" fmla="*/ 1347994 w 3273728"/>
                <a:gd name="connsiteY5223" fmla="*/ 1003045 h 1066103"/>
                <a:gd name="connsiteX5224" fmla="*/ 1353608 w 3273728"/>
                <a:gd name="connsiteY5224" fmla="*/ 989162 h 1066103"/>
                <a:gd name="connsiteX5225" fmla="*/ 1355839 w 3273728"/>
                <a:gd name="connsiteY5225" fmla="*/ 988192 h 1066103"/>
                <a:gd name="connsiteX5226" fmla="*/ 1361482 w 3273728"/>
                <a:gd name="connsiteY5226" fmla="*/ 973904 h 1066103"/>
                <a:gd name="connsiteX5227" fmla="*/ 1364520 w 3273728"/>
                <a:gd name="connsiteY5227" fmla="*/ 972646 h 1066103"/>
                <a:gd name="connsiteX5228" fmla="*/ 1370552 w 3273728"/>
                <a:gd name="connsiteY5228" fmla="*/ 958084 h 1066103"/>
                <a:gd name="connsiteX5229" fmla="*/ 1370144 w 3273728"/>
                <a:gd name="connsiteY5229" fmla="*/ 957098 h 1066103"/>
                <a:gd name="connsiteX5230" fmla="*/ 1372509 w 3273728"/>
                <a:gd name="connsiteY5230" fmla="*/ 956118 h 1066103"/>
                <a:gd name="connsiteX5231" fmla="*/ 1378397 w 3273728"/>
                <a:gd name="connsiteY5231" fmla="*/ 941903 h 1066103"/>
                <a:gd name="connsiteX5232" fmla="*/ 1378383 w 3273728"/>
                <a:gd name="connsiteY5232" fmla="*/ 941868 h 1066103"/>
                <a:gd name="connsiteX5233" fmla="*/ 1382029 w 3273728"/>
                <a:gd name="connsiteY5233" fmla="*/ 940428 h 1066103"/>
                <a:gd name="connsiteX5234" fmla="*/ 1388037 w 3273728"/>
                <a:gd name="connsiteY5234" fmla="*/ 926598 h 1066103"/>
                <a:gd name="connsiteX5235" fmla="*/ 1390161 w 3273728"/>
                <a:gd name="connsiteY5235" fmla="*/ 925719 h 1066103"/>
                <a:gd name="connsiteX5236" fmla="*/ 1396049 w 3273728"/>
                <a:gd name="connsiteY5236" fmla="*/ 911504 h 1066103"/>
                <a:gd name="connsiteX5237" fmla="*/ 1395927 w 3273728"/>
                <a:gd name="connsiteY5237" fmla="*/ 911208 h 1066103"/>
                <a:gd name="connsiteX5238" fmla="*/ 1398843 w 3273728"/>
                <a:gd name="connsiteY5238" fmla="*/ 910029 h 1066103"/>
                <a:gd name="connsiteX5239" fmla="*/ 1404875 w 3273728"/>
                <a:gd name="connsiteY5239" fmla="*/ 895814 h 1066103"/>
                <a:gd name="connsiteX5240" fmla="*/ 1404574 w 3273728"/>
                <a:gd name="connsiteY5240" fmla="*/ 895105 h 1066103"/>
                <a:gd name="connsiteX5241" fmla="*/ 1408793 w 3273728"/>
                <a:gd name="connsiteY5241" fmla="*/ 893357 h 1066103"/>
                <a:gd name="connsiteX5242" fmla="*/ 1414032 w 3273728"/>
                <a:gd name="connsiteY5242" fmla="*/ 880708 h 1066103"/>
                <a:gd name="connsiteX5243" fmla="*/ 1416638 w 3273728"/>
                <a:gd name="connsiteY5243" fmla="*/ 879629 h 1066103"/>
                <a:gd name="connsiteX5244" fmla="*/ 1422526 w 3273728"/>
                <a:gd name="connsiteY5244" fmla="*/ 865413 h 1066103"/>
                <a:gd name="connsiteX5245" fmla="*/ 1422337 w 3273728"/>
                <a:gd name="connsiteY5245" fmla="*/ 864956 h 1066103"/>
                <a:gd name="connsiteX5246" fmla="*/ 1427281 w 3273728"/>
                <a:gd name="connsiteY5246" fmla="*/ 862957 h 1066103"/>
                <a:gd name="connsiteX5247" fmla="*/ 1432227 w 3273728"/>
                <a:gd name="connsiteY5247" fmla="*/ 851301 h 1066103"/>
                <a:gd name="connsiteX5248" fmla="*/ 1437231 w 3273728"/>
                <a:gd name="connsiteY5248" fmla="*/ 849228 h 1066103"/>
                <a:gd name="connsiteX5249" fmla="*/ 1442649 w 3273728"/>
                <a:gd name="connsiteY5249" fmla="*/ 836148 h 1066103"/>
                <a:gd name="connsiteX5250" fmla="*/ 1445077 w 3273728"/>
                <a:gd name="connsiteY5250" fmla="*/ 835069 h 1066103"/>
                <a:gd name="connsiteX5251" fmla="*/ 1450535 w 3273728"/>
                <a:gd name="connsiteY5251" fmla="*/ 820926 h 1066103"/>
                <a:gd name="connsiteX5252" fmla="*/ 1455720 w 3273728"/>
                <a:gd name="connsiteY5252" fmla="*/ 818829 h 1066103"/>
                <a:gd name="connsiteX5253" fmla="*/ 1460714 w 3273728"/>
                <a:gd name="connsiteY5253" fmla="*/ 807059 h 1066103"/>
                <a:gd name="connsiteX5254" fmla="*/ 1465670 w 3273728"/>
                <a:gd name="connsiteY5254" fmla="*/ 804956 h 1066103"/>
                <a:gd name="connsiteX5255" fmla="*/ 1470771 w 3273728"/>
                <a:gd name="connsiteY5255" fmla="*/ 792340 h 1066103"/>
                <a:gd name="connsiteX5256" fmla="*/ 1475476 w 3273728"/>
                <a:gd name="connsiteY5256" fmla="*/ 790391 h 1066103"/>
                <a:gd name="connsiteX5257" fmla="*/ 1480310 w 3273728"/>
                <a:gd name="connsiteY5257" fmla="*/ 778722 h 1066103"/>
                <a:gd name="connsiteX5258" fmla="*/ 1485282 w 3273728"/>
                <a:gd name="connsiteY5258" fmla="*/ 776662 h 1066103"/>
                <a:gd name="connsiteX5259" fmla="*/ 1490490 w 3273728"/>
                <a:gd name="connsiteY5259" fmla="*/ 764089 h 1066103"/>
                <a:gd name="connsiteX5260" fmla="*/ 1496070 w 3273728"/>
                <a:gd name="connsiteY5260" fmla="*/ 761665 h 1066103"/>
                <a:gd name="connsiteX5261" fmla="*/ 1501041 w 3273728"/>
                <a:gd name="connsiteY5261" fmla="*/ 749077 h 1066103"/>
                <a:gd name="connsiteX5262" fmla="*/ 1507837 w 3273728"/>
                <a:gd name="connsiteY5262" fmla="*/ 746262 h 1066103"/>
                <a:gd name="connsiteX5263" fmla="*/ 1513161 w 3273728"/>
                <a:gd name="connsiteY5263" fmla="*/ 733409 h 1066103"/>
                <a:gd name="connsiteX5264" fmla="*/ 1517644 w 3273728"/>
                <a:gd name="connsiteY5264" fmla="*/ 731553 h 1066103"/>
                <a:gd name="connsiteX5265" fmla="*/ 1521366 w 3273728"/>
                <a:gd name="connsiteY5265" fmla="*/ 722568 h 1066103"/>
                <a:gd name="connsiteX5266" fmla="*/ 1528430 w 3273728"/>
                <a:gd name="connsiteY5266" fmla="*/ 719498 h 1066103"/>
                <a:gd name="connsiteX5267" fmla="*/ 1532570 w 3273728"/>
                <a:gd name="connsiteY5267" fmla="*/ 709015 h 1066103"/>
                <a:gd name="connsiteX5268" fmla="*/ 1540198 w 3273728"/>
                <a:gd name="connsiteY5268" fmla="*/ 705625 h 1066103"/>
                <a:gd name="connsiteX5269" fmla="*/ 1544760 w 3273728"/>
                <a:gd name="connsiteY5269" fmla="*/ 693805 h 1066103"/>
                <a:gd name="connsiteX5270" fmla="*/ 1550842 w 3273728"/>
                <a:gd name="connsiteY5270" fmla="*/ 691346 h 1066103"/>
                <a:gd name="connsiteX5271" fmla="*/ 1555405 w 3273728"/>
                <a:gd name="connsiteY5271" fmla="*/ 680592 h 1066103"/>
                <a:gd name="connsiteX5272" fmla="*/ 1562753 w 3273728"/>
                <a:gd name="connsiteY5272" fmla="*/ 677474 h 1066103"/>
                <a:gd name="connsiteX5273" fmla="*/ 1567855 w 3273728"/>
                <a:gd name="connsiteY5273" fmla="*/ 664857 h 1066103"/>
                <a:gd name="connsiteX5274" fmla="*/ 1572559 w 3273728"/>
                <a:gd name="connsiteY5274" fmla="*/ 662908 h 1066103"/>
                <a:gd name="connsiteX5275" fmla="*/ 1575930 w 3273728"/>
                <a:gd name="connsiteY5275" fmla="*/ 654769 h 1066103"/>
                <a:gd name="connsiteX5276" fmla="*/ 1585164 w 3273728"/>
                <a:gd name="connsiteY5276" fmla="*/ 650854 h 1066103"/>
                <a:gd name="connsiteX5277" fmla="*/ 1589777 w 3273728"/>
                <a:gd name="connsiteY5277" fmla="*/ 639453 h 1066103"/>
                <a:gd name="connsiteX5278" fmla="*/ 1597075 w 3273728"/>
                <a:gd name="connsiteY5278" fmla="*/ 636430 h 1066103"/>
                <a:gd name="connsiteX5279" fmla="*/ 1601628 w 3273728"/>
                <a:gd name="connsiteY5279" fmla="*/ 625437 h 1066103"/>
                <a:gd name="connsiteX5280" fmla="*/ 1608556 w 3273728"/>
                <a:gd name="connsiteY5280" fmla="*/ 622701 h 1066103"/>
                <a:gd name="connsiteX5281" fmla="*/ 1612468 w 3273728"/>
                <a:gd name="connsiteY5281" fmla="*/ 613697 h 1066103"/>
                <a:gd name="connsiteX5282" fmla="*/ 1619486 w 3273728"/>
                <a:gd name="connsiteY5282" fmla="*/ 610790 h 1066103"/>
                <a:gd name="connsiteX5283" fmla="*/ 1624303 w 3273728"/>
                <a:gd name="connsiteY5283" fmla="*/ 599163 h 1066103"/>
                <a:gd name="connsiteX5284" fmla="*/ 1631398 w 3273728"/>
                <a:gd name="connsiteY5284" fmla="*/ 596224 h 1066103"/>
                <a:gd name="connsiteX5285" fmla="*/ 1634845 w 3273728"/>
                <a:gd name="connsiteY5285" fmla="*/ 587903 h 1066103"/>
                <a:gd name="connsiteX5286" fmla="*/ 1643165 w 3273728"/>
                <a:gd name="connsiteY5286" fmla="*/ 584456 h 1066103"/>
                <a:gd name="connsiteX5287" fmla="*/ 1646899 w 3273728"/>
                <a:gd name="connsiteY5287" fmla="*/ 575442 h 1066103"/>
                <a:gd name="connsiteX5288" fmla="*/ 1655913 w 3273728"/>
                <a:gd name="connsiteY5288" fmla="*/ 571708 h 1066103"/>
                <a:gd name="connsiteX5289" fmla="*/ 1659156 w 3273728"/>
                <a:gd name="connsiteY5289" fmla="*/ 563879 h 1066103"/>
                <a:gd name="connsiteX5290" fmla="*/ 1669356 w 3273728"/>
                <a:gd name="connsiteY5290" fmla="*/ 559654 h 1066103"/>
                <a:gd name="connsiteX5291" fmla="*/ 1673478 w 3273728"/>
                <a:gd name="connsiteY5291" fmla="*/ 549700 h 1066103"/>
                <a:gd name="connsiteX5292" fmla="*/ 1682247 w 3273728"/>
                <a:gd name="connsiteY5292" fmla="*/ 546068 h 1066103"/>
                <a:gd name="connsiteX5293" fmla="*/ 1686082 w 3273728"/>
                <a:gd name="connsiteY5293" fmla="*/ 536808 h 1066103"/>
                <a:gd name="connsiteX5294" fmla="*/ 1694159 w 3273728"/>
                <a:gd name="connsiteY5294" fmla="*/ 533463 h 1066103"/>
                <a:gd name="connsiteX5295" fmla="*/ 1697606 w 3273728"/>
                <a:gd name="connsiteY5295" fmla="*/ 525142 h 1066103"/>
                <a:gd name="connsiteX5296" fmla="*/ 1705926 w 3273728"/>
                <a:gd name="connsiteY5296" fmla="*/ 521695 h 1066103"/>
                <a:gd name="connsiteX5297" fmla="*/ 1708949 w 3273728"/>
                <a:gd name="connsiteY5297" fmla="*/ 514396 h 1066103"/>
                <a:gd name="connsiteX5298" fmla="*/ 1720349 w 3273728"/>
                <a:gd name="connsiteY5298" fmla="*/ 509784 h 1066103"/>
                <a:gd name="connsiteX5299" fmla="*/ 1724265 w 3273728"/>
                <a:gd name="connsiteY5299" fmla="*/ 500551 h 1066103"/>
                <a:gd name="connsiteX5300" fmla="*/ 1732403 w 3273728"/>
                <a:gd name="connsiteY5300" fmla="*/ 497180 h 1066103"/>
                <a:gd name="connsiteX5301" fmla="*/ 1735488 w 3273728"/>
                <a:gd name="connsiteY5301" fmla="*/ 489732 h 1066103"/>
                <a:gd name="connsiteX5302" fmla="*/ 1746201 w 3273728"/>
                <a:gd name="connsiteY5302" fmla="*/ 485598 h 1066103"/>
                <a:gd name="connsiteX5303" fmla="*/ 1744411 w 3273728"/>
                <a:gd name="connsiteY5303" fmla="*/ 489920 h 1066103"/>
                <a:gd name="connsiteX5304" fmla="*/ 1736334 w 3273728"/>
                <a:gd name="connsiteY5304" fmla="*/ 493265 h 1066103"/>
                <a:gd name="connsiteX5305" fmla="*/ 1733135 w 3273728"/>
                <a:gd name="connsiteY5305" fmla="*/ 500987 h 1066103"/>
                <a:gd name="connsiteX5306" fmla="*/ 1722893 w 3273728"/>
                <a:gd name="connsiteY5306" fmla="*/ 505033 h 1066103"/>
                <a:gd name="connsiteX5307" fmla="*/ 1719495 w 3273728"/>
                <a:gd name="connsiteY5307" fmla="*/ 512854 h 1066103"/>
                <a:gd name="connsiteX5308" fmla="*/ 1709857 w 3273728"/>
                <a:gd name="connsiteY5308" fmla="*/ 516944 h 1066103"/>
                <a:gd name="connsiteX5309" fmla="*/ 1706041 w 3273728"/>
                <a:gd name="connsiteY5309" fmla="*/ 526382 h 1066103"/>
                <a:gd name="connsiteX5310" fmla="*/ 1698089 w 3273728"/>
                <a:gd name="connsiteY5310" fmla="*/ 529836 h 1066103"/>
                <a:gd name="connsiteX5311" fmla="*/ 1694167 w 3273728"/>
                <a:gd name="connsiteY5311" fmla="*/ 539768 h 1066103"/>
                <a:gd name="connsiteX5312" fmla="*/ 1685485 w 3273728"/>
                <a:gd name="connsiteY5312" fmla="*/ 543278 h 1066103"/>
                <a:gd name="connsiteX5313" fmla="*/ 1681462 w 3273728"/>
                <a:gd name="connsiteY5313" fmla="*/ 552758 h 1066103"/>
                <a:gd name="connsiteX5314" fmla="*/ 1673574 w 3273728"/>
                <a:gd name="connsiteY5314" fmla="*/ 556026 h 1066103"/>
                <a:gd name="connsiteX5315" fmla="*/ 1670127 w 3273728"/>
                <a:gd name="connsiteY5315" fmla="*/ 564347 h 1066103"/>
                <a:gd name="connsiteX5316" fmla="*/ 1661806 w 3273728"/>
                <a:gd name="connsiteY5316" fmla="*/ 567794 h 1066103"/>
                <a:gd name="connsiteX5317" fmla="*/ 1657480 w 3273728"/>
                <a:gd name="connsiteY5317" fmla="*/ 578237 h 1066103"/>
                <a:gd name="connsiteX5318" fmla="*/ 1649201 w 3273728"/>
                <a:gd name="connsiteY5318" fmla="*/ 581666 h 1066103"/>
                <a:gd name="connsiteX5319" fmla="*/ 1645365 w 3273728"/>
                <a:gd name="connsiteY5319" fmla="*/ 590926 h 1066103"/>
                <a:gd name="connsiteX5320" fmla="*/ 1637290 w 3273728"/>
                <a:gd name="connsiteY5320" fmla="*/ 594271 h 1066103"/>
                <a:gd name="connsiteX5321" fmla="*/ 1632995 w 3273728"/>
                <a:gd name="connsiteY5321" fmla="*/ 604640 h 1066103"/>
                <a:gd name="connsiteX5322" fmla="*/ 1624685 w 3273728"/>
                <a:gd name="connsiteY5322" fmla="*/ 608000 h 1066103"/>
                <a:gd name="connsiteX5323" fmla="*/ 1620152 w 3273728"/>
                <a:gd name="connsiteY5323" fmla="*/ 618682 h 1066103"/>
                <a:gd name="connsiteX5324" fmla="*/ 1614735 w 3273728"/>
                <a:gd name="connsiteY5324" fmla="*/ 621036 h 1066103"/>
                <a:gd name="connsiteX5325" fmla="*/ 1610690 w 3273728"/>
                <a:gd name="connsiteY5325" fmla="*/ 631279 h 1066103"/>
                <a:gd name="connsiteX5326" fmla="*/ 1602968 w 3273728"/>
                <a:gd name="connsiteY5326" fmla="*/ 634478 h 1066103"/>
                <a:gd name="connsiteX5327" fmla="*/ 1598642 w 3273728"/>
                <a:gd name="connsiteY5327" fmla="*/ 644921 h 1066103"/>
                <a:gd name="connsiteX5328" fmla="*/ 1590362 w 3273728"/>
                <a:gd name="connsiteY5328" fmla="*/ 648350 h 1066103"/>
                <a:gd name="connsiteX5329" fmla="*/ 1585141 w 3273728"/>
                <a:gd name="connsiteY5329" fmla="*/ 660957 h 1066103"/>
                <a:gd name="connsiteX5330" fmla="*/ 1580413 w 3273728"/>
                <a:gd name="connsiteY5330" fmla="*/ 662916 h 1066103"/>
                <a:gd name="connsiteX5331" fmla="*/ 1576875 w 3273728"/>
                <a:gd name="connsiteY5331" fmla="*/ 671456 h 1066103"/>
                <a:gd name="connsiteX5332" fmla="*/ 1568645 w 3273728"/>
                <a:gd name="connsiteY5332" fmla="*/ 675114 h 1066103"/>
                <a:gd name="connsiteX5333" fmla="*/ 1564005 w 3273728"/>
                <a:gd name="connsiteY5333" fmla="*/ 687134 h 1066103"/>
                <a:gd name="connsiteX5334" fmla="*/ 1558002 w 3273728"/>
                <a:gd name="connsiteY5334" fmla="*/ 689681 h 1066103"/>
                <a:gd name="connsiteX5335" fmla="*/ 1553740 w 3273728"/>
                <a:gd name="connsiteY5335" fmla="*/ 700215 h 1066103"/>
                <a:gd name="connsiteX5336" fmla="*/ 1546378 w 3273728"/>
                <a:gd name="connsiteY5336" fmla="*/ 703122 h 1066103"/>
                <a:gd name="connsiteX5337" fmla="*/ 1540800 w 3273728"/>
                <a:gd name="connsiteY5337" fmla="*/ 715961 h 1066103"/>
                <a:gd name="connsiteX5338" fmla="*/ 1536284 w 3273728"/>
                <a:gd name="connsiteY5338" fmla="*/ 717832 h 1066103"/>
                <a:gd name="connsiteX5339" fmla="*/ 1531509 w 3273728"/>
                <a:gd name="connsiteY5339" fmla="*/ 729359 h 1066103"/>
                <a:gd name="connsiteX5340" fmla="*/ 1525640 w 3273728"/>
                <a:gd name="connsiteY5340" fmla="*/ 731848 h 1066103"/>
                <a:gd name="connsiteX5341" fmla="*/ 1519680 w 3273728"/>
                <a:gd name="connsiteY5341" fmla="*/ 746579 h 1066103"/>
                <a:gd name="connsiteX5342" fmla="*/ 1515690 w 3273728"/>
                <a:gd name="connsiteY5342" fmla="*/ 748232 h 1066103"/>
                <a:gd name="connsiteX5343" fmla="*/ 1510857 w 3273728"/>
                <a:gd name="connsiteY5343" fmla="*/ 759901 h 1066103"/>
                <a:gd name="connsiteX5344" fmla="*/ 1505884 w 3273728"/>
                <a:gd name="connsiteY5344" fmla="*/ 761961 h 1066103"/>
                <a:gd name="connsiteX5345" fmla="*/ 1501152 w 3273728"/>
                <a:gd name="connsiteY5345" fmla="*/ 773384 h 1066103"/>
                <a:gd name="connsiteX5346" fmla="*/ 1495241 w 3273728"/>
                <a:gd name="connsiteY5346" fmla="*/ 775832 h 1066103"/>
                <a:gd name="connsiteX5347" fmla="*/ 1490018 w 3273728"/>
                <a:gd name="connsiteY5347" fmla="*/ 788441 h 1066103"/>
                <a:gd name="connsiteX5348" fmla="*/ 1485291 w 3273728"/>
                <a:gd name="connsiteY5348" fmla="*/ 790399 h 1066103"/>
                <a:gd name="connsiteX5349" fmla="*/ 1480315 w 3273728"/>
                <a:gd name="connsiteY5349" fmla="*/ 802411 h 1066103"/>
                <a:gd name="connsiteX5350" fmla="*/ 1475485 w 3273728"/>
                <a:gd name="connsiteY5350" fmla="*/ 804558 h 1066103"/>
                <a:gd name="connsiteX5351" fmla="*/ 1470026 w 3273728"/>
                <a:gd name="connsiteY5351" fmla="*/ 818702 h 1066103"/>
                <a:gd name="connsiteX5352" fmla="*/ 1464841 w 3273728"/>
                <a:gd name="connsiteY5352" fmla="*/ 820798 h 1066103"/>
                <a:gd name="connsiteX5353" fmla="*/ 1459477 w 3273728"/>
                <a:gd name="connsiteY5353" fmla="*/ 833440 h 1066103"/>
                <a:gd name="connsiteX5354" fmla="*/ 1456852 w 3273728"/>
                <a:gd name="connsiteY5354" fmla="*/ 834527 h 1066103"/>
                <a:gd name="connsiteX5355" fmla="*/ 1450964 w 3273728"/>
                <a:gd name="connsiteY5355" fmla="*/ 848742 h 1066103"/>
                <a:gd name="connsiteX5356" fmla="*/ 1451259 w 3273728"/>
                <a:gd name="connsiteY5356" fmla="*/ 849453 h 1066103"/>
                <a:gd name="connsiteX5357" fmla="*/ 1447046 w 3273728"/>
                <a:gd name="connsiteY5357" fmla="*/ 851198 h 1066103"/>
                <a:gd name="connsiteX5358" fmla="*/ 1442212 w 3273728"/>
                <a:gd name="connsiteY5358" fmla="*/ 862867 h 1066103"/>
                <a:gd name="connsiteX5359" fmla="*/ 1437239 w 3273728"/>
                <a:gd name="connsiteY5359" fmla="*/ 864927 h 1066103"/>
                <a:gd name="connsiteX5360" fmla="*/ 1431351 w 3273728"/>
                <a:gd name="connsiteY5360" fmla="*/ 879142 h 1066103"/>
                <a:gd name="connsiteX5361" fmla="*/ 1431822 w 3273728"/>
                <a:gd name="connsiteY5361" fmla="*/ 880278 h 1066103"/>
                <a:gd name="connsiteX5362" fmla="*/ 1428557 w 3273728"/>
                <a:gd name="connsiteY5362" fmla="*/ 881598 h 1066103"/>
                <a:gd name="connsiteX5363" fmla="*/ 1422526 w 3273728"/>
                <a:gd name="connsiteY5363" fmla="*/ 895814 h 1066103"/>
                <a:gd name="connsiteX5364" fmla="*/ 1422541 w 3273728"/>
                <a:gd name="connsiteY5364" fmla="*/ 895849 h 1066103"/>
                <a:gd name="connsiteX5365" fmla="*/ 1418895 w 3273728"/>
                <a:gd name="connsiteY5365" fmla="*/ 897289 h 1066103"/>
                <a:gd name="connsiteX5366" fmla="*/ 1412887 w 3273728"/>
                <a:gd name="connsiteY5366" fmla="*/ 911118 h 1066103"/>
                <a:gd name="connsiteX5367" fmla="*/ 1410763 w 3273728"/>
                <a:gd name="connsiteY5367" fmla="*/ 911998 h 1066103"/>
                <a:gd name="connsiteX5368" fmla="*/ 1404874 w 3273728"/>
                <a:gd name="connsiteY5368" fmla="*/ 926213 h 1066103"/>
                <a:gd name="connsiteX5369" fmla="*/ 1404997 w 3273728"/>
                <a:gd name="connsiteY5369" fmla="*/ 926508 h 1066103"/>
                <a:gd name="connsiteX5370" fmla="*/ 1402080 w 3273728"/>
                <a:gd name="connsiteY5370" fmla="*/ 927688 h 1066103"/>
                <a:gd name="connsiteX5371" fmla="*/ 1396048 w 3273728"/>
                <a:gd name="connsiteY5371" fmla="*/ 941903 h 1066103"/>
                <a:gd name="connsiteX5372" fmla="*/ 1396361 w 3273728"/>
                <a:gd name="connsiteY5372" fmla="*/ 942641 h 1066103"/>
                <a:gd name="connsiteX5373" fmla="*/ 1394235 w 3273728"/>
                <a:gd name="connsiteY5373" fmla="*/ 943522 h 1066103"/>
                <a:gd name="connsiteX5374" fmla="*/ 1388485 w 3273728"/>
                <a:gd name="connsiteY5374" fmla="*/ 957402 h 1066103"/>
                <a:gd name="connsiteX5375" fmla="*/ 1386247 w 3273728"/>
                <a:gd name="connsiteY5375" fmla="*/ 958375 h 1066103"/>
                <a:gd name="connsiteX5376" fmla="*/ 1380450 w 3273728"/>
                <a:gd name="connsiteY5376" fmla="*/ 973052 h 1066103"/>
                <a:gd name="connsiteX5377" fmla="*/ 1378402 w 3273728"/>
                <a:gd name="connsiteY5377" fmla="*/ 973921 h 1066103"/>
                <a:gd name="connsiteX5378" fmla="*/ 1372514 w 3273728"/>
                <a:gd name="connsiteY5378" fmla="*/ 988483 h 1066103"/>
                <a:gd name="connsiteX5379" fmla="*/ 1372804 w 3273728"/>
                <a:gd name="connsiteY5379" fmla="*/ 989201 h 1066103"/>
                <a:gd name="connsiteX5380" fmla="*/ 1369719 w 3273728"/>
                <a:gd name="connsiteY5380" fmla="*/ 990449 h 1066103"/>
                <a:gd name="connsiteX5381" fmla="*/ 1363688 w 3273728"/>
                <a:gd name="connsiteY5381" fmla="*/ 1004664 h 1066103"/>
                <a:gd name="connsiteX5382" fmla="*/ 1363971 w 3273728"/>
                <a:gd name="connsiteY5382" fmla="*/ 1005332 h 1066103"/>
                <a:gd name="connsiteX5383" fmla="*/ 1361731 w 3273728"/>
                <a:gd name="connsiteY5383" fmla="*/ 1006283 h 1066103"/>
                <a:gd name="connsiteX5384" fmla="*/ 1355842 w 3273728"/>
                <a:gd name="connsiteY5384" fmla="*/ 1020845 h 1066103"/>
                <a:gd name="connsiteX5385" fmla="*/ 1356242 w 3273728"/>
                <a:gd name="connsiteY5385" fmla="*/ 1021833 h 1066103"/>
                <a:gd name="connsiteX5386" fmla="*/ 1353885 w 3273728"/>
                <a:gd name="connsiteY5386" fmla="*/ 1022810 h 1066103"/>
                <a:gd name="connsiteX5387" fmla="*/ 1347997 w 3273728"/>
                <a:gd name="connsiteY5387" fmla="*/ 1037025 h 1066103"/>
                <a:gd name="connsiteX5388" fmla="*/ 1348275 w 3273728"/>
                <a:gd name="connsiteY5388" fmla="*/ 1037695 h 1066103"/>
                <a:gd name="connsiteX5389" fmla="*/ 1346040 w 3273728"/>
                <a:gd name="connsiteY5389" fmla="*/ 1038643 h 1066103"/>
                <a:gd name="connsiteX5390" fmla="*/ 1340152 w 3273728"/>
                <a:gd name="connsiteY5390" fmla="*/ 1053205 h 1066103"/>
                <a:gd name="connsiteX5391" fmla="*/ 1340834 w 3273728"/>
                <a:gd name="connsiteY5391" fmla="*/ 1054890 h 1066103"/>
                <a:gd name="connsiteX5392" fmla="*/ 1340157 w 3273728"/>
                <a:gd name="connsiteY5392" fmla="*/ 1055171 h 1066103"/>
                <a:gd name="connsiteX5393" fmla="*/ 1335628 w 3273728"/>
                <a:gd name="connsiteY5393" fmla="*/ 1066103 h 1066103"/>
                <a:gd name="connsiteX5394" fmla="*/ 1375144 w 3273728"/>
                <a:gd name="connsiteY5394" fmla="*/ 1066103 h 1066103"/>
                <a:gd name="connsiteX5395" fmla="*/ 1380359 w 3273728"/>
                <a:gd name="connsiteY5395" fmla="*/ 1053205 h 1066103"/>
                <a:gd name="connsiteX5396" fmla="*/ 1379958 w 3273728"/>
                <a:gd name="connsiteY5396" fmla="*/ 1052216 h 1066103"/>
                <a:gd name="connsiteX5397" fmla="*/ 1382316 w 3273728"/>
                <a:gd name="connsiteY5397" fmla="*/ 1051240 h 1066103"/>
                <a:gd name="connsiteX5398" fmla="*/ 1388204 w 3273728"/>
                <a:gd name="connsiteY5398" fmla="*/ 1037025 h 1066103"/>
                <a:gd name="connsiteX5399" fmla="*/ 1387926 w 3273728"/>
                <a:gd name="connsiteY5399" fmla="*/ 1036355 h 1066103"/>
                <a:gd name="connsiteX5400" fmla="*/ 1390161 w 3273728"/>
                <a:gd name="connsiteY5400" fmla="*/ 1035406 h 1066103"/>
                <a:gd name="connsiteX5401" fmla="*/ 1396049 w 3273728"/>
                <a:gd name="connsiteY5401" fmla="*/ 1020845 h 1066103"/>
                <a:gd name="connsiteX5402" fmla="*/ 1395759 w 3273728"/>
                <a:gd name="connsiteY5402" fmla="*/ 1020126 h 1066103"/>
                <a:gd name="connsiteX5403" fmla="*/ 1398843 w 3273728"/>
                <a:gd name="connsiteY5403" fmla="*/ 1018879 h 1066103"/>
                <a:gd name="connsiteX5404" fmla="*/ 1404875 w 3273728"/>
                <a:gd name="connsiteY5404" fmla="*/ 1004664 h 1066103"/>
                <a:gd name="connsiteX5405" fmla="*/ 1404591 w 3273728"/>
                <a:gd name="connsiteY5405" fmla="*/ 1003996 h 1066103"/>
                <a:gd name="connsiteX5406" fmla="*/ 1406832 w 3273728"/>
                <a:gd name="connsiteY5406" fmla="*/ 1003045 h 1066103"/>
                <a:gd name="connsiteX5407" fmla="*/ 1412446 w 3273728"/>
                <a:gd name="connsiteY5407" fmla="*/ 989162 h 1066103"/>
                <a:gd name="connsiteX5408" fmla="*/ 1414677 w 3273728"/>
                <a:gd name="connsiteY5408" fmla="*/ 988192 h 1066103"/>
                <a:gd name="connsiteX5409" fmla="*/ 1420320 w 3273728"/>
                <a:gd name="connsiteY5409" fmla="*/ 973904 h 1066103"/>
                <a:gd name="connsiteX5410" fmla="*/ 1423359 w 3273728"/>
                <a:gd name="connsiteY5410" fmla="*/ 972646 h 1066103"/>
                <a:gd name="connsiteX5411" fmla="*/ 1429391 w 3273728"/>
                <a:gd name="connsiteY5411" fmla="*/ 958084 h 1066103"/>
                <a:gd name="connsiteX5412" fmla="*/ 1428953 w 3273728"/>
                <a:gd name="connsiteY5412" fmla="*/ 957028 h 1066103"/>
                <a:gd name="connsiteX5413" fmla="*/ 1431204 w 3273728"/>
                <a:gd name="connsiteY5413" fmla="*/ 956118 h 1066103"/>
                <a:gd name="connsiteX5414" fmla="*/ 1437236 w 3273728"/>
                <a:gd name="connsiteY5414" fmla="*/ 941903 h 1066103"/>
                <a:gd name="connsiteX5415" fmla="*/ 1436996 w 3273728"/>
                <a:gd name="connsiteY5415" fmla="*/ 941338 h 1066103"/>
                <a:gd name="connsiteX5416" fmla="*/ 1439193 w 3273728"/>
                <a:gd name="connsiteY5416" fmla="*/ 940428 h 1066103"/>
                <a:gd name="connsiteX5417" fmla="*/ 1444615 w 3273728"/>
                <a:gd name="connsiteY5417" fmla="*/ 927337 h 1066103"/>
                <a:gd name="connsiteX5418" fmla="*/ 1448712 w 3273728"/>
                <a:gd name="connsiteY5418" fmla="*/ 925719 h 1066103"/>
                <a:gd name="connsiteX5419" fmla="*/ 1454888 w 3273728"/>
                <a:gd name="connsiteY5419" fmla="*/ 911504 h 1066103"/>
                <a:gd name="connsiteX5420" fmla="*/ 1454760 w 3273728"/>
                <a:gd name="connsiteY5420" fmla="*/ 911210 h 1066103"/>
                <a:gd name="connsiteX5421" fmla="*/ 1457681 w 3273728"/>
                <a:gd name="connsiteY5421" fmla="*/ 910029 h 1066103"/>
                <a:gd name="connsiteX5422" fmla="*/ 1463713 w 3273728"/>
                <a:gd name="connsiteY5422" fmla="*/ 895814 h 1066103"/>
                <a:gd name="connsiteX5423" fmla="*/ 1463120 w 3273728"/>
                <a:gd name="connsiteY5423" fmla="*/ 894414 h 1066103"/>
                <a:gd name="connsiteX5424" fmla="*/ 1465670 w 3273728"/>
                <a:gd name="connsiteY5424" fmla="*/ 893357 h 1066103"/>
                <a:gd name="connsiteX5425" fmla="*/ 1470503 w 3273728"/>
                <a:gd name="connsiteY5425" fmla="*/ 881689 h 1066103"/>
                <a:gd name="connsiteX5426" fmla="*/ 1475476 w 3273728"/>
                <a:gd name="connsiteY5426" fmla="*/ 879629 h 1066103"/>
                <a:gd name="connsiteX5427" fmla="*/ 1481364 w 3273728"/>
                <a:gd name="connsiteY5427" fmla="*/ 865413 h 1066103"/>
                <a:gd name="connsiteX5428" fmla="*/ 1481069 w 3273728"/>
                <a:gd name="connsiteY5428" fmla="*/ 864702 h 1066103"/>
                <a:gd name="connsiteX5429" fmla="*/ 1485282 w 3273728"/>
                <a:gd name="connsiteY5429" fmla="*/ 862957 h 1066103"/>
                <a:gd name="connsiteX5430" fmla="*/ 1490366 w 3273728"/>
                <a:gd name="connsiteY5430" fmla="*/ 850683 h 1066103"/>
                <a:gd name="connsiteX5431" fmla="*/ 1493964 w 3273728"/>
                <a:gd name="connsiteY5431" fmla="*/ 849228 h 1066103"/>
                <a:gd name="connsiteX5432" fmla="*/ 1499056 w 3273728"/>
                <a:gd name="connsiteY5432" fmla="*/ 837229 h 1066103"/>
                <a:gd name="connsiteX5433" fmla="*/ 1503915 w 3273728"/>
                <a:gd name="connsiteY5433" fmla="*/ 835069 h 1066103"/>
                <a:gd name="connsiteX5434" fmla="*/ 1509510 w 3273728"/>
                <a:gd name="connsiteY5434" fmla="*/ 820573 h 1066103"/>
                <a:gd name="connsiteX5435" fmla="*/ 1513721 w 3273728"/>
                <a:gd name="connsiteY5435" fmla="*/ 818829 h 1066103"/>
                <a:gd name="connsiteX5436" fmla="*/ 1518453 w 3273728"/>
                <a:gd name="connsiteY5436" fmla="*/ 807405 h 1066103"/>
                <a:gd name="connsiteX5437" fmla="*/ 1524365 w 3273728"/>
                <a:gd name="connsiteY5437" fmla="*/ 804956 h 1066103"/>
                <a:gd name="connsiteX5438" fmla="*/ 1529587 w 3273728"/>
                <a:gd name="connsiteY5438" fmla="*/ 792349 h 1066103"/>
                <a:gd name="connsiteX5439" fmla="*/ 1534314 w 3273728"/>
                <a:gd name="connsiteY5439" fmla="*/ 790391 h 1066103"/>
                <a:gd name="connsiteX5440" fmla="*/ 1539148 w 3273728"/>
                <a:gd name="connsiteY5440" fmla="*/ 778722 h 1066103"/>
                <a:gd name="connsiteX5441" fmla="*/ 1544121 w 3273728"/>
                <a:gd name="connsiteY5441" fmla="*/ 776662 h 1066103"/>
                <a:gd name="connsiteX5442" fmla="*/ 1549388 w 3273728"/>
                <a:gd name="connsiteY5442" fmla="*/ 763945 h 1066103"/>
                <a:gd name="connsiteX5443" fmla="*/ 1554764 w 3273728"/>
                <a:gd name="connsiteY5443" fmla="*/ 761665 h 1066103"/>
                <a:gd name="connsiteX5444" fmla="*/ 1560248 w 3273728"/>
                <a:gd name="connsiteY5444" fmla="*/ 748112 h 1066103"/>
                <a:gd name="connsiteX5445" fmla="*/ 1564714 w 3273728"/>
                <a:gd name="connsiteY5445" fmla="*/ 746262 h 1066103"/>
                <a:gd name="connsiteX5446" fmla="*/ 1569753 w 3273728"/>
                <a:gd name="connsiteY5446" fmla="*/ 734097 h 1066103"/>
                <a:gd name="connsiteX5447" fmla="*/ 1576195 w 3273728"/>
                <a:gd name="connsiteY5447" fmla="*/ 731553 h 1066103"/>
                <a:gd name="connsiteX5448" fmla="*/ 1580146 w 3273728"/>
                <a:gd name="connsiteY5448" fmla="*/ 722458 h 1066103"/>
                <a:gd name="connsiteX5449" fmla="*/ 1587125 w 3273728"/>
                <a:gd name="connsiteY5449" fmla="*/ 719498 h 1066103"/>
                <a:gd name="connsiteX5450" fmla="*/ 1591787 w 3273728"/>
                <a:gd name="connsiteY5450" fmla="*/ 707975 h 1066103"/>
                <a:gd name="connsiteX5451" fmla="*/ 1597075 w 3273728"/>
                <a:gd name="connsiteY5451" fmla="*/ 705625 h 1066103"/>
                <a:gd name="connsiteX5452" fmla="*/ 1601396 w 3273728"/>
                <a:gd name="connsiteY5452" fmla="*/ 694431 h 1066103"/>
                <a:gd name="connsiteX5453" fmla="*/ 1608843 w 3273728"/>
                <a:gd name="connsiteY5453" fmla="*/ 691346 h 1066103"/>
                <a:gd name="connsiteX5454" fmla="*/ 1613575 w 3273728"/>
                <a:gd name="connsiteY5454" fmla="*/ 679923 h 1066103"/>
                <a:gd name="connsiteX5455" fmla="*/ 1619486 w 3273728"/>
                <a:gd name="connsiteY5455" fmla="*/ 677474 h 1066103"/>
                <a:gd name="connsiteX5456" fmla="*/ 1624303 w 3273728"/>
                <a:gd name="connsiteY5456" fmla="*/ 665847 h 1066103"/>
                <a:gd name="connsiteX5457" fmla="*/ 1631398 w 3273728"/>
                <a:gd name="connsiteY5457" fmla="*/ 662908 h 1066103"/>
                <a:gd name="connsiteX5458" fmla="*/ 1634904 w 3273728"/>
                <a:gd name="connsiteY5458" fmla="*/ 654443 h 1066103"/>
                <a:gd name="connsiteX5459" fmla="*/ 1643165 w 3273728"/>
                <a:gd name="connsiteY5459" fmla="*/ 650854 h 1066103"/>
                <a:gd name="connsiteX5460" fmla="*/ 1647921 w 3273728"/>
                <a:gd name="connsiteY5460" fmla="*/ 638811 h 1066103"/>
                <a:gd name="connsiteX5461" fmla="*/ 1653809 w 3273728"/>
                <a:gd name="connsiteY5461" fmla="*/ 636430 h 1066103"/>
                <a:gd name="connsiteX5462" fmla="*/ 1658337 w 3273728"/>
                <a:gd name="connsiteY5462" fmla="*/ 625760 h 1066103"/>
                <a:gd name="connsiteX5463" fmla="*/ 1665720 w 3273728"/>
                <a:gd name="connsiteY5463" fmla="*/ 622701 h 1066103"/>
                <a:gd name="connsiteX5464" fmla="*/ 1669065 w 3273728"/>
                <a:gd name="connsiteY5464" fmla="*/ 614626 h 1066103"/>
                <a:gd name="connsiteX5465" fmla="*/ 1678324 w 3273728"/>
                <a:gd name="connsiteY5465" fmla="*/ 610790 h 1066103"/>
                <a:gd name="connsiteX5466" fmla="*/ 1683141 w 3273728"/>
                <a:gd name="connsiteY5466" fmla="*/ 599163 h 1066103"/>
                <a:gd name="connsiteX5467" fmla="*/ 1690236 w 3273728"/>
                <a:gd name="connsiteY5467" fmla="*/ 596224 h 1066103"/>
                <a:gd name="connsiteX5468" fmla="*/ 1693683 w 3273728"/>
                <a:gd name="connsiteY5468" fmla="*/ 587903 h 1066103"/>
                <a:gd name="connsiteX5469" fmla="*/ 1702004 w 3273728"/>
                <a:gd name="connsiteY5469" fmla="*/ 584456 h 1066103"/>
                <a:gd name="connsiteX5470" fmla="*/ 1705811 w 3273728"/>
                <a:gd name="connsiteY5470" fmla="*/ 575266 h 1066103"/>
                <a:gd name="connsiteX5471" fmla="*/ 1714608 w 3273728"/>
                <a:gd name="connsiteY5471" fmla="*/ 571708 h 1066103"/>
                <a:gd name="connsiteX5472" fmla="*/ 1718188 w 3273728"/>
                <a:gd name="connsiteY5472" fmla="*/ 563273 h 1066103"/>
                <a:gd name="connsiteX5473" fmla="*/ 1726519 w 3273728"/>
                <a:gd name="connsiteY5473" fmla="*/ 559654 h 1066103"/>
                <a:gd name="connsiteX5474" fmla="*/ 1730596 w 3273728"/>
                <a:gd name="connsiteY5474" fmla="*/ 549331 h 1066103"/>
                <a:gd name="connsiteX5475" fmla="*/ 1738287 w 3273728"/>
                <a:gd name="connsiteY5475" fmla="*/ 546068 h 1066103"/>
                <a:gd name="connsiteX5476" fmla="*/ 1741612 w 3273728"/>
                <a:gd name="connsiteY5476" fmla="*/ 537846 h 1066103"/>
                <a:gd name="connsiteX5477" fmla="*/ 1752710 w 3273728"/>
                <a:gd name="connsiteY5477" fmla="*/ 533463 h 1066103"/>
                <a:gd name="connsiteX5478" fmla="*/ 1756299 w 3273728"/>
                <a:gd name="connsiteY5478" fmla="*/ 525202 h 1066103"/>
                <a:gd name="connsiteX5479" fmla="*/ 1764765 w 3273728"/>
                <a:gd name="connsiteY5479" fmla="*/ 521695 h 1066103"/>
                <a:gd name="connsiteX5480" fmla="*/ 1768110 w 3273728"/>
                <a:gd name="connsiteY5480" fmla="*/ 513620 h 1066103"/>
                <a:gd name="connsiteX5481" fmla="*/ 1777370 w 3273728"/>
                <a:gd name="connsiteY5481" fmla="*/ 509784 h 1066103"/>
                <a:gd name="connsiteX5482" fmla="*/ 1780799 w 3273728"/>
                <a:gd name="connsiteY5482" fmla="*/ 501505 h 1066103"/>
                <a:gd name="connsiteX5483" fmla="*/ 1791242 w 3273728"/>
                <a:gd name="connsiteY5483" fmla="*/ 497180 h 1066103"/>
                <a:gd name="connsiteX5484" fmla="*/ 1794688 w 3273728"/>
                <a:gd name="connsiteY5484" fmla="*/ 488859 h 1066103"/>
                <a:gd name="connsiteX5485" fmla="*/ 1803009 w 3273728"/>
                <a:gd name="connsiteY5485" fmla="*/ 485412 h 1066103"/>
                <a:gd name="connsiteX5486" fmla="*/ 1804888 w 3273728"/>
                <a:gd name="connsiteY5486" fmla="*/ 480878 h 1066103"/>
                <a:gd name="connsiteX5487" fmla="*/ 1816871 w 3273728"/>
                <a:gd name="connsiteY5487" fmla="*/ 475551 h 1066103"/>
                <a:gd name="connsiteX5488" fmla="*/ 1816421 w 3273728"/>
                <a:gd name="connsiteY5488" fmla="*/ 476638 h 1066103"/>
                <a:gd name="connsiteX5489" fmla="*/ 1806940 w 3273728"/>
                <a:gd name="connsiteY5489" fmla="*/ 480661 h 1066103"/>
                <a:gd name="connsiteX5490" fmla="*/ 1803430 w 3273728"/>
                <a:gd name="connsiteY5490" fmla="*/ 489343 h 1066103"/>
                <a:gd name="connsiteX5491" fmla="*/ 1793499 w 3273728"/>
                <a:gd name="connsiteY5491" fmla="*/ 493265 h 1066103"/>
                <a:gd name="connsiteX5492" fmla="*/ 1790044 w 3273728"/>
                <a:gd name="connsiteY5492" fmla="*/ 501217 h 1066103"/>
                <a:gd name="connsiteX5493" fmla="*/ 1780607 w 3273728"/>
                <a:gd name="connsiteY5493" fmla="*/ 505033 h 1066103"/>
                <a:gd name="connsiteX5494" fmla="*/ 1777058 w 3273728"/>
                <a:gd name="connsiteY5494" fmla="*/ 513396 h 1066103"/>
                <a:gd name="connsiteX5495" fmla="*/ 1768695 w 3273728"/>
                <a:gd name="connsiteY5495" fmla="*/ 516944 h 1066103"/>
                <a:gd name="connsiteX5496" fmla="*/ 1764879 w 3273728"/>
                <a:gd name="connsiteY5496" fmla="*/ 526382 h 1066103"/>
                <a:gd name="connsiteX5497" fmla="*/ 1756928 w 3273728"/>
                <a:gd name="connsiteY5497" fmla="*/ 529836 h 1066103"/>
                <a:gd name="connsiteX5498" fmla="*/ 1753074 w 3273728"/>
                <a:gd name="connsiteY5498" fmla="*/ 539594 h 1066103"/>
                <a:gd name="connsiteX5499" fmla="*/ 1744180 w 3273728"/>
                <a:gd name="connsiteY5499" fmla="*/ 543278 h 1066103"/>
                <a:gd name="connsiteX5500" fmla="*/ 1740242 w 3273728"/>
                <a:gd name="connsiteY5500" fmla="*/ 552782 h 1066103"/>
                <a:gd name="connsiteX5501" fmla="*/ 1732412 w 3273728"/>
                <a:gd name="connsiteY5501" fmla="*/ 556026 h 1066103"/>
                <a:gd name="connsiteX5502" fmla="*/ 1729093 w 3273728"/>
                <a:gd name="connsiteY5502" fmla="*/ 564039 h 1066103"/>
                <a:gd name="connsiteX5503" fmla="*/ 1719807 w 3273728"/>
                <a:gd name="connsiteY5503" fmla="*/ 567794 h 1066103"/>
                <a:gd name="connsiteX5504" fmla="*/ 1715243 w 3273728"/>
                <a:gd name="connsiteY5504" fmla="*/ 578548 h 1066103"/>
                <a:gd name="connsiteX5505" fmla="*/ 1707895 w 3273728"/>
                <a:gd name="connsiteY5505" fmla="*/ 581666 h 1066103"/>
                <a:gd name="connsiteX5506" fmla="*/ 1704140 w 3273728"/>
                <a:gd name="connsiteY5506" fmla="*/ 590952 h 1066103"/>
                <a:gd name="connsiteX5507" fmla="*/ 1696128 w 3273728"/>
                <a:gd name="connsiteY5507" fmla="*/ 594271 h 1066103"/>
                <a:gd name="connsiteX5508" fmla="*/ 1691833 w 3273728"/>
                <a:gd name="connsiteY5508" fmla="*/ 604640 h 1066103"/>
                <a:gd name="connsiteX5509" fmla="*/ 1683523 w 3273728"/>
                <a:gd name="connsiteY5509" fmla="*/ 608000 h 1066103"/>
                <a:gd name="connsiteX5510" fmla="*/ 1679434 w 3273728"/>
                <a:gd name="connsiteY5510" fmla="*/ 617638 h 1066103"/>
                <a:gd name="connsiteX5511" fmla="*/ 1671612 w 3273728"/>
                <a:gd name="connsiteY5511" fmla="*/ 621036 h 1066103"/>
                <a:gd name="connsiteX5512" fmla="*/ 1667183 w 3273728"/>
                <a:gd name="connsiteY5512" fmla="*/ 632250 h 1066103"/>
                <a:gd name="connsiteX5513" fmla="*/ 1661806 w 3273728"/>
                <a:gd name="connsiteY5513" fmla="*/ 634478 h 1066103"/>
                <a:gd name="connsiteX5514" fmla="*/ 1657480 w 3273728"/>
                <a:gd name="connsiteY5514" fmla="*/ 644921 h 1066103"/>
                <a:gd name="connsiteX5515" fmla="*/ 1649201 w 3273728"/>
                <a:gd name="connsiteY5515" fmla="*/ 648350 h 1066103"/>
                <a:gd name="connsiteX5516" fmla="*/ 1644385 w 3273728"/>
                <a:gd name="connsiteY5516" fmla="*/ 659977 h 1066103"/>
                <a:gd name="connsiteX5517" fmla="*/ 1637290 w 3273728"/>
                <a:gd name="connsiteY5517" fmla="*/ 662916 h 1066103"/>
                <a:gd name="connsiteX5518" fmla="*/ 1633310 w 3273728"/>
                <a:gd name="connsiteY5518" fmla="*/ 672524 h 1066103"/>
                <a:gd name="connsiteX5519" fmla="*/ 1627483 w 3273728"/>
                <a:gd name="connsiteY5519" fmla="*/ 675114 h 1066103"/>
                <a:gd name="connsiteX5520" fmla="*/ 1623162 w 3273728"/>
                <a:gd name="connsiteY5520" fmla="*/ 686309 h 1066103"/>
                <a:gd name="connsiteX5521" fmla="*/ 1615023 w 3273728"/>
                <a:gd name="connsiteY5521" fmla="*/ 689681 h 1066103"/>
                <a:gd name="connsiteX5522" fmla="*/ 1610392 w 3273728"/>
                <a:gd name="connsiteY5522" fmla="*/ 700859 h 1066103"/>
                <a:gd name="connsiteX5523" fmla="*/ 1604929 w 3273728"/>
                <a:gd name="connsiteY5523" fmla="*/ 703122 h 1066103"/>
                <a:gd name="connsiteX5524" fmla="*/ 1599605 w 3273728"/>
                <a:gd name="connsiteY5524" fmla="*/ 715975 h 1066103"/>
                <a:gd name="connsiteX5525" fmla="*/ 1595123 w 3273728"/>
                <a:gd name="connsiteY5525" fmla="*/ 717832 h 1066103"/>
                <a:gd name="connsiteX5526" fmla="*/ 1590410 w 3273728"/>
                <a:gd name="connsiteY5526" fmla="*/ 729209 h 1066103"/>
                <a:gd name="connsiteX5527" fmla="*/ 1584335 w 3273728"/>
                <a:gd name="connsiteY5527" fmla="*/ 731848 h 1066103"/>
                <a:gd name="connsiteX5528" fmla="*/ 1578517 w 3273728"/>
                <a:gd name="connsiteY5528" fmla="*/ 746579 h 1066103"/>
                <a:gd name="connsiteX5529" fmla="*/ 1574529 w 3273728"/>
                <a:gd name="connsiteY5529" fmla="*/ 748232 h 1066103"/>
                <a:gd name="connsiteX5530" fmla="*/ 1569975 w 3273728"/>
                <a:gd name="connsiteY5530" fmla="*/ 759225 h 1066103"/>
                <a:gd name="connsiteX5531" fmla="*/ 1563048 w 3273728"/>
                <a:gd name="connsiteY5531" fmla="*/ 761961 h 1066103"/>
                <a:gd name="connsiteX5532" fmla="*/ 1557979 w 3273728"/>
                <a:gd name="connsiteY5532" fmla="*/ 773628 h 1066103"/>
                <a:gd name="connsiteX5533" fmla="*/ 1552405 w 3273728"/>
                <a:gd name="connsiteY5533" fmla="*/ 775832 h 1066103"/>
                <a:gd name="connsiteX5534" fmla="*/ 1546513 w 3273728"/>
                <a:gd name="connsiteY5534" fmla="*/ 789411 h 1066103"/>
                <a:gd name="connsiteX5535" fmla="*/ 1544129 w 3273728"/>
                <a:gd name="connsiteY5535" fmla="*/ 790399 h 1066103"/>
                <a:gd name="connsiteX5536" fmla="*/ 1539154 w 3273728"/>
                <a:gd name="connsiteY5536" fmla="*/ 802411 h 1066103"/>
                <a:gd name="connsiteX5537" fmla="*/ 1534323 w 3273728"/>
                <a:gd name="connsiteY5537" fmla="*/ 804558 h 1066103"/>
                <a:gd name="connsiteX5538" fmla="*/ 1528864 w 3273728"/>
                <a:gd name="connsiteY5538" fmla="*/ 818702 h 1066103"/>
                <a:gd name="connsiteX5539" fmla="*/ 1523679 w 3273728"/>
                <a:gd name="connsiteY5539" fmla="*/ 820798 h 1066103"/>
                <a:gd name="connsiteX5540" fmla="*/ 1518733 w 3273728"/>
                <a:gd name="connsiteY5540" fmla="*/ 832454 h 1066103"/>
                <a:gd name="connsiteX5541" fmla="*/ 1513729 w 3273728"/>
                <a:gd name="connsiteY5541" fmla="*/ 834527 h 1066103"/>
                <a:gd name="connsiteX5542" fmla="*/ 1507841 w 3273728"/>
                <a:gd name="connsiteY5542" fmla="*/ 848742 h 1066103"/>
                <a:gd name="connsiteX5543" fmla="*/ 1508423 w 3273728"/>
                <a:gd name="connsiteY5543" fmla="*/ 850146 h 1066103"/>
                <a:gd name="connsiteX5544" fmla="*/ 1505884 w 3273728"/>
                <a:gd name="connsiteY5544" fmla="*/ 851198 h 1066103"/>
                <a:gd name="connsiteX5545" fmla="*/ 1501194 w 3273728"/>
                <a:gd name="connsiteY5545" fmla="*/ 862520 h 1066103"/>
                <a:gd name="connsiteX5546" fmla="*/ 1495241 w 3273728"/>
                <a:gd name="connsiteY5546" fmla="*/ 864927 h 1066103"/>
                <a:gd name="connsiteX5547" fmla="*/ 1489209 w 3273728"/>
                <a:gd name="connsiteY5547" fmla="*/ 879142 h 1066103"/>
                <a:gd name="connsiteX5548" fmla="*/ 1489803 w 3273728"/>
                <a:gd name="connsiteY5548" fmla="*/ 880542 h 1066103"/>
                <a:gd name="connsiteX5549" fmla="*/ 1487252 w 3273728"/>
                <a:gd name="connsiteY5549" fmla="*/ 881598 h 1066103"/>
                <a:gd name="connsiteX5550" fmla="*/ 1481438 w 3273728"/>
                <a:gd name="connsiteY5550" fmla="*/ 895634 h 1066103"/>
                <a:gd name="connsiteX5551" fmla="*/ 1477446 w 3273728"/>
                <a:gd name="connsiteY5551" fmla="*/ 897289 h 1066103"/>
                <a:gd name="connsiteX5552" fmla="*/ 1471716 w 3273728"/>
                <a:gd name="connsiteY5552" fmla="*/ 911121 h 1066103"/>
                <a:gd name="connsiteX5553" fmla="*/ 1469601 w 3273728"/>
                <a:gd name="connsiteY5553" fmla="*/ 911998 h 1066103"/>
                <a:gd name="connsiteX5554" fmla="*/ 1463713 w 3273728"/>
                <a:gd name="connsiteY5554" fmla="*/ 926213 h 1066103"/>
                <a:gd name="connsiteX5555" fmla="*/ 1463835 w 3273728"/>
                <a:gd name="connsiteY5555" fmla="*/ 926508 h 1066103"/>
                <a:gd name="connsiteX5556" fmla="*/ 1460918 w 3273728"/>
                <a:gd name="connsiteY5556" fmla="*/ 927688 h 1066103"/>
                <a:gd name="connsiteX5557" fmla="*/ 1454909 w 3273728"/>
                <a:gd name="connsiteY5557" fmla="*/ 941849 h 1066103"/>
                <a:gd name="connsiteX5558" fmla="*/ 1450968 w 3273728"/>
                <a:gd name="connsiteY5558" fmla="*/ 943522 h 1066103"/>
                <a:gd name="connsiteX5559" fmla="*/ 1445354 w 3273728"/>
                <a:gd name="connsiteY5559" fmla="*/ 957406 h 1066103"/>
                <a:gd name="connsiteX5560" fmla="*/ 1443124 w 3273728"/>
                <a:gd name="connsiteY5560" fmla="*/ 958375 h 1066103"/>
                <a:gd name="connsiteX5561" fmla="*/ 1437327 w 3273728"/>
                <a:gd name="connsiteY5561" fmla="*/ 973052 h 1066103"/>
                <a:gd name="connsiteX5562" fmla="*/ 1435279 w 3273728"/>
                <a:gd name="connsiteY5562" fmla="*/ 973921 h 1066103"/>
                <a:gd name="connsiteX5563" fmla="*/ 1429391 w 3273728"/>
                <a:gd name="connsiteY5563" fmla="*/ 988483 h 1066103"/>
                <a:gd name="connsiteX5564" fmla="*/ 1429681 w 3273728"/>
                <a:gd name="connsiteY5564" fmla="*/ 989201 h 1066103"/>
                <a:gd name="connsiteX5565" fmla="*/ 1426596 w 3273728"/>
                <a:gd name="connsiteY5565" fmla="*/ 990449 h 1066103"/>
                <a:gd name="connsiteX5566" fmla="*/ 1420565 w 3273728"/>
                <a:gd name="connsiteY5566" fmla="*/ 1004664 h 1066103"/>
                <a:gd name="connsiteX5567" fmla="*/ 1420906 w 3273728"/>
                <a:gd name="connsiteY5567" fmla="*/ 1005469 h 1066103"/>
                <a:gd name="connsiteX5568" fmla="*/ 1418895 w 3273728"/>
                <a:gd name="connsiteY5568" fmla="*/ 1006283 h 1066103"/>
                <a:gd name="connsiteX5569" fmla="*/ 1412719 w 3273728"/>
                <a:gd name="connsiteY5569" fmla="*/ 1020845 h 1066103"/>
                <a:gd name="connsiteX5570" fmla="*/ 1413429 w 3273728"/>
                <a:gd name="connsiteY5570" fmla="*/ 1022518 h 1066103"/>
                <a:gd name="connsiteX5571" fmla="*/ 1412724 w 3273728"/>
                <a:gd name="connsiteY5571" fmla="*/ 1022810 h 1066103"/>
                <a:gd name="connsiteX5572" fmla="*/ 1406836 w 3273728"/>
                <a:gd name="connsiteY5572" fmla="*/ 1037025 h 1066103"/>
                <a:gd name="connsiteX5573" fmla="*/ 1407113 w 3273728"/>
                <a:gd name="connsiteY5573" fmla="*/ 1037695 h 1066103"/>
                <a:gd name="connsiteX5574" fmla="*/ 1404879 w 3273728"/>
                <a:gd name="connsiteY5574" fmla="*/ 1038643 h 1066103"/>
                <a:gd name="connsiteX5575" fmla="*/ 1398991 w 3273728"/>
                <a:gd name="connsiteY5575" fmla="*/ 1053205 h 1066103"/>
                <a:gd name="connsiteX5576" fmla="*/ 1399281 w 3273728"/>
                <a:gd name="connsiteY5576" fmla="*/ 1053924 h 1066103"/>
                <a:gd name="connsiteX5577" fmla="*/ 1396197 w 3273728"/>
                <a:gd name="connsiteY5577" fmla="*/ 1055171 h 1066103"/>
                <a:gd name="connsiteX5578" fmla="*/ 1391558 w 3273728"/>
                <a:gd name="connsiteY5578" fmla="*/ 1066103 h 1066103"/>
                <a:gd name="connsiteX5579" fmla="*/ 1433982 w 3273728"/>
                <a:gd name="connsiteY5579" fmla="*/ 1066103 h 1066103"/>
                <a:gd name="connsiteX5580" fmla="*/ 1439197 w 3273728"/>
                <a:gd name="connsiteY5580" fmla="*/ 1053205 h 1066103"/>
                <a:gd name="connsiteX5581" fmla="*/ 1438797 w 3273728"/>
                <a:gd name="connsiteY5581" fmla="*/ 1052216 h 1066103"/>
                <a:gd name="connsiteX5582" fmla="*/ 1441154 w 3273728"/>
                <a:gd name="connsiteY5582" fmla="*/ 1051240 h 1066103"/>
                <a:gd name="connsiteX5583" fmla="*/ 1447042 w 3273728"/>
                <a:gd name="connsiteY5583" fmla="*/ 1037025 h 1066103"/>
                <a:gd name="connsiteX5584" fmla="*/ 1446708 w 3273728"/>
                <a:gd name="connsiteY5584" fmla="*/ 1036217 h 1066103"/>
                <a:gd name="connsiteX5585" fmla="*/ 1448712 w 3273728"/>
                <a:gd name="connsiteY5585" fmla="*/ 1035406 h 1066103"/>
                <a:gd name="connsiteX5586" fmla="*/ 1454888 w 3273728"/>
                <a:gd name="connsiteY5586" fmla="*/ 1020845 h 1066103"/>
                <a:gd name="connsiteX5587" fmla="*/ 1454298 w 3273728"/>
                <a:gd name="connsiteY5587" fmla="*/ 1019454 h 1066103"/>
                <a:gd name="connsiteX5588" fmla="*/ 1455720 w 3273728"/>
                <a:gd name="connsiteY5588" fmla="*/ 1018879 h 1066103"/>
                <a:gd name="connsiteX5589" fmla="*/ 1461752 w 3273728"/>
                <a:gd name="connsiteY5589" fmla="*/ 1004664 h 1066103"/>
                <a:gd name="connsiteX5590" fmla="*/ 1461468 w 3273728"/>
                <a:gd name="connsiteY5590" fmla="*/ 1003996 h 1066103"/>
                <a:gd name="connsiteX5591" fmla="*/ 1463709 w 3273728"/>
                <a:gd name="connsiteY5591" fmla="*/ 1003045 h 1066103"/>
                <a:gd name="connsiteX5592" fmla="*/ 1469323 w 3273728"/>
                <a:gd name="connsiteY5592" fmla="*/ 989162 h 1066103"/>
                <a:gd name="connsiteX5593" fmla="*/ 1471554 w 3273728"/>
                <a:gd name="connsiteY5593" fmla="*/ 988192 h 1066103"/>
                <a:gd name="connsiteX5594" fmla="*/ 1477351 w 3273728"/>
                <a:gd name="connsiteY5594" fmla="*/ 973515 h 1066103"/>
                <a:gd name="connsiteX5595" fmla="*/ 1479399 w 3273728"/>
                <a:gd name="connsiteY5595" fmla="*/ 972646 h 1066103"/>
                <a:gd name="connsiteX5596" fmla="*/ 1485287 w 3273728"/>
                <a:gd name="connsiteY5596" fmla="*/ 958084 h 1066103"/>
                <a:gd name="connsiteX5597" fmla="*/ 1485272 w 3273728"/>
                <a:gd name="connsiteY5597" fmla="*/ 958047 h 1066103"/>
                <a:gd name="connsiteX5598" fmla="*/ 1490042 w 3273728"/>
                <a:gd name="connsiteY5598" fmla="*/ 956118 h 1066103"/>
                <a:gd name="connsiteX5599" fmla="*/ 1496074 w 3273728"/>
                <a:gd name="connsiteY5599" fmla="*/ 941903 h 1066103"/>
                <a:gd name="connsiteX5600" fmla="*/ 1495834 w 3273728"/>
                <a:gd name="connsiteY5600" fmla="*/ 941338 h 1066103"/>
                <a:gd name="connsiteX5601" fmla="*/ 1498031 w 3273728"/>
                <a:gd name="connsiteY5601" fmla="*/ 940428 h 1066103"/>
                <a:gd name="connsiteX5602" fmla="*/ 1503761 w 3273728"/>
                <a:gd name="connsiteY5602" fmla="*/ 926595 h 1066103"/>
                <a:gd name="connsiteX5603" fmla="*/ 1505876 w 3273728"/>
                <a:gd name="connsiteY5603" fmla="*/ 925719 h 1066103"/>
                <a:gd name="connsiteX5604" fmla="*/ 1511690 w 3273728"/>
                <a:gd name="connsiteY5604" fmla="*/ 911682 h 1066103"/>
                <a:gd name="connsiteX5605" fmla="*/ 1515682 w 3273728"/>
                <a:gd name="connsiteY5605" fmla="*/ 910029 h 1066103"/>
                <a:gd name="connsiteX5606" fmla="*/ 1521571 w 3273728"/>
                <a:gd name="connsiteY5606" fmla="*/ 895814 h 1066103"/>
                <a:gd name="connsiteX5607" fmla="*/ 1521100 w 3273728"/>
                <a:gd name="connsiteY5607" fmla="*/ 894678 h 1066103"/>
                <a:gd name="connsiteX5608" fmla="*/ 1524365 w 3273728"/>
                <a:gd name="connsiteY5608" fmla="*/ 893357 h 1066103"/>
                <a:gd name="connsiteX5609" fmla="*/ 1529311 w 3273728"/>
                <a:gd name="connsiteY5609" fmla="*/ 881701 h 1066103"/>
                <a:gd name="connsiteX5610" fmla="*/ 1534314 w 3273728"/>
                <a:gd name="connsiteY5610" fmla="*/ 879629 h 1066103"/>
                <a:gd name="connsiteX5611" fmla="*/ 1540202 w 3273728"/>
                <a:gd name="connsiteY5611" fmla="*/ 865413 h 1066103"/>
                <a:gd name="connsiteX5612" fmla="*/ 1539621 w 3273728"/>
                <a:gd name="connsiteY5612" fmla="*/ 864009 h 1066103"/>
                <a:gd name="connsiteX5613" fmla="*/ 1542159 w 3273728"/>
                <a:gd name="connsiteY5613" fmla="*/ 862957 h 1066103"/>
                <a:gd name="connsiteX5614" fmla="*/ 1546849 w 3273728"/>
                <a:gd name="connsiteY5614" fmla="*/ 851636 h 1066103"/>
                <a:gd name="connsiteX5615" fmla="*/ 1552803 w 3273728"/>
                <a:gd name="connsiteY5615" fmla="*/ 849228 h 1066103"/>
                <a:gd name="connsiteX5616" fmla="*/ 1557895 w 3273728"/>
                <a:gd name="connsiteY5616" fmla="*/ 837229 h 1066103"/>
                <a:gd name="connsiteX5617" fmla="*/ 1562753 w 3273728"/>
                <a:gd name="connsiteY5617" fmla="*/ 835069 h 1066103"/>
                <a:gd name="connsiteX5618" fmla="*/ 1568348 w 3273728"/>
                <a:gd name="connsiteY5618" fmla="*/ 820573 h 1066103"/>
                <a:gd name="connsiteX5619" fmla="*/ 1572559 w 3273728"/>
                <a:gd name="connsiteY5619" fmla="*/ 818829 h 1066103"/>
                <a:gd name="connsiteX5620" fmla="*/ 1577403 w 3273728"/>
                <a:gd name="connsiteY5620" fmla="*/ 807136 h 1066103"/>
                <a:gd name="connsiteX5621" fmla="*/ 1582916 w 3273728"/>
                <a:gd name="connsiteY5621" fmla="*/ 804956 h 1066103"/>
                <a:gd name="connsiteX5622" fmla="*/ 1588485 w 3273728"/>
                <a:gd name="connsiteY5622" fmla="*/ 792121 h 1066103"/>
                <a:gd name="connsiteX5623" fmla="*/ 1592866 w 3273728"/>
                <a:gd name="connsiteY5623" fmla="*/ 790391 h 1066103"/>
                <a:gd name="connsiteX5624" fmla="*/ 1597924 w 3273728"/>
                <a:gd name="connsiteY5624" fmla="*/ 778747 h 1066103"/>
                <a:gd name="connsiteX5625" fmla="*/ 1602959 w 3273728"/>
                <a:gd name="connsiteY5625" fmla="*/ 776662 h 1066103"/>
                <a:gd name="connsiteX5626" fmla="*/ 1608382 w 3273728"/>
                <a:gd name="connsiteY5626" fmla="*/ 763570 h 1066103"/>
                <a:gd name="connsiteX5627" fmla="*/ 1612765 w 3273728"/>
                <a:gd name="connsiteY5627" fmla="*/ 761665 h 1066103"/>
                <a:gd name="connsiteX5628" fmla="*/ 1617929 w 3273728"/>
                <a:gd name="connsiteY5628" fmla="*/ 748591 h 1066103"/>
                <a:gd name="connsiteX5629" fmla="*/ 1623553 w 3273728"/>
                <a:gd name="connsiteY5629" fmla="*/ 746262 h 1066103"/>
                <a:gd name="connsiteX5630" fmla="*/ 1628876 w 3273728"/>
                <a:gd name="connsiteY5630" fmla="*/ 733409 h 1066103"/>
                <a:gd name="connsiteX5631" fmla="*/ 1633359 w 3273728"/>
                <a:gd name="connsiteY5631" fmla="*/ 731553 h 1066103"/>
                <a:gd name="connsiteX5632" fmla="*/ 1637009 w 3273728"/>
                <a:gd name="connsiteY5632" fmla="*/ 722742 h 1066103"/>
                <a:gd name="connsiteX5633" fmla="*/ 1644840 w 3273728"/>
                <a:gd name="connsiteY5633" fmla="*/ 719498 h 1066103"/>
                <a:gd name="connsiteX5634" fmla="*/ 1649385 w 3273728"/>
                <a:gd name="connsiteY5634" fmla="*/ 708527 h 1066103"/>
                <a:gd name="connsiteX5635" fmla="*/ 1655913 w 3273728"/>
                <a:gd name="connsiteY5635" fmla="*/ 705625 h 1066103"/>
                <a:gd name="connsiteX5636" fmla="*/ 1660607 w 3273728"/>
                <a:gd name="connsiteY5636" fmla="*/ 693464 h 1066103"/>
                <a:gd name="connsiteX5637" fmla="*/ 1665720 w 3273728"/>
                <a:gd name="connsiteY5637" fmla="*/ 691346 h 1066103"/>
                <a:gd name="connsiteX5638" fmla="*/ 1670045 w 3273728"/>
                <a:gd name="connsiteY5638" fmla="*/ 680903 h 1066103"/>
                <a:gd name="connsiteX5639" fmla="*/ 1678324 w 3273728"/>
                <a:gd name="connsiteY5639" fmla="*/ 677474 h 1066103"/>
                <a:gd name="connsiteX5640" fmla="*/ 1683141 w 3273728"/>
                <a:gd name="connsiteY5640" fmla="*/ 665847 h 1066103"/>
                <a:gd name="connsiteX5641" fmla="*/ 1690236 w 3273728"/>
                <a:gd name="connsiteY5641" fmla="*/ 662908 h 1066103"/>
                <a:gd name="connsiteX5642" fmla="*/ 1694173 w 3273728"/>
                <a:gd name="connsiteY5642" fmla="*/ 653404 h 1066103"/>
                <a:gd name="connsiteX5643" fmla="*/ 1700042 w 3273728"/>
                <a:gd name="connsiteY5643" fmla="*/ 650854 h 1066103"/>
                <a:gd name="connsiteX5644" fmla="*/ 1704426 w 3273728"/>
                <a:gd name="connsiteY5644" fmla="*/ 639755 h 1066103"/>
                <a:gd name="connsiteX5645" fmla="*/ 1712647 w 3273728"/>
                <a:gd name="connsiteY5645" fmla="*/ 636430 h 1066103"/>
                <a:gd name="connsiteX5646" fmla="*/ 1717175 w 3273728"/>
                <a:gd name="connsiteY5646" fmla="*/ 625760 h 1066103"/>
                <a:gd name="connsiteX5647" fmla="*/ 1724558 w 3273728"/>
                <a:gd name="connsiteY5647" fmla="*/ 622701 h 1066103"/>
                <a:gd name="connsiteX5648" fmla="*/ 1728035 w 3273728"/>
                <a:gd name="connsiteY5648" fmla="*/ 614308 h 1066103"/>
                <a:gd name="connsiteX5649" fmla="*/ 1736326 w 3273728"/>
                <a:gd name="connsiteY5649" fmla="*/ 610790 h 1066103"/>
                <a:gd name="connsiteX5650" fmla="*/ 1740903 w 3273728"/>
                <a:gd name="connsiteY5650" fmla="*/ 599470 h 1066103"/>
                <a:gd name="connsiteX5651" fmla="*/ 1748931 w 3273728"/>
                <a:gd name="connsiteY5651" fmla="*/ 596224 h 1066103"/>
                <a:gd name="connsiteX5652" fmla="*/ 1752449 w 3273728"/>
                <a:gd name="connsiteY5652" fmla="*/ 587933 h 1066103"/>
                <a:gd name="connsiteX5653" fmla="*/ 1760843 w 3273728"/>
                <a:gd name="connsiteY5653" fmla="*/ 584456 h 1066103"/>
                <a:gd name="connsiteX5654" fmla="*/ 1764779 w 3273728"/>
                <a:gd name="connsiteY5654" fmla="*/ 574952 h 1066103"/>
                <a:gd name="connsiteX5655" fmla="*/ 1772610 w 3273728"/>
                <a:gd name="connsiteY5655" fmla="*/ 571708 h 1066103"/>
                <a:gd name="connsiteX5656" fmla="*/ 1775902 w 3273728"/>
                <a:gd name="connsiteY5656" fmla="*/ 563762 h 1066103"/>
                <a:gd name="connsiteX5657" fmla="*/ 1785358 w 3273728"/>
                <a:gd name="connsiteY5657" fmla="*/ 559654 h 1066103"/>
                <a:gd name="connsiteX5658" fmla="*/ 1789435 w 3273728"/>
                <a:gd name="connsiteY5658" fmla="*/ 549331 h 1066103"/>
                <a:gd name="connsiteX5659" fmla="*/ 1797125 w 3273728"/>
                <a:gd name="connsiteY5659" fmla="*/ 546068 h 1066103"/>
                <a:gd name="connsiteX5660" fmla="*/ 1800755 w 3273728"/>
                <a:gd name="connsiteY5660" fmla="*/ 537092 h 1066103"/>
                <a:gd name="connsiteX5661" fmla="*/ 1809731 w 3273728"/>
                <a:gd name="connsiteY5661" fmla="*/ 533463 h 1066103"/>
                <a:gd name="connsiteX5662" fmla="*/ 1812994 w 3273728"/>
                <a:gd name="connsiteY5662" fmla="*/ 525772 h 1066103"/>
                <a:gd name="connsiteX5663" fmla="*/ 1823316 w 3273728"/>
                <a:gd name="connsiteY5663" fmla="*/ 521695 h 1066103"/>
                <a:gd name="connsiteX5664" fmla="*/ 1826936 w 3273728"/>
                <a:gd name="connsiteY5664" fmla="*/ 513363 h 1066103"/>
                <a:gd name="connsiteX5665" fmla="*/ 1835371 w 3273728"/>
                <a:gd name="connsiteY5665" fmla="*/ 509784 h 1066103"/>
                <a:gd name="connsiteX5666" fmla="*/ 1838928 w 3273728"/>
                <a:gd name="connsiteY5666" fmla="*/ 500987 h 1066103"/>
                <a:gd name="connsiteX5667" fmla="*/ 1848119 w 3273728"/>
                <a:gd name="connsiteY5667" fmla="*/ 497180 h 1066103"/>
                <a:gd name="connsiteX5668" fmla="*/ 1851160 w 3273728"/>
                <a:gd name="connsiteY5668" fmla="*/ 489839 h 1066103"/>
                <a:gd name="connsiteX5669" fmla="*/ 1861847 w 3273728"/>
                <a:gd name="connsiteY5669" fmla="*/ 485412 h 1066103"/>
                <a:gd name="connsiteX5670" fmla="*/ 1864255 w 3273728"/>
                <a:gd name="connsiteY5670" fmla="*/ 479599 h 1066103"/>
                <a:gd name="connsiteX5671" fmla="*/ 1874453 w 3273728"/>
                <a:gd name="connsiteY5671" fmla="*/ 475175 h 1066103"/>
                <a:gd name="connsiteX5672" fmla="*/ 1877560 w 3273728"/>
                <a:gd name="connsiteY5672" fmla="*/ 467316 h 1066103"/>
                <a:gd name="connsiteX5673" fmla="*/ 1887964 w 3273728"/>
                <a:gd name="connsiteY5673" fmla="*/ 463007 h 1066103"/>
                <a:gd name="connsiteX5674" fmla="*/ 1887127 w 3273728"/>
                <a:gd name="connsiteY5674" fmla="*/ 464933 h 1066103"/>
                <a:gd name="connsiteX5675" fmla="*/ 1877690 w 3273728"/>
                <a:gd name="connsiteY5675" fmla="*/ 468750 h 1066103"/>
                <a:gd name="connsiteX5676" fmla="*/ 1874404 w 3273728"/>
                <a:gd name="connsiteY5676" fmla="*/ 476494 h 1066103"/>
                <a:gd name="connsiteX5677" fmla="*/ 1864105 w 3273728"/>
                <a:gd name="connsiteY5677" fmla="*/ 480661 h 1066103"/>
                <a:gd name="connsiteX5678" fmla="*/ 1860189 w 3273728"/>
                <a:gd name="connsiteY5678" fmla="*/ 489894 h 1066103"/>
                <a:gd name="connsiteX5679" fmla="*/ 1852050 w 3273728"/>
                <a:gd name="connsiteY5679" fmla="*/ 493265 h 1066103"/>
                <a:gd name="connsiteX5680" fmla="*/ 1848806 w 3273728"/>
                <a:gd name="connsiteY5680" fmla="*/ 501095 h 1066103"/>
                <a:gd name="connsiteX5681" fmla="*/ 1839301 w 3273728"/>
                <a:gd name="connsiteY5681" fmla="*/ 505033 h 1066103"/>
                <a:gd name="connsiteX5682" fmla="*/ 1835825 w 3273728"/>
                <a:gd name="connsiteY5682" fmla="*/ 513426 h 1066103"/>
                <a:gd name="connsiteX5683" fmla="*/ 1827533 w 3273728"/>
                <a:gd name="connsiteY5683" fmla="*/ 516944 h 1066103"/>
                <a:gd name="connsiteX5684" fmla="*/ 1824095 w 3273728"/>
                <a:gd name="connsiteY5684" fmla="*/ 525448 h 1066103"/>
                <a:gd name="connsiteX5685" fmla="*/ 1813255 w 3273728"/>
                <a:gd name="connsiteY5685" fmla="*/ 529836 h 1066103"/>
                <a:gd name="connsiteX5686" fmla="*/ 1808942 w 3273728"/>
                <a:gd name="connsiteY5686" fmla="*/ 540012 h 1066103"/>
                <a:gd name="connsiteX5687" fmla="*/ 1801057 w 3273728"/>
                <a:gd name="connsiteY5687" fmla="*/ 543278 h 1066103"/>
                <a:gd name="connsiteX5688" fmla="*/ 1797120 w 3273728"/>
                <a:gd name="connsiteY5688" fmla="*/ 552782 h 1066103"/>
                <a:gd name="connsiteX5689" fmla="*/ 1789289 w 3273728"/>
                <a:gd name="connsiteY5689" fmla="*/ 556026 h 1066103"/>
                <a:gd name="connsiteX5690" fmla="*/ 1786045 w 3273728"/>
                <a:gd name="connsiteY5690" fmla="*/ 563856 h 1066103"/>
                <a:gd name="connsiteX5691" fmla="*/ 1776540 w 3273728"/>
                <a:gd name="connsiteY5691" fmla="*/ 567794 h 1066103"/>
                <a:gd name="connsiteX5692" fmla="*/ 1772078 w 3273728"/>
                <a:gd name="connsiteY5692" fmla="*/ 578566 h 1066103"/>
                <a:gd name="connsiteX5693" fmla="*/ 1764773 w 3273728"/>
                <a:gd name="connsiteY5693" fmla="*/ 581666 h 1066103"/>
                <a:gd name="connsiteX5694" fmla="*/ 1761011 w 3273728"/>
                <a:gd name="connsiteY5694" fmla="*/ 590969 h 1066103"/>
                <a:gd name="connsiteX5695" fmla="*/ 1752455 w 3273728"/>
                <a:gd name="connsiteY5695" fmla="*/ 594271 h 1066103"/>
                <a:gd name="connsiteX5696" fmla="*/ 1747286 w 3273728"/>
                <a:gd name="connsiteY5696" fmla="*/ 605901 h 1066103"/>
                <a:gd name="connsiteX5697" fmla="*/ 1742218 w 3273728"/>
                <a:gd name="connsiteY5697" fmla="*/ 608000 h 1066103"/>
                <a:gd name="connsiteX5698" fmla="*/ 1738216 w 3273728"/>
                <a:gd name="connsiteY5698" fmla="*/ 617663 h 1066103"/>
                <a:gd name="connsiteX5699" fmla="*/ 1730450 w 3273728"/>
                <a:gd name="connsiteY5699" fmla="*/ 621036 h 1066103"/>
                <a:gd name="connsiteX5700" fmla="*/ 1726528 w 3273728"/>
                <a:gd name="connsiteY5700" fmla="*/ 630967 h 1066103"/>
                <a:gd name="connsiteX5701" fmla="*/ 1717845 w 3273728"/>
                <a:gd name="connsiteY5701" fmla="*/ 634478 h 1066103"/>
                <a:gd name="connsiteX5702" fmla="*/ 1712852 w 3273728"/>
                <a:gd name="connsiteY5702" fmla="*/ 646247 h 1066103"/>
                <a:gd name="connsiteX5703" fmla="*/ 1707895 w 3273728"/>
                <a:gd name="connsiteY5703" fmla="*/ 648350 h 1066103"/>
                <a:gd name="connsiteX5704" fmla="*/ 1703189 w 3273728"/>
                <a:gd name="connsiteY5704" fmla="*/ 659991 h 1066103"/>
                <a:gd name="connsiteX5705" fmla="*/ 1696127 w 3273728"/>
                <a:gd name="connsiteY5705" fmla="*/ 662916 h 1066103"/>
                <a:gd name="connsiteX5706" fmla="*/ 1692300 w 3273728"/>
                <a:gd name="connsiteY5706" fmla="*/ 672157 h 1066103"/>
                <a:gd name="connsiteX5707" fmla="*/ 1685485 w 3273728"/>
                <a:gd name="connsiteY5707" fmla="*/ 675114 h 1066103"/>
                <a:gd name="connsiteX5708" fmla="*/ 1681001 w 3273728"/>
                <a:gd name="connsiteY5708" fmla="*/ 686454 h 1066103"/>
                <a:gd name="connsiteX5709" fmla="*/ 1673574 w 3273728"/>
                <a:gd name="connsiteY5709" fmla="*/ 689681 h 1066103"/>
                <a:gd name="connsiteX5710" fmla="*/ 1669144 w 3273728"/>
                <a:gd name="connsiteY5710" fmla="*/ 700895 h 1066103"/>
                <a:gd name="connsiteX5711" fmla="*/ 1663767 w 3273728"/>
                <a:gd name="connsiteY5711" fmla="*/ 703122 h 1066103"/>
                <a:gd name="connsiteX5712" fmla="*/ 1658590 w 3273728"/>
                <a:gd name="connsiteY5712" fmla="*/ 715621 h 1066103"/>
                <a:gd name="connsiteX5713" fmla="*/ 1653123 w 3273728"/>
                <a:gd name="connsiteY5713" fmla="*/ 717832 h 1066103"/>
                <a:gd name="connsiteX5714" fmla="*/ 1648524 w 3273728"/>
                <a:gd name="connsiteY5714" fmla="*/ 728671 h 1066103"/>
                <a:gd name="connsiteX5715" fmla="*/ 1641212 w 3273728"/>
                <a:gd name="connsiteY5715" fmla="*/ 731848 h 1066103"/>
                <a:gd name="connsiteX5716" fmla="*/ 1635394 w 3273728"/>
                <a:gd name="connsiteY5716" fmla="*/ 746579 h 1066103"/>
                <a:gd name="connsiteX5717" fmla="*/ 1631406 w 3273728"/>
                <a:gd name="connsiteY5717" fmla="*/ 748232 h 1066103"/>
                <a:gd name="connsiteX5718" fmla="*/ 1626716 w 3273728"/>
                <a:gd name="connsiteY5718" fmla="*/ 759553 h 1066103"/>
                <a:gd name="connsiteX5719" fmla="*/ 1620762 w 3273728"/>
                <a:gd name="connsiteY5719" fmla="*/ 761961 h 1066103"/>
                <a:gd name="connsiteX5720" fmla="*/ 1615769 w 3273728"/>
                <a:gd name="connsiteY5720" fmla="*/ 773730 h 1066103"/>
                <a:gd name="connsiteX5721" fmla="*/ 1610813 w 3273728"/>
                <a:gd name="connsiteY5721" fmla="*/ 775832 h 1066103"/>
                <a:gd name="connsiteX5722" fmla="*/ 1605711 w 3273728"/>
                <a:gd name="connsiteY5722" fmla="*/ 788450 h 1066103"/>
                <a:gd name="connsiteX5723" fmla="*/ 1601006 w 3273728"/>
                <a:gd name="connsiteY5723" fmla="*/ 790399 h 1066103"/>
                <a:gd name="connsiteX5724" fmla="*/ 1596188 w 3273728"/>
                <a:gd name="connsiteY5724" fmla="*/ 802031 h 1066103"/>
                <a:gd name="connsiteX5725" fmla="*/ 1590362 w 3273728"/>
                <a:gd name="connsiteY5725" fmla="*/ 804558 h 1066103"/>
                <a:gd name="connsiteX5726" fmla="*/ 1584331 w 3273728"/>
                <a:gd name="connsiteY5726" fmla="*/ 819814 h 1066103"/>
                <a:gd name="connsiteX5727" fmla="*/ 1584390 w 3273728"/>
                <a:gd name="connsiteY5727" fmla="*/ 819963 h 1066103"/>
                <a:gd name="connsiteX5728" fmla="*/ 1582374 w 3273728"/>
                <a:gd name="connsiteY5728" fmla="*/ 820798 h 1066103"/>
                <a:gd name="connsiteX5729" fmla="*/ 1577540 w 3273728"/>
                <a:gd name="connsiteY5729" fmla="*/ 832467 h 1066103"/>
                <a:gd name="connsiteX5730" fmla="*/ 1572568 w 3273728"/>
                <a:gd name="connsiteY5730" fmla="*/ 834527 h 1066103"/>
                <a:gd name="connsiteX5731" fmla="*/ 1566679 w 3273728"/>
                <a:gd name="connsiteY5731" fmla="*/ 848742 h 1066103"/>
                <a:gd name="connsiteX5732" fmla="*/ 1566974 w 3273728"/>
                <a:gd name="connsiteY5732" fmla="*/ 849453 h 1066103"/>
                <a:gd name="connsiteX5733" fmla="*/ 1562761 w 3273728"/>
                <a:gd name="connsiteY5733" fmla="*/ 851198 h 1066103"/>
                <a:gd name="connsiteX5734" fmla="*/ 1557677 w 3273728"/>
                <a:gd name="connsiteY5734" fmla="*/ 863473 h 1066103"/>
                <a:gd name="connsiteX5735" fmla="*/ 1554079 w 3273728"/>
                <a:gd name="connsiteY5735" fmla="*/ 864927 h 1066103"/>
                <a:gd name="connsiteX5736" fmla="*/ 1548048 w 3273728"/>
                <a:gd name="connsiteY5736" fmla="*/ 879142 h 1066103"/>
                <a:gd name="connsiteX5737" fmla="*/ 1548348 w 3273728"/>
                <a:gd name="connsiteY5737" fmla="*/ 879851 h 1066103"/>
                <a:gd name="connsiteX5738" fmla="*/ 1544129 w 3273728"/>
                <a:gd name="connsiteY5738" fmla="*/ 881598 h 1066103"/>
                <a:gd name="connsiteX5739" fmla="*/ 1538241 w 3273728"/>
                <a:gd name="connsiteY5739" fmla="*/ 895814 h 1066103"/>
                <a:gd name="connsiteX5740" fmla="*/ 1538476 w 3273728"/>
                <a:gd name="connsiteY5740" fmla="*/ 896381 h 1066103"/>
                <a:gd name="connsiteX5741" fmla="*/ 1536284 w 3273728"/>
                <a:gd name="connsiteY5741" fmla="*/ 897289 h 1066103"/>
                <a:gd name="connsiteX5742" fmla="*/ 1531003 w 3273728"/>
                <a:gd name="connsiteY5742" fmla="*/ 910039 h 1066103"/>
                <a:gd name="connsiteX5743" fmla="*/ 1525927 w 3273728"/>
                <a:gd name="connsiteY5743" fmla="*/ 911998 h 1066103"/>
                <a:gd name="connsiteX5744" fmla="*/ 1519609 w 3273728"/>
                <a:gd name="connsiteY5744" fmla="*/ 926213 h 1066103"/>
                <a:gd name="connsiteX5745" fmla="*/ 1519858 w 3273728"/>
                <a:gd name="connsiteY5745" fmla="*/ 926774 h 1066103"/>
                <a:gd name="connsiteX5746" fmla="*/ 1517652 w 3273728"/>
                <a:gd name="connsiteY5746" fmla="*/ 927688 h 1066103"/>
                <a:gd name="connsiteX5747" fmla="*/ 1511764 w 3273728"/>
                <a:gd name="connsiteY5747" fmla="*/ 941903 h 1066103"/>
                <a:gd name="connsiteX5748" fmla="*/ 1512041 w 3273728"/>
                <a:gd name="connsiteY5748" fmla="*/ 942573 h 1066103"/>
                <a:gd name="connsiteX5749" fmla="*/ 1509807 w 3273728"/>
                <a:gd name="connsiteY5749" fmla="*/ 943522 h 1066103"/>
                <a:gd name="connsiteX5750" fmla="*/ 1504193 w 3273728"/>
                <a:gd name="connsiteY5750" fmla="*/ 957406 h 1066103"/>
                <a:gd name="connsiteX5751" fmla="*/ 1501962 w 3273728"/>
                <a:gd name="connsiteY5751" fmla="*/ 958375 h 1066103"/>
                <a:gd name="connsiteX5752" fmla="*/ 1496319 w 3273728"/>
                <a:gd name="connsiteY5752" fmla="*/ 972662 h 1066103"/>
                <a:gd name="connsiteX5753" fmla="*/ 1493279 w 3273728"/>
                <a:gd name="connsiteY5753" fmla="*/ 973921 h 1066103"/>
                <a:gd name="connsiteX5754" fmla="*/ 1487248 w 3273728"/>
                <a:gd name="connsiteY5754" fmla="*/ 988483 h 1066103"/>
                <a:gd name="connsiteX5755" fmla="*/ 1487656 w 3273728"/>
                <a:gd name="connsiteY5755" fmla="*/ 989469 h 1066103"/>
                <a:gd name="connsiteX5756" fmla="*/ 1485291 w 3273728"/>
                <a:gd name="connsiteY5756" fmla="*/ 990449 h 1066103"/>
                <a:gd name="connsiteX5757" fmla="*/ 1479403 w 3273728"/>
                <a:gd name="connsiteY5757" fmla="*/ 1004664 h 1066103"/>
                <a:gd name="connsiteX5758" fmla="*/ 1479680 w 3273728"/>
                <a:gd name="connsiteY5758" fmla="*/ 1005334 h 1066103"/>
                <a:gd name="connsiteX5759" fmla="*/ 1477446 w 3273728"/>
                <a:gd name="connsiteY5759" fmla="*/ 1006283 h 1066103"/>
                <a:gd name="connsiteX5760" fmla="*/ 1471558 w 3273728"/>
                <a:gd name="connsiteY5760" fmla="*/ 1020845 h 1066103"/>
                <a:gd name="connsiteX5761" fmla="*/ 1471957 w 3273728"/>
                <a:gd name="connsiteY5761" fmla="*/ 1021833 h 1066103"/>
                <a:gd name="connsiteX5762" fmla="*/ 1469601 w 3273728"/>
                <a:gd name="connsiteY5762" fmla="*/ 1022810 h 1066103"/>
                <a:gd name="connsiteX5763" fmla="*/ 1463713 w 3273728"/>
                <a:gd name="connsiteY5763" fmla="*/ 1037025 h 1066103"/>
                <a:gd name="connsiteX5764" fmla="*/ 1464163 w 3273728"/>
                <a:gd name="connsiteY5764" fmla="*/ 1038112 h 1066103"/>
                <a:gd name="connsiteX5765" fmla="*/ 1462880 w 3273728"/>
                <a:gd name="connsiteY5765" fmla="*/ 1038643 h 1066103"/>
                <a:gd name="connsiteX5766" fmla="*/ 1456848 w 3273728"/>
                <a:gd name="connsiteY5766" fmla="*/ 1053205 h 1066103"/>
                <a:gd name="connsiteX5767" fmla="*/ 1457257 w 3273728"/>
                <a:gd name="connsiteY5767" fmla="*/ 1054191 h 1066103"/>
                <a:gd name="connsiteX5768" fmla="*/ 1454892 w 3273728"/>
                <a:gd name="connsiteY5768" fmla="*/ 1055171 h 1066103"/>
                <a:gd name="connsiteX5769" fmla="*/ 1450363 w 3273728"/>
                <a:gd name="connsiteY5769" fmla="*/ 1066103 h 1066103"/>
                <a:gd name="connsiteX5770" fmla="*/ 1492693 w 3273728"/>
                <a:gd name="connsiteY5770" fmla="*/ 1066103 h 1066103"/>
                <a:gd name="connsiteX5771" fmla="*/ 1498036 w 3273728"/>
                <a:gd name="connsiteY5771" fmla="*/ 1053205 h 1066103"/>
                <a:gd name="connsiteX5772" fmla="*/ 1497340 w 3273728"/>
                <a:gd name="connsiteY5772" fmla="*/ 1051526 h 1066103"/>
                <a:gd name="connsiteX5773" fmla="*/ 1498031 w 3273728"/>
                <a:gd name="connsiteY5773" fmla="*/ 1051240 h 1066103"/>
                <a:gd name="connsiteX5774" fmla="*/ 1503919 w 3273728"/>
                <a:gd name="connsiteY5774" fmla="*/ 1037025 h 1066103"/>
                <a:gd name="connsiteX5775" fmla="*/ 1503642 w 3273728"/>
                <a:gd name="connsiteY5775" fmla="*/ 1036355 h 1066103"/>
                <a:gd name="connsiteX5776" fmla="*/ 1505876 w 3273728"/>
                <a:gd name="connsiteY5776" fmla="*/ 1035406 h 1066103"/>
                <a:gd name="connsiteX5777" fmla="*/ 1511764 w 3273728"/>
                <a:gd name="connsiteY5777" fmla="*/ 1020845 h 1066103"/>
                <a:gd name="connsiteX5778" fmla="*/ 1511364 w 3273728"/>
                <a:gd name="connsiteY5778" fmla="*/ 1019855 h 1066103"/>
                <a:gd name="connsiteX5779" fmla="*/ 1513721 w 3273728"/>
                <a:gd name="connsiteY5779" fmla="*/ 1018879 h 1066103"/>
                <a:gd name="connsiteX5780" fmla="*/ 1519609 w 3273728"/>
                <a:gd name="connsiteY5780" fmla="*/ 1004664 h 1066103"/>
                <a:gd name="connsiteX5781" fmla="*/ 1519446 w 3273728"/>
                <a:gd name="connsiteY5781" fmla="*/ 1004270 h 1066103"/>
                <a:gd name="connsiteX5782" fmla="*/ 1522403 w 3273728"/>
                <a:gd name="connsiteY5782" fmla="*/ 1003045 h 1066103"/>
                <a:gd name="connsiteX5783" fmla="*/ 1528153 w 3273728"/>
                <a:gd name="connsiteY5783" fmla="*/ 989165 h 1066103"/>
                <a:gd name="connsiteX5784" fmla="*/ 1530392 w 3273728"/>
                <a:gd name="connsiteY5784" fmla="*/ 988192 h 1066103"/>
                <a:gd name="connsiteX5785" fmla="*/ 1536189 w 3273728"/>
                <a:gd name="connsiteY5785" fmla="*/ 973515 h 1066103"/>
                <a:gd name="connsiteX5786" fmla="*/ 1538237 w 3273728"/>
                <a:gd name="connsiteY5786" fmla="*/ 972646 h 1066103"/>
                <a:gd name="connsiteX5787" fmla="*/ 1544125 w 3273728"/>
                <a:gd name="connsiteY5787" fmla="*/ 958084 h 1066103"/>
                <a:gd name="connsiteX5788" fmla="*/ 1543725 w 3273728"/>
                <a:gd name="connsiteY5788" fmla="*/ 957094 h 1066103"/>
                <a:gd name="connsiteX5789" fmla="*/ 1546082 w 3273728"/>
                <a:gd name="connsiteY5789" fmla="*/ 956118 h 1066103"/>
                <a:gd name="connsiteX5790" fmla="*/ 1551847 w 3273728"/>
                <a:gd name="connsiteY5790" fmla="*/ 942200 h 1066103"/>
                <a:gd name="connsiteX5791" fmla="*/ 1556438 w 3273728"/>
                <a:gd name="connsiteY5791" fmla="*/ 940428 h 1066103"/>
                <a:gd name="connsiteX5792" fmla="*/ 1562584 w 3273728"/>
                <a:gd name="connsiteY5792" fmla="*/ 926601 h 1066103"/>
                <a:gd name="connsiteX5793" fmla="*/ 1564714 w 3273728"/>
                <a:gd name="connsiteY5793" fmla="*/ 925719 h 1066103"/>
                <a:gd name="connsiteX5794" fmla="*/ 1570603 w 3273728"/>
                <a:gd name="connsiteY5794" fmla="*/ 911504 h 1066103"/>
                <a:gd name="connsiteX5795" fmla="*/ 1570368 w 3273728"/>
                <a:gd name="connsiteY5795" fmla="*/ 910937 h 1066103"/>
                <a:gd name="connsiteX5796" fmla="*/ 1572559 w 3273728"/>
                <a:gd name="connsiteY5796" fmla="*/ 910029 h 1066103"/>
                <a:gd name="connsiteX5797" fmla="*/ 1578448 w 3273728"/>
                <a:gd name="connsiteY5797" fmla="*/ 895814 h 1066103"/>
                <a:gd name="connsiteX5798" fmla="*/ 1578259 w 3273728"/>
                <a:gd name="connsiteY5798" fmla="*/ 895357 h 1066103"/>
                <a:gd name="connsiteX5799" fmla="*/ 1583203 w 3273728"/>
                <a:gd name="connsiteY5799" fmla="*/ 893357 h 1066103"/>
                <a:gd name="connsiteX5800" fmla="*/ 1588567 w 3273728"/>
                <a:gd name="connsiteY5800" fmla="*/ 880715 h 1066103"/>
                <a:gd name="connsiteX5801" fmla="*/ 1591191 w 3273728"/>
                <a:gd name="connsiteY5801" fmla="*/ 879629 h 1066103"/>
                <a:gd name="connsiteX5802" fmla="*/ 1597079 w 3273728"/>
                <a:gd name="connsiteY5802" fmla="*/ 865413 h 1066103"/>
                <a:gd name="connsiteX5803" fmla="*/ 1596785 w 3273728"/>
                <a:gd name="connsiteY5803" fmla="*/ 864702 h 1066103"/>
                <a:gd name="connsiteX5804" fmla="*/ 1600998 w 3273728"/>
                <a:gd name="connsiteY5804" fmla="*/ 862957 h 1066103"/>
                <a:gd name="connsiteX5805" fmla="*/ 1605831 w 3273728"/>
                <a:gd name="connsiteY5805" fmla="*/ 851288 h 1066103"/>
                <a:gd name="connsiteX5806" fmla="*/ 1610804 w 3273728"/>
                <a:gd name="connsiteY5806" fmla="*/ 849228 h 1066103"/>
                <a:gd name="connsiteX5807" fmla="*/ 1616052 w 3273728"/>
                <a:gd name="connsiteY5807" fmla="*/ 836559 h 1066103"/>
                <a:gd name="connsiteX5808" fmla="*/ 1619486 w 3273728"/>
                <a:gd name="connsiteY5808" fmla="*/ 835069 h 1066103"/>
                <a:gd name="connsiteX5809" fmla="*/ 1625216 w 3273728"/>
                <a:gd name="connsiteY5809" fmla="*/ 820577 h 1066103"/>
                <a:gd name="connsiteX5810" fmla="*/ 1629437 w 3273728"/>
                <a:gd name="connsiteY5810" fmla="*/ 818829 h 1066103"/>
                <a:gd name="connsiteX5811" fmla="*/ 1634317 w 3273728"/>
                <a:gd name="connsiteY5811" fmla="*/ 807047 h 1066103"/>
                <a:gd name="connsiteX5812" fmla="*/ 1639243 w 3273728"/>
                <a:gd name="connsiteY5812" fmla="*/ 804956 h 1066103"/>
                <a:gd name="connsiteX5813" fmla="*/ 1644203 w 3273728"/>
                <a:gd name="connsiteY5813" fmla="*/ 792689 h 1066103"/>
                <a:gd name="connsiteX5814" fmla="*/ 1649886 w 3273728"/>
                <a:gd name="connsiteY5814" fmla="*/ 790391 h 1066103"/>
                <a:gd name="connsiteX5815" fmla="*/ 1654832 w 3273728"/>
                <a:gd name="connsiteY5815" fmla="*/ 778734 h 1066103"/>
                <a:gd name="connsiteX5816" fmla="*/ 1659836 w 3273728"/>
                <a:gd name="connsiteY5816" fmla="*/ 776662 h 1066103"/>
                <a:gd name="connsiteX5817" fmla="*/ 1665259 w 3273728"/>
                <a:gd name="connsiteY5817" fmla="*/ 763570 h 1066103"/>
                <a:gd name="connsiteX5818" fmla="*/ 1669642 w 3273728"/>
                <a:gd name="connsiteY5818" fmla="*/ 761665 h 1066103"/>
                <a:gd name="connsiteX5819" fmla="*/ 1674487 w 3273728"/>
                <a:gd name="connsiteY5819" fmla="*/ 749400 h 1066103"/>
                <a:gd name="connsiteX5820" fmla="*/ 1682247 w 3273728"/>
                <a:gd name="connsiteY5820" fmla="*/ 746262 h 1066103"/>
                <a:gd name="connsiteX5821" fmla="*/ 1687698 w 3273728"/>
                <a:gd name="connsiteY5821" fmla="*/ 733416 h 1066103"/>
                <a:gd name="connsiteX5822" fmla="*/ 1692197 w 3273728"/>
                <a:gd name="connsiteY5822" fmla="*/ 731553 h 1066103"/>
                <a:gd name="connsiteX5823" fmla="*/ 1696134 w 3273728"/>
                <a:gd name="connsiteY5823" fmla="*/ 722048 h 1066103"/>
                <a:gd name="connsiteX5824" fmla="*/ 1702004 w 3273728"/>
                <a:gd name="connsiteY5824" fmla="*/ 719498 h 1066103"/>
                <a:gd name="connsiteX5825" fmla="*/ 1706009 w 3273728"/>
                <a:gd name="connsiteY5825" fmla="*/ 709356 h 1066103"/>
                <a:gd name="connsiteX5826" fmla="*/ 1714608 w 3273728"/>
                <a:gd name="connsiteY5826" fmla="*/ 705625 h 1066103"/>
                <a:gd name="connsiteX5827" fmla="*/ 1719411 w 3273728"/>
                <a:gd name="connsiteY5827" fmla="*/ 693478 h 1066103"/>
                <a:gd name="connsiteX5828" fmla="*/ 1724558 w 3273728"/>
                <a:gd name="connsiteY5828" fmla="*/ 691346 h 1066103"/>
                <a:gd name="connsiteX5829" fmla="*/ 1729020 w 3273728"/>
                <a:gd name="connsiteY5829" fmla="*/ 680574 h 1066103"/>
                <a:gd name="connsiteX5830" fmla="*/ 1736326 w 3273728"/>
                <a:gd name="connsiteY5830" fmla="*/ 677474 h 1066103"/>
                <a:gd name="connsiteX5831" fmla="*/ 1741286 w 3273728"/>
                <a:gd name="connsiteY5831" fmla="*/ 665206 h 1066103"/>
                <a:gd name="connsiteX5832" fmla="*/ 1746970 w 3273728"/>
                <a:gd name="connsiteY5832" fmla="*/ 662908 h 1066103"/>
                <a:gd name="connsiteX5833" fmla="*/ 1750548 w 3273728"/>
                <a:gd name="connsiteY5833" fmla="*/ 654473 h 1066103"/>
                <a:gd name="connsiteX5834" fmla="*/ 1758881 w 3273728"/>
                <a:gd name="connsiteY5834" fmla="*/ 650854 h 1066103"/>
                <a:gd name="connsiteX5835" fmla="*/ 1763390 w 3273728"/>
                <a:gd name="connsiteY5835" fmla="*/ 639437 h 1066103"/>
                <a:gd name="connsiteX5836" fmla="*/ 1770648 w 3273728"/>
                <a:gd name="connsiteY5836" fmla="*/ 636430 h 1066103"/>
                <a:gd name="connsiteX5837" fmla="*/ 1775074 w 3273728"/>
                <a:gd name="connsiteY5837" fmla="*/ 625747 h 1066103"/>
                <a:gd name="connsiteX5838" fmla="*/ 1782966 w 3273728"/>
                <a:gd name="connsiteY5838" fmla="*/ 622701 h 1066103"/>
                <a:gd name="connsiteX5839" fmla="*/ 1787112 w 3273728"/>
                <a:gd name="connsiteY5839" fmla="*/ 613374 h 1066103"/>
                <a:gd name="connsiteX5840" fmla="*/ 1793203 w 3273728"/>
                <a:gd name="connsiteY5840" fmla="*/ 610790 h 1066103"/>
                <a:gd name="connsiteX5841" fmla="*/ 1797910 w 3273728"/>
                <a:gd name="connsiteY5841" fmla="*/ 599148 h 1066103"/>
                <a:gd name="connsiteX5842" fmla="*/ 1804970 w 3273728"/>
                <a:gd name="connsiteY5842" fmla="*/ 596224 h 1066103"/>
                <a:gd name="connsiteX5843" fmla="*/ 1808214 w 3273728"/>
                <a:gd name="connsiteY5843" fmla="*/ 588394 h 1066103"/>
                <a:gd name="connsiteX5844" fmla="*/ 1817720 w 3273728"/>
                <a:gd name="connsiteY5844" fmla="*/ 584456 h 1066103"/>
                <a:gd name="connsiteX5845" fmla="*/ 1821656 w 3273728"/>
                <a:gd name="connsiteY5845" fmla="*/ 574952 h 1066103"/>
                <a:gd name="connsiteX5846" fmla="*/ 1829487 w 3273728"/>
                <a:gd name="connsiteY5846" fmla="*/ 571708 h 1066103"/>
                <a:gd name="connsiteX5847" fmla="*/ 1832609 w 3273728"/>
                <a:gd name="connsiteY5847" fmla="*/ 564170 h 1066103"/>
                <a:gd name="connsiteX5848" fmla="*/ 1843765 w 3273728"/>
                <a:gd name="connsiteY5848" fmla="*/ 559654 h 1066103"/>
                <a:gd name="connsiteX5849" fmla="*/ 1848112 w 3273728"/>
                <a:gd name="connsiteY5849" fmla="*/ 549400 h 1066103"/>
                <a:gd name="connsiteX5850" fmla="*/ 1855964 w 3273728"/>
                <a:gd name="connsiteY5850" fmla="*/ 546068 h 1066103"/>
                <a:gd name="connsiteX5851" fmla="*/ 1859719 w 3273728"/>
                <a:gd name="connsiteY5851" fmla="*/ 536782 h 1066103"/>
                <a:gd name="connsiteX5852" fmla="*/ 1867732 w 3273728"/>
                <a:gd name="connsiteY5852" fmla="*/ 533463 h 1066103"/>
                <a:gd name="connsiteX5853" fmla="*/ 1870975 w 3273728"/>
                <a:gd name="connsiteY5853" fmla="*/ 525633 h 1066103"/>
                <a:gd name="connsiteX5854" fmla="*/ 1880480 w 3273728"/>
                <a:gd name="connsiteY5854" fmla="*/ 521695 h 1066103"/>
                <a:gd name="connsiteX5855" fmla="*/ 1883701 w 3273728"/>
                <a:gd name="connsiteY5855" fmla="*/ 513920 h 1066103"/>
                <a:gd name="connsiteX5856" fmla="*/ 1893922 w 3273728"/>
                <a:gd name="connsiteY5856" fmla="*/ 509784 h 1066103"/>
                <a:gd name="connsiteX5857" fmla="*/ 1897706 w 3273728"/>
                <a:gd name="connsiteY5857" fmla="*/ 500863 h 1066103"/>
                <a:gd name="connsiteX5858" fmla="*/ 1906814 w 3273728"/>
                <a:gd name="connsiteY5858" fmla="*/ 497180 h 1066103"/>
                <a:gd name="connsiteX5859" fmla="*/ 1910078 w 3273728"/>
                <a:gd name="connsiteY5859" fmla="*/ 489488 h 1066103"/>
                <a:gd name="connsiteX5860" fmla="*/ 1920399 w 3273728"/>
                <a:gd name="connsiteY5860" fmla="*/ 485412 h 1066103"/>
                <a:gd name="connsiteX5861" fmla="*/ 1923026 w 3273728"/>
                <a:gd name="connsiteY5861" fmla="*/ 479365 h 1066103"/>
                <a:gd name="connsiteX5862" fmla="*/ 1932454 w 3273728"/>
                <a:gd name="connsiteY5862" fmla="*/ 475175 h 1066103"/>
                <a:gd name="connsiteX5863" fmla="*/ 1935313 w 3273728"/>
                <a:gd name="connsiteY5863" fmla="*/ 467766 h 1066103"/>
                <a:gd name="connsiteX5864" fmla="*/ 1946603 w 3273728"/>
                <a:gd name="connsiteY5864" fmla="*/ 463089 h 1066103"/>
                <a:gd name="connsiteX5865" fmla="*/ 1945814 w 3273728"/>
                <a:gd name="connsiteY5865" fmla="*/ 464995 h 1066103"/>
                <a:gd name="connsiteX5866" fmla="*/ 1936529 w 3273728"/>
                <a:gd name="connsiteY5866" fmla="*/ 468750 h 1066103"/>
                <a:gd name="connsiteX5867" fmla="*/ 1933410 w 3273728"/>
                <a:gd name="connsiteY5867" fmla="*/ 476097 h 1066103"/>
                <a:gd name="connsiteX5868" fmla="*/ 1922656 w 3273728"/>
                <a:gd name="connsiteY5868" fmla="*/ 480661 h 1066103"/>
                <a:gd name="connsiteX5869" fmla="*/ 1919027 w 3273728"/>
                <a:gd name="connsiteY5869" fmla="*/ 489635 h 1066103"/>
                <a:gd name="connsiteX5870" fmla="*/ 1910051 w 3273728"/>
                <a:gd name="connsiteY5870" fmla="*/ 493265 h 1066103"/>
                <a:gd name="connsiteX5871" fmla="*/ 1906788 w 3273728"/>
                <a:gd name="connsiteY5871" fmla="*/ 500956 h 1066103"/>
                <a:gd name="connsiteX5872" fmla="*/ 1896465 w 3273728"/>
                <a:gd name="connsiteY5872" fmla="*/ 505033 h 1066103"/>
                <a:gd name="connsiteX5873" fmla="*/ 1892846 w 3273728"/>
                <a:gd name="connsiteY5873" fmla="*/ 513365 h 1066103"/>
                <a:gd name="connsiteX5874" fmla="*/ 1884410 w 3273728"/>
                <a:gd name="connsiteY5874" fmla="*/ 516944 h 1066103"/>
                <a:gd name="connsiteX5875" fmla="*/ 1880804 w 3273728"/>
                <a:gd name="connsiteY5875" fmla="*/ 525865 h 1066103"/>
                <a:gd name="connsiteX5876" fmla="*/ 1871663 w 3273728"/>
                <a:gd name="connsiteY5876" fmla="*/ 529836 h 1066103"/>
                <a:gd name="connsiteX5877" fmla="*/ 1867617 w 3273728"/>
                <a:gd name="connsiteY5877" fmla="*/ 540079 h 1066103"/>
                <a:gd name="connsiteX5878" fmla="*/ 1859895 w 3273728"/>
                <a:gd name="connsiteY5878" fmla="*/ 543278 h 1066103"/>
                <a:gd name="connsiteX5879" fmla="*/ 1856088 w 3273728"/>
                <a:gd name="connsiteY5879" fmla="*/ 552469 h 1066103"/>
                <a:gd name="connsiteX5880" fmla="*/ 1847290 w 3273728"/>
                <a:gd name="connsiteY5880" fmla="*/ 556026 h 1066103"/>
                <a:gd name="connsiteX5881" fmla="*/ 1843772 w 3273728"/>
                <a:gd name="connsiteY5881" fmla="*/ 564317 h 1066103"/>
                <a:gd name="connsiteX5882" fmla="*/ 1835379 w 3273728"/>
                <a:gd name="connsiteY5882" fmla="*/ 567794 h 1066103"/>
                <a:gd name="connsiteX5883" fmla="*/ 1830917 w 3273728"/>
                <a:gd name="connsiteY5883" fmla="*/ 578566 h 1066103"/>
                <a:gd name="connsiteX5884" fmla="*/ 1823611 w 3273728"/>
                <a:gd name="connsiteY5884" fmla="*/ 581666 h 1066103"/>
                <a:gd name="connsiteX5885" fmla="*/ 1819982 w 3273728"/>
                <a:gd name="connsiteY5885" fmla="*/ 590642 h 1066103"/>
                <a:gd name="connsiteX5886" fmla="*/ 1811007 w 3273728"/>
                <a:gd name="connsiteY5886" fmla="*/ 594271 h 1066103"/>
                <a:gd name="connsiteX5887" fmla="*/ 1806479 w 3273728"/>
                <a:gd name="connsiteY5887" fmla="*/ 604942 h 1066103"/>
                <a:gd name="connsiteX5888" fmla="*/ 1799095 w 3273728"/>
                <a:gd name="connsiteY5888" fmla="*/ 608000 h 1066103"/>
                <a:gd name="connsiteX5889" fmla="*/ 1794662 w 3273728"/>
                <a:gd name="connsiteY5889" fmla="*/ 618702 h 1066103"/>
                <a:gd name="connsiteX5890" fmla="*/ 1789289 w 3273728"/>
                <a:gd name="connsiteY5890" fmla="*/ 621036 h 1066103"/>
                <a:gd name="connsiteX5891" fmla="*/ 1785436 w 3273728"/>
                <a:gd name="connsiteY5891" fmla="*/ 630793 h 1066103"/>
                <a:gd name="connsiteX5892" fmla="*/ 1776540 w 3273728"/>
                <a:gd name="connsiteY5892" fmla="*/ 634478 h 1066103"/>
                <a:gd name="connsiteX5893" fmla="*/ 1772078 w 3273728"/>
                <a:gd name="connsiteY5893" fmla="*/ 645250 h 1066103"/>
                <a:gd name="connsiteX5894" fmla="*/ 1764773 w 3273728"/>
                <a:gd name="connsiteY5894" fmla="*/ 648350 h 1066103"/>
                <a:gd name="connsiteX5895" fmla="*/ 1759671 w 3273728"/>
                <a:gd name="connsiteY5895" fmla="*/ 660967 h 1066103"/>
                <a:gd name="connsiteX5896" fmla="*/ 1754966 w 3273728"/>
                <a:gd name="connsiteY5896" fmla="*/ 662916 h 1066103"/>
                <a:gd name="connsiteX5897" fmla="*/ 1751650 w 3273728"/>
                <a:gd name="connsiteY5897" fmla="*/ 670922 h 1066103"/>
                <a:gd name="connsiteX5898" fmla="*/ 1742218 w 3273728"/>
                <a:gd name="connsiteY5898" fmla="*/ 675114 h 1066103"/>
                <a:gd name="connsiteX5899" fmla="*/ 1737439 w 3273728"/>
                <a:gd name="connsiteY5899" fmla="*/ 687496 h 1066103"/>
                <a:gd name="connsiteX5900" fmla="*/ 1732411 w 3273728"/>
                <a:gd name="connsiteY5900" fmla="*/ 689681 h 1066103"/>
                <a:gd name="connsiteX5901" fmla="*/ 1728363 w 3273728"/>
                <a:gd name="connsiteY5901" fmla="*/ 699931 h 1066103"/>
                <a:gd name="connsiteX5902" fmla="*/ 1720094 w 3273728"/>
                <a:gd name="connsiteY5902" fmla="*/ 703122 h 1066103"/>
                <a:gd name="connsiteX5903" fmla="*/ 1714390 w 3273728"/>
                <a:gd name="connsiteY5903" fmla="*/ 715954 h 1066103"/>
                <a:gd name="connsiteX5904" fmla="*/ 1709857 w 3273728"/>
                <a:gd name="connsiteY5904" fmla="*/ 717832 h 1066103"/>
                <a:gd name="connsiteX5905" fmla="*/ 1704929 w 3273728"/>
                <a:gd name="connsiteY5905" fmla="*/ 729728 h 1066103"/>
                <a:gd name="connsiteX5906" fmla="*/ 1700050 w 3273728"/>
                <a:gd name="connsiteY5906" fmla="*/ 731848 h 1066103"/>
                <a:gd name="connsiteX5907" fmla="*/ 1694232 w 3273728"/>
                <a:gd name="connsiteY5907" fmla="*/ 746579 h 1066103"/>
                <a:gd name="connsiteX5908" fmla="*/ 1690244 w 3273728"/>
                <a:gd name="connsiteY5908" fmla="*/ 748232 h 1066103"/>
                <a:gd name="connsiteX5909" fmla="*/ 1685614 w 3273728"/>
                <a:gd name="connsiteY5909" fmla="*/ 759411 h 1066103"/>
                <a:gd name="connsiteX5910" fmla="*/ 1679457 w 3273728"/>
                <a:gd name="connsiteY5910" fmla="*/ 761961 h 1066103"/>
                <a:gd name="connsiteX5911" fmla="*/ 1674577 w 3273728"/>
                <a:gd name="connsiteY5911" fmla="*/ 773742 h 1066103"/>
                <a:gd name="connsiteX5912" fmla="*/ 1669651 w 3273728"/>
                <a:gd name="connsiteY5912" fmla="*/ 775832 h 1066103"/>
                <a:gd name="connsiteX5913" fmla="*/ 1664549 w 3273728"/>
                <a:gd name="connsiteY5913" fmla="*/ 788450 h 1066103"/>
                <a:gd name="connsiteX5914" fmla="*/ 1659845 w 3273728"/>
                <a:gd name="connsiteY5914" fmla="*/ 790399 h 1066103"/>
                <a:gd name="connsiteX5915" fmla="*/ 1655026 w 3273728"/>
                <a:gd name="connsiteY5915" fmla="*/ 802031 h 1066103"/>
                <a:gd name="connsiteX5916" fmla="*/ 1649201 w 3273728"/>
                <a:gd name="connsiteY5916" fmla="*/ 804558 h 1066103"/>
                <a:gd name="connsiteX5917" fmla="*/ 1643471 w 3273728"/>
                <a:gd name="connsiteY5917" fmla="*/ 819050 h 1066103"/>
                <a:gd name="connsiteX5918" fmla="*/ 1639251 w 3273728"/>
                <a:gd name="connsiteY5918" fmla="*/ 820798 h 1066103"/>
                <a:gd name="connsiteX5919" fmla="*/ 1634011 w 3273728"/>
                <a:gd name="connsiteY5919" fmla="*/ 833447 h 1066103"/>
                <a:gd name="connsiteX5920" fmla="*/ 1631406 w 3273728"/>
                <a:gd name="connsiteY5920" fmla="*/ 834527 h 1066103"/>
                <a:gd name="connsiteX5921" fmla="*/ 1625518 w 3273728"/>
                <a:gd name="connsiteY5921" fmla="*/ 848742 h 1066103"/>
                <a:gd name="connsiteX5922" fmla="*/ 1625707 w 3273728"/>
                <a:gd name="connsiteY5922" fmla="*/ 849199 h 1066103"/>
                <a:gd name="connsiteX5923" fmla="*/ 1620762 w 3273728"/>
                <a:gd name="connsiteY5923" fmla="*/ 851198 h 1066103"/>
                <a:gd name="connsiteX5924" fmla="*/ 1615817 w 3273728"/>
                <a:gd name="connsiteY5924" fmla="*/ 862854 h 1066103"/>
                <a:gd name="connsiteX5925" fmla="*/ 1610813 w 3273728"/>
                <a:gd name="connsiteY5925" fmla="*/ 864927 h 1066103"/>
                <a:gd name="connsiteX5926" fmla="*/ 1604925 w 3273728"/>
                <a:gd name="connsiteY5926" fmla="*/ 879142 h 1066103"/>
                <a:gd name="connsiteX5927" fmla="*/ 1605506 w 3273728"/>
                <a:gd name="connsiteY5927" fmla="*/ 880546 h 1066103"/>
                <a:gd name="connsiteX5928" fmla="*/ 1602968 w 3273728"/>
                <a:gd name="connsiteY5928" fmla="*/ 881598 h 1066103"/>
                <a:gd name="connsiteX5929" fmla="*/ 1597202 w 3273728"/>
                <a:gd name="connsiteY5929" fmla="*/ 895516 h 1066103"/>
                <a:gd name="connsiteX5930" fmla="*/ 1592611 w 3273728"/>
                <a:gd name="connsiteY5930" fmla="*/ 897289 h 1066103"/>
                <a:gd name="connsiteX5931" fmla="*/ 1586464 w 3273728"/>
                <a:gd name="connsiteY5931" fmla="*/ 911116 h 1066103"/>
                <a:gd name="connsiteX5932" fmla="*/ 1584335 w 3273728"/>
                <a:gd name="connsiteY5932" fmla="*/ 911998 h 1066103"/>
                <a:gd name="connsiteX5933" fmla="*/ 1578447 w 3273728"/>
                <a:gd name="connsiteY5933" fmla="*/ 926213 h 1066103"/>
                <a:gd name="connsiteX5934" fmla="*/ 1578682 w 3273728"/>
                <a:gd name="connsiteY5934" fmla="*/ 926780 h 1066103"/>
                <a:gd name="connsiteX5935" fmla="*/ 1576490 w 3273728"/>
                <a:gd name="connsiteY5935" fmla="*/ 927688 h 1066103"/>
                <a:gd name="connsiteX5936" fmla="*/ 1570602 w 3273728"/>
                <a:gd name="connsiteY5936" fmla="*/ 941903 h 1066103"/>
                <a:gd name="connsiteX5937" fmla="*/ 1570879 w 3273728"/>
                <a:gd name="connsiteY5937" fmla="*/ 942573 h 1066103"/>
                <a:gd name="connsiteX5938" fmla="*/ 1568645 w 3273728"/>
                <a:gd name="connsiteY5938" fmla="*/ 943522 h 1066103"/>
                <a:gd name="connsiteX5939" fmla="*/ 1563193 w 3273728"/>
                <a:gd name="connsiteY5939" fmla="*/ 957005 h 1066103"/>
                <a:gd name="connsiteX5940" fmla="*/ 1559963 w 3273728"/>
                <a:gd name="connsiteY5940" fmla="*/ 958375 h 1066103"/>
                <a:gd name="connsiteX5941" fmla="*/ 1554025 w 3273728"/>
                <a:gd name="connsiteY5941" fmla="*/ 973051 h 1066103"/>
                <a:gd name="connsiteX5942" fmla="*/ 1551974 w 3273728"/>
                <a:gd name="connsiteY5942" fmla="*/ 973921 h 1066103"/>
                <a:gd name="connsiteX5943" fmla="*/ 1546086 w 3273728"/>
                <a:gd name="connsiteY5943" fmla="*/ 988483 h 1066103"/>
                <a:gd name="connsiteX5944" fmla="*/ 1546486 w 3273728"/>
                <a:gd name="connsiteY5944" fmla="*/ 989472 h 1066103"/>
                <a:gd name="connsiteX5945" fmla="*/ 1544129 w 3273728"/>
                <a:gd name="connsiteY5945" fmla="*/ 990449 h 1066103"/>
                <a:gd name="connsiteX5946" fmla="*/ 1538241 w 3273728"/>
                <a:gd name="connsiteY5946" fmla="*/ 1004664 h 1066103"/>
                <a:gd name="connsiteX5947" fmla="*/ 1538519 w 3273728"/>
                <a:gd name="connsiteY5947" fmla="*/ 1005334 h 1066103"/>
                <a:gd name="connsiteX5948" fmla="*/ 1536284 w 3273728"/>
                <a:gd name="connsiteY5948" fmla="*/ 1006283 h 1066103"/>
                <a:gd name="connsiteX5949" fmla="*/ 1530396 w 3273728"/>
                <a:gd name="connsiteY5949" fmla="*/ 1020845 h 1066103"/>
                <a:gd name="connsiteX5950" fmla="*/ 1530686 w 3273728"/>
                <a:gd name="connsiteY5950" fmla="*/ 1021563 h 1066103"/>
                <a:gd name="connsiteX5951" fmla="*/ 1527602 w 3273728"/>
                <a:gd name="connsiteY5951" fmla="*/ 1022810 h 1066103"/>
                <a:gd name="connsiteX5952" fmla="*/ 1521571 w 3273728"/>
                <a:gd name="connsiteY5952" fmla="*/ 1037025 h 1066103"/>
                <a:gd name="connsiteX5953" fmla="*/ 1521854 w 3273728"/>
                <a:gd name="connsiteY5953" fmla="*/ 1037693 h 1066103"/>
                <a:gd name="connsiteX5954" fmla="*/ 1519614 w 3273728"/>
                <a:gd name="connsiteY5954" fmla="*/ 1038643 h 1066103"/>
                <a:gd name="connsiteX5955" fmla="*/ 1513726 w 3273728"/>
                <a:gd name="connsiteY5955" fmla="*/ 1053205 h 1066103"/>
                <a:gd name="connsiteX5956" fmla="*/ 1514407 w 3273728"/>
                <a:gd name="connsiteY5956" fmla="*/ 1054890 h 1066103"/>
                <a:gd name="connsiteX5957" fmla="*/ 1513730 w 3273728"/>
                <a:gd name="connsiteY5957" fmla="*/ 1055171 h 1066103"/>
                <a:gd name="connsiteX5958" fmla="*/ 1509202 w 3273728"/>
                <a:gd name="connsiteY5958" fmla="*/ 1066103 h 1066103"/>
                <a:gd name="connsiteX5959" fmla="*/ 1548717 w 3273728"/>
                <a:gd name="connsiteY5959" fmla="*/ 1066103 h 1066103"/>
                <a:gd name="connsiteX5960" fmla="*/ 1553932 w 3273728"/>
                <a:gd name="connsiteY5960" fmla="*/ 1053205 h 1066103"/>
                <a:gd name="connsiteX5961" fmla="*/ 1553642 w 3273728"/>
                <a:gd name="connsiteY5961" fmla="*/ 1052487 h 1066103"/>
                <a:gd name="connsiteX5962" fmla="*/ 1556726 w 3273728"/>
                <a:gd name="connsiteY5962" fmla="*/ 1051240 h 1066103"/>
                <a:gd name="connsiteX5963" fmla="*/ 1562758 w 3273728"/>
                <a:gd name="connsiteY5963" fmla="*/ 1037025 h 1066103"/>
                <a:gd name="connsiteX5964" fmla="*/ 1562475 w 3273728"/>
                <a:gd name="connsiteY5964" fmla="*/ 1036357 h 1066103"/>
                <a:gd name="connsiteX5965" fmla="*/ 1564714 w 3273728"/>
                <a:gd name="connsiteY5965" fmla="*/ 1035406 h 1066103"/>
                <a:gd name="connsiteX5966" fmla="*/ 1570603 w 3273728"/>
                <a:gd name="connsiteY5966" fmla="*/ 1020845 h 1066103"/>
                <a:gd name="connsiteX5967" fmla="*/ 1570202 w 3273728"/>
                <a:gd name="connsiteY5967" fmla="*/ 1019855 h 1066103"/>
                <a:gd name="connsiteX5968" fmla="*/ 1572559 w 3273728"/>
                <a:gd name="connsiteY5968" fmla="*/ 1018879 h 1066103"/>
                <a:gd name="connsiteX5969" fmla="*/ 1578448 w 3273728"/>
                <a:gd name="connsiteY5969" fmla="*/ 1004664 h 1066103"/>
                <a:gd name="connsiteX5970" fmla="*/ 1578170 w 3273728"/>
                <a:gd name="connsiteY5970" fmla="*/ 1003993 h 1066103"/>
                <a:gd name="connsiteX5971" fmla="*/ 1580405 w 3273728"/>
                <a:gd name="connsiteY5971" fmla="*/ 1003045 h 1066103"/>
                <a:gd name="connsiteX5972" fmla="*/ 1585857 w 3273728"/>
                <a:gd name="connsiteY5972" fmla="*/ 989563 h 1066103"/>
                <a:gd name="connsiteX5973" fmla="*/ 1589087 w 3273728"/>
                <a:gd name="connsiteY5973" fmla="*/ 988192 h 1066103"/>
                <a:gd name="connsiteX5974" fmla="*/ 1595025 w 3273728"/>
                <a:gd name="connsiteY5974" fmla="*/ 973516 h 1066103"/>
                <a:gd name="connsiteX5975" fmla="*/ 1597075 w 3273728"/>
                <a:gd name="connsiteY5975" fmla="*/ 972646 h 1066103"/>
                <a:gd name="connsiteX5976" fmla="*/ 1602963 w 3273728"/>
                <a:gd name="connsiteY5976" fmla="*/ 958084 h 1066103"/>
                <a:gd name="connsiteX5977" fmla="*/ 1602563 w 3273728"/>
                <a:gd name="connsiteY5977" fmla="*/ 957094 h 1066103"/>
                <a:gd name="connsiteX5978" fmla="*/ 1604920 w 3273728"/>
                <a:gd name="connsiteY5978" fmla="*/ 956118 h 1066103"/>
                <a:gd name="connsiteX5979" fmla="*/ 1610808 w 3273728"/>
                <a:gd name="connsiteY5979" fmla="*/ 941903 h 1066103"/>
                <a:gd name="connsiteX5980" fmla="*/ 1610574 w 3273728"/>
                <a:gd name="connsiteY5980" fmla="*/ 941336 h 1066103"/>
                <a:gd name="connsiteX5981" fmla="*/ 1612765 w 3273728"/>
                <a:gd name="connsiteY5981" fmla="*/ 940428 h 1066103"/>
                <a:gd name="connsiteX5982" fmla="*/ 1618047 w 3273728"/>
                <a:gd name="connsiteY5982" fmla="*/ 927678 h 1066103"/>
                <a:gd name="connsiteX5983" fmla="*/ 1623122 w 3273728"/>
                <a:gd name="connsiteY5983" fmla="*/ 925719 h 1066103"/>
                <a:gd name="connsiteX5984" fmla="*/ 1629440 w 3273728"/>
                <a:gd name="connsiteY5984" fmla="*/ 911504 h 1066103"/>
                <a:gd name="connsiteX5985" fmla="*/ 1629191 w 3273728"/>
                <a:gd name="connsiteY5985" fmla="*/ 910943 h 1066103"/>
                <a:gd name="connsiteX5986" fmla="*/ 1631398 w 3273728"/>
                <a:gd name="connsiteY5986" fmla="*/ 910029 h 1066103"/>
                <a:gd name="connsiteX5987" fmla="*/ 1637286 w 3273728"/>
                <a:gd name="connsiteY5987" fmla="*/ 895814 h 1066103"/>
                <a:gd name="connsiteX5988" fmla="*/ 1636704 w 3273728"/>
                <a:gd name="connsiteY5988" fmla="*/ 894409 h 1066103"/>
                <a:gd name="connsiteX5989" fmla="*/ 1639243 w 3273728"/>
                <a:gd name="connsiteY5989" fmla="*/ 893357 h 1066103"/>
                <a:gd name="connsiteX5990" fmla="*/ 1643932 w 3273728"/>
                <a:gd name="connsiteY5990" fmla="*/ 882036 h 1066103"/>
                <a:gd name="connsiteX5991" fmla="*/ 1649886 w 3273728"/>
                <a:gd name="connsiteY5991" fmla="*/ 879629 h 1066103"/>
                <a:gd name="connsiteX5992" fmla="*/ 1655918 w 3273728"/>
                <a:gd name="connsiteY5992" fmla="*/ 865413 h 1066103"/>
                <a:gd name="connsiteX5993" fmla="*/ 1655618 w 3273728"/>
                <a:gd name="connsiteY5993" fmla="*/ 864704 h 1066103"/>
                <a:gd name="connsiteX5994" fmla="*/ 1659836 w 3273728"/>
                <a:gd name="connsiteY5994" fmla="*/ 862957 h 1066103"/>
                <a:gd name="connsiteX5995" fmla="*/ 1665076 w 3273728"/>
                <a:gd name="connsiteY5995" fmla="*/ 850308 h 1066103"/>
                <a:gd name="connsiteX5996" fmla="*/ 1667681 w 3273728"/>
                <a:gd name="connsiteY5996" fmla="*/ 849228 h 1066103"/>
                <a:gd name="connsiteX5997" fmla="*/ 1672499 w 3273728"/>
                <a:gd name="connsiteY5997" fmla="*/ 837597 h 1066103"/>
                <a:gd name="connsiteX5998" fmla="*/ 1678324 w 3273728"/>
                <a:gd name="connsiteY5998" fmla="*/ 835069 h 1066103"/>
                <a:gd name="connsiteX5999" fmla="*/ 1684055 w 3273728"/>
                <a:gd name="connsiteY5999" fmla="*/ 820577 h 1066103"/>
                <a:gd name="connsiteX6000" fmla="*/ 1688275 w 3273728"/>
                <a:gd name="connsiteY6000" fmla="*/ 818829 h 1066103"/>
                <a:gd name="connsiteX6001" fmla="*/ 1693155 w 3273728"/>
                <a:gd name="connsiteY6001" fmla="*/ 807047 h 1066103"/>
                <a:gd name="connsiteX6002" fmla="*/ 1698081 w 3273728"/>
                <a:gd name="connsiteY6002" fmla="*/ 804956 h 1066103"/>
                <a:gd name="connsiteX6003" fmla="*/ 1703183 w 3273728"/>
                <a:gd name="connsiteY6003" fmla="*/ 792340 h 1066103"/>
                <a:gd name="connsiteX6004" fmla="*/ 1707888 w 3273728"/>
                <a:gd name="connsiteY6004" fmla="*/ 790391 h 1066103"/>
                <a:gd name="connsiteX6005" fmla="*/ 1712518 w 3273728"/>
                <a:gd name="connsiteY6005" fmla="*/ 779212 h 1066103"/>
                <a:gd name="connsiteX6006" fmla="*/ 1718674 w 3273728"/>
                <a:gd name="connsiteY6006" fmla="*/ 776662 h 1066103"/>
                <a:gd name="connsiteX6007" fmla="*/ 1724097 w 3273728"/>
                <a:gd name="connsiteY6007" fmla="*/ 763570 h 1066103"/>
                <a:gd name="connsiteX6008" fmla="*/ 1728481 w 3273728"/>
                <a:gd name="connsiteY6008" fmla="*/ 761665 h 1066103"/>
                <a:gd name="connsiteX6009" fmla="*/ 1733836 w 3273728"/>
                <a:gd name="connsiteY6009" fmla="*/ 748106 h 1066103"/>
                <a:gd name="connsiteX6010" fmla="*/ 1738287 w 3273728"/>
                <a:gd name="connsiteY6010" fmla="*/ 746262 h 1066103"/>
                <a:gd name="connsiteX6011" fmla="*/ 1743195 w 3273728"/>
                <a:gd name="connsiteY6011" fmla="*/ 734412 h 1066103"/>
                <a:gd name="connsiteX6012" fmla="*/ 1750604 w 3273728"/>
                <a:gd name="connsiteY6012" fmla="*/ 731553 h 1066103"/>
                <a:gd name="connsiteX6013" fmla="*/ 1754795 w 3273728"/>
                <a:gd name="connsiteY6013" fmla="*/ 722125 h 1066103"/>
                <a:gd name="connsiteX6014" fmla="*/ 1760843 w 3273728"/>
                <a:gd name="connsiteY6014" fmla="*/ 719498 h 1066103"/>
                <a:gd name="connsiteX6015" fmla="*/ 1765400 w 3273728"/>
                <a:gd name="connsiteY6015" fmla="*/ 707958 h 1066103"/>
                <a:gd name="connsiteX6016" fmla="*/ 1770649 w 3273728"/>
                <a:gd name="connsiteY6016" fmla="*/ 705625 h 1066103"/>
                <a:gd name="connsiteX6017" fmla="*/ 1774783 w 3273728"/>
                <a:gd name="connsiteY6017" fmla="*/ 694914 h 1066103"/>
                <a:gd name="connsiteX6018" fmla="*/ 1783397 w 3273728"/>
                <a:gd name="connsiteY6018" fmla="*/ 691346 h 1066103"/>
                <a:gd name="connsiteX6019" fmla="*/ 1788277 w 3273728"/>
                <a:gd name="connsiteY6019" fmla="*/ 679564 h 1066103"/>
                <a:gd name="connsiteX6020" fmla="*/ 1793203 w 3273728"/>
                <a:gd name="connsiteY6020" fmla="*/ 677474 h 1066103"/>
                <a:gd name="connsiteX6021" fmla="*/ 1797910 w 3273728"/>
                <a:gd name="connsiteY6021" fmla="*/ 665832 h 1066103"/>
                <a:gd name="connsiteX6022" fmla="*/ 1804970 w 3273728"/>
                <a:gd name="connsiteY6022" fmla="*/ 662908 h 1066103"/>
                <a:gd name="connsiteX6023" fmla="*/ 1808262 w 3273728"/>
                <a:gd name="connsiteY6023" fmla="*/ 654962 h 1066103"/>
                <a:gd name="connsiteX6024" fmla="*/ 1817719 w 3273728"/>
                <a:gd name="connsiteY6024" fmla="*/ 650854 h 1066103"/>
                <a:gd name="connsiteX6025" fmla="*/ 1822611 w 3273728"/>
                <a:gd name="connsiteY6025" fmla="*/ 638466 h 1066103"/>
                <a:gd name="connsiteX6026" fmla="*/ 1827525 w 3273728"/>
                <a:gd name="connsiteY6026" fmla="*/ 636430 h 1066103"/>
                <a:gd name="connsiteX6027" fmla="*/ 1831820 w 3273728"/>
                <a:gd name="connsiteY6027" fmla="*/ 626062 h 1066103"/>
                <a:gd name="connsiteX6028" fmla="*/ 1840131 w 3273728"/>
                <a:gd name="connsiteY6028" fmla="*/ 622701 h 1066103"/>
                <a:gd name="connsiteX6029" fmla="*/ 1843680 w 3273728"/>
                <a:gd name="connsiteY6029" fmla="*/ 614338 h 1066103"/>
                <a:gd name="connsiteX6030" fmla="*/ 1852041 w 3273728"/>
                <a:gd name="connsiteY6030" fmla="*/ 610790 h 1066103"/>
                <a:gd name="connsiteX6031" fmla="*/ 1856749 w 3273728"/>
                <a:gd name="connsiteY6031" fmla="*/ 599148 h 1066103"/>
                <a:gd name="connsiteX6032" fmla="*/ 1863809 w 3273728"/>
                <a:gd name="connsiteY6032" fmla="*/ 596224 h 1066103"/>
                <a:gd name="connsiteX6033" fmla="*/ 1867128 w 3273728"/>
                <a:gd name="connsiteY6033" fmla="*/ 588211 h 1066103"/>
                <a:gd name="connsiteX6034" fmla="*/ 1876414 w 3273728"/>
                <a:gd name="connsiteY6034" fmla="*/ 584456 h 1066103"/>
                <a:gd name="connsiteX6035" fmla="*/ 1880437 w 3273728"/>
                <a:gd name="connsiteY6035" fmla="*/ 574976 h 1066103"/>
                <a:gd name="connsiteX6036" fmla="*/ 1888325 w 3273728"/>
                <a:gd name="connsiteY6036" fmla="*/ 571708 h 1066103"/>
                <a:gd name="connsiteX6037" fmla="*/ 1891832 w 3273728"/>
                <a:gd name="connsiteY6037" fmla="*/ 563243 h 1066103"/>
                <a:gd name="connsiteX6038" fmla="*/ 1900093 w 3273728"/>
                <a:gd name="connsiteY6038" fmla="*/ 559654 h 1066103"/>
                <a:gd name="connsiteX6039" fmla="*/ 1903973 w 3273728"/>
                <a:gd name="connsiteY6039" fmla="*/ 549831 h 1066103"/>
                <a:gd name="connsiteX6040" fmla="*/ 1912841 w 3273728"/>
                <a:gd name="connsiteY6040" fmla="*/ 546068 h 1066103"/>
                <a:gd name="connsiteX6041" fmla="*/ 1916352 w 3273728"/>
                <a:gd name="connsiteY6041" fmla="*/ 537386 h 1066103"/>
                <a:gd name="connsiteX6042" fmla="*/ 1926283 w 3273728"/>
                <a:gd name="connsiteY6042" fmla="*/ 533463 h 1066103"/>
                <a:gd name="connsiteX6043" fmla="*/ 1929738 w 3273728"/>
                <a:gd name="connsiteY6043" fmla="*/ 525511 h 1066103"/>
                <a:gd name="connsiteX6044" fmla="*/ 1939175 w 3273728"/>
                <a:gd name="connsiteY6044" fmla="*/ 521695 h 1066103"/>
                <a:gd name="connsiteX6045" fmla="*/ 1942723 w 3273728"/>
                <a:gd name="connsiteY6045" fmla="*/ 513333 h 1066103"/>
                <a:gd name="connsiteX6046" fmla="*/ 1951087 w 3273728"/>
                <a:gd name="connsiteY6046" fmla="*/ 509784 h 1066103"/>
                <a:gd name="connsiteX6047" fmla="*/ 1954332 w 3273728"/>
                <a:gd name="connsiteY6047" fmla="*/ 501757 h 1066103"/>
                <a:gd name="connsiteX6048" fmla="*/ 1965436 w 3273728"/>
                <a:gd name="connsiteY6048" fmla="*/ 497267 h 1066103"/>
                <a:gd name="connsiteX6049" fmla="*/ 1963557 w 3273728"/>
                <a:gd name="connsiteY6049" fmla="*/ 501495 h 1066103"/>
                <a:gd name="connsiteX6050" fmla="*/ 1955017 w 3273728"/>
                <a:gd name="connsiteY6050" fmla="*/ 505033 h 1066103"/>
                <a:gd name="connsiteX6051" fmla="*/ 1951672 w 3273728"/>
                <a:gd name="connsiteY6051" fmla="*/ 513109 h 1066103"/>
                <a:gd name="connsiteX6052" fmla="*/ 1942412 w 3273728"/>
                <a:gd name="connsiteY6052" fmla="*/ 516944 h 1066103"/>
                <a:gd name="connsiteX6053" fmla="*/ 1938514 w 3273728"/>
                <a:gd name="connsiteY6053" fmla="*/ 526355 h 1066103"/>
                <a:gd name="connsiteX6054" fmla="*/ 1930501 w 3273728"/>
                <a:gd name="connsiteY6054" fmla="*/ 529836 h 1066103"/>
                <a:gd name="connsiteX6055" fmla="*/ 1926455 w 3273728"/>
                <a:gd name="connsiteY6055" fmla="*/ 540079 h 1066103"/>
                <a:gd name="connsiteX6056" fmla="*/ 1918733 w 3273728"/>
                <a:gd name="connsiteY6056" fmla="*/ 543278 h 1066103"/>
                <a:gd name="connsiteX6057" fmla="*/ 1914927 w 3273728"/>
                <a:gd name="connsiteY6057" fmla="*/ 552469 h 1066103"/>
                <a:gd name="connsiteX6058" fmla="*/ 1906128 w 3273728"/>
                <a:gd name="connsiteY6058" fmla="*/ 556026 h 1066103"/>
                <a:gd name="connsiteX6059" fmla="*/ 1902611 w 3273728"/>
                <a:gd name="connsiteY6059" fmla="*/ 564317 h 1066103"/>
                <a:gd name="connsiteX6060" fmla="*/ 1894217 w 3273728"/>
                <a:gd name="connsiteY6060" fmla="*/ 567794 h 1066103"/>
                <a:gd name="connsiteX6061" fmla="*/ 1889755 w 3273728"/>
                <a:gd name="connsiteY6061" fmla="*/ 578566 h 1066103"/>
                <a:gd name="connsiteX6062" fmla="*/ 1882449 w 3273728"/>
                <a:gd name="connsiteY6062" fmla="*/ 581666 h 1066103"/>
                <a:gd name="connsiteX6063" fmla="*/ 1878892 w 3273728"/>
                <a:gd name="connsiteY6063" fmla="*/ 590464 h 1066103"/>
                <a:gd name="connsiteX6064" fmla="*/ 1869701 w 3273728"/>
                <a:gd name="connsiteY6064" fmla="*/ 594271 h 1066103"/>
                <a:gd name="connsiteX6065" fmla="*/ 1865274 w 3273728"/>
                <a:gd name="connsiteY6065" fmla="*/ 604960 h 1066103"/>
                <a:gd name="connsiteX6066" fmla="*/ 1857934 w 3273728"/>
                <a:gd name="connsiteY6066" fmla="*/ 608000 h 1066103"/>
                <a:gd name="connsiteX6067" fmla="*/ 1854070 w 3273728"/>
                <a:gd name="connsiteY6067" fmla="*/ 617329 h 1066103"/>
                <a:gd name="connsiteX6068" fmla="*/ 1845329 w 3273728"/>
                <a:gd name="connsiteY6068" fmla="*/ 621036 h 1066103"/>
                <a:gd name="connsiteX6069" fmla="*/ 1840799 w 3273728"/>
                <a:gd name="connsiteY6069" fmla="*/ 632232 h 1066103"/>
                <a:gd name="connsiteX6070" fmla="*/ 1835379 w 3273728"/>
                <a:gd name="connsiteY6070" fmla="*/ 634478 h 1066103"/>
                <a:gd name="connsiteX6071" fmla="*/ 1830917 w 3273728"/>
                <a:gd name="connsiteY6071" fmla="*/ 645250 h 1066103"/>
                <a:gd name="connsiteX6072" fmla="*/ 1823611 w 3273728"/>
                <a:gd name="connsiteY6072" fmla="*/ 648350 h 1066103"/>
                <a:gd name="connsiteX6073" fmla="*/ 1819034 w 3273728"/>
                <a:gd name="connsiteY6073" fmla="*/ 659670 h 1066103"/>
                <a:gd name="connsiteX6074" fmla="*/ 1811007 w 3273728"/>
                <a:gd name="connsiteY6074" fmla="*/ 662916 h 1066103"/>
                <a:gd name="connsiteX6075" fmla="*/ 1806940 w 3273728"/>
                <a:gd name="connsiteY6075" fmla="*/ 672499 h 1066103"/>
                <a:gd name="connsiteX6076" fmla="*/ 1801057 w 3273728"/>
                <a:gd name="connsiteY6076" fmla="*/ 675114 h 1066103"/>
                <a:gd name="connsiteX6077" fmla="*/ 1796549 w 3273728"/>
                <a:gd name="connsiteY6077" fmla="*/ 686792 h 1066103"/>
                <a:gd name="connsiteX6078" fmla="*/ 1789576 w 3273728"/>
                <a:gd name="connsiteY6078" fmla="*/ 689681 h 1066103"/>
                <a:gd name="connsiteX6079" fmla="*/ 1785088 w 3273728"/>
                <a:gd name="connsiteY6079" fmla="*/ 700517 h 1066103"/>
                <a:gd name="connsiteX6080" fmla="*/ 1778645 w 3273728"/>
                <a:gd name="connsiteY6080" fmla="*/ 703122 h 1066103"/>
                <a:gd name="connsiteX6081" fmla="*/ 1773195 w 3273728"/>
                <a:gd name="connsiteY6081" fmla="*/ 715968 h 1066103"/>
                <a:gd name="connsiteX6082" fmla="*/ 1768695 w 3273728"/>
                <a:gd name="connsiteY6082" fmla="*/ 717832 h 1066103"/>
                <a:gd name="connsiteX6083" fmla="*/ 1763768 w 3273728"/>
                <a:gd name="connsiteY6083" fmla="*/ 729728 h 1066103"/>
                <a:gd name="connsiteX6084" fmla="*/ 1758889 w 3273728"/>
                <a:gd name="connsiteY6084" fmla="*/ 731848 h 1066103"/>
                <a:gd name="connsiteX6085" fmla="*/ 1753211 w 3273728"/>
                <a:gd name="connsiteY6085" fmla="*/ 746224 h 1066103"/>
                <a:gd name="connsiteX6086" fmla="*/ 1748246 w 3273728"/>
                <a:gd name="connsiteY6086" fmla="*/ 748232 h 1066103"/>
                <a:gd name="connsiteX6087" fmla="*/ 1743588 w 3273728"/>
                <a:gd name="connsiteY6087" fmla="*/ 759209 h 1066103"/>
                <a:gd name="connsiteX6088" fmla="*/ 1736622 w 3273728"/>
                <a:gd name="connsiteY6088" fmla="*/ 761961 h 1066103"/>
                <a:gd name="connsiteX6089" fmla="*/ 1731401 w 3273728"/>
                <a:gd name="connsiteY6089" fmla="*/ 773977 h 1066103"/>
                <a:gd name="connsiteX6090" fmla="*/ 1726815 w 3273728"/>
                <a:gd name="connsiteY6090" fmla="*/ 775832 h 1066103"/>
                <a:gd name="connsiteX6091" fmla="*/ 1721216 w 3273728"/>
                <a:gd name="connsiteY6091" fmla="*/ 789036 h 1066103"/>
                <a:gd name="connsiteX6092" fmla="*/ 1717845 w 3273728"/>
                <a:gd name="connsiteY6092" fmla="*/ 790399 h 1066103"/>
                <a:gd name="connsiteX6093" fmla="*/ 1712753 w 3273728"/>
                <a:gd name="connsiteY6093" fmla="*/ 802399 h 1066103"/>
                <a:gd name="connsiteX6094" fmla="*/ 1707895 w 3273728"/>
                <a:gd name="connsiteY6094" fmla="*/ 804558 h 1066103"/>
                <a:gd name="connsiteX6095" fmla="*/ 1702301 w 3273728"/>
                <a:gd name="connsiteY6095" fmla="*/ 819053 h 1066103"/>
                <a:gd name="connsiteX6096" fmla="*/ 1698089 w 3273728"/>
                <a:gd name="connsiteY6096" fmla="*/ 820798 h 1066103"/>
                <a:gd name="connsiteX6097" fmla="*/ 1693399 w 3273728"/>
                <a:gd name="connsiteY6097" fmla="*/ 832120 h 1066103"/>
                <a:gd name="connsiteX6098" fmla="*/ 1687446 w 3273728"/>
                <a:gd name="connsiteY6098" fmla="*/ 834527 h 1066103"/>
                <a:gd name="connsiteX6099" fmla="*/ 1681414 w 3273728"/>
                <a:gd name="connsiteY6099" fmla="*/ 848742 h 1066103"/>
                <a:gd name="connsiteX6100" fmla="*/ 1682008 w 3273728"/>
                <a:gd name="connsiteY6100" fmla="*/ 850141 h 1066103"/>
                <a:gd name="connsiteX6101" fmla="*/ 1679457 w 3273728"/>
                <a:gd name="connsiteY6101" fmla="*/ 851198 h 1066103"/>
                <a:gd name="connsiteX6102" fmla="*/ 1674624 w 3273728"/>
                <a:gd name="connsiteY6102" fmla="*/ 862867 h 1066103"/>
                <a:gd name="connsiteX6103" fmla="*/ 1669651 w 3273728"/>
                <a:gd name="connsiteY6103" fmla="*/ 864927 h 1066103"/>
                <a:gd name="connsiteX6104" fmla="*/ 1663763 w 3273728"/>
                <a:gd name="connsiteY6104" fmla="*/ 879142 h 1066103"/>
                <a:gd name="connsiteX6105" fmla="*/ 1664344 w 3273728"/>
                <a:gd name="connsiteY6105" fmla="*/ 880546 h 1066103"/>
                <a:gd name="connsiteX6106" fmla="*/ 1661805 w 3273728"/>
                <a:gd name="connsiteY6106" fmla="*/ 881598 h 1066103"/>
                <a:gd name="connsiteX6107" fmla="*/ 1656140 w 3273728"/>
                <a:gd name="connsiteY6107" fmla="*/ 895276 h 1066103"/>
                <a:gd name="connsiteX6108" fmla="*/ 1651162 w 3273728"/>
                <a:gd name="connsiteY6108" fmla="*/ 897289 h 1066103"/>
                <a:gd name="connsiteX6109" fmla="*/ 1645294 w 3273728"/>
                <a:gd name="connsiteY6109" fmla="*/ 911120 h 1066103"/>
                <a:gd name="connsiteX6110" fmla="*/ 1643173 w 3273728"/>
                <a:gd name="connsiteY6110" fmla="*/ 911998 h 1066103"/>
                <a:gd name="connsiteX6111" fmla="*/ 1637285 w 3273728"/>
                <a:gd name="connsiteY6111" fmla="*/ 926213 h 1066103"/>
                <a:gd name="connsiteX6112" fmla="*/ 1637520 w 3273728"/>
                <a:gd name="connsiteY6112" fmla="*/ 926780 h 1066103"/>
                <a:gd name="connsiteX6113" fmla="*/ 1635328 w 3273728"/>
                <a:gd name="connsiteY6113" fmla="*/ 927688 h 1066103"/>
                <a:gd name="connsiteX6114" fmla="*/ 1629616 w 3273728"/>
                <a:gd name="connsiteY6114" fmla="*/ 941479 h 1066103"/>
                <a:gd name="connsiteX6115" fmla="*/ 1624685 w 3273728"/>
                <a:gd name="connsiteY6115" fmla="*/ 943522 h 1066103"/>
                <a:gd name="connsiteX6116" fmla="*/ 1618936 w 3273728"/>
                <a:gd name="connsiteY6116" fmla="*/ 957402 h 1066103"/>
                <a:gd name="connsiteX6117" fmla="*/ 1616697 w 3273728"/>
                <a:gd name="connsiteY6117" fmla="*/ 958375 h 1066103"/>
                <a:gd name="connsiteX6118" fmla="*/ 1610900 w 3273728"/>
                <a:gd name="connsiteY6118" fmla="*/ 973052 h 1066103"/>
                <a:gd name="connsiteX6119" fmla="*/ 1608851 w 3273728"/>
                <a:gd name="connsiteY6119" fmla="*/ 973921 h 1066103"/>
                <a:gd name="connsiteX6120" fmla="*/ 1602963 w 3273728"/>
                <a:gd name="connsiteY6120" fmla="*/ 988483 h 1066103"/>
                <a:gd name="connsiteX6121" fmla="*/ 1603363 w 3273728"/>
                <a:gd name="connsiteY6121" fmla="*/ 989472 h 1066103"/>
                <a:gd name="connsiteX6122" fmla="*/ 1601006 w 3273728"/>
                <a:gd name="connsiteY6122" fmla="*/ 990449 h 1066103"/>
                <a:gd name="connsiteX6123" fmla="*/ 1595118 w 3273728"/>
                <a:gd name="connsiteY6123" fmla="*/ 1004664 h 1066103"/>
                <a:gd name="connsiteX6124" fmla="*/ 1595342 w 3273728"/>
                <a:gd name="connsiteY6124" fmla="*/ 1005203 h 1066103"/>
                <a:gd name="connsiteX6125" fmla="*/ 1592611 w 3273728"/>
                <a:gd name="connsiteY6125" fmla="*/ 1006283 h 1066103"/>
                <a:gd name="connsiteX6126" fmla="*/ 1586293 w 3273728"/>
                <a:gd name="connsiteY6126" fmla="*/ 1020845 h 1066103"/>
                <a:gd name="connsiteX6127" fmla="*/ 1587040 w 3273728"/>
                <a:gd name="connsiteY6127" fmla="*/ 1022567 h 1066103"/>
                <a:gd name="connsiteX6128" fmla="*/ 1586440 w 3273728"/>
                <a:gd name="connsiteY6128" fmla="*/ 1022810 h 1066103"/>
                <a:gd name="connsiteX6129" fmla="*/ 1580409 w 3273728"/>
                <a:gd name="connsiteY6129" fmla="*/ 1037025 h 1066103"/>
                <a:gd name="connsiteX6130" fmla="*/ 1580692 w 3273728"/>
                <a:gd name="connsiteY6130" fmla="*/ 1037693 h 1066103"/>
                <a:gd name="connsiteX6131" fmla="*/ 1578452 w 3273728"/>
                <a:gd name="connsiteY6131" fmla="*/ 1038643 h 1066103"/>
                <a:gd name="connsiteX6132" fmla="*/ 1572564 w 3273728"/>
                <a:gd name="connsiteY6132" fmla="*/ 1053205 h 1066103"/>
                <a:gd name="connsiteX6133" fmla="*/ 1572963 w 3273728"/>
                <a:gd name="connsiteY6133" fmla="*/ 1054194 h 1066103"/>
                <a:gd name="connsiteX6134" fmla="*/ 1570607 w 3273728"/>
                <a:gd name="connsiteY6134" fmla="*/ 1055171 h 1066103"/>
                <a:gd name="connsiteX6135" fmla="*/ 1566079 w 3273728"/>
                <a:gd name="connsiteY6135" fmla="*/ 1066103 h 1066103"/>
                <a:gd name="connsiteX6136" fmla="*/ 1607555 w 3273728"/>
                <a:gd name="connsiteY6136" fmla="*/ 1066103 h 1066103"/>
                <a:gd name="connsiteX6137" fmla="*/ 1612770 w 3273728"/>
                <a:gd name="connsiteY6137" fmla="*/ 1053205 h 1066103"/>
                <a:gd name="connsiteX6138" fmla="*/ 1612480 w 3273728"/>
                <a:gd name="connsiteY6138" fmla="*/ 1052487 h 1066103"/>
                <a:gd name="connsiteX6139" fmla="*/ 1615564 w 3273728"/>
                <a:gd name="connsiteY6139" fmla="*/ 1051240 h 1066103"/>
                <a:gd name="connsiteX6140" fmla="*/ 1621596 w 3273728"/>
                <a:gd name="connsiteY6140" fmla="*/ 1037025 h 1066103"/>
                <a:gd name="connsiteX6141" fmla="*/ 1621228 w 3273728"/>
                <a:gd name="connsiteY6141" fmla="*/ 1036156 h 1066103"/>
                <a:gd name="connsiteX6142" fmla="*/ 1623122 w 3273728"/>
                <a:gd name="connsiteY6142" fmla="*/ 1035406 h 1066103"/>
                <a:gd name="connsiteX6143" fmla="*/ 1629441 w 3273728"/>
                <a:gd name="connsiteY6143" fmla="*/ 1020845 h 1066103"/>
                <a:gd name="connsiteX6144" fmla="*/ 1628717 w 3273728"/>
                <a:gd name="connsiteY6144" fmla="*/ 1019177 h 1066103"/>
                <a:gd name="connsiteX6145" fmla="*/ 1629437 w 3273728"/>
                <a:gd name="connsiteY6145" fmla="*/ 1018879 h 1066103"/>
                <a:gd name="connsiteX6146" fmla="*/ 1635325 w 3273728"/>
                <a:gd name="connsiteY6146" fmla="*/ 1004664 h 1066103"/>
                <a:gd name="connsiteX6147" fmla="*/ 1635047 w 3273728"/>
                <a:gd name="connsiteY6147" fmla="*/ 1003993 h 1066103"/>
                <a:gd name="connsiteX6148" fmla="*/ 1637282 w 3273728"/>
                <a:gd name="connsiteY6148" fmla="*/ 1003045 h 1066103"/>
                <a:gd name="connsiteX6149" fmla="*/ 1642895 w 3273728"/>
                <a:gd name="connsiteY6149" fmla="*/ 989162 h 1066103"/>
                <a:gd name="connsiteX6150" fmla="*/ 1645127 w 3273728"/>
                <a:gd name="connsiteY6150" fmla="*/ 988192 h 1066103"/>
                <a:gd name="connsiteX6151" fmla="*/ 1650770 w 3273728"/>
                <a:gd name="connsiteY6151" fmla="*/ 973904 h 1066103"/>
                <a:gd name="connsiteX6152" fmla="*/ 1653809 w 3273728"/>
                <a:gd name="connsiteY6152" fmla="*/ 972646 h 1066103"/>
                <a:gd name="connsiteX6153" fmla="*/ 1659841 w 3273728"/>
                <a:gd name="connsiteY6153" fmla="*/ 958084 h 1066103"/>
                <a:gd name="connsiteX6154" fmla="*/ 1659720 w 3273728"/>
                <a:gd name="connsiteY6154" fmla="*/ 957791 h 1066103"/>
                <a:gd name="connsiteX6155" fmla="*/ 1663759 w 3273728"/>
                <a:gd name="connsiteY6155" fmla="*/ 956118 h 1066103"/>
                <a:gd name="connsiteX6156" fmla="*/ 1669647 w 3273728"/>
                <a:gd name="connsiteY6156" fmla="*/ 941903 h 1066103"/>
                <a:gd name="connsiteX6157" fmla="*/ 1669411 w 3273728"/>
                <a:gd name="connsiteY6157" fmla="*/ 941336 h 1066103"/>
                <a:gd name="connsiteX6158" fmla="*/ 1671604 w 3273728"/>
                <a:gd name="connsiteY6158" fmla="*/ 940428 h 1066103"/>
                <a:gd name="connsiteX6159" fmla="*/ 1677176 w 3273728"/>
                <a:gd name="connsiteY6159" fmla="*/ 926977 h 1066103"/>
                <a:gd name="connsiteX6160" fmla="*/ 1680286 w 3273728"/>
                <a:gd name="connsiteY6160" fmla="*/ 925719 h 1066103"/>
                <a:gd name="connsiteX6161" fmla="*/ 1686241 w 3273728"/>
                <a:gd name="connsiteY6161" fmla="*/ 911683 h 1066103"/>
                <a:gd name="connsiteX6162" fmla="*/ 1690236 w 3273728"/>
                <a:gd name="connsiteY6162" fmla="*/ 910029 h 1066103"/>
                <a:gd name="connsiteX6163" fmla="*/ 1696124 w 3273728"/>
                <a:gd name="connsiteY6163" fmla="*/ 895814 h 1066103"/>
                <a:gd name="connsiteX6164" fmla="*/ 1695542 w 3273728"/>
                <a:gd name="connsiteY6164" fmla="*/ 894409 h 1066103"/>
                <a:gd name="connsiteX6165" fmla="*/ 1698081 w 3273728"/>
                <a:gd name="connsiteY6165" fmla="*/ 893357 h 1066103"/>
                <a:gd name="connsiteX6166" fmla="*/ 1702914 w 3273728"/>
                <a:gd name="connsiteY6166" fmla="*/ 881689 h 1066103"/>
                <a:gd name="connsiteX6167" fmla="*/ 1707888 w 3273728"/>
                <a:gd name="connsiteY6167" fmla="*/ 879629 h 1066103"/>
                <a:gd name="connsiteX6168" fmla="*/ 1713776 w 3273728"/>
                <a:gd name="connsiteY6168" fmla="*/ 865413 h 1066103"/>
                <a:gd name="connsiteX6169" fmla="*/ 1713305 w 3273728"/>
                <a:gd name="connsiteY6169" fmla="*/ 864277 h 1066103"/>
                <a:gd name="connsiteX6170" fmla="*/ 1716570 w 3273728"/>
                <a:gd name="connsiteY6170" fmla="*/ 862957 h 1066103"/>
                <a:gd name="connsiteX6171" fmla="*/ 1721516 w 3273728"/>
                <a:gd name="connsiteY6171" fmla="*/ 851301 h 1066103"/>
                <a:gd name="connsiteX6172" fmla="*/ 1726519 w 3273728"/>
                <a:gd name="connsiteY6172" fmla="*/ 849228 h 1066103"/>
                <a:gd name="connsiteX6173" fmla="*/ 1731495 w 3273728"/>
                <a:gd name="connsiteY6173" fmla="*/ 837216 h 1066103"/>
                <a:gd name="connsiteX6174" fmla="*/ 1736326 w 3273728"/>
                <a:gd name="connsiteY6174" fmla="*/ 835069 h 1066103"/>
                <a:gd name="connsiteX6175" fmla="*/ 1741785 w 3273728"/>
                <a:gd name="connsiteY6175" fmla="*/ 820926 h 1066103"/>
                <a:gd name="connsiteX6176" fmla="*/ 1746970 w 3273728"/>
                <a:gd name="connsiteY6176" fmla="*/ 818829 h 1066103"/>
                <a:gd name="connsiteX6177" fmla="*/ 1752073 w 3273728"/>
                <a:gd name="connsiteY6177" fmla="*/ 806801 h 1066103"/>
                <a:gd name="connsiteX6178" fmla="*/ 1756633 w 3273728"/>
                <a:gd name="connsiteY6178" fmla="*/ 804956 h 1066103"/>
                <a:gd name="connsiteX6179" fmla="*/ 1762080 w 3273728"/>
                <a:gd name="connsiteY6179" fmla="*/ 792112 h 1066103"/>
                <a:gd name="connsiteX6180" fmla="*/ 1766439 w 3273728"/>
                <a:gd name="connsiteY6180" fmla="*/ 790391 h 1066103"/>
                <a:gd name="connsiteX6181" fmla="*/ 1771345 w 3273728"/>
                <a:gd name="connsiteY6181" fmla="*/ 779098 h 1066103"/>
                <a:gd name="connsiteX6182" fmla="*/ 1777370 w 3273728"/>
                <a:gd name="connsiteY6182" fmla="*/ 776662 h 1066103"/>
                <a:gd name="connsiteX6183" fmla="*/ 1782923 w 3273728"/>
                <a:gd name="connsiteY6183" fmla="*/ 763575 h 1066103"/>
                <a:gd name="connsiteX6184" fmla="*/ 1787319 w 3273728"/>
                <a:gd name="connsiteY6184" fmla="*/ 761665 h 1066103"/>
                <a:gd name="connsiteX6185" fmla="*/ 1792675 w 3273728"/>
                <a:gd name="connsiteY6185" fmla="*/ 748106 h 1066103"/>
                <a:gd name="connsiteX6186" fmla="*/ 1797125 w 3273728"/>
                <a:gd name="connsiteY6186" fmla="*/ 746262 h 1066103"/>
                <a:gd name="connsiteX6187" fmla="*/ 1802302 w 3273728"/>
                <a:gd name="connsiteY6187" fmla="*/ 733763 h 1066103"/>
                <a:gd name="connsiteX6188" fmla="*/ 1807769 w 3273728"/>
                <a:gd name="connsiteY6188" fmla="*/ 731553 h 1066103"/>
                <a:gd name="connsiteX6189" fmla="*/ 1811496 w 3273728"/>
                <a:gd name="connsiteY6189" fmla="*/ 722770 h 1066103"/>
                <a:gd name="connsiteX6190" fmla="*/ 1819394 w 3273728"/>
                <a:gd name="connsiteY6190" fmla="*/ 719498 h 1066103"/>
                <a:gd name="connsiteX6191" fmla="*/ 1824159 w 3273728"/>
                <a:gd name="connsiteY6191" fmla="*/ 707993 h 1066103"/>
                <a:gd name="connsiteX6192" fmla="*/ 1829487 w 3273728"/>
                <a:gd name="connsiteY6192" fmla="*/ 705625 h 1066103"/>
                <a:gd name="connsiteX6193" fmla="*/ 1834049 w 3273728"/>
                <a:gd name="connsiteY6193" fmla="*/ 693805 h 1066103"/>
                <a:gd name="connsiteX6194" fmla="*/ 1840131 w 3273728"/>
                <a:gd name="connsiteY6194" fmla="*/ 691346 h 1066103"/>
                <a:gd name="connsiteX6195" fmla="*/ 1844694 w 3273728"/>
                <a:gd name="connsiteY6195" fmla="*/ 680592 h 1066103"/>
                <a:gd name="connsiteX6196" fmla="*/ 1852042 w 3273728"/>
                <a:gd name="connsiteY6196" fmla="*/ 677474 h 1066103"/>
                <a:gd name="connsiteX6197" fmla="*/ 1856749 w 3273728"/>
                <a:gd name="connsiteY6197" fmla="*/ 665832 h 1066103"/>
                <a:gd name="connsiteX6198" fmla="*/ 1863809 w 3273728"/>
                <a:gd name="connsiteY6198" fmla="*/ 662908 h 1066103"/>
                <a:gd name="connsiteX6199" fmla="*/ 1867598 w 3273728"/>
                <a:gd name="connsiteY6199" fmla="*/ 653761 h 1066103"/>
                <a:gd name="connsiteX6200" fmla="*/ 1874453 w 3273728"/>
                <a:gd name="connsiteY6200" fmla="*/ 650854 h 1066103"/>
                <a:gd name="connsiteX6201" fmla="*/ 1879065 w 3273728"/>
                <a:gd name="connsiteY6201" fmla="*/ 639454 h 1066103"/>
                <a:gd name="connsiteX6202" fmla="*/ 1886364 w 3273728"/>
                <a:gd name="connsiteY6202" fmla="*/ 636430 h 1066103"/>
                <a:gd name="connsiteX6203" fmla="*/ 1890791 w 3273728"/>
                <a:gd name="connsiteY6203" fmla="*/ 625742 h 1066103"/>
                <a:gd name="connsiteX6204" fmla="*/ 1898132 w 3273728"/>
                <a:gd name="connsiteY6204" fmla="*/ 622701 h 1066103"/>
                <a:gd name="connsiteX6205" fmla="*/ 1901399 w 3273728"/>
                <a:gd name="connsiteY6205" fmla="*/ 614813 h 1066103"/>
                <a:gd name="connsiteX6206" fmla="*/ 1910879 w 3273728"/>
                <a:gd name="connsiteY6206" fmla="*/ 610790 h 1066103"/>
                <a:gd name="connsiteX6207" fmla="*/ 1915587 w 3273728"/>
                <a:gd name="connsiteY6207" fmla="*/ 599148 h 1066103"/>
                <a:gd name="connsiteX6208" fmla="*/ 1922647 w 3273728"/>
                <a:gd name="connsiteY6208" fmla="*/ 596224 h 1066103"/>
                <a:gd name="connsiteX6209" fmla="*/ 1925966 w 3273728"/>
                <a:gd name="connsiteY6209" fmla="*/ 588211 h 1066103"/>
                <a:gd name="connsiteX6210" fmla="*/ 1935252 w 3273728"/>
                <a:gd name="connsiteY6210" fmla="*/ 584456 h 1066103"/>
                <a:gd name="connsiteX6211" fmla="*/ 1939275 w 3273728"/>
                <a:gd name="connsiteY6211" fmla="*/ 574976 h 1066103"/>
                <a:gd name="connsiteX6212" fmla="*/ 1947164 w 3273728"/>
                <a:gd name="connsiteY6212" fmla="*/ 571708 h 1066103"/>
                <a:gd name="connsiteX6213" fmla="*/ 1950670 w 3273728"/>
                <a:gd name="connsiteY6213" fmla="*/ 563243 h 1066103"/>
                <a:gd name="connsiteX6214" fmla="*/ 1958932 w 3273728"/>
                <a:gd name="connsiteY6214" fmla="*/ 559654 h 1066103"/>
                <a:gd name="connsiteX6215" fmla="*/ 1962881 w 3273728"/>
                <a:gd name="connsiteY6215" fmla="*/ 549653 h 1066103"/>
                <a:gd name="connsiteX6216" fmla="*/ 1971536 w 3273728"/>
                <a:gd name="connsiteY6216" fmla="*/ 546068 h 1066103"/>
                <a:gd name="connsiteX6217" fmla="*/ 1975372 w 3273728"/>
                <a:gd name="connsiteY6217" fmla="*/ 536808 h 1066103"/>
                <a:gd name="connsiteX6218" fmla="*/ 1983447 w 3273728"/>
                <a:gd name="connsiteY6218" fmla="*/ 533463 h 1066103"/>
                <a:gd name="connsiteX6219" fmla="*/ 1986532 w 3273728"/>
                <a:gd name="connsiteY6219" fmla="*/ 526016 h 1066103"/>
                <a:gd name="connsiteX6220" fmla="*/ 1997725 w 3273728"/>
                <a:gd name="connsiteY6220" fmla="*/ 521695 h 1066103"/>
                <a:gd name="connsiteX6221" fmla="*/ 2001415 w 3273728"/>
                <a:gd name="connsiteY6221" fmla="*/ 513396 h 1066103"/>
                <a:gd name="connsiteX6222" fmla="*/ 2009924 w 3273728"/>
                <a:gd name="connsiteY6222" fmla="*/ 509784 h 1066103"/>
                <a:gd name="connsiteX6223" fmla="*/ 2013679 w 3273728"/>
                <a:gd name="connsiteY6223" fmla="*/ 500499 h 1066103"/>
                <a:gd name="connsiteX6224" fmla="*/ 2021692 w 3273728"/>
                <a:gd name="connsiteY6224" fmla="*/ 497180 h 1066103"/>
                <a:gd name="connsiteX6225" fmla="*/ 2024617 w 3273728"/>
                <a:gd name="connsiteY6225" fmla="*/ 490119 h 1066103"/>
                <a:gd name="connsiteX6226" fmla="*/ 2035653 w 3273728"/>
                <a:gd name="connsiteY6226" fmla="*/ 485657 h 1066103"/>
                <a:gd name="connsiteX6227" fmla="*/ 2033826 w 3273728"/>
                <a:gd name="connsiteY6227" fmla="*/ 489867 h 1066103"/>
                <a:gd name="connsiteX6228" fmla="*/ 2025622 w 3273728"/>
                <a:gd name="connsiteY6228" fmla="*/ 493265 h 1066103"/>
                <a:gd name="connsiteX6229" fmla="*/ 2022176 w 3273728"/>
                <a:gd name="connsiteY6229" fmla="*/ 501586 h 1066103"/>
                <a:gd name="connsiteX6230" fmla="*/ 2013855 w 3273728"/>
                <a:gd name="connsiteY6230" fmla="*/ 505033 h 1066103"/>
                <a:gd name="connsiteX6231" fmla="*/ 2010510 w 3273728"/>
                <a:gd name="connsiteY6231" fmla="*/ 513109 h 1066103"/>
                <a:gd name="connsiteX6232" fmla="*/ 2001251 w 3273728"/>
                <a:gd name="connsiteY6232" fmla="*/ 516944 h 1066103"/>
                <a:gd name="connsiteX6233" fmla="*/ 1997618 w 3273728"/>
                <a:gd name="connsiteY6233" fmla="*/ 525714 h 1066103"/>
                <a:gd name="connsiteX6234" fmla="*/ 1987665 w 3273728"/>
                <a:gd name="connsiteY6234" fmla="*/ 529836 h 1066103"/>
                <a:gd name="connsiteX6235" fmla="*/ 1983571 w 3273728"/>
                <a:gd name="connsiteY6235" fmla="*/ 539721 h 1066103"/>
                <a:gd name="connsiteX6236" fmla="*/ 1974773 w 3273728"/>
                <a:gd name="connsiteY6236" fmla="*/ 543278 h 1066103"/>
                <a:gd name="connsiteX6237" fmla="*/ 1970751 w 3273728"/>
                <a:gd name="connsiteY6237" fmla="*/ 552758 h 1066103"/>
                <a:gd name="connsiteX6238" fmla="*/ 1962862 w 3273728"/>
                <a:gd name="connsiteY6238" fmla="*/ 556026 h 1066103"/>
                <a:gd name="connsiteX6239" fmla="*/ 1959415 w 3273728"/>
                <a:gd name="connsiteY6239" fmla="*/ 564347 h 1066103"/>
                <a:gd name="connsiteX6240" fmla="*/ 1951094 w 3273728"/>
                <a:gd name="connsiteY6240" fmla="*/ 567794 h 1066103"/>
                <a:gd name="connsiteX6241" fmla="*/ 1946768 w 3273728"/>
                <a:gd name="connsiteY6241" fmla="*/ 578237 h 1066103"/>
                <a:gd name="connsiteX6242" fmla="*/ 1938490 w 3273728"/>
                <a:gd name="connsiteY6242" fmla="*/ 581666 h 1066103"/>
                <a:gd name="connsiteX6243" fmla="*/ 1934521 w 3273728"/>
                <a:gd name="connsiteY6243" fmla="*/ 591247 h 1066103"/>
                <a:gd name="connsiteX6244" fmla="*/ 1926865 w 3273728"/>
                <a:gd name="connsiteY6244" fmla="*/ 594271 h 1066103"/>
                <a:gd name="connsiteX6245" fmla="*/ 1921808 w 3273728"/>
                <a:gd name="connsiteY6245" fmla="*/ 605914 h 1066103"/>
                <a:gd name="connsiteX6246" fmla="*/ 1916772 w 3273728"/>
                <a:gd name="connsiteY6246" fmla="*/ 608000 h 1066103"/>
                <a:gd name="connsiteX6247" fmla="*/ 1912985 w 3273728"/>
                <a:gd name="connsiteY6247" fmla="*/ 617142 h 1066103"/>
                <a:gd name="connsiteX6248" fmla="*/ 1904023 w 3273728"/>
                <a:gd name="connsiteY6248" fmla="*/ 621036 h 1066103"/>
                <a:gd name="connsiteX6249" fmla="*/ 1899978 w 3273728"/>
                <a:gd name="connsiteY6249" fmla="*/ 631279 h 1066103"/>
                <a:gd name="connsiteX6250" fmla="*/ 1892256 w 3273728"/>
                <a:gd name="connsiteY6250" fmla="*/ 634478 h 1066103"/>
                <a:gd name="connsiteX6251" fmla="*/ 1887376 w 3273728"/>
                <a:gd name="connsiteY6251" fmla="*/ 646260 h 1066103"/>
                <a:gd name="connsiteX6252" fmla="*/ 1882449 w 3273728"/>
                <a:gd name="connsiteY6252" fmla="*/ 648350 h 1066103"/>
                <a:gd name="connsiteX6253" fmla="*/ 1877939 w 3273728"/>
                <a:gd name="connsiteY6253" fmla="*/ 659504 h 1066103"/>
                <a:gd name="connsiteX6254" fmla="*/ 1869701 w 3273728"/>
                <a:gd name="connsiteY6254" fmla="*/ 662916 h 1066103"/>
                <a:gd name="connsiteX6255" fmla="*/ 1865721 w 3273728"/>
                <a:gd name="connsiteY6255" fmla="*/ 672524 h 1066103"/>
                <a:gd name="connsiteX6256" fmla="*/ 1859895 w 3273728"/>
                <a:gd name="connsiteY6256" fmla="*/ 675114 h 1066103"/>
                <a:gd name="connsiteX6257" fmla="*/ 1855639 w 3273728"/>
                <a:gd name="connsiteY6257" fmla="*/ 686140 h 1066103"/>
                <a:gd name="connsiteX6258" fmla="*/ 1847290 w 3273728"/>
                <a:gd name="connsiteY6258" fmla="*/ 689681 h 1066103"/>
                <a:gd name="connsiteX6259" fmla="*/ 1842760 w 3273728"/>
                <a:gd name="connsiteY6259" fmla="*/ 700877 h 1066103"/>
                <a:gd name="connsiteX6260" fmla="*/ 1837340 w 3273728"/>
                <a:gd name="connsiteY6260" fmla="*/ 703122 h 1066103"/>
                <a:gd name="connsiteX6261" fmla="*/ 1832016 w 3273728"/>
                <a:gd name="connsiteY6261" fmla="*/ 715975 h 1066103"/>
                <a:gd name="connsiteX6262" fmla="*/ 1827533 w 3273728"/>
                <a:gd name="connsiteY6262" fmla="*/ 717832 h 1066103"/>
                <a:gd name="connsiteX6263" fmla="*/ 1823177 w 3273728"/>
                <a:gd name="connsiteY6263" fmla="*/ 728350 h 1066103"/>
                <a:gd name="connsiteX6264" fmla="*/ 1814929 w 3273728"/>
                <a:gd name="connsiteY6264" fmla="*/ 731848 h 1066103"/>
                <a:gd name="connsiteX6265" fmla="*/ 1808970 w 3273728"/>
                <a:gd name="connsiteY6265" fmla="*/ 746579 h 1066103"/>
                <a:gd name="connsiteX6266" fmla="*/ 1804979 w 3273728"/>
                <a:gd name="connsiteY6266" fmla="*/ 748232 h 1066103"/>
                <a:gd name="connsiteX6267" fmla="*/ 1800145 w 3273728"/>
                <a:gd name="connsiteY6267" fmla="*/ 759901 h 1066103"/>
                <a:gd name="connsiteX6268" fmla="*/ 1795173 w 3273728"/>
                <a:gd name="connsiteY6268" fmla="*/ 761961 h 1066103"/>
                <a:gd name="connsiteX6269" fmla="*/ 1790441 w 3273728"/>
                <a:gd name="connsiteY6269" fmla="*/ 773384 h 1066103"/>
                <a:gd name="connsiteX6270" fmla="*/ 1784529 w 3273728"/>
                <a:gd name="connsiteY6270" fmla="*/ 775832 h 1066103"/>
                <a:gd name="connsiteX6271" fmla="*/ 1779307 w 3273728"/>
                <a:gd name="connsiteY6271" fmla="*/ 788441 h 1066103"/>
                <a:gd name="connsiteX6272" fmla="*/ 1774579 w 3273728"/>
                <a:gd name="connsiteY6272" fmla="*/ 790399 h 1066103"/>
                <a:gd name="connsiteX6273" fmla="*/ 1769492 w 3273728"/>
                <a:gd name="connsiteY6273" fmla="*/ 802680 h 1066103"/>
                <a:gd name="connsiteX6274" fmla="*/ 1765060 w 3273728"/>
                <a:gd name="connsiteY6274" fmla="*/ 804558 h 1066103"/>
                <a:gd name="connsiteX6275" fmla="*/ 1758884 w 3273728"/>
                <a:gd name="connsiteY6275" fmla="*/ 819814 h 1066103"/>
                <a:gd name="connsiteX6276" fmla="*/ 1758945 w 3273728"/>
                <a:gd name="connsiteY6276" fmla="*/ 819963 h 1066103"/>
                <a:gd name="connsiteX6277" fmla="*/ 1756928 w 3273728"/>
                <a:gd name="connsiteY6277" fmla="*/ 820798 h 1066103"/>
                <a:gd name="connsiteX6278" fmla="*/ 1752238 w 3273728"/>
                <a:gd name="connsiteY6278" fmla="*/ 832120 h 1066103"/>
                <a:gd name="connsiteX6279" fmla="*/ 1746285 w 3273728"/>
                <a:gd name="connsiteY6279" fmla="*/ 834527 h 1066103"/>
                <a:gd name="connsiteX6280" fmla="*/ 1740253 w 3273728"/>
                <a:gd name="connsiteY6280" fmla="*/ 848742 h 1066103"/>
                <a:gd name="connsiteX6281" fmla="*/ 1740553 w 3273728"/>
                <a:gd name="connsiteY6281" fmla="*/ 849451 h 1066103"/>
                <a:gd name="connsiteX6282" fmla="*/ 1736334 w 3273728"/>
                <a:gd name="connsiteY6282" fmla="*/ 851198 h 1066103"/>
                <a:gd name="connsiteX6283" fmla="*/ 1731094 w 3273728"/>
                <a:gd name="connsiteY6283" fmla="*/ 863848 h 1066103"/>
                <a:gd name="connsiteX6284" fmla="*/ 1728489 w 3273728"/>
                <a:gd name="connsiteY6284" fmla="*/ 864927 h 1066103"/>
                <a:gd name="connsiteX6285" fmla="*/ 1722601 w 3273728"/>
                <a:gd name="connsiteY6285" fmla="*/ 879142 h 1066103"/>
                <a:gd name="connsiteX6286" fmla="*/ 1722790 w 3273728"/>
                <a:gd name="connsiteY6286" fmla="*/ 879599 h 1066103"/>
                <a:gd name="connsiteX6287" fmla="*/ 1717845 w 3273728"/>
                <a:gd name="connsiteY6287" fmla="*/ 881598 h 1066103"/>
                <a:gd name="connsiteX6288" fmla="*/ 1711814 w 3273728"/>
                <a:gd name="connsiteY6288" fmla="*/ 895814 h 1066103"/>
                <a:gd name="connsiteX6289" fmla="*/ 1712054 w 3273728"/>
                <a:gd name="connsiteY6289" fmla="*/ 896378 h 1066103"/>
                <a:gd name="connsiteX6290" fmla="*/ 1709857 w 3273728"/>
                <a:gd name="connsiteY6290" fmla="*/ 897289 h 1066103"/>
                <a:gd name="connsiteX6291" fmla="*/ 1704434 w 3273728"/>
                <a:gd name="connsiteY6291" fmla="*/ 910380 h 1066103"/>
                <a:gd name="connsiteX6292" fmla="*/ 1700338 w 3273728"/>
                <a:gd name="connsiteY6292" fmla="*/ 911998 h 1066103"/>
                <a:gd name="connsiteX6293" fmla="*/ 1694162 w 3273728"/>
                <a:gd name="connsiteY6293" fmla="*/ 926213 h 1066103"/>
                <a:gd name="connsiteX6294" fmla="*/ 1694407 w 3273728"/>
                <a:gd name="connsiteY6294" fmla="*/ 926776 h 1066103"/>
                <a:gd name="connsiteX6295" fmla="*/ 1692205 w 3273728"/>
                <a:gd name="connsiteY6295" fmla="*/ 927688 h 1066103"/>
                <a:gd name="connsiteX6296" fmla="*/ 1686317 w 3273728"/>
                <a:gd name="connsiteY6296" fmla="*/ 941903 h 1066103"/>
                <a:gd name="connsiteX6297" fmla="*/ 1686480 w 3273728"/>
                <a:gd name="connsiteY6297" fmla="*/ 942297 h 1066103"/>
                <a:gd name="connsiteX6298" fmla="*/ 1683523 w 3273728"/>
                <a:gd name="connsiteY6298" fmla="*/ 943522 h 1066103"/>
                <a:gd name="connsiteX6299" fmla="*/ 1677774 w 3273728"/>
                <a:gd name="connsiteY6299" fmla="*/ 957402 h 1066103"/>
                <a:gd name="connsiteX6300" fmla="*/ 1675535 w 3273728"/>
                <a:gd name="connsiteY6300" fmla="*/ 958375 h 1066103"/>
                <a:gd name="connsiteX6301" fmla="*/ 1669738 w 3273728"/>
                <a:gd name="connsiteY6301" fmla="*/ 973052 h 1066103"/>
                <a:gd name="connsiteX6302" fmla="*/ 1667689 w 3273728"/>
                <a:gd name="connsiteY6302" fmla="*/ 973921 h 1066103"/>
                <a:gd name="connsiteX6303" fmla="*/ 1661802 w 3273728"/>
                <a:gd name="connsiteY6303" fmla="*/ 988483 h 1066103"/>
                <a:gd name="connsiteX6304" fmla="*/ 1662201 w 3273728"/>
                <a:gd name="connsiteY6304" fmla="*/ 989472 h 1066103"/>
                <a:gd name="connsiteX6305" fmla="*/ 1659844 w 3273728"/>
                <a:gd name="connsiteY6305" fmla="*/ 990449 h 1066103"/>
                <a:gd name="connsiteX6306" fmla="*/ 1653956 w 3273728"/>
                <a:gd name="connsiteY6306" fmla="*/ 1004664 h 1066103"/>
                <a:gd name="connsiteX6307" fmla="*/ 1654120 w 3273728"/>
                <a:gd name="connsiteY6307" fmla="*/ 1005058 h 1066103"/>
                <a:gd name="connsiteX6308" fmla="*/ 1651163 w 3273728"/>
                <a:gd name="connsiteY6308" fmla="*/ 1006283 h 1066103"/>
                <a:gd name="connsiteX6309" fmla="*/ 1645131 w 3273728"/>
                <a:gd name="connsiteY6309" fmla="*/ 1020845 h 1066103"/>
                <a:gd name="connsiteX6310" fmla="*/ 1645539 w 3273728"/>
                <a:gd name="connsiteY6310" fmla="*/ 1021830 h 1066103"/>
                <a:gd name="connsiteX6311" fmla="*/ 1643174 w 3273728"/>
                <a:gd name="connsiteY6311" fmla="*/ 1022810 h 1066103"/>
                <a:gd name="connsiteX6312" fmla="*/ 1637286 w 3273728"/>
                <a:gd name="connsiteY6312" fmla="*/ 1037025 h 1066103"/>
                <a:gd name="connsiteX6313" fmla="*/ 1637857 w 3273728"/>
                <a:gd name="connsiteY6313" fmla="*/ 1038403 h 1066103"/>
                <a:gd name="connsiteX6314" fmla="*/ 1637290 w 3273728"/>
                <a:gd name="connsiteY6314" fmla="*/ 1038643 h 1066103"/>
                <a:gd name="connsiteX6315" fmla="*/ 1631402 w 3273728"/>
                <a:gd name="connsiteY6315" fmla="*/ 1053205 h 1066103"/>
                <a:gd name="connsiteX6316" fmla="*/ 1631802 w 3273728"/>
                <a:gd name="connsiteY6316" fmla="*/ 1054194 h 1066103"/>
                <a:gd name="connsiteX6317" fmla="*/ 1629445 w 3273728"/>
                <a:gd name="connsiteY6317" fmla="*/ 1055171 h 1066103"/>
                <a:gd name="connsiteX6318" fmla="*/ 1624917 w 3273728"/>
                <a:gd name="connsiteY6318" fmla="*/ 1066103 h 1066103"/>
                <a:gd name="connsiteX6319" fmla="*/ 1666393 w 3273728"/>
                <a:gd name="connsiteY6319" fmla="*/ 1066103 h 1066103"/>
                <a:gd name="connsiteX6320" fmla="*/ 1671609 w 3273728"/>
                <a:gd name="connsiteY6320" fmla="*/ 1053205 h 1066103"/>
                <a:gd name="connsiteX6321" fmla="*/ 1670927 w 3273728"/>
                <a:gd name="connsiteY6321" fmla="*/ 1051520 h 1066103"/>
                <a:gd name="connsiteX6322" fmla="*/ 1671604 w 3273728"/>
                <a:gd name="connsiteY6322" fmla="*/ 1051240 h 1066103"/>
                <a:gd name="connsiteX6323" fmla="*/ 1677492 w 3273728"/>
                <a:gd name="connsiteY6323" fmla="*/ 1037025 h 1066103"/>
                <a:gd name="connsiteX6324" fmla="*/ 1677329 w 3273728"/>
                <a:gd name="connsiteY6324" fmla="*/ 1036631 h 1066103"/>
                <a:gd name="connsiteX6325" fmla="*/ 1680286 w 3273728"/>
                <a:gd name="connsiteY6325" fmla="*/ 1035406 h 1066103"/>
                <a:gd name="connsiteX6326" fmla="*/ 1686318 w 3273728"/>
                <a:gd name="connsiteY6326" fmla="*/ 1020845 h 1066103"/>
                <a:gd name="connsiteX6327" fmla="*/ 1685910 w 3273728"/>
                <a:gd name="connsiteY6327" fmla="*/ 1019859 h 1066103"/>
                <a:gd name="connsiteX6328" fmla="*/ 1688275 w 3273728"/>
                <a:gd name="connsiteY6328" fmla="*/ 1018879 h 1066103"/>
                <a:gd name="connsiteX6329" fmla="*/ 1694163 w 3273728"/>
                <a:gd name="connsiteY6329" fmla="*/ 1004664 h 1066103"/>
                <a:gd name="connsiteX6330" fmla="*/ 1693885 w 3273728"/>
                <a:gd name="connsiteY6330" fmla="*/ 1003993 h 1066103"/>
                <a:gd name="connsiteX6331" fmla="*/ 1696120 w 3273728"/>
                <a:gd name="connsiteY6331" fmla="*/ 1003045 h 1066103"/>
                <a:gd name="connsiteX6332" fmla="*/ 1701734 w 3273728"/>
                <a:gd name="connsiteY6332" fmla="*/ 989162 h 1066103"/>
                <a:gd name="connsiteX6333" fmla="*/ 1703965 w 3273728"/>
                <a:gd name="connsiteY6333" fmla="*/ 988192 h 1066103"/>
                <a:gd name="connsiteX6334" fmla="*/ 1709608 w 3273728"/>
                <a:gd name="connsiteY6334" fmla="*/ 973904 h 1066103"/>
                <a:gd name="connsiteX6335" fmla="*/ 1712647 w 3273728"/>
                <a:gd name="connsiteY6335" fmla="*/ 972646 h 1066103"/>
                <a:gd name="connsiteX6336" fmla="*/ 1718679 w 3273728"/>
                <a:gd name="connsiteY6336" fmla="*/ 958084 h 1066103"/>
                <a:gd name="connsiteX6337" fmla="*/ 1718271 w 3273728"/>
                <a:gd name="connsiteY6337" fmla="*/ 957098 h 1066103"/>
                <a:gd name="connsiteX6338" fmla="*/ 1720636 w 3273728"/>
                <a:gd name="connsiteY6338" fmla="*/ 956118 h 1066103"/>
                <a:gd name="connsiteX6339" fmla="*/ 1726524 w 3273728"/>
                <a:gd name="connsiteY6339" fmla="*/ 941903 h 1066103"/>
                <a:gd name="connsiteX6340" fmla="*/ 1726509 w 3273728"/>
                <a:gd name="connsiteY6340" fmla="*/ 941868 h 1066103"/>
                <a:gd name="connsiteX6341" fmla="*/ 1730155 w 3273728"/>
                <a:gd name="connsiteY6341" fmla="*/ 940428 h 1066103"/>
                <a:gd name="connsiteX6342" fmla="*/ 1736163 w 3273728"/>
                <a:gd name="connsiteY6342" fmla="*/ 926598 h 1066103"/>
                <a:gd name="connsiteX6343" fmla="*/ 1738287 w 3273728"/>
                <a:gd name="connsiteY6343" fmla="*/ 925719 h 1066103"/>
                <a:gd name="connsiteX6344" fmla="*/ 1744175 w 3273728"/>
                <a:gd name="connsiteY6344" fmla="*/ 911504 h 1066103"/>
                <a:gd name="connsiteX6345" fmla="*/ 1744053 w 3273728"/>
                <a:gd name="connsiteY6345" fmla="*/ 911208 h 1066103"/>
                <a:gd name="connsiteX6346" fmla="*/ 1746970 w 3273728"/>
                <a:gd name="connsiteY6346" fmla="*/ 910029 h 1066103"/>
                <a:gd name="connsiteX6347" fmla="*/ 1753001 w 3273728"/>
                <a:gd name="connsiteY6347" fmla="*/ 895814 h 1066103"/>
                <a:gd name="connsiteX6348" fmla="*/ 1752701 w 3273728"/>
                <a:gd name="connsiteY6348" fmla="*/ 895105 h 1066103"/>
                <a:gd name="connsiteX6349" fmla="*/ 1756920 w 3273728"/>
                <a:gd name="connsiteY6349" fmla="*/ 893357 h 1066103"/>
                <a:gd name="connsiteX6350" fmla="*/ 1762160 w 3273728"/>
                <a:gd name="connsiteY6350" fmla="*/ 880708 h 1066103"/>
                <a:gd name="connsiteX6351" fmla="*/ 1764765 w 3273728"/>
                <a:gd name="connsiteY6351" fmla="*/ 879629 h 1066103"/>
                <a:gd name="connsiteX6352" fmla="*/ 1770653 w 3273728"/>
                <a:gd name="connsiteY6352" fmla="*/ 865413 h 1066103"/>
                <a:gd name="connsiteX6353" fmla="*/ 1770464 w 3273728"/>
                <a:gd name="connsiteY6353" fmla="*/ 864956 h 1066103"/>
                <a:gd name="connsiteX6354" fmla="*/ 1775409 w 3273728"/>
                <a:gd name="connsiteY6354" fmla="*/ 862957 h 1066103"/>
                <a:gd name="connsiteX6355" fmla="*/ 1780355 w 3273728"/>
                <a:gd name="connsiteY6355" fmla="*/ 851301 h 1066103"/>
                <a:gd name="connsiteX6356" fmla="*/ 1785358 w 3273728"/>
                <a:gd name="connsiteY6356" fmla="*/ 849228 h 1066103"/>
                <a:gd name="connsiteX6357" fmla="*/ 1790445 w 3273728"/>
                <a:gd name="connsiteY6357" fmla="*/ 836947 h 1066103"/>
                <a:gd name="connsiteX6358" fmla="*/ 1794877 w 3273728"/>
                <a:gd name="connsiteY6358" fmla="*/ 835069 h 1066103"/>
                <a:gd name="connsiteX6359" fmla="*/ 1801053 w 3273728"/>
                <a:gd name="connsiteY6359" fmla="*/ 819814 h 1066103"/>
                <a:gd name="connsiteX6360" fmla="*/ 1800993 w 3273728"/>
                <a:gd name="connsiteY6360" fmla="*/ 819665 h 1066103"/>
                <a:gd name="connsiteX6361" fmla="*/ 1803010 w 3273728"/>
                <a:gd name="connsiteY6361" fmla="*/ 818829 h 1066103"/>
                <a:gd name="connsiteX6362" fmla="*/ 1807742 w 3273728"/>
                <a:gd name="connsiteY6362" fmla="*/ 807405 h 1066103"/>
                <a:gd name="connsiteX6363" fmla="*/ 1813653 w 3273728"/>
                <a:gd name="connsiteY6363" fmla="*/ 804956 h 1066103"/>
                <a:gd name="connsiteX6364" fmla="*/ 1818875 w 3273728"/>
                <a:gd name="connsiteY6364" fmla="*/ 792349 h 1066103"/>
                <a:gd name="connsiteX6365" fmla="*/ 1823603 w 3273728"/>
                <a:gd name="connsiteY6365" fmla="*/ 790391 h 1066103"/>
                <a:gd name="connsiteX6366" fmla="*/ 1828437 w 3273728"/>
                <a:gd name="connsiteY6366" fmla="*/ 778722 h 1066103"/>
                <a:gd name="connsiteX6367" fmla="*/ 1833410 w 3273728"/>
                <a:gd name="connsiteY6367" fmla="*/ 776662 h 1066103"/>
                <a:gd name="connsiteX6368" fmla="*/ 1838677 w 3273728"/>
                <a:gd name="connsiteY6368" fmla="*/ 763945 h 1066103"/>
                <a:gd name="connsiteX6369" fmla="*/ 1844053 w 3273728"/>
                <a:gd name="connsiteY6369" fmla="*/ 761665 h 1066103"/>
                <a:gd name="connsiteX6370" fmla="*/ 1849142 w 3273728"/>
                <a:gd name="connsiteY6370" fmla="*/ 749088 h 1066103"/>
                <a:gd name="connsiteX6371" fmla="*/ 1855964 w 3273728"/>
                <a:gd name="connsiteY6371" fmla="*/ 746262 h 1066103"/>
                <a:gd name="connsiteX6372" fmla="*/ 1861287 w 3273728"/>
                <a:gd name="connsiteY6372" fmla="*/ 733409 h 1066103"/>
                <a:gd name="connsiteX6373" fmla="*/ 1865771 w 3273728"/>
                <a:gd name="connsiteY6373" fmla="*/ 731553 h 1066103"/>
                <a:gd name="connsiteX6374" fmla="*/ 1869559 w 3273728"/>
                <a:gd name="connsiteY6374" fmla="*/ 722405 h 1066103"/>
                <a:gd name="connsiteX6375" fmla="*/ 1876414 w 3273728"/>
                <a:gd name="connsiteY6375" fmla="*/ 719498 h 1066103"/>
                <a:gd name="connsiteX6376" fmla="*/ 1880645 w 3273728"/>
                <a:gd name="connsiteY6376" fmla="*/ 709038 h 1066103"/>
                <a:gd name="connsiteX6377" fmla="*/ 1888326 w 3273728"/>
                <a:gd name="connsiteY6377" fmla="*/ 705625 h 1066103"/>
                <a:gd name="connsiteX6378" fmla="*/ 1893019 w 3273728"/>
                <a:gd name="connsiteY6378" fmla="*/ 693464 h 1066103"/>
                <a:gd name="connsiteX6379" fmla="*/ 1898131 w 3273728"/>
                <a:gd name="connsiteY6379" fmla="*/ 691346 h 1066103"/>
                <a:gd name="connsiteX6380" fmla="*/ 1902384 w 3273728"/>
                <a:gd name="connsiteY6380" fmla="*/ 681079 h 1066103"/>
                <a:gd name="connsiteX6381" fmla="*/ 1910880 w 3273728"/>
                <a:gd name="connsiteY6381" fmla="*/ 677474 h 1066103"/>
                <a:gd name="connsiteX6382" fmla="*/ 1915981 w 3273728"/>
                <a:gd name="connsiteY6382" fmla="*/ 664857 h 1066103"/>
                <a:gd name="connsiteX6383" fmla="*/ 1920686 w 3273728"/>
                <a:gd name="connsiteY6383" fmla="*/ 662908 h 1066103"/>
                <a:gd name="connsiteX6384" fmla="*/ 1924193 w 3273728"/>
                <a:gd name="connsiteY6384" fmla="*/ 654443 h 1066103"/>
                <a:gd name="connsiteX6385" fmla="*/ 1932453 w 3273728"/>
                <a:gd name="connsiteY6385" fmla="*/ 650854 h 1066103"/>
                <a:gd name="connsiteX6386" fmla="*/ 1936771 w 3273728"/>
                <a:gd name="connsiteY6386" fmla="*/ 639923 h 1066103"/>
                <a:gd name="connsiteX6387" fmla="*/ 1945202 w 3273728"/>
                <a:gd name="connsiteY6387" fmla="*/ 636430 h 1066103"/>
                <a:gd name="connsiteX6388" fmla="*/ 1949756 w 3273728"/>
                <a:gd name="connsiteY6388" fmla="*/ 625437 h 1066103"/>
                <a:gd name="connsiteX6389" fmla="*/ 1956683 w 3273728"/>
                <a:gd name="connsiteY6389" fmla="*/ 622701 h 1066103"/>
                <a:gd name="connsiteX6390" fmla="*/ 1960595 w 3273728"/>
                <a:gd name="connsiteY6390" fmla="*/ 613697 h 1066103"/>
                <a:gd name="connsiteX6391" fmla="*/ 1967614 w 3273728"/>
                <a:gd name="connsiteY6391" fmla="*/ 610790 h 1066103"/>
                <a:gd name="connsiteX6392" fmla="*/ 1972430 w 3273728"/>
                <a:gd name="connsiteY6392" fmla="*/ 599162 h 1066103"/>
                <a:gd name="connsiteX6393" fmla="*/ 1979524 w 3273728"/>
                <a:gd name="connsiteY6393" fmla="*/ 596224 h 1066103"/>
                <a:gd name="connsiteX6394" fmla="*/ 1982971 w 3273728"/>
                <a:gd name="connsiteY6394" fmla="*/ 587903 h 1066103"/>
                <a:gd name="connsiteX6395" fmla="*/ 1991292 w 3273728"/>
                <a:gd name="connsiteY6395" fmla="*/ 584456 h 1066103"/>
                <a:gd name="connsiteX6396" fmla="*/ 1995099 w 3273728"/>
                <a:gd name="connsiteY6396" fmla="*/ 575266 h 1066103"/>
                <a:gd name="connsiteX6397" fmla="*/ 2003897 w 3273728"/>
                <a:gd name="connsiteY6397" fmla="*/ 571708 h 1066103"/>
                <a:gd name="connsiteX6398" fmla="*/ 2007206 w 3273728"/>
                <a:gd name="connsiteY6398" fmla="*/ 563911 h 1066103"/>
                <a:gd name="connsiteX6399" fmla="*/ 2017483 w 3273728"/>
                <a:gd name="connsiteY6399" fmla="*/ 559654 h 1066103"/>
                <a:gd name="connsiteX6400" fmla="*/ 2021606 w 3273728"/>
                <a:gd name="connsiteY6400" fmla="*/ 549700 h 1066103"/>
                <a:gd name="connsiteX6401" fmla="*/ 2030375 w 3273728"/>
                <a:gd name="connsiteY6401" fmla="*/ 546068 h 1066103"/>
                <a:gd name="connsiteX6402" fmla="*/ 2034210 w 3273728"/>
                <a:gd name="connsiteY6402" fmla="*/ 536808 h 1066103"/>
                <a:gd name="connsiteX6403" fmla="*/ 2042285 w 3273728"/>
                <a:gd name="connsiteY6403" fmla="*/ 533463 h 1066103"/>
                <a:gd name="connsiteX6404" fmla="*/ 2045732 w 3273728"/>
                <a:gd name="connsiteY6404" fmla="*/ 525142 h 1066103"/>
                <a:gd name="connsiteX6405" fmla="*/ 2054053 w 3273728"/>
                <a:gd name="connsiteY6405" fmla="*/ 521695 h 1066103"/>
                <a:gd name="connsiteX6406" fmla="*/ 2057156 w 3273728"/>
                <a:gd name="connsiteY6406" fmla="*/ 514203 h 1066103"/>
                <a:gd name="connsiteX6407" fmla="*/ 2068014 w 3273728"/>
                <a:gd name="connsiteY6407" fmla="*/ 509910 h 1066103"/>
                <a:gd name="connsiteX6408" fmla="*/ 2066492 w 3273728"/>
                <a:gd name="connsiteY6408" fmla="*/ 513334 h 1066103"/>
                <a:gd name="connsiteX6409" fmla="*/ 2057984 w 3273728"/>
                <a:gd name="connsiteY6409" fmla="*/ 516944 h 1066103"/>
                <a:gd name="connsiteX6410" fmla="*/ 2054168 w 3273728"/>
                <a:gd name="connsiteY6410" fmla="*/ 526382 h 1066103"/>
                <a:gd name="connsiteX6411" fmla="*/ 2046216 w 3273728"/>
                <a:gd name="connsiteY6411" fmla="*/ 529836 h 1066103"/>
                <a:gd name="connsiteX6412" fmla="*/ 2042294 w 3273728"/>
                <a:gd name="connsiteY6412" fmla="*/ 539767 h 1066103"/>
                <a:gd name="connsiteX6413" fmla="*/ 2033612 w 3273728"/>
                <a:gd name="connsiteY6413" fmla="*/ 543278 h 1066103"/>
                <a:gd name="connsiteX6414" fmla="*/ 2029589 w 3273728"/>
                <a:gd name="connsiteY6414" fmla="*/ 552758 h 1066103"/>
                <a:gd name="connsiteX6415" fmla="*/ 2021700 w 3273728"/>
                <a:gd name="connsiteY6415" fmla="*/ 556026 h 1066103"/>
                <a:gd name="connsiteX6416" fmla="*/ 2018254 w 3273728"/>
                <a:gd name="connsiteY6416" fmla="*/ 564347 h 1066103"/>
                <a:gd name="connsiteX6417" fmla="*/ 2009932 w 3273728"/>
                <a:gd name="connsiteY6417" fmla="*/ 567794 h 1066103"/>
                <a:gd name="connsiteX6418" fmla="*/ 2005679 w 3273728"/>
                <a:gd name="connsiteY6418" fmla="*/ 578061 h 1066103"/>
                <a:gd name="connsiteX6419" fmla="*/ 1997184 w 3273728"/>
                <a:gd name="connsiteY6419" fmla="*/ 581666 h 1066103"/>
                <a:gd name="connsiteX6420" fmla="*/ 1993430 w 3273728"/>
                <a:gd name="connsiteY6420" fmla="*/ 590952 h 1066103"/>
                <a:gd name="connsiteX6421" fmla="*/ 1985417 w 3273728"/>
                <a:gd name="connsiteY6421" fmla="*/ 594271 h 1066103"/>
                <a:gd name="connsiteX6422" fmla="*/ 1981122 w 3273728"/>
                <a:gd name="connsiteY6422" fmla="*/ 604640 h 1066103"/>
                <a:gd name="connsiteX6423" fmla="*/ 1972812 w 3273728"/>
                <a:gd name="connsiteY6423" fmla="*/ 608000 h 1066103"/>
                <a:gd name="connsiteX6424" fmla="*/ 1968279 w 3273728"/>
                <a:gd name="connsiteY6424" fmla="*/ 618682 h 1066103"/>
                <a:gd name="connsiteX6425" fmla="*/ 1962862 w 3273728"/>
                <a:gd name="connsiteY6425" fmla="*/ 621036 h 1066103"/>
                <a:gd name="connsiteX6426" fmla="*/ 1958816 w 3273728"/>
                <a:gd name="connsiteY6426" fmla="*/ 631279 h 1066103"/>
                <a:gd name="connsiteX6427" fmla="*/ 1951094 w 3273728"/>
                <a:gd name="connsiteY6427" fmla="*/ 634478 h 1066103"/>
                <a:gd name="connsiteX6428" fmla="*/ 1946768 w 3273728"/>
                <a:gd name="connsiteY6428" fmla="*/ 644921 h 1066103"/>
                <a:gd name="connsiteX6429" fmla="*/ 1938490 w 3273728"/>
                <a:gd name="connsiteY6429" fmla="*/ 648350 h 1066103"/>
                <a:gd name="connsiteX6430" fmla="*/ 1933268 w 3273728"/>
                <a:gd name="connsiteY6430" fmla="*/ 660957 h 1066103"/>
                <a:gd name="connsiteX6431" fmla="*/ 1928540 w 3273728"/>
                <a:gd name="connsiteY6431" fmla="*/ 662916 h 1066103"/>
                <a:gd name="connsiteX6432" fmla="*/ 1925002 w 3273728"/>
                <a:gd name="connsiteY6432" fmla="*/ 671455 h 1066103"/>
                <a:gd name="connsiteX6433" fmla="*/ 1916772 w 3273728"/>
                <a:gd name="connsiteY6433" fmla="*/ 675114 h 1066103"/>
                <a:gd name="connsiteX6434" fmla="*/ 1912133 w 3273728"/>
                <a:gd name="connsiteY6434" fmla="*/ 687134 h 1066103"/>
                <a:gd name="connsiteX6435" fmla="*/ 1906128 w 3273728"/>
                <a:gd name="connsiteY6435" fmla="*/ 689681 h 1066103"/>
                <a:gd name="connsiteX6436" fmla="*/ 1901867 w 3273728"/>
                <a:gd name="connsiteY6436" fmla="*/ 700215 h 1066103"/>
                <a:gd name="connsiteX6437" fmla="*/ 1894504 w 3273728"/>
                <a:gd name="connsiteY6437" fmla="*/ 703122 h 1066103"/>
                <a:gd name="connsiteX6438" fmla="*/ 1888927 w 3273728"/>
                <a:gd name="connsiteY6438" fmla="*/ 715961 h 1066103"/>
                <a:gd name="connsiteX6439" fmla="*/ 1884410 w 3273728"/>
                <a:gd name="connsiteY6439" fmla="*/ 717832 h 1066103"/>
                <a:gd name="connsiteX6440" fmla="*/ 1879635 w 3273728"/>
                <a:gd name="connsiteY6440" fmla="*/ 729359 h 1066103"/>
                <a:gd name="connsiteX6441" fmla="*/ 1873768 w 3273728"/>
                <a:gd name="connsiteY6441" fmla="*/ 731848 h 1066103"/>
                <a:gd name="connsiteX6442" fmla="*/ 1867808 w 3273728"/>
                <a:gd name="connsiteY6442" fmla="*/ 746579 h 1066103"/>
                <a:gd name="connsiteX6443" fmla="*/ 1863817 w 3273728"/>
                <a:gd name="connsiteY6443" fmla="*/ 748232 h 1066103"/>
                <a:gd name="connsiteX6444" fmla="*/ 1858984 w 3273728"/>
                <a:gd name="connsiteY6444" fmla="*/ 759901 h 1066103"/>
                <a:gd name="connsiteX6445" fmla="*/ 1854011 w 3273728"/>
                <a:gd name="connsiteY6445" fmla="*/ 761961 h 1066103"/>
                <a:gd name="connsiteX6446" fmla="*/ 1849279 w 3273728"/>
                <a:gd name="connsiteY6446" fmla="*/ 773384 h 1066103"/>
                <a:gd name="connsiteX6447" fmla="*/ 1843368 w 3273728"/>
                <a:gd name="connsiteY6447" fmla="*/ 775832 h 1066103"/>
                <a:gd name="connsiteX6448" fmla="*/ 1838145 w 3273728"/>
                <a:gd name="connsiteY6448" fmla="*/ 788441 h 1066103"/>
                <a:gd name="connsiteX6449" fmla="*/ 1833417 w 3273728"/>
                <a:gd name="connsiteY6449" fmla="*/ 790399 h 1066103"/>
                <a:gd name="connsiteX6450" fmla="*/ 1828442 w 3273728"/>
                <a:gd name="connsiteY6450" fmla="*/ 802411 h 1066103"/>
                <a:gd name="connsiteX6451" fmla="*/ 1823611 w 3273728"/>
                <a:gd name="connsiteY6451" fmla="*/ 804558 h 1066103"/>
                <a:gd name="connsiteX6452" fmla="*/ 1818152 w 3273728"/>
                <a:gd name="connsiteY6452" fmla="*/ 818702 h 1066103"/>
                <a:gd name="connsiteX6453" fmla="*/ 1812968 w 3273728"/>
                <a:gd name="connsiteY6453" fmla="*/ 820798 h 1066103"/>
                <a:gd name="connsiteX6454" fmla="*/ 1807604 w 3273728"/>
                <a:gd name="connsiteY6454" fmla="*/ 833440 h 1066103"/>
                <a:gd name="connsiteX6455" fmla="*/ 1804979 w 3273728"/>
                <a:gd name="connsiteY6455" fmla="*/ 834527 h 1066103"/>
                <a:gd name="connsiteX6456" fmla="*/ 1799091 w 3273728"/>
                <a:gd name="connsiteY6456" fmla="*/ 848742 h 1066103"/>
                <a:gd name="connsiteX6457" fmla="*/ 1799386 w 3273728"/>
                <a:gd name="connsiteY6457" fmla="*/ 849453 h 1066103"/>
                <a:gd name="connsiteX6458" fmla="*/ 1795173 w 3273728"/>
                <a:gd name="connsiteY6458" fmla="*/ 851198 h 1066103"/>
                <a:gd name="connsiteX6459" fmla="*/ 1790484 w 3273728"/>
                <a:gd name="connsiteY6459" fmla="*/ 862519 h 1066103"/>
                <a:gd name="connsiteX6460" fmla="*/ 1784529 w 3273728"/>
                <a:gd name="connsiteY6460" fmla="*/ 864927 h 1066103"/>
                <a:gd name="connsiteX6461" fmla="*/ 1778497 w 3273728"/>
                <a:gd name="connsiteY6461" fmla="*/ 879142 h 1066103"/>
                <a:gd name="connsiteX6462" fmla="*/ 1779091 w 3273728"/>
                <a:gd name="connsiteY6462" fmla="*/ 880542 h 1066103"/>
                <a:gd name="connsiteX6463" fmla="*/ 1776540 w 3273728"/>
                <a:gd name="connsiteY6463" fmla="*/ 881598 h 1066103"/>
                <a:gd name="connsiteX6464" fmla="*/ 1770652 w 3273728"/>
                <a:gd name="connsiteY6464" fmla="*/ 895814 h 1066103"/>
                <a:gd name="connsiteX6465" fmla="*/ 1770667 w 3273728"/>
                <a:gd name="connsiteY6465" fmla="*/ 895849 h 1066103"/>
                <a:gd name="connsiteX6466" fmla="*/ 1767021 w 3273728"/>
                <a:gd name="connsiteY6466" fmla="*/ 897289 h 1066103"/>
                <a:gd name="connsiteX6467" fmla="*/ 1761014 w 3273728"/>
                <a:gd name="connsiteY6467" fmla="*/ 911118 h 1066103"/>
                <a:gd name="connsiteX6468" fmla="*/ 1758889 w 3273728"/>
                <a:gd name="connsiteY6468" fmla="*/ 911998 h 1066103"/>
                <a:gd name="connsiteX6469" fmla="*/ 1753001 w 3273728"/>
                <a:gd name="connsiteY6469" fmla="*/ 926213 h 1066103"/>
                <a:gd name="connsiteX6470" fmla="*/ 1753124 w 3273728"/>
                <a:gd name="connsiteY6470" fmla="*/ 926509 h 1066103"/>
                <a:gd name="connsiteX6471" fmla="*/ 1750207 w 3273728"/>
                <a:gd name="connsiteY6471" fmla="*/ 927688 h 1066103"/>
                <a:gd name="connsiteX6472" fmla="*/ 1744175 w 3273728"/>
                <a:gd name="connsiteY6472" fmla="*/ 941903 h 1066103"/>
                <a:gd name="connsiteX6473" fmla="*/ 1744459 w 3273728"/>
                <a:gd name="connsiteY6473" fmla="*/ 942571 h 1066103"/>
                <a:gd name="connsiteX6474" fmla="*/ 1742218 w 3273728"/>
                <a:gd name="connsiteY6474" fmla="*/ 943522 h 1066103"/>
                <a:gd name="connsiteX6475" fmla="*/ 1736604 w 3273728"/>
                <a:gd name="connsiteY6475" fmla="*/ 957405 h 1066103"/>
                <a:gd name="connsiteX6476" fmla="*/ 1734373 w 3273728"/>
                <a:gd name="connsiteY6476" fmla="*/ 958375 h 1066103"/>
                <a:gd name="connsiteX6477" fmla="*/ 1728576 w 3273728"/>
                <a:gd name="connsiteY6477" fmla="*/ 973052 h 1066103"/>
                <a:gd name="connsiteX6478" fmla="*/ 1726527 w 3273728"/>
                <a:gd name="connsiteY6478" fmla="*/ 973921 h 1066103"/>
                <a:gd name="connsiteX6479" fmla="*/ 1720640 w 3273728"/>
                <a:gd name="connsiteY6479" fmla="*/ 988483 h 1066103"/>
                <a:gd name="connsiteX6480" fmla="*/ 1720930 w 3273728"/>
                <a:gd name="connsiteY6480" fmla="*/ 989202 h 1066103"/>
                <a:gd name="connsiteX6481" fmla="*/ 1717846 w 3273728"/>
                <a:gd name="connsiteY6481" fmla="*/ 990449 h 1066103"/>
                <a:gd name="connsiteX6482" fmla="*/ 1711814 w 3273728"/>
                <a:gd name="connsiteY6482" fmla="*/ 1004664 h 1066103"/>
                <a:gd name="connsiteX6483" fmla="*/ 1712098 w 3273728"/>
                <a:gd name="connsiteY6483" fmla="*/ 1005332 h 1066103"/>
                <a:gd name="connsiteX6484" fmla="*/ 1709857 w 3273728"/>
                <a:gd name="connsiteY6484" fmla="*/ 1006283 h 1066103"/>
                <a:gd name="connsiteX6485" fmla="*/ 1703969 w 3273728"/>
                <a:gd name="connsiteY6485" fmla="*/ 1020845 h 1066103"/>
                <a:gd name="connsiteX6486" fmla="*/ 1704369 w 3273728"/>
                <a:gd name="connsiteY6486" fmla="*/ 1021833 h 1066103"/>
                <a:gd name="connsiteX6487" fmla="*/ 1702012 w 3273728"/>
                <a:gd name="connsiteY6487" fmla="*/ 1022810 h 1066103"/>
                <a:gd name="connsiteX6488" fmla="*/ 1696124 w 3273728"/>
                <a:gd name="connsiteY6488" fmla="*/ 1037025 h 1066103"/>
                <a:gd name="connsiteX6489" fmla="*/ 1696402 w 3273728"/>
                <a:gd name="connsiteY6489" fmla="*/ 1037695 h 1066103"/>
                <a:gd name="connsiteX6490" fmla="*/ 1694167 w 3273728"/>
                <a:gd name="connsiteY6490" fmla="*/ 1038643 h 1066103"/>
                <a:gd name="connsiteX6491" fmla="*/ 1688279 w 3273728"/>
                <a:gd name="connsiteY6491" fmla="*/ 1053205 h 1066103"/>
                <a:gd name="connsiteX6492" fmla="*/ 1688845 w 3273728"/>
                <a:gd name="connsiteY6492" fmla="*/ 1054605 h 1066103"/>
                <a:gd name="connsiteX6493" fmla="*/ 1687446 w 3273728"/>
                <a:gd name="connsiteY6493" fmla="*/ 1055171 h 1066103"/>
                <a:gd name="connsiteX6494" fmla="*/ 1682807 w 3273728"/>
                <a:gd name="connsiteY6494" fmla="*/ 1066103 h 1066103"/>
                <a:gd name="connsiteX6495" fmla="*/ 1723270 w 3273728"/>
                <a:gd name="connsiteY6495" fmla="*/ 1066103 h 1066103"/>
                <a:gd name="connsiteX6496" fmla="*/ 1728486 w 3273728"/>
                <a:gd name="connsiteY6496" fmla="*/ 1053205 h 1066103"/>
                <a:gd name="connsiteX6497" fmla="*/ 1728085 w 3273728"/>
                <a:gd name="connsiteY6497" fmla="*/ 1052216 h 1066103"/>
                <a:gd name="connsiteX6498" fmla="*/ 1730443 w 3273728"/>
                <a:gd name="connsiteY6498" fmla="*/ 1051240 h 1066103"/>
                <a:gd name="connsiteX6499" fmla="*/ 1736331 w 3273728"/>
                <a:gd name="connsiteY6499" fmla="*/ 1037025 h 1066103"/>
                <a:gd name="connsiteX6500" fmla="*/ 1736053 w 3273728"/>
                <a:gd name="connsiteY6500" fmla="*/ 1036355 h 1066103"/>
                <a:gd name="connsiteX6501" fmla="*/ 1738288 w 3273728"/>
                <a:gd name="connsiteY6501" fmla="*/ 1035406 h 1066103"/>
                <a:gd name="connsiteX6502" fmla="*/ 1744176 w 3273728"/>
                <a:gd name="connsiteY6502" fmla="*/ 1020845 h 1066103"/>
                <a:gd name="connsiteX6503" fmla="*/ 1743885 w 3273728"/>
                <a:gd name="connsiteY6503" fmla="*/ 1020126 h 1066103"/>
                <a:gd name="connsiteX6504" fmla="*/ 1746970 w 3273728"/>
                <a:gd name="connsiteY6504" fmla="*/ 1018879 h 1066103"/>
                <a:gd name="connsiteX6505" fmla="*/ 1753002 w 3273728"/>
                <a:gd name="connsiteY6505" fmla="*/ 1004664 h 1066103"/>
                <a:gd name="connsiteX6506" fmla="*/ 1752718 w 3273728"/>
                <a:gd name="connsiteY6506" fmla="*/ 1003996 h 1066103"/>
                <a:gd name="connsiteX6507" fmla="*/ 1754958 w 3273728"/>
                <a:gd name="connsiteY6507" fmla="*/ 1003045 h 1066103"/>
                <a:gd name="connsiteX6508" fmla="*/ 1760572 w 3273728"/>
                <a:gd name="connsiteY6508" fmla="*/ 989162 h 1066103"/>
                <a:gd name="connsiteX6509" fmla="*/ 1762804 w 3273728"/>
                <a:gd name="connsiteY6509" fmla="*/ 988192 h 1066103"/>
                <a:gd name="connsiteX6510" fmla="*/ 1768600 w 3273728"/>
                <a:gd name="connsiteY6510" fmla="*/ 973515 h 1066103"/>
                <a:gd name="connsiteX6511" fmla="*/ 1770649 w 3273728"/>
                <a:gd name="connsiteY6511" fmla="*/ 972646 h 1066103"/>
                <a:gd name="connsiteX6512" fmla="*/ 1776537 w 3273728"/>
                <a:gd name="connsiteY6512" fmla="*/ 958084 h 1066103"/>
                <a:gd name="connsiteX6513" fmla="*/ 1776246 w 3273728"/>
                <a:gd name="connsiteY6513" fmla="*/ 957366 h 1066103"/>
                <a:gd name="connsiteX6514" fmla="*/ 1779331 w 3273728"/>
                <a:gd name="connsiteY6514" fmla="*/ 956118 h 1066103"/>
                <a:gd name="connsiteX6515" fmla="*/ 1785363 w 3273728"/>
                <a:gd name="connsiteY6515" fmla="*/ 941903 h 1066103"/>
                <a:gd name="connsiteX6516" fmla="*/ 1785123 w 3273728"/>
                <a:gd name="connsiteY6516" fmla="*/ 941338 h 1066103"/>
                <a:gd name="connsiteX6517" fmla="*/ 1787320 w 3273728"/>
                <a:gd name="connsiteY6517" fmla="*/ 940428 h 1066103"/>
                <a:gd name="connsiteX6518" fmla="*/ 1792742 w 3273728"/>
                <a:gd name="connsiteY6518" fmla="*/ 927337 h 1066103"/>
                <a:gd name="connsiteX6519" fmla="*/ 1796839 w 3273728"/>
                <a:gd name="connsiteY6519" fmla="*/ 925719 h 1066103"/>
                <a:gd name="connsiteX6520" fmla="*/ 1803014 w 3273728"/>
                <a:gd name="connsiteY6520" fmla="*/ 911504 h 1066103"/>
                <a:gd name="connsiteX6521" fmla="*/ 1802769 w 3273728"/>
                <a:gd name="connsiteY6521" fmla="*/ 910940 h 1066103"/>
                <a:gd name="connsiteX6522" fmla="*/ 1804971 w 3273728"/>
                <a:gd name="connsiteY6522" fmla="*/ 910029 h 1066103"/>
                <a:gd name="connsiteX6523" fmla="*/ 1810859 w 3273728"/>
                <a:gd name="connsiteY6523" fmla="*/ 895814 h 1066103"/>
                <a:gd name="connsiteX6524" fmla="*/ 1810389 w 3273728"/>
                <a:gd name="connsiteY6524" fmla="*/ 894678 h 1066103"/>
                <a:gd name="connsiteX6525" fmla="*/ 1813653 w 3273728"/>
                <a:gd name="connsiteY6525" fmla="*/ 893357 h 1066103"/>
                <a:gd name="connsiteX6526" fmla="*/ 1818599 w 3273728"/>
                <a:gd name="connsiteY6526" fmla="*/ 881701 h 1066103"/>
                <a:gd name="connsiteX6527" fmla="*/ 1823603 w 3273728"/>
                <a:gd name="connsiteY6527" fmla="*/ 879629 h 1066103"/>
                <a:gd name="connsiteX6528" fmla="*/ 1829491 w 3273728"/>
                <a:gd name="connsiteY6528" fmla="*/ 865413 h 1066103"/>
                <a:gd name="connsiteX6529" fmla="*/ 1829196 w 3273728"/>
                <a:gd name="connsiteY6529" fmla="*/ 864702 h 1066103"/>
                <a:gd name="connsiteX6530" fmla="*/ 1833409 w 3273728"/>
                <a:gd name="connsiteY6530" fmla="*/ 862957 h 1066103"/>
                <a:gd name="connsiteX6531" fmla="*/ 1838494 w 3273728"/>
                <a:gd name="connsiteY6531" fmla="*/ 850683 h 1066103"/>
                <a:gd name="connsiteX6532" fmla="*/ 1842092 w 3273728"/>
                <a:gd name="connsiteY6532" fmla="*/ 849228 h 1066103"/>
                <a:gd name="connsiteX6533" fmla="*/ 1847184 w 3273728"/>
                <a:gd name="connsiteY6533" fmla="*/ 837228 h 1066103"/>
                <a:gd name="connsiteX6534" fmla="*/ 1852042 w 3273728"/>
                <a:gd name="connsiteY6534" fmla="*/ 835069 h 1066103"/>
                <a:gd name="connsiteX6535" fmla="*/ 1857636 w 3273728"/>
                <a:gd name="connsiteY6535" fmla="*/ 820573 h 1066103"/>
                <a:gd name="connsiteX6536" fmla="*/ 1861848 w 3273728"/>
                <a:gd name="connsiteY6536" fmla="*/ 818829 h 1066103"/>
                <a:gd name="connsiteX6537" fmla="*/ 1866580 w 3273728"/>
                <a:gd name="connsiteY6537" fmla="*/ 807405 h 1066103"/>
                <a:gd name="connsiteX6538" fmla="*/ 1872491 w 3273728"/>
                <a:gd name="connsiteY6538" fmla="*/ 804956 h 1066103"/>
                <a:gd name="connsiteX6539" fmla="*/ 1877713 w 3273728"/>
                <a:gd name="connsiteY6539" fmla="*/ 792349 h 1066103"/>
                <a:gd name="connsiteX6540" fmla="*/ 1882441 w 3273728"/>
                <a:gd name="connsiteY6540" fmla="*/ 790391 h 1066103"/>
                <a:gd name="connsiteX6541" fmla="*/ 1887275 w 3273728"/>
                <a:gd name="connsiteY6541" fmla="*/ 778722 h 1066103"/>
                <a:gd name="connsiteX6542" fmla="*/ 1892248 w 3273728"/>
                <a:gd name="connsiteY6542" fmla="*/ 776662 h 1066103"/>
                <a:gd name="connsiteX6543" fmla="*/ 1897515 w 3273728"/>
                <a:gd name="connsiteY6543" fmla="*/ 763945 h 1066103"/>
                <a:gd name="connsiteX6544" fmla="*/ 1902892 w 3273728"/>
                <a:gd name="connsiteY6544" fmla="*/ 761665 h 1066103"/>
                <a:gd name="connsiteX6545" fmla="*/ 1908375 w 3273728"/>
                <a:gd name="connsiteY6545" fmla="*/ 748112 h 1066103"/>
                <a:gd name="connsiteX6546" fmla="*/ 1912841 w 3273728"/>
                <a:gd name="connsiteY6546" fmla="*/ 746262 h 1066103"/>
                <a:gd name="connsiteX6547" fmla="*/ 1917880 w 3273728"/>
                <a:gd name="connsiteY6547" fmla="*/ 734097 h 1066103"/>
                <a:gd name="connsiteX6548" fmla="*/ 1924322 w 3273728"/>
                <a:gd name="connsiteY6548" fmla="*/ 731553 h 1066103"/>
                <a:gd name="connsiteX6549" fmla="*/ 1928273 w 3273728"/>
                <a:gd name="connsiteY6549" fmla="*/ 722458 h 1066103"/>
                <a:gd name="connsiteX6550" fmla="*/ 1935252 w 3273728"/>
                <a:gd name="connsiteY6550" fmla="*/ 719498 h 1066103"/>
                <a:gd name="connsiteX6551" fmla="*/ 1939914 w 3273728"/>
                <a:gd name="connsiteY6551" fmla="*/ 707975 h 1066103"/>
                <a:gd name="connsiteX6552" fmla="*/ 1945203 w 3273728"/>
                <a:gd name="connsiteY6552" fmla="*/ 705625 h 1066103"/>
                <a:gd name="connsiteX6553" fmla="*/ 1949523 w 3273728"/>
                <a:gd name="connsiteY6553" fmla="*/ 694431 h 1066103"/>
                <a:gd name="connsiteX6554" fmla="*/ 1956970 w 3273728"/>
                <a:gd name="connsiteY6554" fmla="*/ 691346 h 1066103"/>
                <a:gd name="connsiteX6555" fmla="*/ 1961702 w 3273728"/>
                <a:gd name="connsiteY6555" fmla="*/ 679923 h 1066103"/>
                <a:gd name="connsiteX6556" fmla="*/ 1967614 w 3273728"/>
                <a:gd name="connsiteY6556" fmla="*/ 677474 h 1066103"/>
                <a:gd name="connsiteX6557" fmla="*/ 1972430 w 3273728"/>
                <a:gd name="connsiteY6557" fmla="*/ 665846 h 1066103"/>
                <a:gd name="connsiteX6558" fmla="*/ 1979524 w 3273728"/>
                <a:gd name="connsiteY6558" fmla="*/ 662908 h 1066103"/>
                <a:gd name="connsiteX6559" fmla="*/ 1983031 w 3273728"/>
                <a:gd name="connsiteY6559" fmla="*/ 654443 h 1066103"/>
                <a:gd name="connsiteX6560" fmla="*/ 1991292 w 3273728"/>
                <a:gd name="connsiteY6560" fmla="*/ 650854 h 1066103"/>
                <a:gd name="connsiteX6561" fmla="*/ 1996048 w 3273728"/>
                <a:gd name="connsiteY6561" fmla="*/ 638811 h 1066103"/>
                <a:gd name="connsiteX6562" fmla="*/ 2001936 w 3273728"/>
                <a:gd name="connsiteY6562" fmla="*/ 636430 h 1066103"/>
                <a:gd name="connsiteX6563" fmla="*/ 2006463 w 3273728"/>
                <a:gd name="connsiteY6563" fmla="*/ 625760 h 1066103"/>
                <a:gd name="connsiteX6564" fmla="*/ 2013847 w 3273728"/>
                <a:gd name="connsiteY6564" fmla="*/ 622701 h 1066103"/>
                <a:gd name="connsiteX6565" fmla="*/ 2017324 w 3273728"/>
                <a:gd name="connsiteY6565" fmla="*/ 614308 h 1066103"/>
                <a:gd name="connsiteX6566" fmla="*/ 2025614 w 3273728"/>
                <a:gd name="connsiteY6566" fmla="*/ 610790 h 1066103"/>
                <a:gd name="connsiteX6567" fmla="*/ 2030124 w 3273728"/>
                <a:gd name="connsiteY6567" fmla="*/ 599636 h 1066103"/>
                <a:gd name="connsiteX6568" fmla="*/ 2038362 w 3273728"/>
                <a:gd name="connsiteY6568" fmla="*/ 596224 h 1066103"/>
                <a:gd name="connsiteX6569" fmla="*/ 2041809 w 3273728"/>
                <a:gd name="connsiteY6569" fmla="*/ 587903 h 1066103"/>
                <a:gd name="connsiteX6570" fmla="*/ 2050131 w 3273728"/>
                <a:gd name="connsiteY6570" fmla="*/ 584456 h 1066103"/>
                <a:gd name="connsiteX6571" fmla="*/ 2053937 w 3273728"/>
                <a:gd name="connsiteY6571" fmla="*/ 575266 h 1066103"/>
                <a:gd name="connsiteX6572" fmla="*/ 2062735 w 3273728"/>
                <a:gd name="connsiteY6572" fmla="*/ 571708 h 1066103"/>
                <a:gd name="connsiteX6573" fmla="*/ 2066314 w 3273728"/>
                <a:gd name="connsiteY6573" fmla="*/ 563274 h 1066103"/>
                <a:gd name="connsiteX6574" fmla="*/ 2074647 w 3273728"/>
                <a:gd name="connsiteY6574" fmla="*/ 559654 h 1066103"/>
                <a:gd name="connsiteX6575" fmla="*/ 2078723 w 3273728"/>
                <a:gd name="connsiteY6575" fmla="*/ 549331 h 1066103"/>
                <a:gd name="connsiteX6576" fmla="*/ 2086414 w 3273728"/>
                <a:gd name="connsiteY6576" fmla="*/ 546068 h 1066103"/>
                <a:gd name="connsiteX6577" fmla="*/ 2089813 w 3273728"/>
                <a:gd name="connsiteY6577" fmla="*/ 537662 h 1066103"/>
                <a:gd name="connsiteX6578" fmla="*/ 2100693 w 3273728"/>
                <a:gd name="connsiteY6578" fmla="*/ 533463 h 1066103"/>
                <a:gd name="connsiteX6579" fmla="*/ 2104352 w 3273728"/>
                <a:gd name="connsiteY6579" fmla="*/ 525233 h 1066103"/>
                <a:gd name="connsiteX6580" fmla="*/ 2112892 w 3273728"/>
                <a:gd name="connsiteY6580" fmla="*/ 521695 h 1066103"/>
                <a:gd name="connsiteX6581" fmla="*/ 2116236 w 3273728"/>
                <a:gd name="connsiteY6581" fmla="*/ 513620 h 1066103"/>
                <a:gd name="connsiteX6582" fmla="*/ 2125496 w 3273728"/>
                <a:gd name="connsiteY6582" fmla="*/ 509784 h 1066103"/>
                <a:gd name="connsiteX6583" fmla="*/ 2128925 w 3273728"/>
                <a:gd name="connsiteY6583" fmla="*/ 501506 h 1066103"/>
                <a:gd name="connsiteX6584" fmla="*/ 2139369 w 3273728"/>
                <a:gd name="connsiteY6584" fmla="*/ 497180 h 1066103"/>
                <a:gd name="connsiteX6585" fmla="*/ 2142815 w 3273728"/>
                <a:gd name="connsiteY6585" fmla="*/ 488859 h 1066103"/>
                <a:gd name="connsiteX6586" fmla="*/ 2151137 w 3273728"/>
                <a:gd name="connsiteY6586" fmla="*/ 485412 h 1066103"/>
                <a:gd name="connsiteX6587" fmla="*/ 2153015 w 3273728"/>
                <a:gd name="connsiteY6587" fmla="*/ 480878 h 1066103"/>
                <a:gd name="connsiteX6588" fmla="*/ 2163882 w 3273728"/>
                <a:gd name="connsiteY6588" fmla="*/ 476047 h 1066103"/>
                <a:gd name="connsiteX6589" fmla="*/ 2163429 w 3273728"/>
                <a:gd name="connsiteY6589" fmla="*/ 477112 h 1066103"/>
                <a:gd name="connsiteX6590" fmla="*/ 2155067 w 3273728"/>
                <a:gd name="connsiteY6590" fmla="*/ 480661 h 1066103"/>
                <a:gd name="connsiteX6591" fmla="*/ 2151556 w 3273728"/>
                <a:gd name="connsiteY6591" fmla="*/ 489343 h 1066103"/>
                <a:gd name="connsiteX6592" fmla="*/ 2141625 w 3273728"/>
                <a:gd name="connsiteY6592" fmla="*/ 493265 h 1066103"/>
                <a:gd name="connsiteX6593" fmla="*/ 2138171 w 3273728"/>
                <a:gd name="connsiteY6593" fmla="*/ 501217 h 1066103"/>
                <a:gd name="connsiteX6594" fmla="*/ 2128734 w 3273728"/>
                <a:gd name="connsiteY6594" fmla="*/ 505033 h 1066103"/>
                <a:gd name="connsiteX6595" fmla="*/ 2125185 w 3273728"/>
                <a:gd name="connsiteY6595" fmla="*/ 513396 h 1066103"/>
                <a:gd name="connsiteX6596" fmla="*/ 2116822 w 3273728"/>
                <a:gd name="connsiteY6596" fmla="*/ 516944 h 1066103"/>
                <a:gd name="connsiteX6597" fmla="*/ 2113139 w 3273728"/>
                <a:gd name="connsiteY6597" fmla="*/ 526053 h 1066103"/>
                <a:gd name="connsiteX6598" fmla="*/ 2104217 w 3273728"/>
                <a:gd name="connsiteY6598" fmla="*/ 529836 h 1066103"/>
                <a:gd name="connsiteX6599" fmla="*/ 2100082 w 3273728"/>
                <a:gd name="connsiteY6599" fmla="*/ 540057 h 1066103"/>
                <a:gd name="connsiteX6600" fmla="*/ 2092306 w 3273728"/>
                <a:gd name="connsiteY6600" fmla="*/ 543278 h 1066103"/>
                <a:gd name="connsiteX6601" fmla="*/ 2088369 w 3273728"/>
                <a:gd name="connsiteY6601" fmla="*/ 552782 h 1066103"/>
                <a:gd name="connsiteX6602" fmla="*/ 2080538 w 3273728"/>
                <a:gd name="connsiteY6602" fmla="*/ 556026 h 1066103"/>
                <a:gd name="connsiteX6603" fmla="*/ 2077219 w 3273728"/>
                <a:gd name="connsiteY6603" fmla="*/ 564039 h 1066103"/>
                <a:gd name="connsiteX6604" fmla="*/ 2067934 w 3273728"/>
                <a:gd name="connsiteY6604" fmla="*/ 567794 h 1066103"/>
                <a:gd name="connsiteX6605" fmla="*/ 2063370 w 3273728"/>
                <a:gd name="connsiteY6605" fmla="*/ 578548 h 1066103"/>
                <a:gd name="connsiteX6606" fmla="*/ 2056023 w 3273728"/>
                <a:gd name="connsiteY6606" fmla="*/ 581666 h 1066103"/>
                <a:gd name="connsiteX6607" fmla="*/ 2052268 w 3273728"/>
                <a:gd name="connsiteY6607" fmla="*/ 590952 h 1066103"/>
                <a:gd name="connsiteX6608" fmla="*/ 2044255 w 3273728"/>
                <a:gd name="connsiteY6608" fmla="*/ 594271 h 1066103"/>
                <a:gd name="connsiteX6609" fmla="*/ 2040031 w 3273728"/>
                <a:gd name="connsiteY6609" fmla="*/ 604469 h 1066103"/>
                <a:gd name="connsiteX6610" fmla="*/ 2031506 w 3273728"/>
                <a:gd name="connsiteY6610" fmla="*/ 608000 h 1066103"/>
                <a:gd name="connsiteX6611" fmla="*/ 2027504 w 3273728"/>
                <a:gd name="connsiteY6611" fmla="*/ 617663 h 1066103"/>
                <a:gd name="connsiteX6612" fmla="*/ 2019739 w 3273728"/>
                <a:gd name="connsiteY6612" fmla="*/ 621036 h 1066103"/>
                <a:gd name="connsiteX6613" fmla="*/ 2015310 w 3273728"/>
                <a:gd name="connsiteY6613" fmla="*/ 632250 h 1066103"/>
                <a:gd name="connsiteX6614" fmla="*/ 2009932 w 3273728"/>
                <a:gd name="connsiteY6614" fmla="*/ 634478 h 1066103"/>
                <a:gd name="connsiteX6615" fmla="*/ 2005679 w 3273728"/>
                <a:gd name="connsiteY6615" fmla="*/ 644746 h 1066103"/>
                <a:gd name="connsiteX6616" fmla="*/ 1997184 w 3273728"/>
                <a:gd name="connsiteY6616" fmla="*/ 648350 h 1066103"/>
                <a:gd name="connsiteX6617" fmla="*/ 1992477 w 3273728"/>
                <a:gd name="connsiteY6617" fmla="*/ 659991 h 1066103"/>
                <a:gd name="connsiteX6618" fmla="*/ 1985417 w 3273728"/>
                <a:gd name="connsiteY6618" fmla="*/ 662916 h 1066103"/>
                <a:gd name="connsiteX6619" fmla="*/ 1981589 w 3273728"/>
                <a:gd name="connsiteY6619" fmla="*/ 672156 h 1066103"/>
                <a:gd name="connsiteX6620" fmla="*/ 1974773 w 3273728"/>
                <a:gd name="connsiteY6620" fmla="*/ 675114 h 1066103"/>
                <a:gd name="connsiteX6621" fmla="*/ 1970163 w 3273728"/>
                <a:gd name="connsiteY6621" fmla="*/ 686775 h 1066103"/>
                <a:gd name="connsiteX6622" fmla="*/ 1963149 w 3273728"/>
                <a:gd name="connsiteY6622" fmla="*/ 689681 h 1066103"/>
                <a:gd name="connsiteX6623" fmla="*/ 1958519 w 3273728"/>
                <a:gd name="connsiteY6623" fmla="*/ 700859 h 1066103"/>
                <a:gd name="connsiteX6624" fmla="*/ 1953055 w 3273728"/>
                <a:gd name="connsiteY6624" fmla="*/ 703122 h 1066103"/>
                <a:gd name="connsiteX6625" fmla="*/ 1947878 w 3273728"/>
                <a:gd name="connsiteY6625" fmla="*/ 715621 h 1066103"/>
                <a:gd name="connsiteX6626" fmla="*/ 1942412 w 3273728"/>
                <a:gd name="connsiteY6626" fmla="*/ 717832 h 1066103"/>
                <a:gd name="connsiteX6627" fmla="*/ 1937369 w 3273728"/>
                <a:gd name="connsiteY6627" fmla="*/ 729716 h 1066103"/>
                <a:gd name="connsiteX6628" fmla="*/ 1932462 w 3273728"/>
                <a:gd name="connsiteY6628" fmla="*/ 731848 h 1066103"/>
                <a:gd name="connsiteX6629" fmla="*/ 1926644 w 3273728"/>
                <a:gd name="connsiteY6629" fmla="*/ 746579 h 1066103"/>
                <a:gd name="connsiteX6630" fmla="*/ 1922656 w 3273728"/>
                <a:gd name="connsiteY6630" fmla="*/ 748232 h 1066103"/>
                <a:gd name="connsiteX6631" fmla="*/ 1918231 w 3273728"/>
                <a:gd name="connsiteY6631" fmla="*/ 758914 h 1066103"/>
                <a:gd name="connsiteX6632" fmla="*/ 1910338 w 3273728"/>
                <a:gd name="connsiteY6632" fmla="*/ 761961 h 1066103"/>
                <a:gd name="connsiteX6633" fmla="*/ 1905001 w 3273728"/>
                <a:gd name="connsiteY6633" fmla="*/ 773966 h 1066103"/>
                <a:gd name="connsiteX6634" fmla="*/ 1900388 w 3273728"/>
                <a:gd name="connsiteY6634" fmla="*/ 775832 h 1066103"/>
                <a:gd name="connsiteX6635" fmla="*/ 1894628 w 3273728"/>
                <a:gd name="connsiteY6635" fmla="*/ 789416 h 1066103"/>
                <a:gd name="connsiteX6636" fmla="*/ 1892256 w 3273728"/>
                <a:gd name="connsiteY6636" fmla="*/ 790399 h 1066103"/>
                <a:gd name="connsiteX6637" fmla="*/ 1887280 w 3273728"/>
                <a:gd name="connsiteY6637" fmla="*/ 802411 h 1066103"/>
                <a:gd name="connsiteX6638" fmla="*/ 1882449 w 3273728"/>
                <a:gd name="connsiteY6638" fmla="*/ 804558 h 1066103"/>
                <a:gd name="connsiteX6639" fmla="*/ 1877041 w 3273728"/>
                <a:gd name="connsiteY6639" fmla="*/ 818570 h 1066103"/>
                <a:gd name="connsiteX6640" fmla="*/ 1871663 w 3273728"/>
                <a:gd name="connsiteY6640" fmla="*/ 820798 h 1066103"/>
                <a:gd name="connsiteX6641" fmla="*/ 1866829 w 3273728"/>
                <a:gd name="connsiteY6641" fmla="*/ 832467 h 1066103"/>
                <a:gd name="connsiteX6642" fmla="*/ 1861856 w 3273728"/>
                <a:gd name="connsiteY6642" fmla="*/ 834527 h 1066103"/>
                <a:gd name="connsiteX6643" fmla="*/ 1855968 w 3273728"/>
                <a:gd name="connsiteY6643" fmla="*/ 848742 h 1066103"/>
                <a:gd name="connsiteX6644" fmla="*/ 1856550 w 3273728"/>
                <a:gd name="connsiteY6644" fmla="*/ 850146 h 1066103"/>
                <a:gd name="connsiteX6645" fmla="*/ 1854011 w 3273728"/>
                <a:gd name="connsiteY6645" fmla="*/ 851198 h 1066103"/>
                <a:gd name="connsiteX6646" fmla="*/ 1849322 w 3273728"/>
                <a:gd name="connsiteY6646" fmla="*/ 862519 h 1066103"/>
                <a:gd name="connsiteX6647" fmla="*/ 1843368 w 3273728"/>
                <a:gd name="connsiteY6647" fmla="*/ 864927 h 1066103"/>
                <a:gd name="connsiteX6648" fmla="*/ 1837336 w 3273728"/>
                <a:gd name="connsiteY6648" fmla="*/ 879142 h 1066103"/>
                <a:gd name="connsiteX6649" fmla="*/ 1837929 w 3273728"/>
                <a:gd name="connsiteY6649" fmla="*/ 880542 h 1066103"/>
                <a:gd name="connsiteX6650" fmla="*/ 1835379 w 3273728"/>
                <a:gd name="connsiteY6650" fmla="*/ 881598 h 1066103"/>
                <a:gd name="connsiteX6651" fmla="*/ 1829565 w 3273728"/>
                <a:gd name="connsiteY6651" fmla="*/ 895634 h 1066103"/>
                <a:gd name="connsiteX6652" fmla="*/ 1825572 w 3273728"/>
                <a:gd name="connsiteY6652" fmla="*/ 897289 h 1066103"/>
                <a:gd name="connsiteX6653" fmla="*/ 1820000 w 3273728"/>
                <a:gd name="connsiteY6653" fmla="*/ 910740 h 1066103"/>
                <a:gd name="connsiteX6654" fmla="*/ 1816891 w 3273728"/>
                <a:gd name="connsiteY6654" fmla="*/ 911998 h 1066103"/>
                <a:gd name="connsiteX6655" fmla="*/ 1810859 w 3273728"/>
                <a:gd name="connsiteY6655" fmla="*/ 926213 h 1066103"/>
                <a:gd name="connsiteX6656" fmla="*/ 1811127 w 3273728"/>
                <a:gd name="connsiteY6656" fmla="*/ 926846 h 1066103"/>
                <a:gd name="connsiteX6657" fmla="*/ 1809046 w 3273728"/>
                <a:gd name="connsiteY6657" fmla="*/ 927688 h 1066103"/>
                <a:gd name="connsiteX6658" fmla="*/ 1803036 w 3273728"/>
                <a:gd name="connsiteY6658" fmla="*/ 941849 h 1066103"/>
                <a:gd name="connsiteX6659" fmla="*/ 1799095 w 3273728"/>
                <a:gd name="connsiteY6659" fmla="*/ 943522 h 1066103"/>
                <a:gd name="connsiteX6660" fmla="*/ 1793481 w 3273728"/>
                <a:gd name="connsiteY6660" fmla="*/ 957405 h 1066103"/>
                <a:gd name="connsiteX6661" fmla="*/ 1791250 w 3273728"/>
                <a:gd name="connsiteY6661" fmla="*/ 958375 h 1066103"/>
                <a:gd name="connsiteX6662" fmla="*/ 1785607 w 3273728"/>
                <a:gd name="connsiteY6662" fmla="*/ 972663 h 1066103"/>
                <a:gd name="connsiteX6663" fmla="*/ 1782569 w 3273728"/>
                <a:gd name="connsiteY6663" fmla="*/ 973921 h 1066103"/>
                <a:gd name="connsiteX6664" fmla="*/ 1776537 w 3273728"/>
                <a:gd name="connsiteY6664" fmla="*/ 988483 h 1066103"/>
                <a:gd name="connsiteX6665" fmla="*/ 1776945 w 3273728"/>
                <a:gd name="connsiteY6665" fmla="*/ 989469 h 1066103"/>
                <a:gd name="connsiteX6666" fmla="*/ 1774580 w 3273728"/>
                <a:gd name="connsiteY6666" fmla="*/ 990449 h 1066103"/>
                <a:gd name="connsiteX6667" fmla="*/ 1768691 w 3273728"/>
                <a:gd name="connsiteY6667" fmla="*/ 1004664 h 1066103"/>
                <a:gd name="connsiteX6668" fmla="*/ 1769026 w 3273728"/>
                <a:gd name="connsiteY6668" fmla="*/ 1005471 h 1066103"/>
                <a:gd name="connsiteX6669" fmla="*/ 1767022 w 3273728"/>
                <a:gd name="connsiteY6669" fmla="*/ 1006283 h 1066103"/>
                <a:gd name="connsiteX6670" fmla="*/ 1760846 w 3273728"/>
                <a:gd name="connsiteY6670" fmla="*/ 1020845 h 1066103"/>
                <a:gd name="connsiteX6671" fmla="*/ 1761556 w 3273728"/>
                <a:gd name="connsiteY6671" fmla="*/ 1022518 h 1066103"/>
                <a:gd name="connsiteX6672" fmla="*/ 1760851 w 3273728"/>
                <a:gd name="connsiteY6672" fmla="*/ 1022810 h 1066103"/>
                <a:gd name="connsiteX6673" fmla="*/ 1754963 w 3273728"/>
                <a:gd name="connsiteY6673" fmla="*/ 1037025 h 1066103"/>
                <a:gd name="connsiteX6674" fmla="*/ 1755126 w 3273728"/>
                <a:gd name="connsiteY6674" fmla="*/ 1037418 h 1066103"/>
                <a:gd name="connsiteX6675" fmla="*/ 1752169 w 3273728"/>
                <a:gd name="connsiteY6675" fmla="*/ 1038643 h 1066103"/>
                <a:gd name="connsiteX6676" fmla="*/ 1746136 w 3273728"/>
                <a:gd name="connsiteY6676" fmla="*/ 1053205 h 1066103"/>
                <a:gd name="connsiteX6677" fmla="*/ 1746545 w 3273728"/>
                <a:gd name="connsiteY6677" fmla="*/ 1054191 h 1066103"/>
                <a:gd name="connsiteX6678" fmla="*/ 1744180 w 3273728"/>
                <a:gd name="connsiteY6678" fmla="*/ 1055171 h 1066103"/>
                <a:gd name="connsiteX6679" fmla="*/ 1739651 w 3273728"/>
                <a:gd name="connsiteY6679" fmla="*/ 1066103 h 1066103"/>
                <a:gd name="connsiteX6680" fmla="*/ 1781981 w 3273728"/>
                <a:gd name="connsiteY6680" fmla="*/ 1066103 h 1066103"/>
                <a:gd name="connsiteX6681" fmla="*/ 1787324 w 3273728"/>
                <a:gd name="connsiteY6681" fmla="*/ 1053205 h 1066103"/>
                <a:gd name="connsiteX6682" fmla="*/ 1786916 w 3273728"/>
                <a:gd name="connsiteY6682" fmla="*/ 1052220 h 1066103"/>
                <a:gd name="connsiteX6683" fmla="*/ 1789281 w 3273728"/>
                <a:gd name="connsiteY6683" fmla="*/ 1051240 h 1066103"/>
                <a:gd name="connsiteX6684" fmla="*/ 1795169 w 3273728"/>
                <a:gd name="connsiteY6684" fmla="*/ 1037025 h 1066103"/>
                <a:gd name="connsiteX6685" fmla="*/ 1794835 w 3273728"/>
                <a:gd name="connsiteY6685" fmla="*/ 1036217 h 1066103"/>
                <a:gd name="connsiteX6686" fmla="*/ 1796839 w 3273728"/>
                <a:gd name="connsiteY6686" fmla="*/ 1035406 h 1066103"/>
                <a:gd name="connsiteX6687" fmla="*/ 1803015 w 3273728"/>
                <a:gd name="connsiteY6687" fmla="*/ 1020845 h 1066103"/>
                <a:gd name="connsiteX6688" fmla="*/ 1802305 w 3273728"/>
                <a:gd name="connsiteY6688" fmla="*/ 1019171 h 1066103"/>
                <a:gd name="connsiteX6689" fmla="*/ 1803010 w 3273728"/>
                <a:gd name="connsiteY6689" fmla="*/ 1018879 h 1066103"/>
                <a:gd name="connsiteX6690" fmla="*/ 1808898 w 3273728"/>
                <a:gd name="connsiteY6690" fmla="*/ 1004664 h 1066103"/>
                <a:gd name="connsiteX6691" fmla="*/ 1808735 w 3273728"/>
                <a:gd name="connsiteY6691" fmla="*/ 1004270 h 1066103"/>
                <a:gd name="connsiteX6692" fmla="*/ 1811693 w 3273728"/>
                <a:gd name="connsiteY6692" fmla="*/ 1003045 h 1066103"/>
                <a:gd name="connsiteX6693" fmla="*/ 1817442 w 3273728"/>
                <a:gd name="connsiteY6693" fmla="*/ 989165 h 1066103"/>
                <a:gd name="connsiteX6694" fmla="*/ 1819681 w 3273728"/>
                <a:gd name="connsiteY6694" fmla="*/ 988192 h 1066103"/>
                <a:gd name="connsiteX6695" fmla="*/ 1825477 w 3273728"/>
                <a:gd name="connsiteY6695" fmla="*/ 973515 h 1066103"/>
                <a:gd name="connsiteX6696" fmla="*/ 1827526 w 3273728"/>
                <a:gd name="connsiteY6696" fmla="*/ 972646 h 1066103"/>
                <a:gd name="connsiteX6697" fmla="*/ 1833414 w 3273728"/>
                <a:gd name="connsiteY6697" fmla="*/ 958084 h 1066103"/>
                <a:gd name="connsiteX6698" fmla="*/ 1833399 w 3273728"/>
                <a:gd name="connsiteY6698" fmla="*/ 958047 h 1066103"/>
                <a:gd name="connsiteX6699" fmla="*/ 1838169 w 3273728"/>
                <a:gd name="connsiteY6699" fmla="*/ 956118 h 1066103"/>
                <a:gd name="connsiteX6700" fmla="*/ 1844201 w 3273728"/>
                <a:gd name="connsiteY6700" fmla="*/ 941903 h 1066103"/>
                <a:gd name="connsiteX6701" fmla="*/ 1843932 w 3273728"/>
                <a:gd name="connsiteY6701" fmla="*/ 941270 h 1066103"/>
                <a:gd name="connsiteX6702" fmla="*/ 1846015 w 3273728"/>
                <a:gd name="connsiteY6702" fmla="*/ 940428 h 1066103"/>
                <a:gd name="connsiteX6703" fmla="*/ 1851884 w 3273728"/>
                <a:gd name="connsiteY6703" fmla="*/ 926597 h 1066103"/>
                <a:gd name="connsiteX6704" fmla="*/ 1854003 w 3273728"/>
                <a:gd name="connsiteY6704" fmla="*/ 925719 h 1066103"/>
                <a:gd name="connsiteX6705" fmla="*/ 1859816 w 3273728"/>
                <a:gd name="connsiteY6705" fmla="*/ 911682 h 1066103"/>
                <a:gd name="connsiteX6706" fmla="*/ 1863809 w 3273728"/>
                <a:gd name="connsiteY6706" fmla="*/ 910029 h 1066103"/>
                <a:gd name="connsiteX6707" fmla="*/ 1869697 w 3273728"/>
                <a:gd name="connsiteY6707" fmla="*/ 895814 h 1066103"/>
                <a:gd name="connsiteX6708" fmla="*/ 1869227 w 3273728"/>
                <a:gd name="connsiteY6708" fmla="*/ 894678 h 1066103"/>
                <a:gd name="connsiteX6709" fmla="*/ 1872491 w 3273728"/>
                <a:gd name="connsiteY6709" fmla="*/ 893357 h 1066103"/>
                <a:gd name="connsiteX6710" fmla="*/ 1877437 w 3273728"/>
                <a:gd name="connsiteY6710" fmla="*/ 881701 h 1066103"/>
                <a:gd name="connsiteX6711" fmla="*/ 1882442 w 3273728"/>
                <a:gd name="connsiteY6711" fmla="*/ 879629 h 1066103"/>
                <a:gd name="connsiteX6712" fmla="*/ 1888329 w 3273728"/>
                <a:gd name="connsiteY6712" fmla="*/ 865413 h 1066103"/>
                <a:gd name="connsiteX6713" fmla="*/ 1887748 w 3273728"/>
                <a:gd name="connsiteY6713" fmla="*/ 864009 h 1066103"/>
                <a:gd name="connsiteX6714" fmla="*/ 1890287 w 3273728"/>
                <a:gd name="connsiteY6714" fmla="*/ 862957 h 1066103"/>
                <a:gd name="connsiteX6715" fmla="*/ 1895120 w 3273728"/>
                <a:gd name="connsiteY6715" fmla="*/ 851288 h 1066103"/>
                <a:gd name="connsiteX6716" fmla="*/ 1900093 w 3273728"/>
                <a:gd name="connsiteY6716" fmla="*/ 849228 h 1066103"/>
                <a:gd name="connsiteX6717" fmla="*/ 1904847 w 3273728"/>
                <a:gd name="connsiteY6717" fmla="*/ 837751 h 1066103"/>
                <a:gd name="connsiteX6718" fmla="*/ 1910880 w 3273728"/>
                <a:gd name="connsiteY6718" fmla="*/ 835069 h 1066103"/>
                <a:gd name="connsiteX6719" fmla="*/ 1916474 w 3273728"/>
                <a:gd name="connsiteY6719" fmla="*/ 820573 h 1066103"/>
                <a:gd name="connsiteX6720" fmla="*/ 1920686 w 3273728"/>
                <a:gd name="connsiteY6720" fmla="*/ 818829 h 1066103"/>
                <a:gd name="connsiteX6721" fmla="*/ 1925673 w 3273728"/>
                <a:gd name="connsiteY6721" fmla="*/ 806790 h 1066103"/>
                <a:gd name="connsiteX6722" fmla="*/ 1930206 w 3273728"/>
                <a:gd name="connsiteY6722" fmla="*/ 804956 h 1066103"/>
                <a:gd name="connsiteX6723" fmla="*/ 1935509 w 3273728"/>
                <a:gd name="connsiteY6723" fmla="*/ 792452 h 1066103"/>
                <a:gd name="connsiteX6724" fmla="*/ 1940848 w 3273728"/>
                <a:gd name="connsiteY6724" fmla="*/ 790391 h 1066103"/>
                <a:gd name="connsiteX6725" fmla="*/ 1946018 w 3273728"/>
                <a:gd name="connsiteY6725" fmla="*/ 778762 h 1066103"/>
                <a:gd name="connsiteX6726" fmla="*/ 1951087 w 3273728"/>
                <a:gd name="connsiteY6726" fmla="*/ 776662 h 1066103"/>
                <a:gd name="connsiteX6727" fmla="*/ 1956509 w 3273728"/>
                <a:gd name="connsiteY6727" fmla="*/ 763570 h 1066103"/>
                <a:gd name="connsiteX6728" fmla="*/ 1960893 w 3273728"/>
                <a:gd name="connsiteY6728" fmla="*/ 761665 h 1066103"/>
                <a:gd name="connsiteX6729" fmla="*/ 1966110 w 3273728"/>
                <a:gd name="connsiteY6729" fmla="*/ 748456 h 1066103"/>
                <a:gd name="connsiteX6730" fmla="*/ 1971536 w 3273728"/>
                <a:gd name="connsiteY6730" fmla="*/ 746262 h 1066103"/>
                <a:gd name="connsiteX6731" fmla="*/ 1976987 w 3273728"/>
                <a:gd name="connsiteY6731" fmla="*/ 733416 h 1066103"/>
                <a:gd name="connsiteX6732" fmla="*/ 1981486 w 3273728"/>
                <a:gd name="connsiteY6732" fmla="*/ 731553 h 1066103"/>
                <a:gd name="connsiteX6733" fmla="*/ 1985135 w 3273728"/>
                <a:gd name="connsiteY6733" fmla="*/ 722742 h 1066103"/>
                <a:gd name="connsiteX6734" fmla="*/ 1992966 w 3273728"/>
                <a:gd name="connsiteY6734" fmla="*/ 719498 h 1066103"/>
                <a:gd name="connsiteX6735" fmla="*/ 1997577 w 3273728"/>
                <a:gd name="connsiteY6735" fmla="*/ 708367 h 1066103"/>
                <a:gd name="connsiteX6736" fmla="*/ 2003897 w 3273728"/>
                <a:gd name="connsiteY6736" fmla="*/ 705625 h 1066103"/>
                <a:gd name="connsiteX6737" fmla="*/ 2008699 w 3273728"/>
                <a:gd name="connsiteY6737" fmla="*/ 693478 h 1066103"/>
                <a:gd name="connsiteX6738" fmla="*/ 2013847 w 3273728"/>
                <a:gd name="connsiteY6738" fmla="*/ 691346 h 1066103"/>
                <a:gd name="connsiteX6739" fmla="*/ 2018309 w 3273728"/>
                <a:gd name="connsiteY6739" fmla="*/ 680574 h 1066103"/>
                <a:gd name="connsiteX6740" fmla="*/ 2025615 w 3273728"/>
                <a:gd name="connsiteY6740" fmla="*/ 677474 h 1066103"/>
                <a:gd name="connsiteX6741" fmla="*/ 2030124 w 3273728"/>
                <a:gd name="connsiteY6741" fmla="*/ 666320 h 1066103"/>
                <a:gd name="connsiteX6742" fmla="*/ 2038363 w 3273728"/>
                <a:gd name="connsiteY6742" fmla="*/ 662908 h 1066103"/>
                <a:gd name="connsiteX6743" fmla="*/ 2042299 w 3273728"/>
                <a:gd name="connsiteY6743" fmla="*/ 653404 h 1066103"/>
                <a:gd name="connsiteX6744" fmla="*/ 2048169 w 3273728"/>
                <a:gd name="connsiteY6744" fmla="*/ 650854 h 1066103"/>
                <a:gd name="connsiteX6745" fmla="*/ 2052678 w 3273728"/>
                <a:gd name="connsiteY6745" fmla="*/ 639437 h 1066103"/>
                <a:gd name="connsiteX6746" fmla="*/ 2059937 w 3273728"/>
                <a:gd name="connsiteY6746" fmla="*/ 636430 h 1066103"/>
                <a:gd name="connsiteX6747" fmla="*/ 2064161 w 3273728"/>
                <a:gd name="connsiteY6747" fmla="*/ 626232 h 1066103"/>
                <a:gd name="connsiteX6748" fmla="*/ 2072686 w 3273728"/>
                <a:gd name="connsiteY6748" fmla="*/ 622701 h 1066103"/>
                <a:gd name="connsiteX6749" fmla="*/ 2076162 w 3273728"/>
                <a:gd name="connsiteY6749" fmla="*/ 614308 h 1066103"/>
                <a:gd name="connsiteX6750" fmla="*/ 2084453 w 3273728"/>
                <a:gd name="connsiteY6750" fmla="*/ 610790 h 1066103"/>
                <a:gd name="connsiteX6751" fmla="*/ 2089030 w 3273728"/>
                <a:gd name="connsiteY6751" fmla="*/ 599470 h 1066103"/>
                <a:gd name="connsiteX6752" fmla="*/ 2097058 w 3273728"/>
                <a:gd name="connsiteY6752" fmla="*/ 596224 h 1066103"/>
                <a:gd name="connsiteX6753" fmla="*/ 2100576 w 3273728"/>
                <a:gd name="connsiteY6753" fmla="*/ 587933 h 1066103"/>
                <a:gd name="connsiteX6754" fmla="*/ 2108968 w 3273728"/>
                <a:gd name="connsiteY6754" fmla="*/ 584456 h 1066103"/>
                <a:gd name="connsiteX6755" fmla="*/ 2112905 w 3273728"/>
                <a:gd name="connsiteY6755" fmla="*/ 574952 h 1066103"/>
                <a:gd name="connsiteX6756" fmla="*/ 2120737 w 3273728"/>
                <a:gd name="connsiteY6756" fmla="*/ 571708 h 1066103"/>
                <a:gd name="connsiteX6757" fmla="*/ 2124108 w 3273728"/>
                <a:gd name="connsiteY6757" fmla="*/ 563570 h 1066103"/>
                <a:gd name="connsiteX6758" fmla="*/ 2133341 w 3273728"/>
                <a:gd name="connsiteY6758" fmla="*/ 559654 h 1066103"/>
                <a:gd name="connsiteX6759" fmla="*/ 2137509 w 3273728"/>
                <a:gd name="connsiteY6759" fmla="*/ 549354 h 1066103"/>
                <a:gd name="connsiteX6760" fmla="*/ 2145253 w 3273728"/>
                <a:gd name="connsiteY6760" fmla="*/ 546068 h 1066103"/>
                <a:gd name="connsiteX6761" fmla="*/ 2148882 w 3273728"/>
                <a:gd name="connsiteY6761" fmla="*/ 537092 h 1066103"/>
                <a:gd name="connsiteX6762" fmla="*/ 2157858 w 3273728"/>
                <a:gd name="connsiteY6762" fmla="*/ 533463 h 1066103"/>
                <a:gd name="connsiteX6763" fmla="*/ 2161121 w 3273728"/>
                <a:gd name="connsiteY6763" fmla="*/ 525772 h 1066103"/>
                <a:gd name="connsiteX6764" fmla="*/ 2171443 w 3273728"/>
                <a:gd name="connsiteY6764" fmla="*/ 521695 h 1066103"/>
                <a:gd name="connsiteX6765" fmla="*/ 2175062 w 3273728"/>
                <a:gd name="connsiteY6765" fmla="*/ 513363 h 1066103"/>
                <a:gd name="connsiteX6766" fmla="*/ 2183498 w 3273728"/>
                <a:gd name="connsiteY6766" fmla="*/ 509784 h 1066103"/>
                <a:gd name="connsiteX6767" fmla="*/ 2187127 w 3273728"/>
                <a:gd name="connsiteY6767" fmla="*/ 500809 h 1066103"/>
                <a:gd name="connsiteX6768" fmla="*/ 2196102 w 3273728"/>
                <a:gd name="connsiteY6768" fmla="*/ 497180 h 1066103"/>
                <a:gd name="connsiteX6769" fmla="*/ 2199202 w 3273728"/>
                <a:gd name="connsiteY6769" fmla="*/ 489875 h 1066103"/>
                <a:gd name="connsiteX6770" fmla="*/ 2209974 w 3273728"/>
                <a:gd name="connsiteY6770" fmla="*/ 485412 h 1066103"/>
                <a:gd name="connsiteX6771" fmla="*/ 2212382 w 3273728"/>
                <a:gd name="connsiteY6771" fmla="*/ 479599 h 1066103"/>
                <a:gd name="connsiteX6772" fmla="*/ 2222580 w 3273728"/>
                <a:gd name="connsiteY6772" fmla="*/ 475175 h 1066103"/>
                <a:gd name="connsiteX6773" fmla="*/ 2225687 w 3273728"/>
                <a:gd name="connsiteY6773" fmla="*/ 467316 h 1066103"/>
                <a:gd name="connsiteX6774" fmla="*/ 2236091 w 3273728"/>
                <a:gd name="connsiteY6774" fmla="*/ 463007 h 1066103"/>
                <a:gd name="connsiteX6775" fmla="*/ 2235254 w 3273728"/>
                <a:gd name="connsiteY6775" fmla="*/ 464933 h 1066103"/>
                <a:gd name="connsiteX6776" fmla="*/ 2225817 w 3273728"/>
                <a:gd name="connsiteY6776" fmla="*/ 468750 h 1066103"/>
                <a:gd name="connsiteX6777" fmla="*/ 2222530 w 3273728"/>
                <a:gd name="connsiteY6777" fmla="*/ 476494 h 1066103"/>
                <a:gd name="connsiteX6778" fmla="*/ 2212231 w 3273728"/>
                <a:gd name="connsiteY6778" fmla="*/ 480661 h 1066103"/>
                <a:gd name="connsiteX6779" fmla="*/ 2208448 w 3273728"/>
                <a:gd name="connsiteY6779" fmla="*/ 489582 h 1066103"/>
                <a:gd name="connsiteX6780" fmla="*/ 2199340 w 3273728"/>
                <a:gd name="connsiteY6780" fmla="*/ 493265 h 1066103"/>
                <a:gd name="connsiteX6781" fmla="*/ 2195822 w 3273728"/>
                <a:gd name="connsiteY6781" fmla="*/ 501556 h 1066103"/>
                <a:gd name="connsiteX6782" fmla="*/ 2187428 w 3273728"/>
                <a:gd name="connsiteY6782" fmla="*/ 505033 h 1066103"/>
                <a:gd name="connsiteX6783" fmla="*/ 2183952 w 3273728"/>
                <a:gd name="connsiteY6783" fmla="*/ 513426 h 1066103"/>
                <a:gd name="connsiteX6784" fmla="*/ 2175660 w 3273728"/>
                <a:gd name="connsiteY6784" fmla="*/ 516944 h 1066103"/>
                <a:gd name="connsiteX6785" fmla="*/ 2172222 w 3273728"/>
                <a:gd name="connsiteY6785" fmla="*/ 525448 h 1066103"/>
                <a:gd name="connsiteX6786" fmla="*/ 2161381 w 3273728"/>
                <a:gd name="connsiteY6786" fmla="*/ 529836 h 1066103"/>
                <a:gd name="connsiteX6787" fmla="*/ 2157069 w 3273728"/>
                <a:gd name="connsiteY6787" fmla="*/ 540012 h 1066103"/>
                <a:gd name="connsiteX6788" fmla="*/ 2149183 w 3273728"/>
                <a:gd name="connsiteY6788" fmla="*/ 543278 h 1066103"/>
                <a:gd name="connsiteX6789" fmla="*/ 2145246 w 3273728"/>
                <a:gd name="connsiteY6789" fmla="*/ 552782 h 1066103"/>
                <a:gd name="connsiteX6790" fmla="*/ 2137415 w 3273728"/>
                <a:gd name="connsiteY6790" fmla="*/ 556026 h 1066103"/>
                <a:gd name="connsiteX6791" fmla="*/ 2134172 w 3273728"/>
                <a:gd name="connsiteY6791" fmla="*/ 563857 h 1066103"/>
                <a:gd name="connsiteX6792" fmla="*/ 2124667 w 3273728"/>
                <a:gd name="connsiteY6792" fmla="*/ 567794 h 1066103"/>
                <a:gd name="connsiteX6793" fmla="*/ 2120205 w 3273728"/>
                <a:gd name="connsiteY6793" fmla="*/ 578566 h 1066103"/>
                <a:gd name="connsiteX6794" fmla="*/ 2112900 w 3273728"/>
                <a:gd name="connsiteY6794" fmla="*/ 581666 h 1066103"/>
                <a:gd name="connsiteX6795" fmla="*/ 2109138 w 3273728"/>
                <a:gd name="connsiteY6795" fmla="*/ 590968 h 1066103"/>
                <a:gd name="connsiteX6796" fmla="*/ 2100582 w 3273728"/>
                <a:gd name="connsiteY6796" fmla="*/ 594271 h 1066103"/>
                <a:gd name="connsiteX6797" fmla="*/ 2095412 w 3273728"/>
                <a:gd name="connsiteY6797" fmla="*/ 605901 h 1066103"/>
                <a:gd name="connsiteX6798" fmla="*/ 2090345 w 3273728"/>
                <a:gd name="connsiteY6798" fmla="*/ 608000 h 1066103"/>
                <a:gd name="connsiteX6799" fmla="*/ 2086342 w 3273728"/>
                <a:gd name="connsiteY6799" fmla="*/ 617663 h 1066103"/>
                <a:gd name="connsiteX6800" fmla="*/ 2078577 w 3273728"/>
                <a:gd name="connsiteY6800" fmla="*/ 621036 h 1066103"/>
                <a:gd name="connsiteX6801" fmla="*/ 2074655 w 3273728"/>
                <a:gd name="connsiteY6801" fmla="*/ 630967 h 1066103"/>
                <a:gd name="connsiteX6802" fmla="*/ 2065973 w 3273728"/>
                <a:gd name="connsiteY6802" fmla="*/ 634478 h 1066103"/>
                <a:gd name="connsiteX6803" fmla="*/ 2060979 w 3273728"/>
                <a:gd name="connsiteY6803" fmla="*/ 646247 h 1066103"/>
                <a:gd name="connsiteX6804" fmla="*/ 2056023 w 3273728"/>
                <a:gd name="connsiteY6804" fmla="*/ 648350 h 1066103"/>
                <a:gd name="connsiteX6805" fmla="*/ 2051316 w 3273728"/>
                <a:gd name="connsiteY6805" fmla="*/ 659991 h 1066103"/>
                <a:gd name="connsiteX6806" fmla="*/ 2044255 w 3273728"/>
                <a:gd name="connsiteY6806" fmla="*/ 662916 h 1066103"/>
                <a:gd name="connsiteX6807" fmla="*/ 2040427 w 3273728"/>
                <a:gd name="connsiteY6807" fmla="*/ 672156 h 1066103"/>
                <a:gd name="connsiteX6808" fmla="*/ 2033612 w 3273728"/>
                <a:gd name="connsiteY6808" fmla="*/ 675114 h 1066103"/>
                <a:gd name="connsiteX6809" fmla="*/ 2029128 w 3273728"/>
                <a:gd name="connsiteY6809" fmla="*/ 686454 h 1066103"/>
                <a:gd name="connsiteX6810" fmla="*/ 2021700 w 3273728"/>
                <a:gd name="connsiteY6810" fmla="*/ 689681 h 1066103"/>
                <a:gd name="connsiteX6811" fmla="*/ 2017271 w 3273728"/>
                <a:gd name="connsiteY6811" fmla="*/ 700895 h 1066103"/>
                <a:gd name="connsiteX6812" fmla="*/ 2011894 w 3273728"/>
                <a:gd name="connsiteY6812" fmla="*/ 703122 h 1066103"/>
                <a:gd name="connsiteX6813" fmla="*/ 2006716 w 3273728"/>
                <a:gd name="connsiteY6813" fmla="*/ 715621 h 1066103"/>
                <a:gd name="connsiteX6814" fmla="*/ 2001251 w 3273728"/>
                <a:gd name="connsiteY6814" fmla="*/ 717832 h 1066103"/>
                <a:gd name="connsiteX6815" fmla="*/ 1996651 w 3273728"/>
                <a:gd name="connsiteY6815" fmla="*/ 728671 h 1066103"/>
                <a:gd name="connsiteX6816" fmla="*/ 1989339 w 3273728"/>
                <a:gd name="connsiteY6816" fmla="*/ 731848 h 1066103"/>
                <a:gd name="connsiteX6817" fmla="*/ 1983521 w 3273728"/>
                <a:gd name="connsiteY6817" fmla="*/ 746579 h 1066103"/>
                <a:gd name="connsiteX6818" fmla="*/ 1979533 w 3273728"/>
                <a:gd name="connsiteY6818" fmla="*/ 748232 h 1066103"/>
                <a:gd name="connsiteX6819" fmla="*/ 1974844 w 3273728"/>
                <a:gd name="connsiteY6819" fmla="*/ 759553 h 1066103"/>
                <a:gd name="connsiteX6820" fmla="*/ 1968889 w 3273728"/>
                <a:gd name="connsiteY6820" fmla="*/ 761961 h 1066103"/>
                <a:gd name="connsiteX6821" fmla="*/ 1963896 w 3273728"/>
                <a:gd name="connsiteY6821" fmla="*/ 773730 h 1066103"/>
                <a:gd name="connsiteX6822" fmla="*/ 1958939 w 3273728"/>
                <a:gd name="connsiteY6822" fmla="*/ 775832 h 1066103"/>
                <a:gd name="connsiteX6823" fmla="*/ 1953837 w 3273728"/>
                <a:gd name="connsiteY6823" fmla="*/ 788450 h 1066103"/>
                <a:gd name="connsiteX6824" fmla="*/ 1949133 w 3273728"/>
                <a:gd name="connsiteY6824" fmla="*/ 790399 h 1066103"/>
                <a:gd name="connsiteX6825" fmla="*/ 1944198 w 3273728"/>
                <a:gd name="connsiteY6825" fmla="*/ 802313 h 1066103"/>
                <a:gd name="connsiteX6826" fmla="*/ 1938776 w 3273728"/>
                <a:gd name="connsiteY6826" fmla="*/ 804558 h 1066103"/>
                <a:gd name="connsiteX6827" fmla="*/ 1932458 w 3273728"/>
                <a:gd name="connsiteY6827" fmla="*/ 819814 h 1066103"/>
                <a:gd name="connsiteX6828" fmla="*/ 1932520 w 3273728"/>
                <a:gd name="connsiteY6828" fmla="*/ 819962 h 1066103"/>
                <a:gd name="connsiteX6829" fmla="*/ 1930501 w 3273728"/>
                <a:gd name="connsiteY6829" fmla="*/ 820798 h 1066103"/>
                <a:gd name="connsiteX6830" fmla="*/ 1925668 w 3273728"/>
                <a:gd name="connsiteY6830" fmla="*/ 832467 h 1066103"/>
                <a:gd name="connsiteX6831" fmla="*/ 1920694 w 3273728"/>
                <a:gd name="connsiteY6831" fmla="*/ 834527 h 1066103"/>
                <a:gd name="connsiteX6832" fmla="*/ 1914806 w 3273728"/>
                <a:gd name="connsiteY6832" fmla="*/ 848742 h 1066103"/>
                <a:gd name="connsiteX6833" fmla="*/ 1914995 w 3273728"/>
                <a:gd name="connsiteY6833" fmla="*/ 849199 h 1066103"/>
                <a:gd name="connsiteX6834" fmla="*/ 1910051 w 3273728"/>
                <a:gd name="connsiteY6834" fmla="*/ 851198 h 1066103"/>
                <a:gd name="connsiteX6835" fmla="*/ 1904687 w 3273728"/>
                <a:gd name="connsiteY6835" fmla="*/ 863840 h 1066103"/>
                <a:gd name="connsiteX6836" fmla="*/ 1902062 w 3273728"/>
                <a:gd name="connsiteY6836" fmla="*/ 864927 h 1066103"/>
                <a:gd name="connsiteX6837" fmla="*/ 1896174 w 3273728"/>
                <a:gd name="connsiteY6837" fmla="*/ 879142 h 1066103"/>
                <a:gd name="connsiteX6838" fmla="*/ 1896468 w 3273728"/>
                <a:gd name="connsiteY6838" fmla="*/ 879853 h 1066103"/>
                <a:gd name="connsiteX6839" fmla="*/ 1892256 w 3273728"/>
                <a:gd name="connsiteY6839" fmla="*/ 881598 h 1066103"/>
                <a:gd name="connsiteX6840" fmla="*/ 1886367 w 3273728"/>
                <a:gd name="connsiteY6840" fmla="*/ 895814 h 1066103"/>
                <a:gd name="connsiteX6841" fmla="*/ 1886602 w 3273728"/>
                <a:gd name="connsiteY6841" fmla="*/ 896381 h 1066103"/>
                <a:gd name="connsiteX6842" fmla="*/ 1884410 w 3273728"/>
                <a:gd name="connsiteY6842" fmla="*/ 897289 h 1066103"/>
                <a:gd name="connsiteX6843" fmla="*/ 1879129 w 3273728"/>
                <a:gd name="connsiteY6843" fmla="*/ 910039 h 1066103"/>
                <a:gd name="connsiteX6844" fmla="*/ 1874054 w 3273728"/>
                <a:gd name="connsiteY6844" fmla="*/ 911998 h 1066103"/>
                <a:gd name="connsiteX6845" fmla="*/ 1867736 w 3273728"/>
                <a:gd name="connsiteY6845" fmla="*/ 926213 h 1066103"/>
                <a:gd name="connsiteX6846" fmla="*/ 1867985 w 3273728"/>
                <a:gd name="connsiteY6846" fmla="*/ 926774 h 1066103"/>
                <a:gd name="connsiteX6847" fmla="*/ 1865779 w 3273728"/>
                <a:gd name="connsiteY6847" fmla="*/ 927688 h 1066103"/>
                <a:gd name="connsiteX6848" fmla="*/ 1859891 w 3273728"/>
                <a:gd name="connsiteY6848" fmla="*/ 941903 h 1066103"/>
                <a:gd name="connsiteX6849" fmla="*/ 1860168 w 3273728"/>
                <a:gd name="connsiteY6849" fmla="*/ 942573 h 1066103"/>
                <a:gd name="connsiteX6850" fmla="*/ 1857934 w 3273728"/>
                <a:gd name="connsiteY6850" fmla="*/ 943522 h 1066103"/>
                <a:gd name="connsiteX6851" fmla="*/ 1852320 w 3273728"/>
                <a:gd name="connsiteY6851" fmla="*/ 957405 h 1066103"/>
                <a:gd name="connsiteX6852" fmla="*/ 1850088 w 3273728"/>
                <a:gd name="connsiteY6852" fmla="*/ 958375 h 1066103"/>
                <a:gd name="connsiteX6853" fmla="*/ 1844446 w 3273728"/>
                <a:gd name="connsiteY6853" fmla="*/ 972663 h 1066103"/>
                <a:gd name="connsiteX6854" fmla="*/ 1841407 w 3273728"/>
                <a:gd name="connsiteY6854" fmla="*/ 973921 h 1066103"/>
                <a:gd name="connsiteX6855" fmla="*/ 1835375 w 3273728"/>
                <a:gd name="connsiteY6855" fmla="*/ 988483 h 1066103"/>
                <a:gd name="connsiteX6856" fmla="*/ 1835783 w 3273728"/>
                <a:gd name="connsiteY6856" fmla="*/ 989469 h 1066103"/>
                <a:gd name="connsiteX6857" fmla="*/ 1833418 w 3273728"/>
                <a:gd name="connsiteY6857" fmla="*/ 990449 h 1066103"/>
                <a:gd name="connsiteX6858" fmla="*/ 1827530 w 3273728"/>
                <a:gd name="connsiteY6858" fmla="*/ 1004664 h 1066103"/>
                <a:gd name="connsiteX6859" fmla="*/ 1827808 w 3273728"/>
                <a:gd name="connsiteY6859" fmla="*/ 1005334 h 1066103"/>
                <a:gd name="connsiteX6860" fmla="*/ 1825573 w 3273728"/>
                <a:gd name="connsiteY6860" fmla="*/ 1006283 h 1066103"/>
                <a:gd name="connsiteX6861" fmla="*/ 1819685 w 3273728"/>
                <a:gd name="connsiteY6861" fmla="*/ 1020845 h 1066103"/>
                <a:gd name="connsiteX6862" fmla="*/ 1819975 w 3273728"/>
                <a:gd name="connsiteY6862" fmla="*/ 1021563 h 1066103"/>
                <a:gd name="connsiteX6863" fmla="*/ 1816891 w 3273728"/>
                <a:gd name="connsiteY6863" fmla="*/ 1022810 h 1066103"/>
                <a:gd name="connsiteX6864" fmla="*/ 1810859 w 3273728"/>
                <a:gd name="connsiteY6864" fmla="*/ 1037025 h 1066103"/>
                <a:gd name="connsiteX6865" fmla="*/ 1811465 w 3273728"/>
                <a:gd name="connsiteY6865" fmla="*/ 1038454 h 1066103"/>
                <a:gd name="connsiteX6866" fmla="*/ 1811007 w 3273728"/>
                <a:gd name="connsiteY6866" fmla="*/ 1038643 h 1066103"/>
                <a:gd name="connsiteX6867" fmla="*/ 1804975 w 3273728"/>
                <a:gd name="connsiteY6867" fmla="*/ 1053205 h 1066103"/>
                <a:gd name="connsiteX6868" fmla="*/ 1805383 w 3273728"/>
                <a:gd name="connsiteY6868" fmla="*/ 1054191 h 1066103"/>
                <a:gd name="connsiteX6869" fmla="*/ 1803018 w 3273728"/>
                <a:gd name="connsiteY6869" fmla="*/ 1055171 h 1066103"/>
                <a:gd name="connsiteX6870" fmla="*/ 1798490 w 3273728"/>
                <a:gd name="connsiteY6870" fmla="*/ 1066103 h 1066103"/>
                <a:gd name="connsiteX6871" fmla="*/ 1840820 w 3273728"/>
                <a:gd name="connsiteY6871" fmla="*/ 1066103 h 1066103"/>
                <a:gd name="connsiteX6872" fmla="*/ 1846162 w 3273728"/>
                <a:gd name="connsiteY6872" fmla="*/ 1053205 h 1066103"/>
                <a:gd name="connsiteX6873" fmla="*/ 1845444 w 3273728"/>
                <a:gd name="connsiteY6873" fmla="*/ 1051470 h 1066103"/>
                <a:gd name="connsiteX6874" fmla="*/ 1846015 w 3273728"/>
                <a:gd name="connsiteY6874" fmla="*/ 1051240 h 1066103"/>
                <a:gd name="connsiteX6875" fmla="*/ 1852046 w 3273728"/>
                <a:gd name="connsiteY6875" fmla="*/ 1037025 h 1066103"/>
                <a:gd name="connsiteX6876" fmla="*/ 1851763 w 3273728"/>
                <a:gd name="connsiteY6876" fmla="*/ 1036357 h 1066103"/>
                <a:gd name="connsiteX6877" fmla="*/ 1854004 w 3273728"/>
                <a:gd name="connsiteY6877" fmla="*/ 1035406 h 1066103"/>
                <a:gd name="connsiteX6878" fmla="*/ 1859891 w 3273728"/>
                <a:gd name="connsiteY6878" fmla="*/ 1020845 h 1066103"/>
                <a:gd name="connsiteX6879" fmla="*/ 1859491 w 3273728"/>
                <a:gd name="connsiteY6879" fmla="*/ 1019855 h 1066103"/>
                <a:gd name="connsiteX6880" fmla="*/ 1861849 w 3273728"/>
                <a:gd name="connsiteY6880" fmla="*/ 1018879 h 1066103"/>
                <a:gd name="connsiteX6881" fmla="*/ 1867736 w 3273728"/>
                <a:gd name="connsiteY6881" fmla="*/ 1004664 h 1066103"/>
                <a:gd name="connsiteX6882" fmla="*/ 1867573 w 3273728"/>
                <a:gd name="connsiteY6882" fmla="*/ 1004270 h 1066103"/>
                <a:gd name="connsiteX6883" fmla="*/ 1870531 w 3273728"/>
                <a:gd name="connsiteY6883" fmla="*/ 1003045 h 1066103"/>
                <a:gd name="connsiteX6884" fmla="*/ 1876280 w 3273728"/>
                <a:gd name="connsiteY6884" fmla="*/ 989165 h 1066103"/>
                <a:gd name="connsiteX6885" fmla="*/ 1878519 w 3273728"/>
                <a:gd name="connsiteY6885" fmla="*/ 988192 h 1066103"/>
                <a:gd name="connsiteX6886" fmla="*/ 1884315 w 3273728"/>
                <a:gd name="connsiteY6886" fmla="*/ 973515 h 1066103"/>
                <a:gd name="connsiteX6887" fmla="*/ 1886364 w 3273728"/>
                <a:gd name="connsiteY6887" fmla="*/ 972646 h 1066103"/>
                <a:gd name="connsiteX6888" fmla="*/ 1892252 w 3273728"/>
                <a:gd name="connsiteY6888" fmla="*/ 958084 h 1066103"/>
                <a:gd name="connsiteX6889" fmla="*/ 1891852 w 3273728"/>
                <a:gd name="connsiteY6889" fmla="*/ 957094 h 1066103"/>
                <a:gd name="connsiteX6890" fmla="*/ 1894209 w 3273728"/>
                <a:gd name="connsiteY6890" fmla="*/ 956118 h 1066103"/>
                <a:gd name="connsiteX6891" fmla="*/ 1899974 w 3273728"/>
                <a:gd name="connsiteY6891" fmla="*/ 942200 h 1066103"/>
                <a:gd name="connsiteX6892" fmla="*/ 1904565 w 3273728"/>
                <a:gd name="connsiteY6892" fmla="*/ 940428 h 1066103"/>
                <a:gd name="connsiteX6893" fmla="*/ 1910711 w 3273728"/>
                <a:gd name="connsiteY6893" fmla="*/ 926601 h 1066103"/>
                <a:gd name="connsiteX6894" fmla="*/ 1912841 w 3273728"/>
                <a:gd name="connsiteY6894" fmla="*/ 925719 h 1066103"/>
                <a:gd name="connsiteX6895" fmla="*/ 1918729 w 3273728"/>
                <a:gd name="connsiteY6895" fmla="*/ 911504 h 1066103"/>
                <a:gd name="connsiteX6896" fmla="*/ 1918494 w 3273728"/>
                <a:gd name="connsiteY6896" fmla="*/ 910937 h 1066103"/>
                <a:gd name="connsiteX6897" fmla="*/ 1920686 w 3273728"/>
                <a:gd name="connsiteY6897" fmla="*/ 910029 h 1066103"/>
                <a:gd name="connsiteX6898" fmla="*/ 1926574 w 3273728"/>
                <a:gd name="connsiteY6898" fmla="*/ 895814 h 1066103"/>
                <a:gd name="connsiteX6899" fmla="*/ 1926280 w 3273728"/>
                <a:gd name="connsiteY6899" fmla="*/ 895103 h 1066103"/>
                <a:gd name="connsiteX6900" fmla="*/ 1930492 w 3273728"/>
                <a:gd name="connsiteY6900" fmla="*/ 893357 h 1066103"/>
                <a:gd name="connsiteX6901" fmla="*/ 1935577 w 3273728"/>
                <a:gd name="connsiteY6901" fmla="*/ 881083 h 1066103"/>
                <a:gd name="connsiteX6902" fmla="*/ 1939175 w 3273728"/>
                <a:gd name="connsiteY6902" fmla="*/ 879629 h 1066103"/>
                <a:gd name="connsiteX6903" fmla="*/ 1945206 w 3273728"/>
                <a:gd name="connsiteY6903" fmla="*/ 865413 h 1066103"/>
                <a:gd name="connsiteX6904" fmla="*/ 1944906 w 3273728"/>
                <a:gd name="connsiteY6904" fmla="*/ 864705 h 1066103"/>
                <a:gd name="connsiteX6905" fmla="*/ 1949125 w 3273728"/>
                <a:gd name="connsiteY6905" fmla="*/ 862957 h 1066103"/>
                <a:gd name="connsiteX6906" fmla="*/ 1953958 w 3273728"/>
                <a:gd name="connsiteY6906" fmla="*/ 851288 h 1066103"/>
                <a:gd name="connsiteX6907" fmla="*/ 1958932 w 3273728"/>
                <a:gd name="connsiteY6907" fmla="*/ 849228 h 1066103"/>
                <a:gd name="connsiteX6908" fmla="*/ 1963866 w 3273728"/>
                <a:gd name="connsiteY6908" fmla="*/ 837314 h 1066103"/>
                <a:gd name="connsiteX6909" fmla="*/ 1969287 w 3273728"/>
                <a:gd name="connsiteY6909" fmla="*/ 835069 h 1066103"/>
                <a:gd name="connsiteX6910" fmla="*/ 1975606 w 3273728"/>
                <a:gd name="connsiteY6910" fmla="*/ 819814 h 1066103"/>
                <a:gd name="connsiteX6911" fmla="*/ 1975545 w 3273728"/>
                <a:gd name="connsiteY6911" fmla="*/ 819665 h 1066103"/>
                <a:gd name="connsiteX6912" fmla="*/ 1977563 w 3273728"/>
                <a:gd name="connsiteY6912" fmla="*/ 818829 h 1066103"/>
                <a:gd name="connsiteX6913" fmla="*/ 1982443 w 3273728"/>
                <a:gd name="connsiteY6913" fmla="*/ 807047 h 1066103"/>
                <a:gd name="connsiteX6914" fmla="*/ 1987370 w 3273728"/>
                <a:gd name="connsiteY6914" fmla="*/ 804956 h 1066103"/>
                <a:gd name="connsiteX6915" fmla="*/ 1992330 w 3273728"/>
                <a:gd name="connsiteY6915" fmla="*/ 792689 h 1066103"/>
                <a:gd name="connsiteX6916" fmla="*/ 1998013 w 3273728"/>
                <a:gd name="connsiteY6916" fmla="*/ 790391 h 1066103"/>
                <a:gd name="connsiteX6917" fmla="*/ 2002959 w 3273728"/>
                <a:gd name="connsiteY6917" fmla="*/ 778735 h 1066103"/>
                <a:gd name="connsiteX6918" fmla="*/ 2007963 w 3273728"/>
                <a:gd name="connsiteY6918" fmla="*/ 776662 h 1066103"/>
                <a:gd name="connsiteX6919" fmla="*/ 2013386 w 3273728"/>
                <a:gd name="connsiteY6919" fmla="*/ 763570 h 1066103"/>
                <a:gd name="connsiteX6920" fmla="*/ 2017770 w 3273728"/>
                <a:gd name="connsiteY6920" fmla="*/ 761665 h 1066103"/>
                <a:gd name="connsiteX6921" fmla="*/ 2022614 w 3273728"/>
                <a:gd name="connsiteY6921" fmla="*/ 749400 h 1066103"/>
                <a:gd name="connsiteX6922" fmla="*/ 2030375 w 3273728"/>
                <a:gd name="connsiteY6922" fmla="*/ 746262 h 1066103"/>
                <a:gd name="connsiteX6923" fmla="*/ 2035825 w 3273728"/>
                <a:gd name="connsiteY6923" fmla="*/ 733416 h 1066103"/>
                <a:gd name="connsiteX6924" fmla="*/ 2040324 w 3273728"/>
                <a:gd name="connsiteY6924" fmla="*/ 731553 h 1066103"/>
                <a:gd name="connsiteX6925" fmla="*/ 2044260 w 3273728"/>
                <a:gd name="connsiteY6925" fmla="*/ 722048 h 1066103"/>
                <a:gd name="connsiteX6926" fmla="*/ 2050131 w 3273728"/>
                <a:gd name="connsiteY6926" fmla="*/ 719498 h 1066103"/>
                <a:gd name="connsiteX6927" fmla="*/ 2054136 w 3273728"/>
                <a:gd name="connsiteY6927" fmla="*/ 709356 h 1066103"/>
                <a:gd name="connsiteX6928" fmla="*/ 2062735 w 3273728"/>
                <a:gd name="connsiteY6928" fmla="*/ 705625 h 1066103"/>
                <a:gd name="connsiteX6929" fmla="*/ 2067538 w 3273728"/>
                <a:gd name="connsiteY6929" fmla="*/ 693478 h 1066103"/>
                <a:gd name="connsiteX6930" fmla="*/ 2072686 w 3273728"/>
                <a:gd name="connsiteY6930" fmla="*/ 691346 h 1066103"/>
                <a:gd name="connsiteX6931" fmla="*/ 2077148 w 3273728"/>
                <a:gd name="connsiteY6931" fmla="*/ 680574 h 1066103"/>
                <a:gd name="connsiteX6932" fmla="*/ 2084453 w 3273728"/>
                <a:gd name="connsiteY6932" fmla="*/ 677474 h 1066103"/>
                <a:gd name="connsiteX6933" fmla="*/ 2089414 w 3273728"/>
                <a:gd name="connsiteY6933" fmla="*/ 665206 h 1066103"/>
                <a:gd name="connsiteX6934" fmla="*/ 2095097 w 3273728"/>
                <a:gd name="connsiteY6934" fmla="*/ 662908 h 1066103"/>
                <a:gd name="connsiteX6935" fmla="*/ 2098676 w 3273728"/>
                <a:gd name="connsiteY6935" fmla="*/ 654473 h 1066103"/>
                <a:gd name="connsiteX6936" fmla="*/ 2107008 w 3273728"/>
                <a:gd name="connsiteY6936" fmla="*/ 650854 h 1066103"/>
                <a:gd name="connsiteX6937" fmla="*/ 2111516 w 3273728"/>
                <a:gd name="connsiteY6937" fmla="*/ 639437 h 1066103"/>
                <a:gd name="connsiteX6938" fmla="*/ 2118775 w 3273728"/>
                <a:gd name="connsiteY6938" fmla="*/ 636430 h 1066103"/>
                <a:gd name="connsiteX6939" fmla="*/ 2123200 w 3273728"/>
                <a:gd name="connsiteY6939" fmla="*/ 625747 h 1066103"/>
                <a:gd name="connsiteX6940" fmla="*/ 2131092 w 3273728"/>
                <a:gd name="connsiteY6940" fmla="*/ 622701 h 1066103"/>
                <a:gd name="connsiteX6941" fmla="*/ 2135238 w 3273728"/>
                <a:gd name="connsiteY6941" fmla="*/ 613375 h 1066103"/>
                <a:gd name="connsiteX6942" fmla="*/ 2141330 w 3273728"/>
                <a:gd name="connsiteY6942" fmla="*/ 610790 h 1066103"/>
                <a:gd name="connsiteX6943" fmla="*/ 2146037 w 3273728"/>
                <a:gd name="connsiteY6943" fmla="*/ 599148 h 1066103"/>
                <a:gd name="connsiteX6944" fmla="*/ 2153097 w 3273728"/>
                <a:gd name="connsiteY6944" fmla="*/ 596224 h 1066103"/>
                <a:gd name="connsiteX6945" fmla="*/ 2156341 w 3273728"/>
                <a:gd name="connsiteY6945" fmla="*/ 588393 h 1066103"/>
                <a:gd name="connsiteX6946" fmla="*/ 2165845 w 3273728"/>
                <a:gd name="connsiteY6946" fmla="*/ 584456 h 1066103"/>
                <a:gd name="connsiteX6947" fmla="*/ 2169783 w 3273728"/>
                <a:gd name="connsiteY6947" fmla="*/ 574952 h 1066103"/>
                <a:gd name="connsiteX6948" fmla="*/ 2177613 w 3273728"/>
                <a:gd name="connsiteY6948" fmla="*/ 571708 h 1066103"/>
                <a:gd name="connsiteX6949" fmla="*/ 2180736 w 3273728"/>
                <a:gd name="connsiteY6949" fmla="*/ 564170 h 1066103"/>
                <a:gd name="connsiteX6950" fmla="*/ 2191892 w 3273728"/>
                <a:gd name="connsiteY6950" fmla="*/ 559654 h 1066103"/>
                <a:gd name="connsiteX6951" fmla="*/ 2196237 w 3273728"/>
                <a:gd name="connsiteY6951" fmla="*/ 549400 h 1066103"/>
                <a:gd name="connsiteX6952" fmla="*/ 2204091 w 3273728"/>
                <a:gd name="connsiteY6952" fmla="*/ 546068 h 1066103"/>
                <a:gd name="connsiteX6953" fmla="*/ 2207846 w 3273728"/>
                <a:gd name="connsiteY6953" fmla="*/ 536782 h 1066103"/>
                <a:gd name="connsiteX6954" fmla="*/ 2215859 w 3273728"/>
                <a:gd name="connsiteY6954" fmla="*/ 533463 h 1066103"/>
                <a:gd name="connsiteX6955" fmla="*/ 2219177 w 3273728"/>
                <a:gd name="connsiteY6955" fmla="*/ 525450 h 1066103"/>
                <a:gd name="connsiteX6956" fmla="*/ 2228463 w 3273728"/>
                <a:gd name="connsiteY6956" fmla="*/ 521695 h 1066103"/>
                <a:gd name="connsiteX6957" fmla="*/ 2231749 w 3273728"/>
                <a:gd name="connsiteY6957" fmla="*/ 513952 h 1066103"/>
                <a:gd name="connsiteX6958" fmla="*/ 2242049 w 3273728"/>
                <a:gd name="connsiteY6958" fmla="*/ 509784 h 1066103"/>
                <a:gd name="connsiteX6959" fmla="*/ 2245832 w 3273728"/>
                <a:gd name="connsiteY6959" fmla="*/ 500863 h 1066103"/>
                <a:gd name="connsiteX6960" fmla="*/ 2254940 w 3273728"/>
                <a:gd name="connsiteY6960" fmla="*/ 497180 h 1066103"/>
                <a:gd name="connsiteX6961" fmla="*/ 2258204 w 3273728"/>
                <a:gd name="connsiteY6961" fmla="*/ 489489 h 1066103"/>
                <a:gd name="connsiteX6962" fmla="*/ 2268526 w 3273728"/>
                <a:gd name="connsiteY6962" fmla="*/ 485412 h 1066103"/>
                <a:gd name="connsiteX6963" fmla="*/ 2271153 w 3273728"/>
                <a:gd name="connsiteY6963" fmla="*/ 479365 h 1066103"/>
                <a:gd name="connsiteX6964" fmla="*/ 2280581 w 3273728"/>
                <a:gd name="connsiteY6964" fmla="*/ 475175 h 1066103"/>
                <a:gd name="connsiteX6965" fmla="*/ 2283440 w 3273728"/>
                <a:gd name="connsiteY6965" fmla="*/ 467766 h 1066103"/>
                <a:gd name="connsiteX6966" fmla="*/ 2295290 w 3273728"/>
                <a:gd name="connsiteY6966" fmla="*/ 462857 h 1066103"/>
                <a:gd name="connsiteX6967" fmla="*/ 2298737 w 3273728"/>
                <a:gd name="connsiteY6967" fmla="*/ 454536 h 1066103"/>
                <a:gd name="connsiteX6968" fmla="*/ 2307059 w 3273728"/>
                <a:gd name="connsiteY6968" fmla="*/ 451089 h 1066103"/>
                <a:gd name="connsiteX6969" fmla="*/ 2310470 w 3273728"/>
                <a:gd name="connsiteY6969" fmla="*/ 442851 h 1066103"/>
                <a:gd name="connsiteX6970" fmla="*/ 2321625 w 3273728"/>
                <a:gd name="connsiteY6970" fmla="*/ 438341 h 1066103"/>
                <a:gd name="connsiteX6971" fmla="*/ 2323715 w 3273728"/>
                <a:gd name="connsiteY6971" fmla="*/ 433415 h 1066103"/>
                <a:gd name="connsiteX6972" fmla="*/ 2335496 w 3273728"/>
                <a:gd name="connsiteY6972" fmla="*/ 428535 h 1066103"/>
                <a:gd name="connsiteX6973" fmla="*/ 2338421 w 3273728"/>
                <a:gd name="connsiteY6973" fmla="*/ 421474 h 1066103"/>
                <a:gd name="connsiteX6974" fmla="*/ 2350063 w 3273728"/>
                <a:gd name="connsiteY6974" fmla="*/ 416767 h 1066103"/>
                <a:gd name="connsiteX6975" fmla="*/ 2352826 w 3273728"/>
                <a:gd name="connsiteY6975" fmla="*/ 410254 h 1066103"/>
                <a:gd name="connsiteX6976" fmla="*/ 2363648 w 3273728"/>
                <a:gd name="connsiteY6976" fmla="*/ 405980 h 1066103"/>
                <a:gd name="connsiteX6977" fmla="*/ 2365948 w 3273728"/>
                <a:gd name="connsiteY6977" fmla="*/ 400688 h 1066103"/>
                <a:gd name="connsiteX6978" fmla="*/ 2377377 w 3273728"/>
                <a:gd name="connsiteY6978" fmla="*/ 396174 h 1066103"/>
                <a:gd name="connsiteX6979" fmla="*/ 2380502 w 3273728"/>
                <a:gd name="connsiteY6979" fmla="*/ 388982 h 1066103"/>
                <a:gd name="connsiteX6980" fmla="*/ 2392087 w 3273728"/>
                <a:gd name="connsiteY6980" fmla="*/ 384406 h 1066103"/>
                <a:gd name="connsiteX6981" fmla="*/ 2394900 w 3273728"/>
                <a:gd name="connsiteY6981" fmla="*/ 377930 h 1066103"/>
                <a:gd name="connsiteX6982" fmla="*/ 2405815 w 3273728"/>
                <a:gd name="connsiteY6982" fmla="*/ 373619 h 1066103"/>
                <a:gd name="connsiteX6983" fmla="*/ 2407720 w 3273728"/>
                <a:gd name="connsiteY6983" fmla="*/ 369235 h 1066103"/>
                <a:gd name="connsiteX6984" fmla="*/ 2420812 w 3273728"/>
                <a:gd name="connsiteY6984" fmla="*/ 363813 h 1066103"/>
                <a:gd name="connsiteX6985" fmla="*/ 2422871 w 3273728"/>
                <a:gd name="connsiteY6985" fmla="*/ 358840 h 1066103"/>
                <a:gd name="connsiteX6986" fmla="*/ 2434540 w 3273728"/>
                <a:gd name="connsiteY6986" fmla="*/ 354007 h 1066103"/>
                <a:gd name="connsiteX6987" fmla="*/ 2436499 w 3273728"/>
                <a:gd name="connsiteY6987" fmla="*/ 349279 h 1066103"/>
                <a:gd name="connsiteX6988" fmla="*/ 2449107 w 3273728"/>
                <a:gd name="connsiteY6988" fmla="*/ 344056 h 1066103"/>
                <a:gd name="connsiteX6989" fmla="*/ 2451556 w 3273728"/>
                <a:gd name="connsiteY6989" fmla="*/ 338145 h 1066103"/>
                <a:gd name="connsiteX6990" fmla="*/ 2462979 w 3273728"/>
                <a:gd name="connsiteY6990" fmla="*/ 333413 h 1066103"/>
                <a:gd name="connsiteX6991" fmla="*/ 2464724 w 3273728"/>
                <a:gd name="connsiteY6991" fmla="*/ 329201 h 1066103"/>
                <a:gd name="connsiteX6992" fmla="*/ 2479219 w 3273728"/>
                <a:gd name="connsiteY6992" fmla="*/ 323606 h 1066103"/>
                <a:gd name="connsiteX6993" fmla="*/ 2481378 w 3273728"/>
                <a:gd name="connsiteY6993" fmla="*/ 318749 h 1066103"/>
                <a:gd name="connsiteX6994" fmla="*/ 2493380 w 3273728"/>
                <a:gd name="connsiteY6994" fmla="*/ 313657 h 1066103"/>
                <a:gd name="connsiteX6995" fmla="*/ 2494834 w 3273728"/>
                <a:gd name="connsiteY6995" fmla="*/ 310059 h 1066103"/>
                <a:gd name="connsiteX6996" fmla="*/ 2507109 w 3273728"/>
                <a:gd name="connsiteY6996" fmla="*/ 304975 h 1066103"/>
                <a:gd name="connsiteX6997" fmla="*/ 2508853 w 3273728"/>
                <a:gd name="connsiteY6997" fmla="*/ 300762 h 1066103"/>
                <a:gd name="connsiteX6998" fmla="*/ 2509564 w 3273728"/>
                <a:gd name="connsiteY6998" fmla="*/ 301056 h 1066103"/>
                <a:gd name="connsiteX6999" fmla="*/ 2523779 w 3273728"/>
                <a:gd name="connsiteY6999" fmla="*/ 295168 h 1066103"/>
                <a:gd name="connsiteX7000" fmla="*/ 2525852 w 3273728"/>
                <a:gd name="connsiteY7000" fmla="*/ 290164 h 1066103"/>
                <a:gd name="connsiteX7001" fmla="*/ 2537508 w 3273728"/>
                <a:gd name="connsiteY7001" fmla="*/ 285218 h 1066103"/>
                <a:gd name="connsiteX7002" fmla="*/ 2538828 w 3273728"/>
                <a:gd name="connsiteY7002" fmla="*/ 281953 h 1066103"/>
                <a:gd name="connsiteX7003" fmla="*/ 2539964 w 3273728"/>
                <a:gd name="connsiteY7003" fmla="*/ 282424 h 1066103"/>
                <a:gd name="connsiteX7004" fmla="*/ 2554179 w 3273728"/>
                <a:gd name="connsiteY7004" fmla="*/ 276536 h 1066103"/>
                <a:gd name="connsiteX7005" fmla="*/ 2555055 w 3273728"/>
                <a:gd name="connsiteY7005" fmla="*/ 274423 h 1066103"/>
                <a:gd name="connsiteX7006" fmla="*/ 2569582 w 3273728"/>
                <a:gd name="connsiteY7006" fmla="*/ 268405 h 1066103"/>
                <a:gd name="connsiteX7007" fmla="*/ 2571236 w 3273728"/>
                <a:gd name="connsiteY7007" fmla="*/ 264411 h 1066103"/>
                <a:gd name="connsiteX7008" fmla="*/ 2584579 w 3273728"/>
                <a:gd name="connsiteY7008" fmla="*/ 258885 h 1066103"/>
                <a:gd name="connsiteX7009" fmla="*/ 2585489 w 3273728"/>
                <a:gd name="connsiteY7009" fmla="*/ 256688 h 1066103"/>
                <a:gd name="connsiteX7010" fmla="*/ 2586053 w 3273728"/>
                <a:gd name="connsiteY7010" fmla="*/ 256928 h 1066103"/>
                <a:gd name="connsiteX7011" fmla="*/ 2600269 w 3273728"/>
                <a:gd name="connsiteY7011" fmla="*/ 250896 h 1066103"/>
                <a:gd name="connsiteX7012" fmla="*/ 2601589 w 3273728"/>
                <a:gd name="connsiteY7012" fmla="*/ 247631 h 1066103"/>
                <a:gd name="connsiteX7013" fmla="*/ 2602725 w 3273728"/>
                <a:gd name="connsiteY7013" fmla="*/ 248102 h 1066103"/>
                <a:gd name="connsiteX7014" fmla="*/ 2616940 w 3273728"/>
                <a:gd name="connsiteY7014" fmla="*/ 242214 h 1066103"/>
                <a:gd name="connsiteX7015" fmla="*/ 2617816 w 3273728"/>
                <a:gd name="connsiteY7015" fmla="*/ 240099 h 1066103"/>
                <a:gd name="connsiteX7016" fmla="*/ 2632343 w 3273728"/>
                <a:gd name="connsiteY7016" fmla="*/ 234082 h 1066103"/>
                <a:gd name="connsiteX7017" fmla="*/ 2633049 w 3273728"/>
                <a:gd name="connsiteY7017" fmla="*/ 232380 h 1066103"/>
                <a:gd name="connsiteX7018" fmla="*/ 2633124 w 3273728"/>
                <a:gd name="connsiteY7018" fmla="*/ 232412 h 1066103"/>
                <a:gd name="connsiteX7019" fmla="*/ 2647340 w 3273728"/>
                <a:gd name="connsiteY7019" fmla="*/ 226237 h 1066103"/>
                <a:gd name="connsiteX7020" fmla="*/ 2648121 w 3273728"/>
                <a:gd name="connsiteY7020" fmla="*/ 224258 h 1066103"/>
                <a:gd name="connsiteX7021" fmla="*/ 2648814 w 3273728"/>
                <a:gd name="connsiteY7021" fmla="*/ 224567 h 1066103"/>
                <a:gd name="connsiteX7022" fmla="*/ 2663029 w 3273728"/>
                <a:gd name="connsiteY7022" fmla="*/ 218248 h 1066103"/>
                <a:gd name="connsiteX7023" fmla="*/ 2664202 w 3273728"/>
                <a:gd name="connsiteY7023" fmla="*/ 215209 h 1066103"/>
                <a:gd name="connsiteX7024" fmla="*/ 2665485 w 3273728"/>
                <a:gd name="connsiteY7024" fmla="*/ 215741 h 1066103"/>
                <a:gd name="connsiteX7025" fmla="*/ 2679701 w 3273728"/>
                <a:gd name="connsiteY7025" fmla="*/ 209853 h 1066103"/>
                <a:gd name="connsiteX7026" fmla="*/ 2680609 w 3273728"/>
                <a:gd name="connsiteY7026" fmla="*/ 207661 h 1066103"/>
                <a:gd name="connsiteX7027" fmla="*/ 2681176 w 3273728"/>
                <a:gd name="connsiteY7027" fmla="*/ 207896 h 1066103"/>
                <a:gd name="connsiteX7028" fmla="*/ 2695391 w 3273728"/>
                <a:gd name="connsiteY7028" fmla="*/ 202008 h 1066103"/>
                <a:gd name="connsiteX7029" fmla="*/ 2696443 w 3273728"/>
                <a:gd name="connsiteY7029" fmla="*/ 199470 h 1066103"/>
                <a:gd name="connsiteX7030" fmla="*/ 2697846 w 3273728"/>
                <a:gd name="connsiteY7030" fmla="*/ 200051 h 1066103"/>
                <a:gd name="connsiteX7031" fmla="*/ 2712062 w 3273728"/>
                <a:gd name="connsiteY7031" fmla="*/ 194163 h 1066103"/>
                <a:gd name="connsiteX7032" fmla="*/ 2712290 w 3273728"/>
                <a:gd name="connsiteY7032" fmla="*/ 193612 h 1066103"/>
                <a:gd name="connsiteX7033" fmla="*/ 2713536 w 3273728"/>
                <a:gd name="connsiteY7033" fmla="*/ 194167 h 1066103"/>
                <a:gd name="connsiteX7034" fmla="*/ 2727752 w 3273728"/>
                <a:gd name="connsiteY7034" fmla="*/ 187848 h 1066103"/>
                <a:gd name="connsiteX7035" fmla="*/ 2728726 w 3273728"/>
                <a:gd name="connsiteY7035" fmla="*/ 185326 h 1066103"/>
                <a:gd name="connsiteX7036" fmla="*/ 2731188 w 3273728"/>
                <a:gd name="connsiteY7036" fmla="*/ 186322 h 1066103"/>
                <a:gd name="connsiteX7037" fmla="*/ 2746097 w 3273728"/>
                <a:gd name="connsiteY7037" fmla="*/ 180290 h 1066103"/>
                <a:gd name="connsiteX7038" fmla="*/ 2747368 w 3273728"/>
                <a:gd name="connsiteY7038" fmla="*/ 177293 h 1066103"/>
                <a:gd name="connsiteX7039" fmla="*/ 2747859 w 3273728"/>
                <a:gd name="connsiteY7039" fmla="*/ 177496 h 1066103"/>
                <a:gd name="connsiteX7040" fmla="*/ 2762074 w 3273728"/>
                <a:gd name="connsiteY7040" fmla="*/ 171608 h 1066103"/>
                <a:gd name="connsiteX7041" fmla="*/ 2762432 w 3273728"/>
                <a:gd name="connsiteY7041" fmla="*/ 170744 h 1066103"/>
                <a:gd name="connsiteX7042" fmla="*/ 2764529 w 3273728"/>
                <a:gd name="connsiteY7042" fmla="*/ 171612 h 1066103"/>
                <a:gd name="connsiteX7043" fmla="*/ 2778744 w 3273728"/>
                <a:gd name="connsiteY7043" fmla="*/ 165724 h 1066103"/>
                <a:gd name="connsiteX7044" fmla="*/ 2779025 w 3273728"/>
                <a:gd name="connsiteY7044" fmla="*/ 165047 h 1066103"/>
                <a:gd name="connsiteX7045" fmla="*/ 2780710 w 3273728"/>
                <a:gd name="connsiteY7045" fmla="*/ 165728 h 1066103"/>
                <a:gd name="connsiteX7046" fmla="*/ 2795272 w 3273728"/>
                <a:gd name="connsiteY7046" fmla="*/ 159840 h 1066103"/>
                <a:gd name="connsiteX7047" fmla="*/ 2796223 w 3273728"/>
                <a:gd name="connsiteY7047" fmla="*/ 157600 h 1066103"/>
                <a:gd name="connsiteX7048" fmla="*/ 2796890 w 3273728"/>
                <a:gd name="connsiteY7048" fmla="*/ 157883 h 1066103"/>
                <a:gd name="connsiteX7049" fmla="*/ 2811106 w 3273728"/>
                <a:gd name="connsiteY7049" fmla="*/ 151851 h 1066103"/>
                <a:gd name="connsiteX7050" fmla="*/ 2811946 w 3273728"/>
                <a:gd name="connsiteY7050" fmla="*/ 149771 h 1066103"/>
                <a:gd name="connsiteX7051" fmla="*/ 2815032 w 3273728"/>
                <a:gd name="connsiteY7051" fmla="*/ 151019 h 1066103"/>
                <a:gd name="connsiteX7052" fmla="*/ 2829594 w 3273728"/>
                <a:gd name="connsiteY7052" fmla="*/ 145130 h 1066103"/>
                <a:gd name="connsiteX7053" fmla="*/ 2829835 w 3273728"/>
                <a:gd name="connsiteY7053" fmla="*/ 144564 h 1066103"/>
                <a:gd name="connsiteX7054" fmla="*/ 2831213 w 3273728"/>
                <a:gd name="connsiteY7054" fmla="*/ 145135 h 1066103"/>
                <a:gd name="connsiteX7055" fmla="*/ 2845428 w 3273728"/>
                <a:gd name="connsiteY7055" fmla="*/ 139247 h 1066103"/>
                <a:gd name="connsiteX7056" fmla="*/ 2845832 w 3273728"/>
                <a:gd name="connsiteY7056" fmla="*/ 138270 h 1066103"/>
                <a:gd name="connsiteX7057" fmla="*/ 2848374 w 3273728"/>
                <a:gd name="connsiteY7057" fmla="*/ 139251 h 1066103"/>
                <a:gd name="connsiteX7058" fmla="*/ 2863629 w 3273728"/>
                <a:gd name="connsiteY7058" fmla="*/ 133363 h 1066103"/>
                <a:gd name="connsiteX7059" fmla="*/ 2863924 w 3273728"/>
                <a:gd name="connsiteY7059" fmla="*/ 132700 h 1066103"/>
                <a:gd name="connsiteX7060" fmla="*/ 2865535 w 3273728"/>
                <a:gd name="connsiteY7060" fmla="*/ 133368 h 1066103"/>
                <a:gd name="connsiteX7061" fmla="*/ 2878852 w 3273728"/>
                <a:gd name="connsiteY7061" fmla="*/ 127852 h 1066103"/>
                <a:gd name="connsiteX7062" fmla="*/ 2882696 w 3273728"/>
                <a:gd name="connsiteY7062" fmla="*/ 129444 h 1066103"/>
                <a:gd name="connsiteX7063" fmla="*/ 2897952 w 3273728"/>
                <a:gd name="connsiteY7063" fmla="*/ 123126 h 1066103"/>
                <a:gd name="connsiteX7064" fmla="*/ 2898083 w 3273728"/>
                <a:gd name="connsiteY7064" fmla="*/ 122808 h 1066103"/>
                <a:gd name="connsiteX7065" fmla="*/ 2899857 w 3273728"/>
                <a:gd name="connsiteY7065" fmla="*/ 123561 h 1066103"/>
                <a:gd name="connsiteX7066" fmla="*/ 2914073 w 3273728"/>
                <a:gd name="connsiteY7066" fmla="*/ 117529 h 1066103"/>
                <a:gd name="connsiteX7067" fmla="*/ 2914762 w 3273728"/>
                <a:gd name="connsiteY7067" fmla="*/ 115825 h 1066103"/>
                <a:gd name="connsiteX7068" fmla="*/ 2917018 w 3273728"/>
                <a:gd name="connsiteY7068" fmla="*/ 116696 h 1066103"/>
                <a:gd name="connsiteX7069" fmla="*/ 2930887 w 3273728"/>
                <a:gd name="connsiteY7069" fmla="*/ 111344 h 1066103"/>
                <a:gd name="connsiteX7070" fmla="*/ 2934180 w 3273728"/>
                <a:gd name="connsiteY7070" fmla="*/ 112775 h 1066103"/>
                <a:gd name="connsiteX7071" fmla="*/ 2948396 w 3273728"/>
                <a:gd name="connsiteY7071" fmla="*/ 106599 h 1066103"/>
                <a:gd name="connsiteX7072" fmla="*/ 2948918 w 3273728"/>
                <a:gd name="connsiteY7072" fmla="*/ 105277 h 1066103"/>
                <a:gd name="connsiteX7073" fmla="*/ 2952812 w 3273728"/>
                <a:gd name="connsiteY7073" fmla="*/ 106890 h 1066103"/>
                <a:gd name="connsiteX7074" fmla="*/ 2965797 w 3273728"/>
                <a:gd name="connsiteY7074" fmla="*/ 101512 h 1066103"/>
                <a:gd name="connsiteX7075" fmla="*/ 2969483 w 3273728"/>
                <a:gd name="connsiteY7075" fmla="*/ 102968 h 1066103"/>
                <a:gd name="connsiteX7076" fmla="*/ 2984392 w 3273728"/>
                <a:gd name="connsiteY7076" fmla="*/ 97079 h 1066103"/>
                <a:gd name="connsiteX7077" fmla="*/ 2984809 w 3273728"/>
                <a:gd name="connsiteY7077" fmla="*/ 96121 h 1066103"/>
                <a:gd name="connsiteX7078" fmla="*/ 2987134 w 3273728"/>
                <a:gd name="connsiteY7078" fmla="*/ 97084 h 1066103"/>
                <a:gd name="connsiteX7079" fmla="*/ 3000940 w 3273728"/>
                <a:gd name="connsiteY7079" fmla="*/ 91365 h 1066103"/>
                <a:gd name="connsiteX7080" fmla="*/ 3005276 w 3273728"/>
                <a:gd name="connsiteY7080" fmla="*/ 93161 h 1066103"/>
                <a:gd name="connsiteX7081" fmla="*/ 3019134 w 3273728"/>
                <a:gd name="connsiteY7081" fmla="*/ 87421 h 1066103"/>
                <a:gd name="connsiteX7082" fmla="*/ 3023418 w 3273728"/>
                <a:gd name="connsiteY7082" fmla="*/ 89239 h 1066103"/>
                <a:gd name="connsiteX7083" fmla="*/ 3037633 w 3273728"/>
                <a:gd name="connsiteY7083" fmla="*/ 83207 h 1066103"/>
                <a:gd name="connsiteX7084" fmla="*/ 3037636 w 3273728"/>
                <a:gd name="connsiteY7084" fmla="*/ 83199 h 1066103"/>
                <a:gd name="connsiteX7085" fmla="*/ 3040579 w 3273728"/>
                <a:gd name="connsiteY7085" fmla="*/ 84335 h 1066103"/>
                <a:gd name="connsiteX7086" fmla="*/ 3054365 w 3273728"/>
                <a:gd name="connsiteY7086" fmla="*/ 79014 h 1066103"/>
                <a:gd name="connsiteX7087" fmla="*/ 3057740 w 3273728"/>
                <a:gd name="connsiteY7087" fmla="*/ 80413 h 1066103"/>
                <a:gd name="connsiteX7088" fmla="*/ 3071493 w 3273728"/>
                <a:gd name="connsiteY7088" fmla="*/ 74716 h 1066103"/>
                <a:gd name="connsiteX7089" fmla="*/ 3075882 w 3273728"/>
                <a:gd name="connsiteY7089" fmla="*/ 76491 h 1066103"/>
                <a:gd name="connsiteX7090" fmla="*/ 3089854 w 3273728"/>
                <a:gd name="connsiteY7090" fmla="*/ 70841 h 1066103"/>
                <a:gd name="connsiteX7091" fmla="*/ 3094024 w 3273728"/>
                <a:gd name="connsiteY7091" fmla="*/ 72568 h 1066103"/>
                <a:gd name="connsiteX7092" fmla="*/ 3105707 w 3273728"/>
                <a:gd name="connsiteY7092" fmla="*/ 67729 h 1066103"/>
                <a:gd name="connsiteX7093" fmla="*/ 3112656 w 3273728"/>
                <a:gd name="connsiteY7093" fmla="*/ 70607 h 1066103"/>
                <a:gd name="connsiteX7094" fmla="*/ 3126217 w 3273728"/>
                <a:gd name="connsiteY7094" fmla="*/ 64990 h 1066103"/>
                <a:gd name="connsiteX7095" fmla="*/ 3130307 w 3273728"/>
                <a:gd name="connsiteY7095" fmla="*/ 66684 h 1066103"/>
                <a:gd name="connsiteX7096" fmla="*/ 3142156 w 3273728"/>
                <a:gd name="connsiteY7096" fmla="*/ 61776 h 1066103"/>
                <a:gd name="connsiteX7097" fmla="*/ 3148940 w 3273728"/>
                <a:gd name="connsiteY7097" fmla="*/ 64724 h 1066103"/>
                <a:gd name="connsiteX7098" fmla="*/ 3162418 w 3273728"/>
                <a:gd name="connsiteY7098" fmla="*/ 58868 h 1066103"/>
                <a:gd name="connsiteX7099" fmla="*/ 3167081 w 3273728"/>
                <a:gd name="connsiteY7099" fmla="*/ 60800 h 1066103"/>
                <a:gd name="connsiteX7100" fmla="*/ 3178601 w 3273728"/>
                <a:gd name="connsiteY7100" fmla="*/ 56029 h 1066103"/>
                <a:gd name="connsiteX7101" fmla="*/ 3185223 w 3273728"/>
                <a:gd name="connsiteY7101" fmla="*/ 58839 h 1066103"/>
                <a:gd name="connsiteX7102" fmla="*/ 3196682 w 3273728"/>
                <a:gd name="connsiteY7102" fmla="*/ 53977 h 1066103"/>
                <a:gd name="connsiteX7103" fmla="*/ 3203365 w 3273728"/>
                <a:gd name="connsiteY7103" fmla="*/ 56877 h 1066103"/>
                <a:gd name="connsiteX7104" fmla="*/ 3217927 w 3273728"/>
                <a:gd name="connsiteY7104" fmla="*/ 50559 h 1066103"/>
                <a:gd name="connsiteX7105" fmla="*/ 3218059 w 3273728"/>
                <a:gd name="connsiteY7105" fmla="*/ 50225 h 1066103"/>
                <a:gd name="connsiteX7106" fmla="*/ 3222488 w 3273728"/>
                <a:gd name="connsiteY7106" fmla="*/ 51974 h 1066103"/>
                <a:gd name="connsiteX7107" fmla="*/ 3234952 w 3273728"/>
                <a:gd name="connsiteY7107" fmla="*/ 47052 h 1066103"/>
                <a:gd name="connsiteX7108" fmla="*/ 3242100 w 3273728"/>
                <a:gd name="connsiteY7108" fmla="*/ 50013 h 1066103"/>
                <a:gd name="connsiteX7109" fmla="*/ 3251277 w 3273728"/>
                <a:gd name="connsiteY7109" fmla="*/ 46212 h 1066103"/>
                <a:gd name="connsiteX7110" fmla="*/ 3260242 w 3273728"/>
                <a:gd name="connsiteY7110" fmla="*/ 50014 h 1066103"/>
                <a:gd name="connsiteX7111" fmla="*/ 3271547 w 3273728"/>
                <a:gd name="connsiteY7111" fmla="*/ 45220 h 1066103"/>
                <a:gd name="connsiteX7112" fmla="*/ 3273728 w 3273728"/>
                <a:gd name="connsiteY7112" fmla="*/ 46123 h 1066103"/>
                <a:gd name="connsiteX7113" fmla="*/ 3273728 w 3273728"/>
                <a:gd name="connsiteY7113" fmla="*/ 304 h 1066103"/>
                <a:gd name="connsiteX7114" fmla="*/ 3265145 w 3273728"/>
                <a:gd name="connsiteY7114" fmla="*/ 3859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</a:cxnLst>
              <a:rect l="l" t="t" r="r" b="b"/>
              <a:pathLst>
                <a:path w="3273728" h="1066103">
                  <a:moveTo>
                    <a:pt x="2094327" y="485598"/>
                  </a:moveTo>
                  <a:lnTo>
                    <a:pt x="2092537" y="489920"/>
                  </a:lnTo>
                  <a:lnTo>
                    <a:pt x="2084461" y="493265"/>
                  </a:lnTo>
                  <a:lnTo>
                    <a:pt x="2081376" y="500712"/>
                  </a:lnTo>
                  <a:lnTo>
                    <a:pt x="2070436" y="504935"/>
                  </a:lnTo>
                  <a:lnTo>
                    <a:pt x="2072326" y="500578"/>
                  </a:lnTo>
                  <a:lnTo>
                    <a:pt x="2080530" y="497180"/>
                  </a:lnTo>
                  <a:lnTo>
                    <a:pt x="2083615" y="489732"/>
                  </a:lnTo>
                  <a:close/>
                  <a:moveTo>
                    <a:pt x="1294012" y="475983"/>
                  </a:moveTo>
                  <a:lnTo>
                    <a:pt x="1293532" y="477143"/>
                  </a:lnTo>
                  <a:lnTo>
                    <a:pt x="1285241" y="480661"/>
                  </a:lnTo>
                  <a:lnTo>
                    <a:pt x="1281842" y="489065"/>
                  </a:lnTo>
                  <a:lnTo>
                    <a:pt x="1271079" y="493219"/>
                  </a:lnTo>
                  <a:lnTo>
                    <a:pt x="1272917" y="488889"/>
                  </a:lnTo>
                  <a:lnTo>
                    <a:pt x="1281310" y="485412"/>
                  </a:lnTo>
                  <a:lnTo>
                    <a:pt x="1283288" y="480636"/>
                  </a:lnTo>
                  <a:close/>
                  <a:moveTo>
                    <a:pt x="945972" y="475946"/>
                  </a:moveTo>
                  <a:lnTo>
                    <a:pt x="945477" y="477112"/>
                  </a:lnTo>
                  <a:lnTo>
                    <a:pt x="937114" y="480661"/>
                  </a:lnTo>
                  <a:lnTo>
                    <a:pt x="933715" y="489066"/>
                  </a:lnTo>
                  <a:lnTo>
                    <a:pt x="923076" y="493172"/>
                  </a:lnTo>
                  <a:lnTo>
                    <a:pt x="924863" y="488859"/>
                  </a:lnTo>
                  <a:lnTo>
                    <a:pt x="933183" y="485412"/>
                  </a:lnTo>
                  <a:lnTo>
                    <a:pt x="935161" y="480636"/>
                  </a:lnTo>
                  <a:close/>
                  <a:moveTo>
                    <a:pt x="1642317" y="475551"/>
                  </a:moveTo>
                  <a:lnTo>
                    <a:pt x="1641658" y="477143"/>
                  </a:lnTo>
                  <a:lnTo>
                    <a:pt x="1633367" y="480661"/>
                  </a:lnTo>
                  <a:lnTo>
                    <a:pt x="1629968" y="489066"/>
                  </a:lnTo>
                  <a:lnTo>
                    <a:pt x="1619206" y="493219"/>
                  </a:lnTo>
                  <a:lnTo>
                    <a:pt x="1621043" y="488889"/>
                  </a:lnTo>
                  <a:lnTo>
                    <a:pt x="1629437" y="485412"/>
                  </a:lnTo>
                  <a:lnTo>
                    <a:pt x="1631536" y="480344"/>
                  </a:lnTo>
                  <a:close/>
                  <a:moveTo>
                    <a:pt x="1990444" y="475551"/>
                  </a:moveTo>
                  <a:lnTo>
                    <a:pt x="1989785" y="477143"/>
                  </a:lnTo>
                  <a:lnTo>
                    <a:pt x="1981494" y="480661"/>
                  </a:lnTo>
                  <a:lnTo>
                    <a:pt x="1978096" y="489065"/>
                  </a:lnTo>
                  <a:lnTo>
                    <a:pt x="1967333" y="493219"/>
                  </a:lnTo>
                  <a:lnTo>
                    <a:pt x="1969170" y="488889"/>
                  </a:lnTo>
                  <a:lnTo>
                    <a:pt x="1977563" y="485412"/>
                  </a:lnTo>
                  <a:lnTo>
                    <a:pt x="1979663" y="480344"/>
                  </a:lnTo>
                  <a:close/>
                  <a:moveTo>
                    <a:pt x="1423851" y="463451"/>
                  </a:moveTo>
                  <a:lnTo>
                    <a:pt x="1423078" y="465273"/>
                  </a:lnTo>
                  <a:lnTo>
                    <a:pt x="1414685" y="468750"/>
                  </a:lnTo>
                  <a:lnTo>
                    <a:pt x="1411746" y="475845"/>
                  </a:lnTo>
                  <a:lnTo>
                    <a:pt x="1400791" y="480382"/>
                  </a:lnTo>
                  <a:lnTo>
                    <a:pt x="1401223" y="479411"/>
                  </a:lnTo>
                  <a:lnTo>
                    <a:pt x="1410754" y="475175"/>
                  </a:lnTo>
                  <a:lnTo>
                    <a:pt x="1413694" y="467559"/>
                  </a:lnTo>
                  <a:close/>
                  <a:moveTo>
                    <a:pt x="2061457" y="463374"/>
                  </a:moveTo>
                  <a:lnTo>
                    <a:pt x="2060640" y="465212"/>
                  </a:lnTo>
                  <a:lnTo>
                    <a:pt x="2052100" y="468750"/>
                  </a:lnTo>
                  <a:lnTo>
                    <a:pt x="2048997" y="476242"/>
                  </a:lnTo>
                  <a:lnTo>
                    <a:pt x="2038366" y="480446"/>
                  </a:lnTo>
                  <a:lnTo>
                    <a:pt x="2038844" y="479319"/>
                  </a:lnTo>
                  <a:lnTo>
                    <a:pt x="2048169" y="475175"/>
                  </a:lnTo>
                  <a:lnTo>
                    <a:pt x="2051109" y="467559"/>
                  </a:lnTo>
                  <a:close/>
                  <a:moveTo>
                    <a:pt x="554096" y="463089"/>
                  </a:moveTo>
                  <a:lnTo>
                    <a:pt x="553179" y="465303"/>
                  </a:lnTo>
                  <a:lnTo>
                    <a:pt x="544859" y="468750"/>
                  </a:lnTo>
                  <a:lnTo>
                    <a:pt x="542009" y="475629"/>
                  </a:lnTo>
                  <a:lnTo>
                    <a:pt x="530149" y="480661"/>
                  </a:lnTo>
                  <a:lnTo>
                    <a:pt x="526395" y="489946"/>
                  </a:lnTo>
                  <a:lnTo>
                    <a:pt x="518382" y="493265"/>
                  </a:lnTo>
                  <a:lnTo>
                    <a:pt x="515297" y="500712"/>
                  </a:lnTo>
                  <a:lnTo>
                    <a:pt x="504357" y="504935"/>
                  </a:lnTo>
                  <a:lnTo>
                    <a:pt x="506247" y="500578"/>
                  </a:lnTo>
                  <a:lnTo>
                    <a:pt x="514451" y="497180"/>
                  </a:lnTo>
                  <a:lnTo>
                    <a:pt x="517649" y="489458"/>
                  </a:lnTo>
                  <a:lnTo>
                    <a:pt x="527893" y="485412"/>
                  </a:lnTo>
                  <a:lnTo>
                    <a:pt x="530285" y="479905"/>
                  </a:lnTo>
                  <a:lnTo>
                    <a:pt x="540928" y="475175"/>
                  </a:lnTo>
                  <a:lnTo>
                    <a:pt x="543975" y="467282"/>
                  </a:lnTo>
                  <a:close/>
                  <a:moveTo>
                    <a:pt x="902224" y="463089"/>
                  </a:moveTo>
                  <a:lnTo>
                    <a:pt x="901306" y="465303"/>
                  </a:lnTo>
                  <a:lnTo>
                    <a:pt x="892986" y="468750"/>
                  </a:lnTo>
                  <a:lnTo>
                    <a:pt x="890136" y="475628"/>
                  </a:lnTo>
                  <a:lnTo>
                    <a:pt x="878276" y="480661"/>
                  </a:lnTo>
                  <a:lnTo>
                    <a:pt x="874521" y="489946"/>
                  </a:lnTo>
                  <a:lnTo>
                    <a:pt x="866508" y="493265"/>
                  </a:lnTo>
                  <a:lnTo>
                    <a:pt x="863423" y="500712"/>
                  </a:lnTo>
                  <a:lnTo>
                    <a:pt x="852483" y="504935"/>
                  </a:lnTo>
                  <a:lnTo>
                    <a:pt x="854373" y="500578"/>
                  </a:lnTo>
                  <a:lnTo>
                    <a:pt x="862577" y="497180"/>
                  </a:lnTo>
                  <a:lnTo>
                    <a:pt x="865776" y="489458"/>
                  </a:lnTo>
                  <a:lnTo>
                    <a:pt x="876020" y="485412"/>
                  </a:lnTo>
                  <a:lnTo>
                    <a:pt x="878412" y="479905"/>
                  </a:lnTo>
                  <a:lnTo>
                    <a:pt x="889054" y="475175"/>
                  </a:lnTo>
                  <a:lnTo>
                    <a:pt x="892101" y="467282"/>
                  </a:lnTo>
                  <a:close/>
                  <a:moveTo>
                    <a:pt x="1772049" y="463089"/>
                  </a:moveTo>
                  <a:lnTo>
                    <a:pt x="1771133" y="465303"/>
                  </a:lnTo>
                  <a:lnTo>
                    <a:pt x="1762811" y="468750"/>
                  </a:lnTo>
                  <a:lnTo>
                    <a:pt x="1759872" y="475845"/>
                  </a:lnTo>
                  <a:lnTo>
                    <a:pt x="1748917" y="480383"/>
                  </a:lnTo>
                  <a:lnTo>
                    <a:pt x="1749349" y="479411"/>
                  </a:lnTo>
                  <a:lnTo>
                    <a:pt x="1758881" y="475175"/>
                  </a:lnTo>
                  <a:lnTo>
                    <a:pt x="1761927" y="467282"/>
                  </a:lnTo>
                  <a:close/>
                  <a:moveTo>
                    <a:pt x="2120176" y="463089"/>
                  </a:moveTo>
                  <a:lnTo>
                    <a:pt x="2119260" y="465303"/>
                  </a:lnTo>
                  <a:lnTo>
                    <a:pt x="2110938" y="468750"/>
                  </a:lnTo>
                  <a:lnTo>
                    <a:pt x="2108000" y="475845"/>
                  </a:lnTo>
                  <a:lnTo>
                    <a:pt x="2097045" y="480382"/>
                  </a:lnTo>
                  <a:lnTo>
                    <a:pt x="2097477" y="479411"/>
                  </a:lnTo>
                  <a:lnTo>
                    <a:pt x="2107008" y="475175"/>
                  </a:lnTo>
                  <a:lnTo>
                    <a:pt x="2110054" y="467282"/>
                  </a:lnTo>
                  <a:close/>
                  <a:moveTo>
                    <a:pt x="495458" y="463007"/>
                  </a:moveTo>
                  <a:lnTo>
                    <a:pt x="494486" y="465243"/>
                  </a:lnTo>
                  <a:lnTo>
                    <a:pt x="486020" y="468750"/>
                  </a:lnTo>
                  <a:lnTo>
                    <a:pt x="482916" y="476243"/>
                  </a:lnTo>
                  <a:lnTo>
                    <a:pt x="472286" y="480446"/>
                  </a:lnTo>
                  <a:lnTo>
                    <a:pt x="472763" y="479320"/>
                  </a:lnTo>
                  <a:lnTo>
                    <a:pt x="482090" y="475175"/>
                  </a:lnTo>
                  <a:lnTo>
                    <a:pt x="485136" y="467282"/>
                  </a:lnTo>
                  <a:close/>
                  <a:moveTo>
                    <a:pt x="843585" y="463007"/>
                  </a:moveTo>
                  <a:lnTo>
                    <a:pt x="842613" y="465243"/>
                  </a:lnTo>
                  <a:lnTo>
                    <a:pt x="834147" y="468750"/>
                  </a:lnTo>
                  <a:lnTo>
                    <a:pt x="831044" y="476242"/>
                  </a:lnTo>
                  <a:lnTo>
                    <a:pt x="820413" y="480446"/>
                  </a:lnTo>
                  <a:lnTo>
                    <a:pt x="820890" y="479319"/>
                  </a:lnTo>
                  <a:lnTo>
                    <a:pt x="830216" y="475175"/>
                  </a:lnTo>
                  <a:lnTo>
                    <a:pt x="833262" y="467282"/>
                  </a:lnTo>
                  <a:close/>
                  <a:moveTo>
                    <a:pt x="1494386" y="451787"/>
                  </a:moveTo>
                  <a:lnTo>
                    <a:pt x="1493711" y="453494"/>
                  </a:lnTo>
                  <a:lnTo>
                    <a:pt x="1485291" y="456982"/>
                  </a:lnTo>
                  <a:lnTo>
                    <a:pt x="1482251" y="464322"/>
                  </a:lnTo>
                  <a:lnTo>
                    <a:pt x="1472169" y="468498"/>
                  </a:lnTo>
                  <a:lnTo>
                    <a:pt x="1473012" y="466315"/>
                  </a:lnTo>
                  <a:lnTo>
                    <a:pt x="1481360" y="462857"/>
                  </a:lnTo>
                  <a:lnTo>
                    <a:pt x="1484198" y="456007"/>
                  </a:lnTo>
                  <a:close/>
                  <a:moveTo>
                    <a:pt x="624503" y="451735"/>
                  </a:moveTo>
                  <a:lnTo>
                    <a:pt x="623813" y="453524"/>
                  </a:lnTo>
                  <a:lnTo>
                    <a:pt x="615465" y="456982"/>
                  </a:lnTo>
                  <a:lnTo>
                    <a:pt x="612540" y="464042"/>
                  </a:lnTo>
                  <a:lnTo>
                    <a:pt x="602403" y="468141"/>
                  </a:lnTo>
                  <a:lnTo>
                    <a:pt x="603114" y="466345"/>
                  </a:lnTo>
                  <a:lnTo>
                    <a:pt x="611534" y="462857"/>
                  </a:lnTo>
                  <a:lnTo>
                    <a:pt x="614458" y="455797"/>
                  </a:lnTo>
                  <a:close/>
                  <a:moveTo>
                    <a:pt x="1901294" y="451735"/>
                  </a:moveTo>
                  <a:lnTo>
                    <a:pt x="1900831" y="452934"/>
                  </a:lnTo>
                  <a:lnTo>
                    <a:pt x="1890793" y="456899"/>
                  </a:lnTo>
                  <a:lnTo>
                    <a:pt x="1891249" y="455797"/>
                  </a:lnTo>
                  <a:close/>
                  <a:moveTo>
                    <a:pt x="1205132" y="451698"/>
                  </a:moveTo>
                  <a:lnTo>
                    <a:pt x="1204656" y="452903"/>
                  </a:lnTo>
                  <a:lnTo>
                    <a:pt x="1194540" y="456899"/>
                  </a:lnTo>
                  <a:lnTo>
                    <a:pt x="1194996" y="455797"/>
                  </a:lnTo>
                  <a:close/>
                  <a:moveTo>
                    <a:pt x="1553259" y="451698"/>
                  </a:moveTo>
                  <a:lnTo>
                    <a:pt x="1552783" y="452903"/>
                  </a:lnTo>
                  <a:lnTo>
                    <a:pt x="1542667" y="456899"/>
                  </a:lnTo>
                  <a:lnTo>
                    <a:pt x="1543123" y="455797"/>
                  </a:lnTo>
                  <a:close/>
                  <a:moveTo>
                    <a:pt x="1842548" y="451698"/>
                  </a:moveTo>
                  <a:lnTo>
                    <a:pt x="1841838" y="453494"/>
                  </a:lnTo>
                  <a:lnTo>
                    <a:pt x="1833417" y="456982"/>
                  </a:lnTo>
                  <a:lnTo>
                    <a:pt x="1830377" y="464322"/>
                  </a:lnTo>
                  <a:lnTo>
                    <a:pt x="1820296" y="468498"/>
                  </a:lnTo>
                  <a:lnTo>
                    <a:pt x="1821139" y="466315"/>
                  </a:lnTo>
                  <a:lnTo>
                    <a:pt x="1829487" y="462857"/>
                  </a:lnTo>
                  <a:lnTo>
                    <a:pt x="1832411" y="455797"/>
                  </a:lnTo>
                  <a:close/>
                  <a:moveTo>
                    <a:pt x="2190675" y="451698"/>
                  </a:moveTo>
                  <a:lnTo>
                    <a:pt x="2189964" y="453494"/>
                  </a:lnTo>
                  <a:lnTo>
                    <a:pt x="2181544" y="456982"/>
                  </a:lnTo>
                  <a:lnTo>
                    <a:pt x="2178620" y="464042"/>
                  </a:lnTo>
                  <a:lnTo>
                    <a:pt x="2168575" y="468104"/>
                  </a:lnTo>
                  <a:lnTo>
                    <a:pt x="2169266" y="466315"/>
                  </a:lnTo>
                  <a:lnTo>
                    <a:pt x="2177614" y="462857"/>
                  </a:lnTo>
                  <a:lnTo>
                    <a:pt x="2180538" y="455797"/>
                  </a:lnTo>
                  <a:close/>
                  <a:moveTo>
                    <a:pt x="509921" y="451341"/>
                  </a:moveTo>
                  <a:lnTo>
                    <a:pt x="509482" y="452477"/>
                  </a:lnTo>
                  <a:lnTo>
                    <a:pt x="498287" y="456899"/>
                  </a:lnTo>
                  <a:lnTo>
                    <a:pt x="498656" y="456007"/>
                  </a:lnTo>
                  <a:close/>
                  <a:moveTo>
                    <a:pt x="683493" y="451341"/>
                  </a:moveTo>
                  <a:lnTo>
                    <a:pt x="682879" y="452934"/>
                  </a:lnTo>
                  <a:lnTo>
                    <a:pt x="672841" y="456899"/>
                  </a:lnTo>
                  <a:lnTo>
                    <a:pt x="673413" y="455517"/>
                  </a:lnTo>
                  <a:close/>
                  <a:moveTo>
                    <a:pt x="799208" y="451341"/>
                  </a:moveTo>
                  <a:lnTo>
                    <a:pt x="798483" y="453221"/>
                  </a:lnTo>
                  <a:lnTo>
                    <a:pt x="789181" y="456982"/>
                  </a:lnTo>
                  <a:lnTo>
                    <a:pt x="786081" y="464287"/>
                  </a:lnTo>
                  <a:lnTo>
                    <a:pt x="775916" y="468498"/>
                  </a:lnTo>
                  <a:lnTo>
                    <a:pt x="776641" y="466619"/>
                  </a:lnTo>
                  <a:lnTo>
                    <a:pt x="785944" y="462857"/>
                  </a:lnTo>
                  <a:lnTo>
                    <a:pt x="789045" y="455551"/>
                  </a:lnTo>
                  <a:close/>
                  <a:moveTo>
                    <a:pt x="858047" y="451341"/>
                  </a:moveTo>
                  <a:lnTo>
                    <a:pt x="857608" y="452477"/>
                  </a:lnTo>
                  <a:lnTo>
                    <a:pt x="846415" y="456898"/>
                  </a:lnTo>
                  <a:lnTo>
                    <a:pt x="846783" y="456007"/>
                  </a:lnTo>
                  <a:close/>
                  <a:moveTo>
                    <a:pt x="972782" y="451341"/>
                  </a:moveTo>
                  <a:lnTo>
                    <a:pt x="971939" y="453524"/>
                  </a:lnTo>
                  <a:lnTo>
                    <a:pt x="963592" y="456982"/>
                  </a:lnTo>
                  <a:lnTo>
                    <a:pt x="960667" y="464042"/>
                  </a:lnTo>
                  <a:lnTo>
                    <a:pt x="950531" y="468140"/>
                  </a:lnTo>
                  <a:lnTo>
                    <a:pt x="951241" y="466345"/>
                  </a:lnTo>
                  <a:lnTo>
                    <a:pt x="959661" y="462857"/>
                  </a:lnTo>
                  <a:lnTo>
                    <a:pt x="962701" y="455517"/>
                  </a:lnTo>
                  <a:close/>
                  <a:moveTo>
                    <a:pt x="1031620" y="451341"/>
                  </a:moveTo>
                  <a:lnTo>
                    <a:pt x="1031006" y="452934"/>
                  </a:lnTo>
                  <a:lnTo>
                    <a:pt x="1020968" y="456899"/>
                  </a:lnTo>
                  <a:lnTo>
                    <a:pt x="1021540" y="455517"/>
                  </a:lnTo>
                  <a:close/>
                  <a:moveTo>
                    <a:pt x="1147336" y="451341"/>
                  </a:moveTo>
                  <a:lnTo>
                    <a:pt x="1146680" y="453040"/>
                  </a:lnTo>
                  <a:lnTo>
                    <a:pt x="1137164" y="456982"/>
                  </a:lnTo>
                  <a:lnTo>
                    <a:pt x="1134124" y="464322"/>
                  </a:lnTo>
                  <a:lnTo>
                    <a:pt x="1124043" y="468498"/>
                  </a:lnTo>
                  <a:lnTo>
                    <a:pt x="1124886" y="466315"/>
                  </a:lnTo>
                  <a:lnTo>
                    <a:pt x="1133234" y="462857"/>
                  </a:lnTo>
                  <a:lnTo>
                    <a:pt x="1136071" y="456007"/>
                  </a:lnTo>
                  <a:close/>
                  <a:moveTo>
                    <a:pt x="1320908" y="451341"/>
                  </a:moveTo>
                  <a:lnTo>
                    <a:pt x="1320066" y="453524"/>
                  </a:lnTo>
                  <a:lnTo>
                    <a:pt x="1311718" y="456982"/>
                  </a:lnTo>
                  <a:lnTo>
                    <a:pt x="1308880" y="463832"/>
                  </a:lnTo>
                  <a:lnTo>
                    <a:pt x="1298692" y="468052"/>
                  </a:lnTo>
                  <a:lnTo>
                    <a:pt x="1299367" y="466345"/>
                  </a:lnTo>
                  <a:lnTo>
                    <a:pt x="1307787" y="462857"/>
                  </a:lnTo>
                  <a:lnTo>
                    <a:pt x="1310828" y="455517"/>
                  </a:lnTo>
                  <a:close/>
                  <a:moveTo>
                    <a:pt x="1379747" y="451341"/>
                  </a:moveTo>
                  <a:lnTo>
                    <a:pt x="1379236" y="452662"/>
                  </a:lnTo>
                  <a:lnTo>
                    <a:pt x="1369157" y="456553"/>
                  </a:lnTo>
                  <a:lnTo>
                    <a:pt x="1369582" y="455551"/>
                  </a:lnTo>
                  <a:close/>
                  <a:moveTo>
                    <a:pt x="1669035" y="451341"/>
                  </a:moveTo>
                  <a:lnTo>
                    <a:pt x="1668193" y="453524"/>
                  </a:lnTo>
                  <a:lnTo>
                    <a:pt x="1659845" y="456982"/>
                  </a:lnTo>
                  <a:lnTo>
                    <a:pt x="1657007" y="463832"/>
                  </a:lnTo>
                  <a:lnTo>
                    <a:pt x="1645743" y="468498"/>
                  </a:lnTo>
                  <a:lnTo>
                    <a:pt x="1646399" y="466799"/>
                  </a:lnTo>
                  <a:lnTo>
                    <a:pt x="1655914" y="462857"/>
                  </a:lnTo>
                  <a:lnTo>
                    <a:pt x="1658954" y="455517"/>
                  </a:lnTo>
                  <a:close/>
                  <a:moveTo>
                    <a:pt x="1727873" y="451341"/>
                  </a:moveTo>
                  <a:lnTo>
                    <a:pt x="1727363" y="452662"/>
                  </a:lnTo>
                  <a:lnTo>
                    <a:pt x="1717284" y="456553"/>
                  </a:lnTo>
                  <a:lnTo>
                    <a:pt x="1717708" y="455552"/>
                  </a:lnTo>
                  <a:close/>
                  <a:moveTo>
                    <a:pt x="2017161" y="451341"/>
                  </a:moveTo>
                  <a:lnTo>
                    <a:pt x="2016436" y="453221"/>
                  </a:lnTo>
                  <a:lnTo>
                    <a:pt x="2007135" y="456982"/>
                  </a:lnTo>
                  <a:lnTo>
                    <a:pt x="2004035" y="464287"/>
                  </a:lnTo>
                  <a:lnTo>
                    <a:pt x="1993869" y="468498"/>
                  </a:lnTo>
                  <a:lnTo>
                    <a:pt x="1994594" y="466619"/>
                  </a:lnTo>
                  <a:lnTo>
                    <a:pt x="2003897" y="462857"/>
                  </a:lnTo>
                  <a:lnTo>
                    <a:pt x="2006997" y="455551"/>
                  </a:lnTo>
                  <a:close/>
                  <a:moveTo>
                    <a:pt x="2076000" y="451341"/>
                  </a:moveTo>
                  <a:lnTo>
                    <a:pt x="2075490" y="452662"/>
                  </a:lnTo>
                  <a:lnTo>
                    <a:pt x="2065411" y="456553"/>
                  </a:lnTo>
                  <a:lnTo>
                    <a:pt x="2065836" y="455551"/>
                  </a:lnTo>
                  <a:close/>
                  <a:moveTo>
                    <a:pt x="2249573" y="451341"/>
                  </a:moveTo>
                  <a:lnTo>
                    <a:pt x="2248958" y="452934"/>
                  </a:lnTo>
                  <a:lnTo>
                    <a:pt x="2238920" y="456899"/>
                  </a:lnTo>
                  <a:lnTo>
                    <a:pt x="2239492" y="455517"/>
                  </a:lnTo>
                  <a:close/>
                  <a:moveTo>
                    <a:pt x="1335585" y="438607"/>
                  </a:moveTo>
                  <a:lnTo>
                    <a:pt x="1335230" y="439443"/>
                  </a:lnTo>
                  <a:lnTo>
                    <a:pt x="1324334" y="444286"/>
                  </a:lnTo>
                  <a:lnTo>
                    <a:pt x="1324844" y="443057"/>
                  </a:lnTo>
                  <a:close/>
                  <a:moveTo>
                    <a:pt x="1683744" y="438530"/>
                  </a:moveTo>
                  <a:lnTo>
                    <a:pt x="1683356" y="439443"/>
                  </a:lnTo>
                  <a:lnTo>
                    <a:pt x="1672461" y="444286"/>
                  </a:lnTo>
                  <a:lnTo>
                    <a:pt x="1673055" y="442851"/>
                  </a:lnTo>
                  <a:close/>
                  <a:moveTo>
                    <a:pt x="1973032" y="438530"/>
                  </a:moveTo>
                  <a:lnTo>
                    <a:pt x="1972189" y="440518"/>
                  </a:lnTo>
                  <a:lnTo>
                    <a:pt x="1962862" y="444664"/>
                  </a:lnTo>
                  <a:lnTo>
                    <a:pt x="1959815" y="452557"/>
                  </a:lnTo>
                  <a:lnTo>
                    <a:pt x="1949694" y="456750"/>
                  </a:lnTo>
                  <a:lnTo>
                    <a:pt x="1950610" y="454536"/>
                  </a:lnTo>
                  <a:lnTo>
                    <a:pt x="1958931" y="451089"/>
                  </a:lnTo>
                  <a:lnTo>
                    <a:pt x="1962343" y="442851"/>
                  </a:lnTo>
                  <a:close/>
                  <a:moveTo>
                    <a:pt x="2031871" y="438530"/>
                  </a:moveTo>
                  <a:lnTo>
                    <a:pt x="2031483" y="439443"/>
                  </a:lnTo>
                  <a:lnTo>
                    <a:pt x="2020587" y="444286"/>
                  </a:lnTo>
                  <a:lnTo>
                    <a:pt x="2021182" y="442851"/>
                  </a:lnTo>
                  <a:close/>
                  <a:moveTo>
                    <a:pt x="755080" y="438529"/>
                  </a:moveTo>
                  <a:lnTo>
                    <a:pt x="754236" y="440518"/>
                  </a:lnTo>
                  <a:lnTo>
                    <a:pt x="744909" y="444664"/>
                  </a:lnTo>
                  <a:lnTo>
                    <a:pt x="741969" y="452281"/>
                  </a:lnTo>
                  <a:lnTo>
                    <a:pt x="731813" y="456388"/>
                  </a:lnTo>
                  <a:lnTo>
                    <a:pt x="732586" y="454566"/>
                  </a:lnTo>
                  <a:lnTo>
                    <a:pt x="740978" y="451089"/>
                  </a:lnTo>
                  <a:lnTo>
                    <a:pt x="744391" y="442851"/>
                  </a:lnTo>
                  <a:close/>
                  <a:moveTo>
                    <a:pt x="2101434" y="429219"/>
                  </a:moveTo>
                  <a:lnTo>
                    <a:pt x="2100700" y="430950"/>
                  </a:lnTo>
                  <a:lnTo>
                    <a:pt x="2092306" y="434427"/>
                  </a:lnTo>
                  <a:lnTo>
                    <a:pt x="2090208" y="439494"/>
                  </a:lnTo>
                  <a:lnTo>
                    <a:pt x="2079426" y="444286"/>
                  </a:lnTo>
                  <a:lnTo>
                    <a:pt x="2080544" y="441585"/>
                  </a:lnTo>
                  <a:lnTo>
                    <a:pt x="2088375" y="438341"/>
                  </a:lnTo>
                  <a:lnTo>
                    <a:pt x="2090232" y="433859"/>
                  </a:lnTo>
                  <a:close/>
                  <a:moveTo>
                    <a:pt x="535393" y="429130"/>
                  </a:moveTo>
                  <a:lnTo>
                    <a:pt x="534620" y="430950"/>
                  </a:lnTo>
                  <a:lnTo>
                    <a:pt x="526227" y="434427"/>
                  </a:lnTo>
                  <a:lnTo>
                    <a:pt x="524128" y="439494"/>
                  </a:lnTo>
                  <a:lnTo>
                    <a:pt x="513347" y="444286"/>
                  </a:lnTo>
                  <a:lnTo>
                    <a:pt x="514465" y="441585"/>
                  </a:lnTo>
                  <a:lnTo>
                    <a:pt x="522296" y="438341"/>
                  </a:lnTo>
                  <a:lnTo>
                    <a:pt x="524245" y="433637"/>
                  </a:lnTo>
                  <a:close/>
                  <a:moveTo>
                    <a:pt x="594231" y="429130"/>
                  </a:moveTo>
                  <a:lnTo>
                    <a:pt x="593876" y="429964"/>
                  </a:lnTo>
                  <a:lnTo>
                    <a:pt x="583104" y="434427"/>
                  </a:lnTo>
                  <a:lnTo>
                    <a:pt x="580697" y="440239"/>
                  </a:lnTo>
                  <a:lnTo>
                    <a:pt x="570499" y="444664"/>
                  </a:lnTo>
                  <a:lnTo>
                    <a:pt x="567391" y="452523"/>
                  </a:lnTo>
                  <a:lnTo>
                    <a:pt x="557187" y="456750"/>
                  </a:lnTo>
                  <a:lnTo>
                    <a:pt x="557976" y="454845"/>
                  </a:lnTo>
                  <a:lnTo>
                    <a:pt x="567262" y="451089"/>
                  </a:lnTo>
                  <a:lnTo>
                    <a:pt x="570867" y="442595"/>
                  </a:lnTo>
                  <a:lnTo>
                    <a:pt x="581135" y="438341"/>
                  </a:lnTo>
                  <a:lnTo>
                    <a:pt x="583083" y="433637"/>
                  </a:lnTo>
                  <a:close/>
                  <a:moveTo>
                    <a:pt x="1231646" y="429130"/>
                  </a:moveTo>
                  <a:lnTo>
                    <a:pt x="1230873" y="430950"/>
                  </a:lnTo>
                  <a:lnTo>
                    <a:pt x="1222480" y="434427"/>
                  </a:lnTo>
                  <a:lnTo>
                    <a:pt x="1220503" y="439201"/>
                  </a:lnTo>
                  <a:lnTo>
                    <a:pt x="1209692" y="443892"/>
                  </a:lnTo>
                  <a:lnTo>
                    <a:pt x="1210661" y="441609"/>
                  </a:lnTo>
                  <a:lnTo>
                    <a:pt x="1218549" y="438341"/>
                  </a:lnTo>
                  <a:lnTo>
                    <a:pt x="1220498" y="433637"/>
                  </a:lnTo>
                  <a:close/>
                  <a:moveTo>
                    <a:pt x="1812184" y="429130"/>
                  </a:moveTo>
                  <a:lnTo>
                    <a:pt x="1811829" y="429964"/>
                  </a:lnTo>
                  <a:lnTo>
                    <a:pt x="1801057" y="434427"/>
                  </a:lnTo>
                  <a:lnTo>
                    <a:pt x="1798515" y="440563"/>
                  </a:lnTo>
                  <a:lnTo>
                    <a:pt x="1789289" y="444664"/>
                  </a:lnTo>
                  <a:lnTo>
                    <a:pt x="1786429" y="452073"/>
                  </a:lnTo>
                  <a:lnTo>
                    <a:pt x="1775140" y="456750"/>
                  </a:lnTo>
                  <a:lnTo>
                    <a:pt x="1775853" y="455027"/>
                  </a:lnTo>
                  <a:lnTo>
                    <a:pt x="1785358" y="451089"/>
                  </a:lnTo>
                  <a:lnTo>
                    <a:pt x="1788889" y="442566"/>
                  </a:lnTo>
                  <a:lnTo>
                    <a:pt x="1799087" y="438341"/>
                  </a:lnTo>
                  <a:lnTo>
                    <a:pt x="1801036" y="433637"/>
                  </a:lnTo>
                  <a:close/>
                  <a:moveTo>
                    <a:pt x="883520" y="429129"/>
                  </a:moveTo>
                  <a:lnTo>
                    <a:pt x="882747" y="430950"/>
                  </a:lnTo>
                  <a:lnTo>
                    <a:pt x="874354" y="434427"/>
                  </a:lnTo>
                  <a:lnTo>
                    <a:pt x="872255" y="439494"/>
                  </a:lnTo>
                  <a:lnTo>
                    <a:pt x="861473" y="444286"/>
                  </a:lnTo>
                  <a:lnTo>
                    <a:pt x="862592" y="441585"/>
                  </a:lnTo>
                  <a:lnTo>
                    <a:pt x="870423" y="438341"/>
                  </a:lnTo>
                  <a:lnTo>
                    <a:pt x="872371" y="433637"/>
                  </a:lnTo>
                  <a:close/>
                  <a:moveTo>
                    <a:pt x="2160311" y="429129"/>
                  </a:moveTo>
                  <a:lnTo>
                    <a:pt x="2159956" y="429964"/>
                  </a:lnTo>
                  <a:lnTo>
                    <a:pt x="2149184" y="434427"/>
                  </a:lnTo>
                  <a:lnTo>
                    <a:pt x="2146642" y="440562"/>
                  </a:lnTo>
                  <a:lnTo>
                    <a:pt x="2137415" y="444664"/>
                  </a:lnTo>
                  <a:lnTo>
                    <a:pt x="2134555" y="452073"/>
                  </a:lnTo>
                  <a:lnTo>
                    <a:pt x="2123267" y="456750"/>
                  </a:lnTo>
                  <a:lnTo>
                    <a:pt x="2124056" y="454845"/>
                  </a:lnTo>
                  <a:lnTo>
                    <a:pt x="2133341" y="451089"/>
                  </a:lnTo>
                  <a:lnTo>
                    <a:pt x="2136946" y="442594"/>
                  </a:lnTo>
                  <a:lnTo>
                    <a:pt x="2147214" y="438341"/>
                  </a:lnTo>
                  <a:lnTo>
                    <a:pt x="2149163" y="433637"/>
                  </a:lnTo>
                  <a:close/>
                  <a:moveTo>
                    <a:pt x="1174839" y="428964"/>
                  </a:moveTo>
                  <a:lnTo>
                    <a:pt x="1174414" y="429964"/>
                  </a:lnTo>
                  <a:lnTo>
                    <a:pt x="1163642" y="434427"/>
                  </a:lnTo>
                  <a:lnTo>
                    <a:pt x="1161543" y="439494"/>
                  </a:lnTo>
                  <a:lnTo>
                    <a:pt x="1150762" y="444286"/>
                  </a:lnTo>
                  <a:lnTo>
                    <a:pt x="1151474" y="442566"/>
                  </a:lnTo>
                  <a:lnTo>
                    <a:pt x="1161672" y="438341"/>
                  </a:lnTo>
                  <a:lnTo>
                    <a:pt x="1163790" y="433229"/>
                  </a:lnTo>
                  <a:close/>
                  <a:moveTo>
                    <a:pt x="1522965" y="428964"/>
                  </a:moveTo>
                  <a:lnTo>
                    <a:pt x="1522541" y="429964"/>
                  </a:lnTo>
                  <a:lnTo>
                    <a:pt x="1511769" y="434427"/>
                  </a:lnTo>
                  <a:lnTo>
                    <a:pt x="1509791" y="439201"/>
                  </a:lnTo>
                  <a:lnTo>
                    <a:pt x="1499067" y="443855"/>
                  </a:lnTo>
                  <a:lnTo>
                    <a:pt x="1499601" y="442566"/>
                  </a:lnTo>
                  <a:lnTo>
                    <a:pt x="1509799" y="438341"/>
                  </a:lnTo>
                  <a:lnTo>
                    <a:pt x="1511916" y="433229"/>
                  </a:lnTo>
                  <a:close/>
                  <a:moveTo>
                    <a:pt x="1871092" y="428964"/>
                  </a:moveTo>
                  <a:lnTo>
                    <a:pt x="1870667" y="429964"/>
                  </a:lnTo>
                  <a:lnTo>
                    <a:pt x="1859895" y="434427"/>
                  </a:lnTo>
                  <a:lnTo>
                    <a:pt x="1857918" y="439201"/>
                  </a:lnTo>
                  <a:lnTo>
                    <a:pt x="1847107" y="443892"/>
                  </a:lnTo>
                  <a:lnTo>
                    <a:pt x="1847657" y="442595"/>
                  </a:lnTo>
                  <a:lnTo>
                    <a:pt x="1857926" y="438341"/>
                  </a:lnTo>
                  <a:lnTo>
                    <a:pt x="1860043" y="433229"/>
                  </a:lnTo>
                  <a:close/>
                  <a:moveTo>
                    <a:pt x="710018" y="428768"/>
                  </a:moveTo>
                  <a:lnTo>
                    <a:pt x="709228" y="430672"/>
                  </a:lnTo>
                  <a:lnTo>
                    <a:pt x="699943" y="434427"/>
                  </a:lnTo>
                  <a:lnTo>
                    <a:pt x="697815" y="439443"/>
                  </a:lnTo>
                  <a:lnTo>
                    <a:pt x="686919" y="444286"/>
                  </a:lnTo>
                  <a:lnTo>
                    <a:pt x="687908" y="441899"/>
                  </a:lnTo>
                  <a:lnTo>
                    <a:pt x="696706" y="438341"/>
                  </a:lnTo>
                  <a:lnTo>
                    <a:pt x="698796" y="433416"/>
                  </a:lnTo>
                  <a:close/>
                  <a:moveTo>
                    <a:pt x="768856" y="428768"/>
                  </a:moveTo>
                  <a:lnTo>
                    <a:pt x="768462" y="429720"/>
                  </a:lnTo>
                  <a:lnTo>
                    <a:pt x="757286" y="434239"/>
                  </a:lnTo>
                  <a:lnTo>
                    <a:pt x="757635" y="433416"/>
                  </a:lnTo>
                  <a:close/>
                  <a:moveTo>
                    <a:pt x="1290556" y="428768"/>
                  </a:moveTo>
                  <a:lnTo>
                    <a:pt x="1290045" y="430000"/>
                  </a:lnTo>
                  <a:lnTo>
                    <a:pt x="1279357" y="434427"/>
                  </a:lnTo>
                  <a:lnTo>
                    <a:pt x="1276950" y="440239"/>
                  </a:lnTo>
                  <a:lnTo>
                    <a:pt x="1266752" y="444664"/>
                  </a:lnTo>
                  <a:lnTo>
                    <a:pt x="1263645" y="452523"/>
                  </a:lnTo>
                  <a:lnTo>
                    <a:pt x="1253440" y="456750"/>
                  </a:lnTo>
                  <a:lnTo>
                    <a:pt x="1254229" y="454845"/>
                  </a:lnTo>
                  <a:lnTo>
                    <a:pt x="1263515" y="451089"/>
                  </a:lnTo>
                  <a:lnTo>
                    <a:pt x="1267120" y="442595"/>
                  </a:lnTo>
                  <a:lnTo>
                    <a:pt x="1277388" y="438341"/>
                  </a:lnTo>
                  <a:lnTo>
                    <a:pt x="1279448" y="433369"/>
                  </a:lnTo>
                  <a:close/>
                  <a:moveTo>
                    <a:pt x="1406271" y="428768"/>
                  </a:moveTo>
                  <a:lnTo>
                    <a:pt x="1405482" y="430672"/>
                  </a:lnTo>
                  <a:lnTo>
                    <a:pt x="1396197" y="434427"/>
                  </a:lnTo>
                  <a:lnTo>
                    <a:pt x="1394068" y="439443"/>
                  </a:lnTo>
                  <a:lnTo>
                    <a:pt x="1383172" y="444286"/>
                  </a:lnTo>
                  <a:lnTo>
                    <a:pt x="1384161" y="441899"/>
                  </a:lnTo>
                  <a:lnTo>
                    <a:pt x="1392959" y="438341"/>
                  </a:lnTo>
                  <a:lnTo>
                    <a:pt x="1395049" y="433416"/>
                  </a:lnTo>
                  <a:close/>
                  <a:moveTo>
                    <a:pt x="1465109" y="428768"/>
                  </a:moveTo>
                  <a:lnTo>
                    <a:pt x="1464802" y="429509"/>
                  </a:lnTo>
                  <a:lnTo>
                    <a:pt x="1452930" y="434427"/>
                  </a:lnTo>
                  <a:lnTo>
                    <a:pt x="1450389" y="440562"/>
                  </a:lnTo>
                  <a:lnTo>
                    <a:pt x="1441162" y="444664"/>
                  </a:lnTo>
                  <a:lnTo>
                    <a:pt x="1438222" y="452281"/>
                  </a:lnTo>
                  <a:lnTo>
                    <a:pt x="1428066" y="456388"/>
                  </a:lnTo>
                  <a:lnTo>
                    <a:pt x="1428839" y="454566"/>
                  </a:lnTo>
                  <a:lnTo>
                    <a:pt x="1437231" y="451089"/>
                  </a:lnTo>
                  <a:lnTo>
                    <a:pt x="1440762" y="442566"/>
                  </a:lnTo>
                  <a:lnTo>
                    <a:pt x="1450960" y="438341"/>
                  </a:lnTo>
                  <a:lnTo>
                    <a:pt x="1452817" y="433859"/>
                  </a:lnTo>
                  <a:close/>
                  <a:moveTo>
                    <a:pt x="1927971" y="428768"/>
                  </a:moveTo>
                  <a:lnTo>
                    <a:pt x="1927054" y="430980"/>
                  </a:lnTo>
                  <a:lnTo>
                    <a:pt x="1918733" y="434427"/>
                  </a:lnTo>
                  <a:lnTo>
                    <a:pt x="1916856" y="438960"/>
                  </a:lnTo>
                  <a:lnTo>
                    <a:pt x="1905988" y="443790"/>
                  </a:lnTo>
                  <a:lnTo>
                    <a:pt x="1906914" y="441609"/>
                  </a:lnTo>
                  <a:lnTo>
                    <a:pt x="1914803" y="438341"/>
                  </a:lnTo>
                  <a:lnTo>
                    <a:pt x="1916863" y="433369"/>
                  </a:lnTo>
                  <a:close/>
                  <a:moveTo>
                    <a:pt x="1986809" y="428768"/>
                  </a:moveTo>
                  <a:lnTo>
                    <a:pt x="1986414" y="429720"/>
                  </a:lnTo>
                  <a:lnTo>
                    <a:pt x="1975238" y="434239"/>
                  </a:lnTo>
                  <a:lnTo>
                    <a:pt x="1975587" y="433416"/>
                  </a:lnTo>
                  <a:close/>
                  <a:moveTo>
                    <a:pt x="942430" y="428767"/>
                  </a:moveTo>
                  <a:lnTo>
                    <a:pt x="941919" y="430000"/>
                  </a:lnTo>
                  <a:lnTo>
                    <a:pt x="931231" y="434427"/>
                  </a:lnTo>
                  <a:lnTo>
                    <a:pt x="928824" y="440239"/>
                  </a:lnTo>
                  <a:lnTo>
                    <a:pt x="918626" y="444664"/>
                  </a:lnTo>
                  <a:lnTo>
                    <a:pt x="915518" y="452523"/>
                  </a:lnTo>
                  <a:lnTo>
                    <a:pt x="905314" y="456750"/>
                  </a:lnTo>
                  <a:lnTo>
                    <a:pt x="906103" y="454845"/>
                  </a:lnTo>
                  <a:lnTo>
                    <a:pt x="915389" y="451089"/>
                  </a:lnTo>
                  <a:lnTo>
                    <a:pt x="918994" y="442594"/>
                  </a:lnTo>
                  <a:lnTo>
                    <a:pt x="929261" y="438341"/>
                  </a:lnTo>
                  <a:lnTo>
                    <a:pt x="931321" y="433369"/>
                  </a:lnTo>
                  <a:close/>
                  <a:moveTo>
                    <a:pt x="1058145" y="428767"/>
                  </a:moveTo>
                  <a:lnTo>
                    <a:pt x="1057356" y="430672"/>
                  </a:lnTo>
                  <a:lnTo>
                    <a:pt x="1048070" y="434427"/>
                  </a:lnTo>
                  <a:lnTo>
                    <a:pt x="1045941" y="439443"/>
                  </a:lnTo>
                  <a:lnTo>
                    <a:pt x="1035046" y="444286"/>
                  </a:lnTo>
                  <a:lnTo>
                    <a:pt x="1036035" y="441899"/>
                  </a:lnTo>
                  <a:lnTo>
                    <a:pt x="1044833" y="438341"/>
                  </a:lnTo>
                  <a:lnTo>
                    <a:pt x="1046923" y="433415"/>
                  </a:lnTo>
                  <a:close/>
                  <a:moveTo>
                    <a:pt x="1116983" y="428767"/>
                  </a:moveTo>
                  <a:lnTo>
                    <a:pt x="1116676" y="429509"/>
                  </a:lnTo>
                  <a:lnTo>
                    <a:pt x="1104803" y="434427"/>
                  </a:lnTo>
                  <a:lnTo>
                    <a:pt x="1102262" y="440563"/>
                  </a:lnTo>
                  <a:lnTo>
                    <a:pt x="1093036" y="444664"/>
                  </a:lnTo>
                  <a:lnTo>
                    <a:pt x="1090096" y="452280"/>
                  </a:lnTo>
                  <a:lnTo>
                    <a:pt x="1079939" y="456388"/>
                  </a:lnTo>
                  <a:lnTo>
                    <a:pt x="1080712" y="454566"/>
                  </a:lnTo>
                  <a:lnTo>
                    <a:pt x="1089105" y="451089"/>
                  </a:lnTo>
                  <a:lnTo>
                    <a:pt x="1092636" y="442566"/>
                  </a:lnTo>
                  <a:lnTo>
                    <a:pt x="1102834" y="438341"/>
                  </a:lnTo>
                  <a:lnTo>
                    <a:pt x="1104691" y="433859"/>
                  </a:lnTo>
                  <a:close/>
                  <a:moveTo>
                    <a:pt x="1579844" y="428767"/>
                  </a:moveTo>
                  <a:lnTo>
                    <a:pt x="1578928" y="430980"/>
                  </a:lnTo>
                  <a:lnTo>
                    <a:pt x="1570607" y="434427"/>
                  </a:lnTo>
                  <a:lnTo>
                    <a:pt x="1568630" y="439201"/>
                  </a:lnTo>
                  <a:lnTo>
                    <a:pt x="1557819" y="443892"/>
                  </a:lnTo>
                  <a:lnTo>
                    <a:pt x="1558788" y="441609"/>
                  </a:lnTo>
                  <a:lnTo>
                    <a:pt x="1566676" y="438341"/>
                  </a:lnTo>
                  <a:lnTo>
                    <a:pt x="1568736" y="433369"/>
                  </a:lnTo>
                  <a:close/>
                  <a:moveTo>
                    <a:pt x="1638683" y="428767"/>
                  </a:moveTo>
                  <a:lnTo>
                    <a:pt x="1638172" y="430000"/>
                  </a:lnTo>
                  <a:lnTo>
                    <a:pt x="1627484" y="434427"/>
                  </a:lnTo>
                  <a:lnTo>
                    <a:pt x="1625164" y="440028"/>
                  </a:lnTo>
                  <a:lnTo>
                    <a:pt x="1614735" y="444664"/>
                  </a:lnTo>
                  <a:lnTo>
                    <a:pt x="1611689" y="452557"/>
                  </a:lnTo>
                  <a:lnTo>
                    <a:pt x="1601567" y="456750"/>
                  </a:lnTo>
                  <a:lnTo>
                    <a:pt x="1602484" y="454536"/>
                  </a:lnTo>
                  <a:lnTo>
                    <a:pt x="1610805" y="451089"/>
                  </a:lnTo>
                  <a:lnTo>
                    <a:pt x="1614132" y="443056"/>
                  </a:lnTo>
                  <a:lnTo>
                    <a:pt x="1625514" y="438341"/>
                  </a:lnTo>
                  <a:lnTo>
                    <a:pt x="1627574" y="433369"/>
                  </a:lnTo>
                  <a:close/>
                  <a:moveTo>
                    <a:pt x="1754398" y="428767"/>
                  </a:moveTo>
                  <a:lnTo>
                    <a:pt x="1753684" y="430490"/>
                  </a:lnTo>
                  <a:lnTo>
                    <a:pt x="1744180" y="434427"/>
                  </a:lnTo>
                  <a:lnTo>
                    <a:pt x="1742080" y="439494"/>
                  </a:lnTo>
                  <a:lnTo>
                    <a:pt x="1731299" y="444286"/>
                  </a:lnTo>
                  <a:lnTo>
                    <a:pt x="1732418" y="441585"/>
                  </a:lnTo>
                  <a:lnTo>
                    <a:pt x="1740249" y="438341"/>
                  </a:lnTo>
                  <a:lnTo>
                    <a:pt x="1742106" y="433859"/>
                  </a:lnTo>
                  <a:close/>
                  <a:moveTo>
                    <a:pt x="2276098" y="428767"/>
                  </a:moveTo>
                  <a:lnTo>
                    <a:pt x="2275181" y="430980"/>
                  </a:lnTo>
                  <a:lnTo>
                    <a:pt x="2266860" y="434427"/>
                  </a:lnTo>
                  <a:lnTo>
                    <a:pt x="2264983" y="438960"/>
                  </a:lnTo>
                  <a:lnTo>
                    <a:pt x="2252999" y="444286"/>
                  </a:lnTo>
                  <a:lnTo>
                    <a:pt x="2253914" y="442076"/>
                  </a:lnTo>
                  <a:lnTo>
                    <a:pt x="2262930" y="438341"/>
                  </a:lnTo>
                  <a:lnTo>
                    <a:pt x="2264989" y="433369"/>
                  </a:lnTo>
                  <a:close/>
                  <a:moveTo>
                    <a:pt x="653202" y="428620"/>
                  </a:moveTo>
                  <a:lnTo>
                    <a:pt x="652631" y="430000"/>
                  </a:lnTo>
                  <a:lnTo>
                    <a:pt x="641942" y="434427"/>
                  </a:lnTo>
                  <a:lnTo>
                    <a:pt x="640065" y="438960"/>
                  </a:lnTo>
                  <a:lnTo>
                    <a:pt x="629198" y="443790"/>
                  </a:lnTo>
                  <a:lnTo>
                    <a:pt x="629705" y="442595"/>
                  </a:lnTo>
                  <a:lnTo>
                    <a:pt x="639973" y="438341"/>
                  </a:lnTo>
                  <a:lnTo>
                    <a:pt x="642200" y="432964"/>
                  </a:lnTo>
                  <a:close/>
                  <a:moveTo>
                    <a:pt x="827756" y="428620"/>
                  </a:moveTo>
                  <a:lnTo>
                    <a:pt x="827387" y="429509"/>
                  </a:lnTo>
                  <a:lnTo>
                    <a:pt x="815515" y="434427"/>
                  </a:lnTo>
                  <a:lnTo>
                    <a:pt x="813416" y="439494"/>
                  </a:lnTo>
                  <a:lnTo>
                    <a:pt x="802635" y="444286"/>
                  </a:lnTo>
                  <a:lnTo>
                    <a:pt x="803348" y="442566"/>
                  </a:lnTo>
                  <a:lnTo>
                    <a:pt x="813546" y="438341"/>
                  </a:lnTo>
                  <a:lnTo>
                    <a:pt x="815581" y="433427"/>
                  </a:lnTo>
                  <a:close/>
                  <a:moveTo>
                    <a:pt x="1349455" y="428620"/>
                  </a:moveTo>
                  <a:lnTo>
                    <a:pt x="1348999" y="429720"/>
                  </a:lnTo>
                  <a:lnTo>
                    <a:pt x="1337946" y="434189"/>
                  </a:lnTo>
                  <a:lnTo>
                    <a:pt x="1338453" y="432964"/>
                  </a:lnTo>
                  <a:close/>
                  <a:moveTo>
                    <a:pt x="2045708" y="428620"/>
                  </a:moveTo>
                  <a:lnTo>
                    <a:pt x="2045253" y="429720"/>
                  </a:lnTo>
                  <a:lnTo>
                    <a:pt x="2034076" y="434239"/>
                  </a:lnTo>
                  <a:lnTo>
                    <a:pt x="2034599" y="433007"/>
                  </a:lnTo>
                  <a:close/>
                  <a:moveTo>
                    <a:pt x="1001329" y="428619"/>
                  </a:moveTo>
                  <a:lnTo>
                    <a:pt x="1000758" y="430000"/>
                  </a:lnTo>
                  <a:lnTo>
                    <a:pt x="990069" y="434427"/>
                  </a:lnTo>
                  <a:lnTo>
                    <a:pt x="988192" y="438960"/>
                  </a:lnTo>
                  <a:lnTo>
                    <a:pt x="976208" y="444286"/>
                  </a:lnTo>
                  <a:lnTo>
                    <a:pt x="976718" y="443056"/>
                  </a:lnTo>
                  <a:lnTo>
                    <a:pt x="988099" y="438341"/>
                  </a:lnTo>
                  <a:lnTo>
                    <a:pt x="990327" y="432964"/>
                  </a:lnTo>
                  <a:close/>
                  <a:moveTo>
                    <a:pt x="1697582" y="428619"/>
                  </a:moveTo>
                  <a:lnTo>
                    <a:pt x="1697126" y="429720"/>
                  </a:lnTo>
                  <a:lnTo>
                    <a:pt x="1685950" y="434239"/>
                  </a:lnTo>
                  <a:lnTo>
                    <a:pt x="1686473" y="433007"/>
                  </a:lnTo>
                  <a:close/>
                  <a:moveTo>
                    <a:pt x="2219282" y="428619"/>
                  </a:moveTo>
                  <a:lnTo>
                    <a:pt x="2218710" y="430000"/>
                  </a:lnTo>
                  <a:lnTo>
                    <a:pt x="2208022" y="434427"/>
                  </a:lnTo>
                  <a:lnTo>
                    <a:pt x="2206044" y="439201"/>
                  </a:lnTo>
                  <a:lnTo>
                    <a:pt x="2195234" y="443892"/>
                  </a:lnTo>
                  <a:lnTo>
                    <a:pt x="2195785" y="442594"/>
                  </a:lnTo>
                  <a:lnTo>
                    <a:pt x="2206052" y="438341"/>
                  </a:lnTo>
                  <a:lnTo>
                    <a:pt x="2208279" y="432964"/>
                  </a:lnTo>
                  <a:close/>
                  <a:moveTo>
                    <a:pt x="664294" y="417661"/>
                  </a:moveTo>
                  <a:lnTo>
                    <a:pt x="663559" y="419391"/>
                  </a:lnTo>
                  <a:lnTo>
                    <a:pt x="656033" y="422509"/>
                  </a:lnTo>
                  <a:lnTo>
                    <a:pt x="656789" y="420769"/>
                  </a:lnTo>
                  <a:close/>
                  <a:moveTo>
                    <a:pt x="1941085" y="417661"/>
                  </a:moveTo>
                  <a:lnTo>
                    <a:pt x="1940769" y="418406"/>
                  </a:lnTo>
                  <a:lnTo>
                    <a:pt x="1931062" y="422426"/>
                  </a:lnTo>
                  <a:lnTo>
                    <a:pt x="1931369" y="421685"/>
                  </a:lnTo>
                  <a:close/>
                  <a:moveTo>
                    <a:pt x="1071220" y="417597"/>
                  </a:moveTo>
                  <a:lnTo>
                    <a:pt x="1070873" y="418435"/>
                  </a:lnTo>
                  <a:lnTo>
                    <a:pt x="1061235" y="422427"/>
                  </a:lnTo>
                  <a:lnTo>
                    <a:pt x="1061629" y="421474"/>
                  </a:lnTo>
                  <a:close/>
                  <a:moveTo>
                    <a:pt x="1708635" y="417597"/>
                  </a:moveTo>
                  <a:lnTo>
                    <a:pt x="1707882" y="419416"/>
                  </a:lnTo>
                  <a:lnTo>
                    <a:pt x="1700412" y="422509"/>
                  </a:lnTo>
                  <a:lnTo>
                    <a:pt x="1701249" y="420583"/>
                  </a:lnTo>
                  <a:close/>
                  <a:moveTo>
                    <a:pt x="723173" y="417565"/>
                  </a:moveTo>
                  <a:lnTo>
                    <a:pt x="722816" y="418406"/>
                  </a:lnTo>
                  <a:lnTo>
                    <a:pt x="713109" y="422426"/>
                  </a:lnTo>
                  <a:lnTo>
                    <a:pt x="713503" y="421474"/>
                  </a:lnTo>
                  <a:close/>
                  <a:moveTo>
                    <a:pt x="1360588" y="417565"/>
                  </a:moveTo>
                  <a:lnTo>
                    <a:pt x="1359813" y="419391"/>
                  </a:lnTo>
                  <a:lnTo>
                    <a:pt x="1352286" y="422509"/>
                  </a:lnTo>
                  <a:lnTo>
                    <a:pt x="1353123" y="420583"/>
                  </a:lnTo>
                  <a:close/>
                  <a:moveTo>
                    <a:pt x="1999964" y="417565"/>
                  </a:moveTo>
                  <a:lnTo>
                    <a:pt x="1999607" y="418406"/>
                  </a:lnTo>
                  <a:lnTo>
                    <a:pt x="1989900" y="422426"/>
                  </a:lnTo>
                  <a:lnTo>
                    <a:pt x="1990294" y="421474"/>
                  </a:lnTo>
                  <a:close/>
                  <a:moveTo>
                    <a:pt x="1012462" y="417564"/>
                  </a:moveTo>
                  <a:lnTo>
                    <a:pt x="1011686" y="419391"/>
                  </a:lnTo>
                  <a:lnTo>
                    <a:pt x="1004159" y="422509"/>
                  </a:lnTo>
                  <a:lnTo>
                    <a:pt x="1004996" y="420583"/>
                  </a:lnTo>
                  <a:close/>
                  <a:moveTo>
                    <a:pt x="1651838" y="417564"/>
                  </a:moveTo>
                  <a:lnTo>
                    <a:pt x="1651481" y="418406"/>
                  </a:lnTo>
                  <a:lnTo>
                    <a:pt x="1641773" y="422427"/>
                  </a:lnTo>
                  <a:lnTo>
                    <a:pt x="1642167" y="421474"/>
                  </a:lnTo>
                  <a:close/>
                  <a:moveTo>
                    <a:pt x="2289253" y="417564"/>
                  </a:moveTo>
                  <a:lnTo>
                    <a:pt x="2288896" y="418406"/>
                  </a:lnTo>
                  <a:lnTo>
                    <a:pt x="2279188" y="422427"/>
                  </a:lnTo>
                  <a:lnTo>
                    <a:pt x="2279583" y="421474"/>
                  </a:lnTo>
                  <a:close/>
                  <a:moveTo>
                    <a:pt x="549684" y="417203"/>
                  </a:moveTo>
                  <a:lnTo>
                    <a:pt x="549292" y="418149"/>
                  </a:lnTo>
                  <a:lnTo>
                    <a:pt x="539608" y="422064"/>
                  </a:lnTo>
                  <a:lnTo>
                    <a:pt x="539963" y="421229"/>
                  </a:lnTo>
                  <a:close/>
                  <a:moveTo>
                    <a:pt x="608522" y="417203"/>
                  </a:moveTo>
                  <a:lnTo>
                    <a:pt x="608130" y="418149"/>
                  </a:lnTo>
                  <a:lnTo>
                    <a:pt x="598446" y="422064"/>
                  </a:lnTo>
                  <a:lnTo>
                    <a:pt x="598801" y="421229"/>
                  </a:lnTo>
                  <a:close/>
                  <a:moveTo>
                    <a:pt x="782095" y="417203"/>
                  </a:moveTo>
                  <a:lnTo>
                    <a:pt x="781584" y="418435"/>
                  </a:lnTo>
                  <a:lnTo>
                    <a:pt x="771947" y="422426"/>
                  </a:lnTo>
                  <a:lnTo>
                    <a:pt x="772458" y="421195"/>
                  </a:lnTo>
                  <a:close/>
                  <a:moveTo>
                    <a:pt x="838972" y="417203"/>
                  </a:moveTo>
                  <a:lnTo>
                    <a:pt x="838056" y="419416"/>
                  </a:lnTo>
                  <a:lnTo>
                    <a:pt x="830587" y="422509"/>
                  </a:lnTo>
                  <a:lnTo>
                    <a:pt x="831558" y="420274"/>
                  </a:lnTo>
                  <a:close/>
                  <a:moveTo>
                    <a:pt x="897810" y="417203"/>
                  </a:moveTo>
                  <a:lnTo>
                    <a:pt x="897418" y="418149"/>
                  </a:lnTo>
                  <a:lnTo>
                    <a:pt x="887734" y="422065"/>
                  </a:lnTo>
                  <a:lnTo>
                    <a:pt x="888089" y="421230"/>
                  </a:lnTo>
                  <a:close/>
                  <a:moveTo>
                    <a:pt x="956648" y="417203"/>
                  </a:moveTo>
                  <a:lnTo>
                    <a:pt x="956341" y="417945"/>
                  </a:lnTo>
                  <a:lnTo>
                    <a:pt x="945520" y="422427"/>
                  </a:lnTo>
                  <a:lnTo>
                    <a:pt x="945827" y="421685"/>
                  </a:lnTo>
                  <a:close/>
                  <a:moveTo>
                    <a:pt x="1130222" y="417203"/>
                  </a:moveTo>
                  <a:lnTo>
                    <a:pt x="1129711" y="418435"/>
                  </a:lnTo>
                  <a:lnTo>
                    <a:pt x="1120074" y="422427"/>
                  </a:lnTo>
                  <a:lnTo>
                    <a:pt x="1120584" y="421195"/>
                  </a:lnTo>
                  <a:close/>
                  <a:moveTo>
                    <a:pt x="1187099" y="417203"/>
                  </a:moveTo>
                  <a:lnTo>
                    <a:pt x="1186312" y="419102"/>
                  </a:lnTo>
                  <a:lnTo>
                    <a:pt x="1178793" y="422142"/>
                  </a:lnTo>
                  <a:lnTo>
                    <a:pt x="1179609" y="420304"/>
                  </a:lnTo>
                  <a:close/>
                  <a:moveTo>
                    <a:pt x="1245937" y="417203"/>
                  </a:moveTo>
                  <a:lnTo>
                    <a:pt x="1245545" y="418149"/>
                  </a:lnTo>
                  <a:lnTo>
                    <a:pt x="1235861" y="422064"/>
                  </a:lnTo>
                  <a:lnTo>
                    <a:pt x="1236216" y="421229"/>
                  </a:lnTo>
                  <a:close/>
                  <a:moveTo>
                    <a:pt x="1304775" y="417203"/>
                  </a:moveTo>
                  <a:lnTo>
                    <a:pt x="1304468" y="417944"/>
                  </a:lnTo>
                  <a:lnTo>
                    <a:pt x="1293647" y="422426"/>
                  </a:lnTo>
                  <a:lnTo>
                    <a:pt x="1293954" y="421685"/>
                  </a:lnTo>
                  <a:close/>
                  <a:moveTo>
                    <a:pt x="1419509" y="417203"/>
                  </a:moveTo>
                  <a:lnTo>
                    <a:pt x="1418999" y="418435"/>
                  </a:lnTo>
                  <a:lnTo>
                    <a:pt x="1409362" y="422426"/>
                  </a:lnTo>
                  <a:lnTo>
                    <a:pt x="1409872" y="421195"/>
                  </a:lnTo>
                  <a:close/>
                  <a:moveTo>
                    <a:pt x="1478348" y="417203"/>
                  </a:moveTo>
                  <a:lnTo>
                    <a:pt x="1477838" y="418435"/>
                  </a:lnTo>
                  <a:lnTo>
                    <a:pt x="1468200" y="422426"/>
                  </a:lnTo>
                  <a:lnTo>
                    <a:pt x="1468711" y="421195"/>
                  </a:lnTo>
                  <a:close/>
                  <a:moveTo>
                    <a:pt x="1535225" y="417203"/>
                  </a:moveTo>
                  <a:lnTo>
                    <a:pt x="1534438" y="419102"/>
                  </a:lnTo>
                  <a:lnTo>
                    <a:pt x="1526919" y="422142"/>
                  </a:lnTo>
                  <a:lnTo>
                    <a:pt x="1527736" y="420305"/>
                  </a:lnTo>
                  <a:close/>
                  <a:moveTo>
                    <a:pt x="1594063" y="417203"/>
                  </a:moveTo>
                  <a:lnTo>
                    <a:pt x="1593756" y="417945"/>
                  </a:lnTo>
                  <a:lnTo>
                    <a:pt x="1582935" y="422427"/>
                  </a:lnTo>
                  <a:lnTo>
                    <a:pt x="1583242" y="421685"/>
                  </a:lnTo>
                  <a:close/>
                  <a:moveTo>
                    <a:pt x="1767636" y="417203"/>
                  </a:moveTo>
                  <a:lnTo>
                    <a:pt x="1767126" y="418435"/>
                  </a:lnTo>
                  <a:lnTo>
                    <a:pt x="1757488" y="422427"/>
                  </a:lnTo>
                  <a:lnTo>
                    <a:pt x="1757999" y="421195"/>
                  </a:lnTo>
                  <a:close/>
                  <a:moveTo>
                    <a:pt x="1826475" y="417203"/>
                  </a:moveTo>
                  <a:lnTo>
                    <a:pt x="1826083" y="418149"/>
                  </a:lnTo>
                  <a:lnTo>
                    <a:pt x="1816399" y="422064"/>
                  </a:lnTo>
                  <a:lnTo>
                    <a:pt x="1816754" y="421229"/>
                  </a:lnTo>
                  <a:close/>
                  <a:moveTo>
                    <a:pt x="1883352" y="417203"/>
                  </a:moveTo>
                  <a:lnTo>
                    <a:pt x="1882565" y="419102"/>
                  </a:lnTo>
                  <a:lnTo>
                    <a:pt x="1875046" y="422142"/>
                  </a:lnTo>
                  <a:lnTo>
                    <a:pt x="1875862" y="420305"/>
                  </a:lnTo>
                  <a:close/>
                  <a:moveTo>
                    <a:pt x="2056924" y="417203"/>
                  </a:moveTo>
                  <a:lnTo>
                    <a:pt x="2056008" y="419416"/>
                  </a:lnTo>
                  <a:lnTo>
                    <a:pt x="2048539" y="422509"/>
                  </a:lnTo>
                  <a:lnTo>
                    <a:pt x="2049511" y="420274"/>
                  </a:lnTo>
                  <a:close/>
                  <a:moveTo>
                    <a:pt x="2115763" y="417203"/>
                  </a:moveTo>
                  <a:lnTo>
                    <a:pt x="2115371" y="418149"/>
                  </a:lnTo>
                  <a:lnTo>
                    <a:pt x="2105781" y="422027"/>
                  </a:lnTo>
                  <a:lnTo>
                    <a:pt x="2106126" y="421195"/>
                  </a:lnTo>
                  <a:close/>
                  <a:moveTo>
                    <a:pt x="2174601" y="417203"/>
                  </a:moveTo>
                  <a:lnTo>
                    <a:pt x="2174209" y="418149"/>
                  </a:lnTo>
                  <a:lnTo>
                    <a:pt x="2164525" y="422065"/>
                  </a:lnTo>
                  <a:lnTo>
                    <a:pt x="2164879" y="421230"/>
                  </a:lnTo>
                  <a:close/>
                  <a:moveTo>
                    <a:pt x="2231478" y="417203"/>
                  </a:moveTo>
                  <a:lnTo>
                    <a:pt x="2230765" y="418925"/>
                  </a:lnTo>
                  <a:lnTo>
                    <a:pt x="2222112" y="422509"/>
                  </a:lnTo>
                  <a:lnTo>
                    <a:pt x="2222868" y="420770"/>
                  </a:lnTo>
                  <a:close/>
                  <a:moveTo>
                    <a:pt x="3255829" y="0"/>
                  </a:moveTo>
                  <a:lnTo>
                    <a:pt x="3246736" y="3767"/>
                  </a:lnTo>
                  <a:lnTo>
                    <a:pt x="3237198" y="0"/>
                  </a:lnTo>
                  <a:lnTo>
                    <a:pt x="3236684" y="203"/>
                  </a:lnTo>
                  <a:lnTo>
                    <a:pt x="3236217" y="0"/>
                  </a:lnTo>
                  <a:lnTo>
                    <a:pt x="3227123" y="3951"/>
                  </a:lnTo>
                  <a:lnTo>
                    <a:pt x="3217584" y="0"/>
                  </a:lnTo>
                  <a:lnTo>
                    <a:pt x="3207654" y="4113"/>
                  </a:lnTo>
                  <a:lnTo>
                    <a:pt x="3197482" y="0"/>
                  </a:lnTo>
                  <a:lnTo>
                    <a:pt x="3188302" y="3712"/>
                  </a:lnTo>
                  <a:lnTo>
                    <a:pt x="3179340" y="0"/>
                  </a:lnTo>
                  <a:lnTo>
                    <a:pt x="3178336" y="416"/>
                  </a:lnTo>
                  <a:lnTo>
                    <a:pt x="3177378" y="0"/>
                  </a:lnTo>
                  <a:lnTo>
                    <a:pt x="3168284" y="3951"/>
                  </a:lnTo>
                  <a:lnTo>
                    <a:pt x="3158746" y="0"/>
                  </a:lnTo>
                  <a:lnTo>
                    <a:pt x="3149523" y="3821"/>
                  </a:lnTo>
                  <a:lnTo>
                    <a:pt x="3139624" y="0"/>
                  </a:lnTo>
                  <a:lnTo>
                    <a:pt x="3129725" y="3821"/>
                  </a:lnTo>
                  <a:lnTo>
                    <a:pt x="3120501" y="0"/>
                  </a:lnTo>
                  <a:lnTo>
                    <a:pt x="3111324" y="3802"/>
                  </a:lnTo>
                  <a:lnTo>
                    <a:pt x="3102359" y="0"/>
                  </a:lnTo>
                  <a:lnTo>
                    <a:pt x="3101403" y="406"/>
                  </a:lnTo>
                  <a:lnTo>
                    <a:pt x="3100398" y="0"/>
                  </a:lnTo>
                  <a:lnTo>
                    <a:pt x="3091218" y="3712"/>
                  </a:lnTo>
                  <a:lnTo>
                    <a:pt x="3082256" y="0"/>
                  </a:lnTo>
                  <a:lnTo>
                    <a:pt x="3072684" y="3965"/>
                  </a:lnTo>
                  <a:lnTo>
                    <a:pt x="3062644" y="0"/>
                  </a:lnTo>
                  <a:lnTo>
                    <a:pt x="3062130" y="203"/>
                  </a:lnTo>
                  <a:lnTo>
                    <a:pt x="3061663" y="0"/>
                  </a:lnTo>
                  <a:lnTo>
                    <a:pt x="3052917" y="3799"/>
                  </a:lnTo>
                  <a:lnTo>
                    <a:pt x="3043521" y="0"/>
                  </a:lnTo>
                  <a:lnTo>
                    <a:pt x="3033348" y="4114"/>
                  </a:lnTo>
                  <a:lnTo>
                    <a:pt x="3023418" y="0"/>
                  </a:lnTo>
                  <a:lnTo>
                    <a:pt x="3014456" y="3712"/>
                  </a:lnTo>
                  <a:lnTo>
                    <a:pt x="3005276" y="0"/>
                  </a:lnTo>
                  <a:lnTo>
                    <a:pt x="3004007" y="514"/>
                  </a:lnTo>
                  <a:lnTo>
                    <a:pt x="3002825" y="0"/>
                  </a:lnTo>
                  <a:lnTo>
                    <a:pt x="2994209" y="3743"/>
                  </a:lnTo>
                  <a:lnTo>
                    <a:pt x="2985173" y="0"/>
                  </a:lnTo>
                  <a:lnTo>
                    <a:pt x="2975600" y="3965"/>
                  </a:lnTo>
                  <a:lnTo>
                    <a:pt x="2965560" y="0"/>
                  </a:lnTo>
                  <a:lnTo>
                    <a:pt x="2955887" y="3821"/>
                  </a:lnTo>
                  <a:lnTo>
                    <a:pt x="2946438" y="0"/>
                  </a:lnTo>
                  <a:lnTo>
                    <a:pt x="2937042" y="3799"/>
                  </a:lnTo>
                  <a:lnTo>
                    <a:pt x="2928296" y="0"/>
                  </a:lnTo>
                  <a:lnTo>
                    <a:pt x="2927339" y="416"/>
                  </a:lnTo>
                  <a:lnTo>
                    <a:pt x="2926335" y="0"/>
                  </a:lnTo>
                  <a:lnTo>
                    <a:pt x="2917019" y="3859"/>
                  </a:lnTo>
                  <a:lnTo>
                    <a:pt x="2907703" y="0"/>
                  </a:lnTo>
                  <a:lnTo>
                    <a:pt x="2898609" y="3767"/>
                  </a:lnTo>
                  <a:lnTo>
                    <a:pt x="2889071" y="0"/>
                  </a:lnTo>
                  <a:lnTo>
                    <a:pt x="2888557" y="203"/>
                  </a:lnTo>
                  <a:lnTo>
                    <a:pt x="2888090" y="0"/>
                  </a:lnTo>
                  <a:lnTo>
                    <a:pt x="2878996" y="3951"/>
                  </a:lnTo>
                  <a:lnTo>
                    <a:pt x="2869458" y="0"/>
                  </a:lnTo>
                  <a:lnTo>
                    <a:pt x="2859527" y="4114"/>
                  </a:lnTo>
                  <a:lnTo>
                    <a:pt x="2849355" y="0"/>
                  </a:lnTo>
                  <a:lnTo>
                    <a:pt x="2840175" y="3712"/>
                  </a:lnTo>
                  <a:lnTo>
                    <a:pt x="2831213" y="0"/>
                  </a:lnTo>
                  <a:lnTo>
                    <a:pt x="2830209" y="416"/>
                  </a:lnTo>
                  <a:lnTo>
                    <a:pt x="2829251" y="0"/>
                  </a:lnTo>
                  <a:lnTo>
                    <a:pt x="2820158" y="3951"/>
                  </a:lnTo>
                  <a:lnTo>
                    <a:pt x="2810620" y="0"/>
                  </a:lnTo>
                  <a:lnTo>
                    <a:pt x="2801526" y="3767"/>
                  </a:lnTo>
                  <a:lnTo>
                    <a:pt x="2791988" y="0"/>
                  </a:lnTo>
                  <a:lnTo>
                    <a:pt x="2781948" y="3965"/>
                  </a:lnTo>
                  <a:lnTo>
                    <a:pt x="2772374" y="0"/>
                  </a:lnTo>
                  <a:lnTo>
                    <a:pt x="2763198" y="3802"/>
                  </a:lnTo>
                  <a:lnTo>
                    <a:pt x="2754233" y="0"/>
                  </a:lnTo>
                  <a:lnTo>
                    <a:pt x="2753276" y="406"/>
                  </a:lnTo>
                  <a:lnTo>
                    <a:pt x="2752272" y="0"/>
                  </a:lnTo>
                  <a:lnTo>
                    <a:pt x="2743092" y="3712"/>
                  </a:lnTo>
                  <a:lnTo>
                    <a:pt x="2734130" y="0"/>
                  </a:lnTo>
                  <a:lnTo>
                    <a:pt x="2724558" y="3965"/>
                  </a:lnTo>
                  <a:lnTo>
                    <a:pt x="2714517" y="0"/>
                  </a:lnTo>
                  <a:lnTo>
                    <a:pt x="2714003" y="203"/>
                  </a:lnTo>
                  <a:lnTo>
                    <a:pt x="2713536" y="0"/>
                  </a:lnTo>
                  <a:lnTo>
                    <a:pt x="2704921" y="3743"/>
                  </a:lnTo>
                  <a:lnTo>
                    <a:pt x="2695885" y="0"/>
                  </a:lnTo>
                  <a:lnTo>
                    <a:pt x="2685588" y="4265"/>
                  </a:lnTo>
                  <a:lnTo>
                    <a:pt x="2675292" y="0"/>
                  </a:lnTo>
                  <a:lnTo>
                    <a:pt x="2666330" y="3712"/>
                  </a:lnTo>
                  <a:lnTo>
                    <a:pt x="2657150" y="0"/>
                  </a:lnTo>
                  <a:lnTo>
                    <a:pt x="2656146" y="406"/>
                  </a:lnTo>
                  <a:lnTo>
                    <a:pt x="2655189" y="0"/>
                  </a:lnTo>
                  <a:lnTo>
                    <a:pt x="2646225" y="3802"/>
                  </a:lnTo>
                  <a:lnTo>
                    <a:pt x="2637047" y="0"/>
                  </a:lnTo>
                  <a:lnTo>
                    <a:pt x="2627474" y="3965"/>
                  </a:lnTo>
                  <a:lnTo>
                    <a:pt x="2617434" y="0"/>
                  </a:lnTo>
                  <a:lnTo>
                    <a:pt x="2607897" y="3767"/>
                  </a:lnTo>
                  <a:lnTo>
                    <a:pt x="2598802" y="0"/>
                  </a:lnTo>
                  <a:lnTo>
                    <a:pt x="2589264" y="3951"/>
                  </a:lnTo>
                  <a:lnTo>
                    <a:pt x="2580170" y="0"/>
                  </a:lnTo>
                  <a:lnTo>
                    <a:pt x="2579213" y="416"/>
                  </a:lnTo>
                  <a:lnTo>
                    <a:pt x="2578208" y="0"/>
                  </a:lnTo>
                  <a:lnTo>
                    <a:pt x="2569247" y="3712"/>
                  </a:lnTo>
                  <a:lnTo>
                    <a:pt x="2560067" y="0"/>
                  </a:lnTo>
                  <a:lnTo>
                    <a:pt x="2550619" y="3821"/>
                  </a:lnTo>
                  <a:lnTo>
                    <a:pt x="2540945" y="0"/>
                  </a:lnTo>
                  <a:lnTo>
                    <a:pt x="2540431" y="203"/>
                  </a:lnTo>
                  <a:lnTo>
                    <a:pt x="2539964" y="0"/>
                  </a:lnTo>
                  <a:lnTo>
                    <a:pt x="2530870" y="3951"/>
                  </a:lnTo>
                  <a:lnTo>
                    <a:pt x="2521331" y="0"/>
                  </a:lnTo>
                  <a:lnTo>
                    <a:pt x="2511401" y="4113"/>
                  </a:lnTo>
                  <a:lnTo>
                    <a:pt x="2501229" y="0"/>
                  </a:lnTo>
                  <a:lnTo>
                    <a:pt x="2492048" y="3712"/>
                  </a:lnTo>
                  <a:lnTo>
                    <a:pt x="2483087" y="0"/>
                  </a:lnTo>
                  <a:lnTo>
                    <a:pt x="2482083" y="416"/>
                  </a:lnTo>
                  <a:lnTo>
                    <a:pt x="2481125" y="0"/>
                  </a:lnTo>
                  <a:lnTo>
                    <a:pt x="2472380" y="3799"/>
                  </a:lnTo>
                  <a:lnTo>
                    <a:pt x="2462983" y="0"/>
                  </a:lnTo>
                  <a:lnTo>
                    <a:pt x="2453535" y="3821"/>
                  </a:lnTo>
                  <a:lnTo>
                    <a:pt x="2443861" y="0"/>
                  </a:lnTo>
                  <a:lnTo>
                    <a:pt x="2433821" y="3965"/>
                  </a:lnTo>
                  <a:lnTo>
                    <a:pt x="2424248" y="0"/>
                  </a:lnTo>
                  <a:lnTo>
                    <a:pt x="2415213" y="3743"/>
                  </a:lnTo>
                  <a:lnTo>
                    <a:pt x="2406597" y="0"/>
                  </a:lnTo>
                  <a:lnTo>
                    <a:pt x="2405415" y="514"/>
                  </a:lnTo>
                  <a:lnTo>
                    <a:pt x="2404145" y="0"/>
                  </a:lnTo>
                  <a:lnTo>
                    <a:pt x="2394965" y="3712"/>
                  </a:lnTo>
                  <a:lnTo>
                    <a:pt x="2386003" y="0"/>
                  </a:lnTo>
                  <a:lnTo>
                    <a:pt x="2376779" y="3821"/>
                  </a:lnTo>
                  <a:lnTo>
                    <a:pt x="2366881" y="0"/>
                  </a:lnTo>
                  <a:lnTo>
                    <a:pt x="2366368" y="199"/>
                  </a:lnTo>
                  <a:lnTo>
                    <a:pt x="2365901" y="0"/>
                  </a:lnTo>
                  <a:lnTo>
                    <a:pt x="2356937" y="3802"/>
                  </a:lnTo>
                  <a:lnTo>
                    <a:pt x="2347758" y="0"/>
                  </a:lnTo>
                  <a:lnTo>
                    <a:pt x="2337462" y="4265"/>
                  </a:lnTo>
                  <a:lnTo>
                    <a:pt x="2327165" y="0"/>
                  </a:lnTo>
                  <a:lnTo>
                    <a:pt x="2318204" y="3712"/>
                  </a:lnTo>
                  <a:lnTo>
                    <a:pt x="2309024" y="0"/>
                  </a:lnTo>
                  <a:lnTo>
                    <a:pt x="2308020" y="406"/>
                  </a:lnTo>
                  <a:lnTo>
                    <a:pt x="2307062" y="0"/>
                  </a:lnTo>
                  <a:lnTo>
                    <a:pt x="2298098" y="3802"/>
                  </a:lnTo>
                  <a:lnTo>
                    <a:pt x="2288920" y="0"/>
                  </a:lnTo>
                  <a:lnTo>
                    <a:pt x="2279696" y="3821"/>
                  </a:lnTo>
                  <a:lnTo>
                    <a:pt x="2269797" y="0"/>
                  </a:lnTo>
                  <a:lnTo>
                    <a:pt x="2259899" y="3821"/>
                  </a:lnTo>
                  <a:lnTo>
                    <a:pt x="2250675" y="0"/>
                  </a:lnTo>
                  <a:lnTo>
                    <a:pt x="2241137" y="3951"/>
                  </a:lnTo>
                  <a:lnTo>
                    <a:pt x="2232043" y="0"/>
                  </a:lnTo>
                  <a:lnTo>
                    <a:pt x="2231086" y="416"/>
                  </a:lnTo>
                  <a:lnTo>
                    <a:pt x="2230082" y="0"/>
                  </a:lnTo>
                  <a:lnTo>
                    <a:pt x="2221120" y="3712"/>
                  </a:lnTo>
                  <a:lnTo>
                    <a:pt x="2211940" y="0"/>
                  </a:lnTo>
                  <a:lnTo>
                    <a:pt x="2202491" y="3821"/>
                  </a:lnTo>
                  <a:lnTo>
                    <a:pt x="2192818" y="0"/>
                  </a:lnTo>
                  <a:lnTo>
                    <a:pt x="2192304" y="203"/>
                  </a:lnTo>
                  <a:lnTo>
                    <a:pt x="2191837" y="0"/>
                  </a:lnTo>
                  <a:lnTo>
                    <a:pt x="2182743" y="3951"/>
                  </a:lnTo>
                  <a:lnTo>
                    <a:pt x="2173205" y="0"/>
                  </a:lnTo>
                  <a:lnTo>
                    <a:pt x="2163399" y="4062"/>
                  </a:lnTo>
                  <a:lnTo>
                    <a:pt x="2153592" y="0"/>
                  </a:lnTo>
                  <a:lnTo>
                    <a:pt x="2144276" y="3859"/>
                  </a:lnTo>
                  <a:lnTo>
                    <a:pt x="2134960" y="0"/>
                  </a:lnTo>
                  <a:lnTo>
                    <a:pt x="2133955" y="416"/>
                  </a:lnTo>
                  <a:lnTo>
                    <a:pt x="2132999" y="0"/>
                  </a:lnTo>
                  <a:lnTo>
                    <a:pt x="2124253" y="3799"/>
                  </a:lnTo>
                  <a:lnTo>
                    <a:pt x="2114857" y="0"/>
                  </a:lnTo>
                  <a:lnTo>
                    <a:pt x="2105408" y="3821"/>
                  </a:lnTo>
                  <a:lnTo>
                    <a:pt x="2095735" y="0"/>
                  </a:lnTo>
                  <a:lnTo>
                    <a:pt x="2085694" y="3965"/>
                  </a:lnTo>
                  <a:lnTo>
                    <a:pt x="2076121" y="0"/>
                  </a:lnTo>
                  <a:lnTo>
                    <a:pt x="2067085" y="3743"/>
                  </a:lnTo>
                  <a:lnTo>
                    <a:pt x="2058470" y="0"/>
                  </a:lnTo>
                  <a:lnTo>
                    <a:pt x="2057513" y="416"/>
                  </a:lnTo>
                  <a:lnTo>
                    <a:pt x="2056509" y="0"/>
                  </a:lnTo>
                  <a:lnTo>
                    <a:pt x="2047193" y="3859"/>
                  </a:lnTo>
                  <a:lnTo>
                    <a:pt x="2037877" y="0"/>
                  </a:lnTo>
                  <a:lnTo>
                    <a:pt x="2028653" y="3821"/>
                  </a:lnTo>
                  <a:lnTo>
                    <a:pt x="2018754" y="0"/>
                  </a:lnTo>
                  <a:lnTo>
                    <a:pt x="2018241" y="199"/>
                  </a:lnTo>
                  <a:lnTo>
                    <a:pt x="2017774" y="0"/>
                  </a:lnTo>
                  <a:lnTo>
                    <a:pt x="2008809" y="3802"/>
                  </a:lnTo>
                  <a:lnTo>
                    <a:pt x="1999632" y="0"/>
                  </a:lnTo>
                  <a:lnTo>
                    <a:pt x="1989335" y="4265"/>
                  </a:lnTo>
                  <a:lnTo>
                    <a:pt x="1979039" y="0"/>
                  </a:lnTo>
                  <a:lnTo>
                    <a:pt x="1970213" y="3656"/>
                  </a:lnTo>
                  <a:lnTo>
                    <a:pt x="1961387" y="0"/>
                  </a:lnTo>
                  <a:lnTo>
                    <a:pt x="1960147" y="514"/>
                  </a:lnTo>
                  <a:lnTo>
                    <a:pt x="1958935" y="0"/>
                  </a:lnTo>
                  <a:lnTo>
                    <a:pt x="1949971" y="3802"/>
                  </a:lnTo>
                  <a:lnTo>
                    <a:pt x="1940793" y="0"/>
                  </a:lnTo>
                  <a:lnTo>
                    <a:pt x="1931569" y="3821"/>
                  </a:lnTo>
                  <a:lnTo>
                    <a:pt x="1921671" y="0"/>
                  </a:lnTo>
                  <a:lnTo>
                    <a:pt x="1911773" y="3821"/>
                  </a:lnTo>
                  <a:lnTo>
                    <a:pt x="1902549" y="0"/>
                  </a:lnTo>
                  <a:lnTo>
                    <a:pt x="1893010" y="3951"/>
                  </a:lnTo>
                  <a:lnTo>
                    <a:pt x="1883916" y="0"/>
                  </a:lnTo>
                  <a:lnTo>
                    <a:pt x="1882959" y="416"/>
                  </a:lnTo>
                  <a:lnTo>
                    <a:pt x="1881955" y="0"/>
                  </a:lnTo>
                  <a:lnTo>
                    <a:pt x="1873129" y="3656"/>
                  </a:lnTo>
                  <a:lnTo>
                    <a:pt x="1864304" y="0"/>
                  </a:lnTo>
                  <a:lnTo>
                    <a:pt x="1854007" y="4265"/>
                  </a:lnTo>
                  <a:lnTo>
                    <a:pt x="1843710" y="0"/>
                  </a:lnTo>
                  <a:lnTo>
                    <a:pt x="1834748" y="3712"/>
                  </a:lnTo>
                  <a:lnTo>
                    <a:pt x="1825568" y="0"/>
                  </a:lnTo>
                  <a:lnTo>
                    <a:pt x="1815396" y="4114"/>
                  </a:lnTo>
                  <a:lnTo>
                    <a:pt x="1805465" y="0"/>
                  </a:lnTo>
                  <a:lnTo>
                    <a:pt x="1796149" y="3859"/>
                  </a:lnTo>
                  <a:lnTo>
                    <a:pt x="1786833" y="0"/>
                  </a:lnTo>
                  <a:lnTo>
                    <a:pt x="1785829" y="416"/>
                  </a:lnTo>
                  <a:lnTo>
                    <a:pt x="1784872" y="0"/>
                  </a:lnTo>
                  <a:lnTo>
                    <a:pt x="1776126" y="3799"/>
                  </a:lnTo>
                  <a:lnTo>
                    <a:pt x="1766730" y="0"/>
                  </a:lnTo>
                  <a:lnTo>
                    <a:pt x="1757281" y="3821"/>
                  </a:lnTo>
                  <a:lnTo>
                    <a:pt x="1747608" y="0"/>
                  </a:lnTo>
                  <a:lnTo>
                    <a:pt x="1737934" y="3821"/>
                  </a:lnTo>
                  <a:lnTo>
                    <a:pt x="1728486" y="0"/>
                  </a:lnTo>
                  <a:lnTo>
                    <a:pt x="1719089" y="3799"/>
                  </a:lnTo>
                  <a:lnTo>
                    <a:pt x="1710344" y="0"/>
                  </a:lnTo>
                  <a:lnTo>
                    <a:pt x="1709386" y="416"/>
                  </a:lnTo>
                  <a:lnTo>
                    <a:pt x="1708382" y="0"/>
                  </a:lnTo>
                  <a:lnTo>
                    <a:pt x="1699066" y="3859"/>
                  </a:lnTo>
                  <a:lnTo>
                    <a:pt x="1689750" y="0"/>
                  </a:lnTo>
                  <a:lnTo>
                    <a:pt x="1679819" y="4113"/>
                  </a:lnTo>
                  <a:lnTo>
                    <a:pt x="1669647" y="0"/>
                  </a:lnTo>
                  <a:lnTo>
                    <a:pt x="1660467" y="3712"/>
                  </a:lnTo>
                  <a:lnTo>
                    <a:pt x="1651505" y="0"/>
                  </a:lnTo>
                  <a:lnTo>
                    <a:pt x="1641208" y="4265"/>
                  </a:lnTo>
                  <a:lnTo>
                    <a:pt x="1630912" y="0"/>
                  </a:lnTo>
                  <a:lnTo>
                    <a:pt x="1622086" y="3656"/>
                  </a:lnTo>
                  <a:lnTo>
                    <a:pt x="1613260" y="0"/>
                  </a:lnTo>
                  <a:lnTo>
                    <a:pt x="1602718" y="4366"/>
                  </a:lnTo>
                  <a:lnTo>
                    <a:pt x="1592667" y="0"/>
                  </a:lnTo>
                  <a:lnTo>
                    <a:pt x="1581583" y="4815"/>
                  </a:lnTo>
                  <a:lnTo>
                    <a:pt x="1574525" y="1962"/>
                  </a:lnTo>
                  <a:lnTo>
                    <a:pt x="1565345" y="5673"/>
                  </a:lnTo>
                  <a:lnTo>
                    <a:pt x="1556383" y="1962"/>
                  </a:lnTo>
                  <a:lnTo>
                    <a:pt x="1544057" y="7067"/>
                  </a:lnTo>
                  <a:lnTo>
                    <a:pt x="1536280" y="3923"/>
                  </a:lnTo>
                  <a:lnTo>
                    <a:pt x="1527100" y="7635"/>
                  </a:lnTo>
                  <a:lnTo>
                    <a:pt x="1518139" y="3923"/>
                  </a:lnTo>
                  <a:lnTo>
                    <a:pt x="1506455" y="8762"/>
                  </a:lnTo>
                  <a:lnTo>
                    <a:pt x="1499506" y="5884"/>
                  </a:lnTo>
                  <a:lnTo>
                    <a:pt x="1487831" y="10720"/>
                  </a:lnTo>
                  <a:lnTo>
                    <a:pt x="1480383" y="7845"/>
                  </a:lnTo>
                  <a:lnTo>
                    <a:pt x="1470257" y="11754"/>
                  </a:lnTo>
                  <a:lnTo>
                    <a:pt x="1461261" y="7845"/>
                  </a:lnTo>
                  <a:lnTo>
                    <a:pt x="1450177" y="12661"/>
                  </a:lnTo>
                  <a:lnTo>
                    <a:pt x="1443120" y="9807"/>
                  </a:lnTo>
                  <a:lnTo>
                    <a:pt x="1431543" y="14487"/>
                  </a:lnTo>
                  <a:lnTo>
                    <a:pt x="1424978" y="11768"/>
                  </a:lnTo>
                  <a:lnTo>
                    <a:pt x="1413049" y="16709"/>
                  </a:lnTo>
                  <a:lnTo>
                    <a:pt x="1406345" y="13729"/>
                  </a:lnTo>
                  <a:lnTo>
                    <a:pt x="1393210" y="19568"/>
                  </a:lnTo>
                  <a:lnTo>
                    <a:pt x="1388694" y="17652"/>
                  </a:lnTo>
                  <a:lnTo>
                    <a:pt x="1376755" y="22718"/>
                  </a:lnTo>
                  <a:lnTo>
                    <a:pt x="1369082" y="19613"/>
                  </a:lnTo>
                  <a:lnTo>
                    <a:pt x="1356372" y="24755"/>
                  </a:lnTo>
                  <a:lnTo>
                    <a:pt x="1350939" y="22555"/>
                  </a:lnTo>
                  <a:lnTo>
                    <a:pt x="1337075" y="28167"/>
                  </a:lnTo>
                  <a:lnTo>
                    <a:pt x="1332798" y="26478"/>
                  </a:lnTo>
                  <a:lnTo>
                    <a:pt x="1318807" y="32003"/>
                  </a:lnTo>
                  <a:lnTo>
                    <a:pt x="1314656" y="30400"/>
                  </a:lnTo>
                  <a:lnTo>
                    <a:pt x="1302969" y="34911"/>
                  </a:lnTo>
                  <a:lnTo>
                    <a:pt x="1296514" y="32362"/>
                  </a:lnTo>
                  <a:lnTo>
                    <a:pt x="1282630" y="37845"/>
                  </a:lnTo>
                  <a:lnTo>
                    <a:pt x="1278862" y="36284"/>
                  </a:lnTo>
                  <a:lnTo>
                    <a:pt x="1265302" y="41901"/>
                  </a:lnTo>
                  <a:lnTo>
                    <a:pt x="1261211" y="40206"/>
                  </a:lnTo>
                  <a:lnTo>
                    <a:pt x="1247160" y="46026"/>
                  </a:lnTo>
                  <a:lnTo>
                    <a:pt x="1242579" y="44129"/>
                  </a:lnTo>
                  <a:lnTo>
                    <a:pt x="1228773" y="49847"/>
                  </a:lnTo>
                  <a:lnTo>
                    <a:pt x="1224437" y="48051"/>
                  </a:lnTo>
                  <a:lnTo>
                    <a:pt x="1210579" y="53791"/>
                  </a:lnTo>
                  <a:lnTo>
                    <a:pt x="1206295" y="51974"/>
                  </a:lnTo>
                  <a:cubicBezTo>
                    <a:pt x="1200743" y="51974"/>
                    <a:pt x="1195718" y="54278"/>
                    <a:pt x="1192080" y="58005"/>
                  </a:cubicBezTo>
                  <a:lnTo>
                    <a:pt x="1192077" y="58013"/>
                  </a:lnTo>
                  <a:lnTo>
                    <a:pt x="1189134" y="56877"/>
                  </a:lnTo>
                  <a:cubicBezTo>
                    <a:pt x="1183176" y="56877"/>
                    <a:pt x="1177783" y="59127"/>
                    <a:pt x="1173879" y="62765"/>
                  </a:cubicBezTo>
                  <a:lnTo>
                    <a:pt x="1173584" y="63428"/>
                  </a:lnTo>
                  <a:lnTo>
                    <a:pt x="1171973" y="62761"/>
                  </a:lnTo>
                  <a:lnTo>
                    <a:pt x="1158219" y="68458"/>
                  </a:lnTo>
                  <a:lnTo>
                    <a:pt x="1153831" y="66684"/>
                  </a:lnTo>
                  <a:lnTo>
                    <a:pt x="1140355" y="72133"/>
                  </a:lnTo>
                  <a:lnTo>
                    <a:pt x="1136671" y="70606"/>
                  </a:lnTo>
                  <a:cubicBezTo>
                    <a:pt x="1130848" y="70606"/>
                    <a:pt x="1125577" y="72966"/>
                    <a:pt x="1121762" y="76782"/>
                  </a:cubicBezTo>
                  <a:lnTo>
                    <a:pt x="1121463" y="77502"/>
                  </a:lnTo>
                  <a:lnTo>
                    <a:pt x="1119019" y="76490"/>
                  </a:lnTo>
                  <a:cubicBezTo>
                    <a:pt x="1113467" y="76490"/>
                    <a:pt x="1108441" y="78740"/>
                    <a:pt x="1104803" y="82378"/>
                  </a:cubicBezTo>
                  <a:lnTo>
                    <a:pt x="1104291" y="83614"/>
                  </a:lnTo>
                  <a:lnTo>
                    <a:pt x="1101367" y="82374"/>
                  </a:lnTo>
                  <a:lnTo>
                    <a:pt x="1088323" y="87909"/>
                  </a:lnTo>
                  <a:lnTo>
                    <a:pt x="1084697" y="86296"/>
                  </a:lnTo>
                  <a:cubicBezTo>
                    <a:pt x="1079145" y="86296"/>
                    <a:pt x="1074119" y="88711"/>
                    <a:pt x="1070481" y="92615"/>
                  </a:cubicBezTo>
                  <a:lnTo>
                    <a:pt x="1069826" y="94313"/>
                  </a:lnTo>
                  <a:lnTo>
                    <a:pt x="1067045" y="93161"/>
                  </a:lnTo>
                  <a:cubicBezTo>
                    <a:pt x="1061494" y="93161"/>
                    <a:pt x="1056468" y="95411"/>
                    <a:pt x="1052830" y="99049"/>
                  </a:cubicBezTo>
                  <a:lnTo>
                    <a:pt x="1052472" y="99914"/>
                  </a:lnTo>
                  <a:lnTo>
                    <a:pt x="1050374" y="99045"/>
                  </a:lnTo>
                  <a:cubicBezTo>
                    <a:pt x="1044822" y="99045"/>
                    <a:pt x="1039797" y="101295"/>
                    <a:pt x="1036159" y="104933"/>
                  </a:cubicBezTo>
                  <a:lnTo>
                    <a:pt x="1035597" y="106289"/>
                  </a:lnTo>
                  <a:lnTo>
                    <a:pt x="1032232" y="104928"/>
                  </a:lnTo>
                  <a:cubicBezTo>
                    <a:pt x="1026545" y="104928"/>
                    <a:pt x="1021396" y="107178"/>
                    <a:pt x="1017670" y="110816"/>
                  </a:cubicBezTo>
                  <a:lnTo>
                    <a:pt x="1017429" y="111383"/>
                  </a:lnTo>
                  <a:lnTo>
                    <a:pt x="1016051" y="110812"/>
                  </a:lnTo>
                  <a:cubicBezTo>
                    <a:pt x="1010500" y="110812"/>
                    <a:pt x="1005474" y="113062"/>
                    <a:pt x="1001836" y="116700"/>
                  </a:cubicBezTo>
                  <a:lnTo>
                    <a:pt x="1001550" y="117391"/>
                  </a:lnTo>
                  <a:lnTo>
                    <a:pt x="999871" y="116696"/>
                  </a:lnTo>
                  <a:cubicBezTo>
                    <a:pt x="994184" y="116696"/>
                    <a:pt x="989036" y="119001"/>
                    <a:pt x="985309" y="122727"/>
                  </a:cubicBezTo>
                  <a:lnTo>
                    <a:pt x="983797" y="126378"/>
                  </a:lnTo>
                  <a:lnTo>
                    <a:pt x="981729" y="125522"/>
                  </a:lnTo>
                  <a:cubicBezTo>
                    <a:pt x="976178" y="125522"/>
                    <a:pt x="971152" y="127772"/>
                    <a:pt x="967514" y="131410"/>
                  </a:cubicBezTo>
                  <a:lnTo>
                    <a:pt x="967234" y="132087"/>
                  </a:lnTo>
                  <a:lnTo>
                    <a:pt x="965549" y="131406"/>
                  </a:lnTo>
                  <a:cubicBezTo>
                    <a:pt x="959862" y="131406"/>
                    <a:pt x="954713" y="133655"/>
                    <a:pt x="950986" y="137294"/>
                  </a:cubicBezTo>
                  <a:lnTo>
                    <a:pt x="950746" y="137860"/>
                  </a:lnTo>
                  <a:lnTo>
                    <a:pt x="949368" y="137290"/>
                  </a:lnTo>
                  <a:cubicBezTo>
                    <a:pt x="943816" y="137290"/>
                    <a:pt x="938791" y="139539"/>
                    <a:pt x="935153" y="143178"/>
                  </a:cubicBezTo>
                  <a:lnTo>
                    <a:pt x="934173" y="145542"/>
                  </a:lnTo>
                  <a:lnTo>
                    <a:pt x="933188" y="145135"/>
                  </a:lnTo>
                  <a:cubicBezTo>
                    <a:pt x="927501" y="145135"/>
                    <a:pt x="922352" y="147439"/>
                    <a:pt x="918626" y="151166"/>
                  </a:cubicBezTo>
                  <a:lnTo>
                    <a:pt x="918426" y="151649"/>
                  </a:lnTo>
                  <a:lnTo>
                    <a:pt x="917007" y="151019"/>
                  </a:lnTo>
                  <a:cubicBezTo>
                    <a:pt x="911456" y="151019"/>
                    <a:pt x="906430" y="153433"/>
                    <a:pt x="902792" y="157337"/>
                  </a:cubicBezTo>
                  <a:lnTo>
                    <a:pt x="901568" y="160509"/>
                  </a:lnTo>
                  <a:lnTo>
                    <a:pt x="899846" y="159845"/>
                  </a:lnTo>
                  <a:cubicBezTo>
                    <a:pt x="893888" y="159845"/>
                    <a:pt x="888495" y="162094"/>
                    <a:pt x="884591" y="165733"/>
                  </a:cubicBezTo>
                  <a:lnTo>
                    <a:pt x="883713" y="167708"/>
                  </a:lnTo>
                  <a:lnTo>
                    <a:pt x="883666" y="167690"/>
                  </a:lnTo>
                  <a:cubicBezTo>
                    <a:pt x="877843" y="167690"/>
                    <a:pt x="872572" y="169939"/>
                    <a:pt x="868757" y="173578"/>
                  </a:cubicBezTo>
                  <a:lnTo>
                    <a:pt x="867846" y="175674"/>
                  </a:lnTo>
                  <a:lnTo>
                    <a:pt x="867485" y="175535"/>
                  </a:lnTo>
                  <a:cubicBezTo>
                    <a:pt x="861527" y="175535"/>
                    <a:pt x="856133" y="177785"/>
                    <a:pt x="852229" y="181423"/>
                  </a:cubicBezTo>
                  <a:lnTo>
                    <a:pt x="852218" y="181448"/>
                  </a:lnTo>
                  <a:lnTo>
                    <a:pt x="838070" y="187737"/>
                  </a:lnTo>
                  <a:lnTo>
                    <a:pt x="836962" y="190607"/>
                  </a:lnTo>
                  <a:lnTo>
                    <a:pt x="836105" y="190244"/>
                  </a:lnTo>
                  <a:cubicBezTo>
                    <a:pt x="830418" y="190244"/>
                    <a:pt x="825269" y="192604"/>
                    <a:pt x="821543" y="196419"/>
                  </a:cubicBezTo>
                  <a:lnTo>
                    <a:pt x="820727" y="198438"/>
                  </a:lnTo>
                  <a:lnTo>
                    <a:pt x="819924" y="198089"/>
                  </a:lnTo>
                  <a:cubicBezTo>
                    <a:pt x="814373" y="198089"/>
                    <a:pt x="809347" y="200449"/>
                    <a:pt x="805709" y="204265"/>
                  </a:cubicBezTo>
                  <a:lnTo>
                    <a:pt x="804202" y="208081"/>
                  </a:lnTo>
                  <a:lnTo>
                    <a:pt x="803743" y="207896"/>
                  </a:lnTo>
                  <a:cubicBezTo>
                    <a:pt x="798057" y="207896"/>
                    <a:pt x="792908" y="210145"/>
                    <a:pt x="789181" y="213784"/>
                  </a:cubicBezTo>
                  <a:lnTo>
                    <a:pt x="788231" y="216024"/>
                  </a:lnTo>
                  <a:lnTo>
                    <a:pt x="787563" y="215741"/>
                  </a:lnTo>
                  <a:cubicBezTo>
                    <a:pt x="782011" y="215741"/>
                    <a:pt x="776985" y="218045"/>
                    <a:pt x="773348" y="221772"/>
                  </a:cubicBezTo>
                  <a:lnTo>
                    <a:pt x="772191" y="224633"/>
                  </a:lnTo>
                  <a:lnTo>
                    <a:pt x="757108" y="230455"/>
                  </a:lnTo>
                  <a:lnTo>
                    <a:pt x="756016" y="232910"/>
                  </a:lnTo>
                  <a:lnTo>
                    <a:pt x="742948" y="238587"/>
                  </a:lnTo>
                  <a:lnTo>
                    <a:pt x="741441" y="242403"/>
                  </a:lnTo>
                  <a:lnTo>
                    <a:pt x="740983" y="242218"/>
                  </a:lnTo>
                  <a:cubicBezTo>
                    <a:pt x="735296" y="242218"/>
                    <a:pt x="730147" y="244468"/>
                    <a:pt x="726420" y="248106"/>
                  </a:cubicBezTo>
                  <a:lnTo>
                    <a:pt x="725333" y="250669"/>
                  </a:lnTo>
                  <a:lnTo>
                    <a:pt x="712548" y="256094"/>
                  </a:lnTo>
                  <a:lnTo>
                    <a:pt x="710619" y="260864"/>
                  </a:lnTo>
                  <a:lnTo>
                    <a:pt x="710583" y="260850"/>
                  </a:lnTo>
                  <a:cubicBezTo>
                    <a:pt x="704896" y="260850"/>
                    <a:pt x="699748" y="263100"/>
                    <a:pt x="696021" y="266738"/>
                  </a:cubicBezTo>
                  <a:lnTo>
                    <a:pt x="693931" y="271664"/>
                  </a:lnTo>
                  <a:lnTo>
                    <a:pt x="682149" y="276544"/>
                  </a:lnTo>
                  <a:lnTo>
                    <a:pt x="681169" y="278910"/>
                  </a:lnTo>
                  <a:lnTo>
                    <a:pt x="680183" y="278501"/>
                  </a:lnTo>
                  <a:cubicBezTo>
                    <a:pt x="674496" y="278501"/>
                    <a:pt x="669348" y="280806"/>
                    <a:pt x="665621" y="284533"/>
                  </a:cubicBezTo>
                  <a:lnTo>
                    <a:pt x="663173" y="290444"/>
                  </a:lnTo>
                  <a:lnTo>
                    <a:pt x="651749" y="295176"/>
                  </a:lnTo>
                  <a:lnTo>
                    <a:pt x="649688" y="300149"/>
                  </a:lnTo>
                  <a:lnTo>
                    <a:pt x="638020" y="304983"/>
                  </a:lnTo>
                  <a:lnTo>
                    <a:pt x="636272" y="309201"/>
                  </a:lnTo>
                  <a:lnTo>
                    <a:pt x="635564" y="308901"/>
                  </a:lnTo>
                  <a:cubicBezTo>
                    <a:pt x="630012" y="308901"/>
                    <a:pt x="624986" y="311206"/>
                    <a:pt x="621348" y="314932"/>
                  </a:cubicBezTo>
                  <a:lnTo>
                    <a:pt x="618941" y="320887"/>
                  </a:lnTo>
                  <a:lnTo>
                    <a:pt x="607620" y="325576"/>
                  </a:lnTo>
                  <a:lnTo>
                    <a:pt x="605763" y="330059"/>
                  </a:lnTo>
                  <a:lnTo>
                    <a:pt x="592910" y="335383"/>
                  </a:lnTo>
                  <a:lnTo>
                    <a:pt x="590850" y="340355"/>
                  </a:lnTo>
                  <a:lnTo>
                    <a:pt x="579181" y="345189"/>
                  </a:lnTo>
                  <a:lnTo>
                    <a:pt x="576745" y="351071"/>
                  </a:lnTo>
                  <a:lnTo>
                    <a:pt x="564615" y="355976"/>
                  </a:lnTo>
                  <a:lnTo>
                    <a:pt x="561515" y="363281"/>
                  </a:lnTo>
                  <a:lnTo>
                    <a:pt x="550743" y="367744"/>
                  </a:lnTo>
                  <a:lnTo>
                    <a:pt x="548794" y="372448"/>
                  </a:lnTo>
                  <a:lnTo>
                    <a:pt x="536177" y="377550"/>
                  </a:lnTo>
                  <a:lnTo>
                    <a:pt x="533581" y="383666"/>
                  </a:lnTo>
                  <a:lnTo>
                    <a:pt x="522304" y="388337"/>
                  </a:lnTo>
                  <a:lnTo>
                    <a:pt x="519379" y="395398"/>
                  </a:lnTo>
                  <a:lnTo>
                    <a:pt x="507739" y="400105"/>
                  </a:lnTo>
                  <a:lnTo>
                    <a:pt x="505649" y="405031"/>
                  </a:lnTo>
                  <a:lnTo>
                    <a:pt x="493866" y="409911"/>
                  </a:lnTo>
                  <a:lnTo>
                    <a:pt x="489929" y="419416"/>
                  </a:lnTo>
                  <a:lnTo>
                    <a:pt x="482098" y="422659"/>
                  </a:lnTo>
                  <a:lnTo>
                    <a:pt x="479261" y="429509"/>
                  </a:lnTo>
                  <a:lnTo>
                    <a:pt x="467389" y="434427"/>
                  </a:lnTo>
                  <a:lnTo>
                    <a:pt x="465290" y="439494"/>
                  </a:lnTo>
                  <a:lnTo>
                    <a:pt x="453660" y="444664"/>
                  </a:lnTo>
                  <a:lnTo>
                    <a:pt x="450357" y="453221"/>
                  </a:lnTo>
                  <a:lnTo>
                    <a:pt x="441054" y="456982"/>
                  </a:lnTo>
                  <a:lnTo>
                    <a:pt x="437955" y="464287"/>
                  </a:lnTo>
                  <a:lnTo>
                    <a:pt x="427182" y="468750"/>
                  </a:lnTo>
                  <a:lnTo>
                    <a:pt x="423706" y="477143"/>
                  </a:lnTo>
                  <a:lnTo>
                    <a:pt x="415414" y="480661"/>
                  </a:lnTo>
                  <a:lnTo>
                    <a:pt x="412090" y="488882"/>
                  </a:lnTo>
                  <a:lnTo>
                    <a:pt x="400992" y="493265"/>
                  </a:lnTo>
                  <a:lnTo>
                    <a:pt x="397403" y="501526"/>
                  </a:lnTo>
                  <a:lnTo>
                    <a:pt x="388937" y="505033"/>
                  </a:lnTo>
                  <a:lnTo>
                    <a:pt x="385593" y="513108"/>
                  </a:lnTo>
                  <a:lnTo>
                    <a:pt x="376332" y="516944"/>
                  </a:lnTo>
                  <a:lnTo>
                    <a:pt x="372434" y="526355"/>
                  </a:lnTo>
                  <a:lnTo>
                    <a:pt x="364421" y="529836"/>
                  </a:lnTo>
                  <a:lnTo>
                    <a:pt x="360376" y="540079"/>
                  </a:lnTo>
                  <a:lnTo>
                    <a:pt x="352654" y="543278"/>
                  </a:lnTo>
                  <a:lnTo>
                    <a:pt x="348919" y="552292"/>
                  </a:lnTo>
                  <a:lnTo>
                    <a:pt x="339907" y="556026"/>
                  </a:lnTo>
                  <a:lnTo>
                    <a:pt x="336461" y="564347"/>
                  </a:lnTo>
                  <a:lnTo>
                    <a:pt x="328139" y="567794"/>
                  </a:lnTo>
                  <a:lnTo>
                    <a:pt x="323814" y="578237"/>
                  </a:lnTo>
                  <a:lnTo>
                    <a:pt x="315534" y="581666"/>
                  </a:lnTo>
                  <a:lnTo>
                    <a:pt x="311700" y="590926"/>
                  </a:lnTo>
                  <a:lnTo>
                    <a:pt x="303623" y="594271"/>
                  </a:lnTo>
                  <a:lnTo>
                    <a:pt x="299196" y="604960"/>
                  </a:lnTo>
                  <a:lnTo>
                    <a:pt x="291855" y="608000"/>
                  </a:lnTo>
                  <a:lnTo>
                    <a:pt x="287991" y="617330"/>
                  </a:lnTo>
                  <a:lnTo>
                    <a:pt x="279251" y="621036"/>
                  </a:lnTo>
                  <a:lnTo>
                    <a:pt x="274721" y="632232"/>
                  </a:lnTo>
                  <a:lnTo>
                    <a:pt x="269301" y="634478"/>
                  </a:lnTo>
                  <a:lnTo>
                    <a:pt x="264839" y="645250"/>
                  </a:lnTo>
                  <a:lnTo>
                    <a:pt x="257533" y="648350"/>
                  </a:lnTo>
                  <a:lnTo>
                    <a:pt x="253023" y="659503"/>
                  </a:lnTo>
                  <a:lnTo>
                    <a:pt x="244784" y="662916"/>
                  </a:lnTo>
                  <a:lnTo>
                    <a:pt x="240805" y="672524"/>
                  </a:lnTo>
                  <a:lnTo>
                    <a:pt x="234978" y="675114"/>
                  </a:lnTo>
                  <a:lnTo>
                    <a:pt x="230471" y="686792"/>
                  </a:lnTo>
                  <a:lnTo>
                    <a:pt x="223498" y="689681"/>
                  </a:lnTo>
                  <a:lnTo>
                    <a:pt x="219071" y="700369"/>
                  </a:lnTo>
                  <a:lnTo>
                    <a:pt x="212424" y="703122"/>
                  </a:lnTo>
                  <a:lnTo>
                    <a:pt x="207100" y="715975"/>
                  </a:lnTo>
                  <a:lnTo>
                    <a:pt x="202617" y="717832"/>
                  </a:lnTo>
                  <a:lnTo>
                    <a:pt x="197690" y="729728"/>
                  </a:lnTo>
                  <a:lnTo>
                    <a:pt x="192811" y="731848"/>
                  </a:lnTo>
                  <a:lnTo>
                    <a:pt x="187134" y="746223"/>
                  </a:lnTo>
                  <a:lnTo>
                    <a:pt x="182167" y="748232"/>
                  </a:lnTo>
                  <a:lnTo>
                    <a:pt x="177509" y="759209"/>
                  </a:lnTo>
                  <a:lnTo>
                    <a:pt x="170543" y="761961"/>
                  </a:lnTo>
                  <a:lnTo>
                    <a:pt x="165323" y="773977"/>
                  </a:lnTo>
                  <a:lnTo>
                    <a:pt x="160737" y="775832"/>
                  </a:lnTo>
                  <a:lnTo>
                    <a:pt x="155137" y="789036"/>
                  </a:lnTo>
                  <a:lnTo>
                    <a:pt x="151768" y="790399"/>
                  </a:lnTo>
                  <a:lnTo>
                    <a:pt x="146676" y="802399"/>
                  </a:lnTo>
                  <a:lnTo>
                    <a:pt x="141817" y="804558"/>
                  </a:lnTo>
                  <a:lnTo>
                    <a:pt x="136223" y="819053"/>
                  </a:lnTo>
                  <a:lnTo>
                    <a:pt x="132011" y="820798"/>
                  </a:lnTo>
                  <a:lnTo>
                    <a:pt x="127322" y="832119"/>
                  </a:lnTo>
                  <a:lnTo>
                    <a:pt x="121367" y="834527"/>
                  </a:lnTo>
                  <a:cubicBezTo>
                    <a:pt x="117640" y="838165"/>
                    <a:pt x="115335" y="843191"/>
                    <a:pt x="115335" y="848742"/>
                  </a:cubicBezTo>
                  <a:lnTo>
                    <a:pt x="115930" y="850141"/>
                  </a:lnTo>
                  <a:lnTo>
                    <a:pt x="113378" y="851198"/>
                  </a:lnTo>
                  <a:lnTo>
                    <a:pt x="108545" y="862867"/>
                  </a:lnTo>
                  <a:lnTo>
                    <a:pt x="103572" y="864927"/>
                  </a:lnTo>
                  <a:cubicBezTo>
                    <a:pt x="99934" y="868565"/>
                    <a:pt x="97684" y="873591"/>
                    <a:pt x="97684" y="879142"/>
                  </a:cubicBezTo>
                  <a:lnTo>
                    <a:pt x="98266" y="880546"/>
                  </a:lnTo>
                  <a:lnTo>
                    <a:pt x="95727" y="881598"/>
                  </a:lnTo>
                  <a:lnTo>
                    <a:pt x="90116" y="895145"/>
                  </a:lnTo>
                  <a:lnTo>
                    <a:pt x="84940" y="897289"/>
                  </a:lnTo>
                  <a:lnTo>
                    <a:pt x="79210" y="911121"/>
                  </a:lnTo>
                  <a:lnTo>
                    <a:pt x="77096" y="911998"/>
                  </a:lnTo>
                  <a:cubicBezTo>
                    <a:pt x="73457" y="915636"/>
                    <a:pt x="71207" y="920662"/>
                    <a:pt x="71207" y="926213"/>
                  </a:cubicBezTo>
                  <a:lnTo>
                    <a:pt x="71442" y="926780"/>
                  </a:lnTo>
                  <a:lnTo>
                    <a:pt x="69250" y="927688"/>
                  </a:lnTo>
                  <a:lnTo>
                    <a:pt x="63537" y="941479"/>
                  </a:lnTo>
                  <a:lnTo>
                    <a:pt x="58607" y="943522"/>
                  </a:lnTo>
                  <a:lnTo>
                    <a:pt x="52856" y="957403"/>
                  </a:lnTo>
                  <a:lnTo>
                    <a:pt x="50618" y="958375"/>
                  </a:lnTo>
                  <a:lnTo>
                    <a:pt x="44821" y="973052"/>
                  </a:lnTo>
                  <a:lnTo>
                    <a:pt x="42773" y="973921"/>
                  </a:lnTo>
                  <a:cubicBezTo>
                    <a:pt x="39135" y="977648"/>
                    <a:pt x="36885" y="982797"/>
                    <a:pt x="36885" y="988483"/>
                  </a:cubicBezTo>
                  <a:lnTo>
                    <a:pt x="37285" y="989472"/>
                  </a:lnTo>
                  <a:lnTo>
                    <a:pt x="34928" y="990449"/>
                  </a:lnTo>
                  <a:cubicBezTo>
                    <a:pt x="31290" y="994087"/>
                    <a:pt x="29040" y="999113"/>
                    <a:pt x="29040" y="1004664"/>
                  </a:cubicBezTo>
                  <a:lnTo>
                    <a:pt x="29263" y="1005203"/>
                  </a:lnTo>
                  <a:lnTo>
                    <a:pt x="26532" y="1006283"/>
                  </a:lnTo>
                  <a:cubicBezTo>
                    <a:pt x="22628" y="1010009"/>
                    <a:pt x="20213" y="1015158"/>
                    <a:pt x="20213" y="1020845"/>
                  </a:cubicBezTo>
                  <a:lnTo>
                    <a:pt x="20937" y="1022511"/>
                  </a:lnTo>
                  <a:lnTo>
                    <a:pt x="20218" y="1022810"/>
                  </a:lnTo>
                  <a:cubicBezTo>
                    <a:pt x="16580" y="1026448"/>
                    <a:pt x="14329" y="1031473"/>
                    <a:pt x="14329" y="1037025"/>
                  </a:cubicBezTo>
                  <a:lnTo>
                    <a:pt x="14607" y="1037695"/>
                  </a:lnTo>
                  <a:lnTo>
                    <a:pt x="12372" y="1038643"/>
                  </a:lnTo>
                  <a:cubicBezTo>
                    <a:pt x="8735" y="1042370"/>
                    <a:pt x="6485" y="1047519"/>
                    <a:pt x="6485" y="1053205"/>
                  </a:cubicBezTo>
                  <a:lnTo>
                    <a:pt x="6884" y="1054194"/>
                  </a:lnTo>
                  <a:lnTo>
                    <a:pt x="4527" y="1055171"/>
                  </a:lnTo>
                  <a:lnTo>
                    <a:pt x="0" y="1066103"/>
                  </a:lnTo>
                  <a:lnTo>
                    <a:pt x="41476" y="1066103"/>
                  </a:lnTo>
                  <a:lnTo>
                    <a:pt x="46691" y="1053205"/>
                  </a:lnTo>
                  <a:lnTo>
                    <a:pt x="46291" y="1052216"/>
                  </a:lnTo>
                  <a:lnTo>
                    <a:pt x="48648" y="1051240"/>
                  </a:lnTo>
                  <a:cubicBezTo>
                    <a:pt x="52286" y="1047602"/>
                    <a:pt x="54536" y="1042576"/>
                    <a:pt x="54536" y="1037025"/>
                  </a:cubicBezTo>
                  <a:lnTo>
                    <a:pt x="54313" y="1036486"/>
                  </a:lnTo>
                  <a:lnTo>
                    <a:pt x="57043" y="1035406"/>
                  </a:lnTo>
                  <a:cubicBezTo>
                    <a:pt x="60947" y="1031680"/>
                    <a:pt x="63362" y="1026532"/>
                    <a:pt x="63362" y="1020845"/>
                  </a:cubicBezTo>
                  <a:lnTo>
                    <a:pt x="62638" y="1019178"/>
                  </a:lnTo>
                  <a:lnTo>
                    <a:pt x="63358" y="1018879"/>
                  </a:lnTo>
                  <a:cubicBezTo>
                    <a:pt x="66996" y="1015241"/>
                    <a:pt x="69246" y="1010216"/>
                    <a:pt x="69246" y="1004664"/>
                  </a:cubicBezTo>
                  <a:lnTo>
                    <a:pt x="68968" y="1003993"/>
                  </a:lnTo>
                  <a:lnTo>
                    <a:pt x="71203" y="1003045"/>
                  </a:lnTo>
                  <a:lnTo>
                    <a:pt x="76817" y="989162"/>
                  </a:lnTo>
                  <a:lnTo>
                    <a:pt x="79048" y="988193"/>
                  </a:lnTo>
                  <a:lnTo>
                    <a:pt x="84691" y="973904"/>
                  </a:lnTo>
                  <a:lnTo>
                    <a:pt x="87730" y="972646"/>
                  </a:lnTo>
                  <a:cubicBezTo>
                    <a:pt x="91457" y="968919"/>
                    <a:pt x="93762" y="963771"/>
                    <a:pt x="93762" y="958084"/>
                  </a:cubicBezTo>
                  <a:lnTo>
                    <a:pt x="93640" y="957792"/>
                  </a:lnTo>
                  <a:lnTo>
                    <a:pt x="97680" y="956118"/>
                  </a:lnTo>
                  <a:cubicBezTo>
                    <a:pt x="101319" y="952481"/>
                    <a:pt x="103568" y="947455"/>
                    <a:pt x="103568" y="941903"/>
                  </a:cubicBezTo>
                  <a:lnTo>
                    <a:pt x="103334" y="941336"/>
                  </a:lnTo>
                  <a:lnTo>
                    <a:pt x="105525" y="940428"/>
                  </a:lnTo>
                  <a:lnTo>
                    <a:pt x="111255" y="926595"/>
                  </a:lnTo>
                  <a:lnTo>
                    <a:pt x="113371" y="925719"/>
                  </a:lnTo>
                  <a:lnTo>
                    <a:pt x="118982" y="912173"/>
                  </a:lnTo>
                  <a:lnTo>
                    <a:pt x="124157" y="910029"/>
                  </a:lnTo>
                  <a:cubicBezTo>
                    <a:pt x="127795" y="906391"/>
                    <a:pt x="130045" y="901365"/>
                    <a:pt x="130045" y="895814"/>
                  </a:cubicBezTo>
                  <a:lnTo>
                    <a:pt x="129463" y="894409"/>
                  </a:lnTo>
                  <a:lnTo>
                    <a:pt x="132003" y="893357"/>
                  </a:lnTo>
                  <a:lnTo>
                    <a:pt x="136836" y="881689"/>
                  </a:lnTo>
                  <a:lnTo>
                    <a:pt x="141809" y="879629"/>
                  </a:lnTo>
                  <a:cubicBezTo>
                    <a:pt x="145446" y="875991"/>
                    <a:pt x="147697" y="870965"/>
                    <a:pt x="147697" y="865413"/>
                  </a:cubicBezTo>
                  <a:lnTo>
                    <a:pt x="147226" y="864277"/>
                  </a:lnTo>
                  <a:lnTo>
                    <a:pt x="150491" y="862957"/>
                  </a:lnTo>
                  <a:lnTo>
                    <a:pt x="155437" y="851301"/>
                  </a:lnTo>
                  <a:lnTo>
                    <a:pt x="160442" y="849228"/>
                  </a:lnTo>
                  <a:lnTo>
                    <a:pt x="165417" y="837216"/>
                  </a:lnTo>
                  <a:lnTo>
                    <a:pt x="170248" y="835069"/>
                  </a:lnTo>
                  <a:lnTo>
                    <a:pt x="175707" y="820926"/>
                  </a:lnTo>
                  <a:lnTo>
                    <a:pt x="180891" y="818829"/>
                  </a:lnTo>
                  <a:lnTo>
                    <a:pt x="185995" y="806801"/>
                  </a:lnTo>
                  <a:lnTo>
                    <a:pt x="190555" y="804956"/>
                  </a:lnTo>
                  <a:lnTo>
                    <a:pt x="196001" y="792112"/>
                  </a:lnTo>
                  <a:lnTo>
                    <a:pt x="200361" y="790391"/>
                  </a:lnTo>
                  <a:lnTo>
                    <a:pt x="205267" y="779098"/>
                  </a:lnTo>
                  <a:lnTo>
                    <a:pt x="211291" y="776662"/>
                  </a:lnTo>
                  <a:lnTo>
                    <a:pt x="216844" y="763576"/>
                  </a:lnTo>
                  <a:lnTo>
                    <a:pt x="221241" y="761665"/>
                  </a:lnTo>
                  <a:lnTo>
                    <a:pt x="226596" y="748106"/>
                  </a:lnTo>
                  <a:lnTo>
                    <a:pt x="231048" y="746262"/>
                  </a:lnTo>
                  <a:lnTo>
                    <a:pt x="236371" y="733409"/>
                  </a:lnTo>
                  <a:lnTo>
                    <a:pt x="240854" y="731553"/>
                  </a:lnTo>
                  <a:lnTo>
                    <a:pt x="244300" y="723232"/>
                  </a:lnTo>
                  <a:lnTo>
                    <a:pt x="253316" y="719498"/>
                  </a:lnTo>
                  <a:lnTo>
                    <a:pt x="258081" y="707993"/>
                  </a:lnTo>
                  <a:lnTo>
                    <a:pt x="263409" y="705625"/>
                  </a:lnTo>
                  <a:lnTo>
                    <a:pt x="268102" y="693464"/>
                  </a:lnTo>
                  <a:lnTo>
                    <a:pt x="273215" y="691346"/>
                  </a:lnTo>
                  <a:lnTo>
                    <a:pt x="277468" y="681079"/>
                  </a:lnTo>
                  <a:lnTo>
                    <a:pt x="285963" y="677474"/>
                  </a:lnTo>
                  <a:lnTo>
                    <a:pt x="290671" y="665833"/>
                  </a:lnTo>
                  <a:lnTo>
                    <a:pt x="297732" y="662908"/>
                  </a:lnTo>
                  <a:lnTo>
                    <a:pt x="301520" y="653761"/>
                  </a:lnTo>
                  <a:lnTo>
                    <a:pt x="308375" y="650854"/>
                  </a:lnTo>
                  <a:lnTo>
                    <a:pt x="312987" y="639453"/>
                  </a:lnTo>
                  <a:lnTo>
                    <a:pt x="320286" y="636430"/>
                  </a:lnTo>
                  <a:lnTo>
                    <a:pt x="324714" y="625742"/>
                  </a:lnTo>
                  <a:lnTo>
                    <a:pt x="332053" y="622701"/>
                  </a:lnTo>
                  <a:lnTo>
                    <a:pt x="335399" y="614626"/>
                  </a:lnTo>
                  <a:lnTo>
                    <a:pt x="344659" y="610790"/>
                  </a:lnTo>
                  <a:lnTo>
                    <a:pt x="349473" y="599163"/>
                  </a:lnTo>
                  <a:lnTo>
                    <a:pt x="356568" y="596224"/>
                  </a:lnTo>
                  <a:lnTo>
                    <a:pt x="360015" y="587903"/>
                  </a:lnTo>
                  <a:lnTo>
                    <a:pt x="368336" y="584456"/>
                  </a:lnTo>
                  <a:lnTo>
                    <a:pt x="372070" y="575442"/>
                  </a:lnTo>
                  <a:lnTo>
                    <a:pt x="381084" y="571708"/>
                  </a:lnTo>
                  <a:lnTo>
                    <a:pt x="384591" y="563243"/>
                  </a:lnTo>
                  <a:lnTo>
                    <a:pt x="392851" y="559654"/>
                  </a:lnTo>
                  <a:lnTo>
                    <a:pt x="396801" y="549653"/>
                  </a:lnTo>
                  <a:lnTo>
                    <a:pt x="405456" y="546068"/>
                  </a:lnTo>
                  <a:lnTo>
                    <a:pt x="409292" y="536808"/>
                  </a:lnTo>
                  <a:lnTo>
                    <a:pt x="417368" y="533463"/>
                  </a:lnTo>
                  <a:lnTo>
                    <a:pt x="420566" y="525741"/>
                  </a:lnTo>
                  <a:lnTo>
                    <a:pt x="430810" y="521695"/>
                  </a:lnTo>
                  <a:lnTo>
                    <a:pt x="434208" y="513874"/>
                  </a:lnTo>
                  <a:lnTo>
                    <a:pt x="443845" y="509784"/>
                  </a:lnTo>
                  <a:lnTo>
                    <a:pt x="447599" y="500499"/>
                  </a:lnTo>
                  <a:lnTo>
                    <a:pt x="455612" y="497180"/>
                  </a:lnTo>
                  <a:lnTo>
                    <a:pt x="458537" y="490119"/>
                  </a:lnTo>
                  <a:lnTo>
                    <a:pt x="469574" y="485657"/>
                  </a:lnTo>
                  <a:lnTo>
                    <a:pt x="467747" y="489867"/>
                  </a:lnTo>
                  <a:lnTo>
                    <a:pt x="459543" y="493265"/>
                  </a:lnTo>
                  <a:lnTo>
                    <a:pt x="456097" y="501586"/>
                  </a:lnTo>
                  <a:lnTo>
                    <a:pt x="447776" y="505033"/>
                  </a:lnTo>
                  <a:lnTo>
                    <a:pt x="444508" y="512921"/>
                  </a:lnTo>
                  <a:lnTo>
                    <a:pt x="435027" y="516944"/>
                  </a:lnTo>
                  <a:lnTo>
                    <a:pt x="431470" y="525742"/>
                  </a:lnTo>
                  <a:lnTo>
                    <a:pt x="421585" y="529836"/>
                  </a:lnTo>
                  <a:lnTo>
                    <a:pt x="417491" y="539721"/>
                  </a:lnTo>
                  <a:lnTo>
                    <a:pt x="408694" y="543278"/>
                  </a:lnTo>
                  <a:lnTo>
                    <a:pt x="404671" y="552758"/>
                  </a:lnTo>
                  <a:lnTo>
                    <a:pt x="396783" y="556026"/>
                  </a:lnTo>
                  <a:lnTo>
                    <a:pt x="393336" y="564347"/>
                  </a:lnTo>
                  <a:lnTo>
                    <a:pt x="385015" y="567794"/>
                  </a:lnTo>
                  <a:lnTo>
                    <a:pt x="380762" y="578061"/>
                  </a:lnTo>
                  <a:lnTo>
                    <a:pt x="372266" y="581666"/>
                  </a:lnTo>
                  <a:lnTo>
                    <a:pt x="368383" y="591271"/>
                  </a:lnTo>
                  <a:lnTo>
                    <a:pt x="360786" y="594271"/>
                  </a:lnTo>
                  <a:lnTo>
                    <a:pt x="355728" y="605914"/>
                  </a:lnTo>
                  <a:lnTo>
                    <a:pt x="350692" y="608000"/>
                  </a:lnTo>
                  <a:lnTo>
                    <a:pt x="346905" y="617143"/>
                  </a:lnTo>
                  <a:lnTo>
                    <a:pt x="337946" y="621036"/>
                  </a:lnTo>
                  <a:lnTo>
                    <a:pt x="333901" y="631278"/>
                  </a:lnTo>
                  <a:lnTo>
                    <a:pt x="326178" y="634478"/>
                  </a:lnTo>
                  <a:lnTo>
                    <a:pt x="321446" y="645901"/>
                  </a:lnTo>
                  <a:lnTo>
                    <a:pt x="315534" y="648350"/>
                  </a:lnTo>
                  <a:lnTo>
                    <a:pt x="310719" y="659977"/>
                  </a:lnTo>
                  <a:lnTo>
                    <a:pt x="303623" y="662916"/>
                  </a:lnTo>
                  <a:lnTo>
                    <a:pt x="299643" y="672524"/>
                  </a:lnTo>
                  <a:lnTo>
                    <a:pt x="293816" y="675114"/>
                  </a:lnTo>
                  <a:lnTo>
                    <a:pt x="289561" y="686140"/>
                  </a:lnTo>
                  <a:lnTo>
                    <a:pt x="281212" y="689681"/>
                  </a:lnTo>
                  <a:lnTo>
                    <a:pt x="276683" y="700877"/>
                  </a:lnTo>
                  <a:lnTo>
                    <a:pt x="271262" y="703122"/>
                  </a:lnTo>
                  <a:lnTo>
                    <a:pt x="265939" y="715975"/>
                  </a:lnTo>
                  <a:lnTo>
                    <a:pt x="261456" y="717832"/>
                  </a:lnTo>
                  <a:lnTo>
                    <a:pt x="257099" y="728350"/>
                  </a:lnTo>
                  <a:lnTo>
                    <a:pt x="248851" y="731848"/>
                  </a:lnTo>
                  <a:lnTo>
                    <a:pt x="242891" y="746579"/>
                  </a:lnTo>
                  <a:lnTo>
                    <a:pt x="238901" y="748232"/>
                  </a:lnTo>
                  <a:lnTo>
                    <a:pt x="234067" y="759901"/>
                  </a:lnTo>
                  <a:lnTo>
                    <a:pt x="229094" y="761961"/>
                  </a:lnTo>
                  <a:lnTo>
                    <a:pt x="224363" y="773384"/>
                  </a:lnTo>
                  <a:lnTo>
                    <a:pt x="218452" y="775832"/>
                  </a:lnTo>
                  <a:lnTo>
                    <a:pt x="213229" y="788440"/>
                  </a:lnTo>
                  <a:lnTo>
                    <a:pt x="208501" y="790399"/>
                  </a:lnTo>
                  <a:lnTo>
                    <a:pt x="203525" y="802411"/>
                  </a:lnTo>
                  <a:lnTo>
                    <a:pt x="198694" y="804558"/>
                  </a:lnTo>
                  <a:cubicBezTo>
                    <a:pt x="195056" y="808462"/>
                    <a:pt x="192807" y="813856"/>
                    <a:pt x="192807" y="819814"/>
                  </a:cubicBezTo>
                  <a:lnTo>
                    <a:pt x="192865" y="819963"/>
                  </a:lnTo>
                  <a:lnTo>
                    <a:pt x="190849" y="820798"/>
                  </a:lnTo>
                  <a:lnTo>
                    <a:pt x="186219" y="831977"/>
                  </a:lnTo>
                  <a:lnTo>
                    <a:pt x="180062" y="834527"/>
                  </a:lnTo>
                  <a:cubicBezTo>
                    <a:pt x="176424" y="838165"/>
                    <a:pt x="174174" y="843191"/>
                    <a:pt x="174174" y="848742"/>
                  </a:cubicBezTo>
                  <a:lnTo>
                    <a:pt x="174468" y="849453"/>
                  </a:lnTo>
                  <a:lnTo>
                    <a:pt x="170255" y="851198"/>
                  </a:lnTo>
                  <a:lnTo>
                    <a:pt x="165017" y="863848"/>
                  </a:lnTo>
                  <a:lnTo>
                    <a:pt x="162410" y="864927"/>
                  </a:lnTo>
                  <a:cubicBezTo>
                    <a:pt x="158773" y="868565"/>
                    <a:pt x="156523" y="873591"/>
                    <a:pt x="156523" y="879142"/>
                  </a:cubicBezTo>
                  <a:lnTo>
                    <a:pt x="156711" y="879599"/>
                  </a:lnTo>
                  <a:lnTo>
                    <a:pt x="151768" y="881598"/>
                  </a:lnTo>
                  <a:cubicBezTo>
                    <a:pt x="148041" y="885236"/>
                    <a:pt x="145735" y="890262"/>
                    <a:pt x="145735" y="895814"/>
                  </a:cubicBezTo>
                  <a:lnTo>
                    <a:pt x="145976" y="896378"/>
                  </a:lnTo>
                  <a:lnTo>
                    <a:pt x="143779" y="897289"/>
                  </a:lnTo>
                  <a:lnTo>
                    <a:pt x="138356" y="910380"/>
                  </a:lnTo>
                  <a:lnTo>
                    <a:pt x="134259" y="911998"/>
                  </a:lnTo>
                  <a:cubicBezTo>
                    <a:pt x="130444" y="915636"/>
                    <a:pt x="128084" y="920662"/>
                    <a:pt x="128084" y="926213"/>
                  </a:cubicBezTo>
                  <a:lnTo>
                    <a:pt x="128212" y="926506"/>
                  </a:lnTo>
                  <a:lnTo>
                    <a:pt x="125289" y="927688"/>
                  </a:lnTo>
                  <a:cubicBezTo>
                    <a:pt x="121563" y="931326"/>
                    <a:pt x="119258" y="936352"/>
                    <a:pt x="119258" y="941903"/>
                  </a:cubicBezTo>
                  <a:lnTo>
                    <a:pt x="119541" y="942571"/>
                  </a:lnTo>
                  <a:lnTo>
                    <a:pt x="117301" y="943522"/>
                  </a:lnTo>
                  <a:lnTo>
                    <a:pt x="111687" y="957406"/>
                  </a:lnTo>
                  <a:lnTo>
                    <a:pt x="109456" y="958375"/>
                  </a:lnTo>
                  <a:lnTo>
                    <a:pt x="103659" y="973052"/>
                  </a:lnTo>
                  <a:lnTo>
                    <a:pt x="101611" y="973921"/>
                  </a:lnTo>
                  <a:cubicBezTo>
                    <a:pt x="97974" y="977648"/>
                    <a:pt x="95723" y="982797"/>
                    <a:pt x="95723" y="988483"/>
                  </a:cubicBezTo>
                  <a:lnTo>
                    <a:pt x="96014" y="989201"/>
                  </a:lnTo>
                  <a:lnTo>
                    <a:pt x="92929" y="990449"/>
                  </a:lnTo>
                  <a:cubicBezTo>
                    <a:pt x="89202" y="994087"/>
                    <a:pt x="86897" y="999113"/>
                    <a:pt x="86897" y="1004664"/>
                  </a:cubicBezTo>
                  <a:lnTo>
                    <a:pt x="87181" y="1005332"/>
                  </a:lnTo>
                  <a:lnTo>
                    <a:pt x="84940" y="1006283"/>
                  </a:lnTo>
                  <a:cubicBezTo>
                    <a:pt x="81302" y="1010009"/>
                    <a:pt x="79052" y="1015158"/>
                    <a:pt x="79052" y="1020845"/>
                  </a:cubicBezTo>
                  <a:lnTo>
                    <a:pt x="79452" y="1021833"/>
                  </a:lnTo>
                  <a:lnTo>
                    <a:pt x="77094" y="1022810"/>
                  </a:lnTo>
                  <a:cubicBezTo>
                    <a:pt x="73457" y="1026448"/>
                    <a:pt x="71206" y="1031473"/>
                    <a:pt x="71206" y="1037025"/>
                  </a:cubicBezTo>
                  <a:lnTo>
                    <a:pt x="71778" y="1038403"/>
                  </a:lnTo>
                  <a:lnTo>
                    <a:pt x="71211" y="1038643"/>
                  </a:lnTo>
                  <a:cubicBezTo>
                    <a:pt x="67573" y="1042370"/>
                    <a:pt x="65323" y="1047519"/>
                    <a:pt x="65323" y="1053205"/>
                  </a:cubicBezTo>
                  <a:lnTo>
                    <a:pt x="65723" y="1054194"/>
                  </a:lnTo>
                  <a:lnTo>
                    <a:pt x="63366" y="1055171"/>
                  </a:lnTo>
                  <a:lnTo>
                    <a:pt x="58838" y="1066103"/>
                  </a:lnTo>
                  <a:lnTo>
                    <a:pt x="100314" y="1066103"/>
                  </a:lnTo>
                  <a:lnTo>
                    <a:pt x="105530" y="1053205"/>
                  </a:lnTo>
                  <a:lnTo>
                    <a:pt x="104848" y="1051520"/>
                  </a:lnTo>
                  <a:lnTo>
                    <a:pt x="105525" y="1051240"/>
                  </a:lnTo>
                  <a:cubicBezTo>
                    <a:pt x="109163" y="1047602"/>
                    <a:pt x="111413" y="1042576"/>
                    <a:pt x="111413" y="1037025"/>
                  </a:cubicBezTo>
                  <a:lnTo>
                    <a:pt x="111136" y="1036355"/>
                  </a:lnTo>
                  <a:lnTo>
                    <a:pt x="113370" y="1035406"/>
                  </a:lnTo>
                  <a:cubicBezTo>
                    <a:pt x="117008" y="1031680"/>
                    <a:pt x="119258" y="1026532"/>
                    <a:pt x="119258" y="1020845"/>
                  </a:cubicBezTo>
                  <a:lnTo>
                    <a:pt x="118968" y="1020126"/>
                  </a:lnTo>
                  <a:lnTo>
                    <a:pt x="122053" y="1018879"/>
                  </a:lnTo>
                  <a:cubicBezTo>
                    <a:pt x="125779" y="1015241"/>
                    <a:pt x="128085" y="1010216"/>
                    <a:pt x="128085" y="1004664"/>
                  </a:cubicBezTo>
                  <a:lnTo>
                    <a:pt x="127802" y="1003996"/>
                  </a:lnTo>
                  <a:lnTo>
                    <a:pt x="130042" y="1003045"/>
                  </a:lnTo>
                  <a:lnTo>
                    <a:pt x="135655" y="989162"/>
                  </a:lnTo>
                  <a:lnTo>
                    <a:pt x="137886" y="988193"/>
                  </a:lnTo>
                  <a:lnTo>
                    <a:pt x="143683" y="973515"/>
                  </a:lnTo>
                  <a:lnTo>
                    <a:pt x="145732" y="972646"/>
                  </a:lnTo>
                  <a:cubicBezTo>
                    <a:pt x="149370" y="968919"/>
                    <a:pt x="151619" y="963771"/>
                    <a:pt x="151619" y="958084"/>
                  </a:cubicBezTo>
                  <a:lnTo>
                    <a:pt x="151329" y="957366"/>
                  </a:lnTo>
                  <a:lnTo>
                    <a:pt x="154414" y="956118"/>
                  </a:lnTo>
                  <a:cubicBezTo>
                    <a:pt x="158141" y="952481"/>
                    <a:pt x="160445" y="947455"/>
                    <a:pt x="160445" y="941903"/>
                  </a:cubicBezTo>
                  <a:lnTo>
                    <a:pt x="160431" y="941868"/>
                  </a:lnTo>
                  <a:lnTo>
                    <a:pt x="164078" y="940428"/>
                  </a:lnTo>
                  <a:lnTo>
                    <a:pt x="170085" y="926598"/>
                  </a:lnTo>
                  <a:lnTo>
                    <a:pt x="172209" y="925719"/>
                  </a:lnTo>
                  <a:cubicBezTo>
                    <a:pt x="175846" y="922081"/>
                    <a:pt x="178097" y="917055"/>
                    <a:pt x="178097" y="911504"/>
                  </a:cubicBezTo>
                  <a:lnTo>
                    <a:pt x="177975" y="911208"/>
                  </a:lnTo>
                  <a:lnTo>
                    <a:pt x="180891" y="910029"/>
                  </a:lnTo>
                  <a:cubicBezTo>
                    <a:pt x="184618" y="906391"/>
                    <a:pt x="186923" y="901365"/>
                    <a:pt x="186923" y="895814"/>
                  </a:cubicBezTo>
                  <a:lnTo>
                    <a:pt x="186623" y="895105"/>
                  </a:lnTo>
                  <a:lnTo>
                    <a:pt x="190841" y="893357"/>
                  </a:lnTo>
                  <a:lnTo>
                    <a:pt x="196081" y="880708"/>
                  </a:lnTo>
                  <a:lnTo>
                    <a:pt x="198686" y="879629"/>
                  </a:lnTo>
                  <a:cubicBezTo>
                    <a:pt x="202324" y="875991"/>
                    <a:pt x="204574" y="870965"/>
                    <a:pt x="204574" y="865413"/>
                  </a:cubicBezTo>
                  <a:lnTo>
                    <a:pt x="204280" y="864702"/>
                  </a:lnTo>
                  <a:lnTo>
                    <a:pt x="208493" y="862957"/>
                  </a:lnTo>
                  <a:lnTo>
                    <a:pt x="213122" y="851778"/>
                  </a:lnTo>
                  <a:lnTo>
                    <a:pt x="219279" y="849228"/>
                  </a:lnTo>
                  <a:lnTo>
                    <a:pt x="224698" y="836148"/>
                  </a:lnTo>
                  <a:lnTo>
                    <a:pt x="227125" y="835069"/>
                  </a:lnTo>
                  <a:lnTo>
                    <a:pt x="232720" y="820573"/>
                  </a:lnTo>
                  <a:lnTo>
                    <a:pt x="236931" y="818829"/>
                  </a:lnTo>
                  <a:lnTo>
                    <a:pt x="241663" y="807405"/>
                  </a:lnTo>
                  <a:lnTo>
                    <a:pt x="247575" y="804956"/>
                  </a:lnTo>
                  <a:lnTo>
                    <a:pt x="252797" y="792349"/>
                  </a:lnTo>
                  <a:lnTo>
                    <a:pt x="257525" y="790391"/>
                  </a:lnTo>
                  <a:lnTo>
                    <a:pt x="262358" y="778722"/>
                  </a:lnTo>
                  <a:lnTo>
                    <a:pt x="267331" y="776662"/>
                  </a:lnTo>
                  <a:lnTo>
                    <a:pt x="272599" y="763945"/>
                  </a:lnTo>
                  <a:lnTo>
                    <a:pt x="277975" y="761665"/>
                  </a:lnTo>
                  <a:lnTo>
                    <a:pt x="283063" y="749088"/>
                  </a:lnTo>
                  <a:lnTo>
                    <a:pt x="289886" y="746262"/>
                  </a:lnTo>
                  <a:lnTo>
                    <a:pt x="295209" y="733409"/>
                  </a:lnTo>
                  <a:lnTo>
                    <a:pt x="299692" y="731553"/>
                  </a:lnTo>
                  <a:lnTo>
                    <a:pt x="303481" y="722405"/>
                  </a:lnTo>
                  <a:lnTo>
                    <a:pt x="310336" y="719498"/>
                  </a:lnTo>
                  <a:lnTo>
                    <a:pt x="314568" y="709038"/>
                  </a:lnTo>
                  <a:lnTo>
                    <a:pt x="322247" y="705625"/>
                  </a:lnTo>
                  <a:lnTo>
                    <a:pt x="326941" y="693464"/>
                  </a:lnTo>
                  <a:lnTo>
                    <a:pt x="332053" y="691346"/>
                  </a:lnTo>
                  <a:lnTo>
                    <a:pt x="336380" y="680903"/>
                  </a:lnTo>
                  <a:lnTo>
                    <a:pt x="344659" y="677474"/>
                  </a:lnTo>
                  <a:lnTo>
                    <a:pt x="349879" y="664866"/>
                  </a:lnTo>
                  <a:lnTo>
                    <a:pt x="354607" y="662908"/>
                  </a:lnTo>
                  <a:lnTo>
                    <a:pt x="358114" y="654443"/>
                  </a:lnTo>
                  <a:lnTo>
                    <a:pt x="366374" y="650854"/>
                  </a:lnTo>
                  <a:lnTo>
                    <a:pt x="370692" y="639922"/>
                  </a:lnTo>
                  <a:lnTo>
                    <a:pt x="379122" y="636430"/>
                  </a:lnTo>
                  <a:lnTo>
                    <a:pt x="383676" y="625437"/>
                  </a:lnTo>
                  <a:lnTo>
                    <a:pt x="390603" y="622701"/>
                  </a:lnTo>
                  <a:lnTo>
                    <a:pt x="394666" y="613348"/>
                  </a:lnTo>
                  <a:lnTo>
                    <a:pt x="400697" y="610790"/>
                  </a:lnTo>
                  <a:lnTo>
                    <a:pt x="405207" y="599636"/>
                  </a:lnTo>
                  <a:lnTo>
                    <a:pt x="413445" y="596224"/>
                  </a:lnTo>
                  <a:lnTo>
                    <a:pt x="416892" y="587903"/>
                  </a:lnTo>
                  <a:lnTo>
                    <a:pt x="425213" y="584456"/>
                  </a:lnTo>
                  <a:lnTo>
                    <a:pt x="429020" y="575266"/>
                  </a:lnTo>
                  <a:lnTo>
                    <a:pt x="437817" y="571708"/>
                  </a:lnTo>
                  <a:lnTo>
                    <a:pt x="441127" y="563911"/>
                  </a:lnTo>
                  <a:lnTo>
                    <a:pt x="451403" y="559654"/>
                  </a:lnTo>
                  <a:lnTo>
                    <a:pt x="455660" y="549376"/>
                  </a:lnTo>
                  <a:lnTo>
                    <a:pt x="463457" y="546068"/>
                  </a:lnTo>
                  <a:lnTo>
                    <a:pt x="467015" y="537270"/>
                  </a:lnTo>
                  <a:lnTo>
                    <a:pt x="476206" y="533463"/>
                  </a:lnTo>
                  <a:lnTo>
                    <a:pt x="479653" y="525142"/>
                  </a:lnTo>
                  <a:lnTo>
                    <a:pt x="487974" y="521695"/>
                  </a:lnTo>
                  <a:lnTo>
                    <a:pt x="491077" y="514203"/>
                  </a:lnTo>
                  <a:lnTo>
                    <a:pt x="501934" y="509910"/>
                  </a:lnTo>
                  <a:lnTo>
                    <a:pt x="500413" y="513334"/>
                  </a:lnTo>
                  <a:lnTo>
                    <a:pt x="491904" y="516944"/>
                  </a:lnTo>
                  <a:lnTo>
                    <a:pt x="488088" y="526382"/>
                  </a:lnTo>
                  <a:lnTo>
                    <a:pt x="480137" y="529836"/>
                  </a:lnTo>
                  <a:lnTo>
                    <a:pt x="476283" y="539594"/>
                  </a:lnTo>
                  <a:lnTo>
                    <a:pt x="467389" y="543278"/>
                  </a:lnTo>
                  <a:lnTo>
                    <a:pt x="463452" y="552782"/>
                  </a:lnTo>
                  <a:lnTo>
                    <a:pt x="455621" y="556026"/>
                  </a:lnTo>
                  <a:lnTo>
                    <a:pt x="452302" y="564039"/>
                  </a:lnTo>
                  <a:lnTo>
                    <a:pt x="443016" y="567794"/>
                  </a:lnTo>
                  <a:lnTo>
                    <a:pt x="438452" y="578548"/>
                  </a:lnTo>
                  <a:lnTo>
                    <a:pt x="431105" y="581666"/>
                  </a:lnTo>
                  <a:lnTo>
                    <a:pt x="427349" y="590952"/>
                  </a:lnTo>
                  <a:lnTo>
                    <a:pt x="419337" y="594271"/>
                  </a:lnTo>
                  <a:lnTo>
                    <a:pt x="415042" y="604640"/>
                  </a:lnTo>
                  <a:lnTo>
                    <a:pt x="406732" y="608000"/>
                  </a:lnTo>
                  <a:lnTo>
                    <a:pt x="402200" y="618682"/>
                  </a:lnTo>
                  <a:lnTo>
                    <a:pt x="396783" y="621036"/>
                  </a:lnTo>
                  <a:lnTo>
                    <a:pt x="392737" y="631279"/>
                  </a:lnTo>
                  <a:lnTo>
                    <a:pt x="385015" y="634478"/>
                  </a:lnTo>
                  <a:lnTo>
                    <a:pt x="380762" y="644746"/>
                  </a:lnTo>
                  <a:lnTo>
                    <a:pt x="372266" y="648350"/>
                  </a:lnTo>
                  <a:lnTo>
                    <a:pt x="367165" y="660967"/>
                  </a:lnTo>
                  <a:lnTo>
                    <a:pt x="362460" y="662916"/>
                  </a:lnTo>
                  <a:lnTo>
                    <a:pt x="358922" y="671456"/>
                  </a:lnTo>
                  <a:lnTo>
                    <a:pt x="350692" y="675114"/>
                  </a:lnTo>
                  <a:lnTo>
                    <a:pt x="346111" y="686985"/>
                  </a:lnTo>
                  <a:lnTo>
                    <a:pt x="339906" y="689681"/>
                  </a:lnTo>
                  <a:lnTo>
                    <a:pt x="335738" y="700234"/>
                  </a:lnTo>
                  <a:lnTo>
                    <a:pt x="328426" y="703122"/>
                  </a:lnTo>
                  <a:lnTo>
                    <a:pt x="322849" y="715961"/>
                  </a:lnTo>
                  <a:lnTo>
                    <a:pt x="318333" y="717832"/>
                  </a:lnTo>
                  <a:lnTo>
                    <a:pt x="313620" y="729209"/>
                  </a:lnTo>
                  <a:lnTo>
                    <a:pt x="307545" y="731848"/>
                  </a:lnTo>
                  <a:lnTo>
                    <a:pt x="301728" y="746579"/>
                  </a:lnTo>
                  <a:lnTo>
                    <a:pt x="297738" y="748232"/>
                  </a:lnTo>
                  <a:lnTo>
                    <a:pt x="292905" y="759901"/>
                  </a:lnTo>
                  <a:lnTo>
                    <a:pt x="287933" y="761961"/>
                  </a:lnTo>
                  <a:lnTo>
                    <a:pt x="283201" y="773384"/>
                  </a:lnTo>
                  <a:lnTo>
                    <a:pt x="277289" y="775832"/>
                  </a:lnTo>
                  <a:lnTo>
                    <a:pt x="272067" y="788440"/>
                  </a:lnTo>
                  <a:lnTo>
                    <a:pt x="267340" y="790399"/>
                  </a:lnTo>
                  <a:lnTo>
                    <a:pt x="262364" y="802411"/>
                  </a:lnTo>
                  <a:lnTo>
                    <a:pt x="257533" y="804558"/>
                  </a:lnTo>
                  <a:lnTo>
                    <a:pt x="252074" y="818702"/>
                  </a:lnTo>
                  <a:lnTo>
                    <a:pt x="246889" y="820798"/>
                  </a:lnTo>
                  <a:lnTo>
                    <a:pt x="241525" y="833439"/>
                  </a:lnTo>
                  <a:lnTo>
                    <a:pt x="238901" y="834527"/>
                  </a:lnTo>
                  <a:cubicBezTo>
                    <a:pt x="235262" y="838165"/>
                    <a:pt x="233012" y="843191"/>
                    <a:pt x="233012" y="848742"/>
                  </a:cubicBezTo>
                  <a:lnTo>
                    <a:pt x="233307" y="849453"/>
                  </a:lnTo>
                  <a:lnTo>
                    <a:pt x="229094" y="851198"/>
                  </a:lnTo>
                  <a:lnTo>
                    <a:pt x="224405" y="862520"/>
                  </a:lnTo>
                  <a:lnTo>
                    <a:pt x="218451" y="864927"/>
                  </a:lnTo>
                  <a:cubicBezTo>
                    <a:pt x="214724" y="868565"/>
                    <a:pt x="212419" y="873591"/>
                    <a:pt x="212419" y="879142"/>
                  </a:cubicBezTo>
                  <a:lnTo>
                    <a:pt x="213013" y="880542"/>
                  </a:lnTo>
                  <a:lnTo>
                    <a:pt x="210462" y="881598"/>
                  </a:lnTo>
                  <a:cubicBezTo>
                    <a:pt x="206824" y="885236"/>
                    <a:pt x="204574" y="890262"/>
                    <a:pt x="204574" y="895814"/>
                  </a:cubicBezTo>
                  <a:lnTo>
                    <a:pt x="204589" y="895849"/>
                  </a:lnTo>
                  <a:lnTo>
                    <a:pt x="200943" y="897289"/>
                  </a:lnTo>
                  <a:lnTo>
                    <a:pt x="194935" y="911118"/>
                  </a:lnTo>
                  <a:lnTo>
                    <a:pt x="192810" y="911998"/>
                  </a:lnTo>
                  <a:cubicBezTo>
                    <a:pt x="189173" y="915636"/>
                    <a:pt x="186922" y="920662"/>
                    <a:pt x="186922" y="926213"/>
                  </a:cubicBezTo>
                  <a:lnTo>
                    <a:pt x="187045" y="926508"/>
                  </a:lnTo>
                  <a:lnTo>
                    <a:pt x="184128" y="927688"/>
                  </a:lnTo>
                  <a:cubicBezTo>
                    <a:pt x="180402" y="931326"/>
                    <a:pt x="178096" y="936352"/>
                    <a:pt x="178096" y="941903"/>
                  </a:cubicBezTo>
                  <a:lnTo>
                    <a:pt x="178380" y="942571"/>
                  </a:lnTo>
                  <a:lnTo>
                    <a:pt x="176139" y="943522"/>
                  </a:lnTo>
                  <a:lnTo>
                    <a:pt x="170525" y="957406"/>
                  </a:lnTo>
                  <a:lnTo>
                    <a:pt x="168294" y="958375"/>
                  </a:lnTo>
                  <a:lnTo>
                    <a:pt x="162498" y="973052"/>
                  </a:lnTo>
                  <a:lnTo>
                    <a:pt x="160450" y="973921"/>
                  </a:lnTo>
                  <a:cubicBezTo>
                    <a:pt x="156811" y="977648"/>
                    <a:pt x="154562" y="982797"/>
                    <a:pt x="154562" y="988483"/>
                  </a:cubicBezTo>
                  <a:lnTo>
                    <a:pt x="154852" y="989201"/>
                  </a:lnTo>
                  <a:lnTo>
                    <a:pt x="151767" y="990449"/>
                  </a:lnTo>
                  <a:cubicBezTo>
                    <a:pt x="148040" y="994087"/>
                    <a:pt x="145735" y="999113"/>
                    <a:pt x="145735" y="1004664"/>
                  </a:cubicBezTo>
                  <a:lnTo>
                    <a:pt x="146019" y="1005332"/>
                  </a:lnTo>
                  <a:lnTo>
                    <a:pt x="143779" y="1006283"/>
                  </a:lnTo>
                  <a:cubicBezTo>
                    <a:pt x="140140" y="1010009"/>
                    <a:pt x="137890" y="1015158"/>
                    <a:pt x="137890" y="1020845"/>
                  </a:cubicBezTo>
                  <a:lnTo>
                    <a:pt x="138290" y="1021833"/>
                  </a:lnTo>
                  <a:lnTo>
                    <a:pt x="135933" y="1022810"/>
                  </a:lnTo>
                  <a:cubicBezTo>
                    <a:pt x="132296" y="1026448"/>
                    <a:pt x="130045" y="1031473"/>
                    <a:pt x="130045" y="1037025"/>
                  </a:cubicBezTo>
                  <a:lnTo>
                    <a:pt x="130323" y="1037695"/>
                  </a:lnTo>
                  <a:lnTo>
                    <a:pt x="128088" y="1038643"/>
                  </a:lnTo>
                  <a:cubicBezTo>
                    <a:pt x="124450" y="1042370"/>
                    <a:pt x="122200" y="1047519"/>
                    <a:pt x="122200" y="1053205"/>
                  </a:cubicBezTo>
                  <a:lnTo>
                    <a:pt x="122766" y="1054605"/>
                  </a:lnTo>
                  <a:lnTo>
                    <a:pt x="121367" y="1055171"/>
                  </a:lnTo>
                  <a:lnTo>
                    <a:pt x="116728" y="1066103"/>
                  </a:lnTo>
                  <a:lnTo>
                    <a:pt x="157191" y="1066103"/>
                  </a:lnTo>
                  <a:lnTo>
                    <a:pt x="162407" y="1053205"/>
                  </a:lnTo>
                  <a:lnTo>
                    <a:pt x="162006" y="1052216"/>
                  </a:lnTo>
                  <a:lnTo>
                    <a:pt x="164364" y="1051240"/>
                  </a:lnTo>
                  <a:cubicBezTo>
                    <a:pt x="168001" y="1047602"/>
                    <a:pt x="170252" y="1042576"/>
                    <a:pt x="170252" y="1037025"/>
                  </a:cubicBezTo>
                  <a:lnTo>
                    <a:pt x="169974" y="1036355"/>
                  </a:lnTo>
                  <a:lnTo>
                    <a:pt x="172209" y="1035406"/>
                  </a:lnTo>
                  <a:cubicBezTo>
                    <a:pt x="175846" y="1031680"/>
                    <a:pt x="178097" y="1026532"/>
                    <a:pt x="178097" y="1020845"/>
                  </a:cubicBezTo>
                  <a:lnTo>
                    <a:pt x="177807" y="1020126"/>
                  </a:lnTo>
                  <a:lnTo>
                    <a:pt x="180891" y="1018879"/>
                  </a:lnTo>
                  <a:cubicBezTo>
                    <a:pt x="184618" y="1015241"/>
                    <a:pt x="186923" y="1010216"/>
                    <a:pt x="186923" y="1004664"/>
                  </a:cubicBezTo>
                  <a:lnTo>
                    <a:pt x="186639" y="1003996"/>
                  </a:lnTo>
                  <a:lnTo>
                    <a:pt x="188880" y="1003045"/>
                  </a:lnTo>
                  <a:lnTo>
                    <a:pt x="194493" y="989162"/>
                  </a:lnTo>
                  <a:lnTo>
                    <a:pt x="196724" y="988193"/>
                  </a:lnTo>
                  <a:lnTo>
                    <a:pt x="202522" y="973515"/>
                  </a:lnTo>
                  <a:lnTo>
                    <a:pt x="204569" y="972646"/>
                  </a:lnTo>
                  <a:cubicBezTo>
                    <a:pt x="208208" y="968919"/>
                    <a:pt x="210457" y="963771"/>
                    <a:pt x="210457" y="958084"/>
                  </a:cubicBezTo>
                  <a:lnTo>
                    <a:pt x="210167" y="957366"/>
                  </a:lnTo>
                  <a:lnTo>
                    <a:pt x="213252" y="956118"/>
                  </a:lnTo>
                  <a:cubicBezTo>
                    <a:pt x="216979" y="952481"/>
                    <a:pt x="219284" y="947455"/>
                    <a:pt x="219284" y="941903"/>
                  </a:cubicBezTo>
                  <a:lnTo>
                    <a:pt x="219044" y="941338"/>
                  </a:lnTo>
                  <a:lnTo>
                    <a:pt x="221241" y="940428"/>
                  </a:lnTo>
                  <a:lnTo>
                    <a:pt x="226664" y="927337"/>
                  </a:lnTo>
                  <a:lnTo>
                    <a:pt x="230761" y="925719"/>
                  </a:lnTo>
                  <a:cubicBezTo>
                    <a:pt x="234576" y="922081"/>
                    <a:pt x="236936" y="917055"/>
                    <a:pt x="236936" y="911504"/>
                  </a:cubicBezTo>
                  <a:lnTo>
                    <a:pt x="236692" y="910940"/>
                  </a:lnTo>
                  <a:lnTo>
                    <a:pt x="238893" y="910029"/>
                  </a:lnTo>
                  <a:cubicBezTo>
                    <a:pt x="242530" y="906391"/>
                    <a:pt x="244780" y="901365"/>
                    <a:pt x="244780" y="895814"/>
                  </a:cubicBezTo>
                  <a:lnTo>
                    <a:pt x="244310" y="894678"/>
                  </a:lnTo>
                  <a:lnTo>
                    <a:pt x="247575" y="893357"/>
                  </a:lnTo>
                  <a:lnTo>
                    <a:pt x="252521" y="881701"/>
                  </a:lnTo>
                  <a:lnTo>
                    <a:pt x="257525" y="879629"/>
                  </a:lnTo>
                  <a:cubicBezTo>
                    <a:pt x="261163" y="875991"/>
                    <a:pt x="263412" y="870965"/>
                    <a:pt x="263412" y="865413"/>
                  </a:cubicBezTo>
                  <a:lnTo>
                    <a:pt x="263118" y="864702"/>
                  </a:lnTo>
                  <a:lnTo>
                    <a:pt x="267331" y="862957"/>
                  </a:lnTo>
                  <a:lnTo>
                    <a:pt x="272415" y="850683"/>
                  </a:lnTo>
                  <a:lnTo>
                    <a:pt x="276013" y="849228"/>
                  </a:lnTo>
                  <a:lnTo>
                    <a:pt x="281106" y="837229"/>
                  </a:lnTo>
                  <a:lnTo>
                    <a:pt x="285963" y="835069"/>
                  </a:lnTo>
                  <a:lnTo>
                    <a:pt x="291558" y="820573"/>
                  </a:lnTo>
                  <a:lnTo>
                    <a:pt x="295770" y="818829"/>
                  </a:lnTo>
                  <a:lnTo>
                    <a:pt x="300502" y="807405"/>
                  </a:lnTo>
                  <a:lnTo>
                    <a:pt x="306413" y="804956"/>
                  </a:lnTo>
                  <a:lnTo>
                    <a:pt x="311635" y="792349"/>
                  </a:lnTo>
                  <a:lnTo>
                    <a:pt x="316363" y="790391"/>
                  </a:lnTo>
                  <a:lnTo>
                    <a:pt x="321196" y="778722"/>
                  </a:lnTo>
                  <a:lnTo>
                    <a:pt x="326169" y="776662"/>
                  </a:lnTo>
                  <a:lnTo>
                    <a:pt x="331592" y="763570"/>
                  </a:lnTo>
                  <a:lnTo>
                    <a:pt x="335976" y="761665"/>
                  </a:lnTo>
                  <a:lnTo>
                    <a:pt x="341139" y="748591"/>
                  </a:lnTo>
                  <a:lnTo>
                    <a:pt x="346762" y="746262"/>
                  </a:lnTo>
                  <a:lnTo>
                    <a:pt x="351800" y="734097"/>
                  </a:lnTo>
                  <a:lnTo>
                    <a:pt x="358243" y="731553"/>
                  </a:lnTo>
                  <a:lnTo>
                    <a:pt x="362349" y="722099"/>
                  </a:lnTo>
                  <a:lnTo>
                    <a:pt x="368336" y="719498"/>
                  </a:lnTo>
                  <a:lnTo>
                    <a:pt x="372685" y="708486"/>
                  </a:lnTo>
                  <a:lnTo>
                    <a:pt x="379122" y="705625"/>
                  </a:lnTo>
                  <a:lnTo>
                    <a:pt x="383443" y="694431"/>
                  </a:lnTo>
                  <a:lnTo>
                    <a:pt x="390890" y="691346"/>
                  </a:lnTo>
                  <a:lnTo>
                    <a:pt x="395770" y="679564"/>
                  </a:lnTo>
                  <a:lnTo>
                    <a:pt x="400697" y="677474"/>
                  </a:lnTo>
                  <a:lnTo>
                    <a:pt x="405207" y="666320"/>
                  </a:lnTo>
                  <a:lnTo>
                    <a:pt x="413445" y="662908"/>
                  </a:lnTo>
                  <a:lnTo>
                    <a:pt x="416952" y="654443"/>
                  </a:lnTo>
                  <a:lnTo>
                    <a:pt x="425213" y="650854"/>
                  </a:lnTo>
                  <a:lnTo>
                    <a:pt x="429969" y="638811"/>
                  </a:lnTo>
                  <a:lnTo>
                    <a:pt x="435856" y="636430"/>
                  </a:lnTo>
                  <a:lnTo>
                    <a:pt x="440384" y="625760"/>
                  </a:lnTo>
                  <a:lnTo>
                    <a:pt x="447767" y="622701"/>
                  </a:lnTo>
                  <a:lnTo>
                    <a:pt x="451244" y="614308"/>
                  </a:lnTo>
                  <a:lnTo>
                    <a:pt x="459535" y="610790"/>
                  </a:lnTo>
                  <a:lnTo>
                    <a:pt x="464112" y="599470"/>
                  </a:lnTo>
                  <a:lnTo>
                    <a:pt x="472139" y="596224"/>
                  </a:lnTo>
                  <a:lnTo>
                    <a:pt x="475658" y="587933"/>
                  </a:lnTo>
                  <a:lnTo>
                    <a:pt x="484051" y="584456"/>
                  </a:lnTo>
                  <a:lnTo>
                    <a:pt x="487988" y="574952"/>
                  </a:lnTo>
                  <a:lnTo>
                    <a:pt x="495819" y="571708"/>
                  </a:lnTo>
                  <a:lnTo>
                    <a:pt x="499110" y="563762"/>
                  </a:lnTo>
                  <a:lnTo>
                    <a:pt x="508567" y="559654"/>
                  </a:lnTo>
                  <a:lnTo>
                    <a:pt x="512644" y="549331"/>
                  </a:lnTo>
                  <a:lnTo>
                    <a:pt x="520334" y="546068"/>
                  </a:lnTo>
                  <a:lnTo>
                    <a:pt x="523733" y="537662"/>
                  </a:lnTo>
                  <a:lnTo>
                    <a:pt x="534613" y="533463"/>
                  </a:lnTo>
                  <a:lnTo>
                    <a:pt x="538271" y="525233"/>
                  </a:lnTo>
                  <a:lnTo>
                    <a:pt x="546812" y="521695"/>
                  </a:lnTo>
                  <a:lnTo>
                    <a:pt x="550288" y="513303"/>
                  </a:lnTo>
                  <a:lnTo>
                    <a:pt x="558580" y="509784"/>
                  </a:lnTo>
                  <a:lnTo>
                    <a:pt x="561742" y="501962"/>
                  </a:lnTo>
                  <a:lnTo>
                    <a:pt x="573289" y="497180"/>
                  </a:lnTo>
                  <a:lnTo>
                    <a:pt x="576736" y="488859"/>
                  </a:lnTo>
                  <a:lnTo>
                    <a:pt x="585057" y="485412"/>
                  </a:lnTo>
                  <a:lnTo>
                    <a:pt x="587034" y="480636"/>
                  </a:lnTo>
                  <a:lnTo>
                    <a:pt x="597845" y="475945"/>
                  </a:lnTo>
                  <a:lnTo>
                    <a:pt x="597350" y="477112"/>
                  </a:lnTo>
                  <a:lnTo>
                    <a:pt x="588988" y="480661"/>
                  </a:lnTo>
                  <a:lnTo>
                    <a:pt x="585477" y="489343"/>
                  </a:lnTo>
                  <a:lnTo>
                    <a:pt x="575546" y="493265"/>
                  </a:lnTo>
                  <a:lnTo>
                    <a:pt x="572173" y="501031"/>
                  </a:lnTo>
                  <a:lnTo>
                    <a:pt x="562510" y="505033"/>
                  </a:lnTo>
                  <a:lnTo>
                    <a:pt x="559034" y="513426"/>
                  </a:lnTo>
                  <a:lnTo>
                    <a:pt x="550743" y="516944"/>
                  </a:lnTo>
                  <a:lnTo>
                    <a:pt x="547059" y="526053"/>
                  </a:lnTo>
                  <a:lnTo>
                    <a:pt x="538138" y="529836"/>
                  </a:lnTo>
                  <a:lnTo>
                    <a:pt x="534003" y="540057"/>
                  </a:lnTo>
                  <a:lnTo>
                    <a:pt x="526227" y="543278"/>
                  </a:lnTo>
                  <a:lnTo>
                    <a:pt x="522290" y="552782"/>
                  </a:lnTo>
                  <a:lnTo>
                    <a:pt x="514459" y="556026"/>
                  </a:lnTo>
                  <a:lnTo>
                    <a:pt x="511140" y="564039"/>
                  </a:lnTo>
                  <a:lnTo>
                    <a:pt x="501854" y="567794"/>
                  </a:lnTo>
                  <a:lnTo>
                    <a:pt x="497291" y="578548"/>
                  </a:lnTo>
                  <a:lnTo>
                    <a:pt x="489943" y="581666"/>
                  </a:lnTo>
                  <a:lnTo>
                    <a:pt x="486188" y="590952"/>
                  </a:lnTo>
                  <a:lnTo>
                    <a:pt x="478175" y="594271"/>
                  </a:lnTo>
                  <a:lnTo>
                    <a:pt x="473951" y="604469"/>
                  </a:lnTo>
                  <a:lnTo>
                    <a:pt x="465427" y="608000"/>
                  </a:lnTo>
                  <a:lnTo>
                    <a:pt x="461425" y="617663"/>
                  </a:lnTo>
                  <a:lnTo>
                    <a:pt x="453660" y="621036"/>
                  </a:lnTo>
                  <a:lnTo>
                    <a:pt x="449365" y="631910"/>
                  </a:lnTo>
                  <a:lnTo>
                    <a:pt x="443016" y="634478"/>
                  </a:lnTo>
                  <a:lnTo>
                    <a:pt x="438452" y="645232"/>
                  </a:lnTo>
                  <a:lnTo>
                    <a:pt x="431105" y="648350"/>
                  </a:lnTo>
                  <a:lnTo>
                    <a:pt x="426398" y="659991"/>
                  </a:lnTo>
                  <a:lnTo>
                    <a:pt x="419337" y="662916"/>
                  </a:lnTo>
                  <a:lnTo>
                    <a:pt x="415509" y="672157"/>
                  </a:lnTo>
                  <a:lnTo>
                    <a:pt x="408694" y="675114"/>
                  </a:lnTo>
                  <a:lnTo>
                    <a:pt x="404083" y="686775"/>
                  </a:lnTo>
                  <a:lnTo>
                    <a:pt x="397070" y="689681"/>
                  </a:lnTo>
                  <a:lnTo>
                    <a:pt x="392439" y="700859"/>
                  </a:lnTo>
                  <a:lnTo>
                    <a:pt x="386976" y="703122"/>
                  </a:lnTo>
                  <a:lnTo>
                    <a:pt x="381799" y="715621"/>
                  </a:lnTo>
                  <a:lnTo>
                    <a:pt x="376332" y="717832"/>
                  </a:lnTo>
                  <a:lnTo>
                    <a:pt x="371290" y="729716"/>
                  </a:lnTo>
                  <a:lnTo>
                    <a:pt x="366382" y="731848"/>
                  </a:lnTo>
                  <a:lnTo>
                    <a:pt x="360564" y="746579"/>
                  </a:lnTo>
                  <a:lnTo>
                    <a:pt x="356576" y="748232"/>
                  </a:lnTo>
                  <a:lnTo>
                    <a:pt x="352151" y="758914"/>
                  </a:lnTo>
                  <a:lnTo>
                    <a:pt x="344261" y="761961"/>
                  </a:lnTo>
                  <a:lnTo>
                    <a:pt x="338923" y="773966"/>
                  </a:lnTo>
                  <a:lnTo>
                    <a:pt x="334311" y="775832"/>
                  </a:lnTo>
                  <a:lnTo>
                    <a:pt x="328550" y="789416"/>
                  </a:lnTo>
                  <a:lnTo>
                    <a:pt x="326178" y="790399"/>
                  </a:lnTo>
                  <a:lnTo>
                    <a:pt x="321360" y="802031"/>
                  </a:lnTo>
                  <a:lnTo>
                    <a:pt x="315534" y="804558"/>
                  </a:lnTo>
                  <a:lnTo>
                    <a:pt x="309804" y="819050"/>
                  </a:lnTo>
                  <a:lnTo>
                    <a:pt x="305584" y="820798"/>
                  </a:lnTo>
                  <a:lnTo>
                    <a:pt x="300750" y="832467"/>
                  </a:lnTo>
                  <a:lnTo>
                    <a:pt x="295777" y="834527"/>
                  </a:lnTo>
                  <a:cubicBezTo>
                    <a:pt x="292139" y="838165"/>
                    <a:pt x="289890" y="843191"/>
                    <a:pt x="289890" y="848742"/>
                  </a:cubicBezTo>
                  <a:lnTo>
                    <a:pt x="290472" y="850146"/>
                  </a:lnTo>
                  <a:lnTo>
                    <a:pt x="287933" y="851198"/>
                  </a:lnTo>
                  <a:lnTo>
                    <a:pt x="283244" y="862520"/>
                  </a:lnTo>
                  <a:lnTo>
                    <a:pt x="277289" y="864927"/>
                  </a:lnTo>
                  <a:cubicBezTo>
                    <a:pt x="273563" y="868565"/>
                    <a:pt x="271258" y="873591"/>
                    <a:pt x="271258" y="879142"/>
                  </a:cubicBezTo>
                  <a:lnTo>
                    <a:pt x="271851" y="880542"/>
                  </a:lnTo>
                  <a:lnTo>
                    <a:pt x="269300" y="881598"/>
                  </a:lnTo>
                  <a:lnTo>
                    <a:pt x="263486" y="895634"/>
                  </a:lnTo>
                  <a:lnTo>
                    <a:pt x="259494" y="897289"/>
                  </a:lnTo>
                  <a:lnTo>
                    <a:pt x="253923" y="910740"/>
                  </a:lnTo>
                  <a:lnTo>
                    <a:pt x="250812" y="911998"/>
                  </a:lnTo>
                  <a:cubicBezTo>
                    <a:pt x="247084" y="915636"/>
                    <a:pt x="244780" y="920662"/>
                    <a:pt x="244780" y="926213"/>
                  </a:cubicBezTo>
                  <a:lnTo>
                    <a:pt x="245020" y="926778"/>
                  </a:lnTo>
                  <a:lnTo>
                    <a:pt x="242823" y="927688"/>
                  </a:lnTo>
                  <a:lnTo>
                    <a:pt x="236957" y="941850"/>
                  </a:lnTo>
                  <a:lnTo>
                    <a:pt x="233016" y="943522"/>
                  </a:lnTo>
                  <a:lnTo>
                    <a:pt x="227402" y="957406"/>
                  </a:lnTo>
                  <a:lnTo>
                    <a:pt x="225171" y="958375"/>
                  </a:lnTo>
                  <a:lnTo>
                    <a:pt x="219529" y="972662"/>
                  </a:lnTo>
                  <a:lnTo>
                    <a:pt x="216490" y="973921"/>
                  </a:lnTo>
                  <a:cubicBezTo>
                    <a:pt x="212762" y="977648"/>
                    <a:pt x="210457" y="982797"/>
                    <a:pt x="210457" y="988483"/>
                  </a:cubicBezTo>
                  <a:lnTo>
                    <a:pt x="210866" y="989469"/>
                  </a:lnTo>
                  <a:lnTo>
                    <a:pt x="208501" y="990449"/>
                  </a:lnTo>
                  <a:cubicBezTo>
                    <a:pt x="204863" y="994087"/>
                    <a:pt x="202612" y="999113"/>
                    <a:pt x="202612" y="1004664"/>
                  </a:cubicBezTo>
                  <a:lnTo>
                    <a:pt x="202947" y="1005471"/>
                  </a:lnTo>
                  <a:lnTo>
                    <a:pt x="200943" y="1006283"/>
                  </a:lnTo>
                  <a:cubicBezTo>
                    <a:pt x="197127" y="1010009"/>
                    <a:pt x="194767" y="1015158"/>
                    <a:pt x="194767" y="1020845"/>
                  </a:cubicBezTo>
                  <a:lnTo>
                    <a:pt x="195477" y="1022518"/>
                  </a:lnTo>
                  <a:lnTo>
                    <a:pt x="194772" y="1022810"/>
                  </a:lnTo>
                  <a:cubicBezTo>
                    <a:pt x="191133" y="1026448"/>
                    <a:pt x="188884" y="1031473"/>
                    <a:pt x="188884" y="1037025"/>
                  </a:cubicBezTo>
                  <a:lnTo>
                    <a:pt x="189047" y="1037418"/>
                  </a:lnTo>
                  <a:lnTo>
                    <a:pt x="186090" y="1038643"/>
                  </a:lnTo>
                  <a:cubicBezTo>
                    <a:pt x="182363" y="1042370"/>
                    <a:pt x="180058" y="1047519"/>
                    <a:pt x="180058" y="1053205"/>
                  </a:cubicBezTo>
                  <a:lnTo>
                    <a:pt x="180466" y="1054191"/>
                  </a:lnTo>
                  <a:lnTo>
                    <a:pt x="178101" y="1055171"/>
                  </a:lnTo>
                  <a:lnTo>
                    <a:pt x="173573" y="1066103"/>
                  </a:lnTo>
                  <a:lnTo>
                    <a:pt x="215903" y="1066103"/>
                  </a:lnTo>
                  <a:lnTo>
                    <a:pt x="221246" y="1053205"/>
                  </a:lnTo>
                  <a:lnTo>
                    <a:pt x="220837" y="1052220"/>
                  </a:lnTo>
                  <a:lnTo>
                    <a:pt x="223202" y="1051240"/>
                  </a:lnTo>
                  <a:cubicBezTo>
                    <a:pt x="226840" y="1047602"/>
                    <a:pt x="229090" y="1042576"/>
                    <a:pt x="229090" y="1037025"/>
                  </a:cubicBezTo>
                  <a:lnTo>
                    <a:pt x="228756" y="1036217"/>
                  </a:lnTo>
                  <a:lnTo>
                    <a:pt x="230760" y="1035406"/>
                  </a:lnTo>
                  <a:cubicBezTo>
                    <a:pt x="234575" y="1031680"/>
                    <a:pt x="236936" y="1026532"/>
                    <a:pt x="236936" y="1020845"/>
                  </a:cubicBezTo>
                  <a:lnTo>
                    <a:pt x="236226" y="1019171"/>
                  </a:lnTo>
                  <a:lnTo>
                    <a:pt x="236931" y="1018879"/>
                  </a:lnTo>
                  <a:cubicBezTo>
                    <a:pt x="240569" y="1015241"/>
                    <a:pt x="242819" y="1010216"/>
                    <a:pt x="242819" y="1004664"/>
                  </a:cubicBezTo>
                  <a:lnTo>
                    <a:pt x="242656" y="1004270"/>
                  </a:lnTo>
                  <a:lnTo>
                    <a:pt x="245614" y="1003045"/>
                  </a:lnTo>
                  <a:lnTo>
                    <a:pt x="251362" y="989166"/>
                  </a:lnTo>
                  <a:lnTo>
                    <a:pt x="253602" y="988193"/>
                  </a:lnTo>
                  <a:lnTo>
                    <a:pt x="259398" y="973515"/>
                  </a:lnTo>
                  <a:lnTo>
                    <a:pt x="261447" y="972646"/>
                  </a:lnTo>
                  <a:cubicBezTo>
                    <a:pt x="265085" y="968919"/>
                    <a:pt x="267335" y="963771"/>
                    <a:pt x="267335" y="958084"/>
                  </a:cubicBezTo>
                  <a:lnTo>
                    <a:pt x="267216" y="957791"/>
                  </a:lnTo>
                  <a:lnTo>
                    <a:pt x="271253" y="956118"/>
                  </a:lnTo>
                  <a:cubicBezTo>
                    <a:pt x="274891" y="952481"/>
                    <a:pt x="277142" y="947455"/>
                    <a:pt x="277142" y="941903"/>
                  </a:cubicBezTo>
                  <a:lnTo>
                    <a:pt x="277019" y="941607"/>
                  </a:lnTo>
                  <a:lnTo>
                    <a:pt x="279936" y="940428"/>
                  </a:lnTo>
                  <a:lnTo>
                    <a:pt x="285805" y="926597"/>
                  </a:lnTo>
                  <a:lnTo>
                    <a:pt x="287925" y="925719"/>
                  </a:lnTo>
                  <a:lnTo>
                    <a:pt x="293739" y="911682"/>
                  </a:lnTo>
                  <a:lnTo>
                    <a:pt x="297731" y="910029"/>
                  </a:lnTo>
                  <a:cubicBezTo>
                    <a:pt x="301369" y="906391"/>
                    <a:pt x="303619" y="901365"/>
                    <a:pt x="303619" y="895814"/>
                  </a:cubicBezTo>
                  <a:lnTo>
                    <a:pt x="303148" y="894678"/>
                  </a:lnTo>
                  <a:lnTo>
                    <a:pt x="306413" y="893357"/>
                  </a:lnTo>
                  <a:lnTo>
                    <a:pt x="311360" y="881701"/>
                  </a:lnTo>
                  <a:lnTo>
                    <a:pt x="316362" y="879629"/>
                  </a:lnTo>
                  <a:cubicBezTo>
                    <a:pt x="320001" y="875991"/>
                    <a:pt x="322251" y="870965"/>
                    <a:pt x="322251" y="865413"/>
                  </a:cubicBezTo>
                  <a:lnTo>
                    <a:pt x="321670" y="864009"/>
                  </a:lnTo>
                  <a:lnTo>
                    <a:pt x="324208" y="862957"/>
                  </a:lnTo>
                  <a:lnTo>
                    <a:pt x="329042" y="851288"/>
                  </a:lnTo>
                  <a:lnTo>
                    <a:pt x="334015" y="849228"/>
                  </a:lnTo>
                  <a:lnTo>
                    <a:pt x="338833" y="837597"/>
                  </a:lnTo>
                  <a:lnTo>
                    <a:pt x="344658" y="835069"/>
                  </a:lnTo>
                  <a:lnTo>
                    <a:pt x="350386" y="820577"/>
                  </a:lnTo>
                  <a:lnTo>
                    <a:pt x="354607" y="818829"/>
                  </a:lnTo>
                  <a:lnTo>
                    <a:pt x="359593" y="806790"/>
                  </a:lnTo>
                  <a:lnTo>
                    <a:pt x="364127" y="804956"/>
                  </a:lnTo>
                  <a:lnTo>
                    <a:pt x="369429" y="792452"/>
                  </a:lnTo>
                  <a:lnTo>
                    <a:pt x="374769" y="790391"/>
                  </a:lnTo>
                  <a:lnTo>
                    <a:pt x="379939" y="778761"/>
                  </a:lnTo>
                  <a:lnTo>
                    <a:pt x="385006" y="776662"/>
                  </a:lnTo>
                  <a:lnTo>
                    <a:pt x="390429" y="763570"/>
                  </a:lnTo>
                  <a:lnTo>
                    <a:pt x="394813" y="761665"/>
                  </a:lnTo>
                  <a:lnTo>
                    <a:pt x="400029" y="748456"/>
                  </a:lnTo>
                  <a:lnTo>
                    <a:pt x="405456" y="746262"/>
                  </a:lnTo>
                  <a:lnTo>
                    <a:pt x="410907" y="733416"/>
                  </a:lnTo>
                  <a:lnTo>
                    <a:pt x="415406" y="731553"/>
                  </a:lnTo>
                  <a:lnTo>
                    <a:pt x="419056" y="722742"/>
                  </a:lnTo>
                  <a:lnTo>
                    <a:pt x="426887" y="719498"/>
                  </a:lnTo>
                  <a:lnTo>
                    <a:pt x="431498" y="708367"/>
                  </a:lnTo>
                  <a:lnTo>
                    <a:pt x="437817" y="705625"/>
                  </a:lnTo>
                  <a:lnTo>
                    <a:pt x="442620" y="693478"/>
                  </a:lnTo>
                  <a:lnTo>
                    <a:pt x="447767" y="691346"/>
                  </a:lnTo>
                  <a:lnTo>
                    <a:pt x="452229" y="680574"/>
                  </a:lnTo>
                  <a:lnTo>
                    <a:pt x="459535" y="677474"/>
                  </a:lnTo>
                  <a:lnTo>
                    <a:pt x="464112" y="666154"/>
                  </a:lnTo>
                  <a:lnTo>
                    <a:pt x="472139" y="662908"/>
                  </a:lnTo>
                  <a:lnTo>
                    <a:pt x="476162" y="653429"/>
                  </a:lnTo>
                  <a:lnTo>
                    <a:pt x="482090" y="650854"/>
                  </a:lnTo>
                  <a:lnTo>
                    <a:pt x="486599" y="639437"/>
                  </a:lnTo>
                  <a:lnTo>
                    <a:pt x="493857" y="636430"/>
                  </a:lnTo>
                  <a:lnTo>
                    <a:pt x="498081" y="626232"/>
                  </a:lnTo>
                  <a:lnTo>
                    <a:pt x="506605" y="622701"/>
                  </a:lnTo>
                  <a:lnTo>
                    <a:pt x="510082" y="614308"/>
                  </a:lnTo>
                  <a:lnTo>
                    <a:pt x="518373" y="610790"/>
                  </a:lnTo>
                  <a:lnTo>
                    <a:pt x="522950" y="599470"/>
                  </a:lnTo>
                  <a:lnTo>
                    <a:pt x="530978" y="596224"/>
                  </a:lnTo>
                  <a:lnTo>
                    <a:pt x="534496" y="587933"/>
                  </a:lnTo>
                  <a:lnTo>
                    <a:pt x="542889" y="584456"/>
                  </a:lnTo>
                  <a:lnTo>
                    <a:pt x="546826" y="574952"/>
                  </a:lnTo>
                  <a:lnTo>
                    <a:pt x="554657" y="571708"/>
                  </a:lnTo>
                  <a:lnTo>
                    <a:pt x="558028" y="563570"/>
                  </a:lnTo>
                  <a:lnTo>
                    <a:pt x="567262" y="559654"/>
                  </a:lnTo>
                  <a:lnTo>
                    <a:pt x="571429" y="549353"/>
                  </a:lnTo>
                  <a:lnTo>
                    <a:pt x="579173" y="546068"/>
                  </a:lnTo>
                  <a:lnTo>
                    <a:pt x="582927" y="536782"/>
                  </a:lnTo>
                  <a:lnTo>
                    <a:pt x="590940" y="533463"/>
                  </a:lnTo>
                  <a:lnTo>
                    <a:pt x="593947" y="526204"/>
                  </a:lnTo>
                  <a:lnTo>
                    <a:pt x="605364" y="521695"/>
                  </a:lnTo>
                  <a:lnTo>
                    <a:pt x="608983" y="513363"/>
                  </a:lnTo>
                  <a:lnTo>
                    <a:pt x="617418" y="509784"/>
                  </a:lnTo>
                  <a:lnTo>
                    <a:pt x="621047" y="500809"/>
                  </a:lnTo>
                  <a:lnTo>
                    <a:pt x="630023" y="497180"/>
                  </a:lnTo>
                  <a:lnTo>
                    <a:pt x="633123" y="489874"/>
                  </a:lnTo>
                  <a:lnTo>
                    <a:pt x="643895" y="485412"/>
                  </a:lnTo>
                  <a:lnTo>
                    <a:pt x="646437" y="479276"/>
                  </a:lnTo>
                  <a:lnTo>
                    <a:pt x="655662" y="475175"/>
                  </a:lnTo>
                  <a:lnTo>
                    <a:pt x="658522" y="467766"/>
                  </a:lnTo>
                  <a:lnTo>
                    <a:pt x="670012" y="463007"/>
                  </a:lnTo>
                  <a:lnTo>
                    <a:pt x="669255" y="464747"/>
                  </a:lnTo>
                  <a:lnTo>
                    <a:pt x="659594" y="468750"/>
                  </a:lnTo>
                  <a:lnTo>
                    <a:pt x="656372" y="476525"/>
                  </a:lnTo>
                  <a:lnTo>
                    <a:pt x="646152" y="480661"/>
                  </a:lnTo>
                  <a:lnTo>
                    <a:pt x="642368" y="489582"/>
                  </a:lnTo>
                  <a:lnTo>
                    <a:pt x="633259" y="493265"/>
                  </a:lnTo>
                  <a:lnTo>
                    <a:pt x="629741" y="501556"/>
                  </a:lnTo>
                  <a:lnTo>
                    <a:pt x="621348" y="505033"/>
                  </a:lnTo>
                  <a:lnTo>
                    <a:pt x="617872" y="513426"/>
                  </a:lnTo>
                  <a:lnTo>
                    <a:pt x="609581" y="516944"/>
                  </a:lnTo>
                  <a:lnTo>
                    <a:pt x="606142" y="525448"/>
                  </a:lnTo>
                  <a:lnTo>
                    <a:pt x="595302" y="529836"/>
                  </a:lnTo>
                  <a:lnTo>
                    <a:pt x="590990" y="540012"/>
                  </a:lnTo>
                  <a:lnTo>
                    <a:pt x="583104" y="543278"/>
                  </a:lnTo>
                  <a:lnTo>
                    <a:pt x="579297" y="552469"/>
                  </a:lnTo>
                  <a:lnTo>
                    <a:pt x="570499" y="556026"/>
                  </a:lnTo>
                  <a:lnTo>
                    <a:pt x="566981" y="564317"/>
                  </a:lnTo>
                  <a:lnTo>
                    <a:pt x="558588" y="567794"/>
                  </a:lnTo>
                  <a:lnTo>
                    <a:pt x="554125" y="578566"/>
                  </a:lnTo>
                  <a:lnTo>
                    <a:pt x="546820" y="581666"/>
                  </a:lnTo>
                  <a:lnTo>
                    <a:pt x="543058" y="590969"/>
                  </a:lnTo>
                  <a:lnTo>
                    <a:pt x="534503" y="594271"/>
                  </a:lnTo>
                  <a:lnTo>
                    <a:pt x="529333" y="605901"/>
                  </a:lnTo>
                  <a:lnTo>
                    <a:pt x="524266" y="608000"/>
                  </a:lnTo>
                  <a:lnTo>
                    <a:pt x="520263" y="617663"/>
                  </a:lnTo>
                  <a:lnTo>
                    <a:pt x="512498" y="621036"/>
                  </a:lnTo>
                  <a:lnTo>
                    <a:pt x="508645" y="630793"/>
                  </a:lnTo>
                  <a:lnTo>
                    <a:pt x="499749" y="634478"/>
                  </a:lnTo>
                  <a:lnTo>
                    <a:pt x="494869" y="646260"/>
                  </a:lnTo>
                  <a:lnTo>
                    <a:pt x="489943" y="648350"/>
                  </a:lnTo>
                  <a:lnTo>
                    <a:pt x="485236" y="659991"/>
                  </a:lnTo>
                  <a:lnTo>
                    <a:pt x="478175" y="662916"/>
                  </a:lnTo>
                  <a:lnTo>
                    <a:pt x="474416" y="671990"/>
                  </a:lnTo>
                  <a:lnTo>
                    <a:pt x="467389" y="675114"/>
                  </a:lnTo>
                  <a:lnTo>
                    <a:pt x="463004" y="686473"/>
                  </a:lnTo>
                  <a:lnTo>
                    <a:pt x="455621" y="689681"/>
                  </a:lnTo>
                  <a:lnTo>
                    <a:pt x="451192" y="700895"/>
                  </a:lnTo>
                  <a:lnTo>
                    <a:pt x="445815" y="703122"/>
                  </a:lnTo>
                  <a:lnTo>
                    <a:pt x="440694" y="715484"/>
                  </a:lnTo>
                  <a:lnTo>
                    <a:pt x="435027" y="717832"/>
                  </a:lnTo>
                  <a:lnTo>
                    <a:pt x="430530" y="728689"/>
                  </a:lnTo>
                  <a:lnTo>
                    <a:pt x="423260" y="731848"/>
                  </a:lnTo>
                  <a:lnTo>
                    <a:pt x="417582" y="746223"/>
                  </a:lnTo>
                  <a:lnTo>
                    <a:pt x="412616" y="748232"/>
                  </a:lnTo>
                  <a:lnTo>
                    <a:pt x="407671" y="759888"/>
                  </a:lnTo>
                  <a:lnTo>
                    <a:pt x="402666" y="761961"/>
                  </a:lnTo>
                  <a:lnTo>
                    <a:pt x="397786" y="773742"/>
                  </a:lnTo>
                  <a:lnTo>
                    <a:pt x="392860" y="775832"/>
                  </a:lnTo>
                  <a:lnTo>
                    <a:pt x="387758" y="788450"/>
                  </a:lnTo>
                  <a:lnTo>
                    <a:pt x="383054" y="790399"/>
                  </a:lnTo>
                  <a:lnTo>
                    <a:pt x="378299" y="801877"/>
                  </a:lnTo>
                  <a:lnTo>
                    <a:pt x="372266" y="804558"/>
                  </a:lnTo>
                  <a:cubicBezTo>
                    <a:pt x="368628" y="808462"/>
                    <a:pt x="366378" y="813856"/>
                    <a:pt x="366378" y="819814"/>
                  </a:cubicBezTo>
                  <a:lnTo>
                    <a:pt x="366436" y="819963"/>
                  </a:lnTo>
                  <a:lnTo>
                    <a:pt x="364421" y="820798"/>
                  </a:lnTo>
                  <a:lnTo>
                    <a:pt x="359588" y="832467"/>
                  </a:lnTo>
                  <a:lnTo>
                    <a:pt x="354615" y="834527"/>
                  </a:lnTo>
                  <a:cubicBezTo>
                    <a:pt x="350976" y="838165"/>
                    <a:pt x="348727" y="843191"/>
                    <a:pt x="348727" y="848742"/>
                  </a:cubicBezTo>
                  <a:lnTo>
                    <a:pt x="348916" y="849199"/>
                  </a:lnTo>
                  <a:lnTo>
                    <a:pt x="343973" y="851198"/>
                  </a:lnTo>
                  <a:lnTo>
                    <a:pt x="338609" y="863840"/>
                  </a:lnTo>
                  <a:lnTo>
                    <a:pt x="335984" y="864927"/>
                  </a:lnTo>
                  <a:cubicBezTo>
                    <a:pt x="332345" y="868565"/>
                    <a:pt x="330096" y="873591"/>
                    <a:pt x="330096" y="879142"/>
                  </a:cubicBezTo>
                  <a:lnTo>
                    <a:pt x="330391" y="879853"/>
                  </a:lnTo>
                  <a:lnTo>
                    <a:pt x="326177" y="881598"/>
                  </a:lnTo>
                  <a:cubicBezTo>
                    <a:pt x="322539" y="885236"/>
                    <a:pt x="320290" y="890262"/>
                    <a:pt x="320290" y="895814"/>
                  </a:cubicBezTo>
                  <a:lnTo>
                    <a:pt x="320524" y="896381"/>
                  </a:lnTo>
                  <a:lnTo>
                    <a:pt x="318333" y="897289"/>
                  </a:lnTo>
                  <a:lnTo>
                    <a:pt x="313051" y="910039"/>
                  </a:lnTo>
                  <a:lnTo>
                    <a:pt x="307976" y="911998"/>
                  </a:lnTo>
                  <a:cubicBezTo>
                    <a:pt x="304071" y="915636"/>
                    <a:pt x="301657" y="920662"/>
                    <a:pt x="301657" y="926213"/>
                  </a:cubicBezTo>
                  <a:lnTo>
                    <a:pt x="301906" y="926774"/>
                  </a:lnTo>
                  <a:lnTo>
                    <a:pt x="299700" y="927688"/>
                  </a:lnTo>
                  <a:cubicBezTo>
                    <a:pt x="296062" y="931326"/>
                    <a:pt x="293812" y="936352"/>
                    <a:pt x="293812" y="941903"/>
                  </a:cubicBezTo>
                  <a:lnTo>
                    <a:pt x="294090" y="942573"/>
                  </a:lnTo>
                  <a:lnTo>
                    <a:pt x="291855" y="943522"/>
                  </a:lnTo>
                  <a:lnTo>
                    <a:pt x="286403" y="957005"/>
                  </a:lnTo>
                  <a:lnTo>
                    <a:pt x="283173" y="958375"/>
                  </a:lnTo>
                  <a:lnTo>
                    <a:pt x="277236" y="973051"/>
                  </a:lnTo>
                  <a:lnTo>
                    <a:pt x="275184" y="973921"/>
                  </a:lnTo>
                  <a:cubicBezTo>
                    <a:pt x="271546" y="977648"/>
                    <a:pt x="269297" y="982797"/>
                    <a:pt x="269297" y="988483"/>
                  </a:cubicBezTo>
                  <a:lnTo>
                    <a:pt x="269696" y="989472"/>
                  </a:lnTo>
                  <a:lnTo>
                    <a:pt x="267339" y="990449"/>
                  </a:lnTo>
                  <a:cubicBezTo>
                    <a:pt x="263701" y="994087"/>
                    <a:pt x="261451" y="999113"/>
                    <a:pt x="261451" y="1004664"/>
                  </a:cubicBezTo>
                  <a:lnTo>
                    <a:pt x="261729" y="1005334"/>
                  </a:lnTo>
                  <a:lnTo>
                    <a:pt x="259494" y="1006283"/>
                  </a:lnTo>
                  <a:cubicBezTo>
                    <a:pt x="255856" y="1010009"/>
                    <a:pt x="253606" y="1015158"/>
                    <a:pt x="253606" y="1020845"/>
                  </a:cubicBezTo>
                  <a:lnTo>
                    <a:pt x="253896" y="1021563"/>
                  </a:lnTo>
                  <a:lnTo>
                    <a:pt x="250812" y="1022810"/>
                  </a:lnTo>
                  <a:cubicBezTo>
                    <a:pt x="247085" y="1026448"/>
                    <a:pt x="244780" y="1031473"/>
                    <a:pt x="244780" y="1037025"/>
                  </a:cubicBezTo>
                  <a:lnTo>
                    <a:pt x="245363" y="1038398"/>
                  </a:lnTo>
                  <a:lnTo>
                    <a:pt x="244784" y="1038643"/>
                  </a:lnTo>
                  <a:cubicBezTo>
                    <a:pt x="241147" y="1042370"/>
                    <a:pt x="238896" y="1047519"/>
                    <a:pt x="238896" y="1053205"/>
                  </a:cubicBezTo>
                  <a:lnTo>
                    <a:pt x="239297" y="1054194"/>
                  </a:lnTo>
                  <a:lnTo>
                    <a:pt x="236939" y="1055171"/>
                  </a:lnTo>
                  <a:lnTo>
                    <a:pt x="232411" y="1066103"/>
                  </a:lnTo>
                  <a:lnTo>
                    <a:pt x="273888" y="1066103"/>
                  </a:lnTo>
                  <a:lnTo>
                    <a:pt x="279103" y="1053205"/>
                  </a:lnTo>
                  <a:lnTo>
                    <a:pt x="278537" y="1051806"/>
                  </a:lnTo>
                  <a:lnTo>
                    <a:pt x="279936" y="1051240"/>
                  </a:lnTo>
                  <a:cubicBezTo>
                    <a:pt x="283662" y="1047602"/>
                    <a:pt x="285968" y="1042576"/>
                    <a:pt x="285968" y="1037025"/>
                  </a:cubicBezTo>
                  <a:lnTo>
                    <a:pt x="285684" y="1036357"/>
                  </a:lnTo>
                  <a:lnTo>
                    <a:pt x="287925" y="1035406"/>
                  </a:lnTo>
                  <a:cubicBezTo>
                    <a:pt x="291562" y="1031680"/>
                    <a:pt x="293812" y="1026532"/>
                    <a:pt x="293812" y="1020845"/>
                  </a:cubicBezTo>
                  <a:lnTo>
                    <a:pt x="293412" y="1019856"/>
                  </a:lnTo>
                  <a:lnTo>
                    <a:pt x="295770" y="1018879"/>
                  </a:lnTo>
                  <a:cubicBezTo>
                    <a:pt x="299407" y="1015241"/>
                    <a:pt x="301657" y="1010216"/>
                    <a:pt x="301657" y="1004664"/>
                  </a:cubicBezTo>
                  <a:lnTo>
                    <a:pt x="301380" y="1003994"/>
                  </a:lnTo>
                  <a:lnTo>
                    <a:pt x="303615" y="1003045"/>
                  </a:lnTo>
                  <a:lnTo>
                    <a:pt x="309066" y="989563"/>
                  </a:lnTo>
                  <a:lnTo>
                    <a:pt x="312297" y="988193"/>
                  </a:lnTo>
                  <a:lnTo>
                    <a:pt x="318235" y="973516"/>
                  </a:lnTo>
                  <a:lnTo>
                    <a:pt x="320285" y="972646"/>
                  </a:lnTo>
                  <a:cubicBezTo>
                    <a:pt x="323923" y="968919"/>
                    <a:pt x="326174" y="963771"/>
                    <a:pt x="326174" y="958084"/>
                  </a:cubicBezTo>
                  <a:lnTo>
                    <a:pt x="325773" y="957094"/>
                  </a:lnTo>
                  <a:lnTo>
                    <a:pt x="328130" y="956118"/>
                  </a:lnTo>
                  <a:lnTo>
                    <a:pt x="333896" y="942200"/>
                  </a:lnTo>
                  <a:lnTo>
                    <a:pt x="338486" y="940428"/>
                  </a:lnTo>
                  <a:lnTo>
                    <a:pt x="344632" y="926601"/>
                  </a:lnTo>
                  <a:lnTo>
                    <a:pt x="346762" y="925719"/>
                  </a:lnTo>
                  <a:cubicBezTo>
                    <a:pt x="350399" y="922081"/>
                    <a:pt x="352650" y="917055"/>
                    <a:pt x="352650" y="911504"/>
                  </a:cubicBezTo>
                  <a:lnTo>
                    <a:pt x="352415" y="910937"/>
                  </a:lnTo>
                  <a:lnTo>
                    <a:pt x="354607" y="910029"/>
                  </a:lnTo>
                  <a:cubicBezTo>
                    <a:pt x="358245" y="906391"/>
                    <a:pt x="360495" y="901365"/>
                    <a:pt x="360495" y="895814"/>
                  </a:cubicBezTo>
                  <a:lnTo>
                    <a:pt x="360200" y="895103"/>
                  </a:lnTo>
                  <a:lnTo>
                    <a:pt x="364413" y="893357"/>
                  </a:lnTo>
                  <a:lnTo>
                    <a:pt x="369497" y="881083"/>
                  </a:lnTo>
                  <a:lnTo>
                    <a:pt x="373095" y="879629"/>
                  </a:lnTo>
                  <a:cubicBezTo>
                    <a:pt x="376822" y="875991"/>
                    <a:pt x="379127" y="870965"/>
                    <a:pt x="379127" y="865413"/>
                  </a:cubicBezTo>
                  <a:lnTo>
                    <a:pt x="378827" y="864704"/>
                  </a:lnTo>
                  <a:lnTo>
                    <a:pt x="383045" y="862957"/>
                  </a:lnTo>
                  <a:lnTo>
                    <a:pt x="387879" y="851288"/>
                  </a:lnTo>
                  <a:lnTo>
                    <a:pt x="392851" y="849228"/>
                  </a:lnTo>
                  <a:lnTo>
                    <a:pt x="398269" y="836148"/>
                  </a:lnTo>
                  <a:lnTo>
                    <a:pt x="400697" y="835069"/>
                  </a:lnTo>
                  <a:lnTo>
                    <a:pt x="406105" y="821057"/>
                  </a:lnTo>
                  <a:lnTo>
                    <a:pt x="411484" y="818829"/>
                  </a:lnTo>
                  <a:lnTo>
                    <a:pt x="416364" y="807047"/>
                  </a:lnTo>
                  <a:lnTo>
                    <a:pt x="421290" y="804956"/>
                  </a:lnTo>
                  <a:lnTo>
                    <a:pt x="426392" y="792340"/>
                  </a:lnTo>
                  <a:lnTo>
                    <a:pt x="431097" y="790391"/>
                  </a:lnTo>
                  <a:lnTo>
                    <a:pt x="435786" y="779070"/>
                  </a:lnTo>
                  <a:lnTo>
                    <a:pt x="441740" y="776662"/>
                  </a:lnTo>
                  <a:lnTo>
                    <a:pt x="447293" y="763575"/>
                  </a:lnTo>
                  <a:lnTo>
                    <a:pt x="451690" y="761665"/>
                  </a:lnTo>
                  <a:lnTo>
                    <a:pt x="456661" y="749077"/>
                  </a:lnTo>
                  <a:lnTo>
                    <a:pt x="463457" y="746262"/>
                  </a:lnTo>
                  <a:lnTo>
                    <a:pt x="468578" y="733900"/>
                  </a:lnTo>
                  <a:lnTo>
                    <a:pt x="474245" y="731553"/>
                  </a:lnTo>
                  <a:lnTo>
                    <a:pt x="478181" y="722048"/>
                  </a:lnTo>
                  <a:lnTo>
                    <a:pt x="484051" y="719498"/>
                  </a:lnTo>
                  <a:lnTo>
                    <a:pt x="488191" y="709015"/>
                  </a:lnTo>
                  <a:lnTo>
                    <a:pt x="495819" y="705625"/>
                  </a:lnTo>
                  <a:lnTo>
                    <a:pt x="500326" y="693947"/>
                  </a:lnTo>
                  <a:lnTo>
                    <a:pt x="506605" y="691346"/>
                  </a:lnTo>
                  <a:lnTo>
                    <a:pt x="511067" y="680574"/>
                  </a:lnTo>
                  <a:lnTo>
                    <a:pt x="518373" y="677474"/>
                  </a:lnTo>
                  <a:lnTo>
                    <a:pt x="523475" y="664857"/>
                  </a:lnTo>
                  <a:lnTo>
                    <a:pt x="528179" y="662908"/>
                  </a:lnTo>
                  <a:lnTo>
                    <a:pt x="531471" y="654962"/>
                  </a:lnTo>
                  <a:lnTo>
                    <a:pt x="540928" y="650854"/>
                  </a:lnTo>
                  <a:lnTo>
                    <a:pt x="545437" y="639437"/>
                  </a:lnTo>
                  <a:lnTo>
                    <a:pt x="552696" y="636430"/>
                  </a:lnTo>
                  <a:lnTo>
                    <a:pt x="557121" y="625747"/>
                  </a:lnTo>
                  <a:lnTo>
                    <a:pt x="565013" y="622701"/>
                  </a:lnTo>
                  <a:lnTo>
                    <a:pt x="569159" y="613375"/>
                  </a:lnTo>
                  <a:lnTo>
                    <a:pt x="575250" y="610790"/>
                  </a:lnTo>
                  <a:lnTo>
                    <a:pt x="579957" y="599148"/>
                  </a:lnTo>
                  <a:lnTo>
                    <a:pt x="587018" y="596224"/>
                  </a:lnTo>
                  <a:lnTo>
                    <a:pt x="590337" y="588211"/>
                  </a:lnTo>
                  <a:lnTo>
                    <a:pt x="599622" y="584456"/>
                  </a:lnTo>
                  <a:lnTo>
                    <a:pt x="603646" y="574976"/>
                  </a:lnTo>
                  <a:lnTo>
                    <a:pt x="611534" y="571708"/>
                  </a:lnTo>
                  <a:lnTo>
                    <a:pt x="614657" y="564170"/>
                  </a:lnTo>
                  <a:lnTo>
                    <a:pt x="625813" y="559654"/>
                  </a:lnTo>
                  <a:lnTo>
                    <a:pt x="630158" y="549400"/>
                  </a:lnTo>
                  <a:lnTo>
                    <a:pt x="638011" y="546068"/>
                  </a:lnTo>
                  <a:lnTo>
                    <a:pt x="641766" y="536782"/>
                  </a:lnTo>
                  <a:lnTo>
                    <a:pt x="649779" y="533463"/>
                  </a:lnTo>
                  <a:lnTo>
                    <a:pt x="653098" y="525450"/>
                  </a:lnTo>
                  <a:lnTo>
                    <a:pt x="662383" y="521695"/>
                  </a:lnTo>
                  <a:lnTo>
                    <a:pt x="665670" y="513952"/>
                  </a:lnTo>
                  <a:lnTo>
                    <a:pt x="675970" y="509784"/>
                  </a:lnTo>
                  <a:lnTo>
                    <a:pt x="679885" y="500551"/>
                  </a:lnTo>
                  <a:lnTo>
                    <a:pt x="688024" y="497180"/>
                  </a:lnTo>
                  <a:lnTo>
                    <a:pt x="691031" y="489921"/>
                  </a:lnTo>
                  <a:lnTo>
                    <a:pt x="702446" y="485412"/>
                  </a:lnTo>
                  <a:lnTo>
                    <a:pt x="705074" y="479365"/>
                  </a:lnTo>
                  <a:lnTo>
                    <a:pt x="714501" y="475175"/>
                  </a:lnTo>
                  <a:lnTo>
                    <a:pt x="717441" y="467559"/>
                  </a:lnTo>
                  <a:lnTo>
                    <a:pt x="727598" y="463451"/>
                  </a:lnTo>
                  <a:lnTo>
                    <a:pt x="726825" y="465273"/>
                  </a:lnTo>
                  <a:lnTo>
                    <a:pt x="718432" y="468750"/>
                  </a:lnTo>
                  <a:lnTo>
                    <a:pt x="715374" y="476133"/>
                  </a:lnTo>
                  <a:lnTo>
                    <a:pt x="704703" y="480661"/>
                  </a:lnTo>
                  <a:lnTo>
                    <a:pt x="701074" y="489635"/>
                  </a:lnTo>
                  <a:lnTo>
                    <a:pt x="692098" y="493265"/>
                  </a:lnTo>
                  <a:lnTo>
                    <a:pt x="688834" y="500956"/>
                  </a:lnTo>
                  <a:lnTo>
                    <a:pt x="678513" y="505033"/>
                  </a:lnTo>
                  <a:lnTo>
                    <a:pt x="675031" y="513046"/>
                  </a:lnTo>
                  <a:lnTo>
                    <a:pt x="665621" y="516944"/>
                  </a:lnTo>
                  <a:lnTo>
                    <a:pt x="661723" y="526355"/>
                  </a:lnTo>
                  <a:lnTo>
                    <a:pt x="653710" y="529836"/>
                  </a:lnTo>
                  <a:lnTo>
                    <a:pt x="649664" y="540079"/>
                  </a:lnTo>
                  <a:lnTo>
                    <a:pt x="641942" y="543278"/>
                  </a:lnTo>
                  <a:lnTo>
                    <a:pt x="638135" y="552469"/>
                  </a:lnTo>
                  <a:lnTo>
                    <a:pt x="629337" y="556026"/>
                  </a:lnTo>
                  <a:lnTo>
                    <a:pt x="625819" y="564317"/>
                  </a:lnTo>
                  <a:lnTo>
                    <a:pt x="617426" y="567794"/>
                  </a:lnTo>
                  <a:lnTo>
                    <a:pt x="612963" y="578566"/>
                  </a:lnTo>
                  <a:lnTo>
                    <a:pt x="605658" y="581666"/>
                  </a:lnTo>
                  <a:lnTo>
                    <a:pt x="602101" y="590464"/>
                  </a:lnTo>
                  <a:lnTo>
                    <a:pt x="592910" y="594271"/>
                  </a:lnTo>
                  <a:lnTo>
                    <a:pt x="588483" y="604960"/>
                  </a:lnTo>
                  <a:lnTo>
                    <a:pt x="581143" y="608000"/>
                  </a:lnTo>
                  <a:lnTo>
                    <a:pt x="576861" y="618338"/>
                  </a:lnTo>
                  <a:lnTo>
                    <a:pt x="570499" y="621036"/>
                  </a:lnTo>
                  <a:lnTo>
                    <a:pt x="566364" y="631256"/>
                  </a:lnTo>
                  <a:lnTo>
                    <a:pt x="558588" y="634478"/>
                  </a:lnTo>
                  <a:lnTo>
                    <a:pt x="554125" y="645250"/>
                  </a:lnTo>
                  <a:lnTo>
                    <a:pt x="546820" y="648350"/>
                  </a:lnTo>
                  <a:lnTo>
                    <a:pt x="541860" y="660618"/>
                  </a:lnTo>
                  <a:lnTo>
                    <a:pt x="536177" y="662916"/>
                  </a:lnTo>
                  <a:lnTo>
                    <a:pt x="532567" y="671424"/>
                  </a:lnTo>
                  <a:lnTo>
                    <a:pt x="524266" y="675114"/>
                  </a:lnTo>
                  <a:lnTo>
                    <a:pt x="519486" y="687496"/>
                  </a:lnTo>
                  <a:lnTo>
                    <a:pt x="514459" y="689681"/>
                  </a:lnTo>
                  <a:lnTo>
                    <a:pt x="510411" y="699930"/>
                  </a:lnTo>
                  <a:lnTo>
                    <a:pt x="502141" y="703122"/>
                  </a:lnTo>
                  <a:lnTo>
                    <a:pt x="496438" y="715954"/>
                  </a:lnTo>
                  <a:lnTo>
                    <a:pt x="491904" y="717832"/>
                  </a:lnTo>
                  <a:lnTo>
                    <a:pt x="486976" y="729728"/>
                  </a:lnTo>
                  <a:lnTo>
                    <a:pt x="482098" y="731848"/>
                  </a:lnTo>
                  <a:lnTo>
                    <a:pt x="476420" y="746224"/>
                  </a:lnTo>
                  <a:lnTo>
                    <a:pt x="471454" y="748232"/>
                  </a:lnTo>
                  <a:lnTo>
                    <a:pt x="466509" y="759888"/>
                  </a:lnTo>
                  <a:lnTo>
                    <a:pt x="461505" y="761961"/>
                  </a:lnTo>
                  <a:lnTo>
                    <a:pt x="456625" y="773742"/>
                  </a:lnTo>
                  <a:lnTo>
                    <a:pt x="451698" y="775832"/>
                  </a:lnTo>
                  <a:lnTo>
                    <a:pt x="446737" y="788101"/>
                  </a:lnTo>
                  <a:lnTo>
                    <a:pt x="441054" y="790399"/>
                  </a:lnTo>
                  <a:lnTo>
                    <a:pt x="435962" y="802399"/>
                  </a:lnTo>
                  <a:lnTo>
                    <a:pt x="431105" y="804558"/>
                  </a:lnTo>
                  <a:lnTo>
                    <a:pt x="425510" y="819053"/>
                  </a:lnTo>
                  <a:lnTo>
                    <a:pt x="421298" y="820798"/>
                  </a:lnTo>
                  <a:lnTo>
                    <a:pt x="416214" y="833072"/>
                  </a:lnTo>
                  <a:lnTo>
                    <a:pt x="412616" y="834527"/>
                  </a:lnTo>
                  <a:cubicBezTo>
                    <a:pt x="408889" y="838165"/>
                    <a:pt x="406585" y="843191"/>
                    <a:pt x="406585" y="848742"/>
                  </a:cubicBezTo>
                  <a:lnTo>
                    <a:pt x="406885" y="849451"/>
                  </a:lnTo>
                  <a:lnTo>
                    <a:pt x="402666" y="851198"/>
                  </a:lnTo>
                  <a:lnTo>
                    <a:pt x="397833" y="862867"/>
                  </a:lnTo>
                  <a:lnTo>
                    <a:pt x="392860" y="864927"/>
                  </a:lnTo>
                  <a:cubicBezTo>
                    <a:pt x="389222" y="868565"/>
                    <a:pt x="386972" y="873591"/>
                    <a:pt x="386972" y="879142"/>
                  </a:cubicBezTo>
                  <a:lnTo>
                    <a:pt x="387554" y="880546"/>
                  </a:lnTo>
                  <a:lnTo>
                    <a:pt x="385015" y="881598"/>
                  </a:lnTo>
                  <a:lnTo>
                    <a:pt x="379250" y="895516"/>
                  </a:lnTo>
                  <a:lnTo>
                    <a:pt x="374658" y="897289"/>
                  </a:lnTo>
                  <a:lnTo>
                    <a:pt x="368512" y="911116"/>
                  </a:lnTo>
                  <a:lnTo>
                    <a:pt x="366382" y="911998"/>
                  </a:lnTo>
                  <a:cubicBezTo>
                    <a:pt x="362744" y="915636"/>
                    <a:pt x="360494" y="920662"/>
                    <a:pt x="360494" y="926213"/>
                  </a:cubicBezTo>
                  <a:lnTo>
                    <a:pt x="360729" y="926780"/>
                  </a:lnTo>
                  <a:lnTo>
                    <a:pt x="358537" y="927688"/>
                  </a:lnTo>
                  <a:cubicBezTo>
                    <a:pt x="354899" y="931326"/>
                    <a:pt x="352649" y="936352"/>
                    <a:pt x="352649" y="941903"/>
                  </a:cubicBezTo>
                  <a:lnTo>
                    <a:pt x="352927" y="942573"/>
                  </a:lnTo>
                  <a:lnTo>
                    <a:pt x="350692" y="943522"/>
                  </a:lnTo>
                  <a:lnTo>
                    <a:pt x="345241" y="957005"/>
                  </a:lnTo>
                  <a:lnTo>
                    <a:pt x="342011" y="958375"/>
                  </a:lnTo>
                  <a:lnTo>
                    <a:pt x="336074" y="973051"/>
                  </a:lnTo>
                  <a:lnTo>
                    <a:pt x="334023" y="973921"/>
                  </a:lnTo>
                  <a:cubicBezTo>
                    <a:pt x="330385" y="977648"/>
                    <a:pt x="328134" y="982797"/>
                    <a:pt x="328134" y="988483"/>
                  </a:cubicBezTo>
                  <a:lnTo>
                    <a:pt x="328534" y="989472"/>
                  </a:lnTo>
                  <a:lnTo>
                    <a:pt x="326177" y="990449"/>
                  </a:lnTo>
                  <a:cubicBezTo>
                    <a:pt x="322539" y="994087"/>
                    <a:pt x="320289" y="999113"/>
                    <a:pt x="320289" y="1004664"/>
                  </a:cubicBezTo>
                  <a:lnTo>
                    <a:pt x="320567" y="1005334"/>
                  </a:lnTo>
                  <a:lnTo>
                    <a:pt x="318332" y="1006283"/>
                  </a:lnTo>
                  <a:cubicBezTo>
                    <a:pt x="314694" y="1010009"/>
                    <a:pt x="312444" y="1015158"/>
                    <a:pt x="312444" y="1020845"/>
                  </a:cubicBezTo>
                  <a:lnTo>
                    <a:pt x="312734" y="1021563"/>
                  </a:lnTo>
                  <a:lnTo>
                    <a:pt x="309650" y="1022810"/>
                  </a:lnTo>
                  <a:cubicBezTo>
                    <a:pt x="305923" y="1026448"/>
                    <a:pt x="303619" y="1031473"/>
                    <a:pt x="303619" y="1037025"/>
                  </a:cubicBezTo>
                  <a:lnTo>
                    <a:pt x="303901" y="1037693"/>
                  </a:lnTo>
                  <a:lnTo>
                    <a:pt x="301662" y="1038643"/>
                  </a:lnTo>
                  <a:cubicBezTo>
                    <a:pt x="298024" y="1042370"/>
                    <a:pt x="295773" y="1047519"/>
                    <a:pt x="295773" y="1053205"/>
                  </a:cubicBezTo>
                  <a:lnTo>
                    <a:pt x="296455" y="1054890"/>
                  </a:lnTo>
                  <a:lnTo>
                    <a:pt x="295778" y="1055171"/>
                  </a:lnTo>
                  <a:lnTo>
                    <a:pt x="291250" y="1066103"/>
                  </a:lnTo>
                  <a:lnTo>
                    <a:pt x="330765" y="1066103"/>
                  </a:lnTo>
                  <a:lnTo>
                    <a:pt x="335980" y="1053205"/>
                  </a:lnTo>
                  <a:lnTo>
                    <a:pt x="335690" y="1052487"/>
                  </a:lnTo>
                  <a:lnTo>
                    <a:pt x="338775" y="1051240"/>
                  </a:lnTo>
                  <a:cubicBezTo>
                    <a:pt x="342501" y="1047602"/>
                    <a:pt x="344807" y="1042576"/>
                    <a:pt x="344807" y="1037025"/>
                  </a:cubicBezTo>
                  <a:lnTo>
                    <a:pt x="344522" y="1036357"/>
                  </a:lnTo>
                  <a:lnTo>
                    <a:pt x="346762" y="1035406"/>
                  </a:lnTo>
                  <a:cubicBezTo>
                    <a:pt x="350399" y="1031680"/>
                    <a:pt x="352650" y="1026532"/>
                    <a:pt x="352650" y="1020845"/>
                  </a:cubicBezTo>
                  <a:lnTo>
                    <a:pt x="352250" y="1019855"/>
                  </a:lnTo>
                  <a:lnTo>
                    <a:pt x="354607" y="1018879"/>
                  </a:lnTo>
                  <a:cubicBezTo>
                    <a:pt x="358245" y="1015241"/>
                    <a:pt x="360495" y="1010216"/>
                    <a:pt x="360495" y="1004664"/>
                  </a:cubicBezTo>
                  <a:lnTo>
                    <a:pt x="360217" y="1003993"/>
                  </a:lnTo>
                  <a:lnTo>
                    <a:pt x="362452" y="1003045"/>
                  </a:lnTo>
                  <a:lnTo>
                    <a:pt x="367903" y="989563"/>
                  </a:lnTo>
                  <a:lnTo>
                    <a:pt x="371134" y="988193"/>
                  </a:lnTo>
                  <a:lnTo>
                    <a:pt x="377072" y="973516"/>
                  </a:lnTo>
                  <a:lnTo>
                    <a:pt x="379122" y="972646"/>
                  </a:lnTo>
                  <a:cubicBezTo>
                    <a:pt x="382760" y="968919"/>
                    <a:pt x="385011" y="963771"/>
                    <a:pt x="385011" y="958084"/>
                  </a:cubicBezTo>
                  <a:lnTo>
                    <a:pt x="384610" y="957094"/>
                  </a:lnTo>
                  <a:lnTo>
                    <a:pt x="386968" y="956118"/>
                  </a:lnTo>
                  <a:cubicBezTo>
                    <a:pt x="390605" y="952481"/>
                    <a:pt x="392856" y="947455"/>
                    <a:pt x="392856" y="941903"/>
                  </a:cubicBezTo>
                  <a:lnTo>
                    <a:pt x="392621" y="941336"/>
                  </a:lnTo>
                  <a:lnTo>
                    <a:pt x="394813" y="940428"/>
                  </a:lnTo>
                  <a:lnTo>
                    <a:pt x="400094" y="927678"/>
                  </a:lnTo>
                  <a:lnTo>
                    <a:pt x="405169" y="925719"/>
                  </a:lnTo>
                  <a:cubicBezTo>
                    <a:pt x="409073" y="922081"/>
                    <a:pt x="411488" y="917055"/>
                    <a:pt x="411488" y="911504"/>
                  </a:cubicBezTo>
                  <a:lnTo>
                    <a:pt x="411238" y="910943"/>
                  </a:lnTo>
                  <a:lnTo>
                    <a:pt x="413445" y="910029"/>
                  </a:lnTo>
                  <a:cubicBezTo>
                    <a:pt x="417083" y="906391"/>
                    <a:pt x="419333" y="901365"/>
                    <a:pt x="419333" y="895814"/>
                  </a:cubicBezTo>
                  <a:lnTo>
                    <a:pt x="418751" y="894409"/>
                  </a:lnTo>
                  <a:lnTo>
                    <a:pt x="421290" y="893357"/>
                  </a:lnTo>
                  <a:lnTo>
                    <a:pt x="426124" y="881689"/>
                  </a:lnTo>
                  <a:lnTo>
                    <a:pt x="431097" y="879629"/>
                  </a:lnTo>
                  <a:cubicBezTo>
                    <a:pt x="434734" y="875991"/>
                    <a:pt x="436985" y="870965"/>
                    <a:pt x="436985" y="865413"/>
                  </a:cubicBezTo>
                  <a:lnTo>
                    <a:pt x="436796" y="864956"/>
                  </a:lnTo>
                  <a:lnTo>
                    <a:pt x="441740" y="862957"/>
                  </a:lnTo>
                  <a:lnTo>
                    <a:pt x="447104" y="850315"/>
                  </a:lnTo>
                  <a:lnTo>
                    <a:pt x="449728" y="849228"/>
                  </a:lnTo>
                  <a:lnTo>
                    <a:pt x="454704" y="837216"/>
                  </a:lnTo>
                  <a:lnTo>
                    <a:pt x="459535" y="835069"/>
                  </a:lnTo>
                  <a:lnTo>
                    <a:pt x="464994" y="820926"/>
                  </a:lnTo>
                  <a:lnTo>
                    <a:pt x="470178" y="818829"/>
                  </a:lnTo>
                  <a:lnTo>
                    <a:pt x="475173" y="807059"/>
                  </a:lnTo>
                  <a:lnTo>
                    <a:pt x="480129" y="804956"/>
                  </a:lnTo>
                  <a:lnTo>
                    <a:pt x="485230" y="792340"/>
                  </a:lnTo>
                  <a:lnTo>
                    <a:pt x="489935" y="790391"/>
                  </a:lnTo>
                  <a:lnTo>
                    <a:pt x="494625" y="779070"/>
                  </a:lnTo>
                  <a:lnTo>
                    <a:pt x="500578" y="776662"/>
                  </a:lnTo>
                  <a:lnTo>
                    <a:pt x="506132" y="763575"/>
                  </a:lnTo>
                  <a:lnTo>
                    <a:pt x="510528" y="761665"/>
                  </a:lnTo>
                  <a:lnTo>
                    <a:pt x="515883" y="748106"/>
                  </a:lnTo>
                  <a:lnTo>
                    <a:pt x="520334" y="746262"/>
                  </a:lnTo>
                  <a:lnTo>
                    <a:pt x="525243" y="734412"/>
                  </a:lnTo>
                  <a:lnTo>
                    <a:pt x="532652" y="731553"/>
                  </a:lnTo>
                  <a:lnTo>
                    <a:pt x="536842" y="722125"/>
                  </a:lnTo>
                  <a:lnTo>
                    <a:pt x="542889" y="719498"/>
                  </a:lnTo>
                  <a:lnTo>
                    <a:pt x="547447" y="707958"/>
                  </a:lnTo>
                  <a:lnTo>
                    <a:pt x="552696" y="705625"/>
                  </a:lnTo>
                  <a:lnTo>
                    <a:pt x="556895" y="694745"/>
                  </a:lnTo>
                  <a:lnTo>
                    <a:pt x="565300" y="691346"/>
                  </a:lnTo>
                  <a:lnTo>
                    <a:pt x="570295" y="679577"/>
                  </a:lnTo>
                  <a:lnTo>
                    <a:pt x="575250" y="677474"/>
                  </a:lnTo>
                  <a:lnTo>
                    <a:pt x="579957" y="665832"/>
                  </a:lnTo>
                  <a:lnTo>
                    <a:pt x="587018" y="662908"/>
                  </a:lnTo>
                  <a:lnTo>
                    <a:pt x="590389" y="654769"/>
                  </a:lnTo>
                  <a:lnTo>
                    <a:pt x="599622" y="650854"/>
                  </a:lnTo>
                  <a:lnTo>
                    <a:pt x="604630" y="638478"/>
                  </a:lnTo>
                  <a:lnTo>
                    <a:pt x="609573" y="636430"/>
                  </a:lnTo>
                  <a:lnTo>
                    <a:pt x="614000" y="625742"/>
                  </a:lnTo>
                  <a:lnTo>
                    <a:pt x="621340" y="622701"/>
                  </a:lnTo>
                  <a:lnTo>
                    <a:pt x="624608" y="614813"/>
                  </a:lnTo>
                  <a:lnTo>
                    <a:pt x="634088" y="610790"/>
                  </a:lnTo>
                  <a:lnTo>
                    <a:pt x="638795" y="599148"/>
                  </a:lnTo>
                  <a:lnTo>
                    <a:pt x="645856" y="596224"/>
                  </a:lnTo>
                  <a:lnTo>
                    <a:pt x="649175" y="588211"/>
                  </a:lnTo>
                  <a:lnTo>
                    <a:pt x="658461" y="584456"/>
                  </a:lnTo>
                  <a:lnTo>
                    <a:pt x="662484" y="574976"/>
                  </a:lnTo>
                  <a:lnTo>
                    <a:pt x="670372" y="571708"/>
                  </a:lnTo>
                  <a:lnTo>
                    <a:pt x="673879" y="563243"/>
                  </a:lnTo>
                  <a:lnTo>
                    <a:pt x="682140" y="559654"/>
                  </a:lnTo>
                  <a:lnTo>
                    <a:pt x="686090" y="549653"/>
                  </a:lnTo>
                  <a:lnTo>
                    <a:pt x="694745" y="546068"/>
                  </a:lnTo>
                  <a:lnTo>
                    <a:pt x="698330" y="537413"/>
                  </a:lnTo>
                  <a:lnTo>
                    <a:pt x="708330" y="533463"/>
                  </a:lnTo>
                  <a:lnTo>
                    <a:pt x="711785" y="525511"/>
                  </a:lnTo>
                  <a:lnTo>
                    <a:pt x="721222" y="521695"/>
                  </a:lnTo>
                  <a:lnTo>
                    <a:pt x="724770" y="513333"/>
                  </a:lnTo>
                  <a:lnTo>
                    <a:pt x="733133" y="509784"/>
                  </a:lnTo>
                  <a:lnTo>
                    <a:pt x="736494" y="501475"/>
                  </a:lnTo>
                  <a:lnTo>
                    <a:pt x="746862" y="497180"/>
                  </a:lnTo>
                  <a:lnTo>
                    <a:pt x="750181" y="489167"/>
                  </a:lnTo>
                  <a:lnTo>
                    <a:pt x="759467" y="485412"/>
                  </a:lnTo>
                  <a:lnTo>
                    <a:pt x="761596" y="480394"/>
                  </a:lnTo>
                  <a:lnTo>
                    <a:pt x="772492" y="475551"/>
                  </a:lnTo>
                  <a:lnTo>
                    <a:pt x="771964" y="476825"/>
                  </a:lnTo>
                  <a:lnTo>
                    <a:pt x="762704" y="480661"/>
                  </a:lnTo>
                  <a:lnTo>
                    <a:pt x="759119" y="489315"/>
                  </a:lnTo>
                  <a:lnTo>
                    <a:pt x="749119" y="493265"/>
                  </a:lnTo>
                  <a:lnTo>
                    <a:pt x="745530" y="501526"/>
                  </a:lnTo>
                  <a:lnTo>
                    <a:pt x="737064" y="505033"/>
                  </a:lnTo>
                  <a:lnTo>
                    <a:pt x="733718" y="513109"/>
                  </a:lnTo>
                  <a:lnTo>
                    <a:pt x="724459" y="516944"/>
                  </a:lnTo>
                  <a:lnTo>
                    <a:pt x="720561" y="526355"/>
                  </a:lnTo>
                  <a:lnTo>
                    <a:pt x="712548" y="529836"/>
                  </a:lnTo>
                  <a:lnTo>
                    <a:pt x="708626" y="539767"/>
                  </a:lnTo>
                  <a:lnTo>
                    <a:pt x="699943" y="543278"/>
                  </a:lnTo>
                  <a:lnTo>
                    <a:pt x="695920" y="552758"/>
                  </a:lnTo>
                  <a:lnTo>
                    <a:pt x="688032" y="556026"/>
                  </a:lnTo>
                  <a:lnTo>
                    <a:pt x="684585" y="564347"/>
                  </a:lnTo>
                  <a:lnTo>
                    <a:pt x="676264" y="567794"/>
                  </a:lnTo>
                  <a:lnTo>
                    <a:pt x="671938" y="578237"/>
                  </a:lnTo>
                  <a:lnTo>
                    <a:pt x="663660" y="581666"/>
                  </a:lnTo>
                  <a:lnTo>
                    <a:pt x="659824" y="590926"/>
                  </a:lnTo>
                  <a:lnTo>
                    <a:pt x="651749" y="594271"/>
                  </a:lnTo>
                  <a:lnTo>
                    <a:pt x="647321" y="604960"/>
                  </a:lnTo>
                  <a:lnTo>
                    <a:pt x="639981" y="608000"/>
                  </a:lnTo>
                  <a:lnTo>
                    <a:pt x="636194" y="617143"/>
                  </a:lnTo>
                  <a:lnTo>
                    <a:pt x="627232" y="621036"/>
                  </a:lnTo>
                  <a:lnTo>
                    <a:pt x="622803" y="632250"/>
                  </a:lnTo>
                  <a:lnTo>
                    <a:pt x="617426" y="634478"/>
                  </a:lnTo>
                  <a:lnTo>
                    <a:pt x="612963" y="645250"/>
                  </a:lnTo>
                  <a:lnTo>
                    <a:pt x="605658" y="648350"/>
                  </a:lnTo>
                  <a:lnTo>
                    <a:pt x="601148" y="659504"/>
                  </a:lnTo>
                  <a:lnTo>
                    <a:pt x="592910" y="662916"/>
                  </a:lnTo>
                  <a:lnTo>
                    <a:pt x="588930" y="672524"/>
                  </a:lnTo>
                  <a:lnTo>
                    <a:pt x="583104" y="675114"/>
                  </a:lnTo>
                  <a:lnTo>
                    <a:pt x="578721" y="686468"/>
                  </a:lnTo>
                  <a:lnTo>
                    <a:pt x="570786" y="689681"/>
                  </a:lnTo>
                  <a:lnTo>
                    <a:pt x="566056" y="700841"/>
                  </a:lnTo>
                  <a:lnTo>
                    <a:pt x="560549" y="703122"/>
                  </a:lnTo>
                  <a:lnTo>
                    <a:pt x="555225" y="715975"/>
                  </a:lnTo>
                  <a:lnTo>
                    <a:pt x="550743" y="717832"/>
                  </a:lnTo>
                  <a:lnTo>
                    <a:pt x="545967" y="729359"/>
                  </a:lnTo>
                  <a:lnTo>
                    <a:pt x="540099" y="731848"/>
                  </a:lnTo>
                  <a:lnTo>
                    <a:pt x="534139" y="746579"/>
                  </a:lnTo>
                  <a:lnTo>
                    <a:pt x="530149" y="748232"/>
                  </a:lnTo>
                  <a:lnTo>
                    <a:pt x="525596" y="759225"/>
                  </a:lnTo>
                  <a:lnTo>
                    <a:pt x="518669" y="761961"/>
                  </a:lnTo>
                  <a:lnTo>
                    <a:pt x="513601" y="773628"/>
                  </a:lnTo>
                  <a:lnTo>
                    <a:pt x="508025" y="775832"/>
                  </a:lnTo>
                  <a:lnTo>
                    <a:pt x="502133" y="789411"/>
                  </a:lnTo>
                  <a:lnTo>
                    <a:pt x="499749" y="790399"/>
                  </a:lnTo>
                  <a:lnTo>
                    <a:pt x="494774" y="802411"/>
                  </a:lnTo>
                  <a:lnTo>
                    <a:pt x="489943" y="804558"/>
                  </a:lnTo>
                  <a:lnTo>
                    <a:pt x="484348" y="819053"/>
                  </a:lnTo>
                  <a:lnTo>
                    <a:pt x="480137" y="820798"/>
                  </a:lnTo>
                  <a:lnTo>
                    <a:pt x="475447" y="832120"/>
                  </a:lnTo>
                  <a:lnTo>
                    <a:pt x="469493" y="834527"/>
                  </a:lnTo>
                  <a:cubicBezTo>
                    <a:pt x="465766" y="838165"/>
                    <a:pt x="463462" y="843191"/>
                    <a:pt x="463462" y="848742"/>
                  </a:cubicBezTo>
                  <a:lnTo>
                    <a:pt x="464055" y="850141"/>
                  </a:lnTo>
                  <a:lnTo>
                    <a:pt x="461505" y="851198"/>
                  </a:lnTo>
                  <a:lnTo>
                    <a:pt x="456671" y="862867"/>
                  </a:lnTo>
                  <a:lnTo>
                    <a:pt x="451698" y="864927"/>
                  </a:lnTo>
                  <a:cubicBezTo>
                    <a:pt x="448060" y="868565"/>
                    <a:pt x="445810" y="873591"/>
                    <a:pt x="445810" y="879142"/>
                  </a:cubicBezTo>
                  <a:lnTo>
                    <a:pt x="446281" y="880278"/>
                  </a:lnTo>
                  <a:lnTo>
                    <a:pt x="443016" y="881598"/>
                  </a:lnTo>
                  <a:lnTo>
                    <a:pt x="437060" y="895634"/>
                  </a:lnTo>
                  <a:lnTo>
                    <a:pt x="433066" y="897289"/>
                  </a:lnTo>
                  <a:lnTo>
                    <a:pt x="427336" y="911121"/>
                  </a:lnTo>
                  <a:lnTo>
                    <a:pt x="425221" y="911998"/>
                  </a:lnTo>
                  <a:cubicBezTo>
                    <a:pt x="421582" y="915636"/>
                    <a:pt x="419333" y="920662"/>
                    <a:pt x="419333" y="926213"/>
                  </a:cubicBezTo>
                  <a:lnTo>
                    <a:pt x="419567" y="926780"/>
                  </a:lnTo>
                  <a:lnTo>
                    <a:pt x="417376" y="927688"/>
                  </a:lnTo>
                  <a:lnTo>
                    <a:pt x="411663" y="941479"/>
                  </a:lnTo>
                  <a:lnTo>
                    <a:pt x="406732" y="943522"/>
                  </a:lnTo>
                  <a:lnTo>
                    <a:pt x="400983" y="957403"/>
                  </a:lnTo>
                  <a:lnTo>
                    <a:pt x="398744" y="958375"/>
                  </a:lnTo>
                  <a:lnTo>
                    <a:pt x="392947" y="973052"/>
                  </a:lnTo>
                  <a:lnTo>
                    <a:pt x="390899" y="973921"/>
                  </a:lnTo>
                  <a:cubicBezTo>
                    <a:pt x="387260" y="977648"/>
                    <a:pt x="385011" y="982797"/>
                    <a:pt x="385011" y="988483"/>
                  </a:cubicBezTo>
                  <a:lnTo>
                    <a:pt x="385410" y="989472"/>
                  </a:lnTo>
                  <a:lnTo>
                    <a:pt x="383054" y="990449"/>
                  </a:lnTo>
                  <a:cubicBezTo>
                    <a:pt x="379415" y="994087"/>
                    <a:pt x="377166" y="999113"/>
                    <a:pt x="377166" y="1004664"/>
                  </a:cubicBezTo>
                  <a:lnTo>
                    <a:pt x="377389" y="1005203"/>
                  </a:lnTo>
                  <a:lnTo>
                    <a:pt x="374659" y="1006283"/>
                  </a:lnTo>
                  <a:cubicBezTo>
                    <a:pt x="370755" y="1010009"/>
                    <a:pt x="368340" y="1015158"/>
                    <a:pt x="368340" y="1020845"/>
                  </a:cubicBezTo>
                  <a:lnTo>
                    <a:pt x="369063" y="1022511"/>
                  </a:lnTo>
                  <a:lnTo>
                    <a:pt x="368344" y="1022810"/>
                  </a:lnTo>
                  <a:cubicBezTo>
                    <a:pt x="364706" y="1026448"/>
                    <a:pt x="362456" y="1031473"/>
                    <a:pt x="362456" y="1037025"/>
                  </a:cubicBezTo>
                  <a:lnTo>
                    <a:pt x="362734" y="1037695"/>
                  </a:lnTo>
                  <a:lnTo>
                    <a:pt x="360499" y="1038643"/>
                  </a:lnTo>
                  <a:cubicBezTo>
                    <a:pt x="356861" y="1042370"/>
                    <a:pt x="354611" y="1047519"/>
                    <a:pt x="354611" y="1053205"/>
                  </a:cubicBezTo>
                  <a:lnTo>
                    <a:pt x="355011" y="1054194"/>
                  </a:lnTo>
                  <a:lnTo>
                    <a:pt x="352654" y="1055171"/>
                  </a:lnTo>
                  <a:lnTo>
                    <a:pt x="348126" y="1066103"/>
                  </a:lnTo>
                  <a:lnTo>
                    <a:pt x="389602" y="1066103"/>
                  </a:lnTo>
                  <a:lnTo>
                    <a:pt x="394818" y="1053205"/>
                  </a:lnTo>
                  <a:lnTo>
                    <a:pt x="394417" y="1052216"/>
                  </a:lnTo>
                  <a:lnTo>
                    <a:pt x="396775" y="1051240"/>
                  </a:lnTo>
                  <a:cubicBezTo>
                    <a:pt x="400412" y="1047602"/>
                    <a:pt x="402663" y="1042576"/>
                    <a:pt x="402663" y="1037025"/>
                  </a:cubicBezTo>
                  <a:lnTo>
                    <a:pt x="402440" y="1036486"/>
                  </a:lnTo>
                  <a:lnTo>
                    <a:pt x="405169" y="1035406"/>
                  </a:lnTo>
                  <a:cubicBezTo>
                    <a:pt x="409073" y="1031680"/>
                    <a:pt x="411488" y="1026532"/>
                    <a:pt x="411488" y="1020845"/>
                  </a:cubicBezTo>
                  <a:lnTo>
                    <a:pt x="410765" y="1019177"/>
                  </a:lnTo>
                  <a:lnTo>
                    <a:pt x="411484" y="1018879"/>
                  </a:lnTo>
                  <a:cubicBezTo>
                    <a:pt x="415122" y="1015241"/>
                    <a:pt x="417372" y="1010216"/>
                    <a:pt x="417372" y="1004664"/>
                  </a:cubicBezTo>
                  <a:lnTo>
                    <a:pt x="417094" y="1003993"/>
                  </a:lnTo>
                  <a:lnTo>
                    <a:pt x="419329" y="1003045"/>
                  </a:lnTo>
                  <a:lnTo>
                    <a:pt x="424942" y="989162"/>
                  </a:lnTo>
                  <a:lnTo>
                    <a:pt x="427174" y="988193"/>
                  </a:lnTo>
                  <a:lnTo>
                    <a:pt x="432817" y="973904"/>
                  </a:lnTo>
                  <a:lnTo>
                    <a:pt x="435856" y="972646"/>
                  </a:lnTo>
                  <a:cubicBezTo>
                    <a:pt x="439583" y="968919"/>
                    <a:pt x="441888" y="963771"/>
                    <a:pt x="441888" y="958084"/>
                  </a:cubicBezTo>
                  <a:lnTo>
                    <a:pt x="441767" y="957791"/>
                  </a:lnTo>
                  <a:lnTo>
                    <a:pt x="445806" y="956118"/>
                  </a:lnTo>
                  <a:cubicBezTo>
                    <a:pt x="449444" y="952481"/>
                    <a:pt x="451694" y="947455"/>
                    <a:pt x="451694" y="941903"/>
                  </a:cubicBezTo>
                  <a:lnTo>
                    <a:pt x="451459" y="941336"/>
                  </a:lnTo>
                  <a:lnTo>
                    <a:pt x="453651" y="940428"/>
                  </a:lnTo>
                  <a:lnTo>
                    <a:pt x="459381" y="926595"/>
                  </a:lnTo>
                  <a:lnTo>
                    <a:pt x="461496" y="925719"/>
                  </a:lnTo>
                  <a:lnTo>
                    <a:pt x="467161" y="912042"/>
                  </a:lnTo>
                  <a:lnTo>
                    <a:pt x="472139" y="910029"/>
                  </a:lnTo>
                  <a:cubicBezTo>
                    <a:pt x="475866" y="906391"/>
                    <a:pt x="478172" y="901365"/>
                    <a:pt x="478172" y="895814"/>
                  </a:cubicBezTo>
                  <a:lnTo>
                    <a:pt x="477578" y="894414"/>
                  </a:lnTo>
                  <a:lnTo>
                    <a:pt x="480129" y="893357"/>
                  </a:lnTo>
                  <a:lnTo>
                    <a:pt x="484962" y="881689"/>
                  </a:lnTo>
                  <a:lnTo>
                    <a:pt x="489935" y="879629"/>
                  </a:lnTo>
                  <a:cubicBezTo>
                    <a:pt x="493573" y="875991"/>
                    <a:pt x="495823" y="870965"/>
                    <a:pt x="495823" y="865413"/>
                  </a:cubicBezTo>
                  <a:lnTo>
                    <a:pt x="495352" y="864277"/>
                  </a:lnTo>
                  <a:lnTo>
                    <a:pt x="498617" y="862957"/>
                  </a:lnTo>
                  <a:lnTo>
                    <a:pt x="503563" y="851301"/>
                  </a:lnTo>
                  <a:lnTo>
                    <a:pt x="508567" y="849228"/>
                  </a:lnTo>
                  <a:lnTo>
                    <a:pt x="513542" y="837216"/>
                  </a:lnTo>
                  <a:lnTo>
                    <a:pt x="518373" y="835069"/>
                  </a:lnTo>
                  <a:lnTo>
                    <a:pt x="523968" y="820573"/>
                  </a:lnTo>
                  <a:lnTo>
                    <a:pt x="528179" y="818829"/>
                  </a:lnTo>
                  <a:lnTo>
                    <a:pt x="533023" y="807136"/>
                  </a:lnTo>
                  <a:lnTo>
                    <a:pt x="538536" y="804956"/>
                  </a:lnTo>
                  <a:lnTo>
                    <a:pt x="544105" y="792122"/>
                  </a:lnTo>
                  <a:lnTo>
                    <a:pt x="548487" y="790391"/>
                  </a:lnTo>
                  <a:lnTo>
                    <a:pt x="553545" y="778747"/>
                  </a:lnTo>
                  <a:lnTo>
                    <a:pt x="558580" y="776662"/>
                  </a:lnTo>
                  <a:lnTo>
                    <a:pt x="563847" y="763945"/>
                  </a:lnTo>
                  <a:lnTo>
                    <a:pt x="569223" y="761665"/>
                  </a:lnTo>
                  <a:lnTo>
                    <a:pt x="574707" y="748112"/>
                  </a:lnTo>
                  <a:lnTo>
                    <a:pt x="579173" y="746262"/>
                  </a:lnTo>
                  <a:lnTo>
                    <a:pt x="584496" y="733409"/>
                  </a:lnTo>
                  <a:lnTo>
                    <a:pt x="588979" y="731553"/>
                  </a:lnTo>
                  <a:lnTo>
                    <a:pt x="592496" y="723061"/>
                  </a:lnTo>
                  <a:lnTo>
                    <a:pt x="601296" y="719498"/>
                  </a:lnTo>
                  <a:lnTo>
                    <a:pt x="606165" y="708012"/>
                  </a:lnTo>
                  <a:lnTo>
                    <a:pt x="611534" y="705625"/>
                  </a:lnTo>
                  <a:lnTo>
                    <a:pt x="616228" y="693464"/>
                  </a:lnTo>
                  <a:lnTo>
                    <a:pt x="621340" y="691346"/>
                  </a:lnTo>
                  <a:lnTo>
                    <a:pt x="625593" y="681079"/>
                  </a:lnTo>
                  <a:lnTo>
                    <a:pt x="634088" y="677474"/>
                  </a:lnTo>
                  <a:lnTo>
                    <a:pt x="638795" y="665832"/>
                  </a:lnTo>
                  <a:lnTo>
                    <a:pt x="645856" y="662908"/>
                  </a:lnTo>
                  <a:lnTo>
                    <a:pt x="649793" y="653404"/>
                  </a:lnTo>
                  <a:lnTo>
                    <a:pt x="655662" y="650854"/>
                  </a:lnTo>
                  <a:lnTo>
                    <a:pt x="659980" y="639923"/>
                  </a:lnTo>
                  <a:lnTo>
                    <a:pt x="668411" y="636430"/>
                  </a:lnTo>
                  <a:lnTo>
                    <a:pt x="672838" y="625742"/>
                  </a:lnTo>
                  <a:lnTo>
                    <a:pt x="680179" y="622701"/>
                  </a:lnTo>
                  <a:lnTo>
                    <a:pt x="683524" y="614626"/>
                  </a:lnTo>
                  <a:lnTo>
                    <a:pt x="692783" y="610790"/>
                  </a:lnTo>
                  <a:lnTo>
                    <a:pt x="697600" y="599162"/>
                  </a:lnTo>
                  <a:lnTo>
                    <a:pt x="704694" y="596224"/>
                  </a:lnTo>
                  <a:lnTo>
                    <a:pt x="708141" y="587903"/>
                  </a:lnTo>
                  <a:lnTo>
                    <a:pt x="716462" y="584456"/>
                  </a:lnTo>
                  <a:lnTo>
                    <a:pt x="720269" y="575266"/>
                  </a:lnTo>
                  <a:lnTo>
                    <a:pt x="729067" y="571708"/>
                  </a:lnTo>
                  <a:lnTo>
                    <a:pt x="732646" y="563274"/>
                  </a:lnTo>
                  <a:lnTo>
                    <a:pt x="740978" y="559654"/>
                  </a:lnTo>
                  <a:lnTo>
                    <a:pt x="744928" y="549653"/>
                  </a:lnTo>
                  <a:lnTo>
                    <a:pt x="753583" y="546068"/>
                  </a:lnTo>
                  <a:lnTo>
                    <a:pt x="757419" y="536808"/>
                  </a:lnTo>
                  <a:lnTo>
                    <a:pt x="765494" y="533463"/>
                  </a:lnTo>
                  <a:lnTo>
                    <a:pt x="768693" y="525741"/>
                  </a:lnTo>
                  <a:lnTo>
                    <a:pt x="778936" y="521695"/>
                  </a:lnTo>
                  <a:lnTo>
                    <a:pt x="782417" y="513683"/>
                  </a:lnTo>
                  <a:lnTo>
                    <a:pt x="791828" y="509784"/>
                  </a:lnTo>
                  <a:lnTo>
                    <a:pt x="795664" y="500525"/>
                  </a:lnTo>
                  <a:lnTo>
                    <a:pt x="803739" y="497180"/>
                  </a:lnTo>
                  <a:lnTo>
                    <a:pt x="806663" y="490119"/>
                  </a:lnTo>
                  <a:lnTo>
                    <a:pt x="817700" y="485657"/>
                  </a:lnTo>
                  <a:lnTo>
                    <a:pt x="815873" y="489867"/>
                  </a:lnTo>
                  <a:lnTo>
                    <a:pt x="807670" y="493265"/>
                  </a:lnTo>
                  <a:lnTo>
                    <a:pt x="804351" y="501278"/>
                  </a:lnTo>
                  <a:lnTo>
                    <a:pt x="795065" y="505033"/>
                  </a:lnTo>
                  <a:lnTo>
                    <a:pt x="791517" y="513396"/>
                  </a:lnTo>
                  <a:lnTo>
                    <a:pt x="783154" y="516944"/>
                  </a:lnTo>
                  <a:lnTo>
                    <a:pt x="779597" y="525742"/>
                  </a:lnTo>
                  <a:lnTo>
                    <a:pt x="769712" y="529836"/>
                  </a:lnTo>
                  <a:lnTo>
                    <a:pt x="765618" y="539721"/>
                  </a:lnTo>
                  <a:lnTo>
                    <a:pt x="756820" y="543278"/>
                  </a:lnTo>
                  <a:lnTo>
                    <a:pt x="752797" y="552758"/>
                  </a:lnTo>
                  <a:lnTo>
                    <a:pt x="744909" y="556026"/>
                  </a:lnTo>
                  <a:lnTo>
                    <a:pt x="741462" y="564347"/>
                  </a:lnTo>
                  <a:lnTo>
                    <a:pt x="733141" y="567794"/>
                  </a:lnTo>
                  <a:lnTo>
                    <a:pt x="728888" y="578061"/>
                  </a:lnTo>
                  <a:lnTo>
                    <a:pt x="720393" y="581666"/>
                  </a:lnTo>
                  <a:lnTo>
                    <a:pt x="716510" y="591271"/>
                  </a:lnTo>
                  <a:lnTo>
                    <a:pt x="708913" y="594271"/>
                  </a:lnTo>
                  <a:lnTo>
                    <a:pt x="704007" y="605564"/>
                  </a:lnTo>
                  <a:lnTo>
                    <a:pt x="697982" y="608000"/>
                  </a:lnTo>
                  <a:lnTo>
                    <a:pt x="693892" y="617638"/>
                  </a:lnTo>
                  <a:lnTo>
                    <a:pt x="686071" y="621036"/>
                  </a:lnTo>
                  <a:lnTo>
                    <a:pt x="682025" y="631279"/>
                  </a:lnTo>
                  <a:lnTo>
                    <a:pt x="674303" y="634478"/>
                  </a:lnTo>
                  <a:lnTo>
                    <a:pt x="669571" y="645902"/>
                  </a:lnTo>
                  <a:lnTo>
                    <a:pt x="663660" y="648350"/>
                  </a:lnTo>
                  <a:lnTo>
                    <a:pt x="658844" y="659977"/>
                  </a:lnTo>
                  <a:lnTo>
                    <a:pt x="651749" y="662916"/>
                  </a:lnTo>
                  <a:lnTo>
                    <a:pt x="647769" y="672524"/>
                  </a:lnTo>
                  <a:lnTo>
                    <a:pt x="641942" y="675114"/>
                  </a:lnTo>
                  <a:lnTo>
                    <a:pt x="637687" y="686140"/>
                  </a:lnTo>
                  <a:lnTo>
                    <a:pt x="629337" y="689681"/>
                  </a:lnTo>
                  <a:lnTo>
                    <a:pt x="624807" y="700877"/>
                  </a:lnTo>
                  <a:lnTo>
                    <a:pt x="619387" y="703122"/>
                  </a:lnTo>
                  <a:lnTo>
                    <a:pt x="614064" y="715975"/>
                  </a:lnTo>
                  <a:lnTo>
                    <a:pt x="609581" y="717832"/>
                  </a:lnTo>
                  <a:lnTo>
                    <a:pt x="605224" y="728350"/>
                  </a:lnTo>
                  <a:lnTo>
                    <a:pt x="596976" y="731848"/>
                  </a:lnTo>
                  <a:lnTo>
                    <a:pt x="591016" y="746579"/>
                  </a:lnTo>
                  <a:lnTo>
                    <a:pt x="587026" y="748232"/>
                  </a:lnTo>
                  <a:lnTo>
                    <a:pt x="582193" y="759901"/>
                  </a:lnTo>
                  <a:lnTo>
                    <a:pt x="577220" y="761961"/>
                  </a:lnTo>
                  <a:lnTo>
                    <a:pt x="572488" y="773384"/>
                  </a:lnTo>
                  <a:lnTo>
                    <a:pt x="566576" y="775832"/>
                  </a:lnTo>
                  <a:lnTo>
                    <a:pt x="561354" y="788441"/>
                  </a:lnTo>
                  <a:lnTo>
                    <a:pt x="556626" y="790399"/>
                  </a:lnTo>
                  <a:lnTo>
                    <a:pt x="551651" y="802411"/>
                  </a:lnTo>
                  <a:lnTo>
                    <a:pt x="546820" y="804558"/>
                  </a:lnTo>
                  <a:lnTo>
                    <a:pt x="540998" y="819641"/>
                  </a:lnTo>
                  <a:lnTo>
                    <a:pt x="538138" y="820798"/>
                  </a:lnTo>
                  <a:lnTo>
                    <a:pt x="533192" y="832454"/>
                  </a:lnTo>
                  <a:lnTo>
                    <a:pt x="528188" y="834527"/>
                  </a:lnTo>
                  <a:cubicBezTo>
                    <a:pt x="524550" y="838165"/>
                    <a:pt x="522300" y="843191"/>
                    <a:pt x="522300" y="848742"/>
                  </a:cubicBezTo>
                  <a:lnTo>
                    <a:pt x="522595" y="849453"/>
                  </a:lnTo>
                  <a:lnTo>
                    <a:pt x="518382" y="851198"/>
                  </a:lnTo>
                  <a:lnTo>
                    <a:pt x="513142" y="863848"/>
                  </a:lnTo>
                  <a:lnTo>
                    <a:pt x="510537" y="864927"/>
                  </a:lnTo>
                  <a:cubicBezTo>
                    <a:pt x="506898" y="868565"/>
                    <a:pt x="504648" y="873591"/>
                    <a:pt x="504648" y="879142"/>
                  </a:cubicBezTo>
                  <a:lnTo>
                    <a:pt x="504799" y="879506"/>
                  </a:lnTo>
                  <a:lnTo>
                    <a:pt x="499749" y="881598"/>
                  </a:lnTo>
                  <a:cubicBezTo>
                    <a:pt x="496111" y="885236"/>
                    <a:pt x="493861" y="890262"/>
                    <a:pt x="493861" y="895814"/>
                  </a:cubicBezTo>
                  <a:lnTo>
                    <a:pt x="494096" y="896381"/>
                  </a:lnTo>
                  <a:lnTo>
                    <a:pt x="491904" y="897289"/>
                  </a:lnTo>
                  <a:lnTo>
                    <a:pt x="486482" y="910380"/>
                  </a:lnTo>
                  <a:lnTo>
                    <a:pt x="482385" y="911998"/>
                  </a:lnTo>
                  <a:cubicBezTo>
                    <a:pt x="478569" y="915636"/>
                    <a:pt x="476210" y="920662"/>
                    <a:pt x="476210" y="926213"/>
                  </a:cubicBezTo>
                  <a:lnTo>
                    <a:pt x="476338" y="926506"/>
                  </a:lnTo>
                  <a:lnTo>
                    <a:pt x="473416" y="927688"/>
                  </a:lnTo>
                  <a:cubicBezTo>
                    <a:pt x="469689" y="931326"/>
                    <a:pt x="467384" y="936352"/>
                    <a:pt x="467384" y="941903"/>
                  </a:cubicBezTo>
                  <a:lnTo>
                    <a:pt x="467668" y="942571"/>
                  </a:lnTo>
                  <a:lnTo>
                    <a:pt x="465427" y="943522"/>
                  </a:lnTo>
                  <a:lnTo>
                    <a:pt x="459813" y="957406"/>
                  </a:lnTo>
                  <a:lnTo>
                    <a:pt x="457582" y="958375"/>
                  </a:lnTo>
                  <a:lnTo>
                    <a:pt x="451785" y="973052"/>
                  </a:lnTo>
                  <a:lnTo>
                    <a:pt x="449737" y="973921"/>
                  </a:lnTo>
                  <a:cubicBezTo>
                    <a:pt x="446099" y="977648"/>
                    <a:pt x="443849" y="982797"/>
                    <a:pt x="443849" y="988483"/>
                  </a:cubicBezTo>
                  <a:lnTo>
                    <a:pt x="444139" y="989202"/>
                  </a:lnTo>
                  <a:lnTo>
                    <a:pt x="441055" y="990449"/>
                  </a:lnTo>
                  <a:cubicBezTo>
                    <a:pt x="437328" y="994087"/>
                    <a:pt x="435023" y="999113"/>
                    <a:pt x="435023" y="1004664"/>
                  </a:cubicBezTo>
                  <a:lnTo>
                    <a:pt x="435307" y="1005332"/>
                  </a:lnTo>
                  <a:lnTo>
                    <a:pt x="433067" y="1006283"/>
                  </a:lnTo>
                  <a:cubicBezTo>
                    <a:pt x="429428" y="1010009"/>
                    <a:pt x="427178" y="1015158"/>
                    <a:pt x="427178" y="1020845"/>
                  </a:cubicBezTo>
                  <a:lnTo>
                    <a:pt x="427578" y="1021833"/>
                  </a:lnTo>
                  <a:lnTo>
                    <a:pt x="425221" y="1022810"/>
                  </a:lnTo>
                  <a:cubicBezTo>
                    <a:pt x="421583" y="1026448"/>
                    <a:pt x="419333" y="1031473"/>
                    <a:pt x="419333" y="1037025"/>
                  </a:cubicBezTo>
                  <a:lnTo>
                    <a:pt x="419904" y="1038403"/>
                  </a:lnTo>
                  <a:lnTo>
                    <a:pt x="419338" y="1038643"/>
                  </a:lnTo>
                  <a:cubicBezTo>
                    <a:pt x="415699" y="1042370"/>
                    <a:pt x="413449" y="1047519"/>
                    <a:pt x="413449" y="1053205"/>
                  </a:cubicBezTo>
                  <a:lnTo>
                    <a:pt x="413740" y="1053923"/>
                  </a:lnTo>
                  <a:lnTo>
                    <a:pt x="410655" y="1055171"/>
                  </a:lnTo>
                  <a:lnTo>
                    <a:pt x="406016" y="1066103"/>
                  </a:lnTo>
                  <a:lnTo>
                    <a:pt x="448441" y="1066103"/>
                  </a:lnTo>
                  <a:lnTo>
                    <a:pt x="453656" y="1053205"/>
                  </a:lnTo>
                  <a:lnTo>
                    <a:pt x="452975" y="1051520"/>
                  </a:lnTo>
                  <a:lnTo>
                    <a:pt x="453652" y="1051240"/>
                  </a:lnTo>
                  <a:cubicBezTo>
                    <a:pt x="457289" y="1047602"/>
                    <a:pt x="459540" y="1042576"/>
                    <a:pt x="459540" y="1037025"/>
                  </a:cubicBezTo>
                  <a:lnTo>
                    <a:pt x="459262" y="1036355"/>
                  </a:lnTo>
                  <a:lnTo>
                    <a:pt x="461497" y="1035406"/>
                  </a:lnTo>
                  <a:cubicBezTo>
                    <a:pt x="465134" y="1031680"/>
                    <a:pt x="467385" y="1026532"/>
                    <a:pt x="467385" y="1020845"/>
                  </a:cubicBezTo>
                  <a:lnTo>
                    <a:pt x="467095" y="1020126"/>
                  </a:lnTo>
                  <a:lnTo>
                    <a:pt x="470179" y="1018879"/>
                  </a:lnTo>
                  <a:cubicBezTo>
                    <a:pt x="473906" y="1015241"/>
                    <a:pt x="476211" y="1010216"/>
                    <a:pt x="476211" y="1004664"/>
                  </a:cubicBezTo>
                  <a:lnTo>
                    <a:pt x="475927" y="1003996"/>
                  </a:lnTo>
                  <a:lnTo>
                    <a:pt x="478167" y="1003045"/>
                  </a:lnTo>
                  <a:lnTo>
                    <a:pt x="483781" y="989162"/>
                  </a:lnTo>
                  <a:lnTo>
                    <a:pt x="486012" y="988193"/>
                  </a:lnTo>
                  <a:lnTo>
                    <a:pt x="491809" y="973515"/>
                  </a:lnTo>
                  <a:lnTo>
                    <a:pt x="493857" y="972646"/>
                  </a:lnTo>
                  <a:cubicBezTo>
                    <a:pt x="497495" y="968919"/>
                    <a:pt x="499746" y="963771"/>
                    <a:pt x="499746" y="958084"/>
                  </a:cubicBezTo>
                  <a:lnTo>
                    <a:pt x="499455" y="957366"/>
                  </a:lnTo>
                  <a:lnTo>
                    <a:pt x="502540" y="956118"/>
                  </a:lnTo>
                  <a:cubicBezTo>
                    <a:pt x="506266" y="952481"/>
                    <a:pt x="508572" y="947455"/>
                    <a:pt x="508572" y="941903"/>
                  </a:cubicBezTo>
                  <a:lnTo>
                    <a:pt x="508557" y="941868"/>
                  </a:lnTo>
                  <a:lnTo>
                    <a:pt x="512203" y="940428"/>
                  </a:lnTo>
                  <a:lnTo>
                    <a:pt x="518211" y="926598"/>
                  </a:lnTo>
                  <a:lnTo>
                    <a:pt x="520334" y="925719"/>
                  </a:lnTo>
                  <a:cubicBezTo>
                    <a:pt x="523972" y="922081"/>
                    <a:pt x="526223" y="917055"/>
                    <a:pt x="526223" y="911504"/>
                  </a:cubicBezTo>
                  <a:lnTo>
                    <a:pt x="525988" y="910937"/>
                  </a:lnTo>
                  <a:lnTo>
                    <a:pt x="528179" y="910029"/>
                  </a:lnTo>
                  <a:cubicBezTo>
                    <a:pt x="531817" y="906391"/>
                    <a:pt x="534068" y="901365"/>
                    <a:pt x="534068" y="895814"/>
                  </a:cubicBezTo>
                  <a:lnTo>
                    <a:pt x="533917" y="895449"/>
                  </a:lnTo>
                  <a:lnTo>
                    <a:pt x="538967" y="893357"/>
                  </a:lnTo>
                  <a:lnTo>
                    <a:pt x="544206" y="880708"/>
                  </a:lnTo>
                  <a:lnTo>
                    <a:pt x="546812" y="879629"/>
                  </a:lnTo>
                  <a:cubicBezTo>
                    <a:pt x="550450" y="875991"/>
                    <a:pt x="552700" y="870965"/>
                    <a:pt x="552700" y="865413"/>
                  </a:cubicBezTo>
                  <a:lnTo>
                    <a:pt x="552405" y="864702"/>
                  </a:lnTo>
                  <a:lnTo>
                    <a:pt x="556618" y="862957"/>
                  </a:lnTo>
                  <a:lnTo>
                    <a:pt x="561308" y="851636"/>
                  </a:lnTo>
                  <a:lnTo>
                    <a:pt x="567262" y="849228"/>
                  </a:lnTo>
                  <a:lnTo>
                    <a:pt x="572810" y="836154"/>
                  </a:lnTo>
                  <a:lnTo>
                    <a:pt x="575250" y="835069"/>
                  </a:lnTo>
                  <a:lnTo>
                    <a:pt x="580845" y="820573"/>
                  </a:lnTo>
                  <a:lnTo>
                    <a:pt x="585057" y="818829"/>
                  </a:lnTo>
                  <a:lnTo>
                    <a:pt x="589788" y="807405"/>
                  </a:lnTo>
                  <a:lnTo>
                    <a:pt x="595700" y="804956"/>
                  </a:lnTo>
                  <a:lnTo>
                    <a:pt x="600922" y="792350"/>
                  </a:lnTo>
                  <a:lnTo>
                    <a:pt x="605650" y="790391"/>
                  </a:lnTo>
                  <a:lnTo>
                    <a:pt x="610484" y="778722"/>
                  </a:lnTo>
                  <a:lnTo>
                    <a:pt x="615457" y="776662"/>
                  </a:lnTo>
                  <a:lnTo>
                    <a:pt x="620724" y="763945"/>
                  </a:lnTo>
                  <a:lnTo>
                    <a:pt x="626100" y="761665"/>
                  </a:lnTo>
                  <a:lnTo>
                    <a:pt x="631189" y="749088"/>
                  </a:lnTo>
                  <a:lnTo>
                    <a:pt x="638011" y="746262"/>
                  </a:lnTo>
                  <a:lnTo>
                    <a:pt x="643335" y="733409"/>
                  </a:lnTo>
                  <a:lnTo>
                    <a:pt x="647817" y="731553"/>
                  </a:lnTo>
                  <a:lnTo>
                    <a:pt x="651606" y="722405"/>
                  </a:lnTo>
                  <a:lnTo>
                    <a:pt x="658461" y="719498"/>
                  </a:lnTo>
                  <a:lnTo>
                    <a:pt x="662693" y="709038"/>
                  </a:lnTo>
                  <a:lnTo>
                    <a:pt x="670372" y="705625"/>
                  </a:lnTo>
                  <a:lnTo>
                    <a:pt x="675066" y="693464"/>
                  </a:lnTo>
                  <a:lnTo>
                    <a:pt x="680179" y="691346"/>
                  </a:lnTo>
                  <a:lnTo>
                    <a:pt x="684504" y="680903"/>
                  </a:lnTo>
                  <a:lnTo>
                    <a:pt x="692783" y="677474"/>
                  </a:lnTo>
                  <a:lnTo>
                    <a:pt x="698006" y="664866"/>
                  </a:lnTo>
                  <a:lnTo>
                    <a:pt x="702733" y="662908"/>
                  </a:lnTo>
                  <a:lnTo>
                    <a:pt x="706240" y="654443"/>
                  </a:lnTo>
                  <a:lnTo>
                    <a:pt x="714501" y="650854"/>
                  </a:lnTo>
                  <a:lnTo>
                    <a:pt x="718884" y="639755"/>
                  </a:lnTo>
                  <a:lnTo>
                    <a:pt x="727105" y="636430"/>
                  </a:lnTo>
                  <a:lnTo>
                    <a:pt x="731764" y="625453"/>
                  </a:lnTo>
                  <a:lnTo>
                    <a:pt x="738730" y="622701"/>
                  </a:lnTo>
                  <a:lnTo>
                    <a:pt x="742793" y="613348"/>
                  </a:lnTo>
                  <a:lnTo>
                    <a:pt x="748823" y="610790"/>
                  </a:lnTo>
                  <a:lnTo>
                    <a:pt x="753333" y="599636"/>
                  </a:lnTo>
                  <a:lnTo>
                    <a:pt x="761571" y="596224"/>
                  </a:lnTo>
                  <a:lnTo>
                    <a:pt x="765018" y="587903"/>
                  </a:lnTo>
                  <a:lnTo>
                    <a:pt x="773339" y="584456"/>
                  </a:lnTo>
                  <a:lnTo>
                    <a:pt x="777146" y="575266"/>
                  </a:lnTo>
                  <a:lnTo>
                    <a:pt x="785944" y="571708"/>
                  </a:lnTo>
                  <a:lnTo>
                    <a:pt x="789252" y="563911"/>
                  </a:lnTo>
                  <a:lnTo>
                    <a:pt x="799530" y="559654"/>
                  </a:lnTo>
                  <a:lnTo>
                    <a:pt x="803787" y="549376"/>
                  </a:lnTo>
                  <a:lnTo>
                    <a:pt x="811584" y="546068"/>
                  </a:lnTo>
                  <a:lnTo>
                    <a:pt x="815213" y="537092"/>
                  </a:lnTo>
                  <a:lnTo>
                    <a:pt x="824189" y="533463"/>
                  </a:lnTo>
                  <a:lnTo>
                    <a:pt x="827707" y="525172"/>
                  </a:lnTo>
                  <a:lnTo>
                    <a:pt x="836100" y="521695"/>
                  </a:lnTo>
                  <a:lnTo>
                    <a:pt x="839203" y="514203"/>
                  </a:lnTo>
                  <a:lnTo>
                    <a:pt x="850061" y="509910"/>
                  </a:lnTo>
                  <a:lnTo>
                    <a:pt x="848540" y="513334"/>
                  </a:lnTo>
                  <a:lnTo>
                    <a:pt x="840031" y="516944"/>
                  </a:lnTo>
                  <a:lnTo>
                    <a:pt x="836348" y="526053"/>
                  </a:lnTo>
                  <a:lnTo>
                    <a:pt x="827426" y="529836"/>
                  </a:lnTo>
                  <a:lnTo>
                    <a:pt x="823291" y="540057"/>
                  </a:lnTo>
                  <a:lnTo>
                    <a:pt x="815515" y="543278"/>
                  </a:lnTo>
                  <a:lnTo>
                    <a:pt x="811578" y="552782"/>
                  </a:lnTo>
                  <a:lnTo>
                    <a:pt x="803747" y="556026"/>
                  </a:lnTo>
                  <a:lnTo>
                    <a:pt x="800428" y="564039"/>
                  </a:lnTo>
                  <a:lnTo>
                    <a:pt x="791143" y="567794"/>
                  </a:lnTo>
                  <a:lnTo>
                    <a:pt x="786579" y="578548"/>
                  </a:lnTo>
                  <a:lnTo>
                    <a:pt x="779232" y="581666"/>
                  </a:lnTo>
                  <a:lnTo>
                    <a:pt x="775476" y="590952"/>
                  </a:lnTo>
                  <a:lnTo>
                    <a:pt x="767464" y="594271"/>
                  </a:lnTo>
                  <a:lnTo>
                    <a:pt x="763240" y="604469"/>
                  </a:lnTo>
                  <a:lnTo>
                    <a:pt x="754715" y="608000"/>
                  </a:lnTo>
                  <a:lnTo>
                    <a:pt x="750282" y="618702"/>
                  </a:lnTo>
                  <a:lnTo>
                    <a:pt x="744909" y="621036"/>
                  </a:lnTo>
                  <a:lnTo>
                    <a:pt x="740863" y="631279"/>
                  </a:lnTo>
                  <a:lnTo>
                    <a:pt x="733141" y="634478"/>
                  </a:lnTo>
                  <a:lnTo>
                    <a:pt x="728888" y="644746"/>
                  </a:lnTo>
                  <a:lnTo>
                    <a:pt x="720393" y="648350"/>
                  </a:lnTo>
                  <a:lnTo>
                    <a:pt x="715291" y="660967"/>
                  </a:lnTo>
                  <a:lnTo>
                    <a:pt x="710587" y="662916"/>
                  </a:lnTo>
                  <a:lnTo>
                    <a:pt x="707189" y="671119"/>
                  </a:lnTo>
                  <a:lnTo>
                    <a:pt x="697982" y="675114"/>
                  </a:lnTo>
                  <a:lnTo>
                    <a:pt x="693092" y="687482"/>
                  </a:lnTo>
                  <a:lnTo>
                    <a:pt x="688032" y="689681"/>
                  </a:lnTo>
                  <a:lnTo>
                    <a:pt x="683863" y="700234"/>
                  </a:lnTo>
                  <a:lnTo>
                    <a:pt x="676551" y="703122"/>
                  </a:lnTo>
                  <a:lnTo>
                    <a:pt x="671129" y="715604"/>
                  </a:lnTo>
                  <a:lnTo>
                    <a:pt x="665621" y="717832"/>
                  </a:lnTo>
                  <a:lnTo>
                    <a:pt x="660578" y="729716"/>
                  </a:lnTo>
                  <a:lnTo>
                    <a:pt x="655671" y="731848"/>
                  </a:lnTo>
                  <a:lnTo>
                    <a:pt x="649853" y="746579"/>
                  </a:lnTo>
                  <a:lnTo>
                    <a:pt x="645865" y="748232"/>
                  </a:lnTo>
                  <a:lnTo>
                    <a:pt x="641175" y="759553"/>
                  </a:lnTo>
                  <a:lnTo>
                    <a:pt x="635221" y="761961"/>
                  </a:lnTo>
                  <a:lnTo>
                    <a:pt x="630227" y="773730"/>
                  </a:lnTo>
                  <a:lnTo>
                    <a:pt x="625271" y="775832"/>
                  </a:lnTo>
                  <a:lnTo>
                    <a:pt x="620169" y="788450"/>
                  </a:lnTo>
                  <a:lnTo>
                    <a:pt x="615465" y="790399"/>
                  </a:lnTo>
                  <a:lnTo>
                    <a:pt x="610489" y="802411"/>
                  </a:lnTo>
                  <a:lnTo>
                    <a:pt x="605658" y="804558"/>
                  </a:lnTo>
                  <a:lnTo>
                    <a:pt x="600250" y="818570"/>
                  </a:lnTo>
                  <a:lnTo>
                    <a:pt x="594872" y="820798"/>
                  </a:lnTo>
                  <a:lnTo>
                    <a:pt x="589632" y="833447"/>
                  </a:lnTo>
                  <a:lnTo>
                    <a:pt x="587026" y="834527"/>
                  </a:lnTo>
                  <a:cubicBezTo>
                    <a:pt x="583388" y="838165"/>
                    <a:pt x="581138" y="843191"/>
                    <a:pt x="581138" y="848742"/>
                  </a:cubicBezTo>
                  <a:lnTo>
                    <a:pt x="581433" y="849453"/>
                  </a:lnTo>
                  <a:lnTo>
                    <a:pt x="577220" y="851198"/>
                  </a:lnTo>
                  <a:lnTo>
                    <a:pt x="572530" y="862519"/>
                  </a:lnTo>
                  <a:lnTo>
                    <a:pt x="566576" y="864927"/>
                  </a:lnTo>
                  <a:cubicBezTo>
                    <a:pt x="562849" y="868565"/>
                    <a:pt x="560545" y="873591"/>
                    <a:pt x="560545" y="879142"/>
                  </a:cubicBezTo>
                  <a:lnTo>
                    <a:pt x="561138" y="880542"/>
                  </a:lnTo>
                  <a:lnTo>
                    <a:pt x="558588" y="881598"/>
                  </a:lnTo>
                  <a:cubicBezTo>
                    <a:pt x="554949" y="885236"/>
                    <a:pt x="552699" y="890262"/>
                    <a:pt x="552699" y="895814"/>
                  </a:cubicBezTo>
                  <a:lnTo>
                    <a:pt x="552714" y="895849"/>
                  </a:lnTo>
                  <a:lnTo>
                    <a:pt x="549068" y="897289"/>
                  </a:lnTo>
                  <a:lnTo>
                    <a:pt x="543228" y="910733"/>
                  </a:lnTo>
                  <a:lnTo>
                    <a:pt x="540099" y="911998"/>
                  </a:lnTo>
                  <a:cubicBezTo>
                    <a:pt x="536372" y="915636"/>
                    <a:pt x="534068" y="920662"/>
                    <a:pt x="534068" y="926213"/>
                  </a:cubicBezTo>
                  <a:lnTo>
                    <a:pt x="534307" y="926778"/>
                  </a:lnTo>
                  <a:lnTo>
                    <a:pt x="532111" y="927688"/>
                  </a:lnTo>
                  <a:cubicBezTo>
                    <a:pt x="528472" y="931326"/>
                    <a:pt x="526223" y="936352"/>
                    <a:pt x="526223" y="941903"/>
                  </a:cubicBezTo>
                  <a:lnTo>
                    <a:pt x="526501" y="942573"/>
                  </a:lnTo>
                  <a:lnTo>
                    <a:pt x="524266" y="943522"/>
                  </a:lnTo>
                  <a:lnTo>
                    <a:pt x="518652" y="957406"/>
                  </a:lnTo>
                  <a:lnTo>
                    <a:pt x="516420" y="958375"/>
                  </a:lnTo>
                  <a:lnTo>
                    <a:pt x="510778" y="972662"/>
                  </a:lnTo>
                  <a:lnTo>
                    <a:pt x="507738" y="973921"/>
                  </a:lnTo>
                  <a:cubicBezTo>
                    <a:pt x="504012" y="977648"/>
                    <a:pt x="501707" y="982797"/>
                    <a:pt x="501707" y="988483"/>
                  </a:cubicBezTo>
                  <a:lnTo>
                    <a:pt x="502115" y="989469"/>
                  </a:lnTo>
                  <a:lnTo>
                    <a:pt x="499750" y="990449"/>
                  </a:lnTo>
                  <a:cubicBezTo>
                    <a:pt x="496112" y="994087"/>
                    <a:pt x="493862" y="999113"/>
                    <a:pt x="493862" y="1004664"/>
                  </a:cubicBezTo>
                  <a:lnTo>
                    <a:pt x="494139" y="1005334"/>
                  </a:lnTo>
                  <a:lnTo>
                    <a:pt x="491905" y="1006283"/>
                  </a:lnTo>
                  <a:cubicBezTo>
                    <a:pt x="488266" y="1010009"/>
                    <a:pt x="486017" y="1015158"/>
                    <a:pt x="486017" y="1020845"/>
                  </a:cubicBezTo>
                  <a:lnTo>
                    <a:pt x="486416" y="1021833"/>
                  </a:lnTo>
                  <a:lnTo>
                    <a:pt x="484060" y="1022810"/>
                  </a:lnTo>
                  <a:cubicBezTo>
                    <a:pt x="480421" y="1026448"/>
                    <a:pt x="478172" y="1031473"/>
                    <a:pt x="478172" y="1037025"/>
                  </a:cubicBezTo>
                  <a:lnTo>
                    <a:pt x="478335" y="1037418"/>
                  </a:lnTo>
                  <a:lnTo>
                    <a:pt x="475377" y="1038643"/>
                  </a:lnTo>
                  <a:cubicBezTo>
                    <a:pt x="471650" y="1042370"/>
                    <a:pt x="469346" y="1047519"/>
                    <a:pt x="469346" y="1053205"/>
                  </a:cubicBezTo>
                  <a:lnTo>
                    <a:pt x="470064" y="1054940"/>
                  </a:lnTo>
                  <a:lnTo>
                    <a:pt x="469493" y="1055171"/>
                  </a:lnTo>
                  <a:lnTo>
                    <a:pt x="464855" y="1066103"/>
                  </a:lnTo>
                  <a:lnTo>
                    <a:pt x="505190" y="1066103"/>
                  </a:lnTo>
                  <a:lnTo>
                    <a:pt x="510533" y="1053205"/>
                  </a:lnTo>
                  <a:lnTo>
                    <a:pt x="510125" y="1052220"/>
                  </a:lnTo>
                  <a:lnTo>
                    <a:pt x="512490" y="1051240"/>
                  </a:lnTo>
                  <a:cubicBezTo>
                    <a:pt x="516128" y="1047602"/>
                    <a:pt x="518378" y="1042576"/>
                    <a:pt x="518378" y="1037025"/>
                  </a:cubicBezTo>
                  <a:lnTo>
                    <a:pt x="518101" y="1036355"/>
                  </a:lnTo>
                  <a:lnTo>
                    <a:pt x="520335" y="1035406"/>
                  </a:lnTo>
                  <a:cubicBezTo>
                    <a:pt x="523973" y="1031680"/>
                    <a:pt x="526223" y="1026532"/>
                    <a:pt x="526223" y="1020845"/>
                  </a:cubicBezTo>
                  <a:lnTo>
                    <a:pt x="525823" y="1019855"/>
                  </a:lnTo>
                  <a:lnTo>
                    <a:pt x="528180" y="1018879"/>
                  </a:lnTo>
                  <a:cubicBezTo>
                    <a:pt x="531818" y="1015241"/>
                    <a:pt x="534068" y="1010216"/>
                    <a:pt x="534068" y="1004664"/>
                  </a:cubicBezTo>
                  <a:lnTo>
                    <a:pt x="533905" y="1004270"/>
                  </a:lnTo>
                  <a:lnTo>
                    <a:pt x="536862" y="1003045"/>
                  </a:lnTo>
                  <a:lnTo>
                    <a:pt x="542611" y="989165"/>
                  </a:lnTo>
                  <a:lnTo>
                    <a:pt x="544851" y="988193"/>
                  </a:lnTo>
                  <a:lnTo>
                    <a:pt x="550647" y="973515"/>
                  </a:lnTo>
                  <a:lnTo>
                    <a:pt x="552696" y="972646"/>
                  </a:lnTo>
                  <a:cubicBezTo>
                    <a:pt x="556334" y="968919"/>
                    <a:pt x="558584" y="963771"/>
                    <a:pt x="558584" y="958084"/>
                  </a:cubicBezTo>
                  <a:lnTo>
                    <a:pt x="558184" y="957094"/>
                  </a:lnTo>
                  <a:lnTo>
                    <a:pt x="560541" y="956118"/>
                  </a:lnTo>
                  <a:cubicBezTo>
                    <a:pt x="564179" y="952481"/>
                    <a:pt x="566429" y="947455"/>
                    <a:pt x="566429" y="941903"/>
                  </a:cubicBezTo>
                  <a:lnTo>
                    <a:pt x="566307" y="941607"/>
                  </a:lnTo>
                  <a:lnTo>
                    <a:pt x="569223" y="940428"/>
                  </a:lnTo>
                  <a:lnTo>
                    <a:pt x="574776" y="927342"/>
                  </a:lnTo>
                  <a:lnTo>
                    <a:pt x="578886" y="925719"/>
                  </a:lnTo>
                  <a:cubicBezTo>
                    <a:pt x="582702" y="922081"/>
                    <a:pt x="585061" y="917055"/>
                    <a:pt x="585061" y="911504"/>
                  </a:cubicBezTo>
                  <a:lnTo>
                    <a:pt x="584817" y="910940"/>
                  </a:lnTo>
                  <a:lnTo>
                    <a:pt x="587018" y="910029"/>
                  </a:lnTo>
                  <a:cubicBezTo>
                    <a:pt x="590656" y="906391"/>
                    <a:pt x="592906" y="901365"/>
                    <a:pt x="592906" y="895814"/>
                  </a:cubicBezTo>
                  <a:lnTo>
                    <a:pt x="592435" y="894678"/>
                  </a:lnTo>
                  <a:lnTo>
                    <a:pt x="595700" y="893357"/>
                  </a:lnTo>
                  <a:lnTo>
                    <a:pt x="600646" y="881701"/>
                  </a:lnTo>
                  <a:lnTo>
                    <a:pt x="605650" y="879629"/>
                  </a:lnTo>
                  <a:cubicBezTo>
                    <a:pt x="609288" y="875991"/>
                    <a:pt x="611538" y="870965"/>
                    <a:pt x="611538" y="865413"/>
                  </a:cubicBezTo>
                  <a:lnTo>
                    <a:pt x="611244" y="864702"/>
                  </a:lnTo>
                  <a:lnTo>
                    <a:pt x="615457" y="862957"/>
                  </a:lnTo>
                  <a:lnTo>
                    <a:pt x="620696" y="850308"/>
                  </a:lnTo>
                  <a:lnTo>
                    <a:pt x="623302" y="849228"/>
                  </a:lnTo>
                  <a:lnTo>
                    <a:pt x="628056" y="837751"/>
                  </a:lnTo>
                  <a:lnTo>
                    <a:pt x="634088" y="835069"/>
                  </a:lnTo>
                  <a:lnTo>
                    <a:pt x="639683" y="820573"/>
                  </a:lnTo>
                  <a:lnTo>
                    <a:pt x="643895" y="818829"/>
                  </a:lnTo>
                  <a:lnTo>
                    <a:pt x="648775" y="807047"/>
                  </a:lnTo>
                  <a:lnTo>
                    <a:pt x="653701" y="804956"/>
                  </a:lnTo>
                  <a:lnTo>
                    <a:pt x="658662" y="792689"/>
                  </a:lnTo>
                  <a:lnTo>
                    <a:pt x="664345" y="790391"/>
                  </a:lnTo>
                  <a:lnTo>
                    <a:pt x="669291" y="778735"/>
                  </a:lnTo>
                  <a:lnTo>
                    <a:pt x="674295" y="776662"/>
                  </a:lnTo>
                  <a:lnTo>
                    <a:pt x="679718" y="763570"/>
                  </a:lnTo>
                  <a:lnTo>
                    <a:pt x="684101" y="761665"/>
                  </a:lnTo>
                  <a:lnTo>
                    <a:pt x="689318" y="748456"/>
                  </a:lnTo>
                  <a:lnTo>
                    <a:pt x="694745" y="746262"/>
                  </a:lnTo>
                  <a:lnTo>
                    <a:pt x="699903" y="734106"/>
                  </a:lnTo>
                  <a:lnTo>
                    <a:pt x="706369" y="731553"/>
                  </a:lnTo>
                  <a:lnTo>
                    <a:pt x="710476" y="722099"/>
                  </a:lnTo>
                  <a:lnTo>
                    <a:pt x="716462" y="719498"/>
                  </a:lnTo>
                  <a:lnTo>
                    <a:pt x="720873" y="708329"/>
                  </a:lnTo>
                  <a:lnTo>
                    <a:pt x="727105" y="705625"/>
                  </a:lnTo>
                  <a:lnTo>
                    <a:pt x="731524" y="694449"/>
                  </a:lnTo>
                  <a:lnTo>
                    <a:pt x="739017" y="691346"/>
                  </a:lnTo>
                  <a:lnTo>
                    <a:pt x="743897" y="679564"/>
                  </a:lnTo>
                  <a:lnTo>
                    <a:pt x="748823" y="677474"/>
                  </a:lnTo>
                  <a:lnTo>
                    <a:pt x="753333" y="666320"/>
                  </a:lnTo>
                  <a:lnTo>
                    <a:pt x="761571" y="662908"/>
                  </a:lnTo>
                  <a:lnTo>
                    <a:pt x="765078" y="654443"/>
                  </a:lnTo>
                  <a:lnTo>
                    <a:pt x="773339" y="650854"/>
                  </a:lnTo>
                  <a:lnTo>
                    <a:pt x="778231" y="638466"/>
                  </a:lnTo>
                  <a:lnTo>
                    <a:pt x="783145" y="636430"/>
                  </a:lnTo>
                  <a:lnTo>
                    <a:pt x="787369" y="626232"/>
                  </a:lnTo>
                  <a:lnTo>
                    <a:pt x="795894" y="622701"/>
                  </a:lnTo>
                  <a:lnTo>
                    <a:pt x="799371" y="614308"/>
                  </a:lnTo>
                  <a:lnTo>
                    <a:pt x="807662" y="610790"/>
                  </a:lnTo>
                  <a:lnTo>
                    <a:pt x="812239" y="599470"/>
                  </a:lnTo>
                  <a:lnTo>
                    <a:pt x="820266" y="596224"/>
                  </a:lnTo>
                  <a:lnTo>
                    <a:pt x="823785" y="587933"/>
                  </a:lnTo>
                  <a:lnTo>
                    <a:pt x="832177" y="584456"/>
                  </a:lnTo>
                  <a:lnTo>
                    <a:pt x="836114" y="574952"/>
                  </a:lnTo>
                  <a:lnTo>
                    <a:pt x="843945" y="571708"/>
                  </a:lnTo>
                  <a:lnTo>
                    <a:pt x="847316" y="563570"/>
                  </a:lnTo>
                  <a:lnTo>
                    <a:pt x="856550" y="559654"/>
                  </a:lnTo>
                  <a:lnTo>
                    <a:pt x="860717" y="549354"/>
                  </a:lnTo>
                  <a:lnTo>
                    <a:pt x="868461" y="546068"/>
                  </a:lnTo>
                  <a:lnTo>
                    <a:pt x="871860" y="537662"/>
                  </a:lnTo>
                  <a:lnTo>
                    <a:pt x="882740" y="533463"/>
                  </a:lnTo>
                  <a:lnTo>
                    <a:pt x="886398" y="525232"/>
                  </a:lnTo>
                  <a:lnTo>
                    <a:pt x="894938" y="521695"/>
                  </a:lnTo>
                  <a:lnTo>
                    <a:pt x="898415" y="513303"/>
                  </a:lnTo>
                  <a:lnTo>
                    <a:pt x="906706" y="509784"/>
                  </a:lnTo>
                  <a:lnTo>
                    <a:pt x="909869" y="501963"/>
                  </a:lnTo>
                  <a:lnTo>
                    <a:pt x="921023" y="497343"/>
                  </a:lnTo>
                  <a:lnTo>
                    <a:pt x="919177" y="501495"/>
                  </a:lnTo>
                  <a:lnTo>
                    <a:pt x="910637" y="505033"/>
                  </a:lnTo>
                  <a:lnTo>
                    <a:pt x="907161" y="513426"/>
                  </a:lnTo>
                  <a:lnTo>
                    <a:pt x="898869" y="516944"/>
                  </a:lnTo>
                  <a:lnTo>
                    <a:pt x="895186" y="526053"/>
                  </a:lnTo>
                  <a:lnTo>
                    <a:pt x="886264" y="529836"/>
                  </a:lnTo>
                  <a:lnTo>
                    <a:pt x="882130" y="540057"/>
                  </a:lnTo>
                  <a:lnTo>
                    <a:pt x="874353" y="543278"/>
                  </a:lnTo>
                  <a:lnTo>
                    <a:pt x="870416" y="552782"/>
                  </a:lnTo>
                  <a:lnTo>
                    <a:pt x="862585" y="556026"/>
                  </a:lnTo>
                  <a:lnTo>
                    <a:pt x="859342" y="563857"/>
                  </a:lnTo>
                  <a:lnTo>
                    <a:pt x="849837" y="567794"/>
                  </a:lnTo>
                  <a:lnTo>
                    <a:pt x="845375" y="578566"/>
                  </a:lnTo>
                  <a:lnTo>
                    <a:pt x="838070" y="581666"/>
                  </a:lnTo>
                  <a:lnTo>
                    <a:pt x="834441" y="590642"/>
                  </a:lnTo>
                  <a:lnTo>
                    <a:pt x="825465" y="594271"/>
                  </a:lnTo>
                  <a:lnTo>
                    <a:pt x="820937" y="604942"/>
                  </a:lnTo>
                  <a:lnTo>
                    <a:pt x="813554" y="608000"/>
                  </a:lnTo>
                  <a:lnTo>
                    <a:pt x="809551" y="617663"/>
                  </a:lnTo>
                  <a:lnTo>
                    <a:pt x="801786" y="621036"/>
                  </a:lnTo>
                  <a:lnTo>
                    <a:pt x="797491" y="631910"/>
                  </a:lnTo>
                  <a:lnTo>
                    <a:pt x="791143" y="634478"/>
                  </a:lnTo>
                  <a:lnTo>
                    <a:pt x="786579" y="645232"/>
                  </a:lnTo>
                  <a:lnTo>
                    <a:pt x="779232" y="648350"/>
                  </a:lnTo>
                  <a:lnTo>
                    <a:pt x="774524" y="659991"/>
                  </a:lnTo>
                  <a:lnTo>
                    <a:pt x="767464" y="662916"/>
                  </a:lnTo>
                  <a:lnTo>
                    <a:pt x="763636" y="672156"/>
                  </a:lnTo>
                  <a:lnTo>
                    <a:pt x="756820" y="675114"/>
                  </a:lnTo>
                  <a:lnTo>
                    <a:pt x="752209" y="686775"/>
                  </a:lnTo>
                  <a:lnTo>
                    <a:pt x="745196" y="689681"/>
                  </a:lnTo>
                  <a:lnTo>
                    <a:pt x="740566" y="700859"/>
                  </a:lnTo>
                  <a:lnTo>
                    <a:pt x="735103" y="703122"/>
                  </a:lnTo>
                  <a:lnTo>
                    <a:pt x="729925" y="715621"/>
                  </a:lnTo>
                  <a:lnTo>
                    <a:pt x="724459" y="717832"/>
                  </a:lnTo>
                  <a:lnTo>
                    <a:pt x="719417" y="729716"/>
                  </a:lnTo>
                  <a:lnTo>
                    <a:pt x="714509" y="731848"/>
                  </a:lnTo>
                  <a:lnTo>
                    <a:pt x="708691" y="746579"/>
                  </a:lnTo>
                  <a:lnTo>
                    <a:pt x="704703" y="748232"/>
                  </a:lnTo>
                  <a:lnTo>
                    <a:pt x="700278" y="758914"/>
                  </a:lnTo>
                  <a:lnTo>
                    <a:pt x="692385" y="761961"/>
                  </a:lnTo>
                  <a:lnTo>
                    <a:pt x="687048" y="773966"/>
                  </a:lnTo>
                  <a:lnTo>
                    <a:pt x="682435" y="775832"/>
                  </a:lnTo>
                  <a:lnTo>
                    <a:pt x="676675" y="789416"/>
                  </a:lnTo>
                  <a:lnTo>
                    <a:pt x="674303" y="790399"/>
                  </a:lnTo>
                  <a:lnTo>
                    <a:pt x="669485" y="802031"/>
                  </a:lnTo>
                  <a:lnTo>
                    <a:pt x="663660" y="804558"/>
                  </a:lnTo>
                  <a:lnTo>
                    <a:pt x="657930" y="819050"/>
                  </a:lnTo>
                  <a:lnTo>
                    <a:pt x="653710" y="820798"/>
                  </a:lnTo>
                  <a:lnTo>
                    <a:pt x="648876" y="832467"/>
                  </a:lnTo>
                  <a:lnTo>
                    <a:pt x="643903" y="834527"/>
                  </a:lnTo>
                  <a:cubicBezTo>
                    <a:pt x="640265" y="838165"/>
                    <a:pt x="638015" y="843191"/>
                    <a:pt x="638015" y="848742"/>
                  </a:cubicBezTo>
                  <a:lnTo>
                    <a:pt x="638486" y="849878"/>
                  </a:lnTo>
                  <a:lnTo>
                    <a:pt x="635221" y="851198"/>
                  </a:lnTo>
                  <a:lnTo>
                    <a:pt x="630275" y="862854"/>
                  </a:lnTo>
                  <a:lnTo>
                    <a:pt x="625271" y="864927"/>
                  </a:lnTo>
                  <a:cubicBezTo>
                    <a:pt x="621633" y="868565"/>
                    <a:pt x="619383" y="873591"/>
                    <a:pt x="619383" y="879142"/>
                  </a:cubicBezTo>
                  <a:lnTo>
                    <a:pt x="619965" y="880546"/>
                  </a:lnTo>
                  <a:lnTo>
                    <a:pt x="617426" y="881598"/>
                  </a:lnTo>
                  <a:lnTo>
                    <a:pt x="611612" y="895634"/>
                  </a:lnTo>
                  <a:lnTo>
                    <a:pt x="607620" y="897289"/>
                  </a:lnTo>
                  <a:lnTo>
                    <a:pt x="602048" y="910740"/>
                  </a:lnTo>
                  <a:lnTo>
                    <a:pt x="598937" y="911998"/>
                  </a:lnTo>
                  <a:cubicBezTo>
                    <a:pt x="595211" y="915636"/>
                    <a:pt x="592906" y="920662"/>
                    <a:pt x="592906" y="926213"/>
                  </a:cubicBezTo>
                  <a:lnTo>
                    <a:pt x="593146" y="926778"/>
                  </a:lnTo>
                  <a:lnTo>
                    <a:pt x="590949" y="927688"/>
                  </a:lnTo>
                  <a:lnTo>
                    <a:pt x="585083" y="941850"/>
                  </a:lnTo>
                  <a:lnTo>
                    <a:pt x="581143" y="943522"/>
                  </a:lnTo>
                  <a:lnTo>
                    <a:pt x="575691" y="957005"/>
                  </a:lnTo>
                  <a:lnTo>
                    <a:pt x="572460" y="958375"/>
                  </a:lnTo>
                  <a:lnTo>
                    <a:pt x="566483" y="973148"/>
                  </a:lnTo>
                  <a:lnTo>
                    <a:pt x="564615" y="973921"/>
                  </a:lnTo>
                  <a:cubicBezTo>
                    <a:pt x="560889" y="977648"/>
                    <a:pt x="558584" y="982797"/>
                    <a:pt x="558584" y="988483"/>
                  </a:cubicBezTo>
                  <a:lnTo>
                    <a:pt x="558992" y="989469"/>
                  </a:lnTo>
                  <a:lnTo>
                    <a:pt x="556627" y="990449"/>
                  </a:lnTo>
                  <a:cubicBezTo>
                    <a:pt x="552989" y="994087"/>
                    <a:pt x="550739" y="999113"/>
                    <a:pt x="550739" y="1004664"/>
                  </a:cubicBezTo>
                  <a:lnTo>
                    <a:pt x="551074" y="1005471"/>
                  </a:lnTo>
                  <a:lnTo>
                    <a:pt x="549069" y="1006283"/>
                  </a:lnTo>
                  <a:cubicBezTo>
                    <a:pt x="545253" y="1010009"/>
                    <a:pt x="542894" y="1015158"/>
                    <a:pt x="542894" y="1020845"/>
                  </a:cubicBezTo>
                  <a:lnTo>
                    <a:pt x="543603" y="1022518"/>
                  </a:lnTo>
                  <a:lnTo>
                    <a:pt x="542898" y="1022810"/>
                  </a:lnTo>
                  <a:cubicBezTo>
                    <a:pt x="539260" y="1026448"/>
                    <a:pt x="537010" y="1031473"/>
                    <a:pt x="537010" y="1037025"/>
                  </a:cubicBezTo>
                  <a:lnTo>
                    <a:pt x="537173" y="1037418"/>
                  </a:lnTo>
                  <a:lnTo>
                    <a:pt x="534215" y="1038643"/>
                  </a:lnTo>
                  <a:cubicBezTo>
                    <a:pt x="530489" y="1042370"/>
                    <a:pt x="528184" y="1047519"/>
                    <a:pt x="528184" y="1053205"/>
                  </a:cubicBezTo>
                  <a:lnTo>
                    <a:pt x="528592" y="1054191"/>
                  </a:lnTo>
                  <a:lnTo>
                    <a:pt x="526227" y="1055171"/>
                  </a:lnTo>
                  <a:lnTo>
                    <a:pt x="521699" y="1066103"/>
                  </a:lnTo>
                  <a:lnTo>
                    <a:pt x="564028" y="1066103"/>
                  </a:lnTo>
                  <a:lnTo>
                    <a:pt x="569371" y="1053205"/>
                  </a:lnTo>
                  <a:lnTo>
                    <a:pt x="568963" y="1052220"/>
                  </a:lnTo>
                  <a:lnTo>
                    <a:pt x="571328" y="1051240"/>
                  </a:lnTo>
                  <a:cubicBezTo>
                    <a:pt x="574966" y="1047602"/>
                    <a:pt x="577216" y="1042576"/>
                    <a:pt x="577216" y="1037025"/>
                  </a:cubicBezTo>
                  <a:lnTo>
                    <a:pt x="576882" y="1036217"/>
                  </a:lnTo>
                  <a:lnTo>
                    <a:pt x="578887" y="1035406"/>
                  </a:lnTo>
                  <a:cubicBezTo>
                    <a:pt x="582702" y="1031680"/>
                    <a:pt x="585062" y="1026532"/>
                    <a:pt x="585062" y="1020845"/>
                  </a:cubicBezTo>
                  <a:lnTo>
                    <a:pt x="584352" y="1019171"/>
                  </a:lnTo>
                  <a:lnTo>
                    <a:pt x="585057" y="1018879"/>
                  </a:lnTo>
                  <a:cubicBezTo>
                    <a:pt x="588695" y="1015241"/>
                    <a:pt x="590945" y="1010216"/>
                    <a:pt x="590945" y="1004664"/>
                  </a:cubicBezTo>
                  <a:lnTo>
                    <a:pt x="590782" y="1004270"/>
                  </a:lnTo>
                  <a:lnTo>
                    <a:pt x="593739" y="1003045"/>
                  </a:lnTo>
                  <a:lnTo>
                    <a:pt x="599531" y="989063"/>
                  </a:lnTo>
                  <a:lnTo>
                    <a:pt x="601584" y="988193"/>
                  </a:lnTo>
                  <a:lnTo>
                    <a:pt x="607522" y="973516"/>
                  </a:lnTo>
                  <a:lnTo>
                    <a:pt x="609573" y="972646"/>
                  </a:lnTo>
                  <a:cubicBezTo>
                    <a:pt x="613211" y="968919"/>
                    <a:pt x="615461" y="963771"/>
                    <a:pt x="615461" y="958084"/>
                  </a:cubicBezTo>
                  <a:lnTo>
                    <a:pt x="615342" y="957791"/>
                  </a:lnTo>
                  <a:lnTo>
                    <a:pt x="619379" y="956118"/>
                  </a:lnTo>
                  <a:cubicBezTo>
                    <a:pt x="623017" y="952481"/>
                    <a:pt x="625267" y="947455"/>
                    <a:pt x="625267" y="941903"/>
                  </a:cubicBezTo>
                  <a:lnTo>
                    <a:pt x="625145" y="941607"/>
                  </a:lnTo>
                  <a:lnTo>
                    <a:pt x="628061" y="940428"/>
                  </a:lnTo>
                  <a:lnTo>
                    <a:pt x="633930" y="926597"/>
                  </a:lnTo>
                  <a:lnTo>
                    <a:pt x="636050" y="925719"/>
                  </a:lnTo>
                  <a:lnTo>
                    <a:pt x="641864" y="911682"/>
                  </a:lnTo>
                  <a:lnTo>
                    <a:pt x="645856" y="910029"/>
                  </a:lnTo>
                  <a:cubicBezTo>
                    <a:pt x="649494" y="906391"/>
                    <a:pt x="651744" y="901365"/>
                    <a:pt x="651744" y="895814"/>
                  </a:cubicBezTo>
                  <a:lnTo>
                    <a:pt x="651162" y="894409"/>
                  </a:lnTo>
                  <a:lnTo>
                    <a:pt x="653701" y="893357"/>
                  </a:lnTo>
                  <a:lnTo>
                    <a:pt x="658391" y="882036"/>
                  </a:lnTo>
                  <a:lnTo>
                    <a:pt x="664345" y="879629"/>
                  </a:lnTo>
                  <a:cubicBezTo>
                    <a:pt x="668071" y="875991"/>
                    <a:pt x="670377" y="870965"/>
                    <a:pt x="670377" y="865413"/>
                  </a:cubicBezTo>
                  <a:lnTo>
                    <a:pt x="669783" y="864014"/>
                  </a:lnTo>
                  <a:lnTo>
                    <a:pt x="672334" y="862957"/>
                  </a:lnTo>
                  <a:lnTo>
                    <a:pt x="677167" y="851288"/>
                  </a:lnTo>
                  <a:lnTo>
                    <a:pt x="682140" y="849228"/>
                  </a:lnTo>
                  <a:lnTo>
                    <a:pt x="686958" y="837597"/>
                  </a:lnTo>
                  <a:lnTo>
                    <a:pt x="692783" y="835069"/>
                  </a:lnTo>
                  <a:lnTo>
                    <a:pt x="698513" y="820577"/>
                  </a:lnTo>
                  <a:lnTo>
                    <a:pt x="702733" y="818829"/>
                  </a:lnTo>
                  <a:lnTo>
                    <a:pt x="707719" y="806790"/>
                  </a:lnTo>
                  <a:lnTo>
                    <a:pt x="712253" y="804956"/>
                  </a:lnTo>
                  <a:lnTo>
                    <a:pt x="717555" y="792452"/>
                  </a:lnTo>
                  <a:lnTo>
                    <a:pt x="722896" y="790391"/>
                  </a:lnTo>
                  <a:lnTo>
                    <a:pt x="728065" y="778762"/>
                  </a:lnTo>
                  <a:lnTo>
                    <a:pt x="733133" y="776662"/>
                  </a:lnTo>
                  <a:lnTo>
                    <a:pt x="738556" y="763570"/>
                  </a:lnTo>
                  <a:lnTo>
                    <a:pt x="742940" y="761665"/>
                  </a:lnTo>
                  <a:lnTo>
                    <a:pt x="748156" y="748456"/>
                  </a:lnTo>
                  <a:lnTo>
                    <a:pt x="753583" y="746262"/>
                  </a:lnTo>
                  <a:lnTo>
                    <a:pt x="759034" y="733416"/>
                  </a:lnTo>
                  <a:lnTo>
                    <a:pt x="763533" y="731553"/>
                  </a:lnTo>
                  <a:lnTo>
                    <a:pt x="767182" y="722742"/>
                  </a:lnTo>
                  <a:lnTo>
                    <a:pt x="775014" y="719498"/>
                  </a:lnTo>
                  <a:lnTo>
                    <a:pt x="779624" y="708367"/>
                  </a:lnTo>
                  <a:lnTo>
                    <a:pt x="785944" y="705625"/>
                  </a:lnTo>
                  <a:lnTo>
                    <a:pt x="790747" y="693478"/>
                  </a:lnTo>
                  <a:lnTo>
                    <a:pt x="795894" y="691346"/>
                  </a:lnTo>
                  <a:lnTo>
                    <a:pt x="800356" y="680574"/>
                  </a:lnTo>
                  <a:lnTo>
                    <a:pt x="807662" y="677474"/>
                  </a:lnTo>
                  <a:lnTo>
                    <a:pt x="812239" y="666154"/>
                  </a:lnTo>
                  <a:lnTo>
                    <a:pt x="820266" y="662908"/>
                  </a:lnTo>
                  <a:lnTo>
                    <a:pt x="824289" y="653428"/>
                  </a:lnTo>
                  <a:lnTo>
                    <a:pt x="830216" y="650854"/>
                  </a:lnTo>
                  <a:lnTo>
                    <a:pt x="834725" y="639437"/>
                  </a:lnTo>
                  <a:lnTo>
                    <a:pt x="841984" y="636430"/>
                  </a:lnTo>
                  <a:lnTo>
                    <a:pt x="846279" y="626062"/>
                  </a:lnTo>
                  <a:lnTo>
                    <a:pt x="854588" y="622701"/>
                  </a:lnTo>
                  <a:lnTo>
                    <a:pt x="858137" y="614339"/>
                  </a:lnTo>
                  <a:lnTo>
                    <a:pt x="866500" y="610790"/>
                  </a:lnTo>
                  <a:lnTo>
                    <a:pt x="871207" y="599148"/>
                  </a:lnTo>
                  <a:lnTo>
                    <a:pt x="878268" y="596224"/>
                  </a:lnTo>
                  <a:lnTo>
                    <a:pt x="881511" y="588393"/>
                  </a:lnTo>
                  <a:lnTo>
                    <a:pt x="891016" y="584456"/>
                  </a:lnTo>
                  <a:lnTo>
                    <a:pt x="894952" y="574952"/>
                  </a:lnTo>
                  <a:lnTo>
                    <a:pt x="902783" y="571708"/>
                  </a:lnTo>
                  <a:lnTo>
                    <a:pt x="906154" y="563570"/>
                  </a:lnTo>
                  <a:lnTo>
                    <a:pt x="915388" y="559654"/>
                  </a:lnTo>
                  <a:lnTo>
                    <a:pt x="919555" y="549354"/>
                  </a:lnTo>
                  <a:lnTo>
                    <a:pt x="927300" y="546068"/>
                  </a:lnTo>
                  <a:lnTo>
                    <a:pt x="931054" y="536782"/>
                  </a:lnTo>
                  <a:lnTo>
                    <a:pt x="939067" y="533463"/>
                  </a:lnTo>
                  <a:lnTo>
                    <a:pt x="942152" y="526016"/>
                  </a:lnTo>
                  <a:lnTo>
                    <a:pt x="953346" y="521695"/>
                  </a:lnTo>
                  <a:lnTo>
                    <a:pt x="957036" y="513395"/>
                  </a:lnTo>
                  <a:lnTo>
                    <a:pt x="965544" y="509784"/>
                  </a:lnTo>
                  <a:lnTo>
                    <a:pt x="969173" y="500809"/>
                  </a:lnTo>
                  <a:lnTo>
                    <a:pt x="978149" y="497180"/>
                  </a:lnTo>
                  <a:lnTo>
                    <a:pt x="981249" y="489875"/>
                  </a:lnTo>
                  <a:lnTo>
                    <a:pt x="992022" y="485412"/>
                  </a:lnTo>
                  <a:lnTo>
                    <a:pt x="994564" y="479276"/>
                  </a:lnTo>
                  <a:lnTo>
                    <a:pt x="1003789" y="475175"/>
                  </a:lnTo>
                  <a:lnTo>
                    <a:pt x="1006649" y="467766"/>
                  </a:lnTo>
                  <a:lnTo>
                    <a:pt x="1018139" y="463007"/>
                  </a:lnTo>
                  <a:lnTo>
                    <a:pt x="1017382" y="464747"/>
                  </a:lnTo>
                  <a:lnTo>
                    <a:pt x="1007720" y="468750"/>
                  </a:lnTo>
                  <a:lnTo>
                    <a:pt x="1004499" y="476525"/>
                  </a:lnTo>
                  <a:lnTo>
                    <a:pt x="994278" y="480661"/>
                  </a:lnTo>
                  <a:lnTo>
                    <a:pt x="990495" y="489582"/>
                  </a:lnTo>
                  <a:lnTo>
                    <a:pt x="981386" y="493265"/>
                  </a:lnTo>
                  <a:lnTo>
                    <a:pt x="977868" y="501556"/>
                  </a:lnTo>
                  <a:lnTo>
                    <a:pt x="969475" y="505033"/>
                  </a:lnTo>
                  <a:lnTo>
                    <a:pt x="965999" y="513426"/>
                  </a:lnTo>
                  <a:lnTo>
                    <a:pt x="957708" y="516944"/>
                  </a:lnTo>
                  <a:lnTo>
                    <a:pt x="954347" y="525254"/>
                  </a:lnTo>
                  <a:lnTo>
                    <a:pt x="943285" y="529836"/>
                  </a:lnTo>
                  <a:lnTo>
                    <a:pt x="939061" y="540034"/>
                  </a:lnTo>
                  <a:lnTo>
                    <a:pt x="931230" y="543278"/>
                  </a:lnTo>
                  <a:lnTo>
                    <a:pt x="927423" y="552469"/>
                  </a:lnTo>
                  <a:lnTo>
                    <a:pt x="918626" y="556026"/>
                  </a:lnTo>
                  <a:lnTo>
                    <a:pt x="915108" y="564317"/>
                  </a:lnTo>
                  <a:lnTo>
                    <a:pt x="906715" y="567794"/>
                  </a:lnTo>
                  <a:lnTo>
                    <a:pt x="902252" y="578566"/>
                  </a:lnTo>
                  <a:lnTo>
                    <a:pt x="894947" y="581666"/>
                  </a:lnTo>
                  <a:lnTo>
                    <a:pt x="891186" y="590968"/>
                  </a:lnTo>
                  <a:lnTo>
                    <a:pt x="882629" y="594271"/>
                  </a:lnTo>
                  <a:lnTo>
                    <a:pt x="877459" y="605901"/>
                  </a:lnTo>
                  <a:lnTo>
                    <a:pt x="872392" y="608000"/>
                  </a:lnTo>
                  <a:lnTo>
                    <a:pt x="868390" y="617663"/>
                  </a:lnTo>
                  <a:lnTo>
                    <a:pt x="860624" y="621036"/>
                  </a:lnTo>
                  <a:lnTo>
                    <a:pt x="856770" y="630794"/>
                  </a:lnTo>
                  <a:lnTo>
                    <a:pt x="847876" y="634478"/>
                  </a:lnTo>
                  <a:lnTo>
                    <a:pt x="842996" y="646260"/>
                  </a:lnTo>
                  <a:lnTo>
                    <a:pt x="838070" y="648350"/>
                  </a:lnTo>
                  <a:lnTo>
                    <a:pt x="833492" y="659670"/>
                  </a:lnTo>
                  <a:lnTo>
                    <a:pt x="825465" y="662916"/>
                  </a:lnTo>
                  <a:lnTo>
                    <a:pt x="821399" y="672499"/>
                  </a:lnTo>
                  <a:lnTo>
                    <a:pt x="815515" y="675114"/>
                  </a:lnTo>
                  <a:lnTo>
                    <a:pt x="811130" y="686473"/>
                  </a:lnTo>
                  <a:lnTo>
                    <a:pt x="803747" y="689681"/>
                  </a:lnTo>
                  <a:lnTo>
                    <a:pt x="799452" y="700555"/>
                  </a:lnTo>
                  <a:lnTo>
                    <a:pt x="793104" y="703122"/>
                  </a:lnTo>
                  <a:lnTo>
                    <a:pt x="787654" y="715968"/>
                  </a:lnTo>
                  <a:lnTo>
                    <a:pt x="783154" y="717832"/>
                  </a:lnTo>
                  <a:lnTo>
                    <a:pt x="778656" y="728689"/>
                  </a:lnTo>
                  <a:lnTo>
                    <a:pt x="771386" y="731848"/>
                  </a:lnTo>
                  <a:lnTo>
                    <a:pt x="765709" y="746223"/>
                  </a:lnTo>
                  <a:lnTo>
                    <a:pt x="760742" y="748232"/>
                  </a:lnTo>
                  <a:lnTo>
                    <a:pt x="755797" y="759888"/>
                  </a:lnTo>
                  <a:lnTo>
                    <a:pt x="750793" y="761961"/>
                  </a:lnTo>
                  <a:lnTo>
                    <a:pt x="745913" y="773742"/>
                  </a:lnTo>
                  <a:lnTo>
                    <a:pt x="740986" y="775832"/>
                  </a:lnTo>
                  <a:lnTo>
                    <a:pt x="736025" y="788101"/>
                  </a:lnTo>
                  <a:lnTo>
                    <a:pt x="730343" y="790399"/>
                  </a:lnTo>
                  <a:lnTo>
                    <a:pt x="725251" y="802399"/>
                  </a:lnTo>
                  <a:lnTo>
                    <a:pt x="720393" y="804558"/>
                  </a:lnTo>
                  <a:cubicBezTo>
                    <a:pt x="716755" y="808462"/>
                    <a:pt x="714505" y="813856"/>
                    <a:pt x="714505" y="819814"/>
                  </a:cubicBezTo>
                  <a:lnTo>
                    <a:pt x="714563" y="819963"/>
                  </a:lnTo>
                  <a:lnTo>
                    <a:pt x="712548" y="820798"/>
                  </a:lnTo>
                  <a:lnTo>
                    <a:pt x="707714" y="832467"/>
                  </a:lnTo>
                  <a:lnTo>
                    <a:pt x="702742" y="834527"/>
                  </a:lnTo>
                  <a:cubicBezTo>
                    <a:pt x="699103" y="838165"/>
                    <a:pt x="696854" y="843191"/>
                    <a:pt x="696854" y="848742"/>
                  </a:cubicBezTo>
                  <a:lnTo>
                    <a:pt x="697043" y="849199"/>
                  </a:lnTo>
                  <a:lnTo>
                    <a:pt x="692098" y="851198"/>
                  </a:lnTo>
                  <a:lnTo>
                    <a:pt x="686734" y="863840"/>
                  </a:lnTo>
                  <a:lnTo>
                    <a:pt x="684109" y="864927"/>
                  </a:lnTo>
                  <a:cubicBezTo>
                    <a:pt x="680471" y="868565"/>
                    <a:pt x="678221" y="873591"/>
                    <a:pt x="678221" y="879142"/>
                  </a:cubicBezTo>
                  <a:lnTo>
                    <a:pt x="678516" y="879853"/>
                  </a:lnTo>
                  <a:lnTo>
                    <a:pt x="674303" y="881598"/>
                  </a:lnTo>
                  <a:cubicBezTo>
                    <a:pt x="670665" y="885236"/>
                    <a:pt x="668415" y="890262"/>
                    <a:pt x="668415" y="895814"/>
                  </a:cubicBezTo>
                  <a:lnTo>
                    <a:pt x="668537" y="896109"/>
                  </a:lnTo>
                  <a:lnTo>
                    <a:pt x="665621" y="897289"/>
                  </a:lnTo>
                  <a:lnTo>
                    <a:pt x="660069" y="910375"/>
                  </a:lnTo>
                  <a:lnTo>
                    <a:pt x="655958" y="911998"/>
                  </a:lnTo>
                  <a:cubicBezTo>
                    <a:pt x="652143" y="915636"/>
                    <a:pt x="649783" y="920662"/>
                    <a:pt x="649783" y="926213"/>
                  </a:cubicBezTo>
                  <a:lnTo>
                    <a:pt x="650028" y="926776"/>
                  </a:lnTo>
                  <a:lnTo>
                    <a:pt x="647826" y="927688"/>
                  </a:lnTo>
                  <a:cubicBezTo>
                    <a:pt x="644188" y="931326"/>
                    <a:pt x="641938" y="936352"/>
                    <a:pt x="641938" y="941903"/>
                  </a:cubicBezTo>
                  <a:lnTo>
                    <a:pt x="642215" y="942573"/>
                  </a:lnTo>
                  <a:lnTo>
                    <a:pt x="639981" y="943522"/>
                  </a:lnTo>
                  <a:lnTo>
                    <a:pt x="634529" y="957005"/>
                  </a:lnTo>
                  <a:lnTo>
                    <a:pt x="631298" y="958375"/>
                  </a:lnTo>
                  <a:lnTo>
                    <a:pt x="625361" y="973051"/>
                  </a:lnTo>
                  <a:lnTo>
                    <a:pt x="623310" y="973921"/>
                  </a:lnTo>
                  <a:cubicBezTo>
                    <a:pt x="619672" y="977648"/>
                    <a:pt x="617422" y="982797"/>
                    <a:pt x="617422" y="988483"/>
                  </a:cubicBezTo>
                  <a:lnTo>
                    <a:pt x="617822" y="989472"/>
                  </a:lnTo>
                  <a:lnTo>
                    <a:pt x="615465" y="990449"/>
                  </a:lnTo>
                  <a:cubicBezTo>
                    <a:pt x="611827" y="994087"/>
                    <a:pt x="609577" y="999113"/>
                    <a:pt x="609577" y="1004664"/>
                  </a:cubicBezTo>
                  <a:lnTo>
                    <a:pt x="609854" y="1005334"/>
                  </a:lnTo>
                  <a:lnTo>
                    <a:pt x="607620" y="1006283"/>
                  </a:lnTo>
                  <a:cubicBezTo>
                    <a:pt x="603982" y="1010009"/>
                    <a:pt x="601732" y="1015158"/>
                    <a:pt x="601732" y="1020845"/>
                  </a:cubicBezTo>
                  <a:lnTo>
                    <a:pt x="602022" y="1021563"/>
                  </a:lnTo>
                  <a:lnTo>
                    <a:pt x="598937" y="1022810"/>
                  </a:lnTo>
                  <a:cubicBezTo>
                    <a:pt x="595211" y="1026448"/>
                    <a:pt x="592906" y="1031473"/>
                    <a:pt x="592906" y="1037025"/>
                  </a:cubicBezTo>
                  <a:lnTo>
                    <a:pt x="593488" y="1038398"/>
                  </a:lnTo>
                  <a:lnTo>
                    <a:pt x="592910" y="1038643"/>
                  </a:lnTo>
                  <a:cubicBezTo>
                    <a:pt x="589272" y="1042370"/>
                    <a:pt x="587022" y="1047519"/>
                    <a:pt x="587022" y="1053205"/>
                  </a:cubicBezTo>
                  <a:lnTo>
                    <a:pt x="587422" y="1054194"/>
                  </a:lnTo>
                  <a:lnTo>
                    <a:pt x="585065" y="1055171"/>
                  </a:lnTo>
                  <a:lnTo>
                    <a:pt x="580537" y="1066103"/>
                  </a:lnTo>
                  <a:lnTo>
                    <a:pt x="622013" y="1066103"/>
                  </a:lnTo>
                  <a:lnTo>
                    <a:pt x="627229" y="1053205"/>
                  </a:lnTo>
                  <a:lnTo>
                    <a:pt x="626663" y="1051806"/>
                  </a:lnTo>
                  <a:lnTo>
                    <a:pt x="628061" y="1051240"/>
                  </a:lnTo>
                  <a:cubicBezTo>
                    <a:pt x="631788" y="1047602"/>
                    <a:pt x="634093" y="1042576"/>
                    <a:pt x="634093" y="1037025"/>
                  </a:cubicBezTo>
                  <a:lnTo>
                    <a:pt x="633810" y="1036357"/>
                  </a:lnTo>
                  <a:lnTo>
                    <a:pt x="636050" y="1035406"/>
                  </a:lnTo>
                  <a:cubicBezTo>
                    <a:pt x="639688" y="1031680"/>
                    <a:pt x="641938" y="1026532"/>
                    <a:pt x="641938" y="1020845"/>
                  </a:cubicBezTo>
                  <a:lnTo>
                    <a:pt x="641538" y="1019855"/>
                  </a:lnTo>
                  <a:lnTo>
                    <a:pt x="643895" y="1018879"/>
                  </a:lnTo>
                  <a:cubicBezTo>
                    <a:pt x="647533" y="1015241"/>
                    <a:pt x="649784" y="1010216"/>
                    <a:pt x="649784" y="1004664"/>
                  </a:cubicBezTo>
                  <a:lnTo>
                    <a:pt x="649506" y="1003993"/>
                  </a:lnTo>
                  <a:lnTo>
                    <a:pt x="651741" y="1003045"/>
                  </a:lnTo>
                  <a:lnTo>
                    <a:pt x="657192" y="989563"/>
                  </a:lnTo>
                  <a:lnTo>
                    <a:pt x="660422" y="988193"/>
                  </a:lnTo>
                  <a:lnTo>
                    <a:pt x="666360" y="973516"/>
                  </a:lnTo>
                  <a:lnTo>
                    <a:pt x="668411" y="972646"/>
                  </a:lnTo>
                  <a:cubicBezTo>
                    <a:pt x="672049" y="968919"/>
                    <a:pt x="674299" y="963771"/>
                    <a:pt x="674299" y="958084"/>
                  </a:cubicBezTo>
                  <a:lnTo>
                    <a:pt x="673899" y="957094"/>
                  </a:lnTo>
                  <a:lnTo>
                    <a:pt x="676256" y="956118"/>
                  </a:lnTo>
                  <a:cubicBezTo>
                    <a:pt x="679894" y="952481"/>
                    <a:pt x="682144" y="947455"/>
                    <a:pt x="682144" y="941903"/>
                  </a:cubicBezTo>
                  <a:lnTo>
                    <a:pt x="682130" y="941868"/>
                  </a:lnTo>
                  <a:lnTo>
                    <a:pt x="685776" y="940428"/>
                  </a:lnTo>
                  <a:lnTo>
                    <a:pt x="691617" y="926984"/>
                  </a:lnTo>
                  <a:lnTo>
                    <a:pt x="694745" y="925719"/>
                  </a:lnTo>
                  <a:cubicBezTo>
                    <a:pt x="698471" y="922081"/>
                    <a:pt x="700777" y="917055"/>
                    <a:pt x="700777" y="911504"/>
                  </a:cubicBezTo>
                  <a:lnTo>
                    <a:pt x="700537" y="910939"/>
                  </a:lnTo>
                  <a:lnTo>
                    <a:pt x="702733" y="910029"/>
                  </a:lnTo>
                  <a:cubicBezTo>
                    <a:pt x="706371" y="906391"/>
                    <a:pt x="708621" y="901365"/>
                    <a:pt x="708621" y="895814"/>
                  </a:cubicBezTo>
                  <a:lnTo>
                    <a:pt x="708327" y="895103"/>
                  </a:lnTo>
                  <a:lnTo>
                    <a:pt x="712539" y="893357"/>
                  </a:lnTo>
                  <a:lnTo>
                    <a:pt x="717623" y="881083"/>
                  </a:lnTo>
                  <a:lnTo>
                    <a:pt x="721222" y="879629"/>
                  </a:lnTo>
                  <a:cubicBezTo>
                    <a:pt x="724948" y="875991"/>
                    <a:pt x="727254" y="870965"/>
                    <a:pt x="727254" y="865413"/>
                  </a:cubicBezTo>
                  <a:lnTo>
                    <a:pt x="726953" y="864705"/>
                  </a:lnTo>
                  <a:lnTo>
                    <a:pt x="731172" y="862957"/>
                  </a:lnTo>
                  <a:lnTo>
                    <a:pt x="736006" y="851288"/>
                  </a:lnTo>
                  <a:lnTo>
                    <a:pt x="740978" y="849228"/>
                  </a:lnTo>
                  <a:lnTo>
                    <a:pt x="746396" y="836148"/>
                  </a:lnTo>
                  <a:lnTo>
                    <a:pt x="748823" y="835069"/>
                  </a:lnTo>
                  <a:lnTo>
                    <a:pt x="754282" y="820926"/>
                  </a:lnTo>
                  <a:lnTo>
                    <a:pt x="759467" y="818829"/>
                  </a:lnTo>
                  <a:lnTo>
                    <a:pt x="764461" y="807059"/>
                  </a:lnTo>
                  <a:lnTo>
                    <a:pt x="769417" y="804956"/>
                  </a:lnTo>
                  <a:lnTo>
                    <a:pt x="774518" y="792340"/>
                  </a:lnTo>
                  <a:lnTo>
                    <a:pt x="779223" y="790391"/>
                  </a:lnTo>
                  <a:lnTo>
                    <a:pt x="783913" y="779070"/>
                  </a:lnTo>
                  <a:lnTo>
                    <a:pt x="789866" y="776662"/>
                  </a:lnTo>
                  <a:lnTo>
                    <a:pt x="795419" y="763576"/>
                  </a:lnTo>
                  <a:lnTo>
                    <a:pt x="799817" y="761665"/>
                  </a:lnTo>
                  <a:lnTo>
                    <a:pt x="804789" y="749077"/>
                  </a:lnTo>
                  <a:lnTo>
                    <a:pt x="811584" y="746262"/>
                  </a:lnTo>
                  <a:lnTo>
                    <a:pt x="816761" y="733763"/>
                  </a:lnTo>
                  <a:lnTo>
                    <a:pt x="822228" y="731553"/>
                  </a:lnTo>
                  <a:lnTo>
                    <a:pt x="826250" y="722073"/>
                  </a:lnTo>
                  <a:lnTo>
                    <a:pt x="832177" y="719498"/>
                  </a:lnTo>
                  <a:lnTo>
                    <a:pt x="836317" y="709015"/>
                  </a:lnTo>
                  <a:lnTo>
                    <a:pt x="843945" y="705625"/>
                  </a:lnTo>
                  <a:lnTo>
                    <a:pt x="848507" y="693805"/>
                  </a:lnTo>
                  <a:lnTo>
                    <a:pt x="854588" y="691346"/>
                  </a:lnTo>
                  <a:lnTo>
                    <a:pt x="859152" y="680592"/>
                  </a:lnTo>
                  <a:lnTo>
                    <a:pt x="866500" y="677474"/>
                  </a:lnTo>
                  <a:lnTo>
                    <a:pt x="871602" y="664857"/>
                  </a:lnTo>
                  <a:lnTo>
                    <a:pt x="876306" y="662908"/>
                  </a:lnTo>
                  <a:lnTo>
                    <a:pt x="879598" y="654961"/>
                  </a:lnTo>
                  <a:lnTo>
                    <a:pt x="889054" y="650854"/>
                  </a:lnTo>
                  <a:lnTo>
                    <a:pt x="893563" y="639437"/>
                  </a:lnTo>
                  <a:lnTo>
                    <a:pt x="900822" y="636430"/>
                  </a:lnTo>
                  <a:lnTo>
                    <a:pt x="905247" y="625747"/>
                  </a:lnTo>
                  <a:lnTo>
                    <a:pt x="913140" y="622701"/>
                  </a:lnTo>
                  <a:lnTo>
                    <a:pt x="917285" y="613375"/>
                  </a:lnTo>
                  <a:lnTo>
                    <a:pt x="923377" y="610790"/>
                  </a:lnTo>
                  <a:lnTo>
                    <a:pt x="928084" y="599148"/>
                  </a:lnTo>
                  <a:lnTo>
                    <a:pt x="935145" y="596224"/>
                  </a:lnTo>
                  <a:lnTo>
                    <a:pt x="938464" y="588211"/>
                  </a:lnTo>
                  <a:lnTo>
                    <a:pt x="947749" y="584456"/>
                  </a:lnTo>
                  <a:lnTo>
                    <a:pt x="951773" y="574975"/>
                  </a:lnTo>
                  <a:lnTo>
                    <a:pt x="959660" y="571708"/>
                  </a:lnTo>
                  <a:lnTo>
                    <a:pt x="962903" y="563879"/>
                  </a:lnTo>
                  <a:lnTo>
                    <a:pt x="973103" y="559654"/>
                  </a:lnTo>
                  <a:lnTo>
                    <a:pt x="977151" y="549882"/>
                  </a:lnTo>
                  <a:lnTo>
                    <a:pt x="986138" y="546068"/>
                  </a:lnTo>
                  <a:lnTo>
                    <a:pt x="989892" y="536782"/>
                  </a:lnTo>
                  <a:lnTo>
                    <a:pt x="997906" y="533463"/>
                  </a:lnTo>
                  <a:lnTo>
                    <a:pt x="1001225" y="525450"/>
                  </a:lnTo>
                  <a:lnTo>
                    <a:pt x="1010510" y="521695"/>
                  </a:lnTo>
                  <a:lnTo>
                    <a:pt x="1013797" y="513952"/>
                  </a:lnTo>
                  <a:lnTo>
                    <a:pt x="1024096" y="509784"/>
                  </a:lnTo>
                  <a:lnTo>
                    <a:pt x="1028012" y="500551"/>
                  </a:lnTo>
                  <a:lnTo>
                    <a:pt x="1036150" y="497180"/>
                  </a:lnTo>
                  <a:lnTo>
                    <a:pt x="1039157" y="489921"/>
                  </a:lnTo>
                  <a:lnTo>
                    <a:pt x="1050573" y="485412"/>
                  </a:lnTo>
                  <a:lnTo>
                    <a:pt x="1053201" y="479365"/>
                  </a:lnTo>
                  <a:lnTo>
                    <a:pt x="1062628" y="475175"/>
                  </a:lnTo>
                  <a:lnTo>
                    <a:pt x="1065567" y="467558"/>
                  </a:lnTo>
                  <a:lnTo>
                    <a:pt x="1075725" y="463451"/>
                  </a:lnTo>
                  <a:lnTo>
                    <a:pt x="1074951" y="465273"/>
                  </a:lnTo>
                  <a:lnTo>
                    <a:pt x="1066558" y="468750"/>
                  </a:lnTo>
                  <a:lnTo>
                    <a:pt x="1063500" y="476133"/>
                  </a:lnTo>
                  <a:lnTo>
                    <a:pt x="1052829" y="480661"/>
                  </a:lnTo>
                  <a:lnTo>
                    <a:pt x="1049272" y="489458"/>
                  </a:lnTo>
                  <a:lnTo>
                    <a:pt x="1040081" y="493265"/>
                  </a:lnTo>
                  <a:lnTo>
                    <a:pt x="1036883" y="500987"/>
                  </a:lnTo>
                  <a:lnTo>
                    <a:pt x="1026640" y="505033"/>
                  </a:lnTo>
                  <a:lnTo>
                    <a:pt x="1023159" y="513046"/>
                  </a:lnTo>
                  <a:lnTo>
                    <a:pt x="1013747" y="516944"/>
                  </a:lnTo>
                  <a:lnTo>
                    <a:pt x="1009849" y="526355"/>
                  </a:lnTo>
                  <a:lnTo>
                    <a:pt x="1001836" y="529836"/>
                  </a:lnTo>
                  <a:lnTo>
                    <a:pt x="997791" y="540079"/>
                  </a:lnTo>
                  <a:lnTo>
                    <a:pt x="990068" y="543278"/>
                  </a:lnTo>
                  <a:lnTo>
                    <a:pt x="986334" y="552292"/>
                  </a:lnTo>
                  <a:lnTo>
                    <a:pt x="977321" y="556026"/>
                  </a:lnTo>
                  <a:lnTo>
                    <a:pt x="973874" y="564347"/>
                  </a:lnTo>
                  <a:lnTo>
                    <a:pt x="965553" y="567794"/>
                  </a:lnTo>
                  <a:lnTo>
                    <a:pt x="961227" y="578237"/>
                  </a:lnTo>
                  <a:lnTo>
                    <a:pt x="952948" y="581666"/>
                  </a:lnTo>
                  <a:lnTo>
                    <a:pt x="949112" y="590926"/>
                  </a:lnTo>
                  <a:lnTo>
                    <a:pt x="941037" y="594271"/>
                  </a:lnTo>
                  <a:lnTo>
                    <a:pt x="936609" y="604960"/>
                  </a:lnTo>
                  <a:lnTo>
                    <a:pt x="929269" y="608000"/>
                  </a:lnTo>
                  <a:lnTo>
                    <a:pt x="924986" y="618338"/>
                  </a:lnTo>
                  <a:lnTo>
                    <a:pt x="918626" y="621036"/>
                  </a:lnTo>
                  <a:lnTo>
                    <a:pt x="914490" y="631256"/>
                  </a:lnTo>
                  <a:lnTo>
                    <a:pt x="906715" y="634478"/>
                  </a:lnTo>
                  <a:lnTo>
                    <a:pt x="902252" y="645250"/>
                  </a:lnTo>
                  <a:lnTo>
                    <a:pt x="894947" y="648350"/>
                  </a:lnTo>
                  <a:lnTo>
                    <a:pt x="889987" y="660618"/>
                  </a:lnTo>
                  <a:lnTo>
                    <a:pt x="884303" y="662916"/>
                  </a:lnTo>
                  <a:lnTo>
                    <a:pt x="880693" y="671424"/>
                  </a:lnTo>
                  <a:lnTo>
                    <a:pt x="872392" y="675114"/>
                  </a:lnTo>
                  <a:lnTo>
                    <a:pt x="867613" y="687496"/>
                  </a:lnTo>
                  <a:lnTo>
                    <a:pt x="862585" y="689681"/>
                  </a:lnTo>
                  <a:lnTo>
                    <a:pt x="858538" y="699931"/>
                  </a:lnTo>
                  <a:lnTo>
                    <a:pt x="850268" y="703122"/>
                  </a:lnTo>
                  <a:lnTo>
                    <a:pt x="844565" y="715954"/>
                  </a:lnTo>
                  <a:lnTo>
                    <a:pt x="840031" y="717832"/>
                  </a:lnTo>
                  <a:lnTo>
                    <a:pt x="835103" y="729728"/>
                  </a:lnTo>
                  <a:lnTo>
                    <a:pt x="830225" y="731848"/>
                  </a:lnTo>
                  <a:lnTo>
                    <a:pt x="824547" y="746223"/>
                  </a:lnTo>
                  <a:lnTo>
                    <a:pt x="819581" y="748232"/>
                  </a:lnTo>
                  <a:lnTo>
                    <a:pt x="814635" y="759888"/>
                  </a:lnTo>
                  <a:lnTo>
                    <a:pt x="809631" y="761961"/>
                  </a:lnTo>
                  <a:lnTo>
                    <a:pt x="804751" y="773742"/>
                  </a:lnTo>
                  <a:lnTo>
                    <a:pt x="799825" y="775832"/>
                  </a:lnTo>
                  <a:lnTo>
                    <a:pt x="794864" y="788101"/>
                  </a:lnTo>
                  <a:lnTo>
                    <a:pt x="789181" y="790399"/>
                  </a:lnTo>
                  <a:lnTo>
                    <a:pt x="784089" y="802399"/>
                  </a:lnTo>
                  <a:lnTo>
                    <a:pt x="779232" y="804558"/>
                  </a:lnTo>
                  <a:lnTo>
                    <a:pt x="773637" y="819053"/>
                  </a:lnTo>
                  <a:lnTo>
                    <a:pt x="769425" y="820798"/>
                  </a:lnTo>
                  <a:lnTo>
                    <a:pt x="764341" y="833072"/>
                  </a:lnTo>
                  <a:lnTo>
                    <a:pt x="760742" y="834527"/>
                  </a:lnTo>
                  <a:cubicBezTo>
                    <a:pt x="757016" y="838165"/>
                    <a:pt x="754711" y="843191"/>
                    <a:pt x="754711" y="848742"/>
                  </a:cubicBezTo>
                  <a:lnTo>
                    <a:pt x="755012" y="849451"/>
                  </a:lnTo>
                  <a:lnTo>
                    <a:pt x="750793" y="851198"/>
                  </a:lnTo>
                  <a:lnTo>
                    <a:pt x="745959" y="862867"/>
                  </a:lnTo>
                  <a:lnTo>
                    <a:pt x="740986" y="864927"/>
                  </a:lnTo>
                  <a:cubicBezTo>
                    <a:pt x="737348" y="868565"/>
                    <a:pt x="735098" y="873591"/>
                    <a:pt x="735098" y="879142"/>
                  </a:cubicBezTo>
                  <a:lnTo>
                    <a:pt x="735680" y="880546"/>
                  </a:lnTo>
                  <a:lnTo>
                    <a:pt x="733141" y="881598"/>
                  </a:lnTo>
                  <a:lnTo>
                    <a:pt x="727376" y="895516"/>
                  </a:lnTo>
                  <a:lnTo>
                    <a:pt x="722785" y="897289"/>
                  </a:lnTo>
                  <a:lnTo>
                    <a:pt x="716639" y="911116"/>
                  </a:lnTo>
                  <a:lnTo>
                    <a:pt x="714509" y="911998"/>
                  </a:lnTo>
                  <a:cubicBezTo>
                    <a:pt x="710871" y="915636"/>
                    <a:pt x="708621" y="920662"/>
                    <a:pt x="708621" y="926213"/>
                  </a:cubicBezTo>
                  <a:lnTo>
                    <a:pt x="708856" y="926780"/>
                  </a:lnTo>
                  <a:lnTo>
                    <a:pt x="706664" y="927688"/>
                  </a:lnTo>
                  <a:cubicBezTo>
                    <a:pt x="703026" y="931326"/>
                    <a:pt x="700776" y="936352"/>
                    <a:pt x="700776" y="941903"/>
                  </a:cubicBezTo>
                  <a:lnTo>
                    <a:pt x="700939" y="942297"/>
                  </a:lnTo>
                  <a:lnTo>
                    <a:pt x="697982" y="943522"/>
                  </a:lnTo>
                  <a:lnTo>
                    <a:pt x="692232" y="957403"/>
                  </a:lnTo>
                  <a:lnTo>
                    <a:pt x="689993" y="958375"/>
                  </a:lnTo>
                  <a:lnTo>
                    <a:pt x="684196" y="973052"/>
                  </a:lnTo>
                  <a:lnTo>
                    <a:pt x="682149" y="973921"/>
                  </a:lnTo>
                  <a:cubicBezTo>
                    <a:pt x="678510" y="977648"/>
                    <a:pt x="676260" y="982797"/>
                    <a:pt x="676260" y="988483"/>
                  </a:cubicBezTo>
                  <a:lnTo>
                    <a:pt x="676660" y="989472"/>
                  </a:lnTo>
                  <a:lnTo>
                    <a:pt x="674304" y="990449"/>
                  </a:lnTo>
                  <a:cubicBezTo>
                    <a:pt x="670665" y="994087"/>
                    <a:pt x="668415" y="999113"/>
                    <a:pt x="668415" y="1004664"/>
                  </a:cubicBezTo>
                  <a:lnTo>
                    <a:pt x="668578" y="1005058"/>
                  </a:lnTo>
                  <a:lnTo>
                    <a:pt x="665621" y="1006283"/>
                  </a:lnTo>
                  <a:cubicBezTo>
                    <a:pt x="661894" y="1010009"/>
                    <a:pt x="659589" y="1015158"/>
                    <a:pt x="659589" y="1020845"/>
                  </a:cubicBezTo>
                  <a:lnTo>
                    <a:pt x="659998" y="1021830"/>
                  </a:lnTo>
                  <a:lnTo>
                    <a:pt x="657632" y="1022810"/>
                  </a:lnTo>
                  <a:cubicBezTo>
                    <a:pt x="653994" y="1026448"/>
                    <a:pt x="651744" y="1031473"/>
                    <a:pt x="651744" y="1037025"/>
                  </a:cubicBezTo>
                  <a:lnTo>
                    <a:pt x="652022" y="1037695"/>
                  </a:lnTo>
                  <a:lnTo>
                    <a:pt x="649787" y="1038643"/>
                  </a:lnTo>
                  <a:cubicBezTo>
                    <a:pt x="646149" y="1042370"/>
                    <a:pt x="643899" y="1047519"/>
                    <a:pt x="643899" y="1053205"/>
                  </a:cubicBezTo>
                  <a:lnTo>
                    <a:pt x="644580" y="1054890"/>
                  </a:lnTo>
                  <a:lnTo>
                    <a:pt x="643903" y="1055171"/>
                  </a:lnTo>
                  <a:lnTo>
                    <a:pt x="639375" y="1066103"/>
                  </a:lnTo>
                  <a:lnTo>
                    <a:pt x="678890" y="1066103"/>
                  </a:lnTo>
                  <a:lnTo>
                    <a:pt x="684106" y="1053205"/>
                  </a:lnTo>
                  <a:lnTo>
                    <a:pt x="683705" y="1052216"/>
                  </a:lnTo>
                  <a:lnTo>
                    <a:pt x="686063" y="1051240"/>
                  </a:lnTo>
                  <a:cubicBezTo>
                    <a:pt x="689700" y="1047602"/>
                    <a:pt x="691951" y="1042576"/>
                    <a:pt x="691951" y="1037025"/>
                  </a:cubicBezTo>
                  <a:lnTo>
                    <a:pt x="691788" y="1036631"/>
                  </a:lnTo>
                  <a:lnTo>
                    <a:pt x="694745" y="1035406"/>
                  </a:lnTo>
                  <a:cubicBezTo>
                    <a:pt x="698471" y="1031680"/>
                    <a:pt x="700777" y="1026532"/>
                    <a:pt x="700777" y="1020845"/>
                  </a:cubicBezTo>
                  <a:lnTo>
                    <a:pt x="700368" y="1019859"/>
                  </a:lnTo>
                  <a:lnTo>
                    <a:pt x="702734" y="1018879"/>
                  </a:lnTo>
                  <a:cubicBezTo>
                    <a:pt x="706371" y="1015241"/>
                    <a:pt x="708622" y="1010216"/>
                    <a:pt x="708622" y="1004664"/>
                  </a:cubicBezTo>
                  <a:lnTo>
                    <a:pt x="708344" y="1003993"/>
                  </a:lnTo>
                  <a:lnTo>
                    <a:pt x="710579" y="1003045"/>
                  </a:lnTo>
                  <a:lnTo>
                    <a:pt x="716193" y="989162"/>
                  </a:lnTo>
                  <a:lnTo>
                    <a:pt x="718423" y="988193"/>
                  </a:lnTo>
                  <a:lnTo>
                    <a:pt x="724066" y="973904"/>
                  </a:lnTo>
                  <a:lnTo>
                    <a:pt x="727105" y="972646"/>
                  </a:lnTo>
                  <a:cubicBezTo>
                    <a:pt x="730832" y="968919"/>
                    <a:pt x="733138" y="963771"/>
                    <a:pt x="733138" y="958084"/>
                  </a:cubicBezTo>
                  <a:lnTo>
                    <a:pt x="732729" y="957098"/>
                  </a:lnTo>
                  <a:lnTo>
                    <a:pt x="735094" y="956118"/>
                  </a:lnTo>
                  <a:cubicBezTo>
                    <a:pt x="738732" y="952481"/>
                    <a:pt x="740983" y="947455"/>
                    <a:pt x="740983" y="941903"/>
                  </a:cubicBezTo>
                  <a:lnTo>
                    <a:pt x="740748" y="941336"/>
                  </a:lnTo>
                  <a:lnTo>
                    <a:pt x="742940" y="940428"/>
                  </a:lnTo>
                  <a:lnTo>
                    <a:pt x="748221" y="927678"/>
                  </a:lnTo>
                  <a:lnTo>
                    <a:pt x="753296" y="925719"/>
                  </a:lnTo>
                  <a:cubicBezTo>
                    <a:pt x="757200" y="922081"/>
                    <a:pt x="759614" y="917055"/>
                    <a:pt x="759614" y="911504"/>
                  </a:cubicBezTo>
                  <a:lnTo>
                    <a:pt x="759365" y="910943"/>
                  </a:lnTo>
                  <a:lnTo>
                    <a:pt x="761571" y="910029"/>
                  </a:lnTo>
                  <a:cubicBezTo>
                    <a:pt x="765209" y="906391"/>
                    <a:pt x="767460" y="901365"/>
                    <a:pt x="767460" y="895814"/>
                  </a:cubicBezTo>
                  <a:lnTo>
                    <a:pt x="766878" y="894409"/>
                  </a:lnTo>
                  <a:lnTo>
                    <a:pt x="769417" y="893357"/>
                  </a:lnTo>
                  <a:lnTo>
                    <a:pt x="774250" y="881689"/>
                  </a:lnTo>
                  <a:lnTo>
                    <a:pt x="779223" y="879629"/>
                  </a:lnTo>
                  <a:cubicBezTo>
                    <a:pt x="782861" y="875991"/>
                    <a:pt x="785111" y="870965"/>
                    <a:pt x="785111" y="865413"/>
                  </a:cubicBezTo>
                  <a:lnTo>
                    <a:pt x="784922" y="864956"/>
                  </a:lnTo>
                  <a:lnTo>
                    <a:pt x="789866" y="862957"/>
                  </a:lnTo>
                  <a:lnTo>
                    <a:pt x="795231" y="850316"/>
                  </a:lnTo>
                  <a:lnTo>
                    <a:pt x="797855" y="849228"/>
                  </a:lnTo>
                  <a:lnTo>
                    <a:pt x="802831" y="837216"/>
                  </a:lnTo>
                  <a:lnTo>
                    <a:pt x="807662" y="835069"/>
                  </a:lnTo>
                  <a:lnTo>
                    <a:pt x="813121" y="820926"/>
                  </a:lnTo>
                  <a:lnTo>
                    <a:pt x="818305" y="818829"/>
                  </a:lnTo>
                  <a:lnTo>
                    <a:pt x="823299" y="807059"/>
                  </a:lnTo>
                  <a:lnTo>
                    <a:pt x="828255" y="804956"/>
                  </a:lnTo>
                  <a:lnTo>
                    <a:pt x="833357" y="792340"/>
                  </a:lnTo>
                  <a:lnTo>
                    <a:pt x="838061" y="790391"/>
                  </a:lnTo>
                  <a:lnTo>
                    <a:pt x="842751" y="779070"/>
                  </a:lnTo>
                  <a:lnTo>
                    <a:pt x="848705" y="776662"/>
                  </a:lnTo>
                  <a:lnTo>
                    <a:pt x="854257" y="763576"/>
                  </a:lnTo>
                  <a:lnTo>
                    <a:pt x="858655" y="761665"/>
                  </a:lnTo>
                  <a:lnTo>
                    <a:pt x="864010" y="748106"/>
                  </a:lnTo>
                  <a:lnTo>
                    <a:pt x="868461" y="746262"/>
                  </a:lnTo>
                  <a:lnTo>
                    <a:pt x="873370" y="734412"/>
                  </a:lnTo>
                  <a:lnTo>
                    <a:pt x="880779" y="731553"/>
                  </a:lnTo>
                  <a:lnTo>
                    <a:pt x="884969" y="722125"/>
                  </a:lnTo>
                  <a:lnTo>
                    <a:pt x="891016" y="719498"/>
                  </a:lnTo>
                  <a:lnTo>
                    <a:pt x="895573" y="707958"/>
                  </a:lnTo>
                  <a:lnTo>
                    <a:pt x="900822" y="705625"/>
                  </a:lnTo>
                  <a:lnTo>
                    <a:pt x="905021" y="694745"/>
                  </a:lnTo>
                  <a:lnTo>
                    <a:pt x="913427" y="691346"/>
                  </a:lnTo>
                  <a:lnTo>
                    <a:pt x="918421" y="679577"/>
                  </a:lnTo>
                  <a:lnTo>
                    <a:pt x="923377" y="677474"/>
                  </a:lnTo>
                  <a:lnTo>
                    <a:pt x="928084" y="665832"/>
                  </a:lnTo>
                  <a:lnTo>
                    <a:pt x="935145" y="662908"/>
                  </a:lnTo>
                  <a:lnTo>
                    <a:pt x="938516" y="654769"/>
                  </a:lnTo>
                  <a:lnTo>
                    <a:pt x="947749" y="650854"/>
                  </a:lnTo>
                  <a:lnTo>
                    <a:pt x="952757" y="638477"/>
                  </a:lnTo>
                  <a:lnTo>
                    <a:pt x="957699" y="636430"/>
                  </a:lnTo>
                  <a:lnTo>
                    <a:pt x="962126" y="625742"/>
                  </a:lnTo>
                  <a:lnTo>
                    <a:pt x="969467" y="622701"/>
                  </a:lnTo>
                  <a:lnTo>
                    <a:pt x="972812" y="614626"/>
                  </a:lnTo>
                  <a:lnTo>
                    <a:pt x="982071" y="610790"/>
                  </a:lnTo>
                  <a:lnTo>
                    <a:pt x="986888" y="599163"/>
                  </a:lnTo>
                  <a:lnTo>
                    <a:pt x="993983" y="596224"/>
                  </a:lnTo>
                  <a:lnTo>
                    <a:pt x="997430" y="587903"/>
                  </a:lnTo>
                  <a:lnTo>
                    <a:pt x="1005751" y="584456"/>
                  </a:lnTo>
                  <a:lnTo>
                    <a:pt x="1009485" y="575442"/>
                  </a:lnTo>
                  <a:lnTo>
                    <a:pt x="1018499" y="571708"/>
                  </a:lnTo>
                  <a:lnTo>
                    <a:pt x="1022005" y="563243"/>
                  </a:lnTo>
                  <a:lnTo>
                    <a:pt x="1030266" y="559654"/>
                  </a:lnTo>
                  <a:lnTo>
                    <a:pt x="1034216" y="549653"/>
                  </a:lnTo>
                  <a:lnTo>
                    <a:pt x="1042871" y="546068"/>
                  </a:lnTo>
                  <a:lnTo>
                    <a:pt x="1046456" y="537413"/>
                  </a:lnTo>
                  <a:lnTo>
                    <a:pt x="1056457" y="533463"/>
                  </a:lnTo>
                  <a:lnTo>
                    <a:pt x="1060046" y="525202"/>
                  </a:lnTo>
                  <a:lnTo>
                    <a:pt x="1068512" y="521695"/>
                  </a:lnTo>
                  <a:lnTo>
                    <a:pt x="1071779" y="513808"/>
                  </a:lnTo>
                  <a:lnTo>
                    <a:pt x="1081260" y="509784"/>
                  </a:lnTo>
                  <a:lnTo>
                    <a:pt x="1084620" y="501475"/>
                  </a:lnTo>
                  <a:lnTo>
                    <a:pt x="1094988" y="497180"/>
                  </a:lnTo>
                  <a:lnTo>
                    <a:pt x="1098307" y="489167"/>
                  </a:lnTo>
                  <a:lnTo>
                    <a:pt x="1107593" y="485412"/>
                  </a:lnTo>
                  <a:lnTo>
                    <a:pt x="1109722" y="480394"/>
                  </a:lnTo>
                  <a:lnTo>
                    <a:pt x="1120618" y="475551"/>
                  </a:lnTo>
                  <a:lnTo>
                    <a:pt x="1120090" y="476826"/>
                  </a:lnTo>
                  <a:lnTo>
                    <a:pt x="1110831" y="480661"/>
                  </a:lnTo>
                  <a:lnTo>
                    <a:pt x="1107246" y="489315"/>
                  </a:lnTo>
                  <a:lnTo>
                    <a:pt x="1097246" y="493265"/>
                  </a:lnTo>
                  <a:lnTo>
                    <a:pt x="1093657" y="501526"/>
                  </a:lnTo>
                  <a:lnTo>
                    <a:pt x="1085191" y="505033"/>
                  </a:lnTo>
                  <a:lnTo>
                    <a:pt x="1081923" y="512921"/>
                  </a:lnTo>
                  <a:lnTo>
                    <a:pt x="1072442" y="516944"/>
                  </a:lnTo>
                  <a:lnTo>
                    <a:pt x="1068626" y="526382"/>
                  </a:lnTo>
                  <a:lnTo>
                    <a:pt x="1060674" y="529836"/>
                  </a:lnTo>
                  <a:lnTo>
                    <a:pt x="1056752" y="539768"/>
                  </a:lnTo>
                  <a:lnTo>
                    <a:pt x="1048070" y="543278"/>
                  </a:lnTo>
                  <a:lnTo>
                    <a:pt x="1044047" y="552758"/>
                  </a:lnTo>
                  <a:lnTo>
                    <a:pt x="1036159" y="556026"/>
                  </a:lnTo>
                  <a:lnTo>
                    <a:pt x="1032712" y="564347"/>
                  </a:lnTo>
                  <a:lnTo>
                    <a:pt x="1024391" y="567794"/>
                  </a:lnTo>
                  <a:lnTo>
                    <a:pt x="1020065" y="578237"/>
                  </a:lnTo>
                  <a:lnTo>
                    <a:pt x="1011786" y="581666"/>
                  </a:lnTo>
                  <a:lnTo>
                    <a:pt x="1007950" y="590926"/>
                  </a:lnTo>
                  <a:lnTo>
                    <a:pt x="999875" y="594271"/>
                  </a:lnTo>
                  <a:lnTo>
                    <a:pt x="995580" y="604640"/>
                  </a:lnTo>
                  <a:lnTo>
                    <a:pt x="987270" y="608000"/>
                  </a:lnTo>
                  <a:lnTo>
                    <a:pt x="983181" y="617638"/>
                  </a:lnTo>
                  <a:lnTo>
                    <a:pt x="975359" y="621036"/>
                  </a:lnTo>
                  <a:lnTo>
                    <a:pt x="970930" y="632250"/>
                  </a:lnTo>
                  <a:lnTo>
                    <a:pt x="965553" y="634478"/>
                  </a:lnTo>
                  <a:lnTo>
                    <a:pt x="961227" y="644921"/>
                  </a:lnTo>
                  <a:lnTo>
                    <a:pt x="952948" y="648350"/>
                  </a:lnTo>
                  <a:lnTo>
                    <a:pt x="948132" y="659977"/>
                  </a:lnTo>
                  <a:lnTo>
                    <a:pt x="941037" y="662916"/>
                  </a:lnTo>
                  <a:lnTo>
                    <a:pt x="937057" y="672524"/>
                  </a:lnTo>
                  <a:lnTo>
                    <a:pt x="931230" y="675114"/>
                  </a:lnTo>
                  <a:lnTo>
                    <a:pt x="926847" y="686468"/>
                  </a:lnTo>
                  <a:lnTo>
                    <a:pt x="918913" y="689681"/>
                  </a:lnTo>
                  <a:lnTo>
                    <a:pt x="914183" y="700841"/>
                  </a:lnTo>
                  <a:lnTo>
                    <a:pt x="908676" y="703122"/>
                  </a:lnTo>
                  <a:lnTo>
                    <a:pt x="903352" y="715975"/>
                  </a:lnTo>
                  <a:lnTo>
                    <a:pt x="898869" y="717832"/>
                  </a:lnTo>
                  <a:lnTo>
                    <a:pt x="894094" y="729359"/>
                  </a:lnTo>
                  <a:lnTo>
                    <a:pt x="888225" y="731848"/>
                  </a:lnTo>
                  <a:lnTo>
                    <a:pt x="882266" y="746579"/>
                  </a:lnTo>
                  <a:lnTo>
                    <a:pt x="878276" y="748232"/>
                  </a:lnTo>
                  <a:lnTo>
                    <a:pt x="873722" y="759225"/>
                  </a:lnTo>
                  <a:lnTo>
                    <a:pt x="866795" y="761961"/>
                  </a:lnTo>
                  <a:lnTo>
                    <a:pt x="861726" y="773628"/>
                  </a:lnTo>
                  <a:lnTo>
                    <a:pt x="856152" y="775832"/>
                  </a:lnTo>
                  <a:lnTo>
                    <a:pt x="850260" y="789411"/>
                  </a:lnTo>
                  <a:lnTo>
                    <a:pt x="847876" y="790399"/>
                  </a:lnTo>
                  <a:lnTo>
                    <a:pt x="842900" y="802411"/>
                  </a:lnTo>
                  <a:lnTo>
                    <a:pt x="838070" y="804558"/>
                  </a:lnTo>
                  <a:lnTo>
                    <a:pt x="832611" y="818702"/>
                  </a:lnTo>
                  <a:lnTo>
                    <a:pt x="827426" y="820798"/>
                  </a:lnTo>
                  <a:lnTo>
                    <a:pt x="822480" y="832454"/>
                  </a:lnTo>
                  <a:lnTo>
                    <a:pt x="817476" y="834527"/>
                  </a:lnTo>
                  <a:cubicBezTo>
                    <a:pt x="813838" y="838165"/>
                    <a:pt x="811588" y="843191"/>
                    <a:pt x="811588" y="848742"/>
                  </a:cubicBezTo>
                  <a:lnTo>
                    <a:pt x="812170" y="850146"/>
                  </a:lnTo>
                  <a:lnTo>
                    <a:pt x="809631" y="851198"/>
                  </a:lnTo>
                  <a:lnTo>
                    <a:pt x="804797" y="862867"/>
                  </a:lnTo>
                  <a:lnTo>
                    <a:pt x="799825" y="864927"/>
                  </a:lnTo>
                  <a:cubicBezTo>
                    <a:pt x="796186" y="868565"/>
                    <a:pt x="793936" y="873591"/>
                    <a:pt x="793936" y="879142"/>
                  </a:cubicBezTo>
                  <a:lnTo>
                    <a:pt x="794407" y="880278"/>
                  </a:lnTo>
                  <a:lnTo>
                    <a:pt x="791143" y="881598"/>
                  </a:lnTo>
                  <a:lnTo>
                    <a:pt x="785187" y="895634"/>
                  </a:lnTo>
                  <a:lnTo>
                    <a:pt x="781193" y="897289"/>
                  </a:lnTo>
                  <a:lnTo>
                    <a:pt x="775463" y="911121"/>
                  </a:lnTo>
                  <a:lnTo>
                    <a:pt x="773348" y="911998"/>
                  </a:lnTo>
                  <a:cubicBezTo>
                    <a:pt x="769709" y="915636"/>
                    <a:pt x="767460" y="920662"/>
                    <a:pt x="767460" y="926213"/>
                  </a:cubicBezTo>
                  <a:lnTo>
                    <a:pt x="767694" y="926780"/>
                  </a:lnTo>
                  <a:lnTo>
                    <a:pt x="765503" y="927688"/>
                  </a:lnTo>
                  <a:lnTo>
                    <a:pt x="759845" y="941345"/>
                  </a:lnTo>
                  <a:lnTo>
                    <a:pt x="754715" y="943522"/>
                  </a:lnTo>
                  <a:lnTo>
                    <a:pt x="749101" y="957406"/>
                  </a:lnTo>
                  <a:lnTo>
                    <a:pt x="746870" y="958375"/>
                  </a:lnTo>
                  <a:lnTo>
                    <a:pt x="741073" y="973052"/>
                  </a:lnTo>
                  <a:lnTo>
                    <a:pt x="739026" y="973921"/>
                  </a:lnTo>
                  <a:cubicBezTo>
                    <a:pt x="735387" y="977648"/>
                    <a:pt x="733138" y="982797"/>
                    <a:pt x="733138" y="988483"/>
                  </a:cubicBezTo>
                  <a:lnTo>
                    <a:pt x="733428" y="989201"/>
                  </a:lnTo>
                  <a:lnTo>
                    <a:pt x="730343" y="990449"/>
                  </a:lnTo>
                  <a:cubicBezTo>
                    <a:pt x="726616" y="994087"/>
                    <a:pt x="724311" y="999113"/>
                    <a:pt x="724311" y="1004664"/>
                  </a:cubicBezTo>
                  <a:lnTo>
                    <a:pt x="724680" y="1005533"/>
                  </a:lnTo>
                  <a:lnTo>
                    <a:pt x="722785" y="1006283"/>
                  </a:lnTo>
                  <a:cubicBezTo>
                    <a:pt x="718881" y="1010009"/>
                    <a:pt x="716466" y="1015158"/>
                    <a:pt x="716466" y="1020845"/>
                  </a:cubicBezTo>
                  <a:lnTo>
                    <a:pt x="717190" y="1022511"/>
                  </a:lnTo>
                  <a:lnTo>
                    <a:pt x="716471" y="1022810"/>
                  </a:lnTo>
                  <a:cubicBezTo>
                    <a:pt x="712832" y="1026448"/>
                    <a:pt x="710583" y="1031473"/>
                    <a:pt x="710583" y="1037025"/>
                  </a:cubicBezTo>
                  <a:lnTo>
                    <a:pt x="710861" y="1037695"/>
                  </a:lnTo>
                  <a:lnTo>
                    <a:pt x="708626" y="1038643"/>
                  </a:lnTo>
                  <a:cubicBezTo>
                    <a:pt x="704987" y="1042370"/>
                    <a:pt x="702737" y="1047519"/>
                    <a:pt x="702737" y="1053205"/>
                  </a:cubicBezTo>
                  <a:lnTo>
                    <a:pt x="703028" y="1053924"/>
                  </a:lnTo>
                  <a:lnTo>
                    <a:pt x="699943" y="1055171"/>
                  </a:lnTo>
                  <a:lnTo>
                    <a:pt x="695305" y="1066103"/>
                  </a:lnTo>
                  <a:lnTo>
                    <a:pt x="737729" y="1066103"/>
                  </a:lnTo>
                  <a:lnTo>
                    <a:pt x="742944" y="1053205"/>
                  </a:lnTo>
                  <a:lnTo>
                    <a:pt x="742544" y="1052216"/>
                  </a:lnTo>
                  <a:lnTo>
                    <a:pt x="744901" y="1051240"/>
                  </a:lnTo>
                  <a:cubicBezTo>
                    <a:pt x="748539" y="1047602"/>
                    <a:pt x="750789" y="1042576"/>
                    <a:pt x="750789" y="1037025"/>
                  </a:cubicBezTo>
                  <a:lnTo>
                    <a:pt x="750566" y="1036486"/>
                  </a:lnTo>
                  <a:lnTo>
                    <a:pt x="753296" y="1035406"/>
                  </a:lnTo>
                  <a:cubicBezTo>
                    <a:pt x="757200" y="1031680"/>
                    <a:pt x="759614" y="1026532"/>
                    <a:pt x="759614" y="1020845"/>
                  </a:cubicBezTo>
                  <a:lnTo>
                    <a:pt x="758867" y="1019122"/>
                  </a:lnTo>
                  <a:lnTo>
                    <a:pt x="759467" y="1018879"/>
                  </a:lnTo>
                  <a:cubicBezTo>
                    <a:pt x="763194" y="1015241"/>
                    <a:pt x="765499" y="1010216"/>
                    <a:pt x="765499" y="1004664"/>
                  </a:cubicBezTo>
                  <a:lnTo>
                    <a:pt x="765215" y="1003996"/>
                  </a:lnTo>
                  <a:lnTo>
                    <a:pt x="767456" y="1003045"/>
                  </a:lnTo>
                  <a:lnTo>
                    <a:pt x="773070" y="989162"/>
                  </a:lnTo>
                  <a:lnTo>
                    <a:pt x="775300" y="988193"/>
                  </a:lnTo>
                  <a:lnTo>
                    <a:pt x="781097" y="973515"/>
                  </a:lnTo>
                  <a:lnTo>
                    <a:pt x="783145" y="972646"/>
                  </a:lnTo>
                  <a:lnTo>
                    <a:pt x="789003" y="958161"/>
                  </a:lnTo>
                  <a:lnTo>
                    <a:pt x="793933" y="956118"/>
                  </a:lnTo>
                  <a:cubicBezTo>
                    <a:pt x="797571" y="952481"/>
                    <a:pt x="799821" y="947455"/>
                    <a:pt x="799821" y="941903"/>
                  </a:cubicBezTo>
                  <a:lnTo>
                    <a:pt x="799586" y="941336"/>
                  </a:lnTo>
                  <a:lnTo>
                    <a:pt x="801778" y="940428"/>
                  </a:lnTo>
                  <a:lnTo>
                    <a:pt x="807508" y="926595"/>
                  </a:lnTo>
                  <a:lnTo>
                    <a:pt x="809623" y="925719"/>
                  </a:lnTo>
                  <a:lnTo>
                    <a:pt x="815288" y="912042"/>
                  </a:lnTo>
                  <a:lnTo>
                    <a:pt x="820266" y="910029"/>
                  </a:lnTo>
                  <a:cubicBezTo>
                    <a:pt x="823993" y="906391"/>
                    <a:pt x="826298" y="901365"/>
                    <a:pt x="826298" y="895814"/>
                  </a:cubicBezTo>
                  <a:lnTo>
                    <a:pt x="825705" y="894414"/>
                  </a:lnTo>
                  <a:lnTo>
                    <a:pt x="828255" y="893357"/>
                  </a:lnTo>
                  <a:lnTo>
                    <a:pt x="833088" y="881689"/>
                  </a:lnTo>
                  <a:lnTo>
                    <a:pt x="838061" y="879629"/>
                  </a:lnTo>
                  <a:cubicBezTo>
                    <a:pt x="841699" y="875991"/>
                    <a:pt x="843949" y="870965"/>
                    <a:pt x="843949" y="865413"/>
                  </a:cubicBezTo>
                  <a:lnTo>
                    <a:pt x="843367" y="864009"/>
                  </a:lnTo>
                  <a:lnTo>
                    <a:pt x="845906" y="862957"/>
                  </a:lnTo>
                  <a:lnTo>
                    <a:pt x="850596" y="851636"/>
                  </a:lnTo>
                  <a:lnTo>
                    <a:pt x="856550" y="849228"/>
                  </a:lnTo>
                  <a:lnTo>
                    <a:pt x="861642" y="837229"/>
                  </a:lnTo>
                  <a:lnTo>
                    <a:pt x="866500" y="835069"/>
                  </a:lnTo>
                  <a:lnTo>
                    <a:pt x="872095" y="820573"/>
                  </a:lnTo>
                  <a:lnTo>
                    <a:pt x="876306" y="818829"/>
                  </a:lnTo>
                  <a:lnTo>
                    <a:pt x="881150" y="807136"/>
                  </a:lnTo>
                  <a:lnTo>
                    <a:pt x="886663" y="804956"/>
                  </a:lnTo>
                  <a:lnTo>
                    <a:pt x="892232" y="792121"/>
                  </a:lnTo>
                  <a:lnTo>
                    <a:pt x="896613" y="790391"/>
                  </a:lnTo>
                  <a:lnTo>
                    <a:pt x="901671" y="778747"/>
                  </a:lnTo>
                  <a:lnTo>
                    <a:pt x="906706" y="776662"/>
                  </a:lnTo>
                  <a:lnTo>
                    <a:pt x="911973" y="763945"/>
                  </a:lnTo>
                  <a:lnTo>
                    <a:pt x="917349" y="761665"/>
                  </a:lnTo>
                  <a:lnTo>
                    <a:pt x="922833" y="748112"/>
                  </a:lnTo>
                  <a:lnTo>
                    <a:pt x="927300" y="746262"/>
                  </a:lnTo>
                  <a:lnTo>
                    <a:pt x="932623" y="733409"/>
                  </a:lnTo>
                  <a:lnTo>
                    <a:pt x="937106" y="731553"/>
                  </a:lnTo>
                  <a:lnTo>
                    <a:pt x="940623" y="723061"/>
                  </a:lnTo>
                  <a:lnTo>
                    <a:pt x="949423" y="719498"/>
                  </a:lnTo>
                  <a:lnTo>
                    <a:pt x="954292" y="708011"/>
                  </a:lnTo>
                  <a:lnTo>
                    <a:pt x="959660" y="705625"/>
                  </a:lnTo>
                  <a:lnTo>
                    <a:pt x="964354" y="693464"/>
                  </a:lnTo>
                  <a:lnTo>
                    <a:pt x="969467" y="691346"/>
                  </a:lnTo>
                  <a:lnTo>
                    <a:pt x="973792" y="680903"/>
                  </a:lnTo>
                  <a:lnTo>
                    <a:pt x="982071" y="677474"/>
                  </a:lnTo>
                  <a:lnTo>
                    <a:pt x="986888" y="665847"/>
                  </a:lnTo>
                  <a:lnTo>
                    <a:pt x="993983" y="662908"/>
                  </a:lnTo>
                  <a:lnTo>
                    <a:pt x="997920" y="653404"/>
                  </a:lnTo>
                  <a:lnTo>
                    <a:pt x="1003789" y="650854"/>
                  </a:lnTo>
                  <a:lnTo>
                    <a:pt x="1008173" y="639755"/>
                  </a:lnTo>
                  <a:lnTo>
                    <a:pt x="1016394" y="636430"/>
                  </a:lnTo>
                  <a:lnTo>
                    <a:pt x="1020922" y="625760"/>
                  </a:lnTo>
                  <a:lnTo>
                    <a:pt x="1028305" y="622701"/>
                  </a:lnTo>
                  <a:lnTo>
                    <a:pt x="1031650" y="614626"/>
                  </a:lnTo>
                  <a:lnTo>
                    <a:pt x="1040910" y="610790"/>
                  </a:lnTo>
                  <a:lnTo>
                    <a:pt x="1045726" y="599163"/>
                  </a:lnTo>
                  <a:lnTo>
                    <a:pt x="1052821" y="596224"/>
                  </a:lnTo>
                  <a:lnTo>
                    <a:pt x="1056268" y="587903"/>
                  </a:lnTo>
                  <a:lnTo>
                    <a:pt x="1064589" y="584456"/>
                  </a:lnTo>
                  <a:lnTo>
                    <a:pt x="1068396" y="575266"/>
                  </a:lnTo>
                  <a:lnTo>
                    <a:pt x="1077194" y="571708"/>
                  </a:lnTo>
                  <a:lnTo>
                    <a:pt x="1080773" y="563273"/>
                  </a:lnTo>
                  <a:lnTo>
                    <a:pt x="1089105" y="559654"/>
                  </a:lnTo>
                  <a:lnTo>
                    <a:pt x="1093182" y="549331"/>
                  </a:lnTo>
                  <a:lnTo>
                    <a:pt x="1100872" y="546068"/>
                  </a:lnTo>
                  <a:lnTo>
                    <a:pt x="1104430" y="537270"/>
                  </a:lnTo>
                  <a:lnTo>
                    <a:pt x="1113621" y="533463"/>
                  </a:lnTo>
                  <a:lnTo>
                    <a:pt x="1116819" y="525741"/>
                  </a:lnTo>
                  <a:lnTo>
                    <a:pt x="1127063" y="521695"/>
                  </a:lnTo>
                  <a:lnTo>
                    <a:pt x="1130544" y="513683"/>
                  </a:lnTo>
                  <a:lnTo>
                    <a:pt x="1139954" y="509784"/>
                  </a:lnTo>
                  <a:lnTo>
                    <a:pt x="1143791" y="500525"/>
                  </a:lnTo>
                  <a:lnTo>
                    <a:pt x="1151865" y="497180"/>
                  </a:lnTo>
                  <a:lnTo>
                    <a:pt x="1154906" y="489839"/>
                  </a:lnTo>
                  <a:lnTo>
                    <a:pt x="1165594" y="485412"/>
                  </a:lnTo>
                  <a:lnTo>
                    <a:pt x="1167915" y="479810"/>
                  </a:lnTo>
                  <a:lnTo>
                    <a:pt x="1178343" y="475175"/>
                  </a:lnTo>
                  <a:lnTo>
                    <a:pt x="1181390" y="467282"/>
                  </a:lnTo>
                  <a:lnTo>
                    <a:pt x="1191711" y="463007"/>
                  </a:lnTo>
                  <a:lnTo>
                    <a:pt x="1190739" y="465243"/>
                  </a:lnTo>
                  <a:lnTo>
                    <a:pt x="1182273" y="468750"/>
                  </a:lnTo>
                  <a:lnTo>
                    <a:pt x="1179250" y="476049"/>
                  </a:lnTo>
                  <a:lnTo>
                    <a:pt x="1167852" y="480661"/>
                  </a:lnTo>
                  <a:lnTo>
                    <a:pt x="1163936" y="489894"/>
                  </a:lnTo>
                  <a:lnTo>
                    <a:pt x="1155797" y="493265"/>
                  </a:lnTo>
                  <a:lnTo>
                    <a:pt x="1152478" y="501278"/>
                  </a:lnTo>
                  <a:lnTo>
                    <a:pt x="1143191" y="505033"/>
                  </a:lnTo>
                  <a:lnTo>
                    <a:pt x="1139643" y="513396"/>
                  </a:lnTo>
                  <a:lnTo>
                    <a:pt x="1131280" y="516944"/>
                  </a:lnTo>
                  <a:lnTo>
                    <a:pt x="1127723" y="525742"/>
                  </a:lnTo>
                  <a:lnTo>
                    <a:pt x="1117839" y="529836"/>
                  </a:lnTo>
                  <a:lnTo>
                    <a:pt x="1113817" y="539544"/>
                  </a:lnTo>
                  <a:lnTo>
                    <a:pt x="1104803" y="543278"/>
                  </a:lnTo>
                  <a:lnTo>
                    <a:pt x="1100867" y="552782"/>
                  </a:lnTo>
                  <a:lnTo>
                    <a:pt x="1093036" y="556026"/>
                  </a:lnTo>
                  <a:lnTo>
                    <a:pt x="1089717" y="564039"/>
                  </a:lnTo>
                  <a:lnTo>
                    <a:pt x="1080431" y="567794"/>
                  </a:lnTo>
                  <a:lnTo>
                    <a:pt x="1075867" y="578548"/>
                  </a:lnTo>
                  <a:lnTo>
                    <a:pt x="1068520" y="581666"/>
                  </a:lnTo>
                  <a:lnTo>
                    <a:pt x="1064636" y="591271"/>
                  </a:lnTo>
                  <a:lnTo>
                    <a:pt x="1057039" y="594271"/>
                  </a:lnTo>
                  <a:lnTo>
                    <a:pt x="1052133" y="605564"/>
                  </a:lnTo>
                  <a:lnTo>
                    <a:pt x="1046108" y="608000"/>
                  </a:lnTo>
                  <a:lnTo>
                    <a:pt x="1042019" y="617638"/>
                  </a:lnTo>
                  <a:lnTo>
                    <a:pt x="1034198" y="621036"/>
                  </a:lnTo>
                  <a:lnTo>
                    <a:pt x="1030152" y="631279"/>
                  </a:lnTo>
                  <a:lnTo>
                    <a:pt x="1022430" y="634478"/>
                  </a:lnTo>
                  <a:lnTo>
                    <a:pt x="1017698" y="645901"/>
                  </a:lnTo>
                  <a:lnTo>
                    <a:pt x="1011786" y="648350"/>
                  </a:lnTo>
                  <a:lnTo>
                    <a:pt x="1006970" y="659977"/>
                  </a:lnTo>
                  <a:lnTo>
                    <a:pt x="999875" y="662916"/>
                  </a:lnTo>
                  <a:lnTo>
                    <a:pt x="995895" y="672524"/>
                  </a:lnTo>
                  <a:lnTo>
                    <a:pt x="990068" y="675114"/>
                  </a:lnTo>
                  <a:lnTo>
                    <a:pt x="985882" y="685961"/>
                  </a:lnTo>
                  <a:lnTo>
                    <a:pt x="977321" y="689681"/>
                  </a:lnTo>
                  <a:lnTo>
                    <a:pt x="972891" y="700895"/>
                  </a:lnTo>
                  <a:lnTo>
                    <a:pt x="967514" y="703122"/>
                  </a:lnTo>
                  <a:lnTo>
                    <a:pt x="962191" y="715975"/>
                  </a:lnTo>
                  <a:lnTo>
                    <a:pt x="957708" y="717832"/>
                  </a:lnTo>
                  <a:lnTo>
                    <a:pt x="953426" y="728170"/>
                  </a:lnTo>
                  <a:lnTo>
                    <a:pt x="944959" y="731848"/>
                  </a:lnTo>
                  <a:lnTo>
                    <a:pt x="939141" y="746579"/>
                  </a:lnTo>
                  <a:lnTo>
                    <a:pt x="935153" y="748232"/>
                  </a:lnTo>
                  <a:lnTo>
                    <a:pt x="930319" y="759901"/>
                  </a:lnTo>
                  <a:lnTo>
                    <a:pt x="925346" y="761961"/>
                  </a:lnTo>
                  <a:lnTo>
                    <a:pt x="920675" y="773237"/>
                  </a:lnTo>
                  <a:lnTo>
                    <a:pt x="914560" y="775832"/>
                  </a:lnTo>
                  <a:lnTo>
                    <a:pt x="909458" y="788450"/>
                  </a:lnTo>
                  <a:lnTo>
                    <a:pt x="904753" y="790399"/>
                  </a:lnTo>
                  <a:lnTo>
                    <a:pt x="899777" y="802411"/>
                  </a:lnTo>
                  <a:lnTo>
                    <a:pt x="894947" y="804558"/>
                  </a:lnTo>
                  <a:lnTo>
                    <a:pt x="889125" y="819641"/>
                  </a:lnTo>
                  <a:lnTo>
                    <a:pt x="886264" y="820798"/>
                  </a:lnTo>
                  <a:lnTo>
                    <a:pt x="881319" y="832454"/>
                  </a:lnTo>
                  <a:lnTo>
                    <a:pt x="876314" y="834527"/>
                  </a:lnTo>
                  <a:cubicBezTo>
                    <a:pt x="872676" y="838165"/>
                    <a:pt x="870426" y="843191"/>
                    <a:pt x="870426" y="848742"/>
                  </a:cubicBezTo>
                  <a:lnTo>
                    <a:pt x="870721" y="849453"/>
                  </a:lnTo>
                  <a:lnTo>
                    <a:pt x="866508" y="851198"/>
                  </a:lnTo>
                  <a:lnTo>
                    <a:pt x="861424" y="863473"/>
                  </a:lnTo>
                  <a:lnTo>
                    <a:pt x="857826" y="864927"/>
                  </a:lnTo>
                  <a:cubicBezTo>
                    <a:pt x="854099" y="868565"/>
                    <a:pt x="851794" y="873591"/>
                    <a:pt x="851794" y="879142"/>
                  </a:cubicBezTo>
                  <a:lnTo>
                    <a:pt x="852095" y="879851"/>
                  </a:lnTo>
                  <a:lnTo>
                    <a:pt x="847876" y="881598"/>
                  </a:lnTo>
                  <a:cubicBezTo>
                    <a:pt x="844238" y="885236"/>
                    <a:pt x="841988" y="890262"/>
                    <a:pt x="841988" y="895814"/>
                  </a:cubicBezTo>
                  <a:lnTo>
                    <a:pt x="842223" y="896381"/>
                  </a:lnTo>
                  <a:lnTo>
                    <a:pt x="840031" y="897289"/>
                  </a:lnTo>
                  <a:lnTo>
                    <a:pt x="834609" y="910380"/>
                  </a:lnTo>
                  <a:lnTo>
                    <a:pt x="830512" y="911998"/>
                  </a:lnTo>
                  <a:cubicBezTo>
                    <a:pt x="826696" y="915636"/>
                    <a:pt x="824337" y="920662"/>
                    <a:pt x="824337" y="926213"/>
                  </a:cubicBezTo>
                  <a:lnTo>
                    <a:pt x="824464" y="926506"/>
                  </a:lnTo>
                  <a:lnTo>
                    <a:pt x="821542" y="927688"/>
                  </a:lnTo>
                  <a:cubicBezTo>
                    <a:pt x="817815" y="931326"/>
                    <a:pt x="815511" y="936352"/>
                    <a:pt x="815511" y="941903"/>
                  </a:cubicBezTo>
                  <a:lnTo>
                    <a:pt x="815794" y="942571"/>
                  </a:lnTo>
                  <a:lnTo>
                    <a:pt x="813554" y="943522"/>
                  </a:lnTo>
                  <a:lnTo>
                    <a:pt x="807940" y="957406"/>
                  </a:lnTo>
                  <a:lnTo>
                    <a:pt x="805708" y="958375"/>
                  </a:lnTo>
                  <a:lnTo>
                    <a:pt x="799912" y="973052"/>
                  </a:lnTo>
                  <a:lnTo>
                    <a:pt x="797864" y="973921"/>
                  </a:lnTo>
                  <a:cubicBezTo>
                    <a:pt x="794226" y="977648"/>
                    <a:pt x="791976" y="982797"/>
                    <a:pt x="791976" y="988483"/>
                  </a:cubicBezTo>
                  <a:lnTo>
                    <a:pt x="792266" y="989201"/>
                  </a:lnTo>
                  <a:lnTo>
                    <a:pt x="789181" y="990449"/>
                  </a:lnTo>
                  <a:cubicBezTo>
                    <a:pt x="785454" y="994087"/>
                    <a:pt x="783150" y="999113"/>
                    <a:pt x="783150" y="1004664"/>
                  </a:cubicBezTo>
                  <a:lnTo>
                    <a:pt x="783433" y="1005332"/>
                  </a:lnTo>
                  <a:lnTo>
                    <a:pt x="781193" y="1006283"/>
                  </a:lnTo>
                  <a:cubicBezTo>
                    <a:pt x="777554" y="1010009"/>
                    <a:pt x="775305" y="1015158"/>
                    <a:pt x="775305" y="1020845"/>
                  </a:cubicBezTo>
                  <a:lnTo>
                    <a:pt x="775704" y="1021833"/>
                  </a:lnTo>
                  <a:lnTo>
                    <a:pt x="773348" y="1022810"/>
                  </a:lnTo>
                  <a:cubicBezTo>
                    <a:pt x="769709" y="1026448"/>
                    <a:pt x="767460" y="1031473"/>
                    <a:pt x="767460" y="1037025"/>
                  </a:cubicBezTo>
                  <a:lnTo>
                    <a:pt x="768030" y="1038403"/>
                  </a:lnTo>
                  <a:lnTo>
                    <a:pt x="767464" y="1038643"/>
                  </a:lnTo>
                  <a:cubicBezTo>
                    <a:pt x="763825" y="1042370"/>
                    <a:pt x="761576" y="1047519"/>
                    <a:pt x="761576" y="1053205"/>
                  </a:cubicBezTo>
                  <a:lnTo>
                    <a:pt x="761866" y="1053924"/>
                  </a:lnTo>
                  <a:lnTo>
                    <a:pt x="758782" y="1055171"/>
                  </a:lnTo>
                  <a:lnTo>
                    <a:pt x="754143" y="1066103"/>
                  </a:lnTo>
                  <a:lnTo>
                    <a:pt x="796567" y="1066103"/>
                  </a:lnTo>
                  <a:lnTo>
                    <a:pt x="801782" y="1053205"/>
                  </a:lnTo>
                  <a:lnTo>
                    <a:pt x="801101" y="1051520"/>
                  </a:lnTo>
                  <a:lnTo>
                    <a:pt x="801778" y="1051240"/>
                  </a:lnTo>
                  <a:cubicBezTo>
                    <a:pt x="805416" y="1047602"/>
                    <a:pt x="807666" y="1042576"/>
                    <a:pt x="807666" y="1037025"/>
                  </a:cubicBezTo>
                  <a:lnTo>
                    <a:pt x="807389" y="1036355"/>
                  </a:lnTo>
                  <a:lnTo>
                    <a:pt x="809623" y="1035406"/>
                  </a:lnTo>
                  <a:cubicBezTo>
                    <a:pt x="813261" y="1031680"/>
                    <a:pt x="815511" y="1026532"/>
                    <a:pt x="815511" y="1020845"/>
                  </a:cubicBezTo>
                  <a:lnTo>
                    <a:pt x="815221" y="1020126"/>
                  </a:lnTo>
                  <a:lnTo>
                    <a:pt x="818305" y="1018879"/>
                  </a:lnTo>
                  <a:cubicBezTo>
                    <a:pt x="822032" y="1015241"/>
                    <a:pt x="824337" y="1010216"/>
                    <a:pt x="824337" y="1004664"/>
                  </a:cubicBezTo>
                  <a:lnTo>
                    <a:pt x="824054" y="1003996"/>
                  </a:lnTo>
                  <a:lnTo>
                    <a:pt x="826294" y="1003045"/>
                  </a:lnTo>
                  <a:lnTo>
                    <a:pt x="831908" y="989162"/>
                  </a:lnTo>
                  <a:lnTo>
                    <a:pt x="834139" y="988193"/>
                  </a:lnTo>
                  <a:lnTo>
                    <a:pt x="839935" y="973515"/>
                  </a:lnTo>
                  <a:lnTo>
                    <a:pt x="841984" y="972646"/>
                  </a:lnTo>
                  <a:cubicBezTo>
                    <a:pt x="845622" y="968919"/>
                    <a:pt x="847872" y="963771"/>
                    <a:pt x="847872" y="958084"/>
                  </a:cubicBezTo>
                  <a:lnTo>
                    <a:pt x="847582" y="957366"/>
                  </a:lnTo>
                  <a:lnTo>
                    <a:pt x="850666" y="956118"/>
                  </a:lnTo>
                  <a:cubicBezTo>
                    <a:pt x="854393" y="952481"/>
                    <a:pt x="856698" y="947455"/>
                    <a:pt x="856698" y="941903"/>
                  </a:cubicBezTo>
                  <a:lnTo>
                    <a:pt x="856683" y="941868"/>
                  </a:lnTo>
                  <a:lnTo>
                    <a:pt x="860330" y="940428"/>
                  </a:lnTo>
                  <a:lnTo>
                    <a:pt x="866338" y="926598"/>
                  </a:lnTo>
                  <a:lnTo>
                    <a:pt x="868461" y="925719"/>
                  </a:lnTo>
                  <a:cubicBezTo>
                    <a:pt x="872099" y="922081"/>
                    <a:pt x="874349" y="917055"/>
                    <a:pt x="874349" y="911504"/>
                  </a:cubicBezTo>
                  <a:lnTo>
                    <a:pt x="874115" y="910937"/>
                  </a:lnTo>
                  <a:lnTo>
                    <a:pt x="876306" y="910029"/>
                  </a:lnTo>
                  <a:cubicBezTo>
                    <a:pt x="879944" y="906391"/>
                    <a:pt x="882195" y="901365"/>
                    <a:pt x="882195" y="895814"/>
                  </a:cubicBezTo>
                  <a:lnTo>
                    <a:pt x="882006" y="895357"/>
                  </a:lnTo>
                  <a:lnTo>
                    <a:pt x="886950" y="893357"/>
                  </a:lnTo>
                  <a:lnTo>
                    <a:pt x="892314" y="880715"/>
                  </a:lnTo>
                  <a:lnTo>
                    <a:pt x="894938" y="879629"/>
                  </a:lnTo>
                  <a:cubicBezTo>
                    <a:pt x="898576" y="875991"/>
                    <a:pt x="900826" y="870965"/>
                    <a:pt x="900826" y="865413"/>
                  </a:cubicBezTo>
                  <a:lnTo>
                    <a:pt x="900532" y="864702"/>
                  </a:lnTo>
                  <a:lnTo>
                    <a:pt x="904745" y="862957"/>
                  </a:lnTo>
                  <a:lnTo>
                    <a:pt x="909434" y="851636"/>
                  </a:lnTo>
                  <a:lnTo>
                    <a:pt x="915388" y="849228"/>
                  </a:lnTo>
                  <a:lnTo>
                    <a:pt x="920936" y="836154"/>
                  </a:lnTo>
                  <a:lnTo>
                    <a:pt x="923377" y="835069"/>
                  </a:lnTo>
                  <a:lnTo>
                    <a:pt x="928972" y="820573"/>
                  </a:lnTo>
                  <a:lnTo>
                    <a:pt x="933183" y="818829"/>
                  </a:lnTo>
                  <a:lnTo>
                    <a:pt x="938064" y="807047"/>
                  </a:lnTo>
                  <a:lnTo>
                    <a:pt x="942990" y="804956"/>
                  </a:lnTo>
                  <a:lnTo>
                    <a:pt x="947894" y="792828"/>
                  </a:lnTo>
                  <a:lnTo>
                    <a:pt x="953777" y="790391"/>
                  </a:lnTo>
                  <a:lnTo>
                    <a:pt x="958610" y="778722"/>
                  </a:lnTo>
                  <a:lnTo>
                    <a:pt x="963583" y="776662"/>
                  </a:lnTo>
                  <a:lnTo>
                    <a:pt x="969006" y="763570"/>
                  </a:lnTo>
                  <a:lnTo>
                    <a:pt x="973389" y="761665"/>
                  </a:lnTo>
                  <a:lnTo>
                    <a:pt x="978169" y="749562"/>
                  </a:lnTo>
                  <a:lnTo>
                    <a:pt x="986138" y="746262"/>
                  </a:lnTo>
                  <a:lnTo>
                    <a:pt x="991461" y="733409"/>
                  </a:lnTo>
                  <a:lnTo>
                    <a:pt x="995944" y="731553"/>
                  </a:lnTo>
                  <a:lnTo>
                    <a:pt x="999881" y="722048"/>
                  </a:lnTo>
                  <a:lnTo>
                    <a:pt x="1005751" y="719498"/>
                  </a:lnTo>
                  <a:lnTo>
                    <a:pt x="1009682" y="709544"/>
                  </a:lnTo>
                  <a:lnTo>
                    <a:pt x="1018499" y="705625"/>
                  </a:lnTo>
                  <a:lnTo>
                    <a:pt x="1023192" y="693464"/>
                  </a:lnTo>
                  <a:lnTo>
                    <a:pt x="1028305" y="691346"/>
                  </a:lnTo>
                  <a:lnTo>
                    <a:pt x="1032630" y="680903"/>
                  </a:lnTo>
                  <a:lnTo>
                    <a:pt x="1040910" y="677474"/>
                  </a:lnTo>
                  <a:lnTo>
                    <a:pt x="1046133" y="664866"/>
                  </a:lnTo>
                  <a:lnTo>
                    <a:pt x="1050860" y="662908"/>
                  </a:lnTo>
                  <a:lnTo>
                    <a:pt x="1054367" y="654443"/>
                  </a:lnTo>
                  <a:lnTo>
                    <a:pt x="1062628" y="650854"/>
                  </a:lnTo>
                  <a:lnTo>
                    <a:pt x="1067011" y="639755"/>
                  </a:lnTo>
                  <a:lnTo>
                    <a:pt x="1075232" y="636430"/>
                  </a:lnTo>
                  <a:lnTo>
                    <a:pt x="1079891" y="625453"/>
                  </a:lnTo>
                  <a:lnTo>
                    <a:pt x="1086857" y="622701"/>
                  </a:lnTo>
                  <a:lnTo>
                    <a:pt x="1090919" y="613348"/>
                  </a:lnTo>
                  <a:lnTo>
                    <a:pt x="1096950" y="610790"/>
                  </a:lnTo>
                  <a:lnTo>
                    <a:pt x="1101527" y="599470"/>
                  </a:lnTo>
                  <a:lnTo>
                    <a:pt x="1109554" y="596224"/>
                  </a:lnTo>
                  <a:lnTo>
                    <a:pt x="1113073" y="587933"/>
                  </a:lnTo>
                  <a:lnTo>
                    <a:pt x="1121466" y="584456"/>
                  </a:lnTo>
                  <a:lnTo>
                    <a:pt x="1125403" y="574952"/>
                  </a:lnTo>
                  <a:lnTo>
                    <a:pt x="1133234" y="571708"/>
                  </a:lnTo>
                  <a:lnTo>
                    <a:pt x="1136274" y="564368"/>
                  </a:lnTo>
                  <a:lnTo>
                    <a:pt x="1147656" y="559654"/>
                  </a:lnTo>
                  <a:lnTo>
                    <a:pt x="1151913" y="549376"/>
                  </a:lnTo>
                  <a:lnTo>
                    <a:pt x="1159711" y="546068"/>
                  </a:lnTo>
                  <a:lnTo>
                    <a:pt x="1163340" y="537092"/>
                  </a:lnTo>
                  <a:lnTo>
                    <a:pt x="1172315" y="533463"/>
                  </a:lnTo>
                  <a:lnTo>
                    <a:pt x="1175834" y="525172"/>
                  </a:lnTo>
                  <a:lnTo>
                    <a:pt x="1184227" y="521695"/>
                  </a:lnTo>
                  <a:lnTo>
                    <a:pt x="1187448" y="513920"/>
                  </a:lnTo>
                  <a:lnTo>
                    <a:pt x="1197669" y="509784"/>
                  </a:lnTo>
                  <a:lnTo>
                    <a:pt x="1201376" y="501044"/>
                  </a:lnTo>
                  <a:lnTo>
                    <a:pt x="1210704" y="497180"/>
                  </a:lnTo>
                  <a:lnTo>
                    <a:pt x="1213902" y="489458"/>
                  </a:lnTo>
                  <a:lnTo>
                    <a:pt x="1224146" y="485412"/>
                  </a:lnTo>
                  <a:lnTo>
                    <a:pt x="1226632" y="479689"/>
                  </a:lnTo>
                  <a:lnTo>
                    <a:pt x="1237037" y="475175"/>
                  </a:lnTo>
                  <a:lnTo>
                    <a:pt x="1240144" y="467316"/>
                  </a:lnTo>
                  <a:lnTo>
                    <a:pt x="1250349" y="463089"/>
                  </a:lnTo>
                  <a:lnTo>
                    <a:pt x="1249560" y="464995"/>
                  </a:lnTo>
                  <a:lnTo>
                    <a:pt x="1240275" y="468750"/>
                  </a:lnTo>
                  <a:lnTo>
                    <a:pt x="1237157" y="476097"/>
                  </a:lnTo>
                  <a:lnTo>
                    <a:pt x="1226403" y="480661"/>
                  </a:lnTo>
                  <a:lnTo>
                    <a:pt x="1222648" y="489946"/>
                  </a:lnTo>
                  <a:lnTo>
                    <a:pt x="1214635" y="493265"/>
                  </a:lnTo>
                  <a:lnTo>
                    <a:pt x="1211628" y="500524"/>
                  </a:lnTo>
                  <a:lnTo>
                    <a:pt x="1200212" y="505033"/>
                  </a:lnTo>
                  <a:lnTo>
                    <a:pt x="1196592" y="513365"/>
                  </a:lnTo>
                  <a:lnTo>
                    <a:pt x="1188157" y="516944"/>
                  </a:lnTo>
                  <a:lnTo>
                    <a:pt x="1184474" y="526053"/>
                  </a:lnTo>
                  <a:lnTo>
                    <a:pt x="1175553" y="529836"/>
                  </a:lnTo>
                  <a:lnTo>
                    <a:pt x="1171418" y="540057"/>
                  </a:lnTo>
                  <a:lnTo>
                    <a:pt x="1163642" y="543278"/>
                  </a:lnTo>
                  <a:lnTo>
                    <a:pt x="1159705" y="552782"/>
                  </a:lnTo>
                  <a:lnTo>
                    <a:pt x="1151874" y="556026"/>
                  </a:lnTo>
                  <a:lnTo>
                    <a:pt x="1148555" y="564039"/>
                  </a:lnTo>
                  <a:lnTo>
                    <a:pt x="1139269" y="567794"/>
                  </a:lnTo>
                  <a:lnTo>
                    <a:pt x="1134706" y="578548"/>
                  </a:lnTo>
                  <a:lnTo>
                    <a:pt x="1127358" y="581666"/>
                  </a:lnTo>
                  <a:lnTo>
                    <a:pt x="1123728" y="590642"/>
                  </a:lnTo>
                  <a:lnTo>
                    <a:pt x="1114753" y="594271"/>
                  </a:lnTo>
                  <a:lnTo>
                    <a:pt x="1110226" y="604942"/>
                  </a:lnTo>
                  <a:lnTo>
                    <a:pt x="1102842" y="608000"/>
                  </a:lnTo>
                  <a:lnTo>
                    <a:pt x="1098409" y="618702"/>
                  </a:lnTo>
                  <a:lnTo>
                    <a:pt x="1093036" y="621036"/>
                  </a:lnTo>
                  <a:lnTo>
                    <a:pt x="1089114" y="630967"/>
                  </a:lnTo>
                  <a:lnTo>
                    <a:pt x="1080431" y="634478"/>
                  </a:lnTo>
                  <a:lnTo>
                    <a:pt x="1075867" y="645232"/>
                  </a:lnTo>
                  <a:lnTo>
                    <a:pt x="1068520" y="648350"/>
                  </a:lnTo>
                  <a:lnTo>
                    <a:pt x="1063418" y="660967"/>
                  </a:lnTo>
                  <a:lnTo>
                    <a:pt x="1058713" y="662916"/>
                  </a:lnTo>
                  <a:lnTo>
                    <a:pt x="1055315" y="671119"/>
                  </a:lnTo>
                  <a:lnTo>
                    <a:pt x="1046108" y="675114"/>
                  </a:lnTo>
                  <a:lnTo>
                    <a:pt x="1041219" y="687482"/>
                  </a:lnTo>
                  <a:lnTo>
                    <a:pt x="1036159" y="689681"/>
                  </a:lnTo>
                  <a:lnTo>
                    <a:pt x="1031990" y="700234"/>
                  </a:lnTo>
                  <a:lnTo>
                    <a:pt x="1024678" y="703122"/>
                  </a:lnTo>
                  <a:lnTo>
                    <a:pt x="1019256" y="715604"/>
                  </a:lnTo>
                  <a:lnTo>
                    <a:pt x="1013747" y="717832"/>
                  </a:lnTo>
                  <a:lnTo>
                    <a:pt x="1008705" y="729716"/>
                  </a:lnTo>
                  <a:lnTo>
                    <a:pt x="1003797" y="731848"/>
                  </a:lnTo>
                  <a:lnTo>
                    <a:pt x="997979" y="746579"/>
                  </a:lnTo>
                  <a:lnTo>
                    <a:pt x="993991" y="748232"/>
                  </a:lnTo>
                  <a:lnTo>
                    <a:pt x="989301" y="759553"/>
                  </a:lnTo>
                  <a:lnTo>
                    <a:pt x="983348" y="761961"/>
                  </a:lnTo>
                  <a:lnTo>
                    <a:pt x="978354" y="773730"/>
                  </a:lnTo>
                  <a:lnTo>
                    <a:pt x="973398" y="775832"/>
                  </a:lnTo>
                  <a:lnTo>
                    <a:pt x="968296" y="788450"/>
                  </a:lnTo>
                  <a:lnTo>
                    <a:pt x="963592" y="790399"/>
                  </a:lnTo>
                  <a:lnTo>
                    <a:pt x="958773" y="802031"/>
                  </a:lnTo>
                  <a:lnTo>
                    <a:pt x="952948" y="804558"/>
                  </a:lnTo>
                  <a:lnTo>
                    <a:pt x="947218" y="819050"/>
                  </a:lnTo>
                  <a:lnTo>
                    <a:pt x="942998" y="820798"/>
                  </a:lnTo>
                  <a:lnTo>
                    <a:pt x="937758" y="833447"/>
                  </a:lnTo>
                  <a:lnTo>
                    <a:pt x="935153" y="834527"/>
                  </a:lnTo>
                  <a:cubicBezTo>
                    <a:pt x="931514" y="838165"/>
                    <a:pt x="929265" y="843191"/>
                    <a:pt x="929265" y="848742"/>
                  </a:cubicBezTo>
                  <a:lnTo>
                    <a:pt x="929559" y="849453"/>
                  </a:lnTo>
                  <a:lnTo>
                    <a:pt x="925346" y="851198"/>
                  </a:lnTo>
                  <a:lnTo>
                    <a:pt x="920716" y="862377"/>
                  </a:lnTo>
                  <a:lnTo>
                    <a:pt x="914560" y="864927"/>
                  </a:lnTo>
                  <a:cubicBezTo>
                    <a:pt x="910921" y="868565"/>
                    <a:pt x="908671" y="873591"/>
                    <a:pt x="908671" y="879142"/>
                  </a:cubicBezTo>
                  <a:lnTo>
                    <a:pt x="909253" y="880546"/>
                  </a:lnTo>
                  <a:lnTo>
                    <a:pt x="906715" y="881598"/>
                  </a:lnTo>
                  <a:cubicBezTo>
                    <a:pt x="903076" y="885236"/>
                    <a:pt x="900826" y="890262"/>
                    <a:pt x="900826" y="895814"/>
                  </a:cubicBezTo>
                  <a:lnTo>
                    <a:pt x="900841" y="895849"/>
                  </a:lnTo>
                  <a:lnTo>
                    <a:pt x="897195" y="897289"/>
                  </a:lnTo>
                  <a:lnTo>
                    <a:pt x="891355" y="910732"/>
                  </a:lnTo>
                  <a:lnTo>
                    <a:pt x="888225" y="911998"/>
                  </a:lnTo>
                  <a:cubicBezTo>
                    <a:pt x="884499" y="915636"/>
                    <a:pt x="882194" y="920662"/>
                    <a:pt x="882194" y="926213"/>
                  </a:cubicBezTo>
                  <a:lnTo>
                    <a:pt x="882434" y="926778"/>
                  </a:lnTo>
                  <a:lnTo>
                    <a:pt x="880237" y="927688"/>
                  </a:lnTo>
                  <a:cubicBezTo>
                    <a:pt x="876599" y="931326"/>
                    <a:pt x="874349" y="936352"/>
                    <a:pt x="874349" y="941903"/>
                  </a:cubicBezTo>
                  <a:lnTo>
                    <a:pt x="874626" y="942573"/>
                  </a:lnTo>
                  <a:lnTo>
                    <a:pt x="872392" y="943522"/>
                  </a:lnTo>
                  <a:lnTo>
                    <a:pt x="866778" y="957406"/>
                  </a:lnTo>
                  <a:lnTo>
                    <a:pt x="864547" y="958375"/>
                  </a:lnTo>
                  <a:lnTo>
                    <a:pt x="858904" y="972662"/>
                  </a:lnTo>
                  <a:lnTo>
                    <a:pt x="855865" y="973921"/>
                  </a:lnTo>
                  <a:cubicBezTo>
                    <a:pt x="852138" y="977648"/>
                    <a:pt x="849833" y="982797"/>
                    <a:pt x="849833" y="988483"/>
                  </a:cubicBezTo>
                  <a:lnTo>
                    <a:pt x="850241" y="989469"/>
                  </a:lnTo>
                  <a:lnTo>
                    <a:pt x="847876" y="990449"/>
                  </a:lnTo>
                  <a:cubicBezTo>
                    <a:pt x="844238" y="994087"/>
                    <a:pt x="841988" y="999113"/>
                    <a:pt x="841988" y="1004664"/>
                  </a:cubicBezTo>
                  <a:lnTo>
                    <a:pt x="842265" y="1005334"/>
                  </a:lnTo>
                  <a:lnTo>
                    <a:pt x="840031" y="1006283"/>
                  </a:lnTo>
                  <a:cubicBezTo>
                    <a:pt x="836393" y="1010009"/>
                    <a:pt x="834143" y="1015158"/>
                    <a:pt x="834143" y="1020845"/>
                  </a:cubicBezTo>
                  <a:lnTo>
                    <a:pt x="834543" y="1021833"/>
                  </a:lnTo>
                  <a:lnTo>
                    <a:pt x="832186" y="1022810"/>
                  </a:lnTo>
                  <a:cubicBezTo>
                    <a:pt x="828548" y="1026448"/>
                    <a:pt x="826298" y="1031473"/>
                    <a:pt x="826298" y="1037025"/>
                  </a:cubicBezTo>
                  <a:lnTo>
                    <a:pt x="826461" y="1037419"/>
                  </a:lnTo>
                  <a:lnTo>
                    <a:pt x="823504" y="1038643"/>
                  </a:lnTo>
                  <a:cubicBezTo>
                    <a:pt x="819777" y="1042370"/>
                    <a:pt x="817472" y="1047519"/>
                    <a:pt x="817472" y="1053205"/>
                  </a:cubicBezTo>
                  <a:lnTo>
                    <a:pt x="818168" y="1054884"/>
                  </a:lnTo>
                  <a:lnTo>
                    <a:pt x="817477" y="1055171"/>
                  </a:lnTo>
                  <a:lnTo>
                    <a:pt x="812949" y="1066103"/>
                  </a:lnTo>
                  <a:lnTo>
                    <a:pt x="853317" y="1066103"/>
                  </a:lnTo>
                  <a:lnTo>
                    <a:pt x="858660" y="1053205"/>
                  </a:lnTo>
                  <a:lnTo>
                    <a:pt x="858252" y="1052220"/>
                  </a:lnTo>
                  <a:lnTo>
                    <a:pt x="860616" y="1051240"/>
                  </a:lnTo>
                  <a:cubicBezTo>
                    <a:pt x="864254" y="1047602"/>
                    <a:pt x="866504" y="1042576"/>
                    <a:pt x="866504" y="1037025"/>
                  </a:cubicBezTo>
                  <a:lnTo>
                    <a:pt x="866227" y="1036355"/>
                  </a:lnTo>
                  <a:lnTo>
                    <a:pt x="868461" y="1035406"/>
                  </a:lnTo>
                  <a:cubicBezTo>
                    <a:pt x="872099" y="1031680"/>
                    <a:pt x="874349" y="1026532"/>
                    <a:pt x="874349" y="1020845"/>
                  </a:cubicBezTo>
                  <a:lnTo>
                    <a:pt x="873949" y="1019855"/>
                  </a:lnTo>
                  <a:lnTo>
                    <a:pt x="876306" y="1018879"/>
                  </a:lnTo>
                  <a:cubicBezTo>
                    <a:pt x="879944" y="1015241"/>
                    <a:pt x="882195" y="1010216"/>
                    <a:pt x="882195" y="1004664"/>
                  </a:cubicBezTo>
                  <a:lnTo>
                    <a:pt x="882031" y="1004270"/>
                  </a:lnTo>
                  <a:lnTo>
                    <a:pt x="884989" y="1003045"/>
                  </a:lnTo>
                  <a:lnTo>
                    <a:pt x="890738" y="989165"/>
                  </a:lnTo>
                  <a:lnTo>
                    <a:pt x="892977" y="988193"/>
                  </a:lnTo>
                  <a:lnTo>
                    <a:pt x="898774" y="973515"/>
                  </a:lnTo>
                  <a:lnTo>
                    <a:pt x="900822" y="972646"/>
                  </a:lnTo>
                  <a:cubicBezTo>
                    <a:pt x="904460" y="968919"/>
                    <a:pt x="906710" y="963771"/>
                    <a:pt x="906710" y="958084"/>
                  </a:cubicBezTo>
                  <a:lnTo>
                    <a:pt x="906310" y="957094"/>
                  </a:lnTo>
                  <a:lnTo>
                    <a:pt x="908667" y="956118"/>
                  </a:lnTo>
                  <a:cubicBezTo>
                    <a:pt x="912305" y="952481"/>
                    <a:pt x="914555" y="947455"/>
                    <a:pt x="914555" y="941903"/>
                  </a:cubicBezTo>
                  <a:lnTo>
                    <a:pt x="914433" y="941607"/>
                  </a:lnTo>
                  <a:lnTo>
                    <a:pt x="917349" y="940428"/>
                  </a:lnTo>
                  <a:lnTo>
                    <a:pt x="922902" y="927342"/>
                  </a:lnTo>
                  <a:lnTo>
                    <a:pt x="927013" y="925719"/>
                  </a:lnTo>
                  <a:cubicBezTo>
                    <a:pt x="930829" y="922081"/>
                    <a:pt x="933188" y="917055"/>
                    <a:pt x="933188" y="911504"/>
                  </a:cubicBezTo>
                  <a:lnTo>
                    <a:pt x="932944" y="910940"/>
                  </a:lnTo>
                  <a:lnTo>
                    <a:pt x="935145" y="910029"/>
                  </a:lnTo>
                  <a:cubicBezTo>
                    <a:pt x="938782" y="906391"/>
                    <a:pt x="941033" y="901365"/>
                    <a:pt x="941033" y="895814"/>
                  </a:cubicBezTo>
                  <a:lnTo>
                    <a:pt x="940451" y="894409"/>
                  </a:lnTo>
                  <a:lnTo>
                    <a:pt x="942990" y="893357"/>
                  </a:lnTo>
                  <a:lnTo>
                    <a:pt x="947620" y="882179"/>
                  </a:lnTo>
                  <a:lnTo>
                    <a:pt x="953777" y="879629"/>
                  </a:lnTo>
                  <a:cubicBezTo>
                    <a:pt x="957414" y="875991"/>
                    <a:pt x="959665" y="870965"/>
                    <a:pt x="959665" y="865413"/>
                  </a:cubicBezTo>
                  <a:lnTo>
                    <a:pt x="959370" y="864702"/>
                  </a:lnTo>
                  <a:lnTo>
                    <a:pt x="963583" y="862957"/>
                  </a:lnTo>
                  <a:lnTo>
                    <a:pt x="968822" y="850308"/>
                  </a:lnTo>
                  <a:lnTo>
                    <a:pt x="971428" y="849228"/>
                  </a:lnTo>
                  <a:lnTo>
                    <a:pt x="976246" y="837597"/>
                  </a:lnTo>
                  <a:lnTo>
                    <a:pt x="982071" y="835069"/>
                  </a:lnTo>
                  <a:lnTo>
                    <a:pt x="987801" y="820577"/>
                  </a:lnTo>
                  <a:lnTo>
                    <a:pt x="992022" y="818829"/>
                  </a:lnTo>
                  <a:lnTo>
                    <a:pt x="996902" y="807047"/>
                  </a:lnTo>
                  <a:lnTo>
                    <a:pt x="1001828" y="804956"/>
                  </a:lnTo>
                  <a:lnTo>
                    <a:pt x="1006788" y="792689"/>
                  </a:lnTo>
                  <a:lnTo>
                    <a:pt x="1012472" y="790391"/>
                  </a:lnTo>
                  <a:lnTo>
                    <a:pt x="1017418" y="778734"/>
                  </a:lnTo>
                  <a:lnTo>
                    <a:pt x="1022421" y="776662"/>
                  </a:lnTo>
                  <a:lnTo>
                    <a:pt x="1027844" y="763570"/>
                  </a:lnTo>
                  <a:lnTo>
                    <a:pt x="1032228" y="761665"/>
                  </a:lnTo>
                  <a:lnTo>
                    <a:pt x="1037444" y="748456"/>
                  </a:lnTo>
                  <a:lnTo>
                    <a:pt x="1042871" y="746262"/>
                  </a:lnTo>
                  <a:lnTo>
                    <a:pt x="1048029" y="734107"/>
                  </a:lnTo>
                  <a:lnTo>
                    <a:pt x="1054496" y="731553"/>
                  </a:lnTo>
                  <a:lnTo>
                    <a:pt x="1058603" y="722099"/>
                  </a:lnTo>
                  <a:lnTo>
                    <a:pt x="1064589" y="719498"/>
                  </a:lnTo>
                  <a:lnTo>
                    <a:pt x="1069000" y="708329"/>
                  </a:lnTo>
                  <a:lnTo>
                    <a:pt x="1075232" y="705625"/>
                  </a:lnTo>
                  <a:lnTo>
                    <a:pt x="1079651" y="694449"/>
                  </a:lnTo>
                  <a:lnTo>
                    <a:pt x="1087143" y="691346"/>
                  </a:lnTo>
                  <a:lnTo>
                    <a:pt x="1092023" y="679564"/>
                  </a:lnTo>
                  <a:lnTo>
                    <a:pt x="1096950" y="677474"/>
                  </a:lnTo>
                  <a:lnTo>
                    <a:pt x="1101527" y="666154"/>
                  </a:lnTo>
                  <a:lnTo>
                    <a:pt x="1109554" y="662908"/>
                  </a:lnTo>
                  <a:lnTo>
                    <a:pt x="1113134" y="654473"/>
                  </a:lnTo>
                  <a:lnTo>
                    <a:pt x="1121466" y="650854"/>
                  </a:lnTo>
                  <a:lnTo>
                    <a:pt x="1126358" y="638466"/>
                  </a:lnTo>
                  <a:lnTo>
                    <a:pt x="1131272" y="636430"/>
                  </a:lnTo>
                  <a:lnTo>
                    <a:pt x="1135567" y="626062"/>
                  </a:lnTo>
                  <a:lnTo>
                    <a:pt x="1143877" y="622701"/>
                  </a:lnTo>
                  <a:lnTo>
                    <a:pt x="1147426" y="614338"/>
                  </a:lnTo>
                  <a:lnTo>
                    <a:pt x="1155788" y="610790"/>
                  </a:lnTo>
                  <a:lnTo>
                    <a:pt x="1160365" y="599470"/>
                  </a:lnTo>
                  <a:lnTo>
                    <a:pt x="1168393" y="596224"/>
                  </a:lnTo>
                  <a:lnTo>
                    <a:pt x="1171911" y="587933"/>
                  </a:lnTo>
                  <a:lnTo>
                    <a:pt x="1180304" y="584456"/>
                  </a:lnTo>
                  <a:lnTo>
                    <a:pt x="1184241" y="574952"/>
                  </a:lnTo>
                  <a:lnTo>
                    <a:pt x="1192072" y="571708"/>
                  </a:lnTo>
                  <a:lnTo>
                    <a:pt x="1195443" y="563570"/>
                  </a:lnTo>
                  <a:lnTo>
                    <a:pt x="1204677" y="559654"/>
                  </a:lnTo>
                  <a:lnTo>
                    <a:pt x="1208844" y="549353"/>
                  </a:lnTo>
                  <a:lnTo>
                    <a:pt x="1216587" y="546068"/>
                  </a:lnTo>
                  <a:lnTo>
                    <a:pt x="1220098" y="537386"/>
                  </a:lnTo>
                  <a:lnTo>
                    <a:pt x="1230030" y="533463"/>
                  </a:lnTo>
                  <a:lnTo>
                    <a:pt x="1233403" y="525698"/>
                  </a:lnTo>
                  <a:lnTo>
                    <a:pt x="1243065" y="521695"/>
                  </a:lnTo>
                  <a:lnTo>
                    <a:pt x="1246542" y="513303"/>
                  </a:lnTo>
                  <a:lnTo>
                    <a:pt x="1254833" y="509784"/>
                  </a:lnTo>
                  <a:lnTo>
                    <a:pt x="1258079" y="501757"/>
                  </a:lnTo>
                  <a:lnTo>
                    <a:pt x="1269182" y="497267"/>
                  </a:lnTo>
                  <a:lnTo>
                    <a:pt x="1267303" y="501495"/>
                  </a:lnTo>
                  <a:lnTo>
                    <a:pt x="1258763" y="505033"/>
                  </a:lnTo>
                  <a:lnTo>
                    <a:pt x="1255287" y="513426"/>
                  </a:lnTo>
                  <a:lnTo>
                    <a:pt x="1246996" y="516944"/>
                  </a:lnTo>
                  <a:lnTo>
                    <a:pt x="1243312" y="526053"/>
                  </a:lnTo>
                  <a:lnTo>
                    <a:pt x="1234391" y="529836"/>
                  </a:lnTo>
                  <a:lnTo>
                    <a:pt x="1230256" y="540057"/>
                  </a:lnTo>
                  <a:lnTo>
                    <a:pt x="1222480" y="543278"/>
                  </a:lnTo>
                  <a:lnTo>
                    <a:pt x="1218673" y="552469"/>
                  </a:lnTo>
                  <a:lnTo>
                    <a:pt x="1209875" y="556026"/>
                  </a:lnTo>
                  <a:lnTo>
                    <a:pt x="1206357" y="564317"/>
                  </a:lnTo>
                  <a:lnTo>
                    <a:pt x="1197964" y="567794"/>
                  </a:lnTo>
                  <a:lnTo>
                    <a:pt x="1193501" y="578566"/>
                  </a:lnTo>
                  <a:lnTo>
                    <a:pt x="1186196" y="581666"/>
                  </a:lnTo>
                  <a:lnTo>
                    <a:pt x="1182566" y="590642"/>
                  </a:lnTo>
                  <a:lnTo>
                    <a:pt x="1173591" y="594271"/>
                  </a:lnTo>
                  <a:lnTo>
                    <a:pt x="1169064" y="604942"/>
                  </a:lnTo>
                  <a:lnTo>
                    <a:pt x="1161681" y="608000"/>
                  </a:lnTo>
                  <a:lnTo>
                    <a:pt x="1157678" y="617663"/>
                  </a:lnTo>
                  <a:lnTo>
                    <a:pt x="1149913" y="621036"/>
                  </a:lnTo>
                  <a:lnTo>
                    <a:pt x="1145618" y="631910"/>
                  </a:lnTo>
                  <a:lnTo>
                    <a:pt x="1139269" y="634478"/>
                  </a:lnTo>
                  <a:lnTo>
                    <a:pt x="1134706" y="645232"/>
                  </a:lnTo>
                  <a:lnTo>
                    <a:pt x="1127358" y="648350"/>
                  </a:lnTo>
                  <a:lnTo>
                    <a:pt x="1122781" y="659670"/>
                  </a:lnTo>
                  <a:lnTo>
                    <a:pt x="1114753" y="662916"/>
                  </a:lnTo>
                  <a:lnTo>
                    <a:pt x="1110687" y="672499"/>
                  </a:lnTo>
                  <a:lnTo>
                    <a:pt x="1104803" y="675114"/>
                  </a:lnTo>
                  <a:lnTo>
                    <a:pt x="1100296" y="686792"/>
                  </a:lnTo>
                  <a:lnTo>
                    <a:pt x="1093323" y="689681"/>
                  </a:lnTo>
                  <a:lnTo>
                    <a:pt x="1088834" y="700517"/>
                  </a:lnTo>
                  <a:lnTo>
                    <a:pt x="1082392" y="703122"/>
                  </a:lnTo>
                  <a:lnTo>
                    <a:pt x="1076942" y="715968"/>
                  </a:lnTo>
                  <a:lnTo>
                    <a:pt x="1072442" y="717832"/>
                  </a:lnTo>
                  <a:lnTo>
                    <a:pt x="1067514" y="729728"/>
                  </a:lnTo>
                  <a:lnTo>
                    <a:pt x="1062636" y="731848"/>
                  </a:lnTo>
                  <a:lnTo>
                    <a:pt x="1056817" y="746579"/>
                  </a:lnTo>
                  <a:lnTo>
                    <a:pt x="1052829" y="748232"/>
                  </a:lnTo>
                  <a:lnTo>
                    <a:pt x="1048468" y="758762"/>
                  </a:lnTo>
                  <a:lnTo>
                    <a:pt x="1040369" y="761961"/>
                  </a:lnTo>
                  <a:lnTo>
                    <a:pt x="1035148" y="773977"/>
                  </a:lnTo>
                  <a:lnTo>
                    <a:pt x="1030562" y="775832"/>
                  </a:lnTo>
                  <a:lnTo>
                    <a:pt x="1024802" y="789416"/>
                  </a:lnTo>
                  <a:lnTo>
                    <a:pt x="1022430" y="790399"/>
                  </a:lnTo>
                  <a:lnTo>
                    <a:pt x="1017612" y="802031"/>
                  </a:lnTo>
                  <a:lnTo>
                    <a:pt x="1011786" y="804558"/>
                  </a:lnTo>
                  <a:lnTo>
                    <a:pt x="1006056" y="819050"/>
                  </a:lnTo>
                  <a:lnTo>
                    <a:pt x="1001836" y="820798"/>
                  </a:lnTo>
                  <a:lnTo>
                    <a:pt x="997002" y="832467"/>
                  </a:lnTo>
                  <a:lnTo>
                    <a:pt x="992030" y="834527"/>
                  </a:lnTo>
                  <a:cubicBezTo>
                    <a:pt x="988391" y="838165"/>
                    <a:pt x="986142" y="843191"/>
                    <a:pt x="986142" y="848742"/>
                  </a:cubicBezTo>
                  <a:lnTo>
                    <a:pt x="986612" y="849878"/>
                  </a:lnTo>
                  <a:lnTo>
                    <a:pt x="983348" y="851198"/>
                  </a:lnTo>
                  <a:lnTo>
                    <a:pt x="978402" y="862854"/>
                  </a:lnTo>
                  <a:lnTo>
                    <a:pt x="973398" y="864927"/>
                  </a:lnTo>
                  <a:cubicBezTo>
                    <a:pt x="969760" y="868565"/>
                    <a:pt x="967510" y="873591"/>
                    <a:pt x="967510" y="879142"/>
                  </a:cubicBezTo>
                  <a:lnTo>
                    <a:pt x="968092" y="880546"/>
                  </a:lnTo>
                  <a:lnTo>
                    <a:pt x="965553" y="881598"/>
                  </a:lnTo>
                  <a:lnTo>
                    <a:pt x="959888" y="895276"/>
                  </a:lnTo>
                  <a:lnTo>
                    <a:pt x="954909" y="897289"/>
                  </a:lnTo>
                  <a:lnTo>
                    <a:pt x="949040" y="911120"/>
                  </a:lnTo>
                  <a:lnTo>
                    <a:pt x="946920" y="911998"/>
                  </a:lnTo>
                  <a:cubicBezTo>
                    <a:pt x="943282" y="915636"/>
                    <a:pt x="941032" y="920662"/>
                    <a:pt x="941032" y="926213"/>
                  </a:cubicBezTo>
                  <a:lnTo>
                    <a:pt x="941267" y="926780"/>
                  </a:lnTo>
                  <a:lnTo>
                    <a:pt x="939075" y="927688"/>
                  </a:lnTo>
                  <a:lnTo>
                    <a:pt x="933209" y="941850"/>
                  </a:lnTo>
                  <a:lnTo>
                    <a:pt x="929269" y="943522"/>
                  </a:lnTo>
                  <a:lnTo>
                    <a:pt x="923817" y="957006"/>
                  </a:lnTo>
                  <a:lnTo>
                    <a:pt x="920587" y="958375"/>
                  </a:lnTo>
                  <a:lnTo>
                    <a:pt x="914650" y="973051"/>
                  </a:lnTo>
                  <a:lnTo>
                    <a:pt x="912598" y="973921"/>
                  </a:lnTo>
                  <a:cubicBezTo>
                    <a:pt x="908960" y="977648"/>
                    <a:pt x="906710" y="982797"/>
                    <a:pt x="906710" y="988483"/>
                  </a:cubicBezTo>
                  <a:lnTo>
                    <a:pt x="907110" y="989472"/>
                  </a:lnTo>
                  <a:lnTo>
                    <a:pt x="904753" y="990449"/>
                  </a:lnTo>
                  <a:cubicBezTo>
                    <a:pt x="901115" y="994087"/>
                    <a:pt x="898865" y="999113"/>
                    <a:pt x="898865" y="1004664"/>
                  </a:cubicBezTo>
                  <a:lnTo>
                    <a:pt x="899200" y="1005471"/>
                  </a:lnTo>
                  <a:lnTo>
                    <a:pt x="897195" y="1006283"/>
                  </a:lnTo>
                  <a:cubicBezTo>
                    <a:pt x="893380" y="1010009"/>
                    <a:pt x="891020" y="1015158"/>
                    <a:pt x="891020" y="1020845"/>
                  </a:cubicBezTo>
                  <a:lnTo>
                    <a:pt x="891609" y="1022235"/>
                  </a:lnTo>
                  <a:lnTo>
                    <a:pt x="890187" y="1022810"/>
                  </a:lnTo>
                  <a:cubicBezTo>
                    <a:pt x="886461" y="1026448"/>
                    <a:pt x="884156" y="1031473"/>
                    <a:pt x="884156" y="1037025"/>
                  </a:cubicBezTo>
                  <a:lnTo>
                    <a:pt x="884439" y="1037693"/>
                  </a:lnTo>
                  <a:lnTo>
                    <a:pt x="882199" y="1038643"/>
                  </a:lnTo>
                  <a:cubicBezTo>
                    <a:pt x="878560" y="1042370"/>
                    <a:pt x="876311" y="1047519"/>
                    <a:pt x="876311" y="1053205"/>
                  </a:cubicBezTo>
                  <a:lnTo>
                    <a:pt x="876710" y="1054194"/>
                  </a:lnTo>
                  <a:lnTo>
                    <a:pt x="874354" y="1055171"/>
                  </a:lnTo>
                  <a:lnTo>
                    <a:pt x="869826" y="1066103"/>
                  </a:lnTo>
                  <a:lnTo>
                    <a:pt x="911302" y="1066103"/>
                  </a:lnTo>
                  <a:lnTo>
                    <a:pt x="916517" y="1053205"/>
                  </a:lnTo>
                  <a:lnTo>
                    <a:pt x="916227" y="1052487"/>
                  </a:lnTo>
                  <a:lnTo>
                    <a:pt x="919311" y="1051240"/>
                  </a:lnTo>
                  <a:cubicBezTo>
                    <a:pt x="923038" y="1047602"/>
                    <a:pt x="925343" y="1042576"/>
                    <a:pt x="925343" y="1037025"/>
                  </a:cubicBezTo>
                  <a:lnTo>
                    <a:pt x="925002" y="1036220"/>
                  </a:lnTo>
                  <a:lnTo>
                    <a:pt x="927013" y="1035406"/>
                  </a:lnTo>
                  <a:cubicBezTo>
                    <a:pt x="930829" y="1031680"/>
                    <a:pt x="933188" y="1026532"/>
                    <a:pt x="933188" y="1020845"/>
                  </a:cubicBezTo>
                  <a:lnTo>
                    <a:pt x="932479" y="1019171"/>
                  </a:lnTo>
                  <a:lnTo>
                    <a:pt x="933183" y="1018879"/>
                  </a:lnTo>
                  <a:cubicBezTo>
                    <a:pt x="936821" y="1015241"/>
                    <a:pt x="939072" y="1010216"/>
                    <a:pt x="939072" y="1004664"/>
                  </a:cubicBezTo>
                  <a:lnTo>
                    <a:pt x="938794" y="1003993"/>
                  </a:lnTo>
                  <a:lnTo>
                    <a:pt x="941029" y="1003045"/>
                  </a:lnTo>
                  <a:lnTo>
                    <a:pt x="946480" y="989563"/>
                  </a:lnTo>
                  <a:lnTo>
                    <a:pt x="949711" y="988193"/>
                  </a:lnTo>
                  <a:lnTo>
                    <a:pt x="955649" y="973516"/>
                  </a:lnTo>
                  <a:lnTo>
                    <a:pt x="957699" y="972646"/>
                  </a:lnTo>
                  <a:cubicBezTo>
                    <a:pt x="961337" y="968919"/>
                    <a:pt x="963587" y="963771"/>
                    <a:pt x="963587" y="958084"/>
                  </a:cubicBezTo>
                  <a:lnTo>
                    <a:pt x="963469" y="957791"/>
                  </a:lnTo>
                  <a:lnTo>
                    <a:pt x="967505" y="956118"/>
                  </a:lnTo>
                  <a:cubicBezTo>
                    <a:pt x="971143" y="952481"/>
                    <a:pt x="973394" y="947455"/>
                    <a:pt x="973394" y="941903"/>
                  </a:cubicBezTo>
                  <a:lnTo>
                    <a:pt x="973159" y="941336"/>
                  </a:lnTo>
                  <a:lnTo>
                    <a:pt x="975351" y="940428"/>
                  </a:lnTo>
                  <a:lnTo>
                    <a:pt x="980922" y="926977"/>
                  </a:lnTo>
                  <a:lnTo>
                    <a:pt x="984033" y="925719"/>
                  </a:lnTo>
                  <a:lnTo>
                    <a:pt x="989989" y="911683"/>
                  </a:lnTo>
                  <a:lnTo>
                    <a:pt x="993983" y="910029"/>
                  </a:lnTo>
                  <a:cubicBezTo>
                    <a:pt x="997621" y="906391"/>
                    <a:pt x="999871" y="901365"/>
                    <a:pt x="999871" y="895814"/>
                  </a:cubicBezTo>
                  <a:lnTo>
                    <a:pt x="999289" y="894409"/>
                  </a:lnTo>
                  <a:lnTo>
                    <a:pt x="1001828" y="893357"/>
                  </a:lnTo>
                  <a:lnTo>
                    <a:pt x="1006518" y="882036"/>
                  </a:lnTo>
                  <a:lnTo>
                    <a:pt x="1012472" y="879629"/>
                  </a:lnTo>
                  <a:cubicBezTo>
                    <a:pt x="1016198" y="875991"/>
                    <a:pt x="1018504" y="870965"/>
                    <a:pt x="1018504" y="865413"/>
                  </a:cubicBezTo>
                  <a:lnTo>
                    <a:pt x="1017909" y="864014"/>
                  </a:lnTo>
                  <a:lnTo>
                    <a:pt x="1020460" y="862957"/>
                  </a:lnTo>
                  <a:lnTo>
                    <a:pt x="1025294" y="851288"/>
                  </a:lnTo>
                  <a:lnTo>
                    <a:pt x="1030266" y="849228"/>
                  </a:lnTo>
                  <a:lnTo>
                    <a:pt x="1035085" y="837597"/>
                  </a:lnTo>
                  <a:lnTo>
                    <a:pt x="1040910" y="835069"/>
                  </a:lnTo>
                  <a:lnTo>
                    <a:pt x="1046640" y="820577"/>
                  </a:lnTo>
                  <a:lnTo>
                    <a:pt x="1050860" y="818829"/>
                  </a:lnTo>
                  <a:lnTo>
                    <a:pt x="1055846" y="806790"/>
                  </a:lnTo>
                  <a:lnTo>
                    <a:pt x="1060380" y="804956"/>
                  </a:lnTo>
                  <a:lnTo>
                    <a:pt x="1065826" y="792113"/>
                  </a:lnTo>
                  <a:lnTo>
                    <a:pt x="1070186" y="790391"/>
                  </a:lnTo>
                  <a:lnTo>
                    <a:pt x="1075029" y="779243"/>
                  </a:lnTo>
                  <a:lnTo>
                    <a:pt x="1081260" y="776662"/>
                  </a:lnTo>
                  <a:lnTo>
                    <a:pt x="1086683" y="763570"/>
                  </a:lnTo>
                  <a:lnTo>
                    <a:pt x="1091066" y="761665"/>
                  </a:lnTo>
                  <a:lnTo>
                    <a:pt x="1096421" y="748106"/>
                  </a:lnTo>
                  <a:lnTo>
                    <a:pt x="1100872" y="746262"/>
                  </a:lnTo>
                  <a:lnTo>
                    <a:pt x="1106049" y="733763"/>
                  </a:lnTo>
                  <a:lnTo>
                    <a:pt x="1111516" y="731553"/>
                  </a:lnTo>
                  <a:lnTo>
                    <a:pt x="1115242" y="722770"/>
                  </a:lnTo>
                  <a:lnTo>
                    <a:pt x="1123141" y="719498"/>
                  </a:lnTo>
                  <a:lnTo>
                    <a:pt x="1127906" y="707992"/>
                  </a:lnTo>
                  <a:lnTo>
                    <a:pt x="1133234" y="705625"/>
                  </a:lnTo>
                  <a:lnTo>
                    <a:pt x="1137796" y="693805"/>
                  </a:lnTo>
                  <a:lnTo>
                    <a:pt x="1143877" y="691346"/>
                  </a:lnTo>
                  <a:lnTo>
                    <a:pt x="1148441" y="680591"/>
                  </a:lnTo>
                  <a:lnTo>
                    <a:pt x="1155788" y="677474"/>
                  </a:lnTo>
                  <a:lnTo>
                    <a:pt x="1160365" y="666154"/>
                  </a:lnTo>
                  <a:lnTo>
                    <a:pt x="1168393" y="662908"/>
                  </a:lnTo>
                  <a:lnTo>
                    <a:pt x="1172415" y="653429"/>
                  </a:lnTo>
                  <a:lnTo>
                    <a:pt x="1178343" y="650854"/>
                  </a:lnTo>
                  <a:lnTo>
                    <a:pt x="1182852" y="639437"/>
                  </a:lnTo>
                  <a:lnTo>
                    <a:pt x="1190111" y="636430"/>
                  </a:lnTo>
                  <a:lnTo>
                    <a:pt x="1194406" y="626062"/>
                  </a:lnTo>
                  <a:lnTo>
                    <a:pt x="1202715" y="622701"/>
                  </a:lnTo>
                  <a:lnTo>
                    <a:pt x="1206264" y="614338"/>
                  </a:lnTo>
                  <a:lnTo>
                    <a:pt x="1214626" y="610790"/>
                  </a:lnTo>
                  <a:lnTo>
                    <a:pt x="1219333" y="599148"/>
                  </a:lnTo>
                  <a:lnTo>
                    <a:pt x="1226394" y="596224"/>
                  </a:lnTo>
                  <a:lnTo>
                    <a:pt x="1229713" y="588211"/>
                  </a:lnTo>
                  <a:lnTo>
                    <a:pt x="1238999" y="584456"/>
                  </a:lnTo>
                  <a:lnTo>
                    <a:pt x="1243022" y="574976"/>
                  </a:lnTo>
                  <a:lnTo>
                    <a:pt x="1250910" y="571708"/>
                  </a:lnTo>
                  <a:lnTo>
                    <a:pt x="1254281" y="563570"/>
                  </a:lnTo>
                  <a:lnTo>
                    <a:pt x="1263515" y="559654"/>
                  </a:lnTo>
                  <a:lnTo>
                    <a:pt x="1267683" y="549353"/>
                  </a:lnTo>
                  <a:lnTo>
                    <a:pt x="1275426" y="546068"/>
                  </a:lnTo>
                  <a:lnTo>
                    <a:pt x="1279180" y="536782"/>
                  </a:lnTo>
                  <a:lnTo>
                    <a:pt x="1287193" y="533463"/>
                  </a:lnTo>
                  <a:lnTo>
                    <a:pt x="1290278" y="526016"/>
                  </a:lnTo>
                  <a:lnTo>
                    <a:pt x="1301472" y="521695"/>
                  </a:lnTo>
                  <a:lnTo>
                    <a:pt x="1305161" y="513396"/>
                  </a:lnTo>
                  <a:lnTo>
                    <a:pt x="1313671" y="509784"/>
                  </a:lnTo>
                  <a:lnTo>
                    <a:pt x="1317426" y="500499"/>
                  </a:lnTo>
                  <a:lnTo>
                    <a:pt x="1325439" y="497180"/>
                  </a:lnTo>
                  <a:lnTo>
                    <a:pt x="1328276" y="490330"/>
                  </a:lnTo>
                  <a:lnTo>
                    <a:pt x="1340148" y="485412"/>
                  </a:lnTo>
                  <a:lnTo>
                    <a:pt x="1342690" y="479276"/>
                  </a:lnTo>
                  <a:lnTo>
                    <a:pt x="1351916" y="475175"/>
                  </a:lnTo>
                  <a:lnTo>
                    <a:pt x="1354855" y="467559"/>
                  </a:lnTo>
                  <a:lnTo>
                    <a:pt x="1365203" y="463374"/>
                  </a:lnTo>
                  <a:lnTo>
                    <a:pt x="1364386" y="465212"/>
                  </a:lnTo>
                  <a:lnTo>
                    <a:pt x="1355847" y="468750"/>
                  </a:lnTo>
                  <a:lnTo>
                    <a:pt x="1352625" y="476525"/>
                  </a:lnTo>
                  <a:lnTo>
                    <a:pt x="1342405" y="480661"/>
                  </a:lnTo>
                  <a:lnTo>
                    <a:pt x="1338699" y="489401"/>
                  </a:lnTo>
                  <a:lnTo>
                    <a:pt x="1329369" y="493265"/>
                  </a:lnTo>
                  <a:lnTo>
                    <a:pt x="1325922" y="501586"/>
                  </a:lnTo>
                  <a:lnTo>
                    <a:pt x="1317602" y="505033"/>
                  </a:lnTo>
                  <a:lnTo>
                    <a:pt x="1314256" y="513109"/>
                  </a:lnTo>
                  <a:lnTo>
                    <a:pt x="1304997" y="516944"/>
                  </a:lnTo>
                  <a:lnTo>
                    <a:pt x="1301365" y="525714"/>
                  </a:lnTo>
                  <a:lnTo>
                    <a:pt x="1291412" y="529836"/>
                  </a:lnTo>
                  <a:lnTo>
                    <a:pt x="1287188" y="540034"/>
                  </a:lnTo>
                  <a:lnTo>
                    <a:pt x="1279357" y="543278"/>
                  </a:lnTo>
                  <a:lnTo>
                    <a:pt x="1275550" y="552469"/>
                  </a:lnTo>
                  <a:lnTo>
                    <a:pt x="1266752" y="556026"/>
                  </a:lnTo>
                  <a:lnTo>
                    <a:pt x="1263234" y="564317"/>
                  </a:lnTo>
                  <a:lnTo>
                    <a:pt x="1254841" y="567794"/>
                  </a:lnTo>
                  <a:lnTo>
                    <a:pt x="1250515" y="578237"/>
                  </a:lnTo>
                  <a:lnTo>
                    <a:pt x="1242236" y="581666"/>
                  </a:lnTo>
                  <a:lnTo>
                    <a:pt x="1238268" y="591247"/>
                  </a:lnTo>
                  <a:lnTo>
                    <a:pt x="1230612" y="594271"/>
                  </a:lnTo>
                  <a:lnTo>
                    <a:pt x="1225554" y="605914"/>
                  </a:lnTo>
                  <a:lnTo>
                    <a:pt x="1220519" y="608000"/>
                  </a:lnTo>
                  <a:lnTo>
                    <a:pt x="1216654" y="617329"/>
                  </a:lnTo>
                  <a:lnTo>
                    <a:pt x="1207913" y="621036"/>
                  </a:lnTo>
                  <a:lnTo>
                    <a:pt x="1203778" y="631256"/>
                  </a:lnTo>
                  <a:lnTo>
                    <a:pt x="1196002" y="634478"/>
                  </a:lnTo>
                  <a:lnTo>
                    <a:pt x="1191122" y="646260"/>
                  </a:lnTo>
                  <a:lnTo>
                    <a:pt x="1186196" y="648350"/>
                  </a:lnTo>
                  <a:lnTo>
                    <a:pt x="1181619" y="659670"/>
                  </a:lnTo>
                  <a:lnTo>
                    <a:pt x="1173591" y="662916"/>
                  </a:lnTo>
                  <a:lnTo>
                    <a:pt x="1169526" y="672499"/>
                  </a:lnTo>
                  <a:lnTo>
                    <a:pt x="1163642" y="675114"/>
                  </a:lnTo>
                  <a:lnTo>
                    <a:pt x="1159257" y="686473"/>
                  </a:lnTo>
                  <a:lnTo>
                    <a:pt x="1151874" y="689681"/>
                  </a:lnTo>
                  <a:lnTo>
                    <a:pt x="1147579" y="700555"/>
                  </a:lnTo>
                  <a:lnTo>
                    <a:pt x="1141230" y="703122"/>
                  </a:lnTo>
                  <a:lnTo>
                    <a:pt x="1135780" y="715968"/>
                  </a:lnTo>
                  <a:lnTo>
                    <a:pt x="1131280" y="717832"/>
                  </a:lnTo>
                  <a:lnTo>
                    <a:pt x="1126783" y="728689"/>
                  </a:lnTo>
                  <a:lnTo>
                    <a:pt x="1119513" y="731848"/>
                  </a:lnTo>
                  <a:lnTo>
                    <a:pt x="1113835" y="746224"/>
                  </a:lnTo>
                  <a:lnTo>
                    <a:pt x="1108869" y="748232"/>
                  </a:lnTo>
                  <a:lnTo>
                    <a:pt x="1103924" y="759888"/>
                  </a:lnTo>
                  <a:lnTo>
                    <a:pt x="1098920" y="761961"/>
                  </a:lnTo>
                  <a:lnTo>
                    <a:pt x="1094040" y="773742"/>
                  </a:lnTo>
                  <a:lnTo>
                    <a:pt x="1089113" y="775832"/>
                  </a:lnTo>
                  <a:lnTo>
                    <a:pt x="1084152" y="788101"/>
                  </a:lnTo>
                  <a:lnTo>
                    <a:pt x="1078469" y="790399"/>
                  </a:lnTo>
                  <a:lnTo>
                    <a:pt x="1073377" y="802399"/>
                  </a:lnTo>
                  <a:lnTo>
                    <a:pt x="1068520" y="804558"/>
                  </a:lnTo>
                  <a:cubicBezTo>
                    <a:pt x="1064881" y="808462"/>
                    <a:pt x="1062631" y="813856"/>
                    <a:pt x="1062631" y="819814"/>
                  </a:cubicBezTo>
                  <a:lnTo>
                    <a:pt x="1062689" y="819963"/>
                  </a:lnTo>
                  <a:lnTo>
                    <a:pt x="1060674" y="820798"/>
                  </a:lnTo>
                  <a:lnTo>
                    <a:pt x="1055985" y="832120"/>
                  </a:lnTo>
                  <a:lnTo>
                    <a:pt x="1050031" y="834527"/>
                  </a:lnTo>
                  <a:cubicBezTo>
                    <a:pt x="1046304" y="838165"/>
                    <a:pt x="1044000" y="843191"/>
                    <a:pt x="1044000" y="848742"/>
                  </a:cubicBezTo>
                  <a:lnTo>
                    <a:pt x="1044300" y="849451"/>
                  </a:lnTo>
                  <a:lnTo>
                    <a:pt x="1040081" y="851198"/>
                  </a:lnTo>
                  <a:lnTo>
                    <a:pt x="1034842" y="863848"/>
                  </a:lnTo>
                  <a:lnTo>
                    <a:pt x="1032236" y="864927"/>
                  </a:lnTo>
                  <a:cubicBezTo>
                    <a:pt x="1028598" y="868565"/>
                    <a:pt x="1026348" y="873591"/>
                    <a:pt x="1026348" y="879142"/>
                  </a:cubicBezTo>
                  <a:lnTo>
                    <a:pt x="1026643" y="879853"/>
                  </a:lnTo>
                  <a:lnTo>
                    <a:pt x="1022430" y="881598"/>
                  </a:lnTo>
                  <a:cubicBezTo>
                    <a:pt x="1018791" y="885236"/>
                    <a:pt x="1016542" y="890262"/>
                    <a:pt x="1016542" y="895814"/>
                  </a:cubicBezTo>
                  <a:lnTo>
                    <a:pt x="1016664" y="896109"/>
                  </a:lnTo>
                  <a:lnTo>
                    <a:pt x="1013747" y="897289"/>
                  </a:lnTo>
                  <a:lnTo>
                    <a:pt x="1008195" y="910375"/>
                  </a:lnTo>
                  <a:lnTo>
                    <a:pt x="1004085" y="911998"/>
                  </a:lnTo>
                  <a:cubicBezTo>
                    <a:pt x="1000269" y="915636"/>
                    <a:pt x="997909" y="920662"/>
                    <a:pt x="997909" y="926213"/>
                  </a:cubicBezTo>
                  <a:lnTo>
                    <a:pt x="998154" y="926776"/>
                  </a:lnTo>
                  <a:lnTo>
                    <a:pt x="995952" y="927688"/>
                  </a:lnTo>
                  <a:cubicBezTo>
                    <a:pt x="992314" y="931326"/>
                    <a:pt x="990064" y="936352"/>
                    <a:pt x="990064" y="941903"/>
                  </a:cubicBezTo>
                  <a:lnTo>
                    <a:pt x="990227" y="942297"/>
                  </a:lnTo>
                  <a:lnTo>
                    <a:pt x="987270" y="943522"/>
                  </a:lnTo>
                  <a:lnTo>
                    <a:pt x="981479" y="957504"/>
                  </a:lnTo>
                  <a:lnTo>
                    <a:pt x="979425" y="958375"/>
                  </a:lnTo>
                  <a:lnTo>
                    <a:pt x="973488" y="973051"/>
                  </a:lnTo>
                  <a:lnTo>
                    <a:pt x="971437" y="973921"/>
                  </a:lnTo>
                  <a:cubicBezTo>
                    <a:pt x="967798" y="977648"/>
                    <a:pt x="965549" y="982797"/>
                    <a:pt x="965549" y="988483"/>
                  </a:cubicBezTo>
                  <a:lnTo>
                    <a:pt x="965948" y="989472"/>
                  </a:lnTo>
                  <a:lnTo>
                    <a:pt x="963592" y="990449"/>
                  </a:lnTo>
                  <a:cubicBezTo>
                    <a:pt x="959953" y="994087"/>
                    <a:pt x="957703" y="999113"/>
                    <a:pt x="957703" y="1004664"/>
                  </a:cubicBezTo>
                  <a:lnTo>
                    <a:pt x="957866" y="1005058"/>
                  </a:lnTo>
                  <a:lnTo>
                    <a:pt x="954909" y="1006283"/>
                  </a:lnTo>
                  <a:cubicBezTo>
                    <a:pt x="951183" y="1010009"/>
                    <a:pt x="948878" y="1015158"/>
                    <a:pt x="948878" y="1020845"/>
                  </a:cubicBezTo>
                  <a:lnTo>
                    <a:pt x="949286" y="1021830"/>
                  </a:lnTo>
                  <a:lnTo>
                    <a:pt x="946921" y="1022810"/>
                  </a:lnTo>
                  <a:cubicBezTo>
                    <a:pt x="943283" y="1026448"/>
                    <a:pt x="941033" y="1031473"/>
                    <a:pt x="941033" y="1037025"/>
                  </a:cubicBezTo>
                  <a:lnTo>
                    <a:pt x="941604" y="1038403"/>
                  </a:lnTo>
                  <a:lnTo>
                    <a:pt x="941037" y="1038643"/>
                  </a:lnTo>
                  <a:cubicBezTo>
                    <a:pt x="937399" y="1042370"/>
                    <a:pt x="935149" y="1047519"/>
                    <a:pt x="935149" y="1053205"/>
                  </a:cubicBezTo>
                  <a:lnTo>
                    <a:pt x="935549" y="1054194"/>
                  </a:lnTo>
                  <a:lnTo>
                    <a:pt x="933192" y="1055171"/>
                  </a:lnTo>
                  <a:lnTo>
                    <a:pt x="928664" y="1066103"/>
                  </a:lnTo>
                  <a:lnTo>
                    <a:pt x="970140" y="1066103"/>
                  </a:lnTo>
                  <a:lnTo>
                    <a:pt x="975356" y="1053205"/>
                  </a:lnTo>
                  <a:lnTo>
                    <a:pt x="974674" y="1051520"/>
                  </a:lnTo>
                  <a:lnTo>
                    <a:pt x="975351" y="1051240"/>
                  </a:lnTo>
                  <a:cubicBezTo>
                    <a:pt x="978989" y="1047602"/>
                    <a:pt x="981239" y="1042576"/>
                    <a:pt x="981239" y="1037025"/>
                  </a:cubicBezTo>
                  <a:lnTo>
                    <a:pt x="981076" y="1036631"/>
                  </a:lnTo>
                  <a:lnTo>
                    <a:pt x="984033" y="1035406"/>
                  </a:lnTo>
                  <a:cubicBezTo>
                    <a:pt x="987760" y="1031680"/>
                    <a:pt x="990065" y="1026532"/>
                    <a:pt x="990065" y="1020845"/>
                  </a:cubicBezTo>
                  <a:lnTo>
                    <a:pt x="989657" y="1019859"/>
                  </a:lnTo>
                  <a:lnTo>
                    <a:pt x="992022" y="1018879"/>
                  </a:lnTo>
                  <a:cubicBezTo>
                    <a:pt x="995660" y="1015241"/>
                    <a:pt x="997910" y="1010216"/>
                    <a:pt x="997910" y="1004664"/>
                  </a:cubicBezTo>
                  <a:lnTo>
                    <a:pt x="997632" y="1003993"/>
                  </a:lnTo>
                  <a:lnTo>
                    <a:pt x="999867" y="1003045"/>
                  </a:lnTo>
                  <a:lnTo>
                    <a:pt x="1005319" y="989563"/>
                  </a:lnTo>
                  <a:lnTo>
                    <a:pt x="1008549" y="988192"/>
                  </a:lnTo>
                  <a:lnTo>
                    <a:pt x="1014526" y="973420"/>
                  </a:lnTo>
                  <a:lnTo>
                    <a:pt x="1016394" y="972646"/>
                  </a:lnTo>
                  <a:cubicBezTo>
                    <a:pt x="1020121" y="968919"/>
                    <a:pt x="1022426" y="963771"/>
                    <a:pt x="1022426" y="958084"/>
                  </a:cubicBezTo>
                  <a:lnTo>
                    <a:pt x="1022018" y="957098"/>
                  </a:lnTo>
                  <a:lnTo>
                    <a:pt x="1024382" y="956118"/>
                  </a:lnTo>
                  <a:cubicBezTo>
                    <a:pt x="1028020" y="952481"/>
                    <a:pt x="1030271" y="947455"/>
                    <a:pt x="1030271" y="941903"/>
                  </a:cubicBezTo>
                  <a:lnTo>
                    <a:pt x="1030256" y="941868"/>
                  </a:lnTo>
                  <a:lnTo>
                    <a:pt x="1033902" y="940428"/>
                  </a:lnTo>
                  <a:lnTo>
                    <a:pt x="1039743" y="926984"/>
                  </a:lnTo>
                  <a:lnTo>
                    <a:pt x="1042871" y="925719"/>
                  </a:lnTo>
                  <a:cubicBezTo>
                    <a:pt x="1046598" y="922081"/>
                    <a:pt x="1048903" y="917055"/>
                    <a:pt x="1048903" y="911504"/>
                  </a:cubicBezTo>
                  <a:lnTo>
                    <a:pt x="1048663" y="910939"/>
                  </a:lnTo>
                  <a:lnTo>
                    <a:pt x="1050860" y="910029"/>
                  </a:lnTo>
                  <a:cubicBezTo>
                    <a:pt x="1054498" y="906391"/>
                    <a:pt x="1056748" y="901365"/>
                    <a:pt x="1056748" y="895814"/>
                  </a:cubicBezTo>
                  <a:lnTo>
                    <a:pt x="1056454" y="895103"/>
                  </a:lnTo>
                  <a:lnTo>
                    <a:pt x="1060666" y="893357"/>
                  </a:lnTo>
                  <a:lnTo>
                    <a:pt x="1065906" y="880708"/>
                  </a:lnTo>
                  <a:lnTo>
                    <a:pt x="1068512" y="879629"/>
                  </a:lnTo>
                  <a:cubicBezTo>
                    <a:pt x="1072149" y="875991"/>
                    <a:pt x="1074400" y="870965"/>
                    <a:pt x="1074400" y="865413"/>
                  </a:cubicBezTo>
                  <a:lnTo>
                    <a:pt x="1074211" y="864956"/>
                  </a:lnTo>
                  <a:lnTo>
                    <a:pt x="1079155" y="862957"/>
                  </a:lnTo>
                  <a:lnTo>
                    <a:pt x="1084101" y="851301"/>
                  </a:lnTo>
                  <a:lnTo>
                    <a:pt x="1089105" y="849228"/>
                  </a:lnTo>
                  <a:lnTo>
                    <a:pt x="1094523" y="836148"/>
                  </a:lnTo>
                  <a:lnTo>
                    <a:pt x="1096950" y="835069"/>
                  </a:lnTo>
                  <a:lnTo>
                    <a:pt x="1102409" y="820926"/>
                  </a:lnTo>
                  <a:lnTo>
                    <a:pt x="1107593" y="818829"/>
                  </a:lnTo>
                  <a:lnTo>
                    <a:pt x="1112587" y="807059"/>
                  </a:lnTo>
                  <a:lnTo>
                    <a:pt x="1117543" y="804956"/>
                  </a:lnTo>
                  <a:lnTo>
                    <a:pt x="1122645" y="792340"/>
                  </a:lnTo>
                  <a:lnTo>
                    <a:pt x="1127350" y="790391"/>
                  </a:lnTo>
                  <a:lnTo>
                    <a:pt x="1132040" y="779070"/>
                  </a:lnTo>
                  <a:lnTo>
                    <a:pt x="1137993" y="776662"/>
                  </a:lnTo>
                  <a:lnTo>
                    <a:pt x="1143547" y="763575"/>
                  </a:lnTo>
                  <a:lnTo>
                    <a:pt x="1147943" y="761665"/>
                  </a:lnTo>
                  <a:lnTo>
                    <a:pt x="1152914" y="749077"/>
                  </a:lnTo>
                  <a:lnTo>
                    <a:pt x="1159711" y="746262"/>
                  </a:lnTo>
                  <a:lnTo>
                    <a:pt x="1164888" y="733763"/>
                  </a:lnTo>
                  <a:lnTo>
                    <a:pt x="1170354" y="731553"/>
                  </a:lnTo>
                  <a:lnTo>
                    <a:pt x="1174377" y="722074"/>
                  </a:lnTo>
                  <a:lnTo>
                    <a:pt x="1180304" y="719498"/>
                  </a:lnTo>
                  <a:lnTo>
                    <a:pt x="1184444" y="709015"/>
                  </a:lnTo>
                  <a:lnTo>
                    <a:pt x="1192072" y="705625"/>
                  </a:lnTo>
                  <a:lnTo>
                    <a:pt x="1196634" y="693805"/>
                  </a:lnTo>
                  <a:lnTo>
                    <a:pt x="1202715" y="691346"/>
                  </a:lnTo>
                  <a:lnTo>
                    <a:pt x="1207279" y="680591"/>
                  </a:lnTo>
                  <a:lnTo>
                    <a:pt x="1214626" y="677474"/>
                  </a:lnTo>
                  <a:lnTo>
                    <a:pt x="1219728" y="664857"/>
                  </a:lnTo>
                  <a:lnTo>
                    <a:pt x="1224433" y="662908"/>
                  </a:lnTo>
                  <a:lnTo>
                    <a:pt x="1227804" y="654769"/>
                  </a:lnTo>
                  <a:lnTo>
                    <a:pt x="1237037" y="650854"/>
                  </a:lnTo>
                  <a:lnTo>
                    <a:pt x="1241650" y="639454"/>
                  </a:lnTo>
                  <a:lnTo>
                    <a:pt x="1248949" y="636430"/>
                  </a:lnTo>
                  <a:lnTo>
                    <a:pt x="1253502" y="625437"/>
                  </a:lnTo>
                  <a:lnTo>
                    <a:pt x="1260430" y="622701"/>
                  </a:lnTo>
                  <a:lnTo>
                    <a:pt x="1264341" y="613697"/>
                  </a:lnTo>
                  <a:lnTo>
                    <a:pt x="1271360" y="610790"/>
                  </a:lnTo>
                  <a:lnTo>
                    <a:pt x="1276176" y="599162"/>
                  </a:lnTo>
                  <a:lnTo>
                    <a:pt x="1283271" y="596224"/>
                  </a:lnTo>
                  <a:lnTo>
                    <a:pt x="1286590" y="588211"/>
                  </a:lnTo>
                  <a:lnTo>
                    <a:pt x="1295876" y="584456"/>
                  </a:lnTo>
                  <a:lnTo>
                    <a:pt x="1299899" y="574976"/>
                  </a:lnTo>
                  <a:lnTo>
                    <a:pt x="1307787" y="571708"/>
                  </a:lnTo>
                  <a:lnTo>
                    <a:pt x="1311030" y="563879"/>
                  </a:lnTo>
                  <a:lnTo>
                    <a:pt x="1321229" y="559654"/>
                  </a:lnTo>
                  <a:lnTo>
                    <a:pt x="1325352" y="549700"/>
                  </a:lnTo>
                  <a:lnTo>
                    <a:pt x="1334121" y="546068"/>
                  </a:lnTo>
                  <a:lnTo>
                    <a:pt x="1337957" y="536808"/>
                  </a:lnTo>
                  <a:lnTo>
                    <a:pt x="1346032" y="533463"/>
                  </a:lnTo>
                  <a:lnTo>
                    <a:pt x="1349479" y="525142"/>
                  </a:lnTo>
                  <a:lnTo>
                    <a:pt x="1357799" y="521695"/>
                  </a:lnTo>
                  <a:lnTo>
                    <a:pt x="1360823" y="514397"/>
                  </a:lnTo>
                  <a:lnTo>
                    <a:pt x="1372223" y="509784"/>
                  </a:lnTo>
                  <a:lnTo>
                    <a:pt x="1376138" y="500551"/>
                  </a:lnTo>
                  <a:lnTo>
                    <a:pt x="1384277" y="497180"/>
                  </a:lnTo>
                  <a:lnTo>
                    <a:pt x="1387362" y="489732"/>
                  </a:lnTo>
                  <a:lnTo>
                    <a:pt x="1398074" y="485598"/>
                  </a:lnTo>
                  <a:lnTo>
                    <a:pt x="1396284" y="489920"/>
                  </a:lnTo>
                  <a:lnTo>
                    <a:pt x="1388208" y="493265"/>
                  </a:lnTo>
                  <a:lnTo>
                    <a:pt x="1385009" y="500987"/>
                  </a:lnTo>
                  <a:lnTo>
                    <a:pt x="1374766" y="505033"/>
                  </a:lnTo>
                  <a:lnTo>
                    <a:pt x="1371368" y="512855"/>
                  </a:lnTo>
                  <a:lnTo>
                    <a:pt x="1361731" y="516944"/>
                  </a:lnTo>
                  <a:lnTo>
                    <a:pt x="1357914" y="526382"/>
                  </a:lnTo>
                  <a:lnTo>
                    <a:pt x="1349963" y="529836"/>
                  </a:lnTo>
                  <a:lnTo>
                    <a:pt x="1346041" y="539767"/>
                  </a:lnTo>
                  <a:lnTo>
                    <a:pt x="1337358" y="543278"/>
                  </a:lnTo>
                  <a:lnTo>
                    <a:pt x="1333335" y="552758"/>
                  </a:lnTo>
                  <a:lnTo>
                    <a:pt x="1325447" y="556026"/>
                  </a:lnTo>
                  <a:lnTo>
                    <a:pt x="1322000" y="564347"/>
                  </a:lnTo>
                  <a:lnTo>
                    <a:pt x="1313679" y="567794"/>
                  </a:lnTo>
                  <a:lnTo>
                    <a:pt x="1309353" y="578237"/>
                  </a:lnTo>
                  <a:lnTo>
                    <a:pt x="1301074" y="581666"/>
                  </a:lnTo>
                  <a:lnTo>
                    <a:pt x="1297239" y="590926"/>
                  </a:lnTo>
                  <a:lnTo>
                    <a:pt x="1289163" y="594271"/>
                  </a:lnTo>
                  <a:lnTo>
                    <a:pt x="1284736" y="604960"/>
                  </a:lnTo>
                  <a:lnTo>
                    <a:pt x="1277396" y="608000"/>
                  </a:lnTo>
                  <a:lnTo>
                    <a:pt x="1273114" y="618338"/>
                  </a:lnTo>
                  <a:lnTo>
                    <a:pt x="1266752" y="621036"/>
                  </a:lnTo>
                  <a:lnTo>
                    <a:pt x="1262617" y="631256"/>
                  </a:lnTo>
                  <a:lnTo>
                    <a:pt x="1254841" y="634478"/>
                  </a:lnTo>
                  <a:lnTo>
                    <a:pt x="1250515" y="644921"/>
                  </a:lnTo>
                  <a:lnTo>
                    <a:pt x="1242236" y="648350"/>
                  </a:lnTo>
                  <a:lnTo>
                    <a:pt x="1237014" y="660957"/>
                  </a:lnTo>
                  <a:lnTo>
                    <a:pt x="1232286" y="662916"/>
                  </a:lnTo>
                  <a:lnTo>
                    <a:pt x="1228749" y="671456"/>
                  </a:lnTo>
                  <a:lnTo>
                    <a:pt x="1220519" y="675114"/>
                  </a:lnTo>
                  <a:lnTo>
                    <a:pt x="1215879" y="687134"/>
                  </a:lnTo>
                  <a:lnTo>
                    <a:pt x="1209875" y="689681"/>
                  </a:lnTo>
                  <a:lnTo>
                    <a:pt x="1205613" y="700215"/>
                  </a:lnTo>
                  <a:lnTo>
                    <a:pt x="1198251" y="703122"/>
                  </a:lnTo>
                  <a:lnTo>
                    <a:pt x="1192673" y="715961"/>
                  </a:lnTo>
                  <a:lnTo>
                    <a:pt x="1188157" y="717832"/>
                  </a:lnTo>
                  <a:lnTo>
                    <a:pt x="1183382" y="729359"/>
                  </a:lnTo>
                  <a:lnTo>
                    <a:pt x="1177514" y="731848"/>
                  </a:lnTo>
                  <a:lnTo>
                    <a:pt x="1171554" y="746579"/>
                  </a:lnTo>
                  <a:lnTo>
                    <a:pt x="1167564" y="748232"/>
                  </a:lnTo>
                  <a:lnTo>
                    <a:pt x="1162731" y="759901"/>
                  </a:lnTo>
                  <a:lnTo>
                    <a:pt x="1157758" y="761961"/>
                  </a:lnTo>
                  <a:lnTo>
                    <a:pt x="1152878" y="773742"/>
                  </a:lnTo>
                  <a:lnTo>
                    <a:pt x="1147952" y="775832"/>
                  </a:lnTo>
                  <a:lnTo>
                    <a:pt x="1143047" y="787962"/>
                  </a:lnTo>
                  <a:lnTo>
                    <a:pt x="1137164" y="790399"/>
                  </a:lnTo>
                  <a:lnTo>
                    <a:pt x="1132188" y="802411"/>
                  </a:lnTo>
                  <a:lnTo>
                    <a:pt x="1127358" y="804558"/>
                  </a:lnTo>
                  <a:lnTo>
                    <a:pt x="1121763" y="819053"/>
                  </a:lnTo>
                  <a:lnTo>
                    <a:pt x="1117551" y="820798"/>
                  </a:lnTo>
                  <a:lnTo>
                    <a:pt x="1112467" y="833072"/>
                  </a:lnTo>
                  <a:lnTo>
                    <a:pt x="1108869" y="834527"/>
                  </a:lnTo>
                  <a:cubicBezTo>
                    <a:pt x="1105143" y="838165"/>
                    <a:pt x="1102838" y="843191"/>
                    <a:pt x="1102838" y="848742"/>
                  </a:cubicBezTo>
                  <a:lnTo>
                    <a:pt x="1103139" y="849451"/>
                  </a:lnTo>
                  <a:lnTo>
                    <a:pt x="1098920" y="851198"/>
                  </a:lnTo>
                  <a:lnTo>
                    <a:pt x="1094086" y="862867"/>
                  </a:lnTo>
                  <a:lnTo>
                    <a:pt x="1089113" y="864927"/>
                  </a:lnTo>
                  <a:cubicBezTo>
                    <a:pt x="1085475" y="868565"/>
                    <a:pt x="1083225" y="873591"/>
                    <a:pt x="1083225" y="879142"/>
                  </a:cubicBezTo>
                  <a:lnTo>
                    <a:pt x="1083696" y="880278"/>
                  </a:lnTo>
                  <a:lnTo>
                    <a:pt x="1080431" y="881598"/>
                  </a:lnTo>
                  <a:cubicBezTo>
                    <a:pt x="1076704" y="885236"/>
                    <a:pt x="1074399" y="890262"/>
                    <a:pt x="1074399" y="895814"/>
                  </a:cubicBezTo>
                  <a:lnTo>
                    <a:pt x="1074414" y="895849"/>
                  </a:lnTo>
                  <a:lnTo>
                    <a:pt x="1070768" y="897289"/>
                  </a:lnTo>
                  <a:lnTo>
                    <a:pt x="1064760" y="911118"/>
                  </a:lnTo>
                  <a:lnTo>
                    <a:pt x="1062636" y="911998"/>
                  </a:lnTo>
                  <a:cubicBezTo>
                    <a:pt x="1058997" y="915636"/>
                    <a:pt x="1056748" y="920662"/>
                    <a:pt x="1056748" y="926213"/>
                  </a:cubicBezTo>
                  <a:lnTo>
                    <a:pt x="1056982" y="926780"/>
                  </a:lnTo>
                  <a:lnTo>
                    <a:pt x="1054791" y="927688"/>
                  </a:lnTo>
                  <a:cubicBezTo>
                    <a:pt x="1051152" y="931326"/>
                    <a:pt x="1048902" y="936352"/>
                    <a:pt x="1048902" y="941903"/>
                  </a:cubicBezTo>
                  <a:lnTo>
                    <a:pt x="1049066" y="942297"/>
                  </a:lnTo>
                  <a:lnTo>
                    <a:pt x="1046108" y="943522"/>
                  </a:lnTo>
                  <a:lnTo>
                    <a:pt x="1040359" y="957402"/>
                  </a:lnTo>
                  <a:lnTo>
                    <a:pt x="1038120" y="958375"/>
                  </a:lnTo>
                  <a:lnTo>
                    <a:pt x="1032323" y="973052"/>
                  </a:lnTo>
                  <a:lnTo>
                    <a:pt x="1030275" y="973921"/>
                  </a:lnTo>
                  <a:cubicBezTo>
                    <a:pt x="1026637" y="977648"/>
                    <a:pt x="1024387" y="982797"/>
                    <a:pt x="1024387" y="988483"/>
                  </a:cubicBezTo>
                  <a:lnTo>
                    <a:pt x="1024786" y="989472"/>
                  </a:lnTo>
                  <a:lnTo>
                    <a:pt x="1022430" y="990449"/>
                  </a:lnTo>
                  <a:cubicBezTo>
                    <a:pt x="1018791" y="994087"/>
                    <a:pt x="1016542" y="999113"/>
                    <a:pt x="1016542" y="1004664"/>
                  </a:cubicBezTo>
                  <a:lnTo>
                    <a:pt x="1016705" y="1005058"/>
                  </a:lnTo>
                  <a:lnTo>
                    <a:pt x="1013748" y="1006283"/>
                  </a:lnTo>
                  <a:cubicBezTo>
                    <a:pt x="1010021" y="1010009"/>
                    <a:pt x="1007716" y="1015158"/>
                    <a:pt x="1007716" y="1020845"/>
                  </a:cubicBezTo>
                  <a:lnTo>
                    <a:pt x="1008125" y="1021830"/>
                  </a:lnTo>
                  <a:lnTo>
                    <a:pt x="1005759" y="1022810"/>
                  </a:lnTo>
                  <a:cubicBezTo>
                    <a:pt x="1002121" y="1026448"/>
                    <a:pt x="999871" y="1031473"/>
                    <a:pt x="999871" y="1037025"/>
                  </a:cubicBezTo>
                  <a:lnTo>
                    <a:pt x="1000149" y="1037695"/>
                  </a:lnTo>
                  <a:lnTo>
                    <a:pt x="997914" y="1038643"/>
                  </a:lnTo>
                  <a:cubicBezTo>
                    <a:pt x="994276" y="1042370"/>
                    <a:pt x="992026" y="1047519"/>
                    <a:pt x="992026" y="1053205"/>
                  </a:cubicBezTo>
                  <a:lnTo>
                    <a:pt x="992707" y="1054890"/>
                  </a:lnTo>
                  <a:lnTo>
                    <a:pt x="992030" y="1055171"/>
                  </a:lnTo>
                  <a:lnTo>
                    <a:pt x="987502" y="1066103"/>
                  </a:lnTo>
                  <a:lnTo>
                    <a:pt x="1027017" y="1066103"/>
                  </a:lnTo>
                  <a:lnTo>
                    <a:pt x="1032233" y="1053205"/>
                  </a:lnTo>
                  <a:lnTo>
                    <a:pt x="1031832" y="1052216"/>
                  </a:lnTo>
                  <a:lnTo>
                    <a:pt x="1034189" y="1051240"/>
                  </a:lnTo>
                  <a:cubicBezTo>
                    <a:pt x="1037827" y="1047602"/>
                    <a:pt x="1040078" y="1042576"/>
                    <a:pt x="1040078" y="1037025"/>
                  </a:cubicBezTo>
                  <a:lnTo>
                    <a:pt x="1039915" y="1036631"/>
                  </a:lnTo>
                  <a:lnTo>
                    <a:pt x="1042872" y="1035406"/>
                  </a:lnTo>
                  <a:cubicBezTo>
                    <a:pt x="1046598" y="1031680"/>
                    <a:pt x="1048904" y="1026532"/>
                    <a:pt x="1048904" y="1020845"/>
                  </a:cubicBezTo>
                  <a:lnTo>
                    <a:pt x="1048495" y="1019859"/>
                  </a:lnTo>
                  <a:lnTo>
                    <a:pt x="1050860" y="1018879"/>
                  </a:lnTo>
                  <a:cubicBezTo>
                    <a:pt x="1054498" y="1015241"/>
                    <a:pt x="1056748" y="1010216"/>
                    <a:pt x="1056748" y="1004664"/>
                  </a:cubicBezTo>
                  <a:lnTo>
                    <a:pt x="1056470" y="1003993"/>
                  </a:lnTo>
                  <a:lnTo>
                    <a:pt x="1058705" y="1003045"/>
                  </a:lnTo>
                  <a:lnTo>
                    <a:pt x="1064319" y="989162"/>
                  </a:lnTo>
                  <a:lnTo>
                    <a:pt x="1066550" y="988192"/>
                  </a:lnTo>
                  <a:lnTo>
                    <a:pt x="1072193" y="973904"/>
                  </a:lnTo>
                  <a:lnTo>
                    <a:pt x="1075232" y="972646"/>
                  </a:lnTo>
                  <a:cubicBezTo>
                    <a:pt x="1078959" y="968919"/>
                    <a:pt x="1081264" y="963771"/>
                    <a:pt x="1081264" y="958084"/>
                  </a:cubicBezTo>
                  <a:lnTo>
                    <a:pt x="1080856" y="957098"/>
                  </a:lnTo>
                  <a:lnTo>
                    <a:pt x="1083221" y="956118"/>
                  </a:lnTo>
                  <a:cubicBezTo>
                    <a:pt x="1086859" y="952481"/>
                    <a:pt x="1089109" y="947455"/>
                    <a:pt x="1089109" y="941903"/>
                  </a:cubicBezTo>
                  <a:lnTo>
                    <a:pt x="1088874" y="941336"/>
                  </a:lnTo>
                  <a:lnTo>
                    <a:pt x="1091066" y="940428"/>
                  </a:lnTo>
                  <a:lnTo>
                    <a:pt x="1096488" y="927337"/>
                  </a:lnTo>
                  <a:lnTo>
                    <a:pt x="1100586" y="925719"/>
                  </a:lnTo>
                  <a:cubicBezTo>
                    <a:pt x="1104401" y="922081"/>
                    <a:pt x="1106761" y="917055"/>
                    <a:pt x="1106761" y="911504"/>
                  </a:cubicBezTo>
                  <a:lnTo>
                    <a:pt x="1106633" y="911210"/>
                  </a:lnTo>
                  <a:lnTo>
                    <a:pt x="1109554" y="910029"/>
                  </a:lnTo>
                  <a:cubicBezTo>
                    <a:pt x="1113281" y="906391"/>
                    <a:pt x="1115586" y="901365"/>
                    <a:pt x="1115586" y="895814"/>
                  </a:cubicBezTo>
                  <a:lnTo>
                    <a:pt x="1114993" y="894414"/>
                  </a:lnTo>
                  <a:lnTo>
                    <a:pt x="1117543" y="893357"/>
                  </a:lnTo>
                  <a:lnTo>
                    <a:pt x="1122377" y="881689"/>
                  </a:lnTo>
                  <a:lnTo>
                    <a:pt x="1127350" y="879629"/>
                  </a:lnTo>
                  <a:cubicBezTo>
                    <a:pt x="1130988" y="875991"/>
                    <a:pt x="1133238" y="870965"/>
                    <a:pt x="1133238" y="865413"/>
                  </a:cubicBezTo>
                  <a:lnTo>
                    <a:pt x="1133049" y="864956"/>
                  </a:lnTo>
                  <a:lnTo>
                    <a:pt x="1137993" y="862957"/>
                  </a:lnTo>
                  <a:lnTo>
                    <a:pt x="1143358" y="850315"/>
                  </a:lnTo>
                  <a:lnTo>
                    <a:pt x="1145982" y="849228"/>
                  </a:lnTo>
                  <a:lnTo>
                    <a:pt x="1150957" y="837216"/>
                  </a:lnTo>
                  <a:lnTo>
                    <a:pt x="1155788" y="835069"/>
                  </a:lnTo>
                  <a:lnTo>
                    <a:pt x="1161383" y="820573"/>
                  </a:lnTo>
                  <a:lnTo>
                    <a:pt x="1165594" y="818829"/>
                  </a:lnTo>
                  <a:lnTo>
                    <a:pt x="1170266" y="807551"/>
                  </a:lnTo>
                  <a:lnTo>
                    <a:pt x="1176382" y="804956"/>
                  </a:lnTo>
                  <a:lnTo>
                    <a:pt x="1181483" y="792340"/>
                  </a:lnTo>
                  <a:lnTo>
                    <a:pt x="1186188" y="790391"/>
                  </a:lnTo>
                  <a:lnTo>
                    <a:pt x="1191022" y="778722"/>
                  </a:lnTo>
                  <a:lnTo>
                    <a:pt x="1195994" y="776662"/>
                  </a:lnTo>
                  <a:lnTo>
                    <a:pt x="1201262" y="763945"/>
                  </a:lnTo>
                  <a:lnTo>
                    <a:pt x="1206638" y="761665"/>
                  </a:lnTo>
                  <a:lnTo>
                    <a:pt x="1212121" y="748112"/>
                  </a:lnTo>
                  <a:lnTo>
                    <a:pt x="1216587" y="746262"/>
                  </a:lnTo>
                  <a:lnTo>
                    <a:pt x="1221626" y="734097"/>
                  </a:lnTo>
                  <a:lnTo>
                    <a:pt x="1228069" y="731553"/>
                  </a:lnTo>
                  <a:lnTo>
                    <a:pt x="1232019" y="722458"/>
                  </a:lnTo>
                  <a:lnTo>
                    <a:pt x="1238999" y="719498"/>
                  </a:lnTo>
                  <a:lnTo>
                    <a:pt x="1243661" y="707975"/>
                  </a:lnTo>
                  <a:lnTo>
                    <a:pt x="1248949" y="705625"/>
                  </a:lnTo>
                  <a:lnTo>
                    <a:pt x="1253269" y="694431"/>
                  </a:lnTo>
                  <a:lnTo>
                    <a:pt x="1260717" y="691346"/>
                  </a:lnTo>
                  <a:lnTo>
                    <a:pt x="1265448" y="679923"/>
                  </a:lnTo>
                  <a:lnTo>
                    <a:pt x="1271360" y="677474"/>
                  </a:lnTo>
                  <a:lnTo>
                    <a:pt x="1276176" y="665846"/>
                  </a:lnTo>
                  <a:lnTo>
                    <a:pt x="1283271" y="662908"/>
                  </a:lnTo>
                  <a:lnTo>
                    <a:pt x="1286642" y="654769"/>
                  </a:lnTo>
                  <a:lnTo>
                    <a:pt x="1295876" y="650854"/>
                  </a:lnTo>
                  <a:lnTo>
                    <a:pt x="1300883" y="638478"/>
                  </a:lnTo>
                  <a:lnTo>
                    <a:pt x="1305826" y="636430"/>
                  </a:lnTo>
                  <a:lnTo>
                    <a:pt x="1310253" y="625742"/>
                  </a:lnTo>
                  <a:lnTo>
                    <a:pt x="1317594" y="622701"/>
                  </a:lnTo>
                  <a:lnTo>
                    <a:pt x="1320939" y="614626"/>
                  </a:lnTo>
                  <a:lnTo>
                    <a:pt x="1330198" y="610790"/>
                  </a:lnTo>
                  <a:lnTo>
                    <a:pt x="1335015" y="599162"/>
                  </a:lnTo>
                  <a:lnTo>
                    <a:pt x="1342109" y="596224"/>
                  </a:lnTo>
                  <a:lnTo>
                    <a:pt x="1345556" y="587903"/>
                  </a:lnTo>
                  <a:lnTo>
                    <a:pt x="1353877" y="584456"/>
                  </a:lnTo>
                  <a:lnTo>
                    <a:pt x="1357684" y="575266"/>
                  </a:lnTo>
                  <a:lnTo>
                    <a:pt x="1366482" y="571708"/>
                  </a:lnTo>
                  <a:lnTo>
                    <a:pt x="1370061" y="563274"/>
                  </a:lnTo>
                  <a:lnTo>
                    <a:pt x="1378393" y="559654"/>
                  </a:lnTo>
                  <a:lnTo>
                    <a:pt x="1382470" y="549331"/>
                  </a:lnTo>
                  <a:lnTo>
                    <a:pt x="1390161" y="546068"/>
                  </a:lnTo>
                  <a:lnTo>
                    <a:pt x="1393485" y="537846"/>
                  </a:lnTo>
                  <a:lnTo>
                    <a:pt x="1404583" y="533463"/>
                  </a:lnTo>
                  <a:lnTo>
                    <a:pt x="1408172" y="525202"/>
                  </a:lnTo>
                  <a:lnTo>
                    <a:pt x="1416638" y="521695"/>
                  </a:lnTo>
                  <a:lnTo>
                    <a:pt x="1419983" y="513620"/>
                  </a:lnTo>
                  <a:lnTo>
                    <a:pt x="1429242" y="509784"/>
                  </a:lnTo>
                  <a:lnTo>
                    <a:pt x="1432672" y="501506"/>
                  </a:lnTo>
                  <a:lnTo>
                    <a:pt x="1443115" y="497180"/>
                  </a:lnTo>
                  <a:lnTo>
                    <a:pt x="1446434" y="489167"/>
                  </a:lnTo>
                  <a:lnTo>
                    <a:pt x="1455720" y="485412"/>
                  </a:lnTo>
                  <a:lnTo>
                    <a:pt x="1457849" y="480394"/>
                  </a:lnTo>
                  <a:lnTo>
                    <a:pt x="1468745" y="475551"/>
                  </a:lnTo>
                  <a:lnTo>
                    <a:pt x="1468216" y="476825"/>
                  </a:lnTo>
                  <a:lnTo>
                    <a:pt x="1458957" y="480661"/>
                  </a:lnTo>
                  <a:lnTo>
                    <a:pt x="1455372" y="489315"/>
                  </a:lnTo>
                  <a:lnTo>
                    <a:pt x="1445372" y="493265"/>
                  </a:lnTo>
                  <a:lnTo>
                    <a:pt x="1441917" y="501217"/>
                  </a:lnTo>
                  <a:lnTo>
                    <a:pt x="1432480" y="505033"/>
                  </a:lnTo>
                  <a:lnTo>
                    <a:pt x="1428932" y="513396"/>
                  </a:lnTo>
                  <a:lnTo>
                    <a:pt x="1420569" y="516944"/>
                  </a:lnTo>
                  <a:lnTo>
                    <a:pt x="1416753" y="526382"/>
                  </a:lnTo>
                  <a:lnTo>
                    <a:pt x="1408801" y="529836"/>
                  </a:lnTo>
                  <a:lnTo>
                    <a:pt x="1404879" y="539767"/>
                  </a:lnTo>
                  <a:lnTo>
                    <a:pt x="1396196" y="543278"/>
                  </a:lnTo>
                  <a:lnTo>
                    <a:pt x="1392173" y="552758"/>
                  </a:lnTo>
                  <a:lnTo>
                    <a:pt x="1384285" y="556026"/>
                  </a:lnTo>
                  <a:lnTo>
                    <a:pt x="1380838" y="564347"/>
                  </a:lnTo>
                  <a:lnTo>
                    <a:pt x="1372517" y="567794"/>
                  </a:lnTo>
                  <a:lnTo>
                    <a:pt x="1368264" y="578061"/>
                  </a:lnTo>
                  <a:lnTo>
                    <a:pt x="1359769" y="581666"/>
                  </a:lnTo>
                  <a:lnTo>
                    <a:pt x="1356014" y="590952"/>
                  </a:lnTo>
                  <a:lnTo>
                    <a:pt x="1348002" y="594271"/>
                  </a:lnTo>
                  <a:lnTo>
                    <a:pt x="1343707" y="604640"/>
                  </a:lnTo>
                  <a:lnTo>
                    <a:pt x="1335396" y="608000"/>
                  </a:lnTo>
                  <a:lnTo>
                    <a:pt x="1331307" y="617638"/>
                  </a:lnTo>
                  <a:lnTo>
                    <a:pt x="1323485" y="621036"/>
                  </a:lnTo>
                  <a:lnTo>
                    <a:pt x="1319056" y="632250"/>
                  </a:lnTo>
                  <a:lnTo>
                    <a:pt x="1313679" y="634478"/>
                  </a:lnTo>
                  <a:lnTo>
                    <a:pt x="1309353" y="644921"/>
                  </a:lnTo>
                  <a:lnTo>
                    <a:pt x="1301074" y="648350"/>
                  </a:lnTo>
                  <a:lnTo>
                    <a:pt x="1296259" y="659977"/>
                  </a:lnTo>
                  <a:lnTo>
                    <a:pt x="1289163" y="662916"/>
                  </a:lnTo>
                  <a:lnTo>
                    <a:pt x="1285183" y="672524"/>
                  </a:lnTo>
                  <a:lnTo>
                    <a:pt x="1279357" y="675114"/>
                  </a:lnTo>
                  <a:lnTo>
                    <a:pt x="1274974" y="686468"/>
                  </a:lnTo>
                  <a:lnTo>
                    <a:pt x="1267039" y="689681"/>
                  </a:lnTo>
                  <a:lnTo>
                    <a:pt x="1262309" y="700841"/>
                  </a:lnTo>
                  <a:lnTo>
                    <a:pt x="1256802" y="703122"/>
                  </a:lnTo>
                  <a:lnTo>
                    <a:pt x="1251478" y="715975"/>
                  </a:lnTo>
                  <a:lnTo>
                    <a:pt x="1246996" y="717832"/>
                  </a:lnTo>
                  <a:lnTo>
                    <a:pt x="1242221" y="729359"/>
                  </a:lnTo>
                  <a:lnTo>
                    <a:pt x="1236352" y="731848"/>
                  </a:lnTo>
                  <a:lnTo>
                    <a:pt x="1230392" y="746579"/>
                  </a:lnTo>
                  <a:lnTo>
                    <a:pt x="1226403" y="748232"/>
                  </a:lnTo>
                  <a:lnTo>
                    <a:pt x="1221849" y="759225"/>
                  </a:lnTo>
                  <a:lnTo>
                    <a:pt x="1214922" y="761961"/>
                  </a:lnTo>
                  <a:lnTo>
                    <a:pt x="1209854" y="773628"/>
                  </a:lnTo>
                  <a:lnTo>
                    <a:pt x="1204278" y="775832"/>
                  </a:lnTo>
                  <a:lnTo>
                    <a:pt x="1198386" y="789411"/>
                  </a:lnTo>
                  <a:lnTo>
                    <a:pt x="1196002" y="790399"/>
                  </a:lnTo>
                  <a:lnTo>
                    <a:pt x="1191027" y="802411"/>
                  </a:lnTo>
                  <a:lnTo>
                    <a:pt x="1186196" y="804558"/>
                  </a:lnTo>
                  <a:lnTo>
                    <a:pt x="1180737" y="818702"/>
                  </a:lnTo>
                  <a:lnTo>
                    <a:pt x="1175553" y="820798"/>
                  </a:lnTo>
                  <a:lnTo>
                    <a:pt x="1170607" y="832454"/>
                  </a:lnTo>
                  <a:lnTo>
                    <a:pt x="1165603" y="834527"/>
                  </a:lnTo>
                  <a:cubicBezTo>
                    <a:pt x="1161965" y="838165"/>
                    <a:pt x="1159715" y="843191"/>
                    <a:pt x="1159715" y="848742"/>
                  </a:cubicBezTo>
                  <a:lnTo>
                    <a:pt x="1160297" y="850146"/>
                  </a:lnTo>
                  <a:lnTo>
                    <a:pt x="1157758" y="851198"/>
                  </a:lnTo>
                  <a:lnTo>
                    <a:pt x="1152924" y="862867"/>
                  </a:lnTo>
                  <a:lnTo>
                    <a:pt x="1147952" y="864927"/>
                  </a:lnTo>
                  <a:cubicBezTo>
                    <a:pt x="1144313" y="868565"/>
                    <a:pt x="1142063" y="873591"/>
                    <a:pt x="1142063" y="879142"/>
                  </a:cubicBezTo>
                  <a:lnTo>
                    <a:pt x="1142534" y="880278"/>
                  </a:lnTo>
                  <a:lnTo>
                    <a:pt x="1139269" y="881598"/>
                  </a:lnTo>
                  <a:lnTo>
                    <a:pt x="1133313" y="895634"/>
                  </a:lnTo>
                  <a:lnTo>
                    <a:pt x="1129319" y="897289"/>
                  </a:lnTo>
                  <a:lnTo>
                    <a:pt x="1123589" y="911121"/>
                  </a:lnTo>
                  <a:lnTo>
                    <a:pt x="1121474" y="911998"/>
                  </a:lnTo>
                  <a:cubicBezTo>
                    <a:pt x="1117836" y="915636"/>
                    <a:pt x="1115586" y="920662"/>
                    <a:pt x="1115586" y="926213"/>
                  </a:cubicBezTo>
                  <a:lnTo>
                    <a:pt x="1115708" y="926509"/>
                  </a:lnTo>
                  <a:lnTo>
                    <a:pt x="1112792" y="927688"/>
                  </a:lnTo>
                  <a:lnTo>
                    <a:pt x="1106783" y="941849"/>
                  </a:lnTo>
                  <a:lnTo>
                    <a:pt x="1102842" y="943522"/>
                  </a:lnTo>
                  <a:lnTo>
                    <a:pt x="1097228" y="957405"/>
                  </a:lnTo>
                  <a:lnTo>
                    <a:pt x="1094997" y="958375"/>
                  </a:lnTo>
                  <a:lnTo>
                    <a:pt x="1089200" y="973052"/>
                  </a:lnTo>
                  <a:lnTo>
                    <a:pt x="1087152" y="973921"/>
                  </a:lnTo>
                  <a:cubicBezTo>
                    <a:pt x="1083514" y="977648"/>
                    <a:pt x="1081264" y="982797"/>
                    <a:pt x="1081264" y="988483"/>
                  </a:cubicBezTo>
                  <a:lnTo>
                    <a:pt x="1081554" y="989202"/>
                  </a:lnTo>
                  <a:lnTo>
                    <a:pt x="1078470" y="990449"/>
                  </a:lnTo>
                  <a:cubicBezTo>
                    <a:pt x="1074743" y="994087"/>
                    <a:pt x="1072438" y="999113"/>
                    <a:pt x="1072438" y="1004664"/>
                  </a:cubicBezTo>
                  <a:lnTo>
                    <a:pt x="1072780" y="1005469"/>
                  </a:lnTo>
                  <a:lnTo>
                    <a:pt x="1070769" y="1006283"/>
                  </a:lnTo>
                  <a:cubicBezTo>
                    <a:pt x="1066953" y="1010009"/>
                    <a:pt x="1064593" y="1015158"/>
                    <a:pt x="1064593" y="1020845"/>
                  </a:cubicBezTo>
                  <a:lnTo>
                    <a:pt x="1065302" y="1022518"/>
                  </a:lnTo>
                  <a:lnTo>
                    <a:pt x="1064598" y="1022810"/>
                  </a:lnTo>
                  <a:cubicBezTo>
                    <a:pt x="1060959" y="1026448"/>
                    <a:pt x="1058709" y="1031473"/>
                    <a:pt x="1058709" y="1037025"/>
                  </a:cubicBezTo>
                  <a:lnTo>
                    <a:pt x="1058987" y="1037695"/>
                  </a:lnTo>
                  <a:lnTo>
                    <a:pt x="1056753" y="1038643"/>
                  </a:lnTo>
                  <a:cubicBezTo>
                    <a:pt x="1053114" y="1042370"/>
                    <a:pt x="1050864" y="1047519"/>
                    <a:pt x="1050864" y="1053205"/>
                  </a:cubicBezTo>
                  <a:lnTo>
                    <a:pt x="1051155" y="1053923"/>
                  </a:lnTo>
                  <a:lnTo>
                    <a:pt x="1048070" y="1055171"/>
                  </a:lnTo>
                  <a:lnTo>
                    <a:pt x="1043431" y="1066103"/>
                  </a:lnTo>
                  <a:lnTo>
                    <a:pt x="1085856" y="1066103"/>
                  </a:lnTo>
                  <a:lnTo>
                    <a:pt x="1091071" y="1053205"/>
                  </a:lnTo>
                  <a:lnTo>
                    <a:pt x="1090671" y="1052216"/>
                  </a:lnTo>
                  <a:lnTo>
                    <a:pt x="1093028" y="1051240"/>
                  </a:lnTo>
                  <a:cubicBezTo>
                    <a:pt x="1096666" y="1047602"/>
                    <a:pt x="1098916" y="1042576"/>
                    <a:pt x="1098916" y="1037025"/>
                  </a:cubicBezTo>
                  <a:lnTo>
                    <a:pt x="1098582" y="1036217"/>
                  </a:lnTo>
                  <a:lnTo>
                    <a:pt x="1100586" y="1035406"/>
                  </a:lnTo>
                  <a:cubicBezTo>
                    <a:pt x="1104402" y="1031680"/>
                    <a:pt x="1106762" y="1026532"/>
                    <a:pt x="1106762" y="1020845"/>
                  </a:cubicBezTo>
                  <a:lnTo>
                    <a:pt x="1106172" y="1019454"/>
                  </a:lnTo>
                  <a:lnTo>
                    <a:pt x="1107594" y="1018879"/>
                  </a:lnTo>
                  <a:cubicBezTo>
                    <a:pt x="1111320" y="1015241"/>
                    <a:pt x="1113626" y="1010216"/>
                    <a:pt x="1113626" y="1004664"/>
                  </a:cubicBezTo>
                  <a:lnTo>
                    <a:pt x="1113342" y="1003996"/>
                  </a:lnTo>
                  <a:lnTo>
                    <a:pt x="1115582" y="1003045"/>
                  </a:lnTo>
                  <a:lnTo>
                    <a:pt x="1121196" y="989162"/>
                  </a:lnTo>
                  <a:lnTo>
                    <a:pt x="1123427" y="988192"/>
                  </a:lnTo>
                  <a:lnTo>
                    <a:pt x="1129224" y="973515"/>
                  </a:lnTo>
                  <a:lnTo>
                    <a:pt x="1131272" y="972646"/>
                  </a:lnTo>
                  <a:cubicBezTo>
                    <a:pt x="1134910" y="968919"/>
                    <a:pt x="1137161" y="963771"/>
                    <a:pt x="1137161" y="958084"/>
                  </a:cubicBezTo>
                  <a:lnTo>
                    <a:pt x="1137146" y="958047"/>
                  </a:lnTo>
                  <a:lnTo>
                    <a:pt x="1141916" y="956118"/>
                  </a:lnTo>
                  <a:cubicBezTo>
                    <a:pt x="1145643" y="952481"/>
                    <a:pt x="1147948" y="947455"/>
                    <a:pt x="1147948" y="941903"/>
                  </a:cubicBezTo>
                  <a:lnTo>
                    <a:pt x="1147708" y="941338"/>
                  </a:lnTo>
                  <a:lnTo>
                    <a:pt x="1149904" y="940428"/>
                  </a:lnTo>
                  <a:lnTo>
                    <a:pt x="1155634" y="926595"/>
                  </a:lnTo>
                  <a:lnTo>
                    <a:pt x="1157749" y="925719"/>
                  </a:lnTo>
                  <a:lnTo>
                    <a:pt x="1163414" y="912042"/>
                  </a:lnTo>
                  <a:lnTo>
                    <a:pt x="1168393" y="910029"/>
                  </a:lnTo>
                  <a:cubicBezTo>
                    <a:pt x="1172119" y="906391"/>
                    <a:pt x="1174425" y="901365"/>
                    <a:pt x="1174425" y="895814"/>
                  </a:cubicBezTo>
                  <a:lnTo>
                    <a:pt x="1173831" y="894414"/>
                  </a:lnTo>
                  <a:lnTo>
                    <a:pt x="1176382" y="893357"/>
                  </a:lnTo>
                  <a:lnTo>
                    <a:pt x="1181215" y="881689"/>
                  </a:lnTo>
                  <a:lnTo>
                    <a:pt x="1186188" y="879629"/>
                  </a:lnTo>
                  <a:cubicBezTo>
                    <a:pt x="1189826" y="875991"/>
                    <a:pt x="1192076" y="870965"/>
                    <a:pt x="1192076" y="865413"/>
                  </a:cubicBezTo>
                  <a:lnTo>
                    <a:pt x="1191494" y="864009"/>
                  </a:lnTo>
                  <a:lnTo>
                    <a:pt x="1194033" y="862957"/>
                  </a:lnTo>
                  <a:lnTo>
                    <a:pt x="1198723" y="851636"/>
                  </a:lnTo>
                  <a:lnTo>
                    <a:pt x="1204677" y="849228"/>
                  </a:lnTo>
                  <a:lnTo>
                    <a:pt x="1209769" y="837228"/>
                  </a:lnTo>
                  <a:lnTo>
                    <a:pt x="1214626" y="835069"/>
                  </a:lnTo>
                  <a:lnTo>
                    <a:pt x="1220221" y="820573"/>
                  </a:lnTo>
                  <a:lnTo>
                    <a:pt x="1224433" y="818829"/>
                  </a:lnTo>
                  <a:lnTo>
                    <a:pt x="1229276" y="807136"/>
                  </a:lnTo>
                  <a:lnTo>
                    <a:pt x="1234789" y="804956"/>
                  </a:lnTo>
                  <a:lnTo>
                    <a:pt x="1240358" y="792121"/>
                  </a:lnTo>
                  <a:lnTo>
                    <a:pt x="1244740" y="790391"/>
                  </a:lnTo>
                  <a:lnTo>
                    <a:pt x="1249798" y="778747"/>
                  </a:lnTo>
                  <a:lnTo>
                    <a:pt x="1254833" y="776662"/>
                  </a:lnTo>
                  <a:lnTo>
                    <a:pt x="1260100" y="763945"/>
                  </a:lnTo>
                  <a:lnTo>
                    <a:pt x="1265476" y="761665"/>
                  </a:lnTo>
                  <a:lnTo>
                    <a:pt x="1270960" y="748112"/>
                  </a:lnTo>
                  <a:lnTo>
                    <a:pt x="1275426" y="746262"/>
                  </a:lnTo>
                  <a:lnTo>
                    <a:pt x="1280749" y="733409"/>
                  </a:lnTo>
                  <a:lnTo>
                    <a:pt x="1285232" y="731553"/>
                  </a:lnTo>
                  <a:lnTo>
                    <a:pt x="1288749" y="723061"/>
                  </a:lnTo>
                  <a:lnTo>
                    <a:pt x="1297550" y="719498"/>
                  </a:lnTo>
                  <a:lnTo>
                    <a:pt x="1302418" y="708012"/>
                  </a:lnTo>
                  <a:lnTo>
                    <a:pt x="1307787" y="705625"/>
                  </a:lnTo>
                  <a:lnTo>
                    <a:pt x="1312481" y="693464"/>
                  </a:lnTo>
                  <a:lnTo>
                    <a:pt x="1317594" y="691346"/>
                  </a:lnTo>
                  <a:lnTo>
                    <a:pt x="1321919" y="680903"/>
                  </a:lnTo>
                  <a:lnTo>
                    <a:pt x="1330198" y="677474"/>
                  </a:lnTo>
                  <a:lnTo>
                    <a:pt x="1335015" y="665846"/>
                  </a:lnTo>
                  <a:lnTo>
                    <a:pt x="1342109" y="662908"/>
                  </a:lnTo>
                  <a:lnTo>
                    <a:pt x="1346046" y="653404"/>
                  </a:lnTo>
                  <a:lnTo>
                    <a:pt x="1351916" y="650854"/>
                  </a:lnTo>
                  <a:lnTo>
                    <a:pt x="1356299" y="639755"/>
                  </a:lnTo>
                  <a:lnTo>
                    <a:pt x="1364520" y="636430"/>
                  </a:lnTo>
                  <a:lnTo>
                    <a:pt x="1369048" y="625760"/>
                  </a:lnTo>
                  <a:lnTo>
                    <a:pt x="1376432" y="622701"/>
                  </a:lnTo>
                  <a:lnTo>
                    <a:pt x="1379908" y="614308"/>
                  </a:lnTo>
                  <a:lnTo>
                    <a:pt x="1388199" y="610790"/>
                  </a:lnTo>
                  <a:lnTo>
                    <a:pt x="1392709" y="599636"/>
                  </a:lnTo>
                  <a:lnTo>
                    <a:pt x="1400947" y="596224"/>
                  </a:lnTo>
                  <a:lnTo>
                    <a:pt x="1404394" y="587903"/>
                  </a:lnTo>
                  <a:lnTo>
                    <a:pt x="1412715" y="584456"/>
                  </a:lnTo>
                  <a:lnTo>
                    <a:pt x="1416522" y="575266"/>
                  </a:lnTo>
                  <a:lnTo>
                    <a:pt x="1425320" y="571708"/>
                  </a:lnTo>
                  <a:lnTo>
                    <a:pt x="1428899" y="563274"/>
                  </a:lnTo>
                  <a:lnTo>
                    <a:pt x="1437231" y="559654"/>
                  </a:lnTo>
                  <a:lnTo>
                    <a:pt x="1441308" y="549331"/>
                  </a:lnTo>
                  <a:lnTo>
                    <a:pt x="1448999" y="546068"/>
                  </a:lnTo>
                  <a:lnTo>
                    <a:pt x="1452628" y="537092"/>
                  </a:lnTo>
                  <a:lnTo>
                    <a:pt x="1461604" y="533463"/>
                  </a:lnTo>
                  <a:lnTo>
                    <a:pt x="1464868" y="525772"/>
                  </a:lnTo>
                  <a:lnTo>
                    <a:pt x="1475189" y="521695"/>
                  </a:lnTo>
                  <a:lnTo>
                    <a:pt x="1478670" y="513683"/>
                  </a:lnTo>
                  <a:lnTo>
                    <a:pt x="1488081" y="509784"/>
                  </a:lnTo>
                  <a:lnTo>
                    <a:pt x="1491917" y="500525"/>
                  </a:lnTo>
                  <a:lnTo>
                    <a:pt x="1499992" y="497180"/>
                  </a:lnTo>
                  <a:lnTo>
                    <a:pt x="1503033" y="489839"/>
                  </a:lnTo>
                  <a:lnTo>
                    <a:pt x="1513721" y="485412"/>
                  </a:lnTo>
                  <a:lnTo>
                    <a:pt x="1516129" y="479599"/>
                  </a:lnTo>
                  <a:lnTo>
                    <a:pt x="1526326" y="475175"/>
                  </a:lnTo>
                  <a:lnTo>
                    <a:pt x="1529433" y="467316"/>
                  </a:lnTo>
                  <a:lnTo>
                    <a:pt x="1539838" y="463007"/>
                  </a:lnTo>
                  <a:lnTo>
                    <a:pt x="1539001" y="464933"/>
                  </a:lnTo>
                  <a:lnTo>
                    <a:pt x="1529563" y="468750"/>
                  </a:lnTo>
                  <a:lnTo>
                    <a:pt x="1526277" y="476494"/>
                  </a:lnTo>
                  <a:lnTo>
                    <a:pt x="1515978" y="480661"/>
                  </a:lnTo>
                  <a:lnTo>
                    <a:pt x="1512062" y="489894"/>
                  </a:lnTo>
                  <a:lnTo>
                    <a:pt x="1503923" y="493265"/>
                  </a:lnTo>
                  <a:lnTo>
                    <a:pt x="1500603" y="501278"/>
                  </a:lnTo>
                  <a:lnTo>
                    <a:pt x="1491318" y="505033"/>
                  </a:lnTo>
                  <a:lnTo>
                    <a:pt x="1487770" y="513396"/>
                  </a:lnTo>
                  <a:lnTo>
                    <a:pt x="1479407" y="516944"/>
                  </a:lnTo>
                  <a:lnTo>
                    <a:pt x="1475968" y="525448"/>
                  </a:lnTo>
                  <a:lnTo>
                    <a:pt x="1465128" y="529836"/>
                  </a:lnTo>
                  <a:lnTo>
                    <a:pt x="1460816" y="540012"/>
                  </a:lnTo>
                  <a:lnTo>
                    <a:pt x="1452930" y="543278"/>
                  </a:lnTo>
                  <a:lnTo>
                    <a:pt x="1448993" y="552782"/>
                  </a:lnTo>
                  <a:lnTo>
                    <a:pt x="1441162" y="556026"/>
                  </a:lnTo>
                  <a:lnTo>
                    <a:pt x="1437842" y="564039"/>
                  </a:lnTo>
                  <a:lnTo>
                    <a:pt x="1428557" y="567794"/>
                  </a:lnTo>
                  <a:lnTo>
                    <a:pt x="1423994" y="578548"/>
                  </a:lnTo>
                  <a:lnTo>
                    <a:pt x="1416646" y="581666"/>
                  </a:lnTo>
                  <a:lnTo>
                    <a:pt x="1412763" y="591271"/>
                  </a:lnTo>
                  <a:lnTo>
                    <a:pt x="1405166" y="594271"/>
                  </a:lnTo>
                  <a:lnTo>
                    <a:pt x="1400260" y="605564"/>
                  </a:lnTo>
                  <a:lnTo>
                    <a:pt x="1394235" y="608000"/>
                  </a:lnTo>
                  <a:lnTo>
                    <a:pt x="1390145" y="617638"/>
                  </a:lnTo>
                  <a:lnTo>
                    <a:pt x="1382324" y="621036"/>
                  </a:lnTo>
                  <a:lnTo>
                    <a:pt x="1378401" y="630967"/>
                  </a:lnTo>
                  <a:lnTo>
                    <a:pt x="1369719" y="634478"/>
                  </a:lnTo>
                  <a:lnTo>
                    <a:pt x="1364725" y="646247"/>
                  </a:lnTo>
                  <a:lnTo>
                    <a:pt x="1359769" y="648350"/>
                  </a:lnTo>
                  <a:lnTo>
                    <a:pt x="1355062" y="659991"/>
                  </a:lnTo>
                  <a:lnTo>
                    <a:pt x="1348002" y="662916"/>
                  </a:lnTo>
                  <a:lnTo>
                    <a:pt x="1344174" y="672156"/>
                  </a:lnTo>
                  <a:lnTo>
                    <a:pt x="1337358" y="675114"/>
                  </a:lnTo>
                  <a:lnTo>
                    <a:pt x="1332874" y="686454"/>
                  </a:lnTo>
                  <a:lnTo>
                    <a:pt x="1325447" y="689681"/>
                  </a:lnTo>
                  <a:lnTo>
                    <a:pt x="1321018" y="700895"/>
                  </a:lnTo>
                  <a:lnTo>
                    <a:pt x="1315640" y="703122"/>
                  </a:lnTo>
                  <a:lnTo>
                    <a:pt x="1310463" y="715621"/>
                  </a:lnTo>
                  <a:lnTo>
                    <a:pt x="1304997" y="717832"/>
                  </a:lnTo>
                  <a:lnTo>
                    <a:pt x="1300397" y="728671"/>
                  </a:lnTo>
                  <a:lnTo>
                    <a:pt x="1293086" y="731848"/>
                  </a:lnTo>
                  <a:lnTo>
                    <a:pt x="1287268" y="746579"/>
                  </a:lnTo>
                  <a:lnTo>
                    <a:pt x="1283280" y="748232"/>
                  </a:lnTo>
                  <a:lnTo>
                    <a:pt x="1278590" y="759553"/>
                  </a:lnTo>
                  <a:lnTo>
                    <a:pt x="1272636" y="761961"/>
                  </a:lnTo>
                  <a:lnTo>
                    <a:pt x="1267642" y="773730"/>
                  </a:lnTo>
                  <a:lnTo>
                    <a:pt x="1262686" y="775832"/>
                  </a:lnTo>
                  <a:lnTo>
                    <a:pt x="1257584" y="788450"/>
                  </a:lnTo>
                  <a:lnTo>
                    <a:pt x="1252879" y="790399"/>
                  </a:lnTo>
                  <a:lnTo>
                    <a:pt x="1248061" y="802031"/>
                  </a:lnTo>
                  <a:lnTo>
                    <a:pt x="1242236" y="804558"/>
                  </a:lnTo>
                  <a:cubicBezTo>
                    <a:pt x="1238509" y="808462"/>
                    <a:pt x="1236205" y="813856"/>
                    <a:pt x="1236205" y="819814"/>
                  </a:cubicBezTo>
                  <a:lnTo>
                    <a:pt x="1236290" y="820030"/>
                  </a:lnTo>
                  <a:lnTo>
                    <a:pt x="1234391" y="820798"/>
                  </a:lnTo>
                  <a:lnTo>
                    <a:pt x="1229445" y="832454"/>
                  </a:lnTo>
                  <a:lnTo>
                    <a:pt x="1224441" y="834527"/>
                  </a:lnTo>
                  <a:cubicBezTo>
                    <a:pt x="1220803" y="838165"/>
                    <a:pt x="1218553" y="843191"/>
                    <a:pt x="1218553" y="848742"/>
                  </a:cubicBezTo>
                  <a:lnTo>
                    <a:pt x="1218848" y="849453"/>
                  </a:lnTo>
                  <a:lnTo>
                    <a:pt x="1214635" y="851198"/>
                  </a:lnTo>
                  <a:lnTo>
                    <a:pt x="1209551" y="863472"/>
                  </a:lnTo>
                  <a:lnTo>
                    <a:pt x="1205952" y="864927"/>
                  </a:lnTo>
                  <a:cubicBezTo>
                    <a:pt x="1202225" y="868565"/>
                    <a:pt x="1199921" y="873591"/>
                    <a:pt x="1199921" y="879142"/>
                  </a:cubicBezTo>
                  <a:lnTo>
                    <a:pt x="1200221" y="879851"/>
                  </a:lnTo>
                  <a:lnTo>
                    <a:pt x="1196002" y="881598"/>
                  </a:lnTo>
                  <a:cubicBezTo>
                    <a:pt x="1192364" y="885236"/>
                    <a:pt x="1190114" y="890262"/>
                    <a:pt x="1190114" y="895814"/>
                  </a:cubicBezTo>
                  <a:lnTo>
                    <a:pt x="1190349" y="896381"/>
                  </a:lnTo>
                  <a:lnTo>
                    <a:pt x="1188157" y="897289"/>
                  </a:lnTo>
                  <a:lnTo>
                    <a:pt x="1182876" y="910039"/>
                  </a:lnTo>
                  <a:lnTo>
                    <a:pt x="1177801" y="911998"/>
                  </a:lnTo>
                  <a:cubicBezTo>
                    <a:pt x="1173897" y="915636"/>
                    <a:pt x="1171483" y="920662"/>
                    <a:pt x="1171483" y="926213"/>
                  </a:cubicBezTo>
                  <a:lnTo>
                    <a:pt x="1171732" y="926774"/>
                  </a:lnTo>
                  <a:lnTo>
                    <a:pt x="1169526" y="927688"/>
                  </a:lnTo>
                  <a:cubicBezTo>
                    <a:pt x="1165887" y="931326"/>
                    <a:pt x="1163637" y="936352"/>
                    <a:pt x="1163637" y="941903"/>
                  </a:cubicBezTo>
                  <a:lnTo>
                    <a:pt x="1163915" y="942573"/>
                  </a:lnTo>
                  <a:lnTo>
                    <a:pt x="1161681" y="943522"/>
                  </a:lnTo>
                  <a:lnTo>
                    <a:pt x="1156067" y="957405"/>
                  </a:lnTo>
                  <a:lnTo>
                    <a:pt x="1153835" y="958375"/>
                  </a:lnTo>
                  <a:lnTo>
                    <a:pt x="1148192" y="972663"/>
                  </a:lnTo>
                  <a:lnTo>
                    <a:pt x="1145153" y="973921"/>
                  </a:lnTo>
                  <a:cubicBezTo>
                    <a:pt x="1141427" y="977648"/>
                    <a:pt x="1139122" y="982797"/>
                    <a:pt x="1139122" y="988483"/>
                  </a:cubicBezTo>
                  <a:lnTo>
                    <a:pt x="1139530" y="989469"/>
                  </a:lnTo>
                  <a:lnTo>
                    <a:pt x="1137165" y="990449"/>
                  </a:lnTo>
                  <a:cubicBezTo>
                    <a:pt x="1133526" y="994087"/>
                    <a:pt x="1131277" y="999113"/>
                    <a:pt x="1131277" y="1004664"/>
                  </a:cubicBezTo>
                  <a:lnTo>
                    <a:pt x="1131555" y="1005334"/>
                  </a:lnTo>
                  <a:lnTo>
                    <a:pt x="1129320" y="1006283"/>
                  </a:lnTo>
                  <a:cubicBezTo>
                    <a:pt x="1125681" y="1010009"/>
                    <a:pt x="1123432" y="1015158"/>
                    <a:pt x="1123432" y="1020845"/>
                  </a:cubicBezTo>
                  <a:lnTo>
                    <a:pt x="1123831" y="1021833"/>
                  </a:lnTo>
                  <a:lnTo>
                    <a:pt x="1121475" y="1022810"/>
                  </a:lnTo>
                  <a:cubicBezTo>
                    <a:pt x="1117836" y="1026448"/>
                    <a:pt x="1115586" y="1031473"/>
                    <a:pt x="1115586" y="1037025"/>
                  </a:cubicBezTo>
                  <a:lnTo>
                    <a:pt x="1116037" y="1038112"/>
                  </a:lnTo>
                  <a:lnTo>
                    <a:pt x="1114753" y="1038643"/>
                  </a:lnTo>
                  <a:cubicBezTo>
                    <a:pt x="1111026" y="1042370"/>
                    <a:pt x="1108722" y="1047519"/>
                    <a:pt x="1108722" y="1053205"/>
                  </a:cubicBezTo>
                  <a:lnTo>
                    <a:pt x="1109159" y="1054261"/>
                  </a:lnTo>
                  <a:lnTo>
                    <a:pt x="1106908" y="1055171"/>
                  </a:lnTo>
                  <a:lnTo>
                    <a:pt x="1102270" y="1066103"/>
                  </a:lnTo>
                  <a:lnTo>
                    <a:pt x="1144566" y="1066103"/>
                  </a:lnTo>
                  <a:lnTo>
                    <a:pt x="1149909" y="1053205"/>
                  </a:lnTo>
                  <a:lnTo>
                    <a:pt x="1149214" y="1051527"/>
                  </a:lnTo>
                  <a:lnTo>
                    <a:pt x="1149905" y="1051240"/>
                  </a:lnTo>
                  <a:cubicBezTo>
                    <a:pt x="1153543" y="1047602"/>
                    <a:pt x="1155793" y="1042576"/>
                    <a:pt x="1155793" y="1037025"/>
                  </a:cubicBezTo>
                  <a:lnTo>
                    <a:pt x="1155516" y="1036355"/>
                  </a:lnTo>
                  <a:lnTo>
                    <a:pt x="1157750" y="1035406"/>
                  </a:lnTo>
                  <a:cubicBezTo>
                    <a:pt x="1161388" y="1031680"/>
                    <a:pt x="1163638" y="1026532"/>
                    <a:pt x="1163638" y="1020845"/>
                  </a:cubicBezTo>
                  <a:lnTo>
                    <a:pt x="1163238" y="1019855"/>
                  </a:lnTo>
                  <a:lnTo>
                    <a:pt x="1165595" y="1018879"/>
                  </a:lnTo>
                  <a:cubicBezTo>
                    <a:pt x="1169233" y="1015241"/>
                    <a:pt x="1171483" y="1010216"/>
                    <a:pt x="1171483" y="1004664"/>
                  </a:cubicBezTo>
                  <a:lnTo>
                    <a:pt x="1171320" y="1004270"/>
                  </a:lnTo>
                  <a:lnTo>
                    <a:pt x="1174277" y="1003045"/>
                  </a:lnTo>
                  <a:lnTo>
                    <a:pt x="1180027" y="989165"/>
                  </a:lnTo>
                  <a:lnTo>
                    <a:pt x="1182265" y="988192"/>
                  </a:lnTo>
                  <a:lnTo>
                    <a:pt x="1188062" y="973515"/>
                  </a:lnTo>
                  <a:lnTo>
                    <a:pt x="1190111" y="972646"/>
                  </a:lnTo>
                  <a:cubicBezTo>
                    <a:pt x="1193748" y="968919"/>
                    <a:pt x="1195999" y="963771"/>
                    <a:pt x="1195999" y="958084"/>
                  </a:cubicBezTo>
                  <a:lnTo>
                    <a:pt x="1195598" y="957094"/>
                  </a:lnTo>
                  <a:lnTo>
                    <a:pt x="1197956" y="956118"/>
                  </a:lnTo>
                  <a:lnTo>
                    <a:pt x="1203721" y="942200"/>
                  </a:lnTo>
                  <a:lnTo>
                    <a:pt x="1208312" y="940428"/>
                  </a:lnTo>
                  <a:lnTo>
                    <a:pt x="1214458" y="926601"/>
                  </a:lnTo>
                  <a:lnTo>
                    <a:pt x="1216587" y="925719"/>
                  </a:lnTo>
                  <a:cubicBezTo>
                    <a:pt x="1220225" y="922081"/>
                    <a:pt x="1222476" y="917055"/>
                    <a:pt x="1222476" y="911504"/>
                  </a:cubicBezTo>
                  <a:lnTo>
                    <a:pt x="1222241" y="910937"/>
                  </a:lnTo>
                  <a:lnTo>
                    <a:pt x="1224433" y="910029"/>
                  </a:lnTo>
                  <a:cubicBezTo>
                    <a:pt x="1228070" y="906391"/>
                    <a:pt x="1230321" y="901365"/>
                    <a:pt x="1230321" y="895814"/>
                  </a:cubicBezTo>
                  <a:lnTo>
                    <a:pt x="1230132" y="895357"/>
                  </a:lnTo>
                  <a:lnTo>
                    <a:pt x="1235076" y="893357"/>
                  </a:lnTo>
                  <a:lnTo>
                    <a:pt x="1240440" y="880716"/>
                  </a:lnTo>
                  <a:lnTo>
                    <a:pt x="1243065" y="879629"/>
                  </a:lnTo>
                  <a:cubicBezTo>
                    <a:pt x="1246703" y="875991"/>
                    <a:pt x="1248953" y="870965"/>
                    <a:pt x="1248953" y="865413"/>
                  </a:cubicBezTo>
                  <a:lnTo>
                    <a:pt x="1248659" y="864702"/>
                  </a:lnTo>
                  <a:lnTo>
                    <a:pt x="1252871" y="862957"/>
                  </a:lnTo>
                  <a:lnTo>
                    <a:pt x="1257561" y="851636"/>
                  </a:lnTo>
                  <a:lnTo>
                    <a:pt x="1263515" y="849228"/>
                  </a:lnTo>
                  <a:lnTo>
                    <a:pt x="1269109" y="836046"/>
                  </a:lnTo>
                  <a:lnTo>
                    <a:pt x="1271360" y="835069"/>
                  </a:lnTo>
                  <a:lnTo>
                    <a:pt x="1277090" y="820577"/>
                  </a:lnTo>
                  <a:lnTo>
                    <a:pt x="1281310" y="818829"/>
                  </a:lnTo>
                  <a:lnTo>
                    <a:pt x="1286190" y="807047"/>
                  </a:lnTo>
                  <a:lnTo>
                    <a:pt x="1291116" y="804956"/>
                  </a:lnTo>
                  <a:lnTo>
                    <a:pt x="1296076" y="792689"/>
                  </a:lnTo>
                  <a:lnTo>
                    <a:pt x="1301759" y="790391"/>
                  </a:lnTo>
                  <a:lnTo>
                    <a:pt x="1306706" y="778735"/>
                  </a:lnTo>
                  <a:lnTo>
                    <a:pt x="1311710" y="776662"/>
                  </a:lnTo>
                  <a:lnTo>
                    <a:pt x="1317133" y="763570"/>
                  </a:lnTo>
                  <a:lnTo>
                    <a:pt x="1321516" y="761665"/>
                  </a:lnTo>
                  <a:lnTo>
                    <a:pt x="1326360" y="749400"/>
                  </a:lnTo>
                  <a:lnTo>
                    <a:pt x="1334121" y="746262"/>
                  </a:lnTo>
                  <a:lnTo>
                    <a:pt x="1339572" y="733416"/>
                  </a:lnTo>
                  <a:lnTo>
                    <a:pt x="1344070" y="731553"/>
                  </a:lnTo>
                  <a:lnTo>
                    <a:pt x="1348007" y="722048"/>
                  </a:lnTo>
                  <a:lnTo>
                    <a:pt x="1353877" y="719498"/>
                  </a:lnTo>
                  <a:lnTo>
                    <a:pt x="1357882" y="709356"/>
                  </a:lnTo>
                  <a:lnTo>
                    <a:pt x="1366482" y="705625"/>
                  </a:lnTo>
                  <a:lnTo>
                    <a:pt x="1371284" y="693478"/>
                  </a:lnTo>
                  <a:lnTo>
                    <a:pt x="1376432" y="691346"/>
                  </a:lnTo>
                  <a:lnTo>
                    <a:pt x="1380894" y="680574"/>
                  </a:lnTo>
                  <a:lnTo>
                    <a:pt x="1388199" y="677474"/>
                  </a:lnTo>
                  <a:lnTo>
                    <a:pt x="1393160" y="665206"/>
                  </a:lnTo>
                  <a:lnTo>
                    <a:pt x="1398843" y="662908"/>
                  </a:lnTo>
                  <a:lnTo>
                    <a:pt x="1402422" y="654473"/>
                  </a:lnTo>
                  <a:lnTo>
                    <a:pt x="1410754" y="650854"/>
                  </a:lnTo>
                  <a:lnTo>
                    <a:pt x="1415137" y="639755"/>
                  </a:lnTo>
                  <a:lnTo>
                    <a:pt x="1423359" y="636430"/>
                  </a:lnTo>
                  <a:lnTo>
                    <a:pt x="1428017" y="625453"/>
                  </a:lnTo>
                  <a:lnTo>
                    <a:pt x="1434983" y="622701"/>
                  </a:lnTo>
                  <a:lnTo>
                    <a:pt x="1439046" y="613348"/>
                  </a:lnTo>
                  <a:lnTo>
                    <a:pt x="1445077" y="610790"/>
                  </a:lnTo>
                  <a:lnTo>
                    <a:pt x="1449654" y="599470"/>
                  </a:lnTo>
                  <a:lnTo>
                    <a:pt x="1457681" y="596224"/>
                  </a:lnTo>
                  <a:lnTo>
                    <a:pt x="1461200" y="587933"/>
                  </a:lnTo>
                  <a:lnTo>
                    <a:pt x="1469592" y="584456"/>
                  </a:lnTo>
                  <a:lnTo>
                    <a:pt x="1473529" y="574952"/>
                  </a:lnTo>
                  <a:lnTo>
                    <a:pt x="1481360" y="571708"/>
                  </a:lnTo>
                  <a:lnTo>
                    <a:pt x="1484482" y="564170"/>
                  </a:lnTo>
                  <a:lnTo>
                    <a:pt x="1495639" y="559654"/>
                  </a:lnTo>
                  <a:lnTo>
                    <a:pt x="1499984" y="549400"/>
                  </a:lnTo>
                  <a:lnTo>
                    <a:pt x="1507837" y="546068"/>
                  </a:lnTo>
                  <a:lnTo>
                    <a:pt x="1511466" y="537092"/>
                  </a:lnTo>
                  <a:lnTo>
                    <a:pt x="1520442" y="533463"/>
                  </a:lnTo>
                  <a:lnTo>
                    <a:pt x="1523961" y="525172"/>
                  </a:lnTo>
                  <a:lnTo>
                    <a:pt x="1532353" y="521695"/>
                  </a:lnTo>
                  <a:lnTo>
                    <a:pt x="1535574" y="513920"/>
                  </a:lnTo>
                  <a:lnTo>
                    <a:pt x="1545795" y="509784"/>
                  </a:lnTo>
                  <a:lnTo>
                    <a:pt x="1549579" y="500863"/>
                  </a:lnTo>
                  <a:lnTo>
                    <a:pt x="1558687" y="497180"/>
                  </a:lnTo>
                  <a:lnTo>
                    <a:pt x="1561950" y="489489"/>
                  </a:lnTo>
                  <a:lnTo>
                    <a:pt x="1572273" y="485412"/>
                  </a:lnTo>
                  <a:lnTo>
                    <a:pt x="1574759" y="479689"/>
                  </a:lnTo>
                  <a:lnTo>
                    <a:pt x="1585164" y="475175"/>
                  </a:lnTo>
                  <a:lnTo>
                    <a:pt x="1588271" y="467316"/>
                  </a:lnTo>
                  <a:lnTo>
                    <a:pt x="1598477" y="463089"/>
                  </a:lnTo>
                  <a:lnTo>
                    <a:pt x="1597687" y="464994"/>
                  </a:lnTo>
                  <a:lnTo>
                    <a:pt x="1588401" y="468750"/>
                  </a:lnTo>
                  <a:lnTo>
                    <a:pt x="1585283" y="476097"/>
                  </a:lnTo>
                  <a:lnTo>
                    <a:pt x="1574529" y="480661"/>
                  </a:lnTo>
                  <a:lnTo>
                    <a:pt x="1570774" y="489946"/>
                  </a:lnTo>
                  <a:lnTo>
                    <a:pt x="1562761" y="493265"/>
                  </a:lnTo>
                  <a:lnTo>
                    <a:pt x="1559754" y="500525"/>
                  </a:lnTo>
                  <a:lnTo>
                    <a:pt x="1548339" y="505033"/>
                  </a:lnTo>
                  <a:lnTo>
                    <a:pt x="1544719" y="513365"/>
                  </a:lnTo>
                  <a:lnTo>
                    <a:pt x="1536284" y="516944"/>
                  </a:lnTo>
                  <a:lnTo>
                    <a:pt x="1532601" y="526053"/>
                  </a:lnTo>
                  <a:lnTo>
                    <a:pt x="1523679" y="529836"/>
                  </a:lnTo>
                  <a:lnTo>
                    <a:pt x="1519544" y="540057"/>
                  </a:lnTo>
                  <a:lnTo>
                    <a:pt x="1511768" y="543278"/>
                  </a:lnTo>
                  <a:lnTo>
                    <a:pt x="1507831" y="552782"/>
                  </a:lnTo>
                  <a:lnTo>
                    <a:pt x="1500000" y="556026"/>
                  </a:lnTo>
                  <a:lnTo>
                    <a:pt x="1496757" y="563857"/>
                  </a:lnTo>
                  <a:lnTo>
                    <a:pt x="1487252" y="567794"/>
                  </a:lnTo>
                  <a:lnTo>
                    <a:pt x="1482790" y="578566"/>
                  </a:lnTo>
                  <a:lnTo>
                    <a:pt x="1475485" y="581666"/>
                  </a:lnTo>
                  <a:lnTo>
                    <a:pt x="1471855" y="590642"/>
                  </a:lnTo>
                  <a:lnTo>
                    <a:pt x="1462879" y="594271"/>
                  </a:lnTo>
                  <a:lnTo>
                    <a:pt x="1458352" y="604942"/>
                  </a:lnTo>
                  <a:lnTo>
                    <a:pt x="1450968" y="608000"/>
                  </a:lnTo>
                  <a:lnTo>
                    <a:pt x="1446536" y="618702"/>
                  </a:lnTo>
                  <a:lnTo>
                    <a:pt x="1441162" y="621036"/>
                  </a:lnTo>
                  <a:lnTo>
                    <a:pt x="1437239" y="630967"/>
                  </a:lnTo>
                  <a:lnTo>
                    <a:pt x="1428557" y="634478"/>
                  </a:lnTo>
                  <a:lnTo>
                    <a:pt x="1423994" y="645232"/>
                  </a:lnTo>
                  <a:lnTo>
                    <a:pt x="1416646" y="648350"/>
                  </a:lnTo>
                  <a:lnTo>
                    <a:pt x="1411545" y="660967"/>
                  </a:lnTo>
                  <a:lnTo>
                    <a:pt x="1406840" y="662916"/>
                  </a:lnTo>
                  <a:lnTo>
                    <a:pt x="1403442" y="671119"/>
                  </a:lnTo>
                  <a:lnTo>
                    <a:pt x="1394235" y="675114"/>
                  </a:lnTo>
                  <a:lnTo>
                    <a:pt x="1389345" y="687482"/>
                  </a:lnTo>
                  <a:lnTo>
                    <a:pt x="1384285" y="689681"/>
                  </a:lnTo>
                  <a:lnTo>
                    <a:pt x="1380117" y="700234"/>
                  </a:lnTo>
                  <a:lnTo>
                    <a:pt x="1372805" y="703122"/>
                  </a:lnTo>
                  <a:lnTo>
                    <a:pt x="1367442" y="715466"/>
                  </a:lnTo>
                  <a:lnTo>
                    <a:pt x="1361731" y="717832"/>
                  </a:lnTo>
                  <a:lnTo>
                    <a:pt x="1356802" y="729728"/>
                  </a:lnTo>
                  <a:lnTo>
                    <a:pt x="1351924" y="731848"/>
                  </a:lnTo>
                  <a:lnTo>
                    <a:pt x="1346106" y="746579"/>
                  </a:lnTo>
                  <a:lnTo>
                    <a:pt x="1342118" y="748232"/>
                  </a:lnTo>
                  <a:lnTo>
                    <a:pt x="1337428" y="759553"/>
                  </a:lnTo>
                  <a:lnTo>
                    <a:pt x="1331474" y="761961"/>
                  </a:lnTo>
                  <a:lnTo>
                    <a:pt x="1326480" y="773730"/>
                  </a:lnTo>
                  <a:lnTo>
                    <a:pt x="1321524" y="775832"/>
                  </a:lnTo>
                  <a:lnTo>
                    <a:pt x="1316422" y="788450"/>
                  </a:lnTo>
                  <a:lnTo>
                    <a:pt x="1311718" y="790399"/>
                  </a:lnTo>
                  <a:lnTo>
                    <a:pt x="1306899" y="802031"/>
                  </a:lnTo>
                  <a:lnTo>
                    <a:pt x="1301074" y="804558"/>
                  </a:lnTo>
                  <a:lnTo>
                    <a:pt x="1295345" y="819050"/>
                  </a:lnTo>
                  <a:lnTo>
                    <a:pt x="1291125" y="820798"/>
                  </a:lnTo>
                  <a:lnTo>
                    <a:pt x="1285885" y="833447"/>
                  </a:lnTo>
                  <a:lnTo>
                    <a:pt x="1283280" y="834527"/>
                  </a:lnTo>
                  <a:cubicBezTo>
                    <a:pt x="1279641" y="838165"/>
                    <a:pt x="1277391" y="843191"/>
                    <a:pt x="1277391" y="848742"/>
                  </a:cubicBezTo>
                  <a:lnTo>
                    <a:pt x="1277580" y="849199"/>
                  </a:lnTo>
                  <a:lnTo>
                    <a:pt x="1272636" y="851198"/>
                  </a:lnTo>
                  <a:lnTo>
                    <a:pt x="1267690" y="862854"/>
                  </a:lnTo>
                  <a:lnTo>
                    <a:pt x="1262686" y="864927"/>
                  </a:lnTo>
                  <a:cubicBezTo>
                    <a:pt x="1259047" y="868565"/>
                    <a:pt x="1256798" y="873591"/>
                    <a:pt x="1256798" y="879142"/>
                  </a:cubicBezTo>
                  <a:lnTo>
                    <a:pt x="1257380" y="880546"/>
                  </a:lnTo>
                  <a:lnTo>
                    <a:pt x="1254841" y="881598"/>
                  </a:lnTo>
                  <a:cubicBezTo>
                    <a:pt x="1251202" y="885236"/>
                    <a:pt x="1248953" y="890262"/>
                    <a:pt x="1248953" y="895814"/>
                  </a:cubicBezTo>
                  <a:lnTo>
                    <a:pt x="1248967" y="895849"/>
                  </a:lnTo>
                  <a:lnTo>
                    <a:pt x="1245322" y="897289"/>
                  </a:lnTo>
                  <a:lnTo>
                    <a:pt x="1239481" y="910733"/>
                  </a:lnTo>
                  <a:lnTo>
                    <a:pt x="1236352" y="911998"/>
                  </a:lnTo>
                  <a:cubicBezTo>
                    <a:pt x="1232625" y="915636"/>
                    <a:pt x="1230321" y="920662"/>
                    <a:pt x="1230321" y="926213"/>
                  </a:cubicBezTo>
                  <a:lnTo>
                    <a:pt x="1230560" y="926778"/>
                  </a:lnTo>
                  <a:lnTo>
                    <a:pt x="1228364" y="927688"/>
                  </a:lnTo>
                  <a:cubicBezTo>
                    <a:pt x="1224725" y="931326"/>
                    <a:pt x="1222476" y="936352"/>
                    <a:pt x="1222476" y="941903"/>
                  </a:cubicBezTo>
                  <a:lnTo>
                    <a:pt x="1222753" y="942573"/>
                  </a:lnTo>
                  <a:lnTo>
                    <a:pt x="1220519" y="943522"/>
                  </a:lnTo>
                  <a:lnTo>
                    <a:pt x="1214905" y="957405"/>
                  </a:lnTo>
                  <a:lnTo>
                    <a:pt x="1212674" y="958375"/>
                  </a:lnTo>
                  <a:lnTo>
                    <a:pt x="1207031" y="972663"/>
                  </a:lnTo>
                  <a:lnTo>
                    <a:pt x="1203991" y="973921"/>
                  </a:lnTo>
                  <a:cubicBezTo>
                    <a:pt x="1200265" y="977648"/>
                    <a:pt x="1197960" y="982797"/>
                    <a:pt x="1197960" y="988483"/>
                  </a:cubicBezTo>
                  <a:lnTo>
                    <a:pt x="1198368" y="989469"/>
                  </a:lnTo>
                  <a:lnTo>
                    <a:pt x="1196003" y="990449"/>
                  </a:lnTo>
                  <a:cubicBezTo>
                    <a:pt x="1192365" y="994087"/>
                    <a:pt x="1190115" y="999113"/>
                    <a:pt x="1190115" y="1004664"/>
                  </a:cubicBezTo>
                  <a:lnTo>
                    <a:pt x="1190392" y="1005334"/>
                  </a:lnTo>
                  <a:lnTo>
                    <a:pt x="1188158" y="1006283"/>
                  </a:lnTo>
                  <a:cubicBezTo>
                    <a:pt x="1184520" y="1010009"/>
                    <a:pt x="1182270" y="1015158"/>
                    <a:pt x="1182270" y="1020845"/>
                  </a:cubicBezTo>
                  <a:lnTo>
                    <a:pt x="1182669" y="1021833"/>
                  </a:lnTo>
                  <a:lnTo>
                    <a:pt x="1180313" y="1022810"/>
                  </a:lnTo>
                  <a:cubicBezTo>
                    <a:pt x="1176674" y="1026448"/>
                    <a:pt x="1174425" y="1031473"/>
                    <a:pt x="1174425" y="1037025"/>
                  </a:cubicBezTo>
                  <a:lnTo>
                    <a:pt x="1174588" y="1037418"/>
                  </a:lnTo>
                  <a:lnTo>
                    <a:pt x="1171630" y="1038643"/>
                  </a:lnTo>
                  <a:cubicBezTo>
                    <a:pt x="1167903" y="1042370"/>
                    <a:pt x="1165599" y="1047519"/>
                    <a:pt x="1165599" y="1053205"/>
                  </a:cubicBezTo>
                  <a:lnTo>
                    <a:pt x="1166294" y="1054884"/>
                  </a:lnTo>
                  <a:lnTo>
                    <a:pt x="1165603" y="1055171"/>
                  </a:lnTo>
                  <a:lnTo>
                    <a:pt x="1161075" y="1066103"/>
                  </a:lnTo>
                  <a:lnTo>
                    <a:pt x="1201443" y="1066103"/>
                  </a:lnTo>
                  <a:lnTo>
                    <a:pt x="1206786" y="1053205"/>
                  </a:lnTo>
                  <a:lnTo>
                    <a:pt x="1206378" y="1052220"/>
                  </a:lnTo>
                  <a:lnTo>
                    <a:pt x="1208743" y="1051240"/>
                  </a:lnTo>
                  <a:cubicBezTo>
                    <a:pt x="1212381" y="1047602"/>
                    <a:pt x="1214631" y="1042576"/>
                    <a:pt x="1214631" y="1037025"/>
                  </a:cubicBezTo>
                  <a:lnTo>
                    <a:pt x="1214354" y="1036355"/>
                  </a:lnTo>
                  <a:lnTo>
                    <a:pt x="1216588" y="1035406"/>
                  </a:lnTo>
                  <a:cubicBezTo>
                    <a:pt x="1220226" y="1031680"/>
                    <a:pt x="1222476" y="1026532"/>
                    <a:pt x="1222476" y="1020845"/>
                  </a:cubicBezTo>
                  <a:lnTo>
                    <a:pt x="1222076" y="1019855"/>
                  </a:lnTo>
                  <a:lnTo>
                    <a:pt x="1224433" y="1018879"/>
                  </a:lnTo>
                  <a:cubicBezTo>
                    <a:pt x="1228071" y="1015241"/>
                    <a:pt x="1230321" y="1010216"/>
                    <a:pt x="1230321" y="1004664"/>
                  </a:cubicBezTo>
                  <a:lnTo>
                    <a:pt x="1230158" y="1004270"/>
                  </a:lnTo>
                  <a:lnTo>
                    <a:pt x="1233115" y="1003045"/>
                  </a:lnTo>
                  <a:lnTo>
                    <a:pt x="1238865" y="989165"/>
                  </a:lnTo>
                  <a:lnTo>
                    <a:pt x="1241104" y="988192"/>
                  </a:lnTo>
                  <a:lnTo>
                    <a:pt x="1246900" y="973515"/>
                  </a:lnTo>
                  <a:lnTo>
                    <a:pt x="1248949" y="972646"/>
                  </a:lnTo>
                  <a:cubicBezTo>
                    <a:pt x="1252587" y="968919"/>
                    <a:pt x="1254837" y="963771"/>
                    <a:pt x="1254837" y="958084"/>
                  </a:cubicBezTo>
                  <a:lnTo>
                    <a:pt x="1254437" y="957094"/>
                  </a:lnTo>
                  <a:lnTo>
                    <a:pt x="1256794" y="956118"/>
                  </a:lnTo>
                  <a:cubicBezTo>
                    <a:pt x="1260432" y="952481"/>
                    <a:pt x="1262682" y="947455"/>
                    <a:pt x="1262682" y="941903"/>
                  </a:cubicBezTo>
                  <a:lnTo>
                    <a:pt x="1262560" y="941607"/>
                  </a:lnTo>
                  <a:lnTo>
                    <a:pt x="1265476" y="940428"/>
                  </a:lnTo>
                  <a:lnTo>
                    <a:pt x="1271029" y="927342"/>
                  </a:lnTo>
                  <a:lnTo>
                    <a:pt x="1275139" y="925719"/>
                  </a:lnTo>
                  <a:cubicBezTo>
                    <a:pt x="1278955" y="922081"/>
                    <a:pt x="1281315" y="917055"/>
                    <a:pt x="1281315" y="911504"/>
                  </a:cubicBezTo>
                  <a:lnTo>
                    <a:pt x="1281070" y="910940"/>
                  </a:lnTo>
                  <a:lnTo>
                    <a:pt x="1283271" y="910029"/>
                  </a:lnTo>
                  <a:cubicBezTo>
                    <a:pt x="1286909" y="906391"/>
                    <a:pt x="1289159" y="901365"/>
                    <a:pt x="1289159" y="895814"/>
                  </a:cubicBezTo>
                  <a:lnTo>
                    <a:pt x="1288577" y="894409"/>
                  </a:lnTo>
                  <a:lnTo>
                    <a:pt x="1291116" y="893357"/>
                  </a:lnTo>
                  <a:lnTo>
                    <a:pt x="1295805" y="882036"/>
                  </a:lnTo>
                  <a:lnTo>
                    <a:pt x="1301759" y="879629"/>
                  </a:lnTo>
                  <a:cubicBezTo>
                    <a:pt x="1305486" y="875991"/>
                    <a:pt x="1307791" y="870965"/>
                    <a:pt x="1307791" y="865413"/>
                  </a:cubicBezTo>
                  <a:lnTo>
                    <a:pt x="1307491" y="864705"/>
                  </a:lnTo>
                  <a:lnTo>
                    <a:pt x="1311710" y="862957"/>
                  </a:lnTo>
                  <a:lnTo>
                    <a:pt x="1316949" y="850308"/>
                  </a:lnTo>
                  <a:lnTo>
                    <a:pt x="1319555" y="849228"/>
                  </a:lnTo>
                  <a:lnTo>
                    <a:pt x="1324373" y="837597"/>
                  </a:lnTo>
                  <a:lnTo>
                    <a:pt x="1330198" y="835069"/>
                  </a:lnTo>
                  <a:lnTo>
                    <a:pt x="1335928" y="820577"/>
                  </a:lnTo>
                  <a:lnTo>
                    <a:pt x="1340148" y="818829"/>
                  </a:lnTo>
                  <a:lnTo>
                    <a:pt x="1345029" y="807047"/>
                  </a:lnTo>
                  <a:lnTo>
                    <a:pt x="1349954" y="804956"/>
                  </a:lnTo>
                  <a:lnTo>
                    <a:pt x="1354915" y="792689"/>
                  </a:lnTo>
                  <a:lnTo>
                    <a:pt x="1360598" y="790391"/>
                  </a:lnTo>
                  <a:lnTo>
                    <a:pt x="1365544" y="778735"/>
                  </a:lnTo>
                  <a:lnTo>
                    <a:pt x="1370548" y="776662"/>
                  </a:lnTo>
                  <a:lnTo>
                    <a:pt x="1375971" y="763570"/>
                  </a:lnTo>
                  <a:lnTo>
                    <a:pt x="1380354" y="761665"/>
                  </a:lnTo>
                  <a:lnTo>
                    <a:pt x="1385709" y="748106"/>
                  </a:lnTo>
                  <a:lnTo>
                    <a:pt x="1390161" y="746262"/>
                  </a:lnTo>
                  <a:lnTo>
                    <a:pt x="1395008" y="734560"/>
                  </a:lnTo>
                  <a:lnTo>
                    <a:pt x="1402622" y="731553"/>
                  </a:lnTo>
                  <a:lnTo>
                    <a:pt x="1406729" y="722099"/>
                  </a:lnTo>
                  <a:lnTo>
                    <a:pt x="1412715" y="719498"/>
                  </a:lnTo>
                  <a:lnTo>
                    <a:pt x="1417126" y="708329"/>
                  </a:lnTo>
                  <a:lnTo>
                    <a:pt x="1423359" y="705625"/>
                  </a:lnTo>
                  <a:lnTo>
                    <a:pt x="1427777" y="694449"/>
                  </a:lnTo>
                  <a:lnTo>
                    <a:pt x="1435270" y="691346"/>
                  </a:lnTo>
                  <a:lnTo>
                    <a:pt x="1440150" y="679564"/>
                  </a:lnTo>
                  <a:lnTo>
                    <a:pt x="1445077" y="677474"/>
                  </a:lnTo>
                  <a:lnTo>
                    <a:pt x="1449654" y="666154"/>
                  </a:lnTo>
                  <a:lnTo>
                    <a:pt x="1457681" y="662908"/>
                  </a:lnTo>
                  <a:lnTo>
                    <a:pt x="1461260" y="654473"/>
                  </a:lnTo>
                  <a:lnTo>
                    <a:pt x="1469592" y="650854"/>
                  </a:lnTo>
                  <a:lnTo>
                    <a:pt x="1474485" y="638466"/>
                  </a:lnTo>
                  <a:lnTo>
                    <a:pt x="1479399" y="636430"/>
                  </a:lnTo>
                  <a:lnTo>
                    <a:pt x="1483694" y="626062"/>
                  </a:lnTo>
                  <a:lnTo>
                    <a:pt x="1492003" y="622701"/>
                  </a:lnTo>
                  <a:lnTo>
                    <a:pt x="1495552" y="614339"/>
                  </a:lnTo>
                  <a:lnTo>
                    <a:pt x="1503915" y="610790"/>
                  </a:lnTo>
                  <a:lnTo>
                    <a:pt x="1508622" y="599148"/>
                  </a:lnTo>
                  <a:lnTo>
                    <a:pt x="1515682" y="596224"/>
                  </a:lnTo>
                  <a:lnTo>
                    <a:pt x="1518926" y="588393"/>
                  </a:lnTo>
                  <a:lnTo>
                    <a:pt x="1528430" y="584456"/>
                  </a:lnTo>
                  <a:lnTo>
                    <a:pt x="1532367" y="574952"/>
                  </a:lnTo>
                  <a:lnTo>
                    <a:pt x="1540198" y="571708"/>
                  </a:lnTo>
                  <a:lnTo>
                    <a:pt x="1543569" y="563570"/>
                  </a:lnTo>
                  <a:lnTo>
                    <a:pt x="1552803" y="559654"/>
                  </a:lnTo>
                  <a:lnTo>
                    <a:pt x="1556970" y="549354"/>
                  </a:lnTo>
                  <a:lnTo>
                    <a:pt x="1564714" y="546068"/>
                  </a:lnTo>
                  <a:lnTo>
                    <a:pt x="1568225" y="537386"/>
                  </a:lnTo>
                  <a:lnTo>
                    <a:pt x="1578157" y="533463"/>
                  </a:lnTo>
                  <a:lnTo>
                    <a:pt x="1581530" y="525697"/>
                  </a:lnTo>
                  <a:lnTo>
                    <a:pt x="1591191" y="521695"/>
                  </a:lnTo>
                  <a:lnTo>
                    <a:pt x="1594668" y="513303"/>
                  </a:lnTo>
                  <a:lnTo>
                    <a:pt x="1602959" y="509784"/>
                  </a:lnTo>
                  <a:lnTo>
                    <a:pt x="1606205" y="501757"/>
                  </a:lnTo>
                  <a:lnTo>
                    <a:pt x="1617309" y="497267"/>
                  </a:lnTo>
                  <a:lnTo>
                    <a:pt x="1615430" y="501495"/>
                  </a:lnTo>
                  <a:lnTo>
                    <a:pt x="1606890" y="505033"/>
                  </a:lnTo>
                  <a:lnTo>
                    <a:pt x="1603414" y="513426"/>
                  </a:lnTo>
                  <a:lnTo>
                    <a:pt x="1595123" y="516944"/>
                  </a:lnTo>
                  <a:lnTo>
                    <a:pt x="1591515" y="525865"/>
                  </a:lnTo>
                  <a:lnTo>
                    <a:pt x="1582374" y="529836"/>
                  </a:lnTo>
                  <a:lnTo>
                    <a:pt x="1578328" y="540079"/>
                  </a:lnTo>
                  <a:lnTo>
                    <a:pt x="1570606" y="543278"/>
                  </a:lnTo>
                  <a:lnTo>
                    <a:pt x="1566799" y="552469"/>
                  </a:lnTo>
                  <a:lnTo>
                    <a:pt x="1558002" y="556026"/>
                  </a:lnTo>
                  <a:lnTo>
                    <a:pt x="1554484" y="564317"/>
                  </a:lnTo>
                  <a:lnTo>
                    <a:pt x="1546091" y="567794"/>
                  </a:lnTo>
                  <a:lnTo>
                    <a:pt x="1541628" y="578566"/>
                  </a:lnTo>
                  <a:lnTo>
                    <a:pt x="1534323" y="581666"/>
                  </a:lnTo>
                  <a:lnTo>
                    <a:pt x="1530693" y="590642"/>
                  </a:lnTo>
                  <a:lnTo>
                    <a:pt x="1521718" y="594271"/>
                  </a:lnTo>
                  <a:lnTo>
                    <a:pt x="1517190" y="604942"/>
                  </a:lnTo>
                  <a:lnTo>
                    <a:pt x="1509807" y="608000"/>
                  </a:lnTo>
                  <a:lnTo>
                    <a:pt x="1505942" y="617330"/>
                  </a:lnTo>
                  <a:lnTo>
                    <a:pt x="1497202" y="621036"/>
                  </a:lnTo>
                  <a:lnTo>
                    <a:pt x="1492672" y="632232"/>
                  </a:lnTo>
                  <a:lnTo>
                    <a:pt x="1487252" y="634478"/>
                  </a:lnTo>
                  <a:lnTo>
                    <a:pt x="1482790" y="645250"/>
                  </a:lnTo>
                  <a:lnTo>
                    <a:pt x="1475485" y="648350"/>
                  </a:lnTo>
                  <a:lnTo>
                    <a:pt x="1470907" y="659670"/>
                  </a:lnTo>
                  <a:lnTo>
                    <a:pt x="1462879" y="662916"/>
                  </a:lnTo>
                  <a:lnTo>
                    <a:pt x="1458813" y="672499"/>
                  </a:lnTo>
                  <a:lnTo>
                    <a:pt x="1452930" y="675114"/>
                  </a:lnTo>
                  <a:lnTo>
                    <a:pt x="1448422" y="686792"/>
                  </a:lnTo>
                  <a:lnTo>
                    <a:pt x="1441449" y="689681"/>
                  </a:lnTo>
                  <a:lnTo>
                    <a:pt x="1436960" y="700517"/>
                  </a:lnTo>
                  <a:lnTo>
                    <a:pt x="1430519" y="703122"/>
                  </a:lnTo>
                  <a:lnTo>
                    <a:pt x="1425068" y="715968"/>
                  </a:lnTo>
                  <a:lnTo>
                    <a:pt x="1420569" y="717832"/>
                  </a:lnTo>
                  <a:lnTo>
                    <a:pt x="1415641" y="729728"/>
                  </a:lnTo>
                  <a:lnTo>
                    <a:pt x="1410763" y="731848"/>
                  </a:lnTo>
                  <a:lnTo>
                    <a:pt x="1405085" y="746223"/>
                  </a:lnTo>
                  <a:lnTo>
                    <a:pt x="1400118" y="748232"/>
                  </a:lnTo>
                  <a:lnTo>
                    <a:pt x="1395461" y="759209"/>
                  </a:lnTo>
                  <a:lnTo>
                    <a:pt x="1388495" y="761961"/>
                  </a:lnTo>
                  <a:lnTo>
                    <a:pt x="1383274" y="773977"/>
                  </a:lnTo>
                  <a:lnTo>
                    <a:pt x="1378688" y="775832"/>
                  </a:lnTo>
                  <a:lnTo>
                    <a:pt x="1373089" y="789036"/>
                  </a:lnTo>
                  <a:lnTo>
                    <a:pt x="1369719" y="790399"/>
                  </a:lnTo>
                  <a:lnTo>
                    <a:pt x="1364627" y="802399"/>
                  </a:lnTo>
                  <a:lnTo>
                    <a:pt x="1359769" y="804558"/>
                  </a:lnTo>
                  <a:lnTo>
                    <a:pt x="1354175" y="819053"/>
                  </a:lnTo>
                  <a:lnTo>
                    <a:pt x="1349963" y="820798"/>
                  </a:lnTo>
                  <a:lnTo>
                    <a:pt x="1345129" y="832467"/>
                  </a:lnTo>
                  <a:lnTo>
                    <a:pt x="1340157" y="834527"/>
                  </a:lnTo>
                  <a:cubicBezTo>
                    <a:pt x="1336518" y="838165"/>
                    <a:pt x="1334268" y="843191"/>
                    <a:pt x="1334268" y="848742"/>
                  </a:cubicBezTo>
                  <a:lnTo>
                    <a:pt x="1334739" y="849878"/>
                  </a:lnTo>
                  <a:lnTo>
                    <a:pt x="1331474" y="851198"/>
                  </a:lnTo>
                  <a:lnTo>
                    <a:pt x="1326528" y="862854"/>
                  </a:lnTo>
                  <a:lnTo>
                    <a:pt x="1321524" y="864927"/>
                  </a:lnTo>
                  <a:cubicBezTo>
                    <a:pt x="1317886" y="868565"/>
                    <a:pt x="1315636" y="873591"/>
                    <a:pt x="1315636" y="879142"/>
                  </a:cubicBezTo>
                  <a:lnTo>
                    <a:pt x="1316218" y="880546"/>
                  </a:lnTo>
                  <a:lnTo>
                    <a:pt x="1313679" y="881598"/>
                  </a:lnTo>
                  <a:lnTo>
                    <a:pt x="1308013" y="895276"/>
                  </a:lnTo>
                  <a:lnTo>
                    <a:pt x="1303036" y="897289"/>
                  </a:lnTo>
                  <a:lnTo>
                    <a:pt x="1297167" y="911120"/>
                  </a:lnTo>
                  <a:lnTo>
                    <a:pt x="1295047" y="911998"/>
                  </a:lnTo>
                  <a:cubicBezTo>
                    <a:pt x="1291409" y="915636"/>
                    <a:pt x="1289159" y="920662"/>
                    <a:pt x="1289159" y="926213"/>
                  </a:cubicBezTo>
                  <a:lnTo>
                    <a:pt x="1289394" y="926780"/>
                  </a:lnTo>
                  <a:lnTo>
                    <a:pt x="1287202" y="927688"/>
                  </a:lnTo>
                  <a:lnTo>
                    <a:pt x="1281336" y="941850"/>
                  </a:lnTo>
                  <a:lnTo>
                    <a:pt x="1277396" y="943522"/>
                  </a:lnTo>
                  <a:lnTo>
                    <a:pt x="1271944" y="957005"/>
                  </a:lnTo>
                  <a:lnTo>
                    <a:pt x="1268714" y="958375"/>
                  </a:lnTo>
                  <a:lnTo>
                    <a:pt x="1262776" y="973051"/>
                  </a:lnTo>
                  <a:lnTo>
                    <a:pt x="1260725" y="973921"/>
                  </a:lnTo>
                  <a:cubicBezTo>
                    <a:pt x="1257087" y="977648"/>
                    <a:pt x="1254837" y="982797"/>
                    <a:pt x="1254837" y="988483"/>
                  </a:cubicBezTo>
                  <a:lnTo>
                    <a:pt x="1255237" y="989472"/>
                  </a:lnTo>
                  <a:lnTo>
                    <a:pt x="1252880" y="990449"/>
                  </a:lnTo>
                  <a:cubicBezTo>
                    <a:pt x="1249242" y="994087"/>
                    <a:pt x="1246992" y="999113"/>
                    <a:pt x="1246992" y="1004664"/>
                  </a:cubicBezTo>
                  <a:lnTo>
                    <a:pt x="1247327" y="1005471"/>
                  </a:lnTo>
                  <a:lnTo>
                    <a:pt x="1245322" y="1006283"/>
                  </a:lnTo>
                  <a:cubicBezTo>
                    <a:pt x="1241506" y="1010009"/>
                    <a:pt x="1239147" y="1015158"/>
                    <a:pt x="1239147" y="1020845"/>
                  </a:cubicBezTo>
                  <a:lnTo>
                    <a:pt x="1239736" y="1022234"/>
                  </a:lnTo>
                  <a:lnTo>
                    <a:pt x="1238313" y="1022810"/>
                  </a:lnTo>
                  <a:cubicBezTo>
                    <a:pt x="1234587" y="1026448"/>
                    <a:pt x="1232282" y="1031473"/>
                    <a:pt x="1232282" y="1037025"/>
                  </a:cubicBezTo>
                  <a:lnTo>
                    <a:pt x="1232566" y="1037693"/>
                  </a:lnTo>
                  <a:lnTo>
                    <a:pt x="1230325" y="1038643"/>
                  </a:lnTo>
                  <a:cubicBezTo>
                    <a:pt x="1226687" y="1042370"/>
                    <a:pt x="1224437" y="1047519"/>
                    <a:pt x="1224437" y="1053205"/>
                  </a:cubicBezTo>
                  <a:lnTo>
                    <a:pt x="1224837" y="1054194"/>
                  </a:lnTo>
                  <a:lnTo>
                    <a:pt x="1222480" y="1055171"/>
                  </a:lnTo>
                  <a:lnTo>
                    <a:pt x="1217952" y="1066103"/>
                  </a:lnTo>
                  <a:lnTo>
                    <a:pt x="1259428" y="1066103"/>
                  </a:lnTo>
                  <a:lnTo>
                    <a:pt x="1264643" y="1053205"/>
                  </a:lnTo>
                  <a:lnTo>
                    <a:pt x="1264353" y="1052487"/>
                  </a:lnTo>
                  <a:lnTo>
                    <a:pt x="1267437" y="1051240"/>
                  </a:lnTo>
                  <a:cubicBezTo>
                    <a:pt x="1271164" y="1047602"/>
                    <a:pt x="1273469" y="1042576"/>
                    <a:pt x="1273469" y="1037025"/>
                  </a:cubicBezTo>
                  <a:lnTo>
                    <a:pt x="1273128" y="1036221"/>
                  </a:lnTo>
                  <a:lnTo>
                    <a:pt x="1275140" y="1035406"/>
                  </a:lnTo>
                  <a:cubicBezTo>
                    <a:pt x="1278955" y="1031680"/>
                    <a:pt x="1281315" y="1026532"/>
                    <a:pt x="1281315" y="1020845"/>
                  </a:cubicBezTo>
                  <a:lnTo>
                    <a:pt x="1280605" y="1019171"/>
                  </a:lnTo>
                  <a:lnTo>
                    <a:pt x="1281310" y="1018879"/>
                  </a:lnTo>
                  <a:cubicBezTo>
                    <a:pt x="1284948" y="1015241"/>
                    <a:pt x="1287198" y="1010216"/>
                    <a:pt x="1287198" y="1004664"/>
                  </a:cubicBezTo>
                  <a:lnTo>
                    <a:pt x="1286920" y="1003993"/>
                  </a:lnTo>
                  <a:lnTo>
                    <a:pt x="1289155" y="1003045"/>
                  </a:lnTo>
                  <a:lnTo>
                    <a:pt x="1294607" y="989563"/>
                  </a:lnTo>
                  <a:lnTo>
                    <a:pt x="1297837" y="988192"/>
                  </a:lnTo>
                  <a:lnTo>
                    <a:pt x="1303776" y="973516"/>
                  </a:lnTo>
                  <a:lnTo>
                    <a:pt x="1305826" y="972646"/>
                  </a:lnTo>
                  <a:cubicBezTo>
                    <a:pt x="1309464" y="968919"/>
                    <a:pt x="1311714" y="963771"/>
                    <a:pt x="1311714" y="958084"/>
                  </a:cubicBezTo>
                  <a:lnTo>
                    <a:pt x="1311595" y="957791"/>
                  </a:lnTo>
                  <a:lnTo>
                    <a:pt x="1315632" y="956118"/>
                  </a:lnTo>
                  <a:cubicBezTo>
                    <a:pt x="1319270" y="952481"/>
                    <a:pt x="1321520" y="947455"/>
                    <a:pt x="1321520" y="941903"/>
                  </a:cubicBezTo>
                  <a:lnTo>
                    <a:pt x="1321286" y="941336"/>
                  </a:lnTo>
                  <a:lnTo>
                    <a:pt x="1323477" y="940428"/>
                  </a:lnTo>
                  <a:lnTo>
                    <a:pt x="1329049" y="926977"/>
                  </a:lnTo>
                  <a:lnTo>
                    <a:pt x="1332159" y="925719"/>
                  </a:lnTo>
                  <a:lnTo>
                    <a:pt x="1338116" y="911683"/>
                  </a:lnTo>
                  <a:lnTo>
                    <a:pt x="1342109" y="910029"/>
                  </a:lnTo>
                  <a:cubicBezTo>
                    <a:pt x="1345747" y="906391"/>
                    <a:pt x="1347997" y="901365"/>
                    <a:pt x="1347997" y="895814"/>
                  </a:cubicBezTo>
                  <a:lnTo>
                    <a:pt x="1347415" y="894409"/>
                  </a:lnTo>
                  <a:lnTo>
                    <a:pt x="1349954" y="893357"/>
                  </a:lnTo>
                  <a:lnTo>
                    <a:pt x="1354643" y="882036"/>
                  </a:lnTo>
                  <a:lnTo>
                    <a:pt x="1360598" y="879629"/>
                  </a:lnTo>
                  <a:cubicBezTo>
                    <a:pt x="1364324" y="875991"/>
                    <a:pt x="1366630" y="870965"/>
                    <a:pt x="1366630" y="865413"/>
                  </a:cubicBezTo>
                  <a:lnTo>
                    <a:pt x="1366036" y="864014"/>
                  </a:lnTo>
                  <a:lnTo>
                    <a:pt x="1368587" y="862957"/>
                  </a:lnTo>
                  <a:lnTo>
                    <a:pt x="1373420" y="851288"/>
                  </a:lnTo>
                  <a:lnTo>
                    <a:pt x="1378393" y="849228"/>
                  </a:lnTo>
                  <a:lnTo>
                    <a:pt x="1383369" y="837216"/>
                  </a:lnTo>
                  <a:lnTo>
                    <a:pt x="1388199" y="835069"/>
                  </a:lnTo>
                  <a:lnTo>
                    <a:pt x="1393658" y="820926"/>
                  </a:lnTo>
                  <a:lnTo>
                    <a:pt x="1398843" y="818829"/>
                  </a:lnTo>
                  <a:lnTo>
                    <a:pt x="1403947" y="806801"/>
                  </a:lnTo>
                  <a:lnTo>
                    <a:pt x="1408506" y="804956"/>
                  </a:lnTo>
                  <a:lnTo>
                    <a:pt x="1413952" y="792112"/>
                  </a:lnTo>
                  <a:lnTo>
                    <a:pt x="1418312" y="790391"/>
                  </a:lnTo>
                  <a:lnTo>
                    <a:pt x="1423218" y="779098"/>
                  </a:lnTo>
                  <a:lnTo>
                    <a:pt x="1429242" y="776662"/>
                  </a:lnTo>
                  <a:lnTo>
                    <a:pt x="1434795" y="763576"/>
                  </a:lnTo>
                  <a:lnTo>
                    <a:pt x="1439193" y="761665"/>
                  </a:lnTo>
                  <a:lnTo>
                    <a:pt x="1444548" y="748106"/>
                  </a:lnTo>
                  <a:lnTo>
                    <a:pt x="1448999" y="746262"/>
                  </a:lnTo>
                  <a:lnTo>
                    <a:pt x="1454176" y="733763"/>
                  </a:lnTo>
                  <a:lnTo>
                    <a:pt x="1459642" y="731553"/>
                  </a:lnTo>
                  <a:lnTo>
                    <a:pt x="1463370" y="722769"/>
                  </a:lnTo>
                  <a:lnTo>
                    <a:pt x="1471267" y="719498"/>
                  </a:lnTo>
                  <a:lnTo>
                    <a:pt x="1476033" y="707992"/>
                  </a:lnTo>
                  <a:lnTo>
                    <a:pt x="1481360" y="705625"/>
                  </a:lnTo>
                  <a:lnTo>
                    <a:pt x="1485922" y="693805"/>
                  </a:lnTo>
                  <a:lnTo>
                    <a:pt x="1492003" y="691346"/>
                  </a:lnTo>
                  <a:lnTo>
                    <a:pt x="1496566" y="680592"/>
                  </a:lnTo>
                  <a:lnTo>
                    <a:pt x="1503915" y="677474"/>
                  </a:lnTo>
                  <a:lnTo>
                    <a:pt x="1508622" y="665832"/>
                  </a:lnTo>
                  <a:lnTo>
                    <a:pt x="1515682" y="662908"/>
                  </a:lnTo>
                  <a:lnTo>
                    <a:pt x="1519472" y="653761"/>
                  </a:lnTo>
                  <a:lnTo>
                    <a:pt x="1526326" y="650854"/>
                  </a:lnTo>
                  <a:lnTo>
                    <a:pt x="1530938" y="639453"/>
                  </a:lnTo>
                  <a:lnTo>
                    <a:pt x="1538237" y="636430"/>
                  </a:lnTo>
                  <a:lnTo>
                    <a:pt x="1542532" y="626062"/>
                  </a:lnTo>
                  <a:lnTo>
                    <a:pt x="1550842" y="622701"/>
                  </a:lnTo>
                  <a:lnTo>
                    <a:pt x="1554390" y="614339"/>
                  </a:lnTo>
                  <a:lnTo>
                    <a:pt x="1562753" y="610790"/>
                  </a:lnTo>
                  <a:lnTo>
                    <a:pt x="1567460" y="599148"/>
                  </a:lnTo>
                  <a:lnTo>
                    <a:pt x="1574521" y="596224"/>
                  </a:lnTo>
                  <a:lnTo>
                    <a:pt x="1577840" y="588211"/>
                  </a:lnTo>
                  <a:lnTo>
                    <a:pt x="1587125" y="584456"/>
                  </a:lnTo>
                  <a:lnTo>
                    <a:pt x="1591149" y="574975"/>
                  </a:lnTo>
                  <a:lnTo>
                    <a:pt x="1599036" y="571708"/>
                  </a:lnTo>
                  <a:lnTo>
                    <a:pt x="1602543" y="563243"/>
                  </a:lnTo>
                  <a:lnTo>
                    <a:pt x="1610804" y="559654"/>
                  </a:lnTo>
                  <a:lnTo>
                    <a:pt x="1614683" y="549831"/>
                  </a:lnTo>
                  <a:lnTo>
                    <a:pt x="1623553" y="546068"/>
                  </a:lnTo>
                  <a:lnTo>
                    <a:pt x="1627307" y="536782"/>
                  </a:lnTo>
                  <a:lnTo>
                    <a:pt x="1635320" y="533463"/>
                  </a:lnTo>
                  <a:lnTo>
                    <a:pt x="1638405" y="526016"/>
                  </a:lnTo>
                  <a:lnTo>
                    <a:pt x="1649599" y="521695"/>
                  </a:lnTo>
                  <a:lnTo>
                    <a:pt x="1653288" y="513395"/>
                  </a:lnTo>
                  <a:lnTo>
                    <a:pt x="1661797" y="509784"/>
                  </a:lnTo>
                  <a:lnTo>
                    <a:pt x="1665552" y="500499"/>
                  </a:lnTo>
                  <a:lnTo>
                    <a:pt x="1673565" y="497180"/>
                  </a:lnTo>
                  <a:lnTo>
                    <a:pt x="1676402" y="490330"/>
                  </a:lnTo>
                  <a:lnTo>
                    <a:pt x="1688275" y="485412"/>
                  </a:lnTo>
                  <a:lnTo>
                    <a:pt x="1690817" y="479276"/>
                  </a:lnTo>
                  <a:lnTo>
                    <a:pt x="1700042" y="475175"/>
                  </a:lnTo>
                  <a:lnTo>
                    <a:pt x="1702982" y="467558"/>
                  </a:lnTo>
                  <a:lnTo>
                    <a:pt x="1713330" y="463374"/>
                  </a:lnTo>
                  <a:lnTo>
                    <a:pt x="1712512" y="465212"/>
                  </a:lnTo>
                  <a:lnTo>
                    <a:pt x="1703972" y="468750"/>
                  </a:lnTo>
                  <a:lnTo>
                    <a:pt x="1700752" y="476526"/>
                  </a:lnTo>
                  <a:lnTo>
                    <a:pt x="1690531" y="480661"/>
                  </a:lnTo>
                  <a:lnTo>
                    <a:pt x="1686824" y="489401"/>
                  </a:lnTo>
                  <a:lnTo>
                    <a:pt x="1677496" y="493265"/>
                  </a:lnTo>
                  <a:lnTo>
                    <a:pt x="1674049" y="501586"/>
                  </a:lnTo>
                  <a:lnTo>
                    <a:pt x="1665728" y="505033"/>
                  </a:lnTo>
                  <a:lnTo>
                    <a:pt x="1662383" y="513108"/>
                  </a:lnTo>
                  <a:lnTo>
                    <a:pt x="1653123" y="516944"/>
                  </a:lnTo>
                  <a:lnTo>
                    <a:pt x="1649491" y="525714"/>
                  </a:lnTo>
                  <a:lnTo>
                    <a:pt x="1639538" y="529836"/>
                  </a:lnTo>
                  <a:lnTo>
                    <a:pt x="1635314" y="540034"/>
                  </a:lnTo>
                  <a:lnTo>
                    <a:pt x="1627483" y="543278"/>
                  </a:lnTo>
                  <a:lnTo>
                    <a:pt x="1623749" y="552292"/>
                  </a:lnTo>
                  <a:lnTo>
                    <a:pt x="1614735" y="556026"/>
                  </a:lnTo>
                  <a:lnTo>
                    <a:pt x="1611288" y="564347"/>
                  </a:lnTo>
                  <a:lnTo>
                    <a:pt x="1602968" y="567794"/>
                  </a:lnTo>
                  <a:lnTo>
                    <a:pt x="1598642" y="578237"/>
                  </a:lnTo>
                  <a:lnTo>
                    <a:pt x="1590362" y="581666"/>
                  </a:lnTo>
                  <a:lnTo>
                    <a:pt x="1586393" y="591247"/>
                  </a:lnTo>
                  <a:lnTo>
                    <a:pt x="1578739" y="594271"/>
                  </a:lnTo>
                  <a:lnTo>
                    <a:pt x="1573681" y="605914"/>
                  </a:lnTo>
                  <a:lnTo>
                    <a:pt x="1568645" y="608000"/>
                  </a:lnTo>
                  <a:lnTo>
                    <a:pt x="1564780" y="617330"/>
                  </a:lnTo>
                  <a:lnTo>
                    <a:pt x="1556040" y="621036"/>
                  </a:lnTo>
                  <a:lnTo>
                    <a:pt x="1551905" y="631256"/>
                  </a:lnTo>
                  <a:lnTo>
                    <a:pt x="1544129" y="634478"/>
                  </a:lnTo>
                  <a:lnTo>
                    <a:pt x="1539249" y="646260"/>
                  </a:lnTo>
                  <a:lnTo>
                    <a:pt x="1534323" y="648350"/>
                  </a:lnTo>
                  <a:lnTo>
                    <a:pt x="1529746" y="659670"/>
                  </a:lnTo>
                  <a:lnTo>
                    <a:pt x="1521718" y="662916"/>
                  </a:lnTo>
                  <a:lnTo>
                    <a:pt x="1517652" y="672499"/>
                  </a:lnTo>
                  <a:lnTo>
                    <a:pt x="1511768" y="675114"/>
                  </a:lnTo>
                  <a:lnTo>
                    <a:pt x="1507383" y="686473"/>
                  </a:lnTo>
                  <a:lnTo>
                    <a:pt x="1500000" y="689681"/>
                  </a:lnTo>
                  <a:lnTo>
                    <a:pt x="1495763" y="700409"/>
                  </a:lnTo>
                  <a:lnTo>
                    <a:pt x="1489214" y="703122"/>
                  </a:lnTo>
                  <a:lnTo>
                    <a:pt x="1483890" y="715975"/>
                  </a:lnTo>
                  <a:lnTo>
                    <a:pt x="1479407" y="717832"/>
                  </a:lnTo>
                  <a:lnTo>
                    <a:pt x="1474910" y="728689"/>
                  </a:lnTo>
                  <a:lnTo>
                    <a:pt x="1467640" y="731848"/>
                  </a:lnTo>
                  <a:lnTo>
                    <a:pt x="1462013" y="746094"/>
                  </a:lnTo>
                  <a:lnTo>
                    <a:pt x="1456852" y="748232"/>
                  </a:lnTo>
                  <a:lnTo>
                    <a:pt x="1452018" y="759901"/>
                  </a:lnTo>
                  <a:lnTo>
                    <a:pt x="1447046" y="761961"/>
                  </a:lnTo>
                  <a:lnTo>
                    <a:pt x="1442166" y="773742"/>
                  </a:lnTo>
                  <a:lnTo>
                    <a:pt x="1437239" y="775832"/>
                  </a:lnTo>
                  <a:lnTo>
                    <a:pt x="1432278" y="788101"/>
                  </a:lnTo>
                  <a:lnTo>
                    <a:pt x="1426596" y="790399"/>
                  </a:lnTo>
                  <a:lnTo>
                    <a:pt x="1421504" y="802399"/>
                  </a:lnTo>
                  <a:lnTo>
                    <a:pt x="1416646" y="804558"/>
                  </a:lnTo>
                  <a:cubicBezTo>
                    <a:pt x="1413008" y="808462"/>
                    <a:pt x="1410758" y="813856"/>
                    <a:pt x="1410758" y="819814"/>
                  </a:cubicBezTo>
                  <a:lnTo>
                    <a:pt x="1410816" y="819963"/>
                  </a:lnTo>
                  <a:lnTo>
                    <a:pt x="1408801" y="820798"/>
                  </a:lnTo>
                  <a:lnTo>
                    <a:pt x="1404111" y="832119"/>
                  </a:lnTo>
                  <a:lnTo>
                    <a:pt x="1398157" y="834527"/>
                  </a:lnTo>
                  <a:cubicBezTo>
                    <a:pt x="1394430" y="838165"/>
                    <a:pt x="1392126" y="843191"/>
                    <a:pt x="1392126" y="848742"/>
                  </a:cubicBezTo>
                  <a:lnTo>
                    <a:pt x="1392426" y="849451"/>
                  </a:lnTo>
                  <a:lnTo>
                    <a:pt x="1388208" y="851198"/>
                  </a:lnTo>
                  <a:lnTo>
                    <a:pt x="1382968" y="863848"/>
                  </a:lnTo>
                  <a:lnTo>
                    <a:pt x="1380362" y="864927"/>
                  </a:lnTo>
                  <a:cubicBezTo>
                    <a:pt x="1376724" y="868565"/>
                    <a:pt x="1374474" y="873591"/>
                    <a:pt x="1374474" y="879142"/>
                  </a:cubicBezTo>
                  <a:lnTo>
                    <a:pt x="1374663" y="879599"/>
                  </a:lnTo>
                  <a:lnTo>
                    <a:pt x="1369719" y="881598"/>
                  </a:lnTo>
                  <a:cubicBezTo>
                    <a:pt x="1365992" y="885236"/>
                    <a:pt x="1363688" y="890262"/>
                    <a:pt x="1363688" y="895814"/>
                  </a:cubicBezTo>
                  <a:lnTo>
                    <a:pt x="1363927" y="896378"/>
                  </a:lnTo>
                  <a:lnTo>
                    <a:pt x="1361731" y="897289"/>
                  </a:lnTo>
                  <a:lnTo>
                    <a:pt x="1356308" y="910380"/>
                  </a:lnTo>
                  <a:lnTo>
                    <a:pt x="1352211" y="911998"/>
                  </a:lnTo>
                  <a:cubicBezTo>
                    <a:pt x="1348396" y="915636"/>
                    <a:pt x="1346036" y="920662"/>
                    <a:pt x="1346036" y="926213"/>
                  </a:cubicBezTo>
                  <a:lnTo>
                    <a:pt x="1346281" y="926776"/>
                  </a:lnTo>
                  <a:lnTo>
                    <a:pt x="1344079" y="927688"/>
                  </a:lnTo>
                  <a:cubicBezTo>
                    <a:pt x="1340441" y="931326"/>
                    <a:pt x="1338191" y="936352"/>
                    <a:pt x="1338191" y="941903"/>
                  </a:cubicBezTo>
                  <a:lnTo>
                    <a:pt x="1338354" y="942297"/>
                  </a:lnTo>
                  <a:lnTo>
                    <a:pt x="1335396" y="943522"/>
                  </a:lnTo>
                  <a:lnTo>
                    <a:pt x="1329647" y="957402"/>
                  </a:lnTo>
                  <a:lnTo>
                    <a:pt x="1327409" y="958375"/>
                  </a:lnTo>
                  <a:lnTo>
                    <a:pt x="1321612" y="973052"/>
                  </a:lnTo>
                  <a:lnTo>
                    <a:pt x="1319563" y="973921"/>
                  </a:lnTo>
                  <a:cubicBezTo>
                    <a:pt x="1315925" y="977648"/>
                    <a:pt x="1313675" y="982797"/>
                    <a:pt x="1313675" y="988483"/>
                  </a:cubicBezTo>
                  <a:lnTo>
                    <a:pt x="1314075" y="989472"/>
                  </a:lnTo>
                  <a:lnTo>
                    <a:pt x="1311718" y="990449"/>
                  </a:lnTo>
                  <a:cubicBezTo>
                    <a:pt x="1308080" y="994087"/>
                    <a:pt x="1305830" y="999113"/>
                    <a:pt x="1305830" y="1004664"/>
                  </a:cubicBezTo>
                  <a:lnTo>
                    <a:pt x="1305993" y="1005058"/>
                  </a:lnTo>
                  <a:lnTo>
                    <a:pt x="1303036" y="1006283"/>
                  </a:lnTo>
                  <a:cubicBezTo>
                    <a:pt x="1299309" y="1010009"/>
                    <a:pt x="1297004" y="1015158"/>
                    <a:pt x="1297004" y="1020845"/>
                  </a:cubicBezTo>
                  <a:lnTo>
                    <a:pt x="1297412" y="1021830"/>
                  </a:lnTo>
                  <a:lnTo>
                    <a:pt x="1295047" y="1022810"/>
                  </a:lnTo>
                  <a:cubicBezTo>
                    <a:pt x="1291409" y="1026448"/>
                    <a:pt x="1289159" y="1031473"/>
                    <a:pt x="1289159" y="1037025"/>
                  </a:cubicBezTo>
                  <a:lnTo>
                    <a:pt x="1289730" y="1038403"/>
                  </a:lnTo>
                  <a:lnTo>
                    <a:pt x="1289163" y="1038643"/>
                  </a:lnTo>
                  <a:cubicBezTo>
                    <a:pt x="1285525" y="1042370"/>
                    <a:pt x="1283275" y="1047519"/>
                    <a:pt x="1283275" y="1053205"/>
                  </a:cubicBezTo>
                  <a:lnTo>
                    <a:pt x="1283675" y="1054194"/>
                  </a:lnTo>
                  <a:lnTo>
                    <a:pt x="1281318" y="1055171"/>
                  </a:lnTo>
                  <a:lnTo>
                    <a:pt x="1276790" y="1066103"/>
                  </a:lnTo>
                  <a:lnTo>
                    <a:pt x="1318267" y="1066103"/>
                  </a:lnTo>
                  <a:lnTo>
                    <a:pt x="1323482" y="1053205"/>
                  </a:lnTo>
                  <a:lnTo>
                    <a:pt x="1322800" y="1051520"/>
                  </a:lnTo>
                  <a:lnTo>
                    <a:pt x="1323477" y="1051240"/>
                  </a:lnTo>
                  <a:cubicBezTo>
                    <a:pt x="1327115" y="1047602"/>
                    <a:pt x="1329366" y="1042576"/>
                    <a:pt x="1329366" y="1037025"/>
                  </a:cubicBezTo>
                  <a:lnTo>
                    <a:pt x="1329202" y="1036631"/>
                  </a:lnTo>
                  <a:lnTo>
                    <a:pt x="1332159" y="1035406"/>
                  </a:lnTo>
                  <a:cubicBezTo>
                    <a:pt x="1335886" y="1031680"/>
                    <a:pt x="1338192" y="1026532"/>
                    <a:pt x="1338192" y="1020845"/>
                  </a:cubicBezTo>
                  <a:lnTo>
                    <a:pt x="1337783" y="1019859"/>
                  </a:lnTo>
                  <a:lnTo>
                    <a:pt x="1340149" y="1018879"/>
                  </a:lnTo>
                  <a:cubicBezTo>
                    <a:pt x="1343786" y="1015241"/>
                    <a:pt x="1346037" y="1010216"/>
                    <a:pt x="1346037" y="1004664"/>
                  </a:cubicBezTo>
                  <a:lnTo>
                    <a:pt x="1345759" y="1003993"/>
                  </a:lnTo>
                  <a:lnTo>
                    <a:pt x="1347994" y="1003045"/>
                  </a:lnTo>
                  <a:lnTo>
                    <a:pt x="1353608" y="989162"/>
                  </a:lnTo>
                  <a:lnTo>
                    <a:pt x="1355839" y="988192"/>
                  </a:lnTo>
                  <a:lnTo>
                    <a:pt x="1361482" y="973904"/>
                  </a:lnTo>
                  <a:lnTo>
                    <a:pt x="1364520" y="972646"/>
                  </a:lnTo>
                  <a:cubicBezTo>
                    <a:pt x="1368247" y="968919"/>
                    <a:pt x="1370552" y="963771"/>
                    <a:pt x="1370552" y="958084"/>
                  </a:cubicBezTo>
                  <a:lnTo>
                    <a:pt x="1370144" y="957098"/>
                  </a:lnTo>
                  <a:lnTo>
                    <a:pt x="1372509" y="956118"/>
                  </a:lnTo>
                  <a:cubicBezTo>
                    <a:pt x="1376147" y="952481"/>
                    <a:pt x="1378397" y="947455"/>
                    <a:pt x="1378397" y="941903"/>
                  </a:cubicBezTo>
                  <a:lnTo>
                    <a:pt x="1378383" y="941868"/>
                  </a:lnTo>
                  <a:lnTo>
                    <a:pt x="1382029" y="940428"/>
                  </a:lnTo>
                  <a:lnTo>
                    <a:pt x="1388037" y="926598"/>
                  </a:lnTo>
                  <a:lnTo>
                    <a:pt x="1390161" y="925719"/>
                  </a:lnTo>
                  <a:cubicBezTo>
                    <a:pt x="1393799" y="922081"/>
                    <a:pt x="1396049" y="917055"/>
                    <a:pt x="1396049" y="911504"/>
                  </a:cubicBezTo>
                  <a:lnTo>
                    <a:pt x="1395927" y="911208"/>
                  </a:lnTo>
                  <a:lnTo>
                    <a:pt x="1398843" y="910029"/>
                  </a:lnTo>
                  <a:cubicBezTo>
                    <a:pt x="1402570" y="906391"/>
                    <a:pt x="1404875" y="901365"/>
                    <a:pt x="1404875" y="895814"/>
                  </a:cubicBezTo>
                  <a:lnTo>
                    <a:pt x="1404574" y="895105"/>
                  </a:lnTo>
                  <a:lnTo>
                    <a:pt x="1408793" y="893357"/>
                  </a:lnTo>
                  <a:lnTo>
                    <a:pt x="1414032" y="880708"/>
                  </a:lnTo>
                  <a:lnTo>
                    <a:pt x="1416638" y="879629"/>
                  </a:lnTo>
                  <a:cubicBezTo>
                    <a:pt x="1420275" y="875991"/>
                    <a:pt x="1422526" y="870965"/>
                    <a:pt x="1422526" y="865413"/>
                  </a:cubicBezTo>
                  <a:lnTo>
                    <a:pt x="1422337" y="864956"/>
                  </a:lnTo>
                  <a:lnTo>
                    <a:pt x="1427281" y="862957"/>
                  </a:lnTo>
                  <a:lnTo>
                    <a:pt x="1432227" y="851301"/>
                  </a:lnTo>
                  <a:lnTo>
                    <a:pt x="1437231" y="849228"/>
                  </a:lnTo>
                  <a:lnTo>
                    <a:pt x="1442649" y="836148"/>
                  </a:lnTo>
                  <a:lnTo>
                    <a:pt x="1445077" y="835069"/>
                  </a:lnTo>
                  <a:lnTo>
                    <a:pt x="1450535" y="820926"/>
                  </a:lnTo>
                  <a:lnTo>
                    <a:pt x="1455720" y="818829"/>
                  </a:lnTo>
                  <a:lnTo>
                    <a:pt x="1460714" y="807059"/>
                  </a:lnTo>
                  <a:lnTo>
                    <a:pt x="1465670" y="804956"/>
                  </a:lnTo>
                  <a:lnTo>
                    <a:pt x="1470771" y="792340"/>
                  </a:lnTo>
                  <a:lnTo>
                    <a:pt x="1475476" y="790391"/>
                  </a:lnTo>
                  <a:lnTo>
                    <a:pt x="1480310" y="778722"/>
                  </a:lnTo>
                  <a:lnTo>
                    <a:pt x="1485282" y="776662"/>
                  </a:lnTo>
                  <a:lnTo>
                    <a:pt x="1490490" y="764089"/>
                  </a:lnTo>
                  <a:lnTo>
                    <a:pt x="1496070" y="761665"/>
                  </a:lnTo>
                  <a:lnTo>
                    <a:pt x="1501041" y="749077"/>
                  </a:lnTo>
                  <a:lnTo>
                    <a:pt x="1507837" y="746262"/>
                  </a:lnTo>
                  <a:lnTo>
                    <a:pt x="1513161" y="733409"/>
                  </a:lnTo>
                  <a:lnTo>
                    <a:pt x="1517644" y="731553"/>
                  </a:lnTo>
                  <a:lnTo>
                    <a:pt x="1521366" y="722568"/>
                  </a:lnTo>
                  <a:lnTo>
                    <a:pt x="1528430" y="719498"/>
                  </a:lnTo>
                  <a:lnTo>
                    <a:pt x="1532570" y="709015"/>
                  </a:lnTo>
                  <a:lnTo>
                    <a:pt x="1540198" y="705625"/>
                  </a:lnTo>
                  <a:lnTo>
                    <a:pt x="1544760" y="693805"/>
                  </a:lnTo>
                  <a:lnTo>
                    <a:pt x="1550842" y="691346"/>
                  </a:lnTo>
                  <a:lnTo>
                    <a:pt x="1555405" y="680592"/>
                  </a:lnTo>
                  <a:lnTo>
                    <a:pt x="1562753" y="677474"/>
                  </a:lnTo>
                  <a:lnTo>
                    <a:pt x="1567855" y="664857"/>
                  </a:lnTo>
                  <a:lnTo>
                    <a:pt x="1572559" y="662908"/>
                  </a:lnTo>
                  <a:lnTo>
                    <a:pt x="1575930" y="654769"/>
                  </a:lnTo>
                  <a:lnTo>
                    <a:pt x="1585164" y="650854"/>
                  </a:lnTo>
                  <a:lnTo>
                    <a:pt x="1589777" y="639453"/>
                  </a:lnTo>
                  <a:lnTo>
                    <a:pt x="1597075" y="636430"/>
                  </a:lnTo>
                  <a:lnTo>
                    <a:pt x="1601628" y="625437"/>
                  </a:lnTo>
                  <a:lnTo>
                    <a:pt x="1608556" y="622701"/>
                  </a:lnTo>
                  <a:lnTo>
                    <a:pt x="1612468" y="613697"/>
                  </a:lnTo>
                  <a:lnTo>
                    <a:pt x="1619486" y="610790"/>
                  </a:lnTo>
                  <a:lnTo>
                    <a:pt x="1624303" y="599163"/>
                  </a:lnTo>
                  <a:lnTo>
                    <a:pt x="1631398" y="596224"/>
                  </a:lnTo>
                  <a:lnTo>
                    <a:pt x="1634845" y="587903"/>
                  </a:lnTo>
                  <a:lnTo>
                    <a:pt x="1643165" y="584456"/>
                  </a:lnTo>
                  <a:lnTo>
                    <a:pt x="1646899" y="575442"/>
                  </a:lnTo>
                  <a:lnTo>
                    <a:pt x="1655913" y="571708"/>
                  </a:lnTo>
                  <a:lnTo>
                    <a:pt x="1659156" y="563879"/>
                  </a:lnTo>
                  <a:lnTo>
                    <a:pt x="1669356" y="559654"/>
                  </a:lnTo>
                  <a:lnTo>
                    <a:pt x="1673478" y="549700"/>
                  </a:lnTo>
                  <a:lnTo>
                    <a:pt x="1682247" y="546068"/>
                  </a:lnTo>
                  <a:lnTo>
                    <a:pt x="1686082" y="536808"/>
                  </a:lnTo>
                  <a:lnTo>
                    <a:pt x="1694159" y="533463"/>
                  </a:lnTo>
                  <a:lnTo>
                    <a:pt x="1697606" y="525142"/>
                  </a:lnTo>
                  <a:lnTo>
                    <a:pt x="1705926" y="521695"/>
                  </a:lnTo>
                  <a:lnTo>
                    <a:pt x="1708949" y="514396"/>
                  </a:lnTo>
                  <a:lnTo>
                    <a:pt x="1720349" y="509784"/>
                  </a:lnTo>
                  <a:lnTo>
                    <a:pt x="1724265" y="500551"/>
                  </a:lnTo>
                  <a:lnTo>
                    <a:pt x="1732403" y="497180"/>
                  </a:lnTo>
                  <a:lnTo>
                    <a:pt x="1735488" y="489732"/>
                  </a:lnTo>
                  <a:lnTo>
                    <a:pt x="1746201" y="485598"/>
                  </a:lnTo>
                  <a:lnTo>
                    <a:pt x="1744411" y="489920"/>
                  </a:lnTo>
                  <a:lnTo>
                    <a:pt x="1736334" y="493265"/>
                  </a:lnTo>
                  <a:lnTo>
                    <a:pt x="1733135" y="500987"/>
                  </a:lnTo>
                  <a:lnTo>
                    <a:pt x="1722893" y="505033"/>
                  </a:lnTo>
                  <a:lnTo>
                    <a:pt x="1719495" y="512854"/>
                  </a:lnTo>
                  <a:lnTo>
                    <a:pt x="1709857" y="516944"/>
                  </a:lnTo>
                  <a:lnTo>
                    <a:pt x="1706041" y="526382"/>
                  </a:lnTo>
                  <a:lnTo>
                    <a:pt x="1698089" y="529836"/>
                  </a:lnTo>
                  <a:lnTo>
                    <a:pt x="1694167" y="539768"/>
                  </a:lnTo>
                  <a:lnTo>
                    <a:pt x="1685485" y="543278"/>
                  </a:lnTo>
                  <a:lnTo>
                    <a:pt x="1681462" y="552758"/>
                  </a:lnTo>
                  <a:lnTo>
                    <a:pt x="1673574" y="556026"/>
                  </a:lnTo>
                  <a:lnTo>
                    <a:pt x="1670127" y="564347"/>
                  </a:lnTo>
                  <a:lnTo>
                    <a:pt x="1661806" y="567794"/>
                  </a:lnTo>
                  <a:lnTo>
                    <a:pt x="1657480" y="578237"/>
                  </a:lnTo>
                  <a:lnTo>
                    <a:pt x="1649201" y="581666"/>
                  </a:lnTo>
                  <a:lnTo>
                    <a:pt x="1645365" y="590926"/>
                  </a:lnTo>
                  <a:lnTo>
                    <a:pt x="1637290" y="594271"/>
                  </a:lnTo>
                  <a:lnTo>
                    <a:pt x="1632995" y="604640"/>
                  </a:lnTo>
                  <a:lnTo>
                    <a:pt x="1624685" y="608000"/>
                  </a:lnTo>
                  <a:lnTo>
                    <a:pt x="1620152" y="618682"/>
                  </a:lnTo>
                  <a:lnTo>
                    <a:pt x="1614735" y="621036"/>
                  </a:lnTo>
                  <a:lnTo>
                    <a:pt x="1610690" y="631279"/>
                  </a:lnTo>
                  <a:lnTo>
                    <a:pt x="1602968" y="634478"/>
                  </a:lnTo>
                  <a:lnTo>
                    <a:pt x="1598642" y="644921"/>
                  </a:lnTo>
                  <a:lnTo>
                    <a:pt x="1590362" y="648350"/>
                  </a:lnTo>
                  <a:lnTo>
                    <a:pt x="1585141" y="660957"/>
                  </a:lnTo>
                  <a:lnTo>
                    <a:pt x="1580413" y="662916"/>
                  </a:lnTo>
                  <a:lnTo>
                    <a:pt x="1576875" y="671456"/>
                  </a:lnTo>
                  <a:lnTo>
                    <a:pt x="1568645" y="675114"/>
                  </a:lnTo>
                  <a:lnTo>
                    <a:pt x="1564005" y="687134"/>
                  </a:lnTo>
                  <a:lnTo>
                    <a:pt x="1558002" y="689681"/>
                  </a:lnTo>
                  <a:lnTo>
                    <a:pt x="1553740" y="700215"/>
                  </a:lnTo>
                  <a:lnTo>
                    <a:pt x="1546378" y="703122"/>
                  </a:lnTo>
                  <a:lnTo>
                    <a:pt x="1540800" y="715961"/>
                  </a:lnTo>
                  <a:lnTo>
                    <a:pt x="1536284" y="717832"/>
                  </a:lnTo>
                  <a:lnTo>
                    <a:pt x="1531509" y="729359"/>
                  </a:lnTo>
                  <a:lnTo>
                    <a:pt x="1525640" y="731848"/>
                  </a:lnTo>
                  <a:lnTo>
                    <a:pt x="1519680" y="746579"/>
                  </a:lnTo>
                  <a:lnTo>
                    <a:pt x="1515690" y="748232"/>
                  </a:lnTo>
                  <a:lnTo>
                    <a:pt x="1510857" y="759901"/>
                  </a:lnTo>
                  <a:lnTo>
                    <a:pt x="1505884" y="761961"/>
                  </a:lnTo>
                  <a:lnTo>
                    <a:pt x="1501152" y="773384"/>
                  </a:lnTo>
                  <a:lnTo>
                    <a:pt x="1495241" y="775832"/>
                  </a:lnTo>
                  <a:lnTo>
                    <a:pt x="1490018" y="788441"/>
                  </a:lnTo>
                  <a:lnTo>
                    <a:pt x="1485291" y="790399"/>
                  </a:lnTo>
                  <a:lnTo>
                    <a:pt x="1480315" y="802411"/>
                  </a:lnTo>
                  <a:lnTo>
                    <a:pt x="1475485" y="804558"/>
                  </a:lnTo>
                  <a:lnTo>
                    <a:pt x="1470026" y="818702"/>
                  </a:lnTo>
                  <a:lnTo>
                    <a:pt x="1464841" y="820798"/>
                  </a:lnTo>
                  <a:lnTo>
                    <a:pt x="1459477" y="833440"/>
                  </a:lnTo>
                  <a:lnTo>
                    <a:pt x="1456852" y="834527"/>
                  </a:lnTo>
                  <a:cubicBezTo>
                    <a:pt x="1453214" y="838165"/>
                    <a:pt x="1450964" y="843191"/>
                    <a:pt x="1450964" y="848742"/>
                  </a:cubicBezTo>
                  <a:lnTo>
                    <a:pt x="1451259" y="849453"/>
                  </a:lnTo>
                  <a:lnTo>
                    <a:pt x="1447046" y="851198"/>
                  </a:lnTo>
                  <a:lnTo>
                    <a:pt x="1442212" y="862867"/>
                  </a:lnTo>
                  <a:lnTo>
                    <a:pt x="1437239" y="864927"/>
                  </a:lnTo>
                  <a:cubicBezTo>
                    <a:pt x="1433601" y="868565"/>
                    <a:pt x="1431351" y="873591"/>
                    <a:pt x="1431351" y="879142"/>
                  </a:cubicBezTo>
                  <a:lnTo>
                    <a:pt x="1431822" y="880278"/>
                  </a:lnTo>
                  <a:lnTo>
                    <a:pt x="1428557" y="881598"/>
                  </a:lnTo>
                  <a:cubicBezTo>
                    <a:pt x="1424831" y="885236"/>
                    <a:pt x="1422526" y="890262"/>
                    <a:pt x="1422526" y="895814"/>
                  </a:cubicBezTo>
                  <a:lnTo>
                    <a:pt x="1422541" y="895849"/>
                  </a:lnTo>
                  <a:lnTo>
                    <a:pt x="1418895" y="897289"/>
                  </a:lnTo>
                  <a:lnTo>
                    <a:pt x="1412887" y="911118"/>
                  </a:lnTo>
                  <a:lnTo>
                    <a:pt x="1410763" y="911998"/>
                  </a:lnTo>
                  <a:cubicBezTo>
                    <a:pt x="1407124" y="915636"/>
                    <a:pt x="1404874" y="920662"/>
                    <a:pt x="1404874" y="926213"/>
                  </a:cubicBezTo>
                  <a:lnTo>
                    <a:pt x="1404997" y="926508"/>
                  </a:lnTo>
                  <a:lnTo>
                    <a:pt x="1402080" y="927688"/>
                  </a:lnTo>
                  <a:cubicBezTo>
                    <a:pt x="1398353" y="931326"/>
                    <a:pt x="1396048" y="936352"/>
                    <a:pt x="1396048" y="941903"/>
                  </a:cubicBezTo>
                  <a:lnTo>
                    <a:pt x="1396361" y="942641"/>
                  </a:lnTo>
                  <a:lnTo>
                    <a:pt x="1394235" y="943522"/>
                  </a:lnTo>
                  <a:lnTo>
                    <a:pt x="1388485" y="957402"/>
                  </a:lnTo>
                  <a:lnTo>
                    <a:pt x="1386247" y="958375"/>
                  </a:lnTo>
                  <a:lnTo>
                    <a:pt x="1380450" y="973052"/>
                  </a:lnTo>
                  <a:lnTo>
                    <a:pt x="1378402" y="973921"/>
                  </a:lnTo>
                  <a:cubicBezTo>
                    <a:pt x="1374763" y="977648"/>
                    <a:pt x="1372514" y="982797"/>
                    <a:pt x="1372514" y="988483"/>
                  </a:cubicBezTo>
                  <a:lnTo>
                    <a:pt x="1372804" y="989201"/>
                  </a:lnTo>
                  <a:lnTo>
                    <a:pt x="1369719" y="990449"/>
                  </a:lnTo>
                  <a:cubicBezTo>
                    <a:pt x="1365992" y="994087"/>
                    <a:pt x="1363688" y="999113"/>
                    <a:pt x="1363688" y="1004664"/>
                  </a:cubicBezTo>
                  <a:lnTo>
                    <a:pt x="1363971" y="1005332"/>
                  </a:lnTo>
                  <a:lnTo>
                    <a:pt x="1361731" y="1006283"/>
                  </a:lnTo>
                  <a:cubicBezTo>
                    <a:pt x="1358092" y="1010009"/>
                    <a:pt x="1355842" y="1015158"/>
                    <a:pt x="1355842" y="1020845"/>
                  </a:cubicBezTo>
                  <a:lnTo>
                    <a:pt x="1356242" y="1021833"/>
                  </a:lnTo>
                  <a:lnTo>
                    <a:pt x="1353885" y="1022810"/>
                  </a:lnTo>
                  <a:cubicBezTo>
                    <a:pt x="1350247" y="1026448"/>
                    <a:pt x="1347997" y="1031473"/>
                    <a:pt x="1347997" y="1037025"/>
                  </a:cubicBezTo>
                  <a:lnTo>
                    <a:pt x="1348275" y="1037695"/>
                  </a:lnTo>
                  <a:lnTo>
                    <a:pt x="1346040" y="1038643"/>
                  </a:lnTo>
                  <a:cubicBezTo>
                    <a:pt x="1342402" y="1042370"/>
                    <a:pt x="1340152" y="1047519"/>
                    <a:pt x="1340152" y="1053205"/>
                  </a:cubicBezTo>
                  <a:lnTo>
                    <a:pt x="1340834" y="1054890"/>
                  </a:lnTo>
                  <a:lnTo>
                    <a:pt x="1340157" y="1055171"/>
                  </a:lnTo>
                  <a:lnTo>
                    <a:pt x="1335628" y="1066103"/>
                  </a:lnTo>
                  <a:lnTo>
                    <a:pt x="1375144" y="1066103"/>
                  </a:lnTo>
                  <a:lnTo>
                    <a:pt x="1380359" y="1053205"/>
                  </a:lnTo>
                  <a:lnTo>
                    <a:pt x="1379958" y="1052216"/>
                  </a:lnTo>
                  <a:lnTo>
                    <a:pt x="1382316" y="1051240"/>
                  </a:lnTo>
                  <a:cubicBezTo>
                    <a:pt x="1385953" y="1047602"/>
                    <a:pt x="1388204" y="1042576"/>
                    <a:pt x="1388204" y="1037025"/>
                  </a:cubicBezTo>
                  <a:lnTo>
                    <a:pt x="1387926" y="1036355"/>
                  </a:lnTo>
                  <a:lnTo>
                    <a:pt x="1390161" y="1035406"/>
                  </a:lnTo>
                  <a:cubicBezTo>
                    <a:pt x="1393799" y="1031680"/>
                    <a:pt x="1396049" y="1026532"/>
                    <a:pt x="1396049" y="1020845"/>
                  </a:cubicBezTo>
                  <a:lnTo>
                    <a:pt x="1395759" y="1020126"/>
                  </a:lnTo>
                  <a:lnTo>
                    <a:pt x="1398843" y="1018879"/>
                  </a:lnTo>
                  <a:cubicBezTo>
                    <a:pt x="1402570" y="1015241"/>
                    <a:pt x="1404875" y="1010216"/>
                    <a:pt x="1404875" y="1004664"/>
                  </a:cubicBezTo>
                  <a:lnTo>
                    <a:pt x="1404591" y="1003996"/>
                  </a:lnTo>
                  <a:lnTo>
                    <a:pt x="1406832" y="1003045"/>
                  </a:lnTo>
                  <a:lnTo>
                    <a:pt x="1412446" y="989162"/>
                  </a:lnTo>
                  <a:lnTo>
                    <a:pt x="1414677" y="988192"/>
                  </a:lnTo>
                  <a:lnTo>
                    <a:pt x="1420320" y="973904"/>
                  </a:lnTo>
                  <a:lnTo>
                    <a:pt x="1423359" y="972646"/>
                  </a:lnTo>
                  <a:cubicBezTo>
                    <a:pt x="1427085" y="968919"/>
                    <a:pt x="1429391" y="963771"/>
                    <a:pt x="1429391" y="958084"/>
                  </a:cubicBezTo>
                  <a:lnTo>
                    <a:pt x="1428953" y="957028"/>
                  </a:lnTo>
                  <a:lnTo>
                    <a:pt x="1431204" y="956118"/>
                  </a:lnTo>
                  <a:cubicBezTo>
                    <a:pt x="1434930" y="952481"/>
                    <a:pt x="1437236" y="947455"/>
                    <a:pt x="1437236" y="941903"/>
                  </a:cubicBezTo>
                  <a:lnTo>
                    <a:pt x="1436996" y="941338"/>
                  </a:lnTo>
                  <a:lnTo>
                    <a:pt x="1439193" y="940428"/>
                  </a:lnTo>
                  <a:lnTo>
                    <a:pt x="1444615" y="927337"/>
                  </a:lnTo>
                  <a:lnTo>
                    <a:pt x="1448712" y="925719"/>
                  </a:lnTo>
                  <a:cubicBezTo>
                    <a:pt x="1452528" y="922081"/>
                    <a:pt x="1454888" y="917055"/>
                    <a:pt x="1454888" y="911504"/>
                  </a:cubicBezTo>
                  <a:lnTo>
                    <a:pt x="1454760" y="911210"/>
                  </a:lnTo>
                  <a:lnTo>
                    <a:pt x="1457681" y="910029"/>
                  </a:lnTo>
                  <a:cubicBezTo>
                    <a:pt x="1461408" y="906391"/>
                    <a:pt x="1463713" y="901365"/>
                    <a:pt x="1463713" y="895814"/>
                  </a:cubicBezTo>
                  <a:lnTo>
                    <a:pt x="1463120" y="894414"/>
                  </a:lnTo>
                  <a:lnTo>
                    <a:pt x="1465670" y="893357"/>
                  </a:lnTo>
                  <a:lnTo>
                    <a:pt x="1470503" y="881689"/>
                  </a:lnTo>
                  <a:lnTo>
                    <a:pt x="1475476" y="879629"/>
                  </a:lnTo>
                  <a:cubicBezTo>
                    <a:pt x="1479114" y="875991"/>
                    <a:pt x="1481364" y="870965"/>
                    <a:pt x="1481364" y="865413"/>
                  </a:cubicBezTo>
                  <a:lnTo>
                    <a:pt x="1481069" y="864702"/>
                  </a:lnTo>
                  <a:lnTo>
                    <a:pt x="1485282" y="862957"/>
                  </a:lnTo>
                  <a:lnTo>
                    <a:pt x="1490366" y="850683"/>
                  </a:lnTo>
                  <a:lnTo>
                    <a:pt x="1493964" y="849228"/>
                  </a:lnTo>
                  <a:lnTo>
                    <a:pt x="1499056" y="837229"/>
                  </a:lnTo>
                  <a:lnTo>
                    <a:pt x="1503915" y="835069"/>
                  </a:lnTo>
                  <a:lnTo>
                    <a:pt x="1509510" y="820573"/>
                  </a:lnTo>
                  <a:lnTo>
                    <a:pt x="1513721" y="818829"/>
                  </a:lnTo>
                  <a:lnTo>
                    <a:pt x="1518453" y="807405"/>
                  </a:lnTo>
                  <a:lnTo>
                    <a:pt x="1524365" y="804956"/>
                  </a:lnTo>
                  <a:lnTo>
                    <a:pt x="1529587" y="792349"/>
                  </a:lnTo>
                  <a:lnTo>
                    <a:pt x="1534314" y="790391"/>
                  </a:lnTo>
                  <a:lnTo>
                    <a:pt x="1539148" y="778722"/>
                  </a:lnTo>
                  <a:lnTo>
                    <a:pt x="1544121" y="776662"/>
                  </a:lnTo>
                  <a:lnTo>
                    <a:pt x="1549388" y="763945"/>
                  </a:lnTo>
                  <a:lnTo>
                    <a:pt x="1554764" y="761665"/>
                  </a:lnTo>
                  <a:lnTo>
                    <a:pt x="1560248" y="748112"/>
                  </a:lnTo>
                  <a:lnTo>
                    <a:pt x="1564714" y="746262"/>
                  </a:lnTo>
                  <a:lnTo>
                    <a:pt x="1569753" y="734097"/>
                  </a:lnTo>
                  <a:lnTo>
                    <a:pt x="1576195" y="731553"/>
                  </a:lnTo>
                  <a:lnTo>
                    <a:pt x="1580146" y="722458"/>
                  </a:lnTo>
                  <a:lnTo>
                    <a:pt x="1587125" y="719498"/>
                  </a:lnTo>
                  <a:lnTo>
                    <a:pt x="1591787" y="707975"/>
                  </a:lnTo>
                  <a:lnTo>
                    <a:pt x="1597075" y="705625"/>
                  </a:lnTo>
                  <a:lnTo>
                    <a:pt x="1601396" y="694431"/>
                  </a:lnTo>
                  <a:lnTo>
                    <a:pt x="1608843" y="691346"/>
                  </a:lnTo>
                  <a:lnTo>
                    <a:pt x="1613575" y="679923"/>
                  </a:lnTo>
                  <a:lnTo>
                    <a:pt x="1619486" y="677474"/>
                  </a:lnTo>
                  <a:lnTo>
                    <a:pt x="1624303" y="665847"/>
                  </a:lnTo>
                  <a:lnTo>
                    <a:pt x="1631398" y="662908"/>
                  </a:lnTo>
                  <a:lnTo>
                    <a:pt x="1634904" y="654443"/>
                  </a:lnTo>
                  <a:lnTo>
                    <a:pt x="1643165" y="650854"/>
                  </a:lnTo>
                  <a:lnTo>
                    <a:pt x="1647921" y="638811"/>
                  </a:lnTo>
                  <a:lnTo>
                    <a:pt x="1653809" y="636430"/>
                  </a:lnTo>
                  <a:lnTo>
                    <a:pt x="1658337" y="625760"/>
                  </a:lnTo>
                  <a:lnTo>
                    <a:pt x="1665720" y="622701"/>
                  </a:lnTo>
                  <a:lnTo>
                    <a:pt x="1669065" y="614626"/>
                  </a:lnTo>
                  <a:lnTo>
                    <a:pt x="1678324" y="610790"/>
                  </a:lnTo>
                  <a:lnTo>
                    <a:pt x="1683141" y="599163"/>
                  </a:lnTo>
                  <a:lnTo>
                    <a:pt x="1690236" y="596224"/>
                  </a:lnTo>
                  <a:lnTo>
                    <a:pt x="1693683" y="587903"/>
                  </a:lnTo>
                  <a:lnTo>
                    <a:pt x="1702004" y="584456"/>
                  </a:lnTo>
                  <a:lnTo>
                    <a:pt x="1705811" y="575266"/>
                  </a:lnTo>
                  <a:lnTo>
                    <a:pt x="1714608" y="571708"/>
                  </a:lnTo>
                  <a:lnTo>
                    <a:pt x="1718188" y="563273"/>
                  </a:lnTo>
                  <a:lnTo>
                    <a:pt x="1726519" y="559654"/>
                  </a:lnTo>
                  <a:lnTo>
                    <a:pt x="1730596" y="549331"/>
                  </a:lnTo>
                  <a:lnTo>
                    <a:pt x="1738287" y="546068"/>
                  </a:lnTo>
                  <a:lnTo>
                    <a:pt x="1741612" y="537846"/>
                  </a:lnTo>
                  <a:lnTo>
                    <a:pt x="1752710" y="533463"/>
                  </a:lnTo>
                  <a:lnTo>
                    <a:pt x="1756299" y="525202"/>
                  </a:lnTo>
                  <a:lnTo>
                    <a:pt x="1764765" y="521695"/>
                  </a:lnTo>
                  <a:lnTo>
                    <a:pt x="1768110" y="513620"/>
                  </a:lnTo>
                  <a:lnTo>
                    <a:pt x="1777370" y="509784"/>
                  </a:lnTo>
                  <a:lnTo>
                    <a:pt x="1780799" y="501505"/>
                  </a:lnTo>
                  <a:lnTo>
                    <a:pt x="1791242" y="497180"/>
                  </a:lnTo>
                  <a:lnTo>
                    <a:pt x="1794688" y="488859"/>
                  </a:lnTo>
                  <a:lnTo>
                    <a:pt x="1803009" y="485412"/>
                  </a:lnTo>
                  <a:lnTo>
                    <a:pt x="1804888" y="480878"/>
                  </a:lnTo>
                  <a:lnTo>
                    <a:pt x="1816871" y="475551"/>
                  </a:lnTo>
                  <a:lnTo>
                    <a:pt x="1816421" y="476638"/>
                  </a:lnTo>
                  <a:lnTo>
                    <a:pt x="1806940" y="480661"/>
                  </a:lnTo>
                  <a:lnTo>
                    <a:pt x="1803430" y="489343"/>
                  </a:lnTo>
                  <a:lnTo>
                    <a:pt x="1793499" y="493265"/>
                  </a:lnTo>
                  <a:lnTo>
                    <a:pt x="1790044" y="501217"/>
                  </a:lnTo>
                  <a:lnTo>
                    <a:pt x="1780607" y="505033"/>
                  </a:lnTo>
                  <a:lnTo>
                    <a:pt x="1777058" y="513396"/>
                  </a:lnTo>
                  <a:lnTo>
                    <a:pt x="1768695" y="516944"/>
                  </a:lnTo>
                  <a:lnTo>
                    <a:pt x="1764879" y="526382"/>
                  </a:lnTo>
                  <a:lnTo>
                    <a:pt x="1756928" y="529836"/>
                  </a:lnTo>
                  <a:lnTo>
                    <a:pt x="1753074" y="539594"/>
                  </a:lnTo>
                  <a:lnTo>
                    <a:pt x="1744180" y="543278"/>
                  </a:lnTo>
                  <a:lnTo>
                    <a:pt x="1740242" y="552782"/>
                  </a:lnTo>
                  <a:lnTo>
                    <a:pt x="1732412" y="556026"/>
                  </a:lnTo>
                  <a:lnTo>
                    <a:pt x="1729093" y="564039"/>
                  </a:lnTo>
                  <a:lnTo>
                    <a:pt x="1719807" y="567794"/>
                  </a:lnTo>
                  <a:lnTo>
                    <a:pt x="1715243" y="578548"/>
                  </a:lnTo>
                  <a:lnTo>
                    <a:pt x="1707895" y="581666"/>
                  </a:lnTo>
                  <a:lnTo>
                    <a:pt x="1704140" y="590952"/>
                  </a:lnTo>
                  <a:lnTo>
                    <a:pt x="1696128" y="594271"/>
                  </a:lnTo>
                  <a:lnTo>
                    <a:pt x="1691833" y="604640"/>
                  </a:lnTo>
                  <a:lnTo>
                    <a:pt x="1683523" y="608000"/>
                  </a:lnTo>
                  <a:lnTo>
                    <a:pt x="1679434" y="617638"/>
                  </a:lnTo>
                  <a:lnTo>
                    <a:pt x="1671612" y="621036"/>
                  </a:lnTo>
                  <a:lnTo>
                    <a:pt x="1667183" y="632250"/>
                  </a:lnTo>
                  <a:lnTo>
                    <a:pt x="1661806" y="634478"/>
                  </a:lnTo>
                  <a:lnTo>
                    <a:pt x="1657480" y="644921"/>
                  </a:lnTo>
                  <a:lnTo>
                    <a:pt x="1649201" y="648350"/>
                  </a:lnTo>
                  <a:lnTo>
                    <a:pt x="1644385" y="659977"/>
                  </a:lnTo>
                  <a:lnTo>
                    <a:pt x="1637290" y="662916"/>
                  </a:lnTo>
                  <a:lnTo>
                    <a:pt x="1633310" y="672524"/>
                  </a:lnTo>
                  <a:lnTo>
                    <a:pt x="1627483" y="675114"/>
                  </a:lnTo>
                  <a:lnTo>
                    <a:pt x="1623162" y="686309"/>
                  </a:lnTo>
                  <a:lnTo>
                    <a:pt x="1615023" y="689681"/>
                  </a:lnTo>
                  <a:lnTo>
                    <a:pt x="1610392" y="700859"/>
                  </a:lnTo>
                  <a:lnTo>
                    <a:pt x="1604929" y="703122"/>
                  </a:lnTo>
                  <a:lnTo>
                    <a:pt x="1599605" y="715975"/>
                  </a:lnTo>
                  <a:lnTo>
                    <a:pt x="1595123" y="717832"/>
                  </a:lnTo>
                  <a:lnTo>
                    <a:pt x="1590410" y="729209"/>
                  </a:lnTo>
                  <a:lnTo>
                    <a:pt x="1584335" y="731848"/>
                  </a:lnTo>
                  <a:lnTo>
                    <a:pt x="1578517" y="746579"/>
                  </a:lnTo>
                  <a:lnTo>
                    <a:pt x="1574529" y="748232"/>
                  </a:lnTo>
                  <a:lnTo>
                    <a:pt x="1569975" y="759225"/>
                  </a:lnTo>
                  <a:lnTo>
                    <a:pt x="1563048" y="761961"/>
                  </a:lnTo>
                  <a:lnTo>
                    <a:pt x="1557979" y="773628"/>
                  </a:lnTo>
                  <a:lnTo>
                    <a:pt x="1552405" y="775832"/>
                  </a:lnTo>
                  <a:lnTo>
                    <a:pt x="1546513" y="789411"/>
                  </a:lnTo>
                  <a:lnTo>
                    <a:pt x="1544129" y="790399"/>
                  </a:lnTo>
                  <a:lnTo>
                    <a:pt x="1539154" y="802411"/>
                  </a:lnTo>
                  <a:lnTo>
                    <a:pt x="1534323" y="804558"/>
                  </a:lnTo>
                  <a:lnTo>
                    <a:pt x="1528864" y="818702"/>
                  </a:lnTo>
                  <a:lnTo>
                    <a:pt x="1523679" y="820798"/>
                  </a:lnTo>
                  <a:lnTo>
                    <a:pt x="1518733" y="832454"/>
                  </a:lnTo>
                  <a:lnTo>
                    <a:pt x="1513729" y="834527"/>
                  </a:lnTo>
                  <a:cubicBezTo>
                    <a:pt x="1510091" y="838165"/>
                    <a:pt x="1507841" y="843191"/>
                    <a:pt x="1507841" y="848742"/>
                  </a:cubicBezTo>
                  <a:lnTo>
                    <a:pt x="1508423" y="850146"/>
                  </a:lnTo>
                  <a:lnTo>
                    <a:pt x="1505884" y="851198"/>
                  </a:lnTo>
                  <a:lnTo>
                    <a:pt x="1501194" y="862520"/>
                  </a:lnTo>
                  <a:lnTo>
                    <a:pt x="1495241" y="864927"/>
                  </a:lnTo>
                  <a:cubicBezTo>
                    <a:pt x="1491514" y="868565"/>
                    <a:pt x="1489209" y="873591"/>
                    <a:pt x="1489209" y="879142"/>
                  </a:cubicBezTo>
                  <a:lnTo>
                    <a:pt x="1489803" y="880542"/>
                  </a:lnTo>
                  <a:lnTo>
                    <a:pt x="1487252" y="881598"/>
                  </a:lnTo>
                  <a:lnTo>
                    <a:pt x="1481438" y="895634"/>
                  </a:lnTo>
                  <a:lnTo>
                    <a:pt x="1477446" y="897289"/>
                  </a:lnTo>
                  <a:lnTo>
                    <a:pt x="1471716" y="911121"/>
                  </a:lnTo>
                  <a:lnTo>
                    <a:pt x="1469601" y="911998"/>
                  </a:lnTo>
                  <a:cubicBezTo>
                    <a:pt x="1465962" y="915636"/>
                    <a:pt x="1463713" y="920662"/>
                    <a:pt x="1463713" y="926213"/>
                  </a:cubicBezTo>
                  <a:lnTo>
                    <a:pt x="1463835" y="926508"/>
                  </a:lnTo>
                  <a:lnTo>
                    <a:pt x="1460918" y="927688"/>
                  </a:lnTo>
                  <a:lnTo>
                    <a:pt x="1454909" y="941849"/>
                  </a:lnTo>
                  <a:lnTo>
                    <a:pt x="1450968" y="943522"/>
                  </a:lnTo>
                  <a:lnTo>
                    <a:pt x="1445354" y="957406"/>
                  </a:lnTo>
                  <a:lnTo>
                    <a:pt x="1443124" y="958375"/>
                  </a:lnTo>
                  <a:lnTo>
                    <a:pt x="1437327" y="973052"/>
                  </a:lnTo>
                  <a:lnTo>
                    <a:pt x="1435279" y="973921"/>
                  </a:lnTo>
                  <a:cubicBezTo>
                    <a:pt x="1431640" y="977648"/>
                    <a:pt x="1429391" y="982797"/>
                    <a:pt x="1429391" y="988483"/>
                  </a:cubicBezTo>
                  <a:lnTo>
                    <a:pt x="1429681" y="989201"/>
                  </a:lnTo>
                  <a:lnTo>
                    <a:pt x="1426596" y="990449"/>
                  </a:lnTo>
                  <a:cubicBezTo>
                    <a:pt x="1422869" y="994087"/>
                    <a:pt x="1420565" y="999113"/>
                    <a:pt x="1420565" y="1004664"/>
                  </a:cubicBezTo>
                  <a:lnTo>
                    <a:pt x="1420906" y="1005469"/>
                  </a:lnTo>
                  <a:lnTo>
                    <a:pt x="1418895" y="1006283"/>
                  </a:lnTo>
                  <a:cubicBezTo>
                    <a:pt x="1415079" y="1010009"/>
                    <a:pt x="1412719" y="1015158"/>
                    <a:pt x="1412719" y="1020845"/>
                  </a:cubicBezTo>
                  <a:lnTo>
                    <a:pt x="1413429" y="1022518"/>
                  </a:lnTo>
                  <a:lnTo>
                    <a:pt x="1412724" y="1022810"/>
                  </a:lnTo>
                  <a:cubicBezTo>
                    <a:pt x="1409085" y="1026448"/>
                    <a:pt x="1406836" y="1031473"/>
                    <a:pt x="1406836" y="1037025"/>
                  </a:cubicBezTo>
                  <a:lnTo>
                    <a:pt x="1407113" y="1037695"/>
                  </a:lnTo>
                  <a:lnTo>
                    <a:pt x="1404879" y="1038643"/>
                  </a:lnTo>
                  <a:cubicBezTo>
                    <a:pt x="1401240" y="1042370"/>
                    <a:pt x="1398991" y="1047519"/>
                    <a:pt x="1398991" y="1053205"/>
                  </a:cubicBezTo>
                  <a:lnTo>
                    <a:pt x="1399281" y="1053924"/>
                  </a:lnTo>
                  <a:lnTo>
                    <a:pt x="1396197" y="1055171"/>
                  </a:lnTo>
                  <a:lnTo>
                    <a:pt x="1391558" y="1066103"/>
                  </a:lnTo>
                  <a:lnTo>
                    <a:pt x="1433982" y="1066103"/>
                  </a:lnTo>
                  <a:lnTo>
                    <a:pt x="1439197" y="1053205"/>
                  </a:lnTo>
                  <a:lnTo>
                    <a:pt x="1438797" y="1052216"/>
                  </a:lnTo>
                  <a:lnTo>
                    <a:pt x="1441154" y="1051240"/>
                  </a:lnTo>
                  <a:cubicBezTo>
                    <a:pt x="1444792" y="1047602"/>
                    <a:pt x="1447042" y="1042576"/>
                    <a:pt x="1447042" y="1037025"/>
                  </a:cubicBezTo>
                  <a:lnTo>
                    <a:pt x="1446708" y="1036217"/>
                  </a:lnTo>
                  <a:lnTo>
                    <a:pt x="1448712" y="1035406"/>
                  </a:lnTo>
                  <a:cubicBezTo>
                    <a:pt x="1452528" y="1031680"/>
                    <a:pt x="1454888" y="1026532"/>
                    <a:pt x="1454888" y="1020845"/>
                  </a:cubicBezTo>
                  <a:lnTo>
                    <a:pt x="1454298" y="1019454"/>
                  </a:lnTo>
                  <a:lnTo>
                    <a:pt x="1455720" y="1018879"/>
                  </a:lnTo>
                  <a:cubicBezTo>
                    <a:pt x="1459447" y="1015241"/>
                    <a:pt x="1461752" y="1010216"/>
                    <a:pt x="1461752" y="1004664"/>
                  </a:cubicBezTo>
                  <a:lnTo>
                    <a:pt x="1461468" y="1003996"/>
                  </a:lnTo>
                  <a:lnTo>
                    <a:pt x="1463709" y="1003045"/>
                  </a:lnTo>
                  <a:lnTo>
                    <a:pt x="1469323" y="989162"/>
                  </a:lnTo>
                  <a:lnTo>
                    <a:pt x="1471554" y="988192"/>
                  </a:lnTo>
                  <a:lnTo>
                    <a:pt x="1477351" y="973515"/>
                  </a:lnTo>
                  <a:lnTo>
                    <a:pt x="1479399" y="972646"/>
                  </a:lnTo>
                  <a:cubicBezTo>
                    <a:pt x="1483036" y="968919"/>
                    <a:pt x="1485287" y="963771"/>
                    <a:pt x="1485287" y="958084"/>
                  </a:cubicBezTo>
                  <a:lnTo>
                    <a:pt x="1485272" y="958047"/>
                  </a:lnTo>
                  <a:lnTo>
                    <a:pt x="1490042" y="956118"/>
                  </a:lnTo>
                  <a:cubicBezTo>
                    <a:pt x="1493769" y="952481"/>
                    <a:pt x="1496074" y="947455"/>
                    <a:pt x="1496074" y="941903"/>
                  </a:cubicBezTo>
                  <a:lnTo>
                    <a:pt x="1495834" y="941338"/>
                  </a:lnTo>
                  <a:lnTo>
                    <a:pt x="1498031" y="940428"/>
                  </a:lnTo>
                  <a:lnTo>
                    <a:pt x="1503761" y="926595"/>
                  </a:lnTo>
                  <a:lnTo>
                    <a:pt x="1505876" y="925719"/>
                  </a:lnTo>
                  <a:lnTo>
                    <a:pt x="1511690" y="911682"/>
                  </a:lnTo>
                  <a:lnTo>
                    <a:pt x="1515682" y="910029"/>
                  </a:lnTo>
                  <a:cubicBezTo>
                    <a:pt x="1519320" y="906391"/>
                    <a:pt x="1521571" y="901365"/>
                    <a:pt x="1521571" y="895814"/>
                  </a:cubicBezTo>
                  <a:lnTo>
                    <a:pt x="1521100" y="894678"/>
                  </a:lnTo>
                  <a:lnTo>
                    <a:pt x="1524365" y="893357"/>
                  </a:lnTo>
                  <a:lnTo>
                    <a:pt x="1529311" y="881701"/>
                  </a:lnTo>
                  <a:lnTo>
                    <a:pt x="1534314" y="879629"/>
                  </a:lnTo>
                  <a:cubicBezTo>
                    <a:pt x="1537952" y="875991"/>
                    <a:pt x="1540202" y="870965"/>
                    <a:pt x="1540202" y="865413"/>
                  </a:cubicBezTo>
                  <a:lnTo>
                    <a:pt x="1539621" y="864009"/>
                  </a:lnTo>
                  <a:lnTo>
                    <a:pt x="1542159" y="862957"/>
                  </a:lnTo>
                  <a:lnTo>
                    <a:pt x="1546849" y="851636"/>
                  </a:lnTo>
                  <a:lnTo>
                    <a:pt x="1552803" y="849228"/>
                  </a:lnTo>
                  <a:lnTo>
                    <a:pt x="1557895" y="837229"/>
                  </a:lnTo>
                  <a:lnTo>
                    <a:pt x="1562753" y="835069"/>
                  </a:lnTo>
                  <a:lnTo>
                    <a:pt x="1568348" y="820573"/>
                  </a:lnTo>
                  <a:lnTo>
                    <a:pt x="1572559" y="818829"/>
                  </a:lnTo>
                  <a:lnTo>
                    <a:pt x="1577403" y="807136"/>
                  </a:lnTo>
                  <a:lnTo>
                    <a:pt x="1582916" y="804956"/>
                  </a:lnTo>
                  <a:lnTo>
                    <a:pt x="1588485" y="792121"/>
                  </a:lnTo>
                  <a:lnTo>
                    <a:pt x="1592866" y="790391"/>
                  </a:lnTo>
                  <a:lnTo>
                    <a:pt x="1597924" y="778747"/>
                  </a:lnTo>
                  <a:lnTo>
                    <a:pt x="1602959" y="776662"/>
                  </a:lnTo>
                  <a:lnTo>
                    <a:pt x="1608382" y="763570"/>
                  </a:lnTo>
                  <a:lnTo>
                    <a:pt x="1612765" y="761665"/>
                  </a:lnTo>
                  <a:lnTo>
                    <a:pt x="1617929" y="748591"/>
                  </a:lnTo>
                  <a:lnTo>
                    <a:pt x="1623553" y="746262"/>
                  </a:lnTo>
                  <a:lnTo>
                    <a:pt x="1628876" y="733409"/>
                  </a:lnTo>
                  <a:lnTo>
                    <a:pt x="1633359" y="731553"/>
                  </a:lnTo>
                  <a:lnTo>
                    <a:pt x="1637009" y="722742"/>
                  </a:lnTo>
                  <a:lnTo>
                    <a:pt x="1644840" y="719498"/>
                  </a:lnTo>
                  <a:lnTo>
                    <a:pt x="1649385" y="708527"/>
                  </a:lnTo>
                  <a:lnTo>
                    <a:pt x="1655913" y="705625"/>
                  </a:lnTo>
                  <a:lnTo>
                    <a:pt x="1660607" y="693464"/>
                  </a:lnTo>
                  <a:lnTo>
                    <a:pt x="1665720" y="691346"/>
                  </a:lnTo>
                  <a:lnTo>
                    <a:pt x="1670045" y="680903"/>
                  </a:lnTo>
                  <a:lnTo>
                    <a:pt x="1678324" y="677474"/>
                  </a:lnTo>
                  <a:lnTo>
                    <a:pt x="1683141" y="665847"/>
                  </a:lnTo>
                  <a:lnTo>
                    <a:pt x="1690236" y="662908"/>
                  </a:lnTo>
                  <a:lnTo>
                    <a:pt x="1694173" y="653404"/>
                  </a:lnTo>
                  <a:lnTo>
                    <a:pt x="1700042" y="650854"/>
                  </a:lnTo>
                  <a:lnTo>
                    <a:pt x="1704426" y="639755"/>
                  </a:lnTo>
                  <a:lnTo>
                    <a:pt x="1712647" y="636430"/>
                  </a:lnTo>
                  <a:lnTo>
                    <a:pt x="1717175" y="625760"/>
                  </a:lnTo>
                  <a:lnTo>
                    <a:pt x="1724558" y="622701"/>
                  </a:lnTo>
                  <a:lnTo>
                    <a:pt x="1728035" y="614308"/>
                  </a:lnTo>
                  <a:lnTo>
                    <a:pt x="1736326" y="610790"/>
                  </a:lnTo>
                  <a:lnTo>
                    <a:pt x="1740903" y="599470"/>
                  </a:lnTo>
                  <a:lnTo>
                    <a:pt x="1748931" y="596224"/>
                  </a:lnTo>
                  <a:lnTo>
                    <a:pt x="1752449" y="587933"/>
                  </a:lnTo>
                  <a:lnTo>
                    <a:pt x="1760843" y="584456"/>
                  </a:lnTo>
                  <a:lnTo>
                    <a:pt x="1764779" y="574952"/>
                  </a:lnTo>
                  <a:lnTo>
                    <a:pt x="1772610" y="571708"/>
                  </a:lnTo>
                  <a:lnTo>
                    <a:pt x="1775902" y="563762"/>
                  </a:lnTo>
                  <a:lnTo>
                    <a:pt x="1785358" y="559654"/>
                  </a:lnTo>
                  <a:lnTo>
                    <a:pt x="1789435" y="549331"/>
                  </a:lnTo>
                  <a:lnTo>
                    <a:pt x="1797125" y="546068"/>
                  </a:lnTo>
                  <a:lnTo>
                    <a:pt x="1800755" y="537092"/>
                  </a:lnTo>
                  <a:lnTo>
                    <a:pt x="1809731" y="533463"/>
                  </a:lnTo>
                  <a:lnTo>
                    <a:pt x="1812994" y="525772"/>
                  </a:lnTo>
                  <a:lnTo>
                    <a:pt x="1823316" y="521695"/>
                  </a:lnTo>
                  <a:lnTo>
                    <a:pt x="1826936" y="513363"/>
                  </a:lnTo>
                  <a:lnTo>
                    <a:pt x="1835371" y="509784"/>
                  </a:lnTo>
                  <a:lnTo>
                    <a:pt x="1838928" y="500987"/>
                  </a:lnTo>
                  <a:lnTo>
                    <a:pt x="1848119" y="497180"/>
                  </a:lnTo>
                  <a:lnTo>
                    <a:pt x="1851160" y="489839"/>
                  </a:lnTo>
                  <a:lnTo>
                    <a:pt x="1861847" y="485412"/>
                  </a:lnTo>
                  <a:lnTo>
                    <a:pt x="1864255" y="479599"/>
                  </a:lnTo>
                  <a:lnTo>
                    <a:pt x="1874453" y="475175"/>
                  </a:lnTo>
                  <a:lnTo>
                    <a:pt x="1877560" y="467316"/>
                  </a:lnTo>
                  <a:lnTo>
                    <a:pt x="1887964" y="463007"/>
                  </a:lnTo>
                  <a:lnTo>
                    <a:pt x="1887127" y="464933"/>
                  </a:lnTo>
                  <a:lnTo>
                    <a:pt x="1877690" y="468750"/>
                  </a:lnTo>
                  <a:lnTo>
                    <a:pt x="1874404" y="476494"/>
                  </a:lnTo>
                  <a:lnTo>
                    <a:pt x="1864105" y="480661"/>
                  </a:lnTo>
                  <a:lnTo>
                    <a:pt x="1860189" y="489894"/>
                  </a:lnTo>
                  <a:lnTo>
                    <a:pt x="1852050" y="493265"/>
                  </a:lnTo>
                  <a:lnTo>
                    <a:pt x="1848806" y="501095"/>
                  </a:lnTo>
                  <a:lnTo>
                    <a:pt x="1839301" y="505033"/>
                  </a:lnTo>
                  <a:lnTo>
                    <a:pt x="1835825" y="513426"/>
                  </a:lnTo>
                  <a:lnTo>
                    <a:pt x="1827533" y="516944"/>
                  </a:lnTo>
                  <a:lnTo>
                    <a:pt x="1824095" y="525448"/>
                  </a:lnTo>
                  <a:lnTo>
                    <a:pt x="1813255" y="529836"/>
                  </a:lnTo>
                  <a:lnTo>
                    <a:pt x="1808942" y="540012"/>
                  </a:lnTo>
                  <a:lnTo>
                    <a:pt x="1801057" y="543278"/>
                  </a:lnTo>
                  <a:lnTo>
                    <a:pt x="1797120" y="552782"/>
                  </a:lnTo>
                  <a:lnTo>
                    <a:pt x="1789289" y="556026"/>
                  </a:lnTo>
                  <a:lnTo>
                    <a:pt x="1786045" y="563856"/>
                  </a:lnTo>
                  <a:lnTo>
                    <a:pt x="1776540" y="567794"/>
                  </a:lnTo>
                  <a:lnTo>
                    <a:pt x="1772078" y="578566"/>
                  </a:lnTo>
                  <a:lnTo>
                    <a:pt x="1764773" y="581666"/>
                  </a:lnTo>
                  <a:lnTo>
                    <a:pt x="1761011" y="590969"/>
                  </a:lnTo>
                  <a:lnTo>
                    <a:pt x="1752455" y="594271"/>
                  </a:lnTo>
                  <a:lnTo>
                    <a:pt x="1747286" y="605901"/>
                  </a:lnTo>
                  <a:lnTo>
                    <a:pt x="1742218" y="608000"/>
                  </a:lnTo>
                  <a:lnTo>
                    <a:pt x="1738216" y="617663"/>
                  </a:lnTo>
                  <a:lnTo>
                    <a:pt x="1730450" y="621036"/>
                  </a:lnTo>
                  <a:lnTo>
                    <a:pt x="1726528" y="630967"/>
                  </a:lnTo>
                  <a:lnTo>
                    <a:pt x="1717845" y="634478"/>
                  </a:lnTo>
                  <a:lnTo>
                    <a:pt x="1712852" y="646247"/>
                  </a:lnTo>
                  <a:lnTo>
                    <a:pt x="1707895" y="648350"/>
                  </a:lnTo>
                  <a:lnTo>
                    <a:pt x="1703189" y="659991"/>
                  </a:lnTo>
                  <a:lnTo>
                    <a:pt x="1696127" y="662916"/>
                  </a:lnTo>
                  <a:lnTo>
                    <a:pt x="1692300" y="672157"/>
                  </a:lnTo>
                  <a:lnTo>
                    <a:pt x="1685485" y="675114"/>
                  </a:lnTo>
                  <a:lnTo>
                    <a:pt x="1681001" y="686454"/>
                  </a:lnTo>
                  <a:lnTo>
                    <a:pt x="1673574" y="689681"/>
                  </a:lnTo>
                  <a:lnTo>
                    <a:pt x="1669144" y="700895"/>
                  </a:lnTo>
                  <a:lnTo>
                    <a:pt x="1663767" y="703122"/>
                  </a:lnTo>
                  <a:lnTo>
                    <a:pt x="1658590" y="715621"/>
                  </a:lnTo>
                  <a:lnTo>
                    <a:pt x="1653123" y="717832"/>
                  </a:lnTo>
                  <a:lnTo>
                    <a:pt x="1648524" y="728671"/>
                  </a:lnTo>
                  <a:lnTo>
                    <a:pt x="1641212" y="731848"/>
                  </a:lnTo>
                  <a:lnTo>
                    <a:pt x="1635394" y="746579"/>
                  </a:lnTo>
                  <a:lnTo>
                    <a:pt x="1631406" y="748232"/>
                  </a:lnTo>
                  <a:lnTo>
                    <a:pt x="1626716" y="759553"/>
                  </a:lnTo>
                  <a:lnTo>
                    <a:pt x="1620762" y="761961"/>
                  </a:lnTo>
                  <a:lnTo>
                    <a:pt x="1615769" y="773730"/>
                  </a:lnTo>
                  <a:lnTo>
                    <a:pt x="1610813" y="775832"/>
                  </a:lnTo>
                  <a:lnTo>
                    <a:pt x="1605711" y="788450"/>
                  </a:lnTo>
                  <a:lnTo>
                    <a:pt x="1601006" y="790399"/>
                  </a:lnTo>
                  <a:lnTo>
                    <a:pt x="1596188" y="802031"/>
                  </a:lnTo>
                  <a:lnTo>
                    <a:pt x="1590362" y="804558"/>
                  </a:lnTo>
                  <a:cubicBezTo>
                    <a:pt x="1586636" y="808462"/>
                    <a:pt x="1584331" y="813856"/>
                    <a:pt x="1584331" y="819814"/>
                  </a:cubicBezTo>
                  <a:lnTo>
                    <a:pt x="1584390" y="819963"/>
                  </a:lnTo>
                  <a:lnTo>
                    <a:pt x="1582374" y="820798"/>
                  </a:lnTo>
                  <a:lnTo>
                    <a:pt x="1577540" y="832467"/>
                  </a:lnTo>
                  <a:lnTo>
                    <a:pt x="1572568" y="834527"/>
                  </a:lnTo>
                  <a:cubicBezTo>
                    <a:pt x="1568929" y="838165"/>
                    <a:pt x="1566679" y="843191"/>
                    <a:pt x="1566679" y="848742"/>
                  </a:cubicBezTo>
                  <a:lnTo>
                    <a:pt x="1566974" y="849453"/>
                  </a:lnTo>
                  <a:lnTo>
                    <a:pt x="1562761" y="851198"/>
                  </a:lnTo>
                  <a:lnTo>
                    <a:pt x="1557677" y="863473"/>
                  </a:lnTo>
                  <a:lnTo>
                    <a:pt x="1554079" y="864927"/>
                  </a:lnTo>
                  <a:cubicBezTo>
                    <a:pt x="1550352" y="868565"/>
                    <a:pt x="1548048" y="873591"/>
                    <a:pt x="1548048" y="879142"/>
                  </a:cubicBezTo>
                  <a:lnTo>
                    <a:pt x="1548348" y="879851"/>
                  </a:lnTo>
                  <a:lnTo>
                    <a:pt x="1544129" y="881598"/>
                  </a:lnTo>
                  <a:cubicBezTo>
                    <a:pt x="1540491" y="885236"/>
                    <a:pt x="1538241" y="890262"/>
                    <a:pt x="1538241" y="895814"/>
                  </a:cubicBezTo>
                  <a:lnTo>
                    <a:pt x="1538476" y="896381"/>
                  </a:lnTo>
                  <a:lnTo>
                    <a:pt x="1536284" y="897289"/>
                  </a:lnTo>
                  <a:lnTo>
                    <a:pt x="1531003" y="910039"/>
                  </a:lnTo>
                  <a:lnTo>
                    <a:pt x="1525927" y="911998"/>
                  </a:lnTo>
                  <a:cubicBezTo>
                    <a:pt x="1522023" y="915636"/>
                    <a:pt x="1519609" y="920662"/>
                    <a:pt x="1519609" y="926213"/>
                  </a:cubicBezTo>
                  <a:lnTo>
                    <a:pt x="1519858" y="926774"/>
                  </a:lnTo>
                  <a:lnTo>
                    <a:pt x="1517652" y="927688"/>
                  </a:lnTo>
                  <a:cubicBezTo>
                    <a:pt x="1514013" y="931326"/>
                    <a:pt x="1511764" y="936352"/>
                    <a:pt x="1511764" y="941903"/>
                  </a:cubicBezTo>
                  <a:lnTo>
                    <a:pt x="1512041" y="942573"/>
                  </a:lnTo>
                  <a:lnTo>
                    <a:pt x="1509807" y="943522"/>
                  </a:lnTo>
                  <a:lnTo>
                    <a:pt x="1504193" y="957406"/>
                  </a:lnTo>
                  <a:lnTo>
                    <a:pt x="1501962" y="958375"/>
                  </a:lnTo>
                  <a:lnTo>
                    <a:pt x="1496319" y="972662"/>
                  </a:lnTo>
                  <a:lnTo>
                    <a:pt x="1493279" y="973921"/>
                  </a:lnTo>
                  <a:cubicBezTo>
                    <a:pt x="1489553" y="977648"/>
                    <a:pt x="1487248" y="982797"/>
                    <a:pt x="1487248" y="988483"/>
                  </a:cubicBezTo>
                  <a:lnTo>
                    <a:pt x="1487656" y="989469"/>
                  </a:lnTo>
                  <a:lnTo>
                    <a:pt x="1485291" y="990449"/>
                  </a:lnTo>
                  <a:cubicBezTo>
                    <a:pt x="1481653" y="994087"/>
                    <a:pt x="1479403" y="999113"/>
                    <a:pt x="1479403" y="1004664"/>
                  </a:cubicBezTo>
                  <a:lnTo>
                    <a:pt x="1479680" y="1005334"/>
                  </a:lnTo>
                  <a:lnTo>
                    <a:pt x="1477446" y="1006283"/>
                  </a:lnTo>
                  <a:cubicBezTo>
                    <a:pt x="1473808" y="1010009"/>
                    <a:pt x="1471558" y="1015158"/>
                    <a:pt x="1471558" y="1020845"/>
                  </a:cubicBezTo>
                  <a:lnTo>
                    <a:pt x="1471957" y="1021833"/>
                  </a:lnTo>
                  <a:lnTo>
                    <a:pt x="1469601" y="1022810"/>
                  </a:lnTo>
                  <a:cubicBezTo>
                    <a:pt x="1465962" y="1026448"/>
                    <a:pt x="1463713" y="1031473"/>
                    <a:pt x="1463713" y="1037025"/>
                  </a:cubicBezTo>
                  <a:lnTo>
                    <a:pt x="1464163" y="1038112"/>
                  </a:lnTo>
                  <a:lnTo>
                    <a:pt x="1462880" y="1038643"/>
                  </a:lnTo>
                  <a:cubicBezTo>
                    <a:pt x="1459153" y="1042370"/>
                    <a:pt x="1456848" y="1047519"/>
                    <a:pt x="1456848" y="1053205"/>
                  </a:cubicBezTo>
                  <a:lnTo>
                    <a:pt x="1457257" y="1054191"/>
                  </a:lnTo>
                  <a:lnTo>
                    <a:pt x="1454892" y="1055171"/>
                  </a:lnTo>
                  <a:lnTo>
                    <a:pt x="1450363" y="1066103"/>
                  </a:lnTo>
                  <a:lnTo>
                    <a:pt x="1492693" y="1066103"/>
                  </a:lnTo>
                  <a:lnTo>
                    <a:pt x="1498036" y="1053205"/>
                  </a:lnTo>
                  <a:lnTo>
                    <a:pt x="1497340" y="1051526"/>
                  </a:lnTo>
                  <a:lnTo>
                    <a:pt x="1498031" y="1051240"/>
                  </a:lnTo>
                  <a:cubicBezTo>
                    <a:pt x="1501669" y="1047602"/>
                    <a:pt x="1503919" y="1042576"/>
                    <a:pt x="1503919" y="1037025"/>
                  </a:cubicBezTo>
                  <a:lnTo>
                    <a:pt x="1503642" y="1036355"/>
                  </a:lnTo>
                  <a:lnTo>
                    <a:pt x="1505876" y="1035406"/>
                  </a:lnTo>
                  <a:cubicBezTo>
                    <a:pt x="1509514" y="1031680"/>
                    <a:pt x="1511764" y="1026532"/>
                    <a:pt x="1511764" y="1020845"/>
                  </a:cubicBezTo>
                  <a:lnTo>
                    <a:pt x="1511364" y="1019855"/>
                  </a:lnTo>
                  <a:lnTo>
                    <a:pt x="1513721" y="1018879"/>
                  </a:lnTo>
                  <a:cubicBezTo>
                    <a:pt x="1517359" y="1015241"/>
                    <a:pt x="1519609" y="1010216"/>
                    <a:pt x="1519609" y="1004664"/>
                  </a:cubicBezTo>
                  <a:lnTo>
                    <a:pt x="1519446" y="1004270"/>
                  </a:lnTo>
                  <a:lnTo>
                    <a:pt x="1522403" y="1003045"/>
                  </a:lnTo>
                  <a:lnTo>
                    <a:pt x="1528153" y="989165"/>
                  </a:lnTo>
                  <a:lnTo>
                    <a:pt x="1530392" y="988192"/>
                  </a:lnTo>
                  <a:lnTo>
                    <a:pt x="1536189" y="973515"/>
                  </a:lnTo>
                  <a:lnTo>
                    <a:pt x="1538237" y="972646"/>
                  </a:lnTo>
                  <a:cubicBezTo>
                    <a:pt x="1541875" y="968919"/>
                    <a:pt x="1544125" y="963771"/>
                    <a:pt x="1544125" y="958084"/>
                  </a:cubicBezTo>
                  <a:lnTo>
                    <a:pt x="1543725" y="957094"/>
                  </a:lnTo>
                  <a:lnTo>
                    <a:pt x="1546082" y="956118"/>
                  </a:lnTo>
                  <a:lnTo>
                    <a:pt x="1551847" y="942200"/>
                  </a:lnTo>
                  <a:lnTo>
                    <a:pt x="1556438" y="940428"/>
                  </a:lnTo>
                  <a:lnTo>
                    <a:pt x="1562584" y="926601"/>
                  </a:lnTo>
                  <a:lnTo>
                    <a:pt x="1564714" y="925719"/>
                  </a:lnTo>
                  <a:cubicBezTo>
                    <a:pt x="1568352" y="922081"/>
                    <a:pt x="1570603" y="917055"/>
                    <a:pt x="1570603" y="911504"/>
                  </a:cubicBezTo>
                  <a:lnTo>
                    <a:pt x="1570368" y="910937"/>
                  </a:lnTo>
                  <a:lnTo>
                    <a:pt x="1572559" y="910029"/>
                  </a:lnTo>
                  <a:cubicBezTo>
                    <a:pt x="1576197" y="906391"/>
                    <a:pt x="1578448" y="901365"/>
                    <a:pt x="1578448" y="895814"/>
                  </a:cubicBezTo>
                  <a:lnTo>
                    <a:pt x="1578259" y="895357"/>
                  </a:lnTo>
                  <a:lnTo>
                    <a:pt x="1583203" y="893357"/>
                  </a:lnTo>
                  <a:lnTo>
                    <a:pt x="1588567" y="880715"/>
                  </a:lnTo>
                  <a:lnTo>
                    <a:pt x="1591191" y="879629"/>
                  </a:lnTo>
                  <a:cubicBezTo>
                    <a:pt x="1594829" y="875991"/>
                    <a:pt x="1597079" y="870965"/>
                    <a:pt x="1597079" y="865413"/>
                  </a:cubicBezTo>
                  <a:lnTo>
                    <a:pt x="1596785" y="864702"/>
                  </a:lnTo>
                  <a:lnTo>
                    <a:pt x="1600998" y="862957"/>
                  </a:lnTo>
                  <a:lnTo>
                    <a:pt x="1605831" y="851288"/>
                  </a:lnTo>
                  <a:lnTo>
                    <a:pt x="1610804" y="849228"/>
                  </a:lnTo>
                  <a:lnTo>
                    <a:pt x="1616052" y="836559"/>
                  </a:lnTo>
                  <a:lnTo>
                    <a:pt x="1619486" y="835069"/>
                  </a:lnTo>
                  <a:lnTo>
                    <a:pt x="1625216" y="820577"/>
                  </a:lnTo>
                  <a:lnTo>
                    <a:pt x="1629437" y="818829"/>
                  </a:lnTo>
                  <a:lnTo>
                    <a:pt x="1634317" y="807047"/>
                  </a:lnTo>
                  <a:lnTo>
                    <a:pt x="1639243" y="804956"/>
                  </a:lnTo>
                  <a:lnTo>
                    <a:pt x="1644203" y="792689"/>
                  </a:lnTo>
                  <a:lnTo>
                    <a:pt x="1649886" y="790391"/>
                  </a:lnTo>
                  <a:lnTo>
                    <a:pt x="1654832" y="778734"/>
                  </a:lnTo>
                  <a:lnTo>
                    <a:pt x="1659836" y="776662"/>
                  </a:lnTo>
                  <a:lnTo>
                    <a:pt x="1665259" y="763570"/>
                  </a:lnTo>
                  <a:lnTo>
                    <a:pt x="1669642" y="761665"/>
                  </a:lnTo>
                  <a:lnTo>
                    <a:pt x="1674487" y="749400"/>
                  </a:lnTo>
                  <a:lnTo>
                    <a:pt x="1682247" y="746262"/>
                  </a:lnTo>
                  <a:lnTo>
                    <a:pt x="1687698" y="733416"/>
                  </a:lnTo>
                  <a:lnTo>
                    <a:pt x="1692197" y="731553"/>
                  </a:lnTo>
                  <a:lnTo>
                    <a:pt x="1696134" y="722048"/>
                  </a:lnTo>
                  <a:lnTo>
                    <a:pt x="1702004" y="719498"/>
                  </a:lnTo>
                  <a:lnTo>
                    <a:pt x="1706009" y="709356"/>
                  </a:lnTo>
                  <a:lnTo>
                    <a:pt x="1714608" y="705625"/>
                  </a:lnTo>
                  <a:lnTo>
                    <a:pt x="1719411" y="693478"/>
                  </a:lnTo>
                  <a:lnTo>
                    <a:pt x="1724558" y="691346"/>
                  </a:lnTo>
                  <a:lnTo>
                    <a:pt x="1729020" y="680574"/>
                  </a:lnTo>
                  <a:lnTo>
                    <a:pt x="1736326" y="677474"/>
                  </a:lnTo>
                  <a:lnTo>
                    <a:pt x="1741286" y="665206"/>
                  </a:lnTo>
                  <a:lnTo>
                    <a:pt x="1746970" y="662908"/>
                  </a:lnTo>
                  <a:lnTo>
                    <a:pt x="1750548" y="654473"/>
                  </a:lnTo>
                  <a:lnTo>
                    <a:pt x="1758881" y="650854"/>
                  </a:lnTo>
                  <a:lnTo>
                    <a:pt x="1763390" y="639437"/>
                  </a:lnTo>
                  <a:lnTo>
                    <a:pt x="1770648" y="636430"/>
                  </a:lnTo>
                  <a:lnTo>
                    <a:pt x="1775074" y="625747"/>
                  </a:lnTo>
                  <a:lnTo>
                    <a:pt x="1782966" y="622701"/>
                  </a:lnTo>
                  <a:lnTo>
                    <a:pt x="1787112" y="613374"/>
                  </a:lnTo>
                  <a:lnTo>
                    <a:pt x="1793203" y="610790"/>
                  </a:lnTo>
                  <a:lnTo>
                    <a:pt x="1797910" y="599148"/>
                  </a:lnTo>
                  <a:lnTo>
                    <a:pt x="1804970" y="596224"/>
                  </a:lnTo>
                  <a:lnTo>
                    <a:pt x="1808214" y="588394"/>
                  </a:lnTo>
                  <a:lnTo>
                    <a:pt x="1817720" y="584456"/>
                  </a:lnTo>
                  <a:lnTo>
                    <a:pt x="1821656" y="574952"/>
                  </a:lnTo>
                  <a:lnTo>
                    <a:pt x="1829487" y="571708"/>
                  </a:lnTo>
                  <a:lnTo>
                    <a:pt x="1832609" y="564170"/>
                  </a:lnTo>
                  <a:lnTo>
                    <a:pt x="1843765" y="559654"/>
                  </a:lnTo>
                  <a:lnTo>
                    <a:pt x="1848112" y="549400"/>
                  </a:lnTo>
                  <a:lnTo>
                    <a:pt x="1855964" y="546068"/>
                  </a:lnTo>
                  <a:lnTo>
                    <a:pt x="1859719" y="536782"/>
                  </a:lnTo>
                  <a:lnTo>
                    <a:pt x="1867732" y="533463"/>
                  </a:lnTo>
                  <a:lnTo>
                    <a:pt x="1870975" y="525633"/>
                  </a:lnTo>
                  <a:lnTo>
                    <a:pt x="1880480" y="521695"/>
                  </a:lnTo>
                  <a:lnTo>
                    <a:pt x="1883701" y="513920"/>
                  </a:lnTo>
                  <a:lnTo>
                    <a:pt x="1893922" y="509784"/>
                  </a:lnTo>
                  <a:lnTo>
                    <a:pt x="1897706" y="500863"/>
                  </a:lnTo>
                  <a:lnTo>
                    <a:pt x="1906814" y="497180"/>
                  </a:lnTo>
                  <a:lnTo>
                    <a:pt x="1910078" y="489488"/>
                  </a:lnTo>
                  <a:lnTo>
                    <a:pt x="1920399" y="485412"/>
                  </a:lnTo>
                  <a:lnTo>
                    <a:pt x="1923026" y="479365"/>
                  </a:lnTo>
                  <a:lnTo>
                    <a:pt x="1932454" y="475175"/>
                  </a:lnTo>
                  <a:lnTo>
                    <a:pt x="1935313" y="467766"/>
                  </a:lnTo>
                  <a:lnTo>
                    <a:pt x="1946603" y="463089"/>
                  </a:lnTo>
                  <a:lnTo>
                    <a:pt x="1945814" y="464995"/>
                  </a:lnTo>
                  <a:lnTo>
                    <a:pt x="1936529" y="468750"/>
                  </a:lnTo>
                  <a:lnTo>
                    <a:pt x="1933410" y="476097"/>
                  </a:lnTo>
                  <a:lnTo>
                    <a:pt x="1922656" y="480661"/>
                  </a:lnTo>
                  <a:lnTo>
                    <a:pt x="1919027" y="489635"/>
                  </a:lnTo>
                  <a:lnTo>
                    <a:pt x="1910051" y="493265"/>
                  </a:lnTo>
                  <a:lnTo>
                    <a:pt x="1906788" y="500956"/>
                  </a:lnTo>
                  <a:lnTo>
                    <a:pt x="1896465" y="505033"/>
                  </a:lnTo>
                  <a:lnTo>
                    <a:pt x="1892846" y="513365"/>
                  </a:lnTo>
                  <a:lnTo>
                    <a:pt x="1884410" y="516944"/>
                  </a:lnTo>
                  <a:lnTo>
                    <a:pt x="1880804" y="525865"/>
                  </a:lnTo>
                  <a:lnTo>
                    <a:pt x="1871663" y="529836"/>
                  </a:lnTo>
                  <a:lnTo>
                    <a:pt x="1867617" y="540079"/>
                  </a:lnTo>
                  <a:lnTo>
                    <a:pt x="1859895" y="543278"/>
                  </a:lnTo>
                  <a:lnTo>
                    <a:pt x="1856088" y="552469"/>
                  </a:lnTo>
                  <a:lnTo>
                    <a:pt x="1847290" y="556026"/>
                  </a:lnTo>
                  <a:lnTo>
                    <a:pt x="1843772" y="564317"/>
                  </a:lnTo>
                  <a:lnTo>
                    <a:pt x="1835379" y="567794"/>
                  </a:lnTo>
                  <a:lnTo>
                    <a:pt x="1830917" y="578566"/>
                  </a:lnTo>
                  <a:lnTo>
                    <a:pt x="1823611" y="581666"/>
                  </a:lnTo>
                  <a:lnTo>
                    <a:pt x="1819982" y="590642"/>
                  </a:lnTo>
                  <a:lnTo>
                    <a:pt x="1811007" y="594271"/>
                  </a:lnTo>
                  <a:lnTo>
                    <a:pt x="1806479" y="604942"/>
                  </a:lnTo>
                  <a:lnTo>
                    <a:pt x="1799095" y="608000"/>
                  </a:lnTo>
                  <a:lnTo>
                    <a:pt x="1794662" y="618702"/>
                  </a:lnTo>
                  <a:lnTo>
                    <a:pt x="1789289" y="621036"/>
                  </a:lnTo>
                  <a:lnTo>
                    <a:pt x="1785436" y="630793"/>
                  </a:lnTo>
                  <a:lnTo>
                    <a:pt x="1776540" y="634478"/>
                  </a:lnTo>
                  <a:lnTo>
                    <a:pt x="1772078" y="645250"/>
                  </a:lnTo>
                  <a:lnTo>
                    <a:pt x="1764773" y="648350"/>
                  </a:lnTo>
                  <a:lnTo>
                    <a:pt x="1759671" y="660967"/>
                  </a:lnTo>
                  <a:lnTo>
                    <a:pt x="1754966" y="662916"/>
                  </a:lnTo>
                  <a:lnTo>
                    <a:pt x="1751650" y="670922"/>
                  </a:lnTo>
                  <a:lnTo>
                    <a:pt x="1742218" y="675114"/>
                  </a:lnTo>
                  <a:lnTo>
                    <a:pt x="1737439" y="687496"/>
                  </a:lnTo>
                  <a:lnTo>
                    <a:pt x="1732411" y="689681"/>
                  </a:lnTo>
                  <a:lnTo>
                    <a:pt x="1728363" y="699931"/>
                  </a:lnTo>
                  <a:lnTo>
                    <a:pt x="1720094" y="703122"/>
                  </a:lnTo>
                  <a:lnTo>
                    <a:pt x="1714390" y="715954"/>
                  </a:lnTo>
                  <a:lnTo>
                    <a:pt x="1709857" y="717832"/>
                  </a:lnTo>
                  <a:lnTo>
                    <a:pt x="1704929" y="729728"/>
                  </a:lnTo>
                  <a:lnTo>
                    <a:pt x="1700050" y="731848"/>
                  </a:lnTo>
                  <a:lnTo>
                    <a:pt x="1694232" y="746579"/>
                  </a:lnTo>
                  <a:lnTo>
                    <a:pt x="1690244" y="748232"/>
                  </a:lnTo>
                  <a:lnTo>
                    <a:pt x="1685614" y="759411"/>
                  </a:lnTo>
                  <a:lnTo>
                    <a:pt x="1679457" y="761961"/>
                  </a:lnTo>
                  <a:lnTo>
                    <a:pt x="1674577" y="773742"/>
                  </a:lnTo>
                  <a:lnTo>
                    <a:pt x="1669651" y="775832"/>
                  </a:lnTo>
                  <a:lnTo>
                    <a:pt x="1664549" y="788450"/>
                  </a:lnTo>
                  <a:lnTo>
                    <a:pt x="1659845" y="790399"/>
                  </a:lnTo>
                  <a:lnTo>
                    <a:pt x="1655026" y="802031"/>
                  </a:lnTo>
                  <a:lnTo>
                    <a:pt x="1649201" y="804558"/>
                  </a:lnTo>
                  <a:lnTo>
                    <a:pt x="1643471" y="819050"/>
                  </a:lnTo>
                  <a:lnTo>
                    <a:pt x="1639251" y="820798"/>
                  </a:lnTo>
                  <a:lnTo>
                    <a:pt x="1634011" y="833447"/>
                  </a:lnTo>
                  <a:lnTo>
                    <a:pt x="1631406" y="834527"/>
                  </a:lnTo>
                  <a:cubicBezTo>
                    <a:pt x="1627767" y="838165"/>
                    <a:pt x="1625518" y="843191"/>
                    <a:pt x="1625518" y="848742"/>
                  </a:cubicBezTo>
                  <a:lnTo>
                    <a:pt x="1625707" y="849199"/>
                  </a:lnTo>
                  <a:lnTo>
                    <a:pt x="1620762" y="851198"/>
                  </a:lnTo>
                  <a:lnTo>
                    <a:pt x="1615817" y="862854"/>
                  </a:lnTo>
                  <a:lnTo>
                    <a:pt x="1610813" y="864927"/>
                  </a:lnTo>
                  <a:cubicBezTo>
                    <a:pt x="1607174" y="868565"/>
                    <a:pt x="1604925" y="873591"/>
                    <a:pt x="1604925" y="879142"/>
                  </a:cubicBezTo>
                  <a:lnTo>
                    <a:pt x="1605506" y="880546"/>
                  </a:lnTo>
                  <a:lnTo>
                    <a:pt x="1602968" y="881598"/>
                  </a:lnTo>
                  <a:lnTo>
                    <a:pt x="1597202" y="895516"/>
                  </a:lnTo>
                  <a:lnTo>
                    <a:pt x="1592611" y="897289"/>
                  </a:lnTo>
                  <a:lnTo>
                    <a:pt x="1586464" y="911116"/>
                  </a:lnTo>
                  <a:lnTo>
                    <a:pt x="1584335" y="911998"/>
                  </a:lnTo>
                  <a:cubicBezTo>
                    <a:pt x="1580697" y="915636"/>
                    <a:pt x="1578447" y="920662"/>
                    <a:pt x="1578447" y="926213"/>
                  </a:cubicBezTo>
                  <a:lnTo>
                    <a:pt x="1578682" y="926780"/>
                  </a:lnTo>
                  <a:lnTo>
                    <a:pt x="1576490" y="927688"/>
                  </a:lnTo>
                  <a:cubicBezTo>
                    <a:pt x="1572852" y="931326"/>
                    <a:pt x="1570602" y="936352"/>
                    <a:pt x="1570602" y="941903"/>
                  </a:cubicBezTo>
                  <a:lnTo>
                    <a:pt x="1570879" y="942573"/>
                  </a:lnTo>
                  <a:lnTo>
                    <a:pt x="1568645" y="943522"/>
                  </a:lnTo>
                  <a:lnTo>
                    <a:pt x="1563193" y="957005"/>
                  </a:lnTo>
                  <a:lnTo>
                    <a:pt x="1559963" y="958375"/>
                  </a:lnTo>
                  <a:lnTo>
                    <a:pt x="1554025" y="973051"/>
                  </a:lnTo>
                  <a:lnTo>
                    <a:pt x="1551974" y="973921"/>
                  </a:lnTo>
                  <a:cubicBezTo>
                    <a:pt x="1548336" y="977648"/>
                    <a:pt x="1546086" y="982797"/>
                    <a:pt x="1546086" y="988483"/>
                  </a:cubicBezTo>
                  <a:lnTo>
                    <a:pt x="1546486" y="989472"/>
                  </a:lnTo>
                  <a:lnTo>
                    <a:pt x="1544129" y="990449"/>
                  </a:lnTo>
                  <a:cubicBezTo>
                    <a:pt x="1540491" y="994087"/>
                    <a:pt x="1538241" y="999113"/>
                    <a:pt x="1538241" y="1004664"/>
                  </a:cubicBezTo>
                  <a:lnTo>
                    <a:pt x="1538519" y="1005334"/>
                  </a:lnTo>
                  <a:lnTo>
                    <a:pt x="1536284" y="1006283"/>
                  </a:lnTo>
                  <a:cubicBezTo>
                    <a:pt x="1532646" y="1010009"/>
                    <a:pt x="1530396" y="1015158"/>
                    <a:pt x="1530396" y="1020845"/>
                  </a:cubicBezTo>
                  <a:lnTo>
                    <a:pt x="1530686" y="1021563"/>
                  </a:lnTo>
                  <a:lnTo>
                    <a:pt x="1527602" y="1022810"/>
                  </a:lnTo>
                  <a:cubicBezTo>
                    <a:pt x="1523875" y="1026448"/>
                    <a:pt x="1521571" y="1031473"/>
                    <a:pt x="1521571" y="1037025"/>
                  </a:cubicBezTo>
                  <a:lnTo>
                    <a:pt x="1521854" y="1037693"/>
                  </a:lnTo>
                  <a:lnTo>
                    <a:pt x="1519614" y="1038643"/>
                  </a:lnTo>
                  <a:cubicBezTo>
                    <a:pt x="1515975" y="1042370"/>
                    <a:pt x="1513726" y="1047519"/>
                    <a:pt x="1513726" y="1053205"/>
                  </a:cubicBezTo>
                  <a:lnTo>
                    <a:pt x="1514407" y="1054890"/>
                  </a:lnTo>
                  <a:lnTo>
                    <a:pt x="1513730" y="1055171"/>
                  </a:lnTo>
                  <a:lnTo>
                    <a:pt x="1509202" y="1066103"/>
                  </a:lnTo>
                  <a:lnTo>
                    <a:pt x="1548717" y="1066103"/>
                  </a:lnTo>
                  <a:lnTo>
                    <a:pt x="1553932" y="1053205"/>
                  </a:lnTo>
                  <a:lnTo>
                    <a:pt x="1553642" y="1052487"/>
                  </a:lnTo>
                  <a:lnTo>
                    <a:pt x="1556726" y="1051240"/>
                  </a:lnTo>
                  <a:cubicBezTo>
                    <a:pt x="1560453" y="1047602"/>
                    <a:pt x="1562758" y="1042576"/>
                    <a:pt x="1562758" y="1037025"/>
                  </a:cubicBezTo>
                  <a:lnTo>
                    <a:pt x="1562475" y="1036357"/>
                  </a:lnTo>
                  <a:lnTo>
                    <a:pt x="1564714" y="1035406"/>
                  </a:lnTo>
                  <a:cubicBezTo>
                    <a:pt x="1568352" y="1031680"/>
                    <a:pt x="1570603" y="1026532"/>
                    <a:pt x="1570603" y="1020845"/>
                  </a:cubicBezTo>
                  <a:lnTo>
                    <a:pt x="1570202" y="1019855"/>
                  </a:lnTo>
                  <a:lnTo>
                    <a:pt x="1572559" y="1018879"/>
                  </a:lnTo>
                  <a:cubicBezTo>
                    <a:pt x="1576197" y="1015241"/>
                    <a:pt x="1578448" y="1010216"/>
                    <a:pt x="1578448" y="1004664"/>
                  </a:cubicBezTo>
                  <a:lnTo>
                    <a:pt x="1578170" y="1003993"/>
                  </a:lnTo>
                  <a:lnTo>
                    <a:pt x="1580405" y="1003045"/>
                  </a:lnTo>
                  <a:lnTo>
                    <a:pt x="1585857" y="989563"/>
                  </a:lnTo>
                  <a:lnTo>
                    <a:pt x="1589087" y="988192"/>
                  </a:lnTo>
                  <a:lnTo>
                    <a:pt x="1595025" y="973516"/>
                  </a:lnTo>
                  <a:lnTo>
                    <a:pt x="1597075" y="972646"/>
                  </a:lnTo>
                  <a:cubicBezTo>
                    <a:pt x="1600713" y="968919"/>
                    <a:pt x="1602963" y="963771"/>
                    <a:pt x="1602963" y="958084"/>
                  </a:cubicBezTo>
                  <a:lnTo>
                    <a:pt x="1602563" y="957094"/>
                  </a:lnTo>
                  <a:lnTo>
                    <a:pt x="1604920" y="956118"/>
                  </a:lnTo>
                  <a:cubicBezTo>
                    <a:pt x="1608558" y="952481"/>
                    <a:pt x="1610808" y="947455"/>
                    <a:pt x="1610808" y="941903"/>
                  </a:cubicBezTo>
                  <a:lnTo>
                    <a:pt x="1610574" y="941336"/>
                  </a:lnTo>
                  <a:lnTo>
                    <a:pt x="1612765" y="940428"/>
                  </a:lnTo>
                  <a:lnTo>
                    <a:pt x="1618047" y="927678"/>
                  </a:lnTo>
                  <a:lnTo>
                    <a:pt x="1623122" y="925719"/>
                  </a:lnTo>
                  <a:cubicBezTo>
                    <a:pt x="1627026" y="922081"/>
                    <a:pt x="1629440" y="917055"/>
                    <a:pt x="1629440" y="911504"/>
                  </a:cubicBezTo>
                  <a:lnTo>
                    <a:pt x="1629191" y="910943"/>
                  </a:lnTo>
                  <a:lnTo>
                    <a:pt x="1631398" y="910029"/>
                  </a:lnTo>
                  <a:cubicBezTo>
                    <a:pt x="1635036" y="906391"/>
                    <a:pt x="1637286" y="901365"/>
                    <a:pt x="1637286" y="895814"/>
                  </a:cubicBezTo>
                  <a:lnTo>
                    <a:pt x="1636704" y="894409"/>
                  </a:lnTo>
                  <a:lnTo>
                    <a:pt x="1639243" y="893357"/>
                  </a:lnTo>
                  <a:lnTo>
                    <a:pt x="1643932" y="882036"/>
                  </a:lnTo>
                  <a:lnTo>
                    <a:pt x="1649886" y="879629"/>
                  </a:lnTo>
                  <a:cubicBezTo>
                    <a:pt x="1653613" y="875991"/>
                    <a:pt x="1655918" y="870965"/>
                    <a:pt x="1655918" y="865413"/>
                  </a:cubicBezTo>
                  <a:lnTo>
                    <a:pt x="1655618" y="864704"/>
                  </a:lnTo>
                  <a:lnTo>
                    <a:pt x="1659836" y="862957"/>
                  </a:lnTo>
                  <a:lnTo>
                    <a:pt x="1665076" y="850308"/>
                  </a:lnTo>
                  <a:lnTo>
                    <a:pt x="1667681" y="849228"/>
                  </a:lnTo>
                  <a:lnTo>
                    <a:pt x="1672499" y="837597"/>
                  </a:lnTo>
                  <a:lnTo>
                    <a:pt x="1678324" y="835069"/>
                  </a:lnTo>
                  <a:lnTo>
                    <a:pt x="1684055" y="820577"/>
                  </a:lnTo>
                  <a:lnTo>
                    <a:pt x="1688275" y="818829"/>
                  </a:lnTo>
                  <a:lnTo>
                    <a:pt x="1693155" y="807047"/>
                  </a:lnTo>
                  <a:lnTo>
                    <a:pt x="1698081" y="804956"/>
                  </a:lnTo>
                  <a:lnTo>
                    <a:pt x="1703183" y="792340"/>
                  </a:lnTo>
                  <a:lnTo>
                    <a:pt x="1707888" y="790391"/>
                  </a:lnTo>
                  <a:lnTo>
                    <a:pt x="1712518" y="779212"/>
                  </a:lnTo>
                  <a:lnTo>
                    <a:pt x="1718674" y="776662"/>
                  </a:lnTo>
                  <a:lnTo>
                    <a:pt x="1724097" y="763570"/>
                  </a:lnTo>
                  <a:lnTo>
                    <a:pt x="1728481" y="761665"/>
                  </a:lnTo>
                  <a:lnTo>
                    <a:pt x="1733836" y="748106"/>
                  </a:lnTo>
                  <a:lnTo>
                    <a:pt x="1738287" y="746262"/>
                  </a:lnTo>
                  <a:lnTo>
                    <a:pt x="1743195" y="734412"/>
                  </a:lnTo>
                  <a:lnTo>
                    <a:pt x="1750604" y="731553"/>
                  </a:lnTo>
                  <a:lnTo>
                    <a:pt x="1754795" y="722125"/>
                  </a:lnTo>
                  <a:lnTo>
                    <a:pt x="1760843" y="719498"/>
                  </a:lnTo>
                  <a:lnTo>
                    <a:pt x="1765400" y="707958"/>
                  </a:lnTo>
                  <a:lnTo>
                    <a:pt x="1770649" y="705625"/>
                  </a:lnTo>
                  <a:lnTo>
                    <a:pt x="1774783" y="694914"/>
                  </a:lnTo>
                  <a:lnTo>
                    <a:pt x="1783397" y="691346"/>
                  </a:lnTo>
                  <a:lnTo>
                    <a:pt x="1788277" y="679564"/>
                  </a:lnTo>
                  <a:lnTo>
                    <a:pt x="1793203" y="677474"/>
                  </a:lnTo>
                  <a:lnTo>
                    <a:pt x="1797910" y="665832"/>
                  </a:lnTo>
                  <a:lnTo>
                    <a:pt x="1804970" y="662908"/>
                  </a:lnTo>
                  <a:lnTo>
                    <a:pt x="1808262" y="654962"/>
                  </a:lnTo>
                  <a:lnTo>
                    <a:pt x="1817719" y="650854"/>
                  </a:lnTo>
                  <a:lnTo>
                    <a:pt x="1822611" y="638466"/>
                  </a:lnTo>
                  <a:lnTo>
                    <a:pt x="1827525" y="636430"/>
                  </a:lnTo>
                  <a:lnTo>
                    <a:pt x="1831820" y="626062"/>
                  </a:lnTo>
                  <a:lnTo>
                    <a:pt x="1840131" y="622701"/>
                  </a:lnTo>
                  <a:lnTo>
                    <a:pt x="1843680" y="614338"/>
                  </a:lnTo>
                  <a:lnTo>
                    <a:pt x="1852041" y="610790"/>
                  </a:lnTo>
                  <a:lnTo>
                    <a:pt x="1856749" y="599148"/>
                  </a:lnTo>
                  <a:lnTo>
                    <a:pt x="1863809" y="596224"/>
                  </a:lnTo>
                  <a:lnTo>
                    <a:pt x="1867128" y="588211"/>
                  </a:lnTo>
                  <a:lnTo>
                    <a:pt x="1876414" y="584456"/>
                  </a:lnTo>
                  <a:lnTo>
                    <a:pt x="1880437" y="574976"/>
                  </a:lnTo>
                  <a:lnTo>
                    <a:pt x="1888325" y="571708"/>
                  </a:lnTo>
                  <a:lnTo>
                    <a:pt x="1891832" y="563243"/>
                  </a:lnTo>
                  <a:lnTo>
                    <a:pt x="1900093" y="559654"/>
                  </a:lnTo>
                  <a:lnTo>
                    <a:pt x="1903973" y="549831"/>
                  </a:lnTo>
                  <a:lnTo>
                    <a:pt x="1912841" y="546068"/>
                  </a:lnTo>
                  <a:lnTo>
                    <a:pt x="1916352" y="537386"/>
                  </a:lnTo>
                  <a:lnTo>
                    <a:pt x="1926283" y="533463"/>
                  </a:lnTo>
                  <a:lnTo>
                    <a:pt x="1929738" y="525511"/>
                  </a:lnTo>
                  <a:lnTo>
                    <a:pt x="1939175" y="521695"/>
                  </a:lnTo>
                  <a:lnTo>
                    <a:pt x="1942723" y="513333"/>
                  </a:lnTo>
                  <a:lnTo>
                    <a:pt x="1951087" y="509784"/>
                  </a:lnTo>
                  <a:lnTo>
                    <a:pt x="1954332" y="501757"/>
                  </a:lnTo>
                  <a:lnTo>
                    <a:pt x="1965436" y="497267"/>
                  </a:lnTo>
                  <a:lnTo>
                    <a:pt x="1963557" y="501495"/>
                  </a:lnTo>
                  <a:lnTo>
                    <a:pt x="1955017" y="505033"/>
                  </a:lnTo>
                  <a:lnTo>
                    <a:pt x="1951672" y="513109"/>
                  </a:lnTo>
                  <a:lnTo>
                    <a:pt x="1942412" y="516944"/>
                  </a:lnTo>
                  <a:lnTo>
                    <a:pt x="1938514" y="526355"/>
                  </a:lnTo>
                  <a:lnTo>
                    <a:pt x="1930501" y="529836"/>
                  </a:lnTo>
                  <a:lnTo>
                    <a:pt x="1926455" y="540079"/>
                  </a:lnTo>
                  <a:lnTo>
                    <a:pt x="1918733" y="543278"/>
                  </a:lnTo>
                  <a:lnTo>
                    <a:pt x="1914927" y="552469"/>
                  </a:lnTo>
                  <a:lnTo>
                    <a:pt x="1906128" y="556026"/>
                  </a:lnTo>
                  <a:lnTo>
                    <a:pt x="1902611" y="564317"/>
                  </a:lnTo>
                  <a:lnTo>
                    <a:pt x="1894217" y="567794"/>
                  </a:lnTo>
                  <a:lnTo>
                    <a:pt x="1889755" y="578566"/>
                  </a:lnTo>
                  <a:lnTo>
                    <a:pt x="1882449" y="581666"/>
                  </a:lnTo>
                  <a:lnTo>
                    <a:pt x="1878892" y="590464"/>
                  </a:lnTo>
                  <a:lnTo>
                    <a:pt x="1869701" y="594271"/>
                  </a:lnTo>
                  <a:lnTo>
                    <a:pt x="1865274" y="604960"/>
                  </a:lnTo>
                  <a:lnTo>
                    <a:pt x="1857934" y="608000"/>
                  </a:lnTo>
                  <a:lnTo>
                    <a:pt x="1854070" y="617329"/>
                  </a:lnTo>
                  <a:lnTo>
                    <a:pt x="1845329" y="621036"/>
                  </a:lnTo>
                  <a:lnTo>
                    <a:pt x="1840799" y="632232"/>
                  </a:lnTo>
                  <a:lnTo>
                    <a:pt x="1835379" y="634478"/>
                  </a:lnTo>
                  <a:lnTo>
                    <a:pt x="1830917" y="645250"/>
                  </a:lnTo>
                  <a:lnTo>
                    <a:pt x="1823611" y="648350"/>
                  </a:lnTo>
                  <a:lnTo>
                    <a:pt x="1819034" y="659670"/>
                  </a:lnTo>
                  <a:lnTo>
                    <a:pt x="1811007" y="662916"/>
                  </a:lnTo>
                  <a:lnTo>
                    <a:pt x="1806940" y="672499"/>
                  </a:lnTo>
                  <a:lnTo>
                    <a:pt x="1801057" y="675114"/>
                  </a:lnTo>
                  <a:lnTo>
                    <a:pt x="1796549" y="686792"/>
                  </a:lnTo>
                  <a:lnTo>
                    <a:pt x="1789576" y="689681"/>
                  </a:lnTo>
                  <a:lnTo>
                    <a:pt x="1785088" y="700517"/>
                  </a:lnTo>
                  <a:lnTo>
                    <a:pt x="1778645" y="703122"/>
                  </a:lnTo>
                  <a:lnTo>
                    <a:pt x="1773195" y="715968"/>
                  </a:lnTo>
                  <a:lnTo>
                    <a:pt x="1768695" y="717832"/>
                  </a:lnTo>
                  <a:lnTo>
                    <a:pt x="1763768" y="729728"/>
                  </a:lnTo>
                  <a:lnTo>
                    <a:pt x="1758889" y="731848"/>
                  </a:lnTo>
                  <a:lnTo>
                    <a:pt x="1753211" y="746224"/>
                  </a:lnTo>
                  <a:lnTo>
                    <a:pt x="1748246" y="748232"/>
                  </a:lnTo>
                  <a:lnTo>
                    <a:pt x="1743588" y="759209"/>
                  </a:lnTo>
                  <a:lnTo>
                    <a:pt x="1736622" y="761961"/>
                  </a:lnTo>
                  <a:lnTo>
                    <a:pt x="1731401" y="773977"/>
                  </a:lnTo>
                  <a:lnTo>
                    <a:pt x="1726815" y="775832"/>
                  </a:lnTo>
                  <a:lnTo>
                    <a:pt x="1721216" y="789036"/>
                  </a:lnTo>
                  <a:lnTo>
                    <a:pt x="1717845" y="790399"/>
                  </a:lnTo>
                  <a:lnTo>
                    <a:pt x="1712753" y="802399"/>
                  </a:lnTo>
                  <a:lnTo>
                    <a:pt x="1707895" y="804558"/>
                  </a:lnTo>
                  <a:lnTo>
                    <a:pt x="1702301" y="819053"/>
                  </a:lnTo>
                  <a:lnTo>
                    <a:pt x="1698089" y="820798"/>
                  </a:lnTo>
                  <a:lnTo>
                    <a:pt x="1693399" y="832120"/>
                  </a:lnTo>
                  <a:lnTo>
                    <a:pt x="1687446" y="834527"/>
                  </a:lnTo>
                  <a:cubicBezTo>
                    <a:pt x="1683719" y="838165"/>
                    <a:pt x="1681414" y="843191"/>
                    <a:pt x="1681414" y="848742"/>
                  </a:cubicBezTo>
                  <a:lnTo>
                    <a:pt x="1682008" y="850141"/>
                  </a:lnTo>
                  <a:lnTo>
                    <a:pt x="1679457" y="851198"/>
                  </a:lnTo>
                  <a:lnTo>
                    <a:pt x="1674624" y="862867"/>
                  </a:lnTo>
                  <a:lnTo>
                    <a:pt x="1669651" y="864927"/>
                  </a:lnTo>
                  <a:cubicBezTo>
                    <a:pt x="1666013" y="868565"/>
                    <a:pt x="1663763" y="873591"/>
                    <a:pt x="1663763" y="879142"/>
                  </a:cubicBezTo>
                  <a:lnTo>
                    <a:pt x="1664344" y="880546"/>
                  </a:lnTo>
                  <a:lnTo>
                    <a:pt x="1661805" y="881598"/>
                  </a:lnTo>
                  <a:lnTo>
                    <a:pt x="1656140" y="895276"/>
                  </a:lnTo>
                  <a:lnTo>
                    <a:pt x="1651162" y="897289"/>
                  </a:lnTo>
                  <a:lnTo>
                    <a:pt x="1645294" y="911120"/>
                  </a:lnTo>
                  <a:lnTo>
                    <a:pt x="1643173" y="911998"/>
                  </a:lnTo>
                  <a:cubicBezTo>
                    <a:pt x="1639535" y="915636"/>
                    <a:pt x="1637285" y="920662"/>
                    <a:pt x="1637285" y="926213"/>
                  </a:cubicBezTo>
                  <a:lnTo>
                    <a:pt x="1637520" y="926780"/>
                  </a:lnTo>
                  <a:lnTo>
                    <a:pt x="1635328" y="927688"/>
                  </a:lnTo>
                  <a:lnTo>
                    <a:pt x="1629616" y="941479"/>
                  </a:lnTo>
                  <a:lnTo>
                    <a:pt x="1624685" y="943522"/>
                  </a:lnTo>
                  <a:lnTo>
                    <a:pt x="1618936" y="957402"/>
                  </a:lnTo>
                  <a:lnTo>
                    <a:pt x="1616697" y="958375"/>
                  </a:lnTo>
                  <a:lnTo>
                    <a:pt x="1610900" y="973052"/>
                  </a:lnTo>
                  <a:lnTo>
                    <a:pt x="1608851" y="973921"/>
                  </a:lnTo>
                  <a:cubicBezTo>
                    <a:pt x="1605213" y="977648"/>
                    <a:pt x="1602963" y="982797"/>
                    <a:pt x="1602963" y="988483"/>
                  </a:cubicBezTo>
                  <a:lnTo>
                    <a:pt x="1603363" y="989472"/>
                  </a:lnTo>
                  <a:lnTo>
                    <a:pt x="1601006" y="990449"/>
                  </a:lnTo>
                  <a:cubicBezTo>
                    <a:pt x="1597368" y="994087"/>
                    <a:pt x="1595118" y="999113"/>
                    <a:pt x="1595118" y="1004664"/>
                  </a:cubicBezTo>
                  <a:lnTo>
                    <a:pt x="1595342" y="1005203"/>
                  </a:lnTo>
                  <a:lnTo>
                    <a:pt x="1592611" y="1006283"/>
                  </a:lnTo>
                  <a:cubicBezTo>
                    <a:pt x="1588707" y="1010009"/>
                    <a:pt x="1586293" y="1015158"/>
                    <a:pt x="1586293" y="1020845"/>
                  </a:cubicBezTo>
                  <a:lnTo>
                    <a:pt x="1587040" y="1022567"/>
                  </a:lnTo>
                  <a:lnTo>
                    <a:pt x="1586440" y="1022810"/>
                  </a:lnTo>
                  <a:cubicBezTo>
                    <a:pt x="1582714" y="1026448"/>
                    <a:pt x="1580409" y="1031473"/>
                    <a:pt x="1580409" y="1037025"/>
                  </a:cubicBezTo>
                  <a:lnTo>
                    <a:pt x="1580692" y="1037693"/>
                  </a:lnTo>
                  <a:lnTo>
                    <a:pt x="1578452" y="1038643"/>
                  </a:lnTo>
                  <a:cubicBezTo>
                    <a:pt x="1574814" y="1042370"/>
                    <a:pt x="1572564" y="1047519"/>
                    <a:pt x="1572564" y="1053205"/>
                  </a:cubicBezTo>
                  <a:lnTo>
                    <a:pt x="1572963" y="1054194"/>
                  </a:lnTo>
                  <a:lnTo>
                    <a:pt x="1570607" y="1055171"/>
                  </a:lnTo>
                  <a:lnTo>
                    <a:pt x="1566079" y="1066103"/>
                  </a:lnTo>
                  <a:lnTo>
                    <a:pt x="1607555" y="1066103"/>
                  </a:lnTo>
                  <a:lnTo>
                    <a:pt x="1612770" y="1053205"/>
                  </a:lnTo>
                  <a:lnTo>
                    <a:pt x="1612480" y="1052487"/>
                  </a:lnTo>
                  <a:lnTo>
                    <a:pt x="1615564" y="1051240"/>
                  </a:lnTo>
                  <a:cubicBezTo>
                    <a:pt x="1619291" y="1047602"/>
                    <a:pt x="1621596" y="1042576"/>
                    <a:pt x="1621596" y="1037025"/>
                  </a:cubicBezTo>
                  <a:lnTo>
                    <a:pt x="1621228" y="1036156"/>
                  </a:lnTo>
                  <a:lnTo>
                    <a:pt x="1623122" y="1035406"/>
                  </a:lnTo>
                  <a:cubicBezTo>
                    <a:pt x="1627026" y="1031680"/>
                    <a:pt x="1629441" y="1026532"/>
                    <a:pt x="1629441" y="1020845"/>
                  </a:cubicBezTo>
                  <a:lnTo>
                    <a:pt x="1628717" y="1019177"/>
                  </a:lnTo>
                  <a:lnTo>
                    <a:pt x="1629437" y="1018879"/>
                  </a:lnTo>
                  <a:cubicBezTo>
                    <a:pt x="1633074" y="1015241"/>
                    <a:pt x="1635325" y="1010216"/>
                    <a:pt x="1635325" y="1004664"/>
                  </a:cubicBezTo>
                  <a:lnTo>
                    <a:pt x="1635047" y="1003993"/>
                  </a:lnTo>
                  <a:lnTo>
                    <a:pt x="1637282" y="1003045"/>
                  </a:lnTo>
                  <a:lnTo>
                    <a:pt x="1642895" y="989162"/>
                  </a:lnTo>
                  <a:lnTo>
                    <a:pt x="1645127" y="988192"/>
                  </a:lnTo>
                  <a:lnTo>
                    <a:pt x="1650770" y="973904"/>
                  </a:lnTo>
                  <a:lnTo>
                    <a:pt x="1653809" y="972646"/>
                  </a:lnTo>
                  <a:cubicBezTo>
                    <a:pt x="1657536" y="968919"/>
                    <a:pt x="1659841" y="963771"/>
                    <a:pt x="1659841" y="958084"/>
                  </a:cubicBezTo>
                  <a:lnTo>
                    <a:pt x="1659720" y="957791"/>
                  </a:lnTo>
                  <a:lnTo>
                    <a:pt x="1663759" y="956118"/>
                  </a:lnTo>
                  <a:cubicBezTo>
                    <a:pt x="1667396" y="952481"/>
                    <a:pt x="1669647" y="947455"/>
                    <a:pt x="1669647" y="941903"/>
                  </a:cubicBezTo>
                  <a:lnTo>
                    <a:pt x="1669411" y="941336"/>
                  </a:lnTo>
                  <a:lnTo>
                    <a:pt x="1671604" y="940428"/>
                  </a:lnTo>
                  <a:lnTo>
                    <a:pt x="1677176" y="926977"/>
                  </a:lnTo>
                  <a:lnTo>
                    <a:pt x="1680286" y="925719"/>
                  </a:lnTo>
                  <a:lnTo>
                    <a:pt x="1686241" y="911683"/>
                  </a:lnTo>
                  <a:lnTo>
                    <a:pt x="1690236" y="910029"/>
                  </a:lnTo>
                  <a:cubicBezTo>
                    <a:pt x="1693874" y="906391"/>
                    <a:pt x="1696124" y="901365"/>
                    <a:pt x="1696124" y="895814"/>
                  </a:cubicBezTo>
                  <a:lnTo>
                    <a:pt x="1695542" y="894409"/>
                  </a:lnTo>
                  <a:lnTo>
                    <a:pt x="1698081" y="893357"/>
                  </a:lnTo>
                  <a:lnTo>
                    <a:pt x="1702914" y="881689"/>
                  </a:lnTo>
                  <a:lnTo>
                    <a:pt x="1707888" y="879629"/>
                  </a:lnTo>
                  <a:cubicBezTo>
                    <a:pt x="1711525" y="875991"/>
                    <a:pt x="1713776" y="870965"/>
                    <a:pt x="1713776" y="865413"/>
                  </a:cubicBezTo>
                  <a:lnTo>
                    <a:pt x="1713305" y="864277"/>
                  </a:lnTo>
                  <a:lnTo>
                    <a:pt x="1716570" y="862957"/>
                  </a:lnTo>
                  <a:lnTo>
                    <a:pt x="1721516" y="851301"/>
                  </a:lnTo>
                  <a:lnTo>
                    <a:pt x="1726519" y="849228"/>
                  </a:lnTo>
                  <a:lnTo>
                    <a:pt x="1731495" y="837216"/>
                  </a:lnTo>
                  <a:lnTo>
                    <a:pt x="1736326" y="835069"/>
                  </a:lnTo>
                  <a:lnTo>
                    <a:pt x="1741785" y="820926"/>
                  </a:lnTo>
                  <a:lnTo>
                    <a:pt x="1746970" y="818829"/>
                  </a:lnTo>
                  <a:lnTo>
                    <a:pt x="1752073" y="806801"/>
                  </a:lnTo>
                  <a:lnTo>
                    <a:pt x="1756633" y="804956"/>
                  </a:lnTo>
                  <a:lnTo>
                    <a:pt x="1762080" y="792112"/>
                  </a:lnTo>
                  <a:lnTo>
                    <a:pt x="1766439" y="790391"/>
                  </a:lnTo>
                  <a:lnTo>
                    <a:pt x="1771345" y="779098"/>
                  </a:lnTo>
                  <a:lnTo>
                    <a:pt x="1777370" y="776662"/>
                  </a:lnTo>
                  <a:lnTo>
                    <a:pt x="1782923" y="763575"/>
                  </a:lnTo>
                  <a:lnTo>
                    <a:pt x="1787319" y="761665"/>
                  </a:lnTo>
                  <a:lnTo>
                    <a:pt x="1792675" y="748106"/>
                  </a:lnTo>
                  <a:lnTo>
                    <a:pt x="1797125" y="746262"/>
                  </a:lnTo>
                  <a:lnTo>
                    <a:pt x="1802302" y="733763"/>
                  </a:lnTo>
                  <a:lnTo>
                    <a:pt x="1807769" y="731553"/>
                  </a:lnTo>
                  <a:lnTo>
                    <a:pt x="1811496" y="722770"/>
                  </a:lnTo>
                  <a:lnTo>
                    <a:pt x="1819394" y="719498"/>
                  </a:lnTo>
                  <a:lnTo>
                    <a:pt x="1824159" y="707993"/>
                  </a:lnTo>
                  <a:lnTo>
                    <a:pt x="1829487" y="705625"/>
                  </a:lnTo>
                  <a:lnTo>
                    <a:pt x="1834049" y="693805"/>
                  </a:lnTo>
                  <a:lnTo>
                    <a:pt x="1840131" y="691346"/>
                  </a:lnTo>
                  <a:lnTo>
                    <a:pt x="1844694" y="680592"/>
                  </a:lnTo>
                  <a:lnTo>
                    <a:pt x="1852042" y="677474"/>
                  </a:lnTo>
                  <a:lnTo>
                    <a:pt x="1856749" y="665832"/>
                  </a:lnTo>
                  <a:lnTo>
                    <a:pt x="1863809" y="662908"/>
                  </a:lnTo>
                  <a:lnTo>
                    <a:pt x="1867598" y="653761"/>
                  </a:lnTo>
                  <a:lnTo>
                    <a:pt x="1874453" y="650854"/>
                  </a:lnTo>
                  <a:lnTo>
                    <a:pt x="1879065" y="639454"/>
                  </a:lnTo>
                  <a:lnTo>
                    <a:pt x="1886364" y="636430"/>
                  </a:lnTo>
                  <a:lnTo>
                    <a:pt x="1890791" y="625742"/>
                  </a:lnTo>
                  <a:lnTo>
                    <a:pt x="1898132" y="622701"/>
                  </a:lnTo>
                  <a:lnTo>
                    <a:pt x="1901399" y="614813"/>
                  </a:lnTo>
                  <a:lnTo>
                    <a:pt x="1910879" y="610790"/>
                  </a:lnTo>
                  <a:lnTo>
                    <a:pt x="1915587" y="599148"/>
                  </a:lnTo>
                  <a:lnTo>
                    <a:pt x="1922647" y="596224"/>
                  </a:lnTo>
                  <a:lnTo>
                    <a:pt x="1925966" y="588211"/>
                  </a:lnTo>
                  <a:lnTo>
                    <a:pt x="1935252" y="584456"/>
                  </a:lnTo>
                  <a:lnTo>
                    <a:pt x="1939275" y="574976"/>
                  </a:lnTo>
                  <a:lnTo>
                    <a:pt x="1947164" y="571708"/>
                  </a:lnTo>
                  <a:lnTo>
                    <a:pt x="1950670" y="563243"/>
                  </a:lnTo>
                  <a:lnTo>
                    <a:pt x="1958932" y="559654"/>
                  </a:lnTo>
                  <a:lnTo>
                    <a:pt x="1962881" y="549653"/>
                  </a:lnTo>
                  <a:lnTo>
                    <a:pt x="1971536" y="546068"/>
                  </a:lnTo>
                  <a:lnTo>
                    <a:pt x="1975372" y="536808"/>
                  </a:lnTo>
                  <a:lnTo>
                    <a:pt x="1983447" y="533463"/>
                  </a:lnTo>
                  <a:lnTo>
                    <a:pt x="1986532" y="526016"/>
                  </a:lnTo>
                  <a:lnTo>
                    <a:pt x="1997725" y="521695"/>
                  </a:lnTo>
                  <a:lnTo>
                    <a:pt x="2001415" y="513396"/>
                  </a:lnTo>
                  <a:lnTo>
                    <a:pt x="2009924" y="509784"/>
                  </a:lnTo>
                  <a:lnTo>
                    <a:pt x="2013679" y="500499"/>
                  </a:lnTo>
                  <a:lnTo>
                    <a:pt x="2021692" y="497180"/>
                  </a:lnTo>
                  <a:lnTo>
                    <a:pt x="2024617" y="490119"/>
                  </a:lnTo>
                  <a:lnTo>
                    <a:pt x="2035653" y="485657"/>
                  </a:lnTo>
                  <a:lnTo>
                    <a:pt x="2033826" y="489867"/>
                  </a:lnTo>
                  <a:lnTo>
                    <a:pt x="2025622" y="493265"/>
                  </a:lnTo>
                  <a:lnTo>
                    <a:pt x="2022176" y="501586"/>
                  </a:lnTo>
                  <a:lnTo>
                    <a:pt x="2013855" y="505033"/>
                  </a:lnTo>
                  <a:lnTo>
                    <a:pt x="2010510" y="513109"/>
                  </a:lnTo>
                  <a:lnTo>
                    <a:pt x="2001251" y="516944"/>
                  </a:lnTo>
                  <a:lnTo>
                    <a:pt x="1997618" y="525714"/>
                  </a:lnTo>
                  <a:lnTo>
                    <a:pt x="1987665" y="529836"/>
                  </a:lnTo>
                  <a:lnTo>
                    <a:pt x="1983571" y="539721"/>
                  </a:lnTo>
                  <a:lnTo>
                    <a:pt x="1974773" y="543278"/>
                  </a:lnTo>
                  <a:lnTo>
                    <a:pt x="1970751" y="552758"/>
                  </a:lnTo>
                  <a:lnTo>
                    <a:pt x="1962862" y="556026"/>
                  </a:lnTo>
                  <a:lnTo>
                    <a:pt x="1959415" y="564347"/>
                  </a:lnTo>
                  <a:lnTo>
                    <a:pt x="1951094" y="567794"/>
                  </a:lnTo>
                  <a:lnTo>
                    <a:pt x="1946768" y="578237"/>
                  </a:lnTo>
                  <a:lnTo>
                    <a:pt x="1938490" y="581666"/>
                  </a:lnTo>
                  <a:lnTo>
                    <a:pt x="1934521" y="591247"/>
                  </a:lnTo>
                  <a:lnTo>
                    <a:pt x="1926865" y="594271"/>
                  </a:lnTo>
                  <a:lnTo>
                    <a:pt x="1921808" y="605914"/>
                  </a:lnTo>
                  <a:lnTo>
                    <a:pt x="1916772" y="608000"/>
                  </a:lnTo>
                  <a:lnTo>
                    <a:pt x="1912985" y="617142"/>
                  </a:lnTo>
                  <a:lnTo>
                    <a:pt x="1904023" y="621036"/>
                  </a:lnTo>
                  <a:lnTo>
                    <a:pt x="1899978" y="631279"/>
                  </a:lnTo>
                  <a:lnTo>
                    <a:pt x="1892256" y="634478"/>
                  </a:lnTo>
                  <a:lnTo>
                    <a:pt x="1887376" y="646260"/>
                  </a:lnTo>
                  <a:lnTo>
                    <a:pt x="1882449" y="648350"/>
                  </a:lnTo>
                  <a:lnTo>
                    <a:pt x="1877939" y="659504"/>
                  </a:lnTo>
                  <a:lnTo>
                    <a:pt x="1869701" y="662916"/>
                  </a:lnTo>
                  <a:lnTo>
                    <a:pt x="1865721" y="672524"/>
                  </a:lnTo>
                  <a:lnTo>
                    <a:pt x="1859895" y="675114"/>
                  </a:lnTo>
                  <a:lnTo>
                    <a:pt x="1855639" y="686140"/>
                  </a:lnTo>
                  <a:lnTo>
                    <a:pt x="1847290" y="689681"/>
                  </a:lnTo>
                  <a:lnTo>
                    <a:pt x="1842760" y="700877"/>
                  </a:lnTo>
                  <a:lnTo>
                    <a:pt x="1837340" y="703122"/>
                  </a:lnTo>
                  <a:lnTo>
                    <a:pt x="1832016" y="715975"/>
                  </a:lnTo>
                  <a:lnTo>
                    <a:pt x="1827533" y="717832"/>
                  </a:lnTo>
                  <a:lnTo>
                    <a:pt x="1823177" y="728350"/>
                  </a:lnTo>
                  <a:lnTo>
                    <a:pt x="1814929" y="731848"/>
                  </a:lnTo>
                  <a:lnTo>
                    <a:pt x="1808970" y="746579"/>
                  </a:lnTo>
                  <a:lnTo>
                    <a:pt x="1804979" y="748232"/>
                  </a:lnTo>
                  <a:lnTo>
                    <a:pt x="1800145" y="759901"/>
                  </a:lnTo>
                  <a:lnTo>
                    <a:pt x="1795173" y="761961"/>
                  </a:lnTo>
                  <a:lnTo>
                    <a:pt x="1790441" y="773384"/>
                  </a:lnTo>
                  <a:lnTo>
                    <a:pt x="1784529" y="775832"/>
                  </a:lnTo>
                  <a:lnTo>
                    <a:pt x="1779307" y="788441"/>
                  </a:lnTo>
                  <a:lnTo>
                    <a:pt x="1774579" y="790399"/>
                  </a:lnTo>
                  <a:lnTo>
                    <a:pt x="1769492" y="802680"/>
                  </a:lnTo>
                  <a:lnTo>
                    <a:pt x="1765060" y="804558"/>
                  </a:lnTo>
                  <a:cubicBezTo>
                    <a:pt x="1761245" y="808462"/>
                    <a:pt x="1758884" y="813856"/>
                    <a:pt x="1758884" y="819814"/>
                  </a:cubicBezTo>
                  <a:lnTo>
                    <a:pt x="1758945" y="819963"/>
                  </a:lnTo>
                  <a:lnTo>
                    <a:pt x="1756928" y="820798"/>
                  </a:lnTo>
                  <a:lnTo>
                    <a:pt x="1752238" y="832120"/>
                  </a:lnTo>
                  <a:lnTo>
                    <a:pt x="1746285" y="834527"/>
                  </a:lnTo>
                  <a:cubicBezTo>
                    <a:pt x="1742557" y="838165"/>
                    <a:pt x="1740253" y="843191"/>
                    <a:pt x="1740253" y="848742"/>
                  </a:cubicBezTo>
                  <a:lnTo>
                    <a:pt x="1740553" y="849451"/>
                  </a:lnTo>
                  <a:lnTo>
                    <a:pt x="1736334" y="851198"/>
                  </a:lnTo>
                  <a:lnTo>
                    <a:pt x="1731094" y="863848"/>
                  </a:lnTo>
                  <a:lnTo>
                    <a:pt x="1728489" y="864927"/>
                  </a:lnTo>
                  <a:cubicBezTo>
                    <a:pt x="1724851" y="868565"/>
                    <a:pt x="1722601" y="873591"/>
                    <a:pt x="1722601" y="879142"/>
                  </a:cubicBezTo>
                  <a:lnTo>
                    <a:pt x="1722790" y="879599"/>
                  </a:lnTo>
                  <a:lnTo>
                    <a:pt x="1717845" y="881598"/>
                  </a:lnTo>
                  <a:cubicBezTo>
                    <a:pt x="1714119" y="885236"/>
                    <a:pt x="1711814" y="890262"/>
                    <a:pt x="1711814" y="895814"/>
                  </a:cubicBezTo>
                  <a:lnTo>
                    <a:pt x="1712054" y="896378"/>
                  </a:lnTo>
                  <a:lnTo>
                    <a:pt x="1709857" y="897289"/>
                  </a:lnTo>
                  <a:lnTo>
                    <a:pt x="1704434" y="910380"/>
                  </a:lnTo>
                  <a:lnTo>
                    <a:pt x="1700338" y="911998"/>
                  </a:lnTo>
                  <a:cubicBezTo>
                    <a:pt x="1696522" y="915636"/>
                    <a:pt x="1694162" y="920662"/>
                    <a:pt x="1694162" y="926213"/>
                  </a:cubicBezTo>
                  <a:lnTo>
                    <a:pt x="1694407" y="926776"/>
                  </a:lnTo>
                  <a:lnTo>
                    <a:pt x="1692205" y="927688"/>
                  </a:lnTo>
                  <a:cubicBezTo>
                    <a:pt x="1688567" y="931326"/>
                    <a:pt x="1686317" y="936352"/>
                    <a:pt x="1686317" y="941903"/>
                  </a:cubicBezTo>
                  <a:lnTo>
                    <a:pt x="1686480" y="942297"/>
                  </a:lnTo>
                  <a:lnTo>
                    <a:pt x="1683523" y="943522"/>
                  </a:lnTo>
                  <a:lnTo>
                    <a:pt x="1677774" y="957402"/>
                  </a:lnTo>
                  <a:lnTo>
                    <a:pt x="1675535" y="958375"/>
                  </a:lnTo>
                  <a:lnTo>
                    <a:pt x="1669738" y="973052"/>
                  </a:lnTo>
                  <a:lnTo>
                    <a:pt x="1667689" y="973921"/>
                  </a:lnTo>
                  <a:cubicBezTo>
                    <a:pt x="1664051" y="977648"/>
                    <a:pt x="1661802" y="982797"/>
                    <a:pt x="1661802" y="988483"/>
                  </a:cubicBezTo>
                  <a:lnTo>
                    <a:pt x="1662201" y="989472"/>
                  </a:lnTo>
                  <a:lnTo>
                    <a:pt x="1659844" y="990449"/>
                  </a:lnTo>
                  <a:cubicBezTo>
                    <a:pt x="1656206" y="994087"/>
                    <a:pt x="1653956" y="999113"/>
                    <a:pt x="1653956" y="1004664"/>
                  </a:cubicBezTo>
                  <a:lnTo>
                    <a:pt x="1654120" y="1005058"/>
                  </a:lnTo>
                  <a:lnTo>
                    <a:pt x="1651163" y="1006283"/>
                  </a:lnTo>
                  <a:cubicBezTo>
                    <a:pt x="1647436" y="1010009"/>
                    <a:pt x="1645131" y="1015158"/>
                    <a:pt x="1645131" y="1020845"/>
                  </a:cubicBezTo>
                  <a:lnTo>
                    <a:pt x="1645539" y="1021830"/>
                  </a:lnTo>
                  <a:lnTo>
                    <a:pt x="1643174" y="1022810"/>
                  </a:lnTo>
                  <a:cubicBezTo>
                    <a:pt x="1639536" y="1026448"/>
                    <a:pt x="1637286" y="1031473"/>
                    <a:pt x="1637286" y="1037025"/>
                  </a:cubicBezTo>
                  <a:lnTo>
                    <a:pt x="1637857" y="1038403"/>
                  </a:lnTo>
                  <a:lnTo>
                    <a:pt x="1637290" y="1038643"/>
                  </a:lnTo>
                  <a:cubicBezTo>
                    <a:pt x="1633652" y="1042370"/>
                    <a:pt x="1631402" y="1047519"/>
                    <a:pt x="1631402" y="1053205"/>
                  </a:cubicBezTo>
                  <a:lnTo>
                    <a:pt x="1631802" y="1054194"/>
                  </a:lnTo>
                  <a:lnTo>
                    <a:pt x="1629445" y="1055171"/>
                  </a:lnTo>
                  <a:lnTo>
                    <a:pt x="1624917" y="1066103"/>
                  </a:lnTo>
                  <a:lnTo>
                    <a:pt x="1666393" y="1066103"/>
                  </a:lnTo>
                  <a:lnTo>
                    <a:pt x="1671609" y="1053205"/>
                  </a:lnTo>
                  <a:lnTo>
                    <a:pt x="1670927" y="1051520"/>
                  </a:lnTo>
                  <a:lnTo>
                    <a:pt x="1671604" y="1051240"/>
                  </a:lnTo>
                  <a:cubicBezTo>
                    <a:pt x="1675242" y="1047602"/>
                    <a:pt x="1677492" y="1042576"/>
                    <a:pt x="1677492" y="1037025"/>
                  </a:cubicBezTo>
                  <a:lnTo>
                    <a:pt x="1677329" y="1036631"/>
                  </a:lnTo>
                  <a:lnTo>
                    <a:pt x="1680286" y="1035406"/>
                  </a:lnTo>
                  <a:cubicBezTo>
                    <a:pt x="1684013" y="1031680"/>
                    <a:pt x="1686318" y="1026532"/>
                    <a:pt x="1686318" y="1020845"/>
                  </a:cubicBezTo>
                  <a:lnTo>
                    <a:pt x="1685910" y="1019859"/>
                  </a:lnTo>
                  <a:lnTo>
                    <a:pt x="1688275" y="1018879"/>
                  </a:lnTo>
                  <a:cubicBezTo>
                    <a:pt x="1691913" y="1015241"/>
                    <a:pt x="1694163" y="1010216"/>
                    <a:pt x="1694163" y="1004664"/>
                  </a:cubicBezTo>
                  <a:lnTo>
                    <a:pt x="1693885" y="1003993"/>
                  </a:lnTo>
                  <a:lnTo>
                    <a:pt x="1696120" y="1003045"/>
                  </a:lnTo>
                  <a:lnTo>
                    <a:pt x="1701734" y="989162"/>
                  </a:lnTo>
                  <a:lnTo>
                    <a:pt x="1703965" y="988192"/>
                  </a:lnTo>
                  <a:lnTo>
                    <a:pt x="1709608" y="973904"/>
                  </a:lnTo>
                  <a:lnTo>
                    <a:pt x="1712647" y="972646"/>
                  </a:lnTo>
                  <a:cubicBezTo>
                    <a:pt x="1716374" y="968919"/>
                    <a:pt x="1718679" y="963771"/>
                    <a:pt x="1718679" y="958084"/>
                  </a:cubicBezTo>
                  <a:lnTo>
                    <a:pt x="1718271" y="957098"/>
                  </a:lnTo>
                  <a:lnTo>
                    <a:pt x="1720636" y="956118"/>
                  </a:lnTo>
                  <a:cubicBezTo>
                    <a:pt x="1724273" y="952481"/>
                    <a:pt x="1726524" y="947455"/>
                    <a:pt x="1726524" y="941903"/>
                  </a:cubicBezTo>
                  <a:lnTo>
                    <a:pt x="1726509" y="941868"/>
                  </a:lnTo>
                  <a:lnTo>
                    <a:pt x="1730155" y="940428"/>
                  </a:lnTo>
                  <a:lnTo>
                    <a:pt x="1736163" y="926598"/>
                  </a:lnTo>
                  <a:lnTo>
                    <a:pt x="1738287" y="925719"/>
                  </a:lnTo>
                  <a:cubicBezTo>
                    <a:pt x="1741925" y="922081"/>
                    <a:pt x="1744175" y="917055"/>
                    <a:pt x="1744175" y="911504"/>
                  </a:cubicBezTo>
                  <a:lnTo>
                    <a:pt x="1744053" y="911208"/>
                  </a:lnTo>
                  <a:lnTo>
                    <a:pt x="1746970" y="910029"/>
                  </a:lnTo>
                  <a:cubicBezTo>
                    <a:pt x="1750697" y="906391"/>
                    <a:pt x="1753001" y="901365"/>
                    <a:pt x="1753001" y="895814"/>
                  </a:cubicBezTo>
                  <a:lnTo>
                    <a:pt x="1752701" y="895105"/>
                  </a:lnTo>
                  <a:lnTo>
                    <a:pt x="1756920" y="893357"/>
                  </a:lnTo>
                  <a:lnTo>
                    <a:pt x="1762160" y="880708"/>
                  </a:lnTo>
                  <a:lnTo>
                    <a:pt x="1764765" y="879629"/>
                  </a:lnTo>
                  <a:cubicBezTo>
                    <a:pt x="1768403" y="875991"/>
                    <a:pt x="1770653" y="870965"/>
                    <a:pt x="1770653" y="865413"/>
                  </a:cubicBezTo>
                  <a:lnTo>
                    <a:pt x="1770464" y="864956"/>
                  </a:lnTo>
                  <a:lnTo>
                    <a:pt x="1775409" y="862957"/>
                  </a:lnTo>
                  <a:lnTo>
                    <a:pt x="1780355" y="851301"/>
                  </a:lnTo>
                  <a:lnTo>
                    <a:pt x="1785358" y="849228"/>
                  </a:lnTo>
                  <a:lnTo>
                    <a:pt x="1790445" y="836947"/>
                  </a:lnTo>
                  <a:lnTo>
                    <a:pt x="1794877" y="835069"/>
                  </a:lnTo>
                  <a:cubicBezTo>
                    <a:pt x="1798693" y="831165"/>
                    <a:pt x="1801053" y="825771"/>
                    <a:pt x="1801053" y="819814"/>
                  </a:cubicBezTo>
                  <a:lnTo>
                    <a:pt x="1800993" y="819665"/>
                  </a:lnTo>
                  <a:lnTo>
                    <a:pt x="1803010" y="818829"/>
                  </a:lnTo>
                  <a:lnTo>
                    <a:pt x="1807742" y="807405"/>
                  </a:lnTo>
                  <a:lnTo>
                    <a:pt x="1813653" y="804956"/>
                  </a:lnTo>
                  <a:lnTo>
                    <a:pt x="1818875" y="792349"/>
                  </a:lnTo>
                  <a:lnTo>
                    <a:pt x="1823603" y="790391"/>
                  </a:lnTo>
                  <a:lnTo>
                    <a:pt x="1828437" y="778722"/>
                  </a:lnTo>
                  <a:lnTo>
                    <a:pt x="1833410" y="776662"/>
                  </a:lnTo>
                  <a:lnTo>
                    <a:pt x="1838677" y="763945"/>
                  </a:lnTo>
                  <a:lnTo>
                    <a:pt x="1844053" y="761665"/>
                  </a:lnTo>
                  <a:lnTo>
                    <a:pt x="1849142" y="749088"/>
                  </a:lnTo>
                  <a:lnTo>
                    <a:pt x="1855964" y="746262"/>
                  </a:lnTo>
                  <a:lnTo>
                    <a:pt x="1861287" y="733409"/>
                  </a:lnTo>
                  <a:lnTo>
                    <a:pt x="1865771" y="731553"/>
                  </a:lnTo>
                  <a:lnTo>
                    <a:pt x="1869559" y="722405"/>
                  </a:lnTo>
                  <a:lnTo>
                    <a:pt x="1876414" y="719498"/>
                  </a:lnTo>
                  <a:lnTo>
                    <a:pt x="1880645" y="709038"/>
                  </a:lnTo>
                  <a:lnTo>
                    <a:pt x="1888326" y="705625"/>
                  </a:lnTo>
                  <a:lnTo>
                    <a:pt x="1893019" y="693464"/>
                  </a:lnTo>
                  <a:lnTo>
                    <a:pt x="1898131" y="691346"/>
                  </a:lnTo>
                  <a:lnTo>
                    <a:pt x="1902384" y="681079"/>
                  </a:lnTo>
                  <a:lnTo>
                    <a:pt x="1910880" y="677474"/>
                  </a:lnTo>
                  <a:lnTo>
                    <a:pt x="1915981" y="664857"/>
                  </a:lnTo>
                  <a:lnTo>
                    <a:pt x="1920686" y="662908"/>
                  </a:lnTo>
                  <a:lnTo>
                    <a:pt x="1924193" y="654443"/>
                  </a:lnTo>
                  <a:lnTo>
                    <a:pt x="1932453" y="650854"/>
                  </a:lnTo>
                  <a:lnTo>
                    <a:pt x="1936771" y="639923"/>
                  </a:lnTo>
                  <a:lnTo>
                    <a:pt x="1945202" y="636430"/>
                  </a:lnTo>
                  <a:lnTo>
                    <a:pt x="1949756" y="625437"/>
                  </a:lnTo>
                  <a:lnTo>
                    <a:pt x="1956683" y="622701"/>
                  </a:lnTo>
                  <a:lnTo>
                    <a:pt x="1960595" y="613697"/>
                  </a:lnTo>
                  <a:lnTo>
                    <a:pt x="1967614" y="610790"/>
                  </a:lnTo>
                  <a:lnTo>
                    <a:pt x="1972430" y="599162"/>
                  </a:lnTo>
                  <a:lnTo>
                    <a:pt x="1979524" y="596224"/>
                  </a:lnTo>
                  <a:lnTo>
                    <a:pt x="1982971" y="587903"/>
                  </a:lnTo>
                  <a:lnTo>
                    <a:pt x="1991292" y="584456"/>
                  </a:lnTo>
                  <a:lnTo>
                    <a:pt x="1995099" y="575266"/>
                  </a:lnTo>
                  <a:lnTo>
                    <a:pt x="2003897" y="571708"/>
                  </a:lnTo>
                  <a:lnTo>
                    <a:pt x="2007206" y="563911"/>
                  </a:lnTo>
                  <a:lnTo>
                    <a:pt x="2017483" y="559654"/>
                  </a:lnTo>
                  <a:lnTo>
                    <a:pt x="2021606" y="549700"/>
                  </a:lnTo>
                  <a:lnTo>
                    <a:pt x="2030375" y="546068"/>
                  </a:lnTo>
                  <a:lnTo>
                    <a:pt x="2034210" y="536808"/>
                  </a:lnTo>
                  <a:lnTo>
                    <a:pt x="2042285" y="533463"/>
                  </a:lnTo>
                  <a:lnTo>
                    <a:pt x="2045732" y="525142"/>
                  </a:lnTo>
                  <a:lnTo>
                    <a:pt x="2054053" y="521695"/>
                  </a:lnTo>
                  <a:lnTo>
                    <a:pt x="2057156" y="514203"/>
                  </a:lnTo>
                  <a:lnTo>
                    <a:pt x="2068014" y="509910"/>
                  </a:lnTo>
                  <a:lnTo>
                    <a:pt x="2066492" y="513334"/>
                  </a:lnTo>
                  <a:lnTo>
                    <a:pt x="2057984" y="516944"/>
                  </a:lnTo>
                  <a:lnTo>
                    <a:pt x="2054168" y="526382"/>
                  </a:lnTo>
                  <a:lnTo>
                    <a:pt x="2046216" y="529836"/>
                  </a:lnTo>
                  <a:lnTo>
                    <a:pt x="2042294" y="539767"/>
                  </a:lnTo>
                  <a:lnTo>
                    <a:pt x="2033612" y="543278"/>
                  </a:lnTo>
                  <a:lnTo>
                    <a:pt x="2029589" y="552758"/>
                  </a:lnTo>
                  <a:lnTo>
                    <a:pt x="2021700" y="556026"/>
                  </a:lnTo>
                  <a:lnTo>
                    <a:pt x="2018254" y="564347"/>
                  </a:lnTo>
                  <a:lnTo>
                    <a:pt x="2009932" y="567794"/>
                  </a:lnTo>
                  <a:lnTo>
                    <a:pt x="2005679" y="578061"/>
                  </a:lnTo>
                  <a:lnTo>
                    <a:pt x="1997184" y="581666"/>
                  </a:lnTo>
                  <a:lnTo>
                    <a:pt x="1993430" y="590952"/>
                  </a:lnTo>
                  <a:lnTo>
                    <a:pt x="1985417" y="594271"/>
                  </a:lnTo>
                  <a:lnTo>
                    <a:pt x="1981122" y="604640"/>
                  </a:lnTo>
                  <a:lnTo>
                    <a:pt x="1972812" y="608000"/>
                  </a:lnTo>
                  <a:lnTo>
                    <a:pt x="1968279" y="618682"/>
                  </a:lnTo>
                  <a:lnTo>
                    <a:pt x="1962862" y="621036"/>
                  </a:lnTo>
                  <a:lnTo>
                    <a:pt x="1958816" y="631279"/>
                  </a:lnTo>
                  <a:lnTo>
                    <a:pt x="1951094" y="634478"/>
                  </a:lnTo>
                  <a:lnTo>
                    <a:pt x="1946768" y="644921"/>
                  </a:lnTo>
                  <a:lnTo>
                    <a:pt x="1938490" y="648350"/>
                  </a:lnTo>
                  <a:lnTo>
                    <a:pt x="1933268" y="660957"/>
                  </a:lnTo>
                  <a:lnTo>
                    <a:pt x="1928540" y="662916"/>
                  </a:lnTo>
                  <a:lnTo>
                    <a:pt x="1925002" y="671455"/>
                  </a:lnTo>
                  <a:lnTo>
                    <a:pt x="1916772" y="675114"/>
                  </a:lnTo>
                  <a:lnTo>
                    <a:pt x="1912133" y="687134"/>
                  </a:lnTo>
                  <a:lnTo>
                    <a:pt x="1906128" y="689681"/>
                  </a:lnTo>
                  <a:lnTo>
                    <a:pt x="1901867" y="700215"/>
                  </a:lnTo>
                  <a:lnTo>
                    <a:pt x="1894504" y="703122"/>
                  </a:lnTo>
                  <a:lnTo>
                    <a:pt x="1888927" y="715961"/>
                  </a:lnTo>
                  <a:lnTo>
                    <a:pt x="1884410" y="717832"/>
                  </a:lnTo>
                  <a:lnTo>
                    <a:pt x="1879635" y="729359"/>
                  </a:lnTo>
                  <a:lnTo>
                    <a:pt x="1873768" y="731848"/>
                  </a:lnTo>
                  <a:lnTo>
                    <a:pt x="1867808" y="746579"/>
                  </a:lnTo>
                  <a:lnTo>
                    <a:pt x="1863817" y="748232"/>
                  </a:lnTo>
                  <a:lnTo>
                    <a:pt x="1858984" y="759901"/>
                  </a:lnTo>
                  <a:lnTo>
                    <a:pt x="1854011" y="761961"/>
                  </a:lnTo>
                  <a:lnTo>
                    <a:pt x="1849279" y="773384"/>
                  </a:lnTo>
                  <a:lnTo>
                    <a:pt x="1843368" y="775832"/>
                  </a:lnTo>
                  <a:lnTo>
                    <a:pt x="1838145" y="788441"/>
                  </a:lnTo>
                  <a:lnTo>
                    <a:pt x="1833417" y="790399"/>
                  </a:lnTo>
                  <a:lnTo>
                    <a:pt x="1828442" y="802411"/>
                  </a:lnTo>
                  <a:lnTo>
                    <a:pt x="1823611" y="804558"/>
                  </a:lnTo>
                  <a:lnTo>
                    <a:pt x="1818152" y="818702"/>
                  </a:lnTo>
                  <a:lnTo>
                    <a:pt x="1812968" y="820798"/>
                  </a:lnTo>
                  <a:lnTo>
                    <a:pt x="1807604" y="833440"/>
                  </a:lnTo>
                  <a:lnTo>
                    <a:pt x="1804979" y="834527"/>
                  </a:lnTo>
                  <a:cubicBezTo>
                    <a:pt x="1801341" y="838165"/>
                    <a:pt x="1799091" y="843191"/>
                    <a:pt x="1799091" y="848742"/>
                  </a:cubicBezTo>
                  <a:lnTo>
                    <a:pt x="1799386" y="849453"/>
                  </a:lnTo>
                  <a:lnTo>
                    <a:pt x="1795173" y="851198"/>
                  </a:lnTo>
                  <a:lnTo>
                    <a:pt x="1790484" y="862519"/>
                  </a:lnTo>
                  <a:lnTo>
                    <a:pt x="1784529" y="864927"/>
                  </a:lnTo>
                  <a:cubicBezTo>
                    <a:pt x="1780803" y="868565"/>
                    <a:pt x="1778497" y="873591"/>
                    <a:pt x="1778497" y="879142"/>
                  </a:cubicBezTo>
                  <a:lnTo>
                    <a:pt x="1779091" y="880542"/>
                  </a:lnTo>
                  <a:lnTo>
                    <a:pt x="1776540" y="881598"/>
                  </a:lnTo>
                  <a:cubicBezTo>
                    <a:pt x="1772902" y="885236"/>
                    <a:pt x="1770652" y="890262"/>
                    <a:pt x="1770652" y="895814"/>
                  </a:cubicBezTo>
                  <a:lnTo>
                    <a:pt x="1770667" y="895849"/>
                  </a:lnTo>
                  <a:lnTo>
                    <a:pt x="1767021" y="897289"/>
                  </a:lnTo>
                  <a:lnTo>
                    <a:pt x="1761014" y="911118"/>
                  </a:lnTo>
                  <a:lnTo>
                    <a:pt x="1758889" y="911998"/>
                  </a:lnTo>
                  <a:cubicBezTo>
                    <a:pt x="1755251" y="915636"/>
                    <a:pt x="1753001" y="920662"/>
                    <a:pt x="1753001" y="926213"/>
                  </a:cubicBezTo>
                  <a:lnTo>
                    <a:pt x="1753124" y="926509"/>
                  </a:lnTo>
                  <a:lnTo>
                    <a:pt x="1750207" y="927688"/>
                  </a:lnTo>
                  <a:cubicBezTo>
                    <a:pt x="1746481" y="931326"/>
                    <a:pt x="1744175" y="936352"/>
                    <a:pt x="1744175" y="941903"/>
                  </a:cubicBezTo>
                  <a:lnTo>
                    <a:pt x="1744459" y="942571"/>
                  </a:lnTo>
                  <a:lnTo>
                    <a:pt x="1742218" y="943522"/>
                  </a:lnTo>
                  <a:lnTo>
                    <a:pt x="1736604" y="957405"/>
                  </a:lnTo>
                  <a:lnTo>
                    <a:pt x="1734373" y="958375"/>
                  </a:lnTo>
                  <a:lnTo>
                    <a:pt x="1728576" y="973052"/>
                  </a:lnTo>
                  <a:lnTo>
                    <a:pt x="1726527" y="973921"/>
                  </a:lnTo>
                  <a:cubicBezTo>
                    <a:pt x="1722890" y="977648"/>
                    <a:pt x="1720640" y="982797"/>
                    <a:pt x="1720640" y="988483"/>
                  </a:cubicBezTo>
                  <a:lnTo>
                    <a:pt x="1720930" y="989202"/>
                  </a:lnTo>
                  <a:lnTo>
                    <a:pt x="1717846" y="990449"/>
                  </a:lnTo>
                  <a:cubicBezTo>
                    <a:pt x="1714119" y="994087"/>
                    <a:pt x="1711814" y="999113"/>
                    <a:pt x="1711814" y="1004664"/>
                  </a:cubicBezTo>
                  <a:lnTo>
                    <a:pt x="1712098" y="1005332"/>
                  </a:lnTo>
                  <a:lnTo>
                    <a:pt x="1709857" y="1006283"/>
                  </a:lnTo>
                  <a:cubicBezTo>
                    <a:pt x="1706219" y="1010009"/>
                    <a:pt x="1703969" y="1015158"/>
                    <a:pt x="1703969" y="1020845"/>
                  </a:cubicBezTo>
                  <a:lnTo>
                    <a:pt x="1704369" y="1021833"/>
                  </a:lnTo>
                  <a:lnTo>
                    <a:pt x="1702012" y="1022810"/>
                  </a:lnTo>
                  <a:cubicBezTo>
                    <a:pt x="1698374" y="1026448"/>
                    <a:pt x="1696124" y="1031473"/>
                    <a:pt x="1696124" y="1037025"/>
                  </a:cubicBezTo>
                  <a:lnTo>
                    <a:pt x="1696402" y="1037695"/>
                  </a:lnTo>
                  <a:lnTo>
                    <a:pt x="1694167" y="1038643"/>
                  </a:lnTo>
                  <a:cubicBezTo>
                    <a:pt x="1690529" y="1042370"/>
                    <a:pt x="1688279" y="1047519"/>
                    <a:pt x="1688279" y="1053205"/>
                  </a:cubicBezTo>
                  <a:lnTo>
                    <a:pt x="1688845" y="1054605"/>
                  </a:lnTo>
                  <a:lnTo>
                    <a:pt x="1687446" y="1055171"/>
                  </a:lnTo>
                  <a:lnTo>
                    <a:pt x="1682807" y="1066103"/>
                  </a:lnTo>
                  <a:lnTo>
                    <a:pt x="1723270" y="1066103"/>
                  </a:lnTo>
                  <a:lnTo>
                    <a:pt x="1728486" y="1053205"/>
                  </a:lnTo>
                  <a:lnTo>
                    <a:pt x="1728085" y="1052216"/>
                  </a:lnTo>
                  <a:lnTo>
                    <a:pt x="1730443" y="1051240"/>
                  </a:lnTo>
                  <a:cubicBezTo>
                    <a:pt x="1734080" y="1047602"/>
                    <a:pt x="1736331" y="1042576"/>
                    <a:pt x="1736331" y="1037025"/>
                  </a:cubicBezTo>
                  <a:lnTo>
                    <a:pt x="1736053" y="1036355"/>
                  </a:lnTo>
                  <a:lnTo>
                    <a:pt x="1738288" y="1035406"/>
                  </a:lnTo>
                  <a:cubicBezTo>
                    <a:pt x="1741925" y="1031680"/>
                    <a:pt x="1744176" y="1026532"/>
                    <a:pt x="1744176" y="1020845"/>
                  </a:cubicBezTo>
                  <a:lnTo>
                    <a:pt x="1743885" y="1020126"/>
                  </a:lnTo>
                  <a:lnTo>
                    <a:pt x="1746970" y="1018879"/>
                  </a:lnTo>
                  <a:cubicBezTo>
                    <a:pt x="1750697" y="1015241"/>
                    <a:pt x="1753002" y="1010216"/>
                    <a:pt x="1753002" y="1004664"/>
                  </a:cubicBezTo>
                  <a:lnTo>
                    <a:pt x="1752718" y="1003996"/>
                  </a:lnTo>
                  <a:lnTo>
                    <a:pt x="1754958" y="1003045"/>
                  </a:lnTo>
                  <a:lnTo>
                    <a:pt x="1760572" y="989162"/>
                  </a:lnTo>
                  <a:lnTo>
                    <a:pt x="1762804" y="988192"/>
                  </a:lnTo>
                  <a:lnTo>
                    <a:pt x="1768600" y="973515"/>
                  </a:lnTo>
                  <a:lnTo>
                    <a:pt x="1770649" y="972646"/>
                  </a:lnTo>
                  <a:cubicBezTo>
                    <a:pt x="1774287" y="968919"/>
                    <a:pt x="1776537" y="963771"/>
                    <a:pt x="1776537" y="958084"/>
                  </a:cubicBezTo>
                  <a:lnTo>
                    <a:pt x="1776246" y="957366"/>
                  </a:lnTo>
                  <a:lnTo>
                    <a:pt x="1779331" y="956118"/>
                  </a:lnTo>
                  <a:cubicBezTo>
                    <a:pt x="1783058" y="952481"/>
                    <a:pt x="1785363" y="947455"/>
                    <a:pt x="1785363" y="941903"/>
                  </a:cubicBezTo>
                  <a:lnTo>
                    <a:pt x="1785123" y="941338"/>
                  </a:lnTo>
                  <a:lnTo>
                    <a:pt x="1787320" y="940428"/>
                  </a:lnTo>
                  <a:lnTo>
                    <a:pt x="1792742" y="927337"/>
                  </a:lnTo>
                  <a:lnTo>
                    <a:pt x="1796839" y="925719"/>
                  </a:lnTo>
                  <a:cubicBezTo>
                    <a:pt x="1800654" y="922081"/>
                    <a:pt x="1803014" y="917055"/>
                    <a:pt x="1803014" y="911504"/>
                  </a:cubicBezTo>
                  <a:lnTo>
                    <a:pt x="1802769" y="910940"/>
                  </a:lnTo>
                  <a:lnTo>
                    <a:pt x="1804971" y="910029"/>
                  </a:lnTo>
                  <a:cubicBezTo>
                    <a:pt x="1808609" y="906391"/>
                    <a:pt x="1810859" y="901365"/>
                    <a:pt x="1810859" y="895814"/>
                  </a:cubicBezTo>
                  <a:lnTo>
                    <a:pt x="1810389" y="894678"/>
                  </a:lnTo>
                  <a:lnTo>
                    <a:pt x="1813653" y="893357"/>
                  </a:lnTo>
                  <a:lnTo>
                    <a:pt x="1818599" y="881701"/>
                  </a:lnTo>
                  <a:lnTo>
                    <a:pt x="1823603" y="879629"/>
                  </a:lnTo>
                  <a:cubicBezTo>
                    <a:pt x="1827241" y="875991"/>
                    <a:pt x="1829491" y="870965"/>
                    <a:pt x="1829491" y="865413"/>
                  </a:cubicBezTo>
                  <a:lnTo>
                    <a:pt x="1829196" y="864702"/>
                  </a:lnTo>
                  <a:lnTo>
                    <a:pt x="1833409" y="862957"/>
                  </a:lnTo>
                  <a:lnTo>
                    <a:pt x="1838494" y="850683"/>
                  </a:lnTo>
                  <a:lnTo>
                    <a:pt x="1842092" y="849228"/>
                  </a:lnTo>
                  <a:lnTo>
                    <a:pt x="1847184" y="837228"/>
                  </a:lnTo>
                  <a:lnTo>
                    <a:pt x="1852042" y="835069"/>
                  </a:lnTo>
                  <a:lnTo>
                    <a:pt x="1857636" y="820573"/>
                  </a:lnTo>
                  <a:lnTo>
                    <a:pt x="1861848" y="818829"/>
                  </a:lnTo>
                  <a:lnTo>
                    <a:pt x="1866580" y="807405"/>
                  </a:lnTo>
                  <a:lnTo>
                    <a:pt x="1872491" y="804956"/>
                  </a:lnTo>
                  <a:lnTo>
                    <a:pt x="1877713" y="792349"/>
                  </a:lnTo>
                  <a:lnTo>
                    <a:pt x="1882441" y="790391"/>
                  </a:lnTo>
                  <a:lnTo>
                    <a:pt x="1887275" y="778722"/>
                  </a:lnTo>
                  <a:lnTo>
                    <a:pt x="1892248" y="776662"/>
                  </a:lnTo>
                  <a:lnTo>
                    <a:pt x="1897515" y="763945"/>
                  </a:lnTo>
                  <a:lnTo>
                    <a:pt x="1902892" y="761665"/>
                  </a:lnTo>
                  <a:lnTo>
                    <a:pt x="1908375" y="748112"/>
                  </a:lnTo>
                  <a:lnTo>
                    <a:pt x="1912841" y="746262"/>
                  </a:lnTo>
                  <a:lnTo>
                    <a:pt x="1917880" y="734097"/>
                  </a:lnTo>
                  <a:lnTo>
                    <a:pt x="1924322" y="731553"/>
                  </a:lnTo>
                  <a:lnTo>
                    <a:pt x="1928273" y="722458"/>
                  </a:lnTo>
                  <a:lnTo>
                    <a:pt x="1935252" y="719498"/>
                  </a:lnTo>
                  <a:lnTo>
                    <a:pt x="1939914" y="707975"/>
                  </a:lnTo>
                  <a:lnTo>
                    <a:pt x="1945203" y="705625"/>
                  </a:lnTo>
                  <a:lnTo>
                    <a:pt x="1949523" y="694431"/>
                  </a:lnTo>
                  <a:lnTo>
                    <a:pt x="1956970" y="691346"/>
                  </a:lnTo>
                  <a:lnTo>
                    <a:pt x="1961702" y="679923"/>
                  </a:lnTo>
                  <a:lnTo>
                    <a:pt x="1967614" y="677474"/>
                  </a:lnTo>
                  <a:lnTo>
                    <a:pt x="1972430" y="665846"/>
                  </a:lnTo>
                  <a:lnTo>
                    <a:pt x="1979524" y="662908"/>
                  </a:lnTo>
                  <a:lnTo>
                    <a:pt x="1983031" y="654443"/>
                  </a:lnTo>
                  <a:lnTo>
                    <a:pt x="1991292" y="650854"/>
                  </a:lnTo>
                  <a:lnTo>
                    <a:pt x="1996048" y="638811"/>
                  </a:lnTo>
                  <a:lnTo>
                    <a:pt x="2001936" y="636430"/>
                  </a:lnTo>
                  <a:lnTo>
                    <a:pt x="2006463" y="625760"/>
                  </a:lnTo>
                  <a:lnTo>
                    <a:pt x="2013847" y="622701"/>
                  </a:lnTo>
                  <a:lnTo>
                    <a:pt x="2017324" y="614308"/>
                  </a:lnTo>
                  <a:lnTo>
                    <a:pt x="2025614" y="610790"/>
                  </a:lnTo>
                  <a:lnTo>
                    <a:pt x="2030124" y="599636"/>
                  </a:lnTo>
                  <a:lnTo>
                    <a:pt x="2038362" y="596224"/>
                  </a:lnTo>
                  <a:lnTo>
                    <a:pt x="2041809" y="587903"/>
                  </a:lnTo>
                  <a:lnTo>
                    <a:pt x="2050131" y="584456"/>
                  </a:lnTo>
                  <a:lnTo>
                    <a:pt x="2053937" y="575266"/>
                  </a:lnTo>
                  <a:lnTo>
                    <a:pt x="2062735" y="571708"/>
                  </a:lnTo>
                  <a:lnTo>
                    <a:pt x="2066314" y="563274"/>
                  </a:lnTo>
                  <a:lnTo>
                    <a:pt x="2074647" y="559654"/>
                  </a:lnTo>
                  <a:lnTo>
                    <a:pt x="2078723" y="549331"/>
                  </a:lnTo>
                  <a:lnTo>
                    <a:pt x="2086414" y="546068"/>
                  </a:lnTo>
                  <a:lnTo>
                    <a:pt x="2089813" y="537662"/>
                  </a:lnTo>
                  <a:lnTo>
                    <a:pt x="2100693" y="533463"/>
                  </a:lnTo>
                  <a:lnTo>
                    <a:pt x="2104352" y="525233"/>
                  </a:lnTo>
                  <a:lnTo>
                    <a:pt x="2112892" y="521695"/>
                  </a:lnTo>
                  <a:lnTo>
                    <a:pt x="2116236" y="513620"/>
                  </a:lnTo>
                  <a:lnTo>
                    <a:pt x="2125496" y="509784"/>
                  </a:lnTo>
                  <a:lnTo>
                    <a:pt x="2128925" y="501506"/>
                  </a:lnTo>
                  <a:lnTo>
                    <a:pt x="2139369" y="497180"/>
                  </a:lnTo>
                  <a:lnTo>
                    <a:pt x="2142815" y="488859"/>
                  </a:lnTo>
                  <a:lnTo>
                    <a:pt x="2151137" y="485412"/>
                  </a:lnTo>
                  <a:lnTo>
                    <a:pt x="2153015" y="480878"/>
                  </a:lnTo>
                  <a:lnTo>
                    <a:pt x="2163882" y="476047"/>
                  </a:lnTo>
                  <a:lnTo>
                    <a:pt x="2163429" y="477112"/>
                  </a:lnTo>
                  <a:lnTo>
                    <a:pt x="2155067" y="480661"/>
                  </a:lnTo>
                  <a:lnTo>
                    <a:pt x="2151556" y="489343"/>
                  </a:lnTo>
                  <a:lnTo>
                    <a:pt x="2141625" y="493265"/>
                  </a:lnTo>
                  <a:lnTo>
                    <a:pt x="2138171" y="501217"/>
                  </a:lnTo>
                  <a:lnTo>
                    <a:pt x="2128734" y="505033"/>
                  </a:lnTo>
                  <a:lnTo>
                    <a:pt x="2125185" y="513396"/>
                  </a:lnTo>
                  <a:lnTo>
                    <a:pt x="2116822" y="516944"/>
                  </a:lnTo>
                  <a:lnTo>
                    <a:pt x="2113139" y="526053"/>
                  </a:lnTo>
                  <a:lnTo>
                    <a:pt x="2104217" y="529836"/>
                  </a:lnTo>
                  <a:lnTo>
                    <a:pt x="2100082" y="540057"/>
                  </a:lnTo>
                  <a:lnTo>
                    <a:pt x="2092306" y="543278"/>
                  </a:lnTo>
                  <a:lnTo>
                    <a:pt x="2088369" y="552782"/>
                  </a:lnTo>
                  <a:lnTo>
                    <a:pt x="2080538" y="556026"/>
                  </a:lnTo>
                  <a:lnTo>
                    <a:pt x="2077219" y="564039"/>
                  </a:lnTo>
                  <a:lnTo>
                    <a:pt x="2067934" y="567794"/>
                  </a:lnTo>
                  <a:lnTo>
                    <a:pt x="2063370" y="578548"/>
                  </a:lnTo>
                  <a:lnTo>
                    <a:pt x="2056023" y="581666"/>
                  </a:lnTo>
                  <a:lnTo>
                    <a:pt x="2052268" y="590952"/>
                  </a:lnTo>
                  <a:lnTo>
                    <a:pt x="2044255" y="594271"/>
                  </a:lnTo>
                  <a:lnTo>
                    <a:pt x="2040031" y="604469"/>
                  </a:lnTo>
                  <a:lnTo>
                    <a:pt x="2031506" y="608000"/>
                  </a:lnTo>
                  <a:lnTo>
                    <a:pt x="2027504" y="617663"/>
                  </a:lnTo>
                  <a:lnTo>
                    <a:pt x="2019739" y="621036"/>
                  </a:lnTo>
                  <a:lnTo>
                    <a:pt x="2015310" y="632250"/>
                  </a:lnTo>
                  <a:lnTo>
                    <a:pt x="2009932" y="634478"/>
                  </a:lnTo>
                  <a:lnTo>
                    <a:pt x="2005679" y="644746"/>
                  </a:lnTo>
                  <a:lnTo>
                    <a:pt x="1997184" y="648350"/>
                  </a:lnTo>
                  <a:lnTo>
                    <a:pt x="1992477" y="659991"/>
                  </a:lnTo>
                  <a:lnTo>
                    <a:pt x="1985417" y="662916"/>
                  </a:lnTo>
                  <a:lnTo>
                    <a:pt x="1981589" y="672156"/>
                  </a:lnTo>
                  <a:lnTo>
                    <a:pt x="1974773" y="675114"/>
                  </a:lnTo>
                  <a:lnTo>
                    <a:pt x="1970163" y="686775"/>
                  </a:lnTo>
                  <a:lnTo>
                    <a:pt x="1963149" y="689681"/>
                  </a:lnTo>
                  <a:lnTo>
                    <a:pt x="1958519" y="700859"/>
                  </a:lnTo>
                  <a:lnTo>
                    <a:pt x="1953055" y="703122"/>
                  </a:lnTo>
                  <a:lnTo>
                    <a:pt x="1947878" y="715621"/>
                  </a:lnTo>
                  <a:lnTo>
                    <a:pt x="1942412" y="717832"/>
                  </a:lnTo>
                  <a:lnTo>
                    <a:pt x="1937369" y="729716"/>
                  </a:lnTo>
                  <a:lnTo>
                    <a:pt x="1932462" y="731848"/>
                  </a:lnTo>
                  <a:lnTo>
                    <a:pt x="1926644" y="746579"/>
                  </a:lnTo>
                  <a:lnTo>
                    <a:pt x="1922656" y="748232"/>
                  </a:lnTo>
                  <a:lnTo>
                    <a:pt x="1918231" y="758914"/>
                  </a:lnTo>
                  <a:lnTo>
                    <a:pt x="1910338" y="761961"/>
                  </a:lnTo>
                  <a:lnTo>
                    <a:pt x="1905001" y="773966"/>
                  </a:lnTo>
                  <a:lnTo>
                    <a:pt x="1900388" y="775832"/>
                  </a:lnTo>
                  <a:lnTo>
                    <a:pt x="1894628" y="789416"/>
                  </a:lnTo>
                  <a:lnTo>
                    <a:pt x="1892256" y="790399"/>
                  </a:lnTo>
                  <a:lnTo>
                    <a:pt x="1887280" y="802411"/>
                  </a:lnTo>
                  <a:lnTo>
                    <a:pt x="1882449" y="804558"/>
                  </a:lnTo>
                  <a:lnTo>
                    <a:pt x="1877041" y="818570"/>
                  </a:lnTo>
                  <a:lnTo>
                    <a:pt x="1871663" y="820798"/>
                  </a:lnTo>
                  <a:lnTo>
                    <a:pt x="1866829" y="832467"/>
                  </a:lnTo>
                  <a:lnTo>
                    <a:pt x="1861856" y="834527"/>
                  </a:lnTo>
                  <a:cubicBezTo>
                    <a:pt x="1858218" y="838165"/>
                    <a:pt x="1855968" y="843191"/>
                    <a:pt x="1855968" y="848742"/>
                  </a:cubicBezTo>
                  <a:lnTo>
                    <a:pt x="1856550" y="850146"/>
                  </a:lnTo>
                  <a:lnTo>
                    <a:pt x="1854011" y="851198"/>
                  </a:lnTo>
                  <a:lnTo>
                    <a:pt x="1849322" y="862519"/>
                  </a:lnTo>
                  <a:lnTo>
                    <a:pt x="1843368" y="864927"/>
                  </a:lnTo>
                  <a:cubicBezTo>
                    <a:pt x="1839641" y="868565"/>
                    <a:pt x="1837336" y="873591"/>
                    <a:pt x="1837336" y="879142"/>
                  </a:cubicBezTo>
                  <a:lnTo>
                    <a:pt x="1837929" y="880542"/>
                  </a:lnTo>
                  <a:lnTo>
                    <a:pt x="1835379" y="881598"/>
                  </a:lnTo>
                  <a:lnTo>
                    <a:pt x="1829565" y="895634"/>
                  </a:lnTo>
                  <a:lnTo>
                    <a:pt x="1825572" y="897289"/>
                  </a:lnTo>
                  <a:lnTo>
                    <a:pt x="1820000" y="910740"/>
                  </a:lnTo>
                  <a:lnTo>
                    <a:pt x="1816891" y="911998"/>
                  </a:lnTo>
                  <a:cubicBezTo>
                    <a:pt x="1813164" y="915636"/>
                    <a:pt x="1810859" y="920662"/>
                    <a:pt x="1810859" y="926213"/>
                  </a:cubicBezTo>
                  <a:lnTo>
                    <a:pt x="1811127" y="926846"/>
                  </a:lnTo>
                  <a:lnTo>
                    <a:pt x="1809046" y="927688"/>
                  </a:lnTo>
                  <a:lnTo>
                    <a:pt x="1803036" y="941849"/>
                  </a:lnTo>
                  <a:lnTo>
                    <a:pt x="1799095" y="943522"/>
                  </a:lnTo>
                  <a:lnTo>
                    <a:pt x="1793481" y="957405"/>
                  </a:lnTo>
                  <a:lnTo>
                    <a:pt x="1791250" y="958375"/>
                  </a:lnTo>
                  <a:lnTo>
                    <a:pt x="1785607" y="972663"/>
                  </a:lnTo>
                  <a:lnTo>
                    <a:pt x="1782569" y="973921"/>
                  </a:lnTo>
                  <a:cubicBezTo>
                    <a:pt x="1778842" y="977648"/>
                    <a:pt x="1776537" y="982797"/>
                    <a:pt x="1776537" y="988483"/>
                  </a:cubicBezTo>
                  <a:lnTo>
                    <a:pt x="1776945" y="989469"/>
                  </a:lnTo>
                  <a:lnTo>
                    <a:pt x="1774580" y="990449"/>
                  </a:lnTo>
                  <a:cubicBezTo>
                    <a:pt x="1770942" y="994087"/>
                    <a:pt x="1768691" y="999113"/>
                    <a:pt x="1768691" y="1004664"/>
                  </a:cubicBezTo>
                  <a:lnTo>
                    <a:pt x="1769026" y="1005471"/>
                  </a:lnTo>
                  <a:lnTo>
                    <a:pt x="1767022" y="1006283"/>
                  </a:lnTo>
                  <a:cubicBezTo>
                    <a:pt x="1763206" y="1010009"/>
                    <a:pt x="1760846" y="1015158"/>
                    <a:pt x="1760846" y="1020845"/>
                  </a:cubicBezTo>
                  <a:lnTo>
                    <a:pt x="1761556" y="1022518"/>
                  </a:lnTo>
                  <a:lnTo>
                    <a:pt x="1760851" y="1022810"/>
                  </a:lnTo>
                  <a:cubicBezTo>
                    <a:pt x="1757213" y="1026448"/>
                    <a:pt x="1754963" y="1031473"/>
                    <a:pt x="1754963" y="1037025"/>
                  </a:cubicBezTo>
                  <a:lnTo>
                    <a:pt x="1755126" y="1037418"/>
                  </a:lnTo>
                  <a:lnTo>
                    <a:pt x="1752169" y="1038643"/>
                  </a:lnTo>
                  <a:cubicBezTo>
                    <a:pt x="1748442" y="1042370"/>
                    <a:pt x="1746136" y="1047519"/>
                    <a:pt x="1746136" y="1053205"/>
                  </a:cubicBezTo>
                  <a:lnTo>
                    <a:pt x="1746545" y="1054191"/>
                  </a:lnTo>
                  <a:lnTo>
                    <a:pt x="1744180" y="1055171"/>
                  </a:lnTo>
                  <a:lnTo>
                    <a:pt x="1739651" y="1066103"/>
                  </a:lnTo>
                  <a:lnTo>
                    <a:pt x="1781981" y="1066103"/>
                  </a:lnTo>
                  <a:lnTo>
                    <a:pt x="1787324" y="1053205"/>
                  </a:lnTo>
                  <a:lnTo>
                    <a:pt x="1786916" y="1052220"/>
                  </a:lnTo>
                  <a:lnTo>
                    <a:pt x="1789281" y="1051240"/>
                  </a:lnTo>
                  <a:cubicBezTo>
                    <a:pt x="1792919" y="1047602"/>
                    <a:pt x="1795169" y="1042576"/>
                    <a:pt x="1795169" y="1037025"/>
                  </a:cubicBezTo>
                  <a:lnTo>
                    <a:pt x="1794835" y="1036217"/>
                  </a:lnTo>
                  <a:lnTo>
                    <a:pt x="1796839" y="1035406"/>
                  </a:lnTo>
                  <a:cubicBezTo>
                    <a:pt x="1800655" y="1031680"/>
                    <a:pt x="1803015" y="1026532"/>
                    <a:pt x="1803015" y="1020845"/>
                  </a:cubicBezTo>
                  <a:lnTo>
                    <a:pt x="1802305" y="1019171"/>
                  </a:lnTo>
                  <a:lnTo>
                    <a:pt x="1803010" y="1018879"/>
                  </a:lnTo>
                  <a:cubicBezTo>
                    <a:pt x="1806648" y="1015241"/>
                    <a:pt x="1808898" y="1010216"/>
                    <a:pt x="1808898" y="1004664"/>
                  </a:cubicBezTo>
                  <a:lnTo>
                    <a:pt x="1808735" y="1004270"/>
                  </a:lnTo>
                  <a:lnTo>
                    <a:pt x="1811693" y="1003045"/>
                  </a:lnTo>
                  <a:lnTo>
                    <a:pt x="1817442" y="989165"/>
                  </a:lnTo>
                  <a:lnTo>
                    <a:pt x="1819681" y="988192"/>
                  </a:lnTo>
                  <a:lnTo>
                    <a:pt x="1825477" y="973515"/>
                  </a:lnTo>
                  <a:lnTo>
                    <a:pt x="1827526" y="972646"/>
                  </a:lnTo>
                  <a:cubicBezTo>
                    <a:pt x="1831164" y="968919"/>
                    <a:pt x="1833414" y="963771"/>
                    <a:pt x="1833414" y="958084"/>
                  </a:cubicBezTo>
                  <a:lnTo>
                    <a:pt x="1833399" y="958047"/>
                  </a:lnTo>
                  <a:lnTo>
                    <a:pt x="1838169" y="956118"/>
                  </a:lnTo>
                  <a:cubicBezTo>
                    <a:pt x="1841896" y="952481"/>
                    <a:pt x="1844201" y="947455"/>
                    <a:pt x="1844201" y="941903"/>
                  </a:cubicBezTo>
                  <a:lnTo>
                    <a:pt x="1843932" y="941270"/>
                  </a:lnTo>
                  <a:lnTo>
                    <a:pt x="1846015" y="940428"/>
                  </a:lnTo>
                  <a:lnTo>
                    <a:pt x="1851884" y="926597"/>
                  </a:lnTo>
                  <a:lnTo>
                    <a:pt x="1854003" y="925719"/>
                  </a:lnTo>
                  <a:lnTo>
                    <a:pt x="1859816" y="911682"/>
                  </a:lnTo>
                  <a:lnTo>
                    <a:pt x="1863809" y="910029"/>
                  </a:lnTo>
                  <a:cubicBezTo>
                    <a:pt x="1867447" y="906391"/>
                    <a:pt x="1869697" y="901365"/>
                    <a:pt x="1869697" y="895814"/>
                  </a:cubicBezTo>
                  <a:lnTo>
                    <a:pt x="1869227" y="894678"/>
                  </a:lnTo>
                  <a:lnTo>
                    <a:pt x="1872491" y="893357"/>
                  </a:lnTo>
                  <a:lnTo>
                    <a:pt x="1877437" y="881701"/>
                  </a:lnTo>
                  <a:lnTo>
                    <a:pt x="1882442" y="879629"/>
                  </a:lnTo>
                  <a:cubicBezTo>
                    <a:pt x="1886080" y="875991"/>
                    <a:pt x="1888329" y="870965"/>
                    <a:pt x="1888329" y="865413"/>
                  </a:cubicBezTo>
                  <a:lnTo>
                    <a:pt x="1887748" y="864009"/>
                  </a:lnTo>
                  <a:lnTo>
                    <a:pt x="1890287" y="862957"/>
                  </a:lnTo>
                  <a:lnTo>
                    <a:pt x="1895120" y="851288"/>
                  </a:lnTo>
                  <a:lnTo>
                    <a:pt x="1900093" y="849228"/>
                  </a:lnTo>
                  <a:lnTo>
                    <a:pt x="1904847" y="837751"/>
                  </a:lnTo>
                  <a:lnTo>
                    <a:pt x="1910880" y="835069"/>
                  </a:lnTo>
                  <a:lnTo>
                    <a:pt x="1916474" y="820573"/>
                  </a:lnTo>
                  <a:lnTo>
                    <a:pt x="1920686" y="818829"/>
                  </a:lnTo>
                  <a:lnTo>
                    <a:pt x="1925673" y="806790"/>
                  </a:lnTo>
                  <a:lnTo>
                    <a:pt x="1930206" y="804956"/>
                  </a:lnTo>
                  <a:lnTo>
                    <a:pt x="1935509" y="792452"/>
                  </a:lnTo>
                  <a:lnTo>
                    <a:pt x="1940848" y="790391"/>
                  </a:lnTo>
                  <a:lnTo>
                    <a:pt x="1946018" y="778762"/>
                  </a:lnTo>
                  <a:lnTo>
                    <a:pt x="1951087" y="776662"/>
                  </a:lnTo>
                  <a:lnTo>
                    <a:pt x="1956509" y="763570"/>
                  </a:lnTo>
                  <a:lnTo>
                    <a:pt x="1960893" y="761665"/>
                  </a:lnTo>
                  <a:lnTo>
                    <a:pt x="1966110" y="748456"/>
                  </a:lnTo>
                  <a:lnTo>
                    <a:pt x="1971536" y="746262"/>
                  </a:lnTo>
                  <a:lnTo>
                    <a:pt x="1976987" y="733416"/>
                  </a:lnTo>
                  <a:lnTo>
                    <a:pt x="1981486" y="731553"/>
                  </a:lnTo>
                  <a:lnTo>
                    <a:pt x="1985135" y="722742"/>
                  </a:lnTo>
                  <a:lnTo>
                    <a:pt x="1992966" y="719498"/>
                  </a:lnTo>
                  <a:lnTo>
                    <a:pt x="1997577" y="708367"/>
                  </a:lnTo>
                  <a:lnTo>
                    <a:pt x="2003897" y="705625"/>
                  </a:lnTo>
                  <a:lnTo>
                    <a:pt x="2008699" y="693478"/>
                  </a:lnTo>
                  <a:lnTo>
                    <a:pt x="2013847" y="691346"/>
                  </a:lnTo>
                  <a:lnTo>
                    <a:pt x="2018309" y="680574"/>
                  </a:lnTo>
                  <a:lnTo>
                    <a:pt x="2025615" y="677474"/>
                  </a:lnTo>
                  <a:lnTo>
                    <a:pt x="2030124" y="666320"/>
                  </a:lnTo>
                  <a:lnTo>
                    <a:pt x="2038363" y="662908"/>
                  </a:lnTo>
                  <a:lnTo>
                    <a:pt x="2042299" y="653404"/>
                  </a:lnTo>
                  <a:lnTo>
                    <a:pt x="2048169" y="650854"/>
                  </a:lnTo>
                  <a:lnTo>
                    <a:pt x="2052678" y="639437"/>
                  </a:lnTo>
                  <a:lnTo>
                    <a:pt x="2059937" y="636430"/>
                  </a:lnTo>
                  <a:lnTo>
                    <a:pt x="2064161" y="626232"/>
                  </a:lnTo>
                  <a:lnTo>
                    <a:pt x="2072686" y="622701"/>
                  </a:lnTo>
                  <a:lnTo>
                    <a:pt x="2076162" y="614308"/>
                  </a:lnTo>
                  <a:lnTo>
                    <a:pt x="2084453" y="610790"/>
                  </a:lnTo>
                  <a:lnTo>
                    <a:pt x="2089030" y="599470"/>
                  </a:lnTo>
                  <a:lnTo>
                    <a:pt x="2097058" y="596224"/>
                  </a:lnTo>
                  <a:lnTo>
                    <a:pt x="2100576" y="587933"/>
                  </a:lnTo>
                  <a:lnTo>
                    <a:pt x="2108968" y="584456"/>
                  </a:lnTo>
                  <a:lnTo>
                    <a:pt x="2112905" y="574952"/>
                  </a:lnTo>
                  <a:lnTo>
                    <a:pt x="2120737" y="571708"/>
                  </a:lnTo>
                  <a:lnTo>
                    <a:pt x="2124108" y="563570"/>
                  </a:lnTo>
                  <a:lnTo>
                    <a:pt x="2133341" y="559654"/>
                  </a:lnTo>
                  <a:lnTo>
                    <a:pt x="2137509" y="549354"/>
                  </a:lnTo>
                  <a:lnTo>
                    <a:pt x="2145253" y="546068"/>
                  </a:lnTo>
                  <a:lnTo>
                    <a:pt x="2148882" y="537092"/>
                  </a:lnTo>
                  <a:lnTo>
                    <a:pt x="2157858" y="533463"/>
                  </a:lnTo>
                  <a:lnTo>
                    <a:pt x="2161121" y="525772"/>
                  </a:lnTo>
                  <a:lnTo>
                    <a:pt x="2171443" y="521695"/>
                  </a:lnTo>
                  <a:lnTo>
                    <a:pt x="2175062" y="513363"/>
                  </a:lnTo>
                  <a:lnTo>
                    <a:pt x="2183498" y="509784"/>
                  </a:lnTo>
                  <a:lnTo>
                    <a:pt x="2187127" y="500809"/>
                  </a:lnTo>
                  <a:lnTo>
                    <a:pt x="2196102" y="497180"/>
                  </a:lnTo>
                  <a:lnTo>
                    <a:pt x="2199202" y="489875"/>
                  </a:lnTo>
                  <a:lnTo>
                    <a:pt x="2209974" y="485412"/>
                  </a:lnTo>
                  <a:lnTo>
                    <a:pt x="2212382" y="479599"/>
                  </a:lnTo>
                  <a:lnTo>
                    <a:pt x="2222580" y="475175"/>
                  </a:lnTo>
                  <a:lnTo>
                    <a:pt x="2225687" y="467316"/>
                  </a:lnTo>
                  <a:lnTo>
                    <a:pt x="2236091" y="463007"/>
                  </a:lnTo>
                  <a:lnTo>
                    <a:pt x="2235254" y="464933"/>
                  </a:lnTo>
                  <a:lnTo>
                    <a:pt x="2225817" y="468750"/>
                  </a:lnTo>
                  <a:lnTo>
                    <a:pt x="2222530" y="476494"/>
                  </a:lnTo>
                  <a:lnTo>
                    <a:pt x="2212231" y="480661"/>
                  </a:lnTo>
                  <a:lnTo>
                    <a:pt x="2208448" y="489582"/>
                  </a:lnTo>
                  <a:lnTo>
                    <a:pt x="2199340" y="493265"/>
                  </a:lnTo>
                  <a:lnTo>
                    <a:pt x="2195822" y="501556"/>
                  </a:lnTo>
                  <a:lnTo>
                    <a:pt x="2187428" y="505033"/>
                  </a:lnTo>
                  <a:lnTo>
                    <a:pt x="2183952" y="513426"/>
                  </a:lnTo>
                  <a:lnTo>
                    <a:pt x="2175660" y="516944"/>
                  </a:lnTo>
                  <a:lnTo>
                    <a:pt x="2172222" y="525448"/>
                  </a:lnTo>
                  <a:lnTo>
                    <a:pt x="2161381" y="529836"/>
                  </a:lnTo>
                  <a:lnTo>
                    <a:pt x="2157069" y="540012"/>
                  </a:lnTo>
                  <a:lnTo>
                    <a:pt x="2149183" y="543278"/>
                  </a:lnTo>
                  <a:lnTo>
                    <a:pt x="2145246" y="552782"/>
                  </a:lnTo>
                  <a:lnTo>
                    <a:pt x="2137415" y="556026"/>
                  </a:lnTo>
                  <a:lnTo>
                    <a:pt x="2134172" y="563857"/>
                  </a:lnTo>
                  <a:lnTo>
                    <a:pt x="2124667" y="567794"/>
                  </a:lnTo>
                  <a:lnTo>
                    <a:pt x="2120205" y="578566"/>
                  </a:lnTo>
                  <a:lnTo>
                    <a:pt x="2112900" y="581666"/>
                  </a:lnTo>
                  <a:lnTo>
                    <a:pt x="2109138" y="590968"/>
                  </a:lnTo>
                  <a:lnTo>
                    <a:pt x="2100582" y="594271"/>
                  </a:lnTo>
                  <a:lnTo>
                    <a:pt x="2095412" y="605901"/>
                  </a:lnTo>
                  <a:lnTo>
                    <a:pt x="2090345" y="608000"/>
                  </a:lnTo>
                  <a:lnTo>
                    <a:pt x="2086342" y="617663"/>
                  </a:lnTo>
                  <a:lnTo>
                    <a:pt x="2078577" y="621036"/>
                  </a:lnTo>
                  <a:lnTo>
                    <a:pt x="2074655" y="630967"/>
                  </a:lnTo>
                  <a:lnTo>
                    <a:pt x="2065973" y="634478"/>
                  </a:lnTo>
                  <a:lnTo>
                    <a:pt x="2060979" y="646247"/>
                  </a:lnTo>
                  <a:lnTo>
                    <a:pt x="2056023" y="648350"/>
                  </a:lnTo>
                  <a:lnTo>
                    <a:pt x="2051316" y="659991"/>
                  </a:lnTo>
                  <a:lnTo>
                    <a:pt x="2044255" y="662916"/>
                  </a:lnTo>
                  <a:lnTo>
                    <a:pt x="2040427" y="672156"/>
                  </a:lnTo>
                  <a:lnTo>
                    <a:pt x="2033612" y="675114"/>
                  </a:lnTo>
                  <a:lnTo>
                    <a:pt x="2029128" y="686454"/>
                  </a:lnTo>
                  <a:lnTo>
                    <a:pt x="2021700" y="689681"/>
                  </a:lnTo>
                  <a:lnTo>
                    <a:pt x="2017271" y="700895"/>
                  </a:lnTo>
                  <a:lnTo>
                    <a:pt x="2011894" y="703122"/>
                  </a:lnTo>
                  <a:lnTo>
                    <a:pt x="2006716" y="715621"/>
                  </a:lnTo>
                  <a:lnTo>
                    <a:pt x="2001251" y="717832"/>
                  </a:lnTo>
                  <a:lnTo>
                    <a:pt x="1996651" y="728671"/>
                  </a:lnTo>
                  <a:lnTo>
                    <a:pt x="1989339" y="731848"/>
                  </a:lnTo>
                  <a:lnTo>
                    <a:pt x="1983521" y="746579"/>
                  </a:lnTo>
                  <a:lnTo>
                    <a:pt x="1979533" y="748232"/>
                  </a:lnTo>
                  <a:lnTo>
                    <a:pt x="1974844" y="759553"/>
                  </a:lnTo>
                  <a:lnTo>
                    <a:pt x="1968889" y="761961"/>
                  </a:lnTo>
                  <a:lnTo>
                    <a:pt x="1963896" y="773730"/>
                  </a:lnTo>
                  <a:lnTo>
                    <a:pt x="1958939" y="775832"/>
                  </a:lnTo>
                  <a:lnTo>
                    <a:pt x="1953837" y="788450"/>
                  </a:lnTo>
                  <a:lnTo>
                    <a:pt x="1949133" y="790399"/>
                  </a:lnTo>
                  <a:lnTo>
                    <a:pt x="1944198" y="802313"/>
                  </a:lnTo>
                  <a:lnTo>
                    <a:pt x="1938776" y="804558"/>
                  </a:lnTo>
                  <a:cubicBezTo>
                    <a:pt x="1934872" y="808462"/>
                    <a:pt x="1932458" y="813856"/>
                    <a:pt x="1932458" y="819814"/>
                  </a:cubicBezTo>
                  <a:lnTo>
                    <a:pt x="1932520" y="819962"/>
                  </a:lnTo>
                  <a:lnTo>
                    <a:pt x="1930501" y="820798"/>
                  </a:lnTo>
                  <a:lnTo>
                    <a:pt x="1925668" y="832467"/>
                  </a:lnTo>
                  <a:lnTo>
                    <a:pt x="1920694" y="834527"/>
                  </a:lnTo>
                  <a:cubicBezTo>
                    <a:pt x="1917057" y="838165"/>
                    <a:pt x="1914806" y="843191"/>
                    <a:pt x="1914806" y="848742"/>
                  </a:cubicBezTo>
                  <a:lnTo>
                    <a:pt x="1914995" y="849199"/>
                  </a:lnTo>
                  <a:lnTo>
                    <a:pt x="1910051" y="851198"/>
                  </a:lnTo>
                  <a:lnTo>
                    <a:pt x="1904687" y="863840"/>
                  </a:lnTo>
                  <a:lnTo>
                    <a:pt x="1902062" y="864927"/>
                  </a:lnTo>
                  <a:cubicBezTo>
                    <a:pt x="1898424" y="868565"/>
                    <a:pt x="1896174" y="873591"/>
                    <a:pt x="1896174" y="879142"/>
                  </a:cubicBezTo>
                  <a:lnTo>
                    <a:pt x="1896468" y="879853"/>
                  </a:lnTo>
                  <a:lnTo>
                    <a:pt x="1892256" y="881598"/>
                  </a:lnTo>
                  <a:cubicBezTo>
                    <a:pt x="1888618" y="885236"/>
                    <a:pt x="1886367" y="890262"/>
                    <a:pt x="1886367" y="895814"/>
                  </a:cubicBezTo>
                  <a:lnTo>
                    <a:pt x="1886602" y="896381"/>
                  </a:lnTo>
                  <a:lnTo>
                    <a:pt x="1884410" y="897289"/>
                  </a:lnTo>
                  <a:lnTo>
                    <a:pt x="1879129" y="910039"/>
                  </a:lnTo>
                  <a:lnTo>
                    <a:pt x="1874054" y="911998"/>
                  </a:lnTo>
                  <a:cubicBezTo>
                    <a:pt x="1870150" y="915636"/>
                    <a:pt x="1867736" y="920662"/>
                    <a:pt x="1867736" y="926213"/>
                  </a:cubicBezTo>
                  <a:lnTo>
                    <a:pt x="1867985" y="926774"/>
                  </a:lnTo>
                  <a:lnTo>
                    <a:pt x="1865779" y="927688"/>
                  </a:lnTo>
                  <a:cubicBezTo>
                    <a:pt x="1862141" y="931326"/>
                    <a:pt x="1859891" y="936352"/>
                    <a:pt x="1859891" y="941903"/>
                  </a:cubicBezTo>
                  <a:lnTo>
                    <a:pt x="1860168" y="942573"/>
                  </a:lnTo>
                  <a:lnTo>
                    <a:pt x="1857934" y="943522"/>
                  </a:lnTo>
                  <a:lnTo>
                    <a:pt x="1852320" y="957405"/>
                  </a:lnTo>
                  <a:lnTo>
                    <a:pt x="1850088" y="958375"/>
                  </a:lnTo>
                  <a:lnTo>
                    <a:pt x="1844446" y="972663"/>
                  </a:lnTo>
                  <a:lnTo>
                    <a:pt x="1841407" y="973921"/>
                  </a:lnTo>
                  <a:cubicBezTo>
                    <a:pt x="1837680" y="977648"/>
                    <a:pt x="1835375" y="982797"/>
                    <a:pt x="1835375" y="988483"/>
                  </a:cubicBezTo>
                  <a:lnTo>
                    <a:pt x="1835783" y="989469"/>
                  </a:lnTo>
                  <a:lnTo>
                    <a:pt x="1833418" y="990449"/>
                  </a:lnTo>
                  <a:cubicBezTo>
                    <a:pt x="1829780" y="994087"/>
                    <a:pt x="1827530" y="999113"/>
                    <a:pt x="1827530" y="1004664"/>
                  </a:cubicBezTo>
                  <a:lnTo>
                    <a:pt x="1827808" y="1005334"/>
                  </a:lnTo>
                  <a:lnTo>
                    <a:pt x="1825573" y="1006283"/>
                  </a:lnTo>
                  <a:cubicBezTo>
                    <a:pt x="1821935" y="1010009"/>
                    <a:pt x="1819685" y="1015158"/>
                    <a:pt x="1819685" y="1020845"/>
                  </a:cubicBezTo>
                  <a:lnTo>
                    <a:pt x="1819975" y="1021563"/>
                  </a:lnTo>
                  <a:lnTo>
                    <a:pt x="1816891" y="1022810"/>
                  </a:lnTo>
                  <a:cubicBezTo>
                    <a:pt x="1813164" y="1026448"/>
                    <a:pt x="1810859" y="1031473"/>
                    <a:pt x="1810859" y="1037025"/>
                  </a:cubicBezTo>
                  <a:lnTo>
                    <a:pt x="1811465" y="1038454"/>
                  </a:lnTo>
                  <a:lnTo>
                    <a:pt x="1811007" y="1038643"/>
                  </a:lnTo>
                  <a:cubicBezTo>
                    <a:pt x="1807280" y="1042370"/>
                    <a:pt x="1804975" y="1047519"/>
                    <a:pt x="1804975" y="1053205"/>
                  </a:cubicBezTo>
                  <a:lnTo>
                    <a:pt x="1805383" y="1054191"/>
                  </a:lnTo>
                  <a:lnTo>
                    <a:pt x="1803018" y="1055171"/>
                  </a:lnTo>
                  <a:lnTo>
                    <a:pt x="1798490" y="1066103"/>
                  </a:lnTo>
                  <a:lnTo>
                    <a:pt x="1840820" y="1066103"/>
                  </a:lnTo>
                  <a:lnTo>
                    <a:pt x="1846162" y="1053205"/>
                  </a:lnTo>
                  <a:lnTo>
                    <a:pt x="1845444" y="1051470"/>
                  </a:lnTo>
                  <a:lnTo>
                    <a:pt x="1846015" y="1051240"/>
                  </a:lnTo>
                  <a:cubicBezTo>
                    <a:pt x="1849741" y="1047602"/>
                    <a:pt x="1852046" y="1042576"/>
                    <a:pt x="1852046" y="1037025"/>
                  </a:cubicBezTo>
                  <a:lnTo>
                    <a:pt x="1851763" y="1036357"/>
                  </a:lnTo>
                  <a:lnTo>
                    <a:pt x="1854004" y="1035406"/>
                  </a:lnTo>
                  <a:cubicBezTo>
                    <a:pt x="1857641" y="1031680"/>
                    <a:pt x="1859891" y="1026532"/>
                    <a:pt x="1859891" y="1020845"/>
                  </a:cubicBezTo>
                  <a:lnTo>
                    <a:pt x="1859491" y="1019855"/>
                  </a:lnTo>
                  <a:lnTo>
                    <a:pt x="1861849" y="1018879"/>
                  </a:lnTo>
                  <a:cubicBezTo>
                    <a:pt x="1865486" y="1015241"/>
                    <a:pt x="1867736" y="1010216"/>
                    <a:pt x="1867736" y="1004664"/>
                  </a:cubicBezTo>
                  <a:lnTo>
                    <a:pt x="1867573" y="1004270"/>
                  </a:lnTo>
                  <a:lnTo>
                    <a:pt x="1870531" y="1003045"/>
                  </a:lnTo>
                  <a:lnTo>
                    <a:pt x="1876280" y="989165"/>
                  </a:lnTo>
                  <a:lnTo>
                    <a:pt x="1878519" y="988192"/>
                  </a:lnTo>
                  <a:lnTo>
                    <a:pt x="1884315" y="973515"/>
                  </a:lnTo>
                  <a:lnTo>
                    <a:pt x="1886364" y="972646"/>
                  </a:lnTo>
                  <a:cubicBezTo>
                    <a:pt x="1890002" y="968919"/>
                    <a:pt x="1892252" y="963771"/>
                    <a:pt x="1892252" y="958084"/>
                  </a:cubicBezTo>
                  <a:lnTo>
                    <a:pt x="1891852" y="957094"/>
                  </a:lnTo>
                  <a:lnTo>
                    <a:pt x="1894209" y="956118"/>
                  </a:lnTo>
                  <a:lnTo>
                    <a:pt x="1899974" y="942200"/>
                  </a:lnTo>
                  <a:lnTo>
                    <a:pt x="1904565" y="940428"/>
                  </a:lnTo>
                  <a:lnTo>
                    <a:pt x="1910711" y="926601"/>
                  </a:lnTo>
                  <a:lnTo>
                    <a:pt x="1912841" y="925719"/>
                  </a:lnTo>
                  <a:cubicBezTo>
                    <a:pt x="1916479" y="922081"/>
                    <a:pt x="1918729" y="917055"/>
                    <a:pt x="1918729" y="911504"/>
                  </a:cubicBezTo>
                  <a:lnTo>
                    <a:pt x="1918494" y="910937"/>
                  </a:lnTo>
                  <a:lnTo>
                    <a:pt x="1920686" y="910029"/>
                  </a:lnTo>
                  <a:cubicBezTo>
                    <a:pt x="1924324" y="906391"/>
                    <a:pt x="1926574" y="901365"/>
                    <a:pt x="1926574" y="895814"/>
                  </a:cubicBezTo>
                  <a:lnTo>
                    <a:pt x="1926280" y="895103"/>
                  </a:lnTo>
                  <a:lnTo>
                    <a:pt x="1930492" y="893357"/>
                  </a:lnTo>
                  <a:lnTo>
                    <a:pt x="1935577" y="881083"/>
                  </a:lnTo>
                  <a:lnTo>
                    <a:pt x="1939175" y="879629"/>
                  </a:lnTo>
                  <a:cubicBezTo>
                    <a:pt x="1942902" y="875991"/>
                    <a:pt x="1945206" y="870965"/>
                    <a:pt x="1945206" y="865413"/>
                  </a:cubicBezTo>
                  <a:lnTo>
                    <a:pt x="1944906" y="864705"/>
                  </a:lnTo>
                  <a:lnTo>
                    <a:pt x="1949125" y="862957"/>
                  </a:lnTo>
                  <a:lnTo>
                    <a:pt x="1953958" y="851288"/>
                  </a:lnTo>
                  <a:lnTo>
                    <a:pt x="1958932" y="849228"/>
                  </a:lnTo>
                  <a:lnTo>
                    <a:pt x="1963866" y="837314"/>
                  </a:lnTo>
                  <a:lnTo>
                    <a:pt x="1969287" y="835069"/>
                  </a:lnTo>
                  <a:cubicBezTo>
                    <a:pt x="1973191" y="831165"/>
                    <a:pt x="1975606" y="825771"/>
                    <a:pt x="1975606" y="819814"/>
                  </a:cubicBezTo>
                  <a:lnTo>
                    <a:pt x="1975545" y="819665"/>
                  </a:lnTo>
                  <a:lnTo>
                    <a:pt x="1977563" y="818829"/>
                  </a:lnTo>
                  <a:lnTo>
                    <a:pt x="1982443" y="807047"/>
                  </a:lnTo>
                  <a:lnTo>
                    <a:pt x="1987370" y="804956"/>
                  </a:lnTo>
                  <a:lnTo>
                    <a:pt x="1992330" y="792689"/>
                  </a:lnTo>
                  <a:lnTo>
                    <a:pt x="1998013" y="790391"/>
                  </a:lnTo>
                  <a:lnTo>
                    <a:pt x="2002959" y="778735"/>
                  </a:lnTo>
                  <a:lnTo>
                    <a:pt x="2007963" y="776662"/>
                  </a:lnTo>
                  <a:lnTo>
                    <a:pt x="2013386" y="763570"/>
                  </a:lnTo>
                  <a:lnTo>
                    <a:pt x="2017770" y="761665"/>
                  </a:lnTo>
                  <a:lnTo>
                    <a:pt x="2022614" y="749400"/>
                  </a:lnTo>
                  <a:lnTo>
                    <a:pt x="2030375" y="746262"/>
                  </a:lnTo>
                  <a:lnTo>
                    <a:pt x="2035825" y="733416"/>
                  </a:lnTo>
                  <a:lnTo>
                    <a:pt x="2040324" y="731553"/>
                  </a:lnTo>
                  <a:lnTo>
                    <a:pt x="2044260" y="722048"/>
                  </a:lnTo>
                  <a:lnTo>
                    <a:pt x="2050131" y="719498"/>
                  </a:lnTo>
                  <a:lnTo>
                    <a:pt x="2054136" y="709356"/>
                  </a:lnTo>
                  <a:lnTo>
                    <a:pt x="2062735" y="705625"/>
                  </a:lnTo>
                  <a:lnTo>
                    <a:pt x="2067538" y="693478"/>
                  </a:lnTo>
                  <a:lnTo>
                    <a:pt x="2072686" y="691346"/>
                  </a:lnTo>
                  <a:lnTo>
                    <a:pt x="2077148" y="680574"/>
                  </a:lnTo>
                  <a:lnTo>
                    <a:pt x="2084453" y="677474"/>
                  </a:lnTo>
                  <a:lnTo>
                    <a:pt x="2089414" y="665206"/>
                  </a:lnTo>
                  <a:lnTo>
                    <a:pt x="2095097" y="662908"/>
                  </a:lnTo>
                  <a:lnTo>
                    <a:pt x="2098676" y="654473"/>
                  </a:lnTo>
                  <a:lnTo>
                    <a:pt x="2107008" y="650854"/>
                  </a:lnTo>
                  <a:lnTo>
                    <a:pt x="2111516" y="639437"/>
                  </a:lnTo>
                  <a:lnTo>
                    <a:pt x="2118775" y="636430"/>
                  </a:lnTo>
                  <a:lnTo>
                    <a:pt x="2123200" y="625747"/>
                  </a:lnTo>
                  <a:lnTo>
                    <a:pt x="2131092" y="622701"/>
                  </a:lnTo>
                  <a:lnTo>
                    <a:pt x="2135238" y="613375"/>
                  </a:lnTo>
                  <a:lnTo>
                    <a:pt x="2141330" y="610790"/>
                  </a:lnTo>
                  <a:lnTo>
                    <a:pt x="2146037" y="599148"/>
                  </a:lnTo>
                  <a:lnTo>
                    <a:pt x="2153097" y="596224"/>
                  </a:lnTo>
                  <a:lnTo>
                    <a:pt x="2156341" y="588393"/>
                  </a:lnTo>
                  <a:lnTo>
                    <a:pt x="2165845" y="584456"/>
                  </a:lnTo>
                  <a:lnTo>
                    <a:pt x="2169783" y="574952"/>
                  </a:lnTo>
                  <a:lnTo>
                    <a:pt x="2177613" y="571708"/>
                  </a:lnTo>
                  <a:lnTo>
                    <a:pt x="2180736" y="564170"/>
                  </a:lnTo>
                  <a:lnTo>
                    <a:pt x="2191892" y="559654"/>
                  </a:lnTo>
                  <a:lnTo>
                    <a:pt x="2196237" y="549400"/>
                  </a:lnTo>
                  <a:lnTo>
                    <a:pt x="2204091" y="546068"/>
                  </a:lnTo>
                  <a:lnTo>
                    <a:pt x="2207846" y="536782"/>
                  </a:lnTo>
                  <a:lnTo>
                    <a:pt x="2215859" y="533463"/>
                  </a:lnTo>
                  <a:lnTo>
                    <a:pt x="2219177" y="525450"/>
                  </a:lnTo>
                  <a:lnTo>
                    <a:pt x="2228463" y="521695"/>
                  </a:lnTo>
                  <a:lnTo>
                    <a:pt x="2231749" y="513952"/>
                  </a:lnTo>
                  <a:lnTo>
                    <a:pt x="2242049" y="509784"/>
                  </a:lnTo>
                  <a:lnTo>
                    <a:pt x="2245832" y="500863"/>
                  </a:lnTo>
                  <a:lnTo>
                    <a:pt x="2254940" y="497180"/>
                  </a:lnTo>
                  <a:lnTo>
                    <a:pt x="2258204" y="489489"/>
                  </a:lnTo>
                  <a:lnTo>
                    <a:pt x="2268526" y="485412"/>
                  </a:lnTo>
                  <a:lnTo>
                    <a:pt x="2271153" y="479365"/>
                  </a:lnTo>
                  <a:lnTo>
                    <a:pt x="2280581" y="475175"/>
                  </a:lnTo>
                  <a:lnTo>
                    <a:pt x="2283440" y="467766"/>
                  </a:lnTo>
                  <a:lnTo>
                    <a:pt x="2295290" y="462857"/>
                  </a:lnTo>
                  <a:lnTo>
                    <a:pt x="2298737" y="454536"/>
                  </a:lnTo>
                  <a:lnTo>
                    <a:pt x="2307059" y="451089"/>
                  </a:lnTo>
                  <a:lnTo>
                    <a:pt x="2310470" y="442851"/>
                  </a:lnTo>
                  <a:lnTo>
                    <a:pt x="2321625" y="438341"/>
                  </a:lnTo>
                  <a:lnTo>
                    <a:pt x="2323715" y="433415"/>
                  </a:lnTo>
                  <a:lnTo>
                    <a:pt x="2335496" y="428535"/>
                  </a:lnTo>
                  <a:lnTo>
                    <a:pt x="2338421" y="421474"/>
                  </a:lnTo>
                  <a:lnTo>
                    <a:pt x="2350063" y="416767"/>
                  </a:lnTo>
                  <a:lnTo>
                    <a:pt x="2352826" y="410254"/>
                  </a:lnTo>
                  <a:lnTo>
                    <a:pt x="2363648" y="405980"/>
                  </a:lnTo>
                  <a:lnTo>
                    <a:pt x="2365948" y="400688"/>
                  </a:lnTo>
                  <a:lnTo>
                    <a:pt x="2377377" y="396174"/>
                  </a:lnTo>
                  <a:lnTo>
                    <a:pt x="2380502" y="388982"/>
                  </a:lnTo>
                  <a:lnTo>
                    <a:pt x="2392087" y="384406"/>
                  </a:lnTo>
                  <a:lnTo>
                    <a:pt x="2394900" y="377930"/>
                  </a:lnTo>
                  <a:lnTo>
                    <a:pt x="2405815" y="373619"/>
                  </a:lnTo>
                  <a:lnTo>
                    <a:pt x="2407720" y="369235"/>
                  </a:lnTo>
                  <a:lnTo>
                    <a:pt x="2420812" y="363813"/>
                  </a:lnTo>
                  <a:lnTo>
                    <a:pt x="2422871" y="358840"/>
                  </a:lnTo>
                  <a:lnTo>
                    <a:pt x="2434540" y="354007"/>
                  </a:lnTo>
                  <a:lnTo>
                    <a:pt x="2436499" y="349279"/>
                  </a:lnTo>
                  <a:lnTo>
                    <a:pt x="2449107" y="344056"/>
                  </a:lnTo>
                  <a:lnTo>
                    <a:pt x="2451556" y="338145"/>
                  </a:lnTo>
                  <a:lnTo>
                    <a:pt x="2462979" y="333413"/>
                  </a:lnTo>
                  <a:lnTo>
                    <a:pt x="2464724" y="329201"/>
                  </a:lnTo>
                  <a:lnTo>
                    <a:pt x="2479219" y="323606"/>
                  </a:lnTo>
                  <a:lnTo>
                    <a:pt x="2481378" y="318749"/>
                  </a:lnTo>
                  <a:lnTo>
                    <a:pt x="2493380" y="313657"/>
                  </a:lnTo>
                  <a:lnTo>
                    <a:pt x="2494834" y="310059"/>
                  </a:lnTo>
                  <a:lnTo>
                    <a:pt x="2507109" y="304975"/>
                  </a:lnTo>
                  <a:lnTo>
                    <a:pt x="2508853" y="300762"/>
                  </a:lnTo>
                  <a:lnTo>
                    <a:pt x="2509564" y="301056"/>
                  </a:lnTo>
                  <a:cubicBezTo>
                    <a:pt x="2515115" y="301056"/>
                    <a:pt x="2520141" y="298806"/>
                    <a:pt x="2523779" y="295168"/>
                  </a:cubicBezTo>
                  <a:lnTo>
                    <a:pt x="2525852" y="290164"/>
                  </a:lnTo>
                  <a:lnTo>
                    <a:pt x="2537508" y="285218"/>
                  </a:lnTo>
                  <a:lnTo>
                    <a:pt x="2538828" y="281953"/>
                  </a:lnTo>
                  <a:lnTo>
                    <a:pt x="2539964" y="282424"/>
                  </a:lnTo>
                  <a:cubicBezTo>
                    <a:pt x="2545515" y="282424"/>
                    <a:pt x="2550541" y="280174"/>
                    <a:pt x="2554179" y="276536"/>
                  </a:cubicBezTo>
                  <a:lnTo>
                    <a:pt x="2555055" y="274423"/>
                  </a:lnTo>
                  <a:lnTo>
                    <a:pt x="2569582" y="268405"/>
                  </a:lnTo>
                  <a:lnTo>
                    <a:pt x="2571236" y="264411"/>
                  </a:lnTo>
                  <a:lnTo>
                    <a:pt x="2584579" y="258885"/>
                  </a:lnTo>
                  <a:lnTo>
                    <a:pt x="2585489" y="256688"/>
                  </a:lnTo>
                  <a:lnTo>
                    <a:pt x="2586053" y="256928"/>
                  </a:lnTo>
                  <a:cubicBezTo>
                    <a:pt x="2591605" y="256928"/>
                    <a:pt x="2596631" y="254623"/>
                    <a:pt x="2600269" y="250896"/>
                  </a:cubicBezTo>
                  <a:lnTo>
                    <a:pt x="2601589" y="247631"/>
                  </a:lnTo>
                  <a:lnTo>
                    <a:pt x="2602725" y="248102"/>
                  </a:lnTo>
                  <a:cubicBezTo>
                    <a:pt x="2608276" y="248102"/>
                    <a:pt x="2613302" y="245852"/>
                    <a:pt x="2616940" y="242214"/>
                  </a:cubicBezTo>
                  <a:lnTo>
                    <a:pt x="2617816" y="240099"/>
                  </a:lnTo>
                  <a:lnTo>
                    <a:pt x="2632343" y="234082"/>
                  </a:lnTo>
                  <a:lnTo>
                    <a:pt x="2633049" y="232380"/>
                  </a:lnTo>
                  <a:lnTo>
                    <a:pt x="2633124" y="232412"/>
                  </a:lnTo>
                  <a:cubicBezTo>
                    <a:pt x="2638676" y="232412"/>
                    <a:pt x="2643701" y="230053"/>
                    <a:pt x="2647340" y="226237"/>
                  </a:cubicBezTo>
                  <a:lnTo>
                    <a:pt x="2648121" y="224258"/>
                  </a:lnTo>
                  <a:lnTo>
                    <a:pt x="2648814" y="224567"/>
                  </a:lnTo>
                  <a:cubicBezTo>
                    <a:pt x="2654366" y="224567"/>
                    <a:pt x="2659392" y="222152"/>
                    <a:pt x="2663029" y="218248"/>
                  </a:cubicBezTo>
                  <a:lnTo>
                    <a:pt x="2664202" y="215209"/>
                  </a:lnTo>
                  <a:lnTo>
                    <a:pt x="2665485" y="215741"/>
                  </a:lnTo>
                  <a:cubicBezTo>
                    <a:pt x="2671037" y="215741"/>
                    <a:pt x="2676063" y="213491"/>
                    <a:pt x="2679701" y="209853"/>
                  </a:cubicBezTo>
                  <a:lnTo>
                    <a:pt x="2680609" y="207661"/>
                  </a:lnTo>
                  <a:lnTo>
                    <a:pt x="2681176" y="207896"/>
                  </a:lnTo>
                  <a:cubicBezTo>
                    <a:pt x="2686727" y="207896"/>
                    <a:pt x="2691753" y="205646"/>
                    <a:pt x="2695391" y="202008"/>
                  </a:cubicBezTo>
                  <a:lnTo>
                    <a:pt x="2696443" y="199470"/>
                  </a:lnTo>
                  <a:lnTo>
                    <a:pt x="2697846" y="200051"/>
                  </a:lnTo>
                  <a:cubicBezTo>
                    <a:pt x="2703398" y="200051"/>
                    <a:pt x="2708423" y="197801"/>
                    <a:pt x="2712062" y="194163"/>
                  </a:cubicBezTo>
                  <a:lnTo>
                    <a:pt x="2712290" y="193612"/>
                  </a:lnTo>
                  <a:lnTo>
                    <a:pt x="2713536" y="194167"/>
                  </a:lnTo>
                  <a:cubicBezTo>
                    <a:pt x="2719088" y="194167"/>
                    <a:pt x="2724114" y="191752"/>
                    <a:pt x="2727752" y="187848"/>
                  </a:cubicBezTo>
                  <a:lnTo>
                    <a:pt x="2728726" y="185326"/>
                  </a:lnTo>
                  <a:lnTo>
                    <a:pt x="2731188" y="186322"/>
                  </a:lnTo>
                  <a:cubicBezTo>
                    <a:pt x="2737011" y="186322"/>
                    <a:pt x="2742282" y="184017"/>
                    <a:pt x="2746097" y="180290"/>
                  </a:cubicBezTo>
                  <a:lnTo>
                    <a:pt x="2747368" y="177293"/>
                  </a:lnTo>
                  <a:lnTo>
                    <a:pt x="2747859" y="177496"/>
                  </a:lnTo>
                  <a:cubicBezTo>
                    <a:pt x="2753410" y="177496"/>
                    <a:pt x="2758436" y="175246"/>
                    <a:pt x="2762074" y="171608"/>
                  </a:cubicBezTo>
                  <a:lnTo>
                    <a:pt x="2762432" y="170744"/>
                  </a:lnTo>
                  <a:lnTo>
                    <a:pt x="2764529" y="171612"/>
                  </a:lnTo>
                  <a:cubicBezTo>
                    <a:pt x="2770081" y="171612"/>
                    <a:pt x="2775107" y="169362"/>
                    <a:pt x="2778744" y="165724"/>
                  </a:cubicBezTo>
                  <a:lnTo>
                    <a:pt x="2779025" y="165047"/>
                  </a:lnTo>
                  <a:lnTo>
                    <a:pt x="2780710" y="165728"/>
                  </a:lnTo>
                  <a:cubicBezTo>
                    <a:pt x="2786397" y="165728"/>
                    <a:pt x="2791546" y="163478"/>
                    <a:pt x="2795272" y="159840"/>
                  </a:cubicBezTo>
                  <a:lnTo>
                    <a:pt x="2796223" y="157600"/>
                  </a:lnTo>
                  <a:lnTo>
                    <a:pt x="2796890" y="157883"/>
                  </a:lnTo>
                  <a:cubicBezTo>
                    <a:pt x="2802442" y="157883"/>
                    <a:pt x="2807467" y="155578"/>
                    <a:pt x="2811106" y="151851"/>
                  </a:cubicBezTo>
                  <a:lnTo>
                    <a:pt x="2811946" y="149771"/>
                  </a:lnTo>
                  <a:lnTo>
                    <a:pt x="2815032" y="151019"/>
                  </a:lnTo>
                  <a:cubicBezTo>
                    <a:pt x="2820719" y="151019"/>
                    <a:pt x="2825868" y="148768"/>
                    <a:pt x="2829594" y="145130"/>
                  </a:cubicBezTo>
                  <a:lnTo>
                    <a:pt x="2829835" y="144564"/>
                  </a:lnTo>
                  <a:lnTo>
                    <a:pt x="2831213" y="145135"/>
                  </a:lnTo>
                  <a:cubicBezTo>
                    <a:pt x="2836764" y="145135"/>
                    <a:pt x="2841790" y="142884"/>
                    <a:pt x="2845428" y="139247"/>
                  </a:cubicBezTo>
                  <a:lnTo>
                    <a:pt x="2845832" y="138270"/>
                  </a:lnTo>
                  <a:lnTo>
                    <a:pt x="2848374" y="139251"/>
                  </a:lnTo>
                  <a:cubicBezTo>
                    <a:pt x="2854332" y="139251"/>
                    <a:pt x="2859725" y="137000"/>
                    <a:pt x="2863629" y="133363"/>
                  </a:cubicBezTo>
                  <a:lnTo>
                    <a:pt x="2863924" y="132700"/>
                  </a:lnTo>
                  <a:lnTo>
                    <a:pt x="2865535" y="133368"/>
                  </a:lnTo>
                  <a:lnTo>
                    <a:pt x="2878852" y="127852"/>
                  </a:lnTo>
                  <a:lnTo>
                    <a:pt x="2882696" y="129444"/>
                  </a:lnTo>
                  <a:cubicBezTo>
                    <a:pt x="2888654" y="129444"/>
                    <a:pt x="2894048" y="127030"/>
                    <a:pt x="2897952" y="123126"/>
                  </a:cubicBezTo>
                  <a:lnTo>
                    <a:pt x="2898083" y="122808"/>
                  </a:lnTo>
                  <a:lnTo>
                    <a:pt x="2899857" y="123561"/>
                  </a:lnTo>
                  <a:cubicBezTo>
                    <a:pt x="2905409" y="123561"/>
                    <a:pt x="2910435" y="121256"/>
                    <a:pt x="2914073" y="117529"/>
                  </a:cubicBezTo>
                  <a:lnTo>
                    <a:pt x="2914762" y="115825"/>
                  </a:lnTo>
                  <a:lnTo>
                    <a:pt x="2917018" y="116696"/>
                  </a:lnTo>
                  <a:lnTo>
                    <a:pt x="2930887" y="111344"/>
                  </a:lnTo>
                  <a:lnTo>
                    <a:pt x="2934180" y="112775"/>
                  </a:lnTo>
                  <a:cubicBezTo>
                    <a:pt x="2939732" y="112775"/>
                    <a:pt x="2944757" y="110415"/>
                    <a:pt x="2948396" y="106599"/>
                  </a:cubicBezTo>
                  <a:lnTo>
                    <a:pt x="2948918" y="105277"/>
                  </a:lnTo>
                  <a:lnTo>
                    <a:pt x="2952812" y="106890"/>
                  </a:lnTo>
                  <a:lnTo>
                    <a:pt x="2965797" y="101512"/>
                  </a:lnTo>
                  <a:lnTo>
                    <a:pt x="2969483" y="102968"/>
                  </a:lnTo>
                  <a:cubicBezTo>
                    <a:pt x="2975306" y="102968"/>
                    <a:pt x="2980577" y="100717"/>
                    <a:pt x="2984392" y="97079"/>
                  </a:cubicBezTo>
                  <a:lnTo>
                    <a:pt x="2984809" y="96121"/>
                  </a:lnTo>
                  <a:lnTo>
                    <a:pt x="2987134" y="97084"/>
                  </a:lnTo>
                  <a:lnTo>
                    <a:pt x="3000940" y="91365"/>
                  </a:lnTo>
                  <a:lnTo>
                    <a:pt x="3005276" y="93161"/>
                  </a:lnTo>
                  <a:lnTo>
                    <a:pt x="3019134" y="87421"/>
                  </a:lnTo>
                  <a:lnTo>
                    <a:pt x="3023418" y="89239"/>
                  </a:lnTo>
                  <a:cubicBezTo>
                    <a:pt x="3028969" y="89239"/>
                    <a:pt x="3033995" y="86933"/>
                    <a:pt x="3037633" y="83207"/>
                  </a:cubicBezTo>
                  <a:lnTo>
                    <a:pt x="3037636" y="83199"/>
                  </a:lnTo>
                  <a:lnTo>
                    <a:pt x="3040579" y="84335"/>
                  </a:lnTo>
                  <a:lnTo>
                    <a:pt x="3054365" y="79014"/>
                  </a:lnTo>
                  <a:lnTo>
                    <a:pt x="3057740" y="80413"/>
                  </a:lnTo>
                  <a:lnTo>
                    <a:pt x="3071493" y="74716"/>
                  </a:lnTo>
                  <a:lnTo>
                    <a:pt x="3075882" y="76491"/>
                  </a:lnTo>
                  <a:lnTo>
                    <a:pt x="3089854" y="70841"/>
                  </a:lnTo>
                  <a:lnTo>
                    <a:pt x="3094024" y="72568"/>
                  </a:lnTo>
                  <a:lnTo>
                    <a:pt x="3105707" y="67729"/>
                  </a:lnTo>
                  <a:lnTo>
                    <a:pt x="3112656" y="70607"/>
                  </a:lnTo>
                  <a:lnTo>
                    <a:pt x="3126217" y="64990"/>
                  </a:lnTo>
                  <a:lnTo>
                    <a:pt x="3130307" y="66684"/>
                  </a:lnTo>
                  <a:lnTo>
                    <a:pt x="3142156" y="61776"/>
                  </a:lnTo>
                  <a:lnTo>
                    <a:pt x="3148940" y="64724"/>
                  </a:lnTo>
                  <a:lnTo>
                    <a:pt x="3162418" y="58868"/>
                  </a:lnTo>
                  <a:lnTo>
                    <a:pt x="3167081" y="60800"/>
                  </a:lnTo>
                  <a:lnTo>
                    <a:pt x="3178601" y="56029"/>
                  </a:lnTo>
                  <a:lnTo>
                    <a:pt x="3185223" y="58839"/>
                  </a:lnTo>
                  <a:lnTo>
                    <a:pt x="3196682" y="53977"/>
                  </a:lnTo>
                  <a:lnTo>
                    <a:pt x="3203365" y="56877"/>
                  </a:lnTo>
                  <a:cubicBezTo>
                    <a:pt x="3209052" y="56877"/>
                    <a:pt x="3214200" y="54463"/>
                    <a:pt x="3217927" y="50559"/>
                  </a:cubicBezTo>
                  <a:lnTo>
                    <a:pt x="3218059" y="50225"/>
                  </a:lnTo>
                  <a:lnTo>
                    <a:pt x="3222488" y="51974"/>
                  </a:lnTo>
                  <a:lnTo>
                    <a:pt x="3234952" y="47052"/>
                  </a:lnTo>
                  <a:lnTo>
                    <a:pt x="3242100" y="50013"/>
                  </a:lnTo>
                  <a:lnTo>
                    <a:pt x="3251277" y="46212"/>
                  </a:lnTo>
                  <a:lnTo>
                    <a:pt x="3260242" y="50014"/>
                  </a:lnTo>
                  <a:lnTo>
                    <a:pt x="3271547" y="45220"/>
                  </a:lnTo>
                  <a:lnTo>
                    <a:pt x="3273728" y="46123"/>
                  </a:lnTo>
                  <a:lnTo>
                    <a:pt x="3273728" y="304"/>
                  </a:lnTo>
                  <a:lnTo>
                    <a:pt x="3265145" y="385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35" name="자유형 34"/>
            <p:cNvSpPr>
              <a:spLocks noChangeArrowheads="1"/>
            </p:cNvSpPr>
            <p:nvPr/>
          </p:nvSpPr>
          <p:spPr>
            <a:xfrm>
              <a:off x="1754495" y="5791897"/>
              <a:ext cx="3545609" cy="1066103"/>
            </a:xfrm>
            <a:custGeom>
              <a:avLst/>
              <a:gdLst>
                <a:gd name="connsiteX0" fmla="*/ 2094328 w 3545609"/>
                <a:gd name="connsiteY0" fmla="*/ 485598 h 1066103"/>
                <a:gd name="connsiteX1" fmla="*/ 2083616 w 3545609"/>
                <a:gd name="connsiteY1" fmla="*/ 489732 h 1066103"/>
                <a:gd name="connsiteX2" fmla="*/ 2080531 w 3545609"/>
                <a:gd name="connsiteY2" fmla="*/ 497180 h 1066103"/>
                <a:gd name="connsiteX3" fmla="*/ 2072327 w 3545609"/>
                <a:gd name="connsiteY3" fmla="*/ 500578 h 1066103"/>
                <a:gd name="connsiteX4" fmla="*/ 2070437 w 3545609"/>
                <a:gd name="connsiteY4" fmla="*/ 504935 h 1066103"/>
                <a:gd name="connsiteX5" fmla="*/ 2081377 w 3545609"/>
                <a:gd name="connsiteY5" fmla="*/ 500712 h 1066103"/>
                <a:gd name="connsiteX6" fmla="*/ 2084462 w 3545609"/>
                <a:gd name="connsiteY6" fmla="*/ 493265 h 1066103"/>
                <a:gd name="connsiteX7" fmla="*/ 2092538 w 3545609"/>
                <a:gd name="connsiteY7" fmla="*/ 489920 h 1066103"/>
                <a:gd name="connsiteX8" fmla="*/ 1294013 w 3545609"/>
                <a:gd name="connsiteY8" fmla="*/ 475983 h 1066103"/>
                <a:gd name="connsiteX9" fmla="*/ 1283289 w 3545609"/>
                <a:gd name="connsiteY9" fmla="*/ 480636 h 1066103"/>
                <a:gd name="connsiteX10" fmla="*/ 1281311 w 3545609"/>
                <a:gd name="connsiteY10" fmla="*/ 485412 h 1066103"/>
                <a:gd name="connsiteX11" fmla="*/ 1272918 w 3545609"/>
                <a:gd name="connsiteY11" fmla="*/ 488889 h 1066103"/>
                <a:gd name="connsiteX12" fmla="*/ 1271081 w 3545609"/>
                <a:gd name="connsiteY12" fmla="*/ 493219 h 1066103"/>
                <a:gd name="connsiteX13" fmla="*/ 1281843 w 3545609"/>
                <a:gd name="connsiteY13" fmla="*/ 489065 h 1066103"/>
                <a:gd name="connsiteX14" fmla="*/ 1285242 w 3545609"/>
                <a:gd name="connsiteY14" fmla="*/ 480661 h 1066103"/>
                <a:gd name="connsiteX15" fmla="*/ 1293533 w 3545609"/>
                <a:gd name="connsiteY15" fmla="*/ 477143 h 1066103"/>
                <a:gd name="connsiteX16" fmla="*/ 945973 w 3545609"/>
                <a:gd name="connsiteY16" fmla="*/ 475946 h 1066103"/>
                <a:gd name="connsiteX17" fmla="*/ 935162 w 3545609"/>
                <a:gd name="connsiteY17" fmla="*/ 480636 h 1066103"/>
                <a:gd name="connsiteX18" fmla="*/ 933184 w 3545609"/>
                <a:gd name="connsiteY18" fmla="*/ 485412 h 1066103"/>
                <a:gd name="connsiteX19" fmla="*/ 924864 w 3545609"/>
                <a:gd name="connsiteY19" fmla="*/ 488859 h 1066103"/>
                <a:gd name="connsiteX20" fmla="*/ 923077 w 3545609"/>
                <a:gd name="connsiteY20" fmla="*/ 493172 h 1066103"/>
                <a:gd name="connsiteX21" fmla="*/ 933716 w 3545609"/>
                <a:gd name="connsiteY21" fmla="*/ 489066 h 1066103"/>
                <a:gd name="connsiteX22" fmla="*/ 937115 w 3545609"/>
                <a:gd name="connsiteY22" fmla="*/ 480661 h 1066103"/>
                <a:gd name="connsiteX23" fmla="*/ 945478 w 3545609"/>
                <a:gd name="connsiteY23" fmla="*/ 477112 h 1066103"/>
                <a:gd name="connsiteX24" fmla="*/ 1990445 w 3545609"/>
                <a:gd name="connsiteY24" fmla="*/ 475551 h 1066103"/>
                <a:gd name="connsiteX25" fmla="*/ 1979664 w 3545609"/>
                <a:gd name="connsiteY25" fmla="*/ 480344 h 1066103"/>
                <a:gd name="connsiteX26" fmla="*/ 1977564 w 3545609"/>
                <a:gd name="connsiteY26" fmla="*/ 485412 h 1066103"/>
                <a:gd name="connsiteX27" fmla="*/ 1969171 w 3545609"/>
                <a:gd name="connsiteY27" fmla="*/ 488889 h 1066103"/>
                <a:gd name="connsiteX28" fmla="*/ 1967334 w 3545609"/>
                <a:gd name="connsiteY28" fmla="*/ 493219 h 1066103"/>
                <a:gd name="connsiteX29" fmla="*/ 1978097 w 3545609"/>
                <a:gd name="connsiteY29" fmla="*/ 489065 h 1066103"/>
                <a:gd name="connsiteX30" fmla="*/ 1981495 w 3545609"/>
                <a:gd name="connsiteY30" fmla="*/ 480661 h 1066103"/>
                <a:gd name="connsiteX31" fmla="*/ 1989786 w 3545609"/>
                <a:gd name="connsiteY31" fmla="*/ 477143 h 1066103"/>
                <a:gd name="connsiteX32" fmla="*/ 1642318 w 3545609"/>
                <a:gd name="connsiteY32" fmla="*/ 475551 h 1066103"/>
                <a:gd name="connsiteX33" fmla="*/ 1631537 w 3545609"/>
                <a:gd name="connsiteY33" fmla="*/ 480344 h 1066103"/>
                <a:gd name="connsiteX34" fmla="*/ 1629438 w 3545609"/>
                <a:gd name="connsiteY34" fmla="*/ 485412 h 1066103"/>
                <a:gd name="connsiteX35" fmla="*/ 1621045 w 3545609"/>
                <a:gd name="connsiteY35" fmla="*/ 488889 h 1066103"/>
                <a:gd name="connsiteX36" fmla="*/ 1619207 w 3545609"/>
                <a:gd name="connsiteY36" fmla="*/ 493219 h 1066103"/>
                <a:gd name="connsiteX37" fmla="*/ 1629969 w 3545609"/>
                <a:gd name="connsiteY37" fmla="*/ 489066 h 1066103"/>
                <a:gd name="connsiteX38" fmla="*/ 1633368 w 3545609"/>
                <a:gd name="connsiteY38" fmla="*/ 480661 h 1066103"/>
                <a:gd name="connsiteX39" fmla="*/ 1641659 w 3545609"/>
                <a:gd name="connsiteY39" fmla="*/ 477143 h 1066103"/>
                <a:gd name="connsiteX40" fmla="*/ 1423853 w 3545609"/>
                <a:gd name="connsiteY40" fmla="*/ 463451 h 1066103"/>
                <a:gd name="connsiteX41" fmla="*/ 1413695 w 3545609"/>
                <a:gd name="connsiteY41" fmla="*/ 467559 h 1066103"/>
                <a:gd name="connsiteX42" fmla="*/ 1410755 w 3545609"/>
                <a:gd name="connsiteY42" fmla="*/ 475175 h 1066103"/>
                <a:gd name="connsiteX43" fmla="*/ 1401224 w 3545609"/>
                <a:gd name="connsiteY43" fmla="*/ 479411 h 1066103"/>
                <a:gd name="connsiteX44" fmla="*/ 1400792 w 3545609"/>
                <a:gd name="connsiteY44" fmla="*/ 480382 h 1066103"/>
                <a:gd name="connsiteX45" fmla="*/ 1411747 w 3545609"/>
                <a:gd name="connsiteY45" fmla="*/ 475845 h 1066103"/>
                <a:gd name="connsiteX46" fmla="*/ 1414686 w 3545609"/>
                <a:gd name="connsiteY46" fmla="*/ 468750 h 1066103"/>
                <a:gd name="connsiteX47" fmla="*/ 1423079 w 3545609"/>
                <a:gd name="connsiteY47" fmla="*/ 465273 h 1066103"/>
                <a:gd name="connsiteX48" fmla="*/ 2061458 w 3545609"/>
                <a:gd name="connsiteY48" fmla="*/ 463374 h 1066103"/>
                <a:gd name="connsiteX49" fmla="*/ 2051110 w 3545609"/>
                <a:gd name="connsiteY49" fmla="*/ 467559 h 1066103"/>
                <a:gd name="connsiteX50" fmla="*/ 2048170 w 3545609"/>
                <a:gd name="connsiteY50" fmla="*/ 475175 h 1066103"/>
                <a:gd name="connsiteX51" fmla="*/ 2038845 w 3545609"/>
                <a:gd name="connsiteY51" fmla="*/ 479319 h 1066103"/>
                <a:gd name="connsiteX52" fmla="*/ 2038367 w 3545609"/>
                <a:gd name="connsiteY52" fmla="*/ 480446 h 1066103"/>
                <a:gd name="connsiteX53" fmla="*/ 2048998 w 3545609"/>
                <a:gd name="connsiteY53" fmla="*/ 476242 h 1066103"/>
                <a:gd name="connsiteX54" fmla="*/ 2052101 w 3545609"/>
                <a:gd name="connsiteY54" fmla="*/ 468750 h 1066103"/>
                <a:gd name="connsiteX55" fmla="*/ 2060641 w 3545609"/>
                <a:gd name="connsiteY55" fmla="*/ 465212 h 1066103"/>
                <a:gd name="connsiteX56" fmla="*/ 2120177 w 3545609"/>
                <a:gd name="connsiteY56" fmla="*/ 463089 h 1066103"/>
                <a:gd name="connsiteX57" fmla="*/ 2110055 w 3545609"/>
                <a:gd name="connsiteY57" fmla="*/ 467282 h 1066103"/>
                <a:gd name="connsiteX58" fmla="*/ 2107009 w 3545609"/>
                <a:gd name="connsiteY58" fmla="*/ 475175 h 1066103"/>
                <a:gd name="connsiteX59" fmla="*/ 2097478 w 3545609"/>
                <a:gd name="connsiteY59" fmla="*/ 479411 h 1066103"/>
                <a:gd name="connsiteX60" fmla="*/ 2097046 w 3545609"/>
                <a:gd name="connsiteY60" fmla="*/ 480382 h 1066103"/>
                <a:gd name="connsiteX61" fmla="*/ 2108001 w 3545609"/>
                <a:gd name="connsiteY61" fmla="*/ 475845 h 1066103"/>
                <a:gd name="connsiteX62" fmla="*/ 2110939 w 3545609"/>
                <a:gd name="connsiteY62" fmla="*/ 468750 h 1066103"/>
                <a:gd name="connsiteX63" fmla="*/ 2119261 w 3545609"/>
                <a:gd name="connsiteY63" fmla="*/ 465303 h 1066103"/>
                <a:gd name="connsiteX64" fmla="*/ 1772051 w 3545609"/>
                <a:gd name="connsiteY64" fmla="*/ 463089 h 1066103"/>
                <a:gd name="connsiteX65" fmla="*/ 1761929 w 3545609"/>
                <a:gd name="connsiteY65" fmla="*/ 467282 h 1066103"/>
                <a:gd name="connsiteX66" fmla="*/ 1758882 w 3545609"/>
                <a:gd name="connsiteY66" fmla="*/ 475175 h 1066103"/>
                <a:gd name="connsiteX67" fmla="*/ 1749350 w 3545609"/>
                <a:gd name="connsiteY67" fmla="*/ 479411 h 1066103"/>
                <a:gd name="connsiteX68" fmla="*/ 1748919 w 3545609"/>
                <a:gd name="connsiteY68" fmla="*/ 480383 h 1066103"/>
                <a:gd name="connsiteX69" fmla="*/ 1759873 w 3545609"/>
                <a:gd name="connsiteY69" fmla="*/ 475845 h 1066103"/>
                <a:gd name="connsiteX70" fmla="*/ 1762812 w 3545609"/>
                <a:gd name="connsiteY70" fmla="*/ 468750 h 1066103"/>
                <a:gd name="connsiteX71" fmla="*/ 1771134 w 3545609"/>
                <a:gd name="connsiteY71" fmla="*/ 465303 h 1066103"/>
                <a:gd name="connsiteX72" fmla="*/ 902225 w 3545609"/>
                <a:gd name="connsiteY72" fmla="*/ 463089 h 1066103"/>
                <a:gd name="connsiteX73" fmla="*/ 892102 w 3545609"/>
                <a:gd name="connsiteY73" fmla="*/ 467282 h 1066103"/>
                <a:gd name="connsiteX74" fmla="*/ 889055 w 3545609"/>
                <a:gd name="connsiteY74" fmla="*/ 475175 h 1066103"/>
                <a:gd name="connsiteX75" fmla="*/ 878413 w 3545609"/>
                <a:gd name="connsiteY75" fmla="*/ 479905 h 1066103"/>
                <a:gd name="connsiteX76" fmla="*/ 876021 w 3545609"/>
                <a:gd name="connsiteY76" fmla="*/ 485412 h 1066103"/>
                <a:gd name="connsiteX77" fmla="*/ 865777 w 3545609"/>
                <a:gd name="connsiteY77" fmla="*/ 489458 h 1066103"/>
                <a:gd name="connsiteX78" fmla="*/ 862578 w 3545609"/>
                <a:gd name="connsiteY78" fmla="*/ 497180 h 1066103"/>
                <a:gd name="connsiteX79" fmla="*/ 854374 w 3545609"/>
                <a:gd name="connsiteY79" fmla="*/ 500578 h 1066103"/>
                <a:gd name="connsiteX80" fmla="*/ 852484 w 3545609"/>
                <a:gd name="connsiteY80" fmla="*/ 504935 h 1066103"/>
                <a:gd name="connsiteX81" fmla="*/ 863424 w 3545609"/>
                <a:gd name="connsiteY81" fmla="*/ 500712 h 1066103"/>
                <a:gd name="connsiteX82" fmla="*/ 866509 w 3545609"/>
                <a:gd name="connsiteY82" fmla="*/ 493265 h 1066103"/>
                <a:gd name="connsiteX83" fmla="*/ 874522 w 3545609"/>
                <a:gd name="connsiteY83" fmla="*/ 489946 h 1066103"/>
                <a:gd name="connsiteX84" fmla="*/ 878277 w 3545609"/>
                <a:gd name="connsiteY84" fmla="*/ 480661 h 1066103"/>
                <a:gd name="connsiteX85" fmla="*/ 890137 w 3545609"/>
                <a:gd name="connsiteY85" fmla="*/ 475628 h 1066103"/>
                <a:gd name="connsiteX86" fmla="*/ 892987 w 3545609"/>
                <a:gd name="connsiteY86" fmla="*/ 468750 h 1066103"/>
                <a:gd name="connsiteX87" fmla="*/ 901307 w 3545609"/>
                <a:gd name="connsiteY87" fmla="*/ 465303 h 1066103"/>
                <a:gd name="connsiteX88" fmla="*/ 554097 w 3545609"/>
                <a:gd name="connsiteY88" fmla="*/ 463089 h 1066103"/>
                <a:gd name="connsiteX89" fmla="*/ 543976 w 3545609"/>
                <a:gd name="connsiteY89" fmla="*/ 467282 h 1066103"/>
                <a:gd name="connsiteX90" fmla="*/ 540929 w 3545609"/>
                <a:gd name="connsiteY90" fmla="*/ 475175 h 1066103"/>
                <a:gd name="connsiteX91" fmla="*/ 530286 w 3545609"/>
                <a:gd name="connsiteY91" fmla="*/ 479905 h 1066103"/>
                <a:gd name="connsiteX92" fmla="*/ 527894 w 3545609"/>
                <a:gd name="connsiteY92" fmla="*/ 485412 h 1066103"/>
                <a:gd name="connsiteX93" fmla="*/ 517650 w 3545609"/>
                <a:gd name="connsiteY93" fmla="*/ 489458 h 1066103"/>
                <a:gd name="connsiteX94" fmla="*/ 514452 w 3545609"/>
                <a:gd name="connsiteY94" fmla="*/ 497180 h 1066103"/>
                <a:gd name="connsiteX95" fmla="*/ 506248 w 3545609"/>
                <a:gd name="connsiteY95" fmla="*/ 500578 h 1066103"/>
                <a:gd name="connsiteX96" fmla="*/ 504358 w 3545609"/>
                <a:gd name="connsiteY96" fmla="*/ 504935 h 1066103"/>
                <a:gd name="connsiteX97" fmla="*/ 515298 w 3545609"/>
                <a:gd name="connsiteY97" fmla="*/ 500712 h 1066103"/>
                <a:gd name="connsiteX98" fmla="*/ 518383 w 3545609"/>
                <a:gd name="connsiteY98" fmla="*/ 493265 h 1066103"/>
                <a:gd name="connsiteX99" fmla="*/ 526396 w 3545609"/>
                <a:gd name="connsiteY99" fmla="*/ 489946 h 1066103"/>
                <a:gd name="connsiteX100" fmla="*/ 530150 w 3545609"/>
                <a:gd name="connsiteY100" fmla="*/ 480661 h 1066103"/>
                <a:gd name="connsiteX101" fmla="*/ 542010 w 3545609"/>
                <a:gd name="connsiteY101" fmla="*/ 475629 h 1066103"/>
                <a:gd name="connsiteX102" fmla="*/ 544860 w 3545609"/>
                <a:gd name="connsiteY102" fmla="*/ 468750 h 1066103"/>
                <a:gd name="connsiteX103" fmla="*/ 553180 w 3545609"/>
                <a:gd name="connsiteY103" fmla="*/ 465303 h 1066103"/>
                <a:gd name="connsiteX104" fmla="*/ 843586 w 3545609"/>
                <a:gd name="connsiteY104" fmla="*/ 463007 h 1066103"/>
                <a:gd name="connsiteX105" fmla="*/ 833263 w 3545609"/>
                <a:gd name="connsiteY105" fmla="*/ 467282 h 1066103"/>
                <a:gd name="connsiteX106" fmla="*/ 830217 w 3545609"/>
                <a:gd name="connsiteY106" fmla="*/ 475175 h 1066103"/>
                <a:gd name="connsiteX107" fmla="*/ 820891 w 3545609"/>
                <a:gd name="connsiteY107" fmla="*/ 479319 h 1066103"/>
                <a:gd name="connsiteX108" fmla="*/ 820414 w 3545609"/>
                <a:gd name="connsiteY108" fmla="*/ 480446 h 1066103"/>
                <a:gd name="connsiteX109" fmla="*/ 831045 w 3545609"/>
                <a:gd name="connsiteY109" fmla="*/ 476242 h 1066103"/>
                <a:gd name="connsiteX110" fmla="*/ 834148 w 3545609"/>
                <a:gd name="connsiteY110" fmla="*/ 468750 h 1066103"/>
                <a:gd name="connsiteX111" fmla="*/ 842614 w 3545609"/>
                <a:gd name="connsiteY111" fmla="*/ 465243 h 1066103"/>
                <a:gd name="connsiteX112" fmla="*/ 495459 w 3545609"/>
                <a:gd name="connsiteY112" fmla="*/ 463007 h 1066103"/>
                <a:gd name="connsiteX113" fmla="*/ 485137 w 3545609"/>
                <a:gd name="connsiteY113" fmla="*/ 467282 h 1066103"/>
                <a:gd name="connsiteX114" fmla="*/ 482091 w 3545609"/>
                <a:gd name="connsiteY114" fmla="*/ 475175 h 1066103"/>
                <a:gd name="connsiteX115" fmla="*/ 472764 w 3545609"/>
                <a:gd name="connsiteY115" fmla="*/ 479320 h 1066103"/>
                <a:gd name="connsiteX116" fmla="*/ 472287 w 3545609"/>
                <a:gd name="connsiteY116" fmla="*/ 480446 h 1066103"/>
                <a:gd name="connsiteX117" fmla="*/ 482917 w 3545609"/>
                <a:gd name="connsiteY117" fmla="*/ 476243 h 1066103"/>
                <a:gd name="connsiteX118" fmla="*/ 486021 w 3545609"/>
                <a:gd name="connsiteY118" fmla="*/ 468750 h 1066103"/>
                <a:gd name="connsiteX119" fmla="*/ 494487 w 3545609"/>
                <a:gd name="connsiteY119" fmla="*/ 465243 h 1066103"/>
                <a:gd name="connsiteX120" fmla="*/ 1494387 w 3545609"/>
                <a:gd name="connsiteY120" fmla="*/ 451787 h 1066103"/>
                <a:gd name="connsiteX121" fmla="*/ 1484199 w 3545609"/>
                <a:gd name="connsiteY121" fmla="*/ 456007 h 1066103"/>
                <a:gd name="connsiteX122" fmla="*/ 1481362 w 3545609"/>
                <a:gd name="connsiteY122" fmla="*/ 462857 h 1066103"/>
                <a:gd name="connsiteX123" fmla="*/ 1473013 w 3545609"/>
                <a:gd name="connsiteY123" fmla="*/ 466315 h 1066103"/>
                <a:gd name="connsiteX124" fmla="*/ 1472170 w 3545609"/>
                <a:gd name="connsiteY124" fmla="*/ 468498 h 1066103"/>
                <a:gd name="connsiteX125" fmla="*/ 1482252 w 3545609"/>
                <a:gd name="connsiteY125" fmla="*/ 464322 h 1066103"/>
                <a:gd name="connsiteX126" fmla="*/ 1485292 w 3545609"/>
                <a:gd name="connsiteY126" fmla="*/ 456982 h 1066103"/>
                <a:gd name="connsiteX127" fmla="*/ 1493712 w 3545609"/>
                <a:gd name="connsiteY127" fmla="*/ 453494 h 1066103"/>
                <a:gd name="connsiteX128" fmla="*/ 1901295 w 3545609"/>
                <a:gd name="connsiteY128" fmla="*/ 451735 h 1066103"/>
                <a:gd name="connsiteX129" fmla="*/ 1891250 w 3545609"/>
                <a:gd name="connsiteY129" fmla="*/ 455797 h 1066103"/>
                <a:gd name="connsiteX130" fmla="*/ 1890795 w 3545609"/>
                <a:gd name="connsiteY130" fmla="*/ 456899 h 1066103"/>
                <a:gd name="connsiteX131" fmla="*/ 1900833 w 3545609"/>
                <a:gd name="connsiteY131" fmla="*/ 452934 h 1066103"/>
                <a:gd name="connsiteX132" fmla="*/ 624504 w 3545609"/>
                <a:gd name="connsiteY132" fmla="*/ 451735 h 1066103"/>
                <a:gd name="connsiteX133" fmla="*/ 614459 w 3545609"/>
                <a:gd name="connsiteY133" fmla="*/ 455797 h 1066103"/>
                <a:gd name="connsiteX134" fmla="*/ 611535 w 3545609"/>
                <a:gd name="connsiteY134" fmla="*/ 462857 h 1066103"/>
                <a:gd name="connsiteX135" fmla="*/ 603115 w 3545609"/>
                <a:gd name="connsiteY135" fmla="*/ 466345 h 1066103"/>
                <a:gd name="connsiteX136" fmla="*/ 602404 w 3545609"/>
                <a:gd name="connsiteY136" fmla="*/ 468141 h 1066103"/>
                <a:gd name="connsiteX137" fmla="*/ 612541 w 3545609"/>
                <a:gd name="connsiteY137" fmla="*/ 464042 h 1066103"/>
                <a:gd name="connsiteX138" fmla="*/ 615466 w 3545609"/>
                <a:gd name="connsiteY138" fmla="*/ 456982 h 1066103"/>
                <a:gd name="connsiteX139" fmla="*/ 623814 w 3545609"/>
                <a:gd name="connsiteY139" fmla="*/ 453524 h 1066103"/>
                <a:gd name="connsiteX140" fmla="*/ 2190676 w 3545609"/>
                <a:gd name="connsiteY140" fmla="*/ 451698 h 1066103"/>
                <a:gd name="connsiteX141" fmla="*/ 2180539 w 3545609"/>
                <a:gd name="connsiteY141" fmla="*/ 455797 h 1066103"/>
                <a:gd name="connsiteX142" fmla="*/ 2177615 w 3545609"/>
                <a:gd name="connsiteY142" fmla="*/ 462857 h 1066103"/>
                <a:gd name="connsiteX143" fmla="*/ 2169267 w 3545609"/>
                <a:gd name="connsiteY143" fmla="*/ 466315 h 1066103"/>
                <a:gd name="connsiteX144" fmla="*/ 2168576 w 3545609"/>
                <a:gd name="connsiteY144" fmla="*/ 468104 h 1066103"/>
                <a:gd name="connsiteX145" fmla="*/ 2178621 w 3545609"/>
                <a:gd name="connsiteY145" fmla="*/ 464042 h 1066103"/>
                <a:gd name="connsiteX146" fmla="*/ 2181545 w 3545609"/>
                <a:gd name="connsiteY146" fmla="*/ 456982 h 1066103"/>
                <a:gd name="connsiteX147" fmla="*/ 2189965 w 3545609"/>
                <a:gd name="connsiteY147" fmla="*/ 453494 h 1066103"/>
                <a:gd name="connsiteX148" fmla="*/ 1842549 w 3545609"/>
                <a:gd name="connsiteY148" fmla="*/ 451698 h 1066103"/>
                <a:gd name="connsiteX149" fmla="*/ 1832412 w 3545609"/>
                <a:gd name="connsiteY149" fmla="*/ 455797 h 1066103"/>
                <a:gd name="connsiteX150" fmla="*/ 1829488 w 3545609"/>
                <a:gd name="connsiteY150" fmla="*/ 462857 h 1066103"/>
                <a:gd name="connsiteX151" fmla="*/ 1821140 w 3545609"/>
                <a:gd name="connsiteY151" fmla="*/ 466315 h 1066103"/>
                <a:gd name="connsiteX152" fmla="*/ 1820297 w 3545609"/>
                <a:gd name="connsiteY152" fmla="*/ 468498 h 1066103"/>
                <a:gd name="connsiteX153" fmla="*/ 1830378 w 3545609"/>
                <a:gd name="connsiteY153" fmla="*/ 464322 h 1066103"/>
                <a:gd name="connsiteX154" fmla="*/ 1833418 w 3545609"/>
                <a:gd name="connsiteY154" fmla="*/ 456982 h 1066103"/>
                <a:gd name="connsiteX155" fmla="*/ 1841839 w 3545609"/>
                <a:gd name="connsiteY155" fmla="*/ 453494 h 1066103"/>
                <a:gd name="connsiteX156" fmla="*/ 1553260 w 3545609"/>
                <a:gd name="connsiteY156" fmla="*/ 451698 h 1066103"/>
                <a:gd name="connsiteX157" fmla="*/ 1543124 w 3545609"/>
                <a:gd name="connsiteY157" fmla="*/ 455797 h 1066103"/>
                <a:gd name="connsiteX158" fmla="*/ 1542668 w 3545609"/>
                <a:gd name="connsiteY158" fmla="*/ 456899 h 1066103"/>
                <a:gd name="connsiteX159" fmla="*/ 1552784 w 3545609"/>
                <a:gd name="connsiteY159" fmla="*/ 452903 h 1066103"/>
                <a:gd name="connsiteX160" fmla="*/ 1205134 w 3545609"/>
                <a:gd name="connsiteY160" fmla="*/ 451698 h 1066103"/>
                <a:gd name="connsiteX161" fmla="*/ 1194997 w 3545609"/>
                <a:gd name="connsiteY161" fmla="*/ 455797 h 1066103"/>
                <a:gd name="connsiteX162" fmla="*/ 1194541 w 3545609"/>
                <a:gd name="connsiteY162" fmla="*/ 456899 h 1066103"/>
                <a:gd name="connsiteX163" fmla="*/ 1204657 w 3545609"/>
                <a:gd name="connsiteY163" fmla="*/ 452903 h 1066103"/>
                <a:gd name="connsiteX164" fmla="*/ 1727875 w 3545609"/>
                <a:gd name="connsiteY164" fmla="*/ 451341 h 1066103"/>
                <a:gd name="connsiteX165" fmla="*/ 1717709 w 3545609"/>
                <a:gd name="connsiteY165" fmla="*/ 455552 h 1066103"/>
                <a:gd name="connsiteX166" fmla="*/ 1717285 w 3545609"/>
                <a:gd name="connsiteY166" fmla="*/ 456553 h 1066103"/>
                <a:gd name="connsiteX167" fmla="*/ 1727364 w 3545609"/>
                <a:gd name="connsiteY167" fmla="*/ 452662 h 1066103"/>
                <a:gd name="connsiteX168" fmla="*/ 1669036 w 3545609"/>
                <a:gd name="connsiteY168" fmla="*/ 451341 h 1066103"/>
                <a:gd name="connsiteX169" fmla="*/ 1658956 w 3545609"/>
                <a:gd name="connsiteY169" fmla="*/ 455517 h 1066103"/>
                <a:gd name="connsiteX170" fmla="*/ 1655915 w 3545609"/>
                <a:gd name="connsiteY170" fmla="*/ 462857 h 1066103"/>
                <a:gd name="connsiteX171" fmla="*/ 1646400 w 3545609"/>
                <a:gd name="connsiteY171" fmla="*/ 466799 h 1066103"/>
                <a:gd name="connsiteX172" fmla="*/ 1645744 w 3545609"/>
                <a:gd name="connsiteY172" fmla="*/ 468498 h 1066103"/>
                <a:gd name="connsiteX173" fmla="*/ 1657009 w 3545609"/>
                <a:gd name="connsiteY173" fmla="*/ 463832 h 1066103"/>
                <a:gd name="connsiteX174" fmla="*/ 1659846 w 3545609"/>
                <a:gd name="connsiteY174" fmla="*/ 456982 h 1066103"/>
                <a:gd name="connsiteX175" fmla="*/ 1668194 w 3545609"/>
                <a:gd name="connsiteY175" fmla="*/ 453524 h 1066103"/>
                <a:gd name="connsiteX176" fmla="*/ 1379748 w 3545609"/>
                <a:gd name="connsiteY176" fmla="*/ 451341 h 1066103"/>
                <a:gd name="connsiteX177" fmla="*/ 1369584 w 3545609"/>
                <a:gd name="connsiteY177" fmla="*/ 455551 h 1066103"/>
                <a:gd name="connsiteX178" fmla="*/ 1369159 w 3545609"/>
                <a:gd name="connsiteY178" fmla="*/ 456553 h 1066103"/>
                <a:gd name="connsiteX179" fmla="*/ 1379237 w 3545609"/>
                <a:gd name="connsiteY179" fmla="*/ 452662 h 1066103"/>
                <a:gd name="connsiteX180" fmla="*/ 1320909 w 3545609"/>
                <a:gd name="connsiteY180" fmla="*/ 451341 h 1066103"/>
                <a:gd name="connsiteX181" fmla="*/ 1310829 w 3545609"/>
                <a:gd name="connsiteY181" fmla="*/ 455517 h 1066103"/>
                <a:gd name="connsiteX182" fmla="*/ 1307788 w 3545609"/>
                <a:gd name="connsiteY182" fmla="*/ 462857 h 1066103"/>
                <a:gd name="connsiteX183" fmla="*/ 1299368 w 3545609"/>
                <a:gd name="connsiteY183" fmla="*/ 466345 h 1066103"/>
                <a:gd name="connsiteX184" fmla="*/ 1298693 w 3545609"/>
                <a:gd name="connsiteY184" fmla="*/ 468052 h 1066103"/>
                <a:gd name="connsiteX185" fmla="*/ 1308881 w 3545609"/>
                <a:gd name="connsiteY185" fmla="*/ 463832 h 1066103"/>
                <a:gd name="connsiteX186" fmla="*/ 1311719 w 3545609"/>
                <a:gd name="connsiteY186" fmla="*/ 456982 h 1066103"/>
                <a:gd name="connsiteX187" fmla="*/ 1320067 w 3545609"/>
                <a:gd name="connsiteY187" fmla="*/ 453524 h 1066103"/>
                <a:gd name="connsiteX188" fmla="*/ 1147337 w 3545609"/>
                <a:gd name="connsiteY188" fmla="*/ 451341 h 1066103"/>
                <a:gd name="connsiteX189" fmla="*/ 1136072 w 3545609"/>
                <a:gd name="connsiteY189" fmla="*/ 456007 h 1066103"/>
                <a:gd name="connsiteX190" fmla="*/ 1133235 w 3545609"/>
                <a:gd name="connsiteY190" fmla="*/ 462857 h 1066103"/>
                <a:gd name="connsiteX191" fmla="*/ 1124887 w 3545609"/>
                <a:gd name="connsiteY191" fmla="*/ 466315 h 1066103"/>
                <a:gd name="connsiteX192" fmla="*/ 1124044 w 3545609"/>
                <a:gd name="connsiteY192" fmla="*/ 468498 h 1066103"/>
                <a:gd name="connsiteX193" fmla="*/ 1134125 w 3545609"/>
                <a:gd name="connsiteY193" fmla="*/ 464322 h 1066103"/>
                <a:gd name="connsiteX194" fmla="*/ 1137165 w 3545609"/>
                <a:gd name="connsiteY194" fmla="*/ 456982 h 1066103"/>
                <a:gd name="connsiteX195" fmla="*/ 1146681 w 3545609"/>
                <a:gd name="connsiteY195" fmla="*/ 453040 h 1066103"/>
                <a:gd name="connsiteX196" fmla="*/ 972783 w 3545609"/>
                <a:gd name="connsiteY196" fmla="*/ 451341 h 1066103"/>
                <a:gd name="connsiteX197" fmla="*/ 962702 w 3545609"/>
                <a:gd name="connsiteY197" fmla="*/ 455517 h 1066103"/>
                <a:gd name="connsiteX198" fmla="*/ 959662 w 3545609"/>
                <a:gd name="connsiteY198" fmla="*/ 462857 h 1066103"/>
                <a:gd name="connsiteX199" fmla="*/ 951242 w 3545609"/>
                <a:gd name="connsiteY199" fmla="*/ 466345 h 1066103"/>
                <a:gd name="connsiteX200" fmla="*/ 950532 w 3545609"/>
                <a:gd name="connsiteY200" fmla="*/ 468140 h 1066103"/>
                <a:gd name="connsiteX201" fmla="*/ 960668 w 3545609"/>
                <a:gd name="connsiteY201" fmla="*/ 464042 h 1066103"/>
                <a:gd name="connsiteX202" fmla="*/ 963593 w 3545609"/>
                <a:gd name="connsiteY202" fmla="*/ 456982 h 1066103"/>
                <a:gd name="connsiteX203" fmla="*/ 971940 w 3545609"/>
                <a:gd name="connsiteY203" fmla="*/ 453524 h 1066103"/>
                <a:gd name="connsiteX204" fmla="*/ 858048 w 3545609"/>
                <a:gd name="connsiteY204" fmla="*/ 451341 h 1066103"/>
                <a:gd name="connsiteX205" fmla="*/ 846784 w 3545609"/>
                <a:gd name="connsiteY205" fmla="*/ 456007 h 1066103"/>
                <a:gd name="connsiteX206" fmla="*/ 846416 w 3545609"/>
                <a:gd name="connsiteY206" fmla="*/ 456898 h 1066103"/>
                <a:gd name="connsiteX207" fmla="*/ 857609 w 3545609"/>
                <a:gd name="connsiteY207" fmla="*/ 452477 h 1066103"/>
                <a:gd name="connsiteX208" fmla="*/ 799209 w 3545609"/>
                <a:gd name="connsiteY208" fmla="*/ 451341 h 1066103"/>
                <a:gd name="connsiteX209" fmla="*/ 789046 w 3545609"/>
                <a:gd name="connsiteY209" fmla="*/ 455551 h 1066103"/>
                <a:gd name="connsiteX210" fmla="*/ 785945 w 3545609"/>
                <a:gd name="connsiteY210" fmla="*/ 462857 h 1066103"/>
                <a:gd name="connsiteX211" fmla="*/ 776642 w 3545609"/>
                <a:gd name="connsiteY211" fmla="*/ 466619 h 1066103"/>
                <a:gd name="connsiteX212" fmla="*/ 775917 w 3545609"/>
                <a:gd name="connsiteY212" fmla="*/ 468498 h 1066103"/>
                <a:gd name="connsiteX213" fmla="*/ 786082 w 3545609"/>
                <a:gd name="connsiteY213" fmla="*/ 464287 h 1066103"/>
                <a:gd name="connsiteX214" fmla="*/ 789182 w 3545609"/>
                <a:gd name="connsiteY214" fmla="*/ 456982 h 1066103"/>
                <a:gd name="connsiteX215" fmla="*/ 798484 w 3545609"/>
                <a:gd name="connsiteY215" fmla="*/ 453221 h 1066103"/>
                <a:gd name="connsiteX216" fmla="*/ 509922 w 3545609"/>
                <a:gd name="connsiteY216" fmla="*/ 451341 h 1066103"/>
                <a:gd name="connsiteX217" fmla="*/ 498657 w 3545609"/>
                <a:gd name="connsiteY217" fmla="*/ 456007 h 1066103"/>
                <a:gd name="connsiteX218" fmla="*/ 498288 w 3545609"/>
                <a:gd name="connsiteY218" fmla="*/ 456899 h 1066103"/>
                <a:gd name="connsiteX219" fmla="*/ 509483 w 3545609"/>
                <a:gd name="connsiteY219" fmla="*/ 452477 h 1066103"/>
                <a:gd name="connsiteX220" fmla="*/ 2249574 w 3545609"/>
                <a:gd name="connsiteY220" fmla="*/ 451341 h 1066103"/>
                <a:gd name="connsiteX221" fmla="*/ 2239493 w 3545609"/>
                <a:gd name="connsiteY221" fmla="*/ 455517 h 1066103"/>
                <a:gd name="connsiteX222" fmla="*/ 2238921 w 3545609"/>
                <a:gd name="connsiteY222" fmla="*/ 456899 h 1066103"/>
                <a:gd name="connsiteX223" fmla="*/ 2248959 w 3545609"/>
                <a:gd name="connsiteY223" fmla="*/ 452934 h 1066103"/>
                <a:gd name="connsiteX224" fmla="*/ 2076001 w 3545609"/>
                <a:gd name="connsiteY224" fmla="*/ 451341 h 1066103"/>
                <a:gd name="connsiteX225" fmla="*/ 2065837 w 3545609"/>
                <a:gd name="connsiteY225" fmla="*/ 455551 h 1066103"/>
                <a:gd name="connsiteX226" fmla="*/ 2065412 w 3545609"/>
                <a:gd name="connsiteY226" fmla="*/ 456553 h 1066103"/>
                <a:gd name="connsiteX227" fmla="*/ 2075491 w 3545609"/>
                <a:gd name="connsiteY227" fmla="*/ 452662 h 1066103"/>
                <a:gd name="connsiteX228" fmla="*/ 2017162 w 3545609"/>
                <a:gd name="connsiteY228" fmla="*/ 451341 h 1066103"/>
                <a:gd name="connsiteX229" fmla="*/ 2006998 w 3545609"/>
                <a:gd name="connsiteY229" fmla="*/ 455551 h 1066103"/>
                <a:gd name="connsiteX230" fmla="*/ 2003898 w 3545609"/>
                <a:gd name="connsiteY230" fmla="*/ 462857 h 1066103"/>
                <a:gd name="connsiteX231" fmla="*/ 1994595 w 3545609"/>
                <a:gd name="connsiteY231" fmla="*/ 466619 h 1066103"/>
                <a:gd name="connsiteX232" fmla="*/ 1993870 w 3545609"/>
                <a:gd name="connsiteY232" fmla="*/ 468498 h 1066103"/>
                <a:gd name="connsiteX233" fmla="*/ 2004036 w 3545609"/>
                <a:gd name="connsiteY233" fmla="*/ 464287 h 1066103"/>
                <a:gd name="connsiteX234" fmla="*/ 2007136 w 3545609"/>
                <a:gd name="connsiteY234" fmla="*/ 456982 h 1066103"/>
                <a:gd name="connsiteX235" fmla="*/ 2016437 w 3545609"/>
                <a:gd name="connsiteY235" fmla="*/ 453221 h 1066103"/>
                <a:gd name="connsiteX236" fmla="*/ 1031621 w 3545609"/>
                <a:gd name="connsiteY236" fmla="*/ 451341 h 1066103"/>
                <a:gd name="connsiteX237" fmla="*/ 1021541 w 3545609"/>
                <a:gd name="connsiteY237" fmla="*/ 455517 h 1066103"/>
                <a:gd name="connsiteX238" fmla="*/ 1020969 w 3545609"/>
                <a:gd name="connsiteY238" fmla="*/ 456899 h 1066103"/>
                <a:gd name="connsiteX239" fmla="*/ 1031007 w 3545609"/>
                <a:gd name="connsiteY239" fmla="*/ 452934 h 1066103"/>
                <a:gd name="connsiteX240" fmla="*/ 683494 w 3545609"/>
                <a:gd name="connsiteY240" fmla="*/ 451341 h 1066103"/>
                <a:gd name="connsiteX241" fmla="*/ 673414 w 3545609"/>
                <a:gd name="connsiteY241" fmla="*/ 455517 h 1066103"/>
                <a:gd name="connsiteX242" fmla="*/ 672842 w 3545609"/>
                <a:gd name="connsiteY242" fmla="*/ 456899 h 1066103"/>
                <a:gd name="connsiteX243" fmla="*/ 682880 w 3545609"/>
                <a:gd name="connsiteY243" fmla="*/ 452934 h 1066103"/>
                <a:gd name="connsiteX244" fmla="*/ 1335586 w 3545609"/>
                <a:gd name="connsiteY244" fmla="*/ 438607 h 1066103"/>
                <a:gd name="connsiteX245" fmla="*/ 1324845 w 3545609"/>
                <a:gd name="connsiteY245" fmla="*/ 443057 h 1066103"/>
                <a:gd name="connsiteX246" fmla="*/ 1324335 w 3545609"/>
                <a:gd name="connsiteY246" fmla="*/ 444286 h 1066103"/>
                <a:gd name="connsiteX247" fmla="*/ 1335231 w 3545609"/>
                <a:gd name="connsiteY247" fmla="*/ 439443 h 1066103"/>
                <a:gd name="connsiteX248" fmla="*/ 2031872 w 3545609"/>
                <a:gd name="connsiteY248" fmla="*/ 438530 h 1066103"/>
                <a:gd name="connsiteX249" fmla="*/ 2021183 w 3545609"/>
                <a:gd name="connsiteY249" fmla="*/ 442851 h 1066103"/>
                <a:gd name="connsiteX250" fmla="*/ 2020588 w 3545609"/>
                <a:gd name="connsiteY250" fmla="*/ 444286 h 1066103"/>
                <a:gd name="connsiteX251" fmla="*/ 2031484 w 3545609"/>
                <a:gd name="connsiteY251" fmla="*/ 439443 h 1066103"/>
                <a:gd name="connsiteX252" fmla="*/ 1973033 w 3545609"/>
                <a:gd name="connsiteY252" fmla="*/ 438530 h 1066103"/>
                <a:gd name="connsiteX253" fmla="*/ 1962344 w 3545609"/>
                <a:gd name="connsiteY253" fmla="*/ 442851 h 1066103"/>
                <a:gd name="connsiteX254" fmla="*/ 1958932 w 3545609"/>
                <a:gd name="connsiteY254" fmla="*/ 451089 h 1066103"/>
                <a:gd name="connsiteX255" fmla="*/ 1950611 w 3545609"/>
                <a:gd name="connsiteY255" fmla="*/ 454536 h 1066103"/>
                <a:gd name="connsiteX256" fmla="*/ 1949695 w 3545609"/>
                <a:gd name="connsiteY256" fmla="*/ 456750 h 1066103"/>
                <a:gd name="connsiteX257" fmla="*/ 1959816 w 3545609"/>
                <a:gd name="connsiteY257" fmla="*/ 452557 h 1066103"/>
                <a:gd name="connsiteX258" fmla="*/ 1962863 w 3545609"/>
                <a:gd name="connsiteY258" fmla="*/ 444664 h 1066103"/>
                <a:gd name="connsiteX259" fmla="*/ 1972190 w 3545609"/>
                <a:gd name="connsiteY259" fmla="*/ 440518 h 1066103"/>
                <a:gd name="connsiteX260" fmla="*/ 1683745 w 3545609"/>
                <a:gd name="connsiteY260" fmla="*/ 438530 h 1066103"/>
                <a:gd name="connsiteX261" fmla="*/ 1673056 w 3545609"/>
                <a:gd name="connsiteY261" fmla="*/ 442851 h 1066103"/>
                <a:gd name="connsiteX262" fmla="*/ 1672462 w 3545609"/>
                <a:gd name="connsiteY262" fmla="*/ 444286 h 1066103"/>
                <a:gd name="connsiteX263" fmla="*/ 1683358 w 3545609"/>
                <a:gd name="connsiteY263" fmla="*/ 439443 h 1066103"/>
                <a:gd name="connsiteX264" fmla="*/ 755081 w 3545609"/>
                <a:gd name="connsiteY264" fmla="*/ 438529 h 1066103"/>
                <a:gd name="connsiteX265" fmla="*/ 744392 w 3545609"/>
                <a:gd name="connsiteY265" fmla="*/ 442851 h 1066103"/>
                <a:gd name="connsiteX266" fmla="*/ 740979 w 3545609"/>
                <a:gd name="connsiteY266" fmla="*/ 451089 h 1066103"/>
                <a:gd name="connsiteX267" fmla="*/ 732587 w 3545609"/>
                <a:gd name="connsiteY267" fmla="*/ 454566 h 1066103"/>
                <a:gd name="connsiteX268" fmla="*/ 731814 w 3545609"/>
                <a:gd name="connsiteY268" fmla="*/ 456388 h 1066103"/>
                <a:gd name="connsiteX269" fmla="*/ 741970 w 3545609"/>
                <a:gd name="connsiteY269" fmla="*/ 452281 h 1066103"/>
                <a:gd name="connsiteX270" fmla="*/ 744910 w 3545609"/>
                <a:gd name="connsiteY270" fmla="*/ 444664 h 1066103"/>
                <a:gd name="connsiteX271" fmla="*/ 754237 w 3545609"/>
                <a:gd name="connsiteY271" fmla="*/ 440518 h 1066103"/>
                <a:gd name="connsiteX272" fmla="*/ 2101435 w 3545609"/>
                <a:gd name="connsiteY272" fmla="*/ 429219 h 1066103"/>
                <a:gd name="connsiteX273" fmla="*/ 2090233 w 3545609"/>
                <a:gd name="connsiteY273" fmla="*/ 433859 h 1066103"/>
                <a:gd name="connsiteX274" fmla="*/ 2088376 w 3545609"/>
                <a:gd name="connsiteY274" fmla="*/ 438341 h 1066103"/>
                <a:gd name="connsiteX275" fmla="*/ 2080545 w 3545609"/>
                <a:gd name="connsiteY275" fmla="*/ 441585 h 1066103"/>
                <a:gd name="connsiteX276" fmla="*/ 2079427 w 3545609"/>
                <a:gd name="connsiteY276" fmla="*/ 444286 h 1066103"/>
                <a:gd name="connsiteX277" fmla="*/ 2090209 w 3545609"/>
                <a:gd name="connsiteY277" fmla="*/ 439494 h 1066103"/>
                <a:gd name="connsiteX278" fmla="*/ 2092307 w 3545609"/>
                <a:gd name="connsiteY278" fmla="*/ 434427 h 1066103"/>
                <a:gd name="connsiteX279" fmla="*/ 2100701 w 3545609"/>
                <a:gd name="connsiteY279" fmla="*/ 430950 h 1066103"/>
                <a:gd name="connsiteX280" fmla="*/ 1812185 w 3545609"/>
                <a:gd name="connsiteY280" fmla="*/ 429130 h 1066103"/>
                <a:gd name="connsiteX281" fmla="*/ 1801037 w 3545609"/>
                <a:gd name="connsiteY281" fmla="*/ 433637 h 1066103"/>
                <a:gd name="connsiteX282" fmla="*/ 1799088 w 3545609"/>
                <a:gd name="connsiteY282" fmla="*/ 438341 h 1066103"/>
                <a:gd name="connsiteX283" fmla="*/ 1788890 w 3545609"/>
                <a:gd name="connsiteY283" fmla="*/ 442566 h 1066103"/>
                <a:gd name="connsiteX284" fmla="*/ 1785359 w 3545609"/>
                <a:gd name="connsiteY284" fmla="*/ 451089 h 1066103"/>
                <a:gd name="connsiteX285" fmla="*/ 1775854 w 3545609"/>
                <a:gd name="connsiteY285" fmla="*/ 455027 h 1066103"/>
                <a:gd name="connsiteX286" fmla="*/ 1775141 w 3545609"/>
                <a:gd name="connsiteY286" fmla="*/ 456750 h 1066103"/>
                <a:gd name="connsiteX287" fmla="*/ 1786430 w 3545609"/>
                <a:gd name="connsiteY287" fmla="*/ 452073 h 1066103"/>
                <a:gd name="connsiteX288" fmla="*/ 1789290 w 3545609"/>
                <a:gd name="connsiteY288" fmla="*/ 444664 h 1066103"/>
                <a:gd name="connsiteX289" fmla="*/ 1798516 w 3545609"/>
                <a:gd name="connsiteY289" fmla="*/ 440563 h 1066103"/>
                <a:gd name="connsiteX290" fmla="*/ 1801058 w 3545609"/>
                <a:gd name="connsiteY290" fmla="*/ 434427 h 1066103"/>
                <a:gd name="connsiteX291" fmla="*/ 1811830 w 3545609"/>
                <a:gd name="connsiteY291" fmla="*/ 429964 h 1066103"/>
                <a:gd name="connsiteX292" fmla="*/ 1231647 w 3545609"/>
                <a:gd name="connsiteY292" fmla="*/ 429130 h 1066103"/>
                <a:gd name="connsiteX293" fmla="*/ 1220499 w 3545609"/>
                <a:gd name="connsiteY293" fmla="*/ 433637 h 1066103"/>
                <a:gd name="connsiteX294" fmla="*/ 1218550 w 3545609"/>
                <a:gd name="connsiteY294" fmla="*/ 438341 h 1066103"/>
                <a:gd name="connsiteX295" fmla="*/ 1210662 w 3545609"/>
                <a:gd name="connsiteY295" fmla="*/ 441609 h 1066103"/>
                <a:gd name="connsiteX296" fmla="*/ 1209694 w 3545609"/>
                <a:gd name="connsiteY296" fmla="*/ 443892 h 1066103"/>
                <a:gd name="connsiteX297" fmla="*/ 1220504 w 3545609"/>
                <a:gd name="connsiteY297" fmla="*/ 439201 h 1066103"/>
                <a:gd name="connsiteX298" fmla="*/ 1222481 w 3545609"/>
                <a:gd name="connsiteY298" fmla="*/ 434427 h 1066103"/>
                <a:gd name="connsiteX299" fmla="*/ 1230874 w 3545609"/>
                <a:gd name="connsiteY299" fmla="*/ 430950 h 1066103"/>
                <a:gd name="connsiteX300" fmla="*/ 594232 w 3545609"/>
                <a:gd name="connsiteY300" fmla="*/ 429130 h 1066103"/>
                <a:gd name="connsiteX301" fmla="*/ 583084 w 3545609"/>
                <a:gd name="connsiteY301" fmla="*/ 433637 h 1066103"/>
                <a:gd name="connsiteX302" fmla="*/ 581136 w 3545609"/>
                <a:gd name="connsiteY302" fmla="*/ 438341 h 1066103"/>
                <a:gd name="connsiteX303" fmla="*/ 570868 w 3545609"/>
                <a:gd name="connsiteY303" fmla="*/ 442595 h 1066103"/>
                <a:gd name="connsiteX304" fmla="*/ 567263 w 3545609"/>
                <a:gd name="connsiteY304" fmla="*/ 451089 h 1066103"/>
                <a:gd name="connsiteX305" fmla="*/ 557977 w 3545609"/>
                <a:gd name="connsiteY305" fmla="*/ 454845 h 1066103"/>
                <a:gd name="connsiteX306" fmla="*/ 557188 w 3545609"/>
                <a:gd name="connsiteY306" fmla="*/ 456750 h 1066103"/>
                <a:gd name="connsiteX307" fmla="*/ 567392 w 3545609"/>
                <a:gd name="connsiteY307" fmla="*/ 452523 h 1066103"/>
                <a:gd name="connsiteX308" fmla="*/ 570500 w 3545609"/>
                <a:gd name="connsiteY308" fmla="*/ 444664 h 1066103"/>
                <a:gd name="connsiteX309" fmla="*/ 580698 w 3545609"/>
                <a:gd name="connsiteY309" fmla="*/ 440239 h 1066103"/>
                <a:gd name="connsiteX310" fmla="*/ 583105 w 3545609"/>
                <a:gd name="connsiteY310" fmla="*/ 434427 h 1066103"/>
                <a:gd name="connsiteX311" fmla="*/ 593877 w 3545609"/>
                <a:gd name="connsiteY311" fmla="*/ 429964 h 1066103"/>
                <a:gd name="connsiteX312" fmla="*/ 535394 w 3545609"/>
                <a:gd name="connsiteY312" fmla="*/ 429130 h 1066103"/>
                <a:gd name="connsiteX313" fmla="*/ 524246 w 3545609"/>
                <a:gd name="connsiteY313" fmla="*/ 433637 h 1066103"/>
                <a:gd name="connsiteX314" fmla="*/ 522297 w 3545609"/>
                <a:gd name="connsiteY314" fmla="*/ 438341 h 1066103"/>
                <a:gd name="connsiteX315" fmla="*/ 514466 w 3545609"/>
                <a:gd name="connsiteY315" fmla="*/ 441585 h 1066103"/>
                <a:gd name="connsiteX316" fmla="*/ 513348 w 3545609"/>
                <a:gd name="connsiteY316" fmla="*/ 444286 h 1066103"/>
                <a:gd name="connsiteX317" fmla="*/ 524129 w 3545609"/>
                <a:gd name="connsiteY317" fmla="*/ 439494 h 1066103"/>
                <a:gd name="connsiteX318" fmla="*/ 526228 w 3545609"/>
                <a:gd name="connsiteY318" fmla="*/ 434427 h 1066103"/>
                <a:gd name="connsiteX319" fmla="*/ 534621 w 3545609"/>
                <a:gd name="connsiteY319" fmla="*/ 430950 h 1066103"/>
                <a:gd name="connsiteX320" fmla="*/ 2160312 w 3545609"/>
                <a:gd name="connsiteY320" fmla="*/ 429129 h 1066103"/>
                <a:gd name="connsiteX321" fmla="*/ 2149164 w 3545609"/>
                <a:gd name="connsiteY321" fmla="*/ 433637 h 1066103"/>
                <a:gd name="connsiteX322" fmla="*/ 2147215 w 3545609"/>
                <a:gd name="connsiteY322" fmla="*/ 438341 h 1066103"/>
                <a:gd name="connsiteX323" fmla="*/ 2136947 w 3545609"/>
                <a:gd name="connsiteY323" fmla="*/ 442594 h 1066103"/>
                <a:gd name="connsiteX324" fmla="*/ 2133342 w 3545609"/>
                <a:gd name="connsiteY324" fmla="*/ 451089 h 1066103"/>
                <a:gd name="connsiteX325" fmla="*/ 2124057 w 3545609"/>
                <a:gd name="connsiteY325" fmla="*/ 454845 h 1066103"/>
                <a:gd name="connsiteX326" fmla="*/ 2123268 w 3545609"/>
                <a:gd name="connsiteY326" fmla="*/ 456750 h 1066103"/>
                <a:gd name="connsiteX327" fmla="*/ 2134556 w 3545609"/>
                <a:gd name="connsiteY327" fmla="*/ 452073 h 1066103"/>
                <a:gd name="connsiteX328" fmla="*/ 2137416 w 3545609"/>
                <a:gd name="connsiteY328" fmla="*/ 444664 h 1066103"/>
                <a:gd name="connsiteX329" fmla="*/ 2146643 w 3545609"/>
                <a:gd name="connsiteY329" fmla="*/ 440562 h 1066103"/>
                <a:gd name="connsiteX330" fmla="*/ 2149185 w 3545609"/>
                <a:gd name="connsiteY330" fmla="*/ 434427 h 1066103"/>
                <a:gd name="connsiteX331" fmla="*/ 2159957 w 3545609"/>
                <a:gd name="connsiteY331" fmla="*/ 429964 h 1066103"/>
                <a:gd name="connsiteX332" fmla="*/ 883521 w 3545609"/>
                <a:gd name="connsiteY332" fmla="*/ 429129 h 1066103"/>
                <a:gd name="connsiteX333" fmla="*/ 872372 w 3545609"/>
                <a:gd name="connsiteY333" fmla="*/ 433637 h 1066103"/>
                <a:gd name="connsiteX334" fmla="*/ 870424 w 3545609"/>
                <a:gd name="connsiteY334" fmla="*/ 438341 h 1066103"/>
                <a:gd name="connsiteX335" fmla="*/ 862593 w 3545609"/>
                <a:gd name="connsiteY335" fmla="*/ 441585 h 1066103"/>
                <a:gd name="connsiteX336" fmla="*/ 861474 w 3545609"/>
                <a:gd name="connsiteY336" fmla="*/ 444286 h 1066103"/>
                <a:gd name="connsiteX337" fmla="*/ 872256 w 3545609"/>
                <a:gd name="connsiteY337" fmla="*/ 439494 h 1066103"/>
                <a:gd name="connsiteX338" fmla="*/ 874355 w 3545609"/>
                <a:gd name="connsiteY338" fmla="*/ 434427 h 1066103"/>
                <a:gd name="connsiteX339" fmla="*/ 882748 w 3545609"/>
                <a:gd name="connsiteY339" fmla="*/ 430950 h 1066103"/>
                <a:gd name="connsiteX340" fmla="*/ 1871093 w 3545609"/>
                <a:gd name="connsiteY340" fmla="*/ 428964 h 1066103"/>
                <a:gd name="connsiteX341" fmla="*/ 1860044 w 3545609"/>
                <a:gd name="connsiteY341" fmla="*/ 433229 h 1066103"/>
                <a:gd name="connsiteX342" fmla="*/ 1857927 w 3545609"/>
                <a:gd name="connsiteY342" fmla="*/ 438341 h 1066103"/>
                <a:gd name="connsiteX343" fmla="*/ 1847658 w 3545609"/>
                <a:gd name="connsiteY343" fmla="*/ 442595 h 1066103"/>
                <a:gd name="connsiteX344" fmla="*/ 1847108 w 3545609"/>
                <a:gd name="connsiteY344" fmla="*/ 443892 h 1066103"/>
                <a:gd name="connsiteX345" fmla="*/ 1857919 w 3545609"/>
                <a:gd name="connsiteY345" fmla="*/ 439201 h 1066103"/>
                <a:gd name="connsiteX346" fmla="*/ 1859896 w 3545609"/>
                <a:gd name="connsiteY346" fmla="*/ 434427 h 1066103"/>
                <a:gd name="connsiteX347" fmla="*/ 1870668 w 3545609"/>
                <a:gd name="connsiteY347" fmla="*/ 429964 h 1066103"/>
                <a:gd name="connsiteX348" fmla="*/ 1522967 w 3545609"/>
                <a:gd name="connsiteY348" fmla="*/ 428964 h 1066103"/>
                <a:gd name="connsiteX349" fmla="*/ 1511917 w 3545609"/>
                <a:gd name="connsiteY349" fmla="*/ 433229 h 1066103"/>
                <a:gd name="connsiteX350" fmla="*/ 1509800 w 3545609"/>
                <a:gd name="connsiteY350" fmla="*/ 438341 h 1066103"/>
                <a:gd name="connsiteX351" fmla="*/ 1499602 w 3545609"/>
                <a:gd name="connsiteY351" fmla="*/ 442566 h 1066103"/>
                <a:gd name="connsiteX352" fmla="*/ 1499068 w 3545609"/>
                <a:gd name="connsiteY352" fmla="*/ 443855 h 1066103"/>
                <a:gd name="connsiteX353" fmla="*/ 1509792 w 3545609"/>
                <a:gd name="connsiteY353" fmla="*/ 439201 h 1066103"/>
                <a:gd name="connsiteX354" fmla="*/ 1511770 w 3545609"/>
                <a:gd name="connsiteY354" fmla="*/ 434427 h 1066103"/>
                <a:gd name="connsiteX355" fmla="*/ 1522542 w 3545609"/>
                <a:gd name="connsiteY355" fmla="*/ 429964 h 1066103"/>
                <a:gd name="connsiteX356" fmla="*/ 1174840 w 3545609"/>
                <a:gd name="connsiteY356" fmla="*/ 428964 h 1066103"/>
                <a:gd name="connsiteX357" fmla="*/ 1163791 w 3545609"/>
                <a:gd name="connsiteY357" fmla="*/ 433229 h 1066103"/>
                <a:gd name="connsiteX358" fmla="*/ 1161673 w 3545609"/>
                <a:gd name="connsiteY358" fmla="*/ 438341 h 1066103"/>
                <a:gd name="connsiteX359" fmla="*/ 1151475 w 3545609"/>
                <a:gd name="connsiteY359" fmla="*/ 442566 h 1066103"/>
                <a:gd name="connsiteX360" fmla="*/ 1150763 w 3545609"/>
                <a:gd name="connsiteY360" fmla="*/ 444286 h 1066103"/>
                <a:gd name="connsiteX361" fmla="*/ 1161544 w 3545609"/>
                <a:gd name="connsiteY361" fmla="*/ 439494 h 1066103"/>
                <a:gd name="connsiteX362" fmla="*/ 1163643 w 3545609"/>
                <a:gd name="connsiteY362" fmla="*/ 434427 h 1066103"/>
                <a:gd name="connsiteX363" fmla="*/ 1174415 w 3545609"/>
                <a:gd name="connsiteY363" fmla="*/ 429964 h 1066103"/>
                <a:gd name="connsiteX364" fmla="*/ 1986810 w 3545609"/>
                <a:gd name="connsiteY364" fmla="*/ 428768 h 1066103"/>
                <a:gd name="connsiteX365" fmla="*/ 1975588 w 3545609"/>
                <a:gd name="connsiteY365" fmla="*/ 433416 h 1066103"/>
                <a:gd name="connsiteX366" fmla="*/ 1975239 w 3545609"/>
                <a:gd name="connsiteY366" fmla="*/ 434239 h 1066103"/>
                <a:gd name="connsiteX367" fmla="*/ 1986415 w 3545609"/>
                <a:gd name="connsiteY367" fmla="*/ 429720 h 1066103"/>
                <a:gd name="connsiteX368" fmla="*/ 1927972 w 3545609"/>
                <a:gd name="connsiteY368" fmla="*/ 428768 h 1066103"/>
                <a:gd name="connsiteX369" fmla="*/ 1916864 w 3545609"/>
                <a:gd name="connsiteY369" fmla="*/ 433369 h 1066103"/>
                <a:gd name="connsiteX370" fmla="*/ 1914804 w 3545609"/>
                <a:gd name="connsiteY370" fmla="*/ 438341 h 1066103"/>
                <a:gd name="connsiteX371" fmla="*/ 1906915 w 3545609"/>
                <a:gd name="connsiteY371" fmla="*/ 441609 h 1066103"/>
                <a:gd name="connsiteX372" fmla="*/ 1905989 w 3545609"/>
                <a:gd name="connsiteY372" fmla="*/ 443790 h 1066103"/>
                <a:gd name="connsiteX373" fmla="*/ 1916857 w 3545609"/>
                <a:gd name="connsiteY373" fmla="*/ 438960 h 1066103"/>
                <a:gd name="connsiteX374" fmla="*/ 1918734 w 3545609"/>
                <a:gd name="connsiteY374" fmla="*/ 434427 h 1066103"/>
                <a:gd name="connsiteX375" fmla="*/ 1927055 w 3545609"/>
                <a:gd name="connsiteY375" fmla="*/ 430980 h 1066103"/>
                <a:gd name="connsiteX376" fmla="*/ 1465110 w 3545609"/>
                <a:gd name="connsiteY376" fmla="*/ 428768 h 1066103"/>
                <a:gd name="connsiteX377" fmla="*/ 1452818 w 3545609"/>
                <a:gd name="connsiteY377" fmla="*/ 433859 h 1066103"/>
                <a:gd name="connsiteX378" fmla="*/ 1450961 w 3545609"/>
                <a:gd name="connsiteY378" fmla="*/ 438341 h 1066103"/>
                <a:gd name="connsiteX379" fmla="*/ 1440763 w 3545609"/>
                <a:gd name="connsiteY379" fmla="*/ 442566 h 1066103"/>
                <a:gd name="connsiteX380" fmla="*/ 1437233 w 3545609"/>
                <a:gd name="connsiteY380" fmla="*/ 451089 h 1066103"/>
                <a:gd name="connsiteX381" fmla="*/ 1428840 w 3545609"/>
                <a:gd name="connsiteY381" fmla="*/ 454566 h 1066103"/>
                <a:gd name="connsiteX382" fmla="*/ 1428067 w 3545609"/>
                <a:gd name="connsiteY382" fmla="*/ 456388 h 1066103"/>
                <a:gd name="connsiteX383" fmla="*/ 1438223 w 3545609"/>
                <a:gd name="connsiteY383" fmla="*/ 452281 h 1066103"/>
                <a:gd name="connsiteX384" fmla="*/ 1441163 w 3545609"/>
                <a:gd name="connsiteY384" fmla="*/ 444664 h 1066103"/>
                <a:gd name="connsiteX385" fmla="*/ 1450390 w 3545609"/>
                <a:gd name="connsiteY385" fmla="*/ 440562 h 1066103"/>
                <a:gd name="connsiteX386" fmla="*/ 1452931 w 3545609"/>
                <a:gd name="connsiteY386" fmla="*/ 434427 h 1066103"/>
                <a:gd name="connsiteX387" fmla="*/ 1464803 w 3545609"/>
                <a:gd name="connsiteY387" fmla="*/ 429509 h 1066103"/>
                <a:gd name="connsiteX388" fmla="*/ 1406272 w 3545609"/>
                <a:gd name="connsiteY388" fmla="*/ 428768 h 1066103"/>
                <a:gd name="connsiteX389" fmla="*/ 1395051 w 3545609"/>
                <a:gd name="connsiteY389" fmla="*/ 433416 h 1066103"/>
                <a:gd name="connsiteX390" fmla="*/ 1392960 w 3545609"/>
                <a:gd name="connsiteY390" fmla="*/ 438341 h 1066103"/>
                <a:gd name="connsiteX391" fmla="*/ 1384163 w 3545609"/>
                <a:gd name="connsiteY391" fmla="*/ 441899 h 1066103"/>
                <a:gd name="connsiteX392" fmla="*/ 1383174 w 3545609"/>
                <a:gd name="connsiteY392" fmla="*/ 444286 h 1066103"/>
                <a:gd name="connsiteX393" fmla="*/ 1394070 w 3545609"/>
                <a:gd name="connsiteY393" fmla="*/ 439443 h 1066103"/>
                <a:gd name="connsiteX394" fmla="*/ 1396198 w 3545609"/>
                <a:gd name="connsiteY394" fmla="*/ 434427 h 1066103"/>
                <a:gd name="connsiteX395" fmla="*/ 1405483 w 3545609"/>
                <a:gd name="connsiteY395" fmla="*/ 430672 h 1066103"/>
                <a:gd name="connsiteX396" fmla="*/ 1290557 w 3545609"/>
                <a:gd name="connsiteY396" fmla="*/ 428768 h 1066103"/>
                <a:gd name="connsiteX397" fmla="*/ 1279449 w 3545609"/>
                <a:gd name="connsiteY397" fmla="*/ 433369 h 1066103"/>
                <a:gd name="connsiteX398" fmla="*/ 1277389 w 3545609"/>
                <a:gd name="connsiteY398" fmla="*/ 438341 h 1066103"/>
                <a:gd name="connsiteX399" fmla="*/ 1267121 w 3545609"/>
                <a:gd name="connsiteY399" fmla="*/ 442595 h 1066103"/>
                <a:gd name="connsiteX400" fmla="*/ 1263516 w 3545609"/>
                <a:gd name="connsiteY400" fmla="*/ 451089 h 1066103"/>
                <a:gd name="connsiteX401" fmla="*/ 1254230 w 3545609"/>
                <a:gd name="connsiteY401" fmla="*/ 454845 h 1066103"/>
                <a:gd name="connsiteX402" fmla="*/ 1253441 w 3545609"/>
                <a:gd name="connsiteY402" fmla="*/ 456750 h 1066103"/>
                <a:gd name="connsiteX403" fmla="*/ 1263646 w 3545609"/>
                <a:gd name="connsiteY403" fmla="*/ 452523 h 1066103"/>
                <a:gd name="connsiteX404" fmla="*/ 1266753 w 3545609"/>
                <a:gd name="connsiteY404" fmla="*/ 444664 h 1066103"/>
                <a:gd name="connsiteX405" fmla="*/ 1276951 w 3545609"/>
                <a:gd name="connsiteY405" fmla="*/ 440239 h 1066103"/>
                <a:gd name="connsiteX406" fmla="*/ 1279358 w 3545609"/>
                <a:gd name="connsiteY406" fmla="*/ 434427 h 1066103"/>
                <a:gd name="connsiteX407" fmla="*/ 1290047 w 3545609"/>
                <a:gd name="connsiteY407" fmla="*/ 430000 h 1066103"/>
                <a:gd name="connsiteX408" fmla="*/ 768857 w 3545609"/>
                <a:gd name="connsiteY408" fmla="*/ 428768 h 1066103"/>
                <a:gd name="connsiteX409" fmla="*/ 757636 w 3545609"/>
                <a:gd name="connsiteY409" fmla="*/ 433416 h 1066103"/>
                <a:gd name="connsiteX410" fmla="*/ 757287 w 3545609"/>
                <a:gd name="connsiteY410" fmla="*/ 434239 h 1066103"/>
                <a:gd name="connsiteX411" fmla="*/ 768463 w 3545609"/>
                <a:gd name="connsiteY411" fmla="*/ 429720 h 1066103"/>
                <a:gd name="connsiteX412" fmla="*/ 710019 w 3545609"/>
                <a:gd name="connsiteY412" fmla="*/ 428768 h 1066103"/>
                <a:gd name="connsiteX413" fmla="*/ 698797 w 3545609"/>
                <a:gd name="connsiteY413" fmla="*/ 433416 h 1066103"/>
                <a:gd name="connsiteX414" fmla="*/ 696707 w 3545609"/>
                <a:gd name="connsiteY414" fmla="*/ 438341 h 1066103"/>
                <a:gd name="connsiteX415" fmla="*/ 687909 w 3545609"/>
                <a:gd name="connsiteY415" fmla="*/ 441899 h 1066103"/>
                <a:gd name="connsiteX416" fmla="*/ 686920 w 3545609"/>
                <a:gd name="connsiteY416" fmla="*/ 444286 h 1066103"/>
                <a:gd name="connsiteX417" fmla="*/ 697816 w 3545609"/>
                <a:gd name="connsiteY417" fmla="*/ 439443 h 1066103"/>
                <a:gd name="connsiteX418" fmla="*/ 699944 w 3545609"/>
                <a:gd name="connsiteY418" fmla="*/ 434427 h 1066103"/>
                <a:gd name="connsiteX419" fmla="*/ 709229 w 3545609"/>
                <a:gd name="connsiteY419" fmla="*/ 430672 h 1066103"/>
                <a:gd name="connsiteX420" fmla="*/ 2276099 w 3545609"/>
                <a:gd name="connsiteY420" fmla="*/ 428767 h 1066103"/>
                <a:gd name="connsiteX421" fmla="*/ 2264990 w 3545609"/>
                <a:gd name="connsiteY421" fmla="*/ 433369 h 1066103"/>
                <a:gd name="connsiteX422" fmla="*/ 2262931 w 3545609"/>
                <a:gd name="connsiteY422" fmla="*/ 438341 h 1066103"/>
                <a:gd name="connsiteX423" fmla="*/ 2253915 w 3545609"/>
                <a:gd name="connsiteY423" fmla="*/ 442076 h 1066103"/>
                <a:gd name="connsiteX424" fmla="*/ 2253000 w 3545609"/>
                <a:gd name="connsiteY424" fmla="*/ 444286 h 1066103"/>
                <a:gd name="connsiteX425" fmla="*/ 2264984 w 3545609"/>
                <a:gd name="connsiteY425" fmla="*/ 438960 h 1066103"/>
                <a:gd name="connsiteX426" fmla="*/ 2266861 w 3545609"/>
                <a:gd name="connsiteY426" fmla="*/ 434427 h 1066103"/>
                <a:gd name="connsiteX427" fmla="*/ 2275182 w 3545609"/>
                <a:gd name="connsiteY427" fmla="*/ 430980 h 1066103"/>
                <a:gd name="connsiteX428" fmla="*/ 1754399 w 3545609"/>
                <a:gd name="connsiteY428" fmla="*/ 428767 h 1066103"/>
                <a:gd name="connsiteX429" fmla="*/ 1742107 w 3545609"/>
                <a:gd name="connsiteY429" fmla="*/ 433859 h 1066103"/>
                <a:gd name="connsiteX430" fmla="*/ 1740250 w 3545609"/>
                <a:gd name="connsiteY430" fmla="*/ 438341 h 1066103"/>
                <a:gd name="connsiteX431" fmla="*/ 1732419 w 3545609"/>
                <a:gd name="connsiteY431" fmla="*/ 441585 h 1066103"/>
                <a:gd name="connsiteX432" fmla="*/ 1731300 w 3545609"/>
                <a:gd name="connsiteY432" fmla="*/ 444286 h 1066103"/>
                <a:gd name="connsiteX433" fmla="*/ 1742082 w 3545609"/>
                <a:gd name="connsiteY433" fmla="*/ 439494 h 1066103"/>
                <a:gd name="connsiteX434" fmla="*/ 1744181 w 3545609"/>
                <a:gd name="connsiteY434" fmla="*/ 434427 h 1066103"/>
                <a:gd name="connsiteX435" fmla="*/ 1753686 w 3545609"/>
                <a:gd name="connsiteY435" fmla="*/ 430490 h 1066103"/>
                <a:gd name="connsiteX436" fmla="*/ 1638684 w 3545609"/>
                <a:gd name="connsiteY436" fmla="*/ 428767 h 1066103"/>
                <a:gd name="connsiteX437" fmla="*/ 1627575 w 3545609"/>
                <a:gd name="connsiteY437" fmla="*/ 433369 h 1066103"/>
                <a:gd name="connsiteX438" fmla="*/ 1625515 w 3545609"/>
                <a:gd name="connsiteY438" fmla="*/ 438341 h 1066103"/>
                <a:gd name="connsiteX439" fmla="*/ 1614133 w 3545609"/>
                <a:gd name="connsiteY439" fmla="*/ 443056 h 1066103"/>
                <a:gd name="connsiteX440" fmla="*/ 1610806 w 3545609"/>
                <a:gd name="connsiteY440" fmla="*/ 451089 h 1066103"/>
                <a:gd name="connsiteX441" fmla="*/ 1602485 w 3545609"/>
                <a:gd name="connsiteY441" fmla="*/ 454536 h 1066103"/>
                <a:gd name="connsiteX442" fmla="*/ 1601568 w 3545609"/>
                <a:gd name="connsiteY442" fmla="*/ 456750 h 1066103"/>
                <a:gd name="connsiteX443" fmla="*/ 1611690 w 3545609"/>
                <a:gd name="connsiteY443" fmla="*/ 452557 h 1066103"/>
                <a:gd name="connsiteX444" fmla="*/ 1614736 w 3545609"/>
                <a:gd name="connsiteY444" fmla="*/ 444664 h 1066103"/>
                <a:gd name="connsiteX445" fmla="*/ 1625165 w 3545609"/>
                <a:gd name="connsiteY445" fmla="*/ 440028 h 1066103"/>
                <a:gd name="connsiteX446" fmla="*/ 1627485 w 3545609"/>
                <a:gd name="connsiteY446" fmla="*/ 434427 h 1066103"/>
                <a:gd name="connsiteX447" fmla="*/ 1638173 w 3545609"/>
                <a:gd name="connsiteY447" fmla="*/ 430000 h 1066103"/>
                <a:gd name="connsiteX448" fmla="*/ 1579845 w 3545609"/>
                <a:gd name="connsiteY448" fmla="*/ 428767 h 1066103"/>
                <a:gd name="connsiteX449" fmla="*/ 1568737 w 3545609"/>
                <a:gd name="connsiteY449" fmla="*/ 433369 h 1066103"/>
                <a:gd name="connsiteX450" fmla="*/ 1566677 w 3545609"/>
                <a:gd name="connsiteY450" fmla="*/ 438341 h 1066103"/>
                <a:gd name="connsiteX451" fmla="*/ 1558789 w 3545609"/>
                <a:gd name="connsiteY451" fmla="*/ 441609 h 1066103"/>
                <a:gd name="connsiteX452" fmla="*/ 1557820 w 3545609"/>
                <a:gd name="connsiteY452" fmla="*/ 443892 h 1066103"/>
                <a:gd name="connsiteX453" fmla="*/ 1568631 w 3545609"/>
                <a:gd name="connsiteY453" fmla="*/ 439201 h 1066103"/>
                <a:gd name="connsiteX454" fmla="*/ 1570608 w 3545609"/>
                <a:gd name="connsiteY454" fmla="*/ 434427 h 1066103"/>
                <a:gd name="connsiteX455" fmla="*/ 1578929 w 3545609"/>
                <a:gd name="connsiteY455" fmla="*/ 430980 h 1066103"/>
                <a:gd name="connsiteX456" fmla="*/ 1116984 w 3545609"/>
                <a:gd name="connsiteY456" fmla="*/ 428767 h 1066103"/>
                <a:gd name="connsiteX457" fmla="*/ 1104692 w 3545609"/>
                <a:gd name="connsiteY457" fmla="*/ 433859 h 1066103"/>
                <a:gd name="connsiteX458" fmla="*/ 1102835 w 3545609"/>
                <a:gd name="connsiteY458" fmla="*/ 438341 h 1066103"/>
                <a:gd name="connsiteX459" fmla="*/ 1092637 w 3545609"/>
                <a:gd name="connsiteY459" fmla="*/ 442566 h 1066103"/>
                <a:gd name="connsiteX460" fmla="*/ 1089106 w 3545609"/>
                <a:gd name="connsiteY460" fmla="*/ 451089 h 1066103"/>
                <a:gd name="connsiteX461" fmla="*/ 1080713 w 3545609"/>
                <a:gd name="connsiteY461" fmla="*/ 454566 h 1066103"/>
                <a:gd name="connsiteX462" fmla="*/ 1079940 w 3545609"/>
                <a:gd name="connsiteY462" fmla="*/ 456388 h 1066103"/>
                <a:gd name="connsiteX463" fmla="*/ 1090097 w 3545609"/>
                <a:gd name="connsiteY463" fmla="*/ 452280 h 1066103"/>
                <a:gd name="connsiteX464" fmla="*/ 1093037 w 3545609"/>
                <a:gd name="connsiteY464" fmla="*/ 444664 h 1066103"/>
                <a:gd name="connsiteX465" fmla="*/ 1102263 w 3545609"/>
                <a:gd name="connsiteY465" fmla="*/ 440563 h 1066103"/>
                <a:gd name="connsiteX466" fmla="*/ 1104804 w 3545609"/>
                <a:gd name="connsiteY466" fmla="*/ 434427 h 1066103"/>
                <a:gd name="connsiteX467" fmla="*/ 1116677 w 3545609"/>
                <a:gd name="connsiteY467" fmla="*/ 429509 h 1066103"/>
                <a:gd name="connsiteX468" fmla="*/ 1058146 w 3545609"/>
                <a:gd name="connsiteY468" fmla="*/ 428767 h 1066103"/>
                <a:gd name="connsiteX469" fmla="*/ 1046924 w 3545609"/>
                <a:gd name="connsiteY469" fmla="*/ 433415 h 1066103"/>
                <a:gd name="connsiteX470" fmla="*/ 1044834 w 3545609"/>
                <a:gd name="connsiteY470" fmla="*/ 438341 h 1066103"/>
                <a:gd name="connsiteX471" fmla="*/ 1036036 w 3545609"/>
                <a:gd name="connsiteY471" fmla="*/ 441899 h 1066103"/>
                <a:gd name="connsiteX472" fmla="*/ 1035047 w 3545609"/>
                <a:gd name="connsiteY472" fmla="*/ 444286 h 1066103"/>
                <a:gd name="connsiteX473" fmla="*/ 1045942 w 3545609"/>
                <a:gd name="connsiteY473" fmla="*/ 439443 h 1066103"/>
                <a:gd name="connsiteX474" fmla="*/ 1048071 w 3545609"/>
                <a:gd name="connsiteY474" fmla="*/ 434427 h 1066103"/>
                <a:gd name="connsiteX475" fmla="*/ 1057357 w 3545609"/>
                <a:gd name="connsiteY475" fmla="*/ 430672 h 1066103"/>
                <a:gd name="connsiteX476" fmla="*/ 942431 w 3545609"/>
                <a:gd name="connsiteY476" fmla="*/ 428767 h 1066103"/>
                <a:gd name="connsiteX477" fmla="*/ 931322 w 3545609"/>
                <a:gd name="connsiteY477" fmla="*/ 433369 h 1066103"/>
                <a:gd name="connsiteX478" fmla="*/ 929262 w 3545609"/>
                <a:gd name="connsiteY478" fmla="*/ 438341 h 1066103"/>
                <a:gd name="connsiteX479" fmla="*/ 918995 w 3545609"/>
                <a:gd name="connsiteY479" fmla="*/ 442594 h 1066103"/>
                <a:gd name="connsiteX480" fmla="*/ 915390 w 3545609"/>
                <a:gd name="connsiteY480" fmla="*/ 451089 h 1066103"/>
                <a:gd name="connsiteX481" fmla="*/ 906104 w 3545609"/>
                <a:gd name="connsiteY481" fmla="*/ 454845 h 1066103"/>
                <a:gd name="connsiteX482" fmla="*/ 905315 w 3545609"/>
                <a:gd name="connsiteY482" fmla="*/ 456750 h 1066103"/>
                <a:gd name="connsiteX483" fmla="*/ 915519 w 3545609"/>
                <a:gd name="connsiteY483" fmla="*/ 452523 h 1066103"/>
                <a:gd name="connsiteX484" fmla="*/ 918627 w 3545609"/>
                <a:gd name="connsiteY484" fmla="*/ 444664 h 1066103"/>
                <a:gd name="connsiteX485" fmla="*/ 928825 w 3545609"/>
                <a:gd name="connsiteY485" fmla="*/ 440239 h 1066103"/>
                <a:gd name="connsiteX486" fmla="*/ 931232 w 3545609"/>
                <a:gd name="connsiteY486" fmla="*/ 434427 h 1066103"/>
                <a:gd name="connsiteX487" fmla="*/ 941920 w 3545609"/>
                <a:gd name="connsiteY487" fmla="*/ 430000 h 1066103"/>
                <a:gd name="connsiteX488" fmla="*/ 2045709 w 3545609"/>
                <a:gd name="connsiteY488" fmla="*/ 428620 h 1066103"/>
                <a:gd name="connsiteX489" fmla="*/ 2034600 w 3545609"/>
                <a:gd name="connsiteY489" fmla="*/ 433007 h 1066103"/>
                <a:gd name="connsiteX490" fmla="*/ 2034077 w 3545609"/>
                <a:gd name="connsiteY490" fmla="*/ 434239 h 1066103"/>
                <a:gd name="connsiteX491" fmla="*/ 2045254 w 3545609"/>
                <a:gd name="connsiteY491" fmla="*/ 429720 h 1066103"/>
                <a:gd name="connsiteX492" fmla="*/ 1349456 w 3545609"/>
                <a:gd name="connsiteY492" fmla="*/ 428620 h 1066103"/>
                <a:gd name="connsiteX493" fmla="*/ 1338455 w 3545609"/>
                <a:gd name="connsiteY493" fmla="*/ 432964 h 1066103"/>
                <a:gd name="connsiteX494" fmla="*/ 1337947 w 3545609"/>
                <a:gd name="connsiteY494" fmla="*/ 434189 h 1066103"/>
                <a:gd name="connsiteX495" fmla="*/ 1349000 w 3545609"/>
                <a:gd name="connsiteY495" fmla="*/ 429720 h 1066103"/>
                <a:gd name="connsiteX496" fmla="*/ 827757 w 3545609"/>
                <a:gd name="connsiteY496" fmla="*/ 428620 h 1066103"/>
                <a:gd name="connsiteX497" fmla="*/ 815582 w 3545609"/>
                <a:gd name="connsiteY497" fmla="*/ 433427 h 1066103"/>
                <a:gd name="connsiteX498" fmla="*/ 813547 w 3545609"/>
                <a:gd name="connsiteY498" fmla="*/ 438341 h 1066103"/>
                <a:gd name="connsiteX499" fmla="*/ 803349 w 3545609"/>
                <a:gd name="connsiteY499" fmla="*/ 442566 h 1066103"/>
                <a:gd name="connsiteX500" fmla="*/ 802636 w 3545609"/>
                <a:gd name="connsiteY500" fmla="*/ 444286 h 1066103"/>
                <a:gd name="connsiteX501" fmla="*/ 813417 w 3545609"/>
                <a:gd name="connsiteY501" fmla="*/ 439494 h 1066103"/>
                <a:gd name="connsiteX502" fmla="*/ 815516 w 3545609"/>
                <a:gd name="connsiteY502" fmla="*/ 434427 h 1066103"/>
                <a:gd name="connsiteX503" fmla="*/ 827388 w 3545609"/>
                <a:gd name="connsiteY503" fmla="*/ 429509 h 1066103"/>
                <a:gd name="connsiteX504" fmla="*/ 653203 w 3545609"/>
                <a:gd name="connsiteY504" fmla="*/ 428620 h 1066103"/>
                <a:gd name="connsiteX505" fmla="*/ 642201 w 3545609"/>
                <a:gd name="connsiteY505" fmla="*/ 432964 h 1066103"/>
                <a:gd name="connsiteX506" fmla="*/ 639974 w 3545609"/>
                <a:gd name="connsiteY506" fmla="*/ 438341 h 1066103"/>
                <a:gd name="connsiteX507" fmla="*/ 629706 w 3545609"/>
                <a:gd name="connsiteY507" fmla="*/ 442595 h 1066103"/>
                <a:gd name="connsiteX508" fmla="*/ 629199 w 3545609"/>
                <a:gd name="connsiteY508" fmla="*/ 443790 h 1066103"/>
                <a:gd name="connsiteX509" fmla="*/ 640066 w 3545609"/>
                <a:gd name="connsiteY509" fmla="*/ 438960 h 1066103"/>
                <a:gd name="connsiteX510" fmla="*/ 641943 w 3545609"/>
                <a:gd name="connsiteY510" fmla="*/ 434427 h 1066103"/>
                <a:gd name="connsiteX511" fmla="*/ 652632 w 3545609"/>
                <a:gd name="connsiteY511" fmla="*/ 430000 h 1066103"/>
                <a:gd name="connsiteX512" fmla="*/ 2219283 w 3545609"/>
                <a:gd name="connsiteY512" fmla="*/ 428619 h 1066103"/>
                <a:gd name="connsiteX513" fmla="*/ 2208280 w 3545609"/>
                <a:gd name="connsiteY513" fmla="*/ 432964 h 1066103"/>
                <a:gd name="connsiteX514" fmla="*/ 2206053 w 3545609"/>
                <a:gd name="connsiteY514" fmla="*/ 438341 h 1066103"/>
                <a:gd name="connsiteX515" fmla="*/ 2195786 w 3545609"/>
                <a:gd name="connsiteY515" fmla="*/ 442594 h 1066103"/>
                <a:gd name="connsiteX516" fmla="*/ 2195235 w 3545609"/>
                <a:gd name="connsiteY516" fmla="*/ 443892 h 1066103"/>
                <a:gd name="connsiteX517" fmla="*/ 2206045 w 3545609"/>
                <a:gd name="connsiteY517" fmla="*/ 439201 h 1066103"/>
                <a:gd name="connsiteX518" fmla="*/ 2208023 w 3545609"/>
                <a:gd name="connsiteY518" fmla="*/ 434427 h 1066103"/>
                <a:gd name="connsiteX519" fmla="*/ 2218711 w 3545609"/>
                <a:gd name="connsiteY519" fmla="*/ 430000 h 1066103"/>
                <a:gd name="connsiteX520" fmla="*/ 1697583 w 3545609"/>
                <a:gd name="connsiteY520" fmla="*/ 428619 h 1066103"/>
                <a:gd name="connsiteX521" fmla="*/ 1686474 w 3545609"/>
                <a:gd name="connsiteY521" fmla="*/ 433007 h 1066103"/>
                <a:gd name="connsiteX522" fmla="*/ 1685951 w 3545609"/>
                <a:gd name="connsiteY522" fmla="*/ 434239 h 1066103"/>
                <a:gd name="connsiteX523" fmla="*/ 1697127 w 3545609"/>
                <a:gd name="connsiteY523" fmla="*/ 429720 h 1066103"/>
                <a:gd name="connsiteX524" fmla="*/ 1001330 w 3545609"/>
                <a:gd name="connsiteY524" fmla="*/ 428619 h 1066103"/>
                <a:gd name="connsiteX525" fmla="*/ 990328 w 3545609"/>
                <a:gd name="connsiteY525" fmla="*/ 432964 h 1066103"/>
                <a:gd name="connsiteX526" fmla="*/ 988100 w 3545609"/>
                <a:gd name="connsiteY526" fmla="*/ 438341 h 1066103"/>
                <a:gd name="connsiteX527" fmla="*/ 976719 w 3545609"/>
                <a:gd name="connsiteY527" fmla="*/ 443056 h 1066103"/>
                <a:gd name="connsiteX528" fmla="*/ 976209 w 3545609"/>
                <a:gd name="connsiteY528" fmla="*/ 444286 h 1066103"/>
                <a:gd name="connsiteX529" fmla="*/ 988193 w 3545609"/>
                <a:gd name="connsiteY529" fmla="*/ 438960 h 1066103"/>
                <a:gd name="connsiteX530" fmla="*/ 990070 w 3545609"/>
                <a:gd name="connsiteY530" fmla="*/ 434427 h 1066103"/>
                <a:gd name="connsiteX531" fmla="*/ 1000759 w 3545609"/>
                <a:gd name="connsiteY531" fmla="*/ 430000 h 1066103"/>
                <a:gd name="connsiteX532" fmla="*/ 1941086 w 3545609"/>
                <a:gd name="connsiteY532" fmla="*/ 417661 h 1066103"/>
                <a:gd name="connsiteX533" fmla="*/ 1931370 w 3545609"/>
                <a:gd name="connsiteY533" fmla="*/ 421685 h 1066103"/>
                <a:gd name="connsiteX534" fmla="*/ 1931063 w 3545609"/>
                <a:gd name="connsiteY534" fmla="*/ 422426 h 1066103"/>
                <a:gd name="connsiteX535" fmla="*/ 1940770 w 3545609"/>
                <a:gd name="connsiteY535" fmla="*/ 418406 h 1066103"/>
                <a:gd name="connsiteX536" fmla="*/ 664295 w 3545609"/>
                <a:gd name="connsiteY536" fmla="*/ 417661 h 1066103"/>
                <a:gd name="connsiteX537" fmla="*/ 656790 w 3545609"/>
                <a:gd name="connsiteY537" fmla="*/ 420769 h 1066103"/>
                <a:gd name="connsiteX538" fmla="*/ 656034 w 3545609"/>
                <a:gd name="connsiteY538" fmla="*/ 422509 h 1066103"/>
                <a:gd name="connsiteX539" fmla="*/ 663560 w 3545609"/>
                <a:gd name="connsiteY539" fmla="*/ 419391 h 1066103"/>
                <a:gd name="connsiteX540" fmla="*/ 1708636 w 3545609"/>
                <a:gd name="connsiteY540" fmla="*/ 417597 h 1066103"/>
                <a:gd name="connsiteX541" fmla="*/ 1701250 w 3545609"/>
                <a:gd name="connsiteY541" fmla="*/ 420583 h 1066103"/>
                <a:gd name="connsiteX542" fmla="*/ 1700414 w 3545609"/>
                <a:gd name="connsiteY542" fmla="*/ 422509 h 1066103"/>
                <a:gd name="connsiteX543" fmla="*/ 1707883 w 3545609"/>
                <a:gd name="connsiteY543" fmla="*/ 419416 h 1066103"/>
                <a:gd name="connsiteX544" fmla="*/ 1071221 w 3545609"/>
                <a:gd name="connsiteY544" fmla="*/ 417597 h 1066103"/>
                <a:gd name="connsiteX545" fmla="*/ 1061630 w 3545609"/>
                <a:gd name="connsiteY545" fmla="*/ 421474 h 1066103"/>
                <a:gd name="connsiteX546" fmla="*/ 1061236 w 3545609"/>
                <a:gd name="connsiteY546" fmla="*/ 422427 h 1066103"/>
                <a:gd name="connsiteX547" fmla="*/ 1070874 w 3545609"/>
                <a:gd name="connsiteY547" fmla="*/ 418435 h 1066103"/>
                <a:gd name="connsiteX548" fmla="*/ 1999965 w 3545609"/>
                <a:gd name="connsiteY548" fmla="*/ 417565 h 1066103"/>
                <a:gd name="connsiteX549" fmla="*/ 1990295 w 3545609"/>
                <a:gd name="connsiteY549" fmla="*/ 421474 h 1066103"/>
                <a:gd name="connsiteX550" fmla="*/ 1989901 w 3545609"/>
                <a:gd name="connsiteY550" fmla="*/ 422426 h 1066103"/>
                <a:gd name="connsiteX551" fmla="*/ 1999608 w 3545609"/>
                <a:gd name="connsiteY551" fmla="*/ 418406 h 1066103"/>
                <a:gd name="connsiteX552" fmla="*/ 1360589 w 3545609"/>
                <a:gd name="connsiteY552" fmla="*/ 417565 h 1066103"/>
                <a:gd name="connsiteX553" fmla="*/ 1353124 w 3545609"/>
                <a:gd name="connsiteY553" fmla="*/ 420583 h 1066103"/>
                <a:gd name="connsiteX554" fmla="*/ 1352287 w 3545609"/>
                <a:gd name="connsiteY554" fmla="*/ 422509 h 1066103"/>
                <a:gd name="connsiteX555" fmla="*/ 1359814 w 3545609"/>
                <a:gd name="connsiteY555" fmla="*/ 419391 h 1066103"/>
                <a:gd name="connsiteX556" fmla="*/ 723174 w 3545609"/>
                <a:gd name="connsiteY556" fmla="*/ 417565 h 1066103"/>
                <a:gd name="connsiteX557" fmla="*/ 713504 w 3545609"/>
                <a:gd name="connsiteY557" fmla="*/ 421474 h 1066103"/>
                <a:gd name="connsiteX558" fmla="*/ 713110 w 3545609"/>
                <a:gd name="connsiteY558" fmla="*/ 422426 h 1066103"/>
                <a:gd name="connsiteX559" fmla="*/ 722817 w 3545609"/>
                <a:gd name="connsiteY559" fmla="*/ 418406 h 1066103"/>
                <a:gd name="connsiteX560" fmla="*/ 2289254 w 3545609"/>
                <a:gd name="connsiteY560" fmla="*/ 417564 h 1066103"/>
                <a:gd name="connsiteX561" fmla="*/ 2279584 w 3545609"/>
                <a:gd name="connsiteY561" fmla="*/ 421474 h 1066103"/>
                <a:gd name="connsiteX562" fmla="*/ 2279189 w 3545609"/>
                <a:gd name="connsiteY562" fmla="*/ 422427 h 1066103"/>
                <a:gd name="connsiteX563" fmla="*/ 2288897 w 3545609"/>
                <a:gd name="connsiteY563" fmla="*/ 418406 h 1066103"/>
                <a:gd name="connsiteX564" fmla="*/ 1651839 w 3545609"/>
                <a:gd name="connsiteY564" fmla="*/ 417564 h 1066103"/>
                <a:gd name="connsiteX565" fmla="*/ 1642168 w 3545609"/>
                <a:gd name="connsiteY565" fmla="*/ 421474 h 1066103"/>
                <a:gd name="connsiteX566" fmla="*/ 1641774 w 3545609"/>
                <a:gd name="connsiteY566" fmla="*/ 422427 h 1066103"/>
                <a:gd name="connsiteX567" fmla="*/ 1651482 w 3545609"/>
                <a:gd name="connsiteY567" fmla="*/ 418406 h 1066103"/>
                <a:gd name="connsiteX568" fmla="*/ 1012463 w 3545609"/>
                <a:gd name="connsiteY568" fmla="*/ 417564 h 1066103"/>
                <a:gd name="connsiteX569" fmla="*/ 1004997 w 3545609"/>
                <a:gd name="connsiteY569" fmla="*/ 420583 h 1066103"/>
                <a:gd name="connsiteX570" fmla="*/ 1004160 w 3545609"/>
                <a:gd name="connsiteY570" fmla="*/ 422509 h 1066103"/>
                <a:gd name="connsiteX571" fmla="*/ 1011687 w 3545609"/>
                <a:gd name="connsiteY571" fmla="*/ 419391 h 1066103"/>
                <a:gd name="connsiteX572" fmla="*/ 2231479 w 3545609"/>
                <a:gd name="connsiteY572" fmla="*/ 417203 h 1066103"/>
                <a:gd name="connsiteX573" fmla="*/ 2222869 w 3545609"/>
                <a:gd name="connsiteY573" fmla="*/ 420770 h 1066103"/>
                <a:gd name="connsiteX574" fmla="*/ 2222113 w 3545609"/>
                <a:gd name="connsiteY574" fmla="*/ 422509 h 1066103"/>
                <a:gd name="connsiteX575" fmla="*/ 2230766 w 3545609"/>
                <a:gd name="connsiteY575" fmla="*/ 418925 h 1066103"/>
                <a:gd name="connsiteX576" fmla="*/ 2174602 w 3545609"/>
                <a:gd name="connsiteY576" fmla="*/ 417203 h 1066103"/>
                <a:gd name="connsiteX577" fmla="*/ 2164880 w 3545609"/>
                <a:gd name="connsiteY577" fmla="*/ 421230 h 1066103"/>
                <a:gd name="connsiteX578" fmla="*/ 2164526 w 3545609"/>
                <a:gd name="connsiteY578" fmla="*/ 422065 h 1066103"/>
                <a:gd name="connsiteX579" fmla="*/ 2174210 w 3545609"/>
                <a:gd name="connsiteY579" fmla="*/ 418149 h 1066103"/>
                <a:gd name="connsiteX580" fmla="*/ 2115764 w 3545609"/>
                <a:gd name="connsiteY580" fmla="*/ 417203 h 1066103"/>
                <a:gd name="connsiteX581" fmla="*/ 2106127 w 3545609"/>
                <a:gd name="connsiteY581" fmla="*/ 421195 h 1066103"/>
                <a:gd name="connsiteX582" fmla="*/ 2105782 w 3545609"/>
                <a:gd name="connsiteY582" fmla="*/ 422027 h 1066103"/>
                <a:gd name="connsiteX583" fmla="*/ 2115372 w 3545609"/>
                <a:gd name="connsiteY583" fmla="*/ 418149 h 1066103"/>
                <a:gd name="connsiteX584" fmla="*/ 2056925 w 3545609"/>
                <a:gd name="connsiteY584" fmla="*/ 417203 h 1066103"/>
                <a:gd name="connsiteX585" fmla="*/ 2049512 w 3545609"/>
                <a:gd name="connsiteY585" fmla="*/ 420274 h 1066103"/>
                <a:gd name="connsiteX586" fmla="*/ 2048540 w 3545609"/>
                <a:gd name="connsiteY586" fmla="*/ 422509 h 1066103"/>
                <a:gd name="connsiteX587" fmla="*/ 2056009 w 3545609"/>
                <a:gd name="connsiteY587" fmla="*/ 419416 h 1066103"/>
                <a:gd name="connsiteX588" fmla="*/ 1883353 w 3545609"/>
                <a:gd name="connsiteY588" fmla="*/ 417203 h 1066103"/>
                <a:gd name="connsiteX589" fmla="*/ 1875864 w 3545609"/>
                <a:gd name="connsiteY589" fmla="*/ 420305 h 1066103"/>
                <a:gd name="connsiteX590" fmla="*/ 1875047 w 3545609"/>
                <a:gd name="connsiteY590" fmla="*/ 422142 h 1066103"/>
                <a:gd name="connsiteX591" fmla="*/ 1882566 w 3545609"/>
                <a:gd name="connsiteY591" fmla="*/ 419102 h 1066103"/>
                <a:gd name="connsiteX592" fmla="*/ 1826476 w 3545609"/>
                <a:gd name="connsiteY592" fmla="*/ 417203 h 1066103"/>
                <a:gd name="connsiteX593" fmla="*/ 1816755 w 3545609"/>
                <a:gd name="connsiteY593" fmla="*/ 421229 h 1066103"/>
                <a:gd name="connsiteX594" fmla="*/ 1816400 w 3545609"/>
                <a:gd name="connsiteY594" fmla="*/ 422064 h 1066103"/>
                <a:gd name="connsiteX595" fmla="*/ 1826084 w 3545609"/>
                <a:gd name="connsiteY595" fmla="*/ 418149 h 1066103"/>
                <a:gd name="connsiteX596" fmla="*/ 1767638 w 3545609"/>
                <a:gd name="connsiteY596" fmla="*/ 417203 h 1066103"/>
                <a:gd name="connsiteX597" fmla="*/ 1758000 w 3545609"/>
                <a:gd name="connsiteY597" fmla="*/ 421195 h 1066103"/>
                <a:gd name="connsiteX598" fmla="*/ 1757490 w 3545609"/>
                <a:gd name="connsiteY598" fmla="*/ 422427 h 1066103"/>
                <a:gd name="connsiteX599" fmla="*/ 1767127 w 3545609"/>
                <a:gd name="connsiteY599" fmla="*/ 418435 h 1066103"/>
                <a:gd name="connsiteX600" fmla="*/ 1594064 w 3545609"/>
                <a:gd name="connsiteY600" fmla="*/ 417203 h 1066103"/>
                <a:gd name="connsiteX601" fmla="*/ 1583243 w 3545609"/>
                <a:gd name="connsiteY601" fmla="*/ 421685 h 1066103"/>
                <a:gd name="connsiteX602" fmla="*/ 1582936 w 3545609"/>
                <a:gd name="connsiteY602" fmla="*/ 422427 h 1066103"/>
                <a:gd name="connsiteX603" fmla="*/ 1593757 w 3545609"/>
                <a:gd name="connsiteY603" fmla="*/ 417945 h 1066103"/>
                <a:gd name="connsiteX604" fmla="*/ 1535226 w 3545609"/>
                <a:gd name="connsiteY604" fmla="*/ 417203 h 1066103"/>
                <a:gd name="connsiteX605" fmla="*/ 1527737 w 3545609"/>
                <a:gd name="connsiteY605" fmla="*/ 420305 h 1066103"/>
                <a:gd name="connsiteX606" fmla="*/ 1526920 w 3545609"/>
                <a:gd name="connsiteY606" fmla="*/ 422142 h 1066103"/>
                <a:gd name="connsiteX607" fmla="*/ 1534440 w 3545609"/>
                <a:gd name="connsiteY607" fmla="*/ 419102 h 1066103"/>
                <a:gd name="connsiteX608" fmla="*/ 1478349 w 3545609"/>
                <a:gd name="connsiteY608" fmla="*/ 417203 h 1066103"/>
                <a:gd name="connsiteX609" fmla="*/ 1468712 w 3545609"/>
                <a:gd name="connsiteY609" fmla="*/ 421195 h 1066103"/>
                <a:gd name="connsiteX610" fmla="*/ 1468202 w 3545609"/>
                <a:gd name="connsiteY610" fmla="*/ 422426 h 1066103"/>
                <a:gd name="connsiteX611" fmla="*/ 1477839 w 3545609"/>
                <a:gd name="connsiteY611" fmla="*/ 418435 h 1066103"/>
                <a:gd name="connsiteX612" fmla="*/ 1419511 w 3545609"/>
                <a:gd name="connsiteY612" fmla="*/ 417203 h 1066103"/>
                <a:gd name="connsiteX613" fmla="*/ 1409873 w 3545609"/>
                <a:gd name="connsiteY613" fmla="*/ 421195 h 1066103"/>
                <a:gd name="connsiteX614" fmla="*/ 1409363 w 3545609"/>
                <a:gd name="connsiteY614" fmla="*/ 422426 h 1066103"/>
                <a:gd name="connsiteX615" fmla="*/ 1419000 w 3545609"/>
                <a:gd name="connsiteY615" fmla="*/ 418435 h 1066103"/>
                <a:gd name="connsiteX616" fmla="*/ 1304776 w 3545609"/>
                <a:gd name="connsiteY616" fmla="*/ 417203 h 1066103"/>
                <a:gd name="connsiteX617" fmla="*/ 1293956 w 3545609"/>
                <a:gd name="connsiteY617" fmla="*/ 421685 h 1066103"/>
                <a:gd name="connsiteX618" fmla="*/ 1293648 w 3545609"/>
                <a:gd name="connsiteY618" fmla="*/ 422426 h 1066103"/>
                <a:gd name="connsiteX619" fmla="*/ 1304469 w 3545609"/>
                <a:gd name="connsiteY619" fmla="*/ 417944 h 1066103"/>
                <a:gd name="connsiteX620" fmla="*/ 1245938 w 3545609"/>
                <a:gd name="connsiteY620" fmla="*/ 417203 h 1066103"/>
                <a:gd name="connsiteX621" fmla="*/ 1236217 w 3545609"/>
                <a:gd name="connsiteY621" fmla="*/ 421229 h 1066103"/>
                <a:gd name="connsiteX622" fmla="*/ 1235862 w 3545609"/>
                <a:gd name="connsiteY622" fmla="*/ 422064 h 1066103"/>
                <a:gd name="connsiteX623" fmla="*/ 1245546 w 3545609"/>
                <a:gd name="connsiteY623" fmla="*/ 418149 h 1066103"/>
                <a:gd name="connsiteX624" fmla="*/ 1187100 w 3545609"/>
                <a:gd name="connsiteY624" fmla="*/ 417203 h 1066103"/>
                <a:gd name="connsiteX625" fmla="*/ 1179610 w 3545609"/>
                <a:gd name="connsiteY625" fmla="*/ 420304 h 1066103"/>
                <a:gd name="connsiteX626" fmla="*/ 1178794 w 3545609"/>
                <a:gd name="connsiteY626" fmla="*/ 422142 h 1066103"/>
                <a:gd name="connsiteX627" fmla="*/ 1186313 w 3545609"/>
                <a:gd name="connsiteY627" fmla="*/ 419102 h 1066103"/>
                <a:gd name="connsiteX628" fmla="*/ 1130223 w 3545609"/>
                <a:gd name="connsiteY628" fmla="*/ 417203 h 1066103"/>
                <a:gd name="connsiteX629" fmla="*/ 1120585 w 3545609"/>
                <a:gd name="connsiteY629" fmla="*/ 421195 h 1066103"/>
                <a:gd name="connsiteX630" fmla="*/ 1120075 w 3545609"/>
                <a:gd name="connsiteY630" fmla="*/ 422427 h 1066103"/>
                <a:gd name="connsiteX631" fmla="*/ 1129712 w 3545609"/>
                <a:gd name="connsiteY631" fmla="*/ 418435 h 1066103"/>
                <a:gd name="connsiteX632" fmla="*/ 956649 w 3545609"/>
                <a:gd name="connsiteY632" fmla="*/ 417203 h 1066103"/>
                <a:gd name="connsiteX633" fmla="*/ 945828 w 3545609"/>
                <a:gd name="connsiteY633" fmla="*/ 421685 h 1066103"/>
                <a:gd name="connsiteX634" fmla="*/ 945521 w 3545609"/>
                <a:gd name="connsiteY634" fmla="*/ 422427 h 1066103"/>
                <a:gd name="connsiteX635" fmla="*/ 956342 w 3545609"/>
                <a:gd name="connsiteY635" fmla="*/ 417945 h 1066103"/>
                <a:gd name="connsiteX636" fmla="*/ 897811 w 3545609"/>
                <a:gd name="connsiteY636" fmla="*/ 417203 h 1066103"/>
                <a:gd name="connsiteX637" fmla="*/ 888090 w 3545609"/>
                <a:gd name="connsiteY637" fmla="*/ 421230 h 1066103"/>
                <a:gd name="connsiteX638" fmla="*/ 887735 w 3545609"/>
                <a:gd name="connsiteY638" fmla="*/ 422065 h 1066103"/>
                <a:gd name="connsiteX639" fmla="*/ 897419 w 3545609"/>
                <a:gd name="connsiteY639" fmla="*/ 418149 h 1066103"/>
                <a:gd name="connsiteX640" fmla="*/ 838973 w 3545609"/>
                <a:gd name="connsiteY640" fmla="*/ 417203 h 1066103"/>
                <a:gd name="connsiteX641" fmla="*/ 831559 w 3545609"/>
                <a:gd name="connsiteY641" fmla="*/ 420274 h 1066103"/>
                <a:gd name="connsiteX642" fmla="*/ 830588 w 3545609"/>
                <a:gd name="connsiteY642" fmla="*/ 422509 h 1066103"/>
                <a:gd name="connsiteX643" fmla="*/ 838057 w 3545609"/>
                <a:gd name="connsiteY643" fmla="*/ 419416 h 1066103"/>
                <a:gd name="connsiteX644" fmla="*/ 782096 w 3545609"/>
                <a:gd name="connsiteY644" fmla="*/ 417203 h 1066103"/>
                <a:gd name="connsiteX645" fmla="*/ 772459 w 3545609"/>
                <a:gd name="connsiteY645" fmla="*/ 421195 h 1066103"/>
                <a:gd name="connsiteX646" fmla="*/ 771948 w 3545609"/>
                <a:gd name="connsiteY646" fmla="*/ 422426 h 1066103"/>
                <a:gd name="connsiteX647" fmla="*/ 781585 w 3545609"/>
                <a:gd name="connsiteY647" fmla="*/ 418435 h 1066103"/>
                <a:gd name="connsiteX648" fmla="*/ 608523 w 3545609"/>
                <a:gd name="connsiteY648" fmla="*/ 417203 h 1066103"/>
                <a:gd name="connsiteX649" fmla="*/ 598802 w 3545609"/>
                <a:gd name="connsiteY649" fmla="*/ 421229 h 1066103"/>
                <a:gd name="connsiteX650" fmla="*/ 598447 w 3545609"/>
                <a:gd name="connsiteY650" fmla="*/ 422064 h 1066103"/>
                <a:gd name="connsiteX651" fmla="*/ 608131 w 3545609"/>
                <a:gd name="connsiteY651" fmla="*/ 418149 h 1066103"/>
                <a:gd name="connsiteX652" fmla="*/ 549685 w 3545609"/>
                <a:gd name="connsiteY652" fmla="*/ 417203 h 1066103"/>
                <a:gd name="connsiteX653" fmla="*/ 539964 w 3545609"/>
                <a:gd name="connsiteY653" fmla="*/ 421229 h 1066103"/>
                <a:gd name="connsiteX654" fmla="*/ 539609 w 3545609"/>
                <a:gd name="connsiteY654" fmla="*/ 422064 h 1066103"/>
                <a:gd name="connsiteX655" fmla="*/ 549293 w 3545609"/>
                <a:gd name="connsiteY655" fmla="*/ 418149 h 1066103"/>
                <a:gd name="connsiteX656" fmla="*/ 1592668 w 3545609"/>
                <a:gd name="connsiteY656" fmla="*/ 0 h 1066103"/>
                <a:gd name="connsiteX657" fmla="*/ 1602719 w 3545609"/>
                <a:gd name="connsiteY657" fmla="*/ 4366 h 1066103"/>
                <a:gd name="connsiteX658" fmla="*/ 1613261 w 3545609"/>
                <a:gd name="connsiteY658" fmla="*/ 0 h 1066103"/>
                <a:gd name="connsiteX659" fmla="*/ 1622087 w 3545609"/>
                <a:gd name="connsiteY659" fmla="*/ 3656 h 1066103"/>
                <a:gd name="connsiteX660" fmla="*/ 1630913 w 3545609"/>
                <a:gd name="connsiteY660" fmla="*/ 0 h 1066103"/>
                <a:gd name="connsiteX661" fmla="*/ 1641210 w 3545609"/>
                <a:gd name="connsiteY661" fmla="*/ 4265 h 1066103"/>
                <a:gd name="connsiteX662" fmla="*/ 1651506 w 3545609"/>
                <a:gd name="connsiteY662" fmla="*/ 0 h 1066103"/>
                <a:gd name="connsiteX663" fmla="*/ 1660468 w 3545609"/>
                <a:gd name="connsiteY663" fmla="*/ 3712 h 1066103"/>
                <a:gd name="connsiteX664" fmla="*/ 1669648 w 3545609"/>
                <a:gd name="connsiteY664" fmla="*/ 0 h 1066103"/>
                <a:gd name="connsiteX665" fmla="*/ 1679821 w 3545609"/>
                <a:gd name="connsiteY665" fmla="*/ 4113 h 1066103"/>
                <a:gd name="connsiteX666" fmla="*/ 1689751 w 3545609"/>
                <a:gd name="connsiteY666" fmla="*/ 0 h 1066103"/>
                <a:gd name="connsiteX667" fmla="*/ 1699067 w 3545609"/>
                <a:gd name="connsiteY667" fmla="*/ 3859 h 1066103"/>
                <a:gd name="connsiteX668" fmla="*/ 1708383 w 3545609"/>
                <a:gd name="connsiteY668" fmla="*/ 0 h 1066103"/>
                <a:gd name="connsiteX669" fmla="*/ 1709387 w 3545609"/>
                <a:gd name="connsiteY669" fmla="*/ 416 h 1066103"/>
                <a:gd name="connsiteX670" fmla="*/ 1710345 w 3545609"/>
                <a:gd name="connsiteY670" fmla="*/ 0 h 1066103"/>
                <a:gd name="connsiteX671" fmla="*/ 1719091 w 3545609"/>
                <a:gd name="connsiteY671" fmla="*/ 3799 h 1066103"/>
                <a:gd name="connsiteX672" fmla="*/ 1728487 w 3545609"/>
                <a:gd name="connsiteY672" fmla="*/ 0 h 1066103"/>
                <a:gd name="connsiteX673" fmla="*/ 1737935 w 3545609"/>
                <a:gd name="connsiteY673" fmla="*/ 3821 h 1066103"/>
                <a:gd name="connsiteX674" fmla="*/ 1747609 w 3545609"/>
                <a:gd name="connsiteY674" fmla="*/ 0 h 1066103"/>
                <a:gd name="connsiteX675" fmla="*/ 1757283 w 3545609"/>
                <a:gd name="connsiteY675" fmla="*/ 3821 h 1066103"/>
                <a:gd name="connsiteX676" fmla="*/ 1766731 w 3545609"/>
                <a:gd name="connsiteY676" fmla="*/ 0 h 1066103"/>
                <a:gd name="connsiteX677" fmla="*/ 1776128 w 3545609"/>
                <a:gd name="connsiteY677" fmla="*/ 3799 h 1066103"/>
                <a:gd name="connsiteX678" fmla="*/ 1784873 w 3545609"/>
                <a:gd name="connsiteY678" fmla="*/ 0 h 1066103"/>
                <a:gd name="connsiteX679" fmla="*/ 1785830 w 3545609"/>
                <a:gd name="connsiteY679" fmla="*/ 416 h 1066103"/>
                <a:gd name="connsiteX680" fmla="*/ 1786835 w 3545609"/>
                <a:gd name="connsiteY680" fmla="*/ 0 h 1066103"/>
                <a:gd name="connsiteX681" fmla="*/ 1796150 w 3545609"/>
                <a:gd name="connsiteY681" fmla="*/ 3859 h 1066103"/>
                <a:gd name="connsiteX682" fmla="*/ 1805466 w 3545609"/>
                <a:gd name="connsiteY682" fmla="*/ 0 h 1066103"/>
                <a:gd name="connsiteX683" fmla="*/ 1815397 w 3545609"/>
                <a:gd name="connsiteY683" fmla="*/ 4114 h 1066103"/>
                <a:gd name="connsiteX684" fmla="*/ 1825570 w 3545609"/>
                <a:gd name="connsiteY684" fmla="*/ 0 h 1066103"/>
                <a:gd name="connsiteX685" fmla="*/ 1834750 w 3545609"/>
                <a:gd name="connsiteY685" fmla="*/ 3712 h 1066103"/>
                <a:gd name="connsiteX686" fmla="*/ 1843712 w 3545609"/>
                <a:gd name="connsiteY686" fmla="*/ 0 h 1066103"/>
                <a:gd name="connsiteX687" fmla="*/ 1854008 w 3545609"/>
                <a:gd name="connsiteY687" fmla="*/ 4265 h 1066103"/>
                <a:gd name="connsiteX688" fmla="*/ 1864305 w 3545609"/>
                <a:gd name="connsiteY688" fmla="*/ 0 h 1066103"/>
                <a:gd name="connsiteX689" fmla="*/ 1873130 w 3545609"/>
                <a:gd name="connsiteY689" fmla="*/ 3656 h 1066103"/>
                <a:gd name="connsiteX690" fmla="*/ 1881956 w 3545609"/>
                <a:gd name="connsiteY690" fmla="*/ 0 h 1066103"/>
                <a:gd name="connsiteX691" fmla="*/ 1882960 w 3545609"/>
                <a:gd name="connsiteY691" fmla="*/ 416 h 1066103"/>
                <a:gd name="connsiteX692" fmla="*/ 1883917 w 3545609"/>
                <a:gd name="connsiteY692" fmla="*/ 0 h 1066103"/>
                <a:gd name="connsiteX693" fmla="*/ 1893012 w 3545609"/>
                <a:gd name="connsiteY693" fmla="*/ 3951 h 1066103"/>
                <a:gd name="connsiteX694" fmla="*/ 1902550 w 3545609"/>
                <a:gd name="connsiteY694" fmla="*/ 0 h 1066103"/>
                <a:gd name="connsiteX695" fmla="*/ 1911774 w 3545609"/>
                <a:gd name="connsiteY695" fmla="*/ 3821 h 1066103"/>
                <a:gd name="connsiteX696" fmla="*/ 1921672 w 3545609"/>
                <a:gd name="connsiteY696" fmla="*/ 0 h 1066103"/>
                <a:gd name="connsiteX697" fmla="*/ 1931571 w 3545609"/>
                <a:gd name="connsiteY697" fmla="*/ 3821 h 1066103"/>
                <a:gd name="connsiteX698" fmla="*/ 1940794 w 3545609"/>
                <a:gd name="connsiteY698" fmla="*/ 0 h 1066103"/>
                <a:gd name="connsiteX699" fmla="*/ 1949972 w 3545609"/>
                <a:gd name="connsiteY699" fmla="*/ 3802 h 1066103"/>
                <a:gd name="connsiteX700" fmla="*/ 1958936 w 3545609"/>
                <a:gd name="connsiteY700" fmla="*/ 0 h 1066103"/>
                <a:gd name="connsiteX701" fmla="*/ 1960148 w 3545609"/>
                <a:gd name="connsiteY701" fmla="*/ 514 h 1066103"/>
                <a:gd name="connsiteX702" fmla="*/ 1961388 w 3545609"/>
                <a:gd name="connsiteY702" fmla="*/ 0 h 1066103"/>
                <a:gd name="connsiteX703" fmla="*/ 1970214 w 3545609"/>
                <a:gd name="connsiteY703" fmla="*/ 3656 h 1066103"/>
                <a:gd name="connsiteX704" fmla="*/ 1979040 w 3545609"/>
                <a:gd name="connsiteY704" fmla="*/ 0 h 1066103"/>
                <a:gd name="connsiteX705" fmla="*/ 1989336 w 3545609"/>
                <a:gd name="connsiteY705" fmla="*/ 4265 h 1066103"/>
                <a:gd name="connsiteX706" fmla="*/ 1999633 w 3545609"/>
                <a:gd name="connsiteY706" fmla="*/ 0 h 1066103"/>
                <a:gd name="connsiteX707" fmla="*/ 2008810 w 3545609"/>
                <a:gd name="connsiteY707" fmla="*/ 3802 h 1066103"/>
                <a:gd name="connsiteX708" fmla="*/ 2017775 w 3545609"/>
                <a:gd name="connsiteY708" fmla="*/ 0 h 1066103"/>
                <a:gd name="connsiteX709" fmla="*/ 2018242 w 3545609"/>
                <a:gd name="connsiteY709" fmla="*/ 199 h 1066103"/>
                <a:gd name="connsiteX710" fmla="*/ 2018755 w 3545609"/>
                <a:gd name="connsiteY710" fmla="*/ 0 h 1066103"/>
                <a:gd name="connsiteX711" fmla="*/ 2028654 w 3545609"/>
                <a:gd name="connsiteY711" fmla="*/ 3821 h 1066103"/>
                <a:gd name="connsiteX712" fmla="*/ 2037878 w 3545609"/>
                <a:gd name="connsiteY712" fmla="*/ 0 h 1066103"/>
                <a:gd name="connsiteX713" fmla="*/ 2047194 w 3545609"/>
                <a:gd name="connsiteY713" fmla="*/ 3859 h 1066103"/>
                <a:gd name="connsiteX714" fmla="*/ 2056510 w 3545609"/>
                <a:gd name="connsiteY714" fmla="*/ 0 h 1066103"/>
                <a:gd name="connsiteX715" fmla="*/ 2057514 w 3545609"/>
                <a:gd name="connsiteY715" fmla="*/ 416 h 1066103"/>
                <a:gd name="connsiteX716" fmla="*/ 2058471 w 3545609"/>
                <a:gd name="connsiteY716" fmla="*/ 0 h 1066103"/>
                <a:gd name="connsiteX717" fmla="*/ 2067086 w 3545609"/>
                <a:gd name="connsiteY717" fmla="*/ 3743 h 1066103"/>
                <a:gd name="connsiteX718" fmla="*/ 2076122 w 3545609"/>
                <a:gd name="connsiteY718" fmla="*/ 0 h 1066103"/>
                <a:gd name="connsiteX719" fmla="*/ 2085695 w 3545609"/>
                <a:gd name="connsiteY719" fmla="*/ 3965 h 1066103"/>
                <a:gd name="connsiteX720" fmla="*/ 2095736 w 3545609"/>
                <a:gd name="connsiteY720" fmla="*/ 0 h 1066103"/>
                <a:gd name="connsiteX721" fmla="*/ 2105409 w 3545609"/>
                <a:gd name="connsiteY721" fmla="*/ 3821 h 1066103"/>
                <a:gd name="connsiteX722" fmla="*/ 2114858 w 3545609"/>
                <a:gd name="connsiteY722" fmla="*/ 0 h 1066103"/>
                <a:gd name="connsiteX723" fmla="*/ 2124254 w 3545609"/>
                <a:gd name="connsiteY723" fmla="*/ 3799 h 1066103"/>
                <a:gd name="connsiteX724" fmla="*/ 2133000 w 3545609"/>
                <a:gd name="connsiteY724" fmla="*/ 0 h 1066103"/>
                <a:gd name="connsiteX725" fmla="*/ 2133956 w 3545609"/>
                <a:gd name="connsiteY725" fmla="*/ 416 h 1066103"/>
                <a:gd name="connsiteX726" fmla="*/ 2134961 w 3545609"/>
                <a:gd name="connsiteY726" fmla="*/ 0 h 1066103"/>
                <a:gd name="connsiteX727" fmla="*/ 2144277 w 3545609"/>
                <a:gd name="connsiteY727" fmla="*/ 3859 h 1066103"/>
                <a:gd name="connsiteX728" fmla="*/ 2153593 w 3545609"/>
                <a:gd name="connsiteY728" fmla="*/ 0 h 1066103"/>
                <a:gd name="connsiteX729" fmla="*/ 2163400 w 3545609"/>
                <a:gd name="connsiteY729" fmla="*/ 4062 h 1066103"/>
                <a:gd name="connsiteX730" fmla="*/ 2173206 w 3545609"/>
                <a:gd name="connsiteY730" fmla="*/ 0 h 1066103"/>
                <a:gd name="connsiteX731" fmla="*/ 2182744 w 3545609"/>
                <a:gd name="connsiteY731" fmla="*/ 3951 h 1066103"/>
                <a:gd name="connsiteX732" fmla="*/ 2191838 w 3545609"/>
                <a:gd name="connsiteY732" fmla="*/ 0 h 1066103"/>
                <a:gd name="connsiteX733" fmla="*/ 2192305 w 3545609"/>
                <a:gd name="connsiteY733" fmla="*/ 203 h 1066103"/>
                <a:gd name="connsiteX734" fmla="*/ 2192819 w 3545609"/>
                <a:gd name="connsiteY734" fmla="*/ 0 h 1066103"/>
                <a:gd name="connsiteX735" fmla="*/ 2202492 w 3545609"/>
                <a:gd name="connsiteY735" fmla="*/ 3821 h 1066103"/>
                <a:gd name="connsiteX736" fmla="*/ 2211941 w 3545609"/>
                <a:gd name="connsiteY736" fmla="*/ 0 h 1066103"/>
                <a:gd name="connsiteX737" fmla="*/ 2221121 w 3545609"/>
                <a:gd name="connsiteY737" fmla="*/ 3712 h 1066103"/>
                <a:gd name="connsiteX738" fmla="*/ 2230083 w 3545609"/>
                <a:gd name="connsiteY738" fmla="*/ 0 h 1066103"/>
                <a:gd name="connsiteX739" fmla="*/ 2231087 w 3545609"/>
                <a:gd name="connsiteY739" fmla="*/ 416 h 1066103"/>
                <a:gd name="connsiteX740" fmla="*/ 2232044 w 3545609"/>
                <a:gd name="connsiteY740" fmla="*/ 0 h 1066103"/>
                <a:gd name="connsiteX741" fmla="*/ 2241138 w 3545609"/>
                <a:gd name="connsiteY741" fmla="*/ 3951 h 1066103"/>
                <a:gd name="connsiteX742" fmla="*/ 2250676 w 3545609"/>
                <a:gd name="connsiteY742" fmla="*/ 0 h 1066103"/>
                <a:gd name="connsiteX743" fmla="*/ 2259900 w 3545609"/>
                <a:gd name="connsiteY743" fmla="*/ 3821 h 1066103"/>
                <a:gd name="connsiteX744" fmla="*/ 2269798 w 3545609"/>
                <a:gd name="connsiteY744" fmla="*/ 0 h 1066103"/>
                <a:gd name="connsiteX745" fmla="*/ 2279697 w 3545609"/>
                <a:gd name="connsiteY745" fmla="*/ 3821 h 1066103"/>
                <a:gd name="connsiteX746" fmla="*/ 2288921 w 3545609"/>
                <a:gd name="connsiteY746" fmla="*/ 0 h 1066103"/>
                <a:gd name="connsiteX747" fmla="*/ 2298099 w 3545609"/>
                <a:gd name="connsiteY747" fmla="*/ 3802 h 1066103"/>
                <a:gd name="connsiteX748" fmla="*/ 2307063 w 3545609"/>
                <a:gd name="connsiteY748" fmla="*/ 0 h 1066103"/>
                <a:gd name="connsiteX749" fmla="*/ 2308021 w 3545609"/>
                <a:gd name="connsiteY749" fmla="*/ 406 h 1066103"/>
                <a:gd name="connsiteX750" fmla="*/ 2309025 w 3545609"/>
                <a:gd name="connsiteY750" fmla="*/ 0 h 1066103"/>
                <a:gd name="connsiteX751" fmla="*/ 2318205 w 3545609"/>
                <a:gd name="connsiteY751" fmla="*/ 3712 h 1066103"/>
                <a:gd name="connsiteX752" fmla="*/ 2327166 w 3545609"/>
                <a:gd name="connsiteY752" fmla="*/ 0 h 1066103"/>
                <a:gd name="connsiteX753" fmla="*/ 2337463 w 3545609"/>
                <a:gd name="connsiteY753" fmla="*/ 4265 h 1066103"/>
                <a:gd name="connsiteX754" fmla="*/ 2347760 w 3545609"/>
                <a:gd name="connsiteY754" fmla="*/ 0 h 1066103"/>
                <a:gd name="connsiteX755" fmla="*/ 2356938 w 3545609"/>
                <a:gd name="connsiteY755" fmla="*/ 3802 h 1066103"/>
                <a:gd name="connsiteX756" fmla="*/ 2365902 w 3545609"/>
                <a:gd name="connsiteY756" fmla="*/ 0 h 1066103"/>
                <a:gd name="connsiteX757" fmla="*/ 2366369 w 3545609"/>
                <a:gd name="connsiteY757" fmla="*/ 199 h 1066103"/>
                <a:gd name="connsiteX758" fmla="*/ 2366882 w 3545609"/>
                <a:gd name="connsiteY758" fmla="*/ 0 h 1066103"/>
                <a:gd name="connsiteX759" fmla="*/ 2376780 w 3545609"/>
                <a:gd name="connsiteY759" fmla="*/ 3821 h 1066103"/>
                <a:gd name="connsiteX760" fmla="*/ 2386004 w 3545609"/>
                <a:gd name="connsiteY760" fmla="*/ 0 h 1066103"/>
                <a:gd name="connsiteX761" fmla="*/ 2394966 w 3545609"/>
                <a:gd name="connsiteY761" fmla="*/ 3712 h 1066103"/>
                <a:gd name="connsiteX762" fmla="*/ 2404146 w 3545609"/>
                <a:gd name="connsiteY762" fmla="*/ 0 h 1066103"/>
                <a:gd name="connsiteX763" fmla="*/ 2405416 w 3545609"/>
                <a:gd name="connsiteY763" fmla="*/ 514 h 1066103"/>
                <a:gd name="connsiteX764" fmla="*/ 2406598 w 3545609"/>
                <a:gd name="connsiteY764" fmla="*/ 0 h 1066103"/>
                <a:gd name="connsiteX765" fmla="*/ 2415214 w 3545609"/>
                <a:gd name="connsiteY765" fmla="*/ 3743 h 1066103"/>
                <a:gd name="connsiteX766" fmla="*/ 2424249 w 3545609"/>
                <a:gd name="connsiteY766" fmla="*/ 0 h 1066103"/>
                <a:gd name="connsiteX767" fmla="*/ 2433822 w 3545609"/>
                <a:gd name="connsiteY767" fmla="*/ 3965 h 1066103"/>
                <a:gd name="connsiteX768" fmla="*/ 2443862 w 3545609"/>
                <a:gd name="connsiteY768" fmla="*/ 0 h 1066103"/>
                <a:gd name="connsiteX769" fmla="*/ 2453536 w 3545609"/>
                <a:gd name="connsiteY769" fmla="*/ 3821 h 1066103"/>
                <a:gd name="connsiteX770" fmla="*/ 2462984 w 3545609"/>
                <a:gd name="connsiteY770" fmla="*/ 0 h 1066103"/>
                <a:gd name="connsiteX771" fmla="*/ 2472381 w 3545609"/>
                <a:gd name="connsiteY771" fmla="*/ 3799 h 1066103"/>
                <a:gd name="connsiteX772" fmla="*/ 2481126 w 3545609"/>
                <a:gd name="connsiteY772" fmla="*/ 0 h 1066103"/>
                <a:gd name="connsiteX773" fmla="*/ 2482084 w 3545609"/>
                <a:gd name="connsiteY773" fmla="*/ 416 h 1066103"/>
                <a:gd name="connsiteX774" fmla="*/ 2483088 w 3545609"/>
                <a:gd name="connsiteY774" fmla="*/ 0 h 1066103"/>
                <a:gd name="connsiteX775" fmla="*/ 2492050 w 3545609"/>
                <a:gd name="connsiteY775" fmla="*/ 3712 h 1066103"/>
                <a:gd name="connsiteX776" fmla="*/ 2501230 w 3545609"/>
                <a:gd name="connsiteY776" fmla="*/ 0 h 1066103"/>
                <a:gd name="connsiteX777" fmla="*/ 2511402 w 3545609"/>
                <a:gd name="connsiteY777" fmla="*/ 4113 h 1066103"/>
                <a:gd name="connsiteX778" fmla="*/ 2521332 w 3545609"/>
                <a:gd name="connsiteY778" fmla="*/ 0 h 1066103"/>
                <a:gd name="connsiteX779" fmla="*/ 2530871 w 3545609"/>
                <a:gd name="connsiteY779" fmla="*/ 3951 h 1066103"/>
                <a:gd name="connsiteX780" fmla="*/ 2539965 w 3545609"/>
                <a:gd name="connsiteY780" fmla="*/ 0 h 1066103"/>
                <a:gd name="connsiteX781" fmla="*/ 2540432 w 3545609"/>
                <a:gd name="connsiteY781" fmla="*/ 203 h 1066103"/>
                <a:gd name="connsiteX782" fmla="*/ 2540946 w 3545609"/>
                <a:gd name="connsiteY782" fmla="*/ 0 h 1066103"/>
                <a:gd name="connsiteX783" fmla="*/ 2550620 w 3545609"/>
                <a:gd name="connsiteY783" fmla="*/ 3821 h 1066103"/>
                <a:gd name="connsiteX784" fmla="*/ 2560068 w 3545609"/>
                <a:gd name="connsiteY784" fmla="*/ 0 h 1066103"/>
                <a:gd name="connsiteX785" fmla="*/ 2569248 w 3545609"/>
                <a:gd name="connsiteY785" fmla="*/ 3712 h 1066103"/>
                <a:gd name="connsiteX786" fmla="*/ 2578209 w 3545609"/>
                <a:gd name="connsiteY786" fmla="*/ 0 h 1066103"/>
                <a:gd name="connsiteX787" fmla="*/ 2579214 w 3545609"/>
                <a:gd name="connsiteY787" fmla="*/ 416 h 1066103"/>
                <a:gd name="connsiteX788" fmla="*/ 2580171 w 3545609"/>
                <a:gd name="connsiteY788" fmla="*/ 0 h 1066103"/>
                <a:gd name="connsiteX789" fmla="*/ 2589265 w 3545609"/>
                <a:gd name="connsiteY789" fmla="*/ 3951 h 1066103"/>
                <a:gd name="connsiteX790" fmla="*/ 2598803 w 3545609"/>
                <a:gd name="connsiteY790" fmla="*/ 0 h 1066103"/>
                <a:gd name="connsiteX791" fmla="*/ 2607898 w 3545609"/>
                <a:gd name="connsiteY791" fmla="*/ 3767 h 1066103"/>
                <a:gd name="connsiteX792" fmla="*/ 2617435 w 3545609"/>
                <a:gd name="connsiteY792" fmla="*/ 0 h 1066103"/>
                <a:gd name="connsiteX793" fmla="*/ 2627475 w 3545609"/>
                <a:gd name="connsiteY793" fmla="*/ 3965 h 1066103"/>
                <a:gd name="connsiteX794" fmla="*/ 2637048 w 3545609"/>
                <a:gd name="connsiteY794" fmla="*/ 0 h 1066103"/>
                <a:gd name="connsiteX795" fmla="*/ 2646226 w 3545609"/>
                <a:gd name="connsiteY795" fmla="*/ 3802 h 1066103"/>
                <a:gd name="connsiteX796" fmla="*/ 2655190 w 3545609"/>
                <a:gd name="connsiteY796" fmla="*/ 0 h 1066103"/>
                <a:gd name="connsiteX797" fmla="*/ 2656147 w 3545609"/>
                <a:gd name="connsiteY797" fmla="*/ 406 h 1066103"/>
                <a:gd name="connsiteX798" fmla="*/ 2657151 w 3545609"/>
                <a:gd name="connsiteY798" fmla="*/ 0 h 1066103"/>
                <a:gd name="connsiteX799" fmla="*/ 2666331 w 3545609"/>
                <a:gd name="connsiteY799" fmla="*/ 3712 h 1066103"/>
                <a:gd name="connsiteX800" fmla="*/ 2675293 w 3545609"/>
                <a:gd name="connsiteY800" fmla="*/ 0 h 1066103"/>
                <a:gd name="connsiteX801" fmla="*/ 2685590 w 3545609"/>
                <a:gd name="connsiteY801" fmla="*/ 4265 h 1066103"/>
                <a:gd name="connsiteX802" fmla="*/ 2695886 w 3545609"/>
                <a:gd name="connsiteY802" fmla="*/ 0 h 1066103"/>
                <a:gd name="connsiteX803" fmla="*/ 2704922 w 3545609"/>
                <a:gd name="connsiteY803" fmla="*/ 3743 h 1066103"/>
                <a:gd name="connsiteX804" fmla="*/ 2713537 w 3545609"/>
                <a:gd name="connsiteY804" fmla="*/ 0 h 1066103"/>
                <a:gd name="connsiteX805" fmla="*/ 2714004 w 3545609"/>
                <a:gd name="connsiteY805" fmla="*/ 203 h 1066103"/>
                <a:gd name="connsiteX806" fmla="*/ 2714518 w 3545609"/>
                <a:gd name="connsiteY806" fmla="*/ 0 h 1066103"/>
                <a:gd name="connsiteX807" fmla="*/ 2724559 w 3545609"/>
                <a:gd name="connsiteY807" fmla="*/ 3965 h 1066103"/>
                <a:gd name="connsiteX808" fmla="*/ 2734131 w 3545609"/>
                <a:gd name="connsiteY808" fmla="*/ 0 h 1066103"/>
                <a:gd name="connsiteX809" fmla="*/ 2743093 w 3545609"/>
                <a:gd name="connsiteY809" fmla="*/ 3712 h 1066103"/>
                <a:gd name="connsiteX810" fmla="*/ 2752273 w 3545609"/>
                <a:gd name="connsiteY810" fmla="*/ 0 h 1066103"/>
                <a:gd name="connsiteX811" fmla="*/ 2753277 w 3545609"/>
                <a:gd name="connsiteY811" fmla="*/ 406 h 1066103"/>
                <a:gd name="connsiteX812" fmla="*/ 2754234 w 3545609"/>
                <a:gd name="connsiteY812" fmla="*/ 0 h 1066103"/>
                <a:gd name="connsiteX813" fmla="*/ 2763199 w 3545609"/>
                <a:gd name="connsiteY813" fmla="*/ 3802 h 1066103"/>
                <a:gd name="connsiteX814" fmla="*/ 2772376 w 3545609"/>
                <a:gd name="connsiteY814" fmla="*/ 0 h 1066103"/>
                <a:gd name="connsiteX815" fmla="*/ 2781949 w 3545609"/>
                <a:gd name="connsiteY815" fmla="*/ 3965 h 1066103"/>
                <a:gd name="connsiteX816" fmla="*/ 2791989 w 3545609"/>
                <a:gd name="connsiteY816" fmla="*/ 0 h 1066103"/>
                <a:gd name="connsiteX817" fmla="*/ 2801527 w 3545609"/>
                <a:gd name="connsiteY817" fmla="*/ 3767 h 1066103"/>
                <a:gd name="connsiteX818" fmla="*/ 2810621 w 3545609"/>
                <a:gd name="connsiteY818" fmla="*/ 0 h 1066103"/>
                <a:gd name="connsiteX819" fmla="*/ 2820159 w 3545609"/>
                <a:gd name="connsiteY819" fmla="*/ 3951 h 1066103"/>
                <a:gd name="connsiteX820" fmla="*/ 2829253 w 3545609"/>
                <a:gd name="connsiteY820" fmla="*/ 0 h 1066103"/>
                <a:gd name="connsiteX821" fmla="*/ 2830210 w 3545609"/>
                <a:gd name="connsiteY821" fmla="*/ 416 h 1066103"/>
                <a:gd name="connsiteX822" fmla="*/ 2831214 w 3545609"/>
                <a:gd name="connsiteY822" fmla="*/ 0 h 1066103"/>
                <a:gd name="connsiteX823" fmla="*/ 2840176 w 3545609"/>
                <a:gd name="connsiteY823" fmla="*/ 3712 h 1066103"/>
                <a:gd name="connsiteX824" fmla="*/ 2849356 w 3545609"/>
                <a:gd name="connsiteY824" fmla="*/ 0 h 1066103"/>
                <a:gd name="connsiteX825" fmla="*/ 2859529 w 3545609"/>
                <a:gd name="connsiteY825" fmla="*/ 4114 h 1066103"/>
                <a:gd name="connsiteX826" fmla="*/ 2869459 w 3545609"/>
                <a:gd name="connsiteY826" fmla="*/ 0 h 1066103"/>
                <a:gd name="connsiteX827" fmla="*/ 2878997 w 3545609"/>
                <a:gd name="connsiteY827" fmla="*/ 3951 h 1066103"/>
                <a:gd name="connsiteX828" fmla="*/ 2888091 w 3545609"/>
                <a:gd name="connsiteY828" fmla="*/ 0 h 1066103"/>
                <a:gd name="connsiteX829" fmla="*/ 2888558 w 3545609"/>
                <a:gd name="connsiteY829" fmla="*/ 203 h 1066103"/>
                <a:gd name="connsiteX830" fmla="*/ 2889072 w 3545609"/>
                <a:gd name="connsiteY830" fmla="*/ 0 h 1066103"/>
                <a:gd name="connsiteX831" fmla="*/ 2898610 w 3545609"/>
                <a:gd name="connsiteY831" fmla="*/ 3767 h 1066103"/>
                <a:gd name="connsiteX832" fmla="*/ 2907704 w 3545609"/>
                <a:gd name="connsiteY832" fmla="*/ 0 h 1066103"/>
                <a:gd name="connsiteX833" fmla="*/ 2917020 w 3545609"/>
                <a:gd name="connsiteY833" fmla="*/ 3859 h 1066103"/>
                <a:gd name="connsiteX834" fmla="*/ 2926336 w 3545609"/>
                <a:gd name="connsiteY834" fmla="*/ 0 h 1066103"/>
                <a:gd name="connsiteX835" fmla="*/ 2927341 w 3545609"/>
                <a:gd name="connsiteY835" fmla="*/ 416 h 1066103"/>
                <a:gd name="connsiteX836" fmla="*/ 2928297 w 3545609"/>
                <a:gd name="connsiteY836" fmla="*/ 0 h 1066103"/>
                <a:gd name="connsiteX837" fmla="*/ 2937043 w 3545609"/>
                <a:gd name="connsiteY837" fmla="*/ 3799 h 1066103"/>
                <a:gd name="connsiteX838" fmla="*/ 2946439 w 3545609"/>
                <a:gd name="connsiteY838" fmla="*/ 0 h 1066103"/>
                <a:gd name="connsiteX839" fmla="*/ 2955888 w 3545609"/>
                <a:gd name="connsiteY839" fmla="*/ 3821 h 1066103"/>
                <a:gd name="connsiteX840" fmla="*/ 2965562 w 3545609"/>
                <a:gd name="connsiteY840" fmla="*/ 0 h 1066103"/>
                <a:gd name="connsiteX841" fmla="*/ 2975602 w 3545609"/>
                <a:gd name="connsiteY841" fmla="*/ 3965 h 1066103"/>
                <a:gd name="connsiteX842" fmla="*/ 2985174 w 3545609"/>
                <a:gd name="connsiteY842" fmla="*/ 0 h 1066103"/>
                <a:gd name="connsiteX843" fmla="*/ 2994211 w 3545609"/>
                <a:gd name="connsiteY843" fmla="*/ 3743 h 1066103"/>
                <a:gd name="connsiteX844" fmla="*/ 3002826 w 3545609"/>
                <a:gd name="connsiteY844" fmla="*/ 0 h 1066103"/>
                <a:gd name="connsiteX845" fmla="*/ 3004008 w 3545609"/>
                <a:gd name="connsiteY845" fmla="*/ 514 h 1066103"/>
                <a:gd name="connsiteX846" fmla="*/ 3005278 w 3545609"/>
                <a:gd name="connsiteY846" fmla="*/ 0 h 1066103"/>
                <a:gd name="connsiteX847" fmla="*/ 3014458 w 3545609"/>
                <a:gd name="connsiteY847" fmla="*/ 3712 h 1066103"/>
                <a:gd name="connsiteX848" fmla="*/ 3023419 w 3545609"/>
                <a:gd name="connsiteY848" fmla="*/ 0 h 1066103"/>
                <a:gd name="connsiteX849" fmla="*/ 3033350 w 3545609"/>
                <a:gd name="connsiteY849" fmla="*/ 4114 h 1066103"/>
                <a:gd name="connsiteX850" fmla="*/ 3043522 w 3545609"/>
                <a:gd name="connsiteY850" fmla="*/ 0 h 1066103"/>
                <a:gd name="connsiteX851" fmla="*/ 3052919 w 3545609"/>
                <a:gd name="connsiteY851" fmla="*/ 3799 h 1066103"/>
                <a:gd name="connsiteX852" fmla="*/ 3061664 w 3545609"/>
                <a:gd name="connsiteY852" fmla="*/ 0 h 1066103"/>
                <a:gd name="connsiteX853" fmla="*/ 3062131 w 3545609"/>
                <a:gd name="connsiteY853" fmla="*/ 203 h 1066103"/>
                <a:gd name="connsiteX854" fmla="*/ 3062645 w 3545609"/>
                <a:gd name="connsiteY854" fmla="*/ 0 h 1066103"/>
                <a:gd name="connsiteX855" fmla="*/ 3072685 w 3545609"/>
                <a:gd name="connsiteY855" fmla="*/ 3965 h 1066103"/>
                <a:gd name="connsiteX856" fmla="*/ 3082257 w 3545609"/>
                <a:gd name="connsiteY856" fmla="*/ 0 h 1066103"/>
                <a:gd name="connsiteX857" fmla="*/ 3091219 w 3545609"/>
                <a:gd name="connsiteY857" fmla="*/ 3712 h 1066103"/>
                <a:gd name="connsiteX858" fmla="*/ 3100399 w 3545609"/>
                <a:gd name="connsiteY858" fmla="*/ 0 h 1066103"/>
                <a:gd name="connsiteX859" fmla="*/ 3101404 w 3545609"/>
                <a:gd name="connsiteY859" fmla="*/ 406 h 1066103"/>
                <a:gd name="connsiteX860" fmla="*/ 3102361 w 3545609"/>
                <a:gd name="connsiteY860" fmla="*/ 0 h 1066103"/>
                <a:gd name="connsiteX861" fmla="*/ 3111325 w 3545609"/>
                <a:gd name="connsiteY861" fmla="*/ 3802 h 1066103"/>
                <a:gd name="connsiteX862" fmla="*/ 3120503 w 3545609"/>
                <a:gd name="connsiteY862" fmla="*/ 0 h 1066103"/>
                <a:gd name="connsiteX863" fmla="*/ 3129726 w 3545609"/>
                <a:gd name="connsiteY863" fmla="*/ 3821 h 1066103"/>
                <a:gd name="connsiteX864" fmla="*/ 3139625 w 3545609"/>
                <a:gd name="connsiteY864" fmla="*/ 0 h 1066103"/>
                <a:gd name="connsiteX865" fmla="*/ 3149524 w 3545609"/>
                <a:gd name="connsiteY865" fmla="*/ 3821 h 1066103"/>
                <a:gd name="connsiteX866" fmla="*/ 3158747 w 3545609"/>
                <a:gd name="connsiteY866" fmla="*/ 0 h 1066103"/>
                <a:gd name="connsiteX867" fmla="*/ 3168285 w 3545609"/>
                <a:gd name="connsiteY867" fmla="*/ 3951 h 1066103"/>
                <a:gd name="connsiteX868" fmla="*/ 3177380 w 3545609"/>
                <a:gd name="connsiteY868" fmla="*/ 0 h 1066103"/>
                <a:gd name="connsiteX869" fmla="*/ 3178337 w 3545609"/>
                <a:gd name="connsiteY869" fmla="*/ 416 h 1066103"/>
                <a:gd name="connsiteX870" fmla="*/ 3179341 w 3545609"/>
                <a:gd name="connsiteY870" fmla="*/ 0 h 1066103"/>
                <a:gd name="connsiteX871" fmla="*/ 3188303 w 3545609"/>
                <a:gd name="connsiteY871" fmla="*/ 3712 h 1066103"/>
                <a:gd name="connsiteX872" fmla="*/ 3197483 w 3545609"/>
                <a:gd name="connsiteY872" fmla="*/ 0 h 1066103"/>
                <a:gd name="connsiteX873" fmla="*/ 3207656 w 3545609"/>
                <a:gd name="connsiteY873" fmla="*/ 4113 h 1066103"/>
                <a:gd name="connsiteX874" fmla="*/ 3217585 w 3545609"/>
                <a:gd name="connsiteY874" fmla="*/ 0 h 1066103"/>
                <a:gd name="connsiteX875" fmla="*/ 3227124 w 3545609"/>
                <a:gd name="connsiteY875" fmla="*/ 3951 h 1066103"/>
                <a:gd name="connsiteX876" fmla="*/ 3236218 w 3545609"/>
                <a:gd name="connsiteY876" fmla="*/ 0 h 1066103"/>
                <a:gd name="connsiteX877" fmla="*/ 3236685 w 3545609"/>
                <a:gd name="connsiteY877" fmla="*/ 203 h 1066103"/>
                <a:gd name="connsiteX878" fmla="*/ 3237199 w 3545609"/>
                <a:gd name="connsiteY878" fmla="*/ 0 h 1066103"/>
                <a:gd name="connsiteX879" fmla="*/ 3246737 w 3545609"/>
                <a:gd name="connsiteY879" fmla="*/ 3767 h 1066103"/>
                <a:gd name="connsiteX880" fmla="*/ 3255831 w 3545609"/>
                <a:gd name="connsiteY880" fmla="*/ 0 h 1066103"/>
                <a:gd name="connsiteX881" fmla="*/ 3265147 w 3545609"/>
                <a:gd name="connsiteY881" fmla="*/ 3859 h 1066103"/>
                <a:gd name="connsiteX882" fmla="*/ 3274462 w 3545609"/>
                <a:gd name="connsiteY882" fmla="*/ 0 h 1066103"/>
                <a:gd name="connsiteX883" fmla="*/ 3275467 w 3545609"/>
                <a:gd name="connsiteY883" fmla="*/ 416 h 1066103"/>
                <a:gd name="connsiteX884" fmla="*/ 3276424 w 3545609"/>
                <a:gd name="connsiteY884" fmla="*/ 0 h 1066103"/>
                <a:gd name="connsiteX885" fmla="*/ 3285170 w 3545609"/>
                <a:gd name="connsiteY885" fmla="*/ 3799 h 1066103"/>
                <a:gd name="connsiteX886" fmla="*/ 3294566 w 3545609"/>
                <a:gd name="connsiteY886" fmla="*/ 0 h 1066103"/>
                <a:gd name="connsiteX887" fmla="*/ 3304014 w 3545609"/>
                <a:gd name="connsiteY887" fmla="*/ 3821 h 1066103"/>
                <a:gd name="connsiteX888" fmla="*/ 3313689 w 3545609"/>
                <a:gd name="connsiteY888" fmla="*/ 0 h 1066103"/>
                <a:gd name="connsiteX889" fmla="*/ 3323729 w 3545609"/>
                <a:gd name="connsiteY889" fmla="*/ 3965 h 1066103"/>
                <a:gd name="connsiteX890" fmla="*/ 3333301 w 3545609"/>
                <a:gd name="connsiteY890" fmla="*/ 0 h 1066103"/>
                <a:gd name="connsiteX891" fmla="*/ 3342337 w 3545609"/>
                <a:gd name="connsiteY891" fmla="*/ 3743 h 1066103"/>
                <a:gd name="connsiteX892" fmla="*/ 3350952 w 3545609"/>
                <a:gd name="connsiteY892" fmla="*/ 0 h 1066103"/>
                <a:gd name="connsiteX893" fmla="*/ 3351910 w 3545609"/>
                <a:gd name="connsiteY893" fmla="*/ 416 h 1066103"/>
                <a:gd name="connsiteX894" fmla="*/ 3352914 w 3545609"/>
                <a:gd name="connsiteY894" fmla="*/ 0 h 1066103"/>
                <a:gd name="connsiteX895" fmla="*/ 3362230 w 3545609"/>
                <a:gd name="connsiteY895" fmla="*/ 3859 h 1066103"/>
                <a:gd name="connsiteX896" fmla="*/ 3371546 w 3545609"/>
                <a:gd name="connsiteY896" fmla="*/ 0 h 1066103"/>
                <a:gd name="connsiteX897" fmla="*/ 3381477 w 3545609"/>
                <a:gd name="connsiteY897" fmla="*/ 4114 h 1066103"/>
                <a:gd name="connsiteX898" fmla="*/ 3391649 w 3545609"/>
                <a:gd name="connsiteY898" fmla="*/ 0 h 1066103"/>
                <a:gd name="connsiteX899" fmla="*/ 3401045 w 3545609"/>
                <a:gd name="connsiteY899" fmla="*/ 3799 h 1066103"/>
                <a:gd name="connsiteX900" fmla="*/ 3409791 w 3545609"/>
                <a:gd name="connsiteY900" fmla="*/ 0 h 1066103"/>
                <a:gd name="connsiteX901" fmla="*/ 3410258 w 3545609"/>
                <a:gd name="connsiteY901" fmla="*/ 203 h 1066103"/>
                <a:gd name="connsiteX902" fmla="*/ 3410772 w 3545609"/>
                <a:gd name="connsiteY902" fmla="*/ 0 h 1066103"/>
                <a:gd name="connsiteX903" fmla="*/ 3420812 w 3545609"/>
                <a:gd name="connsiteY903" fmla="*/ 3965 h 1066103"/>
                <a:gd name="connsiteX904" fmla="*/ 3430384 w 3545609"/>
                <a:gd name="connsiteY904" fmla="*/ 0 h 1066103"/>
                <a:gd name="connsiteX905" fmla="*/ 3439210 w 3545609"/>
                <a:gd name="connsiteY905" fmla="*/ 3656 h 1066103"/>
                <a:gd name="connsiteX906" fmla="*/ 3448036 w 3545609"/>
                <a:gd name="connsiteY906" fmla="*/ 0 h 1066103"/>
                <a:gd name="connsiteX907" fmla="*/ 3458578 w 3545609"/>
                <a:gd name="connsiteY907" fmla="*/ 4366 h 1066103"/>
                <a:gd name="connsiteX908" fmla="*/ 3468629 w 3545609"/>
                <a:gd name="connsiteY908" fmla="*/ 0 h 1066103"/>
                <a:gd name="connsiteX909" fmla="*/ 3479713 w 3545609"/>
                <a:gd name="connsiteY909" fmla="*/ 4815 h 1066103"/>
                <a:gd name="connsiteX910" fmla="*/ 3486771 w 3545609"/>
                <a:gd name="connsiteY910" fmla="*/ 1962 h 1066103"/>
                <a:gd name="connsiteX911" fmla="*/ 3496220 w 3545609"/>
                <a:gd name="connsiteY911" fmla="*/ 5782 h 1066103"/>
                <a:gd name="connsiteX912" fmla="*/ 3505894 w 3545609"/>
                <a:gd name="connsiteY912" fmla="*/ 1962 h 1066103"/>
                <a:gd name="connsiteX913" fmla="*/ 3516167 w 3545609"/>
                <a:gd name="connsiteY913" fmla="*/ 6019 h 1066103"/>
                <a:gd name="connsiteX914" fmla="*/ 3525506 w 3545609"/>
                <a:gd name="connsiteY914" fmla="*/ 1962 h 1066103"/>
                <a:gd name="connsiteX915" fmla="*/ 3545609 w 3545609"/>
                <a:gd name="connsiteY915" fmla="*/ 23046 h 1066103"/>
                <a:gd name="connsiteX916" fmla="*/ 3525506 w 3545609"/>
                <a:gd name="connsiteY916" fmla="*/ 44130 h 1066103"/>
                <a:gd name="connsiteX917" fmla="*/ 3513801 w 3545609"/>
                <a:gd name="connsiteY917" fmla="*/ 39045 h 1066103"/>
                <a:gd name="connsiteX918" fmla="*/ 3505894 w 3545609"/>
                <a:gd name="connsiteY918" fmla="*/ 42168 h 1066103"/>
                <a:gd name="connsiteX919" fmla="*/ 3496220 w 3545609"/>
                <a:gd name="connsiteY919" fmla="*/ 38347 h 1066103"/>
                <a:gd name="connsiteX920" fmla="*/ 3486771 w 3545609"/>
                <a:gd name="connsiteY920" fmla="*/ 42168 h 1066103"/>
                <a:gd name="connsiteX921" fmla="*/ 3478698 w 3545609"/>
                <a:gd name="connsiteY921" fmla="*/ 38904 h 1066103"/>
                <a:gd name="connsiteX922" fmla="*/ 3466668 w 3545609"/>
                <a:gd name="connsiteY922" fmla="*/ 44130 h 1066103"/>
                <a:gd name="connsiteX923" fmla="*/ 3455262 w 3545609"/>
                <a:gd name="connsiteY923" fmla="*/ 39175 h 1066103"/>
                <a:gd name="connsiteX924" fmla="*/ 3448036 w 3545609"/>
                <a:gd name="connsiteY924" fmla="*/ 42168 h 1066103"/>
                <a:gd name="connsiteX925" fmla="*/ 3438229 w 3545609"/>
                <a:gd name="connsiteY925" fmla="*/ 38106 h 1066103"/>
                <a:gd name="connsiteX926" fmla="*/ 3428423 w 3545609"/>
                <a:gd name="connsiteY926" fmla="*/ 42168 h 1066103"/>
                <a:gd name="connsiteX927" fmla="*/ 3420985 w 3545609"/>
                <a:gd name="connsiteY927" fmla="*/ 39087 h 1066103"/>
                <a:gd name="connsiteX928" fmla="*/ 3408810 w 3545609"/>
                <a:gd name="connsiteY928" fmla="*/ 44130 h 1066103"/>
                <a:gd name="connsiteX929" fmla="*/ 3397789 w 3545609"/>
                <a:gd name="connsiteY929" fmla="*/ 39565 h 1066103"/>
                <a:gd name="connsiteX930" fmla="*/ 3391649 w 3545609"/>
                <a:gd name="connsiteY930" fmla="*/ 42169 h 1066103"/>
                <a:gd name="connsiteX931" fmla="*/ 3390691 w 3545609"/>
                <a:gd name="connsiteY931" fmla="*/ 41762 h 1066103"/>
                <a:gd name="connsiteX932" fmla="*/ 3389688 w 3545609"/>
                <a:gd name="connsiteY932" fmla="*/ 42168 h 1066103"/>
                <a:gd name="connsiteX933" fmla="*/ 3381500 w 3545609"/>
                <a:gd name="connsiteY933" fmla="*/ 38857 h 1066103"/>
                <a:gd name="connsiteX934" fmla="*/ 3373507 w 3545609"/>
                <a:gd name="connsiteY934" fmla="*/ 42168 h 1066103"/>
                <a:gd name="connsiteX935" fmla="*/ 3372527 w 3545609"/>
                <a:gd name="connsiteY935" fmla="*/ 41762 h 1066103"/>
                <a:gd name="connsiteX936" fmla="*/ 3371546 w 3545609"/>
                <a:gd name="connsiteY936" fmla="*/ 42168 h 1066103"/>
                <a:gd name="connsiteX937" fmla="*/ 3363316 w 3545609"/>
                <a:gd name="connsiteY937" fmla="*/ 38759 h 1066103"/>
                <a:gd name="connsiteX938" fmla="*/ 3350952 w 3545609"/>
                <a:gd name="connsiteY938" fmla="*/ 44130 h 1066103"/>
                <a:gd name="connsiteX939" fmla="*/ 3343293 w 3545609"/>
                <a:gd name="connsiteY939" fmla="*/ 40803 h 1066103"/>
                <a:gd name="connsiteX940" fmla="*/ 3335262 w 3545609"/>
                <a:gd name="connsiteY940" fmla="*/ 44129 h 1066103"/>
                <a:gd name="connsiteX941" fmla="*/ 3325946 w 3545609"/>
                <a:gd name="connsiteY941" fmla="*/ 40270 h 1066103"/>
                <a:gd name="connsiteX942" fmla="*/ 3316630 w 3545609"/>
                <a:gd name="connsiteY942" fmla="*/ 44129 h 1066103"/>
                <a:gd name="connsiteX943" fmla="*/ 3309096 w 3545609"/>
                <a:gd name="connsiteY943" fmla="*/ 41009 h 1066103"/>
                <a:gd name="connsiteX944" fmla="*/ 3296527 w 3545609"/>
                <a:gd name="connsiteY944" fmla="*/ 46091 h 1066103"/>
                <a:gd name="connsiteX945" fmla="*/ 3289743 w 3545609"/>
                <a:gd name="connsiteY945" fmla="*/ 43347 h 1066103"/>
                <a:gd name="connsiteX946" fmla="*/ 3278385 w 3545609"/>
                <a:gd name="connsiteY946" fmla="*/ 48052 h 1066103"/>
                <a:gd name="connsiteX947" fmla="*/ 3271548 w 3545609"/>
                <a:gd name="connsiteY947" fmla="*/ 45220 h 1066103"/>
                <a:gd name="connsiteX948" fmla="*/ 3260243 w 3545609"/>
                <a:gd name="connsiteY948" fmla="*/ 50014 h 1066103"/>
                <a:gd name="connsiteX949" fmla="*/ 3251278 w 3545609"/>
                <a:gd name="connsiteY949" fmla="*/ 46212 h 1066103"/>
                <a:gd name="connsiteX950" fmla="*/ 3242101 w 3545609"/>
                <a:gd name="connsiteY950" fmla="*/ 50013 h 1066103"/>
                <a:gd name="connsiteX951" fmla="*/ 3234953 w 3545609"/>
                <a:gd name="connsiteY951" fmla="*/ 47052 h 1066103"/>
                <a:gd name="connsiteX952" fmla="*/ 3222489 w 3545609"/>
                <a:gd name="connsiteY952" fmla="*/ 51974 h 1066103"/>
                <a:gd name="connsiteX953" fmla="*/ 3218060 w 3545609"/>
                <a:gd name="connsiteY953" fmla="*/ 50225 h 1066103"/>
                <a:gd name="connsiteX954" fmla="*/ 3217928 w 3545609"/>
                <a:gd name="connsiteY954" fmla="*/ 50559 h 1066103"/>
                <a:gd name="connsiteX955" fmla="*/ 3203366 w 3545609"/>
                <a:gd name="connsiteY955" fmla="*/ 56877 h 1066103"/>
                <a:gd name="connsiteX956" fmla="*/ 3196683 w 3545609"/>
                <a:gd name="connsiteY956" fmla="*/ 53977 h 1066103"/>
                <a:gd name="connsiteX957" fmla="*/ 3185224 w 3545609"/>
                <a:gd name="connsiteY957" fmla="*/ 58839 h 1066103"/>
                <a:gd name="connsiteX958" fmla="*/ 3178602 w 3545609"/>
                <a:gd name="connsiteY958" fmla="*/ 56029 h 1066103"/>
                <a:gd name="connsiteX959" fmla="*/ 3167083 w 3545609"/>
                <a:gd name="connsiteY959" fmla="*/ 60800 h 1066103"/>
                <a:gd name="connsiteX960" fmla="*/ 3162419 w 3545609"/>
                <a:gd name="connsiteY960" fmla="*/ 58868 h 1066103"/>
                <a:gd name="connsiteX961" fmla="*/ 3148941 w 3545609"/>
                <a:gd name="connsiteY961" fmla="*/ 64724 h 1066103"/>
                <a:gd name="connsiteX962" fmla="*/ 3142157 w 3545609"/>
                <a:gd name="connsiteY962" fmla="*/ 61776 h 1066103"/>
                <a:gd name="connsiteX963" fmla="*/ 3130308 w 3545609"/>
                <a:gd name="connsiteY963" fmla="*/ 66684 h 1066103"/>
                <a:gd name="connsiteX964" fmla="*/ 3126218 w 3545609"/>
                <a:gd name="connsiteY964" fmla="*/ 64990 h 1066103"/>
                <a:gd name="connsiteX965" fmla="*/ 3112657 w 3545609"/>
                <a:gd name="connsiteY965" fmla="*/ 70607 h 1066103"/>
                <a:gd name="connsiteX966" fmla="*/ 3105709 w 3545609"/>
                <a:gd name="connsiteY966" fmla="*/ 67729 h 1066103"/>
                <a:gd name="connsiteX967" fmla="*/ 3094025 w 3545609"/>
                <a:gd name="connsiteY967" fmla="*/ 72568 h 1066103"/>
                <a:gd name="connsiteX968" fmla="*/ 3089855 w 3545609"/>
                <a:gd name="connsiteY968" fmla="*/ 70841 h 1066103"/>
                <a:gd name="connsiteX969" fmla="*/ 3075883 w 3545609"/>
                <a:gd name="connsiteY969" fmla="*/ 76491 h 1066103"/>
                <a:gd name="connsiteX970" fmla="*/ 3071494 w 3545609"/>
                <a:gd name="connsiteY970" fmla="*/ 74716 h 1066103"/>
                <a:gd name="connsiteX971" fmla="*/ 3057741 w 3545609"/>
                <a:gd name="connsiteY971" fmla="*/ 80413 h 1066103"/>
                <a:gd name="connsiteX972" fmla="*/ 3054366 w 3545609"/>
                <a:gd name="connsiteY972" fmla="*/ 79014 h 1066103"/>
                <a:gd name="connsiteX973" fmla="*/ 3040580 w 3545609"/>
                <a:gd name="connsiteY973" fmla="*/ 84335 h 1066103"/>
                <a:gd name="connsiteX974" fmla="*/ 3037637 w 3545609"/>
                <a:gd name="connsiteY974" fmla="*/ 83199 h 1066103"/>
                <a:gd name="connsiteX975" fmla="*/ 3037634 w 3545609"/>
                <a:gd name="connsiteY975" fmla="*/ 83207 h 1066103"/>
                <a:gd name="connsiteX976" fmla="*/ 3023419 w 3545609"/>
                <a:gd name="connsiteY976" fmla="*/ 89239 h 1066103"/>
                <a:gd name="connsiteX977" fmla="*/ 3019135 w 3545609"/>
                <a:gd name="connsiteY977" fmla="*/ 87421 h 1066103"/>
                <a:gd name="connsiteX978" fmla="*/ 3005277 w 3545609"/>
                <a:gd name="connsiteY978" fmla="*/ 93161 h 1066103"/>
                <a:gd name="connsiteX979" fmla="*/ 3000941 w 3545609"/>
                <a:gd name="connsiteY979" fmla="*/ 91365 h 1066103"/>
                <a:gd name="connsiteX980" fmla="*/ 2987135 w 3545609"/>
                <a:gd name="connsiteY980" fmla="*/ 97084 h 1066103"/>
                <a:gd name="connsiteX981" fmla="*/ 2984810 w 3545609"/>
                <a:gd name="connsiteY981" fmla="*/ 96121 h 1066103"/>
                <a:gd name="connsiteX982" fmla="*/ 2984393 w 3545609"/>
                <a:gd name="connsiteY982" fmla="*/ 97079 h 1066103"/>
                <a:gd name="connsiteX983" fmla="*/ 2969484 w 3545609"/>
                <a:gd name="connsiteY983" fmla="*/ 102968 h 1066103"/>
                <a:gd name="connsiteX984" fmla="*/ 2965798 w 3545609"/>
                <a:gd name="connsiteY984" fmla="*/ 101512 h 1066103"/>
                <a:gd name="connsiteX985" fmla="*/ 2952813 w 3545609"/>
                <a:gd name="connsiteY985" fmla="*/ 106890 h 1066103"/>
                <a:gd name="connsiteX986" fmla="*/ 2948919 w 3545609"/>
                <a:gd name="connsiteY986" fmla="*/ 105277 h 1066103"/>
                <a:gd name="connsiteX987" fmla="*/ 2948397 w 3545609"/>
                <a:gd name="connsiteY987" fmla="*/ 106599 h 1066103"/>
                <a:gd name="connsiteX988" fmla="*/ 2934181 w 3545609"/>
                <a:gd name="connsiteY988" fmla="*/ 112775 h 1066103"/>
                <a:gd name="connsiteX989" fmla="*/ 2930888 w 3545609"/>
                <a:gd name="connsiteY989" fmla="*/ 111344 h 1066103"/>
                <a:gd name="connsiteX990" fmla="*/ 2917020 w 3545609"/>
                <a:gd name="connsiteY990" fmla="*/ 116696 h 1066103"/>
                <a:gd name="connsiteX991" fmla="*/ 2914763 w 3545609"/>
                <a:gd name="connsiteY991" fmla="*/ 115825 h 1066103"/>
                <a:gd name="connsiteX992" fmla="*/ 2914074 w 3545609"/>
                <a:gd name="connsiteY992" fmla="*/ 117529 h 1066103"/>
                <a:gd name="connsiteX993" fmla="*/ 2899859 w 3545609"/>
                <a:gd name="connsiteY993" fmla="*/ 123561 h 1066103"/>
                <a:gd name="connsiteX994" fmla="*/ 2898085 w 3545609"/>
                <a:gd name="connsiteY994" fmla="*/ 122808 h 1066103"/>
                <a:gd name="connsiteX995" fmla="*/ 2897953 w 3545609"/>
                <a:gd name="connsiteY995" fmla="*/ 123126 h 1066103"/>
                <a:gd name="connsiteX996" fmla="*/ 2882698 w 3545609"/>
                <a:gd name="connsiteY996" fmla="*/ 129444 h 1066103"/>
                <a:gd name="connsiteX997" fmla="*/ 2878853 w 3545609"/>
                <a:gd name="connsiteY997" fmla="*/ 127852 h 1066103"/>
                <a:gd name="connsiteX998" fmla="*/ 2865537 w 3545609"/>
                <a:gd name="connsiteY998" fmla="*/ 133368 h 1066103"/>
                <a:gd name="connsiteX999" fmla="*/ 2863925 w 3545609"/>
                <a:gd name="connsiteY999" fmla="*/ 132700 h 1066103"/>
                <a:gd name="connsiteX1000" fmla="*/ 2863630 w 3545609"/>
                <a:gd name="connsiteY1000" fmla="*/ 133363 h 1066103"/>
                <a:gd name="connsiteX1001" fmla="*/ 2848375 w 3545609"/>
                <a:gd name="connsiteY1001" fmla="*/ 139251 h 1066103"/>
                <a:gd name="connsiteX1002" fmla="*/ 2845834 w 3545609"/>
                <a:gd name="connsiteY1002" fmla="*/ 138270 h 1066103"/>
                <a:gd name="connsiteX1003" fmla="*/ 2845430 w 3545609"/>
                <a:gd name="connsiteY1003" fmla="*/ 139247 h 1066103"/>
                <a:gd name="connsiteX1004" fmla="*/ 2831214 w 3545609"/>
                <a:gd name="connsiteY1004" fmla="*/ 145135 h 1066103"/>
                <a:gd name="connsiteX1005" fmla="*/ 2829836 w 3545609"/>
                <a:gd name="connsiteY1005" fmla="*/ 144564 h 1066103"/>
                <a:gd name="connsiteX1006" fmla="*/ 2829596 w 3545609"/>
                <a:gd name="connsiteY1006" fmla="*/ 145130 h 1066103"/>
                <a:gd name="connsiteX1007" fmla="*/ 2815033 w 3545609"/>
                <a:gd name="connsiteY1007" fmla="*/ 151019 h 1066103"/>
                <a:gd name="connsiteX1008" fmla="*/ 2811948 w 3545609"/>
                <a:gd name="connsiteY1008" fmla="*/ 149771 h 1066103"/>
                <a:gd name="connsiteX1009" fmla="*/ 2811107 w 3545609"/>
                <a:gd name="connsiteY1009" fmla="*/ 151851 h 1066103"/>
                <a:gd name="connsiteX1010" fmla="*/ 2796891 w 3545609"/>
                <a:gd name="connsiteY1010" fmla="*/ 157883 h 1066103"/>
                <a:gd name="connsiteX1011" fmla="*/ 2796224 w 3545609"/>
                <a:gd name="connsiteY1011" fmla="*/ 157600 h 1066103"/>
                <a:gd name="connsiteX1012" fmla="*/ 2795273 w 3545609"/>
                <a:gd name="connsiteY1012" fmla="*/ 159840 h 1066103"/>
                <a:gd name="connsiteX1013" fmla="*/ 2780711 w 3545609"/>
                <a:gd name="connsiteY1013" fmla="*/ 165728 h 1066103"/>
                <a:gd name="connsiteX1014" fmla="*/ 2779027 w 3545609"/>
                <a:gd name="connsiteY1014" fmla="*/ 165047 h 1066103"/>
                <a:gd name="connsiteX1015" fmla="*/ 2778746 w 3545609"/>
                <a:gd name="connsiteY1015" fmla="*/ 165724 h 1066103"/>
                <a:gd name="connsiteX1016" fmla="*/ 2764531 w 3545609"/>
                <a:gd name="connsiteY1016" fmla="*/ 171612 h 1066103"/>
                <a:gd name="connsiteX1017" fmla="*/ 2762433 w 3545609"/>
                <a:gd name="connsiteY1017" fmla="*/ 170744 h 1066103"/>
                <a:gd name="connsiteX1018" fmla="*/ 2762076 w 3545609"/>
                <a:gd name="connsiteY1018" fmla="*/ 171608 h 1066103"/>
                <a:gd name="connsiteX1019" fmla="*/ 2747860 w 3545609"/>
                <a:gd name="connsiteY1019" fmla="*/ 177496 h 1066103"/>
                <a:gd name="connsiteX1020" fmla="*/ 2747370 w 3545609"/>
                <a:gd name="connsiteY1020" fmla="*/ 177293 h 1066103"/>
                <a:gd name="connsiteX1021" fmla="*/ 2746098 w 3545609"/>
                <a:gd name="connsiteY1021" fmla="*/ 180290 h 1066103"/>
                <a:gd name="connsiteX1022" fmla="*/ 2731189 w 3545609"/>
                <a:gd name="connsiteY1022" fmla="*/ 186322 h 1066103"/>
                <a:gd name="connsiteX1023" fmla="*/ 2728727 w 3545609"/>
                <a:gd name="connsiteY1023" fmla="*/ 185326 h 1066103"/>
                <a:gd name="connsiteX1024" fmla="*/ 2727753 w 3545609"/>
                <a:gd name="connsiteY1024" fmla="*/ 187848 h 1066103"/>
                <a:gd name="connsiteX1025" fmla="*/ 2713537 w 3545609"/>
                <a:gd name="connsiteY1025" fmla="*/ 194167 h 1066103"/>
                <a:gd name="connsiteX1026" fmla="*/ 2712291 w 3545609"/>
                <a:gd name="connsiteY1026" fmla="*/ 193612 h 1066103"/>
                <a:gd name="connsiteX1027" fmla="*/ 2712063 w 3545609"/>
                <a:gd name="connsiteY1027" fmla="*/ 194163 h 1066103"/>
                <a:gd name="connsiteX1028" fmla="*/ 2697847 w 3545609"/>
                <a:gd name="connsiteY1028" fmla="*/ 200051 h 1066103"/>
                <a:gd name="connsiteX1029" fmla="*/ 2696444 w 3545609"/>
                <a:gd name="connsiteY1029" fmla="*/ 199470 h 1066103"/>
                <a:gd name="connsiteX1030" fmla="*/ 2695392 w 3545609"/>
                <a:gd name="connsiteY1030" fmla="*/ 202008 h 1066103"/>
                <a:gd name="connsiteX1031" fmla="*/ 2681177 w 3545609"/>
                <a:gd name="connsiteY1031" fmla="*/ 207896 h 1066103"/>
                <a:gd name="connsiteX1032" fmla="*/ 2680610 w 3545609"/>
                <a:gd name="connsiteY1032" fmla="*/ 207661 h 1066103"/>
                <a:gd name="connsiteX1033" fmla="*/ 2679702 w 3545609"/>
                <a:gd name="connsiteY1033" fmla="*/ 209853 h 1066103"/>
                <a:gd name="connsiteX1034" fmla="*/ 2665486 w 3545609"/>
                <a:gd name="connsiteY1034" fmla="*/ 215741 h 1066103"/>
                <a:gd name="connsiteX1035" fmla="*/ 2664203 w 3545609"/>
                <a:gd name="connsiteY1035" fmla="*/ 215209 h 1066103"/>
                <a:gd name="connsiteX1036" fmla="*/ 2663030 w 3545609"/>
                <a:gd name="connsiteY1036" fmla="*/ 218248 h 1066103"/>
                <a:gd name="connsiteX1037" fmla="*/ 2648815 w 3545609"/>
                <a:gd name="connsiteY1037" fmla="*/ 224567 h 1066103"/>
                <a:gd name="connsiteX1038" fmla="*/ 2648122 w 3545609"/>
                <a:gd name="connsiteY1038" fmla="*/ 224258 h 1066103"/>
                <a:gd name="connsiteX1039" fmla="*/ 2647341 w 3545609"/>
                <a:gd name="connsiteY1039" fmla="*/ 226237 h 1066103"/>
                <a:gd name="connsiteX1040" fmla="*/ 2633125 w 3545609"/>
                <a:gd name="connsiteY1040" fmla="*/ 232412 h 1066103"/>
                <a:gd name="connsiteX1041" fmla="*/ 2633050 w 3545609"/>
                <a:gd name="connsiteY1041" fmla="*/ 232380 h 1066103"/>
                <a:gd name="connsiteX1042" fmla="*/ 2632344 w 3545609"/>
                <a:gd name="connsiteY1042" fmla="*/ 234082 h 1066103"/>
                <a:gd name="connsiteX1043" fmla="*/ 2617817 w 3545609"/>
                <a:gd name="connsiteY1043" fmla="*/ 240099 h 1066103"/>
                <a:gd name="connsiteX1044" fmla="*/ 2616941 w 3545609"/>
                <a:gd name="connsiteY1044" fmla="*/ 242214 h 1066103"/>
                <a:gd name="connsiteX1045" fmla="*/ 2602726 w 3545609"/>
                <a:gd name="connsiteY1045" fmla="*/ 248102 h 1066103"/>
                <a:gd name="connsiteX1046" fmla="*/ 2601590 w 3545609"/>
                <a:gd name="connsiteY1046" fmla="*/ 247631 h 1066103"/>
                <a:gd name="connsiteX1047" fmla="*/ 2600270 w 3545609"/>
                <a:gd name="connsiteY1047" fmla="*/ 250896 h 1066103"/>
                <a:gd name="connsiteX1048" fmla="*/ 2586054 w 3545609"/>
                <a:gd name="connsiteY1048" fmla="*/ 256928 h 1066103"/>
                <a:gd name="connsiteX1049" fmla="*/ 2585490 w 3545609"/>
                <a:gd name="connsiteY1049" fmla="*/ 256688 h 1066103"/>
                <a:gd name="connsiteX1050" fmla="*/ 2584580 w 3545609"/>
                <a:gd name="connsiteY1050" fmla="*/ 258885 h 1066103"/>
                <a:gd name="connsiteX1051" fmla="*/ 2571238 w 3545609"/>
                <a:gd name="connsiteY1051" fmla="*/ 264411 h 1066103"/>
                <a:gd name="connsiteX1052" fmla="*/ 2569583 w 3545609"/>
                <a:gd name="connsiteY1052" fmla="*/ 268405 h 1066103"/>
                <a:gd name="connsiteX1053" fmla="*/ 2555056 w 3545609"/>
                <a:gd name="connsiteY1053" fmla="*/ 274423 h 1066103"/>
                <a:gd name="connsiteX1054" fmla="*/ 2554180 w 3545609"/>
                <a:gd name="connsiteY1054" fmla="*/ 276536 h 1066103"/>
                <a:gd name="connsiteX1055" fmla="*/ 2539965 w 3545609"/>
                <a:gd name="connsiteY1055" fmla="*/ 282424 h 1066103"/>
                <a:gd name="connsiteX1056" fmla="*/ 2538829 w 3545609"/>
                <a:gd name="connsiteY1056" fmla="*/ 281953 h 1066103"/>
                <a:gd name="connsiteX1057" fmla="*/ 2537509 w 3545609"/>
                <a:gd name="connsiteY1057" fmla="*/ 285218 h 1066103"/>
                <a:gd name="connsiteX1058" fmla="*/ 2525853 w 3545609"/>
                <a:gd name="connsiteY1058" fmla="*/ 290164 h 1066103"/>
                <a:gd name="connsiteX1059" fmla="*/ 2523780 w 3545609"/>
                <a:gd name="connsiteY1059" fmla="*/ 295168 h 1066103"/>
                <a:gd name="connsiteX1060" fmla="*/ 2509565 w 3545609"/>
                <a:gd name="connsiteY1060" fmla="*/ 301056 h 1066103"/>
                <a:gd name="connsiteX1061" fmla="*/ 2508854 w 3545609"/>
                <a:gd name="connsiteY1061" fmla="*/ 300762 h 1066103"/>
                <a:gd name="connsiteX1062" fmla="*/ 2507110 w 3545609"/>
                <a:gd name="connsiteY1062" fmla="*/ 304975 h 1066103"/>
                <a:gd name="connsiteX1063" fmla="*/ 2494836 w 3545609"/>
                <a:gd name="connsiteY1063" fmla="*/ 310059 h 1066103"/>
                <a:gd name="connsiteX1064" fmla="*/ 2493381 w 3545609"/>
                <a:gd name="connsiteY1064" fmla="*/ 313657 h 1066103"/>
                <a:gd name="connsiteX1065" fmla="*/ 2481379 w 3545609"/>
                <a:gd name="connsiteY1065" fmla="*/ 318749 h 1066103"/>
                <a:gd name="connsiteX1066" fmla="*/ 2479220 w 3545609"/>
                <a:gd name="connsiteY1066" fmla="*/ 323606 h 1066103"/>
                <a:gd name="connsiteX1067" fmla="*/ 2464725 w 3545609"/>
                <a:gd name="connsiteY1067" fmla="*/ 329201 h 1066103"/>
                <a:gd name="connsiteX1068" fmla="*/ 2462980 w 3545609"/>
                <a:gd name="connsiteY1068" fmla="*/ 333413 h 1066103"/>
                <a:gd name="connsiteX1069" fmla="*/ 2451557 w 3545609"/>
                <a:gd name="connsiteY1069" fmla="*/ 338145 h 1066103"/>
                <a:gd name="connsiteX1070" fmla="*/ 2449108 w 3545609"/>
                <a:gd name="connsiteY1070" fmla="*/ 344056 h 1066103"/>
                <a:gd name="connsiteX1071" fmla="*/ 2436500 w 3545609"/>
                <a:gd name="connsiteY1071" fmla="*/ 349279 h 1066103"/>
                <a:gd name="connsiteX1072" fmla="*/ 2434541 w 3545609"/>
                <a:gd name="connsiteY1072" fmla="*/ 354007 h 1066103"/>
                <a:gd name="connsiteX1073" fmla="*/ 2422872 w 3545609"/>
                <a:gd name="connsiteY1073" fmla="*/ 358840 h 1066103"/>
                <a:gd name="connsiteX1074" fmla="*/ 2420813 w 3545609"/>
                <a:gd name="connsiteY1074" fmla="*/ 363813 h 1066103"/>
                <a:gd name="connsiteX1075" fmla="*/ 2407721 w 3545609"/>
                <a:gd name="connsiteY1075" fmla="*/ 369235 h 1066103"/>
                <a:gd name="connsiteX1076" fmla="*/ 2405816 w 3545609"/>
                <a:gd name="connsiteY1076" fmla="*/ 373619 h 1066103"/>
                <a:gd name="connsiteX1077" fmla="*/ 2394901 w 3545609"/>
                <a:gd name="connsiteY1077" fmla="*/ 377930 h 1066103"/>
                <a:gd name="connsiteX1078" fmla="*/ 2392088 w 3545609"/>
                <a:gd name="connsiteY1078" fmla="*/ 384406 h 1066103"/>
                <a:gd name="connsiteX1079" fmla="*/ 2380503 w 3545609"/>
                <a:gd name="connsiteY1079" fmla="*/ 388982 h 1066103"/>
                <a:gd name="connsiteX1080" fmla="*/ 2377378 w 3545609"/>
                <a:gd name="connsiteY1080" fmla="*/ 396174 h 1066103"/>
                <a:gd name="connsiteX1081" fmla="*/ 2365949 w 3545609"/>
                <a:gd name="connsiteY1081" fmla="*/ 400688 h 1066103"/>
                <a:gd name="connsiteX1082" fmla="*/ 2363649 w 3545609"/>
                <a:gd name="connsiteY1082" fmla="*/ 405980 h 1066103"/>
                <a:gd name="connsiteX1083" fmla="*/ 2352827 w 3545609"/>
                <a:gd name="connsiteY1083" fmla="*/ 410254 h 1066103"/>
                <a:gd name="connsiteX1084" fmla="*/ 2350064 w 3545609"/>
                <a:gd name="connsiteY1084" fmla="*/ 416767 h 1066103"/>
                <a:gd name="connsiteX1085" fmla="*/ 2338422 w 3545609"/>
                <a:gd name="connsiteY1085" fmla="*/ 421474 h 1066103"/>
                <a:gd name="connsiteX1086" fmla="*/ 2335497 w 3545609"/>
                <a:gd name="connsiteY1086" fmla="*/ 428535 h 1066103"/>
                <a:gd name="connsiteX1087" fmla="*/ 2323716 w 3545609"/>
                <a:gd name="connsiteY1087" fmla="*/ 433415 h 1066103"/>
                <a:gd name="connsiteX1088" fmla="*/ 2321626 w 3545609"/>
                <a:gd name="connsiteY1088" fmla="*/ 438341 h 1066103"/>
                <a:gd name="connsiteX1089" fmla="*/ 2310471 w 3545609"/>
                <a:gd name="connsiteY1089" fmla="*/ 442851 h 1066103"/>
                <a:gd name="connsiteX1090" fmla="*/ 2307060 w 3545609"/>
                <a:gd name="connsiteY1090" fmla="*/ 451089 h 1066103"/>
                <a:gd name="connsiteX1091" fmla="*/ 2298738 w 3545609"/>
                <a:gd name="connsiteY1091" fmla="*/ 454536 h 1066103"/>
                <a:gd name="connsiteX1092" fmla="*/ 2295291 w 3545609"/>
                <a:gd name="connsiteY1092" fmla="*/ 462857 h 1066103"/>
                <a:gd name="connsiteX1093" fmla="*/ 2283441 w 3545609"/>
                <a:gd name="connsiteY1093" fmla="*/ 467766 h 1066103"/>
                <a:gd name="connsiteX1094" fmla="*/ 2280582 w 3545609"/>
                <a:gd name="connsiteY1094" fmla="*/ 475175 h 1066103"/>
                <a:gd name="connsiteX1095" fmla="*/ 2271154 w 3545609"/>
                <a:gd name="connsiteY1095" fmla="*/ 479365 h 1066103"/>
                <a:gd name="connsiteX1096" fmla="*/ 2268527 w 3545609"/>
                <a:gd name="connsiteY1096" fmla="*/ 485412 h 1066103"/>
                <a:gd name="connsiteX1097" fmla="*/ 2258205 w 3545609"/>
                <a:gd name="connsiteY1097" fmla="*/ 489489 h 1066103"/>
                <a:gd name="connsiteX1098" fmla="*/ 2254941 w 3545609"/>
                <a:gd name="connsiteY1098" fmla="*/ 497180 h 1066103"/>
                <a:gd name="connsiteX1099" fmla="*/ 2245833 w 3545609"/>
                <a:gd name="connsiteY1099" fmla="*/ 500863 h 1066103"/>
                <a:gd name="connsiteX1100" fmla="*/ 2242050 w 3545609"/>
                <a:gd name="connsiteY1100" fmla="*/ 509784 h 1066103"/>
                <a:gd name="connsiteX1101" fmla="*/ 2231750 w 3545609"/>
                <a:gd name="connsiteY1101" fmla="*/ 513952 h 1066103"/>
                <a:gd name="connsiteX1102" fmla="*/ 2228465 w 3545609"/>
                <a:gd name="connsiteY1102" fmla="*/ 521695 h 1066103"/>
                <a:gd name="connsiteX1103" fmla="*/ 2219178 w 3545609"/>
                <a:gd name="connsiteY1103" fmla="*/ 525450 h 1066103"/>
                <a:gd name="connsiteX1104" fmla="*/ 2215860 w 3545609"/>
                <a:gd name="connsiteY1104" fmla="*/ 533463 h 1066103"/>
                <a:gd name="connsiteX1105" fmla="*/ 2207847 w 3545609"/>
                <a:gd name="connsiteY1105" fmla="*/ 536782 h 1066103"/>
                <a:gd name="connsiteX1106" fmla="*/ 2204092 w 3545609"/>
                <a:gd name="connsiteY1106" fmla="*/ 546068 h 1066103"/>
                <a:gd name="connsiteX1107" fmla="*/ 2196238 w 3545609"/>
                <a:gd name="connsiteY1107" fmla="*/ 549400 h 1066103"/>
                <a:gd name="connsiteX1108" fmla="*/ 2191893 w 3545609"/>
                <a:gd name="connsiteY1108" fmla="*/ 559654 h 1066103"/>
                <a:gd name="connsiteX1109" fmla="*/ 2180737 w 3545609"/>
                <a:gd name="connsiteY1109" fmla="*/ 564170 h 1066103"/>
                <a:gd name="connsiteX1110" fmla="*/ 2177614 w 3545609"/>
                <a:gd name="connsiteY1110" fmla="*/ 571708 h 1066103"/>
                <a:gd name="connsiteX1111" fmla="*/ 2169784 w 3545609"/>
                <a:gd name="connsiteY1111" fmla="*/ 574952 h 1066103"/>
                <a:gd name="connsiteX1112" fmla="*/ 2165846 w 3545609"/>
                <a:gd name="connsiteY1112" fmla="*/ 584456 h 1066103"/>
                <a:gd name="connsiteX1113" fmla="*/ 2156342 w 3545609"/>
                <a:gd name="connsiteY1113" fmla="*/ 588393 h 1066103"/>
                <a:gd name="connsiteX1114" fmla="*/ 2153098 w 3545609"/>
                <a:gd name="connsiteY1114" fmla="*/ 596224 h 1066103"/>
                <a:gd name="connsiteX1115" fmla="*/ 2146038 w 3545609"/>
                <a:gd name="connsiteY1115" fmla="*/ 599148 h 1066103"/>
                <a:gd name="connsiteX1116" fmla="*/ 2141331 w 3545609"/>
                <a:gd name="connsiteY1116" fmla="*/ 610790 h 1066103"/>
                <a:gd name="connsiteX1117" fmla="*/ 2135239 w 3545609"/>
                <a:gd name="connsiteY1117" fmla="*/ 613375 h 1066103"/>
                <a:gd name="connsiteX1118" fmla="*/ 2131093 w 3545609"/>
                <a:gd name="connsiteY1118" fmla="*/ 622701 h 1066103"/>
                <a:gd name="connsiteX1119" fmla="*/ 2123201 w 3545609"/>
                <a:gd name="connsiteY1119" fmla="*/ 625747 h 1066103"/>
                <a:gd name="connsiteX1120" fmla="*/ 2118776 w 3545609"/>
                <a:gd name="connsiteY1120" fmla="*/ 636430 h 1066103"/>
                <a:gd name="connsiteX1121" fmla="*/ 2111517 w 3545609"/>
                <a:gd name="connsiteY1121" fmla="*/ 639437 h 1066103"/>
                <a:gd name="connsiteX1122" fmla="*/ 2107009 w 3545609"/>
                <a:gd name="connsiteY1122" fmla="*/ 650854 h 1066103"/>
                <a:gd name="connsiteX1123" fmla="*/ 2098677 w 3545609"/>
                <a:gd name="connsiteY1123" fmla="*/ 654473 h 1066103"/>
                <a:gd name="connsiteX1124" fmla="*/ 2095098 w 3545609"/>
                <a:gd name="connsiteY1124" fmla="*/ 662908 h 1066103"/>
                <a:gd name="connsiteX1125" fmla="*/ 2089415 w 3545609"/>
                <a:gd name="connsiteY1125" fmla="*/ 665206 h 1066103"/>
                <a:gd name="connsiteX1126" fmla="*/ 2084454 w 3545609"/>
                <a:gd name="connsiteY1126" fmla="*/ 677474 h 1066103"/>
                <a:gd name="connsiteX1127" fmla="*/ 2077149 w 3545609"/>
                <a:gd name="connsiteY1127" fmla="*/ 680574 h 1066103"/>
                <a:gd name="connsiteX1128" fmla="*/ 2072687 w 3545609"/>
                <a:gd name="connsiteY1128" fmla="*/ 691346 h 1066103"/>
                <a:gd name="connsiteX1129" fmla="*/ 2067539 w 3545609"/>
                <a:gd name="connsiteY1129" fmla="*/ 693478 h 1066103"/>
                <a:gd name="connsiteX1130" fmla="*/ 2062736 w 3545609"/>
                <a:gd name="connsiteY1130" fmla="*/ 705625 h 1066103"/>
                <a:gd name="connsiteX1131" fmla="*/ 2054137 w 3545609"/>
                <a:gd name="connsiteY1131" fmla="*/ 709356 h 1066103"/>
                <a:gd name="connsiteX1132" fmla="*/ 2050132 w 3545609"/>
                <a:gd name="connsiteY1132" fmla="*/ 719498 h 1066103"/>
                <a:gd name="connsiteX1133" fmla="*/ 2044261 w 3545609"/>
                <a:gd name="connsiteY1133" fmla="*/ 722048 h 1066103"/>
                <a:gd name="connsiteX1134" fmla="*/ 2040325 w 3545609"/>
                <a:gd name="connsiteY1134" fmla="*/ 731553 h 1066103"/>
                <a:gd name="connsiteX1135" fmla="*/ 2035826 w 3545609"/>
                <a:gd name="connsiteY1135" fmla="*/ 733416 h 1066103"/>
                <a:gd name="connsiteX1136" fmla="*/ 2030376 w 3545609"/>
                <a:gd name="connsiteY1136" fmla="*/ 746262 h 1066103"/>
                <a:gd name="connsiteX1137" fmla="*/ 2022615 w 3545609"/>
                <a:gd name="connsiteY1137" fmla="*/ 749400 h 1066103"/>
                <a:gd name="connsiteX1138" fmla="*/ 2017771 w 3545609"/>
                <a:gd name="connsiteY1138" fmla="*/ 761665 h 1066103"/>
                <a:gd name="connsiteX1139" fmla="*/ 2013387 w 3545609"/>
                <a:gd name="connsiteY1139" fmla="*/ 763570 h 1066103"/>
                <a:gd name="connsiteX1140" fmla="*/ 2007964 w 3545609"/>
                <a:gd name="connsiteY1140" fmla="*/ 776662 h 1066103"/>
                <a:gd name="connsiteX1141" fmla="*/ 2002960 w 3545609"/>
                <a:gd name="connsiteY1141" fmla="*/ 778735 h 1066103"/>
                <a:gd name="connsiteX1142" fmla="*/ 1998014 w 3545609"/>
                <a:gd name="connsiteY1142" fmla="*/ 790391 h 1066103"/>
                <a:gd name="connsiteX1143" fmla="*/ 1992331 w 3545609"/>
                <a:gd name="connsiteY1143" fmla="*/ 792689 h 1066103"/>
                <a:gd name="connsiteX1144" fmla="*/ 1987371 w 3545609"/>
                <a:gd name="connsiteY1144" fmla="*/ 804956 h 1066103"/>
                <a:gd name="connsiteX1145" fmla="*/ 1982444 w 3545609"/>
                <a:gd name="connsiteY1145" fmla="*/ 807047 h 1066103"/>
                <a:gd name="connsiteX1146" fmla="*/ 1977564 w 3545609"/>
                <a:gd name="connsiteY1146" fmla="*/ 818829 h 1066103"/>
                <a:gd name="connsiteX1147" fmla="*/ 1975546 w 3545609"/>
                <a:gd name="connsiteY1147" fmla="*/ 819665 h 1066103"/>
                <a:gd name="connsiteX1148" fmla="*/ 1975607 w 3545609"/>
                <a:gd name="connsiteY1148" fmla="*/ 819814 h 1066103"/>
                <a:gd name="connsiteX1149" fmla="*/ 1969288 w 3545609"/>
                <a:gd name="connsiteY1149" fmla="*/ 835069 h 1066103"/>
                <a:gd name="connsiteX1150" fmla="*/ 1963867 w 3545609"/>
                <a:gd name="connsiteY1150" fmla="*/ 837314 h 1066103"/>
                <a:gd name="connsiteX1151" fmla="*/ 1958933 w 3545609"/>
                <a:gd name="connsiteY1151" fmla="*/ 849228 h 1066103"/>
                <a:gd name="connsiteX1152" fmla="*/ 1953959 w 3545609"/>
                <a:gd name="connsiteY1152" fmla="*/ 851288 h 1066103"/>
                <a:gd name="connsiteX1153" fmla="*/ 1949126 w 3545609"/>
                <a:gd name="connsiteY1153" fmla="*/ 862957 h 1066103"/>
                <a:gd name="connsiteX1154" fmla="*/ 1944907 w 3545609"/>
                <a:gd name="connsiteY1154" fmla="*/ 864705 h 1066103"/>
                <a:gd name="connsiteX1155" fmla="*/ 1945207 w 3545609"/>
                <a:gd name="connsiteY1155" fmla="*/ 865413 h 1066103"/>
                <a:gd name="connsiteX1156" fmla="*/ 1939176 w 3545609"/>
                <a:gd name="connsiteY1156" fmla="*/ 879629 h 1066103"/>
                <a:gd name="connsiteX1157" fmla="*/ 1935578 w 3545609"/>
                <a:gd name="connsiteY1157" fmla="*/ 881083 h 1066103"/>
                <a:gd name="connsiteX1158" fmla="*/ 1930493 w 3545609"/>
                <a:gd name="connsiteY1158" fmla="*/ 893357 h 1066103"/>
                <a:gd name="connsiteX1159" fmla="*/ 1926281 w 3545609"/>
                <a:gd name="connsiteY1159" fmla="*/ 895103 h 1066103"/>
                <a:gd name="connsiteX1160" fmla="*/ 1926575 w 3545609"/>
                <a:gd name="connsiteY1160" fmla="*/ 895814 h 1066103"/>
                <a:gd name="connsiteX1161" fmla="*/ 1920688 w 3545609"/>
                <a:gd name="connsiteY1161" fmla="*/ 910029 h 1066103"/>
                <a:gd name="connsiteX1162" fmla="*/ 1918495 w 3545609"/>
                <a:gd name="connsiteY1162" fmla="*/ 910937 h 1066103"/>
                <a:gd name="connsiteX1163" fmla="*/ 1918730 w 3545609"/>
                <a:gd name="connsiteY1163" fmla="*/ 911504 h 1066103"/>
                <a:gd name="connsiteX1164" fmla="*/ 1912842 w 3545609"/>
                <a:gd name="connsiteY1164" fmla="*/ 925719 h 1066103"/>
                <a:gd name="connsiteX1165" fmla="*/ 1910712 w 3545609"/>
                <a:gd name="connsiteY1165" fmla="*/ 926601 h 1066103"/>
                <a:gd name="connsiteX1166" fmla="*/ 1904566 w 3545609"/>
                <a:gd name="connsiteY1166" fmla="*/ 940428 h 1066103"/>
                <a:gd name="connsiteX1167" fmla="*/ 1899975 w 3545609"/>
                <a:gd name="connsiteY1167" fmla="*/ 942200 h 1066103"/>
                <a:gd name="connsiteX1168" fmla="*/ 1894210 w 3545609"/>
                <a:gd name="connsiteY1168" fmla="*/ 956118 h 1066103"/>
                <a:gd name="connsiteX1169" fmla="*/ 1891853 w 3545609"/>
                <a:gd name="connsiteY1169" fmla="*/ 957094 h 1066103"/>
                <a:gd name="connsiteX1170" fmla="*/ 1892253 w 3545609"/>
                <a:gd name="connsiteY1170" fmla="*/ 958084 h 1066103"/>
                <a:gd name="connsiteX1171" fmla="*/ 1886365 w 3545609"/>
                <a:gd name="connsiteY1171" fmla="*/ 972646 h 1066103"/>
                <a:gd name="connsiteX1172" fmla="*/ 1884316 w 3545609"/>
                <a:gd name="connsiteY1172" fmla="*/ 973515 h 1066103"/>
                <a:gd name="connsiteX1173" fmla="*/ 1878520 w 3545609"/>
                <a:gd name="connsiteY1173" fmla="*/ 988192 h 1066103"/>
                <a:gd name="connsiteX1174" fmla="*/ 1876281 w 3545609"/>
                <a:gd name="connsiteY1174" fmla="*/ 989165 h 1066103"/>
                <a:gd name="connsiteX1175" fmla="*/ 1870532 w 3545609"/>
                <a:gd name="connsiteY1175" fmla="*/ 1003045 h 1066103"/>
                <a:gd name="connsiteX1176" fmla="*/ 1867574 w 3545609"/>
                <a:gd name="connsiteY1176" fmla="*/ 1004270 h 1066103"/>
                <a:gd name="connsiteX1177" fmla="*/ 1867737 w 3545609"/>
                <a:gd name="connsiteY1177" fmla="*/ 1004664 h 1066103"/>
                <a:gd name="connsiteX1178" fmla="*/ 1861850 w 3545609"/>
                <a:gd name="connsiteY1178" fmla="*/ 1018879 h 1066103"/>
                <a:gd name="connsiteX1179" fmla="*/ 1859493 w 3545609"/>
                <a:gd name="connsiteY1179" fmla="*/ 1019855 h 1066103"/>
                <a:gd name="connsiteX1180" fmla="*/ 1859892 w 3545609"/>
                <a:gd name="connsiteY1180" fmla="*/ 1020845 h 1066103"/>
                <a:gd name="connsiteX1181" fmla="*/ 1854005 w 3545609"/>
                <a:gd name="connsiteY1181" fmla="*/ 1035406 h 1066103"/>
                <a:gd name="connsiteX1182" fmla="*/ 1851764 w 3545609"/>
                <a:gd name="connsiteY1182" fmla="*/ 1036357 h 1066103"/>
                <a:gd name="connsiteX1183" fmla="*/ 1852047 w 3545609"/>
                <a:gd name="connsiteY1183" fmla="*/ 1037025 h 1066103"/>
                <a:gd name="connsiteX1184" fmla="*/ 1846016 w 3545609"/>
                <a:gd name="connsiteY1184" fmla="*/ 1051240 h 1066103"/>
                <a:gd name="connsiteX1185" fmla="*/ 1845445 w 3545609"/>
                <a:gd name="connsiteY1185" fmla="*/ 1051470 h 1066103"/>
                <a:gd name="connsiteX1186" fmla="*/ 1846163 w 3545609"/>
                <a:gd name="connsiteY1186" fmla="*/ 1053205 h 1066103"/>
                <a:gd name="connsiteX1187" fmla="*/ 1840821 w 3545609"/>
                <a:gd name="connsiteY1187" fmla="*/ 1066103 h 1066103"/>
                <a:gd name="connsiteX1188" fmla="*/ 1798491 w 3545609"/>
                <a:gd name="connsiteY1188" fmla="*/ 1066103 h 1066103"/>
                <a:gd name="connsiteX1189" fmla="*/ 1803019 w 3545609"/>
                <a:gd name="connsiteY1189" fmla="*/ 1055171 h 1066103"/>
                <a:gd name="connsiteX1190" fmla="*/ 1805384 w 3545609"/>
                <a:gd name="connsiteY1190" fmla="*/ 1054191 h 1066103"/>
                <a:gd name="connsiteX1191" fmla="*/ 1804976 w 3545609"/>
                <a:gd name="connsiteY1191" fmla="*/ 1053205 h 1066103"/>
                <a:gd name="connsiteX1192" fmla="*/ 1811008 w 3545609"/>
                <a:gd name="connsiteY1192" fmla="*/ 1038643 h 1066103"/>
                <a:gd name="connsiteX1193" fmla="*/ 1811466 w 3545609"/>
                <a:gd name="connsiteY1193" fmla="*/ 1038454 h 1066103"/>
                <a:gd name="connsiteX1194" fmla="*/ 1810860 w 3545609"/>
                <a:gd name="connsiteY1194" fmla="*/ 1037025 h 1066103"/>
                <a:gd name="connsiteX1195" fmla="*/ 1816892 w 3545609"/>
                <a:gd name="connsiteY1195" fmla="*/ 1022810 h 1066103"/>
                <a:gd name="connsiteX1196" fmla="*/ 1819976 w 3545609"/>
                <a:gd name="connsiteY1196" fmla="*/ 1021563 h 1066103"/>
                <a:gd name="connsiteX1197" fmla="*/ 1819686 w 3545609"/>
                <a:gd name="connsiteY1197" fmla="*/ 1020845 h 1066103"/>
                <a:gd name="connsiteX1198" fmla="*/ 1825574 w 3545609"/>
                <a:gd name="connsiteY1198" fmla="*/ 1006283 h 1066103"/>
                <a:gd name="connsiteX1199" fmla="*/ 1827809 w 3545609"/>
                <a:gd name="connsiteY1199" fmla="*/ 1005334 h 1066103"/>
                <a:gd name="connsiteX1200" fmla="*/ 1827531 w 3545609"/>
                <a:gd name="connsiteY1200" fmla="*/ 1004664 h 1066103"/>
                <a:gd name="connsiteX1201" fmla="*/ 1833419 w 3545609"/>
                <a:gd name="connsiteY1201" fmla="*/ 990449 h 1066103"/>
                <a:gd name="connsiteX1202" fmla="*/ 1835784 w 3545609"/>
                <a:gd name="connsiteY1202" fmla="*/ 989469 h 1066103"/>
                <a:gd name="connsiteX1203" fmla="*/ 1835376 w 3545609"/>
                <a:gd name="connsiteY1203" fmla="*/ 988483 h 1066103"/>
                <a:gd name="connsiteX1204" fmla="*/ 1841408 w 3545609"/>
                <a:gd name="connsiteY1204" fmla="*/ 973921 h 1066103"/>
                <a:gd name="connsiteX1205" fmla="*/ 1844447 w 3545609"/>
                <a:gd name="connsiteY1205" fmla="*/ 972663 h 1066103"/>
                <a:gd name="connsiteX1206" fmla="*/ 1850090 w 3545609"/>
                <a:gd name="connsiteY1206" fmla="*/ 958375 h 1066103"/>
                <a:gd name="connsiteX1207" fmla="*/ 1852321 w 3545609"/>
                <a:gd name="connsiteY1207" fmla="*/ 957405 h 1066103"/>
                <a:gd name="connsiteX1208" fmla="*/ 1857935 w 3545609"/>
                <a:gd name="connsiteY1208" fmla="*/ 943522 h 1066103"/>
                <a:gd name="connsiteX1209" fmla="*/ 1860170 w 3545609"/>
                <a:gd name="connsiteY1209" fmla="*/ 942573 h 1066103"/>
                <a:gd name="connsiteX1210" fmla="*/ 1859892 w 3545609"/>
                <a:gd name="connsiteY1210" fmla="*/ 941903 h 1066103"/>
                <a:gd name="connsiteX1211" fmla="*/ 1865780 w 3545609"/>
                <a:gd name="connsiteY1211" fmla="*/ 927688 h 1066103"/>
                <a:gd name="connsiteX1212" fmla="*/ 1867986 w 3545609"/>
                <a:gd name="connsiteY1212" fmla="*/ 926774 h 1066103"/>
                <a:gd name="connsiteX1213" fmla="*/ 1867737 w 3545609"/>
                <a:gd name="connsiteY1213" fmla="*/ 926213 h 1066103"/>
                <a:gd name="connsiteX1214" fmla="*/ 1874055 w 3545609"/>
                <a:gd name="connsiteY1214" fmla="*/ 911998 h 1066103"/>
                <a:gd name="connsiteX1215" fmla="*/ 1879130 w 3545609"/>
                <a:gd name="connsiteY1215" fmla="*/ 910039 h 1066103"/>
                <a:gd name="connsiteX1216" fmla="*/ 1884412 w 3545609"/>
                <a:gd name="connsiteY1216" fmla="*/ 897289 h 1066103"/>
                <a:gd name="connsiteX1217" fmla="*/ 1886603 w 3545609"/>
                <a:gd name="connsiteY1217" fmla="*/ 896381 h 1066103"/>
                <a:gd name="connsiteX1218" fmla="*/ 1886369 w 3545609"/>
                <a:gd name="connsiteY1218" fmla="*/ 895814 h 1066103"/>
                <a:gd name="connsiteX1219" fmla="*/ 1892257 w 3545609"/>
                <a:gd name="connsiteY1219" fmla="*/ 881598 h 1066103"/>
                <a:gd name="connsiteX1220" fmla="*/ 1896470 w 3545609"/>
                <a:gd name="connsiteY1220" fmla="*/ 879853 h 1066103"/>
                <a:gd name="connsiteX1221" fmla="*/ 1896175 w 3545609"/>
                <a:gd name="connsiteY1221" fmla="*/ 879142 h 1066103"/>
                <a:gd name="connsiteX1222" fmla="*/ 1902063 w 3545609"/>
                <a:gd name="connsiteY1222" fmla="*/ 864927 h 1066103"/>
                <a:gd name="connsiteX1223" fmla="*/ 1904688 w 3545609"/>
                <a:gd name="connsiteY1223" fmla="*/ 863840 h 1066103"/>
                <a:gd name="connsiteX1224" fmla="*/ 1910052 w 3545609"/>
                <a:gd name="connsiteY1224" fmla="*/ 851198 h 1066103"/>
                <a:gd name="connsiteX1225" fmla="*/ 1914996 w 3545609"/>
                <a:gd name="connsiteY1225" fmla="*/ 849199 h 1066103"/>
                <a:gd name="connsiteX1226" fmla="*/ 1914807 w 3545609"/>
                <a:gd name="connsiteY1226" fmla="*/ 848742 h 1066103"/>
                <a:gd name="connsiteX1227" fmla="*/ 1920696 w 3545609"/>
                <a:gd name="connsiteY1227" fmla="*/ 834527 h 1066103"/>
                <a:gd name="connsiteX1228" fmla="*/ 1925669 w 3545609"/>
                <a:gd name="connsiteY1228" fmla="*/ 832467 h 1066103"/>
                <a:gd name="connsiteX1229" fmla="*/ 1930502 w 3545609"/>
                <a:gd name="connsiteY1229" fmla="*/ 820798 h 1066103"/>
                <a:gd name="connsiteX1230" fmla="*/ 1932521 w 3545609"/>
                <a:gd name="connsiteY1230" fmla="*/ 819962 h 1066103"/>
                <a:gd name="connsiteX1231" fmla="*/ 1932459 w 3545609"/>
                <a:gd name="connsiteY1231" fmla="*/ 819814 h 1066103"/>
                <a:gd name="connsiteX1232" fmla="*/ 1938778 w 3545609"/>
                <a:gd name="connsiteY1232" fmla="*/ 804558 h 1066103"/>
                <a:gd name="connsiteX1233" fmla="*/ 1944199 w 3545609"/>
                <a:gd name="connsiteY1233" fmla="*/ 802313 h 1066103"/>
                <a:gd name="connsiteX1234" fmla="*/ 1949134 w 3545609"/>
                <a:gd name="connsiteY1234" fmla="*/ 790399 h 1066103"/>
                <a:gd name="connsiteX1235" fmla="*/ 1953838 w 3545609"/>
                <a:gd name="connsiteY1235" fmla="*/ 788450 h 1066103"/>
                <a:gd name="connsiteX1236" fmla="*/ 1958940 w 3545609"/>
                <a:gd name="connsiteY1236" fmla="*/ 775832 h 1066103"/>
                <a:gd name="connsiteX1237" fmla="*/ 1963897 w 3545609"/>
                <a:gd name="connsiteY1237" fmla="*/ 773730 h 1066103"/>
                <a:gd name="connsiteX1238" fmla="*/ 1968890 w 3545609"/>
                <a:gd name="connsiteY1238" fmla="*/ 761961 h 1066103"/>
                <a:gd name="connsiteX1239" fmla="*/ 1974845 w 3545609"/>
                <a:gd name="connsiteY1239" fmla="*/ 759553 h 1066103"/>
                <a:gd name="connsiteX1240" fmla="*/ 1979534 w 3545609"/>
                <a:gd name="connsiteY1240" fmla="*/ 748232 h 1066103"/>
                <a:gd name="connsiteX1241" fmla="*/ 1983522 w 3545609"/>
                <a:gd name="connsiteY1241" fmla="*/ 746579 h 1066103"/>
                <a:gd name="connsiteX1242" fmla="*/ 1989340 w 3545609"/>
                <a:gd name="connsiteY1242" fmla="*/ 731848 h 1066103"/>
                <a:gd name="connsiteX1243" fmla="*/ 1996652 w 3545609"/>
                <a:gd name="connsiteY1243" fmla="*/ 728671 h 1066103"/>
                <a:gd name="connsiteX1244" fmla="*/ 2001252 w 3545609"/>
                <a:gd name="connsiteY1244" fmla="*/ 717832 h 1066103"/>
                <a:gd name="connsiteX1245" fmla="*/ 2006717 w 3545609"/>
                <a:gd name="connsiteY1245" fmla="*/ 715621 h 1066103"/>
                <a:gd name="connsiteX1246" fmla="*/ 2011895 w 3545609"/>
                <a:gd name="connsiteY1246" fmla="*/ 703122 h 1066103"/>
                <a:gd name="connsiteX1247" fmla="*/ 2017272 w 3545609"/>
                <a:gd name="connsiteY1247" fmla="*/ 700895 h 1066103"/>
                <a:gd name="connsiteX1248" fmla="*/ 2021701 w 3545609"/>
                <a:gd name="connsiteY1248" fmla="*/ 689681 h 1066103"/>
                <a:gd name="connsiteX1249" fmla="*/ 2029129 w 3545609"/>
                <a:gd name="connsiteY1249" fmla="*/ 686454 h 1066103"/>
                <a:gd name="connsiteX1250" fmla="*/ 2033613 w 3545609"/>
                <a:gd name="connsiteY1250" fmla="*/ 675114 h 1066103"/>
                <a:gd name="connsiteX1251" fmla="*/ 2040428 w 3545609"/>
                <a:gd name="connsiteY1251" fmla="*/ 672156 h 1066103"/>
                <a:gd name="connsiteX1252" fmla="*/ 2044256 w 3545609"/>
                <a:gd name="connsiteY1252" fmla="*/ 662916 h 1066103"/>
                <a:gd name="connsiteX1253" fmla="*/ 2051317 w 3545609"/>
                <a:gd name="connsiteY1253" fmla="*/ 659991 h 1066103"/>
                <a:gd name="connsiteX1254" fmla="*/ 2056024 w 3545609"/>
                <a:gd name="connsiteY1254" fmla="*/ 648350 h 1066103"/>
                <a:gd name="connsiteX1255" fmla="*/ 2060980 w 3545609"/>
                <a:gd name="connsiteY1255" fmla="*/ 646247 h 1066103"/>
                <a:gd name="connsiteX1256" fmla="*/ 2065974 w 3545609"/>
                <a:gd name="connsiteY1256" fmla="*/ 634478 h 1066103"/>
                <a:gd name="connsiteX1257" fmla="*/ 2074656 w 3545609"/>
                <a:gd name="connsiteY1257" fmla="*/ 630967 h 1066103"/>
                <a:gd name="connsiteX1258" fmla="*/ 2078578 w 3545609"/>
                <a:gd name="connsiteY1258" fmla="*/ 621036 h 1066103"/>
                <a:gd name="connsiteX1259" fmla="*/ 2086343 w 3545609"/>
                <a:gd name="connsiteY1259" fmla="*/ 617663 h 1066103"/>
                <a:gd name="connsiteX1260" fmla="*/ 2090346 w 3545609"/>
                <a:gd name="connsiteY1260" fmla="*/ 608000 h 1066103"/>
                <a:gd name="connsiteX1261" fmla="*/ 2095413 w 3545609"/>
                <a:gd name="connsiteY1261" fmla="*/ 605901 h 1066103"/>
                <a:gd name="connsiteX1262" fmla="*/ 2100583 w 3545609"/>
                <a:gd name="connsiteY1262" fmla="*/ 594271 h 1066103"/>
                <a:gd name="connsiteX1263" fmla="*/ 2109139 w 3545609"/>
                <a:gd name="connsiteY1263" fmla="*/ 590968 h 1066103"/>
                <a:gd name="connsiteX1264" fmla="*/ 2112901 w 3545609"/>
                <a:gd name="connsiteY1264" fmla="*/ 581666 h 1066103"/>
                <a:gd name="connsiteX1265" fmla="*/ 2120206 w 3545609"/>
                <a:gd name="connsiteY1265" fmla="*/ 578566 h 1066103"/>
                <a:gd name="connsiteX1266" fmla="*/ 2124668 w 3545609"/>
                <a:gd name="connsiteY1266" fmla="*/ 567794 h 1066103"/>
                <a:gd name="connsiteX1267" fmla="*/ 2134173 w 3545609"/>
                <a:gd name="connsiteY1267" fmla="*/ 563857 h 1066103"/>
                <a:gd name="connsiteX1268" fmla="*/ 2137416 w 3545609"/>
                <a:gd name="connsiteY1268" fmla="*/ 556026 h 1066103"/>
                <a:gd name="connsiteX1269" fmla="*/ 2145247 w 3545609"/>
                <a:gd name="connsiteY1269" fmla="*/ 552782 h 1066103"/>
                <a:gd name="connsiteX1270" fmla="*/ 2149184 w 3545609"/>
                <a:gd name="connsiteY1270" fmla="*/ 543278 h 1066103"/>
                <a:gd name="connsiteX1271" fmla="*/ 2157070 w 3545609"/>
                <a:gd name="connsiteY1271" fmla="*/ 540012 h 1066103"/>
                <a:gd name="connsiteX1272" fmla="*/ 2161382 w 3545609"/>
                <a:gd name="connsiteY1272" fmla="*/ 529836 h 1066103"/>
                <a:gd name="connsiteX1273" fmla="*/ 2172223 w 3545609"/>
                <a:gd name="connsiteY1273" fmla="*/ 525448 h 1066103"/>
                <a:gd name="connsiteX1274" fmla="*/ 2175661 w 3545609"/>
                <a:gd name="connsiteY1274" fmla="*/ 516944 h 1066103"/>
                <a:gd name="connsiteX1275" fmla="*/ 2183953 w 3545609"/>
                <a:gd name="connsiteY1275" fmla="*/ 513426 h 1066103"/>
                <a:gd name="connsiteX1276" fmla="*/ 2187429 w 3545609"/>
                <a:gd name="connsiteY1276" fmla="*/ 505033 h 1066103"/>
                <a:gd name="connsiteX1277" fmla="*/ 2195823 w 3545609"/>
                <a:gd name="connsiteY1277" fmla="*/ 501556 h 1066103"/>
                <a:gd name="connsiteX1278" fmla="*/ 2199341 w 3545609"/>
                <a:gd name="connsiteY1278" fmla="*/ 493265 h 1066103"/>
                <a:gd name="connsiteX1279" fmla="*/ 2208449 w 3545609"/>
                <a:gd name="connsiteY1279" fmla="*/ 489582 h 1066103"/>
                <a:gd name="connsiteX1280" fmla="*/ 2212232 w 3545609"/>
                <a:gd name="connsiteY1280" fmla="*/ 480661 h 1066103"/>
                <a:gd name="connsiteX1281" fmla="*/ 2222531 w 3545609"/>
                <a:gd name="connsiteY1281" fmla="*/ 476494 h 1066103"/>
                <a:gd name="connsiteX1282" fmla="*/ 2225818 w 3545609"/>
                <a:gd name="connsiteY1282" fmla="*/ 468750 h 1066103"/>
                <a:gd name="connsiteX1283" fmla="*/ 2235255 w 3545609"/>
                <a:gd name="connsiteY1283" fmla="*/ 464933 h 1066103"/>
                <a:gd name="connsiteX1284" fmla="*/ 2236092 w 3545609"/>
                <a:gd name="connsiteY1284" fmla="*/ 463007 h 1066103"/>
                <a:gd name="connsiteX1285" fmla="*/ 2225688 w 3545609"/>
                <a:gd name="connsiteY1285" fmla="*/ 467316 h 1066103"/>
                <a:gd name="connsiteX1286" fmla="*/ 2222581 w 3545609"/>
                <a:gd name="connsiteY1286" fmla="*/ 475175 h 1066103"/>
                <a:gd name="connsiteX1287" fmla="*/ 2212383 w 3545609"/>
                <a:gd name="connsiteY1287" fmla="*/ 479599 h 1066103"/>
                <a:gd name="connsiteX1288" fmla="*/ 2209975 w 3545609"/>
                <a:gd name="connsiteY1288" fmla="*/ 485412 h 1066103"/>
                <a:gd name="connsiteX1289" fmla="*/ 2199203 w 3545609"/>
                <a:gd name="connsiteY1289" fmla="*/ 489875 h 1066103"/>
                <a:gd name="connsiteX1290" fmla="*/ 2196103 w 3545609"/>
                <a:gd name="connsiteY1290" fmla="*/ 497180 h 1066103"/>
                <a:gd name="connsiteX1291" fmla="*/ 2187128 w 3545609"/>
                <a:gd name="connsiteY1291" fmla="*/ 500809 h 1066103"/>
                <a:gd name="connsiteX1292" fmla="*/ 2183499 w 3545609"/>
                <a:gd name="connsiteY1292" fmla="*/ 509784 h 1066103"/>
                <a:gd name="connsiteX1293" fmla="*/ 2175063 w 3545609"/>
                <a:gd name="connsiteY1293" fmla="*/ 513363 h 1066103"/>
                <a:gd name="connsiteX1294" fmla="*/ 2171444 w 3545609"/>
                <a:gd name="connsiteY1294" fmla="*/ 521695 h 1066103"/>
                <a:gd name="connsiteX1295" fmla="*/ 2161122 w 3545609"/>
                <a:gd name="connsiteY1295" fmla="*/ 525772 h 1066103"/>
                <a:gd name="connsiteX1296" fmla="*/ 2157859 w 3545609"/>
                <a:gd name="connsiteY1296" fmla="*/ 533463 h 1066103"/>
                <a:gd name="connsiteX1297" fmla="*/ 2148883 w 3545609"/>
                <a:gd name="connsiteY1297" fmla="*/ 537092 h 1066103"/>
                <a:gd name="connsiteX1298" fmla="*/ 2145254 w 3545609"/>
                <a:gd name="connsiteY1298" fmla="*/ 546068 h 1066103"/>
                <a:gd name="connsiteX1299" fmla="*/ 2137510 w 3545609"/>
                <a:gd name="connsiteY1299" fmla="*/ 549354 h 1066103"/>
                <a:gd name="connsiteX1300" fmla="*/ 2133342 w 3545609"/>
                <a:gd name="connsiteY1300" fmla="*/ 559654 h 1066103"/>
                <a:gd name="connsiteX1301" fmla="*/ 2124109 w 3545609"/>
                <a:gd name="connsiteY1301" fmla="*/ 563570 h 1066103"/>
                <a:gd name="connsiteX1302" fmla="*/ 2120738 w 3545609"/>
                <a:gd name="connsiteY1302" fmla="*/ 571708 h 1066103"/>
                <a:gd name="connsiteX1303" fmla="*/ 2112906 w 3545609"/>
                <a:gd name="connsiteY1303" fmla="*/ 574952 h 1066103"/>
                <a:gd name="connsiteX1304" fmla="*/ 2108969 w 3545609"/>
                <a:gd name="connsiteY1304" fmla="*/ 584456 h 1066103"/>
                <a:gd name="connsiteX1305" fmla="*/ 2100577 w 3545609"/>
                <a:gd name="connsiteY1305" fmla="*/ 587933 h 1066103"/>
                <a:gd name="connsiteX1306" fmla="*/ 2097059 w 3545609"/>
                <a:gd name="connsiteY1306" fmla="*/ 596224 h 1066103"/>
                <a:gd name="connsiteX1307" fmla="*/ 2089031 w 3545609"/>
                <a:gd name="connsiteY1307" fmla="*/ 599470 h 1066103"/>
                <a:gd name="connsiteX1308" fmla="*/ 2084454 w 3545609"/>
                <a:gd name="connsiteY1308" fmla="*/ 610790 h 1066103"/>
                <a:gd name="connsiteX1309" fmla="*/ 2076163 w 3545609"/>
                <a:gd name="connsiteY1309" fmla="*/ 614308 h 1066103"/>
                <a:gd name="connsiteX1310" fmla="*/ 2072687 w 3545609"/>
                <a:gd name="connsiteY1310" fmla="*/ 622701 h 1066103"/>
                <a:gd name="connsiteX1311" fmla="*/ 2064162 w 3545609"/>
                <a:gd name="connsiteY1311" fmla="*/ 626232 h 1066103"/>
                <a:gd name="connsiteX1312" fmla="*/ 2059938 w 3545609"/>
                <a:gd name="connsiteY1312" fmla="*/ 636430 h 1066103"/>
                <a:gd name="connsiteX1313" fmla="*/ 2052679 w 3545609"/>
                <a:gd name="connsiteY1313" fmla="*/ 639437 h 1066103"/>
                <a:gd name="connsiteX1314" fmla="*/ 2048170 w 3545609"/>
                <a:gd name="connsiteY1314" fmla="*/ 650854 h 1066103"/>
                <a:gd name="connsiteX1315" fmla="*/ 2042300 w 3545609"/>
                <a:gd name="connsiteY1315" fmla="*/ 653404 h 1066103"/>
                <a:gd name="connsiteX1316" fmla="*/ 2038364 w 3545609"/>
                <a:gd name="connsiteY1316" fmla="*/ 662908 h 1066103"/>
                <a:gd name="connsiteX1317" fmla="*/ 2030125 w 3545609"/>
                <a:gd name="connsiteY1317" fmla="*/ 666320 h 1066103"/>
                <a:gd name="connsiteX1318" fmla="*/ 2025616 w 3545609"/>
                <a:gd name="connsiteY1318" fmla="*/ 677474 h 1066103"/>
                <a:gd name="connsiteX1319" fmla="*/ 2018310 w 3545609"/>
                <a:gd name="connsiteY1319" fmla="*/ 680574 h 1066103"/>
                <a:gd name="connsiteX1320" fmla="*/ 2013848 w 3545609"/>
                <a:gd name="connsiteY1320" fmla="*/ 691346 h 1066103"/>
                <a:gd name="connsiteX1321" fmla="*/ 2008700 w 3545609"/>
                <a:gd name="connsiteY1321" fmla="*/ 693478 h 1066103"/>
                <a:gd name="connsiteX1322" fmla="*/ 2003898 w 3545609"/>
                <a:gd name="connsiteY1322" fmla="*/ 705625 h 1066103"/>
                <a:gd name="connsiteX1323" fmla="*/ 1997578 w 3545609"/>
                <a:gd name="connsiteY1323" fmla="*/ 708367 h 1066103"/>
                <a:gd name="connsiteX1324" fmla="*/ 1992967 w 3545609"/>
                <a:gd name="connsiteY1324" fmla="*/ 719498 h 1066103"/>
                <a:gd name="connsiteX1325" fmla="*/ 1985136 w 3545609"/>
                <a:gd name="connsiteY1325" fmla="*/ 722742 h 1066103"/>
                <a:gd name="connsiteX1326" fmla="*/ 1981487 w 3545609"/>
                <a:gd name="connsiteY1326" fmla="*/ 731553 h 1066103"/>
                <a:gd name="connsiteX1327" fmla="*/ 1976988 w 3545609"/>
                <a:gd name="connsiteY1327" fmla="*/ 733416 h 1066103"/>
                <a:gd name="connsiteX1328" fmla="*/ 1971537 w 3545609"/>
                <a:gd name="connsiteY1328" fmla="*/ 746262 h 1066103"/>
                <a:gd name="connsiteX1329" fmla="*/ 1966111 w 3545609"/>
                <a:gd name="connsiteY1329" fmla="*/ 748456 h 1066103"/>
                <a:gd name="connsiteX1330" fmla="*/ 1960894 w 3545609"/>
                <a:gd name="connsiteY1330" fmla="*/ 761665 h 1066103"/>
                <a:gd name="connsiteX1331" fmla="*/ 1956510 w 3545609"/>
                <a:gd name="connsiteY1331" fmla="*/ 763570 h 1066103"/>
                <a:gd name="connsiteX1332" fmla="*/ 1951088 w 3545609"/>
                <a:gd name="connsiteY1332" fmla="*/ 776662 h 1066103"/>
                <a:gd name="connsiteX1333" fmla="*/ 1946019 w 3545609"/>
                <a:gd name="connsiteY1333" fmla="*/ 778762 h 1066103"/>
                <a:gd name="connsiteX1334" fmla="*/ 1940849 w 3545609"/>
                <a:gd name="connsiteY1334" fmla="*/ 790391 h 1066103"/>
                <a:gd name="connsiteX1335" fmla="*/ 1935510 w 3545609"/>
                <a:gd name="connsiteY1335" fmla="*/ 792452 h 1066103"/>
                <a:gd name="connsiteX1336" fmla="*/ 1930207 w 3545609"/>
                <a:gd name="connsiteY1336" fmla="*/ 804956 h 1066103"/>
                <a:gd name="connsiteX1337" fmla="*/ 1925674 w 3545609"/>
                <a:gd name="connsiteY1337" fmla="*/ 806790 h 1066103"/>
                <a:gd name="connsiteX1338" fmla="*/ 1920688 w 3545609"/>
                <a:gd name="connsiteY1338" fmla="*/ 818829 h 1066103"/>
                <a:gd name="connsiteX1339" fmla="*/ 1916475 w 3545609"/>
                <a:gd name="connsiteY1339" fmla="*/ 820573 h 1066103"/>
                <a:gd name="connsiteX1340" fmla="*/ 1910881 w 3545609"/>
                <a:gd name="connsiteY1340" fmla="*/ 835069 h 1066103"/>
                <a:gd name="connsiteX1341" fmla="*/ 1904848 w 3545609"/>
                <a:gd name="connsiteY1341" fmla="*/ 837751 h 1066103"/>
                <a:gd name="connsiteX1342" fmla="*/ 1900094 w 3545609"/>
                <a:gd name="connsiteY1342" fmla="*/ 849228 h 1066103"/>
                <a:gd name="connsiteX1343" fmla="*/ 1895121 w 3545609"/>
                <a:gd name="connsiteY1343" fmla="*/ 851288 h 1066103"/>
                <a:gd name="connsiteX1344" fmla="*/ 1890288 w 3545609"/>
                <a:gd name="connsiteY1344" fmla="*/ 862957 h 1066103"/>
                <a:gd name="connsiteX1345" fmla="*/ 1887749 w 3545609"/>
                <a:gd name="connsiteY1345" fmla="*/ 864009 h 1066103"/>
                <a:gd name="connsiteX1346" fmla="*/ 1888330 w 3545609"/>
                <a:gd name="connsiteY1346" fmla="*/ 865413 h 1066103"/>
                <a:gd name="connsiteX1347" fmla="*/ 1882443 w 3545609"/>
                <a:gd name="connsiteY1347" fmla="*/ 879629 h 1066103"/>
                <a:gd name="connsiteX1348" fmla="*/ 1877438 w 3545609"/>
                <a:gd name="connsiteY1348" fmla="*/ 881701 h 1066103"/>
                <a:gd name="connsiteX1349" fmla="*/ 1872493 w 3545609"/>
                <a:gd name="connsiteY1349" fmla="*/ 893357 h 1066103"/>
                <a:gd name="connsiteX1350" fmla="*/ 1869228 w 3545609"/>
                <a:gd name="connsiteY1350" fmla="*/ 894678 h 1066103"/>
                <a:gd name="connsiteX1351" fmla="*/ 1869698 w 3545609"/>
                <a:gd name="connsiteY1351" fmla="*/ 895814 h 1066103"/>
                <a:gd name="connsiteX1352" fmla="*/ 1863810 w 3545609"/>
                <a:gd name="connsiteY1352" fmla="*/ 910029 h 1066103"/>
                <a:gd name="connsiteX1353" fmla="*/ 1859818 w 3545609"/>
                <a:gd name="connsiteY1353" fmla="*/ 911682 h 1066103"/>
                <a:gd name="connsiteX1354" fmla="*/ 1854004 w 3545609"/>
                <a:gd name="connsiteY1354" fmla="*/ 925719 h 1066103"/>
                <a:gd name="connsiteX1355" fmla="*/ 1851885 w 3545609"/>
                <a:gd name="connsiteY1355" fmla="*/ 926597 h 1066103"/>
                <a:gd name="connsiteX1356" fmla="*/ 1846016 w 3545609"/>
                <a:gd name="connsiteY1356" fmla="*/ 940428 h 1066103"/>
                <a:gd name="connsiteX1357" fmla="*/ 1843933 w 3545609"/>
                <a:gd name="connsiteY1357" fmla="*/ 941270 h 1066103"/>
                <a:gd name="connsiteX1358" fmla="*/ 1844202 w 3545609"/>
                <a:gd name="connsiteY1358" fmla="*/ 941903 h 1066103"/>
                <a:gd name="connsiteX1359" fmla="*/ 1838171 w 3545609"/>
                <a:gd name="connsiteY1359" fmla="*/ 956118 h 1066103"/>
                <a:gd name="connsiteX1360" fmla="*/ 1833400 w 3545609"/>
                <a:gd name="connsiteY1360" fmla="*/ 958047 h 1066103"/>
                <a:gd name="connsiteX1361" fmla="*/ 1833415 w 3545609"/>
                <a:gd name="connsiteY1361" fmla="*/ 958084 h 1066103"/>
                <a:gd name="connsiteX1362" fmla="*/ 1827527 w 3545609"/>
                <a:gd name="connsiteY1362" fmla="*/ 972646 h 1066103"/>
                <a:gd name="connsiteX1363" fmla="*/ 1825478 w 3545609"/>
                <a:gd name="connsiteY1363" fmla="*/ 973515 h 1066103"/>
                <a:gd name="connsiteX1364" fmla="*/ 1819682 w 3545609"/>
                <a:gd name="connsiteY1364" fmla="*/ 988192 h 1066103"/>
                <a:gd name="connsiteX1365" fmla="*/ 1817443 w 3545609"/>
                <a:gd name="connsiteY1365" fmla="*/ 989165 h 1066103"/>
                <a:gd name="connsiteX1366" fmla="*/ 1811694 w 3545609"/>
                <a:gd name="connsiteY1366" fmla="*/ 1003045 h 1066103"/>
                <a:gd name="connsiteX1367" fmla="*/ 1808736 w 3545609"/>
                <a:gd name="connsiteY1367" fmla="*/ 1004270 h 1066103"/>
                <a:gd name="connsiteX1368" fmla="*/ 1808899 w 3545609"/>
                <a:gd name="connsiteY1368" fmla="*/ 1004664 h 1066103"/>
                <a:gd name="connsiteX1369" fmla="*/ 1803012 w 3545609"/>
                <a:gd name="connsiteY1369" fmla="*/ 1018879 h 1066103"/>
                <a:gd name="connsiteX1370" fmla="*/ 1802306 w 3545609"/>
                <a:gd name="connsiteY1370" fmla="*/ 1019171 h 1066103"/>
                <a:gd name="connsiteX1371" fmla="*/ 1803016 w 3545609"/>
                <a:gd name="connsiteY1371" fmla="*/ 1020845 h 1066103"/>
                <a:gd name="connsiteX1372" fmla="*/ 1796840 w 3545609"/>
                <a:gd name="connsiteY1372" fmla="*/ 1035406 h 1066103"/>
                <a:gd name="connsiteX1373" fmla="*/ 1794836 w 3545609"/>
                <a:gd name="connsiteY1373" fmla="*/ 1036217 h 1066103"/>
                <a:gd name="connsiteX1374" fmla="*/ 1795170 w 3545609"/>
                <a:gd name="connsiteY1374" fmla="*/ 1037025 h 1066103"/>
                <a:gd name="connsiteX1375" fmla="*/ 1789282 w 3545609"/>
                <a:gd name="connsiteY1375" fmla="*/ 1051240 h 1066103"/>
                <a:gd name="connsiteX1376" fmla="*/ 1786917 w 3545609"/>
                <a:gd name="connsiteY1376" fmla="*/ 1052220 h 1066103"/>
                <a:gd name="connsiteX1377" fmla="*/ 1787325 w 3545609"/>
                <a:gd name="connsiteY1377" fmla="*/ 1053205 h 1066103"/>
                <a:gd name="connsiteX1378" fmla="*/ 1781983 w 3545609"/>
                <a:gd name="connsiteY1378" fmla="*/ 1066103 h 1066103"/>
                <a:gd name="connsiteX1379" fmla="*/ 1739652 w 3545609"/>
                <a:gd name="connsiteY1379" fmla="*/ 1066103 h 1066103"/>
                <a:gd name="connsiteX1380" fmla="*/ 1744181 w 3545609"/>
                <a:gd name="connsiteY1380" fmla="*/ 1055171 h 1066103"/>
                <a:gd name="connsiteX1381" fmla="*/ 1746546 w 3545609"/>
                <a:gd name="connsiteY1381" fmla="*/ 1054191 h 1066103"/>
                <a:gd name="connsiteX1382" fmla="*/ 1746138 w 3545609"/>
                <a:gd name="connsiteY1382" fmla="*/ 1053205 h 1066103"/>
                <a:gd name="connsiteX1383" fmla="*/ 1752170 w 3545609"/>
                <a:gd name="connsiteY1383" fmla="*/ 1038643 h 1066103"/>
                <a:gd name="connsiteX1384" fmla="*/ 1755127 w 3545609"/>
                <a:gd name="connsiteY1384" fmla="*/ 1037418 h 1066103"/>
                <a:gd name="connsiteX1385" fmla="*/ 1754964 w 3545609"/>
                <a:gd name="connsiteY1385" fmla="*/ 1037025 h 1066103"/>
                <a:gd name="connsiteX1386" fmla="*/ 1760852 w 3545609"/>
                <a:gd name="connsiteY1386" fmla="*/ 1022810 h 1066103"/>
                <a:gd name="connsiteX1387" fmla="*/ 1761557 w 3545609"/>
                <a:gd name="connsiteY1387" fmla="*/ 1022518 h 1066103"/>
                <a:gd name="connsiteX1388" fmla="*/ 1760847 w 3545609"/>
                <a:gd name="connsiteY1388" fmla="*/ 1020845 h 1066103"/>
                <a:gd name="connsiteX1389" fmla="*/ 1767023 w 3545609"/>
                <a:gd name="connsiteY1389" fmla="*/ 1006283 h 1066103"/>
                <a:gd name="connsiteX1390" fmla="*/ 1769027 w 3545609"/>
                <a:gd name="connsiteY1390" fmla="*/ 1005471 h 1066103"/>
                <a:gd name="connsiteX1391" fmla="*/ 1768693 w 3545609"/>
                <a:gd name="connsiteY1391" fmla="*/ 1004664 h 1066103"/>
                <a:gd name="connsiteX1392" fmla="*/ 1774581 w 3545609"/>
                <a:gd name="connsiteY1392" fmla="*/ 990449 h 1066103"/>
                <a:gd name="connsiteX1393" fmla="*/ 1776946 w 3545609"/>
                <a:gd name="connsiteY1393" fmla="*/ 989469 h 1066103"/>
                <a:gd name="connsiteX1394" fmla="*/ 1776538 w 3545609"/>
                <a:gd name="connsiteY1394" fmla="*/ 988483 h 1066103"/>
                <a:gd name="connsiteX1395" fmla="*/ 1782570 w 3545609"/>
                <a:gd name="connsiteY1395" fmla="*/ 973921 h 1066103"/>
                <a:gd name="connsiteX1396" fmla="*/ 1785608 w 3545609"/>
                <a:gd name="connsiteY1396" fmla="*/ 972663 h 1066103"/>
                <a:gd name="connsiteX1397" fmla="*/ 1791251 w 3545609"/>
                <a:gd name="connsiteY1397" fmla="*/ 958375 h 1066103"/>
                <a:gd name="connsiteX1398" fmla="*/ 1793483 w 3545609"/>
                <a:gd name="connsiteY1398" fmla="*/ 957405 h 1066103"/>
                <a:gd name="connsiteX1399" fmla="*/ 1799096 w 3545609"/>
                <a:gd name="connsiteY1399" fmla="*/ 943522 h 1066103"/>
                <a:gd name="connsiteX1400" fmla="*/ 1803037 w 3545609"/>
                <a:gd name="connsiteY1400" fmla="*/ 941849 h 1066103"/>
                <a:gd name="connsiteX1401" fmla="*/ 1809047 w 3545609"/>
                <a:gd name="connsiteY1401" fmla="*/ 927688 h 1066103"/>
                <a:gd name="connsiteX1402" fmla="*/ 1811128 w 3545609"/>
                <a:gd name="connsiteY1402" fmla="*/ 926846 h 1066103"/>
                <a:gd name="connsiteX1403" fmla="*/ 1810860 w 3545609"/>
                <a:gd name="connsiteY1403" fmla="*/ 926213 h 1066103"/>
                <a:gd name="connsiteX1404" fmla="*/ 1816892 w 3545609"/>
                <a:gd name="connsiteY1404" fmla="*/ 911998 h 1066103"/>
                <a:gd name="connsiteX1405" fmla="*/ 1820001 w 3545609"/>
                <a:gd name="connsiteY1405" fmla="*/ 910740 h 1066103"/>
                <a:gd name="connsiteX1406" fmla="*/ 1825573 w 3545609"/>
                <a:gd name="connsiteY1406" fmla="*/ 897289 h 1066103"/>
                <a:gd name="connsiteX1407" fmla="*/ 1829566 w 3545609"/>
                <a:gd name="connsiteY1407" fmla="*/ 895634 h 1066103"/>
                <a:gd name="connsiteX1408" fmla="*/ 1835380 w 3545609"/>
                <a:gd name="connsiteY1408" fmla="*/ 881598 h 1066103"/>
                <a:gd name="connsiteX1409" fmla="*/ 1837930 w 3545609"/>
                <a:gd name="connsiteY1409" fmla="*/ 880542 h 1066103"/>
                <a:gd name="connsiteX1410" fmla="*/ 1837337 w 3545609"/>
                <a:gd name="connsiteY1410" fmla="*/ 879142 h 1066103"/>
                <a:gd name="connsiteX1411" fmla="*/ 1843369 w 3545609"/>
                <a:gd name="connsiteY1411" fmla="*/ 864927 h 1066103"/>
                <a:gd name="connsiteX1412" fmla="*/ 1849323 w 3545609"/>
                <a:gd name="connsiteY1412" fmla="*/ 862519 h 1066103"/>
                <a:gd name="connsiteX1413" fmla="*/ 1854012 w 3545609"/>
                <a:gd name="connsiteY1413" fmla="*/ 851198 h 1066103"/>
                <a:gd name="connsiteX1414" fmla="*/ 1856551 w 3545609"/>
                <a:gd name="connsiteY1414" fmla="*/ 850146 h 1066103"/>
                <a:gd name="connsiteX1415" fmla="*/ 1855969 w 3545609"/>
                <a:gd name="connsiteY1415" fmla="*/ 848742 h 1066103"/>
                <a:gd name="connsiteX1416" fmla="*/ 1861857 w 3545609"/>
                <a:gd name="connsiteY1416" fmla="*/ 834527 h 1066103"/>
                <a:gd name="connsiteX1417" fmla="*/ 1866830 w 3545609"/>
                <a:gd name="connsiteY1417" fmla="*/ 832467 h 1066103"/>
                <a:gd name="connsiteX1418" fmla="*/ 1871664 w 3545609"/>
                <a:gd name="connsiteY1418" fmla="*/ 820798 h 1066103"/>
                <a:gd name="connsiteX1419" fmla="*/ 1877042 w 3545609"/>
                <a:gd name="connsiteY1419" fmla="*/ 818570 h 1066103"/>
                <a:gd name="connsiteX1420" fmla="*/ 1882450 w 3545609"/>
                <a:gd name="connsiteY1420" fmla="*/ 804558 h 1066103"/>
                <a:gd name="connsiteX1421" fmla="*/ 1887281 w 3545609"/>
                <a:gd name="connsiteY1421" fmla="*/ 802411 h 1066103"/>
                <a:gd name="connsiteX1422" fmla="*/ 1892257 w 3545609"/>
                <a:gd name="connsiteY1422" fmla="*/ 790399 h 1066103"/>
                <a:gd name="connsiteX1423" fmla="*/ 1894629 w 3545609"/>
                <a:gd name="connsiteY1423" fmla="*/ 789416 h 1066103"/>
                <a:gd name="connsiteX1424" fmla="*/ 1900389 w 3545609"/>
                <a:gd name="connsiteY1424" fmla="*/ 775832 h 1066103"/>
                <a:gd name="connsiteX1425" fmla="*/ 1905002 w 3545609"/>
                <a:gd name="connsiteY1425" fmla="*/ 773966 h 1066103"/>
                <a:gd name="connsiteX1426" fmla="*/ 1910339 w 3545609"/>
                <a:gd name="connsiteY1426" fmla="*/ 761961 h 1066103"/>
                <a:gd name="connsiteX1427" fmla="*/ 1918232 w 3545609"/>
                <a:gd name="connsiteY1427" fmla="*/ 758914 h 1066103"/>
                <a:gd name="connsiteX1428" fmla="*/ 1922657 w 3545609"/>
                <a:gd name="connsiteY1428" fmla="*/ 748232 h 1066103"/>
                <a:gd name="connsiteX1429" fmla="*/ 1926645 w 3545609"/>
                <a:gd name="connsiteY1429" fmla="*/ 746579 h 1066103"/>
                <a:gd name="connsiteX1430" fmla="*/ 1932463 w 3545609"/>
                <a:gd name="connsiteY1430" fmla="*/ 731848 h 1066103"/>
                <a:gd name="connsiteX1431" fmla="*/ 1937370 w 3545609"/>
                <a:gd name="connsiteY1431" fmla="*/ 729716 h 1066103"/>
                <a:gd name="connsiteX1432" fmla="*/ 1942414 w 3545609"/>
                <a:gd name="connsiteY1432" fmla="*/ 717832 h 1066103"/>
                <a:gd name="connsiteX1433" fmla="*/ 1947879 w 3545609"/>
                <a:gd name="connsiteY1433" fmla="*/ 715621 h 1066103"/>
                <a:gd name="connsiteX1434" fmla="*/ 1953056 w 3545609"/>
                <a:gd name="connsiteY1434" fmla="*/ 703122 h 1066103"/>
                <a:gd name="connsiteX1435" fmla="*/ 1958520 w 3545609"/>
                <a:gd name="connsiteY1435" fmla="*/ 700859 h 1066103"/>
                <a:gd name="connsiteX1436" fmla="*/ 1963150 w 3545609"/>
                <a:gd name="connsiteY1436" fmla="*/ 689681 h 1066103"/>
                <a:gd name="connsiteX1437" fmla="*/ 1970164 w 3545609"/>
                <a:gd name="connsiteY1437" fmla="*/ 686775 h 1066103"/>
                <a:gd name="connsiteX1438" fmla="*/ 1974774 w 3545609"/>
                <a:gd name="connsiteY1438" fmla="*/ 675114 h 1066103"/>
                <a:gd name="connsiteX1439" fmla="*/ 1981590 w 3545609"/>
                <a:gd name="connsiteY1439" fmla="*/ 672156 h 1066103"/>
                <a:gd name="connsiteX1440" fmla="*/ 1985418 w 3545609"/>
                <a:gd name="connsiteY1440" fmla="*/ 662916 h 1066103"/>
                <a:gd name="connsiteX1441" fmla="*/ 1992478 w 3545609"/>
                <a:gd name="connsiteY1441" fmla="*/ 659991 h 1066103"/>
                <a:gd name="connsiteX1442" fmla="*/ 1997185 w 3545609"/>
                <a:gd name="connsiteY1442" fmla="*/ 648350 h 1066103"/>
                <a:gd name="connsiteX1443" fmla="*/ 2005680 w 3545609"/>
                <a:gd name="connsiteY1443" fmla="*/ 644746 h 1066103"/>
                <a:gd name="connsiteX1444" fmla="*/ 2009933 w 3545609"/>
                <a:gd name="connsiteY1444" fmla="*/ 634478 h 1066103"/>
                <a:gd name="connsiteX1445" fmla="*/ 2015311 w 3545609"/>
                <a:gd name="connsiteY1445" fmla="*/ 632250 h 1066103"/>
                <a:gd name="connsiteX1446" fmla="*/ 2019740 w 3545609"/>
                <a:gd name="connsiteY1446" fmla="*/ 621036 h 1066103"/>
                <a:gd name="connsiteX1447" fmla="*/ 2027505 w 3545609"/>
                <a:gd name="connsiteY1447" fmla="*/ 617663 h 1066103"/>
                <a:gd name="connsiteX1448" fmla="*/ 2031507 w 3545609"/>
                <a:gd name="connsiteY1448" fmla="*/ 608000 h 1066103"/>
                <a:gd name="connsiteX1449" fmla="*/ 2040032 w 3545609"/>
                <a:gd name="connsiteY1449" fmla="*/ 604469 h 1066103"/>
                <a:gd name="connsiteX1450" fmla="*/ 2044256 w 3545609"/>
                <a:gd name="connsiteY1450" fmla="*/ 594271 h 1066103"/>
                <a:gd name="connsiteX1451" fmla="*/ 2052269 w 3545609"/>
                <a:gd name="connsiteY1451" fmla="*/ 590952 h 1066103"/>
                <a:gd name="connsiteX1452" fmla="*/ 2056024 w 3545609"/>
                <a:gd name="connsiteY1452" fmla="*/ 581666 h 1066103"/>
                <a:gd name="connsiteX1453" fmla="*/ 2063371 w 3545609"/>
                <a:gd name="connsiteY1453" fmla="*/ 578548 h 1066103"/>
                <a:gd name="connsiteX1454" fmla="*/ 2067935 w 3545609"/>
                <a:gd name="connsiteY1454" fmla="*/ 567794 h 1066103"/>
                <a:gd name="connsiteX1455" fmla="*/ 2077220 w 3545609"/>
                <a:gd name="connsiteY1455" fmla="*/ 564039 h 1066103"/>
                <a:gd name="connsiteX1456" fmla="*/ 2080539 w 3545609"/>
                <a:gd name="connsiteY1456" fmla="*/ 556026 h 1066103"/>
                <a:gd name="connsiteX1457" fmla="*/ 2088370 w 3545609"/>
                <a:gd name="connsiteY1457" fmla="*/ 552782 h 1066103"/>
                <a:gd name="connsiteX1458" fmla="*/ 2092307 w 3545609"/>
                <a:gd name="connsiteY1458" fmla="*/ 543278 h 1066103"/>
                <a:gd name="connsiteX1459" fmla="*/ 2100083 w 3545609"/>
                <a:gd name="connsiteY1459" fmla="*/ 540057 h 1066103"/>
                <a:gd name="connsiteX1460" fmla="*/ 2104218 w 3545609"/>
                <a:gd name="connsiteY1460" fmla="*/ 529836 h 1066103"/>
                <a:gd name="connsiteX1461" fmla="*/ 2113140 w 3545609"/>
                <a:gd name="connsiteY1461" fmla="*/ 526053 h 1066103"/>
                <a:gd name="connsiteX1462" fmla="*/ 2116823 w 3545609"/>
                <a:gd name="connsiteY1462" fmla="*/ 516944 h 1066103"/>
                <a:gd name="connsiteX1463" fmla="*/ 2125186 w 3545609"/>
                <a:gd name="connsiteY1463" fmla="*/ 513396 h 1066103"/>
                <a:gd name="connsiteX1464" fmla="*/ 2128735 w 3545609"/>
                <a:gd name="connsiteY1464" fmla="*/ 505033 h 1066103"/>
                <a:gd name="connsiteX1465" fmla="*/ 2138172 w 3545609"/>
                <a:gd name="connsiteY1465" fmla="*/ 501217 h 1066103"/>
                <a:gd name="connsiteX1466" fmla="*/ 2141626 w 3545609"/>
                <a:gd name="connsiteY1466" fmla="*/ 493265 h 1066103"/>
                <a:gd name="connsiteX1467" fmla="*/ 2151557 w 3545609"/>
                <a:gd name="connsiteY1467" fmla="*/ 489343 h 1066103"/>
                <a:gd name="connsiteX1468" fmla="*/ 2155068 w 3545609"/>
                <a:gd name="connsiteY1468" fmla="*/ 480661 h 1066103"/>
                <a:gd name="connsiteX1469" fmla="*/ 2163430 w 3545609"/>
                <a:gd name="connsiteY1469" fmla="*/ 477112 h 1066103"/>
                <a:gd name="connsiteX1470" fmla="*/ 2163883 w 3545609"/>
                <a:gd name="connsiteY1470" fmla="*/ 476047 h 1066103"/>
                <a:gd name="connsiteX1471" fmla="*/ 2153016 w 3545609"/>
                <a:gd name="connsiteY1471" fmla="*/ 480878 h 1066103"/>
                <a:gd name="connsiteX1472" fmla="*/ 2151138 w 3545609"/>
                <a:gd name="connsiteY1472" fmla="*/ 485412 h 1066103"/>
                <a:gd name="connsiteX1473" fmla="*/ 2142816 w 3545609"/>
                <a:gd name="connsiteY1473" fmla="*/ 488859 h 1066103"/>
                <a:gd name="connsiteX1474" fmla="*/ 2139370 w 3545609"/>
                <a:gd name="connsiteY1474" fmla="*/ 497180 h 1066103"/>
                <a:gd name="connsiteX1475" fmla="*/ 2128926 w 3545609"/>
                <a:gd name="connsiteY1475" fmla="*/ 501506 h 1066103"/>
                <a:gd name="connsiteX1476" fmla="*/ 2125497 w 3545609"/>
                <a:gd name="connsiteY1476" fmla="*/ 509784 h 1066103"/>
                <a:gd name="connsiteX1477" fmla="*/ 2116237 w 3545609"/>
                <a:gd name="connsiteY1477" fmla="*/ 513620 h 1066103"/>
                <a:gd name="connsiteX1478" fmla="*/ 2112893 w 3545609"/>
                <a:gd name="connsiteY1478" fmla="*/ 521695 h 1066103"/>
                <a:gd name="connsiteX1479" fmla="*/ 2104353 w 3545609"/>
                <a:gd name="connsiteY1479" fmla="*/ 525233 h 1066103"/>
                <a:gd name="connsiteX1480" fmla="*/ 2100694 w 3545609"/>
                <a:gd name="connsiteY1480" fmla="*/ 533463 h 1066103"/>
                <a:gd name="connsiteX1481" fmla="*/ 2089814 w 3545609"/>
                <a:gd name="connsiteY1481" fmla="*/ 537662 h 1066103"/>
                <a:gd name="connsiteX1482" fmla="*/ 2086415 w 3545609"/>
                <a:gd name="connsiteY1482" fmla="*/ 546068 h 1066103"/>
                <a:gd name="connsiteX1483" fmla="*/ 2078724 w 3545609"/>
                <a:gd name="connsiteY1483" fmla="*/ 549331 h 1066103"/>
                <a:gd name="connsiteX1484" fmla="*/ 2074648 w 3545609"/>
                <a:gd name="connsiteY1484" fmla="*/ 559654 h 1066103"/>
                <a:gd name="connsiteX1485" fmla="*/ 2066315 w 3545609"/>
                <a:gd name="connsiteY1485" fmla="*/ 563274 h 1066103"/>
                <a:gd name="connsiteX1486" fmla="*/ 2062736 w 3545609"/>
                <a:gd name="connsiteY1486" fmla="*/ 571708 h 1066103"/>
                <a:gd name="connsiteX1487" fmla="*/ 2053938 w 3545609"/>
                <a:gd name="connsiteY1487" fmla="*/ 575266 h 1066103"/>
                <a:gd name="connsiteX1488" fmla="*/ 2050132 w 3545609"/>
                <a:gd name="connsiteY1488" fmla="*/ 584456 h 1066103"/>
                <a:gd name="connsiteX1489" fmla="*/ 2041810 w 3545609"/>
                <a:gd name="connsiteY1489" fmla="*/ 587903 h 1066103"/>
                <a:gd name="connsiteX1490" fmla="*/ 2038363 w 3545609"/>
                <a:gd name="connsiteY1490" fmla="*/ 596224 h 1066103"/>
                <a:gd name="connsiteX1491" fmla="*/ 2030125 w 3545609"/>
                <a:gd name="connsiteY1491" fmla="*/ 599636 h 1066103"/>
                <a:gd name="connsiteX1492" fmla="*/ 2025615 w 3545609"/>
                <a:gd name="connsiteY1492" fmla="*/ 610790 h 1066103"/>
                <a:gd name="connsiteX1493" fmla="*/ 2017325 w 3545609"/>
                <a:gd name="connsiteY1493" fmla="*/ 614308 h 1066103"/>
                <a:gd name="connsiteX1494" fmla="*/ 2013848 w 3545609"/>
                <a:gd name="connsiteY1494" fmla="*/ 622701 h 1066103"/>
                <a:gd name="connsiteX1495" fmla="*/ 2006464 w 3545609"/>
                <a:gd name="connsiteY1495" fmla="*/ 625760 h 1066103"/>
                <a:gd name="connsiteX1496" fmla="*/ 2001937 w 3545609"/>
                <a:gd name="connsiteY1496" fmla="*/ 636430 h 1066103"/>
                <a:gd name="connsiteX1497" fmla="*/ 1996049 w 3545609"/>
                <a:gd name="connsiteY1497" fmla="*/ 638811 h 1066103"/>
                <a:gd name="connsiteX1498" fmla="*/ 1991293 w 3545609"/>
                <a:gd name="connsiteY1498" fmla="*/ 650854 h 1066103"/>
                <a:gd name="connsiteX1499" fmla="*/ 1983032 w 3545609"/>
                <a:gd name="connsiteY1499" fmla="*/ 654443 h 1066103"/>
                <a:gd name="connsiteX1500" fmla="*/ 1979525 w 3545609"/>
                <a:gd name="connsiteY1500" fmla="*/ 662908 h 1066103"/>
                <a:gd name="connsiteX1501" fmla="*/ 1972431 w 3545609"/>
                <a:gd name="connsiteY1501" fmla="*/ 665846 h 1066103"/>
                <a:gd name="connsiteX1502" fmla="*/ 1967615 w 3545609"/>
                <a:gd name="connsiteY1502" fmla="*/ 677474 h 1066103"/>
                <a:gd name="connsiteX1503" fmla="*/ 1961703 w 3545609"/>
                <a:gd name="connsiteY1503" fmla="*/ 679923 h 1066103"/>
                <a:gd name="connsiteX1504" fmla="*/ 1956971 w 3545609"/>
                <a:gd name="connsiteY1504" fmla="*/ 691346 h 1066103"/>
                <a:gd name="connsiteX1505" fmla="*/ 1949524 w 3545609"/>
                <a:gd name="connsiteY1505" fmla="*/ 694431 h 1066103"/>
                <a:gd name="connsiteX1506" fmla="*/ 1945204 w 3545609"/>
                <a:gd name="connsiteY1506" fmla="*/ 705625 h 1066103"/>
                <a:gd name="connsiteX1507" fmla="*/ 1939915 w 3545609"/>
                <a:gd name="connsiteY1507" fmla="*/ 707975 h 1066103"/>
                <a:gd name="connsiteX1508" fmla="*/ 1935253 w 3545609"/>
                <a:gd name="connsiteY1508" fmla="*/ 719498 h 1066103"/>
                <a:gd name="connsiteX1509" fmla="*/ 1928274 w 3545609"/>
                <a:gd name="connsiteY1509" fmla="*/ 722458 h 1066103"/>
                <a:gd name="connsiteX1510" fmla="*/ 1924323 w 3545609"/>
                <a:gd name="connsiteY1510" fmla="*/ 731553 h 1066103"/>
                <a:gd name="connsiteX1511" fmla="*/ 1917881 w 3545609"/>
                <a:gd name="connsiteY1511" fmla="*/ 734097 h 1066103"/>
                <a:gd name="connsiteX1512" fmla="*/ 1912842 w 3545609"/>
                <a:gd name="connsiteY1512" fmla="*/ 746262 h 1066103"/>
                <a:gd name="connsiteX1513" fmla="*/ 1908376 w 3545609"/>
                <a:gd name="connsiteY1513" fmla="*/ 748112 h 1066103"/>
                <a:gd name="connsiteX1514" fmla="*/ 1902893 w 3545609"/>
                <a:gd name="connsiteY1514" fmla="*/ 761665 h 1066103"/>
                <a:gd name="connsiteX1515" fmla="*/ 1897516 w 3545609"/>
                <a:gd name="connsiteY1515" fmla="*/ 763945 h 1066103"/>
                <a:gd name="connsiteX1516" fmla="*/ 1892249 w 3545609"/>
                <a:gd name="connsiteY1516" fmla="*/ 776662 h 1066103"/>
                <a:gd name="connsiteX1517" fmla="*/ 1887276 w 3545609"/>
                <a:gd name="connsiteY1517" fmla="*/ 778722 h 1066103"/>
                <a:gd name="connsiteX1518" fmla="*/ 1882442 w 3545609"/>
                <a:gd name="connsiteY1518" fmla="*/ 790391 h 1066103"/>
                <a:gd name="connsiteX1519" fmla="*/ 1877714 w 3545609"/>
                <a:gd name="connsiteY1519" fmla="*/ 792349 h 1066103"/>
                <a:gd name="connsiteX1520" fmla="*/ 1872493 w 3545609"/>
                <a:gd name="connsiteY1520" fmla="*/ 804956 h 1066103"/>
                <a:gd name="connsiteX1521" fmla="*/ 1866581 w 3545609"/>
                <a:gd name="connsiteY1521" fmla="*/ 807405 h 1066103"/>
                <a:gd name="connsiteX1522" fmla="*/ 1861849 w 3545609"/>
                <a:gd name="connsiteY1522" fmla="*/ 818829 h 1066103"/>
                <a:gd name="connsiteX1523" fmla="*/ 1857637 w 3545609"/>
                <a:gd name="connsiteY1523" fmla="*/ 820573 h 1066103"/>
                <a:gd name="connsiteX1524" fmla="*/ 1852043 w 3545609"/>
                <a:gd name="connsiteY1524" fmla="*/ 835069 h 1066103"/>
                <a:gd name="connsiteX1525" fmla="*/ 1847185 w 3545609"/>
                <a:gd name="connsiteY1525" fmla="*/ 837228 h 1066103"/>
                <a:gd name="connsiteX1526" fmla="*/ 1842093 w 3545609"/>
                <a:gd name="connsiteY1526" fmla="*/ 849228 h 1066103"/>
                <a:gd name="connsiteX1527" fmla="*/ 1838495 w 3545609"/>
                <a:gd name="connsiteY1527" fmla="*/ 850683 h 1066103"/>
                <a:gd name="connsiteX1528" fmla="*/ 1833410 w 3545609"/>
                <a:gd name="connsiteY1528" fmla="*/ 862957 h 1066103"/>
                <a:gd name="connsiteX1529" fmla="*/ 1829198 w 3545609"/>
                <a:gd name="connsiteY1529" fmla="*/ 864702 h 1066103"/>
                <a:gd name="connsiteX1530" fmla="*/ 1829492 w 3545609"/>
                <a:gd name="connsiteY1530" fmla="*/ 865413 h 1066103"/>
                <a:gd name="connsiteX1531" fmla="*/ 1823604 w 3545609"/>
                <a:gd name="connsiteY1531" fmla="*/ 879629 h 1066103"/>
                <a:gd name="connsiteX1532" fmla="*/ 1818600 w 3545609"/>
                <a:gd name="connsiteY1532" fmla="*/ 881701 h 1066103"/>
                <a:gd name="connsiteX1533" fmla="*/ 1813654 w 3545609"/>
                <a:gd name="connsiteY1533" fmla="*/ 893357 h 1066103"/>
                <a:gd name="connsiteX1534" fmla="*/ 1810390 w 3545609"/>
                <a:gd name="connsiteY1534" fmla="*/ 894678 h 1066103"/>
                <a:gd name="connsiteX1535" fmla="*/ 1810860 w 3545609"/>
                <a:gd name="connsiteY1535" fmla="*/ 895814 h 1066103"/>
                <a:gd name="connsiteX1536" fmla="*/ 1804972 w 3545609"/>
                <a:gd name="connsiteY1536" fmla="*/ 910029 h 1066103"/>
                <a:gd name="connsiteX1537" fmla="*/ 1802771 w 3545609"/>
                <a:gd name="connsiteY1537" fmla="*/ 910940 h 1066103"/>
                <a:gd name="connsiteX1538" fmla="*/ 1803015 w 3545609"/>
                <a:gd name="connsiteY1538" fmla="*/ 911504 h 1066103"/>
                <a:gd name="connsiteX1539" fmla="*/ 1796840 w 3545609"/>
                <a:gd name="connsiteY1539" fmla="*/ 925719 h 1066103"/>
                <a:gd name="connsiteX1540" fmla="*/ 1792743 w 3545609"/>
                <a:gd name="connsiteY1540" fmla="*/ 927337 h 1066103"/>
                <a:gd name="connsiteX1541" fmla="*/ 1787321 w 3545609"/>
                <a:gd name="connsiteY1541" fmla="*/ 940428 h 1066103"/>
                <a:gd name="connsiteX1542" fmla="*/ 1785124 w 3545609"/>
                <a:gd name="connsiteY1542" fmla="*/ 941338 h 1066103"/>
                <a:gd name="connsiteX1543" fmla="*/ 1785364 w 3545609"/>
                <a:gd name="connsiteY1543" fmla="*/ 941903 h 1066103"/>
                <a:gd name="connsiteX1544" fmla="*/ 1779332 w 3545609"/>
                <a:gd name="connsiteY1544" fmla="*/ 956118 h 1066103"/>
                <a:gd name="connsiteX1545" fmla="*/ 1776247 w 3545609"/>
                <a:gd name="connsiteY1545" fmla="*/ 957366 h 1066103"/>
                <a:gd name="connsiteX1546" fmla="*/ 1776538 w 3545609"/>
                <a:gd name="connsiteY1546" fmla="*/ 958084 h 1066103"/>
                <a:gd name="connsiteX1547" fmla="*/ 1770650 w 3545609"/>
                <a:gd name="connsiteY1547" fmla="*/ 972646 h 1066103"/>
                <a:gd name="connsiteX1548" fmla="*/ 1768601 w 3545609"/>
                <a:gd name="connsiteY1548" fmla="*/ 973515 h 1066103"/>
                <a:gd name="connsiteX1549" fmla="*/ 1762805 w 3545609"/>
                <a:gd name="connsiteY1549" fmla="*/ 988192 h 1066103"/>
                <a:gd name="connsiteX1550" fmla="*/ 1760573 w 3545609"/>
                <a:gd name="connsiteY1550" fmla="*/ 989162 h 1066103"/>
                <a:gd name="connsiteX1551" fmla="*/ 1754959 w 3545609"/>
                <a:gd name="connsiteY1551" fmla="*/ 1003045 h 1066103"/>
                <a:gd name="connsiteX1552" fmla="*/ 1752719 w 3545609"/>
                <a:gd name="connsiteY1552" fmla="*/ 1003996 h 1066103"/>
                <a:gd name="connsiteX1553" fmla="*/ 1753003 w 3545609"/>
                <a:gd name="connsiteY1553" fmla="*/ 1004664 h 1066103"/>
                <a:gd name="connsiteX1554" fmla="*/ 1746972 w 3545609"/>
                <a:gd name="connsiteY1554" fmla="*/ 1018879 h 1066103"/>
                <a:gd name="connsiteX1555" fmla="*/ 1743887 w 3545609"/>
                <a:gd name="connsiteY1555" fmla="*/ 1020126 h 1066103"/>
                <a:gd name="connsiteX1556" fmla="*/ 1744177 w 3545609"/>
                <a:gd name="connsiteY1556" fmla="*/ 1020845 h 1066103"/>
                <a:gd name="connsiteX1557" fmla="*/ 1738289 w 3545609"/>
                <a:gd name="connsiteY1557" fmla="*/ 1035406 h 1066103"/>
                <a:gd name="connsiteX1558" fmla="*/ 1736054 w 3545609"/>
                <a:gd name="connsiteY1558" fmla="*/ 1036355 h 1066103"/>
                <a:gd name="connsiteX1559" fmla="*/ 1736332 w 3545609"/>
                <a:gd name="connsiteY1559" fmla="*/ 1037025 h 1066103"/>
                <a:gd name="connsiteX1560" fmla="*/ 1730444 w 3545609"/>
                <a:gd name="connsiteY1560" fmla="*/ 1051240 h 1066103"/>
                <a:gd name="connsiteX1561" fmla="*/ 1728086 w 3545609"/>
                <a:gd name="connsiteY1561" fmla="*/ 1052216 h 1066103"/>
                <a:gd name="connsiteX1562" fmla="*/ 1728487 w 3545609"/>
                <a:gd name="connsiteY1562" fmla="*/ 1053205 h 1066103"/>
                <a:gd name="connsiteX1563" fmla="*/ 1723272 w 3545609"/>
                <a:gd name="connsiteY1563" fmla="*/ 1066103 h 1066103"/>
                <a:gd name="connsiteX1564" fmla="*/ 1682808 w 3545609"/>
                <a:gd name="connsiteY1564" fmla="*/ 1066103 h 1066103"/>
                <a:gd name="connsiteX1565" fmla="*/ 1687447 w 3545609"/>
                <a:gd name="connsiteY1565" fmla="*/ 1055171 h 1066103"/>
                <a:gd name="connsiteX1566" fmla="*/ 1688846 w 3545609"/>
                <a:gd name="connsiteY1566" fmla="*/ 1054605 h 1066103"/>
                <a:gd name="connsiteX1567" fmla="*/ 1688280 w 3545609"/>
                <a:gd name="connsiteY1567" fmla="*/ 1053205 h 1066103"/>
                <a:gd name="connsiteX1568" fmla="*/ 1694168 w 3545609"/>
                <a:gd name="connsiteY1568" fmla="*/ 1038643 h 1066103"/>
                <a:gd name="connsiteX1569" fmla="*/ 1696403 w 3545609"/>
                <a:gd name="connsiteY1569" fmla="*/ 1037695 h 1066103"/>
                <a:gd name="connsiteX1570" fmla="*/ 1696125 w 3545609"/>
                <a:gd name="connsiteY1570" fmla="*/ 1037025 h 1066103"/>
                <a:gd name="connsiteX1571" fmla="*/ 1702014 w 3545609"/>
                <a:gd name="connsiteY1571" fmla="*/ 1022810 h 1066103"/>
                <a:gd name="connsiteX1572" fmla="*/ 1704370 w 3545609"/>
                <a:gd name="connsiteY1572" fmla="*/ 1021833 h 1066103"/>
                <a:gd name="connsiteX1573" fmla="*/ 1703970 w 3545609"/>
                <a:gd name="connsiteY1573" fmla="*/ 1020845 h 1066103"/>
                <a:gd name="connsiteX1574" fmla="*/ 1709859 w 3545609"/>
                <a:gd name="connsiteY1574" fmla="*/ 1006283 h 1066103"/>
                <a:gd name="connsiteX1575" fmla="*/ 1712099 w 3545609"/>
                <a:gd name="connsiteY1575" fmla="*/ 1005332 h 1066103"/>
                <a:gd name="connsiteX1576" fmla="*/ 1711816 w 3545609"/>
                <a:gd name="connsiteY1576" fmla="*/ 1004664 h 1066103"/>
                <a:gd name="connsiteX1577" fmla="*/ 1717847 w 3545609"/>
                <a:gd name="connsiteY1577" fmla="*/ 990449 h 1066103"/>
                <a:gd name="connsiteX1578" fmla="*/ 1720931 w 3545609"/>
                <a:gd name="connsiteY1578" fmla="*/ 989202 h 1066103"/>
                <a:gd name="connsiteX1579" fmla="*/ 1720641 w 3545609"/>
                <a:gd name="connsiteY1579" fmla="*/ 988483 h 1066103"/>
                <a:gd name="connsiteX1580" fmla="*/ 1726529 w 3545609"/>
                <a:gd name="connsiteY1580" fmla="*/ 973921 h 1066103"/>
                <a:gd name="connsiteX1581" fmla="*/ 1728578 w 3545609"/>
                <a:gd name="connsiteY1581" fmla="*/ 973052 h 1066103"/>
                <a:gd name="connsiteX1582" fmla="*/ 1734374 w 3545609"/>
                <a:gd name="connsiteY1582" fmla="*/ 958375 h 1066103"/>
                <a:gd name="connsiteX1583" fmla="*/ 1736605 w 3545609"/>
                <a:gd name="connsiteY1583" fmla="*/ 957405 h 1066103"/>
                <a:gd name="connsiteX1584" fmla="*/ 1742219 w 3545609"/>
                <a:gd name="connsiteY1584" fmla="*/ 943522 h 1066103"/>
                <a:gd name="connsiteX1585" fmla="*/ 1744460 w 3545609"/>
                <a:gd name="connsiteY1585" fmla="*/ 942571 h 1066103"/>
                <a:gd name="connsiteX1586" fmla="*/ 1744176 w 3545609"/>
                <a:gd name="connsiteY1586" fmla="*/ 941903 h 1066103"/>
                <a:gd name="connsiteX1587" fmla="*/ 1750208 w 3545609"/>
                <a:gd name="connsiteY1587" fmla="*/ 927688 h 1066103"/>
                <a:gd name="connsiteX1588" fmla="*/ 1753125 w 3545609"/>
                <a:gd name="connsiteY1588" fmla="*/ 926509 h 1066103"/>
                <a:gd name="connsiteX1589" fmla="*/ 1753002 w 3545609"/>
                <a:gd name="connsiteY1589" fmla="*/ 926213 h 1066103"/>
                <a:gd name="connsiteX1590" fmla="*/ 1758890 w 3545609"/>
                <a:gd name="connsiteY1590" fmla="*/ 911998 h 1066103"/>
                <a:gd name="connsiteX1591" fmla="*/ 1761015 w 3545609"/>
                <a:gd name="connsiteY1591" fmla="*/ 911118 h 1066103"/>
                <a:gd name="connsiteX1592" fmla="*/ 1767022 w 3545609"/>
                <a:gd name="connsiteY1592" fmla="*/ 897289 h 1066103"/>
                <a:gd name="connsiteX1593" fmla="*/ 1770668 w 3545609"/>
                <a:gd name="connsiteY1593" fmla="*/ 895849 h 1066103"/>
                <a:gd name="connsiteX1594" fmla="*/ 1770653 w 3545609"/>
                <a:gd name="connsiteY1594" fmla="*/ 895814 h 1066103"/>
                <a:gd name="connsiteX1595" fmla="*/ 1776541 w 3545609"/>
                <a:gd name="connsiteY1595" fmla="*/ 881598 h 1066103"/>
                <a:gd name="connsiteX1596" fmla="*/ 1779092 w 3545609"/>
                <a:gd name="connsiteY1596" fmla="*/ 880542 h 1066103"/>
                <a:gd name="connsiteX1597" fmla="*/ 1778498 w 3545609"/>
                <a:gd name="connsiteY1597" fmla="*/ 879142 h 1066103"/>
                <a:gd name="connsiteX1598" fmla="*/ 1784530 w 3545609"/>
                <a:gd name="connsiteY1598" fmla="*/ 864927 h 1066103"/>
                <a:gd name="connsiteX1599" fmla="*/ 1790485 w 3545609"/>
                <a:gd name="connsiteY1599" fmla="*/ 862519 h 1066103"/>
                <a:gd name="connsiteX1600" fmla="*/ 1795174 w 3545609"/>
                <a:gd name="connsiteY1600" fmla="*/ 851198 h 1066103"/>
                <a:gd name="connsiteX1601" fmla="*/ 1799387 w 3545609"/>
                <a:gd name="connsiteY1601" fmla="*/ 849453 h 1066103"/>
                <a:gd name="connsiteX1602" fmla="*/ 1799092 w 3545609"/>
                <a:gd name="connsiteY1602" fmla="*/ 848742 h 1066103"/>
                <a:gd name="connsiteX1603" fmla="*/ 1804980 w 3545609"/>
                <a:gd name="connsiteY1603" fmla="*/ 834527 h 1066103"/>
                <a:gd name="connsiteX1604" fmla="*/ 1807605 w 3545609"/>
                <a:gd name="connsiteY1604" fmla="*/ 833440 h 1066103"/>
                <a:gd name="connsiteX1605" fmla="*/ 1812969 w 3545609"/>
                <a:gd name="connsiteY1605" fmla="*/ 820798 h 1066103"/>
                <a:gd name="connsiteX1606" fmla="*/ 1818153 w 3545609"/>
                <a:gd name="connsiteY1606" fmla="*/ 818702 h 1066103"/>
                <a:gd name="connsiteX1607" fmla="*/ 1823612 w 3545609"/>
                <a:gd name="connsiteY1607" fmla="*/ 804558 h 1066103"/>
                <a:gd name="connsiteX1608" fmla="*/ 1828443 w 3545609"/>
                <a:gd name="connsiteY1608" fmla="*/ 802411 h 1066103"/>
                <a:gd name="connsiteX1609" fmla="*/ 1833418 w 3545609"/>
                <a:gd name="connsiteY1609" fmla="*/ 790399 h 1066103"/>
                <a:gd name="connsiteX1610" fmla="*/ 1838146 w 3545609"/>
                <a:gd name="connsiteY1610" fmla="*/ 788441 h 1066103"/>
                <a:gd name="connsiteX1611" fmla="*/ 1843369 w 3545609"/>
                <a:gd name="connsiteY1611" fmla="*/ 775832 h 1066103"/>
                <a:gd name="connsiteX1612" fmla="*/ 1849280 w 3545609"/>
                <a:gd name="connsiteY1612" fmla="*/ 773384 h 1066103"/>
                <a:gd name="connsiteX1613" fmla="*/ 1854012 w 3545609"/>
                <a:gd name="connsiteY1613" fmla="*/ 761961 h 1066103"/>
                <a:gd name="connsiteX1614" fmla="*/ 1858985 w 3545609"/>
                <a:gd name="connsiteY1614" fmla="*/ 759901 h 1066103"/>
                <a:gd name="connsiteX1615" fmla="*/ 1863819 w 3545609"/>
                <a:gd name="connsiteY1615" fmla="*/ 748232 h 1066103"/>
                <a:gd name="connsiteX1616" fmla="*/ 1867809 w 3545609"/>
                <a:gd name="connsiteY1616" fmla="*/ 746579 h 1066103"/>
                <a:gd name="connsiteX1617" fmla="*/ 1873769 w 3545609"/>
                <a:gd name="connsiteY1617" fmla="*/ 731848 h 1066103"/>
                <a:gd name="connsiteX1618" fmla="*/ 1879637 w 3545609"/>
                <a:gd name="connsiteY1618" fmla="*/ 729359 h 1066103"/>
                <a:gd name="connsiteX1619" fmla="*/ 1884412 w 3545609"/>
                <a:gd name="connsiteY1619" fmla="*/ 717832 h 1066103"/>
                <a:gd name="connsiteX1620" fmla="*/ 1888928 w 3545609"/>
                <a:gd name="connsiteY1620" fmla="*/ 715961 h 1066103"/>
                <a:gd name="connsiteX1621" fmla="*/ 1894505 w 3545609"/>
                <a:gd name="connsiteY1621" fmla="*/ 703122 h 1066103"/>
                <a:gd name="connsiteX1622" fmla="*/ 1901868 w 3545609"/>
                <a:gd name="connsiteY1622" fmla="*/ 700215 h 1066103"/>
                <a:gd name="connsiteX1623" fmla="*/ 1906130 w 3545609"/>
                <a:gd name="connsiteY1623" fmla="*/ 689681 h 1066103"/>
                <a:gd name="connsiteX1624" fmla="*/ 1912134 w 3545609"/>
                <a:gd name="connsiteY1624" fmla="*/ 687134 h 1066103"/>
                <a:gd name="connsiteX1625" fmla="*/ 1916773 w 3545609"/>
                <a:gd name="connsiteY1625" fmla="*/ 675114 h 1066103"/>
                <a:gd name="connsiteX1626" fmla="*/ 1925004 w 3545609"/>
                <a:gd name="connsiteY1626" fmla="*/ 671455 h 1066103"/>
                <a:gd name="connsiteX1627" fmla="*/ 1928541 w 3545609"/>
                <a:gd name="connsiteY1627" fmla="*/ 662916 h 1066103"/>
                <a:gd name="connsiteX1628" fmla="*/ 1933269 w 3545609"/>
                <a:gd name="connsiteY1628" fmla="*/ 660957 h 1066103"/>
                <a:gd name="connsiteX1629" fmla="*/ 1938491 w 3545609"/>
                <a:gd name="connsiteY1629" fmla="*/ 648350 h 1066103"/>
                <a:gd name="connsiteX1630" fmla="*/ 1946769 w 3545609"/>
                <a:gd name="connsiteY1630" fmla="*/ 644921 h 1066103"/>
                <a:gd name="connsiteX1631" fmla="*/ 1951095 w 3545609"/>
                <a:gd name="connsiteY1631" fmla="*/ 634478 h 1066103"/>
                <a:gd name="connsiteX1632" fmla="*/ 1958817 w 3545609"/>
                <a:gd name="connsiteY1632" fmla="*/ 631279 h 1066103"/>
                <a:gd name="connsiteX1633" fmla="*/ 1962863 w 3545609"/>
                <a:gd name="connsiteY1633" fmla="*/ 621036 h 1066103"/>
                <a:gd name="connsiteX1634" fmla="*/ 1968280 w 3545609"/>
                <a:gd name="connsiteY1634" fmla="*/ 618682 h 1066103"/>
                <a:gd name="connsiteX1635" fmla="*/ 1972813 w 3545609"/>
                <a:gd name="connsiteY1635" fmla="*/ 608000 h 1066103"/>
                <a:gd name="connsiteX1636" fmla="*/ 1981123 w 3545609"/>
                <a:gd name="connsiteY1636" fmla="*/ 604640 h 1066103"/>
                <a:gd name="connsiteX1637" fmla="*/ 1985418 w 3545609"/>
                <a:gd name="connsiteY1637" fmla="*/ 594271 h 1066103"/>
                <a:gd name="connsiteX1638" fmla="*/ 1993431 w 3545609"/>
                <a:gd name="connsiteY1638" fmla="*/ 590952 h 1066103"/>
                <a:gd name="connsiteX1639" fmla="*/ 1997185 w 3545609"/>
                <a:gd name="connsiteY1639" fmla="*/ 581666 h 1066103"/>
                <a:gd name="connsiteX1640" fmla="*/ 2005680 w 3545609"/>
                <a:gd name="connsiteY1640" fmla="*/ 578061 h 1066103"/>
                <a:gd name="connsiteX1641" fmla="*/ 2009933 w 3545609"/>
                <a:gd name="connsiteY1641" fmla="*/ 567794 h 1066103"/>
                <a:gd name="connsiteX1642" fmla="*/ 2018255 w 3545609"/>
                <a:gd name="connsiteY1642" fmla="*/ 564347 h 1066103"/>
                <a:gd name="connsiteX1643" fmla="*/ 2021701 w 3545609"/>
                <a:gd name="connsiteY1643" fmla="*/ 556026 h 1066103"/>
                <a:gd name="connsiteX1644" fmla="*/ 2029590 w 3545609"/>
                <a:gd name="connsiteY1644" fmla="*/ 552758 h 1066103"/>
                <a:gd name="connsiteX1645" fmla="*/ 2033613 w 3545609"/>
                <a:gd name="connsiteY1645" fmla="*/ 543278 h 1066103"/>
                <a:gd name="connsiteX1646" fmla="*/ 2042295 w 3545609"/>
                <a:gd name="connsiteY1646" fmla="*/ 539767 h 1066103"/>
                <a:gd name="connsiteX1647" fmla="*/ 2046217 w 3545609"/>
                <a:gd name="connsiteY1647" fmla="*/ 529836 h 1066103"/>
                <a:gd name="connsiteX1648" fmla="*/ 2054169 w 3545609"/>
                <a:gd name="connsiteY1648" fmla="*/ 526382 h 1066103"/>
                <a:gd name="connsiteX1649" fmla="*/ 2057985 w 3545609"/>
                <a:gd name="connsiteY1649" fmla="*/ 516944 h 1066103"/>
                <a:gd name="connsiteX1650" fmla="*/ 2066493 w 3545609"/>
                <a:gd name="connsiteY1650" fmla="*/ 513334 h 1066103"/>
                <a:gd name="connsiteX1651" fmla="*/ 2068015 w 3545609"/>
                <a:gd name="connsiteY1651" fmla="*/ 509910 h 1066103"/>
                <a:gd name="connsiteX1652" fmla="*/ 2057157 w 3545609"/>
                <a:gd name="connsiteY1652" fmla="*/ 514203 h 1066103"/>
                <a:gd name="connsiteX1653" fmla="*/ 2054054 w 3545609"/>
                <a:gd name="connsiteY1653" fmla="*/ 521695 h 1066103"/>
                <a:gd name="connsiteX1654" fmla="*/ 2045733 w 3545609"/>
                <a:gd name="connsiteY1654" fmla="*/ 525142 h 1066103"/>
                <a:gd name="connsiteX1655" fmla="*/ 2042286 w 3545609"/>
                <a:gd name="connsiteY1655" fmla="*/ 533463 h 1066103"/>
                <a:gd name="connsiteX1656" fmla="*/ 2034211 w 3545609"/>
                <a:gd name="connsiteY1656" fmla="*/ 536808 h 1066103"/>
                <a:gd name="connsiteX1657" fmla="*/ 2030376 w 3545609"/>
                <a:gd name="connsiteY1657" fmla="*/ 546068 h 1066103"/>
                <a:gd name="connsiteX1658" fmla="*/ 2021607 w 3545609"/>
                <a:gd name="connsiteY1658" fmla="*/ 549700 h 1066103"/>
                <a:gd name="connsiteX1659" fmla="*/ 2017484 w 3545609"/>
                <a:gd name="connsiteY1659" fmla="*/ 559654 h 1066103"/>
                <a:gd name="connsiteX1660" fmla="*/ 2007207 w 3545609"/>
                <a:gd name="connsiteY1660" fmla="*/ 563911 h 1066103"/>
                <a:gd name="connsiteX1661" fmla="*/ 2003898 w 3545609"/>
                <a:gd name="connsiteY1661" fmla="*/ 571708 h 1066103"/>
                <a:gd name="connsiteX1662" fmla="*/ 1995100 w 3545609"/>
                <a:gd name="connsiteY1662" fmla="*/ 575266 h 1066103"/>
                <a:gd name="connsiteX1663" fmla="*/ 1991293 w 3545609"/>
                <a:gd name="connsiteY1663" fmla="*/ 584456 h 1066103"/>
                <a:gd name="connsiteX1664" fmla="*/ 1982972 w 3545609"/>
                <a:gd name="connsiteY1664" fmla="*/ 587903 h 1066103"/>
                <a:gd name="connsiteX1665" fmla="*/ 1979525 w 3545609"/>
                <a:gd name="connsiteY1665" fmla="*/ 596224 h 1066103"/>
                <a:gd name="connsiteX1666" fmla="*/ 1972431 w 3545609"/>
                <a:gd name="connsiteY1666" fmla="*/ 599162 h 1066103"/>
                <a:gd name="connsiteX1667" fmla="*/ 1967615 w 3545609"/>
                <a:gd name="connsiteY1667" fmla="*/ 610790 h 1066103"/>
                <a:gd name="connsiteX1668" fmla="*/ 1960596 w 3545609"/>
                <a:gd name="connsiteY1668" fmla="*/ 613697 h 1066103"/>
                <a:gd name="connsiteX1669" fmla="*/ 1956684 w 3545609"/>
                <a:gd name="connsiteY1669" fmla="*/ 622701 h 1066103"/>
                <a:gd name="connsiteX1670" fmla="*/ 1949757 w 3545609"/>
                <a:gd name="connsiteY1670" fmla="*/ 625437 h 1066103"/>
                <a:gd name="connsiteX1671" fmla="*/ 1945203 w 3545609"/>
                <a:gd name="connsiteY1671" fmla="*/ 636430 h 1066103"/>
                <a:gd name="connsiteX1672" fmla="*/ 1936772 w 3545609"/>
                <a:gd name="connsiteY1672" fmla="*/ 639923 h 1066103"/>
                <a:gd name="connsiteX1673" fmla="*/ 1932455 w 3545609"/>
                <a:gd name="connsiteY1673" fmla="*/ 650854 h 1066103"/>
                <a:gd name="connsiteX1674" fmla="*/ 1924194 w 3545609"/>
                <a:gd name="connsiteY1674" fmla="*/ 654443 h 1066103"/>
                <a:gd name="connsiteX1675" fmla="*/ 1920688 w 3545609"/>
                <a:gd name="connsiteY1675" fmla="*/ 662908 h 1066103"/>
                <a:gd name="connsiteX1676" fmla="*/ 1915982 w 3545609"/>
                <a:gd name="connsiteY1676" fmla="*/ 664857 h 1066103"/>
                <a:gd name="connsiteX1677" fmla="*/ 1910881 w 3545609"/>
                <a:gd name="connsiteY1677" fmla="*/ 677474 h 1066103"/>
                <a:gd name="connsiteX1678" fmla="*/ 1902386 w 3545609"/>
                <a:gd name="connsiteY1678" fmla="*/ 681079 h 1066103"/>
                <a:gd name="connsiteX1679" fmla="*/ 1898133 w 3545609"/>
                <a:gd name="connsiteY1679" fmla="*/ 691346 h 1066103"/>
                <a:gd name="connsiteX1680" fmla="*/ 1893020 w 3545609"/>
                <a:gd name="connsiteY1680" fmla="*/ 693464 h 1066103"/>
                <a:gd name="connsiteX1681" fmla="*/ 1888327 w 3545609"/>
                <a:gd name="connsiteY1681" fmla="*/ 705625 h 1066103"/>
                <a:gd name="connsiteX1682" fmla="*/ 1880647 w 3545609"/>
                <a:gd name="connsiteY1682" fmla="*/ 709038 h 1066103"/>
                <a:gd name="connsiteX1683" fmla="*/ 1876415 w 3545609"/>
                <a:gd name="connsiteY1683" fmla="*/ 719498 h 1066103"/>
                <a:gd name="connsiteX1684" fmla="*/ 1869560 w 3545609"/>
                <a:gd name="connsiteY1684" fmla="*/ 722405 h 1066103"/>
                <a:gd name="connsiteX1685" fmla="*/ 1865772 w 3545609"/>
                <a:gd name="connsiteY1685" fmla="*/ 731553 h 1066103"/>
                <a:gd name="connsiteX1686" fmla="*/ 1861288 w 3545609"/>
                <a:gd name="connsiteY1686" fmla="*/ 733409 h 1066103"/>
                <a:gd name="connsiteX1687" fmla="*/ 1855965 w 3545609"/>
                <a:gd name="connsiteY1687" fmla="*/ 746262 h 1066103"/>
                <a:gd name="connsiteX1688" fmla="*/ 1849143 w 3545609"/>
                <a:gd name="connsiteY1688" fmla="*/ 749088 h 1066103"/>
                <a:gd name="connsiteX1689" fmla="*/ 1844054 w 3545609"/>
                <a:gd name="connsiteY1689" fmla="*/ 761665 h 1066103"/>
                <a:gd name="connsiteX1690" fmla="*/ 1838678 w 3545609"/>
                <a:gd name="connsiteY1690" fmla="*/ 763945 h 1066103"/>
                <a:gd name="connsiteX1691" fmla="*/ 1833411 w 3545609"/>
                <a:gd name="connsiteY1691" fmla="*/ 776662 h 1066103"/>
                <a:gd name="connsiteX1692" fmla="*/ 1828438 w 3545609"/>
                <a:gd name="connsiteY1692" fmla="*/ 778722 h 1066103"/>
                <a:gd name="connsiteX1693" fmla="*/ 1823604 w 3545609"/>
                <a:gd name="connsiteY1693" fmla="*/ 790391 h 1066103"/>
                <a:gd name="connsiteX1694" fmla="*/ 1818876 w 3545609"/>
                <a:gd name="connsiteY1694" fmla="*/ 792349 h 1066103"/>
                <a:gd name="connsiteX1695" fmla="*/ 1813654 w 3545609"/>
                <a:gd name="connsiteY1695" fmla="*/ 804956 h 1066103"/>
                <a:gd name="connsiteX1696" fmla="*/ 1807743 w 3545609"/>
                <a:gd name="connsiteY1696" fmla="*/ 807405 h 1066103"/>
                <a:gd name="connsiteX1697" fmla="*/ 1803011 w 3545609"/>
                <a:gd name="connsiteY1697" fmla="*/ 818829 h 1066103"/>
                <a:gd name="connsiteX1698" fmla="*/ 1800994 w 3545609"/>
                <a:gd name="connsiteY1698" fmla="*/ 819665 h 1066103"/>
                <a:gd name="connsiteX1699" fmla="*/ 1801054 w 3545609"/>
                <a:gd name="connsiteY1699" fmla="*/ 819814 h 1066103"/>
                <a:gd name="connsiteX1700" fmla="*/ 1794879 w 3545609"/>
                <a:gd name="connsiteY1700" fmla="*/ 835069 h 1066103"/>
                <a:gd name="connsiteX1701" fmla="*/ 1790446 w 3545609"/>
                <a:gd name="connsiteY1701" fmla="*/ 836947 h 1066103"/>
                <a:gd name="connsiteX1702" fmla="*/ 1785359 w 3545609"/>
                <a:gd name="connsiteY1702" fmla="*/ 849228 h 1066103"/>
                <a:gd name="connsiteX1703" fmla="*/ 1780356 w 3545609"/>
                <a:gd name="connsiteY1703" fmla="*/ 851301 h 1066103"/>
                <a:gd name="connsiteX1704" fmla="*/ 1775410 w 3545609"/>
                <a:gd name="connsiteY1704" fmla="*/ 862957 h 1066103"/>
                <a:gd name="connsiteX1705" fmla="*/ 1770465 w 3545609"/>
                <a:gd name="connsiteY1705" fmla="*/ 864956 h 1066103"/>
                <a:gd name="connsiteX1706" fmla="*/ 1770654 w 3545609"/>
                <a:gd name="connsiteY1706" fmla="*/ 865413 h 1066103"/>
                <a:gd name="connsiteX1707" fmla="*/ 1764766 w 3545609"/>
                <a:gd name="connsiteY1707" fmla="*/ 879629 h 1066103"/>
                <a:gd name="connsiteX1708" fmla="*/ 1762161 w 3545609"/>
                <a:gd name="connsiteY1708" fmla="*/ 880708 h 1066103"/>
                <a:gd name="connsiteX1709" fmla="*/ 1756921 w 3545609"/>
                <a:gd name="connsiteY1709" fmla="*/ 893357 h 1066103"/>
                <a:gd name="connsiteX1710" fmla="*/ 1752702 w 3545609"/>
                <a:gd name="connsiteY1710" fmla="*/ 895105 h 1066103"/>
                <a:gd name="connsiteX1711" fmla="*/ 1753002 w 3545609"/>
                <a:gd name="connsiteY1711" fmla="*/ 895814 h 1066103"/>
                <a:gd name="connsiteX1712" fmla="*/ 1746971 w 3545609"/>
                <a:gd name="connsiteY1712" fmla="*/ 910029 h 1066103"/>
                <a:gd name="connsiteX1713" fmla="*/ 1744054 w 3545609"/>
                <a:gd name="connsiteY1713" fmla="*/ 911208 h 1066103"/>
                <a:gd name="connsiteX1714" fmla="*/ 1744176 w 3545609"/>
                <a:gd name="connsiteY1714" fmla="*/ 911504 h 1066103"/>
                <a:gd name="connsiteX1715" fmla="*/ 1738288 w 3545609"/>
                <a:gd name="connsiteY1715" fmla="*/ 925719 h 1066103"/>
                <a:gd name="connsiteX1716" fmla="*/ 1736164 w 3545609"/>
                <a:gd name="connsiteY1716" fmla="*/ 926598 h 1066103"/>
                <a:gd name="connsiteX1717" fmla="*/ 1730156 w 3545609"/>
                <a:gd name="connsiteY1717" fmla="*/ 940428 h 1066103"/>
                <a:gd name="connsiteX1718" fmla="*/ 1726510 w 3545609"/>
                <a:gd name="connsiteY1718" fmla="*/ 941868 h 1066103"/>
                <a:gd name="connsiteX1719" fmla="*/ 1726525 w 3545609"/>
                <a:gd name="connsiteY1719" fmla="*/ 941903 h 1066103"/>
                <a:gd name="connsiteX1720" fmla="*/ 1720637 w 3545609"/>
                <a:gd name="connsiteY1720" fmla="*/ 956118 h 1066103"/>
                <a:gd name="connsiteX1721" fmla="*/ 1718272 w 3545609"/>
                <a:gd name="connsiteY1721" fmla="*/ 957098 h 1066103"/>
                <a:gd name="connsiteX1722" fmla="*/ 1718680 w 3545609"/>
                <a:gd name="connsiteY1722" fmla="*/ 958084 h 1066103"/>
                <a:gd name="connsiteX1723" fmla="*/ 1712648 w 3545609"/>
                <a:gd name="connsiteY1723" fmla="*/ 972646 h 1066103"/>
                <a:gd name="connsiteX1724" fmla="*/ 1709609 w 3545609"/>
                <a:gd name="connsiteY1724" fmla="*/ 973904 h 1066103"/>
                <a:gd name="connsiteX1725" fmla="*/ 1703966 w 3545609"/>
                <a:gd name="connsiteY1725" fmla="*/ 988192 h 1066103"/>
                <a:gd name="connsiteX1726" fmla="*/ 1701735 w 3545609"/>
                <a:gd name="connsiteY1726" fmla="*/ 989162 h 1066103"/>
                <a:gd name="connsiteX1727" fmla="*/ 1696121 w 3545609"/>
                <a:gd name="connsiteY1727" fmla="*/ 1003045 h 1066103"/>
                <a:gd name="connsiteX1728" fmla="*/ 1693886 w 3545609"/>
                <a:gd name="connsiteY1728" fmla="*/ 1003993 h 1066103"/>
                <a:gd name="connsiteX1729" fmla="*/ 1694164 w 3545609"/>
                <a:gd name="connsiteY1729" fmla="*/ 1004664 h 1066103"/>
                <a:gd name="connsiteX1730" fmla="*/ 1688276 w 3545609"/>
                <a:gd name="connsiteY1730" fmla="*/ 1018879 h 1066103"/>
                <a:gd name="connsiteX1731" fmla="*/ 1685911 w 3545609"/>
                <a:gd name="connsiteY1731" fmla="*/ 1019859 h 1066103"/>
                <a:gd name="connsiteX1732" fmla="*/ 1686320 w 3545609"/>
                <a:gd name="connsiteY1732" fmla="*/ 1020845 h 1066103"/>
                <a:gd name="connsiteX1733" fmla="*/ 1680288 w 3545609"/>
                <a:gd name="connsiteY1733" fmla="*/ 1035406 h 1066103"/>
                <a:gd name="connsiteX1734" fmla="*/ 1677330 w 3545609"/>
                <a:gd name="connsiteY1734" fmla="*/ 1036631 h 1066103"/>
                <a:gd name="connsiteX1735" fmla="*/ 1677494 w 3545609"/>
                <a:gd name="connsiteY1735" fmla="*/ 1037025 h 1066103"/>
                <a:gd name="connsiteX1736" fmla="*/ 1671605 w 3545609"/>
                <a:gd name="connsiteY1736" fmla="*/ 1051240 h 1066103"/>
                <a:gd name="connsiteX1737" fmla="*/ 1670928 w 3545609"/>
                <a:gd name="connsiteY1737" fmla="*/ 1051520 h 1066103"/>
                <a:gd name="connsiteX1738" fmla="*/ 1671610 w 3545609"/>
                <a:gd name="connsiteY1738" fmla="*/ 1053205 h 1066103"/>
                <a:gd name="connsiteX1739" fmla="*/ 1666395 w 3545609"/>
                <a:gd name="connsiteY1739" fmla="*/ 1066103 h 1066103"/>
                <a:gd name="connsiteX1740" fmla="*/ 1624918 w 3545609"/>
                <a:gd name="connsiteY1740" fmla="*/ 1066103 h 1066103"/>
                <a:gd name="connsiteX1741" fmla="*/ 1629446 w 3545609"/>
                <a:gd name="connsiteY1741" fmla="*/ 1055171 h 1066103"/>
                <a:gd name="connsiteX1742" fmla="*/ 1631803 w 3545609"/>
                <a:gd name="connsiteY1742" fmla="*/ 1054194 h 1066103"/>
                <a:gd name="connsiteX1743" fmla="*/ 1631403 w 3545609"/>
                <a:gd name="connsiteY1743" fmla="*/ 1053205 h 1066103"/>
                <a:gd name="connsiteX1744" fmla="*/ 1637291 w 3545609"/>
                <a:gd name="connsiteY1744" fmla="*/ 1038643 h 1066103"/>
                <a:gd name="connsiteX1745" fmla="*/ 1637858 w 3545609"/>
                <a:gd name="connsiteY1745" fmla="*/ 1038403 h 1066103"/>
                <a:gd name="connsiteX1746" fmla="*/ 1637287 w 3545609"/>
                <a:gd name="connsiteY1746" fmla="*/ 1037025 h 1066103"/>
                <a:gd name="connsiteX1747" fmla="*/ 1643175 w 3545609"/>
                <a:gd name="connsiteY1747" fmla="*/ 1022810 h 1066103"/>
                <a:gd name="connsiteX1748" fmla="*/ 1645540 w 3545609"/>
                <a:gd name="connsiteY1748" fmla="*/ 1021830 h 1066103"/>
                <a:gd name="connsiteX1749" fmla="*/ 1645132 w 3545609"/>
                <a:gd name="connsiteY1749" fmla="*/ 1020845 h 1066103"/>
                <a:gd name="connsiteX1750" fmla="*/ 1651164 w 3545609"/>
                <a:gd name="connsiteY1750" fmla="*/ 1006283 h 1066103"/>
                <a:gd name="connsiteX1751" fmla="*/ 1654121 w 3545609"/>
                <a:gd name="connsiteY1751" fmla="*/ 1005058 h 1066103"/>
                <a:gd name="connsiteX1752" fmla="*/ 1653958 w 3545609"/>
                <a:gd name="connsiteY1752" fmla="*/ 1004664 h 1066103"/>
                <a:gd name="connsiteX1753" fmla="*/ 1659845 w 3545609"/>
                <a:gd name="connsiteY1753" fmla="*/ 990449 h 1066103"/>
                <a:gd name="connsiteX1754" fmla="*/ 1662202 w 3545609"/>
                <a:gd name="connsiteY1754" fmla="*/ 989472 h 1066103"/>
                <a:gd name="connsiteX1755" fmla="*/ 1661803 w 3545609"/>
                <a:gd name="connsiteY1755" fmla="*/ 988483 h 1066103"/>
                <a:gd name="connsiteX1756" fmla="*/ 1667690 w 3545609"/>
                <a:gd name="connsiteY1756" fmla="*/ 973921 h 1066103"/>
                <a:gd name="connsiteX1757" fmla="*/ 1669739 w 3545609"/>
                <a:gd name="connsiteY1757" fmla="*/ 973052 h 1066103"/>
                <a:gd name="connsiteX1758" fmla="*/ 1675536 w 3545609"/>
                <a:gd name="connsiteY1758" fmla="*/ 958375 h 1066103"/>
                <a:gd name="connsiteX1759" fmla="*/ 1677775 w 3545609"/>
                <a:gd name="connsiteY1759" fmla="*/ 957402 h 1066103"/>
                <a:gd name="connsiteX1760" fmla="*/ 1683524 w 3545609"/>
                <a:gd name="connsiteY1760" fmla="*/ 943522 h 1066103"/>
                <a:gd name="connsiteX1761" fmla="*/ 1686481 w 3545609"/>
                <a:gd name="connsiteY1761" fmla="*/ 942297 h 1066103"/>
                <a:gd name="connsiteX1762" fmla="*/ 1686318 w 3545609"/>
                <a:gd name="connsiteY1762" fmla="*/ 941903 h 1066103"/>
                <a:gd name="connsiteX1763" fmla="*/ 1692207 w 3545609"/>
                <a:gd name="connsiteY1763" fmla="*/ 927688 h 1066103"/>
                <a:gd name="connsiteX1764" fmla="*/ 1694408 w 3545609"/>
                <a:gd name="connsiteY1764" fmla="*/ 926776 h 1066103"/>
                <a:gd name="connsiteX1765" fmla="*/ 1694163 w 3545609"/>
                <a:gd name="connsiteY1765" fmla="*/ 926213 h 1066103"/>
                <a:gd name="connsiteX1766" fmla="*/ 1700339 w 3545609"/>
                <a:gd name="connsiteY1766" fmla="*/ 911998 h 1066103"/>
                <a:gd name="connsiteX1767" fmla="*/ 1704435 w 3545609"/>
                <a:gd name="connsiteY1767" fmla="*/ 910380 h 1066103"/>
                <a:gd name="connsiteX1768" fmla="*/ 1709858 w 3545609"/>
                <a:gd name="connsiteY1768" fmla="*/ 897289 h 1066103"/>
                <a:gd name="connsiteX1769" fmla="*/ 1712055 w 3545609"/>
                <a:gd name="connsiteY1769" fmla="*/ 896378 h 1066103"/>
                <a:gd name="connsiteX1770" fmla="*/ 1711815 w 3545609"/>
                <a:gd name="connsiteY1770" fmla="*/ 895814 h 1066103"/>
                <a:gd name="connsiteX1771" fmla="*/ 1717846 w 3545609"/>
                <a:gd name="connsiteY1771" fmla="*/ 881598 h 1066103"/>
                <a:gd name="connsiteX1772" fmla="*/ 1722791 w 3545609"/>
                <a:gd name="connsiteY1772" fmla="*/ 879599 h 1066103"/>
                <a:gd name="connsiteX1773" fmla="*/ 1722602 w 3545609"/>
                <a:gd name="connsiteY1773" fmla="*/ 879142 h 1066103"/>
                <a:gd name="connsiteX1774" fmla="*/ 1728490 w 3545609"/>
                <a:gd name="connsiteY1774" fmla="*/ 864927 h 1066103"/>
                <a:gd name="connsiteX1775" fmla="*/ 1731095 w 3545609"/>
                <a:gd name="connsiteY1775" fmla="*/ 863848 h 1066103"/>
                <a:gd name="connsiteX1776" fmla="*/ 1736335 w 3545609"/>
                <a:gd name="connsiteY1776" fmla="*/ 851198 h 1066103"/>
                <a:gd name="connsiteX1777" fmla="*/ 1740554 w 3545609"/>
                <a:gd name="connsiteY1777" fmla="*/ 849451 h 1066103"/>
                <a:gd name="connsiteX1778" fmla="*/ 1740254 w 3545609"/>
                <a:gd name="connsiteY1778" fmla="*/ 848742 h 1066103"/>
                <a:gd name="connsiteX1779" fmla="*/ 1746286 w 3545609"/>
                <a:gd name="connsiteY1779" fmla="*/ 834527 h 1066103"/>
                <a:gd name="connsiteX1780" fmla="*/ 1752239 w 3545609"/>
                <a:gd name="connsiteY1780" fmla="*/ 832120 h 1066103"/>
                <a:gd name="connsiteX1781" fmla="*/ 1756929 w 3545609"/>
                <a:gd name="connsiteY1781" fmla="*/ 820798 h 1066103"/>
                <a:gd name="connsiteX1782" fmla="*/ 1758946 w 3545609"/>
                <a:gd name="connsiteY1782" fmla="*/ 819963 h 1066103"/>
                <a:gd name="connsiteX1783" fmla="*/ 1758886 w 3545609"/>
                <a:gd name="connsiteY1783" fmla="*/ 819814 h 1066103"/>
                <a:gd name="connsiteX1784" fmla="*/ 1765061 w 3545609"/>
                <a:gd name="connsiteY1784" fmla="*/ 804558 h 1066103"/>
                <a:gd name="connsiteX1785" fmla="*/ 1769493 w 3545609"/>
                <a:gd name="connsiteY1785" fmla="*/ 802680 h 1066103"/>
                <a:gd name="connsiteX1786" fmla="*/ 1774580 w 3545609"/>
                <a:gd name="connsiteY1786" fmla="*/ 790399 h 1066103"/>
                <a:gd name="connsiteX1787" fmla="*/ 1779308 w 3545609"/>
                <a:gd name="connsiteY1787" fmla="*/ 788441 h 1066103"/>
                <a:gd name="connsiteX1788" fmla="*/ 1784530 w 3545609"/>
                <a:gd name="connsiteY1788" fmla="*/ 775832 h 1066103"/>
                <a:gd name="connsiteX1789" fmla="*/ 1790442 w 3545609"/>
                <a:gd name="connsiteY1789" fmla="*/ 773384 h 1066103"/>
                <a:gd name="connsiteX1790" fmla="*/ 1795174 w 3545609"/>
                <a:gd name="connsiteY1790" fmla="*/ 761961 h 1066103"/>
                <a:gd name="connsiteX1791" fmla="*/ 1800147 w 3545609"/>
                <a:gd name="connsiteY1791" fmla="*/ 759901 h 1066103"/>
                <a:gd name="connsiteX1792" fmla="*/ 1804980 w 3545609"/>
                <a:gd name="connsiteY1792" fmla="*/ 748232 h 1066103"/>
                <a:gd name="connsiteX1793" fmla="*/ 1808971 w 3545609"/>
                <a:gd name="connsiteY1793" fmla="*/ 746579 h 1066103"/>
                <a:gd name="connsiteX1794" fmla="*/ 1814931 w 3545609"/>
                <a:gd name="connsiteY1794" fmla="*/ 731848 h 1066103"/>
                <a:gd name="connsiteX1795" fmla="*/ 1823178 w 3545609"/>
                <a:gd name="connsiteY1795" fmla="*/ 728350 h 1066103"/>
                <a:gd name="connsiteX1796" fmla="*/ 1827535 w 3545609"/>
                <a:gd name="connsiteY1796" fmla="*/ 717832 h 1066103"/>
                <a:gd name="connsiteX1797" fmla="*/ 1832017 w 3545609"/>
                <a:gd name="connsiteY1797" fmla="*/ 715975 h 1066103"/>
                <a:gd name="connsiteX1798" fmla="*/ 1837341 w 3545609"/>
                <a:gd name="connsiteY1798" fmla="*/ 703122 h 1066103"/>
                <a:gd name="connsiteX1799" fmla="*/ 1842762 w 3545609"/>
                <a:gd name="connsiteY1799" fmla="*/ 700877 h 1066103"/>
                <a:gd name="connsiteX1800" fmla="*/ 1847291 w 3545609"/>
                <a:gd name="connsiteY1800" fmla="*/ 689681 h 1066103"/>
                <a:gd name="connsiteX1801" fmla="*/ 1855640 w 3545609"/>
                <a:gd name="connsiteY1801" fmla="*/ 686140 h 1066103"/>
                <a:gd name="connsiteX1802" fmla="*/ 1859896 w 3545609"/>
                <a:gd name="connsiteY1802" fmla="*/ 675114 h 1066103"/>
                <a:gd name="connsiteX1803" fmla="*/ 1865722 w 3545609"/>
                <a:gd name="connsiteY1803" fmla="*/ 672524 h 1066103"/>
                <a:gd name="connsiteX1804" fmla="*/ 1869702 w 3545609"/>
                <a:gd name="connsiteY1804" fmla="*/ 662916 h 1066103"/>
                <a:gd name="connsiteX1805" fmla="*/ 1877940 w 3545609"/>
                <a:gd name="connsiteY1805" fmla="*/ 659504 h 1066103"/>
                <a:gd name="connsiteX1806" fmla="*/ 1882450 w 3545609"/>
                <a:gd name="connsiteY1806" fmla="*/ 648350 h 1066103"/>
                <a:gd name="connsiteX1807" fmla="*/ 1887377 w 3545609"/>
                <a:gd name="connsiteY1807" fmla="*/ 646260 h 1066103"/>
                <a:gd name="connsiteX1808" fmla="*/ 1892257 w 3545609"/>
                <a:gd name="connsiteY1808" fmla="*/ 634478 h 1066103"/>
                <a:gd name="connsiteX1809" fmla="*/ 1899979 w 3545609"/>
                <a:gd name="connsiteY1809" fmla="*/ 631279 h 1066103"/>
                <a:gd name="connsiteX1810" fmla="*/ 1904024 w 3545609"/>
                <a:gd name="connsiteY1810" fmla="*/ 621036 h 1066103"/>
                <a:gd name="connsiteX1811" fmla="*/ 1912986 w 3545609"/>
                <a:gd name="connsiteY1811" fmla="*/ 617142 h 1066103"/>
                <a:gd name="connsiteX1812" fmla="*/ 1916773 w 3545609"/>
                <a:gd name="connsiteY1812" fmla="*/ 608000 h 1066103"/>
                <a:gd name="connsiteX1813" fmla="*/ 1921809 w 3545609"/>
                <a:gd name="connsiteY1813" fmla="*/ 605914 h 1066103"/>
                <a:gd name="connsiteX1814" fmla="*/ 1926867 w 3545609"/>
                <a:gd name="connsiteY1814" fmla="*/ 594271 h 1066103"/>
                <a:gd name="connsiteX1815" fmla="*/ 1934522 w 3545609"/>
                <a:gd name="connsiteY1815" fmla="*/ 591247 h 1066103"/>
                <a:gd name="connsiteX1816" fmla="*/ 1938491 w 3545609"/>
                <a:gd name="connsiteY1816" fmla="*/ 581666 h 1066103"/>
                <a:gd name="connsiteX1817" fmla="*/ 1946769 w 3545609"/>
                <a:gd name="connsiteY1817" fmla="*/ 578237 h 1066103"/>
                <a:gd name="connsiteX1818" fmla="*/ 1951095 w 3545609"/>
                <a:gd name="connsiteY1818" fmla="*/ 567794 h 1066103"/>
                <a:gd name="connsiteX1819" fmla="*/ 1959416 w 3545609"/>
                <a:gd name="connsiteY1819" fmla="*/ 564347 h 1066103"/>
                <a:gd name="connsiteX1820" fmla="*/ 1962863 w 3545609"/>
                <a:gd name="connsiteY1820" fmla="*/ 556026 h 1066103"/>
                <a:gd name="connsiteX1821" fmla="*/ 1970752 w 3545609"/>
                <a:gd name="connsiteY1821" fmla="*/ 552758 h 1066103"/>
                <a:gd name="connsiteX1822" fmla="*/ 1974774 w 3545609"/>
                <a:gd name="connsiteY1822" fmla="*/ 543278 h 1066103"/>
                <a:gd name="connsiteX1823" fmla="*/ 1983572 w 3545609"/>
                <a:gd name="connsiteY1823" fmla="*/ 539721 h 1066103"/>
                <a:gd name="connsiteX1824" fmla="*/ 1987666 w 3545609"/>
                <a:gd name="connsiteY1824" fmla="*/ 529836 h 1066103"/>
                <a:gd name="connsiteX1825" fmla="*/ 1997619 w 3545609"/>
                <a:gd name="connsiteY1825" fmla="*/ 525714 h 1066103"/>
                <a:gd name="connsiteX1826" fmla="*/ 2001252 w 3545609"/>
                <a:gd name="connsiteY1826" fmla="*/ 516944 h 1066103"/>
                <a:gd name="connsiteX1827" fmla="*/ 2010511 w 3545609"/>
                <a:gd name="connsiteY1827" fmla="*/ 513109 h 1066103"/>
                <a:gd name="connsiteX1828" fmla="*/ 2013856 w 3545609"/>
                <a:gd name="connsiteY1828" fmla="*/ 505033 h 1066103"/>
                <a:gd name="connsiteX1829" fmla="*/ 2022177 w 3545609"/>
                <a:gd name="connsiteY1829" fmla="*/ 501586 h 1066103"/>
                <a:gd name="connsiteX1830" fmla="*/ 2025623 w 3545609"/>
                <a:gd name="connsiteY1830" fmla="*/ 493265 h 1066103"/>
                <a:gd name="connsiteX1831" fmla="*/ 2033827 w 3545609"/>
                <a:gd name="connsiteY1831" fmla="*/ 489867 h 1066103"/>
                <a:gd name="connsiteX1832" fmla="*/ 2035654 w 3545609"/>
                <a:gd name="connsiteY1832" fmla="*/ 485657 h 1066103"/>
                <a:gd name="connsiteX1833" fmla="*/ 2024618 w 3545609"/>
                <a:gd name="connsiteY1833" fmla="*/ 490119 h 1066103"/>
                <a:gd name="connsiteX1834" fmla="*/ 2021693 w 3545609"/>
                <a:gd name="connsiteY1834" fmla="*/ 497180 h 1066103"/>
                <a:gd name="connsiteX1835" fmla="*/ 2013680 w 3545609"/>
                <a:gd name="connsiteY1835" fmla="*/ 500499 h 1066103"/>
                <a:gd name="connsiteX1836" fmla="*/ 2009925 w 3545609"/>
                <a:gd name="connsiteY1836" fmla="*/ 509784 h 1066103"/>
                <a:gd name="connsiteX1837" fmla="*/ 2001416 w 3545609"/>
                <a:gd name="connsiteY1837" fmla="*/ 513396 h 1066103"/>
                <a:gd name="connsiteX1838" fmla="*/ 1997726 w 3545609"/>
                <a:gd name="connsiteY1838" fmla="*/ 521695 h 1066103"/>
                <a:gd name="connsiteX1839" fmla="*/ 1986533 w 3545609"/>
                <a:gd name="connsiteY1839" fmla="*/ 526016 h 1066103"/>
                <a:gd name="connsiteX1840" fmla="*/ 1983448 w 3545609"/>
                <a:gd name="connsiteY1840" fmla="*/ 533463 h 1066103"/>
                <a:gd name="connsiteX1841" fmla="*/ 1975373 w 3545609"/>
                <a:gd name="connsiteY1841" fmla="*/ 536808 h 1066103"/>
                <a:gd name="connsiteX1842" fmla="*/ 1971537 w 3545609"/>
                <a:gd name="connsiteY1842" fmla="*/ 546068 h 1066103"/>
                <a:gd name="connsiteX1843" fmla="*/ 1962882 w 3545609"/>
                <a:gd name="connsiteY1843" fmla="*/ 549653 h 1066103"/>
                <a:gd name="connsiteX1844" fmla="*/ 1958933 w 3545609"/>
                <a:gd name="connsiteY1844" fmla="*/ 559654 h 1066103"/>
                <a:gd name="connsiteX1845" fmla="*/ 1950671 w 3545609"/>
                <a:gd name="connsiteY1845" fmla="*/ 563243 h 1066103"/>
                <a:gd name="connsiteX1846" fmla="*/ 1947165 w 3545609"/>
                <a:gd name="connsiteY1846" fmla="*/ 571708 h 1066103"/>
                <a:gd name="connsiteX1847" fmla="*/ 1939276 w 3545609"/>
                <a:gd name="connsiteY1847" fmla="*/ 574976 h 1066103"/>
                <a:gd name="connsiteX1848" fmla="*/ 1935253 w 3545609"/>
                <a:gd name="connsiteY1848" fmla="*/ 584456 h 1066103"/>
                <a:gd name="connsiteX1849" fmla="*/ 1925967 w 3545609"/>
                <a:gd name="connsiteY1849" fmla="*/ 588211 h 1066103"/>
                <a:gd name="connsiteX1850" fmla="*/ 1922648 w 3545609"/>
                <a:gd name="connsiteY1850" fmla="*/ 596224 h 1066103"/>
                <a:gd name="connsiteX1851" fmla="*/ 1915588 w 3545609"/>
                <a:gd name="connsiteY1851" fmla="*/ 599148 h 1066103"/>
                <a:gd name="connsiteX1852" fmla="*/ 1910881 w 3545609"/>
                <a:gd name="connsiteY1852" fmla="*/ 610790 h 1066103"/>
                <a:gd name="connsiteX1853" fmla="*/ 1901400 w 3545609"/>
                <a:gd name="connsiteY1853" fmla="*/ 614813 h 1066103"/>
                <a:gd name="connsiteX1854" fmla="*/ 1898133 w 3545609"/>
                <a:gd name="connsiteY1854" fmla="*/ 622701 h 1066103"/>
                <a:gd name="connsiteX1855" fmla="*/ 1890792 w 3545609"/>
                <a:gd name="connsiteY1855" fmla="*/ 625742 h 1066103"/>
                <a:gd name="connsiteX1856" fmla="*/ 1886365 w 3545609"/>
                <a:gd name="connsiteY1856" fmla="*/ 636430 h 1066103"/>
                <a:gd name="connsiteX1857" fmla="*/ 1879066 w 3545609"/>
                <a:gd name="connsiteY1857" fmla="*/ 639454 h 1066103"/>
                <a:gd name="connsiteX1858" fmla="*/ 1874454 w 3545609"/>
                <a:gd name="connsiteY1858" fmla="*/ 650854 h 1066103"/>
                <a:gd name="connsiteX1859" fmla="*/ 1867599 w 3545609"/>
                <a:gd name="connsiteY1859" fmla="*/ 653761 h 1066103"/>
                <a:gd name="connsiteX1860" fmla="*/ 1863810 w 3545609"/>
                <a:gd name="connsiteY1860" fmla="*/ 662908 h 1066103"/>
                <a:gd name="connsiteX1861" fmla="*/ 1856750 w 3545609"/>
                <a:gd name="connsiteY1861" fmla="*/ 665832 h 1066103"/>
                <a:gd name="connsiteX1862" fmla="*/ 1852043 w 3545609"/>
                <a:gd name="connsiteY1862" fmla="*/ 677474 h 1066103"/>
                <a:gd name="connsiteX1863" fmla="*/ 1844695 w 3545609"/>
                <a:gd name="connsiteY1863" fmla="*/ 680592 h 1066103"/>
                <a:gd name="connsiteX1864" fmla="*/ 1840132 w 3545609"/>
                <a:gd name="connsiteY1864" fmla="*/ 691346 h 1066103"/>
                <a:gd name="connsiteX1865" fmla="*/ 1834050 w 3545609"/>
                <a:gd name="connsiteY1865" fmla="*/ 693805 h 1066103"/>
                <a:gd name="connsiteX1866" fmla="*/ 1829488 w 3545609"/>
                <a:gd name="connsiteY1866" fmla="*/ 705625 h 1066103"/>
                <a:gd name="connsiteX1867" fmla="*/ 1824161 w 3545609"/>
                <a:gd name="connsiteY1867" fmla="*/ 707993 h 1066103"/>
                <a:gd name="connsiteX1868" fmla="*/ 1819395 w 3545609"/>
                <a:gd name="connsiteY1868" fmla="*/ 719498 h 1066103"/>
                <a:gd name="connsiteX1869" fmla="*/ 1811497 w 3545609"/>
                <a:gd name="connsiteY1869" fmla="*/ 722770 h 1066103"/>
                <a:gd name="connsiteX1870" fmla="*/ 1807770 w 3545609"/>
                <a:gd name="connsiteY1870" fmla="*/ 731553 h 1066103"/>
                <a:gd name="connsiteX1871" fmla="*/ 1802304 w 3545609"/>
                <a:gd name="connsiteY1871" fmla="*/ 733763 h 1066103"/>
                <a:gd name="connsiteX1872" fmla="*/ 1797126 w 3545609"/>
                <a:gd name="connsiteY1872" fmla="*/ 746262 h 1066103"/>
                <a:gd name="connsiteX1873" fmla="*/ 1792676 w 3545609"/>
                <a:gd name="connsiteY1873" fmla="*/ 748106 h 1066103"/>
                <a:gd name="connsiteX1874" fmla="*/ 1787320 w 3545609"/>
                <a:gd name="connsiteY1874" fmla="*/ 761665 h 1066103"/>
                <a:gd name="connsiteX1875" fmla="*/ 1782924 w 3545609"/>
                <a:gd name="connsiteY1875" fmla="*/ 763575 h 1066103"/>
                <a:gd name="connsiteX1876" fmla="*/ 1777371 w 3545609"/>
                <a:gd name="connsiteY1876" fmla="*/ 776662 h 1066103"/>
                <a:gd name="connsiteX1877" fmla="*/ 1771346 w 3545609"/>
                <a:gd name="connsiteY1877" fmla="*/ 779098 h 1066103"/>
                <a:gd name="connsiteX1878" fmla="*/ 1766440 w 3545609"/>
                <a:gd name="connsiteY1878" fmla="*/ 790391 h 1066103"/>
                <a:gd name="connsiteX1879" fmla="*/ 1762081 w 3545609"/>
                <a:gd name="connsiteY1879" fmla="*/ 792112 h 1066103"/>
                <a:gd name="connsiteX1880" fmla="*/ 1756634 w 3545609"/>
                <a:gd name="connsiteY1880" fmla="*/ 804956 h 1066103"/>
                <a:gd name="connsiteX1881" fmla="*/ 1752075 w 3545609"/>
                <a:gd name="connsiteY1881" fmla="*/ 806801 h 1066103"/>
                <a:gd name="connsiteX1882" fmla="*/ 1746971 w 3545609"/>
                <a:gd name="connsiteY1882" fmla="*/ 818829 h 1066103"/>
                <a:gd name="connsiteX1883" fmla="*/ 1741786 w 3545609"/>
                <a:gd name="connsiteY1883" fmla="*/ 820926 h 1066103"/>
                <a:gd name="connsiteX1884" fmla="*/ 1736327 w 3545609"/>
                <a:gd name="connsiteY1884" fmla="*/ 835069 h 1066103"/>
                <a:gd name="connsiteX1885" fmla="*/ 1731496 w 3545609"/>
                <a:gd name="connsiteY1885" fmla="*/ 837216 h 1066103"/>
                <a:gd name="connsiteX1886" fmla="*/ 1726521 w 3545609"/>
                <a:gd name="connsiteY1886" fmla="*/ 849228 h 1066103"/>
                <a:gd name="connsiteX1887" fmla="*/ 1721517 w 3545609"/>
                <a:gd name="connsiteY1887" fmla="*/ 851301 h 1066103"/>
                <a:gd name="connsiteX1888" fmla="*/ 1716571 w 3545609"/>
                <a:gd name="connsiteY1888" fmla="*/ 862957 h 1066103"/>
                <a:gd name="connsiteX1889" fmla="*/ 1713306 w 3545609"/>
                <a:gd name="connsiteY1889" fmla="*/ 864277 h 1066103"/>
                <a:gd name="connsiteX1890" fmla="*/ 1713777 w 3545609"/>
                <a:gd name="connsiteY1890" fmla="*/ 865413 h 1066103"/>
                <a:gd name="connsiteX1891" fmla="*/ 1707889 w 3545609"/>
                <a:gd name="connsiteY1891" fmla="*/ 879629 h 1066103"/>
                <a:gd name="connsiteX1892" fmla="*/ 1702915 w 3545609"/>
                <a:gd name="connsiteY1892" fmla="*/ 881689 h 1066103"/>
                <a:gd name="connsiteX1893" fmla="*/ 1698082 w 3545609"/>
                <a:gd name="connsiteY1893" fmla="*/ 893357 h 1066103"/>
                <a:gd name="connsiteX1894" fmla="*/ 1695543 w 3545609"/>
                <a:gd name="connsiteY1894" fmla="*/ 894409 h 1066103"/>
                <a:gd name="connsiteX1895" fmla="*/ 1696125 w 3545609"/>
                <a:gd name="connsiteY1895" fmla="*/ 895814 h 1066103"/>
                <a:gd name="connsiteX1896" fmla="*/ 1690237 w 3545609"/>
                <a:gd name="connsiteY1896" fmla="*/ 910029 h 1066103"/>
                <a:gd name="connsiteX1897" fmla="*/ 1686242 w 3545609"/>
                <a:gd name="connsiteY1897" fmla="*/ 911683 h 1066103"/>
                <a:gd name="connsiteX1898" fmla="*/ 1680287 w 3545609"/>
                <a:gd name="connsiteY1898" fmla="*/ 925719 h 1066103"/>
                <a:gd name="connsiteX1899" fmla="*/ 1677177 w 3545609"/>
                <a:gd name="connsiteY1899" fmla="*/ 926977 h 1066103"/>
                <a:gd name="connsiteX1900" fmla="*/ 1671605 w 3545609"/>
                <a:gd name="connsiteY1900" fmla="*/ 940428 h 1066103"/>
                <a:gd name="connsiteX1901" fmla="*/ 1669412 w 3545609"/>
                <a:gd name="connsiteY1901" fmla="*/ 941336 h 1066103"/>
                <a:gd name="connsiteX1902" fmla="*/ 1669648 w 3545609"/>
                <a:gd name="connsiteY1902" fmla="*/ 941903 h 1066103"/>
                <a:gd name="connsiteX1903" fmla="*/ 1663760 w 3545609"/>
                <a:gd name="connsiteY1903" fmla="*/ 956118 h 1066103"/>
                <a:gd name="connsiteX1904" fmla="*/ 1659721 w 3545609"/>
                <a:gd name="connsiteY1904" fmla="*/ 957791 h 1066103"/>
                <a:gd name="connsiteX1905" fmla="*/ 1659842 w 3545609"/>
                <a:gd name="connsiteY1905" fmla="*/ 958084 h 1066103"/>
                <a:gd name="connsiteX1906" fmla="*/ 1653810 w 3545609"/>
                <a:gd name="connsiteY1906" fmla="*/ 972646 h 1066103"/>
                <a:gd name="connsiteX1907" fmla="*/ 1650771 w 3545609"/>
                <a:gd name="connsiteY1907" fmla="*/ 973904 h 1066103"/>
                <a:gd name="connsiteX1908" fmla="*/ 1645128 w 3545609"/>
                <a:gd name="connsiteY1908" fmla="*/ 988192 h 1066103"/>
                <a:gd name="connsiteX1909" fmla="*/ 1642897 w 3545609"/>
                <a:gd name="connsiteY1909" fmla="*/ 989162 h 1066103"/>
                <a:gd name="connsiteX1910" fmla="*/ 1637283 w 3545609"/>
                <a:gd name="connsiteY1910" fmla="*/ 1003045 h 1066103"/>
                <a:gd name="connsiteX1911" fmla="*/ 1635048 w 3545609"/>
                <a:gd name="connsiteY1911" fmla="*/ 1003993 h 1066103"/>
                <a:gd name="connsiteX1912" fmla="*/ 1635326 w 3545609"/>
                <a:gd name="connsiteY1912" fmla="*/ 1004664 h 1066103"/>
                <a:gd name="connsiteX1913" fmla="*/ 1629438 w 3545609"/>
                <a:gd name="connsiteY1913" fmla="*/ 1018879 h 1066103"/>
                <a:gd name="connsiteX1914" fmla="*/ 1628719 w 3545609"/>
                <a:gd name="connsiteY1914" fmla="*/ 1019177 h 1066103"/>
                <a:gd name="connsiteX1915" fmla="*/ 1629442 w 3545609"/>
                <a:gd name="connsiteY1915" fmla="*/ 1020845 h 1066103"/>
                <a:gd name="connsiteX1916" fmla="*/ 1623123 w 3545609"/>
                <a:gd name="connsiteY1916" fmla="*/ 1035406 h 1066103"/>
                <a:gd name="connsiteX1917" fmla="*/ 1621229 w 3545609"/>
                <a:gd name="connsiteY1917" fmla="*/ 1036156 h 1066103"/>
                <a:gd name="connsiteX1918" fmla="*/ 1621597 w 3545609"/>
                <a:gd name="connsiteY1918" fmla="*/ 1037025 h 1066103"/>
                <a:gd name="connsiteX1919" fmla="*/ 1615565 w 3545609"/>
                <a:gd name="connsiteY1919" fmla="*/ 1051240 h 1066103"/>
                <a:gd name="connsiteX1920" fmla="*/ 1612481 w 3545609"/>
                <a:gd name="connsiteY1920" fmla="*/ 1052487 h 1066103"/>
                <a:gd name="connsiteX1921" fmla="*/ 1612771 w 3545609"/>
                <a:gd name="connsiteY1921" fmla="*/ 1053205 h 1066103"/>
                <a:gd name="connsiteX1922" fmla="*/ 1607556 w 3545609"/>
                <a:gd name="connsiteY1922" fmla="*/ 1066103 h 1066103"/>
                <a:gd name="connsiteX1923" fmla="*/ 1566080 w 3545609"/>
                <a:gd name="connsiteY1923" fmla="*/ 1066103 h 1066103"/>
                <a:gd name="connsiteX1924" fmla="*/ 1570608 w 3545609"/>
                <a:gd name="connsiteY1924" fmla="*/ 1055171 h 1066103"/>
                <a:gd name="connsiteX1925" fmla="*/ 1572965 w 3545609"/>
                <a:gd name="connsiteY1925" fmla="*/ 1054194 h 1066103"/>
                <a:gd name="connsiteX1926" fmla="*/ 1572565 w 3545609"/>
                <a:gd name="connsiteY1926" fmla="*/ 1053205 h 1066103"/>
                <a:gd name="connsiteX1927" fmla="*/ 1578453 w 3545609"/>
                <a:gd name="connsiteY1927" fmla="*/ 1038643 h 1066103"/>
                <a:gd name="connsiteX1928" fmla="*/ 1580694 w 3545609"/>
                <a:gd name="connsiteY1928" fmla="*/ 1037693 h 1066103"/>
                <a:gd name="connsiteX1929" fmla="*/ 1580410 w 3545609"/>
                <a:gd name="connsiteY1929" fmla="*/ 1037025 h 1066103"/>
                <a:gd name="connsiteX1930" fmla="*/ 1586442 w 3545609"/>
                <a:gd name="connsiteY1930" fmla="*/ 1022810 h 1066103"/>
                <a:gd name="connsiteX1931" fmla="*/ 1587041 w 3545609"/>
                <a:gd name="connsiteY1931" fmla="*/ 1022567 h 1066103"/>
                <a:gd name="connsiteX1932" fmla="*/ 1586294 w 3545609"/>
                <a:gd name="connsiteY1932" fmla="*/ 1020845 h 1066103"/>
                <a:gd name="connsiteX1933" fmla="*/ 1592613 w 3545609"/>
                <a:gd name="connsiteY1933" fmla="*/ 1006283 h 1066103"/>
                <a:gd name="connsiteX1934" fmla="*/ 1595343 w 3545609"/>
                <a:gd name="connsiteY1934" fmla="*/ 1005203 h 1066103"/>
                <a:gd name="connsiteX1935" fmla="*/ 1595119 w 3545609"/>
                <a:gd name="connsiteY1935" fmla="*/ 1004664 h 1066103"/>
                <a:gd name="connsiteX1936" fmla="*/ 1601007 w 3545609"/>
                <a:gd name="connsiteY1936" fmla="*/ 990449 h 1066103"/>
                <a:gd name="connsiteX1937" fmla="*/ 1603364 w 3545609"/>
                <a:gd name="connsiteY1937" fmla="*/ 989472 h 1066103"/>
                <a:gd name="connsiteX1938" fmla="*/ 1602964 w 3545609"/>
                <a:gd name="connsiteY1938" fmla="*/ 988483 h 1066103"/>
                <a:gd name="connsiteX1939" fmla="*/ 1608853 w 3545609"/>
                <a:gd name="connsiteY1939" fmla="*/ 973921 h 1066103"/>
                <a:gd name="connsiteX1940" fmla="*/ 1610901 w 3545609"/>
                <a:gd name="connsiteY1940" fmla="*/ 973052 h 1066103"/>
                <a:gd name="connsiteX1941" fmla="*/ 1616698 w 3545609"/>
                <a:gd name="connsiteY1941" fmla="*/ 958375 h 1066103"/>
                <a:gd name="connsiteX1942" fmla="*/ 1618937 w 3545609"/>
                <a:gd name="connsiteY1942" fmla="*/ 957402 h 1066103"/>
                <a:gd name="connsiteX1943" fmla="*/ 1624686 w 3545609"/>
                <a:gd name="connsiteY1943" fmla="*/ 943522 h 1066103"/>
                <a:gd name="connsiteX1944" fmla="*/ 1629617 w 3545609"/>
                <a:gd name="connsiteY1944" fmla="*/ 941479 h 1066103"/>
                <a:gd name="connsiteX1945" fmla="*/ 1635329 w 3545609"/>
                <a:gd name="connsiteY1945" fmla="*/ 927688 h 1066103"/>
                <a:gd name="connsiteX1946" fmla="*/ 1637521 w 3545609"/>
                <a:gd name="connsiteY1946" fmla="*/ 926780 h 1066103"/>
                <a:gd name="connsiteX1947" fmla="*/ 1637286 w 3545609"/>
                <a:gd name="connsiteY1947" fmla="*/ 926213 h 1066103"/>
                <a:gd name="connsiteX1948" fmla="*/ 1643175 w 3545609"/>
                <a:gd name="connsiteY1948" fmla="*/ 911998 h 1066103"/>
                <a:gd name="connsiteX1949" fmla="*/ 1645295 w 3545609"/>
                <a:gd name="connsiteY1949" fmla="*/ 911120 h 1066103"/>
                <a:gd name="connsiteX1950" fmla="*/ 1651163 w 3545609"/>
                <a:gd name="connsiteY1950" fmla="*/ 897289 h 1066103"/>
                <a:gd name="connsiteX1951" fmla="*/ 1656141 w 3545609"/>
                <a:gd name="connsiteY1951" fmla="*/ 895276 h 1066103"/>
                <a:gd name="connsiteX1952" fmla="*/ 1661806 w 3545609"/>
                <a:gd name="connsiteY1952" fmla="*/ 881598 h 1066103"/>
                <a:gd name="connsiteX1953" fmla="*/ 1664345 w 3545609"/>
                <a:gd name="connsiteY1953" fmla="*/ 880546 h 1066103"/>
                <a:gd name="connsiteX1954" fmla="*/ 1663764 w 3545609"/>
                <a:gd name="connsiteY1954" fmla="*/ 879142 h 1066103"/>
                <a:gd name="connsiteX1955" fmla="*/ 1669652 w 3545609"/>
                <a:gd name="connsiteY1955" fmla="*/ 864927 h 1066103"/>
                <a:gd name="connsiteX1956" fmla="*/ 1674625 w 3545609"/>
                <a:gd name="connsiteY1956" fmla="*/ 862867 h 1066103"/>
                <a:gd name="connsiteX1957" fmla="*/ 1679458 w 3545609"/>
                <a:gd name="connsiteY1957" fmla="*/ 851198 h 1066103"/>
                <a:gd name="connsiteX1958" fmla="*/ 1682009 w 3545609"/>
                <a:gd name="connsiteY1958" fmla="*/ 850141 h 1066103"/>
                <a:gd name="connsiteX1959" fmla="*/ 1681415 w 3545609"/>
                <a:gd name="connsiteY1959" fmla="*/ 848742 h 1066103"/>
                <a:gd name="connsiteX1960" fmla="*/ 1687447 w 3545609"/>
                <a:gd name="connsiteY1960" fmla="*/ 834527 h 1066103"/>
                <a:gd name="connsiteX1961" fmla="*/ 1693401 w 3545609"/>
                <a:gd name="connsiteY1961" fmla="*/ 832120 h 1066103"/>
                <a:gd name="connsiteX1962" fmla="*/ 1698090 w 3545609"/>
                <a:gd name="connsiteY1962" fmla="*/ 820798 h 1066103"/>
                <a:gd name="connsiteX1963" fmla="*/ 1702302 w 3545609"/>
                <a:gd name="connsiteY1963" fmla="*/ 819053 h 1066103"/>
                <a:gd name="connsiteX1964" fmla="*/ 1707896 w 3545609"/>
                <a:gd name="connsiteY1964" fmla="*/ 804558 h 1066103"/>
                <a:gd name="connsiteX1965" fmla="*/ 1712755 w 3545609"/>
                <a:gd name="connsiteY1965" fmla="*/ 802399 h 1066103"/>
                <a:gd name="connsiteX1966" fmla="*/ 1717846 w 3545609"/>
                <a:gd name="connsiteY1966" fmla="*/ 790399 h 1066103"/>
                <a:gd name="connsiteX1967" fmla="*/ 1721217 w 3545609"/>
                <a:gd name="connsiteY1967" fmla="*/ 789036 h 1066103"/>
                <a:gd name="connsiteX1968" fmla="*/ 1726816 w 3545609"/>
                <a:gd name="connsiteY1968" fmla="*/ 775832 h 1066103"/>
                <a:gd name="connsiteX1969" fmla="*/ 1731402 w 3545609"/>
                <a:gd name="connsiteY1969" fmla="*/ 773977 h 1066103"/>
                <a:gd name="connsiteX1970" fmla="*/ 1736623 w 3545609"/>
                <a:gd name="connsiteY1970" fmla="*/ 761961 h 1066103"/>
                <a:gd name="connsiteX1971" fmla="*/ 1743589 w 3545609"/>
                <a:gd name="connsiteY1971" fmla="*/ 759209 h 1066103"/>
                <a:gd name="connsiteX1972" fmla="*/ 1748247 w 3545609"/>
                <a:gd name="connsiteY1972" fmla="*/ 748232 h 1066103"/>
                <a:gd name="connsiteX1973" fmla="*/ 1753212 w 3545609"/>
                <a:gd name="connsiteY1973" fmla="*/ 746224 h 1066103"/>
                <a:gd name="connsiteX1974" fmla="*/ 1758890 w 3545609"/>
                <a:gd name="connsiteY1974" fmla="*/ 731848 h 1066103"/>
                <a:gd name="connsiteX1975" fmla="*/ 1763769 w 3545609"/>
                <a:gd name="connsiteY1975" fmla="*/ 729728 h 1066103"/>
                <a:gd name="connsiteX1976" fmla="*/ 1768696 w 3545609"/>
                <a:gd name="connsiteY1976" fmla="*/ 717832 h 1066103"/>
                <a:gd name="connsiteX1977" fmla="*/ 1773196 w 3545609"/>
                <a:gd name="connsiteY1977" fmla="*/ 715968 h 1066103"/>
                <a:gd name="connsiteX1978" fmla="*/ 1778647 w 3545609"/>
                <a:gd name="connsiteY1978" fmla="*/ 703122 h 1066103"/>
                <a:gd name="connsiteX1979" fmla="*/ 1785089 w 3545609"/>
                <a:gd name="connsiteY1979" fmla="*/ 700517 h 1066103"/>
                <a:gd name="connsiteX1980" fmla="*/ 1789577 w 3545609"/>
                <a:gd name="connsiteY1980" fmla="*/ 689681 h 1066103"/>
                <a:gd name="connsiteX1981" fmla="*/ 1796550 w 3545609"/>
                <a:gd name="connsiteY1981" fmla="*/ 686792 h 1066103"/>
                <a:gd name="connsiteX1982" fmla="*/ 1801058 w 3545609"/>
                <a:gd name="connsiteY1982" fmla="*/ 675114 h 1066103"/>
                <a:gd name="connsiteX1983" fmla="*/ 1806942 w 3545609"/>
                <a:gd name="connsiteY1983" fmla="*/ 672499 h 1066103"/>
                <a:gd name="connsiteX1984" fmla="*/ 1811008 w 3545609"/>
                <a:gd name="connsiteY1984" fmla="*/ 662916 h 1066103"/>
                <a:gd name="connsiteX1985" fmla="*/ 1819035 w 3545609"/>
                <a:gd name="connsiteY1985" fmla="*/ 659670 h 1066103"/>
                <a:gd name="connsiteX1986" fmla="*/ 1823612 w 3545609"/>
                <a:gd name="connsiteY1986" fmla="*/ 648350 h 1066103"/>
                <a:gd name="connsiteX1987" fmla="*/ 1830918 w 3545609"/>
                <a:gd name="connsiteY1987" fmla="*/ 645250 h 1066103"/>
                <a:gd name="connsiteX1988" fmla="*/ 1835380 w 3545609"/>
                <a:gd name="connsiteY1988" fmla="*/ 634478 h 1066103"/>
                <a:gd name="connsiteX1989" fmla="*/ 1840800 w 3545609"/>
                <a:gd name="connsiteY1989" fmla="*/ 632232 h 1066103"/>
                <a:gd name="connsiteX1990" fmla="*/ 1845330 w 3545609"/>
                <a:gd name="connsiteY1990" fmla="*/ 621036 h 1066103"/>
                <a:gd name="connsiteX1991" fmla="*/ 1854071 w 3545609"/>
                <a:gd name="connsiteY1991" fmla="*/ 617329 h 1066103"/>
                <a:gd name="connsiteX1992" fmla="*/ 1857935 w 3545609"/>
                <a:gd name="connsiteY1992" fmla="*/ 608000 h 1066103"/>
                <a:gd name="connsiteX1993" fmla="*/ 1865275 w 3545609"/>
                <a:gd name="connsiteY1993" fmla="*/ 604960 h 1066103"/>
                <a:gd name="connsiteX1994" fmla="*/ 1869702 w 3545609"/>
                <a:gd name="connsiteY1994" fmla="*/ 594271 h 1066103"/>
                <a:gd name="connsiteX1995" fmla="*/ 1878893 w 3545609"/>
                <a:gd name="connsiteY1995" fmla="*/ 590464 h 1066103"/>
                <a:gd name="connsiteX1996" fmla="*/ 1882450 w 3545609"/>
                <a:gd name="connsiteY1996" fmla="*/ 581666 h 1066103"/>
                <a:gd name="connsiteX1997" fmla="*/ 1889756 w 3545609"/>
                <a:gd name="connsiteY1997" fmla="*/ 578566 h 1066103"/>
                <a:gd name="connsiteX1998" fmla="*/ 1894218 w 3545609"/>
                <a:gd name="connsiteY1998" fmla="*/ 567794 h 1066103"/>
                <a:gd name="connsiteX1999" fmla="*/ 1902612 w 3545609"/>
                <a:gd name="connsiteY1999" fmla="*/ 564317 h 1066103"/>
                <a:gd name="connsiteX2000" fmla="*/ 1906130 w 3545609"/>
                <a:gd name="connsiteY2000" fmla="*/ 556026 h 1066103"/>
                <a:gd name="connsiteX2001" fmla="*/ 1914928 w 3545609"/>
                <a:gd name="connsiteY2001" fmla="*/ 552469 h 1066103"/>
                <a:gd name="connsiteX2002" fmla="*/ 1918734 w 3545609"/>
                <a:gd name="connsiteY2002" fmla="*/ 543278 h 1066103"/>
                <a:gd name="connsiteX2003" fmla="*/ 1926456 w 3545609"/>
                <a:gd name="connsiteY2003" fmla="*/ 540079 h 1066103"/>
                <a:gd name="connsiteX2004" fmla="*/ 1930502 w 3545609"/>
                <a:gd name="connsiteY2004" fmla="*/ 529836 h 1066103"/>
                <a:gd name="connsiteX2005" fmla="*/ 1938515 w 3545609"/>
                <a:gd name="connsiteY2005" fmla="*/ 526355 h 1066103"/>
                <a:gd name="connsiteX2006" fmla="*/ 1942414 w 3545609"/>
                <a:gd name="connsiteY2006" fmla="*/ 516944 h 1066103"/>
                <a:gd name="connsiteX2007" fmla="*/ 1951673 w 3545609"/>
                <a:gd name="connsiteY2007" fmla="*/ 513109 h 1066103"/>
                <a:gd name="connsiteX2008" fmla="*/ 1955018 w 3545609"/>
                <a:gd name="connsiteY2008" fmla="*/ 505033 h 1066103"/>
                <a:gd name="connsiteX2009" fmla="*/ 1963558 w 3545609"/>
                <a:gd name="connsiteY2009" fmla="*/ 501495 h 1066103"/>
                <a:gd name="connsiteX2010" fmla="*/ 1965437 w 3545609"/>
                <a:gd name="connsiteY2010" fmla="*/ 497267 h 1066103"/>
                <a:gd name="connsiteX2011" fmla="*/ 1954333 w 3545609"/>
                <a:gd name="connsiteY2011" fmla="*/ 501757 h 1066103"/>
                <a:gd name="connsiteX2012" fmla="*/ 1951088 w 3545609"/>
                <a:gd name="connsiteY2012" fmla="*/ 509784 h 1066103"/>
                <a:gd name="connsiteX2013" fmla="*/ 1942724 w 3545609"/>
                <a:gd name="connsiteY2013" fmla="*/ 513333 h 1066103"/>
                <a:gd name="connsiteX2014" fmla="*/ 1939176 w 3545609"/>
                <a:gd name="connsiteY2014" fmla="*/ 521695 h 1066103"/>
                <a:gd name="connsiteX2015" fmla="*/ 1929739 w 3545609"/>
                <a:gd name="connsiteY2015" fmla="*/ 525511 h 1066103"/>
                <a:gd name="connsiteX2016" fmla="*/ 1926284 w 3545609"/>
                <a:gd name="connsiteY2016" fmla="*/ 533463 h 1066103"/>
                <a:gd name="connsiteX2017" fmla="*/ 1916353 w 3545609"/>
                <a:gd name="connsiteY2017" fmla="*/ 537386 h 1066103"/>
                <a:gd name="connsiteX2018" fmla="*/ 1912842 w 3545609"/>
                <a:gd name="connsiteY2018" fmla="*/ 546068 h 1066103"/>
                <a:gd name="connsiteX2019" fmla="*/ 1903974 w 3545609"/>
                <a:gd name="connsiteY2019" fmla="*/ 549831 h 1066103"/>
                <a:gd name="connsiteX2020" fmla="*/ 1900094 w 3545609"/>
                <a:gd name="connsiteY2020" fmla="*/ 559654 h 1066103"/>
                <a:gd name="connsiteX2021" fmla="*/ 1891833 w 3545609"/>
                <a:gd name="connsiteY2021" fmla="*/ 563243 h 1066103"/>
                <a:gd name="connsiteX2022" fmla="*/ 1888326 w 3545609"/>
                <a:gd name="connsiteY2022" fmla="*/ 571708 h 1066103"/>
                <a:gd name="connsiteX2023" fmla="*/ 1880438 w 3545609"/>
                <a:gd name="connsiteY2023" fmla="*/ 574976 h 1066103"/>
                <a:gd name="connsiteX2024" fmla="*/ 1876415 w 3545609"/>
                <a:gd name="connsiteY2024" fmla="*/ 584456 h 1066103"/>
                <a:gd name="connsiteX2025" fmla="*/ 1867129 w 3545609"/>
                <a:gd name="connsiteY2025" fmla="*/ 588211 h 1066103"/>
                <a:gd name="connsiteX2026" fmla="*/ 1863810 w 3545609"/>
                <a:gd name="connsiteY2026" fmla="*/ 596224 h 1066103"/>
                <a:gd name="connsiteX2027" fmla="*/ 1856750 w 3545609"/>
                <a:gd name="connsiteY2027" fmla="*/ 599148 h 1066103"/>
                <a:gd name="connsiteX2028" fmla="*/ 1852042 w 3545609"/>
                <a:gd name="connsiteY2028" fmla="*/ 610790 h 1066103"/>
                <a:gd name="connsiteX2029" fmla="*/ 1843681 w 3545609"/>
                <a:gd name="connsiteY2029" fmla="*/ 614338 h 1066103"/>
                <a:gd name="connsiteX2030" fmla="*/ 1840132 w 3545609"/>
                <a:gd name="connsiteY2030" fmla="*/ 622701 h 1066103"/>
                <a:gd name="connsiteX2031" fmla="*/ 1831822 w 3545609"/>
                <a:gd name="connsiteY2031" fmla="*/ 626062 h 1066103"/>
                <a:gd name="connsiteX2032" fmla="*/ 1827527 w 3545609"/>
                <a:gd name="connsiteY2032" fmla="*/ 636430 h 1066103"/>
                <a:gd name="connsiteX2033" fmla="*/ 1822613 w 3545609"/>
                <a:gd name="connsiteY2033" fmla="*/ 638466 h 1066103"/>
                <a:gd name="connsiteX2034" fmla="*/ 1817720 w 3545609"/>
                <a:gd name="connsiteY2034" fmla="*/ 650854 h 1066103"/>
                <a:gd name="connsiteX2035" fmla="*/ 1808263 w 3545609"/>
                <a:gd name="connsiteY2035" fmla="*/ 654962 h 1066103"/>
                <a:gd name="connsiteX2036" fmla="*/ 1804972 w 3545609"/>
                <a:gd name="connsiteY2036" fmla="*/ 662908 h 1066103"/>
                <a:gd name="connsiteX2037" fmla="*/ 1797912 w 3545609"/>
                <a:gd name="connsiteY2037" fmla="*/ 665832 h 1066103"/>
                <a:gd name="connsiteX2038" fmla="*/ 1793205 w 3545609"/>
                <a:gd name="connsiteY2038" fmla="*/ 677474 h 1066103"/>
                <a:gd name="connsiteX2039" fmla="*/ 1788278 w 3545609"/>
                <a:gd name="connsiteY2039" fmla="*/ 679564 h 1066103"/>
                <a:gd name="connsiteX2040" fmla="*/ 1783398 w 3545609"/>
                <a:gd name="connsiteY2040" fmla="*/ 691346 h 1066103"/>
                <a:gd name="connsiteX2041" fmla="*/ 1774784 w 3545609"/>
                <a:gd name="connsiteY2041" fmla="*/ 694914 h 1066103"/>
                <a:gd name="connsiteX2042" fmla="*/ 1770650 w 3545609"/>
                <a:gd name="connsiteY2042" fmla="*/ 705625 h 1066103"/>
                <a:gd name="connsiteX2043" fmla="*/ 1765401 w 3545609"/>
                <a:gd name="connsiteY2043" fmla="*/ 707958 h 1066103"/>
                <a:gd name="connsiteX2044" fmla="*/ 1760844 w 3545609"/>
                <a:gd name="connsiteY2044" fmla="*/ 719498 h 1066103"/>
                <a:gd name="connsiteX2045" fmla="*/ 1754796 w 3545609"/>
                <a:gd name="connsiteY2045" fmla="*/ 722125 h 1066103"/>
                <a:gd name="connsiteX2046" fmla="*/ 1750606 w 3545609"/>
                <a:gd name="connsiteY2046" fmla="*/ 731553 h 1066103"/>
                <a:gd name="connsiteX2047" fmla="*/ 1743197 w 3545609"/>
                <a:gd name="connsiteY2047" fmla="*/ 734412 h 1066103"/>
                <a:gd name="connsiteX2048" fmla="*/ 1738288 w 3545609"/>
                <a:gd name="connsiteY2048" fmla="*/ 746262 h 1066103"/>
                <a:gd name="connsiteX2049" fmla="*/ 1733837 w 3545609"/>
                <a:gd name="connsiteY2049" fmla="*/ 748106 h 1066103"/>
                <a:gd name="connsiteX2050" fmla="*/ 1728482 w 3545609"/>
                <a:gd name="connsiteY2050" fmla="*/ 761665 h 1066103"/>
                <a:gd name="connsiteX2051" fmla="*/ 1724098 w 3545609"/>
                <a:gd name="connsiteY2051" fmla="*/ 763570 h 1066103"/>
                <a:gd name="connsiteX2052" fmla="*/ 1718675 w 3545609"/>
                <a:gd name="connsiteY2052" fmla="*/ 776662 h 1066103"/>
                <a:gd name="connsiteX2053" fmla="*/ 1712519 w 3545609"/>
                <a:gd name="connsiteY2053" fmla="*/ 779212 h 1066103"/>
                <a:gd name="connsiteX2054" fmla="*/ 1707889 w 3545609"/>
                <a:gd name="connsiteY2054" fmla="*/ 790391 h 1066103"/>
                <a:gd name="connsiteX2055" fmla="*/ 1703184 w 3545609"/>
                <a:gd name="connsiteY2055" fmla="*/ 792340 h 1066103"/>
                <a:gd name="connsiteX2056" fmla="*/ 1698082 w 3545609"/>
                <a:gd name="connsiteY2056" fmla="*/ 804956 h 1066103"/>
                <a:gd name="connsiteX2057" fmla="*/ 1693157 w 3545609"/>
                <a:gd name="connsiteY2057" fmla="*/ 807047 h 1066103"/>
                <a:gd name="connsiteX2058" fmla="*/ 1688276 w 3545609"/>
                <a:gd name="connsiteY2058" fmla="*/ 818829 h 1066103"/>
                <a:gd name="connsiteX2059" fmla="*/ 1684056 w 3545609"/>
                <a:gd name="connsiteY2059" fmla="*/ 820577 h 1066103"/>
                <a:gd name="connsiteX2060" fmla="*/ 1678326 w 3545609"/>
                <a:gd name="connsiteY2060" fmla="*/ 835069 h 1066103"/>
                <a:gd name="connsiteX2061" fmla="*/ 1672500 w 3545609"/>
                <a:gd name="connsiteY2061" fmla="*/ 837597 h 1066103"/>
                <a:gd name="connsiteX2062" fmla="*/ 1667682 w 3545609"/>
                <a:gd name="connsiteY2062" fmla="*/ 849228 h 1066103"/>
                <a:gd name="connsiteX2063" fmla="*/ 1665077 w 3545609"/>
                <a:gd name="connsiteY2063" fmla="*/ 850308 h 1066103"/>
                <a:gd name="connsiteX2064" fmla="*/ 1659837 w 3545609"/>
                <a:gd name="connsiteY2064" fmla="*/ 862957 h 1066103"/>
                <a:gd name="connsiteX2065" fmla="*/ 1655619 w 3545609"/>
                <a:gd name="connsiteY2065" fmla="*/ 864704 h 1066103"/>
                <a:gd name="connsiteX2066" fmla="*/ 1655919 w 3545609"/>
                <a:gd name="connsiteY2066" fmla="*/ 865413 h 1066103"/>
                <a:gd name="connsiteX2067" fmla="*/ 1649887 w 3545609"/>
                <a:gd name="connsiteY2067" fmla="*/ 879629 h 1066103"/>
                <a:gd name="connsiteX2068" fmla="*/ 1643933 w 3545609"/>
                <a:gd name="connsiteY2068" fmla="*/ 882036 h 1066103"/>
                <a:gd name="connsiteX2069" fmla="*/ 1639244 w 3545609"/>
                <a:gd name="connsiteY2069" fmla="*/ 893357 h 1066103"/>
                <a:gd name="connsiteX2070" fmla="*/ 1636705 w 3545609"/>
                <a:gd name="connsiteY2070" fmla="*/ 894409 h 1066103"/>
                <a:gd name="connsiteX2071" fmla="*/ 1637287 w 3545609"/>
                <a:gd name="connsiteY2071" fmla="*/ 895814 h 1066103"/>
                <a:gd name="connsiteX2072" fmla="*/ 1631399 w 3545609"/>
                <a:gd name="connsiteY2072" fmla="*/ 910029 h 1066103"/>
                <a:gd name="connsiteX2073" fmla="*/ 1629192 w 3545609"/>
                <a:gd name="connsiteY2073" fmla="*/ 910943 h 1066103"/>
                <a:gd name="connsiteX2074" fmla="*/ 1629441 w 3545609"/>
                <a:gd name="connsiteY2074" fmla="*/ 911504 h 1066103"/>
                <a:gd name="connsiteX2075" fmla="*/ 1623123 w 3545609"/>
                <a:gd name="connsiteY2075" fmla="*/ 925719 h 1066103"/>
                <a:gd name="connsiteX2076" fmla="*/ 1618048 w 3545609"/>
                <a:gd name="connsiteY2076" fmla="*/ 927678 h 1066103"/>
                <a:gd name="connsiteX2077" fmla="*/ 1612766 w 3545609"/>
                <a:gd name="connsiteY2077" fmla="*/ 940428 h 1066103"/>
                <a:gd name="connsiteX2078" fmla="*/ 1610575 w 3545609"/>
                <a:gd name="connsiteY2078" fmla="*/ 941336 h 1066103"/>
                <a:gd name="connsiteX2079" fmla="*/ 1610810 w 3545609"/>
                <a:gd name="connsiteY2079" fmla="*/ 941903 h 1066103"/>
                <a:gd name="connsiteX2080" fmla="*/ 1604921 w 3545609"/>
                <a:gd name="connsiteY2080" fmla="*/ 956118 h 1066103"/>
                <a:gd name="connsiteX2081" fmla="*/ 1602564 w 3545609"/>
                <a:gd name="connsiteY2081" fmla="*/ 957094 h 1066103"/>
                <a:gd name="connsiteX2082" fmla="*/ 1602964 w 3545609"/>
                <a:gd name="connsiteY2082" fmla="*/ 958084 h 1066103"/>
                <a:gd name="connsiteX2083" fmla="*/ 1597076 w 3545609"/>
                <a:gd name="connsiteY2083" fmla="*/ 972646 h 1066103"/>
                <a:gd name="connsiteX2084" fmla="*/ 1595026 w 3545609"/>
                <a:gd name="connsiteY2084" fmla="*/ 973516 h 1066103"/>
                <a:gd name="connsiteX2085" fmla="*/ 1589088 w 3545609"/>
                <a:gd name="connsiteY2085" fmla="*/ 988192 h 1066103"/>
                <a:gd name="connsiteX2086" fmla="*/ 1585858 w 3545609"/>
                <a:gd name="connsiteY2086" fmla="*/ 989563 h 1066103"/>
                <a:gd name="connsiteX2087" fmla="*/ 1580406 w 3545609"/>
                <a:gd name="connsiteY2087" fmla="*/ 1003045 h 1066103"/>
                <a:gd name="connsiteX2088" fmla="*/ 1578171 w 3545609"/>
                <a:gd name="connsiteY2088" fmla="*/ 1003993 h 1066103"/>
                <a:gd name="connsiteX2089" fmla="*/ 1578449 w 3545609"/>
                <a:gd name="connsiteY2089" fmla="*/ 1004664 h 1066103"/>
                <a:gd name="connsiteX2090" fmla="*/ 1572561 w 3545609"/>
                <a:gd name="connsiteY2090" fmla="*/ 1018879 h 1066103"/>
                <a:gd name="connsiteX2091" fmla="*/ 1570203 w 3545609"/>
                <a:gd name="connsiteY2091" fmla="*/ 1019855 h 1066103"/>
                <a:gd name="connsiteX2092" fmla="*/ 1570604 w 3545609"/>
                <a:gd name="connsiteY2092" fmla="*/ 1020845 h 1066103"/>
                <a:gd name="connsiteX2093" fmla="*/ 1564716 w 3545609"/>
                <a:gd name="connsiteY2093" fmla="*/ 1035406 h 1066103"/>
                <a:gd name="connsiteX2094" fmla="*/ 1562476 w 3545609"/>
                <a:gd name="connsiteY2094" fmla="*/ 1036357 h 1066103"/>
                <a:gd name="connsiteX2095" fmla="*/ 1562759 w 3545609"/>
                <a:gd name="connsiteY2095" fmla="*/ 1037025 h 1066103"/>
                <a:gd name="connsiteX2096" fmla="*/ 1556727 w 3545609"/>
                <a:gd name="connsiteY2096" fmla="*/ 1051240 h 1066103"/>
                <a:gd name="connsiteX2097" fmla="*/ 1553643 w 3545609"/>
                <a:gd name="connsiteY2097" fmla="*/ 1052487 h 1066103"/>
                <a:gd name="connsiteX2098" fmla="*/ 1553933 w 3545609"/>
                <a:gd name="connsiteY2098" fmla="*/ 1053205 h 1066103"/>
                <a:gd name="connsiteX2099" fmla="*/ 1548718 w 3545609"/>
                <a:gd name="connsiteY2099" fmla="*/ 1066103 h 1066103"/>
                <a:gd name="connsiteX2100" fmla="*/ 1509203 w 3545609"/>
                <a:gd name="connsiteY2100" fmla="*/ 1066103 h 1066103"/>
                <a:gd name="connsiteX2101" fmla="*/ 1513731 w 3545609"/>
                <a:gd name="connsiteY2101" fmla="*/ 1055171 h 1066103"/>
                <a:gd name="connsiteX2102" fmla="*/ 1514408 w 3545609"/>
                <a:gd name="connsiteY2102" fmla="*/ 1054890 h 1066103"/>
                <a:gd name="connsiteX2103" fmla="*/ 1513727 w 3545609"/>
                <a:gd name="connsiteY2103" fmla="*/ 1053205 h 1066103"/>
                <a:gd name="connsiteX2104" fmla="*/ 1519615 w 3545609"/>
                <a:gd name="connsiteY2104" fmla="*/ 1038643 h 1066103"/>
                <a:gd name="connsiteX2105" fmla="*/ 1521855 w 3545609"/>
                <a:gd name="connsiteY2105" fmla="*/ 1037693 h 1066103"/>
                <a:gd name="connsiteX2106" fmla="*/ 1521572 w 3545609"/>
                <a:gd name="connsiteY2106" fmla="*/ 1037025 h 1066103"/>
                <a:gd name="connsiteX2107" fmla="*/ 1527603 w 3545609"/>
                <a:gd name="connsiteY2107" fmla="*/ 1022810 h 1066103"/>
                <a:gd name="connsiteX2108" fmla="*/ 1530688 w 3545609"/>
                <a:gd name="connsiteY2108" fmla="*/ 1021563 h 1066103"/>
                <a:gd name="connsiteX2109" fmla="*/ 1530397 w 3545609"/>
                <a:gd name="connsiteY2109" fmla="*/ 1020845 h 1066103"/>
                <a:gd name="connsiteX2110" fmla="*/ 1536285 w 3545609"/>
                <a:gd name="connsiteY2110" fmla="*/ 1006283 h 1066103"/>
                <a:gd name="connsiteX2111" fmla="*/ 1538520 w 3545609"/>
                <a:gd name="connsiteY2111" fmla="*/ 1005334 h 1066103"/>
                <a:gd name="connsiteX2112" fmla="*/ 1538242 w 3545609"/>
                <a:gd name="connsiteY2112" fmla="*/ 1004664 h 1066103"/>
                <a:gd name="connsiteX2113" fmla="*/ 1544130 w 3545609"/>
                <a:gd name="connsiteY2113" fmla="*/ 990449 h 1066103"/>
                <a:gd name="connsiteX2114" fmla="*/ 1546487 w 3545609"/>
                <a:gd name="connsiteY2114" fmla="*/ 989472 h 1066103"/>
                <a:gd name="connsiteX2115" fmla="*/ 1546087 w 3545609"/>
                <a:gd name="connsiteY2115" fmla="*/ 988483 h 1066103"/>
                <a:gd name="connsiteX2116" fmla="*/ 1551976 w 3545609"/>
                <a:gd name="connsiteY2116" fmla="*/ 973921 h 1066103"/>
                <a:gd name="connsiteX2117" fmla="*/ 1554026 w 3545609"/>
                <a:gd name="connsiteY2117" fmla="*/ 973051 h 1066103"/>
                <a:gd name="connsiteX2118" fmla="*/ 1559964 w 3545609"/>
                <a:gd name="connsiteY2118" fmla="*/ 958375 h 1066103"/>
                <a:gd name="connsiteX2119" fmla="*/ 1563194 w 3545609"/>
                <a:gd name="connsiteY2119" fmla="*/ 957005 h 1066103"/>
                <a:gd name="connsiteX2120" fmla="*/ 1568646 w 3545609"/>
                <a:gd name="connsiteY2120" fmla="*/ 943522 h 1066103"/>
                <a:gd name="connsiteX2121" fmla="*/ 1570880 w 3545609"/>
                <a:gd name="connsiteY2121" fmla="*/ 942573 h 1066103"/>
                <a:gd name="connsiteX2122" fmla="*/ 1570603 w 3545609"/>
                <a:gd name="connsiteY2122" fmla="*/ 941903 h 1066103"/>
                <a:gd name="connsiteX2123" fmla="*/ 1576491 w 3545609"/>
                <a:gd name="connsiteY2123" fmla="*/ 927688 h 1066103"/>
                <a:gd name="connsiteX2124" fmla="*/ 1578683 w 3545609"/>
                <a:gd name="connsiteY2124" fmla="*/ 926780 h 1066103"/>
                <a:gd name="connsiteX2125" fmla="*/ 1578448 w 3545609"/>
                <a:gd name="connsiteY2125" fmla="*/ 926213 h 1066103"/>
                <a:gd name="connsiteX2126" fmla="*/ 1584336 w 3545609"/>
                <a:gd name="connsiteY2126" fmla="*/ 911998 h 1066103"/>
                <a:gd name="connsiteX2127" fmla="*/ 1586466 w 3545609"/>
                <a:gd name="connsiteY2127" fmla="*/ 911116 h 1066103"/>
                <a:gd name="connsiteX2128" fmla="*/ 1592612 w 3545609"/>
                <a:gd name="connsiteY2128" fmla="*/ 897289 h 1066103"/>
                <a:gd name="connsiteX2129" fmla="*/ 1597204 w 3545609"/>
                <a:gd name="connsiteY2129" fmla="*/ 895516 h 1066103"/>
                <a:gd name="connsiteX2130" fmla="*/ 1602969 w 3545609"/>
                <a:gd name="connsiteY2130" fmla="*/ 881598 h 1066103"/>
                <a:gd name="connsiteX2131" fmla="*/ 1605508 w 3545609"/>
                <a:gd name="connsiteY2131" fmla="*/ 880546 h 1066103"/>
                <a:gd name="connsiteX2132" fmla="*/ 1604926 w 3545609"/>
                <a:gd name="connsiteY2132" fmla="*/ 879142 h 1066103"/>
                <a:gd name="connsiteX2133" fmla="*/ 1610814 w 3545609"/>
                <a:gd name="connsiteY2133" fmla="*/ 864927 h 1066103"/>
                <a:gd name="connsiteX2134" fmla="*/ 1615818 w 3545609"/>
                <a:gd name="connsiteY2134" fmla="*/ 862854 h 1066103"/>
                <a:gd name="connsiteX2135" fmla="*/ 1620764 w 3545609"/>
                <a:gd name="connsiteY2135" fmla="*/ 851198 h 1066103"/>
                <a:gd name="connsiteX2136" fmla="*/ 1625708 w 3545609"/>
                <a:gd name="connsiteY2136" fmla="*/ 849199 h 1066103"/>
                <a:gd name="connsiteX2137" fmla="*/ 1625519 w 3545609"/>
                <a:gd name="connsiteY2137" fmla="*/ 848742 h 1066103"/>
                <a:gd name="connsiteX2138" fmla="*/ 1631407 w 3545609"/>
                <a:gd name="connsiteY2138" fmla="*/ 834527 h 1066103"/>
                <a:gd name="connsiteX2139" fmla="*/ 1634013 w 3545609"/>
                <a:gd name="connsiteY2139" fmla="*/ 833447 h 1066103"/>
                <a:gd name="connsiteX2140" fmla="*/ 1639252 w 3545609"/>
                <a:gd name="connsiteY2140" fmla="*/ 820798 h 1066103"/>
                <a:gd name="connsiteX2141" fmla="*/ 1643472 w 3545609"/>
                <a:gd name="connsiteY2141" fmla="*/ 819050 h 1066103"/>
                <a:gd name="connsiteX2142" fmla="*/ 1649202 w 3545609"/>
                <a:gd name="connsiteY2142" fmla="*/ 804558 h 1066103"/>
                <a:gd name="connsiteX2143" fmla="*/ 1655028 w 3545609"/>
                <a:gd name="connsiteY2143" fmla="*/ 802031 h 1066103"/>
                <a:gd name="connsiteX2144" fmla="*/ 1659846 w 3545609"/>
                <a:gd name="connsiteY2144" fmla="*/ 790399 h 1066103"/>
                <a:gd name="connsiteX2145" fmla="*/ 1664550 w 3545609"/>
                <a:gd name="connsiteY2145" fmla="*/ 788450 h 1066103"/>
                <a:gd name="connsiteX2146" fmla="*/ 1669652 w 3545609"/>
                <a:gd name="connsiteY2146" fmla="*/ 775832 h 1066103"/>
                <a:gd name="connsiteX2147" fmla="*/ 1674578 w 3545609"/>
                <a:gd name="connsiteY2147" fmla="*/ 773742 h 1066103"/>
                <a:gd name="connsiteX2148" fmla="*/ 1679459 w 3545609"/>
                <a:gd name="connsiteY2148" fmla="*/ 761961 h 1066103"/>
                <a:gd name="connsiteX2149" fmla="*/ 1685615 w 3545609"/>
                <a:gd name="connsiteY2149" fmla="*/ 759411 h 1066103"/>
                <a:gd name="connsiteX2150" fmla="*/ 1690245 w 3545609"/>
                <a:gd name="connsiteY2150" fmla="*/ 748232 h 1066103"/>
                <a:gd name="connsiteX2151" fmla="*/ 1694233 w 3545609"/>
                <a:gd name="connsiteY2151" fmla="*/ 746579 h 1066103"/>
                <a:gd name="connsiteX2152" fmla="*/ 1700051 w 3545609"/>
                <a:gd name="connsiteY2152" fmla="*/ 731848 h 1066103"/>
                <a:gd name="connsiteX2153" fmla="*/ 1704930 w 3545609"/>
                <a:gd name="connsiteY2153" fmla="*/ 729728 h 1066103"/>
                <a:gd name="connsiteX2154" fmla="*/ 1709858 w 3545609"/>
                <a:gd name="connsiteY2154" fmla="*/ 717832 h 1066103"/>
                <a:gd name="connsiteX2155" fmla="*/ 1714391 w 3545609"/>
                <a:gd name="connsiteY2155" fmla="*/ 715954 h 1066103"/>
                <a:gd name="connsiteX2156" fmla="*/ 1720095 w 3545609"/>
                <a:gd name="connsiteY2156" fmla="*/ 703122 h 1066103"/>
                <a:gd name="connsiteX2157" fmla="*/ 1728364 w 3545609"/>
                <a:gd name="connsiteY2157" fmla="*/ 699931 h 1066103"/>
                <a:gd name="connsiteX2158" fmla="*/ 1732412 w 3545609"/>
                <a:gd name="connsiteY2158" fmla="*/ 689681 h 1066103"/>
                <a:gd name="connsiteX2159" fmla="*/ 1737440 w 3545609"/>
                <a:gd name="connsiteY2159" fmla="*/ 687496 h 1066103"/>
                <a:gd name="connsiteX2160" fmla="*/ 1742219 w 3545609"/>
                <a:gd name="connsiteY2160" fmla="*/ 675114 h 1066103"/>
                <a:gd name="connsiteX2161" fmla="*/ 1751651 w 3545609"/>
                <a:gd name="connsiteY2161" fmla="*/ 670922 h 1066103"/>
                <a:gd name="connsiteX2162" fmla="*/ 1754967 w 3545609"/>
                <a:gd name="connsiteY2162" fmla="*/ 662916 h 1066103"/>
                <a:gd name="connsiteX2163" fmla="*/ 1759673 w 3545609"/>
                <a:gd name="connsiteY2163" fmla="*/ 660967 h 1066103"/>
                <a:gd name="connsiteX2164" fmla="*/ 1764774 w 3545609"/>
                <a:gd name="connsiteY2164" fmla="*/ 648350 h 1066103"/>
                <a:gd name="connsiteX2165" fmla="*/ 1772079 w 3545609"/>
                <a:gd name="connsiteY2165" fmla="*/ 645250 h 1066103"/>
                <a:gd name="connsiteX2166" fmla="*/ 1776541 w 3545609"/>
                <a:gd name="connsiteY2166" fmla="*/ 634478 h 1066103"/>
                <a:gd name="connsiteX2167" fmla="*/ 1785437 w 3545609"/>
                <a:gd name="connsiteY2167" fmla="*/ 630793 h 1066103"/>
                <a:gd name="connsiteX2168" fmla="*/ 1789290 w 3545609"/>
                <a:gd name="connsiteY2168" fmla="*/ 621036 h 1066103"/>
                <a:gd name="connsiteX2169" fmla="*/ 1794664 w 3545609"/>
                <a:gd name="connsiteY2169" fmla="*/ 618702 h 1066103"/>
                <a:gd name="connsiteX2170" fmla="*/ 1799096 w 3545609"/>
                <a:gd name="connsiteY2170" fmla="*/ 608000 h 1066103"/>
                <a:gd name="connsiteX2171" fmla="*/ 1806480 w 3545609"/>
                <a:gd name="connsiteY2171" fmla="*/ 604942 h 1066103"/>
                <a:gd name="connsiteX2172" fmla="*/ 1811008 w 3545609"/>
                <a:gd name="connsiteY2172" fmla="*/ 594271 h 1066103"/>
                <a:gd name="connsiteX2173" fmla="*/ 1819983 w 3545609"/>
                <a:gd name="connsiteY2173" fmla="*/ 590642 h 1066103"/>
                <a:gd name="connsiteX2174" fmla="*/ 1823612 w 3545609"/>
                <a:gd name="connsiteY2174" fmla="*/ 581666 h 1066103"/>
                <a:gd name="connsiteX2175" fmla="*/ 1830918 w 3545609"/>
                <a:gd name="connsiteY2175" fmla="*/ 578566 h 1066103"/>
                <a:gd name="connsiteX2176" fmla="*/ 1835380 w 3545609"/>
                <a:gd name="connsiteY2176" fmla="*/ 567794 h 1066103"/>
                <a:gd name="connsiteX2177" fmla="*/ 1843773 w 3545609"/>
                <a:gd name="connsiteY2177" fmla="*/ 564317 h 1066103"/>
                <a:gd name="connsiteX2178" fmla="*/ 1847291 w 3545609"/>
                <a:gd name="connsiteY2178" fmla="*/ 556026 h 1066103"/>
                <a:gd name="connsiteX2179" fmla="*/ 1856089 w 3545609"/>
                <a:gd name="connsiteY2179" fmla="*/ 552469 h 1066103"/>
                <a:gd name="connsiteX2180" fmla="*/ 1859896 w 3545609"/>
                <a:gd name="connsiteY2180" fmla="*/ 543278 h 1066103"/>
                <a:gd name="connsiteX2181" fmla="*/ 1867618 w 3545609"/>
                <a:gd name="connsiteY2181" fmla="*/ 540079 h 1066103"/>
                <a:gd name="connsiteX2182" fmla="*/ 1871664 w 3545609"/>
                <a:gd name="connsiteY2182" fmla="*/ 529836 h 1066103"/>
                <a:gd name="connsiteX2183" fmla="*/ 1880805 w 3545609"/>
                <a:gd name="connsiteY2183" fmla="*/ 525865 h 1066103"/>
                <a:gd name="connsiteX2184" fmla="*/ 1884412 w 3545609"/>
                <a:gd name="connsiteY2184" fmla="*/ 516944 h 1066103"/>
                <a:gd name="connsiteX2185" fmla="*/ 1892847 w 3545609"/>
                <a:gd name="connsiteY2185" fmla="*/ 513365 h 1066103"/>
                <a:gd name="connsiteX2186" fmla="*/ 1896467 w 3545609"/>
                <a:gd name="connsiteY2186" fmla="*/ 505033 h 1066103"/>
                <a:gd name="connsiteX2187" fmla="*/ 1906789 w 3545609"/>
                <a:gd name="connsiteY2187" fmla="*/ 500956 h 1066103"/>
                <a:gd name="connsiteX2188" fmla="*/ 1910052 w 3545609"/>
                <a:gd name="connsiteY2188" fmla="*/ 493265 h 1066103"/>
                <a:gd name="connsiteX2189" fmla="*/ 1919028 w 3545609"/>
                <a:gd name="connsiteY2189" fmla="*/ 489635 h 1066103"/>
                <a:gd name="connsiteX2190" fmla="*/ 1922657 w 3545609"/>
                <a:gd name="connsiteY2190" fmla="*/ 480661 h 1066103"/>
                <a:gd name="connsiteX2191" fmla="*/ 1933411 w 3545609"/>
                <a:gd name="connsiteY2191" fmla="*/ 476097 h 1066103"/>
                <a:gd name="connsiteX2192" fmla="*/ 1936530 w 3545609"/>
                <a:gd name="connsiteY2192" fmla="*/ 468750 h 1066103"/>
                <a:gd name="connsiteX2193" fmla="*/ 1945815 w 3545609"/>
                <a:gd name="connsiteY2193" fmla="*/ 464995 h 1066103"/>
                <a:gd name="connsiteX2194" fmla="*/ 1946604 w 3545609"/>
                <a:gd name="connsiteY2194" fmla="*/ 463089 h 1066103"/>
                <a:gd name="connsiteX2195" fmla="*/ 1935315 w 3545609"/>
                <a:gd name="connsiteY2195" fmla="*/ 467766 h 1066103"/>
                <a:gd name="connsiteX2196" fmla="*/ 1932455 w 3545609"/>
                <a:gd name="connsiteY2196" fmla="*/ 475175 h 1066103"/>
                <a:gd name="connsiteX2197" fmla="*/ 1923027 w 3545609"/>
                <a:gd name="connsiteY2197" fmla="*/ 479365 h 1066103"/>
                <a:gd name="connsiteX2198" fmla="*/ 1920400 w 3545609"/>
                <a:gd name="connsiteY2198" fmla="*/ 485412 h 1066103"/>
                <a:gd name="connsiteX2199" fmla="*/ 1910079 w 3545609"/>
                <a:gd name="connsiteY2199" fmla="*/ 489488 h 1066103"/>
                <a:gd name="connsiteX2200" fmla="*/ 1906815 w 3545609"/>
                <a:gd name="connsiteY2200" fmla="*/ 497180 h 1066103"/>
                <a:gd name="connsiteX2201" fmla="*/ 1897707 w 3545609"/>
                <a:gd name="connsiteY2201" fmla="*/ 500863 h 1066103"/>
                <a:gd name="connsiteX2202" fmla="*/ 1893923 w 3545609"/>
                <a:gd name="connsiteY2202" fmla="*/ 509784 h 1066103"/>
                <a:gd name="connsiteX2203" fmla="*/ 1883702 w 3545609"/>
                <a:gd name="connsiteY2203" fmla="*/ 513920 h 1066103"/>
                <a:gd name="connsiteX2204" fmla="*/ 1880481 w 3545609"/>
                <a:gd name="connsiteY2204" fmla="*/ 521695 h 1066103"/>
                <a:gd name="connsiteX2205" fmla="*/ 1870976 w 3545609"/>
                <a:gd name="connsiteY2205" fmla="*/ 525633 h 1066103"/>
                <a:gd name="connsiteX2206" fmla="*/ 1867733 w 3545609"/>
                <a:gd name="connsiteY2206" fmla="*/ 533463 h 1066103"/>
                <a:gd name="connsiteX2207" fmla="*/ 1859720 w 3545609"/>
                <a:gd name="connsiteY2207" fmla="*/ 536782 h 1066103"/>
                <a:gd name="connsiteX2208" fmla="*/ 1855965 w 3545609"/>
                <a:gd name="connsiteY2208" fmla="*/ 546068 h 1066103"/>
                <a:gd name="connsiteX2209" fmla="*/ 1848113 w 3545609"/>
                <a:gd name="connsiteY2209" fmla="*/ 549400 h 1066103"/>
                <a:gd name="connsiteX2210" fmla="*/ 1843767 w 3545609"/>
                <a:gd name="connsiteY2210" fmla="*/ 559654 h 1066103"/>
                <a:gd name="connsiteX2211" fmla="*/ 1832610 w 3545609"/>
                <a:gd name="connsiteY2211" fmla="*/ 564170 h 1066103"/>
                <a:gd name="connsiteX2212" fmla="*/ 1829488 w 3545609"/>
                <a:gd name="connsiteY2212" fmla="*/ 571708 h 1066103"/>
                <a:gd name="connsiteX2213" fmla="*/ 1821657 w 3545609"/>
                <a:gd name="connsiteY2213" fmla="*/ 574952 h 1066103"/>
                <a:gd name="connsiteX2214" fmla="*/ 1817721 w 3545609"/>
                <a:gd name="connsiteY2214" fmla="*/ 584456 h 1066103"/>
                <a:gd name="connsiteX2215" fmla="*/ 1808215 w 3545609"/>
                <a:gd name="connsiteY2215" fmla="*/ 588394 h 1066103"/>
                <a:gd name="connsiteX2216" fmla="*/ 1804972 w 3545609"/>
                <a:gd name="connsiteY2216" fmla="*/ 596224 h 1066103"/>
                <a:gd name="connsiteX2217" fmla="*/ 1797912 w 3545609"/>
                <a:gd name="connsiteY2217" fmla="*/ 599148 h 1066103"/>
                <a:gd name="connsiteX2218" fmla="*/ 1793204 w 3545609"/>
                <a:gd name="connsiteY2218" fmla="*/ 610790 h 1066103"/>
                <a:gd name="connsiteX2219" fmla="*/ 1787113 w 3545609"/>
                <a:gd name="connsiteY2219" fmla="*/ 613374 h 1066103"/>
                <a:gd name="connsiteX2220" fmla="*/ 1782967 w 3545609"/>
                <a:gd name="connsiteY2220" fmla="*/ 622701 h 1066103"/>
                <a:gd name="connsiteX2221" fmla="*/ 1775075 w 3545609"/>
                <a:gd name="connsiteY2221" fmla="*/ 625747 h 1066103"/>
                <a:gd name="connsiteX2222" fmla="*/ 1770650 w 3545609"/>
                <a:gd name="connsiteY2222" fmla="*/ 636430 h 1066103"/>
                <a:gd name="connsiteX2223" fmla="*/ 1763391 w 3545609"/>
                <a:gd name="connsiteY2223" fmla="*/ 639437 h 1066103"/>
                <a:gd name="connsiteX2224" fmla="*/ 1758883 w 3545609"/>
                <a:gd name="connsiteY2224" fmla="*/ 650854 h 1066103"/>
                <a:gd name="connsiteX2225" fmla="*/ 1750549 w 3545609"/>
                <a:gd name="connsiteY2225" fmla="*/ 654473 h 1066103"/>
                <a:gd name="connsiteX2226" fmla="*/ 1746971 w 3545609"/>
                <a:gd name="connsiteY2226" fmla="*/ 662908 h 1066103"/>
                <a:gd name="connsiteX2227" fmla="*/ 1741287 w 3545609"/>
                <a:gd name="connsiteY2227" fmla="*/ 665206 h 1066103"/>
                <a:gd name="connsiteX2228" fmla="*/ 1736327 w 3545609"/>
                <a:gd name="connsiteY2228" fmla="*/ 677474 h 1066103"/>
                <a:gd name="connsiteX2229" fmla="*/ 1729021 w 3545609"/>
                <a:gd name="connsiteY2229" fmla="*/ 680574 h 1066103"/>
                <a:gd name="connsiteX2230" fmla="*/ 1724559 w 3545609"/>
                <a:gd name="connsiteY2230" fmla="*/ 691346 h 1066103"/>
                <a:gd name="connsiteX2231" fmla="*/ 1719412 w 3545609"/>
                <a:gd name="connsiteY2231" fmla="*/ 693478 h 1066103"/>
                <a:gd name="connsiteX2232" fmla="*/ 1714610 w 3545609"/>
                <a:gd name="connsiteY2232" fmla="*/ 705625 h 1066103"/>
                <a:gd name="connsiteX2233" fmla="*/ 1706010 w 3545609"/>
                <a:gd name="connsiteY2233" fmla="*/ 709356 h 1066103"/>
                <a:gd name="connsiteX2234" fmla="*/ 1702005 w 3545609"/>
                <a:gd name="connsiteY2234" fmla="*/ 719498 h 1066103"/>
                <a:gd name="connsiteX2235" fmla="*/ 1696135 w 3545609"/>
                <a:gd name="connsiteY2235" fmla="*/ 722048 h 1066103"/>
                <a:gd name="connsiteX2236" fmla="*/ 1692198 w 3545609"/>
                <a:gd name="connsiteY2236" fmla="*/ 731553 h 1066103"/>
                <a:gd name="connsiteX2237" fmla="*/ 1687699 w 3545609"/>
                <a:gd name="connsiteY2237" fmla="*/ 733416 h 1066103"/>
                <a:gd name="connsiteX2238" fmla="*/ 1682248 w 3545609"/>
                <a:gd name="connsiteY2238" fmla="*/ 746262 h 1066103"/>
                <a:gd name="connsiteX2239" fmla="*/ 1674488 w 3545609"/>
                <a:gd name="connsiteY2239" fmla="*/ 749400 h 1066103"/>
                <a:gd name="connsiteX2240" fmla="*/ 1669643 w 3545609"/>
                <a:gd name="connsiteY2240" fmla="*/ 761665 h 1066103"/>
                <a:gd name="connsiteX2241" fmla="*/ 1665260 w 3545609"/>
                <a:gd name="connsiteY2241" fmla="*/ 763570 h 1066103"/>
                <a:gd name="connsiteX2242" fmla="*/ 1659837 w 3545609"/>
                <a:gd name="connsiteY2242" fmla="*/ 776662 h 1066103"/>
                <a:gd name="connsiteX2243" fmla="*/ 1654834 w 3545609"/>
                <a:gd name="connsiteY2243" fmla="*/ 778734 h 1066103"/>
                <a:gd name="connsiteX2244" fmla="*/ 1649887 w 3545609"/>
                <a:gd name="connsiteY2244" fmla="*/ 790391 h 1066103"/>
                <a:gd name="connsiteX2245" fmla="*/ 1644204 w 3545609"/>
                <a:gd name="connsiteY2245" fmla="*/ 792689 h 1066103"/>
                <a:gd name="connsiteX2246" fmla="*/ 1639244 w 3545609"/>
                <a:gd name="connsiteY2246" fmla="*/ 804956 h 1066103"/>
                <a:gd name="connsiteX2247" fmla="*/ 1634318 w 3545609"/>
                <a:gd name="connsiteY2247" fmla="*/ 807047 h 1066103"/>
                <a:gd name="connsiteX2248" fmla="*/ 1629438 w 3545609"/>
                <a:gd name="connsiteY2248" fmla="*/ 818829 h 1066103"/>
                <a:gd name="connsiteX2249" fmla="*/ 1625217 w 3545609"/>
                <a:gd name="connsiteY2249" fmla="*/ 820577 h 1066103"/>
                <a:gd name="connsiteX2250" fmla="*/ 1619487 w 3545609"/>
                <a:gd name="connsiteY2250" fmla="*/ 835069 h 1066103"/>
                <a:gd name="connsiteX2251" fmla="*/ 1616053 w 3545609"/>
                <a:gd name="connsiteY2251" fmla="*/ 836559 h 1066103"/>
                <a:gd name="connsiteX2252" fmla="*/ 1610805 w 3545609"/>
                <a:gd name="connsiteY2252" fmla="*/ 849228 h 1066103"/>
                <a:gd name="connsiteX2253" fmla="*/ 1605833 w 3545609"/>
                <a:gd name="connsiteY2253" fmla="*/ 851288 h 1066103"/>
                <a:gd name="connsiteX2254" fmla="*/ 1600999 w 3545609"/>
                <a:gd name="connsiteY2254" fmla="*/ 862957 h 1066103"/>
                <a:gd name="connsiteX2255" fmla="*/ 1596786 w 3545609"/>
                <a:gd name="connsiteY2255" fmla="*/ 864702 h 1066103"/>
                <a:gd name="connsiteX2256" fmla="*/ 1597081 w 3545609"/>
                <a:gd name="connsiteY2256" fmla="*/ 865413 h 1066103"/>
                <a:gd name="connsiteX2257" fmla="*/ 1591192 w 3545609"/>
                <a:gd name="connsiteY2257" fmla="*/ 879629 h 1066103"/>
                <a:gd name="connsiteX2258" fmla="*/ 1588568 w 3545609"/>
                <a:gd name="connsiteY2258" fmla="*/ 880715 h 1066103"/>
                <a:gd name="connsiteX2259" fmla="*/ 1583204 w 3545609"/>
                <a:gd name="connsiteY2259" fmla="*/ 893357 h 1066103"/>
                <a:gd name="connsiteX2260" fmla="*/ 1578260 w 3545609"/>
                <a:gd name="connsiteY2260" fmla="*/ 895357 h 1066103"/>
                <a:gd name="connsiteX2261" fmla="*/ 1578449 w 3545609"/>
                <a:gd name="connsiteY2261" fmla="*/ 895814 h 1066103"/>
                <a:gd name="connsiteX2262" fmla="*/ 1572561 w 3545609"/>
                <a:gd name="connsiteY2262" fmla="*/ 910029 h 1066103"/>
                <a:gd name="connsiteX2263" fmla="*/ 1570369 w 3545609"/>
                <a:gd name="connsiteY2263" fmla="*/ 910937 h 1066103"/>
                <a:gd name="connsiteX2264" fmla="*/ 1570604 w 3545609"/>
                <a:gd name="connsiteY2264" fmla="*/ 911504 h 1066103"/>
                <a:gd name="connsiteX2265" fmla="*/ 1564716 w 3545609"/>
                <a:gd name="connsiteY2265" fmla="*/ 925719 h 1066103"/>
                <a:gd name="connsiteX2266" fmla="*/ 1562585 w 3545609"/>
                <a:gd name="connsiteY2266" fmla="*/ 926601 h 1066103"/>
                <a:gd name="connsiteX2267" fmla="*/ 1556439 w 3545609"/>
                <a:gd name="connsiteY2267" fmla="*/ 940428 h 1066103"/>
                <a:gd name="connsiteX2268" fmla="*/ 1551848 w 3545609"/>
                <a:gd name="connsiteY2268" fmla="*/ 942200 h 1066103"/>
                <a:gd name="connsiteX2269" fmla="*/ 1546083 w 3545609"/>
                <a:gd name="connsiteY2269" fmla="*/ 956118 h 1066103"/>
                <a:gd name="connsiteX2270" fmla="*/ 1543726 w 3545609"/>
                <a:gd name="connsiteY2270" fmla="*/ 957094 h 1066103"/>
                <a:gd name="connsiteX2271" fmla="*/ 1544126 w 3545609"/>
                <a:gd name="connsiteY2271" fmla="*/ 958084 h 1066103"/>
                <a:gd name="connsiteX2272" fmla="*/ 1538238 w 3545609"/>
                <a:gd name="connsiteY2272" fmla="*/ 972646 h 1066103"/>
                <a:gd name="connsiteX2273" fmla="*/ 1536190 w 3545609"/>
                <a:gd name="connsiteY2273" fmla="*/ 973515 h 1066103"/>
                <a:gd name="connsiteX2274" fmla="*/ 1530393 w 3545609"/>
                <a:gd name="connsiteY2274" fmla="*/ 988192 h 1066103"/>
                <a:gd name="connsiteX2275" fmla="*/ 1528154 w 3545609"/>
                <a:gd name="connsiteY2275" fmla="*/ 989165 h 1066103"/>
                <a:gd name="connsiteX2276" fmla="*/ 1522404 w 3545609"/>
                <a:gd name="connsiteY2276" fmla="*/ 1003045 h 1066103"/>
                <a:gd name="connsiteX2277" fmla="*/ 1519447 w 3545609"/>
                <a:gd name="connsiteY2277" fmla="*/ 1004270 h 1066103"/>
                <a:gd name="connsiteX2278" fmla="*/ 1519610 w 3545609"/>
                <a:gd name="connsiteY2278" fmla="*/ 1004664 h 1066103"/>
                <a:gd name="connsiteX2279" fmla="*/ 1513722 w 3545609"/>
                <a:gd name="connsiteY2279" fmla="*/ 1018879 h 1066103"/>
                <a:gd name="connsiteX2280" fmla="*/ 1511365 w 3545609"/>
                <a:gd name="connsiteY2280" fmla="*/ 1019855 h 1066103"/>
                <a:gd name="connsiteX2281" fmla="*/ 1511765 w 3545609"/>
                <a:gd name="connsiteY2281" fmla="*/ 1020845 h 1066103"/>
                <a:gd name="connsiteX2282" fmla="*/ 1505877 w 3545609"/>
                <a:gd name="connsiteY2282" fmla="*/ 1035406 h 1066103"/>
                <a:gd name="connsiteX2283" fmla="*/ 1503643 w 3545609"/>
                <a:gd name="connsiteY2283" fmla="*/ 1036355 h 1066103"/>
                <a:gd name="connsiteX2284" fmla="*/ 1503920 w 3545609"/>
                <a:gd name="connsiteY2284" fmla="*/ 1037025 h 1066103"/>
                <a:gd name="connsiteX2285" fmla="*/ 1498032 w 3545609"/>
                <a:gd name="connsiteY2285" fmla="*/ 1051240 h 1066103"/>
                <a:gd name="connsiteX2286" fmla="*/ 1497341 w 3545609"/>
                <a:gd name="connsiteY2286" fmla="*/ 1051526 h 1066103"/>
                <a:gd name="connsiteX2287" fmla="*/ 1498037 w 3545609"/>
                <a:gd name="connsiteY2287" fmla="*/ 1053205 h 1066103"/>
                <a:gd name="connsiteX2288" fmla="*/ 1492694 w 3545609"/>
                <a:gd name="connsiteY2288" fmla="*/ 1066103 h 1066103"/>
                <a:gd name="connsiteX2289" fmla="*/ 1450365 w 3545609"/>
                <a:gd name="connsiteY2289" fmla="*/ 1066103 h 1066103"/>
                <a:gd name="connsiteX2290" fmla="*/ 1454893 w 3545609"/>
                <a:gd name="connsiteY2290" fmla="*/ 1055171 h 1066103"/>
                <a:gd name="connsiteX2291" fmla="*/ 1457258 w 3545609"/>
                <a:gd name="connsiteY2291" fmla="*/ 1054191 h 1066103"/>
                <a:gd name="connsiteX2292" fmla="*/ 1456850 w 3545609"/>
                <a:gd name="connsiteY2292" fmla="*/ 1053205 h 1066103"/>
                <a:gd name="connsiteX2293" fmla="*/ 1462881 w 3545609"/>
                <a:gd name="connsiteY2293" fmla="*/ 1038643 h 1066103"/>
                <a:gd name="connsiteX2294" fmla="*/ 1464164 w 3545609"/>
                <a:gd name="connsiteY2294" fmla="*/ 1038112 h 1066103"/>
                <a:gd name="connsiteX2295" fmla="*/ 1463714 w 3545609"/>
                <a:gd name="connsiteY2295" fmla="*/ 1037025 h 1066103"/>
                <a:gd name="connsiteX2296" fmla="*/ 1469602 w 3545609"/>
                <a:gd name="connsiteY2296" fmla="*/ 1022810 h 1066103"/>
                <a:gd name="connsiteX2297" fmla="*/ 1471959 w 3545609"/>
                <a:gd name="connsiteY2297" fmla="*/ 1021833 h 1066103"/>
                <a:gd name="connsiteX2298" fmla="*/ 1471559 w 3545609"/>
                <a:gd name="connsiteY2298" fmla="*/ 1020845 h 1066103"/>
                <a:gd name="connsiteX2299" fmla="*/ 1477447 w 3545609"/>
                <a:gd name="connsiteY2299" fmla="*/ 1006283 h 1066103"/>
                <a:gd name="connsiteX2300" fmla="*/ 1479681 w 3545609"/>
                <a:gd name="connsiteY2300" fmla="*/ 1005334 h 1066103"/>
                <a:gd name="connsiteX2301" fmla="*/ 1479404 w 3545609"/>
                <a:gd name="connsiteY2301" fmla="*/ 1004664 h 1066103"/>
                <a:gd name="connsiteX2302" fmla="*/ 1485292 w 3545609"/>
                <a:gd name="connsiteY2302" fmla="*/ 990449 h 1066103"/>
                <a:gd name="connsiteX2303" fmla="*/ 1487657 w 3545609"/>
                <a:gd name="connsiteY2303" fmla="*/ 989469 h 1066103"/>
                <a:gd name="connsiteX2304" fmla="*/ 1487249 w 3545609"/>
                <a:gd name="connsiteY2304" fmla="*/ 988483 h 1066103"/>
                <a:gd name="connsiteX2305" fmla="*/ 1493281 w 3545609"/>
                <a:gd name="connsiteY2305" fmla="*/ 973921 h 1066103"/>
                <a:gd name="connsiteX2306" fmla="*/ 1496320 w 3545609"/>
                <a:gd name="connsiteY2306" fmla="*/ 972662 h 1066103"/>
                <a:gd name="connsiteX2307" fmla="*/ 1501963 w 3545609"/>
                <a:gd name="connsiteY2307" fmla="*/ 958375 h 1066103"/>
                <a:gd name="connsiteX2308" fmla="*/ 1504194 w 3545609"/>
                <a:gd name="connsiteY2308" fmla="*/ 957406 h 1066103"/>
                <a:gd name="connsiteX2309" fmla="*/ 1509808 w 3545609"/>
                <a:gd name="connsiteY2309" fmla="*/ 943522 h 1066103"/>
                <a:gd name="connsiteX2310" fmla="*/ 1512042 w 3545609"/>
                <a:gd name="connsiteY2310" fmla="*/ 942573 h 1066103"/>
                <a:gd name="connsiteX2311" fmla="*/ 1511765 w 3545609"/>
                <a:gd name="connsiteY2311" fmla="*/ 941903 h 1066103"/>
                <a:gd name="connsiteX2312" fmla="*/ 1517653 w 3545609"/>
                <a:gd name="connsiteY2312" fmla="*/ 927688 h 1066103"/>
                <a:gd name="connsiteX2313" fmla="*/ 1519859 w 3545609"/>
                <a:gd name="connsiteY2313" fmla="*/ 926774 h 1066103"/>
                <a:gd name="connsiteX2314" fmla="*/ 1519610 w 3545609"/>
                <a:gd name="connsiteY2314" fmla="*/ 926213 h 1066103"/>
                <a:gd name="connsiteX2315" fmla="*/ 1525929 w 3545609"/>
                <a:gd name="connsiteY2315" fmla="*/ 911998 h 1066103"/>
                <a:gd name="connsiteX2316" fmla="*/ 1531004 w 3545609"/>
                <a:gd name="connsiteY2316" fmla="*/ 910039 h 1066103"/>
                <a:gd name="connsiteX2317" fmla="*/ 1536285 w 3545609"/>
                <a:gd name="connsiteY2317" fmla="*/ 897289 h 1066103"/>
                <a:gd name="connsiteX2318" fmla="*/ 1538477 w 3545609"/>
                <a:gd name="connsiteY2318" fmla="*/ 896381 h 1066103"/>
                <a:gd name="connsiteX2319" fmla="*/ 1538242 w 3545609"/>
                <a:gd name="connsiteY2319" fmla="*/ 895814 h 1066103"/>
                <a:gd name="connsiteX2320" fmla="*/ 1544130 w 3545609"/>
                <a:gd name="connsiteY2320" fmla="*/ 881598 h 1066103"/>
                <a:gd name="connsiteX2321" fmla="*/ 1548349 w 3545609"/>
                <a:gd name="connsiteY2321" fmla="*/ 879851 h 1066103"/>
                <a:gd name="connsiteX2322" fmla="*/ 1548049 w 3545609"/>
                <a:gd name="connsiteY2322" fmla="*/ 879142 h 1066103"/>
                <a:gd name="connsiteX2323" fmla="*/ 1554080 w 3545609"/>
                <a:gd name="connsiteY2323" fmla="*/ 864927 h 1066103"/>
                <a:gd name="connsiteX2324" fmla="*/ 1557678 w 3545609"/>
                <a:gd name="connsiteY2324" fmla="*/ 863473 h 1066103"/>
                <a:gd name="connsiteX2325" fmla="*/ 1562762 w 3545609"/>
                <a:gd name="connsiteY2325" fmla="*/ 851198 h 1066103"/>
                <a:gd name="connsiteX2326" fmla="*/ 1566975 w 3545609"/>
                <a:gd name="connsiteY2326" fmla="*/ 849453 h 1066103"/>
                <a:gd name="connsiteX2327" fmla="*/ 1566680 w 3545609"/>
                <a:gd name="connsiteY2327" fmla="*/ 848742 h 1066103"/>
                <a:gd name="connsiteX2328" fmla="*/ 1572569 w 3545609"/>
                <a:gd name="connsiteY2328" fmla="*/ 834527 h 1066103"/>
                <a:gd name="connsiteX2329" fmla="*/ 1577541 w 3545609"/>
                <a:gd name="connsiteY2329" fmla="*/ 832467 h 1066103"/>
                <a:gd name="connsiteX2330" fmla="*/ 1582375 w 3545609"/>
                <a:gd name="connsiteY2330" fmla="*/ 820798 h 1066103"/>
                <a:gd name="connsiteX2331" fmla="*/ 1584391 w 3545609"/>
                <a:gd name="connsiteY2331" fmla="*/ 819963 h 1066103"/>
                <a:gd name="connsiteX2332" fmla="*/ 1584332 w 3545609"/>
                <a:gd name="connsiteY2332" fmla="*/ 819814 h 1066103"/>
                <a:gd name="connsiteX2333" fmla="*/ 1590363 w 3545609"/>
                <a:gd name="connsiteY2333" fmla="*/ 804558 h 1066103"/>
                <a:gd name="connsiteX2334" fmla="*/ 1596189 w 3545609"/>
                <a:gd name="connsiteY2334" fmla="*/ 802031 h 1066103"/>
                <a:gd name="connsiteX2335" fmla="*/ 1601007 w 3545609"/>
                <a:gd name="connsiteY2335" fmla="*/ 790399 h 1066103"/>
                <a:gd name="connsiteX2336" fmla="*/ 1605712 w 3545609"/>
                <a:gd name="connsiteY2336" fmla="*/ 788450 h 1066103"/>
                <a:gd name="connsiteX2337" fmla="*/ 1610814 w 3545609"/>
                <a:gd name="connsiteY2337" fmla="*/ 775832 h 1066103"/>
                <a:gd name="connsiteX2338" fmla="*/ 1615770 w 3545609"/>
                <a:gd name="connsiteY2338" fmla="*/ 773730 h 1066103"/>
                <a:gd name="connsiteX2339" fmla="*/ 1620764 w 3545609"/>
                <a:gd name="connsiteY2339" fmla="*/ 761961 h 1066103"/>
                <a:gd name="connsiteX2340" fmla="*/ 1626717 w 3545609"/>
                <a:gd name="connsiteY2340" fmla="*/ 759553 h 1066103"/>
                <a:gd name="connsiteX2341" fmla="*/ 1631407 w 3545609"/>
                <a:gd name="connsiteY2341" fmla="*/ 748232 h 1066103"/>
                <a:gd name="connsiteX2342" fmla="*/ 1635395 w 3545609"/>
                <a:gd name="connsiteY2342" fmla="*/ 746579 h 1066103"/>
                <a:gd name="connsiteX2343" fmla="*/ 1641213 w 3545609"/>
                <a:gd name="connsiteY2343" fmla="*/ 731848 h 1066103"/>
                <a:gd name="connsiteX2344" fmla="*/ 1648525 w 3545609"/>
                <a:gd name="connsiteY2344" fmla="*/ 728671 h 1066103"/>
                <a:gd name="connsiteX2345" fmla="*/ 1653124 w 3545609"/>
                <a:gd name="connsiteY2345" fmla="*/ 717832 h 1066103"/>
                <a:gd name="connsiteX2346" fmla="*/ 1658591 w 3545609"/>
                <a:gd name="connsiteY2346" fmla="*/ 715621 h 1066103"/>
                <a:gd name="connsiteX2347" fmla="*/ 1663768 w 3545609"/>
                <a:gd name="connsiteY2347" fmla="*/ 703122 h 1066103"/>
                <a:gd name="connsiteX2348" fmla="*/ 1669146 w 3545609"/>
                <a:gd name="connsiteY2348" fmla="*/ 700895 h 1066103"/>
                <a:gd name="connsiteX2349" fmla="*/ 1673575 w 3545609"/>
                <a:gd name="connsiteY2349" fmla="*/ 689681 h 1066103"/>
                <a:gd name="connsiteX2350" fmla="*/ 1681002 w 3545609"/>
                <a:gd name="connsiteY2350" fmla="*/ 686454 h 1066103"/>
                <a:gd name="connsiteX2351" fmla="*/ 1685486 w 3545609"/>
                <a:gd name="connsiteY2351" fmla="*/ 675114 h 1066103"/>
                <a:gd name="connsiteX2352" fmla="*/ 1692301 w 3545609"/>
                <a:gd name="connsiteY2352" fmla="*/ 672157 h 1066103"/>
                <a:gd name="connsiteX2353" fmla="*/ 1696128 w 3545609"/>
                <a:gd name="connsiteY2353" fmla="*/ 662916 h 1066103"/>
                <a:gd name="connsiteX2354" fmla="*/ 1703190 w 3545609"/>
                <a:gd name="connsiteY2354" fmla="*/ 659991 h 1066103"/>
                <a:gd name="connsiteX2355" fmla="*/ 1707896 w 3545609"/>
                <a:gd name="connsiteY2355" fmla="*/ 648350 h 1066103"/>
                <a:gd name="connsiteX2356" fmla="*/ 1712853 w 3545609"/>
                <a:gd name="connsiteY2356" fmla="*/ 646247 h 1066103"/>
                <a:gd name="connsiteX2357" fmla="*/ 1717846 w 3545609"/>
                <a:gd name="connsiteY2357" fmla="*/ 634478 h 1066103"/>
                <a:gd name="connsiteX2358" fmla="*/ 1726529 w 3545609"/>
                <a:gd name="connsiteY2358" fmla="*/ 630967 h 1066103"/>
                <a:gd name="connsiteX2359" fmla="*/ 1730451 w 3545609"/>
                <a:gd name="connsiteY2359" fmla="*/ 621036 h 1066103"/>
                <a:gd name="connsiteX2360" fmla="*/ 1738217 w 3545609"/>
                <a:gd name="connsiteY2360" fmla="*/ 617663 h 1066103"/>
                <a:gd name="connsiteX2361" fmla="*/ 1742219 w 3545609"/>
                <a:gd name="connsiteY2361" fmla="*/ 608000 h 1066103"/>
                <a:gd name="connsiteX2362" fmla="*/ 1747287 w 3545609"/>
                <a:gd name="connsiteY2362" fmla="*/ 605901 h 1066103"/>
                <a:gd name="connsiteX2363" fmla="*/ 1752456 w 3545609"/>
                <a:gd name="connsiteY2363" fmla="*/ 594271 h 1066103"/>
                <a:gd name="connsiteX2364" fmla="*/ 1761012 w 3545609"/>
                <a:gd name="connsiteY2364" fmla="*/ 590969 h 1066103"/>
                <a:gd name="connsiteX2365" fmla="*/ 1764774 w 3545609"/>
                <a:gd name="connsiteY2365" fmla="*/ 581666 h 1066103"/>
                <a:gd name="connsiteX2366" fmla="*/ 1772079 w 3545609"/>
                <a:gd name="connsiteY2366" fmla="*/ 578566 h 1066103"/>
                <a:gd name="connsiteX2367" fmla="*/ 1776541 w 3545609"/>
                <a:gd name="connsiteY2367" fmla="*/ 567794 h 1066103"/>
                <a:gd name="connsiteX2368" fmla="*/ 1786046 w 3545609"/>
                <a:gd name="connsiteY2368" fmla="*/ 563856 h 1066103"/>
                <a:gd name="connsiteX2369" fmla="*/ 1789290 w 3545609"/>
                <a:gd name="connsiteY2369" fmla="*/ 556026 h 1066103"/>
                <a:gd name="connsiteX2370" fmla="*/ 1797121 w 3545609"/>
                <a:gd name="connsiteY2370" fmla="*/ 552782 h 1066103"/>
                <a:gd name="connsiteX2371" fmla="*/ 1801058 w 3545609"/>
                <a:gd name="connsiteY2371" fmla="*/ 543278 h 1066103"/>
                <a:gd name="connsiteX2372" fmla="*/ 1808944 w 3545609"/>
                <a:gd name="connsiteY2372" fmla="*/ 540012 h 1066103"/>
                <a:gd name="connsiteX2373" fmla="*/ 1813256 w 3545609"/>
                <a:gd name="connsiteY2373" fmla="*/ 529836 h 1066103"/>
                <a:gd name="connsiteX2374" fmla="*/ 1824096 w 3545609"/>
                <a:gd name="connsiteY2374" fmla="*/ 525448 h 1066103"/>
                <a:gd name="connsiteX2375" fmla="*/ 1827535 w 3545609"/>
                <a:gd name="connsiteY2375" fmla="*/ 516944 h 1066103"/>
                <a:gd name="connsiteX2376" fmla="*/ 1835826 w 3545609"/>
                <a:gd name="connsiteY2376" fmla="*/ 513426 h 1066103"/>
                <a:gd name="connsiteX2377" fmla="*/ 1839302 w 3545609"/>
                <a:gd name="connsiteY2377" fmla="*/ 505033 h 1066103"/>
                <a:gd name="connsiteX2378" fmla="*/ 1848807 w 3545609"/>
                <a:gd name="connsiteY2378" fmla="*/ 501095 h 1066103"/>
                <a:gd name="connsiteX2379" fmla="*/ 1852051 w 3545609"/>
                <a:gd name="connsiteY2379" fmla="*/ 493265 h 1066103"/>
                <a:gd name="connsiteX2380" fmla="*/ 1860191 w 3545609"/>
                <a:gd name="connsiteY2380" fmla="*/ 489894 h 1066103"/>
                <a:gd name="connsiteX2381" fmla="*/ 1864106 w 3545609"/>
                <a:gd name="connsiteY2381" fmla="*/ 480661 h 1066103"/>
                <a:gd name="connsiteX2382" fmla="*/ 1874405 w 3545609"/>
                <a:gd name="connsiteY2382" fmla="*/ 476494 h 1066103"/>
                <a:gd name="connsiteX2383" fmla="*/ 1877691 w 3545609"/>
                <a:gd name="connsiteY2383" fmla="*/ 468750 h 1066103"/>
                <a:gd name="connsiteX2384" fmla="*/ 1887128 w 3545609"/>
                <a:gd name="connsiteY2384" fmla="*/ 464933 h 1066103"/>
                <a:gd name="connsiteX2385" fmla="*/ 1887965 w 3545609"/>
                <a:gd name="connsiteY2385" fmla="*/ 463007 h 1066103"/>
                <a:gd name="connsiteX2386" fmla="*/ 1877561 w 3545609"/>
                <a:gd name="connsiteY2386" fmla="*/ 467316 h 1066103"/>
                <a:gd name="connsiteX2387" fmla="*/ 1874454 w 3545609"/>
                <a:gd name="connsiteY2387" fmla="*/ 475175 h 1066103"/>
                <a:gd name="connsiteX2388" fmla="*/ 1864256 w 3545609"/>
                <a:gd name="connsiteY2388" fmla="*/ 479599 h 1066103"/>
                <a:gd name="connsiteX2389" fmla="*/ 1861849 w 3545609"/>
                <a:gd name="connsiteY2389" fmla="*/ 485412 h 1066103"/>
                <a:gd name="connsiteX2390" fmla="*/ 1851161 w 3545609"/>
                <a:gd name="connsiteY2390" fmla="*/ 489839 h 1066103"/>
                <a:gd name="connsiteX2391" fmla="*/ 1848120 w 3545609"/>
                <a:gd name="connsiteY2391" fmla="*/ 497180 h 1066103"/>
                <a:gd name="connsiteX2392" fmla="*/ 1838929 w 3545609"/>
                <a:gd name="connsiteY2392" fmla="*/ 500987 h 1066103"/>
                <a:gd name="connsiteX2393" fmla="*/ 1835372 w 3545609"/>
                <a:gd name="connsiteY2393" fmla="*/ 509784 h 1066103"/>
                <a:gd name="connsiteX2394" fmla="*/ 1826937 w 3545609"/>
                <a:gd name="connsiteY2394" fmla="*/ 513363 h 1066103"/>
                <a:gd name="connsiteX2395" fmla="*/ 1823317 w 3545609"/>
                <a:gd name="connsiteY2395" fmla="*/ 521695 h 1066103"/>
                <a:gd name="connsiteX2396" fmla="*/ 1812995 w 3545609"/>
                <a:gd name="connsiteY2396" fmla="*/ 525772 h 1066103"/>
                <a:gd name="connsiteX2397" fmla="*/ 1809732 w 3545609"/>
                <a:gd name="connsiteY2397" fmla="*/ 533463 h 1066103"/>
                <a:gd name="connsiteX2398" fmla="*/ 1800756 w 3545609"/>
                <a:gd name="connsiteY2398" fmla="*/ 537092 h 1066103"/>
                <a:gd name="connsiteX2399" fmla="*/ 1797126 w 3545609"/>
                <a:gd name="connsiteY2399" fmla="*/ 546068 h 1066103"/>
                <a:gd name="connsiteX2400" fmla="*/ 1789436 w 3545609"/>
                <a:gd name="connsiteY2400" fmla="*/ 549331 h 1066103"/>
                <a:gd name="connsiteX2401" fmla="*/ 1785359 w 3545609"/>
                <a:gd name="connsiteY2401" fmla="*/ 559654 h 1066103"/>
                <a:gd name="connsiteX2402" fmla="*/ 1775903 w 3545609"/>
                <a:gd name="connsiteY2402" fmla="*/ 563762 h 1066103"/>
                <a:gd name="connsiteX2403" fmla="*/ 1772611 w 3545609"/>
                <a:gd name="connsiteY2403" fmla="*/ 571708 h 1066103"/>
                <a:gd name="connsiteX2404" fmla="*/ 1764780 w 3545609"/>
                <a:gd name="connsiteY2404" fmla="*/ 574952 h 1066103"/>
                <a:gd name="connsiteX2405" fmla="*/ 1760844 w 3545609"/>
                <a:gd name="connsiteY2405" fmla="*/ 584456 h 1066103"/>
                <a:gd name="connsiteX2406" fmla="*/ 1752450 w 3545609"/>
                <a:gd name="connsiteY2406" fmla="*/ 587933 h 1066103"/>
                <a:gd name="connsiteX2407" fmla="*/ 1748932 w 3545609"/>
                <a:gd name="connsiteY2407" fmla="*/ 596224 h 1066103"/>
                <a:gd name="connsiteX2408" fmla="*/ 1740904 w 3545609"/>
                <a:gd name="connsiteY2408" fmla="*/ 599470 h 1066103"/>
                <a:gd name="connsiteX2409" fmla="*/ 1736327 w 3545609"/>
                <a:gd name="connsiteY2409" fmla="*/ 610790 h 1066103"/>
                <a:gd name="connsiteX2410" fmla="*/ 1728036 w 3545609"/>
                <a:gd name="connsiteY2410" fmla="*/ 614308 h 1066103"/>
                <a:gd name="connsiteX2411" fmla="*/ 1724559 w 3545609"/>
                <a:gd name="connsiteY2411" fmla="*/ 622701 h 1066103"/>
                <a:gd name="connsiteX2412" fmla="*/ 1717176 w 3545609"/>
                <a:gd name="connsiteY2412" fmla="*/ 625760 h 1066103"/>
                <a:gd name="connsiteX2413" fmla="*/ 1712648 w 3545609"/>
                <a:gd name="connsiteY2413" fmla="*/ 636430 h 1066103"/>
                <a:gd name="connsiteX2414" fmla="*/ 1704427 w 3545609"/>
                <a:gd name="connsiteY2414" fmla="*/ 639755 h 1066103"/>
                <a:gd name="connsiteX2415" fmla="*/ 1700044 w 3545609"/>
                <a:gd name="connsiteY2415" fmla="*/ 650854 h 1066103"/>
                <a:gd name="connsiteX2416" fmla="*/ 1694174 w 3545609"/>
                <a:gd name="connsiteY2416" fmla="*/ 653404 h 1066103"/>
                <a:gd name="connsiteX2417" fmla="*/ 1690237 w 3545609"/>
                <a:gd name="connsiteY2417" fmla="*/ 662908 h 1066103"/>
                <a:gd name="connsiteX2418" fmla="*/ 1683142 w 3545609"/>
                <a:gd name="connsiteY2418" fmla="*/ 665847 h 1066103"/>
                <a:gd name="connsiteX2419" fmla="*/ 1678326 w 3545609"/>
                <a:gd name="connsiteY2419" fmla="*/ 677474 h 1066103"/>
                <a:gd name="connsiteX2420" fmla="*/ 1670046 w 3545609"/>
                <a:gd name="connsiteY2420" fmla="*/ 680903 h 1066103"/>
                <a:gd name="connsiteX2421" fmla="*/ 1665721 w 3545609"/>
                <a:gd name="connsiteY2421" fmla="*/ 691346 h 1066103"/>
                <a:gd name="connsiteX2422" fmla="*/ 1660608 w 3545609"/>
                <a:gd name="connsiteY2422" fmla="*/ 693464 h 1066103"/>
                <a:gd name="connsiteX2423" fmla="*/ 1655915 w 3545609"/>
                <a:gd name="connsiteY2423" fmla="*/ 705625 h 1066103"/>
                <a:gd name="connsiteX2424" fmla="*/ 1649386 w 3545609"/>
                <a:gd name="connsiteY2424" fmla="*/ 708527 h 1066103"/>
                <a:gd name="connsiteX2425" fmla="*/ 1644841 w 3545609"/>
                <a:gd name="connsiteY2425" fmla="*/ 719498 h 1066103"/>
                <a:gd name="connsiteX2426" fmla="*/ 1637010 w 3545609"/>
                <a:gd name="connsiteY2426" fmla="*/ 722742 h 1066103"/>
                <a:gd name="connsiteX2427" fmla="*/ 1633360 w 3545609"/>
                <a:gd name="connsiteY2427" fmla="*/ 731553 h 1066103"/>
                <a:gd name="connsiteX2428" fmla="*/ 1628877 w 3545609"/>
                <a:gd name="connsiteY2428" fmla="*/ 733409 h 1066103"/>
                <a:gd name="connsiteX2429" fmla="*/ 1623554 w 3545609"/>
                <a:gd name="connsiteY2429" fmla="*/ 746262 h 1066103"/>
                <a:gd name="connsiteX2430" fmla="*/ 1617930 w 3545609"/>
                <a:gd name="connsiteY2430" fmla="*/ 748591 h 1066103"/>
                <a:gd name="connsiteX2431" fmla="*/ 1612766 w 3545609"/>
                <a:gd name="connsiteY2431" fmla="*/ 761665 h 1066103"/>
                <a:gd name="connsiteX2432" fmla="*/ 1608383 w 3545609"/>
                <a:gd name="connsiteY2432" fmla="*/ 763570 h 1066103"/>
                <a:gd name="connsiteX2433" fmla="*/ 1602960 w 3545609"/>
                <a:gd name="connsiteY2433" fmla="*/ 776662 h 1066103"/>
                <a:gd name="connsiteX2434" fmla="*/ 1597925 w 3545609"/>
                <a:gd name="connsiteY2434" fmla="*/ 778747 h 1066103"/>
                <a:gd name="connsiteX2435" fmla="*/ 1592867 w 3545609"/>
                <a:gd name="connsiteY2435" fmla="*/ 790391 h 1066103"/>
                <a:gd name="connsiteX2436" fmla="*/ 1588486 w 3545609"/>
                <a:gd name="connsiteY2436" fmla="*/ 792121 h 1066103"/>
                <a:gd name="connsiteX2437" fmla="*/ 1582917 w 3545609"/>
                <a:gd name="connsiteY2437" fmla="*/ 804956 h 1066103"/>
                <a:gd name="connsiteX2438" fmla="*/ 1577404 w 3545609"/>
                <a:gd name="connsiteY2438" fmla="*/ 807136 h 1066103"/>
                <a:gd name="connsiteX2439" fmla="*/ 1572561 w 3545609"/>
                <a:gd name="connsiteY2439" fmla="*/ 818829 h 1066103"/>
                <a:gd name="connsiteX2440" fmla="*/ 1568349 w 3545609"/>
                <a:gd name="connsiteY2440" fmla="*/ 820573 h 1066103"/>
                <a:gd name="connsiteX2441" fmla="*/ 1562754 w 3545609"/>
                <a:gd name="connsiteY2441" fmla="*/ 835069 h 1066103"/>
                <a:gd name="connsiteX2442" fmla="*/ 1557896 w 3545609"/>
                <a:gd name="connsiteY2442" fmla="*/ 837229 h 1066103"/>
                <a:gd name="connsiteX2443" fmla="*/ 1552804 w 3545609"/>
                <a:gd name="connsiteY2443" fmla="*/ 849228 h 1066103"/>
                <a:gd name="connsiteX2444" fmla="*/ 1546850 w 3545609"/>
                <a:gd name="connsiteY2444" fmla="*/ 851636 h 1066103"/>
                <a:gd name="connsiteX2445" fmla="*/ 1542161 w 3545609"/>
                <a:gd name="connsiteY2445" fmla="*/ 862957 h 1066103"/>
                <a:gd name="connsiteX2446" fmla="*/ 1539622 w 3545609"/>
                <a:gd name="connsiteY2446" fmla="*/ 864009 h 1066103"/>
                <a:gd name="connsiteX2447" fmla="*/ 1540204 w 3545609"/>
                <a:gd name="connsiteY2447" fmla="*/ 865413 h 1066103"/>
                <a:gd name="connsiteX2448" fmla="*/ 1534315 w 3545609"/>
                <a:gd name="connsiteY2448" fmla="*/ 879629 h 1066103"/>
                <a:gd name="connsiteX2449" fmla="*/ 1529312 w 3545609"/>
                <a:gd name="connsiteY2449" fmla="*/ 881701 h 1066103"/>
                <a:gd name="connsiteX2450" fmla="*/ 1524366 w 3545609"/>
                <a:gd name="connsiteY2450" fmla="*/ 893357 h 1066103"/>
                <a:gd name="connsiteX2451" fmla="*/ 1521101 w 3545609"/>
                <a:gd name="connsiteY2451" fmla="*/ 894678 h 1066103"/>
                <a:gd name="connsiteX2452" fmla="*/ 1521572 w 3545609"/>
                <a:gd name="connsiteY2452" fmla="*/ 895814 h 1066103"/>
                <a:gd name="connsiteX2453" fmla="*/ 1515684 w 3545609"/>
                <a:gd name="connsiteY2453" fmla="*/ 910029 h 1066103"/>
                <a:gd name="connsiteX2454" fmla="*/ 1511691 w 3545609"/>
                <a:gd name="connsiteY2454" fmla="*/ 911682 h 1066103"/>
                <a:gd name="connsiteX2455" fmla="*/ 1505877 w 3545609"/>
                <a:gd name="connsiteY2455" fmla="*/ 925719 h 1066103"/>
                <a:gd name="connsiteX2456" fmla="*/ 1503762 w 3545609"/>
                <a:gd name="connsiteY2456" fmla="*/ 926595 h 1066103"/>
                <a:gd name="connsiteX2457" fmla="*/ 1498032 w 3545609"/>
                <a:gd name="connsiteY2457" fmla="*/ 940428 h 1066103"/>
                <a:gd name="connsiteX2458" fmla="*/ 1495835 w 3545609"/>
                <a:gd name="connsiteY2458" fmla="*/ 941338 h 1066103"/>
                <a:gd name="connsiteX2459" fmla="*/ 1496075 w 3545609"/>
                <a:gd name="connsiteY2459" fmla="*/ 941903 h 1066103"/>
                <a:gd name="connsiteX2460" fmla="*/ 1490043 w 3545609"/>
                <a:gd name="connsiteY2460" fmla="*/ 956118 h 1066103"/>
                <a:gd name="connsiteX2461" fmla="*/ 1485273 w 3545609"/>
                <a:gd name="connsiteY2461" fmla="*/ 958047 h 1066103"/>
                <a:gd name="connsiteX2462" fmla="*/ 1485288 w 3545609"/>
                <a:gd name="connsiteY2462" fmla="*/ 958084 h 1066103"/>
                <a:gd name="connsiteX2463" fmla="*/ 1479400 w 3545609"/>
                <a:gd name="connsiteY2463" fmla="*/ 972646 h 1066103"/>
                <a:gd name="connsiteX2464" fmla="*/ 1477352 w 3545609"/>
                <a:gd name="connsiteY2464" fmla="*/ 973515 h 1066103"/>
                <a:gd name="connsiteX2465" fmla="*/ 1471555 w 3545609"/>
                <a:gd name="connsiteY2465" fmla="*/ 988192 h 1066103"/>
                <a:gd name="connsiteX2466" fmla="*/ 1469324 w 3545609"/>
                <a:gd name="connsiteY2466" fmla="*/ 989162 h 1066103"/>
                <a:gd name="connsiteX2467" fmla="*/ 1463710 w 3545609"/>
                <a:gd name="connsiteY2467" fmla="*/ 1003045 h 1066103"/>
                <a:gd name="connsiteX2468" fmla="*/ 1461470 w 3545609"/>
                <a:gd name="connsiteY2468" fmla="*/ 1003996 h 1066103"/>
                <a:gd name="connsiteX2469" fmla="*/ 1461753 w 3545609"/>
                <a:gd name="connsiteY2469" fmla="*/ 1004664 h 1066103"/>
                <a:gd name="connsiteX2470" fmla="*/ 1455721 w 3545609"/>
                <a:gd name="connsiteY2470" fmla="*/ 1018879 h 1066103"/>
                <a:gd name="connsiteX2471" fmla="*/ 1454299 w 3545609"/>
                <a:gd name="connsiteY2471" fmla="*/ 1019454 h 1066103"/>
                <a:gd name="connsiteX2472" fmla="*/ 1454889 w 3545609"/>
                <a:gd name="connsiteY2472" fmla="*/ 1020845 h 1066103"/>
                <a:gd name="connsiteX2473" fmla="*/ 1448714 w 3545609"/>
                <a:gd name="connsiteY2473" fmla="*/ 1035406 h 1066103"/>
                <a:gd name="connsiteX2474" fmla="*/ 1446709 w 3545609"/>
                <a:gd name="connsiteY2474" fmla="*/ 1036217 h 1066103"/>
                <a:gd name="connsiteX2475" fmla="*/ 1447043 w 3545609"/>
                <a:gd name="connsiteY2475" fmla="*/ 1037025 h 1066103"/>
                <a:gd name="connsiteX2476" fmla="*/ 1441155 w 3545609"/>
                <a:gd name="connsiteY2476" fmla="*/ 1051240 h 1066103"/>
                <a:gd name="connsiteX2477" fmla="*/ 1438798 w 3545609"/>
                <a:gd name="connsiteY2477" fmla="*/ 1052216 h 1066103"/>
                <a:gd name="connsiteX2478" fmla="*/ 1439198 w 3545609"/>
                <a:gd name="connsiteY2478" fmla="*/ 1053205 h 1066103"/>
                <a:gd name="connsiteX2479" fmla="*/ 1433983 w 3545609"/>
                <a:gd name="connsiteY2479" fmla="*/ 1066103 h 1066103"/>
                <a:gd name="connsiteX2480" fmla="*/ 1391559 w 3545609"/>
                <a:gd name="connsiteY2480" fmla="*/ 1066103 h 1066103"/>
                <a:gd name="connsiteX2481" fmla="*/ 1396198 w 3545609"/>
                <a:gd name="connsiteY2481" fmla="*/ 1055171 h 1066103"/>
                <a:gd name="connsiteX2482" fmla="*/ 1399282 w 3545609"/>
                <a:gd name="connsiteY2482" fmla="*/ 1053924 h 1066103"/>
                <a:gd name="connsiteX2483" fmla="*/ 1398992 w 3545609"/>
                <a:gd name="connsiteY2483" fmla="*/ 1053205 h 1066103"/>
                <a:gd name="connsiteX2484" fmla="*/ 1404880 w 3545609"/>
                <a:gd name="connsiteY2484" fmla="*/ 1038643 h 1066103"/>
                <a:gd name="connsiteX2485" fmla="*/ 1407114 w 3545609"/>
                <a:gd name="connsiteY2485" fmla="*/ 1037695 h 1066103"/>
                <a:gd name="connsiteX2486" fmla="*/ 1406837 w 3545609"/>
                <a:gd name="connsiteY2486" fmla="*/ 1037025 h 1066103"/>
                <a:gd name="connsiteX2487" fmla="*/ 1412725 w 3545609"/>
                <a:gd name="connsiteY2487" fmla="*/ 1022810 h 1066103"/>
                <a:gd name="connsiteX2488" fmla="*/ 1413430 w 3545609"/>
                <a:gd name="connsiteY2488" fmla="*/ 1022518 h 1066103"/>
                <a:gd name="connsiteX2489" fmla="*/ 1412721 w 3545609"/>
                <a:gd name="connsiteY2489" fmla="*/ 1020845 h 1066103"/>
                <a:gd name="connsiteX2490" fmla="*/ 1418896 w 3545609"/>
                <a:gd name="connsiteY2490" fmla="*/ 1006283 h 1066103"/>
                <a:gd name="connsiteX2491" fmla="*/ 1420907 w 3545609"/>
                <a:gd name="connsiteY2491" fmla="*/ 1005469 h 1066103"/>
                <a:gd name="connsiteX2492" fmla="*/ 1420566 w 3545609"/>
                <a:gd name="connsiteY2492" fmla="*/ 1004664 h 1066103"/>
                <a:gd name="connsiteX2493" fmla="*/ 1426597 w 3545609"/>
                <a:gd name="connsiteY2493" fmla="*/ 990449 h 1066103"/>
                <a:gd name="connsiteX2494" fmla="*/ 1429682 w 3545609"/>
                <a:gd name="connsiteY2494" fmla="*/ 989201 h 1066103"/>
                <a:gd name="connsiteX2495" fmla="*/ 1429392 w 3545609"/>
                <a:gd name="connsiteY2495" fmla="*/ 988483 h 1066103"/>
                <a:gd name="connsiteX2496" fmla="*/ 1435280 w 3545609"/>
                <a:gd name="connsiteY2496" fmla="*/ 973921 h 1066103"/>
                <a:gd name="connsiteX2497" fmla="*/ 1437328 w 3545609"/>
                <a:gd name="connsiteY2497" fmla="*/ 973052 h 1066103"/>
                <a:gd name="connsiteX2498" fmla="*/ 1443125 w 3545609"/>
                <a:gd name="connsiteY2498" fmla="*/ 958375 h 1066103"/>
                <a:gd name="connsiteX2499" fmla="*/ 1445356 w 3545609"/>
                <a:gd name="connsiteY2499" fmla="*/ 957406 h 1066103"/>
                <a:gd name="connsiteX2500" fmla="*/ 1450969 w 3545609"/>
                <a:gd name="connsiteY2500" fmla="*/ 943522 h 1066103"/>
                <a:gd name="connsiteX2501" fmla="*/ 1454911 w 3545609"/>
                <a:gd name="connsiteY2501" fmla="*/ 941849 h 1066103"/>
                <a:gd name="connsiteX2502" fmla="*/ 1460919 w 3545609"/>
                <a:gd name="connsiteY2502" fmla="*/ 927688 h 1066103"/>
                <a:gd name="connsiteX2503" fmla="*/ 1463836 w 3545609"/>
                <a:gd name="connsiteY2503" fmla="*/ 926508 h 1066103"/>
                <a:gd name="connsiteX2504" fmla="*/ 1463714 w 3545609"/>
                <a:gd name="connsiteY2504" fmla="*/ 926213 h 1066103"/>
                <a:gd name="connsiteX2505" fmla="*/ 1469602 w 3545609"/>
                <a:gd name="connsiteY2505" fmla="*/ 911998 h 1066103"/>
                <a:gd name="connsiteX2506" fmla="*/ 1471717 w 3545609"/>
                <a:gd name="connsiteY2506" fmla="*/ 911121 h 1066103"/>
                <a:gd name="connsiteX2507" fmla="*/ 1477447 w 3545609"/>
                <a:gd name="connsiteY2507" fmla="*/ 897289 h 1066103"/>
                <a:gd name="connsiteX2508" fmla="*/ 1481439 w 3545609"/>
                <a:gd name="connsiteY2508" fmla="*/ 895634 h 1066103"/>
                <a:gd name="connsiteX2509" fmla="*/ 1487253 w 3545609"/>
                <a:gd name="connsiteY2509" fmla="*/ 881598 h 1066103"/>
                <a:gd name="connsiteX2510" fmla="*/ 1489804 w 3545609"/>
                <a:gd name="connsiteY2510" fmla="*/ 880542 h 1066103"/>
                <a:gd name="connsiteX2511" fmla="*/ 1489210 w 3545609"/>
                <a:gd name="connsiteY2511" fmla="*/ 879142 h 1066103"/>
                <a:gd name="connsiteX2512" fmla="*/ 1495242 w 3545609"/>
                <a:gd name="connsiteY2512" fmla="*/ 864927 h 1066103"/>
                <a:gd name="connsiteX2513" fmla="*/ 1501195 w 3545609"/>
                <a:gd name="connsiteY2513" fmla="*/ 862520 h 1066103"/>
                <a:gd name="connsiteX2514" fmla="*/ 1505885 w 3545609"/>
                <a:gd name="connsiteY2514" fmla="*/ 851198 h 1066103"/>
                <a:gd name="connsiteX2515" fmla="*/ 1508424 w 3545609"/>
                <a:gd name="connsiteY2515" fmla="*/ 850146 h 1066103"/>
                <a:gd name="connsiteX2516" fmla="*/ 1507842 w 3545609"/>
                <a:gd name="connsiteY2516" fmla="*/ 848742 h 1066103"/>
                <a:gd name="connsiteX2517" fmla="*/ 1513730 w 3545609"/>
                <a:gd name="connsiteY2517" fmla="*/ 834527 h 1066103"/>
                <a:gd name="connsiteX2518" fmla="*/ 1518735 w 3545609"/>
                <a:gd name="connsiteY2518" fmla="*/ 832454 h 1066103"/>
                <a:gd name="connsiteX2519" fmla="*/ 1523680 w 3545609"/>
                <a:gd name="connsiteY2519" fmla="*/ 820798 h 1066103"/>
                <a:gd name="connsiteX2520" fmla="*/ 1528865 w 3545609"/>
                <a:gd name="connsiteY2520" fmla="*/ 818702 h 1066103"/>
                <a:gd name="connsiteX2521" fmla="*/ 1534324 w 3545609"/>
                <a:gd name="connsiteY2521" fmla="*/ 804558 h 1066103"/>
                <a:gd name="connsiteX2522" fmla="*/ 1539155 w 3545609"/>
                <a:gd name="connsiteY2522" fmla="*/ 802411 h 1066103"/>
                <a:gd name="connsiteX2523" fmla="*/ 1544130 w 3545609"/>
                <a:gd name="connsiteY2523" fmla="*/ 790399 h 1066103"/>
                <a:gd name="connsiteX2524" fmla="*/ 1546514 w 3545609"/>
                <a:gd name="connsiteY2524" fmla="*/ 789411 h 1066103"/>
                <a:gd name="connsiteX2525" fmla="*/ 1552406 w 3545609"/>
                <a:gd name="connsiteY2525" fmla="*/ 775832 h 1066103"/>
                <a:gd name="connsiteX2526" fmla="*/ 1557980 w 3545609"/>
                <a:gd name="connsiteY2526" fmla="*/ 773628 h 1066103"/>
                <a:gd name="connsiteX2527" fmla="*/ 1563049 w 3545609"/>
                <a:gd name="connsiteY2527" fmla="*/ 761961 h 1066103"/>
                <a:gd name="connsiteX2528" fmla="*/ 1569976 w 3545609"/>
                <a:gd name="connsiteY2528" fmla="*/ 759225 h 1066103"/>
                <a:gd name="connsiteX2529" fmla="*/ 1574530 w 3545609"/>
                <a:gd name="connsiteY2529" fmla="*/ 748232 h 1066103"/>
                <a:gd name="connsiteX2530" fmla="*/ 1578518 w 3545609"/>
                <a:gd name="connsiteY2530" fmla="*/ 746579 h 1066103"/>
                <a:gd name="connsiteX2531" fmla="*/ 1584336 w 3545609"/>
                <a:gd name="connsiteY2531" fmla="*/ 731848 h 1066103"/>
                <a:gd name="connsiteX2532" fmla="*/ 1590411 w 3545609"/>
                <a:gd name="connsiteY2532" fmla="*/ 729209 h 1066103"/>
                <a:gd name="connsiteX2533" fmla="*/ 1595124 w 3545609"/>
                <a:gd name="connsiteY2533" fmla="*/ 717832 h 1066103"/>
                <a:gd name="connsiteX2534" fmla="*/ 1599606 w 3545609"/>
                <a:gd name="connsiteY2534" fmla="*/ 715975 h 1066103"/>
                <a:gd name="connsiteX2535" fmla="*/ 1604930 w 3545609"/>
                <a:gd name="connsiteY2535" fmla="*/ 703122 h 1066103"/>
                <a:gd name="connsiteX2536" fmla="*/ 1610393 w 3545609"/>
                <a:gd name="connsiteY2536" fmla="*/ 700859 h 1066103"/>
                <a:gd name="connsiteX2537" fmla="*/ 1615024 w 3545609"/>
                <a:gd name="connsiteY2537" fmla="*/ 689681 h 1066103"/>
                <a:gd name="connsiteX2538" fmla="*/ 1623163 w 3545609"/>
                <a:gd name="connsiteY2538" fmla="*/ 686309 h 1066103"/>
                <a:gd name="connsiteX2539" fmla="*/ 1627484 w 3545609"/>
                <a:gd name="connsiteY2539" fmla="*/ 675114 h 1066103"/>
                <a:gd name="connsiteX2540" fmla="*/ 1633311 w 3545609"/>
                <a:gd name="connsiteY2540" fmla="*/ 672524 h 1066103"/>
                <a:gd name="connsiteX2541" fmla="*/ 1637291 w 3545609"/>
                <a:gd name="connsiteY2541" fmla="*/ 662916 h 1066103"/>
                <a:gd name="connsiteX2542" fmla="*/ 1644386 w 3545609"/>
                <a:gd name="connsiteY2542" fmla="*/ 659977 h 1066103"/>
                <a:gd name="connsiteX2543" fmla="*/ 1649202 w 3545609"/>
                <a:gd name="connsiteY2543" fmla="*/ 648350 h 1066103"/>
                <a:gd name="connsiteX2544" fmla="*/ 1657481 w 3545609"/>
                <a:gd name="connsiteY2544" fmla="*/ 644921 h 1066103"/>
                <a:gd name="connsiteX2545" fmla="*/ 1661807 w 3545609"/>
                <a:gd name="connsiteY2545" fmla="*/ 634478 h 1066103"/>
                <a:gd name="connsiteX2546" fmla="*/ 1667184 w 3545609"/>
                <a:gd name="connsiteY2546" fmla="*/ 632250 h 1066103"/>
                <a:gd name="connsiteX2547" fmla="*/ 1671613 w 3545609"/>
                <a:gd name="connsiteY2547" fmla="*/ 621036 h 1066103"/>
                <a:gd name="connsiteX2548" fmla="*/ 1679435 w 3545609"/>
                <a:gd name="connsiteY2548" fmla="*/ 617638 h 1066103"/>
                <a:gd name="connsiteX2549" fmla="*/ 1683524 w 3545609"/>
                <a:gd name="connsiteY2549" fmla="*/ 608000 h 1066103"/>
                <a:gd name="connsiteX2550" fmla="*/ 1691834 w 3545609"/>
                <a:gd name="connsiteY2550" fmla="*/ 604640 h 1066103"/>
                <a:gd name="connsiteX2551" fmla="*/ 1696129 w 3545609"/>
                <a:gd name="connsiteY2551" fmla="*/ 594271 h 1066103"/>
                <a:gd name="connsiteX2552" fmla="*/ 1704142 w 3545609"/>
                <a:gd name="connsiteY2552" fmla="*/ 590952 h 1066103"/>
                <a:gd name="connsiteX2553" fmla="*/ 1707896 w 3545609"/>
                <a:gd name="connsiteY2553" fmla="*/ 581666 h 1066103"/>
                <a:gd name="connsiteX2554" fmla="*/ 1715245 w 3545609"/>
                <a:gd name="connsiteY2554" fmla="*/ 578548 h 1066103"/>
                <a:gd name="connsiteX2555" fmla="*/ 1719808 w 3545609"/>
                <a:gd name="connsiteY2555" fmla="*/ 567794 h 1066103"/>
                <a:gd name="connsiteX2556" fmla="*/ 1729094 w 3545609"/>
                <a:gd name="connsiteY2556" fmla="*/ 564039 h 1066103"/>
                <a:gd name="connsiteX2557" fmla="*/ 1732413 w 3545609"/>
                <a:gd name="connsiteY2557" fmla="*/ 556026 h 1066103"/>
                <a:gd name="connsiteX2558" fmla="*/ 1740243 w 3545609"/>
                <a:gd name="connsiteY2558" fmla="*/ 552782 h 1066103"/>
                <a:gd name="connsiteX2559" fmla="*/ 1744181 w 3545609"/>
                <a:gd name="connsiteY2559" fmla="*/ 543278 h 1066103"/>
                <a:gd name="connsiteX2560" fmla="*/ 1753075 w 3545609"/>
                <a:gd name="connsiteY2560" fmla="*/ 539594 h 1066103"/>
                <a:gd name="connsiteX2561" fmla="*/ 1756929 w 3545609"/>
                <a:gd name="connsiteY2561" fmla="*/ 529836 h 1066103"/>
                <a:gd name="connsiteX2562" fmla="*/ 1764880 w 3545609"/>
                <a:gd name="connsiteY2562" fmla="*/ 526382 h 1066103"/>
                <a:gd name="connsiteX2563" fmla="*/ 1768696 w 3545609"/>
                <a:gd name="connsiteY2563" fmla="*/ 516944 h 1066103"/>
                <a:gd name="connsiteX2564" fmla="*/ 1777059 w 3545609"/>
                <a:gd name="connsiteY2564" fmla="*/ 513396 h 1066103"/>
                <a:gd name="connsiteX2565" fmla="*/ 1780608 w 3545609"/>
                <a:gd name="connsiteY2565" fmla="*/ 505033 h 1066103"/>
                <a:gd name="connsiteX2566" fmla="*/ 1790045 w 3545609"/>
                <a:gd name="connsiteY2566" fmla="*/ 501217 h 1066103"/>
                <a:gd name="connsiteX2567" fmla="*/ 1793500 w 3545609"/>
                <a:gd name="connsiteY2567" fmla="*/ 493265 h 1066103"/>
                <a:gd name="connsiteX2568" fmla="*/ 1803431 w 3545609"/>
                <a:gd name="connsiteY2568" fmla="*/ 489343 h 1066103"/>
                <a:gd name="connsiteX2569" fmla="*/ 1806942 w 3545609"/>
                <a:gd name="connsiteY2569" fmla="*/ 480661 h 1066103"/>
                <a:gd name="connsiteX2570" fmla="*/ 1816422 w 3545609"/>
                <a:gd name="connsiteY2570" fmla="*/ 476638 h 1066103"/>
                <a:gd name="connsiteX2571" fmla="*/ 1816872 w 3545609"/>
                <a:gd name="connsiteY2571" fmla="*/ 475551 h 1066103"/>
                <a:gd name="connsiteX2572" fmla="*/ 1804889 w 3545609"/>
                <a:gd name="connsiteY2572" fmla="*/ 480878 h 1066103"/>
                <a:gd name="connsiteX2573" fmla="*/ 1803010 w 3545609"/>
                <a:gd name="connsiteY2573" fmla="*/ 485412 h 1066103"/>
                <a:gd name="connsiteX2574" fmla="*/ 1794690 w 3545609"/>
                <a:gd name="connsiteY2574" fmla="*/ 488859 h 1066103"/>
                <a:gd name="connsiteX2575" fmla="*/ 1791243 w 3545609"/>
                <a:gd name="connsiteY2575" fmla="*/ 497180 h 1066103"/>
                <a:gd name="connsiteX2576" fmla="*/ 1780801 w 3545609"/>
                <a:gd name="connsiteY2576" fmla="*/ 501505 h 1066103"/>
                <a:gd name="connsiteX2577" fmla="*/ 1777371 w 3545609"/>
                <a:gd name="connsiteY2577" fmla="*/ 509784 h 1066103"/>
                <a:gd name="connsiteX2578" fmla="*/ 1768111 w 3545609"/>
                <a:gd name="connsiteY2578" fmla="*/ 513620 h 1066103"/>
                <a:gd name="connsiteX2579" fmla="*/ 1764766 w 3545609"/>
                <a:gd name="connsiteY2579" fmla="*/ 521695 h 1066103"/>
                <a:gd name="connsiteX2580" fmla="*/ 1756300 w 3545609"/>
                <a:gd name="connsiteY2580" fmla="*/ 525202 h 1066103"/>
                <a:gd name="connsiteX2581" fmla="*/ 1752711 w 3545609"/>
                <a:gd name="connsiteY2581" fmla="*/ 533463 h 1066103"/>
                <a:gd name="connsiteX2582" fmla="*/ 1741613 w 3545609"/>
                <a:gd name="connsiteY2582" fmla="*/ 537846 h 1066103"/>
                <a:gd name="connsiteX2583" fmla="*/ 1738288 w 3545609"/>
                <a:gd name="connsiteY2583" fmla="*/ 546068 h 1066103"/>
                <a:gd name="connsiteX2584" fmla="*/ 1730597 w 3545609"/>
                <a:gd name="connsiteY2584" fmla="*/ 549331 h 1066103"/>
                <a:gd name="connsiteX2585" fmla="*/ 1726521 w 3545609"/>
                <a:gd name="connsiteY2585" fmla="*/ 559654 h 1066103"/>
                <a:gd name="connsiteX2586" fmla="*/ 1718189 w 3545609"/>
                <a:gd name="connsiteY2586" fmla="*/ 563273 h 1066103"/>
                <a:gd name="connsiteX2587" fmla="*/ 1714610 w 3545609"/>
                <a:gd name="connsiteY2587" fmla="*/ 571708 h 1066103"/>
                <a:gd name="connsiteX2588" fmla="*/ 1705812 w 3545609"/>
                <a:gd name="connsiteY2588" fmla="*/ 575266 h 1066103"/>
                <a:gd name="connsiteX2589" fmla="*/ 1702005 w 3545609"/>
                <a:gd name="connsiteY2589" fmla="*/ 584456 h 1066103"/>
                <a:gd name="connsiteX2590" fmla="*/ 1693684 w 3545609"/>
                <a:gd name="connsiteY2590" fmla="*/ 587903 h 1066103"/>
                <a:gd name="connsiteX2591" fmla="*/ 1690237 w 3545609"/>
                <a:gd name="connsiteY2591" fmla="*/ 596224 h 1066103"/>
                <a:gd name="connsiteX2592" fmla="*/ 1683142 w 3545609"/>
                <a:gd name="connsiteY2592" fmla="*/ 599163 h 1066103"/>
                <a:gd name="connsiteX2593" fmla="*/ 1678326 w 3545609"/>
                <a:gd name="connsiteY2593" fmla="*/ 610790 h 1066103"/>
                <a:gd name="connsiteX2594" fmla="*/ 1669066 w 3545609"/>
                <a:gd name="connsiteY2594" fmla="*/ 614626 h 1066103"/>
                <a:gd name="connsiteX2595" fmla="*/ 1665721 w 3545609"/>
                <a:gd name="connsiteY2595" fmla="*/ 622701 h 1066103"/>
                <a:gd name="connsiteX2596" fmla="*/ 1658338 w 3545609"/>
                <a:gd name="connsiteY2596" fmla="*/ 625760 h 1066103"/>
                <a:gd name="connsiteX2597" fmla="*/ 1653810 w 3545609"/>
                <a:gd name="connsiteY2597" fmla="*/ 636430 h 1066103"/>
                <a:gd name="connsiteX2598" fmla="*/ 1647922 w 3545609"/>
                <a:gd name="connsiteY2598" fmla="*/ 638811 h 1066103"/>
                <a:gd name="connsiteX2599" fmla="*/ 1643167 w 3545609"/>
                <a:gd name="connsiteY2599" fmla="*/ 650854 h 1066103"/>
                <a:gd name="connsiteX2600" fmla="*/ 1634905 w 3545609"/>
                <a:gd name="connsiteY2600" fmla="*/ 654443 h 1066103"/>
                <a:gd name="connsiteX2601" fmla="*/ 1631399 w 3545609"/>
                <a:gd name="connsiteY2601" fmla="*/ 662908 h 1066103"/>
                <a:gd name="connsiteX2602" fmla="*/ 1624304 w 3545609"/>
                <a:gd name="connsiteY2602" fmla="*/ 665847 h 1066103"/>
                <a:gd name="connsiteX2603" fmla="*/ 1619487 w 3545609"/>
                <a:gd name="connsiteY2603" fmla="*/ 677474 h 1066103"/>
                <a:gd name="connsiteX2604" fmla="*/ 1613576 w 3545609"/>
                <a:gd name="connsiteY2604" fmla="*/ 679923 h 1066103"/>
                <a:gd name="connsiteX2605" fmla="*/ 1608844 w 3545609"/>
                <a:gd name="connsiteY2605" fmla="*/ 691346 h 1066103"/>
                <a:gd name="connsiteX2606" fmla="*/ 1601397 w 3545609"/>
                <a:gd name="connsiteY2606" fmla="*/ 694431 h 1066103"/>
                <a:gd name="connsiteX2607" fmla="*/ 1597076 w 3545609"/>
                <a:gd name="connsiteY2607" fmla="*/ 705625 h 1066103"/>
                <a:gd name="connsiteX2608" fmla="*/ 1591789 w 3545609"/>
                <a:gd name="connsiteY2608" fmla="*/ 707975 h 1066103"/>
                <a:gd name="connsiteX2609" fmla="*/ 1587127 w 3545609"/>
                <a:gd name="connsiteY2609" fmla="*/ 719498 h 1066103"/>
                <a:gd name="connsiteX2610" fmla="*/ 1580148 w 3545609"/>
                <a:gd name="connsiteY2610" fmla="*/ 722458 h 1066103"/>
                <a:gd name="connsiteX2611" fmla="*/ 1576197 w 3545609"/>
                <a:gd name="connsiteY2611" fmla="*/ 731553 h 1066103"/>
                <a:gd name="connsiteX2612" fmla="*/ 1569754 w 3545609"/>
                <a:gd name="connsiteY2612" fmla="*/ 734097 h 1066103"/>
                <a:gd name="connsiteX2613" fmla="*/ 1564716 w 3545609"/>
                <a:gd name="connsiteY2613" fmla="*/ 746262 h 1066103"/>
                <a:gd name="connsiteX2614" fmla="*/ 1560249 w 3545609"/>
                <a:gd name="connsiteY2614" fmla="*/ 748112 h 1066103"/>
                <a:gd name="connsiteX2615" fmla="*/ 1554765 w 3545609"/>
                <a:gd name="connsiteY2615" fmla="*/ 761665 h 1066103"/>
                <a:gd name="connsiteX2616" fmla="*/ 1549389 w 3545609"/>
                <a:gd name="connsiteY2616" fmla="*/ 763945 h 1066103"/>
                <a:gd name="connsiteX2617" fmla="*/ 1544122 w 3545609"/>
                <a:gd name="connsiteY2617" fmla="*/ 776662 h 1066103"/>
                <a:gd name="connsiteX2618" fmla="*/ 1539149 w 3545609"/>
                <a:gd name="connsiteY2618" fmla="*/ 778722 h 1066103"/>
                <a:gd name="connsiteX2619" fmla="*/ 1534315 w 3545609"/>
                <a:gd name="connsiteY2619" fmla="*/ 790391 h 1066103"/>
                <a:gd name="connsiteX2620" fmla="*/ 1529588 w 3545609"/>
                <a:gd name="connsiteY2620" fmla="*/ 792349 h 1066103"/>
                <a:gd name="connsiteX2621" fmla="*/ 1524366 w 3545609"/>
                <a:gd name="connsiteY2621" fmla="*/ 804956 h 1066103"/>
                <a:gd name="connsiteX2622" fmla="*/ 1518454 w 3545609"/>
                <a:gd name="connsiteY2622" fmla="*/ 807405 h 1066103"/>
                <a:gd name="connsiteX2623" fmla="*/ 1513722 w 3545609"/>
                <a:gd name="connsiteY2623" fmla="*/ 818829 h 1066103"/>
                <a:gd name="connsiteX2624" fmla="*/ 1509511 w 3545609"/>
                <a:gd name="connsiteY2624" fmla="*/ 820573 h 1066103"/>
                <a:gd name="connsiteX2625" fmla="*/ 1503916 w 3545609"/>
                <a:gd name="connsiteY2625" fmla="*/ 835069 h 1066103"/>
                <a:gd name="connsiteX2626" fmla="*/ 1499058 w 3545609"/>
                <a:gd name="connsiteY2626" fmla="*/ 837229 h 1066103"/>
                <a:gd name="connsiteX2627" fmla="*/ 1493966 w 3545609"/>
                <a:gd name="connsiteY2627" fmla="*/ 849228 h 1066103"/>
                <a:gd name="connsiteX2628" fmla="*/ 1490367 w 3545609"/>
                <a:gd name="connsiteY2628" fmla="*/ 850683 h 1066103"/>
                <a:gd name="connsiteX2629" fmla="*/ 1485283 w 3545609"/>
                <a:gd name="connsiteY2629" fmla="*/ 862957 h 1066103"/>
                <a:gd name="connsiteX2630" fmla="*/ 1481071 w 3545609"/>
                <a:gd name="connsiteY2630" fmla="*/ 864702 h 1066103"/>
                <a:gd name="connsiteX2631" fmla="*/ 1481365 w 3545609"/>
                <a:gd name="connsiteY2631" fmla="*/ 865413 h 1066103"/>
                <a:gd name="connsiteX2632" fmla="*/ 1475477 w 3545609"/>
                <a:gd name="connsiteY2632" fmla="*/ 879629 h 1066103"/>
                <a:gd name="connsiteX2633" fmla="*/ 1470504 w 3545609"/>
                <a:gd name="connsiteY2633" fmla="*/ 881689 h 1066103"/>
                <a:gd name="connsiteX2634" fmla="*/ 1465671 w 3545609"/>
                <a:gd name="connsiteY2634" fmla="*/ 893357 h 1066103"/>
                <a:gd name="connsiteX2635" fmla="*/ 1463121 w 3545609"/>
                <a:gd name="connsiteY2635" fmla="*/ 894414 h 1066103"/>
                <a:gd name="connsiteX2636" fmla="*/ 1463714 w 3545609"/>
                <a:gd name="connsiteY2636" fmla="*/ 895814 h 1066103"/>
                <a:gd name="connsiteX2637" fmla="*/ 1457682 w 3545609"/>
                <a:gd name="connsiteY2637" fmla="*/ 910029 h 1066103"/>
                <a:gd name="connsiteX2638" fmla="*/ 1454761 w 3545609"/>
                <a:gd name="connsiteY2638" fmla="*/ 911210 h 1066103"/>
                <a:gd name="connsiteX2639" fmla="*/ 1454889 w 3545609"/>
                <a:gd name="connsiteY2639" fmla="*/ 911504 h 1066103"/>
                <a:gd name="connsiteX2640" fmla="*/ 1448714 w 3545609"/>
                <a:gd name="connsiteY2640" fmla="*/ 925719 h 1066103"/>
                <a:gd name="connsiteX2641" fmla="*/ 1444616 w 3545609"/>
                <a:gd name="connsiteY2641" fmla="*/ 927337 h 1066103"/>
                <a:gd name="connsiteX2642" fmla="*/ 1439194 w 3545609"/>
                <a:gd name="connsiteY2642" fmla="*/ 940428 h 1066103"/>
                <a:gd name="connsiteX2643" fmla="*/ 1436997 w 3545609"/>
                <a:gd name="connsiteY2643" fmla="*/ 941338 h 1066103"/>
                <a:gd name="connsiteX2644" fmla="*/ 1437237 w 3545609"/>
                <a:gd name="connsiteY2644" fmla="*/ 941903 h 1066103"/>
                <a:gd name="connsiteX2645" fmla="*/ 1431205 w 3545609"/>
                <a:gd name="connsiteY2645" fmla="*/ 956118 h 1066103"/>
                <a:gd name="connsiteX2646" fmla="*/ 1428954 w 3545609"/>
                <a:gd name="connsiteY2646" fmla="*/ 957028 h 1066103"/>
                <a:gd name="connsiteX2647" fmla="*/ 1429392 w 3545609"/>
                <a:gd name="connsiteY2647" fmla="*/ 958084 h 1066103"/>
                <a:gd name="connsiteX2648" fmla="*/ 1423360 w 3545609"/>
                <a:gd name="connsiteY2648" fmla="*/ 972646 h 1066103"/>
                <a:gd name="connsiteX2649" fmla="*/ 1420321 w 3545609"/>
                <a:gd name="connsiteY2649" fmla="*/ 973904 h 1066103"/>
                <a:gd name="connsiteX2650" fmla="*/ 1414678 w 3545609"/>
                <a:gd name="connsiteY2650" fmla="*/ 988192 h 1066103"/>
                <a:gd name="connsiteX2651" fmla="*/ 1412447 w 3545609"/>
                <a:gd name="connsiteY2651" fmla="*/ 989162 h 1066103"/>
                <a:gd name="connsiteX2652" fmla="*/ 1406833 w 3545609"/>
                <a:gd name="connsiteY2652" fmla="*/ 1003045 h 1066103"/>
                <a:gd name="connsiteX2653" fmla="*/ 1404593 w 3545609"/>
                <a:gd name="connsiteY2653" fmla="*/ 1003996 h 1066103"/>
                <a:gd name="connsiteX2654" fmla="*/ 1404876 w 3545609"/>
                <a:gd name="connsiteY2654" fmla="*/ 1004664 h 1066103"/>
                <a:gd name="connsiteX2655" fmla="*/ 1398844 w 3545609"/>
                <a:gd name="connsiteY2655" fmla="*/ 1018879 h 1066103"/>
                <a:gd name="connsiteX2656" fmla="*/ 1395760 w 3545609"/>
                <a:gd name="connsiteY2656" fmla="*/ 1020126 h 1066103"/>
                <a:gd name="connsiteX2657" fmla="*/ 1396050 w 3545609"/>
                <a:gd name="connsiteY2657" fmla="*/ 1020845 h 1066103"/>
                <a:gd name="connsiteX2658" fmla="*/ 1390162 w 3545609"/>
                <a:gd name="connsiteY2658" fmla="*/ 1035406 h 1066103"/>
                <a:gd name="connsiteX2659" fmla="*/ 1387928 w 3545609"/>
                <a:gd name="connsiteY2659" fmla="*/ 1036355 h 1066103"/>
                <a:gd name="connsiteX2660" fmla="*/ 1388205 w 3545609"/>
                <a:gd name="connsiteY2660" fmla="*/ 1037025 h 1066103"/>
                <a:gd name="connsiteX2661" fmla="*/ 1382317 w 3545609"/>
                <a:gd name="connsiteY2661" fmla="*/ 1051240 h 1066103"/>
                <a:gd name="connsiteX2662" fmla="*/ 1379960 w 3545609"/>
                <a:gd name="connsiteY2662" fmla="*/ 1052216 h 1066103"/>
                <a:gd name="connsiteX2663" fmla="*/ 1380360 w 3545609"/>
                <a:gd name="connsiteY2663" fmla="*/ 1053205 h 1066103"/>
                <a:gd name="connsiteX2664" fmla="*/ 1375145 w 3545609"/>
                <a:gd name="connsiteY2664" fmla="*/ 1066103 h 1066103"/>
                <a:gd name="connsiteX2665" fmla="*/ 1335630 w 3545609"/>
                <a:gd name="connsiteY2665" fmla="*/ 1066103 h 1066103"/>
                <a:gd name="connsiteX2666" fmla="*/ 1340158 w 3545609"/>
                <a:gd name="connsiteY2666" fmla="*/ 1055171 h 1066103"/>
                <a:gd name="connsiteX2667" fmla="*/ 1340835 w 3545609"/>
                <a:gd name="connsiteY2667" fmla="*/ 1054890 h 1066103"/>
                <a:gd name="connsiteX2668" fmla="*/ 1340153 w 3545609"/>
                <a:gd name="connsiteY2668" fmla="*/ 1053205 h 1066103"/>
                <a:gd name="connsiteX2669" fmla="*/ 1346042 w 3545609"/>
                <a:gd name="connsiteY2669" fmla="*/ 1038643 h 1066103"/>
                <a:gd name="connsiteX2670" fmla="*/ 1348276 w 3545609"/>
                <a:gd name="connsiteY2670" fmla="*/ 1037695 h 1066103"/>
                <a:gd name="connsiteX2671" fmla="*/ 1347998 w 3545609"/>
                <a:gd name="connsiteY2671" fmla="*/ 1037025 h 1066103"/>
                <a:gd name="connsiteX2672" fmla="*/ 1353887 w 3545609"/>
                <a:gd name="connsiteY2672" fmla="*/ 1022810 h 1066103"/>
                <a:gd name="connsiteX2673" fmla="*/ 1356243 w 3545609"/>
                <a:gd name="connsiteY2673" fmla="*/ 1021833 h 1066103"/>
                <a:gd name="connsiteX2674" fmla="*/ 1355844 w 3545609"/>
                <a:gd name="connsiteY2674" fmla="*/ 1020845 h 1066103"/>
                <a:gd name="connsiteX2675" fmla="*/ 1361732 w 3545609"/>
                <a:gd name="connsiteY2675" fmla="*/ 1006283 h 1066103"/>
                <a:gd name="connsiteX2676" fmla="*/ 1363972 w 3545609"/>
                <a:gd name="connsiteY2676" fmla="*/ 1005332 h 1066103"/>
                <a:gd name="connsiteX2677" fmla="*/ 1363689 w 3545609"/>
                <a:gd name="connsiteY2677" fmla="*/ 1004664 h 1066103"/>
                <a:gd name="connsiteX2678" fmla="*/ 1369720 w 3545609"/>
                <a:gd name="connsiteY2678" fmla="*/ 990449 h 1066103"/>
                <a:gd name="connsiteX2679" fmla="*/ 1372805 w 3545609"/>
                <a:gd name="connsiteY2679" fmla="*/ 989201 h 1066103"/>
                <a:gd name="connsiteX2680" fmla="*/ 1372515 w 3545609"/>
                <a:gd name="connsiteY2680" fmla="*/ 988483 h 1066103"/>
                <a:gd name="connsiteX2681" fmla="*/ 1378403 w 3545609"/>
                <a:gd name="connsiteY2681" fmla="*/ 973921 h 1066103"/>
                <a:gd name="connsiteX2682" fmla="*/ 1380451 w 3545609"/>
                <a:gd name="connsiteY2682" fmla="*/ 973052 h 1066103"/>
                <a:gd name="connsiteX2683" fmla="*/ 1386248 w 3545609"/>
                <a:gd name="connsiteY2683" fmla="*/ 958375 h 1066103"/>
                <a:gd name="connsiteX2684" fmla="*/ 1388487 w 3545609"/>
                <a:gd name="connsiteY2684" fmla="*/ 957402 h 1066103"/>
                <a:gd name="connsiteX2685" fmla="*/ 1394236 w 3545609"/>
                <a:gd name="connsiteY2685" fmla="*/ 943522 h 1066103"/>
                <a:gd name="connsiteX2686" fmla="*/ 1396363 w 3545609"/>
                <a:gd name="connsiteY2686" fmla="*/ 942641 h 1066103"/>
                <a:gd name="connsiteX2687" fmla="*/ 1396049 w 3545609"/>
                <a:gd name="connsiteY2687" fmla="*/ 941903 h 1066103"/>
                <a:gd name="connsiteX2688" fmla="*/ 1402081 w 3545609"/>
                <a:gd name="connsiteY2688" fmla="*/ 927688 h 1066103"/>
                <a:gd name="connsiteX2689" fmla="*/ 1404998 w 3545609"/>
                <a:gd name="connsiteY2689" fmla="*/ 926508 h 1066103"/>
                <a:gd name="connsiteX2690" fmla="*/ 1404875 w 3545609"/>
                <a:gd name="connsiteY2690" fmla="*/ 926213 h 1066103"/>
                <a:gd name="connsiteX2691" fmla="*/ 1410764 w 3545609"/>
                <a:gd name="connsiteY2691" fmla="*/ 911998 h 1066103"/>
                <a:gd name="connsiteX2692" fmla="*/ 1412888 w 3545609"/>
                <a:gd name="connsiteY2692" fmla="*/ 911118 h 1066103"/>
                <a:gd name="connsiteX2693" fmla="*/ 1418896 w 3545609"/>
                <a:gd name="connsiteY2693" fmla="*/ 897289 h 1066103"/>
                <a:gd name="connsiteX2694" fmla="*/ 1422542 w 3545609"/>
                <a:gd name="connsiteY2694" fmla="*/ 895849 h 1066103"/>
                <a:gd name="connsiteX2695" fmla="*/ 1422527 w 3545609"/>
                <a:gd name="connsiteY2695" fmla="*/ 895814 h 1066103"/>
                <a:gd name="connsiteX2696" fmla="*/ 1428558 w 3545609"/>
                <a:gd name="connsiteY2696" fmla="*/ 881598 h 1066103"/>
                <a:gd name="connsiteX2697" fmla="*/ 1431823 w 3545609"/>
                <a:gd name="connsiteY2697" fmla="*/ 880278 h 1066103"/>
                <a:gd name="connsiteX2698" fmla="*/ 1431352 w 3545609"/>
                <a:gd name="connsiteY2698" fmla="*/ 879142 h 1066103"/>
                <a:gd name="connsiteX2699" fmla="*/ 1437241 w 3545609"/>
                <a:gd name="connsiteY2699" fmla="*/ 864927 h 1066103"/>
                <a:gd name="connsiteX2700" fmla="*/ 1442213 w 3545609"/>
                <a:gd name="connsiteY2700" fmla="*/ 862867 h 1066103"/>
                <a:gd name="connsiteX2701" fmla="*/ 1447047 w 3545609"/>
                <a:gd name="connsiteY2701" fmla="*/ 851198 h 1066103"/>
                <a:gd name="connsiteX2702" fmla="*/ 1451260 w 3545609"/>
                <a:gd name="connsiteY2702" fmla="*/ 849453 h 1066103"/>
                <a:gd name="connsiteX2703" fmla="*/ 1450965 w 3545609"/>
                <a:gd name="connsiteY2703" fmla="*/ 848742 h 1066103"/>
                <a:gd name="connsiteX2704" fmla="*/ 1456853 w 3545609"/>
                <a:gd name="connsiteY2704" fmla="*/ 834527 h 1066103"/>
                <a:gd name="connsiteX2705" fmla="*/ 1459478 w 3545609"/>
                <a:gd name="connsiteY2705" fmla="*/ 833440 h 1066103"/>
                <a:gd name="connsiteX2706" fmla="*/ 1464842 w 3545609"/>
                <a:gd name="connsiteY2706" fmla="*/ 820798 h 1066103"/>
                <a:gd name="connsiteX2707" fmla="*/ 1470027 w 3545609"/>
                <a:gd name="connsiteY2707" fmla="*/ 818702 h 1066103"/>
                <a:gd name="connsiteX2708" fmla="*/ 1475486 w 3545609"/>
                <a:gd name="connsiteY2708" fmla="*/ 804558 h 1066103"/>
                <a:gd name="connsiteX2709" fmla="*/ 1480316 w 3545609"/>
                <a:gd name="connsiteY2709" fmla="*/ 802411 h 1066103"/>
                <a:gd name="connsiteX2710" fmla="*/ 1485292 w 3545609"/>
                <a:gd name="connsiteY2710" fmla="*/ 790399 h 1066103"/>
                <a:gd name="connsiteX2711" fmla="*/ 1490020 w 3545609"/>
                <a:gd name="connsiteY2711" fmla="*/ 788441 h 1066103"/>
                <a:gd name="connsiteX2712" fmla="*/ 1495242 w 3545609"/>
                <a:gd name="connsiteY2712" fmla="*/ 775832 h 1066103"/>
                <a:gd name="connsiteX2713" fmla="*/ 1501153 w 3545609"/>
                <a:gd name="connsiteY2713" fmla="*/ 773384 h 1066103"/>
                <a:gd name="connsiteX2714" fmla="*/ 1505885 w 3545609"/>
                <a:gd name="connsiteY2714" fmla="*/ 761961 h 1066103"/>
                <a:gd name="connsiteX2715" fmla="*/ 1510858 w 3545609"/>
                <a:gd name="connsiteY2715" fmla="*/ 759901 h 1066103"/>
                <a:gd name="connsiteX2716" fmla="*/ 1515692 w 3545609"/>
                <a:gd name="connsiteY2716" fmla="*/ 748232 h 1066103"/>
                <a:gd name="connsiteX2717" fmla="*/ 1519682 w 3545609"/>
                <a:gd name="connsiteY2717" fmla="*/ 746579 h 1066103"/>
                <a:gd name="connsiteX2718" fmla="*/ 1525641 w 3545609"/>
                <a:gd name="connsiteY2718" fmla="*/ 731848 h 1066103"/>
                <a:gd name="connsiteX2719" fmla="*/ 1531510 w 3545609"/>
                <a:gd name="connsiteY2719" fmla="*/ 729359 h 1066103"/>
                <a:gd name="connsiteX2720" fmla="*/ 1536285 w 3545609"/>
                <a:gd name="connsiteY2720" fmla="*/ 717832 h 1066103"/>
                <a:gd name="connsiteX2721" fmla="*/ 1540802 w 3545609"/>
                <a:gd name="connsiteY2721" fmla="*/ 715961 h 1066103"/>
                <a:gd name="connsiteX2722" fmla="*/ 1546379 w 3545609"/>
                <a:gd name="connsiteY2722" fmla="*/ 703122 h 1066103"/>
                <a:gd name="connsiteX2723" fmla="*/ 1553741 w 3545609"/>
                <a:gd name="connsiteY2723" fmla="*/ 700215 h 1066103"/>
                <a:gd name="connsiteX2724" fmla="*/ 1558003 w 3545609"/>
                <a:gd name="connsiteY2724" fmla="*/ 689681 h 1066103"/>
                <a:gd name="connsiteX2725" fmla="*/ 1564006 w 3545609"/>
                <a:gd name="connsiteY2725" fmla="*/ 687134 h 1066103"/>
                <a:gd name="connsiteX2726" fmla="*/ 1568646 w 3545609"/>
                <a:gd name="connsiteY2726" fmla="*/ 675114 h 1066103"/>
                <a:gd name="connsiteX2727" fmla="*/ 1576876 w 3545609"/>
                <a:gd name="connsiteY2727" fmla="*/ 671456 h 1066103"/>
                <a:gd name="connsiteX2728" fmla="*/ 1580414 w 3545609"/>
                <a:gd name="connsiteY2728" fmla="*/ 662916 h 1066103"/>
                <a:gd name="connsiteX2729" fmla="*/ 1585142 w 3545609"/>
                <a:gd name="connsiteY2729" fmla="*/ 660957 h 1066103"/>
                <a:gd name="connsiteX2730" fmla="*/ 1590363 w 3545609"/>
                <a:gd name="connsiteY2730" fmla="*/ 648350 h 1066103"/>
                <a:gd name="connsiteX2731" fmla="*/ 1598643 w 3545609"/>
                <a:gd name="connsiteY2731" fmla="*/ 644921 h 1066103"/>
                <a:gd name="connsiteX2732" fmla="*/ 1602969 w 3545609"/>
                <a:gd name="connsiteY2732" fmla="*/ 634478 h 1066103"/>
                <a:gd name="connsiteX2733" fmla="*/ 1610691 w 3545609"/>
                <a:gd name="connsiteY2733" fmla="*/ 631279 h 1066103"/>
                <a:gd name="connsiteX2734" fmla="*/ 1614736 w 3545609"/>
                <a:gd name="connsiteY2734" fmla="*/ 621036 h 1066103"/>
                <a:gd name="connsiteX2735" fmla="*/ 1620153 w 3545609"/>
                <a:gd name="connsiteY2735" fmla="*/ 618682 h 1066103"/>
                <a:gd name="connsiteX2736" fmla="*/ 1624686 w 3545609"/>
                <a:gd name="connsiteY2736" fmla="*/ 608000 h 1066103"/>
                <a:gd name="connsiteX2737" fmla="*/ 1632996 w 3545609"/>
                <a:gd name="connsiteY2737" fmla="*/ 604640 h 1066103"/>
                <a:gd name="connsiteX2738" fmla="*/ 1637291 w 3545609"/>
                <a:gd name="connsiteY2738" fmla="*/ 594271 h 1066103"/>
                <a:gd name="connsiteX2739" fmla="*/ 1645366 w 3545609"/>
                <a:gd name="connsiteY2739" fmla="*/ 590926 h 1066103"/>
                <a:gd name="connsiteX2740" fmla="*/ 1649202 w 3545609"/>
                <a:gd name="connsiteY2740" fmla="*/ 581666 h 1066103"/>
                <a:gd name="connsiteX2741" fmla="*/ 1657481 w 3545609"/>
                <a:gd name="connsiteY2741" fmla="*/ 578237 h 1066103"/>
                <a:gd name="connsiteX2742" fmla="*/ 1661807 w 3545609"/>
                <a:gd name="connsiteY2742" fmla="*/ 567794 h 1066103"/>
                <a:gd name="connsiteX2743" fmla="*/ 1670128 w 3545609"/>
                <a:gd name="connsiteY2743" fmla="*/ 564347 h 1066103"/>
                <a:gd name="connsiteX2744" fmla="*/ 1673575 w 3545609"/>
                <a:gd name="connsiteY2744" fmla="*/ 556026 h 1066103"/>
                <a:gd name="connsiteX2745" fmla="*/ 1681463 w 3545609"/>
                <a:gd name="connsiteY2745" fmla="*/ 552758 h 1066103"/>
                <a:gd name="connsiteX2746" fmla="*/ 1685486 w 3545609"/>
                <a:gd name="connsiteY2746" fmla="*/ 543278 h 1066103"/>
                <a:gd name="connsiteX2747" fmla="*/ 1694168 w 3545609"/>
                <a:gd name="connsiteY2747" fmla="*/ 539768 h 1066103"/>
                <a:gd name="connsiteX2748" fmla="*/ 1698090 w 3545609"/>
                <a:gd name="connsiteY2748" fmla="*/ 529836 h 1066103"/>
                <a:gd name="connsiteX2749" fmla="*/ 1706042 w 3545609"/>
                <a:gd name="connsiteY2749" fmla="*/ 526382 h 1066103"/>
                <a:gd name="connsiteX2750" fmla="*/ 1709858 w 3545609"/>
                <a:gd name="connsiteY2750" fmla="*/ 516944 h 1066103"/>
                <a:gd name="connsiteX2751" fmla="*/ 1719496 w 3545609"/>
                <a:gd name="connsiteY2751" fmla="*/ 512854 h 1066103"/>
                <a:gd name="connsiteX2752" fmla="*/ 1722894 w 3545609"/>
                <a:gd name="connsiteY2752" fmla="*/ 505033 h 1066103"/>
                <a:gd name="connsiteX2753" fmla="*/ 1733136 w 3545609"/>
                <a:gd name="connsiteY2753" fmla="*/ 500987 h 1066103"/>
                <a:gd name="connsiteX2754" fmla="*/ 1736335 w 3545609"/>
                <a:gd name="connsiteY2754" fmla="*/ 493265 h 1066103"/>
                <a:gd name="connsiteX2755" fmla="*/ 1744412 w 3545609"/>
                <a:gd name="connsiteY2755" fmla="*/ 489920 h 1066103"/>
                <a:gd name="connsiteX2756" fmla="*/ 1746202 w 3545609"/>
                <a:gd name="connsiteY2756" fmla="*/ 485598 h 1066103"/>
                <a:gd name="connsiteX2757" fmla="*/ 1735489 w 3545609"/>
                <a:gd name="connsiteY2757" fmla="*/ 489732 h 1066103"/>
                <a:gd name="connsiteX2758" fmla="*/ 1732404 w 3545609"/>
                <a:gd name="connsiteY2758" fmla="*/ 497180 h 1066103"/>
                <a:gd name="connsiteX2759" fmla="*/ 1724266 w 3545609"/>
                <a:gd name="connsiteY2759" fmla="*/ 500551 h 1066103"/>
                <a:gd name="connsiteX2760" fmla="*/ 1720350 w 3545609"/>
                <a:gd name="connsiteY2760" fmla="*/ 509784 h 1066103"/>
                <a:gd name="connsiteX2761" fmla="*/ 1708951 w 3545609"/>
                <a:gd name="connsiteY2761" fmla="*/ 514396 h 1066103"/>
                <a:gd name="connsiteX2762" fmla="*/ 1705927 w 3545609"/>
                <a:gd name="connsiteY2762" fmla="*/ 521695 h 1066103"/>
                <a:gd name="connsiteX2763" fmla="*/ 1697607 w 3545609"/>
                <a:gd name="connsiteY2763" fmla="*/ 525142 h 1066103"/>
                <a:gd name="connsiteX2764" fmla="*/ 1694160 w 3545609"/>
                <a:gd name="connsiteY2764" fmla="*/ 533463 h 1066103"/>
                <a:gd name="connsiteX2765" fmla="*/ 1686084 w 3545609"/>
                <a:gd name="connsiteY2765" fmla="*/ 536808 h 1066103"/>
                <a:gd name="connsiteX2766" fmla="*/ 1682248 w 3545609"/>
                <a:gd name="connsiteY2766" fmla="*/ 546068 h 1066103"/>
                <a:gd name="connsiteX2767" fmla="*/ 1673480 w 3545609"/>
                <a:gd name="connsiteY2767" fmla="*/ 549700 h 1066103"/>
                <a:gd name="connsiteX2768" fmla="*/ 1669357 w 3545609"/>
                <a:gd name="connsiteY2768" fmla="*/ 559654 h 1066103"/>
                <a:gd name="connsiteX2769" fmla="*/ 1659158 w 3545609"/>
                <a:gd name="connsiteY2769" fmla="*/ 563879 h 1066103"/>
                <a:gd name="connsiteX2770" fmla="*/ 1655915 w 3545609"/>
                <a:gd name="connsiteY2770" fmla="*/ 571708 h 1066103"/>
                <a:gd name="connsiteX2771" fmla="*/ 1646900 w 3545609"/>
                <a:gd name="connsiteY2771" fmla="*/ 575442 h 1066103"/>
                <a:gd name="connsiteX2772" fmla="*/ 1643167 w 3545609"/>
                <a:gd name="connsiteY2772" fmla="*/ 584456 h 1066103"/>
                <a:gd name="connsiteX2773" fmla="*/ 1634846 w 3545609"/>
                <a:gd name="connsiteY2773" fmla="*/ 587903 h 1066103"/>
                <a:gd name="connsiteX2774" fmla="*/ 1631399 w 3545609"/>
                <a:gd name="connsiteY2774" fmla="*/ 596224 h 1066103"/>
                <a:gd name="connsiteX2775" fmla="*/ 1624304 w 3545609"/>
                <a:gd name="connsiteY2775" fmla="*/ 599163 h 1066103"/>
                <a:gd name="connsiteX2776" fmla="*/ 1619487 w 3545609"/>
                <a:gd name="connsiteY2776" fmla="*/ 610790 h 1066103"/>
                <a:gd name="connsiteX2777" fmla="*/ 1612469 w 3545609"/>
                <a:gd name="connsiteY2777" fmla="*/ 613697 h 1066103"/>
                <a:gd name="connsiteX2778" fmla="*/ 1608557 w 3545609"/>
                <a:gd name="connsiteY2778" fmla="*/ 622701 h 1066103"/>
                <a:gd name="connsiteX2779" fmla="*/ 1601630 w 3545609"/>
                <a:gd name="connsiteY2779" fmla="*/ 625437 h 1066103"/>
                <a:gd name="connsiteX2780" fmla="*/ 1597076 w 3545609"/>
                <a:gd name="connsiteY2780" fmla="*/ 636430 h 1066103"/>
                <a:gd name="connsiteX2781" fmla="*/ 1589778 w 3545609"/>
                <a:gd name="connsiteY2781" fmla="*/ 639453 h 1066103"/>
                <a:gd name="connsiteX2782" fmla="*/ 1585165 w 3545609"/>
                <a:gd name="connsiteY2782" fmla="*/ 650854 h 1066103"/>
                <a:gd name="connsiteX2783" fmla="*/ 1575932 w 3545609"/>
                <a:gd name="connsiteY2783" fmla="*/ 654769 h 1066103"/>
                <a:gd name="connsiteX2784" fmla="*/ 1572561 w 3545609"/>
                <a:gd name="connsiteY2784" fmla="*/ 662908 h 1066103"/>
                <a:gd name="connsiteX2785" fmla="*/ 1567856 w 3545609"/>
                <a:gd name="connsiteY2785" fmla="*/ 664857 h 1066103"/>
                <a:gd name="connsiteX2786" fmla="*/ 1562754 w 3545609"/>
                <a:gd name="connsiteY2786" fmla="*/ 677474 h 1066103"/>
                <a:gd name="connsiteX2787" fmla="*/ 1555406 w 3545609"/>
                <a:gd name="connsiteY2787" fmla="*/ 680592 h 1066103"/>
                <a:gd name="connsiteX2788" fmla="*/ 1550843 w 3545609"/>
                <a:gd name="connsiteY2788" fmla="*/ 691346 h 1066103"/>
                <a:gd name="connsiteX2789" fmla="*/ 1544761 w 3545609"/>
                <a:gd name="connsiteY2789" fmla="*/ 693805 h 1066103"/>
                <a:gd name="connsiteX2790" fmla="*/ 1540199 w 3545609"/>
                <a:gd name="connsiteY2790" fmla="*/ 705625 h 1066103"/>
                <a:gd name="connsiteX2791" fmla="*/ 1532572 w 3545609"/>
                <a:gd name="connsiteY2791" fmla="*/ 709015 h 1066103"/>
                <a:gd name="connsiteX2792" fmla="*/ 1528432 w 3545609"/>
                <a:gd name="connsiteY2792" fmla="*/ 719498 h 1066103"/>
                <a:gd name="connsiteX2793" fmla="*/ 1521367 w 3545609"/>
                <a:gd name="connsiteY2793" fmla="*/ 722568 h 1066103"/>
                <a:gd name="connsiteX2794" fmla="*/ 1517645 w 3545609"/>
                <a:gd name="connsiteY2794" fmla="*/ 731553 h 1066103"/>
                <a:gd name="connsiteX2795" fmla="*/ 1513162 w 3545609"/>
                <a:gd name="connsiteY2795" fmla="*/ 733409 h 1066103"/>
                <a:gd name="connsiteX2796" fmla="*/ 1507838 w 3545609"/>
                <a:gd name="connsiteY2796" fmla="*/ 746262 h 1066103"/>
                <a:gd name="connsiteX2797" fmla="*/ 1501042 w 3545609"/>
                <a:gd name="connsiteY2797" fmla="*/ 749077 h 1066103"/>
                <a:gd name="connsiteX2798" fmla="*/ 1496071 w 3545609"/>
                <a:gd name="connsiteY2798" fmla="*/ 761665 h 1066103"/>
                <a:gd name="connsiteX2799" fmla="*/ 1490491 w 3545609"/>
                <a:gd name="connsiteY2799" fmla="*/ 764089 h 1066103"/>
                <a:gd name="connsiteX2800" fmla="*/ 1485283 w 3545609"/>
                <a:gd name="connsiteY2800" fmla="*/ 776662 h 1066103"/>
                <a:gd name="connsiteX2801" fmla="*/ 1480311 w 3545609"/>
                <a:gd name="connsiteY2801" fmla="*/ 778722 h 1066103"/>
                <a:gd name="connsiteX2802" fmla="*/ 1475477 w 3545609"/>
                <a:gd name="connsiteY2802" fmla="*/ 790391 h 1066103"/>
                <a:gd name="connsiteX2803" fmla="*/ 1470773 w 3545609"/>
                <a:gd name="connsiteY2803" fmla="*/ 792340 h 1066103"/>
                <a:gd name="connsiteX2804" fmla="*/ 1465671 w 3545609"/>
                <a:gd name="connsiteY2804" fmla="*/ 804956 h 1066103"/>
                <a:gd name="connsiteX2805" fmla="*/ 1460715 w 3545609"/>
                <a:gd name="connsiteY2805" fmla="*/ 807059 h 1066103"/>
                <a:gd name="connsiteX2806" fmla="*/ 1455721 w 3545609"/>
                <a:gd name="connsiteY2806" fmla="*/ 818829 h 1066103"/>
                <a:gd name="connsiteX2807" fmla="*/ 1450536 w 3545609"/>
                <a:gd name="connsiteY2807" fmla="*/ 820926 h 1066103"/>
                <a:gd name="connsiteX2808" fmla="*/ 1445078 w 3545609"/>
                <a:gd name="connsiteY2808" fmla="*/ 835069 h 1066103"/>
                <a:gd name="connsiteX2809" fmla="*/ 1442651 w 3545609"/>
                <a:gd name="connsiteY2809" fmla="*/ 836148 h 1066103"/>
                <a:gd name="connsiteX2810" fmla="*/ 1437233 w 3545609"/>
                <a:gd name="connsiteY2810" fmla="*/ 849228 h 1066103"/>
                <a:gd name="connsiteX2811" fmla="*/ 1432228 w 3545609"/>
                <a:gd name="connsiteY2811" fmla="*/ 851301 h 1066103"/>
                <a:gd name="connsiteX2812" fmla="*/ 1427282 w 3545609"/>
                <a:gd name="connsiteY2812" fmla="*/ 862957 h 1066103"/>
                <a:gd name="connsiteX2813" fmla="*/ 1422338 w 3545609"/>
                <a:gd name="connsiteY2813" fmla="*/ 864956 h 1066103"/>
                <a:gd name="connsiteX2814" fmla="*/ 1422527 w 3545609"/>
                <a:gd name="connsiteY2814" fmla="*/ 865413 h 1066103"/>
                <a:gd name="connsiteX2815" fmla="*/ 1416639 w 3545609"/>
                <a:gd name="connsiteY2815" fmla="*/ 879629 h 1066103"/>
                <a:gd name="connsiteX2816" fmla="*/ 1414033 w 3545609"/>
                <a:gd name="connsiteY2816" fmla="*/ 880708 h 1066103"/>
                <a:gd name="connsiteX2817" fmla="*/ 1408794 w 3545609"/>
                <a:gd name="connsiteY2817" fmla="*/ 893357 h 1066103"/>
                <a:gd name="connsiteX2818" fmla="*/ 1404575 w 3545609"/>
                <a:gd name="connsiteY2818" fmla="*/ 895105 h 1066103"/>
                <a:gd name="connsiteX2819" fmla="*/ 1404876 w 3545609"/>
                <a:gd name="connsiteY2819" fmla="*/ 895814 h 1066103"/>
                <a:gd name="connsiteX2820" fmla="*/ 1398844 w 3545609"/>
                <a:gd name="connsiteY2820" fmla="*/ 910029 h 1066103"/>
                <a:gd name="connsiteX2821" fmla="*/ 1395928 w 3545609"/>
                <a:gd name="connsiteY2821" fmla="*/ 911208 h 1066103"/>
                <a:gd name="connsiteX2822" fmla="*/ 1396050 w 3545609"/>
                <a:gd name="connsiteY2822" fmla="*/ 911504 h 1066103"/>
                <a:gd name="connsiteX2823" fmla="*/ 1390162 w 3545609"/>
                <a:gd name="connsiteY2823" fmla="*/ 925719 h 1066103"/>
                <a:gd name="connsiteX2824" fmla="*/ 1388038 w 3545609"/>
                <a:gd name="connsiteY2824" fmla="*/ 926598 h 1066103"/>
                <a:gd name="connsiteX2825" fmla="*/ 1382030 w 3545609"/>
                <a:gd name="connsiteY2825" fmla="*/ 940428 h 1066103"/>
                <a:gd name="connsiteX2826" fmla="*/ 1378384 w 3545609"/>
                <a:gd name="connsiteY2826" fmla="*/ 941868 h 1066103"/>
                <a:gd name="connsiteX2827" fmla="*/ 1378399 w 3545609"/>
                <a:gd name="connsiteY2827" fmla="*/ 941903 h 1066103"/>
                <a:gd name="connsiteX2828" fmla="*/ 1372510 w 3545609"/>
                <a:gd name="connsiteY2828" fmla="*/ 956118 h 1066103"/>
                <a:gd name="connsiteX2829" fmla="*/ 1370145 w 3545609"/>
                <a:gd name="connsiteY2829" fmla="*/ 957098 h 1066103"/>
                <a:gd name="connsiteX2830" fmla="*/ 1370553 w 3545609"/>
                <a:gd name="connsiteY2830" fmla="*/ 958084 h 1066103"/>
                <a:gd name="connsiteX2831" fmla="*/ 1364521 w 3545609"/>
                <a:gd name="connsiteY2831" fmla="*/ 972646 h 1066103"/>
                <a:gd name="connsiteX2832" fmla="*/ 1361483 w 3545609"/>
                <a:gd name="connsiteY2832" fmla="*/ 973904 h 1066103"/>
                <a:gd name="connsiteX2833" fmla="*/ 1355840 w 3545609"/>
                <a:gd name="connsiteY2833" fmla="*/ 988192 h 1066103"/>
                <a:gd name="connsiteX2834" fmla="*/ 1353609 w 3545609"/>
                <a:gd name="connsiteY2834" fmla="*/ 989162 h 1066103"/>
                <a:gd name="connsiteX2835" fmla="*/ 1347995 w 3545609"/>
                <a:gd name="connsiteY2835" fmla="*/ 1003045 h 1066103"/>
                <a:gd name="connsiteX2836" fmla="*/ 1345760 w 3545609"/>
                <a:gd name="connsiteY2836" fmla="*/ 1003993 h 1066103"/>
                <a:gd name="connsiteX2837" fmla="*/ 1346038 w 3545609"/>
                <a:gd name="connsiteY2837" fmla="*/ 1004664 h 1066103"/>
                <a:gd name="connsiteX2838" fmla="*/ 1340150 w 3545609"/>
                <a:gd name="connsiteY2838" fmla="*/ 1018879 h 1066103"/>
                <a:gd name="connsiteX2839" fmla="*/ 1337784 w 3545609"/>
                <a:gd name="connsiteY2839" fmla="*/ 1019859 h 1066103"/>
                <a:gd name="connsiteX2840" fmla="*/ 1338193 w 3545609"/>
                <a:gd name="connsiteY2840" fmla="*/ 1020845 h 1066103"/>
                <a:gd name="connsiteX2841" fmla="*/ 1332161 w 3545609"/>
                <a:gd name="connsiteY2841" fmla="*/ 1035406 h 1066103"/>
                <a:gd name="connsiteX2842" fmla="*/ 1329204 w 3545609"/>
                <a:gd name="connsiteY2842" fmla="*/ 1036631 h 1066103"/>
                <a:gd name="connsiteX2843" fmla="*/ 1329367 w 3545609"/>
                <a:gd name="connsiteY2843" fmla="*/ 1037025 h 1066103"/>
                <a:gd name="connsiteX2844" fmla="*/ 1323478 w 3545609"/>
                <a:gd name="connsiteY2844" fmla="*/ 1051240 h 1066103"/>
                <a:gd name="connsiteX2845" fmla="*/ 1322801 w 3545609"/>
                <a:gd name="connsiteY2845" fmla="*/ 1051520 h 1066103"/>
                <a:gd name="connsiteX2846" fmla="*/ 1323483 w 3545609"/>
                <a:gd name="connsiteY2846" fmla="*/ 1053205 h 1066103"/>
                <a:gd name="connsiteX2847" fmla="*/ 1318268 w 3545609"/>
                <a:gd name="connsiteY2847" fmla="*/ 1066103 h 1066103"/>
                <a:gd name="connsiteX2848" fmla="*/ 1276791 w 3545609"/>
                <a:gd name="connsiteY2848" fmla="*/ 1066103 h 1066103"/>
                <a:gd name="connsiteX2849" fmla="*/ 1281319 w 3545609"/>
                <a:gd name="connsiteY2849" fmla="*/ 1055171 h 1066103"/>
                <a:gd name="connsiteX2850" fmla="*/ 1283676 w 3545609"/>
                <a:gd name="connsiteY2850" fmla="*/ 1054194 h 1066103"/>
                <a:gd name="connsiteX2851" fmla="*/ 1283276 w 3545609"/>
                <a:gd name="connsiteY2851" fmla="*/ 1053205 h 1066103"/>
                <a:gd name="connsiteX2852" fmla="*/ 1289164 w 3545609"/>
                <a:gd name="connsiteY2852" fmla="*/ 1038643 h 1066103"/>
                <a:gd name="connsiteX2853" fmla="*/ 1289731 w 3545609"/>
                <a:gd name="connsiteY2853" fmla="*/ 1038403 h 1066103"/>
                <a:gd name="connsiteX2854" fmla="*/ 1289160 w 3545609"/>
                <a:gd name="connsiteY2854" fmla="*/ 1037025 h 1066103"/>
                <a:gd name="connsiteX2855" fmla="*/ 1295048 w 3545609"/>
                <a:gd name="connsiteY2855" fmla="*/ 1022810 h 1066103"/>
                <a:gd name="connsiteX2856" fmla="*/ 1297413 w 3545609"/>
                <a:gd name="connsiteY2856" fmla="*/ 1021830 h 1066103"/>
                <a:gd name="connsiteX2857" fmla="*/ 1297005 w 3545609"/>
                <a:gd name="connsiteY2857" fmla="*/ 1020845 h 1066103"/>
                <a:gd name="connsiteX2858" fmla="*/ 1303037 w 3545609"/>
                <a:gd name="connsiteY2858" fmla="*/ 1006283 h 1066103"/>
                <a:gd name="connsiteX2859" fmla="*/ 1305994 w 3545609"/>
                <a:gd name="connsiteY2859" fmla="*/ 1005058 h 1066103"/>
                <a:gd name="connsiteX2860" fmla="*/ 1305831 w 3545609"/>
                <a:gd name="connsiteY2860" fmla="*/ 1004664 h 1066103"/>
                <a:gd name="connsiteX2861" fmla="*/ 1311719 w 3545609"/>
                <a:gd name="connsiteY2861" fmla="*/ 990449 h 1066103"/>
                <a:gd name="connsiteX2862" fmla="*/ 1314076 w 3545609"/>
                <a:gd name="connsiteY2862" fmla="*/ 989472 h 1066103"/>
                <a:gd name="connsiteX2863" fmla="*/ 1313676 w 3545609"/>
                <a:gd name="connsiteY2863" fmla="*/ 988483 h 1066103"/>
                <a:gd name="connsiteX2864" fmla="*/ 1319565 w 3545609"/>
                <a:gd name="connsiteY2864" fmla="*/ 973921 h 1066103"/>
                <a:gd name="connsiteX2865" fmla="*/ 1321613 w 3545609"/>
                <a:gd name="connsiteY2865" fmla="*/ 973052 h 1066103"/>
                <a:gd name="connsiteX2866" fmla="*/ 1327410 w 3545609"/>
                <a:gd name="connsiteY2866" fmla="*/ 958375 h 1066103"/>
                <a:gd name="connsiteX2867" fmla="*/ 1329648 w 3545609"/>
                <a:gd name="connsiteY2867" fmla="*/ 957402 h 1066103"/>
                <a:gd name="connsiteX2868" fmla="*/ 1335397 w 3545609"/>
                <a:gd name="connsiteY2868" fmla="*/ 943522 h 1066103"/>
                <a:gd name="connsiteX2869" fmla="*/ 1338355 w 3545609"/>
                <a:gd name="connsiteY2869" fmla="*/ 942297 h 1066103"/>
                <a:gd name="connsiteX2870" fmla="*/ 1338192 w 3545609"/>
                <a:gd name="connsiteY2870" fmla="*/ 941903 h 1066103"/>
                <a:gd name="connsiteX2871" fmla="*/ 1344080 w 3545609"/>
                <a:gd name="connsiteY2871" fmla="*/ 927688 h 1066103"/>
                <a:gd name="connsiteX2872" fmla="*/ 1346282 w 3545609"/>
                <a:gd name="connsiteY2872" fmla="*/ 926776 h 1066103"/>
                <a:gd name="connsiteX2873" fmla="*/ 1346037 w 3545609"/>
                <a:gd name="connsiteY2873" fmla="*/ 926213 h 1066103"/>
                <a:gd name="connsiteX2874" fmla="*/ 1352213 w 3545609"/>
                <a:gd name="connsiteY2874" fmla="*/ 911998 h 1066103"/>
                <a:gd name="connsiteX2875" fmla="*/ 1356309 w 3545609"/>
                <a:gd name="connsiteY2875" fmla="*/ 910380 h 1066103"/>
                <a:gd name="connsiteX2876" fmla="*/ 1361732 w 3545609"/>
                <a:gd name="connsiteY2876" fmla="*/ 897289 h 1066103"/>
                <a:gd name="connsiteX2877" fmla="*/ 1363928 w 3545609"/>
                <a:gd name="connsiteY2877" fmla="*/ 896378 h 1066103"/>
                <a:gd name="connsiteX2878" fmla="*/ 1363689 w 3545609"/>
                <a:gd name="connsiteY2878" fmla="*/ 895814 h 1066103"/>
                <a:gd name="connsiteX2879" fmla="*/ 1369720 w 3545609"/>
                <a:gd name="connsiteY2879" fmla="*/ 881598 h 1066103"/>
                <a:gd name="connsiteX2880" fmla="*/ 1374664 w 3545609"/>
                <a:gd name="connsiteY2880" fmla="*/ 879599 h 1066103"/>
                <a:gd name="connsiteX2881" fmla="*/ 1374475 w 3545609"/>
                <a:gd name="connsiteY2881" fmla="*/ 879142 h 1066103"/>
                <a:gd name="connsiteX2882" fmla="*/ 1380364 w 3545609"/>
                <a:gd name="connsiteY2882" fmla="*/ 864927 h 1066103"/>
                <a:gd name="connsiteX2883" fmla="*/ 1382969 w 3545609"/>
                <a:gd name="connsiteY2883" fmla="*/ 863848 h 1066103"/>
                <a:gd name="connsiteX2884" fmla="*/ 1388209 w 3545609"/>
                <a:gd name="connsiteY2884" fmla="*/ 851198 h 1066103"/>
                <a:gd name="connsiteX2885" fmla="*/ 1392427 w 3545609"/>
                <a:gd name="connsiteY2885" fmla="*/ 849451 h 1066103"/>
                <a:gd name="connsiteX2886" fmla="*/ 1392127 w 3545609"/>
                <a:gd name="connsiteY2886" fmla="*/ 848742 h 1066103"/>
                <a:gd name="connsiteX2887" fmla="*/ 1398158 w 3545609"/>
                <a:gd name="connsiteY2887" fmla="*/ 834527 h 1066103"/>
                <a:gd name="connsiteX2888" fmla="*/ 1404113 w 3545609"/>
                <a:gd name="connsiteY2888" fmla="*/ 832119 h 1066103"/>
                <a:gd name="connsiteX2889" fmla="*/ 1408802 w 3545609"/>
                <a:gd name="connsiteY2889" fmla="*/ 820798 h 1066103"/>
                <a:gd name="connsiteX2890" fmla="*/ 1410817 w 3545609"/>
                <a:gd name="connsiteY2890" fmla="*/ 819963 h 1066103"/>
                <a:gd name="connsiteX2891" fmla="*/ 1410759 w 3545609"/>
                <a:gd name="connsiteY2891" fmla="*/ 819814 h 1066103"/>
                <a:gd name="connsiteX2892" fmla="*/ 1416647 w 3545609"/>
                <a:gd name="connsiteY2892" fmla="*/ 804558 h 1066103"/>
                <a:gd name="connsiteX2893" fmla="*/ 1421505 w 3545609"/>
                <a:gd name="connsiteY2893" fmla="*/ 802399 h 1066103"/>
                <a:gd name="connsiteX2894" fmla="*/ 1426597 w 3545609"/>
                <a:gd name="connsiteY2894" fmla="*/ 790399 h 1066103"/>
                <a:gd name="connsiteX2895" fmla="*/ 1432280 w 3545609"/>
                <a:gd name="connsiteY2895" fmla="*/ 788101 h 1066103"/>
                <a:gd name="connsiteX2896" fmla="*/ 1437241 w 3545609"/>
                <a:gd name="connsiteY2896" fmla="*/ 775832 h 1066103"/>
                <a:gd name="connsiteX2897" fmla="*/ 1442167 w 3545609"/>
                <a:gd name="connsiteY2897" fmla="*/ 773742 h 1066103"/>
                <a:gd name="connsiteX2898" fmla="*/ 1447047 w 3545609"/>
                <a:gd name="connsiteY2898" fmla="*/ 761961 h 1066103"/>
                <a:gd name="connsiteX2899" fmla="*/ 1452020 w 3545609"/>
                <a:gd name="connsiteY2899" fmla="*/ 759901 h 1066103"/>
                <a:gd name="connsiteX2900" fmla="*/ 1456853 w 3545609"/>
                <a:gd name="connsiteY2900" fmla="*/ 748232 h 1066103"/>
                <a:gd name="connsiteX2901" fmla="*/ 1462014 w 3545609"/>
                <a:gd name="connsiteY2901" fmla="*/ 746094 h 1066103"/>
                <a:gd name="connsiteX2902" fmla="*/ 1467641 w 3545609"/>
                <a:gd name="connsiteY2902" fmla="*/ 731848 h 1066103"/>
                <a:gd name="connsiteX2903" fmla="*/ 1474911 w 3545609"/>
                <a:gd name="connsiteY2903" fmla="*/ 728689 h 1066103"/>
                <a:gd name="connsiteX2904" fmla="*/ 1479408 w 3545609"/>
                <a:gd name="connsiteY2904" fmla="*/ 717832 h 1066103"/>
                <a:gd name="connsiteX2905" fmla="*/ 1483891 w 3545609"/>
                <a:gd name="connsiteY2905" fmla="*/ 715975 h 1066103"/>
                <a:gd name="connsiteX2906" fmla="*/ 1489215 w 3545609"/>
                <a:gd name="connsiteY2906" fmla="*/ 703122 h 1066103"/>
                <a:gd name="connsiteX2907" fmla="*/ 1495764 w 3545609"/>
                <a:gd name="connsiteY2907" fmla="*/ 700409 h 1066103"/>
                <a:gd name="connsiteX2908" fmla="*/ 1500001 w 3545609"/>
                <a:gd name="connsiteY2908" fmla="*/ 689681 h 1066103"/>
                <a:gd name="connsiteX2909" fmla="*/ 1507384 w 3545609"/>
                <a:gd name="connsiteY2909" fmla="*/ 686473 h 1066103"/>
                <a:gd name="connsiteX2910" fmla="*/ 1511769 w 3545609"/>
                <a:gd name="connsiteY2910" fmla="*/ 675114 h 1066103"/>
                <a:gd name="connsiteX2911" fmla="*/ 1517653 w 3545609"/>
                <a:gd name="connsiteY2911" fmla="*/ 672499 h 1066103"/>
                <a:gd name="connsiteX2912" fmla="*/ 1521719 w 3545609"/>
                <a:gd name="connsiteY2912" fmla="*/ 662916 h 1066103"/>
                <a:gd name="connsiteX2913" fmla="*/ 1529747 w 3545609"/>
                <a:gd name="connsiteY2913" fmla="*/ 659670 h 1066103"/>
                <a:gd name="connsiteX2914" fmla="*/ 1534324 w 3545609"/>
                <a:gd name="connsiteY2914" fmla="*/ 648350 h 1066103"/>
                <a:gd name="connsiteX2915" fmla="*/ 1539250 w 3545609"/>
                <a:gd name="connsiteY2915" fmla="*/ 646260 h 1066103"/>
                <a:gd name="connsiteX2916" fmla="*/ 1544130 w 3545609"/>
                <a:gd name="connsiteY2916" fmla="*/ 634478 h 1066103"/>
                <a:gd name="connsiteX2917" fmla="*/ 1551906 w 3545609"/>
                <a:gd name="connsiteY2917" fmla="*/ 631256 h 1066103"/>
                <a:gd name="connsiteX2918" fmla="*/ 1556041 w 3545609"/>
                <a:gd name="connsiteY2918" fmla="*/ 621036 h 1066103"/>
                <a:gd name="connsiteX2919" fmla="*/ 1564782 w 3545609"/>
                <a:gd name="connsiteY2919" fmla="*/ 617330 h 1066103"/>
                <a:gd name="connsiteX2920" fmla="*/ 1568646 w 3545609"/>
                <a:gd name="connsiteY2920" fmla="*/ 608000 h 1066103"/>
                <a:gd name="connsiteX2921" fmla="*/ 1573682 w 3545609"/>
                <a:gd name="connsiteY2921" fmla="*/ 605914 h 1066103"/>
                <a:gd name="connsiteX2922" fmla="*/ 1578740 w 3545609"/>
                <a:gd name="connsiteY2922" fmla="*/ 594271 h 1066103"/>
                <a:gd name="connsiteX2923" fmla="*/ 1586395 w 3545609"/>
                <a:gd name="connsiteY2923" fmla="*/ 591247 h 1066103"/>
                <a:gd name="connsiteX2924" fmla="*/ 1590363 w 3545609"/>
                <a:gd name="connsiteY2924" fmla="*/ 581666 h 1066103"/>
                <a:gd name="connsiteX2925" fmla="*/ 1598643 w 3545609"/>
                <a:gd name="connsiteY2925" fmla="*/ 578237 h 1066103"/>
                <a:gd name="connsiteX2926" fmla="*/ 1602969 w 3545609"/>
                <a:gd name="connsiteY2926" fmla="*/ 567794 h 1066103"/>
                <a:gd name="connsiteX2927" fmla="*/ 1611289 w 3545609"/>
                <a:gd name="connsiteY2927" fmla="*/ 564347 h 1066103"/>
                <a:gd name="connsiteX2928" fmla="*/ 1614736 w 3545609"/>
                <a:gd name="connsiteY2928" fmla="*/ 556026 h 1066103"/>
                <a:gd name="connsiteX2929" fmla="*/ 1623750 w 3545609"/>
                <a:gd name="connsiteY2929" fmla="*/ 552292 h 1066103"/>
                <a:gd name="connsiteX2930" fmla="*/ 1627484 w 3545609"/>
                <a:gd name="connsiteY2930" fmla="*/ 543278 h 1066103"/>
                <a:gd name="connsiteX2931" fmla="*/ 1635315 w 3545609"/>
                <a:gd name="connsiteY2931" fmla="*/ 540034 h 1066103"/>
                <a:gd name="connsiteX2932" fmla="*/ 1639539 w 3545609"/>
                <a:gd name="connsiteY2932" fmla="*/ 529836 h 1066103"/>
                <a:gd name="connsiteX2933" fmla="*/ 1649492 w 3545609"/>
                <a:gd name="connsiteY2933" fmla="*/ 525714 h 1066103"/>
                <a:gd name="connsiteX2934" fmla="*/ 1653124 w 3545609"/>
                <a:gd name="connsiteY2934" fmla="*/ 516944 h 1066103"/>
                <a:gd name="connsiteX2935" fmla="*/ 1662384 w 3545609"/>
                <a:gd name="connsiteY2935" fmla="*/ 513108 h 1066103"/>
                <a:gd name="connsiteX2936" fmla="*/ 1665730 w 3545609"/>
                <a:gd name="connsiteY2936" fmla="*/ 505033 h 1066103"/>
                <a:gd name="connsiteX2937" fmla="*/ 1674050 w 3545609"/>
                <a:gd name="connsiteY2937" fmla="*/ 501586 h 1066103"/>
                <a:gd name="connsiteX2938" fmla="*/ 1677497 w 3545609"/>
                <a:gd name="connsiteY2938" fmla="*/ 493265 h 1066103"/>
                <a:gd name="connsiteX2939" fmla="*/ 1686826 w 3545609"/>
                <a:gd name="connsiteY2939" fmla="*/ 489401 h 1066103"/>
                <a:gd name="connsiteX2940" fmla="*/ 1690532 w 3545609"/>
                <a:gd name="connsiteY2940" fmla="*/ 480661 h 1066103"/>
                <a:gd name="connsiteX2941" fmla="*/ 1700753 w 3545609"/>
                <a:gd name="connsiteY2941" fmla="*/ 476526 h 1066103"/>
                <a:gd name="connsiteX2942" fmla="*/ 1703974 w 3545609"/>
                <a:gd name="connsiteY2942" fmla="*/ 468750 h 1066103"/>
                <a:gd name="connsiteX2943" fmla="*/ 1712514 w 3545609"/>
                <a:gd name="connsiteY2943" fmla="*/ 465212 h 1066103"/>
                <a:gd name="connsiteX2944" fmla="*/ 1713331 w 3545609"/>
                <a:gd name="connsiteY2944" fmla="*/ 463374 h 1066103"/>
                <a:gd name="connsiteX2945" fmla="*/ 1702983 w 3545609"/>
                <a:gd name="connsiteY2945" fmla="*/ 467558 h 1066103"/>
                <a:gd name="connsiteX2946" fmla="*/ 1700044 w 3545609"/>
                <a:gd name="connsiteY2946" fmla="*/ 475175 h 1066103"/>
                <a:gd name="connsiteX2947" fmla="*/ 1690818 w 3545609"/>
                <a:gd name="connsiteY2947" fmla="*/ 479276 h 1066103"/>
                <a:gd name="connsiteX2948" fmla="*/ 1688276 w 3545609"/>
                <a:gd name="connsiteY2948" fmla="*/ 485412 h 1066103"/>
                <a:gd name="connsiteX2949" fmla="*/ 1676403 w 3545609"/>
                <a:gd name="connsiteY2949" fmla="*/ 490330 h 1066103"/>
                <a:gd name="connsiteX2950" fmla="*/ 1673566 w 3545609"/>
                <a:gd name="connsiteY2950" fmla="*/ 497180 h 1066103"/>
                <a:gd name="connsiteX2951" fmla="*/ 1665553 w 3545609"/>
                <a:gd name="connsiteY2951" fmla="*/ 500499 h 1066103"/>
                <a:gd name="connsiteX2952" fmla="*/ 1661798 w 3545609"/>
                <a:gd name="connsiteY2952" fmla="*/ 509784 h 1066103"/>
                <a:gd name="connsiteX2953" fmla="*/ 1653289 w 3545609"/>
                <a:gd name="connsiteY2953" fmla="*/ 513395 h 1066103"/>
                <a:gd name="connsiteX2954" fmla="*/ 1649600 w 3545609"/>
                <a:gd name="connsiteY2954" fmla="*/ 521695 h 1066103"/>
                <a:gd name="connsiteX2955" fmla="*/ 1638406 w 3545609"/>
                <a:gd name="connsiteY2955" fmla="*/ 526016 h 1066103"/>
                <a:gd name="connsiteX2956" fmla="*/ 1635321 w 3545609"/>
                <a:gd name="connsiteY2956" fmla="*/ 533463 h 1066103"/>
                <a:gd name="connsiteX2957" fmla="*/ 1627308 w 3545609"/>
                <a:gd name="connsiteY2957" fmla="*/ 536782 h 1066103"/>
                <a:gd name="connsiteX2958" fmla="*/ 1623554 w 3545609"/>
                <a:gd name="connsiteY2958" fmla="*/ 546068 h 1066103"/>
                <a:gd name="connsiteX2959" fmla="*/ 1614685 w 3545609"/>
                <a:gd name="connsiteY2959" fmla="*/ 549831 h 1066103"/>
                <a:gd name="connsiteX2960" fmla="*/ 1610805 w 3545609"/>
                <a:gd name="connsiteY2960" fmla="*/ 559654 h 1066103"/>
                <a:gd name="connsiteX2961" fmla="*/ 1602544 w 3545609"/>
                <a:gd name="connsiteY2961" fmla="*/ 563243 h 1066103"/>
                <a:gd name="connsiteX2962" fmla="*/ 1599038 w 3545609"/>
                <a:gd name="connsiteY2962" fmla="*/ 571708 h 1066103"/>
                <a:gd name="connsiteX2963" fmla="*/ 1591150 w 3545609"/>
                <a:gd name="connsiteY2963" fmla="*/ 574975 h 1066103"/>
                <a:gd name="connsiteX2964" fmla="*/ 1587127 w 3545609"/>
                <a:gd name="connsiteY2964" fmla="*/ 584456 h 1066103"/>
                <a:gd name="connsiteX2965" fmla="*/ 1577841 w 3545609"/>
                <a:gd name="connsiteY2965" fmla="*/ 588211 h 1066103"/>
                <a:gd name="connsiteX2966" fmla="*/ 1574522 w 3545609"/>
                <a:gd name="connsiteY2966" fmla="*/ 596224 h 1066103"/>
                <a:gd name="connsiteX2967" fmla="*/ 1567461 w 3545609"/>
                <a:gd name="connsiteY2967" fmla="*/ 599148 h 1066103"/>
                <a:gd name="connsiteX2968" fmla="*/ 1562754 w 3545609"/>
                <a:gd name="connsiteY2968" fmla="*/ 610790 h 1066103"/>
                <a:gd name="connsiteX2969" fmla="*/ 1554391 w 3545609"/>
                <a:gd name="connsiteY2969" fmla="*/ 614339 h 1066103"/>
                <a:gd name="connsiteX2970" fmla="*/ 1550843 w 3545609"/>
                <a:gd name="connsiteY2970" fmla="*/ 622701 h 1066103"/>
                <a:gd name="connsiteX2971" fmla="*/ 1542533 w 3545609"/>
                <a:gd name="connsiteY2971" fmla="*/ 626062 h 1066103"/>
                <a:gd name="connsiteX2972" fmla="*/ 1538238 w 3545609"/>
                <a:gd name="connsiteY2972" fmla="*/ 636430 h 1066103"/>
                <a:gd name="connsiteX2973" fmla="*/ 1530940 w 3545609"/>
                <a:gd name="connsiteY2973" fmla="*/ 639453 h 1066103"/>
                <a:gd name="connsiteX2974" fmla="*/ 1526327 w 3545609"/>
                <a:gd name="connsiteY2974" fmla="*/ 650854 h 1066103"/>
                <a:gd name="connsiteX2975" fmla="*/ 1519473 w 3545609"/>
                <a:gd name="connsiteY2975" fmla="*/ 653761 h 1066103"/>
                <a:gd name="connsiteX2976" fmla="*/ 1515684 w 3545609"/>
                <a:gd name="connsiteY2976" fmla="*/ 662908 h 1066103"/>
                <a:gd name="connsiteX2977" fmla="*/ 1508623 w 3545609"/>
                <a:gd name="connsiteY2977" fmla="*/ 665832 h 1066103"/>
                <a:gd name="connsiteX2978" fmla="*/ 1503916 w 3545609"/>
                <a:gd name="connsiteY2978" fmla="*/ 677474 h 1066103"/>
                <a:gd name="connsiteX2979" fmla="*/ 1496567 w 3545609"/>
                <a:gd name="connsiteY2979" fmla="*/ 680592 h 1066103"/>
                <a:gd name="connsiteX2980" fmla="*/ 1492004 w 3545609"/>
                <a:gd name="connsiteY2980" fmla="*/ 691346 h 1066103"/>
                <a:gd name="connsiteX2981" fmla="*/ 1485923 w 3545609"/>
                <a:gd name="connsiteY2981" fmla="*/ 693805 h 1066103"/>
                <a:gd name="connsiteX2982" fmla="*/ 1481361 w 3545609"/>
                <a:gd name="connsiteY2982" fmla="*/ 705625 h 1066103"/>
                <a:gd name="connsiteX2983" fmla="*/ 1476034 w 3545609"/>
                <a:gd name="connsiteY2983" fmla="*/ 707992 h 1066103"/>
                <a:gd name="connsiteX2984" fmla="*/ 1471268 w 3545609"/>
                <a:gd name="connsiteY2984" fmla="*/ 719498 h 1066103"/>
                <a:gd name="connsiteX2985" fmla="*/ 1463371 w 3545609"/>
                <a:gd name="connsiteY2985" fmla="*/ 722769 h 1066103"/>
                <a:gd name="connsiteX2986" fmla="*/ 1459644 w 3545609"/>
                <a:gd name="connsiteY2986" fmla="*/ 731553 h 1066103"/>
                <a:gd name="connsiteX2987" fmla="*/ 1454177 w 3545609"/>
                <a:gd name="connsiteY2987" fmla="*/ 733763 h 1066103"/>
                <a:gd name="connsiteX2988" fmla="*/ 1449000 w 3545609"/>
                <a:gd name="connsiteY2988" fmla="*/ 746262 h 1066103"/>
                <a:gd name="connsiteX2989" fmla="*/ 1444549 w 3545609"/>
                <a:gd name="connsiteY2989" fmla="*/ 748106 h 1066103"/>
                <a:gd name="connsiteX2990" fmla="*/ 1439194 w 3545609"/>
                <a:gd name="connsiteY2990" fmla="*/ 761665 h 1066103"/>
                <a:gd name="connsiteX2991" fmla="*/ 1434796 w 3545609"/>
                <a:gd name="connsiteY2991" fmla="*/ 763576 h 1066103"/>
                <a:gd name="connsiteX2992" fmla="*/ 1429243 w 3545609"/>
                <a:gd name="connsiteY2992" fmla="*/ 776662 h 1066103"/>
                <a:gd name="connsiteX2993" fmla="*/ 1423219 w 3545609"/>
                <a:gd name="connsiteY2993" fmla="*/ 779098 h 1066103"/>
                <a:gd name="connsiteX2994" fmla="*/ 1418313 w 3545609"/>
                <a:gd name="connsiteY2994" fmla="*/ 790391 h 1066103"/>
                <a:gd name="connsiteX2995" fmla="*/ 1413954 w 3545609"/>
                <a:gd name="connsiteY2995" fmla="*/ 792112 h 1066103"/>
                <a:gd name="connsiteX2996" fmla="*/ 1408507 w 3545609"/>
                <a:gd name="connsiteY2996" fmla="*/ 804956 h 1066103"/>
                <a:gd name="connsiteX2997" fmla="*/ 1403948 w 3545609"/>
                <a:gd name="connsiteY2997" fmla="*/ 806801 h 1066103"/>
                <a:gd name="connsiteX2998" fmla="*/ 1398844 w 3545609"/>
                <a:gd name="connsiteY2998" fmla="*/ 818829 h 1066103"/>
                <a:gd name="connsiteX2999" fmla="*/ 1393659 w 3545609"/>
                <a:gd name="connsiteY2999" fmla="*/ 820926 h 1066103"/>
                <a:gd name="connsiteX3000" fmla="*/ 1388201 w 3545609"/>
                <a:gd name="connsiteY3000" fmla="*/ 835069 h 1066103"/>
                <a:gd name="connsiteX3001" fmla="*/ 1383370 w 3545609"/>
                <a:gd name="connsiteY3001" fmla="*/ 837216 h 1066103"/>
                <a:gd name="connsiteX3002" fmla="*/ 1378394 w 3545609"/>
                <a:gd name="connsiteY3002" fmla="*/ 849228 h 1066103"/>
                <a:gd name="connsiteX3003" fmla="*/ 1373422 w 3545609"/>
                <a:gd name="connsiteY3003" fmla="*/ 851288 h 1066103"/>
                <a:gd name="connsiteX3004" fmla="*/ 1368588 w 3545609"/>
                <a:gd name="connsiteY3004" fmla="*/ 862957 h 1066103"/>
                <a:gd name="connsiteX3005" fmla="*/ 1366037 w 3545609"/>
                <a:gd name="connsiteY3005" fmla="*/ 864014 h 1066103"/>
                <a:gd name="connsiteX3006" fmla="*/ 1366631 w 3545609"/>
                <a:gd name="connsiteY3006" fmla="*/ 865413 h 1066103"/>
                <a:gd name="connsiteX3007" fmla="*/ 1360599 w 3545609"/>
                <a:gd name="connsiteY3007" fmla="*/ 879629 h 1066103"/>
                <a:gd name="connsiteX3008" fmla="*/ 1354645 w 3545609"/>
                <a:gd name="connsiteY3008" fmla="*/ 882036 h 1066103"/>
                <a:gd name="connsiteX3009" fmla="*/ 1349955 w 3545609"/>
                <a:gd name="connsiteY3009" fmla="*/ 893357 h 1066103"/>
                <a:gd name="connsiteX3010" fmla="*/ 1347417 w 3545609"/>
                <a:gd name="connsiteY3010" fmla="*/ 894409 h 1066103"/>
                <a:gd name="connsiteX3011" fmla="*/ 1347998 w 3545609"/>
                <a:gd name="connsiteY3011" fmla="*/ 895814 h 1066103"/>
                <a:gd name="connsiteX3012" fmla="*/ 1342110 w 3545609"/>
                <a:gd name="connsiteY3012" fmla="*/ 910029 h 1066103"/>
                <a:gd name="connsiteX3013" fmla="*/ 1338117 w 3545609"/>
                <a:gd name="connsiteY3013" fmla="*/ 911683 h 1066103"/>
                <a:gd name="connsiteX3014" fmla="*/ 1332161 w 3545609"/>
                <a:gd name="connsiteY3014" fmla="*/ 925719 h 1066103"/>
                <a:gd name="connsiteX3015" fmla="*/ 1329050 w 3545609"/>
                <a:gd name="connsiteY3015" fmla="*/ 926977 h 1066103"/>
                <a:gd name="connsiteX3016" fmla="*/ 1323478 w 3545609"/>
                <a:gd name="connsiteY3016" fmla="*/ 940428 h 1066103"/>
                <a:gd name="connsiteX3017" fmla="*/ 1321287 w 3545609"/>
                <a:gd name="connsiteY3017" fmla="*/ 941336 h 1066103"/>
                <a:gd name="connsiteX3018" fmla="*/ 1321522 w 3545609"/>
                <a:gd name="connsiteY3018" fmla="*/ 941903 h 1066103"/>
                <a:gd name="connsiteX3019" fmla="*/ 1315633 w 3545609"/>
                <a:gd name="connsiteY3019" fmla="*/ 956118 h 1066103"/>
                <a:gd name="connsiteX3020" fmla="*/ 1311597 w 3545609"/>
                <a:gd name="connsiteY3020" fmla="*/ 957791 h 1066103"/>
                <a:gd name="connsiteX3021" fmla="*/ 1311715 w 3545609"/>
                <a:gd name="connsiteY3021" fmla="*/ 958084 h 1066103"/>
                <a:gd name="connsiteX3022" fmla="*/ 1305827 w 3545609"/>
                <a:gd name="connsiteY3022" fmla="*/ 972646 h 1066103"/>
                <a:gd name="connsiteX3023" fmla="*/ 1303777 w 3545609"/>
                <a:gd name="connsiteY3023" fmla="*/ 973516 h 1066103"/>
                <a:gd name="connsiteX3024" fmla="*/ 1297839 w 3545609"/>
                <a:gd name="connsiteY3024" fmla="*/ 988192 h 1066103"/>
                <a:gd name="connsiteX3025" fmla="*/ 1294608 w 3545609"/>
                <a:gd name="connsiteY3025" fmla="*/ 989563 h 1066103"/>
                <a:gd name="connsiteX3026" fmla="*/ 1289156 w 3545609"/>
                <a:gd name="connsiteY3026" fmla="*/ 1003045 h 1066103"/>
                <a:gd name="connsiteX3027" fmla="*/ 1286922 w 3545609"/>
                <a:gd name="connsiteY3027" fmla="*/ 1003993 h 1066103"/>
                <a:gd name="connsiteX3028" fmla="*/ 1287199 w 3545609"/>
                <a:gd name="connsiteY3028" fmla="*/ 1004664 h 1066103"/>
                <a:gd name="connsiteX3029" fmla="*/ 1281311 w 3545609"/>
                <a:gd name="connsiteY3029" fmla="*/ 1018879 h 1066103"/>
                <a:gd name="connsiteX3030" fmla="*/ 1280607 w 3545609"/>
                <a:gd name="connsiteY3030" fmla="*/ 1019171 h 1066103"/>
                <a:gd name="connsiteX3031" fmla="*/ 1281316 w 3545609"/>
                <a:gd name="connsiteY3031" fmla="*/ 1020845 h 1066103"/>
                <a:gd name="connsiteX3032" fmla="*/ 1275141 w 3545609"/>
                <a:gd name="connsiteY3032" fmla="*/ 1035406 h 1066103"/>
                <a:gd name="connsiteX3033" fmla="*/ 1273129 w 3545609"/>
                <a:gd name="connsiteY3033" fmla="*/ 1036221 h 1066103"/>
                <a:gd name="connsiteX3034" fmla="*/ 1273471 w 3545609"/>
                <a:gd name="connsiteY3034" fmla="*/ 1037025 h 1066103"/>
                <a:gd name="connsiteX3035" fmla="*/ 1267438 w 3545609"/>
                <a:gd name="connsiteY3035" fmla="*/ 1051240 h 1066103"/>
                <a:gd name="connsiteX3036" fmla="*/ 1264354 w 3545609"/>
                <a:gd name="connsiteY3036" fmla="*/ 1052487 h 1066103"/>
                <a:gd name="connsiteX3037" fmla="*/ 1264645 w 3545609"/>
                <a:gd name="connsiteY3037" fmla="*/ 1053205 h 1066103"/>
                <a:gd name="connsiteX3038" fmla="*/ 1259429 w 3545609"/>
                <a:gd name="connsiteY3038" fmla="*/ 1066103 h 1066103"/>
                <a:gd name="connsiteX3039" fmla="*/ 1217953 w 3545609"/>
                <a:gd name="connsiteY3039" fmla="*/ 1066103 h 1066103"/>
                <a:gd name="connsiteX3040" fmla="*/ 1222481 w 3545609"/>
                <a:gd name="connsiteY3040" fmla="*/ 1055171 h 1066103"/>
                <a:gd name="connsiteX3041" fmla="*/ 1224838 w 3545609"/>
                <a:gd name="connsiteY3041" fmla="*/ 1054194 h 1066103"/>
                <a:gd name="connsiteX3042" fmla="*/ 1224438 w 3545609"/>
                <a:gd name="connsiteY3042" fmla="*/ 1053205 h 1066103"/>
                <a:gd name="connsiteX3043" fmla="*/ 1230326 w 3545609"/>
                <a:gd name="connsiteY3043" fmla="*/ 1038643 h 1066103"/>
                <a:gd name="connsiteX3044" fmla="*/ 1232567 w 3545609"/>
                <a:gd name="connsiteY3044" fmla="*/ 1037693 h 1066103"/>
                <a:gd name="connsiteX3045" fmla="*/ 1232283 w 3545609"/>
                <a:gd name="connsiteY3045" fmla="*/ 1037025 h 1066103"/>
                <a:gd name="connsiteX3046" fmla="*/ 1238315 w 3545609"/>
                <a:gd name="connsiteY3046" fmla="*/ 1022810 h 1066103"/>
                <a:gd name="connsiteX3047" fmla="*/ 1239737 w 3545609"/>
                <a:gd name="connsiteY3047" fmla="*/ 1022234 h 1066103"/>
                <a:gd name="connsiteX3048" fmla="*/ 1239148 w 3545609"/>
                <a:gd name="connsiteY3048" fmla="*/ 1020845 h 1066103"/>
                <a:gd name="connsiteX3049" fmla="*/ 1245323 w 3545609"/>
                <a:gd name="connsiteY3049" fmla="*/ 1006283 h 1066103"/>
                <a:gd name="connsiteX3050" fmla="*/ 1247328 w 3545609"/>
                <a:gd name="connsiteY3050" fmla="*/ 1005471 h 1066103"/>
                <a:gd name="connsiteX3051" fmla="*/ 1246993 w 3545609"/>
                <a:gd name="connsiteY3051" fmla="*/ 1004664 h 1066103"/>
                <a:gd name="connsiteX3052" fmla="*/ 1252881 w 3545609"/>
                <a:gd name="connsiteY3052" fmla="*/ 990449 h 1066103"/>
                <a:gd name="connsiteX3053" fmla="*/ 1255238 w 3545609"/>
                <a:gd name="connsiteY3053" fmla="*/ 989472 h 1066103"/>
                <a:gd name="connsiteX3054" fmla="*/ 1254838 w 3545609"/>
                <a:gd name="connsiteY3054" fmla="*/ 988483 h 1066103"/>
                <a:gd name="connsiteX3055" fmla="*/ 1260726 w 3545609"/>
                <a:gd name="connsiteY3055" fmla="*/ 973921 h 1066103"/>
                <a:gd name="connsiteX3056" fmla="*/ 1262777 w 3545609"/>
                <a:gd name="connsiteY3056" fmla="*/ 973051 h 1066103"/>
                <a:gd name="connsiteX3057" fmla="*/ 1268715 w 3545609"/>
                <a:gd name="connsiteY3057" fmla="*/ 958375 h 1066103"/>
                <a:gd name="connsiteX3058" fmla="*/ 1271945 w 3545609"/>
                <a:gd name="connsiteY3058" fmla="*/ 957005 h 1066103"/>
                <a:gd name="connsiteX3059" fmla="*/ 1277397 w 3545609"/>
                <a:gd name="connsiteY3059" fmla="*/ 943522 h 1066103"/>
                <a:gd name="connsiteX3060" fmla="*/ 1281337 w 3545609"/>
                <a:gd name="connsiteY3060" fmla="*/ 941850 h 1066103"/>
                <a:gd name="connsiteX3061" fmla="*/ 1287203 w 3545609"/>
                <a:gd name="connsiteY3061" fmla="*/ 927688 h 1066103"/>
                <a:gd name="connsiteX3062" fmla="*/ 1289395 w 3545609"/>
                <a:gd name="connsiteY3062" fmla="*/ 926780 h 1066103"/>
                <a:gd name="connsiteX3063" fmla="*/ 1289160 w 3545609"/>
                <a:gd name="connsiteY3063" fmla="*/ 926213 h 1066103"/>
                <a:gd name="connsiteX3064" fmla="*/ 1295048 w 3545609"/>
                <a:gd name="connsiteY3064" fmla="*/ 911998 h 1066103"/>
                <a:gd name="connsiteX3065" fmla="*/ 1297168 w 3545609"/>
                <a:gd name="connsiteY3065" fmla="*/ 911120 h 1066103"/>
                <a:gd name="connsiteX3066" fmla="*/ 1303037 w 3545609"/>
                <a:gd name="connsiteY3066" fmla="*/ 897289 h 1066103"/>
                <a:gd name="connsiteX3067" fmla="*/ 1308014 w 3545609"/>
                <a:gd name="connsiteY3067" fmla="*/ 895276 h 1066103"/>
                <a:gd name="connsiteX3068" fmla="*/ 1313680 w 3545609"/>
                <a:gd name="connsiteY3068" fmla="*/ 881598 h 1066103"/>
                <a:gd name="connsiteX3069" fmla="*/ 1316219 w 3545609"/>
                <a:gd name="connsiteY3069" fmla="*/ 880546 h 1066103"/>
                <a:gd name="connsiteX3070" fmla="*/ 1315637 w 3545609"/>
                <a:gd name="connsiteY3070" fmla="*/ 879142 h 1066103"/>
                <a:gd name="connsiteX3071" fmla="*/ 1321525 w 3545609"/>
                <a:gd name="connsiteY3071" fmla="*/ 864927 h 1066103"/>
                <a:gd name="connsiteX3072" fmla="*/ 1326529 w 3545609"/>
                <a:gd name="connsiteY3072" fmla="*/ 862854 h 1066103"/>
                <a:gd name="connsiteX3073" fmla="*/ 1331475 w 3545609"/>
                <a:gd name="connsiteY3073" fmla="*/ 851198 h 1066103"/>
                <a:gd name="connsiteX3074" fmla="*/ 1334740 w 3545609"/>
                <a:gd name="connsiteY3074" fmla="*/ 849878 h 1066103"/>
                <a:gd name="connsiteX3075" fmla="*/ 1334270 w 3545609"/>
                <a:gd name="connsiteY3075" fmla="*/ 848742 h 1066103"/>
                <a:gd name="connsiteX3076" fmla="*/ 1340158 w 3545609"/>
                <a:gd name="connsiteY3076" fmla="*/ 834527 h 1066103"/>
                <a:gd name="connsiteX3077" fmla="*/ 1345130 w 3545609"/>
                <a:gd name="connsiteY3077" fmla="*/ 832467 h 1066103"/>
                <a:gd name="connsiteX3078" fmla="*/ 1349964 w 3545609"/>
                <a:gd name="connsiteY3078" fmla="*/ 820798 h 1066103"/>
                <a:gd name="connsiteX3079" fmla="*/ 1354176 w 3545609"/>
                <a:gd name="connsiteY3079" fmla="*/ 819053 h 1066103"/>
                <a:gd name="connsiteX3080" fmla="*/ 1359770 w 3545609"/>
                <a:gd name="connsiteY3080" fmla="*/ 804558 h 1066103"/>
                <a:gd name="connsiteX3081" fmla="*/ 1364628 w 3545609"/>
                <a:gd name="connsiteY3081" fmla="*/ 802399 h 1066103"/>
                <a:gd name="connsiteX3082" fmla="*/ 1369720 w 3545609"/>
                <a:gd name="connsiteY3082" fmla="*/ 790399 h 1066103"/>
                <a:gd name="connsiteX3083" fmla="*/ 1373090 w 3545609"/>
                <a:gd name="connsiteY3083" fmla="*/ 789036 h 1066103"/>
                <a:gd name="connsiteX3084" fmla="*/ 1378689 w 3545609"/>
                <a:gd name="connsiteY3084" fmla="*/ 775832 h 1066103"/>
                <a:gd name="connsiteX3085" fmla="*/ 1383275 w 3545609"/>
                <a:gd name="connsiteY3085" fmla="*/ 773977 h 1066103"/>
                <a:gd name="connsiteX3086" fmla="*/ 1388496 w 3545609"/>
                <a:gd name="connsiteY3086" fmla="*/ 761961 h 1066103"/>
                <a:gd name="connsiteX3087" fmla="*/ 1395462 w 3545609"/>
                <a:gd name="connsiteY3087" fmla="*/ 759209 h 1066103"/>
                <a:gd name="connsiteX3088" fmla="*/ 1400120 w 3545609"/>
                <a:gd name="connsiteY3088" fmla="*/ 748232 h 1066103"/>
                <a:gd name="connsiteX3089" fmla="*/ 1405086 w 3545609"/>
                <a:gd name="connsiteY3089" fmla="*/ 746223 h 1066103"/>
                <a:gd name="connsiteX3090" fmla="*/ 1410764 w 3545609"/>
                <a:gd name="connsiteY3090" fmla="*/ 731848 h 1066103"/>
                <a:gd name="connsiteX3091" fmla="*/ 1415642 w 3545609"/>
                <a:gd name="connsiteY3091" fmla="*/ 729728 h 1066103"/>
                <a:gd name="connsiteX3092" fmla="*/ 1420570 w 3545609"/>
                <a:gd name="connsiteY3092" fmla="*/ 717832 h 1066103"/>
                <a:gd name="connsiteX3093" fmla="*/ 1425070 w 3545609"/>
                <a:gd name="connsiteY3093" fmla="*/ 715968 h 1066103"/>
                <a:gd name="connsiteX3094" fmla="*/ 1430520 w 3545609"/>
                <a:gd name="connsiteY3094" fmla="*/ 703122 h 1066103"/>
                <a:gd name="connsiteX3095" fmla="*/ 1436961 w 3545609"/>
                <a:gd name="connsiteY3095" fmla="*/ 700517 h 1066103"/>
                <a:gd name="connsiteX3096" fmla="*/ 1441450 w 3545609"/>
                <a:gd name="connsiteY3096" fmla="*/ 689681 h 1066103"/>
                <a:gd name="connsiteX3097" fmla="*/ 1448423 w 3545609"/>
                <a:gd name="connsiteY3097" fmla="*/ 686792 h 1066103"/>
                <a:gd name="connsiteX3098" fmla="*/ 1452931 w 3545609"/>
                <a:gd name="connsiteY3098" fmla="*/ 675114 h 1066103"/>
                <a:gd name="connsiteX3099" fmla="*/ 1458815 w 3545609"/>
                <a:gd name="connsiteY3099" fmla="*/ 672499 h 1066103"/>
                <a:gd name="connsiteX3100" fmla="*/ 1462880 w 3545609"/>
                <a:gd name="connsiteY3100" fmla="*/ 662916 h 1066103"/>
                <a:gd name="connsiteX3101" fmla="*/ 1470908 w 3545609"/>
                <a:gd name="connsiteY3101" fmla="*/ 659670 h 1066103"/>
                <a:gd name="connsiteX3102" fmla="*/ 1475486 w 3545609"/>
                <a:gd name="connsiteY3102" fmla="*/ 648350 h 1066103"/>
                <a:gd name="connsiteX3103" fmla="*/ 1482791 w 3545609"/>
                <a:gd name="connsiteY3103" fmla="*/ 645250 h 1066103"/>
                <a:gd name="connsiteX3104" fmla="*/ 1487253 w 3545609"/>
                <a:gd name="connsiteY3104" fmla="*/ 634478 h 1066103"/>
                <a:gd name="connsiteX3105" fmla="*/ 1492673 w 3545609"/>
                <a:gd name="connsiteY3105" fmla="*/ 632232 h 1066103"/>
                <a:gd name="connsiteX3106" fmla="*/ 1497203 w 3545609"/>
                <a:gd name="connsiteY3106" fmla="*/ 621036 h 1066103"/>
                <a:gd name="connsiteX3107" fmla="*/ 1505943 w 3545609"/>
                <a:gd name="connsiteY3107" fmla="*/ 617330 h 1066103"/>
                <a:gd name="connsiteX3108" fmla="*/ 1509808 w 3545609"/>
                <a:gd name="connsiteY3108" fmla="*/ 608000 h 1066103"/>
                <a:gd name="connsiteX3109" fmla="*/ 1517191 w 3545609"/>
                <a:gd name="connsiteY3109" fmla="*/ 604942 h 1066103"/>
                <a:gd name="connsiteX3110" fmla="*/ 1521719 w 3545609"/>
                <a:gd name="connsiteY3110" fmla="*/ 594271 h 1066103"/>
                <a:gd name="connsiteX3111" fmla="*/ 1530694 w 3545609"/>
                <a:gd name="connsiteY3111" fmla="*/ 590642 h 1066103"/>
                <a:gd name="connsiteX3112" fmla="*/ 1534324 w 3545609"/>
                <a:gd name="connsiteY3112" fmla="*/ 581666 h 1066103"/>
                <a:gd name="connsiteX3113" fmla="*/ 1541629 w 3545609"/>
                <a:gd name="connsiteY3113" fmla="*/ 578566 h 1066103"/>
                <a:gd name="connsiteX3114" fmla="*/ 1546092 w 3545609"/>
                <a:gd name="connsiteY3114" fmla="*/ 567794 h 1066103"/>
                <a:gd name="connsiteX3115" fmla="*/ 1554485 w 3545609"/>
                <a:gd name="connsiteY3115" fmla="*/ 564317 h 1066103"/>
                <a:gd name="connsiteX3116" fmla="*/ 1558003 w 3545609"/>
                <a:gd name="connsiteY3116" fmla="*/ 556026 h 1066103"/>
                <a:gd name="connsiteX3117" fmla="*/ 1566800 w 3545609"/>
                <a:gd name="connsiteY3117" fmla="*/ 552469 h 1066103"/>
                <a:gd name="connsiteX3118" fmla="*/ 1570607 w 3545609"/>
                <a:gd name="connsiteY3118" fmla="*/ 543278 h 1066103"/>
                <a:gd name="connsiteX3119" fmla="*/ 1578330 w 3545609"/>
                <a:gd name="connsiteY3119" fmla="*/ 540079 h 1066103"/>
                <a:gd name="connsiteX3120" fmla="*/ 1582375 w 3545609"/>
                <a:gd name="connsiteY3120" fmla="*/ 529836 h 1066103"/>
                <a:gd name="connsiteX3121" fmla="*/ 1591516 w 3545609"/>
                <a:gd name="connsiteY3121" fmla="*/ 525865 h 1066103"/>
                <a:gd name="connsiteX3122" fmla="*/ 1595124 w 3545609"/>
                <a:gd name="connsiteY3122" fmla="*/ 516944 h 1066103"/>
                <a:gd name="connsiteX3123" fmla="*/ 1603415 w 3545609"/>
                <a:gd name="connsiteY3123" fmla="*/ 513426 h 1066103"/>
                <a:gd name="connsiteX3124" fmla="*/ 1606891 w 3545609"/>
                <a:gd name="connsiteY3124" fmla="*/ 505033 h 1066103"/>
                <a:gd name="connsiteX3125" fmla="*/ 1615431 w 3545609"/>
                <a:gd name="connsiteY3125" fmla="*/ 501495 h 1066103"/>
                <a:gd name="connsiteX3126" fmla="*/ 1617310 w 3545609"/>
                <a:gd name="connsiteY3126" fmla="*/ 497267 h 1066103"/>
                <a:gd name="connsiteX3127" fmla="*/ 1606206 w 3545609"/>
                <a:gd name="connsiteY3127" fmla="*/ 501757 h 1066103"/>
                <a:gd name="connsiteX3128" fmla="*/ 1602960 w 3545609"/>
                <a:gd name="connsiteY3128" fmla="*/ 509784 h 1066103"/>
                <a:gd name="connsiteX3129" fmla="*/ 1594669 w 3545609"/>
                <a:gd name="connsiteY3129" fmla="*/ 513303 h 1066103"/>
                <a:gd name="connsiteX3130" fmla="*/ 1591192 w 3545609"/>
                <a:gd name="connsiteY3130" fmla="*/ 521695 h 1066103"/>
                <a:gd name="connsiteX3131" fmla="*/ 1581531 w 3545609"/>
                <a:gd name="connsiteY3131" fmla="*/ 525697 h 1066103"/>
                <a:gd name="connsiteX3132" fmla="*/ 1578158 w 3545609"/>
                <a:gd name="connsiteY3132" fmla="*/ 533463 h 1066103"/>
                <a:gd name="connsiteX3133" fmla="*/ 1568226 w 3545609"/>
                <a:gd name="connsiteY3133" fmla="*/ 537386 h 1066103"/>
                <a:gd name="connsiteX3134" fmla="*/ 1564716 w 3545609"/>
                <a:gd name="connsiteY3134" fmla="*/ 546068 h 1066103"/>
                <a:gd name="connsiteX3135" fmla="*/ 1556971 w 3545609"/>
                <a:gd name="connsiteY3135" fmla="*/ 549354 h 1066103"/>
                <a:gd name="connsiteX3136" fmla="*/ 1552804 w 3545609"/>
                <a:gd name="connsiteY3136" fmla="*/ 559654 h 1066103"/>
                <a:gd name="connsiteX3137" fmla="*/ 1543570 w 3545609"/>
                <a:gd name="connsiteY3137" fmla="*/ 563570 h 1066103"/>
                <a:gd name="connsiteX3138" fmla="*/ 1540199 w 3545609"/>
                <a:gd name="connsiteY3138" fmla="*/ 571708 h 1066103"/>
                <a:gd name="connsiteX3139" fmla="*/ 1532368 w 3545609"/>
                <a:gd name="connsiteY3139" fmla="*/ 574952 h 1066103"/>
                <a:gd name="connsiteX3140" fmla="*/ 1528432 w 3545609"/>
                <a:gd name="connsiteY3140" fmla="*/ 584456 h 1066103"/>
                <a:gd name="connsiteX3141" fmla="*/ 1518927 w 3545609"/>
                <a:gd name="connsiteY3141" fmla="*/ 588393 h 1066103"/>
                <a:gd name="connsiteX3142" fmla="*/ 1515684 w 3545609"/>
                <a:gd name="connsiteY3142" fmla="*/ 596224 h 1066103"/>
                <a:gd name="connsiteX3143" fmla="*/ 1508623 w 3545609"/>
                <a:gd name="connsiteY3143" fmla="*/ 599148 h 1066103"/>
                <a:gd name="connsiteX3144" fmla="*/ 1503916 w 3545609"/>
                <a:gd name="connsiteY3144" fmla="*/ 610790 h 1066103"/>
                <a:gd name="connsiteX3145" fmla="*/ 1495553 w 3545609"/>
                <a:gd name="connsiteY3145" fmla="*/ 614339 h 1066103"/>
                <a:gd name="connsiteX3146" fmla="*/ 1492004 w 3545609"/>
                <a:gd name="connsiteY3146" fmla="*/ 622701 h 1066103"/>
                <a:gd name="connsiteX3147" fmla="*/ 1483695 w 3545609"/>
                <a:gd name="connsiteY3147" fmla="*/ 626062 h 1066103"/>
                <a:gd name="connsiteX3148" fmla="*/ 1479400 w 3545609"/>
                <a:gd name="connsiteY3148" fmla="*/ 636430 h 1066103"/>
                <a:gd name="connsiteX3149" fmla="*/ 1474486 w 3545609"/>
                <a:gd name="connsiteY3149" fmla="*/ 638466 h 1066103"/>
                <a:gd name="connsiteX3150" fmla="*/ 1469593 w 3545609"/>
                <a:gd name="connsiteY3150" fmla="*/ 650854 h 1066103"/>
                <a:gd name="connsiteX3151" fmla="*/ 1461261 w 3545609"/>
                <a:gd name="connsiteY3151" fmla="*/ 654473 h 1066103"/>
                <a:gd name="connsiteX3152" fmla="*/ 1457682 w 3545609"/>
                <a:gd name="connsiteY3152" fmla="*/ 662908 h 1066103"/>
                <a:gd name="connsiteX3153" fmla="*/ 1449655 w 3545609"/>
                <a:gd name="connsiteY3153" fmla="*/ 666154 h 1066103"/>
                <a:gd name="connsiteX3154" fmla="*/ 1445078 w 3545609"/>
                <a:gd name="connsiteY3154" fmla="*/ 677474 h 1066103"/>
                <a:gd name="connsiteX3155" fmla="*/ 1440151 w 3545609"/>
                <a:gd name="connsiteY3155" fmla="*/ 679564 h 1066103"/>
                <a:gd name="connsiteX3156" fmla="*/ 1435271 w 3545609"/>
                <a:gd name="connsiteY3156" fmla="*/ 691346 h 1066103"/>
                <a:gd name="connsiteX3157" fmla="*/ 1427778 w 3545609"/>
                <a:gd name="connsiteY3157" fmla="*/ 694449 h 1066103"/>
                <a:gd name="connsiteX3158" fmla="*/ 1423360 w 3545609"/>
                <a:gd name="connsiteY3158" fmla="*/ 705625 h 1066103"/>
                <a:gd name="connsiteX3159" fmla="*/ 1417127 w 3545609"/>
                <a:gd name="connsiteY3159" fmla="*/ 708329 h 1066103"/>
                <a:gd name="connsiteX3160" fmla="*/ 1412716 w 3545609"/>
                <a:gd name="connsiteY3160" fmla="*/ 719498 h 1066103"/>
                <a:gd name="connsiteX3161" fmla="*/ 1406730 w 3545609"/>
                <a:gd name="connsiteY3161" fmla="*/ 722099 h 1066103"/>
                <a:gd name="connsiteX3162" fmla="*/ 1402623 w 3545609"/>
                <a:gd name="connsiteY3162" fmla="*/ 731553 h 1066103"/>
                <a:gd name="connsiteX3163" fmla="*/ 1395009 w 3545609"/>
                <a:gd name="connsiteY3163" fmla="*/ 734560 h 1066103"/>
                <a:gd name="connsiteX3164" fmla="*/ 1390162 w 3545609"/>
                <a:gd name="connsiteY3164" fmla="*/ 746262 h 1066103"/>
                <a:gd name="connsiteX3165" fmla="*/ 1385711 w 3545609"/>
                <a:gd name="connsiteY3165" fmla="*/ 748106 h 1066103"/>
                <a:gd name="connsiteX3166" fmla="*/ 1380356 w 3545609"/>
                <a:gd name="connsiteY3166" fmla="*/ 761665 h 1066103"/>
                <a:gd name="connsiteX3167" fmla="*/ 1375972 w 3545609"/>
                <a:gd name="connsiteY3167" fmla="*/ 763570 h 1066103"/>
                <a:gd name="connsiteX3168" fmla="*/ 1370549 w 3545609"/>
                <a:gd name="connsiteY3168" fmla="*/ 776662 h 1066103"/>
                <a:gd name="connsiteX3169" fmla="*/ 1365545 w 3545609"/>
                <a:gd name="connsiteY3169" fmla="*/ 778735 h 1066103"/>
                <a:gd name="connsiteX3170" fmla="*/ 1360599 w 3545609"/>
                <a:gd name="connsiteY3170" fmla="*/ 790391 h 1066103"/>
                <a:gd name="connsiteX3171" fmla="*/ 1354916 w 3545609"/>
                <a:gd name="connsiteY3171" fmla="*/ 792689 h 1066103"/>
                <a:gd name="connsiteX3172" fmla="*/ 1349955 w 3545609"/>
                <a:gd name="connsiteY3172" fmla="*/ 804956 h 1066103"/>
                <a:gd name="connsiteX3173" fmla="*/ 1345030 w 3545609"/>
                <a:gd name="connsiteY3173" fmla="*/ 807047 h 1066103"/>
                <a:gd name="connsiteX3174" fmla="*/ 1340149 w 3545609"/>
                <a:gd name="connsiteY3174" fmla="*/ 818829 h 1066103"/>
                <a:gd name="connsiteX3175" fmla="*/ 1335929 w 3545609"/>
                <a:gd name="connsiteY3175" fmla="*/ 820577 h 1066103"/>
                <a:gd name="connsiteX3176" fmla="*/ 1330199 w 3545609"/>
                <a:gd name="connsiteY3176" fmla="*/ 835069 h 1066103"/>
                <a:gd name="connsiteX3177" fmla="*/ 1324374 w 3545609"/>
                <a:gd name="connsiteY3177" fmla="*/ 837597 h 1066103"/>
                <a:gd name="connsiteX3178" fmla="*/ 1319556 w 3545609"/>
                <a:gd name="connsiteY3178" fmla="*/ 849228 h 1066103"/>
                <a:gd name="connsiteX3179" fmla="*/ 1316950 w 3545609"/>
                <a:gd name="connsiteY3179" fmla="*/ 850308 h 1066103"/>
                <a:gd name="connsiteX3180" fmla="*/ 1311711 w 3545609"/>
                <a:gd name="connsiteY3180" fmla="*/ 862957 h 1066103"/>
                <a:gd name="connsiteX3181" fmla="*/ 1307492 w 3545609"/>
                <a:gd name="connsiteY3181" fmla="*/ 864705 h 1066103"/>
                <a:gd name="connsiteX3182" fmla="*/ 1307793 w 3545609"/>
                <a:gd name="connsiteY3182" fmla="*/ 865413 h 1066103"/>
                <a:gd name="connsiteX3183" fmla="*/ 1301761 w 3545609"/>
                <a:gd name="connsiteY3183" fmla="*/ 879629 h 1066103"/>
                <a:gd name="connsiteX3184" fmla="*/ 1295806 w 3545609"/>
                <a:gd name="connsiteY3184" fmla="*/ 882036 h 1066103"/>
                <a:gd name="connsiteX3185" fmla="*/ 1291117 w 3545609"/>
                <a:gd name="connsiteY3185" fmla="*/ 893357 h 1066103"/>
                <a:gd name="connsiteX3186" fmla="*/ 1288578 w 3545609"/>
                <a:gd name="connsiteY3186" fmla="*/ 894409 h 1066103"/>
                <a:gd name="connsiteX3187" fmla="*/ 1289160 w 3545609"/>
                <a:gd name="connsiteY3187" fmla="*/ 895814 h 1066103"/>
                <a:gd name="connsiteX3188" fmla="*/ 1283272 w 3545609"/>
                <a:gd name="connsiteY3188" fmla="*/ 910029 h 1066103"/>
                <a:gd name="connsiteX3189" fmla="*/ 1281071 w 3545609"/>
                <a:gd name="connsiteY3189" fmla="*/ 910940 h 1066103"/>
                <a:gd name="connsiteX3190" fmla="*/ 1281316 w 3545609"/>
                <a:gd name="connsiteY3190" fmla="*/ 911504 h 1066103"/>
                <a:gd name="connsiteX3191" fmla="*/ 1275140 w 3545609"/>
                <a:gd name="connsiteY3191" fmla="*/ 925719 h 1066103"/>
                <a:gd name="connsiteX3192" fmla="*/ 1271030 w 3545609"/>
                <a:gd name="connsiteY3192" fmla="*/ 927342 h 1066103"/>
                <a:gd name="connsiteX3193" fmla="*/ 1265477 w 3545609"/>
                <a:gd name="connsiteY3193" fmla="*/ 940428 h 1066103"/>
                <a:gd name="connsiteX3194" fmla="*/ 1262561 w 3545609"/>
                <a:gd name="connsiteY3194" fmla="*/ 941607 h 1066103"/>
                <a:gd name="connsiteX3195" fmla="*/ 1262683 w 3545609"/>
                <a:gd name="connsiteY3195" fmla="*/ 941903 h 1066103"/>
                <a:gd name="connsiteX3196" fmla="*/ 1256795 w 3545609"/>
                <a:gd name="connsiteY3196" fmla="*/ 956118 h 1066103"/>
                <a:gd name="connsiteX3197" fmla="*/ 1254438 w 3545609"/>
                <a:gd name="connsiteY3197" fmla="*/ 957094 h 1066103"/>
                <a:gd name="connsiteX3198" fmla="*/ 1254838 w 3545609"/>
                <a:gd name="connsiteY3198" fmla="*/ 958084 h 1066103"/>
                <a:gd name="connsiteX3199" fmla="*/ 1248950 w 3545609"/>
                <a:gd name="connsiteY3199" fmla="*/ 972646 h 1066103"/>
                <a:gd name="connsiteX3200" fmla="*/ 1246902 w 3545609"/>
                <a:gd name="connsiteY3200" fmla="*/ 973515 h 1066103"/>
                <a:gd name="connsiteX3201" fmla="*/ 1241105 w 3545609"/>
                <a:gd name="connsiteY3201" fmla="*/ 988192 h 1066103"/>
                <a:gd name="connsiteX3202" fmla="*/ 1238866 w 3545609"/>
                <a:gd name="connsiteY3202" fmla="*/ 989165 h 1066103"/>
                <a:gd name="connsiteX3203" fmla="*/ 1233116 w 3545609"/>
                <a:gd name="connsiteY3203" fmla="*/ 1003045 h 1066103"/>
                <a:gd name="connsiteX3204" fmla="*/ 1230159 w 3545609"/>
                <a:gd name="connsiteY3204" fmla="*/ 1004270 h 1066103"/>
                <a:gd name="connsiteX3205" fmla="*/ 1230322 w 3545609"/>
                <a:gd name="connsiteY3205" fmla="*/ 1004664 h 1066103"/>
                <a:gd name="connsiteX3206" fmla="*/ 1224434 w 3545609"/>
                <a:gd name="connsiteY3206" fmla="*/ 1018879 h 1066103"/>
                <a:gd name="connsiteX3207" fmla="*/ 1222077 w 3545609"/>
                <a:gd name="connsiteY3207" fmla="*/ 1019855 h 1066103"/>
                <a:gd name="connsiteX3208" fmla="*/ 1222477 w 3545609"/>
                <a:gd name="connsiteY3208" fmla="*/ 1020845 h 1066103"/>
                <a:gd name="connsiteX3209" fmla="*/ 1216589 w 3545609"/>
                <a:gd name="connsiteY3209" fmla="*/ 1035406 h 1066103"/>
                <a:gd name="connsiteX3210" fmla="*/ 1214355 w 3545609"/>
                <a:gd name="connsiteY3210" fmla="*/ 1036355 h 1066103"/>
                <a:gd name="connsiteX3211" fmla="*/ 1214632 w 3545609"/>
                <a:gd name="connsiteY3211" fmla="*/ 1037025 h 1066103"/>
                <a:gd name="connsiteX3212" fmla="*/ 1208744 w 3545609"/>
                <a:gd name="connsiteY3212" fmla="*/ 1051240 h 1066103"/>
                <a:gd name="connsiteX3213" fmla="*/ 1206379 w 3545609"/>
                <a:gd name="connsiteY3213" fmla="*/ 1052220 h 1066103"/>
                <a:gd name="connsiteX3214" fmla="*/ 1206787 w 3545609"/>
                <a:gd name="connsiteY3214" fmla="*/ 1053205 h 1066103"/>
                <a:gd name="connsiteX3215" fmla="*/ 1201444 w 3545609"/>
                <a:gd name="connsiteY3215" fmla="*/ 1066103 h 1066103"/>
                <a:gd name="connsiteX3216" fmla="*/ 1161076 w 3545609"/>
                <a:gd name="connsiteY3216" fmla="*/ 1066103 h 1066103"/>
                <a:gd name="connsiteX3217" fmla="*/ 1165604 w 3545609"/>
                <a:gd name="connsiteY3217" fmla="*/ 1055171 h 1066103"/>
                <a:gd name="connsiteX3218" fmla="*/ 1166295 w 3545609"/>
                <a:gd name="connsiteY3218" fmla="*/ 1054884 h 1066103"/>
                <a:gd name="connsiteX3219" fmla="*/ 1165600 w 3545609"/>
                <a:gd name="connsiteY3219" fmla="*/ 1053205 h 1066103"/>
                <a:gd name="connsiteX3220" fmla="*/ 1171631 w 3545609"/>
                <a:gd name="connsiteY3220" fmla="*/ 1038643 h 1066103"/>
                <a:gd name="connsiteX3221" fmla="*/ 1174589 w 3545609"/>
                <a:gd name="connsiteY3221" fmla="*/ 1037418 h 1066103"/>
                <a:gd name="connsiteX3222" fmla="*/ 1174426 w 3545609"/>
                <a:gd name="connsiteY3222" fmla="*/ 1037025 h 1066103"/>
                <a:gd name="connsiteX3223" fmla="*/ 1180314 w 3545609"/>
                <a:gd name="connsiteY3223" fmla="*/ 1022810 h 1066103"/>
                <a:gd name="connsiteX3224" fmla="*/ 1182671 w 3545609"/>
                <a:gd name="connsiteY3224" fmla="*/ 1021833 h 1066103"/>
                <a:gd name="connsiteX3225" fmla="*/ 1182271 w 3545609"/>
                <a:gd name="connsiteY3225" fmla="*/ 1020845 h 1066103"/>
                <a:gd name="connsiteX3226" fmla="*/ 1188159 w 3545609"/>
                <a:gd name="connsiteY3226" fmla="*/ 1006283 h 1066103"/>
                <a:gd name="connsiteX3227" fmla="*/ 1190393 w 3545609"/>
                <a:gd name="connsiteY3227" fmla="*/ 1005334 h 1066103"/>
                <a:gd name="connsiteX3228" fmla="*/ 1190116 w 3545609"/>
                <a:gd name="connsiteY3228" fmla="*/ 1004664 h 1066103"/>
                <a:gd name="connsiteX3229" fmla="*/ 1196004 w 3545609"/>
                <a:gd name="connsiteY3229" fmla="*/ 990449 h 1066103"/>
                <a:gd name="connsiteX3230" fmla="*/ 1198369 w 3545609"/>
                <a:gd name="connsiteY3230" fmla="*/ 989469 h 1066103"/>
                <a:gd name="connsiteX3231" fmla="*/ 1197961 w 3545609"/>
                <a:gd name="connsiteY3231" fmla="*/ 988483 h 1066103"/>
                <a:gd name="connsiteX3232" fmla="*/ 1203993 w 3545609"/>
                <a:gd name="connsiteY3232" fmla="*/ 973921 h 1066103"/>
                <a:gd name="connsiteX3233" fmla="*/ 1207032 w 3545609"/>
                <a:gd name="connsiteY3233" fmla="*/ 972663 h 1066103"/>
                <a:gd name="connsiteX3234" fmla="*/ 1212675 w 3545609"/>
                <a:gd name="connsiteY3234" fmla="*/ 958375 h 1066103"/>
                <a:gd name="connsiteX3235" fmla="*/ 1214906 w 3545609"/>
                <a:gd name="connsiteY3235" fmla="*/ 957405 h 1066103"/>
                <a:gd name="connsiteX3236" fmla="*/ 1220520 w 3545609"/>
                <a:gd name="connsiteY3236" fmla="*/ 943522 h 1066103"/>
                <a:gd name="connsiteX3237" fmla="*/ 1222754 w 3545609"/>
                <a:gd name="connsiteY3237" fmla="*/ 942573 h 1066103"/>
                <a:gd name="connsiteX3238" fmla="*/ 1222477 w 3545609"/>
                <a:gd name="connsiteY3238" fmla="*/ 941903 h 1066103"/>
                <a:gd name="connsiteX3239" fmla="*/ 1228365 w 3545609"/>
                <a:gd name="connsiteY3239" fmla="*/ 927688 h 1066103"/>
                <a:gd name="connsiteX3240" fmla="*/ 1230562 w 3545609"/>
                <a:gd name="connsiteY3240" fmla="*/ 926778 h 1066103"/>
                <a:gd name="connsiteX3241" fmla="*/ 1230322 w 3545609"/>
                <a:gd name="connsiteY3241" fmla="*/ 926213 h 1066103"/>
                <a:gd name="connsiteX3242" fmla="*/ 1236353 w 3545609"/>
                <a:gd name="connsiteY3242" fmla="*/ 911998 h 1066103"/>
                <a:gd name="connsiteX3243" fmla="*/ 1239482 w 3545609"/>
                <a:gd name="connsiteY3243" fmla="*/ 910733 h 1066103"/>
                <a:gd name="connsiteX3244" fmla="*/ 1245323 w 3545609"/>
                <a:gd name="connsiteY3244" fmla="*/ 897289 h 1066103"/>
                <a:gd name="connsiteX3245" fmla="*/ 1248968 w 3545609"/>
                <a:gd name="connsiteY3245" fmla="*/ 895849 h 1066103"/>
                <a:gd name="connsiteX3246" fmla="*/ 1248954 w 3545609"/>
                <a:gd name="connsiteY3246" fmla="*/ 895814 h 1066103"/>
                <a:gd name="connsiteX3247" fmla="*/ 1254842 w 3545609"/>
                <a:gd name="connsiteY3247" fmla="*/ 881598 h 1066103"/>
                <a:gd name="connsiteX3248" fmla="*/ 1257381 w 3545609"/>
                <a:gd name="connsiteY3248" fmla="*/ 880546 h 1066103"/>
                <a:gd name="connsiteX3249" fmla="*/ 1256799 w 3545609"/>
                <a:gd name="connsiteY3249" fmla="*/ 879142 h 1066103"/>
                <a:gd name="connsiteX3250" fmla="*/ 1262687 w 3545609"/>
                <a:gd name="connsiteY3250" fmla="*/ 864927 h 1066103"/>
                <a:gd name="connsiteX3251" fmla="*/ 1267691 w 3545609"/>
                <a:gd name="connsiteY3251" fmla="*/ 862854 h 1066103"/>
                <a:gd name="connsiteX3252" fmla="*/ 1272637 w 3545609"/>
                <a:gd name="connsiteY3252" fmla="*/ 851198 h 1066103"/>
                <a:gd name="connsiteX3253" fmla="*/ 1277582 w 3545609"/>
                <a:gd name="connsiteY3253" fmla="*/ 849199 h 1066103"/>
                <a:gd name="connsiteX3254" fmla="*/ 1277392 w 3545609"/>
                <a:gd name="connsiteY3254" fmla="*/ 848742 h 1066103"/>
                <a:gd name="connsiteX3255" fmla="*/ 1283281 w 3545609"/>
                <a:gd name="connsiteY3255" fmla="*/ 834527 h 1066103"/>
                <a:gd name="connsiteX3256" fmla="*/ 1285886 w 3545609"/>
                <a:gd name="connsiteY3256" fmla="*/ 833447 h 1066103"/>
                <a:gd name="connsiteX3257" fmla="*/ 1291126 w 3545609"/>
                <a:gd name="connsiteY3257" fmla="*/ 820798 h 1066103"/>
                <a:gd name="connsiteX3258" fmla="*/ 1295346 w 3545609"/>
                <a:gd name="connsiteY3258" fmla="*/ 819050 h 1066103"/>
                <a:gd name="connsiteX3259" fmla="*/ 1301075 w 3545609"/>
                <a:gd name="connsiteY3259" fmla="*/ 804558 h 1066103"/>
                <a:gd name="connsiteX3260" fmla="*/ 1306901 w 3545609"/>
                <a:gd name="connsiteY3260" fmla="*/ 802031 h 1066103"/>
                <a:gd name="connsiteX3261" fmla="*/ 1311719 w 3545609"/>
                <a:gd name="connsiteY3261" fmla="*/ 790399 h 1066103"/>
                <a:gd name="connsiteX3262" fmla="*/ 1316423 w 3545609"/>
                <a:gd name="connsiteY3262" fmla="*/ 788450 h 1066103"/>
                <a:gd name="connsiteX3263" fmla="*/ 1321525 w 3545609"/>
                <a:gd name="connsiteY3263" fmla="*/ 775832 h 1066103"/>
                <a:gd name="connsiteX3264" fmla="*/ 1326481 w 3545609"/>
                <a:gd name="connsiteY3264" fmla="*/ 773730 h 1066103"/>
                <a:gd name="connsiteX3265" fmla="*/ 1331475 w 3545609"/>
                <a:gd name="connsiteY3265" fmla="*/ 761961 h 1066103"/>
                <a:gd name="connsiteX3266" fmla="*/ 1337429 w 3545609"/>
                <a:gd name="connsiteY3266" fmla="*/ 759553 h 1066103"/>
                <a:gd name="connsiteX3267" fmla="*/ 1342119 w 3545609"/>
                <a:gd name="connsiteY3267" fmla="*/ 748232 h 1066103"/>
                <a:gd name="connsiteX3268" fmla="*/ 1346107 w 3545609"/>
                <a:gd name="connsiteY3268" fmla="*/ 746579 h 1066103"/>
                <a:gd name="connsiteX3269" fmla="*/ 1351925 w 3545609"/>
                <a:gd name="connsiteY3269" fmla="*/ 731848 h 1066103"/>
                <a:gd name="connsiteX3270" fmla="*/ 1356804 w 3545609"/>
                <a:gd name="connsiteY3270" fmla="*/ 729728 h 1066103"/>
                <a:gd name="connsiteX3271" fmla="*/ 1361732 w 3545609"/>
                <a:gd name="connsiteY3271" fmla="*/ 717832 h 1066103"/>
                <a:gd name="connsiteX3272" fmla="*/ 1367443 w 3545609"/>
                <a:gd name="connsiteY3272" fmla="*/ 715466 h 1066103"/>
                <a:gd name="connsiteX3273" fmla="*/ 1372806 w 3545609"/>
                <a:gd name="connsiteY3273" fmla="*/ 703122 h 1066103"/>
                <a:gd name="connsiteX3274" fmla="*/ 1380118 w 3545609"/>
                <a:gd name="connsiteY3274" fmla="*/ 700234 h 1066103"/>
                <a:gd name="connsiteX3275" fmla="*/ 1384286 w 3545609"/>
                <a:gd name="connsiteY3275" fmla="*/ 689681 h 1066103"/>
                <a:gd name="connsiteX3276" fmla="*/ 1389346 w 3545609"/>
                <a:gd name="connsiteY3276" fmla="*/ 687482 h 1066103"/>
                <a:gd name="connsiteX3277" fmla="*/ 1394236 w 3545609"/>
                <a:gd name="connsiteY3277" fmla="*/ 675114 h 1066103"/>
                <a:gd name="connsiteX3278" fmla="*/ 1403443 w 3545609"/>
                <a:gd name="connsiteY3278" fmla="*/ 671119 h 1066103"/>
                <a:gd name="connsiteX3279" fmla="*/ 1406841 w 3545609"/>
                <a:gd name="connsiteY3279" fmla="*/ 662916 h 1066103"/>
                <a:gd name="connsiteX3280" fmla="*/ 1411546 w 3545609"/>
                <a:gd name="connsiteY3280" fmla="*/ 660967 h 1066103"/>
                <a:gd name="connsiteX3281" fmla="*/ 1416647 w 3545609"/>
                <a:gd name="connsiteY3281" fmla="*/ 648350 h 1066103"/>
                <a:gd name="connsiteX3282" fmla="*/ 1423995 w 3545609"/>
                <a:gd name="connsiteY3282" fmla="*/ 645232 h 1066103"/>
                <a:gd name="connsiteX3283" fmla="*/ 1428558 w 3545609"/>
                <a:gd name="connsiteY3283" fmla="*/ 634478 h 1066103"/>
                <a:gd name="connsiteX3284" fmla="*/ 1437241 w 3545609"/>
                <a:gd name="connsiteY3284" fmla="*/ 630967 h 1066103"/>
                <a:gd name="connsiteX3285" fmla="*/ 1441163 w 3545609"/>
                <a:gd name="connsiteY3285" fmla="*/ 621036 h 1066103"/>
                <a:gd name="connsiteX3286" fmla="*/ 1446537 w 3545609"/>
                <a:gd name="connsiteY3286" fmla="*/ 618702 h 1066103"/>
                <a:gd name="connsiteX3287" fmla="*/ 1450969 w 3545609"/>
                <a:gd name="connsiteY3287" fmla="*/ 608000 h 1066103"/>
                <a:gd name="connsiteX3288" fmla="*/ 1458353 w 3545609"/>
                <a:gd name="connsiteY3288" fmla="*/ 604942 h 1066103"/>
                <a:gd name="connsiteX3289" fmla="*/ 1462880 w 3545609"/>
                <a:gd name="connsiteY3289" fmla="*/ 594271 h 1066103"/>
                <a:gd name="connsiteX3290" fmla="*/ 1471856 w 3545609"/>
                <a:gd name="connsiteY3290" fmla="*/ 590642 h 1066103"/>
                <a:gd name="connsiteX3291" fmla="*/ 1475486 w 3545609"/>
                <a:gd name="connsiteY3291" fmla="*/ 581666 h 1066103"/>
                <a:gd name="connsiteX3292" fmla="*/ 1482791 w 3545609"/>
                <a:gd name="connsiteY3292" fmla="*/ 578566 h 1066103"/>
                <a:gd name="connsiteX3293" fmla="*/ 1487253 w 3545609"/>
                <a:gd name="connsiteY3293" fmla="*/ 567794 h 1066103"/>
                <a:gd name="connsiteX3294" fmla="*/ 1496758 w 3545609"/>
                <a:gd name="connsiteY3294" fmla="*/ 563857 h 1066103"/>
                <a:gd name="connsiteX3295" fmla="*/ 1500001 w 3545609"/>
                <a:gd name="connsiteY3295" fmla="*/ 556026 h 1066103"/>
                <a:gd name="connsiteX3296" fmla="*/ 1507832 w 3545609"/>
                <a:gd name="connsiteY3296" fmla="*/ 552782 h 1066103"/>
                <a:gd name="connsiteX3297" fmla="*/ 1511769 w 3545609"/>
                <a:gd name="connsiteY3297" fmla="*/ 543278 h 1066103"/>
                <a:gd name="connsiteX3298" fmla="*/ 1519545 w 3545609"/>
                <a:gd name="connsiteY3298" fmla="*/ 540057 h 1066103"/>
                <a:gd name="connsiteX3299" fmla="*/ 1523680 w 3545609"/>
                <a:gd name="connsiteY3299" fmla="*/ 529836 h 1066103"/>
                <a:gd name="connsiteX3300" fmla="*/ 1532602 w 3545609"/>
                <a:gd name="connsiteY3300" fmla="*/ 526053 h 1066103"/>
                <a:gd name="connsiteX3301" fmla="*/ 1536285 w 3545609"/>
                <a:gd name="connsiteY3301" fmla="*/ 516944 h 1066103"/>
                <a:gd name="connsiteX3302" fmla="*/ 1544720 w 3545609"/>
                <a:gd name="connsiteY3302" fmla="*/ 513365 h 1066103"/>
                <a:gd name="connsiteX3303" fmla="*/ 1548340 w 3545609"/>
                <a:gd name="connsiteY3303" fmla="*/ 505033 h 1066103"/>
                <a:gd name="connsiteX3304" fmla="*/ 1559755 w 3545609"/>
                <a:gd name="connsiteY3304" fmla="*/ 500525 h 1066103"/>
                <a:gd name="connsiteX3305" fmla="*/ 1562762 w 3545609"/>
                <a:gd name="connsiteY3305" fmla="*/ 493265 h 1066103"/>
                <a:gd name="connsiteX3306" fmla="*/ 1570775 w 3545609"/>
                <a:gd name="connsiteY3306" fmla="*/ 489946 h 1066103"/>
                <a:gd name="connsiteX3307" fmla="*/ 1574530 w 3545609"/>
                <a:gd name="connsiteY3307" fmla="*/ 480661 h 1066103"/>
                <a:gd name="connsiteX3308" fmla="*/ 1585285 w 3545609"/>
                <a:gd name="connsiteY3308" fmla="*/ 476097 h 1066103"/>
                <a:gd name="connsiteX3309" fmla="*/ 1588402 w 3545609"/>
                <a:gd name="connsiteY3309" fmla="*/ 468750 h 1066103"/>
                <a:gd name="connsiteX3310" fmla="*/ 1597688 w 3545609"/>
                <a:gd name="connsiteY3310" fmla="*/ 464994 h 1066103"/>
                <a:gd name="connsiteX3311" fmla="*/ 1598478 w 3545609"/>
                <a:gd name="connsiteY3311" fmla="*/ 463089 h 1066103"/>
                <a:gd name="connsiteX3312" fmla="*/ 1588272 w 3545609"/>
                <a:gd name="connsiteY3312" fmla="*/ 467316 h 1066103"/>
                <a:gd name="connsiteX3313" fmla="*/ 1585165 w 3545609"/>
                <a:gd name="connsiteY3313" fmla="*/ 475175 h 1066103"/>
                <a:gd name="connsiteX3314" fmla="*/ 1574760 w 3545609"/>
                <a:gd name="connsiteY3314" fmla="*/ 479689 h 1066103"/>
                <a:gd name="connsiteX3315" fmla="*/ 1572274 w 3545609"/>
                <a:gd name="connsiteY3315" fmla="*/ 485412 h 1066103"/>
                <a:gd name="connsiteX3316" fmla="*/ 1561951 w 3545609"/>
                <a:gd name="connsiteY3316" fmla="*/ 489489 h 1066103"/>
                <a:gd name="connsiteX3317" fmla="*/ 1558688 w 3545609"/>
                <a:gd name="connsiteY3317" fmla="*/ 497180 h 1066103"/>
                <a:gd name="connsiteX3318" fmla="*/ 1549580 w 3545609"/>
                <a:gd name="connsiteY3318" fmla="*/ 500863 h 1066103"/>
                <a:gd name="connsiteX3319" fmla="*/ 1545796 w 3545609"/>
                <a:gd name="connsiteY3319" fmla="*/ 509784 h 1066103"/>
                <a:gd name="connsiteX3320" fmla="*/ 1535575 w 3545609"/>
                <a:gd name="connsiteY3320" fmla="*/ 513920 h 1066103"/>
                <a:gd name="connsiteX3321" fmla="*/ 1532354 w 3545609"/>
                <a:gd name="connsiteY3321" fmla="*/ 521695 h 1066103"/>
                <a:gd name="connsiteX3322" fmla="*/ 1523962 w 3545609"/>
                <a:gd name="connsiteY3322" fmla="*/ 525172 h 1066103"/>
                <a:gd name="connsiteX3323" fmla="*/ 1520443 w 3545609"/>
                <a:gd name="connsiteY3323" fmla="*/ 533463 h 1066103"/>
                <a:gd name="connsiteX3324" fmla="*/ 1511468 w 3545609"/>
                <a:gd name="connsiteY3324" fmla="*/ 537092 h 1066103"/>
                <a:gd name="connsiteX3325" fmla="*/ 1507838 w 3545609"/>
                <a:gd name="connsiteY3325" fmla="*/ 546068 h 1066103"/>
                <a:gd name="connsiteX3326" fmla="*/ 1499985 w 3545609"/>
                <a:gd name="connsiteY3326" fmla="*/ 549400 h 1066103"/>
                <a:gd name="connsiteX3327" fmla="*/ 1495640 w 3545609"/>
                <a:gd name="connsiteY3327" fmla="*/ 559654 h 1066103"/>
                <a:gd name="connsiteX3328" fmla="*/ 1484484 w 3545609"/>
                <a:gd name="connsiteY3328" fmla="*/ 564170 h 1066103"/>
                <a:gd name="connsiteX3329" fmla="*/ 1481361 w 3545609"/>
                <a:gd name="connsiteY3329" fmla="*/ 571708 h 1066103"/>
                <a:gd name="connsiteX3330" fmla="*/ 1473530 w 3545609"/>
                <a:gd name="connsiteY3330" fmla="*/ 574952 h 1066103"/>
                <a:gd name="connsiteX3331" fmla="*/ 1469593 w 3545609"/>
                <a:gd name="connsiteY3331" fmla="*/ 584456 h 1066103"/>
                <a:gd name="connsiteX3332" fmla="*/ 1461201 w 3545609"/>
                <a:gd name="connsiteY3332" fmla="*/ 587933 h 1066103"/>
                <a:gd name="connsiteX3333" fmla="*/ 1457682 w 3545609"/>
                <a:gd name="connsiteY3333" fmla="*/ 596224 h 1066103"/>
                <a:gd name="connsiteX3334" fmla="*/ 1449655 w 3545609"/>
                <a:gd name="connsiteY3334" fmla="*/ 599470 h 1066103"/>
                <a:gd name="connsiteX3335" fmla="*/ 1445078 w 3545609"/>
                <a:gd name="connsiteY3335" fmla="*/ 610790 h 1066103"/>
                <a:gd name="connsiteX3336" fmla="*/ 1439047 w 3545609"/>
                <a:gd name="connsiteY3336" fmla="*/ 613348 h 1066103"/>
                <a:gd name="connsiteX3337" fmla="*/ 1434985 w 3545609"/>
                <a:gd name="connsiteY3337" fmla="*/ 622701 h 1066103"/>
                <a:gd name="connsiteX3338" fmla="*/ 1428018 w 3545609"/>
                <a:gd name="connsiteY3338" fmla="*/ 625453 h 1066103"/>
                <a:gd name="connsiteX3339" fmla="*/ 1423360 w 3545609"/>
                <a:gd name="connsiteY3339" fmla="*/ 636430 h 1066103"/>
                <a:gd name="connsiteX3340" fmla="*/ 1415138 w 3545609"/>
                <a:gd name="connsiteY3340" fmla="*/ 639755 h 1066103"/>
                <a:gd name="connsiteX3341" fmla="*/ 1410755 w 3545609"/>
                <a:gd name="connsiteY3341" fmla="*/ 650854 h 1066103"/>
                <a:gd name="connsiteX3342" fmla="*/ 1402423 w 3545609"/>
                <a:gd name="connsiteY3342" fmla="*/ 654473 h 1066103"/>
                <a:gd name="connsiteX3343" fmla="*/ 1398844 w 3545609"/>
                <a:gd name="connsiteY3343" fmla="*/ 662908 h 1066103"/>
                <a:gd name="connsiteX3344" fmla="*/ 1393161 w 3545609"/>
                <a:gd name="connsiteY3344" fmla="*/ 665206 h 1066103"/>
                <a:gd name="connsiteX3345" fmla="*/ 1388201 w 3545609"/>
                <a:gd name="connsiteY3345" fmla="*/ 677474 h 1066103"/>
                <a:gd name="connsiteX3346" fmla="*/ 1380895 w 3545609"/>
                <a:gd name="connsiteY3346" fmla="*/ 680574 h 1066103"/>
                <a:gd name="connsiteX3347" fmla="*/ 1376433 w 3545609"/>
                <a:gd name="connsiteY3347" fmla="*/ 691346 h 1066103"/>
                <a:gd name="connsiteX3348" fmla="*/ 1371285 w 3545609"/>
                <a:gd name="connsiteY3348" fmla="*/ 693478 h 1066103"/>
                <a:gd name="connsiteX3349" fmla="*/ 1366483 w 3545609"/>
                <a:gd name="connsiteY3349" fmla="*/ 705625 h 1066103"/>
                <a:gd name="connsiteX3350" fmla="*/ 1357883 w 3545609"/>
                <a:gd name="connsiteY3350" fmla="*/ 709356 h 1066103"/>
                <a:gd name="connsiteX3351" fmla="*/ 1353878 w 3545609"/>
                <a:gd name="connsiteY3351" fmla="*/ 719498 h 1066103"/>
                <a:gd name="connsiteX3352" fmla="*/ 1348008 w 3545609"/>
                <a:gd name="connsiteY3352" fmla="*/ 722048 h 1066103"/>
                <a:gd name="connsiteX3353" fmla="*/ 1344072 w 3545609"/>
                <a:gd name="connsiteY3353" fmla="*/ 731553 h 1066103"/>
                <a:gd name="connsiteX3354" fmla="*/ 1339573 w 3545609"/>
                <a:gd name="connsiteY3354" fmla="*/ 733416 h 1066103"/>
                <a:gd name="connsiteX3355" fmla="*/ 1334122 w 3545609"/>
                <a:gd name="connsiteY3355" fmla="*/ 746262 h 1066103"/>
                <a:gd name="connsiteX3356" fmla="*/ 1326361 w 3545609"/>
                <a:gd name="connsiteY3356" fmla="*/ 749400 h 1066103"/>
                <a:gd name="connsiteX3357" fmla="*/ 1321517 w 3545609"/>
                <a:gd name="connsiteY3357" fmla="*/ 761665 h 1066103"/>
                <a:gd name="connsiteX3358" fmla="*/ 1317134 w 3545609"/>
                <a:gd name="connsiteY3358" fmla="*/ 763570 h 1066103"/>
                <a:gd name="connsiteX3359" fmla="*/ 1311711 w 3545609"/>
                <a:gd name="connsiteY3359" fmla="*/ 776662 h 1066103"/>
                <a:gd name="connsiteX3360" fmla="*/ 1306707 w 3545609"/>
                <a:gd name="connsiteY3360" fmla="*/ 778735 h 1066103"/>
                <a:gd name="connsiteX3361" fmla="*/ 1301761 w 3545609"/>
                <a:gd name="connsiteY3361" fmla="*/ 790391 h 1066103"/>
                <a:gd name="connsiteX3362" fmla="*/ 1296077 w 3545609"/>
                <a:gd name="connsiteY3362" fmla="*/ 792689 h 1066103"/>
                <a:gd name="connsiteX3363" fmla="*/ 1291117 w 3545609"/>
                <a:gd name="connsiteY3363" fmla="*/ 804956 h 1066103"/>
                <a:gd name="connsiteX3364" fmla="*/ 1286191 w 3545609"/>
                <a:gd name="connsiteY3364" fmla="*/ 807047 h 1066103"/>
                <a:gd name="connsiteX3365" fmla="*/ 1281311 w 3545609"/>
                <a:gd name="connsiteY3365" fmla="*/ 818829 h 1066103"/>
                <a:gd name="connsiteX3366" fmla="*/ 1277091 w 3545609"/>
                <a:gd name="connsiteY3366" fmla="*/ 820577 h 1066103"/>
                <a:gd name="connsiteX3367" fmla="*/ 1271361 w 3545609"/>
                <a:gd name="connsiteY3367" fmla="*/ 835069 h 1066103"/>
                <a:gd name="connsiteX3368" fmla="*/ 1269110 w 3545609"/>
                <a:gd name="connsiteY3368" fmla="*/ 836046 h 1066103"/>
                <a:gd name="connsiteX3369" fmla="*/ 1263516 w 3545609"/>
                <a:gd name="connsiteY3369" fmla="*/ 849228 h 1066103"/>
                <a:gd name="connsiteX3370" fmla="*/ 1257562 w 3545609"/>
                <a:gd name="connsiteY3370" fmla="*/ 851636 h 1066103"/>
                <a:gd name="connsiteX3371" fmla="*/ 1252873 w 3545609"/>
                <a:gd name="connsiteY3371" fmla="*/ 862957 h 1066103"/>
                <a:gd name="connsiteX3372" fmla="*/ 1248660 w 3545609"/>
                <a:gd name="connsiteY3372" fmla="*/ 864702 h 1066103"/>
                <a:gd name="connsiteX3373" fmla="*/ 1248954 w 3545609"/>
                <a:gd name="connsiteY3373" fmla="*/ 865413 h 1066103"/>
                <a:gd name="connsiteX3374" fmla="*/ 1243066 w 3545609"/>
                <a:gd name="connsiteY3374" fmla="*/ 879629 h 1066103"/>
                <a:gd name="connsiteX3375" fmla="*/ 1240441 w 3545609"/>
                <a:gd name="connsiteY3375" fmla="*/ 880716 h 1066103"/>
                <a:gd name="connsiteX3376" fmla="*/ 1235077 w 3545609"/>
                <a:gd name="connsiteY3376" fmla="*/ 893357 h 1066103"/>
                <a:gd name="connsiteX3377" fmla="*/ 1230133 w 3545609"/>
                <a:gd name="connsiteY3377" fmla="*/ 895357 h 1066103"/>
                <a:gd name="connsiteX3378" fmla="*/ 1230322 w 3545609"/>
                <a:gd name="connsiteY3378" fmla="*/ 895814 h 1066103"/>
                <a:gd name="connsiteX3379" fmla="*/ 1224434 w 3545609"/>
                <a:gd name="connsiteY3379" fmla="*/ 910029 h 1066103"/>
                <a:gd name="connsiteX3380" fmla="*/ 1222242 w 3545609"/>
                <a:gd name="connsiteY3380" fmla="*/ 910937 h 1066103"/>
                <a:gd name="connsiteX3381" fmla="*/ 1222477 w 3545609"/>
                <a:gd name="connsiteY3381" fmla="*/ 911504 h 1066103"/>
                <a:gd name="connsiteX3382" fmla="*/ 1216589 w 3545609"/>
                <a:gd name="connsiteY3382" fmla="*/ 925719 h 1066103"/>
                <a:gd name="connsiteX3383" fmla="*/ 1214459 w 3545609"/>
                <a:gd name="connsiteY3383" fmla="*/ 926601 h 1066103"/>
                <a:gd name="connsiteX3384" fmla="*/ 1208313 w 3545609"/>
                <a:gd name="connsiteY3384" fmla="*/ 940428 h 1066103"/>
                <a:gd name="connsiteX3385" fmla="*/ 1203722 w 3545609"/>
                <a:gd name="connsiteY3385" fmla="*/ 942200 h 1066103"/>
                <a:gd name="connsiteX3386" fmla="*/ 1197957 w 3545609"/>
                <a:gd name="connsiteY3386" fmla="*/ 956118 h 1066103"/>
                <a:gd name="connsiteX3387" fmla="*/ 1195600 w 3545609"/>
                <a:gd name="connsiteY3387" fmla="*/ 957094 h 1066103"/>
                <a:gd name="connsiteX3388" fmla="*/ 1196000 w 3545609"/>
                <a:gd name="connsiteY3388" fmla="*/ 958084 h 1066103"/>
                <a:gd name="connsiteX3389" fmla="*/ 1190112 w 3545609"/>
                <a:gd name="connsiteY3389" fmla="*/ 972646 h 1066103"/>
                <a:gd name="connsiteX3390" fmla="*/ 1188063 w 3545609"/>
                <a:gd name="connsiteY3390" fmla="*/ 973515 h 1066103"/>
                <a:gd name="connsiteX3391" fmla="*/ 1182267 w 3545609"/>
                <a:gd name="connsiteY3391" fmla="*/ 988192 h 1066103"/>
                <a:gd name="connsiteX3392" fmla="*/ 1180028 w 3545609"/>
                <a:gd name="connsiteY3392" fmla="*/ 989165 h 1066103"/>
                <a:gd name="connsiteX3393" fmla="*/ 1174278 w 3545609"/>
                <a:gd name="connsiteY3393" fmla="*/ 1003045 h 1066103"/>
                <a:gd name="connsiteX3394" fmla="*/ 1171321 w 3545609"/>
                <a:gd name="connsiteY3394" fmla="*/ 1004270 h 1066103"/>
                <a:gd name="connsiteX3395" fmla="*/ 1171484 w 3545609"/>
                <a:gd name="connsiteY3395" fmla="*/ 1004664 h 1066103"/>
                <a:gd name="connsiteX3396" fmla="*/ 1165596 w 3545609"/>
                <a:gd name="connsiteY3396" fmla="*/ 1018879 h 1066103"/>
                <a:gd name="connsiteX3397" fmla="*/ 1163239 w 3545609"/>
                <a:gd name="connsiteY3397" fmla="*/ 1019855 h 1066103"/>
                <a:gd name="connsiteX3398" fmla="*/ 1163639 w 3545609"/>
                <a:gd name="connsiteY3398" fmla="*/ 1020845 h 1066103"/>
                <a:gd name="connsiteX3399" fmla="*/ 1157751 w 3545609"/>
                <a:gd name="connsiteY3399" fmla="*/ 1035406 h 1066103"/>
                <a:gd name="connsiteX3400" fmla="*/ 1155517 w 3545609"/>
                <a:gd name="connsiteY3400" fmla="*/ 1036355 h 1066103"/>
                <a:gd name="connsiteX3401" fmla="*/ 1155794 w 3545609"/>
                <a:gd name="connsiteY3401" fmla="*/ 1037025 h 1066103"/>
                <a:gd name="connsiteX3402" fmla="*/ 1149906 w 3545609"/>
                <a:gd name="connsiteY3402" fmla="*/ 1051240 h 1066103"/>
                <a:gd name="connsiteX3403" fmla="*/ 1149215 w 3545609"/>
                <a:gd name="connsiteY3403" fmla="*/ 1051527 h 1066103"/>
                <a:gd name="connsiteX3404" fmla="*/ 1149910 w 3545609"/>
                <a:gd name="connsiteY3404" fmla="*/ 1053205 h 1066103"/>
                <a:gd name="connsiteX3405" fmla="*/ 1144567 w 3545609"/>
                <a:gd name="connsiteY3405" fmla="*/ 1066103 h 1066103"/>
                <a:gd name="connsiteX3406" fmla="*/ 1102271 w 3545609"/>
                <a:gd name="connsiteY3406" fmla="*/ 1066103 h 1066103"/>
                <a:gd name="connsiteX3407" fmla="*/ 1106909 w 3545609"/>
                <a:gd name="connsiteY3407" fmla="*/ 1055171 h 1066103"/>
                <a:gd name="connsiteX3408" fmla="*/ 1109160 w 3545609"/>
                <a:gd name="connsiteY3408" fmla="*/ 1054261 h 1066103"/>
                <a:gd name="connsiteX3409" fmla="*/ 1108723 w 3545609"/>
                <a:gd name="connsiteY3409" fmla="*/ 1053205 h 1066103"/>
                <a:gd name="connsiteX3410" fmla="*/ 1114754 w 3545609"/>
                <a:gd name="connsiteY3410" fmla="*/ 1038643 h 1066103"/>
                <a:gd name="connsiteX3411" fmla="*/ 1116038 w 3545609"/>
                <a:gd name="connsiteY3411" fmla="*/ 1038112 h 1066103"/>
                <a:gd name="connsiteX3412" fmla="*/ 1115587 w 3545609"/>
                <a:gd name="connsiteY3412" fmla="*/ 1037025 h 1066103"/>
                <a:gd name="connsiteX3413" fmla="*/ 1121476 w 3545609"/>
                <a:gd name="connsiteY3413" fmla="*/ 1022810 h 1066103"/>
                <a:gd name="connsiteX3414" fmla="*/ 1123832 w 3545609"/>
                <a:gd name="connsiteY3414" fmla="*/ 1021833 h 1066103"/>
                <a:gd name="connsiteX3415" fmla="*/ 1123433 w 3545609"/>
                <a:gd name="connsiteY3415" fmla="*/ 1020845 h 1066103"/>
                <a:gd name="connsiteX3416" fmla="*/ 1129321 w 3545609"/>
                <a:gd name="connsiteY3416" fmla="*/ 1006283 h 1066103"/>
                <a:gd name="connsiteX3417" fmla="*/ 1131556 w 3545609"/>
                <a:gd name="connsiteY3417" fmla="*/ 1005334 h 1066103"/>
                <a:gd name="connsiteX3418" fmla="*/ 1131278 w 3545609"/>
                <a:gd name="connsiteY3418" fmla="*/ 1004664 h 1066103"/>
                <a:gd name="connsiteX3419" fmla="*/ 1137166 w 3545609"/>
                <a:gd name="connsiteY3419" fmla="*/ 990449 h 1066103"/>
                <a:gd name="connsiteX3420" fmla="*/ 1139531 w 3545609"/>
                <a:gd name="connsiteY3420" fmla="*/ 989469 h 1066103"/>
                <a:gd name="connsiteX3421" fmla="*/ 1139123 w 3545609"/>
                <a:gd name="connsiteY3421" fmla="*/ 988483 h 1066103"/>
                <a:gd name="connsiteX3422" fmla="*/ 1145154 w 3545609"/>
                <a:gd name="connsiteY3422" fmla="*/ 973921 h 1066103"/>
                <a:gd name="connsiteX3423" fmla="*/ 1148193 w 3545609"/>
                <a:gd name="connsiteY3423" fmla="*/ 972663 h 1066103"/>
                <a:gd name="connsiteX3424" fmla="*/ 1153836 w 3545609"/>
                <a:gd name="connsiteY3424" fmla="*/ 958375 h 1066103"/>
                <a:gd name="connsiteX3425" fmla="*/ 1156068 w 3545609"/>
                <a:gd name="connsiteY3425" fmla="*/ 957405 h 1066103"/>
                <a:gd name="connsiteX3426" fmla="*/ 1161682 w 3545609"/>
                <a:gd name="connsiteY3426" fmla="*/ 943522 h 1066103"/>
                <a:gd name="connsiteX3427" fmla="*/ 1163916 w 3545609"/>
                <a:gd name="connsiteY3427" fmla="*/ 942573 h 1066103"/>
                <a:gd name="connsiteX3428" fmla="*/ 1163638 w 3545609"/>
                <a:gd name="connsiteY3428" fmla="*/ 941903 h 1066103"/>
                <a:gd name="connsiteX3429" fmla="*/ 1169527 w 3545609"/>
                <a:gd name="connsiteY3429" fmla="*/ 927688 h 1066103"/>
                <a:gd name="connsiteX3430" fmla="*/ 1171733 w 3545609"/>
                <a:gd name="connsiteY3430" fmla="*/ 926774 h 1066103"/>
                <a:gd name="connsiteX3431" fmla="*/ 1171484 w 3545609"/>
                <a:gd name="connsiteY3431" fmla="*/ 926213 h 1066103"/>
                <a:gd name="connsiteX3432" fmla="*/ 1177802 w 3545609"/>
                <a:gd name="connsiteY3432" fmla="*/ 911998 h 1066103"/>
                <a:gd name="connsiteX3433" fmla="*/ 1182877 w 3545609"/>
                <a:gd name="connsiteY3433" fmla="*/ 910039 h 1066103"/>
                <a:gd name="connsiteX3434" fmla="*/ 1188158 w 3545609"/>
                <a:gd name="connsiteY3434" fmla="*/ 897289 h 1066103"/>
                <a:gd name="connsiteX3435" fmla="*/ 1190350 w 3545609"/>
                <a:gd name="connsiteY3435" fmla="*/ 896381 h 1066103"/>
                <a:gd name="connsiteX3436" fmla="*/ 1190115 w 3545609"/>
                <a:gd name="connsiteY3436" fmla="*/ 895814 h 1066103"/>
                <a:gd name="connsiteX3437" fmla="*/ 1196004 w 3545609"/>
                <a:gd name="connsiteY3437" fmla="*/ 881598 h 1066103"/>
                <a:gd name="connsiteX3438" fmla="*/ 1200222 w 3545609"/>
                <a:gd name="connsiteY3438" fmla="*/ 879851 h 1066103"/>
                <a:gd name="connsiteX3439" fmla="*/ 1199922 w 3545609"/>
                <a:gd name="connsiteY3439" fmla="*/ 879142 h 1066103"/>
                <a:gd name="connsiteX3440" fmla="*/ 1205953 w 3545609"/>
                <a:gd name="connsiteY3440" fmla="*/ 864927 h 1066103"/>
                <a:gd name="connsiteX3441" fmla="*/ 1209552 w 3545609"/>
                <a:gd name="connsiteY3441" fmla="*/ 863472 h 1066103"/>
                <a:gd name="connsiteX3442" fmla="*/ 1214636 w 3545609"/>
                <a:gd name="connsiteY3442" fmla="*/ 851198 h 1066103"/>
                <a:gd name="connsiteX3443" fmla="*/ 1218849 w 3545609"/>
                <a:gd name="connsiteY3443" fmla="*/ 849453 h 1066103"/>
                <a:gd name="connsiteX3444" fmla="*/ 1218554 w 3545609"/>
                <a:gd name="connsiteY3444" fmla="*/ 848742 h 1066103"/>
                <a:gd name="connsiteX3445" fmla="*/ 1224442 w 3545609"/>
                <a:gd name="connsiteY3445" fmla="*/ 834527 h 1066103"/>
                <a:gd name="connsiteX3446" fmla="*/ 1229447 w 3545609"/>
                <a:gd name="connsiteY3446" fmla="*/ 832454 h 1066103"/>
                <a:gd name="connsiteX3447" fmla="*/ 1234392 w 3545609"/>
                <a:gd name="connsiteY3447" fmla="*/ 820798 h 1066103"/>
                <a:gd name="connsiteX3448" fmla="*/ 1236292 w 3545609"/>
                <a:gd name="connsiteY3448" fmla="*/ 820030 h 1066103"/>
                <a:gd name="connsiteX3449" fmla="*/ 1236206 w 3545609"/>
                <a:gd name="connsiteY3449" fmla="*/ 819814 h 1066103"/>
                <a:gd name="connsiteX3450" fmla="*/ 1242237 w 3545609"/>
                <a:gd name="connsiteY3450" fmla="*/ 804558 h 1066103"/>
                <a:gd name="connsiteX3451" fmla="*/ 1248062 w 3545609"/>
                <a:gd name="connsiteY3451" fmla="*/ 802031 h 1066103"/>
                <a:gd name="connsiteX3452" fmla="*/ 1252881 w 3545609"/>
                <a:gd name="connsiteY3452" fmla="*/ 790399 h 1066103"/>
                <a:gd name="connsiteX3453" fmla="*/ 1257585 w 3545609"/>
                <a:gd name="connsiteY3453" fmla="*/ 788450 h 1066103"/>
                <a:gd name="connsiteX3454" fmla="*/ 1262687 w 3545609"/>
                <a:gd name="connsiteY3454" fmla="*/ 775832 h 1066103"/>
                <a:gd name="connsiteX3455" fmla="*/ 1267643 w 3545609"/>
                <a:gd name="connsiteY3455" fmla="*/ 773730 h 1066103"/>
                <a:gd name="connsiteX3456" fmla="*/ 1272637 w 3545609"/>
                <a:gd name="connsiteY3456" fmla="*/ 761961 h 1066103"/>
                <a:gd name="connsiteX3457" fmla="*/ 1278591 w 3545609"/>
                <a:gd name="connsiteY3457" fmla="*/ 759553 h 1066103"/>
                <a:gd name="connsiteX3458" fmla="*/ 1283281 w 3545609"/>
                <a:gd name="connsiteY3458" fmla="*/ 748232 h 1066103"/>
                <a:gd name="connsiteX3459" fmla="*/ 1287269 w 3545609"/>
                <a:gd name="connsiteY3459" fmla="*/ 746579 h 1066103"/>
                <a:gd name="connsiteX3460" fmla="*/ 1293087 w 3545609"/>
                <a:gd name="connsiteY3460" fmla="*/ 731848 h 1066103"/>
                <a:gd name="connsiteX3461" fmla="*/ 1300398 w 3545609"/>
                <a:gd name="connsiteY3461" fmla="*/ 728671 h 1066103"/>
                <a:gd name="connsiteX3462" fmla="*/ 1304998 w 3545609"/>
                <a:gd name="connsiteY3462" fmla="*/ 717832 h 1066103"/>
                <a:gd name="connsiteX3463" fmla="*/ 1310464 w 3545609"/>
                <a:gd name="connsiteY3463" fmla="*/ 715621 h 1066103"/>
                <a:gd name="connsiteX3464" fmla="*/ 1315641 w 3545609"/>
                <a:gd name="connsiteY3464" fmla="*/ 703122 h 1066103"/>
                <a:gd name="connsiteX3465" fmla="*/ 1321019 w 3545609"/>
                <a:gd name="connsiteY3465" fmla="*/ 700895 h 1066103"/>
                <a:gd name="connsiteX3466" fmla="*/ 1325448 w 3545609"/>
                <a:gd name="connsiteY3466" fmla="*/ 689681 h 1066103"/>
                <a:gd name="connsiteX3467" fmla="*/ 1332875 w 3545609"/>
                <a:gd name="connsiteY3467" fmla="*/ 686454 h 1066103"/>
                <a:gd name="connsiteX3468" fmla="*/ 1337359 w 3545609"/>
                <a:gd name="connsiteY3468" fmla="*/ 675114 h 1066103"/>
                <a:gd name="connsiteX3469" fmla="*/ 1344175 w 3545609"/>
                <a:gd name="connsiteY3469" fmla="*/ 672156 h 1066103"/>
                <a:gd name="connsiteX3470" fmla="*/ 1348003 w 3545609"/>
                <a:gd name="connsiteY3470" fmla="*/ 662916 h 1066103"/>
                <a:gd name="connsiteX3471" fmla="*/ 1355063 w 3545609"/>
                <a:gd name="connsiteY3471" fmla="*/ 659991 h 1066103"/>
                <a:gd name="connsiteX3472" fmla="*/ 1359770 w 3545609"/>
                <a:gd name="connsiteY3472" fmla="*/ 648350 h 1066103"/>
                <a:gd name="connsiteX3473" fmla="*/ 1364726 w 3545609"/>
                <a:gd name="connsiteY3473" fmla="*/ 646247 h 1066103"/>
                <a:gd name="connsiteX3474" fmla="*/ 1369720 w 3545609"/>
                <a:gd name="connsiteY3474" fmla="*/ 634478 h 1066103"/>
                <a:gd name="connsiteX3475" fmla="*/ 1378402 w 3545609"/>
                <a:gd name="connsiteY3475" fmla="*/ 630967 h 1066103"/>
                <a:gd name="connsiteX3476" fmla="*/ 1382325 w 3545609"/>
                <a:gd name="connsiteY3476" fmla="*/ 621036 h 1066103"/>
                <a:gd name="connsiteX3477" fmla="*/ 1390146 w 3545609"/>
                <a:gd name="connsiteY3477" fmla="*/ 617638 h 1066103"/>
                <a:gd name="connsiteX3478" fmla="*/ 1394236 w 3545609"/>
                <a:gd name="connsiteY3478" fmla="*/ 608000 h 1066103"/>
                <a:gd name="connsiteX3479" fmla="*/ 1400261 w 3545609"/>
                <a:gd name="connsiteY3479" fmla="*/ 605564 h 1066103"/>
                <a:gd name="connsiteX3480" fmla="*/ 1405167 w 3545609"/>
                <a:gd name="connsiteY3480" fmla="*/ 594271 h 1066103"/>
                <a:gd name="connsiteX3481" fmla="*/ 1412764 w 3545609"/>
                <a:gd name="connsiteY3481" fmla="*/ 591271 h 1066103"/>
                <a:gd name="connsiteX3482" fmla="*/ 1416647 w 3545609"/>
                <a:gd name="connsiteY3482" fmla="*/ 581666 h 1066103"/>
                <a:gd name="connsiteX3483" fmla="*/ 1423995 w 3545609"/>
                <a:gd name="connsiteY3483" fmla="*/ 578548 h 1066103"/>
                <a:gd name="connsiteX3484" fmla="*/ 1428558 w 3545609"/>
                <a:gd name="connsiteY3484" fmla="*/ 567794 h 1066103"/>
                <a:gd name="connsiteX3485" fmla="*/ 1437843 w 3545609"/>
                <a:gd name="connsiteY3485" fmla="*/ 564039 h 1066103"/>
                <a:gd name="connsiteX3486" fmla="*/ 1441163 w 3545609"/>
                <a:gd name="connsiteY3486" fmla="*/ 556026 h 1066103"/>
                <a:gd name="connsiteX3487" fmla="*/ 1448994 w 3545609"/>
                <a:gd name="connsiteY3487" fmla="*/ 552782 h 1066103"/>
                <a:gd name="connsiteX3488" fmla="*/ 1452931 w 3545609"/>
                <a:gd name="connsiteY3488" fmla="*/ 543278 h 1066103"/>
                <a:gd name="connsiteX3489" fmla="*/ 1460817 w 3545609"/>
                <a:gd name="connsiteY3489" fmla="*/ 540012 h 1066103"/>
                <a:gd name="connsiteX3490" fmla="*/ 1465129 w 3545609"/>
                <a:gd name="connsiteY3490" fmla="*/ 529836 h 1066103"/>
                <a:gd name="connsiteX3491" fmla="*/ 1475969 w 3545609"/>
                <a:gd name="connsiteY3491" fmla="*/ 525448 h 1066103"/>
                <a:gd name="connsiteX3492" fmla="*/ 1479408 w 3545609"/>
                <a:gd name="connsiteY3492" fmla="*/ 516944 h 1066103"/>
                <a:gd name="connsiteX3493" fmla="*/ 1487771 w 3545609"/>
                <a:gd name="connsiteY3493" fmla="*/ 513396 h 1066103"/>
                <a:gd name="connsiteX3494" fmla="*/ 1491319 w 3545609"/>
                <a:gd name="connsiteY3494" fmla="*/ 505033 h 1066103"/>
                <a:gd name="connsiteX3495" fmla="*/ 1500604 w 3545609"/>
                <a:gd name="connsiteY3495" fmla="*/ 501278 h 1066103"/>
                <a:gd name="connsiteX3496" fmla="*/ 1503924 w 3545609"/>
                <a:gd name="connsiteY3496" fmla="*/ 493265 h 1066103"/>
                <a:gd name="connsiteX3497" fmla="*/ 1512063 w 3545609"/>
                <a:gd name="connsiteY3497" fmla="*/ 489894 h 1066103"/>
                <a:gd name="connsiteX3498" fmla="*/ 1515979 w 3545609"/>
                <a:gd name="connsiteY3498" fmla="*/ 480661 h 1066103"/>
                <a:gd name="connsiteX3499" fmla="*/ 1526278 w 3545609"/>
                <a:gd name="connsiteY3499" fmla="*/ 476494 h 1066103"/>
                <a:gd name="connsiteX3500" fmla="*/ 1529564 w 3545609"/>
                <a:gd name="connsiteY3500" fmla="*/ 468750 h 1066103"/>
                <a:gd name="connsiteX3501" fmla="*/ 1539002 w 3545609"/>
                <a:gd name="connsiteY3501" fmla="*/ 464933 h 1066103"/>
                <a:gd name="connsiteX3502" fmla="*/ 1539839 w 3545609"/>
                <a:gd name="connsiteY3502" fmla="*/ 463007 h 1066103"/>
                <a:gd name="connsiteX3503" fmla="*/ 1529434 w 3545609"/>
                <a:gd name="connsiteY3503" fmla="*/ 467316 h 1066103"/>
                <a:gd name="connsiteX3504" fmla="*/ 1526327 w 3545609"/>
                <a:gd name="connsiteY3504" fmla="*/ 475175 h 1066103"/>
                <a:gd name="connsiteX3505" fmla="*/ 1516130 w 3545609"/>
                <a:gd name="connsiteY3505" fmla="*/ 479599 h 1066103"/>
                <a:gd name="connsiteX3506" fmla="*/ 1513722 w 3545609"/>
                <a:gd name="connsiteY3506" fmla="*/ 485412 h 1066103"/>
                <a:gd name="connsiteX3507" fmla="*/ 1503034 w 3545609"/>
                <a:gd name="connsiteY3507" fmla="*/ 489839 h 1066103"/>
                <a:gd name="connsiteX3508" fmla="*/ 1499993 w 3545609"/>
                <a:gd name="connsiteY3508" fmla="*/ 497180 h 1066103"/>
                <a:gd name="connsiteX3509" fmla="*/ 1491918 w 3545609"/>
                <a:gd name="connsiteY3509" fmla="*/ 500525 h 1066103"/>
                <a:gd name="connsiteX3510" fmla="*/ 1488082 w 3545609"/>
                <a:gd name="connsiteY3510" fmla="*/ 509784 h 1066103"/>
                <a:gd name="connsiteX3511" fmla="*/ 1478671 w 3545609"/>
                <a:gd name="connsiteY3511" fmla="*/ 513683 h 1066103"/>
                <a:gd name="connsiteX3512" fmla="*/ 1475190 w 3545609"/>
                <a:gd name="connsiteY3512" fmla="*/ 521695 h 1066103"/>
                <a:gd name="connsiteX3513" fmla="*/ 1464869 w 3545609"/>
                <a:gd name="connsiteY3513" fmla="*/ 525772 h 1066103"/>
                <a:gd name="connsiteX3514" fmla="*/ 1461605 w 3545609"/>
                <a:gd name="connsiteY3514" fmla="*/ 533463 h 1066103"/>
                <a:gd name="connsiteX3515" fmla="*/ 1452629 w 3545609"/>
                <a:gd name="connsiteY3515" fmla="*/ 537092 h 1066103"/>
                <a:gd name="connsiteX3516" fmla="*/ 1449000 w 3545609"/>
                <a:gd name="connsiteY3516" fmla="*/ 546068 h 1066103"/>
                <a:gd name="connsiteX3517" fmla="*/ 1441310 w 3545609"/>
                <a:gd name="connsiteY3517" fmla="*/ 549331 h 1066103"/>
                <a:gd name="connsiteX3518" fmla="*/ 1437233 w 3545609"/>
                <a:gd name="connsiteY3518" fmla="*/ 559654 h 1066103"/>
                <a:gd name="connsiteX3519" fmla="*/ 1428900 w 3545609"/>
                <a:gd name="connsiteY3519" fmla="*/ 563274 h 1066103"/>
                <a:gd name="connsiteX3520" fmla="*/ 1425321 w 3545609"/>
                <a:gd name="connsiteY3520" fmla="*/ 571708 h 1066103"/>
                <a:gd name="connsiteX3521" fmla="*/ 1416523 w 3545609"/>
                <a:gd name="connsiteY3521" fmla="*/ 575266 h 1066103"/>
                <a:gd name="connsiteX3522" fmla="*/ 1412716 w 3545609"/>
                <a:gd name="connsiteY3522" fmla="*/ 584456 h 1066103"/>
                <a:gd name="connsiteX3523" fmla="*/ 1404396 w 3545609"/>
                <a:gd name="connsiteY3523" fmla="*/ 587903 h 1066103"/>
                <a:gd name="connsiteX3524" fmla="*/ 1400949 w 3545609"/>
                <a:gd name="connsiteY3524" fmla="*/ 596224 h 1066103"/>
                <a:gd name="connsiteX3525" fmla="*/ 1392711 w 3545609"/>
                <a:gd name="connsiteY3525" fmla="*/ 599636 h 1066103"/>
                <a:gd name="connsiteX3526" fmla="*/ 1388201 w 3545609"/>
                <a:gd name="connsiteY3526" fmla="*/ 610790 h 1066103"/>
                <a:gd name="connsiteX3527" fmla="*/ 1379910 w 3545609"/>
                <a:gd name="connsiteY3527" fmla="*/ 614308 h 1066103"/>
                <a:gd name="connsiteX3528" fmla="*/ 1376433 w 3545609"/>
                <a:gd name="connsiteY3528" fmla="*/ 622701 h 1066103"/>
                <a:gd name="connsiteX3529" fmla="*/ 1369049 w 3545609"/>
                <a:gd name="connsiteY3529" fmla="*/ 625760 h 1066103"/>
                <a:gd name="connsiteX3530" fmla="*/ 1364521 w 3545609"/>
                <a:gd name="connsiteY3530" fmla="*/ 636430 h 1066103"/>
                <a:gd name="connsiteX3531" fmla="*/ 1356300 w 3545609"/>
                <a:gd name="connsiteY3531" fmla="*/ 639755 h 1066103"/>
                <a:gd name="connsiteX3532" fmla="*/ 1351917 w 3545609"/>
                <a:gd name="connsiteY3532" fmla="*/ 650854 h 1066103"/>
                <a:gd name="connsiteX3533" fmla="*/ 1346047 w 3545609"/>
                <a:gd name="connsiteY3533" fmla="*/ 653404 h 1066103"/>
                <a:gd name="connsiteX3534" fmla="*/ 1342110 w 3545609"/>
                <a:gd name="connsiteY3534" fmla="*/ 662908 h 1066103"/>
                <a:gd name="connsiteX3535" fmla="*/ 1335016 w 3545609"/>
                <a:gd name="connsiteY3535" fmla="*/ 665846 h 1066103"/>
                <a:gd name="connsiteX3536" fmla="*/ 1330199 w 3545609"/>
                <a:gd name="connsiteY3536" fmla="*/ 677474 h 1066103"/>
                <a:gd name="connsiteX3537" fmla="*/ 1321920 w 3545609"/>
                <a:gd name="connsiteY3537" fmla="*/ 680903 h 1066103"/>
                <a:gd name="connsiteX3538" fmla="*/ 1317595 w 3545609"/>
                <a:gd name="connsiteY3538" fmla="*/ 691346 h 1066103"/>
                <a:gd name="connsiteX3539" fmla="*/ 1312482 w 3545609"/>
                <a:gd name="connsiteY3539" fmla="*/ 693464 h 1066103"/>
                <a:gd name="connsiteX3540" fmla="*/ 1307788 w 3545609"/>
                <a:gd name="connsiteY3540" fmla="*/ 705625 h 1066103"/>
                <a:gd name="connsiteX3541" fmla="*/ 1302419 w 3545609"/>
                <a:gd name="connsiteY3541" fmla="*/ 708012 h 1066103"/>
                <a:gd name="connsiteX3542" fmla="*/ 1297551 w 3545609"/>
                <a:gd name="connsiteY3542" fmla="*/ 719498 h 1066103"/>
                <a:gd name="connsiteX3543" fmla="*/ 1288751 w 3545609"/>
                <a:gd name="connsiteY3543" fmla="*/ 723061 h 1066103"/>
                <a:gd name="connsiteX3544" fmla="*/ 1285233 w 3545609"/>
                <a:gd name="connsiteY3544" fmla="*/ 731553 h 1066103"/>
                <a:gd name="connsiteX3545" fmla="*/ 1280750 w 3545609"/>
                <a:gd name="connsiteY3545" fmla="*/ 733409 h 1066103"/>
                <a:gd name="connsiteX3546" fmla="*/ 1275427 w 3545609"/>
                <a:gd name="connsiteY3546" fmla="*/ 746262 h 1066103"/>
                <a:gd name="connsiteX3547" fmla="*/ 1270961 w 3545609"/>
                <a:gd name="connsiteY3547" fmla="*/ 748112 h 1066103"/>
                <a:gd name="connsiteX3548" fmla="*/ 1265477 w 3545609"/>
                <a:gd name="connsiteY3548" fmla="*/ 761665 h 1066103"/>
                <a:gd name="connsiteX3549" fmla="*/ 1260101 w 3545609"/>
                <a:gd name="connsiteY3549" fmla="*/ 763945 h 1066103"/>
                <a:gd name="connsiteX3550" fmla="*/ 1254834 w 3545609"/>
                <a:gd name="connsiteY3550" fmla="*/ 776662 h 1066103"/>
                <a:gd name="connsiteX3551" fmla="*/ 1249799 w 3545609"/>
                <a:gd name="connsiteY3551" fmla="*/ 778747 h 1066103"/>
                <a:gd name="connsiteX3552" fmla="*/ 1244741 w 3545609"/>
                <a:gd name="connsiteY3552" fmla="*/ 790391 h 1066103"/>
                <a:gd name="connsiteX3553" fmla="*/ 1240359 w 3545609"/>
                <a:gd name="connsiteY3553" fmla="*/ 792121 h 1066103"/>
                <a:gd name="connsiteX3554" fmla="*/ 1234790 w 3545609"/>
                <a:gd name="connsiteY3554" fmla="*/ 804956 h 1066103"/>
                <a:gd name="connsiteX3555" fmla="*/ 1229277 w 3545609"/>
                <a:gd name="connsiteY3555" fmla="*/ 807136 h 1066103"/>
                <a:gd name="connsiteX3556" fmla="*/ 1224434 w 3545609"/>
                <a:gd name="connsiteY3556" fmla="*/ 818829 h 1066103"/>
                <a:gd name="connsiteX3557" fmla="*/ 1220222 w 3545609"/>
                <a:gd name="connsiteY3557" fmla="*/ 820573 h 1066103"/>
                <a:gd name="connsiteX3558" fmla="*/ 1214627 w 3545609"/>
                <a:gd name="connsiteY3558" fmla="*/ 835069 h 1066103"/>
                <a:gd name="connsiteX3559" fmla="*/ 1209770 w 3545609"/>
                <a:gd name="connsiteY3559" fmla="*/ 837228 h 1066103"/>
                <a:gd name="connsiteX3560" fmla="*/ 1204678 w 3545609"/>
                <a:gd name="connsiteY3560" fmla="*/ 849228 h 1066103"/>
                <a:gd name="connsiteX3561" fmla="*/ 1198724 w 3545609"/>
                <a:gd name="connsiteY3561" fmla="*/ 851636 h 1066103"/>
                <a:gd name="connsiteX3562" fmla="*/ 1194034 w 3545609"/>
                <a:gd name="connsiteY3562" fmla="*/ 862957 h 1066103"/>
                <a:gd name="connsiteX3563" fmla="*/ 1191495 w 3545609"/>
                <a:gd name="connsiteY3563" fmla="*/ 864009 h 1066103"/>
                <a:gd name="connsiteX3564" fmla="*/ 1192077 w 3545609"/>
                <a:gd name="connsiteY3564" fmla="*/ 865413 h 1066103"/>
                <a:gd name="connsiteX3565" fmla="*/ 1186189 w 3545609"/>
                <a:gd name="connsiteY3565" fmla="*/ 879629 h 1066103"/>
                <a:gd name="connsiteX3566" fmla="*/ 1181216 w 3545609"/>
                <a:gd name="connsiteY3566" fmla="*/ 881689 h 1066103"/>
                <a:gd name="connsiteX3567" fmla="*/ 1176383 w 3545609"/>
                <a:gd name="connsiteY3567" fmla="*/ 893357 h 1066103"/>
                <a:gd name="connsiteX3568" fmla="*/ 1173832 w 3545609"/>
                <a:gd name="connsiteY3568" fmla="*/ 894414 h 1066103"/>
                <a:gd name="connsiteX3569" fmla="*/ 1174426 w 3545609"/>
                <a:gd name="connsiteY3569" fmla="*/ 895814 h 1066103"/>
                <a:gd name="connsiteX3570" fmla="*/ 1168394 w 3545609"/>
                <a:gd name="connsiteY3570" fmla="*/ 910029 h 1066103"/>
                <a:gd name="connsiteX3571" fmla="*/ 1163415 w 3545609"/>
                <a:gd name="connsiteY3571" fmla="*/ 912042 h 1066103"/>
                <a:gd name="connsiteX3572" fmla="*/ 1157750 w 3545609"/>
                <a:gd name="connsiteY3572" fmla="*/ 925719 h 1066103"/>
                <a:gd name="connsiteX3573" fmla="*/ 1155635 w 3545609"/>
                <a:gd name="connsiteY3573" fmla="*/ 926595 h 1066103"/>
                <a:gd name="connsiteX3574" fmla="*/ 1149905 w 3545609"/>
                <a:gd name="connsiteY3574" fmla="*/ 940428 h 1066103"/>
                <a:gd name="connsiteX3575" fmla="*/ 1147709 w 3545609"/>
                <a:gd name="connsiteY3575" fmla="*/ 941338 h 1066103"/>
                <a:gd name="connsiteX3576" fmla="*/ 1147949 w 3545609"/>
                <a:gd name="connsiteY3576" fmla="*/ 941903 h 1066103"/>
                <a:gd name="connsiteX3577" fmla="*/ 1141917 w 3545609"/>
                <a:gd name="connsiteY3577" fmla="*/ 956118 h 1066103"/>
                <a:gd name="connsiteX3578" fmla="*/ 1137147 w 3545609"/>
                <a:gd name="connsiteY3578" fmla="*/ 958047 h 1066103"/>
                <a:gd name="connsiteX3579" fmla="*/ 1137162 w 3545609"/>
                <a:gd name="connsiteY3579" fmla="*/ 958084 h 1066103"/>
                <a:gd name="connsiteX3580" fmla="*/ 1131273 w 3545609"/>
                <a:gd name="connsiteY3580" fmla="*/ 972646 h 1066103"/>
                <a:gd name="connsiteX3581" fmla="*/ 1129225 w 3545609"/>
                <a:gd name="connsiteY3581" fmla="*/ 973515 h 1066103"/>
                <a:gd name="connsiteX3582" fmla="*/ 1123428 w 3545609"/>
                <a:gd name="connsiteY3582" fmla="*/ 988192 h 1066103"/>
                <a:gd name="connsiteX3583" fmla="*/ 1121197 w 3545609"/>
                <a:gd name="connsiteY3583" fmla="*/ 989162 h 1066103"/>
                <a:gd name="connsiteX3584" fmla="*/ 1115583 w 3545609"/>
                <a:gd name="connsiteY3584" fmla="*/ 1003045 h 1066103"/>
                <a:gd name="connsiteX3585" fmla="*/ 1113343 w 3545609"/>
                <a:gd name="connsiteY3585" fmla="*/ 1003996 h 1066103"/>
                <a:gd name="connsiteX3586" fmla="*/ 1113627 w 3545609"/>
                <a:gd name="connsiteY3586" fmla="*/ 1004664 h 1066103"/>
                <a:gd name="connsiteX3587" fmla="*/ 1107595 w 3545609"/>
                <a:gd name="connsiteY3587" fmla="*/ 1018879 h 1066103"/>
                <a:gd name="connsiteX3588" fmla="*/ 1106173 w 3545609"/>
                <a:gd name="connsiteY3588" fmla="*/ 1019454 h 1066103"/>
                <a:gd name="connsiteX3589" fmla="*/ 1106763 w 3545609"/>
                <a:gd name="connsiteY3589" fmla="*/ 1020845 h 1066103"/>
                <a:gd name="connsiteX3590" fmla="*/ 1100587 w 3545609"/>
                <a:gd name="connsiteY3590" fmla="*/ 1035406 h 1066103"/>
                <a:gd name="connsiteX3591" fmla="*/ 1098583 w 3545609"/>
                <a:gd name="connsiteY3591" fmla="*/ 1036217 h 1066103"/>
                <a:gd name="connsiteX3592" fmla="*/ 1098917 w 3545609"/>
                <a:gd name="connsiteY3592" fmla="*/ 1037025 h 1066103"/>
                <a:gd name="connsiteX3593" fmla="*/ 1093029 w 3545609"/>
                <a:gd name="connsiteY3593" fmla="*/ 1051240 h 1066103"/>
                <a:gd name="connsiteX3594" fmla="*/ 1090672 w 3545609"/>
                <a:gd name="connsiteY3594" fmla="*/ 1052216 h 1066103"/>
                <a:gd name="connsiteX3595" fmla="*/ 1091072 w 3545609"/>
                <a:gd name="connsiteY3595" fmla="*/ 1053205 h 1066103"/>
                <a:gd name="connsiteX3596" fmla="*/ 1085857 w 3545609"/>
                <a:gd name="connsiteY3596" fmla="*/ 1066103 h 1066103"/>
                <a:gd name="connsiteX3597" fmla="*/ 1043432 w 3545609"/>
                <a:gd name="connsiteY3597" fmla="*/ 1066103 h 1066103"/>
                <a:gd name="connsiteX3598" fmla="*/ 1048071 w 3545609"/>
                <a:gd name="connsiteY3598" fmla="*/ 1055171 h 1066103"/>
                <a:gd name="connsiteX3599" fmla="*/ 1051156 w 3545609"/>
                <a:gd name="connsiteY3599" fmla="*/ 1053923 h 1066103"/>
                <a:gd name="connsiteX3600" fmla="*/ 1050865 w 3545609"/>
                <a:gd name="connsiteY3600" fmla="*/ 1053205 h 1066103"/>
                <a:gd name="connsiteX3601" fmla="*/ 1056754 w 3545609"/>
                <a:gd name="connsiteY3601" fmla="*/ 1038643 h 1066103"/>
                <a:gd name="connsiteX3602" fmla="*/ 1058988 w 3545609"/>
                <a:gd name="connsiteY3602" fmla="*/ 1037695 h 1066103"/>
                <a:gd name="connsiteX3603" fmla="*/ 1058710 w 3545609"/>
                <a:gd name="connsiteY3603" fmla="*/ 1037025 h 1066103"/>
                <a:gd name="connsiteX3604" fmla="*/ 1064599 w 3545609"/>
                <a:gd name="connsiteY3604" fmla="*/ 1022810 h 1066103"/>
                <a:gd name="connsiteX3605" fmla="*/ 1065303 w 3545609"/>
                <a:gd name="connsiteY3605" fmla="*/ 1022518 h 1066103"/>
                <a:gd name="connsiteX3606" fmla="*/ 1064594 w 3545609"/>
                <a:gd name="connsiteY3606" fmla="*/ 1020845 h 1066103"/>
                <a:gd name="connsiteX3607" fmla="*/ 1070770 w 3545609"/>
                <a:gd name="connsiteY3607" fmla="*/ 1006283 h 1066103"/>
                <a:gd name="connsiteX3608" fmla="*/ 1072781 w 3545609"/>
                <a:gd name="connsiteY3608" fmla="*/ 1005469 h 1066103"/>
                <a:gd name="connsiteX3609" fmla="*/ 1072439 w 3545609"/>
                <a:gd name="connsiteY3609" fmla="*/ 1004664 h 1066103"/>
                <a:gd name="connsiteX3610" fmla="*/ 1078471 w 3545609"/>
                <a:gd name="connsiteY3610" fmla="*/ 990449 h 1066103"/>
                <a:gd name="connsiteX3611" fmla="*/ 1081555 w 3545609"/>
                <a:gd name="connsiteY3611" fmla="*/ 989202 h 1066103"/>
                <a:gd name="connsiteX3612" fmla="*/ 1081265 w 3545609"/>
                <a:gd name="connsiteY3612" fmla="*/ 988483 h 1066103"/>
                <a:gd name="connsiteX3613" fmla="*/ 1087153 w 3545609"/>
                <a:gd name="connsiteY3613" fmla="*/ 973921 h 1066103"/>
                <a:gd name="connsiteX3614" fmla="*/ 1089201 w 3545609"/>
                <a:gd name="connsiteY3614" fmla="*/ 973052 h 1066103"/>
                <a:gd name="connsiteX3615" fmla="*/ 1094998 w 3545609"/>
                <a:gd name="connsiteY3615" fmla="*/ 958375 h 1066103"/>
                <a:gd name="connsiteX3616" fmla="*/ 1097229 w 3545609"/>
                <a:gd name="connsiteY3616" fmla="*/ 957405 h 1066103"/>
                <a:gd name="connsiteX3617" fmla="*/ 1102843 w 3545609"/>
                <a:gd name="connsiteY3617" fmla="*/ 943522 h 1066103"/>
                <a:gd name="connsiteX3618" fmla="*/ 1106784 w 3545609"/>
                <a:gd name="connsiteY3618" fmla="*/ 941849 h 1066103"/>
                <a:gd name="connsiteX3619" fmla="*/ 1112793 w 3545609"/>
                <a:gd name="connsiteY3619" fmla="*/ 927688 h 1066103"/>
                <a:gd name="connsiteX3620" fmla="*/ 1115709 w 3545609"/>
                <a:gd name="connsiteY3620" fmla="*/ 926509 h 1066103"/>
                <a:gd name="connsiteX3621" fmla="*/ 1115587 w 3545609"/>
                <a:gd name="connsiteY3621" fmla="*/ 926213 h 1066103"/>
                <a:gd name="connsiteX3622" fmla="*/ 1121475 w 3545609"/>
                <a:gd name="connsiteY3622" fmla="*/ 911998 h 1066103"/>
                <a:gd name="connsiteX3623" fmla="*/ 1123590 w 3545609"/>
                <a:gd name="connsiteY3623" fmla="*/ 911121 h 1066103"/>
                <a:gd name="connsiteX3624" fmla="*/ 1129320 w 3545609"/>
                <a:gd name="connsiteY3624" fmla="*/ 897289 h 1066103"/>
                <a:gd name="connsiteX3625" fmla="*/ 1133314 w 3545609"/>
                <a:gd name="connsiteY3625" fmla="*/ 895634 h 1066103"/>
                <a:gd name="connsiteX3626" fmla="*/ 1139270 w 3545609"/>
                <a:gd name="connsiteY3626" fmla="*/ 881598 h 1066103"/>
                <a:gd name="connsiteX3627" fmla="*/ 1142535 w 3545609"/>
                <a:gd name="connsiteY3627" fmla="*/ 880278 h 1066103"/>
                <a:gd name="connsiteX3628" fmla="*/ 1142064 w 3545609"/>
                <a:gd name="connsiteY3628" fmla="*/ 879142 h 1066103"/>
                <a:gd name="connsiteX3629" fmla="*/ 1147953 w 3545609"/>
                <a:gd name="connsiteY3629" fmla="*/ 864927 h 1066103"/>
                <a:gd name="connsiteX3630" fmla="*/ 1152925 w 3545609"/>
                <a:gd name="connsiteY3630" fmla="*/ 862867 h 1066103"/>
                <a:gd name="connsiteX3631" fmla="*/ 1157759 w 3545609"/>
                <a:gd name="connsiteY3631" fmla="*/ 851198 h 1066103"/>
                <a:gd name="connsiteX3632" fmla="*/ 1160298 w 3545609"/>
                <a:gd name="connsiteY3632" fmla="*/ 850146 h 1066103"/>
                <a:gd name="connsiteX3633" fmla="*/ 1159716 w 3545609"/>
                <a:gd name="connsiteY3633" fmla="*/ 848742 h 1066103"/>
                <a:gd name="connsiteX3634" fmla="*/ 1165604 w 3545609"/>
                <a:gd name="connsiteY3634" fmla="*/ 834527 h 1066103"/>
                <a:gd name="connsiteX3635" fmla="*/ 1170608 w 3545609"/>
                <a:gd name="connsiteY3635" fmla="*/ 832454 h 1066103"/>
                <a:gd name="connsiteX3636" fmla="*/ 1175554 w 3545609"/>
                <a:gd name="connsiteY3636" fmla="*/ 820798 h 1066103"/>
                <a:gd name="connsiteX3637" fmla="*/ 1180738 w 3545609"/>
                <a:gd name="connsiteY3637" fmla="*/ 818702 h 1066103"/>
                <a:gd name="connsiteX3638" fmla="*/ 1186197 w 3545609"/>
                <a:gd name="connsiteY3638" fmla="*/ 804558 h 1066103"/>
                <a:gd name="connsiteX3639" fmla="*/ 1191028 w 3545609"/>
                <a:gd name="connsiteY3639" fmla="*/ 802411 h 1066103"/>
                <a:gd name="connsiteX3640" fmla="*/ 1196004 w 3545609"/>
                <a:gd name="connsiteY3640" fmla="*/ 790399 h 1066103"/>
                <a:gd name="connsiteX3641" fmla="*/ 1198387 w 3545609"/>
                <a:gd name="connsiteY3641" fmla="*/ 789411 h 1066103"/>
                <a:gd name="connsiteX3642" fmla="*/ 1204279 w 3545609"/>
                <a:gd name="connsiteY3642" fmla="*/ 775832 h 1066103"/>
                <a:gd name="connsiteX3643" fmla="*/ 1209855 w 3545609"/>
                <a:gd name="connsiteY3643" fmla="*/ 773628 h 1066103"/>
                <a:gd name="connsiteX3644" fmla="*/ 1214923 w 3545609"/>
                <a:gd name="connsiteY3644" fmla="*/ 761961 h 1066103"/>
                <a:gd name="connsiteX3645" fmla="*/ 1221850 w 3545609"/>
                <a:gd name="connsiteY3645" fmla="*/ 759225 h 1066103"/>
                <a:gd name="connsiteX3646" fmla="*/ 1226404 w 3545609"/>
                <a:gd name="connsiteY3646" fmla="*/ 748232 h 1066103"/>
                <a:gd name="connsiteX3647" fmla="*/ 1230394 w 3545609"/>
                <a:gd name="connsiteY3647" fmla="*/ 746579 h 1066103"/>
                <a:gd name="connsiteX3648" fmla="*/ 1236353 w 3545609"/>
                <a:gd name="connsiteY3648" fmla="*/ 731848 h 1066103"/>
                <a:gd name="connsiteX3649" fmla="*/ 1242222 w 3545609"/>
                <a:gd name="connsiteY3649" fmla="*/ 729359 h 1066103"/>
                <a:gd name="connsiteX3650" fmla="*/ 1246997 w 3545609"/>
                <a:gd name="connsiteY3650" fmla="*/ 717832 h 1066103"/>
                <a:gd name="connsiteX3651" fmla="*/ 1251480 w 3545609"/>
                <a:gd name="connsiteY3651" fmla="*/ 715975 h 1066103"/>
                <a:gd name="connsiteX3652" fmla="*/ 1256803 w 3545609"/>
                <a:gd name="connsiteY3652" fmla="*/ 703122 h 1066103"/>
                <a:gd name="connsiteX3653" fmla="*/ 1262310 w 3545609"/>
                <a:gd name="connsiteY3653" fmla="*/ 700841 h 1066103"/>
                <a:gd name="connsiteX3654" fmla="*/ 1267040 w 3545609"/>
                <a:gd name="connsiteY3654" fmla="*/ 689681 h 1066103"/>
                <a:gd name="connsiteX3655" fmla="*/ 1274975 w 3545609"/>
                <a:gd name="connsiteY3655" fmla="*/ 686468 h 1066103"/>
                <a:gd name="connsiteX3656" fmla="*/ 1279358 w 3545609"/>
                <a:gd name="connsiteY3656" fmla="*/ 675114 h 1066103"/>
                <a:gd name="connsiteX3657" fmla="*/ 1285184 w 3545609"/>
                <a:gd name="connsiteY3657" fmla="*/ 672524 h 1066103"/>
                <a:gd name="connsiteX3658" fmla="*/ 1289164 w 3545609"/>
                <a:gd name="connsiteY3658" fmla="*/ 662916 h 1066103"/>
                <a:gd name="connsiteX3659" fmla="*/ 1296260 w 3545609"/>
                <a:gd name="connsiteY3659" fmla="*/ 659977 h 1066103"/>
                <a:gd name="connsiteX3660" fmla="*/ 1301075 w 3545609"/>
                <a:gd name="connsiteY3660" fmla="*/ 648350 h 1066103"/>
                <a:gd name="connsiteX3661" fmla="*/ 1309354 w 3545609"/>
                <a:gd name="connsiteY3661" fmla="*/ 644921 h 1066103"/>
                <a:gd name="connsiteX3662" fmla="*/ 1313680 w 3545609"/>
                <a:gd name="connsiteY3662" fmla="*/ 634478 h 1066103"/>
                <a:gd name="connsiteX3663" fmla="*/ 1319057 w 3545609"/>
                <a:gd name="connsiteY3663" fmla="*/ 632250 h 1066103"/>
                <a:gd name="connsiteX3664" fmla="*/ 1323487 w 3545609"/>
                <a:gd name="connsiteY3664" fmla="*/ 621036 h 1066103"/>
                <a:gd name="connsiteX3665" fmla="*/ 1331308 w 3545609"/>
                <a:gd name="connsiteY3665" fmla="*/ 617638 h 1066103"/>
                <a:gd name="connsiteX3666" fmla="*/ 1335397 w 3545609"/>
                <a:gd name="connsiteY3666" fmla="*/ 608000 h 1066103"/>
                <a:gd name="connsiteX3667" fmla="*/ 1343708 w 3545609"/>
                <a:gd name="connsiteY3667" fmla="*/ 604640 h 1066103"/>
                <a:gd name="connsiteX3668" fmla="*/ 1348003 w 3545609"/>
                <a:gd name="connsiteY3668" fmla="*/ 594271 h 1066103"/>
                <a:gd name="connsiteX3669" fmla="*/ 1356015 w 3545609"/>
                <a:gd name="connsiteY3669" fmla="*/ 590952 h 1066103"/>
                <a:gd name="connsiteX3670" fmla="*/ 1359770 w 3545609"/>
                <a:gd name="connsiteY3670" fmla="*/ 581666 h 1066103"/>
                <a:gd name="connsiteX3671" fmla="*/ 1368265 w 3545609"/>
                <a:gd name="connsiteY3671" fmla="*/ 578061 h 1066103"/>
                <a:gd name="connsiteX3672" fmla="*/ 1372518 w 3545609"/>
                <a:gd name="connsiteY3672" fmla="*/ 567794 h 1066103"/>
                <a:gd name="connsiteX3673" fmla="*/ 1380839 w 3545609"/>
                <a:gd name="connsiteY3673" fmla="*/ 564347 h 1066103"/>
                <a:gd name="connsiteX3674" fmla="*/ 1384286 w 3545609"/>
                <a:gd name="connsiteY3674" fmla="*/ 556026 h 1066103"/>
                <a:gd name="connsiteX3675" fmla="*/ 1392174 w 3545609"/>
                <a:gd name="connsiteY3675" fmla="*/ 552758 h 1066103"/>
                <a:gd name="connsiteX3676" fmla="*/ 1396197 w 3545609"/>
                <a:gd name="connsiteY3676" fmla="*/ 543278 h 1066103"/>
                <a:gd name="connsiteX3677" fmla="*/ 1404880 w 3545609"/>
                <a:gd name="connsiteY3677" fmla="*/ 539767 h 1066103"/>
                <a:gd name="connsiteX3678" fmla="*/ 1408802 w 3545609"/>
                <a:gd name="connsiteY3678" fmla="*/ 529836 h 1066103"/>
                <a:gd name="connsiteX3679" fmla="*/ 1416754 w 3545609"/>
                <a:gd name="connsiteY3679" fmla="*/ 526382 h 1066103"/>
                <a:gd name="connsiteX3680" fmla="*/ 1420570 w 3545609"/>
                <a:gd name="connsiteY3680" fmla="*/ 516944 h 1066103"/>
                <a:gd name="connsiteX3681" fmla="*/ 1428933 w 3545609"/>
                <a:gd name="connsiteY3681" fmla="*/ 513396 h 1066103"/>
                <a:gd name="connsiteX3682" fmla="*/ 1432481 w 3545609"/>
                <a:gd name="connsiteY3682" fmla="*/ 505033 h 1066103"/>
                <a:gd name="connsiteX3683" fmla="*/ 1441919 w 3545609"/>
                <a:gd name="connsiteY3683" fmla="*/ 501217 h 1066103"/>
                <a:gd name="connsiteX3684" fmla="*/ 1445373 w 3545609"/>
                <a:gd name="connsiteY3684" fmla="*/ 493265 h 1066103"/>
                <a:gd name="connsiteX3685" fmla="*/ 1455373 w 3545609"/>
                <a:gd name="connsiteY3685" fmla="*/ 489315 h 1066103"/>
                <a:gd name="connsiteX3686" fmla="*/ 1458958 w 3545609"/>
                <a:gd name="connsiteY3686" fmla="*/ 480661 h 1066103"/>
                <a:gd name="connsiteX3687" fmla="*/ 1468218 w 3545609"/>
                <a:gd name="connsiteY3687" fmla="*/ 476825 h 1066103"/>
                <a:gd name="connsiteX3688" fmla="*/ 1468746 w 3545609"/>
                <a:gd name="connsiteY3688" fmla="*/ 475551 h 1066103"/>
                <a:gd name="connsiteX3689" fmla="*/ 1457850 w 3545609"/>
                <a:gd name="connsiteY3689" fmla="*/ 480394 h 1066103"/>
                <a:gd name="connsiteX3690" fmla="*/ 1455721 w 3545609"/>
                <a:gd name="connsiteY3690" fmla="*/ 485412 h 1066103"/>
                <a:gd name="connsiteX3691" fmla="*/ 1446435 w 3545609"/>
                <a:gd name="connsiteY3691" fmla="*/ 489167 h 1066103"/>
                <a:gd name="connsiteX3692" fmla="*/ 1443116 w 3545609"/>
                <a:gd name="connsiteY3692" fmla="*/ 497180 h 1066103"/>
                <a:gd name="connsiteX3693" fmla="*/ 1432673 w 3545609"/>
                <a:gd name="connsiteY3693" fmla="*/ 501506 h 1066103"/>
                <a:gd name="connsiteX3694" fmla="*/ 1429243 w 3545609"/>
                <a:gd name="connsiteY3694" fmla="*/ 509784 h 1066103"/>
                <a:gd name="connsiteX3695" fmla="*/ 1419984 w 3545609"/>
                <a:gd name="connsiteY3695" fmla="*/ 513620 h 1066103"/>
                <a:gd name="connsiteX3696" fmla="*/ 1416639 w 3545609"/>
                <a:gd name="connsiteY3696" fmla="*/ 521695 h 1066103"/>
                <a:gd name="connsiteX3697" fmla="*/ 1408174 w 3545609"/>
                <a:gd name="connsiteY3697" fmla="*/ 525202 h 1066103"/>
                <a:gd name="connsiteX3698" fmla="*/ 1404585 w 3545609"/>
                <a:gd name="connsiteY3698" fmla="*/ 533463 h 1066103"/>
                <a:gd name="connsiteX3699" fmla="*/ 1393486 w 3545609"/>
                <a:gd name="connsiteY3699" fmla="*/ 537846 h 1066103"/>
                <a:gd name="connsiteX3700" fmla="*/ 1390162 w 3545609"/>
                <a:gd name="connsiteY3700" fmla="*/ 546068 h 1066103"/>
                <a:gd name="connsiteX3701" fmla="*/ 1382471 w 3545609"/>
                <a:gd name="connsiteY3701" fmla="*/ 549331 h 1066103"/>
                <a:gd name="connsiteX3702" fmla="*/ 1378394 w 3545609"/>
                <a:gd name="connsiteY3702" fmla="*/ 559654 h 1066103"/>
                <a:gd name="connsiteX3703" fmla="*/ 1370062 w 3545609"/>
                <a:gd name="connsiteY3703" fmla="*/ 563274 h 1066103"/>
                <a:gd name="connsiteX3704" fmla="*/ 1366483 w 3545609"/>
                <a:gd name="connsiteY3704" fmla="*/ 571708 h 1066103"/>
                <a:gd name="connsiteX3705" fmla="*/ 1357685 w 3545609"/>
                <a:gd name="connsiteY3705" fmla="*/ 575266 h 1066103"/>
                <a:gd name="connsiteX3706" fmla="*/ 1353878 w 3545609"/>
                <a:gd name="connsiteY3706" fmla="*/ 584456 h 1066103"/>
                <a:gd name="connsiteX3707" fmla="*/ 1345557 w 3545609"/>
                <a:gd name="connsiteY3707" fmla="*/ 587903 h 1066103"/>
                <a:gd name="connsiteX3708" fmla="*/ 1342110 w 3545609"/>
                <a:gd name="connsiteY3708" fmla="*/ 596224 h 1066103"/>
                <a:gd name="connsiteX3709" fmla="*/ 1335016 w 3545609"/>
                <a:gd name="connsiteY3709" fmla="*/ 599162 h 1066103"/>
                <a:gd name="connsiteX3710" fmla="*/ 1330199 w 3545609"/>
                <a:gd name="connsiteY3710" fmla="*/ 610790 h 1066103"/>
                <a:gd name="connsiteX3711" fmla="*/ 1320940 w 3545609"/>
                <a:gd name="connsiteY3711" fmla="*/ 614626 h 1066103"/>
                <a:gd name="connsiteX3712" fmla="*/ 1317595 w 3545609"/>
                <a:gd name="connsiteY3712" fmla="*/ 622701 h 1066103"/>
                <a:gd name="connsiteX3713" fmla="*/ 1310254 w 3545609"/>
                <a:gd name="connsiteY3713" fmla="*/ 625742 h 1066103"/>
                <a:gd name="connsiteX3714" fmla="*/ 1305827 w 3545609"/>
                <a:gd name="connsiteY3714" fmla="*/ 636430 h 1066103"/>
                <a:gd name="connsiteX3715" fmla="*/ 1300884 w 3545609"/>
                <a:gd name="connsiteY3715" fmla="*/ 638478 h 1066103"/>
                <a:gd name="connsiteX3716" fmla="*/ 1295877 w 3545609"/>
                <a:gd name="connsiteY3716" fmla="*/ 650854 h 1066103"/>
                <a:gd name="connsiteX3717" fmla="*/ 1286643 w 3545609"/>
                <a:gd name="connsiteY3717" fmla="*/ 654769 h 1066103"/>
                <a:gd name="connsiteX3718" fmla="*/ 1283272 w 3545609"/>
                <a:gd name="connsiteY3718" fmla="*/ 662908 h 1066103"/>
                <a:gd name="connsiteX3719" fmla="*/ 1276177 w 3545609"/>
                <a:gd name="connsiteY3719" fmla="*/ 665846 h 1066103"/>
                <a:gd name="connsiteX3720" fmla="*/ 1271361 w 3545609"/>
                <a:gd name="connsiteY3720" fmla="*/ 677474 h 1066103"/>
                <a:gd name="connsiteX3721" fmla="*/ 1265449 w 3545609"/>
                <a:gd name="connsiteY3721" fmla="*/ 679923 h 1066103"/>
                <a:gd name="connsiteX3722" fmla="*/ 1260718 w 3545609"/>
                <a:gd name="connsiteY3722" fmla="*/ 691346 h 1066103"/>
                <a:gd name="connsiteX3723" fmla="*/ 1253270 w 3545609"/>
                <a:gd name="connsiteY3723" fmla="*/ 694431 h 1066103"/>
                <a:gd name="connsiteX3724" fmla="*/ 1248950 w 3545609"/>
                <a:gd name="connsiteY3724" fmla="*/ 705625 h 1066103"/>
                <a:gd name="connsiteX3725" fmla="*/ 1243662 w 3545609"/>
                <a:gd name="connsiteY3725" fmla="*/ 707975 h 1066103"/>
                <a:gd name="connsiteX3726" fmla="*/ 1239000 w 3545609"/>
                <a:gd name="connsiteY3726" fmla="*/ 719498 h 1066103"/>
                <a:gd name="connsiteX3727" fmla="*/ 1232021 w 3545609"/>
                <a:gd name="connsiteY3727" fmla="*/ 722458 h 1066103"/>
                <a:gd name="connsiteX3728" fmla="*/ 1228070 w 3545609"/>
                <a:gd name="connsiteY3728" fmla="*/ 731553 h 1066103"/>
                <a:gd name="connsiteX3729" fmla="*/ 1221627 w 3545609"/>
                <a:gd name="connsiteY3729" fmla="*/ 734097 h 1066103"/>
                <a:gd name="connsiteX3730" fmla="*/ 1216589 w 3545609"/>
                <a:gd name="connsiteY3730" fmla="*/ 746262 h 1066103"/>
                <a:gd name="connsiteX3731" fmla="*/ 1212122 w 3545609"/>
                <a:gd name="connsiteY3731" fmla="*/ 748112 h 1066103"/>
                <a:gd name="connsiteX3732" fmla="*/ 1206639 w 3545609"/>
                <a:gd name="connsiteY3732" fmla="*/ 761665 h 1066103"/>
                <a:gd name="connsiteX3733" fmla="*/ 1201263 w 3545609"/>
                <a:gd name="connsiteY3733" fmla="*/ 763945 h 1066103"/>
                <a:gd name="connsiteX3734" fmla="*/ 1195996 w 3545609"/>
                <a:gd name="connsiteY3734" fmla="*/ 776662 h 1066103"/>
                <a:gd name="connsiteX3735" fmla="*/ 1191023 w 3545609"/>
                <a:gd name="connsiteY3735" fmla="*/ 778722 h 1066103"/>
                <a:gd name="connsiteX3736" fmla="*/ 1186189 w 3545609"/>
                <a:gd name="connsiteY3736" fmla="*/ 790391 h 1066103"/>
                <a:gd name="connsiteX3737" fmla="*/ 1181485 w 3545609"/>
                <a:gd name="connsiteY3737" fmla="*/ 792340 h 1066103"/>
                <a:gd name="connsiteX3738" fmla="*/ 1176383 w 3545609"/>
                <a:gd name="connsiteY3738" fmla="*/ 804956 h 1066103"/>
                <a:gd name="connsiteX3739" fmla="*/ 1170267 w 3545609"/>
                <a:gd name="connsiteY3739" fmla="*/ 807551 h 1066103"/>
                <a:gd name="connsiteX3740" fmla="*/ 1165595 w 3545609"/>
                <a:gd name="connsiteY3740" fmla="*/ 818829 h 1066103"/>
                <a:gd name="connsiteX3741" fmla="*/ 1161384 w 3545609"/>
                <a:gd name="connsiteY3741" fmla="*/ 820573 h 1066103"/>
                <a:gd name="connsiteX3742" fmla="*/ 1155789 w 3545609"/>
                <a:gd name="connsiteY3742" fmla="*/ 835069 h 1066103"/>
                <a:gd name="connsiteX3743" fmla="*/ 1150958 w 3545609"/>
                <a:gd name="connsiteY3743" fmla="*/ 837216 h 1066103"/>
                <a:gd name="connsiteX3744" fmla="*/ 1145983 w 3545609"/>
                <a:gd name="connsiteY3744" fmla="*/ 849228 h 1066103"/>
                <a:gd name="connsiteX3745" fmla="*/ 1143359 w 3545609"/>
                <a:gd name="connsiteY3745" fmla="*/ 850315 h 1066103"/>
                <a:gd name="connsiteX3746" fmla="*/ 1137994 w 3545609"/>
                <a:gd name="connsiteY3746" fmla="*/ 862957 h 1066103"/>
                <a:gd name="connsiteX3747" fmla="*/ 1133050 w 3545609"/>
                <a:gd name="connsiteY3747" fmla="*/ 864956 h 1066103"/>
                <a:gd name="connsiteX3748" fmla="*/ 1133239 w 3545609"/>
                <a:gd name="connsiteY3748" fmla="*/ 865413 h 1066103"/>
                <a:gd name="connsiteX3749" fmla="*/ 1127351 w 3545609"/>
                <a:gd name="connsiteY3749" fmla="*/ 879629 h 1066103"/>
                <a:gd name="connsiteX3750" fmla="*/ 1122378 w 3545609"/>
                <a:gd name="connsiteY3750" fmla="*/ 881689 h 1066103"/>
                <a:gd name="connsiteX3751" fmla="*/ 1117544 w 3545609"/>
                <a:gd name="connsiteY3751" fmla="*/ 893357 h 1066103"/>
                <a:gd name="connsiteX3752" fmla="*/ 1114994 w 3545609"/>
                <a:gd name="connsiteY3752" fmla="*/ 894414 h 1066103"/>
                <a:gd name="connsiteX3753" fmla="*/ 1115587 w 3545609"/>
                <a:gd name="connsiteY3753" fmla="*/ 895814 h 1066103"/>
                <a:gd name="connsiteX3754" fmla="*/ 1109555 w 3545609"/>
                <a:gd name="connsiteY3754" fmla="*/ 910029 h 1066103"/>
                <a:gd name="connsiteX3755" fmla="*/ 1106634 w 3545609"/>
                <a:gd name="connsiteY3755" fmla="*/ 911210 h 1066103"/>
                <a:gd name="connsiteX3756" fmla="*/ 1106762 w 3545609"/>
                <a:gd name="connsiteY3756" fmla="*/ 911504 h 1066103"/>
                <a:gd name="connsiteX3757" fmla="*/ 1100587 w 3545609"/>
                <a:gd name="connsiteY3757" fmla="*/ 925719 h 1066103"/>
                <a:gd name="connsiteX3758" fmla="*/ 1096489 w 3545609"/>
                <a:gd name="connsiteY3758" fmla="*/ 927337 h 1066103"/>
                <a:gd name="connsiteX3759" fmla="*/ 1091067 w 3545609"/>
                <a:gd name="connsiteY3759" fmla="*/ 940428 h 1066103"/>
                <a:gd name="connsiteX3760" fmla="*/ 1088875 w 3545609"/>
                <a:gd name="connsiteY3760" fmla="*/ 941336 h 1066103"/>
                <a:gd name="connsiteX3761" fmla="*/ 1089110 w 3545609"/>
                <a:gd name="connsiteY3761" fmla="*/ 941903 h 1066103"/>
                <a:gd name="connsiteX3762" fmla="*/ 1083222 w 3545609"/>
                <a:gd name="connsiteY3762" fmla="*/ 956118 h 1066103"/>
                <a:gd name="connsiteX3763" fmla="*/ 1080857 w 3545609"/>
                <a:gd name="connsiteY3763" fmla="*/ 957098 h 1066103"/>
                <a:gd name="connsiteX3764" fmla="*/ 1081265 w 3545609"/>
                <a:gd name="connsiteY3764" fmla="*/ 958084 h 1066103"/>
                <a:gd name="connsiteX3765" fmla="*/ 1075233 w 3545609"/>
                <a:gd name="connsiteY3765" fmla="*/ 972646 h 1066103"/>
                <a:gd name="connsiteX3766" fmla="*/ 1072194 w 3545609"/>
                <a:gd name="connsiteY3766" fmla="*/ 973904 h 1066103"/>
                <a:gd name="connsiteX3767" fmla="*/ 1066551 w 3545609"/>
                <a:gd name="connsiteY3767" fmla="*/ 988192 h 1066103"/>
                <a:gd name="connsiteX3768" fmla="*/ 1064320 w 3545609"/>
                <a:gd name="connsiteY3768" fmla="*/ 989162 h 1066103"/>
                <a:gd name="connsiteX3769" fmla="*/ 1058706 w 3545609"/>
                <a:gd name="connsiteY3769" fmla="*/ 1003045 h 1066103"/>
                <a:gd name="connsiteX3770" fmla="*/ 1056471 w 3545609"/>
                <a:gd name="connsiteY3770" fmla="*/ 1003993 h 1066103"/>
                <a:gd name="connsiteX3771" fmla="*/ 1056749 w 3545609"/>
                <a:gd name="connsiteY3771" fmla="*/ 1004664 h 1066103"/>
                <a:gd name="connsiteX3772" fmla="*/ 1050861 w 3545609"/>
                <a:gd name="connsiteY3772" fmla="*/ 1018879 h 1066103"/>
                <a:gd name="connsiteX3773" fmla="*/ 1048496 w 3545609"/>
                <a:gd name="connsiteY3773" fmla="*/ 1019859 h 1066103"/>
                <a:gd name="connsiteX3774" fmla="*/ 1048905 w 3545609"/>
                <a:gd name="connsiteY3774" fmla="*/ 1020845 h 1066103"/>
                <a:gd name="connsiteX3775" fmla="*/ 1042873 w 3545609"/>
                <a:gd name="connsiteY3775" fmla="*/ 1035406 h 1066103"/>
                <a:gd name="connsiteX3776" fmla="*/ 1039916 w 3545609"/>
                <a:gd name="connsiteY3776" fmla="*/ 1036631 h 1066103"/>
                <a:gd name="connsiteX3777" fmla="*/ 1040079 w 3545609"/>
                <a:gd name="connsiteY3777" fmla="*/ 1037025 h 1066103"/>
                <a:gd name="connsiteX3778" fmla="*/ 1034190 w 3545609"/>
                <a:gd name="connsiteY3778" fmla="*/ 1051240 h 1066103"/>
                <a:gd name="connsiteX3779" fmla="*/ 1031833 w 3545609"/>
                <a:gd name="connsiteY3779" fmla="*/ 1052216 h 1066103"/>
                <a:gd name="connsiteX3780" fmla="*/ 1032234 w 3545609"/>
                <a:gd name="connsiteY3780" fmla="*/ 1053205 h 1066103"/>
                <a:gd name="connsiteX3781" fmla="*/ 1027018 w 3545609"/>
                <a:gd name="connsiteY3781" fmla="*/ 1066103 h 1066103"/>
                <a:gd name="connsiteX3782" fmla="*/ 987503 w 3545609"/>
                <a:gd name="connsiteY3782" fmla="*/ 1066103 h 1066103"/>
                <a:gd name="connsiteX3783" fmla="*/ 992031 w 3545609"/>
                <a:gd name="connsiteY3783" fmla="*/ 1055171 h 1066103"/>
                <a:gd name="connsiteX3784" fmla="*/ 992708 w 3545609"/>
                <a:gd name="connsiteY3784" fmla="*/ 1054890 h 1066103"/>
                <a:gd name="connsiteX3785" fmla="*/ 992027 w 3545609"/>
                <a:gd name="connsiteY3785" fmla="*/ 1053205 h 1066103"/>
                <a:gd name="connsiteX3786" fmla="*/ 997915 w 3545609"/>
                <a:gd name="connsiteY3786" fmla="*/ 1038643 h 1066103"/>
                <a:gd name="connsiteX3787" fmla="*/ 1000150 w 3545609"/>
                <a:gd name="connsiteY3787" fmla="*/ 1037695 h 1066103"/>
                <a:gd name="connsiteX3788" fmla="*/ 999872 w 3545609"/>
                <a:gd name="connsiteY3788" fmla="*/ 1037025 h 1066103"/>
                <a:gd name="connsiteX3789" fmla="*/ 1005760 w 3545609"/>
                <a:gd name="connsiteY3789" fmla="*/ 1022810 h 1066103"/>
                <a:gd name="connsiteX3790" fmla="*/ 1008126 w 3545609"/>
                <a:gd name="connsiteY3790" fmla="*/ 1021830 h 1066103"/>
                <a:gd name="connsiteX3791" fmla="*/ 1007717 w 3545609"/>
                <a:gd name="connsiteY3791" fmla="*/ 1020845 h 1066103"/>
                <a:gd name="connsiteX3792" fmla="*/ 1013749 w 3545609"/>
                <a:gd name="connsiteY3792" fmla="*/ 1006283 h 1066103"/>
                <a:gd name="connsiteX3793" fmla="*/ 1016706 w 3545609"/>
                <a:gd name="connsiteY3793" fmla="*/ 1005058 h 1066103"/>
                <a:gd name="connsiteX3794" fmla="*/ 1016543 w 3545609"/>
                <a:gd name="connsiteY3794" fmla="*/ 1004664 h 1066103"/>
                <a:gd name="connsiteX3795" fmla="*/ 1022431 w 3545609"/>
                <a:gd name="connsiteY3795" fmla="*/ 990449 h 1066103"/>
                <a:gd name="connsiteX3796" fmla="*/ 1024787 w 3545609"/>
                <a:gd name="connsiteY3796" fmla="*/ 989472 h 1066103"/>
                <a:gd name="connsiteX3797" fmla="*/ 1024388 w 3545609"/>
                <a:gd name="connsiteY3797" fmla="*/ 988483 h 1066103"/>
                <a:gd name="connsiteX3798" fmla="*/ 1030276 w 3545609"/>
                <a:gd name="connsiteY3798" fmla="*/ 973921 h 1066103"/>
                <a:gd name="connsiteX3799" fmla="*/ 1032324 w 3545609"/>
                <a:gd name="connsiteY3799" fmla="*/ 973052 h 1066103"/>
                <a:gd name="connsiteX3800" fmla="*/ 1038121 w 3545609"/>
                <a:gd name="connsiteY3800" fmla="*/ 958375 h 1066103"/>
                <a:gd name="connsiteX3801" fmla="*/ 1040360 w 3545609"/>
                <a:gd name="connsiteY3801" fmla="*/ 957402 h 1066103"/>
                <a:gd name="connsiteX3802" fmla="*/ 1046109 w 3545609"/>
                <a:gd name="connsiteY3802" fmla="*/ 943522 h 1066103"/>
                <a:gd name="connsiteX3803" fmla="*/ 1049067 w 3545609"/>
                <a:gd name="connsiteY3803" fmla="*/ 942297 h 1066103"/>
                <a:gd name="connsiteX3804" fmla="*/ 1048903 w 3545609"/>
                <a:gd name="connsiteY3804" fmla="*/ 941903 h 1066103"/>
                <a:gd name="connsiteX3805" fmla="*/ 1054792 w 3545609"/>
                <a:gd name="connsiteY3805" fmla="*/ 927688 h 1066103"/>
                <a:gd name="connsiteX3806" fmla="*/ 1056983 w 3545609"/>
                <a:gd name="connsiteY3806" fmla="*/ 926780 h 1066103"/>
                <a:gd name="connsiteX3807" fmla="*/ 1056749 w 3545609"/>
                <a:gd name="connsiteY3807" fmla="*/ 926213 h 1066103"/>
                <a:gd name="connsiteX3808" fmla="*/ 1062637 w 3545609"/>
                <a:gd name="connsiteY3808" fmla="*/ 911998 h 1066103"/>
                <a:gd name="connsiteX3809" fmla="*/ 1064761 w 3545609"/>
                <a:gd name="connsiteY3809" fmla="*/ 911118 h 1066103"/>
                <a:gd name="connsiteX3810" fmla="*/ 1070769 w 3545609"/>
                <a:gd name="connsiteY3810" fmla="*/ 897289 h 1066103"/>
                <a:gd name="connsiteX3811" fmla="*/ 1074415 w 3545609"/>
                <a:gd name="connsiteY3811" fmla="*/ 895849 h 1066103"/>
                <a:gd name="connsiteX3812" fmla="*/ 1074400 w 3545609"/>
                <a:gd name="connsiteY3812" fmla="*/ 895814 h 1066103"/>
                <a:gd name="connsiteX3813" fmla="*/ 1080432 w 3545609"/>
                <a:gd name="connsiteY3813" fmla="*/ 881598 h 1066103"/>
                <a:gd name="connsiteX3814" fmla="*/ 1083697 w 3545609"/>
                <a:gd name="connsiteY3814" fmla="*/ 880278 h 1066103"/>
                <a:gd name="connsiteX3815" fmla="*/ 1083226 w 3545609"/>
                <a:gd name="connsiteY3815" fmla="*/ 879142 h 1066103"/>
                <a:gd name="connsiteX3816" fmla="*/ 1089114 w 3545609"/>
                <a:gd name="connsiteY3816" fmla="*/ 864927 h 1066103"/>
                <a:gd name="connsiteX3817" fmla="*/ 1094087 w 3545609"/>
                <a:gd name="connsiteY3817" fmla="*/ 862867 h 1066103"/>
                <a:gd name="connsiteX3818" fmla="*/ 1098921 w 3545609"/>
                <a:gd name="connsiteY3818" fmla="*/ 851198 h 1066103"/>
                <a:gd name="connsiteX3819" fmla="*/ 1103140 w 3545609"/>
                <a:gd name="connsiteY3819" fmla="*/ 849451 h 1066103"/>
                <a:gd name="connsiteX3820" fmla="*/ 1102839 w 3545609"/>
                <a:gd name="connsiteY3820" fmla="*/ 848742 h 1066103"/>
                <a:gd name="connsiteX3821" fmla="*/ 1108870 w 3545609"/>
                <a:gd name="connsiteY3821" fmla="*/ 834527 h 1066103"/>
                <a:gd name="connsiteX3822" fmla="*/ 1112468 w 3545609"/>
                <a:gd name="connsiteY3822" fmla="*/ 833072 h 1066103"/>
                <a:gd name="connsiteX3823" fmla="*/ 1117552 w 3545609"/>
                <a:gd name="connsiteY3823" fmla="*/ 820798 h 1066103"/>
                <a:gd name="connsiteX3824" fmla="*/ 1121764 w 3545609"/>
                <a:gd name="connsiteY3824" fmla="*/ 819053 h 1066103"/>
                <a:gd name="connsiteX3825" fmla="*/ 1127359 w 3545609"/>
                <a:gd name="connsiteY3825" fmla="*/ 804558 h 1066103"/>
                <a:gd name="connsiteX3826" fmla="*/ 1132189 w 3545609"/>
                <a:gd name="connsiteY3826" fmla="*/ 802411 h 1066103"/>
                <a:gd name="connsiteX3827" fmla="*/ 1137165 w 3545609"/>
                <a:gd name="connsiteY3827" fmla="*/ 790399 h 1066103"/>
                <a:gd name="connsiteX3828" fmla="*/ 1143048 w 3545609"/>
                <a:gd name="connsiteY3828" fmla="*/ 787962 h 1066103"/>
                <a:gd name="connsiteX3829" fmla="*/ 1147953 w 3545609"/>
                <a:gd name="connsiteY3829" fmla="*/ 775832 h 1066103"/>
                <a:gd name="connsiteX3830" fmla="*/ 1152879 w 3545609"/>
                <a:gd name="connsiteY3830" fmla="*/ 773742 h 1066103"/>
                <a:gd name="connsiteX3831" fmla="*/ 1157759 w 3545609"/>
                <a:gd name="connsiteY3831" fmla="*/ 761961 h 1066103"/>
                <a:gd name="connsiteX3832" fmla="*/ 1162732 w 3545609"/>
                <a:gd name="connsiteY3832" fmla="*/ 759901 h 1066103"/>
                <a:gd name="connsiteX3833" fmla="*/ 1167565 w 3545609"/>
                <a:gd name="connsiteY3833" fmla="*/ 748232 h 1066103"/>
                <a:gd name="connsiteX3834" fmla="*/ 1171555 w 3545609"/>
                <a:gd name="connsiteY3834" fmla="*/ 746579 h 1066103"/>
                <a:gd name="connsiteX3835" fmla="*/ 1177515 w 3545609"/>
                <a:gd name="connsiteY3835" fmla="*/ 731848 h 1066103"/>
                <a:gd name="connsiteX3836" fmla="*/ 1183383 w 3545609"/>
                <a:gd name="connsiteY3836" fmla="*/ 729359 h 1066103"/>
                <a:gd name="connsiteX3837" fmla="*/ 1188158 w 3545609"/>
                <a:gd name="connsiteY3837" fmla="*/ 717832 h 1066103"/>
                <a:gd name="connsiteX3838" fmla="*/ 1192675 w 3545609"/>
                <a:gd name="connsiteY3838" fmla="*/ 715961 h 1066103"/>
                <a:gd name="connsiteX3839" fmla="*/ 1198252 w 3545609"/>
                <a:gd name="connsiteY3839" fmla="*/ 703122 h 1066103"/>
                <a:gd name="connsiteX3840" fmla="*/ 1205614 w 3545609"/>
                <a:gd name="connsiteY3840" fmla="*/ 700215 h 1066103"/>
                <a:gd name="connsiteX3841" fmla="*/ 1209876 w 3545609"/>
                <a:gd name="connsiteY3841" fmla="*/ 689681 h 1066103"/>
                <a:gd name="connsiteX3842" fmla="*/ 1215880 w 3545609"/>
                <a:gd name="connsiteY3842" fmla="*/ 687134 h 1066103"/>
                <a:gd name="connsiteX3843" fmla="*/ 1220520 w 3545609"/>
                <a:gd name="connsiteY3843" fmla="*/ 675114 h 1066103"/>
                <a:gd name="connsiteX3844" fmla="*/ 1228750 w 3545609"/>
                <a:gd name="connsiteY3844" fmla="*/ 671456 h 1066103"/>
                <a:gd name="connsiteX3845" fmla="*/ 1232287 w 3545609"/>
                <a:gd name="connsiteY3845" fmla="*/ 662916 h 1066103"/>
                <a:gd name="connsiteX3846" fmla="*/ 1237016 w 3545609"/>
                <a:gd name="connsiteY3846" fmla="*/ 660957 h 1066103"/>
                <a:gd name="connsiteX3847" fmla="*/ 1242237 w 3545609"/>
                <a:gd name="connsiteY3847" fmla="*/ 648350 h 1066103"/>
                <a:gd name="connsiteX3848" fmla="*/ 1250516 w 3545609"/>
                <a:gd name="connsiteY3848" fmla="*/ 644921 h 1066103"/>
                <a:gd name="connsiteX3849" fmla="*/ 1254842 w 3545609"/>
                <a:gd name="connsiteY3849" fmla="*/ 634478 h 1066103"/>
                <a:gd name="connsiteX3850" fmla="*/ 1262618 w 3545609"/>
                <a:gd name="connsiteY3850" fmla="*/ 631256 h 1066103"/>
                <a:gd name="connsiteX3851" fmla="*/ 1266753 w 3545609"/>
                <a:gd name="connsiteY3851" fmla="*/ 621036 h 1066103"/>
                <a:gd name="connsiteX3852" fmla="*/ 1273115 w 3545609"/>
                <a:gd name="connsiteY3852" fmla="*/ 618338 h 1066103"/>
                <a:gd name="connsiteX3853" fmla="*/ 1277397 w 3545609"/>
                <a:gd name="connsiteY3853" fmla="*/ 608000 h 1066103"/>
                <a:gd name="connsiteX3854" fmla="*/ 1284737 w 3545609"/>
                <a:gd name="connsiteY3854" fmla="*/ 604960 h 1066103"/>
                <a:gd name="connsiteX3855" fmla="*/ 1289164 w 3545609"/>
                <a:gd name="connsiteY3855" fmla="*/ 594271 h 1066103"/>
                <a:gd name="connsiteX3856" fmla="*/ 1297240 w 3545609"/>
                <a:gd name="connsiteY3856" fmla="*/ 590926 h 1066103"/>
                <a:gd name="connsiteX3857" fmla="*/ 1301075 w 3545609"/>
                <a:gd name="connsiteY3857" fmla="*/ 581666 h 1066103"/>
                <a:gd name="connsiteX3858" fmla="*/ 1309354 w 3545609"/>
                <a:gd name="connsiteY3858" fmla="*/ 578237 h 1066103"/>
                <a:gd name="connsiteX3859" fmla="*/ 1313680 w 3545609"/>
                <a:gd name="connsiteY3859" fmla="*/ 567794 h 1066103"/>
                <a:gd name="connsiteX3860" fmla="*/ 1322001 w 3545609"/>
                <a:gd name="connsiteY3860" fmla="*/ 564347 h 1066103"/>
                <a:gd name="connsiteX3861" fmla="*/ 1325448 w 3545609"/>
                <a:gd name="connsiteY3861" fmla="*/ 556026 h 1066103"/>
                <a:gd name="connsiteX3862" fmla="*/ 1333336 w 3545609"/>
                <a:gd name="connsiteY3862" fmla="*/ 552758 h 1066103"/>
                <a:gd name="connsiteX3863" fmla="*/ 1337359 w 3545609"/>
                <a:gd name="connsiteY3863" fmla="*/ 543278 h 1066103"/>
                <a:gd name="connsiteX3864" fmla="*/ 1346042 w 3545609"/>
                <a:gd name="connsiteY3864" fmla="*/ 539767 h 1066103"/>
                <a:gd name="connsiteX3865" fmla="*/ 1349964 w 3545609"/>
                <a:gd name="connsiteY3865" fmla="*/ 529836 h 1066103"/>
                <a:gd name="connsiteX3866" fmla="*/ 1357915 w 3545609"/>
                <a:gd name="connsiteY3866" fmla="*/ 526382 h 1066103"/>
                <a:gd name="connsiteX3867" fmla="*/ 1361732 w 3545609"/>
                <a:gd name="connsiteY3867" fmla="*/ 516944 h 1066103"/>
                <a:gd name="connsiteX3868" fmla="*/ 1371369 w 3545609"/>
                <a:gd name="connsiteY3868" fmla="*/ 512855 h 1066103"/>
                <a:gd name="connsiteX3869" fmla="*/ 1374767 w 3545609"/>
                <a:gd name="connsiteY3869" fmla="*/ 505033 h 1066103"/>
                <a:gd name="connsiteX3870" fmla="*/ 1385010 w 3545609"/>
                <a:gd name="connsiteY3870" fmla="*/ 500987 h 1066103"/>
                <a:gd name="connsiteX3871" fmla="*/ 1388209 w 3545609"/>
                <a:gd name="connsiteY3871" fmla="*/ 493265 h 1066103"/>
                <a:gd name="connsiteX3872" fmla="*/ 1396285 w 3545609"/>
                <a:gd name="connsiteY3872" fmla="*/ 489920 h 1066103"/>
                <a:gd name="connsiteX3873" fmla="*/ 1398075 w 3545609"/>
                <a:gd name="connsiteY3873" fmla="*/ 485598 h 1066103"/>
                <a:gd name="connsiteX3874" fmla="*/ 1387363 w 3545609"/>
                <a:gd name="connsiteY3874" fmla="*/ 489732 h 1066103"/>
                <a:gd name="connsiteX3875" fmla="*/ 1384278 w 3545609"/>
                <a:gd name="connsiteY3875" fmla="*/ 497180 h 1066103"/>
                <a:gd name="connsiteX3876" fmla="*/ 1376140 w 3545609"/>
                <a:gd name="connsiteY3876" fmla="*/ 500551 h 1066103"/>
                <a:gd name="connsiteX3877" fmla="*/ 1372224 w 3545609"/>
                <a:gd name="connsiteY3877" fmla="*/ 509784 h 1066103"/>
                <a:gd name="connsiteX3878" fmla="*/ 1360824 w 3545609"/>
                <a:gd name="connsiteY3878" fmla="*/ 514397 h 1066103"/>
                <a:gd name="connsiteX3879" fmla="*/ 1357801 w 3545609"/>
                <a:gd name="connsiteY3879" fmla="*/ 521695 h 1066103"/>
                <a:gd name="connsiteX3880" fmla="*/ 1349480 w 3545609"/>
                <a:gd name="connsiteY3880" fmla="*/ 525142 h 1066103"/>
                <a:gd name="connsiteX3881" fmla="*/ 1346033 w 3545609"/>
                <a:gd name="connsiteY3881" fmla="*/ 533463 h 1066103"/>
                <a:gd name="connsiteX3882" fmla="*/ 1337958 w 3545609"/>
                <a:gd name="connsiteY3882" fmla="*/ 536808 h 1066103"/>
                <a:gd name="connsiteX3883" fmla="*/ 1334122 w 3545609"/>
                <a:gd name="connsiteY3883" fmla="*/ 546068 h 1066103"/>
                <a:gd name="connsiteX3884" fmla="*/ 1325353 w 3545609"/>
                <a:gd name="connsiteY3884" fmla="*/ 549700 h 1066103"/>
                <a:gd name="connsiteX3885" fmla="*/ 1321231 w 3545609"/>
                <a:gd name="connsiteY3885" fmla="*/ 559654 h 1066103"/>
                <a:gd name="connsiteX3886" fmla="*/ 1311031 w 3545609"/>
                <a:gd name="connsiteY3886" fmla="*/ 563879 h 1066103"/>
                <a:gd name="connsiteX3887" fmla="*/ 1307788 w 3545609"/>
                <a:gd name="connsiteY3887" fmla="*/ 571708 h 1066103"/>
                <a:gd name="connsiteX3888" fmla="*/ 1299900 w 3545609"/>
                <a:gd name="connsiteY3888" fmla="*/ 574976 h 1066103"/>
                <a:gd name="connsiteX3889" fmla="*/ 1295877 w 3545609"/>
                <a:gd name="connsiteY3889" fmla="*/ 584456 h 1066103"/>
                <a:gd name="connsiteX3890" fmla="*/ 1286591 w 3545609"/>
                <a:gd name="connsiteY3890" fmla="*/ 588211 h 1066103"/>
                <a:gd name="connsiteX3891" fmla="*/ 1283272 w 3545609"/>
                <a:gd name="connsiteY3891" fmla="*/ 596224 h 1066103"/>
                <a:gd name="connsiteX3892" fmla="*/ 1276177 w 3545609"/>
                <a:gd name="connsiteY3892" fmla="*/ 599162 h 1066103"/>
                <a:gd name="connsiteX3893" fmla="*/ 1271361 w 3545609"/>
                <a:gd name="connsiteY3893" fmla="*/ 610790 h 1066103"/>
                <a:gd name="connsiteX3894" fmla="*/ 1264342 w 3545609"/>
                <a:gd name="connsiteY3894" fmla="*/ 613697 h 1066103"/>
                <a:gd name="connsiteX3895" fmla="*/ 1260431 w 3545609"/>
                <a:gd name="connsiteY3895" fmla="*/ 622701 h 1066103"/>
                <a:gd name="connsiteX3896" fmla="*/ 1253503 w 3545609"/>
                <a:gd name="connsiteY3896" fmla="*/ 625437 h 1066103"/>
                <a:gd name="connsiteX3897" fmla="*/ 1248950 w 3545609"/>
                <a:gd name="connsiteY3897" fmla="*/ 636430 h 1066103"/>
                <a:gd name="connsiteX3898" fmla="*/ 1241651 w 3545609"/>
                <a:gd name="connsiteY3898" fmla="*/ 639454 h 1066103"/>
                <a:gd name="connsiteX3899" fmla="*/ 1237038 w 3545609"/>
                <a:gd name="connsiteY3899" fmla="*/ 650854 h 1066103"/>
                <a:gd name="connsiteX3900" fmla="*/ 1227805 w 3545609"/>
                <a:gd name="connsiteY3900" fmla="*/ 654769 h 1066103"/>
                <a:gd name="connsiteX3901" fmla="*/ 1224434 w 3545609"/>
                <a:gd name="connsiteY3901" fmla="*/ 662908 h 1066103"/>
                <a:gd name="connsiteX3902" fmla="*/ 1219729 w 3545609"/>
                <a:gd name="connsiteY3902" fmla="*/ 664857 h 1066103"/>
                <a:gd name="connsiteX3903" fmla="*/ 1214627 w 3545609"/>
                <a:gd name="connsiteY3903" fmla="*/ 677474 h 1066103"/>
                <a:gd name="connsiteX3904" fmla="*/ 1207280 w 3545609"/>
                <a:gd name="connsiteY3904" fmla="*/ 680591 h 1066103"/>
                <a:gd name="connsiteX3905" fmla="*/ 1202716 w 3545609"/>
                <a:gd name="connsiteY3905" fmla="*/ 691346 h 1066103"/>
                <a:gd name="connsiteX3906" fmla="*/ 1196635 w 3545609"/>
                <a:gd name="connsiteY3906" fmla="*/ 693805 h 1066103"/>
                <a:gd name="connsiteX3907" fmla="*/ 1192073 w 3545609"/>
                <a:gd name="connsiteY3907" fmla="*/ 705625 h 1066103"/>
                <a:gd name="connsiteX3908" fmla="*/ 1184445 w 3545609"/>
                <a:gd name="connsiteY3908" fmla="*/ 709015 h 1066103"/>
                <a:gd name="connsiteX3909" fmla="*/ 1180305 w 3545609"/>
                <a:gd name="connsiteY3909" fmla="*/ 719498 h 1066103"/>
                <a:gd name="connsiteX3910" fmla="*/ 1174378 w 3545609"/>
                <a:gd name="connsiteY3910" fmla="*/ 722074 h 1066103"/>
                <a:gd name="connsiteX3911" fmla="*/ 1170355 w 3545609"/>
                <a:gd name="connsiteY3911" fmla="*/ 731553 h 1066103"/>
                <a:gd name="connsiteX3912" fmla="*/ 1164889 w 3545609"/>
                <a:gd name="connsiteY3912" fmla="*/ 733763 h 1066103"/>
                <a:gd name="connsiteX3913" fmla="*/ 1159712 w 3545609"/>
                <a:gd name="connsiteY3913" fmla="*/ 746262 h 1066103"/>
                <a:gd name="connsiteX3914" fmla="*/ 1152915 w 3545609"/>
                <a:gd name="connsiteY3914" fmla="*/ 749077 h 1066103"/>
                <a:gd name="connsiteX3915" fmla="*/ 1147944 w 3545609"/>
                <a:gd name="connsiteY3915" fmla="*/ 761665 h 1066103"/>
                <a:gd name="connsiteX3916" fmla="*/ 1143548 w 3545609"/>
                <a:gd name="connsiteY3916" fmla="*/ 763575 h 1066103"/>
                <a:gd name="connsiteX3917" fmla="*/ 1137994 w 3545609"/>
                <a:gd name="connsiteY3917" fmla="*/ 776662 h 1066103"/>
                <a:gd name="connsiteX3918" fmla="*/ 1132041 w 3545609"/>
                <a:gd name="connsiteY3918" fmla="*/ 779070 h 1066103"/>
                <a:gd name="connsiteX3919" fmla="*/ 1127351 w 3545609"/>
                <a:gd name="connsiteY3919" fmla="*/ 790391 h 1066103"/>
                <a:gd name="connsiteX3920" fmla="*/ 1122646 w 3545609"/>
                <a:gd name="connsiteY3920" fmla="*/ 792340 h 1066103"/>
                <a:gd name="connsiteX3921" fmla="*/ 1117544 w 3545609"/>
                <a:gd name="connsiteY3921" fmla="*/ 804956 h 1066103"/>
                <a:gd name="connsiteX3922" fmla="*/ 1112588 w 3545609"/>
                <a:gd name="connsiteY3922" fmla="*/ 807059 h 1066103"/>
                <a:gd name="connsiteX3923" fmla="*/ 1107594 w 3545609"/>
                <a:gd name="connsiteY3923" fmla="*/ 818829 h 1066103"/>
                <a:gd name="connsiteX3924" fmla="*/ 1102410 w 3545609"/>
                <a:gd name="connsiteY3924" fmla="*/ 820926 h 1066103"/>
                <a:gd name="connsiteX3925" fmla="*/ 1096951 w 3545609"/>
                <a:gd name="connsiteY3925" fmla="*/ 835069 h 1066103"/>
                <a:gd name="connsiteX3926" fmla="*/ 1094524 w 3545609"/>
                <a:gd name="connsiteY3926" fmla="*/ 836148 h 1066103"/>
                <a:gd name="connsiteX3927" fmla="*/ 1089106 w 3545609"/>
                <a:gd name="connsiteY3927" fmla="*/ 849228 h 1066103"/>
                <a:gd name="connsiteX3928" fmla="*/ 1084102 w 3545609"/>
                <a:gd name="connsiteY3928" fmla="*/ 851301 h 1066103"/>
                <a:gd name="connsiteX3929" fmla="*/ 1079156 w 3545609"/>
                <a:gd name="connsiteY3929" fmla="*/ 862957 h 1066103"/>
                <a:gd name="connsiteX3930" fmla="*/ 1074212 w 3545609"/>
                <a:gd name="connsiteY3930" fmla="*/ 864956 h 1066103"/>
                <a:gd name="connsiteX3931" fmla="*/ 1074401 w 3545609"/>
                <a:gd name="connsiteY3931" fmla="*/ 865413 h 1066103"/>
                <a:gd name="connsiteX3932" fmla="*/ 1068513 w 3545609"/>
                <a:gd name="connsiteY3932" fmla="*/ 879629 h 1066103"/>
                <a:gd name="connsiteX3933" fmla="*/ 1065907 w 3545609"/>
                <a:gd name="connsiteY3933" fmla="*/ 880708 h 1066103"/>
                <a:gd name="connsiteX3934" fmla="*/ 1060667 w 3545609"/>
                <a:gd name="connsiteY3934" fmla="*/ 893357 h 1066103"/>
                <a:gd name="connsiteX3935" fmla="*/ 1056455 w 3545609"/>
                <a:gd name="connsiteY3935" fmla="*/ 895103 h 1066103"/>
                <a:gd name="connsiteX3936" fmla="*/ 1056749 w 3545609"/>
                <a:gd name="connsiteY3936" fmla="*/ 895814 h 1066103"/>
                <a:gd name="connsiteX3937" fmla="*/ 1050861 w 3545609"/>
                <a:gd name="connsiteY3937" fmla="*/ 910029 h 1066103"/>
                <a:gd name="connsiteX3938" fmla="*/ 1048664 w 3545609"/>
                <a:gd name="connsiteY3938" fmla="*/ 910939 h 1066103"/>
                <a:gd name="connsiteX3939" fmla="*/ 1048904 w 3545609"/>
                <a:gd name="connsiteY3939" fmla="*/ 911504 h 1066103"/>
                <a:gd name="connsiteX3940" fmla="*/ 1042872 w 3545609"/>
                <a:gd name="connsiteY3940" fmla="*/ 925719 h 1066103"/>
                <a:gd name="connsiteX3941" fmla="*/ 1039744 w 3545609"/>
                <a:gd name="connsiteY3941" fmla="*/ 926984 h 1066103"/>
                <a:gd name="connsiteX3942" fmla="*/ 1033903 w 3545609"/>
                <a:gd name="connsiteY3942" fmla="*/ 940428 h 1066103"/>
                <a:gd name="connsiteX3943" fmla="*/ 1030257 w 3545609"/>
                <a:gd name="connsiteY3943" fmla="*/ 941868 h 1066103"/>
                <a:gd name="connsiteX3944" fmla="*/ 1030272 w 3545609"/>
                <a:gd name="connsiteY3944" fmla="*/ 941903 h 1066103"/>
                <a:gd name="connsiteX3945" fmla="*/ 1024383 w 3545609"/>
                <a:gd name="connsiteY3945" fmla="*/ 956118 h 1066103"/>
                <a:gd name="connsiteX3946" fmla="*/ 1022019 w 3545609"/>
                <a:gd name="connsiteY3946" fmla="*/ 957098 h 1066103"/>
                <a:gd name="connsiteX3947" fmla="*/ 1022427 w 3545609"/>
                <a:gd name="connsiteY3947" fmla="*/ 958084 h 1066103"/>
                <a:gd name="connsiteX3948" fmla="*/ 1016395 w 3545609"/>
                <a:gd name="connsiteY3948" fmla="*/ 972646 h 1066103"/>
                <a:gd name="connsiteX3949" fmla="*/ 1014527 w 3545609"/>
                <a:gd name="connsiteY3949" fmla="*/ 973420 h 1066103"/>
                <a:gd name="connsiteX3950" fmla="*/ 1008550 w 3545609"/>
                <a:gd name="connsiteY3950" fmla="*/ 988192 h 1066103"/>
                <a:gd name="connsiteX3951" fmla="*/ 1005320 w 3545609"/>
                <a:gd name="connsiteY3951" fmla="*/ 989563 h 1066103"/>
                <a:gd name="connsiteX3952" fmla="*/ 999868 w 3545609"/>
                <a:gd name="connsiteY3952" fmla="*/ 1003045 h 1066103"/>
                <a:gd name="connsiteX3953" fmla="*/ 997633 w 3545609"/>
                <a:gd name="connsiteY3953" fmla="*/ 1003993 h 1066103"/>
                <a:gd name="connsiteX3954" fmla="*/ 997911 w 3545609"/>
                <a:gd name="connsiteY3954" fmla="*/ 1004664 h 1066103"/>
                <a:gd name="connsiteX3955" fmla="*/ 992023 w 3545609"/>
                <a:gd name="connsiteY3955" fmla="*/ 1018879 h 1066103"/>
                <a:gd name="connsiteX3956" fmla="*/ 989658 w 3545609"/>
                <a:gd name="connsiteY3956" fmla="*/ 1019859 h 1066103"/>
                <a:gd name="connsiteX3957" fmla="*/ 990066 w 3545609"/>
                <a:gd name="connsiteY3957" fmla="*/ 1020845 h 1066103"/>
                <a:gd name="connsiteX3958" fmla="*/ 984034 w 3545609"/>
                <a:gd name="connsiteY3958" fmla="*/ 1035406 h 1066103"/>
                <a:gd name="connsiteX3959" fmla="*/ 981077 w 3545609"/>
                <a:gd name="connsiteY3959" fmla="*/ 1036631 h 1066103"/>
                <a:gd name="connsiteX3960" fmla="*/ 981240 w 3545609"/>
                <a:gd name="connsiteY3960" fmla="*/ 1037025 h 1066103"/>
                <a:gd name="connsiteX3961" fmla="*/ 975352 w 3545609"/>
                <a:gd name="connsiteY3961" fmla="*/ 1051240 h 1066103"/>
                <a:gd name="connsiteX3962" fmla="*/ 974675 w 3545609"/>
                <a:gd name="connsiteY3962" fmla="*/ 1051520 h 1066103"/>
                <a:gd name="connsiteX3963" fmla="*/ 975357 w 3545609"/>
                <a:gd name="connsiteY3963" fmla="*/ 1053205 h 1066103"/>
                <a:gd name="connsiteX3964" fmla="*/ 970141 w 3545609"/>
                <a:gd name="connsiteY3964" fmla="*/ 1066103 h 1066103"/>
                <a:gd name="connsiteX3965" fmla="*/ 928665 w 3545609"/>
                <a:gd name="connsiteY3965" fmla="*/ 1066103 h 1066103"/>
                <a:gd name="connsiteX3966" fmla="*/ 933193 w 3545609"/>
                <a:gd name="connsiteY3966" fmla="*/ 1055171 h 1066103"/>
                <a:gd name="connsiteX3967" fmla="*/ 935550 w 3545609"/>
                <a:gd name="connsiteY3967" fmla="*/ 1054194 h 1066103"/>
                <a:gd name="connsiteX3968" fmla="*/ 935150 w 3545609"/>
                <a:gd name="connsiteY3968" fmla="*/ 1053205 h 1066103"/>
                <a:gd name="connsiteX3969" fmla="*/ 941038 w 3545609"/>
                <a:gd name="connsiteY3969" fmla="*/ 1038643 h 1066103"/>
                <a:gd name="connsiteX3970" fmla="*/ 941605 w 3545609"/>
                <a:gd name="connsiteY3970" fmla="*/ 1038403 h 1066103"/>
                <a:gd name="connsiteX3971" fmla="*/ 941034 w 3545609"/>
                <a:gd name="connsiteY3971" fmla="*/ 1037025 h 1066103"/>
                <a:gd name="connsiteX3972" fmla="*/ 946922 w 3545609"/>
                <a:gd name="connsiteY3972" fmla="*/ 1022810 h 1066103"/>
                <a:gd name="connsiteX3973" fmla="*/ 949287 w 3545609"/>
                <a:gd name="connsiteY3973" fmla="*/ 1021830 h 1066103"/>
                <a:gd name="connsiteX3974" fmla="*/ 948879 w 3545609"/>
                <a:gd name="connsiteY3974" fmla="*/ 1020845 h 1066103"/>
                <a:gd name="connsiteX3975" fmla="*/ 954910 w 3545609"/>
                <a:gd name="connsiteY3975" fmla="*/ 1006283 h 1066103"/>
                <a:gd name="connsiteX3976" fmla="*/ 957867 w 3545609"/>
                <a:gd name="connsiteY3976" fmla="*/ 1005058 h 1066103"/>
                <a:gd name="connsiteX3977" fmla="*/ 957704 w 3545609"/>
                <a:gd name="connsiteY3977" fmla="*/ 1004664 h 1066103"/>
                <a:gd name="connsiteX3978" fmla="*/ 963593 w 3545609"/>
                <a:gd name="connsiteY3978" fmla="*/ 990449 h 1066103"/>
                <a:gd name="connsiteX3979" fmla="*/ 965949 w 3545609"/>
                <a:gd name="connsiteY3979" fmla="*/ 989472 h 1066103"/>
                <a:gd name="connsiteX3980" fmla="*/ 965550 w 3545609"/>
                <a:gd name="connsiteY3980" fmla="*/ 988483 h 1066103"/>
                <a:gd name="connsiteX3981" fmla="*/ 971438 w 3545609"/>
                <a:gd name="connsiteY3981" fmla="*/ 973921 h 1066103"/>
                <a:gd name="connsiteX3982" fmla="*/ 973489 w 3545609"/>
                <a:gd name="connsiteY3982" fmla="*/ 973051 h 1066103"/>
                <a:gd name="connsiteX3983" fmla="*/ 979426 w 3545609"/>
                <a:gd name="connsiteY3983" fmla="*/ 958375 h 1066103"/>
                <a:gd name="connsiteX3984" fmla="*/ 981480 w 3545609"/>
                <a:gd name="connsiteY3984" fmla="*/ 957504 h 1066103"/>
                <a:gd name="connsiteX3985" fmla="*/ 987271 w 3545609"/>
                <a:gd name="connsiteY3985" fmla="*/ 943522 h 1066103"/>
                <a:gd name="connsiteX3986" fmla="*/ 990228 w 3545609"/>
                <a:gd name="connsiteY3986" fmla="*/ 942297 h 1066103"/>
                <a:gd name="connsiteX3987" fmla="*/ 990065 w 3545609"/>
                <a:gd name="connsiteY3987" fmla="*/ 941903 h 1066103"/>
                <a:gd name="connsiteX3988" fmla="*/ 995953 w 3545609"/>
                <a:gd name="connsiteY3988" fmla="*/ 927688 h 1066103"/>
                <a:gd name="connsiteX3989" fmla="*/ 998155 w 3545609"/>
                <a:gd name="connsiteY3989" fmla="*/ 926776 h 1066103"/>
                <a:gd name="connsiteX3990" fmla="*/ 997910 w 3545609"/>
                <a:gd name="connsiteY3990" fmla="*/ 926213 h 1066103"/>
                <a:gd name="connsiteX3991" fmla="*/ 1004086 w 3545609"/>
                <a:gd name="connsiteY3991" fmla="*/ 911998 h 1066103"/>
                <a:gd name="connsiteX3992" fmla="*/ 1008196 w 3545609"/>
                <a:gd name="connsiteY3992" fmla="*/ 910375 h 1066103"/>
                <a:gd name="connsiteX3993" fmla="*/ 1013748 w 3545609"/>
                <a:gd name="connsiteY3993" fmla="*/ 897289 h 1066103"/>
                <a:gd name="connsiteX3994" fmla="*/ 1016665 w 3545609"/>
                <a:gd name="connsiteY3994" fmla="*/ 896109 h 1066103"/>
                <a:gd name="connsiteX3995" fmla="*/ 1016543 w 3545609"/>
                <a:gd name="connsiteY3995" fmla="*/ 895814 h 1066103"/>
                <a:gd name="connsiteX3996" fmla="*/ 1022431 w 3545609"/>
                <a:gd name="connsiteY3996" fmla="*/ 881598 h 1066103"/>
                <a:gd name="connsiteX3997" fmla="*/ 1026644 w 3545609"/>
                <a:gd name="connsiteY3997" fmla="*/ 879853 h 1066103"/>
                <a:gd name="connsiteX3998" fmla="*/ 1026349 w 3545609"/>
                <a:gd name="connsiteY3998" fmla="*/ 879142 h 1066103"/>
                <a:gd name="connsiteX3999" fmla="*/ 1032237 w 3545609"/>
                <a:gd name="connsiteY3999" fmla="*/ 864927 h 1066103"/>
                <a:gd name="connsiteX4000" fmla="*/ 1034843 w 3545609"/>
                <a:gd name="connsiteY4000" fmla="*/ 863848 h 1066103"/>
                <a:gd name="connsiteX4001" fmla="*/ 1040082 w 3545609"/>
                <a:gd name="connsiteY4001" fmla="*/ 851198 h 1066103"/>
                <a:gd name="connsiteX4002" fmla="*/ 1044301 w 3545609"/>
                <a:gd name="connsiteY4002" fmla="*/ 849451 h 1066103"/>
                <a:gd name="connsiteX4003" fmla="*/ 1044001 w 3545609"/>
                <a:gd name="connsiteY4003" fmla="*/ 848742 h 1066103"/>
                <a:gd name="connsiteX4004" fmla="*/ 1050032 w 3545609"/>
                <a:gd name="connsiteY4004" fmla="*/ 834527 h 1066103"/>
                <a:gd name="connsiteX4005" fmla="*/ 1055986 w 3545609"/>
                <a:gd name="connsiteY4005" fmla="*/ 832120 h 1066103"/>
                <a:gd name="connsiteX4006" fmla="*/ 1060675 w 3545609"/>
                <a:gd name="connsiteY4006" fmla="*/ 820798 h 1066103"/>
                <a:gd name="connsiteX4007" fmla="*/ 1062690 w 3545609"/>
                <a:gd name="connsiteY4007" fmla="*/ 819963 h 1066103"/>
                <a:gd name="connsiteX4008" fmla="*/ 1062632 w 3545609"/>
                <a:gd name="connsiteY4008" fmla="*/ 819814 h 1066103"/>
                <a:gd name="connsiteX4009" fmla="*/ 1068521 w 3545609"/>
                <a:gd name="connsiteY4009" fmla="*/ 804558 h 1066103"/>
                <a:gd name="connsiteX4010" fmla="*/ 1073378 w 3545609"/>
                <a:gd name="connsiteY4010" fmla="*/ 802399 h 1066103"/>
                <a:gd name="connsiteX4011" fmla="*/ 1078470 w 3545609"/>
                <a:gd name="connsiteY4011" fmla="*/ 790399 h 1066103"/>
                <a:gd name="connsiteX4012" fmla="*/ 1084153 w 3545609"/>
                <a:gd name="connsiteY4012" fmla="*/ 788101 h 1066103"/>
                <a:gd name="connsiteX4013" fmla="*/ 1089114 w 3545609"/>
                <a:gd name="connsiteY4013" fmla="*/ 775832 h 1066103"/>
                <a:gd name="connsiteX4014" fmla="*/ 1094041 w 3545609"/>
                <a:gd name="connsiteY4014" fmla="*/ 773742 h 1066103"/>
                <a:gd name="connsiteX4015" fmla="*/ 1098921 w 3545609"/>
                <a:gd name="connsiteY4015" fmla="*/ 761961 h 1066103"/>
                <a:gd name="connsiteX4016" fmla="*/ 1103925 w 3545609"/>
                <a:gd name="connsiteY4016" fmla="*/ 759888 h 1066103"/>
                <a:gd name="connsiteX4017" fmla="*/ 1108870 w 3545609"/>
                <a:gd name="connsiteY4017" fmla="*/ 748232 h 1066103"/>
                <a:gd name="connsiteX4018" fmla="*/ 1113836 w 3545609"/>
                <a:gd name="connsiteY4018" fmla="*/ 746224 h 1066103"/>
                <a:gd name="connsiteX4019" fmla="*/ 1119514 w 3545609"/>
                <a:gd name="connsiteY4019" fmla="*/ 731848 h 1066103"/>
                <a:gd name="connsiteX4020" fmla="*/ 1126784 w 3545609"/>
                <a:gd name="connsiteY4020" fmla="*/ 728689 h 1066103"/>
                <a:gd name="connsiteX4021" fmla="*/ 1131281 w 3545609"/>
                <a:gd name="connsiteY4021" fmla="*/ 717832 h 1066103"/>
                <a:gd name="connsiteX4022" fmla="*/ 1135781 w 3545609"/>
                <a:gd name="connsiteY4022" fmla="*/ 715968 h 1066103"/>
                <a:gd name="connsiteX4023" fmla="*/ 1141231 w 3545609"/>
                <a:gd name="connsiteY4023" fmla="*/ 703122 h 1066103"/>
                <a:gd name="connsiteX4024" fmla="*/ 1147580 w 3545609"/>
                <a:gd name="connsiteY4024" fmla="*/ 700555 h 1066103"/>
                <a:gd name="connsiteX4025" fmla="*/ 1151875 w 3545609"/>
                <a:gd name="connsiteY4025" fmla="*/ 689681 h 1066103"/>
                <a:gd name="connsiteX4026" fmla="*/ 1159258 w 3545609"/>
                <a:gd name="connsiteY4026" fmla="*/ 686473 h 1066103"/>
                <a:gd name="connsiteX4027" fmla="*/ 1163643 w 3545609"/>
                <a:gd name="connsiteY4027" fmla="*/ 675114 h 1066103"/>
                <a:gd name="connsiteX4028" fmla="*/ 1169527 w 3545609"/>
                <a:gd name="connsiteY4028" fmla="*/ 672499 h 1066103"/>
                <a:gd name="connsiteX4029" fmla="*/ 1173592 w 3545609"/>
                <a:gd name="connsiteY4029" fmla="*/ 662916 h 1066103"/>
                <a:gd name="connsiteX4030" fmla="*/ 1181620 w 3545609"/>
                <a:gd name="connsiteY4030" fmla="*/ 659670 h 1066103"/>
                <a:gd name="connsiteX4031" fmla="*/ 1186197 w 3545609"/>
                <a:gd name="connsiteY4031" fmla="*/ 648350 h 1066103"/>
                <a:gd name="connsiteX4032" fmla="*/ 1191123 w 3545609"/>
                <a:gd name="connsiteY4032" fmla="*/ 646260 h 1066103"/>
                <a:gd name="connsiteX4033" fmla="*/ 1196004 w 3545609"/>
                <a:gd name="connsiteY4033" fmla="*/ 634478 h 1066103"/>
                <a:gd name="connsiteX4034" fmla="*/ 1203779 w 3545609"/>
                <a:gd name="connsiteY4034" fmla="*/ 631256 h 1066103"/>
                <a:gd name="connsiteX4035" fmla="*/ 1207915 w 3545609"/>
                <a:gd name="connsiteY4035" fmla="*/ 621036 h 1066103"/>
                <a:gd name="connsiteX4036" fmla="*/ 1216655 w 3545609"/>
                <a:gd name="connsiteY4036" fmla="*/ 617329 h 1066103"/>
                <a:gd name="connsiteX4037" fmla="*/ 1220520 w 3545609"/>
                <a:gd name="connsiteY4037" fmla="*/ 608000 h 1066103"/>
                <a:gd name="connsiteX4038" fmla="*/ 1225555 w 3545609"/>
                <a:gd name="connsiteY4038" fmla="*/ 605914 h 1066103"/>
                <a:gd name="connsiteX4039" fmla="*/ 1230613 w 3545609"/>
                <a:gd name="connsiteY4039" fmla="*/ 594271 h 1066103"/>
                <a:gd name="connsiteX4040" fmla="*/ 1238269 w 3545609"/>
                <a:gd name="connsiteY4040" fmla="*/ 591247 h 1066103"/>
                <a:gd name="connsiteX4041" fmla="*/ 1242237 w 3545609"/>
                <a:gd name="connsiteY4041" fmla="*/ 581666 h 1066103"/>
                <a:gd name="connsiteX4042" fmla="*/ 1250516 w 3545609"/>
                <a:gd name="connsiteY4042" fmla="*/ 578237 h 1066103"/>
                <a:gd name="connsiteX4043" fmla="*/ 1254842 w 3545609"/>
                <a:gd name="connsiteY4043" fmla="*/ 567794 h 1066103"/>
                <a:gd name="connsiteX4044" fmla="*/ 1263235 w 3545609"/>
                <a:gd name="connsiteY4044" fmla="*/ 564317 h 1066103"/>
                <a:gd name="connsiteX4045" fmla="*/ 1266753 w 3545609"/>
                <a:gd name="connsiteY4045" fmla="*/ 556026 h 1066103"/>
                <a:gd name="connsiteX4046" fmla="*/ 1275551 w 3545609"/>
                <a:gd name="connsiteY4046" fmla="*/ 552469 h 1066103"/>
                <a:gd name="connsiteX4047" fmla="*/ 1279358 w 3545609"/>
                <a:gd name="connsiteY4047" fmla="*/ 543278 h 1066103"/>
                <a:gd name="connsiteX4048" fmla="*/ 1287189 w 3545609"/>
                <a:gd name="connsiteY4048" fmla="*/ 540034 h 1066103"/>
                <a:gd name="connsiteX4049" fmla="*/ 1291413 w 3545609"/>
                <a:gd name="connsiteY4049" fmla="*/ 529836 h 1066103"/>
                <a:gd name="connsiteX4050" fmla="*/ 1301366 w 3545609"/>
                <a:gd name="connsiteY4050" fmla="*/ 525714 h 1066103"/>
                <a:gd name="connsiteX4051" fmla="*/ 1304998 w 3545609"/>
                <a:gd name="connsiteY4051" fmla="*/ 516944 h 1066103"/>
                <a:gd name="connsiteX4052" fmla="*/ 1314257 w 3545609"/>
                <a:gd name="connsiteY4052" fmla="*/ 513109 h 1066103"/>
                <a:gd name="connsiteX4053" fmla="*/ 1317603 w 3545609"/>
                <a:gd name="connsiteY4053" fmla="*/ 505033 h 1066103"/>
                <a:gd name="connsiteX4054" fmla="*/ 1325923 w 3545609"/>
                <a:gd name="connsiteY4054" fmla="*/ 501586 h 1066103"/>
                <a:gd name="connsiteX4055" fmla="*/ 1329370 w 3545609"/>
                <a:gd name="connsiteY4055" fmla="*/ 493265 h 1066103"/>
                <a:gd name="connsiteX4056" fmla="*/ 1338700 w 3545609"/>
                <a:gd name="connsiteY4056" fmla="*/ 489401 h 1066103"/>
                <a:gd name="connsiteX4057" fmla="*/ 1342406 w 3545609"/>
                <a:gd name="connsiteY4057" fmla="*/ 480661 h 1066103"/>
                <a:gd name="connsiteX4058" fmla="*/ 1352626 w 3545609"/>
                <a:gd name="connsiteY4058" fmla="*/ 476525 h 1066103"/>
                <a:gd name="connsiteX4059" fmla="*/ 1355848 w 3545609"/>
                <a:gd name="connsiteY4059" fmla="*/ 468750 h 1066103"/>
                <a:gd name="connsiteX4060" fmla="*/ 1364387 w 3545609"/>
                <a:gd name="connsiteY4060" fmla="*/ 465212 h 1066103"/>
                <a:gd name="connsiteX4061" fmla="*/ 1365205 w 3545609"/>
                <a:gd name="connsiteY4061" fmla="*/ 463374 h 1066103"/>
                <a:gd name="connsiteX4062" fmla="*/ 1354856 w 3545609"/>
                <a:gd name="connsiteY4062" fmla="*/ 467559 h 1066103"/>
                <a:gd name="connsiteX4063" fmla="*/ 1351917 w 3545609"/>
                <a:gd name="connsiteY4063" fmla="*/ 475175 h 1066103"/>
                <a:gd name="connsiteX4064" fmla="*/ 1342691 w 3545609"/>
                <a:gd name="connsiteY4064" fmla="*/ 479276 h 1066103"/>
                <a:gd name="connsiteX4065" fmla="*/ 1340149 w 3545609"/>
                <a:gd name="connsiteY4065" fmla="*/ 485412 h 1066103"/>
                <a:gd name="connsiteX4066" fmla="*/ 1328277 w 3545609"/>
                <a:gd name="connsiteY4066" fmla="*/ 490330 h 1066103"/>
                <a:gd name="connsiteX4067" fmla="*/ 1325440 w 3545609"/>
                <a:gd name="connsiteY4067" fmla="*/ 497180 h 1066103"/>
                <a:gd name="connsiteX4068" fmla="*/ 1317427 w 3545609"/>
                <a:gd name="connsiteY4068" fmla="*/ 500499 h 1066103"/>
                <a:gd name="connsiteX4069" fmla="*/ 1313672 w 3545609"/>
                <a:gd name="connsiteY4069" fmla="*/ 509784 h 1066103"/>
                <a:gd name="connsiteX4070" fmla="*/ 1305162 w 3545609"/>
                <a:gd name="connsiteY4070" fmla="*/ 513396 h 1066103"/>
                <a:gd name="connsiteX4071" fmla="*/ 1301473 w 3545609"/>
                <a:gd name="connsiteY4071" fmla="*/ 521695 h 1066103"/>
                <a:gd name="connsiteX4072" fmla="*/ 1290279 w 3545609"/>
                <a:gd name="connsiteY4072" fmla="*/ 526016 h 1066103"/>
                <a:gd name="connsiteX4073" fmla="*/ 1287195 w 3545609"/>
                <a:gd name="connsiteY4073" fmla="*/ 533463 h 1066103"/>
                <a:gd name="connsiteX4074" fmla="*/ 1279181 w 3545609"/>
                <a:gd name="connsiteY4074" fmla="*/ 536782 h 1066103"/>
                <a:gd name="connsiteX4075" fmla="*/ 1275427 w 3545609"/>
                <a:gd name="connsiteY4075" fmla="*/ 546068 h 1066103"/>
                <a:gd name="connsiteX4076" fmla="*/ 1267684 w 3545609"/>
                <a:gd name="connsiteY4076" fmla="*/ 549353 h 1066103"/>
                <a:gd name="connsiteX4077" fmla="*/ 1263516 w 3545609"/>
                <a:gd name="connsiteY4077" fmla="*/ 559654 h 1066103"/>
                <a:gd name="connsiteX4078" fmla="*/ 1254282 w 3545609"/>
                <a:gd name="connsiteY4078" fmla="*/ 563570 h 1066103"/>
                <a:gd name="connsiteX4079" fmla="*/ 1250911 w 3545609"/>
                <a:gd name="connsiteY4079" fmla="*/ 571708 h 1066103"/>
                <a:gd name="connsiteX4080" fmla="*/ 1243023 w 3545609"/>
                <a:gd name="connsiteY4080" fmla="*/ 574976 h 1066103"/>
                <a:gd name="connsiteX4081" fmla="*/ 1239000 w 3545609"/>
                <a:gd name="connsiteY4081" fmla="*/ 584456 h 1066103"/>
                <a:gd name="connsiteX4082" fmla="*/ 1229714 w 3545609"/>
                <a:gd name="connsiteY4082" fmla="*/ 588211 h 1066103"/>
                <a:gd name="connsiteX4083" fmla="*/ 1226395 w 3545609"/>
                <a:gd name="connsiteY4083" fmla="*/ 596224 h 1066103"/>
                <a:gd name="connsiteX4084" fmla="*/ 1219334 w 3545609"/>
                <a:gd name="connsiteY4084" fmla="*/ 599148 h 1066103"/>
                <a:gd name="connsiteX4085" fmla="*/ 1214627 w 3545609"/>
                <a:gd name="connsiteY4085" fmla="*/ 610790 h 1066103"/>
                <a:gd name="connsiteX4086" fmla="*/ 1206265 w 3545609"/>
                <a:gd name="connsiteY4086" fmla="*/ 614338 h 1066103"/>
                <a:gd name="connsiteX4087" fmla="*/ 1202716 w 3545609"/>
                <a:gd name="connsiteY4087" fmla="*/ 622701 h 1066103"/>
                <a:gd name="connsiteX4088" fmla="*/ 1194407 w 3545609"/>
                <a:gd name="connsiteY4088" fmla="*/ 626062 h 1066103"/>
                <a:gd name="connsiteX4089" fmla="*/ 1190112 w 3545609"/>
                <a:gd name="connsiteY4089" fmla="*/ 636430 h 1066103"/>
                <a:gd name="connsiteX4090" fmla="*/ 1182853 w 3545609"/>
                <a:gd name="connsiteY4090" fmla="*/ 639437 h 1066103"/>
                <a:gd name="connsiteX4091" fmla="*/ 1178344 w 3545609"/>
                <a:gd name="connsiteY4091" fmla="*/ 650854 h 1066103"/>
                <a:gd name="connsiteX4092" fmla="*/ 1172416 w 3545609"/>
                <a:gd name="connsiteY4092" fmla="*/ 653429 h 1066103"/>
                <a:gd name="connsiteX4093" fmla="*/ 1168394 w 3545609"/>
                <a:gd name="connsiteY4093" fmla="*/ 662908 h 1066103"/>
                <a:gd name="connsiteX4094" fmla="*/ 1160366 w 3545609"/>
                <a:gd name="connsiteY4094" fmla="*/ 666154 h 1066103"/>
                <a:gd name="connsiteX4095" fmla="*/ 1155789 w 3545609"/>
                <a:gd name="connsiteY4095" fmla="*/ 677474 h 1066103"/>
                <a:gd name="connsiteX4096" fmla="*/ 1148442 w 3545609"/>
                <a:gd name="connsiteY4096" fmla="*/ 680591 h 1066103"/>
                <a:gd name="connsiteX4097" fmla="*/ 1143878 w 3545609"/>
                <a:gd name="connsiteY4097" fmla="*/ 691346 h 1066103"/>
                <a:gd name="connsiteX4098" fmla="*/ 1137797 w 3545609"/>
                <a:gd name="connsiteY4098" fmla="*/ 693805 h 1066103"/>
                <a:gd name="connsiteX4099" fmla="*/ 1133235 w 3545609"/>
                <a:gd name="connsiteY4099" fmla="*/ 705625 h 1066103"/>
                <a:gd name="connsiteX4100" fmla="*/ 1127907 w 3545609"/>
                <a:gd name="connsiteY4100" fmla="*/ 707992 h 1066103"/>
                <a:gd name="connsiteX4101" fmla="*/ 1123142 w 3545609"/>
                <a:gd name="connsiteY4101" fmla="*/ 719498 h 1066103"/>
                <a:gd name="connsiteX4102" fmla="*/ 1115243 w 3545609"/>
                <a:gd name="connsiteY4102" fmla="*/ 722770 h 1066103"/>
                <a:gd name="connsiteX4103" fmla="*/ 1111517 w 3545609"/>
                <a:gd name="connsiteY4103" fmla="*/ 731553 h 1066103"/>
                <a:gd name="connsiteX4104" fmla="*/ 1106050 w 3545609"/>
                <a:gd name="connsiteY4104" fmla="*/ 733763 h 1066103"/>
                <a:gd name="connsiteX4105" fmla="*/ 1100873 w 3545609"/>
                <a:gd name="connsiteY4105" fmla="*/ 746262 h 1066103"/>
                <a:gd name="connsiteX4106" fmla="*/ 1096422 w 3545609"/>
                <a:gd name="connsiteY4106" fmla="*/ 748106 h 1066103"/>
                <a:gd name="connsiteX4107" fmla="*/ 1091067 w 3545609"/>
                <a:gd name="connsiteY4107" fmla="*/ 761665 h 1066103"/>
                <a:gd name="connsiteX4108" fmla="*/ 1086684 w 3545609"/>
                <a:gd name="connsiteY4108" fmla="*/ 763570 h 1066103"/>
                <a:gd name="connsiteX4109" fmla="*/ 1081261 w 3545609"/>
                <a:gd name="connsiteY4109" fmla="*/ 776662 h 1066103"/>
                <a:gd name="connsiteX4110" fmla="*/ 1075030 w 3545609"/>
                <a:gd name="connsiteY4110" fmla="*/ 779243 h 1066103"/>
                <a:gd name="connsiteX4111" fmla="*/ 1070187 w 3545609"/>
                <a:gd name="connsiteY4111" fmla="*/ 790391 h 1066103"/>
                <a:gd name="connsiteX4112" fmla="*/ 1065827 w 3545609"/>
                <a:gd name="connsiteY4112" fmla="*/ 792113 h 1066103"/>
                <a:gd name="connsiteX4113" fmla="*/ 1060381 w 3545609"/>
                <a:gd name="connsiteY4113" fmla="*/ 804956 h 1066103"/>
                <a:gd name="connsiteX4114" fmla="*/ 1055847 w 3545609"/>
                <a:gd name="connsiteY4114" fmla="*/ 806790 h 1066103"/>
                <a:gd name="connsiteX4115" fmla="*/ 1050861 w 3545609"/>
                <a:gd name="connsiteY4115" fmla="*/ 818829 h 1066103"/>
                <a:gd name="connsiteX4116" fmla="*/ 1046641 w 3545609"/>
                <a:gd name="connsiteY4116" fmla="*/ 820577 h 1066103"/>
                <a:gd name="connsiteX4117" fmla="*/ 1040911 w 3545609"/>
                <a:gd name="connsiteY4117" fmla="*/ 835069 h 1066103"/>
                <a:gd name="connsiteX4118" fmla="*/ 1035086 w 3545609"/>
                <a:gd name="connsiteY4118" fmla="*/ 837597 h 1066103"/>
                <a:gd name="connsiteX4119" fmla="*/ 1030267 w 3545609"/>
                <a:gd name="connsiteY4119" fmla="*/ 849228 h 1066103"/>
                <a:gd name="connsiteX4120" fmla="*/ 1025295 w 3545609"/>
                <a:gd name="connsiteY4120" fmla="*/ 851288 h 1066103"/>
                <a:gd name="connsiteX4121" fmla="*/ 1020461 w 3545609"/>
                <a:gd name="connsiteY4121" fmla="*/ 862957 h 1066103"/>
                <a:gd name="connsiteX4122" fmla="*/ 1017910 w 3545609"/>
                <a:gd name="connsiteY4122" fmla="*/ 864014 h 1066103"/>
                <a:gd name="connsiteX4123" fmla="*/ 1018505 w 3545609"/>
                <a:gd name="connsiteY4123" fmla="*/ 865413 h 1066103"/>
                <a:gd name="connsiteX4124" fmla="*/ 1012473 w 3545609"/>
                <a:gd name="connsiteY4124" fmla="*/ 879629 h 1066103"/>
                <a:gd name="connsiteX4125" fmla="*/ 1006519 w 3545609"/>
                <a:gd name="connsiteY4125" fmla="*/ 882036 h 1066103"/>
                <a:gd name="connsiteX4126" fmla="*/ 1001829 w 3545609"/>
                <a:gd name="connsiteY4126" fmla="*/ 893357 h 1066103"/>
                <a:gd name="connsiteX4127" fmla="*/ 999290 w 3545609"/>
                <a:gd name="connsiteY4127" fmla="*/ 894409 h 1066103"/>
                <a:gd name="connsiteX4128" fmla="*/ 999872 w 3545609"/>
                <a:gd name="connsiteY4128" fmla="*/ 895814 h 1066103"/>
                <a:gd name="connsiteX4129" fmla="*/ 993984 w 3545609"/>
                <a:gd name="connsiteY4129" fmla="*/ 910029 h 1066103"/>
                <a:gd name="connsiteX4130" fmla="*/ 989990 w 3545609"/>
                <a:gd name="connsiteY4130" fmla="*/ 911683 h 1066103"/>
                <a:gd name="connsiteX4131" fmla="*/ 984034 w 3545609"/>
                <a:gd name="connsiteY4131" fmla="*/ 925719 h 1066103"/>
                <a:gd name="connsiteX4132" fmla="*/ 980923 w 3545609"/>
                <a:gd name="connsiteY4132" fmla="*/ 926977 h 1066103"/>
                <a:gd name="connsiteX4133" fmla="*/ 975352 w 3545609"/>
                <a:gd name="connsiteY4133" fmla="*/ 940428 h 1066103"/>
                <a:gd name="connsiteX4134" fmla="*/ 973160 w 3545609"/>
                <a:gd name="connsiteY4134" fmla="*/ 941336 h 1066103"/>
                <a:gd name="connsiteX4135" fmla="*/ 973395 w 3545609"/>
                <a:gd name="connsiteY4135" fmla="*/ 941903 h 1066103"/>
                <a:gd name="connsiteX4136" fmla="*/ 967506 w 3545609"/>
                <a:gd name="connsiteY4136" fmla="*/ 956118 h 1066103"/>
                <a:gd name="connsiteX4137" fmla="*/ 963470 w 3545609"/>
                <a:gd name="connsiteY4137" fmla="*/ 957791 h 1066103"/>
                <a:gd name="connsiteX4138" fmla="*/ 963588 w 3545609"/>
                <a:gd name="connsiteY4138" fmla="*/ 958084 h 1066103"/>
                <a:gd name="connsiteX4139" fmla="*/ 957700 w 3545609"/>
                <a:gd name="connsiteY4139" fmla="*/ 972646 h 1066103"/>
                <a:gd name="connsiteX4140" fmla="*/ 955650 w 3545609"/>
                <a:gd name="connsiteY4140" fmla="*/ 973516 h 1066103"/>
                <a:gd name="connsiteX4141" fmla="*/ 949712 w 3545609"/>
                <a:gd name="connsiteY4141" fmla="*/ 988193 h 1066103"/>
                <a:gd name="connsiteX4142" fmla="*/ 946481 w 3545609"/>
                <a:gd name="connsiteY4142" fmla="*/ 989563 h 1066103"/>
                <a:gd name="connsiteX4143" fmla="*/ 941030 w 3545609"/>
                <a:gd name="connsiteY4143" fmla="*/ 1003045 h 1066103"/>
                <a:gd name="connsiteX4144" fmla="*/ 938795 w 3545609"/>
                <a:gd name="connsiteY4144" fmla="*/ 1003993 h 1066103"/>
                <a:gd name="connsiteX4145" fmla="*/ 939073 w 3545609"/>
                <a:gd name="connsiteY4145" fmla="*/ 1004664 h 1066103"/>
                <a:gd name="connsiteX4146" fmla="*/ 933184 w 3545609"/>
                <a:gd name="connsiteY4146" fmla="*/ 1018879 h 1066103"/>
                <a:gd name="connsiteX4147" fmla="*/ 932480 w 3545609"/>
                <a:gd name="connsiteY4147" fmla="*/ 1019171 h 1066103"/>
                <a:gd name="connsiteX4148" fmla="*/ 933189 w 3545609"/>
                <a:gd name="connsiteY4148" fmla="*/ 1020845 h 1066103"/>
                <a:gd name="connsiteX4149" fmla="*/ 927014 w 3545609"/>
                <a:gd name="connsiteY4149" fmla="*/ 1035406 h 1066103"/>
                <a:gd name="connsiteX4150" fmla="*/ 925003 w 3545609"/>
                <a:gd name="connsiteY4150" fmla="*/ 1036220 h 1066103"/>
                <a:gd name="connsiteX4151" fmla="*/ 925344 w 3545609"/>
                <a:gd name="connsiteY4151" fmla="*/ 1037025 h 1066103"/>
                <a:gd name="connsiteX4152" fmla="*/ 919312 w 3545609"/>
                <a:gd name="connsiteY4152" fmla="*/ 1051240 h 1066103"/>
                <a:gd name="connsiteX4153" fmla="*/ 916228 w 3545609"/>
                <a:gd name="connsiteY4153" fmla="*/ 1052487 h 1066103"/>
                <a:gd name="connsiteX4154" fmla="*/ 916518 w 3545609"/>
                <a:gd name="connsiteY4154" fmla="*/ 1053205 h 1066103"/>
                <a:gd name="connsiteX4155" fmla="*/ 911303 w 3545609"/>
                <a:gd name="connsiteY4155" fmla="*/ 1066103 h 1066103"/>
                <a:gd name="connsiteX4156" fmla="*/ 869827 w 3545609"/>
                <a:gd name="connsiteY4156" fmla="*/ 1066103 h 1066103"/>
                <a:gd name="connsiteX4157" fmla="*/ 874355 w 3545609"/>
                <a:gd name="connsiteY4157" fmla="*/ 1055171 h 1066103"/>
                <a:gd name="connsiteX4158" fmla="*/ 876711 w 3545609"/>
                <a:gd name="connsiteY4158" fmla="*/ 1054194 h 1066103"/>
                <a:gd name="connsiteX4159" fmla="*/ 876312 w 3545609"/>
                <a:gd name="connsiteY4159" fmla="*/ 1053205 h 1066103"/>
                <a:gd name="connsiteX4160" fmla="*/ 882200 w 3545609"/>
                <a:gd name="connsiteY4160" fmla="*/ 1038643 h 1066103"/>
                <a:gd name="connsiteX4161" fmla="*/ 884440 w 3545609"/>
                <a:gd name="connsiteY4161" fmla="*/ 1037693 h 1066103"/>
                <a:gd name="connsiteX4162" fmla="*/ 884157 w 3545609"/>
                <a:gd name="connsiteY4162" fmla="*/ 1037025 h 1066103"/>
                <a:gd name="connsiteX4163" fmla="*/ 890188 w 3545609"/>
                <a:gd name="connsiteY4163" fmla="*/ 1022810 h 1066103"/>
                <a:gd name="connsiteX4164" fmla="*/ 891610 w 3545609"/>
                <a:gd name="connsiteY4164" fmla="*/ 1022235 h 1066103"/>
                <a:gd name="connsiteX4165" fmla="*/ 891021 w 3545609"/>
                <a:gd name="connsiteY4165" fmla="*/ 1020845 h 1066103"/>
                <a:gd name="connsiteX4166" fmla="*/ 897196 w 3545609"/>
                <a:gd name="connsiteY4166" fmla="*/ 1006283 h 1066103"/>
                <a:gd name="connsiteX4167" fmla="*/ 899201 w 3545609"/>
                <a:gd name="connsiteY4167" fmla="*/ 1005471 h 1066103"/>
                <a:gd name="connsiteX4168" fmla="*/ 898866 w 3545609"/>
                <a:gd name="connsiteY4168" fmla="*/ 1004664 h 1066103"/>
                <a:gd name="connsiteX4169" fmla="*/ 904754 w 3545609"/>
                <a:gd name="connsiteY4169" fmla="*/ 990449 h 1066103"/>
                <a:gd name="connsiteX4170" fmla="*/ 907111 w 3545609"/>
                <a:gd name="connsiteY4170" fmla="*/ 989472 h 1066103"/>
                <a:gd name="connsiteX4171" fmla="*/ 906711 w 3545609"/>
                <a:gd name="connsiteY4171" fmla="*/ 988483 h 1066103"/>
                <a:gd name="connsiteX4172" fmla="*/ 912599 w 3545609"/>
                <a:gd name="connsiteY4172" fmla="*/ 973921 h 1066103"/>
                <a:gd name="connsiteX4173" fmla="*/ 914651 w 3545609"/>
                <a:gd name="connsiteY4173" fmla="*/ 973051 h 1066103"/>
                <a:gd name="connsiteX4174" fmla="*/ 920588 w 3545609"/>
                <a:gd name="connsiteY4174" fmla="*/ 958375 h 1066103"/>
                <a:gd name="connsiteX4175" fmla="*/ 923818 w 3545609"/>
                <a:gd name="connsiteY4175" fmla="*/ 957006 h 1066103"/>
                <a:gd name="connsiteX4176" fmla="*/ 929270 w 3545609"/>
                <a:gd name="connsiteY4176" fmla="*/ 943522 h 1066103"/>
                <a:gd name="connsiteX4177" fmla="*/ 933210 w 3545609"/>
                <a:gd name="connsiteY4177" fmla="*/ 941850 h 1066103"/>
                <a:gd name="connsiteX4178" fmla="*/ 939076 w 3545609"/>
                <a:gd name="connsiteY4178" fmla="*/ 927688 h 1066103"/>
                <a:gd name="connsiteX4179" fmla="*/ 941268 w 3545609"/>
                <a:gd name="connsiteY4179" fmla="*/ 926780 h 1066103"/>
                <a:gd name="connsiteX4180" fmla="*/ 941033 w 3545609"/>
                <a:gd name="connsiteY4180" fmla="*/ 926213 h 1066103"/>
                <a:gd name="connsiteX4181" fmla="*/ 946921 w 3545609"/>
                <a:gd name="connsiteY4181" fmla="*/ 911998 h 1066103"/>
                <a:gd name="connsiteX4182" fmla="*/ 949041 w 3545609"/>
                <a:gd name="connsiteY4182" fmla="*/ 911120 h 1066103"/>
                <a:gd name="connsiteX4183" fmla="*/ 954910 w 3545609"/>
                <a:gd name="connsiteY4183" fmla="*/ 897289 h 1066103"/>
                <a:gd name="connsiteX4184" fmla="*/ 959889 w 3545609"/>
                <a:gd name="connsiteY4184" fmla="*/ 895276 h 1066103"/>
                <a:gd name="connsiteX4185" fmla="*/ 965554 w 3545609"/>
                <a:gd name="connsiteY4185" fmla="*/ 881598 h 1066103"/>
                <a:gd name="connsiteX4186" fmla="*/ 968093 w 3545609"/>
                <a:gd name="connsiteY4186" fmla="*/ 880546 h 1066103"/>
                <a:gd name="connsiteX4187" fmla="*/ 967511 w 3545609"/>
                <a:gd name="connsiteY4187" fmla="*/ 879142 h 1066103"/>
                <a:gd name="connsiteX4188" fmla="*/ 973399 w 3545609"/>
                <a:gd name="connsiteY4188" fmla="*/ 864927 h 1066103"/>
                <a:gd name="connsiteX4189" fmla="*/ 978403 w 3545609"/>
                <a:gd name="connsiteY4189" fmla="*/ 862854 h 1066103"/>
                <a:gd name="connsiteX4190" fmla="*/ 983349 w 3545609"/>
                <a:gd name="connsiteY4190" fmla="*/ 851198 h 1066103"/>
                <a:gd name="connsiteX4191" fmla="*/ 986613 w 3545609"/>
                <a:gd name="connsiteY4191" fmla="*/ 849878 h 1066103"/>
                <a:gd name="connsiteX4192" fmla="*/ 986143 w 3545609"/>
                <a:gd name="connsiteY4192" fmla="*/ 848742 h 1066103"/>
                <a:gd name="connsiteX4193" fmla="*/ 992031 w 3545609"/>
                <a:gd name="connsiteY4193" fmla="*/ 834527 h 1066103"/>
                <a:gd name="connsiteX4194" fmla="*/ 997003 w 3545609"/>
                <a:gd name="connsiteY4194" fmla="*/ 832467 h 1066103"/>
                <a:gd name="connsiteX4195" fmla="*/ 1001837 w 3545609"/>
                <a:gd name="connsiteY4195" fmla="*/ 820798 h 1066103"/>
                <a:gd name="connsiteX4196" fmla="*/ 1006057 w 3545609"/>
                <a:gd name="connsiteY4196" fmla="*/ 819050 h 1066103"/>
                <a:gd name="connsiteX4197" fmla="*/ 1011787 w 3545609"/>
                <a:gd name="connsiteY4197" fmla="*/ 804558 h 1066103"/>
                <a:gd name="connsiteX4198" fmla="*/ 1017613 w 3545609"/>
                <a:gd name="connsiteY4198" fmla="*/ 802031 h 1066103"/>
                <a:gd name="connsiteX4199" fmla="*/ 1022431 w 3545609"/>
                <a:gd name="connsiteY4199" fmla="*/ 790399 h 1066103"/>
                <a:gd name="connsiteX4200" fmla="*/ 1024803 w 3545609"/>
                <a:gd name="connsiteY4200" fmla="*/ 789416 h 1066103"/>
                <a:gd name="connsiteX4201" fmla="*/ 1030563 w 3545609"/>
                <a:gd name="connsiteY4201" fmla="*/ 775832 h 1066103"/>
                <a:gd name="connsiteX4202" fmla="*/ 1035149 w 3545609"/>
                <a:gd name="connsiteY4202" fmla="*/ 773977 h 1066103"/>
                <a:gd name="connsiteX4203" fmla="*/ 1040370 w 3545609"/>
                <a:gd name="connsiteY4203" fmla="*/ 761961 h 1066103"/>
                <a:gd name="connsiteX4204" fmla="*/ 1048469 w 3545609"/>
                <a:gd name="connsiteY4204" fmla="*/ 758762 h 1066103"/>
                <a:gd name="connsiteX4205" fmla="*/ 1052830 w 3545609"/>
                <a:gd name="connsiteY4205" fmla="*/ 748232 h 1066103"/>
                <a:gd name="connsiteX4206" fmla="*/ 1056818 w 3545609"/>
                <a:gd name="connsiteY4206" fmla="*/ 746579 h 1066103"/>
                <a:gd name="connsiteX4207" fmla="*/ 1062637 w 3545609"/>
                <a:gd name="connsiteY4207" fmla="*/ 731848 h 1066103"/>
                <a:gd name="connsiteX4208" fmla="*/ 1067515 w 3545609"/>
                <a:gd name="connsiteY4208" fmla="*/ 729728 h 1066103"/>
                <a:gd name="connsiteX4209" fmla="*/ 1072443 w 3545609"/>
                <a:gd name="connsiteY4209" fmla="*/ 717832 h 1066103"/>
                <a:gd name="connsiteX4210" fmla="*/ 1076943 w 3545609"/>
                <a:gd name="connsiteY4210" fmla="*/ 715968 h 1066103"/>
                <a:gd name="connsiteX4211" fmla="*/ 1082393 w 3545609"/>
                <a:gd name="connsiteY4211" fmla="*/ 703122 h 1066103"/>
                <a:gd name="connsiteX4212" fmla="*/ 1088835 w 3545609"/>
                <a:gd name="connsiteY4212" fmla="*/ 700517 h 1066103"/>
                <a:gd name="connsiteX4213" fmla="*/ 1093324 w 3545609"/>
                <a:gd name="connsiteY4213" fmla="*/ 689681 h 1066103"/>
                <a:gd name="connsiteX4214" fmla="*/ 1100297 w 3545609"/>
                <a:gd name="connsiteY4214" fmla="*/ 686792 h 1066103"/>
                <a:gd name="connsiteX4215" fmla="*/ 1104804 w 3545609"/>
                <a:gd name="connsiteY4215" fmla="*/ 675114 h 1066103"/>
                <a:gd name="connsiteX4216" fmla="*/ 1110688 w 3545609"/>
                <a:gd name="connsiteY4216" fmla="*/ 672499 h 1066103"/>
                <a:gd name="connsiteX4217" fmla="*/ 1114754 w 3545609"/>
                <a:gd name="connsiteY4217" fmla="*/ 662916 h 1066103"/>
                <a:gd name="connsiteX4218" fmla="*/ 1122782 w 3545609"/>
                <a:gd name="connsiteY4218" fmla="*/ 659670 h 1066103"/>
                <a:gd name="connsiteX4219" fmla="*/ 1127359 w 3545609"/>
                <a:gd name="connsiteY4219" fmla="*/ 648350 h 1066103"/>
                <a:gd name="connsiteX4220" fmla="*/ 1134707 w 3545609"/>
                <a:gd name="connsiteY4220" fmla="*/ 645232 h 1066103"/>
                <a:gd name="connsiteX4221" fmla="*/ 1139270 w 3545609"/>
                <a:gd name="connsiteY4221" fmla="*/ 634478 h 1066103"/>
                <a:gd name="connsiteX4222" fmla="*/ 1145619 w 3545609"/>
                <a:gd name="connsiteY4222" fmla="*/ 631910 h 1066103"/>
                <a:gd name="connsiteX4223" fmla="*/ 1149914 w 3545609"/>
                <a:gd name="connsiteY4223" fmla="*/ 621036 h 1066103"/>
                <a:gd name="connsiteX4224" fmla="*/ 1157679 w 3545609"/>
                <a:gd name="connsiteY4224" fmla="*/ 617663 h 1066103"/>
                <a:gd name="connsiteX4225" fmla="*/ 1161682 w 3545609"/>
                <a:gd name="connsiteY4225" fmla="*/ 608000 h 1066103"/>
                <a:gd name="connsiteX4226" fmla="*/ 1169065 w 3545609"/>
                <a:gd name="connsiteY4226" fmla="*/ 604942 h 1066103"/>
                <a:gd name="connsiteX4227" fmla="*/ 1173592 w 3545609"/>
                <a:gd name="connsiteY4227" fmla="*/ 594271 h 1066103"/>
                <a:gd name="connsiteX4228" fmla="*/ 1182567 w 3545609"/>
                <a:gd name="connsiteY4228" fmla="*/ 590642 h 1066103"/>
                <a:gd name="connsiteX4229" fmla="*/ 1186197 w 3545609"/>
                <a:gd name="connsiteY4229" fmla="*/ 581666 h 1066103"/>
                <a:gd name="connsiteX4230" fmla="*/ 1193502 w 3545609"/>
                <a:gd name="connsiteY4230" fmla="*/ 578566 h 1066103"/>
                <a:gd name="connsiteX4231" fmla="*/ 1197965 w 3545609"/>
                <a:gd name="connsiteY4231" fmla="*/ 567794 h 1066103"/>
                <a:gd name="connsiteX4232" fmla="*/ 1206358 w 3545609"/>
                <a:gd name="connsiteY4232" fmla="*/ 564317 h 1066103"/>
                <a:gd name="connsiteX4233" fmla="*/ 1209876 w 3545609"/>
                <a:gd name="connsiteY4233" fmla="*/ 556026 h 1066103"/>
                <a:gd name="connsiteX4234" fmla="*/ 1218674 w 3545609"/>
                <a:gd name="connsiteY4234" fmla="*/ 552469 h 1066103"/>
                <a:gd name="connsiteX4235" fmla="*/ 1222481 w 3545609"/>
                <a:gd name="connsiteY4235" fmla="*/ 543278 h 1066103"/>
                <a:gd name="connsiteX4236" fmla="*/ 1230258 w 3545609"/>
                <a:gd name="connsiteY4236" fmla="*/ 540057 h 1066103"/>
                <a:gd name="connsiteX4237" fmla="*/ 1234392 w 3545609"/>
                <a:gd name="connsiteY4237" fmla="*/ 529836 h 1066103"/>
                <a:gd name="connsiteX4238" fmla="*/ 1243313 w 3545609"/>
                <a:gd name="connsiteY4238" fmla="*/ 526053 h 1066103"/>
                <a:gd name="connsiteX4239" fmla="*/ 1246997 w 3545609"/>
                <a:gd name="connsiteY4239" fmla="*/ 516944 h 1066103"/>
                <a:gd name="connsiteX4240" fmla="*/ 1255288 w 3545609"/>
                <a:gd name="connsiteY4240" fmla="*/ 513426 h 1066103"/>
                <a:gd name="connsiteX4241" fmla="*/ 1258764 w 3545609"/>
                <a:gd name="connsiteY4241" fmla="*/ 505033 h 1066103"/>
                <a:gd name="connsiteX4242" fmla="*/ 1267304 w 3545609"/>
                <a:gd name="connsiteY4242" fmla="*/ 501495 h 1066103"/>
                <a:gd name="connsiteX4243" fmla="*/ 1269184 w 3545609"/>
                <a:gd name="connsiteY4243" fmla="*/ 497267 h 1066103"/>
                <a:gd name="connsiteX4244" fmla="*/ 1258080 w 3545609"/>
                <a:gd name="connsiteY4244" fmla="*/ 501757 h 1066103"/>
                <a:gd name="connsiteX4245" fmla="*/ 1254834 w 3545609"/>
                <a:gd name="connsiteY4245" fmla="*/ 509784 h 1066103"/>
                <a:gd name="connsiteX4246" fmla="*/ 1246543 w 3545609"/>
                <a:gd name="connsiteY4246" fmla="*/ 513303 h 1066103"/>
                <a:gd name="connsiteX4247" fmla="*/ 1243066 w 3545609"/>
                <a:gd name="connsiteY4247" fmla="*/ 521695 h 1066103"/>
                <a:gd name="connsiteX4248" fmla="*/ 1233404 w 3545609"/>
                <a:gd name="connsiteY4248" fmla="*/ 525698 h 1066103"/>
                <a:gd name="connsiteX4249" fmla="*/ 1230031 w 3545609"/>
                <a:gd name="connsiteY4249" fmla="*/ 533463 h 1066103"/>
                <a:gd name="connsiteX4250" fmla="*/ 1220099 w 3545609"/>
                <a:gd name="connsiteY4250" fmla="*/ 537386 h 1066103"/>
                <a:gd name="connsiteX4251" fmla="*/ 1216589 w 3545609"/>
                <a:gd name="connsiteY4251" fmla="*/ 546068 h 1066103"/>
                <a:gd name="connsiteX4252" fmla="*/ 1208845 w 3545609"/>
                <a:gd name="connsiteY4252" fmla="*/ 549353 h 1066103"/>
                <a:gd name="connsiteX4253" fmla="*/ 1204678 w 3545609"/>
                <a:gd name="connsiteY4253" fmla="*/ 559654 h 1066103"/>
                <a:gd name="connsiteX4254" fmla="*/ 1195444 w 3545609"/>
                <a:gd name="connsiteY4254" fmla="*/ 563570 h 1066103"/>
                <a:gd name="connsiteX4255" fmla="*/ 1192073 w 3545609"/>
                <a:gd name="connsiteY4255" fmla="*/ 571708 h 1066103"/>
                <a:gd name="connsiteX4256" fmla="*/ 1184242 w 3545609"/>
                <a:gd name="connsiteY4256" fmla="*/ 574952 h 1066103"/>
                <a:gd name="connsiteX4257" fmla="*/ 1180305 w 3545609"/>
                <a:gd name="connsiteY4257" fmla="*/ 584456 h 1066103"/>
                <a:gd name="connsiteX4258" fmla="*/ 1171912 w 3545609"/>
                <a:gd name="connsiteY4258" fmla="*/ 587933 h 1066103"/>
                <a:gd name="connsiteX4259" fmla="*/ 1168394 w 3545609"/>
                <a:gd name="connsiteY4259" fmla="*/ 596224 h 1066103"/>
                <a:gd name="connsiteX4260" fmla="*/ 1160366 w 3545609"/>
                <a:gd name="connsiteY4260" fmla="*/ 599470 h 1066103"/>
                <a:gd name="connsiteX4261" fmla="*/ 1155789 w 3545609"/>
                <a:gd name="connsiteY4261" fmla="*/ 610790 h 1066103"/>
                <a:gd name="connsiteX4262" fmla="*/ 1147427 w 3545609"/>
                <a:gd name="connsiteY4262" fmla="*/ 614338 h 1066103"/>
                <a:gd name="connsiteX4263" fmla="*/ 1143878 w 3545609"/>
                <a:gd name="connsiteY4263" fmla="*/ 622701 h 1066103"/>
                <a:gd name="connsiteX4264" fmla="*/ 1135568 w 3545609"/>
                <a:gd name="connsiteY4264" fmla="*/ 626062 h 1066103"/>
                <a:gd name="connsiteX4265" fmla="*/ 1131273 w 3545609"/>
                <a:gd name="connsiteY4265" fmla="*/ 636430 h 1066103"/>
                <a:gd name="connsiteX4266" fmla="*/ 1126359 w 3545609"/>
                <a:gd name="connsiteY4266" fmla="*/ 638466 h 1066103"/>
                <a:gd name="connsiteX4267" fmla="*/ 1121467 w 3545609"/>
                <a:gd name="connsiteY4267" fmla="*/ 650854 h 1066103"/>
                <a:gd name="connsiteX4268" fmla="*/ 1113135 w 3545609"/>
                <a:gd name="connsiteY4268" fmla="*/ 654473 h 1066103"/>
                <a:gd name="connsiteX4269" fmla="*/ 1109555 w 3545609"/>
                <a:gd name="connsiteY4269" fmla="*/ 662908 h 1066103"/>
                <a:gd name="connsiteX4270" fmla="*/ 1101528 w 3545609"/>
                <a:gd name="connsiteY4270" fmla="*/ 666154 h 1066103"/>
                <a:gd name="connsiteX4271" fmla="*/ 1096951 w 3545609"/>
                <a:gd name="connsiteY4271" fmla="*/ 677474 h 1066103"/>
                <a:gd name="connsiteX4272" fmla="*/ 1092024 w 3545609"/>
                <a:gd name="connsiteY4272" fmla="*/ 679564 h 1066103"/>
                <a:gd name="connsiteX4273" fmla="*/ 1087144 w 3545609"/>
                <a:gd name="connsiteY4273" fmla="*/ 691346 h 1066103"/>
                <a:gd name="connsiteX4274" fmla="*/ 1079652 w 3545609"/>
                <a:gd name="connsiteY4274" fmla="*/ 694449 h 1066103"/>
                <a:gd name="connsiteX4275" fmla="*/ 1075233 w 3545609"/>
                <a:gd name="connsiteY4275" fmla="*/ 705625 h 1066103"/>
                <a:gd name="connsiteX4276" fmla="*/ 1069001 w 3545609"/>
                <a:gd name="connsiteY4276" fmla="*/ 708329 h 1066103"/>
                <a:gd name="connsiteX4277" fmla="*/ 1064590 w 3545609"/>
                <a:gd name="connsiteY4277" fmla="*/ 719498 h 1066103"/>
                <a:gd name="connsiteX4278" fmla="*/ 1058604 w 3545609"/>
                <a:gd name="connsiteY4278" fmla="*/ 722099 h 1066103"/>
                <a:gd name="connsiteX4279" fmla="*/ 1054497 w 3545609"/>
                <a:gd name="connsiteY4279" fmla="*/ 731553 h 1066103"/>
                <a:gd name="connsiteX4280" fmla="*/ 1048030 w 3545609"/>
                <a:gd name="connsiteY4280" fmla="*/ 734107 h 1066103"/>
                <a:gd name="connsiteX4281" fmla="*/ 1042872 w 3545609"/>
                <a:gd name="connsiteY4281" fmla="*/ 746262 h 1066103"/>
                <a:gd name="connsiteX4282" fmla="*/ 1037445 w 3545609"/>
                <a:gd name="connsiteY4282" fmla="*/ 748456 h 1066103"/>
                <a:gd name="connsiteX4283" fmla="*/ 1032229 w 3545609"/>
                <a:gd name="connsiteY4283" fmla="*/ 761665 h 1066103"/>
                <a:gd name="connsiteX4284" fmla="*/ 1027845 w 3545609"/>
                <a:gd name="connsiteY4284" fmla="*/ 763570 h 1066103"/>
                <a:gd name="connsiteX4285" fmla="*/ 1022422 w 3545609"/>
                <a:gd name="connsiteY4285" fmla="*/ 776662 h 1066103"/>
                <a:gd name="connsiteX4286" fmla="*/ 1017419 w 3545609"/>
                <a:gd name="connsiteY4286" fmla="*/ 778734 h 1066103"/>
                <a:gd name="connsiteX4287" fmla="*/ 1012473 w 3545609"/>
                <a:gd name="connsiteY4287" fmla="*/ 790391 h 1066103"/>
                <a:gd name="connsiteX4288" fmla="*/ 1006789 w 3545609"/>
                <a:gd name="connsiteY4288" fmla="*/ 792689 h 1066103"/>
                <a:gd name="connsiteX4289" fmla="*/ 1001829 w 3545609"/>
                <a:gd name="connsiteY4289" fmla="*/ 804956 h 1066103"/>
                <a:gd name="connsiteX4290" fmla="*/ 996903 w 3545609"/>
                <a:gd name="connsiteY4290" fmla="*/ 807047 h 1066103"/>
                <a:gd name="connsiteX4291" fmla="*/ 992023 w 3545609"/>
                <a:gd name="connsiteY4291" fmla="*/ 818829 h 1066103"/>
                <a:gd name="connsiteX4292" fmla="*/ 987802 w 3545609"/>
                <a:gd name="connsiteY4292" fmla="*/ 820577 h 1066103"/>
                <a:gd name="connsiteX4293" fmla="*/ 982072 w 3545609"/>
                <a:gd name="connsiteY4293" fmla="*/ 835069 h 1066103"/>
                <a:gd name="connsiteX4294" fmla="*/ 976247 w 3545609"/>
                <a:gd name="connsiteY4294" fmla="*/ 837597 h 1066103"/>
                <a:gd name="connsiteX4295" fmla="*/ 971429 w 3545609"/>
                <a:gd name="connsiteY4295" fmla="*/ 849228 h 1066103"/>
                <a:gd name="connsiteX4296" fmla="*/ 968823 w 3545609"/>
                <a:gd name="connsiteY4296" fmla="*/ 850308 h 1066103"/>
                <a:gd name="connsiteX4297" fmla="*/ 963584 w 3545609"/>
                <a:gd name="connsiteY4297" fmla="*/ 862957 h 1066103"/>
                <a:gd name="connsiteX4298" fmla="*/ 959371 w 3545609"/>
                <a:gd name="connsiteY4298" fmla="*/ 864702 h 1066103"/>
                <a:gd name="connsiteX4299" fmla="*/ 959666 w 3545609"/>
                <a:gd name="connsiteY4299" fmla="*/ 865413 h 1066103"/>
                <a:gd name="connsiteX4300" fmla="*/ 953778 w 3545609"/>
                <a:gd name="connsiteY4300" fmla="*/ 879629 h 1066103"/>
                <a:gd name="connsiteX4301" fmla="*/ 947621 w 3545609"/>
                <a:gd name="connsiteY4301" fmla="*/ 882179 h 1066103"/>
                <a:gd name="connsiteX4302" fmla="*/ 942991 w 3545609"/>
                <a:gd name="connsiteY4302" fmla="*/ 893357 h 1066103"/>
                <a:gd name="connsiteX4303" fmla="*/ 940452 w 3545609"/>
                <a:gd name="connsiteY4303" fmla="*/ 894409 h 1066103"/>
                <a:gd name="connsiteX4304" fmla="*/ 941034 w 3545609"/>
                <a:gd name="connsiteY4304" fmla="*/ 895814 h 1066103"/>
                <a:gd name="connsiteX4305" fmla="*/ 935146 w 3545609"/>
                <a:gd name="connsiteY4305" fmla="*/ 910029 h 1066103"/>
                <a:gd name="connsiteX4306" fmla="*/ 932945 w 3545609"/>
                <a:gd name="connsiteY4306" fmla="*/ 910940 h 1066103"/>
                <a:gd name="connsiteX4307" fmla="*/ 933189 w 3545609"/>
                <a:gd name="connsiteY4307" fmla="*/ 911504 h 1066103"/>
                <a:gd name="connsiteX4308" fmla="*/ 927014 w 3545609"/>
                <a:gd name="connsiteY4308" fmla="*/ 925719 h 1066103"/>
                <a:gd name="connsiteX4309" fmla="*/ 922903 w 3545609"/>
                <a:gd name="connsiteY4309" fmla="*/ 927342 h 1066103"/>
                <a:gd name="connsiteX4310" fmla="*/ 917350 w 3545609"/>
                <a:gd name="connsiteY4310" fmla="*/ 940428 h 1066103"/>
                <a:gd name="connsiteX4311" fmla="*/ 914434 w 3545609"/>
                <a:gd name="connsiteY4311" fmla="*/ 941607 h 1066103"/>
                <a:gd name="connsiteX4312" fmla="*/ 914556 w 3545609"/>
                <a:gd name="connsiteY4312" fmla="*/ 941903 h 1066103"/>
                <a:gd name="connsiteX4313" fmla="*/ 908668 w 3545609"/>
                <a:gd name="connsiteY4313" fmla="*/ 956118 h 1066103"/>
                <a:gd name="connsiteX4314" fmla="*/ 906311 w 3545609"/>
                <a:gd name="connsiteY4314" fmla="*/ 957094 h 1066103"/>
                <a:gd name="connsiteX4315" fmla="*/ 906711 w 3545609"/>
                <a:gd name="connsiteY4315" fmla="*/ 958084 h 1066103"/>
                <a:gd name="connsiteX4316" fmla="*/ 900823 w 3545609"/>
                <a:gd name="connsiteY4316" fmla="*/ 972646 h 1066103"/>
                <a:gd name="connsiteX4317" fmla="*/ 898775 w 3545609"/>
                <a:gd name="connsiteY4317" fmla="*/ 973515 h 1066103"/>
                <a:gd name="connsiteX4318" fmla="*/ 892978 w 3545609"/>
                <a:gd name="connsiteY4318" fmla="*/ 988193 h 1066103"/>
                <a:gd name="connsiteX4319" fmla="*/ 890739 w 3545609"/>
                <a:gd name="connsiteY4319" fmla="*/ 989165 h 1066103"/>
                <a:gd name="connsiteX4320" fmla="*/ 884990 w 3545609"/>
                <a:gd name="connsiteY4320" fmla="*/ 1003045 h 1066103"/>
                <a:gd name="connsiteX4321" fmla="*/ 882032 w 3545609"/>
                <a:gd name="connsiteY4321" fmla="*/ 1004270 h 1066103"/>
                <a:gd name="connsiteX4322" fmla="*/ 882196 w 3545609"/>
                <a:gd name="connsiteY4322" fmla="*/ 1004664 h 1066103"/>
                <a:gd name="connsiteX4323" fmla="*/ 876307 w 3545609"/>
                <a:gd name="connsiteY4323" fmla="*/ 1018879 h 1066103"/>
                <a:gd name="connsiteX4324" fmla="*/ 873950 w 3545609"/>
                <a:gd name="connsiteY4324" fmla="*/ 1019855 h 1066103"/>
                <a:gd name="connsiteX4325" fmla="*/ 874350 w 3545609"/>
                <a:gd name="connsiteY4325" fmla="*/ 1020845 h 1066103"/>
                <a:gd name="connsiteX4326" fmla="*/ 868462 w 3545609"/>
                <a:gd name="connsiteY4326" fmla="*/ 1035406 h 1066103"/>
                <a:gd name="connsiteX4327" fmla="*/ 866228 w 3545609"/>
                <a:gd name="connsiteY4327" fmla="*/ 1036355 h 1066103"/>
                <a:gd name="connsiteX4328" fmla="*/ 866505 w 3545609"/>
                <a:gd name="connsiteY4328" fmla="*/ 1037025 h 1066103"/>
                <a:gd name="connsiteX4329" fmla="*/ 860617 w 3545609"/>
                <a:gd name="connsiteY4329" fmla="*/ 1051240 h 1066103"/>
                <a:gd name="connsiteX4330" fmla="*/ 858253 w 3545609"/>
                <a:gd name="connsiteY4330" fmla="*/ 1052220 h 1066103"/>
                <a:gd name="connsiteX4331" fmla="*/ 858661 w 3545609"/>
                <a:gd name="connsiteY4331" fmla="*/ 1053205 h 1066103"/>
                <a:gd name="connsiteX4332" fmla="*/ 853318 w 3545609"/>
                <a:gd name="connsiteY4332" fmla="*/ 1066103 h 1066103"/>
                <a:gd name="connsiteX4333" fmla="*/ 812950 w 3545609"/>
                <a:gd name="connsiteY4333" fmla="*/ 1066103 h 1066103"/>
                <a:gd name="connsiteX4334" fmla="*/ 817478 w 3545609"/>
                <a:gd name="connsiteY4334" fmla="*/ 1055171 h 1066103"/>
                <a:gd name="connsiteX4335" fmla="*/ 818169 w 3545609"/>
                <a:gd name="connsiteY4335" fmla="*/ 1054884 h 1066103"/>
                <a:gd name="connsiteX4336" fmla="*/ 817473 w 3545609"/>
                <a:gd name="connsiteY4336" fmla="*/ 1053205 h 1066103"/>
                <a:gd name="connsiteX4337" fmla="*/ 823505 w 3545609"/>
                <a:gd name="connsiteY4337" fmla="*/ 1038643 h 1066103"/>
                <a:gd name="connsiteX4338" fmla="*/ 826462 w 3545609"/>
                <a:gd name="connsiteY4338" fmla="*/ 1037419 h 1066103"/>
                <a:gd name="connsiteX4339" fmla="*/ 826299 w 3545609"/>
                <a:gd name="connsiteY4339" fmla="*/ 1037025 h 1066103"/>
                <a:gd name="connsiteX4340" fmla="*/ 832187 w 3545609"/>
                <a:gd name="connsiteY4340" fmla="*/ 1022810 h 1066103"/>
                <a:gd name="connsiteX4341" fmla="*/ 834544 w 3545609"/>
                <a:gd name="connsiteY4341" fmla="*/ 1021833 h 1066103"/>
                <a:gd name="connsiteX4342" fmla="*/ 834144 w 3545609"/>
                <a:gd name="connsiteY4342" fmla="*/ 1020845 h 1066103"/>
                <a:gd name="connsiteX4343" fmla="*/ 840032 w 3545609"/>
                <a:gd name="connsiteY4343" fmla="*/ 1006283 h 1066103"/>
                <a:gd name="connsiteX4344" fmla="*/ 842266 w 3545609"/>
                <a:gd name="connsiteY4344" fmla="*/ 1005334 h 1066103"/>
                <a:gd name="connsiteX4345" fmla="*/ 841989 w 3545609"/>
                <a:gd name="connsiteY4345" fmla="*/ 1004664 h 1066103"/>
                <a:gd name="connsiteX4346" fmla="*/ 847877 w 3545609"/>
                <a:gd name="connsiteY4346" fmla="*/ 990449 h 1066103"/>
                <a:gd name="connsiteX4347" fmla="*/ 850242 w 3545609"/>
                <a:gd name="connsiteY4347" fmla="*/ 989469 h 1066103"/>
                <a:gd name="connsiteX4348" fmla="*/ 849834 w 3545609"/>
                <a:gd name="connsiteY4348" fmla="*/ 988483 h 1066103"/>
                <a:gd name="connsiteX4349" fmla="*/ 855866 w 3545609"/>
                <a:gd name="connsiteY4349" fmla="*/ 973921 h 1066103"/>
                <a:gd name="connsiteX4350" fmla="*/ 858905 w 3545609"/>
                <a:gd name="connsiteY4350" fmla="*/ 972662 h 1066103"/>
                <a:gd name="connsiteX4351" fmla="*/ 864548 w 3545609"/>
                <a:gd name="connsiteY4351" fmla="*/ 958375 h 1066103"/>
                <a:gd name="connsiteX4352" fmla="*/ 866779 w 3545609"/>
                <a:gd name="connsiteY4352" fmla="*/ 957406 h 1066103"/>
                <a:gd name="connsiteX4353" fmla="*/ 872393 w 3545609"/>
                <a:gd name="connsiteY4353" fmla="*/ 943522 h 1066103"/>
                <a:gd name="connsiteX4354" fmla="*/ 874627 w 3545609"/>
                <a:gd name="connsiteY4354" fmla="*/ 942573 h 1066103"/>
                <a:gd name="connsiteX4355" fmla="*/ 874350 w 3545609"/>
                <a:gd name="connsiteY4355" fmla="*/ 941903 h 1066103"/>
                <a:gd name="connsiteX4356" fmla="*/ 880238 w 3545609"/>
                <a:gd name="connsiteY4356" fmla="*/ 927688 h 1066103"/>
                <a:gd name="connsiteX4357" fmla="*/ 882435 w 3545609"/>
                <a:gd name="connsiteY4357" fmla="*/ 926778 h 1066103"/>
                <a:gd name="connsiteX4358" fmla="*/ 882195 w 3545609"/>
                <a:gd name="connsiteY4358" fmla="*/ 926213 h 1066103"/>
                <a:gd name="connsiteX4359" fmla="*/ 888226 w 3545609"/>
                <a:gd name="connsiteY4359" fmla="*/ 911998 h 1066103"/>
                <a:gd name="connsiteX4360" fmla="*/ 891356 w 3545609"/>
                <a:gd name="connsiteY4360" fmla="*/ 910732 h 1066103"/>
                <a:gd name="connsiteX4361" fmla="*/ 897196 w 3545609"/>
                <a:gd name="connsiteY4361" fmla="*/ 897289 h 1066103"/>
                <a:gd name="connsiteX4362" fmla="*/ 900842 w 3545609"/>
                <a:gd name="connsiteY4362" fmla="*/ 895849 h 1066103"/>
                <a:gd name="connsiteX4363" fmla="*/ 900827 w 3545609"/>
                <a:gd name="connsiteY4363" fmla="*/ 895814 h 1066103"/>
                <a:gd name="connsiteX4364" fmla="*/ 906716 w 3545609"/>
                <a:gd name="connsiteY4364" fmla="*/ 881598 h 1066103"/>
                <a:gd name="connsiteX4365" fmla="*/ 909254 w 3545609"/>
                <a:gd name="connsiteY4365" fmla="*/ 880546 h 1066103"/>
                <a:gd name="connsiteX4366" fmla="*/ 908672 w 3545609"/>
                <a:gd name="connsiteY4366" fmla="*/ 879142 h 1066103"/>
                <a:gd name="connsiteX4367" fmla="*/ 914561 w 3545609"/>
                <a:gd name="connsiteY4367" fmla="*/ 864927 h 1066103"/>
                <a:gd name="connsiteX4368" fmla="*/ 920717 w 3545609"/>
                <a:gd name="connsiteY4368" fmla="*/ 862377 h 1066103"/>
                <a:gd name="connsiteX4369" fmla="*/ 925347 w 3545609"/>
                <a:gd name="connsiteY4369" fmla="*/ 851198 h 1066103"/>
                <a:gd name="connsiteX4370" fmla="*/ 929560 w 3545609"/>
                <a:gd name="connsiteY4370" fmla="*/ 849453 h 1066103"/>
                <a:gd name="connsiteX4371" fmla="*/ 929266 w 3545609"/>
                <a:gd name="connsiteY4371" fmla="*/ 848742 h 1066103"/>
                <a:gd name="connsiteX4372" fmla="*/ 935154 w 3545609"/>
                <a:gd name="connsiteY4372" fmla="*/ 834527 h 1066103"/>
                <a:gd name="connsiteX4373" fmla="*/ 937759 w 3545609"/>
                <a:gd name="connsiteY4373" fmla="*/ 833447 h 1066103"/>
                <a:gd name="connsiteX4374" fmla="*/ 942999 w 3545609"/>
                <a:gd name="connsiteY4374" fmla="*/ 820798 h 1066103"/>
                <a:gd name="connsiteX4375" fmla="*/ 947219 w 3545609"/>
                <a:gd name="connsiteY4375" fmla="*/ 819050 h 1066103"/>
                <a:gd name="connsiteX4376" fmla="*/ 952949 w 3545609"/>
                <a:gd name="connsiteY4376" fmla="*/ 804558 h 1066103"/>
                <a:gd name="connsiteX4377" fmla="*/ 958774 w 3545609"/>
                <a:gd name="connsiteY4377" fmla="*/ 802031 h 1066103"/>
                <a:gd name="connsiteX4378" fmla="*/ 963593 w 3545609"/>
                <a:gd name="connsiteY4378" fmla="*/ 790399 h 1066103"/>
                <a:gd name="connsiteX4379" fmla="*/ 968297 w 3545609"/>
                <a:gd name="connsiteY4379" fmla="*/ 788450 h 1066103"/>
                <a:gd name="connsiteX4380" fmla="*/ 973399 w 3545609"/>
                <a:gd name="connsiteY4380" fmla="*/ 775832 h 1066103"/>
                <a:gd name="connsiteX4381" fmla="*/ 978355 w 3545609"/>
                <a:gd name="connsiteY4381" fmla="*/ 773730 h 1066103"/>
                <a:gd name="connsiteX4382" fmla="*/ 983349 w 3545609"/>
                <a:gd name="connsiteY4382" fmla="*/ 761961 h 1066103"/>
                <a:gd name="connsiteX4383" fmla="*/ 989302 w 3545609"/>
                <a:gd name="connsiteY4383" fmla="*/ 759553 h 1066103"/>
                <a:gd name="connsiteX4384" fmla="*/ 993992 w 3545609"/>
                <a:gd name="connsiteY4384" fmla="*/ 748232 h 1066103"/>
                <a:gd name="connsiteX4385" fmla="*/ 997980 w 3545609"/>
                <a:gd name="connsiteY4385" fmla="*/ 746579 h 1066103"/>
                <a:gd name="connsiteX4386" fmla="*/ 1003798 w 3545609"/>
                <a:gd name="connsiteY4386" fmla="*/ 731848 h 1066103"/>
                <a:gd name="connsiteX4387" fmla="*/ 1008706 w 3545609"/>
                <a:gd name="connsiteY4387" fmla="*/ 729716 h 1066103"/>
                <a:gd name="connsiteX4388" fmla="*/ 1013748 w 3545609"/>
                <a:gd name="connsiteY4388" fmla="*/ 717832 h 1066103"/>
                <a:gd name="connsiteX4389" fmla="*/ 1019257 w 3545609"/>
                <a:gd name="connsiteY4389" fmla="*/ 715604 h 1066103"/>
                <a:gd name="connsiteX4390" fmla="*/ 1024679 w 3545609"/>
                <a:gd name="connsiteY4390" fmla="*/ 703122 h 1066103"/>
                <a:gd name="connsiteX4391" fmla="*/ 1031991 w 3545609"/>
                <a:gd name="connsiteY4391" fmla="*/ 700234 h 1066103"/>
                <a:gd name="connsiteX4392" fmla="*/ 1036160 w 3545609"/>
                <a:gd name="connsiteY4392" fmla="*/ 689681 h 1066103"/>
                <a:gd name="connsiteX4393" fmla="*/ 1041220 w 3545609"/>
                <a:gd name="connsiteY4393" fmla="*/ 687482 h 1066103"/>
                <a:gd name="connsiteX4394" fmla="*/ 1046109 w 3545609"/>
                <a:gd name="connsiteY4394" fmla="*/ 675114 h 1066103"/>
                <a:gd name="connsiteX4395" fmla="*/ 1055316 w 3545609"/>
                <a:gd name="connsiteY4395" fmla="*/ 671119 h 1066103"/>
                <a:gd name="connsiteX4396" fmla="*/ 1058714 w 3545609"/>
                <a:gd name="connsiteY4396" fmla="*/ 662916 h 1066103"/>
                <a:gd name="connsiteX4397" fmla="*/ 1063419 w 3545609"/>
                <a:gd name="connsiteY4397" fmla="*/ 660967 h 1066103"/>
                <a:gd name="connsiteX4398" fmla="*/ 1068521 w 3545609"/>
                <a:gd name="connsiteY4398" fmla="*/ 648350 h 1066103"/>
                <a:gd name="connsiteX4399" fmla="*/ 1075868 w 3545609"/>
                <a:gd name="connsiteY4399" fmla="*/ 645232 h 1066103"/>
                <a:gd name="connsiteX4400" fmla="*/ 1080432 w 3545609"/>
                <a:gd name="connsiteY4400" fmla="*/ 634478 h 1066103"/>
                <a:gd name="connsiteX4401" fmla="*/ 1089115 w 3545609"/>
                <a:gd name="connsiteY4401" fmla="*/ 630967 h 1066103"/>
                <a:gd name="connsiteX4402" fmla="*/ 1093037 w 3545609"/>
                <a:gd name="connsiteY4402" fmla="*/ 621036 h 1066103"/>
                <a:gd name="connsiteX4403" fmla="*/ 1098410 w 3545609"/>
                <a:gd name="connsiteY4403" fmla="*/ 618702 h 1066103"/>
                <a:gd name="connsiteX4404" fmla="*/ 1102843 w 3545609"/>
                <a:gd name="connsiteY4404" fmla="*/ 608000 h 1066103"/>
                <a:gd name="connsiteX4405" fmla="*/ 1110227 w 3545609"/>
                <a:gd name="connsiteY4405" fmla="*/ 604942 h 1066103"/>
                <a:gd name="connsiteX4406" fmla="*/ 1114754 w 3545609"/>
                <a:gd name="connsiteY4406" fmla="*/ 594271 h 1066103"/>
                <a:gd name="connsiteX4407" fmla="*/ 1123729 w 3545609"/>
                <a:gd name="connsiteY4407" fmla="*/ 590642 h 1066103"/>
                <a:gd name="connsiteX4408" fmla="*/ 1127359 w 3545609"/>
                <a:gd name="connsiteY4408" fmla="*/ 581666 h 1066103"/>
                <a:gd name="connsiteX4409" fmla="*/ 1134707 w 3545609"/>
                <a:gd name="connsiteY4409" fmla="*/ 578548 h 1066103"/>
                <a:gd name="connsiteX4410" fmla="*/ 1139270 w 3545609"/>
                <a:gd name="connsiteY4410" fmla="*/ 567794 h 1066103"/>
                <a:gd name="connsiteX4411" fmla="*/ 1148556 w 3545609"/>
                <a:gd name="connsiteY4411" fmla="*/ 564039 h 1066103"/>
                <a:gd name="connsiteX4412" fmla="*/ 1151875 w 3545609"/>
                <a:gd name="connsiteY4412" fmla="*/ 556026 h 1066103"/>
                <a:gd name="connsiteX4413" fmla="*/ 1159706 w 3545609"/>
                <a:gd name="connsiteY4413" fmla="*/ 552782 h 1066103"/>
                <a:gd name="connsiteX4414" fmla="*/ 1163643 w 3545609"/>
                <a:gd name="connsiteY4414" fmla="*/ 543278 h 1066103"/>
                <a:gd name="connsiteX4415" fmla="*/ 1171419 w 3545609"/>
                <a:gd name="connsiteY4415" fmla="*/ 540057 h 1066103"/>
                <a:gd name="connsiteX4416" fmla="*/ 1175554 w 3545609"/>
                <a:gd name="connsiteY4416" fmla="*/ 529836 h 1066103"/>
                <a:gd name="connsiteX4417" fmla="*/ 1184475 w 3545609"/>
                <a:gd name="connsiteY4417" fmla="*/ 526053 h 1066103"/>
                <a:gd name="connsiteX4418" fmla="*/ 1188158 w 3545609"/>
                <a:gd name="connsiteY4418" fmla="*/ 516944 h 1066103"/>
                <a:gd name="connsiteX4419" fmla="*/ 1196593 w 3545609"/>
                <a:gd name="connsiteY4419" fmla="*/ 513365 h 1066103"/>
                <a:gd name="connsiteX4420" fmla="*/ 1200213 w 3545609"/>
                <a:gd name="connsiteY4420" fmla="*/ 505033 h 1066103"/>
                <a:gd name="connsiteX4421" fmla="*/ 1211629 w 3545609"/>
                <a:gd name="connsiteY4421" fmla="*/ 500524 h 1066103"/>
                <a:gd name="connsiteX4422" fmla="*/ 1214636 w 3545609"/>
                <a:gd name="connsiteY4422" fmla="*/ 493265 h 1066103"/>
                <a:gd name="connsiteX4423" fmla="*/ 1222649 w 3545609"/>
                <a:gd name="connsiteY4423" fmla="*/ 489946 h 1066103"/>
                <a:gd name="connsiteX4424" fmla="*/ 1226404 w 3545609"/>
                <a:gd name="connsiteY4424" fmla="*/ 480661 h 1066103"/>
                <a:gd name="connsiteX4425" fmla="*/ 1237158 w 3545609"/>
                <a:gd name="connsiteY4425" fmla="*/ 476097 h 1066103"/>
                <a:gd name="connsiteX4426" fmla="*/ 1240276 w 3545609"/>
                <a:gd name="connsiteY4426" fmla="*/ 468750 h 1066103"/>
                <a:gd name="connsiteX4427" fmla="*/ 1249561 w 3545609"/>
                <a:gd name="connsiteY4427" fmla="*/ 464995 h 1066103"/>
                <a:gd name="connsiteX4428" fmla="*/ 1250350 w 3545609"/>
                <a:gd name="connsiteY4428" fmla="*/ 463089 h 1066103"/>
                <a:gd name="connsiteX4429" fmla="*/ 1240146 w 3545609"/>
                <a:gd name="connsiteY4429" fmla="*/ 467316 h 1066103"/>
                <a:gd name="connsiteX4430" fmla="*/ 1237038 w 3545609"/>
                <a:gd name="connsiteY4430" fmla="*/ 475175 h 1066103"/>
                <a:gd name="connsiteX4431" fmla="*/ 1226633 w 3545609"/>
                <a:gd name="connsiteY4431" fmla="*/ 479689 h 1066103"/>
                <a:gd name="connsiteX4432" fmla="*/ 1224147 w 3545609"/>
                <a:gd name="connsiteY4432" fmla="*/ 485412 h 1066103"/>
                <a:gd name="connsiteX4433" fmla="*/ 1213903 w 3545609"/>
                <a:gd name="connsiteY4433" fmla="*/ 489458 h 1066103"/>
                <a:gd name="connsiteX4434" fmla="*/ 1210705 w 3545609"/>
                <a:gd name="connsiteY4434" fmla="*/ 497180 h 1066103"/>
                <a:gd name="connsiteX4435" fmla="*/ 1201377 w 3545609"/>
                <a:gd name="connsiteY4435" fmla="*/ 501044 h 1066103"/>
                <a:gd name="connsiteX4436" fmla="*/ 1197670 w 3545609"/>
                <a:gd name="connsiteY4436" fmla="*/ 509784 h 1066103"/>
                <a:gd name="connsiteX4437" fmla="*/ 1187449 w 3545609"/>
                <a:gd name="connsiteY4437" fmla="*/ 513920 h 1066103"/>
                <a:gd name="connsiteX4438" fmla="*/ 1184228 w 3545609"/>
                <a:gd name="connsiteY4438" fmla="*/ 521695 h 1066103"/>
                <a:gd name="connsiteX4439" fmla="*/ 1175835 w 3545609"/>
                <a:gd name="connsiteY4439" fmla="*/ 525172 h 1066103"/>
                <a:gd name="connsiteX4440" fmla="*/ 1172316 w 3545609"/>
                <a:gd name="connsiteY4440" fmla="*/ 533463 h 1066103"/>
                <a:gd name="connsiteX4441" fmla="*/ 1163341 w 3545609"/>
                <a:gd name="connsiteY4441" fmla="*/ 537092 h 1066103"/>
                <a:gd name="connsiteX4442" fmla="*/ 1159712 w 3545609"/>
                <a:gd name="connsiteY4442" fmla="*/ 546068 h 1066103"/>
                <a:gd name="connsiteX4443" fmla="*/ 1151914 w 3545609"/>
                <a:gd name="connsiteY4443" fmla="*/ 549376 h 1066103"/>
                <a:gd name="connsiteX4444" fmla="*/ 1147657 w 3545609"/>
                <a:gd name="connsiteY4444" fmla="*/ 559654 h 1066103"/>
                <a:gd name="connsiteX4445" fmla="*/ 1136275 w 3545609"/>
                <a:gd name="connsiteY4445" fmla="*/ 564368 h 1066103"/>
                <a:gd name="connsiteX4446" fmla="*/ 1133235 w 3545609"/>
                <a:gd name="connsiteY4446" fmla="*/ 571708 h 1066103"/>
                <a:gd name="connsiteX4447" fmla="*/ 1125404 w 3545609"/>
                <a:gd name="connsiteY4447" fmla="*/ 574952 h 1066103"/>
                <a:gd name="connsiteX4448" fmla="*/ 1121467 w 3545609"/>
                <a:gd name="connsiteY4448" fmla="*/ 584456 h 1066103"/>
                <a:gd name="connsiteX4449" fmla="*/ 1113074 w 3545609"/>
                <a:gd name="connsiteY4449" fmla="*/ 587933 h 1066103"/>
                <a:gd name="connsiteX4450" fmla="*/ 1109555 w 3545609"/>
                <a:gd name="connsiteY4450" fmla="*/ 596224 h 1066103"/>
                <a:gd name="connsiteX4451" fmla="*/ 1101528 w 3545609"/>
                <a:gd name="connsiteY4451" fmla="*/ 599470 h 1066103"/>
                <a:gd name="connsiteX4452" fmla="*/ 1096951 w 3545609"/>
                <a:gd name="connsiteY4452" fmla="*/ 610790 h 1066103"/>
                <a:gd name="connsiteX4453" fmla="*/ 1090920 w 3545609"/>
                <a:gd name="connsiteY4453" fmla="*/ 613348 h 1066103"/>
                <a:gd name="connsiteX4454" fmla="*/ 1086858 w 3545609"/>
                <a:gd name="connsiteY4454" fmla="*/ 622701 h 1066103"/>
                <a:gd name="connsiteX4455" fmla="*/ 1079892 w 3545609"/>
                <a:gd name="connsiteY4455" fmla="*/ 625453 h 1066103"/>
                <a:gd name="connsiteX4456" fmla="*/ 1075233 w 3545609"/>
                <a:gd name="connsiteY4456" fmla="*/ 636430 h 1066103"/>
                <a:gd name="connsiteX4457" fmla="*/ 1067012 w 3545609"/>
                <a:gd name="connsiteY4457" fmla="*/ 639755 h 1066103"/>
                <a:gd name="connsiteX4458" fmla="*/ 1062629 w 3545609"/>
                <a:gd name="connsiteY4458" fmla="*/ 650854 h 1066103"/>
                <a:gd name="connsiteX4459" fmla="*/ 1054368 w 3545609"/>
                <a:gd name="connsiteY4459" fmla="*/ 654443 h 1066103"/>
                <a:gd name="connsiteX4460" fmla="*/ 1050861 w 3545609"/>
                <a:gd name="connsiteY4460" fmla="*/ 662908 h 1066103"/>
                <a:gd name="connsiteX4461" fmla="*/ 1046134 w 3545609"/>
                <a:gd name="connsiteY4461" fmla="*/ 664866 h 1066103"/>
                <a:gd name="connsiteX4462" fmla="*/ 1040911 w 3545609"/>
                <a:gd name="connsiteY4462" fmla="*/ 677474 h 1066103"/>
                <a:gd name="connsiteX4463" fmla="*/ 1032631 w 3545609"/>
                <a:gd name="connsiteY4463" fmla="*/ 680903 h 1066103"/>
                <a:gd name="connsiteX4464" fmla="*/ 1028306 w 3545609"/>
                <a:gd name="connsiteY4464" fmla="*/ 691346 h 1066103"/>
                <a:gd name="connsiteX4465" fmla="*/ 1023193 w 3545609"/>
                <a:gd name="connsiteY4465" fmla="*/ 693464 h 1066103"/>
                <a:gd name="connsiteX4466" fmla="*/ 1018500 w 3545609"/>
                <a:gd name="connsiteY4466" fmla="*/ 705625 h 1066103"/>
                <a:gd name="connsiteX4467" fmla="*/ 1009683 w 3545609"/>
                <a:gd name="connsiteY4467" fmla="*/ 709544 h 1066103"/>
                <a:gd name="connsiteX4468" fmla="*/ 1005752 w 3545609"/>
                <a:gd name="connsiteY4468" fmla="*/ 719498 h 1066103"/>
                <a:gd name="connsiteX4469" fmla="*/ 999882 w 3545609"/>
                <a:gd name="connsiteY4469" fmla="*/ 722048 h 1066103"/>
                <a:gd name="connsiteX4470" fmla="*/ 995945 w 3545609"/>
                <a:gd name="connsiteY4470" fmla="*/ 731553 h 1066103"/>
                <a:gd name="connsiteX4471" fmla="*/ 991462 w 3545609"/>
                <a:gd name="connsiteY4471" fmla="*/ 733409 h 1066103"/>
                <a:gd name="connsiteX4472" fmla="*/ 986139 w 3545609"/>
                <a:gd name="connsiteY4472" fmla="*/ 746262 h 1066103"/>
                <a:gd name="connsiteX4473" fmla="*/ 978170 w 3545609"/>
                <a:gd name="connsiteY4473" fmla="*/ 749562 h 1066103"/>
                <a:gd name="connsiteX4474" fmla="*/ 973390 w 3545609"/>
                <a:gd name="connsiteY4474" fmla="*/ 761665 h 1066103"/>
                <a:gd name="connsiteX4475" fmla="*/ 969007 w 3545609"/>
                <a:gd name="connsiteY4475" fmla="*/ 763570 h 1066103"/>
                <a:gd name="connsiteX4476" fmla="*/ 963584 w 3545609"/>
                <a:gd name="connsiteY4476" fmla="*/ 776662 h 1066103"/>
                <a:gd name="connsiteX4477" fmla="*/ 958611 w 3545609"/>
                <a:gd name="connsiteY4477" fmla="*/ 778722 h 1066103"/>
                <a:gd name="connsiteX4478" fmla="*/ 953778 w 3545609"/>
                <a:gd name="connsiteY4478" fmla="*/ 790391 h 1066103"/>
                <a:gd name="connsiteX4479" fmla="*/ 947895 w 3545609"/>
                <a:gd name="connsiteY4479" fmla="*/ 792828 h 1066103"/>
                <a:gd name="connsiteX4480" fmla="*/ 942991 w 3545609"/>
                <a:gd name="connsiteY4480" fmla="*/ 804956 h 1066103"/>
                <a:gd name="connsiteX4481" fmla="*/ 938065 w 3545609"/>
                <a:gd name="connsiteY4481" fmla="*/ 807047 h 1066103"/>
                <a:gd name="connsiteX4482" fmla="*/ 933184 w 3545609"/>
                <a:gd name="connsiteY4482" fmla="*/ 818829 h 1066103"/>
                <a:gd name="connsiteX4483" fmla="*/ 928973 w 3545609"/>
                <a:gd name="connsiteY4483" fmla="*/ 820573 h 1066103"/>
                <a:gd name="connsiteX4484" fmla="*/ 923378 w 3545609"/>
                <a:gd name="connsiteY4484" fmla="*/ 835069 h 1066103"/>
                <a:gd name="connsiteX4485" fmla="*/ 920937 w 3545609"/>
                <a:gd name="connsiteY4485" fmla="*/ 836154 h 1066103"/>
                <a:gd name="connsiteX4486" fmla="*/ 915389 w 3545609"/>
                <a:gd name="connsiteY4486" fmla="*/ 849228 h 1066103"/>
                <a:gd name="connsiteX4487" fmla="*/ 909435 w 3545609"/>
                <a:gd name="connsiteY4487" fmla="*/ 851636 h 1066103"/>
                <a:gd name="connsiteX4488" fmla="*/ 904746 w 3545609"/>
                <a:gd name="connsiteY4488" fmla="*/ 862957 h 1066103"/>
                <a:gd name="connsiteX4489" fmla="*/ 900533 w 3545609"/>
                <a:gd name="connsiteY4489" fmla="*/ 864702 h 1066103"/>
                <a:gd name="connsiteX4490" fmla="*/ 900827 w 3545609"/>
                <a:gd name="connsiteY4490" fmla="*/ 865413 h 1066103"/>
                <a:gd name="connsiteX4491" fmla="*/ 894939 w 3545609"/>
                <a:gd name="connsiteY4491" fmla="*/ 879629 h 1066103"/>
                <a:gd name="connsiteX4492" fmla="*/ 892315 w 3545609"/>
                <a:gd name="connsiteY4492" fmla="*/ 880715 h 1066103"/>
                <a:gd name="connsiteX4493" fmla="*/ 886951 w 3545609"/>
                <a:gd name="connsiteY4493" fmla="*/ 893357 h 1066103"/>
                <a:gd name="connsiteX4494" fmla="*/ 882007 w 3545609"/>
                <a:gd name="connsiteY4494" fmla="*/ 895357 h 1066103"/>
                <a:gd name="connsiteX4495" fmla="*/ 882196 w 3545609"/>
                <a:gd name="connsiteY4495" fmla="*/ 895814 h 1066103"/>
                <a:gd name="connsiteX4496" fmla="*/ 876307 w 3545609"/>
                <a:gd name="connsiteY4496" fmla="*/ 910029 h 1066103"/>
                <a:gd name="connsiteX4497" fmla="*/ 874116 w 3545609"/>
                <a:gd name="connsiteY4497" fmla="*/ 910937 h 1066103"/>
                <a:gd name="connsiteX4498" fmla="*/ 874350 w 3545609"/>
                <a:gd name="connsiteY4498" fmla="*/ 911504 h 1066103"/>
                <a:gd name="connsiteX4499" fmla="*/ 868462 w 3545609"/>
                <a:gd name="connsiteY4499" fmla="*/ 925719 h 1066103"/>
                <a:gd name="connsiteX4500" fmla="*/ 866339 w 3545609"/>
                <a:gd name="connsiteY4500" fmla="*/ 926598 h 1066103"/>
                <a:gd name="connsiteX4501" fmla="*/ 860331 w 3545609"/>
                <a:gd name="connsiteY4501" fmla="*/ 940428 h 1066103"/>
                <a:gd name="connsiteX4502" fmla="*/ 856684 w 3545609"/>
                <a:gd name="connsiteY4502" fmla="*/ 941868 h 1066103"/>
                <a:gd name="connsiteX4503" fmla="*/ 856699 w 3545609"/>
                <a:gd name="connsiteY4503" fmla="*/ 941903 h 1066103"/>
                <a:gd name="connsiteX4504" fmla="*/ 850667 w 3545609"/>
                <a:gd name="connsiteY4504" fmla="*/ 956118 h 1066103"/>
                <a:gd name="connsiteX4505" fmla="*/ 847583 w 3545609"/>
                <a:gd name="connsiteY4505" fmla="*/ 957366 h 1066103"/>
                <a:gd name="connsiteX4506" fmla="*/ 847873 w 3545609"/>
                <a:gd name="connsiteY4506" fmla="*/ 958084 h 1066103"/>
                <a:gd name="connsiteX4507" fmla="*/ 841985 w 3545609"/>
                <a:gd name="connsiteY4507" fmla="*/ 972646 h 1066103"/>
                <a:gd name="connsiteX4508" fmla="*/ 839936 w 3545609"/>
                <a:gd name="connsiteY4508" fmla="*/ 973515 h 1066103"/>
                <a:gd name="connsiteX4509" fmla="*/ 834140 w 3545609"/>
                <a:gd name="connsiteY4509" fmla="*/ 988193 h 1066103"/>
                <a:gd name="connsiteX4510" fmla="*/ 831909 w 3545609"/>
                <a:gd name="connsiteY4510" fmla="*/ 989162 h 1066103"/>
                <a:gd name="connsiteX4511" fmla="*/ 826295 w 3545609"/>
                <a:gd name="connsiteY4511" fmla="*/ 1003045 h 1066103"/>
                <a:gd name="connsiteX4512" fmla="*/ 824055 w 3545609"/>
                <a:gd name="connsiteY4512" fmla="*/ 1003996 h 1066103"/>
                <a:gd name="connsiteX4513" fmla="*/ 824338 w 3545609"/>
                <a:gd name="connsiteY4513" fmla="*/ 1004664 h 1066103"/>
                <a:gd name="connsiteX4514" fmla="*/ 818306 w 3545609"/>
                <a:gd name="connsiteY4514" fmla="*/ 1018879 h 1066103"/>
                <a:gd name="connsiteX4515" fmla="*/ 815222 w 3545609"/>
                <a:gd name="connsiteY4515" fmla="*/ 1020126 h 1066103"/>
                <a:gd name="connsiteX4516" fmla="*/ 815512 w 3545609"/>
                <a:gd name="connsiteY4516" fmla="*/ 1020845 h 1066103"/>
                <a:gd name="connsiteX4517" fmla="*/ 809624 w 3545609"/>
                <a:gd name="connsiteY4517" fmla="*/ 1035406 h 1066103"/>
                <a:gd name="connsiteX4518" fmla="*/ 807390 w 3545609"/>
                <a:gd name="connsiteY4518" fmla="*/ 1036355 h 1066103"/>
                <a:gd name="connsiteX4519" fmla="*/ 807667 w 3545609"/>
                <a:gd name="connsiteY4519" fmla="*/ 1037025 h 1066103"/>
                <a:gd name="connsiteX4520" fmla="*/ 801779 w 3545609"/>
                <a:gd name="connsiteY4520" fmla="*/ 1051240 h 1066103"/>
                <a:gd name="connsiteX4521" fmla="*/ 801102 w 3545609"/>
                <a:gd name="connsiteY4521" fmla="*/ 1051520 h 1066103"/>
                <a:gd name="connsiteX4522" fmla="*/ 801783 w 3545609"/>
                <a:gd name="connsiteY4522" fmla="*/ 1053205 h 1066103"/>
                <a:gd name="connsiteX4523" fmla="*/ 796568 w 3545609"/>
                <a:gd name="connsiteY4523" fmla="*/ 1066103 h 1066103"/>
                <a:gd name="connsiteX4524" fmla="*/ 754144 w 3545609"/>
                <a:gd name="connsiteY4524" fmla="*/ 1066103 h 1066103"/>
                <a:gd name="connsiteX4525" fmla="*/ 758783 w 3545609"/>
                <a:gd name="connsiteY4525" fmla="*/ 1055171 h 1066103"/>
                <a:gd name="connsiteX4526" fmla="*/ 761867 w 3545609"/>
                <a:gd name="connsiteY4526" fmla="*/ 1053924 h 1066103"/>
                <a:gd name="connsiteX4527" fmla="*/ 761577 w 3545609"/>
                <a:gd name="connsiteY4527" fmla="*/ 1053205 h 1066103"/>
                <a:gd name="connsiteX4528" fmla="*/ 767465 w 3545609"/>
                <a:gd name="connsiteY4528" fmla="*/ 1038643 h 1066103"/>
                <a:gd name="connsiteX4529" fmla="*/ 768031 w 3545609"/>
                <a:gd name="connsiteY4529" fmla="*/ 1038403 h 1066103"/>
                <a:gd name="connsiteX4530" fmla="*/ 767461 w 3545609"/>
                <a:gd name="connsiteY4530" fmla="*/ 1037025 h 1066103"/>
                <a:gd name="connsiteX4531" fmla="*/ 773349 w 3545609"/>
                <a:gd name="connsiteY4531" fmla="*/ 1022810 h 1066103"/>
                <a:gd name="connsiteX4532" fmla="*/ 775705 w 3545609"/>
                <a:gd name="connsiteY4532" fmla="*/ 1021833 h 1066103"/>
                <a:gd name="connsiteX4533" fmla="*/ 775306 w 3545609"/>
                <a:gd name="connsiteY4533" fmla="*/ 1020845 h 1066103"/>
                <a:gd name="connsiteX4534" fmla="*/ 781194 w 3545609"/>
                <a:gd name="connsiteY4534" fmla="*/ 1006283 h 1066103"/>
                <a:gd name="connsiteX4535" fmla="*/ 783434 w 3545609"/>
                <a:gd name="connsiteY4535" fmla="*/ 1005332 h 1066103"/>
                <a:gd name="connsiteX4536" fmla="*/ 783151 w 3545609"/>
                <a:gd name="connsiteY4536" fmla="*/ 1004664 h 1066103"/>
                <a:gd name="connsiteX4537" fmla="*/ 789182 w 3545609"/>
                <a:gd name="connsiteY4537" fmla="*/ 990449 h 1066103"/>
                <a:gd name="connsiteX4538" fmla="*/ 792267 w 3545609"/>
                <a:gd name="connsiteY4538" fmla="*/ 989201 h 1066103"/>
                <a:gd name="connsiteX4539" fmla="*/ 791977 w 3545609"/>
                <a:gd name="connsiteY4539" fmla="*/ 988483 h 1066103"/>
                <a:gd name="connsiteX4540" fmla="*/ 797865 w 3545609"/>
                <a:gd name="connsiteY4540" fmla="*/ 973921 h 1066103"/>
                <a:gd name="connsiteX4541" fmla="*/ 799913 w 3545609"/>
                <a:gd name="connsiteY4541" fmla="*/ 973052 h 1066103"/>
                <a:gd name="connsiteX4542" fmla="*/ 805709 w 3545609"/>
                <a:gd name="connsiteY4542" fmla="*/ 958375 h 1066103"/>
                <a:gd name="connsiteX4543" fmla="*/ 807941 w 3545609"/>
                <a:gd name="connsiteY4543" fmla="*/ 957406 h 1066103"/>
                <a:gd name="connsiteX4544" fmla="*/ 813555 w 3545609"/>
                <a:gd name="connsiteY4544" fmla="*/ 943522 h 1066103"/>
                <a:gd name="connsiteX4545" fmla="*/ 815795 w 3545609"/>
                <a:gd name="connsiteY4545" fmla="*/ 942571 h 1066103"/>
                <a:gd name="connsiteX4546" fmla="*/ 815512 w 3545609"/>
                <a:gd name="connsiteY4546" fmla="*/ 941903 h 1066103"/>
                <a:gd name="connsiteX4547" fmla="*/ 821543 w 3545609"/>
                <a:gd name="connsiteY4547" fmla="*/ 927688 h 1066103"/>
                <a:gd name="connsiteX4548" fmla="*/ 824465 w 3545609"/>
                <a:gd name="connsiteY4548" fmla="*/ 926506 h 1066103"/>
                <a:gd name="connsiteX4549" fmla="*/ 824338 w 3545609"/>
                <a:gd name="connsiteY4549" fmla="*/ 926213 h 1066103"/>
                <a:gd name="connsiteX4550" fmla="*/ 830513 w 3545609"/>
                <a:gd name="connsiteY4550" fmla="*/ 911998 h 1066103"/>
                <a:gd name="connsiteX4551" fmla="*/ 834610 w 3545609"/>
                <a:gd name="connsiteY4551" fmla="*/ 910380 h 1066103"/>
                <a:gd name="connsiteX4552" fmla="*/ 840032 w 3545609"/>
                <a:gd name="connsiteY4552" fmla="*/ 897289 h 1066103"/>
                <a:gd name="connsiteX4553" fmla="*/ 842224 w 3545609"/>
                <a:gd name="connsiteY4553" fmla="*/ 896381 h 1066103"/>
                <a:gd name="connsiteX4554" fmla="*/ 841989 w 3545609"/>
                <a:gd name="connsiteY4554" fmla="*/ 895814 h 1066103"/>
                <a:gd name="connsiteX4555" fmla="*/ 847877 w 3545609"/>
                <a:gd name="connsiteY4555" fmla="*/ 881598 h 1066103"/>
                <a:gd name="connsiteX4556" fmla="*/ 852096 w 3545609"/>
                <a:gd name="connsiteY4556" fmla="*/ 879851 h 1066103"/>
                <a:gd name="connsiteX4557" fmla="*/ 851795 w 3545609"/>
                <a:gd name="connsiteY4557" fmla="*/ 879142 h 1066103"/>
                <a:gd name="connsiteX4558" fmla="*/ 857827 w 3545609"/>
                <a:gd name="connsiteY4558" fmla="*/ 864927 h 1066103"/>
                <a:gd name="connsiteX4559" fmla="*/ 861425 w 3545609"/>
                <a:gd name="connsiteY4559" fmla="*/ 863473 h 1066103"/>
                <a:gd name="connsiteX4560" fmla="*/ 866509 w 3545609"/>
                <a:gd name="connsiteY4560" fmla="*/ 851198 h 1066103"/>
                <a:gd name="connsiteX4561" fmla="*/ 870722 w 3545609"/>
                <a:gd name="connsiteY4561" fmla="*/ 849453 h 1066103"/>
                <a:gd name="connsiteX4562" fmla="*/ 870427 w 3545609"/>
                <a:gd name="connsiteY4562" fmla="*/ 848742 h 1066103"/>
                <a:gd name="connsiteX4563" fmla="*/ 876315 w 3545609"/>
                <a:gd name="connsiteY4563" fmla="*/ 834527 h 1066103"/>
                <a:gd name="connsiteX4564" fmla="*/ 881320 w 3545609"/>
                <a:gd name="connsiteY4564" fmla="*/ 832454 h 1066103"/>
                <a:gd name="connsiteX4565" fmla="*/ 886265 w 3545609"/>
                <a:gd name="connsiteY4565" fmla="*/ 820798 h 1066103"/>
                <a:gd name="connsiteX4566" fmla="*/ 889126 w 3545609"/>
                <a:gd name="connsiteY4566" fmla="*/ 819641 h 1066103"/>
                <a:gd name="connsiteX4567" fmla="*/ 894948 w 3545609"/>
                <a:gd name="connsiteY4567" fmla="*/ 804558 h 1066103"/>
                <a:gd name="connsiteX4568" fmla="*/ 899778 w 3545609"/>
                <a:gd name="connsiteY4568" fmla="*/ 802411 h 1066103"/>
                <a:gd name="connsiteX4569" fmla="*/ 904754 w 3545609"/>
                <a:gd name="connsiteY4569" fmla="*/ 790399 h 1066103"/>
                <a:gd name="connsiteX4570" fmla="*/ 909459 w 3545609"/>
                <a:gd name="connsiteY4570" fmla="*/ 788450 h 1066103"/>
                <a:gd name="connsiteX4571" fmla="*/ 914561 w 3545609"/>
                <a:gd name="connsiteY4571" fmla="*/ 775832 h 1066103"/>
                <a:gd name="connsiteX4572" fmla="*/ 920676 w 3545609"/>
                <a:gd name="connsiteY4572" fmla="*/ 773237 h 1066103"/>
                <a:gd name="connsiteX4573" fmla="*/ 925347 w 3545609"/>
                <a:gd name="connsiteY4573" fmla="*/ 761961 h 1066103"/>
                <a:gd name="connsiteX4574" fmla="*/ 930320 w 3545609"/>
                <a:gd name="connsiteY4574" fmla="*/ 759901 h 1066103"/>
                <a:gd name="connsiteX4575" fmla="*/ 935154 w 3545609"/>
                <a:gd name="connsiteY4575" fmla="*/ 748232 h 1066103"/>
                <a:gd name="connsiteX4576" fmla="*/ 939142 w 3545609"/>
                <a:gd name="connsiteY4576" fmla="*/ 746579 h 1066103"/>
                <a:gd name="connsiteX4577" fmla="*/ 944960 w 3545609"/>
                <a:gd name="connsiteY4577" fmla="*/ 731848 h 1066103"/>
                <a:gd name="connsiteX4578" fmla="*/ 953427 w 3545609"/>
                <a:gd name="connsiteY4578" fmla="*/ 728170 h 1066103"/>
                <a:gd name="connsiteX4579" fmla="*/ 957709 w 3545609"/>
                <a:gd name="connsiteY4579" fmla="*/ 717832 h 1066103"/>
                <a:gd name="connsiteX4580" fmla="*/ 962192 w 3545609"/>
                <a:gd name="connsiteY4580" fmla="*/ 715975 h 1066103"/>
                <a:gd name="connsiteX4581" fmla="*/ 967515 w 3545609"/>
                <a:gd name="connsiteY4581" fmla="*/ 703122 h 1066103"/>
                <a:gd name="connsiteX4582" fmla="*/ 972892 w 3545609"/>
                <a:gd name="connsiteY4582" fmla="*/ 700895 h 1066103"/>
                <a:gd name="connsiteX4583" fmla="*/ 977322 w 3545609"/>
                <a:gd name="connsiteY4583" fmla="*/ 689681 h 1066103"/>
                <a:gd name="connsiteX4584" fmla="*/ 985883 w 3545609"/>
                <a:gd name="connsiteY4584" fmla="*/ 685961 h 1066103"/>
                <a:gd name="connsiteX4585" fmla="*/ 990069 w 3545609"/>
                <a:gd name="connsiteY4585" fmla="*/ 675114 h 1066103"/>
                <a:gd name="connsiteX4586" fmla="*/ 995896 w 3545609"/>
                <a:gd name="connsiteY4586" fmla="*/ 672524 h 1066103"/>
                <a:gd name="connsiteX4587" fmla="*/ 999876 w 3545609"/>
                <a:gd name="connsiteY4587" fmla="*/ 662916 h 1066103"/>
                <a:gd name="connsiteX4588" fmla="*/ 1006971 w 3545609"/>
                <a:gd name="connsiteY4588" fmla="*/ 659977 h 1066103"/>
                <a:gd name="connsiteX4589" fmla="*/ 1011787 w 3545609"/>
                <a:gd name="connsiteY4589" fmla="*/ 648350 h 1066103"/>
                <a:gd name="connsiteX4590" fmla="*/ 1017699 w 3545609"/>
                <a:gd name="connsiteY4590" fmla="*/ 645901 h 1066103"/>
                <a:gd name="connsiteX4591" fmla="*/ 1022431 w 3545609"/>
                <a:gd name="connsiteY4591" fmla="*/ 634478 h 1066103"/>
                <a:gd name="connsiteX4592" fmla="*/ 1030153 w 3545609"/>
                <a:gd name="connsiteY4592" fmla="*/ 631279 h 1066103"/>
                <a:gd name="connsiteX4593" fmla="*/ 1034199 w 3545609"/>
                <a:gd name="connsiteY4593" fmla="*/ 621036 h 1066103"/>
                <a:gd name="connsiteX4594" fmla="*/ 1042020 w 3545609"/>
                <a:gd name="connsiteY4594" fmla="*/ 617638 h 1066103"/>
                <a:gd name="connsiteX4595" fmla="*/ 1046109 w 3545609"/>
                <a:gd name="connsiteY4595" fmla="*/ 608000 h 1066103"/>
                <a:gd name="connsiteX4596" fmla="*/ 1052134 w 3545609"/>
                <a:gd name="connsiteY4596" fmla="*/ 605564 h 1066103"/>
                <a:gd name="connsiteX4597" fmla="*/ 1057040 w 3545609"/>
                <a:gd name="connsiteY4597" fmla="*/ 594271 h 1066103"/>
                <a:gd name="connsiteX4598" fmla="*/ 1064637 w 3545609"/>
                <a:gd name="connsiteY4598" fmla="*/ 591271 h 1066103"/>
                <a:gd name="connsiteX4599" fmla="*/ 1068521 w 3545609"/>
                <a:gd name="connsiteY4599" fmla="*/ 581666 h 1066103"/>
                <a:gd name="connsiteX4600" fmla="*/ 1075868 w 3545609"/>
                <a:gd name="connsiteY4600" fmla="*/ 578548 h 1066103"/>
                <a:gd name="connsiteX4601" fmla="*/ 1080432 w 3545609"/>
                <a:gd name="connsiteY4601" fmla="*/ 567794 h 1066103"/>
                <a:gd name="connsiteX4602" fmla="*/ 1089718 w 3545609"/>
                <a:gd name="connsiteY4602" fmla="*/ 564039 h 1066103"/>
                <a:gd name="connsiteX4603" fmla="*/ 1093037 w 3545609"/>
                <a:gd name="connsiteY4603" fmla="*/ 556026 h 1066103"/>
                <a:gd name="connsiteX4604" fmla="*/ 1100868 w 3545609"/>
                <a:gd name="connsiteY4604" fmla="*/ 552782 h 1066103"/>
                <a:gd name="connsiteX4605" fmla="*/ 1104804 w 3545609"/>
                <a:gd name="connsiteY4605" fmla="*/ 543278 h 1066103"/>
                <a:gd name="connsiteX4606" fmla="*/ 1113818 w 3545609"/>
                <a:gd name="connsiteY4606" fmla="*/ 539544 h 1066103"/>
                <a:gd name="connsiteX4607" fmla="*/ 1117840 w 3545609"/>
                <a:gd name="connsiteY4607" fmla="*/ 529836 h 1066103"/>
                <a:gd name="connsiteX4608" fmla="*/ 1127724 w 3545609"/>
                <a:gd name="connsiteY4608" fmla="*/ 525742 h 1066103"/>
                <a:gd name="connsiteX4609" fmla="*/ 1131281 w 3545609"/>
                <a:gd name="connsiteY4609" fmla="*/ 516944 h 1066103"/>
                <a:gd name="connsiteX4610" fmla="*/ 1139644 w 3545609"/>
                <a:gd name="connsiteY4610" fmla="*/ 513396 h 1066103"/>
                <a:gd name="connsiteX4611" fmla="*/ 1143192 w 3545609"/>
                <a:gd name="connsiteY4611" fmla="*/ 505033 h 1066103"/>
                <a:gd name="connsiteX4612" fmla="*/ 1152479 w 3545609"/>
                <a:gd name="connsiteY4612" fmla="*/ 501278 h 1066103"/>
                <a:gd name="connsiteX4613" fmla="*/ 1155798 w 3545609"/>
                <a:gd name="connsiteY4613" fmla="*/ 493265 h 1066103"/>
                <a:gd name="connsiteX4614" fmla="*/ 1163937 w 3545609"/>
                <a:gd name="connsiteY4614" fmla="*/ 489894 h 1066103"/>
                <a:gd name="connsiteX4615" fmla="*/ 1167853 w 3545609"/>
                <a:gd name="connsiteY4615" fmla="*/ 480661 h 1066103"/>
                <a:gd name="connsiteX4616" fmla="*/ 1179251 w 3545609"/>
                <a:gd name="connsiteY4616" fmla="*/ 476049 h 1066103"/>
                <a:gd name="connsiteX4617" fmla="*/ 1182275 w 3545609"/>
                <a:gd name="connsiteY4617" fmla="*/ 468750 h 1066103"/>
                <a:gd name="connsiteX4618" fmla="*/ 1190741 w 3545609"/>
                <a:gd name="connsiteY4618" fmla="*/ 465243 h 1066103"/>
                <a:gd name="connsiteX4619" fmla="*/ 1191712 w 3545609"/>
                <a:gd name="connsiteY4619" fmla="*/ 463007 h 1066103"/>
                <a:gd name="connsiteX4620" fmla="*/ 1181391 w 3545609"/>
                <a:gd name="connsiteY4620" fmla="*/ 467282 h 1066103"/>
                <a:gd name="connsiteX4621" fmla="*/ 1178344 w 3545609"/>
                <a:gd name="connsiteY4621" fmla="*/ 475175 h 1066103"/>
                <a:gd name="connsiteX4622" fmla="*/ 1167916 w 3545609"/>
                <a:gd name="connsiteY4622" fmla="*/ 479810 h 1066103"/>
                <a:gd name="connsiteX4623" fmla="*/ 1165595 w 3545609"/>
                <a:gd name="connsiteY4623" fmla="*/ 485412 h 1066103"/>
                <a:gd name="connsiteX4624" fmla="*/ 1154907 w 3545609"/>
                <a:gd name="connsiteY4624" fmla="*/ 489839 h 1066103"/>
                <a:gd name="connsiteX4625" fmla="*/ 1151866 w 3545609"/>
                <a:gd name="connsiteY4625" fmla="*/ 497180 h 1066103"/>
                <a:gd name="connsiteX4626" fmla="*/ 1143792 w 3545609"/>
                <a:gd name="connsiteY4626" fmla="*/ 500525 h 1066103"/>
                <a:gd name="connsiteX4627" fmla="*/ 1139955 w 3545609"/>
                <a:gd name="connsiteY4627" fmla="*/ 509784 h 1066103"/>
                <a:gd name="connsiteX4628" fmla="*/ 1130545 w 3545609"/>
                <a:gd name="connsiteY4628" fmla="*/ 513683 h 1066103"/>
                <a:gd name="connsiteX4629" fmla="*/ 1127064 w 3545609"/>
                <a:gd name="connsiteY4629" fmla="*/ 521695 h 1066103"/>
                <a:gd name="connsiteX4630" fmla="*/ 1116820 w 3545609"/>
                <a:gd name="connsiteY4630" fmla="*/ 525741 h 1066103"/>
                <a:gd name="connsiteX4631" fmla="*/ 1113622 w 3545609"/>
                <a:gd name="connsiteY4631" fmla="*/ 533463 h 1066103"/>
                <a:gd name="connsiteX4632" fmla="*/ 1104431 w 3545609"/>
                <a:gd name="connsiteY4632" fmla="*/ 537270 h 1066103"/>
                <a:gd name="connsiteX4633" fmla="*/ 1100873 w 3545609"/>
                <a:gd name="connsiteY4633" fmla="*/ 546068 h 1066103"/>
                <a:gd name="connsiteX4634" fmla="*/ 1093183 w 3545609"/>
                <a:gd name="connsiteY4634" fmla="*/ 549331 h 1066103"/>
                <a:gd name="connsiteX4635" fmla="*/ 1089106 w 3545609"/>
                <a:gd name="connsiteY4635" fmla="*/ 559654 h 1066103"/>
                <a:gd name="connsiteX4636" fmla="*/ 1080774 w 3545609"/>
                <a:gd name="connsiteY4636" fmla="*/ 563273 h 1066103"/>
                <a:gd name="connsiteX4637" fmla="*/ 1077195 w 3545609"/>
                <a:gd name="connsiteY4637" fmla="*/ 571708 h 1066103"/>
                <a:gd name="connsiteX4638" fmla="*/ 1068397 w 3545609"/>
                <a:gd name="connsiteY4638" fmla="*/ 575266 h 1066103"/>
                <a:gd name="connsiteX4639" fmla="*/ 1064590 w 3545609"/>
                <a:gd name="connsiteY4639" fmla="*/ 584456 h 1066103"/>
                <a:gd name="connsiteX4640" fmla="*/ 1056269 w 3545609"/>
                <a:gd name="connsiteY4640" fmla="*/ 587903 h 1066103"/>
                <a:gd name="connsiteX4641" fmla="*/ 1052822 w 3545609"/>
                <a:gd name="connsiteY4641" fmla="*/ 596224 h 1066103"/>
                <a:gd name="connsiteX4642" fmla="*/ 1045727 w 3545609"/>
                <a:gd name="connsiteY4642" fmla="*/ 599163 h 1066103"/>
                <a:gd name="connsiteX4643" fmla="*/ 1040911 w 3545609"/>
                <a:gd name="connsiteY4643" fmla="*/ 610790 h 1066103"/>
                <a:gd name="connsiteX4644" fmla="*/ 1031651 w 3545609"/>
                <a:gd name="connsiteY4644" fmla="*/ 614626 h 1066103"/>
                <a:gd name="connsiteX4645" fmla="*/ 1028306 w 3545609"/>
                <a:gd name="connsiteY4645" fmla="*/ 622701 h 1066103"/>
                <a:gd name="connsiteX4646" fmla="*/ 1020923 w 3545609"/>
                <a:gd name="connsiteY4646" fmla="*/ 625760 h 1066103"/>
                <a:gd name="connsiteX4647" fmla="*/ 1016395 w 3545609"/>
                <a:gd name="connsiteY4647" fmla="*/ 636430 h 1066103"/>
                <a:gd name="connsiteX4648" fmla="*/ 1008174 w 3545609"/>
                <a:gd name="connsiteY4648" fmla="*/ 639755 h 1066103"/>
                <a:gd name="connsiteX4649" fmla="*/ 1003790 w 3545609"/>
                <a:gd name="connsiteY4649" fmla="*/ 650854 h 1066103"/>
                <a:gd name="connsiteX4650" fmla="*/ 997921 w 3545609"/>
                <a:gd name="connsiteY4650" fmla="*/ 653404 h 1066103"/>
                <a:gd name="connsiteX4651" fmla="*/ 993984 w 3545609"/>
                <a:gd name="connsiteY4651" fmla="*/ 662908 h 1066103"/>
                <a:gd name="connsiteX4652" fmla="*/ 986889 w 3545609"/>
                <a:gd name="connsiteY4652" fmla="*/ 665847 h 1066103"/>
                <a:gd name="connsiteX4653" fmla="*/ 982072 w 3545609"/>
                <a:gd name="connsiteY4653" fmla="*/ 677474 h 1066103"/>
                <a:gd name="connsiteX4654" fmla="*/ 973793 w 3545609"/>
                <a:gd name="connsiteY4654" fmla="*/ 680903 h 1066103"/>
                <a:gd name="connsiteX4655" fmla="*/ 969468 w 3545609"/>
                <a:gd name="connsiteY4655" fmla="*/ 691346 h 1066103"/>
                <a:gd name="connsiteX4656" fmla="*/ 964355 w 3545609"/>
                <a:gd name="connsiteY4656" fmla="*/ 693464 h 1066103"/>
                <a:gd name="connsiteX4657" fmla="*/ 959661 w 3545609"/>
                <a:gd name="connsiteY4657" fmla="*/ 705625 h 1066103"/>
                <a:gd name="connsiteX4658" fmla="*/ 954293 w 3545609"/>
                <a:gd name="connsiteY4658" fmla="*/ 708011 h 1066103"/>
                <a:gd name="connsiteX4659" fmla="*/ 949424 w 3545609"/>
                <a:gd name="connsiteY4659" fmla="*/ 719498 h 1066103"/>
                <a:gd name="connsiteX4660" fmla="*/ 940624 w 3545609"/>
                <a:gd name="connsiteY4660" fmla="*/ 723061 h 1066103"/>
                <a:gd name="connsiteX4661" fmla="*/ 937107 w 3545609"/>
                <a:gd name="connsiteY4661" fmla="*/ 731553 h 1066103"/>
                <a:gd name="connsiteX4662" fmla="*/ 932624 w 3545609"/>
                <a:gd name="connsiteY4662" fmla="*/ 733409 h 1066103"/>
                <a:gd name="connsiteX4663" fmla="*/ 927301 w 3545609"/>
                <a:gd name="connsiteY4663" fmla="*/ 746262 h 1066103"/>
                <a:gd name="connsiteX4664" fmla="*/ 922834 w 3545609"/>
                <a:gd name="connsiteY4664" fmla="*/ 748112 h 1066103"/>
                <a:gd name="connsiteX4665" fmla="*/ 917350 w 3545609"/>
                <a:gd name="connsiteY4665" fmla="*/ 761665 h 1066103"/>
                <a:gd name="connsiteX4666" fmla="*/ 911974 w 3545609"/>
                <a:gd name="connsiteY4666" fmla="*/ 763945 h 1066103"/>
                <a:gd name="connsiteX4667" fmla="*/ 906707 w 3545609"/>
                <a:gd name="connsiteY4667" fmla="*/ 776662 h 1066103"/>
                <a:gd name="connsiteX4668" fmla="*/ 901672 w 3545609"/>
                <a:gd name="connsiteY4668" fmla="*/ 778747 h 1066103"/>
                <a:gd name="connsiteX4669" fmla="*/ 896614 w 3545609"/>
                <a:gd name="connsiteY4669" fmla="*/ 790391 h 1066103"/>
                <a:gd name="connsiteX4670" fmla="*/ 892233 w 3545609"/>
                <a:gd name="connsiteY4670" fmla="*/ 792121 h 1066103"/>
                <a:gd name="connsiteX4671" fmla="*/ 886664 w 3545609"/>
                <a:gd name="connsiteY4671" fmla="*/ 804956 h 1066103"/>
                <a:gd name="connsiteX4672" fmla="*/ 881151 w 3545609"/>
                <a:gd name="connsiteY4672" fmla="*/ 807136 h 1066103"/>
                <a:gd name="connsiteX4673" fmla="*/ 876307 w 3545609"/>
                <a:gd name="connsiteY4673" fmla="*/ 818829 h 1066103"/>
                <a:gd name="connsiteX4674" fmla="*/ 872096 w 3545609"/>
                <a:gd name="connsiteY4674" fmla="*/ 820573 h 1066103"/>
                <a:gd name="connsiteX4675" fmla="*/ 866501 w 3545609"/>
                <a:gd name="connsiteY4675" fmla="*/ 835069 h 1066103"/>
                <a:gd name="connsiteX4676" fmla="*/ 861643 w 3545609"/>
                <a:gd name="connsiteY4676" fmla="*/ 837229 h 1066103"/>
                <a:gd name="connsiteX4677" fmla="*/ 856551 w 3545609"/>
                <a:gd name="connsiteY4677" fmla="*/ 849228 h 1066103"/>
                <a:gd name="connsiteX4678" fmla="*/ 850597 w 3545609"/>
                <a:gd name="connsiteY4678" fmla="*/ 851636 h 1066103"/>
                <a:gd name="connsiteX4679" fmla="*/ 845907 w 3545609"/>
                <a:gd name="connsiteY4679" fmla="*/ 862957 h 1066103"/>
                <a:gd name="connsiteX4680" fmla="*/ 843368 w 3545609"/>
                <a:gd name="connsiteY4680" fmla="*/ 864009 h 1066103"/>
                <a:gd name="connsiteX4681" fmla="*/ 843950 w 3545609"/>
                <a:gd name="connsiteY4681" fmla="*/ 865413 h 1066103"/>
                <a:gd name="connsiteX4682" fmla="*/ 838062 w 3545609"/>
                <a:gd name="connsiteY4682" fmla="*/ 879629 h 1066103"/>
                <a:gd name="connsiteX4683" fmla="*/ 833089 w 3545609"/>
                <a:gd name="connsiteY4683" fmla="*/ 881689 h 1066103"/>
                <a:gd name="connsiteX4684" fmla="*/ 828256 w 3545609"/>
                <a:gd name="connsiteY4684" fmla="*/ 893357 h 1066103"/>
                <a:gd name="connsiteX4685" fmla="*/ 825706 w 3545609"/>
                <a:gd name="connsiteY4685" fmla="*/ 894414 h 1066103"/>
                <a:gd name="connsiteX4686" fmla="*/ 826299 w 3545609"/>
                <a:gd name="connsiteY4686" fmla="*/ 895814 h 1066103"/>
                <a:gd name="connsiteX4687" fmla="*/ 820267 w 3545609"/>
                <a:gd name="connsiteY4687" fmla="*/ 910029 h 1066103"/>
                <a:gd name="connsiteX4688" fmla="*/ 815289 w 3545609"/>
                <a:gd name="connsiteY4688" fmla="*/ 912042 h 1066103"/>
                <a:gd name="connsiteX4689" fmla="*/ 809624 w 3545609"/>
                <a:gd name="connsiteY4689" fmla="*/ 925719 h 1066103"/>
                <a:gd name="connsiteX4690" fmla="*/ 807509 w 3545609"/>
                <a:gd name="connsiteY4690" fmla="*/ 926595 h 1066103"/>
                <a:gd name="connsiteX4691" fmla="*/ 801779 w 3545609"/>
                <a:gd name="connsiteY4691" fmla="*/ 940428 h 1066103"/>
                <a:gd name="connsiteX4692" fmla="*/ 799587 w 3545609"/>
                <a:gd name="connsiteY4692" fmla="*/ 941336 h 1066103"/>
                <a:gd name="connsiteX4693" fmla="*/ 799822 w 3545609"/>
                <a:gd name="connsiteY4693" fmla="*/ 941903 h 1066103"/>
                <a:gd name="connsiteX4694" fmla="*/ 793934 w 3545609"/>
                <a:gd name="connsiteY4694" fmla="*/ 956118 h 1066103"/>
                <a:gd name="connsiteX4695" fmla="*/ 789004 w 3545609"/>
                <a:gd name="connsiteY4695" fmla="*/ 958161 h 1066103"/>
                <a:gd name="connsiteX4696" fmla="*/ 783146 w 3545609"/>
                <a:gd name="connsiteY4696" fmla="*/ 972646 h 1066103"/>
                <a:gd name="connsiteX4697" fmla="*/ 781098 w 3545609"/>
                <a:gd name="connsiteY4697" fmla="*/ 973515 h 1066103"/>
                <a:gd name="connsiteX4698" fmla="*/ 775301 w 3545609"/>
                <a:gd name="connsiteY4698" fmla="*/ 988193 h 1066103"/>
                <a:gd name="connsiteX4699" fmla="*/ 773071 w 3545609"/>
                <a:gd name="connsiteY4699" fmla="*/ 989162 h 1066103"/>
                <a:gd name="connsiteX4700" fmla="*/ 767457 w 3545609"/>
                <a:gd name="connsiteY4700" fmla="*/ 1003045 h 1066103"/>
                <a:gd name="connsiteX4701" fmla="*/ 765216 w 3545609"/>
                <a:gd name="connsiteY4701" fmla="*/ 1003996 h 1066103"/>
                <a:gd name="connsiteX4702" fmla="*/ 765500 w 3545609"/>
                <a:gd name="connsiteY4702" fmla="*/ 1004664 h 1066103"/>
                <a:gd name="connsiteX4703" fmla="*/ 759468 w 3545609"/>
                <a:gd name="connsiteY4703" fmla="*/ 1018879 h 1066103"/>
                <a:gd name="connsiteX4704" fmla="*/ 758868 w 3545609"/>
                <a:gd name="connsiteY4704" fmla="*/ 1019122 h 1066103"/>
                <a:gd name="connsiteX4705" fmla="*/ 759615 w 3545609"/>
                <a:gd name="connsiteY4705" fmla="*/ 1020845 h 1066103"/>
                <a:gd name="connsiteX4706" fmla="*/ 753297 w 3545609"/>
                <a:gd name="connsiteY4706" fmla="*/ 1035406 h 1066103"/>
                <a:gd name="connsiteX4707" fmla="*/ 750567 w 3545609"/>
                <a:gd name="connsiteY4707" fmla="*/ 1036486 h 1066103"/>
                <a:gd name="connsiteX4708" fmla="*/ 750790 w 3545609"/>
                <a:gd name="connsiteY4708" fmla="*/ 1037025 h 1066103"/>
                <a:gd name="connsiteX4709" fmla="*/ 744902 w 3545609"/>
                <a:gd name="connsiteY4709" fmla="*/ 1051240 h 1066103"/>
                <a:gd name="connsiteX4710" fmla="*/ 742545 w 3545609"/>
                <a:gd name="connsiteY4710" fmla="*/ 1052216 h 1066103"/>
                <a:gd name="connsiteX4711" fmla="*/ 742945 w 3545609"/>
                <a:gd name="connsiteY4711" fmla="*/ 1053205 h 1066103"/>
                <a:gd name="connsiteX4712" fmla="*/ 737730 w 3545609"/>
                <a:gd name="connsiteY4712" fmla="*/ 1066103 h 1066103"/>
                <a:gd name="connsiteX4713" fmla="*/ 695306 w 3545609"/>
                <a:gd name="connsiteY4713" fmla="*/ 1066103 h 1066103"/>
                <a:gd name="connsiteX4714" fmla="*/ 699944 w 3545609"/>
                <a:gd name="connsiteY4714" fmla="*/ 1055171 h 1066103"/>
                <a:gd name="connsiteX4715" fmla="*/ 703029 w 3545609"/>
                <a:gd name="connsiteY4715" fmla="*/ 1053924 h 1066103"/>
                <a:gd name="connsiteX4716" fmla="*/ 702738 w 3545609"/>
                <a:gd name="connsiteY4716" fmla="*/ 1053205 h 1066103"/>
                <a:gd name="connsiteX4717" fmla="*/ 708627 w 3545609"/>
                <a:gd name="connsiteY4717" fmla="*/ 1038643 h 1066103"/>
                <a:gd name="connsiteX4718" fmla="*/ 710862 w 3545609"/>
                <a:gd name="connsiteY4718" fmla="*/ 1037695 h 1066103"/>
                <a:gd name="connsiteX4719" fmla="*/ 710584 w 3545609"/>
                <a:gd name="connsiteY4719" fmla="*/ 1037025 h 1066103"/>
                <a:gd name="connsiteX4720" fmla="*/ 716472 w 3545609"/>
                <a:gd name="connsiteY4720" fmla="*/ 1022810 h 1066103"/>
                <a:gd name="connsiteX4721" fmla="*/ 717191 w 3545609"/>
                <a:gd name="connsiteY4721" fmla="*/ 1022511 h 1066103"/>
                <a:gd name="connsiteX4722" fmla="*/ 716467 w 3545609"/>
                <a:gd name="connsiteY4722" fmla="*/ 1020845 h 1066103"/>
                <a:gd name="connsiteX4723" fmla="*/ 722786 w 3545609"/>
                <a:gd name="connsiteY4723" fmla="*/ 1006283 h 1066103"/>
                <a:gd name="connsiteX4724" fmla="*/ 724681 w 3545609"/>
                <a:gd name="connsiteY4724" fmla="*/ 1005533 h 1066103"/>
                <a:gd name="connsiteX4725" fmla="*/ 724312 w 3545609"/>
                <a:gd name="connsiteY4725" fmla="*/ 1004664 h 1066103"/>
                <a:gd name="connsiteX4726" fmla="*/ 730344 w 3545609"/>
                <a:gd name="connsiteY4726" fmla="*/ 990449 h 1066103"/>
                <a:gd name="connsiteX4727" fmla="*/ 733429 w 3545609"/>
                <a:gd name="connsiteY4727" fmla="*/ 989201 h 1066103"/>
                <a:gd name="connsiteX4728" fmla="*/ 733139 w 3545609"/>
                <a:gd name="connsiteY4728" fmla="*/ 988483 h 1066103"/>
                <a:gd name="connsiteX4729" fmla="*/ 739027 w 3545609"/>
                <a:gd name="connsiteY4729" fmla="*/ 973921 h 1066103"/>
                <a:gd name="connsiteX4730" fmla="*/ 741074 w 3545609"/>
                <a:gd name="connsiteY4730" fmla="*/ 973052 h 1066103"/>
                <a:gd name="connsiteX4731" fmla="*/ 746871 w 3545609"/>
                <a:gd name="connsiteY4731" fmla="*/ 958375 h 1066103"/>
                <a:gd name="connsiteX4732" fmla="*/ 749102 w 3545609"/>
                <a:gd name="connsiteY4732" fmla="*/ 957406 h 1066103"/>
                <a:gd name="connsiteX4733" fmla="*/ 754716 w 3545609"/>
                <a:gd name="connsiteY4733" fmla="*/ 943522 h 1066103"/>
                <a:gd name="connsiteX4734" fmla="*/ 759846 w 3545609"/>
                <a:gd name="connsiteY4734" fmla="*/ 941345 h 1066103"/>
                <a:gd name="connsiteX4735" fmla="*/ 765504 w 3545609"/>
                <a:gd name="connsiteY4735" fmla="*/ 927688 h 1066103"/>
                <a:gd name="connsiteX4736" fmla="*/ 767695 w 3545609"/>
                <a:gd name="connsiteY4736" fmla="*/ 926780 h 1066103"/>
                <a:gd name="connsiteX4737" fmla="*/ 767461 w 3545609"/>
                <a:gd name="connsiteY4737" fmla="*/ 926213 h 1066103"/>
                <a:gd name="connsiteX4738" fmla="*/ 773349 w 3545609"/>
                <a:gd name="connsiteY4738" fmla="*/ 911998 h 1066103"/>
                <a:gd name="connsiteX4739" fmla="*/ 775464 w 3545609"/>
                <a:gd name="connsiteY4739" fmla="*/ 911121 h 1066103"/>
                <a:gd name="connsiteX4740" fmla="*/ 781194 w 3545609"/>
                <a:gd name="connsiteY4740" fmla="*/ 897289 h 1066103"/>
                <a:gd name="connsiteX4741" fmla="*/ 785188 w 3545609"/>
                <a:gd name="connsiteY4741" fmla="*/ 895634 h 1066103"/>
                <a:gd name="connsiteX4742" fmla="*/ 791144 w 3545609"/>
                <a:gd name="connsiteY4742" fmla="*/ 881598 h 1066103"/>
                <a:gd name="connsiteX4743" fmla="*/ 794408 w 3545609"/>
                <a:gd name="connsiteY4743" fmla="*/ 880278 h 1066103"/>
                <a:gd name="connsiteX4744" fmla="*/ 793937 w 3545609"/>
                <a:gd name="connsiteY4744" fmla="*/ 879142 h 1066103"/>
                <a:gd name="connsiteX4745" fmla="*/ 799826 w 3545609"/>
                <a:gd name="connsiteY4745" fmla="*/ 864927 h 1066103"/>
                <a:gd name="connsiteX4746" fmla="*/ 804798 w 3545609"/>
                <a:gd name="connsiteY4746" fmla="*/ 862867 h 1066103"/>
                <a:gd name="connsiteX4747" fmla="*/ 809632 w 3545609"/>
                <a:gd name="connsiteY4747" fmla="*/ 851198 h 1066103"/>
                <a:gd name="connsiteX4748" fmla="*/ 812171 w 3545609"/>
                <a:gd name="connsiteY4748" fmla="*/ 850146 h 1066103"/>
                <a:gd name="connsiteX4749" fmla="*/ 811589 w 3545609"/>
                <a:gd name="connsiteY4749" fmla="*/ 848742 h 1066103"/>
                <a:gd name="connsiteX4750" fmla="*/ 817477 w 3545609"/>
                <a:gd name="connsiteY4750" fmla="*/ 834527 h 1066103"/>
                <a:gd name="connsiteX4751" fmla="*/ 822481 w 3545609"/>
                <a:gd name="connsiteY4751" fmla="*/ 832454 h 1066103"/>
                <a:gd name="connsiteX4752" fmla="*/ 827427 w 3545609"/>
                <a:gd name="connsiteY4752" fmla="*/ 820798 h 1066103"/>
                <a:gd name="connsiteX4753" fmla="*/ 832612 w 3545609"/>
                <a:gd name="connsiteY4753" fmla="*/ 818702 h 1066103"/>
                <a:gd name="connsiteX4754" fmla="*/ 838071 w 3545609"/>
                <a:gd name="connsiteY4754" fmla="*/ 804558 h 1066103"/>
                <a:gd name="connsiteX4755" fmla="*/ 842901 w 3545609"/>
                <a:gd name="connsiteY4755" fmla="*/ 802411 h 1066103"/>
                <a:gd name="connsiteX4756" fmla="*/ 847877 w 3545609"/>
                <a:gd name="connsiteY4756" fmla="*/ 790399 h 1066103"/>
                <a:gd name="connsiteX4757" fmla="*/ 850261 w 3545609"/>
                <a:gd name="connsiteY4757" fmla="*/ 789411 h 1066103"/>
                <a:gd name="connsiteX4758" fmla="*/ 856153 w 3545609"/>
                <a:gd name="connsiteY4758" fmla="*/ 775832 h 1066103"/>
                <a:gd name="connsiteX4759" fmla="*/ 861727 w 3545609"/>
                <a:gd name="connsiteY4759" fmla="*/ 773628 h 1066103"/>
                <a:gd name="connsiteX4760" fmla="*/ 866796 w 3545609"/>
                <a:gd name="connsiteY4760" fmla="*/ 761961 h 1066103"/>
                <a:gd name="connsiteX4761" fmla="*/ 873723 w 3545609"/>
                <a:gd name="connsiteY4761" fmla="*/ 759225 h 1066103"/>
                <a:gd name="connsiteX4762" fmla="*/ 878277 w 3545609"/>
                <a:gd name="connsiteY4762" fmla="*/ 748232 h 1066103"/>
                <a:gd name="connsiteX4763" fmla="*/ 882267 w 3545609"/>
                <a:gd name="connsiteY4763" fmla="*/ 746579 h 1066103"/>
                <a:gd name="connsiteX4764" fmla="*/ 888226 w 3545609"/>
                <a:gd name="connsiteY4764" fmla="*/ 731848 h 1066103"/>
                <a:gd name="connsiteX4765" fmla="*/ 894095 w 3545609"/>
                <a:gd name="connsiteY4765" fmla="*/ 729359 h 1066103"/>
                <a:gd name="connsiteX4766" fmla="*/ 898870 w 3545609"/>
                <a:gd name="connsiteY4766" fmla="*/ 717832 h 1066103"/>
                <a:gd name="connsiteX4767" fmla="*/ 903353 w 3545609"/>
                <a:gd name="connsiteY4767" fmla="*/ 715975 h 1066103"/>
                <a:gd name="connsiteX4768" fmla="*/ 908677 w 3545609"/>
                <a:gd name="connsiteY4768" fmla="*/ 703122 h 1066103"/>
                <a:gd name="connsiteX4769" fmla="*/ 914184 w 3545609"/>
                <a:gd name="connsiteY4769" fmla="*/ 700841 h 1066103"/>
                <a:gd name="connsiteX4770" fmla="*/ 918914 w 3545609"/>
                <a:gd name="connsiteY4770" fmla="*/ 689681 h 1066103"/>
                <a:gd name="connsiteX4771" fmla="*/ 926848 w 3545609"/>
                <a:gd name="connsiteY4771" fmla="*/ 686468 h 1066103"/>
                <a:gd name="connsiteX4772" fmla="*/ 931231 w 3545609"/>
                <a:gd name="connsiteY4772" fmla="*/ 675114 h 1066103"/>
                <a:gd name="connsiteX4773" fmla="*/ 937058 w 3545609"/>
                <a:gd name="connsiteY4773" fmla="*/ 672524 h 1066103"/>
                <a:gd name="connsiteX4774" fmla="*/ 941038 w 3545609"/>
                <a:gd name="connsiteY4774" fmla="*/ 662916 h 1066103"/>
                <a:gd name="connsiteX4775" fmla="*/ 948133 w 3545609"/>
                <a:gd name="connsiteY4775" fmla="*/ 659977 h 1066103"/>
                <a:gd name="connsiteX4776" fmla="*/ 952949 w 3545609"/>
                <a:gd name="connsiteY4776" fmla="*/ 648350 h 1066103"/>
                <a:gd name="connsiteX4777" fmla="*/ 961228 w 3545609"/>
                <a:gd name="connsiteY4777" fmla="*/ 644921 h 1066103"/>
                <a:gd name="connsiteX4778" fmla="*/ 965554 w 3545609"/>
                <a:gd name="connsiteY4778" fmla="*/ 634478 h 1066103"/>
                <a:gd name="connsiteX4779" fmla="*/ 970931 w 3545609"/>
                <a:gd name="connsiteY4779" fmla="*/ 632250 h 1066103"/>
                <a:gd name="connsiteX4780" fmla="*/ 975360 w 3545609"/>
                <a:gd name="connsiteY4780" fmla="*/ 621036 h 1066103"/>
                <a:gd name="connsiteX4781" fmla="*/ 983182 w 3545609"/>
                <a:gd name="connsiteY4781" fmla="*/ 617638 h 1066103"/>
                <a:gd name="connsiteX4782" fmla="*/ 987271 w 3545609"/>
                <a:gd name="connsiteY4782" fmla="*/ 608000 h 1066103"/>
                <a:gd name="connsiteX4783" fmla="*/ 995581 w 3545609"/>
                <a:gd name="connsiteY4783" fmla="*/ 604640 h 1066103"/>
                <a:gd name="connsiteX4784" fmla="*/ 999876 w 3545609"/>
                <a:gd name="connsiteY4784" fmla="*/ 594271 h 1066103"/>
                <a:gd name="connsiteX4785" fmla="*/ 1007951 w 3545609"/>
                <a:gd name="connsiteY4785" fmla="*/ 590926 h 1066103"/>
                <a:gd name="connsiteX4786" fmla="*/ 1011787 w 3545609"/>
                <a:gd name="connsiteY4786" fmla="*/ 581666 h 1066103"/>
                <a:gd name="connsiteX4787" fmla="*/ 1020066 w 3545609"/>
                <a:gd name="connsiteY4787" fmla="*/ 578237 h 1066103"/>
                <a:gd name="connsiteX4788" fmla="*/ 1024392 w 3545609"/>
                <a:gd name="connsiteY4788" fmla="*/ 567794 h 1066103"/>
                <a:gd name="connsiteX4789" fmla="*/ 1032713 w 3545609"/>
                <a:gd name="connsiteY4789" fmla="*/ 564347 h 1066103"/>
                <a:gd name="connsiteX4790" fmla="*/ 1036160 w 3545609"/>
                <a:gd name="connsiteY4790" fmla="*/ 556026 h 1066103"/>
                <a:gd name="connsiteX4791" fmla="*/ 1044048 w 3545609"/>
                <a:gd name="connsiteY4791" fmla="*/ 552758 h 1066103"/>
                <a:gd name="connsiteX4792" fmla="*/ 1048071 w 3545609"/>
                <a:gd name="connsiteY4792" fmla="*/ 543278 h 1066103"/>
                <a:gd name="connsiteX4793" fmla="*/ 1056753 w 3545609"/>
                <a:gd name="connsiteY4793" fmla="*/ 539768 h 1066103"/>
                <a:gd name="connsiteX4794" fmla="*/ 1060675 w 3545609"/>
                <a:gd name="connsiteY4794" fmla="*/ 529836 h 1066103"/>
                <a:gd name="connsiteX4795" fmla="*/ 1068627 w 3545609"/>
                <a:gd name="connsiteY4795" fmla="*/ 526382 h 1066103"/>
                <a:gd name="connsiteX4796" fmla="*/ 1072443 w 3545609"/>
                <a:gd name="connsiteY4796" fmla="*/ 516944 h 1066103"/>
                <a:gd name="connsiteX4797" fmla="*/ 1081924 w 3545609"/>
                <a:gd name="connsiteY4797" fmla="*/ 512921 h 1066103"/>
                <a:gd name="connsiteX4798" fmla="*/ 1085192 w 3545609"/>
                <a:gd name="connsiteY4798" fmla="*/ 505033 h 1066103"/>
                <a:gd name="connsiteX4799" fmla="*/ 1093658 w 3545609"/>
                <a:gd name="connsiteY4799" fmla="*/ 501526 h 1066103"/>
                <a:gd name="connsiteX4800" fmla="*/ 1097247 w 3545609"/>
                <a:gd name="connsiteY4800" fmla="*/ 493265 h 1066103"/>
                <a:gd name="connsiteX4801" fmla="*/ 1107247 w 3545609"/>
                <a:gd name="connsiteY4801" fmla="*/ 489315 h 1066103"/>
                <a:gd name="connsiteX4802" fmla="*/ 1110832 w 3545609"/>
                <a:gd name="connsiteY4802" fmla="*/ 480661 h 1066103"/>
                <a:gd name="connsiteX4803" fmla="*/ 1120091 w 3545609"/>
                <a:gd name="connsiteY4803" fmla="*/ 476826 h 1066103"/>
                <a:gd name="connsiteX4804" fmla="*/ 1120619 w 3545609"/>
                <a:gd name="connsiteY4804" fmla="*/ 475551 h 1066103"/>
                <a:gd name="connsiteX4805" fmla="*/ 1109723 w 3545609"/>
                <a:gd name="connsiteY4805" fmla="*/ 480394 h 1066103"/>
                <a:gd name="connsiteX4806" fmla="*/ 1107594 w 3545609"/>
                <a:gd name="connsiteY4806" fmla="*/ 485412 h 1066103"/>
                <a:gd name="connsiteX4807" fmla="*/ 1098308 w 3545609"/>
                <a:gd name="connsiteY4807" fmla="*/ 489167 h 1066103"/>
                <a:gd name="connsiteX4808" fmla="*/ 1094989 w 3545609"/>
                <a:gd name="connsiteY4808" fmla="*/ 497180 h 1066103"/>
                <a:gd name="connsiteX4809" fmla="*/ 1084621 w 3545609"/>
                <a:gd name="connsiteY4809" fmla="*/ 501475 h 1066103"/>
                <a:gd name="connsiteX4810" fmla="*/ 1081261 w 3545609"/>
                <a:gd name="connsiteY4810" fmla="*/ 509784 h 1066103"/>
                <a:gd name="connsiteX4811" fmla="*/ 1071780 w 3545609"/>
                <a:gd name="connsiteY4811" fmla="*/ 513808 h 1066103"/>
                <a:gd name="connsiteX4812" fmla="*/ 1068513 w 3545609"/>
                <a:gd name="connsiteY4812" fmla="*/ 521695 h 1066103"/>
                <a:gd name="connsiteX4813" fmla="*/ 1060047 w 3545609"/>
                <a:gd name="connsiteY4813" fmla="*/ 525202 h 1066103"/>
                <a:gd name="connsiteX4814" fmla="*/ 1056458 w 3545609"/>
                <a:gd name="connsiteY4814" fmla="*/ 533463 h 1066103"/>
                <a:gd name="connsiteX4815" fmla="*/ 1046457 w 3545609"/>
                <a:gd name="connsiteY4815" fmla="*/ 537413 h 1066103"/>
                <a:gd name="connsiteX4816" fmla="*/ 1042872 w 3545609"/>
                <a:gd name="connsiteY4816" fmla="*/ 546068 h 1066103"/>
                <a:gd name="connsiteX4817" fmla="*/ 1034217 w 3545609"/>
                <a:gd name="connsiteY4817" fmla="*/ 549653 h 1066103"/>
                <a:gd name="connsiteX4818" fmla="*/ 1030267 w 3545609"/>
                <a:gd name="connsiteY4818" fmla="*/ 559654 h 1066103"/>
                <a:gd name="connsiteX4819" fmla="*/ 1022006 w 3545609"/>
                <a:gd name="connsiteY4819" fmla="*/ 563243 h 1066103"/>
                <a:gd name="connsiteX4820" fmla="*/ 1018500 w 3545609"/>
                <a:gd name="connsiteY4820" fmla="*/ 571708 h 1066103"/>
                <a:gd name="connsiteX4821" fmla="*/ 1009486 w 3545609"/>
                <a:gd name="connsiteY4821" fmla="*/ 575442 h 1066103"/>
                <a:gd name="connsiteX4822" fmla="*/ 1005752 w 3545609"/>
                <a:gd name="connsiteY4822" fmla="*/ 584456 h 1066103"/>
                <a:gd name="connsiteX4823" fmla="*/ 997431 w 3545609"/>
                <a:gd name="connsiteY4823" fmla="*/ 587903 h 1066103"/>
                <a:gd name="connsiteX4824" fmla="*/ 993984 w 3545609"/>
                <a:gd name="connsiteY4824" fmla="*/ 596224 h 1066103"/>
                <a:gd name="connsiteX4825" fmla="*/ 986889 w 3545609"/>
                <a:gd name="connsiteY4825" fmla="*/ 599163 h 1066103"/>
                <a:gd name="connsiteX4826" fmla="*/ 982072 w 3545609"/>
                <a:gd name="connsiteY4826" fmla="*/ 610790 h 1066103"/>
                <a:gd name="connsiteX4827" fmla="*/ 972813 w 3545609"/>
                <a:gd name="connsiteY4827" fmla="*/ 614626 h 1066103"/>
                <a:gd name="connsiteX4828" fmla="*/ 969468 w 3545609"/>
                <a:gd name="connsiteY4828" fmla="*/ 622701 h 1066103"/>
                <a:gd name="connsiteX4829" fmla="*/ 962127 w 3545609"/>
                <a:gd name="connsiteY4829" fmla="*/ 625742 h 1066103"/>
                <a:gd name="connsiteX4830" fmla="*/ 957700 w 3545609"/>
                <a:gd name="connsiteY4830" fmla="*/ 636430 h 1066103"/>
                <a:gd name="connsiteX4831" fmla="*/ 952758 w 3545609"/>
                <a:gd name="connsiteY4831" fmla="*/ 638477 h 1066103"/>
                <a:gd name="connsiteX4832" fmla="*/ 947750 w 3545609"/>
                <a:gd name="connsiteY4832" fmla="*/ 650854 h 1066103"/>
                <a:gd name="connsiteX4833" fmla="*/ 938517 w 3545609"/>
                <a:gd name="connsiteY4833" fmla="*/ 654769 h 1066103"/>
                <a:gd name="connsiteX4834" fmla="*/ 935146 w 3545609"/>
                <a:gd name="connsiteY4834" fmla="*/ 662908 h 1066103"/>
                <a:gd name="connsiteX4835" fmla="*/ 928085 w 3545609"/>
                <a:gd name="connsiteY4835" fmla="*/ 665832 h 1066103"/>
                <a:gd name="connsiteX4836" fmla="*/ 923378 w 3545609"/>
                <a:gd name="connsiteY4836" fmla="*/ 677474 h 1066103"/>
                <a:gd name="connsiteX4837" fmla="*/ 918422 w 3545609"/>
                <a:gd name="connsiteY4837" fmla="*/ 679577 h 1066103"/>
                <a:gd name="connsiteX4838" fmla="*/ 913428 w 3545609"/>
                <a:gd name="connsiteY4838" fmla="*/ 691346 h 1066103"/>
                <a:gd name="connsiteX4839" fmla="*/ 905022 w 3545609"/>
                <a:gd name="connsiteY4839" fmla="*/ 694745 h 1066103"/>
                <a:gd name="connsiteX4840" fmla="*/ 900823 w 3545609"/>
                <a:gd name="connsiteY4840" fmla="*/ 705625 h 1066103"/>
                <a:gd name="connsiteX4841" fmla="*/ 895574 w 3545609"/>
                <a:gd name="connsiteY4841" fmla="*/ 707958 h 1066103"/>
                <a:gd name="connsiteX4842" fmla="*/ 891017 w 3545609"/>
                <a:gd name="connsiteY4842" fmla="*/ 719498 h 1066103"/>
                <a:gd name="connsiteX4843" fmla="*/ 884970 w 3545609"/>
                <a:gd name="connsiteY4843" fmla="*/ 722125 h 1066103"/>
                <a:gd name="connsiteX4844" fmla="*/ 880780 w 3545609"/>
                <a:gd name="connsiteY4844" fmla="*/ 731553 h 1066103"/>
                <a:gd name="connsiteX4845" fmla="*/ 873371 w 3545609"/>
                <a:gd name="connsiteY4845" fmla="*/ 734412 h 1066103"/>
                <a:gd name="connsiteX4846" fmla="*/ 868462 w 3545609"/>
                <a:gd name="connsiteY4846" fmla="*/ 746262 h 1066103"/>
                <a:gd name="connsiteX4847" fmla="*/ 864011 w 3545609"/>
                <a:gd name="connsiteY4847" fmla="*/ 748106 h 1066103"/>
                <a:gd name="connsiteX4848" fmla="*/ 858656 w 3545609"/>
                <a:gd name="connsiteY4848" fmla="*/ 761665 h 1066103"/>
                <a:gd name="connsiteX4849" fmla="*/ 854258 w 3545609"/>
                <a:gd name="connsiteY4849" fmla="*/ 763576 h 1066103"/>
                <a:gd name="connsiteX4850" fmla="*/ 848706 w 3545609"/>
                <a:gd name="connsiteY4850" fmla="*/ 776662 h 1066103"/>
                <a:gd name="connsiteX4851" fmla="*/ 842752 w 3545609"/>
                <a:gd name="connsiteY4851" fmla="*/ 779070 h 1066103"/>
                <a:gd name="connsiteX4852" fmla="*/ 838062 w 3545609"/>
                <a:gd name="connsiteY4852" fmla="*/ 790391 h 1066103"/>
                <a:gd name="connsiteX4853" fmla="*/ 833358 w 3545609"/>
                <a:gd name="connsiteY4853" fmla="*/ 792340 h 1066103"/>
                <a:gd name="connsiteX4854" fmla="*/ 828256 w 3545609"/>
                <a:gd name="connsiteY4854" fmla="*/ 804956 h 1066103"/>
                <a:gd name="connsiteX4855" fmla="*/ 823300 w 3545609"/>
                <a:gd name="connsiteY4855" fmla="*/ 807059 h 1066103"/>
                <a:gd name="connsiteX4856" fmla="*/ 818306 w 3545609"/>
                <a:gd name="connsiteY4856" fmla="*/ 818829 h 1066103"/>
                <a:gd name="connsiteX4857" fmla="*/ 813122 w 3545609"/>
                <a:gd name="connsiteY4857" fmla="*/ 820926 h 1066103"/>
                <a:gd name="connsiteX4858" fmla="*/ 807663 w 3545609"/>
                <a:gd name="connsiteY4858" fmla="*/ 835069 h 1066103"/>
                <a:gd name="connsiteX4859" fmla="*/ 802832 w 3545609"/>
                <a:gd name="connsiteY4859" fmla="*/ 837216 h 1066103"/>
                <a:gd name="connsiteX4860" fmla="*/ 797856 w 3545609"/>
                <a:gd name="connsiteY4860" fmla="*/ 849228 h 1066103"/>
                <a:gd name="connsiteX4861" fmla="*/ 795232 w 3545609"/>
                <a:gd name="connsiteY4861" fmla="*/ 850316 h 1066103"/>
                <a:gd name="connsiteX4862" fmla="*/ 789867 w 3545609"/>
                <a:gd name="connsiteY4862" fmla="*/ 862957 h 1066103"/>
                <a:gd name="connsiteX4863" fmla="*/ 784923 w 3545609"/>
                <a:gd name="connsiteY4863" fmla="*/ 864956 h 1066103"/>
                <a:gd name="connsiteX4864" fmla="*/ 785112 w 3545609"/>
                <a:gd name="connsiteY4864" fmla="*/ 865413 h 1066103"/>
                <a:gd name="connsiteX4865" fmla="*/ 779224 w 3545609"/>
                <a:gd name="connsiteY4865" fmla="*/ 879629 h 1066103"/>
                <a:gd name="connsiteX4866" fmla="*/ 774251 w 3545609"/>
                <a:gd name="connsiteY4866" fmla="*/ 881689 h 1066103"/>
                <a:gd name="connsiteX4867" fmla="*/ 769418 w 3545609"/>
                <a:gd name="connsiteY4867" fmla="*/ 893357 h 1066103"/>
                <a:gd name="connsiteX4868" fmla="*/ 766879 w 3545609"/>
                <a:gd name="connsiteY4868" fmla="*/ 894409 h 1066103"/>
                <a:gd name="connsiteX4869" fmla="*/ 767461 w 3545609"/>
                <a:gd name="connsiteY4869" fmla="*/ 895814 h 1066103"/>
                <a:gd name="connsiteX4870" fmla="*/ 761572 w 3545609"/>
                <a:gd name="connsiteY4870" fmla="*/ 910029 h 1066103"/>
                <a:gd name="connsiteX4871" fmla="*/ 759366 w 3545609"/>
                <a:gd name="connsiteY4871" fmla="*/ 910943 h 1066103"/>
                <a:gd name="connsiteX4872" fmla="*/ 759615 w 3545609"/>
                <a:gd name="connsiteY4872" fmla="*/ 911504 h 1066103"/>
                <a:gd name="connsiteX4873" fmla="*/ 753297 w 3545609"/>
                <a:gd name="connsiteY4873" fmla="*/ 925719 h 1066103"/>
                <a:gd name="connsiteX4874" fmla="*/ 748222 w 3545609"/>
                <a:gd name="connsiteY4874" fmla="*/ 927678 h 1066103"/>
                <a:gd name="connsiteX4875" fmla="*/ 742941 w 3545609"/>
                <a:gd name="connsiteY4875" fmla="*/ 940428 h 1066103"/>
                <a:gd name="connsiteX4876" fmla="*/ 740749 w 3545609"/>
                <a:gd name="connsiteY4876" fmla="*/ 941336 h 1066103"/>
                <a:gd name="connsiteX4877" fmla="*/ 740984 w 3545609"/>
                <a:gd name="connsiteY4877" fmla="*/ 941903 h 1066103"/>
                <a:gd name="connsiteX4878" fmla="*/ 735095 w 3545609"/>
                <a:gd name="connsiteY4878" fmla="*/ 956118 h 1066103"/>
                <a:gd name="connsiteX4879" fmla="*/ 732730 w 3545609"/>
                <a:gd name="connsiteY4879" fmla="*/ 957098 h 1066103"/>
                <a:gd name="connsiteX4880" fmla="*/ 733139 w 3545609"/>
                <a:gd name="connsiteY4880" fmla="*/ 958084 h 1066103"/>
                <a:gd name="connsiteX4881" fmla="*/ 727106 w 3545609"/>
                <a:gd name="connsiteY4881" fmla="*/ 972646 h 1066103"/>
                <a:gd name="connsiteX4882" fmla="*/ 724067 w 3545609"/>
                <a:gd name="connsiteY4882" fmla="*/ 973904 h 1066103"/>
                <a:gd name="connsiteX4883" fmla="*/ 718424 w 3545609"/>
                <a:gd name="connsiteY4883" fmla="*/ 988193 h 1066103"/>
                <a:gd name="connsiteX4884" fmla="*/ 716194 w 3545609"/>
                <a:gd name="connsiteY4884" fmla="*/ 989162 h 1066103"/>
                <a:gd name="connsiteX4885" fmla="*/ 710580 w 3545609"/>
                <a:gd name="connsiteY4885" fmla="*/ 1003045 h 1066103"/>
                <a:gd name="connsiteX4886" fmla="*/ 708345 w 3545609"/>
                <a:gd name="connsiteY4886" fmla="*/ 1003993 h 1066103"/>
                <a:gd name="connsiteX4887" fmla="*/ 708623 w 3545609"/>
                <a:gd name="connsiteY4887" fmla="*/ 1004664 h 1066103"/>
                <a:gd name="connsiteX4888" fmla="*/ 702735 w 3545609"/>
                <a:gd name="connsiteY4888" fmla="*/ 1018879 h 1066103"/>
                <a:gd name="connsiteX4889" fmla="*/ 700369 w 3545609"/>
                <a:gd name="connsiteY4889" fmla="*/ 1019859 h 1066103"/>
                <a:gd name="connsiteX4890" fmla="*/ 700778 w 3545609"/>
                <a:gd name="connsiteY4890" fmla="*/ 1020845 h 1066103"/>
                <a:gd name="connsiteX4891" fmla="*/ 694746 w 3545609"/>
                <a:gd name="connsiteY4891" fmla="*/ 1035406 h 1066103"/>
                <a:gd name="connsiteX4892" fmla="*/ 691789 w 3545609"/>
                <a:gd name="connsiteY4892" fmla="*/ 1036631 h 1066103"/>
                <a:gd name="connsiteX4893" fmla="*/ 691952 w 3545609"/>
                <a:gd name="connsiteY4893" fmla="*/ 1037025 h 1066103"/>
                <a:gd name="connsiteX4894" fmla="*/ 686064 w 3545609"/>
                <a:gd name="connsiteY4894" fmla="*/ 1051240 h 1066103"/>
                <a:gd name="connsiteX4895" fmla="*/ 683706 w 3545609"/>
                <a:gd name="connsiteY4895" fmla="*/ 1052216 h 1066103"/>
                <a:gd name="connsiteX4896" fmla="*/ 684107 w 3545609"/>
                <a:gd name="connsiteY4896" fmla="*/ 1053205 h 1066103"/>
                <a:gd name="connsiteX4897" fmla="*/ 678891 w 3545609"/>
                <a:gd name="connsiteY4897" fmla="*/ 1066103 h 1066103"/>
                <a:gd name="connsiteX4898" fmla="*/ 639376 w 3545609"/>
                <a:gd name="connsiteY4898" fmla="*/ 1066103 h 1066103"/>
                <a:gd name="connsiteX4899" fmla="*/ 643904 w 3545609"/>
                <a:gd name="connsiteY4899" fmla="*/ 1055171 h 1066103"/>
                <a:gd name="connsiteX4900" fmla="*/ 644581 w 3545609"/>
                <a:gd name="connsiteY4900" fmla="*/ 1054890 h 1066103"/>
                <a:gd name="connsiteX4901" fmla="*/ 643900 w 3545609"/>
                <a:gd name="connsiteY4901" fmla="*/ 1053205 h 1066103"/>
                <a:gd name="connsiteX4902" fmla="*/ 649788 w 3545609"/>
                <a:gd name="connsiteY4902" fmla="*/ 1038643 h 1066103"/>
                <a:gd name="connsiteX4903" fmla="*/ 652023 w 3545609"/>
                <a:gd name="connsiteY4903" fmla="*/ 1037695 h 1066103"/>
                <a:gd name="connsiteX4904" fmla="*/ 651745 w 3545609"/>
                <a:gd name="connsiteY4904" fmla="*/ 1037025 h 1066103"/>
                <a:gd name="connsiteX4905" fmla="*/ 657633 w 3545609"/>
                <a:gd name="connsiteY4905" fmla="*/ 1022810 h 1066103"/>
                <a:gd name="connsiteX4906" fmla="*/ 659999 w 3545609"/>
                <a:gd name="connsiteY4906" fmla="*/ 1021830 h 1066103"/>
                <a:gd name="connsiteX4907" fmla="*/ 659590 w 3545609"/>
                <a:gd name="connsiteY4907" fmla="*/ 1020845 h 1066103"/>
                <a:gd name="connsiteX4908" fmla="*/ 665622 w 3545609"/>
                <a:gd name="connsiteY4908" fmla="*/ 1006283 h 1066103"/>
                <a:gd name="connsiteX4909" fmla="*/ 668579 w 3545609"/>
                <a:gd name="connsiteY4909" fmla="*/ 1005058 h 1066103"/>
                <a:gd name="connsiteX4910" fmla="*/ 668416 w 3545609"/>
                <a:gd name="connsiteY4910" fmla="*/ 1004664 h 1066103"/>
                <a:gd name="connsiteX4911" fmla="*/ 674305 w 3545609"/>
                <a:gd name="connsiteY4911" fmla="*/ 990449 h 1066103"/>
                <a:gd name="connsiteX4912" fmla="*/ 676661 w 3545609"/>
                <a:gd name="connsiteY4912" fmla="*/ 989472 h 1066103"/>
                <a:gd name="connsiteX4913" fmla="*/ 676261 w 3545609"/>
                <a:gd name="connsiteY4913" fmla="*/ 988483 h 1066103"/>
                <a:gd name="connsiteX4914" fmla="*/ 682150 w 3545609"/>
                <a:gd name="connsiteY4914" fmla="*/ 973921 h 1066103"/>
                <a:gd name="connsiteX4915" fmla="*/ 684197 w 3545609"/>
                <a:gd name="connsiteY4915" fmla="*/ 973052 h 1066103"/>
                <a:gd name="connsiteX4916" fmla="*/ 689994 w 3545609"/>
                <a:gd name="connsiteY4916" fmla="*/ 958375 h 1066103"/>
                <a:gd name="connsiteX4917" fmla="*/ 692233 w 3545609"/>
                <a:gd name="connsiteY4917" fmla="*/ 957403 h 1066103"/>
                <a:gd name="connsiteX4918" fmla="*/ 697983 w 3545609"/>
                <a:gd name="connsiteY4918" fmla="*/ 943522 h 1066103"/>
                <a:gd name="connsiteX4919" fmla="*/ 700940 w 3545609"/>
                <a:gd name="connsiteY4919" fmla="*/ 942297 h 1066103"/>
                <a:gd name="connsiteX4920" fmla="*/ 700777 w 3545609"/>
                <a:gd name="connsiteY4920" fmla="*/ 941903 h 1066103"/>
                <a:gd name="connsiteX4921" fmla="*/ 706665 w 3545609"/>
                <a:gd name="connsiteY4921" fmla="*/ 927688 h 1066103"/>
                <a:gd name="connsiteX4922" fmla="*/ 708857 w 3545609"/>
                <a:gd name="connsiteY4922" fmla="*/ 926780 h 1066103"/>
                <a:gd name="connsiteX4923" fmla="*/ 708622 w 3545609"/>
                <a:gd name="connsiteY4923" fmla="*/ 926213 h 1066103"/>
                <a:gd name="connsiteX4924" fmla="*/ 714510 w 3545609"/>
                <a:gd name="connsiteY4924" fmla="*/ 911998 h 1066103"/>
                <a:gd name="connsiteX4925" fmla="*/ 716640 w 3545609"/>
                <a:gd name="connsiteY4925" fmla="*/ 911116 h 1066103"/>
                <a:gd name="connsiteX4926" fmla="*/ 722786 w 3545609"/>
                <a:gd name="connsiteY4926" fmla="*/ 897289 h 1066103"/>
                <a:gd name="connsiteX4927" fmla="*/ 727377 w 3545609"/>
                <a:gd name="connsiteY4927" fmla="*/ 895516 h 1066103"/>
                <a:gd name="connsiteX4928" fmla="*/ 733142 w 3545609"/>
                <a:gd name="connsiteY4928" fmla="*/ 881598 h 1066103"/>
                <a:gd name="connsiteX4929" fmla="*/ 735681 w 3545609"/>
                <a:gd name="connsiteY4929" fmla="*/ 880546 h 1066103"/>
                <a:gd name="connsiteX4930" fmla="*/ 735099 w 3545609"/>
                <a:gd name="connsiteY4930" fmla="*/ 879142 h 1066103"/>
                <a:gd name="connsiteX4931" fmla="*/ 740987 w 3545609"/>
                <a:gd name="connsiteY4931" fmla="*/ 864927 h 1066103"/>
                <a:gd name="connsiteX4932" fmla="*/ 745960 w 3545609"/>
                <a:gd name="connsiteY4932" fmla="*/ 862867 h 1066103"/>
                <a:gd name="connsiteX4933" fmla="*/ 750794 w 3545609"/>
                <a:gd name="connsiteY4933" fmla="*/ 851198 h 1066103"/>
                <a:gd name="connsiteX4934" fmla="*/ 755013 w 3545609"/>
                <a:gd name="connsiteY4934" fmla="*/ 849451 h 1066103"/>
                <a:gd name="connsiteX4935" fmla="*/ 754712 w 3545609"/>
                <a:gd name="connsiteY4935" fmla="*/ 848742 h 1066103"/>
                <a:gd name="connsiteX4936" fmla="*/ 760743 w 3545609"/>
                <a:gd name="connsiteY4936" fmla="*/ 834527 h 1066103"/>
                <a:gd name="connsiteX4937" fmla="*/ 764342 w 3545609"/>
                <a:gd name="connsiteY4937" fmla="*/ 833072 h 1066103"/>
                <a:gd name="connsiteX4938" fmla="*/ 769426 w 3545609"/>
                <a:gd name="connsiteY4938" fmla="*/ 820798 h 1066103"/>
                <a:gd name="connsiteX4939" fmla="*/ 773638 w 3545609"/>
                <a:gd name="connsiteY4939" fmla="*/ 819053 h 1066103"/>
                <a:gd name="connsiteX4940" fmla="*/ 779233 w 3545609"/>
                <a:gd name="connsiteY4940" fmla="*/ 804558 h 1066103"/>
                <a:gd name="connsiteX4941" fmla="*/ 784090 w 3545609"/>
                <a:gd name="connsiteY4941" fmla="*/ 802399 h 1066103"/>
                <a:gd name="connsiteX4942" fmla="*/ 789182 w 3545609"/>
                <a:gd name="connsiteY4942" fmla="*/ 790399 h 1066103"/>
                <a:gd name="connsiteX4943" fmla="*/ 794865 w 3545609"/>
                <a:gd name="connsiteY4943" fmla="*/ 788101 h 1066103"/>
                <a:gd name="connsiteX4944" fmla="*/ 799826 w 3545609"/>
                <a:gd name="connsiteY4944" fmla="*/ 775832 h 1066103"/>
                <a:gd name="connsiteX4945" fmla="*/ 804752 w 3545609"/>
                <a:gd name="connsiteY4945" fmla="*/ 773742 h 1066103"/>
                <a:gd name="connsiteX4946" fmla="*/ 809632 w 3545609"/>
                <a:gd name="connsiteY4946" fmla="*/ 761961 h 1066103"/>
                <a:gd name="connsiteX4947" fmla="*/ 814636 w 3545609"/>
                <a:gd name="connsiteY4947" fmla="*/ 759888 h 1066103"/>
                <a:gd name="connsiteX4948" fmla="*/ 819582 w 3545609"/>
                <a:gd name="connsiteY4948" fmla="*/ 748232 h 1066103"/>
                <a:gd name="connsiteX4949" fmla="*/ 824548 w 3545609"/>
                <a:gd name="connsiteY4949" fmla="*/ 746223 h 1066103"/>
                <a:gd name="connsiteX4950" fmla="*/ 830226 w 3545609"/>
                <a:gd name="connsiteY4950" fmla="*/ 731848 h 1066103"/>
                <a:gd name="connsiteX4951" fmla="*/ 835104 w 3545609"/>
                <a:gd name="connsiteY4951" fmla="*/ 729728 h 1066103"/>
                <a:gd name="connsiteX4952" fmla="*/ 840032 w 3545609"/>
                <a:gd name="connsiteY4952" fmla="*/ 717832 h 1066103"/>
                <a:gd name="connsiteX4953" fmla="*/ 844566 w 3545609"/>
                <a:gd name="connsiteY4953" fmla="*/ 715954 h 1066103"/>
                <a:gd name="connsiteX4954" fmla="*/ 850269 w 3545609"/>
                <a:gd name="connsiteY4954" fmla="*/ 703122 h 1066103"/>
                <a:gd name="connsiteX4955" fmla="*/ 858539 w 3545609"/>
                <a:gd name="connsiteY4955" fmla="*/ 699931 h 1066103"/>
                <a:gd name="connsiteX4956" fmla="*/ 862586 w 3545609"/>
                <a:gd name="connsiteY4956" fmla="*/ 689681 h 1066103"/>
                <a:gd name="connsiteX4957" fmla="*/ 867614 w 3545609"/>
                <a:gd name="connsiteY4957" fmla="*/ 687496 h 1066103"/>
                <a:gd name="connsiteX4958" fmla="*/ 872393 w 3545609"/>
                <a:gd name="connsiteY4958" fmla="*/ 675114 h 1066103"/>
                <a:gd name="connsiteX4959" fmla="*/ 880694 w 3545609"/>
                <a:gd name="connsiteY4959" fmla="*/ 671424 h 1066103"/>
                <a:gd name="connsiteX4960" fmla="*/ 884304 w 3545609"/>
                <a:gd name="connsiteY4960" fmla="*/ 662916 h 1066103"/>
                <a:gd name="connsiteX4961" fmla="*/ 889988 w 3545609"/>
                <a:gd name="connsiteY4961" fmla="*/ 660618 h 1066103"/>
                <a:gd name="connsiteX4962" fmla="*/ 894948 w 3545609"/>
                <a:gd name="connsiteY4962" fmla="*/ 648350 h 1066103"/>
                <a:gd name="connsiteX4963" fmla="*/ 902253 w 3545609"/>
                <a:gd name="connsiteY4963" fmla="*/ 645250 h 1066103"/>
                <a:gd name="connsiteX4964" fmla="*/ 906716 w 3545609"/>
                <a:gd name="connsiteY4964" fmla="*/ 634478 h 1066103"/>
                <a:gd name="connsiteX4965" fmla="*/ 914491 w 3545609"/>
                <a:gd name="connsiteY4965" fmla="*/ 631256 h 1066103"/>
                <a:gd name="connsiteX4966" fmla="*/ 918627 w 3545609"/>
                <a:gd name="connsiteY4966" fmla="*/ 621036 h 1066103"/>
                <a:gd name="connsiteX4967" fmla="*/ 924987 w 3545609"/>
                <a:gd name="connsiteY4967" fmla="*/ 618338 h 1066103"/>
                <a:gd name="connsiteX4968" fmla="*/ 929270 w 3545609"/>
                <a:gd name="connsiteY4968" fmla="*/ 608000 h 1066103"/>
                <a:gd name="connsiteX4969" fmla="*/ 936610 w 3545609"/>
                <a:gd name="connsiteY4969" fmla="*/ 604960 h 1066103"/>
                <a:gd name="connsiteX4970" fmla="*/ 941038 w 3545609"/>
                <a:gd name="connsiteY4970" fmla="*/ 594271 h 1066103"/>
                <a:gd name="connsiteX4971" fmla="*/ 949113 w 3545609"/>
                <a:gd name="connsiteY4971" fmla="*/ 590926 h 1066103"/>
                <a:gd name="connsiteX4972" fmla="*/ 952949 w 3545609"/>
                <a:gd name="connsiteY4972" fmla="*/ 581666 h 1066103"/>
                <a:gd name="connsiteX4973" fmla="*/ 961228 w 3545609"/>
                <a:gd name="connsiteY4973" fmla="*/ 578237 h 1066103"/>
                <a:gd name="connsiteX4974" fmla="*/ 965554 w 3545609"/>
                <a:gd name="connsiteY4974" fmla="*/ 567794 h 1066103"/>
                <a:gd name="connsiteX4975" fmla="*/ 973875 w 3545609"/>
                <a:gd name="connsiteY4975" fmla="*/ 564347 h 1066103"/>
                <a:gd name="connsiteX4976" fmla="*/ 977322 w 3545609"/>
                <a:gd name="connsiteY4976" fmla="*/ 556026 h 1066103"/>
                <a:gd name="connsiteX4977" fmla="*/ 986335 w 3545609"/>
                <a:gd name="connsiteY4977" fmla="*/ 552292 h 1066103"/>
                <a:gd name="connsiteX4978" fmla="*/ 990069 w 3545609"/>
                <a:gd name="connsiteY4978" fmla="*/ 543278 h 1066103"/>
                <a:gd name="connsiteX4979" fmla="*/ 997792 w 3545609"/>
                <a:gd name="connsiteY4979" fmla="*/ 540079 h 1066103"/>
                <a:gd name="connsiteX4980" fmla="*/ 1001837 w 3545609"/>
                <a:gd name="connsiteY4980" fmla="*/ 529836 h 1066103"/>
                <a:gd name="connsiteX4981" fmla="*/ 1009850 w 3545609"/>
                <a:gd name="connsiteY4981" fmla="*/ 526355 h 1066103"/>
                <a:gd name="connsiteX4982" fmla="*/ 1013748 w 3545609"/>
                <a:gd name="connsiteY4982" fmla="*/ 516944 h 1066103"/>
                <a:gd name="connsiteX4983" fmla="*/ 1023160 w 3545609"/>
                <a:gd name="connsiteY4983" fmla="*/ 513046 h 1066103"/>
                <a:gd name="connsiteX4984" fmla="*/ 1026641 w 3545609"/>
                <a:gd name="connsiteY4984" fmla="*/ 505033 h 1066103"/>
                <a:gd name="connsiteX4985" fmla="*/ 1036884 w 3545609"/>
                <a:gd name="connsiteY4985" fmla="*/ 500987 h 1066103"/>
                <a:gd name="connsiteX4986" fmla="*/ 1040082 w 3545609"/>
                <a:gd name="connsiteY4986" fmla="*/ 493265 h 1066103"/>
                <a:gd name="connsiteX4987" fmla="*/ 1049273 w 3545609"/>
                <a:gd name="connsiteY4987" fmla="*/ 489458 h 1066103"/>
                <a:gd name="connsiteX4988" fmla="*/ 1052830 w 3545609"/>
                <a:gd name="connsiteY4988" fmla="*/ 480661 h 1066103"/>
                <a:gd name="connsiteX4989" fmla="*/ 1063501 w 3545609"/>
                <a:gd name="connsiteY4989" fmla="*/ 476133 h 1066103"/>
                <a:gd name="connsiteX4990" fmla="*/ 1066559 w 3545609"/>
                <a:gd name="connsiteY4990" fmla="*/ 468750 h 1066103"/>
                <a:gd name="connsiteX4991" fmla="*/ 1074952 w 3545609"/>
                <a:gd name="connsiteY4991" fmla="*/ 465273 h 1066103"/>
                <a:gd name="connsiteX4992" fmla="*/ 1075726 w 3545609"/>
                <a:gd name="connsiteY4992" fmla="*/ 463451 h 1066103"/>
                <a:gd name="connsiteX4993" fmla="*/ 1065568 w 3545609"/>
                <a:gd name="connsiteY4993" fmla="*/ 467558 h 1066103"/>
                <a:gd name="connsiteX4994" fmla="*/ 1062629 w 3545609"/>
                <a:gd name="connsiteY4994" fmla="*/ 475175 h 1066103"/>
                <a:gd name="connsiteX4995" fmla="*/ 1053202 w 3545609"/>
                <a:gd name="connsiteY4995" fmla="*/ 479365 h 1066103"/>
                <a:gd name="connsiteX4996" fmla="*/ 1050574 w 3545609"/>
                <a:gd name="connsiteY4996" fmla="*/ 485412 h 1066103"/>
                <a:gd name="connsiteX4997" fmla="*/ 1039158 w 3545609"/>
                <a:gd name="connsiteY4997" fmla="*/ 489921 h 1066103"/>
                <a:gd name="connsiteX4998" fmla="*/ 1036151 w 3545609"/>
                <a:gd name="connsiteY4998" fmla="*/ 497180 h 1066103"/>
                <a:gd name="connsiteX4999" fmla="*/ 1028013 w 3545609"/>
                <a:gd name="connsiteY4999" fmla="*/ 500551 h 1066103"/>
                <a:gd name="connsiteX5000" fmla="*/ 1024097 w 3545609"/>
                <a:gd name="connsiteY5000" fmla="*/ 509784 h 1066103"/>
                <a:gd name="connsiteX5001" fmla="*/ 1013798 w 3545609"/>
                <a:gd name="connsiteY5001" fmla="*/ 513952 h 1066103"/>
                <a:gd name="connsiteX5002" fmla="*/ 1010511 w 3545609"/>
                <a:gd name="connsiteY5002" fmla="*/ 521695 h 1066103"/>
                <a:gd name="connsiteX5003" fmla="*/ 1001226 w 3545609"/>
                <a:gd name="connsiteY5003" fmla="*/ 525450 h 1066103"/>
                <a:gd name="connsiteX5004" fmla="*/ 997907 w 3545609"/>
                <a:gd name="connsiteY5004" fmla="*/ 533463 h 1066103"/>
                <a:gd name="connsiteX5005" fmla="*/ 989893 w 3545609"/>
                <a:gd name="connsiteY5005" fmla="*/ 536782 h 1066103"/>
                <a:gd name="connsiteX5006" fmla="*/ 986139 w 3545609"/>
                <a:gd name="connsiteY5006" fmla="*/ 546068 h 1066103"/>
                <a:gd name="connsiteX5007" fmla="*/ 977152 w 3545609"/>
                <a:gd name="connsiteY5007" fmla="*/ 549882 h 1066103"/>
                <a:gd name="connsiteX5008" fmla="*/ 973104 w 3545609"/>
                <a:gd name="connsiteY5008" fmla="*/ 559654 h 1066103"/>
                <a:gd name="connsiteX5009" fmla="*/ 962904 w 3545609"/>
                <a:gd name="connsiteY5009" fmla="*/ 563879 h 1066103"/>
                <a:gd name="connsiteX5010" fmla="*/ 959661 w 3545609"/>
                <a:gd name="connsiteY5010" fmla="*/ 571708 h 1066103"/>
                <a:gd name="connsiteX5011" fmla="*/ 951774 w 3545609"/>
                <a:gd name="connsiteY5011" fmla="*/ 574975 h 1066103"/>
                <a:gd name="connsiteX5012" fmla="*/ 947750 w 3545609"/>
                <a:gd name="connsiteY5012" fmla="*/ 584456 h 1066103"/>
                <a:gd name="connsiteX5013" fmla="*/ 938465 w 3545609"/>
                <a:gd name="connsiteY5013" fmla="*/ 588211 h 1066103"/>
                <a:gd name="connsiteX5014" fmla="*/ 935146 w 3545609"/>
                <a:gd name="connsiteY5014" fmla="*/ 596224 h 1066103"/>
                <a:gd name="connsiteX5015" fmla="*/ 928085 w 3545609"/>
                <a:gd name="connsiteY5015" fmla="*/ 599148 h 1066103"/>
                <a:gd name="connsiteX5016" fmla="*/ 923378 w 3545609"/>
                <a:gd name="connsiteY5016" fmla="*/ 610790 h 1066103"/>
                <a:gd name="connsiteX5017" fmla="*/ 917286 w 3545609"/>
                <a:gd name="connsiteY5017" fmla="*/ 613375 h 1066103"/>
                <a:gd name="connsiteX5018" fmla="*/ 913141 w 3545609"/>
                <a:gd name="connsiteY5018" fmla="*/ 622701 h 1066103"/>
                <a:gd name="connsiteX5019" fmla="*/ 905248 w 3545609"/>
                <a:gd name="connsiteY5019" fmla="*/ 625747 h 1066103"/>
                <a:gd name="connsiteX5020" fmla="*/ 900823 w 3545609"/>
                <a:gd name="connsiteY5020" fmla="*/ 636430 h 1066103"/>
                <a:gd name="connsiteX5021" fmla="*/ 893564 w 3545609"/>
                <a:gd name="connsiteY5021" fmla="*/ 639437 h 1066103"/>
                <a:gd name="connsiteX5022" fmla="*/ 889055 w 3545609"/>
                <a:gd name="connsiteY5022" fmla="*/ 650854 h 1066103"/>
                <a:gd name="connsiteX5023" fmla="*/ 879599 w 3545609"/>
                <a:gd name="connsiteY5023" fmla="*/ 654961 h 1066103"/>
                <a:gd name="connsiteX5024" fmla="*/ 876307 w 3545609"/>
                <a:gd name="connsiteY5024" fmla="*/ 662908 h 1066103"/>
                <a:gd name="connsiteX5025" fmla="*/ 871603 w 3545609"/>
                <a:gd name="connsiteY5025" fmla="*/ 664857 h 1066103"/>
                <a:gd name="connsiteX5026" fmla="*/ 866501 w 3545609"/>
                <a:gd name="connsiteY5026" fmla="*/ 677474 h 1066103"/>
                <a:gd name="connsiteX5027" fmla="*/ 859153 w 3545609"/>
                <a:gd name="connsiteY5027" fmla="*/ 680592 h 1066103"/>
                <a:gd name="connsiteX5028" fmla="*/ 854589 w 3545609"/>
                <a:gd name="connsiteY5028" fmla="*/ 691346 h 1066103"/>
                <a:gd name="connsiteX5029" fmla="*/ 848508 w 3545609"/>
                <a:gd name="connsiteY5029" fmla="*/ 693805 h 1066103"/>
                <a:gd name="connsiteX5030" fmla="*/ 843946 w 3545609"/>
                <a:gd name="connsiteY5030" fmla="*/ 705625 h 1066103"/>
                <a:gd name="connsiteX5031" fmla="*/ 836318 w 3545609"/>
                <a:gd name="connsiteY5031" fmla="*/ 709015 h 1066103"/>
                <a:gd name="connsiteX5032" fmla="*/ 832178 w 3545609"/>
                <a:gd name="connsiteY5032" fmla="*/ 719498 h 1066103"/>
                <a:gd name="connsiteX5033" fmla="*/ 826251 w 3545609"/>
                <a:gd name="connsiteY5033" fmla="*/ 722073 h 1066103"/>
                <a:gd name="connsiteX5034" fmla="*/ 822229 w 3545609"/>
                <a:gd name="connsiteY5034" fmla="*/ 731553 h 1066103"/>
                <a:gd name="connsiteX5035" fmla="*/ 816762 w 3545609"/>
                <a:gd name="connsiteY5035" fmla="*/ 733763 h 1066103"/>
                <a:gd name="connsiteX5036" fmla="*/ 811585 w 3545609"/>
                <a:gd name="connsiteY5036" fmla="*/ 746262 h 1066103"/>
                <a:gd name="connsiteX5037" fmla="*/ 804790 w 3545609"/>
                <a:gd name="connsiteY5037" fmla="*/ 749077 h 1066103"/>
                <a:gd name="connsiteX5038" fmla="*/ 799818 w 3545609"/>
                <a:gd name="connsiteY5038" fmla="*/ 761665 h 1066103"/>
                <a:gd name="connsiteX5039" fmla="*/ 795420 w 3545609"/>
                <a:gd name="connsiteY5039" fmla="*/ 763576 h 1066103"/>
                <a:gd name="connsiteX5040" fmla="*/ 789867 w 3545609"/>
                <a:gd name="connsiteY5040" fmla="*/ 776662 h 1066103"/>
                <a:gd name="connsiteX5041" fmla="*/ 783914 w 3545609"/>
                <a:gd name="connsiteY5041" fmla="*/ 779070 h 1066103"/>
                <a:gd name="connsiteX5042" fmla="*/ 779224 w 3545609"/>
                <a:gd name="connsiteY5042" fmla="*/ 790391 h 1066103"/>
                <a:gd name="connsiteX5043" fmla="*/ 774519 w 3545609"/>
                <a:gd name="connsiteY5043" fmla="*/ 792340 h 1066103"/>
                <a:gd name="connsiteX5044" fmla="*/ 769418 w 3545609"/>
                <a:gd name="connsiteY5044" fmla="*/ 804956 h 1066103"/>
                <a:gd name="connsiteX5045" fmla="*/ 764462 w 3545609"/>
                <a:gd name="connsiteY5045" fmla="*/ 807059 h 1066103"/>
                <a:gd name="connsiteX5046" fmla="*/ 759468 w 3545609"/>
                <a:gd name="connsiteY5046" fmla="*/ 818829 h 1066103"/>
                <a:gd name="connsiteX5047" fmla="*/ 754283 w 3545609"/>
                <a:gd name="connsiteY5047" fmla="*/ 820926 h 1066103"/>
                <a:gd name="connsiteX5048" fmla="*/ 748824 w 3545609"/>
                <a:gd name="connsiteY5048" fmla="*/ 835069 h 1066103"/>
                <a:gd name="connsiteX5049" fmla="*/ 746397 w 3545609"/>
                <a:gd name="connsiteY5049" fmla="*/ 836148 h 1066103"/>
                <a:gd name="connsiteX5050" fmla="*/ 740979 w 3545609"/>
                <a:gd name="connsiteY5050" fmla="*/ 849228 h 1066103"/>
                <a:gd name="connsiteX5051" fmla="*/ 736007 w 3545609"/>
                <a:gd name="connsiteY5051" fmla="*/ 851288 h 1066103"/>
                <a:gd name="connsiteX5052" fmla="*/ 731173 w 3545609"/>
                <a:gd name="connsiteY5052" fmla="*/ 862957 h 1066103"/>
                <a:gd name="connsiteX5053" fmla="*/ 726954 w 3545609"/>
                <a:gd name="connsiteY5053" fmla="*/ 864705 h 1066103"/>
                <a:gd name="connsiteX5054" fmla="*/ 727255 w 3545609"/>
                <a:gd name="connsiteY5054" fmla="*/ 865413 h 1066103"/>
                <a:gd name="connsiteX5055" fmla="*/ 721223 w 3545609"/>
                <a:gd name="connsiteY5055" fmla="*/ 879629 h 1066103"/>
                <a:gd name="connsiteX5056" fmla="*/ 717624 w 3545609"/>
                <a:gd name="connsiteY5056" fmla="*/ 881083 h 1066103"/>
                <a:gd name="connsiteX5057" fmla="*/ 712540 w 3545609"/>
                <a:gd name="connsiteY5057" fmla="*/ 893357 h 1066103"/>
                <a:gd name="connsiteX5058" fmla="*/ 708328 w 3545609"/>
                <a:gd name="connsiteY5058" fmla="*/ 895103 h 1066103"/>
                <a:gd name="connsiteX5059" fmla="*/ 708622 w 3545609"/>
                <a:gd name="connsiteY5059" fmla="*/ 895814 h 1066103"/>
                <a:gd name="connsiteX5060" fmla="*/ 702734 w 3545609"/>
                <a:gd name="connsiteY5060" fmla="*/ 910029 h 1066103"/>
                <a:gd name="connsiteX5061" fmla="*/ 700538 w 3545609"/>
                <a:gd name="connsiteY5061" fmla="*/ 910939 h 1066103"/>
                <a:gd name="connsiteX5062" fmla="*/ 700778 w 3545609"/>
                <a:gd name="connsiteY5062" fmla="*/ 911504 h 1066103"/>
                <a:gd name="connsiteX5063" fmla="*/ 694746 w 3545609"/>
                <a:gd name="connsiteY5063" fmla="*/ 925719 h 1066103"/>
                <a:gd name="connsiteX5064" fmla="*/ 691618 w 3545609"/>
                <a:gd name="connsiteY5064" fmla="*/ 926984 h 1066103"/>
                <a:gd name="connsiteX5065" fmla="*/ 685777 w 3545609"/>
                <a:gd name="connsiteY5065" fmla="*/ 940428 h 1066103"/>
                <a:gd name="connsiteX5066" fmla="*/ 682131 w 3545609"/>
                <a:gd name="connsiteY5066" fmla="*/ 941868 h 1066103"/>
                <a:gd name="connsiteX5067" fmla="*/ 682145 w 3545609"/>
                <a:gd name="connsiteY5067" fmla="*/ 941903 h 1066103"/>
                <a:gd name="connsiteX5068" fmla="*/ 676257 w 3545609"/>
                <a:gd name="connsiteY5068" fmla="*/ 956118 h 1066103"/>
                <a:gd name="connsiteX5069" fmla="*/ 673900 w 3545609"/>
                <a:gd name="connsiteY5069" fmla="*/ 957094 h 1066103"/>
                <a:gd name="connsiteX5070" fmla="*/ 674300 w 3545609"/>
                <a:gd name="connsiteY5070" fmla="*/ 958084 h 1066103"/>
                <a:gd name="connsiteX5071" fmla="*/ 668412 w 3545609"/>
                <a:gd name="connsiteY5071" fmla="*/ 972646 h 1066103"/>
                <a:gd name="connsiteX5072" fmla="*/ 666361 w 3545609"/>
                <a:gd name="connsiteY5072" fmla="*/ 973516 h 1066103"/>
                <a:gd name="connsiteX5073" fmla="*/ 660423 w 3545609"/>
                <a:gd name="connsiteY5073" fmla="*/ 988193 h 1066103"/>
                <a:gd name="connsiteX5074" fmla="*/ 657193 w 3545609"/>
                <a:gd name="connsiteY5074" fmla="*/ 989563 h 1066103"/>
                <a:gd name="connsiteX5075" fmla="*/ 651742 w 3545609"/>
                <a:gd name="connsiteY5075" fmla="*/ 1003045 h 1066103"/>
                <a:gd name="connsiteX5076" fmla="*/ 649507 w 3545609"/>
                <a:gd name="connsiteY5076" fmla="*/ 1003993 h 1066103"/>
                <a:gd name="connsiteX5077" fmla="*/ 649785 w 3545609"/>
                <a:gd name="connsiteY5077" fmla="*/ 1004664 h 1066103"/>
                <a:gd name="connsiteX5078" fmla="*/ 643896 w 3545609"/>
                <a:gd name="connsiteY5078" fmla="*/ 1018879 h 1066103"/>
                <a:gd name="connsiteX5079" fmla="*/ 641539 w 3545609"/>
                <a:gd name="connsiteY5079" fmla="*/ 1019855 h 1066103"/>
                <a:gd name="connsiteX5080" fmla="*/ 641939 w 3545609"/>
                <a:gd name="connsiteY5080" fmla="*/ 1020845 h 1066103"/>
                <a:gd name="connsiteX5081" fmla="*/ 636051 w 3545609"/>
                <a:gd name="connsiteY5081" fmla="*/ 1035406 h 1066103"/>
                <a:gd name="connsiteX5082" fmla="*/ 633811 w 3545609"/>
                <a:gd name="connsiteY5082" fmla="*/ 1036357 h 1066103"/>
                <a:gd name="connsiteX5083" fmla="*/ 634094 w 3545609"/>
                <a:gd name="connsiteY5083" fmla="*/ 1037025 h 1066103"/>
                <a:gd name="connsiteX5084" fmla="*/ 628062 w 3545609"/>
                <a:gd name="connsiteY5084" fmla="*/ 1051240 h 1066103"/>
                <a:gd name="connsiteX5085" fmla="*/ 626664 w 3545609"/>
                <a:gd name="connsiteY5085" fmla="*/ 1051806 h 1066103"/>
                <a:gd name="connsiteX5086" fmla="*/ 627230 w 3545609"/>
                <a:gd name="connsiteY5086" fmla="*/ 1053205 h 1066103"/>
                <a:gd name="connsiteX5087" fmla="*/ 622014 w 3545609"/>
                <a:gd name="connsiteY5087" fmla="*/ 1066103 h 1066103"/>
                <a:gd name="connsiteX5088" fmla="*/ 580538 w 3545609"/>
                <a:gd name="connsiteY5088" fmla="*/ 1066103 h 1066103"/>
                <a:gd name="connsiteX5089" fmla="*/ 585066 w 3545609"/>
                <a:gd name="connsiteY5089" fmla="*/ 1055171 h 1066103"/>
                <a:gd name="connsiteX5090" fmla="*/ 587423 w 3545609"/>
                <a:gd name="connsiteY5090" fmla="*/ 1054194 h 1066103"/>
                <a:gd name="connsiteX5091" fmla="*/ 587023 w 3545609"/>
                <a:gd name="connsiteY5091" fmla="*/ 1053205 h 1066103"/>
                <a:gd name="connsiteX5092" fmla="*/ 592911 w 3545609"/>
                <a:gd name="connsiteY5092" fmla="*/ 1038643 h 1066103"/>
                <a:gd name="connsiteX5093" fmla="*/ 593489 w 3545609"/>
                <a:gd name="connsiteY5093" fmla="*/ 1038398 h 1066103"/>
                <a:gd name="connsiteX5094" fmla="*/ 592907 w 3545609"/>
                <a:gd name="connsiteY5094" fmla="*/ 1037025 h 1066103"/>
                <a:gd name="connsiteX5095" fmla="*/ 598938 w 3545609"/>
                <a:gd name="connsiteY5095" fmla="*/ 1022810 h 1066103"/>
                <a:gd name="connsiteX5096" fmla="*/ 602023 w 3545609"/>
                <a:gd name="connsiteY5096" fmla="*/ 1021563 h 1066103"/>
                <a:gd name="connsiteX5097" fmla="*/ 601733 w 3545609"/>
                <a:gd name="connsiteY5097" fmla="*/ 1020845 h 1066103"/>
                <a:gd name="connsiteX5098" fmla="*/ 607621 w 3545609"/>
                <a:gd name="connsiteY5098" fmla="*/ 1006283 h 1066103"/>
                <a:gd name="connsiteX5099" fmla="*/ 609855 w 3545609"/>
                <a:gd name="connsiteY5099" fmla="*/ 1005334 h 1066103"/>
                <a:gd name="connsiteX5100" fmla="*/ 609578 w 3545609"/>
                <a:gd name="connsiteY5100" fmla="*/ 1004664 h 1066103"/>
                <a:gd name="connsiteX5101" fmla="*/ 615466 w 3545609"/>
                <a:gd name="connsiteY5101" fmla="*/ 990449 h 1066103"/>
                <a:gd name="connsiteX5102" fmla="*/ 617823 w 3545609"/>
                <a:gd name="connsiteY5102" fmla="*/ 989472 h 1066103"/>
                <a:gd name="connsiteX5103" fmla="*/ 617423 w 3545609"/>
                <a:gd name="connsiteY5103" fmla="*/ 988483 h 1066103"/>
                <a:gd name="connsiteX5104" fmla="*/ 623311 w 3545609"/>
                <a:gd name="connsiteY5104" fmla="*/ 973921 h 1066103"/>
                <a:gd name="connsiteX5105" fmla="*/ 625362 w 3545609"/>
                <a:gd name="connsiteY5105" fmla="*/ 973051 h 1066103"/>
                <a:gd name="connsiteX5106" fmla="*/ 631299 w 3545609"/>
                <a:gd name="connsiteY5106" fmla="*/ 958375 h 1066103"/>
                <a:gd name="connsiteX5107" fmla="*/ 634530 w 3545609"/>
                <a:gd name="connsiteY5107" fmla="*/ 957005 h 1066103"/>
                <a:gd name="connsiteX5108" fmla="*/ 639982 w 3545609"/>
                <a:gd name="connsiteY5108" fmla="*/ 943522 h 1066103"/>
                <a:gd name="connsiteX5109" fmla="*/ 642216 w 3545609"/>
                <a:gd name="connsiteY5109" fmla="*/ 942573 h 1066103"/>
                <a:gd name="connsiteX5110" fmla="*/ 641939 w 3545609"/>
                <a:gd name="connsiteY5110" fmla="*/ 941903 h 1066103"/>
                <a:gd name="connsiteX5111" fmla="*/ 647827 w 3545609"/>
                <a:gd name="connsiteY5111" fmla="*/ 927688 h 1066103"/>
                <a:gd name="connsiteX5112" fmla="*/ 650029 w 3545609"/>
                <a:gd name="connsiteY5112" fmla="*/ 926776 h 1066103"/>
                <a:gd name="connsiteX5113" fmla="*/ 649784 w 3545609"/>
                <a:gd name="connsiteY5113" fmla="*/ 926213 h 1066103"/>
                <a:gd name="connsiteX5114" fmla="*/ 655959 w 3545609"/>
                <a:gd name="connsiteY5114" fmla="*/ 911998 h 1066103"/>
                <a:gd name="connsiteX5115" fmla="*/ 660070 w 3545609"/>
                <a:gd name="connsiteY5115" fmla="*/ 910375 h 1066103"/>
                <a:gd name="connsiteX5116" fmla="*/ 665622 w 3545609"/>
                <a:gd name="connsiteY5116" fmla="*/ 897289 h 1066103"/>
                <a:gd name="connsiteX5117" fmla="*/ 668538 w 3545609"/>
                <a:gd name="connsiteY5117" fmla="*/ 896109 h 1066103"/>
                <a:gd name="connsiteX5118" fmla="*/ 668416 w 3545609"/>
                <a:gd name="connsiteY5118" fmla="*/ 895814 h 1066103"/>
                <a:gd name="connsiteX5119" fmla="*/ 674304 w 3545609"/>
                <a:gd name="connsiteY5119" fmla="*/ 881598 h 1066103"/>
                <a:gd name="connsiteX5120" fmla="*/ 678517 w 3545609"/>
                <a:gd name="connsiteY5120" fmla="*/ 879853 h 1066103"/>
                <a:gd name="connsiteX5121" fmla="*/ 678222 w 3545609"/>
                <a:gd name="connsiteY5121" fmla="*/ 879142 h 1066103"/>
                <a:gd name="connsiteX5122" fmla="*/ 684110 w 3545609"/>
                <a:gd name="connsiteY5122" fmla="*/ 864927 h 1066103"/>
                <a:gd name="connsiteX5123" fmla="*/ 686735 w 3545609"/>
                <a:gd name="connsiteY5123" fmla="*/ 863840 h 1066103"/>
                <a:gd name="connsiteX5124" fmla="*/ 692099 w 3545609"/>
                <a:gd name="connsiteY5124" fmla="*/ 851198 h 1066103"/>
                <a:gd name="connsiteX5125" fmla="*/ 697044 w 3545609"/>
                <a:gd name="connsiteY5125" fmla="*/ 849199 h 1066103"/>
                <a:gd name="connsiteX5126" fmla="*/ 696855 w 3545609"/>
                <a:gd name="connsiteY5126" fmla="*/ 848742 h 1066103"/>
                <a:gd name="connsiteX5127" fmla="*/ 702743 w 3545609"/>
                <a:gd name="connsiteY5127" fmla="*/ 834527 h 1066103"/>
                <a:gd name="connsiteX5128" fmla="*/ 707715 w 3545609"/>
                <a:gd name="connsiteY5128" fmla="*/ 832467 h 1066103"/>
                <a:gd name="connsiteX5129" fmla="*/ 712549 w 3545609"/>
                <a:gd name="connsiteY5129" fmla="*/ 820798 h 1066103"/>
                <a:gd name="connsiteX5130" fmla="*/ 714564 w 3545609"/>
                <a:gd name="connsiteY5130" fmla="*/ 819963 h 1066103"/>
                <a:gd name="connsiteX5131" fmla="*/ 714506 w 3545609"/>
                <a:gd name="connsiteY5131" fmla="*/ 819814 h 1066103"/>
                <a:gd name="connsiteX5132" fmla="*/ 720394 w 3545609"/>
                <a:gd name="connsiteY5132" fmla="*/ 804558 h 1066103"/>
                <a:gd name="connsiteX5133" fmla="*/ 725252 w 3545609"/>
                <a:gd name="connsiteY5133" fmla="*/ 802399 h 1066103"/>
                <a:gd name="connsiteX5134" fmla="*/ 730344 w 3545609"/>
                <a:gd name="connsiteY5134" fmla="*/ 790399 h 1066103"/>
                <a:gd name="connsiteX5135" fmla="*/ 736026 w 3545609"/>
                <a:gd name="connsiteY5135" fmla="*/ 788101 h 1066103"/>
                <a:gd name="connsiteX5136" fmla="*/ 740987 w 3545609"/>
                <a:gd name="connsiteY5136" fmla="*/ 775832 h 1066103"/>
                <a:gd name="connsiteX5137" fmla="*/ 745914 w 3545609"/>
                <a:gd name="connsiteY5137" fmla="*/ 773742 h 1066103"/>
                <a:gd name="connsiteX5138" fmla="*/ 750794 w 3545609"/>
                <a:gd name="connsiteY5138" fmla="*/ 761961 h 1066103"/>
                <a:gd name="connsiteX5139" fmla="*/ 755798 w 3545609"/>
                <a:gd name="connsiteY5139" fmla="*/ 759888 h 1066103"/>
                <a:gd name="connsiteX5140" fmla="*/ 760743 w 3545609"/>
                <a:gd name="connsiteY5140" fmla="*/ 748232 h 1066103"/>
                <a:gd name="connsiteX5141" fmla="*/ 765710 w 3545609"/>
                <a:gd name="connsiteY5141" fmla="*/ 746223 h 1066103"/>
                <a:gd name="connsiteX5142" fmla="*/ 771387 w 3545609"/>
                <a:gd name="connsiteY5142" fmla="*/ 731848 h 1066103"/>
                <a:gd name="connsiteX5143" fmla="*/ 778657 w 3545609"/>
                <a:gd name="connsiteY5143" fmla="*/ 728689 h 1066103"/>
                <a:gd name="connsiteX5144" fmla="*/ 783155 w 3545609"/>
                <a:gd name="connsiteY5144" fmla="*/ 717832 h 1066103"/>
                <a:gd name="connsiteX5145" fmla="*/ 787655 w 3545609"/>
                <a:gd name="connsiteY5145" fmla="*/ 715968 h 1066103"/>
                <a:gd name="connsiteX5146" fmla="*/ 793105 w 3545609"/>
                <a:gd name="connsiteY5146" fmla="*/ 703122 h 1066103"/>
                <a:gd name="connsiteX5147" fmla="*/ 799453 w 3545609"/>
                <a:gd name="connsiteY5147" fmla="*/ 700555 h 1066103"/>
                <a:gd name="connsiteX5148" fmla="*/ 803748 w 3545609"/>
                <a:gd name="connsiteY5148" fmla="*/ 689681 h 1066103"/>
                <a:gd name="connsiteX5149" fmla="*/ 811131 w 3545609"/>
                <a:gd name="connsiteY5149" fmla="*/ 686473 h 1066103"/>
                <a:gd name="connsiteX5150" fmla="*/ 815516 w 3545609"/>
                <a:gd name="connsiteY5150" fmla="*/ 675114 h 1066103"/>
                <a:gd name="connsiteX5151" fmla="*/ 821400 w 3545609"/>
                <a:gd name="connsiteY5151" fmla="*/ 672499 h 1066103"/>
                <a:gd name="connsiteX5152" fmla="*/ 825466 w 3545609"/>
                <a:gd name="connsiteY5152" fmla="*/ 662916 h 1066103"/>
                <a:gd name="connsiteX5153" fmla="*/ 833493 w 3545609"/>
                <a:gd name="connsiteY5153" fmla="*/ 659670 h 1066103"/>
                <a:gd name="connsiteX5154" fmla="*/ 838071 w 3545609"/>
                <a:gd name="connsiteY5154" fmla="*/ 648350 h 1066103"/>
                <a:gd name="connsiteX5155" fmla="*/ 842997 w 3545609"/>
                <a:gd name="connsiteY5155" fmla="*/ 646260 h 1066103"/>
                <a:gd name="connsiteX5156" fmla="*/ 847877 w 3545609"/>
                <a:gd name="connsiteY5156" fmla="*/ 634478 h 1066103"/>
                <a:gd name="connsiteX5157" fmla="*/ 856771 w 3545609"/>
                <a:gd name="connsiteY5157" fmla="*/ 630794 h 1066103"/>
                <a:gd name="connsiteX5158" fmla="*/ 860625 w 3545609"/>
                <a:gd name="connsiteY5158" fmla="*/ 621036 h 1066103"/>
                <a:gd name="connsiteX5159" fmla="*/ 868391 w 3545609"/>
                <a:gd name="connsiteY5159" fmla="*/ 617663 h 1066103"/>
                <a:gd name="connsiteX5160" fmla="*/ 872393 w 3545609"/>
                <a:gd name="connsiteY5160" fmla="*/ 608000 h 1066103"/>
                <a:gd name="connsiteX5161" fmla="*/ 877460 w 3545609"/>
                <a:gd name="connsiteY5161" fmla="*/ 605901 h 1066103"/>
                <a:gd name="connsiteX5162" fmla="*/ 882630 w 3545609"/>
                <a:gd name="connsiteY5162" fmla="*/ 594271 h 1066103"/>
                <a:gd name="connsiteX5163" fmla="*/ 891187 w 3545609"/>
                <a:gd name="connsiteY5163" fmla="*/ 590968 h 1066103"/>
                <a:gd name="connsiteX5164" fmla="*/ 894948 w 3545609"/>
                <a:gd name="connsiteY5164" fmla="*/ 581666 h 1066103"/>
                <a:gd name="connsiteX5165" fmla="*/ 902253 w 3545609"/>
                <a:gd name="connsiteY5165" fmla="*/ 578566 h 1066103"/>
                <a:gd name="connsiteX5166" fmla="*/ 906716 w 3545609"/>
                <a:gd name="connsiteY5166" fmla="*/ 567794 h 1066103"/>
                <a:gd name="connsiteX5167" fmla="*/ 915109 w 3545609"/>
                <a:gd name="connsiteY5167" fmla="*/ 564317 h 1066103"/>
                <a:gd name="connsiteX5168" fmla="*/ 918627 w 3545609"/>
                <a:gd name="connsiteY5168" fmla="*/ 556026 h 1066103"/>
                <a:gd name="connsiteX5169" fmla="*/ 927424 w 3545609"/>
                <a:gd name="connsiteY5169" fmla="*/ 552469 h 1066103"/>
                <a:gd name="connsiteX5170" fmla="*/ 931231 w 3545609"/>
                <a:gd name="connsiteY5170" fmla="*/ 543278 h 1066103"/>
                <a:gd name="connsiteX5171" fmla="*/ 939062 w 3545609"/>
                <a:gd name="connsiteY5171" fmla="*/ 540034 h 1066103"/>
                <a:gd name="connsiteX5172" fmla="*/ 943286 w 3545609"/>
                <a:gd name="connsiteY5172" fmla="*/ 529836 h 1066103"/>
                <a:gd name="connsiteX5173" fmla="*/ 954348 w 3545609"/>
                <a:gd name="connsiteY5173" fmla="*/ 525254 h 1066103"/>
                <a:gd name="connsiteX5174" fmla="*/ 957709 w 3545609"/>
                <a:gd name="connsiteY5174" fmla="*/ 516944 h 1066103"/>
                <a:gd name="connsiteX5175" fmla="*/ 966000 w 3545609"/>
                <a:gd name="connsiteY5175" fmla="*/ 513426 h 1066103"/>
                <a:gd name="connsiteX5176" fmla="*/ 969476 w 3545609"/>
                <a:gd name="connsiteY5176" fmla="*/ 505033 h 1066103"/>
                <a:gd name="connsiteX5177" fmla="*/ 977869 w 3545609"/>
                <a:gd name="connsiteY5177" fmla="*/ 501556 h 1066103"/>
                <a:gd name="connsiteX5178" fmla="*/ 981387 w 3545609"/>
                <a:gd name="connsiteY5178" fmla="*/ 493265 h 1066103"/>
                <a:gd name="connsiteX5179" fmla="*/ 990496 w 3545609"/>
                <a:gd name="connsiteY5179" fmla="*/ 489582 h 1066103"/>
                <a:gd name="connsiteX5180" fmla="*/ 994279 w 3545609"/>
                <a:gd name="connsiteY5180" fmla="*/ 480661 h 1066103"/>
                <a:gd name="connsiteX5181" fmla="*/ 1004500 w 3545609"/>
                <a:gd name="connsiteY5181" fmla="*/ 476525 h 1066103"/>
                <a:gd name="connsiteX5182" fmla="*/ 1007721 w 3545609"/>
                <a:gd name="connsiteY5182" fmla="*/ 468750 h 1066103"/>
                <a:gd name="connsiteX5183" fmla="*/ 1017383 w 3545609"/>
                <a:gd name="connsiteY5183" fmla="*/ 464747 h 1066103"/>
                <a:gd name="connsiteX5184" fmla="*/ 1018140 w 3545609"/>
                <a:gd name="connsiteY5184" fmla="*/ 463007 h 1066103"/>
                <a:gd name="connsiteX5185" fmla="*/ 1006650 w 3545609"/>
                <a:gd name="connsiteY5185" fmla="*/ 467766 h 1066103"/>
                <a:gd name="connsiteX5186" fmla="*/ 1003790 w 3545609"/>
                <a:gd name="connsiteY5186" fmla="*/ 475175 h 1066103"/>
                <a:gd name="connsiteX5187" fmla="*/ 994565 w 3545609"/>
                <a:gd name="connsiteY5187" fmla="*/ 479276 h 1066103"/>
                <a:gd name="connsiteX5188" fmla="*/ 992023 w 3545609"/>
                <a:gd name="connsiteY5188" fmla="*/ 485412 h 1066103"/>
                <a:gd name="connsiteX5189" fmla="*/ 981250 w 3545609"/>
                <a:gd name="connsiteY5189" fmla="*/ 489875 h 1066103"/>
                <a:gd name="connsiteX5190" fmla="*/ 978150 w 3545609"/>
                <a:gd name="connsiteY5190" fmla="*/ 497180 h 1066103"/>
                <a:gd name="connsiteX5191" fmla="*/ 969174 w 3545609"/>
                <a:gd name="connsiteY5191" fmla="*/ 500809 h 1066103"/>
                <a:gd name="connsiteX5192" fmla="*/ 965545 w 3545609"/>
                <a:gd name="connsiteY5192" fmla="*/ 509784 h 1066103"/>
                <a:gd name="connsiteX5193" fmla="*/ 957037 w 3545609"/>
                <a:gd name="connsiteY5193" fmla="*/ 513395 h 1066103"/>
                <a:gd name="connsiteX5194" fmla="*/ 953347 w 3545609"/>
                <a:gd name="connsiteY5194" fmla="*/ 521695 h 1066103"/>
                <a:gd name="connsiteX5195" fmla="*/ 942153 w 3545609"/>
                <a:gd name="connsiteY5195" fmla="*/ 526016 h 1066103"/>
                <a:gd name="connsiteX5196" fmla="*/ 939068 w 3545609"/>
                <a:gd name="connsiteY5196" fmla="*/ 533463 h 1066103"/>
                <a:gd name="connsiteX5197" fmla="*/ 931055 w 3545609"/>
                <a:gd name="connsiteY5197" fmla="*/ 536782 h 1066103"/>
                <a:gd name="connsiteX5198" fmla="*/ 927301 w 3545609"/>
                <a:gd name="connsiteY5198" fmla="*/ 546068 h 1066103"/>
                <a:gd name="connsiteX5199" fmla="*/ 919556 w 3545609"/>
                <a:gd name="connsiteY5199" fmla="*/ 549354 h 1066103"/>
                <a:gd name="connsiteX5200" fmla="*/ 915389 w 3545609"/>
                <a:gd name="connsiteY5200" fmla="*/ 559654 h 1066103"/>
                <a:gd name="connsiteX5201" fmla="*/ 906155 w 3545609"/>
                <a:gd name="connsiteY5201" fmla="*/ 563570 h 1066103"/>
                <a:gd name="connsiteX5202" fmla="*/ 902784 w 3545609"/>
                <a:gd name="connsiteY5202" fmla="*/ 571708 h 1066103"/>
                <a:gd name="connsiteX5203" fmla="*/ 894953 w 3545609"/>
                <a:gd name="connsiteY5203" fmla="*/ 574952 h 1066103"/>
                <a:gd name="connsiteX5204" fmla="*/ 891017 w 3545609"/>
                <a:gd name="connsiteY5204" fmla="*/ 584456 h 1066103"/>
                <a:gd name="connsiteX5205" fmla="*/ 881512 w 3545609"/>
                <a:gd name="connsiteY5205" fmla="*/ 588393 h 1066103"/>
                <a:gd name="connsiteX5206" fmla="*/ 878269 w 3545609"/>
                <a:gd name="connsiteY5206" fmla="*/ 596224 h 1066103"/>
                <a:gd name="connsiteX5207" fmla="*/ 871208 w 3545609"/>
                <a:gd name="connsiteY5207" fmla="*/ 599148 h 1066103"/>
                <a:gd name="connsiteX5208" fmla="*/ 866501 w 3545609"/>
                <a:gd name="connsiteY5208" fmla="*/ 610790 h 1066103"/>
                <a:gd name="connsiteX5209" fmla="*/ 858138 w 3545609"/>
                <a:gd name="connsiteY5209" fmla="*/ 614339 h 1066103"/>
                <a:gd name="connsiteX5210" fmla="*/ 854589 w 3545609"/>
                <a:gd name="connsiteY5210" fmla="*/ 622701 h 1066103"/>
                <a:gd name="connsiteX5211" fmla="*/ 846280 w 3545609"/>
                <a:gd name="connsiteY5211" fmla="*/ 626062 h 1066103"/>
                <a:gd name="connsiteX5212" fmla="*/ 841985 w 3545609"/>
                <a:gd name="connsiteY5212" fmla="*/ 636430 h 1066103"/>
                <a:gd name="connsiteX5213" fmla="*/ 834726 w 3545609"/>
                <a:gd name="connsiteY5213" fmla="*/ 639437 h 1066103"/>
                <a:gd name="connsiteX5214" fmla="*/ 830217 w 3545609"/>
                <a:gd name="connsiteY5214" fmla="*/ 650854 h 1066103"/>
                <a:gd name="connsiteX5215" fmla="*/ 824290 w 3545609"/>
                <a:gd name="connsiteY5215" fmla="*/ 653428 h 1066103"/>
                <a:gd name="connsiteX5216" fmla="*/ 820267 w 3545609"/>
                <a:gd name="connsiteY5216" fmla="*/ 662908 h 1066103"/>
                <a:gd name="connsiteX5217" fmla="*/ 812240 w 3545609"/>
                <a:gd name="connsiteY5217" fmla="*/ 666154 h 1066103"/>
                <a:gd name="connsiteX5218" fmla="*/ 807663 w 3545609"/>
                <a:gd name="connsiteY5218" fmla="*/ 677474 h 1066103"/>
                <a:gd name="connsiteX5219" fmla="*/ 800357 w 3545609"/>
                <a:gd name="connsiteY5219" fmla="*/ 680574 h 1066103"/>
                <a:gd name="connsiteX5220" fmla="*/ 795895 w 3545609"/>
                <a:gd name="connsiteY5220" fmla="*/ 691346 h 1066103"/>
                <a:gd name="connsiteX5221" fmla="*/ 790748 w 3545609"/>
                <a:gd name="connsiteY5221" fmla="*/ 693478 h 1066103"/>
                <a:gd name="connsiteX5222" fmla="*/ 785945 w 3545609"/>
                <a:gd name="connsiteY5222" fmla="*/ 705625 h 1066103"/>
                <a:gd name="connsiteX5223" fmla="*/ 779625 w 3545609"/>
                <a:gd name="connsiteY5223" fmla="*/ 708367 h 1066103"/>
                <a:gd name="connsiteX5224" fmla="*/ 775015 w 3545609"/>
                <a:gd name="connsiteY5224" fmla="*/ 719498 h 1066103"/>
                <a:gd name="connsiteX5225" fmla="*/ 767183 w 3545609"/>
                <a:gd name="connsiteY5225" fmla="*/ 722742 h 1066103"/>
                <a:gd name="connsiteX5226" fmla="*/ 763534 w 3545609"/>
                <a:gd name="connsiteY5226" fmla="*/ 731553 h 1066103"/>
                <a:gd name="connsiteX5227" fmla="*/ 759035 w 3545609"/>
                <a:gd name="connsiteY5227" fmla="*/ 733416 h 1066103"/>
                <a:gd name="connsiteX5228" fmla="*/ 753584 w 3545609"/>
                <a:gd name="connsiteY5228" fmla="*/ 746262 h 1066103"/>
                <a:gd name="connsiteX5229" fmla="*/ 748157 w 3545609"/>
                <a:gd name="connsiteY5229" fmla="*/ 748456 h 1066103"/>
                <a:gd name="connsiteX5230" fmla="*/ 742941 w 3545609"/>
                <a:gd name="connsiteY5230" fmla="*/ 761665 h 1066103"/>
                <a:gd name="connsiteX5231" fmla="*/ 738557 w 3545609"/>
                <a:gd name="connsiteY5231" fmla="*/ 763570 h 1066103"/>
                <a:gd name="connsiteX5232" fmla="*/ 733134 w 3545609"/>
                <a:gd name="connsiteY5232" fmla="*/ 776662 h 1066103"/>
                <a:gd name="connsiteX5233" fmla="*/ 728066 w 3545609"/>
                <a:gd name="connsiteY5233" fmla="*/ 778762 h 1066103"/>
                <a:gd name="connsiteX5234" fmla="*/ 722897 w 3545609"/>
                <a:gd name="connsiteY5234" fmla="*/ 790391 h 1066103"/>
                <a:gd name="connsiteX5235" fmla="*/ 717556 w 3545609"/>
                <a:gd name="connsiteY5235" fmla="*/ 792452 h 1066103"/>
                <a:gd name="connsiteX5236" fmla="*/ 712254 w 3545609"/>
                <a:gd name="connsiteY5236" fmla="*/ 804956 h 1066103"/>
                <a:gd name="connsiteX5237" fmla="*/ 707720 w 3545609"/>
                <a:gd name="connsiteY5237" fmla="*/ 806790 h 1066103"/>
                <a:gd name="connsiteX5238" fmla="*/ 702734 w 3545609"/>
                <a:gd name="connsiteY5238" fmla="*/ 818829 h 1066103"/>
                <a:gd name="connsiteX5239" fmla="*/ 698514 w 3545609"/>
                <a:gd name="connsiteY5239" fmla="*/ 820577 h 1066103"/>
                <a:gd name="connsiteX5240" fmla="*/ 692784 w 3545609"/>
                <a:gd name="connsiteY5240" fmla="*/ 835069 h 1066103"/>
                <a:gd name="connsiteX5241" fmla="*/ 686959 w 3545609"/>
                <a:gd name="connsiteY5241" fmla="*/ 837597 h 1066103"/>
                <a:gd name="connsiteX5242" fmla="*/ 682141 w 3545609"/>
                <a:gd name="connsiteY5242" fmla="*/ 849228 h 1066103"/>
                <a:gd name="connsiteX5243" fmla="*/ 677168 w 3545609"/>
                <a:gd name="connsiteY5243" fmla="*/ 851288 h 1066103"/>
                <a:gd name="connsiteX5244" fmla="*/ 672335 w 3545609"/>
                <a:gd name="connsiteY5244" fmla="*/ 862957 h 1066103"/>
                <a:gd name="connsiteX5245" fmla="*/ 669784 w 3545609"/>
                <a:gd name="connsiteY5245" fmla="*/ 864014 h 1066103"/>
                <a:gd name="connsiteX5246" fmla="*/ 670378 w 3545609"/>
                <a:gd name="connsiteY5246" fmla="*/ 865413 h 1066103"/>
                <a:gd name="connsiteX5247" fmla="*/ 664346 w 3545609"/>
                <a:gd name="connsiteY5247" fmla="*/ 879629 h 1066103"/>
                <a:gd name="connsiteX5248" fmla="*/ 658392 w 3545609"/>
                <a:gd name="connsiteY5248" fmla="*/ 882036 h 1066103"/>
                <a:gd name="connsiteX5249" fmla="*/ 653702 w 3545609"/>
                <a:gd name="connsiteY5249" fmla="*/ 893357 h 1066103"/>
                <a:gd name="connsiteX5250" fmla="*/ 651163 w 3545609"/>
                <a:gd name="connsiteY5250" fmla="*/ 894409 h 1066103"/>
                <a:gd name="connsiteX5251" fmla="*/ 651745 w 3545609"/>
                <a:gd name="connsiteY5251" fmla="*/ 895814 h 1066103"/>
                <a:gd name="connsiteX5252" fmla="*/ 645857 w 3545609"/>
                <a:gd name="connsiteY5252" fmla="*/ 910029 h 1066103"/>
                <a:gd name="connsiteX5253" fmla="*/ 641865 w 3545609"/>
                <a:gd name="connsiteY5253" fmla="*/ 911682 h 1066103"/>
                <a:gd name="connsiteX5254" fmla="*/ 636051 w 3545609"/>
                <a:gd name="connsiteY5254" fmla="*/ 925719 h 1066103"/>
                <a:gd name="connsiteX5255" fmla="*/ 633931 w 3545609"/>
                <a:gd name="connsiteY5255" fmla="*/ 926597 h 1066103"/>
                <a:gd name="connsiteX5256" fmla="*/ 628062 w 3545609"/>
                <a:gd name="connsiteY5256" fmla="*/ 940428 h 1066103"/>
                <a:gd name="connsiteX5257" fmla="*/ 625146 w 3545609"/>
                <a:gd name="connsiteY5257" fmla="*/ 941607 h 1066103"/>
                <a:gd name="connsiteX5258" fmla="*/ 625268 w 3545609"/>
                <a:gd name="connsiteY5258" fmla="*/ 941903 h 1066103"/>
                <a:gd name="connsiteX5259" fmla="*/ 619380 w 3545609"/>
                <a:gd name="connsiteY5259" fmla="*/ 956118 h 1066103"/>
                <a:gd name="connsiteX5260" fmla="*/ 615343 w 3545609"/>
                <a:gd name="connsiteY5260" fmla="*/ 957791 h 1066103"/>
                <a:gd name="connsiteX5261" fmla="*/ 615462 w 3545609"/>
                <a:gd name="connsiteY5261" fmla="*/ 958084 h 1066103"/>
                <a:gd name="connsiteX5262" fmla="*/ 609574 w 3545609"/>
                <a:gd name="connsiteY5262" fmla="*/ 972646 h 1066103"/>
                <a:gd name="connsiteX5263" fmla="*/ 607523 w 3545609"/>
                <a:gd name="connsiteY5263" fmla="*/ 973516 h 1066103"/>
                <a:gd name="connsiteX5264" fmla="*/ 601585 w 3545609"/>
                <a:gd name="connsiteY5264" fmla="*/ 988193 h 1066103"/>
                <a:gd name="connsiteX5265" fmla="*/ 599532 w 3545609"/>
                <a:gd name="connsiteY5265" fmla="*/ 989063 h 1066103"/>
                <a:gd name="connsiteX5266" fmla="*/ 593740 w 3545609"/>
                <a:gd name="connsiteY5266" fmla="*/ 1003045 h 1066103"/>
                <a:gd name="connsiteX5267" fmla="*/ 590783 w 3545609"/>
                <a:gd name="connsiteY5267" fmla="*/ 1004270 h 1066103"/>
                <a:gd name="connsiteX5268" fmla="*/ 590946 w 3545609"/>
                <a:gd name="connsiteY5268" fmla="*/ 1004664 h 1066103"/>
                <a:gd name="connsiteX5269" fmla="*/ 585058 w 3545609"/>
                <a:gd name="connsiteY5269" fmla="*/ 1018879 h 1066103"/>
                <a:gd name="connsiteX5270" fmla="*/ 584353 w 3545609"/>
                <a:gd name="connsiteY5270" fmla="*/ 1019171 h 1066103"/>
                <a:gd name="connsiteX5271" fmla="*/ 585063 w 3545609"/>
                <a:gd name="connsiteY5271" fmla="*/ 1020845 h 1066103"/>
                <a:gd name="connsiteX5272" fmla="*/ 578888 w 3545609"/>
                <a:gd name="connsiteY5272" fmla="*/ 1035406 h 1066103"/>
                <a:gd name="connsiteX5273" fmla="*/ 576883 w 3545609"/>
                <a:gd name="connsiteY5273" fmla="*/ 1036217 h 1066103"/>
                <a:gd name="connsiteX5274" fmla="*/ 577217 w 3545609"/>
                <a:gd name="connsiteY5274" fmla="*/ 1037025 h 1066103"/>
                <a:gd name="connsiteX5275" fmla="*/ 571329 w 3545609"/>
                <a:gd name="connsiteY5275" fmla="*/ 1051240 h 1066103"/>
                <a:gd name="connsiteX5276" fmla="*/ 568964 w 3545609"/>
                <a:gd name="connsiteY5276" fmla="*/ 1052220 h 1066103"/>
                <a:gd name="connsiteX5277" fmla="*/ 569372 w 3545609"/>
                <a:gd name="connsiteY5277" fmla="*/ 1053205 h 1066103"/>
                <a:gd name="connsiteX5278" fmla="*/ 564030 w 3545609"/>
                <a:gd name="connsiteY5278" fmla="*/ 1066103 h 1066103"/>
                <a:gd name="connsiteX5279" fmla="*/ 521700 w 3545609"/>
                <a:gd name="connsiteY5279" fmla="*/ 1066103 h 1066103"/>
                <a:gd name="connsiteX5280" fmla="*/ 526228 w 3545609"/>
                <a:gd name="connsiteY5280" fmla="*/ 1055171 h 1066103"/>
                <a:gd name="connsiteX5281" fmla="*/ 528593 w 3545609"/>
                <a:gd name="connsiteY5281" fmla="*/ 1054191 h 1066103"/>
                <a:gd name="connsiteX5282" fmla="*/ 528185 w 3545609"/>
                <a:gd name="connsiteY5282" fmla="*/ 1053205 h 1066103"/>
                <a:gd name="connsiteX5283" fmla="*/ 534216 w 3545609"/>
                <a:gd name="connsiteY5283" fmla="*/ 1038643 h 1066103"/>
                <a:gd name="connsiteX5284" fmla="*/ 537174 w 3545609"/>
                <a:gd name="connsiteY5284" fmla="*/ 1037418 h 1066103"/>
                <a:gd name="connsiteX5285" fmla="*/ 537011 w 3545609"/>
                <a:gd name="connsiteY5285" fmla="*/ 1037025 h 1066103"/>
                <a:gd name="connsiteX5286" fmla="*/ 542899 w 3545609"/>
                <a:gd name="connsiteY5286" fmla="*/ 1022810 h 1066103"/>
                <a:gd name="connsiteX5287" fmla="*/ 543604 w 3545609"/>
                <a:gd name="connsiteY5287" fmla="*/ 1022518 h 1066103"/>
                <a:gd name="connsiteX5288" fmla="*/ 542895 w 3545609"/>
                <a:gd name="connsiteY5288" fmla="*/ 1020845 h 1066103"/>
                <a:gd name="connsiteX5289" fmla="*/ 549070 w 3545609"/>
                <a:gd name="connsiteY5289" fmla="*/ 1006283 h 1066103"/>
                <a:gd name="connsiteX5290" fmla="*/ 551075 w 3545609"/>
                <a:gd name="connsiteY5290" fmla="*/ 1005471 h 1066103"/>
                <a:gd name="connsiteX5291" fmla="*/ 550740 w 3545609"/>
                <a:gd name="connsiteY5291" fmla="*/ 1004664 h 1066103"/>
                <a:gd name="connsiteX5292" fmla="*/ 556628 w 3545609"/>
                <a:gd name="connsiteY5292" fmla="*/ 990449 h 1066103"/>
                <a:gd name="connsiteX5293" fmla="*/ 558993 w 3545609"/>
                <a:gd name="connsiteY5293" fmla="*/ 989469 h 1066103"/>
                <a:gd name="connsiteX5294" fmla="*/ 558585 w 3545609"/>
                <a:gd name="connsiteY5294" fmla="*/ 988483 h 1066103"/>
                <a:gd name="connsiteX5295" fmla="*/ 564616 w 3545609"/>
                <a:gd name="connsiteY5295" fmla="*/ 973921 h 1066103"/>
                <a:gd name="connsiteX5296" fmla="*/ 566484 w 3545609"/>
                <a:gd name="connsiteY5296" fmla="*/ 973148 h 1066103"/>
                <a:gd name="connsiteX5297" fmla="*/ 572461 w 3545609"/>
                <a:gd name="connsiteY5297" fmla="*/ 958375 h 1066103"/>
                <a:gd name="connsiteX5298" fmla="*/ 575692 w 3545609"/>
                <a:gd name="connsiteY5298" fmla="*/ 957005 h 1066103"/>
                <a:gd name="connsiteX5299" fmla="*/ 581144 w 3545609"/>
                <a:gd name="connsiteY5299" fmla="*/ 943522 h 1066103"/>
                <a:gd name="connsiteX5300" fmla="*/ 585084 w 3545609"/>
                <a:gd name="connsiteY5300" fmla="*/ 941850 h 1066103"/>
                <a:gd name="connsiteX5301" fmla="*/ 590950 w 3545609"/>
                <a:gd name="connsiteY5301" fmla="*/ 927688 h 1066103"/>
                <a:gd name="connsiteX5302" fmla="*/ 593147 w 3545609"/>
                <a:gd name="connsiteY5302" fmla="*/ 926778 h 1066103"/>
                <a:gd name="connsiteX5303" fmla="*/ 592907 w 3545609"/>
                <a:gd name="connsiteY5303" fmla="*/ 926213 h 1066103"/>
                <a:gd name="connsiteX5304" fmla="*/ 598938 w 3545609"/>
                <a:gd name="connsiteY5304" fmla="*/ 911998 h 1066103"/>
                <a:gd name="connsiteX5305" fmla="*/ 602049 w 3545609"/>
                <a:gd name="connsiteY5305" fmla="*/ 910740 h 1066103"/>
                <a:gd name="connsiteX5306" fmla="*/ 607621 w 3545609"/>
                <a:gd name="connsiteY5306" fmla="*/ 897289 h 1066103"/>
                <a:gd name="connsiteX5307" fmla="*/ 611613 w 3545609"/>
                <a:gd name="connsiteY5307" fmla="*/ 895634 h 1066103"/>
                <a:gd name="connsiteX5308" fmla="*/ 617427 w 3545609"/>
                <a:gd name="connsiteY5308" fmla="*/ 881598 h 1066103"/>
                <a:gd name="connsiteX5309" fmla="*/ 619966 w 3545609"/>
                <a:gd name="connsiteY5309" fmla="*/ 880546 h 1066103"/>
                <a:gd name="connsiteX5310" fmla="*/ 619384 w 3545609"/>
                <a:gd name="connsiteY5310" fmla="*/ 879142 h 1066103"/>
                <a:gd name="connsiteX5311" fmla="*/ 625272 w 3545609"/>
                <a:gd name="connsiteY5311" fmla="*/ 864927 h 1066103"/>
                <a:gd name="connsiteX5312" fmla="*/ 630276 w 3545609"/>
                <a:gd name="connsiteY5312" fmla="*/ 862854 h 1066103"/>
                <a:gd name="connsiteX5313" fmla="*/ 635222 w 3545609"/>
                <a:gd name="connsiteY5313" fmla="*/ 851198 h 1066103"/>
                <a:gd name="connsiteX5314" fmla="*/ 638487 w 3545609"/>
                <a:gd name="connsiteY5314" fmla="*/ 849878 h 1066103"/>
                <a:gd name="connsiteX5315" fmla="*/ 638016 w 3545609"/>
                <a:gd name="connsiteY5315" fmla="*/ 848742 h 1066103"/>
                <a:gd name="connsiteX5316" fmla="*/ 643904 w 3545609"/>
                <a:gd name="connsiteY5316" fmla="*/ 834527 h 1066103"/>
                <a:gd name="connsiteX5317" fmla="*/ 648877 w 3545609"/>
                <a:gd name="connsiteY5317" fmla="*/ 832467 h 1066103"/>
                <a:gd name="connsiteX5318" fmla="*/ 653711 w 3545609"/>
                <a:gd name="connsiteY5318" fmla="*/ 820798 h 1066103"/>
                <a:gd name="connsiteX5319" fmla="*/ 657931 w 3545609"/>
                <a:gd name="connsiteY5319" fmla="*/ 819050 h 1066103"/>
                <a:gd name="connsiteX5320" fmla="*/ 663661 w 3545609"/>
                <a:gd name="connsiteY5320" fmla="*/ 804558 h 1066103"/>
                <a:gd name="connsiteX5321" fmla="*/ 669486 w 3545609"/>
                <a:gd name="connsiteY5321" fmla="*/ 802031 h 1066103"/>
                <a:gd name="connsiteX5322" fmla="*/ 674304 w 3545609"/>
                <a:gd name="connsiteY5322" fmla="*/ 790399 h 1066103"/>
                <a:gd name="connsiteX5323" fmla="*/ 676676 w 3545609"/>
                <a:gd name="connsiteY5323" fmla="*/ 789416 h 1066103"/>
                <a:gd name="connsiteX5324" fmla="*/ 682436 w 3545609"/>
                <a:gd name="connsiteY5324" fmla="*/ 775832 h 1066103"/>
                <a:gd name="connsiteX5325" fmla="*/ 687049 w 3545609"/>
                <a:gd name="connsiteY5325" fmla="*/ 773966 h 1066103"/>
                <a:gd name="connsiteX5326" fmla="*/ 692386 w 3545609"/>
                <a:gd name="connsiteY5326" fmla="*/ 761961 h 1066103"/>
                <a:gd name="connsiteX5327" fmla="*/ 700279 w 3545609"/>
                <a:gd name="connsiteY5327" fmla="*/ 758914 h 1066103"/>
                <a:gd name="connsiteX5328" fmla="*/ 704704 w 3545609"/>
                <a:gd name="connsiteY5328" fmla="*/ 748232 h 1066103"/>
                <a:gd name="connsiteX5329" fmla="*/ 708692 w 3545609"/>
                <a:gd name="connsiteY5329" fmla="*/ 746579 h 1066103"/>
                <a:gd name="connsiteX5330" fmla="*/ 714510 w 3545609"/>
                <a:gd name="connsiteY5330" fmla="*/ 731848 h 1066103"/>
                <a:gd name="connsiteX5331" fmla="*/ 719418 w 3545609"/>
                <a:gd name="connsiteY5331" fmla="*/ 729716 h 1066103"/>
                <a:gd name="connsiteX5332" fmla="*/ 724460 w 3545609"/>
                <a:gd name="connsiteY5332" fmla="*/ 717832 h 1066103"/>
                <a:gd name="connsiteX5333" fmla="*/ 729926 w 3545609"/>
                <a:gd name="connsiteY5333" fmla="*/ 715621 h 1066103"/>
                <a:gd name="connsiteX5334" fmla="*/ 735104 w 3545609"/>
                <a:gd name="connsiteY5334" fmla="*/ 703122 h 1066103"/>
                <a:gd name="connsiteX5335" fmla="*/ 740567 w 3545609"/>
                <a:gd name="connsiteY5335" fmla="*/ 700859 h 1066103"/>
                <a:gd name="connsiteX5336" fmla="*/ 745197 w 3545609"/>
                <a:gd name="connsiteY5336" fmla="*/ 689681 h 1066103"/>
                <a:gd name="connsiteX5337" fmla="*/ 752210 w 3545609"/>
                <a:gd name="connsiteY5337" fmla="*/ 686775 h 1066103"/>
                <a:gd name="connsiteX5338" fmla="*/ 756821 w 3545609"/>
                <a:gd name="connsiteY5338" fmla="*/ 675114 h 1066103"/>
                <a:gd name="connsiteX5339" fmla="*/ 763637 w 3545609"/>
                <a:gd name="connsiteY5339" fmla="*/ 672156 h 1066103"/>
                <a:gd name="connsiteX5340" fmla="*/ 767465 w 3545609"/>
                <a:gd name="connsiteY5340" fmla="*/ 662916 h 1066103"/>
                <a:gd name="connsiteX5341" fmla="*/ 774525 w 3545609"/>
                <a:gd name="connsiteY5341" fmla="*/ 659991 h 1066103"/>
                <a:gd name="connsiteX5342" fmla="*/ 779233 w 3545609"/>
                <a:gd name="connsiteY5342" fmla="*/ 648350 h 1066103"/>
                <a:gd name="connsiteX5343" fmla="*/ 786580 w 3545609"/>
                <a:gd name="connsiteY5343" fmla="*/ 645232 h 1066103"/>
                <a:gd name="connsiteX5344" fmla="*/ 791144 w 3545609"/>
                <a:gd name="connsiteY5344" fmla="*/ 634478 h 1066103"/>
                <a:gd name="connsiteX5345" fmla="*/ 797492 w 3545609"/>
                <a:gd name="connsiteY5345" fmla="*/ 631910 h 1066103"/>
                <a:gd name="connsiteX5346" fmla="*/ 801787 w 3545609"/>
                <a:gd name="connsiteY5346" fmla="*/ 621036 h 1066103"/>
                <a:gd name="connsiteX5347" fmla="*/ 809552 w 3545609"/>
                <a:gd name="connsiteY5347" fmla="*/ 617663 h 1066103"/>
                <a:gd name="connsiteX5348" fmla="*/ 813555 w 3545609"/>
                <a:gd name="connsiteY5348" fmla="*/ 608000 h 1066103"/>
                <a:gd name="connsiteX5349" fmla="*/ 820938 w 3545609"/>
                <a:gd name="connsiteY5349" fmla="*/ 604942 h 1066103"/>
                <a:gd name="connsiteX5350" fmla="*/ 825466 w 3545609"/>
                <a:gd name="connsiteY5350" fmla="*/ 594271 h 1066103"/>
                <a:gd name="connsiteX5351" fmla="*/ 834442 w 3545609"/>
                <a:gd name="connsiteY5351" fmla="*/ 590642 h 1066103"/>
                <a:gd name="connsiteX5352" fmla="*/ 838071 w 3545609"/>
                <a:gd name="connsiteY5352" fmla="*/ 581666 h 1066103"/>
                <a:gd name="connsiteX5353" fmla="*/ 845376 w 3545609"/>
                <a:gd name="connsiteY5353" fmla="*/ 578566 h 1066103"/>
                <a:gd name="connsiteX5354" fmla="*/ 849838 w 3545609"/>
                <a:gd name="connsiteY5354" fmla="*/ 567794 h 1066103"/>
                <a:gd name="connsiteX5355" fmla="*/ 859343 w 3545609"/>
                <a:gd name="connsiteY5355" fmla="*/ 563857 h 1066103"/>
                <a:gd name="connsiteX5356" fmla="*/ 862586 w 3545609"/>
                <a:gd name="connsiteY5356" fmla="*/ 556026 h 1066103"/>
                <a:gd name="connsiteX5357" fmla="*/ 870417 w 3545609"/>
                <a:gd name="connsiteY5357" fmla="*/ 552782 h 1066103"/>
                <a:gd name="connsiteX5358" fmla="*/ 874354 w 3545609"/>
                <a:gd name="connsiteY5358" fmla="*/ 543278 h 1066103"/>
                <a:gd name="connsiteX5359" fmla="*/ 882131 w 3545609"/>
                <a:gd name="connsiteY5359" fmla="*/ 540057 h 1066103"/>
                <a:gd name="connsiteX5360" fmla="*/ 886265 w 3545609"/>
                <a:gd name="connsiteY5360" fmla="*/ 529836 h 1066103"/>
                <a:gd name="connsiteX5361" fmla="*/ 895187 w 3545609"/>
                <a:gd name="connsiteY5361" fmla="*/ 526053 h 1066103"/>
                <a:gd name="connsiteX5362" fmla="*/ 898870 w 3545609"/>
                <a:gd name="connsiteY5362" fmla="*/ 516944 h 1066103"/>
                <a:gd name="connsiteX5363" fmla="*/ 907162 w 3545609"/>
                <a:gd name="connsiteY5363" fmla="*/ 513426 h 1066103"/>
                <a:gd name="connsiteX5364" fmla="*/ 910638 w 3545609"/>
                <a:gd name="connsiteY5364" fmla="*/ 505033 h 1066103"/>
                <a:gd name="connsiteX5365" fmla="*/ 919178 w 3545609"/>
                <a:gd name="connsiteY5365" fmla="*/ 501495 h 1066103"/>
                <a:gd name="connsiteX5366" fmla="*/ 921024 w 3545609"/>
                <a:gd name="connsiteY5366" fmla="*/ 497343 h 1066103"/>
                <a:gd name="connsiteX5367" fmla="*/ 909870 w 3545609"/>
                <a:gd name="connsiteY5367" fmla="*/ 501963 h 1066103"/>
                <a:gd name="connsiteX5368" fmla="*/ 906707 w 3545609"/>
                <a:gd name="connsiteY5368" fmla="*/ 509784 h 1066103"/>
                <a:gd name="connsiteX5369" fmla="*/ 898416 w 3545609"/>
                <a:gd name="connsiteY5369" fmla="*/ 513303 h 1066103"/>
                <a:gd name="connsiteX5370" fmla="*/ 894939 w 3545609"/>
                <a:gd name="connsiteY5370" fmla="*/ 521695 h 1066103"/>
                <a:gd name="connsiteX5371" fmla="*/ 886399 w 3545609"/>
                <a:gd name="connsiteY5371" fmla="*/ 525232 h 1066103"/>
                <a:gd name="connsiteX5372" fmla="*/ 882741 w 3545609"/>
                <a:gd name="connsiteY5372" fmla="*/ 533463 h 1066103"/>
                <a:gd name="connsiteX5373" fmla="*/ 871861 w 3545609"/>
                <a:gd name="connsiteY5373" fmla="*/ 537662 h 1066103"/>
                <a:gd name="connsiteX5374" fmla="*/ 868462 w 3545609"/>
                <a:gd name="connsiteY5374" fmla="*/ 546068 h 1066103"/>
                <a:gd name="connsiteX5375" fmla="*/ 860718 w 3545609"/>
                <a:gd name="connsiteY5375" fmla="*/ 549354 h 1066103"/>
                <a:gd name="connsiteX5376" fmla="*/ 856551 w 3545609"/>
                <a:gd name="connsiteY5376" fmla="*/ 559654 h 1066103"/>
                <a:gd name="connsiteX5377" fmla="*/ 847317 w 3545609"/>
                <a:gd name="connsiteY5377" fmla="*/ 563570 h 1066103"/>
                <a:gd name="connsiteX5378" fmla="*/ 843946 w 3545609"/>
                <a:gd name="connsiteY5378" fmla="*/ 571708 h 1066103"/>
                <a:gd name="connsiteX5379" fmla="*/ 836115 w 3545609"/>
                <a:gd name="connsiteY5379" fmla="*/ 574952 h 1066103"/>
                <a:gd name="connsiteX5380" fmla="*/ 832178 w 3545609"/>
                <a:gd name="connsiteY5380" fmla="*/ 584456 h 1066103"/>
                <a:gd name="connsiteX5381" fmla="*/ 823786 w 3545609"/>
                <a:gd name="connsiteY5381" fmla="*/ 587933 h 1066103"/>
                <a:gd name="connsiteX5382" fmla="*/ 820267 w 3545609"/>
                <a:gd name="connsiteY5382" fmla="*/ 596224 h 1066103"/>
                <a:gd name="connsiteX5383" fmla="*/ 812240 w 3545609"/>
                <a:gd name="connsiteY5383" fmla="*/ 599470 h 1066103"/>
                <a:gd name="connsiteX5384" fmla="*/ 807663 w 3545609"/>
                <a:gd name="connsiteY5384" fmla="*/ 610790 h 1066103"/>
                <a:gd name="connsiteX5385" fmla="*/ 799372 w 3545609"/>
                <a:gd name="connsiteY5385" fmla="*/ 614308 h 1066103"/>
                <a:gd name="connsiteX5386" fmla="*/ 795895 w 3545609"/>
                <a:gd name="connsiteY5386" fmla="*/ 622701 h 1066103"/>
                <a:gd name="connsiteX5387" fmla="*/ 787370 w 3545609"/>
                <a:gd name="connsiteY5387" fmla="*/ 626232 h 1066103"/>
                <a:gd name="connsiteX5388" fmla="*/ 783146 w 3545609"/>
                <a:gd name="connsiteY5388" fmla="*/ 636430 h 1066103"/>
                <a:gd name="connsiteX5389" fmla="*/ 778232 w 3545609"/>
                <a:gd name="connsiteY5389" fmla="*/ 638466 h 1066103"/>
                <a:gd name="connsiteX5390" fmla="*/ 773340 w 3545609"/>
                <a:gd name="connsiteY5390" fmla="*/ 650854 h 1066103"/>
                <a:gd name="connsiteX5391" fmla="*/ 765079 w 3545609"/>
                <a:gd name="connsiteY5391" fmla="*/ 654443 h 1066103"/>
                <a:gd name="connsiteX5392" fmla="*/ 761572 w 3545609"/>
                <a:gd name="connsiteY5392" fmla="*/ 662908 h 1066103"/>
                <a:gd name="connsiteX5393" fmla="*/ 753334 w 3545609"/>
                <a:gd name="connsiteY5393" fmla="*/ 666320 h 1066103"/>
                <a:gd name="connsiteX5394" fmla="*/ 748824 w 3545609"/>
                <a:gd name="connsiteY5394" fmla="*/ 677474 h 1066103"/>
                <a:gd name="connsiteX5395" fmla="*/ 743898 w 3545609"/>
                <a:gd name="connsiteY5395" fmla="*/ 679564 h 1066103"/>
                <a:gd name="connsiteX5396" fmla="*/ 739018 w 3545609"/>
                <a:gd name="connsiteY5396" fmla="*/ 691346 h 1066103"/>
                <a:gd name="connsiteX5397" fmla="*/ 731525 w 3545609"/>
                <a:gd name="connsiteY5397" fmla="*/ 694449 h 1066103"/>
                <a:gd name="connsiteX5398" fmla="*/ 727106 w 3545609"/>
                <a:gd name="connsiteY5398" fmla="*/ 705625 h 1066103"/>
                <a:gd name="connsiteX5399" fmla="*/ 720874 w 3545609"/>
                <a:gd name="connsiteY5399" fmla="*/ 708329 h 1066103"/>
                <a:gd name="connsiteX5400" fmla="*/ 716463 w 3545609"/>
                <a:gd name="connsiteY5400" fmla="*/ 719498 h 1066103"/>
                <a:gd name="connsiteX5401" fmla="*/ 710477 w 3545609"/>
                <a:gd name="connsiteY5401" fmla="*/ 722099 h 1066103"/>
                <a:gd name="connsiteX5402" fmla="*/ 706370 w 3545609"/>
                <a:gd name="connsiteY5402" fmla="*/ 731553 h 1066103"/>
                <a:gd name="connsiteX5403" fmla="*/ 699904 w 3545609"/>
                <a:gd name="connsiteY5403" fmla="*/ 734106 h 1066103"/>
                <a:gd name="connsiteX5404" fmla="*/ 694746 w 3545609"/>
                <a:gd name="connsiteY5404" fmla="*/ 746262 h 1066103"/>
                <a:gd name="connsiteX5405" fmla="*/ 689319 w 3545609"/>
                <a:gd name="connsiteY5405" fmla="*/ 748456 h 1066103"/>
                <a:gd name="connsiteX5406" fmla="*/ 684102 w 3545609"/>
                <a:gd name="connsiteY5406" fmla="*/ 761665 h 1066103"/>
                <a:gd name="connsiteX5407" fmla="*/ 679719 w 3545609"/>
                <a:gd name="connsiteY5407" fmla="*/ 763570 h 1066103"/>
                <a:gd name="connsiteX5408" fmla="*/ 674296 w 3545609"/>
                <a:gd name="connsiteY5408" fmla="*/ 776662 h 1066103"/>
                <a:gd name="connsiteX5409" fmla="*/ 669292 w 3545609"/>
                <a:gd name="connsiteY5409" fmla="*/ 778735 h 1066103"/>
                <a:gd name="connsiteX5410" fmla="*/ 664346 w 3545609"/>
                <a:gd name="connsiteY5410" fmla="*/ 790391 h 1066103"/>
                <a:gd name="connsiteX5411" fmla="*/ 658663 w 3545609"/>
                <a:gd name="connsiteY5411" fmla="*/ 792689 h 1066103"/>
                <a:gd name="connsiteX5412" fmla="*/ 653702 w 3545609"/>
                <a:gd name="connsiteY5412" fmla="*/ 804956 h 1066103"/>
                <a:gd name="connsiteX5413" fmla="*/ 648776 w 3545609"/>
                <a:gd name="connsiteY5413" fmla="*/ 807047 h 1066103"/>
                <a:gd name="connsiteX5414" fmla="*/ 643896 w 3545609"/>
                <a:gd name="connsiteY5414" fmla="*/ 818829 h 1066103"/>
                <a:gd name="connsiteX5415" fmla="*/ 639684 w 3545609"/>
                <a:gd name="connsiteY5415" fmla="*/ 820573 h 1066103"/>
                <a:gd name="connsiteX5416" fmla="*/ 634089 w 3545609"/>
                <a:gd name="connsiteY5416" fmla="*/ 835069 h 1066103"/>
                <a:gd name="connsiteX5417" fmla="*/ 628057 w 3545609"/>
                <a:gd name="connsiteY5417" fmla="*/ 837751 h 1066103"/>
                <a:gd name="connsiteX5418" fmla="*/ 623303 w 3545609"/>
                <a:gd name="connsiteY5418" fmla="*/ 849228 h 1066103"/>
                <a:gd name="connsiteX5419" fmla="*/ 620697 w 3545609"/>
                <a:gd name="connsiteY5419" fmla="*/ 850308 h 1066103"/>
                <a:gd name="connsiteX5420" fmla="*/ 615458 w 3545609"/>
                <a:gd name="connsiteY5420" fmla="*/ 862957 h 1066103"/>
                <a:gd name="connsiteX5421" fmla="*/ 611245 w 3545609"/>
                <a:gd name="connsiteY5421" fmla="*/ 864702 h 1066103"/>
                <a:gd name="connsiteX5422" fmla="*/ 611539 w 3545609"/>
                <a:gd name="connsiteY5422" fmla="*/ 865413 h 1066103"/>
                <a:gd name="connsiteX5423" fmla="*/ 605651 w 3545609"/>
                <a:gd name="connsiteY5423" fmla="*/ 879629 h 1066103"/>
                <a:gd name="connsiteX5424" fmla="*/ 600647 w 3545609"/>
                <a:gd name="connsiteY5424" fmla="*/ 881701 h 1066103"/>
                <a:gd name="connsiteX5425" fmla="*/ 595701 w 3545609"/>
                <a:gd name="connsiteY5425" fmla="*/ 893357 h 1066103"/>
                <a:gd name="connsiteX5426" fmla="*/ 592436 w 3545609"/>
                <a:gd name="connsiteY5426" fmla="*/ 894678 h 1066103"/>
                <a:gd name="connsiteX5427" fmla="*/ 592907 w 3545609"/>
                <a:gd name="connsiteY5427" fmla="*/ 895814 h 1066103"/>
                <a:gd name="connsiteX5428" fmla="*/ 587019 w 3545609"/>
                <a:gd name="connsiteY5428" fmla="*/ 910029 h 1066103"/>
                <a:gd name="connsiteX5429" fmla="*/ 584818 w 3545609"/>
                <a:gd name="connsiteY5429" fmla="*/ 910940 h 1066103"/>
                <a:gd name="connsiteX5430" fmla="*/ 585062 w 3545609"/>
                <a:gd name="connsiteY5430" fmla="*/ 911504 h 1066103"/>
                <a:gd name="connsiteX5431" fmla="*/ 578887 w 3545609"/>
                <a:gd name="connsiteY5431" fmla="*/ 925719 h 1066103"/>
                <a:gd name="connsiteX5432" fmla="*/ 574777 w 3545609"/>
                <a:gd name="connsiteY5432" fmla="*/ 927342 h 1066103"/>
                <a:gd name="connsiteX5433" fmla="*/ 569224 w 3545609"/>
                <a:gd name="connsiteY5433" fmla="*/ 940428 h 1066103"/>
                <a:gd name="connsiteX5434" fmla="*/ 566308 w 3545609"/>
                <a:gd name="connsiteY5434" fmla="*/ 941607 h 1066103"/>
                <a:gd name="connsiteX5435" fmla="*/ 566430 w 3545609"/>
                <a:gd name="connsiteY5435" fmla="*/ 941903 h 1066103"/>
                <a:gd name="connsiteX5436" fmla="*/ 560542 w 3545609"/>
                <a:gd name="connsiteY5436" fmla="*/ 956118 h 1066103"/>
                <a:gd name="connsiteX5437" fmla="*/ 558185 w 3545609"/>
                <a:gd name="connsiteY5437" fmla="*/ 957094 h 1066103"/>
                <a:gd name="connsiteX5438" fmla="*/ 558585 w 3545609"/>
                <a:gd name="connsiteY5438" fmla="*/ 958084 h 1066103"/>
                <a:gd name="connsiteX5439" fmla="*/ 552697 w 3545609"/>
                <a:gd name="connsiteY5439" fmla="*/ 972646 h 1066103"/>
                <a:gd name="connsiteX5440" fmla="*/ 550648 w 3545609"/>
                <a:gd name="connsiteY5440" fmla="*/ 973515 h 1066103"/>
                <a:gd name="connsiteX5441" fmla="*/ 544852 w 3545609"/>
                <a:gd name="connsiteY5441" fmla="*/ 988193 h 1066103"/>
                <a:gd name="connsiteX5442" fmla="*/ 542612 w 3545609"/>
                <a:gd name="connsiteY5442" fmla="*/ 989165 h 1066103"/>
                <a:gd name="connsiteX5443" fmla="*/ 536863 w 3545609"/>
                <a:gd name="connsiteY5443" fmla="*/ 1003045 h 1066103"/>
                <a:gd name="connsiteX5444" fmla="*/ 533906 w 3545609"/>
                <a:gd name="connsiteY5444" fmla="*/ 1004270 h 1066103"/>
                <a:gd name="connsiteX5445" fmla="*/ 534069 w 3545609"/>
                <a:gd name="connsiteY5445" fmla="*/ 1004664 h 1066103"/>
                <a:gd name="connsiteX5446" fmla="*/ 528181 w 3545609"/>
                <a:gd name="connsiteY5446" fmla="*/ 1018879 h 1066103"/>
                <a:gd name="connsiteX5447" fmla="*/ 525824 w 3545609"/>
                <a:gd name="connsiteY5447" fmla="*/ 1019855 h 1066103"/>
                <a:gd name="connsiteX5448" fmla="*/ 526224 w 3545609"/>
                <a:gd name="connsiteY5448" fmla="*/ 1020845 h 1066103"/>
                <a:gd name="connsiteX5449" fmla="*/ 520336 w 3545609"/>
                <a:gd name="connsiteY5449" fmla="*/ 1035406 h 1066103"/>
                <a:gd name="connsiteX5450" fmla="*/ 518102 w 3545609"/>
                <a:gd name="connsiteY5450" fmla="*/ 1036355 h 1066103"/>
                <a:gd name="connsiteX5451" fmla="*/ 518379 w 3545609"/>
                <a:gd name="connsiteY5451" fmla="*/ 1037025 h 1066103"/>
                <a:gd name="connsiteX5452" fmla="*/ 512491 w 3545609"/>
                <a:gd name="connsiteY5452" fmla="*/ 1051240 h 1066103"/>
                <a:gd name="connsiteX5453" fmla="*/ 510126 w 3545609"/>
                <a:gd name="connsiteY5453" fmla="*/ 1052220 h 1066103"/>
                <a:gd name="connsiteX5454" fmla="*/ 510534 w 3545609"/>
                <a:gd name="connsiteY5454" fmla="*/ 1053205 h 1066103"/>
                <a:gd name="connsiteX5455" fmla="*/ 505191 w 3545609"/>
                <a:gd name="connsiteY5455" fmla="*/ 1066103 h 1066103"/>
                <a:gd name="connsiteX5456" fmla="*/ 464856 w 3545609"/>
                <a:gd name="connsiteY5456" fmla="*/ 1066103 h 1066103"/>
                <a:gd name="connsiteX5457" fmla="*/ 469494 w 3545609"/>
                <a:gd name="connsiteY5457" fmla="*/ 1055171 h 1066103"/>
                <a:gd name="connsiteX5458" fmla="*/ 470065 w 3545609"/>
                <a:gd name="connsiteY5458" fmla="*/ 1054940 h 1066103"/>
                <a:gd name="connsiteX5459" fmla="*/ 469347 w 3545609"/>
                <a:gd name="connsiteY5459" fmla="*/ 1053205 h 1066103"/>
                <a:gd name="connsiteX5460" fmla="*/ 475378 w 3545609"/>
                <a:gd name="connsiteY5460" fmla="*/ 1038643 h 1066103"/>
                <a:gd name="connsiteX5461" fmla="*/ 478336 w 3545609"/>
                <a:gd name="connsiteY5461" fmla="*/ 1037418 h 1066103"/>
                <a:gd name="connsiteX5462" fmla="*/ 478173 w 3545609"/>
                <a:gd name="connsiteY5462" fmla="*/ 1037025 h 1066103"/>
                <a:gd name="connsiteX5463" fmla="*/ 484061 w 3545609"/>
                <a:gd name="connsiteY5463" fmla="*/ 1022810 h 1066103"/>
                <a:gd name="connsiteX5464" fmla="*/ 486417 w 3545609"/>
                <a:gd name="connsiteY5464" fmla="*/ 1021833 h 1066103"/>
                <a:gd name="connsiteX5465" fmla="*/ 486018 w 3545609"/>
                <a:gd name="connsiteY5465" fmla="*/ 1020845 h 1066103"/>
                <a:gd name="connsiteX5466" fmla="*/ 491906 w 3545609"/>
                <a:gd name="connsiteY5466" fmla="*/ 1006283 h 1066103"/>
                <a:gd name="connsiteX5467" fmla="*/ 494140 w 3545609"/>
                <a:gd name="connsiteY5467" fmla="*/ 1005334 h 1066103"/>
                <a:gd name="connsiteX5468" fmla="*/ 493863 w 3545609"/>
                <a:gd name="connsiteY5468" fmla="*/ 1004664 h 1066103"/>
                <a:gd name="connsiteX5469" fmla="*/ 499751 w 3545609"/>
                <a:gd name="connsiteY5469" fmla="*/ 990449 h 1066103"/>
                <a:gd name="connsiteX5470" fmla="*/ 502116 w 3545609"/>
                <a:gd name="connsiteY5470" fmla="*/ 989469 h 1066103"/>
                <a:gd name="connsiteX5471" fmla="*/ 501708 w 3545609"/>
                <a:gd name="connsiteY5471" fmla="*/ 988483 h 1066103"/>
                <a:gd name="connsiteX5472" fmla="*/ 507739 w 3545609"/>
                <a:gd name="connsiteY5472" fmla="*/ 973921 h 1066103"/>
                <a:gd name="connsiteX5473" fmla="*/ 510779 w 3545609"/>
                <a:gd name="connsiteY5473" fmla="*/ 972662 h 1066103"/>
                <a:gd name="connsiteX5474" fmla="*/ 516421 w 3545609"/>
                <a:gd name="connsiteY5474" fmla="*/ 958375 h 1066103"/>
                <a:gd name="connsiteX5475" fmla="*/ 518653 w 3545609"/>
                <a:gd name="connsiteY5475" fmla="*/ 957406 h 1066103"/>
                <a:gd name="connsiteX5476" fmla="*/ 524267 w 3545609"/>
                <a:gd name="connsiteY5476" fmla="*/ 943522 h 1066103"/>
                <a:gd name="connsiteX5477" fmla="*/ 526502 w 3545609"/>
                <a:gd name="connsiteY5477" fmla="*/ 942573 h 1066103"/>
                <a:gd name="connsiteX5478" fmla="*/ 526224 w 3545609"/>
                <a:gd name="connsiteY5478" fmla="*/ 941903 h 1066103"/>
                <a:gd name="connsiteX5479" fmla="*/ 532112 w 3545609"/>
                <a:gd name="connsiteY5479" fmla="*/ 927688 h 1066103"/>
                <a:gd name="connsiteX5480" fmla="*/ 534308 w 3545609"/>
                <a:gd name="connsiteY5480" fmla="*/ 926778 h 1066103"/>
                <a:gd name="connsiteX5481" fmla="*/ 534069 w 3545609"/>
                <a:gd name="connsiteY5481" fmla="*/ 926213 h 1066103"/>
                <a:gd name="connsiteX5482" fmla="*/ 540100 w 3545609"/>
                <a:gd name="connsiteY5482" fmla="*/ 911998 h 1066103"/>
                <a:gd name="connsiteX5483" fmla="*/ 543229 w 3545609"/>
                <a:gd name="connsiteY5483" fmla="*/ 910733 h 1066103"/>
                <a:gd name="connsiteX5484" fmla="*/ 549069 w 3545609"/>
                <a:gd name="connsiteY5484" fmla="*/ 897289 h 1066103"/>
                <a:gd name="connsiteX5485" fmla="*/ 552715 w 3545609"/>
                <a:gd name="connsiteY5485" fmla="*/ 895849 h 1066103"/>
                <a:gd name="connsiteX5486" fmla="*/ 552700 w 3545609"/>
                <a:gd name="connsiteY5486" fmla="*/ 895814 h 1066103"/>
                <a:gd name="connsiteX5487" fmla="*/ 558589 w 3545609"/>
                <a:gd name="connsiteY5487" fmla="*/ 881598 h 1066103"/>
                <a:gd name="connsiteX5488" fmla="*/ 561139 w 3545609"/>
                <a:gd name="connsiteY5488" fmla="*/ 880542 h 1066103"/>
                <a:gd name="connsiteX5489" fmla="*/ 560546 w 3545609"/>
                <a:gd name="connsiteY5489" fmla="*/ 879142 h 1066103"/>
                <a:gd name="connsiteX5490" fmla="*/ 566577 w 3545609"/>
                <a:gd name="connsiteY5490" fmla="*/ 864927 h 1066103"/>
                <a:gd name="connsiteX5491" fmla="*/ 572531 w 3545609"/>
                <a:gd name="connsiteY5491" fmla="*/ 862519 h 1066103"/>
                <a:gd name="connsiteX5492" fmla="*/ 577221 w 3545609"/>
                <a:gd name="connsiteY5492" fmla="*/ 851198 h 1066103"/>
                <a:gd name="connsiteX5493" fmla="*/ 581434 w 3545609"/>
                <a:gd name="connsiteY5493" fmla="*/ 849453 h 1066103"/>
                <a:gd name="connsiteX5494" fmla="*/ 581139 w 3545609"/>
                <a:gd name="connsiteY5494" fmla="*/ 848742 h 1066103"/>
                <a:gd name="connsiteX5495" fmla="*/ 587027 w 3545609"/>
                <a:gd name="connsiteY5495" fmla="*/ 834527 h 1066103"/>
                <a:gd name="connsiteX5496" fmla="*/ 589633 w 3545609"/>
                <a:gd name="connsiteY5496" fmla="*/ 833447 h 1066103"/>
                <a:gd name="connsiteX5497" fmla="*/ 594873 w 3545609"/>
                <a:gd name="connsiteY5497" fmla="*/ 820798 h 1066103"/>
                <a:gd name="connsiteX5498" fmla="*/ 600251 w 3545609"/>
                <a:gd name="connsiteY5498" fmla="*/ 818570 h 1066103"/>
                <a:gd name="connsiteX5499" fmla="*/ 605659 w 3545609"/>
                <a:gd name="connsiteY5499" fmla="*/ 804558 h 1066103"/>
                <a:gd name="connsiteX5500" fmla="*/ 610490 w 3545609"/>
                <a:gd name="connsiteY5500" fmla="*/ 802411 h 1066103"/>
                <a:gd name="connsiteX5501" fmla="*/ 615466 w 3545609"/>
                <a:gd name="connsiteY5501" fmla="*/ 790399 h 1066103"/>
                <a:gd name="connsiteX5502" fmla="*/ 620170 w 3545609"/>
                <a:gd name="connsiteY5502" fmla="*/ 788450 h 1066103"/>
                <a:gd name="connsiteX5503" fmla="*/ 625272 w 3545609"/>
                <a:gd name="connsiteY5503" fmla="*/ 775832 h 1066103"/>
                <a:gd name="connsiteX5504" fmla="*/ 630228 w 3545609"/>
                <a:gd name="connsiteY5504" fmla="*/ 773730 h 1066103"/>
                <a:gd name="connsiteX5505" fmla="*/ 635222 w 3545609"/>
                <a:gd name="connsiteY5505" fmla="*/ 761961 h 1066103"/>
                <a:gd name="connsiteX5506" fmla="*/ 641176 w 3545609"/>
                <a:gd name="connsiteY5506" fmla="*/ 759553 h 1066103"/>
                <a:gd name="connsiteX5507" fmla="*/ 645866 w 3545609"/>
                <a:gd name="connsiteY5507" fmla="*/ 748232 h 1066103"/>
                <a:gd name="connsiteX5508" fmla="*/ 649854 w 3545609"/>
                <a:gd name="connsiteY5508" fmla="*/ 746579 h 1066103"/>
                <a:gd name="connsiteX5509" fmla="*/ 655672 w 3545609"/>
                <a:gd name="connsiteY5509" fmla="*/ 731848 h 1066103"/>
                <a:gd name="connsiteX5510" fmla="*/ 660579 w 3545609"/>
                <a:gd name="connsiteY5510" fmla="*/ 729716 h 1066103"/>
                <a:gd name="connsiteX5511" fmla="*/ 665622 w 3545609"/>
                <a:gd name="connsiteY5511" fmla="*/ 717832 h 1066103"/>
                <a:gd name="connsiteX5512" fmla="*/ 671130 w 3545609"/>
                <a:gd name="connsiteY5512" fmla="*/ 715604 h 1066103"/>
                <a:gd name="connsiteX5513" fmla="*/ 676552 w 3545609"/>
                <a:gd name="connsiteY5513" fmla="*/ 703122 h 1066103"/>
                <a:gd name="connsiteX5514" fmla="*/ 683864 w 3545609"/>
                <a:gd name="connsiteY5514" fmla="*/ 700234 h 1066103"/>
                <a:gd name="connsiteX5515" fmla="*/ 688033 w 3545609"/>
                <a:gd name="connsiteY5515" fmla="*/ 689681 h 1066103"/>
                <a:gd name="connsiteX5516" fmla="*/ 693093 w 3545609"/>
                <a:gd name="connsiteY5516" fmla="*/ 687482 h 1066103"/>
                <a:gd name="connsiteX5517" fmla="*/ 697983 w 3545609"/>
                <a:gd name="connsiteY5517" fmla="*/ 675114 h 1066103"/>
                <a:gd name="connsiteX5518" fmla="*/ 707190 w 3545609"/>
                <a:gd name="connsiteY5518" fmla="*/ 671119 h 1066103"/>
                <a:gd name="connsiteX5519" fmla="*/ 710588 w 3545609"/>
                <a:gd name="connsiteY5519" fmla="*/ 662916 h 1066103"/>
                <a:gd name="connsiteX5520" fmla="*/ 715292 w 3545609"/>
                <a:gd name="connsiteY5520" fmla="*/ 660967 h 1066103"/>
                <a:gd name="connsiteX5521" fmla="*/ 720394 w 3545609"/>
                <a:gd name="connsiteY5521" fmla="*/ 648350 h 1066103"/>
                <a:gd name="connsiteX5522" fmla="*/ 728889 w 3545609"/>
                <a:gd name="connsiteY5522" fmla="*/ 644746 h 1066103"/>
                <a:gd name="connsiteX5523" fmla="*/ 733142 w 3545609"/>
                <a:gd name="connsiteY5523" fmla="*/ 634478 h 1066103"/>
                <a:gd name="connsiteX5524" fmla="*/ 740864 w 3545609"/>
                <a:gd name="connsiteY5524" fmla="*/ 631279 h 1066103"/>
                <a:gd name="connsiteX5525" fmla="*/ 744910 w 3545609"/>
                <a:gd name="connsiteY5525" fmla="*/ 621036 h 1066103"/>
                <a:gd name="connsiteX5526" fmla="*/ 750283 w 3545609"/>
                <a:gd name="connsiteY5526" fmla="*/ 618702 h 1066103"/>
                <a:gd name="connsiteX5527" fmla="*/ 754716 w 3545609"/>
                <a:gd name="connsiteY5527" fmla="*/ 608000 h 1066103"/>
                <a:gd name="connsiteX5528" fmla="*/ 763241 w 3545609"/>
                <a:gd name="connsiteY5528" fmla="*/ 604469 h 1066103"/>
                <a:gd name="connsiteX5529" fmla="*/ 767465 w 3545609"/>
                <a:gd name="connsiteY5529" fmla="*/ 594271 h 1066103"/>
                <a:gd name="connsiteX5530" fmla="*/ 775477 w 3545609"/>
                <a:gd name="connsiteY5530" fmla="*/ 590952 h 1066103"/>
                <a:gd name="connsiteX5531" fmla="*/ 779233 w 3545609"/>
                <a:gd name="connsiteY5531" fmla="*/ 581666 h 1066103"/>
                <a:gd name="connsiteX5532" fmla="*/ 786580 w 3545609"/>
                <a:gd name="connsiteY5532" fmla="*/ 578548 h 1066103"/>
                <a:gd name="connsiteX5533" fmla="*/ 791144 w 3545609"/>
                <a:gd name="connsiteY5533" fmla="*/ 567794 h 1066103"/>
                <a:gd name="connsiteX5534" fmla="*/ 800429 w 3545609"/>
                <a:gd name="connsiteY5534" fmla="*/ 564039 h 1066103"/>
                <a:gd name="connsiteX5535" fmla="*/ 803748 w 3545609"/>
                <a:gd name="connsiteY5535" fmla="*/ 556026 h 1066103"/>
                <a:gd name="connsiteX5536" fmla="*/ 811579 w 3545609"/>
                <a:gd name="connsiteY5536" fmla="*/ 552782 h 1066103"/>
                <a:gd name="connsiteX5537" fmla="*/ 815516 w 3545609"/>
                <a:gd name="connsiteY5537" fmla="*/ 543278 h 1066103"/>
                <a:gd name="connsiteX5538" fmla="*/ 823292 w 3545609"/>
                <a:gd name="connsiteY5538" fmla="*/ 540057 h 1066103"/>
                <a:gd name="connsiteX5539" fmla="*/ 827427 w 3545609"/>
                <a:gd name="connsiteY5539" fmla="*/ 529836 h 1066103"/>
                <a:gd name="connsiteX5540" fmla="*/ 836349 w 3545609"/>
                <a:gd name="connsiteY5540" fmla="*/ 526053 h 1066103"/>
                <a:gd name="connsiteX5541" fmla="*/ 840032 w 3545609"/>
                <a:gd name="connsiteY5541" fmla="*/ 516944 h 1066103"/>
                <a:gd name="connsiteX5542" fmla="*/ 848541 w 3545609"/>
                <a:gd name="connsiteY5542" fmla="*/ 513334 h 1066103"/>
                <a:gd name="connsiteX5543" fmla="*/ 850062 w 3545609"/>
                <a:gd name="connsiteY5543" fmla="*/ 509910 h 1066103"/>
                <a:gd name="connsiteX5544" fmla="*/ 839204 w 3545609"/>
                <a:gd name="connsiteY5544" fmla="*/ 514203 h 1066103"/>
                <a:gd name="connsiteX5545" fmla="*/ 836101 w 3545609"/>
                <a:gd name="connsiteY5545" fmla="*/ 521695 h 1066103"/>
                <a:gd name="connsiteX5546" fmla="*/ 827708 w 3545609"/>
                <a:gd name="connsiteY5546" fmla="*/ 525172 h 1066103"/>
                <a:gd name="connsiteX5547" fmla="*/ 824190 w 3545609"/>
                <a:gd name="connsiteY5547" fmla="*/ 533463 h 1066103"/>
                <a:gd name="connsiteX5548" fmla="*/ 815214 w 3545609"/>
                <a:gd name="connsiteY5548" fmla="*/ 537092 h 1066103"/>
                <a:gd name="connsiteX5549" fmla="*/ 811585 w 3545609"/>
                <a:gd name="connsiteY5549" fmla="*/ 546068 h 1066103"/>
                <a:gd name="connsiteX5550" fmla="*/ 803788 w 3545609"/>
                <a:gd name="connsiteY5550" fmla="*/ 549376 h 1066103"/>
                <a:gd name="connsiteX5551" fmla="*/ 799531 w 3545609"/>
                <a:gd name="connsiteY5551" fmla="*/ 559654 h 1066103"/>
                <a:gd name="connsiteX5552" fmla="*/ 789253 w 3545609"/>
                <a:gd name="connsiteY5552" fmla="*/ 563911 h 1066103"/>
                <a:gd name="connsiteX5553" fmla="*/ 785945 w 3545609"/>
                <a:gd name="connsiteY5553" fmla="*/ 571708 h 1066103"/>
                <a:gd name="connsiteX5554" fmla="*/ 777147 w 3545609"/>
                <a:gd name="connsiteY5554" fmla="*/ 575266 h 1066103"/>
                <a:gd name="connsiteX5555" fmla="*/ 773340 w 3545609"/>
                <a:gd name="connsiteY5555" fmla="*/ 584456 h 1066103"/>
                <a:gd name="connsiteX5556" fmla="*/ 765019 w 3545609"/>
                <a:gd name="connsiteY5556" fmla="*/ 587903 h 1066103"/>
                <a:gd name="connsiteX5557" fmla="*/ 761572 w 3545609"/>
                <a:gd name="connsiteY5557" fmla="*/ 596224 h 1066103"/>
                <a:gd name="connsiteX5558" fmla="*/ 753334 w 3545609"/>
                <a:gd name="connsiteY5558" fmla="*/ 599636 h 1066103"/>
                <a:gd name="connsiteX5559" fmla="*/ 748824 w 3545609"/>
                <a:gd name="connsiteY5559" fmla="*/ 610790 h 1066103"/>
                <a:gd name="connsiteX5560" fmla="*/ 742794 w 3545609"/>
                <a:gd name="connsiteY5560" fmla="*/ 613348 h 1066103"/>
                <a:gd name="connsiteX5561" fmla="*/ 738731 w 3545609"/>
                <a:gd name="connsiteY5561" fmla="*/ 622701 h 1066103"/>
                <a:gd name="connsiteX5562" fmla="*/ 731765 w 3545609"/>
                <a:gd name="connsiteY5562" fmla="*/ 625453 h 1066103"/>
                <a:gd name="connsiteX5563" fmla="*/ 727106 w 3545609"/>
                <a:gd name="connsiteY5563" fmla="*/ 636430 h 1066103"/>
                <a:gd name="connsiteX5564" fmla="*/ 718885 w 3545609"/>
                <a:gd name="connsiteY5564" fmla="*/ 639755 h 1066103"/>
                <a:gd name="connsiteX5565" fmla="*/ 714502 w 3545609"/>
                <a:gd name="connsiteY5565" fmla="*/ 650854 h 1066103"/>
                <a:gd name="connsiteX5566" fmla="*/ 706241 w 3545609"/>
                <a:gd name="connsiteY5566" fmla="*/ 654443 h 1066103"/>
                <a:gd name="connsiteX5567" fmla="*/ 702734 w 3545609"/>
                <a:gd name="connsiteY5567" fmla="*/ 662908 h 1066103"/>
                <a:gd name="connsiteX5568" fmla="*/ 698007 w 3545609"/>
                <a:gd name="connsiteY5568" fmla="*/ 664866 h 1066103"/>
                <a:gd name="connsiteX5569" fmla="*/ 692784 w 3545609"/>
                <a:gd name="connsiteY5569" fmla="*/ 677474 h 1066103"/>
                <a:gd name="connsiteX5570" fmla="*/ 684505 w 3545609"/>
                <a:gd name="connsiteY5570" fmla="*/ 680903 h 1066103"/>
                <a:gd name="connsiteX5571" fmla="*/ 680180 w 3545609"/>
                <a:gd name="connsiteY5571" fmla="*/ 691346 h 1066103"/>
                <a:gd name="connsiteX5572" fmla="*/ 675067 w 3545609"/>
                <a:gd name="connsiteY5572" fmla="*/ 693464 h 1066103"/>
                <a:gd name="connsiteX5573" fmla="*/ 670373 w 3545609"/>
                <a:gd name="connsiteY5573" fmla="*/ 705625 h 1066103"/>
                <a:gd name="connsiteX5574" fmla="*/ 662694 w 3545609"/>
                <a:gd name="connsiteY5574" fmla="*/ 709038 h 1066103"/>
                <a:gd name="connsiteX5575" fmla="*/ 658462 w 3545609"/>
                <a:gd name="connsiteY5575" fmla="*/ 719498 h 1066103"/>
                <a:gd name="connsiteX5576" fmla="*/ 651607 w 3545609"/>
                <a:gd name="connsiteY5576" fmla="*/ 722405 h 1066103"/>
                <a:gd name="connsiteX5577" fmla="*/ 647818 w 3545609"/>
                <a:gd name="connsiteY5577" fmla="*/ 731553 h 1066103"/>
                <a:gd name="connsiteX5578" fmla="*/ 643336 w 3545609"/>
                <a:gd name="connsiteY5578" fmla="*/ 733409 h 1066103"/>
                <a:gd name="connsiteX5579" fmla="*/ 638012 w 3545609"/>
                <a:gd name="connsiteY5579" fmla="*/ 746262 h 1066103"/>
                <a:gd name="connsiteX5580" fmla="*/ 631190 w 3545609"/>
                <a:gd name="connsiteY5580" fmla="*/ 749088 h 1066103"/>
                <a:gd name="connsiteX5581" fmla="*/ 626101 w 3545609"/>
                <a:gd name="connsiteY5581" fmla="*/ 761665 h 1066103"/>
                <a:gd name="connsiteX5582" fmla="*/ 620725 w 3545609"/>
                <a:gd name="connsiteY5582" fmla="*/ 763945 h 1066103"/>
                <a:gd name="connsiteX5583" fmla="*/ 615458 w 3545609"/>
                <a:gd name="connsiteY5583" fmla="*/ 776662 h 1066103"/>
                <a:gd name="connsiteX5584" fmla="*/ 610485 w 3545609"/>
                <a:gd name="connsiteY5584" fmla="*/ 778722 h 1066103"/>
                <a:gd name="connsiteX5585" fmla="*/ 605651 w 3545609"/>
                <a:gd name="connsiteY5585" fmla="*/ 790391 h 1066103"/>
                <a:gd name="connsiteX5586" fmla="*/ 600923 w 3545609"/>
                <a:gd name="connsiteY5586" fmla="*/ 792350 h 1066103"/>
                <a:gd name="connsiteX5587" fmla="*/ 595701 w 3545609"/>
                <a:gd name="connsiteY5587" fmla="*/ 804956 h 1066103"/>
                <a:gd name="connsiteX5588" fmla="*/ 589789 w 3545609"/>
                <a:gd name="connsiteY5588" fmla="*/ 807405 h 1066103"/>
                <a:gd name="connsiteX5589" fmla="*/ 585058 w 3545609"/>
                <a:gd name="connsiteY5589" fmla="*/ 818829 h 1066103"/>
                <a:gd name="connsiteX5590" fmla="*/ 580846 w 3545609"/>
                <a:gd name="connsiteY5590" fmla="*/ 820573 h 1066103"/>
                <a:gd name="connsiteX5591" fmla="*/ 575251 w 3545609"/>
                <a:gd name="connsiteY5591" fmla="*/ 835069 h 1066103"/>
                <a:gd name="connsiteX5592" fmla="*/ 572811 w 3545609"/>
                <a:gd name="connsiteY5592" fmla="*/ 836154 h 1066103"/>
                <a:gd name="connsiteX5593" fmla="*/ 567263 w 3545609"/>
                <a:gd name="connsiteY5593" fmla="*/ 849228 h 1066103"/>
                <a:gd name="connsiteX5594" fmla="*/ 561309 w 3545609"/>
                <a:gd name="connsiteY5594" fmla="*/ 851636 h 1066103"/>
                <a:gd name="connsiteX5595" fmla="*/ 556619 w 3545609"/>
                <a:gd name="connsiteY5595" fmla="*/ 862957 h 1066103"/>
                <a:gd name="connsiteX5596" fmla="*/ 552406 w 3545609"/>
                <a:gd name="connsiteY5596" fmla="*/ 864702 h 1066103"/>
                <a:gd name="connsiteX5597" fmla="*/ 552701 w 3545609"/>
                <a:gd name="connsiteY5597" fmla="*/ 865413 h 1066103"/>
                <a:gd name="connsiteX5598" fmla="*/ 546813 w 3545609"/>
                <a:gd name="connsiteY5598" fmla="*/ 879629 h 1066103"/>
                <a:gd name="connsiteX5599" fmla="*/ 544207 w 3545609"/>
                <a:gd name="connsiteY5599" fmla="*/ 880708 h 1066103"/>
                <a:gd name="connsiteX5600" fmla="*/ 538968 w 3545609"/>
                <a:gd name="connsiteY5600" fmla="*/ 893357 h 1066103"/>
                <a:gd name="connsiteX5601" fmla="*/ 533918 w 3545609"/>
                <a:gd name="connsiteY5601" fmla="*/ 895449 h 1066103"/>
                <a:gd name="connsiteX5602" fmla="*/ 534069 w 3545609"/>
                <a:gd name="connsiteY5602" fmla="*/ 895814 h 1066103"/>
                <a:gd name="connsiteX5603" fmla="*/ 528180 w 3545609"/>
                <a:gd name="connsiteY5603" fmla="*/ 910029 h 1066103"/>
                <a:gd name="connsiteX5604" fmla="*/ 525989 w 3545609"/>
                <a:gd name="connsiteY5604" fmla="*/ 910937 h 1066103"/>
                <a:gd name="connsiteX5605" fmla="*/ 526224 w 3545609"/>
                <a:gd name="connsiteY5605" fmla="*/ 911504 h 1066103"/>
                <a:gd name="connsiteX5606" fmla="*/ 520335 w 3545609"/>
                <a:gd name="connsiteY5606" fmla="*/ 925719 h 1066103"/>
                <a:gd name="connsiteX5607" fmla="*/ 518212 w 3545609"/>
                <a:gd name="connsiteY5607" fmla="*/ 926598 h 1066103"/>
                <a:gd name="connsiteX5608" fmla="*/ 512204 w 3545609"/>
                <a:gd name="connsiteY5608" fmla="*/ 940428 h 1066103"/>
                <a:gd name="connsiteX5609" fmla="*/ 508558 w 3545609"/>
                <a:gd name="connsiteY5609" fmla="*/ 941868 h 1066103"/>
                <a:gd name="connsiteX5610" fmla="*/ 508573 w 3545609"/>
                <a:gd name="connsiteY5610" fmla="*/ 941903 h 1066103"/>
                <a:gd name="connsiteX5611" fmla="*/ 502541 w 3545609"/>
                <a:gd name="connsiteY5611" fmla="*/ 956118 h 1066103"/>
                <a:gd name="connsiteX5612" fmla="*/ 499456 w 3545609"/>
                <a:gd name="connsiteY5612" fmla="*/ 957366 h 1066103"/>
                <a:gd name="connsiteX5613" fmla="*/ 499747 w 3545609"/>
                <a:gd name="connsiteY5613" fmla="*/ 958084 h 1066103"/>
                <a:gd name="connsiteX5614" fmla="*/ 493858 w 3545609"/>
                <a:gd name="connsiteY5614" fmla="*/ 972646 h 1066103"/>
                <a:gd name="connsiteX5615" fmla="*/ 491810 w 3545609"/>
                <a:gd name="connsiteY5615" fmla="*/ 973515 h 1066103"/>
                <a:gd name="connsiteX5616" fmla="*/ 486013 w 3545609"/>
                <a:gd name="connsiteY5616" fmla="*/ 988193 h 1066103"/>
                <a:gd name="connsiteX5617" fmla="*/ 483782 w 3545609"/>
                <a:gd name="connsiteY5617" fmla="*/ 989162 h 1066103"/>
                <a:gd name="connsiteX5618" fmla="*/ 478168 w 3545609"/>
                <a:gd name="connsiteY5618" fmla="*/ 1003045 h 1066103"/>
                <a:gd name="connsiteX5619" fmla="*/ 475928 w 3545609"/>
                <a:gd name="connsiteY5619" fmla="*/ 1003996 h 1066103"/>
                <a:gd name="connsiteX5620" fmla="*/ 476212 w 3545609"/>
                <a:gd name="connsiteY5620" fmla="*/ 1004664 h 1066103"/>
                <a:gd name="connsiteX5621" fmla="*/ 470180 w 3545609"/>
                <a:gd name="connsiteY5621" fmla="*/ 1018879 h 1066103"/>
                <a:gd name="connsiteX5622" fmla="*/ 467096 w 3545609"/>
                <a:gd name="connsiteY5622" fmla="*/ 1020126 h 1066103"/>
                <a:gd name="connsiteX5623" fmla="*/ 467386 w 3545609"/>
                <a:gd name="connsiteY5623" fmla="*/ 1020845 h 1066103"/>
                <a:gd name="connsiteX5624" fmla="*/ 461498 w 3545609"/>
                <a:gd name="connsiteY5624" fmla="*/ 1035406 h 1066103"/>
                <a:gd name="connsiteX5625" fmla="*/ 459263 w 3545609"/>
                <a:gd name="connsiteY5625" fmla="*/ 1036355 h 1066103"/>
                <a:gd name="connsiteX5626" fmla="*/ 459541 w 3545609"/>
                <a:gd name="connsiteY5626" fmla="*/ 1037025 h 1066103"/>
                <a:gd name="connsiteX5627" fmla="*/ 453653 w 3545609"/>
                <a:gd name="connsiteY5627" fmla="*/ 1051240 h 1066103"/>
                <a:gd name="connsiteX5628" fmla="*/ 452976 w 3545609"/>
                <a:gd name="connsiteY5628" fmla="*/ 1051520 h 1066103"/>
                <a:gd name="connsiteX5629" fmla="*/ 453657 w 3545609"/>
                <a:gd name="connsiteY5629" fmla="*/ 1053205 h 1066103"/>
                <a:gd name="connsiteX5630" fmla="*/ 448442 w 3545609"/>
                <a:gd name="connsiteY5630" fmla="*/ 1066103 h 1066103"/>
                <a:gd name="connsiteX5631" fmla="*/ 406017 w 3545609"/>
                <a:gd name="connsiteY5631" fmla="*/ 1066103 h 1066103"/>
                <a:gd name="connsiteX5632" fmla="*/ 410656 w 3545609"/>
                <a:gd name="connsiteY5632" fmla="*/ 1055171 h 1066103"/>
                <a:gd name="connsiteX5633" fmla="*/ 413741 w 3545609"/>
                <a:gd name="connsiteY5633" fmla="*/ 1053923 h 1066103"/>
                <a:gd name="connsiteX5634" fmla="*/ 413450 w 3545609"/>
                <a:gd name="connsiteY5634" fmla="*/ 1053205 h 1066103"/>
                <a:gd name="connsiteX5635" fmla="*/ 419339 w 3545609"/>
                <a:gd name="connsiteY5635" fmla="*/ 1038643 h 1066103"/>
                <a:gd name="connsiteX5636" fmla="*/ 419905 w 3545609"/>
                <a:gd name="connsiteY5636" fmla="*/ 1038403 h 1066103"/>
                <a:gd name="connsiteX5637" fmla="*/ 419334 w 3545609"/>
                <a:gd name="connsiteY5637" fmla="*/ 1037025 h 1066103"/>
                <a:gd name="connsiteX5638" fmla="*/ 425222 w 3545609"/>
                <a:gd name="connsiteY5638" fmla="*/ 1022810 h 1066103"/>
                <a:gd name="connsiteX5639" fmla="*/ 427579 w 3545609"/>
                <a:gd name="connsiteY5639" fmla="*/ 1021833 h 1066103"/>
                <a:gd name="connsiteX5640" fmla="*/ 427179 w 3545609"/>
                <a:gd name="connsiteY5640" fmla="*/ 1020845 h 1066103"/>
                <a:gd name="connsiteX5641" fmla="*/ 433068 w 3545609"/>
                <a:gd name="connsiteY5641" fmla="*/ 1006283 h 1066103"/>
                <a:gd name="connsiteX5642" fmla="*/ 435308 w 3545609"/>
                <a:gd name="connsiteY5642" fmla="*/ 1005332 h 1066103"/>
                <a:gd name="connsiteX5643" fmla="*/ 435024 w 3545609"/>
                <a:gd name="connsiteY5643" fmla="*/ 1004664 h 1066103"/>
                <a:gd name="connsiteX5644" fmla="*/ 441056 w 3545609"/>
                <a:gd name="connsiteY5644" fmla="*/ 990449 h 1066103"/>
                <a:gd name="connsiteX5645" fmla="*/ 444140 w 3545609"/>
                <a:gd name="connsiteY5645" fmla="*/ 989202 h 1066103"/>
                <a:gd name="connsiteX5646" fmla="*/ 443850 w 3545609"/>
                <a:gd name="connsiteY5646" fmla="*/ 988483 h 1066103"/>
                <a:gd name="connsiteX5647" fmla="*/ 449738 w 3545609"/>
                <a:gd name="connsiteY5647" fmla="*/ 973921 h 1066103"/>
                <a:gd name="connsiteX5648" fmla="*/ 451786 w 3545609"/>
                <a:gd name="connsiteY5648" fmla="*/ 973052 h 1066103"/>
                <a:gd name="connsiteX5649" fmla="*/ 457583 w 3545609"/>
                <a:gd name="connsiteY5649" fmla="*/ 958375 h 1066103"/>
                <a:gd name="connsiteX5650" fmla="*/ 459814 w 3545609"/>
                <a:gd name="connsiteY5650" fmla="*/ 957406 h 1066103"/>
                <a:gd name="connsiteX5651" fmla="*/ 465428 w 3545609"/>
                <a:gd name="connsiteY5651" fmla="*/ 943522 h 1066103"/>
                <a:gd name="connsiteX5652" fmla="*/ 467669 w 3545609"/>
                <a:gd name="connsiteY5652" fmla="*/ 942571 h 1066103"/>
                <a:gd name="connsiteX5653" fmla="*/ 467385 w 3545609"/>
                <a:gd name="connsiteY5653" fmla="*/ 941903 h 1066103"/>
                <a:gd name="connsiteX5654" fmla="*/ 473417 w 3545609"/>
                <a:gd name="connsiteY5654" fmla="*/ 927688 h 1066103"/>
                <a:gd name="connsiteX5655" fmla="*/ 476339 w 3545609"/>
                <a:gd name="connsiteY5655" fmla="*/ 926506 h 1066103"/>
                <a:gd name="connsiteX5656" fmla="*/ 476211 w 3545609"/>
                <a:gd name="connsiteY5656" fmla="*/ 926213 h 1066103"/>
                <a:gd name="connsiteX5657" fmla="*/ 482386 w 3545609"/>
                <a:gd name="connsiteY5657" fmla="*/ 911998 h 1066103"/>
                <a:gd name="connsiteX5658" fmla="*/ 486483 w 3545609"/>
                <a:gd name="connsiteY5658" fmla="*/ 910380 h 1066103"/>
                <a:gd name="connsiteX5659" fmla="*/ 491905 w 3545609"/>
                <a:gd name="connsiteY5659" fmla="*/ 897289 h 1066103"/>
                <a:gd name="connsiteX5660" fmla="*/ 494097 w 3545609"/>
                <a:gd name="connsiteY5660" fmla="*/ 896381 h 1066103"/>
                <a:gd name="connsiteX5661" fmla="*/ 493862 w 3545609"/>
                <a:gd name="connsiteY5661" fmla="*/ 895814 h 1066103"/>
                <a:gd name="connsiteX5662" fmla="*/ 499750 w 3545609"/>
                <a:gd name="connsiteY5662" fmla="*/ 881598 h 1066103"/>
                <a:gd name="connsiteX5663" fmla="*/ 504800 w 3545609"/>
                <a:gd name="connsiteY5663" fmla="*/ 879506 h 1066103"/>
                <a:gd name="connsiteX5664" fmla="*/ 504649 w 3545609"/>
                <a:gd name="connsiteY5664" fmla="*/ 879142 h 1066103"/>
                <a:gd name="connsiteX5665" fmla="*/ 510538 w 3545609"/>
                <a:gd name="connsiteY5665" fmla="*/ 864927 h 1066103"/>
                <a:gd name="connsiteX5666" fmla="*/ 513143 w 3545609"/>
                <a:gd name="connsiteY5666" fmla="*/ 863848 h 1066103"/>
                <a:gd name="connsiteX5667" fmla="*/ 518383 w 3545609"/>
                <a:gd name="connsiteY5667" fmla="*/ 851198 h 1066103"/>
                <a:gd name="connsiteX5668" fmla="*/ 522596 w 3545609"/>
                <a:gd name="connsiteY5668" fmla="*/ 849453 h 1066103"/>
                <a:gd name="connsiteX5669" fmla="*/ 522301 w 3545609"/>
                <a:gd name="connsiteY5669" fmla="*/ 848742 h 1066103"/>
                <a:gd name="connsiteX5670" fmla="*/ 528189 w 3545609"/>
                <a:gd name="connsiteY5670" fmla="*/ 834527 h 1066103"/>
                <a:gd name="connsiteX5671" fmla="*/ 533193 w 3545609"/>
                <a:gd name="connsiteY5671" fmla="*/ 832454 h 1066103"/>
                <a:gd name="connsiteX5672" fmla="*/ 538139 w 3545609"/>
                <a:gd name="connsiteY5672" fmla="*/ 820798 h 1066103"/>
                <a:gd name="connsiteX5673" fmla="*/ 540999 w 3545609"/>
                <a:gd name="connsiteY5673" fmla="*/ 819641 h 1066103"/>
                <a:gd name="connsiteX5674" fmla="*/ 546821 w 3545609"/>
                <a:gd name="connsiteY5674" fmla="*/ 804558 h 1066103"/>
                <a:gd name="connsiteX5675" fmla="*/ 551652 w 3545609"/>
                <a:gd name="connsiteY5675" fmla="*/ 802411 h 1066103"/>
                <a:gd name="connsiteX5676" fmla="*/ 556627 w 3545609"/>
                <a:gd name="connsiteY5676" fmla="*/ 790399 h 1066103"/>
                <a:gd name="connsiteX5677" fmla="*/ 561355 w 3545609"/>
                <a:gd name="connsiteY5677" fmla="*/ 788441 h 1066103"/>
                <a:gd name="connsiteX5678" fmla="*/ 566577 w 3545609"/>
                <a:gd name="connsiteY5678" fmla="*/ 775832 h 1066103"/>
                <a:gd name="connsiteX5679" fmla="*/ 572489 w 3545609"/>
                <a:gd name="connsiteY5679" fmla="*/ 773384 h 1066103"/>
                <a:gd name="connsiteX5680" fmla="*/ 577221 w 3545609"/>
                <a:gd name="connsiteY5680" fmla="*/ 761961 h 1066103"/>
                <a:gd name="connsiteX5681" fmla="*/ 582194 w 3545609"/>
                <a:gd name="connsiteY5681" fmla="*/ 759901 h 1066103"/>
                <a:gd name="connsiteX5682" fmla="*/ 587027 w 3545609"/>
                <a:gd name="connsiteY5682" fmla="*/ 748232 h 1066103"/>
                <a:gd name="connsiteX5683" fmla="*/ 591017 w 3545609"/>
                <a:gd name="connsiteY5683" fmla="*/ 746579 h 1066103"/>
                <a:gd name="connsiteX5684" fmla="*/ 596977 w 3545609"/>
                <a:gd name="connsiteY5684" fmla="*/ 731848 h 1066103"/>
                <a:gd name="connsiteX5685" fmla="*/ 605225 w 3545609"/>
                <a:gd name="connsiteY5685" fmla="*/ 728350 h 1066103"/>
                <a:gd name="connsiteX5686" fmla="*/ 609582 w 3545609"/>
                <a:gd name="connsiteY5686" fmla="*/ 717832 h 1066103"/>
                <a:gd name="connsiteX5687" fmla="*/ 614065 w 3545609"/>
                <a:gd name="connsiteY5687" fmla="*/ 715975 h 1066103"/>
                <a:gd name="connsiteX5688" fmla="*/ 619388 w 3545609"/>
                <a:gd name="connsiteY5688" fmla="*/ 703122 h 1066103"/>
                <a:gd name="connsiteX5689" fmla="*/ 624808 w 3545609"/>
                <a:gd name="connsiteY5689" fmla="*/ 700877 h 1066103"/>
                <a:gd name="connsiteX5690" fmla="*/ 629338 w 3545609"/>
                <a:gd name="connsiteY5690" fmla="*/ 689681 h 1066103"/>
                <a:gd name="connsiteX5691" fmla="*/ 637688 w 3545609"/>
                <a:gd name="connsiteY5691" fmla="*/ 686140 h 1066103"/>
                <a:gd name="connsiteX5692" fmla="*/ 641943 w 3545609"/>
                <a:gd name="connsiteY5692" fmla="*/ 675114 h 1066103"/>
                <a:gd name="connsiteX5693" fmla="*/ 647770 w 3545609"/>
                <a:gd name="connsiteY5693" fmla="*/ 672524 h 1066103"/>
                <a:gd name="connsiteX5694" fmla="*/ 651750 w 3545609"/>
                <a:gd name="connsiteY5694" fmla="*/ 662916 h 1066103"/>
                <a:gd name="connsiteX5695" fmla="*/ 658845 w 3545609"/>
                <a:gd name="connsiteY5695" fmla="*/ 659977 h 1066103"/>
                <a:gd name="connsiteX5696" fmla="*/ 663661 w 3545609"/>
                <a:gd name="connsiteY5696" fmla="*/ 648350 h 1066103"/>
                <a:gd name="connsiteX5697" fmla="*/ 669572 w 3545609"/>
                <a:gd name="connsiteY5697" fmla="*/ 645902 h 1066103"/>
                <a:gd name="connsiteX5698" fmla="*/ 674304 w 3545609"/>
                <a:gd name="connsiteY5698" fmla="*/ 634478 h 1066103"/>
                <a:gd name="connsiteX5699" fmla="*/ 682026 w 3545609"/>
                <a:gd name="connsiteY5699" fmla="*/ 631279 h 1066103"/>
                <a:gd name="connsiteX5700" fmla="*/ 686072 w 3545609"/>
                <a:gd name="connsiteY5700" fmla="*/ 621036 h 1066103"/>
                <a:gd name="connsiteX5701" fmla="*/ 693893 w 3545609"/>
                <a:gd name="connsiteY5701" fmla="*/ 617638 h 1066103"/>
                <a:gd name="connsiteX5702" fmla="*/ 697983 w 3545609"/>
                <a:gd name="connsiteY5702" fmla="*/ 608000 h 1066103"/>
                <a:gd name="connsiteX5703" fmla="*/ 704008 w 3545609"/>
                <a:gd name="connsiteY5703" fmla="*/ 605564 h 1066103"/>
                <a:gd name="connsiteX5704" fmla="*/ 708914 w 3545609"/>
                <a:gd name="connsiteY5704" fmla="*/ 594271 h 1066103"/>
                <a:gd name="connsiteX5705" fmla="*/ 716511 w 3545609"/>
                <a:gd name="connsiteY5705" fmla="*/ 591271 h 1066103"/>
                <a:gd name="connsiteX5706" fmla="*/ 720394 w 3545609"/>
                <a:gd name="connsiteY5706" fmla="*/ 581666 h 1066103"/>
                <a:gd name="connsiteX5707" fmla="*/ 728889 w 3545609"/>
                <a:gd name="connsiteY5707" fmla="*/ 578061 h 1066103"/>
                <a:gd name="connsiteX5708" fmla="*/ 733142 w 3545609"/>
                <a:gd name="connsiteY5708" fmla="*/ 567794 h 1066103"/>
                <a:gd name="connsiteX5709" fmla="*/ 741463 w 3545609"/>
                <a:gd name="connsiteY5709" fmla="*/ 564347 h 1066103"/>
                <a:gd name="connsiteX5710" fmla="*/ 744910 w 3545609"/>
                <a:gd name="connsiteY5710" fmla="*/ 556026 h 1066103"/>
                <a:gd name="connsiteX5711" fmla="*/ 752798 w 3545609"/>
                <a:gd name="connsiteY5711" fmla="*/ 552758 h 1066103"/>
                <a:gd name="connsiteX5712" fmla="*/ 756821 w 3545609"/>
                <a:gd name="connsiteY5712" fmla="*/ 543278 h 1066103"/>
                <a:gd name="connsiteX5713" fmla="*/ 765619 w 3545609"/>
                <a:gd name="connsiteY5713" fmla="*/ 539721 h 1066103"/>
                <a:gd name="connsiteX5714" fmla="*/ 769713 w 3545609"/>
                <a:gd name="connsiteY5714" fmla="*/ 529836 h 1066103"/>
                <a:gd name="connsiteX5715" fmla="*/ 779598 w 3545609"/>
                <a:gd name="connsiteY5715" fmla="*/ 525742 h 1066103"/>
                <a:gd name="connsiteX5716" fmla="*/ 783155 w 3545609"/>
                <a:gd name="connsiteY5716" fmla="*/ 516944 h 1066103"/>
                <a:gd name="connsiteX5717" fmla="*/ 791518 w 3545609"/>
                <a:gd name="connsiteY5717" fmla="*/ 513396 h 1066103"/>
                <a:gd name="connsiteX5718" fmla="*/ 795066 w 3545609"/>
                <a:gd name="connsiteY5718" fmla="*/ 505033 h 1066103"/>
                <a:gd name="connsiteX5719" fmla="*/ 804352 w 3545609"/>
                <a:gd name="connsiteY5719" fmla="*/ 501278 h 1066103"/>
                <a:gd name="connsiteX5720" fmla="*/ 807671 w 3545609"/>
                <a:gd name="connsiteY5720" fmla="*/ 493265 h 1066103"/>
                <a:gd name="connsiteX5721" fmla="*/ 815874 w 3545609"/>
                <a:gd name="connsiteY5721" fmla="*/ 489867 h 1066103"/>
                <a:gd name="connsiteX5722" fmla="*/ 817701 w 3545609"/>
                <a:gd name="connsiteY5722" fmla="*/ 485657 h 1066103"/>
                <a:gd name="connsiteX5723" fmla="*/ 806664 w 3545609"/>
                <a:gd name="connsiteY5723" fmla="*/ 490119 h 1066103"/>
                <a:gd name="connsiteX5724" fmla="*/ 803740 w 3545609"/>
                <a:gd name="connsiteY5724" fmla="*/ 497180 h 1066103"/>
                <a:gd name="connsiteX5725" fmla="*/ 795665 w 3545609"/>
                <a:gd name="connsiteY5725" fmla="*/ 500525 h 1066103"/>
                <a:gd name="connsiteX5726" fmla="*/ 791829 w 3545609"/>
                <a:gd name="connsiteY5726" fmla="*/ 509784 h 1066103"/>
                <a:gd name="connsiteX5727" fmla="*/ 782418 w 3545609"/>
                <a:gd name="connsiteY5727" fmla="*/ 513683 h 1066103"/>
                <a:gd name="connsiteX5728" fmla="*/ 778937 w 3545609"/>
                <a:gd name="connsiteY5728" fmla="*/ 521695 h 1066103"/>
                <a:gd name="connsiteX5729" fmla="*/ 768694 w 3545609"/>
                <a:gd name="connsiteY5729" fmla="*/ 525741 h 1066103"/>
                <a:gd name="connsiteX5730" fmla="*/ 765495 w 3545609"/>
                <a:gd name="connsiteY5730" fmla="*/ 533463 h 1066103"/>
                <a:gd name="connsiteX5731" fmla="*/ 757420 w 3545609"/>
                <a:gd name="connsiteY5731" fmla="*/ 536808 h 1066103"/>
                <a:gd name="connsiteX5732" fmla="*/ 753584 w 3545609"/>
                <a:gd name="connsiteY5732" fmla="*/ 546068 h 1066103"/>
                <a:gd name="connsiteX5733" fmla="*/ 744929 w 3545609"/>
                <a:gd name="connsiteY5733" fmla="*/ 549653 h 1066103"/>
                <a:gd name="connsiteX5734" fmla="*/ 740979 w 3545609"/>
                <a:gd name="connsiteY5734" fmla="*/ 559654 h 1066103"/>
                <a:gd name="connsiteX5735" fmla="*/ 732647 w 3545609"/>
                <a:gd name="connsiteY5735" fmla="*/ 563274 h 1066103"/>
                <a:gd name="connsiteX5736" fmla="*/ 729068 w 3545609"/>
                <a:gd name="connsiteY5736" fmla="*/ 571708 h 1066103"/>
                <a:gd name="connsiteX5737" fmla="*/ 720270 w 3545609"/>
                <a:gd name="connsiteY5737" fmla="*/ 575266 h 1066103"/>
                <a:gd name="connsiteX5738" fmla="*/ 716463 w 3545609"/>
                <a:gd name="connsiteY5738" fmla="*/ 584456 h 1066103"/>
                <a:gd name="connsiteX5739" fmla="*/ 708142 w 3545609"/>
                <a:gd name="connsiteY5739" fmla="*/ 587903 h 1066103"/>
                <a:gd name="connsiteX5740" fmla="*/ 704695 w 3545609"/>
                <a:gd name="connsiteY5740" fmla="*/ 596224 h 1066103"/>
                <a:gd name="connsiteX5741" fmla="*/ 697601 w 3545609"/>
                <a:gd name="connsiteY5741" fmla="*/ 599162 h 1066103"/>
                <a:gd name="connsiteX5742" fmla="*/ 692784 w 3545609"/>
                <a:gd name="connsiteY5742" fmla="*/ 610790 h 1066103"/>
                <a:gd name="connsiteX5743" fmla="*/ 683525 w 3545609"/>
                <a:gd name="connsiteY5743" fmla="*/ 614626 h 1066103"/>
                <a:gd name="connsiteX5744" fmla="*/ 680180 w 3545609"/>
                <a:gd name="connsiteY5744" fmla="*/ 622701 h 1066103"/>
                <a:gd name="connsiteX5745" fmla="*/ 672839 w 3545609"/>
                <a:gd name="connsiteY5745" fmla="*/ 625742 h 1066103"/>
                <a:gd name="connsiteX5746" fmla="*/ 668412 w 3545609"/>
                <a:gd name="connsiteY5746" fmla="*/ 636430 h 1066103"/>
                <a:gd name="connsiteX5747" fmla="*/ 659981 w 3545609"/>
                <a:gd name="connsiteY5747" fmla="*/ 639923 h 1066103"/>
                <a:gd name="connsiteX5748" fmla="*/ 655663 w 3545609"/>
                <a:gd name="connsiteY5748" fmla="*/ 650854 h 1066103"/>
                <a:gd name="connsiteX5749" fmla="*/ 649794 w 3545609"/>
                <a:gd name="connsiteY5749" fmla="*/ 653404 h 1066103"/>
                <a:gd name="connsiteX5750" fmla="*/ 645857 w 3545609"/>
                <a:gd name="connsiteY5750" fmla="*/ 662908 h 1066103"/>
                <a:gd name="connsiteX5751" fmla="*/ 638796 w 3545609"/>
                <a:gd name="connsiteY5751" fmla="*/ 665832 h 1066103"/>
                <a:gd name="connsiteX5752" fmla="*/ 634089 w 3545609"/>
                <a:gd name="connsiteY5752" fmla="*/ 677474 h 1066103"/>
                <a:gd name="connsiteX5753" fmla="*/ 625594 w 3545609"/>
                <a:gd name="connsiteY5753" fmla="*/ 681079 h 1066103"/>
                <a:gd name="connsiteX5754" fmla="*/ 621341 w 3545609"/>
                <a:gd name="connsiteY5754" fmla="*/ 691346 h 1066103"/>
                <a:gd name="connsiteX5755" fmla="*/ 616229 w 3545609"/>
                <a:gd name="connsiteY5755" fmla="*/ 693464 h 1066103"/>
                <a:gd name="connsiteX5756" fmla="*/ 611535 w 3545609"/>
                <a:gd name="connsiteY5756" fmla="*/ 705625 h 1066103"/>
                <a:gd name="connsiteX5757" fmla="*/ 606166 w 3545609"/>
                <a:gd name="connsiteY5757" fmla="*/ 708012 h 1066103"/>
                <a:gd name="connsiteX5758" fmla="*/ 601297 w 3545609"/>
                <a:gd name="connsiteY5758" fmla="*/ 719498 h 1066103"/>
                <a:gd name="connsiteX5759" fmla="*/ 592497 w 3545609"/>
                <a:gd name="connsiteY5759" fmla="*/ 723061 h 1066103"/>
                <a:gd name="connsiteX5760" fmla="*/ 588980 w 3545609"/>
                <a:gd name="connsiteY5760" fmla="*/ 731553 h 1066103"/>
                <a:gd name="connsiteX5761" fmla="*/ 584497 w 3545609"/>
                <a:gd name="connsiteY5761" fmla="*/ 733409 h 1066103"/>
                <a:gd name="connsiteX5762" fmla="*/ 579174 w 3545609"/>
                <a:gd name="connsiteY5762" fmla="*/ 746262 h 1066103"/>
                <a:gd name="connsiteX5763" fmla="*/ 574708 w 3545609"/>
                <a:gd name="connsiteY5763" fmla="*/ 748112 h 1066103"/>
                <a:gd name="connsiteX5764" fmla="*/ 569224 w 3545609"/>
                <a:gd name="connsiteY5764" fmla="*/ 761665 h 1066103"/>
                <a:gd name="connsiteX5765" fmla="*/ 563848 w 3545609"/>
                <a:gd name="connsiteY5765" fmla="*/ 763945 h 1066103"/>
                <a:gd name="connsiteX5766" fmla="*/ 558581 w 3545609"/>
                <a:gd name="connsiteY5766" fmla="*/ 776662 h 1066103"/>
                <a:gd name="connsiteX5767" fmla="*/ 553546 w 3545609"/>
                <a:gd name="connsiteY5767" fmla="*/ 778747 h 1066103"/>
                <a:gd name="connsiteX5768" fmla="*/ 548488 w 3545609"/>
                <a:gd name="connsiteY5768" fmla="*/ 790391 h 1066103"/>
                <a:gd name="connsiteX5769" fmla="*/ 544106 w 3545609"/>
                <a:gd name="connsiteY5769" fmla="*/ 792122 h 1066103"/>
                <a:gd name="connsiteX5770" fmla="*/ 538537 w 3545609"/>
                <a:gd name="connsiteY5770" fmla="*/ 804956 h 1066103"/>
                <a:gd name="connsiteX5771" fmla="*/ 533024 w 3545609"/>
                <a:gd name="connsiteY5771" fmla="*/ 807136 h 1066103"/>
                <a:gd name="connsiteX5772" fmla="*/ 528180 w 3545609"/>
                <a:gd name="connsiteY5772" fmla="*/ 818829 h 1066103"/>
                <a:gd name="connsiteX5773" fmla="*/ 523969 w 3545609"/>
                <a:gd name="connsiteY5773" fmla="*/ 820573 h 1066103"/>
                <a:gd name="connsiteX5774" fmla="*/ 518374 w 3545609"/>
                <a:gd name="connsiteY5774" fmla="*/ 835069 h 1066103"/>
                <a:gd name="connsiteX5775" fmla="*/ 513543 w 3545609"/>
                <a:gd name="connsiteY5775" fmla="*/ 837216 h 1066103"/>
                <a:gd name="connsiteX5776" fmla="*/ 508568 w 3545609"/>
                <a:gd name="connsiteY5776" fmla="*/ 849228 h 1066103"/>
                <a:gd name="connsiteX5777" fmla="*/ 503564 w 3545609"/>
                <a:gd name="connsiteY5777" fmla="*/ 851301 h 1066103"/>
                <a:gd name="connsiteX5778" fmla="*/ 498618 w 3545609"/>
                <a:gd name="connsiteY5778" fmla="*/ 862957 h 1066103"/>
                <a:gd name="connsiteX5779" fmla="*/ 495353 w 3545609"/>
                <a:gd name="connsiteY5779" fmla="*/ 864277 h 1066103"/>
                <a:gd name="connsiteX5780" fmla="*/ 495824 w 3545609"/>
                <a:gd name="connsiteY5780" fmla="*/ 865413 h 1066103"/>
                <a:gd name="connsiteX5781" fmla="*/ 489936 w 3545609"/>
                <a:gd name="connsiteY5781" fmla="*/ 879629 h 1066103"/>
                <a:gd name="connsiteX5782" fmla="*/ 484963 w 3545609"/>
                <a:gd name="connsiteY5782" fmla="*/ 881689 h 1066103"/>
                <a:gd name="connsiteX5783" fmla="*/ 480130 w 3545609"/>
                <a:gd name="connsiteY5783" fmla="*/ 893357 h 1066103"/>
                <a:gd name="connsiteX5784" fmla="*/ 477579 w 3545609"/>
                <a:gd name="connsiteY5784" fmla="*/ 894414 h 1066103"/>
                <a:gd name="connsiteX5785" fmla="*/ 478173 w 3545609"/>
                <a:gd name="connsiteY5785" fmla="*/ 895814 h 1066103"/>
                <a:gd name="connsiteX5786" fmla="*/ 472140 w 3545609"/>
                <a:gd name="connsiteY5786" fmla="*/ 910029 h 1066103"/>
                <a:gd name="connsiteX5787" fmla="*/ 467162 w 3545609"/>
                <a:gd name="connsiteY5787" fmla="*/ 912042 h 1066103"/>
                <a:gd name="connsiteX5788" fmla="*/ 461497 w 3545609"/>
                <a:gd name="connsiteY5788" fmla="*/ 925719 h 1066103"/>
                <a:gd name="connsiteX5789" fmla="*/ 459382 w 3545609"/>
                <a:gd name="connsiteY5789" fmla="*/ 926595 h 1066103"/>
                <a:gd name="connsiteX5790" fmla="*/ 453652 w 3545609"/>
                <a:gd name="connsiteY5790" fmla="*/ 940428 h 1066103"/>
                <a:gd name="connsiteX5791" fmla="*/ 451460 w 3545609"/>
                <a:gd name="connsiteY5791" fmla="*/ 941336 h 1066103"/>
                <a:gd name="connsiteX5792" fmla="*/ 451695 w 3545609"/>
                <a:gd name="connsiteY5792" fmla="*/ 941903 h 1066103"/>
                <a:gd name="connsiteX5793" fmla="*/ 445807 w 3545609"/>
                <a:gd name="connsiteY5793" fmla="*/ 956118 h 1066103"/>
                <a:gd name="connsiteX5794" fmla="*/ 441768 w 3545609"/>
                <a:gd name="connsiteY5794" fmla="*/ 957791 h 1066103"/>
                <a:gd name="connsiteX5795" fmla="*/ 441889 w 3545609"/>
                <a:gd name="connsiteY5795" fmla="*/ 958084 h 1066103"/>
                <a:gd name="connsiteX5796" fmla="*/ 435857 w 3545609"/>
                <a:gd name="connsiteY5796" fmla="*/ 972646 h 1066103"/>
                <a:gd name="connsiteX5797" fmla="*/ 432818 w 3545609"/>
                <a:gd name="connsiteY5797" fmla="*/ 973904 h 1066103"/>
                <a:gd name="connsiteX5798" fmla="*/ 427175 w 3545609"/>
                <a:gd name="connsiteY5798" fmla="*/ 988193 h 1066103"/>
                <a:gd name="connsiteX5799" fmla="*/ 424943 w 3545609"/>
                <a:gd name="connsiteY5799" fmla="*/ 989162 h 1066103"/>
                <a:gd name="connsiteX5800" fmla="*/ 419330 w 3545609"/>
                <a:gd name="connsiteY5800" fmla="*/ 1003045 h 1066103"/>
                <a:gd name="connsiteX5801" fmla="*/ 417095 w 3545609"/>
                <a:gd name="connsiteY5801" fmla="*/ 1003993 h 1066103"/>
                <a:gd name="connsiteX5802" fmla="*/ 417373 w 3545609"/>
                <a:gd name="connsiteY5802" fmla="*/ 1004664 h 1066103"/>
                <a:gd name="connsiteX5803" fmla="*/ 411485 w 3545609"/>
                <a:gd name="connsiteY5803" fmla="*/ 1018879 h 1066103"/>
                <a:gd name="connsiteX5804" fmla="*/ 410766 w 3545609"/>
                <a:gd name="connsiteY5804" fmla="*/ 1019177 h 1066103"/>
                <a:gd name="connsiteX5805" fmla="*/ 411489 w 3545609"/>
                <a:gd name="connsiteY5805" fmla="*/ 1020845 h 1066103"/>
                <a:gd name="connsiteX5806" fmla="*/ 405170 w 3545609"/>
                <a:gd name="connsiteY5806" fmla="*/ 1035406 h 1066103"/>
                <a:gd name="connsiteX5807" fmla="*/ 402441 w 3545609"/>
                <a:gd name="connsiteY5807" fmla="*/ 1036486 h 1066103"/>
                <a:gd name="connsiteX5808" fmla="*/ 402664 w 3545609"/>
                <a:gd name="connsiteY5808" fmla="*/ 1037025 h 1066103"/>
                <a:gd name="connsiteX5809" fmla="*/ 396776 w 3545609"/>
                <a:gd name="connsiteY5809" fmla="*/ 1051240 h 1066103"/>
                <a:gd name="connsiteX5810" fmla="*/ 394418 w 3545609"/>
                <a:gd name="connsiteY5810" fmla="*/ 1052216 h 1066103"/>
                <a:gd name="connsiteX5811" fmla="*/ 394819 w 3545609"/>
                <a:gd name="connsiteY5811" fmla="*/ 1053205 h 1066103"/>
                <a:gd name="connsiteX5812" fmla="*/ 389603 w 3545609"/>
                <a:gd name="connsiteY5812" fmla="*/ 1066103 h 1066103"/>
                <a:gd name="connsiteX5813" fmla="*/ 348127 w 3545609"/>
                <a:gd name="connsiteY5813" fmla="*/ 1066103 h 1066103"/>
                <a:gd name="connsiteX5814" fmla="*/ 352655 w 3545609"/>
                <a:gd name="connsiteY5814" fmla="*/ 1055171 h 1066103"/>
                <a:gd name="connsiteX5815" fmla="*/ 355012 w 3545609"/>
                <a:gd name="connsiteY5815" fmla="*/ 1054194 h 1066103"/>
                <a:gd name="connsiteX5816" fmla="*/ 354612 w 3545609"/>
                <a:gd name="connsiteY5816" fmla="*/ 1053205 h 1066103"/>
                <a:gd name="connsiteX5817" fmla="*/ 360500 w 3545609"/>
                <a:gd name="connsiteY5817" fmla="*/ 1038643 h 1066103"/>
                <a:gd name="connsiteX5818" fmla="*/ 362735 w 3545609"/>
                <a:gd name="connsiteY5818" fmla="*/ 1037695 h 1066103"/>
                <a:gd name="connsiteX5819" fmla="*/ 362457 w 3545609"/>
                <a:gd name="connsiteY5819" fmla="*/ 1037025 h 1066103"/>
                <a:gd name="connsiteX5820" fmla="*/ 368345 w 3545609"/>
                <a:gd name="connsiteY5820" fmla="*/ 1022810 h 1066103"/>
                <a:gd name="connsiteX5821" fmla="*/ 369064 w 3545609"/>
                <a:gd name="connsiteY5821" fmla="*/ 1022511 h 1066103"/>
                <a:gd name="connsiteX5822" fmla="*/ 368341 w 3545609"/>
                <a:gd name="connsiteY5822" fmla="*/ 1020845 h 1066103"/>
                <a:gd name="connsiteX5823" fmla="*/ 374660 w 3545609"/>
                <a:gd name="connsiteY5823" fmla="*/ 1006283 h 1066103"/>
                <a:gd name="connsiteX5824" fmla="*/ 377390 w 3545609"/>
                <a:gd name="connsiteY5824" fmla="*/ 1005203 h 1066103"/>
                <a:gd name="connsiteX5825" fmla="*/ 377167 w 3545609"/>
                <a:gd name="connsiteY5825" fmla="*/ 1004664 h 1066103"/>
                <a:gd name="connsiteX5826" fmla="*/ 383055 w 3545609"/>
                <a:gd name="connsiteY5826" fmla="*/ 990449 h 1066103"/>
                <a:gd name="connsiteX5827" fmla="*/ 385411 w 3545609"/>
                <a:gd name="connsiteY5827" fmla="*/ 989472 h 1066103"/>
                <a:gd name="connsiteX5828" fmla="*/ 385012 w 3545609"/>
                <a:gd name="connsiteY5828" fmla="*/ 988483 h 1066103"/>
                <a:gd name="connsiteX5829" fmla="*/ 390900 w 3545609"/>
                <a:gd name="connsiteY5829" fmla="*/ 973921 h 1066103"/>
                <a:gd name="connsiteX5830" fmla="*/ 392948 w 3545609"/>
                <a:gd name="connsiteY5830" fmla="*/ 973052 h 1066103"/>
                <a:gd name="connsiteX5831" fmla="*/ 398745 w 3545609"/>
                <a:gd name="connsiteY5831" fmla="*/ 958375 h 1066103"/>
                <a:gd name="connsiteX5832" fmla="*/ 400984 w 3545609"/>
                <a:gd name="connsiteY5832" fmla="*/ 957403 h 1066103"/>
                <a:gd name="connsiteX5833" fmla="*/ 406733 w 3545609"/>
                <a:gd name="connsiteY5833" fmla="*/ 943522 h 1066103"/>
                <a:gd name="connsiteX5834" fmla="*/ 411664 w 3545609"/>
                <a:gd name="connsiteY5834" fmla="*/ 941479 h 1066103"/>
                <a:gd name="connsiteX5835" fmla="*/ 417377 w 3545609"/>
                <a:gd name="connsiteY5835" fmla="*/ 927688 h 1066103"/>
                <a:gd name="connsiteX5836" fmla="*/ 419568 w 3545609"/>
                <a:gd name="connsiteY5836" fmla="*/ 926780 h 1066103"/>
                <a:gd name="connsiteX5837" fmla="*/ 419334 w 3545609"/>
                <a:gd name="connsiteY5837" fmla="*/ 926213 h 1066103"/>
                <a:gd name="connsiteX5838" fmla="*/ 425222 w 3545609"/>
                <a:gd name="connsiteY5838" fmla="*/ 911998 h 1066103"/>
                <a:gd name="connsiteX5839" fmla="*/ 427337 w 3545609"/>
                <a:gd name="connsiteY5839" fmla="*/ 911121 h 1066103"/>
                <a:gd name="connsiteX5840" fmla="*/ 433067 w 3545609"/>
                <a:gd name="connsiteY5840" fmla="*/ 897289 h 1066103"/>
                <a:gd name="connsiteX5841" fmla="*/ 437061 w 3545609"/>
                <a:gd name="connsiteY5841" fmla="*/ 895634 h 1066103"/>
                <a:gd name="connsiteX5842" fmla="*/ 443017 w 3545609"/>
                <a:gd name="connsiteY5842" fmla="*/ 881598 h 1066103"/>
                <a:gd name="connsiteX5843" fmla="*/ 446282 w 3545609"/>
                <a:gd name="connsiteY5843" fmla="*/ 880278 h 1066103"/>
                <a:gd name="connsiteX5844" fmla="*/ 445811 w 3545609"/>
                <a:gd name="connsiteY5844" fmla="*/ 879142 h 1066103"/>
                <a:gd name="connsiteX5845" fmla="*/ 451699 w 3545609"/>
                <a:gd name="connsiteY5845" fmla="*/ 864927 h 1066103"/>
                <a:gd name="connsiteX5846" fmla="*/ 456672 w 3545609"/>
                <a:gd name="connsiteY5846" fmla="*/ 862867 h 1066103"/>
                <a:gd name="connsiteX5847" fmla="*/ 461506 w 3545609"/>
                <a:gd name="connsiteY5847" fmla="*/ 851198 h 1066103"/>
                <a:gd name="connsiteX5848" fmla="*/ 464056 w 3545609"/>
                <a:gd name="connsiteY5848" fmla="*/ 850141 h 1066103"/>
                <a:gd name="connsiteX5849" fmla="*/ 463463 w 3545609"/>
                <a:gd name="connsiteY5849" fmla="*/ 848742 h 1066103"/>
                <a:gd name="connsiteX5850" fmla="*/ 469494 w 3545609"/>
                <a:gd name="connsiteY5850" fmla="*/ 834527 h 1066103"/>
                <a:gd name="connsiteX5851" fmla="*/ 475448 w 3545609"/>
                <a:gd name="connsiteY5851" fmla="*/ 832120 h 1066103"/>
                <a:gd name="connsiteX5852" fmla="*/ 480138 w 3545609"/>
                <a:gd name="connsiteY5852" fmla="*/ 820798 h 1066103"/>
                <a:gd name="connsiteX5853" fmla="*/ 484349 w 3545609"/>
                <a:gd name="connsiteY5853" fmla="*/ 819053 h 1066103"/>
                <a:gd name="connsiteX5854" fmla="*/ 489944 w 3545609"/>
                <a:gd name="connsiteY5854" fmla="*/ 804558 h 1066103"/>
                <a:gd name="connsiteX5855" fmla="*/ 494775 w 3545609"/>
                <a:gd name="connsiteY5855" fmla="*/ 802411 h 1066103"/>
                <a:gd name="connsiteX5856" fmla="*/ 499750 w 3545609"/>
                <a:gd name="connsiteY5856" fmla="*/ 790399 h 1066103"/>
                <a:gd name="connsiteX5857" fmla="*/ 502134 w 3545609"/>
                <a:gd name="connsiteY5857" fmla="*/ 789411 h 1066103"/>
                <a:gd name="connsiteX5858" fmla="*/ 508026 w 3545609"/>
                <a:gd name="connsiteY5858" fmla="*/ 775832 h 1066103"/>
                <a:gd name="connsiteX5859" fmla="*/ 513602 w 3545609"/>
                <a:gd name="connsiteY5859" fmla="*/ 773628 h 1066103"/>
                <a:gd name="connsiteX5860" fmla="*/ 518670 w 3545609"/>
                <a:gd name="connsiteY5860" fmla="*/ 761961 h 1066103"/>
                <a:gd name="connsiteX5861" fmla="*/ 525597 w 3545609"/>
                <a:gd name="connsiteY5861" fmla="*/ 759225 h 1066103"/>
                <a:gd name="connsiteX5862" fmla="*/ 530150 w 3545609"/>
                <a:gd name="connsiteY5862" fmla="*/ 748232 h 1066103"/>
                <a:gd name="connsiteX5863" fmla="*/ 534140 w 3545609"/>
                <a:gd name="connsiteY5863" fmla="*/ 746579 h 1066103"/>
                <a:gd name="connsiteX5864" fmla="*/ 540100 w 3545609"/>
                <a:gd name="connsiteY5864" fmla="*/ 731848 h 1066103"/>
                <a:gd name="connsiteX5865" fmla="*/ 545968 w 3545609"/>
                <a:gd name="connsiteY5865" fmla="*/ 729359 h 1066103"/>
                <a:gd name="connsiteX5866" fmla="*/ 550744 w 3545609"/>
                <a:gd name="connsiteY5866" fmla="*/ 717832 h 1066103"/>
                <a:gd name="connsiteX5867" fmla="*/ 555226 w 3545609"/>
                <a:gd name="connsiteY5867" fmla="*/ 715975 h 1066103"/>
                <a:gd name="connsiteX5868" fmla="*/ 560550 w 3545609"/>
                <a:gd name="connsiteY5868" fmla="*/ 703122 h 1066103"/>
                <a:gd name="connsiteX5869" fmla="*/ 566057 w 3545609"/>
                <a:gd name="connsiteY5869" fmla="*/ 700841 h 1066103"/>
                <a:gd name="connsiteX5870" fmla="*/ 570787 w 3545609"/>
                <a:gd name="connsiteY5870" fmla="*/ 689681 h 1066103"/>
                <a:gd name="connsiteX5871" fmla="*/ 578722 w 3545609"/>
                <a:gd name="connsiteY5871" fmla="*/ 686468 h 1066103"/>
                <a:gd name="connsiteX5872" fmla="*/ 583105 w 3545609"/>
                <a:gd name="connsiteY5872" fmla="*/ 675114 h 1066103"/>
                <a:gd name="connsiteX5873" fmla="*/ 588931 w 3545609"/>
                <a:gd name="connsiteY5873" fmla="*/ 672524 h 1066103"/>
                <a:gd name="connsiteX5874" fmla="*/ 592911 w 3545609"/>
                <a:gd name="connsiteY5874" fmla="*/ 662916 h 1066103"/>
                <a:gd name="connsiteX5875" fmla="*/ 601149 w 3545609"/>
                <a:gd name="connsiteY5875" fmla="*/ 659504 h 1066103"/>
                <a:gd name="connsiteX5876" fmla="*/ 605659 w 3545609"/>
                <a:gd name="connsiteY5876" fmla="*/ 648350 h 1066103"/>
                <a:gd name="connsiteX5877" fmla="*/ 612964 w 3545609"/>
                <a:gd name="connsiteY5877" fmla="*/ 645250 h 1066103"/>
                <a:gd name="connsiteX5878" fmla="*/ 617427 w 3545609"/>
                <a:gd name="connsiteY5878" fmla="*/ 634478 h 1066103"/>
                <a:gd name="connsiteX5879" fmla="*/ 622804 w 3545609"/>
                <a:gd name="connsiteY5879" fmla="*/ 632250 h 1066103"/>
                <a:gd name="connsiteX5880" fmla="*/ 627233 w 3545609"/>
                <a:gd name="connsiteY5880" fmla="*/ 621036 h 1066103"/>
                <a:gd name="connsiteX5881" fmla="*/ 636195 w 3545609"/>
                <a:gd name="connsiteY5881" fmla="*/ 617143 h 1066103"/>
                <a:gd name="connsiteX5882" fmla="*/ 639982 w 3545609"/>
                <a:gd name="connsiteY5882" fmla="*/ 608000 h 1066103"/>
                <a:gd name="connsiteX5883" fmla="*/ 647322 w 3545609"/>
                <a:gd name="connsiteY5883" fmla="*/ 604960 h 1066103"/>
                <a:gd name="connsiteX5884" fmla="*/ 651750 w 3545609"/>
                <a:gd name="connsiteY5884" fmla="*/ 594271 h 1066103"/>
                <a:gd name="connsiteX5885" fmla="*/ 659825 w 3545609"/>
                <a:gd name="connsiteY5885" fmla="*/ 590926 h 1066103"/>
                <a:gd name="connsiteX5886" fmla="*/ 663661 w 3545609"/>
                <a:gd name="connsiteY5886" fmla="*/ 581666 h 1066103"/>
                <a:gd name="connsiteX5887" fmla="*/ 671939 w 3545609"/>
                <a:gd name="connsiteY5887" fmla="*/ 578237 h 1066103"/>
                <a:gd name="connsiteX5888" fmla="*/ 676265 w 3545609"/>
                <a:gd name="connsiteY5888" fmla="*/ 567794 h 1066103"/>
                <a:gd name="connsiteX5889" fmla="*/ 684586 w 3545609"/>
                <a:gd name="connsiteY5889" fmla="*/ 564347 h 1066103"/>
                <a:gd name="connsiteX5890" fmla="*/ 688033 w 3545609"/>
                <a:gd name="connsiteY5890" fmla="*/ 556026 h 1066103"/>
                <a:gd name="connsiteX5891" fmla="*/ 695921 w 3545609"/>
                <a:gd name="connsiteY5891" fmla="*/ 552758 h 1066103"/>
                <a:gd name="connsiteX5892" fmla="*/ 699944 w 3545609"/>
                <a:gd name="connsiteY5892" fmla="*/ 543278 h 1066103"/>
                <a:gd name="connsiteX5893" fmla="*/ 708627 w 3545609"/>
                <a:gd name="connsiteY5893" fmla="*/ 539767 h 1066103"/>
                <a:gd name="connsiteX5894" fmla="*/ 712549 w 3545609"/>
                <a:gd name="connsiteY5894" fmla="*/ 529836 h 1066103"/>
                <a:gd name="connsiteX5895" fmla="*/ 720562 w 3545609"/>
                <a:gd name="connsiteY5895" fmla="*/ 526355 h 1066103"/>
                <a:gd name="connsiteX5896" fmla="*/ 724460 w 3545609"/>
                <a:gd name="connsiteY5896" fmla="*/ 516944 h 1066103"/>
                <a:gd name="connsiteX5897" fmla="*/ 733719 w 3545609"/>
                <a:gd name="connsiteY5897" fmla="*/ 513109 h 1066103"/>
                <a:gd name="connsiteX5898" fmla="*/ 737065 w 3545609"/>
                <a:gd name="connsiteY5898" fmla="*/ 505033 h 1066103"/>
                <a:gd name="connsiteX5899" fmla="*/ 745531 w 3545609"/>
                <a:gd name="connsiteY5899" fmla="*/ 501526 h 1066103"/>
                <a:gd name="connsiteX5900" fmla="*/ 749120 w 3545609"/>
                <a:gd name="connsiteY5900" fmla="*/ 493265 h 1066103"/>
                <a:gd name="connsiteX5901" fmla="*/ 759120 w 3545609"/>
                <a:gd name="connsiteY5901" fmla="*/ 489315 h 1066103"/>
                <a:gd name="connsiteX5902" fmla="*/ 762705 w 3545609"/>
                <a:gd name="connsiteY5902" fmla="*/ 480661 h 1066103"/>
                <a:gd name="connsiteX5903" fmla="*/ 771965 w 3545609"/>
                <a:gd name="connsiteY5903" fmla="*/ 476825 h 1066103"/>
                <a:gd name="connsiteX5904" fmla="*/ 772493 w 3545609"/>
                <a:gd name="connsiteY5904" fmla="*/ 475551 h 1066103"/>
                <a:gd name="connsiteX5905" fmla="*/ 761597 w 3545609"/>
                <a:gd name="connsiteY5905" fmla="*/ 480394 h 1066103"/>
                <a:gd name="connsiteX5906" fmla="*/ 759468 w 3545609"/>
                <a:gd name="connsiteY5906" fmla="*/ 485412 h 1066103"/>
                <a:gd name="connsiteX5907" fmla="*/ 750182 w 3545609"/>
                <a:gd name="connsiteY5907" fmla="*/ 489167 h 1066103"/>
                <a:gd name="connsiteX5908" fmla="*/ 746863 w 3545609"/>
                <a:gd name="connsiteY5908" fmla="*/ 497180 h 1066103"/>
                <a:gd name="connsiteX5909" fmla="*/ 736495 w 3545609"/>
                <a:gd name="connsiteY5909" fmla="*/ 501475 h 1066103"/>
                <a:gd name="connsiteX5910" fmla="*/ 733134 w 3545609"/>
                <a:gd name="connsiteY5910" fmla="*/ 509784 h 1066103"/>
                <a:gd name="connsiteX5911" fmla="*/ 724771 w 3545609"/>
                <a:gd name="connsiteY5911" fmla="*/ 513333 h 1066103"/>
                <a:gd name="connsiteX5912" fmla="*/ 721223 w 3545609"/>
                <a:gd name="connsiteY5912" fmla="*/ 521695 h 1066103"/>
                <a:gd name="connsiteX5913" fmla="*/ 711786 w 3545609"/>
                <a:gd name="connsiteY5913" fmla="*/ 525511 h 1066103"/>
                <a:gd name="connsiteX5914" fmla="*/ 708331 w 3545609"/>
                <a:gd name="connsiteY5914" fmla="*/ 533463 h 1066103"/>
                <a:gd name="connsiteX5915" fmla="*/ 698331 w 3545609"/>
                <a:gd name="connsiteY5915" fmla="*/ 537413 h 1066103"/>
                <a:gd name="connsiteX5916" fmla="*/ 694746 w 3545609"/>
                <a:gd name="connsiteY5916" fmla="*/ 546068 h 1066103"/>
                <a:gd name="connsiteX5917" fmla="*/ 686091 w 3545609"/>
                <a:gd name="connsiteY5917" fmla="*/ 549653 h 1066103"/>
                <a:gd name="connsiteX5918" fmla="*/ 682141 w 3545609"/>
                <a:gd name="connsiteY5918" fmla="*/ 559654 h 1066103"/>
                <a:gd name="connsiteX5919" fmla="*/ 673880 w 3545609"/>
                <a:gd name="connsiteY5919" fmla="*/ 563243 h 1066103"/>
                <a:gd name="connsiteX5920" fmla="*/ 670373 w 3545609"/>
                <a:gd name="connsiteY5920" fmla="*/ 571708 h 1066103"/>
                <a:gd name="connsiteX5921" fmla="*/ 662485 w 3545609"/>
                <a:gd name="connsiteY5921" fmla="*/ 574976 h 1066103"/>
                <a:gd name="connsiteX5922" fmla="*/ 658462 w 3545609"/>
                <a:gd name="connsiteY5922" fmla="*/ 584456 h 1066103"/>
                <a:gd name="connsiteX5923" fmla="*/ 649176 w 3545609"/>
                <a:gd name="connsiteY5923" fmla="*/ 588211 h 1066103"/>
                <a:gd name="connsiteX5924" fmla="*/ 645857 w 3545609"/>
                <a:gd name="connsiteY5924" fmla="*/ 596224 h 1066103"/>
                <a:gd name="connsiteX5925" fmla="*/ 638796 w 3545609"/>
                <a:gd name="connsiteY5925" fmla="*/ 599148 h 1066103"/>
                <a:gd name="connsiteX5926" fmla="*/ 634089 w 3545609"/>
                <a:gd name="connsiteY5926" fmla="*/ 610790 h 1066103"/>
                <a:gd name="connsiteX5927" fmla="*/ 624609 w 3545609"/>
                <a:gd name="connsiteY5927" fmla="*/ 614813 h 1066103"/>
                <a:gd name="connsiteX5928" fmla="*/ 621341 w 3545609"/>
                <a:gd name="connsiteY5928" fmla="*/ 622701 h 1066103"/>
                <a:gd name="connsiteX5929" fmla="*/ 614001 w 3545609"/>
                <a:gd name="connsiteY5929" fmla="*/ 625742 h 1066103"/>
                <a:gd name="connsiteX5930" fmla="*/ 609574 w 3545609"/>
                <a:gd name="connsiteY5930" fmla="*/ 636430 h 1066103"/>
                <a:gd name="connsiteX5931" fmla="*/ 604631 w 3545609"/>
                <a:gd name="connsiteY5931" fmla="*/ 638478 h 1066103"/>
                <a:gd name="connsiteX5932" fmla="*/ 599623 w 3545609"/>
                <a:gd name="connsiteY5932" fmla="*/ 650854 h 1066103"/>
                <a:gd name="connsiteX5933" fmla="*/ 590390 w 3545609"/>
                <a:gd name="connsiteY5933" fmla="*/ 654769 h 1066103"/>
                <a:gd name="connsiteX5934" fmla="*/ 587019 w 3545609"/>
                <a:gd name="connsiteY5934" fmla="*/ 662908 h 1066103"/>
                <a:gd name="connsiteX5935" fmla="*/ 579958 w 3545609"/>
                <a:gd name="connsiteY5935" fmla="*/ 665832 h 1066103"/>
                <a:gd name="connsiteX5936" fmla="*/ 575251 w 3545609"/>
                <a:gd name="connsiteY5936" fmla="*/ 677474 h 1066103"/>
                <a:gd name="connsiteX5937" fmla="*/ 570296 w 3545609"/>
                <a:gd name="connsiteY5937" fmla="*/ 679577 h 1066103"/>
                <a:gd name="connsiteX5938" fmla="*/ 565301 w 3545609"/>
                <a:gd name="connsiteY5938" fmla="*/ 691346 h 1066103"/>
                <a:gd name="connsiteX5939" fmla="*/ 556896 w 3545609"/>
                <a:gd name="connsiteY5939" fmla="*/ 694745 h 1066103"/>
                <a:gd name="connsiteX5940" fmla="*/ 552697 w 3545609"/>
                <a:gd name="connsiteY5940" fmla="*/ 705625 h 1066103"/>
                <a:gd name="connsiteX5941" fmla="*/ 547448 w 3545609"/>
                <a:gd name="connsiteY5941" fmla="*/ 707958 h 1066103"/>
                <a:gd name="connsiteX5942" fmla="*/ 542890 w 3545609"/>
                <a:gd name="connsiteY5942" fmla="*/ 719498 h 1066103"/>
                <a:gd name="connsiteX5943" fmla="*/ 536843 w 3545609"/>
                <a:gd name="connsiteY5943" fmla="*/ 722125 h 1066103"/>
                <a:gd name="connsiteX5944" fmla="*/ 532653 w 3545609"/>
                <a:gd name="connsiteY5944" fmla="*/ 731553 h 1066103"/>
                <a:gd name="connsiteX5945" fmla="*/ 525244 w 3545609"/>
                <a:gd name="connsiteY5945" fmla="*/ 734412 h 1066103"/>
                <a:gd name="connsiteX5946" fmla="*/ 520335 w 3545609"/>
                <a:gd name="connsiteY5946" fmla="*/ 746262 h 1066103"/>
                <a:gd name="connsiteX5947" fmla="*/ 515884 w 3545609"/>
                <a:gd name="connsiteY5947" fmla="*/ 748106 h 1066103"/>
                <a:gd name="connsiteX5948" fmla="*/ 510529 w 3545609"/>
                <a:gd name="connsiteY5948" fmla="*/ 761665 h 1066103"/>
                <a:gd name="connsiteX5949" fmla="*/ 506133 w 3545609"/>
                <a:gd name="connsiteY5949" fmla="*/ 763575 h 1066103"/>
                <a:gd name="connsiteX5950" fmla="*/ 500579 w 3545609"/>
                <a:gd name="connsiteY5950" fmla="*/ 776662 h 1066103"/>
                <a:gd name="connsiteX5951" fmla="*/ 494626 w 3545609"/>
                <a:gd name="connsiteY5951" fmla="*/ 779070 h 1066103"/>
                <a:gd name="connsiteX5952" fmla="*/ 489936 w 3545609"/>
                <a:gd name="connsiteY5952" fmla="*/ 790391 h 1066103"/>
                <a:gd name="connsiteX5953" fmla="*/ 485231 w 3545609"/>
                <a:gd name="connsiteY5953" fmla="*/ 792340 h 1066103"/>
                <a:gd name="connsiteX5954" fmla="*/ 480130 w 3545609"/>
                <a:gd name="connsiteY5954" fmla="*/ 804956 h 1066103"/>
                <a:gd name="connsiteX5955" fmla="*/ 475174 w 3545609"/>
                <a:gd name="connsiteY5955" fmla="*/ 807059 h 1066103"/>
                <a:gd name="connsiteX5956" fmla="*/ 470179 w 3545609"/>
                <a:gd name="connsiteY5956" fmla="*/ 818829 h 1066103"/>
                <a:gd name="connsiteX5957" fmla="*/ 464995 w 3545609"/>
                <a:gd name="connsiteY5957" fmla="*/ 820926 h 1066103"/>
                <a:gd name="connsiteX5958" fmla="*/ 459536 w 3545609"/>
                <a:gd name="connsiteY5958" fmla="*/ 835069 h 1066103"/>
                <a:gd name="connsiteX5959" fmla="*/ 454705 w 3545609"/>
                <a:gd name="connsiteY5959" fmla="*/ 837216 h 1066103"/>
                <a:gd name="connsiteX5960" fmla="*/ 449729 w 3545609"/>
                <a:gd name="connsiteY5960" fmla="*/ 849228 h 1066103"/>
                <a:gd name="connsiteX5961" fmla="*/ 447105 w 3545609"/>
                <a:gd name="connsiteY5961" fmla="*/ 850315 h 1066103"/>
                <a:gd name="connsiteX5962" fmla="*/ 441741 w 3545609"/>
                <a:gd name="connsiteY5962" fmla="*/ 862957 h 1066103"/>
                <a:gd name="connsiteX5963" fmla="*/ 436797 w 3545609"/>
                <a:gd name="connsiteY5963" fmla="*/ 864956 h 1066103"/>
                <a:gd name="connsiteX5964" fmla="*/ 436986 w 3545609"/>
                <a:gd name="connsiteY5964" fmla="*/ 865413 h 1066103"/>
                <a:gd name="connsiteX5965" fmla="*/ 431098 w 3545609"/>
                <a:gd name="connsiteY5965" fmla="*/ 879629 h 1066103"/>
                <a:gd name="connsiteX5966" fmla="*/ 426125 w 3545609"/>
                <a:gd name="connsiteY5966" fmla="*/ 881689 h 1066103"/>
                <a:gd name="connsiteX5967" fmla="*/ 421291 w 3545609"/>
                <a:gd name="connsiteY5967" fmla="*/ 893357 h 1066103"/>
                <a:gd name="connsiteX5968" fmla="*/ 418752 w 3545609"/>
                <a:gd name="connsiteY5968" fmla="*/ 894409 h 1066103"/>
                <a:gd name="connsiteX5969" fmla="*/ 419334 w 3545609"/>
                <a:gd name="connsiteY5969" fmla="*/ 895814 h 1066103"/>
                <a:gd name="connsiteX5970" fmla="*/ 413446 w 3545609"/>
                <a:gd name="connsiteY5970" fmla="*/ 910029 h 1066103"/>
                <a:gd name="connsiteX5971" fmla="*/ 411239 w 3545609"/>
                <a:gd name="connsiteY5971" fmla="*/ 910943 h 1066103"/>
                <a:gd name="connsiteX5972" fmla="*/ 411489 w 3545609"/>
                <a:gd name="connsiteY5972" fmla="*/ 911504 h 1066103"/>
                <a:gd name="connsiteX5973" fmla="*/ 405170 w 3545609"/>
                <a:gd name="connsiteY5973" fmla="*/ 925719 h 1066103"/>
                <a:gd name="connsiteX5974" fmla="*/ 400095 w 3545609"/>
                <a:gd name="connsiteY5974" fmla="*/ 927678 h 1066103"/>
                <a:gd name="connsiteX5975" fmla="*/ 394814 w 3545609"/>
                <a:gd name="connsiteY5975" fmla="*/ 940428 h 1066103"/>
                <a:gd name="connsiteX5976" fmla="*/ 392622 w 3545609"/>
                <a:gd name="connsiteY5976" fmla="*/ 941336 h 1066103"/>
                <a:gd name="connsiteX5977" fmla="*/ 392857 w 3545609"/>
                <a:gd name="connsiteY5977" fmla="*/ 941903 h 1066103"/>
                <a:gd name="connsiteX5978" fmla="*/ 386969 w 3545609"/>
                <a:gd name="connsiteY5978" fmla="*/ 956118 h 1066103"/>
                <a:gd name="connsiteX5979" fmla="*/ 384611 w 3545609"/>
                <a:gd name="connsiteY5979" fmla="*/ 957094 h 1066103"/>
                <a:gd name="connsiteX5980" fmla="*/ 385012 w 3545609"/>
                <a:gd name="connsiteY5980" fmla="*/ 958084 h 1066103"/>
                <a:gd name="connsiteX5981" fmla="*/ 379123 w 3545609"/>
                <a:gd name="connsiteY5981" fmla="*/ 972646 h 1066103"/>
                <a:gd name="connsiteX5982" fmla="*/ 377073 w 3545609"/>
                <a:gd name="connsiteY5982" fmla="*/ 973516 h 1066103"/>
                <a:gd name="connsiteX5983" fmla="*/ 371135 w 3545609"/>
                <a:gd name="connsiteY5983" fmla="*/ 988193 h 1066103"/>
                <a:gd name="connsiteX5984" fmla="*/ 367904 w 3545609"/>
                <a:gd name="connsiteY5984" fmla="*/ 989563 h 1066103"/>
                <a:gd name="connsiteX5985" fmla="*/ 362453 w 3545609"/>
                <a:gd name="connsiteY5985" fmla="*/ 1003045 h 1066103"/>
                <a:gd name="connsiteX5986" fmla="*/ 360218 w 3545609"/>
                <a:gd name="connsiteY5986" fmla="*/ 1003993 h 1066103"/>
                <a:gd name="connsiteX5987" fmla="*/ 360496 w 3545609"/>
                <a:gd name="connsiteY5987" fmla="*/ 1004664 h 1066103"/>
                <a:gd name="connsiteX5988" fmla="*/ 354608 w 3545609"/>
                <a:gd name="connsiteY5988" fmla="*/ 1018879 h 1066103"/>
                <a:gd name="connsiteX5989" fmla="*/ 352251 w 3545609"/>
                <a:gd name="connsiteY5989" fmla="*/ 1019855 h 1066103"/>
                <a:gd name="connsiteX5990" fmla="*/ 352651 w 3545609"/>
                <a:gd name="connsiteY5990" fmla="*/ 1020845 h 1066103"/>
                <a:gd name="connsiteX5991" fmla="*/ 346763 w 3545609"/>
                <a:gd name="connsiteY5991" fmla="*/ 1035406 h 1066103"/>
                <a:gd name="connsiteX5992" fmla="*/ 344523 w 3545609"/>
                <a:gd name="connsiteY5992" fmla="*/ 1036357 h 1066103"/>
                <a:gd name="connsiteX5993" fmla="*/ 344808 w 3545609"/>
                <a:gd name="connsiteY5993" fmla="*/ 1037025 h 1066103"/>
                <a:gd name="connsiteX5994" fmla="*/ 338776 w 3545609"/>
                <a:gd name="connsiteY5994" fmla="*/ 1051240 h 1066103"/>
                <a:gd name="connsiteX5995" fmla="*/ 335691 w 3545609"/>
                <a:gd name="connsiteY5995" fmla="*/ 1052487 h 1066103"/>
                <a:gd name="connsiteX5996" fmla="*/ 335981 w 3545609"/>
                <a:gd name="connsiteY5996" fmla="*/ 1053205 h 1066103"/>
                <a:gd name="connsiteX5997" fmla="*/ 330766 w 3545609"/>
                <a:gd name="connsiteY5997" fmla="*/ 1066103 h 1066103"/>
                <a:gd name="connsiteX5998" fmla="*/ 291251 w 3545609"/>
                <a:gd name="connsiteY5998" fmla="*/ 1066103 h 1066103"/>
                <a:gd name="connsiteX5999" fmla="*/ 295779 w 3545609"/>
                <a:gd name="connsiteY5999" fmla="*/ 1055171 h 1066103"/>
                <a:gd name="connsiteX6000" fmla="*/ 296456 w 3545609"/>
                <a:gd name="connsiteY6000" fmla="*/ 1054890 h 1066103"/>
                <a:gd name="connsiteX6001" fmla="*/ 295774 w 3545609"/>
                <a:gd name="connsiteY6001" fmla="*/ 1053205 h 1066103"/>
                <a:gd name="connsiteX6002" fmla="*/ 301663 w 3545609"/>
                <a:gd name="connsiteY6002" fmla="*/ 1038643 h 1066103"/>
                <a:gd name="connsiteX6003" fmla="*/ 303902 w 3545609"/>
                <a:gd name="connsiteY6003" fmla="*/ 1037693 h 1066103"/>
                <a:gd name="connsiteX6004" fmla="*/ 303620 w 3545609"/>
                <a:gd name="connsiteY6004" fmla="*/ 1037025 h 1066103"/>
                <a:gd name="connsiteX6005" fmla="*/ 309651 w 3545609"/>
                <a:gd name="connsiteY6005" fmla="*/ 1022810 h 1066103"/>
                <a:gd name="connsiteX6006" fmla="*/ 312735 w 3545609"/>
                <a:gd name="connsiteY6006" fmla="*/ 1021563 h 1066103"/>
                <a:gd name="connsiteX6007" fmla="*/ 312445 w 3545609"/>
                <a:gd name="connsiteY6007" fmla="*/ 1020845 h 1066103"/>
                <a:gd name="connsiteX6008" fmla="*/ 318333 w 3545609"/>
                <a:gd name="connsiteY6008" fmla="*/ 1006283 h 1066103"/>
                <a:gd name="connsiteX6009" fmla="*/ 320568 w 3545609"/>
                <a:gd name="connsiteY6009" fmla="*/ 1005334 h 1066103"/>
                <a:gd name="connsiteX6010" fmla="*/ 320290 w 3545609"/>
                <a:gd name="connsiteY6010" fmla="*/ 1004664 h 1066103"/>
                <a:gd name="connsiteX6011" fmla="*/ 326178 w 3545609"/>
                <a:gd name="connsiteY6011" fmla="*/ 990449 h 1066103"/>
                <a:gd name="connsiteX6012" fmla="*/ 328535 w 3545609"/>
                <a:gd name="connsiteY6012" fmla="*/ 989472 h 1066103"/>
                <a:gd name="connsiteX6013" fmla="*/ 328135 w 3545609"/>
                <a:gd name="connsiteY6013" fmla="*/ 988483 h 1066103"/>
                <a:gd name="connsiteX6014" fmla="*/ 334024 w 3545609"/>
                <a:gd name="connsiteY6014" fmla="*/ 973921 h 1066103"/>
                <a:gd name="connsiteX6015" fmla="*/ 336075 w 3545609"/>
                <a:gd name="connsiteY6015" fmla="*/ 973051 h 1066103"/>
                <a:gd name="connsiteX6016" fmla="*/ 342012 w 3545609"/>
                <a:gd name="connsiteY6016" fmla="*/ 958375 h 1066103"/>
                <a:gd name="connsiteX6017" fmla="*/ 345242 w 3545609"/>
                <a:gd name="connsiteY6017" fmla="*/ 957005 h 1066103"/>
                <a:gd name="connsiteX6018" fmla="*/ 350693 w 3545609"/>
                <a:gd name="connsiteY6018" fmla="*/ 943522 h 1066103"/>
                <a:gd name="connsiteX6019" fmla="*/ 352928 w 3545609"/>
                <a:gd name="connsiteY6019" fmla="*/ 942573 h 1066103"/>
                <a:gd name="connsiteX6020" fmla="*/ 352650 w 3545609"/>
                <a:gd name="connsiteY6020" fmla="*/ 941903 h 1066103"/>
                <a:gd name="connsiteX6021" fmla="*/ 358538 w 3545609"/>
                <a:gd name="connsiteY6021" fmla="*/ 927688 h 1066103"/>
                <a:gd name="connsiteX6022" fmla="*/ 360730 w 3545609"/>
                <a:gd name="connsiteY6022" fmla="*/ 926780 h 1066103"/>
                <a:gd name="connsiteX6023" fmla="*/ 360495 w 3545609"/>
                <a:gd name="connsiteY6023" fmla="*/ 926213 h 1066103"/>
                <a:gd name="connsiteX6024" fmla="*/ 366383 w 3545609"/>
                <a:gd name="connsiteY6024" fmla="*/ 911998 h 1066103"/>
                <a:gd name="connsiteX6025" fmla="*/ 368513 w 3545609"/>
                <a:gd name="connsiteY6025" fmla="*/ 911116 h 1066103"/>
                <a:gd name="connsiteX6026" fmla="*/ 374659 w 3545609"/>
                <a:gd name="connsiteY6026" fmla="*/ 897289 h 1066103"/>
                <a:gd name="connsiteX6027" fmla="*/ 379251 w 3545609"/>
                <a:gd name="connsiteY6027" fmla="*/ 895516 h 1066103"/>
                <a:gd name="connsiteX6028" fmla="*/ 385016 w 3545609"/>
                <a:gd name="connsiteY6028" fmla="*/ 881598 h 1066103"/>
                <a:gd name="connsiteX6029" fmla="*/ 387555 w 3545609"/>
                <a:gd name="connsiteY6029" fmla="*/ 880546 h 1066103"/>
                <a:gd name="connsiteX6030" fmla="*/ 386973 w 3545609"/>
                <a:gd name="connsiteY6030" fmla="*/ 879142 h 1066103"/>
                <a:gd name="connsiteX6031" fmla="*/ 392861 w 3545609"/>
                <a:gd name="connsiteY6031" fmla="*/ 864927 h 1066103"/>
                <a:gd name="connsiteX6032" fmla="*/ 397834 w 3545609"/>
                <a:gd name="connsiteY6032" fmla="*/ 862867 h 1066103"/>
                <a:gd name="connsiteX6033" fmla="*/ 402667 w 3545609"/>
                <a:gd name="connsiteY6033" fmla="*/ 851198 h 1066103"/>
                <a:gd name="connsiteX6034" fmla="*/ 406886 w 3545609"/>
                <a:gd name="connsiteY6034" fmla="*/ 849451 h 1066103"/>
                <a:gd name="connsiteX6035" fmla="*/ 406586 w 3545609"/>
                <a:gd name="connsiteY6035" fmla="*/ 848742 h 1066103"/>
                <a:gd name="connsiteX6036" fmla="*/ 412617 w 3545609"/>
                <a:gd name="connsiteY6036" fmla="*/ 834527 h 1066103"/>
                <a:gd name="connsiteX6037" fmla="*/ 416215 w 3545609"/>
                <a:gd name="connsiteY6037" fmla="*/ 833072 h 1066103"/>
                <a:gd name="connsiteX6038" fmla="*/ 421299 w 3545609"/>
                <a:gd name="connsiteY6038" fmla="*/ 820798 h 1066103"/>
                <a:gd name="connsiteX6039" fmla="*/ 425511 w 3545609"/>
                <a:gd name="connsiteY6039" fmla="*/ 819053 h 1066103"/>
                <a:gd name="connsiteX6040" fmla="*/ 431106 w 3545609"/>
                <a:gd name="connsiteY6040" fmla="*/ 804558 h 1066103"/>
                <a:gd name="connsiteX6041" fmla="*/ 435963 w 3545609"/>
                <a:gd name="connsiteY6041" fmla="*/ 802399 h 1066103"/>
                <a:gd name="connsiteX6042" fmla="*/ 441055 w 3545609"/>
                <a:gd name="connsiteY6042" fmla="*/ 790399 h 1066103"/>
                <a:gd name="connsiteX6043" fmla="*/ 446738 w 3545609"/>
                <a:gd name="connsiteY6043" fmla="*/ 788101 h 1066103"/>
                <a:gd name="connsiteX6044" fmla="*/ 451699 w 3545609"/>
                <a:gd name="connsiteY6044" fmla="*/ 775832 h 1066103"/>
                <a:gd name="connsiteX6045" fmla="*/ 456626 w 3545609"/>
                <a:gd name="connsiteY6045" fmla="*/ 773742 h 1066103"/>
                <a:gd name="connsiteX6046" fmla="*/ 461506 w 3545609"/>
                <a:gd name="connsiteY6046" fmla="*/ 761961 h 1066103"/>
                <a:gd name="connsiteX6047" fmla="*/ 466510 w 3545609"/>
                <a:gd name="connsiteY6047" fmla="*/ 759888 h 1066103"/>
                <a:gd name="connsiteX6048" fmla="*/ 471455 w 3545609"/>
                <a:gd name="connsiteY6048" fmla="*/ 748232 h 1066103"/>
                <a:gd name="connsiteX6049" fmla="*/ 476421 w 3545609"/>
                <a:gd name="connsiteY6049" fmla="*/ 746224 h 1066103"/>
                <a:gd name="connsiteX6050" fmla="*/ 482099 w 3545609"/>
                <a:gd name="connsiteY6050" fmla="*/ 731848 h 1066103"/>
                <a:gd name="connsiteX6051" fmla="*/ 486977 w 3545609"/>
                <a:gd name="connsiteY6051" fmla="*/ 729728 h 1066103"/>
                <a:gd name="connsiteX6052" fmla="*/ 491905 w 3545609"/>
                <a:gd name="connsiteY6052" fmla="*/ 717832 h 1066103"/>
                <a:gd name="connsiteX6053" fmla="*/ 496439 w 3545609"/>
                <a:gd name="connsiteY6053" fmla="*/ 715954 h 1066103"/>
                <a:gd name="connsiteX6054" fmla="*/ 502142 w 3545609"/>
                <a:gd name="connsiteY6054" fmla="*/ 703122 h 1066103"/>
                <a:gd name="connsiteX6055" fmla="*/ 510412 w 3545609"/>
                <a:gd name="connsiteY6055" fmla="*/ 699930 h 1066103"/>
                <a:gd name="connsiteX6056" fmla="*/ 514460 w 3545609"/>
                <a:gd name="connsiteY6056" fmla="*/ 689681 h 1066103"/>
                <a:gd name="connsiteX6057" fmla="*/ 519487 w 3545609"/>
                <a:gd name="connsiteY6057" fmla="*/ 687496 h 1066103"/>
                <a:gd name="connsiteX6058" fmla="*/ 524267 w 3545609"/>
                <a:gd name="connsiteY6058" fmla="*/ 675114 h 1066103"/>
                <a:gd name="connsiteX6059" fmla="*/ 532568 w 3545609"/>
                <a:gd name="connsiteY6059" fmla="*/ 671424 h 1066103"/>
                <a:gd name="connsiteX6060" fmla="*/ 536178 w 3545609"/>
                <a:gd name="connsiteY6060" fmla="*/ 662916 h 1066103"/>
                <a:gd name="connsiteX6061" fmla="*/ 541861 w 3545609"/>
                <a:gd name="connsiteY6061" fmla="*/ 660618 h 1066103"/>
                <a:gd name="connsiteX6062" fmla="*/ 546821 w 3545609"/>
                <a:gd name="connsiteY6062" fmla="*/ 648350 h 1066103"/>
                <a:gd name="connsiteX6063" fmla="*/ 554126 w 3545609"/>
                <a:gd name="connsiteY6063" fmla="*/ 645250 h 1066103"/>
                <a:gd name="connsiteX6064" fmla="*/ 558589 w 3545609"/>
                <a:gd name="connsiteY6064" fmla="*/ 634478 h 1066103"/>
                <a:gd name="connsiteX6065" fmla="*/ 566365 w 3545609"/>
                <a:gd name="connsiteY6065" fmla="*/ 631256 h 1066103"/>
                <a:gd name="connsiteX6066" fmla="*/ 570500 w 3545609"/>
                <a:gd name="connsiteY6066" fmla="*/ 621036 h 1066103"/>
                <a:gd name="connsiteX6067" fmla="*/ 576862 w 3545609"/>
                <a:gd name="connsiteY6067" fmla="*/ 618338 h 1066103"/>
                <a:gd name="connsiteX6068" fmla="*/ 581144 w 3545609"/>
                <a:gd name="connsiteY6068" fmla="*/ 608000 h 1066103"/>
                <a:gd name="connsiteX6069" fmla="*/ 588484 w 3545609"/>
                <a:gd name="connsiteY6069" fmla="*/ 604960 h 1066103"/>
                <a:gd name="connsiteX6070" fmla="*/ 592911 w 3545609"/>
                <a:gd name="connsiteY6070" fmla="*/ 594271 h 1066103"/>
                <a:gd name="connsiteX6071" fmla="*/ 602102 w 3545609"/>
                <a:gd name="connsiteY6071" fmla="*/ 590464 h 1066103"/>
                <a:gd name="connsiteX6072" fmla="*/ 605659 w 3545609"/>
                <a:gd name="connsiteY6072" fmla="*/ 581666 h 1066103"/>
                <a:gd name="connsiteX6073" fmla="*/ 612964 w 3545609"/>
                <a:gd name="connsiteY6073" fmla="*/ 578566 h 1066103"/>
                <a:gd name="connsiteX6074" fmla="*/ 617427 w 3545609"/>
                <a:gd name="connsiteY6074" fmla="*/ 567794 h 1066103"/>
                <a:gd name="connsiteX6075" fmla="*/ 625820 w 3545609"/>
                <a:gd name="connsiteY6075" fmla="*/ 564317 h 1066103"/>
                <a:gd name="connsiteX6076" fmla="*/ 629338 w 3545609"/>
                <a:gd name="connsiteY6076" fmla="*/ 556026 h 1066103"/>
                <a:gd name="connsiteX6077" fmla="*/ 638136 w 3545609"/>
                <a:gd name="connsiteY6077" fmla="*/ 552469 h 1066103"/>
                <a:gd name="connsiteX6078" fmla="*/ 641943 w 3545609"/>
                <a:gd name="connsiteY6078" fmla="*/ 543278 h 1066103"/>
                <a:gd name="connsiteX6079" fmla="*/ 649665 w 3545609"/>
                <a:gd name="connsiteY6079" fmla="*/ 540079 h 1066103"/>
                <a:gd name="connsiteX6080" fmla="*/ 653711 w 3545609"/>
                <a:gd name="connsiteY6080" fmla="*/ 529836 h 1066103"/>
                <a:gd name="connsiteX6081" fmla="*/ 661724 w 3545609"/>
                <a:gd name="connsiteY6081" fmla="*/ 526355 h 1066103"/>
                <a:gd name="connsiteX6082" fmla="*/ 665622 w 3545609"/>
                <a:gd name="connsiteY6082" fmla="*/ 516944 h 1066103"/>
                <a:gd name="connsiteX6083" fmla="*/ 675032 w 3545609"/>
                <a:gd name="connsiteY6083" fmla="*/ 513046 h 1066103"/>
                <a:gd name="connsiteX6084" fmla="*/ 678514 w 3545609"/>
                <a:gd name="connsiteY6084" fmla="*/ 505033 h 1066103"/>
                <a:gd name="connsiteX6085" fmla="*/ 688835 w 3545609"/>
                <a:gd name="connsiteY6085" fmla="*/ 500956 h 1066103"/>
                <a:gd name="connsiteX6086" fmla="*/ 692099 w 3545609"/>
                <a:gd name="connsiteY6086" fmla="*/ 493265 h 1066103"/>
                <a:gd name="connsiteX6087" fmla="*/ 701075 w 3545609"/>
                <a:gd name="connsiteY6087" fmla="*/ 489635 h 1066103"/>
                <a:gd name="connsiteX6088" fmla="*/ 704704 w 3545609"/>
                <a:gd name="connsiteY6088" fmla="*/ 480661 h 1066103"/>
                <a:gd name="connsiteX6089" fmla="*/ 715375 w 3545609"/>
                <a:gd name="connsiteY6089" fmla="*/ 476133 h 1066103"/>
                <a:gd name="connsiteX6090" fmla="*/ 718433 w 3545609"/>
                <a:gd name="connsiteY6090" fmla="*/ 468750 h 1066103"/>
                <a:gd name="connsiteX6091" fmla="*/ 726826 w 3545609"/>
                <a:gd name="connsiteY6091" fmla="*/ 465273 h 1066103"/>
                <a:gd name="connsiteX6092" fmla="*/ 727599 w 3545609"/>
                <a:gd name="connsiteY6092" fmla="*/ 463451 h 1066103"/>
                <a:gd name="connsiteX6093" fmla="*/ 717442 w 3545609"/>
                <a:gd name="connsiteY6093" fmla="*/ 467559 h 1066103"/>
                <a:gd name="connsiteX6094" fmla="*/ 714502 w 3545609"/>
                <a:gd name="connsiteY6094" fmla="*/ 475175 h 1066103"/>
                <a:gd name="connsiteX6095" fmla="*/ 705075 w 3545609"/>
                <a:gd name="connsiteY6095" fmla="*/ 479365 h 1066103"/>
                <a:gd name="connsiteX6096" fmla="*/ 702447 w 3545609"/>
                <a:gd name="connsiteY6096" fmla="*/ 485412 h 1066103"/>
                <a:gd name="connsiteX6097" fmla="*/ 691032 w 3545609"/>
                <a:gd name="connsiteY6097" fmla="*/ 489921 h 1066103"/>
                <a:gd name="connsiteX6098" fmla="*/ 688025 w 3545609"/>
                <a:gd name="connsiteY6098" fmla="*/ 497180 h 1066103"/>
                <a:gd name="connsiteX6099" fmla="*/ 679886 w 3545609"/>
                <a:gd name="connsiteY6099" fmla="*/ 500551 h 1066103"/>
                <a:gd name="connsiteX6100" fmla="*/ 675971 w 3545609"/>
                <a:gd name="connsiteY6100" fmla="*/ 509784 h 1066103"/>
                <a:gd name="connsiteX6101" fmla="*/ 665671 w 3545609"/>
                <a:gd name="connsiteY6101" fmla="*/ 513952 h 1066103"/>
                <a:gd name="connsiteX6102" fmla="*/ 662384 w 3545609"/>
                <a:gd name="connsiteY6102" fmla="*/ 521695 h 1066103"/>
                <a:gd name="connsiteX6103" fmla="*/ 653099 w 3545609"/>
                <a:gd name="connsiteY6103" fmla="*/ 525450 h 1066103"/>
                <a:gd name="connsiteX6104" fmla="*/ 649780 w 3545609"/>
                <a:gd name="connsiteY6104" fmla="*/ 533463 h 1066103"/>
                <a:gd name="connsiteX6105" fmla="*/ 641767 w 3545609"/>
                <a:gd name="connsiteY6105" fmla="*/ 536782 h 1066103"/>
                <a:gd name="connsiteX6106" fmla="*/ 638012 w 3545609"/>
                <a:gd name="connsiteY6106" fmla="*/ 546068 h 1066103"/>
                <a:gd name="connsiteX6107" fmla="*/ 630159 w 3545609"/>
                <a:gd name="connsiteY6107" fmla="*/ 549400 h 1066103"/>
                <a:gd name="connsiteX6108" fmla="*/ 625814 w 3545609"/>
                <a:gd name="connsiteY6108" fmla="*/ 559654 h 1066103"/>
                <a:gd name="connsiteX6109" fmla="*/ 614658 w 3545609"/>
                <a:gd name="connsiteY6109" fmla="*/ 564170 h 1066103"/>
                <a:gd name="connsiteX6110" fmla="*/ 611535 w 3545609"/>
                <a:gd name="connsiteY6110" fmla="*/ 571708 h 1066103"/>
                <a:gd name="connsiteX6111" fmla="*/ 603647 w 3545609"/>
                <a:gd name="connsiteY6111" fmla="*/ 574976 h 1066103"/>
                <a:gd name="connsiteX6112" fmla="*/ 599623 w 3545609"/>
                <a:gd name="connsiteY6112" fmla="*/ 584456 h 1066103"/>
                <a:gd name="connsiteX6113" fmla="*/ 590338 w 3545609"/>
                <a:gd name="connsiteY6113" fmla="*/ 588211 h 1066103"/>
                <a:gd name="connsiteX6114" fmla="*/ 587019 w 3545609"/>
                <a:gd name="connsiteY6114" fmla="*/ 596224 h 1066103"/>
                <a:gd name="connsiteX6115" fmla="*/ 579958 w 3545609"/>
                <a:gd name="connsiteY6115" fmla="*/ 599148 h 1066103"/>
                <a:gd name="connsiteX6116" fmla="*/ 575251 w 3545609"/>
                <a:gd name="connsiteY6116" fmla="*/ 610790 h 1066103"/>
                <a:gd name="connsiteX6117" fmla="*/ 569160 w 3545609"/>
                <a:gd name="connsiteY6117" fmla="*/ 613375 h 1066103"/>
                <a:gd name="connsiteX6118" fmla="*/ 565014 w 3545609"/>
                <a:gd name="connsiteY6118" fmla="*/ 622701 h 1066103"/>
                <a:gd name="connsiteX6119" fmla="*/ 557122 w 3545609"/>
                <a:gd name="connsiteY6119" fmla="*/ 625747 h 1066103"/>
                <a:gd name="connsiteX6120" fmla="*/ 552697 w 3545609"/>
                <a:gd name="connsiteY6120" fmla="*/ 636430 h 1066103"/>
                <a:gd name="connsiteX6121" fmla="*/ 545438 w 3545609"/>
                <a:gd name="connsiteY6121" fmla="*/ 639437 h 1066103"/>
                <a:gd name="connsiteX6122" fmla="*/ 540929 w 3545609"/>
                <a:gd name="connsiteY6122" fmla="*/ 650854 h 1066103"/>
                <a:gd name="connsiteX6123" fmla="*/ 531472 w 3545609"/>
                <a:gd name="connsiteY6123" fmla="*/ 654962 h 1066103"/>
                <a:gd name="connsiteX6124" fmla="*/ 528180 w 3545609"/>
                <a:gd name="connsiteY6124" fmla="*/ 662908 h 1066103"/>
                <a:gd name="connsiteX6125" fmla="*/ 523476 w 3545609"/>
                <a:gd name="connsiteY6125" fmla="*/ 664857 h 1066103"/>
                <a:gd name="connsiteX6126" fmla="*/ 518374 w 3545609"/>
                <a:gd name="connsiteY6126" fmla="*/ 677474 h 1066103"/>
                <a:gd name="connsiteX6127" fmla="*/ 511068 w 3545609"/>
                <a:gd name="connsiteY6127" fmla="*/ 680574 h 1066103"/>
                <a:gd name="connsiteX6128" fmla="*/ 506606 w 3545609"/>
                <a:gd name="connsiteY6128" fmla="*/ 691346 h 1066103"/>
                <a:gd name="connsiteX6129" fmla="*/ 500327 w 3545609"/>
                <a:gd name="connsiteY6129" fmla="*/ 693947 h 1066103"/>
                <a:gd name="connsiteX6130" fmla="*/ 495820 w 3545609"/>
                <a:gd name="connsiteY6130" fmla="*/ 705625 h 1066103"/>
                <a:gd name="connsiteX6131" fmla="*/ 488192 w 3545609"/>
                <a:gd name="connsiteY6131" fmla="*/ 709015 h 1066103"/>
                <a:gd name="connsiteX6132" fmla="*/ 484052 w 3545609"/>
                <a:gd name="connsiteY6132" fmla="*/ 719498 h 1066103"/>
                <a:gd name="connsiteX6133" fmla="*/ 478182 w 3545609"/>
                <a:gd name="connsiteY6133" fmla="*/ 722048 h 1066103"/>
                <a:gd name="connsiteX6134" fmla="*/ 474246 w 3545609"/>
                <a:gd name="connsiteY6134" fmla="*/ 731553 h 1066103"/>
                <a:gd name="connsiteX6135" fmla="*/ 468579 w 3545609"/>
                <a:gd name="connsiteY6135" fmla="*/ 733900 h 1066103"/>
                <a:gd name="connsiteX6136" fmla="*/ 463458 w 3545609"/>
                <a:gd name="connsiteY6136" fmla="*/ 746262 h 1066103"/>
                <a:gd name="connsiteX6137" fmla="*/ 456662 w 3545609"/>
                <a:gd name="connsiteY6137" fmla="*/ 749077 h 1066103"/>
                <a:gd name="connsiteX6138" fmla="*/ 451691 w 3545609"/>
                <a:gd name="connsiteY6138" fmla="*/ 761665 h 1066103"/>
                <a:gd name="connsiteX6139" fmla="*/ 447294 w 3545609"/>
                <a:gd name="connsiteY6139" fmla="*/ 763575 h 1066103"/>
                <a:gd name="connsiteX6140" fmla="*/ 441741 w 3545609"/>
                <a:gd name="connsiteY6140" fmla="*/ 776662 h 1066103"/>
                <a:gd name="connsiteX6141" fmla="*/ 435787 w 3545609"/>
                <a:gd name="connsiteY6141" fmla="*/ 779070 h 1066103"/>
                <a:gd name="connsiteX6142" fmla="*/ 431098 w 3545609"/>
                <a:gd name="connsiteY6142" fmla="*/ 790391 h 1066103"/>
                <a:gd name="connsiteX6143" fmla="*/ 426393 w 3545609"/>
                <a:gd name="connsiteY6143" fmla="*/ 792340 h 1066103"/>
                <a:gd name="connsiteX6144" fmla="*/ 421291 w 3545609"/>
                <a:gd name="connsiteY6144" fmla="*/ 804956 h 1066103"/>
                <a:gd name="connsiteX6145" fmla="*/ 416365 w 3545609"/>
                <a:gd name="connsiteY6145" fmla="*/ 807047 h 1066103"/>
                <a:gd name="connsiteX6146" fmla="*/ 411485 w 3545609"/>
                <a:gd name="connsiteY6146" fmla="*/ 818829 h 1066103"/>
                <a:gd name="connsiteX6147" fmla="*/ 406106 w 3545609"/>
                <a:gd name="connsiteY6147" fmla="*/ 821057 h 1066103"/>
                <a:gd name="connsiteX6148" fmla="*/ 400698 w 3545609"/>
                <a:gd name="connsiteY6148" fmla="*/ 835069 h 1066103"/>
                <a:gd name="connsiteX6149" fmla="*/ 398270 w 3545609"/>
                <a:gd name="connsiteY6149" fmla="*/ 836148 h 1066103"/>
                <a:gd name="connsiteX6150" fmla="*/ 392852 w 3545609"/>
                <a:gd name="connsiteY6150" fmla="*/ 849228 h 1066103"/>
                <a:gd name="connsiteX6151" fmla="*/ 387880 w 3545609"/>
                <a:gd name="connsiteY6151" fmla="*/ 851288 h 1066103"/>
                <a:gd name="connsiteX6152" fmla="*/ 383046 w 3545609"/>
                <a:gd name="connsiteY6152" fmla="*/ 862957 h 1066103"/>
                <a:gd name="connsiteX6153" fmla="*/ 378828 w 3545609"/>
                <a:gd name="connsiteY6153" fmla="*/ 864704 h 1066103"/>
                <a:gd name="connsiteX6154" fmla="*/ 379128 w 3545609"/>
                <a:gd name="connsiteY6154" fmla="*/ 865413 h 1066103"/>
                <a:gd name="connsiteX6155" fmla="*/ 373096 w 3545609"/>
                <a:gd name="connsiteY6155" fmla="*/ 879629 h 1066103"/>
                <a:gd name="connsiteX6156" fmla="*/ 369498 w 3545609"/>
                <a:gd name="connsiteY6156" fmla="*/ 881083 h 1066103"/>
                <a:gd name="connsiteX6157" fmla="*/ 364414 w 3545609"/>
                <a:gd name="connsiteY6157" fmla="*/ 893357 h 1066103"/>
                <a:gd name="connsiteX6158" fmla="*/ 360201 w 3545609"/>
                <a:gd name="connsiteY6158" fmla="*/ 895103 h 1066103"/>
                <a:gd name="connsiteX6159" fmla="*/ 360496 w 3545609"/>
                <a:gd name="connsiteY6159" fmla="*/ 895814 h 1066103"/>
                <a:gd name="connsiteX6160" fmla="*/ 354608 w 3545609"/>
                <a:gd name="connsiteY6160" fmla="*/ 910029 h 1066103"/>
                <a:gd name="connsiteX6161" fmla="*/ 352416 w 3545609"/>
                <a:gd name="connsiteY6161" fmla="*/ 910937 h 1066103"/>
                <a:gd name="connsiteX6162" fmla="*/ 352651 w 3545609"/>
                <a:gd name="connsiteY6162" fmla="*/ 911504 h 1066103"/>
                <a:gd name="connsiteX6163" fmla="*/ 346763 w 3545609"/>
                <a:gd name="connsiteY6163" fmla="*/ 925719 h 1066103"/>
                <a:gd name="connsiteX6164" fmla="*/ 344633 w 3545609"/>
                <a:gd name="connsiteY6164" fmla="*/ 926601 h 1066103"/>
                <a:gd name="connsiteX6165" fmla="*/ 338487 w 3545609"/>
                <a:gd name="connsiteY6165" fmla="*/ 940428 h 1066103"/>
                <a:gd name="connsiteX6166" fmla="*/ 333897 w 3545609"/>
                <a:gd name="connsiteY6166" fmla="*/ 942200 h 1066103"/>
                <a:gd name="connsiteX6167" fmla="*/ 328132 w 3545609"/>
                <a:gd name="connsiteY6167" fmla="*/ 956118 h 1066103"/>
                <a:gd name="connsiteX6168" fmla="*/ 325774 w 3545609"/>
                <a:gd name="connsiteY6168" fmla="*/ 957094 h 1066103"/>
                <a:gd name="connsiteX6169" fmla="*/ 326175 w 3545609"/>
                <a:gd name="connsiteY6169" fmla="*/ 958084 h 1066103"/>
                <a:gd name="connsiteX6170" fmla="*/ 320286 w 3545609"/>
                <a:gd name="connsiteY6170" fmla="*/ 972646 h 1066103"/>
                <a:gd name="connsiteX6171" fmla="*/ 318236 w 3545609"/>
                <a:gd name="connsiteY6171" fmla="*/ 973516 h 1066103"/>
                <a:gd name="connsiteX6172" fmla="*/ 312298 w 3545609"/>
                <a:gd name="connsiteY6172" fmla="*/ 988193 h 1066103"/>
                <a:gd name="connsiteX6173" fmla="*/ 309067 w 3545609"/>
                <a:gd name="connsiteY6173" fmla="*/ 989563 h 1066103"/>
                <a:gd name="connsiteX6174" fmla="*/ 303616 w 3545609"/>
                <a:gd name="connsiteY6174" fmla="*/ 1003045 h 1066103"/>
                <a:gd name="connsiteX6175" fmla="*/ 301381 w 3545609"/>
                <a:gd name="connsiteY6175" fmla="*/ 1003994 h 1066103"/>
                <a:gd name="connsiteX6176" fmla="*/ 301658 w 3545609"/>
                <a:gd name="connsiteY6176" fmla="*/ 1004664 h 1066103"/>
                <a:gd name="connsiteX6177" fmla="*/ 295771 w 3545609"/>
                <a:gd name="connsiteY6177" fmla="*/ 1018879 h 1066103"/>
                <a:gd name="connsiteX6178" fmla="*/ 293414 w 3545609"/>
                <a:gd name="connsiteY6178" fmla="*/ 1019856 h 1066103"/>
                <a:gd name="connsiteX6179" fmla="*/ 293813 w 3545609"/>
                <a:gd name="connsiteY6179" fmla="*/ 1020845 h 1066103"/>
                <a:gd name="connsiteX6180" fmla="*/ 287926 w 3545609"/>
                <a:gd name="connsiteY6180" fmla="*/ 1035406 h 1066103"/>
                <a:gd name="connsiteX6181" fmla="*/ 285685 w 3545609"/>
                <a:gd name="connsiteY6181" fmla="*/ 1036357 h 1066103"/>
                <a:gd name="connsiteX6182" fmla="*/ 285969 w 3545609"/>
                <a:gd name="connsiteY6182" fmla="*/ 1037025 h 1066103"/>
                <a:gd name="connsiteX6183" fmla="*/ 279937 w 3545609"/>
                <a:gd name="connsiteY6183" fmla="*/ 1051240 h 1066103"/>
                <a:gd name="connsiteX6184" fmla="*/ 278538 w 3545609"/>
                <a:gd name="connsiteY6184" fmla="*/ 1051806 h 1066103"/>
                <a:gd name="connsiteX6185" fmla="*/ 279104 w 3545609"/>
                <a:gd name="connsiteY6185" fmla="*/ 1053205 h 1066103"/>
                <a:gd name="connsiteX6186" fmla="*/ 273889 w 3545609"/>
                <a:gd name="connsiteY6186" fmla="*/ 1066103 h 1066103"/>
                <a:gd name="connsiteX6187" fmla="*/ 232412 w 3545609"/>
                <a:gd name="connsiteY6187" fmla="*/ 1066103 h 1066103"/>
                <a:gd name="connsiteX6188" fmla="*/ 236940 w 3545609"/>
                <a:gd name="connsiteY6188" fmla="*/ 1055171 h 1066103"/>
                <a:gd name="connsiteX6189" fmla="*/ 239298 w 3545609"/>
                <a:gd name="connsiteY6189" fmla="*/ 1054194 h 1066103"/>
                <a:gd name="connsiteX6190" fmla="*/ 238897 w 3545609"/>
                <a:gd name="connsiteY6190" fmla="*/ 1053205 h 1066103"/>
                <a:gd name="connsiteX6191" fmla="*/ 244785 w 3545609"/>
                <a:gd name="connsiteY6191" fmla="*/ 1038643 h 1066103"/>
                <a:gd name="connsiteX6192" fmla="*/ 245364 w 3545609"/>
                <a:gd name="connsiteY6192" fmla="*/ 1038398 h 1066103"/>
                <a:gd name="connsiteX6193" fmla="*/ 244781 w 3545609"/>
                <a:gd name="connsiteY6193" fmla="*/ 1037025 h 1066103"/>
                <a:gd name="connsiteX6194" fmla="*/ 250813 w 3545609"/>
                <a:gd name="connsiteY6194" fmla="*/ 1022810 h 1066103"/>
                <a:gd name="connsiteX6195" fmla="*/ 253897 w 3545609"/>
                <a:gd name="connsiteY6195" fmla="*/ 1021563 h 1066103"/>
                <a:gd name="connsiteX6196" fmla="*/ 253607 w 3545609"/>
                <a:gd name="connsiteY6196" fmla="*/ 1020845 h 1066103"/>
                <a:gd name="connsiteX6197" fmla="*/ 259495 w 3545609"/>
                <a:gd name="connsiteY6197" fmla="*/ 1006283 h 1066103"/>
                <a:gd name="connsiteX6198" fmla="*/ 261730 w 3545609"/>
                <a:gd name="connsiteY6198" fmla="*/ 1005334 h 1066103"/>
                <a:gd name="connsiteX6199" fmla="*/ 261452 w 3545609"/>
                <a:gd name="connsiteY6199" fmla="*/ 1004664 h 1066103"/>
                <a:gd name="connsiteX6200" fmla="*/ 267340 w 3545609"/>
                <a:gd name="connsiteY6200" fmla="*/ 990449 h 1066103"/>
                <a:gd name="connsiteX6201" fmla="*/ 269697 w 3545609"/>
                <a:gd name="connsiteY6201" fmla="*/ 989472 h 1066103"/>
                <a:gd name="connsiteX6202" fmla="*/ 269297 w 3545609"/>
                <a:gd name="connsiteY6202" fmla="*/ 988483 h 1066103"/>
                <a:gd name="connsiteX6203" fmla="*/ 275185 w 3545609"/>
                <a:gd name="connsiteY6203" fmla="*/ 973921 h 1066103"/>
                <a:gd name="connsiteX6204" fmla="*/ 277237 w 3545609"/>
                <a:gd name="connsiteY6204" fmla="*/ 973051 h 1066103"/>
                <a:gd name="connsiteX6205" fmla="*/ 283174 w 3545609"/>
                <a:gd name="connsiteY6205" fmla="*/ 958375 h 1066103"/>
                <a:gd name="connsiteX6206" fmla="*/ 286404 w 3545609"/>
                <a:gd name="connsiteY6206" fmla="*/ 957005 h 1066103"/>
                <a:gd name="connsiteX6207" fmla="*/ 291856 w 3545609"/>
                <a:gd name="connsiteY6207" fmla="*/ 943522 h 1066103"/>
                <a:gd name="connsiteX6208" fmla="*/ 294090 w 3545609"/>
                <a:gd name="connsiteY6208" fmla="*/ 942573 h 1066103"/>
                <a:gd name="connsiteX6209" fmla="*/ 293813 w 3545609"/>
                <a:gd name="connsiteY6209" fmla="*/ 941903 h 1066103"/>
                <a:gd name="connsiteX6210" fmla="*/ 299701 w 3545609"/>
                <a:gd name="connsiteY6210" fmla="*/ 927688 h 1066103"/>
                <a:gd name="connsiteX6211" fmla="*/ 301907 w 3545609"/>
                <a:gd name="connsiteY6211" fmla="*/ 926774 h 1066103"/>
                <a:gd name="connsiteX6212" fmla="*/ 301658 w 3545609"/>
                <a:gd name="connsiteY6212" fmla="*/ 926213 h 1066103"/>
                <a:gd name="connsiteX6213" fmla="*/ 307977 w 3545609"/>
                <a:gd name="connsiteY6213" fmla="*/ 911998 h 1066103"/>
                <a:gd name="connsiteX6214" fmla="*/ 313052 w 3545609"/>
                <a:gd name="connsiteY6214" fmla="*/ 910039 h 1066103"/>
                <a:gd name="connsiteX6215" fmla="*/ 318334 w 3545609"/>
                <a:gd name="connsiteY6215" fmla="*/ 897289 h 1066103"/>
                <a:gd name="connsiteX6216" fmla="*/ 320525 w 3545609"/>
                <a:gd name="connsiteY6216" fmla="*/ 896381 h 1066103"/>
                <a:gd name="connsiteX6217" fmla="*/ 320291 w 3545609"/>
                <a:gd name="connsiteY6217" fmla="*/ 895814 h 1066103"/>
                <a:gd name="connsiteX6218" fmla="*/ 326178 w 3545609"/>
                <a:gd name="connsiteY6218" fmla="*/ 881598 h 1066103"/>
                <a:gd name="connsiteX6219" fmla="*/ 330392 w 3545609"/>
                <a:gd name="connsiteY6219" fmla="*/ 879853 h 1066103"/>
                <a:gd name="connsiteX6220" fmla="*/ 330097 w 3545609"/>
                <a:gd name="connsiteY6220" fmla="*/ 879142 h 1066103"/>
                <a:gd name="connsiteX6221" fmla="*/ 335985 w 3545609"/>
                <a:gd name="connsiteY6221" fmla="*/ 864927 h 1066103"/>
                <a:gd name="connsiteX6222" fmla="*/ 338610 w 3545609"/>
                <a:gd name="connsiteY6222" fmla="*/ 863840 h 1066103"/>
                <a:gd name="connsiteX6223" fmla="*/ 343974 w 3545609"/>
                <a:gd name="connsiteY6223" fmla="*/ 851198 h 1066103"/>
                <a:gd name="connsiteX6224" fmla="*/ 348917 w 3545609"/>
                <a:gd name="connsiteY6224" fmla="*/ 849199 h 1066103"/>
                <a:gd name="connsiteX6225" fmla="*/ 348728 w 3545609"/>
                <a:gd name="connsiteY6225" fmla="*/ 848742 h 1066103"/>
                <a:gd name="connsiteX6226" fmla="*/ 354616 w 3545609"/>
                <a:gd name="connsiteY6226" fmla="*/ 834527 h 1066103"/>
                <a:gd name="connsiteX6227" fmla="*/ 359589 w 3545609"/>
                <a:gd name="connsiteY6227" fmla="*/ 832467 h 1066103"/>
                <a:gd name="connsiteX6228" fmla="*/ 364422 w 3545609"/>
                <a:gd name="connsiteY6228" fmla="*/ 820798 h 1066103"/>
                <a:gd name="connsiteX6229" fmla="*/ 366437 w 3545609"/>
                <a:gd name="connsiteY6229" fmla="*/ 819963 h 1066103"/>
                <a:gd name="connsiteX6230" fmla="*/ 366379 w 3545609"/>
                <a:gd name="connsiteY6230" fmla="*/ 819814 h 1066103"/>
                <a:gd name="connsiteX6231" fmla="*/ 372267 w 3545609"/>
                <a:gd name="connsiteY6231" fmla="*/ 804558 h 1066103"/>
                <a:gd name="connsiteX6232" fmla="*/ 378300 w 3545609"/>
                <a:gd name="connsiteY6232" fmla="*/ 801877 h 1066103"/>
                <a:gd name="connsiteX6233" fmla="*/ 383055 w 3545609"/>
                <a:gd name="connsiteY6233" fmla="*/ 790399 h 1066103"/>
                <a:gd name="connsiteX6234" fmla="*/ 387759 w 3545609"/>
                <a:gd name="connsiteY6234" fmla="*/ 788450 h 1066103"/>
                <a:gd name="connsiteX6235" fmla="*/ 392861 w 3545609"/>
                <a:gd name="connsiteY6235" fmla="*/ 775832 h 1066103"/>
                <a:gd name="connsiteX6236" fmla="*/ 397787 w 3545609"/>
                <a:gd name="connsiteY6236" fmla="*/ 773742 h 1066103"/>
                <a:gd name="connsiteX6237" fmla="*/ 402667 w 3545609"/>
                <a:gd name="connsiteY6237" fmla="*/ 761961 h 1066103"/>
                <a:gd name="connsiteX6238" fmla="*/ 407672 w 3545609"/>
                <a:gd name="connsiteY6238" fmla="*/ 759888 h 1066103"/>
                <a:gd name="connsiteX6239" fmla="*/ 412617 w 3545609"/>
                <a:gd name="connsiteY6239" fmla="*/ 748232 h 1066103"/>
                <a:gd name="connsiteX6240" fmla="*/ 417583 w 3545609"/>
                <a:gd name="connsiteY6240" fmla="*/ 746223 h 1066103"/>
                <a:gd name="connsiteX6241" fmla="*/ 423261 w 3545609"/>
                <a:gd name="connsiteY6241" fmla="*/ 731848 h 1066103"/>
                <a:gd name="connsiteX6242" fmla="*/ 430531 w 3545609"/>
                <a:gd name="connsiteY6242" fmla="*/ 728689 h 1066103"/>
                <a:gd name="connsiteX6243" fmla="*/ 435028 w 3545609"/>
                <a:gd name="connsiteY6243" fmla="*/ 717832 h 1066103"/>
                <a:gd name="connsiteX6244" fmla="*/ 440695 w 3545609"/>
                <a:gd name="connsiteY6244" fmla="*/ 715484 h 1066103"/>
                <a:gd name="connsiteX6245" fmla="*/ 445816 w 3545609"/>
                <a:gd name="connsiteY6245" fmla="*/ 703122 h 1066103"/>
                <a:gd name="connsiteX6246" fmla="*/ 451193 w 3545609"/>
                <a:gd name="connsiteY6246" fmla="*/ 700895 h 1066103"/>
                <a:gd name="connsiteX6247" fmla="*/ 455622 w 3545609"/>
                <a:gd name="connsiteY6247" fmla="*/ 689681 h 1066103"/>
                <a:gd name="connsiteX6248" fmla="*/ 463005 w 3545609"/>
                <a:gd name="connsiteY6248" fmla="*/ 686473 h 1066103"/>
                <a:gd name="connsiteX6249" fmla="*/ 467390 w 3545609"/>
                <a:gd name="connsiteY6249" fmla="*/ 675114 h 1066103"/>
                <a:gd name="connsiteX6250" fmla="*/ 474417 w 3545609"/>
                <a:gd name="connsiteY6250" fmla="*/ 671990 h 1066103"/>
                <a:gd name="connsiteX6251" fmla="*/ 478176 w 3545609"/>
                <a:gd name="connsiteY6251" fmla="*/ 662916 h 1066103"/>
                <a:gd name="connsiteX6252" fmla="*/ 485237 w 3545609"/>
                <a:gd name="connsiteY6252" fmla="*/ 659991 h 1066103"/>
                <a:gd name="connsiteX6253" fmla="*/ 489944 w 3545609"/>
                <a:gd name="connsiteY6253" fmla="*/ 648350 h 1066103"/>
                <a:gd name="connsiteX6254" fmla="*/ 494870 w 3545609"/>
                <a:gd name="connsiteY6254" fmla="*/ 646260 h 1066103"/>
                <a:gd name="connsiteX6255" fmla="*/ 499750 w 3545609"/>
                <a:gd name="connsiteY6255" fmla="*/ 634478 h 1066103"/>
                <a:gd name="connsiteX6256" fmla="*/ 508646 w 3545609"/>
                <a:gd name="connsiteY6256" fmla="*/ 630793 h 1066103"/>
                <a:gd name="connsiteX6257" fmla="*/ 512499 w 3545609"/>
                <a:gd name="connsiteY6257" fmla="*/ 621036 h 1066103"/>
                <a:gd name="connsiteX6258" fmla="*/ 520264 w 3545609"/>
                <a:gd name="connsiteY6258" fmla="*/ 617663 h 1066103"/>
                <a:gd name="connsiteX6259" fmla="*/ 524267 w 3545609"/>
                <a:gd name="connsiteY6259" fmla="*/ 608000 h 1066103"/>
                <a:gd name="connsiteX6260" fmla="*/ 529334 w 3545609"/>
                <a:gd name="connsiteY6260" fmla="*/ 605901 h 1066103"/>
                <a:gd name="connsiteX6261" fmla="*/ 534504 w 3545609"/>
                <a:gd name="connsiteY6261" fmla="*/ 594271 h 1066103"/>
                <a:gd name="connsiteX6262" fmla="*/ 543059 w 3545609"/>
                <a:gd name="connsiteY6262" fmla="*/ 590969 h 1066103"/>
                <a:gd name="connsiteX6263" fmla="*/ 546821 w 3545609"/>
                <a:gd name="connsiteY6263" fmla="*/ 581666 h 1066103"/>
                <a:gd name="connsiteX6264" fmla="*/ 554126 w 3545609"/>
                <a:gd name="connsiteY6264" fmla="*/ 578566 h 1066103"/>
                <a:gd name="connsiteX6265" fmla="*/ 558589 w 3545609"/>
                <a:gd name="connsiteY6265" fmla="*/ 567794 h 1066103"/>
                <a:gd name="connsiteX6266" fmla="*/ 566982 w 3545609"/>
                <a:gd name="connsiteY6266" fmla="*/ 564317 h 1066103"/>
                <a:gd name="connsiteX6267" fmla="*/ 570500 w 3545609"/>
                <a:gd name="connsiteY6267" fmla="*/ 556026 h 1066103"/>
                <a:gd name="connsiteX6268" fmla="*/ 579298 w 3545609"/>
                <a:gd name="connsiteY6268" fmla="*/ 552469 h 1066103"/>
                <a:gd name="connsiteX6269" fmla="*/ 583105 w 3545609"/>
                <a:gd name="connsiteY6269" fmla="*/ 543278 h 1066103"/>
                <a:gd name="connsiteX6270" fmla="*/ 590991 w 3545609"/>
                <a:gd name="connsiteY6270" fmla="*/ 540012 h 1066103"/>
                <a:gd name="connsiteX6271" fmla="*/ 595303 w 3545609"/>
                <a:gd name="connsiteY6271" fmla="*/ 529836 h 1066103"/>
                <a:gd name="connsiteX6272" fmla="*/ 606143 w 3545609"/>
                <a:gd name="connsiteY6272" fmla="*/ 525448 h 1066103"/>
                <a:gd name="connsiteX6273" fmla="*/ 609582 w 3545609"/>
                <a:gd name="connsiteY6273" fmla="*/ 516944 h 1066103"/>
                <a:gd name="connsiteX6274" fmla="*/ 617873 w 3545609"/>
                <a:gd name="connsiteY6274" fmla="*/ 513426 h 1066103"/>
                <a:gd name="connsiteX6275" fmla="*/ 621349 w 3545609"/>
                <a:gd name="connsiteY6275" fmla="*/ 505033 h 1066103"/>
                <a:gd name="connsiteX6276" fmla="*/ 629742 w 3545609"/>
                <a:gd name="connsiteY6276" fmla="*/ 501556 h 1066103"/>
                <a:gd name="connsiteX6277" fmla="*/ 633260 w 3545609"/>
                <a:gd name="connsiteY6277" fmla="*/ 493265 h 1066103"/>
                <a:gd name="connsiteX6278" fmla="*/ 642369 w 3545609"/>
                <a:gd name="connsiteY6278" fmla="*/ 489582 h 1066103"/>
                <a:gd name="connsiteX6279" fmla="*/ 646153 w 3545609"/>
                <a:gd name="connsiteY6279" fmla="*/ 480661 h 1066103"/>
                <a:gd name="connsiteX6280" fmla="*/ 656373 w 3545609"/>
                <a:gd name="connsiteY6280" fmla="*/ 476525 h 1066103"/>
                <a:gd name="connsiteX6281" fmla="*/ 659595 w 3545609"/>
                <a:gd name="connsiteY6281" fmla="*/ 468750 h 1066103"/>
                <a:gd name="connsiteX6282" fmla="*/ 669256 w 3545609"/>
                <a:gd name="connsiteY6282" fmla="*/ 464747 h 1066103"/>
                <a:gd name="connsiteX6283" fmla="*/ 670013 w 3545609"/>
                <a:gd name="connsiteY6283" fmla="*/ 463007 h 1066103"/>
                <a:gd name="connsiteX6284" fmla="*/ 658523 w 3545609"/>
                <a:gd name="connsiteY6284" fmla="*/ 467766 h 1066103"/>
                <a:gd name="connsiteX6285" fmla="*/ 655663 w 3545609"/>
                <a:gd name="connsiteY6285" fmla="*/ 475175 h 1066103"/>
                <a:gd name="connsiteX6286" fmla="*/ 646438 w 3545609"/>
                <a:gd name="connsiteY6286" fmla="*/ 479276 h 1066103"/>
                <a:gd name="connsiteX6287" fmla="*/ 643896 w 3545609"/>
                <a:gd name="connsiteY6287" fmla="*/ 485412 h 1066103"/>
                <a:gd name="connsiteX6288" fmla="*/ 633124 w 3545609"/>
                <a:gd name="connsiteY6288" fmla="*/ 489874 h 1066103"/>
                <a:gd name="connsiteX6289" fmla="*/ 630024 w 3545609"/>
                <a:gd name="connsiteY6289" fmla="*/ 497180 h 1066103"/>
                <a:gd name="connsiteX6290" fmla="*/ 621048 w 3545609"/>
                <a:gd name="connsiteY6290" fmla="*/ 500809 h 1066103"/>
                <a:gd name="connsiteX6291" fmla="*/ 617419 w 3545609"/>
                <a:gd name="connsiteY6291" fmla="*/ 509784 h 1066103"/>
                <a:gd name="connsiteX6292" fmla="*/ 608984 w 3545609"/>
                <a:gd name="connsiteY6292" fmla="*/ 513363 h 1066103"/>
                <a:gd name="connsiteX6293" fmla="*/ 605365 w 3545609"/>
                <a:gd name="connsiteY6293" fmla="*/ 521695 h 1066103"/>
                <a:gd name="connsiteX6294" fmla="*/ 593948 w 3545609"/>
                <a:gd name="connsiteY6294" fmla="*/ 526204 h 1066103"/>
                <a:gd name="connsiteX6295" fmla="*/ 590941 w 3545609"/>
                <a:gd name="connsiteY6295" fmla="*/ 533463 h 1066103"/>
                <a:gd name="connsiteX6296" fmla="*/ 582928 w 3545609"/>
                <a:gd name="connsiteY6296" fmla="*/ 536782 h 1066103"/>
                <a:gd name="connsiteX6297" fmla="*/ 579174 w 3545609"/>
                <a:gd name="connsiteY6297" fmla="*/ 546068 h 1066103"/>
                <a:gd name="connsiteX6298" fmla="*/ 571430 w 3545609"/>
                <a:gd name="connsiteY6298" fmla="*/ 549353 h 1066103"/>
                <a:gd name="connsiteX6299" fmla="*/ 567263 w 3545609"/>
                <a:gd name="connsiteY6299" fmla="*/ 559654 h 1066103"/>
                <a:gd name="connsiteX6300" fmla="*/ 558029 w 3545609"/>
                <a:gd name="connsiteY6300" fmla="*/ 563570 h 1066103"/>
                <a:gd name="connsiteX6301" fmla="*/ 554658 w 3545609"/>
                <a:gd name="connsiteY6301" fmla="*/ 571708 h 1066103"/>
                <a:gd name="connsiteX6302" fmla="*/ 546827 w 3545609"/>
                <a:gd name="connsiteY6302" fmla="*/ 574952 h 1066103"/>
                <a:gd name="connsiteX6303" fmla="*/ 542890 w 3545609"/>
                <a:gd name="connsiteY6303" fmla="*/ 584456 h 1066103"/>
                <a:gd name="connsiteX6304" fmla="*/ 534497 w 3545609"/>
                <a:gd name="connsiteY6304" fmla="*/ 587933 h 1066103"/>
                <a:gd name="connsiteX6305" fmla="*/ 530979 w 3545609"/>
                <a:gd name="connsiteY6305" fmla="*/ 596224 h 1066103"/>
                <a:gd name="connsiteX6306" fmla="*/ 522951 w 3545609"/>
                <a:gd name="connsiteY6306" fmla="*/ 599470 h 1066103"/>
                <a:gd name="connsiteX6307" fmla="*/ 518374 w 3545609"/>
                <a:gd name="connsiteY6307" fmla="*/ 610790 h 1066103"/>
                <a:gd name="connsiteX6308" fmla="*/ 510083 w 3545609"/>
                <a:gd name="connsiteY6308" fmla="*/ 614308 h 1066103"/>
                <a:gd name="connsiteX6309" fmla="*/ 506606 w 3545609"/>
                <a:gd name="connsiteY6309" fmla="*/ 622701 h 1066103"/>
                <a:gd name="connsiteX6310" fmla="*/ 498082 w 3545609"/>
                <a:gd name="connsiteY6310" fmla="*/ 626232 h 1066103"/>
                <a:gd name="connsiteX6311" fmla="*/ 493858 w 3545609"/>
                <a:gd name="connsiteY6311" fmla="*/ 636430 h 1066103"/>
                <a:gd name="connsiteX6312" fmla="*/ 486600 w 3545609"/>
                <a:gd name="connsiteY6312" fmla="*/ 639437 h 1066103"/>
                <a:gd name="connsiteX6313" fmla="*/ 482091 w 3545609"/>
                <a:gd name="connsiteY6313" fmla="*/ 650854 h 1066103"/>
                <a:gd name="connsiteX6314" fmla="*/ 476163 w 3545609"/>
                <a:gd name="connsiteY6314" fmla="*/ 653429 h 1066103"/>
                <a:gd name="connsiteX6315" fmla="*/ 472140 w 3545609"/>
                <a:gd name="connsiteY6315" fmla="*/ 662908 h 1066103"/>
                <a:gd name="connsiteX6316" fmla="*/ 464113 w 3545609"/>
                <a:gd name="connsiteY6316" fmla="*/ 666154 h 1066103"/>
                <a:gd name="connsiteX6317" fmla="*/ 459536 w 3545609"/>
                <a:gd name="connsiteY6317" fmla="*/ 677474 h 1066103"/>
                <a:gd name="connsiteX6318" fmla="*/ 452230 w 3545609"/>
                <a:gd name="connsiteY6318" fmla="*/ 680574 h 1066103"/>
                <a:gd name="connsiteX6319" fmla="*/ 447768 w 3545609"/>
                <a:gd name="connsiteY6319" fmla="*/ 691346 h 1066103"/>
                <a:gd name="connsiteX6320" fmla="*/ 442621 w 3545609"/>
                <a:gd name="connsiteY6320" fmla="*/ 693478 h 1066103"/>
                <a:gd name="connsiteX6321" fmla="*/ 437818 w 3545609"/>
                <a:gd name="connsiteY6321" fmla="*/ 705625 h 1066103"/>
                <a:gd name="connsiteX6322" fmla="*/ 431499 w 3545609"/>
                <a:gd name="connsiteY6322" fmla="*/ 708367 h 1066103"/>
                <a:gd name="connsiteX6323" fmla="*/ 426888 w 3545609"/>
                <a:gd name="connsiteY6323" fmla="*/ 719498 h 1066103"/>
                <a:gd name="connsiteX6324" fmla="*/ 419057 w 3545609"/>
                <a:gd name="connsiteY6324" fmla="*/ 722742 h 1066103"/>
                <a:gd name="connsiteX6325" fmla="*/ 415407 w 3545609"/>
                <a:gd name="connsiteY6325" fmla="*/ 731553 h 1066103"/>
                <a:gd name="connsiteX6326" fmla="*/ 410908 w 3545609"/>
                <a:gd name="connsiteY6326" fmla="*/ 733416 h 1066103"/>
                <a:gd name="connsiteX6327" fmla="*/ 405457 w 3545609"/>
                <a:gd name="connsiteY6327" fmla="*/ 746262 h 1066103"/>
                <a:gd name="connsiteX6328" fmla="*/ 400030 w 3545609"/>
                <a:gd name="connsiteY6328" fmla="*/ 748456 h 1066103"/>
                <a:gd name="connsiteX6329" fmla="*/ 394814 w 3545609"/>
                <a:gd name="connsiteY6329" fmla="*/ 761665 h 1066103"/>
                <a:gd name="connsiteX6330" fmla="*/ 390430 w 3545609"/>
                <a:gd name="connsiteY6330" fmla="*/ 763570 h 1066103"/>
                <a:gd name="connsiteX6331" fmla="*/ 385007 w 3545609"/>
                <a:gd name="connsiteY6331" fmla="*/ 776662 h 1066103"/>
                <a:gd name="connsiteX6332" fmla="*/ 379940 w 3545609"/>
                <a:gd name="connsiteY6332" fmla="*/ 778761 h 1066103"/>
                <a:gd name="connsiteX6333" fmla="*/ 374770 w 3545609"/>
                <a:gd name="connsiteY6333" fmla="*/ 790391 h 1066103"/>
                <a:gd name="connsiteX6334" fmla="*/ 369430 w 3545609"/>
                <a:gd name="connsiteY6334" fmla="*/ 792452 h 1066103"/>
                <a:gd name="connsiteX6335" fmla="*/ 364128 w 3545609"/>
                <a:gd name="connsiteY6335" fmla="*/ 804956 h 1066103"/>
                <a:gd name="connsiteX6336" fmla="*/ 359594 w 3545609"/>
                <a:gd name="connsiteY6336" fmla="*/ 806790 h 1066103"/>
                <a:gd name="connsiteX6337" fmla="*/ 354608 w 3545609"/>
                <a:gd name="connsiteY6337" fmla="*/ 818829 h 1066103"/>
                <a:gd name="connsiteX6338" fmla="*/ 350387 w 3545609"/>
                <a:gd name="connsiteY6338" fmla="*/ 820577 h 1066103"/>
                <a:gd name="connsiteX6339" fmla="*/ 344659 w 3545609"/>
                <a:gd name="connsiteY6339" fmla="*/ 835069 h 1066103"/>
                <a:gd name="connsiteX6340" fmla="*/ 338834 w 3545609"/>
                <a:gd name="connsiteY6340" fmla="*/ 837597 h 1066103"/>
                <a:gd name="connsiteX6341" fmla="*/ 334016 w 3545609"/>
                <a:gd name="connsiteY6341" fmla="*/ 849228 h 1066103"/>
                <a:gd name="connsiteX6342" fmla="*/ 329043 w 3545609"/>
                <a:gd name="connsiteY6342" fmla="*/ 851288 h 1066103"/>
                <a:gd name="connsiteX6343" fmla="*/ 324209 w 3545609"/>
                <a:gd name="connsiteY6343" fmla="*/ 862957 h 1066103"/>
                <a:gd name="connsiteX6344" fmla="*/ 321671 w 3545609"/>
                <a:gd name="connsiteY6344" fmla="*/ 864009 h 1066103"/>
                <a:gd name="connsiteX6345" fmla="*/ 322252 w 3545609"/>
                <a:gd name="connsiteY6345" fmla="*/ 865413 h 1066103"/>
                <a:gd name="connsiteX6346" fmla="*/ 316363 w 3545609"/>
                <a:gd name="connsiteY6346" fmla="*/ 879629 h 1066103"/>
                <a:gd name="connsiteX6347" fmla="*/ 311361 w 3545609"/>
                <a:gd name="connsiteY6347" fmla="*/ 881701 h 1066103"/>
                <a:gd name="connsiteX6348" fmla="*/ 306414 w 3545609"/>
                <a:gd name="connsiteY6348" fmla="*/ 893357 h 1066103"/>
                <a:gd name="connsiteX6349" fmla="*/ 303149 w 3545609"/>
                <a:gd name="connsiteY6349" fmla="*/ 894678 h 1066103"/>
                <a:gd name="connsiteX6350" fmla="*/ 303620 w 3545609"/>
                <a:gd name="connsiteY6350" fmla="*/ 895814 h 1066103"/>
                <a:gd name="connsiteX6351" fmla="*/ 297732 w 3545609"/>
                <a:gd name="connsiteY6351" fmla="*/ 910029 h 1066103"/>
                <a:gd name="connsiteX6352" fmla="*/ 293740 w 3545609"/>
                <a:gd name="connsiteY6352" fmla="*/ 911682 h 1066103"/>
                <a:gd name="connsiteX6353" fmla="*/ 287926 w 3545609"/>
                <a:gd name="connsiteY6353" fmla="*/ 925719 h 1066103"/>
                <a:gd name="connsiteX6354" fmla="*/ 285806 w 3545609"/>
                <a:gd name="connsiteY6354" fmla="*/ 926597 h 1066103"/>
                <a:gd name="connsiteX6355" fmla="*/ 279937 w 3545609"/>
                <a:gd name="connsiteY6355" fmla="*/ 940428 h 1066103"/>
                <a:gd name="connsiteX6356" fmla="*/ 277020 w 3545609"/>
                <a:gd name="connsiteY6356" fmla="*/ 941607 h 1066103"/>
                <a:gd name="connsiteX6357" fmla="*/ 277143 w 3545609"/>
                <a:gd name="connsiteY6357" fmla="*/ 941903 h 1066103"/>
                <a:gd name="connsiteX6358" fmla="*/ 271254 w 3545609"/>
                <a:gd name="connsiteY6358" fmla="*/ 956118 h 1066103"/>
                <a:gd name="connsiteX6359" fmla="*/ 267217 w 3545609"/>
                <a:gd name="connsiteY6359" fmla="*/ 957791 h 1066103"/>
                <a:gd name="connsiteX6360" fmla="*/ 267336 w 3545609"/>
                <a:gd name="connsiteY6360" fmla="*/ 958084 h 1066103"/>
                <a:gd name="connsiteX6361" fmla="*/ 261448 w 3545609"/>
                <a:gd name="connsiteY6361" fmla="*/ 972646 h 1066103"/>
                <a:gd name="connsiteX6362" fmla="*/ 259399 w 3545609"/>
                <a:gd name="connsiteY6362" fmla="*/ 973515 h 1066103"/>
                <a:gd name="connsiteX6363" fmla="*/ 253603 w 3545609"/>
                <a:gd name="connsiteY6363" fmla="*/ 988193 h 1066103"/>
                <a:gd name="connsiteX6364" fmla="*/ 251363 w 3545609"/>
                <a:gd name="connsiteY6364" fmla="*/ 989166 h 1066103"/>
                <a:gd name="connsiteX6365" fmla="*/ 245615 w 3545609"/>
                <a:gd name="connsiteY6365" fmla="*/ 1003045 h 1066103"/>
                <a:gd name="connsiteX6366" fmla="*/ 242657 w 3545609"/>
                <a:gd name="connsiteY6366" fmla="*/ 1004270 h 1066103"/>
                <a:gd name="connsiteX6367" fmla="*/ 242820 w 3545609"/>
                <a:gd name="connsiteY6367" fmla="*/ 1004664 h 1066103"/>
                <a:gd name="connsiteX6368" fmla="*/ 236932 w 3545609"/>
                <a:gd name="connsiteY6368" fmla="*/ 1018879 h 1066103"/>
                <a:gd name="connsiteX6369" fmla="*/ 236227 w 3545609"/>
                <a:gd name="connsiteY6369" fmla="*/ 1019171 h 1066103"/>
                <a:gd name="connsiteX6370" fmla="*/ 236937 w 3545609"/>
                <a:gd name="connsiteY6370" fmla="*/ 1020845 h 1066103"/>
                <a:gd name="connsiteX6371" fmla="*/ 230761 w 3545609"/>
                <a:gd name="connsiteY6371" fmla="*/ 1035406 h 1066103"/>
                <a:gd name="connsiteX6372" fmla="*/ 228757 w 3545609"/>
                <a:gd name="connsiteY6372" fmla="*/ 1036217 h 1066103"/>
                <a:gd name="connsiteX6373" fmla="*/ 229091 w 3545609"/>
                <a:gd name="connsiteY6373" fmla="*/ 1037025 h 1066103"/>
                <a:gd name="connsiteX6374" fmla="*/ 223204 w 3545609"/>
                <a:gd name="connsiteY6374" fmla="*/ 1051240 h 1066103"/>
                <a:gd name="connsiteX6375" fmla="*/ 220838 w 3545609"/>
                <a:gd name="connsiteY6375" fmla="*/ 1052220 h 1066103"/>
                <a:gd name="connsiteX6376" fmla="*/ 221247 w 3545609"/>
                <a:gd name="connsiteY6376" fmla="*/ 1053205 h 1066103"/>
                <a:gd name="connsiteX6377" fmla="*/ 215904 w 3545609"/>
                <a:gd name="connsiteY6377" fmla="*/ 1066103 h 1066103"/>
                <a:gd name="connsiteX6378" fmla="*/ 173574 w 3545609"/>
                <a:gd name="connsiteY6378" fmla="*/ 1066103 h 1066103"/>
                <a:gd name="connsiteX6379" fmla="*/ 178102 w 3545609"/>
                <a:gd name="connsiteY6379" fmla="*/ 1055171 h 1066103"/>
                <a:gd name="connsiteX6380" fmla="*/ 180467 w 3545609"/>
                <a:gd name="connsiteY6380" fmla="*/ 1054191 h 1066103"/>
                <a:gd name="connsiteX6381" fmla="*/ 180059 w 3545609"/>
                <a:gd name="connsiteY6381" fmla="*/ 1053205 h 1066103"/>
                <a:gd name="connsiteX6382" fmla="*/ 186091 w 3545609"/>
                <a:gd name="connsiteY6382" fmla="*/ 1038643 h 1066103"/>
                <a:gd name="connsiteX6383" fmla="*/ 189048 w 3545609"/>
                <a:gd name="connsiteY6383" fmla="*/ 1037418 h 1066103"/>
                <a:gd name="connsiteX6384" fmla="*/ 188884 w 3545609"/>
                <a:gd name="connsiteY6384" fmla="*/ 1037025 h 1066103"/>
                <a:gd name="connsiteX6385" fmla="*/ 194773 w 3545609"/>
                <a:gd name="connsiteY6385" fmla="*/ 1022810 h 1066103"/>
                <a:gd name="connsiteX6386" fmla="*/ 195478 w 3545609"/>
                <a:gd name="connsiteY6386" fmla="*/ 1022518 h 1066103"/>
                <a:gd name="connsiteX6387" fmla="*/ 194768 w 3545609"/>
                <a:gd name="connsiteY6387" fmla="*/ 1020845 h 1066103"/>
                <a:gd name="connsiteX6388" fmla="*/ 200944 w 3545609"/>
                <a:gd name="connsiteY6388" fmla="*/ 1006283 h 1066103"/>
                <a:gd name="connsiteX6389" fmla="*/ 202948 w 3545609"/>
                <a:gd name="connsiteY6389" fmla="*/ 1005471 h 1066103"/>
                <a:gd name="connsiteX6390" fmla="*/ 202613 w 3545609"/>
                <a:gd name="connsiteY6390" fmla="*/ 1004664 h 1066103"/>
                <a:gd name="connsiteX6391" fmla="*/ 208502 w 3545609"/>
                <a:gd name="connsiteY6391" fmla="*/ 990449 h 1066103"/>
                <a:gd name="connsiteX6392" fmla="*/ 210867 w 3545609"/>
                <a:gd name="connsiteY6392" fmla="*/ 989469 h 1066103"/>
                <a:gd name="connsiteX6393" fmla="*/ 210458 w 3545609"/>
                <a:gd name="connsiteY6393" fmla="*/ 988483 h 1066103"/>
                <a:gd name="connsiteX6394" fmla="*/ 216491 w 3545609"/>
                <a:gd name="connsiteY6394" fmla="*/ 973921 h 1066103"/>
                <a:gd name="connsiteX6395" fmla="*/ 219530 w 3545609"/>
                <a:gd name="connsiteY6395" fmla="*/ 972662 h 1066103"/>
                <a:gd name="connsiteX6396" fmla="*/ 225172 w 3545609"/>
                <a:gd name="connsiteY6396" fmla="*/ 958375 h 1066103"/>
                <a:gd name="connsiteX6397" fmla="*/ 227403 w 3545609"/>
                <a:gd name="connsiteY6397" fmla="*/ 957406 h 1066103"/>
                <a:gd name="connsiteX6398" fmla="*/ 233017 w 3545609"/>
                <a:gd name="connsiteY6398" fmla="*/ 943522 h 1066103"/>
                <a:gd name="connsiteX6399" fmla="*/ 236958 w 3545609"/>
                <a:gd name="connsiteY6399" fmla="*/ 941850 h 1066103"/>
                <a:gd name="connsiteX6400" fmla="*/ 242824 w 3545609"/>
                <a:gd name="connsiteY6400" fmla="*/ 927688 h 1066103"/>
                <a:gd name="connsiteX6401" fmla="*/ 245021 w 3545609"/>
                <a:gd name="connsiteY6401" fmla="*/ 926778 h 1066103"/>
                <a:gd name="connsiteX6402" fmla="*/ 244781 w 3545609"/>
                <a:gd name="connsiteY6402" fmla="*/ 926213 h 1066103"/>
                <a:gd name="connsiteX6403" fmla="*/ 250813 w 3545609"/>
                <a:gd name="connsiteY6403" fmla="*/ 911998 h 1066103"/>
                <a:gd name="connsiteX6404" fmla="*/ 253924 w 3545609"/>
                <a:gd name="connsiteY6404" fmla="*/ 910740 h 1066103"/>
                <a:gd name="connsiteX6405" fmla="*/ 259495 w 3545609"/>
                <a:gd name="connsiteY6405" fmla="*/ 897289 h 1066103"/>
                <a:gd name="connsiteX6406" fmla="*/ 263487 w 3545609"/>
                <a:gd name="connsiteY6406" fmla="*/ 895634 h 1066103"/>
                <a:gd name="connsiteX6407" fmla="*/ 269301 w 3545609"/>
                <a:gd name="connsiteY6407" fmla="*/ 881598 h 1066103"/>
                <a:gd name="connsiteX6408" fmla="*/ 271852 w 3545609"/>
                <a:gd name="connsiteY6408" fmla="*/ 880542 h 1066103"/>
                <a:gd name="connsiteX6409" fmla="*/ 271259 w 3545609"/>
                <a:gd name="connsiteY6409" fmla="*/ 879142 h 1066103"/>
                <a:gd name="connsiteX6410" fmla="*/ 277290 w 3545609"/>
                <a:gd name="connsiteY6410" fmla="*/ 864927 h 1066103"/>
                <a:gd name="connsiteX6411" fmla="*/ 283245 w 3545609"/>
                <a:gd name="connsiteY6411" fmla="*/ 862520 h 1066103"/>
                <a:gd name="connsiteX6412" fmla="*/ 287934 w 3545609"/>
                <a:gd name="connsiteY6412" fmla="*/ 851198 h 1066103"/>
                <a:gd name="connsiteX6413" fmla="*/ 290472 w 3545609"/>
                <a:gd name="connsiteY6413" fmla="*/ 850146 h 1066103"/>
                <a:gd name="connsiteX6414" fmla="*/ 289891 w 3545609"/>
                <a:gd name="connsiteY6414" fmla="*/ 848742 h 1066103"/>
                <a:gd name="connsiteX6415" fmla="*/ 295778 w 3545609"/>
                <a:gd name="connsiteY6415" fmla="*/ 834527 h 1066103"/>
                <a:gd name="connsiteX6416" fmla="*/ 300751 w 3545609"/>
                <a:gd name="connsiteY6416" fmla="*/ 832467 h 1066103"/>
                <a:gd name="connsiteX6417" fmla="*/ 305585 w 3545609"/>
                <a:gd name="connsiteY6417" fmla="*/ 820798 h 1066103"/>
                <a:gd name="connsiteX6418" fmla="*/ 309805 w 3545609"/>
                <a:gd name="connsiteY6418" fmla="*/ 819050 h 1066103"/>
                <a:gd name="connsiteX6419" fmla="*/ 315535 w 3545609"/>
                <a:gd name="connsiteY6419" fmla="*/ 804558 h 1066103"/>
                <a:gd name="connsiteX6420" fmla="*/ 321361 w 3545609"/>
                <a:gd name="connsiteY6420" fmla="*/ 802031 h 1066103"/>
                <a:gd name="connsiteX6421" fmla="*/ 326179 w 3545609"/>
                <a:gd name="connsiteY6421" fmla="*/ 790399 h 1066103"/>
                <a:gd name="connsiteX6422" fmla="*/ 328551 w 3545609"/>
                <a:gd name="connsiteY6422" fmla="*/ 789416 h 1066103"/>
                <a:gd name="connsiteX6423" fmla="*/ 334312 w 3545609"/>
                <a:gd name="connsiteY6423" fmla="*/ 775832 h 1066103"/>
                <a:gd name="connsiteX6424" fmla="*/ 338924 w 3545609"/>
                <a:gd name="connsiteY6424" fmla="*/ 773966 h 1066103"/>
                <a:gd name="connsiteX6425" fmla="*/ 344262 w 3545609"/>
                <a:gd name="connsiteY6425" fmla="*/ 761961 h 1066103"/>
                <a:gd name="connsiteX6426" fmla="*/ 352152 w 3545609"/>
                <a:gd name="connsiteY6426" fmla="*/ 758914 h 1066103"/>
                <a:gd name="connsiteX6427" fmla="*/ 356577 w 3545609"/>
                <a:gd name="connsiteY6427" fmla="*/ 748232 h 1066103"/>
                <a:gd name="connsiteX6428" fmla="*/ 360565 w 3545609"/>
                <a:gd name="connsiteY6428" fmla="*/ 746579 h 1066103"/>
                <a:gd name="connsiteX6429" fmla="*/ 366383 w 3545609"/>
                <a:gd name="connsiteY6429" fmla="*/ 731848 h 1066103"/>
                <a:gd name="connsiteX6430" fmla="*/ 371291 w 3545609"/>
                <a:gd name="connsiteY6430" fmla="*/ 729716 h 1066103"/>
                <a:gd name="connsiteX6431" fmla="*/ 376333 w 3545609"/>
                <a:gd name="connsiteY6431" fmla="*/ 717832 h 1066103"/>
                <a:gd name="connsiteX6432" fmla="*/ 381800 w 3545609"/>
                <a:gd name="connsiteY6432" fmla="*/ 715621 h 1066103"/>
                <a:gd name="connsiteX6433" fmla="*/ 386977 w 3545609"/>
                <a:gd name="connsiteY6433" fmla="*/ 703122 h 1066103"/>
                <a:gd name="connsiteX6434" fmla="*/ 392440 w 3545609"/>
                <a:gd name="connsiteY6434" fmla="*/ 700859 h 1066103"/>
                <a:gd name="connsiteX6435" fmla="*/ 397071 w 3545609"/>
                <a:gd name="connsiteY6435" fmla="*/ 689681 h 1066103"/>
                <a:gd name="connsiteX6436" fmla="*/ 404084 w 3545609"/>
                <a:gd name="connsiteY6436" fmla="*/ 686775 h 1066103"/>
                <a:gd name="connsiteX6437" fmla="*/ 408695 w 3545609"/>
                <a:gd name="connsiteY6437" fmla="*/ 675114 h 1066103"/>
                <a:gd name="connsiteX6438" fmla="*/ 415510 w 3545609"/>
                <a:gd name="connsiteY6438" fmla="*/ 672157 h 1066103"/>
                <a:gd name="connsiteX6439" fmla="*/ 419338 w 3545609"/>
                <a:gd name="connsiteY6439" fmla="*/ 662916 h 1066103"/>
                <a:gd name="connsiteX6440" fmla="*/ 426399 w 3545609"/>
                <a:gd name="connsiteY6440" fmla="*/ 659991 h 1066103"/>
                <a:gd name="connsiteX6441" fmla="*/ 431106 w 3545609"/>
                <a:gd name="connsiteY6441" fmla="*/ 648350 h 1066103"/>
                <a:gd name="connsiteX6442" fmla="*/ 438453 w 3545609"/>
                <a:gd name="connsiteY6442" fmla="*/ 645232 h 1066103"/>
                <a:gd name="connsiteX6443" fmla="*/ 443017 w 3545609"/>
                <a:gd name="connsiteY6443" fmla="*/ 634478 h 1066103"/>
                <a:gd name="connsiteX6444" fmla="*/ 449366 w 3545609"/>
                <a:gd name="connsiteY6444" fmla="*/ 631910 h 1066103"/>
                <a:gd name="connsiteX6445" fmla="*/ 453661 w 3545609"/>
                <a:gd name="connsiteY6445" fmla="*/ 621036 h 1066103"/>
                <a:gd name="connsiteX6446" fmla="*/ 461426 w 3545609"/>
                <a:gd name="connsiteY6446" fmla="*/ 617663 h 1066103"/>
                <a:gd name="connsiteX6447" fmla="*/ 465428 w 3545609"/>
                <a:gd name="connsiteY6447" fmla="*/ 608000 h 1066103"/>
                <a:gd name="connsiteX6448" fmla="*/ 473952 w 3545609"/>
                <a:gd name="connsiteY6448" fmla="*/ 604469 h 1066103"/>
                <a:gd name="connsiteX6449" fmla="*/ 478176 w 3545609"/>
                <a:gd name="connsiteY6449" fmla="*/ 594271 h 1066103"/>
                <a:gd name="connsiteX6450" fmla="*/ 486189 w 3545609"/>
                <a:gd name="connsiteY6450" fmla="*/ 590952 h 1066103"/>
                <a:gd name="connsiteX6451" fmla="*/ 489944 w 3545609"/>
                <a:gd name="connsiteY6451" fmla="*/ 581666 h 1066103"/>
                <a:gd name="connsiteX6452" fmla="*/ 497292 w 3545609"/>
                <a:gd name="connsiteY6452" fmla="*/ 578548 h 1066103"/>
                <a:gd name="connsiteX6453" fmla="*/ 501855 w 3545609"/>
                <a:gd name="connsiteY6453" fmla="*/ 567794 h 1066103"/>
                <a:gd name="connsiteX6454" fmla="*/ 511141 w 3545609"/>
                <a:gd name="connsiteY6454" fmla="*/ 564039 h 1066103"/>
                <a:gd name="connsiteX6455" fmla="*/ 514460 w 3545609"/>
                <a:gd name="connsiteY6455" fmla="*/ 556026 h 1066103"/>
                <a:gd name="connsiteX6456" fmla="*/ 522291 w 3545609"/>
                <a:gd name="connsiteY6456" fmla="*/ 552782 h 1066103"/>
                <a:gd name="connsiteX6457" fmla="*/ 526228 w 3545609"/>
                <a:gd name="connsiteY6457" fmla="*/ 543278 h 1066103"/>
                <a:gd name="connsiteX6458" fmla="*/ 534004 w 3545609"/>
                <a:gd name="connsiteY6458" fmla="*/ 540057 h 1066103"/>
                <a:gd name="connsiteX6459" fmla="*/ 538139 w 3545609"/>
                <a:gd name="connsiteY6459" fmla="*/ 529836 h 1066103"/>
                <a:gd name="connsiteX6460" fmla="*/ 547060 w 3545609"/>
                <a:gd name="connsiteY6460" fmla="*/ 526053 h 1066103"/>
                <a:gd name="connsiteX6461" fmla="*/ 550744 w 3545609"/>
                <a:gd name="connsiteY6461" fmla="*/ 516944 h 1066103"/>
                <a:gd name="connsiteX6462" fmla="*/ 559035 w 3545609"/>
                <a:gd name="connsiteY6462" fmla="*/ 513426 h 1066103"/>
                <a:gd name="connsiteX6463" fmla="*/ 562511 w 3545609"/>
                <a:gd name="connsiteY6463" fmla="*/ 505033 h 1066103"/>
                <a:gd name="connsiteX6464" fmla="*/ 572174 w 3545609"/>
                <a:gd name="connsiteY6464" fmla="*/ 501031 h 1066103"/>
                <a:gd name="connsiteX6465" fmla="*/ 575547 w 3545609"/>
                <a:gd name="connsiteY6465" fmla="*/ 493265 h 1066103"/>
                <a:gd name="connsiteX6466" fmla="*/ 585478 w 3545609"/>
                <a:gd name="connsiteY6466" fmla="*/ 489343 h 1066103"/>
                <a:gd name="connsiteX6467" fmla="*/ 588989 w 3545609"/>
                <a:gd name="connsiteY6467" fmla="*/ 480661 h 1066103"/>
                <a:gd name="connsiteX6468" fmla="*/ 597351 w 3545609"/>
                <a:gd name="connsiteY6468" fmla="*/ 477112 h 1066103"/>
                <a:gd name="connsiteX6469" fmla="*/ 597846 w 3545609"/>
                <a:gd name="connsiteY6469" fmla="*/ 475945 h 1066103"/>
                <a:gd name="connsiteX6470" fmla="*/ 587035 w 3545609"/>
                <a:gd name="connsiteY6470" fmla="*/ 480636 h 1066103"/>
                <a:gd name="connsiteX6471" fmla="*/ 585058 w 3545609"/>
                <a:gd name="connsiteY6471" fmla="*/ 485412 h 1066103"/>
                <a:gd name="connsiteX6472" fmla="*/ 576737 w 3545609"/>
                <a:gd name="connsiteY6472" fmla="*/ 488859 h 1066103"/>
                <a:gd name="connsiteX6473" fmla="*/ 573290 w 3545609"/>
                <a:gd name="connsiteY6473" fmla="*/ 497180 h 1066103"/>
                <a:gd name="connsiteX6474" fmla="*/ 561743 w 3545609"/>
                <a:gd name="connsiteY6474" fmla="*/ 501962 h 1066103"/>
                <a:gd name="connsiteX6475" fmla="*/ 558581 w 3545609"/>
                <a:gd name="connsiteY6475" fmla="*/ 509784 h 1066103"/>
                <a:gd name="connsiteX6476" fmla="*/ 550289 w 3545609"/>
                <a:gd name="connsiteY6476" fmla="*/ 513303 h 1066103"/>
                <a:gd name="connsiteX6477" fmla="*/ 546813 w 3545609"/>
                <a:gd name="connsiteY6477" fmla="*/ 521695 h 1066103"/>
                <a:gd name="connsiteX6478" fmla="*/ 538272 w 3545609"/>
                <a:gd name="connsiteY6478" fmla="*/ 525233 h 1066103"/>
                <a:gd name="connsiteX6479" fmla="*/ 534614 w 3545609"/>
                <a:gd name="connsiteY6479" fmla="*/ 533463 h 1066103"/>
                <a:gd name="connsiteX6480" fmla="*/ 523734 w 3545609"/>
                <a:gd name="connsiteY6480" fmla="*/ 537662 h 1066103"/>
                <a:gd name="connsiteX6481" fmla="*/ 520335 w 3545609"/>
                <a:gd name="connsiteY6481" fmla="*/ 546068 h 1066103"/>
                <a:gd name="connsiteX6482" fmla="*/ 512645 w 3545609"/>
                <a:gd name="connsiteY6482" fmla="*/ 549331 h 1066103"/>
                <a:gd name="connsiteX6483" fmla="*/ 508568 w 3545609"/>
                <a:gd name="connsiteY6483" fmla="*/ 559654 h 1066103"/>
                <a:gd name="connsiteX6484" fmla="*/ 499111 w 3545609"/>
                <a:gd name="connsiteY6484" fmla="*/ 563762 h 1066103"/>
                <a:gd name="connsiteX6485" fmla="*/ 495820 w 3545609"/>
                <a:gd name="connsiteY6485" fmla="*/ 571708 h 1066103"/>
                <a:gd name="connsiteX6486" fmla="*/ 487989 w 3545609"/>
                <a:gd name="connsiteY6486" fmla="*/ 574952 h 1066103"/>
                <a:gd name="connsiteX6487" fmla="*/ 484052 w 3545609"/>
                <a:gd name="connsiteY6487" fmla="*/ 584456 h 1066103"/>
                <a:gd name="connsiteX6488" fmla="*/ 475659 w 3545609"/>
                <a:gd name="connsiteY6488" fmla="*/ 587933 h 1066103"/>
                <a:gd name="connsiteX6489" fmla="*/ 472140 w 3545609"/>
                <a:gd name="connsiteY6489" fmla="*/ 596224 h 1066103"/>
                <a:gd name="connsiteX6490" fmla="*/ 464113 w 3545609"/>
                <a:gd name="connsiteY6490" fmla="*/ 599470 h 1066103"/>
                <a:gd name="connsiteX6491" fmla="*/ 459536 w 3545609"/>
                <a:gd name="connsiteY6491" fmla="*/ 610790 h 1066103"/>
                <a:gd name="connsiteX6492" fmla="*/ 451245 w 3545609"/>
                <a:gd name="connsiteY6492" fmla="*/ 614308 h 1066103"/>
                <a:gd name="connsiteX6493" fmla="*/ 447768 w 3545609"/>
                <a:gd name="connsiteY6493" fmla="*/ 622701 h 1066103"/>
                <a:gd name="connsiteX6494" fmla="*/ 440385 w 3545609"/>
                <a:gd name="connsiteY6494" fmla="*/ 625760 h 1066103"/>
                <a:gd name="connsiteX6495" fmla="*/ 435857 w 3545609"/>
                <a:gd name="connsiteY6495" fmla="*/ 636430 h 1066103"/>
                <a:gd name="connsiteX6496" fmla="*/ 429970 w 3545609"/>
                <a:gd name="connsiteY6496" fmla="*/ 638811 h 1066103"/>
                <a:gd name="connsiteX6497" fmla="*/ 425214 w 3545609"/>
                <a:gd name="connsiteY6497" fmla="*/ 650854 h 1066103"/>
                <a:gd name="connsiteX6498" fmla="*/ 416953 w 3545609"/>
                <a:gd name="connsiteY6498" fmla="*/ 654443 h 1066103"/>
                <a:gd name="connsiteX6499" fmla="*/ 413446 w 3545609"/>
                <a:gd name="connsiteY6499" fmla="*/ 662908 h 1066103"/>
                <a:gd name="connsiteX6500" fmla="*/ 405208 w 3545609"/>
                <a:gd name="connsiteY6500" fmla="*/ 666320 h 1066103"/>
                <a:gd name="connsiteX6501" fmla="*/ 400698 w 3545609"/>
                <a:gd name="connsiteY6501" fmla="*/ 677474 h 1066103"/>
                <a:gd name="connsiteX6502" fmla="*/ 395771 w 3545609"/>
                <a:gd name="connsiteY6502" fmla="*/ 679564 h 1066103"/>
                <a:gd name="connsiteX6503" fmla="*/ 390891 w 3545609"/>
                <a:gd name="connsiteY6503" fmla="*/ 691346 h 1066103"/>
                <a:gd name="connsiteX6504" fmla="*/ 383444 w 3545609"/>
                <a:gd name="connsiteY6504" fmla="*/ 694431 h 1066103"/>
                <a:gd name="connsiteX6505" fmla="*/ 379123 w 3545609"/>
                <a:gd name="connsiteY6505" fmla="*/ 705625 h 1066103"/>
                <a:gd name="connsiteX6506" fmla="*/ 372686 w 3545609"/>
                <a:gd name="connsiteY6506" fmla="*/ 708486 h 1066103"/>
                <a:gd name="connsiteX6507" fmla="*/ 368337 w 3545609"/>
                <a:gd name="connsiteY6507" fmla="*/ 719498 h 1066103"/>
                <a:gd name="connsiteX6508" fmla="*/ 362350 w 3545609"/>
                <a:gd name="connsiteY6508" fmla="*/ 722099 h 1066103"/>
                <a:gd name="connsiteX6509" fmla="*/ 358244 w 3545609"/>
                <a:gd name="connsiteY6509" fmla="*/ 731553 h 1066103"/>
                <a:gd name="connsiteX6510" fmla="*/ 351801 w 3545609"/>
                <a:gd name="connsiteY6510" fmla="*/ 734097 h 1066103"/>
                <a:gd name="connsiteX6511" fmla="*/ 346763 w 3545609"/>
                <a:gd name="connsiteY6511" fmla="*/ 746262 h 1066103"/>
                <a:gd name="connsiteX6512" fmla="*/ 341140 w 3545609"/>
                <a:gd name="connsiteY6512" fmla="*/ 748591 h 1066103"/>
                <a:gd name="connsiteX6513" fmla="*/ 335977 w 3545609"/>
                <a:gd name="connsiteY6513" fmla="*/ 761665 h 1066103"/>
                <a:gd name="connsiteX6514" fmla="*/ 331593 w 3545609"/>
                <a:gd name="connsiteY6514" fmla="*/ 763570 h 1066103"/>
                <a:gd name="connsiteX6515" fmla="*/ 326170 w 3545609"/>
                <a:gd name="connsiteY6515" fmla="*/ 776662 h 1066103"/>
                <a:gd name="connsiteX6516" fmla="*/ 321197 w 3545609"/>
                <a:gd name="connsiteY6516" fmla="*/ 778722 h 1066103"/>
                <a:gd name="connsiteX6517" fmla="*/ 316364 w 3545609"/>
                <a:gd name="connsiteY6517" fmla="*/ 790391 h 1066103"/>
                <a:gd name="connsiteX6518" fmla="*/ 311636 w 3545609"/>
                <a:gd name="connsiteY6518" fmla="*/ 792349 h 1066103"/>
                <a:gd name="connsiteX6519" fmla="*/ 306414 w 3545609"/>
                <a:gd name="connsiteY6519" fmla="*/ 804956 h 1066103"/>
                <a:gd name="connsiteX6520" fmla="*/ 300503 w 3545609"/>
                <a:gd name="connsiteY6520" fmla="*/ 807405 h 1066103"/>
                <a:gd name="connsiteX6521" fmla="*/ 295771 w 3545609"/>
                <a:gd name="connsiteY6521" fmla="*/ 818829 h 1066103"/>
                <a:gd name="connsiteX6522" fmla="*/ 291559 w 3545609"/>
                <a:gd name="connsiteY6522" fmla="*/ 820573 h 1066103"/>
                <a:gd name="connsiteX6523" fmla="*/ 285964 w 3545609"/>
                <a:gd name="connsiteY6523" fmla="*/ 835069 h 1066103"/>
                <a:gd name="connsiteX6524" fmla="*/ 281106 w 3545609"/>
                <a:gd name="connsiteY6524" fmla="*/ 837229 h 1066103"/>
                <a:gd name="connsiteX6525" fmla="*/ 276014 w 3545609"/>
                <a:gd name="connsiteY6525" fmla="*/ 849228 h 1066103"/>
                <a:gd name="connsiteX6526" fmla="*/ 272416 w 3545609"/>
                <a:gd name="connsiteY6526" fmla="*/ 850683 h 1066103"/>
                <a:gd name="connsiteX6527" fmla="*/ 267332 w 3545609"/>
                <a:gd name="connsiteY6527" fmla="*/ 862957 h 1066103"/>
                <a:gd name="connsiteX6528" fmla="*/ 263119 w 3545609"/>
                <a:gd name="connsiteY6528" fmla="*/ 864702 h 1066103"/>
                <a:gd name="connsiteX6529" fmla="*/ 263413 w 3545609"/>
                <a:gd name="connsiteY6529" fmla="*/ 865413 h 1066103"/>
                <a:gd name="connsiteX6530" fmla="*/ 257526 w 3545609"/>
                <a:gd name="connsiteY6530" fmla="*/ 879629 h 1066103"/>
                <a:gd name="connsiteX6531" fmla="*/ 252522 w 3545609"/>
                <a:gd name="connsiteY6531" fmla="*/ 881701 h 1066103"/>
                <a:gd name="connsiteX6532" fmla="*/ 247576 w 3545609"/>
                <a:gd name="connsiteY6532" fmla="*/ 893357 h 1066103"/>
                <a:gd name="connsiteX6533" fmla="*/ 244311 w 3545609"/>
                <a:gd name="connsiteY6533" fmla="*/ 894678 h 1066103"/>
                <a:gd name="connsiteX6534" fmla="*/ 244781 w 3545609"/>
                <a:gd name="connsiteY6534" fmla="*/ 895814 h 1066103"/>
                <a:gd name="connsiteX6535" fmla="*/ 238894 w 3545609"/>
                <a:gd name="connsiteY6535" fmla="*/ 910029 h 1066103"/>
                <a:gd name="connsiteX6536" fmla="*/ 236693 w 3545609"/>
                <a:gd name="connsiteY6536" fmla="*/ 910940 h 1066103"/>
                <a:gd name="connsiteX6537" fmla="*/ 236937 w 3545609"/>
                <a:gd name="connsiteY6537" fmla="*/ 911504 h 1066103"/>
                <a:gd name="connsiteX6538" fmla="*/ 230762 w 3545609"/>
                <a:gd name="connsiteY6538" fmla="*/ 925719 h 1066103"/>
                <a:gd name="connsiteX6539" fmla="*/ 226665 w 3545609"/>
                <a:gd name="connsiteY6539" fmla="*/ 927337 h 1066103"/>
                <a:gd name="connsiteX6540" fmla="*/ 221242 w 3545609"/>
                <a:gd name="connsiteY6540" fmla="*/ 940428 h 1066103"/>
                <a:gd name="connsiteX6541" fmla="*/ 219045 w 3545609"/>
                <a:gd name="connsiteY6541" fmla="*/ 941338 h 1066103"/>
                <a:gd name="connsiteX6542" fmla="*/ 219285 w 3545609"/>
                <a:gd name="connsiteY6542" fmla="*/ 941903 h 1066103"/>
                <a:gd name="connsiteX6543" fmla="*/ 213253 w 3545609"/>
                <a:gd name="connsiteY6543" fmla="*/ 956118 h 1066103"/>
                <a:gd name="connsiteX6544" fmla="*/ 210168 w 3545609"/>
                <a:gd name="connsiteY6544" fmla="*/ 957366 h 1066103"/>
                <a:gd name="connsiteX6545" fmla="*/ 210458 w 3545609"/>
                <a:gd name="connsiteY6545" fmla="*/ 958084 h 1066103"/>
                <a:gd name="connsiteX6546" fmla="*/ 204570 w 3545609"/>
                <a:gd name="connsiteY6546" fmla="*/ 972646 h 1066103"/>
                <a:gd name="connsiteX6547" fmla="*/ 202523 w 3545609"/>
                <a:gd name="connsiteY6547" fmla="*/ 973515 h 1066103"/>
                <a:gd name="connsiteX6548" fmla="*/ 196725 w 3545609"/>
                <a:gd name="connsiteY6548" fmla="*/ 988193 h 1066103"/>
                <a:gd name="connsiteX6549" fmla="*/ 194494 w 3545609"/>
                <a:gd name="connsiteY6549" fmla="*/ 989162 h 1066103"/>
                <a:gd name="connsiteX6550" fmla="*/ 188881 w 3545609"/>
                <a:gd name="connsiteY6550" fmla="*/ 1003045 h 1066103"/>
                <a:gd name="connsiteX6551" fmla="*/ 186640 w 3545609"/>
                <a:gd name="connsiteY6551" fmla="*/ 1003996 h 1066103"/>
                <a:gd name="connsiteX6552" fmla="*/ 186924 w 3545609"/>
                <a:gd name="connsiteY6552" fmla="*/ 1004664 h 1066103"/>
                <a:gd name="connsiteX6553" fmla="*/ 180892 w 3545609"/>
                <a:gd name="connsiteY6553" fmla="*/ 1018879 h 1066103"/>
                <a:gd name="connsiteX6554" fmla="*/ 177807 w 3545609"/>
                <a:gd name="connsiteY6554" fmla="*/ 1020126 h 1066103"/>
                <a:gd name="connsiteX6555" fmla="*/ 178098 w 3545609"/>
                <a:gd name="connsiteY6555" fmla="*/ 1020845 h 1066103"/>
                <a:gd name="connsiteX6556" fmla="*/ 172210 w 3545609"/>
                <a:gd name="connsiteY6556" fmla="*/ 1035406 h 1066103"/>
                <a:gd name="connsiteX6557" fmla="*/ 169975 w 3545609"/>
                <a:gd name="connsiteY6557" fmla="*/ 1036355 h 1066103"/>
                <a:gd name="connsiteX6558" fmla="*/ 170253 w 3545609"/>
                <a:gd name="connsiteY6558" fmla="*/ 1037025 h 1066103"/>
                <a:gd name="connsiteX6559" fmla="*/ 164365 w 3545609"/>
                <a:gd name="connsiteY6559" fmla="*/ 1051240 h 1066103"/>
                <a:gd name="connsiteX6560" fmla="*/ 162007 w 3545609"/>
                <a:gd name="connsiteY6560" fmla="*/ 1052216 h 1066103"/>
                <a:gd name="connsiteX6561" fmla="*/ 162408 w 3545609"/>
                <a:gd name="connsiteY6561" fmla="*/ 1053205 h 1066103"/>
                <a:gd name="connsiteX6562" fmla="*/ 157192 w 3545609"/>
                <a:gd name="connsiteY6562" fmla="*/ 1066103 h 1066103"/>
                <a:gd name="connsiteX6563" fmla="*/ 116730 w 3545609"/>
                <a:gd name="connsiteY6563" fmla="*/ 1066103 h 1066103"/>
                <a:gd name="connsiteX6564" fmla="*/ 121368 w 3545609"/>
                <a:gd name="connsiteY6564" fmla="*/ 1055171 h 1066103"/>
                <a:gd name="connsiteX6565" fmla="*/ 122767 w 3545609"/>
                <a:gd name="connsiteY6565" fmla="*/ 1054605 h 1066103"/>
                <a:gd name="connsiteX6566" fmla="*/ 122200 w 3545609"/>
                <a:gd name="connsiteY6566" fmla="*/ 1053205 h 1066103"/>
                <a:gd name="connsiteX6567" fmla="*/ 128089 w 3545609"/>
                <a:gd name="connsiteY6567" fmla="*/ 1038643 h 1066103"/>
                <a:gd name="connsiteX6568" fmla="*/ 130324 w 3545609"/>
                <a:gd name="connsiteY6568" fmla="*/ 1037695 h 1066103"/>
                <a:gd name="connsiteX6569" fmla="*/ 130046 w 3545609"/>
                <a:gd name="connsiteY6569" fmla="*/ 1037025 h 1066103"/>
                <a:gd name="connsiteX6570" fmla="*/ 135934 w 3545609"/>
                <a:gd name="connsiteY6570" fmla="*/ 1022810 h 1066103"/>
                <a:gd name="connsiteX6571" fmla="*/ 138291 w 3545609"/>
                <a:gd name="connsiteY6571" fmla="*/ 1021833 h 1066103"/>
                <a:gd name="connsiteX6572" fmla="*/ 137891 w 3545609"/>
                <a:gd name="connsiteY6572" fmla="*/ 1020845 h 1066103"/>
                <a:gd name="connsiteX6573" fmla="*/ 143780 w 3545609"/>
                <a:gd name="connsiteY6573" fmla="*/ 1006283 h 1066103"/>
                <a:gd name="connsiteX6574" fmla="*/ 146020 w 3545609"/>
                <a:gd name="connsiteY6574" fmla="*/ 1005332 h 1066103"/>
                <a:gd name="connsiteX6575" fmla="*/ 145737 w 3545609"/>
                <a:gd name="connsiteY6575" fmla="*/ 1004664 h 1066103"/>
                <a:gd name="connsiteX6576" fmla="*/ 151768 w 3545609"/>
                <a:gd name="connsiteY6576" fmla="*/ 990449 h 1066103"/>
                <a:gd name="connsiteX6577" fmla="*/ 154853 w 3545609"/>
                <a:gd name="connsiteY6577" fmla="*/ 989201 h 1066103"/>
                <a:gd name="connsiteX6578" fmla="*/ 154563 w 3545609"/>
                <a:gd name="connsiteY6578" fmla="*/ 988483 h 1066103"/>
                <a:gd name="connsiteX6579" fmla="*/ 160451 w 3545609"/>
                <a:gd name="connsiteY6579" fmla="*/ 973921 h 1066103"/>
                <a:gd name="connsiteX6580" fmla="*/ 162499 w 3545609"/>
                <a:gd name="connsiteY6580" fmla="*/ 973052 h 1066103"/>
                <a:gd name="connsiteX6581" fmla="*/ 168295 w 3545609"/>
                <a:gd name="connsiteY6581" fmla="*/ 958375 h 1066103"/>
                <a:gd name="connsiteX6582" fmla="*/ 170526 w 3545609"/>
                <a:gd name="connsiteY6582" fmla="*/ 957406 h 1066103"/>
                <a:gd name="connsiteX6583" fmla="*/ 176140 w 3545609"/>
                <a:gd name="connsiteY6583" fmla="*/ 943522 h 1066103"/>
                <a:gd name="connsiteX6584" fmla="*/ 178381 w 3545609"/>
                <a:gd name="connsiteY6584" fmla="*/ 942571 h 1066103"/>
                <a:gd name="connsiteX6585" fmla="*/ 178097 w 3545609"/>
                <a:gd name="connsiteY6585" fmla="*/ 941903 h 1066103"/>
                <a:gd name="connsiteX6586" fmla="*/ 184129 w 3545609"/>
                <a:gd name="connsiteY6586" fmla="*/ 927688 h 1066103"/>
                <a:gd name="connsiteX6587" fmla="*/ 187046 w 3545609"/>
                <a:gd name="connsiteY6587" fmla="*/ 926508 h 1066103"/>
                <a:gd name="connsiteX6588" fmla="*/ 186923 w 3545609"/>
                <a:gd name="connsiteY6588" fmla="*/ 926213 h 1066103"/>
                <a:gd name="connsiteX6589" fmla="*/ 192811 w 3545609"/>
                <a:gd name="connsiteY6589" fmla="*/ 911998 h 1066103"/>
                <a:gd name="connsiteX6590" fmla="*/ 194936 w 3545609"/>
                <a:gd name="connsiteY6590" fmla="*/ 911118 h 1066103"/>
                <a:gd name="connsiteX6591" fmla="*/ 200944 w 3545609"/>
                <a:gd name="connsiteY6591" fmla="*/ 897289 h 1066103"/>
                <a:gd name="connsiteX6592" fmla="*/ 204590 w 3545609"/>
                <a:gd name="connsiteY6592" fmla="*/ 895849 h 1066103"/>
                <a:gd name="connsiteX6593" fmla="*/ 204575 w 3545609"/>
                <a:gd name="connsiteY6593" fmla="*/ 895814 h 1066103"/>
                <a:gd name="connsiteX6594" fmla="*/ 210463 w 3545609"/>
                <a:gd name="connsiteY6594" fmla="*/ 881598 h 1066103"/>
                <a:gd name="connsiteX6595" fmla="*/ 213014 w 3545609"/>
                <a:gd name="connsiteY6595" fmla="*/ 880542 h 1066103"/>
                <a:gd name="connsiteX6596" fmla="*/ 212421 w 3545609"/>
                <a:gd name="connsiteY6596" fmla="*/ 879142 h 1066103"/>
                <a:gd name="connsiteX6597" fmla="*/ 218452 w 3545609"/>
                <a:gd name="connsiteY6597" fmla="*/ 864927 h 1066103"/>
                <a:gd name="connsiteX6598" fmla="*/ 224406 w 3545609"/>
                <a:gd name="connsiteY6598" fmla="*/ 862520 h 1066103"/>
                <a:gd name="connsiteX6599" fmla="*/ 229095 w 3545609"/>
                <a:gd name="connsiteY6599" fmla="*/ 851198 h 1066103"/>
                <a:gd name="connsiteX6600" fmla="*/ 233308 w 3545609"/>
                <a:gd name="connsiteY6600" fmla="*/ 849453 h 1066103"/>
                <a:gd name="connsiteX6601" fmla="*/ 233013 w 3545609"/>
                <a:gd name="connsiteY6601" fmla="*/ 848742 h 1066103"/>
                <a:gd name="connsiteX6602" fmla="*/ 238902 w 3545609"/>
                <a:gd name="connsiteY6602" fmla="*/ 834527 h 1066103"/>
                <a:gd name="connsiteX6603" fmla="*/ 241526 w 3545609"/>
                <a:gd name="connsiteY6603" fmla="*/ 833439 h 1066103"/>
                <a:gd name="connsiteX6604" fmla="*/ 246890 w 3545609"/>
                <a:gd name="connsiteY6604" fmla="*/ 820798 h 1066103"/>
                <a:gd name="connsiteX6605" fmla="*/ 252075 w 3545609"/>
                <a:gd name="connsiteY6605" fmla="*/ 818702 h 1066103"/>
                <a:gd name="connsiteX6606" fmla="*/ 257533 w 3545609"/>
                <a:gd name="connsiteY6606" fmla="*/ 804558 h 1066103"/>
                <a:gd name="connsiteX6607" fmla="*/ 262365 w 3545609"/>
                <a:gd name="connsiteY6607" fmla="*/ 802411 h 1066103"/>
                <a:gd name="connsiteX6608" fmla="*/ 267341 w 3545609"/>
                <a:gd name="connsiteY6608" fmla="*/ 790399 h 1066103"/>
                <a:gd name="connsiteX6609" fmla="*/ 272068 w 3545609"/>
                <a:gd name="connsiteY6609" fmla="*/ 788440 h 1066103"/>
                <a:gd name="connsiteX6610" fmla="*/ 277290 w 3545609"/>
                <a:gd name="connsiteY6610" fmla="*/ 775832 h 1066103"/>
                <a:gd name="connsiteX6611" fmla="*/ 283202 w 3545609"/>
                <a:gd name="connsiteY6611" fmla="*/ 773384 h 1066103"/>
                <a:gd name="connsiteX6612" fmla="*/ 287934 w 3545609"/>
                <a:gd name="connsiteY6612" fmla="*/ 761961 h 1066103"/>
                <a:gd name="connsiteX6613" fmla="*/ 292906 w 3545609"/>
                <a:gd name="connsiteY6613" fmla="*/ 759901 h 1066103"/>
                <a:gd name="connsiteX6614" fmla="*/ 297739 w 3545609"/>
                <a:gd name="connsiteY6614" fmla="*/ 748232 h 1066103"/>
                <a:gd name="connsiteX6615" fmla="*/ 301729 w 3545609"/>
                <a:gd name="connsiteY6615" fmla="*/ 746579 h 1066103"/>
                <a:gd name="connsiteX6616" fmla="*/ 307546 w 3545609"/>
                <a:gd name="connsiteY6616" fmla="*/ 731848 h 1066103"/>
                <a:gd name="connsiteX6617" fmla="*/ 313621 w 3545609"/>
                <a:gd name="connsiteY6617" fmla="*/ 729209 h 1066103"/>
                <a:gd name="connsiteX6618" fmla="*/ 318334 w 3545609"/>
                <a:gd name="connsiteY6618" fmla="*/ 717832 h 1066103"/>
                <a:gd name="connsiteX6619" fmla="*/ 322850 w 3545609"/>
                <a:gd name="connsiteY6619" fmla="*/ 715961 h 1066103"/>
                <a:gd name="connsiteX6620" fmla="*/ 328427 w 3545609"/>
                <a:gd name="connsiteY6620" fmla="*/ 703122 h 1066103"/>
                <a:gd name="connsiteX6621" fmla="*/ 335739 w 3545609"/>
                <a:gd name="connsiteY6621" fmla="*/ 700234 h 1066103"/>
                <a:gd name="connsiteX6622" fmla="*/ 339907 w 3545609"/>
                <a:gd name="connsiteY6622" fmla="*/ 689681 h 1066103"/>
                <a:gd name="connsiteX6623" fmla="*/ 346112 w 3545609"/>
                <a:gd name="connsiteY6623" fmla="*/ 686985 h 1066103"/>
                <a:gd name="connsiteX6624" fmla="*/ 350693 w 3545609"/>
                <a:gd name="connsiteY6624" fmla="*/ 675114 h 1066103"/>
                <a:gd name="connsiteX6625" fmla="*/ 358923 w 3545609"/>
                <a:gd name="connsiteY6625" fmla="*/ 671456 h 1066103"/>
                <a:gd name="connsiteX6626" fmla="*/ 362461 w 3545609"/>
                <a:gd name="connsiteY6626" fmla="*/ 662916 h 1066103"/>
                <a:gd name="connsiteX6627" fmla="*/ 367166 w 3545609"/>
                <a:gd name="connsiteY6627" fmla="*/ 660967 h 1066103"/>
                <a:gd name="connsiteX6628" fmla="*/ 372267 w 3545609"/>
                <a:gd name="connsiteY6628" fmla="*/ 648350 h 1066103"/>
                <a:gd name="connsiteX6629" fmla="*/ 380763 w 3545609"/>
                <a:gd name="connsiteY6629" fmla="*/ 644746 h 1066103"/>
                <a:gd name="connsiteX6630" fmla="*/ 385016 w 3545609"/>
                <a:gd name="connsiteY6630" fmla="*/ 634478 h 1066103"/>
                <a:gd name="connsiteX6631" fmla="*/ 392738 w 3545609"/>
                <a:gd name="connsiteY6631" fmla="*/ 631279 h 1066103"/>
                <a:gd name="connsiteX6632" fmla="*/ 396784 w 3545609"/>
                <a:gd name="connsiteY6632" fmla="*/ 621036 h 1066103"/>
                <a:gd name="connsiteX6633" fmla="*/ 402201 w 3545609"/>
                <a:gd name="connsiteY6633" fmla="*/ 618682 h 1066103"/>
                <a:gd name="connsiteX6634" fmla="*/ 406733 w 3545609"/>
                <a:gd name="connsiteY6634" fmla="*/ 608000 h 1066103"/>
                <a:gd name="connsiteX6635" fmla="*/ 415043 w 3545609"/>
                <a:gd name="connsiteY6635" fmla="*/ 604640 h 1066103"/>
                <a:gd name="connsiteX6636" fmla="*/ 419338 w 3545609"/>
                <a:gd name="connsiteY6636" fmla="*/ 594271 h 1066103"/>
                <a:gd name="connsiteX6637" fmla="*/ 427350 w 3545609"/>
                <a:gd name="connsiteY6637" fmla="*/ 590952 h 1066103"/>
                <a:gd name="connsiteX6638" fmla="*/ 431106 w 3545609"/>
                <a:gd name="connsiteY6638" fmla="*/ 581666 h 1066103"/>
                <a:gd name="connsiteX6639" fmla="*/ 438453 w 3545609"/>
                <a:gd name="connsiteY6639" fmla="*/ 578548 h 1066103"/>
                <a:gd name="connsiteX6640" fmla="*/ 443017 w 3545609"/>
                <a:gd name="connsiteY6640" fmla="*/ 567794 h 1066103"/>
                <a:gd name="connsiteX6641" fmla="*/ 452303 w 3545609"/>
                <a:gd name="connsiteY6641" fmla="*/ 564039 h 1066103"/>
                <a:gd name="connsiteX6642" fmla="*/ 455622 w 3545609"/>
                <a:gd name="connsiteY6642" fmla="*/ 556026 h 1066103"/>
                <a:gd name="connsiteX6643" fmla="*/ 463453 w 3545609"/>
                <a:gd name="connsiteY6643" fmla="*/ 552782 h 1066103"/>
                <a:gd name="connsiteX6644" fmla="*/ 467390 w 3545609"/>
                <a:gd name="connsiteY6644" fmla="*/ 543278 h 1066103"/>
                <a:gd name="connsiteX6645" fmla="*/ 476284 w 3545609"/>
                <a:gd name="connsiteY6645" fmla="*/ 539594 h 1066103"/>
                <a:gd name="connsiteX6646" fmla="*/ 480138 w 3545609"/>
                <a:gd name="connsiteY6646" fmla="*/ 529836 h 1066103"/>
                <a:gd name="connsiteX6647" fmla="*/ 488089 w 3545609"/>
                <a:gd name="connsiteY6647" fmla="*/ 526382 h 1066103"/>
                <a:gd name="connsiteX6648" fmla="*/ 491905 w 3545609"/>
                <a:gd name="connsiteY6648" fmla="*/ 516944 h 1066103"/>
                <a:gd name="connsiteX6649" fmla="*/ 500414 w 3545609"/>
                <a:gd name="connsiteY6649" fmla="*/ 513334 h 1066103"/>
                <a:gd name="connsiteX6650" fmla="*/ 501935 w 3545609"/>
                <a:gd name="connsiteY6650" fmla="*/ 509910 h 1066103"/>
                <a:gd name="connsiteX6651" fmla="*/ 491078 w 3545609"/>
                <a:gd name="connsiteY6651" fmla="*/ 514203 h 1066103"/>
                <a:gd name="connsiteX6652" fmla="*/ 487975 w 3545609"/>
                <a:gd name="connsiteY6652" fmla="*/ 521695 h 1066103"/>
                <a:gd name="connsiteX6653" fmla="*/ 479654 w 3545609"/>
                <a:gd name="connsiteY6653" fmla="*/ 525142 h 1066103"/>
                <a:gd name="connsiteX6654" fmla="*/ 476207 w 3545609"/>
                <a:gd name="connsiteY6654" fmla="*/ 533463 h 1066103"/>
                <a:gd name="connsiteX6655" fmla="*/ 467016 w 3545609"/>
                <a:gd name="connsiteY6655" fmla="*/ 537270 h 1066103"/>
                <a:gd name="connsiteX6656" fmla="*/ 463458 w 3545609"/>
                <a:gd name="connsiteY6656" fmla="*/ 546068 h 1066103"/>
                <a:gd name="connsiteX6657" fmla="*/ 455661 w 3545609"/>
                <a:gd name="connsiteY6657" fmla="*/ 549376 h 1066103"/>
                <a:gd name="connsiteX6658" fmla="*/ 451404 w 3545609"/>
                <a:gd name="connsiteY6658" fmla="*/ 559654 h 1066103"/>
                <a:gd name="connsiteX6659" fmla="*/ 441128 w 3545609"/>
                <a:gd name="connsiteY6659" fmla="*/ 563911 h 1066103"/>
                <a:gd name="connsiteX6660" fmla="*/ 437818 w 3545609"/>
                <a:gd name="connsiteY6660" fmla="*/ 571708 h 1066103"/>
                <a:gd name="connsiteX6661" fmla="*/ 429021 w 3545609"/>
                <a:gd name="connsiteY6661" fmla="*/ 575266 h 1066103"/>
                <a:gd name="connsiteX6662" fmla="*/ 425214 w 3545609"/>
                <a:gd name="connsiteY6662" fmla="*/ 584456 h 1066103"/>
                <a:gd name="connsiteX6663" fmla="*/ 416893 w 3545609"/>
                <a:gd name="connsiteY6663" fmla="*/ 587903 h 1066103"/>
                <a:gd name="connsiteX6664" fmla="*/ 413446 w 3545609"/>
                <a:gd name="connsiteY6664" fmla="*/ 596224 h 1066103"/>
                <a:gd name="connsiteX6665" fmla="*/ 405208 w 3545609"/>
                <a:gd name="connsiteY6665" fmla="*/ 599636 h 1066103"/>
                <a:gd name="connsiteX6666" fmla="*/ 400698 w 3545609"/>
                <a:gd name="connsiteY6666" fmla="*/ 610790 h 1066103"/>
                <a:gd name="connsiteX6667" fmla="*/ 394667 w 3545609"/>
                <a:gd name="connsiteY6667" fmla="*/ 613348 h 1066103"/>
                <a:gd name="connsiteX6668" fmla="*/ 390604 w 3545609"/>
                <a:gd name="connsiteY6668" fmla="*/ 622701 h 1066103"/>
                <a:gd name="connsiteX6669" fmla="*/ 383677 w 3545609"/>
                <a:gd name="connsiteY6669" fmla="*/ 625437 h 1066103"/>
                <a:gd name="connsiteX6670" fmla="*/ 379123 w 3545609"/>
                <a:gd name="connsiteY6670" fmla="*/ 636430 h 1066103"/>
                <a:gd name="connsiteX6671" fmla="*/ 370693 w 3545609"/>
                <a:gd name="connsiteY6671" fmla="*/ 639922 h 1066103"/>
                <a:gd name="connsiteX6672" fmla="*/ 366375 w 3545609"/>
                <a:gd name="connsiteY6672" fmla="*/ 650854 h 1066103"/>
                <a:gd name="connsiteX6673" fmla="*/ 358115 w 3545609"/>
                <a:gd name="connsiteY6673" fmla="*/ 654443 h 1066103"/>
                <a:gd name="connsiteX6674" fmla="*/ 354608 w 3545609"/>
                <a:gd name="connsiteY6674" fmla="*/ 662908 h 1066103"/>
                <a:gd name="connsiteX6675" fmla="*/ 349880 w 3545609"/>
                <a:gd name="connsiteY6675" fmla="*/ 664866 h 1066103"/>
                <a:gd name="connsiteX6676" fmla="*/ 344660 w 3545609"/>
                <a:gd name="connsiteY6676" fmla="*/ 677474 h 1066103"/>
                <a:gd name="connsiteX6677" fmla="*/ 336381 w 3545609"/>
                <a:gd name="connsiteY6677" fmla="*/ 680903 h 1066103"/>
                <a:gd name="connsiteX6678" fmla="*/ 332054 w 3545609"/>
                <a:gd name="connsiteY6678" fmla="*/ 691346 h 1066103"/>
                <a:gd name="connsiteX6679" fmla="*/ 326942 w 3545609"/>
                <a:gd name="connsiteY6679" fmla="*/ 693464 h 1066103"/>
                <a:gd name="connsiteX6680" fmla="*/ 322248 w 3545609"/>
                <a:gd name="connsiteY6680" fmla="*/ 705625 h 1066103"/>
                <a:gd name="connsiteX6681" fmla="*/ 314569 w 3545609"/>
                <a:gd name="connsiteY6681" fmla="*/ 709038 h 1066103"/>
                <a:gd name="connsiteX6682" fmla="*/ 310337 w 3545609"/>
                <a:gd name="connsiteY6682" fmla="*/ 719498 h 1066103"/>
                <a:gd name="connsiteX6683" fmla="*/ 303482 w 3545609"/>
                <a:gd name="connsiteY6683" fmla="*/ 722405 h 1066103"/>
                <a:gd name="connsiteX6684" fmla="*/ 299693 w 3545609"/>
                <a:gd name="connsiteY6684" fmla="*/ 731553 h 1066103"/>
                <a:gd name="connsiteX6685" fmla="*/ 295210 w 3545609"/>
                <a:gd name="connsiteY6685" fmla="*/ 733409 h 1066103"/>
                <a:gd name="connsiteX6686" fmla="*/ 289887 w 3545609"/>
                <a:gd name="connsiteY6686" fmla="*/ 746262 h 1066103"/>
                <a:gd name="connsiteX6687" fmla="*/ 283064 w 3545609"/>
                <a:gd name="connsiteY6687" fmla="*/ 749088 h 1066103"/>
                <a:gd name="connsiteX6688" fmla="*/ 277976 w 3545609"/>
                <a:gd name="connsiteY6688" fmla="*/ 761665 h 1066103"/>
                <a:gd name="connsiteX6689" fmla="*/ 272600 w 3545609"/>
                <a:gd name="connsiteY6689" fmla="*/ 763945 h 1066103"/>
                <a:gd name="connsiteX6690" fmla="*/ 267332 w 3545609"/>
                <a:gd name="connsiteY6690" fmla="*/ 776662 h 1066103"/>
                <a:gd name="connsiteX6691" fmla="*/ 262359 w 3545609"/>
                <a:gd name="connsiteY6691" fmla="*/ 778722 h 1066103"/>
                <a:gd name="connsiteX6692" fmla="*/ 257526 w 3545609"/>
                <a:gd name="connsiteY6692" fmla="*/ 790391 h 1066103"/>
                <a:gd name="connsiteX6693" fmla="*/ 252798 w 3545609"/>
                <a:gd name="connsiteY6693" fmla="*/ 792349 h 1066103"/>
                <a:gd name="connsiteX6694" fmla="*/ 247576 w 3545609"/>
                <a:gd name="connsiteY6694" fmla="*/ 804956 h 1066103"/>
                <a:gd name="connsiteX6695" fmla="*/ 241664 w 3545609"/>
                <a:gd name="connsiteY6695" fmla="*/ 807405 h 1066103"/>
                <a:gd name="connsiteX6696" fmla="*/ 236932 w 3545609"/>
                <a:gd name="connsiteY6696" fmla="*/ 818829 h 1066103"/>
                <a:gd name="connsiteX6697" fmla="*/ 232721 w 3545609"/>
                <a:gd name="connsiteY6697" fmla="*/ 820573 h 1066103"/>
                <a:gd name="connsiteX6698" fmla="*/ 227126 w 3545609"/>
                <a:gd name="connsiteY6698" fmla="*/ 835069 h 1066103"/>
                <a:gd name="connsiteX6699" fmla="*/ 224699 w 3545609"/>
                <a:gd name="connsiteY6699" fmla="*/ 836148 h 1066103"/>
                <a:gd name="connsiteX6700" fmla="*/ 219280 w 3545609"/>
                <a:gd name="connsiteY6700" fmla="*/ 849228 h 1066103"/>
                <a:gd name="connsiteX6701" fmla="*/ 213123 w 3545609"/>
                <a:gd name="connsiteY6701" fmla="*/ 851778 h 1066103"/>
                <a:gd name="connsiteX6702" fmla="*/ 208494 w 3545609"/>
                <a:gd name="connsiteY6702" fmla="*/ 862957 h 1066103"/>
                <a:gd name="connsiteX6703" fmla="*/ 204281 w 3545609"/>
                <a:gd name="connsiteY6703" fmla="*/ 864702 h 1066103"/>
                <a:gd name="connsiteX6704" fmla="*/ 204575 w 3545609"/>
                <a:gd name="connsiteY6704" fmla="*/ 865413 h 1066103"/>
                <a:gd name="connsiteX6705" fmla="*/ 198687 w 3545609"/>
                <a:gd name="connsiteY6705" fmla="*/ 879629 h 1066103"/>
                <a:gd name="connsiteX6706" fmla="*/ 196082 w 3545609"/>
                <a:gd name="connsiteY6706" fmla="*/ 880708 h 1066103"/>
                <a:gd name="connsiteX6707" fmla="*/ 190842 w 3545609"/>
                <a:gd name="connsiteY6707" fmla="*/ 893357 h 1066103"/>
                <a:gd name="connsiteX6708" fmla="*/ 186624 w 3545609"/>
                <a:gd name="connsiteY6708" fmla="*/ 895105 h 1066103"/>
                <a:gd name="connsiteX6709" fmla="*/ 186924 w 3545609"/>
                <a:gd name="connsiteY6709" fmla="*/ 895814 h 1066103"/>
                <a:gd name="connsiteX6710" fmla="*/ 180892 w 3545609"/>
                <a:gd name="connsiteY6710" fmla="*/ 910029 h 1066103"/>
                <a:gd name="connsiteX6711" fmla="*/ 177975 w 3545609"/>
                <a:gd name="connsiteY6711" fmla="*/ 911208 h 1066103"/>
                <a:gd name="connsiteX6712" fmla="*/ 178098 w 3545609"/>
                <a:gd name="connsiteY6712" fmla="*/ 911504 h 1066103"/>
                <a:gd name="connsiteX6713" fmla="*/ 172210 w 3545609"/>
                <a:gd name="connsiteY6713" fmla="*/ 925719 h 1066103"/>
                <a:gd name="connsiteX6714" fmla="*/ 170086 w 3545609"/>
                <a:gd name="connsiteY6714" fmla="*/ 926598 h 1066103"/>
                <a:gd name="connsiteX6715" fmla="*/ 164079 w 3545609"/>
                <a:gd name="connsiteY6715" fmla="*/ 940428 h 1066103"/>
                <a:gd name="connsiteX6716" fmla="*/ 160432 w 3545609"/>
                <a:gd name="connsiteY6716" fmla="*/ 941868 h 1066103"/>
                <a:gd name="connsiteX6717" fmla="*/ 160446 w 3545609"/>
                <a:gd name="connsiteY6717" fmla="*/ 941903 h 1066103"/>
                <a:gd name="connsiteX6718" fmla="*/ 154415 w 3545609"/>
                <a:gd name="connsiteY6718" fmla="*/ 956118 h 1066103"/>
                <a:gd name="connsiteX6719" fmla="*/ 151330 w 3545609"/>
                <a:gd name="connsiteY6719" fmla="*/ 957366 h 1066103"/>
                <a:gd name="connsiteX6720" fmla="*/ 151620 w 3545609"/>
                <a:gd name="connsiteY6720" fmla="*/ 958084 h 1066103"/>
                <a:gd name="connsiteX6721" fmla="*/ 145733 w 3545609"/>
                <a:gd name="connsiteY6721" fmla="*/ 972646 h 1066103"/>
                <a:gd name="connsiteX6722" fmla="*/ 143684 w 3545609"/>
                <a:gd name="connsiteY6722" fmla="*/ 973515 h 1066103"/>
                <a:gd name="connsiteX6723" fmla="*/ 137887 w 3545609"/>
                <a:gd name="connsiteY6723" fmla="*/ 988193 h 1066103"/>
                <a:gd name="connsiteX6724" fmla="*/ 135656 w 3545609"/>
                <a:gd name="connsiteY6724" fmla="*/ 989162 h 1066103"/>
                <a:gd name="connsiteX6725" fmla="*/ 130042 w 3545609"/>
                <a:gd name="connsiteY6725" fmla="*/ 1003045 h 1066103"/>
                <a:gd name="connsiteX6726" fmla="*/ 127803 w 3545609"/>
                <a:gd name="connsiteY6726" fmla="*/ 1003996 h 1066103"/>
                <a:gd name="connsiteX6727" fmla="*/ 128086 w 3545609"/>
                <a:gd name="connsiteY6727" fmla="*/ 1004664 h 1066103"/>
                <a:gd name="connsiteX6728" fmla="*/ 122054 w 3545609"/>
                <a:gd name="connsiteY6728" fmla="*/ 1018879 h 1066103"/>
                <a:gd name="connsiteX6729" fmla="*/ 118969 w 3545609"/>
                <a:gd name="connsiteY6729" fmla="*/ 1020126 h 1066103"/>
                <a:gd name="connsiteX6730" fmla="*/ 119259 w 3545609"/>
                <a:gd name="connsiteY6730" fmla="*/ 1020845 h 1066103"/>
                <a:gd name="connsiteX6731" fmla="*/ 113371 w 3545609"/>
                <a:gd name="connsiteY6731" fmla="*/ 1035406 h 1066103"/>
                <a:gd name="connsiteX6732" fmla="*/ 111137 w 3545609"/>
                <a:gd name="connsiteY6732" fmla="*/ 1036355 h 1066103"/>
                <a:gd name="connsiteX6733" fmla="*/ 111414 w 3545609"/>
                <a:gd name="connsiteY6733" fmla="*/ 1037025 h 1066103"/>
                <a:gd name="connsiteX6734" fmla="*/ 105526 w 3545609"/>
                <a:gd name="connsiteY6734" fmla="*/ 1051240 h 1066103"/>
                <a:gd name="connsiteX6735" fmla="*/ 104849 w 3545609"/>
                <a:gd name="connsiteY6735" fmla="*/ 1051520 h 1066103"/>
                <a:gd name="connsiteX6736" fmla="*/ 105531 w 3545609"/>
                <a:gd name="connsiteY6736" fmla="*/ 1053205 h 1066103"/>
                <a:gd name="connsiteX6737" fmla="*/ 100315 w 3545609"/>
                <a:gd name="connsiteY6737" fmla="*/ 1066103 h 1066103"/>
                <a:gd name="connsiteX6738" fmla="*/ 58839 w 3545609"/>
                <a:gd name="connsiteY6738" fmla="*/ 1066103 h 1066103"/>
                <a:gd name="connsiteX6739" fmla="*/ 63367 w 3545609"/>
                <a:gd name="connsiteY6739" fmla="*/ 1055171 h 1066103"/>
                <a:gd name="connsiteX6740" fmla="*/ 65724 w 3545609"/>
                <a:gd name="connsiteY6740" fmla="*/ 1054194 h 1066103"/>
                <a:gd name="connsiteX6741" fmla="*/ 65324 w 3545609"/>
                <a:gd name="connsiteY6741" fmla="*/ 1053205 h 1066103"/>
                <a:gd name="connsiteX6742" fmla="*/ 71212 w 3545609"/>
                <a:gd name="connsiteY6742" fmla="*/ 1038643 h 1066103"/>
                <a:gd name="connsiteX6743" fmla="*/ 71779 w 3545609"/>
                <a:gd name="connsiteY6743" fmla="*/ 1038403 h 1066103"/>
                <a:gd name="connsiteX6744" fmla="*/ 71207 w 3545609"/>
                <a:gd name="connsiteY6744" fmla="*/ 1037025 h 1066103"/>
                <a:gd name="connsiteX6745" fmla="*/ 77096 w 3545609"/>
                <a:gd name="connsiteY6745" fmla="*/ 1022810 h 1066103"/>
                <a:gd name="connsiteX6746" fmla="*/ 79453 w 3545609"/>
                <a:gd name="connsiteY6746" fmla="*/ 1021833 h 1066103"/>
                <a:gd name="connsiteX6747" fmla="*/ 79053 w 3545609"/>
                <a:gd name="connsiteY6747" fmla="*/ 1020845 h 1066103"/>
                <a:gd name="connsiteX6748" fmla="*/ 84941 w 3545609"/>
                <a:gd name="connsiteY6748" fmla="*/ 1006283 h 1066103"/>
                <a:gd name="connsiteX6749" fmla="*/ 87182 w 3545609"/>
                <a:gd name="connsiteY6749" fmla="*/ 1005332 h 1066103"/>
                <a:gd name="connsiteX6750" fmla="*/ 86897 w 3545609"/>
                <a:gd name="connsiteY6750" fmla="*/ 1004664 h 1066103"/>
                <a:gd name="connsiteX6751" fmla="*/ 92930 w 3545609"/>
                <a:gd name="connsiteY6751" fmla="*/ 990449 h 1066103"/>
                <a:gd name="connsiteX6752" fmla="*/ 96015 w 3545609"/>
                <a:gd name="connsiteY6752" fmla="*/ 989201 h 1066103"/>
                <a:gd name="connsiteX6753" fmla="*/ 95724 w 3545609"/>
                <a:gd name="connsiteY6753" fmla="*/ 988483 h 1066103"/>
                <a:gd name="connsiteX6754" fmla="*/ 101612 w 3545609"/>
                <a:gd name="connsiteY6754" fmla="*/ 973921 h 1066103"/>
                <a:gd name="connsiteX6755" fmla="*/ 103660 w 3545609"/>
                <a:gd name="connsiteY6755" fmla="*/ 973052 h 1066103"/>
                <a:gd name="connsiteX6756" fmla="*/ 109457 w 3545609"/>
                <a:gd name="connsiteY6756" fmla="*/ 958375 h 1066103"/>
                <a:gd name="connsiteX6757" fmla="*/ 111688 w 3545609"/>
                <a:gd name="connsiteY6757" fmla="*/ 957406 h 1066103"/>
                <a:gd name="connsiteX6758" fmla="*/ 117302 w 3545609"/>
                <a:gd name="connsiteY6758" fmla="*/ 943522 h 1066103"/>
                <a:gd name="connsiteX6759" fmla="*/ 119542 w 3545609"/>
                <a:gd name="connsiteY6759" fmla="*/ 942571 h 1066103"/>
                <a:gd name="connsiteX6760" fmla="*/ 119259 w 3545609"/>
                <a:gd name="connsiteY6760" fmla="*/ 941903 h 1066103"/>
                <a:gd name="connsiteX6761" fmla="*/ 125290 w 3545609"/>
                <a:gd name="connsiteY6761" fmla="*/ 927688 h 1066103"/>
                <a:gd name="connsiteX6762" fmla="*/ 128213 w 3545609"/>
                <a:gd name="connsiteY6762" fmla="*/ 926506 h 1066103"/>
                <a:gd name="connsiteX6763" fmla="*/ 128085 w 3545609"/>
                <a:gd name="connsiteY6763" fmla="*/ 926213 h 1066103"/>
                <a:gd name="connsiteX6764" fmla="*/ 134260 w 3545609"/>
                <a:gd name="connsiteY6764" fmla="*/ 911998 h 1066103"/>
                <a:gd name="connsiteX6765" fmla="*/ 138357 w 3545609"/>
                <a:gd name="connsiteY6765" fmla="*/ 910380 h 1066103"/>
                <a:gd name="connsiteX6766" fmla="*/ 143780 w 3545609"/>
                <a:gd name="connsiteY6766" fmla="*/ 897289 h 1066103"/>
                <a:gd name="connsiteX6767" fmla="*/ 145977 w 3545609"/>
                <a:gd name="connsiteY6767" fmla="*/ 896378 h 1066103"/>
                <a:gd name="connsiteX6768" fmla="*/ 145737 w 3545609"/>
                <a:gd name="connsiteY6768" fmla="*/ 895814 h 1066103"/>
                <a:gd name="connsiteX6769" fmla="*/ 151769 w 3545609"/>
                <a:gd name="connsiteY6769" fmla="*/ 881598 h 1066103"/>
                <a:gd name="connsiteX6770" fmla="*/ 156712 w 3545609"/>
                <a:gd name="connsiteY6770" fmla="*/ 879599 h 1066103"/>
                <a:gd name="connsiteX6771" fmla="*/ 156524 w 3545609"/>
                <a:gd name="connsiteY6771" fmla="*/ 879142 h 1066103"/>
                <a:gd name="connsiteX6772" fmla="*/ 162411 w 3545609"/>
                <a:gd name="connsiteY6772" fmla="*/ 864927 h 1066103"/>
                <a:gd name="connsiteX6773" fmla="*/ 165018 w 3545609"/>
                <a:gd name="connsiteY6773" fmla="*/ 863848 h 1066103"/>
                <a:gd name="connsiteX6774" fmla="*/ 170256 w 3545609"/>
                <a:gd name="connsiteY6774" fmla="*/ 851198 h 1066103"/>
                <a:gd name="connsiteX6775" fmla="*/ 174469 w 3545609"/>
                <a:gd name="connsiteY6775" fmla="*/ 849453 h 1066103"/>
                <a:gd name="connsiteX6776" fmla="*/ 174175 w 3545609"/>
                <a:gd name="connsiteY6776" fmla="*/ 848742 h 1066103"/>
                <a:gd name="connsiteX6777" fmla="*/ 180063 w 3545609"/>
                <a:gd name="connsiteY6777" fmla="*/ 834527 h 1066103"/>
                <a:gd name="connsiteX6778" fmla="*/ 186220 w 3545609"/>
                <a:gd name="connsiteY6778" fmla="*/ 831977 h 1066103"/>
                <a:gd name="connsiteX6779" fmla="*/ 190850 w 3545609"/>
                <a:gd name="connsiteY6779" fmla="*/ 820798 h 1066103"/>
                <a:gd name="connsiteX6780" fmla="*/ 192866 w 3545609"/>
                <a:gd name="connsiteY6780" fmla="*/ 819963 h 1066103"/>
                <a:gd name="connsiteX6781" fmla="*/ 192808 w 3545609"/>
                <a:gd name="connsiteY6781" fmla="*/ 819814 h 1066103"/>
                <a:gd name="connsiteX6782" fmla="*/ 198695 w 3545609"/>
                <a:gd name="connsiteY6782" fmla="*/ 804558 h 1066103"/>
                <a:gd name="connsiteX6783" fmla="*/ 203527 w 3545609"/>
                <a:gd name="connsiteY6783" fmla="*/ 802411 h 1066103"/>
                <a:gd name="connsiteX6784" fmla="*/ 208502 w 3545609"/>
                <a:gd name="connsiteY6784" fmla="*/ 790399 h 1066103"/>
                <a:gd name="connsiteX6785" fmla="*/ 213230 w 3545609"/>
                <a:gd name="connsiteY6785" fmla="*/ 788440 h 1066103"/>
                <a:gd name="connsiteX6786" fmla="*/ 218453 w 3545609"/>
                <a:gd name="connsiteY6786" fmla="*/ 775832 h 1066103"/>
                <a:gd name="connsiteX6787" fmla="*/ 224364 w 3545609"/>
                <a:gd name="connsiteY6787" fmla="*/ 773384 h 1066103"/>
                <a:gd name="connsiteX6788" fmla="*/ 229095 w 3545609"/>
                <a:gd name="connsiteY6788" fmla="*/ 761961 h 1066103"/>
                <a:gd name="connsiteX6789" fmla="*/ 234068 w 3545609"/>
                <a:gd name="connsiteY6789" fmla="*/ 759901 h 1066103"/>
                <a:gd name="connsiteX6790" fmla="*/ 238902 w 3545609"/>
                <a:gd name="connsiteY6790" fmla="*/ 748232 h 1066103"/>
                <a:gd name="connsiteX6791" fmla="*/ 242892 w 3545609"/>
                <a:gd name="connsiteY6791" fmla="*/ 746579 h 1066103"/>
                <a:gd name="connsiteX6792" fmla="*/ 248852 w 3545609"/>
                <a:gd name="connsiteY6792" fmla="*/ 731848 h 1066103"/>
                <a:gd name="connsiteX6793" fmla="*/ 257100 w 3545609"/>
                <a:gd name="connsiteY6793" fmla="*/ 728350 h 1066103"/>
                <a:gd name="connsiteX6794" fmla="*/ 261457 w 3545609"/>
                <a:gd name="connsiteY6794" fmla="*/ 717832 h 1066103"/>
                <a:gd name="connsiteX6795" fmla="*/ 265939 w 3545609"/>
                <a:gd name="connsiteY6795" fmla="*/ 715975 h 1066103"/>
                <a:gd name="connsiteX6796" fmla="*/ 271263 w 3545609"/>
                <a:gd name="connsiteY6796" fmla="*/ 703122 h 1066103"/>
                <a:gd name="connsiteX6797" fmla="*/ 276684 w 3545609"/>
                <a:gd name="connsiteY6797" fmla="*/ 700877 h 1066103"/>
                <a:gd name="connsiteX6798" fmla="*/ 281213 w 3545609"/>
                <a:gd name="connsiteY6798" fmla="*/ 689681 h 1066103"/>
                <a:gd name="connsiteX6799" fmla="*/ 289562 w 3545609"/>
                <a:gd name="connsiteY6799" fmla="*/ 686140 h 1066103"/>
                <a:gd name="connsiteX6800" fmla="*/ 293818 w 3545609"/>
                <a:gd name="connsiteY6800" fmla="*/ 675114 h 1066103"/>
                <a:gd name="connsiteX6801" fmla="*/ 299645 w 3545609"/>
                <a:gd name="connsiteY6801" fmla="*/ 672524 h 1066103"/>
                <a:gd name="connsiteX6802" fmla="*/ 303624 w 3545609"/>
                <a:gd name="connsiteY6802" fmla="*/ 662916 h 1066103"/>
                <a:gd name="connsiteX6803" fmla="*/ 310720 w 3545609"/>
                <a:gd name="connsiteY6803" fmla="*/ 659977 h 1066103"/>
                <a:gd name="connsiteX6804" fmla="*/ 315535 w 3545609"/>
                <a:gd name="connsiteY6804" fmla="*/ 648350 h 1066103"/>
                <a:gd name="connsiteX6805" fmla="*/ 321447 w 3545609"/>
                <a:gd name="connsiteY6805" fmla="*/ 645901 h 1066103"/>
                <a:gd name="connsiteX6806" fmla="*/ 326179 w 3545609"/>
                <a:gd name="connsiteY6806" fmla="*/ 634478 h 1066103"/>
                <a:gd name="connsiteX6807" fmla="*/ 333902 w 3545609"/>
                <a:gd name="connsiteY6807" fmla="*/ 631278 h 1066103"/>
                <a:gd name="connsiteX6808" fmla="*/ 337946 w 3545609"/>
                <a:gd name="connsiteY6808" fmla="*/ 621036 h 1066103"/>
                <a:gd name="connsiteX6809" fmla="*/ 346906 w 3545609"/>
                <a:gd name="connsiteY6809" fmla="*/ 617143 h 1066103"/>
                <a:gd name="connsiteX6810" fmla="*/ 350693 w 3545609"/>
                <a:gd name="connsiteY6810" fmla="*/ 608000 h 1066103"/>
                <a:gd name="connsiteX6811" fmla="*/ 355729 w 3545609"/>
                <a:gd name="connsiteY6811" fmla="*/ 605914 h 1066103"/>
                <a:gd name="connsiteX6812" fmla="*/ 360787 w 3545609"/>
                <a:gd name="connsiteY6812" fmla="*/ 594271 h 1066103"/>
                <a:gd name="connsiteX6813" fmla="*/ 368384 w 3545609"/>
                <a:gd name="connsiteY6813" fmla="*/ 591271 h 1066103"/>
                <a:gd name="connsiteX6814" fmla="*/ 372267 w 3545609"/>
                <a:gd name="connsiteY6814" fmla="*/ 581666 h 1066103"/>
                <a:gd name="connsiteX6815" fmla="*/ 380763 w 3545609"/>
                <a:gd name="connsiteY6815" fmla="*/ 578061 h 1066103"/>
                <a:gd name="connsiteX6816" fmla="*/ 385016 w 3545609"/>
                <a:gd name="connsiteY6816" fmla="*/ 567794 h 1066103"/>
                <a:gd name="connsiteX6817" fmla="*/ 393337 w 3545609"/>
                <a:gd name="connsiteY6817" fmla="*/ 564347 h 1066103"/>
                <a:gd name="connsiteX6818" fmla="*/ 396784 w 3545609"/>
                <a:gd name="connsiteY6818" fmla="*/ 556026 h 1066103"/>
                <a:gd name="connsiteX6819" fmla="*/ 404672 w 3545609"/>
                <a:gd name="connsiteY6819" fmla="*/ 552758 h 1066103"/>
                <a:gd name="connsiteX6820" fmla="*/ 408695 w 3545609"/>
                <a:gd name="connsiteY6820" fmla="*/ 543278 h 1066103"/>
                <a:gd name="connsiteX6821" fmla="*/ 417492 w 3545609"/>
                <a:gd name="connsiteY6821" fmla="*/ 539721 h 1066103"/>
                <a:gd name="connsiteX6822" fmla="*/ 421586 w 3545609"/>
                <a:gd name="connsiteY6822" fmla="*/ 529836 h 1066103"/>
                <a:gd name="connsiteX6823" fmla="*/ 431471 w 3545609"/>
                <a:gd name="connsiteY6823" fmla="*/ 525742 h 1066103"/>
                <a:gd name="connsiteX6824" fmla="*/ 435028 w 3545609"/>
                <a:gd name="connsiteY6824" fmla="*/ 516944 h 1066103"/>
                <a:gd name="connsiteX6825" fmla="*/ 444509 w 3545609"/>
                <a:gd name="connsiteY6825" fmla="*/ 512921 h 1066103"/>
                <a:gd name="connsiteX6826" fmla="*/ 447777 w 3545609"/>
                <a:gd name="connsiteY6826" fmla="*/ 505033 h 1066103"/>
                <a:gd name="connsiteX6827" fmla="*/ 456098 w 3545609"/>
                <a:gd name="connsiteY6827" fmla="*/ 501586 h 1066103"/>
                <a:gd name="connsiteX6828" fmla="*/ 459544 w 3545609"/>
                <a:gd name="connsiteY6828" fmla="*/ 493265 h 1066103"/>
                <a:gd name="connsiteX6829" fmla="*/ 467748 w 3545609"/>
                <a:gd name="connsiteY6829" fmla="*/ 489867 h 1066103"/>
                <a:gd name="connsiteX6830" fmla="*/ 469575 w 3545609"/>
                <a:gd name="connsiteY6830" fmla="*/ 485657 h 1066103"/>
                <a:gd name="connsiteX6831" fmla="*/ 458538 w 3545609"/>
                <a:gd name="connsiteY6831" fmla="*/ 490119 h 1066103"/>
                <a:gd name="connsiteX6832" fmla="*/ 455613 w 3545609"/>
                <a:gd name="connsiteY6832" fmla="*/ 497180 h 1066103"/>
                <a:gd name="connsiteX6833" fmla="*/ 447600 w 3545609"/>
                <a:gd name="connsiteY6833" fmla="*/ 500499 h 1066103"/>
                <a:gd name="connsiteX6834" fmla="*/ 443846 w 3545609"/>
                <a:gd name="connsiteY6834" fmla="*/ 509784 h 1066103"/>
                <a:gd name="connsiteX6835" fmla="*/ 434209 w 3545609"/>
                <a:gd name="connsiteY6835" fmla="*/ 513874 h 1066103"/>
                <a:gd name="connsiteX6836" fmla="*/ 430811 w 3545609"/>
                <a:gd name="connsiteY6836" fmla="*/ 521695 h 1066103"/>
                <a:gd name="connsiteX6837" fmla="*/ 420567 w 3545609"/>
                <a:gd name="connsiteY6837" fmla="*/ 525741 h 1066103"/>
                <a:gd name="connsiteX6838" fmla="*/ 417369 w 3545609"/>
                <a:gd name="connsiteY6838" fmla="*/ 533463 h 1066103"/>
                <a:gd name="connsiteX6839" fmla="*/ 409293 w 3545609"/>
                <a:gd name="connsiteY6839" fmla="*/ 536808 h 1066103"/>
                <a:gd name="connsiteX6840" fmla="*/ 405457 w 3545609"/>
                <a:gd name="connsiteY6840" fmla="*/ 546068 h 1066103"/>
                <a:gd name="connsiteX6841" fmla="*/ 396802 w 3545609"/>
                <a:gd name="connsiteY6841" fmla="*/ 549653 h 1066103"/>
                <a:gd name="connsiteX6842" fmla="*/ 392852 w 3545609"/>
                <a:gd name="connsiteY6842" fmla="*/ 559654 h 1066103"/>
                <a:gd name="connsiteX6843" fmla="*/ 384592 w 3545609"/>
                <a:gd name="connsiteY6843" fmla="*/ 563243 h 1066103"/>
                <a:gd name="connsiteX6844" fmla="*/ 381085 w 3545609"/>
                <a:gd name="connsiteY6844" fmla="*/ 571708 h 1066103"/>
                <a:gd name="connsiteX6845" fmla="*/ 372071 w 3545609"/>
                <a:gd name="connsiteY6845" fmla="*/ 575442 h 1066103"/>
                <a:gd name="connsiteX6846" fmla="*/ 368337 w 3545609"/>
                <a:gd name="connsiteY6846" fmla="*/ 584456 h 1066103"/>
                <a:gd name="connsiteX6847" fmla="*/ 360016 w 3545609"/>
                <a:gd name="connsiteY6847" fmla="*/ 587903 h 1066103"/>
                <a:gd name="connsiteX6848" fmla="*/ 356569 w 3545609"/>
                <a:gd name="connsiteY6848" fmla="*/ 596224 h 1066103"/>
                <a:gd name="connsiteX6849" fmla="*/ 349474 w 3545609"/>
                <a:gd name="connsiteY6849" fmla="*/ 599163 h 1066103"/>
                <a:gd name="connsiteX6850" fmla="*/ 344660 w 3545609"/>
                <a:gd name="connsiteY6850" fmla="*/ 610790 h 1066103"/>
                <a:gd name="connsiteX6851" fmla="*/ 335400 w 3545609"/>
                <a:gd name="connsiteY6851" fmla="*/ 614626 h 1066103"/>
                <a:gd name="connsiteX6852" fmla="*/ 332054 w 3545609"/>
                <a:gd name="connsiteY6852" fmla="*/ 622701 h 1066103"/>
                <a:gd name="connsiteX6853" fmla="*/ 324715 w 3545609"/>
                <a:gd name="connsiteY6853" fmla="*/ 625742 h 1066103"/>
                <a:gd name="connsiteX6854" fmla="*/ 320287 w 3545609"/>
                <a:gd name="connsiteY6854" fmla="*/ 636430 h 1066103"/>
                <a:gd name="connsiteX6855" fmla="*/ 312988 w 3545609"/>
                <a:gd name="connsiteY6855" fmla="*/ 639453 h 1066103"/>
                <a:gd name="connsiteX6856" fmla="*/ 308376 w 3545609"/>
                <a:gd name="connsiteY6856" fmla="*/ 650854 h 1066103"/>
                <a:gd name="connsiteX6857" fmla="*/ 301521 w 3545609"/>
                <a:gd name="connsiteY6857" fmla="*/ 653761 h 1066103"/>
                <a:gd name="connsiteX6858" fmla="*/ 297733 w 3545609"/>
                <a:gd name="connsiteY6858" fmla="*/ 662908 h 1066103"/>
                <a:gd name="connsiteX6859" fmla="*/ 290672 w 3545609"/>
                <a:gd name="connsiteY6859" fmla="*/ 665833 h 1066103"/>
                <a:gd name="connsiteX6860" fmla="*/ 285964 w 3545609"/>
                <a:gd name="connsiteY6860" fmla="*/ 677474 h 1066103"/>
                <a:gd name="connsiteX6861" fmla="*/ 277469 w 3545609"/>
                <a:gd name="connsiteY6861" fmla="*/ 681079 h 1066103"/>
                <a:gd name="connsiteX6862" fmla="*/ 273216 w 3545609"/>
                <a:gd name="connsiteY6862" fmla="*/ 691346 h 1066103"/>
                <a:gd name="connsiteX6863" fmla="*/ 268103 w 3545609"/>
                <a:gd name="connsiteY6863" fmla="*/ 693464 h 1066103"/>
                <a:gd name="connsiteX6864" fmla="*/ 263410 w 3545609"/>
                <a:gd name="connsiteY6864" fmla="*/ 705625 h 1066103"/>
                <a:gd name="connsiteX6865" fmla="*/ 258082 w 3545609"/>
                <a:gd name="connsiteY6865" fmla="*/ 707993 h 1066103"/>
                <a:gd name="connsiteX6866" fmla="*/ 253317 w 3545609"/>
                <a:gd name="connsiteY6866" fmla="*/ 719498 h 1066103"/>
                <a:gd name="connsiteX6867" fmla="*/ 244301 w 3545609"/>
                <a:gd name="connsiteY6867" fmla="*/ 723232 h 1066103"/>
                <a:gd name="connsiteX6868" fmla="*/ 240855 w 3545609"/>
                <a:gd name="connsiteY6868" fmla="*/ 731553 h 1066103"/>
                <a:gd name="connsiteX6869" fmla="*/ 236372 w 3545609"/>
                <a:gd name="connsiteY6869" fmla="*/ 733409 h 1066103"/>
                <a:gd name="connsiteX6870" fmla="*/ 231049 w 3545609"/>
                <a:gd name="connsiteY6870" fmla="*/ 746262 h 1066103"/>
                <a:gd name="connsiteX6871" fmla="*/ 226597 w 3545609"/>
                <a:gd name="connsiteY6871" fmla="*/ 748106 h 1066103"/>
                <a:gd name="connsiteX6872" fmla="*/ 221242 w 3545609"/>
                <a:gd name="connsiteY6872" fmla="*/ 761665 h 1066103"/>
                <a:gd name="connsiteX6873" fmla="*/ 216845 w 3545609"/>
                <a:gd name="connsiteY6873" fmla="*/ 763576 h 1066103"/>
                <a:gd name="connsiteX6874" fmla="*/ 211292 w 3545609"/>
                <a:gd name="connsiteY6874" fmla="*/ 776662 h 1066103"/>
                <a:gd name="connsiteX6875" fmla="*/ 205268 w 3545609"/>
                <a:gd name="connsiteY6875" fmla="*/ 779098 h 1066103"/>
                <a:gd name="connsiteX6876" fmla="*/ 200362 w 3545609"/>
                <a:gd name="connsiteY6876" fmla="*/ 790391 h 1066103"/>
                <a:gd name="connsiteX6877" fmla="*/ 196002 w 3545609"/>
                <a:gd name="connsiteY6877" fmla="*/ 792112 h 1066103"/>
                <a:gd name="connsiteX6878" fmla="*/ 190556 w 3545609"/>
                <a:gd name="connsiteY6878" fmla="*/ 804956 h 1066103"/>
                <a:gd name="connsiteX6879" fmla="*/ 185996 w 3545609"/>
                <a:gd name="connsiteY6879" fmla="*/ 806801 h 1066103"/>
                <a:gd name="connsiteX6880" fmla="*/ 180892 w 3545609"/>
                <a:gd name="connsiteY6880" fmla="*/ 818829 h 1066103"/>
                <a:gd name="connsiteX6881" fmla="*/ 175708 w 3545609"/>
                <a:gd name="connsiteY6881" fmla="*/ 820926 h 1066103"/>
                <a:gd name="connsiteX6882" fmla="*/ 170249 w 3545609"/>
                <a:gd name="connsiteY6882" fmla="*/ 835069 h 1066103"/>
                <a:gd name="connsiteX6883" fmla="*/ 165418 w 3545609"/>
                <a:gd name="connsiteY6883" fmla="*/ 837216 h 1066103"/>
                <a:gd name="connsiteX6884" fmla="*/ 160443 w 3545609"/>
                <a:gd name="connsiteY6884" fmla="*/ 849228 h 1066103"/>
                <a:gd name="connsiteX6885" fmla="*/ 155438 w 3545609"/>
                <a:gd name="connsiteY6885" fmla="*/ 851301 h 1066103"/>
                <a:gd name="connsiteX6886" fmla="*/ 150492 w 3545609"/>
                <a:gd name="connsiteY6886" fmla="*/ 862957 h 1066103"/>
                <a:gd name="connsiteX6887" fmla="*/ 147227 w 3545609"/>
                <a:gd name="connsiteY6887" fmla="*/ 864277 h 1066103"/>
                <a:gd name="connsiteX6888" fmla="*/ 147698 w 3545609"/>
                <a:gd name="connsiteY6888" fmla="*/ 865413 h 1066103"/>
                <a:gd name="connsiteX6889" fmla="*/ 141810 w 3545609"/>
                <a:gd name="connsiteY6889" fmla="*/ 879629 h 1066103"/>
                <a:gd name="connsiteX6890" fmla="*/ 136837 w 3545609"/>
                <a:gd name="connsiteY6890" fmla="*/ 881689 h 1066103"/>
                <a:gd name="connsiteX6891" fmla="*/ 132004 w 3545609"/>
                <a:gd name="connsiteY6891" fmla="*/ 893357 h 1066103"/>
                <a:gd name="connsiteX6892" fmla="*/ 129464 w 3545609"/>
                <a:gd name="connsiteY6892" fmla="*/ 894409 h 1066103"/>
                <a:gd name="connsiteX6893" fmla="*/ 130046 w 3545609"/>
                <a:gd name="connsiteY6893" fmla="*/ 895814 h 1066103"/>
                <a:gd name="connsiteX6894" fmla="*/ 124158 w 3545609"/>
                <a:gd name="connsiteY6894" fmla="*/ 910029 h 1066103"/>
                <a:gd name="connsiteX6895" fmla="*/ 118983 w 3545609"/>
                <a:gd name="connsiteY6895" fmla="*/ 912173 h 1066103"/>
                <a:gd name="connsiteX6896" fmla="*/ 113372 w 3545609"/>
                <a:gd name="connsiteY6896" fmla="*/ 925719 h 1066103"/>
                <a:gd name="connsiteX6897" fmla="*/ 111256 w 3545609"/>
                <a:gd name="connsiteY6897" fmla="*/ 926595 h 1066103"/>
                <a:gd name="connsiteX6898" fmla="*/ 105526 w 3545609"/>
                <a:gd name="connsiteY6898" fmla="*/ 940428 h 1066103"/>
                <a:gd name="connsiteX6899" fmla="*/ 103335 w 3545609"/>
                <a:gd name="connsiteY6899" fmla="*/ 941336 h 1066103"/>
                <a:gd name="connsiteX6900" fmla="*/ 103569 w 3545609"/>
                <a:gd name="connsiteY6900" fmla="*/ 941903 h 1066103"/>
                <a:gd name="connsiteX6901" fmla="*/ 97681 w 3545609"/>
                <a:gd name="connsiteY6901" fmla="*/ 956118 h 1066103"/>
                <a:gd name="connsiteX6902" fmla="*/ 93641 w 3545609"/>
                <a:gd name="connsiteY6902" fmla="*/ 957792 h 1066103"/>
                <a:gd name="connsiteX6903" fmla="*/ 93763 w 3545609"/>
                <a:gd name="connsiteY6903" fmla="*/ 958084 h 1066103"/>
                <a:gd name="connsiteX6904" fmla="*/ 87731 w 3545609"/>
                <a:gd name="connsiteY6904" fmla="*/ 972646 h 1066103"/>
                <a:gd name="connsiteX6905" fmla="*/ 84692 w 3545609"/>
                <a:gd name="connsiteY6905" fmla="*/ 973904 h 1066103"/>
                <a:gd name="connsiteX6906" fmla="*/ 79049 w 3545609"/>
                <a:gd name="connsiteY6906" fmla="*/ 988193 h 1066103"/>
                <a:gd name="connsiteX6907" fmla="*/ 76818 w 3545609"/>
                <a:gd name="connsiteY6907" fmla="*/ 989162 h 1066103"/>
                <a:gd name="connsiteX6908" fmla="*/ 71204 w 3545609"/>
                <a:gd name="connsiteY6908" fmla="*/ 1003045 h 1066103"/>
                <a:gd name="connsiteX6909" fmla="*/ 68969 w 3545609"/>
                <a:gd name="connsiteY6909" fmla="*/ 1003993 h 1066103"/>
                <a:gd name="connsiteX6910" fmla="*/ 69247 w 3545609"/>
                <a:gd name="connsiteY6910" fmla="*/ 1004664 h 1066103"/>
                <a:gd name="connsiteX6911" fmla="*/ 63359 w 3545609"/>
                <a:gd name="connsiteY6911" fmla="*/ 1018879 h 1066103"/>
                <a:gd name="connsiteX6912" fmla="*/ 62639 w 3545609"/>
                <a:gd name="connsiteY6912" fmla="*/ 1019178 h 1066103"/>
                <a:gd name="connsiteX6913" fmla="*/ 63363 w 3545609"/>
                <a:gd name="connsiteY6913" fmla="*/ 1020845 h 1066103"/>
                <a:gd name="connsiteX6914" fmla="*/ 57044 w 3545609"/>
                <a:gd name="connsiteY6914" fmla="*/ 1035406 h 1066103"/>
                <a:gd name="connsiteX6915" fmla="*/ 54314 w 3545609"/>
                <a:gd name="connsiteY6915" fmla="*/ 1036486 h 1066103"/>
                <a:gd name="connsiteX6916" fmla="*/ 54537 w 3545609"/>
                <a:gd name="connsiteY6916" fmla="*/ 1037025 h 1066103"/>
                <a:gd name="connsiteX6917" fmla="*/ 48649 w 3545609"/>
                <a:gd name="connsiteY6917" fmla="*/ 1051240 h 1066103"/>
                <a:gd name="connsiteX6918" fmla="*/ 46292 w 3545609"/>
                <a:gd name="connsiteY6918" fmla="*/ 1052216 h 1066103"/>
                <a:gd name="connsiteX6919" fmla="*/ 46692 w 3545609"/>
                <a:gd name="connsiteY6919" fmla="*/ 1053205 h 1066103"/>
                <a:gd name="connsiteX6920" fmla="*/ 41477 w 3545609"/>
                <a:gd name="connsiteY6920" fmla="*/ 1066103 h 1066103"/>
                <a:gd name="connsiteX6921" fmla="*/ 0 w 3545609"/>
                <a:gd name="connsiteY6921" fmla="*/ 1066103 h 1066103"/>
                <a:gd name="connsiteX6922" fmla="*/ 4528 w 3545609"/>
                <a:gd name="connsiteY6922" fmla="*/ 1055171 h 1066103"/>
                <a:gd name="connsiteX6923" fmla="*/ 6886 w 3545609"/>
                <a:gd name="connsiteY6923" fmla="*/ 1054194 h 1066103"/>
                <a:gd name="connsiteX6924" fmla="*/ 6486 w 3545609"/>
                <a:gd name="connsiteY6924" fmla="*/ 1053205 h 1066103"/>
                <a:gd name="connsiteX6925" fmla="*/ 12373 w 3545609"/>
                <a:gd name="connsiteY6925" fmla="*/ 1038643 h 1066103"/>
                <a:gd name="connsiteX6926" fmla="*/ 14608 w 3545609"/>
                <a:gd name="connsiteY6926" fmla="*/ 1037695 h 1066103"/>
                <a:gd name="connsiteX6927" fmla="*/ 14330 w 3545609"/>
                <a:gd name="connsiteY6927" fmla="*/ 1037025 h 1066103"/>
                <a:gd name="connsiteX6928" fmla="*/ 20219 w 3545609"/>
                <a:gd name="connsiteY6928" fmla="*/ 1022810 h 1066103"/>
                <a:gd name="connsiteX6929" fmla="*/ 20938 w 3545609"/>
                <a:gd name="connsiteY6929" fmla="*/ 1022511 h 1066103"/>
                <a:gd name="connsiteX6930" fmla="*/ 20214 w 3545609"/>
                <a:gd name="connsiteY6930" fmla="*/ 1020845 h 1066103"/>
                <a:gd name="connsiteX6931" fmla="*/ 26534 w 3545609"/>
                <a:gd name="connsiteY6931" fmla="*/ 1006283 h 1066103"/>
                <a:gd name="connsiteX6932" fmla="*/ 29264 w 3545609"/>
                <a:gd name="connsiteY6932" fmla="*/ 1005203 h 1066103"/>
                <a:gd name="connsiteX6933" fmla="*/ 29041 w 3545609"/>
                <a:gd name="connsiteY6933" fmla="*/ 1004664 h 1066103"/>
                <a:gd name="connsiteX6934" fmla="*/ 34929 w 3545609"/>
                <a:gd name="connsiteY6934" fmla="*/ 990449 h 1066103"/>
                <a:gd name="connsiteX6935" fmla="*/ 37286 w 3545609"/>
                <a:gd name="connsiteY6935" fmla="*/ 989472 h 1066103"/>
                <a:gd name="connsiteX6936" fmla="*/ 36886 w 3545609"/>
                <a:gd name="connsiteY6936" fmla="*/ 988483 h 1066103"/>
                <a:gd name="connsiteX6937" fmla="*/ 42774 w 3545609"/>
                <a:gd name="connsiteY6937" fmla="*/ 973921 h 1066103"/>
                <a:gd name="connsiteX6938" fmla="*/ 44822 w 3545609"/>
                <a:gd name="connsiteY6938" fmla="*/ 973052 h 1066103"/>
                <a:gd name="connsiteX6939" fmla="*/ 50619 w 3545609"/>
                <a:gd name="connsiteY6939" fmla="*/ 958375 h 1066103"/>
                <a:gd name="connsiteX6940" fmla="*/ 52857 w 3545609"/>
                <a:gd name="connsiteY6940" fmla="*/ 957403 h 1066103"/>
                <a:gd name="connsiteX6941" fmla="*/ 58608 w 3545609"/>
                <a:gd name="connsiteY6941" fmla="*/ 943522 h 1066103"/>
                <a:gd name="connsiteX6942" fmla="*/ 63538 w 3545609"/>
                <a:gd name="connsiteY6942" fmla="*/ 941479 h 1066103"/>
                <a:gd name="connsiteX6943" fmla="*/ 69251 w 3545609"/>
                <a:gd name="connsiteY6943" fmla="*/ 927688 h 1066103"/>
                <a:gd name="connsiteX6944" fmla="*/ 71443 w 3545609"/>
                <a:gd name="connsiteY6944" fmla="*/ 926780 h 1066103"/>
                <a:gd name="connsiteX6945" fmla="*/ 71208 w 3545609"/>
                <a:gd name="connsiteY6945" fmla="*/ 926213 h 1066103"/>
                <a:gd name="connsiteX6946" fmla="*/ 77097 w 3545609"/>
                <a:gd name="connsiteY6946" fmla="*/ 911998 h 1066103"/>
                <a:gd name="connsiteX6947" fmla="*/ 79211 w 3545609"/>
                <a:gd name="connsiteY6947" fmla="*/ 911121 h 1066103"/>
                <a:gd name="connsiteX6948" fmla="*/ 84941 w 3545609"/>
                <a:gd name="connsiteY6948" fmla="*/ 897289 h 1066103"/>
                <a:gd name="connsiteX6949" fmla="*/ 90117 w 3545609"/>
                <a:gd name="connsiteY6949" fmla="*/ 895145 h 1066103"/>
                <a:gd name="connsiteX6950" fmla="*/ 95728 w 3545609"/>
                <a:gd name="connsiteY6950" fmla="*/ 881598 h 1066103"/>
                <a:gd name="connsiteX6951" fmla="*/ 98267 w 3545609"/>
                <a:gd name="connsiteY6951" fmla="*/ 880546 h 1066103"/>
                <a:gd name="connsiteX6952" fmla="*/ 97685 w 3545609"/>
                <a:gd name="connsiteY6952" fmla="*/ 879142 h 1066103"/>
                <a:gd name="connsiteX6953" fmla="*/ 103573 w 3545609"/>
                <a:gd name="connsiteY6953" fmla="*/ 864927 h 1066103"/>
                <a:gd name="connsiteX6954" fmla="*/ 108546 w 3545609"/>
                <a:gd name="connsiteY6954" fmla="*/ 862867 h 1066103"/>
                <a:gd name="connsiteX6955" fmla="*/ 113379 w 3545609"/>
                <a:gd name="connsiteY6955" fmla="*/ 851198 h 1066103"/>
                <a:gd name="connsiteX6956" fmla="*/ 115931 w 3545609"/>
                <a:gd name="connsiteY6956" fmla="*/ 850141 h 1066103"/>
                <a:gd name="connsiteX6957" fmla="*/ 115336 w 3545609"/>
                <a:gd name="connsiteY6957" fmla="*/ 848742 h 1066103"/>
                <a:gd name="connsiteX6958" fmla="*/ 121368 w 3545609"/>
                <a:gd name="connsiteY6958" fmla="*/ 834527 h 1066103"/>
                <a:gd name="connsiteX6959" fmla="*/ 127323 w 3545609"/>
                <a:gd name="connsiteY6959" fmla="*/ 832119 h 1066103"/>
                <a:gd name="connsiteX6960" fmla="*/ 132012 w 3545609"/>
                <a:gd name="connsiteY6960" fmla="*/ 820798 h 1066103"/>
                <a:gd name="connsiteX6961" fmla="*/ 136224 w 3545609"/>
                <a:gd name="connsiteY6961" fmla="*/ 819053 h 1066103"/>
                <a:gd name="connsiteX6962" fmla="*/ 141818 w 3545609"/>
                <a:gd name="connsiteY6962" fmla="*/ 804558 h 1066103"/>
                <a:gd name="connsiteX6963" fmla="*/ 146677 w 3545609"/>
                <a:gd name="connsiteY6963" fmla="*/ 802399 h 1066103"/>
                <a:gd name="connsiteX6964" fmla="*/ 151769 w 3545609"/>
                <a:gd name="connsiteY6964" fmla="*/ 790399 h 1066103"/>
                <a:gd name="connsiteX6965" fmla="*/ 155138 w 3545609"/>
                <a:gd name="connsiteY6965" fmla="*/ 789036 h 1066103"/>
                <a:gd name="connsiteX6966" fmla="*/ 160738 w 3545609"/>
                <a:gd name="connsiteY6966" fmla="*/ 775832 h 1066103"/>
                <a:gd name="connsiteX6967" fmla="*/ 165324 w 3545609"/>
                <a:gd name="connsiteY6967" fmla="*/ 773977 h 1066103"/>
                <a:gd name="connsiteX6968" fmla="*/ 170544 w 3545609"/>
                <a:gd name="connsiteY6968" fmla="*/ 761961 h 1066103"/>
                <a:gd name="connsiteX6969" fmla="*/ 177510 w 3545609"/>
                <a:gd name="connsiteY6969" fmla="*/ 759209 h 1066103"/>
                <a:gd name="connsiteX6970" fmla="*/ 182168 w 3545609"/>
                <a:gd name="connsiteY6970" fmla="*/ 748232 h 1066103"/>
                <a:gd name="connsiteX6971" fmla="*/ 187135 w 3545609"/>
                <a:gd name="connsiteY6971" fmla="*/ 746223 h 1066103"/>
                <a:gd name="connsiteX6972" fmla="*/ 192812 w 3545609"/>
                <a:gd name="connsiteY6972" fmla="*/ 731848 h 1066103"/>
                <a:gd name="connsiteX6973" fmla="*/ 197691 w 3545609"/>
                <a:gd name="connsiteY6973" fmla="*/ 729728 h 1066103"/>
                <a:gd name="connsiteX6974" fmla="*/ 202618 w 3545609"/>
                <a:gd name="connsiteY6974" fmla="*/ 717832 h 1066103"/>
                <a:gd name="connsiteX6975" fmla="*/ 207101 w 3545609"/>
                <a:gd name="connsiteY6975" fmla="*/ 715975 h 1066103"/>
                <a:gd name="connsiteX6976" fmla="*/ 212425 w 3545609"/>
                <a:gd name="connsiteY6976" fmla="*/ 703122 h 1066103"/>
                <a:gd name="connsiteX6977" fmla="*/ 219072 w 3545609"/>
                <a:gd name="connsiteY6977" fmla="*/ 700369 h 1066103"/>
                <a:gd name="connsiteX6978" fmla="*/ 223499 w 3545609"/>
                <a:gd name="connsiteY6978" fmla="*/ 689681 h 1066103"/>
                <a:gd name="connsiteX6979" fmla="*/ 230472 w 3545609"/>
                <a:gd name="connsiteY6979" fmla="*/ 686792 h 1066103"/>
                <a:gd name="connsiteX6980" fmla="*/ 234979 w 3545609"/>
                <a:gd name="connsiteY6980" fmla="*/ 675114 h 1066103"/>
                <a:gd name="connsiteX6981" fmla="*/ 240806 w 3545609"/>
                <a:gd name="connsiteY6981" fmla="*/ 672524 h 1066103"/>
                <a:gd name="connsiteX6982" fmla="*/ 244785 w 3545609"/>
                <a:gd name="connsiteY6982" fmla="*/ 662916 h 1066103"/>
                <a:gd name="connsiteX6983" fmla="*/ 253024 w 3545609"/>
                <a:gd name="connsiteY6983" fmla="*/ 659503 h 1066103"/>
                <a:gd name="connsiteX6984" fmla="*/ 257534 w 3545609"/>
                <a:gd name="connsiteY6984" fmla="*/ 648350 h 1066103"/>
                <a:gd name="connsiteX6985" fmla="*/ 264840 w 3545609"/>
                <a:gd name="connsiteY6985" fmla="*/ 645250 h 1066103"/>
                <a:gd name="connsiteX6986" fmla="*/ 269302 w 3545609"/>
                <a:gd name="connsiteY6986" fmla="*/ 634478 h 1066103"/>
                <a:gd name="connsiteX6987" fmla="*/ 274722 w 3545609"/>
                <a:gd name="connsiteY6987" fmla="*/ 632232 h 1066103"/>
                <a:gd name="connsiteX6988" fmla="*/ 279252 w 3545609"/>
                <a:gd name="connsiteY6988" fmla="*/ 621036 h 1066103"/>
                <a:gd name="connsiteX6989" fmla="*/ 287992 w 3545609"/>
                <a:gd name="connsiteY6989" fmla="*/ 617330 h 1066103"/>
                <a:gd name="connsiteX6990" fmla="*/ 291856 w 3545609"/>
                <a:gd name="connsiteY6990" fmla="*/ 608000 h 1066103"/>
                <a:gd name="connsiteX6991" fmla="*/ 299197 w 3545609"/>
                <a:gd name="connsiteY6991" fmla="*/ 604960 h 1066103"/>
                <a:gd name="connsiteX6992" fmla="*/ 303624 w 3545609"/>
                <a:gd name="connsiteY6992" fmla="*/ 594271 h 1066103"/>
                <a:gd name="connsiteX6993" fmla="*/ 311701 w 3545609"/>
                <a:gd name="connsiteY6993" fmla="*/ 590926 h 1066103"/>
                <a:gd name="connsiteX6994" fmla="*/ 315535 w 3545609"/>
                <a:gd name="connsiteY6994" fmla="*/ 581666 h 1066103"/>
                <a:gd name="connsiteX6995" fmla="*/ 323815 w 3545609"/>
                <a:gd name="connsiteY6995" fmla="*/ 578237 h 1066103"/>
                <a:gd name="connsiteX6996" fmla="*/ 328140 w 3545609"/>
                <a:gd name="connsiteY6996" fmla="*/ 567794 h 1066103"/>
                <a:gd name="connsiteX6997" fmla="*/ 336462 w 3545609"/>
                <a:gd name="connsiteY6997" fmla="*/ 564347 h 1066103"/>
                <a:gd name="connsiteX6998" fmla="*/ 339908 w 3545609"/>
                <a:gd name="connsiteY6998" fmla="*/ 556026 h 1066103"/>
                <a:gd name="connsiteX6999" fmla="*/ 348920 w 3545609"/>
                <a:gd name="connsiteY6999" fmla="*/ 552292 h 1066103"/>
                <a:gd name="connsiteX7000" fmla="*/ 352655 w 3545609"/>
                <a:gd name="connsiteY7000" fmla="*/ 543278 h 1066103"/>
                <a:gd name="connsiteX7001" fmla="*/ 360377 w 3545609"/>
                <a:gd name="connsiteY7001" fmla="*/ 540079 h 1066103"/>
                <a:gd name="connsiteX7002" fmla="*/ 364422 w 3545609"/>
                <a:gd name="connsiteY7002" fmla="*/ 529836 h 1066103"/>
                <a:gd name="connsiteX7003" fmla="*/ 372435 w 3545609"/>
                <a:gd name="connsiteY7003" fmla="*/ 526355 h 1066103"/>
                <a:gd name="connsiteX7004" fmla="*/ 376333 w 3545609"/>
                <a:gd name="connsiteY7004" fmla="*/ 516944 h 1066103"/>
                <a:gd name="connsiteX7005" fmla="*/ 385594 w 3545609"/>
                <a:gd name="connsiteY7005" fmla="*/ 513108 h 1066103"/>
                <a:gd name="connsiteX7006" fmla="*/ 388938 w 3545609"/>
                <a:gd name="connsiteY7006" fmla="*/ 505033 h 1066103"/>
                <a:gd name="connsiteX7007" fmla="*/ 397404 w 3545609"/>
                <a:gd name="connsiteY7007" fmla="*/ 501526 h 1066103"/>
                <a:gd name="connsiteX7008" fmla="*/ 400993 w 3545609"/>
                <a:gd name="connsiteY7008" fmla="*/ 493265 h 1066103"/>
                <a:gd name="connsiteX7009" fmla="*/ 412091 w 3545609"/>
                <a:gd name="connsiteY7009" fmla="*/ 488882 h 1066103"/>
                <a:gd name="connsiteX7010" fmla="*/ 415415 w 3545609"/>
                <a:gd name="connsiteY7010" fmla="*/ 480661 h 1066103"/>
                <a:gd name="connsiteX7011" fmla="*/ 423707 w 3545609"/>
                <a:gd name="connsiteY7011" fmla="*/ 477143 h 1066103"/>
                <a:gd name="connsiteX7012" fmla="*/ 427183 w 3545609"/>
                <a:gd name="connsiteY7012" fmla="*/ 468750 h 1066103"/>
                <a:gd name="connsiteX7013" fmla="*/ 437956 w 3545609"/>
                <a:gd name="connsiteY7013" fmla="*/ 464287 h 1066103"/>
                <a:gd name="connsiteX7014" fmla="*/ 441055 w 3545609"/>
                <a:gd name="connsiteY7014" fmla="*/ 456982 h 1066103"/>
                <a:gd name="connsiteX7015" fmla="*/ 450358 w 3545609"/>
                <a:gd name="connsiteY7015" fmla="*/ 453221 h 1066103"/>
                <a:gd name="connsiteX7016" fmla="*/ 453661 w 3545609"/>
                <a:gd name="connsiteY7016" fmla="*/ 444664 h 1066103"/>
                <a:gd name="connsiteX7017" fmla="*/ 465291 w 3545609"/>
                <a:gd name="connsiteY7017" fmla="*/ 439494 h 1066103"/>
                <a:gd name="connsiteX7018" fmla="*/ 467390 w 3545609"/>
                <a:gd name="connsiteY7018" fmla="*/ 434427 h 1066103"/>
                <a:gd name="connsiteX7019" fmla="*/ 479262 w 3545609"/>
                <a:gd name="connsiteY7019" fmla="*/ 429509 h 1066103"/>
                <a:gd name="connsiteX7020" fmla="*/ 482099 w 3545609"/>
                <a:gd name="connsiteY7020" fmla="*/ 422659 h 1066103"/>
                <a:gd name="connsiteX7021" fmla="*/ 489930 w 3545609"/>
                <a:gd name="connsiteY7021" fmla="*/ 419416 h 1066103"/>
                <a:gd name="connsiteX7022" fmla="*/ 493867 w 3545609"/>
                <a:gd name="connsiteY7022" fmla="*/ 409911 h 1066103"/>
                <a:gd name="connsiteX7023" fmla="*/ 505650 w 3545609"/>
                <a:gd name="connsiteY7023" fmla="*/ 405031 h 1066103"/>
                <a:gd name="connsiteX7024" fmla="*/ 507740 w 3545609"/>
                <a:gd name="connsiteY7024" fmla="*/ 400105 h 1066103"/>
                <a:gd name="connsiteX7025" fmla="*/ 519380 w 3545609"/>
                <a:gd name="connsiteY7025" fmla="*/ 395398 h 1066103"/>
                <a:gd name="connsiteX7026" fmla="*/ 522305 w 3545609"/>
                <a:gd name="connsiteY7026" fmla="*/ 388337 h 1066103"/>
                <a:gd name="connsiteX7027" fmla="*/ 533582 w 3545609"/>
                <a:gd name="connsiteY7027" fmla="*/ 383666 h 1066103"/>
                <a:gd name="connsiteX7028" fmla="*/ 536178 w 3545609"/>
                <a:gd name="connsiteY7028" fmla="*/ 377550 h 1066103"/>
                <a:gd name="connsiteX7029" fmla="*/ 548795 w 3545609"/>
                <a:gd name="connsiteY7029" fmla="*/ 372448 h 1066103"/>
                <a:gd name="connsiteX7030" fmla="*/ 550744 w 3545609"/>
                <a:gd name="connsiteY7030" fmla="*/ 367744 h 1066103"/>
                <a:gd name="connsiteX7031" fmla="*/ 561516 w 3545609"/>
                <a:gd name="connsiteY7031" fmla="*/ 363281 h 1066103"/>
                <a:gd name="connsiteX7032" fmla="*/ 564616 w 3545609"/>
                <a:gd name="connsiteY7032" fmla="*/ 355976 h 1066103"/>
                <a:gd name="connsiteX7033" fmla="*/ 576746 w 3545609"/>
                <a:gd name="connsiteY7033" fmla="*/ 351071 h 1066103"/>
                <a:gd name="connsiteX7034" fmla="*/ 579182 w 3545609"/>
                <a:gd name="connsiteY7034" fmla="*/ 345189 h 1066103"/>
                <a:gd name="connsiteX7035" fmla="*/ 590851 w 3545609"/>
                <a:gd name="connsiteY7035" fmla="*/ 340355 h 1066103"/>
                <a:gd name="connsiteX7036" fmla="*/ 592911 w 3545609"/>
                <a:gd name="connsiteY7036" fmla="*/ 335383 h 1066103"/>
                <a:gd name="connsiteX7037" fmla="*/ 605764 w 3545609"/>
                <a:gd name="connsiteY7037" fmla="*/ 330059 h 1066103"/>
                <a:gd name="connsiteX7038" fmla="*/ 607621 w 3545609"/>
                <a:gd name="connsiteY7038" fmla="*/ 325576 h 1066103"/>
                <a:gd name="connsiteX7039" fmla="*/ 618942 w 3545609"/>
                <a:gd name="connsiteY7039" fmla="*/ 320887 h 1066103"/>
                <a:gd name="connsiteX7040" fmla="*/ 621349 w 3545609"/>
                <a:gd name="connsiteY7040" fmla="*/ 314932 h 1066103"/>
                <a:gd name="connsiteX7041" fmla="*/ 635565 w 3545609"/>
                <a:gd name="connsiteY7041" fmla="*/ 308901 h 1066103"/>
                <a:gd name="connsiteX7042" fmla="*/ 636273 w 3545609"/>
                <a:gd name="connsiteY7042" fmla="*/ 309201 h 1066103"/>
                <a:gd name="connsiteX7043" fmla="*/ 638021 w 3545609"/>
                <a:gd name="connsiteY7043" fmla="*/ 304983 h 1066103"/>
                <a:gd name="connsiteX7044" fmla="*/ 649689 w 3545609"/>
                <a:gd name="connsiteY7044" fmla="*/ 300149 h 1066103"/>
                <a:gd name="connsiteX7045" fmla="*/ 651750 w 3545609"/>
                <a:gd name="connsiteY7045" fmla="*/ 295176 h 1066103"/>
                <a:gd name="connsiteX7046" fmla="*/ 663174 w 3545609"/>
                <a:gd name="connsiteY7046" fmla="*/ 290444 h 1066103"/>
                <a:gd name="connsiteX7047" fmla="*/ 665622 w 3545609"/>
                <a:gd name="connsiteY7047" fmla="*/ 284533 h 1066103"/>
                <a:gd name="connsiteX7048" fmla="*/ 680184 w 3545609"/>
                <a:gd name="connsiteY7048" fmla="*/ 278501 h 1066103"/>
                <a:gd name="connsiteX7049" fmla="*/ 681170 w 3545609"/>
                <a:gd name="connsiteY7049" fmla="*/ 278910 h 1066103"/>
                <a:gd name="connsiteX7050" fmla="*/ 682150 w 3545609"/>
                <a:gd name="connsiteY7050" fmla="*/ 276544 h 1066103"/>
                <a:gd name="connsiteX7051" fmla="*/ 693932 w 3545609"/>
                <a:gd name="connsiteY7051" fmla="*/ 271664 h 1066103"/>
                <a:gd name="connsiteX7052" fmla="*/ 696022 w 3545609"/>
                <a:gd name="connsiteY7052" fmla="*/ 266738 h 1066103"/>
                <a:gd name="connsiteX7053" fmla="*/ 710584 w 3545609"/>
                <a:gd name="connsiteY7053" fmla="*/ 260850 h 1066103"/>
                <a:gd name="connsiteX7054" fmla="*/ 710620 w 3545609"/>
                <a:gd name="connsiteY7054" fmla="*/ 260864 h 1066103"/>
                <a:gd name="connsiteX7055" fmla="*/ 712549 w 3545609"/>
                <a:gd name="connsiteY7055" fmla="*/ 256094 h 1066103"/>
                <a:gd name="connsiteX7056" fmla="*/ 725334 w 3545609"/>
                <a:gd name="connsiteY7056" fmla="*/ 250669 h 1066103"/>
                <a:gd name="connsiteX7057" fmla="*/ 726421 w 3545609"/>
                <a:gd name="connsiteY7057" fmla="*/ 248106 h 1066103"/>
                <a:gd name="connsiteX7058" fmla="*/ 740984 w 3545609"/>
                <a:gd name="connsiteY7058" fmla="*/ 242218 h 1066103"/>
                <a:gd name="connsiteX7059" fmla="*/ 741442 w 3545609"/>
                <a:gd name="connsiteY7059" fmla="*/ 242403 h 1066103"/>
                <a:gd name="connsiteX7060" fmla="*/ 742949 w 3545609"/>
                <a:gd name="connsiteY7060" fmla="*/ 238587 h 1066103"/>
                <a:gd name="connsiteX7061" fmla="*/ 756017 w 3545609"/>
                <a:gd name="connsiteY7061" fmla="*/ 232910 h 1066103"/>
                <a:gd name="connsiteX7062" fmla="*/ 757109 w 3545609"/>
                <a:gd name="connsiteY7062" fmla="*/ 230455 h 1066103"/>
                <a:gd name="connsiteX7063" fmla="*/ 772192 w 3545609"/>
                <a:gd name="connsiteY7063" fmla="*/ 224633 h 1066103"/>
                <a:gd name="connsiteX7064" fmla="*/ 773349 w 3545609"/>
                <a:gd name="connsiteY7064" fmla="*/ 221772 h 1066103"/>
                <a:gd name="connsiteX7065" fmla="*/ 787564 w 3545609"/>
                <a:gd name="connsiteY7065" fmla="*/ 215741 h 1066103"/>
                <a:gd name="connsiteX7066" fmla="*/ 788232 w 3545609"/>
                <a:gd name="connsiteY7066" fmla="*/ 216024 h 1066103"/>
                <a:gd name="connsiteX7067" fmla="*/ 789182 w 3545609"/>
                <a:gd name="connsiteY7067" fmla="*/ 213784 h 1066103"/>
                <a:gd name="connsiteX7068" fmla="*/ 803744 w 3545609"/>
                <a:gd name="connsiteY7068" fmla="*/ 207896 h 1066103"/>
                <a:gd name="connsiteX7069" fmla="*/ 804203 w 3545609"/>
                <a:gd name="connsiteY7069" fmla="*/ 208081 h 1066103"/>
                <a:gd name="connsiteX7070" fmla="*/ 805710 w 3545609"/>
                <a:gd name="connsiteY7070" fmla="*/ 204265 h 1066103"/>
                <a:gd name="connsiteX7071" fmla="*/ 819925 w 3545609"/>
                <a:gd name="connsiteY7071" fmla="*/ 198089 h 1066103"/>
                <a:gd name="connsiteX7072" fmla="*/ 820728 w 3545609"/>
                <a:gd name="connsiteY7072" fmla="*/ 198438 h 1066103"/>
                <a:gd name="connsiteX7073" fmla="*/ 821544 w 3545609"/>
                <a:gd name="connsiteY7073" fmla="*/ 196419 h 1066103"/>
                <a:gd name="connsiteX7074" fmla="*/ 836106 w 3545609"/>
                <a:gd name="connsiteY7074" fmla="*/ 190244 h 1066103"/>
                <a:gd name="connsiteX7075" fmla="*/ 836963 w 3545609"/>
                <a:gd name="connsiteY7075" fmla="*/ 190607 h 1066103"/>
                <a:gd name="connsiteX7076" fmla="*/ 838071 w 3545609"/>
                <a:gd name="connsiteY7076" fmla="*/ 187737 h 1066103"/>
                <a:gd name="connsiteX7077" fmla="*/ 852219 w 3545609"/>
                <a:gd name="connsiteY7077" fmla="*/ 181448 h 1066103"/>
                <a:gd name="connsiteX7078" fmla="*/ 852230 w 3545609"/>
                <a:gd name="connsiteY7078" fmla="*/ 181423 h 1066103"/>
                <a:gd name="connsiteX7079" fmla="*/ 867486 w 3545609"/>
                <a:gd name="connsiteY7079" fmla="*/ 175535 h 1066103"/>
                <a:gd name="connsiteX7080" fmla="*/ 867847 w 3545609"/>
                <a:gd name="connsiteY7080" fmla="*/ 175674 h 1066103"/>
                <a:gd name="connsiteX7081" fmla="*/ 868758 w 3545609"/>
                <a:gd name="connsiteY7081" fmla="*/ 173578 h 1066103"/>
                <a:gd name="connsiteX7082" fmla="*/ 883667 w 3545609"/>
                <a:gd name="connsiteY7082" fmla="*/ 167690 h 1066103"/>
                <a:gd name="connsiteX7083" fmla="*/ 883714 w 3545609"/>
                <a:gd name="connsiteY7083" fmla="*/ 167708 h 1066103"/>
                <a:gd name="connsiteX7084" fmla="*/ 884592 w 3545609"/>
                <a:gd name="connsiteY7084" fmla="*/ 165733 h 1066103"/>
                <a:gd name="connsiteX7085" fmla="*/ 899847 w 3545609"/>
                <a:gd name="connsiteY7085" fmla="*/ 159845 h 1066103"/>
                <a:gd name="connsiteX7086" fmla="*/ 901569 w 3545609"/>
                <a:gd name="connsiteY7086" fmla="*/ 160509 h 1066103"/>
                <a:gd name="connsiteX7087" fmla="*/ 902793 w 3545609"/>
                <a:gd name="connsiteY7087" fmla="*/ 157337 h 1066103"/>
                <a:gd name="connsiteX7088" fmla="*/ 917008 w 3545609"/>
                <a:gd name="connsiteY7088" fmla="*/ 151019 h 1066103"/>
                <a:gd name="connsiteX7089" fmla="*/ 918427 w 3545609"/>
                <a:gd name="connsiteY7089" fmla="*/ 151649 h 1066103"/>
                <a:gd name="connsiteX7090" fmla="*/ 918627 w 3545609"/>
                <a:gd name="connsiteY7090" fmla="*/ 151166 h 1066103"/>
                <a:gd name="connsiteX7091" fmla="*/ 933189 w 3545609"/>
                <a:gd name="connsiteY7091" fmla="*/ 145135 h 1066103"/>
                <a:gd name="connsiteX7092" fmla="*/ 934174 w 3545609"/>
                <a:gd name="connsiteY7092" fmla="*/ 145542 h 1066103"/>
                <a:gd name="connsiteX7093" fmla="*/ 935154 w 3545609"/>
                <a:gd name="connsiteY7093" fmla="*/ 143178 h 1066103"/>
                <a:gd name="connsiteX7094" fmla="*/ 949369 w 3545609"/>
                <a:gd name="connsiteY7094" fmla="*/ 137290 h 1066103"/>
                <a:gd name="connsiteX7095" fmla="*/ 950747 w 3545609"/>
                <a:gd name="connsiteY7095" fmla="*/ 137860 h 1066103"/>
                <a:gd name="connsiteX7096" fmla="*/ 950987 w 3545609"/>
                <a:gd name="connsiteY7096" fmla="*/ 137294 h 1066103"/>
                <a:gd name="connsiteX7097" fmla="*/ 965550 w 3545609"/>
                <a:gd name="connsiteY7097" fmla="*/ 131406 h 1066103"/>
                <a:gd name="connsiteX7098" fmla="*/ 967235 w 3545609"/>
                <a:gd name="connsiteY7098" fmla="*/ 132087 h 1066103"/>
                <a:gd name="connsiteX7099" fmla="*/ 967515 w 3545609"/>
                <a:gd name="connsiteY7099" fmla="*/ 131410 h 1066103"/>
                <a:gd name="connsiteX7100" fmla="*/ 981730 w 3545609"/>
                <a:gd name="connsiteY7100" fmla="*/ 125522 h 1066103"/>
                <a:gd name="connsiteX7101" fmla="*/ 983798 w 3545609"/>
                <a:gd name="connsiteY7101" fmla="*/ 126378 h 1066103"/>
                <a:gd name="connsiteX7102" fmla="*/ 985310 w 3545609"/>
                <a:gd name="connsiteY7102" fmla="*/ 122727 h 1066103"/>
                <a:gd name="connsiteX7103" fmla="*/ 999872 w 3545609"/>
                <a:gd name="connsiteY7103" fmla="*/ 116696 h 1066103"/>
                <a:gd name="connsiteX7104" fmla="*/ 1001551 w 3545609"/>
                <a:gd name="connsiteY7104" fmla="*/ 117391 h 1066103"/>
                <a:gd name="connsiteX7105" fmla="*/ 1001837 w 3545609"/>
                <a:gd name="connsiteY7105" fmla="*/ 116700 h 1066103"/>
                <a:gd name="connsiteX7106" fmla="*/ 1016052 w 3545609"/>
                <a:gd name="connsiteY7106" fmla="*/ 110812 h 1066103"/>
                <a:gd name="connsiteX7107" fmla="*/ 1017430 w 3545609"/>
                <a:gd name="connsiteY7107" fmla="*/ 111383 h 1066103"/>
                <a:gd name="connsiteX7108" fmla="*/ 1017671 w 3545609"/>
                <a:gd name="connsiteY7108" fmla="*/ 110816 h 1066103"/>
                <a:gd name="connsiteX7109" fmla="*/ 1032233 w 3545609"/>
                <a:gd name="connsiteY7109" fmla="*/ 104928 h 1066103"/>
                <a:gd name="connsiteX7110" fmla="*/ 1035598 w 3545609"/>
                <a:gd name="connsiteY7110" fmla="*/ 106289 h 1066103"/>
                <a:gd name="connsiteX7111" fmla="*/ 1036160 w 3545609"/>
                <a:gd name="connsiteY7111" fmla="*/ 104933 h 1066103"/>
                <a:gd name="connsiteX7112" fmla="*/ 1050375 w 3545609"/>
                <a:gd name="connsiteY7112" fmla="*/ 99045 h 1066103"/>
                <a:gd name="connsiteX7113" fmla="*/ 1052473 w 3545609"/>
                <a:gd name="connsiteY7113" fmla="*/ 99914 h 1066103"/>
                <a:gd name="connsiteX7114" fmla="*/ 1052831 w 3545609"/>
                <a:gd name="connsiteY7114" fmla="*/ 99049 h 1066103"/>
                <a:gd name="connsiteX7115" fmla="*/ 1067046 w 3545609"/>
                <a:gd name="connsiteY7115" fmla="*/ 93161 h 1066103"/>
                <a:gd name="connsiteX7116" fmla="*/ 1069827 w 3545609"/>
                <a:gd name="connsiteY7116" fmla="*/ 94313 h 1066103"/>
                <a:gd name="connsiteX7117" fmla="*/ 1070482 w 3545609"/>
                <a:gd name="connsiteY7117" fmla="*/ 92615 h 1066103"/>
                <a:gd name="connsiteX7118" fmla="*/ 1084698 w 3545609"/>
                <a:gd name="connsiteY7118" fmla="*/ 86296 h 1066103"/>
                <a:gd name="connsiteX7119" fmla="*/ 1088324 w 3545609"/>
                <a:gd name="connsiteY7119" fmla="*/ 87909 h 1066103"/>
                <a:gd name="connsiteX7120" fmla="*/ 1101368 w 3545609"/>
                <a:gd name="connsiteY7120" fmla="*/ 82374 h 1066103"/>
                <a:gd name="connsiteX7121" fmla="*/ 1104292 w 3545609"/>
                <a:gd name="connsiteY7121" fmla="*/ 83614 h 1066103"/>
                <a:gd name="connsiteX7122" fmla="*/ 1104804 w 3545609"/>
                <a:gd name="connsiteY7122" fmla="*/ 82378 h 1066103"/>
                <a:gd name="connsiteX7123" fmla="*/ 1119020 w 3545609"/>
                <a:gd name="connsiteY7123" fmla="*/ 76490 h 1066103"/>
                <a:gd name="connsiteX7124" fmla="*/ 1121464 w 3545609"/>
                <a:gd name="connsiteY7124" fmla="*/ 77502 h 1066103"/>
                <a:gd name="connsiteX7125" fmla="*/ 1121763 w 3545609"/>
                <a:gd name="connsiteY7125" fmla="*/ 76782 h 1066103"/>
                <a:gd name="connsiteX7126" fmla="*/ 1136672 w 3545609"/>
                <a:gd name="connsiteY7126" fmla="*/ 70606 h 1066103"/>
                <a:gd name="connsiteX7127" fmla="*/ 1140356 w 3545609"/>
                <a:gd name="connsiteY7127" fmla="*/ 72133 h 1066103"/>
                <a:gd name="connsiteX7128" fmla="*/ 1153832 w 3545609"/>
                <a:gd name="connsiteY7128" fmla="*/ 66684 h 1066103"/>
                <a:gd name="connsiteX7129" fmla="*/ 1158220 w 3545609"/>
                <a:gd name="connsiteY7129" fmla="*/ 68458 h 1066103"/>
                <a:gd name="connsiteX7130" fmla="*/ 1171974 w 3545609"/>
                <a:gd name="connsiteY7130" fmla="*/ 62761 h 1066103"/>
                <a:gd name="connsiteX7131" fmla="*/ 1173585 w 3545609"/>
                <a:gd name="connsiteY7131" fmla="*/ 63428 h 1066103"/>
                <a:gd name="connsiteX7132" fmla="*/ 1173880 w 3545609"/>
                <a:gd name="connsiteY7132" fmla="*/ 62765 h 1066103"/>
                <a:gd name="connsiteX7133" fmla="*/ 1189135 w 3545609"/>
                <a:gd name="connsiteY7133" fmla="*/ 56877 h 1066103"/>
                <a:gd name="connsiteX7134" fmla="*/ 1192078 w 3545609"/>
                <a:gd name="connsiteY7134" fmla="*/ 58013 h 1066103"/>
                <a:gd name="connsiteX7135" fmla="*/ 1192081 w 3545609"/>
                <a:gd name="connsiteY7135" fmla="*/ 58005 h 1066103"/>
                <a:gd name="connsiteX7136" fmla="*/ 1206296 w 3545609"/>
                <a:gd name="connsiteY7136" fmla="*/ 51974 h 1066103"/>
                <a:gd name="connsiteX7137" fmla="*/ 1210580 w 3545609"/>
                <a:gd name="connsiteY7137" fmla="*/ 53791 h 1066103"/>
                <a:gd name="connsiteX7138" fmla="*/ 1224438 w 3545609"/>
                <a:gd name="connsiteY7138" fmla="*/ 48051 h 1066103"/>
                <a:gd name="connsiteX7139" fmla="*/ 1228774 w 3545609"/>
                <a:gd name="connsiteY7139" fmla="*/ 49847 h 1066103"/>
                <a:gd name="connsiteX7140" fmla="*/ 1242580 w 3545609"/>
                <a:gd name="connsiteY7140" fmla="*/ 44129 h 1066103"/>
                <a:gd name="connsiteX7141" fmla="*/ 1247161 w 3545609"/>
                <a:gd name="connsiteY7141" fmla="*/ 46026 h 1066103"/>
                <a:gd name="connsiteX7142" fmla="*/ 1261212 w 3545609"/>
                <a:gd name="connsiteY7142" fmla="*/ 40206 h 1066103"/>
                <a:gd name="connsiteX7143" fmla="*/ 1265303 w 3545609"/>
                <a:gd name="connsiteY7143" fmla="*/ 41901 h 1066103"/>
                <a:gd name="connsiteX7144" fmla="*/ 1278863 w 3545609"/>
                <a:gd name="connsiteY7144" fmla="*/ 36284 h 1066103"/>
                <a:gd name="connsiteX7145" fmla="*/ 1282631 w 3545609"/>
                <a:gd name="connsiteY7145" fmla="*/ 37845 h 1066103"/>
                <a:gd name="connsiteX7146" fmla="*/ 1296515 w 3545609"/>
                <a:gd name="connsiteY7146" fmla="*/ 32362 h 1066103"/>
                <a:gd name="connsiteX7147" fmla="*/ 1302970 w 3545609"/>
                <a:gd name="connsiteY7147" fmla="*/ 34911 h 1066103"/>
                <a:gd name="connsiteX7148" fmla="*/ 1314657 w 3545609"/>
                <a:gd name="connsiteY7148" fmla="*/ 30400 h 1066103"/>
                <a:gd name="connsiteX7149" fmla="*/ 1318808 w 3545609"/>
                <a:gd name="connsiteY7149" fmla="*/ 32003 h 1066103"/>
                <a:gd name="connsiteX7150" fmla="*/ 1332799 w 3545609"/>
                <a:gd name="connsiteY7150" fmla="*/ 26478 h 1066103"/>
                <a:gd name="connsiteX7151" fmla="*/ 1337076 w 3545609"/>
                <a:gd name="connsiteY7151" fmla="*/ 28167 h 1066103"/>
                <a:gd name="connsiteX7152" fmla="*/ 1350940 w 3545609"/>
                <a:gd name="connsiteY7152" fmla="*/ 22555 h 1066103"/>
                <a:gd name="connsiteX7153" fmla="*/ 1356374 w 3545609"/>
                <a:gd name="connsiteY7153" fmla="*/ 24755 h 1066103"/>
                <a:gd name="connsiteX7154" fmla="*/ 1369083 w 3545609"/>
                <a:gd name="connsiteY7154" fmla="*/ 19613 h 1066103"/>
                <a:gd name="connsiteX7155" fmla="*/ 1376756 w 3545609"/>
                <a:gd name="connsiteY7155" fmla="*/ 22718 h 1066103"/>
                <a:gd name="connsiteX7156" fmla="*/ 1388695 w 3545609"/>
                <a:gd name="connsiteY7156" fmla="*/ 17652 h 1066103"/>
                <a:gd name="connsiteX7157" fmla="*/ 1393211 w 3545609"/>
                <a:gd name="connsiteY7157" fmla="*/ 19568 h 1066103"/>
                <a:gd name="connsiteX7158" fmla="*/ 1406346 w 3545609"/>
                <a:gd name="connsiteY7158" fmla="*/ 13729 h 1066103"/>
                <a:gd name="connsiteX7159" fmla="*/ 1413050 w 3545609"/>
                <a:gd name="connsiteY7159" fmla="*/ 16709 h 1066103"/>
                <a:gd name="connsiteX7160" fmla="*/ 1424979 w 3545609"/>
                <a:gd name="connsiteY7160" fmla="*/ 11768 h 1066103"/>
                <a:gd name="connsiteX7161" fmla="*/ 1431545 w 3545609"/>
                <a:gd name="connsiteY7161" fmla="*/ 14487 h 1066103"/>
                <a:gd name="connsiteX7162" fmla="*/ 1443121 w 3545609"/>
                <a:gd name="connsiteY7162" fmla="*/ 9807 h 1066103"/>
                <a:gd name="connsiteX7163" fmla="*/ 1450178 w 3545609"/>
                <a:gd name="connsiteY7163" fmla="*/ 12661 h 1066103"/>
                <a:gd name="connsiteX7164" fmla="*/ 1461262 w 3545609"/>
                <a:gd name="connsiteY7164" fmla="*/ 7845 h 1066103"/>
                <a:gd name="connsiteX7165" fmla="*/ 1470259 w 3545609"/>
                <a:gd name="connsiteY7165" fmla="*/ 11754 h 1066103"/>
                <a:gd name="connsiteX7166" fmla="*/ 1480384 w 3545609"/>
                <a:gd name="connsiteY7166" fmla="*/ 7845 h 1066103"/>
                <a:gd name="connsiteX7167" fmla="*/ 1487832 w 3545609"/>
                <a:gd name="connsiteY7167" fmla="*/ 10720 h 1066103"/>
                <a:gd name="connsiteX7168" fmla="*/ 1499507 w 3545609"/>
                <a:gd name="connsiteY7168" fmla="*/ 5884 h 1066103"/>
                <a:gd name="connsiteX7169" fmla="*/ 1506456 w 3545609"/>
                <a:gd name="connsiteY7169" fmla="*/ 8762 h 1066103"/>
                <a:gd name="connsiteX7170" fmla="*/ 1518140 w 3545609"/>
                <a:gd name="connsiteY7170" fmla="*/ 3923 h 1066103"/>
                <a:gd name="connsiteX7171" fmla="*/ 1527102 w 3545609"/>
                <a:gd name="connsiteY7171" fmla="*/ 7635 h 1066103"/>
                <a:gd name="connsiteX7172" fmla="*/ 1536282 w 3545609"/>
                <a:gd name="connsiteY7172" fmla="*/ 3923 h 1066103"/>
                <a:gd name="connsiteX7173" fmla="*/ 1544058 w 3545609"/>
                <a:gd name="connsiteY7173" fmla="*/ 7067 h 1066103"/>
                <a:gd name="connsiteX7174" fmla="*/ 1556384 w 3545609"/>
                <a:gd name="connsiteY7174" fmla="*/ 1962 h 1066103"/>
                <a:gd name="connsiteX7175" fmla="*/ 1565346 w 3545609"/>
                <a:gd name="connsiteY7175" fmla="*/ 5673 h 1066103"/>
                <a:gd name="connsiteX7176" fmla="*/ 1574526 w 3545609"/>
                <a:gd name="connsiteY7176" fmla="*/ 1962 h 1066103"/>
                <a:gd name="connsiteX7177" fmla="*/ 1581584 w 3545609"/>
                <a:gd name="connsiteY7177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</a:cxnLst>
              <a:rect l="l" t="t" r="r" b="b"/>
              <a:pathLst>
                <a:path w="3545609" h="1066103">
                  <a:moveTo>
                    <a:pt x="2094328" y="485598"/>
                  </a:moveTo>
                  <a:lnTo>
                    <a:pt x="2083616" y="489732"/>
                  </a:lnTo>
                  <a:lnTo>
                    <a:pt x="2080531" y="497180"/>
                  </a:lnTo>
                  <a:lnTo>
                    <a:pt x="2072327" y="500578"/>
                  </a:lnTo>
                  <a:lnTo>
                    <a:pt x="2070437" y="504935"/>
                  </a:lnTo>
                  <a:lnTo>
                    <a:pt x="2081377" y="500712"/>
                  </a:lnTo>
                  <a:lnTo>
                    <a:pt x="2084462" y="493265"/>
                  </a:lnTo>
                  <a:lnTo>
                    <a:pt x="2092538" y="489920"/>
                  </a:lnTo>
                  <a:close/>
                  <a:moveTo>
                    <a:pt x="1294013" y="475983"/>
                  </a:moveTo>
                  <a:lnTo>
                    <a:pt x="1283289" y="480636"/>
                  </a:lnTo>
                  <a:lnTo>
                    <a:pt x="1281311" y="485412"/>
                  </a:lnTo>
                  <a:lnTo>
                    <a:pt x="1272918" y="488889"/>
                  </a:lnTo>
                  <a:lnTo>
                    <a:pt x="1271081" y="493219"/>
                  </a:lnTo>
                  <a:lnTo>
                    <a:pt x="1281843" y="489065"/>
                  </a:lnTo>
                  <a:lnTo>
                    <a:pt x="1285242" y="480661"/>
                  </a:lnTo>
                  <a:lnTo>
                    <a:pt x="1293533" y="477143"/>
                  </a:lnTo>
                  <a:close/>
                  <a:moveTo>
                    <a:pt x="945973" y="475946"/>
                  </a:moveTo>
                  <a:lnTo>
                    <a:pt x="935162" y="480636"/>
                  </a:lnTo>
                  <a:lnTo>
                    <a:pt x="933184" y="485412"/>
                  </a:lnTo>
                  <a:lnTo>
                    <a:pt x="924864" y="488859"/>
                  </a:lnTo>
                  <a:lnTo>
                    <a:pt x="923077" y="493172"/>
                  </a:lnTo>
                  <a:lnTo>
                    <a:pt x="933716" y="489066"/>
                  </a:lnTo>
                  <a:lnTo>
                    <a:pt x="937115" y="480661"/>
                  </a:lnTo>
                  <a:lnTo>
                    <a:pt x="945478" y="477112"/>
                  </a:lnTo>
                  <a:close/>
                  <a:moveTo>
                    <a:pt x="1990445" y="475551"/>
                  </a:moveTo>
                  <a:lnTo>
                    <a:pt x="1979664" y="480344"/>
                  </a:lnTo>
                  <a:lnTo>
                    <a:pt x="1977564" y="485412"/>
                  </a:lnTo>
                  <a:lnTo>
                    <a:pt x="1969171" y="488889"/>
                  </a:lnTo>
                  <a:lnTo>
                    <a:pt x="1967334" y="493219"/>
                  </a:lnTo>
                  <a:lnTo>
                    <a:pt x="1978097" y="489065"/>
                  </a:lnTo>
                  <a:lnTo>
                    <a:pt x="1981495" y="480661"/>
                  </a:lnTo>
                  <a:lnTo>
                    <a:pt x="1989786" y="477143"/>
                  </a:lnTo>
                  <a:close/>
                  <a:moveTo>
                    <a:pt x="1642318" y="475551"/>
                  </a:moveTo>
                  <a:lnTo>
                    <a:pt x="1631537" y="480344"/>
                  </a:lnTo>
                  <a:lnTo>
                    <a:pt x="1629438" y="485412"/>
                  </a:lnTo>
                  <a:lnTo>
                    <a:pt x="1621045" y="488889"/>
                  </a:lnTo>
                  <a:lnTo>
                    <a:pt x="1619207" y="493219"/>
                  </a:lnTo>
                  <a:lnTo>
                    <a:pt x="1629969" y="489066"/>
                  </a:lnTo>
                  <a:lnTo>
                    <a:pt x="1633368" y="480661"/>
                  </a:lnTo>
                  <a:lnTo>
                    <a:pt x="1641659" y="477143"/>
                  </a:lnTo>
                  <a:close/>
                  <a:moveTo>
                    <a:pt x="1423853" y="463451"/>
                  </a:moveTo>
                  <a:lnTo>
                    <a:pt x="1413695" y="467559"/>
                  </a:lnTo>
                  <a:lnTo>
                    <a:pt x="1410755" y="475175"/>
                  </a:lnTo>
                  <a:lnTo>
                    <a:pt x="1401224" y="479411"/>
                  </a:lnTo>
                  <a:lnTo>
                    <a:pt x="1400792" y="480382"/>
                  </a:lnTo>
                  <a:lnTo>
                    <a:pt x="1411747" y="475845"/>
                  </a:lnTo>
                  <a:lnTo>
                    <a:pt x="1414686" y="468750"/>
                  </a:lnTo>
                  <a:lnTo>
                    <a:pt x="1423079" y="465273"/>
                  </a:lnTo>
                  <a:close/>
                  <a:moveTo>
                    <a:pt x="2061458" y="463374"/>
                  </a:moveTo>
                  <a:lnTo>
                    <a:pt x="2051110" y="467559"/>
                  </a:lnTo>
                  <a:lnTo>
                    <a:pt x="2048170" y="475175"/>
                  </a:lnTo>
                  <a:lnTo>
                    <a:pt x="2038845" y="479319"/>
                  </a:lnTo>
                  <a:lnTo>
                    <a:pt x="2038367" y="480446"/>
                  </a:lnTo>
                  <a:lnTo>
                    <a:pt x="2048998" y="476242"/>
                  </a:lnTo>
                  <a:lnTo>
                    <a:pt x="2052101" y="468750"/>
                  </a:lnTo>
                  <a:lnTo>
                    <a:pt x="2060641" y="465212"/>
                  </a:lnTo>
                  <a:close/>
                  <a:moveTo>
                    <a:pt x="2120177" y="463089"/>
                  </a:moveTo>
                  <a:lnTo>
                    <a:pt x="2110055" y="467282"/>
                  </a:lnTo>
                  <a:lnTo>
                    <a:pt x="2107009" y="475175"/>
                  </a:lnTo>
                  <a:lnTo>
                    <a:pt x="2097478" y="479411"/>
                  </a:lnTo>
                  <a:lnTo>
                    <a:pt x="2097046" y="480382"/>
                  </a:lnTo>
                  <a:lnTo>
                    <a:pt x="2108001" y="475845"/>
                  </a:lnTo>
                  <a:lnTo>
                    <a:pt x="2110939" y="468750"/>
                  </a:lnTo>
                  <a:lnTo>
                    <a:pt x="2119261" y="465303"/>
                  </a:lnTo>
                  <a:close/>
                  <a:moveTo>
                    <a:pt x="1772051" y="463089"/>
                  </a:moveTo>
                  <a:lnTo>
                    <a:pt x="1761929" y="467282"/>
                  </a:lnTo>
                  <a:lnTo>
                    <a:pt x="1758882" y="475175"/>
                  </a:lnTo>
                  <a:lnTo>
                    <a:pt x="1749350" y="479411"/>
                  </a:lnTo>
                  <a:lnTo>
                    <a:pt x="1748919" y="480383"/>
                  </a:lnTo>
                  <a:lnTo>
                    <a:pt x="1759873" y="475845"/>
                  </a:lnTo>
                  <a:lnTo>
                    <a:pt x="1762812" y="468750"/>
                  </a:lnTo>
                  <a:lnTo>
                    <a:pt x="1771134" y="465303"/>
                  </a:lnTo>
                  <a:close/>
                  <a:moveTo>
                    <a:pt x="902225" y="463089"/>
                  </a:moveTo>
                  <a:lnTo>
                    <a:pt x="892102" y="467282"/>
                  </a:lnTo>
                  <a:lnTo>
                    <a:pt x="889055" y="475175"/>
                  </a:lnTo>
                  <a:lnTo>
                    <a:pt x="878413" y="479905"/>
                  </a:lnTo>
                  <a:lnTo>
                    <a:pt x="876021" y="485412"/>
                  </a:lnTo>
                  <a:lnTo>
                    <a:pt x="865777" y="489458"/>
                  </a:lnTo>
                  <a:lnTo>
                    <a:pt x="862578" y="497180"/>
                  </a:lnTo>
                  <a:lnTo>
                    <a:pt x="854374" y="500578"/>
                  </a:lnTo>
                  <a:lnTo>
                    <a:pt x="852484" y="504935"/>
                  </a:lnTo>
                  <a:lnTo>
                    <a:pt x="863424" y="500712"/>
                  </a:lnTo>
                  <a:lnTo>
                    <a:pt x="866509" y="493265"/>
                  </a:lnTo>
                  <a:lnTo>
                    <a:pt x="874522" y="489946"/>
                  </a:lnTo>
                  <a:lnTo>
                    <a:pt x="878277" y="480661"/>
                  </a:lnTo>
                  <a:lnTo>
                    <a:pt x="890137" y="475628"/>
                  </a:lnTo>
                  <a:lnTo>
                    <a:pt x="892987" y="468750"/>
                  </a:lnTo>
                  <a:lnTo>
                    <a:pt x="901307" y="465303"/>
                  </a:lnTo>
                  <a:close/>
                  <a:moveTo>
                    <a:pt x="554097" y="463089"/>
                  </a:moveTo>
                  <a:lnTo>
                    <a:pt x="543976" y="467282"/>
                  </a:lnTo>
                  <a:lnTo>
                    <a:pt x="540929" y="475175"/>
                  </a:lnTo>
                  <a:lnTo>
                    <a:pt x="530286" y="479905"/>
                  </a:lnTo>
                  <a:lnTo>
                    <a:pt x="527894" y="485412"/>
                  </a:lnTo>
                  <a:lnTo>
                    <a:pt x="517650" y="489458"/>
                  </a:lnTo>
                  <a:lnTo>
                    <a:pt x="514452" y="497180"/>
                  </a:lnTo>
                  <a:lnTo>
                    <a:pt x="506248" y="500578"/>
                  </a:lnTo>
                  <a:lnTo>
                    <a:pt x="504358" y="504935"/>
                  </a:lnTo>
                  <a:lnTo>
                    <a:pt x="515298" y="500712"/>
                  </a:lnTo>
                  <a:lnTo>
                    <a:pt x="518383" y="493265"/>
                  </a:lnTo>
                  <a:lnTo>
                    <a:pt x="526396" y="489946"/>
                  </a:lnTo>
                  <a:lnTo>
                    <a:pt x="530150" y="480661"/>
                  </a:lnTo>
                  <a:lnTo>
                    <a:pt x="542010" y="475629"/>
                  </a:lnTo>
                  <a:lnTo>
                    <a:pt x="544860" y="468750"/>
                  </a:lnTo>
                  <a:lnTo>
                    <a:pt x="553180" y="465303"/>
                  </a:lnTo>
                  <a:close/>
                  <a:moveTo>
                    <a:pt x="843586" y="463007"/>
                  </a:moveTo>
                  <a:lnTo>
                    <a:pt x="833263" y="467282"/>
                  </a:lnTo>
                  <a:lnTo>
                    <a:pt x="830217" y="475175"/>
                  </a:lnTo>
                  <a:lnTo>
                    <a:pt x="820891" y="479319"/>
                  </a:lnTo>
                  <a:lnTo>
                    <a:pt x="820414" y="480446"/>
                  </a:lnTo>
                  <a:lnTo>
                    <a:pt x="831045" y="476242"/>
                  </a:lnTo>
                  <a:lnTo>
                    <a:pt x="834148" y="468750"/>
                  </a:lnTo>
                  <a:lnTo>
                    <a:pt x="842614" y="465243"/>
                  </a:lnTo>
                  <a:close/>
                  <a:moveTo>
                    <a:pt x="495459" y="463007"/>
                  </a:moveTo>
                  <a:lnTo>
                    <a:pt x="485137" y="467282"/>
                  </a:lnTo>
                  <a:lnTo>
                    <a:pt x="482091" y="475175"/>
                  </a:lnTo>
                  <a:lnTo>
                    <a:pt x="472764" y="479320"/>
                  </a:lnTo>
                  <a:lnTo>
                    <a:pt x="472287" y="480446"/>
                  </a:lnTo>
                  <a:lnTo>
                    <a:pt x="482917" y="476243"/>
                  </a:lnTo>
                  <a:lnTo>
                    <a:pt x="486021" y="468750"/>
                  </a:lnTo>
                  <a:lnTo>
                    <a:pt x="494487" y="465243"/>
                  </a:lnTo>
                  <a:close/>
                  <a:moveTo>
                    <a:pt x="1494387" y="451787"/>
                  </a:moveTo>
                  <a:lnTo>
                    <a:pt x="1484199" y="456007"/>
                  </a:lnTo>
                  <a:lnTo>
                    <a:pt x="1481362" y="462857"/>
                  </a:lnTo>
                  <a:lnTo>
                    <a:pt x="1473013" y="466315"/>
                  </a:lnTo>
                  <a:lnTo>
                    <a:pt x="1472170" y="468498"/>
                  </a:lnTo>
                  <a:lnTo>
                    <a:pt x="1482252" y="464322"/>
                  </a:lnTo>
                  <a:lnTo>
                    <a:pt x="1485292" y="456982"/>
                  </a:lnTo>
                  <a:lnTo>
                    <a:pt x="1493712" y="453494"/>
                  </a:lnTo>
                  <a:close/>
                  <a:moveTo>
                    <a:pt x="1901295" y="451735"/>
                  </a:moveTo>
                  <a:lnTo>
                    <a:pt x="1891250" y="455797"/>
                  </a:lnTo>
                  <a:lnTo>
                    <a:pt x="1890795" y="456899"/>
                  </a:lnTo>
                  <a:lnTo>
                    <a:pt x="1900833" y="452934"/>
                  </a:lnTo>
                  <a:close/>
                  <a:moveTo>
                    <a:pt x="624504" y="451735"/>
                  </a:moveTo>
                  <a:lnTo>
                    <a:pt x="614459" y="455797"/>
                  </a:lnTo>
                  <a:lnTo>
                    <a:pt x="611535" y="462857"/>
                  </a:lnTo>
                  <a:lnTo>
                    <a:pt x="603115" y="466345"/>
                  </a:lnTo>
                  <a:lnTo>
                    <a:pt x="602404" y="468141"/>
                  </a:lnTo>
                  <a:lnTo>
                    <a:pt x="612541" y="464042"/>
                  </a:lnTo>
                  <a:lnTo>
                    <a:pt x="615466" y="456982"/>
                  </a:lnTo>
                  <a:lnTo>
                    <a:pt x="623814" y="453524"/>
                  </a:lnTo>
                  <a:close/>
                  <a:moveTo>
                    <a:pt x="2190676" y="451698"/>
                  </a:moveTo>
                  <a:lnTo>
                    <a:pt x="2180539" y="455797"/>
                  </a:lnTo>
                  <a:lnTo>
                    <a:pt x="2177615" y="462857"/>
                  </a:lnTo>
                  <a:lnTo>
                    <a:pt x="2169267" y="466315"/>
                  </a:lnTo>
                  <a:lnTo>
                    <a:pt x="2168576" y="468104"/>
                  </a:lnTo>
                  <a:lnTo>
                    <a:pt x="2178621" y="464042"/>
                  </a:lnTo>
                  <a:lnTo>
                    <a:pt x="2181545" y="456982"/>
                  </a:lnTo>
                  <a:lnTo>
                    <a:pt x="2189965" y="453494"/>
                  </a:lnTo>
                  <a:close/>
                  <a:moveTo>
                    <a:pt x="1842549" y="451698"/>
                  </a:moveTo>
                  <a:lnTo>
                    <a:pt x="1832412" y="455797"/>
                  </a:lnTo>
                  <a:lnTo>
                    <a:pt x="1829488" y="462857"/>
                  </a:lnTo>
                  <a:lnTo>
                    <a:pt x="1821140" y="466315"/>
                  </a:lnTo>
                  <a:lnTo>
                    <a:pt x="1820297" y="468498"/>
                  </a:lnTo>
                  <a:lnTo>
                    <a:pt x="1830378" y="464322"/>
                  </a:lnTo>
                  <a:lnTo>
                    <a:pt x="1833418" y="456982"/>
                  </a:lnTo>
                  <a:lnTo>
                    <a:pt x="1841839" y="453494"/>
                  </a:lnTo>
                  <a:close/>
                  <a:moveTo>
                    <a:pt x="1553260" y="451698"/>
                  </a:moveTo>
                  <a:lnTo>
                    <a:pt x="1543124" y="455797"/>
                  </a:lnTo>
                  <a:lnTo>
                    <a:pt x="1542668" y="456899"/>
                  </a:lnTo>
                  <a:lnTo>
                    <a:pt x="1552784" y="452903"/>
                  </a:lnTo>
                  <a:close/>
                  <a:moveTo>
                    <a:pt x="1205134" y="451698"/>
                  </a:moveTo>
                  <a:lnTo>
                    <a:pt x="1194997" y="455797"/>
                  </a:lnTo>
                  <a:lnTo>
                    <a:pt x="1194541" y="456899"/>
                  </a:lnTo>
                  <a:lnTo>
                    <a:pt x="1204657" y="452903"/>
                  </a:lnTo>
                  <a:close/>
                  <a:moveTo>
                    <a:pt x="1727875" y="451341"/>
                  </a:moveTo>
                  <a:lnTo>
                    <a:pt x="1717709" y="455552"/>
                  </a:lnTo>
                  <a:lnTo>
                    <a:pt x="1717285" y="456553"/>
                  </a:lnTo>
                  <a:lnTo>
                    <a:pt x="1727364" y="452662"/>
                  </a:lnTo>
                  <a:close/>
                  <a:moveTo>
                    <a:pt x="1669036" y="451341"/>
                  </a:moveTo>
                  <a:lnTo>
                    <a:pt x="1658956" y="455517"/>
                  </a:lnTo>
                  <a:lnTo>
                    <a:pt x="1655915" y="462857"/>
                  </a:lnTo>
                  <a:lnTo>
                    <a:pt x="1646400" y="466799"/>
                  </a:lnTo>
                  <a:lnTo>
                    <a:pt x="1645744" y="468498"/>
                  </a:lnTo>
                  <a:lnTo>
                    <a:pt x="1657009" y="463832"/>
                  </a:lnTo>
                  <a:lnTo>
                    <a:pt x="1659846" y="456982"/>
                  </a:lnTo>
                  <a:lnTo>
                    <a:pt x="1668194" y="453524"/>
                  </a:lnTo>
                  <a:close/>
                  <a:moveTo>
                    <a:pt x="1379748" y="451341"/>
                  </a:moveTo>
                  <a:lnTo>
                    <a:pt x="1369584" y="455551"/>
                  </a:lnTo>
                  <a:lnTo>
                    <a:pt x="1369159" y="456553"/>
                  </a:lnTo>
                  <a:lnTo>
                    <a:pt x="1379237" y="452662"/>
                  </a:lnTo>
                  <a:close/>
                  <a:moveTo>
                    <a:pt x="1320909" y="451341"/>
                  </a:moveTo>
                  <a:lnTo>
                    <a:pt x="1310829" y="455517"/>
                  </a:lnTo>
                  <a:lnTo>
                    <a:pt x="1307788" y="462857"/>
                  </a:lnTo>
                  <a:lnTo>
                    <a:pt x="1299368" y="466345"/>
                  </a:lnTo>
                  <a:lnTo>
                    <a:pt x="1298693" y="468052"/>
                  </a:lnTo>
                  <a:lnTo>
                    <a:pt x="1308881" y="463832"/>
                  </a:lnTo>
                  <a:lnTo>
                    <a:pt x="1311719" y="456982"/>
                  </a:lnTo>
                  <a:lnTo>
                    <a:pt x="1320067" y="453524"/>
                  </a:lnTo>
                  <a:close/>
                  <a:moveTo>
                    <a:pt x="1147337" y="451341"/>
                  </a:moveTo>
                  <a:lnTo>
                    <a:pt x="1136072" y="456007"/>
                  </a:lnTo>
                  <a:lnTo>
                    <a:pt x="1133235" y="462857"/>
                  </a:lnTo>
                  <a:lnTo>
                    <a:pt x="1124887" y="466315"/>
                  </a:lnTo>
                  <a:lnTo>
                    <a:pt x="1124044" y="468498"/>
                  </a:lnTo>
                  <a:lnTo>
                    <a:pt x="1134125" y="464322"/>
                  </a:lnTo>
                  <a:lnTo>
                    <a:pt x="1137165" y="456982"/>
                  </a:lnTo>
                  <a:lnTo>
                    <a:pt x="1146681" y="453040"/>
                  </a:lnTo>
                  <a:close/>
                  <a:moveTo>
                    <a:pt x="972783" y="451341"/>
                  </a:moveTo>
                  <a:lnTo>
                    <a:pt x="962702" y="455517"/>
                  </a:lnTo>
                  <a:lnTo>
                    <a:pt x="959662" y="462857"/>
                  </a:lnTo>
                  <a:lnTo>
                    <a:pt x="951242" y="466345"/>
                  </a:lnTo>
                  <a:lnTo>
                    <a:pt x="950532" y="468140"/>
                  </a:lnTo>
                  <a:lnTo>
                    <a:pt x="960668" y="464042"/>
                  </a:lnTo>
                  <a:lnTo>
                    <a:pt x="963593" y="456982"/>
                  </a:lnTo>
                  <a:lnTo>
                    <a:pt x="971940" y="453524"/>
                  </a:lnTo>
                  <a:close/>
                  <a:moveTo>
                    <a:pt x="858048" y="451341"/>
                  </a:moveTo>
                  <a:lnTo>
                    <a:pt x="846784" y="456007"/>
                  </a:lnTo>
                  <a:lnTo>
                    <a:pt x="846416" y="456898"/>
                  </a:lnTo>
                  <a:lnTo>
                    <a:pt x="857609" y="452477"/>
                  </a:lnTo>
                  <a:close/>
                  <a:moveTo>
                    <a:pt x="799209" y="451341"/>
                  </a:moveTo>
                  <a:lnTo>
                    <a:pt x="789046" y="455551"/>
                  </a:lnTo>
                  <a:lnTo>
                    <a:pt x="785945" y="462857"/>
                  </a:lnTo>
                  <a:lnTo>
                    <a:pt x="776642" y="466619"/>
                  </a:lnTo>
                  <a:lnTo>
                    <a:pt x="775917" y="468498"/>
                  </a:lnTo>
                  <a:lnTo>
                    <a:pt x="786082" y="464287"/>
                  </a:lnTo>
                  <a:lnTo>
                    <a:pt x="789182" y="456982"/>
                  </a:lnTo>
                  <a:lnTo>
                    <a:pt x="798484" y="453221"/>
                  </a:lnTo>
                  <a:close/>
                  <a:moveTo>
                    <a:pt x="509922" y="451341"/>
                  </a:moveTo>
                  <a:lnTo>
                    <a:pt x="498657" y="456007"/>
                  </a:lnTo>
                  <a:lnTo>
                    <a:pt x="498288" y="456899"/>
                  </a:lnTo>
                  <a:lnTo>
                    <a:pt x="509483" y="452477"/>
                  </a:lnTo>
                  <a:close/>
                  <a:moveTo>
                    <a:pt x="2249574" y="451341"/>
                  </a:moveTo>
                  <a:lnTo>
                    <a:pt x="2239493" y="455517"/>
                  </a:lnTo>
                  <a:lnTo>
                    <a:pt x="2238921" y="456899"/>
                  </a:lnTo>
                  <a:lnTo>
                    <a:pt x="2248959" y="452934"/>
                  </a:lnTo>
                  <a:close/>
                  <a:moveTo>
                    <a:pt x="2076001" y="451341"/>
                  </a:moveTo>
                  <a:lnTo>
                    <a:pt x="2065837" y="455551"/>
                  </a:lnTo>
                  <a:lnTo>
                    <a:pt x="2065412" y="456553"/>
                  </a:lnTo>
                  <a:lnTo>
                    <a:pt x="2075491" y="452662"/>
                  </a:lnTo>
                  <a:close/>
                  <a:moveTo>
                    <a:pt x="2017162" y="451341"/>
                  </a:moveTo>
                  <a:lnTo>
                    <a:pt x="2006998" y="455551"/>
                  </a:lnTo>
                  <a:lnTo>
                    <a:pt x="2003898" y="462857"/>
                  </a:lnTo>
                  <a:lnTo>
                    <a:pt x="1994595" y="466619"/>
                  </a:lnTo>
                  <a:lnTo>
                    <a:pt x="1993870" y="468498"/>
                  </a:lnTo>
                  <a:lnTo>
                    <a:pt x="2004036" y="464287"/>
                  </a:lnTo>
                  <a:lnTo>
                    <a:pt x="2007136" y="456982"/>
                  </a:lnTo>
                  <a:lnTo>
                    <a:pt x="2016437" y="453221"/>
                  </a:lnTo>
                  <a:close/>
                  <a:moveTo>
                    <a:pt x="1031621" y="451341"/>
                  </a:moveTo>
                  <a:lnTo>
                    <a:pt x="1021541" y="455517"/>
                  </a:lnTo>
                  <a:lnTo>
                    <a:pt x="1020969" y="456899"/>
                  </a:lnTo>
                  <a:lnTo>
                    <a:pt x="1031007" y="452934"/>
                  </a:lnTo>
                  <a:close/>
                  <a:moveTo>
                    <a:pt x="683494" y="451341"/>
                  </a:moveTo>
                  <a:lnTo>
                    <a:pt x="673414" y="455517"/>
                  </a:lnTo>
                  <a:lnTo>
                    <a:pt x="672842" y="456899"/>
                  </a:lnTo>
                  <a:lnTo>
                    <a:pt x="682880" y="452934"/>
                  </a:lnTo>
                  <a:close/>
                  <a:moveTo>
                    <a:pt x="1335586" y="438607"/>
                  </a:moveTo>
                  <a:lnTo>
                    <a:pt x="1324845" y="443057"/>
                  </a:lnTo>
                  <a:lnTo>
                    <a:pt x="1324335" y="444286"/>
                  </a:lnTo>
                  <a:lnTo>
                    <a:pt x="1335231" y="439443"/>
                  </a:lnTo>
                  <a:close/>
                  <a:moveTo>
                    <a:pt x="2031872" y="438530"/>
                  </a:moveTo>
                  <a:lnTo>
                    <a:pt x="2021183" y="442851"/>
                  </a:lnTo>
                  <a:lnTo>
                    <a:pt x="2020588" y="444286"/>
                  </a:lnTo>
                  <a:lnTo>
                    <a:pt x="2031484" y="439443"/>
                  </a:lnTo>
                  <a:close/>
                  <a:moveTo>
                    <a:pt x="1973033" y="438530"/>
                  </a:moveTo>
                  <a:lnTo>
                    <a:pt x="1962344" y="442851"/>
                  </a:lnTo>
                  <a:lnTo>
                    <a:pt x="1958932" y="451089"/>
                  </a:lnTo>
                  <a:lnTo>
                    <a:pt x="1950611" y="454536"/>
                  </a:lnTo>
                  <a:lnTo>
                    <a:pt x="1949695" y="456750"/>
                  </a:lnTo>
                  <a:lnTo>
                    <a:pt x="1959816" y="452557"/>
                  </a:lnTo>
                  <a:lnTo>
                    <a:pt x="1962863" y="444664"/>
                  </a:lnTo>
                  <a:lnTo>
                    <a:pt x="1972190" y="440518"/>
                  </a:lnTo>
                  <a:close/>
                  <a:moveTo>
                    <a:pt x="1683745" y="438530"/>
                  </a:moveTo>
                  <a:lnTo>
                    <a:pt x="1673056" y="442851"/>
                  </a:lnTo>
                  <a:lnTo>
                    <a:pt x="1672462" y="444286"/>
                  </a:lnTo>
                  <a:lnTo>
                    <a:pt x="1683358" y="439443"/>
                  </a:lnTo>
                  <a:close/>
                  <a:moveTo>
                    <a:pt x="755081" y="438529"/>
                  </a:moveTo>
                  <a:lnTo>
                    <a:pt x="744392" y="442851"/>
                  </a:lnTo>
                  <a:lnTo>
                    <a:pt x="740979" y="451089"/>
                  </a:lnTo>
                  <a:lnTo>
                    <a:pt x="732587" y="454566"/>
                  </a:lnTo>
                  <a:lnTo>
                    <a:pt x="731814" y="456388"/>
                  </a:lnTo>
                  <a:lnTo>
                    <a:pt x="741970" y="452281"/>
                  </a:lnTo>
                  <a:lnTo>
                    <a:pt x="744910" y="444664"/>
                  </a:lnTo>
                  <a:lnTo>
                    <a:pt x="754237" y="440518"/>
                  </a:lnTo>
                  <a:close/>
                  <a:moveTo>
                    <a:pt x="2101435" y="429219"/>
                  </a:moveTo>
                  <a:lnTo>
                    <a:pt x="2090233" y="433859"/>
                  </a:lnTo>
                  <a:lnTo>
                    <a:pt x="2088376" y="438341"/>
                  </a:lnTo>
                  <a:lnTo>
                    <a:pt x="2080545" y="441585"/>
                  </a:lnTo>
                  <a:lnTo>
                    <a:pt x="2079427" y="444286"/>
                  </a:lnTo>
                  <a:lnTo>
                    <a:pt x="2090209" y="439494"/>
                  </a:lnTo>
                  <a:lnTo>
                    <a:pt x="2092307" y="434427"/>
                  </a:lnTo>
                  <a:lnTo>
                    <a:pt x="2100701" y="430950"/>
                  </a:lnTo>
                  <a:close/>
                  <a:moveTo>
                    <a:pt x="1812185" y="429130"/>
                  </a:moveTo>
                  <a:lnTo>
                    <a:pt x="1801037" y="433637"/>
                  </a:lnTo>
                  <a:lnTo>
                    <a:pt x="1799088" y="438341"/>
                  </a:lnTo>
                  <a:lnTo>
                    <a:pt x="1788890" y="442566"/>
                  </a:lnTo>
                  <a:lnTo>
                    <a:pt x="1785359" y="451089"/>
                  </a:lnTo>
                  <a:lnTo>
                    <a:pt x="1775854" y="455027"/>
                  </a:lnTo>
                  <a:lnTo>
                    <a:pt x="1775141" y="456750"/>
                  </a:lnTo>
                  <a:lnTo>
                    <a:pt x="1786430" y="452073"/>
                  </a:lnTo>
                  <a:lnTo>
                    <a:pt x="1789290" y="444664"/>
                  </a:lnTo>
                  <a:lnTo>
                    <a:pt x="1798516" y="440563"/>
                  </a:lnTo>
                  <a:lnTo>
                    <a:pt x="1801058" y="434427"/>
                  </a:lnTo>
                  <a:lnTo>
                    <a:pt x="1811830" y="429964"/>
                  </a:lnTo>
                  <a:close/>
                  <a:moveTo>
                    <a:pt x="1231647" y="429130"/>
                  </a:moveTo>
                  <a:lnTo>
                    <a:pt x="1220499" y="433637"/>
                  </a:lnTo>
                  <a:lnTo>
                    <a:pt x="1218550" y="438341"/>
                  </a:lnTo>
                  <a:lnTo>
                    <a:pt x="1210662" y="441609"/>
                  </a:lnTo>
                  <a:lnTo>
                    <a:pt x="1209694" y="443892"/>
                  </a:lnTo>
                  <a:lnTo>
                    <a:pt x="1220504" y="439201"/>
                  </a:lnTo>
                  <a:lnTo>
                    <a:pt x="1222481" y="434427"/>
                  </a:lnTo>
                  <a:lnTo>
                    <a:pt x="1230874" y="430950"/>
                  </a:lnTo>
                  <a:close/>
                  <a:moveTo>
                    <a:pt x="594232" y="429130"/>
                  </a:moveTo>
                  <a:lnTo>
                    <a:pt x="583084" y="433637"/>
                  </a:lnTo>
                  <a:lnTo>
                    <a:pt x="581136" y="438341"/>
                  </a:lnTo>
                  <a:lnTo>
                    <a:pt x="570868" y="442595"/>
                  </a:lnTo>
                  <a:lnTo>
                    <a:pt x="567263" y="451089"/>
                  </a:lnTo>
                  <a:lnTo>
                    <a:pt x="557977" y="454845"/>
                  </a:lnTo>
                  <a:lnTo>
                    <a:pt x="557188" y="456750"/>
                  </a:lnTo>
                  <a:lnTo>
                    <a:pt x="567392" y="452523"/>
                  </a:lnTo>
                  <a:lnTo>
                    <a:pt x="570500" y="444664"/>
                  </a:lnTo>
                  <a:lnTo>
                    <a:pt x="580698" y="440239"/>
                  </a:lnTo>
                  <a:lnTo>
                    <a:pt x="583105" y="434427"/>
                  </a:lnTo>
                  <a:lnTo>
                    <a:pt x="593877" y="429964"/>
                  </a:lnTo>
                  <a:close/>
                  <a:moveTo>
                    <a:pt x="535394" y="429130"/>
                  </a:moveTo>
                  <a:lnTo>
                    <a:pt x="524246" y="433637"/>
                  </a:lnTo>
                  <a:lnTo>
                    <a:pt x="522297" y="438341"/>
                  </a:lnTo>
                  <a:lnTo>
                    <a:pt x="514466" y="441585"/>
                  </a:lnTo>
                  <a:lnTo>
                    <a:pt x="513348" y="444286"/>
                  </a:lnTo>
                  <a:lnTo>
                    <a:pt x="524129" y="439494"/>
                  </a:lnTo>
                  <a:lnTo>
                    <a:pt x="526228" y="434427"/>
                  </a:lnTo>
                  <a:lnTo>
                    <a:pt x="534621" y="430950"/>
                  </a:lnTo>
                  <a:close/>
                  <a:moveTo>
                    <a:pt x="2160312" y="429129"/>
                  </a:moveTo>
                  <a:lnTo>
                    <a:pt x="2149164" y="433637"/>
                  </a:lnTo>
                  <a:lnTo>
                    <a:pt x="2147215" y="438341"/>
                  </a:lnTo>
                  <a:lnTo>
                    <a:pt x="2136947" y="442594"/>
                  </a:lnTo>
                  <a:lnTo>
                    <a:pt x="2133342" y="451089"/>
                  </a:lnTo>
                  <a:lnTo>
                    <a:pt x="2124057" y="454845"/>
                  </a:lnTo>
                  <a:lnTo>
                    <a:pt x="2123268" y="456750"/>
                  </a:lnTo>
                  <a:lnTo>
                    <a:pt x="2134556" y="452073"/>
                  </a:lnTo>
                  <a:lnTo>
                    <a:pt x="2137416" y="444664"/>
                  </a:lnTo>
                  <a:lnTo>
                    <a:pt x="2146643" y="440562"/>
                  </a:lnTo>
                  <a:lnTo>
                    <a:pt x="2149185" y="434427"/>
                  </a:lnTo>
                  <a:lnTo>
                    <a:pt x="2159957" y="429964"/>
                  </a:lnTo>
                  <a:close/>
                  <a:moveTo>
                    <a:pt x="883521" y="429129"/>
                  </a:moveTo>
                  <a:lnTo>
                    <a:pt x="872372" y="433637"/>
                  </a:lnTo>
                  <a:lnTo>
                    <a:pt x="870424" y="438341"/>
                  </a:lnTo>
                  <a:lnTo>
                    <a:pt x="862593" y="441585"/>
                  </a:lnTo>
                  <a:lnTo>
                    <a:pt x="861474" y="444286"/>
                  </a:lnTo>
                  <a:lnTo>
                    <a:pt x="872256" y="439494"/>
                  </a:lnTo>
                  <a:lnTo>
                    <a:pt x="874355" y="434427"/>
                  </a:lnTo>
                  <a:lnTo>
                    <a:pt x="882748" y="430950"/>
                  </a:lnTo>
                  <a:close/>
                  <a:moveTo>
                    <a:pt x="1871093" y="428964"/>
                  </a:moveTo>
                  <a:lnTo>
                    <a:pt x="1860044" y="433229"/>
                  </a:lnTo>
                  <a:lnTo>
                    <a:pt x="1857927" y="438341"/>
                  </a:lnTo>
                  <a:lnTo>
                    <a:pt x="1847658" y="442595"/>
                  </a:lnTo>
                  <a:lnTo>
                    <a:pt x="1847108" y="443892"/>
                  </a:lnTo>
                  <a:lnTo>
                    <a:pt x="1857919" y="439201"/>
                  </a:lnTo>
                  <a:lnTo>
                    <a:pt x="1859896" y="434427"/>
                  </a:lnTo>
                  <a:lnTo>
                    <a:pt x="1870668" y="429964"/>
                  </a:lnTo>
                  <a:close/>
                  <a:moveTo>
                    <a:pt x="1522967" y="428964"/>
                  </a:moveTo>
                  <a:lnTo>
                    <a:pt x="1511917" y="433229"/>
                  </a:lnTo>
                  <a:lnTo>
                    <a:pt x="1509800" y="438341"/>
                  </a:lnTo>
                  <a:lnTo>
                    <a:pt x="1499602" y="442566"/>
                  </a:lnTo>
                  <a:lnTo>
                    <a:pt x="1499068" y="443855"/>
                  </a:lnTo>
                  <a:lnTo>
                    <a:pt x="1509792" y="439201"/>
                  </a:lnTo>
                  <a:lnTo>
                    <a:pt x="1511770" y="434427"/>
                  </a:lnTo>
                  <a:lnTo>
                    <a:pt x="1522542" y="429964"/>
                  </a:lnTo>
                  <a:close/>
                  <a:moveTo>
                    <a:pt x="1174840" y="428964"/>
                  </a:moveTo>
                  <a:lnTo>
                    <a:pt x="1163791" y="433229"/>
                  </a:lnTo>
                  <a:lnTo>
                    <a:pt x="1161673" y="438341"/>
                  </a:lnTo>
                  <a:lnTo>
                    <a:pt x="1151475" y="442566"/>
                  </a:lnTo>
                  <a:lnTo>
                    <a:pt x="1150763" y="444286"/>
                  </a:lnTo>
                  <a:lnTo>
                    <a:pt x="1161544" y="439494"/>
                  </a:lnTo>
                  <a:lnTo>
                    <a:pt x="1163643" y="434427"/>
                  </a:lnTo>
                  <a:lnTo>
                    <a:pt x="1174415" y="429964"/>
                  </a:lnTo>
                  <a:close/>
                  <a:moveTo>
                    <a:pt x="1986810" y="428768"/>
                  </a:moveTo>
                  <a:lnTo>
                    <a:pt x="1975588" y="433416"/>
                  </a:lnTo>
                  <a:lnTo>
                    <a:pt x="1975239" y="434239"/>
                  </a:lnTo>
                  <a:lnTo>
                    <a:pt x="1986415" y="429720"/>
                  </a:lnTo>
                  <a:close/>
                  <a:moveTo>
                    <a:pt x="1927972" y="428768"/>
                  </a:moveTo>
                  <a:lnTo>
                    <a:pt x="1916864" y="433369"/>
                  </a:lnTo>
                  <a:lnTo>
                    <a:pt x="1914804" y="438341"/>
                  </a:lnTo>
                  <a:lnTo>
                    <a:pt x="1906915" y="441609"/>
                  </a:lnTo>
                  <a:lnTo>
                    <a:pt x="1905989" y="443790"/>
                  </a:lnTo>
                  <a:lnTo>
                    <a:pt x="1916857" y="438960"/>
                  </a:lnTo>
                  <a:lnTo>
                    <a:pt x="1918734" y="434427"/>
                  </a:lnTo>
                  <a:lnTo>
                    <a:pt x="1927055" y="430980"/>
                  </a:lnTo>
                  <a:close/>
                  <a:moveTo>
                    <a:pt x="1465110" y="428768"/>
                  </a:moveTo>
                  <a:lnTo>
                    <a:pt x="1452818" y="433859"/>
                  </a:lnTo>
                  <a:lnTo>
                    <a:pt x="1450961" y="438341"/>
                  </a:lnTo>
                  <a:lnTo>
                    <a:pt x="1440763" y="442566"/>
                  </a:lnTo>
                  <a:lnTo>
                    <a:pt x="1437233" y="451089"/>
                  </a:lnTo>
                  <a:lnTo>
                    <a:pt x="1428840" y="454566"/>
                  </a:lnTo>
                  <a:lnTo>
                    <a:pt x="1428067" y="456388"/>
                  </a:lnTo>
                  <a:lnTo>
                    <a:pt x="1438223" y="452281"/>
                  </a:lnTo>
                  <a:lnTo>
                    <a:pt x="1441163" y="444664"/>
                  </a:lnTo>
                  <a:lnTo>
                    <a:pt x="1450390" y="440562"/>
                  </a:lnTo>
                  <a:lnTo>
                    <a:pt x="1452931" y="434427"/>
                  </a:lnTo>
                  <a:lnTo>
                    <a:pt x="1464803" y="429509"/>
                  </a:lnTo>
                  <a:close/>
                  <a:moveTo>
                    <a:pt x="1406272" y="428768"/>
                  </a:moveTo>
                  <a:lnTo>
                    <a:pt x="1395051" y="433416"/>
                  </a:lnTo>
                  <a:lnTo>
                    <a:pt x="1392960" y="438341"/>
                  </a:lnTo>
                  <a:lnTo>
                    <a:pt x="1384163" y="441899"/>
                  </a:lnTo>
                  <a:lnTo>
                    <a:pt x="1383174" y="444286"/>
                  </a:lnTo>
                  <a:lnTo>
                    <a:pt x="1394070" y="439443"/>
                  </a:lnTo>
                  <a:lnTo>
                    <a:pt x="1396198" y="434427"/>
                  </a:lnTo>
                  <a:lnTo>
                    <a:pt x="1405483" y="430672"/>
                  </a:lnTo>
                  <a:close/>
                  <a:moveTo>
                    <a:pt x="1290557" y="428768"/>
                  </a:moveTo>
                  <a:lnTo>
                    <a:pt x="1279449" y="433369"/>
                  </a:lnTo>
                  <a:lnTo>
                    <a:pt x="1277389" y="438341"/>
                  </a:lnTo>
                  <a:lnTo>
                    <a:pt x="1267121" y="442595"/>
                  </a:lnTo>
                  <a:lnTo>
                    <a:pt x="1263516" y="451089"/>
                  </a:lnTo>
                  <a:lnTo>
                    <a:pt x="1254230" y="454845"/>
                  </a:lnTo>
                  <a:lnTo>
                    <a:pt x="1253441" y="456750"/>
                  </a:lnTo>
                  <a:lnTo>
                    <a:pt x="1263646" y="452523"/>
                  </a:lnTo>
                  <a:lnTo>
                    <a:pt x="1266753" y="444664"/>
                  </a:lnTo>
                  <a:lnTo>
                    <a:pt x="1276951" y="440239"/>
                  </a:lnTo>
                  <a:lnTo>
                    <a:pt x="1279358" y="434427"/>
                  </a:lnTo>
                  <a:lnTo>
                    <a:pt x="1290047" y="430000"/>
                  </a:lnTo>
                  <a:close/>
                  <a:moveTo>
                    <a:pt x="768857" y="428768"/>
                  </a:moveTo>
                  <a:lnTo>
                    <a:pt x="757636" y="433416"/>
                  </a:lnTo>
                  <a:lnTo>
                    <a:pt x="757287" y="434239"/>
                  </a:lnTo>
                  <a:lnTo>
                    <a:pt x="768463" y="429720"/>
                  </a:lnTo>
                  <a:close/>
                  <a:moveTo>
                    <a:pt x="710019" y="428768"/>
                  </a:moveTo>
                  <a:lnTo>
                    <a:pt x="698797" y="433416"/>
                  </a:lnTo>
                  <a:lnTo>
                    <a:pt x="696707" y="438341"/>
                  </a:lnTo>
                  <a:lnTo>
                    <a:pt x="687909" y="441899"/>
                  </a:lnTo>
                  <a:lnTo>
                    <a:pt x="686920" y="444286"/>
                  </a:lnTo>
                  <a:lnTo>
                    <a:pt x="697816" y="439443"/>
                  </a:lnTo>
                  <a:lnTo>
                    <a:pt x="699944" y="434427"/>
                  </a:lnTo>
                  <a:lnTo>
                    <a:pt x="709229" y="430672"/>
                  </a:lnTo>
                  <a:close/>
                  <a:moveTo>
                    <a:pt x="2276099" y="428767"/>
                  </a:moveTo>
                  <a:lnTo>
                    <a:pt x="2264990" y="433369"/>
                  </a:lnTo>
                  <a:lnTo>
                    <a:pt x="2262931" y="438341"/>
                  </a:lnTo>
                  <a:lnTo>
                    <a:pt x="2253915" y="442076"/>
                  </a:lnTo>
                  <a:lnTo>
                    <a:pt x="2253000" y="444286"/>
                  </a:lnTo>
                  <a:lnTo>
                    <a:pt x="2264984" y="438960"/>
                  </a:lnTo>
                  <a:lnTo>
                    <a:pt x="2266861" y="434427"/>
                  </a:lnTo>
                  <a:lnTo>
                    <a:pt x="2275182" y="430980"/>
                  </a:lnTo>
                  <a:close/>
                  <a:moveTo>
                    <a:pt x="1754399" y="428767"/>
                  </a:moveTo>
                  <a:lnTo>
                    <a:pt x="1742107" y="433859"/>
                  </a:lnTo>
                  <a:lnTo>
                    <a:pt x="1740250" y="438341"/>
                  </a:lnTo>
                  <a:lnTo>
                    <a:pt x="1732419" y="441585"/>
                  </a:lnTo>
                  <a:lnTo>
                    <a:pt x="1731300" y="444286"/>
                  </a:lnTo>
                  <a:lnTo>
                    <a:pt x="1742082" y="439494"/>
                  </a:lnTo>
                  <a:lnTo>
                    <a:pt x="1744181" y="434427"/>
                  </a:lnTo>
                  <a:lnTo>
                    <a:pt x="1753686" y="430490"/>
                  </a:lnTo>
                  <a:close/>
                  <a:moveTo>
                    <a:pt x="1638684" y="428767"/>
                  </a:moveTo>
                  <a:lnTo>
                    <a:pt x="1627575" y="433369"/>
                  </a:lnTo>
                  <a:lnTo>
                    <a:pt x="1625515" y="438341"/>
                  </a:lnTo>
                  <a:lnTo>
                    <a:pt x="1614133" y="443056"/>
                  </a:lnTo>
                  <a:lnTo>
                    <a:pt x="1610806" y="451089"/>
                  </a:lnTo>
                  <a:lnTo>
                    <a:pt x="1602485" y="454536"/>
                  </a:lnTo>
                  <a:lnTo>
                    <a:pt x="1601568" y="456750"/>
                  </a:lnTo>
                  <a:lnTo>
                    <a:pt x="1611690" y="452557"/>
                  </a:lnTo>
                  <a:lnTo>
                    <a:pt x="1614736" y="444664"/>
                  </a:lnTo>
                  <a:lnTo>
                    <a:pt x="1625165" y="440028"/>
                  </a:lnTo>
                  <a:lnTo>
                    <a:pt x="1627485" y="434427"/>
                  </a:lnTo>
                  <a:lnTo>
                    <a:pt x="1638173" y="430000"/>
                  </a:lnTo>
                  <a:close/>
                  <a:moveTo>
                    <a:pt x="1579845" y="428767"/>
                  </a:moveTo>
                  <a:lnTo>
                    <a:pt x="1568737" y="433369"/>
                  </a:lnTo>
                  <a:lnTo>
                    <a:pt x="1566677" y="438341"/>
                  </a:lnTo>
                  <a:lnTo>
                    <a:pt x="1558789" y="441609"/>
                  </a:lnTo>
                  <a:lnTo>
                    <a:pt x="1557820" y="443892"/>
                  </a:lnTo>
                  <a:lnTo>
                    <a:pt x="1568631" y="439201"/>
                  </a:lnTo>
                  <a:lnTo>
                    <a:pt x="1570608" y="434427"/>
                  </a:lnTo>
                  <a:lnTo>
                    <a:pt x="1578929" y="430980"/>
                  </a:lnTo>
                  <a:close/>
                  <a:moveTo>
                    <a:pt x="1116984" y="428767"/>
                  </a:moveTo>
                  <a:lnTo>
                    <a:pt x="1104692" y="433859"/>
                  </a:lnTo>
                  <a:lnTo>
                    <a:pt x="1102835" y="438341"/>
                  </a:lnTo>
                  <a:lnTo>
                    <a:pt x="1092637" y="442566"/>
                  </a:lnTo>
                  <a:lnTo>
                    <a:pt x="1089106" y="451089"/>
                  </a:lnTo>
                  <a:lnTo>
                    <a:pt x="1080713" y="454566"/>
                  </a:lnTo>
                  <a:lnTo>
                    <a:pt x="1079940" y="456388"/>
                  </a:lnTo>
                  <a:lnTo>
                    <a:pt x="1090097" y="452280"/>
                  </a:lnTo>
                  <a:lnTo>
                    <a:pt x="1093037" y="444664"/>
                  </a:lnTo>
                  <a:lnTo>
                    <a:pt x="1102263" y="440563"/>
                  </a:lnTo>
                  <a:lnTo>
                    <a:pt x="1104804" y="434427"/>
                  </a:lnTo>
                  <a:lnTo>
                    <a:pt x="1116677" y="429509"/>
                  </a:lnTo>
                  <a:close/>
                  <a:moveTo>
                    <a:pt x="1058146" y="428767"/>
                  </a:moveTo>
                  <a:lnTo>
                    <a:pt x="1046924" y="433415"/>
                  </a:lnTo>
                  <a:lnTo>
                    <a:pt x="1044834" y="438341"/>
                  </a:lnTo>
                  <a:lnTo>
                    <a:pt x="1036036" y="441899"/>
                  </a:lnTo>
                  <a:lnTo>
                    <a:pt x="1035047" y="444286"/>
                  </a:lnTo>
                  <a:lnTo>
                    <a:pt x="1045942" y="439443"/>
                  </a:lnTo>
                  <a:lnTo>
                    <a:pt x="1048071" y="434427"/>
                  </a:lnTo>
                  <a:lnTo>
                    <a:pt x="1057357" y="430672"/>
                  </a:lnTo>
                  <a:close/>
                  <a:moveTo>
                    <a:pt x="942431" y="428767"/>
                  </a:moveTo>
                  <a:lnTo>
                    <a:pt x="931322" y="433369"/>
                  </a:lnTo>
                  <a:lnTo>
                    <a:pt x="929262" y="438341"/>
                  </a:lnTo>
                  <a:lnTo>
                    <a:pt x="918995" y="442594"/>
                  </a:lnTo>
                  <a:lnTo>
                    <a:pt x="915390" y="451089"/>
                  </a:lnTo>
                  <a:lnTo>
                    <a:pt x="906104" y="454845"/>
                  </a:lnTo>
                  <a:lnTo>
                    <a:pt x="905315" y="456750"/>
                  </a:lnTo>
                  <a:lnTo>
                    <a:pt x="915519" y="452523"/>
                  </a:lnTo>
                  <a:lnTo>
                    <a:pt x="918627" y="444664"/>
                  </a:lnTo>
                  <a:lnTo>
                    <a:pt x="928825" y="440239"/>
                  </a:lnTo>
                  <a:lnTo>
                    <a:pt x="931232" y="434427"/>
                  </a:lnTo>
                  <a:lnTo>
                    <a:pt x="941920" y="430000"/>
                  </a:lnTo>
                  <a:close/>
                  <a:moveTo>
                    <a:pt x="2045709" y="428620"/>
                  </a:moveTo>
                  <a:lnTo>
                    <a:pt x="2034600" y="433007"/>
                  </a:lnTo>
                  <a:lnTo>
                    <a:pt x="2034077" y="434239"/>
                  </a:lnTo>
                  <a:lnTo>
                    <a:pt x="2045254" y="429720"/>
                  </a:lnTo>
                  <a:close/>
                  <a:moveTo>
                    <a:pt x="1349456" y="428620"/>
                  </a:moveTo>
                  <a:lnTo>
                    <a:pt x="1338455" y="432964"/>
                  </a:lnTo>
                  <a:lnTo>
                    <a:pt x="1337947" y="434189"/>
                  </a:lnTo>
                  <a:lnTo>
                    <a:pt x="1349000" y="429720"/>
                  </a:lnTo>
                  <a:close/>
                  <a:moveTo>
                    <a:pt x="827757" y="428620"/>
                  </a:moveTo>
                  <a:lnTo>
                    <a:pt x="815582" y="433427"/>
                  </a:lnTo>
                  <a:lnTo>
                    <a:pt x="813547" y="438341"/>
                  </a:lnTo>
                  <a:lnTo>
                    <a:pt x="803349" y="442566"/>
                  </a:lnTo>
                  <a:lnTo>
                    <a:pt x="802636" y="444286"/>
                  </a:lnTo>
                  <a:lnTo>
                    <a:pt x="813417" y="439494"/>
                  </a:lnTo>
                  <a:lnTo>
                    <a:pt x="815516" y="434427"/>
                  </a:lnTo>
                  <a:lnTo>
                    <a:pt x="827388" y="429509"/>
                  </a:lnTo>
                  <a:close/>
                  <a:moveTo>
                    <a:pt x="653203" y="428620"/>
                  </a:moveTo>
                  <a:lnTo>
                    <a:pt x="642201" y="432964"/>
                  </a:lnTo>
                  <a:lnTo>
                    <a:pt x="639974" y="438341"/>
                  </a:lnTo>
                  <a:lnTo>
                    <a:pt x="629706" y="442595"/>
                  </a:lnTo>
                  <a:lnTo>
                    <a:pt x="629199" y="443790"/>
                  </a:lnTo>
                  <a:lnTo>
                    <a:pt x="640066" y="438960"/>
                  </a:lnTo>
                  <a:lnTo>
                    <a:pt x="641943" y="434427"/>
                  </a:lnTo>
                  <a:lnTo>
                    <a:pt x="652632" y="430000"/>
                  </a:lnTo>
                  <a:close/>
                  <a:moveTo>
                    <a:pt x="2219283" y="428619"/>
                  </a:moveTo>
                  <a:lnTo>
                    <a:pt x="2208280" y="432964"/>
                  </a:lnTo>
                  <a:lnTo>
                    <a:pt x="2206053" y="438341"/>
                  </a:lnTo>
                  <a:lnTo>
                    <a:pt x="2195786" y="442594"/>
                  </a:lnTo>
                  <a:lnTo>
                    <a:pt x="2195235" y="443892"/>
                  </a:lnTo>
                  <a:lnTo>
                    <a:pt x="2206045" y="439201"/>
                  </a:lnTo>
                  <a:lnTo>
                    <a:pt x="2208023" y="434427"/>
                  </a:lnTo>
                  <a:lnTo>
                    <a:pt x="2218711" y="430000"/>
                  </a:lnTo>
                  <a:close/>
                  <a:moveTo>
                    <a:pt x="1697583" y="428619"/>
                  </a:moveTo>
                  <a:lnTo>
                    <a:pt x="1686474" y="433007"/>
                  </a:lnTo>
                  <a:lnTo>
                    <a:pt x="1685951" y="434239"/>
                  </a:lnTo>
                  <a:lnTo>
                    <a:pt x="1697127" y="429720"/>
                  </a:lnTo>
                  <a:close/>
                  <a:moveTo>
                    <a:pt x="1001330" y="428619"/>
                  </a:moveTo>
                  <a:lnTo>
                    <a:pt x="990328" y="432964"/>
                  </a:lnTo>
                  <a:lnTo>
                    <a:pt x="988100" y="438341"/>
                  </a:lnTo>
                  <a:lnTo>
                    <a:pt x="976719" y="443056"/>
                  </a:lnTo>
                  <a:lnTo>
                    <a:pt x="976209" y="444286"/>
                  </a:lnTo>
                  <a:lnTo>
                    <a:pt x="988193" y="438960"/>
                  </a:lnTo>
                  <a:lnTo>
                    <a:pt x="990070" y="434427"/>
                  </a:lnTo>
                  <a:lnTo>
                    <a:pt x="1000759" y="430000"/>
                  </a:lnTo>
                  <a:close/>
                  <a:moveTo>
                    <a:pt x="1941086" y="417661"/>
                  </a:moveTo>
                  <a:lnTo>
                    <a:pt x="1931370" y="421685"/>
                  </a:lnTo>
                  <a:lnTo>
                    <a:pt x="1931063" y="422426"/>
                  </a:lnTo>
                  <a:lnTo>
                    <a:pt x="1940770" y="418406"/>
                  </a:lnTo>
                  <a:close/>
                  <a:moveTo>
                    <a:pt x="664295" y="417661"/>
                  </a:moveTo>
                  <a:lnTo>
                    <a:pt x="656790" y="420769"/>
                  </a:lnTo>
                  <a:lnTo>
                    <a:pt x="656034" y="422509"/>
                  </a:lnTo>
                  <a:lnTo>
                    <a:pt x="663560" y="419391"/>
                  </a:lnTo>
                  <a:close/>
                  <a:moveTo>
                    <a:pt x="1708636" y="417597"/>
                  </a:moveTo>
                  <a:lnTo>
                    <a:pt x="1701250" y="420583"/>
                  </a:lnTo>
                  <a:lnTo>
                    <a:pt x="1700414" y="422509"/>
                  </a:lnTo>
                  <a:lnTo>
                    <a:pt x="1707883" y="419416"/>
                  </a:lnTo>
                  <a:close/>
                  <a:moveTo>
                    <a:pt x="1071221" y="417597"/>
                  </a:moveTo>
                  <a:lnTo>
                    <a:pt x="1061630" y="421474"/>
                  </a:lnTo>
                  <a:lnTo>
                    <a:pt x="1061236" y="422427"/>
                  </a:lnTo>
                  <a:lnTo>
                    <a:pt x="1070874" y="418435"/>
                  </a:lnTo>
                  <a:close/>
                  <a:moveTo>
                    <a:pt x="1999965" y="417565"/>
                  </a:moveTo>
                  <a:lnTo>
                    <a:pt x="1990295" y="421474"/>
                  </a:lnTo>
                  <a:lnTo>
                    <a:pt x="1989901" y="422426"/>
                  </a:lnTo>
                  <a:lnTo>
                    <a:pt x="1999608" y="418406"/>
                  </a:lnTo>
                  <a:close/>
                  <a:moveTo>
                    <a:pt x="1360589" y="417565"/>
                  </a:moveTo>
                  <a:lnTo>
                    <a:pt x="1353124" y="420583"/>
                  </a:lnTo>
                  <a:lnTo>
                    <a:pt x="1352287" y="422509"/>
                  </a:lnTo>
                  <a:lnTo>
                    <a:pt x="1359814" y="419391"/>
                  </a:lnTo>
                  <a:close/>
                  <a:moveTo>
                    <a:pt x="723174" y="417565"/>
                  </a:moveTo>
                  <a:lnTo>
                    <a:pt x="713504" y="421474"/>
                  </a:lnTo>
                  <a:lnTo>
                    <a:pt x="713110" y="422426"/>
                  </a:lnTo>
                  <a:lnTo>
                    <a:pt x="722817" y="418406"/>
                  </a:lnTo>
                  <a:close/>
                  <a:moveTo>
                    <a:pt x="2289254" y="417564"/>
                  </a:moveTo>
                  <a:lnTo>
                    <a:pt x="2279584" y="421474"/>
                  </a:lnTo>
                  <a:lnTo>
                    <a:pt x="2279189" y="422427"/>
                  </a:lnTo>
                  <a:lnTo>
                    <a:pt x="2288897" y="418406"/>
                  </a:lnTo>
                  <a:close/>
                  <a:moveTo>
                    <a:pt x="1651839" y="417564"/>
                  </a:moveTo>
                  <a:lnTo>
                    <a:pt x="1642168" y="421474"/>
                  </a:lnTo>
                  <a:lnTo>
                    <a:pt x="1641774" y="422427"/>
                  </a:lnTo>
                  <a:lnTo>
                    <a:pt x="1651482" y="418406"/>
                  </a:lnTo>
                  <a:close/>
                  <a:moveTo>
                    <a:pt x="1012463" y="417564"/>
                  </a:moveTo>
                  <a:lnTo>
                    <a:pt x="1004997" y="420583"/>
                  </a:lnTo>
                  <a:lnTo>
                    <a:pt x="1004160" y="422509"/>
                  </a:lnTo>
                  <a:lnTo>
                    <a:pt x="1011687" y="419391"/>
                  </a:lnTo>
                  <a:close/>
                  <a:moveTo>
                    <a:pt x="2231479" y="417203"/>
                  </a:moveTo>
                  <a:lnTo>
                    <a:pt x="2222869" y="420770"/>
                  </a:lnTo>
                  <a:lnTo>
                    <a:pt x="2222113" y="422509"/>
                  </a:lnTo>
                  <a:lnTo>
                    <a:pt x="2230766" y="418925"/>
                  </a:lnTo>
                  <a:close/>
                  <a:moveTo>
                    <a:pt x="2174602" y="417203"/>
                  </a:moveTo>
                  <a:lnTo>
                    <a:pt x="2164880" y="421230"/>
                  </a:lnTo>
                  <a:lnTo>
                    <a:pt x="2164526" y="422065"/>
                  </a:lnTo>
                  <a:lnTo>
                    <a:pt x="2174210" y="418149"/>
                  </a:lnTo>
                  <a:close/>
                  <a:moveTo>
                    <a:pt x="2115764" y="417203"/>
                  </a:moveTo>
                  <a:lnTo>
                    <a:pt x="2106127" y="421195"/>
                  </a:lnTo>
                  <a:lnTo>
                    <a:pt x="2105782" y="422027"/>
                  </a:lnTo>
                  <a:lnTo>
                    <a:pt x="2115372" y="418149"/>
                  </a:lnTo>
                  <a:close/>
                  <a:moveTo>
                    <a:pt x="2056925" y="417203"/>
                  </a:moveTo>
                  <a:lnTo>
                    <a:pt x="2049512" y="420274"/>
                  </a:lnTo>
                  <a:lnTo>
                    <a:pt x="2048540" y="422509"/>
                  </a:lnTo>
                  <a:lnTo>
                    <a:pt x="2056009" y="419416"/>
                  </a:lnTo>
                  <a:close/>
                  <a:moveTo>
                    <a:pt x="1883353" y="417203"/>
                  </a:moveTo>
                  <a:lnTo>
                    <a:pt x="1875864" y="420305"/>
                  </a:lnTo>
                  <a:lnTo>
                    <a:pt x="1875047" y="422142"/>
                  </a:lnTo>
                  <a:lnTo>
                    <a:pt x="1882566" y="419102"/>
                  </a:lnTo>
                  <a:close/>
                  <a:moveTo>
                    <a:pt x="1826476" y="417203"/>
                  </a:moveTo>
                  <a:lnTo>
                    <a:pt x="1816755" y="421229"/>
                  </a:lnTo>
                  <a:lnTo>
                    <a:pt x="1816400" y="422064"/>
                  </a:lnTo>
                  <a:lnTo>
                    <a:pt x="1826084" y="418149"/>
                  </a:lnTo>
                  <a:close/>
                  <a:moveTo>
                    <a:pt x="1767638" y="417203"/>
                  </a:moveTo>
                  <a:lnTo>
                    <a:pt x="1758000" y="421195"/>
                  </a:lnTo>
                  <a:lnTo>
                    <a:pt x="1757490" y="422427"/>
                  </a:lnTo>
                  <a:lnTo>
                    <a:pt x="1767127" y="418435"/>
                  </a:lnTo>
                  <a:close/>
                  <a:moveTo>
                    <a:pt x="1594064" y="417203"/>
                  </a:moveTo>
                  <a:lnTo>
                    <a:pt x="1583243" y="421685"/>
                  </a:lnTo>
                  <a:lnTo>
                    <a:pt x="1582936" y="422427"/>
                  </a:lnTo>
                  <a:lnTo>
                    <a:pt x="1593757" y="417945"/>
                  </a:lnTo>
                  <a:close/>
                  <a:moveTo>
                    <a:pt x="1535226" y="417203"/>
                  </a:moveTo>
                  <a:lnTo>
                    <a:pt x="1527737" y="420305"/>
                  </a:lnTo>
                  <a:lnTo>
                    <a:pt x="1526920" y="422142"/>
                  </a:lnTo>
                  <a:lnTo>
                    <a:pt x="1534440" y="419102"/>
                  </a:lnTo>
                  <a:close/>
                  <a:moveTo>
                    <a:pt x="1478349" y="417203"/>
                  </a:moveTo>
                  <a:lnTo>
                    <a:pt x="1468712" y="421195"/>
                  </a:lnTo>
                  <a:lnTo>
                    <a:pt x="1468202" y="422426"/>
                  </a:lnTo>
                  <a:lnTo>
                    <a:pt x="1477839" y="418435"/>
                  </a:lnTo>
                  <a:close/>
                  <a:moveTo>
                    <a:pt x="1419511" y="417203"/>
                  </a:moveTo>
                  <a:lnTo>
                    <a:pt x="1409873" y="421195"/>
                  </a:lnTo>
                  <a:lnTo>
                    <a:pt x="1409363" y="422426"/>
                  </a:lnTo>
                  <a:lnTo>
                    <a:pt x="1419000" y="418435"/>
                  </a:lnTo>
                  <a:close/>
                  <a:moveTo>
                    <a:pt x="1304776" y="417203"/>
                  </a:moveTo>
                  <a:lnTo>
                    <a:pt x="1293956" y="421685"/>
                  </a:lnTo>
                  <a:lnTo>
                    <a:pt x="1293648" y="422426"/>
                  </a:lnTo>
                  <a:lnTo>
                    <a:pt x="1304469" y="417944"/>
                  </a:lnTo>
                  <a:close/>
                  <a:moveTo>
                    <a:pt x="1245938" y="417203"/>
                  </a:moveTo>
                  <a:lnTo>
                    <a:pt x="1236217" y="421229"/>
                  </a:lnTo>
                  <a:lnTo>
                    <a:pt x="1235862" y="422064"/>
                  </a:lnTo>
                  <a:lnTo>
                    <a:pt x="1245546" y="418149"/>
                  </a:lnTo>
                  <a:close/>
                  <a:moveTo>
                    <a:pt x="1187100" y="417203"/>
                  </a:moveTo>
                  <a:lnTo>
                    <a:pt x="1179610" y="420304"/>
                  </a:lnTo>
                  <a:lnTo>
                    <a:pt x="1178794" y="422142"/>
                  </a:lnTo>
                  <a:lnTo>
                    <a:pt x="1186313" y="419102"/>
                  </a:lnTo>
                  <a:close/>
                  <a:moveTo>
                    <a:pt x="1130223" y="417203"/>
                  </a:moveTo>
                  <a:lnTo>
                    <a:pt x="1120585" y="421195"/>
                  </a:lnTo>
                  <a:lnTo>
                    <a:pt x="1120075" y="422427"/>
                  </a:lnTo>
                  <a:lnTo>
                    <a:pt x="1129712" y="418435"/>
                  </a:lnTo>
                  <a:close/>
                  <a:moveTo>
                    <a:pt x="956649" y="417203"/>
                  </a:moveTo>
                  <a:lnTo>
                    <a:pt x="945828" y="421685"/>
                  </a:lnTo>
                  <a:lnTo>
                    <a:pt x="945521" y="422427"/>
                  </a:lnTo>
                  <a:lnTo>
                    <a:pt x="956342" y="417945"/>
                  </a:lnTo>
                  <a:close/>
                  <a:moveTo>
                    <a:pt x="897811" y="417203"/>
                  </a:moveTo>
                  <a:lnTo>
                    <a:pt x="888090" y="421230"/>
                  </a:lnTo>
                  <a:lnTo>
                    <a:pt x="887735" y="422065"/>
                  </a:lnTo>
                  <a:lnTo>
                    <a:pt x="897419" y="418149"/>
                  </a:lnTo>
                  <a:close/>
                  <a:moveTo>
                    <a:pt x="838973" y="417203"/>
                  </a:moveTo>
                  <a:lnTo>
                    <a:pt x="831559" y="420274"/>
                  </a:lnTo>
                  <a:lnTo>
                    <a:pt x="830588" y="422509"/>
                  </a:lnTo>
                  <a:lnTo>
                    <a:pt x="838057" y="419416"/>
                  </a:lnTo>
                  <a:close/>
                  <a:moveTo>
                    <a:pt x="782096" y="417203"/>
                  </a:moveTo>
                  <a:lnTo>
                    <a:pt x="772459" y="421195"/>
                  </a:lnTo>
                  <a:lnTo>
                    <a:pt x="771948" y="422426"/>
                  </a:lnTo>
                  <a:lnTo>
                    <a:pt x="781585" y="418435"/>
                  </a:lnTo>
                  <a:close/>
                  <a:moveTo>
                    <a:pt x="608523" y="417203"/>
                  </a:moveTo>
                  <a:lnTo>
                    <a:pt x="598802" y="421229"/>
                  </a:lnTo>
                  <a:lnTo>
                    <a:pt x="598447" y="422064"/>
                  </a:lnTo>
                  <a:lnTo>
                    <a:pt x="608131" y="418149"/>
                  </a:lnTo>
                  <a:close/>
                  <a:moveTo>
                    <a:pt x="549685" y="417203"/>
                  </a:moveTo>
                  <a:lnTo>
                    <a:pt x="539964" y="421229"/>
                  </a:lnTo>
                  <a:lnTo>
                    <a:pt x="539609" y="422064"/>
                  </a:lnTo>
                  <a:lnTo>
                    <a:pt x="549293" y="418149"/>
                  </a:lnTo>
                  <a:close/>
                  <a:moveTo>
                    <a:pt x="1592668" y="0"/>
                  </a:moveTo>
                  <a:lnTo>
                    <a:pt x="1602719" y="4366"/>
                  </a:lnTo>
                  <a:lnTo>
                    <a:pt x="1613261" y="0"/>
                  </a:lnTo>
                  <a:lnTo>
                    <a:pt x="1622087" y="3656"/>
                  </a:lnTo>
                  <a:lnTo>
                    <a:pt x="1630913" y="0"/>
                  </a:lnTo>
                  <a:lnTo>
                    <a:pt x="1641210" y="4265"/>
                  </a:lnTo>
                  <a:lnTo>
                    <a:pt x="1651506" y="0"/>
                  </a:lnTo>
                  <a:lnTo>
                    <a:pt x="1660468" y="3712"/>
                  </a:lnTo>
                  <a:lnTo>
                    <a:pt x="1669648" y="0"/>
                  </a:lnTo>
                  <a:lnTo>
                    <a:pt x="1679821" y="4113"/>
                  </a:lnTo>
                  <a:lnTo>
                    <a:pt x="1689751" y="0"/>
                  </a:lnTo>
                  <a:lnTo>
                    <a:pt x="1699067" y="3859"/>
                  </a:lnTo>
                  <a:lnTo>
                    <a:pt x="1708383" y="0"/>
                  </a:lnTo>
                  <a:lnTo>
                    <a:pt x="1709387" y="416"/>
                  </a:lnTo>
                  <a:lnTo>
                    <a:pt x="1710345" y="0"/>
                  </a:lnTo>
                  <a:lnTo>
                    <a:pt x="1719091" y="3799"/>
                  </a:lnTo>
                  <a:lnTo>
                    <a:pt x="1728487" y="0"/>
                  </a:lnTo>
                  <a:lnTo>
                    <a:pt x="1737935" y="3821"/>
                  </a:lnTo>
                  <a:lnTo>
                    <a:pt x="1747609" y="0"/>
                  </a:lnTo>
                  <a:lnTo>
                    <a:pt x="1757283" y="3821"/>
                  </a:lnTo>
                  <a:lnTo>
                    <a:pt x="1766731" y="0"/>
                  </a:lnTo>
                  <a:lnTo>
                    <a:pt x="1776128" y="3799"/>
                  </a:lnTo>
                  <a:lnTo>
                    <a:pt x="1784873" y="0"/>
                  </a:lnTo>
                  <a:lnTo>
                    <a:pt x="1785830" y="416"/>
                  </a:lnTo>
                  <a:lnTo>
                    <a:pt x="1786835" y="0"/>
                  </a:lnTo>
                  <a:lnTo>
                    <a:pt x="1796150" y="3859"/>
                  </a:lnTo>
                  <a:lnTo>
                    <a:pt x="1805466" y="0"/>
                  </a:lnTo>
                  <a:lnTo>
                    <a:pt x="1815397" y="4114"/>
                  </a:lnTo>
                  <a:lnTo>
                    <a:pt x="1825570" y="0"/>
                  </a:lnTo>
                  <a:lnTo>
                    <a:pt x="1834750" y="3712"/>
                  </a:lnTo>
                  <a:lnTo>
                    <a:pt x="1843712" y="0"/>
                  </a:lnTo>
                  <a:lnTo>
                    <a:pt x="1854008" y="4265"/>
                  </a:lnTo>
                  <a:lnTo>
                    <a:pt x="1864305" y="0"/>
                  </a:lnTo>
                  <a:lnTo>
                    <a:pt x="1873130" y="3656"/>
                  </a:lnTo>
                  <a:lnTo>
                    <a:pt x="1881956" y="0"/>
                  </a:lnTo>
                  <a:lnTo>
                    <a:pt x="1882960" y="416"/>
                  </a:lnTo>
                  <a:lnTo>
                    <a:pt x="1883917" y="0"/>
                  </a:lnTo>
                  <a:lnTo>
                    <a:pt x="1893012" y="3951"/>
                  </a:lnTo>
                  <a:lnTo>
                    <a:pt x="1902550" y="0"/>
                  </a:lnTo>
                  <a:lnTo>
                    <a:pt x="1911774" y="3821"/>
                  </a:lnTo>
                  <a:lnTo>
                    <a:pt x="1921672" y="0"/>
                  </a:lnTo>
                  <a:lnTo>
                    <a:pt x="1931571" y="3821"/>
                  </a:lnTo>
                  <a:lnTo>
                    <a:pt x="1940794" y="0"/>
                  </a:lnTo>
                  <a:lnTo>
                    <a:pt x="1949972" y="3802"/>
                  </a:lnTo>
                  <a:lnTo>
                    <a:pt x="1958936" y="0"/>
                  </a:lnTo>
                  <a:lnTo>
                    <a:pt x="1960148" y="514"/>
                  </a:lnTo>
                  <a:lnTo>
                    <a:pt x="1961388" y="0"/>
                  </a:lnTo>
                  <a:lnTo>
                    <a:pt x="1970214" y="3656"/>
                  </a:lnTo>
                  <a:lnTo>
                    <a:pt x="1979040" y="0"/>
                  </a:lnTo>
                  <a:lnTo>
                    <a:pt x="1989336" y="4265"/>
                  </a:lnTo>
                  <a:lnTo>
                    <a:pt x="1999633" y="0"/>
                  </a:lnTo>
                  <a:lnTo>
                    <a:pt x="2008810" y="3802"/>
                  </a:lnTo>
                  <a:lnTo>
                    <a:pt x="2017775" y="0"/>
                  </a:lnTo>
                  <a:lnTo>
                    <a:pt x="2018242" y="199"/>
                  </a:lnTo>
                  <a:lnTo>
                    <a:pt x="2018755" y="0"/>
                  </a:lnTo>
                  <a:lnTo>
                    <a:pt x="2028654" y="3821"/>
                  </a:lnTo>
                  <a:lnTo>
                    <a:pt x="2037878" y="0"/>
                  </a:lnTo>
                  <a:lnTo>
                    <a:pt x="2047194" y="3859"/>
                  </a:lnTo>
                  <a:lnTo>
                    <a:pt x="2056510" y="0"/>
                  </a:lnTo>
                  <a:lnTo>
                    <a:pt x="2057514" y="416"/>
                  </a:lnTo>
                  <a:lnTo>
                    <a:pt x="2058471" y="0"/>
                  </a:lnTo>
                  <a:lnTo>
                    <a:pt x="2067086" y="3743"/>
                  </a:lnTo>
                  <a:lnTo>
                    <a:pt x="2076122" y="0"/>
                  </a:lnTo>
                  <a:lnTo>
                    <a:pt x="2085695" y="3965"/>
                  </a:lnTo>
                  <a:lnTo>
                    <a:pt x="2095736" y="0"/>
                  </a:lnTo>
                  <a:lnTo>
                    <a:pt x="2105409" y="3821"/>
                  </a:lnTo>
                  <a:lnTo>
                    <a:pt x="2114858" y="0"/>
                  </a:lnTo>
                  <a:lnTo>
                    <a:pt x="2124254" y="3799"/>
                  </a:lnTo>
                  <a:lnTo>
                    <a:pt x="2133000" y="0"/>
                  </a:lnTo>
                  <a:lnTo>
                    <a:pt x="2133956" y="416"/>
                  </a:lnTo>
                  <a:lnTo>
                    <a:pt x="2134961" y="0"/>
                  </a:lnTo>
                  <a:lnTo>
                    <a:pt x="2144277" y="3859"/>
                  </a:lnTo>
                  <a:lnTo>
                    <a:pt x="2153593" y="0"/>
                  </a:lnTo>
                  <a:lnTo>
                    <a:pt x="2163400" y="4062"/>
                  </a:lnTo>
                  <a:lnTo>
                    <a:pt x="2173206" y="0"/>
                  </a:lnTo>
                  <a:lnTo>
                    <a:pt x="2182744" y="3951"/>
                  </a:lnTo>
                  <a:lnTo>
                    <a:pt x="2191838" y="0"/>
                  </a:lnTo>
                  <a:lnTo>
                    <a:pt x="2192305" y="203"/>
                  </a:lnTo>
                  <a:lnTo>
                    <a:pt x="2192819" y="0"/>
                  </a:lnTo>
                  <a:lnTo>
                    <a:pt x="2202492" y="3821"/>
                  </a:lnTo>
                  <a:lnTo>
                    <a:pt x="2211941" y="0"/>
                  </a:lnTo>
                  <a:lnTo>
                    <a:pt x="2221121" y="3712"/>
                  </a:lnTo>
                  <a:lnTo>
                    <a:pt x="2230083" y="0"/>
                  </a:lnTo>
                  <a:lnTo>
                    <a:pt x="2231087" y="416"/>
                  </a:lnTo>
                  <a:lnTo>
                    <a:pt x="2232044" y="0"/>
                  </a:lnTo>
                  <a:lnTo>
                    <a:pt x="2241138" y="3951"/>
                  </a:lnTo>
                  <a:lnTo>
                    <a:pt x="2250676" y="0"/>
                  </a:lnTo>
                  <a:lnTo>
                    <a:pt x="2259900" y="3821"/>
                  </a:lnTo>
                  <a:lnTo>
                    <a:pt x="2269798" y="0"/>
                  </a:lnTo>
                  <a:lnTo>
                    <a:pt x="2279697" y="3821"/>
                  </a:lnTo>
                  <a:lnTo>
                    <a:pt x="2288921" y="0"/>
                  </a:lnTo>
                  <a:lnTo>
                    <a:pt x="2298099" y="3802"/>
                  </a:lnTo>
                  <a:lnTo>
                    <a:pt x="2307063" y="0"/>
                  </a:lnTo>
                  <a:lnTo>
                    <a:pt x="2308021" y="406"/>
                  </a:lnTo>
                  <a:lnTo>
                    <a:pt x="2309025" y="0"/>
                  </a:lnTo>
                  <a:lnTo>
                    <a:pt x="2318205" y="3712"/>
                  </a:lnTo>
                  <a:lnTo>
                    <a:pt x="2327166" y="0"/>
                  </a:lnTo>
                  <a:lnTo>
                    <a:pt x="2337463" y="4265"/>
                  </a:lnTo>
                  <a:lnTo>
                    <a:pt x="2347760" y="0"/>
                  </a:lnTo>
                  <a:lnTo>
                    <a:pt x="2356938" y="3802"/>
                  </a:lnTo>
                  <a:lnTo>
                    <a:pt x="2365902" y="0"/>
                  </a:lnTo>
                  <a:lnTo>
                    <a:pt x="2366369" y="199"/>
                  </a:lnTo>
                  <a:lnTo>
                    <a:pt x="2366882" y="0"/>
                  </a:lnTo>
                  <a:lnTo>
                    <a:pt x="2376780" y="3821"/>
                  </a:lnTo>
                  <a:lnTo>
                    <a:pt x="2386004" y="0"/>
                  </a:lnTo>
                  <a:lnTo>
                    <a:pt x="2394966" y="3712"/>
                  </a:lnTo>
                  <a:lnTo>
                    <a:pt x="2404146" y="0"/>
                  </a:lnTo>
                  <a:lnTo>
                    <a:pt x="2405416" y="514"/>
                  </a:lnTo>
                  <a:lnTo>
                    <a:pt x="2406598" y="0"/>
                  </a:lnTo>
                  <a:lnTo>
                    <a:pt x="2415214" y="3743"/>
                  </a:lnTo>
                  <a:lnTo>
                    <a:pt x="2424249" y="0"/>
                  </a:lnTo>
                  <a:lnTo>
                    <a:pt x="2433822" y="3965"/>
                  </a:lnTo>
                  <a:lnTo>
                    <a:pt x="2443862" y="0"/>
                  </a:lnTo>
                  <a:lnTo>
                    <a:pt x="2453536" y="3821"/>
                  </a:lnTo>
                  <a:lnTo>
                    <a:pt x="2462984" y="0"/>
                  </a:lnTo>
                  <a:lnTo>
                    <a:pt x="2472381" y="3799"/>
                  </a:lnTo>
                  <a:lnTo>
                    <a:pt x="2481126" y="0"/>
                  </a:lnTo>
                  <a:lnTo>
                    <a:pt x="2482084" y="416"/>
                  </a:lnTo>
                  <a:lnTo>
                    <a:pt x="2483088" y="0"/>
                  </a:lnTo>
                  <a:lnTo>
                    <a:pt x="2492050" y="3712"/>
                  </a:lnTo>
                  <a:lnTo>
                    <a:pt x="2501230" y="0"/>
                  </a:lnTo>
                  <a:lnTo>
                    <a:pt x="2511402" y="4113"/>
                  </a:lnTo>
                  <a:lnTo>
                    <a:pt x="2521332" y="0"/>
                  </a:lnTo>
                  <a:lnTo>
                    <a:pt x="2530871" y="3951"/>
                  </a:lnTo>
                  <a:lnTo>
                    <a:pt x="2539965" y="0"/>
                  </a:lnTo>
                  <a:lnTo>
                    <a:pt x="2540432" y="203"/>
                  </a:lnTo>
                  <a:lnTo>
                    <a:pt x="2540946" y="0"/>
                  </a:lnTo>
                  <a:lnTo>
                    <a:pt x="2550620" y="3821"/>
                  </a:lnTo>
                  <a:lnTo>
                    <a:pt x="2560068" y="0"/>
                  </a:lnTo>
                  <a:lnTo>
                    <a:pt x="2569248" y="3712"/>
                  </a:lnTo>
                  <a:lnTo>
                    <a:pt x="2578209" y="0"/>
                  </a:lnTo>
                  <a:lnTo>
                    <a:pt x="2579214" y="416"/>
                  </a:lnTo>
                  <a:lnTo>
                    <a:pt x="2580171" y="0"/>
                  </a:lnTo>
                  <a:lnTo>
                    <a:pt x="2589265" y="3951"/>
                  </a:lnTo>
                  <a:lnTo>
                    <a:pt x="2598803" y="0"/>
                  </a:lnTo>
                  <a:lnTo>
                    <a:pt x="2607898" y="3767"/>
                  </a:lnTo>
                  <a:lnTo>
                    <a:pt x="2617435" y="0"/>
                  </a:lnTo>
                  <a:lnTo>
                    <a:pt x="2627475" y="3965"/>
                  </a:lnTo>
                  <a:lnTo>
                    <a:pt x="2637048" y="0"/>
                  </a:lnTo>
                  <a:lnTo>
                    <a:pt x="2646226" y="3802"/>
                  </a:lnTo>
                  <a:lnTo>
                    <a:pt x="2655190" y="0"/>
                  </a:lnTo>
                  <a:lnTo>
                    <a:pt x="2656147" y="406"/>
                  </a:lnTo>
                  <a:lnTo>
                    <a:pt x="2657151" y="0"/>
                  </a:lnTo>
                  <a:lnTo>
                    <a:pt x="2666331" y="3712"/>
                  </a:lnTo>
                  <a:lnTo>
                    <a:pt x="2675293" y="0"/>
                  </a:lnTo>
                  <a:lnTo>
                    <a:pt x="2685590" y="4265"/>
                  </a:lnTo>
                  <a:lnTo>
                    <a:pt x="2695886" y="0"/>
                  </a:lnTo>
                  <a:lnTo>
                    <a:pt x="2704922" y="3743"/>
                  </a:lnTo>
                  <a:lnTo>
                    <a:pt x="2713537" y="0"/>
                  </a:lnTo>
                  <a:lnTo>
                    <a:pt x="2714004" y="203"/>
                  </a:lnTo>
                  <a:lnTo>
                    <a:pt x="2714518" y="0"/>
                  </a:lnTo>
                  <a:lnTo>
                    <a:pt x="2724559" y="3965"/>
                  </a:lnTo>
                  <a:lnTo>
                    <a:pt x="2734131" y="0"/>
                  </a:lnTo>
                  <a:lnTo>
                    <a:pt x="2743093" y="3712"/>
                  </a:lnTo>
                  <a:lnTo>
                    <a:pt x="2752273" y="0"/>
                  </a:lnTo>
                  <a:lnTo>
                    <a:pt x="2753277" y="406"/>
                  </a:lnTo>
                  <a:lnTo>
                    <a:pt x="2754234" y="0"/>
                  </a:lnTo>
                  <a:lnTo>
                    <a:pt x="2763199" y="3802"/>
                  </a:lnTo>
                  <a:lnTo>
                    <a:pt x="2772376" y="0"/>
                  </a:lnTo>
                  <a:lnTo>
                    <a:pt x="2781949" y="3965"/>
                  </a:lnTo>
                  <a:lnTo>
                    <a:pt x="2791989" y="0"/>
                  </a:lnTo>
                  <a:lnTo>
                    <a:pt x="2801527" y="3767"/>
                  </a:lnTo>
                  <a:lnTo>
                    <a:pt x="2810621" y="0"/>
                  </a:lnTo>
                  <a:lnTo>
                    <a:pt x="2820159" y="3951"/>
                  </a:lnTo>
                  <a:lnTo>
                    <a:pt x="2829253" y="0"/>
                  </a:lnTo>
                  <a:lnTo>
                    <a:pt x="2830210" y="416"/>
                  </a:lnTo>
                  <a:lnTo>
                    <a:pt x="2831214" y="0"/>
                  </a:lnTo>
                  <a:lnTo>
                    <a:pt x="2840176" y="3712"/>
                  </a:lnTo>
                  <a:lnTo>
                    <a:pt x="2849356" y="0"/>
                  </a:lnTo>
                  <a:lnTo>
                    <a:pt x="2859529" y="4114"/>
                  </a:lnTo>
                  <a:lnTo>
                    <a:pt x="2869459" y="0"/>
                  </a:lnTo>
                  <a:lnTo>
                    <a:pt x="2878997" y="3951"/>
                  </a:lnTo>
                  <a:lnTo>
                    <a:pt x="2888091" y="0"/>
                  </a:lnTo>
                  <a:lnTo>
                    <a:pt x="2888558" y="203"/>
                  </a:lnTo>
                  <a:lnTo>
                    <a:pt x="2889072" y="0"/>
                  </a:lnTo>
                  <a:lnTo>
                    <a:pt x="2898610" y="3767"/>
                  </a:lnTo>
                  <a:lnTo>
                    <a:pt x="2907704" y="0"/>
                  </a:lnTo>
                  <a:lnTo>
                    <a:pt x="2917020" y="3859"/>
                  </a:lnTo>
                  <a:lnTo>
                    <a:pt x="2926336" y="0"/>
                  </a:lnTo>
                  <a:lnTo>
                    <a:pt x="2927341" y="416"/>
                  </a:lnTo>
                  <a:lnTo>
                    <a:pt x="2928297" y="0"/>
                  </a:lnTo>
                  <a:lnTo>
                    <a:pt x="2937043" y="3799"/>
                  </a:lnTo>
                  <a:lnTo>
                    <a:pt x="2946439" y="0"/>
                  </a:lnTo>
                  <a:lnTo>
                    <a:pt x="2955888" y="3821"/>
                  </a:lnTo>
                  <a:lnTo>
                    <a:pt x="2965562" y="0"/>
                  </a:lnTo>
                  <a:lnTo>
                    <a:pt x="2975602" y="3965"/>
                  </a:lnTo>
                  <a:lnTo>
                    <a:pt x="2985174" y="0"/>
                  </a:lnTo>
                  <a:lnTo>
                    <a:pt x="2994211" y="3743"/>
                  </a:lnTo>
                  <a:lnTo>
                    <a:pt x="3002826" y="0"/>
                  </a:lnTo>
                  <a:lnTo>
                    <a:pt x="3004008" y="514"/>
                  </a:lnTo>
                  <a:lnTo>
                    <a:pt x="3005278" y="0"/>
                  </a:lnTo>
                  <a:lnTo>
                    <a:pt x="3014458" y="3712"/>
                  </a:lnTo>
                  <a:lnTo>
                    <a:pt x="3023419" y="0"/>
                  </a:lnTo>
                  <a:lnTo>
                    <a:pt x="3033350" y="4114"/>
                  </a:lnTo>
                  <a:lnTo>
                    <a:pt x="3043522" y="0"/>
                  </a:lnTo>
                  <a:lnTo>
                    <a:pt x="3052919" y="3799"/>
                  </a:lnTo>
                  <a:lnTo>
                    <a:pt x="3061664" y="0"/>
                  </a:lnTo>
                  <a:lnTo>
                    <a:pt x="3062131" y="203"/>
                  </a:lnTo>
                  <a:lnTo>
                    <a:pt x="3062645" y="0"/>
                  </a:lnTo>
                  <a:lnTo>
                    <a:pt x="3072685" y="3965"/>
                  </a:lnTo>
                  <a:lnTo>
                    <a:pt x="3082257" y="0"/>
                  </a:lnTo>
                  <a:lnTo>
                    <a:pt x="3091219" y="3712"/>
                  </a:lnTo>
                  <a:lnTo>
                    <a:pt x="3100399" y="0"/>
                  </a:lnTo>
                  <a:lnTo>
                    <a:pt x="3101404" y="406"/>
                  </a:lnTo>
                  <a:lnTo>
                    <a:pt x="3102361" y="0"/>
                  </a:lnTo>
                  <a:lnTo>
                    <a:pt x="3111325" y="3802"/>
                  </a:lnTo>
                  <a:lnTo>
                    <a:pt x="3120503" y="0"/>
                  </a:lnTo>
                  <a:lnTo>
                    <a:pt x="3129726" y="3821"/>
                  </a:lnTo>
                  <a:lnTo>
                    <a:pt x="3139625" y="0"/>
                  </a:lnTo>
                  <a:lnTo>
                    <a:pt x="3149524" y="3821"/>
                  </a:lnTo>
                  <a:lnTo>
                    <a:pt x="3158747" y="0"/>
                  </a:lnTo>
                  <a:lnTo>
                    <a:pt x="3168285" y="3951"/>
                  </a:lnTo>
                  <a:lnTo>
                    <a:pt x="3177380" y="0"/>
                  </a:lnTo>
                  <a:lnTo>
                    <a:pt x="3178337" y="416"/>
                  </a:lnTo>
                  <a:lnTo>
                    <a:pt x="3179341" y="0"/>
                  </a:lnTo>
                  <a:lnTo>
                    <a:pt x="3188303" y="3712"/>
                  </a:lnTo>
                  <a:lnTo>
                    <a:pt x="3197483" y="0"/>
                  </a:lnTo>
                  <a:lnTo>
                    <a:pt x="3207656" y="4113"/>
                  </a:lnTo>
                  <a:lnTo>
                    <a:pt x="3217585" y="0"/>
                  </a:lnTo>
                  <a:lnTo>
                    <a:pt x="3227124" y="3951"/>
                  </a:lnTo>
                  <a:lnTo>
                    <a:pt x="3236218" y="0"/>
                  </a:lnTo>
                  <a:lnTo>
                    <a:pt x="3236685" y="203"/>
                  </a:lnTo>
                  <a:lnTo>
                    <a:pt x="3237199" y="0"/>
                  </a:lnTo>
                  <a:lnTo>
                    <a:pt x="3246737" y="3767"/>
                  </a:lnTo>
                  <a:lnTo>
                    <a:pt x="3255831" y="0"/>
                  </a:lnTo>
                  <a:lnTo>
                    <a:pt x="3265147" y="3859"/>
                  </a:lnTo>
                  <a:lnTo>
                    <a:pt x="3274462" y="0"/>
                  </a:lnTo>
                  <a:lnTo>
                    <a:pt x="3275467" y="416"/>
                  </a:lnTo>
                  <a:lnTo>
                    <a:pt x="3276424" y="0"/>
                  </a:lnTo>
                  <a:lnTo>
                    <a:pt x="3285170" y="3799"/>
                  </a:lnTo>
                  <a:lnTo>
                    <a:pt x="3294566" y="0"/>
                  </a:lnTo>
                  <a:lnTo>
                    <a:pt x="3304014" y="3821"/>
                  </a:lnTo>
                  <a:lnTo>
                    <a:pt x="3313689" y="0"/>
                  </a:lnTo>
                  <a:lnTo>
                    <a:pt x="3323729" y="3965"/>
                  </a:lnTo>
                  <a:lnTo>
                    <a:pt x="3333301" y="0"/>
                  </a:lnTo>
                  <a:lnTo>
                    <a:pt x="3342337" y="3743"/>
                  </a:lnTo>
                  <a:lnTo>
                    <a:pt x="3350952" y="0"/>
                  </a:lnTo>
                  <a:lnTo>
                    <a:pt x="3351910" y="416"/>
                  </a:lnTo>
                  <a:lnTo>
                    <a:pt x="3352914" y="0"/>
                  </a:lnTo>
                  <a:lnTo>
                    <a:pt x="3362230" y="3859"/>
                  </a:lnTo>
                  <a:lnTo>
                    <a:pt x="3371546" y="0"/>
                  </a:lnTo>
                  <a:lnTo>
                    <a:pt x="3381477" y="4114"/>
                  </a:lnTo>
                  <a:lnTo>
                    <a:pt x="3391649" y="0"/>
                  </a:lnTo>
                  <a:lnTo>
                    <a:pt x="3401045" y="3799"/>
                  </a:lnTo>
                  <a:lnTo>
                    <a:pt x="3409791" y="0"/>
                  </a:lnTo>
                  <a:lnTo>
                    <a:pt x="3410258" y="203"/>
                  </a:lnTo>
                  <a:lnTo>
                    <a:pt x="3410772" y="0"/>
                  </a:lnTo>
                  <a:lnTo>
                    <a:pt x="3420812" y="3965"/>
                  </a:lnTo>
                  <a:lnTo>
                    <a:pt x="3430384" y="0"/>
                  </a:lnTo>
                  <a:lnTo>
                    <a:pt x="3439210" y="3656"/>
                  </a:lnTo>
                  <a:lnTo>
                    <a:pt x="3448036" y="0"/>
                  </a:lnTo>
                  <a:lnTo>
                    <a:pt x="3458578" y="4366"/>
                  </a:lnTo>
                  <a:lnTo>
                    <a:pt x="3468629" y="0"/>
                  </a:lnTo>
                  <a:lnTo>
                    <a:pt x="3479713" y="4815"/>
                  </a:lnTo>
                  <a:lnTo>
                    <a:pt x="3486771" y="1962"/>
                  </a:lnTo>
                  <a:lnTo>
                    <a:pt x="3496220" y="5782"/>
                  </a:lnTo>
                  <a:lnTo>
                    <a:pt x="3505894" y="1962"/>
                  </a:lnTo>
                  <a:lnTo>
                    <a:pt x="3516167" y="6019"/>
                  </a:lnTo>
                  <a:lnTo>
                    <a:pt x="3525506" y="1962"/>
                  </a:lnTo>
                  <a:cubicBezTo>
                    <a:pt x="3536609" y="1962"/>
                    <a:pt x="3545609" y="11401"/>
                    <a:pt x="3545609" y="23046"/>
                  </a:cubicBezTo>
                  <a:cubicBezTo>
                    <a:pt x="3545609" y="34690"/>
                    <a:pt x="3536609" y="44130"/>
                    <a:pt x="3525506" y="44130"/>
                  </a:cubicBezTo>
                  <a:lnTo>
                    <a:pt x="3513801" y="39045"/>
                  </a:lnTo>
                  <a:lnTo>
                    <a:pt x="3505894" y="42168"/>
                  </a:lnTo>
                  <a:lnTo>
                    <a:pt x="3496220" y="38347"/>
                  </a:lnTo>
                  <a:lnTo>
                    <a:pt x="3486771" y="42168"/>
                  </a:lnTo>
                  <a:lnTo>
                    <a:pt x="3478698" y="38904"/>
                  </a:lnTo>
                  <a:lnTo>
                    <a:pt x="3466668" y="44130"/>
                  </a:lnTo>
                  <a:lnTo>
                    <a:pt x="3455262" y="39175"/>
                  </a:lnTo>
                  <a:lnTo>
                    <a:pt x="3448036" y="42168"/>
                  </a:lnTo>
                  <a:lnTo>
                    <a:pt x="3438229" y="38106"/>
                  </a:lnTo>
                  <a:lnTo>
                    <a:pt x="3428423" y="42168"/>
                  </a:lnTo>
                  <a:lnTo>
                    <a:pt x="3420985" y="39087"/>
                  </a:lnTo>
                  <a:lnTo>
                    <a:pt x="3408810" y="44130"/>
                  </a:lnTo>
                  <a:lnTo>
                    <a:pt x="3397789" y="39565"/>
                  </a:lnTo>
                  <a:lnTo>
                    <a:pt x="3391649" y="42169"/>
                  </a:lnTo>
                  <a:lnTo>
                    <a:pt x="3390691" y="41762"/>
                  </a:lnTo>
                  <a:lnTo>
                    <a:pt x="3389688" y="42168"/>
                  </a:lnTo>
                  <a:lnTo>
                    <a:pt x="3381500" y="38857"/>
                  </a:lnTo>
                  <a:lnTo>
                    <a:pt x="3373507" y="42168"/>
                  </a:lnTo>
                  <a:lnTo>
                    <a:pt x="3372527" y="41762"/>
                  </a:lnTo>
                  <a:lnTo>
                    <a:pt x="3371546" y="42168"/>
                  </a:lnTo>
                  <a:lnTo>
                    <a:pt x="3363316" y="38759"/>
                  </a:lnTo>
                  <a:lnTo>
                    <a:pt x="3350952" y="44130"/>
                  </a:lnTo>
                  <a:lnTo>
                    <a:pt x="3343293" y="40803"/>
                  </a:lnTo>
                  <a:lnTo>
                    <a:pt x="3335262" y="44129"/>
                  </a:lnTo>
                  <a:lnTo>
                    <a:pt x="3325946" y="40270"/>
                  </a:lnTo>
                  <a:lnTo>
                    <a:pt x="3316630" y="44129"/>
                  </a:lnTo>
                  <a:lnTo>
                    <a:pt x="3309096" y="41009"/>
                  </a:lnTo>
                  <a:lnTo>
                    <a:pt x="3296527" y="46091"/>
                  </a:lnTo>
                  <a:lnTo>
                    <a:pt x="3289743" y="43347"/>
                  </a:lnTo>
                  <a:lnTo>
                    <a:pt x="3278385" y="48052"/>
                  </a:lnTo>
                  <a:lnTo>
                    <a:pt x="3271548" y="45220"/>
                  </a:lnTo>
                  <a:lnTo>
                    <a:pt x="3260243" y="50014"/>
                  </a:lnTo>
                  <a:lnTo>
                    <a:pt x="3251278" y="46212"/>
                  </a:lnTo>
                  <a:lnTo>
                    <a:pt x="3242101" y="50013"/>
                  </a:lnTo>
                  <a:lnTo>
                    <a:pt x="3234953" y="47052"/>
                  </a:lnTo>
                  <a:lnTo>
                    <a:pt x="3222489" y="51974"/>
                  </a:lnTo>
                  <a:lnTo>
                    <a:pt x="3218060" y="50225"/>
                  </a:lnTo>
                  <a:lnTo>
                    <a:pt x="3217928" y="50559"/>
                  </a:lnTo>
                  <a:cubicBezTo>
                    <a:pt x="3214202" y="54463"/>
                    <a:pt x="3209053" y="56877"/>
                    <a:pt x="3203366" y="56877"/>
                  </a:cubicBezTo>
                  <a:lnTo>
                    <a:pt x="3196683" y="53977"/>
                  </a:lnTo>
                  <a:lnTo>
                    <a:pt x="3185224" y="58839"/>
                  </a:lnTo>
                  <a:lnTo>
                    <a:pt x="3178602" y="56029"/>
                  </a:lnTo>
                  <a:lnTo>
                    <a:pt x="3167083" y="60800"/>
                  </a:lnTo>
                  <a:lnTo>
                    <a:pt x="3162419" y="58868"/>
                  </a:lnTo>
                  <a:lnTo>
                    <a:pt x="3148941" y="64724"/>
                  </a:lnTo>
                  <a:lnTo>
                    <a:pt x="3142157" y="61776"/>
                  </a:lnTo>
                  <a:lnTo>
                    <a:pt x="3130308" y="66684"/>
                  </a:lnTo>
                  <a:lnTo>
                    <a:pt x="3126218" y="64990"/>
                  </a:lnTo>
                  <a:lnTo>
                    <a:pt x="3112657" y="70607"/>
                  </a:lnTo>
                  <a:lnTo>
                    <a:pt x="3105709" y="67729"/>
                  </a:lnTo>
                  <a:lnTo>
                    <a:pt x="3094025" y="72568"/>
                  </a:lnTo>
                  <a:lnTo>
                    <a:pt x="3089855" y="70841"/>
                  </a:lnTo>
                  <a:lnTo>
                    <a:pt x="3075883" y="76491"/>
                  </a:lnTo>
                  <a:lnTo>
                    <a:pt x="3071494" y="74716"/>
                  </a:lnTo>
                  <a:lnTo>
                    <a:pt x="3057741" y="80413"/>
                  </a:lnTo>
                  <a:lnTo>
                    <a:pt x="3054366" y="79014"/>
                  </a:lnTo>
                  <a:lnTo>
                    <a:pt x="3040580" y="84335"/>
                  </a:lnTo>
                  <a:lnTo>
                    <a:pt x="3037637" y="83199"/>
                  </a:lnTo>
                  <a:lnTo>
                    <a:pt x="3037634" y="83207"/>
                  </a:lnTo>
                  <a:cubicBezTo>
                    <a:pt x="3033996" y="86933"/>
                    <a:pt x="3028971" y="89239"/>
                    <a:pt x="3023419" y="89239"/>
                  </a:cubicBezTo>
                  <a:lnTo>
                    <a:pt x="3019135" y="87421"/>
                  </a:lnTo>
                  <a:lnTo>
                    <a:pt x="3005277" y="93161"/>
                  </a:lnTo>
                  <a:lnTo>
                    <a:pt x="3000941" y="91365"/>
                  </a:lnTo>
                  <a:lnTo>
                    <a:pt x="2987135" y="97084"/>
                  </a:lnTo>
                  <a:lnTo>
                    <a:pt x="2984810" y="96121"/>
                  </a:lnTo>
                  <a:lnTo>
                    <a:pt x="2984393" y="97079"/>
                  </a:lnTo>
                  <a:cubicBezTo>
                    <a:pt x="2980578" y="100717"/>
                    <a:pt x="2975307" y="102968"/>
                    <a:pt x="2969484" y="102968"/>
                  </a:cubicBezTo>
                  <a:lnTo>
                    <a:pt x="2965798" y="101512"/>
                  </a:lnTo>
                  <a:lnTo>
                    <a:pt x="2952813" y="106890"/>
                  </a:lnTo>
                  <a:lnTo>
                    <a:pt x="2948919" y="105277"/>
                  </a:lnTo>
                  <a:lnTo>
                    <a:pt x="2948397" y="106599"/>
                  </a:lnTo>
                  <a:cubicBezTo>
                    <a:pt x="2944759" y="110415"/>
                    <a:pt x="2939733" y="112775"/>
                    <a:pt x="2934181" y="112775"/>
                  </a:cubicBezTo>
                  <a:lnTo>
                    <a:pt x="2930888" y="111344"/>
                  </a:lnTo>
                  <a:lnTo>
                    <a:pt x="2917020" y="116696"/>
                  </a:lnTo>
                  <a:lnTo>
                    <a:pt x="2914763" y="115825"/>
                  </a:lnTo>
                  <a:lnTo>
                    <a:pt x="2914074" y="117529"/>
                  </a:lnTo>
                  <a:cubicBezTo>
                    <a:pt x="2910436" y="121256"/>
                    <a:pt x="2905410" y="123561"/>
                    <a:pt x="2899859" y="123561"/>
                  </a:cubicBezTo>
                  <a:lnTo>
                    <a:pt x="2898085" y="122808"/>
                  </a:lnTo>
                  <a:lnTo>
                    <a:pt x="2897953" y="123126"/>
                  </a:lnTo>
                  <a:cubicBezTo>
                    <a:pt x="2894049" y="127030"/>
                    <a:pt x="2888656" y="129444"/>
                    <a:pt x="2882698" y="129444"/>
                  </a:cubicBezTo>
                  <a:lnTo>
                    <a:pt x="2878853" y="127852"/>
                  </a:lnTo>
                  <a:lnTo>
                    <a:pt x="2865537" y="133368"/>
                  </a:lnTo>
                  <a:lnTo>
                    <a:pt x="2863925" y="132700"/>
                  </a:lnTo>
                  <a:lnTo>
                    <a:pt x="2863630" y="133363"/>
                  </a:lnTo>
                  <a:cubicBezTo>
                    <a:pt x="2859726" y="137000"/>
                    <a:pt x="2854333" y="139251"/>
                    <a:pt x="2848375" y="139251"/>
                  </a:cubicBezTo>
                  <a:lnTo>
                    <a:pt x="2845834" y="138270"/>
                  </a:lnTo>
                  <a:lnTo>
                    <a:pt x="2845430" y="139247"/>
                  </a:lnTo>
                  <a:cubicBezTo>
                    <a:pt x="2841791" y="142884"/>
                    <a:pt x="2836765" y="145135"/>
                    <a:pt x="2831214" y="145135"/>
                  </a:cubicBezTo>
                  <a:lnTo>
                    <a:pt x="2829836" y="144564"/>
                  </a:lnTo>
                  <a:lnTo>
                    <a:pt x="2829596" y="145130"/>
                  </a:lnTo>
                  <a:cubicBezTo>
                    <a:pt x="2825869" y="148768"/>
                    <a:pt x="2820720" y="151019"/>
                    <a:pt x="2815033" y="151019"/>
                  </a:cubicBezTo>
                  <a:lnTo>
                    <a:pt x="2811948" y="149771"/>
                  </a:lnTo>
                  <a:lnTo>
                    <a:pt x="2811107" y="151851"/>
                  </a:lnTo>
                  <a:cubicBezTo>
                    <a:pt x="2807469" y="155578"/>
                    <a:pt x="2802443" y="157883"/>
                    <a:pt x="2796891" y="157883"/>
                  </a:cubicBezTo>
                  <a:lnTo>
                    <a:pt x="2796224" y="157600"/>
                  </a:lnTo>
                  <a:lnTo>
                    <a:pt x="2795273" y="159840"/>
                  </a:lnTo>
                  <a:cubicBezTo>
                    <a:pt x="2791547" y="163478"/>
                    <a:pt x="2786398" y="165728"/>
                    <a:pt x="2780711" y="165728"/>
                  </a:cubicBezTo>
                  <a:lnTo>
                    <a:pt x="2779027" y="165047"/>
                  </a:lnTo>
                  <a:lnTo>
                    <a:pt x="2778746" y="165724"/>
                  </a:lnTo>
                  <a:cubicBezTo>
                    <a:pt x="2775108" y="169362"/>
                    <a:pt x="2770082" y="171612"/>
                    <a:pt x="2764531" y="171612"/>
                  </a:cubicBezTo>
                  <a:lnTo>
                    <a:pt x="2762433" y="170744"/>
                  </a:lnTo>
                  <a:lnTo>
                    <a:pt x="2762076" y="171608"/>
                  </a:lnTo>
                  <a:cubicBezTo>
                    <a:pt x="2758437" y="175246"/>
                    <a:pt x="2753412" y="177496"/>
                    <a:pt x="2747860" y="177496"/>
                  </a:cubicBezTo>
                  <a:lnTo>
                    <a:pt x="2747370" y="177293"/>
                  </a:lnTo>
                  <a:lnTo>
                    <a:pt x="2746098" y="180290"/>
                  </a:lnTo>
                  <a:cubicBezTo>
                    <a:pt x="2742283" y="184017"/>
                    <a:pt x="2737012" y="186322"/>
                    <a:pt x="2731189" y="186322"/>
                  </a:cubicBezTo>
                  <a:lnTo>
                    <a:pt x="2728727" y="185326"/>
                  </a:lnTo>
                  <a:lnTo>
                    <a:pt x="2727753" y="187848"/>
                  </a:lnTo>
                  <a:cubicBezTo>
                    <a:pt x="2724115" y="191752"/>
                    <a:pt x="2719089" y="194167"/>
                    <a:pt x="2713537" y="194167"/>
                  </a:cubicBezTo>
                  <a:lnTo>
                    <a:pt x="2712291" y="193612"/>
                  </a:lnTo>
                  <a:lnTo>
                    <a:pt x="2712063" y="194163"/>
                  </a:lnTo>
                  <a:cubicBezTo>
                    <a:pt x="2708424" y="197801"/>
                    <a:pt x="2703399" y="200051"/>
                    <a:pt x="2697847" y="200051"/>
                  </a:cubicBezTo>
                  <a:lnTo>
                    <a:pt x="2696444" y="199470"/>
                  </a:lnTo>
                  <a:lnTo>
                    <a:pt x="2695392" y="202008"/>
                  </a:lnTo>
                  <a:cubicBezTo>
                    <a:pt x="2691754" y="205646"/>
                    <a:pt x="2686728" y="207896"/>
                    <a:pt x="2681177" y="207896"/>
                  </a:cubicBezTo>
                  <a:lnTo>
                    <a:pt x="2680610" y="207661"/>
                  </a:lnTo>
                  <a:lnTo>
                    <a:pt x="2679702" y="209853"/>
                  </a:lnTo>
                  <a:cubicBezTo>
                    <a:pt x="2676064" y="213491"/>
                    <a:pt x="2671038" y="215741"/>
                    <a:pt x="2665486" y="215741"/>
                  </a:cubicBezTo>
                  <a:lnTo>
                    <a:pt x="2664203" y="215209"/>
                  </a:lnTo>
                  <a:lnTo>
                    <a:pt x="2663030" y="218248"/>
                  </a:lnTo>
                  <a:cubicBezTo>
                    <a:pt x="2659393" y="222152"/>
                    <a:pt x="2654367" y="224567"/>
                    <a:pt x="2648815" y="224567"/>
                  </a:cubicBezTo>
                  <a:lnTo>
                    <a:pt x="2648122" y="224258"/>
                  </a:lnTo>
                  <a:lnTo>
                    <a:pt x="2647341" y="226237"/>
                  </a:lnTo>
                  <a:cubicBezTo>
                    <a:pt x="2643702" y="230053"/>
                    <a:pt x="2638677" y="232412"/>
                    <a:pt x="2633125" y="232412"/>
                  </a:cubicBezTo>
                  <a:lnTo>
                    <a:pt x="2633050" y="232380"/>
                  </a:lnTo>
                  <a:lnTo>
                    <a:pt x="2632344" y="234082"/>
                  </a:lnTo>
                  <a:lnTo>
                    <a:pt x="2617817" y="240099"/>
                  </a:lnTo>
                  <a:lnTo>
                    <a:pt x="2616941" y="242214"/>
                  </a:lnTo>
                  <a:cubicBezTo>
                    <a:pt x="2613303" y="245852"/>
                    <a:pt x="2608277" y="248102"/>
                    <a:pt x="2602726" y="248102"/>
                  </a:cubicBezTo>
                  <a:lnTo>
                    <a:pt x="2601590" y="247631"/>
                  </a:lnTo>
                  <a:lnTo>
                    <a:pt x="2600270" y="250896"/>
                  </a:lnTo>
                  <a:cubicBezTo>
                    <a:pt x="2596632" y="254623"/>
                    <a:pt x="2591606" y="256928"/>
                    <a:pt x="2586054" y="256928"/>
                  </a:cubicBezTo>
                  <a:lnTo>
                    <a:pt x="2585490" y="256688"/>
                  </a:lnTo>
                  <a:lnTo>
                    <a:pt x="2584580" y="258885"/>
                  </a:lnTo>
                  <a:lnTo>
                    <a:pt x="2571238" y="264411"/>
                  </a:lnTo>
                  <a:lnTo>
                    <a:pt x="2569583" y="268405"/>
                  </a:lnTo>
                  <a:lnTo>
                    <a:pt x="2555056" y="274423"/>
                  </a:lnTo>
                  <a:lnTo>
                    <a:pt x="2554180" y="276536"/>
                  </a:lnTo>
                  <a:cubicBezTo>
                    <a:pt x="2550542" y="280174"/>
                    <a:pt x="2545516" y="282424"/>
                    <a:pt x="2539965" y="282424"/>
                  </a:cubicBezTo>
                  <a:lnTo>
                    <a:pt x="2538829" y="281953"/>
                  </a:lnTo>
                  <a:lnTo>
                    <a:pt x="2537509" y="285218"/>
                  </a:lnTo>
                  <a:lnTo>
                    <a:pt x="2525853" y="290164"/>
                  </a:lnTo>
                  <a:lnTo>
                    <a:pt x="2523780" y="295168"/>
                  </a:lnTo>
                  <a:cubicBezTo>
                    <a:pt x="2520142" y="298806"/>
                    <a:pt x="2515116" y="301056"/>
                    <a:pt x="2509565" y="301056"/>
                  </a:cubicBezTo>
                  <a:lnTo>
                    <a:pt x="2508854" y="300762"/>
                  </a:lnTo>
                  <a:lnTo>
                    <a:pt x="2507110" y="304975"/>
                  </a:lnTo>
                  <a:lnTo>
                    <a:pt x="2494836" y="310059"/>
                  </a:lnTo>
                  <a:lnTo>
                    <a:pt x="2493381" y="313657"/>
                  </a:lnTo>
                  <a:lnTo>
                    <a:pt x="2481379" y="318749"/>
                  </a:lnTo>
                  <a:lnTo>
                    <a:pt x="2479220" y="323606"/>
                  </a:lnTo>
                  <a:lnTo>
                    <a:pt x="2464725" y="329201"/>
                  </a:lnTo>
                  <a:lnTo>
                    <a:pt x="2462980" y="333413"/>
                  </a:lnTo>
                  <a:lnTo>
                    <a:pt x="2451557" y="338145"/>
                  </a:lnTo>
                  <a:lnTo>
                    <a:pt x="2449108" y="344056"/>
                  </a:lnTo>
                  <a:lnTo>
                    <a:pt x="2436500" y="349279"/>
                  </a:lnTo>
                  <a:lnTo>
                    <a:pt x="2434541" y="354007"/>
                  </a:lnTo>
                  <a:lnTo>
                    <a:pt x="2422872" y="358840"/>
                  </a:lnTo>
                  <a:lnTo>
                    <a:pt x="2420813" y="363813"/>
                  </a:lnTo>
                  <a:lnTo>
                    <a:pt x="2407721" y="369235"/>
                  </a:lnTo>
                  <a:lnTo>
                    <a:pt x="2405816" y="373619"/>
                  </a:lnTo>
                  <a:lnTo>
                    <a:pt x="2394901" y="377930"/>
                  </a:lnTo>
                  <a:lnTo>
                    <a:pt x="2392088" y="384406"/>
                  </a:lnTo>
                  <a:lnTo>
                    <a:pt x="2380503" y="388982"/>
                  </a:lnTo>
                  <a:lnTo>
                    <a:pt x="2377378" y="396174"/>
                  </a:lnTo>
                  <a:lnTo>
                    <a:pt x="2365949" y="400688"/>
                  </a:lnTo>
                  <a:lnTo>
                    <a:pt x="2363649" y="405980"/>
                  </a:lnTo>
                  <a:lnTo>
                    <a:pt x="2352827" y="410254"/>
                  </a:lnTo>
                  <a:lnTo>
                    <a:pt x="2350064" y="416767"/>
                  </a:lnTo>
                  <a:lnTo>
                    <a:pt x="2338422" y="421474"/>
                  </a:lnTo>
                  <a:lnTo>
                    <a:pt x="2335497" y="428535"/>
                  </a:lnTo>
                  <a:lnTo>
                    <a:pt x="2323716" y="433415"/>
                  </a:lnTo>
                  <a:lnTo>
                    <a:pt x="2321626" y="438341"/>
                  </a:lnTo>
                  <a:lnTo>
                    <a:pt x="2310471" y="442851"/>
                  </a:lnTo>
                  <a:lnTo>
                    <a:pt x="2307060" y="451089"/>
                  </a:lnTo>
                  <a:lnTo>
                    <a:pt x="2298738" y="454536"/>
                  </a:lnTo>
                  <a:lnTo>
                    <a:pt x="2295291" y="462857"/>
                  </a:lnTo>
                  <a:lnTo>
                    <a:pt x="2283441" y="467766"/>
                  </a:lnTo>
                  <a:lnTo>
                    <a:pt x="2280582" y="475175"/>
                  </a:lnTo>
                  <a:lnTo>
                    <a:pt x="2271154" y="479365"/>
                  </a:lnTo>
                  <a:lnTo>
                    <a:pt x="2268527" y="485412"/>
                  </a:lnTo>
                  <a:lnTo>
                    <a:pt x="2258205" y="489489"/>
                  </a:lnTo>
                  <a:lnTo>
                    <a:pt x="2254941" y="497180"/>
                  </a:lnTo>
                  <a:lnTo>
                    <a:pt x="2245833" y="500863"/>
                  </a:lnTo>
                  <a:lnTo>
                    <a:pt x="2242050" y="509784"/>
                  </a:lnTo>
                  <a:lnTo>
                    <a:pt x="2231750" y="513952"/>
                  </a:lnTo>
                  <a:lnTo>
                    <a:pt x="2228465" y="521695"/>
                  </a:lnTo>
                  <a:lnTo>
                    <a:pt x="2219178" y="525450"/>
                  </a:lnTo>
                  <a:lnTo>
                    <a:pt x="2215860" y="533463"/>
                  </a:lnTo>
                  <a:lnTo>
                    <a:pt x="2207847" y="536782"/>
                  </a:lnTo>
                  <a:lnTo>
                    <a:pt x="2204092" y="546068"/>
                  </a:lnTo>
                  <a:lnTo>
                    <a:pt x="2196238" y="549400"/>
                  </a:lnTo>
                  <a:lnTo>
                    <a:pt x="2191893" y="559654"/>
                  </a:lnTo>
                  <a:lnTo>
                    <a:pt x="2180737" y="564170"/>
                  </a:lnTo>
                  <a:lnTo>
                    <a:pt x="2177614" y="571708"/>
                  </a:lnTo>
                  <a:lnTo>
                    <a:pt x="2169784" y="574952"/>
                  </a:lnTo>
                  <a:lnTo>
                    <a:pt x="2165846" y="584456"/>
                  </a:lnTo>
                  <a:lnTo>
                    <a:pt x="2156342" y="588393"/>
                  </a:lnTo>
                  <a:lnTo>
                    <a:pt x="2153098" y="596224"/>
                  </a:lnTo>
                  <a:lnTo>
                    <a:pt x="2146038" y="599148"/>
                  </a:lnTo>
                  <a:lnTo>
                    <a:pt x="2141331" y="610790"/>
                  </a:lnTo>
                  <a:lnTo>
                    <a:pt x="2135239" y="613375"/>
                  </a:lnTo>
                  <a:lnTo>
                    <a:pt x="2131093" y="622701"/>
                  </a:lnTo>
                  <a:lnTo>
                    <a:pt x="2123201" y="625747"/>
                  </a:lnTo>
                  <a:lnTo>
                    <a:pt x="2118776" y="636430"/>
                  </a:lnTo>
                  <a:lnTo>
                    <a:pt x="2111517" y="639437"/>
                  </a:lnTo>
                  <a:lnTo>
                    <a:pt x="2107009" y="650854"/>
                  </a:lnTo>
                  <a:lnTo>
                    <a:pt x="2098677" y="654473"/>
                  </a:lnTo>
                  <a:lnTo>
                    <a:pt x="2095098" y="662908"/>
                  </a:lnTo>
                  <a:lnTo>
                    <a:pt x="2089415" y="665206"/>
                  </a:lnTo>
                  <a:lnTo>
                    <a:pt x="2084454" y="677474"/>
                  </a:lnTo>
                  <a:lnTo>
                    <a:pt x="2077149" y="680574"/>
                  </a:lnTo>
                  <a:lnTo>
                    <a:pt x="2072687" y="691346"/>
                  </a:lnTo>
                  <a:lnTo>
                    <a:pt x="2067539" y="693478"/>
                  </a:lnTo>
                  <a:lnTo>
                    <a:pt x="2062736" y="705625"/>
                  </a:lnTo>
                  <a:lnTo>
                    <a:pt x="2054137" y="709356"/>
                  </a:lnTo>
                  <a:lnTo>
                    <a:pt x="2050132" y="719498"/>
                  </a:lnTo>
                  <a:lnTo>
                    <a:pt x="2044261" y="722048"/>
                  </a:lnTo>
                  <a:lnTo>
                    <a:pt x="2040325" y="731553"/>
                  </a:lnTo>
                  <a:lnTo>
                    <a:pt x="2035826" y="733416"/>
                  </a:lnTo>
                  <a:lnTo>
                    <a:pt x="2030376" y="746262"/>
                  </a:lnTo>
                  <a:lnTo>
                    <a:pt x="2022615" y="749400"/>
                  </a:lnTo>
                  <a:lnTo>
                    <a:pt x="2017771" y="761665"/>
                  </a:lnTo>
                  <a:lnTo>
                    <a:pt x="2013387" y="763570"/>
                  </a:lnTo>
                  <a:lnTo>
                    <a:pt x="2007964" y="776662"/>
                  </a:lnTo>
                  <a:lnTo>
                    <a:pt x="2002960" y="778735"/>
                  </a:lnTo>
                  <a:lnTo>
                    <a:pt x="1998014" y="790391"/>
                  </a:lnTo>
                  <a:lnTo>
                    <a:pt x="1992331" y="792689"/>
                  </a:lnTo>
                  <a:lnTo>
                    <a:pt x="1987371" y="804956"/>
                  </a:lnTo>
                  <a:lnTo>
                    <a:pt x="1982444" y="807047"/>
                  </a:lnTo>
                  <a:lnTo>
                    <a:pt x="1977564" y="818829"/>
                  </a:lnTo>
                  <a:lnTo>
                    <a:pt x="1975546" y="819665"/>
                  </a:lnTo>
                  <a:lnTo>
                    <a:pt x="1975607" y="819814"/>
                  </a:lnTo>
                  <a:cubicBezTo>
                    <a:pt x="1975607" y="825771"/>
                    <a:pt x="1973192" y="831165"/>
                    <a:pt x="1969288" y="835069"/>
                  </a:cubicBezTo>
                  <a:lnTo>
                    <a:pt x="1963867" y="837314"/>
                  </a:lnTo>
                  <a:lnTo>
                    <a:pt x="1958933" y="849228"/>
                  </a:lnTo>
                  <a:lnTo>
                    <a:pt x="1953959" y="851288"/>
                  </a:lnTo>
                  <a:lnTo>
                    <a:pt x="1949126" y="862957"/>
                  </a:lnTo>
                  <a:lnTo>
                    <a:pt x="1944907" y="864705"/>
                  </a:lnTo>
                  <a:lnTo>
                    <a:pt x="1945207" y="865413"/>
                  </a:lnTo>
                  <a:cubicBezTo>
                    <a:pt x="1945207" y="870965"/>
                    <a:pt x="1942903" y="875991"/>
                    <a:pt x="1939176" y="879629"/>
                  </a:cubicBezTo>
                  <a:lnTo>
                    <a:pt x="1935578" y="881083"/>
                  </a:lnTo>
                  <a:lnTo>
                    <a:pt x="1930493" y="893357"/>
                  </a:lnTo>
                  <a:lnTo>
                    <a:pt x="1926281" y="895103"/>
                  </a:lnTo>
                  <a:lnTo>
                    <a:pt x="1926575" y="895814"/>
                  </a:lnTo>
                  <a:cubicBezTo>
                    <a:pt x="1926575" y="901365"/>
                    <a:pt x="1924325" y="906391"/>
                    <a:pt x="1920688" y="910029"/>
                  </a:cubicBezTo>
                  <a:lnTo>
                    <a:pt x="1918495" y="910937"/>
                  </a:lnTo>
                  <a:lnTo>
                    <a:pt x="1918730" y="911504"/>
                  </a:lnTo>
                  <a:cubicBezTo>
                    <a:pt x="1918730" y="917055"/>
                    <a:pt x="1916480" y="922081"/>
                    <a:pt x="1912842" y="925719"/>
                  </a:cubicBezTo>
                  <a:lnTo>
                    <a:pt x="1910712" y="926601"/>
                  </a:lnTo>
                  <a:lnTo>
                    <a:pt x="1904566" y="940428"/>
                  </a:lnTo>
                  <a:lnTo>
                    <a:pt x="1899975" y="942200"/>
                  </a:lnTo>
                  <a:lnTo>
                    <a:pt x="1894210" y="956118"/>
                  </a:lnTo>
                  <a:lnTo>
                    <a:pt x="1891853" y="957094"/>
                  </a:lnTo>
                  <a:lnTo>
                    <a:pt x="1892253" y="958084"/>
                  </a:lnTo>
                  <a:cubicBezTo>
                    <a:pt x="1892253" y="963771"/>
                    <a:pt x="1890003" y="968919"/>
                    <a:pt x="1886365" y="972646"/>
                  </a:cubicBezTo>
                  <a:lnTo>
                    <a:pt x="1884316" y="973515"/>
                  </a:lnTo>
                  <a:lnTo>
                    <a:pt x="1878520" y="988192"/>
                  </a:lnTo>
                  <a:lnTo>
                    <a:pt x="1876281" y="989165"/>
                  </a:lnTo>
                  <a:lnTo>
                    <a:pt x="1870532" y="1003045"/>
                  </a:lnTo>
                  <a:lnTo>
                    <a:pt x="1867574" y="1004270"/>
                  </a:lnTo>
                  <a:lnTo>
                    <a:pt x="1867737" y="1004664"/>
                  </a:lnTo>
                  <a:cubicBezTo>
                    <a:pt x="1867737" y="1010216"/>
                    <a:pt x="1865488" y="1015241"/>
                    <a:pt x="1861850" y="1018879"/>
                  </a:cubicBezTo>
                  <a:lnTo>
                    <a:pt x="1859493" y="1019855"/>
                  </a:lnTo>
                  <a:lnTo>
                    <a:pt x="1859892" y="1020845"/>
                  </a:lnTo>
                  <a:cubicBezTo>
                    <a:pt x="1859892" y="1026532"/>
                    <a:pt x="1857643" y="1031680"/>
                    <a:pt x="1854005" y="1035406"/>
                  </a:cubicBezTo>
                  <a:lnTo>
                    <a:pt x="1851764" y="1036357"/>
                  </a:lnTo>
                  <a:lnTo>
                    <a:pt x="1852047" y="1037025"/>
                  </a:lnTo>
                  <a:cubicBezTo>
                    <a:pt x="1852047" y="1042576"/>
                    <a:pt x="1849742" y="1047602"/>
                    <a:pt x="1846016" y="1051240"/>
                  </a:cubicBezTo>
                  <a:lnTo>
                    <a:pt x="1845445" y="1051470"/>
                  </a:lnTo>
                  <a:lnTo>
                    <a:pt x="1846163" y="1053205"/>
                  </a:lnTo>
                  <a:lnTo>
                    <a:pt x="1840821" y="1066103"/>
                  </a:lnTo>
                  <a:lnTo>
                    <a:pt x="1798491" y="1066103"/>
                  </a:lnTo>
                  <a:lnTo>
                    <a:pt x="1803019" y="1055171"/>
                  </a:lnTo>
                  <a:lnTo>
                    <a:pt x="1805384" y="1054191"/>
                  </a:lnTo>
                  <a:lnTo>
                    <a:pt x="1804976" y="1053205"/>
                  </a:lnTo>
                  <a:cubicBezTo>
                    <a:pt x="1804976" y="1047519"/>
                    <a:pt x="1807281" y="1042370"/>
                    <a:pt x="1811008" y="1038643"/>
                  </a:cubicBezTo>
                  <a:lnTo>
                    <a:pt x="1811466" y="1038454"/>
                  </a:lnTo>
                  <a:lnTo>
                    <a:pt x="1810860" y="1037025"/>
                  </a:lnTo>
                  <a:cubicBezTo>
                    <a:pt x="1810860" y="1031473"/>
                    <a:pt x="1813165" y="1026448"/>
                    <a:pt x="1816892" y="1022810"/>
                  </a:cubicBezTo>
                  <a:lnTo>
                    <a:pt x="1819976" y="1021563"/>
                  </a:lnTo>
                  <a:lnTo>
                    <a:pt x="1819686" y="1020845"/>
                  </a:lnTo>
                  <a:cubicBezTo>
                    <a:pt x="1819686" y="1015158"/>
                    <a:pt x="1821936" y="1010009"/>
                    <a:pt x="1825574" y="1006283"/>
                  </a:cubicBezTo>
                  <a:lnTo>
                    <a:pt x="1827809" y="1005334"/>
                  </a:lnTo>
                  <a:lnTo>
                    <a:pt x="1827531" y="1004664"/>
                  </a:lnTo>
                  <a:cubicBezTo>
                    <a:pt x="1827531" y="999113"/>
                    <a:pt x="1829781" y="994087"/>
                    <a:pt x="1833419" y="990449"/>
                  </a:cubicBezTo>
                  <a:lnTo>
                    <a:pt x="1835784" y="989469"/>
                  </a:lnTo>
                  <a:lnTo>
                    <a:pt x="1835376" y="988483"/>
                  </a:lnTo>
                  <a:cubicBezTo>
                    <a:pt x="1835376" y="982797"/>
                    <a:pt x="1837681" y="977648"/>
                    <a:pt x="1841408" y="973921"/>
                  </a:cubicBezTo>
                  <a:lnTo>
                    <a:pt x="1844447" y="972663"/>
                  </a:lnTo>
                  <a:lnTo>
                    <a:pt x="1850090" y="958375"/>
                  </a:lnTo>
                  <a:lnTo>
                    <a:pt x="1852321" y="957405"/>
                  </a:lnTo>
                  <a:lnTo>
                    <a:pt x="1857935" y="943522"/>
                  </a:lnTo>
                  <a:lnTo>
                    <a:pt x="1860170" y="942573"/>
                  </a:lnTo>
                  <a:lnTo>
                    <a:pt x="1859892" y="941903"/>
                  </a:lnTo>
                  <a:cubicBezTo>
                    <a:pt x="1859892" y="936352"/>
                    <a:pt x="1862142" y="931326"/>
                    <a:pt x="1865780" y="927688"/>
                  </a:cubicBezTo>
                  <a:lnTo>
                    <a:pt x="1867986" y="926774"/>
                  </a:lnTo>
                  <a:lnTo>
                    <a:pt x="1867737" y="926213"/>
                  </a:lnTo>
                  <a:cubicBezTo>
                    <a:pt x="1867737" y="920662"/>
                    <a:pt x="1870151" y="915636"/>
                    <a:pt x="1874055" y="911998"/>
                  </a:cubicBezTo>
                  <a:lnTo>
                    <a:pt x="1879130" y="910039"/>
                  </a:lnTo>
                  <a:lnTo>
                    <a:pt x="1884412" y="897289"/>
                  </a:lnTo>
                  <a:lnTo>
                    <a:pt x="1886603" y="896381"/>
                  </a:lnTo>
                  <a:lnTo>
                    <a:pt x="1886369" y="895814"/>
                  </a:lnTo>
                  <a:cubicBezTo>
                    <a:pt x="1886369" y="890262"/>
                    <a:pt x="1888619" y="885236"/>
                    <a:pt x="1892257" y="881598"/>
                  </a:cubicBezTo>
                  <a:lnTo>
                    <a:pt x="1896470" y="879853"/>
                  </a:lnTo>
                  <a:lnTo>
                    <a:pt x="1896175" y="879142"/>
                  </a:lnTo>
                  <a:cubicBezTo>
                    <a:pt x="1896175" y="873591"/>
                    <a:pt x="1898425" y="868565"/>
                    <a:pt x="1902063" y="864927"/>
                  </a:cubicBezTo>
                  <a:lnTo>
                    <a:pt x="1904688" y="863840"/>
                  </a:lnTo>
                  <a:lnTo>
                    <a:pt x="1910052" y="851198"/>
                  </a:lnTo>
                  <a:lnTo>
                    <a:pt x="1914996" y="849199"/>
                  </a:lnTo>
                  <a:lnTo>
                    <a:pt x="1914807" y="848742"/>
                  </a:lnTo>
                  <a:cubicBezTo>
                    <a:pt x="1914807" y="843191"/>
                    <a:pt x="1917058" y="838165"/>
                    <a:pt x="1920696" y="834527"/>
                  </a:cubicBezTo>
                  <a:lnTo>
                    <a:pt x="1925669" y="832467"/>
                  </a:lnTo>
                  <a:lnTo>
                    <a:pt x="1930502" y="820798"/>
                  </a:lnTo>
                  <a:lnTo>
                    <a:pt x="1932521" y="819962"/>
                  </a:lnTo>
                  <a:lnTo>
                    <a:pt x="1932459" y="819814"/>
                  </a:lnTo>
                  <a:cubicBezTo>
                    <a:pt x="1932459" y="813856"/>
                    <a:pt x="1934874" y="808462"/>
                    <a:pt x="1938778" y="804558"/>
                  </a:cubicBezTo>
                  <a:lnTo>
                    <a:pt x="1944199" y="802313"/>
                  </a:lnTo>
                  <a:lnTo>
                    <a:pt x="1949134" y="790399"/>
                  </a:lnTo>
                  <a:lnTo>
                    <a:pt x="1953838" y="788450"/>
                  </a:lnTo>
                  <a:lnTo>
                    <a:pt x="1958940" y="775832"/>
                  </a:lnTo>
                  <a:lnTo>
                    <a:pt x="1963897" y="773730"/>
                  </a:lnTo>
                  <a:lnTo>
                    <a:pt x="1968890" y="761961"/>
                  </a:lnTo>
                  <a:lnTo>
                    <a:pt x="1974845" y="759553"/>
                  </a:lnTo>
                  <a:lnTo>
                    <a:pt x="1979534" y="748232"/>
                  </a:lnTo>
                  <a:lnTo>
                    <a:pt x="1983522" y="746579"/>
                  </a:lnTo>
                  <a:lnTo>
                    <a:pt x="1989340" y="731848"/>
                  </a:lnTo>
                  <a:lnTo>
                    <a:pt x="1996652" y="728671"/>
                  </a:lnTo>
                  <a:lnTo>
                    <a:pt x="2001252" y="717832"/>
                  </a:lnTo>
                  <a:lnTo>
                    <a:pt x="2006717" y="715621"/>
                  </a:lnTo>
                  <a:lnTo>
                    <a:pt x="2011895" y="703122"/>
                  </a:lnTo>
                  <a:lnTo>
                    <a:pt x="2017272" y="700895"/>
                  </a:lnTo>
                  <a:lnTo>
                    <a:pt x="2021701" y="689681"/>
                  </a:lnTo>
                  <a:lnTo>
                    <a:pt x="2029129" y="686454"/>
                  </a:lnTo>
                  <a:lnTo>
                    <a:pt x="2033613" y="675114"/>
                  </a:lnTo>
                  <a:lnTo>
                    <a:pt x="2040428" y="672156"/>
                  </a:lnTo>
                  <a:lnTo>
                    <a:pt x="2044256" y="662916"/>
                  </a:lnTo>
                  <a:lnTo>
                    <a:pt x="2051317" y="659991"/>
                  </a:lnTo>
                  <a:lnTo>
                    <a:pt x="2056024" y="648350"/>
                  </a:lnTo>
                  <a:lnTo>
                    <a:pt x="2060980" y="646247"/>
                  </a:lnTo>
                  <a:lnTo>
                    <a:pt x="2065974" y="634478"/>
                  </a:lnTo>
                  <a:lnTo>
                    <a:pt x="2074656" y="630967"/>
                  </a:lnTo>
                  <a:lnTo>
                    <a:pt x="2078578" y="621036"/>
                  </a:lnTo>
                  <a:lnTo>
                    <a:pt x="2086343" y="617663"/>
                  </a:lnTo>
                  <a:lnTo>
                    <a:pt x="2090346" y="608000"/>
                  </a:lnTo>
                  <a:lnTo>
                    <a:pt x="2095413" y="605901"/>
                  </a:lnTo>
                  <a:lnTo>
                    <a:pt x="2100583" y="594271"/>
                  </a:lnTo>
                  <a:lnTo>
                    <a:pt x="2109139" y="590968"/>
                  </a:lnTo>
                  <a:lnTo>
                    <a:pt x="2112901" y="581666"/>
                  </a:lnTo>
                  <a:lnTo>
                    <a:pt x="2120206" y="578566"/>
                  </a:lnTo>
                  <a:lnTo>
                    <a:pt x="2124668" y="567794"/>
                  </a:lnTo>
                  <a:lnTo>
                    <a:pt x="2134173" y="563857"/>
                  </a:lnTo>
                  <a:lnTo>
                    <a:pt x="2137416" y="556026"/>
                  </a:lnTo>
                  <a:lnTo>
                    <a:pt x="2145247" y="552782"/>
                  </a:lnTo>
                  <a:lnTo>
                    <a:pt x="2149184" y="543278"/>
                  </a:lnTo>
                  <a:lnTo>
                    <a:pt x="2157070" y="540012"/>
                  </a:lnTo>
                  <a:lnTo>
                    <a:pt x="2161382" y="529836"/>
                  </a:lnTo>
                  <a:lnTo>
                    <a:pt x="2172223" y="525448"/>
                  </a:lnTo>
                  <a:lnTo>
                    <a:pt x="2175661" y="516944"/>
                  </a:lnTo>
                  <a:lnTo>
                    <a:pt x="2183953" y="513426"/>
                  </a:lnTo>
                  <a:lnTo>
                    <a:pt x="2187429" y="505033"/>
                  </a:lnTo>
                  <a:lnTo>
                    <a:pt x="2195823" y="501556"/>
                  </a:lnTo>
                  <a:lnTo>
                    <a:pt x="2199341" y="493265"/>
                  </a:lnTo>
                  <a:lnTo>
                    <a:pt x="2208449" y="489582"/>
                  </a:lnTo>
                  <a:lnTo>
                    <a:pt x="2212232" y="480661"/>
                  </a:lnTo>
                  <a:lnTo>
                    <a:pt x="2222531" y="476494"/>
                  </a:lnTo>
                  <a:lnTo>
                    <a:pt x="2225818" y="468750"/>
                  </a:lnTo>
                  <a:lnTo>
                    <a:pt x="2235255" y="464933"/>
                  </a:lnTo>
                  <a:lnTo>
                    <a:pt x="2236092" y="463007"/>
                  </a:lnTo>
                  <a:lnTo>
                    <a:pt x="2225688" y="467316"/>
                  </a:lnTo>
                  <a:lnTo>
                    <a:pt x="2222581" y="475175"/>
                  </a:lnTo>
                  <a:lnTo>
                    <a:pt x="2212383" y="479599"/>
                  </a:lnTo>
                  <a:lnTo>
                    <a:pt x="2209975" y="485412"/>
                  </a:lnTo>
                  <a:lnTo>
                    <a:pt x="2199203" y="489875"/>
                  </a:lnTo>
                  <a:lnTo>
                    <a:pt x="2196103" y="497180"/>
                  </a:lnTo>
                  <a:lnTo>
                    <a:pt x="2187128" y="500809"/>
                  </a:lnTo>
                  <a:lnTo>
                    <a:pt x="2183499" y="509784"/>
                  </a:lnTo>
                  <a:lnTo>
                    <a:pt x="2175063" y="513363"/>
                  </a:lnTo>
                  <a:lnTo>
                    <a:pt x="2171444" y="521695"/>
                  </a:lnTo>
                  <a:lnTo>
                    <a:pt x="2161122" y="525772"/>
                  </a:lnTo>
                  <a:lnTo>
                    <a:pt x="2157859" y="533463"/>
                  </a:lnTo>
                  <a:lnTo>
                    <a:pt x="2148883" y="537092"/>
                  </a:lnTo>
                  <a:lnTo>
                    <a:pt x="2145254" y="546068"/>
                  </a:lnTo>
                  <a:lnTo>
                    <a:pt x="2137510" y="549354"/>
                  </a:lnTo>
                  <a:lnTo>
                    <a:pt x="2133342" y="559654"/>
                  </a:lnTo>
                  <a:lnTo>
                    <a:pt x="2124109" y="563570"/>
                  </a:lnTo>
                  <a:lnTo>
                    <a:pt x="2120738" y="571708"/>
                  </a:lnTo>
                  <a:lnTo>
                    <a:pt x="2112906" y="574952"/>
                  </a:lnTo>
                  <a:lnTo>
                    <a:pt x="2108969" y="584456"/>
                  </a:lnTo>
                  <a:lnTo>
                    <a:pt x="2100577" y="587933"/>
                  </a:lnTo>
                  <a:lnTo>
                    <a:pt x="2097059" y="596224"/>
                  </a:lnTo>
                  <a:lnTo>
                    <a:pt x="2089031" y="599470"/>
                  </a:lnTo>
                  <a:lnTo>
                    <a:pt x="2084454" y="610790"/>
                  </a:lnTo>
                  <a:lnTo>
                    <a:pt x="2076163" y="614308"/>
                  </a:lnTo>
                  <a:lnTo>
                    <a:pt x="2072687" y="622701"/>
                  </a:lnTo>
                  <a:lnTo>
                    <a:pt x="2064162" y="626232"/>
                  </a:lnTo>
                  <a:lnTo>
                    <a:pt x="2059938" y="636430"/>
                  </a:lnTo>
                  <a:lnTo>
                    <a:pt x="2052679" y="639437"/>
                  </a:lnTo>
                  <a:lnTo>
                    <a:pt x="2048170" y="650854"/>
                  </a:lnTo>
                  <a:lnTo>
                    <a:pt x="2042300" y="653404"/>
                  </a:lnTo>
                  <a:lnTo>
                    <a:pt x="2038364" y="662908"/>
                  </a:lnTo>
                  <a:lnTo>
                    <a:pt x="2030125" y="666320"/>
                  </a:lnTo>
                  <a:lnTo>
                    <a:pt x="2025616" y="677474"/>
                  </a:lnTo>
                  <a:lnTo>
                    <a:pt x="2018310" y="680574"/>
                  </a:lnTo>
                  <a:lnTo>
                    <a:pt x="2013848" y="691346"/>
                  </a:lnTo>
                  <a:lnTo>
                    <a:pt x="2008700" y="693478"/>
                  </a:lnTo>
                  <a:lnTo>
                    <a:pt x="2003898" y="705625"/>
                  </a:lnTo>
                  <a:lnTo>
                    <a:pt x="1997578" y="708367"/>
                  </a:lnTo>
                  <a:lnTo>
                    <a:pt x="1992967" y="719498"/>
                  </a:lnTo>
                  <a:lnTo>
                    <a:pt x="1985136" y="722742"/>
                  </a:lnTo>
                  <a:lnTo>
                    <a:pt x="1981487" y="731553"/>
                  </a:lnTo>
                  <a:lnTo>
                    <a:pt x="1976988" y="733416"/>
                  </a:lnTo>
                  <a:lnTo>
                    <a:pt x="1971537" y="746262"/>
                  </a:lnTo>
                  <a:lnTo>
                    <a:pt x="1966111" y="748456"/>
                  </a:lnTo>
                  <a:lnTo>
                    <a:pt x="1960894" y="761665"/>
                  </a:lnTo>
                  <a:lnTo>
                    <a:pt x="1956510" y="763570"/>
                  </a:lnTo>
                  <a:lnTo>
                    <a:pt x="1951088" y="776662"/>
                  </a:lnTo>
                  <a:lnTo>
                    <a:pt x="1946019" y="778762"/>
                  </a:lnTo>
                  <a:lnTo>
                    <a:pt x="1940849" y="790391"/>
                  </a:lnTo>
                  <a:lnTo>
                    <a:pt x="1935510" y="792452"/>
                  </a:lnTo>
                  <a:lnTo>
                    <a:pt x="1930207" y="804956"/>
                  </a:lnTo>
                  <a:lnTo>
                    <a:pt x="1925674" y="806790"/>
                  </a:lnTo>
                  <a:lnTo>
                    <a:pt x="1920688" y="818829"/>
                  </a:lnTo>
                  <a:lnTo>
                    <a:pt x="1916475" y="820573"/>
                  </a:lnTo>
                  <a:lnTo>
                    <a:pt x="1910881" y="835069"/>
                  </a:lnTo>
                  <a:lnTo>
                    <a:pt x="1904848" y="837751"/>
                  </a:lnTo>
                  <a:lnTo>
                    <a:pt x="1900094" y="849228"/>
                  </a:lnTo>
                  <a:lnTo>
                    <a:pt x="1895121" y="851288"/>
                  </a:lnTo>
                  <a:lnTo>
                    <a:pt x="1890288" y="862957"/>
                  </a:lnTo>
                  <a:lnTo>
                    <a:pt x="1887749" y="864009"/>
                  </a:lnTo>
                  <a:lnTo>
                    <a:pt x="1888330" y="865413"/>
                  </a:lnTo>
                  <a:cubicBezTo>
                    <a:pt x="1888330" y="870965"/>
                    <a:pt x="1886081" y="875991"/>
                    <a:pt x="1882443" y="879629"/>
                  </a:cubicBezTo>
                  <a:lnTo>
                    <a:pt x="1877438" y="881701"/>
                  </a:lnTo>
                  <a:lnTo>
                    <a:pt x="1872493" y="893357"/>
                  </a:lnTo>
                  <a:lnTo>
                    <a:pt x="1869228" y="894678"/>
                  </a:lnTo>
                  <a:lnTo>
                    <a:pt x="1869698" y="895814"/>
                  </a:lnTo>
                  <a:cubicBezTo>
                    <a:pt x="1869698" y="901365"/>
                    <a:pt x="1867448" y="906391"/>
                    <a:pt x="1863810" y="910029"/>
                  </a:cubicBezTo>
                  <a:lnTo>
                    <a:pt x="1859818" y="911682"/>
                  </a:lnTo>
                  <a:lnTo>
                    <a:pt x="1854004" y="925719"/>
                  </a:lnTo>
                  <a:lnTo>
                    <a:pt x="1851885" y="926597"/>
                  </a:lnTo>
                  <a:lnTo>
                    <a:pt x="1846016" y="940428"/>
                  </a:lnTo>
                  <a:lnTo>
                    <a:pt x="1843933" y="941270"/>
                  </a:lnTo>
                  <a:lnTo>
                    <a:pt x="1844202" y="941903"/>
                  </a:lnTo>
                  <a:cubicBezTo>
                    <a:pt x="1844202" y="947455"/>
                    <a:pt x="1841897" y="952481"/>
                    <a:pt x="1838171" y="956118"/>
                  </a:cubicBezTo>
                  <a:lnTo>
                    <a:pt x="1833400" y="958047"/>
                  </a:lnTo>
                  <a:lnTo>
                    <a:pt x="1833415" y="958084"/>
                  </a:lnTo>
                  <a:cubicBezTo>
                    <a:pt x="1833415" y="963771"/>
                    <a:pt x="1831165" y="968919"/>
                    <a:pt x="1827527" y="972646"/>
                  </a:cubicBezTo>
                  <a:lnTo>
                    <a:pt x="1825478" y="973515"/>
                  </a:lnTo>
                  <a:lnTo>
                    <a:pt x="1819682" y="988192"/>
                  </a:lnTo>
                  <a:lnTo>
                    <a:pt x="1817443" y="989165"/>
                  </a:lnTo>
                  <a:lnTo>
                    <a:pt x="1811694" y="1003045"/>
                  </a:lnTo>
                  <a:lnTo>
                    <a:pt x="1808736" y="1004270"/>
                  </a:lnTo>
                  <a:lnTo>
                    <a:pt x="1808899" y="1004664"/>
                  </a:lnTo>
                  <a:cubicBezTo>
                    <a:pt x="1808899" y="1010216"/>
                    <a:pt x="1806649" y="1015241"/>
                    <a:pt x="1803012" y="1018879"/>
                  </a:cubicBezTo>
                  <a:lnTo>
                    <a:pt x="1802306" y="1019171"/>
                  </a:lnTo>
                  <a:lnTo>
                    <a:pt x="1803016" y="1020845"/>
                  </a:lnTo>
                  <a:cubicBezTo>
                    <a:pt x="1803016" y="1026532"/>
                    <a:pt x="1800656" y="1031680"/>
                    <a:pt x="1796840" y="1035406"/>
                  </a:cubicBezTo>
                  <a:lnTo>
                    <a:pt x="1794836" y="1036217"/>
                  </a:lnTo>
                  <a:lnTo>
                    <a:pt x="1795170" y="1037025"/>
                  </a:lnTo>
                  <a:cubicBezTo>
                    <a:pt x="1795170" y="1042576"/>
                    <a:pt x="1792920" y="1047602"/>
                    <a:pt x="1789282" y="1051240"/>
                  </a:cubicBezTo>
                  <a:lnTo>
                    <a:pt x="1786917" y="1052220"/>
                  </a:lnTo>
                  <a:lnTo>
                    <a:pt x="1787325" y="1053205"/>
                  </a:lnTo>
                  <a:lnTo>
                    <a:pt x="1781983" y="1066103"/>
                  </a:lnTo>
                  <a:lnTo>
                    <a:pt x="1739652" y="1066103"/>
                  </a:lnTo>
                  <a:lnTo>
                    <a:pt x="1744181" y="1055171"/>
                  </a:lnTo>
                  <a:lnTo>
                    <a:pt x="1746546" y="1054191"/>
                  </a:lnTo>
                  <a:lnTo>
                    <a:pt x="1746138" y="1053205"/>
                  </a:lnTo>
                  <a:cubicBezTo>
                    <a:pt x="1746138" y="1047519"/>
                    <a:pt x="1748443" y="1042370"/>
                    <a:pt x="1752170" y="1038643"/>
                  </a:cubicBezTo>
                  <a:lnTo>
                    <a:pt x="1755127" y="1037418"/>
                  </a:lnTo>
                  <a:lnTo>
                    <a:pt x="1754964" y="1037025"/>
                  </a:lnTo>
                  <a:cubicBezTo>
                    <a:pt x="1754964" y="1031473"/>
                    <a:pt x="1757214" y="1026448"/>
                    <a:pt x="1760852" y="1022810"/>
                  </a:cubicBezTo>
                  <a:lnTo>
                    <a:pt x="1761557" y="1022518"/>
                  </a:lnTo>
                  <a:lnTo>
                    <a:pt x="1760847" y="1020845"/>
                  </a:lnTo>
                  <a:cubicBezTo>
                    <a:pt x="1760847" y="1015158"/>
                    <a:pt x="1763207" y="1010009"/>
                    <a:pt x="1767023" y="1006283"/>
                  </a:cubicBezTo>
                  <a:lnTo>
                    <a:pt x="1769027" y="1005471"/>
                  </a:lnTo>
                  <a:lnTo>
                    <a:pt x="1768693" y="1004664"/>
                  </a:lnTo>
                  <a:cubicBezTo>
                    <a:pt x="1768693" y="999113"/>
                    <a:pt x="1770943" y="994087"/>
                    <a:pt x="1774581" y="990449"/>
                  </a:cubicBezTo>
                  <a:lnTo>
                    <a:pt x="1776946" y="989469"/>
                  </a:lnTo>
                  <a:lnTo>
                    <a:pt x="1776538" y="988483"/>
                  </a:lnTo>
                  <a:cubicBezTo>
                    <a:pt x="1776538" y="982797"/>
                    <a:pt x="1778843" y="977648"/>
                    <a:pt x="1782570" y="973921"/>
                  </a:cubicBezTo>
                  <a:lnTo>
                    <a:pt x="1785608" y="972663"/>
                  </a:lnTo>
                  <a:lnTo>
                    <a:pt x="1791251" y="958375"/>
                  </a:lnTo>
                  <a:lnTo>
                    <a:pt x="1793483" y="957405"/>
                  </a:lnTo>
                  <a:lnTo>
                    <a:pt x="1799096" y="943522"/>
                  </a:lnTo>
                  <a:lnTo>
                    <a:pt x="1803037" y="941849"/>
                  </a:lnTo>
                  <a:lnTo>
                    <a:pt x="1809047" y="927688"/>
                  </a:lnTo>
                  <a:lnTo>
                    <a:pt x="1811128" y="926846"/>
                  </a:lnTo>
                  <a:lnTo>
                    <a:pt x="1810860" y="926213"/>
                  </a:lnTo>
                  <a:cubicBezTo>
                    <a:pt x="1810860" y="920662"/>
                    <a:pt x="1813165" y="915636"/>
                    <a:pt x="1816892" y="911998"/>
                  </a:cubicBezTo>
                  <a:lnTo>
                    <a:pt x="1820001" y="910740"/>
                  </a:lnTo>
                  <a:lnTo>
                    <a:pt x="1825573" y="897289"/>
                  </a:lnTo>
                  <a:lnTo>
                    <a:pt x="1829566" y="895634"/>
                  </a:lnTo>
                  <a:lnTo>
                    <a:pt x="1835380" y="881598"/>
                  </a:lnTo>
                  <a:lnTo>
                    <a:pt x="1837930" y="880542"/>
                  </a:lnTo>
                  <a:lnTo>
                    <a:pt x="1837337" y="879142"/>
                  </a:lnTo>
                  <a:cubicBezTo>
                    <a:pt x="1837337" y="873591"/>
                    <a:pt x="1839642" y="868565"/>
                    <a:pt x="1843369" y="864927"/>
                  </a:cubicBezTo>
                  <a:lnTo>
                    <a:pt x="1849323" y="862519"/>
                  </a:lnTo>
                  <a:lnTo>
                    <a:pt x="1854012" y="851198"/>
                  </a:lnTo>
                  <a:lnTo>
                    <a:pt x="1856551" y="850146"/>
                  </a:lnTo>
                  <a:lnTo>
                    <a:pt x="1855969" y="848742"/>
                  </a:lnTo>
                  <a:cubicBezTo>
                    <a:pt x="1855969" y="843191"/>
                    <a:pt x="1858219" y="838165"/>
                    <a:pt x="1861857" y="834527"/>
                  </a:cubicBezTo>
                  <a:lnTo>
                    <a:pt x="1866830" y="832467"/>
                  </a:lnTo>
                  <a:lnTo>
                    <a:pt x="1871664" y="820798"/>
                  </a:lnTo>
                  <a:lnTo>
                    <a:pt x="1877042" y="818570"/>
                  </a:lnTo>
                  <a:lnTo>
                    <a:pt x="1882450" y="804558"/>
                  </a:lnTo>
                  <a:lnTo>
                    <a:pt x="1887281" y="802411"/>
                  </a:lnTo>
                  <a:lnTo>
                    <a:pt x="1892257" y="790399"/>
                  </a:lnTo>
                  <a:lnTo>
                    <a:pt x="1894629" y="789416"/>
                  </a:lnTo>
                  <a:lnTo>
                    <a:pt x="1900389" y="775832"/>
                  </a:lnTo>
                  <a:lnTo>
                    <a:pt x="1905002" y="773966"/>
                  </a:lnTo>
                  <a:lnTo>
                    <a:pt x="1910339" y="761961"/>
                  </a:lnTo>
                  <a:lnTo>
                    <a:pt x="1918232" y="758914"/>
                  </a:lnTo>
                  <a:lnTo>
                    <a:pt x="1922657" y="748232"/>
                  </a:lnTo>
                  <a:lnTo>
                    <a:pt x="1926645" y="746579"/>
                  </a:lnTo>
                  <a:lnTo>
                    <a:pt x="1932463" y="731848"/>
                  </a:lnTo>
                  <a:lnTo>
                    <a:pt x="1937370" y="729716"/>
                  </a:lnTo>
                  <a:lnTo>
                    <a:pt x="1942414" y="717832"/>
                  </a:lnTo>
                  <a:lnTo>
                    <a:pt x="1947879" y="715621"/>
                  </a:lnTo>
                  <a:lnTo>
                    <a:pt x="1953056" y="703122"/>
                  </a:lnTo>
                  <a:lnTo>
                    <a:pt x="1958520" y="700859"/>
                  </a:lnTo>
                  <a:lnTo>
                    <a:pt x="1963150" y="689681"/>
                  </a:lnTo>
                  <a:lnTo>
                    <a:pt x="1970164" y="686775"/>
                  </a:lnTo>
                  <a:lnTo>
                    <a:pt x="1974774" y="675114"/>
                  </a:lnTo>
                  <a:lnTo>
                    <a:pt x="1981590" y="672156"/>
                  </a:lnTo>
                  <a:lnTo>
                    <a:pt x="1985418" y="662916"/>
                  </a:lnTo>
                  <a:lnTo>
                    <a:pt x="1992478" y="659991"/>
                  </a:lnTo>
                  <a:lnTo>
                    <a:pt x="1997185" y="648350"/>
                  </a:lnTo>
                  <a:lnTo>
                    <a:pt x="2005680" y="644746"/>
                  </a:lnTo>
                  <a:lnTo>
                    <a:pt x="2009933" y="634478"/>
                  </a:lnTo>
                  <a:lnTo>
                    <a:pt x="2015311" y="632250"/>
                  </a:lnTo>
                  <a:lnTo>
                    <a:pt x="2019740" y="621036"/>
                  </a:lnTo>
                  <a:lnTo>
                    <a:pt x="2027505" y="617663"/>
                  </a:lnTo>
                  <a:lnTo>
                    <a:pt x="2031507" y="608000"/>
                  </a:lnTo>
                  <a:lnTo>
                    <a:pt x="2040032" y="604469"/>
                  </a:lnTo>
                  <a:lnTo>
                    <a:pt x="2044256" y="594271"/>
                  </a:lnTo>
                  <a:lnTo>
                    <a:pt x="2052269" y="590952"/>
                  </a:lnTo>
                  <a:lnTo>
                    <a:pt x="2056024" y="581666"/>
                  </a:lnTo>
                  <a:lnTo>
                    <a:pt x="2063371" y="578548"/>
                  </a:lnTo>
                  <a:lnTo>
                    <a:pt x="2067935" y="567794"/>
                  </a:lnTo>
                  <a:lnTo>
                    <a:pt x="2077220" y="564039"/>
                  </a:lnTo>
                  <a:lnTo>
                    <a:pt x="2080539" y="556026"/>
                  </a:lnTo>
                  <a:lnTo>
                    <a:pt x="2088370" y="552782"/>
                  </a:lnTo>
                  <a:lnTo>
                    <a:pt x="2092307" y="543278"/>
                  </a:lnTo>
                  <a:lnTo>
                    <a:pt x="2100083" y="540057"/>
                  </a:lnTo>
                  <a:lnTo>
                    <a:pt x="2104218" y="529836"/>
                  </a:lnTo>
                  <a:lnTo>
                    <a:pt x="2113140" y="526053"/>
                  </a:lnTo>
                  <a:lnTo>
                    <a:pt x="2116823" y="516944"/>
                  </a:lnTo>
                  <a:lnTo>
                    <a:pt x="2125186" y="513396"/>
                  </a:lnTo>
                  <a:lnTo>
                    <a:pt x="2128735" y="505033"/>
                  </a:lnTo>
                  <a:lnTo>
                    <a:pt x="2138172" y="501217"/>
                  </a:lnTo>
                  <a:lnTo>
                    <a:pt x="2141626" y="493265"/>
                  </a:lnTo>
                  <a:lnTo>
                    <a:pt x="2151557" y="489343"/>
                  </a:lnTo>
                  <a:lnTo>
                    <a:pt x="2155068" y="480661"/>
                  </a:lnTo>
                  <a:lnTo>
                    <a:pt x="2163430" y="477112"/>
                  </a:lnTo>
                  <a:lnTo>
                    <a:pt x="2163883" y="476047"/>
                  </a:lnTo>
                  <a:lnTo>
                    <a:pt x="2153016" y="480878"/>
                  </a:lnTo>
                  <a:lnTo>
                    <a:pt x="2151138" y="485412"/>
                  </a:lnTo>
                  <a:lnTo>
                    <a:pt x="2142816" y="488859"/>
                  </a:lnTo>
                  <a:lnTo>
                    <a:pt x="2139370" y="497180"/>
                  </a:lnTo>
                  <a:lnTo>
                    <a:pt x="2128926" y="501506"/>
                  </a:lnTo>
                  <a:lnTo>
                    <a:pt x="2125497" y="509784"/>
                  </a:lnTo>
                  <a:lnTo>
                    <a:pt x="2116237" y="513620"/>
                  </a:lnTo>
                  <a:lnTo>
                    <a:pt x="2112893" y="521695"/>
                  </a:lnTo>
                  <a:lnTo>
                    <a:pt x="2104353" y="525233"/>
                  </a:lnTo>
                  <a:lnTo>
                    <a:pt x="2100694" y="533463"/>
                  </a:lnTo>
                  <a:lnTo>
                    <a:pt x="2089814" y="537662"/>
                  </a:lnTo>
                  <a:lnTo>
                    <a:pt x="2086415" y="546068"/>
                  </a:lnTo>
                  <a:lnTo>
                    <a:pt x="2078724" y="549331"/>
                  </a:lnTo>
                  <a:lnTo>
                    <a:pt x="2074648" y="559654"/>
                  </a:lnTo>
                  <a:lnTo>
                    <a:pt x="2066315" y="563274"/>
                  </a:lnTo>
                  <a:lnTo>
                    <a:pt x="2062736" y="571708"/>
                  </a:lnTo>
                  <a:lnTo>
                    <a:pt x="2053938" y="575266"/>
                  </a:lnTo>
                  <a:lnTo>
                    <a:pt x="2050132" y="584456"/>
                  </a:lnTo>
                  <a:lnTo>
                    <a:pt x="2041810" y="587903"/>
                  </a:lnTo>
                  <a:lnTo>
                    <a:pt x="2038363" y="596224"/>
                  </a:lnTo>
                  <a:lnTo>
                    <a:pt x="2030125" y="599636"/>
                  </a:lnTo>
                  <a:lnTo>
                    <a:pt x="2025615" y="610790"/>
                  </a:lnTo>
                  <a:lnTo>
                    <a:pt x="2017325" y="614308"/>
                  </a:lnTo>
                  <a:lnTo>
                    <a:pt x="2013848" y="622701"/>
                  </a:lnTo>
                  <a:lnTo>
                    <a:pt x="2006464" y="625760"/>
                  </a:lnTo>
                  <a:lnTo>
                    <a:pt x="2001937" y="636430"/>
                  </a:lnTo>
                  <a:lnTo>
                    <a:pt x="1996049" y="638811"/>
                  </a:lnTo>
                  <a:lnTo>
                    <a:pt x="1991293" y="650854"/>
                  </a:lnTo>
                  <a:lnTo>
                    <a:pt x="1983032" y="654443"/>
                  </a:lnTo>
                  <a:lnTo>
                    <a:pt x="1979525" y="662908"/>
                  </a:lnTo>
                  <a:lnTo>
                    <a:pt x="1972431" y="665846"/>
                  </a:lnTo>
                  <a:lnTo>
                    <a:pt x="1967615" y="677474"/>
                  </a:lnTo>
                  <a:lnTo>
                    <a:pt x="1961703" y="679923"/>
                  </a:lnTo>
                  <a:lnTo>
                    <a:pt x="1956971" y="691346"/>
                  </a:lnTo>
                  <a:lnTo>
                    <a:pt x="1949524" y="694431"/>
                  </a:lnTo>
                  <a:lnTo>
                    <a:pt x="1945204" y="705625"/>
                  </a:lnTo>
                  <a:lnTo>
                    <a:pt x="1939915" y="707975"/>
                  </a:lnTo>
                  <a:lnTo>
                    <a:pt x="1935253" y="719498"/>
                  </a:lnTo>
                  <a:lnTo>
                    <a:pt x="1928274" y="722458"/>
                  </a:lnTo>
                  <a:lnTo>
                    <a:pt x="1924323" y="731553"/>
                  </a:lnTo>
                  <a:lnTo>
                    <a:pt x="1917881" y="734097"/>
                  </a:lnTo>
                  <a:lnTo>
                    <a:pt x="1912842" y="746262"/>
                  </a:lnTo>
                  <a:lnTo>
                    <a:pt x="1908376" y="748112"/>
                  </a:lnTo>
                  <a:lnTo>
                    <a:pt x="1902893" y="761665"/>
                  </a:lnTo>
                  <a:lnTo>
                    <a:pt x="1897516" y="763945"/>
                  </a:lnTo>
                  <a:lnTo>
                    <a:pt x="1892249" y="776662"/>
                  </a:lnTo>
                  <a:lnTo>
                    <a:pt x="1887276" y="778722"/>
                  </a:lnTo>
                  <a:lnTo>
                    <a:pt x="1882442" y="790391"/>
                  </a:lnTo>
                  <a:lnTo>
                    <a:pt x="1877714" y="792349"/>
                  </a:lnTo>
                  <a:lnTo>
                    <a:pt x="1872493" y="804956"/>
                  </a:lnTo>
                  <a:lnTo>
                    <a:pt x="1866581" y="807405"/>
                  </a:lnTo>
                  <a:lnTo>
                    <a:pt x="1861849" y="818829"/>
                  </a:lnTo>
                  <a:lnTo>
                    <a:pt x="1857637" y="820573"/>
                  </a:lnTo>
                  <a:lnTo>
                    <a:pt x="1852043" y="835069"/>
                  </a:lnTo>
                  <a:lnTo>
                    <a:pt x="1847185" y="837228"/>
                  </a:lnTo>
                  <a:lnTo>
                    <a:pt x="1842093" y="849228"/>
                  </a:lnTo>
                  <a:lnTo>
                    <a:pt x="1838495" y="850683"/>
                  </a:lnTo>
                  <a:lnTo>
                    <a:pt x="1833410" y="862957"/>
                  </a:lnTo>
                  <a:lnTo>
                    <a:pt x="1829198" y="864702"/>
                  </a:lnTo>
                  <a:lnTo>
                    <a:pt x="1829492" y="865413"/>
                  </a:lnTo>
                  <a:cubicBezTo>
                    <a:pt x="1829492" y="870965"/>
                    <a:pt x="1827242" y="875991"/>
                    <a:pt x="1823604" y="879629"/>
                  </a:cubicBezTo>
                  <a:lnTo>
                    <a:pt x="1818600" y="881701"/>
                  </a:lnTo>
                  <a:lnTo>
                    <a:pt x="1813654" y="893357"/>
                  </a:lnTo>
                  <a:lnTo>
                    <a:pt x="1810390" y="894678"/>
                  </a:lnTo>
                  <a:lnTo>
                    <a:pt x="1810860" y="895814"/>
                  </a:lnTo>
                  <a:cubicBezTo>
                    <a:pt x="1810860" y="901365"/>
                    <a:pt x="1808610" y="906391"/>
                    <a:pt x="1804972" y="910029"/>
                  </a:cubicBezTo>
                  <a:lnTo>
                    <a:pt x="1802771" y="910940"/>
                  </a:lnTo>
                  <a:lnTo>
                    <a:pt x="1803015" y="911504"/>
                  </a:lnTo>
                  <a:cubicBezTo>
                    <a:pt x="1803015" y="917055"/>
                    <a:pt x="1800656" y="922081"/>
                    <a:pt x="1796840" y="925719"/>
                  </a:cubicBezTo>
                  <a:lnTo>
                    <a:pt x="1792743" y="927337"/>
                  </a:lnTo>
                  <a:lnTo>
                    <a:pt x="1787321" y="940428"/>
                  </a:lnTo>
                  <a:lnTo>
                    <a:pt x="1785124" y="941338"/>
                  </a:lnTo>
                  <a:lnTo>
                    <a:pt x="1785364" y="941903"/>
                  </a:lnTo>
                  <a:cubicBezTo>
                    <a:pt x="1785364" y="947455"/>
                    <a:pt x="1783059" y="952481"/>
                    <a:pt x="1779332" y="956118"/>
                  </a:cubicBezTo>
                  <a:lnTo>
                    <a:pt x="1776247" y="957366"/>
                  </a:lnTo>
                  <a:lnTo>
                    <a:pt x="1776538" y="958084"/>
                  </a:lnTo>
                  <a:cubicBezTo>
                    <a:pt x="1776538" y="963771"/>
                    <a:pt x="1774288" y="968919"/>
                    <a:pt x="1770650" y="972646"/>
                  </a:cubicBezTo>
                  <a:lnTo>
                    <a:pt x="1768601" y="973515"/>
                  </a:lnTo>
                  <a:lnTo>
                    <a:pt x="1762805" y="988192"/>
                  </a:lnTo>
                  <a:lnTo>
                    <a:pt x="1760573" y="989162"/>
                  </a:lnTo>
                  <a:lnTo>
                    <a:pt x="1754959" y="1003045"/>
                  </a:lnTo>
                  <a:lnTo>
                    <a:pt x="1752719" y="1003996"/>
                  </a:lnTo>
                  <a:lnTo>
                    <a:pt x="1753003" y="1004664"/>
                  </a:lnTo>
                  <a:cubicBezTo>
                    <a:pt x="1753003" y="1010216"/>
                    <a:pt x="1750698" y="1015241"/>
                    <a:pt x="1746972" y="1018879"/>
                  </a:cubicBezTo>
                  <a:lnTo>
                    <a:pt x="1743887" y="1020126"/>
                  </a:lnTo>
                  <a:lnTo>
                    <a:pt x="1744177" y="1020845"/>
                  </a:lnTo>
                  <a:cubicBezTo>
                    <a:pt x="1744177" y="1026532"/>
                    <a:pt x="1741927" y="1031680"/>
                    <a:pt x="1738289" y="1035406"/>
                  </a:cubicBezTo>
                  <a:lnTo>
                    <a:pt x="1736054" y="1036355"/>
                  </a:lnTo>
                  <a:lnTo>
                    <a:pt x="1736332" y="1037025"/>
                  </a:lnTo>
                  <a:cubicBezTo>
                    <a:pt x="1736332" y="1042576"/>
                    <a:pt x="1734081" y="1047602"/>
                    <a:pt x="1730444" y="1051240"/>
                  </a:cubicBezTo>
                  <a:lnTo>
                    <a:pt x="1728086" y="1052216"/>
                  </a:lnTo>
                  <a:lnTo>
                    <a:pt x="1728487" y="1053205"/>
                  </a:lnTo>
                  <a:lnTo>
                    <a:pt x="1723272" y="1066103"/>
                  </a:lnTo>
                  <a:lnTo>
                    <a:pt x="1682808" y="1066103"/>
                  </a:lnTo>
                  <a:lnTo>
                    <a:pt x="1687447" y="1055171"/>
                  </a:lnTo>
                  <a:lnTo>
                    <a:pt x="1688846" y="1054605"/>
                  </a:lnTo>
                  <a:lnTo>
                    <a:pt x="1688280" y="1053205"/>
                  </a:lnTo>
                  <a:cubicBezTo>
                    <a:pt x="1688280" y="1047519"/>
                    <a:pt x="1690530" y="1042370"/>
                    <a:pt x="1694168" y="1038643"/>
                  </a:cubicBezTo>
                  <a:lnTo>
                    <a:pt x="1696403" y="1037695"/>
                  </a:lnTo>
                  <a:lnTo>
                    <a:pt x="1696125" y="1037025"/>
                  </a:lnTo>
                  <a:cubicBezTo>
                    <a:pt x="1696125" y="1031473"/>
                    <a:pt x="1698375" y="1026448"/>
                    <a:pt x="1702014" y="1022810"/>
                  </a:cubicBezTo>
                  <a:lnTo>
                    <a:pt x="1704370" y="1021833"/>
                  </a:lnTo>
                  <a:lnTo>
                    <a:pt x="1703970" y="1020845"/>
                  </a:lnTo>
                  <a:cubicBezTo>
                    <a:pt x="1703970" y="1015158"/>
                    <a:pt x="1706220" y="1010009"/>
                    <a:pt x="1709859" y="1006283"/>
                  </a:cubicBezTo>
                  <a:lnTo>
                    <a:pt x="1712099" y="1005332"/>
                  </a:lnTo>
                  <a:lnTo>
                    <a:pt x="1711816" y="1004664"/>
                  </a:lnTo>
                  <a:cubicBezTo>
                    <a:pt x="1711816" y="999113"/>
                    <a:pt x="1714120" y="994087"/>
                    <a:pt x="1717847" y="990449"/>
                  </a:cubicBezTo>
                  <a:lnTo>
                    <a:pt x="1720931" y="989202"/>
                  </a:lnTo>
                  <a:lnTo>
                    <a:pt x="1720641" y="988483"/>
                  </a:lnTo>
                  <a:cubicBezTo>
                    <a:pt x="1720641" y="982797"/>
                    <a:pt x="1722891" y="977648"/>
                    <a:pt x="1726529" y="973921"/>
                  </a:cubicBezTo>
                  <a:lnTo>
                    <a:pt x="1728578" y="973052"/>
                  </a:lnTo>
                  <a:lnTo>
                    <a:pt x="1734374" y="958375"/>
                  </a:lnTo>
                  <a:lnTo>
                    <a:pt x="1736605" y="957405"/>
                  </a:lnTo>
                  <a:lnTo>
                    <a:pt x="1742219" y="943522"/>
                  </a:lnTo>
                  <a:lnTo>
                    <a:pt x="1744460" y="942571"/>
                  </a:lnTo>
                  <a:lnTo>
                    <a:pt x="1744176" y="941903"/>
                  </a:lnTo>
                  <a:cubicBezTo>
                    <a:pt x="1744176" y="936352"/>
                    <a:pt x="1746482" y="931326"/>
                    <a:pt x="1750208" y="927688"/>
                  </a:cubicBezTo>
                  <a:lnTo>
                    <a:pt x="1753125" y="926509"/>
                  </a:lnTo>
                  <a:lnTo>
                    <a:pt x="1753002" y="926213"/>
                  </a:lnTo>
                  <a:cubicBezTo>
                    <a:pt x="1753002" y="920662"/>
                    <a:pt x="1755252" y="915636"/>
                    <a:pt x="1758890" y="911998"/>
                  </a:cubicBezTo>
                  <a:lnTo>
                    <a:pt x="1761015" y="911118"/>
                  </a:lnTo>
                  <a:lnTo>
                    <a:pt x="1767022" y="897289"/>
                  </a:lnTo>
                  <a:lnTo>
                    <a:pt x="1770668" y="895849"/>
                  </a:lnTo>
                  <a:lnTo>
                    <a:pt x="1770653" y="895814"/>
                  </a:lnTo>
                  <a:cubicBezTo>
                    <a:pt x="1770653" y="890262"/>
                    <a:pt x="1772904" y="885236"/>
                    <a:pt x="1776541" y="881598"/>
                  </a:cubicBezTo>
                  <a:lnTo>
                    <a:pt x="1779092" y="880542"/>
                  </a:lnTo>
                  <a:lnTo>
                    <a:pt x="1778498" y="879142"/>
                  </a:lnTo>
                  <a:cubicBezTo>
                    <a:pt x="1778498" y="873591"/>
                    <a:pt x="1780804" y="868565"/>
                    <a:pt x="1784530" y="864927"/>
                  </a:cubicBezTo>
                  <a:lnTo>
                    <a:pt x="1790485" y="862519"/>
                  </a:lnTo>
                  <a:lnTo>
                    <a:pt x="1795174" y="851198"/>
                  </a:lnTo>
                  <a:lnTo>
                    <a:pt x="1799387" y="849453"/>
                  </a:lnTo>
                  <a:lnTo>
                    <a:pt x="1799092" y="848742"/>
                  </a:lnTo>
                  <a:cubicBezTo>
                    <a:pt x="1799092" y="843191"/>
                    <a:pt x="1801342" y="838165"/>
                    <a:pt x="1804980" y="834527"/>
                  </a:cubicBezTo>
                  <a:lnTo>
                    <a:pt x="1807605" y="833440"/>
                  </a:lnTo>
                  <a:lnTo>
                    <a:pt x="1812969" y="820798"/>
                  </a:lnTo>
                  <a:lnTo>
                    <a:pt x="1818153" y="818702"/>
                  </a:lnTo>
                  <a:lnTo>
                    <a:pt x="1823612" y="804558"/>
                  </a:lnTo>
                  <a:lnTo>
                    <a:pt x="1828443" y="802411"/>
                  </a:lnTo>
                  <a:lnTo>
                    <a:pt x="1833418" y="790399"/>
                  </a:lnTo>
                  <a:lnTo>
                    <a:pt x="1838146" y="788441"/>
                  </a:lnTo>
                  <a:lnTo>
                    <a:pt x="1843369" y="775832"/>
                  </a:lnTo>
                  <a:lnTo>
                    <a:pt x="1849280" y="773384"/>
                  </a:lnTo>
                  <a:lnTo>
                    <a:pt x="1854012" y="761961"/>
                  </a:lnTo>
                  <a:lnTo>
                    <a:pt x="1858985" y="759901"/>
                  </a:lnTo>
                  <a:lnTo>
                    <a:pt x="1863819" y="748232"/>
                  </a:lnTo>
                  <a:lnTo>
                    <a:pt x="1867809" y="746579"/>
                  </a:lnTo>
                  <a:lnTo>
                    <a:pt x="1873769" y="731848"/>
                  </a:lnTo>
                  <a:lnTo>
                    <a:pt x="1879637" y="729359"/>
                  </a:lnTo>
                  <a:lnTo>
                    <a:pt x="1884412" y="717832"/>
                  </a:lnTo>
                  <a:lnTo>
                    <a:pt x="1888928" y="715961"/>
                  </a:lnTo>
                  <a:lnTo>
                    <a:pt x="1894505" y="703122"/>
                  </a:lnTo>
                  <a:lnTo>
                    <a:pt x="1901868" y="700215"/>
                  </a:lnTo>
                  <a:lnTo>
                    <a:pt x="1906130" y="689681"/>
                  </a:lnTo>
                  <a:lnTo>
                    <a:pt x="1912134" y="687134"/>
                  </a:lnTo>
                  <a:lnTo>
                    <a:pt x="1916773" y="675114"/>
                  </a:lnTo>
                  <a:lnTo>
                    <a:pt x="1925004" y="671455"/>
                  </a:lnTo>
                  <a:lnTo>
                    <a:pt x="1928541" y="662916"/>
                  </a:lnTo>
                  <a:lnTo>
                    <a:pt x="1933269" y="660957"/>
                  </a:lnTo>
                  <a:lnTo>
                    <a:pt x="1938491" y="648350"/>
                  </a:lnTo>
                  <a:lnTo>
                    <a:pt x="1946769" y="644921"/>
                  </a:lnTo>
                  <a:lnTo>
                    <a:pt x="1951095" y="634478"/>
                  </a:lnTo>
                  <a:lnTo>
                    <a:pt x="1958817" y="631279"/>
                  </a:lnTo>
                  <a:lnTo>
                    <a:pt x="1962863" y="621036"/>
                  </a:lnTo>
                  <a:lnTo>
                    <a:pt x="1968280" y="618682"/>
                  </a:lnTo>
                  <a:lnTo>
                    <a:pt x="1972813" y="608000"/>
                  </a:lnTo>
                  <a:lnTo>
                    <a:pt x="1981123" y="604640"/>
                  </a:lnTo>
                  <a:lnTo>
                    <a:pt x="1985418" y="594271"/>
                  </a:lnTo>
                  <a:lnTo>
                    <a:pt x="1993431" y="590952"/>
                  </a:lnTo>
                  <a:lnTo>
                    <a:pt x="1997185" y="581666"/>
                  </a:lnTo>
                  <a:lnTo>
                    <a:pt x="2005680" y="578061"/>
                  </a:lnTo>
                  <a:lnTo>
                    <a:pt x="2009933" y="567794"/>
                  </a:lnTo>
                  <a:lnTo>
                    <a:pt x="2018255" y="564347"/>
                  </a:lnTo>
                  <a:lnTo>
                    <a:pt x="2021701" y="556026"/>
                  </a:lnTo>
                  <a:lnTo>
                    <a:pt x="2029590" y="552758"/>
                  </a:lnTo>
                  <a:lnTo>
                    <a:pt x="2033613" y="543278"/>
                  </a:lnTo>
                  <a:lnTo>
                    <a:pt x="2042295" y="539767"/>
                  </a:lnTo>
                  <a:lnTo>
                    <a:pt x="2046217" y="529836"/>
                  </a:lnTo>
                  <a:lnTo>
                    <a:pt x="2054169" y="526382"/>
                  </a:lnTo>
                  <a:lnTo>
                    <a:pt x="2057985" y="516944"/>
                  </a:lnTo>
                  <a:lnTo>
                    <a:pt x="2066493" y="513334"/>
                  </a:lnTo>
                  <a:lnTo>
                    <a:pt x="2068015" y="509910"/>
                  </a:lnTo>
                  <a:lnTo>
                    <a:pt x="2057157" y="514203"/>
                  </a:lnTo>
                  <a:lnTo>
                    <a:pt x="2054054" y="521695"/>
                  </a:lnTo>
                  <a:lnTo>
                    <a:pt x="2045733" y="525142"/>
                  </a:lnTo>
                  <a:lnTo>
                    <a:pt x="2042286" y="533463"/>
                  </a:lnTo>
                  <a:lnTo>
                    <a:pt x="2034211" y="536808"/>
                  </a:lnTo>
                  <a:lnTo>
                    <a:pt x="2030376" y="546068"/>
                  </a:lnTo>
                  <a:lnTo>
                    <a:pt x="2021607" y="549700"/>
                  </a:lnTo>
                  <a:lnTo>
                    <a:pt x="2017484" y="559654"/>
                  </a:lnTo>
                  <a:lnTo>
                    <a:pt x="2007207" y="563911"/>
                  </a:lnTo>
                  <a:lnTo>
                    <a:pt x="2003898" y="571708"/>
                  </a:lnTo>
                  <a:lnTo>
                    <a:pt x="1995100" y="575266"/>
                  </a:lnTo>
                  <a:lnTo>
                    <a:pt x="1991293" y="584456"/>
                  </a:lnTo>
                  <a:lnTo>
                    <a:pt x="1982972" y="587903"/>
                  </a:lnTo>
                  <a:lnTo>
                    <a:pt x="1979525" y="596224"/>
                  </a:lnTo>
                  <a:lnTo>
                    <a:pt x="1972431" y="599162"/>
                  </a:lnTo>
                  <a:lnTo>
                    <a:pt x="1967615" y="610790"/>
                  </a:lnTo>
                  <a:lnTo>
                    <a:pt x="1960596" y="613697"/>
                  </a:lnTo>
                  <a:lnTo>
                    <a:pt x="1956684" y="622701"/>
                  </a:lnTo>
                  <a:lnTo>
                    <a:pt x="1949757" y="625437"/>
                  </a:lnTo>
                  <a:lnTo>
                    <a:pt x="1945203" y="636430"/>
                  </a:lnTo>
                  <a:lnTo>
                    <a:pt x="1936772" y="639923"/>
                  </a:lnTo>
                  <a:lnTo>
                    <a:pt x="1932455" y="650854"/>
                  </a:lnTo>
                  <a:lnTo>
                    <a:pt x="1924194" y="654443"/>
                  </a:lnTo>
                  <a:lnTo>
                    <a:pt x="1920688" y="662908"/>
                  </a:lnTo>
                  <a:lnTo>
                    <a:pt x="1915982" y="664857"/>
                  </a:lnTo>
                  <a:lnTo>
                    <a:pt x="1910881" y="677474"/>
                  </a:lnTo>
                  <a:lnTo>
                    <a:pt x="1902386" y="681079"/>
                  </a:lnTo>
                  <a:lnTo>
                    <a:pt x="1898133" y="691346"/>
                  </a:lnTo>
                  <a:lnTo>
                    <a:pt x="1893020" y="693464"/>
                  </a:lnTo>
                  <a:lnTo>
                    <a:pt x="1888327" y="705625"/>
                  </a:lnTo>
                  <a:lnTo>
                    <a:pt x="1880647" y="709038"/>
                  </a:lnTo>
                  <a:lnTo>
                    <a:pt x="1876415" y="719498"/>
                  </a:lnTo>
                  <a:lnTo>
                    <a:pt x="1869560" y="722405"/>
                  </a:lnTo>
                  <a:lnTo>
                    <a:pt x="1865772" y="731553"/>
                  </a:lnTo>
                  <a:lnTo>
                    <a:pt x="1861288" y="733409"/>
                  </a:lnTo>
                  <a:lnTo>
                    <a:pt x="1855965" y="746262"/>
                  </a:lnTo>
                  <a:lnTo>
                    <a:pt x="1849143" y="749088"/>
                  </a:lnTo>
                  <a:lnTo>
                    <a:pt x="1844054" y="761665"/>
                  </a:lnTo>
                  <a:lnTo>
                    <a:pt x="1838678" y="763945"/>
                  </a:lnTo>
                  <a:lnTo>
                    <a:pt x="1833411" y="776662"/>
                  </a:lnTo>
                  <a:lnTo>
                    <a:pt x="1828438" y="778722"/>
                  </a:lnTo>
                  <a:lnTo>
                    <a:pt x="1823604" y="790391"/>
                  </a:lnTo>
                  <a:lnTo>
                    <a:pt x="1818876" y="792349"/>
                  </a:lnTo>
                  <a:lnTo>
                    <a:pt x="1813654" y="804956"/>
                  </a:lnTo>
                  <a:lnTo>
                    <a:pt x="1807743" y="807405"/>
                  </a:lnTo>
                  <a:lnTo>
                    <a:pt x="1803011" y="818829"/>
                  </a:lnTo>
                  <a:lnTo>
                    <a:pt x="1800994" y="819665"/>
                  </a:lnTo>
                  <a:lnTo>
                    <a:pt x="1801054" y="819814"/>
                  </a:lnTo>
                  <a:cubicBezTo>
                    <a:pt x="1801054" y="825771"/>
                    <a:pt x="1798694" y="831165"/>
                    <a:pt x="1794879" y="835069"/>
                  </a:cubicBezTo>
                  <a:lnTo>
                    <a:pt x="1790446" y="836947"/>
                  </a:lnTo>
                  <a:lnTo>
                    <a:pt x="1785359" y="849228"/>
                  </a:lnTo>
                  <a:lnTo>
                    <a:pt x="1780356" y="851301"/>
                  </a:lnTo>
                  <a:lnTo>
                    <a:pt x="1775410" y="862957"/>
                  </a:lnTo>
                  <a:lnTo>
                    <a:pt x="1770465" y="864956"/>
                  </a:lnTo>
                  <a:lnTo>
                    <a:pt x="1770654" y="865413"/>
                  </a:lnTo>
                  <a:cubicBezTo>
                    <a:pt x="1770654" y="870965"/>
                    <a:pt x="1768404" y="875991"/>
                    <a:pt x="1764766" y="879629"/>
                  </a:cubicBezTo>
                  <a:lnTo>
                    <a:pt x="1762161" y="880708"/>
                  </a:lnTo>
                  <a:lnTo>
                    <a:pt x="1756921" y="893357"/>
                  </a:lnTo>
                  <a:lnTo>
                    <a:pt x="1752702" y="895105"/>
                  </a:lnTo>
                  <a:lnTo>
                    <a:pt x="1753002" y="895814"/>
                  </a:lnTo>
                  <a:cubicBezTo>
                    <a:pt x="1753002" y="901365"/>
                    <a:pt x="1750698" y="906391"/>
                    <a:pt x="1746971" y="910029"/>
                  </a:cubicBezTo>
                  <a:lnTo>
                    <a:pt x="1744054" y="911208"/>
                  </a:lnTo>
                  <a:lnTo>
                    <a:pt x="1744176" y="911504"/>
                  </a:lnTo>
                  <a:cubicBezTo>
                    <a:pt x="1744176" y="917055"/>
                    <a:pt x="1741926" y="922081"/>
                    <a:pt x="1738288" y="925719"/>
                  </a:cubicBezTo>
                  <a:lnTo>
                    <a:pt x="1736164" y="926598"/>
                  </a:lnTo>
                  <a:lnTo>
                    <a:pt x="1730156" y="940428"/>
                  </a:lnTo>
                  <a:lnTo>
                    <a:pt x="1726510" y="941868"/>
                  </a:lnTo>
                  <a:lnTo>
                    <a:pt x="1726525" y="941903"/>
                  </a:lnTo>
                  <a:cubicBezTo>
                    <a:pt x="1726525" y="947455"/>
                    <a:pt x="1724274" y="952481"/>
                    <a:pt x="1720637" y="956118"/>
                  </a:cubicBezTo>
                  <a:lnTo>
                    <a:pt x="1718272" y="957098"/>
                  </a:lnTo>
                  <a:lnTo>
                    <a:pt x="1718680" y="958084"/>
                  </a:lnTo>
                  <a:cubicBezTo>
                    <a:pt x="1718680" y="963771"/>
                    <a:pt x="1716375" y="968919"/>
                    <a:pt x="1712648" y="972646"/>
                  </a:cubicBezTo>
                  <a:lnTo>
                    <a:pt x="1709609" y="973904"/>
                  </a:lnTo>
                  <a:lnTo>
                    <a:pt x="1703966" y="988192"/>
                  </a:lnTo>
                  <a:lnTo>
                    <a:pt x="1701735" y="989162"/>
                  </a:lnTo>
                  <a:lnTo>
                    <a:pt x="1696121" y="1003045"/>
                  </a:lnTo>
                  <a:lnTo>
                    <a:pt x="1693886" y="1003993"/>
                  </a:lnTo>
                  <a:lnTo>
                    <a:pt x="1694164" y="1004664"/>
                  </a:lnTo>
                  <a:cubicBezTo>
                    <a:pt x="1694164" y="1010216"/>
                    <a:pt x="1691914" y="1015241"/>
                    <a:pt x="1688276" y="1018879"/>
                  </a:cubicBezTo>
                  <a:lnTo>
                    <a:pt x="1685911" y="1019859"/>
                  </a:lnTo>
                  <a:lnTo>
                    <a:pt x="1686320" y="1020845"/>
                  </a:lnTo>
                  <a:cubicBezTo>
                    <a:pt x="1686320" y="1026532"/>
                    <a:pt x="1684014" y="1031680"/>
                    <a:pt x="1680288" y="1035406"/>
                  </a:cubicBezTo>
                  <a:lnTo>
                    <a:pt x="1677330" y="1036631"/>
                  </a:lnTo>
                  <a:lnTo>
                    <a:pt x="1677494" y="1037025"/>
                  </a:lnTo>
                  <a:cubicBezTo>
                    <a:pt x="1677494" y="1042576"/>
                    <a:pt x="1675243" y="1047602"/>
                    <a:pt x="1671605" y="1051240"/>
                  </a:cubicBezTo>
                  <a:lnTo>
                    <a:pt x="1670928" y="1051520"/>
                  </a:lnTo>
                  <a:lnTo>
                    <a:pt x="1671610" y="1053205"/>
                  </a:lnTo>
                  <a:lnTo>
                    <a:pt x="1666395" y="1066103"/>
                  </a:lnTo>
                  <a:lnTo>
                    <a:pt x="1624918" y="1066103"/>
                  </a:lnTo>
                  <a:lnTo>
                    <a:pt x="1629446" y="1055171"/>
                  </a:lnTo>
                  <a:lnTo>
                    <a:pt x="1631803" y="1054194"/>
                  </a:lnTo>
                  <a:lnTo>
                    <a:pt x="1631403" y="1053205"/>
                  </a:lnTo>
                  <a:cubicBezTo>
                    <a:pt x="1631403" y="1047519"/>
                    <a:pt x="1633653" y="1042370"/>
                    <a:pt x="1637291" y="1038643"/>
                  </a:cubicBezTo>
                  <a:lnTo>
                    <a:pt x="1637858" y="1038403"/>
                  </a:lnTo>
                  <a:lnTo>
                    <a:pt x="1637287" y="1037025"/>
                  </a:lnTo>
                  <a:cubicBezTo>
                    <a:pt x="1637287" y="1031473"/>
                    <a:pt x="1639537" y="1026448"/>
                    <a:pt x="1643175" y="1022810"/>
                  </a:cubicBezTo>
                  <a:lnTo>
                    <a:pt x="1645540" y="1021830"/>
                  </a:lnTo>
                  <a:lnTo>
                    <a:pt x="1645132" y="1020845"/>
                  </a:lnTo>
                  <a:cubicBezTo>
                    <a:pt x="1645132" y="1015158"/>
                    <a:pt x="1647437" y="1010009"/>
                    <a:pt x="1651164" y="1006283"/>
                  </a:cubicBezTo>
                  <a:lnTo>
                    <a:pt x="1654121" y="1005058"/>
                  </a:lnTo>
                  <a:lnTo>
                    <a:pt x="1653958" y="1004664"/>
                  </a:lnTo>
                  <a:cubicBezTo>
                    <a:pt x="1653958" y="999113"/>
                    <a:pt x="1656207" y="994087"/>
                    <a:pt x="1659845" y="990449"/>
                  </a:cubicBezTo>
                  <a:lnTo>
                    <a:pt x="1662202" y="989472"/>
                  </a:lnTo>
                  <a:lnTo>
                    <a:pt x="1661803" y="988483"/>
                  </a:lnTo>
                  <a:cubicBezTo>
                    <a:pt x="1661803" y="982797"/>
                    <a:pt x="1664052" y="977648"/>
                    <a:pt x="1667690" y="973921"/>
                  </a:cubicBezTo>
                  <a:lnTo>
                    <a:pt x="1669739" y="973052"/>
                  </a:lnTo>
                  <a:lnTo>
                    <a:pt x="1675536" y="958375"/>
                  </a:lnTo>
                  <a:lnTo>
                    <a:pt x="1677775" y="957402"/>
                  </a:lnTo>
                  <a:lnTo>
                    <a:pt x="1683524" y="943522"/>
                  </a:lnTo>
                  <a:lnTo>
                    <a:pt x="1686481" y="942297"/>
                  </a:lnTo>
                  <a:lnTo>
                    <a:pt x="1686318" y="941903"/>
                  </a:lnTo>
                  <a:cubicBezTo>
                    <a:pt x="1686318" y="936352"/>
                    <a:pt x="1688568" y="931326"/>
                    <a:pt x="1692207" y="927688"/>
                  </a:cubicBezTo>
                  <a:lnTo>
                    <a:pt x="1694408" y="926776"/>
                  </a:lnTo>
                  <a:lnTo>
                    <a:pt x="1694163" y="926213"/>
                  </a:lnTo>
                  <a:cubicBezTo>
                    <a:pt x="1694163" y="920662"/>
                    <a:pt x="1696523" y="915636"/>
                    <a:pt x="1700339" y="911998"/>
                  </a:cubicBezTo>
                  <a:lnTo>
                    <a:pt x="1704435" y="910380"/>
                  </a:lnTo>
                  <a:lnTo>
                    <a:pt x="1709858" y="897289"/>
                  </a:lnTo>
                  <a:lnTo>
                    <a:pt x="1712055" y="896378"/>
                  </a:lnTo>
                  <a:lnTo>
                    <a:pt x="1711815" y="895814"/>
                  </a:lnTo>
                  <a:cubicBezTo>
                    <a:pt x="1711815" y="890262"/>
                    <a:pt x="1714120" y="885236"/>
                    <a:pt x="1717846" y="881598"/>
                  </a:cubicBezTo>
                  <a:lnTo>
                    <a:pt x="1722791" y="879599"/>
                  </a:lnTo>
                  <a:lnTo>
                    <a:pt x="1722602" y="879142"/>
                  </a:lnTo>
                  <a:cubicBezTo>
                    <a:pt x="1722602" y="873591"/>
                    <a:pt x="1724852" y="868565"/>
                    <a:pt x="1728490" y="864927"/>
                  </a:cubicBezTo>
                  <a:lnTo>
                    <a:pt x="1731095" y="863848"/>
                  </a:lnTo>
                  <a:lnTo>
                    <a:pt x="1736335" y="851198"/>
                  </a:lnTo>
                  <a:lnTo>
                    <a:pt x="1740554" y="849451"/>
                  </a:lnTo>
                  <a:lnTo>
                    <a:pt x="1740254" y="848742"/>
                  </a:lnTo>
                  <a:cubicBezTo>
                    <a:pt x="1740254" y="843191"/>
                    <a:pt x="1742559" y="838165"/>
                    <a:pt x="1746286" y="834527"/>
                  </a:cubicBezTo>
                  <a:lnTo>
                    <a:pt x="1752239" y="832120"/>
                  </a:lnTo>
                  <a:lnTo>
                    <a:pt x="1756929" y="820798"/>
                  </a:lnTo>
                  <a:lnTo>
                    <a:pt x="1758946" y="819963"/>
                  </a:lnTo>
                  <a:lnTo>
                    <a:pt x="1758886" y="819814"/>
                  </a:lnTo>
                  <a:cubicBezTo>
                    <a:pt x="1758886" y="813856"/>
                    <a:pt x="1761246" y="808462"/>
                    <a:pt x="1765061" y="804558"/>
                  </a:cubicBezTo>
                  <a:lnTo>
                    <a:pt x="1769493" y="802680"/>
                  </a:lnTo>
                  <a:lnTo>
                    <a:pt x="1774580" y="790399"/>
                  </a:lnTo>
                  <a:lnTo>
                    <a:pt x="1779308" y="788441"/>
                  </a:lnTo>
                  <a:lnTo>
                    <a:pt x="1784530" y="775832"/>
                  </a:lnTo>
                  <a:lnTo>
                    <a:pt x="1790442" y="773384"/>
                  </a:lnTo>
                  <a:lnTo>
                    <a:pt x="1795174" y="761961"/>
                  </a:lnTo>
                  <a:lnTo>
                    <a:pt x="1800147" y="759901"/>
                  </a:lnTo>
                  <a:lnTo>
                    <a:pt x="1804980" y="748232"/>
                  </a:lnTo>
                  <a:lnTo>
                    <a:pt x="1808971" y="746579"/>
                  </a:lnTo>
                  <a:lnTo>
                    <a:pt x="1814931" y="731848"/>
                  </a:lnTo>
                  <a:lnTo>
                    <a:pt x="1823178" y="728350"/>
                  </a:lnTo>
                  <a:lnTo>
                    <a:pt x="1827535" y="717832"/>
                  </a:lnTo>
                  <a:lnTo>
                    <a:pt x="1832017" y="715975"/>
                  </a:lnTo>
                  <a:lnTo>
                    <a:pt x="1837341" y="703122"/>
                  </a:lnTo>
                  <a:lnTo>
                    <a:pt x="1842762" y="700877"/>
                  </a:lnTo>
                  <a:lnTo>
                    <a:pt x="1847291" y="689681"/>
                  </a:lnTo>
                  <a:lnTo>
                    <a:pt x="1855640" y="686140"/>
                  </a:lnTo>
                  <a:lnTo>
                    <a:pt x="1859896" y="675114"/>
                  </a:lnTo>
                  <a:lnTo>
                    <a:pt x="1865722" y="672524"/>
                  </a:lnTo>
                  <a:lnTo>
                    <a:pt x="1869702" y="662916"/>
                  </a:lnTo>
                  <a:lnTo>
                    <a:pt x="1877940" y="659504"/>
                  </a:lnTo>
                  <a:lnTo>
                    <a:pt x="1882450" y="648350"/>
                  </a:lnTo>
                  <a:lnTo>
                    <a:pt x="1887377" y="646260"/>
                  </a:lnTo>
                  <a:lnTo>
                    <a:pt x="1892257" y="634478"/>
                  </a:lnTo>
                  <a:lnTo>
                    <a:pt x="1899979" y="631279"/>
                  </a:lnTo>
                  <a:lnTo>
                    <a:pt x="1904024" y="621036"/>
                  </a:lnTo>
                  <a:lnTo>
                    <a:pt x="1912986" y="617142"/>
                  </a:lnTo>
                  <a:lnTo>
                    <a:pt x="1916773" y="608000"/>
                  </a:lnTo>
                  <a:lnTo>
                    <a:pt x="1921809" y="605914"/>
                  </a:lnTo>
                  <a:lnTo>
                    <a:pt x="1926867" y="594271"/>
                  </a:lnTo>
                  <a:lnTo>
                    <a:pt x="1934522" y="591247"/>
                  </a:lnTo>
                  <a:lnTo>
                    <a:pt x="1938491" y="581666"/>
                  </a:lnTo>
                  <a:lnTo>
                    <a:pt x="1946769" y="578237"/>
                  </a:lnTo>
                  <a:lnTo>
                    <a:pt x="1951095" y="567794"/>
                  </a:lnTo>
                  <a:lnTo>
                    <a:pt x="1959416" y="564347"/>
                  </a:lnTo>
                  <a:lnTo>
                    <a:pt x="1962863" y="556026"/>
                  </a:lnTo>
                  <a:lnTo>
                    <a:pt x="1970752" y="552758"/>
                  </a:lnTo>
                  <a:lnTo>
                    <a:pt x="1974774" y="543278"/>
                  </a:lnTo>
                  <a:lnTo>
                    <a:pt x="1983572" y="539721"/>
                  </a:lnTo>
                  <a:lnTo>
                    <a:pt x="1987666" y="529836"/>
                  </a:lnTo>
                  <a:lnTo>
                    <a:pt x="1997619" y="525714"/>
                  </a:lnTo>
                  <a:lnTo>
                    <a:pt x="2001252" y="516944"/>
                  </a:lnTo>
                  <a:lnTo>
                    <a:pt x="2010511" y="513109"/>
                  </a:lnTo>
                  <a:lnTo>
                    <a:pt x="2013856" y="505033"/>
                  </a:lnTo>
                  <a:lnTo>
                    <a:pt x="2022177" y="501586"/>
                  </a:lnTo>
                  <a:lnTo>
                    <a:pt x="2025623" y="493265"/>
                  </a:lnTo>
                  <a:lnTo>
                    <a:pt x="2033827" y="489867"/>
                  </a:lnTo>
                  <a:lnTo>
                    <a:pt x="2035654" y="485657"/>
                  </a:lnTo>
                  <a:lnTo>
                    <a:pt x="2024618" y="490119"/>
                  </a:lnTo>
                  <a:lnTo>
                    <a:pt x="2021693" y="497180"/>
                  </a:lnTo>
                  <a:lnTo>
                    <a:pt x="2013680" y="500499"/>
                  </a:lnTo>
                  <a:lnTo>
                    <a:pt x="2009925" y="509784"/>
                  </a:lnTo>
                  <a:lnTo>
                    <a:pt x="2001416" y="513396"/>
                  </a:lnTo>
                  <a:lnTo>
                    <a:pt x="1997726" y="521695"/>
                  </a:lnTo>
                  <a:lnTo>
                    <a:pt x="1986533" y="526016"/>
                  </a:lnTo>
                  <a:lnTo>
                    <a:pt x="1983448" y="533463"/>
                  </a:lnTo>
                  <a:lnTo>
                    <a:pt x="1975373" y="536808"/>
                  </a:lnTo>
                  <a:lnTo>
                    <a:pt x="1971537" y="546068"/>
                  </a:lnTo>
                  <a:lnTo>
                    <a:pt x="1962882" y="549653"/>
                  </a:lnTo>
                  <a:lnTo>
                    <a:pt x="1958933" y="559654"/>
                  </a:lnTo>
                  <a:lnTo>
                    <a:pt x="1950671" y="563243"/>
                  </a:lnTo>
                  <a:lnTo>
                    <a:pt x="1947165" y="571708"/>
                  </a:lnTo>
                  <a:lnTo>
                    <a:pt x="1939276" y="574976"/>
                  </a:lnTo>
                  <a:lnTo>
                    <a:pt x="1935253" y="584456"/>
                  </a:lnTo>
                  <a:lnTo>
                    <a:pt x="1925967" y="588211"/>
                  </a:lnTo>
                  <a:lnTo>
                    <a:pt x="1922648" y="596224"/>
                  </a:lnTo>
                  <a:lnTo>
                    <a:pt x="1915588" y="599148"/>
                  </a:lnTo>
                  <a:lnTo>
                    <a:pt x="1910881" y="610790"/>
                  </a:lnTo>
                  <a:lnTo>
                    <a:pt x="1901400" y="614813"/>
                  </a:lnTo>
                  <a:lnTo>
                    <a:pt x="1898133" y="622701"/>
                  </a:lnTo>
                  <a:lnTo>
                    <a:pt x="1890792" y="625742"/>
                  </a:lnTo>
                  <a:lnTo>
                    <a:pt x="1886365" y="636430"/>
                  </a:lnTo>
                  <a:lnTo>
                    <a:pt x="1879066" y="639454"/>
                  </a:lnTo>
                  <a:lnTo>
                    <a:pt x="1874454" y="650854"/>
                  </a:lnTo>
                  <a:lnTo>
                    <a:pt x="1867599" y="653761"/>
                  </a:lnTo>
                  <a:lnTo>
                    <a:pt x="1863810" y="662908"/>
                  </a:lnTo>
                  <a:lnTo>
                    <a:pt x="1856750" y="665832"/>
                  </a:lnTo>
                  <a:lnTo>
                    <a:pt x="1852043" y="677474"/>
                  </a:lnTo>
                  <a:lnTo>
                    <a:pt x="1844695" y="680592"/>
                  </a:lnTo>
                  <a:lnTo>
                    <a:pt x="1840132" y="691346"/>
                  </a:lnTo>
                  <a:lnTo>
                    <a:pt x="1834050" y="693805"/>
                  </a:lnTo>
                  <a:lnTo>
                    <a:pt x="1829488" y="705625"/>
                  </a:lnTo>
                  <a:lnTo>
                    <a:pt x="1824161" y="707993"/>
                  </a:lnTo>
                  <a:lnTo>
                    <a:pt x="1819395" y="719498"/>
                  </a:lnTo>
                  <a:lnTo>
                    <a:pt x="1811497" y="722770"/>
                  </a:lnTo>
                  <a:lnTo>
                    <a:pt x="1807770" y="731553"/>
                  </a:lnTo>
                  <a:lnTo>
                    <a:pt x="1802304" y="733763"/>
                  </a:lnTo>
                  <a:lnTo>
                    <a:pt x="1797126" y="746262"/>
                  </a:lnTo>
                  <a:lnTo>
                    <a:pt x="1792676" y="748106"/>
                  </a:lnTo>
                  <a:lnTo>
                    <a:pt x="1787320" y="761665"/>
                  </a:lnTo>
                  <a:lnTo>
                    <a:pt x="1782924" y="763575"/>
                  </a:lnTo>
                  <a:lnTo>
                    <a:pt x="1777371" y="776662"/>
                  </a:lnTo>
                  <a:lnTo>
                    <a:pt x="1771346" y="779098"/>
                  </a:lnTo>
                  <a:lnTo>
                    <a:pt x="1766440" y="790391"/>
                  </a:lnTo>
                  <a:lnTo>
                    <a:pt x="1762081" y="792112"/>
                  </a:lnTo>
                  <a:lnTo>
                    <a:pt x="1756634" y="804956"/>
                  </a:lnTo>
                  <a:lnTo>
                    <a:pt x="1752075" y="806801"/>
                  </a:lnTo>
                  <a:lnTo>
                    <a:pt x="1746971" y="818829"/>
                  </a:lnTo>
                  <a:lnTo>
                    <a:pt x="1741786" y="820926"/>
                  </a:lnTo>
                  <a:lnTo>
                    <a:pt x="1736327" y="835069"/>
                  </a:lnTo>
                  <a:lnTo>
                    <a:pt x="1731496" y="837216"/>
                  </a:lnTo>
                  <a:lnTo>
                    <a:pt x="1726521" y="849228"/>
                  </a:lnTo>
                  <a:lnTo>
                    <a:pt x="1721517" y="851301"/>
                  </a:lnTo>
                  <a:lnTo>
                    <a:pt x="1716571" y="862957"/>
                  </a:lnTo>
                  <a:lnTo>
                    <a:pt x="1713306" y="864277"/>
                  </a:lnTo>
                  <a:lnTo>
                    <a:pt x="1713777" y="865413"/>
                  </a:lnTo>
                  <a:cubicBezTo>
                    <a:pt x="1713777" y="870965"/>
                    <a:pt x="1711526" y="875991"/>
                    <a:pt x="1707889" y="879629"/>
                  </a:cubicBezTo>
                  <a:lnTo>
                    <a:pt x="1702915" y="881689"/>
                  </a:lnTo>
                  <a:lnTo>
                    <a:pt x="1698082" y="893357"/>
                  </a:lnTo>
                  <a:lnTo>
                    <a:pt x="1695543" y="894409"/>
                  </a:lnTo>
                  <a:lnTo>
                    <a:pt x="1696125" y="895814"/>
                  </a:lnTo>
                  <a:cubicBezTo>
                    <a:pt x="1696125" y="901365"/>
                    <a:pt x="1693875" y="906391"/>
                    <a:pt x="1690237" y="910029"/>
                  </a:cubicBezTo>
                  <a:lnTo>
                    <a:pt x="1686242" y="911683"/>
                  </a:lnTo>
                  <a:lnTo>
                    <a:pt x="1680287" y="925719"/>
                  </a:lnTo>
                  <a:lnTo>
                    <a:pt x="1677177" y="926977"/>
                  </a:lnTo>
                  <a:lnTo>
                    <a:pt x="1671605" y="940428"/>
                  </a:lnTo>
                  <a:lnTo>
                    <a:pt x="1669412" y="941336"/>
                  </a:lnTo>
                  <a:lnTo>
                    <a:pt x="1669648" y="941903"/>
                  </a:lnTo>
                  <a:cubicBezTo>
                    <a:pt x="1669648" y="947455"/>
                    <a:pt x="1667397" y="952481"/>
                    <a:pt x="1663760" y="956118"/>
                  </a:cubicBezTo>
                  <a:lnTo>
                    <a:pt x="1659721" y="957791"/>
                  </a:lnTo>
                  <a:lnTo>
                    <a:pt x="1659842" y="958084"/>
                  </a:lnTo>
                  <a:cubicBezTo>
                    <a:pt x="1659842" y="963771"/>
                    <a:pt x="1657537" y="968919"/>
                    <a:pt x="1653810" y="972646"/>
                  </a:cubicBezTo>
                  <a:lnTo>
                    <a:pt x="1650771" y="973904"/>
                  </a:lnTo>
                  <a:lnTo>
                    <a:pt x="1645128" y="988192"/>
                  </a:lnTo>
                  <a:lnTo>
                    <a:pt x="1642897" y="989162"/>
                  </a:lnTo>
                  <a:lnTo>
                    <a:pt x="1637283" y="1003045"/>
                  </a:lnTo>
                  <a:lnTo>
                    <a:pt x="1635048" y="1003993"/>
                  </a:lnTo>
                  <a:lnTo>
                    <a:pt x="1635326" y="1004664"/>
                  </a:lnTo>
                  <a:cubicBezTo>
                    <a:pt x="1635326" y="1010216"/>
                    <a:pt x="1633075" y="1015241"/>
                    <a:pt x="1629438" y="1018879"/>
                  </a:cubicBezTo>
                  <a:lnTo>
                    <a:pt x="1628719" y="1019177"/>
                  </a:lnTo>
                  <a:lnTo>
                    <a:pt x="1629442" y="1020845"/>
                  </a:lnTo>
                  <a:cubicBezTo>
                    <a:pt x="1629442" y="1026532"/>
                    <a:pt x="1627027" y="1031680"/>
                    <a:pt x="1623123" y="1035406"/>
                  </a:cubicBezTo>
                  <a:lnTo>
                    <a:pt x="1621229" y="1036156"/>
                  </a:lnTo>
                  <a:lnTo>
                    <a:pt x="1621597" y="1037025"/>
                  </a:lnTo>
                  <a:cubicBezTo>
                    <a:pt x="1621597" y="1042576"/>
                    <a:pt x="1619292" y="1047602"/>
                    <a:pt x="1615565" y="1051240"/>
                  </a:cubicBezTo>
                  <a:lnTo>
                    <a:pt x="1612481" y="1052487"/>
                  </a:lnTo>
                  <a:lnTo>
                    <a:pt x="1612771" y="1053205"/>
                  </a:lnTo>
                  <a:lnTo>
                    <a:pt x="1607556" y="1066103"/>
                  </a:lnTo>
                  <a:lnTo>
                    <a:pt x="1566080" y="1066103"/>
                  </a:lnTo>
                  <a:lnTo>
                    <a:pt x="1570608" y="1055171"/>
                  </a:lnTo>
                  <a:lnTo>
                    <a:pt x="1572965" y="1054194"/>
                  </a:lnTo>
                  <a:lnTo>
                    <a:pt x="1572565" y="1053205"/>
                  </a:lnTo>
                  <a:cubicBezTo>
                    <a:pt x="1572565" y="1047519"/>
                    <a:pt x="1574815" y="1042370"/>
                    <a:pt x="1578453" y="1038643"/>
                  </a:cubicBezTo>
                  <a:lnTo>
                    <a:pt x="1580694" y="1037693"/>
                  </a:lnTo>
                  <a:lnTo>
                    <a:pt x="1580410" y="1037025"/>
                  </a:lnTo>
                  <a:cubicBezTo>
                    <a:pt x="1580410" y="1031473"/>
                    <a:pt x="1582715" y="1026448"/>
                    <a:pt x="1586442" y="1022810"/>
                  </a:cubicBezTo>
                  <a:lnTo>
                    <a:pt x="1587041" y="1022567"/>
                  </a:lnTo>
                  <a:lnTo>
                    <a:pt x="1586294" y="1020845"/>
                  </a:lnTo>
                  <a:cubicBezTo>
                    <a:pt x="1586294" y="1015158"/>
                    <a:pt x="1588709" y="1010009"/>
                    <a:pt x="1592613" y="1006283"/>
                  </a:cubicBezTo>
                  <a:lnTo>
                    <a:pt x="1595343" y="1005203"/>
                  </a:lnTo>
                  <a:lnTo>
                    <a:pt x="1595119" y="1004664"/>
                  </a:lnTo>
                  <a:cubicBezTo>
                    <a:pt x="1595119" y="999113"/>
                    <a:pt x="1597369" y="994087"/>
                    <a:pt x="1601007" y="990449"/>
                  </a:cubicBezTo>
                  <a:lnTo>
                    <a:pt x="1603364" y="989472"/>
                  </a:lnTo>
                  <a:lnTo>
                    <a:pt x="1602964" y="988483"/>
                  </a:lnTo>
                  <a:cubicBezTo>
                    <a:pt x="1602964" y="982797"/>
                    <a:pt x="1605214" y="977648"/>
                    <a:pt x="1608853" y="973921"/>
                  </a:cubicBezTo>
                  <a:lnTo>
                    <a:pt x="1610901" y="973052"/>
                  </a:lnTo>
                  <a:lnTo>
                    <a:pt x="1616698" y="958375"/>
                  </a:lnTo>
                  <a:lnTo>
                    <a:pt x="1618937" y="957402"/>
                  </a:lnTo>
                  <a:lnTo>
                    <a:pt x="1624686" y="943522"/>
                  </a:lnTo>
                  <a:lnTo>
                    <a:pt x="1629617" y="941479"/>
                  </a:lnTo>
                  <a:lnTo>
                    <a:pt x="1635329" y="927688"/>
                  </a:lnTo>
                  <a:lnTo>
                    <a:pt x="1637521" y="926780"/>
                  </a:lnTo>
                  <a:lnTo>
                    <a:pt x="1637286" y="926213"/>
                  </a:lnTo>
                  <a:cubicBezTo>
                    <a:pt x="1637286" y="920662"/>
                    <a:pt x="1639536" y="915636"/>
                    <a:pt x="1643175" y="911998"/>
                  </a:cubicBezTo>
                  <a:lnTo>
                    <a:pt x="1645295" y="911120"/>
                  </a:lnTo>
                  <a:lnTo>
                    <a:pt x="1651163" y="897289"/>
                  </a:lnTo>
                  <a:lnTo>
                    <a:pt x="1656141" y="895276"/>
                  </a:lnTo>
                  <a:lnTo>
                    <a:pt x="1661806" y="881598"/>
                  </a:lnTo>
                  <a:lnTo>
                    <a:pt x="1664345" y="880546"/>
                  </a:lnTo>
                  <a:lnTo>
                    <a:pt x="1663764" y="879142"/>
                  </a:lnTo>
                  <a:cubicBezTo>
                    <a:pt x="1663764" y="873591"/>
                    <a:pt x="1666014" y="868565"/>
                    <a:pt x="1669652" y="864927"/>
                  </a:cubicBezTo>
                  <a:lnTo>
                    <a:pt x="1674625" y="862867"/>
                  </a:lnTo>
                  <a:lnTo>
                    <a:pt x="1679458" y="851198"/>
                  </a:lnTo>
                  <a:lnTo>
                    <a:pt x="1682009" y="850141"/>
                  </a:lnTo>
                  <a:lnTo>
                    <a:pt x="1681415" y="848742"/>
                  </a:lnTo>
                  <a:cubicBezTo>
                    <a:pt x="1681415" y="843191"/>
                    <a:pt x="1683720" y="838165"/>
                    <a:pt x="1687447" y="834527"/>
                  </a:cubicBezTo>
                  <a:lnTo>
                    <a:pt x="1693401" y="832120"/>
                  </a:lnTo>
                  <a:lnTo>
                    <a:pt x="1698090" y="820798"/>
                  </a:lnTo>
                  <a:lnTo>
                    <a:pt x="1702302" y="819053"/>
                  </a:lnTo>
                  <a:lnTo>
                    <a:pt x="1707896" y="804558"/>
                  </a:lnTo>
                  <a:lnTo>
                    <a:pt x="1712755" y="802399"/>
                  </a:lnTo>
                  <a:lnTo>
                    <a:pt x="1717846" y="790399"/>
                  </a:lnTo>
                  <a:lnTo>
                    <a:pt x="1721217" y="789036"/>
                  </a:lnTo>
                  <a:lnTo>
                    <a:pt x="1726816" y="775832"/>
                  </a:lnTo>
                  <a:lnTo>
                    <a:pt x="1731402" y="773977"/>
                  </a:lnTo>
                  <a:lnTo>
                    <a:pt x="1736623" y="761961"/>
                  </a:lnTo>
                  <a:lnTo>
                    <a:pt x="1743589" y="759209"/>
                  </a:lnTo>
                  <a:lnTo>
                    <a:pt x="1748247" y="748232"/>
                  </a:lnTo>
                  <a:lnTo>
                    <a:pt x="1753212" y="746224"/>
                  </a:lnTo>
                  <a:lnTo>
                    <a:pt x="1758890" y="731848"/>
                  </a:lnTo>
                  <a:lnTo>
                    <a:pt x="1763769" y="729728"/>
                  </a:lnTo>
                  <a:lnTo>
                    <a:pt x="1768696" y="717832"/>
                  </a:lnTo>
                  <a:lnTo>
                    <a:pt x="1773196" y="715968"/>
                  </a:lnTo>
                  <a:lnTo>
                    <a:pt x="1778647" y="703122"/>
                  </a:lnTo>
                  <a:lnTo>
                    <a:pt x="1785089" y="700517"/>
                  </a:lnTo>
                  <a:lnTo>
                    <a:pt x="1789577" y="689681"/>
                  </a:lnTo>
                  <a:lnTo>
                    <a:pt x="1796550" y="686792"/>
                  </a:lnTo>
                  <a:lnTo>
                    <a:pt x="1801058" y="675114"/>
                  </a:lnTo>
                  <a:lnTo>
                    <a:pt x="1806942" y="672499"/>
                  </a:lnTo>
                  <a:lnTo>
                    <a:pt x="1811008" y="662916"/>
                  </a:lnTo>
                  <a:lnTo>
                    <a:pt x="1819035" y="659670"/>
                  </a:lnTo>
                  <a:lnTo>
                    <a:pt x="1823612" y="648350"/>
                  </a:lnTo>
                  <a:lnTo>
                    <a:pt x="1830918" y="645250"/>
                  </a:lnTo>
                  <a:lnTo>
                    <a:pt x="1835380" y="634478"/>
                  </a:lnTo>
                  <a:lnTo>
                    <a:pt x="1840800" y="632232"/>
                  </a:lnTo>
                  <a:lnTo>
                    <a:pt x="1845330" y="621036"/>
                  </a:lnTo>
                  <a:lnTo>
                    <a:pt x="1854071" y="617329"/>
                  </a:lnTo>
                  <a:lnTo>
                    <a:pt x="1857935" y="608000"/>
                  </a:lnTo>
                  <a:lnTo>
                    <a:pt x="1865275" y="604960"/>
                  </a:lnTo>
                  <a:lnTo>
                    <a:pt x="1869702" y="594271"/>
                  </a:lnTo>
                  <a:lnTo>
                    <a:pt x="1878893" y="590464"/>
                  </a:lnTo>
                  <a:lnTo>
                    <a:pt x="1882450" y="581666"/>
                  </a:lnTo>
                  <a:lnTo>
                    <a:pt x="1889756" y="578566"/>
                  </a:lnTo>
                  <a:lnTo>
                    <a:pt x="1894218" y="567794"/>
                  </a:lnTo>
                  <a:lnTo>
                    <a:pt x="1902612" y="564317"/>
                  </a:lnTo>
                  <a:lnTo>
                    <a:pt x="1906130" y="556026"/>
                  </a:lnTo>
                  <a:lnTo>
                    <a:pt x="1914928" y="552469"/>
                  </a:lnTo>
                  <a:lnTo>
                    <a:pt x="1918734" y="543278"/>
                  </a:lnTo>
                  <a:lnTo>
                    <a:pt x="1926456" y="540079"/>
                  </a:lnTo>
                  <a:lnTo>
                    <a:pt x="1930502" y="529836"/>
                  </a:lnTo>
                  <a:lnTo>
                    <a:pt x="1938515" y="526355"/>
                  </a:lnTo>
                  <a:lnTo>
                    <a:pt x="1942414" y="516944"/>
                  </a:lnTo>
                  <a:lnTo>
                    <a:pt x="1951673" y="513109"/>
                  </a:lnTo>
                  <a:lnTo>
                    <a:pt x="1955018" y="505033"/>
                  </a:lnTo>
                  <a:lnTo>
                    <a:pt x="1963558" y="501495"/>
                  </a:lnTo>
                  <a:lnTo>
                    <a:pt x="1965437" y="497267"/>
                  </a:lnTo>
                  <a:lnTo>
                    <a:pt x="1954333" y="501757"/>
                  </a:lnTo>
                  <a:lnTo>
                    <a:pt x="1951088" y="509784"/>
                  </a:lnTo>
                  <a:lnTo>
                    <a:pt x="1942724" y="513333"/>
                  </a:lnTo>
                  <a:lnTo>
                    <a:pt x="1939176" y="521695"/>
                  </a:lnTo>
                  <a:lnTo>
                    <a:pt x="1929739" y="525511"/>
                  </a:lnTo>
                  <a:lnTo>
                    <a:pt x="1926284" y="533463"/>
                  </a:lnTo>
                  <a:lnTo>
                    <a:pt x="1916353" y="537386"/>
                  </a:lnTo>
                  <a:lnTo>
                    <a:pt x="1912842" y="546068"/>
                  </a:lnTo>
                  <a:lnTo>
                    <a:pt x="1903974" y="549831"/>
                  </a:lnTo>
                  <a:lnTo>
                    <a:pt x="1900094" y="559654"/>
                  </a:lnTo>
                  <a:lnTo>
                    <a:pt x="1891833" y="563243"/>
                  </a:lnTo>
                  <a:lnTo>
                    <a:pt x="1888326" y="571708"/>
                  </a:lnTo>
                  <a:lnTo>
                    <a:pt x="1880438" y="574976"/>
                  </a:lnTo>
                  <a:lnTo>
                    <a:pt x="1876415" y="584456"/>
                  </a:lnTo>
                  <a:lnTo>
                    <a:pt x="1867129" y="588211"/>
                  </a:lnTo>
                  <a:lnTo>
                    <a:pt x="1863810" y="596224"/>
                  </a:lnTo>
                  <a:lnTo>
                    <a:pt x="1856750" y="599148"/>
                  </a:lnTo>
                  <a:lnTo>
                    <a:pt x="1852042" y="610790"/>
                  </a:lnTo>
                  <a:lnTo>
                    <a:pt x="1843681" y="614338"/>
                  </a:lnTo>
                  <a:lnTo>
                    <a:pt x="1840132" y="622701"/>
                  </a:lnTo>
                  <a:lnTo>
                    <a:pt x="1831822" y="626062"/>
                  </a:lnTo>
                  <a:lnTo>
                    <a:pt x="1827527" y="636430"/>
                  </a:lnTo>
                  <a:lnTo>
                    <a:pt x="1822613" y="638466"/>
                  </a:lnTo>
                  <a:lnTo>
                    <a:pt x="1817720" y="650854"/>
                  </a:lnTo>
                  <a:lnTo>
                    <a:pt x="1808263" y="654962"/>
                  </a:lnTo>
                  <a:lnTo>
                    <a:pt x="1804972" y="662908"/>
                  </a:lnTo>
                  <a:lnTo>
                    <a:pt x="1797912" y="665832"/>
                  </a:lnTo>
                  <a:lnTo>
                    <a:pt x="1793205" y="677474"/>
                  </a:lnTo>
                  <a:lnTo>
                    <a:pt x="1788278" y="679564"/>
                  </a:lnTo>
                  <a:lnTo>
                    <a:pt x="1783398" y="691346"/>
                  </a:lnTo>
                  <a:lnTo>
                    <a:pt x="1774784" y="694914"/>
                  </a:lnTo>
                  <a:lnTo>
                    <a:pt x="1770650" y="705625"/>
                  </a:lnTo>
                  <a:lnTo>
                    <a:pt x="1765401" y="707958"/>
                  </a:lnTo>
                  <a:lnTo>
                    <a:pt x="1760844" y="719498"/>
                  </a:lnTo>
                  <a:lnTo>
                    <a:pt x="1754796" y="722125"/>
                  </a:lnTo>
                  <a:lnTo>
                    <a:pt x="1750606" y="731553"/>
                  </a:lnTo>
                  <a:lnTo>
                    <a:pt x="1743197" y="734412"/>
                  </a:lnTo>
                  <a:lnTo>
                    <a:pt x="1738288" y="746262"/>
                  </a:lnTo>
                  <a:lnTo>
                    <a:pt x="1733837" y="748106"/>
                  </a:lnTo>
                  <a:lnTo>
                    <a:pt x="1728482" y="761665"/>
                  </a:lnTo>
                  <a:lnTo>
                    <a:pt x="1724098" y="763570"/>
                  </a:lnTo>
                  <a:lnTo>
                    <a:pt x="1718675" y="776662"/>
                  </a:lnTo>
                  <a:lnTo>
                    <a:pt x="1712519" y="779212"/>
                  </a:lnTo>
                  <a:lnTo>
                    <a:pt x="1707889" y="790391"/>
                  </a:lnTo>
                  <a:lnTo>
                    <a:pt x="1703184" y="792340"/>
                  </a:lnTo>
                  <a:lnTo>
                    <a:pt x="1698082" y="804956"/>
                  </a:lnTo>
                  <a:lnTo>
                    <a:pt x="1693157" y="807047"/>
                  </a:lnTo>
                  <a:lnTo>
                    <a:pt x="1688276" y="818829"/>
                  </a:lnTo>
                  <a:lnTo>
                    <a:pt x="1684056" y="820577"/>
                  </a:lnTo>
                  <a:lnTo>
                    <a:pt x="1678326" y="835069"/>
                  </a:lnTo>
                  <a:lnTo>
                    <a:pt x="1672500" y="837597"/>
                  </a:lnTo>
                  <a:lnTo>
                    <a:pt x="1667682" y="849228"/>
                  </a:lnTo>
                  <a:lnTo>
                    <a:pt x="1665077" y="850308"/>
                  </a:lnTo>
                  <a:lnTo>
                    <a:pt x="1659837" y="862957"/>
                  </a:lnTo>
                  <a:lnTo>
                    <a:pt x="1655619" y="864704"/>
                  </a:lnTo>
                  <a:lnTo>
                    <a:pt x="1655919" y="865413"/>
                  </a:lnTo>
                  <a:cubicBezTo>
                    <a:pt x="1655919" y="870965"/>
                    <a:pt x="1653614" y="875991"/>
                    <a:pt x="1649887" y="879629"/>
                  </a:cubicBezTo>
                  <a:lnTo>
                    <a:pt x="1643933" y="882036"/>
                  </a:lnTo>
                  <a:lnTo>
                    <a:pt x="1639244" y="893357"/>
                  </a:lnTo>
                  <a:lnTo>
                    <a:pt x="1636705" y="894409"/>
                  </a:lnTo>
                  <a:lnTo>
                    <a:pt x="1637287" y="895814"/>
                  </a:lnTo>
                  <a:cubicBezTo>
                    <a:pt x="1637287" y="901365"/>
                    <a:pt x="1635037" y="906391"/>
                    <a:pt x="1631399" y="910029"/>
                  </a:cubicBezTo>
                  <a:lnTo>
                    <a:pt x="1629192" y="910943"/>
                  </a:lnTo>
                  <a:lnTo>
                    <a:pt x="1629441" y="911504"/>
                  </a:lnTo>
                  <a:cubicBezTo>
                    <a:pt x="1629441" y="917055"/>
                    <a:pt x="1627027" y="922081"/>
                    <a:pt x="1623123" y="925719"/>
                  </a:cubicBezTo>
                  <a:lnTo>
                    <a:pt x="1618048" y="927678"/>
                  </a:lnTo>
                  <a:lnTo>
                    <a:pt x="1612766" y="940428"/>
                  </a:lnTo>
                  <a:lnTo>
                    <a:pt x="1610575" y="941336"/>
                  </a:lnTo>
                  <a:lnTo>
                    <a:pt x="1610810" y="941903"/>
                  </a:lnTo>
                  <a:cubicBezTo>
                    <a:pt x="1610810" y="947455"/>
                    <a:pt x="1608559" y="952481"/>
                    <a:pt x="1604921" y="956118"/>
                  </a:cubicBezTo>
                  <a:lnTo>
                    <a:pt x="1602564" y="957094"/>
                  </a:lnTo>
                  <a:lnTo>
                    <a:pt x="1602964" y="958084"/>
                  </a:lnTo>
                  <a:cubicBezTo>
                    <a:pt x="1602964" y="963771"/>
                    <a:pt x="1600714" y="968919"/>
                    <a:pt x="1597076" y="972646"/>
                  </a:cubicBezTo>
                  <a:lnTo>
                    <a:pt x="1595026" y="973516"/>
                  </a:lnTo>
                  <a:lnTo>
                    <a:pt x="1589088" y="988192"/>
                  </a:lnTo>
                  <a:lnTo>
                    <a:pt x="1585858" y="989563"/>
                  </a:lnTo>
                  <a:lnTo>
                    <a:pt x="1580406" y="1003045"/>
                  </a:lnTo>
                  <a:lnTo>
                    <a:pt x="1578171" y="1003993"/>
                  </a:lnTo>
                  <a:lnTo>
                    <a:pt x="1578449" y="1004664"/>
                  </a:lnTo>
                  <a:cubicBezTo>
                    <a:pt x="1578449" y="1010216"/>
                    <a:pt x="1576198" y="1015241"/>
                    <a:pt x="1572561" y="1018879"/>
                  </a:cubicBezTo>
                  <a:lnTo>
                    <a:pt x="1570203" y="1019855"/>
                  </a:lnTo>
                  <a:lnTo>
                    <a:pt x="1570604" y="1020845"/>
                  </a:lnTo>
                  <a:cubicBezTo>
                    <a:pt x="1570604" y="1026532"/>
                    <a:pt x="1568353" y="1031680"/>
                    <a:pt x="1564716" y="1035406"/>
                  </a:cubicBezTo>
                  <a:lnTo>
                    <a:pt x="1562476" y="1036357"/>
                  </a:lnTo>
                  <a:lnTo>
                    <a:pt x="1562759" y="1037025"/>
                  </a:lnTo>
                  <a:cubicBezTo>
                    <a:pt x="1562759" y="1042576"/>
                    <a:pt x="1560454" y="1047602"/>
                    <a:pt x="1556727" y="1051240"/>
                  </a:cubicBezTo>
                  <a:lnTo>
                    <a:pt x="1553643" y="1052487"/>
                  </a:lnTo>
                  <a:lnTo>
                    <a:pt x="1553933" y="1053205"/>
                  </a:lnTo>
                  <a:lnTo>
                    <a:pt x="1548718" y="1066103"/>
                  </a:lnTo>
                  <a:lnTo>
                    <a:pt x="1509203" y="1066103"/>
                  </a:lnTo>
                  <a:lnTo>
                    <a:pt x="1513731" y="1055171"/>
                  </a:lnTo>
                  <a:lnTo>
                    <a:pt x="1514408" y="1054890"/>
                  </a:lnTo>
                  <a:lnTo>
                    <a:pt x="1513727" y="1053205"/>
                  </a:lnTo>
                  <a:cubicBezTo>
                    <a:pt x="1513727" y="1047519"/>
                    <a:pt x="1515976" y="1042370"/>
                    <a:pt x="1519615" y="1038643"/>
                  </a:cubicBezTo>
                  <a:lnTo>
                    <a:pt x="1521855" y="1037693"/>
                  </a:lnTo>
                  <a:lnTo>
                    <a:pt x="1521572" y="1037025"/>
                  </a:lnTo>
                  <a:cubicBezTo>
                    <a:pt x="1521572" y="1031473"/>
                    <a:pt x="1523876" y="1026448"/>
                    <a:pt x="1527603" y="1022810"/>
                  </a:cubicBezTo>
                  <a:lnTo>
                    <a:pt x="1530688" y="1021563"/>
                  </a:lnTo>
                  <a:lnTo>
                    <a:pt x="1530397" y="1020845"/>
                  </a:lnTo>
                  <a:cubicBezTo>
                    <a:pt x="1530397" y="1015158"/>
                    <a:pt x="1532647" y="1010009"/>
                    <a:pt x="1536285" y="1006283"/>
                  </a:cubicBezTo>
                  <a:lnTo>
                    <a:pt x="1538520" y="1005334"/>
                  </a:lnTo>
                  <a:lnTo>
                    <a:pt x="1538242" y="1004664"/>
                  </a:lnTo>
                  <a:cubicBezTo>
                    <a:pt x="1538242" y="999113"/>
                    <a:pt x="1540492" y="994087"/>
                    <a:pt x="1544130" y="990449"/>
                  </a:cubicBezTo>
                  <a:lnTo>
                    <a:pt x="1546487" y="989472"/>
                  </a:lnTo>
                  <a:lnTo>
                    <a:pt x="1546087" y="988483"/>
                  </a:lnTo>
                  <a:cubicBezTo>
                    <a:pt x="1546087" y="982797"/>
                    <a:pt x="1548337" y="977648"/>
                    <a:pt x="1551976" y="973921"/>
                  </a:cubicBezTo>
                  <a:lnTo>
                    <a:pt x="1554026" y="973051"/>
                  </a:lnTo>
                  <a:lnTo>
                    <a:pt x="1559964" y="958375"/>
                  </a:lnTo>
                  <a:lnTo>
                    <a:pt x="1563194" y="957005"/>
                  </a:lnTo>
                  <a:lnTo>
                    <a:pt x="1568646" y="943522"/>
                  </a:lnTo>
                  <a:lnTo>
                    <a:pt x="1570880" y="942573"/>
                  </a:lnTo>
                  <a:lnTo>
                    <a:pt x="1570603" y="941903"/>
                  </a:lnTo>
                  <a:cubicBezTo>
                    <a:pt x="1570603" y="936352"/>
                    <a:pt x="1572853" y="931326"/>
                    <a:pt x="1576491" y="927688"/>
                  </a:cubicBezTo>
                  <a:lnTo>
                    <a:pt x="1578683" y="926780"/>
                  </a:lnTo>
                  <a:lnTo>
                    <a:pt x="1578448" y="926213"/>
                  </a:lnTo>
                  <a:cubicBezTo>
                    <a:pt x="1578448" y="920662"/>
                    <a:pt x="1580698" y="915636"/>
                    <a:pt x="1584336" y="911998"/>
                  </a:cubicBezTo>
                  <a:lnTo>
                    <a:pt x="1586466" y="911116"/>
                  </a:lnTo>
                  <a:lnTo>
                    <a:pt x="1592612" y="897289"/>
                  </a:lnTo>
                  <a:lnTo>
                    <a:pt x="1597204" y="895516"/>
                  </a:lnTo>
                  <a:lnTo>
                    <a:pt x="1602969" y="881598"/>
                  </a:lnTo>
                  <a:lnTo>
                    <a:pt x="1605508" y="880546"/>
                  </a:lnTo>
                  <a:lnTo>
                    <a:pt x="1604926" y="879142"/>
                  </a:lnTo>
                  <a:cubicBezTo>
                    <a:pt x="1604926" y="873591"/>
                    <a:pt x="1607175" y="868565"/>
                    <a:pt x="1610814" y="864927"/>
                  </a:cubicBezTo>
                  <a:lnTo>
                    <a:pt x="1615818" y="862854"/>
                  </a:lnTo>
                  <a:lnTo>
                    <a:pt x="1620764" y="851198"/>
                  </a:lnTo>
                  <a:lnTo>
                    <a:pt x="1625708" y="849199"/>
                  </a:lnTo>
                  <a:lnTo>
                    <a:pt x="1625519" y="848742"/>
                  </a:lnTo>
                  <a:cubicBezTo>
                    <a:pt x="1625519" y="843191"/>
                    <a:pt x="1627769" y="838165"/>
                    <a:pt x="1631407" y="834527"/>
                  </a:cubicBezTo>
                  <a:lnTo>
                    <a:pt x="1634013" y="833447"/>
                  </a:lnTo>
                  <a:lnTo>
                    <a:pt x="1639252" y="820798"/>
                  </a:lnTo>
                  <a:lnTo>
                    <a:pt x="1643472" y="819050"/>
                  </a:lnTo>
                  <a:lnTo>
                    <a:pt x="1649202" y="804558"/>
                  </a:lnTo>
                  <a:lnTo>
                    <a:pt x="1655028" y="802031"/>
                  </a:lnTo>
                  <a:lnTo>
                    <a:pt x="1659846" y="790399"/>
                  </a:lnTo>
                  <a:lnTo>
                    <a:pt x="1664550" y="788450"/>
                  </a:lnTo>
                  <a:lnTo>
                    <a:pt x="1669652" y="775832"/>
                  </a:lnTo>
                  <a:lnTo>
                    <a:pt x="1674578" y="773742"/>
                  </a:lnTo>
                  <a:lnTo>
                    <a:pt x="1679459" y="761961"/>
                  </a:lnTo>
                  <a:lnTo>
                    <a:pt x="1685615" y="759411"/>
                  </a:lnTo>
                  <a:lnTo>
                    <a:pt x="1690245" y="748232"/>
                  </a:lnTo>
                  <a:lnTo>
                    <a:pt x="1694233" y="746579"/>
                  </a:lnTo>
                  <a:lnTo>
                    <a:pt x="1700051" y="731848"/>
                  </a:lnTo>
                  <a:lnTo>
                    <a:pt x="1704930" y="729728"/>
                  </a:lnTo>
                  <a:lnTo>
                    <a:pt x="1709858" y="717832"/>
                  </a:lnTo>
                  <a:lnTo>
                    <a:pt x="1714391" y="715954"/>
                  </a:lnTo>
                  <a:lnTo>
                    <a:pt x="1720095" y="703122"/>
                  </a:lnTo>
                  <a:lnTo>
                    <a:pt x="1728364" y="699931"/>
                  </a:lnTo>
                  <a:lnTo>
                    <a:pt x="1732412" y="689681"/>
                  </a:lnTo>
                  <a:lnTo>
                    <a:pt x="1737440" y="687496"/>
                  </a:lnTo>
                  <a:lnTo>
                    <a:pt x="1742219" y="675114"/>
                  </a:lnTo>
                  <a:lnTo>
                    <a:pt x="1751651" y="670922"/>
                  </a:lnTo>
                  <a:lnTo>
                    <a:pt x="1754967" y="662916"/>
                  </a:lnTo>
                  <a:lnTo>
                    <a:pt x="1759673" y="660967"/>
                  </a:lnTo>
                  <a:lnTo>
                    <a:pt x="1764774" y="648350"/>
                  </a:lnTo>
                  <a:lnTo>
                    <a:pt x="1772079" y="645250"/>
                  </a:lnTo>
                  <a:lnTo>
                    <a:pt x="1776541" y="634478"/>
                  </a:lnTo>
                  <a:lnTo>
                    <a:pt x="1785437" y="630793"/>
                  </a:lnTo>
                  <a:lnTo>
                    <a:pt x="1789290" y="621036"/>
                  </a:lnTo>
                  <a:lnTo>
                    <a:pt x="1794664" y="618702"/>
                  </a:lnTo>
                  <a:lnTo>
                    <a:pt x="1799096" y="608000"/>
                  </a:lnTo>
                  <a:lnTo>
                    <a:pt x="1806480" y="604942"/>
                  </a:lnTo>
                  <a:lnTo>
                    <a:pt x="1811008" y="594271"/>
                  </a:lnTo>
                  <a:lnTo>
                    <a:pt x="1819983" y="590642"/>
                  </a:lnTo>
                  <a:lnTo>
                    <a:pt x="1823612" y="581666"/>
                  </a:lnTo>
                  <a:lnTo>
                    <a:pt x="1830918" y="578566"/>
                  </a:lnTo>
                  <a:lnTo>
                    <a:pt x="1835380" y="567794"/>
                  </a:lnTo>
                  <a:lnTo>
                    <a:pt x="1843773" y="564317"/>
                  </a:lnTo>
                  <a:lnTo>
                    <a:pt x="1847291" y="556026"/>
                  </a:lnTo>
                  <a:lnTo>
                    <a:pt x="1856089" y="552469"/>
                  </a:lnTo>
                  <a:lnTo>
                    <a:pt x="1859896" y="543278"/>
                  </a:lnTo>
                  <a:lnTo>
                    <a:pt x="1867618" y="540079"/>
                  </a:lnTo>
                  <a:lnTo>
                    <a:pt x="1871664" y="529836"/>
                  </a:lnTo>
                  <a:lnTo>
                    <a:pt x="1880805" y="525865"/>
                  </a:lnTo>
                  <a:lnTo>
                    <a:pt x="1884412" y="516944"/>
                  </a:lnTo>
                  <a:lnTo>
                    <a:pt x="1892847" y="513365"/>
                  </a:lnTo>
                  <a:lnTo>
                    <a:pt x="1896467" y="505033"/>
                  </a:lnTo>
                  <a:lnTo>
                    <a:pt x="1906789" y="500956"/>
                  </a:lnTo>
                  <a:lnTo>
                    <a:pt x="1910052" y="493265"/>
                  </a:lnTo>
                  <a:lnTo>
                    <a:pt x="1919028" y="489635"/>
                  </a:lnTo>
                  <a:lnTo>
                    <a:pt x="1922657" y="480661"/>
                  </a:lnTo>
                  <a:lnTo>
                    <a:pt x="1933411" y="476097"/>
                  </a:lnTo>
                  <a:lnTo>
                    <a:pt x="1936530" y="468750"/>
                  </a:lnTo>
                  <a:lnTo>
                    <a:pt x="1945815" y="464995"/>
                  </a:lnTo>
                  <a:lnTo>
                    <a:pt x="1946604" y="463089"/>
                  </a:lnTo>
                  <a:lnTo>
                    <a:pt x="1935315" y="467766"/>
                  </a:lnTo>
                  <a:lnTo>
                    <a:pt x="1932455" y="475175"/>
                  </a:lnTo>
                  <a:lnTo>
                    <a:pt x="1923027" y="479365"/>
                  </a:lnTo>
                  <a:lnTo>
                    <a:pt x="1920400" y="485412"/>
                  </a:lnTo>
                  <a:lnTo>
                    <a:pt x="1910079" y="489488"/>
                  </a:lnTo>
                  <a:lnTo>
                    <a:pt x="1906815" y="497180"/>
                  </a:lnTo>
                  <a:lnTo>
                    <a:pt x="1897707" y="500863"/>
                  </a:lnTo>
                  <a:lnTo>
                    <a:pt x="1893923" y="509784"/>
                  </a:lnTo>
                  <a:lnTo>
                    <a:pt x="1883702" y="513920"/>
                  </a:lnTo>
                  <a:lnTo>
                    <a:pt x="1880481" y="521695"/>
                  </a:lnTo>
                  <a:lnTo>
                    <a:pt x="1870976" y="525633"/>
                  </a:lnTo>
                  <a:lnTo>
                    <a:pt x="1867733" y="533463"/>
                  </a:lnTo>
                  <a:lnTo>
                    <a:pt x="1859720" y="536782"/>
                  </a:lnTo>
                  <a:lnTo>
                    <a:pt x="1855965" y="546068"/>
                  </a:lnTo>
                  <a:lnTo>
                    <a:pt x="1848113" y="549400"/>
                  </a:lnTo>
                  <a:lnTo>
                    <a:pt x="1843767" y="559654"/>
                  </a:lnTo>
                  <a:lnTo>
                    <a:pt x="1832610" y="564170"/>
                  </a:lnTo>
                  <a:lnTo>
                    <a:pt x="1829488" y="571708"/>
                  </a:lnTo>
                  <a:lnTo>
                    <a:pt x="1821657" y="574952"/>
                  </a:lnTo>
                  <a:lnTo>
                    <a:pt x="1817721" y="584456"/>
                  </a:lnTo>
                  <a:lnTo>
                    <a:pt x="1808215" y="588394"/>
                  </a:lnTo>
                  <a:lnTo>
                    <a:pt x="1804972" y="596224"/>
                  </a:lnTo>
                  <a:lnTo>
                    <a:pt x="1797912" y="599148"/>
                  </a:lnTo>
                  <a:lnTo>
                    <a:pt x="1793204" y="610790"/>
                  </a:lnTo>
                  <a:lnTo>
                    <a:pt x="1787113" y="613374"/>
                  </a:lnTo>
                  <a:lnTo>
                    <a:pt x="1782967" y="622701"/>
                  </a:lnTo>
                  <a:lnTo>
                    <a:pt x="1775075" y="625747"/>
                  </a:lnTo>
                  <a:lnTo>
                    <a:pt x="1770650" y="636430"/>
                  </a:lnTo>
                  <a:lnTo>
                    <a:pt x="1763391" y="639437"/>
                  </a:lnTo>
                  <a:lnTo>
                    <a:pt x="1758883" y="650854"/>
                  </a:lnTo>
                  <a:lnTo>
                    <a:pt x="1750549" y="654473"/>
                  </a:lnTo>
                  <a:lnTo>
                    <a:pt x="1746971" y="662908"/>
                  </a:lnTo>
                  <a:lnTo>
                    <a:pt x="1741287" y="665206"/>
                  </a:lnTo>
                  <a:lnTo>
                    <a:pt x="1736327" y="677474"/>
                  </a:lnTo>
                  <a:lnTo>
                    <a:pt x="1729021" y="680574"/>
                  </a:lnTo>
                  <a:lnTo>
                    <a:pt x="1724559" y="691346"/>
                  </a:lnTo>
                  <a:lnTo>
                    <a:pt x="1719412" y="693478"/>
                  </a:lnTo>
                  <a:lnTo>
                    <a:pt x="1714610" y="705625"/>
                  </a:lnTo>
                  <a:lnTo>
                    <a:pt x="1706010" y="709356"/>
                  </a:lnTo>
                  <a:lnTo>
                    <a:pt x="1702005" y="719498"/>
                  </a:lnTo>
                  <a:lnTo>
                    <a:pt x="1696135" y="722048"/>
                  </a:lnTo>
                  <a:lnTo>
                    <a:pt x="1692198" y="731553"/>
                  </a:lnTo>
                  <a:lnTo>
                    <a:pt x="1687699" y="733416"/>
                  </a:lnTo>
                  <a:lnTo>
                    <a:pt x="1682248" y="746262"/>
                  </a:lnTo>
                  <a:lnTo>
                    <a:pt x="1674488" y="749400"/>
                  </a:lnTo>
                  <a:lnTo>
                    <a:pt x="1669643" y="761665"/>
                  </a:lnTo>
                  <a:lnTo>
                    <a:pt x="1665260" y="763570"/>
                  </a:lnTo>
                  <a:lnTo>
                    <a:pt x="1659837" y="776662"/>
                  </a:lnTo>
                  <a:lnTo>
                    <a:pt x="1654834" y="778734"/>
                  </a:lnTo>
                  <a:lnTo>
                    <a:pt x="1649887" y="790391"/>
                  </a:lnTo>
                  <a:lnTo>
                    <a:pt x="1644204" y="792689"/>
                  </a:lnTo>
                  <a:lnTo>
                    <a:pt x="1639244" y="804956"/>
                  </a:lnTo>
                  <a:lnTo>
                    <a:pt x="1634318" y="807047"/>
                  </a:lnTo>
                  <a:lnTo>
                    <a:pt x="1629438" y="818829"/>
                  </a:lnTo>
                  <a:lnTo>
                    <a:pt x="1625217" y="820577"/>
                  </a:lnTo>
                  <a:lnTo>
                    <a:pt x="1619487" y="835069"/>
                  </a:lnTo>
                  <a:lnTo>
                    <a:pt x="1616053" y="836559"/>
                  </a:lnTo>
                  <a:lnTo>
                    <a:pt x="1610805" y="849228"/>
                  </a:lnTo>
                  <a:lnTo>
                    <a:pt x="1605833" y="851288"/>
                  </a:lnTo>
                  <a:lnTo>
                    <a:pt x="1600999" y="862957"/>
                  </a:lnTo>
                  <a:lnTo>
                    <a:pt x="1596786" y="864702"/>
                  </a:lnTo>
                  <a:lnTo>
                    <a:pt x="1597081" y="865413"/>
                  </a:lnTo>
                  <a:cubicBezTo>
                    <a:pt x="1597081" y="870965"/>
                    <a:pt x="1594830" y="875991"/>
                    <a:pt x="1591192" y="879629"/>
                  </a:cubicBezTo>
                  <a:lnTo>
                    <a:pt x="1588568" y="880715"/>
                  </a:lnTo>
                  <a:lnTo>
                    <a:pt x="1583204" y="893357"/>
                  </a:lnTo>
                  <a:lnTo>
                    <a:pt x="1578260" y="895357"/>
                  </a:lnTo>
                  <a:lnTo>
                    <a:pt x="1578449" y="895814"/>
                  </a:lnTo>
                  <a:cubicBezTo>
                    <a:pt x="1578449" y="901365"/>
                    <a:pt x="1576198" y="906391"/>
                    <a:pt x="1572561" y="910029"/>
                  </a:cubicBezTo>
                  <a:lnTo>
                    <a:pt x="1570369" y="910937"/>
                  </a:lnTo>
                  <a:lnTo>
                    <a:pt x="1570604" y="911504"/>
                  </a:lnTo>
                  <a:cubicBezTo>
                    <a:pt x="1570604" y="917055"/>
                    <a:pt x="1568353" y="922081"/>
                    <a:pt x="1564716" y="925719"/>
                  </a:cubicBezTo>
                  <a:lnTo>
                    <a:pt x="1562585" y="926601"/>
                  </a:lnTo>
                  <a:lnTo>
                    <a:pt x="1556439" y="940428"/>
                  </a:lnTo>
                  <a:lnTo>
                    <a:pt x="1551848" y="942200"/>
                  </a:lnTo>
                  <a:lnTo>
                    <a:pt x="1546083" y="956118"/>
                  </a:lnTo>
                  <a:lnTo>
                    <a:pt x="1543726" y="957094"/>
                  </a:lnTo>
                  <a:lnTo>
                    <a:pt x="1544126" y="958084"/>
                  </a:lnTo>
                  <a:cubicBezTo>
                    <a:pt x="1544126" y="963771"/>
                    <a:pt x="1541876" y="968919"/>
                    <a:pt x="1538238" y="972646"/>
                  </a:cubicBezTo>
                  <a:lnTo>
                    <a:pt x="1536190" y="973515"/>
                  </a:lnTo>
                  <a:lnTo>
                    <a:pt x="1530393" y="988192"/>
                  </a:lnTo>
                  <a:lnTo>
                    <a:pt x="1528154" y="989165"/>
                  </a:lnTo>
                  <a:lnTo>
                    <a:pt x="1522404" y="1003045"/>
                  </a:lnTo>
                  <a:lnTo>
                    <a:pt x="1519447" y="1004270"/>
                  </a:lnTo>
                  <a:lnTo>
                    <a:pt x="1519610" y="1004664"/>
                  </a:lnTo>
                  <a:cubicBezTo>
                    <a:pt x="1519610" y="1010216"/>
                    <a:pt x="1517360" y="1015241"/>
                    <a:pt x="1513722" y="1018879"/>
                  </a:cubicBezTo>
                  <a:lnTo>
                    <a:pt x="1511365" y="1019855"/>
                  </a:lnTo>
                  <a:lnTo>
                    <a:pt x="1511765" y="1020845"/>
                  </a:lnTo>
                  <a:cubicBezTo>
                    <a:pt x="1511765" y="1026532"/>
                    <a:pt x="1509515" y="1031680"/>
                    <a:pt x="1505877" y="1035406"/>
                  </a:cubicBezTo>
                  <a:lnTo>
                    <a:pt x="1503643" y="1036355"/>
                  </a:lnTo>
                  <a:lnTo>
                    <a:pt x="1503920" y="1037025"/>
                  </a:lnTo>
                  <a:cubicBezTo>
                    <a:pt x="1503920" y="1042576"/>
                    <a:pt x="1501670" y="1047602"/>
                    <a:pt x="1498032" y="1051240"/>
                  </a:cubicBezTo>
                  <a:lnTo>
                    <a:pt x="1497341" y="1051526"/>
                  </a:lnTo>
                  <a:lnTo>
                    <a:pt x="1498037" y="1053205"/>
                  </a:lnTo>
                  <a:lnTo>
                    <a:pt x="1492694" y="1066103"/>
                  </a:lnTo>
                  <a:lnTo>
                    <a:pt x="1450365" y="1066103"/>
                  </a:lnTo>
                  <a:lnTo>
                    <a:pt x="1454893" y="1055171"/>
                  </a:lnTo>
                  <a:lnTo>
                    <a:pt x="1457258" y="1054191"/>
                  </a:lnTo>
                  <a:lnTo>
                    <a:pt x="1456850" y="1053205"/>
                  </a:lnTo>
                  <a:cubicBezTo>
                    <a:pt x="1456850" y="1047519"/>
                    <a:pt x="1459154" y="1042370"/>
                    <a:pt x="1462881" y="1038643"/>
                  </a:cubicBezTo>
                  <a:lnTo>
                    <a:pt x="1464164" y="1038112"/>
                  </a:lnTo>
                  <a:lnTo>
                    <a:pt x="1463714" y="1037025"/>
                  </a:lnTo>
                  <a:cubicBezTo>
                    <a:pt x="1463714" y="1031473"/>
                    <a:pt x="1465964" y="1026448"/>
                    <a:pt x="1469602" y="1022810"/>
                  </a:cubicBezTo>
                  <a:lnTo>
                    <a:pt x="1471959" y="1021833"/>
                  </a:lnTo>
                  <a:lnTo>
                    <a:pt x="1471559" y="1020845"/>
                  </a:lnTo>
                  <a:cubicBezTo>
                    <a:pt x="1471559" y="1015158"/>
                    <a:pt x="1473809" y="1010009"/>
                    <a:pt x="1477447" y="1006283"/>
                  </a:cubicBezTo>
                  <a:lnTo>
                    <a:pt x="1479681" y="1005334"/>
                  </a:lnTo>
                  <a:lnTo>
                    <a:pt x="1479404" y="1004664"/>
                  </a:lnTo>
                  <a:cubicBezTo>
                    <a:pt x="1479404" y="999113"/>
                    <a:pt x="1481654" y="994087"/>
                    <a:pt x="1485292" y="990449"/>
                  </a:cubicBezTo>
                  <a:lnTo>
                    <a:pt x="1487657" y="989469"/>
                  </a:lnTo>
                  <a:lnTo>
                    <a:pt x="1487249" y="988483"/>
                  </a:lnTo>
                  <a:cubicBezTo>
                    <a:pt x="1487249" y="982797"/>
                    <a:pt x="1489554" y="977648"/>
                    <a:pt x="1493281" y="973921"/>
                  </a:cubicBezTo>
                  <a:lnTo>
                    <a:pt x="1496320" y="972662"/>
                  </a:lnTo>
                  <a:lnTo>
                    <a:pt x="1501963" y="958375"/>
                  </a:lnTo>
                  <a:lnTo>
                    <a:pt x="1504194" y="957406"/>
                  </a:lnTo>
                  <a:lnTo>
                    <a:pt x="1509808" y="943522"/>
                  </a:lnTo>
                  <a:lnTo>
                    <a:pt x="1512042" y="942573"/>
                  </a:lnTo>
                  <a:lnTo>
                    <a:pt x="1511765" y="941903"/>
                  </a:lnTo>
                  <a:cubicBezTo>
                    <a:pt x="1511765" y="936352"/>
                    <a:pt x="1514014" y="931326"/>
                    <a:pt x="1517653" y="927688"/>
                  </a:cubicBezTo>
                  <a:lnTo>
                    <a:pt x="1519859" y="926774"/>
                  </a:lnTo>
                  <a:lnTo>
                    <a:pt x="1519610" y="926213"/>
                  </a:lnTo>
                  <a:cubicBezTo>
                    <a:pt x="1519610" y="920662"/>
                    <a:pt x="1522025" y="915636"/>
                    <a:pt x="1525929" y="911998"/>
                  </a:cubicBezTo>
                  <a:lnTo>
                    <a:pt x="1531004" y="910039"/>
                  </a:lnTo>
                  <a:lnTo>
                    <a:pt x="1536285" y="897289"/>
                  </a:lnTo>
                  <a:lnTo>
                    <a:pt x="1538477" y="896381"/>
                  </a:lnTo>
                  <a:lnTo>
                    <a:pt x="1538242" y="895814"/>
                  </a:lnTo>
                  <a:cubicBezTo>
                    <a:pt x="1538242" y="890262"/>
                    <a:pt x="1540492" y="885236"/>
                    <a:pt x="1544130" y="881598"/>
                  </a:cubicBezTo>
                  <a:lnTo>
                    <a:pt x="1548349" y="879851"/>
                  </a:lnTo>
                  <a:lnTo>
                    <a:pt x="1548049" y="879142"/>
                  </a:lnTo>
                  <a:cubicBezTo>
                    <a:pt x="1548049" y="873591"/>
                    <a:pt x="1550353" y="868565"/>
                    <a:pt x="1554080" y="864927"/>
                  </a:cubicBezTo>
                  <a:lnTo>
                    <a:pt x="1557678" y="863473"/>
                  </a:lnTo>
                  <a:lnTo>
                    <a:pt x="1562762" y="851198"/>
                  </a:lnTo>
                  <a:lnTo>
                    <a:pt x="1566975" y="849453"/>
                  </a:lnTo>
                  <a:lnTo>
                    <a:pt x="1566680" y="848742"/>
                  </a:lnTo>
                  <a:cubicBezTo>
                    <a:pt x="1566680" y="843191"/>
                    <a:pt x="1568930" y="838165"/>
                    <a:pt x="1572569" y="834527"/>
                  </a:cubicBezTo>
                  <a:lnTo>
                    <a:pt x="1577541" y="832467"/>
                  </a:lnTo>
                  <a:lnTo>
                    <a:pt x="1582375" y="820798"/>
                  </a:lnTo>
                  <a:lnTo>
                    <a:pt x="1584391" y="819963"/>
                  </a:lnTo>
                  <a:lnTo>
                    <a:pt x="1584332" y="819814"/>
                  </a:lnTo>
                  <a:cubicBezTo>
                    <a:pt x="1584332" y="813856"/>
                    <a:pt x="1586637" y="808462"/>
                    <a:pt x="1590363" y="804558"/>
                  </a:cubicBezTo>
                  <a:lnTo>
                    <a:pt x="1596189" y="802031"/>
                  </a:lnTo>
                  <a:lnTo>
                    <a:pt x="1601007" y="790399"/>
                  </a:lnTo>
                  <a:lnTo>
                    <a:pt x="1605712" y="788450"/>
                  </a:lnTo>
                  <a:lnTo>
                    <a:pt x="1610814" y="775832"/>
                  </a:lnTo>
                  <a:lnTo>
                    <a:pt x="1615770" y="773730"/>
                  </a:lnTo>
                  <a:lnTo>
                    <a:pt x="1620764" y="761961"/>
                  </a:lnTo>
                  <a:lnTo>
                    <a:pt x="1626717" y="759553"/>
                  </a:lnTo>
                  <a:lnTo>
                    <a:pt x="1631407" y="748232"/>
                  </a:lnTo>
                  <a:lnTo>
                    <a:pt x="1635395" y="746579"/>
                  </a:lnTo>
                  <a:lnTo>
                    <a:pt x="1641213" y="731848"/>
                  </a:lnTo>
                  <a:lnTo>
                    <a:pt x="1648525" y="728671"/>
                  </a:lnTo>
                  <a:lnTo>
                    <a:pt x="1653124" y="717832"/>
                  </a:lnTo>
                  <a:lnTo>
                    <a:pt x="1658591" y="715621"/>
                  </a:lnTo>
                  <a:lnTo>
                    <a:pt x="1663768" y="703122"/>
                  </a:lnTo>
                  <a:lnTo>
                    <a:pt x="1669146" y="700895"/>
                  </a:lnTo>
                  <a:lnTo>
                    <a:pt x="1673575" y="689681"/>
                  </a:lnTo>
                  <a:lnTo>
                    <a:pt x="1681002" y="686454"/>
                  </a:lnTo>
                  <a:lnTo>
                    <a:pt x="1685486" y="675114"/>
                  </a:lnTo>
                  <a:lnTo>
                    <a:pt x="1692301" y="672157"/>
                  </a:lnTo>
                  <a:lnTo>
                    <a:pt x="1696128" y="662916"/>
                  </a:lnTo>
                  <a:lnTo>
                    <a:pt x="1703190" y="659991"/>
                  </a:lnTo>
                  <a:lnTo>
                    <a:pt x="1707896" y="648350"/>
                  </a:lnTo>
                  <a:lnTo>
                    <a:pt x="1712853" y="646247"/>
                  </a:lnTo>
                  <a:lnTo>
                    <a:pt x="1717846" y="634478"/>
                  </a:lnTo>
                  <a:lnTo>
                    <a:pt x="1726529" y="630967"/>
                  </a:lnTo>
                  <a:lnTo>
                    <a:pt x="1730451" y="621036"/>
                  </a:lnTo>
                  <a:lnTo>
                    <a:pt x="1738217" y="617663"/>
                  </a:lnTo>
                  <a:lnTo>
                    <a:pt x="1742219" y="608000"/>
                  </a:lnTo>
                  <a:lnTo>
                    <a:pt x="1747287" y="605901"/>
                  </a:lnTo>
                  <a:lnTo>
                    <a:pt x="1752456" y="594271"/>
                  </a:lnTo>
                  <a:lnTo>
                    <a:pt x="1761012" y="590969"/>
                  </a:lnTo>
                  <a:lnTo>
                    <a:pt x="1764774" y="581666"/>
                  </a:lnTo>
                  <a:lnTo>
                    <a:pt x="1772079" y="578566"/>
                  </a:lnTo>
                  <a:lnTo>
                    <a:pt x="1776541" y="567794"/>
                  </a:lnTo>
                  <a:lnTo>
                    <a:pt x="1786046" y="563856"/>
                  </a:lnTo>
                  <a:lnTo>
                    <a:pt x="1789290" y="556026"/>
                  </a:lnTo>
                  <a:lnTo>
                    <a:pt x="1797121" y="552782"/>
                  </a:lnTo>
                  <a:lnTo>
                    <a:pt x="1801058" y="543278"/>
                  </a:lnTo>
                  <a:lnTo>
                    <a:pt x="1808944" y="540012"/>
                  </a:lnTo>
                  <a:lnTo>
                    <a:pt x="1813256" y="529836"/>
                  </a:lnTo>
                  <a:lnTo>
                    <a:pt x="1824096" y="525448"/>
                  </a:lnTo>
                  <a:lnTo>
                    <a:pt x="1827535" y="516944"/>
                  </a:lnTo>
                  <a:lnTo>
                    <a:pt x="1835826" y="513426"/>
                  </a:lnTo>
                  <a:lnTo>
                    <a:pt x="1839302" y="505033"/>
                  </a:lnTo>
                  <a:lnTo>
                    <a:pt x="1848807" y="501095"/>
                  </a:lnTo>
                  <a:lnTo>
                    <a:pt x="1852051" y="493265"/>
                  </a:lnTo>
                  <a:lnTo>
                    <a:pt x="1860191" y="489894"/>
                  </a:lnTo>
                  <a:lnTo>
                    <a:pt x="1864106" y="480661"/>
                  </a:lnTo>
                  <a:lnTo>
                    <a:pt x="1874405" y="476494"/>
                  </a:lnTo>
                  <a:lnTo>
                    <a:pt x="1877691" y="468750"/>
                  </a:lnTo>
                  <a:lnTo>
                    <a:pt x="1887128" y="464933"/>
                  </a:lnTo>
                  <a:lnTo>
                    <a:pt x="1887965" y="463007"/>
                  </a:lnTo>
                  <a:lnTo>
                    <a:pt x="1877561" y="467316"/>
                  </a:lnTo>
                  <a:lnTo>
                    <a:pt x="1874454" y="475175"/>
                  </a:lnTo>
                  <a:lnTo>
                    <a:pt x="1864256" y="479599"/>
                  </a:lnTo>
                  <a:lnTo>
                    <a:pt x="1861849" y="485412"/>
                  </a:lnTo>
                  <a:lnTo>
                    <a:pt x="1851161" y="489839"/>
                  </a:lnTo>
                  <a:lnTo>
                    <a:pt x="1848120" y="497180"/>
                  </a:lnTo>
                  <a:lnTo>
                    <a:pt x="1838929" y="500987"/>
                  </a:lnTo>
                  <a:lnTo>
                    <a:pt x="1835372" y="509784"/>
                  </a:lnTo>
                  <a:lnTo>
                    <a:pt x="1826937" y="513363"/>
                  </a:lnTo>
                  <a:lnTo>
                    <a:pt x="1823317" y="521695"/>
                  </a:lnTo>
                  <a:lnTo>
                    <a:pt x="1812995" y="525772"/>
                  </a:lnTo>
                  <a:lnTo>
                    <a:pt x="1809732" y="533463"/>
                  </a:lnTo>
                  <a:lnTo>
                    <a:pt x="1800756" y="537092"/>
                  </a:lnTo>
                  <a:lnTo>
                    <a:pt x="1797126" y="546068"/>
                  </a:lnTo>
                  <a:lnTo>
                    <a:pt x="1789436" y="549331"/>
                  </a:lnTo>
                  <a:lnTo>
                    <a:pt x="1785359" y="559654"/>
                  </a:lnTo>
                  <a:lnTo>
                    <a:pt x="1775903" y="563762"/>
                  </a:lnTo>
                  <a:lnTo>
                    <a:pt x="1772611" y="571708"/>
                  </a:lnTo>
                  <a:lnTo>
                    <a:pt x="1764780" y="574952"/>
                  </a:lnTo>
                  <a:lnTo>
                    <a:pt x="1760844" y="584456"/>
                  </a:lnTo>
                  <a:lnTo>
                    <a:pt x="1752450" y="587933"/>
                  </a:lnTo>
                  <a:lnTo>
                    <a:pt x="1748932" y="596224"/>
                  </a:lnTo>
                  <a:lnTo>
                    <a:pt x="1740904" y="599470"/>
                  </a:lnTo>
                  <a:lnTo>
                    <a:pt x="1736327" y="610790"/>
                  </a:lnTo>
                  <a:lnTo>
                    <a:pt x="1728036" y="614308"/>
                  </a:lnTo>
                  <a:lnTo>
                    <a:pt x="1724559" y="622701"/>
                  </a:lnTo>
                  <a:lnTo>
                    <a:pt x="1717176" y="625760"/>
                  </a:lnTo>
                  <a:lnTo>
                    <a:pt x="1712648" y="636430"/>
                  </a:lnTo>
                  <a:lnTo>
                    <a:pt x="1704427" y="639755"/>
                  </a:lnTo>
                  <a:lnTo>
                    <a:pt x="1700044" y="650854"/>
                  </a:lnTo>
                  <a:lnTo>
                    <a:pt x="1694174" y="653404"/>
                  </a:lnTo>
                  <a:lnTo>
                    <a:pt x="1690237" y="662908"/>
                  </a:lnTo>
                  <a:lnTo>
                    <a:pt x="1683142" y="665847"/>
                  </a:lnTo>
                  <a:lnTo>
                    <a:pt x="1678326" y="677474"/>
                  </a:lnTo>
                  <a:lnTo>
                    <a:pt x="1670046" y="680903"/>
                  </a:lnTo>
                  <a:lnTo>
                    <a:pt x="1665721" y="691346"/>
                  </a:lnTo>
                  <a:lnTo>
                    <a:pt x="1660608" y="693464"/>
                  </a:lnTo>
                  <a:lnTo>
                    <a:pt x="1655915" y="705625"/>
                  </a:lnTo>
                  <a:lnTo>
                    <a:pt x="1649386" y="708527"/>
                  </a:lnTo>
                  <a:lnTo>
                    <a:pt x="1644841" y="719498"/>
                  </a:lnTo>
                  <a:lnTo>
                    <a:pt x="1637010" y="722742"/>
                  </a:lnTo>
                  <a:lnTo>
                    <a:pt x="1633360" y="731553"/>
                  </a:lnTo>
                  <a:lnTo>
                    <a:pt x="1628877" y="733409"/>
                  </a:lnTo>
                  <a:lnTo>
                    <a:pt x="1623554" y="746262"/>
                  </a:lnTo>
                  <a:lnTo>
                    <a:pt x="1617930" y="748591"/>
                  </a:lnTo>
                  <a:lnTo>
                    <a:pt x="1612766" y="761665"/>
                  </a:lnTo>
                  <a:lnTo>
                    <a:pt x="1608383" y="763570"/>
                  </a:lnTo>
                  <a:lnTo>
                    <a:pt x="1602960" y="776662"/>
                  </a:lnTo>
                  <a:lnTo>
                    <a:pt x="1597925" y="778747"/>
                  </a:lnTo>
                  <a:lnTo>
                    <a:pt x="1592867" y="790391"/>
                  </a:lnTo>
                  <a:lnTo>
                    <a:pt x="1588486" y="792121"/>
                  </a:lnTo>
                  <a:lnTo>
                    <a:pt x="1582917" y="804956"/>
                  </a:lnTo>
                  <a:lnTo>
                    <a:pt x="1577404" y="807136"/>
                  </a:lnTo>
                  <a:lnTo>
                    <a:pt x="1572561" y="818829"/>
                  </a:lnTo>
                  <a:lnTo>
                    <a:pt x="1568349" y="820573"/>
                  </a:lnTo>
                  <a:lnTo>
                    <a:pt x="1562754" y="835069"/>
                  </a:lnTo>
                  <a:lnTo>
                    <a:pt x="1557896" y="837229"/>
                  </a:lnTo>
                  <a:lnTo>
                    <a:pt x="1552804" y="849228"/>
                  </a:lnTo>
                  <a:lnTo>
                    <a:pt x="1546850" y="851636"/>
                  </a:lnTo>
                  <a:lnTo>
                    <a:pt x="1542161" y="862957"/>
                  </a:lnTo>
                  <a:lnTo>
                    <a:pt x="1539622" y="864009"/>
                  </a:lnTo>
                  <a:lnTo>
                    <a:pt x="1540204" y="865413"/>
                  </a:lnTo>
                  <a:cubicBezTo>
                    <a:pt x="1540204" y="870965"/>
                    <a:pt x="1537953" y="875991"/>
                    <a:pt x="1534315" y="879629"/>
                  </a:cubicBezTo>
                  <a:lnTo>
                    <a:pt x="1529312" y="881701"/>
                  </a:lnTo>
                  <a:lnTo>
                    <a:pt x="1524366" y="893357"/>
                  </a:lnTo>
                  <a:lnTo>
                    <a:pt x="1521101" y="894678"/>
                  </a:lnTo>
                  <a:lnTo>
                    <a:pt x="1521572" y="895814"/>
                  </a:lnTo>
                  <a:cubicBezTo>
                    <a:pt x="1521572" y="901365"/>
                    <a:pt x="1519321" y="906391"/>
                    <a:pt x="1515684" y="910029"/>
                  </a:cubicBezTo>
                  <a:lnTo>
                    <a:pt x="1511691" y="911682"/>
                  </a:lnTo>
                  <a:lnTo>
                    <a:pt x="1505877" y="925719"/>
                  </a:lnTo>
                  <a:lnTo>
                    <a:pt x="1503762" y="926595"/>
                  </a:lnTo>
                  <a:lnTo>
                    <a:pt x="1498032" y="940428"/>
                  </a:lnTo>
                  <a:lnTo>
                    <a:pt x="1495835" y="941338"/>
                  </a:lnTo>
                  <a:lnTo>
                    <a:pt x="1496075" y="941903"/>
                  </a:lnTo>
                  <a:cubicBezTo>
                    <a:pt x="1496075" y="947455"/>
                    <a:pt x="1493770" y="952481"/>
                    <a:pt x="1490043" y="956118"/>
                  </a:cubicBezTo>
                  <a:lnTo>
                    <a:pt x="1485273" y="958047"/>
                  </a:lnTo>
                  <a:lnTo>
                    <a:pt x="1485288" y="958084"/>
                  </a:lnTo>
                  <a:cubicBezTo>
                    <a:pt x="1485288" y="963771"/>
                    <a:pt x="1483037" y="968919"/>
                    <a:pt x="1479400" y="972646"/>
                  </a:cubicBezTo>
                  <a:lnTo>
                    <a:pt x="1477352" y="973515"/>
                  </a:lnTo>
                  <a:lnTo>
                    <a:pt x="1471555" y="988192"/>
                  </a:lnTo>
                  <a:lnTo>
                    <a:pt x="1469324" y="989162"/>
                  </a:lnTo>
                  <a:lnTo>
                    <a:pt x="1463710" y="1003045"/>
                  </a:lnTo>
                  <a:lnTo>
                    <a:pt x="1461470" y="1003996"/>
                  </a:lnTo>
                  <a:lnTo>
                    <a:pt x="1461753" y="1004664"/>
                  </a:lnTo>
                  <a:cubicBezTo>
                    <a:pt x="1461753" y="1010216"/>
                    <a:pt x="1459448" y="1015241"/>
                    <a:pt x="1455721" y="1018879"/>
                  </a:cubicBezTo>
                  <a:lnTo>
                    <a:pt x="1454299" y="1019454"/>
                  </a:lnTo>
                  <a:lnTo>
                    <a:pt x="1454889" y="1020845"/>
                  </a:lnTo>
                  <a:cubicBezTo>
                    <a:pt x="1454889" y="1026532"/>
                    <a:pt x="1452529" y="1031680"/>
                    <a:pt x="1448714" y="1035406"/>
                  </a:cubicBezTo>
                  <a:lnTo>
                    <a:pt x="1446709" y="1036217"/>
                  </a:lnTo>
                  <a:lnTo>
                    <a:pt x="1447043" y="1037025"/>
                  </a:lnTo>
                  <a:cubicBezTo>
                    <a:pt x="1447043" y="1042576"/>
                    <a:pt x="1444793" y="1047602"/>
                    <a:pt x="1441155" y="1051240"/>
                  </a:cubicBezTo>
                  <a:lnTo>
                    <a:pt x="1438798" y="1052216"/>
                  </a:lnTo>
                  <a:lnTo>
                    <a:pt x="1439198" y="1053205"/>
                  </a:lnTo>
                  <a:lnTo>
                    <a:pt x="1433983" y="1066103"/>
                  </a:lnTo>
                  <a:lnTo>
                    <a:pt x="1391559" y="1066103"/>
                  </a:lnTo>
                  <a:lnTo>
                    <a:pt x="1396198" y="1055171"/>
                  </a:lnTo>
                  <a:lnTo>
                    <a:pt x="1399282" y="1053924"/>
                  </a:lnTo>
                  <a:lnTo>
                    <a:pt x="1398992" y="1053205"/>
                  </a:lnTo>
                  <a:cubicBezTo>
                    <a:pt x="1398992" y="1047519"/>
                    <a:pt x="1401241" y="1042370"/>
                    <a:pt x="1404880" y="1038643"/>
                  </a:cubicBezTo>
                  <a:lnTo>
                    <a:pt x="1407114" y="1037695"/>
                  </a:lnTo>
                  <a:lnTo>
                    <a:pt x="1406837" y="1037025"/>
                  </a:lnTo>
                  <a:cubicBezTo>
                    <a:pt x="1406837" y="1031473"/>
                    <a:pt x="1409087" y="1026448"/>
                    <a:pt x="1412725" y="1022810"/>
                  </a:cubicBezTo>
                  <a:lnTo>
                    <a:pt x="1413430" y="1022518"/>
                  </a:lnTo>
                  <a:lnTo>
                    <a:pt x="1412721" y="1020845"/>
                  </a:lnTo>
                  <a:cubicBezTo>
                    <a:pt x="1412721" y="1015158"/>
                    <a:pt x="1415080" y="1010009"/>
                    <a:pt x="1418896" y="1006283"/>
                  </a:cubicBezTo>
                  <a:lnTo>
                    <a:pt x="1420907" y="1005469"/>
                  </a:lnTo>
                  <a:lnTo>
                    <a:pt x="1420566" y="1004664"/>
                  </a:lnTo>
                  <a:cubicBezTo>
                    <a:pt x="1420566" y="999113"/>
                    <a:pt x="1422870" y="994087"/>
                    <a:pt x="1426597" y="990449"/>
                  </a:cubicBezTo>
                  <a:lnTo>
                    <a:pt x="1429682" y="989201"/>
                  </a:lnTo>
                  <a:lnTo>
                    <a:pt x="1429392" y="988483"/>
                  </a:lnTo>
                  <a:cubicBezTo>
                    <a:pt x="1429392" y="982797"/>
                    <a:pt x="1431641" y="977648"/>
                    <a:pt x="1435280" y="973921"/>
                  </a:cubicBezTo>
                  <a:lnTo>
                    <a:pt x="1437328" y="973052"/>
                  </a:lnTo>
                  <a:lnTo>
                    <a:pt x="1443125" y="958375"/>
                  </a:lnTo>
                  <a:lnTo>
                    <a:pt x="1445356" y="957406"/>
                  </a:lnTo>
                  <a:lnTo>
                    <a:pt x="1450969" y="943522"/>
                  </a:lnTo>
                  <a:lnTo>
                    <a:pt x="1454911" y="941849"/>
                  </a:lnTo>
                  <a:lnTo>
                    <a:pt x="1460919" y="927688"/>
                  </a:lnTo>
                  <a:lnTo>
                    <a:pt x="1463836" y="926508"/>
                  </a:lnTo>
                  <a:lnTo>
                    <a:pt x="1463714" y="926213"/>
                  </a:lnTo>
                  <a:cubicBezTo>
                    <a:pt x="1463714" y="920662"/>
                    <a:pt x="1465964" y="915636"/>
                    <a:pt x="1469602" y="911998"/>
                  </a:cubicBezTo>
                  <a:lnTo>
                    <a:pt x="1471717" y="911121"/>
                  </a:lnTo>
                  <a:lnTo>
                    <a:pt x="1477447" y="897289"/>
                  </a:lnTo>
                  <a:lnTo>
                    <a:pt x="1481439" y="895634"/>
                  </a:lnTo>
                  <a:lnTo>
                    <a:pt x="1487253" y="881598"/>
                  </a:lnTo>
                  <a:lnTo>
                    <a:pt x="1489804" y="880542"/>
                  </a:lnTo>
                  <a:lnTo>
                    <a:pt x="1489210" y="879142"/>
                  </a:lnTo>
                  <a:cubicBezTo>
                    <a:pt x="1489210" y="873591"/>
                    <a:pt x="1491515" y="868565"/>
                    <a:pt x="1495242" y="864927"/>
                  </a:cubicBezTo>
                  <a:lnTo>
                    <a:pt x="1501195" y="862520"/>
                  </a:lnTo>
                  <a:lnTo>
                    <a:pt x="1505885" y="851198"/>
                  </a:lnTo>
                  <a:lnTo>
                    <a:pt x="1508424" y="850146"/>
                  </a:lnTo>
                  <a:lnTo>
                    <a:pt x="1507842" y="848742"/>
                  </a:lnTo>
                  <a:cubicBezTo>
                    <a:pt x="1507842" y="843191"/>
                    <a:pt x="1510092" y="838165"/>
                    <a:pt x="1513730" y="834527"/>
                  </a:cubicBezTo>
                  <a:lnTo>
                    <a:pt x="1518735" y="832454"/>
                  </a:lnTo>
                  <a:lnTo>
                    <a:pt x="1523680" y="820798"/>
                  </a:lnTo>
                  <a:lnTo>
                    <a:pt x="1528865" y="818702"/>
                  </a:lnTo>
                  <a:lnTo>
                    <a:pt x="1534324" y="804558"/>
                  </a:lnTo>
                  <a:lnTo>
                    <a:pt x="1539155" y="802411"/>
                  </a:lnTo>
                  <a:lnTo>
                    <a:pt x="1544130" y="790399"/>
                  </a:lnTo>
                  <a:lnTo>
                    <a:pt x="1546514" y="789411"/>
                  </a:lnTo>
                  <a:lnTo>
                    <a:pt x="1552406" y="775832"/>
                  </a:lnTo>
                  <a:lnTo>
                    <a:pt x="1557980" y="773628"/>
                  </a:lnTo>
                  <a:lnTo>
                    <a:pt x="1563049" y="761961"/>
                  </a:lnTo>
                  <a:lnTo>
                    <a:pt x="1569976" y="759225"/>
                  </a:lnTo>
                  <a:lnTo>
                    <a:pt x="1574530" y="748232"/>
                  </a:lnTo>
                  <a:lnTo>
                    <a:pt x="1578518" y="746579"/>
                  </a:lnTo>
                  <a:lnTo>
                    <a:pt x="1584336" y="731848"/>
                  </a:lnTo>
                  <a:lnTo>
                    <a:pt x="1590411" y="729209"/>
                  </a:lnTo>
                  <a:lnTo>
                    <a:pt x="1595124" y="717832"/>
                  </a:lnTo>
                  <a:lnTo>
                    <a:pt x="1599606" y="715975"/>
                  </a:lnTo>
                  <a:lnTo>
                    <a:pt x="1604930" y="703122"/>
                  </a:lnTo>
                  <a:lnTo>
                    <a:pt x="1610393" y="700859"/>
                  </a:lnTo>
                  <a:lnTo>
                    <a:pt x="1615024" y="689681"/>
                  </a:lnTo>
                  <a:lnTo>
                    <a:pt x="1623163" y="686309"/>
                  </a:lnTo>
                  <a:lnTo>
                    <a:pt x="1627484" y="675114"/>
                  </a:lnTo>
                  <a:lnTo>
                    <a:pt x="1633311" y="672524"/>
                  </a:lnTo>
                  <a:lnTo>
                    <a:pt x="1637291" y="662916"/>
                  </a:lnTo>
                  <a:lnTo>
                    <a:pt x="1644386" y="659977"/>
                  </a:lnTo>
                  <a:lnTo>
                    <a:pt x="1649202" y="648350"/>
                  </a:lnTo>
                  <a:lnTo>
                    <a:pt x="1657481" y="644921"/>
                  </a:lnTo>
                  <a:lnTo>
                    <a:pt x="1661807" y="634478"/>
                  </a:lnTo>
                  <a:lnTo>
                    <a:pt x="1667184" y="632250"/>
                  </a:lnTo>
                  <a:lnTo>
                    <a:pt x="1671613" y="621036"/>
                  </a:lnTo>
                  <a:lnTo>
                    <a:pt x="1679435" y="617638"/>
                  </a:lnTo>
                  <a:lnTo>
                    <a:pt x="1683524" y="608000"/>
                  </a:lnTo>
                  <a:lnTo>
                    <a:pt x="1691834" y="604640"/>
                  </a:lnTo>
                  <a:lnTo>
                    <a:pt x="1696129" y="594271"/>
                  </a:lnTo>
                  <a:lnTo>
                    <a:pt x="1704142" y="590952"/>
                  </a:lnTo>
                  <a:lnTo>
                    <a:pt x="1707896" y="581666"/>
                  </a:lnTo>
                  <a:lnTo>
                    <a:pt x="1715245" y="578548"/>
                  </a:lnTo>
                  <a:lnTo>
                    <a:pt x="1719808" y="567794"/>
                  </a:lnTo>
                  <a:lnTo>
                    <a:pt x="1729094" y="564039"/>
                  </a:lnTo>
                  <a:lnTo>
                    <a:pt x="1732413" y="556026"/>
                  </a:lnTo>
                  <a:lnTo>
                    <a:pt x="1740243" y="552782"/>
                  </a:lnTo>
                  <a:lnTo>
                    <a:pt x="1744181" y="543278"/>
                  </a:lnTo>
                  <a:lnTo>
                    <a:pt x="1753075" y="539594"/>
                  </a:lnTo>
                  <a:lnTo>
                    <a:pt x="1756929" y="529836"/>
                  </a:lnTo>
                  <a:lnTo>
                    <a:pt x="1764880" y="526382"/>
                  </a:lnTo>
                  <a:lnTo>
                    <a:pt x="1768696" y="516944"/>
                  </a:lnTo>
                  <a:lnTo>
                    <a:pt x="1777059" y="513396"/>
                  </a:lnTo>
                  <a:lnTo>
                    <a:pt x="1780608" y="505033"/>
                  </a:lnTo>
                  <a:lnTo>
                    <a:pt x="1790045" y="501217"/>
                  </a:lnTo>
                  <a:lnTo>
                    <a:pt x="1793500" y="493265"/>
                  </a:lnTo>
                  <a:lnTo>
                    <a:pt x="1803431" y="489343"/>
                  </a:lnTo>
                  <a:lnTo>
                    <a:pt x="1806942" y="480661"/>
                  </a:lnTo>
                  <a:lnTo>
                    <a:pt x="1816422" y="476638"/>
                  </a:lnTo>
                  <a:lnTo>
                    <a:pt x="1816872" y="475551"/>
                  </a:lnTo>
                  <a:lnTo>
                    <a:pt x="1804889" y="480878"/>
                  </a:lnTo>
                  <a:lnTo>
                    <a:pt x="1803010" y="485412"/>
                  </a:lnTo>
                  <a:lnTo>
                    <a:pt x="1794690" y="488859"/>
                  </a:lnTo>
                  <a:lnTo>
                    <a:pt x="1791243" y="497180"/>
                  </a:lnTo>
                  <a:lnTo>
                    <a:pt x="1780801" y="501505"/>
                  </a:lnTo>
                  <a:lnTo>
                    <a:pt x="1777371" y="509784"/>
                  </a:lnTo>
                  <a:lnTo>
                    <a:pt x="1768111" y="513620"/>
                  </a:lnTo>
                  <a:lnTo>
                    <a:pt x="1764766" y="521695"/>
                  </a:lnTo>
                  <a:lnTo>
                    <a:pt x="1756300" y="525202"/>
                  </a:lnTo>
                  <a:lnTo>
                    <a:pt x="1752711" y="533463"/>
                  </a:lnTo>
                  <a:lnTo>
                    <a:pt x="1741613" y="537846"/>
                  </a:lnTo>
                  <a:lnTo>
                    <a:pt x="1738288" y="546068"/>
                  </a:lnTo>
                  <a:lnTo>
                    <a:pt x="1730597" y="549331"/>
                  </a:lnTo>
                  <a:lnTo>
                    <a:pt x="1726521" y="559654"/>
                  </a:lnTo>
                  <a:lnTo>
                    <a:pt x="1718189" y="563273"/>
                  </a:lnTo>
                  <a:lnTo>
                    <a:pt x="1714610" y="571708"/>
                  </a:lnTo>
                  <a:lnTo>
                    <a:pt x="1705812" y="575266"/>
                  </a:lnTo>
                  <a:lnTo>
                    <a:pt x="1702005" y="584456"/>
                  </a:lnTo>
                  <a:lnTo>
                    <a:pt x="1693684" y="587903"/>
                  </a:lnTo>
                  <a:lnTo>
                    <a:pt x="1690237" y="596224"/>
                  </a:lnTo>
                  <a:lnTo>
                    <a:pt x="1683142" y="599163"/>
                  </a:lnTo>
                  <a:lnTo>
                    <a:pt x="1678326" y="610790"/>
                  </a:lnTo>
                  <a:lnTo>
                    <a:pt x="1669066" y="614626"/>
                  </a:lnTo>
                  <a:lnTo>
                    <a:pt x="1665721" y="622701"/>
                  </a:lnTo>
                  <a:lnTo>
                    <a:pt x="1658338" y="625760"/>
                  </a:lnTo>
                  <a:lnTo>
                    <a:pt x="1653810" y="636430"/>
                  </a:lnTo>
                  <a:lnTo>
                    <a:pt x="1647922" y="638811"/>
                  </a:lnTo>
                  <a:lnTo>
                    <a:pt x="1643167" y="650854"/>
                  </a:lnTo>
                  <a:lnTo>
                    <a:pt x="1634905" y="654443"/>
                  </a:lnTo>
                  <a:lnTo>
                    <a:pt x="1631399" y="662908"/>
                  </a:lnTo>
                  <a:lnTo>
                    <a:pt x="1624304" y="665847"/>
                  </a:lnTo>
                  <a:lnTo>
                    <a:pt x="1619487" y="677474"/>
                  </a:lnTo>
                  <a:lnTo>
                    <a:pt x="1613576" y="679923"/>
                  </a:lnTo>
                  <a:lnTo>
                    <a:pt x="1608844" y="691346"/>
                  </a:lnTo>
                  <a:lnTo>
                    <a:pt x="1601397" y="694431"/>
                  </a:lnTo>
                  <a:lnTo>
                    <a:pt x="1597076" y="705625"/>
                  </a:lnTo>
                  <a:lnTo>
                    <a:pt x="1591789" y="707975"/>
                  </a:lnTo>
                  <a:lnTo>
                    <a:pt x="1587127" y="719498"/>
                  </a:lnTo>
                  <a:lnTo>
                    <a:pt x="1580148" y="722458"/>
                  </a:lnTo>
                  <a:lnTo>
                    <a:pt x="1576197" y="731553"/>
                  </a:lnTo>
                  <a:lnTo>
                    <a:pt x="1569754" y="734097"/>
                  </a:lnTo>
                  <a:lnTo>
                    <a:pt x="1564716" y="746262"/>
                  </a:lnTo>
                  <a:lnTo>
                    <a:pt x="1560249" y="748112"/>
                  </a:lnTo>
                  <a:lnTo>
                    <a:pt x="1554765" y="761665"/>
                  </a:lnTo>
                  <a:lnTo>
                    <a:pt x="1549389" y="763945"/>
                  </a:lnTo>
                  <a:lnTo>
                    <a:pt x="1544122" y="776662"/>
                  </a:lnTo>
                  <a:lnTo>
                    <a:pt x="1539149" y="778722"/>
                  </a:lnTo>
                  <a:lnTo>
                    <a:pt x="1534315" y="790391"/>
                  </a:lnTo>
                  <a:lnTo>
                    <a:pt x="1529588" y="792349"/>
                  </a:lnTo>
                  <a:lnTo>
                    <a:pt x="1524366" y="804956"/>
                  </a:lnTo>
                  <a:lnTo>
                    <a:pt x="1518454" y="807405"/>
                  </a:lnTo>
                  <a:lnTo>
                    <a:pt x="1513722" y="818829"/>
                  </a:lnTo>
                  <a:lnTo>
                    <a:pt x="1509511" y="820573"/>
                  </a:lnTo>
                  <a:lnTo>
                    <a:pt x="1503916" y="835069"/>
                  </a:lnTo>
                  <a:lnTo>
                    <a:pt x="1499058" y="837229"/>
                  </a:lnTo>
                  <a:lnTo>
                    <a:pt x="1493966" y="849228"/>
                  </a:lnTo>
                  <a:lnTo>
                    <a:pt x="1490367" y="850683"/>
                  </a:lnTo>
                  <a:lnTo>
                    <a:pt x="1485283" y="862957"/>
                  </a:lnTo>
                  <a:lnTo>
                    <a:pt x="1481071" y="864702"/>
                  </a:lnTo>
                  <a:lnTo>
                    <a:pt x="1481365" y="865413"/>
                  </a:lnTo>
                  <a:cubicBezTo>
                    <a:pt x="1481365" y="870965"/>
                    <a:pt x="1479115" y="875991"/>
                    <a:pt x="1475477" y="879629"/>
                  </a:cubicBezTo>
                  <a:lnTo>
                    <a:pt x="1470504" y="881689"/>
                  </a:lnTo>
                  <a:lnTo>
                    <a:pt x="1465671" y="893357"/>
                  </a:lnTo>
                  <a:lnTo>
                    <a:pt x="1463121" y="894414"/>
                  </a:lnTo>
                  <a:lnTo>
                    <a:pt x="1463714" y="895814"/>
                  </a:lnTo>
                  <a:cubicBezTo>
                    <a:pt x="1463714" y="901365"/>
                    <a:pt x="1461409" y="906391"/>
                    <a:pt x="1457682" y="910029"/>
                  </a:cubicBezTo>
                  <a:lnTo>
                    <a:pt x="1454761" y="911210"/>
                  </a:lnTo>
                  <a:lnTo>
                    <a:pt x="1454889" y="911504"/>
                  </a:lnTo>
                  <a:cubicBezTo>
                    <a:pt x="1454889" y="917055"/>
                    <a:pt x="1452529" y="922081"/>
                    <a:pt x="1448714" y="925719"/>
                  </a:cubicBezTo>
                  <a:lnTo>
                    <a:pt x="1444616" y="927337"/>
                  </a:lnTo>
                  <a:lnTo>
                    <a:pt x="1439194" y="940428"/>
                  </a:lnTo>
                  <a:lnTo>
                    <a:pt x="1436997" y="941338"/>
                  </a:lnTo>
                  <a:lnTo>
                    <a:pt x="1437237" y="941903"/>
                  </a:lnTo>
                  <a:cubicBezTo>
                    <a:pt x="1437237" y="947455"/>
                    <a:pt x="1434931" y="952481"/>
                    <a:pt x="1431205" y="956118"/>
                  </a:cubicBezTo>
                  <a:lnTo>
                    <a:pt x="1428954" y="957028"/>
                  </a:lnTo>
                  <a:lnTo>
                    <a:pt x="1429392" y="958084"/>
                  </a:lnTo>
                  <a:cubicBezTo>
                    <a:pt x="1429392" y="963771"/>
                    <a:pt x="1427086" y="968919"/>
                    <a:pt x="1423360" y="972646"/>
                  </a:cubicBezTo>
                  <a:lnTo>
                    <a:pt x="1420321" y="973904"/>
                  </a:lnTo>
                  <a:lnTo>
                    <a:pt x="1414678" y="988192"/>
                  </a:lnTo>
                  <a:lnTo>
                    <a:pt x="1412447" y="989162"/>
                  </a:lnTo>
                  <a:lnTo>
                    <a:pt x="1406833" y="1003045"/>
                  </a:lnTo>
                  <a:lnTo>
                    <a:pt x="1404593" y="1003996"/>
                  </a:lnTo>
                  <a:lnTo>
                    <a:pt x="1404876" y="1004664"/>
                  </a:lnTo>
                  <a:cubicBezTo>
                    <a:pt x="1404876" y="1010216"/>
                    <a:pt x="1402571" y="1015241"/>
                    <a:pt x="1398844" y="1018879"/>
                  </a:cubicBezTo>
                  <a:lnTo>
                    <a:pt x="1395760" y="1020126"/>
                  </a:lnTo>
                  <a:lnTo>
                    <a:pt x="1396050" y="1020845"/>
                  </a:lnTo>
                  <a:cubicBezTo>
                    <a:pt x="1396050" y="1026532"/>
                    <a:pt x="1393800" y="1031680"/>
                    <a:pt x="1390162" y="1035406"/>
                  </a:cubicBezTo>
                  <a:lnTo>
                    <a:pt x="1387928" y="1036355"/>
                  </a:lnTo>
                  <a:lnTo>
                    <a:pt x="1388205" y="1037025"/>
                  </a:lnTo>
                  <a:cubicBezTo>
                    <a:pt x="1388205" y="1042576"/>
                    <a:pt x="1385955" y="1047602"/>
                    <a:pt x="1382317" y="1051240"/>
                  </a:cubicBezTo>
                  <a:lnTo>
                    <a:pt x="1379960" y="1052216"/>
                  </a:lnTo>
                  <a:lnTo>
                    <a:pt x="1380360" y="1053205"/>
                  </a:lnTo>
                  <a:lnTo>
                    <a:pt x="1375145" y="1066103"/>
                  </a:lnTo>
                  <a:lnTo>
                    <a:pt x="1335630" y="1066103"/>
                  </a:lnTo>
                  <a:lnTo>
                    <a:pt x="1340158" y="1055171"/>
                  </a:lnTo>
                  <a:lnTo>
                    <a:pt x="1340835" y="1054890"/>
                  </a:lnTo>
                  <a:lnTo>
                    <a:pt x="1340153" y="1053205"/>
                  </a:lnTo>
                  <a:cubicBezTo>
                    <a:pt x="1340153" y="1047519"/>
                    <a:pt x="1342403" y="1042370"/>
                    <a:pt x="1346042" y="1038643"/>
                  </a:cubicBezTo>
                  <a:lnTo>
                    <a:pt x="1348276" y="1037695"/>
                  </a:lnTo>
                  <a:lnTo>
                    <a:pt x="1347998" y="1037025"/>
                  </a:lnTo>
                  <a:cubicBezTo>
                    <a:pt x="1347998" y="1031473"/>
                    <a:pt x="1350248" y="1026448"/>
                    <a:pt x="1353887" y="1022810"/>
                  </a:cubicBezTo>
                  <a:lnTo>
                    <a:pt x="1356243" y="1021833"/>
                  </a:lnTo>
                  <a:lnTo>
                    <a:pt x="1355844" y="1020845"/>
                  </a:lnTo>
                  <a:cubicBezTo>
                    <a:pt x="1355844" y="1015158"/>
                    <a:pt x="1358093" y="1010009"/>
                    <a:pt x="1361732" y="1006283"/>
                  </a:cubicBezTo>
                  <a:lnTo>
                    <a:pt x="1363972" y="1005332"/>
                  </a:lnTo>
                  <a:lnTo>
                    <a:pt x="1363689" y="1004664"/>
                  </a:lnTo>
                  <a:cubicBezTo>
                    <a:pt x="1363689" y="999113"/>
                    <a:pt x="1365993" y="994087"/>
                    <a:pt x="1369720" y="990449"/>
                  </a:cubicBezTo>
                  <a:lnTo>
                    <a:pt x="1372805" y="989201"/>
                  </a:lnTo>
                  <a:lnTo>
                    <a:pt x="1372515" y="988483"/>
                  </a:lnTo>
                  <a:cubicBezTo>
                    <a:pt x="1372515" y="982797"/>
                    <a:pt x="1374764" y="977648"/>
                    <a:pt x="1378403" y="973921"/>
                  </a:cubicBezTo>
                  <a:lnTo>
                    <a:pt x="1380451" y="973052"/>
                  </a:lnTo>
                  <a:lnTo>
                    <a:pt x="1386248" y="958375"/>
                  </a:lnTo>
                  <a:lnTo>
                    <a:pt x="1388487" y="957402"/>
                  </a:lnTo>
                  <a:lnTo>
                    <a:pt x="1394236" y="943522"/>
                  </a:lnTo>
                  <a:lnTo>
                    <a:pt x="1396363" y="942641"/>
                  </a:lnTo>
                  <a:lnTo>
                    <a:pt x="1396049" y="941903"/>
                  </a:lnTo>
                  <a:cubicBezTo>
                    <a:pt x="1396049" y="936352"/>
                    <a:pt x="1398354" y="931326"/>
                    <a:pt x="1402081" y="927688"/>
                  </a:cubicBezTo>
                  <a:lnTo>
                    <a:pt x="1404998" y="926508"/>
                  </a:lnTo>
                  <a:lnTo>
                    <a:pt x="1404875" y="926213"/>
                  </a:lnTo>
                  <a:cubicBezTo>
                    <a:pt x="1404875" y="920662"/>
                    <a:pt x="1407125" y="915636"/>
                    <a:pt x="1410764" y="911998"/>
                  </a:cubicBezTo>
                  <a:lnTo>
                    <a:pt x="1412888" y="911118"/>
                  </a:lnTo>
                  <a:lnTo>
                    <a:pt x="1418896" y="897289"/>
                  </a:lnTo>
                  <a:lnTo>
                    <a:pt x="1422542" y="895849"/>
                  </a:lnTo>
                  <a:lnTo>
                    <a:pt x="1422527" y="895814"/>
                  </a:lnTo>
                  <a:cubicBezTo>
                    <a:pt x="1422527" y="890262"/>
                    <a:pt x="1424832" y="885236"/>
                    <a:pt x="1428558" y="881598"/>
                  </a:cubicBezTo>
                  <a:lnTo>
                    <a:pt x="1431823" y="880278"/>
                  </a:lnTo>
                  <a:lnTo>
                    <a:pt x="1431352" y="879142"/>
                  </a:lnTo>
                  <a:cubicBezTo>
                    <a:pt x="1431352" y="873591"/>
                    <a:pt x="1433602" y="868565"/>
                    <a:pt x="1437241" y="864927"/>
                  </a:cubicBezTo>
                  <a:lnTo>
                    <a:pt x="1442213" y="862867"/>
                  </a:lnTo>
                  <a:lnTo>
                    <a:pt x="1447047" y="851198"/>
                  </a:lnTo>
                  <a:lnTo>
                    <a:pt x="1451260" y="849453"/>
                  </a:lnTo>
                  <a:lnTo>
                    <a:pt x="1450965" y="848742"/>
                  </a:lnTo>
                  <a:cubicBezTo>
                    <a:pt x="1450965" y="843191"/>
                    <a:pt x="1453215" y="838165"/>
                    <a:pt x="1456853" y="834527"/>
                  </a:cubicBezTo>
                  <a:lnTo>
                    <a:pt x="1459478" y="833440"/>
                  </a:lnTo>
                  <a:lnTo>
                    <a:pt x="1464842" y="820798"/>
                  </a:lnTo>
                  <a:lnTo>
                    <a:pt x="1470027" y="818702"/>
                  </a:lnTo>
                  <a:lnTo>
                    <a:pt x="1475486" y="804558"/>
                  </a:lnTo>
                  <a:lnTo>
                    <a:pt x="1480316" y="802411"/>
                  </a:lnTo>
                  <a:lnTo>
                    <a:pt x="1485292" y="790399"/>
                  </a:lnTo>
                  <a:lnTo>
                    <a:pt x="1490020" y="788441"/>
                  </a:lnTo>
                  <a:lnTo>
                    <a:pt x="1495242" y="775832"/>
                  </a:lnTo>
                  <a:lnTo>
                    <a:pt x="1501153" y="773384"/>
                  </a:lnTo>
                  <a:lnTo>
                    <a:pt x="1505885" y="761961"/>
                  </a:lnTo>
                  <a:lnTo>
                    <a:pt x="1510858" y="759901"/>
                  </a:lnTo>
                  <a:lnTo>
                    <a:pt x="1515692" y="748232"/>
                  </a:lnTo>
                  <a:lnTo>
                    <a:pt x="1519682" y="746579"/>
                  </a:lnTo>
                  <a:lnTo>
                    <a:pt x="1525641" y="731848"/>
                  </a:lnTo>
                  <a:lnTo>
                    <a:pt x="1531510" y="729359"/>
                  </a:lnTo>
                  <a:lnTo>
                    <a:pt x="1536285" y="717832"/>
                  </a:lnTo>
                  <a:lnTo>
                    <a:pt x="1540802" y="715961"/>
                  </a:lnTo>
                  <a:lnTo>
                    <a:pt x="1546379" y="703122"/>
                  </a:lnTo>
                  <a:lnTo>
                    <a:pt x="1553741" y="700215"/>
                  </a:lnTo>
                  <a:lnTo>
                    <a:pt x="1558003" y="689681"/>
                  </a:lnTo>
                  <a:lnTo>
                    <a:pt x="1564006" y="687134"/>
                  </a:lnTo>
                  <a:lnTo>
                    <a:pt x="1568646" y="675114"/>
                  </a:lnTo>
                  <a:lnTo>
                    <a:pt x="1576876" y="671456"/>
                  </a:lnTo>
                  <a:lnTo>
                    <a:pt x="1580414" y="662916"/>
                  </a:lnTo>
                  <a:lnTo>
                    <a:pt x="1585142" y="660957"/>
                  </a:lnTo>
                  <a:lnTo>
                    <a:pt x="1590363" y="648350"/>
                  </a:lnTo>
                  <a:lnTo>
                    <a:pt x="1598643" y="644921"/>
                  </a:lnTo>
                  <a:lnTo>
                    <a:pt x="1602969" y="634478"/>
                  </a:lnTo>
                  <a:lnTo>
                    <a:pt x="1610691" y="631279"/>
                  </a:lnTo>
                  <a:lnTo>
                    <a:pt x="1614736" y="621036"/>
                  </a:lnTo>
                  <a:lnTo>
                    <a:pt x="1620153" y="618682"/>
                  </a:lnTo>
                  <a:lnTo>
                    <a:pt x="1624686" y="608000"/>
                  </a:lnTo>
                  <a:lnTo>
                    <a:pt x="1632996" y="604640"/>
                  </a:lnTo>
                  <a:lnTo>
                    <a:pt x="1637291" y="594271"/>
                  </a:lnTo>
                  <a:lnTo>
                    <a:pt x="1645366" y="590926"/>
                  </a:lnTo>
                  <a:lnTo>
                    <a:pt x="1649202" y="581666"/>
                  </a:lnTo>
                  <a:lnTo>
                    <a:pt x="1657481" y="578237"/>
                  </a:lnTo>
                  <a:lnTo>
                    <a:pt x="1661807" y="567794"/>
                  </a:lnTo>
                  <a:lnTo>
                    <a:pt x="1670128" y="564347"/>
                  </a:lnTo>
                  <a:lnTo>
                    <a:pt x="1673575" y="556026"/>
                  </a:lnTo>
                  <a:lnTo>
                    <a:pt x="1681463" y="552758"/>
                  </a:lnTo>
                  <a:lnTo>
                    <a:pt x="1685486" y="543278"/>
                  </a:lnTo>
                  <a:lnTo>
                    <a:pt x="1694168" y="539768"/>
                  </a:lnTo>
                  <a:lnTo>
                    <a:pt x="1698090" y="529836"/>
                  </a:lnTo>
                  <a:lnTo>
                    <a:pt x="1706042" y="526382"/>
                  </a:lnTo>
                  <a:lnTo>
                    <a:pt x="1709858" y="516944"/>
                  </a:lnTo>
                  <a:lnTo>
                    <a:pt x="1719496" y="512854"/>
                  </a:lnTo>
                  <a:lnTo>
                    <a:pt x="1722894" y="505033"/>
                  </a:lnTo>
                  <a:lnTo>
                    <a:pt x="1733136" y="500987"/>
                  </a:lnTo>
                  <a:lnTo>
                    <a:pt x="1736335" y="493265"/>
                  </a:lnTo>
                  <a:lnTo>
                    <a:pt x="1744412" y="489920"/>
                  </a:lnTo>
                  <a:lnTo>
                    <a:pt x="1746202" y="485598"/>
                  </a:lnTo>
                  <a:lnTo>
                    <a:pt x="1735489" y="489732"/>
                  </a:lnTo>
                  <a:lnTo>
                    <a:pt x="1732404" y="497180"/>
                  </a:lnTo>
                  <a:lnTo>
                    <a:pt x="1724266" y="500551"/>
                  </a:lnTo>
                  <a:lnTo>
                    <a:pt x="1720350" y="509784"/>
                  </a:lnTo>
                  <a:lnTo>
                    <a:pt x="1708951" y="514396"/>
                  </a:lnTo>
                  <a:lnTo>
                    <a:pt x="1705927" y="521695"/>
                  </a:lnTo>
                  <a:lnTo>
                    <a:pt x="1697607" y="525142"/>
                  </a:lnTo>
                  <a:lnTo>
                    <a:pt x="1694160" y="533463"/>
                  </a:lnTo>
                  <a:lnTo>
                    <a:pt x="1686084" y="536808"/>
                  </a:lnTo>
                  <a:lnTo>
                    <a:pt x="1682248" y="546068"/>
                  </a:lnTo>
                  <a:lnTo>
                    <a:pt x="1673480" y="549700"/>
                  </a:lnTo>
                  <a:lnTo>
                    <a:pt x="1669357" y="559654"/>
                  </a:lnTo>
                  <a:lnTo>
                    <a:pt x="1659158" y="563879"/>
                  </a:lnTo>
                  <a:lnTo>
                    <a:pt x="1655915" y="571708"/>
                  </a:lnTo>
                  <a:lnTo>
                    <a:pt x="1646900" y="575442"/>
                  </a:lnTo>
                  <a:lnTo>
                    <a:pt x="1643167" y="584456"/>
                  </a:lnTo>
                  <a:lnTo>
                    <a:pt x="1634846" y="587903"/>
                  </a:lnTo>
                  <a:lnTo>
                    <a:pt x="1631399" y="596224"/>
                  </a:lnTo>
                  <a:lnTo>
                    <a:pt x="1624304" y="599163"/>
                  </a:lnTo>
                  <a:lnTo>
                    <a:pt x="1619487" y="610790"/>
                  </a:lnTo>
                  <a:lnTo>
                    <a:pt x="1612469" y="613697"/>
                  </a:lnTo>
                  <a:lnTo>
                    <a:pt x="1608557" y="622701"/>
                  </a:lnTo>
                  <a:lnTo>
                    <a:pt x="1601630" y="625437"/>
                  </a:lnTo>
                  <a:lnTo>
                    <a:pt x="1597076" y="636430"/>
                  </a:lnTo>
                  <a:lnTo>
                    <a:pt x="1589778" y="639453"/>
                  </a:lnTo>
                  <a:lnTo>
                    <a:pt x="1585165" y="650854"/>
                  </a:lnTo>
                  <a:lnTo>
                    <a:pt x="1575932" y="654769"/>
                  </a:lnTo>
                  <a:lnTo>
                    <a:pt x="1572561" y="662908"/>
                  </a:lnTo>
                  <a:lnTo>
                    <a:pt x="1567856" y="664857"/>
                  </a:lnTo>
                  <a:lnTo>
                    <a:pt x="1562754" y="677474"/>
                  </a:lnTo>
                  <a:lnTo>
                    <a:pt x="1555406" y="680592"/>
                  </a:lnTo>
                  <a:lnTo>
                    <a:pt x="1550843" y="691346"/>
                  </a:lnTo>
                  <a:lnTo>
                    <a:pt x="1544761" y="693805"/>
                  </a:lnTo>
                  <a:lnTo>
                    <a:pt x="1540199" y="705625"/>
                  </a:lnTo>
                  <a:lnTo>
                    <a:pt x="1532572" y="709015"/>
                  </a:lnTo>
                  <a:lnTo>
                    <a:pt x="1528432" y="719498"/>
                  </a:lnTo>
                  <a:lnTo>
                    <a:pt x="1521367" y="722568"/>
                  </a:lnTo>
                  <a:lnTo>
                    <a:pt x="1517645" y="731553"/>
                  </a:lnTo>
                  <a:lnTo>
                    <a:pt x="1513162" y="733409"/>
                  </a:lnTo>
                  <a:lnTo>
                    <a:pt x="1507838" y="746262"/>
                  </a:lnTo>
                  <a:lnTo>
                    <a:pt x="1501042" y="749077"/>
                  </a:lnTo>
                  <a:lnTo>
                    <a:pt x="1496071" y="761665"/>
                  </a:lnTo>
                  <a:lnTo>
                    <a:pt x="1490491" y="764089"/>
                  </a:lnTo>
                  <a:lnTo>
                    <a:pt x="1485283" y="776662"/>
                  </a:lnTo>
                  <a:lnTo>
                    <a:pt x="1480311" y="778722"/>
                  </a:lnTo>
                  <a:lnTo>
                    <a:pt x="1475477" y="790391"/>
                  </a:lnTo>
                  <a:lnTo>
                    <a:pt x="1470773" y="792340"/>
                  </a:lnTo>
                  <a:lnTo>
                    <a:pt x="1465671" y="804956"/>
                  </a:lnTo>
                  <a:lnTo>
                    <a:pt x="1460715" y="807059"/>
                  </a:lnTo>
                  <a:lnTo>
                    <a:pt x="1455721" y="818829"/>
                  </a:lnTo>
                  <a:lnTo>
                    <a:pt x="1450536" y="820926"/>
                  </a:lnTo>
                  <a:lnTo>
                    <a:pt x="1445078" y="835069"/>
                  </a:lnTo>
                  <a:lnTo>
                    <a:pt x="1442651" y="836148"/>
                  </a:lnTo>
                  <a:lnTo>
                    <a:pt x="1437233" y="849228"/>
                  </a:lnTo>
                  <a:lnTo>
                    <a:pt x="1432228" y="851301"/>
                  </a:lnTo>
                  <a:lnTo>
                    <a:pt x="1427282" y="862957"/>
                  </a:lnTo>
                  <a:lnTo>
                    <a:pt x="1422338" y="864956"/>
                  </a:lnTo>
                  <a:lnTo>
                    <a:pt x="1422527" y="865413"/>
                  </a:lnTo>
                  <a:cubicBezTo>
                    <a:pt x="1422527" y="870965"/>
                    <a:pt x="1420277" y="875991"/>
                    <a:pt x="1416639" y="879629"/>
                  </a:cubicBezTo>
                  <a:lnTo>
                    <a:pt x="1414033" y="880708"/>
                  </a:lnTo>
                  <a:lnTo>
                    <a:pt x="1408794" y="893357"/>
                  </a:lnTo>
                  <a:lnTo>
                    <a:pt x="1404575" y="895105"/>
                  </a:lnTo>
                  <a:lnTo>
                    <a:pt x="1404876" y="895814"/>
                  </a:lnTo>
                  <a:cubicBezTo>
                    <a:pt x="1404876" y="901365"/>
                    <a:pt x="1402571" y="906391"/>
                    <a:pt x="1398844" y="910029"/>
                  </a:cubicBezTo>
                  <a:lnTo>
                    <a:pt x="1395928" y="911208"/>
                  </a:lnTo>
                  <a:lnTo>
                    <a:pt x="1396050" y="911504"/>
                  </a:lnTo>
                  <a:cubicBezTo>
                    <a:pt x="1396050" y="917055"/>
                    <a:pt x="1393800" y="922081"/>
                    <a:pt x="1390162" y="925719"/>
                  </a:cubicBezTo>
                  <a:lnTo>
                    <a:pt x="1388038" y="926598"/>
                  </a:lnTo>
                  <a:lnTo>
                    <a:pt x="1382030" y="940428"/>
                  </a:lnTo>
                  <a:lnTo>
                    <a:pt x="1378384" y="941868"/>
                  </a:lnTo>
                  <a:lnTo>
                    <a:pt x="1378399" y="941903"/>
                  </a:lnTo>
                  <a:cubicBezTo>
                    <a:pt x="1378399" y="947455"/>
                    <a:pt x="1376148" y="952481"/>
                    <a:pt x="1372510" y="956118"/>
                  </a:cubicBezTo>
                  <a:lnTo>
                    <a:pt x="1370145" y="957098"/>
                  </a:lnTo>
                  <a:lnTo>
                    <a:pt x="1370553" y="958084"/>
                  </a:lnTo>
                  <a:cubicBezTo>
                    <a:pt x="1370553" y="963771"/>
                    <a:pt x="1368248" y="968919"/>
                    <a:pt x="1364521" y="972646"/>
                  </a:cubicBezTo>
                  <a:lnTo>
                    <a:pt x="1361483" y="973904"/>
                  </a:lnTo>
                  <a:lnTo>
                    <a:pt x="1355840" y="988192"/>
                  </a:lnTo>
                  <a:lnTo>
                    <a:pt x="1353609" y="989162"/>
                  </a:lnTo>
                  <a:lnTo>
                    <a:pt x="1347995" y="1003045"/>
                  </a:lnTo>
                  <a:lnTo>
                    <a:pt x="1345760" y="1003993"/>
                  </a:lnTo>
                  <a:lnTo>
                    <a:pt x="1346038" y="1004664"/>
                  </a:lnTo>
                  <a:cubicBezTo>
                    <a:pt x="1346038" y="1010216"/>
                    <a:pt x="1343787" y="1015241"/>
                    <a:pt x="1340150" y="1018879"/>
                  </a:cubicBezTo>
                  <a:lnTo>
                    <a:pt x="1337784" y="1019859"/>
                  </a:lnTo>
                  <a:lnTo>
                    <a:pt x="1338193" y="1020845"/>
                  </a:lnTo>
                  <a:cubicBezTo>
                    <a:pt x="1338193" y="1026532"/>
                    <a:pt x="1335887" y="1031680"/>
                    <a:pt x="1332161" y="1035406"/>
                  </a:cubicBezTo>
                  <a:lnTo>
                    <a:pt x="1329204" y="1036631"/>
                  </a:lnTo>
                  <a:lnTo>
                    <a:pt x="1329367" y="1037025"/>
                  </a:lnTo>
                  <a:cubicBezTo>
                    <a:pt x="1329367" y="1042576"/>
                    <a:pt x="1327116" y="1047602"/>
                    <a:pt x="1323478" y="1051240"/>
                  </a:cubicBezTo>
                  <a:lnTo>
                    <a:pt x="1322801" y="1051520"/>
                  </a:lnTo>
                  <a:lnTo>
                    <a:pt x="1323483" y="1053205"/>
                  </a:lnTo>
                  <a:lnTo>
                    <a:pt x="1318268" y="1066103"/>
                  </a:lnTo>
                  <a:lnTo>
                    <a:pt x="1276791" y="1066103"/>
                  </a:lnTo>
                  <a:lnTo>
                    <a:pt x="1281319" y="1055171"/>
                  </a:lnTo>
                  <a:lnTo>
                    <a:pt x="1283676" y="1054194"/>
                  </a:lnTo>
                  <a:lnTo>
                    <a:pt x="1283276" y="1053205"/>
                  </a:lnTo>
                  <a:cubicBezTo>
                    <a:pt x="1283276" y="1047519"/>
                    <a:pt x="1285526" y="1042370"/>
                    <a:pt x="1289164" y="1038643"/>
                  </a:cubicBezTo>
                  <a:lnTo>
                    <a:pt x="1289731" y="1038403"/>
                  </a:lnTo>
                  <a:lnTo>
                    <a:pt x="1289160" y="1037025"/>
                  </a:lnTo>
                  <a:cubicBezTo>
                    <a:pt x="1289160" y="1031473"/>
                    <a:pt x="1291410" y="1026448"/>
                    <a:pt x="1295048" y="1022810"/>
                  </a:cubicBezTo>
                  <a:lnTo>
                    <a:pt x="1297413" y="1021830"/>
                  </a:lnTo>
                  <a:lnTo>
                    <a:pt x="1297005" y="1020845"/>
                  </a:lnTo>
                  <a:cubicBezTo>
                    <a:pt x="1297005" y="1015158"/>
                    <a:pt x="1299310" y="1010009"/>
                    <a:pt x="1303037" y="1006283"/>
                  </a:cubicBezTo>
                  <a:lnTo>
                    <a:pt x="1305994" y="1005058"/>
                  </a:lnTo>
                  <a:lnTo>
                    <a:pt x="1305831" y="1004664"/>
                  </a:lnTo>
                  <a:cubicBezTo>
                    <a:pt x="1305831" y="999113"/>
                    <a:pt x="1308081" y="994087"/>
                    <a:pt x="1311719" y="990449"/>
                  </a:cubicBezTo>
                  <a:lnTo>
                    <a:pt x="1314076" y="989472"/>
                  </a:lnTo>
                  <a:lnTo>
                    <a:pt x="1313676" y="988483"/>
                  </a:lnTo>
                  <a:cubicBezTo>
                    <a:pt x="1313676" y="982797"/>
                    <a:pt x="1315926" y="977648"/>
                    <a:pt x="1319565" y="973921"/>
                  </a:cubicBezTo>
                  <a:lnTo>
                    <a:pt x="1321613" y="973052"/>
                  </a:lnTo>
                  <a:lnTo>
                    <a:pt x="1327410" y="958375"/>
                  </a:lnTo>
                  <a:lnTo>
                    <a:pt x="1329648" y="957402"/>
                  </a:lnTo>
                  <a:lnTo>
                    <a:pt x="1335397" y="943522"/>
                  </a:lnTo>
                  <a:lnTo>
                    <a:pt x="1338355" y="942297"/>
                  </a:lnTo>
                  <a:lnTo>
                    <a:pt x="1338192" y="941903"/>
                  </a:lnTo>
                  <a:cubicBezTo>
                    <a:pt x="1338192" y="936352"/>
                    <a:pt x="1340442" y="931326"/>
                    <a:pt x="1344080" y="927688"/>
                  </a:cubicBezTo>
                  <a:lnTo>
                    <a:pt x="1346282" y="926776"/>
                  </a:lnTo>
                  <a:lnTo>
                    <a:pt x="1346037" y="926213"/>
                  </a:lnTo>
                  <a:cubicBezTo>
                    <a:pt x="1346037" y="920662"/>
                    <a:pt x="1348397" y="915636"/>
                    <a:pt x="1352213" y="911998"/>
                  </a:cubicBezTo>
                  <a:lnTo>
                    <a:pt x="1356309" y="910380"/>
                  </a:lnTo>
                  <a:lnTo>
                    <a:pt x="1361732" y="897289"/>
                  </a:lnTo>
                  <a:lnTo>
                    <a:pt x="1363928" y="896378"/>
                  </a:lnTo>
                  <a:lnTo>
                    <a:pt x="1363689" y="895814"/>
                  </a:lnTo>
                  <a:cubicBezTo>
                    <a:pt x="1363689" y="890262"/>
                    <a:pt x="1365993" y="885236"/>
                    <a:pt x="1369720" y="881598"/>
                  </a:cubicBezTo>
                  <a:lnTo>
                    <a:pt x="1374664" y="879599"/>
                  </a:lnTo>
                  <a:lnTo>
                    <a:pt x="1374475" y="879142"/>
                  </a:lnTo>
                  <a:cubicBezTo>
                    <a:pt x="1374475" y="873591"/>
                    <a:pt x="1376725" y="868565"/>
                    <a:pt x="1380364" y="864927"/>
                  </a:cubicBezTo>
                  <a:lnTo>
                    <a:pt x="1382969" y="863848"/>
                  </a:lnTo>
                  <a:lnTo>
                    <a:pt x="1388209" y="851198"/>
                  </a:lnTo>
                  <a:lnTo>
                    <a:pt x="1392427" y="849451"/>
                  </a:lnTo>
                  <a:lnTo>
                    <a:pt x="1392127" y="848742"/>
                  </a:lnTo>
                  <a:cubicBezTo>
                    <a:pt x="1392127" y="843191"/>
                    <a:pt x="1394432" y="838165"/>
                    <a:pt x="1398158" y="834527"/>
                  </a:cubicBezTo>
                  <a:lnTo>
                    <a:pt x="1404113" y="832119"/>
                  </a:lnTo>
                  <a:lnTo>
                    <a:pt x="1408802" y="820798"/>
                  </a:lnTo>
                  <a:lnTo>
                    <a:pt x="1410817" y="819963"/>
                  </a:lnTo>
                  <a:lnTo>
                    <a:pt x="1410759" y="819814"/>
                  </a:lnTo>
                  <a:cubicBezTo>
                    <a:pt x="1410759" y="813856"/>
                    <a:pt x="1413009" y="808462"/>
                    <a:pt x="1416647" y="804558"/>
                  </a:cubicBezTo>
                  <a:lnTo>
                    <a:pt x="1421505" y="802399"/>
                  </a:lnTo>
                  <a:lnTo>
                    <a:pt x="1426597" y="790399"/>
                  </a:lnTo>
                  <a:lnTo>
                    <a:pt x="1432280" y="788101"/>
                  </a:lnTo>
                  <a:lnTo>
                    <a:pt x="1437241" y="775832"/>
                  </a:lnTo>
                  <a:lnTo>
                    <a:pt x="1442167" y="773742"/>
                  </a:lnTo>
                  <a:lnTo>
                    <a:pt x="1447047" y="761961"/>
                  </a:lnTo>
                  <a:lnTo>
                    <a:pt x="1452020" y="759901"/>
                  </a:lnTo>
                  <a:lnTo>
                    <a:pt x="1456853" y="748232"/>
                  </a:lnTo>
                  <a:lnTo>
                    <a:pt x="1462014" y="746094"/>
                  </a:lnTo>
                  <a:lnTo>
                    <a:pt x="1467641" y="731848"/>
                  </a:lnTo>
                  <a:lnTo>
                    <a:pt x="1474911" y="728689"/>
                  </a:lnTo>
                  <a:lnTo>
                    <a:pt x="1479408" y="717832"/>
                  </a:lnTo>
                  <a:lnTo>
                    <a:pt x="1483891" y="715975"/>
                  </a:lnTo>
                  <a:lnTo>
                    <a:pt x="1489215" y="703122"/>
                  </a:lnTo>
                  <a:lnTo>
                    <a:pt x="1495764" y="700409"/>
                  </a:lnTo>
                  <a:lnTo>
                    <a:pt x="1500001" y="689681"/>
                  </a:lnTo>
                  <a:lnTo>
                    <a:pt x="1507384" y="686473"/>
                  </a:lnTo>
                  <a:lnTo>
                    <a:pt x="1511769" y="675114"/>
                  </a:lnTo>
                  <a:lnTo>
                    <a:pt x="1517653" y="672499"/>
                  </a:lnTo>
                  <a:lnTo>
                    <a:pt x="1521719" y="662916"/>
                  </a:lnTo>
                  <a:lnTo>
                    <a:pt x="1529747" y="659670"/>
                  </a:lnTo>
                  <a:lnTo>
                    <a:pt x="1534324" y="648350"/>
                  </a:lnTo>
                  <a:lnTo>
                    <a:pt x="1539250" y="646260"/>
                  </a:lnTo>
                  <a:lnTo>
                    <a:pt x="1544130" y="634478"/>
                  </a:lnTo>
                  <a:lnTo>
                    <a:pt x="1551906" y="631256"/>
                  </a:lnTo>
                  <a:lnTo>
                    <a:pt x="1556041" y="621036"/>
                  </a:lnTo>
                  <a:lnTo>
                    <a:pt x="1564782" y="617330"/>
                  </a:lnTo>
                  <a:lnTo>
                    <a:pt x="1568646" y="608000"/>
                  </a:lnTo>
                  <a:lnTo>
                    <a:pt x="1573682" y="605914"/>
                  </a:lnTo>
                  <a:lnTo>
                    <a:pt x="1578740" y="594271"/>
                  </a:lnTo>
                  <a:lnTo>
                    <a:pt x="1586395" y="591247"/>
                  </a:lnTo>
                  <a:lnTo>
                    <a:pt x="1590363" y="581666"/>
                  </a:lnTo>
                  <a:lnTo>
                    <a:pt x="1598643" y="578237"/>
                  </a:lnTo>
                  <a:lnTo>
                    <a:pt x="1602969" y="567794"/>
                  </a:lnTo>
                  <a:lnTo>
                    <a:pt x="1611289" y="564347"/>
                  </a:lnTo>
                  <a:lnTo>
                    <a:pt x="1614736" y="556026"/>
                  </a:lnTo>
                  <a:lnTo>
                    <a:pt x="1623750" y="552292"/>
                  </a:lnTo>
                  <a:lnTo>
                    <a:pt x="1627484" y="543278"/>
                  </a:lnTo>
                  <a:lnTo>
                    <a:pt x="1635315" y="540034"/>
                  </a:lnTo>
                  <a:lnTo>
                    <a:pt x="1639539" y="529836"/>
                  </a:lnTo>
                  <a:lnTo>
                    <a:pt x="1649492" y="525714"/>
                  </a:lnTo>
                  <a:lnTo>
                    <a:pt x="1653124" y="516944"/>
                  </a:lnTo>
                  <a:lnTo>
                    <a:pt x="1662384" y="513108"/>
                  </a:lnTo>
                  <a:lnTo>
                    <a:pt x="1665730" y="505033"/>
                  </a:lnTo>
                  <a:lnTo>
                    <a:pt x="1674050" y="501586"/>
                  </a:lnTo>
                  <a:lnTo>
                    <a:pt x="1677497" y="493265"/>
                  </a:lnTo>
                  <a:lnTo>
                    <a:pt x="1686826" y="489401"/>
                  </a:lnTo>
                  <a:lnTo>
                    <a:pt x="1690532" y="480661"/>
                  </a:lnTo>
                  <a:lnTo>
                    <a:pt x="1700753" y="476526"/>
                  </a:lnTo>
                  <a:lnTo>
                    <a:pt x="1703974" y="468750"/>
                  </a:lnTo>
                  <a:lnTo>
                    <a:pt x="1712514" y="465212"/>
                  </a:lnTo>
                  <a:lnTo>
                    <a:pt x="1713331" y="463374"/>
                  </a:lnTo>
                  <a:lnTo>
                    <a:pt x="1702983" y="467558"/>
                  </a:lnTo>
                  <a:lnTo>
                    <a:pt x="1700044" y="475175"/>
                  </a:lnTo>
                  <a:lnTo>
                    <a:pt x="1690818" y="479276"/>
                  </a:lnTo>
                  <a:lnTo>
                    <a:pt x="1688276" y="485412"/>
                  </a:lnTo>
                  <a:lnTo>
                    <a:pt x="1676403" y="490330"/>
                  </a:lnTo>
                  <a:lnTo>
                    <a:pt x="1673566" y="497180"/>
                  </a:lnTo>
                  <a:lnTo>
                    <a:pt x="1665553" y="500499"/>
                  </a:lnTo>
                  <a:lnTo>
                    <a:pt x="1661798" y="509784"/>
                  </a:lnTo>
                  <a:lnTo>
                    <a:pt x="1653289" y="513395"/>
                  </a:lnTo>
                  <a:lnTo>
                    <a:pt x="1649600" y="521695"/>
                  </a:lnTo>
                  <a:lnTo>
                    <a:pt x="1638406" y="526016"/>
                  </a:lnTo>
                  <a:lnTo>
                    <a:pt x="1635321" y="533463"/>
                  </a:lnTo>
                  <a:lnTo>
                    <a:pt x="1627308" y="536782"/>
                  </a:lnTo>
                  <a:lnTo>
                    <a:pt x="1623554" y="546068"/>
                  </a:lnTo>
                  <a:lnTo>
                    <a:pt x="1614685" y="549831"/>
                  </a:lnTo>
                  <a:lnTo>
                    <a:pt x="1610805" y="559654"/>
                  </a:lnTo>
                  <a:lnTo>
                    <a:pt x="1602544" y="563243"/>
                  </a:lnTo>
                  <a:lnTo>
                    <a:pt x="1599038" y="571708"/>
                  </a:lnTo>
                  <a:lnTo>
                    <a:pt x="1591150" y="574975"/>
                  </a:lnTo>
                  <a:lnTo>
                    <a:pt x="1587127" y="584456"/>
                  </a:lnTo>
                  <a:lnTo>
                    <a:pt x="1577841" y="588211"/>
                  </a:lnTo>
                  <a:lnTo>
                    <a:pt x="1574522" y="596224"/>
                  </a:lnTo>
                  <a:lnTo>
                    <a:pt x="1567461" y="599148"/>
                  </a:lnTo>
                  <a:lnTo>
                    <a:pt x="1562754" y="610790"/>
                  </a:lnTo>
                  <a:lnTo>
                    <a:pt x="1554391" y="614339"/>
                  </a:lnTo>
                  <a:lnTo>
                    <a:pt x="1550843" y="622701"/>
                  </a:lnTo>
                  <a:lnTo>
                    <a:pt x="1542533" y="626062"/>
                  </a:lnTo>
                  <a:lnTo>
                    <a:pt x="1538238" y="636430"/>
                  </a:lnTo>
                  <a:lnTo>
                    <a:pt x="1530940" y="639453"/>
                  </a:lnTo>
                  <a:lnTo>
                    <a:pt x="1526327" y="650854"/>
                  </a:lnTo>
                  <a:lnTo>
                    <a:pt x="1519473" y="653761"/>
                  </a:lnTo>
                  <a:lnTo>
                    <a:pt x="1515684" y="662908"/>
                  </a:lnTo>
                  <a:lnTo>
                    <a:pt x="1508623" y="665832"/>
                  </a:lnTo>
                  <a:lnTo>
                    <a:pt x="1503916" y="677474"/>
                  </a:lnTo>
                  <a:lnTo>
                    <a:pt x="1496567" y="680592"/>
                  </a:lnTo>
                  <a:lnTo>
                    <a:pt x="1492004" y="691346"/>
                  </a:lnTo>
                  <a:lnTo>
                    <a:pt x="1485923" y="693805"/>
                  </a:lnTo>
                  <a:lnTo>
                    <a:pt x="1481361" y="705625"/>
                  </a:lnTo>
                  <a:lnTo>
                    <a:pt x="1476034" y="707992"/>
                  </a:lnTo>
                  <a:lnTo>
                    <a:pt x="1471268" y="719498"/>
                  </a:lnTo>
                  <a:lnTo>
                    <a:pt x="1463371" y="722769"/>
                  </a:lnTo>
                  <a:lnTo>
                    <a:pt x="1459644" y="731553"/>
                  </a:lnTo>
                  <a:lnTo>
                    <a:pt x="1454177" y="733763"/>
                  </a:lnTo>
                  <a:lnTo>
                    <a:pt x="1449000" y="746262"/>
                  </a:lnTo>
                  <a:lnTo>
                    <a:pt x="1444549" y="748106"/>
                  </a:lnTo>
                  <a:lnTo>
                    <a:pt x="1439194" y="761665"/>
                  </a:lnTo>
                  <a:lnTo>
                    <a:pt x="1434796" y="763576"/>
                  </a:lnTo>
                  <a:lnTo>
                    <a:pt x="1429243" y="776662"/>
                  </a:lnTo>
                  <a:lnTo>
                    <a:pt x="1423219" y="779098"/>
                  </a:lnTo>
                  <a:lnTo>
                    <a:pt x="1418313" y="790391"/>
                  </a:lnTo>
                  <a:lnTo>
                    <a:pt x="1413954" y="792112"/>
                  </a:lnTo>
                  <a:lnTo>
                    <a:pt x="1408507" y="804956"/>
                  </a:lnTo>
                  <a:lnTo>
                    <a:pt x="1403948" y="806801"/>
                  </a:lnTo>
                  <a:lnTo>
                    <a:pt x="1398844" y="818829"/>
                  </a:lnTo>
                  <a:lnTo>
                    <a:pt x="1393659" y="820926"/>
                  </a:lnTo>
                  <a:lnTo>
                    <a:pt x="1388201" y="835069"/>
                  </a:lnTo>
                  <a:lnTo>
                    <a:pt x="1383370" y="837216"/>
                  </a:lnTo>
                  <a:lnTo>
                    <a:pt x="1378394" y="849228"/>
                  </a:lnTo>
                  <a:lnTo>
                    <a:pt x="1373422" y="851288"/>
                  </a:lnTo>
                  <a:lnTo>
                    <a:pt x="1368588" y="862957"/>
                  </a:lnTo>
                  <a:lnTo>
                    <a:pt x="1366037" y="864014"/>
                  </a:lnTo>
                  <a:lnTo>
                    <a:pt x="1366631" y="865413"/>
                  </a:lnTo>
                  <a:cubicBezTo>
                    <a:pt x="1366631" y="870965"/>
                    <a:pt x="1364326" y="875991"/>
                    <a:pt x="1360599" y="879629"/>
                  </a:cubicBezTo>
                  <a:lnTo>
                    <a:pt x="1354645" y="882036"/>
                  </a:lnTo>
                  <a:lnTo>
                    <a:pt x="1349955" y="893357"/>
                  </a:lnTo>
                  <a:lnTo>
                    <a:pt x="1347417" y="894409"/>
                  </a:lnTo>
                  <a:lnTo>
                    <a:pt x="1347998" y="895814"/>
                  </a:lnTo>
                  <a:cubicBezTo>
                    <a:pt x="1347998" y="901365"/>
                    <a:pt x="1345748" y="906391"/>
                    <a:pt x="1342110" y="910029"/>
                  </a:cubicBezTo>
                  <a:lnTo>
                    <a:pt x="1338117" y="911683"/>
                  </a:lnTo>
                  <a:lnTo>
                    <a:pt x="1332161" y="925719"/>
                  </a:lnTo>
                  <a:lnTo>
                    <a:pt x="1329050" y="926977"/>
                  </a:lnTo>
                  <a:lnTo>
                    <a:pt x="1323478" y="940428"/>
                  </a:lnTo>
                  <a:lnTo>
                    <a:pt x="1321287" y="941336"/>
                  </a:lnTo>
                  <a:lnTo>
                    <a:pt x="1321522" y="941903"/>
                  </a:lnTo>
                  <a:cubicBezTo>
                    <a:pt x="1321522" y="947455"/>
                    <a:pt x="1319271" y="952481"/>
                    <a:pt x="1315633" y="956118"/>
                  </a:cubicBezTo>
                  <a:lnTo>
                    <a:pt x="1311597" y="957791"/>
                  </a:lnTo>
                  <a:lnTo>
                    <a:pt x="1311715" y="958084"/>
                  </a:lnTo>
                  <a:cubicBezTo>
                    <a:pt x="1311715" y="963771"/>
                    <a:pt x="1309465" y="968919"/>
                    <a:pt x="1305827" y="972646"/>
                  </a:cubicBezTo>
                  <a:lnTo>
                    <a:pt x="1303777" y="973516"/>
                  </a:lnTo>
                  <a:lnTo>
                    <a:pt x="1297839" y="988192"/>
                  </a:lnTo>
                  <a:lnTo>
                    <a:pt x="1294608" y="989563"/>
                  </a:lnTo>
                  <a:lnTo>
                    <a:pt x="1289156" y="1003045"/>
                  </a:lnTo>
                  <a:lnTo>
                    <a:pt x="1286922" y="1003993"/>
                  </a:lnTo>
                  <a:lnTo>
                    <a:pt x="1287199" y="1004664"/>
                  </a:lnTo>
                  <a:cubicBezTo>
                    <a:pt x="1287199" y="1010216"/>
                    <a:pt x="1284949" y="1015241"/>
                    <a:pt x="1281311" y="1018879"/>
                  </a:cubicBezTo>
                  <a:lnTo>
                    <a:pt x="1280607" y="1019171"/>
                  </a:lnTo>
                  <a:lnTo>
                    <a:pt x="1281316" y="1020845"/>
                  </a:lnTo>
                  <a:cubicBezTo>
                    <a:pt x="1281316" y="1026532"/>
                    <a:pt x="1278957" y="1031680"/>
                    <a:pt x="1275141" y="1035406"/>
                  </a:cubicBezTo>
                  <a:lnTo>
                    <a:pt x="1273129" y="1036221"/>
                  </a:lnTo>
                  <a:lnTo>
                    <a:pt x="1273471" y="1037025"/>
                  </a:lnTo>
                  <a:cubicBezTo>
                    <a:pt x="1273471" y="1042576"/>
                    <a:pt x="1271165" y="1047602"/>
                    <a:pt x="1267438" y="1051240"/>
                  </a:cubicBezTo>
                  <a:lnTo>
                    <a:pt x="1264354" y="1052487"/>
                  </a:lnTo>
                  <a:lnTo>
                    <a:pt x="1264645" y="1053205"/>
                  </a:lnTo>
                  <a:lnTo>
                    <a:pt x="1259429" y="1066103"/>
                  </a:lnTo>
                  <a:lnTo>
                    <a:pt x="1217953" y="1066103"/>
                  </a:lnTo>
                  <a:lnTo>
                    <a:pt x="1222481" y="1055171"/>
                  </a:lnTo>
                  <a:lnTo>
                    <a:pt x="1224838" y="1054194"/>
                  </a:lnTo>
                  <a:lnTo>
                    <a:pt x="1224438" y="1053205"/>
                  </a:lnTo>
                  <a:cubicBezTo>
                    <a:pt x="1224438" y="1047519"/>
                    <a:pt x="1226688" y="1042370"/>
                    <a:pt x="1230326" y="1038643"/>
                  </a:cubicBezTo>
                  <a:lnTo>
                    <a:pt x="1232567" y="1037693"/>
                  </a:lnTo>
                  <a:lnTo>
                    <a:pt x="1232283" y="1037025"/>
                  </a:lnTo>
                  <a:cubicBezTo>
                    <a:pt x="1232283" y="1031473"/>
                    <a:pt x="1234588" y="1026448"/>
                    <a:pt x="1238315" y="1022810"/>
                  </a:cubicBezTo>
                  <a:lnTo>
                    <a:pt x="1239737" y="1022234"/>
                  </a:lnTo>
                  <a:lnTo>
                    <a:pt x="1239148" y="1020845"/>
                  </a:lnTo>
                  <a:cubicBezTo>
                    <a:pt x="1239148" y="1015158"/>
                    <a:pt x="1241508" y="1010009"/>
                    <a:pt x="1245323" y="1006283"/>
                  </a:cubicBezTo>
                  <a:lnTo>
                    <a:pt x="1247328" y="1005471"/>
                  </a:lnTo>
                  <a:lnTo>
                    <a:pt x="1246993" y="1004664"/>
                  </a:lnTo>
                  <a:cubicBezTo>
                    <a:pt x="1246993" y="999113"/>
                    <a:pt x="1249243" y="994087"/>
                    <a:pt x="1252881" y="990449"/>
                  </a:cubicBezTo>
                  <a:lnTo>
                    <a:pt x="1255238" y="989472"/>
                  </a:lnTo>
                  <a:lnTo>
                    <a:pt x="1254838" y="988483"/>
                  </a:lnTo>
                  <a:cubicBezTo>
                    <a:pt x="1254838" y="982797"/>
                    <a:pt x="1257088" y="977648"/>
                    <a:pt x="1260726" y="973921"/>
                  </a:cubicBezTo>
                  <a:lnTo>
                    <a:pt x="1262777" y="973051"/>
                  </a:lnTo>
                  <a:lnTo>
                    <a:pt x="1268715" y="958375"/>
                  </a:lnTo>
                  <a:lnTo>
                    <a:pt x="1271945" y="957005"/>
                  </a:lnTo>
                  <a:lnTo>
                    <a:pt x="1277397" y="943522"/>
                  </a:lnTo>
                  <a:lnTo>
                    <a:pt x="1281337" y="941850"/>
                  </a:lnTo>
                  <a:lnTo>
                    <a:pt x="1287203" y="927688"/>
                  </a:lnTo>
                  <a:lnTo>
                    <a:pt x="1289395" y="926780"/>
                  </a:lnTo>
                  <a:lnTo>
                    <a:pt x="1289160" y="926213"/>
                  </a:lnTo>
                  <a:cubicBezTo>
                    <a:pt x="1289160" y="920662"/>
                    <a:pt x="1291410" y="915636"/>
                    <a:pt x="1295048" y="911998"/>
                  </a:cubicBezTo>
                  <a:lnTo>
                    <a:pt x="1297168" y="911120"/>
                  </a:lnTo>
                  <a:lnTo>
                    <a:pt x="1303037" y="897289"/>
                  </a:lnTo>
                  <a:lnTo>
                    <a:pt x="1308014" y="895276"/>
                  </a:lnTo>
                  <a:lnTo>
                    <a:pt x="1313680" y="881598"/>
                  </a:lnTo>
                  <a:lnTo>
                    <a:pt x="1316219" y="880546"/>
                  </a:lnTo>
                  <a:lnTo>
                    <a:pt x="1315637" y="879142"/>
                  </a:lnTo>
                  <a:cubicBezTo>
                    <a:pt x="1315637" y="873591"/>
                    <a:pt x="1317887" y="868565"/>
                    <a:pt x="1321525" y="864927"/>
                  </a:cubicBezTo>
                  <a:lnTo>
                    <a:pt x="1326529" y="862854"/>
                  </a:lnTo>
                  <a:lnTo>
                    <a:pt x="1331475" y="851198"/>
                  </a:lnTo>
                  <a:lnTo>
                    <a:pt x="1334740" y="849878"/>
                  </a:lnTo>
                  <a:lnTo>
                    <a:pt x="1334270" y="848742"/>
                  </a:lnTo>
                  <a:cubicBezTo>
                    <a:pt x="1334270" y="843191"/>
                    <a:pt x="1336519" y="838165"/>
                    <a:pt x="1340158" y="834527"/>
                  </a:cubicBezTo>
                  <a:lnTo>
                    <a:pt x="1345130" y="832467"/>
                  </a:lnTo>
                  <a:lnTo>
                    <a:pt x="1349964" y="820798"/>
                  </a:lnTo>
                  <a:lnTo>
                    <a:pt x="1354176" y="819053"/>
                  </a:lnTo>
                  <a:lnTo>
                    <a:pt x="1359770" y="804558"/>
                  </a:lnTo>
                  <a:lnTo>
                    <a:pt x="1364628" y="802399"/>
                  </a:lnTo>
                  <a:lnTo>
                    <a:pt x="1369720" y="790399"/>
                  </a:lnTo>
                  <a:lnTo>
                    <a:pt x="1373090" y="789036"/>
                  </a:lnTo>
                  <a:lnTo>
                    <a:pt x="1378689" y="775832"/>
                  </a:lnTo>
                  <a:lnTo>
                    <a:pt x="1383275" y="773977"/>
                  </a:lnTo>
                  <a:lnTo>
                    <a:pt x="1388496" y="761961"/>
                  </a:lnTo>
                  <a:lnTo>
                    <a:pt x="1395462" y="759209"/>
                  </a:lnTo>
                  <a:lnTo>
                    <a:pt x="1400120" y="748232"/>
                  </a:lnTo>
                  <a:lnTo>
                    <a:pt x="1405086" y="746223"/>
                  </a:lnTo>
                  <a:lnTo>
                    <a:pt x="1410764" y="731848"/>
                  </a:lnTo>
                  <a:lnTo>
                    <a:pt x="1415642" y="729728"/>
                  </a:lnTo>
                  <a:lnTo>
                    <a:pt x="1420570" y="717832"/>
                  </a:lnTo>
                  <a:lnTo>
                    <a:pt x="1425070" y="715968"/>
                  </a:lnTo>
                  <a:lnTo>
                    <a:pt x="1430520" y="703122"/>
                  </a:lnTo>
                  <a:lnTo>
                    <a:pt x="1436961" y="700517"/>
                  </a:lnTo>
                  <a:lnTo>
                    <a:pt x="1441450" y="689681"/>
                  </a:lnTo>
                  <a:lnTo>
                    <a:pt x="1448423" y="686792"/>
                  </a:lnTo>
                  <a:lnTo>
                    <a:pt x="1452931" y="675114"/>
                  </a:lnTo>
                  <a:lnTo>
                    <a:pt x="1458815" y="672499"/>
                  </a:lnTo>
                  <a:lnTo>
                    <a:pt x="1462880" y="662916"/>
                  </a:lnTo>
                  <a:lnTo>
                    <a:pt x="1470908" y="659670"/>
                  </a:lnTo>
                  <a:lnTo>
                    <a:pt x="1475486" y="648350"/>
                  </a:lnTo>
                  <a:lnTo>
                    <a:pt x="1482791" y="645250"/>
                  </a:lnTo>
                  <a:lnTo>
                    <a:pt x="1487253" y="634478"/>
                  </a:lnTo>
                  <a:lnTo>
                    <a:pt x="1492673" y="632232"/>
                  </a:lnTo>
                  <a:lnTo>
                    <a:pt x="1497203" y="621036"/>
                  </a:lnTo>
                  <a:lnTo>
                    <a:pt x="1505943" y="617330"/>
                  </a:lnTo>
                  <a:lnTo>
                    <a:pt x="1509808" y="608000"/>
                  </a:lnTo>
                  <a:lnTo>
                    <a:pt x="1517191" y="604942"/>
                  </a:lnTo>
                  <a:lnTo>
                    <a:pt x="1521719" y="594271"/>
                  </a:lnTo>
                  <a:lnTo>
                    <a:pt x="1530694" y="590642"/>
                  </a:lnTo>
                  <a:lnTo>
                    <a:pt x="1534324" y="581666"/>
                  </a:lnTo>
                  <a:lnTo>
                    <a:pt x="1541629" y="578566"/>
                  </a:lnTo>
                  <a:lnTo>
                    <a:pt x="1546092" y="567794"/>
                  </a:lnTo>
                  <a:lnTo>
                    <a:pt x="1554485" y="564317"/>
                  </a:lnTo>
                  <a:lnTo>
                    <a:pt x="1558003" y="556026"/>
                  </a:lnTo>
                  <a:lnTo>
                    <a:pt x="1566800" y="552469"/>
                  </a:lnTo>
                  <a:lnTo>
                    <a:pt x="1570607" y="543278"/>
                  </a:lnTo>
                  <a:lnTo>
                    <a:pt x="1578330" y="540079"/>
                  </a:lnTo>
                  <a:lnTo>
                    <a:pt x="1582375" y="529836"/>
                  </a:lnTo>
                  <a:lnTo>
                    <a:pt x="1591516" y="525865"/>
                  </a:lnTo>
                  <a:lnTo>
                    <a:pt x="1595124" y="516944"/>
                  </a:lnTo>
                  <a:lnTo>
                    <a:pt x="1603415" y="513426"/>
                  </a:lnTo>
                  <a:lnTo>
                    <a:pt x="1606891" y="505033"/>
                  </a:lnTo>
                  <a:lnTo>
                    <a:pt x="1615431" y="501495"/>
                  </a:lnTo>
                  <a:lnTo>
                    <a:pt x="1617310" y="497267"/>
                  </a:lnTo>
                  <a:lnTo>
                    <a:pt x="1606206" y="501757"/>
                  </a:lnTo>
                  <a:lnTo>
                    <a:pt x="1602960" y="509784"/>
                  </a:lnTo>
                  <a:lnTo>
                    <a:pt x="1594669" y="513303"/>
                  </a:lnTo>
                  <a:lnTo>
                    <a:pt x="1591192" y="521695"/>
                  </a:lnTo>
                  <a:lnTo>
                    <a:pt x="1581531" y="525697"/>
                  </a:lnTo>
                  <a:lnTo>
                    <a:pt x="1578158" y="533463"/>
                  </a:lnTo>
                  <a:lnTo>
                    <a:pt x="1568226" y="537386"/>
                  </a:lnTo>
                  <a:lnTo>
                    <a:pt x="1564716" y="546068"/>
                  </a:lnTo>
                  <a:lnTo>
                    <a:pt x="1556971" y="549354"/>
                  </a:lnTo>
                  <a:lnTo>
                    <a:pt x="1552804" y="559654"/>
                  </a:lnTo>
                  <a:lnTo>
                    <a:pt x="1543570" y="563570"/>
                  </a:lnTo>
                  <a:lnTo>
                    <a:pt x="1540199" y="571708"/>
                  </a:lnTo>
                  <a:lnTo>
                    <a:pt x="1532368" y="574952"/>
                  </a:lnTo>
                  <a:lnTo>
                    <a:pt x="1528432" y="584456"/>
                  </a:lnTo>
                  <a:lnTo>
                    <a:pt x="1518927" y="588393"/>
                  </a:lnTo>
                  <a:lnTo>
                    <a:pt x="1515684" y="596224"/>
                  </a:lnTo>
                  <a:lnTo>
                    <a:pt x="1508623" y="599148"/>
                  </a:lnTo>
                  <a:lnTo>
                    <a:pt x="1503916" y="610790"/>
                  </a:lnTo>
                  <a:lnTo>
                    <a:pt x="1495553" y="614339"/>
                  </a:lnTo>
                  <a:lnTo>
                    <a:pt x="1492004" y="622701"/>
                  </a:lnTo>
                  <a:lnTo>
                    <a:pt x="1483695" y="626062"/>
                  </a:lnTo>
                  <a:lnTo>
                    <a:pt x="1479400" y="636430"/>
                  </a:lnTo>
                  <a:lnTo>
                    <a:pt x="1474486" y="638466"/>
                  </a:lnTo>
                  <a:lnTo>
                    <a:pt x="1469593" y="650854"/>
                  </a:lnTo>
                  <a:lnTo>
                    <a:pt x="1461261" y="654473"/>
                  </a:lnTo>
                  <a:lnTo>
                    <a:pt x="1457682" y="662908"/>
                  </a:lnTo>
                  <a:lnTo>
                    <a:pt x="1449655" y="666154"/>
                  </a:lnTo>
                  <a:lnTo>
                    <a:pt x="1445078" y="677474"/>
                  </a:lnTo>
                  <a:lnTo>
                    <a:pt x="1440151" y="679564"/>
                  </a:lnTo>
                  <a:lnTo>
                    <a:pt x="1435271" y="691346"/>
                  </a:lnTo>
                  <a:lnTo>
                    <a:pt x="1427778" y="694449"/>
                  </a:lnTo>
                  <a:lnTo>
                    <a:pt x="1423360" y="705625"/>
                  </a:lnTo>
                  <a:lnTo>
                    <a:pt x="1417127" y="708329"/>
                  </a:lnTo>
                  <a:lnTo>
                    <a:pt x="1412716" y="719498"/>
                  </a:lnTo>
                  <a:lnTo>
                    <a:pt x="1406730" y="722099"/>
                  </a:lnTo>
                  <a:lnTo>
                    <a:pt x="1402623" y="731553"/>
                  </a:lnTo>
                  <a:lnTo>
                    <a:pt x="1395009" y="734560"/>
                  </a:lnTo>
                  <a:lnTo>
                    <a:pt x="1390162" y="746262"/>
                  </a:lnTo>
                  <a:lnTo>
                    <a:pt x="1385711" y="748106"/>
                  </a:lnTo>
                  <a:lnTo>
                    <a:pt x="1380356" y="761665"/>
                  </a:lnTo>
                  <a:lnTo>
                    <a:pt x="1375972" y="763570"/>
                  </a:lnTo>
                  <a:lnTo>
                    <a:pt x="1370549" y="776662"/>
                  </a:lnTo>
                  <a:lnTo>
                    <a:pt x="1365545" y="778735"/>
                  </a:lnTo>
                  <a:lnTo>
                    <a:pt x="1360599" y="790391"/>
                  </a:lnTo>
                  <a:lnTo>
                    <a:pt x="1354916" y="792689"/>
                  </a:lnTo>
                  <a:lnTo>
                    <a:pt x="1349955" y="804956"/>
                  </a:lnTo>
                  <a:lnTo>
                    <a:pt x="1345030" y="807047"/>
                  </a:lnTo>
                  <a:lnTo>
                    <a:pt x="1340149" y="818829"/>
                  </a:lnTo>
                  <a:lnTo>
                    <a:pt x="1335929" y="820577"/>
                  </a:lnTo>
                  <a:lnTo>
                    <a:pt x="1330199" y="835069"/>
                  </a:lnTo>
                  <a:lnTo>
                    <a:pt x="1324374" y="837597"/>
                  </a:lnTo>
                  <a:lnTo>
                    <a:pt x="1319556" y="849228"/>
                  </a:lnTo>
                  <a:lnTo>
                    <a:pt x="1316950" y="850308"/>
                  </a:lnTo>
                  <a:lnTo>
                    <a:pt x="1311711" y="862957"/>
                  </a:lnTo>
                  <a:lnTo>
                    <a:pt x="1307492" y="864705"/>
                  </a:lnTo>
                  <a:lnTo>
                    <a:pt x="1307793" y="865413"/>
                  </a:lnTo>
                  <a:cubicBezTo>
                    <a:pt x="1307793" y="870965"/>
                    <a:pt x="1305487" y="875991"/>
                    <a:pt x="1301761" y="879629"/>
                  </a:cubicBezTo>
                  <a:lnTo>
                    <a:pt x="1295806" y="882036"/>
                  </a:lnTo>
                  <a:lnTo>
                    <a:pt x="1291117" y="893357"/>
                  </a:lnTo>
                  <a:lnTo>
                    <a:pt x="1288578" y="894409"/>
                  </a:lnTo>
                  <a:lnTo>
                    <a:pt x="1289160" y="895814"/>
                  </a:lnTo>
                  <a:cubicBezTo>
                    <a:pt x="1289160" y="901365"/>
                    <a:pt x="1286910" y="906391"/>
                    <a:pt x="1283272" y="910029"/>
                  </a:cubicBezTo>
                  <a:lnTo>
                    <a:pt x="1281071" y="910940"/>
                  </a:lnTo>
                  <a:lnTo>
                    <a:pt x="1281316" y="911504"/>
                  </a:lnTo>
                  <a:cubicBezTo>
                    <a:pt x="1281316" y="917055"/>
                    <a:pt x="1278956" y="922081"/>
                    <a:pt x="1275140" y="925719"/>
                  </a:cubicBezTo>
                  <a:lnTo>
                    <a:pt x="1271030" y="927342"/>
                  </a:lnTo>
                  <a:lnTo>
                    <a:pt x="1265477" y="940428"/>
                  </a:lnTo>
                  <a:lnTo>
                    <a:pt x="1262561" y="941607"/>
                  </a:lnTo>
                  <a:lnTo>
                    <a:pt x="1262683" y="941903"/>
                  </a:lnTo>
                  <a:cubicBezTo>
                    <a:pt x="1262683" y="947455"/>
                    <a:pt x="1260433" y="952481"/>
                    <a:pt x="1256795" y="956118"/>
                  </a:cubicBezTo>
                  <a:lnTo>
                    <a:pt x="1254438" y="957094"/>
                  </a:lnTo>
                  <a:lnTo>
                    <a:pt x="1254838" y="958084"/>
                  </a:lnTo>
                  <a:cubicBezTo>
                    <a:pt x="1254838" y="963771"/>
                    <a:pt x="1252588" y="968919"/>
                    <a:pt x="1248950" y="972646"/>
                  </a:cubicBezTo>
                  <a:lnTo>
                    <a:pt x="1246902" y="973515"/>
                  </a:lnTo>
                  <a:lnTo>
                    <a:pt x="1241105" y="988192"/>
                  </a:lnTo>
                  <a:lnTo>
                    <a:pt x="1238866" y="989165"/>
                  </a:lnTo>
                  <a:lnTo>
                    <a:pt x="1233116" y="1003045"/>
                  </a:lnTo>
                  <a:lnTo>
                    <a:pt x="1230159" y="1004270"/>
                  </a:lnTo>
                  <a:lnTo>
                    <a:pt x="1230322" y="1004664"/>
                  </a:lnTo>
                  <a:cubicBezTo>
                    <a:pt x="1230322" y="1010216"/>
                    <a:pt x="1228072" y="1015241"/>
                    <a:pt x="1224434" y="1018879"/>
                  </a:cubicBezTo>
                  <a:lnTo>
                    <a:pt x="1222077" y="1019855"/>
                  </a:lnTo>
                  <a:lnTo>
                    <a:pt x="1222477" y="1020845"/>
                  </a:lnTo>
                  <a:cubicBezTo>
                    <a:pt x="1222477" y="1026532"/>
                    <a:pt x="1220227" y="1031680"/>
                    <a:pt x="1216589" y="1035406"/>
                  </a:cubicBezTo>
                  <a:lnTo>
                    <a:pt x="1214355" y="1036355"/>
                  </a:lnTo>
                  <a:lnTo>
                    <a:pt x="1214632" y="1037025"/>
                  </a:lnTo>
                  <a:cubicBezTo>
                    <a:pt x="1214632" y="1042576"/>
                    <a:pt x="1212382" y="1047602"/>
                    <a:pt x="1208744" y="1051240"/>
                  </a:cubicBezTo>
                  <a:lnTo>
                    <a:pt x="1206379" y="1052220"/>
                  </a:lnTo>
                  <a:lnTo>
                    <a:pt x="1206787" y="1053205"/>
                  </a:lnTo>
                  <a:lnTo>
                    <a:pt x="1201444" y="1066103"/>
                  </a:lnTo>
                  <a:lnTo>
                    <a:pt x="1161076" y="1066103"/>
                  </a:lnTo>
                  <a:lnTo>
                    <a:pt x="1165604" y="1055171"/>
                  </a:lnTo>
                  <a:lnTo>
                    <a:pt x="1166295" y="1054884"/>
                  </a:lnTo>
                  <a:lnTo>
                    <a:pt x="1165600" y="1053205"/>
                  </a:lnTo>
                  <a:cubicBezTo>
                    <a:pt x="1165600" y="1047519"/>
                    <a:pt x="1167904" y="1042370"/>
                    <a:pt x="1171631" y="1038643"/>
                  </a:cubicBezTo>
                  <a:lnTo>
                    <a:pt x="1174589" y="1037418"/>
                  </a:lnTo>
                  <a:lnTo>
                    <a:pt x="1174426" y="1037025"/>
                  </a:lnTo>
                  <a:cubicBezTo>
                    <a:pt x="1174426" y="1031473"/>
                    <a:pt x="1176676" y="1026448"/>
                    <a:pt x="1180314" y="1022810"/>
                  </a:cubicBezTo>
                  <a:lnTo>
                    <a:pt x="1182671" y="1021833"/>
                  </a:lnTo>
                  <a:lnTo>
                    <a:pt x="1182271" y="1020845"/>
                  </a:lnTo>
                  <a:cubicBezTo>
                    <a:pt x="1182271" y="1015158"/>
                    <a:pt x="1184521" y="1010009"/>
                    <a:pt x="1188159" y="1006283"/>
                  </a:cubicBezTo>
                  <a:lnTo>
                    <a:pt x="1190393" y="1005334"/>
                  </a:lnTo>
                  <a:lnTo>
                    <a:pt x="1190116" y="1004664"/>
                  </a:lnTo>
                  <a:cubicBezTo>
                    <a:pt x="1190116" y="999113"/>
                    <a:pt x="1192366" y="994087"/>
                    <a:pt x="1196004" y="990449"/>
                  </a:cubicBezTo>
                  <a:lnTo>
                    <a:pt x="1198369" y="989469"/>
                  </a:lnTo>
                  <a:lnTo>
                    <a:pt x="1197961" y="988483"/>
                  </a:lnTo>
                  <a:cubicBezTo>
                    <a:pt x="1197961" y="982797"/>
                    <a:pt x="1200266" y="977648"/>
                    <a:pt x="1203993" y="973921"/>
                  </a:cubicBezTo>
                  <a:lnTo>
                    <a:pt x="1207032" y="972663"/>
                  </a:lnTo>
                  <a:lnTo>
                    <a:pt x="1212675" y="958375"/>
                  </a:lnTo>
                  <a:lnTo>
                    <a:pt x="1214906" y="957405"/>
                  </a:lnTo>
                  <a:lnTo>
                    <a:pt x="1220520" y="943522"/>
                  </a:lnTo>
                  <a:lnTo>
                    <a:pt x="1222754" y="942573"/>
                  </a:lnTo>
                  <a:lnTo>
                    <a:pt x="1222477" y="941903"/>
                  </a:lnTo>
                  <a:cubicBezTo>
                    <a:pt x="1222477" y="936352"/>
                    <a:pt x="1224727" y="931326"/>
                    <a:pt x="1228365" y="927688"/>
                  </a:cubicBezTo>
                  <a:lnTo>
                    <a:pt x="1230562" y="926778"/>
                  </a:lnTo>
                  <a:lnTo>
                    <a:pt x="1230322" y="926213"/>
                  </a:lnTo>
                  <a:cubicBezTo>
                    <a:pt x="1230322" y="920662"/>
                    <a:pt x="1232627" y="915636"/>
                    <a:pt x="1236353" y="911998"/>
                  </a:cubicBezTo>
                  <a:lnTo>
                    <a:pt x="1239482" y="910733"/>
                  </a:lnTo>
                  <a:lnTo>
                    <a:pt x="1245323" y="897289"/>
                  </a:lnTo>
                  <a:lnTo>
                    <a:pt x="1248968" y="895849"/>
                  </a:lnTo>
                  <a:lnTo>
                    <a:pt x="1248954" y="895814"/>
                  </a:lnTo>
                  <a:cubicBezTo>
                    <a:pt x="1248954" y="890262"/>
                    <a:pt x="1251203" y="885236"/>
                    <a:pt x="1254842" y="881598"/>
                  </a:cubicBezTo>
                  <a:lnTo>
                    <a:pt x="1257381" y="880546"/>
                  </a:lnTo>
                  <a:lnTo>
                    <a:pt x="1256799" y="879142"/>
                  </a:lnTo>
                  <a:cubicBezTo>
                    <a:pt x="1256799" y="873591"/>
                    <a:pt x="1259049" y="868565"/>
                    <a:pt x="1262687" y="864927"/>
                  </a:cubicBezTo>
                  <a:lnTo>
                    <a:pt x="1267691" y="862854"/>
                  </a:lnTo>
                  <a:lnTo>
                    <a:pt x="1272637" y="851198"/>
                  </a:lnTo>
                  <a:lnTo>
                    <a:pt x="1277582" y="849199"/>
                  </a:lnTo>
                  <a:lnTo>
                    <a:pt x="1277392" y="848742"/>
                  </a:lnTo>
                  <a:cubicBezTo>
                    <a:pt x="1277392" y="843191"/>
                    <a:pt x="1279642" y="838165"/>
                    <a:pt x="1283281" y="834527"/>
                  </a:cubicBezTo>
                  <a:lnTo>
                    <a:pt x="1285886" y="833447"/>
                  </a:lnTo>
                  <a:lnTo>
                    <a:pt x="1291126" y="820798"/>
                  </a:lnTo>
                  <a:lnTo>
                    <a:pt x="1295346" y="819050"/>
                  </a:lnTo>
                  <a:lnTo>
                    <a:pt x="1301075" y="804558"/>
                  </a:lnTo>
                  <a:lnTo>
                    <a:pt x="1306901" y="802031"/>
                  </a:lnTo>
                  <a:lnTo>
                    <a:pt x="1311719" y="790399"/>
                  </a:lnTo>
                  <a:lnTo>
                    <a:pt x="1316423" y="788450"/>
                  </a:lnTo>
                  <a:lnTo>
                    <a:pt x="1321525" y="775832"/>
                  </a:lnTo>
                  <a:lnTo>
                    <a:pt x="1326481" y="773730"/>
                  </a:lnTo>
                  <a:lnTo>
                    <a:pt x="1331475" y="761961"/>
                  </a:lnTo>
                  <a:lnTo>
                    <a:pt x="1337429" y="759553"/>
                  </a:lnTo>
                  <a:lnTo>
                    <a:pt x="1342119" y="748232"/>
                  </a:lnTo>
                  <a:lnTo>
                    <a:pt x="1346107" y="746579"/>
                  </a:lnTo>
                  <a:lnTo>
                    <a:pt x="1351925" y="731848"/>
                  </a:lnTo>
                  <a:lnTo>
                    <a:pt x="1356804" y="729728"/>
                  </a:lnTo>
                  <a:lnTo>
                    <a:pt x="1361732" y="717832"/>
                  </a:lnTo>
                  <a:lnTo>
                    <a:pt x="1367443" y="715466"/>
                  </a:lnTo>
                  <a:lnTo>
                    <a:pt x="1372806" y="703122"/>
                  </a:lnTo>
                  <a:lnTo>
                    <a:pt x="1380118" y="700234"/>
                  </a:lnTo>
                  <a:lnTo>
                    <a:pt x="1384286" y="689681"/>
                  </a:lnTo>
                  <a:lnTo>
                    <a:pt x="1389346" y="687482"/>
                  </a:lnTo>
                  <a:lnTo>
                    <a:pt x="1394236" y="675114"/>
                  </a:lnTo>
                  <a:lnTo>
                    <a:pt x="1403443" y="671119"/>
                  </a:lnTo>
                  <a:lnTo>
                    <a:pt x="1406841" y="662916"/>
                  </a:lnTo>
                  <a:lnTo>
                    <a:pt x="1411546" y="660967"/>
                  </a:lnTo>
                  <a:lnTo>
                    <a:pt x="1416647" y="648350"/>
                  </a:lnTo>
                  <a:lnTo>
                    <a:pt x="1423995" y="645232"/>
                  </a:lnTo>
                  <a:lnTo>
                    <a:pt x="1428558" y="634478"/>
                  </a:lnTo>
                  <a:lnTo>
                    <a:pt x="1437241" y="630967"/>
                  </a:lnTo>
                  <a:lnTo>
                    <a:pt x="1441163" y="621036"/>
                  </a:lnTo>
                  <a:lnTo>
                    <a:pt x="1446537" y="618702"/>
                  </a:lnTo>
                  <a:lnTo>
                    <a:pt x="1450969" y="608000"/>
                  </a:lnTo>
                  <a:lnTo>
                    <a:pt x="1458353" y="604942"/>
                  </a:lnTo>
                  <a:lnTo>
                    <a:pt x="1462880" y="594271"/>
                  </a:lnTo>
                  <a:lnTo>
                    <a:pt x="1471856" y="590642"/>
                  </a:lnTo>
                  <a:lnTo>
                    <a:pt x="1475486" y="581666"/>
                  </a:lnTo>
                  <a:lnTo>
                    <a:pt x="1482791" y="578566"/>
                  </a:lnTo>
                  <a:lnTo>
                    <a:pt x="1487253" y="567794"/>
                  </a:lnTo>
                  <a:lnTo>
                    <a:pt x="1496758" y="563857"/>
                  </a:lnTo>
                  <a:lnTo>
                    <a:pt x="1500001" y="556026"/>
                  </a:lnTo>
                  <a:lnTo>
                    <a:pt x="1507832" y="552782"/>
                  </a:lnTo>
                  <a:lnTo>
                    <a:pt x="1511769" y="543278"/>
                  </a:lnTo>
                  <a:lnTo>
                    <a:pt x="1519545" y="540057"/>
                  </a:lnTo>
                  <a:lnTo>
                    <a:pt x="1523680" y="529836"/>
                  </a:lnTo>
                  <a:lnTo>
                    <a:pt x="1532602" y="526053"/>
                  </a:lnTo>
                  <a:lnTo>
                    <a:pt x="1536285" y="516944"/>
                  </a:lnTo>
                  <a:lnTo>
                    <a:pt x="1544720" y="513365"/>
                  </a:lnTo>
                  <a:lnTo>
                    <a:pt x="1548340" y="505033"/>
                  </a:lnTo>
                  <a:lnTo>
                    <a:pt x="1559755" y="500525"/>
                  </a:lnTo>
                  <a:lnTo>
                    <a:pt x="1562762" y="493265"/>
                  </a:lnTo>
                  <a:lnTo>
                    <a:pt x="1570775" y="489946"/>
                  </a:lnTo>
                  <a:lnTo>
                    <a:pt x="1574530" y="480661"/>
                  </a:lnTo>
                  <a:lnTo>
                    <a:pt x="1585285" y="476097"/>
                  </a:lnTo>
                  <a:lnTo>
                    <a:pt x="1588402" y="468750"/>
                  </a:lnTo>
                  <a:lnTo>
                    <a:pt x="1597688" y="464994"/>
                  </a:lnTo>
                  <a:lnTo>
                    <a:pt x="1598478" y="463089"/>
                  </a:lnTo>
                  <a:lnTo>
                    <a:pt x="1588272" y="467316"/>
                  </a:lnTo>
                  <a:lnTo>
                    <a:pt x="1585165" y="475175"/>
                  </a:lnTo>
                  <a:lnTo>
                    <a:pt x="1574760" y="479689"/>
                  </a:lnTo>
                  <a:lnTo>
                    <a:pt x="1572274" y="485412"/>
                  </a:lnTo>
                  <a:lnTo>
                    <a:pt x="1561951" y="489489"/>
                  </a:lnTo>
                  <a:lnTo>
                    <a:pt x="1558688" y="497180"/>
                  </a:lnTo>
                  <a:lnTo>
                    <a:pt x="1549580" y="500863"/>
                  </a:lnTo>
                  <a:lnTo>
                    <a:pt x="1545796" y="509784"/>
                  </a:lnTo>
                  <a:lnTo>
                    <a:pt x="1535575" y="513920"/>
                  </a:lnTo>
                  <a:lnTo>
                    <a:pt x="1532354" y="521695"/>
                  </a:lnTo>
                  <a:lnTo>
                    <a:pt x="1523962" y="525172"/>
                  </a:lnTo>
                  <a:lnTo>
                    <a:pt x="1520443" y="533463"/>
                  </a:lnTo>
                  <a:lnTo>
                    <a:pt x="1511468" y="537092"/>
                  </a:lnTo>
                  <a:lnTo>
                    <a:pt x="1507838" y="546068"/>
                  </a:lnTo>
                  <a:lnTo>
                    <a:pt x="1499985" y="549400"/>
                  </a:lnTo>
                  <a:lnTo>
                    <a:pt x="1495640" y="559654"/>
                  </a:lnTo>
                  <a:lnTo>
                    <a:pt x="1484484" y="564170"/>
                  </a:lnTo>
                  <a:lnTo>
                    <a:pt x="1481361" y="571708"/>
                  </a:lnTo>
                  <a:lnTo>
                    <a:pt x="1473530" y="574952"/>
                  </a:lnTo>
                  <a:lnTo>
                    <a:pt x="1469593" y="584456"/>
                  </a:lnTo>
                  <a:lnTo>
                    <a:pt x="1461201" y="587933"/>
                  </a:lnTo>
                  <a:lnTo>
                    <a:pt x="1457682" y="596224"/>
                  </a:lnTo>
                  <a:lnTo>
                    <a:pt x="1449655" y="599470"/>
                  </a:lnTo>
                  <a:lnTo>
                    <a:pt x="1445078" y="610790"/>
                  </a:lnTo>
                  <a:lnTo>
                    <a:pt x="1439047" y="613348"/>
                  </a:lnTo>
                  <a:lnTo>
                    <a:pt x="1434985" y="622701"/>
                  </a:lnTo>
                  <a:lnTo>
                    <a:pt x="1428018" y="625453"/>
                  </a:lnTo>
                  <a:lnTo>
                    <a:pt x="1423360" y="636430"/>
                  </a:lnTo>
                  <a:lnTo>
                    <a:pt x="1415138" y="639755"/>
                  </a:lnTo>
                  <a:lnTo>
                    <a:pt x="1410755" y="650854"/>
                  </a:lnTo>
                  <a:lnTo>
                    <a:pt x="1402423" y="654473"/>
                  </a:lnTo>
                  <a:lnTo>
                    <a:pt x="1398844" y="662908"/>
                  </a:lnTo>
                  <a:lnTo>
                    <a:pt x="1393161" y="665206"/>
                  </a:lnTo>
                  <a:lnTo>
                    <a:pt x="1388201" y="677474"/>
                  </a:lnTo>
                  <a:lnTo>
                    <a:pt x="1380895" y="680574"/>
                  </a:lnTo>
                  <a:lnTo>
                    <a:pt x="1376433" y="691346"/>
                  </a:lnTo>
                  <a:lnTo>
                    <a:pt x="1371285" y="693478"/>
                  </a:lnTo>
                  <a:lnTo>
                    <a:pt x="1366483" y="705625"/>
                  </a:lnTo>
                  <a:lnTo>
                    <a:pt x="1357883" y="709356"/>
                  </a:lnTo>
                  <a:lnTo>
                    <a:pt x="1353878" y="719498"/>
                  </a:lnTo>
                  <a:lnTo>
                    <a:pt x="1348008" y="722048"/>
                  </a:lnTo>
                  <a:lnTo>
                    <a:pt x="1344072" y="731553"/>
                  </a:lnTo>
                  <a:lnTo>
                    <a:pt x="1339573" y="733416"/>
                  </a:lnTo>
                  <a:lnTo>
                    <a:pt x="1334122" y="746262"/>
                  </a:lnTo>
                  <a:lnTo>
                    <a:pt x="1326361" y="749400"/>
                  </a:lnTo>
                  <a:lnTo>
                    <a:pt x="1321517" y="761665"/>
                  </a:lnTo>
                  <a:lnTo>
                    <a:pt x="1317134" y="763570"/>
                  </a:lnTo>
                  <a:lnTo>
                    <a:pt x="1311711" y="776662"/>
                  </a:lnTo>
                  <a:lnTo>
                    <a:pt x="1306707" y="778735"/>
                  </a:lnTo>
                  <a:lnTo>
                    <a:pt x="1301761" y="790391"/>
                  </a:lnTo>
                  <a:lnTo>
                    <a:pt x="1296077" y="792689"/>
                  </a:lnTo>
                  <a:lnTo>
                    <a:pt x="1291117" y="804956"/>
                  </a:lnTo>
                  <a:lnTo>
                    <a:pt x="1286191" y="807047"/>
                  </a:lnTo>
                  <a:lnTo>
                    <a:pt x="1281311" y="818829"/>
                  </a:lnTo>
                  <a:lnTo>
                    <a:pt x="1277091" y="820577"/>
                  </a:lnTo>
                  <a:lnTo>
                    <a:pt x="1271361" y="835069"/>
                  </a:lnTo>
                  <a:lnTo>
                    <a:pt x="1269110" y="836046"/>
                  </a:lnTo>
                  <a:lnTo>
                    <a:pt x="1263516" y="849228"/>
                  </a:lnTo>
                  <a:lnTo>
                    <a:pt x="1257562" y="851636"/>
                  </a:lnTo>
                  <a:lnTo>
                    <a:pt x="1252873" y="862957"/>
                  </a:lnTo>
                  <a:lnTo>
                    <a:pt x="1248660" y="864702"/>
                  </a:lnTo>
                  <a:lnTo>
                    <a:pt x="1248954" y="865413"/>
                  </a:lnTo>
                  <a:cubicBezTo>
                    <a:pt x="1248954" y="870965"/>
                    <a:pt x="1246704" y="875991"/>
                    <a:pt x="1243066" y="879629"/>
                  </a:cubicBezTo>
                  <a:lnTo>
                    <a:pt x="1240441" y="880716"/>
                  </a:lnTo>
                  <a:lnTo>
                    <a:pt x="1235077" y="893357"/>
                  </a:lnTo>
                  <a:lnTo>
                    <a:pt x="1230133" y="895357"/>
                  </a:lnTo>
                  <a:lnTo>
                    <a:pt x="1230322" y="895814"/>
                  </a:lnTo>
                  <a:cubicBezTo>
                    <a:pt x="1230322" y="901365"/>
                    <a:pt x="1228071" y="906391"/>
                    <a:pt x="1224434" y="910029"/>
                  </a:cubicBezTo>
                  <a:lnTo>
                    <a:pt x="1222242" y="910937"/>
                  </a:lnTo>
                  <a:lnTo>
                    <a:pt x="1222477" y="911504"/>
                  </a:lnTo>
                  <a:cubicBezTo>
                    <a:pt x="1222477" y="917055"/>
                    <a:pt x="1220226" y="922081"/>
                    <a:pt x="1216589" y="925719"/>
                  </a:cubicBezTo>
                  <a:lnTo>
                    <a:pt x="1214459" y="926601"/>
                  </a:lnTo>
                  <a:lnTo>
                    <a:pt x="1208313" y="940428"/>
                  </a:lnTo>
                  <a:lnTo>
                    <a:pt x="1203722" y="942200"/>
                  </a:lnTo>
                  <a:lnTo>
                    <a:pt x="1197957" y="956118"/>
                  </a:lnTo>
                  <a:lnTo>
                    <a:pt x="1195600" y="957094"/>
                  </a:lnTo>
                  <a:lnTo>
                    <a:pt x="1196000" y="958084"/>
                  </a:lnTo>
                  <a:cubicBezTo>
                    <a:pt x="1196000" y="963771"/>
                    <a:pt x="1193749" y="968919"/>
                    <a:pt x="1190112" y="972646"/>
                  </a:cubicBezTo>
                  <a:lnTo>
                    <a:pt x="1188063" y="973515"/>
                  </a:lnTo>
                  <a:lnTo>
                    <a:pt x="1182267" y="988192"/>
                  </a:lnTo>
                  <a:lnTo>
                    <a:pt x="1180028" y="989165"/>
                  </a:lnTo>
                  <a:lnTo>
                    <a:pt x="1174278" y="1003045"/>
                  </a:lnTo>
                  <a:lnTo>
                    <a:pt x="1171321" y="1004270"/>
                  </a:lnTo>
                  <a:lnTo>
                    <a:pt x="1171484" y="1004664"/>
                  </a:lnTo>
                  <a:cubicBezTo>
                    <a:pt x="1171484" y="1010216"/>
                    <a:pt x="1169234" y="1015241"/>
                    <a:pt x="1165596" y="1018879"/>
                  </a:cubicBezTo>
                  <a:lnTo>
                    <a:pt x="1163239" y="1019855"/>
                  </a:lnTo>
                  <a:lnTo>
                    <a:pt x="1163639" y="1020845"/>
                  </a:lnTo>
                  <a:cubicBezTo>
                    <a:pt x="1163639" y="1026532"/>
                    <a:pt x="1161389" y="1031680"/>
                    <a:pt x="1157751" y="1035406"/>
                  </a:cubicBezTo>
                  <a:lnTo>
                    <a:pt x="1155517" y="1036355"/>
                  </a:lnTo>
                  <a:lnTo>
                    <a:pt x="1155794" y="1037025"/>
                  </a:lnTo>
                  <a:cubicBezTo>
                    <a:pt x="1155794" y="1042576"/>
                    <a:pt x="1153544" y="1047602"/>
                    <a:pt x="1149906" y="1051240"/>
                  </a:cubicBezTo>
                  <a:lnTo>
                    <a:pt x="1149215" y="1051527"/>
                  </a:lnTo>
                  <a:lnTo>
                    <a:pt x="1149910" y="1053205"/>
                  </a:lnTo>
                  <a:lnTo>
                    <a:pt x="1144567" y="1066103"/>
                  </a:lnTo>
                  <a:lnTo>
                    <a:pt x="1102271" y="1066103"/>
                  </a:lnTo>
                  <a:lnTo>
                    <a:pt x="1106909" y="1055171"/>
                  </a:lnTo>
                  <a:lnTo>
                    <a:pt x="1109160" y="1054261"/>
                  </a:lnTo>
                  <a:lnTo>
                    <a:pt x="1108723" y="1053205"/>
                  </a:lnTo>
                  <a:cubicBezTo>
                    <a:pt x="1108723" y="1047519"/>
                    <a:pt x="1111027" y="1042370"/>
                    <a:pt x="1114754" y="1038643"/>
                  </a:cubicBezTo>
                  <a:lnTo>
                    <a:pt x="1116038" y="1038112"/>
                  </a:lnTo>
                  <a:lnTo>
                    <a:pt x="1115587" y="1037025"/>
                  </a:lnTo>
                  <a:cubicBezTo>
                    <a:pt x="1115587" y="1031473"/>
                    <a:pt x="1117837" y="1026448"/>
                    <a:pt x="1121476" y="1022810"/>
                  </a:cubicBezTo>
                  <a:lnTo>
                    <a:pt x="1123832" y="1021833"/>
                  </a:lnTo>
                  <a:lnTo>
                    <a:pt x="1123433" y="1020845"/>
                  </a:lnTo>
                  <a:cubicBezTo>
                    <a:pt x="1123433" y="1015158"/>
                    <a:pt x="1125682" y="1010009"/>
                    <a:pt x="1129321" y="1006283"/>
                  </a:cubicBezTo>
                  <a:lnTo>
                    <a:pt x="1131556" y="1005334"/>
                  </a:lnTo>
                  <a:lnTo>
                    <a:pt x="1131278" y="1004664"/>
                  </a:lnTo>
                  <a:cubicBezTo>
                    <a:pt x="1131278" y="999113"/>
                    <a:pt x="1133527" y="994087"/>
                    <a:pt x="1137166" y="990449"/>
                  </a:cubicBezTo>
                  <a:lnTo>
                    <a:pt x="1139531" y="989469"/>
                  </a:lnTo>
                  <a:lnTo>
                    <a:pt x="1139123" y="988483"/>
                  </a:lnTo>
                  <a:cubicBezTo>
                    <a:pt x="1139123" y="982797"/>
                    <a:pt x="1141428" y="977648"/>
                    <a:pt x="1145154" y="973921"/>
                  </a:cubicBezTo>
                  <a:lnTo>
                    <a:pt x="1148193" y="972663"/>
                  </a:lnTo>
                  <a:lnTo>
                    <a:pt x="1153836" y="958375"/>
                  </a:lnTo>
                  <a:lnTo>
                    <a:pt x="1156068" y="957405"/>
                  </a:lnTo>
                  <a:lnTo>
                    <a:pt x="1161682" y="943522"/>
                  </a:lnTo>
                  <a:lnTo>
                    <a:pt x="1163916" y="942573"/>
                  </a:lnTo>
                  <a:lnTo>
                    <a:pt x="1163638" y="941903"/>
                  </a:lnTo>
                  <a:cubicBezTo>
                    <a:pt x="1163638" y="936352"/>
                    <a:pt x="1165888" y="931326"/>
                    <a:pt x="1169527" y="927688"/>
                  </a:cubicBezTo>
                  <a:lnTo>
                    <a:pt x="1171733" y="926774"/>
                  </a:lnTo>
                  <a:lnTo>
                    <a:pt x="1171484" y="926213"/>
                  </a:lnTo>
                  <a:cubicBezTo>
                    <a:pt x="1171484" y="920662"/>
                    <a:pt x="1173898" y="915636"/>
                    <a:pt x="1177802" y="911998"/>
                  </a:cubicBezTo>
                  <a:lnTo>
                    <a:pt x="1182877" y="910039"/>
                  </a:lnTo>
                  <a:lnTo>
                    <a:pt x="1188158" y="897289"/>
                  </a:lnTo>
                  <a:lnTo>
                    <a:pt x="1190350" y="896381"/>
                  </a:lnTo>
                  <a:lnTo>
                    <a:pt x="1190115" y="895814"/>
                  </a:lnTo>
                  <a:cubicBezTo>
                    <a:pt x="1190115" y="890262"/>
                    <a:pt x="1192365" y="885236"/>
                    <a:pt x="1196004" y="881598"/>
                  </a:cubicBezTo>
                  <a:lnTo>
                    <a:pt x="1200222" y="879851"/>
                  </a:lnTo>
                  <a:lnTo>
                    <a:pt x="1199922" y="879142"/>
                  </a:lnTo>
                  <a:cubicBezTo>
                    <a:pt x="1199922" y="873591"/>
                    <a:pt x="1202226" y="868565"/>
                    <a:pt x="1205953" y="864927"/>
                  </a:cubicBezTo>
                  <a:lnTo>
                    <a:pt x="1209552" y="863472"/>
                  </a:lnTo>
                  <a:lnTo>
                    <a:pt x="1214636" y="851198"/>
                  </a:lnTo>
                  <a:lnTo>
                    <a:pt x="1218849" y="849453"/>
                  </a:lnTo>
                  <a:lnTo>
                    <a:pt x="1218554" y="848742"/>
                  </a:lnTo>
                  <a:cubicBezTo>
                    <a:pt x="1218554" y="843191"/>
                    <a:pt x="1220804" y="838165"/>
                    <a:pt x="1224442" y="834527"/>
                  </a:cubicBezTo>
                  <a:lnTo>
                    <a:pt x="1229447" y="832454"/>
                  </a:lnTo>
                  <a:lnTo>
                    <a:pt x="1234392" y="820798"/>
                  </a:lnTo>
                  <a:lnTo>
                    <a:pt x="1236292" y="820030"/>
                  </a:lnTo>
                  <a:lnTo>
                    <a:pt x="1236206" y="819814"/>
                  </a:lnTo>
                  <a:cubicBezTo>
                    <a:pt x="1236206" y="813856"/>
                    <a:pt x="1238510" y="808462"/>
                    <a:pt x="1242237" y="804558"/>
                  </a:cubicBezTo>
                  <a:lnTo>
                    <a:pt x="1248062" y="802031"/>
                  </a:lnTo>
                  <a:lnTo>
                    <a:pt x="1252881" y="790399"/>
                  </a:lnTo>
                  <a:lnTo>
                    <a:pt x="1257585" y="788450"/>
                  </a:lnTo>
                  <a:lnTo>
                    <a:pt x="1262687" y="775832"/>
                  </a:lnTo>
                  <a:lnTo>
                    <a:pt x="1267643" y="773730"/>
                  </a:lnTo>
                  <a:lnTo>
                    <a:pt x="1272637" y="761961"/>
                  </a:lnTo>
                  <a:lnTo>
                    <a:pt x="1278591" y="759553"/>
                  </a:lnTo>
                  <a:lnTo>
                    <a:pt x="1283281" y="748232"/>
                  </a:lnTo>
                  <a:lnTo>
                    <a:pt x="1287269" y="746579"/>
                  </a:lnTo>
                  <a:lnTo>
                    <a:pt x="1293087" y="731848"/>
                  </a:lnTo>
                  <a:lnTo>
                    <a:pt x="1300398" y="728671"/>
                  </a:lnTo>
                  <a:lnTo>
                    <a:pt x="1304998" y="717832"/>
                  </a:lnTo>
                  <a:lnTo>
                    <a:pt x="1310464" y="715621"/>
                  </a:lnTo>
                  <a:lnTo>
                    <a:pt x="1315641" y="703122"/>
                  </a:lnTo>
                  <a:lnTo>
                    <a:pt x="1321019" y="700895"/>
                  </a:lnTo>
                  <a:lnTo>
                    <a:pt x="1325448" y="689681"/>
                  </a:lnTo>
                  <a:lnTo>
                    <a:pt x="1332875" y="686454"/>
                  </a:lnTo>
                  <a:lnTo>
                    <a:pt x="1337359" y="675114"/>
                  </a:lnTo>
                  <a:lnTo>
                    <a:pt x="1344175" y="672156"/>
                  </a:lnTo>
                  <a:lnTo>
                    <a:pt x="1348003" y="662916"/>
                  </a:lnTo>
                  <a:lnTo>
                    <a:pt x="1355063" y="659991"/>
                  </a:lnTo>
                  <a:lnTo>
                    <a:pt x="1359770" y="648350"/>
                  </a:lnTo>
                  <a:lnTo>
                    <a:pt x="1364726" y="646247"/>
                  </a:lnTo>
                  <a:lnTo>
                    <a:pt x="1369720" y="634478"/>
                  </a:lnTo>
                  <a:lnTo>
                    <a:pt x="1378402" y="630967"/>
                  </a:lnTo>
                  <a:lnTo>
                    <a:pt x="1382325" y="621036"/>
                  </a:lnTo>
                  <a:lnTo>
                    <a:pt x="1390146" y="617638"/>
                  </a:lnTo>
                  <a:lnTo>
                    <a:pt x="1394236" y="608000"/>
                  </a:lnTo>
                  <a:lnTo>
                    <a:pt x="1400261" y="605564"/>
                  </a:lnTo>
                  <a:lnTo>
                    <a:pt x="1405167" y="594271"/>
                  </a:lnTo>
                  <a:lnTo>
                    <a:pt x="1412764" y="591271"/>
                  </a:lnTo>
                  <a:lnTo>
                    <a:pt x="1416647" y="581666"/>
                  </a:lnTo>
                  <a:lnTo>
                    <a:pt x="1423995" y="578548"/>
                  </a:lnTo>
                  <a:lnTo>
                    <a:pt x="1428558" y="567794"/>
                  </a:lnTo>
                  <a:lnTo>
                    <a:pt x="1437843" y="564039"/>
                  </a:lnTo>
                  <a:lnTo>
                    <a:pt x="1441163" y="556026"/>
                  </a:lnTo>
                  <a:lnTo>
                    <a:pt x="1448994" y="552782"/>
                  </a:lnTo>
                  <a:lnTo>
                    <a:pt x="1452931" y="543278"/>
                  </a:lnTo>
                  <a:lnTo>
                    <a:pt x="1460817" y="540012"/>
                  </a:lnTo>
                  <a:lnTo>
                    <a:pt x="1465129" y="529836"/>
                  </a:lnTo>
                  <a:lnTo>
                    <a:pt x="1475969" y="525448"/>
                  </a:lnTo>
                  <a:lnTo>
                    <a:pt x="1479408" y="516944"/>
                  </a:lnTo>
                  <a:lnTo>
                    <a:pt x="1487771" y="513396"/>
                  </a:lnTo>
                  <a:lnTo>
                    <a:pt x="1491319" y="505033"/>
                  </a:lnTo>
                  <a:lnTo>
                    <a:pt x="1500604" y="501278"/>
                  </a:lnTo>
                  <a:lnTo>
                    <a:pt x="1503924" y="493265"/>
                  </a:lnTo>
                  <a:lnTo>
                    <a:pt x="1512063" y="489894"/>
                  </a:lnTo>
                  <a:lnTo>
                    <a:pt x="1515979" y="480661"/>
                  </a:lnTo>
                  <a:lnTo>
                    <a:pt x="1526278" y="476494"/>
                  </a:lnTo>
                  <a:lnTo>
                    <a:pt x="1529564" y="468750"/>
                  </a:lnTo>
                  <a:lnTo>
                    <a:pt x="1539002" y="464933"/>
                  </a:lnTo>
                  <a:lnTo>
                    <a:pt x="1539839" y="463007"/>
                  </a:lnTo>
                  <a:lnTo>
                    <a:pt x="1529434" y="467316"/>
                  </a:lnTo>
                  <a:lnTo>
                    <a:pt x="1526327" y="475175"/>
                  </a:lnTo>
                  <a:lnTo>
                    <a:pt x="1516130" y="479599"/>
                  </a:lnTo>
                  <a:lnTo>
                    <a:pt x="1513722" y="485412"/>
                  </a:lnTo>
                  <a:lnTo>
                    <a:pt x="1503034" y="489839"/>
                  </a:lnTo>
                  <a:lnTo>
                    <a:pt x="1499993" y="497180"/>
                  </a:lnTo>
                  <a:lnTo>
                    <a:pt x="1491918" y="500525"/>
                  </a:lnTo>
                  <a:lnTo>
                    <a:pt x="1488082" y="509784"/>
                  </a:lnTo>
                  <a:lnTo>
                    <a:pt x="1478671" y="513683"/>
                  </a:lnTo>
                  <a:lnTo>
                    <a:pt x="1475190" y="521695"/>
                  </a:lnTo>
                  <a:lnTo>
                    <a:pt x="1464869" y="525772"/>
                  </a:lnTo>
                  <a:lnTo>
                    <a:pt x="1461605" y="533463"/>
                  </a:lnTo>
                  <a:lnTo>
                    <a:pt x="1452629" y="537092"/>
                  </a:lnTo>
                  <a:lnTo>
                    <a:pt x="1449000" y="546068"/>
                  </a:lnTo>
                  <a:lnTo>
                    <a:pt x="1441310" y="549331"/>
                  </a:lnTo>
                  <a:lnTo>
                    <a:pt x="1437233" y="559654"/>
                  </a:lnTo>
                  <a:lnTo>
                    <a:pt x="1428900" y="563274"/>
                  </a:lnTo>
                  <a:lnTo>
                    <a:pt x="1425321" y="571708"/>
                  </a:lnTo>
                  <a:lnTo>
                    <a:pt x="1416523" y="575266"/>
                  </a:lnTo>
                  <a:lnTo>
                    <a:pt x="1412716" y="584456"/>
                  </a:lnTo>
                  <a:lnTo>
                    <a:pt x="1404396" y="587903"/>
                  </a:lnTo>
                  <a:lnTo>
                    <a:pt x="1400949" y="596224"/>
                  </a:lnTo>
                  <a:lnTo>
                    <a:pt x="1392711" y="599636"/>
                  </a:lnTo>
                  <a:lnTo>
                    <a:pt x="1388201" y="610790"/>
                  </a:lnTo>
                  <a:lnTo>
                    <a:pt x="1379910" y="614308"/>
                  </a:lnTo>
                  <a:lnTo>
                    <a:pt x="1376433" y="622701"/>
                  </a:lnTo>
                  <a:lnTo>
                    <a:pt x="1369049" y="625760"/>
                  </a:lnTo>
                  <a:lnTo>
                    <a:pt x="1364521" y="636430"/>
                  </a:lnTo>
                  <a:lnTo>
                    <a:pt x="1356300" y="639755"/>
                  </a:lnTo>
                  <a:lnTo>
                    <a:pt x="1351917" y="650854"/>
                  </a:lnTo>
                  <a:lnTo>
                    <a:pt x="1346047" y="653404"/>
                  </a:lnTo>
                  <a:lnTo>
                    <a:pt x="1342110" y="662908"/>
                  </a:lnTo>
                  <a:lnTo>
                    <a:pt x="1335016" y="665846"/>
                  </a:lnTo>
                  <a:lnTo>
                    <a:pt x="1330199" y="677474"/>
                  </a:lnTo>
                  <a:lnTo>
                    <a:pt x="1321920" y="680903"/>
                  </a:lnTo>
                  <a:lnTo>
                    <a:pt x="1317595" y="691346"/>
                  </a:lnTo>
                  <a:lnTo>
                    <a:pt x="1312482" y="693464"/>
                  </a:lnTo>
                  <a:lnTo>
                    <a:pt x="1307788" y="705625"/>
                  </a:lnTo>
                  <a:lnTo>
                    <a:pt x="1302419" y="708012"/>
                  </a:lnTo>
                  <a:lnTo>
                    <a:pt x="1297551" y="719498"/>
                  </a:lnTo>
                  <a:lnTo>
                    <a:pt x="1288751" y="723061"/>
                  </a:lnTo>
                  <a:lnTo>
                    <a:pt x="1285233" y="731553"/>
                  </a:lnTo>
                  <a:lnTo>
                    <a:pt x="1280750" y="733409"/>
                  </a:lnTo>
                  <a:lnTo>
                    <a:pt x="1275427" y="746262"/>
                  </a:lnTo>
                  <a:lnTo>
                    <a:pt x="1270961" y="748112"/>
                  </a:lnTo>
                  <a:lnTo>
                    <a:pt x="1265477" y="761665"/>
                  </a:lnTo>
                  <a:lnTo>
                    <a:pt x="1260101" y="763945"/>
                  </a:lnTo>
                  <a:lnTo>
                    <a:pt x="1254834" y="776662"/>
                  </a:lnTo>
                  <a:lnTo>
                    <a:pt x="1249799" y="778747"/>
                  </a:lnTo>
                  <a:lnTo>
                    <a:pt x="1244741" y="790391"/>
                  </a:lnTo>
                  <a:lnTo>
                    <a:pt x="1240359" y="792121"/>
                  </a:lnTo>
                  <a:lnTo>
                    <a:pt x="1234790" y="804956"/>
                  </a:lnTo>
                  <a:lnTo>
                    <a:pt x="1229277" y="807136"/>
                  </a:lnTo>
                  <a:lnTo>
                    <a:pt x="1224434" y="818829"/>
                  </a:lnTo>
                  <a:lnTo>
                    <a:pt x="1220222" y="820573"/>
                  </a:lnTo>
                  <a:lnTo>
                    <a:pt x="1214627" y="835069"/>
                  </a:lnTo>
                  <a:lnTo>
                    <a:pt x="1209770" y="837228"/>
                  </a:lnTo>
                  <a:lnTo>
                    <a:pt x="1204678" y="849228"/>
                  </a:lnTo>
                  <a:lnTo>
                    <a:pt x="1198724" y="851636"/>
                  </a:lnTo>
                  <a:lnTo>
                    <a:pt x="1194034" y="862957"/>
                  </a:lnTo>
                  <a:lnTo>
                    <a:pt x="1191495" y="864009"/>
                  </a:lnTo>
                  <a:lnTo>
                    <a:pt x="1192077" y="865413"/>
                  </a:lnTo>
                  <a:cubicBezTo>
                    <a:pt x="1192077" y="870965"/>
                    <a:pt x="1189827" y="875991"/>
                    <a:pt x="1186189" y="879629"/>
                  </a:cubicBezTo>
                  <a:lnTo>
                    <a:pt x="1181216" y="881689"/>
                  </a:lnTo>
                  <a:lnTo>
                    <a:pt x="1176383" y="893357"/>
                  </a:lnTo>
                  <a:lnTo>
                    <a:pt x="1173832" y="894414"/>
                  </a:lnTo>
                  <a:lnTo>
                    <a:pt x="1174426" y="895814"/>
                  </a:lnTo>
                  <a:cubicBezTo>
                    <a:pt x="1174426" y="901365"/>
                    <a:pt x="1172120" y="906391"/>
                    <a:pt x="1168394" y="910029"/>
                  </a:cubicBezTo>
                  <a:lnTo>
                    <a:pt x="1163415" y="912042"/>
                  </a:lnTo>
                  <a:lnTo>
                    <a:pt x="1157750" y="925719"/>
                  </a:lnTo>
                  <a:lnTo>
                    <a:pt x="1155635" y="926595"/>
                  </a:lnTo>
                  <a:lnTo>
                    <a:pt x="1149905" y="940428"/>
                  </a:lnTo>
                  <a:lnTo>
                    <a:pt x="1147709" y="941338"/>
                  </a:lnTo>
                  <a:lnTo>
                    <a:pt x="1147949" y="941903"/>
                  </a:lnTo>
                  <a:cubicBezTo>
                    <a:pt x="1147949" y="947455"/>
                    <a:pt x="1145644" y="952481"/>
                    <a:pt x="1141917" y="956118"/>
                  </a:cubicBezTo>
                  <a:lnTo>
                    <a:pt x="1137147" y="958047"/>
                  </a:lnTo>
                  <a:lnTo>
                    <a:pt x="1137162" y="958084"/>
                  </a:lnTo>
                  <a:cubicBezTo>
                    <a:pt x="1137162" y="963771"/>
                    <a:pt x="1134911" y="968919"/>
                    <a:pt x="1131273" y="972646"/>
                  </a:cubicBezTo>
                  <a:lnTo>
                    <a:pt x="1129225" y="973515"/>
                  </a:lnTo>
                  <a:lnTo>
                    <a:pt x="1123428" y="988192"/>
                  </a:lnTo>
                  <a:lnTo>
                    <a:pt x="1121197" y="989162"/>
                  </a:lnTo>
                  <a:lnTo>
                    <a:pt x="1115583" y="1003045"/>
                  </a:lnTo>
                  <a:lnTo>
                    <a:pt x="1113343" y="1003996"/>
                  </a:lnTo>
                  <a:lnTo>
                    <a:pt x="1113627" y="1004664"/>
                  </a:lnTo>
                  <a:cubicBezTo>
                    <a:pt x="1113627" y="1010216"/>
                    <a:pt x="1111321" y="1015241"/>
                    <a:pt x="1107595" y="1018879"/>
                  </a:cubicBezTo>
                  <a:lnTo>
                    <a:pt x="1106173" y="1019454"/>
                  </a:lnTo>
                  <a:lnTo>
                    <a:pt x="1106763" y="1020845"/>
                  </a:lnTo>
                  <a:cubicBezTo>
                    <a:pt x="1106763" y="1026532"/>
                    <a:pt x="1104403" y="1031680"/>
                    <a:pt x="1100587" y="1035406"/>
                  </a:cubicBezTo>
                  <a:lnTo>
                    <a:pt x="1098583" y="1036217"/>
                  </a:lnTo>
                  <a:lnTo>
                    <a:pt x="1098917" y="1037025"/>
                  </a:lnTo>
                  <a:cubicBezTo>
                    <a:pt x="1098917" y="1042576"/>
                    <a:pt x="1096667" y="1047602"/>
                    <a:pt x="1093029" y="1051240"/>
                  </a:cubicBezTo>
                  <a:lnTo>
                    <a:pt x="1090672" y="1052216"/>
                  </a:lnTo>
                  <a:lnTo>
                    <a:pt x="1091072" y="1053205"/>
                  </a:lnTo>
                  <a:lnTo>
                    <a:pt x="1085857" y="1066103"/>
                  </a:lnTo>
                  <a:lnTo>
                    <a:pt x="1043432" y="1066103"/>
                  </a:lnTo>
                  <a:lnTo>
                    <a:pt x="1048071" y="1055171"/>
                  </a:lnTo>
                  <a:lnTo>
                    <a:pt x="1051156" y="1053923"/>
                  </a:lnTo>
                  <a:lnTo>
                    <a:pt x="1050865" y="1053205"/>
                  </a:lnTo>
                  <a:cubicBezTo>
                    <a:pt x="1050865" y="1047519"/>
                    <a:pt x="1053115" y="1042370"/>
                    <a:pt x="1056754" y="1038643"/>
                  </a:cubicBezTo>
                  <a:lnTo>
                    <a:pt x="1058988" y="1037695"/>
                  </a:lnTo>
                  <a:lnTo>
                    <a:pt x="1058710" y="1037025"/>
                  </a:lnTo>
                  <a:cubicBezTo>
                    <a:pt x="1058710" y="1031473"/>
                    <a:pt x="1060960" y="1026448"/>
                    <a:pt x="1064599" y="1022810"/>
                  </a:cubicBezTo>
                  <a:lnTo>
                    <a:pt x="1065303" y="1022518"/>
                  </a:lnTo>
                  <a:lnTo>
                    <a:pt x="1064594" y="1020845"/>
                  </a:lnTo>
                  <a:cubicBezTo>
                    <a:pt x="1064594" y="1015158"/>
                    <a:pt x="1066954" y="1010009"/>
                    <a:pt x="1070770" y="1006283"/>
                  </a:cubicBezTo>
                  <a:lnTo>
                    <a:pt x="1072781" y="1005469"/>
                  </a:lnTo>
                  <a:lnTo>
                    <a:pt x="1072439" y="1004664"/>
                  </a:lnTo>
                  <a:cubicBezTo>
                    <a:pt x="1072439" y="999113"/>
                    <a:pt x="1074744" y="994087"/>
                    <a:pt x="1078471" y="990449"/>
                  </a:cubicBezTo>
                  <a:lnTo>
                    <a:pt x="1081555" y="989202"/>
                  </a:lnTo>
                  <a:lnTo>
                    <a:pt x="1081265" y="988483"/>
                  </a:lnTo>
                  <a:cubicBezTo>
                    <a:pt x="1081265" y="982797"/>
                    <a:pt x="1083515" y="977648"/>
                    <a:pt x="1087153" y="973921"/>
                  </a:cubicBezTo>
                  <a:lnTo>
                    <a:pt x="1089201" y="973052"/>
                  </a:lnTo>
                  <a:lnTo>
                    <a:pt x="1094998" y="958375"/>
                  </a:lnTo>
                  <a:lnTo>
                    <a:pt x="1097229" y="957405"/>
                  </a:lnTo>
                  <a:lnTo>
                    <a:pt x="1102843" y="943522"/>
                  </a:lnTo>
                  <a:lnTo>
                    <a:pt x="1106784" y="941849"/>
                  </a:lnTo>
                  <a:lnTo>
                    <a:pt x="1112793" y="927688"/>
                  </a:lnTo>
                  <a:lnTo>
                    <a:pt x="1115709" y="926509"/>
                  </a:lnTo>
                  <a:lnTo>
                    <a:pt x="1115587" y="926213"/>
                  </a:lnTo>
                  <a:cubicBezTo>
                    <a:pt x="1115587" y="920662"/>
                    <a:pt x="1117837" y="915636"/>
                    <a:pt x="1121475" y="911998"/>
                  </a:cubicBezTo>
                  <a:lnTo>
                    <a:pt x="1123590" y="911121"/>
                  </a:lnTo>
                  <a:lnTo>
                    <a:pt x="1129320" y="897289"/>
                  </a:lnTo>
                  <a:lnTo>
                    <a:pt x="1133314" y="895634"/>
                  </a:lnTo>
                  <a:lnTo>
                    <a:pt x="1139270" y="881598"/>
                  </a:lnTo>
                  <a:lnTo>
                    <a:pt x="1142535" y="880278"/>
                  </a:lnTo>
                  <a:lnTo>
                    <a:pt x="1142064" y="879142"/>
                  </a:lnTo>
                  <a:cubicBezTo>
                    <a:pt x="1142064" y="873591"/>
                    <a:pt x="1144314" y="868565"/>
                    <a:pt x="1147953" y="864927"/>
                  </a:cubicBezTo>
                  <a:lnTo>
                    <a:pt x="1152925" y="862867"/>
                  </a:lnTo>
                  <a:lnTo>
                    <a:pt x="1157759" y="851198"/>
                  </a:lnTo>
                  <a:lnTo>
                    <a:pt x="1160298" y="850146"/>
                  </a:lnTo>
                  <a:lnTo>
                    <a:pt x="1159716" y="848742"/>
                  </a:lnTo>
                  <a:cubicBezTo>
                    <a:pt x="1159716" y="843191"/>
                    <a:pt x="1161966" y="838165"/>
                    <a:pt x="1165604" y="834527"/>
                  </a:cubicBezTo>
                  <a:lnTo>
                    <a:pt x="1170608" y="832454"/>
                  </a:lnTo>
                  <a:lnTo>
                    <a:pt x="1175554" y="820798"/>
                  </a:lnTo>
                  <a:lnTo>
                    <a:pt x="1180738" y="818702"/>
                  </a:lnTo>
                  <a:lnTo>
                    <a:pt x="1186197" y="804558"/>
                  </a:lnTo>
                  <a:lnTo>
                    <a:pt x="1191028" y="802411"/>
                  </a:lnTo>
                  <a:lnTo>
                    <a:pt x="1196004" y="790399"/>
                  </a:lnTo>
                  <a:lnTo>
                    <a:pt x="1198387" y="789411"/>
                  </a:lnTo>
                  <a:lnTo>
                    <a:pt x="1204279" y="775832"/>
                  </a:lnTo>
                  <a:lnTo>
                    <a:pt x="1209855" y="773628"/>
                  </a:lnTo>
                  <a:lnTo>
                    <a:pt x="1214923" y="761961"/>
                  </a:lnTo>
                  <a:lnTo>
                    <a:pt x="1221850" y="759225"/>
                  </a:lnTo>
                  <a:lnTo>
                    <a:pt x="1226404" y="748232"/>
                  </a:lnTo>
                  <a:lnTo>
                    <a:pt x="1230394" y="746579"/>
                  </a:lnTo>
                  <a:lnTo>
                    <a:pt x="1236353" y="731848"/>
                  </a:lnTo>
                  <a:lnTo>
                    <a:pt x="1242222" y="729359"/>
                  </a:lnTo>
                  <a:lnTo>
                    <a:pt x="1246997" y="717832"/>
                  </a:lnTo>
                  <a:lnTo>
                    <a:pt x="1251480" y="715975"/>
                  </a:lnTo>
                  <a:lnTo>
                    <a:pt x="1256803" y="703122"/>
                  </a:lnTo>
                  <a:lnTo>
                    <a:pt x="1262310" y="700841"/>
                  </a:lnTo>
                  <a:lnTo>
                    <a:pt x="1267040" y="689681"/>
                  </a:lnTo>
                  <a:lnTo>
                    <a:pt x="1274975" y="686468"/>
                  </a:lnTo>
                  <a:lnTo>
                    <a:pt x="1279358" y="675114"/>
                  </a:lnTo>
                  <a:lnTo>
                    <a:pt x="1285184" y="672524"/>
                  </a:lnTo>
                  <a:lnTo>
                    <a:pt x="1289164" y="662916"/>
                  </a:lnTo>
                  <a:lnTo>
                    <a:pt x="1296260" y="659977"/>
                  </a:lnTo>
                  <a:lnTo>
                    <a:pt x="1301075" y="648350"/>
                  </a:lnTo>
                  <a:lnTo>
                    <a:pt x="1309354" y="644921"/>
                  </a:lnTo>
                  <a:lnTo>
                    <a:pt x="1313680" y="634478"/>
                  </a:lnTo>
                  <a:lnTo>
                    <a:pt x="1319057" y="632250"/>
                  </a:lnTo>
                  <a:lnTo>
                    <a:pt x="1323487" y="621036"/>
                  </a:lnTo>
                  <a:lnTo>
                    <a:pt x="1331308" y="617638"/>
                  </a:lnTo>
                  <a:lnTo>
                    <a:pt x="1335397" y="608000"/>
                  </a:lnTo>
                  <a:lnTo>
                    <a:pt x="1343708" y="604640"/>
                  </a:lnTo>
                  <a:lnTo>
                    <a:pt x="1348003" y="594271"/>
                  </a:lnTo>
                  <a:lnTo>
                    <a:pt x="1356015" y="590952"/>
                  </a:lnTo>
                  <a:lnTo>
                    <a:pt x="1359770" y="581666"/>
                  </a:lnTo>
                  <a:lnTo>
                    <a:pt x="1368265" y="578061"/>
                  </a:lnTo>
                  <a:lnTo>
                    <a:pt x="1372518" y="567794"/>
                  </a:lnTo>
                  <a:lnTo>
                    <a:pt x="1380839" y="564347"/>
                  </a:lnTo>
                  <a:lnTo>
                    <a:pt x="1384286" y="556026"/>
                  </a:lnTo>
                  <a:lnTo>
                    <a:pt x="1392174" y="552758"/>
                  </a:lnTo>
                  <a:lnTo>
                    <a:pt x="1396197" y="543278"/>
                  </a:lnTo>
                  <a:lnTo>
                    <a:pt x="1404880" y="539767"/>
                  </a:lnTo>
                  <a:lnTo>
                    <a:pt x="1408802" y="529836"/>
                  </a:lnTo>
                  <a:lnTo>
                    <a:pt x="1416754" y="526382"/>
                  </a:lnTo>
                  <a:lnTo>
                    <a:pt x="1420570" y="516944"/>
                  </a:lnTo>
                  <a:lnTo>
                    <a:pt x="1428933" y="513396"/>
                  </a:lnTo>
                  <a:lnTo>
                    <a:pt x="1432481" y="505033"/>
                  </a:lnTo>
                  <a:lnTo>
                    <a:pt x="1441919" y="501217"/>
                  </a:lnTo>
                  <a:lnTo>
                    <a:pt x="1445373" y="493265"/>
                  </a:lnTo>
                  <a:lnTo>
                    <a:pt x="1455373" y="489315"/>
                  </a:lnTo>
                  <a:lnTo>
                    <a:pt x="1458958" y="480661"/>
                  </a:lnTo>
                  <a:lnTo>
                    <a:pt x="1468218" y="476825"/>
                  </a:lnTo>
                  <a:lnTo>
                    <a:pt x="1468746" y="475551"/>
                  </a:lnTo>
                  <a:lnTo>
                    <a:pt x="1457850" y="480394"/>
                  </a:lnTo>
                  <a:lnTo>
                    <a:pt x="1455721" y="485412"/>
                  </a:lnTo>
                  <a:lnTo>
                    <a:pt x="1446435" y="489167"/>
                  </a:lnTo>
                  <a:lnTo>
                    <a:pt x="1443116" y="497180"/>
                  </a:lnTo>
                  <a:lnTo>
                    <a:pt x="1432673" y="501506"/>
                  </a:lnTo>
                  <a:lnTo>
                    <a:pt x="1429243" y="509784"/>
                  </a:lnTo>
                  <a:lnTo>
                    <a:pt x="1419984" y="513620"/>
                  </a:lnTo>
                  <a:lnTo>
                    <a:pt x="1416639" y="521695"/>
                  </a:lnTo>
                  <a:lnTo>
                    <a:pt x="1408174" y="525202"/>
                  </a:lnTo>
                  <a:lnTo>
                    <a:pt x="1404585" y="533463"/>
                  </a:lnTo>
                  <a:lnTo>
                    <a:pt x="1393486" y="537846"/>
                  </a:lnTo>
                  <a:lnTo>
                    <a:pt x="1390162" y="546068"/>
                  </a:lnTo>
                  <a:lnTo>
                    <a:pt x="1382471" y="549331"/>
                  </a:lnTo>
                  <a:lnTo>
                    <a:pt x="1378394" y="559654"/>
                  </a:lnTo>
                  <a:lnTo>
                    <a:pt x="1370062" y="563274"/>
                  </a:lnTo>
                  <a:lnTo>
                    <a:pt x="1366483" y="571708"/>
                  </a:lnTo>
                  <a:lnTo>
                    <a:pt x="1357685" y="575266"/>
                  </a:lnTo>
                  <a:lnTo>
                    <a:pt x="1353878" y="584456"/>
                  </a:lnTo>
                  <a:lnTo>
                    <a:pt x="1345557" y="587903"/>
                  </a:lnTo>
                  <a:lnTo>
                    <a:pt x="1342110" y="596224"/>
                  </a:lnTo>
                  <a:lnTo>
                    <a:pt x="1335016" y="599162"/>
                  </a:lnTo>
                  <a:lnTo>
                    <a:pt x="1330199" y="610790"/>
                  </a:lnTo>
                  <a:lnTo>
                    <a:pt x="1320940" y="614626"/>
                  </a:lnTo>
                  <a:lnTo>
                    <a:pt x="1317595" y="622701"/>
                  </a:lnTo>
                  <a:lnTo>
                    <a:pt x="1310254" y="625742"/>
                  </a:lnTo>
                  <a:lnTo>
                    <a:pt x="1305827" y="636430"/>
                  </a:lnTo>
                  <a:lnTo>
                    <a:pt x="1300884" y="638478"/>
                  </a:lnTo>
                  <a:lnTo>
                    <a:pt x="1295877" y="650854"/>
                  </a:lnTo>
                  <a:lnTo>
                    <a:pt x="1286643" y="654769"/>
                  </a:lnTo>
                  <a:lnTo>
                    <a:pt x="1283272" y="662908"/>
                  </a:lnTo>
                  <a:lnTo>
                    <a:pt x="1276177" y="665846"/>
                  </a:lnTo>
                  <a:lnTo>
                    <a:pt x="1271361" y="677474"/>
                  </a:lnTo>
                  <a:lnTo>
                    <a:pt x="1265449" y="679923"/>
                  </a:lnTo>
                  <a:lnTo>
                    <a:pt x="1260718" y="691346"/>
                  </a:lnTo>
                  <a:lnTo>
                    <a:pt x="1253270" y="694431"/>
                  </a:lnTo>
                  <a:lnTo>
                    <a:pt x="1248950" y="705625"/>
                  </a:lnTo>
                  <a:lnTo>
                    <a:pt x="1243662" y="707975"/>
                  </a:lnTo>
                  <a:lnTo>
                    <a:pt x="1239000" y="719498"/>
                  </a:lnTo>
                  <a:lnTo>
                    <a:pt x="1232021" y="722458"/>
                  </a:lnTo>
                  <a:lnTo>
                    <a:pt x="1228070" y="731553"/>
                  </a:lnTo>
                  <a:lnTo>
                    <a:pt x="1221627" y="734097"/>
                  </a:lnTo>
                  <a:lnTo>
                    <a:pt x="1216589" y="746262"/>
                  </a:lnTo>
                  <a:lnTo>
                    <a:pt x="1212122" y="748112"/>
                  </a:lnTo>
                  <a:lnTo>
                    <a:pt x="1206639" y="761665"/>
                  </a:lnTo>
                  <a:lnTo>
                    <a:pt x="1201263" y="763945"/>
                  </a:lnTo>
                  <a:lnTo>
                    <a:pt x="1195996" y="776662"/>
                  </a:lnTo>
                  <a:lnTo>
                    <a:pt x="1191023" y="778722"/>
                  </a:lnTo>
                  <a:lnTo>
                    <a:pt x="1186189" y="790391"/>
                  </a:lnTo>
                  <a:lnTo>
                    <a:pt x="1181485" y="792340"/>
                  </a:lnTo>
                  <a:lnTo>
                    <a:pt x="1176383" y="804956"/>
                  </a:lnTo>
                  <a:lnTo>
                    <a:pt x="1170267" y="807551"/>
                  </a:lnTo>
                  <a:lnTo>
                    <a:pt x="1165595" y="818829"/>
                  </a:lnTo>
                  <a:lnTo>
                    <a:pt x="1161384" y="820573"/>
                  </a:lnTo>
                  <a:lnTo>
                    <a:pt x="1155789" y="835069"/>
                  </a:lnTo>
                  <a:lnTo>
                    <a:pt x="1150958" y="837216"/>
                  </a:lnTo>
                  <a:lnTo>
                    <a:pt x="1145983" y="849228"/>
                  </a:lnTo>
                  <a:lnTo>
                    <a:pt x="1143359" y="850315"/>
                  </a:lnTo>
                  <a:lnTo>
                    <a:pt x="1137994" y="862957"/>
                  </a:lnTo>
                  <a:lnTo>
                    <a:pt x="1133050" y="864956"/>
                  </a:lnTo>
                  <a:lnTo>
                    <a:pt x="1133239" y="865413"/>
                  </a:lnTo>
                  <a:cubicBezTo>
                    <a:pt x="1133239" y="870965"/>
                    <a:pt x="1130989" y="875991"/>
                    <a:pt x="1127351" y="879629"/>
                  </a:cubicBezTo>
                  <a:lnTo>
                    <a:pt x="1122378" y="881689"/>
                  </a:lnTo>
                  <a:lnTo>
                    <a:pt x="1117544" y="893357"/>
                  </a:lnTo>
                  <a:lnTo>
                    <a:pt x="1114994" y="894414"/>
                  </a:lnTo>
                  <a:lnTo>
                    <a:pt x="1115587" y="895814"/>
                  </a:lnTo>
                  <a:cubicBezTo>
                    <a:pt x="1115587" y="901365"/>
                    <a:pt x="1113282" y="906391"/>
                    <a:pt x="1109555" y="910029"/>
                  </a:cubicBezTo>
                  <a:lnTo>
                    <a:pt x="1106634" y="911210"/>
                  </a:lnTo>
                  <a:lnTo>
                    <a:pt x="1106762" y="911504"/>
                  </a:lnTo>
                  <a:cubicBezTo>
                    <a:pt x="1106762" y="917055"/>
                    <a:pt x="1104402" y="922081"/>
                    <a:pt x="1100587" y="925719"/>
                  </a:cubicBezTo>
                  <a:lnTo>
                    <a:pt x="1096489" y="927337"/>
                  </a:lnTo>
                  <a:lnTo>
                    <a:pt x="1091067" y="940428"/>
                  </a:lnTo>
                  <a:lnTo>
                    <a:pt x="1088875" y="941336"/>
                  </a:lnTo>
                  <a:lnTo>
                    <a:pt x="1089110" y="941903"/>
                  </a:lnTo>
                  <a:cubicBezTo>
                    <a:pt x="1089110" y="947455"/>
                    <a:pt x="1086860" y="952481"/>
                    <a:pt x="1083222" y="956118"/>
                  </a:cubicBezTo>
                  <a:lnTo>
                    <a:pt x="1080857" y="957098"/>
                  </a:lnTo>
                  <a:lnTo>
                    <a:pt x="1081265" y="958084"/>
                  </a:lnTo>
                  <a:cubicBezTo>
                    <a:pt x="1081265" y="963771"/>
                    <a:pt x="1078960" y="968919"/>
                    <a:pt x="1075233" y="972646"/>
                  </a:cubicBezTo>
                  <a:lnTo>
                    <a:pt x="1072194" y="973904"/>
                  </a:lnTo>
                  <a:lnTo>
                    <a:pt x="1066551" y="988192"/>
                  </a:lnTo>
                  <a:lnTo>
                    <a:pt x="1064320" y="989162"/>
                  </a:lnTo>
                  <a:lnTo>
                    <a:pt x="1058706" y="1003045"/>
                  </a:lnTo>
                  <a:lnTo>
                    <a:pt x="1056471" y="1003993"/>
                  </a:lnTo>
                  <a:lnTo>
                    <a:pt x="1056749" y="1004664"/>
                  </a:lnTo>
                  <a:cubicBezTo>
                    <a:pt x="1056749" y="1010216"/>
                    <a:pt x="1054499" y="1015241"/>
                    <a:pt x="1050861" y="1018879"/>
                  </a:cubicBezTo>
                  <a:lnTo>
                    <a:pt x="1048496" y="1019859"/>
                  </a:lnTo>
                  <a:lnTo>
                    <a:pt x="1048905" y="1020845"/>
                  </a:lnTo>
                  <a:cubicBezTo>
                    <a:pt x="1048905" y="1026532"/>
                    <a:pt x="1046599" y="1031680"/>
                    <a:pt x="1042873" y="1035406"/>
                  </a:cubicBezTo>
                  <a:lnTo>
                    <a:pt x="1039916" y="1036631"/>
                  </a:lnTo>
                  <a:lnTo>
                    <a:pt x="1040079" y="1037025"/>
                  </a:lnTo>
                  <a:cubicBezTo>
                    <a:pt x="1040079" y="1042576"/>
                    <a:pt x="1037828" y="1047602"/>
                    <a:pt x="1034190" y="1051240"/>
                  </a:cubicBezTo>
                  <a:lnTo>
                    <a:pt x="1031833" y="1052216"/>
                  </a:lnTo>
                  <a:lnTo>
                    <a:pt x="1032234" y="1053205"/>
                  </a:lnTo>
                  <a:lnTo>
                    <a:pt x="1027018" y="1066103"/>
                  </a:lnTo>
                  <a:lnTo>
                    <a:pt x="987503" y="1066103"/>
                  </a:lnTo>
                  <a:lnTo>
                    <a:pt x="992031" y="1055171"/>
                  </a:lnTo>
                  <a:lnTo>
                    <a:pt x="992708" y="1054890"/>
                  </a:lnTo>
                  <a:lnTo>
                    <a:pt x="992027" y="1053205"/>
                  </a:lnTo>
                  <a:cubicBezTo>
                    <a:pt x="992027" y="1047519"/>
                    <a:pt x="994277" y="1042370"/>
                    <a:pt x="997915" y="1038643"/>
                  </a:cubicBezTo>
                  <a:lnTo>
                    <a:pt x="1000150" y="1037695"/>
                  </a:lnTo>
                  <a:lnTo>
                    <a:pt x="999872" y="1037025"/>
                  </a:lnTo>
                  <a:cubicBezTo>
                    <a:pt x="999872" y="1031473"/>
                    <a:pt x="1002122" y="1026448"/>
                    <a:pt x="1005760" y="1022810"/>
                  </a:cubicBezTo>
                  <a:lnTo>
                    <a:pt x="1008126" y="1021830"/>
                  </a:lnTo>
                  <a:lnTo>
                    <a:pt x="1007717" y="1020845"/>
                  </a:lnTo>
                  <a:cubicBezTo>
                    <a:pt x="1007717" y="1015158"/>
                    <a:pt x="1010022" y="1010009"/>
                    <a:pt x="1013749" y="1006283"/>
                  </a:cubicBezTo>
                  <a:lnTo>
                    <a:pt x="1016706" y="1005058"/>
                  </a:lnTo>
                  <a:lnTo>
                    <a:pt x="1016543" y="1004664"/>
                  </a:lnTo>
                  <a:cubicBezTo>
                    <a:pt x="1016543" y="999113"/>
                    <a:pt x="1018792" y="994087"/>
                    <a:pt x="1022431" y="990449"/>
                  </a:cubicBezTo>
                  <a:lnTo>
                    <a:pt x="1024787" y="989472"/>
                  </a:lnTo>
                  <a:lnTo>
                    <a:pt x="1024388" y="988483"/>
                  </a:lnTo>
                  <a:cubicBezTo>
                    <a:pt x="1024388" y="982797"/>
                    <a:pt x="1026638" y="977648"/>
                    <a:pt x="1030276" y="973921"/>
                  </a:cubicBezTo>
                  <a:lnTo>
                    <a:pt x="1032324" y="973052"/>
                  </a:lnTo>
                  <a:lnTo>
                    <a:pt x="1038121" y="958375"/>
                  </a:lnTo>
                  <a:lnTo>
                    <a:pt x="1040360" y="957402"/>
                  </a:lnTo>
                  <a:lnTo>
                    <a:pt x="1046109" y="943522"/>
                  </a:lnTo>
                  <a:lnTo>
                    <a:pt x="1049067" y="942297"/>
                  </a:lnTo>
                  <a:lnTo>
                    <a:pt x="1048903" y="941903"/>
                  </a:lnTo>
                  <a:cubicBezTo>
                    <a:pt x="1048903" y="936352"/>
                    <a:pt x="1051153" y="931326"/>
                    <a:pt x="1054792" y="927688"/>
                  </a:cubicBezTo>
                  <a:lnTo>
                    <a:pt x="1056983" y="926780"/>
                  </a:lnTo>
                  <a:lnTo>
                    <a:pt x="1056749" y="926213"/>
                  </a:lnTo>
                  <a:cubicBezTo>
                    <a:pt x="1056749" y="920662"/>
                    <a:pt x="1058998" y="915636"/>
                    <a:pt x="1062637" y="911998"/>
                  </a:cubicBezTo>
                  <a:lnTo>
                    <a:pt x="1064761" y="911118"/>
                  </a:lnTo>
                  <a:lnTo>
                    <a:pt x="1070769" y="897289"/>
                  </a:lnTo>
                  <a:lnTo>
                    <a:pt x="1074415" y="895849"/>
                  </a:lnTo>
                  <a:lnTo>
                    <a:pt x="1074400" y="895814"/>
                  </a:lnTo>
                  <a:cubicBezTo>
                    <a:pt x="1074400" y="890262"/>
                    <a:pt x="1076705" y="885236"/>
                    <a:pt x="1080432" y="881598"/>
                  </a:cubicBezTo>
                  <a:lnTo>
                    <a:pt x="1083697" y="880278"/>
                  </a:lnTo>
                  <a:lnTo>
                    <a:pt x="1083226" y="879142"/>
                  </a:lnTo>
                  <a:cubicBezTo>
                    <a:pt x="1083226" y="873591"/>
                    <a:pt x="1085476" y="868565"/>
                    <a:pt x="1089114" y="864927"/>
                  </a:cubicBezTo>
                  <a:lnTo>
                    <a:pt x="1094087" y="862867"/>
                  </a:lnTo>
                  <a:lnTo>
                    <a:pt x="1098921" y="851198"/>
                  </a:lnTo>
                  <a:lnTo>
                    <a:pt x="1103140" y="849451"/>
                  </a:lnTo>
                  <a:lnTo>
                    <a:pt x="1102839" y="848742"/>
                  </a:lnTo>
                  <a:cubicBezTo>
                    <a:pt x="1102839" y="843191"/>
                    <a:pt x="1105144" y="838165"/>
                    <a:pt x="1108870" y="834527"/>
                  </a:cubicBezTo>
                  <a:lnTo>
                    <a:pt x="1112468" y="833072"/>
                  </a:lnTo>
                  <a:lnTo>
                    <a:pt x="1117552" y="820798"/>
                  </a:lnTo>
                  <a:lnTo>
                    <a:pt x="1121764" y="819053"/>
                  </a:lnTo>
                  <a:lnTo>
                    <a:pt x="1127359" y="804558"/>
                  </a:lnTo>
                  <a:lnTo>
                    <a:pt x="1132189" y="802411"/>
                  </a:lnTo>
                  <a:lnTo>
                    <a:pt x="1137165" y="790399"/>
                  </a:lnTo>
                  <a:lnTo>
                    <a:pt x="1143048" y="787962"/>
                  </a:lnTo>
                  <a:lnTo>
                    <a:pt x="1147953" y="775832"/>
                  </a:lnTo>
                  <a:lnTo>
                    <a:pt x="1152879" y="773742"/>
                  </a:lnTo>
                  <a:lnTo>
                    <a:pt x="1157759" y="761961"/>
                  </a:lnTo>
                  <a:lnTo>
                    <a:pt x="1162732" y="759901"/>
                  </a:lnTo>
                  <a:lnTo>
                    <a:pt x="1167565" y="748232"/>
                  </a:lnTo>
                  <a:lnTo>
                    <a:pt x="1171555" y="746579"/>
                  </a:lnTo>
                  <a:lnTo>
                    <a:pt x="1177515" y="731848"/>
                  </a:lnTo>
                  <a:lnTo>
                    <a:pt x="1183383" y="729359"/>
                  </a:lnTo>
                  <a:lnTo>
                    <a:pt x="1188158" y="717832"/>
                  </a:lnTo>
                  <a:lnTo>
                    <a:pt x="1192675" y="715961"/>
                  </a:lnTo>
                  <a:lnTo>
                    <a:pt x="1198252" y="703122"/>
                  </a:lnTo>
                  <a:lnTo>
                    <a:pt x="1205614" y="700215"/>
                  </a:lnTo>
                  <a:lnTo>
                    <a:pt x="1209876" y="689681"/>
                  </a:lnTo>
                  <a:lnTo>
                    <a:pt x="1215880" y="687134"/>
                  </a:lnTo>
                  <a:lnTo>
                    <a:pt x="1220520" y="675114"/>
                  </a:lnTo>
                  <a:lnTo>
                    <a:pt x="1228750" y="671456"/>
                  </a:lnTo>
                  <a:lnTo>
                    <a:pt x="1232287" y="662916"/>
                  </a:lnTo>
                  <a:lnTo>
                    <a:pt x="1237016" y="660957"/>
                  </a:lnTo>
                  <a:lnTo>
                    <a:pt x="1242237" y="648350"/>
                  </a:lnTo>
                  <a:lnTo>
                    <a:pt x="1250516" y="644921"/>
                  </a:lnTo>
                  <a:lnTo>
                    <a:pt x="1254842" y="634478"/>
                  </a:lnTo>
                  <a:lnTo>
                    <a:pt x="1262618" y="631256"/>
                  </a:lnTo>
                  <a:lnTo>
                    <a:pt x="1266753" y="621036"/>
                  </a:lnTo>
                  <a:lnTo>
                    <a:pt x="1273115" y="618338"/>
                  </a:lnTo>
                  <a:lnTo>
                    <a:pt x="1277397" y="608000"/>
                  </a:lnTo>
                  <a:lnTo>
                    <a:pt x="1284737" y="604960"/>
                  </a:lnTo>
                  <a:lnTo>
                    <a:pt x="1289164" y="594271"/>
                  </a:lnTo>
                  <a:lnTo>
                    <a:pt x="1297240" y="590926"/>
                  </a:lnTo>
                  <a:lnTo>
                    <a:pt x="1301075" y="581666"/>
                  </a:lnTo>
                  <a:lnTo>
                    <a:pt x="1309354" y="578237"/>
                  </a:lnTo>
                  <a:lnTo>
                    <a:pt x="1313680" y="567794"/>
                  </a:lnTo>
                  <a:lnTo>
                    <a:pt x="1322001" y="564347"/>
                  </a:lnTo>
                  <a:lnTo>
                    <a:pt x="1325448" y="556026"/>
                  </a:lnTo>
                  <a:lnTo>
                    <a:pt x="1333336" y="552758"/>
                  </a:lnTo>
                  <a:lnTo>
                    <a:pt x="1337359" y="543278"/>
                  </a:lnTo>
                  <a:lnTo>
                    <a:pt x="1346042" y="539767"/>
                  </a:lnTo>
                  <a:lnTo>
                    <a:pt x="1349964" y="529836"/>
                  </a:lnTo>
                  <a:lnTo>
                    <a:pt x="1357915" y="526382"/>
                  </a:lnTo>
                  <a:lnTo>
                    <a:pt x="1361732" y="516944"/>
                  </a:lnTo>
                  <a:lnTo>
                    <a:pt x="1371369" y="512855"/>
                  </a:lnTo>
                  <a:lnTo>
                    <a:pt x="1374767" y="505033"/>
                  </a:lnTo>
                  <a:lnTo>
                    <a:pt x="1385010" y="500987"/>
                  </a:lnTo>
                  <a:lnTo>
                    <a:pt x="1388209" y="493265"/>
                  </a:lnTo>
                  <a:lnTo>
                    <a:pt x="1396285" y="489920"/>
                  </a:lnTo>
                  <a:lnTo>
                    <a:pt x="1398075" y="485598"/>
                  </a:lnTo>
                  <a:lnTo>
                    <a:pt x="1387363" y="489732"/>
                  </a:lnTo>
                  <a:lnTo>
                    <a:pt x="1384278" y="497180"/>
                  </a:lnTo>
                  <a:lnTo>
                    <a:pt x="1376140" y="500551"/>
                  </a:lnTo>
                  <a:lnTo>
                    <a:pt x="1372224" y="509784"/>
                  </a:lnTo>
                  <a:lnTo>
                    <a:pt x="1360824" y="514397"/>
                  </a:lnTo>
                  <a:lnTo>
                    <a:pt x="1357801" y="521695"/>
                  </a:lnTo>
                  <a:lnTo>
                    <a:pt x="1349480" y="525142"/>
                  </a:lnTo>
                  <a:lnTo>
                    <a:pt x="1346033" y="533463"/>
                  </a:lnTo>
                  <a:lnTo>
                    <a:pt x="1337958" y="536808"/>
                  </a:lnTo>
                  <a:lnTo>
                    <a:pt x="1334122" y="546068"/>
                  </a:lnTo>
                  <a:lnTo>
                    <a:pt x="1325353" y="549700"/>
                  </a:lnTo>
                  <a:lnTo>
                    <a:pt x="1321231" y="559654"/>
                  </a:lnTo>
                  <a:lnTo>
                    <a:pt x="1311031" y="563879"/>
                  </a:lnTo>
                  <a:lnTo>
                    <a:pt x="1307788" y="571708"/>
                  </a:lnTo>
                  <a:lnTo>
                    <a:pt x="1299900" y="574976"/>
                  </a:lnTo>
                  <a:lnTo>
                    <a:pt x="1295877" y="584456"/>
                  </a:lnTo>
                  <a:lnTo>
                    <a:pt x="1286591" y="588211"/>
                  </a:lnTo>
                  <a:lnTo>
                    <a:pt x="1283272" y="596224"/>
                  </a:lnTo>
                  <a:lnTo>
                    <a:pt x="1276177" y="599162"/>
                  </a:lnTo>
                  <a:lnTo>
                    <a:pt x="1271361" y="610790"/>
                  </a:lnTo>
                  <a:lnTo>
                    <a:pt x="1264342" y="613697"/>
                  </a:lnTo>
                  <a:lnTo>
                    <a:pt x="1260431" y="622701"/>
                  </a:lnTo>
                  <a:lnTo>
                    <a:pt x="1253503" y="625437"/>
                  </a:lnTo>
                  <a:lnTo>
                    <a:pt x="1248950" y="636430"/>
                  </a:lnTo>
                  <a:lnTo>
                    <a:pt x="1241651" y="639454"/>
                  </a:lnTo>
                  <a:lnTo>
                    <a:pt x="1237038" y="650854"/>
                  </a:lnTo>
                  <a:lnTo>
                    <a:pt x="1227805" y="654769"/>
                  </a:lnTo>
                  <a:lnTo>
                    <a:pt x="1224434" y="662908"/>
                  </a:lnTo>
                  <a:lnTo>
                    <a:pt x="1219729" y="664857"/>
                  </a:lnTo>
                  <a:lnTo>
                    <a:pt x="1214627" y="677474"/>
                  </a:lnTo>
                  <a:lnTo>
                    <a:pt x="1207280" y="680591"/>
                  </a:lnTo>
                  <a:lnTo>
                    <a:pt x="1202716" y="691346"/>
                  </a:lnTo>
                  <a:lnTo>
                    <a:pt x="1196635" y="693805"/>
                  </a:lnTo>
                  <a:lnTo>
                    <a:pt x="1192073" y="705625"/>
                  </a:lnTo>
                  <a:lnTo>
                    <a:pt x="1184445" y="709015"/>
                  </a:lnTo>
                  <a:lnTo>
                    <a:pt x="1180305" y="719498"/>
                  </a:lnTo>
                  <a:lnTo>
                    <a:pt x="1174378" y="722074"/>
                  </a:lnTo>
                  <a:lnTo>
                    <a:pt x="1170355" y="731553"/>
                  </a:lnTo>
                  <a:lnTo>
                    <a:pt x="1164889" y="733763"/>
                  </a:lnTo>
                  <a:lnTo>
                    <a:pt x="1159712" y="746262"/>
                  </a:lnTo>
                  <a:lnTo>
                    <a:pt x="1152915" y="749077"/>
                  </a:lnTo>
                  <a:lnTo>
                    <a:pt x="1147944" y="761665"/>
                  </a:lnTo>
                  <a:lnTo>
                    <a:pt x="1143548" y="763575"/>
                  </a:lnTo>
                  <a:lnTo>
                    <a:pt x="1137994" y="776662"/>
                  </a:lnTo>
                  <a:lnTo>
                    <a:pt x="1132041" y="779070"/>
                  </a:lnTo>
                  <a:lnTo>
                    <a:pt x="1127351" y="790391"/>
                  </a:lnTo>
                  <a:lnTo>
                    <a:pt x="1122646" y="792340"/>
                  </a:lnTo>
                  <a:lnTo>
                    <a:pt x="1117544" y="804956"/>
                  </a:lnTo>
                  <a:lnTo>
                    <a:pt x="1112588" y="807059"/>
                  </a:lnTo>
                  <a:lnTo>
                    <a:pt x="1107594" y="818829"/>
                  </a:lnTo>
                  <a:lnTo>
                    <a:pt x="1102410" y="820926"/>
                  </a:lnTo>
                  <a:lnTo>
                    <a:pt x="1096951" y="835069"/>
                  </a:lnTo>
                  <a:lnTo>
                    <a:pt x="1094524" y="836148"/>
                  </a:lnTo>
                  <a:lnTo>
                    <a:pt x="1089106" y="849228"/>
                  </a:lnTo>
                  <a:lnTo>
                    <a:pt x="1084102" y="851301"/>
                  </a:lnTo>
                  <a:lnTo>
                    <a:pt x="1079156" y="862957"/>
                  </a:lnTo>
                  <a:lnTo>
                    <a:pt x="1074212" y="864956"/>
                  </a:lnTo>
                  <a:lnTo>
                    <a:pt x="1074401" y="865413"/>
                  </a:lnTo>
                  <a:cubicBezTo>
                    <a:pt x="1074401" y="870965"/>
                    <a:pt x="1072150" y="875991"/>
                    <a:pt x="1068513" y="879629"/>
                  </a:cubicBezTo>
                  <a:lnTo>
                    <a:pt x="1065907" y="880708"/>
                  </a:lnTo>
                  <a:lnTo>
                    <a:pt x="1060667" y="893357"/>
                  </a:lnTo>
                  <a:lnTo>
                    <a:pt x="1056455" y="895103"/>
                  </a:lnTo>
                  <a:lnTo>
                    <a:pt x="1056749" y="895814"/>
                  </a:lnTo>
                  <a:cubicBezTo>
                    <a:pt x="1056749" y="901365"/>
                    <a:pt x="1054499" y="906391"/>
                    <a:pt x="1050861" y="910029"/>
                  </a:cubicBezTo>
                  <a:lnTo>
                    <a:pt x="1048664" y="910939"/>
                  </a:lnTo>
                  <a:lnTo>
                    <a:pt x="1048904" y="911504"/>
                  </a:lnTo>
                  <a:cubicBezTo>
                    <a:pt x="1048904" y="917055"/>
                    <a:pt x="1046599" y="922081"/>
                    <a:pt x="1042872" y="925719"/>
                  </a:cubicBezTo>
                  <a:lnTo>
                    <a:pt x="1039744" y="926984"/>
                  </a:lnTo>
                  <a:lnTo>
                    <a:pt x="1033903" y="940428"/>
                  </a:lnTo>
                  <a:lnTo>
                    <a:pt x="1030257" y="941868"/>
                  </a:lnTo>
                  <a:lnTo>
                    <a:pt x="1030272" y="941903"/>
                  </a:lnTo>
                  <a:cubicBezTo>
                    <a:pt x="1030272" y="947455"/>
                    <a:pt x="1028021" y="952481"/>
                    <a:pt x="1024383" y="956118"/>
                  </a:cubicBezTo>
                  <a:lnTo>
                    <a:pt x="1022019" y="957098"/>
                  </a:lnTo>
                  <a:lnTo>
                    <a:pt x="1022427" y="958084"/>
                  </a:lnTo>
                  <a:cubicBezTo>
                    <a:pt x="1022427" y="963771"/>
                    <a:pt x="1020122" y="968919"/>
                    <a:pt x="1016395" y="972646"/>
                  </a:cubicBezTo>
                  <a:lnTo>
                    <a:pt x="1014527" y="973420"/>
                  </a:lnTo>
                  <a:lnTo>
                    <a:pt x="1008550" y="988192"/>
                  </a:lnTo>
                  <a:lnTo>
                    <a:pt x="1005320" y="989563"/>
                  </a:lnTo>
                  <a:lnTo>
                    <a:pt x="999868" y="1003045"/>
                  </a:lnTo>
                  <a:lnTo>
                    <a:pt x="997633" y="1003993"/>
                  </a:lnTo>
                  <a:lnTo>
                    <a:pt x="997911" y="1004664"/>
                  </a:lnTo>
                  <a:cubicBezTo>
                    <a:pt x="997911" y="1010216"/>
                    <a:pt x="995661" y="1015241"/>
                    <a:pt x="992023" y="1018879"/>
                  </a:cubicBezTo>
                  <a:lnTo>
                    <a:pt x="989658" y="1019859"/>
                  </a:lnTo>
                  <a:lnTo>
                    <a:pt x="990066" y="1020845"/>
                  </a:lnTo>
                  <a:cubicBezTo>
                    <a:pt x="990066" y="1026532"/>
                    <a:pt x="987761" y="1031680"/>
                    <a:pt x="984034" y="1035406"/>
                  </a:cubicBezTo>
                  <a:lnTo>
                    <a:pt x="981077" y="1036631"/>
                  </a:lnTo>
                  <a:lnTo>
                    <a:pt x="981240" y="1037025"/>
                  </a:lnTo>
                  <a:cubicBezTo>
                    <a:pt x="981240" y="1042576"/>
                    <a:pt x="978990" y="1047602"/>
                    <a:pt x="975352" y="1051240"/>
                  </a:cubicBezTo>
                  <a:lnTo>
                    <a:pt x="974675" y="1051520"/>
                  </a:lnTo>
                  <a:lnTo>
                    <a:pt x="975357" y="1053205"/>
                  </a:lnTo>
                  <a:lnTo>
                    <a:pt x="970141" y="1066103"/>
                  </a:lnTo>
                  <a:lnTo>
                    <a:pt x="928665" y="1066103"/>
                  </a:lnTo>
                  <a:lnTo>
                    <a:pt x="933193" y="1055171"/>
                  </a:lnTo>
                  <a:lnTo>
                    <a:pt x="935550" y="1054194"/>
                  </a:lnTo>
                  <a:lnTo>
                    <a:pt x="935150" y="1053205"/>
                  </a:lnTo>
                  <a:cubicBezTo>
                    <a:pt x="935150" y="1047519"/>
                    <a:pt x="937400" y="1042370"/>
                    <a:pt x="941038" y="1038643"/>
                  </a:cubicBezTo>
                  <a:lnTo>
                    <a:pt x="941605" y="1038403"/>
                  </a:lnTo>
                  <a:lnTo>
                    <a:pt x="941034" y="1037025"/>
                  </a:lnTo>
                  <a:cubicBezTo>
                    <a:pt x="941034" y="1031473"/>
                    <a:pt x="943284" y="1026448"/>
                    <a:pt x="946922" y="1022810"/>
                  </a:cubicBezTo>
                  <a:lnTo>
                    <a:pt x="949287" y="1021830"/>
                  </a:lnTo>
                  <a:lnTo>
                    <a:pt x="948879" y="1020845"/>
                  </a:lnTo>
                  <a:cubicBezTo>
                    <a:pt x="948879" y="1015158"/>
                    <a:pt x="951184" y="1010009"/>
                    <a:pt x="954910" y="1006283"/>
                  </a:cubicBezTo>
                  <a:lnTo>
                    <a:pt x="957867" y="1005058"/>
                  </a:lnTo>
                  <a:lnTo>
                    <a:pt x="957704" y="1004664"/>
                  </a:lnTo>
                  <a:cubicBezTo>
                    <a:pt x="957704" y="999113"/>
                    <a:pt x="959954" y="994087"/>
                    <a:pt x="963593" y="990449"/>
                  </a:cubicBezTo>
                  <a:lnTo>
                    <a:pt x="965949" y="989472"/>
                  </a:lnTo>
                  <a:lnTo>
                    <a:pt x="965550" y="988483"/>
                  </a:lnTo>
                  <a:cubicBezTo>
                    <a:pt x="965550" y="982797"/>
                    <a:pt x="967799" y="977648"/>
                    <a:pt x="971438" y="973921"/>
                  </a:cubicBezTo>
                  <a:lnTo>
                    <a:pt x="973489" y="973051"/>
                  </a:lnTo>
                  <a:lnTo>
                    <a:pt x="979426" y="958375"/>
                  </a:lnTo>
                  <a:lnTo>
                    <a:pt x="981480" y="957504"/>
                  </a:lnTo>
                  <a:lnTo>
                    <a:pt x="987271" y="943522"/>
                  </a:lnTo>
                  <a:lnTo>
                    <a:pt x="990228" y="942297"/>
                  </a:lnTo>
                  <a:lnTo>
                    <a:pt x="990065" y="941903"/>
                  </a:lnTo>
                  <a:cubicBezTo>
                    <a:pt x="990065" y="936352"/>
                    <a:pt x="992315" y="931326"/>
                    <a:pt x="995953" y="927688"/>
                  </a:cubicBezTo>
                  <a:lnTo>
                    <a:pt x="998155" y="926776"/>
                  </a:lnTo>
                  <a:lnTo>
                    <a:pt x="997910" y="926213"/>
                  </a:lnTo>
                  <a:cubicBezTo>
                    <a:pt x="997910" y="920662"/>
                    <a:pt x="1000270" y="915636"/>
                    <a:pt x="1004086" y="911998"/>
                  </a:cubicBezTo>
                  <a:lnTo>
                    <a:pt x="1008196" y="910375"/>
                  </a:lnTo>
                  <a:lnTo>
                    <a:pt x="1013748" y="897289"/>
                  </a:lnTo>
                  <a:lnTo>
                    <a:pt x="1016665" y="896109"/>
                  </a:lnTo>
                  <a:lnTo>
                    <a:pt x="1016543" y="895814"/>
                  </a:lnTo>
                  <a:cubicBezTo>
                    <a:pt x="1016543" y="890262"/>
                    <a:pt x="1018792" y="885236"/>
                    <a:pt x="1022431" y="881598"/>
                  </a:cubicBezTo>
                  <a:lnTo>
                    <a:pt x="1026644" y="879853"/>
                  </a:lnTo>
                  <a:lnTo>
                    <a:pt x="1026349" y="879142"/>
                  </a:lnTo>
                  <a:cubicBezTo>
                    <a:pt x="1026349" y="873591"/>
                    <a:pt x="1028599" y="868565"/>
                    <a:pt x="1032237" y="864927"/>
                  </a:cubicBezTo>
                  <a:lnTo>
                    <a:pt x="1034843" y="863848"/>
                  </a:lnTo>
                  <a:lnTo>
                    <a:pt x="1040082" y="851198"/>
                  </a:lnTo>
                  <a:lnTo>
                    <a:pt x="1044301" y="849451"/>
                  </a:lnTo>
                  <a:lnTo>
                    <a:pt x="1044001" y="848742"/>
                  </a:lnTo>
                  <a:cubicBezTo>
                    <a:pt x="1044001" y="843191"/>
                    <a:pt x="1046305" y="838165"/>
                    <a:pt x="1050032" y="834527"/>
                  </a:cubicBezTo>
                  <a:lnTo>
                    <a:pt x="1055986" y="832120"/>
                  </a:lnTo>
                  <a:lnTo>
                    <a:pt x="1060675" y="820798"/>
                  </a:lnTo>
                  <a:lnTo>
                    <a:pt x="1062690" y="819963"/>
                  </a:lnTo>
                  <a:lnTo>
                    <a:pt x="1062632" y="819814"/>
                  </a:lnTo>
                  <a:cubicBezTo>
                    <a:pt x="1062632" y="813856"/>
                    <a:pt x="1064882" y="808462"/>
                    <a:pt x="1068521" y="804558"/>
                  </a:cubicBezTo>
                  <a:lnTo>
                    <a:pt x="1073378" y="802399"/>
                  </a:lnTo>
                  <a:lnTo>
                    <a:pt x="1078470" y="790399"/>
                  </a:lnTo>
                  <a:lnTo>
                    <a:pt x="1084153" y="788101"/>
                  </a:lnTo>
                  <a:lnTo>
                    <a:pt x="1089114" y="775832"/>
                  </a:lnTo>
                  <a:lnTo>
                    <a:pt x="1094041" y="773742"/>
                  </a:lnTo>
                  <a:lnTo>
                    <a:pt x="1098921" y="761961"/>
                  </a:lnTo>
                  <a:lnTo>
                    <a:pt x="1103925" y="759888"/>
                  </a:lnTo>
                  <a:lnTo>
                    <a:pt x="1108870" y="748232"/>
                  </a:lnTo>
                  <a:lnTo>
                    <a:pt x="1113836" y="746224"/>
                  </a:lnTo>
                  <a:lnTo>
                    <a:pt x="1119514" y="731848"/>
                  </a:lnTo>
                  <a:lnTo>
                    <a:pt x="1126784" y="728689"/>
                  </a:lnTo>
                  <a:lnTo>
                    <a:pt x="1131281" y="717832"/>
                  </a:lnTo>
                  <a:lnTo>
                    <a:pt x="1135781" y="715968"/>
                  </a:lnTo>
                  <a:lnTo>
                    <a:pt x="1141231" y="703122"/>
                  </a:lnTo>
                  <a:lnTo>
                    <a:pt x="1147580" y="700555"/>
                  </a:lnTo>
                  <a:lnTo>
                    <a:pt x="1151875" y="689681"/>
                  </a:lnTo>
                  <a:lnTo>
                    <a:pt x="1159258" y="686473"/>
                  </a:lnTo>
                  <a:lnTo>
                    <a:pt x="1163643" y="675114"/>
                  </a:lnTo>
                  <a:lnTo>
                    <a:pt x="1169527" y="672499"/>
                  </a:lnTo>
                  <a:lnTo>
                    <a:pt x="1173592" y="662916"/>
                  </a:lnTo>
                  <a:lnTo>
                    <a:pt x="1181620" y="659670"/>
                  </a:lnTo>
                  <a:lnTo>
                    <a:pt x="1186197" y="648350"/>
                  </a:lnTo>
                  <a:lnTo>
                    <a:pt x="1191123" y="646260"/>
                  </a:lnTo>
                  <a:lnTo>
                    <a:pt x="1196004" y="634478"/>
                  </a:lnTo>
                  <a:lnTo>
                    <a:pt x="1203779" y="631256"/>
                  </a:lnTo>
                  <a:lnTo>
                    <a:pt x="1207915" y="621036"/>
                  </a:lnTo>
                  <a:lnTo>
                    <a:pt x="1216655" y="617329"/>
                  </a:lnTo>
                  <a:lnTo>
                    <a:pt x="1220520" y="608000"/>
                  </a:lnTo>
                  <a:lnTo>
                    <a:pt x="1225555" y="605914"/>
                  </a:lnTo>
                  <a:lnTo>
                    <a:pt x="1230613" y="594271"/>
                  </a:lnTo>
                  <a:lnTo>
                    <a:pt x="1238269" y="591247"/>
                  </a:lnTo>
                  <a:lnTo>
                    <a:pt x="1242237" y="581666"/>
                  </a:lnTo>
                  <a:lnTo>
                    <a:pt x="1250516" y="578237"/>
                  </a:lnTo>
                  <a:lnTo>
                    <a:pt x="1254842" y="567794"/>
                  </a:lnTo>
                  <a:lnTo>
                    <a:pt x="1263235" y="564317"/>
                  </a:lnTo>
                  <a:lnTo>
                    <a:pt x="1266753" y="556026"/>
                  </a:lnTo>
                  <a:lnTo>
                    <a:pt x="1275551" y="552469"/>
                  </a:lnTo>
                  <a:lnTo>
                    <a:pt x="1279358" y="543278"/>
                  </a:lnTo>
                  <a:lnTo>
                    <a:pt x="1287189" y="540034"/>
                  </a:lnTo>
                  <a:lnTo>
                    <a:pt x="1291413" y="529836"/>
                  </a:lnTo>
                  <a:lnTo>
                    <a:pt x="1301366" y="525714"/>
                  </a:lnTo>
                  <a:lnTo>
                    <a:pt x="1304998" y="516944"/>
                  </a:lnTo>
                  <a:lnTo>
                    <a:pt x="1314257" y="513109"/>
                  </a:lnTo>
                  <a:lnTo>
                    <a:pt x="1317603" y="505033"/>
                  </a:lnTo>
                  <a:lnTo>
                    <a:pt x="1325923" y="501586"/>
                  </a:lnTo>
                  <a:lnTo>
                    <a:pt x="1329370" y="493265"/>
                  </a:lnTo>
                  <a:lnTo>
                    <a:pt x="1338700" y="489401"/>
                  </a:lnTo>
                  <a:lnTo>
                    <a:pt x="1342406" y="480661"/>
                  </a:lnTo>
                  <a:lnTo>
                    <a:pt x="1352626" y="476525"/>
                  </a:lnTo>
                  <a:lnTo>
                    <a:pt x="1355848" y="468750"/>
                  </a:lnTo>
                  <a:lnTo>
                    <a:pt x="1364387" y="465212"/>
                  </a:lnTo>
                  <a:lnTo>
                    <a:pt x="1365205" y="463374"/>
                  </a:lnTo>
                  <a:lnTo>
                    <a:pt x="1354856" y="467559"/>
                  </a:lnTo>
                  <a:lnTo>
                    <a:pt x="1351917" y="475175"/>
                  </a:lnTo>
                  <a:lnTo>
                    <a:pt x="1342691" y="479276"/>
                  </a:lnTo>
                  <a:lnTo>
                    <a:pt x="1340149" y="485412"/>
                  </a:lnTo>
                  <a:lnTo>
                    <a:pt x="1328277" y="490330"/>
                  </a:lnTo>
                  <a:lnTo>
                    <a:pt x="1325440" y="497180"/>
                  </a:lnTo>
                  <a:lnTo>
                    <a:pt x="1317427" y="500499"/>
                  </a:lnTo>
                  <a:lnTo>
                    <a:pt x="1313672" y="509784"/>
                  </a:lnTo>
                  <a:lnTo>
                    <a:pt x="1305162" y="513396"/>
                  </a:lnTo>
                  <a:lnTo>
                    <a:pt x="1301473" y="521695"/>
                  </a:lnTo>
                  <a:lnTo>
                    <a:pt x="1290279" y="526016"/>
                  </a:lnTo>
                  <a:lnTo>
                    <a:pt x="1287195" y="533463"/>
                  </a:lnTo>
                  <a:lnTo>
                    <a:pt x="1279181" y="536782"/>
                  </a:lnTo>
                  <a:lnTo>
                    <a:pt x="1275427" y="546068"/>
                  </a:lnTo>
                  <a:lnTo>
                    <a:pt x="1267684" y="549353"/>
                  </a:lnTo>
                  <a:lnTo>
                    <a:pt x="1263516" y="559654"/>
                  </a:lnTo>
                  <a:lnTo>
                    <a:pt x="1254282" y="563570"/>
                  </a:lnTo>
                  <a:lnTo>
                    <a:pt x="1250911" y="571708"/>
                  </a:lnTo>
                  <a:lnTo>
                    <a:pt x="1243023" y="574976"/>
                  </a:lnTo>
                  <a:lnTo>
                    <a:pt x="1239000" y="584456"/>
                  </a:lnTo>
                  <a:lnTo>
                    <a:pt x="1229714" y="588211"/>
                  </a:lnTo>
                  <a:lnTo>
                    <a:pt x="1226395" y="596224"/>
                  </a:lnTo>
                  <a:lnTo>
                    <a:pt x="1219334" y="599148"/>
                  </a:lnTo>
                  <a:lnTo>
                    <a:pt x="1214627" y="610790"/>
                  </a:lnTo>
                  <a:lnTo>
                    <a:pt x="1206265" y="614338"/>
                  </a:lnTo>
                  <a:lnTo>
                    <a:pt x="1202716" y="622701"/>
                  </a:lnTo>
                  <a:lnTo>
                    <a:pt x="1194407" y="626062"/>
                  </a:lnTo>
                  <a:lnTo>
                    <a:pt x="1190112" y="636430"/>
                  </a:lnTo>
                  <a:lnTo>
                    <a:pt x="1182853" y="639437"/>
                  </a:lnTo>
                  <a:lnTo>
                    <a:pt x="1178344" y="650854"/>
                  </a:lnTo>
                  <a:lnTo>
                    <a:pt x="1172416" y="653429"/>
                  </a:lnTo>
                  <a:lnTo>
                    <a:pt x="1168394" y="662908"/>
                  </a:lnTo>
                  <a:lnTo>
                    <a:pt x="1160366" y="666154"/>
                  </a:lnTo>
                  <a:lnTo>
                    <a:pt x="1155789" y="677474"/>
                  </a:lnTo>
                  <a:lnTo>
                    <a:pt x="1148442" y="680591"/>
                  </a:lnTo>
                  <a:lnTo>
                    <a:pt x="1143878" y="691346"/>
                  </a:lnTo>
                  <a:lnTo>
                    <a:pt x="1137797" y="693805"/>
                  </a:lnTo>
                  <a:lnTo>
                    <a:pt x="1133235" y="705625"/>
                  </a:lnTo>
                  <a:lnTo>
                    <a:pt x="1127907" y="707992"/>
                  </a:lnTo>
                  <a:lnTo>
                    <a:pt x="1123142" y="719498"/>
                  </a:lnTo>
                  <a:lnTo>
                    <a:pt x="1115243" y="722770"/>
                  </a:lnTo>
                  <a:lnTo>
                    <a:pt x="1111517" y="731553"/>
                  </a:lnTo>
                  <a:lnTo>
                    <a:pt x="1106050" y="733763"/>
                  </a:lnTo>
                  <a:lnTo>
                    <a:pt x="1100873" y="746262"/>
                  </a:lnTo>
                  <a:lnTo>
                    <a:pt x="1096422" y="748106"/>
                  </a:lnTo>
                  <a:lnTo>
                    <a:pt x="1091067" y="761665"/>
                  </a:lnTo>
                  <a:lnTo>
                    <a:pt x="1086684" y="763570"/>
                  </a:lnTo>
                  <a:lnTo>
                    <a:pt x="1081261" y="776662"/>
                  </a:lnTo>
                  <a:lnTo>
                    <a:pt x="1075030" y="779243"/>
                  </a:lnTo>
                  <a:lnTo>
                    <a:pt x="1070187" y="790391"/>
                  </a:lnTo>
                  <a:lnTo>
                    <a:pt x="1065827" y="792113"/>
                  </a:lnTo>
                  <a:lnTo>
                    <a:pt x="1060381" y="804956"/>
                  </a:lnTo>
                  <a:lnTo>
                    <a:pt x="1055847" y="806790"/>
                  </a:lnTo>
                  <a:lnTo>
                    <a:pt x="1050861" y="818829"/>
                  </a:lnTo>
                  <a:lnTo>
                    <a:pt x="1046641" y="820577"/>
                  </a:lnTo>
                  <a:lnTo>
                    <a:pt x="1040911" y="835069"/>
                  </a:lnTo>
                  <a:lnTo>
                    <a:pt x="1035086" y="837597"/>
                  </a:lnTo>
                  <a:lnTo>
                    <a:pt x="1030267" y="849228"/>
                  </a:lnTo>
                  <a:lnTo>
                    <a:pt x="1025295" y="851288"/>
                  </a:lnTo>
                  <a:lnTo>
                    <a:pt x="1020461" y="862957"/>
                  </a:lnTo>
                  <a:lnTo>
                    <a:pt x="1017910" y="864014"/>
                  </a:lnTo>
                  <a:lnTo>
                    <a:pt x="1018505" y="865413"/>
                  </a:lnTo>
                  <a:cubicBezTo>
                    <a:pt x="1018505" y="870965"/>
                    <a:pt x="1016199" y="875991"/>
                    <a:pt x="1012473" y="879629"/>
                  </a:cubicBezTo>
                  <a:lnTo>
                    <a:pt x="1006519" y="882036"/>
                  </a:lnTo>
                  <a:lnTo>
                    <a:pt x="1001829" y="893357"/>
                  </a:lnTo>
                  <a:lnTo>
                    <a:pt x="999290" y="894409"/>
                  </a:lnTo>
                  <a:lnTo>
                    <a:pt x="999872" y="895814"/>
                  </a:lnTo>
                  <a:cubicBezTo>
                    <a:pt x="999872" y="901365"/>
                    <a:pt x="997622" y="906391"/>
                    <a:pt x="993984" y="910029"/>
                  </a:cubicBezTo>
                  <a:lnTo>
                    <a:pt x="989990" y="911683"/>
                  </a:lnTo>
                  <a:lnTo>
                    <a:pt x="984034" y="925719"/>
                  </a:lnTo>
                  <a:lnTo>
                    <a:pt x="980923" y="926977"/>
                  </a:lnTo>
                  <a:lnTo>
                    <a:pt x="975352" y="940428"/>
                  </a:lnTo>
                  <a:lnTo>
                    <a:pt x="973160" y="941336"/>
                  </a:lnTo>
                  <a:lnTo>
                    <a:pt x="973395" y="941903"/>
                  </a:lnTo>
                  <a:cubicBezTo>
                    <a:pt x="973395" y="947455"/>
                    <a:pt x="971144" y="952481"/>
                    <a:pt x="967506" y="956118"/>
                  </a:cubicBezTo>
                  <a:lnTo>
                    <a:pt x="963470" y="957791"/>
                  </a:lnTo>
                  <a:lnTo>
                    <a:pt x="963588" y="958084"/>
                  </a:lnTo>
                  <a:cubicBezTo>
                    <a:pt x="963588" y="963771"/>
                    <a:pt x="961338" y="968919"/>
                    <a:pt x="957700" y="972646"/>
                  </a:cubicBezTo>
                  <a:lnTo>
                    <a:pt x="955650" y="973516"/>
                  </a:lnTo>
                  <a:lnTo>
                    <a:pt x="949712" y="988193"/>
                  </a:lnTo>
                  <a:lnTo>
                    <a:pt x="946481" y="989563"/>
                  </a:lnTo>
                  <a:lnTo>
                    <a:pt x="941030" y="1003045"/>
                  </a:lnTo>
                  <a:lnTo>
                    <a:pt x="938795" y="1003993"/>
                  </a:lnTo>
                  <a:lnTo>
                    <a:pt x="939073" y="1004664"/>
                  </a:lnTo>
                  <a:cubicBezTo>
                    <a:pt x="939073" y="1010216"/>
                    <a:pt x="936822" y="1015241"/>
                    <a:pt x="933184" y="1018879"/>
                  </a:cubicBezTo>
                  <a:lnTo>
                    <a:pt x="932480" y="1019171"/>
                  </a:lnTo>
                  <a:lnTo>
                    <a:pt x="933189" y="1020845"/>
                  </a:lnTo>
                  <a:cubicBezTo>
                    <a:pt x="933189" y="1026532"/>
                    <a:pt x="930830" y="1031680"/>
                    <a:pt x="927014" y="1035406"/>
                  </a:cubicBezTo>
                  <a:lnTo>
                    <a:pt x="925003" y="1036220"/>
                  </a:lnTo>
                  <a:lnTo>
                    <a:pt x="925344" y="1037025"/>
                  </a:lnTo>
                  <a:cubicBezTo>
                    <a:pt x="925344" y="1042576"/>
                    <a:pt x="923039" y="1047602"/>
                    <a:pt x="919312" y="1051240"/>
                  </a:cubicBezTo>
                  <a:lnTo>
                    <a:pt x="916228" y="1052487"/>
                  </a:lnTo>
                  <a:lnTo>
                    <a:pt x="916518" y="1053205"/>
                  </a:lnTo>
                  <a:lnTo>
                    <a:pt x="911303" y="1066103"/>
                  </a:lnTo>
                  <a:lnTo>
                    <a:pt x="869827" y="1066103"/>
                  </a:lnTo>
                  <a:lnTo>
                    <a:pt x="874355" y="1055171"/>
                  </a:lnTo>
                  <a:lnTo>
                    <a:pt x="876711" y="1054194"/>
                  </a:lnTo>
                  <a:lnTo>
                    <a:pt x="876312" y="1053205"/>
                  </a:lnTo>
                  <a:cubicBezTo>
                    <a:pt x="876312" y="1047519"/>
                    <a:pt x="878561" y="1042370"/>
                    <a:pt x="882200" y="1038643"/>
                  </a:cubicBezTo>
                  <a:lnTo>
                    <a:pt x="884440" y="1037693"/>
                  </a:lnTo>
                  <a:lnTo>
                    <a:pt x="884157" y="1037025"/>
                  </a:lnTo>
                  <a:cubicBezTo>
                    <a:pt x="884157" y="1031473"/>
                    <a:pt x="886462" y="1026448"/>
                    <a:pt x="890188" y="1022810"/>
                  </a:cubicBezTo>
                  <a:lnTo>
                    <a:pt x="891610" y="1022235"/>
                  </a:lnTo>
                  <a:lnTo>
                    <a:pt x="891021" y="1020845"/>
                  </a:lnTo>
                  <a:cubicBezTo>
                    <a:pt x="891021" y="1015158"/>
                    <a:pt x="893381" y="1010009"/>
                    <a:pt x="897196" y="1006283"/>
                  </a:cubicBezTo>
                  <a:lnTo>
                    <a:pt x="899201" y="1005471"/>
                  </a:lnTo>
                  <a:lnTo>
                    <a:pt x="898866" y="1004664"/>
                  </a:lnTo>
                  <a:cubicBezTo>
                    <a:pt x="898866" y="999113"/>
                    <a:pt x="901116" y="994087"/>
                    <a:pt x="904754" y="990449"/>
                  </a:cubicBezTo>
                  <a:lnTo>
                    <a:pt x="907111" y="989472"/>
                  </a:lnTo>
                  <a:lnTo>
                    <a:pt x="906711" y="988483"/>
                  </a:lnTo>
                  <a:cubicBezTo>
                    <a:pt x="906711" y="982797"/>
                    <a:pt x="908961" y="977648"/>
                    <a:pt x="912599" y="973921"/>
                  </a:cubicBezTo>
                  <a:lnTo>
                    <a:pt x="914651" y="973051"/>
                  </a:lnTo>
                  <a:lnTo>
                    <a:pt x="920588" y="958375"/>
                  </a:lnTo>
                  <a:lnTo>
                    <a:pt x="923818" y="957006"/>
                  </a:lnTo>
                  <a:lnTo>
                    <a:pt x="929270" y="943522"/>
                  </a:lnTo>
                  <a:lnTo>
                    <a:pt x="933210" y="941850"/>
                  </a:lnTo>
                  <a:lnTo>
                    <a:pt x="939076" y="927688"/>
                  </a:lnTo>
                  <a:lnTo>
                    <a:pt x="941268" y="926780"/>
                  </a:lnTo>
                  <a:lnTo>
                    <a:pt x="941033" y="926213"/>
                  </a:lnTo>
                  <a:cubicBezTo>
                    <a:pt x="941033" y="920662"/>
                    <a:pt x="943283" y="915636"/>
                    <a:pt x="946921" y="911998"/>
                  </a:cubicBezTo>
                  <a:lnTo>
                    <a:pt x="949041" y="911120"/>
                  </a:lnTo>
                  <a:lnTo>
                    <a:pt x="954910" y="897289"/>
                  </a:lnTo>
                  <a:lnTo>
                    <a:pt x="959889" y="895276"/>
                  </a:lnTo>
                  <a:lnTo>
                    <a:pt x="965554" y="881598"/>
                  </a:lnTo>
                  <a:lnTo>
                    <a:pt x="968093" y="880546"/>
                  </a:lnTo>
                  <a:lnTo>
                    <a:pt x="967511" y="879142"/>
                  </a:lnTo>
                  <a:cubicBezTo>
                    <a:pt x="967511" y="873591"/>
                    <a:pt x="969761" y="868565"/>
                    <a:pt x="973399" y="864927"/>
                  </a:cubicBezTo>
                  <a:lnTo>
                    <a:pt x="978403" y="862854"/>
                  </a:lnTo>
                  <a:lnTo>
                    <a:pt x="983349" y="851198"/>
                  </a:lnTo>
                  <a:lnTo>
                    <a:pt x="986613" y="849878"/>
                  </a:lnTo>
                  <a:lnTo>
                    <a:pt x="986143" y="848742"/>
                  </a:lnTo>
                  <a:cubicBezTo>
                    <a:pt x="986143" y="843191"/>
                    <a:pt x="988392" y="838165"/>
                    <a:pt x="992031" y="834527"/>
                  </a:cubicBezTo>
                  <a:lnTo>
                    <a:pt x="997003" y="832467"/>
                  </a:lnTo>
                  <a:lnTo>
                    <a:pt x="1001837" y="820798"/>
                  </a:lnTo>
                  <a:lnTo>
                    <a:pt x="1006057" y="819050"/>
                  </a:lnTo>
                  <a:lnTo>
                    <a:pt x="1011787" y="804558"/>
                  </a:lnTo>
                  <a:lnTo>
                    <a:pt x="1017613" y="802031"/>
                  </a:lnTo>
                  <a:lnTo>
                    <a:pt x="1022431" y="790399"/>
                  </a:lnTo>
                  <a:lnTo>
                    <a:pt x="1024803" y="789416"/>
                  </a:lnTo>
                  <a:lnTo>
                    <a:pt x="1030563" y="775832"/>
                  </a:lnTo>
                  <a:lnTo>
                    <a:pt x="1035149" y="773977"/>
                  </a:lnTo>
                  <a:lnTo>
                    <a:pt x="1040370" y="761961"/>
                  </a:lnTo>
                  <a:lnTo>
                    <a:pt x="1048469" y="758762"/>
                  </a:lnTo>
                  <a:lnTo>
                    <a:pt x="1052830" y="748232"/>
                  </a:lnTo>
                  <a:lnTo>
                    <a:pt x="1056818" y="746579"/>
                  </a:lnTo>
                  <a:lnTo>
                    <a:pt x="1062637" y="731848"/>
                  </a:lnTo>
                  <a:lnTo>
                    <a:pt x="1067515" y="729728"/>
                  </a:lnTo>
                  <a:lnTo>
                    <a:pt x="1072443" y="717832"/>
                  </a:lnTo>
                  <a:lnTo>
                    <a:pt x="1076943" y="715968"/>
                  </a:lnTo>
                  <a:lnTo>
                    <a:pt x="1082393" y="703122"/>
                  </a:lnTo>
                  <a:lnTo>
                    <a:pt x="1088835" y="700517"/>
                  </a:lnTo>
                  <a:lnTo>
                    <a:pt x="1093324" y="689681"/>
                  </a:lnTo>
                  <a:lnTo>
                    <a:pt x="1100297" y="686792"/>
                  </a:lnTo>
                  <a:lnTo>
                    <a:pt x="1104804" y="675114"/>
                  </a:lnTo>
                  <a:lnTo>
                    <a:pt x="1110688" y="672499"/>
                  </a:lnTo>
                  <a:lnTo>
                    <a:pt x="1114754" y="662916"/>
                  </a:lnTo>
                  <a:lnTo>
                    <a:pt x="1122782" y="659670"/>
                  </a:lnTo>
                  <a:lnTo>
                    <a:pt x="1127359" y="648350"/>
                  </a:lnTo>
                  <a:lnTo>
                    <a:pt x="1134707" y="645232"/>
                  </a:lnTo>
                  <a:lnTo>
                    <a:pt x="1139270" y="634478"/>
                  </a:lnTo>
                  <a:lnTo>
                    <a:pt x="1145619" y="631910"/>
                  </a:lnTo>
                  <a:lnTo>
                    <a:pt x="1149914" y="621036"/>
                  </a:lnTo>
                  <a:lnTo>
                    <a:pt x="1157679" y="617663"/>
                  </a:lnTo>
                  <a:lnTo>
                    <a:pt x="1161682" y="608000"/>
                  </a:lnTo>
                  <a:lnTo>
                    <a:pt x="1169065" y="604942"/>
                  </a:lnTo>
                  <a:lnTo>
                    <a:pt x="1173592" y="594271"/>
                  </a:lnTo>
                  <a:lnTo>
                    <a:pt x="1182567" y="590642"/>
                  </a:lnTo>
                  <a:lnTo>
                    <a:pt x="1186197" y="581666"/>
                  </a:lnTo>
                  <a:lnTo>
                    <a:pt x="1193502" y="578566"/>
                  </a:lnTo>
                  <a:lnTo>
                    <a:pt x="1197965" y="567794"/>
                  </a:lnTo>
                  <a:lnTo>
                    <a:pt x="1206358" y="564317"/>
                  </a:lnTo>
                  <a:lnTo>
                    <a:pt x="1209876" y="556026"/>
                  </a:lnTo>
                  <a:lnTo>
                    <a:pt x="1218674" y="552469"/>
                  </a:lnTo>
                  <a:lnTo>
                    <a:pt x="1222481" y="543278"/>
                  </a:lnTo>
                  <a:lnTo>
                    <a:pt x="1230258" y="540057"/>
                  </a:lnTo>
                  <a:lnTo>
                    <a:pt x="1234392" y="529836"/>
                  </a:lnTo>
                  <a:lnTo>
                    <a:pt x="1243313" y="526053"/>
                  </a:lnTo>
                  <a:lnTo>
                    <a:pt x="1246997" y="516944"/>
                  </a:lnTo>
                  <a:lnTo>
                    <a:pt x="1255288" y="513426"/>
                  </a:lnTo>
                  <a:lnTo>
                    <a:pt x="1258764" y="505033"/>
                  </a:lnTo>
                  <a:lnTo>
                    <a:pt x="1267304" y="501495"/>
                  </a:lnTo>
                  <a:lnTo>
                    <a:pt x="1269184" y="497267"/>
                  </a:lnTo>
                  <a:lnTo>
                    <a:pt x="1258080" y="501757"/>
                  </a:lnTo>
                  <a:lnTo>
                    <a:pt x="1254834" y="509784"/>
                  </a:lnTo>
                  <a:lnTo>
                    <a:pt x="1246543" y="513303"/>
                  </a:lnTo>
                  <a:lnTo>
                    <a:pt x="1243066" y="521695"/>
                  </a:lnTo>
                  <a:lnTo>
                    <a:pt x="1233404" y="525698"/>
                  </a:lnTo>
                  <a:lnTo>
                    <a:pt x="1230031" y="533463"/>
                  </a:lnTo>
                  <a:lnTo>
                    <a:pt x="1220099" y="537386"/>
                  </a:lnTo>
                  <a:lnTo>
                    <a:pt x="1216589" y="546068"/>
                  </a:lnTo>
                  <a:lnTo>
                    <a:pt x="1208845" y="549353"/>
                  </a:lnTo>
                  <a:lnTo>
                    <a:pt x="1204678" y="559654"/>
                  </a:lnTo>
                  <a:lnTo>
                    <a:pt x="1195444" y="563570"/>
                  </a:lnTo>
                  <a:lnTo>
                    <a:pt x="1192073" y="571708"/>
                  </a:lnTo>
                  <a:lnTo>
                    <a:pt x="1184242" y="574952"/>
                  </a:lnTo>
                  <a:lnTo>
                    <a:pt x="1180305" y="584456"/>
                  </a:lnTo>
                  <a:lnTo>
                    <a:pt x="1171912" y="587933"/>
                  </a:lnTo>
                  <a:lnTo>
                    <a:pt x="1168394" y="596224"/>
                  </a:lnTo>
                  <a:lnTo>
                    <a:pt x="1160366" y="599470"/>
                  </a:lnTo>
                  <a:lnTo>
                    <a:pt x="1155789" y="610790"/>
                  </a:lnTo>
                  <a:lnTo>
                    <a:pt x="1147427" y="614338"/>
                  </a:lnTo>
                  <a:lnTo>
                    <a:pt x="1143878" y="622701"/>
                  </a:lnTo>
                  <a:lnTo>
                    <a:pt x="1135568" y="626062"/>
                  </a:lnTo>
                  <a:lnTo>
                    <a:pt x="1131273" y="636430"/>
                  </a:lnTo>
                  <a:lnTo>
                    <a:pt x="1126359" y="638466"/>
                  </a:lnTo>
                  <a:lnTo>
                    <a:pt x="1121467" y="650854"/>
                  </a:lnTo>
                  <a:lnTo>
                    <a:pt x="1113135" y="654473"/>
                  </a:lnTo>
                  <a:lnTo>
                    <a:pt x="1109555" y="662908"/>
                  </a:lnTo>
                  <a:lnTo>
                    <a:pt x="1101528" y="666154"/>
                  </a:lnTo>
                  <a:lnTo>
                    <a:pt x="1096951" y="677474"/>
                  </a:lnTo>
                  <a:lnTo>
                    <a:pt x="1092024" y="679564"/>
                  </a:lnTo>
                  <a:lnTo>
                    <a:pt x="1087144" y="691346"/>
                  </a:lnTo>
                  <a:lnTo>
                    <a:pt x="1079652" y="694449"/>
                  </a:lnTo>
                  <a:lnTo>
                    <a:pt x="1075233" y="705625"/>
                  </a:lnTo>
                  <a:lnTo>
                    <a:pt x="1069001" y="708329"/>
                  </a:lnTo>
                  <a:lnTo>
                    <a:pt x="1064590" y="719498"/>
                  </a:lnTo>
                  <a:lnTo>
                    <a:pt x="1058604" y="722099"/>
                  </a:lnTo>
                  <a:lnTo>
                    <a:pt x="1054497" y="731553"/>
                  </a:lnTo>
                  <a:lnTo>
                    <a:pt x="1048030" y="734107"/>
                  </a:lnTo>
                  <a:lnTo>
                    <a:pt x="1042872" y="746262"/>
                  </a:lnTo>
                  <a:lnTo>
                    <a:pt x="1037445" y="748456"/>
                  </a:lnTo>
                  <a:lnTo>
                    <a:pt x="1032229" y="761665"/>
                  </a:lnTo>
                  <a:lnTo>
                    <a:pt x="1027845" y="763570"/>
                  </a:lnTo>
                  <a:lnTo>
                    <a:pt x="1022422" y="776662"/>
                  </a:lnTo>
                  <a:lnTo>
                    <a:pt x="1017419" y="778734"/>
                  </a:lnTo>
                  <a:lnTo>
                    <a:pt x="1012473" y="790391"/>
                  </a:lnTo>
                  <a:lnTo>
                    <a:pt x="1006789" y="792689"/>
                  </a:lnTo>
                  <a:lnTo>
                    <a:pt x="1001829" y="804956"/>
                  </a:lnTo>
                  <a:lnTo>
                    <a:pt x="996903" y="807047"/>
                  </a:lnTo>
                  <a:lnTo>
                    <a:pt x="992023" y="818829"/>
                  </a:lnTo>
                  <a:lnTo>
                    <a:pt x="987802" y="820577"/>
                  </a:lnTo>
                  <a:lnTo>
                    <a:pt x="982072" y="835069"/>
                  </a:lnTo>
                  <a:lnTo>
                    <a:pt x="976247" y="837597"/>
                  </a:lnTo>
                  <a:lnTo>
                    <a:pt x="971429" y="849228"/>
                  </a:lnTo>
                  <a:lnTo>
                    <a:pt x="968823" y="850308"/>
                  </a:lnTo>
                  <a:lnTo>
                    <a:pt x="963584" y="862957"/>
                  </a:lnTo>
                  <a:lnTo>
                    <a:pt x="959371" y="864702"/>
                  </a:lnTo>
                  <a:lnTo>
                    <a:pt x="959666" y="865413"/>
                  </a:lnTo>
                  <a:cubicBezTo>
                    <a:pt x="959666" y="870965"/>
                    <a:pt x="957415" y="875991"/>
                    <a:pt x="953778" y="879629"/>
                  </a:cubicBezTo>
                  <a:lnTo>
                    <a:pt x="947621" y="882179"/>
                  </a:lnTo>
                  <a:lnTo>
                    <a:pt x="942991" y="893357"/>
                  </a:lnTo>
                  <a:lnTo>
                    <a:pt x="940452" y="894409"/>
                  </a:lnTo>
                  <a:lnTo>
                    <a:pt x="941034" y="895814"/>
                  </a:lnTo>
                  <a:cubicBezTo>
                    <a:pt x="941034" y="901365"/>
                    <a:pt x="938783" y="906391"/>
                    <a:pt x="935146" y="910029"/>
                  </a:cubicBezTo>
                  <a:lnTo>
                    <a:pt x="932945" y="910940"/>
                  </a:lnTo>
                  <a:lnTo>
                    <a:pt x="933189" y="911504"/>
                  </a:lnTo>
                  <a:cubicBezTo>
                    <a:pt x="933189" y="917055"/>
                    <a:pt x="930830" y="922081"/>
                    <a:pt x="927014" y="925719"/>
                  </a:cubicBezTo>
                  <a:lnTo>
                    <a:pt x="922903" y="927342"/>
                  </a:lnTo>
                  <a:lnTo>
                    <a:pt x="917350" y="940428"/>
                  </a:lnTo>
                  <a:lnTo>
                    <a:pt x="914434" y="941607"/>
                  </a:lnTo>
                  <a:lnTo>
                    <a:pt x="914556" y="941903"/>
                  </a:lnTo>
                  <a:cubicBezTo>
                    <a:pt x="914556" y="947455"/>
                    <a:pt x="912306" y="952481"/>
                    <a:pt x="908668" y="956118"/>
                  </a:cubicBezTo>
                  <a:lnTo>
                    <a:pt x="906311" y="957094"/>
                  </a:lnTo>
                  <a:lnTo>
                    <a:pt x="906711" y="958084"/>
                  </a:lnTo>
                  <a:cubicBezTo>
                    <a:pt x="906711" y="963771"/>
                    <a:pt x="904461" y="968919"/>
                    <a:pt x="900823" y="972646"/>
                  </a:cubicBezTo>
                  <a:lnTo>
                    <a:pt x="898775" y="973515"/>
                  </a:lnTo>
                  <a:lnTo>
                    <a:pt x="892978" y="988193"/>
                  </a:lnTo>
                  <a:lnTo>
                    <a:pt x="890739" y="989165"/>
                  </a:lnTo>
                  <a:lnTo>
                    <a:pt x="884990" y="1003045"/>
                  </a:lnTo>
                  <a:lnTo>
                    <a:pt x="882032" y="1004270"/>
                  </a:lnTo>
                  <a:lnTo>
                    <a:pt x="882196" y="1004664"/>
                  </a:lnTo>
                  <a:cubicBezTo>
                    <a:pt x="882196" y="1010216"/>
                    <a:pt x="879945" y="1015241"/>
                    <a:pt x="876307" y="1018879"/>
                  </a:cubicBezTo>
                  <a:lnTo>
                    <a:pt x="873950" y="1019855"/>
                  </a:lnTo>
                  <a:lnTo>
                    <a:pt x="874350" y="1020845"/>
                  </a:lnTo>
                  <a:cubicBezTo>
                    <a:pt x="874350" y="1026532"/>
                    <a:pt x="872100" y="1031680"/>
                    <a:pt x="868462" y="1035406"/>
                  </a:cubicBezTo>
                  <a:lnTo>
                    <a:pt x="866228" y="1036355"/>
                  </a:lnTo>
                  <a:lnTo>
                    <a:pt x="866505" y="1037025"/>
                  </a:lnTo>
                  <a:cubicBezTo>
                    <a:pt x="866505" y="1042576"/>
                    <a:pt x="864255" y="1047602"/>
                    <a:pt x="860617" y="1051240"/>
                  </a:cubicBezTo>
                  <a:lnTo>
                    <a:pt x="858253" y="1052220"/>
                  </a:lnTo>
                  <a:lnTo>
                    <a:pt x="858661" y="1053205"/>
                  </a:lnTo>
                  <a:lnTo>
                    <a:pt x="853318" y="1066103"/>
                  </a:lnTo>
                  <a:lnTo>
                    <a:pt x="812950" y="1066103"/>
                  </a:lnTo>
                  <a:lnTo>
                    <a:pt x="817478" y="1055171"/>
                  </a:lnTo>
                  <a:lnTo>
                    <a:pt x="818169" y="1054884"/>
                  </a:lnTo>
                  <a:lnTo>
                    <a:pt x="817473" y="1053205"/>
                  </a:lnTo>
                  <a:cubicBezTo>
                    <a:pt x="817473" y="1047519"/>
                    <a:pt x="819778" y="1042370"/>
                    <a:pt x="823505" y="1038643"/>
                  </a:cubicBezTo>
                  <a:lnTo>
                    <a:pt x="826462" y="1037419"/>
                  </a:lnTo>
                  <a:lnTo>
                    <a:pt x="826299" y="1037025"/>
                  </a:lnTo>
                  <a:cubicBezTo>
                    <a:pt x="826299" y="1031473"/>
                    <a:pt x="828549" y="1026448"/>
                    <a:pt x="832187" y="1022810"/>
                  </a:cubicBezTo>
                  <a:lnTo>
                    <a:pt x="834544" y="1021833"/>
                  </a:lnTo>
                  <a:lnTo>
                    <a:pt x="834144" y="1020845"/>
                  </a:lnTo>
                  <a:cubicBezTo>
                    <a:pt x="834144" y="1015158"/>
                    <a:pt x="836394" y="1010009"/>
                    <a:pt x="840032" y="1006283"/>
                  </a:cubicBezTo>
                  <a:lnTo>
                    <a:pt x="842266" y="1005334"/>
                  </a:lnTo>
                  <a:lnTo>
                    <a:pt x="841989" y="1004664"/>
                  </a:lnTo>
                  <a:cubicBezTo>
                    <a:pt x="841989" y="999113"/>
                    <a:pt x="844239" y="994087"/>
                    <a:pt x="847877" y="990449"/>
                  </a:cubicBezTo>
                  <a:lnTo>
                    <a:pt x="850242" y="989469"/>
                  </a:lnTo>
                  <a:lnTo>
                    <a:pt x="849834" y="988483"/>
                  </a:lnTo>
                  <a:cubicBezTo>
                    <a:pt x="849834" y="982797"/>
                    <a:pt x="852139" y="977648"/>
                    <a:pt x="855866" y="973921"/>
                  </a:cubicBezTo>
                  <a:lnTo>
                    <a:pt x="858905" y="972662"/>
                  </a:lnTo>
                  <a:lnTo>
                    <a:pt x="864548" y="958375"/>
                  </a:lnTo>
                  <a:lnTo>
                    <a:pt x="866779" y="957406"/>
                  </a:lnTo>
                  <a:lnTo>
                    <a:pt x="872393" y="943522"/>
                  </a:lnTo>
                  <a:lnTo>
                    <a:pt x="874627" y="942573"/>
                  </a:lnTo>
                  <a:lnTo>
                    <a:pt x="874350" y="941903"/>
                  </a:lnTo>
                  <a:cubicBezTo>
                    <a:pt x="874350" y="936352"/>
                    <a:pt x="876600" y="931326"/>
                    <a:pt x="880238" y="927688"/>
                  </a:cubicBezTo>
                  <a:lnTo>
                    <a:pt x="882435" y="926778"/>
                  </a:lnTo>
                  <a:lnTo>
                    <a:pt x="882195" y="926213"/>
                  </a:lnTo>
                  <a:cubicBezTo>
                    <a:pt x="882195" y="920662"/>
                    <a:pt x="884500" y="915636"/>
                    <a:pt x="888226" y="911998"/>
                  </a:cubicBezTo>
                  <a:lnTo>
                    <a:pt x="891356" y="910732"/>
                  </a:lnTo>
                  <a:lnTo>
                    <a:pt x="897196" y="897289"/>
                  </a:lnTo>
                  <a:lnTo>
                    <a:pt x="900842" y="895849"/>
                  </a:lnTo>
                  <a:lnTo>
                    <a:pt x="900827" y="895814"/>
                  </a:lnTo>
                  <a:cubicBezTo>
                    <a:pt x="900827" y="890262"/>
                    <a:pt x="903077" y="885236"/>
                    <a:pt x="906716" y="881598"/>
                  </a:cubicBezTo>
                  <a:lnTo>
                    <a:pt x="909254" y="880546"/>
                  </a:lnTo>
                  <a:lnTo>
                    <a:pt x="908672" y="879142"/>
                  </a:lnTo>
                  <a:cubicBezTo>
                    <a:pt x="908672" y="873591"/>
                    <a:pt x="910922" y="868565"/>
                    <a:pt x="914561" y="864927"/>
                  </a:cubicBezTo>
                  <a:lnTo>
                    <a:pt x="920717" y="862377"/>
                  </a:lnTo>
                  <a:lnTo>
                    <a:pt x="925347" y="851198"/>
                  </a:lnTo>
                  <a:lnTo>
                    <a:pt x="929560" y="849453"/>
                  </a:lnTo>
                  <a:lnTo>
                    <a:pt x="929266" y="848742"/>
                  </a:lnTo>
                  <a:cubicBezTo>
                    <a:pt x="929266" y="843191"/>
                    <a:pt x="931515" y="838165"/>
                    <a:pt x="935154" y="834527"/>
                  </a:cubicBezTo>
                  <a:lnTo>
                    <a:pt x="937759" y="833447"/>
                  </a:lnTo>
                  <a:lnTo>
                    <a:pt x="942999" y="820798"/>
                  </a:lnTo>
                  <a:lnTo>
                    <a:pt x="947219" y="819050"/>
                  </a:lnTo>
                  <a:lnTo>
                    <a:pt x="952949" y="804558"/>
                  </a:lnTo>
                  <a:lnTo>
                    <a:pt x="958774" y="802031"/>
                  </a:lnTo>
                  <a:lnTo>
                    <a:pt x="963593" y="790399"/>
                  </a:lnTo>
                  <a:lnTo>
                    <a:pt x="968297" y="788450"/>
                  </a:lnTo>
                  <a:lnTo>
                    <a:pt x="973399" y="775832"/>
                  </a:lnTo>
                  <a:lnTo>
                    <a:pt x="978355" y="773730"/>
                  </a:lnTo>
                  <a:lnTo>
                    <a:pt x="983349" y="761961"/>
                  </a:lnTo>
                  <a:lnTo>
                    <a:pt x="989302" y="759553"/>
                  </a:lnTo>
                  <a:lnTo>
                    <a:pt x="993992" y="748232"/>
                  </a:lnTo>
                  <a:lnTo>
                    <a:pt x="997980" y="746579"/>
                  </a:lnTo>
                  <a:lnTo>
                    <a:pt x="1003798" y="731848"/>
                  </a:lnTo>
                  <a:lnTo>
                    <a:pt x="1008706" y="729716"/>
                  </a:lnTo>
                  <a:lnTo>
                    <a:pt x="1013748" y="717832"/>
                  </a:lnTo>
                  <a:lnTo>
                    <a:pt x="1019257" y="715604"/>
                  </a:lnTo>
                  <a:lnTo>
                    <a:pt x="1024679" y="703122"/>
                  </a:lnTo>
                  <a:lnTo>
                    <a:pt x="1031991" y="700234"/>
                  </a:lnTo>
                  <a:lnTo>
                    <a:pt x="1036160" y="689681"/>
                  </a:lnTo>
                  <a:lnTo>
                    <a:pt x="1041220" y="687482"/>
                  </a:lnTo>
                  <a:lnTo>
                    <a:pt x="1046109" y="675114"/>
                  </a:lnTo>
                  <a:lnTo>
                    <a:pt x="1055316" y="671119"/>
                  </a:lnTo>
                  <a:lnTo>
                    <a:pt x="1058714" y="662916"/>
                  </a:lnTo>
                  <a:lnTo>
                    <a:pt x="1063419" y="660967"/>
                  </a:lnTo>
                  <a:lnTo>
                    <a:pt x="1068521" y="648350"/>
                  </a:lnTo>
                  <a:lnTo>
                    <a:pt x="1075868" y="645232"/>
                  </a:lnTo>
                  <a:lnTo>
                    <a:pt x="1080432" y="634478"/>
                  </a:lnTo>
                  <a:lnTo>
                    <a:pt x="1089115" y="630967"/>
                  </a:lnTo>
                  <a:lnTo>
                    <a:pt x="1093037" y="621036"/>
                  </a:lnTo>
                  <a:lnTo>
                    <a:pt x="1098410" y="618702"/>
                  </a:lnTo>
                  <a:lnTo>
                    <a:pt x="1102843" y="608000"/>
                  </a:lnTo>
                  <a:lnTo>
                    <a:pt x="1110227" y="604942"/>
                  </a:lnTo>
                  <a:lnTo>
                    <a:pt x="1114754" y="594271"/>
                  </a:lnTo>
                  <a:lnTo>
                    <a:pt x="1123729" y="590642"/>
                  </a:lnTo>
                  <a:lnTo>
                    <a:pt x="1127359" y="581666"/>
                  </a:lnTo>
                  <a:lnTo>
                    <a:pt x="1134707" y="578548"/>
                  </a:lnTo>
                  <a:lnTo>
                    <a:pt x="1139270" y="567794"/>
                  </a:lnTo>
                  <a:lnTo>
                    <a:pt x="1148556" y="564039"/>
                  </a:lnTo>
                  <a:lnTo>
                    <a:pt x="1151875" y="556026"/>
                  </a:lnTo>
                  <a:lnTo>
                    <a:pt x="1159706" y="552782"/>
                  </a:lnTo>
                  <a:lnTo>
                    <a:pt x="1163643" y="543278"/>
                  </a:lnTo>
                  <a:lnTo>
                    <a:pt x="1171419" y="540057"/>
                  </a:lnTo>
                  <a:lnTo>
                    <a:pt x="1175554" y="529836"/>
                  </a:lnTo>
                  <a:lnTo>
                    <a:pt x="1184475" y="526053"/>
                  </a:lnTo>
                  <a:lnTo>
                    <a:pt x="1188158" y="516944"/>
                  </a:lnTo>
                  <a:lnTo>
                    <a:pt x="1196593" y="513365"/>
                  </a:lnTo>
                  <a:lnTo>
                    <a:pt x="1200213" y="505033"/>
                  </a:lnTo>
                  <a:lnTo>
                    <a:pt x="1211629" y="500524"/>
                  </a:lnTo>
                  <a:lnTo>
                    <a:pt x="1214636" y="493265"/>
                  </a:lnTo>
                  <a:lnTo>
                    <a:pt x="1222649" y="489946"/>
                  </a:lnTo>
                  <a:lnTo>
                    <a:pt x="1226404" y="480661"/>
                  </a:lnTo>
                  <a:lnTo>
                    <a:pt x="1237158" y="476097"/>
                  </a:lnTo>
                  <a:lnTo>
                    <a:pt x="1240276" y="468750"/>
                  </a:lnTo>
                  <a:lnTo>
                    <a:pt x="1249561" y="464995"/>
                  </a:lnTo>
                  <a:lnTo>
                    <a:pt x="1250350" y="463089"/>
                  </a:lnTo>
                  <a:lnTo>
                    <a:pt x="1240146" y="467316"/>
                  </a:lnTo>
                  <a:lnTo>
                    <a:pt x="1237038" y="475175"/>
                  </a:lnTo>
                  <a:lnTo>
                    <a:pt x="1226633" y="479689"/>
                  </a:lnTo>
                  <a:lnTo>
                    <a:pt x="1224147" y="485412"/>
                  </a:lnTo>
                  <a:lnTo>
                    <a:pt x="1213903" y="489458"/>
                  </a:lnTo>
                  <a:lnTo>
                    <a:pt x="1210705" y="497180"/>
                  </a:lnTo>
                  <a:lnTo>
                    <a:pt x="1201377" y="501044"/>
                  </a:lnTo>
                  <a:lnTo>
                    <a:pt x="1197670" y="509784"/>
                  </a:lnTo>
                  <a:lnTo>
                    <a:pt x="1187449" y="513920"/>
                  </a:lnTo>
                  <a:lnTo>
                    <a:pt x="1184228" y="521695"/>
                  </a:lnTo>
                  <a:lnTo>
                    <a:pt x="1175835" y="525172"/>
                  </a:lnTo>
                  <a:lnTo>
                    <a:pt x="1172316" y="533463"/>
                  </a:lnTo>
                  <a:lnTo>
                    <a:pt x="1163341" y="537092"/>
                  </a:lnTo>
                  <a:lnTo>
                    <a:pt x="1159712" y="546068"/>
                  </a:lnTo>
                  <a:lnTo>
                    <a:pt x="1151914" y="549376"/>
                  </a:lnTo>
                  <a:lnTo>
                    <a:pt x="1147657" y="559654"/>
                  </a:lnTo>
                  <a:lnTo>
                    <a:pt x="1136275" y="564368"/>
                  </a:lnTo>
                  <a:lnTo>
                    <a:pt x="1133235" y="571708"/>
                  </a:lnTo>
                  <a:lnTo>
                    <a:pt x="1125404" y="574952"/>
                  </a:lnTo>
                  <a:lnTo>
                    <a:pt x="1121467" y="584456"/>
                  </a:lnTo>
                  <a:lnTo>
                    <a:pt x="1113074" y="587933"/>
                  </a:lnTo>
                  <a:lnTo>
                    <a:pt x="1109555" y="596224"/>
                  </a:lnTo>
                  <a:lnTo>
                    <a:pt x="1101528" y="599470"/>
                  </a:lnTo>
                  <a:lnTo>
                    <a:pt x="1096951" y="610790"/>
                  </a:lnTo>
                  <a:lnTo>
                    <a:pt x="1090920" y="613348"/>
                  </a:lnTo>
                  <a:lnTo>
                    <a:pt x="1086858" y="622701"/>
                  </a:lnTo>
                  <a:lnTo>
                    <a:pt x="1079892" y="625453"/>
                  </a:lnTo>
                  <a:lnTo>
                    <a:pt x="1075233" y="636430"/>
                  </a:lnTo>
                  <a:lnTo>
                    <a:pt x="1067012" y="639755"/>
                  </a:lnTo>
                  <a:lnTo>
                    <a:pt x="1062629" y="650854"/>
                  </a:lnTo>
                  <a:lnTo>
                    <a:pt x="1054368" y="654443"/>
                  </a:lnTo>
                  <a:lnTo>
                    <a:pt x="1050861" y="662908"/>
                  </a:lnTo>
                  <a:lnTo>
                    <a:pt x="1046134" y="664866"/>
                  </a:lnTo>
                  <a:lnTo>
                    <a:pt x="1040911" y="677474"/>
                  </a:lnTo>
                  <a:lnTo>
                    <a:pt x="1032631" y="680903"/>
                  </a:lnTo>
                  <a:lnTo>
                    <a:pt x="1028306" y="691346"/>
                  </a:lnTo>
                  <a:lnTo>
                    <a:pt x="1023193" y="693464"/>
                  </a:lnTo>
                  <a:lnTo>
                    <a:pt x="1018500" y="705625"/>
                  </a:lnTo>
                  <a:lnTo>
                    <a:pt x="1009683" y="709544"/>
                  </a:lnTo>
                  <a:lnTo>
                    <a:pt x="1005752" y="719498"/>
                  </a:lnTo>
                  <a:lnTo>
                    <a:pt x="999882" y="722048"/>
                  </a:lnTo>
                  <a:lnTo>
                    <a:pt x="995945" y="731553"/>
                  </a:lnTo>
                  <a:lnTo>
                    <a:pt x="991462" y="733409"/>
                  </a:lnTo>
                  <a:lnTo>
                    <a:pt x="986139" y="746262"/>
                  </a:lnTo>
                  <a:lnTo>
                    <a:pt x="978170" y="749562"/>
                  </a:lnTo>
                  <a:lnTo>
                    <a:pt x="973390" y="761665"/>
                  </a:lnTo>
                  <a:lnTo>
                    <a:pt x="969007" y="763570"/>
                  </a:lnTo>
                  <a:lnTo>
                    <a:pt x="963584" y="776662"/>
                  </a:lnTo>
                  <a:lnTo>
                    <a:pt x="958611" y="778722"/>
                  </a:lnTo>
                  <a:lnTo>
                    <a:pt x="953778" y="790391"/>
                  </a:lnTo>
                  <a:lnTo>
                    <a:pt x="947895" y="792828"/>
                  </a:lnTo>
                  <a:lnTo>
                    <a:pt x="942991" y="804956"/>
                  </a:lnTo>
                  <a:lnTo>
                    <a:pt x="938065" y="807047"/>
                  </a:lnTo>
                  <a:lnTo>
                    <a:pt x="933184" y="818829"/>
                  </a:lnTo>
                  <a:lnTo>
                    <a:pt x="928973" y="820573"/>
                  </a:lnTo>
                  <a:lnTo>
                    <a:pt x="923378" y="835069"/>
                  </a:lnTo>
                  <a:lnTo>
                    <a:pt x="920937" y="836154"/>
                  </a:lnTo>
                  <a:lnTo>
                    <a:pt x="915389" y="849228"/>
                  </a:lnTo>
                  <a:lnTo>
                    <a:pt x="909435" y="851636"/>
                  </a:lnTo>
                  <a:lnTo>
                    <a:pt x="904746" y="862957"/>
                  </a:lnTo>
                  <a:lnTo>
                    <a:pt x="900533" y="864702"/>
                  </a:lnTo>
                  <a:lnTo>
                    <a:pt x="900827" y="865413"/>
                  </a:lnTo>
                  <a:cubicBezTo>
                    <a:pt x="900827" y="870965"/>
                    <a:pt x="898577" y="875991"/>
                    <a:pt x="894939" y="879629"/>
                  </a:cubicBezTo>
                  <a:lnTo>
                    <a:pt x="892315" y="880715"/>
                  </a:lnTo>
                  <a:lnTo>
                    <a:pt x="886951" y="893357"/>
                  </a:lnTo>
                  <a:lnTo>
                    <a:pt x="882007" y="895357"/>
                  </a:lnTo>
                  <a:lnTo>
                    <a:pt x="882196" y="895814"/>
                  </a:lnTo>
                  <a:cubicBezTo>
                    <a:pt x="882196" y="901365"/>
                    <a:pt x="879945" y="906391"/>
                    <a:pt x="876307" y="910029"/>
                  </a:cubicBezTo>
                  <a:lnTo>
                    <a:pt x="874116" y="910937"/>
                  </a:lnTo>
                  <a:lnTo>
                    <a:pt x="874350" y="911504"/>
                  </a:lnTo>
                  <a:cubicBezTo>
                    <a:pt x="874350" y="917055"/>
                    <a:pt x="872100" y="922081"/>
                    <a:pt x="868462" y="925719"/>
                  </a:cubicBezTo>
                  <a:lnTo>
                    <a:pt x="866339" y="926598"/>
                  </a:lnTo>
                  <a:lnTo>
                    <a:pt x="860331" y="940428"/>
                  </a:lnTo>
                  <a:lnTo>
                    <a:pt x="856684" y="941868"/>
                  </a:lnTo>
                  <a:lnTo>
                    <a:pt x="856699" y="941903"/>
                  </a:lnTo>
                  <a:cubicBezTo>
                    <a:pt x="856699" y="947455"/>
                    <a:pt x="854394" y="952481"/>
                    <a:pt x="850667" y="956118"/>
                  </a:cubicBezTo>
                  <a:lnTo>
                    <a:pt x="847583" y="957366"/>
                  </a:lnTo>
                  <a:lnTo>
                    <a:pt x="847873" y="958084"/>
                  </a:lnTo>
                  <a:cubicBezTo>
                    <a:pt x="847873" y="963771"/>
                    <a:pt x="845623" y="968919"/>
                    <a:pt x="841985" y="972646"/>
                  </a:cubicBezTo>
                  <a:lnTo>
                    <a:pt x="839936" y="973515"/>
                  </a:lnTo>
                  <a:lnTo>
                    <a:pt x="834140" y="988193"/>
                  </a:lnTo>
                  <a:lnTo>
                    <a:pt x="831909" y="989162"/>
                  </a:lnTo>
                  <a:lnTo>
                    <a:pt x="826295" y="1003045"/>
                  </a:lnTo>
                  <a:lnTo>
                    <a:pt x="824055" y="1003996"/>
                  </a:lnTo>
                  <a:lnTo>
                    <a:pt x="824338" y="1004664"/>
                  </a:lnTo>
                  <a:cubicBezTo>
                    <a:pt x="824338" y="1010216"/>
                    <a:pt x="822033" y="1015241"/>
                    <a:pt x="818306" y="1018879"/>
                  </a:cubicBezTo>
                  <a:lnTo>
                    <a:pt x="815222" y="1020126"/>
                  </a:lnTo>
                  <a:lnTo>
                    <a:pt x="815512" y="1020845"/>
                  </a:lnTo>
                  <a:cubicBezTo>
                    <a:pt x="815512" y="1026532"/>
                    <a:pt x="813262" y="1031680"/>
                    <a:pt x="809624" y="1035406"/>
                  </a:cubicBezTo>
                  <a:lnTo>
                    <a:pt x="807390" y="1036355"/>
                  </a:lnTo>
                  <a:lnTo>
                    <a:pt x="807667" y="1037025"/>
                  </a:lnTo>
                  <a:cubicBezTo>
                    <a:pt x="807667" y="1042576"/>
                    <a:pt x="805417" y="1047602"/>
                    <a:pt x="801779" y="1051240"/>
                  </a:cubicBezTo>
                  <a:lnTo>
                    <a:pt x="801102" y="1051520"/>
                  </a:lnTo>
                  <a:lnTo>
                    <a:pt x="801783" y="1053205"/>
                  </a:lnTo>
                  <a:lnTo>
                    <a:pt x="796568" y="1066103"/>
                  </a:lnTo>
                  <a:lnTo>
                    <a:pt x="754144" y="1066103"/>
                  </a:lnTo>
                  <a:lnTo>
                    <a:pt x="758783" y="1055171"/>
                  </a:lnTo>
                  <a:lnTo>
                    <a:pt x="761867" y="1053924"/>
                  </a:lnTo>
                  <a:lnTo>
                    <a:pt x="761577" y="1053205"/>
                  </a:lnTo>
                  <a:cubicBezTo>
                    <a:pt x="761577" y="1047519"/>
                    <a:pt x="763826" y="1042370"/>
                    <a:pt x="767465" y="1038643"/>
                  </a:cubicBezTo>
                  <a:lnTo>
                    <a:pt x="768031" y="1038403"/>
                  </a:lnTo>
                  <a:lnTo>
                    <a:pt x="767461" y="1037025"/>
                  </a:lnTo>
                  <a:cubicBezTo>
                    <a:pt x="767461" y="1031473"/>
                    <a:pt x="769710" y="1026448"/>
                    <a:pt x="773349" y="1022810"/>
                  </a:cubicBezTo>
                  <a:lnTo>
                    <a:pt x="775705" y="1021833"/>
                  </a:lnTo>
                  <a:lnTo>
                    <a:pt x="775306" y="1020845"/>
                  </a:lnTo>
                  <a:cubicBezTo>
                    <a:pt x="775306" y="1015158"/>
                    <a:pt x="777555" y="1010009"/>
                    <a:pt x="781194" y="1006283"/>
                  </a:cubicBezTo>
                  <a:lnTo>
                    <a:pt x="783434" y="1005332"/>
                  </a:lnTo>
                  <a:lnTo>
                    <a:pt x="783151" y="1004664"/>
                  </a:lnTo>
                  <a:cubicBezTo>
                    <a:pt x="783151" y="999113"/>
                    <a:pt x="785455" y="994087"/>
                    <a:pt x="789182" y="990449"/>
                  </a:cubicBezTo>
                  <a:lnTo>
                    <a:pt x="792267" y="989201"/>
                  </a:lnTo>
                  <a:lnTo>
                    <a:pt x="791977" y="988483"/>
                  </a:lnTo>
                  <a:cubicBezTo>
                    <a:pt x="791977" y="982797"/>
                    <a:pt x="794227" y="977648"/>
                    <a:pt x="797865" y="973921"/>
                  </a:cubicBezTo>
                  <a:lnTo>
                    <a:pt x="799913" y="973052"/>
                  </a:lnTo>
                  <a:lnTo>
                    <a:pt x="805709" y="958375"/>
                  </a:lnTo>
                  <a:lnTo>
                    <a:pt x="807941" y="957406"/>
                  </a:lnTo>
                  <a:lnTo>
                    <a:pt x="813555" y="943522"/>
                  </a:lnTo>
                  <a:lnTo>
                    <a:pt x="815795" y="942571"/>
                  </a:lnTo>
                  <a:lnTo>
                    <a:pt x="815512" y="941903"/>
                  </a:lnTo>
                  <a:cubicBezTo>
                    <a:pt x="815512" y="936352"/>
                    <a:pt x="817816" y="931326"/>
                    <a:pt x="821543" y="927688"/>
                  </a:cubicBezTo>
                  <a:lnTo>
                    <a:pt x="824465" y="926506"/>
                  </a:lnTo>
                  <a:lnTo>
                    <a:pt x="824338" y="926213"/>
                  </a:lnTo>
                  <a:cubicBezTo>
                    <a:pt x="824338" y="920662"/>
                    <a:pt x="826697" y="915636"/>
                    <a:pt x="830513" y="911998"/>
                  </a:cubicBezTo>
                  <a:lnTo>
                    <a:pt x="834610" y="910380"/>
                  </a:lnTo>
                  <a:lnTo>
                    <a:pt x="840032" y="897289"/>
                  </a:lnTo>
                  <a:lnTo>
                    <a:pt x="842224" y="896381"/>
                  </a:lnTo>
                  <a:lnTo>
                    <a:pt x="841989" y="895814"/>
                  </a:lnTo>
                  <a:cubicBezTo>
                    <a:pt x="841989" y="890262"/>
                    <a:pt x="844239" y="885236"/>
                    <a:pt x="847877" y="881598"/>
                  </a:cubicBezTo>
                  <a:lnTo>
                    <a:pt x="852096" y="879851"/>
                  </a:lnTo>
                  <a:lnTo>
                    <a:pt x="851795" y="879142"/>
                  </a:lnTo>
                  <a:cubicBezTo>
                    <a:pt x="851795" y="873591"/>
                    <a:pt x="854100" y="868565"/>
                    <a:pt x="857827" y="864927"/>
                  </a:cubicBezTo>
                  <a:lnTo>
                    <a:pt x="861425" y="863473"/>
                  </a:lnTo>
                  <a:lnTo>
                    <a:pt x="866509" y="851198"/>
                  </a:lnTo>
                  <a:lnTo>
                    <a:pt x="870722" y="849453"/>
                  </a:lnTo>
                  <a:lnTo>
                    <a:pt x="870427" y="848742"/>
                  </a:lnTo>
                  <a:cubicBezTo>
                    <a:pt x="870427" y="843191"/>
                    <a:pt x="872677" y="838165"/>
                    <a:pt x="876315" y="834527"/>
                  </a:cubicBezTo>
                  <a:lnTo>
                    <a:pt x="881320" y="832454"/>
                  </a:lnTo>
                  <a:lnTo>
                    <a:pt x="886265" y="820798"/>
                  </a:lnTo>
                  <a:lnTo>
                    <a:pt x="889126" y="819641"/>
                  </a:lnTo>
                  <a:lnTo>
                    <a:pt x="894948" y="804558"/>
                  </a:lnTo>
                  <a:lnTo>
                    <a:pt x="899778" y="802411"/>
                  </a:lnTo>
                  <a:lnTo>
                    <a:pt x="904754" y="790399"/>
                  </a:lnTo>
                  <a:lnTo>
                    <a:pt x="909459" y="788450"/>
                  </a:lnTo>
                  <a:lnTo>
                    <a:pt x="914561" y="775832"/>
                  </a:lnTo>
                  <a:lnTo>
                    <a:pt x="920676" y="773237"/>
                  </a:lnTo>
                  <a:lnTo>
                    <a:pt x="925347" y="761961"/>
                  </a:lnTo>
                  <a:lnTo>
                    <a:pt x="930320" y="759901"/>
                  </a:lnTo>
                  <a:lnTo>
                    <a:pt x="935154" y="748232"/>
                  </a:lnTo>
                  <a:lnTo>
                    <a:pt x="939142" y="746579"/>
                  </a:lnTo>
                  <a:lnTo>
                    <a:pt x="944960" y="731848"/>
                  </a:lnTo>
                  <a:lnTo>
                    <a:pt x="953427" y="728170"/>
                  </a:lnTo>
                  <a:lnTo>
                    <a:pt x="957709" y="717832"/>
                  </a:lnTo>
                  <a:lnTo>
                    <a:pt x="962192" y="715975"/>
                  </a:lnTo>
                  <a:lnTo>
                    <a:pt x="967515" y="703122"/>
                  </a:lnTo>
                  <a:lnTo>
                    <a:pt x="972892" y="700895"/>
                  </a:lnTo>
                  <a:lnTo>
                    <a:pt x="977322" y="689681"/>
                  </a:lnTo>
                  <a:lnTo>
                    <a:pt x="985883" y="685961"/>
                  </a:lnTo>
                  <a:lnTo>
                    <a:pt x="990069" y="675114"/>
                  </a:lnTo>
                  <a:lnTo>
                    <a:pt x="995896" y="672524"/>
                  </a:lnTo>
                  <a:lnTo>
                    <a:pt x="999876" y="662916"/>
                  </a:lnTo>
                  <a:lnTo>
                    <a:pt x="1006971" y="659977"/>
                  </a:lnTo>
                  <a:lnTo>
                    <a:pt x="1011787" y="648350"/>
                  </a:lnTo>
                  <a:lnTo>
                    <a:pt x="1017699" y="645901"/>
                  </a:lnTo>
                  <a:lnTo>
                    <a:pt x="1022431" y="634478"/>
                  </a:lnTo>
                  <a:lnTo>
                    <a:pt x="1030153" y="631279"/>
                  </a:lnTo>
                  <a:lnTo>
                    <a:pt x="1034199" y="621036"/>
                  </a:lnTo>
                  <a:lnTo>
                    <a:pt x="1042020" y="617638"/>
                  </a:lnTo>
                  <a:lnTo>
                    <a:pt x="1046109" y="608000"/>
                  </a:lnTo>
                  <a:lnTo>
                    <a:pt x="1052134" y="605564"/>
                  </a:lnTo>
                  <a:lnTo>
                    <a:pt x="1057040" y="594271"/>
                  </a:lnTo>
                  <a:lnTo>
                    <a:pt x="1064637" y="591271"/>
                  </a:lnTo>
                  <a:lnTo>
                    <a:pt x="1068521" y="581666"/>
                  </a:lnTo>
                  <a:lnTo>
                    <a:pt x="1075868" y="578548"/>
                  </a:lnTo>
                  <a:lnTo>
                    <a:pt x="1080432" y="567794"/>
                  </a:lnTo>
                  <a:lnTo>
                    <a:pt x="1089718" y="564039"/>
                  </a:lnTo>
                  <a:lnTo>
                    <a:pt x="1093037" y="556026"/>
                  </a:lnTo>
                  <a:lnTo>
                    <a:pt x="1100868" y="552782"/>
                  </a:lnTo>
                  <a:lnTo>
                    <a:pt x="1104804" y="543278"/>
                  </a:lnTo>
                  <a:lnTo>
                    <a:pt x="1113818" y="539544"/>
                  </a:lnTo>
                  <a:lnTo>
                    <a:pt x="1117840" y="529836"/>
                  </a:lnTo>
                  <a:lnTo>
                    <a:pt x="1127724" y="525742"/>
                  </a:lnTo>
                  <a:lnTo>
                    <a:pt x="1131281" y="516944"/>
                  </a:lnTo>
                  <a:lnTo>
                    <a:pt x="1139644" y="513396"/>
                  </a:lnTo>
                  <a:lnTo>
                    <a:pt x="1143192" y="505033"/>
                  </a:lnTo>
                  <a:lnTo>
                    <a:pt x="1152479" y="501278"/>
                  </a:lnTo>
                  <a:lnTo>
                    <a:pt x="1155798" y="493265"/>
                  </a:lnTo>
                  <a:lnTo>
                    <a:pt x="1163937" y="489894"/>
                  </a:lnTo>
                  <a:lnTo>
                    <a:pt x="1167853" y="480661"/>
                  </a:lnTo>
                  <a:lnTo>
                    <a:pt x="1179251" y="476049"/>
                  </a:lnTo>
                  <a:lnTo>
                    <a:pt x="1182275" y="468750"/>
                  </a:lnTo>
                  <a:lnTo>
                    <a:pt x="1190741" y="465243"/>
                  </a:lnTo>
                  <a:lnTo>
                    <a:pt x="1191712" y="463007"/>
                  </a:lnTo>
                  <a:lnTo>
                    <a:pt x="1181391" y="467282"/>
                  </a:lnTo>
                  <a:lnTo>
                    <a:pt x="1178344" y="475175"/>
                  </a:lnTo>
                  <a:lnTo>
                    <a:pt x="1167916" y="479810"/>
                  </a:lnTo>
                  <a:lnTo>
                    <a:pt x="1165595" y="485412"/>
                  </a:lnTo>
                  <a:lnTo>
                    <a:pt x="1154907" y="489839"/>
                  </a:lnTo>
                  <a:lnTo>
                    <a:pt x="1151866" y="497180"/>
                  </a:lnTo>
                  <a:lnTo>
                    <a:pt x="1143792" y="500525"/>
                  </a:lnTo>
                  <a:lnTo>
                    <a:pt x="1139955" y="509784"/>
                  </a:lnTo>
                  <a:lnTo>
                    <a:pt x="1130545" y="513683"/>
                  </a:lnTo>
                  <a:lnTo>
                    <a:pt x="1127064" y="521695"/>
                  </a:lnTo>
                  <a:lnTo>
                    <a:pt x="1116820" y="525741"/>
                  </a:lnTo>
                  <a:lnTo>
                    <a:pt x="1113622" y="533463"/>
                  </a:lnTo>
                  <a:lnTo>
                    <a:pt x="1104431" y="537270"/>
                  </a:lnTo>
                  <a:lnTo>
                    <a:pt x="1100873" y="546068"/>
                  </a:lnTo>
                  <a:lnTo>
                    <a:pt x="1093183" y="549331"/>
                  </a:lnTo>
                  <a:lnTo>
                    <a:pt x="1089106" y="559654"/>
                  </a:lnTo>
                  <a:lnTo>
                    <a:pt x="1080774" y="563273"/>
                  </a:lnTo>
                  <a:lnTo>
                    <a:pt x="1077195" y="571708"/>
                  </a:lnTo>
                  <a:lnTo>
                    <a:pt x="1068397" y="575266"/>
                  </a:lnTo>
                  <a:lnTo>
                    <a:pt x="1064590" y="584456"/>
                  </a:lnTo>
                  <a:lnTo>
                    <a:pt x="1056269" y="587903"/>
                  </a:lnTo>
                  <a:lnTo>
                    <a:pt x="1052822" y="596224"/>
                  </a:lnTo>
                  <a:lnTo>
                    <a:pt x="1045727" y="599163"/>
                  </a:lnTo>
                  <a:lnTo>
                    <a:pt x="1040911" y="610790"/>
                  </a:lnTo>
                  <a:lnTo>
                    <a:pt x="1031651" y="614626"/>
                  </a:lnTo>
                  <a:lnTo>
                    <a:pt x="1028306" y="622701"/>
                  </a:lnTo>
                  <a:lnTo>
                    <a:pt x="1020923" y="625760"/>
                  </a:lnTo>
                  <a:lnTo>
                    <a:pt x="1016395" y="636430"/>
                  </a:lnTo>
                  <a:lnTo>
                    <a:pt x="1008174" y="639755"/>
                  </a:lnTo>
                  <a:lnTo>
                    <a:pt x="1003790" y="650854"/>
                  </a:lnTo>
                  <a:lnTo>
                    <a:pt x="997921" y="653404"/>
                  </a:lnTo>
                  <a:lnTo>
                    <a:pt x="993984" y="662908"/>
                  </a:lnTo>
                  <a:lnTo>
                    <a:pt x="986889" y="665847"/>
                  </a:lnTo>
                  <a:lnTo>
                    <a:pt x="982072" y="677474"/>
                  </a:lnTo>
                  <a:lnTo>
                    <a:pt x="973793" y="680903"/>
                  </a:lnTo>
                  <a:lnTo>
                    <a:pt x="969468" y="691346"/>
                  </a:lnTo>
                  <a:lnTo>
                    <a:pt x="964355" y="693464"/>
                  </a:lnTo>
                  <a:lnTo>
                    <a:pt x="959661" y="705625"/>
                  </a:lnTo>
                  <a:lnTo>
                    <a:pt x="954293" y="708011"/>
                  </a:lnTo>
                  <a:lnTo>
                    <a:pt x="949424" y="719498"/>
                  </a:lnTo>
                  <a:lnTo>
                    <a:pt x="940624" y="723061"/>
                  </a:lnTo>
                  <a:lnTo>
                    <a:pt x="937107" y="731553"/>
                  </a:lnTo>
                  <a:lnTo>
                    <a:pt x="932624" y="733409"/>
                  </a:lnTo>
                  <a:lnTo>
                    <a:pt x="927301" y="746262"/>
                  </a:lnTo>
                  <a:lnTo>
                    <a:pt x="922834" y="748112"/>
                  </a:lnTo>
                  <a:lnTo>
                    <a:pt x="917350" y="761665"/>
                  </a:lnTo>
                  <a:lnTo>
                    <a:pt x="911974" y="763945"/>
                  </a:lnTo>
                  <a:lnTo>
                    <a:pt x="906707" y="776662"/>
                  </a:lnTo>
                  <a:lnTo>
                    <a:pt x="901672" y="778747"/>
                  </a:lnTo>
                  <a:lnTo>
                    <a:pt x="896614" y="790391"/>
                  </a:lnTo>
                  <a:lnTo>
                    <a:pt x="892233" y="792121"/>
                  </a:lnTo>
                  <a:lnTo>
                    <a:pt x="886664" y="804956"/>
                  </a:lnTo>
                  <a:lnTo>
                    <a:pt x="881151" y="807136"/>
                  </a:lnTo>
                  <a:lnTo>
                    <a:pt x="876307" y="818829"/>
                  </a:lnTo>
                  <a:lnTo>
                    <a:pt x="872096" y="820573"/>
                  </a:lnTo>
                  <a:lnTo>
                    <a:pt x="866501" y="835069"/>
                  </a:lnTo>
                  <a:lnTo>
                    <a:pt x="861643" y="837229"/>
                  </a:lnTo>
                  <a:lnTo>
                    <a:pt x="856551" y="849228"/>
                  </a:lnTo>
                  <a:lnTo>
                    <a:pt x="850597" y="851636"/>
                  </a:lnTo>
                  <a:lnTo>
                    <a:pt x="845907" y="862957"/>
                  </a:lnTo>
                  <a:lnTo>
                    <a:pt x="843368" y="864009"/>
                  </a:lnTo>
                  <a:lnTo>
                    <a:pt x="843950" y="865413"/>
                  </a:lnTo>
                  <a:cubicBezTo>
                    <a:pt x="843950" y="870965"/>
                    <a:pt x="841700" y="875991"/>
                    <a:pt x="838062" y="879629"/>
                  </a:cubicBezTo>
                  <a:lnTo>
                    <a:pt x="833089" y="881689"/>
                  </a:lnTo>
                  <a:lnTo>
                    <a:pt x="828256" y="893357"/>
                  </a:lnTo>
                  <a:lnTo>
                    <a:pt x="825706" y="894414"/>
                  </a:lnTo>
                  <a:lnTo>
                    <a:pt x="826299" y="895814"/>
                  </a:lnTo>
                  <a:cubicBezTo>
                    <a:pt x="826299" y="901365"/>
                    <a:pt x="823994" y="906391"/>
                    <a:pt x="820267" y="910029"/>
                  </a:cubicBezTo>
                  <a:lnTo>
                    <a:pt x="815289" y="912042"/>
                  </a:lnTo>
                  <a:lnTo>
                    <a:pt x="809624" y="925719"/>
                  </a:lnTo>
                  <a:lnTo>
                    <a:pt x="807509" y="926595"/>
                  </a:lnTo>
                  <a:lnTo>
                    <a:pt x="801779" y="940428"/>
                  </a:lnTo>
                  <a:lnTo>
                    <a:pt x="799587" y="941336"/>
                  </a:lnTo>
                  <a:lnTo>
                    <a:pt x="799822" y="941903"/>
                  </a:lnTo>
                  <a:cubicBezTo>
                    <a:pt x="799822" y="947455"/>
                    <a:pt x="797572" y="952481"/>
                    <a:pt x="793934" y="956118"/>
                  </a:cubicBezTo>
                  <a:lnTo>
                    <a:pt x="789004" y="958161"/>
                  </a:lnTo>
                  <a:lnTo>
                    <a:pt x="783146" y="972646"/>
                  </a:lnTo>
                  <a:lnTo>
                    <a:pt x="781098" y="973515"/>
                  </a:lnTo>
                  <a:lnTo>
                    <a:pt x="775301" y="988193"/>
                  </a:lnTo>
                  <a:lnTo>
                    <a:pt x="773071" y="989162"/>
                  </a:lnTo>
                  <a:lnTo>
                    <a:pt x="767457" y="1003045"/>
                  </a:lnTo>
                  <a:lnTo>
                    <a:pt x="765216" y="1003996"/>
                  </a:lnTo>
                  <a:lnTo>
                    <a:pt x="765500" y="1004664"/>
                  </a:lnTo>
                  <a:cubicBezTo>
                    <a:pt x="765500" y="1010216"/>
                    <a:pt x="763195" y="1015241"/>
                    <a:pt x="759468" y="1018879"/>
                  </a:cubicBezTo>
                  <a:lnTo>
                    <a:pt x="758868" y="1019122"/>
                  </a:lnTo>
                  <a:lnTo>
                    <a:pt x="759615" y="1020845"/>
                  </a:lnTo>
                  <a:cubicBezTo>
                    <a:pt x="759615" y="1026532"/>
                    <a:pt x="757201" y="1031680"/>
                    <a:pt x="753297" y="1035406"/>
                  </a:cubicBezTo>
                  <a:lnTo>
                    <a:pt x="750567" y="1036486"/>
                  </a:lnTo>
                  <a:lnTo>
                    <a:pt x="750790" y="1037025"/>
                  </a:lnTo>
                  <a:cubicBezTo>
                    <a:pt x="750790" y="1042576"/>
                    <a:pt x="748540" y="1047602"/>
                    <a:pt x="744902" y="1051240"/>
                  </a:cubicBezTo>
                  <a:lnTo>
                    <a:pt x="742545" y="1052216"/>
                  </a:lnTo>
                  <a:lnTo>
                    <a:pt x="742945" y="1053205"/>
                  </a:lnTo>
                  <a:lnTo>
                    <a:pt x="737730" y="1066103"/>
                  </a:lnTo>
                  <a:lnTo>
                    <a:pt x="695306" y="1066103"/>
                  </a:lnTo>
                  <a:lnTo>
                    <a:pt x="699944" y="1055171"/>
                  </a:lnTo>
                  <a:lnTo>
                    <a:pt x="703029" y="1053924"/>
                  </a:lnTo>
                  <a:lnTo>
                    <a:pt x="702738" y="1053205"/>
                  </a:lnTo>
                  <a:cubicBezTo>
                    <a:pt x="702738" y="1047519"/>
                    <a:pt x="704988" y="1042370"/>
                    <a:pt x="708627" y="1038643"/>
                  </a:cubicBezTo>
                  <a:lnTo>
                    <a:pt x="710862" y="1037695"/>
                  </a:lnTo>
                  <a:lnTo>
                    <a:pt x="710584" y="1037025"/>
                  </a:lnTo>
                  <a:cubicBezTo>
                    <a:pt x="710584" y="1031473"/>
                    <a:pt x="712833" y="1026448"/>
                    <a:pt x="716472" y="1022810"/>
                  </a:cubicBezTo>
                  <a:lnTo>
                    <a:pt x="717191" y="1022511"/>
                  </a:lnTo>
                  <a:lnTo>
                    <a:pt x="716467" y="1020845"/>
                  </a:lnTo>
                  <a:cubicBezTo>
                    <a:pt x="716467" y="1015158"/>
                    <a:pt x="718882" y="1010009"/>
                    <a:pt x="722786" y="1006283"/>
                  </a:cubicBezTo>
                  <a:lnTo>
                    <a:pt x="724681" y="1005533"/>
                  </a:lnTo>
                  <a:lnTo>
                    <a:pt x="724312" y="1004664"/>
                  </a:lnTo>
                  <a:cubicBezTo>
                    <a:pt x="724312" y="999113"/>
                    <a:pt x="726617" y="994087"/>
                    <a:pt x="730344" y="990449"/>
                  </a:cubicBezTo>
                  <a:lnTo>
                    <a:pt x="733429" y="989201"/>
                  </a:lnTo>
                  <a:lnTo>
                    <a:pt x="733139" y="988483"/>
                  </a:lnTo>
                  <a:cubicBezTo>
                    <a:pt x="733139" y="982797"/>
                    <a:pt x="735388" y="977648"/>
                    <a:pt x="739027" y="973921"/>
                  </a:cubicBezTo>
                  <a:lnTo>
                    <a:pt x="741074" y="973052"/>
                  </a:lnTo>
                  <a:lnTo>
                    <a:pt x="746871" y="958375"/>
                  </a:lnTo>
                  <a:lnTo>
                    <a:pt x="749102" y="957406"/>
                  </a:lnTo>
                  <a:lnTo>
                    <a:pt x="754716" y="943522"/>
                  </a:lnTo>
                  <a:lnTo>
                    <a:pt x="759846" y="941345"/>
                  </a:lnTo>
                  <a:lnTo>
                    <a:pt x="765504" y="927688"/>
                  </a:lnTo>
                  <a:lnTo>
                    <a:pt x="767695" y="926780"/>
                  </a:lnTo>
                  <a:lnTo>
                    <a:pt x="767461" y="926213"/>
                  </a:lnTo>
                  <a:cubicBezTo>
                    <a:pt x="767461" y="920662"/>
                    <a:pt x="769710" y="915636"/>
                    <a:pt x="773349" y="911998"/>
                  </a:cubicBezTo>
                  <a:lnTo>
                    <a:pt x="775464" y="911121"/>
                  </a:lnTo>
                  <a:lnTo>
                    <a:pt x="781194" y="897289"/>
                  </a:lnTo>
                  <a:lnTo>
                    <a:pt x="785188" y="895634"/>
                  </a:lnTo>
                  <a:lnTo>
                    <a:pt x="791144" y="881598"/>
                  </a:lnTo>
                  <a:lnTo>
                    <a:pt x="794408" y="880278"/>
                  </a:lnTo>
                  <a:lnTo>
                    <a:pt x="793937" y="879142"/>
                  </a:lnTo>
                  <a:cubicBezTo>
                    <a:pt x="793937" y="873591"/>
                    <a:pt x="796187" y="868565"/>
                    <a:pt x="799826" y="864927"/>
                  </a:cubicBezTo>
                  <a:lnTo>
                    <a:pt x="804798" y="862867"/>
                  </a:lnTo>
                  <a:lnTo>
                    <a:pt x="809632" y="851198"/>
                  </a:lnTo>
                  <a:lnTo>
                    <a:pt x="812171" y="850146"/>
                  </a:lnTo>
                  <a:lnTo>
                    <a:pt x="811589" y="848742"/>
                  </a:lnTo>
                  <a:cubicBezTo>
                    <a:pt x="811589" y="843191"/>
                    <a:pt x="813839" y="838165"/>
                    <a:pt x="817477" y="834527"/>
                  </a:cubicBezTo>
                  <a:lnTo>
                    <a:pt x="822481" y="832454"/>
                  </a:lnTo>
                  <a:lnTo>
                    <a:pt x="827427" y="820798"/>
                  </a:lnTo>
                  <a:lnTo>
                    <a:pt x="832612" y="818702"/>
                  </a:lnTo>
                  <a:lnTo>
                    <a:pt x="838071" y="804558"/>
                  </a:lnTo>
                  <a:lnTo>
                    <a:pt x="842901" y="802411"/>
                  </a:lnTo>
                  <a:lnTo>
                    <a:pt x="847877" y="790399"/>
                  </a:lnTo>
                  <a:lnTo>
                    <a:pt x="850261" y="789411"/>
                  </a:lnTo>
                  <a:lnTo>
                    <a:pt x="856153" y="775832"/>
                  </a:lnTo>
                  <a:lnTo>
                    <a:pt x="861727" y="773628"/>
                  </a:lnTo>
                  <a:lnTo>
                    <a:pt x="866796" y="761961"/>
                  </a:lnTo>
                  <a:lnTo>
                    <a:pt x="873723" y="759225"/>
                  </a:lnTo>
                  <a:lnTo>
                    <a:pt x="878277" y="748232"/>
                  </a:lnTo>
                  <a:lnTo>
                    <a:pt x="882267" y="746579"/>
                  </a:lnTo>
                  <a:lnTo>
                    <a:pt x="888226" y="731848"/>
                  </a:lnTo>
                  <a:lnTo>
                    <a:pt x="894095" y="729359"/>
                  </a:lnTo>
                  <a:lnTo>
                    <a:pt x="898870" y="717832"/>
                  </a:lnTo>
                  <a:lnTo>
                    <a:pt x="903353" y="715975"/>
                  </a:lnTo>
                  <a:lnTo>
                    <a:pt x="908677" y="703122"/>
                  </a:lnTo>
                  <a:lnTo>
                    <a:pt x="914184" y="700841"/>
                  </a:lnTo>
                  <a:lnTo>
                    <a:pt x="918914" y="689681"/>
                  </a:lnTo>
                  <a:lnTo>
                    <a:pt x="926848" y="686468"/>
                  </a:lnTo>
                  <a:lnTo>
                    <a:pt x="931231" y="675114"/>
                  </a:lnTo>
                  <a:lnTo>
                    <a:pt x="937058" y="672524"/>
                  </a:lnTo>
                  <a:lnTo>
                    <a:pt x="941038" y="662916"/>
                  </a:lnTo>
                  <a:lnTo>
                    <a:pt x="948133" y="659977"/>
                  </a:lnTo>
                  <a:lnTo>
                    <a:pt x="952949" y="648350"/>
                  </a:lnTo>
                  <a:lnTo>
                    <a:pt x="961228" y="644921"/>
                  </a:lnTo>
                  <a:lnTo>
                    <a:pt x="965554" y="634478"/>
                  </a:lnTo>
                  <a:lnTo>
                    <a:pt x="970931" y="632250"/>
                  </a:lnTo>
                  <a:lnTo>
                    <a:pt x="975360" y="621036"/>
                  </a:lnTo>
                  <a:lnTo>
                    <a:pt x="983182" y="617638"/>
                  </a:lnTo>
                  <a:lnTo>
                    <a:pt x="987271" y="608000"/>
                  </a:lnTo>
                  <a:lnTo>
                    <a:pt x="995581" y="604640"/>
                  </a:lnTo>
                  <a:lnTo>
                    <a:pt x="999876" y="594271"/>
                  </a:lnTo>
                  <a:lnTo>
                    <a:pt x="1007951" y="590926"/>
                  </a:lnTo>
                  <a:lnTo>
                    <a:pt x="1011787" y="581666"/>
                  </a:lnTo>
                  <a:lnTo>
                    <a:pt x="1020066" y="578237"/>
                  </a:lnTo>
                  <a:lnTo>
                    <a:pt x="1024392" y="567794"/>
                  </a:lnTo>
                  <a:lnTo>
                    <a:pt x="1032713" y="564347"/>
                  </a:lnTo>
                  <a:lnTo>
                    <a:pt x="1036160" y="556026"/>
                  </a:lnTo>
                  <a:lnTo>
                    <a:pt x="1044048" y="552758"/>
                  </a:lnTo>
                  <a:lnTo>
                    <a:pt x="1048071" y="543278"/>
                  </a:lnTo>
                  <a:lnTo>
                    <a:pt x="1056753" y="539768"/>
                  </a:lnTo>
                  <a:lnTo>
                    <a:pt x="1060675" y="529836"/>
                  </a:lnTo>
                  <a:lnTo>
                    <a:pt x="1068627" y="526382"/>
                  </a:lnTo>
                  <a:lnTo>
                    <a:pt x="1072443" y="516944"/>
                  </a:lnTo>
                  <a:lnTo>
                    <a:pt x="1081924" y="512921"/>
                  </a:lnTo>
                  <a:lnTo>
                    <a:pt x="1085192" y="505033"/>
                  </a:lnTo>
                  <a:lnTo>
                    <a:pt x="1093658" y="501526"/>
                  </a:lnTo>
                  <a:lnTo>
                    <a:pt x="1097247" y="493265"/>
                  </a:lnTo>
                  <a:lnTo>
                    <a:pt x="1107247" y="489315"/>
                  </a:lnTo>
                  <a:lnTo>
                    <a:pt x="1110832" y="480661"/>
                  </a:lnTo>
                  <a:lnTo>
                    <a:pt x="1120091" y="476826"/>
                  </a:lnTo>
                  <a:lnTo>
                    <a:pt x="1120619" y="475551"/>
                  </a:lnTo>
                  <a:lnTo>
                    <a:pt x="1109723" y="480394"/>
                  </a:lnTo>
                  <a:lnTo>
                    <a:pt x="1107594" y="485412"/>
                  </a:lnTo>
                  <a:lnTo>
                    <a:pt x="1098308" y="489167"/>
                  </a:lnTo>
                  <a:lnTo>
                    <a:pt x="1094989" y="497180"/>
                  </a:lnTo>
                  <a:lnTo>
                    <a:pt x="1084621" y="501475"/>
                  </a:lnTo>
                  <a:lnTo>
                    <a:pt x="1081261" y="509784"/>
                  </a:lnTo>
                  <a:lnTo>
                    <a:pt x="1071780" y="513808"/>
                  </a:lnTo>
                  <a:lnTo>
                    <a:pt x="1068513" y="521695"/>
                  </a:lnTo>
                  <a:lnTo>
                    <a:pt x="1060047" y="525202"/>
                  </a:lnTo>
                  <a:lnTo>
                    <a:pt x="1056458" y="533463"/>
                  </a:lnTo>
                  <a:lnTo>
                    <a:pt x="1046457" y="537413"/>
                  </a:lnTo>
                  <a:lnTo>
                    <a:pt x="1042872" y="546068"/>
                  </a:lnTo>
                  <a:lnTo>
                    <a:pt x="1034217" y="549653"/>
                  </a:lnTo>
                  <a:lnTo>
                    <a:pt x="1030267" y="559654"/>
                  </a:lnTo>
                  <a:lnTo>
                    <a:pt x="1022006" y="563243"/>
                  </a:lnTo>
                  <a:lnTo>
                    <a:pt x="1018500" y="571708"/>
                  </a:lnTo>
                  <a:lnTo>
                    <a:pt x="1009486" y="575442"/>
                  </a:lnTo>
                  <a:lnTo>
                    <a:pt x="1005752" y="584456"/>
                  </a:lnTo>
                  <a:lnTo>
                    <a:pt x="997431" y="587903"/>
                  </a:lnTo>
                  <a:lnTo>
                    <a:pt x="993984" y="596224"/>
                  </a:lnTo>
                  <a:lnTo>
                    <a:pt x="986889" y="599163"/>
                  </a:lnTo>
                  <a:lnTo>
                    <a:pt x="982072" y="610790"/>
                  </a:lnTo>
                  <a:lnTo>
                    <a:pt x="972813" y="614626"/>
                  </a:lnTo>
                  <a:lnTo>
                    <a:pt x="969468" y="622701"/>
                  </a:lnTo>
                  <a:lnTo>
                    <a:pt x="962127" y="625742"/>
                  </a:lnTo>
                  <a:lnTo>
                    <a:pt x="957700" y="636430"/>
                  </a:lnTo>
                  <a:lnTo>
                    <a:pt x="952758" y="638477"/>
                  </a:lnTo>
                  <a:lnTo>
                    <a:pt x="947750" y="650854"/>
                  </a:lnTo>
                  <a:lnTo>
                    <a:pt x="938517" y="654769"/>
                  </a:lnTo>
                  <a:lnTo>
                    <a:pt x="935146" y="662908"/>
                  </a:lnTo>
                  <a:lnTo>
                    <a:pt x="928085" y="665832"/>
                  </a:lnTo>
                  <a:lnTo>
                    <a:pt x="923378" y="677474"/>
                  </a:lnTo>
                  <a:lnTo>
                    <a:pt x="918422" y="679577"/>
                  </a:lnTo>
                  <a:lnTo>
                    <a:pt x="913428" y="691346"/>
                  </a:lnTo>
                  <a:lnTo>
                    <a:pt x="905022" y="694745"/>
                  </a:lnTo>
                  <a:lnTo>
                    <a:pt x="900823" y="705625"/>
                  </a:lnTo>
                  <a:lnTo>
                    <a:pt x="895574" y="707958"/>
                  </a:lnTo>
                  <a:lnTo>
                    <a:pt x="891017" y="719498"/>
                  </a:lnTo>
                  <a:lnTo>
                    <a:pt x="884970" y="722125"/>
                  </a:lnTo>
                  <a:lnTo>
                    <a:pt x="880780" y="731553"/>
                  </a:lnTo>
                  <a:lnTo>
                    <a:pt x="873371" y="734412"/>
                  </a:lnTo>
                  <a:lnTo>
                    <a:pt x="868462" y="746262"/>
                  </a:lnTo>
                  <a:lnTo>
                    <a:pt x="864011" y="748106"/>
                  </a:lnTo>
                  <a:lnTo>
                    <a:pt x="858656" y="761665"/>
                  </a:lnTo>
                  <a:lnTo>
                    <a:pt x="854258" y="763576"/>
                  </a:lnTo>
                  <a:lnTo>
                    <a:pt x="848706" y="776662"/>
                  </a:lnTo>
                  <a:lnTo>
                    <a:pt x="842752" y="779070"/>
                  </a:lnTo>
                  <a:lnTo>
                    <a:pt x="838062" y="790391"/>
                  </a:lnTo>
                  <a:lnTo>
                    <a:pt x="833358" y="792340"/>
                  </a:lnTo>
                  <a:lnTo>
                    <a:pt x="828256" y="804956"/>
                  </a:lnTo>
                  <a:lnTo>
                    <a:pt x="823300" y="807059"/>
                  </a:lnTo>
                  <a:lnTo>
                    <a:pt x="818306" y="818829"/>
                  </a:lnTo>
                  <a:lnTo>
                    <a:pt x="813122" y="820926"/>
                  </a:lnTo>
                  <a:lnTo>
                    <a:pt x="807663" y="835069"/>
                  </a:lnTo>
                  <a:lnTo>
                    <a:pt x="802832" y="837216"/>
                  </a:lnTo>
                  <a:lnTo>
                    <a:pt x="797856" y="849228"/>
                  </a:lnTo>
                  <a:lnTo>
                    <a:pt x="795232" y="850316"/>
                  </a:lnTo>
                  <a:lnTo>
                    <a:pt x="789867" y="862957"/>
                  </a:lnTo>
                  <a:lnTo>
                    <a:pt x="784923" y="864956"/>
                  </a:lnTo>
                  <a:lnTo>
                    <a:pt x="785112" y="865413"/>
                  </a:lnTo>
                  <a:cubicBezTo>
                    <a:pt x="785112" y="870965"/>
                    <a:pt x="782862" y="875991"/>
                    <a:pt x="779224" y="879629"/>
                  </a:cubicBezTo>
                  <a:lnTo>
                    <a:pt x="774251" y="881689"/>
                  </a:lnTo>
                  <a:lnTo>
                    <a:pt x="769418" y="893357"/>
                  </a:lnTo>
                  <a:lnTo>
                    <a:pt x="766879" y="894409"/>
                  </a:lnTo>
                  <a:lnTo>
                    <a:pt x="767461" y="895814"/>
                  </a:lnTo>
                  <a:cubicBezTo>
                    <a:pt x="767461" y="901365"/>
                    <a:pt x="765210" y="906391"/>
                    <a:pt x="761572" y="910029"/>
                  </a:cubicBezTo>
                  <a:lnTo>
                    <a:pt x="759366" y="910943"/>
                  </a:lnTo>
                  <a:lnTo>
                    <a:pt x="759615" y="911504"/>
                  </a:lnTo>
                  <a:cubicBezTo>
                    <a:pt x="759615" y="917055"/>
                    <a:pt x="757201" y="922081"/>
                    <a:pt x="753297" y="925719"/>
                  </a:cubicBezTo>
                  <a:lnTo>
                    <a:pt x="748222" y="927678"/>
                  </a:lnTo>
                  <a:lnTo>
                    <a:pt x="742941" y="940428"/>
                  </a:lnTo>
                  <a:lnTo>
                    <a:pt x="740749" y="941336"/>
                  </a:lnTo>
                  <a:lnTo>
                    <a:pt x="740984" y="941903"/>
                  </a:lnTo>
                  <a:cubicBezTo>
                    <a:pt x="740984" y="947455"/>
                    <a:pt x="738733" y="952481"/>
                    <a:pt x="735095" y="956118"/>
                  </a:cubicBezTo>
                  <a:lnTo>
                    <a:pt x="732730" y="957098"/>
                  </a:lnTo>
                  <a:lnTo>
                    <a:pt x="733139" y="958084"/>
                  </a:lnTo>
                  <a:cubicBezTo>
                    <a:pt x="733139" y="963771"/>
                    <a:pt x="730833" y="968919"/>
                    <a:pt x="727106" y="972646"/>
                  </a:cubicBezTo>
                  <a:lnTo>
                    <a:pt x="724067" y="973904"/>
                  </a:lnTo>
                  <a:lnTo>
                    <a:pt x="718424" y="988193"/>
                  </a:lnTo>
                  <a:lnTo>
                    <a:pt x="716194" y="989162"/>
                  </a:lnTo>
                  <a:lnTo>
                    <a:pt x="710580" y="1003045"/>
                  </a:lnTo>
                  <a:lnTo>
                    <a:pt x="708345" y="1003993"/>
                  </a:lnTo>
                  <a:lnTo>
                    <a:pt x="708623" y="1004664"/>
                  </a:lnTo>
                  <a:cubicBezTo>
                    <a:pt x="708623" y="1010216"/>
                    <a:pt x="706372" y="1015241"/>
                    <a:pt x="702735" y="1018879"/>
                  </a:cubicBezTo>
                  <a:lnTo>
                    <a:pt x="700369" y="1019859"/>
                  </a:lnTo>
                  <a:lnTo>
                    <a:pt x="700778" y="1020845"/>
                  </a:lnTo>
                  <a:cubicBezTo>
                    <a:pt x="700778" y="1026532"/>
                    <a:pt x="698472" y="1031680"/>
                    <a:pt x="694746" y="1035406"/>
                  </a:cubicBezTo>
                  <a:lnTo>
                    <a:pt x="691789" y="1036631"/>
                  </a:lnTo>
                  <a:lnTo>
                    <a:pt x="691952" y="1037025"/>
                  </a:lnTo>
                  <a:cubicBezTo>
                    <a:pt x="691952" y="1042576"/>
                    <a:pt x="689701" y="1047602"/>
                    <a:pt x="686064" y="1051240"/>
                  </a:cubicBezTo>
                  <a:lnTo>
                    <a:pt x="683706" y="1052216"/>
                  </a:lnTo>
                  <a:lnTo>
                    <a:pt x="684107" y="1053205"/>
                  </a:lnTo>
                  <a:lnTo>
                    <a:pt x="678891" y="1066103"/>
                  </a:lnTo>
                  <a:lnTo>
                    <a:pt x="639376" y="1066103"/>
                  </a:lnTo>
                  <a:lnTo>
                    <a:pt x="643904" y="1055171"/>
                  </a:lnTo>
                  <a:lnTo>
                    <a:pt x="644581" y="1054890"/>
                  </a:lnTo>
                  <a:lnTo>
                    <a:pt x="643900" y="1053205"/>
                  </a:lnTo>
                  <a:cubicBezTo>
                    <a:pt x="643900" y="1047519"/>
                    <a:pt x="646150" y="1042370"/>
                    <a:pt x="649788" y="1038643"/>
                  </a:cubicBezTo>
                  <a:lnTo>
                    <a:pt x="652023" y="1037695"/>
                  </a:lnTo>
                  <a:lnTo>
                    <a:pt x="651745" y="1037025"/>
                  </a:lnTo>
                  <a:cubicBezTo>
                    <a:pt x="651745" y="1031473"/>
                    <a:pt x="653995" y="1026448"/>
                    <a:pt x="657633" y="1022810"/>
                  </a:cubicBezTo>
                  <a:lnTo>
                    <a:pt x="659999" y="1021830"/>
                  </a:lnTo>
                  <a:lnTo>
                    <a:pt x="659590" y="1020845"/>
                  </a:lnTo>
                  <a:cubicBezTo>
                    <a:pt x="659590" y="1015158"/>
                    <a:pt x="661895" y="1010009"/>
                    <a:pt x="665622" y="1006283"/>
                  </a:cubicBezTo>
                  <a:lnTo>
                    <a:pt x="668579" y="1005058"/>
                  </a:lnTo>
                  <a:lnTo>
                    <a:pt x="668416" y="1004664"/>
                  </a:lnTo>
                  <a:cubicBezTo>
                    <a:pt x="668416" y="999113"/>
                    <a:pt x="670666" y="994087"/>
                    <a:pt x="674305" y="990449"/>
                  </a:cubicBezTo>
                  <a:lnTo>
                    <a:pt x="676661" y="989472"/>
                  </a:lnTo>
                  <a:lnTo>
                    <a:pt x="676261" y="988483"/>
                  </a:lnTo>
                  <a:cubicBezTo>
                    <a:pt x="676261" y="982797"/>
                    <a:pt x="678511" y="977648"/>
                    <a:pt x="682150" y="973921"/>
                  </a:cubicBezTo>
                  <a:lnTo>
                    <a:pt x="684197" y="973052"/>
                  </a:lnTo>
                  <a:lnTo>
                    <a:pt x="689994" y="958375"/>
                  </a:lnTo>
                  <a:lnTo>
                    <a:pt x="692233" y="957403"/>
                  </a:lnTo>
                  <a:lnTo>
                    <a:pt x="697983" y="943522"/>
                  </a:lnTo>
                  <a:lnTo>
                    <a:pt x="700940" y="942297"/>
                  </a:lnTo>
                  <a:lnTo>
                    <a:pt x="700777" y="941903"/>
                  </a:lnTo>
                  <a:cubicBezTo>
                    <a:pt x="700777" y="936352"/>
                    <a:pt x="703027" y="931326"/>
                    <a:pt x="706665" y="927688"/>
                  </a:cubicBezTo>
                  <a:lnTo>
                    <a:pt x="708857" y="926780"/>
                  </a:lnTo>
                  <a:lnTo>
                    <a:pt x="708622" y="926213"/>
                  </a:lnTo>
                  <a:cubicBezTo>
                    <a:pt x="708622" y="920662"/>
                    <a:pt x="710872" y="915636"/>
                    <a:pt x="714510" y="911998"/>
                  </a:cubicBezTo>
                  <a:lnTo>
                    <a:pt x="716640" y="911116"/>
                  </a:lnTo>
                  <a:lnTo>
                    <a:pt x="722786" y="897289"/>
                  </a:lnTo>
                  <a:lnTo>
                    <a:pt x="727377" y="895516"/>
                  </a:lnTo>
                  <a:lnTo>
                    <a:pt x="733142" y="881598"/>
                  </a:lnTo>
                  <a:lnTo>
                    <a:pt x="735681" y="880546"/>
                  </a:lnTo>
                  <a:lnTo>
                    <a:pt x="735099" y="879142"/>
                  </a:lnTo>
                  <a:cubicBezTo>
                    <a:pt x="735099" y="873591"/>
                    <a:pt x="737349" y="868565"/>
                    <a:pt x="740987" y="864927"/>
                  </a:cubicBezTo>
                  <a:lnTo>
                    <a:pt x="745960" y="862867"/>
                  </a:lnTo>
                  <a:lnTo>
                    <a:pt x="750794" y="851198"/>
                  </a:lnTo>
                  <a:lnTo>
                    <a:pt x="755013" y="849451"/>
                  </a:lnTo>
                  <a:lnTo>
                    <a:pt x="754712" y="848742"/>
                  </a:lnTo>
                  <a:cubicBezTo>
                    <a:pt x="754712" y="843191"/>
                    <a:pt x="757017" y="838165"/>
                    <a:pt x="760743" y="834527"/>
                  </a:cubicBezTo>
                  <a:lnTo>
                    <a:pt x="764342" y="833072"/>
                  </a:lnTo>
                  <a:lnTo>
                    <a:pt x="769426" y="820798"/>
                  </a:lnTo>
                  <a:lnTo>
                    <a:pt x="773638" y="819053"/>
                  </a:lnTo>
                  <a:lnTo>
                    <a:pt x="779233" y="804558"/>
                  </a:lnTo>
                  <a:lnTo>
                    <a:pt x="784090" y="802399"/>
                  </a:lnTo>
                  <a:lnTo>
                    <a:pt x="789182" y="790399"/>
                  </a:lnTo>
                  <a:lnTo>
                    <a:pt x="794865" y="788101"/>
                  </a:lnTo>
                  <a:lnTo>
                    <a:pt x="799826" y="775832"/>
                  </a:lnTo>
                  <a:lnTo>
                    <a:pt x="804752" y="773742"/>
                  </a:lnTo>
                  <a:lnTo>
                    <a:pt x="809632" y="761961"/>
                  </a:lnTo>
                  <a:lnTo>
                    <a:pt x="814636" y="759888"/>
                  </a:lnTo>
                  <a:lnTo>
                    <a:pt x="819582" y="748232"/>
                  </a:lnTo>
                  <a:lnTo>
                    <a:pt x="824548" y="746223"/>
                  </a:lnTo>
                  <a:lnTo>
                    <a:pt x="830226" y="731848"/>
                  </a:lnTo>
                  <a:lnTo>
                    <a:pt x="835104" y="729728"/>
                  </a:lnTo>
                  <a:lnTo>
                    <a:pt x="840032" y="717832"/>
                  </a:lnTo>
                  <a:lnTo>
                    <a:pt x="844566" y="715954"/>
                  </a:lnTo>
                  <a:lnTo>
                    <a:pt x="850269" y="703122"/>
                  </a:lnTo>
                  <a:lnTo>
                    <a:pt x="858539" y="699931"/>
                  </a:lnTo>
                  <a:lnTo>
                    <a:pt x="862586" y="689681"/>
                  </a:lnTo>
                  <a:lnTo>
                    <a:pt x="867614" y="687496"/>
                  </a:lnTo>
                  <a:lnTo>
                    <a:pt x="872393" y="675114"/>
                  </a:lnTo>
                  <a:lnTo>
                    <a:pt x="880694" y="671424"/>
                  </a:lnTo>
                  <a:lnTo>
                    <a:pt x="884304" y="662916"/>
                  </a:lnTo>
                  <a:lnTo>
                    <a:pt x="889988" y="660618"/>
                  </a:lnTo>
                  <a:lnTo>
                    <a:pt x="894948" y="648350"/>
                  </a:lnTo>
                  <a:lnTo>
                    <a:pt x="902253" y="645250"/>
                  </a:lnTo>
                  <a:lnTo>
                    <a:pt x="906716" y="634478"/>
                  </a:lnTo>
                  <a:lnTo>
                    <a:pt x="914491" y="631256"/>
                  </a:lnTo>
                  <a:lnTo>
                    <a:pt x="918627" y="621036"/>
                  </a:lnTo>
                  <a:lnTo>
                    <a:pt x="924987" y="618338"/>
                  </a:lnTo>
                  <a:lnTo>
                    <a:pt x="929270" y="608000"/>
                  </a:lnTo>
                  <a:lnTo>
                    <a:pt x="936610" y="604960"/>
                  </a:lnTo>
                  <a:lnTo>
                    <a:pt x="941038" y="594271"/>
                  </a:lnTo>
                  <a:lnTo>
                    <a:pt x="949113" y="590926"/>
                  </a:lnTo>
                  <a:lnTo>
                    <a:pt x="952949" y="581666"/>
                  </a:lnTo>
                  <a:lnTo>
                    <a:pt x="961228" y="578237"/>
                  </a:lnTo>
                  <a:lnTo>
                    <a:pt x="965554" y="567794"/>
                  </a:lnTo>
                  <a:lnTo>
                    <a:pt x="973875" y="564347"/>
                  </a:lnTo>
                  <a:lnTo>
                    <a:pt x="977322" y="556026"/>
                  </a:lnTo>
                  <a:lnTo>
                    <a:pt x="986335" y="552292"/>
                  </a:lnTo>
                  <a:lnTo>
                    <a:pt x="990069" y="543278"/>
                  </a:lnTo>
                  <a:lnTo>
                    <a:pt x="997792" y="540079"/>
                  </a:lnTo>
                  <a:lnTo>
                    <a:pt x="1001837" y="529836"/>
                  </a:lnTo>
                  <a:lnTo>
                    <a:pt x="1009850" y="526355"/>
                  </a:lnTo>
                  <a:lnTo>
                    <a:pt x="1013748" y="516944"/>
                  </a:lnTo>
                  <a:lnTo>
                    <a:pt x="1023160" y="513046"/>
                  </a:lnTo>
                  <a:lnTo>
                    <a:pt x="1026641" y="505033"/>
                  </a:lnTo>
                  <a:lnTo>
                    <a:pt x="1036884" y="500987"/>
                  </a:lnTo>
                  <a:lnTo>
                    <a:pt x="1040082" y="493265"/>
                  </a:lnTo>
                  <a:lnTo>
                    <a:pt x="1049273" y="489458"/>
                  </a:lnTo>
                  <a:lnTo>
                    <a:pt x="1052830" y="480661"/>
                  </a:lnTo>
                  <a:lnTo>
                    <a:pt x="1063501" y="476133"/>
                  </a:lnTo>
                  <a:lnTo>
                    <a:pt x="1066559" y="468750"/>
                  </a:lnTo>
                  <a:lnTo>
                    <a:pt x="1074952" y="465273"/>
                  </a:lnTo>
                  <a:lnTo>
                    <a:pt x="1075726" y="463451"/>
                  </a:lnTo>
                  <a:lnTo>
                    <a:pt x="1065568" y="467558"/>
                  </a:lnTo>
                  <a:lnTo>
                    <a:pt x="1062629" y="475175"/>
                  </a:lnTo>
                  <a:lnTo>
                    <a:pt x="1053202" y="479365"/>
                  </a:lnTo>
                  <a:lnTo>
                    <a:pt x="1050574" y="485412"/>
                  </a:lnTo>
                  <a:lnTo>
                    <a:pt x="1039158" y="489921"/>
                  </a:lnTo>
                  <a:lnTo>
                    <a:pt x="1036151" y="497180"/>
                  </a:lnTo>
                  <a:lnTo>
                    <a:pt x="1028013" y="500551"/>
                  </a:lnTo>
                  <a:lnTo>
                    <a:pt x="1024097" y="509784"/>
                  </a:lnTo>
                  <a:lnTo>
                    <a:pt x="1013798" y="513952"/>
                  </a:lnTo>
                  <a:lnTo>
                    <a:pt x="1010511" y="521695"/>
                  </a:lnTo>
                  <a:lnTo>
                    <a:pt x="1001226" y="525450"/>
                  </a:lnTo>
                  <a:lnTo>
                    <a:pt x="997907" y="533463"/>
                  </a:lnTo>
                  <a:lnTo>
                    <a:pt x="989893" y="536782"/>
                  </a:lnTo>
                  <a:lnTo>
                    <a:pt x="986139" y="546068"/>
                  </a:lnTo>
                  <a:lnTo>
                    <a:pt x="977152" y="549882"/>
                  </a:lnTo>
                  <a:lnTo>
                    <a:pt x="973104" y="559654"/>
                  </a:lnTo>
                  <a:lnTo>
                    <a:pt x="962904" y="563879"/>
                  </a:lnTo>
                  <a:lnTo>
                    <a:pt x="959661" y="571708"/>
                  </a:lnTo>
                  <a:lnTo>
                    <a:pt x="951774" y="574975"/>
                  </a:lnTo>
                  <a:lnTo>
                    <a:pt x="947750" y="584456"/>
                  </a:lnTo>
                  <a:lnTo>
                    <a:pt x="938465" y="588211"/>
                  </a:lnTo>
                  <a:lnTo>
                    <a:pt x="935146" y="596224"/>
                  </a:lnTo>
                  <a:lnTo>
                    <a:pt x="928085" y="599148"/>
                  </a:lnTo>
                  <a:lnTo>
                    <a:pt x="923378" y="610790"/>
                  </a:lnTo>
                  <a:lnTo>
                    <a:pt x="917286" y="613375"/>
                  </a:lnTo>
                  <a:lnTo>
                    <a:pt x="913141" y="622701"/>
                  </a:lnTo>
                  <a:lnTo>
                    <a:pt x="905248" y="625747"/>
                  </a:lnTo>
                  <a:lnTo>
                    <a:pt x="900823" y="636430"/>
                  </a:lnTo>
                  <a:lnTo>
                    <a:pt x="893564" y="639437"/>
                  </a:lnTo>
                  <a:lnTo>
                    <a:pt x="889055" y="650854"/>
                  </a:lnTo>
                  <a:lnTo>
                    <a:pt x="879599" y="654961"/>
                  </a:lnTo>
                  <a:lnTo>
                    <a:pt x="876307" y="662908"/>
                  </a:lnTo>
                  <a:lnTo>
                    <a:pt x="871603" y="664857"/>
                  </a:lnTo>
                  <a:lnTo>
                    <a:pt x="866501" y="677474"/>
                  </a:lnTo>
                  <a:lnTo>
                    <a:pt x="859153" y="680592"/>
                  </a:lnTo>
                  <a:lnTo>
                    <a:pt x="854589" y="691346"/>
                  </a:lnTo>
                  <a:lnTo>
                    <a:pt x="848508" y="693805"/>
                  </a:lnTo>
                  <a:lnTo>
                    <a:pt x="843946" y="705625"/>
                  </a:lnTo>
                  <a:lnTo>
                    <a:pt x="836318" y="709015"/>
                  </a:lnTo>
                  <a:lnTo>
                    <a:pt x="832178" y="719498"/>
                  </a:lnTo>
                  <a:lnTo>
                    <a:pt x="826251" y="722073"/>
                  </a:lnTo>
                  <a:lnTo>
                    <a:pt x="822229" y="731553"/>
                  </a:lnTo>
                  <a:lnTo>
                    <a:pt x="816762" y="733763"/>
                  </a:lnTo>
                  <a:lnTo>
                    <a:pt x="811585" y="746262"/>
                  </a:lnTo>
                  <a:lnTo>
                    <a:pt x="804790" y="749077"/>
                  </a:lnTo>
                  <a:lnTo>
                    <a:pt x="799818" y="761665"/>
                  </a:lnTo>
                  <a:lnTo>
                    <a:pt x="795420" y="763576"/>
                  </a:lnTo>
                  <a:lnTo>
                    <a:pt x="789867" y="776662"/>
                  </a:lnTo>
                  <a:lnTo>
                    <a:pt x="783914" y="779070"/>
                  </a:lnTo>
                  <a:lnTo>
                    <a:pt x="779224" y="790391"/>
                  </a:lnTo>
                  <a:lnTo>
                    <a:pt x="774519" y="792340"/>
                  </a:lnTo>
                  <a:lnTo>
                    <a:pt x="769418" y="804956"/>
                  </a:lnTo>
                  <a:lnTo>
                    <a:pt x="764462" y="807059"/>
                  </a:lnTo>
                  <a:lnTo>
                    <a:pt x="759468" y="818829"/>
                  </a:lnTo>
                  <a:lnTo>
                    <a:pt x="754283" y="820926"/>
                  </a:lnTo>
                  <a:lnTo>
                    <a:pt x="748824" y="835069"/>
                  </a:lnTo>
                  <a:lnTo>
                    <a:pt x="746397" y="836148"/>
                  </a:lnTo>
                  <a:lnTo>
                    <a:pt x="740979" y="849228"/>
                  </a:lnTo>
                  <a:lnTo>
                    <a:pt x="736007" y="851288"/>
                  </a:lnTo>
                  <a:lnTo>
                    <a:pt x="731173" y="862957"/>
                  </a:lnTo>
                  <a:lnTo>
                    <a:pt x="726954" y="864705"/>
                  </a:lnTo>
                  <a:lnTo>
                    <a:pt x="727255" y="865413"/>
                  </a:lnTo>
                  <a:cubicBezTo>
                    <a:pt x="727255" y="870965"/>
                    <a:pt x="724949" y="875991"/>
                    <a:pt x="721223" y="879629"/>
                  </a:cubicBezTo>
                  <a:lnTo>
                    <a:pt x="717624" y="881083"/>
                  </a:lnTo>
                  <a:lnTo>
                    <a:pt x="712540" y="893357"/>
                  </a:lnTo>
                  <a:lnTo>
                    <a:pt x="708328" y="895103"/>
                  </a:lnTo>
                  <a:lnTo>
                    <a:pt x="708622" y="895814"/>
                  </a:lnTo>
                  <a:cubicBezTo>
                    <a:pt x="708622" y="901365"/>
                    <a:pt x="706372" y="906391"/>
                    <a:pt x="702734" y="910029"/>
                  </a:cubicBezTo>
                  <a:lnTo>
                    <a:pt x="700538" y="910939"/>
                  </a:lnTo>
                  <a:lnTo>
                    <a:pt x="700778" y="911504"/>
                  </a:lnTo>
                  <a:cubicBezTo>
                    <a:pt x="700778" y="917055"/>
                    <a:pt x="698472" y="922081"/>
                    <a:pt x="694746" y="925719"/>
                  </a:cubicBezTo>
                  <a:lnTo>
                    <a:pt x="691618" y="926984"/>
                  </a:lnTo>
                  <a:lnTo>
                    <a:pt x="685777" y="940428"/>
                  </a:lnTo>
                  <a:lnTo>
                    <a:pt x="682131" y="941868"/>
                  </a:lnTo>
                  <a:lnTo>
                    <a:pt x="682145" y="941903"/>
                  </a:lnTo>
                  <a:cubicBezTo>
                    <a:pt x="682145" y="947455"/>
                    <a:pt x="679895" y="952481"/>
                    <a:pt x="676257" y="956118"/>
                  </a:cubicBezTo>
                  <a:lnTo>
                    <a:pt x="673900" y="957094"/>
                  </a:lnTo>
                  <a:lnTo>
                    <a:pt x="674300" y="958084"/>
                  </a:lnTo>
                  <a:cubicBezTo>
                    <a:pt x="674300" y="963771"/>
                    <a:pt x="672050" y="968919"/>
                    <a:pt x="668412" y="972646"/>
                  </a:cubicBezTo>
                  <a:lnTo>
                    <a:pt x="666361" y="973516"/>
                  </a:lnTo>
                  <a:lnTo>
                    <a:pt x="660423" y="988193"/>
                  </a:lnTo>
                  <a:lnTo>
                    <a:pt x="657193" y="989563"/>
                  </a:lnTo>
                  <a:lnTo>
                    <a:pt x="651742" y="1003045"/>
                  </a:lnTo>
                  <a:lnTo>
                    <a:pt x="649507" y="1003993"/>
                  </a:lnTo>
                  <a:lnTo>
                    <a:pt x="649785" y="1004664"/>
                  </a:lnTo>
                  <a:cubicBezTo>
                    <a:pt x="649785" y="1010216"/>
                    <a:pt x="647534" y="1015241"/>
                    <a:pt x="643896" y="1018879"/>
                  </a:cubicBezTo>
                  <a:lnTo>
                    <a:pt x="641539" y="1019855"/>
                  </a:lnTo>
                  <a:lnTo>
                    <a:pt x="641939" y="1020845"/>
                  </a:lnTo>
                  <a:cubicBezTo>
                    <a:pt x="641939" y="1026532"/>
                    <a:pt x="639689" y="1031680"/>
                    <a:pt x="636051" y="1035406"/>
                  </a:cubicBezTo>
                  <a:lnTo>
                    <a:pt x="633811" y="1036357"/>
                  </a:lnTo>
                  <a:lnTo>
                    <a:pt x="634094" y="1037025"/>
                  </a:lnTo>
                  <a:cubicBezTo>
                    <a:pt x="634094" y="1042576"/>
                    <a:pt x="631789" y="1047602"/>
                    <a:pt x="628062" y="1051240"/>
                  </a:cubicBezTo>
                  <a:lnTo>
                    <a:pt x="626664" y="1051806"/>
                  </a:lnTo>
                  <a:lnTo>
                    <a:pt x="627230" y="1053205"/>
                  </a:lnTo>
                  <a:lnTo>
                    <a:pt x="622014" y="1066103"/>
                  </a:lnTo>
                  <a:lnTo>
                    <a:pt x="580538" y="1066103"/>
                  </a:lnTo>
                  <a:lnTo>
                    <a:pt x="585066" y="1055171"/>
                  </a:lnTo>
                  <a:lnTo>
                    <a:pt x="587423" y="1054194"/>
                  </a:lnTo>
                  <a:lnTo>
                    <a:pt x="587023" y="1053205"/>
                  </a:lnTo>
                  <a:cubicBezTo>
                    <a:pt x="587023" y="1047519"/>
                    <a:pt x="589273" y="1042370"/>
                    <a:pt x="592911" y="1038643"/>
                  </a:cubicBezTo>
                  <a:lnTo>
                    <a:pt x="593489" y="1038398"/>
                  </a:lnTo>
                  <a:lnTo>
                    <a:pt x="592907" y="1037025"/>
                  </a:lnTo>
                  <a:cubicBezTo>
                    <a:pt x="592907" y="1031473"/>
                    <a:pt x="595212" y="1026448"/>
                    <a:pt x="598938" y="1022810"/>
                  </a:cubicBezTo>
                  <a:lnTo>
                    <a:pt x="602023" y="1021563"/>
                  </a:lnTo>
                  <a:lnTo>
                    <a:pt x="601733" y="1020845"/>
                  </a:lnTo>
                  <a:cubicBezTo>
                    <a:pt x="601733" y="1015158"/>
                    <a:pt x="603983" y="1010009"/>
                    <a:pt x="607621" y="1006283"/>
                  </a:cubicBezTo>
                  <a:lnTo>
                    <a:pt x="609855" y="1005334"/>
                  </a:lnTo>
                  <a:lnTo>
                    <a:pt x="609578" y="1004664"/>
                  </a:lnTo>
                  <a:cubicBezTo>
                    <a:pt x="609578" y="999113"/>
                    <a:pt x="611828" y="994087"/>
                    <a:pt x="615466" y="990449"/>
                  </a:cubicBezTo>
                  <a:lnTo>
                    <a:pt x="617823" y="989472"/>
                  </a:lnTo>
                  <a:lnTo>
                    <a:pt x="617423" y="988483"/>
                  </a:lnTo>
                  <a:cubicBezTo>
                    <a:pt x="617423" y="982797"/>
                    <a:pt x="619673" y="977648"/>
                    <a:pt x="623311" y="973921"/>
                  </a:cubicBezTo>
                  <a:lnTo>
                    <a:pt x="625362" y="973051"/>
                  </a:lnTo>
                  <a:lnTo>
                    <a:pt x="631299" y="958375"/>
                  </a:lnTo>
                  <a:lnTo>
                    <a:pt x="634530" y="957005"/>
                  </a:lnTo>
                  <a:lnTo>
                    <a:pt x="639982" y="943522"/>
                  </a:lnTo>
                  <a:lnTo>
                    <a:pt x="642216" y="942573"/>
                  </a:lnTo>
                  <a:lnTo>
                    <a:pt x="641939" y="941903"/>
                  </a:lnTo>
                  <a:cubicBezTo>
                    <a:pt x="641939" y="936352"/>
                    <a:pt x="644189" y="931326"/>
                    <a:pt x="647827" y="927688"/>
                  </a:cubicBezTo>
                  <a:lnTo>
                    <a:pt x="650029" y="926776"/>
                  </a:lnTo>
                  <a:lnTo>
                    <a:pt x="649784" y="926213"/>
                  </a:lnTo>
                  <a:cubicBezTo>
                    <a:pt x="649784" y="920662"/>
                    <a:pt x="652144" y="915636"/>
                    <a:pt x="655959" y="911998"/>
                  </a:cubicBezTo>
                  <a:lnTo>
                    <a:pt x="660070" y="910375"/>
                  </a:lnTo>
                  <a:lnTo>
                    <a:pt x="665622" y="897289"/>
                  </a:lnTo>
                  <a:lnTo>
                    <a:pt x="668538" y="896109"/>
                  </a:lnTo>
                  <a:lnTo>
                    <a:pt x="668416" y="895814"/>
                  </a:lnTo>
                  <a:cubicBezTo>
                    <a:pt x="668416" y="890262"/>
                    <a:pt x="670666" y="885236"/>
                    <a:pt x="674304" y="881598"/>
                  </a:cubicBezTo>
                  <a:lnTo>
                    <a:pt x="678517" y="879853"/>
                  </a:lnTo>
                  <a:lnTo>
                    <a:pt x="678222" y="879142"/>
                  </a:lnTo>
                  <a:cubicBezTo>
                    <a:pt x="678222" y="873591"/>
                    <a:pt x="680472" y="868565"/>
                    <a:pt x="684110" y="864927"/>
                  </a:cubicBezTo>
                  <a:lnTo>
                    <a:pt x="686735" y="863840"/>
                  </a:lnTo>
                  <a:lnTo>
                    <a:pt x="692099" y="851198"/>
                  </a:lnTo>
                  <a:lnTo>
                    <a:pt x="697044" y="849199"/>
                  </a:lnTo>
                  <a:lnTo>
                    <a:pt x="696855" y="848742"/>
                  </a:lnTo>
                  <a:cubicBezTo>
                    <a:pt x="696855" y="843191"/>
                    <a:pt x="699104" y="838165"/>
                    <a:pt x="702743" y="834527"/>
                  </a:cubicBezTo>
                  <a:lnTo>
                    <a:pt x="707715" y="832467"/>
                  </a:lnTo>
                  <a:lnTo>
                    <a:pt x="712549" y="820798"/>
                  </a:lnTo>
                  <a:lnTo>
                    <a:pt x="714564" y="819963"/>
                  </a:lnTo>
                  <a:lnTo>
                    <a:pt x="714506" y="819814"/>
                  </a:lnTo>
                  <a:cubicBezTo>
                    <a:pt x="714506" y="813856"/>
                    <a:pt x="716756" y="808462"/>
                    <a:pt x="720394" y="804558"/>
                  </a:cubicBezTo>
                  <a:lnTo>
                    <a:pt x="725252" y="802399"/>
                  </a:lnTo>
                  <a:lnTo>
                    <a:pt x="730344" y="790399"/>
                  </a:lnTo>
                  <a:lnTo>
                    <a:pt x="736026" y="788101"/>
                  </a:lnTo>
                  <a:lnTo>
                    <a:pt x="740987" y="775832"/>
                  </a:lnTo>
                  <a:lnTo>
                    <a:pt x="745914" y="773742"/>
                  </a:lnTo>
                  <a:lnTo>
                    <a:pt x="750794" y="761961"/>
                  </a:lnTo>
                  <a:lnTo>
                    <a:pt x="755798" y="759888"/>
                  </a:lnTo>
                  <a:lnTo>
                    <a:pt x="760743" y="748232"/>
                  </a:lnTo>
                  <a:lnTo>
                    <a:pt x="765710" y="746223"/>
                  </a:lnTo>
                  <a:lnTo>
                    <a:pt x="771387" y="731848"/>
                  </a:lnTo>
                  <a:lnTo>
                    <a:pt x="778657" y="728689"/>
                  </a:lnTo>
                  <a:lnTo>
                    <a:pt x="783155" y="717832"/>
                  </a:lnTo>
                  <a:lnTo>
                    <a:pt x="787655" y="715968"/>
                  </a:lnTo>
                  <a:lnTo>
                    <a:pt x="793105" y="703122"/>
                  </a:lnTo>
                  <a:lnTo>
                    <a:pt x="799453" y="700555"/>
                  </a:lnTo>
                  <a:lnTo>
                    <a:pt x="803748" y="689681"/>
                  </a:lnTo>
                  <a:lnTo>
                    <a:pt x="811131" y="686473"/>
                  </a:lnTo>
                  <a:lnTo>
                    <a:pt x="815516" y="675114"/>
                  </a:lnTo>
                  <a:lnTo>
                    <a:pt x="821400" y="672499"/>
                  </a:lnTo>
                  <a:lnTo>
                    <a:pt x="825466" y="662916"/>
                  </a:lnTo>
                  <a:lnTo>
                    <a:pt x="833493" y="659670"/>
                  </a:lnTo>
                  <a:lnTo>
                    <a:pt x="838071" y="648350"/>
                  </a:lnTo>
                  <a:lnTo>
                    <a:pt x="842997" y="646260"/>
                  </a:lnTo>
                  <a:lnTo>
                    <a:pt x="847877" y="634478"/>
                  </a:lnTo>
                  <a:lnTo>
                    <a:pt x="856771" y="630794"/>
                  </a:lnTo>
                  <a:lnTo>
                    <a:pt x="860625" y="621036"/>
                  </a:lnTo>
                  <a:lnTo>
                    <a:pt x="868391" y="617663"/>
                  </a:lnTo>
                  <a:lnTo>
                    <a:pt x="872393" y="608000"/>
                  </a:lnTo>
                  <a:lnTo>
                    <a:pt x="877460" y="605901"/>
                  </a:lnTo>
                  <a:lnTo>
                    <a:pt x="882630" y="594271"/>
                  </a:lnTo>
                  <a:lnTo>
                    <a:pt x="891187" y="590968"/>
                  </a:lnTo>
                  <a:lnTo>
                    <a:pt x="894948" y="581666"/>
                  </a:lnTo>
                  <a:lnTo>
                    <a:pt x="902253" y="578566"/>
                  </a:lnTo>
                  <a:lnTo>
                    <a:pt x="906716" y="567794"/>
                  </a:lnTo>
                  <a:lnTo>
                    <a:pt x="915109" y="564317"/>
                  </a:lnTo>
                  <a:lnTo>
                    <a:pt x="918627" y="556026"/>
                  </a:lnTo>
                  <a:lnTo>
                    <a:pt x="927424" y="552469"/>
                  </a:lnTo>
                  <a:lnTo>
                    <a:pt x="931231" y="543278"/>
                  </a:lnTo>
                  <a:lnTo>
                    <a:pt x="939062" y="540034"/>
                  </a:lnTo>
                  <a:lnTo>
                    <a:pt x="943286" y="529836"/>
                  </a:lnTo>
                  <a:lnTo>
                    <a:pt x="954348" y="525254"/>
                  </a:lnTo>
                  <a:lnTo>
                    <a:pt x="957709" y="516944"/>
                  </a:lnTo>
                  <a:lnTo>
                    <a:pt x="966000" y="513426"/>
                  </a:lnTo>
                  <a:lnTo>
                    <a:pt x="969476" y="505033"/>
                  </a:lnTo>
                  <a:lnTo>
                    <a:pt x="977869" y="501556"/>
                  </a:lnTo>
                  <a:lnTo>
                    <a:pt x="981387" y="493265"/>
                  </a:lnTo>
                  <a:lnTo>
                    <a:pt x="990496" y="489582"/>
                  </a:lnTo>
                  <a:lnTo>
                    <a:pt x="994279" y="480661"/>
                  </a:lnTo>
                  <a:lnTo>
                    <a:pt x="1004500" y="476525"/>
                  </a:lnTo>
                  <a:lnTo>
                    <a:pt x="1007721" y="468750"/>
                  </a:lnTo>
                  <a:lnTo>
                    <a:pt x="1017383" y="464747"/>
                  </a:lnTo>
                  <a:lnTo>
                    <a:pt x="1018140" y="463007"/>
                  </a:lnTo>
                  <a:lnTo>
                    <a:pt x="1006650" y="467766"/>
                  </a:lnTo>
                  <a:lnTo>
                    <a:pt x="1003790" y="475175"/>
                  </a:lnTo>
                  <a:lnTo>
                    <a:pt x="994565" y="479276"/>
                  </a:lnTo>
                  <a:lnTo>
                    <a:pt x="992023" y="485412"/>
                  </a:lnTo>
                  <a:lnTo>
                    <a:pt x="981250" y="489875"/>
                  </a:lnTo>
                  <a:lnTo>
                    <a:pt x="978150" y="497180"/>
                  </a:lnTo>
                  <a:lnTo>
                    <a:pt x="969174" y="500809"/>
                  </a:lnTo>
                  <a:lnTo>
                    <a:pt x="965545" y="509784"/>
                  </a:lnTo>
                  <a:lnTo>
                    <a:pt x="957037" y="513395"/>
                  </a:lnTo>
                  <a:lnTo>
                    <a:pt x="953347" y="521695"/>
                  </a:lnTo>
                  <a:lnTo>
                    <a:pt x="942153" y="526016"/>
                  </a:lnTo>
                  <a:lnTo>
                    <a:pt x="939068" y="533463"/>
                  </a:lnTo>
                  <a:lnTo>
                    <a:pt x="931055" y="536782"/>
                  </a:lnTo>
                  <a:lnTo>
                    <a:pt x="927301" y="546068"/>
                  </a:lnTo>
                  <a:lnTo>
                    <a:pt x="919556" y="549354"/>
                  </a:lnTo>
                  <a:lnTo>
                    <a:pt x="915389" y="559654"/>
                  </a:lnTo>
                  <a:lnTo>
                    <a:pt x="906155" y="563570"/>
                  </a:lnTo>
                  <a:lnTo>
                    <a:pt x="902784" y="571708"/>
                  </a:lnTo>
                  <a:lnTo>
                    <a:pt x="894953" y="574952"/>
                  </a:lnTo>
                  <a:lnTo>
                    <a:pt x="891017" y="584456"/>
                  </a:lnTo>
                  <a:lnTo>
                    <a:pt x="881512" y="588393"/>
                  </a:lnTo>
                  <a:lnTo>
                    <a:pt x="878269" y="596224"/>
                  </a:lnTo>
                  <a:lnTo>
                    <a:pt x="871208" y="599148"/>
                  </a:lnTo>
                  <a:lnTo>
                    <a:pt x="866501" y="610790"/>
                  </a:lnTo>
                  <a:lnTo>
                    <a:pt x="858138" y="614339"/>
                  </a:lnTo>
                  <a:lnTo>
                    <a:pt x="854589" y="622701"/>
                  </a:lnTo>
                  <a:lnTo>
                    <a:pt x="846280" y="626062"/>
                  </a:lnTo>
                  <a:lnTo>
                    <a:pt x="841985" y="636430"/>
                  </a:lnTo>
                  <a:lnTo>
                    <a:pt x="834726" y="639437"/>
                  </a:lnTo>
                  <a:lnTo>
                    <a:pt x="830217" y="650854"/>
                  </a:lnTo>
                  <a:lnTo>
                    <a:pt x="824290" y="653428"/>
                  </a:lnTo>
                  <a:lnTo>
                    <a:pt x="820267" y="662908"/>
                  </a:lnTo>
                  <a:lnTo>
                    <a:pt x="812240" y="666154"/>
                  </a:lnTo>
                  <a:lnTo>
                    <a:pt x="807663" y="677474"/>
                  </a:lnTo>
                  <a:lnTo>
                    <a:pt x="800357" y="680574"/>
                  </a:lnTo>
                  <a:lnTo>
                    <a:pt x="795895" y="691346"/>
                  </a:lnTo>
                  <a:lnTo>
                    <a:pt x="790748" y="693478"/>
                  </a:lnTo>
                  <a:lnTo>
                    <a:pt x="785945" y="705625"/>
                  </a:lnTo>
                  <a:lnTo>
                    <a:pt x="779625" y="708367"/>
                  </a:lnTo>
                  <a:lnTo>
                    <a:pt x="775015" y="719498"/>
                  </a:lnTo>
                  <a:lnTo>
                    <a:pt x="767183" y="722742"/>
                  </a:lnTo>
                  <a:lnTo>
                    <a:pt x="763534" y="731553"/>
                  </a:lnTo>
                  <a:lnTo>
                    <a:pt x="759035" y="733416"/>
                  </a:lnTo>
                  <a:lnTo>
                    <a:pt x="753584" y="746262"/>
                  </a:lnTo>
                  <a:lnTo>
                    <a:pt x="748157" y="748456"/>
                  </a:lnTo>
                  <a:lnTo>
                    <a:pt x="742941" y="761665"/>
                  </a:lnTo>
                  <a:lnTo>
                    <a:pt x="738557" y="763570"/>
                  </a:lnTo>
                  <a:lnTo>
                    <a:pt x="733134" y="776662"/>
                  </a:lnTo>
                  <a:lnTo>
                    <a:pt x="728066" y="778762"/>
                  </a:lnTo>
                  <a:lnTo>
                    <a:pt x="722897" y="790391"/>
                  </a:lnTo>
                  <a:lnTo>
                    <a:pt x="717556" y="792452"/>
                  </a:lnTo>
                  <a:lnTo>
                    <a:pt x="712254" y="804956"/>
                  </a:lnTo>
                  <a:lnTo>
                    <a:pt x="707720" y="806790"/>
                  </a:lnTo>
                  <a:lnTo>
                    <a:pt x="702734" y="818829"/>
                  </a:lnTo>
                  <a:lnTo>
                    <a:pt x="698514" y="820577"/>
                  </a:lnTo>
                  <a:lnTo>
                    <a:pt x="692784" y="835069"/>
                  </a:lnTo>
                  <a:lnTo>
                    <a:pt x="686959" y="837597"/>
                  </a:lnTo>
                  <a:lnTo>
                    <a:pt x="682141" y="849228"/>
                  </a:lnTo>
                  <a:lnTo>
                    <a:pt x="677168" y="851288"/>
                  </a:lnTo>
                  <a:lnTo>
                    <a:pt x="672335" y="862957"/>
                  </a:lnTo>
                  <a:lnTo>
                    <a:pt x="669784" y="864014"/>
                  </a:lnTo>
                  <a:lnTo>
                    <a:pt x="670378" y="865413"/>
                  </a:lnTo>
                  <a:cubicBezTo>
                    <a:pt x="670378" y="870965"/>
                    <a:pt x="668072" y="875991"/>
                    <a:pt x="664346" y="879629"/>
                  </a:cubicBezTo>
                  <a:lnTo>
                    <a:pt x="658392" y="882036"/>
                  </a:lnTo>
                  <a:lnTo>
                    <a:pt x="653702" y="893357"/>
                  </a:lnTo>
                  <a:lnTo>
                    <a:pt x="651163" y="894409"/>
                  </a:lnTo>
                  <a:lnTo>
                    <a:pt x="651745" y="895814"/>
                  </a:lnTo>
                  <a:cubicBezTo>
                    <a:pt x="651745" y="901365"/>
                    <a:pt x="649495" y="906391"/>
                    <a:pt x="645857" y="910029"/>
                  </a:cubicBezTo>
                  <a:lnTo>
                    <a:pt x="641865" y="911682"/>
                  </a:lnTo>
                  <a:lnTo>
                    <a:pt x="636051" y="925719"/>
                  </a:lnTo>
                  <a:lnTo>
                    <a:pt x="633931" y="926597"/>
                  </a:lnTo>
                  <a:lnTo>
                    <a:pt x="628062" y="940428"/>
                  </a:lnTo>
                  <a:lnTo>
                    <a:pt x="625146" y="941607"/>
                  </a:lnTo>
                  <a:lnTo>
                    <a:pt x="625268" y="941903"/>
                  </a:lnTo>
                  <a:cubicBezTo>
                    <a:pt x="625268" y="947455"/>
                    <a:pt x="623018" y="952481"/>
                    <a:pt x="619380" y="956118"/>
                  </a:cubicBezTo>
                  <a:lnTo>
                    <a:pt x="615343" y="957791"/>
                  </a:lnTo>
                  <a:lnTo>
                    <a:pt x="615462" y="958084"/>
                  </a:lnTo>
                  <a:cubicBezTo>
                    <a:pt x="615462" y="963771"/>
                    <a:pt x="613212" y="968919"/>
                    <a:pt x="609574" y="972646"/>
                  </a:cubicBezTo>
                  <a:lnTo>
                    <a:pt x="607523" y="973516"/>
                  </a:lnTo>
                  <a:lnTo>
                    <a:pt x="601585" y="988193"/>
                  </a:lnTo>
                  <a:lnTo>
                    <a:pt x="599532" y="989063"/>
                  </a:lnTo>
                  <a:lnTo>
                    <a:pt x="593740" y="1003045"/>
                  </a:lnTo>
                  <a:lnTo>
                    <a:pt x="590783" y="1004270"/>
                  </a:lnTo>
                  <a:lnTo>
                    <a:pt x="590946" y="1004664"/>
                  </a:lnTo>
                  <a:cubicBezTo>
                    <a:pt x="590946" y="1010216"/>
                    <a:pt x="588696" y="1015241"/>
                    <a:pt x="585058" y="1018879"/>
                  </a:cubicBezTo>
                  <a:lnTo>
                    <a:pt x="584353" y="1019171"/>
                  </a:lnTo>
                  <a:lnTo>
                    <a:pt x="585063" y="1020845"/>
                  </a:lnTo>
                  <a:cubicBezTo>
                    <a:pt x="585063" y="1026532"/>
                    <a:pt x="582703" y="1031680"/>
                    <a:pt x="578888" y="1035406"/>
                  </a:cubicBezTo>
                  <a:lnTo>
                    <a:pt x="576883" y="1036217"/>
                  </a:lnTo>
                  <a:lnTo>
                    <a:pt x="577217" y="1037025"/>
                  </a:lnTo>
                  <a:cubicBezTo>
                    <a:pt x="577217" y="1042576"/>
                    <a:pt x="574967" y="1047602"/>
                    <a:pt x="571329" y="1051240"/>
                  </a:cubicBezTo>
                  <a:lnTo>
                    <a:pt x="568964" y="1052220"/>
                  </a:lnTo>
                  <a:lnTo>
                    <a:pt x="569372" y="1053205"/>
                  </a:lnTo>
                  <a:lnTo>
                    <a:pt x="564030" y="1066103"/>
                  </a:lnTo>
                  <a:lnTo>
                    <a:pt x="521700" y="1066103"/>
                  </a:lnTo>
                  <a:lnTo>
                    <a:pt x="526228" y="1055171"/>
                  </a:lnTo>
                  <a:lnTo>
                    <a:pt x="528593" y="1054191"/>
                  </a:lnTo>
                  <a:lnTo>
                    <a:pt x="528185" y="1053205"/>
                  </a:lnTo>
                  <a:cubicBezTo>
                    <a:pt x="528185" y="1047519"/>
                    <a:pt x="530490" y="1042370"/>
                    <a:pt x="534216" y="1038643"/>
                  </a:cubicBezTo>
                  <a:lnTo>
                    <a:pt x="537174" y="1037418"/>
                  </a:lnTo>
                  <a:lnTo>
                    <a:pt x="537011" y="1037025"/>
                  </a:lnTo>
                  <a:cubicBezTo>
                    <a:pt x="537011" y="1031473"/>
                    <a:pt x="539261" y="1026448"/>
                    <a:pt x="542899" y="1022810"/>
                  </a:cubicBezTo>
                  <a:lnTo>
                    <a:pt x="543604" y="1022518"/>
                  </a:lnTo>
                  <a:lnTo>
                    <a:pt x="542895" y="1020845"/>
                  </a:lnTo>
                  <a:cubicBezTo>
                    <a:pt x="542895" y="1015158"/>
                    <a:pt x="545254" y="1010009"/>
                    <a:pt x="549070" y="1006283"/>
                  </a:cubicBezTo>
                  <a:lnTo>
                    <a:pt x="551075" y="1005471"/>
                  </a:lnTo>
                  <a:lnTo>
                    <a:pt x="550740" y="1004664"/>
                  </a:lnTo>
                  <a:cubicBezTo>
                    <a:pt x="550740" y="999113"/>
                    <a:pt x="552990" y="994087"/>
                    <a:pt x="556628" y="990449"/>
                  </a:cubicBezTo>
                  <a:lnTo>
                    <a:pt x="558993" y="989469"/>
                  </a:lnTo>
                  <a:lnTo>
                    <a:pt x="558585" y="988483"/>
                  </a:lnTo>
                  <a:cubicBezTo>
                    <a:pt x="558585" y="982797"/>
                    <a:pt x="560890" y="977648"/>
                    <a:pt x="564616" y="973921"/>
                  </a:cubicBezTo>
                  <a:lnTo>
                    <a:pt x="566484" y="973148"/>
                  </a:lnTo>
                  <a:lnTo>
                    <a:pt x="572461" y="958375"/>
                  </a:lnTo>
                  <a:lnTo>
                    <a:pt x="575692" y="957005"/>
                  </a:lnTo>
                  <a:lnTo>
                    <a:pt x="581144" y="943522"/>
                  </a:lnTo>
                  <a:lnTo>
                    <a:pt x="585084" y="941850"/>
                  </a:lnTo>
                  <a:lnTo>
                    <a:pt x="590950" y="927688"/>
                  </a:lnTo>
                  <a:lnTo>
                    <a:pt x="593147" y="926778"/>
                  </a:lnTo>
                  <a:lnTo>
                    <a:pt x="592907" y="926213"/>
                  </a:lnTo>
                  <a:cubicBezTo>
                    <a:pt x="592907" y="920662"/>
                    <a:pt x="595212" y="915636"/>
                    <a:pt x="598938" y="911998"/>
                  </a:cubicBezTo>
                  <a:lnTo>
                    <a:pt x="602049" y="910740"/>
                  </a:lnTo>
                  <a:lnTo>
                    <a:pt x="607621" y="897289"/>
                  </a:lnTo>
                  <a:lnTo>
                    <a:pt x="611613" y="895634"/>
                  </a:lnTo>
                  <a:lnTo>
                    <a:pt x="617427" y="881598"/>
                  </a:lnTo>
                  <a:lnTo>
                    <a:pt x="619966" y="880546"/>
                  </a:lnTo>
                  <a:lnTo>
                    <a:pt x="619384" y="879142"/>
                  </a:lnTo>
                  <a:cubicBezTo>
                    <a:pt x="619384" y="873591"/>
                    <a:pt x="621634" y="868565"/>
                    <a:pt x="625272" y="864927"/>
                  </a:cubicBezTo>
                  <a:lnTo>
                    <a:pt x="630276" y="862854"/>
                  </a:lnTo>
                  <a:lnTo>
                    <a:pt x="635222" y="851198"/>
                  </a:lnTo>
                  <a:lnTo>
                    <a:pt x="638487" y="849878"/>
                  </a:lnTo>
                  <a:lnTo>
                    <a:pt x="638016" y="848742"/>
                  </a:lnTo>
                  <a:cubicBezTo>
                    <a:pt x="638016" y="843191"/>
                    <a:pt x="640266" y="838165"/>
                    <a:pt x="643904" y="834527"/>
                  </a:cubicBezTo>
                  <a:lnTo>
                    <a:pt x="648877" y="832467"/>
                  </a:lnTo>
                  <a:lnTo>
                    <a:pt x="653711" y="820798"/>
                  </a:lnTo>
                  <a:lnTo>
                    <a:pt x="657931" y="819050"/>
                  </a:lnTo>
                  <a:lnTo>
                    <a:pt x="663661" y="804558"/>
                  </a:lnTo>
                  <a:lnTo>
                    <a:pt x="669486" y="802031"/>
                  </a:lnTo>
                  <a:lnTo>
                    <a:pt x="674304" y="790399"/>
                  </a:lnTo>
                  <a:lnTo>
                    <a:pt x="676676" y="789416"/>
                  </a:lnTo>
                  <a:lnTo>
                    <a:pt x="682436" y="775832"/>
                  </a:lnTo>
                  <a:lnTo>
                    <a:pt x="687049" y="773966"/>
                  </a:lnTo>
                  <a:lnTo>
                    <a:pt x="692386" y="761961"/>
                  </a:lnTo>
                  <a:lnTo>
                    <a:pt x="700279" y="758914"/>
                  </a:lnTo>
                  <a:lnTo>
                    <a:pt x="704704" y="748232"/>
                  </a:lnTo>
                  <a:lnTo>
                    <a:pt x="708692" y="746579"/>
                  </a:lnTo>
                  <a:lnTo>
                    <a:pt x="714510" y="731848"/>
                  </a:lnTo>
                  <a:lnTo>
                    <a:pt x="719418" y="729716"/>
                  </a:lnTo>
                  <a:lnTo>
                    <a:pt x="724460" y="717832"/>
                  </a:lnTo>
                  <a:lnTo>
                    <a:pt x="729926" y="715621"/>
                  </a:lnTo>
                  <a:lnTo>
                    <a:pt x="735104" y="703122"/>
                  </a:lnTo>
                  <a:lnTo>
                    <a:pt x="740567" y="700859"/>
                  </a:lnTo>
                  <a:lnTo>
                    <a:pt x="745197" y="689681"/>
                  </a:lnTo>
                  <a:lnTo>
                    <a:pt x="752210" y="686775"/>
                  </a:lnTo>
                  <a:lnTo>
                    <a:pt x="756821" y="675114"/>
                  </a:lnTo>
                  <a:lnTo>
                    <a:pt x="763637" y="672156"/>
                  </a:lnTo>
                  <a:lnTo>
                    <a:pt x="767465" y="662916"/>
                  </a:lnTo>
                  <a:lnTo>
                    <a:pt x="774525" y="659991"/>
                  </a:lnTo>
                  <a:lnTo>
                    <a:pt x="779233" y="648350"/>
                  </a:lnTo>
                  <a:lnTo>
                    <a:pt x="786580" y="645232"/>
                  </a:lnTo>
                  <a:lnTo>
                    <a:pt x="791144" y="634478"/>
                  </a:lnTo>
                  <a:lnTo>
                    <a:pt x="797492" y="631910"/>
                  </a:lnTo>
                  <a:lnTo>
                    <a:pt x="801787" y="621036"/>
                  </a:lnTo>
                  <a:lnTo>
                    <a:pt x="809552" y="617663"/>
                  </a:lnTo>
                  <a:lnTo>
                    <a:pt x="813555" y="608000"/>
                  </a:lnTo>
                  <a:lnTo>
                    <a:pt x="820938" y="604942"/>
                  </a:lnTo>
                  <a:lnTo>
                    <a:pt x="825466" y="594271"/>
                  </a:lnTo>
                  <a:lnTo>
                    <a:pt x="834442" y="590642"/>
                  </a:lnTo>
                  <a:lnTo>
                    <a:pt x="838071" y="581666"/>
                  </a:lnTo>
                  <a:lnTo>
                    <a:pt x="845376" y="578566"/>
                  </a:lnTo>
                  <a:lnTo>
                    <a:pt x="849838" y="567794"/>
                  </a:lnTo>
                  <a:lnTo>
                    <a:pt x="859343" y="563857"/>
                  </a:lnTo>
                  <a:lnTo>
                    <a:pt x="862586" y="556026"/>
                  </a:lnTo>
                  <a:lnTo>
                    <a:pt x="870417" y="552782"/>
                  </a:lnTo>
                  <a:lnTo>
                    <a:pt x="874354" y="543278"/>
                  </a:lnTo>
                  <a:lnTo>
                    <a:pt x="882131" y="540057"/>
                  </a:lnTo>
                  <a:lnTo>
                    <a:pt x="886265" y="529836"/>
                  </a:lnTo>
                  <a:lnTo>
                    <a:pt x="895187" y="526053"/>
                  </a:lnTo>
                  <a:lnTo>
                    <a:pt x="898870" y="516944"/>
                  </a:lnTo>
                  <a:lnTo>
                    <a:pt x="907162" y="513426"/>
                  </a:lnTo>
                  <a:lnTo>
                    <a:pt x="910638" y="505033"/>
                  </a:lnTo>
                  <a:lnTo>
                    <a:pt x="919178" y="501495"/>
                  </a:lnTo>
                  <a:lnTo>
                    <a:pt x="921024" y="497343"/>
                  </a:lnTo>
                  <a:lnTo>
                    <a:pt x="909870" y="501963"/>
                  </a:lnTo>
                  <a:lnTo>
                    <a:pt x="906707" y="509784"/>
                  </a:lnTo>
                  <a:lnTo>
                    <a:pt x="898416" y="513303"/>
                  </a:lnTo>
                  <a:lnTo>
                    <a:pt x="894939" y="521695"/>
                  </a:lnTo>
                  <a:lnTo>
                    <a:pt x="886399" y="525232"/>
                  </a:lnTo>
                  <a:lnTo>
                    <a:pt x="882741" y="533463"/>
                  </a:lnTo>
                  <a:lnTo>
                    <a:pt x="871861" y="537662"/>
                  </a:lnTo>
                  <a:lnTo>
                    <a:pt x="868462" y="546068"/>
                  </a:lnTo>
                  <a:lnTo>
                    <a:pt x="860718" y="549354"/>
                  </a:lnTo>
                  <a:lnTo>
                    <a:pt x="856551" y="559654"/>
                  </a:lnTo>
                  <a:lnTo>
                    <a:pt x="847317" y="563570"/>
                  </a:lnTo>
                  <a:lnTo>
                    <a:pt x="843946" y="571708"/>
                  </a:lnTo>
                  <a:lnTo>
                    <a:pt x="836115" y="574952"/>
                  </a:lnTo>
                  <a:lnTo>
                    <a:pt x="832178" y="584456"/>
                  </a:lnTo>
                  <a:lnTo>
                    <a:pt x="823786" y="587933"/>
                  </a:lnTo>
                  <a:lnTo>
                    <a:pt x="820267" y="596224"/>
                  </a:lnTo>
                  <a:lnTo>
                    <a:pt x="812240" y="599470"/>
                  </a:lnTo>
                  <a:lnTo>
                    <a:pt x="807663" y="610790"/>
                  </a:lnTo>
                  <a:lnTo>
                    <a:pt x="799372" y="614308"/>
                  </a:lnTo>
                  <a:lnTo>
                    <a:pt x="795895" y="622701"/>
                  </a:lnTo>
                  <a:lnTo>
                    <a:pt x="787370" y="626232"/>
                  </a:lnTo>
                  <a:lnTo>
                    <a:pt x="783146" y="636430"/>
                  </a:lnTo>
                  <a:lnTo>
                    <a:pt x="778232" y="638466"/>
                  </a:lnTo>
                  <a:lnTo>
                    <a:pt x="773340" y="650854"/>
                  </a:lnTo>
                  <a:lnTo>
                    <a:pt x="765079" y="654443"/>
                  </a:lnTo>
                  <a:lnTo>
                    <a:pt x="761572" y="662908"/>
                  </a:lnTo>
                  <a:lnTo>
                    <a:pt x="753334" y="666320"/>
                  </a:lnTo>
                  <a:lnTo>
                    <a:pt x="748824" y="677474"/>
                  </a:lnTo>
                  <a:lnTo>
                    <a:pt x="743898" y="679564"/>
                  </a:lnTo>
                  <a:lnTo>
                    <a:pt x="739018" y="691346"/>
                  </a:lnTo>
                  <a:lnTo>
                    <a:pt x="731525" y="694449"/>
                  </a:lnTo>
                  <a:lnTo>
                    <a:pt x="727106" y="705625"/>
                  </a:lnTo>
                  <a:lnTo>
                    <a:pt x="720874" y="708329"/>
                  </a:lnTo>
                  <a:lnTo>
                    <a:pt x="716463" y="719498"/>
                  </a:lnTo>
                  <a:lnTo>
                    <a:pt x="710477" y="722099"/>
                  </a:lnTo>
                  <a:lnTo>
                    <a:pt x="706370" y="731553"/>
                  </a:lnTo>
                  <a:lnTo>
                    <a:pt x="699904" y="734106"/>
                  </a:lnTo>
                  <a:lnTo>
                    <a:pt x="694746" y="746262"/>
                  </a:lnTo>
                  <a:lnTo>
                    <a:pt x="689319" y="748456"/>
                  </a:lnTo>
                  <a:lnTo>
                    <a:pt x="684102" y="761665"/>
                  </a:lnTo>
                  <a:lnTo>
                    <a:pt x="679719" y="763570"/>
                  </a:lnTo>
                  <a:lnTo>
                    <a:pt x="674296" y="776662"/>
                  </a:lnTo>
                  <a:lnTo>
                    <a:pt x="669292" y="778735"/>
                  </a:lnTo>
                  <a:lnTo>
                    <a:pt x="664346" y="790391"/>
                  </a:lnTo>
                  <a:lnTo>
                    <a:pt x="658663" y="792689"/>
                  </a:lnTo>
                  <a:lnTo>
                    <a:pt x="653702" y="804956"/>
                  </a:lnTo>
                  <a:lnTo>
                    <a:pt x="648776" y="807047"/>
                  </a:lnTo>
                  <a:lnTo>
                    <a:pt x="643896" y="818829"/>
                  </a:lnTo>
                  <a:lnTo>
                    <a:pt x="639684" y="820573"/>
                  </a:lnTo>
                  <a:lnTo>
                    <a:pt x="634089" y="835069"/>
                  </a:lnTo>
                  <a:lnTo>
                    <a:pt x="628057" y="837751"/>
                  </a:lnTo>
                  <a:lnTo>
                    <a:pt x="623303" y="849228"/>
                  </a:lnTo>
                  <a:lnTo>
                    <a:pt x="620697" y="850308"/>
                  </a:lnTo>
                  <a:lnTo>
                    <a:pt x="615458" y="862957"/>
                  </a:lnTo>
                  <a:lnTo>
                    <a:pt x="611245" y="864702"/>
                  </a:lnTo>
                  <a:lnTo>
                    <a:pt x="611539" y="865413"/>
                  </a:lnTo>
                  <a:cubicBezTo>
                    <a:pt x="611539" y="870965"/>
                    <a:pt x="609289" y="875991"/>
                    <a:pt x="605651" y="879629"/>
                  </a:cubicBezTo>
                  <a:lnTo>
                    <a:pt x="600647" y="881701"/>
                  </a:lnTo>
                  <a:lnTo>
                    <a:pt x="595701" y="893357"/>
                  </a:lnTo>
                  <a:lnTo>
                    <a:pt x="592436" y="894678"/>
                  </a:lnTo>
                  <a:lnTo>
                    <a:pt x="592907" y="895814"/>
                  </a:lnTo>
                  <a:cubicBezTo>
                    <a:pt x="592907" y="901365"/>
                    <a:pt x="590657" y="906391"/>
                    <a:pt x="587019" y="910029"/>
                  </a:cubicBezTo>
                  <a:lnTo>
                    <a:pt x="584818" y="910940"/>
                  </a:lnTo>
                  <a:lnTo>
                    <a:pt x="585062" y="911504"/>
                  </a:lnTo>
                  <a:cubicBezTo>
                    <a:pt x="585062" y="917055"/>
                    <a:pt x="582703" y="922081"/>
                    <a:pt x="578887" y="925719"/>
                  </a:cubicBezTo>
                  <a:lnTo>
                    <a:pt x="574777" y="927342"/>
                  </a:lnTo>
                  <a:lnTo>
                    <a:pt x="569224" y="940428"/>
                  </a:lnTo>
                  <a:lnTo>
                    <a:pt x="566308" y="941607"/>
                  </a:lnTo>
                  <a:lnTo>
                    <a:pt x="566430" y="941903"/>
                  </a:lnTo>
                  <a:cubicBezTo>
                    <a:pt x="566430" y="947455"/>
                    <a:pt x="564180" y="952481"/>
                    <a:pt x="560542" y="956118"/>
                  </a:cubicBezTo>
                  <a:lnTo>
                    <a:pt x="558185" y="957094"/>
                  </a:lnTo>
                  <a:lnTo>
                    <a:pt x="558585" y="958084"/>
                  </a:lnTo>
                  <a:cubicBezTo>
                    <a:pt x="558585" y="963771"/>
                    <a:pt x="556335" y="968919"/>
                    <a:pt x="552697" y="972646"/>
                  </a:cubicBezTo>
                  <a:lnTo>
                    <a:pt x="550648" y="973515"/>
                  </a:lnTo>
                  <a:lnTo>
                    <a:pt x="544852" y="988193"/>
                  </a:lnTo>
                  <a:lnTo>
                    <a:pt x="542612" y="989165"/>
                  </a:lnTo>
                  <a:lnTo>
                    <a:pt x="536863" y="1003045"/>
                  </a:lnTo>
                  <a:lnTo>
                    <a:pt x="533906" y="1004270"/>
                  </a:lnTo>
                  <a:lnTo>
                    <a:pt x="534069" y="1004664"/>
                  </a:lnTo>
                  <a:cubicBezTo>
                    <a:pt x="534069" y="1010216"/>
                    <a:pt x="531819" y="1015241"/>
                    <a:pt x="528181" y="1018879"/>
                  </a:cubicBezTo>
                  <a:lnTo>
                    <a:pt x="525824" y="1019855"/>
                  </a:lnTo>
                  <a:lnTo>
                    <a:pt x="526224" y="1020845"/>
                  </a:lnTo>
                  <a:cubicBezTo>
                    <a:pt x="526224" y="1026532"/>
                    <a:pt x="523974" y="1031680"/>
                    <a:pt x="520336" y="1035406"/>
                  </a:cubicBezTo>
                  <a:lnTo>
                    <a:pt x="518102" y="1036355"/>
                  </a:lnTo>
                  <a:lnTo>
                    <a:pt x="518379" y="1037025"/>
                  </a:lnTo>
                  <a:cubicBezTo>
                    <a:pt x="518379" y="1042576"/>
                    <a:pt x="516129" y="1047602"/>
                    <a:pt x="512491" y="1051240"/>
                  </a:cubicBezTo>
                  <a:lnTo>
                    <a:pt x="510126" y="1052220"/>
                  </a:lnTo>
                  <a:lnTo>
                    <a:pt x="510534" y="1053205"/>
                  </a:lnTo>
                  <a:lnTo>
                    <a:pt x="505191" y="1066103"/>
                  </a:lnTo>
                  <a:lnTo>
                    <a:pt x="464856" y="1066103"/>
                  </a:lnTo>
                  <a:lnTo>
                    <a:pt x="469494" y="1055171"/>
                  </a:lnTo>
                  <a:lnTo>
                    <a:pt x="470065" y="1054940"/>
                  </a:lnTo>
                  <a:lnTo>
                    <a:pt x="469347" y="1053205"/>
                  </a:lnTo>
                  <a:cubicBezTo>
                    <a:pt x="469347" y="1047519"/>
                    <a:pt x="471651" y="1042370"/>
                    <a:pt x="475378" y="1038643"/>
                  </a:cubicBezTo>
                  <a:lnTo>
                    <a:pt x="478336" y="1037418"/>
                  </a:lnTo>
                  <a:lnTo>
                    <a:pt x="478173" y="1037025"/>
                  </a:lnTo>
                  <a:cubicBezTo>
                    <a:pt x="478173" y="1031473"/>
                    <a:pt x="480422" y="1026448"/>
                    <a:pt x="484061" y="1022810"/>
                  </a:cubicBezTo>
                  <a:lnTo>
                    <a:pt x="486417" y="1021833"/>
                  </a:lnTo>
                  <a:lnTo>
                    <a:pt x="486018" y="1020845"/>
                  </a:lnTo>
                  <a:cubicBezTo>
                    <a:pt x="486018" y="1015158"/>
                    <a:pt x="488267" y="1010009"/>
                    <a:pt x="491906" y="1006283"/>
                  </a:cubicBezTo>
                  <a:lnTo>
                    <a:pt x="494140" y="1005334"/>
                  </a:lnTo>
                  <a:lnTo>
                    <a:pt x="493863" y="1004664"/>
                  </a:lnTo>
                  <a:cubicBezTo>
                    <a:pt x="493863" y="999113"/>
                    <a:pt x="496113" y="994087"/>
                    <a:pt x="499751" y="990449"/>
                  </a:cubicBezTo>
                  <a:lnTo>
                    <a:pt x="502116" y="989469"/>
                  </a:lnTo>
                  <a:lnTo>
                    <a:pt x="501708" y="988483"/>
                  </a:lnTo>
                  <a:cubicBezTo>
                    <a:pt x="501708" y="982797"/>
                    <a:pt x="504013" y="977648"/>
                    <a:pt x="507739" y="973921"/>
                  </a:cubicBezTo>
                  <a:lnTo>
                    <a:pt x="510779" y="972662"/>
                  </a:lnTo>
                  <a:lnTo>
                    <a:pt x="516421" y="958375"/>
                  </a:lnTo>
                  <a:lnTo>
                    <a:pt x="518653" y="957406"/>
                  </a:lnTo>
                  <a:lnTo>
                    <a:pt x="524267" y="943522"/>
                  </a:lnTo>
                  <a:lnTo>
                    <a:pt x="526502" y="942573"/>
                  </a:lnTo>
                  <a:lnTo>
                    <a:pt x="526224" y="941903"/>
                  </a:lnTo>
                  <a:cubicBezTo>
                    <a:pt x="526224" y="936352"/>
                    <a:pt x="528473" y="931326"/>
                    <a:pt x="532112" y="927688"/>
                  </a:cubicBezTo>
                  <a:lnTo>
                    <a:pt x="534308" y="926778"/>
                  </a:lnTo>
                  <a:lnTo>
                    <a:pt x="534069" y="926213"/>
                  </a:lnTo>
                  <a:cubicBezTo>
                    <a:pt x="534069" y="920662"/>
                    <a:pt x="536373" y="915636"/>
                    <a:pt x="540100" y="911998"/>
                  </a:cubicBezTo>
                  <a:lnTo>
                    <a:pt x="543229" y="910733"/>
                  </a:lnTo>
                  <a:lnTo>
                    <a:pt x="549069" y="897289"/>
                  </a:lnTo>
                  <a:lnTo>
                    <a:pt x="552715" y="895849"/>
                  </a:lnTo>
                  <a:lnTo>
                    <a:pt x="552700" y="895814"/>
                  </a:lnTo>
                  <a:cubicBezTo>
                    <a:pt x="552700" y="890262"/>
                    <a:pt x="554950" y="885236"/>
                    <a:pt x="558589" y="881598"/>
                  </a:cubicBezTo>
                  <a:lnTo>
                    <a:pt x="561139" y="880542"/>
                  </a:lnTo>
                  <a:lnTo>
                    <a:pt x="560546" y="879142"/>
                  </a:lnTo>
                  <a:cubicBezTo>
                    <a:pt x="560546" y="873591"/>
                    <a:pt x="562850" y="868565"/>
                    <a:pt x="566577" y="864927"/>
                  </a:cubicBezTo>
                  <a:lnTo>
                    <a:pt x="572531" y="862519"/>
                  </a:lnTo>
                  <a:lnTo>
                    <a:pt x="577221" y="851198"/>
                  </a:lnTo>
                  <a:lnTo>
                    <a:pt x="581434" y="849453"/>
                  </a:lnTo>
                  <a:lnTo>
                    <a:pt x="581139" y="848742"/>
                  </a:lnTo>
                  <a:cubicBezTo>
                    <a:pt x="581139" y="843191"/>
                    <a:pt x="583389" y="838165"/>
                    <a:pt x="587027" y="834527"/>
                  </a:cubicBezTo>
                  <a:lnTo>
                    <a:pt x="589633" y="833447"/>
                  </a:lnTo>
                  <a:lnTo>
                    <a:pt x="594873" y="820798"/>
                  </a:lnTo>
                  <a:lnTo>
                    <a:pt x="600251" y="818570"/>
                  </a:lnTo>
                  <a:lnTo>
                    <a:pt x="605659" y="804558"/>
                  </a:lnTo>
                  <a:lnTo>
                    <a:pt x="610490" y="802411"/>
                  </a:lnTo>
                  <a:lnTo>
                    <a:pt x="615466" y="790399"/>
                  </a:lnTo>
                  <a:lnTo>
                    <a:pt x="620170" y="788450"/>
                  </a:lnTo>
                  <a:lnTo>
                    <a:pt x="625272" y="775832"/>
                  </a:lnTo>
                  <a:lnTo>
                    <a:pt x="630228" y="773730"/>
                  </a:lnTo>
                  <a:lnTo>
                    <a:pt x="635222" y="761961"/>
                  </a:lnTo>
                  <a:lnTo>
                    <a:pt x="641176" y="759553"/>
                  </a:lnTo>
                  <a:lnTo>
                    <a:pt x="645866" y="748232"/>
                  </a:lnTo>
                  <a:lnTo>
                    <a:pt x="649854" y="746579"/>
                  </a:lnTo>
                  <a:lnTo>
                    <a:pt x="655672" y="731848"/>
                  </a:lnTo>
                  <a:lnTo>
                    <a:pt x="660579" y="729716"/>
                  </a:lnTo>
                  <a:lnTo>
                    <a:pt x="665622" y="717832"/>
                  </a:lnTo>
                  <a:lnTo>
                    <a:pt x="671130" y="715604"/>
                  </a:lnTo>
                  <a:lnTo>
                    <a:pt x="676552" y="703122"/>
                  </a:lnTo>
                  <a:lnTo>
                    <a:pt x="683864" y="700234"/>
                  </a:lnTo>
                  <a:lnTo>
                    <a:pt x="688033" y="689681"/>
                  </a:lnTo>
                  <a:lnTo>
                    <a:pt x="693093" y="687482"/>
                  </a:lnTo>
                  <a:lnTo>
                    <a:pt x="697983" y="675114"/>
                  </a:lnTo>
                  <a:lnTo>
                    <a:pt x="707190" y="671119"/>
                  </a:lnTo>
                  <a:lnTo>
                    <a:pt x="710588" y="662916"/>
                  </a:lnTo>
                  <a:lnTo>
                    <a:pt x="715292" y="660967"/>
                  </a:lnTo>
                  <a:lnTo>
                    <a:pt x="720394" y="648350"/>
                  </a:lnTo>
                  <a:lnTo>
                    <a:pt x="728889" y="644746"/>
                  </a:lnTo>
                  <a:lnTo>
                    <a:pt x="733142" y="634478"/>
                  </a:lnTo>
                  <a:lnTo>
                    <a:pt x="740864" y="631279"/>
                  </a:lnTo>
                  <a:lnTo>
                    <a:pt x="744910" y="621036"/>
                  </a:lnTo>
                  <a:lnTo>
                    <a:pt x="750283" y="618702"/>
                  </a:lnTo>
                  <a:lnTo>
                    <a:pt x="754716" y="608000"/>
                  </a:lnTo>
                  <a:lnTo>
                    <a:pt x="763241" y="604469"/>
                  </a:lnTo>
                  <a:lnTo>
                    <a:pt x="767465" y="594271"/>
                  </a:lnTo>
                  <a:lnTo>
                    <a:pt x="775477" y="590952"/>
                  </a:lnTo>
                  <a:lnTo>
                    <a:pt x="779233" y="581666"/>
                  </a:lnTo>
                  <a:lnTo>
                    <a:pt x="786580" y="578548"/>
                  </a:lnTo>
                  <a:lnTo>
                    <a:pt x="791144" y="567794"/>
                  </a:lnTo>
                  <a:lnTo>
                    <a:pt x="800429" y="564039"/>
                  </a:lnTo>
                  <a:lnTo>
                    <a:pt x="803748" y="556026"/>
                  </a:lnTo>
                  <a:lnTo>
                    <a:pt x="811579" y="552782"/>
                  </a:lnTo>
                  <a:lnTo>
                    <a:pt x="815516" y="543278"/>
                  </a:lnTo>
                  <a:lnTo>
                    <a:pt x="823292" y="540057"/>
                  </a:lnTo>
                  <a:lnTo>
                    <a:pt x="827427" y="529836"/>
                  </a:lnTo>
                  <a:lnTo>
                    <a:pt x="836349" y="526053"/>
                  </a:lnTo>
                  <a:lnTo>
                    <a:pt x="840032" y="516944"/>
                  </a:lnTo>
                  <a:lnTo>
                    <a:pt x="848541" y="513334"/>
                  </a:lnTo>
                  <a:lnTo>
                    <a:pt x="850062" y="509910"/>
                  </a:lnTo>
                  <a:lnTo>
                    <a:pt x="839204" y="514203"/>
                  </a:lnTo>
                  <a:lnTo>
                    <a:pt x="836101" y="521695"/>
                  </a:lnTo>
                  <a:lnTo>
                    <a:pt x="827708" y="525172"/>
                  </a:lnTo>
                  <a:lnTo>
                    <a:pt x="824190" y="533463"/>
                  </a:lnTo>
                  <a:lnTo>
                    <a:pt x="815214" y="537092"/>
                  </a:lnTo>
                  <a:lnTo>
                    <a:pt x="811585" y="546068"/>
                  </a:lnTo>
                  <a:lnTo>
                    <a:pt x="803788" y="549376"/>
                  </a:lnTo>
                  <a:lnTo>
                    <a:pt x="799531" y="559654"/>
                  </a:lnTo>
                  <a:lnTo>
                    <a:pt x="789253" y="563911"/>
                  </a:lnTo>
                  <a:lnTo>
                    <a:pt x="785945" y="571708"/>
                  </a:lnTo>
                  <a:lnTo>
                    <a:pt x="777147" y="575266"/>
                  </a:lnTo>
                  <a:lnTo>
                    <a:pt x="773340" y="584456"/>
                  </a:lnTo>
                  <a:lnTo>
                    <a:pt x="765019" y="587903"/>
                  </a:lnTo>
                  <a:lnTo>
                    <a:pt x="761572" y="596224"/>
                  </a:lnTo>
                  <a:lnTo>
                    <a:pt x="753334" y="599636"/>
                  </a:lnTo>
                  <a:lnTo>
                    <a:pt x="748824" y="610790"/>
                  </a:lnTo>
                  <a:lnTo>
                    <a:pt x="742794" y="613348"/>
                  </a:lnTo>
                  <a:lnTo>
                    <a:pt x="738731" y="622701"/>
                  </a:lnTo>
                  <a:lnTo>
                    <a:pt x="731765" y="625453"/>
                  </a:lnTo>
                  <a:lnTo>
                    <a:pt x="727106" y="636430"/>
                  </a:lnTo>
                  <a:lnTo>
                    <a:pt x="718885" y="639755"/>
                  </a:lnTo>
                  <a:lnTo>
                    <a:pt x="714502" y="650854"/>
                  </a:lnTo>
                  <a:lnTo>
                    <a:pt x="706241" y="654443"/>
                  </a:lnTo>
                  <a:lnTo>
                    <a:pt x="702734" y="662908"/>
                  </a:lnTo>
                  <a:lnTo>
                    <a:pt x="698007" y="664866"/>
                  </a:lnTo>
                  <a:lnTo>
                    <a:pt x="692784" y="677474"/>
                  </a:lnTo>
                  <a:lnTo>
                    <a:pt x="684505" y="680903"/>
                  </a:lnTo>
                  <a:lnTo>
                    <a:pt x="680180" y="691346"/>
                  </a:lnTo>
                  <a:lnTo>
                    <a:pt x="675067" y="693464"/>
                  </a:lnTo>
                  <a:lnTo>
                    <a:pt x="670373" y="705625"/>
                  </a:lnTo>
                  <a:lnTo>
                    <a:pt x="662694" y="709038"/>
                  </a:lnTo>
                  <a:lnTo>
                    <a:pt x="658462" y="719498"/>
                  </a:lnTo>
                  <a:lnTo>
                    <a:pt x="651607" y="722405"/>
                  </a:lnTo>
                  <a:lnTo>
                    <a:pt x="647818" y="731553"/>
                  </a:lnTo>
                  <a:lnTo>
                    <a:pt x="643336" y="733409"/>
                  </a:lnTo>
                  <a:lnTo>
                    <a:pt x="638012" y="746262"/>
                  </a:lnTo>
                  <a:lnTo>
                    <a:pt x="631190" y="749088"/>
                  </a:lnTo>
                  <a:lnTo>
                    <a:pt x="626101" y="761665"/>
                  </a:lnTo>
                  <a:lnTo>
                    <a:pt x="620725" y="763945"/>
                  </a:lnTo>
                  <a:lnTo>
                    <a:pt x="615458" y="776662"/>
                  </a:lnTo>
                  <a:lnTo>
                    <a:pt x="610485" y="778722"/>
                  </a:lnTo>
                  <a:lnTo>
                    <a:pt x="605651" y="790391"/>
                  </a:lnTo>
                  <a:lnTo>
                    <a:pt x="600923" y="792350"/>
                  </a:lnTo>
                  <a:lnTo>
                    <a:pt x="595701" y="804956"/>
                  </a:lnTo>
                  <a:lnTo>
                    <a:pt x="589789" y="807405"/>
                  </a:lnTo>
                  <a:lnTo>
                    <a:pt x="585058" y="818829"/>
                  </a:lnTo>
                  <a:lnTo>
                    <a:pt x="580846" y="820573"/>
                  </a:lnTo>
                  <a:lnTo>
                    <a:pt x="575251" y="835069"/>
                  </a:lnTo>
                  <a:lnTo>
                    <a:pt x="572811" y="836154"/>
                  </a:lnTo>
                  <a:lnTo>
                    <a:pt x="567263" y="849228"/>
                  </a:lnTo>
                  <a:lnTo>
                    <a:pt x="561309" y="851636"/>
                  </a:lnTo>
                  <a:lnTo>
                    <a:pt x="556619" y="862957"/>
                  </a:lnTo>
                  <a:lnTo>
                    <a:pt x="552406" y="864702"/>
                  </a:lnTo>
                  <a:lnTo>
                    <a:pt x="552701" y="865413"/>
                  </a:lnTo>
                  <a:cubicBezTo>
                    <a:pt x="552701" y="870965"/>
                    <a:pt x="550451" y="875991"/>
                    <a:pt x="546813" y="879629"/>
                  </a:cubicBezTo>
                  <a:lnTo>
                    <a:pt x="544207" y="880708"/>
                  </a:lnTo>
                  <a:lnTo>
                    <a:pt x="538968" y="893357"/>
                  </a:lnTo>
                  <a:lnTo>
                    <a:pt x="533918" y="895449"/>
                  </a:lnTo>
                  <a:lnTo>
                    <a:pt x="534069" y="895814"/>
                  </a:lnTo>
                  <a:cubicBezTo>
                    <a:pt x="534069" y="901365"/>
                    <a:pt x="531818" y="906391"/>
                    <a:pt x="528180" y="910029"/>
                  </a:cubicBezTo>
                  <a:lnTo>
                    <a:pt x="525989" y="910937"/>
                  </a:lnTo>
                  <a:lnTo>
                    <a:pt x="526224" y="911504"/>
                  </a:lnTo>
                  <a:cubicBezTo>
                    <a:pt x="526224" y="917055"/>
                    <a:pt x="523973" y="922081"/>
                    <a:pt x="520335" y="925719"/>
                  </a:cubicBezTo>
                  <a:lnTo>
                    <a:pt x="518212" y="926598"/>
                  </a:lnTo>
                  <a:lnTo>
                    <a:pt x="512204" y="940428"/>
                  </a:lnTo>
                  <a:lnTo>
                    <a:pt x="508558" y="941868"/>
                  </a:lnTo>
                  <a:lnTo>
                    <a:pt x="508573" y="941903"/>
                  </a:lnTo>
                  <a:cubicBezTo>
                    <a:pt x="508573" y="947455"/>
                    <a:pt x="506267" y="952481"/>
                    <a:pt x="502541" y="956118"/>
                  </a:cubicBezTo>
                  <a:lnTo>
                    <a:pt x="499456" y="957366"/>
                  </a:lnTo>
                  <a:lnTo>
                    <a:pt x="499747" y="958084"/>
                  </a:lnTo>
                  <a:cubicBezTo>
                    <a:pt x="499747" y="963771"/>
                    <a:pt x="497496" y="968919"/>
                    <a:pt x="493858" y="972646"/>
                  </a:cubicBezTo>
                  <a:lnTo>
                    <a:pt x="491810" y="973515"/>
                  </a:lnTo>
                  <a:lnTo>
                    <a:pt x="486013" y="988193"/>
                  </a:lnTo>
                  <a:lnTo>
                    <a:pt x="483782" y="989162"/>
                  </a:lnTo>
                  <a:lnTo>
                    <a:pt x="478168" y="1003045"/>
                  </a:lnTo>
                  <a:lnTo>
                    <a:pt x="475928" y="1003996"/>
                  </a:lnTo>
                  <a:lnTo>
                    <a:pt x="476212" y="1004664"/>
                  </a:lnTo>
                  <a:cubicBezTo>
                    <a:pt x="476212" y="1010216"/>
                    <a:pt x="473907" y="1015241"/>
                    <a:pt x="470180" y="1018879"/>
                  </a:cubicBezTo>
                  <a:lnTo>
                    <a:pt x="467096" y="1020126"/>
                  </a:lnTo>
                  <a:lnTo>
                    <a:pt x="467386" y="1020845"/>
                  </a:lnTo>
                  <a:cubicBezTo>
                    <a:pt x="467386" y="1026532"/>
                    <a:pt x="465135" y="1031680"/>
                    <a:pt x="461498" y="1035406"/>
                  </a:cubicBezTo>
                  <a:lnTo>
                    <a:pt x="459263" y="1036355"/>
                  </a:lnTo>
                  <a:lnTo>
                    <a:pt x="459541" y="1037025"/>
                  </a:lnTo>
                  <a:cubicBezTo>
                    <a:pt x="459541" y="1042576"/>
                    <a:pt x="457290" y="1047602"/>
                    <a:pt x="453653" y="1051240"/>
                  </a:cubicBezTo>
                  <a:lnTo>
                    <a:pt x="452976" y="1051520"/>
                  </a:lnTo>
                  <a:lnTo>
                    <a:pt x="453657" y="1053205"/>
                  </a:lnTo>
                  <a:lnTo>
                    <a:pt x="448442" y="1066103"/>
                  </a:lnTo>
                  <a:lnTo>
                    <a:pt x="406017" y="1066103"/>
                  </a:lnTo>
                  <a:lnTo>
                    <a:pt x="410656" y="1055171"/>
                  </a:lnTo>
                  <a:lnTo>
                    <a:pt x="413741" y="1053923"/>
                  </a:lnTo>
                  <a:lnTo>
                    <a:pt x="413450" y="1053205"/>
                  </a:lnTo>
                  <a:cubicBezTo>
                    <a:pt x="413450" y="1047519"/>
                    <a:pt x="415700" y="1042370"/>
                    <a:pt x="419339" y="1038643"/>
                  </a:cubicBezTo>
                  <a:lnTo>
                    <a:pt x="419905" y="1038403"/>
                  </a:lnTo>
                  <a:lnTo>
                    <a:pt x="419334" y="1037025"/>
                  </a:lnTo>
                  <a:cubicBezTo>
                    <a:pt x="419334" y="1031473"/>
                    <a:pt x="421584" y="1026448"/>
                    <a:pt x="425222" y="1022810"/>
                  </a:cubicBezTo>
                  <a:lnTo>
                    <a:pt x="427579" y="1021833"/>
                  </a:lnTo>
                  <a:lnTo>
                    <a:pt x="427179" y="1020845"/>
                  </a:lnTo>
                  <a:cubicBezTo>
                    <a:pt x="427179" y="1015158"/>
                    <a:pt x="429429" y="1010009"/>
                    <a:pt x="433068" y="1006283"/>
                  </a:cubicBezTo>
                  <a:lnTo>
                    <a:pt x="435308" y="1005332"/>
                  </a:lnTo>
                  <a:lnTo>
                    <a:pt x="435024" y="1004664"/>
                  </a:lnTo>
                  <a:cubicBezTo>
                    <a:pt x="435024" y="999113"/>
                    <a:pt x="437329" y="994087"/>
                    <a:pt x="441056" y="990449"/>
                  </a:cubicBezTo>
                  <a:lnTo>
                    <a:pt x="444140" y="989202"/>
                  </a:lnTo>
                  <a:lnTo>
                    <a:pt x="443850" y="988483"/>
                  </a:lnTo>
                  <a:cubicBezTo>
                    <a:pt x="443850" y="982797"/>
                    <a:pt x="446100" y="977648"/>
                    <a:pt x="449738" y="973921"/>
                  </a:cubicBezTo>
                  <a:lnTo>
                    <a:pt x="451786" y="973052"/>
                  </a:lnTo>
                  <a:lnTo>
                    <a:pt x="457583" y="958375"/>
                  </a:lnTo>
                  <a:lnTo>
                    <a:pt x="459814" y="957406"/>
                  </a:lnTo>
                  <a:lnTo>
                    <a:pt x="465428" y="943522"/>
                  </a:lnTo>
                  <a:lnTo>
                    <a:pt x="467669" y="942571"/>
                  </a:lnTo>
                  <a:lnTo>
                    <a:pt x="467385" y="941903"/>
                  </a:lnTo>
                  <a:cubicBezTo>
                    <a:pt x="467385" y="936352"/>
                    <a:pt x="469690" y="931326"/>
                    <a:pt x="473417" y="927688"/>
                  </a:cubicBezTo>
                  <a:lnTo>
                    <a:pt x="476339" y="926506"/>
                  </a:lnTo>
                  <a:lnTo>
                    <a:pt x="476211" y="926213"/>
                  </a:lnTo>
                  <a:cubicBezTo>
                    <a:pt x="476211" y="920662"/>
                    <a:pt x="478570" y="915636"/>
                    <a:pt x="482386" y="911998"/>
                  </a:cubicBezTo>
                  <a:lnTo>
                    <a:pt x="486483" y="910380"/>
                  </a:lnTo>
                  <a:lnTo>
                    <a:pt x="491905" y="897289"/>
                  </a:lnTo>
                  <a:lnTo>
                    <a:pt x="494097" y="896381"/>
                  </a:lnTo>
                  <a:lnTo>
                    <a:pt x="493862" y="895814"/>
                  </a:lnTo>
                  <a:cubicBezTo>
                    <a:pt x="493862" y="890262"/>
                    <a:pt x="496112" y="885236"/>
                    <a:pt x="499750" y="881598"/>
                  </a:cubicBezTo>
                  <a:lnTo>
                    <a:pt x="504800" y="879506"/>
                  </a:lnTo>
                  <a:lnTo>
                    <a:pt x="504649" y="879142"/>
                  </a:lnTo>
                  <a:cubicBezTo>
                    <a:pt x="504649" y="873591"/>
                    <a:pt x="506899" y="868565"/>
                    <a:pt x="510538" y="864927"/>
                  </a:cubicBezTo>
                  <a:lnTo>
                    <a:pt x="513143" y="863848"/>
                  </a:lnTo>
                  <a:lnTo>
                    <a:pt x="518383" y="851198"/>
                  </a:lnTo>
                  <a:lnTo>
                    <a:pt x="522596" y="849453"/>
                  </a:lnTo>
                  <a:lnTo>
                    <a:pt x="522301" y="848742"/>
                  </a:lnTo>
                  <a:cubicBezTo>
                    <a:pt x="522301" y="843191"/>
                    <a:pt x="524551" y="838165"/>
                    <a:pt x="528189" y="834527"/>
                  </a:cubicBezTo>
                  <a:lnTo>
                    <a:pt x="533193" y="832454"/>
                  </a:lnTo>
                  <a:lnTo>
                    <a:pt x="538139" y="820798"/>
                  </a:lnTo>
                  <a:lnTo>
                    <a:pt x="540999" y="819641"/>
                  </a:lnTo>
                  <a:lnTo>
                    <a:pt x="546821" y="804558"/>
                  </a:lnTo>
                  <a:lnTo>
                    <a:pt x="551652" y="802411"/>
                  </a:lnTo>
                  <a:lnTo>
                    <a:pt x="556627" y="790399"/>
                  </a:lnTo>
                  <a:lnTo>
                    <a:pt x="561355" y="788441"/>
                  </a:lnTo>
                  <a:lnTo>
                    <a:pt x="566577" y="775832"/>
                  </a:lnTo>
                  <a:lnTo>
                    <a:pt x="572489" y="773384"/>
                  </a:lnTo>
                  <a:lnTo>
                    <a:pt x="577221" y="761961"/>
                  </a:lnTo>
                  <a:lnTo>
                    <a:pt x="582194" y="759901"/>
                  </a:lnTo>
                  <a:lnTo>
                    <a:pt x="587027" y="748232"/>
                  </a:lnTo>
                  <a:lnTo>
                    <a:pt x="591017" y="746579"/>
                  </a:lnTo>
                  <a:lnTo>
                    <a:pt x="596977" y="731848"/>
                  </a:lnTo>
                  <a:lnTo>
                    <a:pt x="605225" y="728350"/>
                  </a:lnTo>
                  <a:lnTo>
                    <a:pt x="609582" y="717832"/>
                  </a:lnTo>
                  <a:lnTo>
                    <a:pt x="614065" y="715975"/>
                  </a:lnTo>
                  <a:lnTo>
                    <a:pt x="619388" y="703122"/>
                  </a:lnTo>
                  <a:lnTo>
                    <a:pt x="624808" y="700877"/>
                  </a:lnTo>
                  <a:lnTo>
                    <a:pt x="629338" y="689681"/>
                  </a:lnTo>
                  <a:lnTo>
                    <a:pt x="637688" y="686140"/>
                  </a:lnTo>
                  <a:lnTo>
                    <a:pt x="641943" y="675114"/>
                  </a:lnTo>
                  <a:lnTo>
                    <a:pt x="647770" y="672524"/>
                  </a:lnTo>
                  <a:lnTo>
                    <a:pt x="651750" y="662916"/>
                  </a:lnTo>
                  <a:lnTo>
                    <a:pt x="658845" y="659977"/>
                  </a:lnTo>
                  <a:lnTo>
                    <a:pt x="663661" y="648350"/>
                  </a:lnTo>
                  <a:lnTo>
                    <a:pt x="669572" y="645902"/>
                  </a:lnTo>
                  <a:lnTo>
                    <a:pt x="674304" y="634478"/>
                  </a:lnTo>
                  <a:lnTo>
                    <a:pt x="682026" y="631279"/>
                  </a:lnTo>
                  <a:lnTo>
                    <a:pt x="686072" y="621036"/>
                  </a:lnTo>
                  <a:lnTo>
                    <a:pt x="693893" y="617638"/>
                  </a:lnTo>
                  <a:lnTo>
                    <a:pt x="697983" y="608000"/>
                  </a:lnTo>
                  <a:lnTo>
                    <a:pt x="704008" y="605564"/>
                  </a:lnTo>
                  <a:lnTo>
                    <a:pt x="708914" y="594271"/>
                  </a:lnTo>
                  <a:lnTo>
                    <a:pt x="716511" y="591271"/>
                  </a:lnTo>
                  <a:lnTo>
                    <a:pt x="720394" y="581666"/>
                  </a:lnTo>
                  <a:lnTo>
                    <a:pt x="728889" y="578061"/>
                  </a:lnTo>
                  <a:lnTo>
                    <a:pt x="733142" y="567794"/>
                  </a:lnTo>
                  <a:lnTo>
                    <a:pt x="741463" y="564347"/>
                  </a:lnTo>
                  <a:lnTo>
                    <a:pt x="744910" y="556026"/>
                  </a:lnTo>
                  <a:lnTo>
                    <a:pt x="752798" y="552758"/>
                  </a:lnTo>
                  <a:lnTo>
                    <a:pt x="756821" y="543278"/>
                  </a:lnTo>
                  <a:lnTo>
                    <a:pt x="765619" y="539721"/>
                  </a:lnTo>
                  <a:lnTo>
                    <a:pt x="769713" y="529836"/>
                  </a:lnTo>
                  <a:lnTo>
                    <a:pt x="779598" y="525742"/>
                  </a:lnTo>
                  <a:lnTo>
                    <a:pt x="783155" y="516944"/>
                  </a:lnTo>
                  <a:lnTo>
                    <a:pt x="791518" y="513396"/>
                  </a:lnTo>
                  <a:lnTo>
                    <a:pt x="795066" y="505033"/>
                  </a:lnTo>
                  <a:lnTo>
                    <a:pt x="804352" y="501278"/>
                  </a:lnTo>
                  <a:lnTo>
                    <a:pt x="807671" y="493265"/>
                  </a:lnTo>
                  <a:lnTo>
                    <a:pt x="815874" y="489867"/>
                  </a:lnTo>
                  <a:lnTo>
                    <a:pt x="817701" y="485657"/>
                  </a:lnTo>
                  <a:lnTo>
                    <a:pt x="806664" y="490119"/>
                  </a:lnTo>
                  <a:lnTo>
                    <a:pt x="803740" y="497180"/>
                  </a:lnTo>
                  <a:lnTo>
                    <a:pt x="795665" y="500525"/>
                  </a:lnTo>
                  <a:lnTo>
                    <a:pt x="791829" y="509784"/>
                  </a:lnTo>
                  <a:lnTo>
                    <a:pt x="782418" y="513683"/>
                  </a:lnTo>
                  <a:lnTo>
                    <a:pt x="778937" y="521695"/>
                  </a:lnTo>
                  <a:lnTo>
                    <a:pt x="768694" y="525741"/>
                  </a:lnTo>
                  <a:lnTo>
                    <a:pt x="765495" y="533463"/>
                  </a:lnTo>
                  <a:lnTo>
                    <a:pt x="757420" y="536808"/>
                  </a:lnTo>
                  <a:lnTo>
                    <a:pt x="753584" y="546068"/>
                  </a:lnTo>
                  <a:lnTo>
                    <a:pt x="744929" y="549653"/>
                  </a:lnTo>
                  <a:lnTo>
                    <a:pt x="740979" y="559654"/>
                  </a:lnTo>
                  <a:lnTo>
                    <a:pt x="732647" y="563274"/>
                  </a:lnTo>
                  <a:lnTo>
                    <a:pt x="729068" y="571708"/>
                  </a:lnTo>
                  <a:lnTo>
                    <a:pt x="720270" y="575266"/>
                  </a:lnTo>
                  <a:lnTo>
                    <a:pt x="716463" y="584456"/>
                  </a:lnTo>
                  <a:lnTo>
                    <a:pt x="708142" y="587903"/>
                  </a:lnTo>
                  <a:lnTo>
                    <a:pt x="704695" y="596224"/>
                  </a:lnTo>
                  <a:lnTo>
                    <a:pt x="697601" y="599162"/>
                  </a:lnTo>
                  <a:lnTo>
                    <a:pt x="692784" y="610790"/>
                  </a:lnTo>
                  <a:lnTo>
                    <a:pt x="683525" y="614626"/>
                  </a:lnTo>
                  <a:lnTo>
                    <a:pt x="680180" y="622701"/>
                  </a:lnTo>
                  <a:lnTo>
                    <a:pt x="672839" y="625742"/>
                  </a:lnTo>
                  <a:lnTo>
                    <a:pt x="668412" y="636430"/>
                  </a:lnTo>
                  <a:lnTo>
                    <a:pt x="659981" y="639923"/>
                  </a:lnTo>
                  <a:lnTo>
                    <a:pt x="655663" y="650854"/>
                  </a:lnTo>
                  <a:lnTo>
                    <a:pt x="649794" y="653404"/>
                  </a:lnTo>
                  <a:lnTo>
                    <a:pt x="645857" y="662908"/>
                  </a:lnTo>
                  <a:lnTo>
                    <a:pt x="638796" y="665832"/>
                  </a:lnTo>
                  <a:lnTo>
                    <a:pt x="634089" y="677474"/>
                  </a:lnTo>
                  <a:lnTo>
                    <a:pt x="625594" y="681079"/>
                  </a:lnTo>
                  <a:lnTo>
                    <a:pt x="621341" y="691346"/>
                  </a:lnTo>
                  <a:lnTo>
                    <a:pt x="616229" y="693464"/>
                  </a:lnTo>
                  <a:lnTo>
                    <a:pt x="611535" y="705625"/>
                  </a:lnTo>
                  <a:lnTo>
                    <a:pt x="606166" y="708012"/>
                  </a:lnTo>
                  <a:lnTo>
                    <a:pt x="601297" y="719498"/>
                  </a:lnTo>
                  <a:lnTo>
                    <a:pt x="592497" y="723061"/>
                  </a:lnTo>
                  <a:lnTo>
                    <a:pt x="588980" y="731553"/>
                  </a:lnTo>
                  <a:lnTo>
                    <a:pt x="584497" y="733409"/>
                  </a:lnTo>
                  <a:lnTo>
                    <a:pt x="579174" y="746262"/>
                  </a:lnTo>
                  <a:lnTo>
                    <a:pt x="574708" y="748112"/>
                  </a:lnTo>
                  <a:lnTo>
                    <a:pt x="569224" y="761665"/>
                  </a:lnTo>
                  <a:lnTo>
                    <a:pt x="563848" y="763945"/>
                  </a:lnTo>
                  <a:lnTo>
                    <a:pt x="558581" y="776662"/>
                  </a:lnTo>
                  <a:lnTo>
                    <a:pt x="553546" y="778747"/>
                  </a:lnTo>
                  <a:lnTo>
                    <a:pt x="548488" y="790391"/>
                  </a:lnTo>
                  <a:lnTo>
                    <a:pt x="544106" y="792122"/>
                  </a:lnTo>
                  <a:lnTo>
                    <a:pt x="538537" y="804956"/>
                  </a:lnTo>
                  <a:lnTo>
                    <a:pt x="533024" y="807136"/>
                  </a:lnTo>
                  <a:lnTo>
                    <a:pt x="528180" y="818829"/>
                  </a:lnTo>
                  <a:lnTo>
                    <a:pt x="523969" y="820573"/>
                  </a:lnTo>
                  <a:lnTo>
                    <a:pt x="518374" y="835069"/>
                  </a:lnTo>
                  <a:lnTo>
                    <a:pt x="513543" y="837216"/>
                  </a:lnTo>
                  <a:lnTo>
                    <a:pt x="508568" y="849228"/>
                  </a:lnTo>
                  <a:lnTo>
                    <a:pt x="503564" y="851301"/>
                  </a:lnTo>
                  <a:lnTo>
                    <a:pt x="498618" y="862957"/>
                  </a:lnTo>
                  <a:lnTo>
                    <a:pt x="495353" y="864277"/>
                  </a:lnTo>
                  <a:lnTo>
                    <a:pt x="495824" y="865413"/>
                  </a:lnTo>
                  <a:cubicBezTo>
                    <a:pt x="495824" y="870965"/>
                    <a:pt x="493574" y="875991"/>
                    <a:pt x="489936" y="879629"/>
                  </a:cubicBezTo>
                  <a:lnTo>
                    <a:pt x="484963" y="881689"/>
                  </a:lnTo>
                  <a:lnTo>
                    <a:pt x="480130" y="893357"/>
                  </a:lnTo>
                  <a:lnTo>
                    <a:pt x="477579" y="894414"/>
                  </a:lnTo>
                  <a:lnTo>
                    <a:pt x="478173" y="895814"/>
                  </a:lnTo>
                  <a:cubicBezTo>
                    <a:pt x="478173" y="901365"/>
                    <a:pt x="475867" y="906391"/>
                    <a:pt x="472140" y="910029"/>
                  </a:cubicBezTo>
                  <a:lnTo>
                    <a:pt x="467162" y="912042"/>
                  </a:lnTo>
                  <a:lnTo>
                    <a:pt x="461497" y="925719"/>
                  </a:lnTo>
                  <a:lnTo>
                    <a:pt x="459382" y="926595"/>
                  </a:lnTo>
                  <a:lnTo>
                    <a:pt x="453652" y="940428"/>
                  </a:lnTo>
                  <a:lnTo>
                    <a:pt x="451460" y="941336"/>
                  </a:lnTo>
                  <a:lnTo>
                    <a:pt x="451695" y="941903"/>
                  </a:lnTo>
                  <a:cubicBezTo>
                    <a:pt x="451695" y="947455"/>
                    <a:pt x="449445" y="952481"/>
                    <a:pt x="445807" y="956118"/>
                  </a:cubicBezTo>
                  <a:lnTo>
                    <a:pt x="441768" y="957791"/>
                  </a:lnTo>
                  <a:lnTo>
                    <a:pt x="441889" y="958084"/>
                  </a:lnTo>
                  <a:cubicBezTo>
                    <a:pt x="441889" y="963771"/>
                    <a:pt x="439584" y="968919"/>
                    <a:pt x="435857" y="972646"/>
                  </a:cubicBezTo>
                  <a:lnTo>
                    <a:pt x="432818" y="973904"/>
                  </a:lnTo>
                  <a:lnTo>
                    <a:pt x="427175" y="988193"/>
                  </a:lnTo>
                  <a:lnTo>
                    <a:pt x="424943" y="989162"/>
                  </a:lnTo>
                  <a:lnTo>
                    <a:pt x="419330" y="1003045"/>
                  </a:lnTo>
                  <a:lnTo>
                    <a:pt x="417095" y="1003993"/>
                  </a:lnTo>
                  <a:lnTo>
                    <a:pt x="417373" y="1004664"/>
                  </a:lnTo>
                  <a:cubicBezTo>
                    <a:pt x="417373" y="1010216"/>
                    <a:pt x="415123" y="1015241"/>
                    <a:pt x="411485" y="1018879"/>
                  </a:cubicBezTo>
                  <a:lnTo>
                    <a:pt x="410766" y="1019177"/>
                  </a:lnTo>
                  <a:lnTo>
                    <a:pt x="411489" y="1020845"/>
                  </a:lnTo>
                  <a:cubicBezTo>
                    <a:pt x="411489" y="1026532"/>
                    <a:pt x="409074" y="1031680"/>
                    <a:pt x="405170" y="1035406"/>
                  </a:cubicBezTo>
                  <a:lnTo>
                    <a:pt x="402441" y="1036486"/>
                  </a:lnTo>
                  <a:lnTo>
                    <a:pt x="402664" y="1037025"/>
                  </a:lnTo>
                  <a:cubicBezTo>
                    <a:pt x="402664" y="1042576"/>
                    <a:pt x="400413" y="1047602"/>
                    <a:pt x="396776" y="1051240"/>
                  </a:cubicBezTo>
                  <a:lnTo>
                    <a:pt x="394418" y="1052216"/>
                  </a:lnTo>
                  <a:lnTo>
                    <a:pt x="394819" y="1053205"/>
                  </a:lnTo>
                  <a:lnTo>
                    <a:pt x="389603" y="1066103"/>
                  </a:lnTo>
                  <a:lnTo>
                    <a:pt x="348127" y="1066103"/>
                  </a:lnTo>
                  <a:lnTo>
                    <a:pt x="352655" y="1055171"/>
                  </a:lnTo>
                  <a:lnTo>
                    <a:pt x="355012" y="1054194"/>
                  </a:lnTo>
                  <a:lnTo>
                    <a:pt x="354612" y="1053205"/>
                  </a:lnTo>
                  <a:cubicBezTo>
                    <a:pt x="354612" y="1047519"/>
                    <a:pt x="356862" y="1042370"/>
                    <a:pt x="360500" y="1038643"/>
                  </a:cubicBezTo>
                  <a:lnTo>
                    <a:pt x="362735" y="1037695"/>
                  </a:lnTo>
                  <a:lnTo>
                    <a:pt x="362457" y="1037025"/>
                  </a:lnTo>
                  <a:cubicBezTo>
                    <a:pt x="362457" y="1031473"/>
                    <a:pt x="364707" y="1026448"/>
                    <a:pt x="368345" y="1022810"/>
                  </a:cubicBezTo>
                  <a:lnTo>
                    <a:pt x="369064" y="1022511"/>
                  </a:lnTo>
                  <a:lnTo>
                    <a:pt x="368341" y="1020845"/>
                  </a:lnTo>
                  <a:cubicBezTo>
                    <a:pt x="368341" y="1015158"/>
                    <a:pt x="370756" y="1010009"/>
                    <a:pt x="374660" y="1006283"/>
                  </a:cubicBezTo>
                  <a:lnTo>
                    <a:pt x="377390" y="1005203"/>
                  </a:lnTo>
                  <a:lnTo>
                    <a:pt x="377167" y="1004664"/>
                  </a:lnTo>
                  <a:cubicBezTo>
                    <a:pt x="377167" y="999113"/>
                    <a:pt x="379416" y="994087"/>
                    <a:pt x="383055" y="990449"/>
                  </a:cubicBezTo>
                  <a:lnTo>
                    <a:pt x="385411" y="989472"/>
                  </a:lnTo>
                  <a:lnTo>
                    <a:pt x="385012" y="988483"/>
                  </a:lnTo>
                  <a:cubicBezTo>
                    <a:pt x="385012" y="982797"/>
                    <a:pt x="387261" y="977648"/>
                    <a:pt x="390900" y="973921"/>
                  </a:cubicBezTo>
                  <a:lnTo>
                    <a:pt x="392948" y="973052"/>
                  </a:lnTo>
                  <a:lnTo>
                    <a:pt x="398745" y="958375"/>
                  </a:lnTo>
                  <a:lnTo>
                    <a:pt x="400984" y="957403"/>
                  </a:lnTo>
                  <a:lnTo>
                    <a:pt x="406733" y="943522"/>
                  </a:lnTo>
                  <a:lnTo>
                    <a:pt x="411664" y="941479"/>
                  </a:lnTo>
                  <a:lnTo>
                    <a:pt x="417377" y="927688"/>
                  </a:lnTo>
                  <a:lnTo>
                    <a:pt x="419568" y="926780"/>
                  </a:lnTo>
                  <a:lnTo>
                    <a:pt x="419334" y="926213"/>
                  </a:lnTo>
                  <a:cubicBezTo>
                    <a:pt x="419334" y="920662"/>
                    <a:pt x="421583" y="915636"/>
                    <a:pt x="425222" y="911998"/>
                  </a:cubicBezTo>
                  <a:lnTo>
                    <a:pt x="427337" y="911121"/>
                  </a:lnTo>
                  <a:lnTo>
                    <a:pt x="433067" y="897289"/>
                  </a:lnTo>
                  <a:lnTo>
                    <a:pt x="437061" y="895634"/>
                  </a:lnTo>
                  <a:lnTo>
                    <a:pt x="443017" y="881598"/>
                  </a:lnTo>
                  <a:lnTo>
                    <a:pt x="446282" y="880278"/>
                  </a:lnTo>
                  <a:lnTo>
                    <a:pt x="445811" y="879142"/>
                  </a:lnTo>
                  <a:cubicBezTo>
                    <a:pt x="445811" y="873591"/>
                    <a:pt x="448061" y="868565"/>
                    <a:pt x="451699" y="864927"/>
                  </a:cubicBezTo>
                  <a:lnTo>
                    <a:pt x="456672" y="862867"/>
                  </a:lnTo>
                  <a:lnTo>
                    <a:pt x="461506" y="851198"/>
                  </a:lnTo>
                  <a:lnTo>
                    <a:pt x="464056" y="850141"/>
                  </a:lnTo>
                  <a:lnTo>
                    <a:pt x="463463" y="848742"/>
                  </a:lnTo>
                  <a:cubicBezTo>
                    <a:pt x="463463" y="843191"/>
                    <a:pt x="465767" y="838165"/>
                    <a:pt x="469494" y="834527"/>
                  </a:cubicBezTo>
                  <a:lnTo>
                    <a:pt x="475448" y="832120"/>
                  </a:lnTo>
                  <a:lnTo>
                    <a:pt x="480138" y="820798"/>
                  </a:lnTo>
                  <a:lnTo>
                    <a:pt x="484349" y="819053"/>
                  </a:lnTo>
                  <a:lnTo>
                    <a:pt x="489944" y="804558"/>
                  </a:lnTo>
                  <a:lnTo>
                    <a:pt x="494775" y="802411"/>
                  </a:lnTo>
                  <a:lnTo>
                    <a:pt x="499750" y="790399"/>
                  </a:lnTo>
                  <a:lnTo>
                    <a:pt x="502134" y="789411"/>
                  </a:lnTo>
                  <a:lnTo>
                    <a:pt x="508026" y="775832"/>
                  </a:lnTo>
                  <a:lnTo>
                    <a:pt x="513602" y="773628"/>
                  </a:lnTo>
                  <a:lnTo>
                    <a:pt x="518670" y="761961"/>
                  </a:lnTo>
                  <a:lnTo>
                    <a:pt x="525597" y="759225"/>
                  </a:lnTo>
                  <a:lnTo>
                    <a:pt x="530150" y="748232"/>
                  </a:lnTo>
                  <a:lnTo>
                    <a:pt x="534140" y="746579"/>
                  </a:lnTo>
                  <a:lnTo>
                    <a:pt x="540100" y="731848"/>
                  </a:lnTo>
                  <a:lnTo>
                    <a:pt x="545968" y="729359"/>
                  </a:lnTo>
                  <a:lnTo>
                    <a:pt x="550744" y="717832"/>
                  </a:lnTo>
                  <a:lnTo>
                    <a:pt x="555226" y="715975"/>
                  </a:lnTo>
                  <a:lnTo>
                    <a:pt x="560550" y="703122"/>
                  </a:lnTo>
                  <a:lnTo>
                    <a:pt x="566057" y="700841"/>
                  </a:lnTo>
                  <a:lnTo>
                    <a:pt x="570787" y="689681"/>
                  </a:lnTo>
                  <a:lnTo>
                    <a:pt x="578722" y="686468"/>
                  </a:lnTo>
                  <a:lnTo>
                    <a:pt x="583105" y="675114"/>
                  </a:lnTo>
                  <a:lnTo>
                    <a:pt x="588931" y="672524"/>
                  </a:lnTo>
                  <a:lnTo>
                    <a:pt x="592911" y="662916"/>
                  </a:lnTo>
                  <a:lnTo>
                    <a:pt x="601149" y="659504"/>
                  </a:lnTo>
                  <a:lnTo>
                    <a:pt x="605659" y="648350"/>
                  </a:lnTo>
                  <a:lnTo>
                    <a:pt x="612964" y="645250"/>
                  </a:lnTo>
                  <a:lnTo>
                    <a:pt x="617427" y="634478"/>
                  </a:lnTo>
                  <a:lnTo>
                    <a:pt x="622804" y="632250"/>
                  </a:lnTo>
                  <a:lnTo>
                    <a:pt x="627233" y="621036"/>
                  </a:lnTo>
                  <a:lnTo>
                    <a:pt x="636195" y="617143"/>
                  </a:lnTo>
                  <a:lnTo>
                    <a:pt x="639982" y="608000"/>
                  </a:lnTo>
                  <a:lnTo>
                    <a:pt x="647322" y="604960"/>
                  </a:lnTo>
                  <a:lnTo>
                    <a:pt x="651750" y="594271"/>
                  </a:lnTo>
                  <a:lnTo>
                    <a:pt x="659825" y="590926"/>
                  </a:lnTo>
                  <a:lnTo>
                    <a:pt x="663661" y="581666"/>
                  </a:lnTo>
                  <a:lnTo>
                    <a:pt x="671939" y="578237"/>
                  </a:lnTo>
                  <a:lnTo>
                    <a:pt x="676265" y="567794"/>
                  </a:lnTo>
                  <a:lnTo>
                    <a:pt x="684586" y="564347"/>
                  </a:lnTo>
                  <a:lnTo>
                    <a:pt x="688033" y="556026"/>
                  </a:lnTo>
                  <a:lnTo>
                    <a:pt x="695921" y="552758"/>
                  </a:lnTo>
                  <a:lnTo>
                    <a:pt x="699944" y="543278"/>
                  </a:lnTo>
                  <a:lnTo>
                    <a:pt x="708627" y="539767"/>
                  </a:lnTo>
                  <a:lnTo>
                    <a:pt x="712549" y="529836"/>
                  </a:lnTo>
                  <a:lnTo>
                    <a:pt x="720562" y="526355"/>
                  </a:lnTo>
                  <a:lnTo>
                    <a:pt x="724460" y="516944"/>
                  </a:lnTo>
                  <a:lnTo>
                    <a:pt x="733719" y="513109"/>
                  </a:lnTo>
                  <a:lnTo>
                    <a:pt x="737065" y="505033"/>
                  </a:lnTo>
                  <a:lnTo>
                    <a:pt x="745531" y="501526"/>
                  </a:lnTo>
                  <a:lnTo>
                    <a:pt x="749120" y="493265"/>
                  </a:lnTo>
                  <a:lnTo>
                    <a:pt x="759120" y="489315"/>
                  </a:lnTo>
                  <a:lnTo>
                    <a:pt x="762705" y="480661"/>
                  </a:lnTo>
                  <a:lnTo>
                    <a:pt x="771965" y="476825"/>
                  </a:lnTo>
                  <a:lnTo>
                    <a:pt x="772493" y="475551"/>
                  </a:lnTo>
                  <a:lnTo>
                    <a:pt x="761597" y="480394"/>
                  </a:lnTo>
                  <a:lnTo>
                    <a:pt x="759468" y="485412"/>
                  </a:lnTo>
                  <a:lnTo>
                    <a:pt x="750182" y="489167"/>
                  </a:lnTo>
                  <a:lnTo>
                    <a:pt x="746863" y="497180"/>
                  </a:lnTo>
                  <a:lnTo>
                    <a:pt x="736495" y="501475"/>
                  </a:lnTo>
                  <a:lnTo>
                    <a:pt x="733134" y="509784"/>
                  </a:lnTo>
                  <a:lnTo>
                    <a:pt x="724771" y="513333"/>
                  </a:lnTo>
                  <a:lnTo>
                    <a:pt x="721223" y="521695"/>
                  </a:lnTo>
                  <a:lnTo>
                    <a:pt x="711786" y="525511"/>
                  </a:lnTo>
                  <a:lnTo>
                    <a:pt x="708331" y="533463"/>
                  </a:lnTo>
                  <a:lnTo>
                    <a:pt x="698331" y="537413"/>
                  </a:lnTo>
                  <a:lnTo>
                    <a:pt x="694746" y="546068"/>
                  </a:lnTo>
                  <a:lnTo>
                    <a:pt x="686091" y="549653"/>
                  </a:lnTo>
                  <a:lnTo>
                    <a:pt x="682141" y="559654"/>
                  </a:lnTo>
                  <a:lnTo>
                    <a:pt x="673880" y="563243"/>
                  </a:lnTo>
                  <a:lnTo>
                    <a:pt x="670373" y="571708"/>
                  </a:lnTo>
                  <a:lnTo>
                    <a:pt x="662485" y="574976"/>
                  </a:lnTo>
                  <a:lnTo>
                    <a:pt x="658462" y="584456"/>
                  </a:lnTo>
                  <a:lnTo>
                    <a:pt x="649176" y="588211"/>
                  </a:lnTo>
                  <a:lnTo>
                    <a:pt x="645857" y="596224"/>
                  </a:lnTo>
                  <a:lnTo>
                    <a:pt x="638796" y="599148"/>
                  </a:lnTo>
                  <a:lnTo>
                    <a:pt x="634089" y="610790"/>
                  </a:lnTo>
                  <a:lnTo>
                    <a:pt x="624609" y="614813"/>
                  </a:lnTo>
                  <a:lnTo>
                    <a:pt x="621341" y="622701"/>
                  </a:lnTo>
                  <a:lnTo>
                    <a:pt x="614001" y="625742"/>
                  </a:lnTo>
                  <a:lnTo>
                    <a:pt x="609574" y="636430"/>
                  </a:lnTo>
                  <a:lnTo>
                    <a:pt x="604631" y="638478"/>
                  </a:lnTo>
                  <a:lnTo>
                    <a:pt x="599623" y="650854"/>
                  </a:lnTo>
                  <a:lnTo>
                    <a:pt x="590390" y="654769"/>
                  </a:lnTo>
                  <a:lnTo>
                    <a:pt x="587019" y="662908"/>
                  </a:lnTo>
                  <a:lnTo>
                    <a:pt x="579958" y="665832"/>
                  </a:lnTo>
                  <a:lnTo>
                    <a:pt x="575251" y="677474"/>
                  </a:lnTo>
                  <a:lnTo>
                    <a:pt x="570296" y="679577"/>
                  </a:lnTo>
                  <a:lnTo>
                    <a:pt x="565301" y="691346"/>
                  </a:lnTo>
                  <a:lnTo>
                    <a:pt x="556896" y="694745"/>
                  </a:lnTo>
                  <a:lnTo>
                    <a:pt x="552697" y="705625"/>
                  </a:lnTo>
                  <a:lnTo>
                    <a:pt x="547448" y="707958"/>
                  </a:lnTo>
                  <a:lnTo>
                    <a:pt x="542890" y="719498"/>
                  </a:lnTo>
                  <a:lnTo>
                    <a:pt x="536843" y="722125"/>
                  </a:lnTo>
                  <a:lnTo>
                    <a:pt x="532653" y="731553"/>
                  </a:lnTo>
                  <a:lnTo>
                    <a:pt x="525244" y="734412"/>
                  </a:lnTo>
                  <a:lnTo>
                    <a:pt x="520335" y="746262"/>
                  </a:lnTo>
                  <a:lnTo>
                    <a:pt x="515884" y="748106"/>
                  </a:lnTo>
                  <a:lnTo>
                    <a:pt x="510529" y="761665"/>
                  </a:lnTo>
                  <a:lnTo>
                    <a:pt x="506133" y="763575"/>
                  </a:lnTo>
                  <a:lnTo>
                    <a:pt x="500579" y="776662"/>
                  </a:lnTo>
                  <a:lnTo>
                    <a:pt x="494626" y="779070"/>
                  </a:lnTo>
                  <a:lnTo>
                    <a:pt x="489936" y="790391"/>
                  </a:lnTo>
                  <a:lnTo>
                    <a:pt x="485231" y="792340"/>
                  </a:lnTo>
                  <a:lnTo>
                    <a:pt x="480130" y="804956"/>
                  </a:lnTo>
                  <a:lnTo>
                    <a:pt x="475174" y="807059"/>
                  </a:lnTo>
                  <a:lnTo>
                    <a:pt x="470179" y="818829"/>
                  </a:lnTo>
                  <a:lnTo>
                    <a:pt x="464995" y="820926"/>
                  </a:lnTo>
                  <a:lnTo>
                    <a:pt x="459536" y="835069"/>
                  </a:lnTo>
                  <a:lnTo>
                    <a:pt x="454705" y="837216"/>
                  </a:lnTo>
                  <a:lnTo>
                    <a:pt x="449729" y="849228"/>
                  </a:lnTo>
                  <a:lnTo>
                    <a:pt x="447105" y="850315"/>
                  </a:lnTo>
                  <a:lnTo>
                    <a:pt x="441741" y="862957"/>
                  </a:lnTo>
                  <a:lnTo>
                    <a:pt x="436797" y="864956"/>
                  </a:lnTo>
                  <a:lnTo>
                    <a:pt x="436986" y="865413"/>
                  </a:lnTo>
                  <a:cubicBezTo>
                    <a:pt x="436986" y="870965"/>
                    <a:pt x="434735" y="875991"/>
                    <a:pt x="431098" y="879629"/>
                  </a:cubicBezTo>
                  <a:lnTo>
                    <a:pt x="426125" y="881689"/>
                  </a:lnTo>
                  <a:lnTo>
                    <a:pt x="421291" y="893357"/>
                  </a:lnTo>
                  <a:lnTo>
                    <a:pt x="418752" y="894409"/>
                  </a:lnTo>
                  <a:lnTo>
                    <a:pt x="419334" y="895814"/>
                  </a:lnTo>
                  <a:cubicBezTo>
                    <a:pt x="419334" y="901365"/>
                    <a:pt x="417084" y="906391"/>
                    <a:pt x="413446" y="910029"/>
                  </a:cubicBezTo>
                  <a:lnTo>
                    <a:pt x="411239" y="910943"/>
                  </a:lnTo>
                  <a:lnTo>
                    <a:pt x="411489" y="911504"/>
                  </a:lnTo>
                  <a:cubicBezTo>
                    <a:pt x="411489" y="917055"/>
                    <a:pt x="409074" y="922081"/>
                    <a:pt x="405170" y="925719"/>
                  </a:cubicBezTo>
                  <a:lnTo>
                    <a:pt x="400095" y="927678"/>
                  </a:lnTo>
                  <a:lnTo>
                    <a:pt x="394814" y="940428"/>
                  </a:lnTo>
                  <a:lnTo>
                    <a:pt x="392622" y="941336"/>
                  </a:lnTo>
                  <a:lnTo>
                    <a:pt x="392857" y="941903"/>
                  </a:lnTo>
                  <a:cubicBezTo>
                    <a:pt x="392857" y="947455"/>
                    <a:pt x="390606" y="952481"/>
                    <a:pt x="386969" y="956118"/>
                  </a:cubicBezTo>
                  <a:lnTo>
                    <a:pt x="384611" y="957094"/>
                  </a:lnTo>
                  <a:lnTo>
                    <a:pt x="385012" y="958084"/>
                  </a:lnTo>
                  <a:cubicBezTo>
                    <a:pt x="385012" y="963771"/>
                    <a:pt x="382761" y="968919"/>
                    <a:pt x="379123" y="972646"/>
                  </a:cubicBezTo>
                  <a:lnTo>
                    <a:pt x="377073" y="973516"/>
                  </a:lnTo>
                  <a:lnTo>
                    <a:pt x="371135" y="988193"/>
                  </a:lnTo>
                  <a:lnTo>
                    <a:pt x="367904" y="989563"/>
                  </a:lnTo>
                  <a:lnTo>
                    <a:pt x="362453" y="1003045"/>
                  </a:lnTo>
                  <a:lnTo>
                    <a:pt x="360218" y="1003993"/>
                  </a:lnTo>
                  <a:lnTo>
                    <a:pt x="360496" y="1004664"/>
                  </a:lnTo>
                  <a:cubicBezTo>
                    <a:pt x="360496" y="1010216"/>
                    <a:pt x="358246" y="1015241"/>
                    <a:pt x="354608" y="1018879"/>
                  </a:cubicBezTo>
                  <a:lnTo>
                    <a:pt x="352251" y="1019855"/>
                  </a:lnTo>
                  <a:lnTo>
                    <a:pt x="352651" y="1020845"/>
                  </a:lnTo>
                  <a:cubicBezTo>
                    <a:pt x="352651" y="1026532"/>
                    <a:pt x="350400" y="1031680"/>
                    <a:pt x="346763" y="1035406"/>
                  </a:cubicBezTo>
                  <a:lnTo>
                    <a:pt x="344523" y="1036357"/>
                  </a:lnTo>
                  <a:lnTo>
                    <a:pt x="344808" y="1037025"/>
                  </a:lnTo>
                  <a:cubicBezTo>
                    <a:pt x="344808" y="1042576"/>
                    <a:pt x="342502" y="1047602"/>
                    <a:pt x="338776" y="1051240"/>
                  </a:cubicBezTo>
                  <a:lnTo>
                    <a:pt x="335691" y="1052487"/>
                  </a:lnTo>
                  <a:lnTo>
                    <a:pt x="335981" y="1053205"/>
                  </a:lnTo>
                  <a:lnTo>
                    <a:pt x="330766" y="1066103"/>
                  </a:lnTo>
                  <a:lnTo>
                    <a:pt x="291251" y="1066103"/>
                  </a:lnTo>
                  <a:lnTo>
                    <a:pt x="295779" y="1055171"/>
                  </a:lnTo>
                  <a:lnTo>
                    <a:pt x="296456" y="1054890"/>
                  </a:lnTo>
                  <a:lnTo>
                    <a:pt x="295774" y="1053205"/>
                  </a:lnTo>
                  <a:cubicBezTo>
                    <a:pt x="295774" y="1047519"/>
                    <a:pt x="298025" y="1042370"/>
                    <a:pt x="301663" y="1038643"/>
                  </a:cubicBezTo>
                  <a:lnTo>
                    <a:pt x="303902" y="1037693"/>
                  </a:lnTo>
                  <a:lnTo>
                    <a:pt x="303620" y="1037025"/>
                  </a:lnTo>
                  <a:cubicBezTo>
                    <a:pt x="303620" y="1031473"/>
                    <a:pt x="305924" y="1026448"/>
                    <a:pt x="309651" y="1022810"/>
                  </a:cubicBezTo>
                  <a:lnTo>
                    <a:pt x="312735" y="1021563"/>
                  </a:lnTo>
                  <a:lnTo>
                    <a:pt x="312445" y="1020845"/>
                  </a:lnTo>
                  <a:cubicBezTo>
                    <a:pt x="312445" y="1015158"/>
                    <a:pt x="314695" y="1010009"/>
                    <a:pt x="318333" y="1006283"/>
                  </a:cubicBezTo>
                  <a:lnTo>
                    <a:pt x="320568" y="1005334"/>
                  </a:lnTo>
                  <a:lnTo>
                    <a:pt x="320290" y="1004664"/>
                  </a:lnTo>
                  <a:cubicBezTo>
                    <a:pt x="320290" y="999113"/>
                    <a:pt x="322540" y="994087"/>
                    <a:pt x="326178" y="990449"/>
                  </a:cubicBezTo>
                  <a:lnTo>
                    <a:pt x="328535" y="989472"/>
                  </a:lnTo>
                  <a:lnTo>
                    <a:pt x="328135" y="988483"/>
                  </a:lnTo>
                  <a:cubicBezTo>
                    <a:pt x="328135" y="982797"/>
                    <a:pt x="330386" y="977648"/>
                    <a:pt x="334024" y="973921"/>
                  </a:cubicBezTo>
                  <a:lnTo>
                    <a:pt x="336075" y="973051"/>
                  </a:lnTo>
                  <a:lnTo>
                    <a:pt x="342012" y="958375"/>
                  </a:lnTo>
                  <a:lnTo>
                    <a:pt x="345242" y="957005"/>
                  </a:lnTo>
                  <a:lnTo>
                    <a:pt x="350693" y="943522"/>
                  </a:lnTo>
                  <a:lnTo>
                    <a:pt x="352928" y="942573"/>
                  </a:lnTo>
                  <a:lnTo>
                    <a:pt x="352650" y="941903"/>
                  </a:lnTo>
                  <a:cubicBezTo>
                    <a:pt x="352650" y="936352"/>
                    <a:pt x="354900" y="931326"/>
                    <a:pt x="358538" y="927688"/>
                  </a:cubicBezTo>
                  <a:lnTo>
                    <a:pt x="360730" y="926780"/>
                  </a:lnTo>
                  <a:lnTo>
                    <a:pt x="360495" y="926213"/>
                  </a:lnTo>
                  <a:cubicBezTo>
                    <a:pt x="360495" y="920662"/>
                    <a:pt x="362745" y="915636"/>
                    <a:pt x="366383" y="911998"/>
                  </a:cubicBezTo>
                  <a:lnTo>
                    <a:pt x="368513" y="911116"/>
                  </a:lnTo>
                  <a:lnTo>
                    <a:pt x="374659" y="897289"/>
                  </a:lnTo>
                  <a:lnTo>
                    <a:pt x="379251" y="895516"/>
                  </a:lnTo>
                  <a:lnTo>
                    <a:pt x="385016" y="881598"/>
                  </a:lnTo>
                  <a:lnTo>
                    <a:pt x="387555" y="880546"/>
                  </a:lnTo>
                  <a:lnTo>
                    <a:pt x="386973" y="879142"/>
                  </a:lnTo>
                  <a:cubicBezTo>
                    <a:pt x="386973" y="873591"/>
                    <a:pt x="389223" y="868565"/>
                    <a:pt x="392861" y="864927"/>
                  </a:cubicBezTo>
                  <a:lnTo>
                    <a:pt x="397834" y="862867"/>
                  </a:lnTo>
                  <a:lnTo>
                    <a:pt x="402667" y="851198"/>
                  </a:lnTo>
                  <a:lnTo>
                    <a:pt x="406886" y="849451"/>
                  </a:lnTo>
                  <a:lnTo>
                    <a:pt x="406586" y="848742"/>
                  </a:lnTo>
                  <a:cubicBezTo>
                    <a:pt x="406586" y="843191"/>
                    <a:pt x="408890" y="838165"/>
                    <a:pt x="412617" y="834527"/>
                  </a:cubicBezTo>
                  <a:lnTo>
                    <a:pt x="416215" y="833072"/>
                  </a:lnTo>
                  <a:lnTo>
                    <a:pt x="421299" y="820798"/>
                  </a:lnTo>
                  <a:lnTo>
                    <a:pt x="425511" y="819053"/>
                  </a:lnTo>
                  <a:lnTo>
                    <a:pt x="431106" y="804558"/>
                  </a:lnTo>
                  <a:lnTo>
                    <a:pt x="435963" y="802399"/>
                  </a:lnTo>
                  <a:lnTo>
                    <a:pt x="441055" y="790399"/>
                  </a:lnTo>
                  <a:lnTo>
                    <a:pt x="446738" y="788101"/>
                  </a:lnTo>
                  <a:lnTo>
                    <a:pt x="451699" y="775832"/>
                  </a:lnTo>
                  <a:lnTo>
                    <a:pt x="456626" y="773742"/>
                  </a:lnTo>
                  <a:lnTo>
                    <a:pt x="461506" y="761961"/>
                  </a:lnTo>
                  <a:lnTo>
                    <a:pt x="466510" y="759888"/>
                  </a:lnTo>
                  <a:lnTo>
                    <a:pt x="471455" y="748232"/>
                  </a:lnTo>
                  <a:lnTo>
                    <a:pt x="476421" y="746224"/>
                  </a:lnTo>
                  <a:lnTo>
                    <a:pt x="482099" y="731848"/>
                  </a:lnTo>
                  <a:lnTo>
                    <a:pt x="486977" y="729728"/>
                  </a:lnTo>
                  <a:lnTo>
                    <a:pt x="491905" y="717832"/>
                  </a:lnTo>
                  <a:lnTo>
                    <a:pt x="496439" y="715954"/>
                  </a:lnTo>
                  <a:lnTo>
                    <a:pt x="502142" y="703122"/>
                  </a:lnTo>
                  <a:lnTo>
                    <a:pt x="510412" y="699930"/>
                  </a:lnTo>
                  <a:lnTo>
                    <a:pt x="514460" y="689681"/>
                  </a:lnTo>
                  <a:lnTo>
                    <a:pt x="519487" y="687496"/>
                  </a:lnTo>
                  <a:lnTo>
                    <a:pt x="524267" y="675114"/>
                  </a:lnTo>
                  <a:lnTo>
                    <a:pt x="532568" y="671424"/>
                  </a:lnTo>
                  <a:lnTo>
                    <a:pt x="536178" y="662916"/>
                  </a:lnTo>
                  <a:lnTo>
                    <a:pt x="541861" y="660618"/>
                  </a:lnTo>
                  <a:lnTo>
                    <a:pt x="546821" y="648350"/>
                  </a:lnTo>
                  <a:lnTo>
                    <a:pt x="554126" y="645250"/>
                  </a:lnTo>
                  <a:lnTo>
                    <a:pt x="558589" y="634478"/>
                  </a:lnTo>
                  <a:lnTo>
                    <a:pt x="566365" y="631256"/>
                  </a:lnTo>
                  <a:lnTo>
                    <a:pt x="570500" y="621036"/>
                  </a:lnTo>
                  <a:lnTo>
                    <a:pt x="576862" y="618338"/>
                  </a:lnTo>
                  <a:lnTo>
                    <a:pt x="581144" y="608000"/>
                  </a:lnTo>
                  <a:lnTo>
                    <a:pt x="588484" y="604960"/>
                  </a:lnTo>
                  <a:lnTo>
                    <a:pt x="592911" y="594271"/>
                  </a:lnTo>
                  <a:lnTo>
                    <a:pt x="602102" y="590464"/>
                  </a:lnTo>
                  <a:lnTo>
                    <a:pt x="605659" y="581666"/>
                  </a:lnTo>
                  <a:lnTo>
                    <a:pt x="612964" y="578566"/>
                  </a:lnTo>
                  <a:lnTo>
                    <a:pt x="617427" y="567794"/>
                  </a:lnTo>
                  <a:lnTo>
                    <a:pt x="625820" y="564317"/>
                  </a:lnTo>
                  <a:lnTo>
                    <a:pt x="629338" y="556026"/>
                  </a:lnTo>
                  <a:lnTo>
                    <a:pt x="638136" y="552469"/>
                  </a:lnTo>
                  <a:lnTo>
                    <a:pt x="641943" y="543278"/>
                  </a:lnTo>
                  <a:lnTo>
                    <a:pt x="649665" y="540079"/>
                  </a:lnTo>
                  <a:lnTo>
                    <a:pt x="653711" y="529836"/>
                  </a:lnTo>
                  <a:lnTo>
                    <a:pt x="661724" y="526355"/>
                  </a:lnTo>
                  <a:lnTo>
                    <a:pt x="665622" y="516944"/>
                  </a:lnTo>
                  <a:lnTo>
                    <a:pt x="675032" y="513046"/>
                  </a:lnTo>
                  <a:lnTo>
                    <a:pt x="678514" y="505033"/>
                  </a:lnTo>
                  <a:lnTo>
                    <a:pt x="688835" y="500956"/>
                  </a:lnTo>
                  <a:lnTo>
                    <a:pt x="692099" y="493265"/>
                  </a:lnTo>
                  <a:lnTo>
                    <a:pt x="701075" y="489635"/>
                  </a:lnTo>
                  <a:lnTo>
                    <a:pt x="704704" y="480661"/>
                  </a:lnTo>
                  <a:lnTo>
                    <a:pt x="715375" y="476133"/>
                  </a:lnTo>
                  <a:lnTo>
                    <a:pt x="718433" y="468750"/>
                  </a:lnTo>
                  <a:lnTo>
                    <a:pt x="726826" y="465273"/>
                  </a:lnTo>
                  <a:lnTo>
                    <a:pt x="727599" y="463451"/>
                  </a:lnTo>
                  <a:lnTo>
                    <a:pt x="717442" y="467559"/>
                  </a:lnTo>
                  <a:lnTo>
                    <a:pt x="714502" y="475175"/>
                  </a:lnTo>
                  <a:lnTo>
                    <a:pt x="705075" y="479365"/>
                  </a:lnTo>
                  <a:lnTo>
                    <a:pt x="702447" y="485412"/>
                  </a:lnTo>
                  <a:lnTo>
                    <a:pt x="691032" y="489921"/>
                  </a:lnTo>
                  <a:lnTo>
                    <a:pt x="688025" y="497180"/>
                  </a:lnTo>
                  <a:lnTo>
                    <a:pt x="679886" y="500551"/>
                  </a:lnTo>
                  <a:lnTo>
                    <a:pt x="675971" y="509784"/>
                  </a:lnTo>
                  <a:lnTo>
                    <a:pt x="665671" y="513952"/>
                  </a:lnTo>
                  <a:lnTo>
                    <a:pt x="662384" y="521695"/>
                  </a:lnTo>
                  <a:lnTo>
                    <a:pt x="653099" y="525450"/>
                  </a:lnTo>
                  <a:lnTo>
                    <a:pt x="649780" y="533463"/>
                  </a:lnTo>
                  <a:lnTo>
                    <a:pt x="641767" y="536782"/>
                  </a:lnTo>
                  <a:lnTo>
                    <a:pt x="638012" y="546068"/>
                  </a:lnTo>
                  <a:lnTo>
                    <a:pt x="630159" y="549400"/>
                  </a:lnTo>
                  <a:lnTo>
                    <a:pt x="625814" y="559654"/>
                  </a:lnTo>
                  <a:lnTo>
                    <a:pt x="614658" y="564170"/>
                  </a:lnTo>
                  <a:lnTo>
                    <a:pt x="611535" y="571708"/>
                  </a:lnTo>
                  <a:lnTo>
                    <a:pt x="603647" y="574976"/>
                  </a:lnTo>
                  <a:lnTo>
                    <a:pt x="599623" y="584456"/>
                  </a:lnTo>
                  <a:lnTo>
                    <a:pt x="590338" y="588211"/>
                  </a:lnTo>
                  <a:lnTo>
                    <a:pt x="587019" y="596224"/>
                  </a:lnTo>
                  <a:lnTo>
                    <a:pt x="579958" y="599148"/>
                  </a:lnTo>
                  <a:lnTo>
                    <a:pt x="575251" y="610790"/>
                  </a:lnTo>
                  <a:lnTo>
                    <a:pt x="569160" y="613375"/>
                  </a:lnTo>
                  <a:lnTo>
                    <a:pt x="565014" y="622701"/>
                  </a:lnTo>
                  <a:lnTo>
                    <a:pt x="557122" y="625747"/>
                  </a:lnTo>
                  <a:lnTo>
                    <a:pt x="552697" y="636430"/>
                  </a:lnTo>
                  <a:lnTo>
                    <a:pt x="545438" y="639437"/>
                  </a:lnTo>
                  <a:lnTo>
                    <a:pt x="540929" y="650854"/>
                  </a:lnTo>
                  <a:lnTo>
                    <a:pt x="531472" y="654962"/>
                  </a:lnTo>
                  <a:lnTo>
                    <a:pt x="528180" y="662908"/>
                  </a:lnTo>
                  <a:lnTo>
                    <a:pt x="523476" y="664857"/>
                  </a:lnTo>
                  <a:lnTo>
                    <a:pt x="518374" y="677474"/>
                  </a:lnTo>
                  <a:lnTo>
                    <a:pt x="511068" y="680574"/>
                  </a:lnTo>
                  <a:lnTo>
                    <a:pt x="506606" y="691346"/>
                  </a:lnTo>
                  <a:lnTo>
                    <a:pt x="500327" y="693947"/>
                  </a:lnTo>
                  <a:lnTo>
                    <a:pt x="495820" y="705625"/>
                  </a:lnTo>
                  <a:lnTo>
                    <a:pt x="488192" y="709015"/>
                  </a:lnTo>
                  <a:lnTo>
                    <a:pt x="484052" y="719498"/>
                  </a:lnTo>
                  <a:lnTo>
                    <a:pt x="478182" y="722048"/>
                  </a:lnTo>
                  <a:lnTo>
                    <a:pt x="474246" y="731553"/>
                  </a:lnTo>
                  <a:lnTo>
                    <a:pt x="468579" y="733900"/>
                  </a:lnTo>
                  <a:lnTo>
                    <a:pt x="463458" y="746262"/>
                  </a:lnTo>
                  <a:lnTo>
                    <a:pt x="456662" y="749077"/>
                  </a:lnTo>
                  <a:lnTo>
                    <a:pt x="451691" y="761665"/>
                  </a:lnTo>
                  <a:lnTo>
                    <a:pt x="447294" y="763575"/>
                  </a:lnTo>
                  <a:lnTo>
                    <a:pt x="441741" y="776662"/>
                  </a:lnTo>
                  <a:lnTo>
                    <a:pt x="435787" y="779070"/>
                  </a:lnTo>
                  <a:lnTo>
                    <a:pt x="431098" y="790391"/>
                  </a:lnTo>
                  <a:lnTo>
                    <a:pt x="426393" y="792340"/>
                  </a:lnTo>
                  <a:lnTo>
                    <a:pt x="421291" y="804956"/>
                  </a:lnTo>
                  <a:lnTo>
                    <a:pt x="416365" y="807047"/>
                  </a:lnTo>
                  <a:lnTo>
                    <a:pt x="411485" y="818829"/>
                  </a:lnTo>
                  <a:lnTo>
                    <a:pt x="406106" y="821057"/>
                  </a:lnTo>
                  <a:lnTo>
                    <a:pt x="400698" y="835069"/>
                  </a:lnTo>
                  <a:lnTo>
                    <a:pt x="398270" y="836148"/>
                  </a:lnTo>
                  <a:lnTo>
                    <a:pt x="392852" y="849228"/>
                  </a:lnTo>
                  <a:lnTo>
                    <a:pt x="387880" y="851288"/>
                  </a:lnTo>
                  <a:lnTo>
                    <a:pt x="383046" y="862957"/>
                  </a:lnTo>
                  <a:lnTo>
                    <a:pt x="378828" y="864704"/>
                  </a:lnTo>
                  <a:lnTo>
                    <a:pt x="379128" y="865413"/>
                  </a:lnTo>
                  <a:cubicBezTo>
                    <a:pt x="379128" y="870965"/>
                    <a:pt x="376823" y="875991"/>
                    <a:pt x="373096" y="879629"/>
                  </a:cubicBezTo>
                  <a:lnTo>
                    <a:pt x="369498" y="881083"/>
                  </a:lnTo>
                  <a:lnTo>
                    <a:pt x="364414" y="893357"/>
                  </a:lnTo>
                  <a:lnTo>
                    <a:pt x="360201" y="895103"/>
                  </a:lnTo>
                  <a:lnTo>
                    <a:pt x="360496" y="895814"/>
                  </a:lnTo>
                  <a:cubicBezTo>
                    <a:pt x="360496" y="901365"/>
                    <a:pt x="358246" y="906391"/>
                    <a:pt x="354608" y="910029"/>
                  </a:cubicBezTo>
                  <a:lnTo>
                    <a:pt x="352416" y="910937"/>
                  </a:lnTo>
                  <a:lnTo>
                    <a:pt x="352651" y="911504"/>
                  </a:lnTo>
                  <a:cubicBezTo>
                    <a:pt x="352651" y="917055"/>
                    <a:pt x="350400" y="922081"/>
                    <a:pt x="346763" y="925719"/>
                  </a:cubicBezTo>
                  <a:lnTo>
                    <a:pt x="344633" y="926601"/>
                  </a:lnTo>
                  <a:lnTo>
                    <a:pt x="338487" y="940428"/>
                  </a:lnTo>
                  <a:lnTo>
                    <a:pt x="333897" y="942200"/>
                  </a:lnTo>
                  <a:lnTo>
                    <a:pt x="328132" y="956118"/>
                  </a:lnTo>
                  <a:lnTo>
                    <a:pt x="325774" y="957094"/>
                  </a:lnTo>
                  <a:lnTo>
                    <a:pt x="326175" y="958084"/>
                  </a:lnTo>
                  <a:cubicBezTo>
                    <a:pt x="326175" y="963771"/>
                    <a:pt x="323924" y="968919"/>
                    <a:pt x="320286" y="972646"/>
                  </a:cubicBezTo>
                  <a:lnTo>
                    <a:pt x="318236" y="973516"/>
                  </a:lnTo>
                  <a:lnTo>
                    <a:pt x="312298" y="988193"/>
                  </a:lnTo>
                  <a:lnTo>
                    <a:pt x="309067" y="989563"/>
                  </a:lnTo>
                  <a:lnTo>
                    <a:pt x="303616" y="1003045"/>
                  </a:lnTo>
                  <a:lnTo>
                    <a:pt x="301381" y="1003994"/>
                  </a:lnTo>
                  <a:lnTo>
                    <a:pt x="301658" y="1004664"/>
                  </a:lnTo>
                  <a:cubicBezTo>
                    <a:pt x="301658" y="1010216"/>
                    <a:pt x="299408" y="1015241"/>
                    <a:pt x="295771" y="1018879"/>
                  </a:cubicBezTo>
                  <a:lnTo>
                    <a:pt x="293414" y="1019856"/>
                  </a:lnTo>
                  <a:lnTo>
                    <a:pt x="293813" y="1020845"/>
                  </a:lnTo>
                  <a:cubicBezTo>
                    <a:pt x="293813" y="1026532"/>
                    <a:pt x="291563" y="1031680"/>
                    <a:pt x="287926" y="1035406"/>
                  </a:cubicBezTo>
                  <a:lnTo>
                    <a:pt x="285685" y="1036357"/>
                  </a:lnTo>
                  <a:lnTo>
                    <a:pt x="285969" y="1037025"/>
                  </a:lnTo>
                  <a:cubicBezTo>
                    <a:pt x="285969" y="1042576"/>
                    <a:pt x="283663" y="1047602"/>
                    <a:pt x="279937" y="1051240"/>
                  </a:cubicBezTo>
                  <a:lnTo>
                    <a:pt x="278538" y="1051806"/>
                  </a:lnTo>
                  <a:lnTo>
                    <a:pt x="279104" y="1053205"/>
                  </a:lnTo>
                  <a:lnTo>
                    <a:pt x="273889" y="1066103"/>
                  </a:lnTo>
                  <a:lnTo>
                    <a:pt x="232412" y="1066103"/>
                  </a:lnTo>
                  <a:lnTo>
                    <a:pt x="236940" y="1055171"/>
                  </a:lnTo>
                  <a:lnTo>
                    <a:pt x="239298" y="1054194"/>
                  </a:lnTo>
                  <a:lnTo>
                    <a:pt x="238897" y="1053205"/>
                  </a:lnTo>
                  <a:cubicBezTo>
                    <a:pt x="238897" y="1047519"/>
                    <a:pt x="241148" y="1042370"/>
                    <a:pt x="244785" y="1038643"/>
                  </a:cubicBezTo>
                  <a:lnTo>
                    <a:pt x="245364" y="1038398"/>
                  </a:lnTo>
                  <a:lnTo>
                    <a:pt x="244781" y="1037025"/>
                  </a:lnTo>
                  <a:cubicBezTo>
                    <a:pt x="244781" y="1031473"/>
                    <a:pt x="247086" y="1026448"/>
                    <a:pt x="250813" y="1022810"/>
                  </a:cubicBezTo>
                  <a:lnTo>
                    <a:pt x="253897" y="1021563"/>
                  </a:lnTo>
                  <a:lnTo>
                    <a:pt x="253607" y="1020845"/>
                  </a:lnTo>
                  <a:cubicBezTo>
                    <a:pt x="253607" y="1015158"/>
                    <a:pt x="255857" y="1010009"/>
                    <a:pt x="259495" y="1006283"/>
                  </a:cubicBezTo>
                  <a:lnTo>
                    <a:pt x="261730" y="1005334"/>
                  </a:lnTo>
                  <a:lnTo>
                    <a:pt x="261452" y="1004664"/>
                  </a:lnTo>
                  <a:cubicBezTo>
                    <a:pt x="261452" y="999113"/>
                    <a:pt x="263702" y="994087"/>
                    <a:pt x="267340" y="990449"/>
                  </a:cubicBezTo>
                  <a:lnTo>
                    <a:pt x="269697" y="989472"/>
                  </a:lnTo>
                  <a:lnTo>
                    <a:pt x="269297" y="988483"/>
                  </a:lnTo>
                  <a:cubicBezTo>
                    <a:pt x="269297" y="982797"/>
                    <a:pt x="271547" y="977648"/>
                    <a:pt x="275185" y="973921"/>
                  </a:cubicBezTo>
                  <a:lnTo>
                    <a:pt x="277237" y="973051"/>
                  </a:lnTo>
                  <a:lnTo>
                    <a:pt x="283174" y="958375"/>
                  </a:lnTo>
                  <a:lnTo>
                    <a:pt x="286404" y="957005"/>
                  </a:lnTo>
                  <a:lnTo>
                    <a:pt x="291856" y="943522"/>
                  </a:lnTo>
                  <a:lnTo>
                    <a:pt x="294090" y="942573"/>
                  </a:lnTo>
                  <a:lnTo>
                    <a:pt x="293813" y="941903"/>
                  </a:lnTo>
                  <a:cubicBezTo>
                    <a:pt x="293813" y="936352"/>
                    <a:pt x="296063" y="931326"/>
                    <a:pt x="299701" y="927688"/>
                  </a:cubicBezTo>
                  <a:lnTo>
                    <a:pt x="301907" y="926774"/>
                  </a:lnTo>
                  <a:lnTo>
                    <a:pt x="301658" y="926213"/>
                  </a:lnTo>
                  <a:cubicBezTo>
                    <a:pt x="301658" y="920662"/>
                    <a:pt x="304072" y="915636"/>
                    <a:pt x="307977" y="911998"/>
                  </a:cubicBezTo>
                  <a:lnTo>
                    <a:pt x="313052" y="910039"/>
                  </a:lnTo>
                  <a:lnTo>
                    <a:pt x="318334" y="897289"/>
                  </a:lnTo>
                  <a:lnTo>
                    <a:pt x="320525" y="896381"/>
                  </a:lnTo>
                  <a:lnTo>
                    <a:pt x="320291" y="895814"/>
                  </a:lnTo>
                  <a:cubicBezTo>
                    <a:pt x="320291" y="890262"/>
                    <a:pt x="322540" y="885236"/>
                    <a:pt x="326178" y="881598"/>
                  </a:cubicBezTo>
                  <a:lnTo>
                    <a:pt x="330392" y="879853"/>
                  </a:lnTo>
                  <a:lnTo>
                    <a:pt x="330097" y="879142"/>
                  </a:lnTo>
                  <a:cubicBezTo>
                    <a:pt x="330097" y="873591"/>
                    <a:pt x="332346" y="868565"/>
                    <a:pt x="335985" y="864927"/>
                  </a:cubicBezTo>
                  <a:lnTo>
                    <a:pt x="338610" y="863840"/>
                  </a:lnTo>
                  <a:lnTo>
                    <a:pt x="343974" y="851198"/>
                  </a:lnTo>
                  <a:lnTo>
                    <a:pt x="348917" y="849199"/>
                  </a:lnTo>
                  <a:lnTo>
                    <a:pt x="348728" y="848742"/>
                  </a:lnTo>
                  <a:cubicBezTo>
                    <a:pt x="348728" y="843191"/>
                    <a:pt x="350977" y="838165"/>
                    <a:pt x="354616" y="834527"/>
                  </a:cubicBezTo>
                  <a:lnTo>
                    <a:pt x="359589" y="832467"/>
                  </a:lnTo>
                  <a:lnTo>
                    <a:pt x="364422" y="820798"/>
                  </a:lnTo>
                  <a:lnTo>
                    <a:pt x="366437" y="819963"/>
                  </a:lnTo>
                  <a:lnTo>
                    <a:pt x="366379" y="819814"/>
                  </a:lnTo>
                  <a:cubicBezTo>
                    <a:pt x="366379" y="813856"/>
                    <a:pt x="368629" y="808462"/>
                    <a:pt x="372267" y="804558"/>
                  </a:cubicBezTo>
                  <a:lnTo>
                    <a:pt x="378300" y="801877"/>
                  </a:lnTo>
                  <a:lnTo>
                    <a:pt x="383055" y="790399"/>
                  </a:lnTo>
                  <a:lnTo>
                    <a:pt x="387759" y="788450"/>
                  </a:lnTo>
                  <a:lnTo>
                    <a:pt x="392861" y="775832"/>
                  </a:lnTo>
                  <a:lnTo>
                    <a:pt x="397787" y="773742"/>
                  </a:lnTo>
                  <a:lnTo>
                    <a:pt x="402667" y="761961"/>
                  </a:lnTo>
                  <a:lnTo>
                    <a:pt x="407672" y="759888"/>
                  </a:lnTo>
                  <a:lnTo>
                    <a:pt x="412617" y="748232"/>
                  </a:lnTo>
                  <a:lnTo>
                    <a:pt x="417583" y="746223"/>
                  </a:lnTo>
                  <a:lnTo>
                    <a:pt x="423261" y="731848"/>
                  </a:lnTo>
                  <a:lnTo>
                    <a:pt x="430531" y="728689"/>
                  </a:lnTo>
                  <a:lnTo>
                    <a:pt x="435028" y="717832"/>
                  </a:lnTo>
                  <a:lnTo>
                    <a:pt x="440695" y="715484"/>
                  </a:lnTo>
                  <a:lnTo>
                    <a:pt x="445816" y="703122"/>
                  </a:lnTo>
                  <a:lnTo>
                    <a:pt x="451193" y="700895"/>
                  </a:lnTo>
                  <a:lnTo>
                    <a:pt x="455622" y="689681"/>
                  </a:lnTo>
                  <a:lnTo>
                    <a:pt x="463005" y="686473"/>
                  </a:lnTo>
                  <a:lnTo>
                    <a:pt x="467390" y="675114"/>
                  </a:lnTo>
                  <a:lnTo>
                    <a:pt x="474417" y="671990"/>
                  </a:lnTo>
                  <a:lnTo>
                    <a:pt x="478176" y="662916"/>
                  </a:lnTo>
                  <a:lnTo>
                    <a:pt x="485237" y="659991"/>
                  </a:lnTo>
                  <a:lnTo>
                    <a:pt x="489944" y="648350"/>
                  </a:lnTo>
                  <a:lnTo>
                    <a:pt x="494870" y="646260"/>
                  </a:lnTo>
                  <a:lnTo>
                    <a:pt x="499750" y="634478"/>
                  </a:lnTo>
                  <a:lnTo>
                    <a:pt x="508646" y="630793"/>
                  </a:lnTo>
                  <a:lnTo>
                    <a:pt x="512499" y="621036"/>
                  </a:lnTo>
                  <a:lnTo>
                    <a:pt x="520264" y="617663"/>
                  </a:lnTo>
                  <a:lnTo>
                    <a:pt x="524267" y="608000"/>
                  </a:lnTo>
                  <a:lnTo>
                    <a:pt x="529334" y="605901"/>
                  </a:lnTo>
                  <a:lnTo>
                    <a:pt x="534504" y="594271"/>
                  </a:lnTo>
                  <a:lnTo>
                    <a:pt x="543059" y="590969"/>
                  </a:lnTo>
                  <a:lnTo>
                    <a:pt x="546821" y="581666"/>
                  </a:lnTo>
                  <a:lnTo>
                    <a:pt x="554126" y="578566"/>
                  </a:lnTo>
                  <a:lnTo>
                    <a:pt x="558589" y="567794"/>
                  </a:lnTo>
                  <a:lnTo>
                    <a:pt x="566982" y="564317"/>
                  </a:lnTo>
                  <a:lnTo>
                    <a:pt x="570500" y="556026"/>
                  </a:lnTo>
                  <a:lnTo>
                    <a:pt x="579298" y="552469"/>
                  </a:lnTo>
                  <a:lnTo>
                    <a:pt x="583105" y="543278"/>
                  </a:lnTo>
                  <a:lnTo>
                    <a:pt x="590991" y="540012"/>
                  </a:lnTo>
                  <a:lnTo>
                    <a:pt x="595303" y="529836"/>
                  </a:lnTo>
                  <a:lnTo>
                    <a:pt x="606143" y="525448"/>
                  </a:lnTo>
                  <a:lnTo>
                    <a:pt x="609582" y="516944"/>
                  </a:lnTo>
                  <a:lnTo>
                    <a:pt x="617873" y="513426"/>
                  </a:lnTo>
                  <a:lnTo>
                    <a:pt x="621349" y="505033"/>
                  </a:lnTo>
                  <a:lnTo>
                    <a:pt x="629742" y="501556"/>
                  </a:lnTo>
                  <a:lnTo>
                    <a:pt x="633260" y="493265"/>
                  </a:lnTo>
                  <a:lnTo>
                    <a:pt x="642369" y="489582"/>
                  </a:lnTo>
                  <a:lnTo>
                    <a:pt x="646153" y="480661"/>
                  </a:lnTo>
                  <a:lnTo>
                    <a:pt x="656373" y="476525"/>
                  </a:lnTo>
                  <a:lnTo>
                    <a:pt x="659595" y="468750"/>
                  </a:lnTo>
                  <a:lnTo>
                    <a:pt x="669256" y="464747"/>
                  </a:lnTo>
                  <a:lnTo>
                    <a:pt x="670013" y="463007"/>
                  </a:lnTo>
                  <a:lnTo>
                    <a:pt x="658523" y="467766"/>
                  </a:lnTo>
                  <a:lnTo>
                    <a:pt x="655663" y="475175"/>
                  </a:lnTo>
                  <a:lnTo>
                    <a:pt x="646438" y="479276"/>
                  </a:lnTo>
                  <a:lnTo>
                    <a:pt x="643896" y="485412"/>
                  </a:lnTo>
                  <a:lnTo>
                    <a:pt x="633124" y="489874"/>
                  </a:lnTo>
                  <a:lnTo>
                    <a:pt x="630024" y="497180"/>
                  </a:lnTo>
                  <a:lnTo>
                    <a:pt x="621048" y="500809"/>
                  </a:lnTo>
                  <a:lnTo>
                    <a:pt x="617419" y="509784"/>
                  </a:lnTo>
                  <a:lnTo>
                    <a:pt x="608984" y="513363"/>
                  </a:lnTo>
                  <a:lnTo>
                    <a:pt x="605365" y="521695"/>
                  </a:lnTo>
                  <a:lnTo>
                    <a:pt x="593948" y="526204"/>
                  </a:lnTo>
                  <a:lnTo>
                    <a:pt x="590941" y="533463"/>
                  </a:lnTo>
                  <a:lnTo>
                    <a:pt x="582928" y="536782"/>
                  </a:lnTo>
                  <a:lnTo>
                    <a:pt x="579174" y="546068"/>
                  </a:lnTo>
                  <a:lnTo>
                    <a:pt x="571430" y="549353"/>
                  </a:lnTo>
                  <a:lnTo>
                    <a:pt x="567263" y="559654"/>
                  </a:lnTo>
                  <a:lnTo>
                    <a:pt x="558029" y="563570"/>
                  </a:lnTo>
                  <a:lnTo>
                    <a:pt x="554658" y="571708"/>
                  </a:lnTo>
                  <a:lnTo>
                    <a:pt x="546827" y="574952"/>
                  </a:lnTo>
                  <a:lnTo>
                    <a:pt x="542890" y="584456"/>
                  </a:lnTo>
                  <a:lnTo>
                    <a:pt x="534497" y="587933"/>
                  </a:lnTo>
                  <a:lnTo>
                    <a:pt x="530979" y="596224"/>
                  </a:lnTo>
                  <a:lnTo>
                    <a:pt x="522951" y="599470"/>
                  </a:lnTo>
                  <a:lnTo>
                    <a:pt x="518374" y="610790"/>
                  </a:lnTo>
                  <a:lnTo>
                    <a:pt x="510083" y="614308"/>
                  </a:lnTo>
                  <a:lnTo>
                    <a:pt x="506606" y="622701"/>
                  </a:lnTo>
                  <a:lnTo>
                    <a:pt x="498082" y="626232"/>
                  </a:lnTo>
                  <a:lnTo>
                    <a:pt x="493858" y="636430"/>
                  </a:lnTo>
                  <a:lnTo>
                    <a:pt x="486600" y="639437"/>
                  </a:lnTo>
                  <a:lnTo>
                    <a:pt x="482091" y="650854"/>
                  </a:lnTo>
                  <a:lnTo>
                    <a:pt x="476163" y="653429"/>
                  </a:lnTo>
                  <a:lnTo>
                    <a:pt x="472140" y="662908"/>
                  </a:lnTo>
                  <a:lnTo>
                    <a:pt x="464113" y="666154"/>
                  </a:lnTo>
                  <a:lnTo>
                    <a:pt x="459536" y="677474"/>
                  </a:lnTo>
                  <a:lnTo>
                    <a:pt x="452230" y="680574"/>
                  </a:lnTo>
                  <a:lnTo>
                    <a:pt x="447768" y="691346"/>
                  </a:lnTo>
                  <a:lnTo>
                    <a:pt x="442621" y="693478"/>
                  </a:lnTo>
                  <a:lnTo>
                    <a:pt x="437818" y="705625"/>
                  </a:lnTo>
                  <a:lnTo>
                    <a:pt x="431499" y="708367"/>
                  </a:lnTo>
                  <a:lnTo>
                    <a:pt x="426888" y="719498"/>
                  </a:lnTo>
                  <a:lnTo>
                    <a:pt x="419057" y="722742"/>
                  </a:lnTo>
                  <a:lnTo>
                    <a:pt x="415407" y="731553"/>
                  </a:lnTo>
                  <a:lnTo>
                    <a:pt x="410908" y="733416"/>
                  </a:lnTo>
                  <a:lnTo>
                    <a:pt x="405457" y="746262"/>
                  </a:lnTo>
                  <a:lnTo>
                    <a:pt x="400030" y="748456"/>
                  </a:lnTo>
                  <a:lnTo>
                    <a:pt x="394814" y="761665"/>
                  </a:lnTo>
                  <a:lnTo>
                    <a:pt x="390430" y="763570"/>
                  </a:lnTo>
                  <a:lnTo>
                    <a:pt x="385007" y="776662"/>
                  </a:lnTo>
                  <a:lnTo>
                    <a:pt x="379940" y="778761"/>
                  </a:lnTo>
                  <a:lnTo>
                    <a:pt x="374770" y="790391"/>
                  </a:lnTo>
                  <a:lnTo>
                    <a:pt x="369430" y="792452"/>
                  </a:lnTo>
                  <a:lnTo>
                    <a:pt x="364128" y="804956"/>
                  </a:lnTo>
                  <a:lnTo>
                    <a:pt x="359594" y="806790"/>
                  </a:lnTo>
                  <a:lnTo>
                    <a:pt x="354608" y="818829"/>
                  </a:lnTo>
                  <a:lnTo>
                    <a:pt x="350387" y="820577"/>
                  </a:lnTo>
                  <a:lnTo>
                    <a:pt x="344659" y="835069"/>
                  </a:lnTo>
                  <a:lnTo>
                    <a:pt x="338834" y="837597"/>
                  </a:lnTo>
                  <a:lnTo>
                    <a:pt x="334016" y="849228"/>
                  </a:lnTo>
                  <a:lnTo>
                    <a:pt x="329043" y="851288"/>
                  </a:lnTo>
                  <a:lnTo>
                    <a:pt x="324209" y="862957"/>
                  </a:lnTo>
                  <a:lnTo>
                    <a:pt x="321671" y="864009"/>
                  </a:lnTo>
                  <a:lnTo>
                    <a:pt x="322252" y="865413"/>
                  </a:lnTo>
                  <a:cubicBezTo>
                    <a:pt x="322252" y="870965"/>
                    <a:pt x="320002" y="875991"/>
                    <a:pt x="316363" y="879629"/>
                  </a:cubicBezTo>
                  <a:lnTo>
                    <a:pt x="311361" y="881701"/>
                  </a:lnTo>
                  <a:lnTo>
                    <a:pt x="306414" y="893357"/>
                  </a:lnTo>
                  <a:lnTo>
                    <a:pt x="303149" y="894678"/>
                  </a:lnTo>
                  <a:lnTo>
                    <a:pt x="303620" y="895814"/>
                  </a:lnTo>
                  <a:cubicBezTo>
                    <a:pt x="303620" y="901365"/>
                    <a:pt x="301370" y="906391"/>
                    <a:pt x="297732" y="910029"/>
                  </a:cubicBezTo>
                  <a:lnTo>
                    <a:pt x="293740" y="911682"/>
                  </a:lnTo>
                  <a:lnTo>
                    <a:pt x="287926" y="925719"/>
                  </a:lnTo>
                  <a:lnTo>
                    <a:pt x="285806" y="926597"/>
                  </a:lnTo>
                  <a:lnTo>
                    <a:pt x="279937" y="940428"/>
                  </a:lnTo>
                  <a:lnTo>
                    <a:pt x="277020" y="941607"/>
                  </a:lnTo>
                  <a:lnTo>
                    <a:pt x="277143" y="941903"/>
                  </a:lnTo>
                  <a:cubicBezTo>
                    <a:pt x="277143" y="947455"/>
                    <a:pt x="274892" y="952481"/>
                    <a:pt x="271254" y="956118"/>
                  </a:cubicBezTo>
                  <a:lnTo>
                    <a:pt x="267217" y="957791"/>
                  </a:lnTo>
                  <a:lnTo>
                    <a:pt x="267336" y="958084"/>
                  </a:lnTo>
                  <a:cubicBezTo>
                    <a:pt x="267336" y="963771"/>
                    <a:pt x="265086" y="968919"/>
                    <a:pt x="261448" y="972646"/>
                  </a:cubicBezTo>
                  <a:lnTo>
                    <a:pt x="259399" y="973515"/>
                  </a:lnTo>
                  <a:lnTo>
                    <a:pt x="253603" y="988193"/>
                  </a:lnTo>
                  <a:lnTo>
                    <a:pt x="251363" y="989166"/>
                  </a:lnTo>
                  <a:lnTo>
                    <a:pt x="245615" y="1003045"/>
                  </a:lnTo>
                  <a:lnTo>
                    <a:pt x="242657" y="1004270"/>
                  </a:lnTo>
                  <a:lnTo>
                    <a:pt x="242820" y="1004664"/>
                  </a:lnTo>
                  <a:cubicBezTo>
                    <a:pt x="242820" y="1010216"/>
                    <a:pt x="240570" y="1015241"/>
                    <a:pt x="236932" y="1018879"/>
                  </a:cubicBezTo>
                  <a:lnTo>
                    <a:pt x="236227" y="1019171"/>
                  </a:lnTo>
                  <a:lnTo>
                    <a:pt x="236937" y="1020845"/>
                  </a:lnTo>
                  <a:cubicBezTo>
                    <a:pt x="236937" y="1026532"/>
                    <a:pt x="234576" y="1031680"/>
                    <a:pt x="230761" y="1035406"/>
                  </a:cubicBezTo>
                  <a:lnTo>
                    <a:pt x="228757" y="1036217"/>
                  </a:lnTo>
                  <a:lnTo>
                    <a:pt x="229091" y="1037025"/>
                  </a:lnTo>
                  <a:cubicBezTo>
                    <a:pt x="229091" y="1042576"/>
                    <a:pt x="226841" y="1047602"/>
                    <a:pt x="223204" y="1051240"/>
                  </a:cubicBezTo>
                  <a:lnTo>
                    <a:pt x="220838" y="1052220"/>
                  </a:lnTo>
                  <a:lnTo>
                    <a:pt x="221247" y="1053205"/>
                  </a:lnTo>
                  <a:lnTo>
                    <a:pt x="215904" y="1066103"/>
                  </a:lnTo>
                  <a:lnTo>
                    <a:pt x="173574" y="1066103"/>
                  </a:lnTo>
                  <a:lnTo>
                    <a:pt x="178102" y="1055171"/>
                  </a:lnTo>
                  <a:lnTo>
                    <a:pt x="180467" y="1054191"/>
                  </a:lnTo>
                  <a:lnTo>
                    <a:pt x="180059" y="1053205"/>
                  </a:lnTo>
                  <a:cubicBezTo>
                    <a:pt x="180059" y="1047519"/>
                    <a:pt x="182364" y="1042370"/>
                    <a:pt x="186091" y="1038643"/>
                  </a:cubicBezTo>
                  <a:lnTo>
                    <a:pt x="189048" y="1037418"/>
                  </a:lnTo>
                  <a:lnTo>
                    <a:pt x="188884" y="1037025"/>
                  </a:lnTo>
                  <a:cubicBezTo>
                    <a:pt x="188884" y="1031473"/>
                    <a:pt x="191134" y="1026448"/>
                    <a:pt x="194773" y="1022810"/>
                  </a:cubicBezTo>
                  <a:lnTo>
                    <a:pt x="195478" y="1022518"/>
                  </a:lnTo>
                  <a:lnTo>
                    <a:pt x="194768" y="1020845"/>
                  </a:lnTo>
                  <a:cubicBezTo>
                    <a:pt x="194768" y="1015158"/>
                    <a:pt x="197128" y="1010009"/>
                    <a:pt x="200944" y="1006283"/>
                  </a:cubicBezTo>
                  <a:lnTo>
                    <a:pt x="202948" y="1005471"/>
                  </a:lnTo>
                  <a:lnTo>
                    <a:pt x="202613" y="1004664"/>
                  </a:lnTo>
                  <a:cubicBezTo>
                    <a:pt x="202613" y="999113"/>
                    <a:pt x="204864" y="994087"/>
                    <a:pt x="208502" y="990449"/>
                  </a:cubicBezTo>
                  <a:lnTo>
                    <a:pt x="210867" y="989469"/>
                  </a:lnTo>
                  <a:lnTo>
                    <a:pt x="210458" y="988483"/>
                  </a:lnTo>
                  <a:cubicBezTo>
                    <a:pt x="210458" y="982797"/>
                    <a:pt x="212763" y="977648"/>
                    <a:pt x="216491" y="973921"/>
                  </a:cubicBezTo>
                  <a:lnTo>
                    <a:pt x="219530" y="972662"/>
                  </a:lnTo>
                  <a:lnTo>
                    <a:pt x="225172" y="958375"/>
                  </a:lnTo>
                  <a:lnTo>
                    <a:pt x="227403" y="957406"/>
                  </a:lnTo>
                  <a:lnTo>
                    <a:pt x="233017" y="943522"/>
                  </a:lnTo>
                  <a:lnTo>
                    <a:pt x="236958" y="941850"/>
                  </a:lnTo>
                  <a:lnTo>
                    <a:pt x="242824" y="927688"/>
                  </a:lnTo>
                  <a:lnTo>
                    <a:pt x="245021" y="926778"/>
                  </a:lnTo>
                  <a:lnTo>
                    <a:pt x="244781" y="926213"/>
                  </a:lnTo>
                  <a:cubicBezTo>
                    <a:pt x="244781" y="920662"/>
                    <a:pt x="247085" y="915636"/>
                    <a:pt x="250813" y="911998"/>
                  </a:cubicBezTo>
                  <a:lnTo>
                    <a:pt x="253924" y="910740"/>
                  </a:lnTo>
                  <a:lnTo>
                    <a:pt x="259495" y="897289"/>
                  </a:lnTo>
                  <a:lnTo>
                    <a:pt x="263487" y="895634"/>
                  </a:lnTo>
                  <a:lnTo>
                    <a:pt x="269301" y="881598"/>
                  </a:lnTo>
                  <a:lnTo>
                    <a:pt x="271852" y="880542"/>
                  </a:lnTo>
                  <a:lnTo>
                    <a:pt x="271259" y="879142"/>
                  </a:lnTo>
                  <a:cubicBezTo>
                    <a:pt x="271259" y="873591"/>
                    <a:pt x="273564" y="868565"/>
                    <a:pt x="277290" y="864927"/>
                  </a:cubicBezTo>
                  <a:lnTo>
                    <a:pt x="283245" y="862520"/>
                  </a:lnTo>
                  <a:lnTo>
                    <a:pt x="287934" y="851198"/>
                  </a:lnTo>
                  <a:lnTo>
                    <a:pt x="290472" y="850146"/>
                  </a:lnTo>
                  <a:lnTo>
                    <a:pt x="289891" y="848742"/>
                  </a:lnTo>
                  <a:cubicBezTo>
                    <a:pt x="289891" y="843191"/>
                    <a:pt x="292140" y="838165"/>
                    <a:pt x="295778" y="834527"/>
                  </a:cubicBezTo>
                  <a:lnTo>
                    <a:pt x="300751" y="832467"/>
                  </a:lnTo>
                  <a:lnTo>
                    <a:pt x="305585" y="820798"/>
                  </a:lnTo>
                  <a:lnTo>
                    <a:pt x="309805" y="819050"/>
                  </a:lnTo>
                  <a:lnTo>
                    <a:pt x="315535" y="804558"/>
                  </a:lnTo>
                  <a:lnTo>
                    <a:pt x="321361" y="802031"/>
                  </a:lnTo>
                  <a:lnTo>
                    <a:pt x="326179" y="790399"/>
                  </a:lnTo>
                  <a:lnTo>
                    <a:pt x="328551" y="789416"/>
                  </a:lnTo>
                  <a:lnTo>
                    <a:pt x="334312" y="775832"/>
                  </a:lnTo>
                  <a:lnTo>
                    <a:pt x="338924" y="773966"/>
                  </a:lnTo>
                  <a:lnTo>
                    <a:pt x="344262" y="761961"/>
                  </a:lnTo>
                  <a:lnTo>
                    <a:pt x="352152" y="758914"/>
                  </a:lnTo>
                  <a:lnTo>
                    <a:pt x="356577" y="748232"/>
                  </a:lnTo>
                  <a:lnTo>
                    <a:pt x="360565" y="746579"/>
                  </a:lnTo>
                  <a:lnTo>
                    <a:pt x="366383" y="731848"/>
                  </a:lnTo>
                  <a:lnTo>
                    <a:pt x="371291" y="729716"/>
                  </a:lnTo>
                  <a:lnTo>
                    <a:pt x="376333" y="717832"/>
                  </a:lnTo>
                  <a:lnTo>
                    <a:pt x="381800" y="715621"/>
                  </a:lnTo>
                  <a:lnTo>
                    <a:pt x="386977" y="703122"/>
                  </a:lnTo>
                  <a:lnTo>
                    <a:pt x="392440" y="700859"/>
                  </a:lnTo>
                  <a:lnTo>
                    <a:pt x="397071" y="689681"/>
                  </a:lnTo>
                  <a:lnTo>
                    <a:pt x="404084" y="686775"/>
                  </a:lnTo>
                  <a:lnTo>
                    <a:pt x="408695" y="675114"/>
                  </a:lnTo>
                  <a:lnTo>
                    <a:pt x="415510" y="672157"/>
                  </a:lnTo>
                  <a:lnTo>
                    <a:pt x="419338" y="662916"/>
                  </a:lnTo>
                  <a:lnTo>
                    <a:pt x="426399" y="659991"/>
                  </a:lnTo>
                  <a:lnTo>
                    <a:pt x="431106" y="648350"/>
                  </a:lnTo>
                  <a:lnTo>
                    <a:pt x="438453" y="645232"/>
                  </a:lnTo>
                  <a:lnTo>
                    <a:pt x="443017" y="634478"/>
                  </a:lnTo>
                  <a:lnTo>
                    <a:pt x="449366" y="631910"/>
                  </a:lnTo>
                  <a:lnTo>
                    <a:pt x="453661" y="621036"/>
                  </a:lnTo>
                  <a:lnTo>
                    <a:pt x="461426" y="617663"/>
                  </a:lnTo>
                  <a:lnTo>
                    <a:pt x="465428" y="608000"/>
                  </a:lnTo>
                  <a:lnTo>
                    <a:pt x="473952" y="604469"/>
                  </a:lnTo>
                  <a:lnTo>
                    <a:pt x="478176" y="594271"/>
                  </a:lnTo>
                  <a:lnTo>
                    <a:pt x="486189" y="590952"/>
                  </a:lnTo>
                  <a:lnTo>
                    <a:pt x="489944" y="581666"/>
                  </a:lnTo>
                  <a:lnTo>
                    <a:pt x="497292" y="578548"/>
                  </a:lnTo>
                  <a:lnTo>
                    <a:pt x="501855" y="567794"/>
                  </a:lnTo>
                  <a:lnTo>
                    <a:pt x="511141" y="564039"/>
                  </a:lnTo>
                  <a:lnTo>
                    <a:pt x="514460" y="556026"/>
                  </a:lnTo>
                  <a:lnTo>
                    <a:pt x="522291" y="552782"/>
                  </a:lnTo>
                  <a:lnTo>
                    <a:pt x="526228" y="543278"/>
                  </a:lnTo>
                  <a:lnTo>
                    <a:pt x="534004" y="540057"/>
                  </a:lnTo>
                  <a:lnTo>
                    <a:pt x="538139" y="529836"/>
                  </a:lnTo>
                  <a:lnTo>
                    <a:pt x="547060" y="526053"/>
                  </a:lnTo>
                  <a:lnTo>
                    <a:pt x="550744" y="516944"/>
                  </a:lnTo>
                  <a:lnTo>
                    <a:pt x="559035" y="513426"/>
                  </a:lnTo>
                  <a:lnTo>
                    <a:pt x="562511" y="505033"/>
                  </a:lnTo>
                  <a:lnTo>
                    <a:pt x="572174" y="501031"/>
                  </a:lnTo>
                  <a:lnTo>
                    <a:pt x="575547" y="493265"/>
                  </a:lnTo>
                  <a:lnTo>
                    <a:pt x="585478" y="489343"/>
                  </a:lnTo>
                  <a:lnTo>
                    <a:pt x="588989" y="480661"/>
                  </a:lnTo>
                  <a:lnTo>
                    <a:pt x="597351" y="477112"/>
                  </a:lnTo>
                  <a:lnTo>
                    <a:pt x="597846" y="475945"/>
                  </a:lnTo>
                  <a:lnTo>
                    <a:pt x="587035" y="480636"/>
                  </a:lnTo>
                  <a:lnTo>
                    <a:pt x="585058" y="485412"/>
                  </a:lnTo>
                  <a:lnTo>
                    <a:pt x="576737" y="488859"/>
                  </a:lnTo>
                  <a:lnTo>
                    <a:pt x="573290" y="497180"/>
                  </a:lnTo>
                  <a:lnTo>
                    <a:pt x="561743" y="501962"/>
                  </a:lnTo>
                  <a:lnTo>
                    <a:pt x="558581" y="509784"/>
                  </a:lnTo>
                  <a:lnTo>
                    <a:pt x="550289" y="513303"/>
                  </a:lnTo>
                  <a:lnTo>
                    <a:pt x="546813" y="521695"/>
                  </a:lnTo>
                  <a:lnTo>
                    <a:pt x="538272" y="525233"/>
                  </a:lnTo>
                  <a:lnTo>
                    <a:pt x="534614" y="533463"/>
                  </a:lnTo>
                  <a:lnTo>
                    <a:pt x="523734" y="537662"/>
                  </a:lnTo>
                  <a:lnTo>
                    <a:pt x="520335" y="546068"/>
                  </a:lnTo>
                  <a:lnTo>
                    <a:pt x="512645" y="549331"/>
                  </a:lnTo>
                  <a:lnTo>
                    <a:pt x="508568" y="559654"/>
                  </a:lnTo>
                  <a:lnTo>
                    <a:pt x="499111" y="563762"/>
                  </a:lnTo>
                  <a:lnTo>
                    <a:pt x="495820" y="571708"/>
                  </a:lnTo>
                  <a:lnTo>
                    <a:pt x="487989" y="574952"/>
                  </a:lnTo>
                  <a:lnTo>
                    <a:pt x="484052" y="584456"/>
                  </a:lnTo>
                  <a:lnTo>
                    <a:pt x="475659" y="587933"/>
                  </a:lnTo>
                  <a:lnTo>
                    <a:pt x="472140" y="596224"/>
                  </a:lnTo>
                  <a:lnTo>
                    <a:pt x="464113" y="599470"/>
                  </a:lnTo>
                  <a:lnTo>
                    <a:pt x="459536" y="610790"/>
                  </a:lnTo>
                  <a:lnTo>
                    <a:pt x="451245" y="614308"/>
                  </a:lnTo>
                  <a:lnTo>
                    <a:pt x="447768" y="622701"/>
                  </a:lnTo>
                  <a:lnTo>
                    <a:pt x="440385" y="625760"/>
                  </a:lnTo>
                  <a:lnTo>
                    <a:pt x="435857" y="636430"/>
                  </a:lnTo>
                  <a:lnTo>
                    <a:pt x="429970" y="638811"/>
                  </a:lnTo>
                  <a:lnTo>
                    <a:pt x="425214" y="650854"/>
                  </a:lnTo>
                  <a:lnTo>
                    <a:pt x="416953" y="654443"/>
                  </a:lnTo>
                  <a:lnTo>
                    <a:pt x="413446" y="662908"/>
                  </a:lnTo>
                  <a:lnTo>
                    <a:pt x="405208" y="666320"/>
                  </a:lnTo>
                  <a:lnTo>
                    <a:pt x="400698" y="677474"/>
                  </a:lnTo>
                  <a:lnTo>
                    <a:pt x="395771" y="679564"/>
                  </a:lnTo>
                  <a:lnTo>
                    <a:pt x="390891" y="691346"/>
                  </a:lnTo>
                  <a:lnTo>
                    <a:pt x="383444" y="694431"/>
                  </a:lnTo>
                  <a:lnTo>
                    <a:pt x="379123" y="705625"/>
                  </a:lnTo>
                  <a:lnTo>
                    <a:pt x="372686" y="708486"/>
                  </a:lnTo>
                  <a:lnTo>
                    <a:pt x="368337" y="719498"/>
                  </a:lnTo>
                  <a:lnTo>
                    <a:pt x="362350" y="722099"/>
                  </a:lnTo>
                  <a:lnTo>
                    <a:pt x="358244" y="731553"/>
                  </a:lnTo>
                  <a:lnTo>
                    <a:pt x="351801" y="734097"/>
                  </a:lnTo>
                  <a:lnTo>
                    <a:pt x="346763" y="746262"/>
                  </a:lnTo>
                  <a:lnTo>
                    <a:pt x="341140" y="748591"/>
                  </a:lnTo>
                  <a:lnTo>
                    <a:pt x="335977" y="761665"/>
                  </a:lnTo>
                  <a:lnTo>
                    <a:pt x="331593" y="763570"/>
                  </a:lnTo>
                  <a:lnTo>
                    <a:pt x="326170" y="776662"/>
                  </a:lnTo>
                  <a:lnTo>
                    <a:pt x="321197" y="778722"/>
                  </a:lnTo>
                  <a:lnTo>
                    <a:pt x="316364" y="790391"/>
                  </a:lnTo>
                  <a:lnTo>
                    <a:pt x="311636" y="792349"/>
                  </a:lnTo>
                  <a:lnTo>
                    <a:pt x="306414" y="804956"/>
                  </a:lnTo>
                  <a:lnTo>
                    <a:pt x="300503" y="807405"/>
                  </a:lnTo>
                  <a:lnTo>
                    <a:pt x="295771" y="818829"/>
                  </a:lnTo>
                  <a:lnTo>
                    <a:pt x="291559" y="820573"/>
                  </a:lnTo>
                  <a:lnTo>
                    <a:pt x="285964" y="835069"/>
                  </a:lnTo>
                  <a:lnTo>
                    <a:pt x="281106" y="837229"/>
                  </a:lnTo>
                  <a:lnTo>
                    <a:pt x="276014" y="849228"/>
                  </a:lnTo>
                  <a:lnTo>
                    <a:pt x="272416" y="850683"/>
                  </a:lnTo>
                  <a:lnTo>
                    <a:pt x="267332" y="862957"/>
                  </a:lnTo>
                  <a:lnTo>
                    <a:pt x="263119" y="864702"/>
                  </a:lnTo>
                  <a:lnTo>
                    <a:pt x="263413" y="865413"/>
                  </a:lnTo>
                  <a:cubicBezTo>
                    <a:pt x="263413" y="870965"/>
                    <a:pt x="261164" y="875991"/>
                    <a:pt x="257526" y="879629"/>
                  </a:cubicBezTo>
                  <a:lnTo>
                    <a:pt x="252522" y="881701"/>
                  </a:lnTo>
                  <a:lnTo>
                    <a:pt x="247576" y="893357"/>
                  </a:lnTo>
                  <a:lnTo>
                    <a:pt x="244311" y="894678"/>
                  </a:lnTo>
                  <a:lnTo>
                    <a:pt x="244781" y="895814"/>
                  </a:lnTo>
                  <a:cubicBezTo>
                    <a:pt x="244781" y="901365"/>
                    <a:pt x="242532" y="906391"/>
                    <a:pt x="238894" y="910029"/>
                  </a:cubicBezTo>
                  <a:lnTo>
                    <a:pt x="236693" y="910940"/>
                  </a:lnTo>
                  <a:lnTo>
                    <a:pt x="236937" y="911504"/>
                  </a:lnTo>
                  <a:cubicBezTo>
                    <a:pt x="236937" y="917055"/>
                    <a:pt x="234577" y="922081"/>
                    <a:pt x="230762" y="925719"/>
                  </a:cubicBezTo>
                  <a:lnTo>
                    <a:pt x="226665" y="927337"/>
                  </a:lnTo>
                  <a:lnTo>
                    <a:pt x="221242" y="940428"/>
                  </a:lnTo>
                  <a:lnTo>
                    <a:pt x="219045" y="941338"/>
                  </a:lnTo>
                  <a:lnTo>
                    <a:pt x="219285" y="941903"/>
                  </a:lnTo>
                  <a:cubicBezTo>
                    <a:pt x="219285" y="947455"/>
                    <a:pt x="216980" y="952481"/>
                    <a:pt x="213253" y="956118"/>
                  </a:cubicBezTo>
                  <a:lnTo>
                    <a:pt x="210168" y="957366"/>
                  </a:lnTo>
                  <a:lnTo>
                    <a:pt x="210458" y="958084"/>
                  </a:lnTo>
                  <a:cubicBezTo>
                    <a:pt x="210458" y="963771"/>
                    <a:pt x="208209" y="968919"/>
                    <a:pt x="204570" y="972646"/>
                  </a:cubicBezTo>
                  <a:lnTo>
                    <a:pt x="202523" y="973515"/>
                  </a:lnTo>
                  <a:lnTo>
                    <a:pt x="196725" y="988193"/>
                  </a:lnTo>
                  <a:lnTo>
                    <a:pt x="194494" y="989162"/>
                  </a:lnTo>
                  <a:lnTo>
                    <a:pt x="188881" y="1003045"/>
                  </a:lnTo>
                  <a:lnTo>
                    <a:pt x="186640" y="1003996"/>
                  </a:lnTo>
                  <a:lnTo>
                    <a:pt x="186924" y="1004664"/>
                  </a:lnTo>
                  <a:cubicBezTo>
                    <a:pt x="186924" y="1010216"/>
                    <a:pt x="184619" y="1015241"/>
                    <a:pt x="180892" y="1018879"/>
                  </a:cubicBezTo>
                  <a:lnTo>
                    <a:pt x="177807" y="1020126"/>
                  </a:lnTo>
                  <a:lnTo>
                    <a:pt x="178098" y="1020845"/>
                  </a:lnTo>
                  <a:cubicBezTo>
                    <a:pt x="178098" y="1026532"/>
                    <a:pt x="175848" y="1031680"/>
                    <a:pt x="172210" y="1035406"/>
                  </a:cubicBezTo>
                  <a:lnTo>
                    <a:pt x="169975" y="1036355"/>
                  </a:lnTo>
                  <a:lnTo>
                    <a:pt x="170253" y="1037025"/>
                  </a:lnTo>
                  <a:cubicBezTo>
                    <a:pt x="170253" y="1042576"/>
                    <a:pt x="168002" y="1047602"/>
                    <a:pt x="164365" y="1051240"/>
                  </a:cubicBezTo>
                  <a:lnTo>
                    <a:pt x="162007" y="1052216"/>
                  </a:lnTo>
                  <a:lnTo>
                    <a:pt x="162408" y="1053205"/>
                  </a:lnTo>
                  <a:lnTo>
                    <a:pt x="157192" y="1066103"/>
                  </a:lnTo>
                  <a:lnTo>
                    <a:pt x="116730" y="1066103"/>
                  </a:lnTo>
                  <a:lnTo>
                    <a:pt x="121368" y="1055171"/>
                  </a:lnTo>
                  <a:lnTo>
                    <a:pt x="122767" y="1054605"/>
                  </a:lnTo>
                  <a:lnTo>
                    <a:pt x="122200" y="1053205"/>
                  </a:lnTo>
                  <a:cubicBezTo>
                    <a:pt x="122200" y="1047519"/>
                    <a:pt x="124451" y="1042370"/>
                    <a:pt x="128089" y="1038643"/>
                  </a:cubicBezTo>
                  <a:lnTo>
                    <a:pt x="130324" y="1037695"/>
                  </a:lnTo>
                  <a:lnTo>
                    <a:pt x="130046" y="1037025"/>
                  </a:lnTo>
                  <a:cubicBezTo>
                    <a:pt x="130046" y="1031473"/>
                    <a:pt x="132297" y="1026448"/>
                    <a:pt x="135934" y="1022810"/>
                  </a:cubicBezTo>
                  <a:lnTo>
                    <a:pt x="138291" y="1021833"/>
                  </a:lnTo>
                  <a:lnTo>
                    <a:pt x="137891" y="1020845"/>
                  </a:lnTo>
                  <a:cubicBezTo>
                    <a:pt x="137891" y="1015158"/>
                    <a:pt x="140141" y="1010009"/>
                    <a:pt x="143780" y="1006283"/>
                  </a:cubicBezTo>
                  <a:lnTo>
                    <a:pt x="146020" y="1005332"/>
                  </a:lnTo>
                  <a:lnTo>
                    <a:pt x="145737" y="1004664"/>
                  </a:lnTo>
                  <a:cubicBezTo>
                    <a:pt x="145737" y="999113"/>
                    <a:pt x="148041" y="994087"/>
                    <a:pt x="151768" y="990449"/>
                  </a:cubicBezTo>
                  <a:lnTo>
                    <a:pt x="154853" y="989201"/>
                  </a:lnTo>
                  <a:lnTo>
                    <a:pt x="154563" y="988483"/>
                  </a:lnTo>
                  <a:cubicBezTo>
                    <a:pt x="154563" y="982797"/>
                    <a:pt x="156812" y="977648"/>
                    <a:pt x="160451" y="973921"/>
                  </a:cubicBezTo>
                  <a:lnTo>
                    <a:pt x="162499" y="973052"/>
                  </a:lnTo>
                  <a:lnTo>
                    <a:pt x="168295" y="958375"/>
                  </a:lnTo>
                  <a:lnTo>
                    <a:pt x="170526" y="957406"/>
                  </a:lnTo>
                  <a:lnTo>
                    <a:pt x="176140" y="943522"/>
                  </a:lnTo>
                  <a:lnTo>
                    <a:pt x="178381" y="942571"/>
                  </a:lnTo>
                  <a:lnTo>
                    <a:pt x="178097" y="941903"/>
                  </a:lnTo>
                  <a:cubicBezTo>
                    <a:pt x="178097" y="936352"/>
                    <a:pt x="180403" y="931326"/>
                    <a:pt x="184129" y="927688"/>
                  </a:cubicBezTo>
                  <a:lnTo>
                    <a:pt x="187046" y="926508"/>
                  </a:lnTo>
                  <a:lnTo>
                    <a:pt x="186923" y="926213"/>
                  </a:lnTo>
                  <a:cubicBezTo>
                    <a:pt x="186923" y="920662"/>
                    <a:pt x="189174" y="915636"/>
                    <a:pt x="192811" y="911998"/>
                  </a:cubicBezTo>
                  <a:lnTo>
                    <a:pt x="194936" y="911118"/>
                  </a:lnTo>
                  <a:lnTo>
                    <a:pt x="200944" y="897289"/>
                  </a:lnTo>
                  <a:lnTo>
                    <a:pt x="204590" y="895849"/>
                  </a:lnTo>
                  <a:lnTo>
                    <a:pt x="204575" y="895814"/>
                  </a:lnTo>
                  <a:cubicBezTo>
                    <a:pt x="204575" y="890262"/>
                    <a:pt x="206824" y="885236"/>
                    <a:pt x="210463" y="881598"/>
                  </a:cubicBezTo>
                  <a:lnTo>
                    <a:pt x="213014" y="880542"/>
                  </a:lnTo>
                  <a:lnTo>
                    <a:pt x="212421" y="879142"/>
                  </a:lnTo>
                  <a:cubicBezTo>
                    <a:pt x="212421" y="873591"/>
                    <a:pt x="214725" y="868565"/>
                    <a:pt x="218452" y="864927"/>
                  </a:cubicBezTo>
                  <a:lnTo>
                    <a:pt x="224406" y="862520"/>
                  </a:lnTo>
                  <a:lnTo>
                    <a:pt x="229095" y="851198"/>
                  </a:lnTo>
                  <a:lnTo>
                    <a:pt x="233308" y="849453"/>
                  </a:lnTo>
                  <a:lnTo>
                    <a:pt x="233013" y="848742"/>
                  </a:lnTo>
                  <a:cubicBezTo>
                    <a:pt x="233013" y="843191"/>
                    <a:pt x="235263" y="838165"/>
                    <a:pt x="238902" y="834527"/>
                  </a:cubicBezTo>
                  <a:lnTo>
                    <a:pt x="241526" y="833439"/>
                  </a:lnTo>
                  <a:lnTo>
                    <a:pt x="246890" y="820798"/>
                  </a:lnTo>
                  <a:lnTo>
                    <a:pt x="252075" y="818702"/>
                  </a:lnTo>
                  <a:lnTo>
                    <a:pt x="257533" y="804558"/>
                  </a:lnTo>
                  <a:lnTo>
                    <a:pt x="262365" y="802411"/>
                  </a:lnTo>
                  <a:lnTo>
                    <a:pt x="267341" y="790399"/>
                  </a:lnTo>
                  <a:lnTo>
                    <a:pt x="272068" y="788440"/>
                  </a:lnTo>
                  <a:lnTo>
                    <a:pt x="277290" y="775832"/>
                  </a:lnTo>
                  <a:lnTo>
                    <a:pt x="283202" y="773384"/>
                  </a:lnTo>
                  <a:lnTo>
                    <a:pt x="287934" y="761961"/>
                  </a:lnTo>
                  <a:lnTo>
                    <a:pt x="292906" y="759901"/>
                  </a:lnTo>
                  <a:lnTo>
                    <a:pt x="297739" y="748232"/>
                  </a:lnTo>
                  <a:lnTo>
                    <a:pt x="301729" y="746579"/>
                  </a:lnTo>
                  <a:lnTo>
                    <a:pt x="307546" y="731848"/>
                  </a:lnTo>
                  <a:lnTo>
                    <a:pt x="313621" y="729209"/>
                  </a:lnTo>
                  <a:lnTo>
                    <a:pt x="318334" y="717832"/>
                  </a:lnTo>
                  <a:lnTo>
                    <a:pt x="322850" y="715961"/>
                  </a:lnTo>
                  <a:lnTo>
                    <a:pt x="328427" y="703122"/>
                  </a:lnTo>
                  <a:lnTo>
                    <a:pt x="335739" y="700234"/>
                  </a:lnTo>
                  <a:lnTo>
                    <a:pt x="339907" y="689681"/>
                  </a:lnTo>
                  <a:lnTo>
                    <a:pt x="346112" y="686985"/>
                  </a:lnTo>
                  <a:lnTo>
                    <a:pt x="350693" y="675114"/>
                  </a:lnTo>
                  <a:lnTo>
                    <a:pt x="358923" y="671456"/>
                  </a:lnTo>
                  <a:lnTo>
                    <a:pt x="362461" y="662916"/>
                  </a:lnTo>
                  <a:lnTo>
                    <a:pt x="367166" y="660967"/>
                  </a:lnTo>
                  <a:lnTo>
                    <a:pt x="372267" y="648350"/>
                  </a:lnTo>
                  <a:lnTo>
                    <a:pt x="380763" y="644746"/>
                  </a:lnTo>
                  <a:lnTo>
                    <a:pt x="385016" y="634478"/>
                  </a:lnTo>
                  <a:lnTo>
                    <a:pt x="392738" y="631279"/>
                  </a:lnTo>
                  <a:lnTo>
                    <a:pt x="396784" y="621036"/>
                  </a:lnTo>
                  <a:lnTo>
                    <a:pt x="402201" y="618682"/>
                  </a:lnTo>
                  <a:lnTo>
                    <a:pt x="406733" y="608000"/>
                  </a:lnTo>
                  <a:lnTo>
                    <a:pt x="415043" y="604640"/>
                  </a:lnTo>
                  <a:lnTo>
                    <a:pt x="419338" y="594271"/>
                  </a:lnTo>
                  <a:lnTo>
                    <a:pt x="427350" y="590952"/>
                  </a:lnTo>
                  <a:lnTo>
                    <a:pt x="431106" y="581666"/>
                  </a:lnTo>
                  <a:lnTo>
                    <a:pt x="438453" y="578548"/>
                  </a:lnTo>
                  <a:lnTo>
                    <a:pt x="443017" y="567794"/>
                  </a:lnTo>
                  <a:lnTo>
                    <a:pt x="452303" y="564039"/>
                  </a:lnTo>
                  <a:lnTo>
                    <a:pt x="455622" y="556026"/>
                  </a:lnTo>
                  <a:lnTo>
                    <a:pt x="463453" y="552782"/>
                  </a:lnTo>
                  <a:lnTo>
                    <a:pt x="467390" y="543278"/>
                  </a:lnTo>
                  <a:lnTo>
                    <a:pt x="476284" y="539594"/>
                  </a:lnTo>
                  <a:lnTo>
                    <a:pt x="480138" y="529836"/>
                  </a:lnTo>
                  <a:lnTo>
                    <a:pt x="488089" y="526382"/>
                  </a:lnTo>
                  <a:lnTo>
                    <a:pt x="491905" y="516944"/>
                  </a:lnTo>
                  <a:lnTo>
                    <a:pt x="500414" y="513334"/>
                  </a:lnTo>
                  <a:lnTo>
                    <a:pt x="501935" y="509910"/>
                  </a:lnTo>
                  <a:lnTo>
                    <a:pt x="491078" y="514203"/>
                  </a:lnTo>
                  <a:lnTo>
                    <a:pt x="487975" y="521695"/>
                  </a:lnTo>
                  <a:lnTo>
                    <a:pt x="479654" y="525142"/>
                  </a:lnTo>
                  <a:lnTo>
                    <a:pt x="476207" y="533463"/>
                  </a:lnTo>
                  <a:lnTo>
                    <a:pt x="467016" y="537270"/>
                  </a:lnTo>
                  <a:lnTo>
                    <a:pt x="463458" y="546068"/>
                  </a:lnTo>
                  <a:lnTo>
                    <a:pt x="455661" y="549376"/>
                  </a:lnTo>
                  <a:lnTo>
                    <a:pt x="451404" y="559654"/>
                  </a:lnTo>
                  <a:lnTo>
                    <a:pt x="441128" y="563911"/>
                  </a:lnTo>
                  <a:lnTo>
                    <a:pt x="437818" y="571708"/>
                  </a:lnTo>
                  <a:lnTo>
                    <a:pt x="429021" y="575266"/>
                  </a:lnTo>
                  <a:lnTo>
                    <a:pt x="425214" y="584456"/>
                  </a:lnTo>
                  <a:lnTo>
                    <a:pt x="416893" y="587903"/>
                  </a:lnTo>
                  <a:lnTo>
                    <a:pt x="413446" y="596224"/>
                  </a:lnTo>
                  <a:lnTo>
                    <a:pt x="405208" y="599636"/>
                  </a:lnTo>
                  <a:lnTo>
                    <a:pt x="400698" y="610790"/>
                  </a:lnTo>
                  <a:lnTo>
                    <a:pt x="394667" y="613348"/>
                  </a:lnTo>
                  <a:lnTo>
                    <a:pt x="390604" y="622701"/>
                  </a:lnTo>
                  <a:lnTo>
                    <a:pt x="383677" y="625437"/>
                  </a:lnTo>
                  <a:lnTo>
                    <a:pt x="379123" y="636430"/>
                  </a:lnTo>
                  <a:lnTo>
                    <a:pt x="370693" y="639922"/>
                  </a:lnTo>
                  <a:lnTo>
                    <a:pt x="366375" y="650854"/>
                  </a:lnTo>
                  <a:lnTo>
                    <a:pt x="358115" y="654443"/>
                  </a:lnTo>
                  <a:lnTo>
                    <a:pt x="354608" y="662908"/>
                  </a:lnTo>
                  <a:lnTo>
                    <a:pt x="349880" y="664866"/>
                  </a:lnTo>
                  <a:lnTo>
                    <a:pt x="344660" y="677474"/>
                  </a:lnTo>
                  <a:lnTo>
                    <a:pt x="336381" y="680903"/>
                  </a:lnTo>
                  <a:lnTo>
                    <a:pt x="332054" y="691346"/>
                  </a:lnTo>
                  <a:lnTo>
                    <a:pt x="326942" y="693464"/>
                  </a:lnTo>
                  <a:lnTo>
                    <a:pt x="322248" y="705625"/>
                  </a:lnTo>
                  <a:lnTo>
                    <a:pt x="314569" y="709038"/>
                  </a:lnTo>
                  <a:lnTo>
                    <a:pt x="310337" y="719498"/>
                  </a:lnTo>
                  <a:lnTo>
                    <a:pt x="303482" y="722405"/>
                  </a:lnTo>
                  <a:lnTo>
                    <a:pt x="299693" y="731553"/>
                  </a:lnTo>
                  <a:lnTo>
                    <a:pt x="295210" y="733409"/>
                  </a:lnTo>
                  <a:lnTo>
                    <a:pt x="289887" y="746262"/>
                  </a:lnTo>
                  <a:lnTo>
                    <a:pt x="283064" y="749088"/>
                  </a:lnTo>
                  <a:lnTo>
                    <a:pt x="277976" y="761665"/>
                  </a:lnTo>
                  <a:lnTo>
                    <a:pt x="272600" y="763945"/>
                  </a:lnTo>
                  <a:lnTo>
                    <a:pt x="267332" y="776662"/>
                  </a:lnTo>
                  <a:lnTo>
                    <a:pt x="262359" y="778722"/>
                  </a:lnTo>
                  <a:lnTo>
                    <a:pt x="257526" y="790391"/>
                  </a:lnTo>
                  <a:lnTo>
                    <a:pt x="252798" y="792349"/>
                  </a:lnTo>
                  <a:lnTo>
                    <a:pt x="247576" y="804956"/>
                  </a:lnTo>
                  <a:lnTo>
                    <a:pt x="241664" y="807405"/>
                  </a:lnTo>
                  <a:lnTo>
                    <a:pt x="236932" y="818829"/>
                  </a:lnTo>
                  <a:lnTo>
                    <a:pt x="232721" y="820573"/>
                  </a:lnTo>
                  <a:lnTo>
                    <a:pt x="227126" y="835069"/>
                  </a:lnTo>
                  <a:lnTo>
                    <a:pt x="224699" y="836148"/>
                  </a:lnTo>
                  <a:lnTo>
                    <a:pt x="219280" y="849228"/>
                  </a:lnTo>
                  <a:lnTo>
                    <a:pt x="213123" y="851778"/>
                  </a:lnTo>
                  <a:lnTo>
                    <a:pt x="208494" y="862957"/>
                  </a:lnTo>
                  <a:lnTo>
                    <a:pt x="204281" y="864702"/>
                  </a:lnTo>
                  <a:lnTo>
                    <a:pt x="204575" y="865413"/>
                  </a:lnTo>
                  <a:cubicBezTo>
                    <a:pt x="204575" y="870965"/>
                    <a:pt x="202325" y="875991"/>
                    <a:pt x="198687" y="879629"/>
                  </a:cubicBezTo>
                  <a:lnTo>
                    <a:pt x="196082" y="880708"/>
                  </a:lnTo>
                  <a:lnTo>
                    <a:pt x="190842" y="893357"/>
                  </a:lnTo>
                  <a:lnTo>
                    <a:pt x="186624" y="895105"/>
                  </a:lnTo>
                  <a:lnTo>
                    <a:pt x="186924" y="895814"/>
                  </a:lnTo>
                  <a:cubicBezTo>
                    <a:pt x="186924" y="901365"/>
                    <a:pt x="184619" y="906391"/>
                    <a:pt x="180892" y="910029"/>
                  </a:cubicBezTo>
                  <a:lnTo>
                    <a:pt x="177975" y="911208"/>
                  </a:lnTo>
                  <a:lnTo>
                    <a:pt x="178098" y="911504"/>
                  </a:lnTo>
                  <a:cubicBezTo>
                    <a:pt x="178098" y="917055"/>
                    <a:pt x="175848" y="922081"/>
                    <a:pt x="172210" y="925719"/>
                  </a:cubicBezTo>
                  <a:lnTo>
                    <a:pt x="170086" y="926598"/>
                  </a:lnTo>
                  <a:lnTo>
                    <a:pt x="164079" y="940428"/>
                  </a:lnTo>
                  <a:lnTo>
                    <a:pt x="160432" y="941868"/>
                  </a:lnTo>
                  <a:lnTo>
                    <a:pt x="160446" y="941903"/>
                  </a:lnTo>
                  <a:cubicBezTo>
                    <a:pt x="160446" y="947455"/>
                    <a:pt x="158142" y="952481"/>
                    <a:pt x="154415" y="956118"/>
                  </a:cubicBezTo>
                  <a:lnTo>
                    <a:pt x="151330" y="957366"/>
                  </a:lnTo>
                  <a:lnTo>
                    <a:pt x="151620" y="958084"/>
                  </a:lnTo>
                  <a:cubicBezTo>
                    <a:pt x="151620" y="963771"/>
                    <a:pt x="149370" y="968919"/>
                    <a:pt x="145733" y="972646"/>
                  </a:cubicBezTo>
                  <a:lnTo>
                    <a:pt x="143684" y="973515"/>
                  </a:lnTo>
                  <a:lnTo>
                    <a:pt x="137887" y="988193"/>
                  </a:lnTo>
                  <a:lnTo>
                    <a:pt x="135656" y="989162"/>
                  </a:lnTo>
                  <a:lnTo>
                    <a:pt x="130042" y="1003045"/>
                  </a:lnTo>
                  <a:lnTo>
                    <a:pt x="127803" y="1003996"/>
                  </a:lnTo>
                  <a:lnTo>
                    <a:pt x="128086" y="1004664"/>
                  </a:lnTo>
                  <a:cubicBezTo>
                    <a:pt x="128086" y="1010216"/>
                    <a:pt x="125780" y="1015241"/>
                    <a:pt x="122054" y="1018879"/>
                  </a:cubicBezTo>
                  <a:lnTo>
                    <a:pt x="118969" y="1020126"/>
                  </a:lnTo>
                  <a:lnTo>
                    <a:pt x="119259" y="1020845"/>
                  </a:lnTo>
                  <a:cubicBezTo>
                    <a:pt x="119259" y="1026532"/>
                    <a:pt x="117009" y="1031680"/>
                    <a:pt x="113371" y="1035406"/>
                  </a:cubicBezTo>
                  <a:lnTo>
                    <a:pt x="111137" y="1036355"/>
                  </a:lnTo>
                  <a:lnTo>
                    <a:pt x="111414" y="1037025"/>
                  </a:lnTo>
                  <a:cubicBezTo>
                    <a:pt x="111414" y="1042576"/>
                    <a:pt x="109164" y="1047602"/>
                    <a:pt x="105526" y="1051240"/>
                  </a:cubicBezTo>
                  <a:lnTo>
                    <a:pt x="104849" y="1051520"/>
                  </a:lnTo>
                  <a:lnTo>
                    <a:pt x="105531" y="1053205"/>
                  </a:lnTo>
                  <a:lnTo>
                    <a:pt x="100315" y="1066103"/>
                  </a:lnTo>
                  <a:lnTo>
                    <a:pt x="58839" y="1066103"/>
                  </a:lnTo>
                  <a:lnTo>
                    <a:pt x="63367" y="1055171"/>
                  </a:lnTo>
                  <a:lnTo>
                    <a:pt x="65724" y="1054194"/>
                  </a:lnTo>
                  <a:lnTo>
                    <a:pt x="65324" y="1053205"/>
                  </a:lnTo>
                  <a:cubicBezTo>
                    <a:pt x="65324" y="1047519"/>
                    <a:pt x="67574" y="1042370"/>
                    <a:pt x="71212" y="1038643"/>
                  </a:cubicBezTo>
                  <a:lnTo>
                    <a:pt x="71779" y="1038403"/>
                  </a:lnTo>
                  <a:lnTo>
                    <a:pt x="71207" y="1037025"/>
                  </a:lnTo>
                  <a:cubicBezTo>
                    <a:pt x="71207" y="1031473"/>
                    <a:pt x="73458" y="1026448"/>
                    <a:pt x="77096" y="1022810"/>
                  </a:cubicBezTo>
                  <a:lnTo>
                    <a:pt x="79453" y="1021833"/>
                  </a:lnTo>
                  <a:lnTo>
                    <a:pt x="79053" y="1020845"/>
                  </a:lnTo>
                  <a:cubicBezTo>
                    <a:pt x="79053" y="1015158"/>
                    <a:pt x="81303" y="1010009"/>
                    <a:pt x="84941" y="1006283"/>
                  </a:cubicBezTo>
                  <a:lnTo>
                    <a:pt x="87182" y="1005332"/>
                  </a:lnTo>
                  <a:lnTo>
                    <a:pt x="86897" y="1004664"/>
                  </a:lnTo>
                  <a:cubicBezTo>
                    <a:pt x="86897" y="999113"/>
                    <a:pt x="89203" y="994087"/>
                    <a:pt x="92930" y="990449"/>
                  </a:cubicBezTo>
                  <a:lnTo>
                    <a:pt x="96015" y="989201"/>
                  </a:lnTo>
                  <a:lnTo>
                    <a:pt x="95724" y="988483"/>
                  </a:lnTo>
                  <a:cubicBezTo>
                    <a:pt x="95724" y="982797"/>
                    <a:pt x="97975" y="977648"/>
                    <a:pt x="101612" y="973921"/>
                  </a:cubicBezTo>
                  <a:lnTo>
                    <a:pt x="103660" y="973052"/>
                  </a:lnTo>
                  <a:lnTo>
                    <a:pt x="109457" y="958375"/>
                  </a:lnTo>
                  <a:lnTo>
                    <a:pt x="111688" y="957406"/>
                  </a:lnTo>
                  <a:lnTo>
                    <a:pt x="117302" y="943522"/>
                  </a:lnTo>
                  <a:lnTo>
                    <a:pt x="119542" y="942571"/>
                  </a:lnTo>
                  <a:lnTo>
                    <a:pt x="119259" y="941903"/>
                  </a:lnTo>
                  <a:cubicBezTo>
                    <a:pt x="119259" y="936352"/>
                    <a:pt x="121564" y="931326"/>
                    <a:pt x="125290" y="927688"/>
                  </a:cubicBezTo>
                  <a:lnTo>
                    <a:pt x="128213" y="926506"/>
                  </a:lnTo>
                  <a:lnTo>
                    <a:pt x="128085" y="926213"/>
                  </a:lnTo>
                  <a:cubicBezTo>
                    <a:pt x="128085" y="920662"/>
                    <a:pt x="130445" y="915636"/>
                    <a:pt x="134260" y="911998"/>
                  </a:cubicBezTo>
                  <a:lnTo>
                    <a:pt x="138357" y="910380"/>
                  </a:lnTo>
                  <a:lnTo>
                    <a:pt x="143780" y="897289"/>
                  </a:lnTo>
                  <a:lnTo>
                    <a:pt x="145977" y="896378"/>
                  </a:lnTo>
                  <a:lnTo>
                    <a:pt x="145737" y="895814"/>
                  </a:lnTo>
                  <a:cubicBezTo>
                    <a:pt x="145737" y="890262"/>
                    <a:pt x="148042" y="885236"/>
                    <a:pt x="151769" y="881598"/>
                  </a:cubicBezTo>
                  <a:lnTo>
                    <a:pt x="156712" y="879599"/>
                  </a:lnTo>
                  <a:lnTo>
                    <a:pt x="156524" y="879142"/>
                  </a:lnTo>
                  <a:cubicBezTo>
                    <a:pt x="156524" y="873591"/>
                    <a:pt x="158774" y="868565"/>
                    <a:pt x="162411" y="864927"/>
                  </a:cubicBezTo>
                  <a:lnTo>
                    <a:pt x="165018" y="863848"/>
                  </a:lnTo>
                  <a:lnTo>
                    <a:pt x="170256" y="851198"/>
                  </a:lnTo>
                  <a:lnTo>
                    <a:pt x="174469" y="849453"/>
                  </a:lnTo>
                  <a:lnTo>
                    <a:pt x="174175" y="848742"/>
                  </a:lnTo>
                  <a:cubicBezTo>
                    <a:pt x="174175" y="843191"/>
                    <a:pt x="176425" y="838165"/>
                    <a:pt x="180063" y="834527"/>
                  </a:cubicBezTo>
                  <a:lnTo>
                    <a:pt x="186220" y="831977"/>
                  </a:lnTo>
                  <a:lnTo>
                    <a:pt x="190850" y="820798"/>
                  </a:lnTo>
                  <a:lnTo>
                    <a:pt x="192866" y="819963"/>
                  </a:lnTo>
                  <a:lnTo>
                    <a:pt x="192808" y="819814"/>
                  </a:lnTo>
                  <a:cubicBezTo>
                    <a:pt x="192808" y="813856"/>
                    <a:pt x="195058" y="808462"/>
                    <a:pt x="198695" y="804558"/>
                  </a:cubicBezTo>
                  <a:lnTo>
                    <a:pt x="203527" y="802411"/>
                  </a:lnTo>
                  <a:lnTo>
                    <a:pt x="208502" y="790399"/>
                  </a:lnTo>
                  <a:lnTo>
                    <a:pt x="213230" y="788440"/>
                  </a:lnTo>
                  <a:lnTo>
                    <a:pt x="218453" y="775832"/>
                  </a:lnTo>
                  <a:lnTo>
                    <a:pt x="224364" y="773384"/>
                  </a:lnTo>
                  <a:lnTo>
                    <a:pt x="229095" y="761961"/>
                  </a:lnTo>
                  <a:lnTo>
                    <a:pt x="234068" y="759901"/>
                  </a:lnTo>
                  <a:lnTo>
                    <a:pt x="238902" y="748232"/>
                  </a:lnTo>
                  <a:lnTo>
                    <a:pt x="242892" y="746579"/>
                  </a:lnTo>
                  <a:lnTo>
                    <a:pt x="248852" y="731848"/>
                  </a:lnTo>
                  <a:lnTo>
                    <a:pt x="257100" y="728350"/>
                  </a:lnTo>
                  <a:lnTo>
                    <a:pt x="261457" y="717832"/>
                  </a:lnTo>
                  <a:lnTo>
                    <a:pt x="265939" y="715975"/>
                  </a:lnTo>
                  <a:lnTo>
                    <a:pt x="271263" y="703122"/>
                  </a:lnTo>
                  <a:lnTo>
                    <a:pt x="276684" y="700877"/>
                  </a:lnTo>
                  <a:lnTo>
                    <a:pt x="281213" y="689681"/>
                  </a:lnTo>
                  <a:lnTo>
                    <a:pt x="289562" y="686140"/>
                  </a:lnTo>
                  <a:lnTo>
                    <a:pt x="293818" y="675114"/>
                  </a:lnTo>
                  <a:lnTo>
                    <a:pt x="299645" y="672524"/>
                  </a:lnTo>
                  <a:lnTo>
                    <a:pt x="303624" y="662916"/>
                  </a:lnTo>
                  <a:lnTo>
                    <a:pt x="310720" y="659977"/>
                  </a:lnTo>
                  <a:lnTo>
                    <a:pt x="315535" y="648350"/>
                  </a:lnTo>
                  <a:lnTo>
                    <a:pt x="321447" y="645901"/>
                  </a:lnTo>
                  <a:lnTo>
                    <a:pt x="326179" y="634478"/>
                  </a:lnTo>
                  <a:lnTo>
                    <a:pt x="333902" y="631278"/>
                  </a:lnTo>
                  <a:lnTo>
                    <a:pt x="337946" y="621036"/>
                  </a:lnTo>
                  <a:lnTo>
                    <a:pt x="346906" y="617143"/>
                  </a:lnTo>
                  <a:lnTo>
                    <a:pt x="350693" y="608000"/>
                  </a:lnTo>
                  <a:lnTo>
                    <a:pt x="355729" y="605914"/>
                  </a:lnTo>
                  <a:lnTo>
                    <a:pt x="360787" y="594271"/>
                  </a:lnTo>
                  <a:lnTo>
                    <a:pt x="368384" y="591271"/>
                  </a:lnTo>
                  <a:lnTo>
                    <a:pt x="372267" y="581666"/>
                  </a:lnTo>
                  <a:lnTo>
                    <a:pt x="380763" y="578061"/>
                  </a:lnTo>
                  <a:lnTo>
                    <a:pt x="385016" y="567794"/>
                  </a:lnTo>
                  <a:lnTo>
                    <a:pt x="393337" y="564347"/>
                  </a:lnTo>
                  <a:lnTo>
                    <a:pt x="396784" y="556026"/>
                  </a:lnTo>
                  <a:lnTo>
                    <a:pt x="404672" y="552758"/>
                  </a:lnTo>
                  <a:lnTo>
                    <a:pt x="408695" y="543278"/>
                  </a:lnTo>
                  <a:lnTo>
                    <a:pt x="417492" y="539721"/>
                  </a:lnTo>
                  <a:lnTo>
                    <a:pt x="421586" y="529836"/>
                  </a:lnTo>
                  <a:lnTo>
                    <a:pt x="431471" y="525742"/>
                  </a:lnTo>
                  <a:lnTo>
                    <a:pt x="435028" y="516944"/>
                  </a:lnTo>
                  <a:lnTo>
                    <a:pt x="444509" y="512921"/>
                  </a:lnTo>
                  <a:lnTo>
                    <a:pt x="447777" y="505033"/>
                  </a:lnTo>
                  <a:lnTo>
                    <a:pt x="456098" y="501586"/>
                  </a:lnTo>
                  <a:lnTo>
                    <a:pt x="459544" y="493265"/>
                  </a:lnTo>
                  <a:lnTo>
                    <a:pt x="467748" y="489867"/>
                  </a:lnTo>
                  <a:lnTo>
                    <a:pt x="469575" y="485657"/>
                  </a:lnTo>
                  <a:lnTo>
                    <a:pt x="458538" y="490119"/>
                  </a:lnTo>
                  <a:lnTo>
                    <a:pt x="455613" y="497180"/>
                  </a:lnTo>
                  <a:lnTo>
                    <a:pt x="447600" y="500499"/>
                  </a:lnTo>
                  <a:lnTo>
                    <a:pt x="443846" y="509784"/>
                  </a:lnTo>
                  <a:lnTo>
                    <a:pt x="434209" y="513874"/>
                  </a:lnTo>
                  <a:lnTo>
                    <a:pt x="430811" y="521695"/>
                  </a:lnTo>
                  <a:lnTo>
                    <a:pt x="420567" y="525741"/>
                  </a:lnTo>
                  <a:lnTo>
                    <a:pt x="417369" y="533463"/>
                  </a:lnTo>
                  <a:lnTo>
                    <a:pt x="409293" y="536808"/>
                  </a:lnTo>
                  <a:lnTo>
                    <a:pt x="405457" y="546068"/>
                  </a:lnTo>
                  <a:lnTo>
                    <a:pt x="396802" y="549653"/>
                  </a:lnTo>
                  <a:lnTo>
                    <a:pt x="392852" y="559654"/>
                  </a:lnTo>
                  <a:lnTo>
                    <a:pt x="384592" y="563243"/>
                  </a:lnTo>
                  <a:lnTo>
                    <a:pt x="381085" y="571708"/>
                  </a:lnTo>
                  <a:lnTo>
                    <a:pt x="372071" y="575442"/>
                  </a:lnTo>
                  <a:lnTo>
                    <a:pt x="368337" y="584456"/>
                  </a:lnTo>
                  <a:lnTo>
                    <a:pt x="360016" y="587903"/>
                  </a:lnTo>
                  <a:lnTo>
                    <a:pt x="356569" y="596224"/>
                  </a:lnTo>
                  <a:lnTo>
                    <a:pt x="349474" y="599163"/>
                  </a:lnTo>
                  <a:lnTo>
                    <a:pt x="344660" y="610790"/>
                  </a:lnTo>
                  <a:lnTo>
                    <a:pt x="335400" y="614626"/>
                  </a:lnTo>
                  <a:lnTo>
                    <a:pt x="332054" y="622701"/>
                  </a:lnTo>
                  <a:lnTo>
                    <a:pt x="324715" y="625742"/>
                  </a:lnTo>
                  <a:lnTo>
                    <a:pt x="320287" y="636430"/>
                  </a:lnTo>
                  <a:lnTo>
                    <a:pt x="312988" y="639453"/>
                  </a:lnTo>
                  <a:lnTo>
                    <a:pt x="308376" y="650854"/>
                  </a:lnTo>
                  <a:lnTo>
                    <a:pt x="301521" y="653761"/>
                  </a:lnTo>
                  <a:lnTo>
                    <a:pt x="297733" y="662908"/>
                  </a:lnTo>
                  <a:lnTo>
                    <a:pt x="290672" y="665833"/>
                  </a:lnTo>
                  <a:lnTo>
                    <a:pt x="285964" y="677474"/>
                  </a:lnTo>
                  <a:lnTo>
                    <a:pt x="277469" y="681079"/>
                  </a:lnTo>
                  <a:lnTo>
                    <a:pt x="273216" y="691346"/>
                  </a:lnTo>
                  <a:lnTo>
                    <a:pt x="268103" y="693464"/>
                  </a:lnTo>
                  <a:lnTo>
                    <a:pt x="263410" y="705625"/>
                  </a:lnTo>
                  <a:lnTo>
                    <a:pt x="258082" y="707993"/>
                  </a:lnTo>
                  <a:lnTo>
                    <a:pt x="253317" y="719498"/>
                  </a:lnTo>
                  <a:lnTo>
                    <a:pt x="244301" y="723232"/>
                  </a:lnTo>
                  <a:lnTo>
                    <a:pt x="240855" y="731553"/>
                  </a:lnTo>
                  <a:lnTo>
                    <a:pt x="236372" y="733409"/>
                  </a:lnTo>
                  <a:lnTo>
                    <a:pt x="231049" y="746262"/>
                  </a:lnTo>
                  <a:lnTo>
                    <a:pt x="226597" y="748106"/>
                  </a:lnTo>
                  <a:lnTo>
                    <a:pt x="221242" y="761665"/>
                  </a:lnTo>
                  <a:lnTo>
                    <a:pt x="216845" y="763576"/>
                  </a:lnTo>
                  <a:lnTo>
                    <a:pt x="211292" y="776662"/>
                  </a:lnTo>
                  <a:lnTo>
                    <a:pt x="205268" y="779098"/>
                  </a:lnTo>
                  <a:lnTo>
                    <a:pt x="200362" y="790391"/>
                  </a:lnTo>
                  <a:lnTo>
                    <a:pt x="196002" y="792112"/>
                  </a:lnTo>
                  <a:lnTo>
                    <a:pt x="190556" y="804956"/>
                  </a:lnTo>
                  <a:lnTo>
                    <a:pt x="185996" y="806801"/>
                  </a:lnTo>
                  <a:lnTo>
                    <a:pt x="180892" y="818829"/>
                  </a:lnTo>
                  <a:lnTo>
                    <a:pt x="175708" y="820926"/>
                  </a:lnTo>
                  <a:lnTo>
                    <a:pt x="170249" y="835069"/>
                  </a:lnTo>
                  <a:lnTo>
                    <a:pt x="165418" y="837216"/>
                  </a:lnTo>
                  <a:lnTo>
                    <a:pt x="160443" y="849228"/>
                  </a:lnTo>
                  <a:lnTo>
                    <a:pt x="155438" y="851301"/>
                  </a:lnTo>
                  <a:lnTo>
                    <a:pt x="150492" y="862957"/>
                  </a:lnTo>
                  <a:lnTo>
                    <a:pt x="147227" y="864277"/>
                  </a:lnTo>
                  <a:lnTo>
                    <a:pt x="147698" y="865413"/>
                  </a:lnTo>
                  <a:cubicBezTo>
                    <a:pt x="147698" y="870965"/>
                    <a:pt x="145447" y="875991"/>
                    <a:pt x="141810" y="879629"/>
                  </a:cubicBezTo>
                  <a:lnTo>
                    <a:pt x="136837" y="881689"/>
                  </a:lnTo>
                  <a:lnTo>
                    <a:pt x="132004" y="893357"/>
                  </a:lnTo>
                  <a:lnTo>
                    <a:pt x="129464" y="894409"/>
                  </a:lnTo>
                  <a:lnTo>
                    <a:pt x="130046" y="895814"/>
                  </a:lnTo>
                  <a:cubicBezTo>
                    <a:pt x="130046" y="901365"/>
                    <a:pt x="127796" y="906391"/>
                    <a:pt x="124158" y="910029"/>
                  </a:cubicBezTo>
                  <a:lnTo>
                    <a:pt x="118983" y="912173"/>
                  </a:lnTo>
                  <a:lnTo>
                    <a:pt x="113372" y="925719"/>
                  </a:lnTo>
                  <a:lnTo>
                    <a:pt x="111256" y="926595"/>
                  </a:lnTo>
                  <a:lnTo>
                    <a:pt x="105526" y="940428"/>
                  </a:lnTo>
                  <a:lnTo>
                    <a:pt x="103335" y="941336"/>
                  </a:lnTo>
                  <a:lnTo>
                    <a:pt x="103569" y="941903"/>
                  </a:lnTo>
                  <a:cubicBezTo>
                    <a:pt x="103569" y="947455"/>
                    <a:pt x="101320" y="952481"/>
                    <a:pt x="97681" y="956118"/>
                  </a:cubicBezTo>
                  <a:lnTo>
                    <a:pt x="93641" y="957792"/>
                  </a:lnTo>
                  <a:lnTo>
                    <a:pt x="93763" y="958084"/>
                  </a:lnTo>
                  <a:cubicBezTo>
                    <a:pt x="93763" y="963771"/>
                    <a:pt x="91458" y="968919"/>
                    <a:pt x="87731" y="972646"/>
                  </a:cubicBezTo>
                  <a:lnTo>
                    <a:pt x="84692" y="973904"/>
                  </a:lnTo>
                  <a:lnTo>
                    <a:pt x="79049" y="988193"/>
                  </a:lnTo>
                  <a:lnTo>
                    <a:pt x="76818" y="989162"/>
                  </a:lnTo>
                  <a:lnTo>
                    <a:pt x="71204" y="1003045"/>
                  </a:lnTo>
                  <a:lnTo>
                    <a:pt x="68969" y="1003993"/>
                  </a:lnTo>
                  <a:lnTo>
                    <a:pt x="69247" y="1004664"/>
                  </a:lnTo>
                  <a:cubicBezTo>
                    <a:pt x="69247" y="1010216"/>
                    <a:pt x="66997" y="1015241"/>
                    <a:pt x="63359" y="1018879"/>
                  </a:cubicBezTo>
                  <a:lnTo>
                    <a:pt x="62639" y="1019178"/>
                  </a:lnTo>
                  <a:lnTo>
                    <a:pt x="63363" y="1020845"/>
                  </a:lnTo>
                  <a:cubicBezTo>
                    <a:pt x="63363" y="1026532"/>
                    <a:pt x="60948" y="1031680"/>
                    <a:pt x="57044" y="1035406"/>
                  </a:cubicBezTo>
                  <a:lnTo>
                    <a:pt x="54314" y="1036486"/>
                  </a:lnTo>
                  <a:lnTo>
                    <a:pt x="54537" y="1037025"/>
                  </a:lnTo>
                  <a:cubicBezTo>
                    <a:pt x="54537" y="1042576"/>
                    <a:pt x="52287" y="1047602"/>
                    <a:pt x="48649" y="1051240"/>
                  </a:cubicBezTo>
                  <a:lnTo>
                    <a:pt x="46292" y="1052216"/>
                  </a:lnTo>
                  <a:lnTo>
                    <a:pt x="46692" y="1053205"/>
                  </a:lnTo>
                  <a:lnTo>
                    <a:pt x="41477" y="1066103"/>
                  </a:lnTo>
                  <a:lnTo>
                    <a:pt x="0" y="1066103"/>
                  </a:lnTo>
                  <a:lnTo>
                    <a:pt x="4528" y="1055171"/>
                  </a:lnTo>
                  <a:lnTo>
                    <a:pt x="6886" y="1054194"/>
                  </a:lnTo>
                  <a:lnTo>
                    <a:pt x="6486" y="1053205"/>
                  </a:lnTo>
                  <a:cubicBezTo>
                    <a:pt x="6486" y="1047519"/>
                    <a:pt x="8736" y="1042370"/>
                    <a:pt x="12373" y="1038643"/>
                  </a:cubicBezTo>
                  <a:lnTo>
                    <a:pt x="14608" y="1037695"/>
                  </a:lnTo>
                  <a:lnTo>
                    <a:pt x="14330" y="1037025"/>
                  </a:lnTo>
                  <a:cubicBezTo>
                    <a:pt x="14330" y="1031473"/>
                    <a:pt x="16581" y="1026448"/>
                    <a:pt x="20219" y="1022810"/>
                  </a:cubicBezTo>
                  <a:lnTo>
                    <a:pt x="20938" y="1022511"/>
                  </a:lnTo>
                  <a:lnTo>
                    <a:pt x="20214" y="1020845"/>
                  </a:lnTo>
                  <a:cubicBezTo>
                    <a:pt x="20214" y="1015158"/>
                    <a:pt x="22629" y="1010009"/>
                    <a:pt x="26534" y="1006283"/>
                  </a:cubicBezTo>
                  <a:lnTo>
                    <a:pt x="29264" y="1005203"/>
                  </a:lnTo>
                  <a:lnTo>
                    <a:pt x="29041" y="1004664"/>
                  </a:lnTo>
                  <a:cubicBezTo>
                    <a:pt x="29041" y="999113"/>
                    <a:pt x="31291" y="994087"/>
                    <a:pt x="34929" y="990449"/>
                  </a:cubicBezTo>
                  <a:lnTo>
                    <a:pt x="37286" y="989472"/>
                  </a:lnTo>
                  <a:lnTo>
                    <a:pt x="36886" y="988483"/>
                  </a:lnTo>
                  <a:cubicBezTo>
                    <a:pt x="36886" y="982797"/>
                    <a:pt x="39136" y="977648"/>
                    <a:pt x="42774" y="973921"/>
                  </a:cubicBezTo>
                  <a:lnTo>
                    <a:pt x="44822" y="973052"/>
                  </a:lnTo>
                  <a:lnTo>
                    <a:pt x="50619" y="958375"/>
                  </a:lnTo>
                  <a:lnTo>
                    <a:pt x="52857" y="957403"/>
                  </a:lnTo>
                  <a:lnTo>
                    <a:pt x="58608" y="943522"/>
                  </a:lnTo>
                  <a:lnTo>
                    <a:pt x="63538" y="941479"/>
                  </a:lnTo>
                  <a:lnTo>
                    <a:pt x="69251" y="927688"/>
                  </a:lnTo>
                  <a:lnTo>
                    <a:pt x="71443" y="926780"/>
                  </a:lnTo>
                  <a:lnTo>
                    <a:pt x="71208" y="926213"/>
                  </a:lnTo>
                  <a:cubicBezTo>
                    <a:pt x="71208" y="920662"/>
                    <a:pt x="73458" y="915636"/>
                    <a:pt x="77097" y="911998"/>
                  </a:cubicBezTo>
                  <a:lnTo>
                    <a:pt x="79211" y="911121"/>
                  </a:lnTo>
                  <a:lnTo>
                    <a:pt x="84941" y="897289"/>
                  </a:lnTo>
                  <a:lnTo>
                    <a:pt x="90117" y="895145"/>
                  </a:lnTo>
                  <a:lnTo>
                    <a:pt x="95728" y="881598"/>
                  </a:lnTo>
                  <a:lnTo>
                    <a:pt x="98267" y="880546"/>
                  </a:lnTo>
                  <a:lnTo>
                    <a:pt x="97685" y="879142"/>
                  </a:lnTo>
                  <a:cubicBezTo>
                    <a:pt x="97685" y="873591"/>
                    <a:pt x="99935" y="868565"/>
                    <a:pt x="103573" y="864927"/>
                  </a:cubicBezTo>
                  <a:lnTo>
                    <a:pt x="108546" y="862867"/>
                  </a:lnTo>
                  <a:lnTo>
                    <a:pt x="113379" y="851198"/>
                  </a:lnTo>
                  <a:lnTo>
                    <a:pt x="115931" y="850141"/>
                  </a:lnTo>
                  <a:lnTo>
                    <a:pt x="115336" y="848742"/>
                  </a:lnTo>
                  <a:cubicBezTo>
                    <a:pt x="115336" y="843191"/>
                    <a:pt x="117641" y="838165"/>
                    <a:pt x="121368" y="834527"/>
                  </a:cubicBezTo>
                  <a:lnTo>
                    <a:pt x="127323" y="832119"/>
                  </a:lnTo>
                  <a:lnTo>
                    <a:pt x="132012" y="820798"/>
                  </a:lnTo>
                  <a:lnTo>
                    <a:pt x="136224" y="819053"/>
                  </a:lnTo>
                  <a:lnTo>
                    <a:pt x="141818" y="804558"/>
                  </a:lnTo>
                  <a:lnTo>
                    <a:pt x="146677" y="802399"/>
                  </a:lnTo>
                  <a:lnTo>
                    <a:pt x="151769" y="790399"/>
                  </a:lnTo>
                  <a:lnTo>
                    <a:pt x="155138" y="789036"/>
                  </a:lnTo>
                  <a:lnTo>
                    <a:pt x="160738" y="775832"/>
                  </a:lnTo>
                  <a:lnTo>
                    <a:pt x="165324" y="773977"/>
                  </a:lnTo>
                  <a:lnTo>
                    <a:pt x="170544" y="761961"/>
                  </a:lnTo>
                  <a:lnTo>
                    <a:pt x="177510" y="759209"/>
                  </a:lnTo>
                  <a:lnTo>
                    <a:pt x="182168" y="748232"/>
                  </a:lnTo>
                  <a:lnTo>
                    <a:pt x="187135" y="746223"/>
                  </a:lnTo>
                  <a:lnTo>
                    <a:pt x="192812" y="731848"/>
                  </a:lnTo>
                  <a:lnTo>
                    <a:pt x="197691" y="729728"/>
                  </a:lnTo>
                  <a:lnTo>
                    <a:pt x="202618" y="717832"/>
                  </a:lnTo>
                  <a:lnTo>
                    <a:pt x="207101" y="715975"/>
                  </a:lnTo>
                  <a:lnTo>
                    <a:pt x="212425" y="703122"/>
                  </a:lnTo>
                  <a:lnTo>
                    <a:pt x="219072" y="700369"/>
                  </a:lnTo>
                  <a:lnTo>
                    <a:pt x="223499" y="689681"/>
                  </a:lnTo>
                  <a:lnTo>
                    <a:pt x="230472" y="686792"/>
                  </a:lnTo>
                  <a:lnTo>
                    <a:pt x="234979" y="675114"/>
                  </a:lnTo>
                  <a:lnTo>
                    <a:pt x="240806" y="672524"/>
                  </a:lnTo>
                  <a:lnTo>
                    <a:pt x="244785" y="662916"/>
                  </a:lnTo>
                  <a:lnTo>
                    <a:pt x="253024" y="659503"/>
                  </a:lnTo>
                  <a:lnTo>
                    <a:pt x="257534" y="648350"/>
                  </a:lnTo>
                  <a:lnTo>
                    <a:pt x="264840" y="645250"/>
                  </a:lnTo>
                  <a:lnTo>
                    <a:pt x="269302" y="634478"/>
                  </a:lnTo>
                  <a:lnTo>
                    <a:pt x="274722" y="632232"/>
                  </a:lnTo>
                  <a:lnTo>
                    <a:pt x="279252" y="621036"/>
                  </a:lnTo>
                  <a:lnTo>
                    <a:pt x="287992" y="617330"/>
                  </a:lnTo>
                  <a:lnTo>
                    <a:pt x="291856" y="608000"/>
                  </a:lnTo>
                  <a:lnTo>
                    <a:pt x="299197" y="604960"/>
                  </a:lnTo>
                  <a:lnTo>
                    <a:pt x="303624" y="594271"/>
                  </a:lnTo>
                  <a:lnTo>
                    <a:pt x="311701" y="590926"/>
                  </a:lnTo>
                  <a:lnTo>
                    <a:pt x="315535" y="581666"/>
                  </a:lnTo>
                  <a:lnTo>
                    <a:pt x="323815" y="578237"/>
                  </a:lnTo>
                  <a:lnTo>
                    <a:pt x="328140" y="567794"/>
                  </a:lnTo>
                  <a:lnTo>
                    <a:pt x="336462" y="564347"/>
                  </a:lnTo>
                  <a:lnTo>
                    <a:pt x="339908" y="556026"/>
                  </a:lnTo>
                  <a:lnTo>
                    <a:pt x="348920" y="552292"/>
                  </a:lnTo>
                  <a:lnTo>
                    <a:pt x="352655" y="543278"/>
                  </a:lnTo>
                  <a:lnTo>
                    <a:pt x="360377" y="540079"/>
                  </a:lnTo>
                  <a:lnTo>
                    <a:pt x="364422" y="529836"/>
                  </a:lnTo>
                  <a:lnTo>
                    <a:pt x="372435" y="526355"/>
                  </a:lnTo>
                  <a:lnTo>
                    <a:pt x="376333" y="516944"/>
                  </a:lnTo>
                  <a:lnTo>
                    <a:pt x="385594" y="513108"/>
                  </a:lnTo>
                  <a:lnTo>
                    <a:pt x="388938" y="505033"/>
                  </a:lnTo>
                  <a:lnTo>
                    <a:pt x="397404" y="501526"/>
                  </a:lnTo>
                  <a:lnTo>
                    <a:pt x="400993" y="493265"/>
                  </a:lnTo>
                  <a:lnTo>
                    <a:pt x="412091" y="488882"/>
                  </a:lnTo>
                  <a:lnTo>
                    <a:pt x="415415" y="480661"/>
                  </a:lnTo>
                  <a:lnTo>
                    <a:pt x="423707" y="477143"/>
                  </a:lnTo>
                  <a:lnTo>
                    <a:pt x="427183" y="468750"/>
                  </a:lnTo>
                  <a:lnTo>
                    <a:pt x="437956" y="464287"/>
                  </a:lnTo>
                  <a:lnTo>
                    <a:pt x="441055" y="456982"/>
                  </a:lnTo>
                  <a:lnTo>
                    <a:pt x="450358" y="453221"/>
                  </a:lnTo>
                  <a:lnTo>
                    <a:pt x="453661" y="444664"/>
                  </a:lnTo>
                  <a:lnTo>
                    <a:pt x="465291" y="439494"/>
                  </a:lnTo>
                  <a:lnTo>
                    <a:pt x="467390" y="434427"/>
                  </a:lnTo>
                  <a:lnTo>
                    <a:pt x="479262" y="429509"/>
                  </a:lnTo>
                  <a:lnTo>
                    <a:pt x="482099" y="422659"/>
                  </a:lnTo>
                  <a:lnTo>
                    <a:pt x="489930" y="419416"/>
                  </a:lnTo>
                  <a:lnTo>
                    <a:pt x="493867" y="409911"/>
                  </a:lnTo>
                  <a:lnTo>
                    <a:pt x="505650" y="405031"/>
                  </a:lnTo>
                  <a:lnTo>
                    <a:pt x="507740" y="400105"/>
                  </a:lnTo>
                  <a:lnTo>
                    <a:pt x="519380" y="395398"/>
                  </a:lnTo>
                  <a:lnTo>
                    <a:pt x="522305" y="388337"/>
                  </a:lnTo>
                  <a:lnTo>
                    <a:pt x="533582" y="383666"/>
                  </a:lnTo>
                  <a:lnTo>
                    <a:pt x="536178" y="377550"/>
                  </a:lnTo>
                  <a:lnTo>
                    <a:pt x="548795" y="372448"/>
                  </a:lnTo>
                  <a:lnTo>
                    <a:pt x="550744" y="367744"/>
                  </a:lnTo>
                  <a:lnTo>
                    <a:pt x="561516" y="363281"/>
                  </a:lnTo>
                  <a:lnTo>
                    <a:pt x="564616" y="355976"/>
                  </a:lnTo>
                  <a:lnTo>
                    <a:pt x="576746" y="351071"/>
                  </a:lnTo>
                  <a:lnTo>
                    <a:pt x="579182" y="345189"/>
                  </a:lnTo>
                  <a:lnTo>
                    <a:pt x="590851" y="340355"/>
                  </a:lnTo>
                  <a:lnTo>
                    <a:pt x="592911" y="335383"/>
                  </a:lnTo>
                  <a:lnTo>
                    <a:pt x="605764" y="330059"/>
                  </a:lnTo>
                  <a:lnTo>
                    <a:pt x="607621" y="325576"/>
                  </a:lnTo>
                  <a:lnTo>
                    <a:pt x="618942" y="320887"/>
                  </a:lnTo>
                  <a:lnTo>
                    <a:pt x="621349" y="314932"/>
                  </a:lnTo>
                  <a:cubicBezTo>
                    <a:pt x="624987" y="311206"/>
                    <a:pt x="630013" y="308901"/>
                    <a:pt x="635565" y="308901"/>
                  </a:cubicBezTo>
                  <a:lnTo>
                    <a:pt x="636273" y="309201"/>
                  </a:lnTo>
                  <a:lnTo>
                    <a:pt x="638021" y="304983"/>
                  </a:lnTo>
                  <a:lnTo>
                    <a:pt x="649689" y="300149"/>
                  </a:lnTo>
                  <a:lnTo>
                    <a:pt x="651750" y="295176"/>
                  </a:lnTo>
                  <a:lnTo>
                    <a:pt x="663174" y="290444"/>
                  </a:lnTo>
                  <a:lnTo>
                    <a:pt x="665622" y="284533"/>
                  </a:lnTo>
                  <a:cubicBezTo>
                    <a:pt x="669349" y="280806"/>
                    <a:pt x="674497" y="278501"/>
                    <a:pt x="680184" y="278501"/>
                  </a:cubicBezTo>
                  <a:lnTo>
                    <a:pt x="681170" y="278910"/>
                  </a:lnTo>
                  <a:lnTo>
                    <a:pt x="682150" y="276544"/>
                  </a:lnTo>
                  <a:lnTo>
                    <a:pt x="693932" y="271664"/>
                  </a:lnTo>
                  <a:lnTo>
                    <a:pt x="696022" y="266738"/>
                  </a:lnTo>
                  <a:cubicBezTo>
                    <a:pt x="699749" y="263100"/>
                    <a:pt x="704897" y="260850"/>
                    <a:pt x="710584" y="260850"/>
                  </a:cubicBezTo>
                  <a:lnTo>
                    <a:pt x="710620" y="260864"/>
                  </a:lnTo>
                  <a:lnTo>
                    <a:pt x="712549" y="256094"/>
                  </a:lnTo>
                  <a:lnTo>
                    <a:pt x="725334" y="250669"/>
                  </a:lnTo>
                  <a:lnTo>
                    <a:pt x="726421" y="248106"/>
                  </a:lnTo>
                  <a:cubicBezTo>
                    <a:pt x="730148" y="244468"/>
                    <a:pt x="735297" y="242218"/>
                    <a:pt x="740984" y="242218"/>
                  </a:cubicBezTo>
                  <a:lnTo>
                    <a:pt x="741442" y="242403"/>
                  </a:lnTo>
                  <a:lnTo>
                    <a:pt x="742949" y="238587"/>
                  </a:lnTo>
                  <a:lnTo>
                    <a:pt x="756017" y="232910"/>
                  </a:lnTo>
                  <a:lnTo>
                    <a:pt x="757109" y="230455"/>
                  </a:lnTo>
                  <a:lnTo>
                    <a:pt x="772192" y="224633"/>
                  </a:lnTo>
                  <a:lnTo>
                    <a:pt x="773349" y="221772"/>
                  </a:lnTo>
                  <a:cubicBezTo>
                    <a:pt x="776986" y="218045"/>
                    <a:pt x="782012" y="215741"/>
                    <a:pt x="787564" y="215741"/>
                  </a:cubicBezTo>
                  <a:lnTo>
                    <a:pt x="788232" y="216024"/>
                  </a:lnTo>
                  <a:lnTo>
                    <a:pt x="789182" y="213784"/>
                  </a:lnTo>
                  <a:cubicBezTo>
                    <a:pt x="792909" y="210145"/>
                    <a:pt x="798058" y="207896"/>
                    <a:pt x="803744" y="207896"/>
                  </a:cubicBezTo>
                  <a:lnTo>
                    <a:pt x="804203" y="208081"/>
                  </a:lnTo>
                  <a:lnTo>
                    <a:pt x="805710" y="204265"/>
                  </a:lnTo>
                  <a:cubicBezTo>
                    <a:pt x="809348" y="200449"/>
                    <a:pt x="814374" y="198089"/>
                    <a:pt x="819925" y="198089"/>
                  </a:cubicBezTo>
                  <a:lnTo>
                    <a:pt x="820728" y="198438"/>
                  </a:lnTo>
                  <a:lnTo>
                    <a:pt x="821544" y="196419"/>
                  </a:lnTo>
                  <a:cubicBezTo>
                    <a:pt x="825270" y="192604"/>
                    <a:pt x="830419" y="190244"/>
                    <a:pt x="836106" y="190244"/>
                  </a:cubicBezTo>
                  <a:lnTo>
                    <a:pt x="836963" y="190607"/>
                  </a:lnTo>
                  <a:lnTo>
                    <a:pt x="838071" y="187737"/>
                  </a:lnTo>
                  <a:lnTo>
                    <a:pt x="852219" y="181448"/>
                  </a:lnTo>
                  <a:lnTo>
                    <a:pt x="852230" y="181423"/>
                  </a:lnTo>
                  <a:cubicBezTo>
                    <a:pt x="856134" y="177785"/>
                    <a:pt x="861528" y="175535"/>
                    <a:pt x="867486" y="175535"/>
                  </a:cubicBezTo>
                  <a:lnTo>
                    <a:pt x="867847" y="175674"/>
                  </a:lnTo>
                  <a:lnTo>
                    <a:pt x="868758" y="173578"/>
                  </a:lnTo>
                  <a:cubicBezTo>
                    <a:pt x="872573" y="169939"/>
                    <a:pt x="877844" y="167690"/>
                    <a:pt x="883667" y="167690"/>
                  </a:cubicBezTo>
                  <a:lnTo>
                    <a:pt x="883714" y="167708"/>
                  </a:lnTo>
                  <a:lnTo>
                    <a:pt x="884592" y="165733"/>
                  </a:lnTo>
                  <a:cubicBezTo>
                    <a:pt x="888496" y="162094"/>
                    <a:pt x="893889" y="159845"/>
                    <a:pt x="899847" y="159845"/>
                  </a:cubicBezTo>
                  <a:lnTo>
                    <a:pt x="901569" y="160509"/>
                  </a:lnTo>
                  <a:lnTo>
                    <a:pt x="902793" y="157337"/>
                  </a:lnTo>
                  <a:cubicBezTo>
                    <a:pt x="906431" y="153433"/>
                    <a:pt x="911457" y="151019"/>
                    <a:pt x="917008" y="151019"/>
                  </a:cubicBezTo>
                  <a:lnTo>
                    <a:pt x="918427" y="151649"/>
                  </a:lnTo>
                  <a:lnTo>
                    <a:pt x="918627" y="151166"/>
                  </a:lnTo>
                  <a:cubicBezTo>
                    <a:pt x="922353" y="147439"/>
                    <a:pt x="927502" y="145135"/>
                    <a:pt x="933189" y="145135"/>
                  </a:cubicBezTo>
                  <a:lnTo>
                    <a:pt x="934174" y="145542"/>
                  </a:lnTo>
                  <a:lnTo>
                    <a:pt x="935154" y="143178"/>
                  </a:lnTo>
                  <a:cubicBezTo>
                    <a:pt x="938792" y="139539"/>
                    <a:pt x="943817" y="137290"/>
                    <a:pt x="949369" y="137290"/>
                  </a:cubicBezTo>
                  <a:lnTo>
                    <a:pt x="950747" y="137860"/>
                  </a:lnTo>
                  <a:lnTo>
                    <a:pt x="950987" y="137294"/>
                  </a:lnTo>
                  <a:cubicBezTo>
                    <a:pt x="954714" y="133655"/>
                    <a:pt x="959863" y="131406"/>
                    <a:pt x="965550" y="131406"/>
                  </a:cubicBezTo>
                  <a:lnTo>
                    <a:pt x="967235" y="132087"/>
                  </a:lnTo>
                  <a:lnTo>
                    <a:pt x="967515" y="131410"/>
                  </a:lnTo>
                  <a:cubicBezTo>
                    <a:pt x="971153" y="127772"/>
                    <a:pt x="976179" y="125522"/>
                    <a:pt x="981730" y="125522"/>
                  </a:cubicBezTo>
                  <a:lnTo>
                    <a:pt x="983798" y="126378"/>
                  </a:lnTo>
                  <a:lnTo>
                    <a:pt x="985310" y="122727"/>
                  </a:lnTo>
                  <a:cubicBezTo>
                    <a:pt x="989037" y="119001"/>
                    <a:pt x="994185" y="116696"/>
                    <a:pt x="999872" y="116696"/>
                  </a:cubicBezTo>
                  <a:lnTo>
                    <a:pt x="1001551" y="117391"/>
                  </a:lnTo>
                  <a:lnTo>
                    <a:pt x="1001837" y="116700"/>
                  </a:lnTo>
                  <a:cubicBezTo>
                    <a:pt x="1005475" y="113062"/>
                    <a:pt x="1010501" y="110812"/>
                    <a:pt x="1016052" y="110812"/>
                  </a:cubicBezTo>
                  <a:lnTo>
                    <a:pt x="1017430" y="111383"/>
                  </a:lnTo>
                  <a:lnTo>
                    <a:pt x="1017671" y="110816"/>
                  </a:lnTo>
                  <a:cubicBezTo>
                    <a:pt x="1021397" y="107178"/>
                    <a:pt x="1026546" y="104928"/>
                    <a:pt x="1032233" y="104928"/>
                  </a:cubicBezTo>
                  <a:lnTo>
                    <a:pt x="1035598" y="106289"/>
                  </a:lnTo>
                  <a:lnTo>
                    <a:pt x="1036160" y="104933"/>
                  </a:lnTo>
                  <a:cubicBezTo>
                    <a:pt x="1039798" y="101295"/>
                    <a:pt x="1044823" y="99045"/>
                    <a:pt x="1050375" y="99045"/>
                  </a:cubicBezTo>
                  <a:lnTo>
                    <a:pt x="1052473" y="99914"/>
                  </a:lnTo>
                  <a:lnTo>
                    <a:pt x="1052831" y="99049"/>
                  </a:lnTo>
                  <a:cubicBezTo>
                    <a:pt x="1056469" y="95411"/>
                    <a:pt x="1061495" y="93161"/>
                    <a:pt x="1067046" y="93161"/>
                  </a:cubicBezTo>
                  <a:lnTo>
                    <a:pt x="1069827" y="94313"/>
                  </a:lnTo>
                  <a:lnTo>
                    <a:pt x="1070482" y="92615"/>
                  </a:lnTo>
                  <a:cubicBezTo>
                    <a:pt x="1074120" y="88711"/>
                    <a:pt x="1079146" y="86296"/>
                    <a:pt x="1084698" y="86296"/>
                  </a:cubicBezTo>
                  <a:lnTo>
                    <a:pt x="1088324" y="87909"/>
                  </a:lnTo>
                  <a:lnTo>
                    <a:pt x="1101368" y="82374"/>
                  </a:lnTo>
                  <a:lnTo>
                    <a:pt x="1104292" y="83614"/>
                  </a:lnTo>
                  <a:lnTo>
                    <a:pt x="1104804" y="82378"/>
                  </a:lnTo>
                  <a:cubicBezTo>
                    <a:pt x="1108442" y="78740"/>
                    <a:pt x="1113468" y="76490"/>
                    <a:pt x="1119020" y="76490"/>
                  </a:cubicBezTo>
                  <a:lnTo>
                    <a:pt x="1121464" y="77502"/>
                  </a:lnTo>
                  <a:lnTo>
                    <a:pt x="1121763" y="76782"/>
                  </a:lnTo>
                  <a:cubicBezTo>
                    <a:pt x="1125578" y="72966"/>
                    <a:pt x="1130849" y="70606"/>
                    <a:pt x="1136672" y="70606"/>
                  </a:cubicBezTo>
                  <a:lnTo>
                    <a:pt x="1140356" y="72133"/>
                  </a:lnTo>
                  <a:lnTo>
                    <a:pt x="1153832" y="66684"/>
                  </a:lnTo>
                  <a:lnTo>
                    <a:pt x="1158220" y="68458"/>
                  </a:lnTo>
                  <a:lnTo>
                    <a:pt x="1171974" y="62761"/>
                  </a:lnTo>
                  <a:lnTo>
                    <a:pt x="1173585" y="63428"/>
                  </a:lnTo>
                  <a:lnTo>
                    <a:pt x="1173880" y="62765"/>
                  </a:lnTo>
                  <a:cubicBezTo>
                    <a:pt x="1177784" y="59127"/>
                    <a:pt x="1183177" y="56877"/>
                    <a:pt x="1189135" y="56877"/>
                  </a:cubicBezTo>
                  <a:lnTo>
                    <a:pt x="1192078" y="58013"/>
                  </a:lnTo>
                  <a:lnTo>
                    <a:pt x="1192081" y="58005"/>
                  </a:lnTo>
                  <a:cubicBezTo>
                    <a:pt x="1195719" y="54278"/>
                    <a:pt x="1200745" y="51974"/>
                    <a:pt x="1206296" y="51974"/>
                  </a:cubicBezTo>
                  <a:lnTo>
                    <a:pt x="1210580" y="53791"/>
                  </a:lnTo>
                  <a:lnTo>
                    <a:pt x="1224438" y="48051"/>
                  </a:lnTo>
                  <a:lnTo>
                    <a:pt x="1228774" y="49847"/>
                  </a:lnTo>
                  <a:lnTo>
                    <a:pt x="1242580" y="44129"/>
                  </a:lnTo>
                  <a:lnTo>
                    <a:pt x="1247161" y="46026"/>
                  </a:lnTo>
                  <a:lnTo>
                    <a:pt x="1261212" y="40206"/>
                  </a:lnTo>
                  <a:lnTo>
                    <a:pt x="1265303" y="41901"/>
                  </a:lnTo>
                  <a:lnTo>
                    <a:pt x="1278863" y="36284"/>
                  </a:lnTo>
                  <a:lnTo>
                    <a:pt x="1282631" y="37845"/>
                  </a:lnTo>
                  <a:lnTo>
                    <a:pt x="1296515" y="32362"/>
                  </a:lnTo>
                  <a:lnTo>
                    <a:pt x="1302970" y="34911"/>
                  </a:lnTo>
                  <a:lnTo>
                    <a:pt x="1314657" y="30400"/>
                  </a:lnTo>
                  <a:lnTo>
                    <a:pt x="1318808" y="32003"/>
                  </a:lnTo>
                  <a:lnTo>
                    <a:pt x="1332799" y="26478"/>
                  </a:lnTo>
                  <a:lnTo>
                    <a:pt x="1337076" y="28167"/>
                  </a:lnTo>
                  <a:lnTo>
                    <a:pt x="1350940" y="22555"/>
                  </a:lnTo>
                  <a:lnTo>
                    <a:pt x="1356374" y="24755"/>
                  </a:lnTo>
                  <a:lnTo>
                    <a:pt x="1369083" y="19613"/>
                  </a:lnTo>
                  <a:lnTo>
                    <a:pt x="1376756" y="22718"/>
                  </a:lnTo>
                  <a:lnTo>
                    <a:pt x="1388695" y="17652"/>
                  </a:lnTo>
                  <a:lnTo>
                    <a:pt x="1393211" y="19568"/>
                  </a:lnTo>
                  <a:lnTo>
                    <a:pt x="1406346" y="13729"/>
                  </a:lnTo>
                  <a:lnTo>
                    <a:pt x="1413050" y="16709"/>
                  </a:lnTo>
                  <a:lnTo>
                    <a:pt x="1424979" y="11768"/>
                  </a:lnTo>
                  <a:lnTo>
                    <a:pt x="1431545" y="14487"/>
                  </a:lnTo>
                  <a:lnTo>
                    <a:pt x="1443121" y="9807"/>
                  </a:lnTo>
                  <a:lnTo>
                    <a:pt x="1450178" y="12661"/>
                  </a:lnTo>
                  <a:lnTo>
                    <a:pt x="1461262" y="7845"/>
                  </a:lnTo>
                  <a:lnTo>
                    <a:pt x="1470259" y="11754"/>
                  </a:lnTo>
                  <a:lnTo>
                    <a:pt x="1480384" y="7845"/>
                  </a:lnTo>
                  <a:lnTo>
                    <a:pt x="1487832" y="10720"/>
                  </a:lnTo>
                  <a:lnTo>
                    <a:pt x="1499507" y="5884"/>
                  </a:lnTo>
                  <a:lnTo>
                    <a:pt x="1506456" y="8762"/>
                  </a:lnTo>
                  <a:lnTo>
                    <a:pt x="1518140" y="3923"/>
                  </a:lnTo>
                  <a:lnTo>
                    <a:pt x="1527102" y="7635"/>
                  </a:lnTo>
                  <a:lnTo>
                    <a:pt x="1536282" y="3923"/>
                  </a:lnTo>
                  <a:lnTo>
                    <a:pt x="1544058" y="7067"/>
                  </a:lnTo>
                  <a:lnTo>
                    <a:pt x="1556384" y="1962"/>
                  </a:lnTo>
                  <a:lnTo>
                    <a:pt x="1565346" y="5673"/>
                  </a:lnTo>
                  <a:lnTo>
                    <a:pt x="1574526" y="1962"/>
                  </a:lnTo>
                  <a:lnTo>
                    <a:pt x="1581584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37" name="자유형 36"/>
            <p:cNvSpPr>
              <a:spLocks noChangeArrowheads="1"/>
            </p:cNvSpPr>
            <p:nvPr/>
          </p:nvSpPr>
          <p:spPr>
            <a:xfrm flipH="1">
              <a:off x="3310009" y="5791897"/>
              <a:ext cx="3545609" cy="1066103"/>
            </a:xfrm>
            <a:custGeom>
              <a:avLst/>
              <a:gdLst>
                <a:gd name="connsiteX0" fmla="*/ 2094328 w 3545609"/>
                <a:gd name="connsiteY0" fmla="*/ 485598 h 1066103"/>
                <a:gd name="connsiteX1" fmla="*/ 2092538 w 3545609"/>
                <a:gd name="connsiteY1" fmla="*/ 489920 h 1066103"/>
                <a:gd name="connsiteX2" fmla="*/ 2084462 w 3545609"/>
                <a:gd name="connsiteY2" fmla="*/ 493265 h 1066103"/>
                <a:gd name="connsiteX3" fmla="*/ 2081377 w 3545609"/>
                <a:gd name="connsiteY3" fmla="*/ 500712 h 1066103"/>
                <a:gd name="connsiteX4" fmla="*/ 2070437 w 3545609"/>
                <a:gd name="connsiteY4" fmla="*/ 504935 h 1066103"/>
                <a:gd name="connsiteX5" fmla="*/ 2072327 w 3545609"/>
                <a:gd name="connsiteY5" fmla="*/ 500578 h 1066103"/>
                <a:gd name="connsiteX6" fmla="*/ 2080531 w 3545609"/>
                <a:gd name="connsiteY6" fmla="*/ 497180 h 1066103"/>
                <a:gd name="connsiteX7" fmla="*/ 2083616 w 3545609"/>
                <a:gd name="connsiteY7" fmla="*/ 489732 h 1066103"/>
                <a:gd name="connsiteX8" fmla="*/ 1294013 w 3545609"/>
                <a:gd name="connsiteY8" fmla="*/ 475983 h 1066103"/>
                <a:gd name="connsiteX9" fmla="*/ 1293533 w 3545609"/>
                <a:gd name="connsiteY9" fmla="*/ 477143 h 1066103"/>
                <a:gd name="connsiteX10" fmla="*/ 1285242 w 3545609"/>
                <a:gd name="connsiteY10" fmla="*/ 480661 h 1066103"/>
                <a:gd name="connsiteX11" fmla="*/ 1281843 w 3545609"/>
                <a:gd name="connsiteY11" fmla="*/ 489065 h 1066103"/>
                <a:gd name="connsiteX12" fmla="*/ 1271081 w 3545609"/>
                <a:gd name="connsiteY12" fmla="*/ 493219 h 1066103"/>
                <a:gd name="connsiteX13" fmla="*/ 1272918 w 3545609"/>
                <a:gd name="connsiteY13" fmla="*/ 488889 h 1066103"/>
                <a:gd name="connsiteX14" fmla="*/ 1281311 w 3545609"/>
                <a:gd name="connsiteY14" fmla="*/ 485412 h 1066103"/>
                <a:gd name="connsiteX15" fmla="*/ 1283289 w 3545609"/>
                <a:gd name="connsiteY15" fmla="*/ 480636 h 1066103"/>
                <a:gd name="connsiteX16" fmla="*/ 945973 w 3545609"/>
                <a:gd name="connsiteY16" fmla="*/ 475946 h 1066103"/>
                <a:gd name="connsiteX17" fmla="*/ 945478 w 3545609"/>
                <a:gd name="connsiteY17" fmla="*/ 477112 h 1066103"/>
                <a:gd name="connsiteX18" fmla="*/ 937115 w 3545609"/>
                <a:gd name="connsiteY18" fmla="*/ 480661 h 1066103"/>
                <a:gd name="connsiteX19" fmla="*/ 933716 w 3545609"/>
                <a:gd name="connsiteY19" fmla="*/ 489066 h 1066103"/>
                <a:gd name="connsiteX20" fmla="*/ 923077 w 3545609"/>
                <a:gd name="connsiteY20" fmla="*/ 493172 h 1066103"/>
                <a:gd name="connsiteX21" fmla="*/ 924864 w 3545609"/>
                <a:gd name="connsiteY21" fmla="*/ 488859 h 1066103"/>
                <a:gd name="connsiteX22" fmla="*/ 933184 w 3545609"/>
                <a:gd name="connsiteY22" fmla="*/ 485412 h 1066103"/>
                <a:gd name="connsiteX23" fmla="*/ 935162 w 3545609"/>
                <a:gd name="connsiteY23" fmla="*/ 480636 h 1066103"/>
                <a:gd name="connsiteX24" fmla="*/ 1642318 w 3545609"/>
                <a:gd name="connsiteY24" fmla="*/ 475551 h 1066103"/>
                <a:gd name="connsiteX25" fmla="*/ 1641659 w 3545609"/>
                <a:gd name="connsiteY25" fmla="*/ 477143 h 1066103"/>
                <a:gd name="connsiteX26" fmla="*/ 1633368 w 3545609"/>
                <a:gd name="connsiteY26" fmla="*/ 480661 h 1066103"/>
                <a:gd name="connsiteX27" fmla="*/ 1629969 w 3545609"/>
                <a:gd name="connsiteY27" fmla="*/ 489066 h 1066103"/>
                <a:gd name="connsiteX28" fmla="*/ 1619207 w 3545609"/>
                <a:gd name="connsiteY28" fmla="*/ 493219 h 1066103"/>
                <a:gd name="connsiteX29" fmla="*/ 1621045 w 3545609"/>
                <a:gd name="connsiteY29" fmla="*/ 488889 h 1066103"/>
                <a:gd name="connsiteX30" fmla="*/ 1629438 w 3545609"/>
                <a:gd name="connsiteY30" fmla="*/ 485412 h 1066103"/>
                <a:gd name="connsiteX31" fmla="*/ 1631537 w 3545609"/>
                <a:gd name="connsiteY31" fmla="*/ 480344 h 1066103"/>
                <a:gd name="connsiteX32" fmla="*/ 1990445 w 3545609"/>
                <a:gd name="connsiteY32" fmla="*/ 475551 h 1066103"/>
                <a:gd name="connsiteX33" fmla="*/ 1989786 w 3545609"/>
                <a:gd name="connsiteY33" fmla="*/ 477143 h 1066103"/>
                <a:gd name="connsiteX34" fmla="*/ 1981495 w 3545609"/>
                <a:gd name="connsiteY34" fmla="*/ 480661 h 1066103"/>
                <a:gd name="connsiteX35" fmla="*/ 1978097 w 3545609"/>
                <a:gd name="connsiteY35" fmla="*/ 489065 h 1066103"/>
                <a:gd name="connsiteX36" fmla="*/ 1967334 w 3545609"/>
                <a:gd name="connsiteY36" fmla="*/ 493219 h 1066103"/>
                <a:gd name="connsiteX37" fmla="*/ 1969171 w 3545609"/>
                <a:gd name="connsiteY37" fmla="*/ 488889 h 1066103"/>
                <a:gd name="connsiteX38" fmla="*/ 1977564 w 3545609"/>
                <a:gd name="connsiteY38" fmla="*/ 485412 h 1066103"/>
                <a:gd name="connsiteX39" fmla="*/ 1979664 w 3545609"/>
                <a:gd name="connsiteY39" fmla="*/ 480344 h 1066103"/>
                <a:gd name="connsiteX40" fmla="*/ 1423853 w 3545609"/>
                <a:gd name="connsiteY40" fmla="*/ 463451 h 1066103"/>
                <a:gd name="connsiteX41" fmla="*/ 1423079 w 3545609"/>
                <a:gd name="connsiteY41" fmla="*/ 465273 h 1066103"/>
                <a:gd name="connsiteX42" fmla="*/ 1414686 w 3545609"/>
                <a:gd name="connsiteY42" fmla="*/ 468750 h 1066103"/>
                <a:gd name="connsiteX43" fmla="*/ 1411747 w 3545609"/>
                <a:gd name="connsiteY43" fmla="*/ 475845 h 1066103"/>
                <a:gd name="connsiteX44" fmla="*/ 1400792 w 3545609"/>
                <a:gd name="connsiteY44" fmla="*/ 480382 h 1066103"/>
                <a:gd name="connsiteX45" fmla="*/ 1401224 w 3545609"/>
                <a:gd name="connsiteY45" fmla="*/ 479411 h 1066103"/>
                <a:gd name="connsiteX46" fmla="*/ 1410755 w 3545609"/>
                <a:gd name="connsiteY46" fmla="*/ 475175 h 1066103"/>
                <a:gd name="connsiteX47" fmla="*/ 1413695 w 3545609"/>
                <a:gd name="connsiteY47" fmla="*/ 467559 h 1066103"/>
                <a:gd name="connsiteX48" fmla="*/ 2061458 w 3545609"/>
                <a:gd name="connsiteY48" fmla="*/ 463374 h 1066103"/>
                <a:gd name="connsiteX49" fmla="*/ 2060641 w 3545609"/>
                <a:gd name="connsiteY49" fmla="*/ 465212 h 1066103"/>
                <a:gd name="connsiteX50" fmla="*/ 2052101 w 3545609"/>
                <a:gd name="connsiteY50" fmla="*/ 468750 h 1066103"/>
                <a:gd name="connsiteX51" fmla="*/ 2048998 w 3545609"/>
                <a:gd name="connsiteY51" fmla="*/ 476242 h 1066103"/>
                <a:gd name="connsiteX52" fmla="*/ 2038367 w 3545609"/>
                <a:gd name="connsiteY52" fmla="*/ 480446 h 1066103"/>
                <a:gd name="connsiteX53" fmla="*/ 2038845 w 3545609"/>
                <a:gd name="connsiteY53" fmla="*/ 479319 h 1066103"/>
                <a:gd name="connsiteX54" fmla="*/ 2048170 w 3545609"/>
                <a:gd name="connsiteY54" fmla="*/ 475175 h 1066103"/>
                <a:gd name="connsiteX55" fmla="*/ 2051110 w 3545609"/>
                <a:gd name="connsiteY55" fmla="*/ 467559 h 1066103"/>
                <a:gd name="connsiteX56" fmla="*/ 554097 w 3545609"/>
                <a:gd name="connsiteY56" fmla="*/ 463089 h 1066103"/>
                <a:gd name="connsiteX57" fmla="*/ 553180 w 3545609"/>
                <a:gd name="connsiteY57" fmla="*/ 465303 h 1066103"/>
                <a:gd name="connsiteX58" fmla="*/ 544860 w 3545609"/>
                <a:gd name="connsiteY58" fmla="*/ 468750 h 1066103"/>
                <a:gd name="connsiteX59" fmla="*/ 542010 w 3545609"/>
                <a:gd name="connsiteY59" fmla="*/ 475629 h 1066103"/>
                <a:gd name="connsiteX60" fmla="*/ 530150 w 3545609"/>
                <a:gd name="connsiteY60" fmla="*/ 480661 h 1066103"/>
                <a:gd name="connsiteX61" fmla="*/ 526396 w 3545609"/>
                <a:gd name="connsiteY61" fmla="*/ 489946 h 1066103"/>
                <a:gd name="connsiteX62" fmla="*/ 518383 w 3545609"/>
                <a:gd name="connsiteY62" fmla="*/ 493265 h 1066103"/>
                <a:gd name="connsiteX63" fmla="*/ 515298 w 3545609"/>
                <a:gd name="connsiteY63" fmla="*/ 500712 h 1066103"/>
                <a:gd name="connsiteX64" fmla="*/ 504358 w 3545609"/>
                <a:gd name="connsiteY64" fmla="*/ 504935 h 1066103"/>
                <a:gd name="connsiteX65" fmla="*/ 506248 w 3545609"/>
                <a:gd name="connsiteY65" fmla="*/ 500578 h 1066103"/>
                <a:gd name="connsiteX66" fmla="*/ 514452 w 3545609"/>
                <a:gd name="connsiteY66" fmla="*/ 497180 h 1066103"/>
                <a:gd name="connsiteX67" fmla="*/ 517650 w 3545609"/>
                <a:gd name="connsiteY67" fmla="*/ 489458 h 1066103"/>
                <a:gd name="connsiteX68" fmla="*/ 527894 w 3545609"/>
                <a:gd name="connsiteY68" fmla="*/ 485412 h 1066103"/>
                <a:gd name="connsiteX69" fmla="*/ 530286 w 3545609"/>
                <a:gd name="connsiteY69" fmla="*/ 479905 h 1066103"/>
                <a:gd name="connsiteX70" fmla="*/ 540929 w 3545609"/>
                <a:gd name="connsiteY70" fmla="*/ 475175 h 1066103"/>
                <a:gd name="connsiteX71" fmla="*/ 543976 w 3545609"/>
                <a:gd name="connsiteY71" fmla="*/ 467282 h 1066103"/>
                <a:gd name="connsiteX72" fmla="*/ 902225 w 3545609"/>
                <a:gd name="connsiteY72" fmla="*/ 463089 h 1066103"/>
                <a:gd name="connsiteX73" fmla="*/ 901307 w 3545609"/>
                <a:gd name="connsiteY73" fmla="*/ 465303 h 1066103"/>
                <a:gd name="connsiteX74" fmla="*/ 892987 w 3545609"/>
                <a:gd name="connsiteY74" fmla="*/ 468750 h 1066103"/>
                <a:gd name="connsiteX75" fmla="*/ 890137 w 3545609"/>
                <a:gd name="connsiteY75" fmla="*/ 475628 h 1066103"/>
                <a:gd name="connsiteX76" fmla="*/ 878277 w 3545609"/>
                <a:gd name="connsiteY76" fmla="*/ 480661 h 1066103"/>
                <a:gd name="connsiteX77" fmla="*/ 874522 w 3545609"/>
                <a:gd name="connsiteY77" fmla="*/ 489946 h 1066103"/>
                <a:gd name="connsiteX78" fmla="*/ 866509 w 3545609"/>
                <a:gd name="connsiteY78" fmla="*/ 493265 h 1066103"/>
                <a:gd name="connsiteX79" fmla="*/ 863424 w 3545609"/>
                <a:gd name="connsiteY79" fmla="*/ 500712 h 1066103"/>
                <a:gd name="connsiteX80" fmla="*/ 852484 w 3545609"/>
                <a:gd name="connsiteY80" fmla="*/ 504935 h 1066103"/>
                <a:gd name="connsiteX81" fmla="*/ 854375 w 3545609"/>
                <a:gd name="connsiteY81" fmla="*/ 500578 h 1066103"/>
                <a:gd name="connsiteX82" fmla="*/ 862579 w 3545609"/>
                <a:gd name="connsiteY82" fmla="*/ 497180 h 1066103"/>
                <a:gd name="connsiteX83" fmla="*/ 865777 w 3545609"/>
                <a:gd name="connsiteY83" fmla="*/ 489458 h 1066103"/>
                <a:gd name="connsiteX84" fmla="*/ 876021 w 3545609"/>
                <a:gd name="connsiteY84" fmla="*/ 485412 h 1066103"/>
                <a:gd name="connsiteX85" fmla="*/ 878413 w 3545609"/>
                <a:gd name="connsiteY85" fmla="*/ 479905 h 1066103"/>
                <a:gd name="connsiteX86" fmla="*/ 889055 w 3545609"/>
                <a:gd name="connsiteY86" fmla="*/ 475175 h 1066103"/>
                <a:gd name="connsiteX87" fmla="*/ 892102 w 3545609"/>
                <a:gd name="connsiteY87" fmla="*/ 467282 h 1066103"/>
                <a:gd name="connsiteX88" fmla="*/ 1772051 w 3545609"/>
                <a:gd name="connsiteY88" fmla="*/ 463089 h 1066103"/>
                <a:gd name="connsiteX89" fmla="*/ 1771134 w 3545609"/>
                <a:gd name="connsiteY89" fmla="*/ 465303 h 1066103"/>
                <a:gd name="connsiteX90" fmla="*/ 1762812 w 3545609"/>
                <a:gd name="connsiteY90" fmla="*/ 468750 h 1066103"/>
                <a:gd name="connsiteX91" fmla="*/ 1759873 w 3545609"/>
                <a:gd name="connsiteY91" fmla="*/ 475845 h 1066103"/>
                <a:gd name="connsiteX92" fmla="*/ 1748919 w 3545609"/>
                <a:gd name="connsiteY92" fmla="*/ 480383 h 1066103"/>
                <a:gd name="connsiteX93" fmla="*/ 1749350 w 3545609"/>
                <a:gd name="connsiteY93" fmla="*/ 479411 h 1066103"/>
                <a:gd name="connsiteX94" fmla="*/ 1758882 w 3545609"/>
                <a:gd name="connsiteY94" fmla="*/ 475175 h 1066103"/>
                <a:gd name="connsiteX95" fmla="*/ 1761929 w 3545609"/>
                <a:gd name="connsiteY95" fmla="*/ 467282 h 1066103"/>
                <a:gd name="connsiteX96" fmla="*/ 2120177 w 3545609"/>
                <a:gd name="connsiteY96" fmla="*/ 463089 h 1066103"/>
                <a:gd name="connsiteX97" fmla="*/ 2119261 w 3545609"/>
                <a:gd name="connsiteY97" fmla="*/ 465303 h 1066103"/>
                <a:gd name="connsiteX98" fmla="*/ 2110939 w 3545609"/>
                <a:gd name="connsiteY98" fmla="*/ 468750 h 1066103"/>
                <a:gd name="connsiteX99" fmla="*/ 2108001 w 3545609"/>
                <a:gd name="connsiteY99" fmla="*/ 475845 h 1066103"/>
                <a:gd name="connsiteX100" fmla="*/ 2097046 w 3545609"/>
                <a:gd name="connsiteY100" fmla="*/ 480382 h 1066103"/>
                <a:gd name="connsiteX101" fmla="*/ 2097478 w 3545609"/>
                <a:gd name="connsiteY101" fmla="*/ 479411 h 1066103"/>
                <a:gd name="connsiteX102" fmla="*/ 2107009 w 3545609"/>
                <a:gd name="connsiteY102" fmla="*/ 475175 h 1066103"/>
                <a:gd name="connsiteX103" fmla="*/ 2110055 w 3545609"/>
                <a:gd name="connsiteY103" fmla="*/ 467282 h 1066103"/>
                <a:gd name="connsiteX104" fmla="*/ 495459 w 3545609"/>
                <a:gd name="connsiteY104" fmla="*/ 463007 h 1066103"/>
                <a:gd name="connsiteX105" fmla="*/ 494487 w 3545609"/>
                <a:gd name="connsiteY105" fmla="*/ 465243 h 1066103"/>
                <a:gd name="connsiteX106" fmla="*/ 486021 w 3545609"/>
                <a:gd name="connsiteY106" fmla="*/ 468750 h 1066103"/>
                <a:gd name="connsiteX107" fmla="*/ 482917 w 3545609"/>
                <a:gd name="connsiteY107" fmla="*/ 476243 h 1066103"/>
                <a:gd name="connsiteX108" fmla="*/ 472287 w 3545609"/>
                <a:gd name="connsiteY108" fmla="*/ 480446 h 1066103"/>
                <a:gd name="connsiteX109" fmla="*/ 472764 w 3545609"/>
                <a:gd name="connsiteY109" fmla="*/ 479320 h 1066103"/>
                <a:gd name="connsiteX110" fmla="*/ 482091 w 3545609"/>
                <a:gd name="connsiteY110" fmla="*/ 475175 h 1066103"/>
                <a:gd name="connsiteX111" fmla="*/ 485137 w 3545609"/>
                <a:gd name="connsiteY111" fmla="*/ 467282 h 1066103"/>
                <a:gd name="connsiteX112" fmla="*/ 843586 w 3545609"/>
                <a:gd name="connsiteY112" fmla="*/ 463007 h 1066103"/>
                <a:gd name="connsiteX113" fmla="*/ 842614 w 3545609"/>
                <a:gd name="connsiteY113" fmla="*/ 465243 h 1066103"/>
                <a:gd name="connsiteX114" fmla="*/ 834148 w 3545609"/>
                <a:gd name="connsiteY114" fmla="*/ 468750 h 1066103"/>
                <a:gd name="connsiteX115" fmla="*/ 831045 w 3545609"/>
                <a:gd name="connsiteY115" fmla="*/ 476242 h 1066103"/>
                <a:gd name="connsiteX116" fmla="*/ 820414 w 3545609"/>
                <a:gd name="connsiteY116" fmla="*/ 480446 h 1066103"/>
                <a:gd name="connsiteX117" fmla="*/ 820891 w 3545609"/>
                <a:gd name="connsiteY117" fmla="*/ 479319 h 1066103"/>
                <a:gd name="connsiteX118" fmla="*/ 830217 w 3545609"/>
                <a:gd name="connsiteY118" fmla="*/ 475175 h 1066103"/>
                <a:gd name="connsiteX119" fmla="*/ 833263 w 3545609"/>
                <a:gd name="connsiteY119" fmla="*/ 467282 h 1066103"/>
                <a:gd name="connsiteX120" fmla="*/ 1494387 w 3545609"/>
                <a:gd name="connsiteY120" fmla="*/ 451787 h 1066103"/>
                <a:gd name="connsiteX121" fmla="*/ 1493712 w 3545609"/>
                <a:gd name="connsiteY121" fmla="*/ 453494 h 1066103"/>
                <a:gd name="connsiteX122" fmla="*/ 1485292 w 3545609"/>
                <a:gd name="connsiteY122" fmla="*/ 456982 h 1066103"/>
                <a:gd name="connsiteX123" fmla="*/ 1482252 w 3545609"/>
                <a:gd name="connsiteY123" fmla="*/ 464322 h 1066103"/>
                <a:gd name="connsiteX124" fmla="*/ 1472170 w 3545609"/>
                <a:gd name="connsiteY124" fmla="*/ 468498 h 1066103"/>
                <a:gd name="connsiteX125" fmla="*/ 1473013 w 3545609"/>
                <a:gd name="connsiteY125" fmla="*/ 466315 h 1066103"/>
                <a:gd name="connsiteX126" fmla="*/ 1481362 w 3545609"/>
                <a:gd name="connsiteY126" fmla="*/ 462857 h 1066103"/>
                <a:gd name="connsiteX127" fmla="*/ 1484199 w 3545609"/>
                <a:gd name="connsiteY127" fmla="*/ 456007 h 1066103"/>
                <a:gd name="connsiteX128" fmla="*/ 624504 w 3545609"/>
                <a:gd name="connsiteY128" fmla="*/ 451735 h 1066103"/>
                <a:gd name="connsiteX129" fmla="*/ 623814 w 3545609"/>
                <a:gd name="connsiteY129" fmla="*/ 453524 h 1066103"/>
                <a:gd name="connsiteX130" fmla="*/ 615466 w 3545609"/>
                <a:gd name="connsiteY130" fmla="*/ 456982 h 1066103"/>
                <a:gd name="connsiteX131" fmla="*/ 612541 w 3545609"/>
                <a:gd name="connsiteY131" fmla="*/ 464042 h 1066103"/>
                <a:gd name="connsiteX132" fmla="*/ 602405 w 3545609"/>
                <a:gd name="connsiteY132" fmla="*/ 468141 h 1066103"/>
                <a:gd name="connsiteX133" fmla="*/ 603115 w 3545609"/>
                <a:gd name="connsiteY133" fmla="*/ 466345 h 1066103"/>
                <a:gd name="connsiteX134" fmla="*/ 611535 w 3545609"/>
                <a:gd name="connsiteY134" fmla="*/ 462857 h 1066103"/>
                <a:gd name="connsiteX135" fmla="*/ 614459 w 3545609"/>
                <a:gd name="connsiteY135" fmla="*/ 455797 h 1066103"/>
                <a:gd name="connsiteX136" fmla="*/ 1901295 w 3545609"/>
                <a:gd name="connsiteY136" fmla="*/ 451735 h 1066103"/>
                <a:gd name="connsiteX137" fmla="*/ 1900833 w 3545609"/>
                <a:gd name="connsiteY137" fmla="*/ 452934 h 1066103"/>
                <a:gd name="connsiteX138" fmla="*/ 1890795 w 3545609"/>
                <a:gd name="connsiteY138" fmla="*/ 456899 h 1066103"/>
                <a:gd name="connsiteX139" fmla="*/ 1891250 w 3545609"/>
                <a:gd name="connsiteY139" fmla="*/ 455797 h 1066103"/>
                <a:gd name="connsiteX140" fmla="*/ 1205134 w 3545609"/>
                <a:gd name="connsiteY140" fmla="*/ 451698 h 1066103"/>
                <a:gd name="connsiteX141" fmla="*/ 1204657 w 3545609"/>
                <a:gd name="connsiteY141" fmla="*/ 452903 h 1066103"/>
                <a:gd name="connsiteX142" fmla="*/ 1194541 w 3545609"/>
                <a:gd name="connsiteY142" fmla="*/ 456899 h 1066103"/>
                <a:gd name="connsiteX143" fmla="*/ 1194997 w 3545609"/>
                <a:gd name="connsiteY143" fmla="*/ 455797 h 1066103"/>
                <a:gd name="connsiteX144" fmla="*/ 1553260 w 3545609"/>
                <a:gd name="connsiteY144" fmla="*/ 451698 h 1066103"/>
                <a:gd name="connsiteX145" fmla="*/ 1552784 w 3545609"/>
                <a:gd name="connsiteY145" fmla="*/ 452903 h 1066103"/>
                <a:gd name="connsiteX146" fmla="*/ 1542668 w 3545609"/>
                <a:gd name="connsiteY146" fmla="*/ 456899 h 1066103"/>
                <a:gd name="connsiteX147" fmla="*/ 1543124 w 3545609"/>
                <a:gd name="connsiteY147" fmla="*/ 455797 h 1066103"/>
                <a:gd name="connsiteX148" fmla="*/ 1842549 w 3545609"/>
                <a:gd name="connsiteY148" fmla="*/ 451698 h 1066103"/>
                <a:gd name="connsiteX149" fmla="*/ 1841839 w 3545609"/>
                <a:gd name="connsiteY149" fmla="*/ 453494 h 1066103"/>
                <a:gd name="connsiteX150" fmla="*/ 1833418 w 3545609"/>
                <a:gd name="connsiteY150" fmla="*/ 456982 h 1066103"/>
                <a:gd name="connsiteX151" fmla="*/ 1830378 w 3545609"/>
                <a:gd name="connsiteY151" fmla="*/ 464322 h 1066103"/>
                <a:gd name="connsiteX152" fmla="*/ 1820297 w 3545609"/>
                <a:gd name="connsiteY152" fmla="*/ 468498 h 1066103"/>
                <a:gd name="connsiteX153" fmla="*/ 1821140 w 3545609"/>
                <a:gd name="connsiteY153" fmla="*/ 466315 h 1066103"/>
                <a:gd name="connsiteX154" fmla="*/ 1829488 w 3545609"/>
                <a:gd name="connsiteY154" fmla="*/ 462857 h 1066103"/>
                <a:gd name="connsiteX155" fmla="*/ 1832412 w 3545609"/>
                <a:gd name="connsiteY155" fmla="*/ 455797 h 1066103"/>
                <a:gd name="connsiteX156" fmla="*/ 2190676 w 3545609"/>
                <a:gd name="connsiteY156" fmla="*/ 451698 h 1066103"/>
                <a:gd name="connsiteX157" fmla="*/ 2189965 w 3545609"/>
                <a:gd name="connsiteY157" fmla="*/ 453494 h 1066103"/>
                <a:gd name="connsiteX158" fmla="*/ 2181545 w 3545609"/>
                <a:gd name="connsiteY158" fmla="*/ 456982 h 1066103"/>
                <a:gd name="connsiteX159" fmla="*/ 2178621 w 3545609"/>
                <a:gd name="connsiteY159" fmla="*/ 464042 h 1066103"/>
                <a:gd name="connsiteX160" fmla="*/ 2168576 w 3545609"/>
                <a:gd name="connsiteY160" fmla="*/ 468104 h 1066103"/>
                <a:gd name="connsiteX161" fmla="*/ 2169267 w 3545609"/>
                <a:gd name="connsiteY161" fmla="*/ 466315 h 1066103"/>
                <a:gd name="connsiteX162" fmla="*/ 2177615 w 3545609"/>
                <a:gd name="connsiteY162" fmla="*/ 462857 h 1066103"/>
                <a:gd name="connsiteX163" fmla="*/ 2180539 w 3545609"/>
                <a:gd name="connsiteY163" fmla="*/ 455797 h 1066103"/>
                <a:gd name="connsiteX164" fmla="*/ 509922 w 3545609"/>
                <a:gd name="connsiteY164" fmla="*/ 451341 h 1066103"/>
                <a:gd name="connsiteX165" fmla="*/ 509483 w 3545609"/>
                <a:gd name="connsiteY165" fmla="*/ 452477 h 1066103"/>
                <a:gd name="connsiteX166" fmla="*/ 498288 w 3545609"/>
                <a:gd name="connsiteY166" fmla="*/ 456899 h 1066103"/>
                <a:gd name="connsiteX167" fmla="*/ 498657 w 3545609"/>
                <a:gd name="connsiteY167" fmla="*/ 456007 h 1066103"/>
                <a:gd name="connsiteX168" fmla="*/ 799209 w 3545609"/>
                <a:gd name="connsiteY168" fmla="*/ 451341 h 1066103"/>
                <a:gd name="connsiteX169" fmla="*/ 798484 w 3545609"/>
                <a:gd name="connsiteY169" fmla="*/ 453221 h 1066103"/>
                <a:gd name="connsiteX170" fmla="*/ 789182 w 3545609"/>
                <a:gd name="connsiteY170" fmla="*/ 456982 h 1066103"/>
                <a:gd name="connsiteX171" fmla="*/ 786083 w 3545609"/>
                <a:gd name="connsiteY171" fmla="*/ 464287 h 1066103"/>
                <a:gd name="connsiteX172" fmla="*/ 775917 w 3545609"/>
                <a:gd name="connsiteY172" fmla="*/ 468498 h 1066103"/>
                <a:gd name="connsiteX173" fmla="*/ 776642 w 3545609"/>
                <a:gd name="connsiteY173" fmla="*/ 466619 h 1066103"/>
                <a:gd name="connsiteX174" fmla="*/ 785945 w 3545609"/>
                <a:gd name="connsiteY174" fmla="*/ 462857 h 1066103"/>
                <a:gd name="connsiteX175" fmla="*/ 789046 w 3545609"/>
                <a:gd name="connsiteY175" fmla="*/ 455551 h 1066103"/>
                <a:gd name="connsiteX176" fmla="*/ 858048 w 3545609"/>
                <a:gd name="connsiteY176" fmla="*/ 451341 h 1066103"/>
                <a:gd name="connsiteX177" fmla="*/ 857610 w 3545609"/>
                <a:gd name="connsiteY177" fmla="*/ 452477 h 1066103"/>
                <a:gd name="connsiteX178" fmla="*/ 846416 w 3545609"/>
                <a:gd name="connsiteY178" fmla="*/ 456898 h 1066103"/>
                <a:gd name="connsiteX179" fmla="*/ 846785 w 3545609"/>
                <a:gd name="connsiteY179" fmla="*/ 456007 h 1066103"/>
                <a:gd name="connsiteX180" fmla="*/ 972783 w 3545609"/>
                <a:gd name="connsiteY180" fmla="*/ 451341 h 1066103"/>
                <a:gd name="connsiteX181" fmla="*/ 971940 w 3545609"/>
                <a:gd name="connsiteY181" fmla="*/ 453524 h 1066103"/>
                <a:gd name="connsiteX182" fmla="*/ 963593 w 3545609"/>
                <a:gd name="connsiteY182" fmla="*/ 456982 h 1066103"/>
                <a:gd name="connsiteX183" fmla="*/ 960668 w 3545609"/>
                <a:gd name="connsiteY183" fmla="*/ 464042 h 1066103"/>
                <a:gd name="connsiteX184" fmla="*/ 950532 w 3545609"/>
                <a:gd name="connsiteY184" fmla="*/ 468140 h 1066103"/>
                <a:gd name="connsiteX185" fmla="*/ 951242 w 3545609"/>
                <a:gd name="connsiteY185" fmla="*/ 466345 h 1066103"/>
                <a:gd name="connsiteX186" fmla="*/ 959662 w 3545609"/>
                <a:gd name="connsiteY186" fmla="*/ 462857 h 1066103"/>
                <a:gd name="connsiteX187" fmla="*/ 962702 w 3545609"/>
                <a:gd name="connsiteY187" fmla="*/ 455517 h 1066103"/>
                <a:gd name="connsiteX188" fmla="*/ 1147337 w 3545609"/>
                <a:gd name="connsiteY188" fmla="*/ 451341 h 1066103"/>
                <a:gd name="connsiteX189" fmla="*/ 1146681 w 3545609"/>
                <a:gd name="connsiteY189" fmla="*/ 453040 h 1066103"/>
                <a:gd name="connsiteX190" fmla="*/ 1137165 w 3545609"/>
                <a:gd name="connsiteY190" fmla="*/ 456982 h 1066103"/>
                <a:gd name="connsiteX191" fmla="*/ 1134125 w 3545609"/>
                <a:gd name="connsiteY191" fmla="*/ 464322 h 1066103"/>
                <a:gd name="connsiteX192" fmla="*/ 1124044 w 3545609"/>
                <a:gd name="connsiteY192" fmla="*/ 468498 h 1066103"/>
                <a:gd name="connsiteX193" fmla="*/ 1124887 w 3545609"/>
                <a:gd name="connsiteY193" fmla="*/ 466315 h 1066103"/>
                <a:gd name="connsiteX194" fmla="*/ 1133235 w 3545609"/>
                <a:gd name="connsiteY194" fmla="*/ 462857 h 1066103"/>
                <a:gd name="connsiteX195" fmla="*/ 1136072 w 3545609"/>
                <a:gd name="connsiteY195" fmla="*/ 456007 h 1066103"/>
                <a:gd name="connsiteX196" fmla="*/ 1320909 w 3545609"/>
                <a:gd name="connsiteY196" fmla="*/ 451341 h 1066103"/>
                <a:gd name="connsiteX197" fmla="*/ 1320067 w 3545609"/>
                <a:gd name="connsiteY197" fmla="*/ 453524 h 1066103"/>
                <a:gd name="connsiteX198" fmla="*/ 1311719 w 3545609"/>
                <a:gd name="connsiteY198" fmla="*/ 456982 h 1066103"/>
                <a:gd name="connsiteX199" fmla="*/ 1308881 w 3545609"/>
                <a:gd name="connsiteY199" fmla="*/ 463832 h 1066103"/>
                <a:gd name="connsiteX200" fmla="*/ 1298693 w 3545609"/>
                <a:gd name="connsiteY200" fmla="*/ 468052 h 1066103"/>
                <a:gd name="connsiteX201" fmla="*/ 1299368 w 3545609"/>
                <a:gd name="connsiteY201" fmla="*/ 466345 h 1066103"/>
                <a:gd name="connsiteX202" fmla="*/ 1307788 w 3545609"/>
                <a:gd name="connsiteY202" fmla="*/ 462857 h 1066103"/>
                <a:gd name="connsiteX203" fmla="*/ 1310829 w 3545609"/>
                <a:gd name="connsiteY203" fmla="*/ 455517 h 1066103"/>
                <a:gd name="connsiteX204" fmla="*/ 1379748 w 3545609"/>
                <a:gd name="connsiteY204" fmla="*/ 451341 h 1066103"/>
                <a:gd name="connsiteX205" fmla="*/ 1379237 w 3545609"/>
                <a:gd name="connsiteY205" fmla="*/ 452662 h 1066103"/>
                <a:gd name="connsiteX206" fmla="*/ 1369159 w 3545609"/>
                <a:gd name="connsiteY206" fmla="*/ 456553 h 1066103"/>
                <a:gd name="connsiteX207" fmla="*/ 1369584 w 3545609"/>
                <a:gd name="connsiteY207" fmla="*/ 455551 h 1066103"/>
                <a:gd name="connsiteX208" fmla="*/ 1669036 w 3545609"/>
                <a:gd name="connsiteY208" fmla="*/ 451341 h 1066103"/>
                <a:gd name="connsiteX209" fmla="*/ 1668194 w 3545609"/>
                <a:gd name="connsiteY209" fmla="*/ 453524 h 1066103"/>
                <a:gd name="connsiteX210" fmla="*/ 1659846 w 3545609"/>
                <a:gd name="connsiteY210" fmla="*/ 456982 h 1066103"/>
                <a:gd name="connsiteX211" fmla="*/ 1657009 w 3545609"/>
                <a:gd name="connsiteY211" fmla="*/ 463832 h 1066103"/>
                <a:gd name="connsiteX212" fmla="*/ 1645744 w 3545609"/>
                <a:gd name="connsiteY212" fmla="*/ 468498 h 1066103"/>
                <a:gd name="connsiteX213" fmla="*/ 1646400 w 3545609"/>
                <a:gd name="connsiteY213" fmla="*/ 466799 h 1066103"/>
                <a:gd name="connsiteX214" fmla="*/ 1655915 w 3545609"/>
                <a:gd name="connsiteY214" fmla="*/ 462857 h 1066103"/>
                <a:gd name="connsiteX215" fmla="*/ 1658956 w 3545609"/>
                <a:gd name="connsiteY215" fmla="*/ 455517 h 1066103"/>
                <a:gd name="connsiteX216" fmla="*/ 1727875 w 3545609"/>
                <a:gd name="connsiteY216" fmla="*/ 451341 h 1066103"/>
                <a:gd name="connsiteX217" fmla="*/ 1727364 w 3545609"/>
                <a:gd name="connsiteY217" fmla="*/ 452662 h 1066103"/>
                <a:gd name="connsiteX218" fmla="*/ 1717285 w 3545609"/>
                <a:gd name="connsiteY218" fmla="*/ 456553 h 1066103"/>
                <a:gd name="connsiteX219" fmla="*/ 1717709 w 3545609"/>
                <a:gd name="connsiteY219" fmla="*/ 455552 h 1066103"/>
                <a:gd name="connsiteX220" fmla="*/ 683495 w 3545609"/>
                <a:gd name="connsiteY220" fmla="*/ 451341 h 1066103"/>
                <a:gd name="connsiteX221" fmla="*/ 682880 w 3545609"/>
                <a:gd name="connsiteY221" fmla="*/ 452934 h 1066103"/>
                <a:gd name="connsiteX222" fmla="*/ 672842 w 3545609"/>
                <a:gd name="connsiteY222" fmla="*/ 456899 h 1066103"/>
                <a:gd name="connsiteX223" fmla="*/ 673414 w 3545609"/>
                <a:gd name="connsiteY223" fmla="*/ 455517 h 1066103"/>
                <a:gd name="connsiteX224" fmla="*/ 1031621 w 3545609"/>
                <a:gd name="connsiteY224" fmla="*/ 451341 h 1066103"/>
                <a:gd name="connsiteX225" fmla="*/ 1031007 w 3545609"/>
                <a:gd name="connsiteY225" fmla="*/ 452934 h 1066103"/>
                <a:gd name="connsiteX226" fmla="*/ 1020969 w 3545609"/>
                <a:gd name="connsiteY226" fmla="*/ 456899 h 1066103"/>
                <a:gd name="connsiteX227" fmla="*/ 1021541 w 3545609"/>
                <a:gd name="connsiteY227" fmla="*/ 455517 h 1066103"/>
                <a:gd name="connsiteX228" fmla="*/ 2017162 w 3545609"/>
                <a:gd name="connsiteY228" fmla="*/ 451341 h 1066103"/>
                <a:gd name="connsiteX229" fmla="*/ 2016437 w 3545609"/>
                <a:gd name="connsiteY229" fmla="*/ 453221 h 1066103"/>
                <a:gd name="connsiteX230" fmla="*/ 2007136 w 3545609"/>
                <a:gd name="connsiteY230" fmla="*/ 456982 h 1066103"/>
                <a:gd name="connsiteX231" fmla="*/ 2004036 w 3545609"/>
                <a:gd name="connsiteY231" fmla="*/ 464287 h 1066103"/>
                <a:gd name="connsiteX232" fmla="*/ 1993870 w 3545609"/>
                <a:gd name="connsiteY232" fmla="*/ 468498 h 1066103"/>
                <a:gd name="connsiteX233" fmla="*/ 1994595 w 3545609"/>
                <a:gd name="connsiteY233" fmla="*/ 466619 h 1066103"/>
                <a:gd name="connsiteX234" fmla="*/ 2003898 w 3545609"/>
                <a:gd name="connsiteY234" fmla="*/ 462857 h 1066103"/>
                <a:gd name="connsiteX235" fmla="*/ 2006998 w 3545609"/>
                <a:gd name="connsiteY235" fmla="*/ 455551 h 1066103"/>
                <a:gd name="connsiteX236" fmla="*/ 2076001 w 3545609"/>
                <a:gd name="connsiteY236" fmla="*/ 451341 h 1066103"/>
                <a:gd name="connsiteX237" fmla="*/ 2075491 w 3545609"/>
                <a:gd name="connsiteY237" fmla="*/ 452662 h 1066103"/>
                <a:gd name="connsiteX238" fmla="*/ 2065412 w 3545609"/>
                <a:gd name="connsiteY238" fmla="*/ 456553 h 1066103"/>
                <a:gd name="connsiteX239" fmla="*/ 2065837 w 3545609"/>
                <a:gd name="connsiteY239" fmla="*/ 455551 h 1066103"/>
                <a:gd name="connsiteX240" fmla="*/ 2249574 w 3545609"/>
                <a:gd name="connsiteY240" fmla="*/ 451341 h 1066103"/>
                <a:gd name="connsiteX241" fmla="*/ 2248959 w 3545609"/>
                <a:gd name="connsiteY241" fmla="*/ 452934 h 1066103"/>
                <a:gd name="connsiteX242" fmla="*/ 2238921 w 3545609"/>
                <a:gd name="connsiteY242" fmla="*/ 456899 h 1066103"/>
                <a:gd name="connsiteX243" fmla="*/ 2239493 w 3545609"/>
                <a:gd name="connsiteY243" fmla="*/ 455517 h 1066103"/>
                <a:gd name="connsiteX244" fmla="*/ 1335586 w 3545609"/>
                <a:gd name="connsiteY244" fmla="*/ 438607 h 1066103"/>
                <a:gd name="connsiteX245" fmla="*/ 1335231 w 3545609"/>
                <a:gd name="connsiteY245" fmla="*/ 439443 h 1066103"/>
                <a:gd name="connsiteX246" fmla="*/ 1324335 w 3545609"/>
                <a:gd name="connsiteY246" fmla="*/ 444286 h 1066103"/>
                <a:gd name="connsiteX247" fmla="*/ 1324845 w 3545609"/>
                <a:gd name="connsiteY247" fmla="*/ 443057 h 1066103"/>
                <a:gd name="connsiteX248" fmla="*/ 1683745 w 3545609"/>
                <a:gd name="connsiteY248" fmla="*/ 438530 h 1066103"/>
                <a:gd name="connsiteX249" fmla="*/ 1683358 w 3545609"/>
                <a:gd name="connsiteY249" fmla="*/ 439443 h 1066103"/>
                <a:gd name="connsiteX250" fmla="*/ 1672462 w 3545609"/>
                <a:gd name="connsiteY250" fmla="*/ 444286 h 1066103"/>
                <a:gd name="connsiteX251" fmla="*/ 1673056 w 3545609"/>
                <a:gd name="connsiteY251" fmla="*/ 442851 h 1066103"/>
                <a:gd name="connsiteX252" fmla="*/ 1973033 w 3545609"/>
                <a:gd name="connsiteY252" fmla="*/ 438530 h 1066103"/>
                <a:gd name="connsiteX253" fmla="*/ 1972190 w 3545609"/>
                <a:gd name="connsiteY253" fmla="*/ 440518 h 1066103"/>
                <a:gd name="connsiteX254" fmla="*/ 1962863 w 3545609"/>
                <a:gd name="connsiteY254" fmla="*/ 444664 h 1066103"/>
                <a:gd name="connsiteX255" fmla="*/ 1959816 w 3545609"/>
                <a:gd name="connsiteY255" fmla="*/ 452557 h 1066103"/>
                <a:gd name="connsiteX256" fmla="*/ 1949695 w 3545609"/>
                <a:gd name="connsiteY256" fmla="*/ 456750 h 1066103"/>
                <a:gd name="connsiteX257" fmla="*/ 1950611 w 3545609"/>
                <a:gd name="connsiteY257" fmla="*/ 454536 h 1066103"/>
                <a:gd name="connsiteX258" fmla="*/ 1958932 w 3545609"/>
                <a:gd name="connsiteY258" fmla="*/ 451089 h 1066103"/>
                <a:gd name="connsiteX259" fmla="*/ 1962344 w 3545609"/>
                <a:gd name="connsiteY259" fmla="*/ 442851 h 1066103"/>
                <a:gd name="connsiteX260" fmla="*/ 2031872 w 3545609"/>
                <a:gd name="connsiteY260" fmla="*/ 438530 h 1066103"/>
                <a:gd name="connsiteX261" fmla="*/ 2031484 w 3545609"/>
                <a:gd name="connsiteY261" fmla="*/ 439443 h 1066103"/>
                <a:gd name="connsiteX262" fmla="*/ 2020588 w 3545609"/>
                <a:gd name="connsiteY262" fmla="*/ 444286 h 1066103"/>
                <a:gd name="connsiteX263" fmla="*/ 2021183 w 3545609"/>
                <a:gd name="connsiteY263" fmla="*/ 442851 h 1066103"/>
                <a:gd name="connsiteX264" fmla="*/ 755081 w 3545609"/>
                <a:gd name="connsiteY264" fmla="*/ 438529 h 1066103"/>
                <a:gd name="connsiteX265" fmla="*/ 754237 w 3545609"/>
                <a:gd name="connsiteY265" fmla="*/ 440518 h 1066103"/>
                <a:gd name="connsiteX266" fmla="*/ 744910 w 3545609"/>
                <a:gd name="connsiteY266" fmla="*/ 444664 h 1066103"/>
                <a:gd name="connsiteX267" fmla="*/ 741970 w 3545609"/>
                <a:gd name="connsiteY267" fmla="*/ 452281 h 1066103"/>
                <a:gd name="connsiteX268" fmla="*/ 731814 w 3545609"/>
                <a:gd name="connsiteY268" fmla="*/ 456388 h 1066103"/>
                <a:gd name="connsiteX269" fmla="*/ 732587 w 3545609"/>
                <a:gd name="connsiteY269" fmla="*/ 454566 h 1066103"/>
                <a:gd name="connsiteX270" fmla="*/ 740979 w 3545609"/>
                <a:gd name="connsiteY270" fmla="*/ 451089 h 1066103"/>
                <a:gd name="connsiteX271" fmla="*/ 744392 w 3545609"/>
                <a:gd name="connsiteY271" fmla="*/ 442851 h 1066103"/>
                <a:gd name="connsiteX272" fmla="*/ 2101435 w 3545609"/>
                <a:gd name="connsiteY272" fmla="*/ 429219 h 1066103"/>
                <a:gd name="connsiteX273" fmla="*/ 2100701 w 3545609"/>
                <a:gd name="connsiteY273" fmla="*/ 430950 h 1066103"/>
                <a:gd name="connsiteX274" fmla="*/ 2092307 w 3545609"/>
                <a:gd name="connsiteY274" fmla="*/ 434427 h 1066103"/>
                <a:gd name="connsiteX275" fmla="*/ 2090209 w 3545609"/>
                <a:gd name="connsiteY275" fmla="*/ 439494 h 1066103"/>
                <a:gd name="connsiteX276" fmla="*/ 2079427 w 3545609"/>
                <a:gd name="connsiteY276" fmla="*/ 444286 h 1066103"/>
                <a:gd name="connsiteX277" fmla="*/ 2080545 w 3545609"/>
                <a:gd name="connsiteY277" fmla="*/ 441585 h 1066103"/>
                <a:gd name="connsiteX278" fmla="*/ 2088376 w 3545609"/>
                <a:gd name="connsiteY278" fmla="*/ 438341 h 1066103"/>
                <a:gd name="connsiteX279" fmla="*/ 2090233 w 3545609"/>
                <a:gd name="connsiteY279" fmla="*/ 433859 h 1066103"/>
                <a:gd name="connsiteX280" fmla="*/ 535394 w 3545609"/>
                <a:gd name="connsiteY280" fmla="*/ 429130 h 1066103"/>
                <a:gd name="connsiteX281" fmla="*/ 534621 w 3545609"/>
                <a:gd name="connsiteY281" fmla="*/ 430950 h 1066103"/>
                <a:gd name="connsiteX282" fmla="*/ 526228 w 3545609"/>
                <a:gd name="connsiteY282" fmla="*/ 434427 h 1066103"/>
                <a:gd name="connsiteX283" fmla="*/ 524129 w 3545609"/>
                <a:gd name="connsiteY283" fmla="*/ 439494 h 1066103"/>
                <a:gd name="connsiteX284" fmla="*/ 513348 w 3545609"/>
                <a:gd name="connsiteY284" fmla="*/ 444286 h 1066103"/>
                <a:gd name="connsiteX285" fmla="*/ 514466 w 3545609"/>
                <a:gd name="connsiteY285" fmla="*/ 441585 h 1066103"/>
                <a:gd name="connsiteX286" fmla="*/ 522297 w 3545609"/>
                <a:gd name="connsiteY286" fmla="*/ 438341 h 1066103"/>
                <a:gd name="connsiteX287" fmla="*/ 524246 w 3545609"/>
                <a:gd name="connsiteY287" fmla="*/ 433637 h 1066103"/>
                <a:gd name="connsiteX288" fmla="*/ 594232 w 3545609"/>
                <a:gd name="connsiteY288" fmla="*/ 429130 h 1066103"/>
                <a:gd name="connsiteX289" fmla="*/ 593877 w 3545609"/>
                <a:gd name="connsiteY289" fmla="*/ 429964 h 1066103"/>
                <a:gd name="connsiteX290" fmla="*/ 583105 w 3545609"/>
                <a:gd name="connsiteY290" fmla="*/ 434427 h 1066103"/>
                <a:gd name="connsiteX291" fmla="*/ 580698 w 3545609"/>
                <a:gd name="connsiteY291" fmla="*/ 440239 h 1066103"/>
                <a:gd name="connsiteX292" fmla="*/ 570500 w 3545609"/>
                <a:gd name="connsiteY292" fmla="*/ 444664 h 1066103"/>
                <a:gd name="connsiteX293" fmla="*/ 567392 w 3545609"/>
                <a:gd name="connsiteY293" fmla="*/ 452523 h 1066103"/>
                <a:gd name="connsiteX294" fmla="*/ 557188 w 3545609"/>
                <a:gd name="connsiteY294" fmla="*/ 456750 h 1066103"/>
                <a:gd name="connsiteX295" fmla="*/ 557977 w 3545609"/>
                <a:gd name="connsiteY295" fmla="*/ 454845 h 1066103"/>
                <a:gd name="connsiteX296" fmla="*/ 567263 w 3545609"/>
                <a:gd name="connsiteY296" fmla="*/ 451089 h 1066103"/>
                <a:gd name="connsiteX297" fmla="*/ 570868 w 3545609"/>
                <a:gd name="connsiteY297" fmla="*/ 442595 h 1066103"/>
                <a:gd name="connsiteX298" fmla="*/ 581136 w 3545609"/>
                <a:gd name="connsiteY298" fmla="*/ 438341 h 1066103"/>
                <a:gd name="connsiteX299" fmla="*/ 583085 w 3545609"/>
                <a:gd name="connsiteY299" fmla="*/ 433637 h 1066103"/>
                <a:gd name="connsiteX300" fmla="*/ 1231647 w 3545609"/>
                <a:gd name="connsiteY300" fmla="*/ 429130 h 1066103"/>
                <a:gd name="connsiteX301" fmla="*/ 1230874 w 3545609"/>
                <a:gd name="connsiteY301" fmla="*/ 430950 h 1066103"/>
                <a:gd name="connsiteX302" fmla="*/ 1222481 w 3545609"/>
                <a:gd name="connsiteY302" fmla="*/ 434427 h 1066103"/>
                <a:gd name="connsiteX303" fmla="*/ 1220504 w 3545609"/>
                <a:gd name="connsiteY303" fmla="*/ 439201 h 1066103"/>
                <a:gd name="connsiteX304" fmla="*/ 1209694 w 3545609"/>
                <a:gd name="connsiteY304" fmla="*/ 443892 h 1066103"/>
                <a:gd name="connsiteX305" fmla="*/ 1210662 w 3545609"/>
                <a:gd name="connsiteY305" fmla="*/ 441609 h 1066103"/>
                <a:gd name="connsiteX306" fmla="*/ 1218550 w 3545609"/>
                <a:gd name="connsiteY306" fmla="*/ 438341 h 1066103"/>
                <a:gd name="connsiteX307" fmla="*/ 1220499 w 3545609"/>
                <a:gd name="connsiteY307" fmla="*/ 433637 h 1066103"/>
                <a:gd name="connsiteX308" fmla="*/ 1812185 w 3545609"/>
                <a:gd name="connsiteY308" fmla="*/ 429130 h 1066103"/>
                <a:gd name="connsiteX309" fmla="*/ 1811830 w 3545609"/>
                <a:gd name="connsiteY309" fmla="*/ 429964 h 1066103"/>
                <a:gd name="connsiteX310" fmla="*/ 1801058 w 3545609"/>
                <a:gd name="connsiteY310" fmla="*/ 434427 h 1066103"/>
                <a:gd name="connsiteX311" fmla="*/ 1798516 w 3545609"/>
                <a:gd name="connsiteY311" fmla="*/ 440563 h 1066103"/>
                <a:gd name="connsiteX312" fmla="*/ 1789290 w 3545609"/>
                <a:gd name="connsiteY312" fmla="*/ 444664 h 1066103"/>
                <a:gd name="connsiteX313" fmla="*/ 1786430 w 3545609"/>
                <a:gd name="connsiteY313" fmla="*/ 452073 h 1066103"/>
                <a:gd name="connsiteX314" fmla="*/ 1775141 w 3545609"/>
                <a:gd name="connsiteY314" fmla="*/ 456750 h 1066103"/>
                <a:gd name="connsiteX315" fmla="*/ 1775854 w 3545609"/>
                <a:gd name="connsiteY315" fmla="*/ 455027 h 1066103"/>
                <a:gd name="connsiteX316" fmla="*/ 1785359 w 3545609"/>
                <a:gd name="connsiteY316" fmla="*/ 451089 h 1066103"/>
                <a:gd name="connsiteX317" fmla="*/ 1788890 w 3545609"/>
                <a:gd name="connsiteY317" fmla="*/ 442566 h 1066103"/>
                <a:gd name="connsiteX318" fmla="*/ 1799088 w 3545609"/>
                <a:gd name="connsiteY318" fmla="*/ 438341 h 1066103"/>
                <a:gd name="connsiteX319" fmla="*/ 1801037 w 3545609"/>
                <a:gd name="connsiteY319" fmla="*/ 433637 h 1066103"/>
                <a:gd name="connsiteX320" fmla="*/ 883521 w 3545609"/>
                <a:gd name="connsiteY320" fmla="*/ 429129 h 1066103"/>
                <a:gd name="connsiteX321" fmla="*/ 882748 w 3545609"/>
                <a:gd name="connsiteY321" fmla="*/ 430950 h 1066103"/>
                <a:gd name="connsiteX322" fmla="*/ 874355 w 3545609"/>
                <a:gd name="connsiteY322" fmla="*/ 434427 h 1066103"/>
                <a:gd name="connsiteX323" fmla="*/ 872256 w 3545609"/>
                <a:gd name="connsiteY323" fmla="*/ 439494 h 1066103"/>
                <a:gd name="connsiteX324" fmla="*/ 861474 w 3545609"/>
                <a:gd name="connsiteY324" fmla="*/ 444286 h 1066103"/>
                <a:gd name="connsiteX325" fmla="*/ 862593 w 3545609"/>
                <a:gd name="connsiteY325" fmla="*/ 441585 h 1066103"/>
                <a:gd name="connsiteX326" fmla="*/ 870424 w 3545609"/>
                <a:gd name="connsiteY326" fmla="*/ 438341 h 1066103"/>
                <a:gd name="connsiteX327" fmla="*/ 872373 w 3545609"/>
                <a:gd name="connsiteY327" fmla="*/ 433637 h 1066103"/>
                <a:gd name="connsiteX328" fmla="*/ 2160312 w 3545609"/>
                <a:gd name="connsiteY328" fmla="*/ 429129 h 1066103"/>
                <a:gd name="connsiteX329" fmla="*/ 2159957 w 3545609"/>
                <a:gd name="connsiteY329" fmla="*/ 429964 h 1066103"/>
                <a:gd name="connsiteX330" fmla="*/ 2149185 w 3545609"/>
                <a:gd name="connsiteY330" fmla="*/ 434427 h 1066103"/>
                <a:gd name="connsiteX331" fmla="*/ 2146643 w 3545609"/>
                <a:gd name="connsiteY331" fmla="*/ 440562 h 1066103"/>
                <a:gd name="connsiteX332" fmla="*/ 2137416 w 3545609"/>
                <a:gd name="connsiteY332" fmla="*/ 444664 h 1066103"/>
                <a:gd name="connsiteX333" fmla="*/ 2134556 w 3545609"/>
                <a:gd name="connsiteY333" fmla="*/ 452073 h 1066103"/>
                <a:gd name="connsiteX334" fmla="*/ 2123268 w 3545609"/>
                <a:gd name="connsiteY334" fmla="*/ 456750 h 1066103"/>
                <a:gd name="connsiteX335" fmla="*/ 2124057 w 3545609"/>
                <a:gd name="connsiteY335" fmla="*/ 454845 h 1066103"/>
                <a:gd name="connsiteX336" fmla="*/ 2133342 w 3545609"/>
                <a:gd name="connsiteY336" fmla="*/ 451089 h 1066103"/>
                <a:gd name="connsiteX337" fmla="*/ 2136947 w 3545609"/>
                <a:gd name="connsiteY337" fmla="*/ 442594 h 1066103"/>
                <a:gd name="connsiteX338" fmla="*/ 2147215 w 3545609"/>
                <a:gd name="connsiteY338" fmla="*/ 438341 h 1066103"/>
                <a:gd name="connsiteX339" fmla="*/ 2149164 w 3545609"/>
                <a:gd name="connsiteY339" fmla="*/ 433637 h 1066103"/>
                <a:gd name="connsiteX340" fmla="*/ 1174840 w 3545609"/>
                <a:gd name="connsiteY340" fmla="*/ 428964 h 1066103"/>
                <a:gd name="connsiteX341" fmla="*/ 1174415 w 3545609"/>
                <a:gd name="connsiteY341" fmla="*/ 429964 h 1066103"/>
                <a:gd name="connsiteX342" fmla="*/ 1163643 w 3545609"/>
                <a:gd name="connsiteY342" fmla="*/ 434427 h 1066103"/>
                <a:gd name="connsiteX343" fmla="*/ 1161544 w 3545609"/>
                <a:gd name="connsiteY343" fmla="*/ 439494 h 1066103"/>
                <a:gd name="connsiteX344" fmla="*/ 1150763 w 3545609"/>
                <a:gd name="connsiteY344" fmla="*/ 444286 h 1066103"/>
                <a:gd name="connsiteX345" fmla="*/ 1151475 w 3545609"/>
                <a:gd name="connsiteY345" fmla="*/ 442566 h 1066103"/>
                <a:gd name="connsiteX346" fmla="*/ 1161673 w 3545609"/>
                <a:gd name="connsiteY346" fmla="*/ 438341 h 1066103"/>
                <a:gd name="connsiteX347" fmla="*/ 1163791 w 3545609"/>
                <a:gd name="connsiteY347" fmla="*/ 433229 h 1066103"/>
                <a:gd name="connsiteX348" fmla="*/ 1522967 w 3545609"/>
                <a:gd name="connsiteY348" fmla="*/ 428964 h 1066103"/>
                <a:gd name="connsiteX349" fmla="*/ 1522542 w 3545609"/>
                <a:gd name="connsiteY349" fmla="*/ 429964 h 1066103"/>
                <a:gd name="connsiteX350" fmla="*/ 1511770 w 3545609"/>
                <a:gd name="connsiteY350" fmla="*/ 434427 h 1066103"/>
                <a:gd name="connsiteX351" fmla="*/ 1509792 w 3545609"/>
                <a:gd name="connsiteY351" fmla="*/ 439201 h 1066103"/>
                <a:gd name="connsiteX352" fmla="*/ 1499068 w 3545609"/>
                <a:gd name="connsiteY352" fmla="*/ 443855 h 1066103"/>
                <a:gd name="connsiteX353" fmla="*/ 1499602 w 3545609"/>
                <a:gd name="connsiteY353" fmla="*/ 442566 h 1066103"/>
                <a:gd name="connsiteX354" fmla="*/ 1509800 w 3545609"/>
                <a:gd name="connsiteY354" fmla="*/ 438341 h 1066103"/>
                <a:gd name="connsiteX355" fmla="*/ 1511917 w 3545609"/>
                <a:gd name="connsiteY355" fmla="*/ 433229 h 1066103"/>
                <a:gd name="connsiteX356" fmla="*/ 1871093 w 3545609"/>
                <a:gd name="connsiteY356" fmla="*/ 428964 h 1066103"/>
                <a:gd name="connsiteX357" fmla="*/ 1870668 w 3545609"/>
                <a:gd name="connsiteY357" fmla="*/ 429964 h 1066103"/>
                <a:gd name="connsiteX358" fmla="*/ 1859896 w 3545609"/>
                <a:gd name="connsiteY358" fmla="*/ 434427 h 1066103"/>
                <a:gd name="connsiteX359" fmla="*/ 1857919 w 3545609"/>
                <a:gd name="connsiteY359" fmla="*/ 439201 h 1066103"/>
                <a:gd name="connsiteX360" fmla="*/ 1847108 w 3545609"/>
                <a:gd name="connsiteY360" fmla="*/ 443892 h 1066103"/>
                <a:gd name="connsiteX361" fmla="*/ 1847658 w 3545609"/>
                <a:gd name="connsiteY361" fmla="*/ 442595 h 1066103"/>
                <a:gd name="connsiteX362" fmla="*/ 1857927 w 3545609"/>
                <a:gd name="connsiteY362" fmla="*/ 438341 h 1066103"/>
                <a:gd name="connsiteX363" fmla="*/ 1860044 w 3545609"/>
                <a:gd name="connsiteY363" fmla="*/ 433229 h 1066103"/>
                <a:gd name="connsiteX364" fmla="*/ 710019 w 3545609"/>
                <a:gd name="connsiteY364" fmla="*/ 428768 h 1066103"/>
                <a:gd name="connsiteX365" fmla="*/ 709230 w 3545609"/>
                <a:gd name="connsiteY365" fmla="*/ 430672 h 1066103"/>
                <a:gd name="connsiteX366" fmla="*/ 699945 w 3545609"/>
                <a:gd name="connsiteY366" fmla="*/ 434427 h 1066103"/>
                <a:gd name="connsiteX367" fmla="*/ 697816 w 3545609"/>
                <a:gd name="connsiteY367" fmla="*/ 439443 h 1066103"/>
                <a:gd name="connsiteX368" fmla="*/ 686920 w 3545609"/>
                <a:gd name="connsiteY368" fmla="*/ 444286 h 1066103"/>
                <a:gd name="connsiteX369" fmla="*/ 687909 w 3545609"/>
                <a:gd name="connsiteY369" fmla="*/ 441899 h 1066103"/>
                <a:gd name="connsiteX370" fmla="*/ 696707 w 3545609"/>
                <a:gd name="connsiteY370" fmla="*/ 438341 h 1066103"/>
                <a:gd name="connsiteX371" fmla="*/ 698797 w 3545609"/>
                <a:gd name="connsiteY371" fmla="*/ 433416 h 1066103"/>
                <a:gd name="connsiteX372" fmla="*/ 768857 w 3545609"/>
                <a:gd name="connsiteY372" fmla="*/ 428768 h 1066103"/>
                <a:gd name="connsiteX373" fmla="*/ 768463 w 3545609"/>
                <a:gd name="connsiteY373" fmla="*/ 429720 h 1066103"/>
                <a:gd name="connsiteX374" fmla="*/ 757287 w 3545609"/>
                <a:gd name="connsiteY374" fmla="*/ 434239 h 1066103"/>
                <a:gd name="connsiteX375" fmla="*/ 757636 w 3545609"/>
                <a:gd name="connsiteY375" fmla="*/ 433416 h 1066103"/>
                <a:gd name="connsiteX376" fmla="*/ 1290557 w 3545609"/>
                <a:gd name="connsiteY376" fmla="*/ 428768 h 1066103"/>
                <a:gd name="connsiteX377" fmla="*/ 1290047 w 3545609"/>
                <a:gd name="connsiteY377" fmla="*/ 430000 h 1066103"/>
                <a:gd name="connsiteX378" fmla="*/ 1279358 w 3545609"/>
                <a:gd name="connsiteY378" fmla="*/ 434427 h 1066103"/>
                <a:gd name="connsiteX379" fmla="*/ 1276951 w 3545609"/>
                <a:gd name="connsiteY379" fmla="*/ 440239 h 1066103"/>
                <a:gd name="connsiteX380" fmla="*/ 1266753 w 3545609"/>
                <a:gd name="connsiteY380" fmla="*/ 444664 h 1066103"/>
                <a:gd name="connsiteX381" fmla="*/ 1263646 w 3545609"/>
                <a:gd name="connsiteY381" fmla="*/ 452523 h 1066103"/>
                <a:gd name="connsiteX382" fmla="*/ 1253441 w 3545609"/>
                <a:gd name="connsiteY382" fmla="*/ 456750 h 1066103"/>
                <a:gd name="connsiteX383" fmla="*/ 1254230 w 3545609"/>
                <a:gd name="connsiteY383" fmla="*/ 454845 h 1066103"/>
                <a:gd name="connsiteX384" fmla="*/ 1263516 w 3545609"/>
                <a:gd name="connsiteY384" fmla="*/ 451089 h 1066103"/>
                <a:gd name="connsiteX385" fmla="*/ 1267121 w 3545609"/>
                <a:gd name="connsiteY385" fmla="*/ 442595 h 1066103"/>
                <a:gd name="connsiteX386" fmla="*/ 1277389 w 3545609"/>
                <a:gd name="connsiteY386" fmla="*/ 438341 h 1066103"/>
                <a:gd name="connsiteX387" fmla="*/ 1279449 w 3545609"/>
                <a:gd name="connsiteY387" fmla="*/ 433369 h 1066103"/>
                <a:gd name="connsiteX388" fmla="*/ 1406272 w 3545609"/>
                <a:gd name="connsiteY388" fmla="*/ 428768 h 1066103"/>
                <a:gd name="connsiteX389" fmla="*/ 1405483 w 3545609"/>
                <a:gd name="connsiteY389" fmla="*/ 430672 h 1066103"/>
                <a:gd name="connsiteX390" fmla="*/ 1396198 w 3545609"/>
                <a:gd name="connsiteY390" fmla="*/ 434427 h 1066103"/>
                <a:gd name="connsiteX391" fmla="*/ 1394070 w 3545609"/>
                <a:gd name="connsiteY391" fmla="*/ 439443 h 1066103"/>
                <a:gd name="connsiteX392" fmla="*/ 1383174 w 3545609"/>
                <a:gd name="connsiteY392" fmla="*/ 444286 h 1066103"/>
                <a:gd name="connsiteX393" fmla="*/ 1384163 w 3545609"/>
                <a:gd name="connsiteY393" fmla="*/ 441899 h 1066103"/>
                <a:gd name="connsiteX394" fmla="*/ 1392960 w 3545609"/>
                <a:gd name="connsiteY394" fmla="*/ 438341 h 1066103"/>
                <a:gd name="connsiteX395" fmla="*/ 1395051 w 3545609"/>
                <a:gd name="connsiteY395" fmla="*/ 433416 h 1066103"/>
                <a:gd name="connsiteX396" fmla="*/ 1465110 w 3545609"/>
                <a:gd name="connsiteY396" fmla="*/ 428768 h 1066103"/>
                <a:gd name="connsiteX397" fmla="*/ 1464803 w 3545609"/>
                <a:gd name="connsiteY397" fmla="*/ 429509 h 1066103"/>
                <a:gd name="connsiteX398" fmla="*/ 1452931 w 3545609"/>
                <a:gd name="connsiteY398" fmla="*/ 434427 h 1066103"/>
                <a:gd name="connsiteX399" fmla="*/ 1450390 w 3545609"/>
                <a:gd name="connsiteY399" fmla="*/ 440562 h 1066103"/>
                <a:gd name="connsiteX400" fmla="*/ 1441163 w 3545609"/>
                <a:gd name="connsiteY400" fmla="*/ 444664 h 1066103"/>
                <a:gd name="connsiteX401" fmla="*/ 1438223 w 3545609"/>
                <a:gd name="connsiteY401" fmla="*/ 452281 h 1066103"/>
                <a:gd name="connsiteX402" fmla="*/ 1428067 w 3545609"/>
                <a:gd name="connsiteY402" fmla="*/ 456388 h 1066103"/>
                <a:gd name="connsiteX403" fmla="*/ 1428840 w 3545609"/>
                <a:gd name="connsiteY403" fmla="*/ 454566 h 1066103"/>
                <a:gd name="connsiteX404" fmla="*/ 1437233 w 3545609"/>
                <a:gd name="connsiteY404" fmla="*/ 451089 h 1066103"/>
                <a:gd name="connsiteX405" fmla="*/ 1440763 w 3545609"/>
                <a:gd name="connsiteY405" fmla="*/ 442566 h 1066103"/>
                <a:gd name="connsiteX406" fmla="*/ 1450961 w 3545609"/>
                <a:gd name="connsiteY406" fmla="*/ 438341 h 1066103"/>
                <a:gd name="connsiteX407" fmla="*/ 1452818 w 3545609"/>
                <a:gd name="connsiteY407" fmla="*/ 433859 h 1066103"/>
                <a:gd name="connsiteX408" fmla="*/ 1927972 w 3545609"/>
                <a:gd name="connsiteY408" fmla="*/ 428768 h 1066103"/>
                <a:gd name="connsiteX409" fmla="*/ 1927055 w 3545609"/>
                <a:gd name="connsiteY409" fmla="*/ 430980 h 1066103"/>
                <a:gd name="connsiteX410" fmla="*/ 1918734 w 3545609"/>
                <a:gd name="connsiteY410" fmla="*/ 434427 h 1066103"/>
                <a:gd name="connsiteX411" fmla="*/ 1916857 w 3545609"/>
                <a:gd name="connsiteY411" fmla="*/ 438960 h 1066103"/>
                <a:gd name="connsiteX412" fmla="*/ 1905989 w 3545609"/>
                <a:gd name="connsiteY412" fmla="*/ 443790 h 1066103"/>
                <a:gd name="connsiteX413" fmla="*/ 1906915 w 3545609"/>
                <a:gd name="connsiteY413" fmla="*/ 441609 h 1066103"/>
                <a:gd name="connsiteX414" fmla="*/ 1914804 w 3545609"/>
                <a:gd name="connsiteY414" fmla="*/ 438341 h 1066103"/>
                <a:gd name="connsiteX415" fmla="*/ 1916864 w 3545609"/>
                <a:gd name="connsiteY415" fmla="*/ 433369 h 1066103"/>
                <a:gd name="connsiteX416" fmla="*/ 1986810 w 3545609"/>
                <a:gd name="connsiteY416" fmla="*/ 428768 h 1066103"/>
                <a:gd name="connsiteX417" fmla="*/ 1986415 w 3545609"/>
                <a:gd name="connsiteY417" fmla="*/ 429720 h 1066103"/>
                <a:gd name="connsiteX418" fmla="*/ 1975239 w 3545609"/>
                <a:gd name="connsiteY418" fmla="*/ 434239 h 1066103"/>
                <a:gd name="connsiteX419" fmla="*/ 1975588 w 3545609"/>
                <a:gd name="connsiteY419" fmla="*/ 433416 h 1066103"/>
                <a:gd name="connsiteX420" fmla="*/ 942431 w 3545609"/>
                <a:gd name="connsiteY420" fmla="*/ 428767 h 1066103"/>
                <a:gd name="connsiteX421" fmla="*/ 941920 w 3545609"/>
                <a:gd name="connsiteY421" fmla="*/ 430000 h 1066103"/>
                <a:gd name="connsiteX422" fmla="*/ 931232 w 3545609"/>
                <a:gd name="connsiteY422" fmla="*/ 434427 h 1066103"/>
                <a:gd name="connsiteX423" fmla="*/ 928825 w 3545609"/>
                <a:gd name="connsiteY423" fmla="*/ 440239 h 1066103"/>
                <a:gd name="connsiteX424" fmla="*/ 918627 w 3545609"/>
                <a:gd name="connsiteY424" fmla="*/ 444664 h 1066103"/>
                <a:gd name="connsiteX425" fmla="*/ 915519 w 3545609"/>
                <a:gd name="connsiteY425" fmla="*/ 452523 h 1066103"/>
                <a:gd name="connsiteX426" fmla="*/ 905315 w 3545609"/>
                <a:gd name="connsiteY426" fmla="*/ 456750 h 1066103"/>
                <a:gd name="connsiteX427" fmla="*/ 906104 w 3545609"/>
                <a:gd name="connsiteY427" fmla="*/ 454845 h 1066103"/>
                <a:gd name="connsiteX428" fmla="*/ 915390 w 3545609"/>
                <a:gd name="connsiteY428" fmla="*/ 451089 h 1066103"/>
                <a:gd name="connsiteX429" fmla="*/ 918995 w 3545609"/>
                <a:gd name="connsiteY429" fmla="*/ 442594 h 1066103"/>
                <a:gd name="connsiteX430" fmla="*/ 929262 w 3545609"/>
                <a:gd name="connsiteY430" fmla="*/ 438341 h 1066103"/>
                <a:gd name="connsiteX431" fmla="*/ 931322 w 3545609"/>
                <a:gd name="connsiteY431" fmla="*/ 433369 h 1066103"/>
                <a:gd name="connsiteX432" fmla="*/ 1058146 w 3545609"/>
                <a:gd name="connsiteY432" fmla="*/ 428767 h 1066103"/>
                <a:gd name="connsiteX433" fmla="*/ 1057357 w 3545609"/>
                <a:gd name="connsiteY433" fmla="*/ 430672 h 1066103"/>
                <a:gd name="connsiteX434" fmla="*/ 1048071 w 3545609"/>
                <a:gd name="connsiteY434" fmla="*/ 434427 h 1066103"/>
                <a:gd name="connsiteX435" fmla="*/ 1045942 w 3545609"/>
                <a:gd name="connsiteY435" fmla="*/ 439443 h 1066103"/>
                <a:gd name="connsiteX436" fmla="*/ 1035047 w 3545609"/>
                <a:gd name="connsiteY436" fmla="*/ 444286 h 1066103"/>
                <a:gd name="connsiteX437" fmla="*/ 1036036 w 3545609"/>
                <a:gd name="connsiteY437" fmla="*/ 441899 h 1066103"/>
                <a:gd name="connsiteX438" fmla="*/ 1044834 w 3545609"/>
                <a:gd name="connsiteY438" fmla="*/ 438341 h 1066103"/>
                <a:gd name="connsiteX439" fmla="*/ 1046924 w 3545609"/>
                <a:gd name="connsiteY439" fmla="*/ 433415 h 1066103"/>
                <a:gd name="connsiteX440" fmla="*/ 1116984 w 3545609"/>
                <a:gd name="connsiteY440" fmla="*/ 428767 h 1066103"/>
                <a:gd name="connsiteX441" fmla="*/ 1116677 w 3545609"/>
                <a:gd name="connsiteY441" fmla="*/ 429509 h 1066103"/>
                <a:gd name="connsiteX442" fmla="*/ 1104804 w 3545609"/>
                <a:gd name="connsiteY442" fmla="*/ 434427 h 1066103"/>
                <a:gd name="connsiteX443" fmla="*/ 1102263 w 3545609"/>
                <a:gd name="connsiteY443" fmla="*/ 440563 h 1066103"/>
                <a:gd name="connsiteX444" fmla="*/ 1093037 w 3545609"/>
                <a:gd name="connsiteY444" fmla="*/ 444664 h 1066103"/>
                <a:gd name="connsiteX445" fmla="*/ 1090097 w 3545609"/>
                <a:gd name="connsiteY445" fmla="*/ 452280 h 1066103"/>
                <a:gd name="connsiteX446" fmla="*/ 1079940 w 3545609"/>
                <a:gd name="connsiteY446" fmla="*/ 456388 h 1066103"/>
                <a:gd name="connsiteX447" fmla="*/ 1080713 w 3545609"/>
                <a:gd name="connsiteY447" fmla="*/ 454566 h 1066103"/>
                <a:gd name="connsiteX448" fmla="*/ 1089106 w 3545609"/>
                <a:gd name="connsiteY448" fmla="*/ 451089 h 1066103"/>
                <a:gd name="connsiteX449" fmla="*/ 1092637 w 3545609"/>
                <a:gd name="connsiteY449" fmla="*/ 442566 h 1066103"/>
                <a:gd name="connsiteX450" fmla="*/ 1102835 w 3545609"/>
                <a:gd name="connsiteY450" fmla="*/ 438341 h 1066103"/>
                <a:gd name="connsiteX451" fmla="*/ 1104692 w 3545609"/>
                <a:gd name="connsiteY451" fmla="*/ 433859 h 1066103"/>
                <a:gd name="connsiteX452" fmla="*/ 1579845 w 3545609"/>
                <a:gd name="connsiteY452" fmla="*/ 428767 h 1066103"/>
                <a:gd name="connsiteX453" fmla="*/ 1578929 w 3545609"/>
                <a:gd name="connsiteY453" fmla="*/ 430980 h 1066103"/>
                <a:gd name="connsiteX454" fmla="*/ 1570608 w 3545609"/>
                <a:gd name="connsiteY454" fmla="*/ 434427 h 1066103"/>
                <a:gd name="connsiteX455" fmla="*/ 1568631 w 3545609"/>
                <a:gd name="connsiteY455" fmla="*/ 439201 h 1066103"/>
                <a:gd name="connsiteX456" fmla="*/ 1557820 w 3545609"/>
                <a:gd name="connsiteY456" fmla="*/ 443892 h 1066103"/>
                <a:gd name="connsiteX457" fmla="*/ 1558789 w 3545609"/>
                <a:gd name="connsiteY457" fmla="*/ 441609 h 1066103"/>
                <a:gd name="connsiteX458" fmla="*/ 1566677 w 3545609"/>
                <a:gd name="connsiteY458" fmla="*/ 438341 h 1066103"/>
                <a:gd name="connsiteX459" fmla="*/ 1568737 w 3545609"/>
                <a:gd name="connsiteY459" fmla="*/ 433369 h 1066103"/>
                <a:gd name="connsiteX460" fmla="*/ 1638684 w 3545609"/>
                <a:gd name="connsiteY460" fmla="*/ 428767 h 1066103"/>
                <a:gd name="connsiteX461" fmla="*/ 1638173 w 3545609"/>
                <a:gd name="connsiteY461" fmla="*/ 430000 h 1066103"/>
                <a:gd name="connsiteX462" fmla="*/ 1627485 w 3545609"/>
                <a:gd name="connsiteY462" fmla="*/ 434427 h 1066103"/>
                <a:gd name="connsiteX463" fmla="*/ 1625165 w 3545609"/>
                <a:gd name="connsiteY463" fmla="*/ 440028 h 1066103"/>
                <a:gd name="connsiteX464" fmla="*/ 1614736 w 3545609"/>
                <a:gd name="connsiteY464" fmla="*/ 444664 h 1066103"/>
                <a:gd name="connsiteX465" fmla="*/ 1611690 w 3545609"/>
                <a:gd name="connsiteY465" fmla="*/ 452557 h 1066103"/>
                <a:gd name="connsiteX466" fmla="*/ 1601568 w 3545609"/>
                <a:gd name="connsiteY466" fmla="*/ 456750 h 1066103"/>
                <a:gd name="connsiteX467" fmla="*/ 1602485 w 3545609"/>
                <a:gd name="connsiteY467" fmla="*/ 454536 h 1066103"/>
                <a:gd name="connsiteX468" fmla="*/ 1610806 w 3545609"/>
                <a:gd name="connsiteY468" fmla="*/ 451089 h 1066103"/>
                <a:gd name="connsiteX469" fmla="*/ 1614133 w 3545609"/>
                <a:gd name="connsiteY469" fmla="*/ 443056 h 1066103"/>
                <a:gd name="connsiteX470" fmla="*/ 1625515 w 3545609"/>
                <a:gd name="connsiteY470" fmla="*/ 438341 h 1066103"/>
                <a:gd name="connsiteX471" fmla="*/ 1627575 w 3545609"/>
                <a:gd name="connsiteY471" fmla="*/ 433369 h 1066103"/>
                <a:gd name="connsiteX472" fmla="*/ 1754399 w 3545609"/>
                <a:gd name="connsiteY472" fmla="*/ 428767 h 1066103"/>
                <a:gd name="connsiteX473" fmla="*/ 1753686 w 3545609"/>
                <a:gd name="connsiteY473" fmla="*/ 430490 h 1066103"/>
                <a:gd name="connsiteX474" fmla="*/ 1744181 w 3545609"/>
                <a:gd name="connsiteY474" fmla="*/ 434427 h 1066103"/>
                <a:gd name="connsiteX475" fmla="*/ 1742082 w 3545609"/>
                <a:gd name="connsiteY475" fmla="*/ 439494 h 1066103"/>
                <a:gd name="connsiteX476" fmla="*/ 1731300 w 3545609"/>
                <a:gd name="connsiteY476" fmla="*/ 444286 h 1066103"/>
                <a:gd name="connsiteX477" fmla="*/ 1732419 w 3545609"/>
                <a:gd name="connsiteY477" fmla="*/ 441585 h 1066103"/>
                <a:gd name="connsiteX478" fmla="*/ 1740250 w 3545609"/>
                <a:gd name="connsiteY478" fmla="*/ 438341 h 1066103"/>
                <a:gd name="connsiteX479" fmla="*/ 1742107 w 3545609"/>
                <a:gd name="connsiteY479" fmla="*/ 433859 h 1066103"/>
                <a:gd name="connsiteX480" fmla="*/ 2276099 w 3545609"/>
                <a:gd name="connsiteY480" fmla="*/ 428767 h 1066103"/>
                <a:gd name="connsiteX481" fmla="*/ 2275182 w 3545609"/>
                <a:gd name="connsiteY481" fmla="*/ 430980 h 1066103"/>
                <a:gd name="connsiteX482" fmla="*/ 2266861 w 3545609"/>
                <a:gd name="connsiteY482" fmla="*/ 434427 h 1066103"/>
                <a:gd name="connsiteX483" fmla="*/ 2264984 w 3545609"/>
                <a:gd name="connsiteY483" fmla="*/ 438960 h 1066103"/>
                <a:gd name="connsiteX484" fmla="*/ 2253000 w 3545609"/>
                <a:gd name="connsiteY484" fmla="*/ 444286 h 1066103"/>
                <a:gd name="connsiteX485" fmla="*/ 2253915 w 3545609"/>
                <a:gd name="connsiteY485" fmla="*/ 442076 h 1066103"/>
                <a:gd name="connsiteX486" fmla="*/ 2262931 w 3545609"/>
                <a:gd name="connsiteY486" fmla="*/ 438341 h 1066103"/>
                <a:gd name="connsiteX487" fmla="*/ 2264990 w 3545609"/>
                <a:gd name="connsiteY487" fmla="*/ 433369 h 1066103"/>
                <a:gd name="connsiteX488" fmla="*/ 653203 w 3545609"/>
                <a:gd name="connsiteY488" fmla="*/ 428620 h 1066103"/>
                <a:gd name="connsiteX489" fmla="*/ 652632 w 3545609"/>
                <a:gd name="connsiteY489" fmla="*/ 430000 h 1066103"/>
                <a:gd name="connsiteX490" fmla="*/ 641943 w 3545609"/>
                <a:gd name="connsiteY490" fmla="*/ 434427 h 1066103"/>
                <a:gd name="connsiteX491" fmla="*/ 640066 w 3545609"/>
                <a:gd name="connsiteY491" fmla="*/ 438960 h 1066103"/>
                <a:gd name="connsiteX492" fmla="*/ 629199 w 3545609"/>
                <a:gd name="connsiteY492" fmla="*/ 443790 h 1066103"/>
                <a:gd name="connsiteX493" fmla="*/ 629706 w 3545609"/>
                <a:gd name="connsiteY493" fmla="*/ 442595 h 1066103"/>
                <a:gd name="connsiteX494" fmla="*/ 639974 w 3545609"/>
                <a:gd name="connsiteY494" fmla="*/ 438341 h 1066103"/>
                <a:gd name="connsiteX495" fmla="*/ 642201 w 3545609"/>
                <a:gd name="connsiteY495" fmla="*/ 432964 h 1066103"/>
                <a:gd name="connsiteX496" fmla="*/ 827757 w 3545609"/>
                <a:gd name="connsiteY496" fmla="*/ 428620 h 1066103"/>
                <a:gd name="connsiteX497" fmla="*/ 827388 w 3545609"/>
                <a:gd name="connsiteY497" fmla="*/ 429509 h 1066103"/>
                <a:gd name="connsiteX498" fmla="*/ 815517 w 3545609"/>
                <a:gd name="connsiteY498" fmla="*/ 434427 h 1066103"/>
                <a:gd name="connsiteX499" fmla="*/ 813417 w 3545609"/>
                <a:gd name="connsiteY499" fmla="*/ 439494 h 1066103"/>
                <a:gd name="connsiteX500" fmla="*/ 802636 w 3545609"/>
                <a:gd name="connsiteY500" fmla="*/ 444286 h 1066103"/>
                <a:gd name="connsiteX501" fmla="*/ 803349 w 3545609"/>
                <a:gd name="connsiteY501" fmla="*/ 442566 h 1066103"/>
                <a:gd name="connsiteX502" fmla="*/ 813547 w 3545609"/>
                <a:gd name="connsiteY502" fmla="*/ 438341 h 1066103"/>
                <a:gd name="connsiteX503" fmla="*/ 815582 w 3545609"/>
                <a:gd name="connsiteY503" fmla="*/ 433427 h 1066103"/>
                <a:gd name="connsiteX504" fmla="*/ 1349456 w 3545609"/>
                <a:gd name="connsiteY504" fmla="*/ 428620 h 1066103"/>
                <a:gd name="connsiteX505" fmla="*/ 1349000 w 3545609"/>
                <a:gd name="connsiteY505" fmla="*/ 429720 h 1066103"/>
                <a:gd name="connsiteX506" fmla="*/ 1337947 w 3545609"/>
                <a:gd name="connsiteY506" fmla="*/ 434189 h 1066103"/>
                <a:gd name="connsiteX507" fmla="*/ 1338455 w 3545609"/>
                <a:gd name="connsiteY507" fmla="*/ 432964 h 1066103"/>
                <a:gd name="connsiteX508" fmla="*/ 2045709 w 3545609"/>
                <a:gd name="connsiteY508" fmla="*/ 428620 h 1066103"/>
                <a:gd name="connsiteX509" fmla="*/ 2045254 w 3545609"/>
                <a:gd name="connsiteY509" fmla="*/ 429720 h 1066103"/>
                <a:gd name="connsiteX510" fmla="*/ 2034077 w 3545609"/>
                <a:gd name="connsiteY510" fmla="*/ 434239 h 1066103"/>
                <a:gd name="connsiteX511" fmla="*/ 2034600 w 3545609"/>
                <a:gd name="connsiteY511" fmla="*/ 433007 h 1066103"/>
                <a:gd name="connsiteX512" fmla="*/ 1001330 w 3545609"/>
                <a:gd name="connsiteY512" fmla="*/ 428619 h 1066103"/>
                <a:gd name="connsiteX513" fmla="*/ 1000759 w 3545609"/>
                <a:gd name="connsiteY513" fmla="*/ 430000 h 1066103"/>
                <a:gd name="connsiteX514" fmla="*/ 990070 w 3545609"/>
                <a:gd name="connsiteY514" fmla="*/ 434427 h 1066103"/>
                <a:gd name="connsiteX515" fmla="*/ 988193 w 3545609"/>
                <a:gd name="connsiteY515" fmla="*/ 438960 h 1066103"/>
                <a:gd name="connsiteX516" fmla="*/ 976209 w 3545609"/>
                <a:gd name="connsiteY516" fmla="*/ 444286 h 1066103"/>
                <a:gd name="connsiteX517" fmla="*/ 976719 w 3545609"/>
                <a:gd name="connsiteY517" fmla="*/ 443056 h 1066103"/>
                <a:gd name="connsiteX518" fmla="*/ 988100 w 3545609"/>
                <a:gd name="connsiteY518" fmla="*/ 438341 h 1066103"/>
                <a:gd name="connsiteX519" fmla="*/ 990328 w 3545609"/>
                <a:gd name="connsiteY519" fmla="*/ 432964 h 1066103"/>
                <a:gd name="connsiteX520" fmla="*/ 1697583 w 3545609"/>
                <a:gd name="connsiteY520" fmla="*/ 428619 h 1066103"/>
                <a:gd name="connsiteX521" fmla="*/ 1697127 w 3545609"/>
                <a:gd name="connsiteY521" fmla="*/ 429720 h 1066103"/>
                <a:gd name="connsiteX522" fmla="*/ 1685951 w 3545609"/>
                <a:gd name="connsiteY522" fmla="*/ 434239 h 1066103"/>
                <a:gd name="connsiteX523" fmla="*/ 1686474 w 3545609"/>
                <a:gd name="connsiteY523" fmla="*/ 433007 h 1066103"/>
                <a:gd name="connsiteX524" fmla="*/ 2219283 w 3545609"/>
                <a:gd name="connsiteY524" fmla="*/ 428619 h 1066103"/>
                <a:gd name="connsiteX525" fmla="*/ 2218711 w 3545609"/>
                <a:gd name="connsiteY525" fmla="*/ 430000 h 1066103"/>
                <a:gd name="connsiteX526" fmla="*/ 2208023 w 3545609"/>
                <a:gd name="connsiteY526" fmla="*/ 434427 h 1066103"/>
                <a:gd name="connsiteX527" fmla="*/ 2206045 w 3545609"/>
                <a:gd name="connsiteY527" fmla="*/ 439201 h 1066103"/>
                <a:gd name="connsiteX528" fmla="*/ 2195235 w 3545609"/>
                <a:gd name="connsiteY528" fmla="*/ 443892 h 1066103"/>
                <a:gd name="connsiteX529" fmla="*/ 2195786 w 3545609"/>
                <a:gd name="connsiteY529" fmla="*/ 442594 h 1066103"/>
                <a:gd name="connsiteX530" fmla="*/ 2206053 w 3545609"/>
                <a:gd name="connsiteY530" fmla="*/ 438341 h 1066103"/>
                <a:gd name="connsiteX531" fmla="*/ 2208280 w 3545609"/>
                <a:gd name="connsiteY531" fmla="*/ 432964 h 1066103"/>
                <a:gd name="connsiteX532" fmla="*/ 664295 w 3545609"/>
                <a:gd name="connsiteY532" fmla="*/ 417661 h 1066103"/>
                <a:gd name="connsiteX533" fmla="*/ 663561 w 3545609"/>
                <a:gd name="connsiteY533" fmla="*/ 419391 h 1066103"/>
                <a:gd name="connsiteX534" fmla="*/ 656034 w 3545609"/>
                <a:gd name="connsiteY534" fmla="*/ 422509 h 1066103"/>
                <a:gd name="connsiteX535" fmla="*/ 656790 w 3545609"/>
                <a:gd name="connsiteY535" fmla="*/ 420769 h 1066103"/>
                <a:gd name="connsiteX536" fmla="*/ 1941086 w 3545609"/>
                <a:gd name="connsiteY536" fmla="*/ 417661 h 1066103"/>
                <a:gd name="connsiteX537" fmla="*/ 1940770 w 3545609"/>
                <a:gd name="connsiteY537" fmla="*/ 418406 h 1066103"/>
                <a:gd name="connsiteX538" fmla="*/ 1931063 w 3545609"/>
                <a:gd name="connsiteY538" fmla="*/ 422426 h 1066103"/>
                <a:gd name="connsiteX539" fmla="*/ 1931370 w 3545609"/>
                <a:gd name="connsiteY539" fmla="*/ 421685 h 1066103"/>
                <a:gd name="connsiteX540" fmla="*/ 1071221 w 3545609"/>
                <a:gd name="connsiteY540" fmla="*/ 417597 h 1066103"/>
                <a:gd name="connsiteX541" fmla="*/ 1070874 w 3545609"/>
                <a:gd name="connsiteY541" fmla="*/ 418435 h 1066103"/>
                <a:gd name="connsiteX542" fmla="*/ 1061236 w 3545609"/>
                <a:gd name="connsiteY542" fmla="*/ 422427 h 1066103"/>
                <a:gd name="connsiteX543" fmla="*/ 1061630 w 3545609"/>
                <a:gd name="connsiteY543" fmla="*/ 421474 h 1066103"/>
                <a:gd name="connsiteX544" fmla="*/ 1708636 w 3545609"/>
                <a:gd name="connsiteY544" fmla="*/ 417597 h 1066103"/>
                <a:gd name="connsiteX545" fmla="*/ 1707883 w 3545609"/>
                <a:gd name="connsiteY545" fmla="*/ 419416 h 1066103"/>
                <a:gd name="connsiteX546" fmla="*/ 1700414 w 3545609"/>
                <a:gd name="connsiteY546" fmla="*/ 422509 h 1066103"/>
                <a:gd name="connsiteX547" fmla="*/ 1701250 w 3545609"/>
                <a:gd name="connsiteY547" fmla="*/ 420583 h 1066103"/>
                <a:gd name="connsiteX548" fmla="*/ 723174 w 3545609"/>
                <a:gd name="connsiteY548" fmla="*/ 417565 h 1066103"/>
                <a:gd name="connsiteX549" fmla="*/ 722817 w 3545609"/>
                <a:gd name="connsiteY549" fmla="*/ 418406 h 1066103"/>
                <a:gd name="connsiteX550" fmla="*/ 713110 w 3545609"/>
                <a:gd name="connsiteY550" fmla="*/ 422426 h 1066103"/>
                <a:gd name="connsiteX551" fmla="*/ 713504 w 3545609"/>
                <a:gd name="connsiteY551" fmla="*/ 421474 h 1066103"/>
                <a:gd name="connsiteX552" fmla="*/ 1360589 w 3545609"/>
                <a:gd name="connsiteY552" fmla="*/ 417565 h 1066103"/>
                <a:gd name="connsiteX553" fmla="*/ 1359814 w 3545609"/>
                <a:gd name="connsiteY553" fmla="*/ 419391 h 1066103"/>
                <a:gd name="connsiteX554" fmla="*/ 1352287 w 3545609"/>
                <a:gd name="connsiteY554" fmla="*/ 422509 h 1066103"/>
                <a:gd name="connsiteX555" fmla="*/ 1353124 w 3545609"/>
                <a:gd name="connsiteY555" fmla="*/ 420583 h 1066103"/>
                <a:gd name="connsiteX556" fmla="*/ 1999965 w 3545609"/>
                <a:gd name="connsiteY556" fmla="*/ 417565 h 1066103"/>
                <a:gd name="connsiteX557" fmla="*/ 1999608 w 3545609"/>
                <a:gd name="connsiteY557" fmla="*/ 418406 h 1066103"/>
                <a:gd name="connsiteX558" fmla="*/ 1989901 w 3545609"/>
                <a:gd name="connsiteY558" fmla="*/ 422426 h 1066103"/>
                <a:gd name="connsiteX559" fmla="*/ 1990295 w 3545609"/>
                <a:gd name="connsiteY559" fmla="*/ 421474 h 1066103"/>
                <a:gd name="connsiteX560" fmla="*/ 1012463 w 3545609"/>
                <a:gd name="connsiteY560" fmla="*/ 417564 h 1066103"/>
                <a:gd name="connsiteX561" fmla="*/ 1011687 w 3545609"/>
                <a:gd name="connsiteY561" fmla="*/ 419391 h 1066103"/>
                <a:gd name="connsiteX562" fmla="*/ 1004160 w 3545609"/>
                <a:gd name="connsiteY562" fmla="*/ 422509 h 1066103"/>
                <a:gd name="connsiteX563" fmla="*/ 1004997 w 3545609"/>
                <a:gd name="connsiteY563" fmla="*/ 420583 h 1066103"/>
                <a:gd name="connsiteX564" fmla="*/ 1651839 w 3545609"/>
                <a:gd name="connsiteY564" fmla="*/ 417564 h 1066103"/>
                <a:gd name="connsiteX565" fmla="*/ 1651482 w 3545609"/>
                <a:gd name="connsiteY565" fmla="*/ 418406 h 1066103"/>
                <a:gd name="connsiteX566" fmla="*/ 1641774 w 3545609"/>
                <a:gd name="connsiteY566" fmla="*/ 422427 h 1066103"/>
                <a:gd name="connsiteX567" fmla="*/ 1642168 w 3545609"/>
                <a:gd name="connsiteY567" fmla="*/ 421474 h 1066103"/>
                <a:gd name="connsiteX568" fmla="*/ 2289254 w 3545609"/>
                <a:gd name="connsiteY568" fmla="*/ 417564 h 1066103"/>
                <a:gd name="connsiteX569" fmla="*/ 2288897 w 3545609"/>
                <a:gd name="connsiteY569" fmla="*/ 418406 h 1066103"/>
                <a:gd name="connsiteX570" fmla="*/ 2279189 w 3545609"/>
                <a:gd name="connsiteY570" fmla="*/ 422427 h 1066103"/>
                <a:gd name="connsiteX571" fmla="*/ 2279584 w 3545609"/>
                <a:gd name="connsiteY571" fmla="*/ 421474 h 1066103"/>
                <a:gd name="connsiteX572" fmla="*/ 549685 w 3545609"/>
                <a:gd name="connsiteY572" fmla="*/ 417203 h 1066103"/>
                <a:gd name="connsiteX573" fmla="*/ 549293 w 3545609"/>
                <a:gd name="connsiteY573" fmla="*/ 418149 h 1066103"/>
                <a:gd name="connsiteX574" fmla="*/ 539609 w 3545609"/>
                <a:gd name="connsiteY574" fmla="*/ 422064 h 1066103"/>
                <a:gd name="connsiteX575" fmla="*/ 539964 w 3545609"/>
                <a:gd name="connsiteY575" fmla="*/ 421229 h 1066103"/>
                <a:gd name="connsiteX576" fmla="*/ 608523 w 3545609"/>
                <a:gd name="connsiteY576" fmla="*/ 417203 h 1066103"/>
                <a:gd name="connsiteX577" fmla="*/ 608131 w 3545609"/>
                <a:gd name="connsiteY577" fmla="*/ 418149 h 1066103"/>
                <a:gd name="connsiteX578" fmla="*/ 598447 w 3545609"/>
                <a:gd name="connsiteY578" fmla="*/ 422064 h 1066103"/>
                <a:gd name="connsiteX579" fmla="*/ 598802 w 3545609"/>
                <a:gd name="connsiteY579" fmla="*/ 421229 h 1066103"/>
                <a:gd name="connsiteX580" fmla="*/ 782096 w 3545609"/>
                <a:gd name="connsiteY580" fmla="*/ 417203 h 1066103"/>
                <a:gd name="connsiteX581" fmla="*/ 781586 w 3545609"/>
                <a:gd name="connsiteY581" fmla="*/ 418435 h 1066103"/>
                <a:gd name="connsiteX582" fmla="*/ 771948 w 3545609"/>
                <a:gd name="connsiteY582" fmla="*/ 422426 h 1066103"/>
                <a:gd name="connsiteX583" fmla="*/ 772459 w 3545609"/>
                <a:gd name="connsiteY583" fmla="*/ 421195 h 1066103"/>
                <a:gd name="connsiteX584" fmla="*/ 838973 w 3545609"/>
                <a:gd name="connsiteY584" fmla="*/ 417203 h 1066103"/>
                <a:gd name="connsiteX585" fmla="*/ 838057 w 3545609"/>
                <a:gd name="connsiteY585" fmla="*/ 419416 h 1066103"/>
                <a:gd name="connsiteX586" fmla="*/ 830588 w 3545609"/>
                <a:gd name="connsiteY586" fmla="*/ 422509 h 1066103"/>
                <a:gd name="connsiteX587" fmla="*/ 831559 w 3545609"/>
                <a:gd name="connsiteY587" fmla="*/ 420274 h 1066103"/>
                <a:gd name="connsiteX588" fmla="*/ 897811 w 3545609"/>
                <a:gd name="connsiteY588" fmla="*/ 417203 h 1066103"/>
                <a:gd name="connsiteX589" fmla="*/ 897419 w 3545609"/>
                <a:gd name="connsiteY589" fmla="*/ 418149 h 1066103"/>
                <a:gd name="connsiteX590" fmla="*/ 887735 w 3545609"/>
                <a:gd name="connsiteY590" fmla="*/ 422065 h 1066103"/>
                <a:gd name="connsiteX591" fmla="*/ 888090 w 3545609"/>
                <a:gd name="connsiteY591" fmla="*/ 421230 h 1066103"/>
                <a:gd name="connsiteX592" fmla="*/ 956649 w 3545609"/>
                <a:gd name="connsiteY592" fmla="*/ 417203 h 1066103"/>
                <a:gd name="connsiteX593" fmla="*/ 956342 w 3545609"/>
                <a:gd name="connsiteY593" fmla="*/ 417945 h 1066103"/>
                <a:gd name="connsiteX594" fmla="*/ 945521 w 3545609"/>
                <a:gd name="connsiteY594" fmla="*/ 422427 h 1066103"/>
                <a:gd name="connsiteX595" fmla="*/ 945828 w 3545609"/>
                <a:gd name="connsiteY595" fmla="*/ 421685 h 1066103"/>
                <a:gd name="connsiteX596" fmla="*/ 1130223 w 3545609"/>
                <a:gd name="connsiteY596" fmla="*/ 417203 h 1066103"/>
                <a:gd name="connsiteX597" fmla="*/ 1129712 w 3545609"/>
                <a:gd name="connsiteY597" fmla="*/ 418435 h 1066103"/>
                <a:gd name="connsiteX598" fmla="*/ 1120075 w 3545609"/>
                <a:gd name="connsiteY598" fmla="*/ 422427 h 1066103"/>
                <a:gd name="connsiteX599" fmla="*/ 1120585 w 3545609"/>
                <a:gd name="connsiteY599" fmla="*/ 421195 h 1066103"/>
                <a:gd name="connsiteX600" fmla="*/ 1187100 w 3545609"/>
                <a:gd name="connsiteY600" fmla="*/ 417203 h 1066103"/>
                <a:gd name="connsiteX601" fmla="*/ 1186313 w 3545609"/>
                <a:gd name="connsiteY601" fmla="*/ 419102 h 1066103"/>
                <a:gd name="connsiteX602" fmla="*/ 1178794 w 3545609"/>
                <a:gd name="connsiteY602" fmla="*/ 422142 h 1066103"/>
                <a:gd name="connsiteX603" fmla="*/ 1179610 w 3545609"/>
                <a:gd name="connsiteY603" fmla="*/ 420304 h 1066103"/>
                <a:gd name="connsiteX604" fmla="*/ 1245938 w 3545609"/>
                <a:gd name="connsiteY604" fmla="*/ 417203 h 1066103"/>
                <a:gd name="connsiteX605" fmla="*/ 1245546 w 3545609"/>
                <a:gd name="connsiteY605" fmla="*/ 418149 h 1066103"/>
                <a:gd name="connsiteX606" fmla="*/ 1235862 w 3545609"/>
                <a:gd name="connsiteY606" fmla="*/ 422064 h 1066103"/>
                <a:gd name="connsiteX607" fmla="*/ 1236217 w 3545609"/>
                <a:gd name="connsiteY607" fmla="*/ 421229 h 1066103"/>
                <a:gd name="connsiteX608" fmla="*/ 1304776 w 3545609"/>
                <a:gd name="connsiteY608" fmla="*/ 417203 h 1066103"/>
                <a:gd name="connsiteX609" fmla="*/ 1304469 w 3545609"/>
                <a:gd name="connsiteY609" fmla="*/ 417944 h 1066103"/>
                <a:gd name="connsiteX610" fmla="*/ 1293648 w 3545609"/>
                <a:gd name="connsiteY610" fmla="*/ 422426 h 1066103"/>
                <a:gd name="connsiteX611" fmla="*/ 1293956 w 3545609"/>
                <a:gd name="connsiteY611" fmla="*/ 421685 h 1066103"/>
                <a:gd name="connsiteX612" fmla="*/ 1419511 w 3545609"/>
                <a:gd name="connsiteY612" fmla="*/ 417203 h 1066103"/>
                <a:gd name="connsiteX613" fmla="*/ 1419000 w 3545609"/>
                <a:gd name="connsiteY613" fmla="*/ 418435 h 1066103"/>
                <a:gd name="connsiteX614" fmla="*/ 1409363 w 3545609"/>
                <a:gd name="connsiteY614" fmla="*/ 422426 h 1066103"/>
                <a:gd name="connsiteX615" fmla="*/ 1409873 w 3545609"/>
                <a:gd name="connsiteY615" fmla="*/ 421195 h 1066103"/>
                <a:gd name="connsiteX616" fmla="*/ 1478349 w 3545609"/>
                <a:gd name="connsiteY616" fmla="*/ 417203 h 1066103"/>
                <a:gd name="connsiteX617" fmla="*/ 1477839 w 3545609"/>
                <a:gd name="connsiteY617" fmla="*/ 418435 h 1066103"/>
                <a:gd name="connsiteX618" fmla="*/ 1468202 w 3545609"/>
                <a:gd name="connsiteY618" fmla="*/ 422426 h 1066103"/>
                <a:gd name="connsiteX619" fmla="*/ 1468712 w 3545609"/>
                <a:gd name="connsiteY619" fmla="*/ 421195 h 1066103"/>
                <a:gd name="connsiteX620" fmla="*/ 1535226 w 3545609"/>
                <a:gd name="connsiteY620" fmla="*/ 417203 h 1066103"/>
                <a:gd name="connsiteX621" fmla="*/ 1534440 w 3545609"/>
                <a:gd name="connsiteY621" fmla="*/ 419102 h 1066103"/>
                <a:gd name="connsiteX622" fmla="*/ 1526920 w 3545609"/>
                <a:gd name="connsiteY622" fmla="*/ 422142 h 1066103"/>
                <a:gd name="connsiteX623" fmla="*/ 1527737 w 3545609"/>
                <a:gd name="connsiteY623" fmla="*/ 420305 h 1066103"/>
                <a:gd name="connsiteX624" fmla="*/ 1594064 w 3545609"/>
                <a:gd name="connsiteY624" fmla="*/ 417203 h 1066103"/>
                <a:gd name="connsiteX625" fmla="*/ 1593757 w 3545609"/>
                <a:gd name="connsiteY625" fmla="*/ 417945 h 1066103"/>
                <a:gd name="connsiteX626" fmla="*/ 1582936 w 3545609"/>
                <a:gd name="connsiteY626" fmla="*/ 422427 h 1066103"/>
                <a:gd name="connsiteX627" fmla="*/ 1583243 w 3545609"/>
                <a:gd name="connsiteY627" fmla="*/ 421685 h 1066103"/>
                <a:gd name="connsiteX628" fmla="*/ 1767638 w 3545609"/>
                <a:gd name="connsiteY628" fmla="*/ 417203 h 1066103"/>
                <a:gd name="connsiteX629" fmla="*/ 1767127 w 3545609"/>
                <a:gd name="connsiteY629" fmla="*/ 418435 h 1066103"/>
                <a:gd name="connsiteX630" fmla="*/ 1757490 w 3545609"/>
                <a:gd name="connsiteY630" fmla="*/ 422427 h 1066103"/>
                <a:gd name="connsiteX631" fmla="*/ 1758000 w 3545609"/>
                <a:gd name="connsiteY631" fmla="*/ 421195 h 1066103"/>
                <a:gd name="connsiteX632" fmla="*/ 1826476 w 3545609"/>
                <a:gd name="connsiteY632" fmla="*/ 417203 h 1066103"/>
                <a:gd name="connsiteX633" fmla="*/ 1826084 w 3545609"/>
                <a:gd name="connsiteY633" fmla="*/ 418149 h 1066103"/>
                <a:gd name="connsiteX634" fmla="*/ 1816400 w 3545609"/>
                <a:gd name="connsiteY634" fmla="*/ 422064 h 1066103"/>
                <a:gd name="connsiteX635" fmla="*/ 1816755 w 3545609"/>
                <a:gd name="connsiteY635" fmla="*/ 421229 h 1066103"/>
                <a:gd name="connsiteX636" fmla="*/ 1883353 w 3545609"/>
                <a:gd name="connsiteY636" fmla="*/ 417203 h 1066103"/>
                <a:gd name="connsiteX637" fmla="*/ 1882566 w 3545609"/>
                <a:gd name="connsiteY637" fmla="*/ 419102 h 1066103"/>
                <a:gd name="connsiteX638" fmla="*/ 1875047 w 3545609"/>
                <a:gd name="connsiteY638" fmla="*/ 422142 h 1066103"/>
                <a:gd name="connsiteX639" fmla="*/ 1875864 w 3545609"/>
                <a:gd name="connsiteY639" fmla="*/ 420305 h 1066103"/>
                <a:gd name="connsiteX640" fmla="*/ 2056925 w 3545609"/>
                <a:gd name="connsiteY640" fmla="*/ 417203 h 1066103"/>
                <a:gd name="connsiteX641" fmla="*/ 2056009 w 3545609"/>
                <a:gd name="connsiteY641" fmla="*/ 419416 h 1066103"/>
                <a:gd name="connsiteX642" fmla="*/ 2048540 w 3545609"/>
                <a:gd name="connsiteY642" fmla="*/ 422509 h 1066103"/>
                <a:gd name="connsiteX643" fmla="*/ 2049512 w 3545609"/>
                <a:gd name="connsiteY643" fmla="*/ 420274 h 1066103"/>
                <a:gd name="connsiteX644" fmla="*/ 2115764 w 3545609"/>
                <a:gd name="connsiteY644" fmla="*/ 417203 h 1066103"/>
                <a:gd name="connsiteX645" fmla="*/ 2115372 w 3545609"/>
                <a:gd name="connsiteY645" fmla="*/ 418149 h 1066103"/>
                <a:gd name="connsiteX646" fmla="*/ 2105782 w 3545609"/>
                <a:gd name="connsiteY646" fmla="*/ 422027 h 1066103"/>
                <a:gd name="connsiteX647" fmla="*/ 2106127 w 3545609"/>
                <a:gd name="connsiteY647" fmla="*/ 421195 h 1066103"/>
                <a:gd name="connsiteX648" fmla="*/ 2174602 w 3545609"/>
                <a:gd name="connsiteY648" fmla="*/ 417203 h 1066103"/>
                <a:gd name="connsiteX649" fmla="*/ 2174210 w 3545609"/>
                <a:gd name="connsiteY649" fmla="*/ 418149 h 1066103"/>
                <a:gd name="connsiteX650" fmla="*/ 2164526 w 3545609"/>
                <a:gd name="connsiteY650" fmla="*/ 422065 h 1066103"/>
                <a:gd name="connsiteX651" fmla="*/ 2164880 w 3545609"/>
                <a:gd name="connsiteY651" fmla="*/ 421230 h 1066103"/>
                <a:gd name="connsiteX652" fmla="*/ 2231479 w 3545609"/>
                <a:gd name="connsiteY652" fmla="*/ 417203 h 1066103"/>
                <a:gd name="connsiteX653" fmla="*/ 2230766 w 3545609"/>
                <a:gd name="connsiteY653" fmla="*/ 418925 h 1066103"/>
                <a:gd name="connsiteX654" fmla="*/ 2222113 w 3545609"/>
                <a:gd name="connsiteY654" fmla="*/ 422509 h 1066103"/>
                <a:gd name="connsiteX655" fmla="*/ 2222869 w 3545609"/>
                <a:gd name="connsiteY655" fmla="*/ 420770 h 1066103"/>
                <a:gd name="connsiteX656" fmla="*/ 3468629 w 3545609"/>
                <a:gd name="connsiteY656" fmla="*/ 0 h 1066103"/>
                <a:gd name="connsiteX657" fmla="*/ 3458578 w 3545609"/>
                <a:gd name="connsiteY657" fmla="*/ 4366 h 1066103"/>
                <a:gd name="connsiteX658" fmla="*/ 3448036 w 3545609"/>
                <a:gd name="connsiteY658" fmla="*/ 0 h 1066103"/>
                <a:gd name="connsiteX659" fmla="*/ 3439210 w 3545609"/>
                <a:gd name="connsiteY659" fmla="*/ 3656 h 1066103"/>
                <a:gd name="connsiteX660" fmla="*/ 3430384 w 3545609"/>
                <a:gd name="connsiteY660" fmla="*/ 0 h 1066103"/>
                <a:gd name="connsiteX661" fmla="*/ 3420812 w 3545609"/>
                <a:gd name="connsiteY661" fmla="*/ 3965 h 1066103"/>
                <a:gd name="connsiteX662" fmla="*/ 3410772 w 3545609"/>
                <a:gd name="connsiteY662" fmla="*/ 0 h 1066103"/>
                <a:gd name="connsiteX663" fmla="*/ 3410258 w 3545609"/>
                <a:gd name="connsiteY663" fmla="*/ 203 h 1066103"/>
                <a:gd name="connsiteX664" fmla="*/ 3409791 w 3545609"/>
                <a:gd name="connsiteY664" fmla="*/ 0 h 1066103"/>
                <a:gd name="connsiteX665" fmla="*/ 3401045 w 3545609"/>
                <a:gd name="connsiteY665" fmla="*/ 3799 h 1066103"/>
                <a:gd name="connsiteX666" fmla="*/ 3391649 w 3545609"/>
                <a:gd name="connsiteY666" fmla="*/ 0 h 1066103"/>
                <a:gd name="connsiteX667" fmla="*/ 3381477 w 3545609"/>
                <a:gd name="connsiteY667" fmla="*/ 4114 h 1066103"/>
                <a:gd name="connsiteX668" fmla="*/ 3371546 w 3545609"/>
                <a:gd name="connsiteY668" fmla="*/ 0 h 1066103"/>
                <a:gd name="connsiteX669" fmla="*/ 3362230 w 3545609"/>
                <a:gd name="connsiteY669" fmla="*/ 3859 h 1066103"/>
                <a:gd name="connsiteX670" fmla="*/ 3352914 w 3545609"/>
                <a:gd name="connsiteY670" fmla="*/ 0 h 1066103"/>
                <a:gd name="connsiteX671" fmla="*/ 3351910 w 3545609"/>
                <a:gd name="connsiteY671" fmla="*/ 416 h 1066103"/>
                <a:gd name="connsiteX672" fmla="*/ 3350952 w 3545609"/>
                <a:gd name="connsiteY672" fmla="*/ 0 h 1066103"/>
                <a:gd name="connsiteX673" fmla="*/ 3342337 w 3545609"/>
                <a:gd name="connsiteY673" fmla="*/ 3743 h 1066103"/>
                <a:gd name="connsiteX674" fmla="*/ 3333301 w 3545609"/>
                <a:gd name="connsiteY674" fmla="*/ 0 h 1066103"/>
                <a:gd name="connsiteX675" fmla="*/ 3323729 w 3545609"/>
                <a:gd name="connsiteY675" fmla="*/ 3965 h 1066103"/>
                <a:gd name="connsiteX676" fmla="*/ 3313689 w 3545609"/>
                <a:gd name="connsiteY676" fmla="*/ 0 h 1066103"/>
                <a:gd name="connsiteX677" fmla="*/ 3304014 w 3545609"/>
                <a:gd name="connsiteY677" fmla="*/ 3821 h 1066103"/>
                <a:gd name="connsiteX678" fmla="*/ 3294566 w 3545609"/>
                <a:gd name="connsiteY678" fmla="*/ 0 h 1066103"/>
                <a:gd name="connsiteX679" fmla="*/ 3285170 w 3545609"/>
                <a:gd name="connsiteY679" fmla="*/ 3799 h 1066103"/>
                <a:gd name="connsiteX680" fmla="*/ 3276424 w 3545609"/>
                <a:gd name="connsiteY680" fmla="*/ 0 h 1066103"/>
                <a:gd name="connsiteX681" fmla="*/ 3275467 w 3545609"/>
                <a:gd name="connsiteY681" fmla="*/ 416 h 1066103"/>
                <a:gd name="connsiteX682" fmla="*/ 3274462 w 3545609"/>
                <a:gd name="connsiteY682" fmla="*/ 0 h 1066103"/>
                <a:gd name="connsiteX683" fmla="*/ 3265147 w 3545609"/>
                <a:gd name="connsiteY683" fmla="*/ 3859 h 1066103"/>
                <a:gd name="connsiteX684" fmla="*/ 3255831 w 3545609"/>
                <a:gd name="connsiteY684" fmla="*/ 0 h 1066103"/>
                <a:gd name="connsiteX685" fmla="*/ 3246737 w 3545609"/>
                <a:gd name="connsiteY685" fmla="*/ 3767 h 1066103"/>
                <a:gd name="connsiteX686" fmla="*/ 3237199 w 3545609"/>
                <a:gd name="connsiteY686" fmla="*/ 0 h 1066103"/>
                <a:gd name="connsiteX687" fmla="*/ 3236685 w 3545609"/>
                <a:gd name="connsiteY687" fmla="*/ 203 h 1066103"/>
                <a:gd name="connsiteX688" fmla="*/ 3236218 w 3545609"/>
                <a:gd name="connsiteY688" fmla="*/ 0 h 1066103"/>
                <a:gd name="connsiteX689" fmla="*/ 3227124 w 3545609"/>
                <a:gd name="connsiteY689" fmla="*/ 3951 h 1066103"/>
                <a:gd name="connsiteX690" fmla="*/ 3217585 w 3545609"/>
                <a:gd name="connsiteY690" fmla="*/ 0 h 1066103"/>
                <a:gd name="connsiteX691" fmla="*/ 3207656 w 3545609"/>
                <a:gd name="connsiteY691" fmla="*/ 4113 h 1066103"/>
                <a:gd name="connsiteX692" fmla="*/ 3197483 w 3545609"/>
                <a:gd name="connsiteY692" fmla="*/ 0 h 1066103"/>
                <a:gd name="connsiteX693" fmla="*/ 3188303 w 3545609"/>
                <a:gd name="connsiteY693" fmla="*/ 3712 h 1066103"/>
                <a:gd name="connsiteX694" fmla="*/ 3179341 w 3545609"/>
                <a:gd name="connsiteY694" fmla="*/ 0 h 1066103"/>
                <a:gd name="connsiteX695" fmla="*/ 3178337 w 3545609"/>
                <a:gd name="connsiteY695" fmla="*/ 416 h 1066103"/>
                <a:gd name="connsiteX696" fmla="*/ 3177380 w 3545609"/>
                <a:gd name="connsiteY696" fmla="*/ 0 h 1066103"/>
                <a:gd name="connsiteX697" fmla="*/ 3168285 w 3545609"/>
                <a:gd name="connsiteY697" fmla="*/ 3951 h 1066103"/>
                <a:gd name="connsiteX698" fmla="*/ 3158747 w 3545609"/>
                <a:gd name="connsiteY698" fmla="*/ 0 h 1066103"/>
                <a:gd name="connsiteX699" fmla="*/ 3149524 w 3545609"/>
                <a:gd name="connsiteY699" fmla="*/ 3821 h 1066103"/>
                <a:gd name="connsiteX700" fmla="*/ 3139625 w 3545609"/>
                <a:gd name="connsiteY700" fmla="*/ 0 h 1066103"/>
                <a:gd name="connsiteX701" fmla="*/ 3129726 w 3545609"/>
                <a:gd name="connsiteY701" fmla="*/ 3821 h 1066103"/>
                <a:gd name="connsiteX702" fmla="*/ 3120503 w 3545609"/>
                <a:gd name="connsiteY702" fmla="*/ 0 h 1066103"/>
                <a:gd name="connsiteX703" fmla="*/ 3111325 w 3545609"/>
                <a:gd name="connsiteY703" fmla="*/ 3802 h 1066103"/>
                <a:gd name="connsiteX704" fmla="*/ 3102361 w 3545609"/>
                <a:gd name="connsiteY704" fmla="*/ 0 h 1066103"/>
                <a:gd name="connsiteX705" fmla="*/ 3101404 w 3545609"/>
                <a:gd name="connsiteY705" fmla="*/ 406 h 1066103"/>
                <a:gd name="connsiteX706" fmla="*/ 3100399 w 3545609"/>
                <a:gd name="connsiteY706" fmla="*/ 0 h 1066103"/>
                <a:gd name="connsiteX707" fmla="*/ 3091219 w 3545609"/>
                <a:gd name="connsiteY707" fmla="*/ 3712 h 1066103"/>
                <a:gd name="connsiteX708" fmla="*/ 3082257 w 3545609"/>
                <a:gd name="connsiteY708" fmla="*/ 0 h 1066103"/>
                <a:gd name="connsiteX709" fmla="*/ 3072685 w 3545609"/>
                <a:gd name="connsiteY709" fmla="*/ 3965 h 1066103"/>
                <a:gd name="connsiteX710" fmla="*/ 3062645 w 3545609"/>
                <a:gd name="connsiteY710" fmla="*/ 0 h 1066103"/>
                <a:gd name="connsiteX711" fmla="*/ 3062131 w 3545609"/>
                <a:gd name="connsiteY711" fmla="*/ 203 h 1066103"/>
                <a:gd name="connsiteX712" fmla="*/ 3061664 w 3545609"/>
                <a:gd name="connsiteY712" fmla="*/ 0 h 1066103"/>
                <a:gd name="connsiteX713" fmla="*/ 3052919 w 3545609"/>
                <a:gd name="connsiteY713" fmla="*/ 3799 h 1066103"/>
                <a:gd name="connsiteX714" fmla="*/ 3043522 w 3545609"/>
                <a:gd name="connsiteY714" fmla="*/ 0 h 1066103"/>
                <a:gd name="connsiteX715" fmla="*/ 3033350 w 3545609"/>
                <a:gd name="connsiteY715" fmla="*/ 4114 h 1066103"/>
                <a:gd name="connsiteX716" fmla="*/ 3023419 w 3545609"/>
                <a:gd name="connsiteY716" fmla="*/ 0 h 1066103"/>
                <a:gd name="connsiteX717" fmla="*/ 3014458 w 3545609"/>
                <a:gd name="connsiteY717" fmla="*/ 3712 h 1066103"/>
                <a:gd name="connsiteX718" fmla="*/ 3005278 w 3545609"/>
                <a:gd name="connsiteY718" fmla="*/ 0 h 1066103"/>
                <a:gd name="connsiteX719" fmla="*/ 3004008 w 3545609"/>
                <a:gd name="connsiteY719" fmla="*/ 514 h 1066103"/>
                <a:gd name="connsiteX720" fmla="*/ 3002826 w 3545609"/>
                <a:gd name="connsiteY720" fmla="*/ 0 h 1066103"/>
                <a:gd name="connsiteX721" fmla="*/ 2994211 w 3545609"/>
                <a:gd name="connsiteY721" fmla="*/ 3743 h 1066103"/>
                <a:gd name="connsiteX722" fmla="*/ 2985174 w 3545609"/>
                <a:gd name="connsiteY722" fmla="*/ 0 h 1066103"/>
                <a:gd name="connsiteX723" fmla="*/ 2975602 w 3545609"/>
                <a:gd name="connsiteY723" fmla="*/ 3965 h 1066103"/>
                <a:gd name="connsiteX724" fmla="*/ 2965562 w 3545609"/>
                <a:gd name="connsiteY724" fmla="*/ 0 h 1066103"/>
                <a:gd name="connsiteX725" fmla="*/ 2955888 w 3545609"/>
                <a:gd name="connsiteY725" fmla="*/ 3821 h 1066103"/>
                <a:gd name="connsiteX726" fmla="*/ 2946439 w 3545609"/>
                <a:gd name="connsiteY726" fmla="*/ 0 h 1066103"/>
                <a:gd name="connsiteX727" fmla="*/ 2937043 w 3545609"/>
                <a:gd name="connsiteY727" fmla="*/ 3799 h 1066103"/>
                <a:gd name="connsiteX728" fmla="*/ 2928297 w 3545609"/>
                <a:gd name="connsiteY728" fmla="*/ 0 h 1066103"/>
                <a:gd name="connsiteX729" fmla="*/ 2927341 w 3545609"/>
                <a:gd name="connsiteY729" fmla="*/ 416 h 1066103"/>
                <a:gd name="connsiteX730" fmla="*/ 2926336 w 3545609"/>
                <a:gd name="connsiteY730" fmla="*/ 0 h 1066103"/>
                <a:gd name="connsiteX731" fmla="*/ 2917020 w 3545609"/>
                <a:gd name="connsiteY731" fmla="*/ 3859 h 1066103"/>
                <a:gd name="connsiteX732" fmla="*/ 2907704 w 3545609"/>
                <a:gd name="connsiteY732" fmla="*/ 0 h 1066103"/>
                <a:gd name="connsiteX733" fmla="*/ 2898610 w 3545609"/>
                <a:gd name="connsiteY733" fmla="*/ 3767 h 1066103"/>
                <a:gd name="connsiteX734" fmla="*/ 2889072 w 3545609"/>
                <a:gd name="connsiteY734" fmla="*/ 0 h 1066103"/>
                <a:gd name="connsiteX735" fmla="*/ 2888558 w 3545609"/>
                <a:gd name="connsiteY735" fmla="*/ 203 h 1066103"/>
                <a:gd name="connsiteX736" fmla="*/ 2888091 w 3545609"/>
                <a:gd name="connsiteY736" fmla="*/ 0 h 1066103"/>
                <a:gd name="connsiteX737" fmla="*/ 2878997 w 3545609"/>
                <a:gd name="connsiteY737" fmla="*/ 3951 h 1066103"/>
                <a:gd name="connsiteX738" fmla="*/ 2869459 w 3545609"/>
                <a:gd name="connsiteY738" fmla="*/ 0 h 1066103"/>
                <a:gd name="connsiteX739" fmla="*/ 2859529 w 3545609"/>
                <a:gd name="connsiteY739" fmla="*/ 4114 h 1066103"/>
                <a:gd name="connsiteX740" fmla="*/ 2849356 w 3545609"/>
                <a:gd name="connsiteY740" fmla="*/ 0 h 1066103"/>
                <a:gd name="connsiteX741" fmla="*/ 2840176 w 3545609"/>
                <a:gd name="connsiteY741" fmla="*/ 3712 h 1066103"/>
                <a:gd name="connsiteX742" fmla="*/ 2831214 w 3545609"/>
                <a:gd name="connsiteY742" fmla="*/ 0 h 1066103"/>
                <a:gd name="connsiteX743" fmla="*/ 2830210 w 3545609"/>
                <a:gd name="connsiteY743" fmla="*/ 416 h 1066103"/>
                <a:gd name="connsiteX744" fmla="*/ 2829253 w 3545609"/>
                <a:gd name="connsiteY744" fmla="*/ 0 h 1066103"/>
                <a:gd name="connsiteX745" fmla="*/ 2820159 w 3545609"/>
                <a:gd name="connsiteY745" fmla="*/ 3951 h 1066103"/>
                <a:gd name="connsiteX746" fmla="*/ 2810621 w 3545609"/>
                <a:gd name="connsiteY746" fmla="*/ 0 h 1066103"/>
                <a:gd name="connsiteX747" fmla="*/ 2801527 w 3545609"/>
                <a:gd name="connsiteY747" fmla="*/ 3767 h 1066103"/>
                <a:gd name="connsiteX748" fmla="*/ 2791989 w 3545609"/>
                <a:gd name="connsiteY748" fmla="*/ 0 h 1066103"/>
                <a:gd name="connsiteX749" fmla="*/ 2781949 w 3545609"/>
                <a:gd name="connsiteY749" fmla="*/ 3965 h 1066103"/>
                <a:gd name="connsiteX750" fmla="*/ 2772376 w 3545609"/>
                <a:gd name="connsiteY750" fmla="*/ 0 h 1066103"/>
                <a:gd name="connsiteX751" fmla="*/ 2763199 w 3545609"/>
                <a:gd name="connsiteY751" fmla="*/ 3802 h 1066103"/>
                <a:gd name="connsiteX752" fmla="*/ 2754234 w 3545609"/>
                <a:gd name="connsiteY752" fmla="*/ 0 h 1066103"/>
                <a:gd name="connsiteX753" fmla="*/ 2753277 w 3545609"/>
                <a:gd name="connsiteY753" fmla="*/ 406 h 1066103"/>
                <a:gd name="connsiteX754" fmla="*/ 2752273 w 3545609"/>
                <a:gd name="connsiteY754" fmla="*/ 0 h 1066103"/>
                <a:gd name="connsiteX755" fmla="*/ 2743093 w 3545609"/>
                <a:gd name="connsiteY755" fmla="*/ 3712 h 1066103"/>
                <a:gd name="connsiteX756" fmla="*/ 2734131 w 3545609"/>
                <a:gd name="connsiteY756" fmla="*/ 0 h 1066103"/>
                <a:gd name="connsiteX757" fmla="*/ 2724559 w 3545609"/>
                <a:gd name="connsiteY757" fmla="*/ 3965 h 1066103"/>
                <a:gd name="connsiteX758" fmla="*/ 2714518 w 3545609"/>
                <a:gd name="connsiteY758" fmla="*/ 0 h 1066103"/>
                <a:gd name="connsiteX759" fmla="*/ 2714004 w 3545609"/>
                <a:gd name="connsiteY759" fmla="*/ 203 h 1066103"/>
                <a:gd name="connsiteX760" fmla="*/ 2713537 w 3545609"/>
                <a:gd name="connsiteY760" fmla="*/ 0 h 1066103"/>
                <a:gd name="connsiteX761" fmla="*/ 2704922 w 3545609"/>
                <a:gd name="connsiteY761" fmla="*/ 3743 h 1066103"/>
                <a:gd name="connsiteX762" fmla="*/ 2695886 w 3545609"/>
                <a:gd name="connsiteY762" fmla="*/ 0 h 1066103"/>
                <a:gd name="connsiteX763" fmla="*/ 2685590 w 3545609"/>
                <a:gd name="connsiteY763" fmla="*/ 4265 h 1066103"/>
                <a:gd name="connsiteX764" fmla="*/ 2675293 w 3545609"/>
                <a:gd name="connsiteY764" fmla="*/ 0 h 1066103"/>
                <a:gd name="connsiteX765" fmla="*/ 2666331 w 3545609"/>
                <a:gd name="connsiteY765" fmla="*/ 3712 h 1066103"/>
                <a:gd name="connsiteX766" fmla="*/ 2657151 w 3545609"/>
                <a:gd name="connsiteY766" fmla="*/ 0 h 1066103"/>
                <a:gd name="connsiteX767" fmla="*/ 2656147 w 3545609"/>
                <a:gd name="connsiteY767" fmla="*/ 406 h 1066103"/>
                <a:gd name="connsiteX768" fmla="*/ 2655190 w 3545609"/>
                <a:gd name="connsiteY768" fmla="*/ 0 h 1066103"/>
                <a:gd name="connsiteX769" fmla="*/ 2646226 w 3545609"/>
                <a:gd name="connsiteY769" fmla="*/ 3802 h 1066103"/>
                <a:gd name="connsiteX770" fmla="*/ 2637048 w 3545609"/>
                <a:gd name="connsiteY770" fmla="*/ 0 h 1066103"/>
                <a:gd name="connsiteX771" fmla="*/ 2627475 w 3545609"/>
                <a:gd name="connsiteY771" fmla="*/ 3965 h 1066103"/>
                <a:gd name="connsiteX772" fmla="*/ 2617435 w 3545609"/>
                <a:gd name="connsiteY772" fmla="*/ 0 h 1066103"/>
                <a:gd name="connsiteX773" fmla="*/ 2607898 w 3545609"/>
                <a:gd name="connsiteY773" fmla="*/ 3767 h 1066103"/>
                <a:gd name="connsiteX774" fmla="*/ 2598803 w 3545609"/>
                <a:gd name="connsiteY774" fmla="*/ 0 h 1066103"/>
                <a:gd name="connsiteX775" fmla="*/ 2589265 w 3545609"/>
                <a:gd name="connsiteY775" fmla="*/ 3951 h 1066103"/>
                <a:gd name="connsiteX776" fmla="*/ 2580171 w 3545609"/>
                <a:gd name="connsiteY776" fmla="*/ 0 h 1066103"/>
                <a:gd name="connsiteX777" fmla="*/ 2579214 w 3545609"/>
                <a:gd name="connsiteY777" fmla="*/ 416 h 1066103"/>
                <a:gd name="connsiteX778" fmla="*/ 2578209 w 3545609"/>
                <a:gd name="connsiteY778" fmla="*/ 0 h 1066103"/>
                <a:gd name="connsiteX779" fmla="*/ 2569248 w 3545609"/>
                <a:gd name="connsiteY779" fmla="*/ 3712 h 1066103"/>
                <a:gd name="connsiteX780" fmla="*/ 2560068 w 3545609"/>
                <a:gd name="connsiteY780" fmla="*/ 0 h 1066103"/>
                <a:gd name="connsiteX781" fmla="*/ 2550620 w 3545609"/>
                <a:gd name="connsiteY781" fmla="*/ 3821 h 1066103"/>
                <a:gd name="connsiteX782" fmla="*/ 2540946 w 3545609"/>
                <a:gd name="connsiteY782" fmla="*/ 0 h 1066103"/>
                <a:gd name="connsiteX783" fmla="*/ 2540432 w 3545609"/>
                <a:gd name="connsiteY783" fmla="*/ 203 h 1066103"/>
                <a:gd name="connsiteX784" fmla="*/ 2539965 w 3545609"/>
                <a:gd name="connsiteY784" fmla="*/ 0 h 1066103"/>
                <a:gd name="connsiteX785" fmla="*/ 2530871 w 3545609"/>
                <a:gd name="connsiteY785" fmla="*/ 3951 h 1066103"/>
                <a:gd name="connsiteX786" fmla="*/ 2521332 w 3545609"/>
                <a:gd name="connsiteY786" fmla="*/ 0 h 1066103"/>
                <a:gd name="connsiteX787" fmla="*/ 2511402 w 3545609"/>
                <a:gd name="connsiteY787" fmla="*/ 4113 h 1066103"/>
                <a:gd name="connsiteX788" fmla="*/ 2501230 w 3545609"/>
                <a:gd name="connsiteY788" fmla="*/ 0 h 1066103"/>
                <a:gd name="connsiteX789" fmla="*/ 2492050 w 3545609"/>
                <a:gd name="connsiteY789" fmla="*/ 3712 h 1066103"/>
                <a:gd name="connsiteX790" fmla="*/ 2483088 w 3545609"/>
                <a:gd name="connsiteY790" fmla="*/ 0 h 1066103"/>
                <a:gd name="connsiteX791" fmla="*/ 2482084 w 3545609"/>
                <a:gd name="connsiteY791" fmla="*/ 416 h 1066103"/>
                <a:gd name="connsiteX792" fmla="*/ 2481126 w 3545609"/>
                <a:gd name="connsiteY792" fmla="*/ 0 h 1066103"/>
                <a:gd name="connsiteX793" fmla="*/ 2472381 w 3545609"/>
                <a:gd name="connsiteY793" fmla="*/ 3799 h 1066103"/>
                <a:gd name="connsiteX794" fmla="*/ 2462984 w 3545609"/>
                <a:gd name="connsiteY794" fmla="*/ 0 h 1066103"/>
                <a:gd name="connsiteX795" fmla="*/ 2453536 w 3545609"/>
                <a:gd name="connsiteY795" fmla="*/ 3821 h 1066103"/>
                <a:gd name="connsiteX796" fmla="*/ 2443862 w 3545609"/>
                <a:gd name="connsiteY796" fmla="*/ 0 h 1066103"/>
                <a:gd name="connsiteX797" fmla="*/ 2433822 w 3545609"/>
                <a:gd name="connsiteY797" fmla="*/ 3965 h 1066103"/>
                <a:gd name="connsiteX798" fmla="*/ 2424249 w 3545609"/>
                <a:gd name="connsiteY798" fmla="*/ 0 h 1066103"/>
                <a:gd name="connsiteX799" fmla="*/ 2415214 w 3545609"/>
                <a:gd name="connsiteY799" fmla="*/ 3743 h 1066103"/>
                <a:gd name="connsiteX800" fmla="*/ 2406598 w 3545609"/>
                <a:gd name="connsiteY800" fmla="*/ 0 h 1066103"/>
                <a:gd name="connsiteX801" fmla="*/ 2405416 w 3545609"/>
                <a:gd name="connsiteY801" fmla="*/ 514 h 1066103"/>
                <a:gd name="connsiteX802" fmla="*/ 2404146 w 3545609"/>
                <a:gd name="connsiteY802" fmla="*/ 0 h 1066103"/>
                <a:gd name="connsiteX803" fmla="*/ 2394966 w 3545609"/>
                <a:gd name="connsiteY803" fmla="*/ 3712 h 1066103"/>
                <a:gd name="connsiteX804" fmla="*/ 2386004 w 3545609"/>
                <a:gd name="connsiteY804" fmla="*/ 0 h 1066103"/>
                <a:gd name="connsiteX805" fmla="*/ 2376780 w 3545609"/>
                <a:gd name="connsiteY805" fmla="*/ 3821 h 1066103"/>
                <a:gd name="connsiteX806" fmla="*/ 2366882 w 3545609"/>
                <a:gd name="connsiteY806" fmla="*/ 0 h 1066103"/>
                <a:gd name="connsiteX807" fmla="*/ 2366369 w 3545609"/>
                <a:gd name="connsiteY807" fmla="*/ 199 h 1066103"/>
                <a:gd name="connsiteX808" fmla="*/ 2365902 w 3545609"/>
                <a:gd name="connsiteY808" fmla="*/ 0 h 1066103"/>
                <a:gd name="connsiteX809" fmla="*/ 2356938 w 3545609"/>
                <a:gd name="connsiteY809" fmla="*/ 3802 h 1066103"/>
                <a:gd name="connsiteX810" fmla="*/ 2347760 w 3545609"/>
                <a:gd name="connsiteY810" fmla="*/ 0 h 1066103"/>
                <a:gd name="connsiteX811" fmla="*/ 2337463 w 3545609"/>
                <a:gd name="connsiteY811" fmla="*/ 4265 h 1066103"/>
                <a:gd name="connsiteX812" fmla="*/ 2327166 w 3545609"/>
                <a:gd name="connsiteY812" fmla="*/ 0 h 1066103"/>
                <a:gd name="connsiteX813" fmla="*/ 2318205 w 3545609"/>
                <a:gd name="connsiteY813" fmla="*/ 3712 h 1066103"/>
                <a:gd name="connsiteX814" fmla="*/ 2309025 w 3545609"/>
                <a:gd name="connsiteY814" fmla="*/ 0 h 1066103"/>
                <a:gd name="connsiteX815" fmla="*/ 2308021 w 3545609"/>
                <a:gd name="connsiteY815" fmla="*/ 406 h 1066103"/>
                <a:gd name="connsiteX816" fmla="*/ 2307063 w 3545609"/>
                <a:gd name="connsiteY816" fmla="*/ 0 h 1066103"/>
                <a:gd name="connsiteX817" fmla="*/ 2298099 w 3545609"/>
                <a:gd name="connsiteY817" fmla="*/ 3802 h 1066103"/>
                <a:gd name="connsiteX818" fmla="*/ 2288921 w 3545609"/>
                <a:gd name="connsiteY818" fmla="*/ 0 h 1066103"/>
                <a:gd name="connsiteX819" fmla="*/ 2279697 w 3545609"/>
                <a:gd name="connsiteY819" fmla="*/ 3821 h 1066103"/>
                <a:gd name="connsiteX820" fmla="*/ 2269798 w 3545609"/>
                <a:gd name="connsiteY820" fmla="*/ 0 h 1066103"/>
                <a:gd name="connsiteX821" fmla="*/ 2259900 w 3545609"/>
                <a:gd name="connsiteY821" fmla="*/ 3821 h 1066103"/>
                <a:gd name="connsiteX822" fmla="*/ 2250676 w 3545609"/>
                <a:gd name="connsiteY822" fmla="*/ 0 h 1066103"/>
                <a:gd name="connsiteX823" fmla="*/ 2241138 w 3545609"/>
                <a:gd name="connsiteY823" fmla="*/ 3951 h 1066103"/>
                <a:gd name="connsiteX824" fmla="*/ 2232044 w 3545609"/>
                <a:gd name="connsiteY824" fmla="*/ 0 h 1066103"/>
                <a:gd name="connsiteX825" fmla="*/ 2231087 w 3545609"/>
                <a:gd name="connsiteY825" fmla="*/ 416 h 1066103"/>
                <a:gd name="connsiteX826" fmla="*/ 2230083 w 3545609"/>
                <a:gd name="connsiteY826" fmla="*/ 0 h 1066103"/>
                <a:gd name="connsiteX827" fmla="*/ 2221121 w 3545609"/>
                <a:gd name="connsiteY827" fmla="*/ 3712 h 1066103"/>
                <a:gd name="connsiteX828" fmla="*/ 2211941 w 3545609"/>
                <a:gd name="connsiteY828" fmla="*/ 0 h 1066103"/>
                <a:gd name="connsiteX829" fmla="*/ 2202492 w 3545609"/>
                <a:gd name="connsiteY829" fmla="*/ 3821 h 1066103"/>
                <a:gd name="connsiteX830" fmla="*/ 2192819 w 3545609"/>
                <a:gd name="connsiteY830" fmla="*/ 0 h 1066103"/>
                <a:gd name="connsiteX831" fmla="*/ 2192305 w 3545609"/>
                <a:gd name="connsiteY831" fmla="*/ 203 h 1066103"/>
                <a:gd name="connsiteX832" fmla="*/ 2191838 w 3545609"/>
                <a:gd name="connsiteY832" fmla="*/ 0 h 1066103"/>
                <a:gd name="connsiteX833" fmla="*/ 2182744 w 3545609"/>
                <a:gd name="connsiteY833" fmla="*/ 3951 h 1066103"/>
                <a:gd name="connsiteX834" fmla="*/ 2173206 w 3545609"/>
                <a:gd name="connsiteY834" fmla="*/ 0 h 1066103"/>
                <a:gd name="connsiteX835" fmla="*/ 2163400 w 3545609"/>
                <a:gd name="connsiteY835" fmla="*/ 4062 h 1066103"/>
                <a:gd name="connsiteX836" fmla="*/ 2153593 w 3545609"/>
                <a:gd name="connsiteY836" fmla="*/ 0 h 1066103"/>
                <a:gd name="connsiteX837" fmla="*/ 2144277 w 3545609"/>
                <a:gd name="connsiteY837" fmla="*/ 3859 h 1066103"/>
                <a:gd name="connsiteX838" fmla="*/ 2134961 w 3545609"/>
                <a:gd name="connsiteY838" fmla="*/ 0 h 1066103"/>
                <a:gd name="connsiteX839" fmla="*/ 2133956 w 3545609"/>
                <a:gd name="connsiteY839" fmla="*/ 416 h 1066103"/>
                <a:gd name="connsiteX840" fmla="*/ 2133000 w 3545609"/>
                <a:gd name="connsiteY840" fmla="*/ 0 h 1066103"/>
                <a:gd name="connsiteX841" fmla="*/ 2124254 w 3545609"/>
                <a:gd name="connsiteY841" fmla="*/ 3799 h 1066103"/>
                <a:gd name="connsiteX842" fmla="*/ 2114858 w 3545609"/>
                <a:gd name="connsiteY842" fmla="*/ 0 h 1066103"/>
                <a:gd name="connsiteX843" fmla="*/ 2105409 w 3545609"/>
                <a:gd name="connsiteY843" fmla="*/ 3821 h 1066103"/>
                <a:gd name="connsiteX844" fmla="*/ 2095736 w 3545609"/>
                <a:gd name="connsiteY844" fmla="*/ 0 h 1066103"/>
                <a:gd name="connsiteX845" fmla="*/ 2085695 w 3545609"/>
                <a:gd name="connsiteY845" fmla="*/ 3965 h 1066103"/>
                <a:gd name="connsiteX846" fmla="*/ 2076122 w 3545609"/>
                <a:gd name="connsiteY846" fmla="*/ 0 h 1066103"/>
                <a:gd name="connsiteX847" fmla="*/ 2067086 w 3545609"/>
                <a:gd name="connsiteY847" fmla="*/ 3743 h 1066103"/>
                <a:gd name="connsiteX848" fmla="*/ 2058471 w 3545609"/>
                <a:gd name="connsiteY848" fmla="*/ 0 h 1066103"/>
                <a:gd name="connsiteX849" fmla="*/ 2057514 w 3545609"/>
                <a:gd name="connsiteY849" fmla="*/ 416 h 1066103"/>
                <a:gd name="connsiteX850" fmla="*/ 2056510 w 3545609"/>
                <a:gd name="connsiteY850" fmla="*/ 0 h 1066103"/>
                <a:gd name="connsiteX851" fmla="*/ 2047194 w 3545609"/>
                <a:gd name="connsiteY851" fmla="*/ 3859 h 1066103"/>
                <a:gd name="connsiteX852" fmla="*/ 2037878 w 3545609"/>
                <a:gd name="connsiteY852" fmla="*/ 0 h 1066103"/>
                <a:gd name="connsiteX853" fmla="*/ 2028654 w 3545609"/>
                <a:gd name="connsiteY853" fmla="*/ 3821 h 1066103"/>
                <a:gd name="connsiteX854" fmla="*/ 2018755 w 3545609"/>
                <a:gd name="connsiteY854" fmla="*/ 0 h 1066103"/>
                <a:gd name="connsiteX855" fmla="*/ 2018242 w 3545609"/>
                <a:gd name="connsiteY855" fmla="*/ 199 h 1066103"/>
                <a:gd name="connsiteX856" fmla="*/ 2017775 w 3545609"/>
                <a:gd name="connsiteY856" fmla="*/ 0 h 1066103"/>
                <a:gd name="connsiteX857" fmla="*/ 2008810 w 3545609"/>
                <a:gd name="connsiteY857" fmla="*/ 3802 h 1066103"/>
                <a:gd name="connsiteX858" fmla="*/ 1999633 w 3545609"/>
                <a:gd name="connsiteY858" fmla="*/ 0 h 1066103"/>
                <a:gd name="connsiteX859" fmla="*/ 1989336 w 3545609"/>
                <a:gd name="connsiteY859" fmla="*/ 4265 h 1066103"/>
                <a:gd name="connsiteX860" fmla="*/ 1979040 w 3545609"/>
                <a:gd name="connsiteY860" fmla="*/ 0 h 1066103"/>
                <a:gd name="connsiteX861" fmla="*/ 1970214 w 3545609"/>
                <a:gd name="connsiteY861" fmla="*/ 3656 h 1066103"/>
                <a:gd name="connsiteX862" fmla="*/ 1961388 w 3545609"/>
                <a:gd name="connsiteY862" fmla="*/ 0 h 1066103"/>
                <a:gd name="connsiteX863" fmla="*/ 1960148 w 3545609"/>
                <a:gd name="connsiteY863" fmla="*/ 514 h 1066103"/>
                <a:gd name="connsiteX864" fmla="*/ 1958936 w 3545609"/>
                <a:gd name="connsiteY864" fmla="*/ 0 h 1066103"/>
                <a:gd name="connsiteX865" fmla="*/ 1949972 w 3545609"/>
                <a:gd name="connsiteY865" fmla="*/ 3802 h 1066103"/>
                <a:gd name="connsiteX866" fmla="*/ 1940794 w 3545609"/>
                <a:gd name="connsiteY866" fmla="*/ 0 h 1066103"/>
                <a:gd name="connsiteX867" fmla="*/ 1931571 w 3545609"/>
                <a:gd name="connsiteY867" fmla="*/ 3821 h 1066103"/>
                <a:gd name="connsiteX868" fmla="*/ 1921672 w 3545609"/>
                <a:gd name="connsiteY868" fmla="*/ 0 h 1066103"/>
                <a:gd name="connsiteX869" fmla="*/ 1911774 w 3545609"/>
                <a:gd name="connsiteY869" fmla="*/ 3821 h 1066103"/>
                <a:gd name="connsiteX870" fmla="*/ 1902550 w 3545609"/>
                <a:gd name="connsiteY870" fmla="*/ 0 h 1066103"/>
                <a:gd name="connsiteX871" fmla="*/ 1893012 w 3545609"/>
                <a:gd name="connsiteY871" fmla="*/ 3951 h 1066103"/>
                <a:gd name="connsiteX872" fmla="*/ 1883917 w 3545609"/>
                <a:gd name="connsiteY872" fmla="*/ 0 h 1066103"/>
                <a:gd name="connsiteX873" fmla="*/ 1882960 w 3545609"/>
                <a:gd name="connsiteY873" fmla="*/ 416 h 1066103"/>
                <a:gd name="connsiteX874" fmla="*/ 1881956 w 3545609"/>
                <a:gd name="connsiteY874" fmla="*/ 0 h 1066103"/>
                <a:gd name="connsiteX875" fmla="*/ 1873130 w 3545609"/>
                <a:gd name="connsiteY875" fmla="*/ 3656 h 1066103"/>
                <a:gd name="connsiteX876" fmla="*/ 1864305 w 3545609"/>
                <a:gd name="connsiteY876" fmla="*/ 0 h 1066103"/>
                <a:gd name="connsiteX877" fmla="*/ 1854008 w 3545609"/>
                <a:gd name="connsiteY877" fmla="*/ 4265 h 1066103"/>
                <a:gd name="connsiteX878" fmla="*/ 1843712 w 3545609"/>
                <a:gd name="connsiteY878" fmla="*/ 0 h 1066103"/>
                <a:gd name="connsiteX879" fmla="*/ 1834750 w 3545609"/>
                <a:gd name="connsiteY879" fmla="*/ 3712 h 1066103"/>
                <a:gd name="connsiteX880" fmla="*/ 1825570 w 3545609"/>
                <a:gd name="connsiteY880" fmla="*/ 0 h 1066103"/>
                <a:gd name="connsiteX881" fmla="*/ 1815397 w 3545609"/>
                <a:gd name="connsiteY881" fmla="*/ 4114 h 1066103"/>
                <a:gd name="connsiteX882" fmla="*/ 1805466 w 3545609"/>
                <a:gd name="connsiteY882" fmla="*/ 0 h 1066103"/>
                <a:gd name="connsiteX883" fmla="*/ 1796150 w 3545609"/>
                <a:gd name="connsiteY883" fmla="*/ 3859 h 1066103"/>
                <a:gd name="connsiteX884" fmla="*/ 1786835 w 3545609"/>
                <a:gd name="connsiteY884" fmla="*/ 0 h 1066103"/>
                <a:gd name="connsiteX885" fmla="*/ 1785830 w 3545609"/>
                <a:gd name="connsiteY885" fmla="*/ 416 h 1066103"/>
                <a:gd name="connsiteX886" fmla="*/ 1784873 w 3545609"/>
                <a:gd name="connsiteY886" fmla="*/ 0 h 1066103"/>
                <a:gd name="connsiteX887" fmla="*/ 1776128 w 3545609"/>
                <a:gd name="connsiteY887" fmla="*/ 3799 h 1066103"/>
                <a:gd name="connsiteX888" fmla="*/ 1766731 w 3545609"/>
                <a:gd name="connsiteY888" fmla="*/ 0 h 1066103"/>
                <a:gd name="connsiteX889" fmla="*/ 1757283 w 3545609"/>
                <a:gd name="connsiteY889" fmla="*/ 3821 h 1066103"/>
                <a:gd name="connsiteX890" fmla="*/ 1747609 w 3545609"/>
                <a:gd name="connsiteY890" fmla="*/ 0 h 1066103"/>
                <a:gd name="connsiteX891" fmla="*/ 1737935 w 3545609"/>
                <a:gd name="connsiteY891" fmla="*/ 3821 h 1066103"/>
                <a:gd name="connsiteX892" fmla="*/ 1728487 w 3545609"/>
                <a:gd name="connsiteY892" fmla="*/ 0 h 1066103"/>
                <a:gd name="connsiteX893" fmla="*/ 1719091 w 3545609"/>
                <a:gd name="connsiteY893" fmla="*/ 3799 h 1066103"/>
                <a:gd name="connsiteX894" fmla="*/ 1710345 w 3545609"/>
                <a:gd name="connsiteY894" fmla="*/ 0 h 1066103"/>
                <a:gd name="connsiteX895" fmla="*/ 1709387 w 3545609"/>
                <a:gd name="connsiteY895" fmla="*/ 416 h 1066103"/>
                <a:gd name="connsiteX896" fmla="*/ 1708383 w 3545609"/>
                <a:gd name="connsiteY896" fmla="*/ 0 h 1066103"/>
                <a:gd name="connsiteX897" fmla="*/ 1699067 w 3545609"/>
                <a:gd name="connsiteY897" fmla="*/ 3859 h 1066103"/>
                <a:gd name="connsiteX898" fmla="*/ 1689751 w 3545609"/>
                <a:gd name="connsiteY898" fmla="*/ 0 h 1066103"/>
                <a:gd name="connsiteX899" fmla="*/ 1679821 w 3545609"/>
                <a:gd name="connsiteY899" fmla="*/ 4113 h 1066103"/>
                <a:gd name="connsiteX900" fmla="*/ 1669648 w 3545609"/>
                <a:gd name="connsiteY900" fmla="*/ 0 h 1066103"/>
                <a:gd name="connsiteX901" fmla="*/ 1660468 w 3545609"/>
                <a:gd name="connsiteY901" fmla="*/ 3712 h 1066103"/>
                <a:gd name="connsiteX902" fmla="*/ 1651506 w 3545609"/>
                <a:gd name="connsiteY902" fmla="*/ 0 h 1066103"/>
                <a:gd name="connsiteX903" fmla="*/ 1641210 w 3545609"/>
                <a:gd name="connsiteY903" fmla="*/ 4265 h 1066103"/>
                <a:gd name="connsiteX904" fmla="*/ 1630913 w 3545609"/>
                <a:gd name="connsiteY904" fmla="*/ 0 h 1066103"/>
                <a:gd name="connsiteX905" fmla="*/ 1622087 w 3545609"/>
                <a:gd name="connsiteY905" fmla="*/ 3656 h 1066103"/>
                <a:gd name="connsiteX906" fmla="*/ 1613261 w 3545609"/>
                <a:gd name="connsiteY906" fmla="*/ 0 h 1066103"/>
                <a:gd name="connsiteX907" fmla="*/ 1602719 w 3545609"/>
                <a:gd name="connsiteY907" fmla="*/ 4366 h 1066103"/>
                <a:gd name="connsiteX908" fmla="*/ 1592668 w 3545609"/>
                <a:gd name="connsiteY908" fmla="*/ 0 h 1066103"/>
                <a:gd name="connsiteX909" fmla="*/ 1581584 w 3545609"/>
                <a:gd name="connsiteY909" fmla="*/ 4815 h 1066103"/>
                <a:gd name="connsiteX910" fmla="*/ 1574526 w 3545609"/>
                <a:gd name="connsiteY910" fmla="*/ 1962 h 1066103"/>
                <a:gd name="connsiteX911" fmla="*/ 1565346 w 3545609"/>
                <a:gd name="connsiteY911" fmla="*/ 5673 h 1066103"/>
                <a:gd name="connsiteX912" fmla="*/ 1556384 w 3545609"/>
                <a:gd name="connsiteY912" fmla="*/ 1962 h 1066103"/>
                <a:gd name="connsiteX913" fmla="*/ 1544058 w 3545609"/>
                <a:gd name="connsiteY913" fmla="*/ 7067 h 1066103"/>
                <a:gd name="connsiteX914" fmla="*/ 1536282 w 3545609"/>
                <a:gd name="connsiteY914" fmla="*/ 3923 h 1066103"/>
                <a:gd name="connsiteX915" fmla="*/ 1527102 w 3545609"/>
                <a:gd name="connsiteY915" fmla="*/ 7635 h 1066103"/>
                <a:gd name="connsiteX916" fmla="*/ 1518140 w 3545609"/>
                <a:gd name="connsiteY916" fmla="*/ 3923 h 1066103"/>
                <a:gd name="connsiteX917" fmla="*/ 1506456 w 3545609"/>
                <a:gd name="connsiteY917" fmla="*/ 8762 h 1066103"/>
                <a:gd name="connsiteX918" fmla="*/ 1499507 w 3545609"/>
                <a:gd name="connsiteY918" fmla="*/ 5884 h 1066103"/>
                <a:gd name="connsiteX919" fmla="*/ 1487832 w 3545609"/>
                <a:gd name="connsiteY919" fmla="*/ 10720 h 1066103"/>
                <a:gd name="connsiteX920" fmla="*/ 1480384 w 3545609"/>
                <a:gd name="connsiteY920" fmla="*/ 7845 h 1066103"/>
                <a:gd name="connsiteX921" fmla="*/ 1470259 w 3545609"/>
                <a:gd name="connsiteY921" fmla="*/ 11754 h 1066103"/>
                <a:gd name="connsiteX922" fmla="*/ 1461262 w 3545609"/>
                <a:gd name="connsiteY922" fmla="*/ 7845 h 1066103"/>
                <a:gd name="connsiteX923" fmla="*/ 1450178 w 3545609"/>
                <a:gd name="connsiteY923" fmla="*/ 12661 h 1066103"/>
                <a:gd name="connsiteX924" fmla="*/ 1443121 w 3545609"/>
                <a:gd name="connsiteY924" fmla="*/ 9807 h 1066103"/>
                <a:gd name="connsiteX925" fmla="*/ 1431545 w 3545609"/>
                <a:gd name="connsiteY925" fmla="*/ 14487 h 1066103"/>
                <a:gd name="connsiteX926" fmla="*/ 1424979 w 3545609"/>
                <a:gd name="connsiteY926" fmla="*/ 11768 h 1066103"/>
                <a:gd name="connsiteX927" fmla="*/ 1413050 w 3545609"/>
                <a:gd name="connsiteY927" fmla="*/ 16709 h 1066103"/>
                <a:gd name="connsiteX928" fmla="*/ 1406346 w 3545609"/>
                <a:gd name="connsiteY928" fmla="*/ 13729 h 1066103"/>
                <a:gd name="connsiteX929" fmla="*/ 1393211 w 3545609"/>
                <a:gd name="connsiteY929" fmla="*/ 19568 h 1066103"/>
                <a:gd name="connsiteX930" fmla="*/ 1388695 w 3545609"/>
                <a:gd name="connsiteY930" fmla="*/ 17652 h 1066103"/>
                <a:gd name="connsiteX931" fmla="*/ 1376756 w 3545609"/>
                <a:gd name="connsiteY931" fmla="*/ 22718 h 1066103"/>
                <a:gd name="connsiteX932" fmla="*/ 1369083 w 3545609"/>
                <a:gd name="connsiteY932" fmla="*/ 19613 h 1066103"/>
                <a:gd name="connsiteX933" fmla="*/ 1356374 w 3545609"/>
                <a:gd name="connsiteY933" fmla="*/ 24755 h 1066103"/>
                <a:gd name="connsiteX934" fmla="*/ 1350940 w 3545609"/>
                <a:gd name="connsiteY934" fmla="*/ 22555 h 1066103"/>
                <a:gd name="connsiteX935" fmla="*/ 1337076 w 3545609"/>
                <a:gd name="connsiteY935" fmla="*/ 28167 h 1066103"/>
                <a:gd name="connsiteX936" fmla="*/ 1332799 w 3545609"/>
                <a:gd name="connsiteY936" fmla="*/ 26478 h 1066103"/>
                <a:gd name="connsiteX937" fmla="*/ 1318808 w 3545609"/>
                <a:gd name="connsiteY937" fmla="*/ 32003 h 1066103"/>
                <a:gd name="connsiteX938" fmla="*/ 1314657 w 3545609"/>
                <a:gd name="connsiteY938" fmla="*/ 30400 h 1066103"/>
                <a:gd name="connsiteX939" fmla="*/ 1302970 w 3545609"/>
                <a:gd name="connsiteY939" fmla="*/ 34911 h 1066103"/>
                <a:gd name="connsiteX940" fmla="*/ 1296515 w 3545609"/>
                <a:gd name="connsiteY940" fmla="*/ 32362 h 1066103"/>
                <a:gd name="connsiteX941" fmla="*/ 1282631 w 3545609"/>
                <a:gd name="connsiteY941" fmla="*/ 37845 h 1066103"/>
                <a:gd name="connsiteX942" fmla="*/ 1278863 w 3545609"/>
                <a:gd name="connsiteY942" fmla="*/ 36284 h 1066103"/>
                <a:gd name="connsiteX943" fmla="*/ 1265303 w 3545609"/>
                <a:gd name="connsiteY943" fmla="*/ 41901 h 1066103"/>
                <a:gd name="connsiteX944" fmla="*/ 1261212 w 3545609"/>
                <a:gd name="connsiteY944" fmla="*/ 40206 h 1066103"/>
                <a:gd name="connsiteX945" fmla="*/ 1247161 w 3545609"/>
                <a:gd name="connsiteY945" fmla="*/ 46026 h 1066103"/>
                <a:gd name="connsiteX946" fmla="*/ 1242580 w 3545609"/>
                <a:gd name="connsiteY946" fmla="*/ 44129 h 1066103"/>
                <a:gd name="connsiteX947" fmla="*/ 1228774 w 3545609"/>
                <a:gd name="connsiteY947" fmla="*/ 49847 h 1066103"/>
                <a:gd name="connsiteX948" fmla="*/ 1224438 w 3545609"/>
                <a:gd name="connsiteY948" fmla="*/ 48051 h 1066103"/>
                <a:gd name="connsiteX949" fmla="*/ 1210580 w 3545609"/>
                <a:gd name="connsiteY949" fmla="*/ 53791 h 1066103"/>
                <a:gd name="connsiteX950" fmla="*/ 1206296 w 3545609"/>
                <a:gd name="connsiteY950" fmla="*/ 51974 h 1066103"/>
                <a:gd name="connsiteX951" fmla="*/ 1192081 w 3545609"/>
                <a:gd name="connsiteY951" fmla="*/ 58005 h 1066103"/>
                <a:gd name="connsiteX952" fmla="*/ 1192078 w 3545609"/>
                <a:gd name="connsiteY952" fmla="*/ 58013 h 1066103"/>
                <a:gd name="connsiteX953" fmla="*/ 1189135 w 3545609"/>
                <a:gd name="connsiteY953" fmla="*/ 56877 h 1066103"/>
                <a:gd name="connsiteX954" fmla="*/ 1173880 w 3545609"/>
                <a:gd name="connsiteY954" fmla="*/ 62765 h 1066103"/>
                <a:gd name="connsiteX955" fmla="*/ 1173585 w 3545609"/>
                <a:gd name="connsiteY955" fmla="*/ 63428 h 1066103"/>
                <a:gd name="connsiteX956" fmla="*/ 1171974 w 3545609"/>
                <a:gd name="connsiteY956" fmla="*/ 62761 h 1066103"/>
                <a:gd name="connsiteX957" fmla="*/ 1158220 w 3545609"/>
                <a:gd name="connsiteY957" fmla="*/ 68458 h 1066103"/>
                <a:gd name="connsiteX958" fmla="*/ 1153832 w 3545609"/>
                <a:gd name="connsiteY958" fmla="*/ 66684 h 1066103"/>
                <a:gd name="connsiteX959" fmla="*/ 1140356 w 3545609"/>
                <a:gd name="connsiteY959" fmla="*/ 72133 h 1066103"/>
                <a:gd name="connsiteX960" fmla="*/ 1136672 w 3545609"/>
                <a:gd name="connsiteY960" fmla="*/ 70606 h 1066103"/>
                <a:gd name="connsiteX961" fmla="*/ 1121763 w 3545609"/>
                <a:gd name="connsiteY961" fmla="*/ 76782 h 1066103"/>
                <a:gd name="connsiteX962" fmla="*/ 1121464 w 3545609"/>
                <a:gd name="connsiteY962" fmla="*/ 77502 h 1066103"/>
                <a:gd name="connsiteX963" fmla="*/ 1119020 w 3545609"/>
                <a:gd name="connsiteY963" fmla="*/ 76490 h 1066103"/>
                <a:gd name="connsiteX964" fmla="*/ 1104804 w 3545609"/>
                <a:gd name="connsiteY964" fmla="*/ 82378 h 1066103"/>
                <a:gd name="connsiteX965" fmla="*/ 1104292 w 3545609"/>
                <a:gd name="connsiteY965" fmla="*/ 83614 h 1066103"/>
                <a:gd name="connsiteX966" fmla="*/ 1101368 w 3545609"/>
                <a:gd name="connsiteY966" fmla="*/ 82374 h 1066103"/>
                <a:gd name="connsiteX967" fmla="*/ 1088324 w 3545609"/>
                <a:gd name="connsiteY967" fmla="*/ 87909 h 1066103"/>
                <a:gd name="connsiteX968" fmla="*/ 1084698 w 3545609"/>
                <a:gd name="connsiteY968" fmla="*/ 86296 h 1066103"/>
                <a:gd name="connsiteX969" fmla="*/ 1070482 w 3545609"/>
                <a:gd name="connsiteY969" fmla="*/ 92615 h 1066103"/>
                <a:gd name="connsiteX970" fmla="*/ 1069827 w 3545609"/>
                <a:gd name="connsiteY970" fmla="*/ 94313 h 1066103"/>
                <a:gd name="connsiteX971" fmla="*/ 1067046 w 3545609"/>
                <a:gd name="connsiteY971" fmla="*/ 93161 h 1066103"/>
                <a:gd name="connsiteX972" fmla="*/ 1052831 w 3545609"/>
                <a:gd name="connsiteY972" fmla="*/ 99049 h 1066103"/>
                <a:gd name="connsiteX973" fmla="*/ 1052473 w 3545609"/>
                <a:gd name="connsiteY973" fmla="*/ 99914 h 1066103"/>
                <a:gd name="connsiteX974" fmla="*/ 1050375 w 3545609"/>
                <a:gd name="connsiteY974" fmla="*/ 99045 h 1066103"/>
                <a:gd name="connsiteX975" fmla="*/ 1036160 w 3545609"/>
                <a:gd name="connsiteY975" fmla="*/ 104933 h 1066103"/>
                <a:gd name="connsiteX976" fmla="*/ 1035598 w 3545609"/>
                <a:gd name="connsiteY976" fmla="*/ 106289 h 1066103"/>
                <a:gd name="connsiteX977" fmla="*/ 1032233 w 3545609"/>
                <a:gd name="connsiteY977" fmla="*/ 104928 h 1066103"/>
                <a:gd name="connsiteX978" fmla="*/ 1017671 w 3545609"/>
                <a:gd name="connsiteY978" fmla="*/ 110816 h 1066103"/>
                <a:gd name="connsiteX979" fmla="*/ 1017430 w 3545609"/>
                <a:gd name="connsiteY979" fmla="*/ 111383 h 1066103"/>
                <a:gd name="connsiteX980" fmla="*/ 1016052 w 3545609"/>
                <a:gd name="connsiteY980" fmla="*/ 110812 h 1066103"/>
                <a:gd name="connsiteX981" fmla="*/ 1001837 w 3545609"/>
                <a:gd name="connsiteY981" fmla="*/ 116700 h 1066103"/>
                <a:gd name="connsiteX982" fmla="*/ 1001551 w 3545609"/>
                <a:gd name="connsiteY982" fmla="*/ 117391 h 1066103"/>
                <a:gd name="connsiteX983" fmla="*/ 999872 w 3545609"/>
                <a:gd name="connsiteY983" fmla="*/ 116696 h 1066103"/>
                <a:gd name="connsiteX984" fmla="*/ 985310 w 3545609"/>
                <a:gd name="connsiteY984" fmla="*/ 122727 h 1066103"/>
                <a:gd name="connsiteX985" fmla="*/ 983798 w 3545609"/>
                <a:gd name="connsiteY985" fmla="*/ 126378 h 1066103"/>
                <a:gd name="connsiteX986" fmla="*/ 981730 w 3545609"/>
                <a:gd name="connsiteY986" fmla="*/ 125522 h 1066103"/>
                <a:gd name="connsiteX987" fmla="*/ 967515 w 3545609"/>
                <a:gd name="connsiteY987" fmla="*/ 131410 h 1066103"/>
                <a:gd name="connsiteX988" fmla="*/ 967235 w 3545609"/>
                <a:gd name="connsiteY988" fmla="*/ 132087 h 1066103"/>
                <a:gd name="connsiteX989" fmla="*/ 965550 w 3545609"/>
                <a:gd name="connsiteY989" fmla="*/ 131406 h 1066103"/>
                <a:gd name="connsiteX990" fmla="*/ 950987 w 3545609"/>
                <a:gd name="connsiteY990" fmla="*/ 137294 h 1066103"/>
                <a:gd name="connsiteX991" fmla="*/ 950747 w 3545609"/>
                <a:gd name="connsiteY991" fmla="*/ 137860 h 1066103"/>
                <a:gd name="connsiteX992" fmla="*/ 949369 w 3545609"/>
                <a:gd name="connsiteY992" fmla="*/ 137290 h 1066103"/>
                <a:gd name="connsiteX993" fmla="*/ 935154 w 3545609"/>
                <a:gd name="connsiteY993" fmla="*/ 143178 h 1066103"/>
                <a:gd name="connsiteX994" fmla="*/ 934174 w 3545609"/>
                <a:gd name="connsiteY994" fmla="*/ 145542 h 1066103"/>
                <a:gd name="connsiteX995" fmla="*/ 933189 w 3545609"/>
                <a:gd name="connsiteY995" fmla="*/ 145135 h 1066103"/>
                <a:gd name="connsiteX996" fmla="*/ 918627 w 3545609"/>
                <a:gd name="connsiteY996" fmla="*/ 151166 h 1066103"/>
                <a:gd name="connsiteX997" fmla="*/ 918427 w 3545609"/>
                <a:gd name="connsiteY997" fmla="*/ 151649 h 1066103"/>
                <a:gd name="connsiteX998" fmla="*/ 917008 w 3545609"/>
                <a:gd name="connsiteY998" fmla="*/ 151019 h 1066103"/>
                <a:gd name="connsiteX999" fmla="*/ 902793 w 3545609"/>
                <a:gd name="connsiteY999" fmla="*/ 157337 h 1066103"/>
                <a:gd name="connsiteX1000" fmla="*/ 901569 w 3545609"/>
                <a:gd name="connsiteY1000" fmla="*/ 160509 h 1066103"/>
                <a:gd name="connsiteX1001" fmla="*/ 899847 w 3545609"/>
                <a:gd name="connsiteY1001" fmla="*/ 159845 h 1066103"/>
                <a:gd name="connsiteX1002" fmla="*/ 884592 w 3545609"/>
                <a:gd name="connsiteY1002" fmla="*/ 165733 h 1066103"/>
                <a:gd name="connsiteX1003" fmla="*/ 883714 w 3545609"/>
                <a:gd name="connsiteY1003" fmla="*/ 167708 h 1066103"/>
                <a:gd name="connsiteX1004" fmla="*/ 883667 w 3545609"/>
                <a:gd name="connsiteY1004" fmla="*/ 167690 h 1066103"/>
                <a:gd name="connsiteX1005" fmla="*/ 868758 w 3545609"/>
                <a:gd name="connsiteY1005" fmla="*/ 173578 h 1066103"/>
                <a:gd name="connsiteX1006" fmla="*/ 867847 w 3545609"/>
                <a:gd name="connsiteY1006" fmla="*/ 175674 h 1066103"/>
                <a:gd name="connsiteX1007" fmla="*/ 867486 w 3545609"/>
                <a:gd name="connsiteY1007" fmla="*/ 175535 h 1066103"/>
                <a:gd name="connsiteX1008" fmla="*/ 852230 w 3545609"/>
                <a:gd name="connsiteY1008" fmla="*/ 181423 h 1066103"/>
                <a:gd name="connsiteX1009" fmla="*/ 852219 w 3545609"/>
                <a:gd name="connsiteY1009" fmla="*/ 181448 h 1066103"/>
                <a:gd name="connsiteX1010" fmla="*/ 838071 w 3545609"/>
                <a:gd name="connsiteY1010" fmla="*/ 187737 h 1066103"/>
                <a:gd name="connsiteX1011" fmla="*/ 836963 w 3545609"/>
                <a:gd name="connsiteY1011" fmla="*/ 190607 h 1066103"/>
                <a:gd name="connsiteX1012" fmla="*/ 836106 w 3545609"/>
                <a:gd name="connsiteY1012" fmla="*/ 190244 h 1066103"/>
                <a:gd name="connsiteX1013" fmla="*/ 821544 w 3545609"/>
                <a:gd name="connsiteY1013" fmla="*/ 196419 h 1066103"/>
                <a:gd name="connsiteX1014" fmla="*/ 820728 w 3545609"/>
                <a:gd name="connsiteY1014" fmla="*/ 198438 h 1066103"/>
                <a:gd name="connsiteX1015" fmla="*/ 819925 w 3545609"/>
                <a:gd name="connsiteY1015" fmla="*/ 198089 h 1066103"/>
                <a:gd name="connsiteX1016" fmla="*/ 805710 w 3545609"/>
                <a:gd name="connsiteY1016" fmla="*/ 204265 h 1066103"/>
                <a:gd name="connsiteX1017" fmla="*/ 804203 w 3545609"/>
                <a:gd name="connsiteY1017" fmla="*/ 208081 h 1066103"/>
                <a:gd name="connsiteX1018" fmla="*/ 803745 w 3545609"/>
                <a:gd name="connsiteY1018" fmla="*/ 207896 h 1066103"/>
                <a:gd name="connsiteX1019" fmla="*/ 789182 w 3545609"/>
                <a:gd name="connsiteY1019" fmla="*/ 213784 h 1066103"/>
                <a:gd name="connsiteX1020" fmla="*/ 788232 w 3545609"/>
                <a:gd name="connsiteY1020" fmla="*/ 216024 h 1066103"/>
                <a:gd name="connsiteX1021" fmla="*/ 787564 w 3545609"/>
                <a:gd name="connsiteY1021" fmla="*/ 215741 h 1066103"/>
                <a:gd name="connsiteX1022" fmla="*/ 773349 w 3545609"/>
                <a:gd name="connsiteY1022" fmla="*/ 221772 h 1066103"/>
                <a:gd name="connsiteX1023" fmla="*/ 772192 w 3545609"/>
                <a:gd name="connsiteY1023" fmla="*/ 224633 h 1066103"/>
                <a:gd name="connsiteX1024" fmla="*/ 757109 w 3545609"/>
                <a:gd name="connsiteY1024" fmla="*/ 230455 h 1066103"/>
                <a:gd name="connsiteX1025" fmla="*/ 756017 w 3545609"/>
                <a:gd name="connsiteY1025" fmla="*/ 232910 h 1066103"/>
                <a:gd name="connsiteX1026" fmla="*/ 742949 w 3545609"/>
                <a:gd name="connsiteY1026" fmla="*/ 238587 h 1066103"/>
                <a:gd name="connsiteX1027" fmla="*/ 741442 w 3545609"/>
                <a:gd name="connsiteY1027" fmla="*/ 242403 h 1066103"/>
                <a:gd name="connsiteX1028" fmla="*/ 740984 w 3545609"/>
                <a:gd name="connsiteY1028" fmla="*/ 242218 h 1066103"/>
                <a:gd name="connsiteX1029" fmla="*/ 726421 w 3545609"/>
                <a:gd name="connsiteY1029" fmla="*/ 248106 h 1066103"/>
                <a:gd name="connsiteX1030" fmla="*/ 725334 w 3545609"/>
                <a:gd name="connsiteY1030" fmla="*/ 250669 h 1066103"/>
                <a:gd name="connsiteX1031" fmla="*/ 712549 w 3545609"/>
                <a:gd name="connsiteY1031" fmla="*/ 256094 h 1066103"/>
                <a:gd name="connsiteX1032" fmla="*/ 710620 w 3545609"/>
                <a:gd name="connsiteY1032" fmla="*/ 260864 h 1066103"/>
                <a:gd name="connsiteX1033" fmla="*/ 710584 w 3545609"/>
                <a:gd name="connsiteY1033" fmla="*/ 260850 h 1066103"/>
                <a:gd name="connsiteX1034" fmla="*/ 696022 w 3545609"/>
                <a:gd name="connsiteY1034" fmla="*/ 266738 h 1066103"/>
                <a:gd name="connsiteX1035" fmla="*/ 693932 w 3545609"/>
                <a:gd name="connsiteY1035" fmla="*/ 271664 h 1066103"/>
                <a:gd name="connsiteX1036" fmla="*/ 682150 w 3545609"/>
                <a:gd name="connsiteY1036" fmla="*/ 276544 h 1066103"/>
                <a:gd name="connsiteX1037" fmla="*/ 681170 w 3545609"/>
                <a:gd name="connsiteY1037" fmla="*/ 278910 h 1066103"/>
                <a:gd name="connsiteX1038" fmla="*/ 680184 w 3545609"/>
                <a:gd name="connsiteY1038" fmla="*/ 278501 h 1066103"/>
                <a:gd name="connsiteX1039" fmla="*/ 665622 w 3545609"/>
                <a:gd name="connsiteY1039" fmla="*/ 284533 h 1066103"/>
                <a:gd name="connsiteX1040" fmla="*/ 663174 w 3545609"/>
                <a:gd name="connsiteY1040" fmla="*/ 290444 h 1066103"/>
                <a:gd name="connsiteX1041" fmla="*/ 651750 w 3545609"/>
                <a:gd name="connsiteY1041" fmla="*/ 295176 h 1066103"/>
                <a:gd name="connsiteX1042" fmla="*/ 649690 w 3545609"/>
                <a:gd name="connsiteY1042" fmla="*/ 300149 h 1066103"/>
                <a:gd name="connsiteX1043" fmla="*/ 638021 w 3545609"/>
                <a:gd name="connsiteY1043" fmla="*/ 304983 h 1066103"/>
                <a:gd name="connsiteX1044" fmla="*/ 636273 w 3545609"/>
                <a:gd name="connsiteY1044" fmla="*/ 309201 h 1066103"/>
                <a:gd name="connsiteX1045" fmla="*/ 635565 w 3545609"/>
                <a:gd name="connsiteY1045" fmla="*/ 308901 h 1066103"/>
                <a:gd name="connsiteX1046" fmla="*/ 621350 w 3545609"/>
                <a:gd name="connsiteY1046" fmla="*/ 314932 h 1066103"/>
                <a:gd name="connsiteX1047" fmla="*/ 618942 w 3545609"/>
                <a:gd name="connsiteY1047" fmla="*/ 320887 h 1066103"/>
                <a:gd name="connsiteX1048" fmla="*/ 607621 w 3545609"/>
                <a:gd name="connsiteY1048" fmla="*/ 325576 h 1066103"/>
                <a:gd name="connsiteX1049" fmla="*/ 605764 w 3545609"/>
                <a:gd name="connsiteY1049" fmla="*/ 330059 h 1066103"/>
                <a:gd name="connsiteX1050" fmla="*/ 592911 w 3545609"/>
                <a:gd name="connsiteY1050" fmla="*/ 335383 h 1066103"/>
                <a:gd name="connsiteX1051" fmla="*/ 590851 w 3545609"/>
                <a:gd name="connsiteY1051" fmla="*/ 340355 h 1066103"/>
                <a:gd name="connsiteX1052" fmla="*/ 579182 w 3545609"/>
                <a:gd name="connsiteY1052" fmla="*/ 345189 h 1066103"/>
                <a:gd name="connsiteX1053" fmla="*/ 576746 w 3545609"/>
                <a:gd name="connsiteY1053" fmla="*/ 351071 h 1066103"/>
                <a:gd name="connsiteX1054" fmla="*/ 564616 w 3545609"/>
                <a:gd name="connsiteY1054" fmla="*/ 355976 h 1066103"/>
                <a:gd name="connsiteX1055" fmla="*/ 561516 w 3545609"/>
                <a:gd name="connsiteY1055" fmla="*/ 363281 h 1066103"/>
                <a:gd name="connsiteX1056" fmla="*/ 550744 w 3545609"/>
                <a:gd name="connsiteY1056" fmla="*/ 367744 h 1066103"/>
                <a:gd name="connsiteX1057" fmla="*/ 548795 w 3545609"/>
                <a:gd name="connsiteY1057" fmla="*/ 372448 h 1066103"/>
                <a:gd name="connsiteX1058" fmla="*/ 536178 w 3545609"/>
                <a:gd name="connsiteY1058" fmla="*/ 377550 h 1066103"/>
                <a:gd name="connsiteX1059" fmla="*/ 533583 w 3545609"/>
                <a:gd name="connsiteY1059" fmla="*/ 383666 h 1066103"/>
                <a:gd name="connsiteX1060" fmla="*/ 522305 w 3545609"/>
                <a:gd name="connsiteY1060" fmla="*/ 388337 h 1066103"/>
                <a:gd name="connsiteX1061" fmla="*/ 519380 w 3545609"/>
                <a:gd name="connsiteY1061" fmla="*/ 395398 h 1066103"/>
                <a:gd name="connsiteX1062" fmla="*/ 507740 w 3545609"/>
                <a:gd name="connsiteY1062" fmla="*/ 400105 h 1066103"/>
                <a:gd name="connsiteX1063" fmla="*/ 505650 w 3545609"/>
                <a:gd name="connsiteY1063" fmla="*/ 405031 h 1066103"/>
                <a:gd name="connsiteX1064" fmla="*/ 493867 w 3545609"/>
                <a:gd name="connsiteY1064" fmla="*/ 409911 h 1066103"/>
                <a:gd name="connsiteX1065" fmla="*/ 489930 w 3545609"/>
                <a:gd name="connsiteY1065" fmla="*/ 419416 h 1066103"/>
                <a:gd name="connsiteX1066" fmla="*/ 482100 w 3545609"/>
                <a:gd name="connsiteY1066" fmla="*/ 422659 h 1066103"/>
                <a:gd name="connsiteX1067" fmla="*/ 479262 w 3545609"/>
                <a:gd name="connsiteY1067" fmla="*/ 429509 h 1066103"/>
                <a:gd name="connsiteX1068" fmla="*/ 467390 w 3545609"/>
                <a:gd name="connsiteY1068" fmla="*/ 434427 h 1066103"/>
                <a:gd name="connsiteX1069" fmla="*/ 465291 w 3545609"/>
                <a:gd name="connsiteY1069" fmla="*/ 439494 h 1066103"/>
                <a:gd name="connsiteX1070" fmla="*/ 453661 w 3545609"/>
                <a:gd name="connsiteY1070" fmla="*/ 444664 h 1066103"/>
                <a:gd name="connsiteX1071" fmla="*/ 450358 w 3545609"/>
                <a:gd name="connsiteY1071" fmla="*/ 453221 h 1066103"/>
                <a:gd name="connsiteX1072" fmla="*/ 441055 w 3545609"/>
                <a:gd name="connsiteY1072" fmla="*/ 456982 h 1066103"/>
                <a:gd name="connsiteX1073" fmla="*/ 437956 w 3545609"/>
                <a:gd name="connsiteY1073" fmla="*/ 464287 h 1066103"/>
                <a:gd name="connsiteX1074" fmla="*/ 427183 w 3545609"/>
                <a:gd name="connsiteY1074" fmla="*/ 468750 h 1066103"/>
                <a:gd name="connsiteX1075" fmla="*/ 423707 w 3545609"/>
                <a:gd name="connsiteY1075" fmla="*/ 477143 h 1066103"/>
                <a:gd name="connsiteX1076" fmla="*/ 415415 w 3545609"/>
                <a:gd name="connsiteY1076" fmla="*/ 480661 h 1066103"/>
                <a:gd name="connsiteX1077" fmla="*/ 412091 w 3545609"/>
                <a:gd name="connsiteY1077" fmla="*/ 488882 h 1066103"/>
                <a:gd name="connsiteX1078" fmla="*/ 400993 w 3545609"/>
                <a:gd name="connsiteY1078" fmla="*/ 493265 h 1066103"/>
                <a:gd name="connsiteX1079" fmla="*/ 397404 w 3545609"/>
                <a:gd name="connsiteY1079" fmla="*/ 501526 h 1066103"/>
                <a:gd name="connsiteX1080" fmla="*/ 388939 w 3545609"/>
                <a:gd name="connsiteY1080" fmla="*/ 505033 h 1066103"/>
                <a:gd name="connsiteX1081" fmla="*/ 385594 w 3545609"/>
                <a:gd name="connsiteY1081" fmla="*/ 513108 h 1066103"/>
                <a:gd name="connsiteX1082" fmla="*/ 376333 w 3545609"/>
                <a:gd name="connsiteY1082" fmla="*/ 516944 h 1066103"/>
                <a:gd name="connsiteX1083" fmla="*/ 372435 w 3545609"/>
                <a:gd name="connsiteY1083" fmla="*/ 526355 h 1066103"/>
                <a:gd name="connsiteX1084" fmla="*/ 364422 w 3545609"/>
                <a:gd name="connsiteY1084" fmla="*/ 529836 h 1066103"/>
                <a:gd name="connsiteX1085" fmla="*/ 360377 w 3545609"/>
                <a:gd name="connsiteY1085" fmla="*/ 540079 h 1066103"/>
                <a:gd name="connsiteX1086" fmla="*/ 352655 w 3545609"/>
                <a:gd name="connsiteY1086" fmla="*/ 543278 h 1066103"/>
                <a:gd name="connsiteX1087" fmla="*/ 348920 w 3545609"/>
                <a:gd name="connsiteY1087" fmla="*/ 552292 h 1066103"/>
                <a:gd name="connsiteX1088" fmla="*/ 339909 w 3545609"/>
                <a:gd name="connsiteY1088" fmla="*/ 556026 h 1066103"/>
                <a:gd name="connsiteX1089" fmla="*/ 336462 w 3545609"/>
                <a:gd name="connsiteY1089" fmla="*/ 564347 h 1066103"/>
                <a:gd name="connsiteX1090" fmla="*/ 328140 w 3545609"/>
                <a:gd name="connsiteY1090" fmla="*/ 567794 h 1066103"/>
                <a:gd name="connsiteX1091" fmla="*/ 323816 w 3545609"/>
                <a:gd name="connsiteY1091" fmla="*/ 578237 h 1066103"/>
                <a:gd name="connsiteX1092" fmla="*/ 315536 w 3545609"/>
                <a:gd name="connsiteY1092" fmla="*/ 581666 h 1066103"/>
                <a:gd name="connsiteX1093" fmla="*/ 311701 w 3545609"/>
                <a:gd name="connsiteY1093" fmla="*/ 590926 h 1066103"/>
                <a:gd name="connsiteX1094" fmla="*/ 303624 w 3545609"/>
                <a:gd name="connsiteY1094" fmla="*/ 594271 h 1066103"/>
                <a:gd name="connsiteX1095" fmla="*/ 299197 w 3545609"/>
                <a:gd name="connsiteY1095" fmla="*/ 604960 h 1066103"/>
                <a:gd name="connsiteX1096" fmla="*/ 291856 w 3545609"/>
                <a:gd name="connsiteY1096" fmla="*/ 608000 h 1066103"/>
                <a:gd name="connsiteX1097" fmla="*/ 287992 w 3545609"/>
                <a:gd name="connsiteY1097" fmla="*/ 617330 h 1066103"/>
                <a:gd name="connsiteX1098" fmla="*/ 279252 w 3545609"/>
                <a:gd name="connsiteY1098" fmla="*/ 621036 h 1066103"/>
                <a:gd name="connsiteX1099" fmla="*/ 274722 w 3545609"/>
                <a:gd name="connsiteY1099" fmla="*/ 632232 h 1066103"/>
                <a:gd name="connsiteX1100" fmla="*/ 269302 w 3545609"/>
                <a:gd name="connsiteY1100" fmla="*/ 634478 h 1066103"/>
                <a:gd name="connsiteX1101" fmla="*/ 264840 w 3545609"/>
                <a:gd name="connsiteY1101" fmla="*/ 645250 h 1066103"/>
                <a:gd name="connsiteX1102" fmla="*/ 257534 w 3545609"/>
                <a:gd name="connsiteY1102" fmla="*/ 648350 h 1066103"/>
                <a:gd name="connsiteX1103" fmla="*/ 253024 w 3545609"/>
                <a:gd name="connsiteY1103" fmla="*/ 659503 h 1066103"/>
                <a:gd name="connsiteX1104" fmla="*/ 244785 w 3545609"/>
                <a:gd name="connsiteY1104" fmla="*/ 662916 h 1066103"/>
                <a:gd name="connsiteX1105" fmla="*/ 240806 w 3545609"/>
                <a:gd name="connsiteY1105" fmla="*/ 672524 h 1066103"/>
                <a:gd name="connsiteX1106" fmla="*/ 234979 w 3545609"/>
                <a:gd name="connsiteY1106" fmla="*/ 675114 h 1066103"/>
                <a:gd name="connsiteX1107" fmla="*/ 230472 w 3545609"/>
                <a:gd name="connsiteY1107" fmla="*/ 686792 h 1066103"/>
                <a:gd name="connsiteX1108" fmla="*/ 223499 w 3545609"/>
                <a:gd name="connsiteY1108" fmla="*/ 689681 h 1066103"/>
                <a:gd name="connsiteX1109" fmla="*/ 219072 w 3545609"/>
                <a:gd name="connsiteY1109" fmla="*/ 700369 h 1066103"/>
                <a:gd name="connsiteX1110" fmla="*/ 212425 w 3545609"/>
                <a:gd name="connsiteY1110" fmla="*/ 703122 h 1066103"/>
                <a:gd name="connsiteX1111" fmla="*/ 207101 w 3545609"/>
                <a:gd name="connsiteY1111" fmla="*/ 715975 h 1066103"/>
                <a:gd name="connsiteX1112" fmla="*/ 202619 w 3545609"/>
                <a:gd name="connsiteY1112" fmla="*/ 717832 h 1066103"/>
                <a:gd name="connsiteX1113" fmla="*/ 197691 w 3545609"/>
                <a:gd name="connsiteY1113" fmla="*/ 729728 h 1066103"/>
                <a:gd name="connsiteX1114" fmla="*/ 192812 w 3545609"/>
                <a:gd name="connsiteY1114" fmla="*/ 731848 h 1066103"/>
                <a:gd name="connsiteX1115" fmla="*/ 187135 w 3545609"/>
                <a:gd name="connsiteY1115" fmla="*/ 746223 h 1066103"/>
                <a:gd name="connsiteX1116" fmla="*/ 182168 w 3545609"/>
                <a:gd name="connsiteY1116" fmla="*/ 748232 h 1066103"/>
                <a:gd name="connsiteX1117" fmla="*/ 177510 w 3545609"/>
                <a:gd name="connsiteY1117" fmla="*/ 759209 h 1066103"/>
                <a:gd name="connsiteX1118" fmla="*/ 170544 w 3545609"/>
                <a:gd name="connsiteY1118" fmla="*/ 761961 h 1066103"/>
                <a:gd name="connsiteX1119" fmla="*/ 165324 w 3545609"/>
                <a:gd name="connsiteY1119" fmla="*/ 773977 h 1066103"/>
                <a:gd name="connsiteX1120" fmla="*/ 160738 w 3545609"/>
                <a:gd name="connsiteY1120" fmla="*/ 775832 h 1066103"/>
                <a:gd name="connsiteX1121" fmla="*/ 155138 w 3545609"/>
                <a:gd name="connsiteY1121" fmla="*/ 789036 h 1066103"/>
                <a:gd name="connsiteX1122" fmla="*/ 151769 w 3545609"/>
                <a:gd name="connsiteY1122" fmla="*/ 790399 h 1066103"/>
                <a:gd name="connsiteX1123" fmla="*/ 146677 w 3545609"/>
                <a:gd name="connsiteY1123" fmla="*/ 802399 h 1066103"/>
                <a:gd name="connsiteX1124" fmla="*/ 141818 w 3545609"/>
                <a:gd name="connsiteY1124" fmla="*/ 804558 h 1066103"/>
                <a:gd name="connsiteX1125" fmla="*/ 136224 w 3545609"/>
                <a:gd name="connsiteY1125" fmla="*/ 819053 h 1066103"/>
                <a:gd name="connsiteX1126" fmla="*/ 132012 w 3545609"/>
                <a:gd name="connsiteY1126" fmla="*/ 820798 h 1066103"/>
                <a:gd name="connsiteX1127" fmla="*/ 127323 w 3545609"/>
                <a:gd name="connsiteY1127" fmla="*/ 832119 h 1066103"/>
                <a:gd name="connsiteX1128" fmla="*/ 121369 w 3545609"/>
                <a:gd name="connsiteY1128" fmla="*/ 834527 h 1066103"/>
                <a:gd name="connsiteX1129" fmla="*/ 115336 w 3545609"/>
                <a:gd name="connsiteY1129" fmla="*/ 848742 h 1066103"/>
                <a:gd name="connsiteX1130" fmla="*/ 115931 w 3545609"/>
                <a:gd name="connsiteY1130" fmla="*/ 850141 h 1066103"/>
                <a:gd name="connsiteX1131" fmla="*/ 113380 w 3545609"/>
                <a:gd name="connsiteY1131" fmla="*/ 851198 h 1066103"/>
                <a:gd name="connsiteX1132" fmla="*/ 108546 w 3545609"/>
                <a:gd name="connsiteY1132" fmla="*/ 862867 h 1066103"/>
                <a:gd name="connsiteX1133" fmla="*/ 103573 w 3545609"/>
                <a:gd name="connsiteY1133" fmla="*/ 864927 h 1066103"/>
                <a:gd name="connsiteX1134" fmla="*/ 97685 w 3545609"/>
                <a:gd name="connsiteY1134" fmla="*/ 879142 h 1066103"/>
                <a:gd name="connsiteX1135" fmla="*/ 98267 w 3545609"/>
                <a:gd name="connsiteY1135" fmla="*/ 880546 h 1066103"/>
                <a:gd name="connsiteX1136" fmla="*/ 95728 w 3545609"/>
                <a:gd name="connsiteY1136" fmla="*/ 881598 h 1066103"/>
                <a:gd name="connsiteX1137" fmla="*/ 90117 w 3545609"/>
                <a:gd name="connsiteY1137" fmla="*/ 895145 h 1066103"/>
                <a:gd name="connsiteX1138" fmla="*/ 84941 w 3545609"/>
                <a:gd name="connsiteY1138" fmla="*/ 897289 h 1066103"/>
                <a:gd name="connsiteX1139" fmla="*/ 79211 w 3545609"/>
                <a:gd name="connsiteY1139" fmla="*/ 911121 h 1066103"/>
                <a:gd name="connsiteX1140" fmla="*/ 77097 w 3545609"/>
                <a:gd name="connsiteY1140" fmla="*/ 911998 h 1066103"/>
                <a:gd name="connsiteX1141" fmla="*/ 71208 w 3545609"/>
                <a:gd name="connsiteY1141" fmla="*/ 926213 h 1066103"/>
                <a:gd name="connsiteX1142" fmla="*/ 71443 w 3545609"/>
                <a:gd name="connsiteY1142" fmla="*/ 926780 h 1066103"/>
                <a:gd name="connsiteX1143" fmla="*/ 69251 w 3545609"/>
                <a:gd name="connsiteY1143" fmla="*/ 927688 h 1066103"/>
                <a:gd name="connsiteX1144" fmla="*/ 63538 w 3545609"/>
                <a:gd name="connsiteY1144" fmla="*/ 941479 h 1066103"/>
                <a:gd name="connsiteX1145" fmla="*/ 58608 w 3545609"/>
                <a:gd name="connsiteY1145" fmla="*/ 943522 h 1066103"/>
                <a:gd name="connsiteX1146" fmla="*/ 52857 w 3545609"/>
                <a:gd name="connsiteY1146" fmla="*/ 957403 h 1066103"/>
                <a:gd name="connsiteX1147" fmla="*/ 50619 w 3545609"/>
                <a:gd name="connsiteY1147" fmla="*/ 958375 h 1066103"/>
                <a:gd name="connsiteX1148" fmla="*/ 44823 w 3545609"/>
                <a:gd name="connsiteY1148" fmla="*/ 973052 h 1066103"/>
                <a:gd name="connsiteX1149" fmla="*/ 42774 w 3545609"/>
                <a:gd name="connsiteY1149" fmla="*/ 973921 h 1066103"/>
                <a:gd name="connsiteX1150" fmla="*/ 36886 w 3545609"/>
                <a:gd name="connsiteY1150" fmla="*/ 988483 h 1066103"/>
                <a:gd name="connsiteX1151" fmla="*/ 37286 w 3545609"/>
                <a:gd name="connsiteY1151" fmla="*/ 989472 h 1066103"/>
                <a:gd name="connsiteX1152" fmla="*/ 34929 w 3545609"/>
                <a:gd name="connsiteY1152" fmla="*/ 990449 h 1066103"/>
                <a:gd name="connsiteX1153" fmla="*/ 29041 w 3545609"/>
                <a:gd name="connsiteY1153" fmla="*/ 1004664 h 1066103"/>
                <a:gd name="connsiteX1154" fmla="*/ 29265 w 3545609"/>
                <a:gd name="connsiteY1154" fmla="*/ 1005203 h 1066103"/>
                <a:gd name="connsiteX1155" fmla="*/ 26534 w 3545609"/>
                <a:gd name="connsiteY1155" fmla="*/ 1006283 h 1066103"/>
                <a:gd name="connsiteX1156" fmla="*/ 20214 w 3545609"/>
                <a:gd name="connsiteY1156" fmla="*/ 1020845 h 1066103"/>
                <a:gd name="connsiteX1157" fmla="*/ 20938 w 3545609"/>
                <a:gd name="connsiteY1157" fmla="*/ 1022511 h 1066103"/>
                <a:gd name="connsiteX1158" fmla="*/ 20219 w 3545609"/>
                <a:gd name="connsiteY1158" fmla="*/ 1022810 h 1066103"/>
                <a:gd name="connsiteX1159" fmla="*/ 14330 w 3545609"/>
                <a:gd name="connsiteY1159" fmla="*/ 1037025 h 1066103"/>
                <a:gd name="connsiteX1160" fmla="*/ 14608 w 3545609"/>
                <a:gd name="connsiteY1160" fmla="*/ 1037695 h 1066103"/>
                <a:gd name="connsiteX1161" fmla="*/ 12373 w 3545609"/>
                <a:gd name="connsiteY1161" fmla="*/ 1038643 h 1066103"/>
                <a:gd name="connsiteX1162" fmla="*/ 6486 w 3545609"/>
                <a:gd name="connsiteY1162" fmla="*/ 1053205 h 1066103"/>
                <a:gd name="connsiteX1163" fmla="*/ 6886 w 3545609"/>
                <a:gd name="connsiteY1163" fmla="*/ 1054194 h 1066103"/>
                <a:gd name="connsiteX1164" fmla="*/ 4528 w 3545609"/>
                <a:gd name="connsiteY1164" fmla="*/ 1055171 h 1066103"/>
                <a:gd name="connsiteX1165" fmla="*/ 0 w 3545609"/>
                <a:gd name="connsiteY1165" fmla="*/ 1066103 h 1066103"/>
                <a:gd name="connsiteX1166" fmla="*/ 41477 w 3545609"/>
                <a:gd name="connsiteY1166" fmla="*/ 1066103 h 1066103"/>
                <a:gd name="connsiteX1167" fmla="*/ 46692 w 3545609"/>
                <a:gd name="connsiteY1167" fmla="*/ 1053205 h 1066103"/>
                <a:gd name="connsiteX1168" fmla="*/ 46292 w 3545609"/>
                <a:gd name="connsiteY1168" fmla="*/ 1052216 h 1066103"/>
                <a:gd name="connsiteX1169" fmla="*/ 48649 w 3545609"/>
                <a:gd name="connsiteY1169" fmla="*/ 1051240 h 1066103"/>
                <a:gd name="connsiteX1170" fmla="*/ 54538 w 3545609"/>
                <a:gd name="connsiteY1170" fmla="*/ 1037025 h 1066103"/>
                <a:gd name="connsiteX1171" fmla="*/ 54314 w 3545609"/>
                <a:gd name="connsiteY1171" fmla="*/ 1036486 h 1066103"/>
                <a:gd name="connsiteX1172" fmla="*/ 57044 w 3545609"/>
                <a:gd name="connsiteY1172" fmla="*/ 1035406 h 1066103"/>
                <a:gd name="connsiteX1173" fmla="*/ 63363 w 3545609"/>
                <a:gd name="connsiteY1173" fmla="*/ 1020845 h 1066103"/>
                <a:gd name="connsiteX1174" fmla="*/ 62639 w 3545609"/>
                <a:gd name="connsiteY1174" fmla="*/ 1019178 h 1066103"/>
                <a:gd name="connsiteX1175" fmla="*/ 63359 w 3545609"/>
                <a:gd name="connsiteY1175" fmla="*/ 1018879 h 1066103"/>
                <a:gd name="connsiteX1176" fmla="*/ 69247 w 3545609"/>
                <a:gd name="connsiteY1176" fmla="*/ 1004664 h 1066103"/>
                <a:gd name="connsiteX1177" fmla="*/ 68969 w 3545609"/>
                <a:gd name="connsiteY1177" fmla="*/ 1003993 h 1066103"/>
                <a:gd name="connsiteX1178" fmla="*/ 71204 w 3545609"/>
                <a:gd name="connsiteY1178" fmla="*/ 1003045 h 1066103"/>
                <a:gd name="connsiteX1179" fmla="*/ 76818 w 3545609"/>
                <a:gd name="connsiteY1179" fmla="*/ 989162 h 1066103"/>
                <a:gd name="connsiteX1180" fmla="*/ 79049 w 3545609"/>
                <a:gd name="connsiteY1180" fmla="*/ 988193 h 1066103"/>
                <a:gd name="connsiteX1181" fmla="*/ 84692 w 3545609"/>
                <a:gd name="connsiteY1181" fmla="*/ 973904 h 1066103"/>
                <a:gd name="connsiteX1182" fmla="*/ 87731 w 3545609"/>
                <a:gd name="connsiteY1182" fmla="*/ 972646 h 1066103"/>
                <a:gd name="connsiteX1183" fmla="*/ 93763 w 3545609"/>
                <a:gd name="connsiteY1183" fmla="*/ 958084 h 1066103"/>
                <a:gd name="connsiteX1184" fmla="*/ 93641 w 3545609"/>
                <a:gd name="connsiteY1184" fmla="*/ 957792 h 1066103"/>
                <a:gd name="connsiteX1185" fmla="*/ 97681 w 3545609"/>
                <a:gd name="connsiteY1185" fmla="*/ 956118 h 1066103"/>
                <a:gd name="connsiteX1186" fmla="*/ 103569 w 3545609"/>
                <a:gd name="connsiteY1186" fmla="*/ 941903 h 1066103"/>
                <a:gd name="connsiteX1187" fmla="*/ 103335 w 3545609"/>
                <a:gd name="connsiteY1187" fmla="*/ 941336 h 1066103"/>
                <a:gd name="connsiteX1188" fmla="*/ 105526 w 3545609"/>
                <a:gd name="connsiteY1188" fmla="*/ 940428 h 1066103"/>
                <a:gd name="connsiteX1189" fmla="*/ 111256 w 3545609"/>
                <a:gd name="connsiteY1189" fmla="*/ 926595 h 1066103"/>
                <a:gd name="connsiteX1190" fmla="*/ 113372 w 3545609"/>
                <a:gd name="connsiteY1190" fmla="*/ 925719 h 1066103"/>
                <a:gd name="connsiteX1191" fmla="*/ 118983 w 3545609"/>
                <a:gd name="connsiteY1191" fmla="*/ 912173 h 1066103"/>
                <a:gd name="connsiteX1192" fmla="*/ 124158 w 3545609"/>
                <a:gd name="connsiteY1192" fmla="*/ 910029 h 1066103"/>
                <a:gd name="connsiteX1193" fmla="*/ 130046 w 3545609"/>
                <a:gd name="connsiteY1193" fmla="*/ 895814 h 1066103"/>
                <a:gd name="connsiteX1194" fmla="*/ 129464 w 3545609"/>
                <a:gd name="connsiteY1194" fmla="*/ 894409 h 1066103"/>
                <a:gd name="connsiteX1195" fmla="*/ 132004 w 3545609"/>
                <a:gd name="connsiteY1195" fmla="*/ 893357 h 1066103"/>
                <a:gd name="connsiteX1196" fmla="*/ 136837 w 3545609"/>
                <a:gd name="connsiteY1196" fmla="*/ 881689 h 1066103"/>
                <a:gd name="connsiteX1197" fmla="*/ 141810 w 3545609"/>
                <a:gd name="connsiteY1197" fmla="*/ 879629 h 1066103"/>
                <a:gd name="connsiteX1198" fmla="*/ 147698 w 3545609"/>
                <a:gd name="connsiteY1198" fmla="*/ 865413 h 1066103"/>
                <a:gd name="connsiteX1199" fmla="*/ 147227 w 3545609"/>
                <a:gd name="connsiteY1199" fmla="*/ 864277 h 1066103"/>
                <a:gd name="connsiteX1200" fmla="*/ 150492 w 3545609"/>
                <a:gd name="connsiteY1200" fmla="*/ 862957 h 1066103"/>
                <a:gd name="connsiteX1201" fmla="*/ 155439 w 3545609"/>
                <a:gd name="connsiteY1201" fmla="*/ 851301 h 1066103"/>
                <a:gd name="connsiteX1202" fmla="*/ 160443 w 3545609"/>
                <a:gd name="connsiteY1202" fmla="*/ 849228 h 1066103"/>
                <a:gd name="connsiteX1203" fmla="*/ 165418 w 3545609"/>
                <a:gd name="connsiteY1203" fmla="*/ 837216 h 1066103"/>
                <a:gd name="connsiteX1204" fmla="*/ 170249 w 3545609"/>
                <a:gd name="connsiteY1204" fmla="*/ 835069 h 1066103"/>
                <a:gd name="connsiteX1205" fmla="*/ 175708 w 3545609"/>
                <a:gd name="connsiteY1205" fmla="*/ 820926 h 1066103"/>
                <a:gd name="connsiteX1206" fmla="*/ 180893 w 3545609"/>
                <a:gd name="connsiteY1206" fmla="*/ 818829 h 1066103"/>
                <a:gd name="connsiteX1207" fmla="*/ 185996 w 3545609"/>
                <a:gd name="connsiteY1207" fmla="*/ 806801 h 1066103"/>
                <a:gd name="connsiteX1208" fmla="*/ 190556 w 3545609"/>
                <a:gd name="connsiteY1208" fmla="*/ 804956 h 1066103"/>
                <a:gd name="connsiteX1209" fmla="*/ 196002 w 3545609"/>
                <a:gd name="connsiteY1209" fmla="*/ 792112 h 1066103"/>
                <a:gd name="connsiteX1210" fmla="*/ 200362 w 3545609"/>
                <a:gd name="connsiteY1210" fmla="*/ 790391 h 1066103"/>
                <a:gd name="connsiteX1211" fmla="*/ 205268 w 3545609"/>
                <a:gd name="connsiteY1211" fmla="*/ 779098 h 1066103"/>
                <a:gd name="connsiteX1212" fmla="*/ 211292 w 3545609"/>
                <a:gd name="connsiteY1212" fmla="*/ 776662 h 1066103"/>
                <a:gd name="connsiteX1213" fmla="*/ 216845 w 3545609"/>
                <a:gd name="connsiteY1213" fmla="*/ 763576 h 1066103"/>
                <a:gd name="connsiteX1214" fmla="*/ 221242 w 3545609"/>
                <a:gd name="connsiteY1214" fmla="*/ 761665 h 1066103"/>
                <a:gd name="connsiteX1215" fmla="*/ 226597 w 3545609"/>
                <a:gd name="connsiteY1215" fmla="*/ 748106 h 1066103"/>
                <a:gd name="connsiteX1216" fmla="*/ 231049 w 3545609"/>
                <a:gd name="connsiteY1216" fmla="*/ 746262 h 1066103"/>
                <a:gd name="connsiteX1217" fmla="*/ 236372 w 3545609"/>
                <a:gd name="connsiteY1217" fmla="*/ 733409 h 1066103"/>
                <a:gd name="connsiteX1218" fmla="*/ 240855 w 3545609"/>
                <a:gd name="connsiteY1218" fmla="*/ 731553 h 1066103"/>
                <a:gd name="connsiteX1219" fmla="*/ 244301 w 3545609"/>
                <a:gd name="connsiteY1219" fmla="*/ 723232 h 1066103"/>
                <a:gd name="connsiteX1220" fmla="*/ 253317 w 3545609"/>
                <a:gd name="connsiteY1220" fmla="*/ 719498 h 1066103"/>
                <a:gd name="connsiteX1221" fmla="*/ 258082 w 3545609"/>
                <a:gd name="connsiteY1221" fmla="*/ 707993 h 1066103"/>
                <a:gd name="connsiteX1222" fmla="*/ 263410 w 3545609"/>
                <a:gd name="connsiteY1222" fmla="*/ 705625 h 1066103"/>
                <a:gd name="connsiteX1223" fmla="*/ 268104 w 3545609"/>
                <a:gd name="connsiteY1223" fmla="*/ 693464 h 1066103"/>
                <a:gd name="connsiteX1224" fmla="*/ 273216 w 3545609"/>
                <a:gd name="connsiteY1224" fmla="*/ 691346 h 1066103"/>
                <a:gd name="connsiteX1225" fmla="*/ 277469 w 3545609"/>
                <a:gd name="connsiteY1225" fmla="*/ 681079 h 1066103"/>
                <a:gd name="connsiteX1226" fmla="*/ 285964 w 3545609"/>
                <a:gd name="connsiteY1226" fmla="*/ 677474 h 1066103"/>
                <a:gd name="connsiteX1227" fmla="*/ 290672 w 3545609"/>
                <a:gd name="connsiteY1227" fmla="*/ 665833 h 1066103"/>
                <a:gd name="connsiteX1228" fmla="*/ 297733 w 3545609"/>
                <a:gd name="connsiteY1228" fmla="*/ 662908 h 1066103"/>
                <a:gd name="connsiteX1229" fmla="*/ 301521 w 3545609"/>
                <a:gd name="connsiteY1229" fmla="*/ 653761 h 1066103"/>
                <a:gd name="connsiteX1230" fmla="*/ 308376 w 3545609"/>
                <a:gd name="connsiteY1230" fmla="*/ 650854 h 1066103"/>
                <a:gd name="connsiteX1231" fmla="*/ 312988 w 3545609"/>
                <a:gd name="connsiteY1231" fmla="*/ 639453 h 1066103"/>
                <a:gd name="connsiteX1232" fmla="*/ 320287 w 3545609"/>
                <a:gd name="connsiteY1232" fmla="*/ 636430 h 1066103"/>
                <a:gd name="connsiteX1233" fmla="*/ 324715 w 3545609"/>
                <a:gd name="connsiteY1233" fmla="*/ 625742 h 1066103"/>
                <a:gd name="connsiteX1234" fmla="*/ 332054 w 3545609"/>
                <a:gd name="connsiteY1234" fmla="*/ 622701 h 1066103"/>
                <a:gd name="connsiteX1235" fmla="*/ 335400 w 3545609"/>
                <a:gd name="connsiteY1235" fmla="*/ 614626 h 1066103"/>
                <a:gd name="connsiteX1236" fmla="*/ 344660 w 3545609"/>
                <a:gd name="connsiteY1236" fmla="*/ 610790 h 1066103"/>
                <a:gd name="connsiteX1237" fmla="*/ 349474 w 3545609"/>
                <a:gd name="connsiteY1237" fmla="*/ 599163 h 1066103"/>
                <a:gd name="connsiteX1238" fmla="*/ 356569 w 3545609"/>
                <a:gd name="connsiteY1238" fmla="*/ 596224 h 1066103"/>
                <a:gd name="connsiteX1239" fmla="*/ 360016 w 3545609"/>
                <a:gd name="connsiteY1239" fmla="*/ 587903 h 1066103"/>
                <a:gd name="connsiteX1240" fmla="*/ 368337 w 3545609"/>
                <a:gd name="connsiteY1240" fmla="*/ 584456 h 1066103"/>
                <a:gd name="connsiteX1241" fmla="*/ 372071 w 3545609"/>
                <a:gd name="connsiteY1241" fmla="*/ 575442 h 1066103"/>
                <a:gd name="connsiteX1242" fmla="*/ 381085 w 3545609"/>
                <a:gd name="connsiteY1242" fmla="*/ 571708 h 1066103"/>
                <a:gd name="connsiteX1243" fmla="*/ 384592 w 3545609"/>
                <a:gd name="connsiteY1243" fmla="*/ 563243 h 1066103"/>
                <a:gd name="connsiteX1244" fmla="*/ 392852 w 3545609"/>
                <a:gd name="connsiteY1244" fmla="*/ 559654 h 1066103"/>
                <a:gd name="connsiteX1245" fmla="*/ 396802 w 3545609"/>
                <a:gd name="connsiteY1245" fmla="*/ 549653 h 1066103"/>
                <a:gd name="connsiteX1246" fmla="*/ 405457 w 3545609"/>
                <a:gd name="connsiteY1246" fmla="*/ 546068 h 1066103"/>
                <a:gd name="connsiteX1247" fmla="*/ 409293 w 3545609"/>
                <a:gd name="connsiteY1247" fmla="*/ 536808 h 1066103"/>
                <a:gd name="connsiteX1248" fmla="*/ 417369 w 3545609"/>
                <a:gd name="connsiteY1248" fmla="*/ 533463 h 1066103"/>
                <a:gd name="connsiteX1249" fmla="*/ 420567 w 3545609"/>
                <a:gd name="connsiteY1249" fmla="*/ 525741 h 1066103"/>
                <a:gd name="connsiteX1250" fmla="*/ 430811 w 3545609"/>
                <a:gd name="connsiteY1250" fmla="*/ 521695 h 1066103"/>
                <a:gd name="connsiteX1251" fmla="*/ 434209 w 3545609"/>
                <a:gd name="connsiteY1251" fmla="*/ 513874 h 1066103"/>
                <a:gd name="connsiteX1252" fmla="*/ 443846 w 3545609"/>
                <a:gd name="connsiteY1252" fmla="*/ 509784 h 1066103"/>
                <a:gd name="connsiteX1253" fmla="*/ 447600 w 3545609"/>
                <a:gd name="connsiteY1253" fmla="*/ 500499 h 1066103"/>
                <a:gd name="connsiteX1254" fmla="*/ 455613 w 3545609"/>
                <a:gd name="connsiteY1254" fmla="*/ 497180 h 1066103"/>
                <a:gd name="connsiteX1255" fmla="*/ 458538 w 3545609"/>
                <a:gd name="connsiteY1255" fmla="*/ 490119 h 1066103"/>
                <a:gd name="connsiteX1256" fmla="*/ 469575 w 3545609"/>
                <a:gd name="connsiteY1256" fmla="*/ 485657 h 1066103"/>
                <a:gd name="connsiteX1257" fmla="*/ 467748 w 3545609"/>
                <a:gd name="connsiteY1257" fmla="*/ 489867 h 1066103"/>
                <a:gd name="connsiteX1258" fmla="*/ 459545 w 3545609"/>
                <a:gd name="connsiteY1258" fmla="*/ 493265 h 1066103"/>
                <a:gd name="connsiteX1259" fmla="*/ 456098 w 3545609"/>
                <a:gd name="connsiteY1259" fmla="*/ 501586 h 1066103"/>
                <a:gd name="connsiteX1260" fmla="*/ 447777 w 3545609"/>
                <a:gd name="connsiteY1260" fmla="*/ 505033 h 1066103"/>
                <a:gd name="connsiteX1261" fmla="*/ 444509 w 3545609"/>
                <a:gd name="connsiteY1261" fmla="*/ 512921 h 1066103"/>
                <a:gd name="connsiteX1262" fmla="*/ 435028 w 3545609"/>
                <a:gd name="connsiteY1262" fmla="*/ 516944 h 1066103"/>
                <a:gd name="connsiteX1263" fmla="*/ 431471 w 3545609"/>
                <a:gd name="connsiteY1263" fmla="*/ 525742 h 1066103"/>
                <a:gd name="connsiteX1264" fmla="*/ 421587 w 3545609"/>
                <a:gd name="connsiteY1264" fmla="*/ 529836 h 1066103"/>
                <a:gd name="connsiteX1265" fmla="*/ 417492 w 3545609"/>
                <a:gd name="connsiteY1265" fmla="*/ 539721 h 1066103"/>
                <a:gd name="connsiteX1266" fmla="*/ 408695 w 3545609"/>
                <a:gd name="connsiteY1266" fmla="*/ 543278 h 1066103"/>
                <a:gd name="connsiteX1267" fmla="*/ 404672 w 3545609"/>
                <a:gd name="connsiteY1267" fmla="*/ 552758 h 1066103"/>
                <a:gd name="connsiteX1268" fmla="*/ 396784 w 3545609"/>
                <a:gd name="connsiteY1268" fmla="*/ 556026 h 1066103"/>
                <a:gd name="connsiteX1269" fmla="*/ 393337 w 3545609"/>
                <a:gd name="connsiteY1269" fmla="*/ 564347 h 1066103"/>
                <a:gd name="connsiteX1270" fmla="*/ 385016 w 3545609"/>
                <a:gd name="connsiteY1270" fmla="*/ 567794 h 1066103"/>
                <a:gd name="connsiteX1271" fmla="*/ 380763 w 3545609"/>
                <a:gd name="connsiteY1271" fmla="*/ 578061 h 1066103"/>
                <a:gd name="connsiteX1272" fmla="*/ 372267 w 3545609"/>
                <a:gd name="connsiteY1272" fmla="*/ 581666 h 1066103"/>
                <a:gd name="connsiteX1273" fmla="*/ 368384 w 3545609"/>
                <a:gd name="connsiteY1273" fmla="*/ 591271 h 1066103"/>
                <a:gd name="connsiteX1274" fmla="*/ 360787 w 3545609"/>
                <a:gd name="connsiteY1274" fmla="*/ 594271 h 1066103"/>
                <a:gd name="connsiteX1275" fmla="*/ 355729 w 3545609"/>
                <a:gd name="connsiteY1275" fmla="*/ 605914 h 1066103"/>
                <a:gd name="connsiteX1276" fmla="*/ 350693 w 3545609"/>
                <a:gd name="connsiteY1276" fmla="*/ 608000 h 1066103"/>
                <a:gd name="connsiteX1277" fmla="*/ 346906 w 3545609"/>
                <a:gd name="connsiteY1277" fmla="*/ 617143 h 1066103"/>
                <a:gd name="connsiteX1278" fmla="*/ 337947 w 3545609"/>
                <a:gd name="connsiteY1278" fmla="*/ 621036 h 1066103"/>
                <a:gd name="connsiteX1279" fmla="*/ 333902 w 3545609"/>
                <a:gd name="connsiteY1279" fmla="*/ 631278 h 1066103"/>
                <a:gd name="connsiteX1280" fmla="*/ 326179 w 3545609"/>
                <a:gd name="connsiteY1280" fmla="*/ 634478 h 1066103"/>
                <a:gd name="connsiteX1281" fmla="*/ 321447 w 3545609"/>
                <a:gd name="connsiteY1281" fmla="*/ 645901 h 1066103"/>
                <a:gd name="connsiteX1282" fmla="*/ 315535 w 3545609"/>
                <a:gd name="connsiteY1282" fmla="*/ 648350 h 1066103"/>
                <a:gd name="connsiteX1283" fmla="*/ 310720 w 3545609"/>
                <a:gd name="connsiteY1283" fmla="*/ 659977 h 1066103"/>
                <a:gd name="connsiteX1284" fmla="*/ 303624 w 3545609"/>
                <a:gd name="connsiteY1284" fmla="*/ 662916 h 1066103"/>
                <a:gd name="connsiteX1285" fmla="*/ 299645 w 3545609"/>
                <a:gd name="connsiteY1285" fmla="*/ 672524 h 1066103"/>
                <a:gd name="connsiteX1286" fmla="*/ 293818 w 3545609"/>
                <a:gd name="connsiteY1286" fmla="*/ 675114 h 1066103"/>
                <a:gd name="connsiteX1287" fmla="*/ 289562 w 3545609"/>
                <a:gd name="connsiteY1287" fmla="*/ 686140 h 1066103"/>
                <a:gd name="connsiteX1288" fmla="*/ 281214 w 3545609"/>
                <a:gd name="connsiteY1288" fmla="*/ 689681 h 1066103"/>
                <a:gd name="connsiteX1289" fmla="*/ 276684 w 3545609"/>
                <a:gd name="connsiteY1289" fmla="*/ 700877 h 1066103"/>
                <a:gd name="connsiteX1290" fmla="*/ 271263 w 3545609"/>
                <a:gd name="connsiteY1290" fmla="*/ 703122 h 1066103"/>
                <a:gd name="connsiteX1291" fmla="*/ 265940 w 3545609"/>
                <a:gd name="connsiteY1291" fmla="*/ 715975 h 1066103"/>
                <a:gd name="connsiteX1292" fmla="*/ 261457 w 3545609"/>
                <a:gd name="connsiteY1292" fmla="*/ 717832 h 1066103"/>
                <a:gd name="connsiteX1293" fmla="*/ 257100 w 3545609"/>
                <a:gd name="connsiteY1293" fmla="*/ 728350 h 1066103"/>
                <a:gd name="connsiteX1294" fmla="*/ 248852 w 3545609"/>
                <a:gd name="connsiteY1294" fmla="*/ 731848 h 1066103"/>
                <a:gd name="connsiteX1295" fmla="*/ 242892 w 3545609"/>
                <a:gd name="connsiteY1295" fmla="*/ 746579 h 1066103"/>
                <a:gd name="connsiteX1296" fmla="*/ 238902 w 3545609"/>
                <a:gd name="connsiteY1296" fmla="*/ 748232 h 1066103"/>
                <a:gd name="connsiteX1297" fmla="*/ 234068 w 3545609"/>
                <a:gd name="connsiteY1297" fmla="*/ 759901 h 1066103"/>
                <a:gd name="connsiteX1298" fmla="*/ 229095 w 3545609"/>
                <a:gd name="connsiteY1298" fmla="*/ 761961 h 1066103"/>
                <a:gd name="connsiteX1299" fmla="*/ 224364 w 3545609"/>
                <a:gd name="connsiteY1299" fmla="*/ 773384 h 1066103"/>
                <a:gd name="connsiteX1300" fmla="*/ 218453 w 3545609"/>
                <a:gd name="connsiteY1300" fmla="*/ 775832 h 1066103"/>
                <a:gd name="connsiteX1301" fmla="*/ 213230 w 3545609"/>
                <a:gd name="connsiteY1301" fmla="*/ 788440 h 1066103"/>
                <a:gd name="connsiteX1302" fmla="*/ 208502 w 3545609"/>
                <a:gd name="connsiteY1302" fmla="*/ 790399 h 1066103"/>
                <a:gd name="connsiteX1303" fmla="*/ 203527 w 3545609"/>
                <a:gd name="connsiteY1303" fmla="*/ 802411 h 1066103"/>
                <a:gd name="connsiteX1304" fmla="*/ 198695 w 3545609"/>
                <a:gd name="connsiteY1304" fmla="*/ 804558 h 1066103"/>
                <a:gd name="connsiteX1305" fmla="*/ 192808 w 3545609"/>
                <a:gd name="connsiteY1305" fmla="*/ 819814 h 1066103"/>
                <a:gd name="connsiteX1306" fmla="*/ 192866 w 3545609"/>
                <a:gd name="connsiteY1306" fmla="*/ 819963 h 1066103"/>
                <a:gd name="connsiteX1307" fmla="*/ 190850 w 3545609"/>
                <a:gd name="connsiteY1307" fmla="*/ 820798 h 1066103"/>
                <a:gd name="connsiteX1308" fmla="*/ 186220 w 3545609"/>
                <a:gd name="connsiteY1308" fmla="*/ 831977 h 1066103"/>
                <a:gd name="connsiteX1309" fmla="*/ 180063 w 3545609"/>
                <a:gd name="connsiteY1309" fmla="*/ 834527 h 1066103"/>
                <a:gd name="connsiteX1310" fmla="*/ 174175 w 3545609"/>
                <a:gd name="connsiteY1310" fmla="*/ 848742 h 1066103"/>
                <a:gd name="connsiteX1311" fmla="*/ 174469 w 3545609"/>
                <a:gd name="connsiteY1311" fmla="*/ 849453 h 1066103"/>
                <a:gd name="connsiteX1312" fmla="*/ 170257 w 3545609"/>
                <a:gd name="connsiteY1312" fmla="*/ 851198 h 1066103"/>
                <a:gd name="connsiteX1313" fmla="*/ 165018 w 3545609"/>
                <a:gd name="connsiteY1313" fmla="*/ 863848 h 1066103"/>
                <a:gd name="connsiteX1314" fmla="*/ 162411 w 3545609"/>
                <a:gd name="connsiteY1314" fmla="*/ 864927 h 1066103"/>
                <a:gd name="connsiteX1315" fmla="*/ 156524 w 3545609"/>
                <a:gd name="connsiteY1315" fmla="*/ 879142 h 1066103"/>
                <a:gd name="connsiteX1316" fmla="*/ 156712 w 3545609"/>
                <a:gd name="connsiteY1316" fmla="*/ 879599 h 1066103"/>
                <a:gd name="connsiteX1317" fmla="*/ 151769 w 3545609"/>
                <a:gd name="connsiteY1317" fmla="*/ 881598 h 1066103"/>
                <a:gd name="connsiteX1318" fmla="*/ 145737 w 3545609"/>
                <a:gd name="connsiteY1318" fmla="*/ 895814 h 1066103"/>
                <a:gd name="connsiteX1319" fmla="*/ 145977 w 3545609"/>
                <a:gd name="connsiteY1319" fmla="*/ 896378 h 1066103"/>
                <a:gd name="connsiteX1320" fmla="*/ 143780 w 3545609"/>
                <a:gd name="connsiteY1320" fmla="*/ 897289 h 1066103"/>
                <a:gd name="connsiteX1321" fmla="*/ 138357 w 3545609"/>
                <a:gd name="connsiteY1321" fmla="*/ 910380 h 1066103"/>
                <a:gd name="connsiteX1322" fmla="*/ 134260 w 3545609"/>
                <a:gd name="connsiteY1322" fmla="*/ 911998 h 1066103"/>
                <a:gd name="connsiteX1323" fmla="*/ 128085 w 3545609"/>
                <a:gd name="connsiteY1323" fmla="*/ 926213 h 1066103"/>
                <a:gd name="connsiteX1324" fmla="*/ 128213 w 3545609"/>
                <a:gd name="connsiteY1324" fmla="*/ 926506 h 1066103"/>
                <a:gd name="connsiteX1325" fmla="*/ 125290 w 3545609"/>
                <a:gd name="connsiteY1325" fmla="*/ 927688 h 1066103"/>
                <a:gd name="connsiteX1326" fmla="*/ 119259 w 3545609"/>
                <a:gd name="connsiteY1326" fmla="*/ 941903 h 1066103"/>
                <a:gd name="connsiteX1327" fmla="*/ 119543 w 3545609"/>
                <a:gd name="connsiteY1327" fmla="*/ 942571 h 1066103"/>
                <a:gd name="connsiteX1328" fmla="*/ 117302 w 3545609"/>
                <a:gd name="connsiteY1328" fmla="*/ 943522 h 1066103"/>
                <a:gd name="connsiteX1329" fmla="*/ 111688 w 3545609"/>
                <a:gd name="connsiteY1329" fmla="*/ 957406 h 1066103"/>
                <a:gd name="connsiteX1330" fmla="*/ 109457 w 3545609"/>
                <a:gd name="connsiteY1330" fmla="*/ 958375 h 1066103"/>
                <a:gd name="connsiteX1331" fmla="*/ 103660 w 3545609"/>
                <a:gd name="connsiteY1331" fmla="*/ 973052 h 1066103"/>
                <a:gd name="connsiteX1332" fmla="*/ 101612 w 3545609"/>
                <a:gd name="connsiteY1332" fmla="*/ 973921 h 1066103"/>
                <a:gd name="connsiteX1333" fmla="*/ 95724 w 3545609"/>
                <a:gd name="connsiteY1333" fmla="*/ 988483 h 1066103"/>
                <a:gd name="connsiteX1334" fmla="*/ 96015 w 3545609"/>
                <a:gd name="connsiteY1334" fmla="*/ 989201 h 1066103"/>
                <a:gd name="connsiteX1335" fmla="*/ 92930 w 3545609"/>
                <a:gd name="connsiteY1335" fmla="*/ 990449 h 1066103"/>
                <a:gd name="connsiteX1336" fmla="*/ 86898 w 3545609"/>
                <a:gd name="connsiteY1336" fmla="*/ 1004664 h 1066103"/>
                <a:gd name="connsiteX1337" fmla="*/ 87182 w 3545609"/>
                <a:gd name="connsiteY1337" fmla="*/ 1005332 h 1066103"/>
                <a:gd name="connsiteX1338" fmla="*/ 84941 w 3545609"/>
                <a:gd name="connsiteY1338" fmla="*/ 1006283 h 1066103"/>
                <a:gd name="connsiteX1339" fmla="*/ 79053 w 3545609"/>
                <a:gd name="connsiteY1339" fmla="*/ 1020845 h 1066103"/>
                <a:gd name="connsiteX1340" fmla="*/ 79453 w 3545609"/>
                <a:gd name="connsiteY1340" fmla="*/ 1021833 h 1066103"/>
                <a:gd name="connsiteX1341" fmla="*/ 77096 w 3545609"/>
                <a:gd name="connsiteY1341" fmla="*/ 1022810 h 1066103"/>
                <a:gd name="connsiteX1342" fmla="*/ 71207 w 3545609"/>
                <a:gd name="connsiteY1342" fmla="*/ 1037025 h 1066103"/>
                <a:gd name="connsiteX1343" fmla="*/ 71779 w 3545609"/>
                <a:gd name="connsiteY1343" fmla="*/ 1038403 h 1066103"/>
                <a:gd name="connsiteX1344" fmla="*/ 71212 w 3545609"/>
                <a:gd name="connsiteY1344" fmla="*/ 1038643 h 1066103"/>
                <a:gd name="connsiteX1345" fmla="*/ 65324 w 3545609"/>
                <a:gd name="connsiteY1345" fmla="*/ 1053205 h 1066103"/>
                <a:gd name="connsiteX1346" fmla="*/ 65724 w 3545609"/>
                <a:gd name="connsiteY1346" fmla="*/ 1054194 h 1066103"/>
                <a:gd name="connsiteX1347" fmla="*/ 63367 w 3545609"/>
                <a:gd name="connsiteY1347" fmla="*/ 1055171 h 1066103"/>
                <a:gd name="connsiteX1348" fmla="*/ 58839 w 3545609"/>
                <a:gd name="connsiteY1348" fmla="*/ 1066103 h 1066103"/>
                <a:gd name="connsiteX1349" fmla="*/ 100316 w 3545609"/>
                <a:gd name="connsiteY1349" fmla="*/ 1066103 h 1066103"/>
                <a:gd name="connsiteX1350" fmla="*/ 105531 w 3545609"/>
                <a:gd name="connsiteY1350" fmla="*/ 1053205 h 1066103"/>
                <a:gd name="connsiteX1351" fmla="*/ 104849 w 3545609"/>
                <a:gd name="connsiteY1351" fmla="*/ 1051520 h 1066103"/>
                <a:gd name="connsiteX1352" fmla="*/ 105526 w 3545609"/>
                <a:gd name="connsiteY1352" fmla="*/ 1051240 h 1066103"/>
                <a:gd name="connsiteX1353" fmla="*/ 111415 w 3545609"/>
                <a:gd name="connsiteY1353" fmla="*/ 1037025 h 1066103"/>
                <a:gd name="connsiteX1354" fmla="*/ 111137 w 3545609"/>
                <a:gd name="connsiteY1354" fmla="*/ 1036355 h 1066103"/>
                <a:gd name="connsiteX1355" fmla="*/ 113371 w 3545609"/>
                <a:gd name="connsiteY1355" fmla="*/ 1035406 h 1066103"/>
                <a:gd name="connsiteX1356" fmla="*/ 119259 w 3545609"/>
                <a:gd name="connsiteY1356" fmla="*/ 1020845 h 1066103"/>
                <a:gd name="connsiteX1357" fmla="*/ 118969 w 3545609"/>
                <a:gd name="connsiteY1357" fmla="*/ 1020126 h 1066103"/>
                <a:gd name="connsiteX1358" fmla="*/ 122054 w 3545609"/>
                <a:gd name="connsiteY1358" fmla="*/ 1018879 h 1066103"/>
                <a:gd name="connsiteX1359" fmla="*/ 128086 w 3545609"/>
                <a:gd name="connsiteY1359" fmla="*/ 1004664 h 1066103"/>
                <a:gd name="connsiteX1360" fmla="*/ 127803 w 3545609"/>
                <a:gd name="connsiteY1360" fmla="*/ 1003996 h 1066103"/>
                <a:gd name="connsiteX1361" fmla="*/ 130043 w 3545609"/>
                <a:gd name="connsiteY1361" fmla="*/ 1003045 h 1066103"/>
                <a:gd name="connsiteX1362" fmla="*/ 135657 w 3545609"/>
                <a:gd name="connsiteY1362" fmla="*/ 989162 h 1066103"/>
                <a:gd name="connsiteX1363" fmla="*/ 137887 w 3545609"/>
                <a:gd name="connsiteY1363" fmla="*/ 988193 h 1066103"/>
                <a:gd name="connsiteX1364" fmla="*/ 143684 w 3545609"/>
                <a:gd name="connsiteY1364" fmla="*/ 973515 h 1066103"/>
                <a:gd name="connsiteX1365" fmla="*/ 145733 w 3545609"/>
                <a:gd name="connsiteY1365" fmla="*/ 972646 h 1066103"/>
                <a:gd name="connsiteX1366" fmla="*/ 151620 w 3545609"/>
                <a:gd name="connsiteY1366" fmla="*/ 958084 h 1066103"/>
                <a:gd name="connsiteX1367" fmla="*/ 151330 w 3545609"/>
                <a:gd name="connsiteY1367" fmla="*/ 957366 h 1066103"/>
                <a:gd name="connsiteX1368" fmla="*/ 154415 w 3545609"/>
                <a:gd name="connsiteY1368" fmla="*/ 956118 h 1066103"/>
                <a:gd name="connsiteX1369" fmla="*/ 160446 w 3545609"/>
                <a:gd name="connsiteY1369" fmla="*/ 941903 h 1066103"/>
                <a:gd name="connsiteX1370" fmla="*/ 160432 w 3545609"/>
                <a:gd name="connsiteY1370" fmla="*/ 941868 h 1066103"/>
                <a:gd name="connsiteX1371" fmla="*/ 164079 w 3545609"/>
                <a:gd name="connsiteY1371" fmla="*/ 940428 h 1066103"/>
                <a:gd name="connsiteX1372" fmla="*/ 170086 w 3545609"/>
                <a:gd name="connsiteY1372" fmla="*/ 926598 h 1066103"/>
                <a:gd name="connsiteX1373" fmla="*/ 172210 w 3545609"/>
                <a:gd name="connsiteY1373" fmla="*/ 925719 h 1066103"/>
                <a:gd name="connsiteX1374" fmla="*/ 178098 w 3545609"/>
                <a:gd name="connsiteY1374" fmla="*/ 911504 h 1066103"/>
                <a:gd name="connsiteX1375" fmla="*/ 177976 w 3545609"/>
                <a:gd name="connsiteY1375" fmla="*/ 911208 h 1066103"/>
                <a:gd name="connsiteX1376" fmla="*/ 180892 w 3545609"/>
                <a:gd name="connsiteY1376" fmla="*/ 910029 h 1066103"/>
                <a:gd name="connsiteX1377" fmla="*/ 186924 w 3545609"/>
                <a:gd name="connsiteY1377" fmla="*/ 895814 h 1066103"/>
                <a:gd name="connsiteX1378" fmla="*/ 186624 w 3545609"/>
                <a:gd name="connsiteY1378" fmla="*/ 895105 h 1066103"/>
                <a:gd name="connsiteX1379" fmla="*/ 190842 w 3545609"/>
                <a:gd name="connsiteY1379" fmla="*/ 893357 h 1066103"/>
                <a:gd name="connsiteX1380" fmla="*/ 196082 w 3545609"/>
                <a:gd name="connsiteY1380" fmla="*/ 880708 h 1066103"/>
                <a:gd name="connsiteX1381" fmla="*/ 198687 w 3545609"/>
                <a:gd name="connsiteY1381" fmla="*/ 879629 h 1066103"/>
                <a:gd name="connsiteX1382" fmla="*/ 204575 w 3545609"/>
                <a:gd name="connsiteY1382" fmla="*/ 865413 h 1066103"/>
                <a:gd name="connsiteX1383" fmla="*/ 204281 w 3545609"/>
                <a:gd name="connsiteY1383" fmla="*/ 864702 h 1066103"/>
                <a:gd name="connsiteX1384" fmla="*/ 208494 w 3545609"/>
                <a:gd name="connsiteY1384" fmla="*/ 862957 h 1066103"/>
                <a:gd name="connsiteX1385" fmla="*/ 213124 w 3545609"/>
                <a:gd name="connsiteY1385" fmla="*/ 851778 h 1066103"/>
                <a:gd name="connsiteX1386" fmla="*/ 219280 w 3545609"/>
                <a:gd name="connsiteY1386" fmla="*/ 849228 h 1066103"/>
                <a:gd name="connsiteX1387" fmla="*/ 224699 w 3545609"/>
                <a:gd name="connsiteY1387" fmla="*/ 836148 h 1066103"/>
                <a:gd name="connsiteX1388" fmla="*/ 227126 w 3545609"/>
                <a:gd name="connsiteY1388" fmla="*/ 835069 h 1066103"/>
                <a:gd name="connsiteX1389" fmla="*/ 232721 w 3545609"/>
                <a:gd name="connsiteY1389" fmla="*/ 820573 h 1066103"/>
                <a:gd name="connsiteX1390" fmla="*/ 236933 w 3545609"/>
                <a:gd name="connsiteY1390" fmla="*/ 818829 h 1066103"/>
                <a:gd name="connsiteX1391" fmla="*/ 241664 w 3545609"/>
                <a:gd name="connsiteY1391" fmla="*/ 807405 h 1066103"/>
                <a:gd name="connsiteX1392" fmla="*/ 247577 w 3545609"/>
                <a:gd name="connsiteY1392" fmla="*/ 804956 h 1066103"/>
                <a:gd name="connsiteX1393" fmla="*/ 252798 w 3545609"/>
                <a:gd name="connsiteY1393" fmla="*/ 792349 h 1066103"/>
                <a:gd name="connsiteX1394" fmla="*/ 257526 w 3545609"/>
                <a:gd name="connsiteY1394" fmla="*/ 790391 h 1066103"/>
                <a:gd name="connsiteX1395" fmla="*/ 262359 w 3545609"/>
                <a:gd name="connsiteY1395" fmla="*/ 778722 h 1066103"/>
                <a:gd name="connsiteX1396" fmla="*/ 267332 w 3545609"/>
                <a:gd name="connsiteY1396" fmla="*/ 776662 h 1066103"/>
                <a:gd name="connsiteX1397" fmla="*/ 272600 w 3545609"/>
                <a:gd name="connsiteY1397" fmla="*/ 763945 h 1066103"/>
                <a:gd name="connsiteX1398" fmla="*/ 277976 w 3545609"/>
                <a:gd name="connsiteY1398" fmla="*/ 761665 h 1066103"/>
                <a:gd name="connsiteX1399" fmla="*/ 283064 w 3545609"/>
                <a:gd name="connsiteY1399" fmla="*/ 749088 h 1066103"/>
                <a:gd name="connsiteX1400" fmla="*/ 289887 w 3545609"/>
                <a:gd name="connsiteY1400" fmla="*/ 746262 h 1066103"/>
                <a:gd name="connsiteX1401" fmla="*/ 295211 w 3545609"/>
                <a:gd name="connsiteY1401" fmla="*/ 733409 h 1066103"/>
                <a:gd name="connsiteX1402" fmla="*/ 299693 w 3545609"/>
                <a:gd name="connsiteY1402" fmla="*/ 731553 h 1066103"/>
                <a:gd name="connsiteX1403" fmla="*/ 303483 w 3545609"/>
                <a:gd name="connsiteY1403" fmla="*/ 722405 h 1066103"/>
                <a:gd name="connsiteX1404" fmla="*/ 310337 w 3545609"/>
                <a:gd name="connsiteY1404" fmla="*/ 719498 h 1066103"/>
                <a:gd name="connsiteX1405" fmla="*/ 314569 w 3545609"/>
                <a:gd name="connsiteY1405" fmla="*/ 709038 h 1066103"/>
                <a:gd name="connsiteX1406" fmla="*/ 322248 w 3545609"/>
                <a:gd name="connsiteY1406" fmla="*/ 705625 h 1066103"/>
                <a:gd name="connsiteX1407" fmla="*/ 326942 w 3545609"/>
                <a:gd name="connsiteY1407" fmla="*/ 693464 h 1066103"/>
                <a:gd name="connsiteX1408" fmla="*/ 332054 w 3545609"/>
                <a:gd name="connsiteY1408" fmla="*/ 691346 h 1066103"/>
                <a:gd name="connsiteX1409" fmla="*/ 336381 w 3545609"/>
                <a:gd name="connsiteY1409" fmla="*/ 680903 h 1066103"/>
                <a:gd name="connsiteX1410" fmla="*/ 344660 w 3545609"/>
                <a:gd name="connsiteY1410" fmla="*/ 677474 h 1066103"/>
                <a:gd name="connsiteX1411" fmla="*/ 349880 w 3545609"/>
                <a:gd name="connsiteY1411" fmla="*/ 664866 h 1066103"/>
                <a:gd name="connsiteX1412" fmla="*/ 354608 w 3545609"/>
                <a:gd name="connsiteY1412" fmla="*/ 662908 h 1066103"/>
                <a:gd name="connsiteX1413" fmla="*/ 358115 w 3545609"/>
                <a:gd name="connsiteY1413" fmla="*/ 654443 h 1066103"/>
                <a:gd name="connsiteX1414" fmla="*/ 366376 w 3545609"/>
                <a:gd name="connsiteY1414" fmla="*/ 650854 h 1066103"/>
                <a:gd name="connsiteX1415" fmla="*/ 370693 w 3545609"/>
                <a:gd name="connsiteY1415" fmla="*/ 639922 h 1066103"/>
                <a:gd name="connsiteX1416" fmla="*/ 379124 w 3545609"/>
                <a:gd name="connsiteY1416" fmla="*/ 636430 h 1066103"/>
                <a:gd name="connsiteX1417" fmla="*/ 383677 w 3545609"/>
                <a:gd name="connsiteY1417" fmla="*/ 625437 h 1066103"/>
                <a:gd name="connsiteX1418" fmla="*/ 390605 w 3545609"/>
                <a:gd name="connsiteY1418" fmla="*/ 622701 h 1066103"/>
                <a:gd name="connsiteX1419" fmla="*/ 394667 w 3545609"/>
                <a:gd name="connsiteY1419" fmla="*/ 613348 h 1066103"/>
                <a:gd name="connsiteX1420" fmla="*/ 400698 w 3545609"/>
                <a:gd name="connsiteY1420" fmla="*/ 610790 h 1066103"/>
                <a:gd name="connsiteX1421" fmla="*/ 405208 w 3545609"/>
                <a:gd name="connsiteY1421" fmla="*/ 599636 h 1066103"/>
                <a:gd name="connsiteX1422" fmla="*/ 413446 w 3545609"/>
                <a:gd name="connsiteY1422" fmla="*/ 596224 h 1066103"/>
                <a:gd name="connsiteX1423" fmla="*/ 416893 w 3545609"/>
                <a:gd name="connsiteY1423" fmla="*/ 587903 h 1066103"/>
                <a:gd name="connsiteX1424" fmla="*/ 425214 w 3545609"/>
                <a:gd name="connsiteY1424" fmla="*/ 584456 h 1066103"/>
                <a:gd name="connsiteX1425" fmla="*/ 429021 w 3545609"/>
                <a:gd name="connsiteY1425" fmla="*/ 575266 h 1066103"/>
                <a:gd name="connsiteX1426" fmla="*/ 437819 w 3545609"/>
                <a:gd name="connsiteY1426" fmla="*/ 571708 h 1066103"/>
                <a:gd name="connsiteX1427" fmla="*/ 441128 w 3545609"/>
                <a:gd name="connsiteY1427" fmla="*/ 563911 h 1066103"/>
                <a:gd name="connsiteX1428" fmla="*/ 451404 w 3545609"/>
                <a:gd name="connsiteY1428" fmla="*/ 559654 h 1066103"/>
                <a:gd name="connsiteX1429" fmla="*/ 455661 w 3545609"/>
                <a:gd name="connsiteY1429" fmla="*/ 549376 h 1066103"/>
                <a:gd name="connsiteX1430" fmla="*/ 463458 w 3545609"/>
                <a:gd name="connsiteY1430" fmla="*/ 546068 h 1066103"/>
                <a:gd name="connsiteX1431" fmla="*/ 467016 w 3545609"/>
                <a:gd name="connsiteY1431" fmla="*/ 537270 h 1066103"/>
                <a:gd name="connsiteX1432" fmla="*/ 476207 w 3545609"/>
                <a:gd name="connsiteY1432" fmla="*/ 533463 h 1066103"/>
                <a:gd name="connsiteX1433" fmla="*/ 479654 w 3545609"/>
                <a:gd name="connsiteY1433" fmla="*/ 525142 h 1066103"/>
                <a:gd name="connsiteX1434" fmla="*/ 487975 w 3545609"/>
                <a:gd name="connsiteY1434" fmla="*/ 521695 h 1066103"/>
                <a:gd name="connsiteX1435" fmla="*/ 491078 w 3545609"/>
                <a:gd name="connsiteY1435" fmla="*/ 514203 h 1066103"/>
                <a:gd name="connsiteX1436" fmla="*/ 501935 w 3545609"/>
                <a:gd name="connsiteY1436" fmla="*/ 509910 h 1066103"/>
                <a:gd name="connsiteX1437" fmla="*/ 500414 w 3545609"/>
                <a:gd name="connsiteY1437" fmla="*/ 513334 h 1066103"/>
                <a:gd name="connsiteX1438" fmla="*/ 491905 w 3545609"/>
                <a:gd name="connsiteY1438" fmla="*/ 516944 h 1066103"/>
                <a:gd name="connsiteX1439" fmla="*/ 488089 w 3545609"/>
                <a:gd name="connsiteY1439" fmla="*/ 526382 h 1066103"/>
                <a:gd name="connsiteX1440" fmla="*/ 480138 w 3545609"/>
                <a:gd name="connsiteY1440" fmla="*/ 529836 h 1066103"/>
                <a:gd name="connsiteX1441" fmla="*/ 476284 w 3545609"/>
                <a:gd name="connsiteY1441" fmla="*/ 539594 h 1066103"/>
                <a:gd name="connsiteX1442" fmla="*/ 467390 w 3545609"/>
                <a:gd name="connsiteY1442" fmla="*/ 543278 h 1066103"/>
                <a:gd name="connsiteX1443" fmla="*/ 463453 w 3545609"/>
                <a:gd name="connsiteY1443" fmla="*/ 552782 h 1066103"/>
                <a:gd name="connsiteX1444" fmla="*/ 455622 w 3545609"/>
                <a:gd name="connsiteY1444" fmla="*/ 556026 h 1066103"/>
                <a:gd name="connsiteX1445" fmla="*/ 452303 w 3545609"/>
                <a:gd name="connsiteY1445" fmla="*/ 564039 h 1066103"/>
                <a:gd name="connsiteX1446" fmla="*/ 443017 w 3545609"/>
                <a:gd name="connsiteY1446" fmla="*/ 567794 h 1066103"/>
                <a:gd name="connsiteX1447" fmla="*/ 438454 w 3545609"/>
                <a:gd name="connsiteY1447" fmla="*/ 578548 h 1066103"/>
                <a:gd name="connsiteX1448" fmla="*/ 431106 w 3545609"/>
                <a:gd name="connsiteY1448" fmla="*/ 581666 h 1066103"/>
                <a:gd name="connsiteX1449" fmla="*/ 427351 w 3545609"/>
                <a:gd name="connsiteY1449" fmla="*/ 590952 h 1066103"/>
                <a:gd name="connsiteX1450" fmla="*/ 419338 w 3545609"/>
                <a:gd name="connsiteY1450" fmla="*/ 594271 h 1066103"/>
                <a:gd name="connsiteX1451" fmla="*/ 415043 w 3545609"/>
                <a:gd name="connsiteY1451" fmla="*/ 604640 h 1066103"/>
                <a:gd name="connsiteX1452" fmla="*/ 406733 w 3545609"/>
                <a:gd name="connsiteY1452" fmla="*/ 608000 h 1066103"/>
                <a:gd name="connsiteX1453" fmla="*/ 402201 w 3545609"/>
                <a:gd name="connsiteY1453" fmla="*/ 618682 h 1066103"/>
                <a:gd name="connsiteX1454" fmla="*/ 396784 w 3545609"/>
                <a:gd name="connsiteY1454" fmla="*/ 621036 h 1066103"/>
                <a:gd name="connsiteX1455" fmla="*/ 392738 w 3545609"/>
                <a:gd name="connsiteY1455" fmla="*/ 631279 h 1066103"/>
                <a:gd name="connsiteX1456" fmla="*/ 385016 w 3545609"/>
                <a:gd name="connsiteY1456" fmla="*/ 634478 h 1066103"/>
                <a:gd name="connsiteX1457" fmla="*/ 380763 w 3545609"/>
                <a:gd name="connsiteY1457" fmla="*/ 644746 h 1066103"/>
                <a:gd name="connsiteX1458" fmla="*/ 372267 w 3545609"/>
                <a:gd name="connsiteY1458" fmla="*/ 648350 h 1066103"/>
                <a:gd name="connsiteX1459" fmla="*/ 367166 w 3545609"/>
                <a:gd name="connsiteY1459" fmla="*/ 660967 h 1066103"/>
                <a:gd name="connsiteX1460" fmla="*/ 362461 w 3545609"/>
                <a:gd name="connsiteY1460" fmla="*/ 662916 h 1066103"/>
                <a:gd name="connsiteX1461" fmla="*/ 358923 w 3545609"/>
                <a:gd name="connsiteY1461" fmla="*/ 671456 h 1066103"/>
                <a:gd name="connsiteX1462" fmla="*/ 350693 w 3545609"/>
                <a:gd name="connsiteY1462" fmla="*/ 675114 h 1066103"/>
                <a:gd name="connsiteX1463" fmla="*/ 346112 w 3545609"/>
                <a:gd name="connsiteY1463" fmla="*/ 686985 h 1066103"/>
                <a:gd name="connsiteX1464" fmla="*/ 339907 w 3545609"/>
                <a:gd name="connsiteY1464" fmla="*/ 689681 h 1066103"/>
                <a:gd name="connsiteX1465" fmla="*/ 335739 w 3545609"/>
                <a:gd name="connsiteY1465" fmla="*/ 700234 h 1066103"/>
                <a:gd name="connsiteX1466" fmla="*/ 328427 w 3545609"/>
                <a:gd name="connsiteY1466" fmla="*/ 703122 h 1066103"/>
                <a:gd name="connsiteX1467" fmla="*/ 322850 w 3545609"/>
                <a:gd name="connsiteY1467" fmla="*/ 715961 h 1066103"/>
                <a:gd name="connsiteX1468" fmla="*/ 318334 w 3545609"/>
                <a:gd name="connsiteY1468" fmla="*/ 717832 h 1066103"/>
                <a:gd name="connsiteX1469" fmla="*/ 313621 w 3545609"/>
                <a:gd name="connsiteY1469" fmla="*/ 729209 h 1066103"/>
                <a:gd name="connsiteX1470" fmla="*/ 307547 w 3545609"/>
                <a:gd name="connsiteY1470" fmla="*/ 731848 h 1066103"/>
                <a:gd name="connsiteX1471" fmla="*/ 301729 w 3545609"/>
                <a:gd name="connsiteY1471" fmla="*/ 746579 h 1066103"/>
                <a:gd name="connsiteX1472" fmla="*/ 297740 w 3545609"/>
                <a:gd name="connsiteY1472" fmla="*/ 748232 h 1066103"/>
                <a:gd name="connsiteX1473" fmla="*/ 292906 w 3545609"/>
                <a:gd name="connsiteY1473" fmla="*/ 759901 h 1066103"/>
                <a:gd name="connsiteX1474" fmla="*/ 287934 w 3545609"/>
                <a:gd name="connsiteY1474" fmla="*/ 761961 h 1066103"/>
                <a:gd name="connsiteX1475" fmla="*/ 283202 w 3545609"/>
                <a:gd name="connsiteY1475" fmla="*/ 773384 h 1066103"/>
                <a:gd name="connsiteX1476" fmla="*/ 277290 w 3545609"/>
                <a:gd name="connsiteY1476" fmla="*/ 775832 h 1066103"/>
                <a:gd name="connsiteX1477" fmla="*/ 272068 w 3545609"/>
                <a:gd name="connsiteY1477" fmla="*/ 788440 h 1066103"/>
                <a:gd name="connsiteX1478" fmla="*/ 267341 w 3545609"/>
                <a:gd name="connsiteY1478" fmla="*/ 790399 h 1066103"/>
                <a:gd name="connsiteX1479" fmla="*/ 262365 w 3545609"/>
                <a:gd name="connsiteY1479" fmla="*/ 802411 h 1066103"/>
                <a:gd name="connsiteX1480" fmla="*/ 257534 w 3545609"/>
                <a:gd name="connsiteY1480" fmla="*/ 804558 h 1066103"/>
                <a:gd name="connsiteX1481" fmla="*/ 252075 w 3545609"/>
                <a:gd name="connsiteY1481" fmla="*/ 818702 h 1066103"/>
                <a:gd name="connsiteX1482" fmla="*/ 246890 w 3545609"/>
                <a:gd name="connsiteY1482" fmla="*/ 820798 h 1066103"/>
                <a:gd name="connsiteX1483" fmla="*/ 241526 w 3545609"/>
                <a:gd name="connsiteY1483" fmla="*/ 833439 h 1066103"/>
                <a:gd name="connsiteX1484" fmla="*/ 238902 w 3545609"/>
                <a:gd name="connsiteY1484" fmla="*/ 834527 h 1066103"/>
                <a:gd name="connsiteX1485" fmla="*/ 233013 w 3545609"/>
                <a:gd name="connsiteY1485" fmla="*/ 848742 h 1066103"/>
                <a:gd name="connsiteX1486" fmla="*/ 233308 w 3545609"/>
                <a:gd name="connsiteY1486" fmla="*/ 849453 h 1066103"/>
                <a:gd name="connsiteX1487" fmla="*/ 229095 w 3545609"/>
                <a:gd name="connsiteY1487" fmla="*/ 851198 h 1066103"/>
                <a:gd name="connsiteX1488" fmla="*/ 224406 w 3545609"/>
                <a:gd name="connsiteY1488" fmla="*/ 862520 h 1066103"/>
                <a:gd name="connsiteX1489" fmla="*/ 218452 w 3545609"/>
                <a:gd name="connsiteY1489" fmla="*/ 864927 h 1066103"/>
                <a:gd name="connsiteX1490" fmla="*/ 212421 w 3545609"/>
                <a:gd name="connsiteY1490" fmla="*/ 879142 h 1066103"/>
                <a:gd name="connsiteX1491" fmla="*/ 213014 w 3545609"/>
                <a:gd name="connsiteY1491" fmla="*/ 880542 h 1066103"/>
                <a:gd name="connsiteX1492" fmla="*/ 210463 w 3545609"/>
                <a:gd name="connsiteY1492" fmla="*/ 881598 h 1066103"/>
                <a:gd name="connsiteX1493" fmla="*/ 204575 w 3545609"/>
                <a:gd name="connsiteY1493" fmla="*/ 895814 h 1066103"/>
                <a:gd name="connsiteX1494" fmla="*/ 204590 w 3545609"/>
                <a:gd name="connsiteY1494" fmla="*/ 895849 h 1066103"/>
                <a:gd name="connsiteX1495" fmla="*/ 200944 w 3545609"/>
                <a:gd name="connsiteY1495" fmla="*/ 897289 h 1066103"/>
                <a:gd name="connsiteX1496" fmla="*/ 194936 w 3545609"/>
                <a:gd name="connsiteY1496" fmla="*/ 911118 h 1066103"/>
                <a:gd name="connsiteX1497" fmla="*/ 192812 w 3545609"/>
                <a:gd name="connsiteY1497" fmla="*/ 911998 h 1066103"/>
                <a:gd name="connsiteX1498" fmla="*/ 186923 w 3545609"/>
                <a:gd name="connsiteY1498" fmla="*/ 926213 h 1066103"/>
                <a:gd name="connsiteX1499" fmla="*/ 187046 w 3545609"/>
                <a:gd name="connsiteY1499" fmla="*/ 926508 h 1066103"/>
                <a:gd name="connsiteX1500" fmla="*/ 184129 w 3545609"/>
                <a:gd name="connsiteY1500" fmla="*/ 927688 h 1066103"/>
                <a:gd name="connsiteX1501" fmla="*/ 178097 w 3545609"/>
                <a:gd name="connsiteY1501" fmla="*/ 941903 h 1066103"/>
                <a:gd name="connsiteX1502" fmla="*/ 178381 w 3545609"/>
                <a:gd name="connsiteY1502" fmla="*/ 942571 h 1066103"/>
                <a:gd name="connsiteX1503" fmla="*/ 176140 w 3545609"/>
                <a:gd name="connsiteY1503" fmla="*/ 943522 h 1066103"/>
                <a:gd name="connsiteX1504" fmla="*/ 170526 w 3545609"/>
                <a:gd name="connsiteY1504" fmla="*/ 957406 h 1066103"/>
                <a:gd name="connsiteX1505" fmla="*/ 168295 w 3545609"/>
                <a:gd name="connsiteY1505" fmla="*/ 958375 h 1066103"/>
                <a:gd name="connsiteX1506" fmla="*/ 162499 w 3545609"/>
                <a:gd name="connsiteY1506" fmla="*/ 973052 h 1066103"/>
                <a:gd name="connsiteX1507" fmla="*/ 160451 w 3545609"/>
                <a:gd name="connsiteY1507" fmla="*/ 973921 h 1066103"/>
                <a:gd name="connsiteX1508" fmla="*/ 154563 w 3545609"/>
                <a:gd name="connsiteY1508" fmla="*/ 988483 h 1066103"/>
                <a:gd name="connsiteX1509" fmla="*/ 154853 w 3545609"/>
                <a:gd name="connsiteY1509" fmla="*/ 989201 h 1066103"/>
                <a:gd name="connsiteX1510" fmla="*/ 151768 w 3545609"/>
                <a:gd name="connsiteY1510" fmla="*/ 990449 h 1066103"/>
                <a:gd name="connsiteX1511" fmla="*/ 145737 w 3545609"/>
                <a:gd name="connsiteY1511" fmla="*/ 1004664 h 1066103"/>
                <a:gd name="connsiteX1512" fmla="*/ 146020 w 3545609"/>
                <a:gd name="connsiteY1512" fmla="*/ 1005332 h 1066103"/>
                <a:gd name="connsiteX1513" fmla="*/ 143780 w 3545609"/>
                <a:gd name="connsiteY1513" fmla="*/ 1006283 h 1066103"/>
                <a:gd name="connsiteX1514" fmla="*/ 137891 w 3545609"/>
                <a:gd name="connsiteY1514" fmla="*/ 1020845 h 1066103"/>
                <a:gd name="connsiteX1515" fmla="*/ 138291 w 3545609"/>
                <a:gd name="connsiteY1515" fmla="*/ 1021833 h 1066103"/>
                <a:gd name="connsiteX1516" fmla="*/ 135934 w 3545609"/>
                <a:gd name="connsiteY1516" fmla="*/ 1022810 h 1066103"/>
                <a:gd name="connsiteX1517" fmla="*/ 130046 w 3545609"/>
                <a:gd name="connsiteY1517" fmla="*/ 1037025 h 1066103"/>
                <a:gd name="connsiteX1518" fmla="*/ 130324 w 3545609"/>
                <a:gd name="connsiteY1518" fmla="*/ 1037695 h 1066103"/>
                <a:gd name="connsiteX1519" fmla="*/ 128089 w 3545609"/>
                <a:gd name="connsiteY1519" fmla="*/ 1038643 h 1066103"/>
                <a:gd name="connsiteX1520" fmla="*/ 122201 w 3545609"/>
                <a:gd name="connsiteY1520" fmla="*/ 1053205 h 1066103"/>
                <a:gd name="connsiteX1521" fmla="*/ 122767 w 3545609"/>
                <a:gd name="connsiteY1521" fmla="*/ 1054605 h 1066103"/>
                <a:gd name="connsiteX1522" fmla="*/ 121369 w 3545609"/>
                <a:gd name="connsiteY1522" fmla="*/ 1055171 h 1066103"/>
                <a:gd name="connsiteX1523" fmla="*/ 116729 w 3545609"/>
                <a:gd name="connsiteY1523" fmla="*/ 1066103 h 1066103"/>
                <a:gd name="connsiteX1524" fmla="*/ 157193 w 3545609"/>
                <a:gd name="connsiteY1524" fmla="*/ 1066103 h 1066103"/>
                <a:gd name="connsiteX1525" fmla="*/ 162408 w 3545609"/>
                <a:gd name="connsiteY1525" fmla="*/ 1053205 h 1066103"/>
                <a:gd name="connsiteX1526" fmla="*/ 162007 w 3545609"/>
                <a:gd name="connsiteY1526" fmla="*/ 1052216 h 1066103"/>
                <a:gd name="connsiteX1527" fmla="*/ 164365 w 3545609"/>
                <a:gd name="connsiteY1527" fmla="*/ 1051240 h 1066103"/>
                <a:gd name="connsiteX1528" fmla="*/ 170253 w 3545609"/>
                <a:gd name="connsiteY1528" fmla="*/ 1037025 h 1066103"/>
                <a:gd name="connsiteX1529" fmla="*/ 169975 w 3545609"/>
                <a:gd name="connsiteY1529" fmla="*/ 1036355 h 1066103"/>
                <a:gd name="connsiteX1530" fmla="*/ 172210 w 3545609"/>
                <a:gd name="connsiteY1530" fmla="*/ 1035406 h 1066103"/>
                <a:gd name="connsiteX1531" fmla="*/ 178098 w 3545609"/>
                <a:gd name="connsiteY1531" fmla="*/ 1020845 h 1066103"/>
                <a:gd name="connsiteX1532" fmla="*/ 177808 w 3545609"/>
                <a:gd name="connsiteY1532" fmla="*/ 1020126 h 1066103"/>
                <a:gd name="connsiteX1533" fmla="*/ 180892 w 3545609"/>
                <a:gd name="connsiteY1533" fmla="*/ 1018879 h 1066103"/>
                <a:gd name="connsiteX1534" fmla="*/ 186924 w 3545609"/>
                <a:gd name="connsiteY1534" fmla="*/ 1004664 h 1066103"/>
                <a:gd name="connsiteX1535" fmla="*/ 186640 w 3545609"/>
                <a:gd name="connsiteY1535" fmla="*/ 1003996 h 1066103"/>
                <a:gd name="connsiteX1536" fmla="*/ 188882 w 3545609"/>
                <a:gd name="connsiteY1536" fmla="*/ 1003045 h 1066103"/>
                <a:gd name="connsiteX1537" fmla="*/ 194494 w 3545609"/>
                <a:gd name="connsiteY1537" fmla="*/ 989162 h 1066103"/>
                <a:gd name="connsiteX1538" fmla="*/ 196725 w 3545609"/>
                <a:gd name="connsiteY1538" fmla="*/ 988193 h 1066103"/>
                <a:gd name="connsiteX1539" fmla="*/ 202523 w 3545609"/>
                <a:gd name="connsiteY1539" fmla="*/ 973515 h 1066103"/>
                <a:gd name="connsiteX1540" fmla="*/ 204571 w 3545609"/>
                <a:gd name="connsiteY1540" fmla="*/ 972646 h 1066103"/>
                <a:gd name="connsiteX1541" fmla="*/ 210458 w 3545609"/>
                <a:gd name="connsiteY1541" fmla="*/ 958084 h 1066103"/>
                <a:gd name="connsiteX1542" fmla="*/ 210168 w 3545609"/>
                <a:gd name="connsiteY1542" fmla="*/ 957366 h 1066103"/>
                <a:gd name="connsiteX1543" fmla="*/ 213253 w 3545609"/>
                <a:gd name="connsiteY1543" fmla="*/ 956118 h 1066103"/>
                <a:gd name="connsiteX1544" fmla="*/ 219285 w 3545609"/>
                <a:gd name="connsiteY1544" fmla="*/ 941903 h 1066103"/>
                <a:gd name="connsiteX1545" fmla="*/ 219045 w 3545609"/>
                <a:gd name="connsiteY1545" fmla="*/ 941338 h 1066103"/>
                <a:gd name="connsiteX1546" fmla="*/ 221242 w 3545609"/>
                <a:gd name="connsiteY1546" fmla="*/ 940428 h 1066103"/>
                <a:gd name="connsiteX1547" fmla="*/ 226665 w 3545609"/>
                <a:gd name="connsiteY1547" fmla="*/ 927337 h 1066103"/>
                <a:gd name="connsiteX1548" fmla="*/ 230762 w 3545609"/>
                <a:gd name="connsiteY1548" fmla="*/ 925719 h 1066103"/>
                <a:gd name="connsiteX1549" fmla="*/ 236937 w 3545609"/>
                <a:gd name="connsiteY1549" fmla="*/ 911504 h 1066103"/>
                <a:gd name="connsiteX1550" fmla="*/ 236693 w 3545609"/>
                <a:gd name="connsiteY1550" fmla="*/ 910940 h 1066103"/>
                <a:gd name="connsiteX1551" fmla="*/ 238894 w 3545609"/>
                <a:gd name="connsiteY1551" fmla="*/ 910029 h 1066103"/>
                <a:gd name="connsiteX1552" fmla="*/ 244781 w 3545609"/>
                <a:gd name="connsiteY1552" fmla="*/ 895814 h 1066103"/>
                <a:gd name="connsiteX1553" fmla="*/ 244311 w 3545609"/>
                <a:gd name="connsiteY1553" fmla="*/ 894678 h 1066103"/>
                <a:gd name="connsiteX1554" fmla="*/ 247576 w 3545609"/>
                <a:gd name="connsiteY1554" fmla="*/ 893357 h 1066103"/>
                <a:gd name="connsiteX1555" fmla="*/ 252522 w 3545609"/>
                <a:gd name="connsiteY1555" fmla="*/ 881701 h 1066103"/>
                <a:gd name="connsiteX1556" fmla="*/ 257526 w 3545609"/>
                <a:gd name="connsiteY1556" fmla="*/ 879629 h 1066103"/>
                <a:gd name="connsiteX1557" fmla="*/ 263413 w 3545609"/>
                <a:gd name="connsiteY1557" fmla="*/ 865413 h 1066103"/>
                <a:gd name="connsiteX1558" fmla="*/ 263119 w 3545609"/>
                <a:gd name="connsiteY1558" fmla="*/ 864702 h 1066103"/>
                <a:gd name="connsiteX1559" fmla="*/ 267332 w 3545609"/>
                <a:gd name="connsiteY1559" fmla="*/ 862957 h 1066103"/>
                <a:gd name="connsiteX1560" fmla="*/ 272416 w 3545609"/>
                <a:gd name="connsiteY1560" fmla="*/ 850683 h 1066103"/>
                <a:gd name="connsiteX1561" fmla="*/ 276014 w 3545609"/>
                <a:gd name="connsiteY1561" fmla="*/ 849228 h 1066103"/>
                <a:gd name="connsiteX1562" fmla="*/ 281107 w 3545609"/>
                <a:gd name="connsiteY1562" fmla="*/ 837229 h 1066103"/>
                <a:gd name="connsiteX1563" fmla="*/ 285964 w 3545609"/>
                <a:gd name="connsiteY1563" fmla="*/ 835069 h 1066103"/>
                <a:gd name="connsiteX1564" fmla="*/ 291559 w 3545609"/>
                <a:gd name="connsiteY1564" fmla="*/ 820573 h 1066103"/>
                <a:gd name="connsiteX1565" fmla="*/ 295771 w 3545609"/>
                <a:gd name="connsiteY1565" fmla="*/ 818829 h 1066103"/>
                <a:gd name="connsiteX1566" fmla="*/ 300503 w 3545609"/>
                <a:gd name="connsiteY1566" fmla="*/ 807405 h 1066103"/>
                <a:gd name="connsiteX1567" fmla="*/ 306414 w 3545609"/>
                <a:gd name="connsiteY1567" fmla="*/ 804956 h 1066103"/>
                <a:gd name="connsiteX1568" fmla="*/ 311636 w 3545609"/>
                <a:gd name="connsiteY1568" fmla="*/ 792349 h 1066103"/>
                <a:gd name="connsiteX1569" fmla="*/ 316364 w 3545609"/>
                <a:gd name="connsiteY1569" fmla="*/ 790391 h 1066103"/>
                <a:gd name="connsiteX1570" fmla="*/ 321197 w 3545609"/>
                <a:gd name="connsiteY1570" fmla="*/ 778722 h 1066103"/>
                <a:gd name="connsiteX1571" fmla="*/ 326170 w 3545609"/>
                <a:gd name="connsiteY1571" fmla="*/ 776662 h 1066103"/>
                <a:gd name="connsiteX1572" fmla="*/ 331593 w 3545609"/>
                <a:gd name="connsiteY1572" fmla="*/ 763570 h 1066103"/>
                <a:gd name="connsiteX1573" fmla="*/ 335977 w 3545609"/>
                <a:gd name="connsiteY1573" fmla="*/ 761665 h 1066103"/>
                <a:gd name="connsiteX1574" fmla="*/ 341140 w 3545609"/>
                <a:gd name="connsiteY1574" fmla="*/ 748591 h 1066103"/>
                <a:gd name="connsiteX1575" fmla="*/ 346763 w 3545609"/>
                <a:gd name="connsiteY1575" fmla="*/ 746262 h 1066103"/>
                <a:gd name="connsiteX1576" fmla="*/ 351802 w 3545609"/>
                <a:gd name="connsiteY1576" fmla="*/ 734097 h 1066103"/>
                <a:gd name="connsiteX1577" fmla="*/ 358244 w 3545609"/>
                <a:gd name="connsiteY1577" fmla="*/ 731553 h 1066103"/>
                <a:gd name="connsiteX1578" fmla="*/ 362350 w 3545609"/>
                <a:gd name="connsiteY1578" fmla="*/ 722099 h 1066103"/>
                <a:gd name="connsiteX1579" fmla="*/ 368337 w 3545609"/>
                <a:gd name="connsiteY1579" fmla="*/ 719498 h 1066103"/>
                <a:gd name="connsiteX1580" fmla="*/ 372686 w 3545609"/>
                <a:gd name="connsiteY1580" fmla="*/ 708486 h 1066103"/>
                <a:gd name="connsiteX1581" fmla="*/ 379124 w 3545609"/>
                <a:gd name="connsiteY1581" fmla="*/ 705625 h 1066103"/>
                <a:gd name="connsiteX1582" fmla="*/ 383444 w 3545609"/>
                <a:gd name="connsiteY1582" fmla="*/ 694431 h 1066103"/>
                <a:gd name="connsiteX1583" fmla="*/ 390891 w 3545609"/>
                <a:gd name="connsiteY1583" fmla="*/ 691346 h 1066103"/>
                <a:gd name="connsiteX1584" fmla="*/ 395771 w 3545609"/>
                <a:gd name="connsiteY1584" fmla="*/ 679564 h 1066103"/>
                <a:gd name="connsiteX1585" fmla="*/ 400698 w 3545609"/>
                <a:gd name="connsiteY1585" fmla="*/ 677474 h 1066103"/>
                <a:gd name="connsiteX1586" fmla="*/ 405208 w 3545609"/>
                <a:gd name="connsiteY1586" fmla="*/ 666320 h 1066103"/>
                <a:gd name="connsiteX1587" fmla="*/ 413446 w 3545609"/>
                <a:gd name="connsiteY1587" fmla="*/ 662908 h 1066103"/>
                <a:gd name="connsiteX1588" fmla="*/ 416953 w 3545609"/>
                <a:gd name="connsiteY1588" fmla="*/ 654443 h 1066103"/>
                <a:gd name="connsiteX1589" fmla="*/ 425214 w 3545609"/>
                <a:gd name="connsiteY1589" fmla="*/ 650854 h 1066103"/>
                <a:gd name="connsiteX1590" fmla="*/ 429970 w 3545609"/>
                <a:gd name="connsiteY1590" fmla="*/ 638811 h 1066103"/>
                <a:gd name="connsiteX1591" fmla="*/ 435857 w 3545609"/>
                <a:gd name="connsiteY1591" fmla="*/ 636430 h 1066103"/>
                <a:gd name="connsiteX1592" fmla="*/ 440385 w 3545609"/>
                <a:gd name="connsiteY1592" fmla="*/ 625760 h 1066103"/>
                <a:gd name="connsiteX1593" fmla="*/ 447768 w 3545609"/>
                <a:gd name="connsiteY1593" fmla="*/ 622701 h 1066103"/>
                <a:gd name="connsiteX1594" fmla="*/ 451245 w 3545609"/>
                <a:gd name="connsiteY1594" fmla="*/ 614308 h 1066103"/>
                <a:gd name="connsiteX1595" fmla="*/ 459536 w 3545609"/>
                <a:gd name="connsiteY1595" fmla="*/ 610790 h 1066103"/>
                <a:gd name="connsiteX1596" fmla="*/ 464113 w 3545609"/>
                <a:gd name="connsiteY1596" fmla="*/ 599470 h 1066103"/>
                <a:gd name="connsiteX1597" fmla="*/ 472141 w 3545609"/>
                <a:gd name="connsiteY1597" fmla="*/ 596224 h 1066103"/>
                <a:gd name="connsiteX1598" fmla="*/ 475659 w 3545609"/>
                <a:gd name="connsiteY1598" fmla="*/ 587933 h 1066103"/>
                <a:gd name="connsiteX1599" fmla="*/ 484052 w 3545609"/>
                <a:gd name="connsiteY1599" fmla="*/ 584456 h 1066103"/>
                <a:gd name="connsiteX1600" fmla="*/ 487989 w 3545609"/>
                <a:gd name="connsiteY1600" fmla="*/ 574952 h 1066103"/>
                <a:gd name="connsiteX1601" fmla="*/ 495820 w 3545609"/>
                <a:gd name="connsiteY1601" fmla="*/ 571708 h 1066103"/>
                <a:gd name="connsiteX1602" fmla="*/ 499111 w 3545609"/>
                <a:gd name="connsiteY1602" fmla="*/ 563762 h 1066103"/>
                <a:gd name="connsiteX1603" fmla="*/ 508568 w 3545609"/>
                <a:gd name="connsiteY1603" fmla="*/ 559654 h 1066103"/>
                <a:gd name="connsiteX1604" fmla="*/ 512645 w 3545609"/>
                <a:gd name="connsiteY1604" fmla="*/ 549331 h 1066103"/>
                <a:gd name="connsiteX1605" fmla="*/ 520335 w 3545609"/>
                <a:gd name="connsiteY1605" fmla="*/ 546068 h 1066103"/>
                <a:gd name="connsiteX1606" fmla="*/ 523734 w 3545609"/>
                <a:gd name="connsiteY1606" fmla="*/ 537662 h 1066103"/>
                <a:gd name="connsiteX1607" fmla="*/ 534614 w 3545609"/>
                <a:gd name="connsiteY1607" fmla="*/ 533463 h 1066103"/>
                <a:gd name="connsiteX1608" fmla="*/ 538272 w 3545609"/>
                <a:gd name="connsiteY1608" fmla="*/ 525233 h 1066103"/>
                <a:gd name="connsiteX1609" fmla="*/ 546813 w 3545609"/>
                <a:gd name="connsiteY1609" fmla="*/ 521695 h 1066103"/>
                <a:gd name="connsiteX1610" fmla="*/ 550290 w 3545609"/>
                <a:gd name="connsiteY1610" fmla="*/ 513303 h 1066103"/>
                <a:gd name="connsiteX1611" fmla="*/ 558581 w 3545609"/>
                <a:gd name="connsiteY1611" fmla="*/ 509784 h 1066103"/>
                <a:gd name="connsiteX1612" fmla="*/ 561743 w 3545609"/>
                <a:gd name="connsiteY1612" fmla="*/ 501962 h 1066103"/>
                <a:gd name="connsiteX1613" fmla="*/ 573290 w 3545609"/>
                <a:gd name="connsiteY1613" fmla="*/ 497180 h 1066103"/>
                <a:gd name="connsiteX1614" fmla="*/ 576737 w 3545609"/>
                <a:gd name="connsiteY1614" fmla="*/ 488859 h 1066103"/>
                <a:gd name="connsiteX1615" fmla="*/ 585058 w 3545609"/>
                <a:gd name="connsiteY1615" fmla="*/ 485412 h 1066103"/>
                <a:gd name="connsiteX1616" fmla="*/ 587036 w 3545609"/>
                <a:gd name="connsiteY1616" fmla="*/ 480636 h 1066103"/>
                <a:gd name="connsiteX1617" fmla="*/ 597846 w 3545609"/>
                <a:gd name="connsiteY1617" fmla="*/ 475945 h 1066103"/>
                <a:gd name="connsiteX1618" fmla="*/ 597352 w 3545609"/>
                <a:gd name="connsiteY1618" fmla="*/ 477112 h 1066103"/>
                <a:gd name="connsiteX1619" fmla="*/ 588989 w 3545609"/>
                <a:gd name="connsiteY1619" fmla="*/ 480661 h 1066103"/>
                <a:gd name="connsiteX1620" fmla="*/ 585478 w 3545609"/>
                <a:gd name="connsiteY1620" fmla="*/ 489343 h 1066103"/>
                <a:gd name="connsiteX1621" fmla="*/ 575547 w 3545609"/>
                <a:gd name="connsiteY1621" fmla="*/ 493265 h 1066103"/>
                <a:gd name="connsiteX1622" fmla="*/ 572174 w 3545609"/>
                <a:gd name="connsiteY1622" fmla="*/ 501031 h 1066103"/>
                <a:gd name="connsiteX1623" fmla="*/ 562511 w 3545609"/>
                <a:gd name="connsiteY1623" fmla="*/ 505033 h 1066103"/>
                <a:gd name="connsiteX1624" fmla="*/ 559035 w 3545609"/>
                <a:gd name="connsiteY1624" fmla="*/ 513426 h 1066103"/>
                <a:gd name="connsiteX1625" fmla="*/ 550744 w 3545609"/>
                <a:gd name="connsiteY1625" fmla="*/ 516944 h 1066103"/>
                <a:gd name="connsiteX1626" fmla="*/ 547060 w 3545609"/>
                <a:gd name="connsiteY1626" fmla="*/ 526053 h 1066103"/>
                <a:gd name="connsiteX1627" fmla="*/ 538139 w 3545609"/>
                <a:gd name="connsiteY1627" fmla="*/ 529836 h 1066103"/>
                <a:gd name="connsiteX1628" fmla="*/ 534004 w 3545609"/>
                <a:gd name="connsiteY1628" fmla="*/ 540057 h 1066103"/>
                <a:gd name="connsiteX1629" fmla="*/ 526228 w 3545609"/>
                <a:gd name="connsiteY1629" fmla="*/ 543278 h 1066103"/>
                <a:gd name="connsiteX1630" fmla="*/ 522291 w 3545609"/>
                <a:gd name="connsiteY1630" fmla="*/ 552782 h 1066103"/>
                <a:gd name="connsiteX1631" fmla="*/ 514460 w 3545609"/>
                <a:gd name="connsiteY1631" fmla="*/ 556026 h 1066103"/>
                <a:gd name="connsiteX1632" fmla="*/ 511141 w 3545609"/>
                <a:gd name="connsiteY1632" fmla="*/ 564039 h 1066103"/>
                <a:gd name="connsiteX1633" fmla="*/ 501855 w 3545609"/>
                <a:gd name="connsiteY1633" fmla="*/ 567794 h 1066103"/>
                <a:gd name="connsiteX1634" fmla="*/ 497292 w 3545609"/>
                <a:gd name="connsiteY1634" fmla="*/ 578548 h 1066103"/>
                <a:gd name="connsiteX1635" fmla="*/ 489944 w 3545609"/>
                <a:gd name="connsiteY1635" fmla="*/ 581666 h 1066103"/>
                <a:gd name="connsiteX1636" fmla="*/ 486189 w 3545609"/>
                <a:gd name="connsiteY1636" fmla="*/ 590952 h 1066103"/>
                <a:gd name="connsiteX1637" fmla="*/ 478176 w 3545609"/>
                <a:gd name="connsiteY1637" fmla="*/ 594271 h 1066103"/>
                <a:gd name="connsiteX1638" fmla="*/ 473952 w 3545609"/>
                <a:gd name="connsiteY1638" fmla="*/ 604469 h 1066103"/>
                <a:gd name="connsiteX1639" fmla="*/ 465428 w 3545609"/>
                <a:gd name="connsiteY1639" fmla="*/ 608000 h 1066103"/>
                <a:gd name="connsiteX1640" fmla="*/ 461426 w 3545609"/>
                <a:gd name="connsiteY1640" fmla="*/ 617663 h 1066103"/>
                <a:gd name="connsiteX1641" fmla="*/ 453661 w 3545609"/>
                <a:gd name="connsiteY1641" fmla="*/ 621036 h 1066103"/>
                <a:gd name="connsiteX1642" fmla="*/ 449366 w 3545609"/>
                <a:gd name="connsiteY1642" fmla="*/ 631910 h 1066103"/>
                <a:gd name="connsiteX1643" fmla="*/ 443017 w 3545609"/>
                <a:gd name="connsiteY1643" fmla="*/ 634478 h 1066103"/>
                <a:gd name="connsiteX1644" fmla="*/ 438454 w 3545609"/>
                <a:gd name="connsiteY1644" fmla="*/ 645232 h 1066103"/>
                <a:gd name="connsiteX1645" fmla="*/ 431106 w 3545609"/>
                <a:gd name="connsiteY1645" fmla="*/ 648350 h 1066103"/>
                <a:gd name="connsiteX1646" fmla="*/ 426399 w 3545609"/>
                <a:gd name="connsiteY1646" fmla="*/ 659991 h 1066103"/>
                <a:gd name="connsiteX1647" fmla="*/ 419338 w 3545609"/>
                <a:gd name="connsiteY1647" fmla="*/ 662916 h 1066103"/>
                <a:gd name="connsiteX1648" fmla="*/ 415510 w 3545609"/>
                <a:gd name="connsiteY1648" fmla="*/ 672157 h 1066103"/>
                <a:gd name="connsiteX1649" fmla="*/ 408695 w 3545609"/>
                <a:gd name="connsiteY1649" fmla="*/ 675114 h 1066103"/>
                <a:gd name="connsiteX1650" fmla="*/ 404084 w 3545609"/>
                <a:gd name="connsiteY1650" fmla="*/ 686775 h 1066103"/>
                <a:gd name="connsiteX1651" fmla="*/ 397071 w 3545609"/>
                <a:gd name="connsiteY1651" fmla="*/ 689681 h 1066103"/>
                <a:gd name="connsiteX1652" fmla="*/ 392440 w 3545609"/>
                <a:gd name="connsiteY1652" fmla="*/ 700859 h 1066103"/>
                <a:gd name="connsiteX1653" fmla="*/ 386977 w 3545609"/>
                <a:gd name="connsiteY1653" fmla="*/ 703122 h 1066103"/>
                <a:gd name="connsiteX1654" fmla="*/ 381800 w 3545609"/>
                <a:gd name="connsiteY1654" fmla="*/ 715621 h 1066103"/>
                <a:gd name="connsiteX1655" fmla="*/ 376333 w 3545609"/>
                <a:gd name="connsiteY1655" fmla="*/ 717832 h 1066103"/>
                <a:gd name="connsiteX1656" fmla="*/ 371291 w 3545609"/>
                <a:gd name="connsiteY1656" fmla="*/ 729716 h 1066103"/>
                <a:gd name="connsiteX1657" fmla="*/ 366384 w 3545609"/>
                <a:gd name="connsiteY1657" fmla="*/ 731848 h 1066103"/>
                <a:gd name="connsiteX1658" fmla="*/ 360565 w 3545609"/>
                <a:gd name="connsiteY1658" fmla="*/ 746579 h 1066103"/>
                <a:gd name="connsiteX1659" fmla="*/ 356577 w 3545609"/>
                <a:gd name="connsiteY1659" fmla="*/ 748232 h 1066103"/>
                <a:gd name="connsiteX1660" fmla="*/ 352152 w 3545609"/>
                <a:gd name="connsiteY1660" fmla="*/ 758914 h 1066103"/>
                <a:gd name="connsiteX1661" fmla="*/ 344262 w 3545609"/>
                <a:gd name="connsiteY1661" fmla="*/ 761961 h 1066103"/>
                <a:gd name="connsiteX1662" fmla="*/ 338924 w 3545609"/>
                <a:gd name="connsiteY1662" fmla="*/ 773966 h 1066103"/>
                <a:gd name="connsiteX1663" fmla="*/ 334312 w 3545609"/>
                <a:gd name="connsiteY1663" fmla="*/ 775832 h 1066103"/>
                <a:gd name="connsiteX1664" fmla="*/ 328551 w 3545609"/>
                <a:gd name="connsiteY1664" fmla="*/ 789416 h 1066103"/>
                <a:gd name="connsiteX1665" fmla="*/ 326179 w 3545609"/>
                <a:gd name="connsiteY1665" fmla="*/ 790399 h 1066103"/>
                <a:gd name="connsiteX1666" fmla="*/ 321361 w 3545609"/>
                <a:gd name="connsiteY1666" fmla="*/ 802031 h 1066103"/>
                <a:gd name="connsiteX1667" fmla="*/ 315535 w 3545609"/>
                <a:gd name="connsiteY1667" fmla="*/ 804558 h 1066103"/>
                <a:gd name="connsiteX1668" fmla="*/ 309806 w 3545609"/>
                <a:gd name="connsiteY1668" fmla="*/ 819050 h 1066103"/>
                <a:gd name="connsiteX1669" fmla="*/ 305585 w 3545609"/>
                <a:gd name="connsiteY1669" fmla="*/ 820798 h 1066103"/>
                <a:gd name="connsiteX1670" fmla="*/ 300752 w 3545609"/>
                <a:gd name="connsiteY1670" fmla="*/ 832467 h 1066103"/>
                <a:gd name="connsiteX1671" fmla="*/ 295778 w 3545609"/>
                <a:gd name="connsiteY1671" fmla="*/ 834527 h 1066103"/>
                <a:gd name="connsiteX1672" fmla="*/ 289891 w 3545609"/>
                <a:gd name="connsiteY1672" fmla="*/ 848742 h 1066103"/>
                <a:gd name="connsiteX1673" fmla="*/ 290473 w 3545609"/>
                <a:gd name="connsiteY1673" fmla="*/ 850146 h 1066103"/>
                <a:gd name="connsiteX1674" fmla="*/ 287934 w 3545609"/>
                <a:gd name="connsiteY1674" fmla="*/ 851198 h 1066103"/>
                <a:gd name="connsiteX1675" fmla="*/ 283245 w 3545609"/>
                <a:gd name="connsiteY1675" fmla="*/ 862520 h 1066103"/>
                <a:gd name="connsiteX1676" fmla="*/ 277290 w 3545609"/>
                <a:gd name="connsiteY1676" fmla="*/ 864927 h 1066103"/>
                <a:gd name="connsiteX1677" fmla="*/ 271259 w 3545609"/>
                <a:gd name="connsiteY1677" fmla="*/ 879142 h 1066103"/>
                <a:gd name="connsiteX1678" fmla="*/ 271853 w 3545609"/>
                <a:gd name="connsiteY1678" fmla="*/ 880542 h 1066103"/>
                <a:gd name="connsiteX1679" fmla="*/ 269301 w 3545609"/>
                <a:gd name="connsiteY1679" fmla="*/ 881598 h 1066103"/>
                <a:gd name="connsiteX1680" fmla="*/ 263487 w 3545609"/>
                <a:gd name="connsiteY1680" fmla="*/ 895634 h 1066103"/>
                <a:gd name="connsiteX1681" fmla="*/ 259495 w 3545609"/>
                <a:gd name="connsiteY1681" fmla="*/ 897289 h 1066103"/>
                <a:gd name="connsiteX1682" fmla="*/ 253924 w 3545609"/>
                <a:gd name="connsiteY1682" fmla="*/ 910740 h 1066103"/>
                <a:gd name="connsiteX1683" fmla="*/ 250813 w 3545609"/>
                <a:gd name="connsiteY1683" fmla="*/ 911998 h 1066103"/>
                <a:gd name="connsiteX1684" fmla="*/ 244781 w 3545609"/>
                <a:gd name="connsiteY1684" fmla="*/ 926213 h 1066103"/>
                <a:gd name="connsiteX1685" fmla="*/ 245021 w 3545609"/>
                <a:gd name="connsiteY1685" fmla="*/ 926778 h 1066103"/>
                <a:gd name="connsiteX1686" fmla="*/ 242824 w 3545609"/>
                <a:gd name="connsiteY1686" fmla="*/ 927688 h 1066103"/>
                <a:gd name="connsiteX1687" fmla="*/ 236958 w 3545609"/>
                <a:gd name="connsiteY1687" fmla="*/ 941850 h 1066103"/>
                <a:gd name="connsiteX1688" fmla="*/ 233017 w 3545609"/>
                <a:gd name="connsiteY1688" fmla="*/ 943522 h 1066103"/>
                <a:gd name="connsiteX1689" fmla="*/ 227404 w 3545609"/>
                <a:gd name="connsiteY1689" fmla="*/ 957406 h 1066103"/>
                <a:gd name="connsiteX1690" fmla="*/ 225172 w 3545609"/>
                <a:gd name="connsiteY1690" fmla="*/ 958375 h 1066103"/>
                <a:gd name="connsiteX1691" fmla="*/ 219530 w 3545609"/>
                <a:gd name="connsiteY1691" fmla="*/ 972662 h 1066103"/>
                <a:gd name="connsiteX1692" fmla="*/ 216491 w 3545609"/>
                <a:gd name="connsiteY1692" fmla="*/ 973921 h 1066103"/>
                <a:gd name="connsiteX1693" fmla="*/ 210458 w 3545609"/>
                <a:gd name="connsiteY1693" fmla="*/ 988483 h 1066103"/>
                <a:gd name="connsiteX1694" fmla="*/ 210867 w 3545609"/>
                <a:gd name="connsiteY1694" fmla="*/ 989469 h 1066103"/>
                <a:gd name="connsiteX1695" fmla="*/ 208502 w 3545609"/>
                <a:gd name="connsiteY1695" fmla="*/ 990449 h 1066103"/>
                <a:gd name="connsiteX1696" fmla="*/ 202614 w 3545609"/>
                <a:gd name="connsiteY1696" fmla="*/ 1004664 h 1066103"/>
                <a:gd name="connsiteX1697" fmla="*/ 202948 w 3545609"/>
                <a:gd name="connsiteY1697" fmla="*/ 1005471 h 1066103"/>
                <a:gd name="connsiteX1698" fmla="*/ 200944 w 3545609"/>
                <a:gd name="connsiteY1698" fmla="*/ 1006283 h 1066103"/>
                <a:gd name="connsiteX1699" fmla="*/ 194768 w 3545609"/>
                <a:gd name="connsiteY1699" fmla="*/ 1020845 h 1066103"/>
                <a:gd name="connsiteX1700" fmla="*/ 195478 w 3545609"/>
                <a:gd name="connsiteY1700" fmla="*/ 1022518 h 1066103"/>
                <a:gd name="connsiteX1701" fmla="*/ 194773 w 3545609"/>
                <a:gd name="connsiteY1701" fmla="*/ 1022810 h 1066103"/>
                <a:gd name="connsiteX1702" fmla="*/ 188885 w 3545609"/>
                <a:gd name="connsiteY1702" fmla="*/ 1037025 h 1066103"/>
                <a:gd name="connsiteX1703" fmla="*/ 189048 w 3545609"/>
                <a:gd name="connsiteY1703" fmla="*/ 1037418 h 1066103"/>
                <a:gd name="connsiteX1704" fmla="*/ 186091 w 3545609"/>
                <a:gd name="connsiteY1704" fmla="*/ 1038643 h 1066103"/>
                <a:gd name="connsiteX1705" fmla="*/ 180059 w 3545609"/>
                <a:gd name="connsiteY1705" fmla="*/ 1053205 h 1066103"/>
                <a:gd name="connsiteX1706" fmla="*/ 180468 w 3545609"/>
                <a:gd name="connsiteY1706" fmla="*/ 1054191 h 1066103"/>
                <a:gd name="connsiteX1707" fmla="*/ 178102 w 3545609"/>
                <a:gd name="connsiteY1707" fmla="*/ 1055171 h 1066103"/>
                <a:gd name="connsiteX1708" fmla="*/ 173574 w 3545609"/>
                <a:gd name="connsiteY1708" fmla="*/ 1066103 h 1066103"/>
                <a:gd name="connsiteX1709" fmla="*/ 215904 w 3545609"/>
                <a:gd name="connsiteY1709" fmla="*/ 1066103 h 1066103"/>
                <a:gd name="connsiteX1710" fmla="*/ 221247 w 3545609"/>
                <a:gd name="connsiteY1710" fmla="*/ 1053205 h 1066103"/>
                <a:gd name="connsiteX1711" fmla="*/ 220838 w 3545609"/>
                <a:gd name="connsiteY1711" fmla="*/ 1052220 h 1066103"/>
                <a:gd name="connsiteX1712" fmla="*/ 223204 w 3545609"/>
                <a:gd name="connsiteY1712" fmla="*/ 1051240 h 1066103"/>
                <a:gd name="connsiteX1713" fmla="*/ 229091 w 3545609"/>
                <a:gd name="connsiteY1713" fmla="*/ 1037025 h 1066103"/>
                <a:gd name="connsiteX1714" fmla="*/ 228757 w 3545609"/>
                <a:gd name="connsiteY1714" fmla="*/ 1036217 h 1066103"/>
                <a:gd name="connsiteX1715" fmla="*/ 230761 w 3545609"/>
                <a:gd name="connsiteY1715" fmla="*/ 1035406 h 1066103"/>
                <a:gd name="connsiteX1716" fmla="*/ 236937 w 3545609"/>
                <a:gd name="connsiteY1716" fmla="*/ 1020845 h 1066103"/>
                <a:gd name="connsiteX1717" fmla="*/ 236227 w 3545609"/>
                <a:gd name="connsiteY1717" fmla="*/ 1019171 h 1066103"/>
                <a:gd name="connsiteX1718" fmla="*/ 236932 w 3545609"/>
                <a:gd name="connsiteY1718" fmla="*/ 1018879 h 1066103"/>
                <a:gd name="connsiteX1719" fmla="*/ 242820 w 3545609"/>
                <a:gd name="connsiteY1719" fmla="*/ 1004664 h 1066103"/>
                <a:gd name="connsiteX1720" fmla="*/ 242657 w 3545609"/>
                <a:gd name="connsiteY1720" fmla="*/ 1004270 h 1066103"/>
                <a:gd name="connsiteX1721" fmla="*/ 245615 w 3545609"/>
                <a:gd name="connsiteY1721" fmla="*/ 1003045 h 1066103"/>
                <a:gd name="connsiteX1722" fmla="*/ 251363 w 3545609"/>
                <a:gd name="connsiteY1722" fmla="*/ 989166 h 1066103"/>
                <a:gd name="connsiteX1723" fmla="*/ 253603 w 3545609"/>
                <a:gd name="connsiteY1723" fmla="*/ 988193 h 1066103"/>
                <a:gd name="connsiteX1724" fmla="*/ 259399 w 3545609"/>
                <a:gd name="connsiteY1724" fmla="*/ 973515 h 1066103"/>
                <a:gd name="connsiteX1725" fmla="*/ 261448 w 3545609"/>
                <a:gd name="connsiteY1725" fmla="*/ 972646 h 1066103"/>
                <a:gd name="connsiteX1726" fmla="*/ 267336 w 3545609"/>
                <a:gd name="connsiteY1726" fmla="*/ 958084 h 1066103"/>
                <a:gd name="connsiteX1727" fmla="*/ 267217 w 3545609"/>
                <a:gd name="connsiteY1727" fmla="*/ 957791 h 1066103"/>
                <a:gd name="connsiteX1728" fmla="*/ 271255 w 3545609"/>
                <a:gd name="connsiteY1728" fmla="*/ 956118 h 1066103"/>
                <a:gd name="connsiteX1729" fmla="*/ 277143 w 3545609"/>
                <a:gd name="connsiteY1729" fmla="*/ 941903 h 1066103"/>
                <a:gd name="connsiteX1730" fmla="*/ 277020 w 3545609"/>
                <a:gd name="connsiteY1730" fmla="*/ 941607 h 1066103"/>
                <a:gd name="connsiteX1731" fmla="*/ 279937 w 3545609"/>
                <a:gd name="connsiteY1731" fmla="*/ 940428 h 1066103"/>
                <a:gd name="connsiteX1732" fmla="*/ 285806 w 3545609"/>
                <a:gd name="connsiteY1732" fmla="*/ 926597 h 1066103"/>
                <a:gd name="connsiteX1733" fmla="*/ 287926 w 3545609"/>
                <a:gd name="connsiteY1733" fmla="*/ 925719 h 1066103"/>
                <a:gd name="connsiteX1734" fmla="*/ 293740 w 3545609"/>
                <a:gd name="connsiteY1734" fmla="*/ 911682 h 1066103"/>
                <a:gd name="connsiteX1735" fmla="*/ 297732 w 3545609"/>
                <a:gd name="connsiteY1735" fmla="*/ 910029 h 1066103"/>
                <a:gd name="connsiteX1736" fmla="*/ 303620 w 3545609"/>
                <a:gd name="connsiteY1736" fmla="*/ 895814 h 1066103"/>
                <a:gd name="connsiteX1737" fmla="*/ 303150 w 3545609"/>
                <a:gd name="connsiteY1737" fmla="*/ 894678 h 1066103"/>
                <a:gd name="connsiteX1738" fmla="*/ 306414 w 3545609"/>
                <a:gd name="connsiteY1738" fmla="*/ 893357 h 1066103"/>
                <a:gd name="connsiteX1739" fmla="*/ 311361 w 3545609"/>
                <a:gd name="connsiteY1739" fmla="*/ 881701 h 1066103"/>
                <a:gd name="connsiteX1740" fmla="*/ 316363 w 3545609"/>
                <a:gd name="connsiteY1740" fmla="*/ 879629 h 1066103"/>
                <a:gd name="connsiteX1741" fmla="*/ 322252 w 3545609"/>
                <a:gd name="connsiteY1741" fmla="*/ 865413 h 1066103"/>
                <a:gd name="connsiteX1742" fmla="*/ 321671 w 3545609"/>
                <a:gd name="connsiteY1742" fmla="*/ 864009 h 1066103"/>
                <a:gd name="connsiteX1743" fmla="*/ 324209 w 3545609"/>
                <a:gd name="connsiteY1743" fmla="*/ 862957 h 1066103"/>
                <a:gd name="connsiteX1744" fmla="*/ 329043 w 3545609"/>
                <a:gd name="connsiteY1744" fmla="*/ 851288 h 1066103"/>
                <a:gd name="connsiteX1745" fmla="*/ 334016 w 3545609"/>
                <a:gd name="connsiteY1745" fmla="*/ 849228 h 1066103"/>
                <a:gd name="connsiteX1746" fmla="*/ 338834 w 3545609"/>
                <a:gd name="connsiteY1746" fmla="*/ 837597 h 1066103"/>
                <a:gd name="connsiteX1747" fmla="*/ 344659 w 3545609"/>
                <a:gd name="connsiteY1747" fmla="*/ 835069 h 1066103"/>
                <a:gd name="connsiteX1748" fmla="*/ 350388 w 3545609"/>
                <a:gd name="connsiteY1748" fmla="*/ 820577 h 1066103"/>
                <a:gd name="connsiteX1749" fmla="*/ 354608 w 3545609"/>
                <a:gd name="connsiteY1749" fmla="*/ 818829 h 1066103"/>
                <a:gd name="connsiteX1750" fmla="*/ 359594 w 3545609"/>
                <a:gd name="connsiteY1750" fmla="*/ 806790 h 1066103"/>
                <a:gd name="connsiteX1751" fmla="*/ 364128 w 3545609"/>
                <a:gd name="connsiteY1751" fmla="*/ 804956 h 1066103"/>
                <a:gd name="connsiteX1752" fmla="*/ 369430 w 3545609"/>
                <a:gd name="connsiteY1752" fmla="*/ 792452 h 1066103"/>
                <a:gd name="connsiteX1753" fmla="*/ 374770 w 3545609"/>
                <a:gd name="connsiteY1753" fmla="*/ 790391 h 1066103"/>
                <a:gd name="connsiteX1754" fmla="*/ 379940 w 3545609"/>
                <a:gd name="connsiteY1754" fmla="*/ 778761 h 1066103"/>
                <a:gd name="connsiteX1755" fmla="*/ 385007 w 3545609"/>
                <a:gd name="connsiteY1755" fmla="*/ 776662 h 1066103"/>
                <a:gd name="connsiteX1756" fmla="*/ 390430 w 3545609"/>
                <a:gd name="connsiteY1756" fmla="*/ 763570 h 1066103"/>
                <a:gd name="connsiteX1757" fmla="*/ 394814 w 3545609"/>
                <a:gd name="connsiteY1757" fmla="*/ 761665 h 1066103"/>
                <a:gd name="connsiteX1758" fmla="*/ 400030 w 3545609"/>
                <a:gd name="connsiteY1758" fmla="*/ 748456 h 1066103"/>
                <a:gd name="connsiteX1759" fmla="*/ 405457 w 3545609"/>
                <a:gd name="connsiteY1759" fmla="*/ 746262 h 1066103"/>
                <a:gd name="connsiteX1760" fmla="*/ 410908 w 3545609"/>
                <a:gd name="connsiteY1760" fmla="*/ 733416 h 1066103"/>
                <a:gd name="connsiteX1761" fmla="*/ 415407 w 3545609"/>
                <a:gd name="connsiteY1761" fmla="*/ 731553 h 1066103"/>
                <a:gd name="connsiteX1762" fmla="*/ 419057 w 3545609"/>
                <a:gd name="connsiteY1762" fmla="*/ 722742 h 1066103"/>
                <a:gd name="connsiteX1763" fmla="*/ 426888 w 3545609"/>
                <a:gd name="connsiteY1763" fmla="*/ 719498 h 1066103"/>
                <a:gd name="connsiteX1764" fmla="*/ 431499 w 3545609"/>
                <a:gd name="connsiteY1764" fmla="*/ 708367 h 1066103"/>
                <a:gd name="connsiteX1765" fmla="*/ 437819 w 3545609"/>
                <a:gd name="connsiteY1765" fmla="*/ 705625 h 1066103"/>
                <a:gd name="connsiteX1766" fmla="*/ 442621 w 3545609"/>
                <a:gd name="connsiteY1766" fmla="*/ 693478 h 1066103"/>
                <a:gd name="connsiteX1767" fmla="*/ 447768 w 3545609"/>
                <a:gd name="connsiteY1767" fmla="*/ 691346 h 1066103"/>
                <a:gd name="connsiteX1768" fmla="*/ 452230 w 3545609"/>
                <a:gd name="connsiteY1768" fmla="*/ 680574 h 1066103"/>
                <a:gd name="connsiteX1769" fmla="*/ 459536 w 3545609"/>
                <a:gd name="connsiteY1769" fmla="*/ 677474 h 1066103"/>
                <a:gd name="connsiteX1770" fmla="*/ 464113 w 3545609"/>
                <a:gd name="connsiteY1770" fmla="*/ 666154 h 1066103"/>
                <a:gd name="connsiteX1771" fmla="*/ 472141 w 3545609"/>
                <a:gd name="connsiteY1771" fmla="*/ 662908 h 1066103"/>
                <a:gd name="connsiteX1772" fmla="*/ 476163 w 3545609"/>
                <a:gd name="connsiteY1772" fmla="*/ 653429 h 1066103"/>
                <a:gd name="connsiteX1773" fmla="*/ 482091 w 3545609"/>
                <a:gd name="connsiteY1773" fmla="*/ 650854 h 1066103"/>
                <a:gd name="connsiteX1774" fmla="*/ 486600 w 3545609"/>
                <a:gd name="connsiteY1774" fmla="*/ 639437 h 1066103"/>
                <a:gd name="connsiteX1775" fmla="*/ 493859 w 3545609"/>
                <a:gd name="connsiteY1775" fmla="*/ 636430 h 1066103"/>
                <a:gd name="connsiteX1776" fmla="*/ 498083 w 3545609"/>
                <a:gd name="connsiteY1776" fmla="*/ 626232 h 1066103"/>
                <a:gd name="connsiteX1777" fmla="*/ 506607 w 3545609"/>
                <a:gd name="connsiteY1777" fmla="*/ 622701 h 1066103"/>
                <a:gd name="connsiteX1778" fmla="*/ 510083 w 3545609"/>
                <a:gd name="connsiteY1778" fmla="*/ 614308 h 1066103"/>
                <a:gd name="connsiteX1779" fmla="*/ 518374 w 3545609"/>
                <a:gd name="connsiteY1779" fmla="*/ 610790 h 1066103"/>
                <a:gd name="connsiteX1780" fmla="*/ 522952 w 3545609"/>
                <a:gd name="connsiteY1780" fmla="*/ 599470 h 1066103"/>
                <a:gd name="connsiteX1781" fmla="*/ 530979 w 3545609"/>
                <a:gd name="connsiteY1781" fmla="*/ 596224 h 1066103"/>
                <a:gd name="connsiteX1782" fmla="*/ 534497 w 3545609"/>
                <a:gd name="connsiteY1782" fmla="*/ 587933 h 1066103"/>
                <a:gd name="connsiteX1783" fmla="*/ 542890 w 3545609"/>
                <a:gd name="connsiteY1783" fmla="*/ 584456 h 1066103"/>
                <a:gd name="connsiteX1784" fmla="*/ 546827 w 3545609"/>
                <a:gd name="connsiteY1784" fmla="*/ 574952 h 1066103"/>
                <a:gd name="connsiteX1785" fmla="*/ 554658 w 3545609"/>
                <a:gd name="connsiteY1785" fmla="*/ 571708 h 1066103"/>
                <a:gd name="connsiteX1786" fmla="*/ 558029 w 3545609"/>
                <a:gd name="connsiteY1786" fmla="*/ 563570 h 1066103"/>
                <a:gd name="connsiteX1787" fmla="*/ 567263 w 3545609"/>
                <a:gd name="connsiteY1787" fmla="*/ 559654 h 1066103"/>
                <a:gd name="connsiteX1788" fmla="*/ 571431 w 3545609"/>
                <a:gd name="connsiteY1788" fmla="*/ 549353 h 1066103"/>
                <a:gd name="connsiteX1789" fmla="*/ 579174 w 3545609"/>
                <a:gd name="connsiteY1789" fmla="*/ 546068 h 1066103"/>
                <a:gd name="connsiteX1790" fmla="*/ 582928 w 3545609"/>
                <a:gd name="connsiteY1790" fmla="*/ 536782 h 1066103"/>
                <a:gd name="connsiteX1791" fmla="*/ 590941 w 3545609"/>
                <a:gd name="connsiteY1791" fmla="*/ 533463 h 1066103"/>
                <a:gd name="connsiteX1792" fmla="*/ 593948 w 3545609"/>
                <a:gd name="connsiteY1792" fmla="*/ 526204 h 1066103"/>
                <a:gd name="connsiteX1793" fmla="*/ 605365 w 3545609"/>
                <a:gd name="connsiteY1793" fmla="*/ 521695 h 1066103"/>
                <a:gd name="connsiteX1794" fmla="*/ 608984 w 3545609"/>
                <a:gd name="connsiteY1794" fmla="*/ 513363 h 1066103"/>
                <a:gd name="connsiteX1795" fmla="*/ 617419 w 3545609"/>
                <a:gd name="connsiteY1795" fmla="*/ 509784 h 1066103"/>
                <a:gd name="connsiteX1796" fmla="*/ 621048 w 3545609"/>
                <a:gd name="connsiteY1796" fmla="*/ 500809 h 1066103"/>
                <a:gd name="connsiteX1797" fmla="*/ 630024 w 3545609"/>
                <a:gd name="connsiteY1797" fmla="*/ 497180 h 1066103"/>
                <a:gd name="connsiteX1798" fmla="*/ 633124 w 3545609"/>
                <a:gd name="connsiteY1798" fmla="*/ 489874 h 1066103"/>
                <a:gd name="connsiteX1799" fmla="*/ 643896 w 3545609"/>
                <a:gd name="connsiteY1799" fmla="*/ 485412 h 1066103"/>
                <a:gd name="connsiteX1800" fmla="*/ 646438 w 3545609"/>
                <a:gd name="connsiteY1800" fmla="*/ 479276 h 1066103"/>
                <a:gd name="connsiteX1801" fmla="*/ 655664 w 3545609"/>
                <a:gd name="connsiteY1801" fmla="*/ 475175 h 1066103"/>
                <a:gd name="connsiteX1802" fmla="*/ 658523 w 3545609"/>
                <a:gd name="connsiteY1802" fmla="*/ 467766 h 1066103"/>
                <a:gd name="connsiteX1803" fmla="*/ 670013 w 3545609"/>
                <a:gd name="connsiteY1803" fmla="*/ 463007 h 1066103"/>
                <a:gd name="connsiteX1804" fmla="*/ 669257 w 3545609"/>
                <a:gd name="connsiteY1804" fmla="*/ 464747 h 1066103"/>
                <a:gd name="connsiteX1805" fmla="*/ 659595 w 3545609"/>
                <a:gd name="connsiteY1805" fmla="*/ 468750 h 1066103"/>
                <a:gd name="connsiteX1806" fmla="*/ 656373 w 3545609"/>
                <a:gd name="connsiteY1806" fmla="*/ 476525 h 1066103"/>
                <a:gd name="connsiteX1807" fmla="*/ 646153 w 3545609"/>
                <a:gd name="connsiteY1807" fmla="*/ 480661 h 1066103"/>
                <a:gd name="connsiteX1808" fmla="*/ 642369 w 3545609"/>
                <a:gd name="connsiteY1808" fmla="*/ 489582 h 1066103"/>
                <a:gd name="connsiteX1809" fmla="*/ 633260 w 3545609"/>
                <a:gd name="connsiteY1809" fmla="*/ 493265 h 1066103"/>
                <a:gd name="connsiteX1810" fmla="*/ 629743 w 3545609"/>
                <a:gd name="connsiteY1810" fmla="*/ 501556 h 1066103"/>
                <a:gd name="connsiteX1811" fmla="*/ 621350 w 3545609"/>
                <a:gd name="connsiteY1811" fmla="*/ 505033 h 1066103"/>
                <a:gd name="connsiteX1812" fmla="*/ 617873 w 3545609"/>
                <a:gd name="connsiteY1812" fmla="*/ 513426 h 1066103"/>
                <a:gd name="connsiteX1813" fmla="*/ 609582 w 3545609"/>
                <a:gd name="connsiteY1813" fmla="*/ 516944 h 1066103"/>
                <a:gd name="connsiteX1814" fmla="*/ 606143 w 3545609"/>
                <a:gd name="connsiteY1814" fmla="*/ 525448 h 1066103"/>
                <a:gd name="connsiteX1815" fmla="*/ 595303 w 3545609"/>
                <a:gd name="connsiteY1815" fmla="*/ 529836 h 1066103"/>
                <a:gd name="connsiteX1816" fmla="*/ 590991 w 3545609"/>
                <a:gd name="connsiteY1816" fmla="*/ 540012 h 1066103"/>
                <a:gd name="connsiteX1817" fmla="*/ 583105 w 3545609"/>
                <a:gd name="connsiteY1817" fmla="*/ 543278 h 1066103"/>
                <a:gd name="connsiteX1818" fmla="*/ 579298 w 3545609"/>
                <a:gd name="connsiteY1818" fmla="*/ 552469 h 1066103"/>
                <a:gd name="connsiteX1819" fmla="*/ 570500 w 3545609"/>
                <a:gd name="connsiteY1819" fmla="*/ 556026 h 1066103"/>
                <a:gd name="connsiteX1820" fmla="*/ 566982 w 3545609"/>
                <a:gd name="connsiteY1820" fmla="*/ 564317 h 1066103"/>
                <a:gd name="connsiteX1821" fmla="*/ 558589 w 3545609"/>
                <a:gd name="connsiteY1821" fmla="*/ 567794 h 1066103"/>
                <a:gd name="connsiteX1822" fmla="*/ 554126 w 3545609"/>
                <a:gd name="connsiteY1822" fmla="*/ 578566 h 1066103"/>
                <a:gd name="connsiteX1823" fmla="*/ 546821 w 3545609"/>
                <a:gd name="connsiteY1823" fmla="*/ 581666 h 1066103"/>
                <a:gd name="connsiteX1824" fmla="*/ 543059 w 3545609"/>
                <a:gd name="connsiteY1824" fmla="*/ 590969 h 1066103"/>
                <a:gd name="connsiteX1825" fmla="*/ 534504 w 3545609"/>
                <a:gd name="connsiteY1825" fmla="*/ 594271 h 1066103"/>
                <a:gd name="connsiteX1826" fmla="*/ 529334 w 3545609"/>
                <a:gd name="connsiteY1826" fmla="*/ 605901 h 1066103"/>
                <a:gd name="connsiteX1827" fmla="*/ 524267 w 3545609"/>
                <a:gd name="connsiteY1827" fmla="*/ 608000 h 1066103"/>
                <a:gd name="connsiteX1828" fmla="*/ 520264 w 3545609"/>
                <a:gd name="connsiteY1828" fmla="*/ 617663 h 1066103"/>
                <a:gd name="connsiteX1829" fmla="*/ 512499 w 3545609"/>
                <a:gd name="connsiteY1829" fmla="*/ 621036 h 1066103"/>
                <a:gd name="connsiteX1830" fmla="*/ 508646 w 3545609"/>
                <a:gd name="connsiteY1830" fmla="*/ 630793 h 1066103"/>
                <a:gd name="connsiteX1831" fmla="*/ 499750 w 3545609"/>
                <a:gd name="connsiteY1831" fmla="*/ 634478 h 1066103"/>
                <a:gd name="connsiteX1832" fmla="*/ 494870 w 3545609"/>
                <a:gd name="connsiteY1832" fmla="*/ 646260 h 1066103"/>
                <a:gd name="connsiteX1833" fmla="*/ 489944 w 3545609"/>
                <a:gd name="connsiteY1833" fmla="*/ 648350 h 1066103"/>
                <a:gd name="connsiteX1834" fmla="*/ 485237 w 3545609"/>
                <a:gd name="connsiteY1834" fmla="*/ 659991 h 1066103"/>
                <a:gd name="connsiteX1835" fmla="*/ 478176 w 3545609"/>
                <a:gd name="connsiteY1835" fmla="*/ 662916 h 1066103"/>
                <a:gd name="connsiteX1836" fmla="*/ 474417 w 3545609"/>
                <a:gd name="connsiteY1836" fmla="*/ 671990 h 1066103"/>
                <a:gd name="connsiteX1837" fmla="*/ 467390 w 3545609"/>
                <a:gd name="connsiteY1837" fmla="*/ 675114 h 1066103"/>
                <a:gd name="connsiteX1838" fmla="*/ 463005 w 3545609"/>
                <a:gd name="connsiteY1838" fmla="*/ 686473 h 1066103"/>
                <a:gd name="connsiteX1839" fmla="*/ 455622 w 3545609"/>
                <a:gd name="connsiteY1839" fmla="*/ 689681 h 1066103"/>
                <a:gd name="connsiteX1840" fmla="*/ 451193 w 3545609"/>
                <a:gd name="connsiteY1840" fmla="*/ 700895 h 1066103"/>
                <a:gd name="connsiteX1841" fmla="*/ 445816 w 3545609"/>
                <a:gd name="connsiteY1841" fmla="*/ 703122 h 1066103"/>
                <a:gd name="connsiteX1842" fmla="*/ 440695 w 3545609"/>
                <a:gd name="connsiteY1842" fmla="*/ 715484 h 1066103"/>
                <a:gd name="connsiteX1843" fmla="*/ 435028 w 3545609"/>
                <a:gd name="connsiteY1843" fmla="*/ 717832 h 1066103"/>
                <a:gd name="connsiteX1844" fmla="*/ 430531 w 3545609"/>
                <a:gd name="connsiteY1844" fmla="*/ 728689 h 1066103"/>
                <a:gd name="connsiteX1845" fmla="*/ 423261 w 3545609"/>
                <a:gd name="connsiteY1845" fmla="*/ 731848 h 1066103"/>
                <a:gd name="connsiteX1846" fmla="*/ 417583 w 3545609"/>
                <a:gd name="connsiteY1846" fmla="*/ 746223 h 1066103"/>
                <a:gd name="connsiteX1847" fmla="*/ 412617 w 3545609"/>
                <a:gd name="connsiteY1847" fmla="*/ 748232 h 1066103"/>
                <a:gd name="connsiteX1848" fmla="*/ 407672 w 3545609"/>
                <a:gd name="connsiteY1848" fmla="*/ 759888 h 1066103"/>
                <a:gd name="connsiteX1849" fmla="*/ 402667 w 3545609"/>
                <a:gd name="connsiteY1849" fmla="*/ 761961 h 1066103"/>
                <a:gd name="connsiteX1850" fmla="*/ 397787 w 3545609"/>
                <a:gd name="connsiteY1850" fmla="*/ 773742 h 1066103"/>
                <a:gd name="connsiteX1851" fmla="*/ 392861 w 3545609"/>
                <a:gd name="connsiteY1851" fmla="*/ 775832 h 1066103"/>
                <a:gd name="connsiteX1852" fmla="*/ 387759 w 3545609"/>
                <a:gd name="connsiteY1852" fmla="*/ 788450 h 1066103"/>
                <a:gd name="connsiteX1853" fmla="*/ 383055 w 3545609"/>
                <a:gd name="connsiteY1853" fmla="*/ 790399 h 1066103"/>
                <a:gd name="connsiteX1854" fmla="*/ 378300 w 3545609"/>
                <a:gd name="connsiteY1854" fmla="*/ 801877 h 1066103"/>
                <a:gd name="connsiteX1855" fmla="*/ 372267 w 3545609"/>
                <a:gd name="connsiteY1855" fmla="*/ 804558 h 1066103"/>
                <a:gd name="connsiteX1856" fmla="*/ 366379 w 3545609"/>
                <a:gd name="connsiteY1856" fmla="*/ 819814 h 1066103"/>
                <a:gd name="connsiteX1857" fmla="*/ 366437 w 3545609"/>
                <a:gd name="connsiteY1857" fmla="*/ 819963 h 1066103"/>
                <a:gd name="connsiteX1858" fmla="*/ 364422 w 3545609"/>
                <a:gd name="connsiteY1858" fmla="*/ 820798 h 1066103"/>
                <a:gd name="connsiteX1859" fmla="*/ 359589 w 3545609"/>
                <a:gd name="connsiteY1859" fmla="*/ 832467 h 1066103"/>
                <a:gd name="connsiteX1860" fmla="*/ 354616 w 3545609"/>
                <a:gd name="connsiteY1860" fmla="*/ 834527 h 1066103"/>
                <a:gd name="connsiteX1861" fmla="*/ 348728 w 3545609"/>
                <a:gd name="connsiteY1861" fmla="*/ 848742 h 1066103"/>
                <a:gd name="connsiteX1862" fmla="*/ 348917 w 3545609"/>
                <a:gd name="connsiteY1862" fmla="*/ 849199 h 1066103"/>
                <a:gd name="connsiteX1863" fmla="*/ 343974 w 3545609"/>
                <a:gd name="connsiteY1863" fmla="*/ 851198 h 1066103"/>
                <a:gd name="connsiteX1864" fmla="*/ 338610 w 3545609"/>
                <a:gd name="connsiteY1864" fmla="*/ 863840 h 1066103"/>
                <a:gd name="connsiteX1865" fmla="*/ 335985 w 3545609"/>
                <a:gd name="connsiteY1865" fmla="*/ 864927 h 1066103"/>
                <a:gd name="connsiteX1866" fmla="*/ 330097 w 3545609"/>
                <a:gd name="connsiteY1866" fmla="*/ 879142 h 1066103"/>
                <a:gd name="connsiteX1867" fmla="*/ 330392 w 3545609"/>
                <a:gd name="connsiteY1867" fmla="*/ 879853 h 1066103"/>
                <a:gd name="connsiteX1868" fmla="*/ 326178 w 3545609"/>
                <a:gd name="connsiteY1868" fmla="*/ 881598 h 1066103"/>
                <a:gd name="connsiteX1869" fmla="*/ 320291 w 3545609"/>
                <a:gd name="connsiteY1869" fmla="*/ 895814 h 1066103"/>
                <a:gd name="connsiteX1870" fmla="*/ 320526 w 3545609"/>
                <a:gd name="connsiteY1870" fmla="*/ 896381 h 1066103"/>
                <a:gd name="connsiteX1871" fmla="*/ 318334 w 3545609"/>
                <a:gd name="connsiteY1871" fmla="*/ 897289 h 1066103"/>
                <a:gd name="connsiteX1872" fmla="*/ 313052 w 3545609"/>
                <a:gd name="connsiteY1872" fmla="*/ 910039 h 1066103"/>
                <a:gd name="connsiteX1873" fmla="*/ 307977 w 3545609"/>
                <a:gd name="connsiteY1873" fmla="*/ 911998 h 1066103"/>
                <a:gd name="connsiteX1874" fmla="*/ 301658 w 3545609"/>
                <a:gd name="connsiteY1874" fmla="*/ 926213 h 1066103"/>
                <a:gd name="connsiteX1875" fmla="*/ 301907 w 3545609"/>
                <a:gd name="connsiteY1875" fmla="*/ 926774 h 1066103"/>
                <a:gd name="connsiteX1876" fmla="*/ 299701 w 3545609"/>
                <a:gd name="connsiteY1876" fmla="*/ 927688 h 1066103"/>
                <a:gd name="connsiteX1877" fmla="*/ 293813 w 3545609"/>
                <a:gd name="connsiteY1877" fmla="*/ 941903 h 1066103"/>
                <a:gd name="connsiteX1878" fmla="*/ 294091 w 3545609"/>
                <a:gd name="connsiteY1878" fmla="*/ 942573 h 1066103"/>
                <a:gd name="connsiteX1879" fmla="*/ 291856 w 3545609"/>
                <a:gd name="connsiteY1879" fmla="*/ 943522 h 1066103"/>
                <a:gd name="connsiteX1880" fmla="*/ 286404 w 3545609"/>
                <a:gd name="connsiteY1880" fmla="*/ 957005 h 1066103"/>
                <a:gd name="connsiteX1881" fmla="*/ 283174 w 3545609"/>
                <a:gd name="connsiteY1881" fmla="*/ 958375 h 1066103"/>
                <a:gd name="connsiteX1882" fmla="*/ 277237 w 3545609"/>
                <a:gd name="connsiteY1882" fmla="*/ 973051 h 1066103"/>
                <a:gd name="connsiteX1883" fmla="*/ 275185 w 3545609"/>
                <a:gd name="connsiteY1883" fmla="*/ 973921 h 1066103"/>
                <a:gd name="connsiteX1884" fmla="*/ 269298 w 3545609"/>
                <a:gd name="connsiteY1884" fmla="*/ 988483 h 1066103"/>
                <a:gd name="connsiteX1885" fmla="*/ 269697 w 3545609"/>
                <a:gd name="connsiteY1885" fmla="*/ 989472 h 1066103"/>
                <a:gd name="connsiteX1886" fmla="*/ 267340 w 3545609"/>
                <a:gd name="connsiteY1886" fmla="*/ 990449 h 1066103"/>
                <a:gd name="connsiteX1887" fmla="*/ 261452 w 3545609"/>
                <a:gd name="connsiteY1887" fmla="*/ 1004664 h 1066103"/>
                <a:gd name="connsiteX1888" fmla="*/ 261730 w 3545609"/>
                <a:gd name="connsiteY1888" fmla="*/ 1005334 h 1066103"/>
                <a:gd name="connsiteX1889" fmla="*/ 259495 w 3545609"/>
                <a:gd name="connsiteY1889" fmla="*/ 1006283 h 1066103"/>
                <a:gd name="connsiteX1890" fmla="*/ 253607 w 3545609"/>
                <a:gd name="connsiteY1890" fmla="*/ 1020845 h 1066103"/>
                <a:gd name="connsiteX1891" fmla="*/ 253897 w 3545609"/>
                <a:gd name="connsiteY1891" fmla="*/ 1021563 h 1066103"/>
                <a:gd name="connsiteX1892" fmla="*/ 250813 w 3545609"/>
                <a:gd name="connsiteY1892" fmla="*/ 1022810 h 1066103"/>
                <a:gd name="connsiteX1893" fmla="*/ 244781 w 3545609"/>
                <a:gd name="connsiteY1893" fmla="*/ 1037025 h 1066103"/>
                <a:gd name="connsiteX1894" fmla="*/ 245364 w 3545609"/>
                <a:gd name="connsiteY1894" fmla="*/ 1038398 h 1066103"/>
                <a:gd name="connsiteX1895" fmla="*/ 244785 w 3545609"/>
                <a:gd name="connsiteY1895" fmla="*/ 1038643 h 1066103"/>
                <a:gd name="connsiteX1896" fmla="*/ 238898 w 3545609"/>
                <a:gd name="connsiteY1896" fmla="*/ 1053205 h 1066103"/>
                <a:gd name="connsiteX1897" fmla="*/ 239298 w 3545609"/>
                <a:gd name="connsiteY1897" fmla="*/ 1054194 h 1066103"/>
                <a:gd name="connsiteX1898" fmla="*/ 236940 w 3545609"/>
                <a:gd name="connsiteY1898" fmla="*/ 1055171 h 1066103"/>
                <a:gd name="connsiteX1899" fmla="*/ 232412 w 3545609"/>
                <a:gd name="connsiteY1899" fmla="*/ 1066103 h 1066103"/>
                <a:gd name="connsiteX1900" fmla="*/ 273889 w 3545609"/>
                <a:gd name="connsiteY1900" fmla="*/ 1066103 h 1066103"/>
                <a:gd name="connsiteX1901" fmla="*/ 279104 w 3545609"/>
                <a:gd name="connsiteY1901" fmla="*/ 1053205 h 1066103"/>
                <a:gd name="connsiteX1902" fmla="*/ 278538 w 3545609"/>
                <a:gd name="connsiteY1902" fmla="*/ 1051806 h 1066103"/>
                <a:gd name="connsiteX1903" fmla="*/ 279937 w 3545609"/>
                <a:gd name="connsiteY1903" fmla="*/ 1051240 h 1066103"/>
                <a:gd name="connsiteX1904" fmla="*/ 285969 w 3545609"/>
                <a:gd name="connsiteY1904" fmla="*/ 1037025 h 1066103"/>
                <a:gd name="connsiteX1905" fmla="*/ 285685 w 3545609"/>
                <a:gd name="connsiteY1905" fmla="*/ 1036357 h 1066103"/>
                <a:gd name="connsiteX1906" fmla="*/ 287926 w 3545609"/>
                <a:gd name="connsiteY1906" fmla="*/ 1035406 h 1066103"/>
                <a:gd name="connsiteX1907" fmla="*/ 293813 w 3545609"/>
                <a:gd name="connsiteY1907" fmla="*/ 1020845 h 1066103"/>
                <a:gd name="connsiteX1908" fmla="*/ 293414 w 3545609"/>
                <a:gd name="connsiteY1908" fmla="*/ 1019856 h 1066103"/>
                <a:gd name="connsiteX1909" fmla="*/ 295771 w 3545609"/>
                <a:gd name="connsiteY1909" fmla="*/ 1018879 h 1066103"/>
                <a:gd name="connsiteX1910" fmla="*/ 301658 w 3545609"/>
                <a:gd name="connsiteY1910" fmla="*/ 1004664 h 1066103"/>
                <a:gd name="connsiteX1911" fmla="*/ 301381 w 3545609"/>
                <a:gd name="connsiteY1911" fmla="*/ 1003994 h 1066103"/>
                <a:gd name="connsiteX1912" fmla="*/ 303616 w 3545609"/>
                <a:gd name="connsiteY1912" fmla="*/ 1003045 h 1066103"/>
                <a:gd name="connsiteX1913" fmla="*/ 309067 w 3545609"/>
                <a:gd name="connsiteY1913" fmla="*/ 989563 h 1066103"/>
                <a:gd name="connsiteX1914" fmla="*/ 312298 w 3545609"/>
                <a:gd name="connsiteY1914" fmla="*/ 988193 h 1066103"/>
                <a:gd name="connsiteX1915" fmla="*/ 318236 w 3545609"/>
                <a:gd name="connsiteY1915" fmla="*/ 973516 h 1066103"/>
                <a:gd name="connsiteX1916" fmla="*/ 320286 w 3545609"/>
                <a:gd name="connsiteY1916" fmla="*/ 972646 h 1066103"/>
                <a:gd name="connsiteX1917" fmla="*/ 326175 w 3545609"/>
                <a:gd name="connsiteY1917" fmla="*/ 958084 h 1066103"/>
                <a:gd name="connsiteX1918" fmla="*/ 325774 w 3545609"/>
                <a:gd name="connsiteY1918" fmla="*/ 957094 h 1066103"/>
                <a:gd name="connsiteX1919" fmla="*/ 328132 w 3545609"/>
                <a:gd name="connsiteY1919" fmla="*/ 956118 h 1066103"/>
                <a:gd name="connsiteX1920" fmla="*/ 333897 w 3545609"/>
                <a:gd name="connsiteY1920" fmla="*/ 942200 h 1066103"/>
                <a:gd name="connsiteX1921" fmla="*/ 338487 w 3545609"/>
                <a:gd name="connsiteY1921" fmla="*/ 940428 h 1066103"/>
                <a:gd name="connsiteX1922" fmla="*/ 344633 w 3545609"/>
                <a:gd name="connsiteY1922" fmla="*/ 926601 h 1066103"/>
                <a:gd name="connsiteX1923" fmla="*/ 346763 w 3545609"/>
                <a:gd name="connsiteY1923" fmla="*/ 925719 h 1066103"/>
                <a:gd name="connsiteX1924" fmla="*/ 352651 w 3545609"/>
                <a:gd name="connsiteY1924" fmla="*/ 911504 h 1066103"/>
                <a:gd name="connsiteX1925" fmla="*/ 352416 w 3545609"/>
                <a:gd name="connsiteY1925" fmla="*/ 910937 h 1066103"/>
                <a:gd name="connsiteX1926" fmla="*/ 354608 w 3545609"/>
                <a:gd name="connsiteY1926" fmla="*/ 910029 h 1066103"/>
                <a:gd name="connsiteX1927" fmla="*/ 360496 w 3545609"/>
                <a:gd name="connsiteY1927" fmla="*/ 895814 h 1066103"/>
                <a:gd name="connsiteX1928" fmla="*/ 360201 w 3545609"/>
                <a:gd name="connsiteY1928" fmla="*/ 895103 h 1066103"/>
                <a:gd name="connsiteX1929" fmla="*/ 364414 w 3545609"/>
                <a:gd name="connsiteY1929" fmla="*/ 893357 h 1066103"/>
                <a:gd name="connsiteX1930" fmla="*/ 369498 w 3545609"/>
                <a:gd name="connsiteY1930" fmla="*/ 881083 h 1066103"/>
                <a:gd name="connsiteX1931" fmla="*/ 373096 w 3545609"/>
                <a:gd name="connsiteY1931" fmla="*/ 879629 h 1066103"/>
                <a:gd name="connsiteX1932" fmla="*/ 379128 w 3545609"/>
                <a:gd name="connsiteY1932" fmla="*/ 865413 h 1066103"/>
                <a:gd name="connsiteX1933" fmla="*/ 378828 w 3545609"/>
                <a:gd name="connsiteY1933" fmla="*/ 864704 h 1066103"/>
                <a:gd name="connsiteX1934" fmla="*/ 383046 w 3545609"/>
                <a:gd name="connsiteY1934" fmla="*/ 862957 h 1066103"/>
                <a:gd name="connsiteX1935" fmla="*/ 387880 w 3545609"/>
                <a:gd name="connsiteY1935" fmla="*/ 851288 h 1066103"/>
                <a:gd name="connsiteX1936" fmla="*/ 392852 w 3545609"/>
                <a:gd name="connsiteY1936" fmla="*/ 849228 h 1066103"/>
                <a:gd name="connsiteX1937" fmla="*/ 398271 w 3545609"/>
                <a:gd name="connsiteY1937" fmla="*/ 836148 h 1066103"/>
                <a:gd name="connsiteX1938" fmla="*/ 400698 w 3545609"/>
                <a:gd name="connsiteY1938" fmla="*/ 835069 h 1066103"/>
                <a:gd name="connsiteX1939" fmla="*/ 406106 w 3545609"/>
                <a:gd name="connsiteY1939" fmla="*/ 821057 h 1066103"/>
                <a:gd name="connsiteX1940" fmla="*/ 411485 w 3545609"/>
                <a:gd name="connsiteY1940" fmla="*/ 818829 h 1066103"/>
                <a:gd name="connsiteX1941" fmla="*/ 416366 w 3545609"/>
                <a:gd name="connsiteY1941" fmla="*/ 807047 h 1066103"/>
                <a:gd name="connsiteX1942" fmla="*/ 421291 w 3545609"/>
                <a:gd name="connsiteY1942" fmla="*/ 804956 h 1066103"/>
                <a:gd name="connsiteX1943" fmla="*/ 426393 w 3545609"/>
                <a:gd name="connsiteY1943" fmla="*/ 792340 h 1066103"/>
                <a:gd name="connsiteX1944" fmla="*/ 431098 w 3545609"/>
                <a:gd name="connsiteY1944" fmla="*/ 790391 h 1066103"/>
                <a:gd name="connsiteX1945" fmla="*/ 435787 w 3545609"/>
                <a:gd name="connsiteY1945" fmla="*/ 779070 h 1066103"/>
                <a:gd name="connsiteX1946" fmla="*/ 441741 w 3545609"/>
                <a:gd name="connsiteY1946" fmla="*/ 776662 h 1066103"/>
                <a:gd name="connsiteX1947" fmla="*/ 447294 w 3545609"/>
                <a:gd name="connsiteY1947" fmla="*/ 763575 h 1066103"/>
                <a:gd name="connsiteX1948" fmla="*/ 451691 w 3545609"/>
                <a:gd name="connsiteY1948" fmla="*/ 761665 h 1066103"/>
                <a:gd name="connsiteX1949" fmla="*/ 456662 w 3545609"/>
                <a:gd name="connsiteY1949" fmla="*/ 749077 h 1066103"/>
                <a:gd name="connsiteX1950" fmla="*/ 463458 w 3545609"/>
                <a:gd name="connsiteY1950" fmla="*/ 746262 h 1066103"/>
                <a:gd name="connsiteX1951" fmla="*/ 468579 w 3545609"/>
                <a:gd name="connsiteY1951" fmla="*/ 733900 h 1066103"/>
                <a:gd name="connsiteX1952" fmla="*/ 474246 w 3545609"/>
                <a:gd name="connsiteY1952" fmla="*/ 731553 h 1066103"/>
                <a:gd name="connsiteX1953" fmla="*/ 478183 w 3545609"/>
                <a:gd name="connsiteY1953" fmla="*/ 722048 h 1066103"/>
                <a:gd name="connsiteX1954" fmla="*/ 484052 w 3545609"/>
                <a:gd name="connsiteY1954" fmla="*/ 719498 h 1066103"/>
                <a:gd name="connsiteX1955" fmla="*/ 488192 w 3545609"/>
                <a:gd name="connsiteY1955" fmla="*/ 709015 h 1066103"/>
                <a:gd name="connsiteX1956" fmla="*/ 495820 w 3545609"/>
                <a:gd name="connsiteY1956" fmla="*/ 705625 h 1066103"/>
                <a:gd name="connsiteX1957" fmla="*/ 500327 w 3545609"/>
                <a:gd name="connsiteY1957" fmla="*/ 693947 h 1066103"/>
                <a:gd name="connsiteX1958" fmla="*/ 506607 w 3545609"/>
                <a:gd name="connsiteY1958" fmla="*/ 691346 h 1066103"/>
                <a:gd name="connsiteX1959" fmla="*/ 511068 w 3545609"/>
                <a:gd name="connsiteY1959" fmla="*/ 680574 h 1066103"/>
                <a:gd name="connsiteX1960" fmla="*/ 518374 w 3545609"/>
                <a:gd name="connsiteY1960" fmla="*/ 677474 h 1066103"/>
                <a:gd name="connsiteX1961" fmla="*/ 523476 w 3545609"/>
                <a:gd name="connsiteY1961" fmla="*/ 664857 h 1066103"/>
                <a:gd name="connsiteX1962" fmla="*/ 528181 w 3545609"/>
                <a:gd name="connsiteY1962" fmla="*/ 662908 h 1066103"/>
                <a:gd name="connsiteX1963" fmla="*/ 531472 w 3545609"/>
                <a:gd name="connsiteY1963" fmla="*/ 654962 h 1066103"/>
                <a:gd name="connsiteX1964" fmla="*/ 540929 w 3545609"/>
                <a:gd name="connsiteY1964" fmla="*/ 650854 h 1066103"/>
                <a:gd name="connsiteX1965" fmla="*/ 545438 w 3545609"/>
                <a:gd name="connsiteY1965" fmla="*/ 639437 h 1066103"/>
                <a:gd name="connsiteX1966" fmla="*/ 552697 w 3545609"/>
                <a:gd name="connsiteY1966" fmla="*/ 636430 h 1066103"/>
                <a:gd name="connsiteX1967" fmla="*/ 557122 w 3545609"/>
                <a:gd name="connsiteY1967" fmla="*/ 625747 h 1066103"/>
                <a:gd name="connsiteX1968" fmla="*/ 565014 w 3545609"/>
                <a:gd name="connsiteY1968" fmla="*/ 622701 h 1066103"/>
                <a:gd name="connsiteX1969" fmla="*/ 569160 w 3545609"/>
                <a:gd name="connsiteY1969" fmla="*/ 613375 h 1066103"/>
                <a:gd name="connsiteX1970" fmla="*/ 575251 w 3545609"/>
                <a:gd name="connsiteY1970" fmla="*/ 610790 h 1066103"/>
                <a:gd name="connsiteX1971" fmla="*/ 579958 w 3545609"/>
                <a:gd name="connsiteY1971" fmla="*/ 599148 h 1066103"/>
                <a:gd name="connsiteX1972" fmla="*/ 587019 w 3545609"/>
                <a:gd name="connsiteY1972" fmla="*/ 596224 h 1066103"/>
                <a:gd name="connsiteX1973" fmla="*/ 590338 w 3545609"/>
                <a:gd name="connsiteY1973" fmla="*/ 588211 h 1066103"/>
                <a:gd name="connsiteX1974" fmla="*/ 599624 w 3545609"/>
                <a:gd name="connsiteY1974" fmla="*/ 584456 h 1066103"/>
                <a:gd name="connsiteX1975" fmla="*/ 603647 w 3545609"/>
                <a:gd name="connsiteY1975" fmla="*/ 574976 h 1066103"/>
                <a:gd name="connsiteX1976" fmla="*/ 611535 w 3545609"/>
                <a:gd name="connsiteY1976" fmla="*/ 571708 h 1066103"/>
                <a:gd name="connsiteX1977" fmla="*/ 614658 w 3545609"/>
                <a:gd name="connsiteY1977" fmla="*/ 564170 h 1066103"/>
                <a:gd name="connsiteX1978" fmla="*/ 625814 w 3545609"/>
                <a:gd name="connsiteY1978" fmla="*/ 559654 h 1066103"/>
                <a:gd name="connsiteX1979" fmla="*/ 630160 w 3545609"/>
                <a:gd name="connsiteY1979" fmla="*/ 549400 h 1066103"/>
                <a:gd name="connsiteX1980" fmla="*/ 638012 w 3545609"/>
                <a:gd name="connsiteY1980" fmla="*/ 546068 h 1066103"/>
                <a:gd name="connsiteX1981" fmla="*/ 641767 w 3545609"/>
                <a:gd name="connsiteY1981" fmla="*/ 536782 h 1066103"/>
                <a:gd name="connsiteX1982" fmla="*/ 649780 w 3545609"/>
                <a:gd name="connsiteY1982" fmla="*/ 533463 h 1066103"/>
                <a:gd name="connsiteX1983" fmla="*/ 653099 w 3545609"/>
                <a:gd name="connsiteY1983" fmla="*/ 525450 h 1066103"/>
                <a:gd name="connsiteX1984" fmla="*/ 662384 w 3545609"/>
                <a:gd name="connsiteY1984" fmla="*/ 521695 h 1066103"/>
                <a:gd name="connsiteX1985" fmla="*/ 665671 w 3545609"/>
                <a:gd name="connsiteY1985" fmla="*/ 513952 h 1066103"/>
                <a:gd name="connsiteX1986" fmla="*/ 675971 w 3545609"/>
                <a:gd name="connsiteY1986" fmla="*/ 509784 h 1066103"/>
                <a:gd name="connsiteX1987" fmla="*/ 679886 w 3545609"/>
                <a:gd name="connsiteY1987" fmla="*/ 500551 h 1066103"/>
                <a:gd name="connsiteX1988" fmla="*/ 688025 w 3545609"/>
                <a:gd name="connsiteY1988" fmla="*/ 497180 h 1066103"/>
                <a:gd name="connsiteX1989" fmla="*/ 691032 w 3545609"/>
                <a:gd name="connsiteY1989" fmla="*/ 489921 h 1066103"/>
                <a:gd name="connsiteX1990" fmla="*/ 702448 w 3545609"/>
                <a:gd name="connsiteY1990" fmla="*/ 485412 h 1066103"/>
                <a:gd name="connsiteX1991" fmla="*/ 705075 w 3545609"/>
                <a:gd name="connsiteY1991" fmla="*/ 479365 h 1066103"/>
                <a:gd name="connsiteX1992" fmla="*/ 714502 w 3545609"/>
                <a:gd name="connsiteY1992" fmla="*/ 475175 h 1066103"/>
                <a:gd name="connsiteX1993" fmla="*/ 717442 w 3545609"/>
                <a:gd name="connsiteY1993" fmla="*/ 467559 h 1066103"/>
                <a:gd name="connsiteX1994" fmla="*/ 727599 w 3545609"/>
                <a:gd name="connsiteY1994" fmla="*/ 463451 h 1066103"/>
                <a:gd name="connsiteX1995" fmla="*/ 726826 w 3545609"/>
                <a:gd name="connsiteY1995" fmla="*/ 465273 h 1066103"/>
                <a:gd name="connsiteX1996" fmla="*/ 718433 w 3545609"/>
                <a:gd name="connsiteY1996" fmla="*/ 468750 h 1066103"/>
                <a:gd name="connsiteX1997" fmla="*/ 715375 w 3545609"/>
                <a:gd name="connsiteY1997" fmla="*/ 476133 h 1066103"/>
                <a:gd name="connsiteX1998" fmla="*/ 704704 w 3545609"/>
                <a:gd name="connsiteY1998" fmla="*/ 480661 h 1066103"/>
                <a:gd name="connsiteX1999" fmla="*/ 701075 w 3545609"/>
                <a:gd name="connsiteY1999" fmla="*/ 489635 h 1066103"/>
                <a:gd name="connsiteX2000" fmla="*/ 692099 w 3545609"/>
                <a:gd name="connsiteY2000" fmla="*/ 493265 h 1066103"/>
                <a:gd name="connsiteX2001" fmla="*/ 688835 w 3545609"/>
                <a:gd name="connsiteY2001" fmla="*/ 500956 h 1066103"/>
                <a:gd name="connsiteX2002" fmla="*/ 678514 w 3545609"/>
                <a:gd name="connsiteY2002" fmla="*/ 505033 h 1066103"/>
                <a:gd name="connsiteX2003" fmla="*/ 675032 w 3545609"/>
                <a:gd name="connsiteY2003" fmla="*/ 513046 h 1066103"/>
                <a:gd name="connsiteX2004" fmla="*/ 665622 w 3545609"/>
                <a:gd name="connsiteY2004" fmla="*/ 516944 h 1066103"/>
                <a:gd name="connsiteX2005" fmla="*/ 661724 w 3545609"/>
                <a:gd name="connsiteY2005" fmla="*/ 526355 h 1066103"/>
                <a:gd name="connsiteX2006" fmla="*/ 653711 w 3545609"/>
                <a:gd name="connsiteY2006" fmla="*/ 529836 h 1066103"/>
                <a:gd name="connsiteX2007" fmla="*/ 649665 w 3545609"/>
                <a:gd name="connsiteY2007" fmla="*/ 540079 h 1066103"/>
                <a:gd name="connsiteX2008" fmla="*/ 641943 w 3545609"/>
                <a:gd name="connsiteY2008" fmla="*/ 543278 h 1066103"/>
                <a:gd name="connsiteX2009" fmla="*/ 638136 w 3545609"/>
                <a:gd name="connsiteY2009" fmla="*/ 552469 h 1066103"/>
                <a:gd name="connsiteX2010" fmla="*/ 629338 w 3545609"/>
                <a:gd name="connsiteY2010" fmla="*/ 556026 h 1066103"/>
                <a:gd name="connsiteX2011" fmla="*/ 625820 w 3545609"/>
                <a:gd name="connsiteY2011" fmla="*/ 564317 h 1066103"/>
                <a:gd name="connsiteX2012" fmla="*/ 617427 w 3545609"/>
                <a:gd name="connsiteY2012" fmla="*/ 567794 h 1066103"/>
                <a:gd name="connsiteX2013" fmla="*/ 612965 w 3545609"/>
                <a:gd name="connsiteY2013" fmla="*/ 578566 h 1066103"/>
                <a:gd name="connsiteX2014" fmla="*/ 605659 w 3545609"/>
                <a:gd name="connsiteY2014" fmla="*/ 581666 h 1066103"/>
                <a:gd name="connsiteX2015" fmla="*/ 602102 w 3545609"/>
                <a:gd name="connsiteY2015" fmla="*/ 590464 h 1066103"/>
                <a:gd name="connsiteX2016" fmla="*/ 592911 w 3545609"/>
                <a:gd name="connsiteY2016" fmla="*/ 594271 h 1066103"/>
                <a:gd name="connsiteX2017" fmla="*/ 588484 w 3545609"/>
                <a:gd name="connsiteY2017" fmla="*/ 604960 h 1066103"/>
                <a:gd name="connsiteX2018" fmla="*/ 581144 w 3545609"/>
                <a:gd name="connsiteY2018" fmla="*/ 608000 h 1066103"/>
                <a:gd name="connsiteX2019" fmla="*/ 576862 w 3545609"/>
                <a:gd name="connsiteY2019" fmla="*/ 618338 h 1066103"/>
                <a:gd name="connsiteX2020" fmla="*/ 570500 w 3545609"/>
                <a:gd name="connsiteY2020" fmla="*/ 621036 h 1066103"/>
                <a:gd name="connsiteX2021" fmla="*/ 566365 w 3545609"/>
                <a:gd name="connsiteY2021" fmla="*/ 631256 h 1066103"/>
                <a:gd name="connsiteX2022" fmla="*/ 558589 w 3545609"/>
                <a:gd name="connsiteY2022" fmla="*/ 634478 h 1066103"/>
                <a:gd name="connsiteX2023" fmla="*/ 554126 w 3545609"/>
                <a:gd name="connsiteY2023" fmla="*/ 645250 h 1066103"/>
                <a:gd name="connsiteX2024" fmla="*/ 546821 w 3545609"/>
                <a:gd name="connsiteY2024" fmla="*/ 648350 h 1066103"/>
                <a:gd name="connsiteX2025" fmla="*/ 541861 w 3545609"/>
                <a:gd name="connsiteY2025" fmla="*/ 660618 h 1066103"/>
                <a:gd name="connsiteX2026" fmla="*/ 536178 w 3545609"/>
                <a:gd name="connsiteY2026" fmla="*/ 662916 h 1066103"/>
                <a:gd name="connsiteX2027" fmla="*/ 532568 w 3545609"/>
                <a:gd name="connsiteY2027" fmla="*/ 671424 h 1066103"/>
                <a:gd name="connsiteX2028" fmla="*/ 524267 w 3545609"/>
                <a:gd name="connsiteY2028" fmla="*/ 675114 h 1066103"/>
                <a:gd name="connsiteX2029" fmla="*/ 519487 w 3545609"/>
                <a:gd name="connsiteY2029" fmla="*/ 687496 h 1066103"/>
                <a:gd name="connsiteX2030" fmla="*/ 514460 w 3545609"/>
                <a:gd name="connsiteY2030" fmla="*/ 689681 h 1066103"/>
                <a:gd name="connsiteX2031" fmla="*/ 510412 w 3545609"/>
                <a:gd name="connsiteY2031" fmla="*/ 699930 h 1066103"/>
                <a:gd name="connsiteX2032" fmla="*/ 502142 w 3545609"/>
                <a:gd name="connsiteY2032" fmla="*/ 703122 h 1066103"/>
                <a:gd name="connsiteX2033" fmla="*/ 496439 w 3545609"/>
                <a:gd name="connsiteY2033" fmla="*/ 715954 h 1066103"/>
                <a:gd name="connsiteX2034" fmla="*/ 491905 w 3545609"/>
                <a:gd name="connsiteY2034" fmla="*/ 717832 h 1066103"/>
                <a:gd name="connsiteX2035" fmla="*/ 486977 w 3545609"/>
                <a:gd name="connsiteY2035" fmla="*/ 729728 h 1066103"/>
                <a:gd name="connsiteX2036" fmla="*/ 482099 w 3545609"/>
                <a:gd name="connsiteY2036" fmla="*/ 731848 h 1066103"/>
                <a:gd name="connsiteX2037" fmla="*/ 476421 w 3545609"/>
                <a:gd name="connsiteY2037" fmla="*/ 746224 h 1066103"/>
                <a:gd name="connsiteX2038" fmla="*/ 471455 w 3545609"/>
                <a:gd name="connsiteY2038" fmla="*/ 748232 h 1066103"/>
                <a:gd name="connsiteX2039" fmla="*/ 466510 w 3545609"/>
                <a:gd name="connsiteY2039" fmla="*/ 759888 h 1066103"/>
                <a:gd name="connsiteX2040" fmla="*/ 461506 w 3545609"/>
                <a:gd name="connsiteY2040" fmla="*/ 761961 h 1066103"/>
                <a:gd name="connsiteX2041" fmla="*/ 456626 w 3545609"/>
                <a:gd name="connsiteY2041" fmla="*/ 773742 h 1066103"/>
                <a:gd name="connsiteX2042" fmla="*/ 451699 w 3545609"/>
                <a:gd name="connsiteY2042" fmla="*/ 775832 h 1066103"/>
                <a:gd name="connsiteX2043" fmla="*/ 446738 w 3545609"/>
                <a:gd name="connsiteY2043" fmla="*/ 788101 h 1066103"/>
                <a:gd name="connsiteX2044" fmla="*/ 441055 w 3545609"/>
                <a:gd name="connsiteY2044" fmla="*/ 790399 h 1066103"/>
                <a:gd name="connsiteX2045" fmla="*/ 435963 w 3545609"/>
                <a:gd name="connsiteY2045" fmla="*/ 802399 h 1066103"/>
                <a:gd name="connsiteX2046" fmla="*/ 431106 w 3545609"/>
                <a:gd name="connsiteY2046" fmla="*/ 804558 h 1066103"/>
                <a:gd name="connsiteX2047" fmla="*/ 425511 w 3545609"/>
                <a:gd name="connsiteY2047" fmla="*/ 819053 h 1066103"/>
                <a:gd name="connsiteX2048" fmla="*/ 421299 w 3545609"/>
                <a:gd name="connsiteY2048" fmla="*/ 820798 h 1066103"/>
                <a:gd name="connsiteX2049" fmla="*/ 416215 w 3545609"/>
                <a:gd name="connsiteY2049" fmla="*/ 833072 h 1066103"/>
                <a:gd name="connsiteX2050" fmla="*/ 412617 w 3545609"/>
                <a:gd name="connsiteY2050" fmla="*/ 834527 h 1066103"/>
                <a:gd name="connsiteX2051" fmla="*/ 406586 w 3545609"/>
                <a:gd name="connsiteY2051" fmla="*/ 848742 h 1066103"/>
                <a:gd name="connsiteX2052" fmla="*/ 406887 w 3545609"/>
                <a:gd name="connsiteY2052" fmla="*/ 849451 h 1066103"/>
                <a:gd name="connsiteX2053" fmla="*/ 402667 w 3545609"/>
                <a:gd name="connsiteY2053" fmla="*/ 851198 h 1066103"/>
                <a:gd name="connsiteX2054" fmla="*/ 397834 w 3545609"/>
                <a:gd name="connsiteY2054" fmla="*/ 862867 h 1066103"/>
                <a:gd name="connsiteX2055" fmla="*/ 392861 w 3545609"/>
                <a:gd name="connsiteY2055" fmla="*/ 864927 h 1066103"/>
                <a:gd name="connsiteX2056" fmla="*/ 386973 w 3545609"/>
                <a:gd name="connsiteY2056" fmla="*/ 879142 h 1066103"/>
                <a:gd name="connsiteX2057" fmla="*/ 387555 w 3545609"/>
                <a:gd name="connsiteY2057" fmla="*/ 880546 h 1066103"/>
                <a:gd name="connsiteX2058" fmla="*/ 385016 w 3545609"/>
                <a:gd name="connsiteY2058" fmla="*/ 881598 h 1066103"/>
                <a:gd name="connsiteX2059" fmla="*/ 379251 w 3545609"/>
                <a:gd name="connsiteY2059" fmla="*/ 895516 h 1066103"/>
                <a:gd name="connsiteX2060" fmla="*/ 374659 w 3545609"/>
                <a:gd name="connsiteY2060" fmla="*/ 897289 h 1066103"/>
                <a:gd name="connsiteX2061" fmla="*/ 368513 w 3545609"/>
                <a:gd name="connsiteY2061" fmla="*/ 911116 h 1066103"/>
                <a:gd name="connsiteX2062" fmla="*/ 366384 w 3545609"/>
                <a:gd name="connsiteY2062" fmla="*/ 911998 h 1066103"/>
                <a:gd name="connsiteX2063" fmla="*/ 360495 w 3545609"/>
                <a:gd name="connsiteY2063" fmla="*/ 926213 h 1066103"/>
                <a:gd name="connsiteX2064" fmla="*/ 360730 w 3545609"/>
                <a:gd name="connsiteY2064" fmla="*/ 926780 h 1066103"/>
                <a:gd name="connsiteX2065" fmla="*/ 358538 w 3545609"/>
                <a:gd name="connsiteY2065" fmla="*/ 927688 h 1066103"/>
                <a:gd name="connsiteX2066" fmla="*/ 352650 w 3545609"/>
                <a:gd name="connsiteY2066" fmla="*/ 941903 h 1066103"/>
                <a:gd name="connsiteX2067" fmla="*/ 352928 w 3545609"/>
                <a:gd name="connsiteY2067" fmla="*/ 942573 h 1066103"/>
                <a:gd name="connsiteX2068" fmla="*/ 350693 w 3545609"/>
                <a:gd name="connsiteY2068" fmla="*/ 943522 h 1066103"/>
                <a:gd name="connsiteX2069" fmla="*/ 345242 w 3545609"/>
                <a:gd name="connsiteY2069" fmla="*/ 957005 h 1066103"/>
                <a:gd name="connsiteX2070" fmla="*/ 342012 w 3545609"/>
                <a:gd name="connsiteY2070" fmla="*/ 958375 h 1066103"/>
                <a:gd name="connsiteX2071" fmla="*/ 336075 w 3545609"/>
                <a:gd name="connsiteY2071" fmla="*/ 973051 h 1066103"/>
                <a:gd name="connsiteX2072" fmla="*/ 334024 w 3545609"/>
                <a:gd name="connsiteY2072" fmla="*/ 973921 h 1066103"/>
                <a:gd name="connsiteX2073" fmla="*/ 328135 w 3545609"/>
                <a:gd name="connsiteY2073" fmla="*/ 988483 h 1066103"/>
                <a:gd name="connsiteX2074" fmla="*/ 328536 w 3545609"/>
                <a:gd name="connsiteY2074" fmla="*/ 989472 h 1066103"/>
                <a:gd name="connsiteX2075" fmla="*/ 326178 w 3545609"/>
                <a:gd name="connsiteY2075" fmla="*/ 990449 h 1066103"/>
                <a:gd name="connsiteX2076" fmla="*/ 320290 w 3545609"/>
                <a:gd name="connsiteY2076" fmla="*/ 1004664 h 1066103"/>
                <a:gd name="connsiteX2077" fmla="*/ 320568 w 3545609"/>
                <a:gd name="connsiteY2077" fmla="*/ 1005334 h 1066103"/>
                <a:gd name="connsiteX2078" fmla="*/ 318333 w 3545609"/>
                <a:gd name="connsiteY2078" fmla="*/ 1006283 h 1066103"/>
                <a:gd name="connsiteX2079" fmla="*/ 312445 w 3545609"/>
                <a:gd name="connsiteY2079" fmla="*/ 1020845 h 1066103"/>
                <a:gd name="connsiteX2080" fmla="*/ 312735 w 3545609"/>
                <a:gd name="connsiteY2080" fmla="*/ 1021563 h 1066103"/>
                <a:gd name="connsiteX2081" fmla="*/ 309651 w 3545609"/>
                <a:gd name="connsiteY2081" fmla="*/ 1022810 h 1066103"/>
                <a:gd name="connsiteX2082" fmla="*/ 303620 w 3545609"/>
                <a:gd name="connsiteY2082" fmla="*/ 1037025 h 1066103"/>
                <a:gd name="connsiteX2083" fmla="*/ 303903 w 3545609"/>
                <a:gd name="connsiteY2083" fmla="*/ 1037693 h 1066103"/>
                <a:gd name="connsiteX2084" fmla="*/ 301663 w 3545609"/>
                <a:gd name="connsiteY2084" fmla="*/ 1038643 h 1066103"/>
                <a:gd name="connsiteX2085" fmla="*/ 295775 w 3545609"/>
                <a:gd name="connsiteY2085" fmla="*/ 1053205 h 1066103"/>
                <a:gd name="connsiteX2086" fmla="*/ 296456 w 3545609"/>
                <a:gd name="connsiteY2086" fmla="*/ 1054890 h 1066103"/>
                <a:gd name="connsiteX2087" fmla="*/ 295779 w 3545609"/>
                <a:gd name="connsiteY2087" fmla="*/ 1055171 h 1066103"/>
                <a:gd name="connsiteX2088" fmla="*/ 291251 w 3545609"/>
                <a:gd name="connsiteY2088" fmla="*/ 1066103 h 1066103"/>
                <a:gd name="connsiteX2089" fmla="*/ 330766 w 3545609"/>
                <a:gd name="connsiteY2089" fmla="*/ 1066103 h 1066103"/>
                <a:gd name="connsiteX2090" fmla="*/ 335981 w 3545609"/>
                <a:gd name="connsiteY2090" fmla="*/ 1053205 h 1066103"/>
                <a:gd name="connsiteX2091" fmla="*/ 335691 w 3545609"/>
                <a:gd name="connsiteY2091" fmla="*/ 1052487 h 1066103"/>
                <a:gd name="connsiteX2092" fmla="*/ 338776 w 3545609"/>
                <a:gd name="connsiteY2092" fmla="*/ 1051240 h 1066103"/>
                <a:gd name="connsiteX2093" fmla="*/ 344808 w 3545609"/>
                <a:gd name="connsiteY2093" fmla="*/ 1037025 h 1066103"/>
                <a:gd name="connsiteX2094" fmla="*/ 344524 w 3545609"/>
                <a:gd name="connsiteY2094" fmla="*/ 1036357 h 1066103"/>
                <a:gd name="connsiteX2095" fmla="*/ 346763 w 3545609"/>
                <a:gd name="connsiteY2095" fmla="*/ 1035406 h 1066103"/>
                <a:gd name="connsiteX2096" fmla="*/ 352651 w 3545609"/>
                <a:gd name="connsiteY2096" fmla="*/ 1020845 h 1066103"/>
                <a:gd name="connsiteX2097" fmla="*/ 352251 w 3545609"/>
                <a:gd name="connsiteY2097" fmla="*/ 1019855 h 1066103"/>
                <a:gd name="connsiteX2098" fmla="*/ 354608 w 3545609"/>
                <a:gd name="connsiteY2098" fmla="*/ 1018879 h 1066103"/>
                <a:gd name="connsiteX2099" fmla="*/ 360496 w 3545609"/>
                <a:gd name="connsiteY2099" fmla="*/ 1004664 h 1066103"/>
                <a:gd name="connsiteX2100" fmla="*/ 360218 w 3545609"/>
                <a:gd name="connsiteY2100" fmla="*/ 1003993 h 1066103"/>
                <a:gd name="connsiteX2101" fmla="*/ 362453 w 3545609"/>
                <a:gd name="connsiteY2101" fmla="*/ 1003045 h 1066103"/>
                <a:gd name="connsiteX2102" fmla="*/ 367904 w 3545609"/>
                <a:gd name="connsiteY2102" fmla="*/ 989563 h 1066103"/>
                <a:gd name="connsiteX2103" fmla="*/ 371135 w 3545609"/>
                <a:gd name="connsiteY2103" fmla="*/ 988193 h 1066103"/>
                <a:gd name="connsiteX2104" fmla="*/ 377073 w 3545609"/>
                <a:gd name="connsiteY2104" fmla="*/ 973516 h 1066103"/>
                <a:gd name="connsiteX2105" fmla="*/ 379124 w 3545609"/>
                <a:gd name="connsiteY2105" fmla="*/ 972646 h 1066103"/>
                <a:gd name="connsiteX2106" fmla="*/ 385012 w 3545609"/>
                <a:gd name="connsiteY2106" fmla="*/ 958084 h 1066103"/>
                <a:gd name="connsiteX2107" fmla="*/ 384611 w 3545609"/>
                <a:gd name="connsiteY2107" fmla="*/ 957094 h 1066103"/>
                <a:gd name="connsiteX2108" fmla="*/ 386969 w 3545609"/>
                <a:gd name="connsiteY2108" fmla="*/ 956118 h 1066103"/>
                <a:gd name="connsiteX2109" fmla="*/ 392857 w 3545609"/>
                <a:gd name="connsiteY2109" fmla="*/ 941903 h 1066103"/>
                <a:gd name="connsiteX2110" fmla="*/ 392622 w 3545609"/>
                <a:gd name="connsiteY2110" fmla="*/ 941336 h 1066103"/>
                <a:gd name="connsiteX2111" fmla="*/ 394814 w 3545609"/>
                <a:gd name="connsiteY2111" fmla="*/ 940428 h 1066103"/>
                <a:gd name="connsiteX2112" fmla="*/ 400095 w 3545609"/>
                <a:gd name="connsiteY2112" fmla="*/ 927678 h 1066103"/>
                <a:gd name="connsiteX2113" fmla="*/ 405170 w 3545609"/>
                <a:gd name="connsiteY2113" fmla="*/ 925719 h 1066103"/>
                <a:gd name="connsiteX2114" fmla="*/ 411489 w 3545609"/>
                <a:gd name="connsiteY2114" fmla="*/ 911504 h 1066103"/>
                <a:gd name="connsiteX2115" fmla="*/ 411239 w 3545609"/>
                <a:gd name="connsiteY2115" fmla="*/ 910943 h 1066103"/>
                <a:gd name="connsiteX2116" fmla="*/ 413446 w 3545609"/>
                <a:gd name="connsiteY2116" fmla="*/ 910029 h 1066103"/>
                <a:gd name="connsiteX2117" fmla="*/ 419334 w 3545609"/>
                <a:gd name="connsiteY2117" fmla="*/ 895814 h 1066103"/>
                <a:gd name="connsiteX2118" fmla="*/ 418752 w 3545609"/>
                <a:gd name="connsiteY2118" fmla="*/ 894409 h 1066103"/>
                <a:gd name="connsiteX2119" fmla="*/ 421291 w 3545609"/>
                <a:gd name="connsiteY2119" fmla="*/ 893357 h 1066103"/>
                <a:gd name="connsiteX2120" fmla="*/ 426125 w 3545609"/>
                <a:gd name="connsiteY2120" fmla="*/ 881689 h 1066103"/>
                <a:gd name="connsiteX2121" fmla="*/ 431098 w 3545609"/>
                <a:gd name="connsiteY2121" fmla="*/ 879629 h 1066103"/>
                <a:gd name="connsiteX2122" fmla="*/ 436986 w 3545609"/>
                <a:gd name="connsiteY2122" fmla="*/ 865413 h 1066103"/>
                <a:gd name="connsiteX2123" fmla="*/ 436797 w 3545609"/>
                <a:gd name="connsiteY2123" fmla="*/ 864956 h 1066103"/>
                <a:gd name="connsiteX2124" fmla="*/ 441741 w 3545609"/>
                <a:gd name="connsiteY2124" fmla="*/ 862957 h 1066103"/>
                <a:gd name="connsiteX2125" fmla="*/ 447105 w 3545609"/>
                <a:gd name="connsiteY2125" fmla="*/ 850315 h 1066103"/>
                <a:gd name="connsiteX2126" fmla="*/ 449729 w 3545609"/>
                <a:gd name="connsiteY2126" fmla="*/ 849228 h 1066103"/>
                <a:gd name="connsiteX2127" fmla="*/ 454705 w 3545609"/>
                <a:gd name="connsiteY2127" fmla="*/ 837216 h 1066103"/>
                <a:gd name="connsiteX2128" fmla="*/ 459536 w 3545609"/>
                <a:gd name="connsiteY2128" fmla="*/ 835069 h 1066103"/>
                <a:gd name="connsiteX2129" fmla="*/ 464995 w 3545609"/>
                <a:gd name="connsiteY2129" fmla="*/ 820926 h 1066103"/>
                <a:gd name="connsiteX2130" fmla="*/ 470179 w 3545609"/>
                <a:gd name="connsiteY2130" fmla="*/ 818829 h 1066103"/>
                <a:gd name="connsiteX2131" fmla="*/ 475174 w 3545609"/>
                <a:gd name="connsiteY2131" fmla="*/ 807059 h 1066103"/>
                <a:gd name="connsiteX2132" fmla="*/ 480130 w 3545609"/>
                <a:gd name="connsiteY2132" fmla="*/ 804956 h 1066103"/>
                <a:gd name="connsiteX2133" fmla="*/ 485231 w 3545609"/>
                <a:gd name="connsiteY2133" fmla="*/ 792340 h 1066103"/>
                <a:gd name="connsiteX2134" fmla="*/ 489936 w 3545609"/>
                <a:gd name="connsiteY2134" fmla="*/ 790391 h 1066103"/>
                <a:gd name="connsiteX2135" fmla="*/ 494626 w 3545609"/>
                <a:gd name="connsiteY2135" fmla="*/ 779070 h 1066103"/>
                <a:gd name="connsiteX2136" fmla="*/ 500579 w 3545609"/>
                <a:gd name="connsiteY2136" fmla="*/ 776662 h 1066103"/>
                <a:gd name="connsiteX2137" fmla="*/ 506133 w 3545609"/>
                <a:gd name="connsiteY2137" fmla="*/ 763575 h 1066103"/>
                <a:gd name="connsiteX2138" fmla="*/ 510529 w 3545609"/>
                <a:gd name="connsiteY2138" fmla="*/ 761665 h 1066103"/>
                <a:gd name="connsiteX2139" fmla="*/ 515884 w 3545609"/>
                <a:gd name="connsiteY2139" fmla="*/ 748106 h 1066103"/>
                <a:gd name="connsiteX2140" fmla="*/ 520335 w 3545609"/>
                <a:gd name="connsiteY2140" fmla="*/ 746262 h 1066103"/>
                <a:gd name="connsiteX2141" fmla="*/ 525244 w 3545609"/>
                <a:gd name="connsiteY2141" fmla="*/ 734412 h 1066103"/>
                <a:gd name="connsiteX2142" fmla="*/ 532653 w 3545609"/>
                <a:gd name="connsiteY2142" fmla="*/ 731553 h 1066103"/>
                <a:gd name="connsiteX2143" fmla="*/ 536844 w 3545609"/>
                <a:gd name="connsiteY2143" fmla="*/ 722125 h 1066103"/>
                <a:gd name="connsiteX2144" fmla="*/ 542890 w 3545609"/>
                <a:gd name="connsiteY2144" fmla="*/ 719498 h 1066103"/>
                <a:gd name="connsiteX2145" fmla="*/ 547448 w 3545609"/>
                <a:gd name="connsiteY2145" fmla="*/ 707958 h 1066103"/>
                <a:gd name="connsiteX2146" fmla="*/ 552697 w 3545609"/>
                <a:gd name="connsiteY2146" fmla="*/ 705625 h 1066103"/>
                <a:gd name="connsiteX2147" fmla="*/ 556896 w 3545609"/>
                <a:gd name="connsiteY2147" fmla="*/ 694745 h 1066103"/>
                <a:gd name="connsiteX2148" fmla="*/ 565301 w 3545609"/>
                <a:gd name="connsiteY2148" fmla="*/ 691346 h 1066103"/>
                <a:gd name="connsiteX2149" fmla="*/ 570296 w 3545609"/>
                <a:gd name="connsiteY2149" fmla="*/ 679577 h 1066103"/>
                <a:gd name="connsiteX2150" fmla="*/ 575251 w 3545609"/>
                <a:gd name="connsiteY2150" fmla="*/ 677474 h 1066103"/>
                <a:gd name="connsiteX2151" fmla="*/ 579958 w 3545609"/>
                <a:gd name="connsiteY2151" fmla="*/ 665832 h 1066103"/>
                <a:gd name="connsiteX2152" fmla="*/ 587019 w 3545609"/>
                <a:gd name="connsiteY2152" fmla="*/ 662908 h 1066103"/>
                <a:gd name="connsiteX2153" fmla="*/ 590390 w 3545609"/>
                <a:gd name="connsiteY2153" fmla="*/ 654769 h 1066103"/>
                <a:gd name="connsiteX2154" fmla="*/ 599624 w 3545609"/>
                <a:gd name="connsiteY2154" fmla="*/ 650854 h 1066103"/>
                <a:gd name="connsiteX2155" fmla="*/ 604631 w 3545609"/>
                <a:gd name="connsiteY2155" fmla="*/ 638478 h 1066103"/>
                <a:gd name="connsiteX2156" fmla="*/ 609574 w 3545609"/>
                <a:gd name="connsiteY2156" fmla="*/ 636430 h 1066103"/>
                <a:gd name="connsiteX2157" fmla="*/ 614001 w 3545609"/>
                <a:gd name="connsiteY2157" fmla="*/ 625742 h 1066103"/>
                <a:gd name="connsiteX2158" fmla="*/ 621341 w 3545609"/>
                <a:gd name="connsiteY2158" fmla="*/ 622701 h 1066103"/>
                <a:gd name="connsiteX2159" fmla="*/ 624609 w 3545609"/>
                <a:gd name="connsiteY2159" fmla="*/ 614813 h 1066103"/>
                <a:gd name="connsiteX2160" fmla="*/ 634089 w 3545609"/>
                <a:gd name="connsiteY2160" fmla="*/ 610790 h 1066103"/>
                <a:gd name="connsiteX2161" fmla="*/ 638797 w 3545609"/>
                <a:gd name="connsiteY2161" fmla="*/ 599148 h 1066103"/>
                <a:gd name="connsiteX2162" fmla="*/ 645857 w 3545609"/>
                <a:gd name="connsiteY2162" fmla="*/ 596224 h 1066103"/>
                <a:gd name="connsiteX2163" fmla="*/ 649176 w 3545609"/>
                <a:gd name="connsiteY2163" fmla="*/ 588211 h 1066103"/>
                <a:gd name="connsiteX2164" fmla="*/ 658462 w 3545609"/>
                <a:gd name="connsiteY2164" fmla="*/ 584456 h 1066103"/>
                <a:gd name="connsiteX2165" fmla="*/ 662485 w 3545609"/>
                <a:gd name="connsiteY2165" fmla="*/ 574976 h 1066103"/>
                <a:gd name="connsiteX2166" fmla="*/ 670373 w 3545609"/>
                <a:gd name="connsiteY2166" fmla="*/ 571708 h 1066103"/>
                <a:gd name="connsiteX2167" fmla="*/ 673880 w 3545609"/>
                <a:gd name="connsiteY2167" fmla="*/ 563243 h 1066103"/>
                <a:gd name="connsiteX2168" fmla="*/ 682141 w 3545609"/>
                <a:gd name="connsiteY2168" fmla="*/ 559654 h 1066103"/>
                <a:gd name="connsiteX2169" fmla="*/ 686091 w 3545609"/>
                <a:gd name="connsiteY2169" fmla="*/ 549653 h 1066103"/>
                <a:gd name="connsiteX2170" fmla="*/ 694746 w 3545609"/>
                <a:gd name="connsiteY2170" fmla="*/ 546068 h 1066103"/>
                <a:gd name="connsiteX2171" fmla="*/ 698331 w 3545609"/>
                <a:gd name="connsiteY2171" fmla="*/ 537413 h 1066103"/>
                <a:gd name="connsiteX2172" fmla="*/ 708331 w 3545609"/>
                <a:gd name="connsiteY2172" fmla="*/ 533463 h 1066103"/>
                <a:gd name="connsiteX2173" fmla="*/ 711786 w 3545609"/>
                <a:gd name="connsiteY2173" fmla="*/ 525511 h 1066103"/>
                <a:gd name="connsiteX2174" fmla="*/ 721223 w 3545609"/>
                <a:gd name="connsiteY2174" fmla="*/ 521695 h 1066103"/>
                <a:gd name="connsiteX2175" fmla="*/ 724771 w 3545609"/>
                <a:gd name="connsiteY2175" fmla="*/ 513333 h 1066103"/>
                <a:gd name="connsiteX2176" fmla="*/ 733134 w 3545609"/>
                <a:gd name="connsiteY2176" fmla="*/ 509784 h 1066103"/>
                <a:gd name="connsiteX2177" fmla="*/ 736495 w 3545609"/>
                <a:gd name="connsiteY2177" fmla="*/ 501475 h 1066103"/>
                <a:gd name="connsiteX2178" fmla="*/ 746863 w 3545609"/>
                <a:gd name="connsiteY2178" fmla="*/ 497180 h 1066103"/>
                <a:gd name="connsiteX2179" fmla="*/ 750182 w 3545609"/>
                <a:gd name="connsiteY2179" fmla="*/ 489167 h 1066103"/>
                <a:gd name="connsiteX2180" fmla="*/ 759468 w 3545609"/>
                <a:gd name="connsiteY2180" fmla="*/ 485412 h 1066103"/>
                <a:gd name="connsiteX2181" fmla="*/ 761597 w 3545609"/>
                <a:gd name="connsiteY2181" fmla="*/ 480394 h 1066103"/>
                <a:gd name="connsiteX2182" fmla="*/ 772493 w 3545609"/>
                <a:gd name="connsiteY2182" fmla="*/ 475551 h 1066103"/>
                <a:gd name="connsiteX2183" fmla="*/ 771965 w 3545609"/>
                <a:gd name="connsiteY2183" fmla="*/ 476825 h 1066103"/>
                <a:gd name="connsiteX2184" fmla="*/ 762705 w 3545609"/>
                <a:gd name="connsiteY2184" fmla="*/ 480661 h 1066103"/>
                <a:gd name="connsiteX2185" fmla="*/ 759120 w 3545609"/>
                <a:gd name="connsiteY2185" fmla="*/ 489315 h 1066103"/>
                <a:gd name="connsiteX2186" fmla="*/ 749120 w 3545609"/>
                <a:gd name="connsiteY2186" fmla="*/ 493265 h 1066103"/>
                <a:gd name="connsiteX2187" fmla="*/ 745531 w 3545609"/>
                <a:gd name="connsiteY2187" fmla="*/ 501526 h 1066103"/>
                <a:gd name="connsiteX2188" fmla="*/ 737065 w 3545609"/>
                <a:gd name="connsiteY2188" fmla="*/ 505033 h 1066103"/>
                <a:gd name="connsiteX2189" fmla="*/ 733719 w 3545609"/>
                <a:gd name="connsiteY2189" fmla="*/ 513109 h 1066103"/>
                <a:gd name="connsiteX2190" fmla="*/ 724460 w 3545609"/>
                <a:gd name="connsiteY2190" fmla="*/ 516944 h 1066103"/>
                <a:gd name="connsiteX2191" fmla="*/ 720562 w 3545609"/>
                <a:gd name="connsiteY2191" fmla="*/ 526355 h 1066103"/>
                <a:gd name="connsiteX2192" fmla="*/ 712549 w 3545609"/>
                <a:gd name="connsiteY2192" fmla="*/ 529836 h 1066103"/>
                <a:gd name="connsiteX2193" fmla="*/ 708627 w 3545609"/>
                <a:gd name="connsiteY2193" fmla="*/ 539767 h 1066103"/>
                <a:gd name="connsiteX2194" fmla="*/ 699944 w 3545609"/>
                <a:gd name="connsiteY2194" fmla="*/ 543278 h 1066103"/>
                <a:gd name="connsiteX2195" fmla="*/ 695921 w 3545609"/>
                <a:gd name="connsiteY2195" fmla="*/ 552758 h 1066103"/>
                <a:gd name="connsiteX2196" fmla="*/ 688033 w 3545609"/>
                <a:gd name="connsiteY2196" fmla="*/ 556026 h 1066103"/>
                <a:gd name="connsiteX2197" fmla="*/ 684586 w 3545609"/>
                <a:gd name="connsiteY2197" fmla="*/ 564347 h 1066103"/>
                <a:gd name="connsiteX2198" fmla="*/ 676265 w 3545609"/>
                <a:gd name="connsiteY2198" fmla="*/ 567794 h 1066103"/>
                <a:gd name="connsiteX2199" fmla="*/ 671939 w 3545609"/>
                <a:gd name="connsiteY2199" fmla="*/ 578237 h 1066103"/>
                <a:gd name="connsiteX2200" fmla="*/ 663661 w 3545609"/>
                <a:gd name="connsiteY2200" fmla="*/ 581666 h 1066103"/>
                <a:gd name="connsiteX2201" fmla="*/ 659825 w 3545609"/>
                <a:gd name="connsiteY2201" fmla="*/ 590926 h 1066103"/>
                <a:gd name="connsiteX2202" fmla="*/ 651750 w 3545609"/>
                <a:gd name="connsiteY2202" fmla="*/ 594271 h 1066103"/>
                <a:gd name="connsiteX2203" fmla="*/ 647322 w 3545609"/>
                <a:gd name="connsiteY2203" fmla="*/ 604960 h 1066103"/>
                <a:gd name="connsiteX2204" fmla="*/ 639982 w 3545609"/>
                <a:gd name="connsiteY2204" fmla="*/ 608000 h 1066103"/>
                <a:gd name="connsiteX2205" fmla="*/ 636195 w 3545609"/>
                <a:gd name="connsiteY2205" fmla="*/ 617143 h 1066103"/>
                <a:gd name="connsiteX2206" fmla="*/ 627233 w 3545609"/>
                <a:gd name="connsiteY2206" fmla="*/ 621036 h 1066103"/>
                <a:gd name="connsiteX2207" fmla="*/ 622804 w 3545609"/>
                <a:gd name="connsiteY2207" fmla="*/ 632250 h 1066103"/>
                <a:gd name="connsiteX2208" fmla="*/ 617427 w 3545609"/>
                <a:gd name="connsiteY2208" fmla="*/ 634478 h 1066103"/>
                <a:gd name="connsiteX2209" fmla="*/ 612965 w 3545609"/>
                <a:gd name="connsiteY2209" fmla="*/ 645250 h 1066103"/>
                <a:gd name="connsiteX2210" fmla="*/ 605659 w 3545609"/>
                <a:gd name="connsiteY2210" fmla="*/ 648350 h 1066103"/>
                <a:gd name="connsiteX2211" fmla="*/ 601149 w 3545609"/>
                <a:gd name="connsiteY2211" fmla="*/ 659504 h 1066103"/>
                <a:gd name="connsiteX2212" fmla="*/ 592911 w 3545609"/>
                <a:gd name="connsiteY2212" fmla="*/ 662916 h 1066103"/>
                <a:gd name="connsiteX2213" fmla="*/ 588931 w 3545609"/>
                <a:gd name="connsiteY2213" fmla="*/ 672524 h 1066103"/>
                <a:gd name="connsiteX2214" fmla="*/ 583105 w 3545609"/>
                <a:gd name="connsiteY2214" fmla="*/ 675114 h 1066103"/>
                <a:gd name="connsiteX2215" fmla="*/ 578722 w 3545609"/>
                <a:gd name="connsiteY2215" fmla="*/ 686468 h 1066103"/>
                <a:gd name="connsiteX2216" fmla="*/ 570787 w 3545609"/>
                <a:gd name="connsiteY2216" fmla="*/ 689681 h 1066103"/>
                <a:gd name="connsiteX2217" fmla="*/ 566057 w 3545609"/>
                <a:gd name="connsiteY2217" fmla="*/ 700841 h 1066103"/>
                <a:gd name="connsiteX2218" fmla="*/ 560550 w 3545609"/>
                <a:gd name="connsiteY2218" fmla="*/ 703122 h 1066103"/>
                <a:gd name="connsiteX2219" fmla="*/ 555226 w 3545609"/>
                <a:gd name="connsiteY2219" fmla="*/ 715975 h 1066103"/>
                <a:gd name="connsiteX2220" fmla="*/ 550744 w 3545609"/>
                <a:gd name="connsiteY2220" fmla="*/ 717832 h 1066103"/>
                <a:gd name="connsiteX2221" fmla="*/ 545969 w 3545609"/>
                <a:gd name="connsiteY2221" fmla="*/ 729359 h 1066103"/>
                <a:gd name="connsiteX2222" fmla="*/ 540100 w 3545609"/>
                <a:gd name="connsiteY2222" fmla="*/ 731848 h 1066103"/>
                <a:gd name="connsiteX2223" fmla="*/ 534140 w 3545609"/>
                <a:gd name="connsiteY2223" fmla="*/ 746579 h 1066103"/>
                <a:gd name="connsiteX2224" fmla="*/ 530150 w 3545609"/>
                <a:gd name="connsiteY2224" fmla="*/ 748232 h 1066103"/>
                <a:gd name="connsiteX2225" fmla="*/ 525597 w 3545609"/>
                <a:gd name="connsiteY2225" fmla="*/ 759225 h 1066103"/>
                <a:gd name="connsiteX2226" fmla="*/ 518670 w 3545609"/>
                <a:gd name="connsiteY2226" fmla="*/ 761961 h 1066103"/>
                <a:gd name="connsiteX2227" fmla="*/ 513602 w 3545609"/>
                <a:gd name="connsiteY2227" fmla="*/ 773628 h 1066103"/>
                <a:gd name="connsiteX2228" fmla="*/ 508026 w 3545609"/>
                <a:gd name="connsiteY2228" fmla="*/ 775832 h 1066103"/>
                <a:gd name="connsiteX2229" fmla="*/ 502134 w 3545609"/>
                <a:gd name="connsiteY2229" fmla="*/ 789411 h 1066103"/>
                <a:gd name="connsiteX2230" fmla="*/ 499750 w 3545609"/>
                <a:gd name="connsiteY2230" fmla="*/ 790399 h 1066103"/>
                <a:gd name="connsiteX2231" fmla="*/ 494775 w 3545609"/>
                <a:gd name="connsiteY2231" fmla="*/ 802411 h 1066103"/>
                <a:gd name="connsiteX2232" fmla="*/ 489944 w 3545609"/>
                <a:gd name="connsiteY2232" fmla="*/ 804558 h 1066103"/>
                <a:gd name="connsiteX2233" fmla="*/ 484349 w 3545609"/>
                <a:gd name="connsiteY2233" fmla="*/ 819053 h 1066103"/>
                <a:gd name="connsiteX2234" fmla="*/ 480138 w 3545609"/>
                <a:gd name="connsiteY2234" fmla="*/ 820798 h 1066103"/>
                <a:gd name="connsiteX2235" fmla="*/ 475448 w 3545609"/>
                <a:gd name="connsiteY2235" fmla="*/ 832120 h 1066103"/>
                <a:gd name="connsiteX2236" fmla="*/ 469494 w 3545609"/>
                <a:gd name="connsiteY2236" fmla="*/ 834527 h 1066103"/>
                <a:gd name="connsiteX2237" fmla="*/ 463463 w 3545609"/>
                <a:gd name="connsiteY2237" fmla="*/ 848742 h 1066103"/>
                <a:gd name="connsiteX2238" fmla="*/ 464056 w 3545609"/>
                <a:gd name="connsiteY2238" fmla="*/ 850141 h 1066103"/>
                <a:gd name="connsiteX2239" fmla="*/ 461506 w 3545609"/>
                <a:gd name="connsiteY2239" fmla="*/ 851198 h 1066103"/>
                <a:gd name="connsiteX2240" fmla="*/ 456672 w 3545609"/>
                <a:gd name="connsiteY2240" fmla="*/ 862867 h 1066103"/>
                <a:gd name="connsiteX2241" fmla="*/ 451699 w 3545609"/>
                <a:gd name="connsiteY2241" fmla="*/ 864927 h 1066103"/>
                <a:gd name="connsiteX2242" fmla="*/ 445811 w 3545609"/>
                <a:gd name="connsiteY2242" fmla="*/ 879142 h 1066103"/>
                <a:gd name="connsiteX2243" fmla="*/ 446282 w 3545609"/>
                <a:gd name="connsiteY2243" fmla="*/ 880278 h 1066103"/>
                <a:gd name="connsiteX2244" fmla="*/ 443017 w 3545609"/>
                <a:gd name="connsiteY2244" fmla="*/ 881598 h 1066103"/>
                <a:gd name="connsiteX2245" fmla="*/ 437061 w 3545609"/>
                <a:gd name="connsiteY2245" fmla="*/ 895634 h 1066103"/>
                <a:gd name="connsiteX2246" fmla="*/ 433067 w 3545609"/>
                <a:gd name="connsiteY2246" fmla="*/ 897289 h 1066103"/>
                <a:gd name="connsiteX2247" fmla="*/ 427337 w 3545609"/>
                <a:gd name="connsiteY2247" fmla="*/ 911121 h 1066103"/>
                <a:gd name="connsiteX2248" fmla="*/ 425222 w 3545609"/>
                <a:gd name="connsiteY2248" fmla="*/ 911998 h 1066103"/>
                <a:gd name="connsiteX2249" fmla="*/ 419334 w 3545609"/>
                <a:gd name="connsiteY2249" fmla="*/ 926213 h 1066103"/>
                <a:gd name="connsiteX2250" fmla="*/ 419568 w 3545609"/>
                <a:gd name="connsiteY2250" fmla="*/ 926780 h 1066103"/>
                <a:gd name="connsiteX2251" fmla="*/ 417377 w 3545609"/>
                <a:gd name="connsiteY2251" fmla="*/ 927688 h 1066103"/>
                <a:gd name="connsiteX2252" fmla="*/ 411664 w 3545609"/>
                <a:gd name="connsiteY2252" fmla="*/ 941479 h 1066103"/>
                <a:gd name="connsiteX2253" fmla="*/ 406733 w 3545609"/>
                <a:gd name="connsiteY2253" fmla="*/ 943522 h 1066103"/>
                <a:gd name="connsiteX2254" fmla="*/ 400984 w 3545609"/>
                <a:gd name="connsiteY2254" fmla="*/ 957403 h 1066103"/>
                <a:gd name="connsiteX2255" fmla="*/ 398745 w 3545609"/>
                <a:gd name="connsiteY2255" fmla="*/ 958375 h 1066103"/>
                <a:gd name="connsiteX2256" fmla="*/ 392948 w 3545609"/>
                <a:gd name="connsiteY2256" fmla="*/ 973052 h 1066103"/>
                <a:gd name="connsiteX2257" fmla="*/ 390900 w 3545609"/>
                <a:gd name="connsiteY2257" fmla="*/ 973921 h 1066103"/>
                <a:gd name="connsiteX2258" fmla="*/ 385012 w 3545609"/>
                <a:gd name="connsiteY2258" fmla="*/ 988483 h 1066103"/>
                <a:gd name="connsiteX2259" fmla="*/ 385411 w 3545609"/>
                <a:gd name="connsiteY2259" fmla="*/ 989472 h 1066103"/>
                <a:gd name="connsiteX2260" fmla="*/ 383055 w 3545609"/>
                <a:gd name="connsiteY2260" fmla="*/ 990449 h 1066103"/>
                <a:gd name="connsiteX2261" fmla="*/ 377167 w 3545609"/>
                <a:gd name="connsiteY2261" fmla="*/ 1004664 h 1066103"/>
                <a:gd name="connsiteX2262" fmla="*/ 377390 w 3545609"/>
                <a:gd name="connsiteY2262" fmla="*/ 1005203 h 1066103"/>
                <a:gd name="connsiteX2263" fmla="*/ 374660 w 3545609"/>
                <a:gd name="connsiteY2263" fmla="*/ 1006283 h 1066103"/>
                <a:gd name="connsiteX2264" fmla="*/ 368341 w 3545609"/>
                <a:gd name="connsiteY2264" fmla="*/ 1020845 h 1066103"/>
                <a:gd name="connsiteX2265" fmla="*/ 369065 w 3545609"/>
                <a:gd name="connsiteY2265" fmla="*/ 1022511 h 1066103"/>
                <a:gd name="connsiteX2266" fmla="*/ 368345 w 3545609"/>
                <a:gd name="connsiteY2266" fmla="*/ 1022810 h 1066103"/>
                <a:gd name="connsiteX2267" fmla="*/ 362457 w 3545609"/>
                <a:gd name="connsiteY2267" fmla="*/ 1037025 h 1066103"/>
                <a:gd name="connsiteX2268" fmla="*/ 362735 w 3545609"/>
                <a:gd name="connsiteY2268" fmla="*/ 1037695 h 1066103"/>
                <a:gd name="connsiteX2269" fmla="*/ 360500 w 3545609"/>
                <a:gd name="connsiteY2269" fmla="*/ 1038643 h 1066103"/>
                <a:gd name="connsiteX2270" fmla="*/ 354612 w 3545609"/>
                <a:gd name="connsiteY2270" fmla="*/ 1053205 h 1066103"/>
                <a:gd name="connsiteX2271" fmla="*/ 355012 w 3545609"/>
                <a:gd name="connsiteY2271" fmla="*/ 1054194 h 1066103"/>
                <a:gd name="connsiteX2272" fmla="*/ 352655 w 3545609"/>
                <a:gd name="connsiteY2272" fmla="*/ 1055171 h 1066103"/>
                <a:gd name="connsiteX2273" fmla="*/ 348127 w 3545609"/>
                <a:gd name="connsiteY2273" fmla="*/ 1066103 h 1066103"/>
                <a:gd name="connsiteX2274" fmla="*/ 389604 w 3545609"/>
                <a:gd name="connsiteY2274" fmla="*/ 1066103 h 1066103"/>
                <a:gd name="connsiteX2275" fmla="*/ 394819 w 3545609"/>
                <a:gd name="connsiteY2275" fmla="*/ 1053205 h 1066103"/>
                <a:gd name="connsiteX2276" fmla="*/ 394418 w 3545609"/>
                <a:gd name="connsiteY2276" fmla="*/ 1052216 h 1066103"/>
                <a:gd name="connsiteX2277" fmla="*/ 396776 w 3545609"/>
                <a:gd name="connsiteY2277" fmla="*/ 1051240 h 1066103"/>
                <a:gd name="connsiteX2278" fmla="*/ 402664 w 3545609"/>
                <a:gd name="connsiteY2278" fmla="*/ 1037025 h 1066103"/>
                <a:gd name="connsiteX2279" fmla="*/ 402441 w 3545609"/>
                <a:gd name="connsiteY2279" fmla="*/ 1036486 h 1066103"/>
                <a:gd name="connsiteX2280" fmla="*/ 405171 w 3545609"/>
                <a:gd name="connsiteY2280" fmla="*/ 1035406 h 1066103"/>
                <a:gd name="connsiteX2281" fmla="*/ 411489 w 3545609"/>
                <a:gd name="connsiteY2281" fmla="*/ 1020845 h 1066103"/>
                <a:gd name="connsiteX2282" fmla="*/ 410766 w 3545609"/>
                <a:gd name="connsiteY2282" fmla="*/ 1019177 h 1066103"/>
                <a:gd name="connsiteX2283" fmla="*/ 411485 w 3545609"/>
                <a:gd name="connsiteY2283" fmla="*/ 1018879 h 1066103"/>
                <a:gd name="connsiteX2284" fmla="*/ 417373 w 3545609"/>
                <a:gd name="connsiteY2284" fmla="*/ 1004664 h 1066103"/>
                <a:gd name="connsiteX2285" fmla="*/ 417095 w 3545609"/>
                <a:gd name="connsiteY2285" fmla="*/ 1003993 h 1066103"/>
                <a:gd name="connsiteX2286" fmla="*/ 419330 w 3545609"/>
                <a:gd name="connsiteY2286" fmla="*/ 1003045 h 1066103"/>
                <a:gd name="connsiteX2287" fmla="*/ 424943 w 3545609"/>
                <a:gd name="connsiteY2287" fmla="*/ 989162 h 1066103"/>
                <a:gd name="connsiteX2288" fmla="*/ 427175 w 3545609"/>
                <a:gd name="connsiteY2288" fmla="*/ 988193 h 1066103"/>
                <a:gd name="connsiteX2289" fmla="*/ 432818 w 3545609"/>
                <a:gd name="connsiteY2289" fmla="*/ 973904 h 1066103"/>
                <a:gd name="connsiteX2290" fmla="*/ 435857 w 3545609"/>
                <a:gd name="connsiteY2290" fmla="*/ 972646 h 1066103"/>
                <a:gd name="connsiteX2291" fmla="*/ 441889 w 3545609"/>
                <a:gd name="connsiteY2291" fmla="*/ 958084 h 1066103"/>
                <a:gd name="connsiteX2292" fmla="*/ 441768 w 3545609"/>
                <a:gd name="connsiteY2292" fmla="*/ 957791 h 1066103"/>
                <a:gd name="connsiteX2293" fmla="*/ 445807 w 3545609"/>
                <a:gd name="connsiteY2293" fmla="*/ 956118 h 1066103"/>
                <a:gd name="connsiteX2294" fmla="*/ 451695 w 3545609"/>
                <a:gd name="connsiteY2294" fmla="*/ 941903 h 1066103"/>
                <a:gd name="connsiteX2295" fmla="*/ 451460 w 3545609"/>
                <a:gd name="connsiteY2295" fmla="*/ 941336 h 1066103"/>
                <a:gd name="connsiteX2296" fmla="*/ 453652 w 3545609"/>
                <a:gd name="connsiteY2296" fmla="*/ 940428 h 1066103"/>
                <a:gd name="connsiteX2297" fmla="*/ 459382 w 3545609"/>
                <a:gd name="connsiteY2297" fmla="*/ 926595 h 1066103"/>
                <a:gd name="connsiteX2298" fmla="*/ 461497 w 3545609"/>
                <a:gd name="connsiteY2298" fmla="*/ 925719 h 1066103"/>
                <a:gd name="connsiteX2299" fmla="*/ 467162 w 3545609"/>
                <a:gd name="connsiteY2299" fmla="*/ 912042 h 1066103"/>
                <a:gd name="connsiteX2300" fmla="*/ 472141 w 3545609"/>
                <a:gd name="connsiteY2300" fmla="*/ 910029 h 1066103"/>
                <a:gd name="connsiteX2301" fmla="*/ 478173 w 3545609"/>
                <a:gd name="connsiteY2301" fmla="*/ 895814 h 1066103"/>
                <a:gd name="connsiteX2302" fmla="*/ 477579 w 3545609"/>
                <a:gd name="connsiteY2302" fmla="*/ 894414 h 1066103"/>
                <a:gd name="connsiteX2303" fmla="*/ 480130 w 3545609"/>
                <a:gd name="connsiteY2303" fmla="*/ 893357 h 1066103"/>
                <a:gd name="connsiteX2304" fmla="*/ 484963 w 3545609"/>
                <a:gd name="connsiteY2304" fmla="*/ 881689 h 1066103"/>
                <a:gd name="connsiteX2305" fmla="*/ 489936 w 3545609"/>
                <a:gd name="connsiteY2305" fmla="*/ 879629 h 1066103"/>
                <a:gd name="connsiteX2306" fmla="*/ 495824 w 3545609"/>
                <a:gd name="connsiteY2306" fmla="*/ 865413 h 1066103"/>
                <a:gd name="connsiteX2307" fmla="*/ 495353 w 3545609"/>
                <a:gd name="connsiteY2307" fmla="*/ 864277 h 1066103"/>
                <a:gd name="connsiteX2308" fmla="*/ 498618 w 3545609"/>
                <a:gd name="connsiteY2308" fmla="*/ 862957 h 1066103"/>
                <a:gd name="connsiteX2309" fmla="*/ 503564 w 3545609"/>
                <a:gd name="connsiteY2309" fmla="*/ 851301 h 1066103"/>
                <a:gd name="connsiteX2310" fmla="*/ 508568 w 3545609"/>
                <a:gd name="connsiteY2310" fmla="*/ 849228 h 1066103"/>
                <a:gd name="connsiteX2311" fmla="*/ 513544 w 3545609"/>
                <a:gd name="connsiteY2311" fmla="*/ 837216 h 1066103"/>
                <a:gd name="connsiteX2312" fmla="*/ 518374 w 3545609"/>
                <a:gd name="connsiteY2312" fmla="*/ 835069 h 1066103"/>
                <a:gd name="connsiteX2313" fmla="*/ 523969 w 3545609"/>
                <a:gd name="connsiteY2313" fmla="*/ 820573 h 1066103"/>
                <a:gd name="connsiteX2314" fmla="*/ 528181 w 3545609"/>
                <a:gd name="connsiteY2314" fmla="*/ 818829 h 1066103"/>
                <a:gd name="connsiteX2315" fmla="*/ 533024 w 3545609"/>
                <a:gd name="connsiteY2315" fmla="*/ 807136 h 1066103"/>
                <a:gd name="connsiteX2316" fmla="*/ 538537 w 3545609"/>
                <a:gd name="connsiteY2316" fmla="*/ 804956 h 1066103"/>
                <a:gd name="connsiteX2317" fmla="*/ 544106 w 3545609"/>
                <a:gd name="connsiteY2317" fmla="*/ 792122 h 1066103"/>
                <a:gd name="connsiteX2318" fmla="*/ 548488 w 3545609"/>
                <a:gd name="connsiteY2318" fmla="*/ 790391 h 1066103"/>
                <a:gd name="connsiteX2319" fmla="*/ 553546 w 3545609"/>
                <a:gd name="connsiteY2319" fmla="*/ 778747 h 1066103"/>
                <a:gd name="connsiteX2320" fmla="*/ 558581 w 3545609"/>
                <a:gd name="connsiteY2320" fmla="*/ 776662 h 1066103"/>
                <a:gd name="connsiteX2321" fmla="*/ 563848 w 3545609"/>
                <a:gd name="connsiteY2321" fmla="*/ 763945 h 1066103"/>
                <a:gd name="connsiteX2322" fmla="*/ 569224 w 3545609"/>
                <a:gd name="connsiteY2322" fmla="*/ 761665 h 1066103"/>
                <a:gd name="connsiteX2323" fmla="*/ 574708 w 3545609"/>
                <a:gd name="connsiteY2323" fmla="*/ 748112 h 1066103"/>
                <a:gd name="connsiteX2324" fmla="*/ 579174 w 3545609"/>
                <a:gd name="connsiteY2324" fmla="*/ 746262 h 1066103"/>
                <a:gd name="connsiteX2325" fmla="*/ 584497 w 3545609"/>
                <a:gd name="connsiteY2325" fmla="*/ 733409 h 1066103"/>
                <a:gd name="connsiteX2326" fmla="*/ 588980 w 3545609"/>
                <a:gd name="connsiteY2326" fmla="*/ 731553 h 1066103"/>
                <a:gd name="connsiteX2327" fmla="*/ 592497 w 3545609"/>
                <a:gd name="connsiteY2327" fmla="*/ 723061 h 1066103"/>
                <a:gd name="connsiteX2328" fmla="*/ 601298 w 3545609"/>
                <a:gd name="connsiteY2328" fmla="*/ 719498 h 1066103"/>
                <a:gd name="connsiteX2329" fmla="*/ 606166 w 3545609"/>
                <a:gd name="connsiteY2329" fmla="*/ 708012 h 1066103"/>
                <a:gd name="connsiteX2330" fmla="*/ 611535 w 3545609"/>
                <a:gd name="connsiteY2330" fmla="*/ 705625 h 1066103"/>
                <a:gd name="connsiteX2331" fmla="*/ 616229 w 3545609"/>
                <a:gd name="connsiteY2331" fmla="*/ 693464 h 1066103"/>
                <a:gd name="connsiteX2332" fmla="*/ 621341 w 3545609"/>
                <a:gd name="connsiteY2332" fmla="*/ 691346 h 1066103"/>
                <a:gd name="connsiteX2333" fmla="*/ 625595 w 3545609"/>
                <a:gd name="connsiteY2333" fmla="*/ 681079 h 1066103"/>
                <a:gd name="connsiteX2334" fmla="*/ 634089 w 3545609"/>
                <a:gd name="connsiteY2334" fmla="*/ 677474 h 1066103"/>
                <a:gd name="connsiteX2335" fmla="*/ 638797 w 3545609"/>
                <a:gd name="connsiteY2335" fmla="*/ 665832 h 1066103"/>
                <a:gd name="connsiteX2336" fmla="*/ 645857 w 3545609"/>
                <a:gd name="connsiteY2336" fmla="*/ 662908 h 1066103"/>
                <a:gd name="connsiteX2337" fmla="*/ 649794 w 3545609"/>
                <a:gd name="connsiteY2337" fmla="*/ 653404 h 1066103"/>
                <a:gd name="connsiteX2338" fmla="*/ 655664 w 3545609"/>
                <a:gd name="connsiteY2338" fmla="*/ 650854 h 1066103"/>
                <a:gd name="connsiteX2339" fmla="*/ 659981 w 3545609"/>
                <a:gd name="connsiteY2339" fmla="*/ 639923 h 1066103"/>
                <a:gd name="connsiteX2340" fmla="*/ 668412 w 3545609"/>
                <a:gd name="connsiteY2340" fmla="*/ 636430 h 1066103"/>
                <a:gd name="connsiteX2341" fmla="*/ 672839 w 3545609"/>
                <a:gd name="connsiteY2341" fmla="*/ 625742 h 1066103"/>
                <a:gd name="connsiteX2342" fmla="*/ 680180 w 3545609"/>
                <a:gd name="connsiteY2342" fmla="*/ 622701 h 1066103"/>
                <a:gd name="connsiteX2343" fmla="*/ 683525 w 3545609"/>
                <a:gd name="connsiteY2343" fmla="*/ 614626 h 1066103"/>
                <a:gd name="connsiteX2344" fmla="*/ 692784 w 3545609"/>
                <a:gd name="connsiteY2344" fmla="*/ 610790 h 1066103"/>
                <a:gd name="connsiteX2345" fmla="*/ 697601 w 3545609"/>
                <a:gd name="connsiteY2345" fmla="*/ 599162 h 1066103"/>
                <a:gd name="connsiteX2346" fmla="*/ 704695 w 3545609"/>
                <a:gd name="connsiteY2346" fmla="*/ 596224 h 1066103"/>
                <a:gd name="connsiteX2347" fmla="*/ 708142 w 3545609"/>
                <a:gd name="connsiteY2347" fmla="*/ 587903 h 1066103"/>
                <a:gd name="connsiteX2348" fmla="*/ 716463 w 3545609"/>
                <a:gd name="connsiteY2348" fmla="*/ 584456 h 1066103"/>
                <a:gd name="connsiteX2349" fmla="*/ 720270 w 3545609"/>
                <a:gd name="connsiteY2349" fmla="*/ 575266 h 1066103"/>
                <a:gd name="connsiteX2350" fmla="*/ 729068 w 3545609"/>
                <a:gd name="connsiteY2350" fmla="*/ 571708 h 1066103"/>
                <a:gd name="connsiteX2351" fmla="*/ 732647 w 3545609"/>
                <a:gd name="connsiteY2351" fmla="*/ 563274 h 1066103"/>
                <a:gd name="connsiteX2352" fmla="*/ 740979 w 3545609"/>
                <a:gd name="connsiteY2352" fmla="*/ 559654 h 1066103"/>
                <a:gd name="connsiteX2353" fmla="*/ 744929 w 3545609"/>
                <a:gd name="connsiteY2353" fmla="*/ 549653 h 1066103"/>
                <a:gd name="connsiteX2354" fmla="*/ 753584 w 3545609"/>
                <a:gd name="connsiteY2354" fmla="*/ 546068 h 1066103"/>
                <a:gd name="connsiteX2355" fmla="*/ 757420 w 3545609"/>
                <a:gd name="connsiteY2355" fmla="*/ 536808 h 1066103"/>
                <a:gd name="connsiteX2356" fmla="*/ 765495 w 3545609"/>
                <a:gd name="connsiteY2356" fmla="*/ 533463 h 1066103"/>
                <a:gd name="connsiteX2357" fmla="*/ 768694 w 3545609"/>
                <a:gd name="connsiteY2357" fmla="*/ 525741 h 1066103"/>
                <a:gd name="connsiteX2358" fmla="*/ 778937 w 3545609"/>
                <a:gd name="connsiteY2358" fmla="*/ 521695 h 1066103"/>
                <a:gd name="connsiteX2359" fmla="*/ 782418 w 3545609"/>
                <a:gd name="connsiteY2359" fmla="*/ 513683 h 1066103"/>
                <a:gd name="connsiteX2360" fmla="*/ 791829 w 3545609"/>
                <a:gd name="connsiteY2360" fmla="*/ 509784 h 1066103"/>
                <a:gd name="connsiteX2361" fmla="*/ 795665 w 3545609"/>
                <a:gd name="connsiteY2361" fmla="*/ 500525 h 1066103"/>
                <a:gd name="connsiteX2362" fmla="*/ 803740 w 3545609"/>
                <a:gd name="connsiteY2362" fmla="*/ 497180 h 1066103"/>
                <a:gd name="connsiteX2363" fmla="*/ 806665 w 3545609"/>
                <a:gd name="connsiteY2363" fmla="*/ 490119 h 1066103"/>
                <a:gd name="connsiteX2364" fmla="*/ 817701 w 3545609"/>
                <a:gd name="connsiteY2364" fmla="*/ 485657 h 1066103"/>
                <a:gd name="connsiteX2365" fmla="*/ 815874 w 3545609"/>
                <a:gd name="connsiteY2365" fmla="*/ 489867 h 1066103"/>
                <a:gd name="connsiteX2366" fmla="*/ 807671 w 3545609"/>
                <a:gd name="connsiteY2366" fmla="*/ 493265 h 1066103"/>
                <a:gd name="connsiteX2367" fmla="*/ 804352 w 3545609"/>
                <a:gd name="connsiteY2367" fmla="*/ 501278 h 1066103"/>
                <a:gd name="connsiteX2368" fmla="*/ 795066 w 3545609"/>
                <a:gd name="connsiteY2368" fmla="*/ 505033 h 1066103"/>
                <a:gd name="connsiteX2369" fmla="*/ 791518 w 3545609"/>
                <a:gd name="connsiteY2369" fmla="*/ 513396 h 1066103"/>
                <a:gd name="connsiteX2370" fmla="*/ 783155 w 3545609"/>
                <a:gd name="connsiteY2370" fmla="*/ 516944 h 1066103"/>
                <a:gd name="connsiteX2371" fmla="*/ 779598 w 3545609"/>
                <a:gd name="connsiteY2371" fmla="*/ 525742 h 1066103"/>
                <a:gd name="connsiteX2372" fmla="*/ 769713 w 3545609"/>
                <a:gd name="connsiteY2372" fmla="*/ 529836 h 1066103"/>
                <a:gd name="connsiteX2373" fmla="*/ 765619 w 3545609"/>
                <a:gd name="connsiteY2373" fmla="*/ 539721 h 1066103"/>
                <a:gd name="connsiteX2374" fmla="*/ 756821 w 3545609"/>
                <a:gd name="connsiteY2374" fmla="*/ 543278 h 1066103"/>
                <a:gd name="connsiteX2375" fmla="*/ 752798 w 3545609"/>
                <a:gd name="connsiteY2375" fmla="*/ 552758 h 1066103"/>
                <a:gd name="connsiteX2376" fmla="*/ 744910 w 3545609"/>
                <a:gd name="connsiteY2376" fmla="*/ 556026 h 1066103"/>
                <a:gd name="connsiteX2377" fmla="*/ 741463 w 3545609"/>
                <a:gd name="connsiteY2377" fmla="*/ 564347 h 1066103"/>
                <a:gd name="connsiteX2378" fmla="*/ 733142 w 3545609"/>
                <a:gd name="connsiteY2378" fmla="*/ 567794 h 1066103"/>
                <a:gd name="connsiteX2379" fmla="*/ 728889 w 3545609"/>
                <a:gd name="connsiteY2379" fmla="*/ 578061 h 1066103"/>
                <a:gd name="connsiteX2380" fmla="*/ 720394 w 3545609"/>
                <a:gd name="connsiteY2380" fmla="*/ 581666 h 1066103"/>
                <a:gd name="connsiteX2381" fmla="*/ 716511 w 3545609"/>
                <a:gd name="connsiteY2381" fmla="*/ 591271 h 1066103"/>
                <a:gd name="connsiteX2382" fmla="*/ 708914 w 3545609"/>
                <a:gd name="connsiteY2382" fmla="*/ 594271 h 1066103"/>
                <a:gd name="connsiteX2383" fmla="*/ 704008 w 3545609"/>
                <a:gd name="connsiteY2383" fmla="*/ 605564 h 1066103"/>
                <a:gd name="connsiteX2384" fmla="*/ 697983 w 3545609"/>
                <a:gd name="connsiteY2384" fmla="*/ 608000 h 1066103"/>
                <a:gd name="connsiteX2385" fmla="*/ 693893 w 3545609"/>
                <a:gd name="connsiteY2385" fmla="*/ 617638 h 1066103"/>
                <a:gd name="connsiteX2386" fmla="*/ 686072 w 3545609"/>
                <a:gd name="connsiteY2386" fmla="*/ 621036 h 1066103"/>
                <a:gd name="connsiteX2387" fmla="*/ 682026 w 3545609"/>
                <a:gd name="connsiteY2387" fmla="*/ 631279 h 1066103"/>
                <a:gd name="connsiteX2388" fmla="*/ 674304 w 3545609"/>
                <a:gd name="connsiteY2388" fmla="*/ 634478 h 1066103"/>
                <a:gd name="connsiteX2389" fmla="*/ 669572 w 3545609"/>
                <a:gd name="connsiteY2389" fmla="*/ 645902 h 1066103"/>
                <a:gd name="connsiteX2390" fmla="*/ 663661 w 3545609"/>
                <a:gd name="connsiteY2390" fmla="*/ 648350 h 1066103"/>
                <a:gd name="connsiteX2391" fmla="*/ 658845 w 3545609"/>
                <a:gd name="connsiteY2391" fmla="*/ 659977 h 1066103"/>
                <a:gd name="connsiteX2392" fmla="*/ 651750 w 3545609"/>
                <a:gd name="connsiteY2392" fmla="*/ 662916 h 1066103"/>
                <a:gd name="connsiteX2393" fmla="*/ 647770 w 3545609"/>
                <a:gd name="connsiteY2393" fmla="*/ 672524 h 1066103"/>
                <a:gd name="connsiteX2394" fmla="*/ 641943 w 3545609"/>
                <a:gd name="connsiteY2394" fmla="*/ 675114 h 1066103"/>
                <a:gd name="connsiteX2395" fmla="*/ 637688 w 3545609"/>
                <a:gd name="connsiteY2395" fmla="*/ 686140 h 1066103"/>
                <a:gd name="connsiteX2396" fmla="*/ 629338 w 3545609"/>
                <a:gd name="connsiteY2396" fmla="*/ 689681 h 1066103"/>
                <a:gd name="connsiteX2397" fmla="*/ 624808 w 3545609"/>
                <a:gd name="connsiteY2397" fmla="*/ 700877 h 1066103"/>
                <a:gd name="connsiteX2398" fmla="*/ 619388 w 3545609"/>
                <a:gd name="connsiteY2398" fmla="*/ 703122 h 1066103"/>
                <a:gd name="connsiteX2399" fmla="*/ 614065 w 3545609"/>
                <a:gd name="connsiteY2399" fmla="*/ 715975 h 1066103"/>
                <a:gd name="connsiteX2400" fmla="*/ 609582 w 3545609"/>
                <a:gd name="connsiteY2400" fmla="*/ 717832 h 1066103"/>
                <a:gd name="connsiteX2401" fmla="*/ 605225 w 3545609"/>
                <a:gd name="connsiteY2401" fmla="*/ 728350 h 1066103"/>
                <a:gd name="connsiteX2402" fmla="*/ 596977 w 3545609"/>
                <a:gd name="connsiteY2402" fmla="*/ 731848 h 1066103"/>
                <a:gd name="connsiteX2403" fmla="*/ 591017 w 3545609"/>
                <a:gd name="connsiteY2403" fmla="*/ 746579 h 1066103"/>
                <a:gd name="connsiteX2404" fmla="*/ 587027 w 3545609"/>
                <a:gd name="connsiteY2404" fmla="*/ 748232 h 1066103"/>
                <a:gd name="connsiteX2405" fmla="*/ 582194 w 3545609"/>
                <a:gd name="connsiteY2405" fmla="*/ 759901 h 1066103"/>
                <a:gd name="connsiteX2406" fmla="*/ 577221 w 3545609"/>
                <a:gd name="connsiteY2406" fmla="*/ 761961 h 1066103"/>
                <a:gd name="connsiteX2407" fmla="*/ 572489 w 3545609"/>
                <a:gd name="connsiteY2407" fmla="*/ 773384 h 1066103"/>
                <a:gd name="connsiteX2408" fmla="*/ 566577 w 3545609"/>
                <a:gd name="connsiteY2408" fmla="*/ 775832 h 1066103"/>
                <a:gd name="connsiteX2409" fmla="*/ 561355 w 3545609"/>
                <a:gd name="connsiteY2409" fmla="*/ 788441 h 1066103"/>
                <a:gd name="connsiteX2410" fmla="*/ 556627 w 3545609"/>
                <a:gd name="connsiteY2410" fmla="*/ 790399 h 1066103"/>
                <a:gd name="connsiteX2411" fmla="*/ 551652 w 3545609"/>
                <a:gd name="connsiteY2411" fmla="*/ 802411 h 1066103"/>
                <a:gd name="connsiteX2412" fmla="*/ 546821 w 3545609"/>
                <a:gd name="connsiteY2412" fmla="*/ 804558 h 1066103"/>
                <a:gd name="connsiteX2413" fmla="*/ 540999 w 3545609"/>
                <a:gd name="connsiteY2413" fmla="*/ 819641 h 1066103"/>
                <a:gd name="connsiteX2414" fmla="*/ 538139 w 3545609"/>
                <a:gd name="connsiteY2414" fmla="*/ 820798 h 1066103"/>
                <a:gd name="connsiteX2415" fmla="*/ 533193 w 3545609"/>
                <a:gd name="connsiteY2415" fmla="*/ 832454 h 1066103"/>
                <a:gd name="connsiteX2416" fmla="*/ 528189 w 3545609"/>
                <a:gd name="connsiteY2416" fmla="*/ 834527 h 1066103"/>
                <a:gd name="connsiteX2417" fmla="*/ 522301 w 3545609"/>
                <a:gd name="connsiteY2417" fmla="*/ 848742 h 1066103"/>
                <a:gd name="connsiteX2418" fmla="*/ 522596 w 3545609"/>
                <a:gd name="connsiteY2418" fmla="*/ 849453 h 1066103"/>
                <a:gd name="connsiteX2419" fmla="*/ 518383 w 3545609"/>
                <a:gd name="connsiteY2419" fmla="*/ 851198 h 1066103"/>
                <a:gd name="connsiteX2420" fmla="*/ 513143 w 3545609"/>
                <a:gd name="connsiteY2420" fmla="*/ 863848 h 1066103"/>
                <a:gd name="connsiteX2421" fmla="*/ 510538 w 3545609"/>
                <a:gd name="connsiteY2421" fmla="*/ 864927 h 1066103"/>
                <a:gd name="connsiteX2422" fmla="*/ 504650 w 3545609"/>
                <a:gd name="connsiteY2422" fmla="*/ 879142 h 1066103"/>
                <a:gd name="connsiteX2423" fmla="*/ 504800 w 3545609"/>
                <a:gd name="connsiteY2423" fmla="*/ 879506 h 1066103"/>
                <a:gd name="connsiteX2424" fmla="*/ 499750 w 3545609"/>
                <a:gd name="connsiteY2424" fmla="*/ 881598 h 1066103"/>
                <a:gd name="connsiteX2425" fmla="*/ 493862 w 3545609"/>
                <a:gd name="connsiteY2425" fmla="*/ 895814 h 1066103"/>
                <a:gd name="connsiteX2426" fmla="*/ 494097 w 3545609"/>
                <a:gd name="connsiteY2426" fmla="*/ 896381 h 1066103"/>
                <a:gd name="connsiteX2427" fmla="*/ 491905 w 3545609"/>
                <a:gd name="connsiteY2427" fmla="*/ 897289 h 1066103"/>
                <a:gd name="connsiteX2428" fmla="*/ 486483 w 3545609"/>
                <a:gd name="connsiteY2428" fmla="*/ 910380 h 1066103"/>
                <a:gd name="connsiteX2429" fmla="*/ 482386 w 3545609"/>
                <a:gd name="connsiteY2429" fmla="*/ 911998 h 1066103"/>
                <a:gd name="connsiteX2430" fmla="*/ 476211 w 3545609"/>
                <a:gd name="connsiteY2430" fmla="*/ 926213 h 1066103"/>
                <a:gd name="connsiteX2431" fmla="*/ 476339 w 3545609"/>
                <a:gd name="connsiteY2431" fmla="*/ 926506 h 1066103"/>
                <a:gd name="connsiteX2432" fmla="*/ 473417 w 3545609"/>
                <a:gd name="connsiteY2432" fmla="*/ 927688 h 1066103"/>
                <a:gd name="connsiteX2433" fmla="*/ 467385 w 3545609"/>
                <a:gd name="connsiteY2433" fmla="*/ 941903 h 1066103"/>
                <a:gd name="connsiteX2434" fmla="*/ 467669 w 3545609"/>
                <a:gd name="connsiteY2434" fmla="*/ 942571 h 1066103"/>
                <a:gd name="connsiteX2435" fmla="*/ 465428 w 3545609"/>
                <a:gd name="connsiteY2435" fmla="*/ 943522 h 1066103"/>
                <a:gd name="connsiteX2436" fmla="*/ 459814 w 3545609"/>
                <a:gd name="connsiteY2436" fmla="*/ 957406 h 1066103"/>
                <a:gd name="connsiteX2437" fmla="*/ 457583 w 3545609"/>
                <a:gd name="connsiteY2437" fmla="*/ 958375 h 1066103"/>
                <a:gd name="connsiteX2438" fmla="*/ 451787 w 3545609"/>
                <a:gd name="connsiteY2438" fmla="*/ 973052 h 1066103"/>
                <a:gd name="connsiteX2439" fmla="*/ 449738 w 3545609"/>
                <a:gd name="connsiteY2439" fmla="*/ 973921 h 1066103"/>
                <a:gd name="connsiteX2440" fmla="*/ 443850 w 3545609"/>
                <a:gd name="connsiteY2440" fmla="*/ 988483 h 1066103"/>
                <a:gd name="connsiteX2441" fmla="*/ 444140 w 3545609"/>
                <a:gd name="connsiteY2441" fmla="*/ 989202 h 1066103"/>
                <a:gd name="connsiteX2442" fmla="*/ 441056 w 3545609"/>
                <a:gd name="connsiteY2442" fmla="*/ 990449 h 1066103"/>
                <a:gd name="connsiteX2443" fmla="*/ 435025 w 3545609"/>
                <a:gd name="connsiteY2443" fmla="*/ 1004664 h 1066103"/>
                <a:gd name="connsiteX2444" fmla="*/ 435308 w 3545609"/>
                <a:gd name="connsiteY2444" fmla="*/ 1005332 h 1066103"/>
                <a:gd name="connsiteX2445" fmla="*/ 433068 w 3545609"/>
                <a:gd name="connsiteY2445" fmla="*/ 1006283 h 1066103"/>
                <a:gd name="connsiteX2446" fmla="*/ 427179 w 3545609"/>
                <a:gd name="connsiteY2446" fmla="*/ 1020845 h 1066103"/>
                <a:gd name="connsiteX2447" fmla="*/ 427579 w 3545609"/>
                <a:gd name="connsiteY2447" fmla="*/ 1021833 h 1066103"/>
                <a:gd name="connsiteX2448" fmla="*/ 425222 w 3545609"/>
                <a:gd name="connsiteY2448" fmla="*/ 1022810 h 1066103"/>
                <a:gd name="connsiteX2449" fmla="*/ 419334 w 3545609"/>
                <a:gd name="connsiteY2449" fmla="*/ 1037025 h 1066103"/>
                <a:gd name="connsiteX2450" fmla="*/ 419905 w 3545609"/>
                <a:gd name="connsiteY2450" fmla="*/ 1038403 h 1066103"/>
                <a:gd name="connsiteX2451" fmla="*/ 419339 w 3545609"/>
                <a:gd name="connsiteY2451" fmla="*/ 1038643 h 1066103"/>
                <a:gd name="connsiteX2452" fmla="*/ 413450 w 3545609"/>
                <a:gd name="connsiteY2452" fmla="*/ 1053205 h 1066103"/>
                <a:gd name="connsiteX2453" fmla="*/ 413741 w 3545609"/>
                <a:gd name="connsiteY2453" fmla="*/ 1053923 h 1066103"/>
                <a:gd name="connsiteX2454" fmla="*/ 410656 w 3545609"/>
                <a:gd name="connsiteY2454" fmla="*/ 1055171 h 1066103"/>
                <a:gd name="connsiteX2455" fmla="*/ 406017 w 3545609"/>
                <a:gd name="connsiteY2455" fmla="*/ 1066103 h 1066103"/>
                <a:gd name="connsiteX2456" fmla="*/ 448442 w 3545609"/>
                <a:gd name="connsiteY2456" fmla="*/ 1066103 h 1066103"/>
                <a:gd name="connsiteX2457" fmla="*/ 453657 w 3545609"/>
                <a:gd name="connsiteY2457" fmla="*/ 1053205 h 1066103"/>
                <a:gd name="connsiteX2458" fmla="*/ 452976 w 3545609"/>
                <a:gd name="connsiteY2458" fmla="*/ 1051520 h 1066103"/>
                <a:gd name="connsiteX2459" fmla="*/ 453653 w 3545609"/>
                <a:gd name="connsiteY2459" fmla="*/ 1051240 h 1066103"/>
                <a:gd name="connsiteX2460" fmla="*/ 459541 w 3545609"/>
                <a:gd name="connsiteY2460" fmla="*/ 1037025 h 1066103"/>
                <a:gd name="connsiteX2461" fmla="*/ 459263 w 3545609"/>
                <a:gd name="connsiteY2461" fmla="*/ 1036355 h 1066103"/>
                <a:gd name="connsiteX2462" fmla="*/ 461498 w 3545609"/>
                <a:gd name="connsiteY2462" fmla="*/ 1035406 h 1066103"/>
                <a:gd name="connsiteX2463" fmla="*/ 467386 w 3545609"/>
                <a:gd name="connsiteY2463" fmla="*/ 1020845 h 1066103"/>
                <a:gd name="connsiteX2464" fmla="*/ 467096 w 3545609"/>
                <a:gd name="connsiteY2464" fmla="*/ 1020126 h 1066103"/>
                <a:gd name="connsiteX2465" fmla="*/ 470180 w 3545609"/>
                <a:gd name="connsiteY2465" fmla="*/ 1018879 h 1066103"/>
                <a:gd name="connsiteX2466" fmla="*/ 476212 w 3545609"/>
                <a:gd name="connsiteY2466" fmla="*/ 1004664 h 1066103"/>
                <a:gd name="connsiteX2467" fmla="*/ 475928 w 3545609"/>
                <a:gd name="connsiteY2467" fmla="*/ 1003996 h 1066103"/>
                <a:gd name="connsiteX2468" fmla="*/ 478168 w 3545609"/>
                <a:gd name="connsiteY2468" fmla="*/ 1003045 h 1066103"/>
                <a:gd name="connsiteX2469" fmla="*/ 483782 w 3545609"/>
                <a:gd name="connsiteY2469" fmla="*/ 989162 h 1066103"/>
                <a:gd name="connsiteX2470" fmla="*/ 486013 w 3545609"/>
                <a:gd name="connsiteY2470" fmla="*/ 988193 h 1066103"/>
                <a:gd name="connsiteX2471" fmla="*/ 491810 w 3545609"/>
                <a:gd name="connsiteY2471" fmla="*/ 973515 h 1066103"/>
                <a:gd name="connsiteX2472" fmla="*/ 493859 w 3545609"/>
                <a:gd name="connsiteY2472" fmla="*/ 972646 h 1066103"/>
                <a:gd name="connsiteX2473" fmla="*/ 499747 w 3545609"/>
                <a:gd name="connsiteY2473" fmla="*/ 958084 h 1066103"/>
                <a:gd name="connsiteX2474" fmla="*/ 499456 w 3545609"/>
                <a:gd name="connsiteY2474" fmla="*/ 957366 h 1066103"/>
                <a:gd name="connsiteX2475" fmla="*/ 502541 w 3545609"/>
                <a:gd name="connsiteY2475" fmla="*/ 956118 h 1066103"/>
                <a:gd name="connsiteX2476" fmla="*/ 508573 w 3545609"/>
                <a:gd name="connsiteY2476" fmla="*/ 941903 h 1066103"/>
                <a:gd name="connsiteX2477" fmla="*/ 508558 w 3545609"/>
                <a:gd name="connsiteY2477" fmla="*/ 941868 h 1066103"/>
                <a:gd name="connsiteX2478" fmla="*/ 512204 w 3545609"/>
                <a:gd name="connsiteY2478" fmla="*/ 940428 h 1066103"/>
                <a:gd name="connsiteX2479" fmla="*/ 518212 w 3545609"/>
                <a:gd name="connsiteY2479" fmla="*/ 926598 h 1066103"/>
                <a:gd name="connsiteX2480" fmla="*/ 520335 w 3545609"/>
                <a:gd name="connsiteY2480" fmla="*/ 925719 h 1066103"/>
                <a:gd name="connsiteX2481" fmla="*/ 526224 w 3545609"/>
                <a:gd name="connsiteY2481" fmla="*/ 911504 h 1066103"/>
                <a:gd name="connsiteX2482" fmla="*/ 525989 w 3545609"/>
                <a:gd name="connsiteY2482" fmla="*/ 910937 h 1066103"/>
                <a:gd name="connsiteX2483" fmla="*/ 528181 w 3545609"/>
                <a:gd name="connsiteY2483" fmla="*/ 910029 h 1066103"/>
                <a:gd name="connsiteX2484" fmla="*/ 534069 w 3545609"/>
                <a:gd name="connsiteY2484" fmla="*/ 895814 h 1066103"/>
                <a:gd name="connsiteX2485" fmla="*/ 533918 w 3545609"/>
                <a:gd name="connsiteY2485" fmla="*/ 895449 h 1066103"/>
                <a:gd name="connsiteX2486" fmla="*/ 538968 w 3545609"/>
                <a:gd name="connsiteY2486" fmla="*/ 893357 h 1066103"/>
                <a:gd name="connsiteX2487" fmla="*/ 544207 w 3545609"/>
                <a:gd name="connsiteY2487" fmla="*/ 880708 h 1066103"/>
                <a:gd name="connsiteX2488" fmla="*/ 546813 w 3545609"/>
                <a:gd name="connsiteY2488" fmla="*/ 879629 h 1066103"/>
                <a:gd name="connsiteX2489" fmla="*/ 552701 w 3545609"/>
                <a:gd name="connsiteY2489" fmla="*/ 865413 h 1066103"/>
                <a:gd name="connsiteX2490" fmla="*/ 552406 w 3545609"/>
                <a:gd name="connsiteY2490" fmla="*/ 864702 h 1066103"/>
                <a:gd name="connsiteX2491" fmla="*/ 556619 w 3545609"/>
                <a:gd name="connsiteY2491" fmla="*/ 862957 h 1066103"/>
                <a:gd name="connsiteX2492" fmla="*/ 561309 w 3545609"/>
                <a:gd name="connsiteY2492" fmla="*/ 851636 h 1066103"/>
                <a:gd name="connsiteX2493" fmla="*/ 567263 w 3545609"/>
                <a:gd name="connsiteY2493" fmla="*/ 849228 h 1066103"/>
                <a:gd name="connsiteX2494" fmla="*/ 572811 w 3545609"/>
                <a:gd name="connsiteY2494" fmla="*/ 836154 h 1066103"/>
                <a:gd name="connsiteX2495" fmla="*/ 575251 w 3545609"/>
                <a:gd name="connsiteY2495" fmla="*/ 835069 h 1066103"/>
                <a:gd name="connsiteX2496" fmla="*/ 580846 w 3545609"/>
                <a:gd name="connsiteY2496" fmla="*/ 820573 h 1066103"/>
                <a:gd name="connsiteX2497" fmla="*/ 585058 w 3545609"/>
                <a:gd name="connsiteY2497" fmla="*/ 818829 h 1066103"/>
                <a:gd name="connsiteX2498" fmla="*/ 589789 w 3545609"/>
                <a:gd name="connsiteY2498" fmla="*/ 807405 h 1066103"/>
                <a:gd name="connsiteX2499" fmla="*/ 595701 w 3545609"/>
                <a:gd name="connsiteY2499" fmla="*/ 804956 h 1066103"/>
                <a:gd name="connsiteX2500" fmla="*/ 600923 w 3545609"/>
                <a:gd name="connsiteY2500" fmla="*/ 792350 h 1066103"/>
                <a:gd name="connsiteX2501" fmla="*/ 605651 w 3545609"/>
                <a:gd name="connsiteY2501" fmla="*/ 790391 h 1066103"/>
                <a:gd name="connsiteX2502" fmla="*/ 610485 w 3545609"/>
                <a:gd name="connsiteY2502" fmla="*/ 778722 h 1066103"/>
                <a:gd name="connsiteX2503" fmla="*/ 615458 w 3545609"/>
                <a:gd name="connsiteY2503" fmla="*/ 776662 h 1066103"/>
                <a:gd name="connsiteX2504" fmla="*/ 620725 w 3545609"/>
                <a:gd name="connsiteY2504" fmla="*/ 763945 h 1066103"/>
                <a:gd name="connsiteX2505" fmla="*/ 626101 w 3545609"/>
                <a:gd name="connsiteY2505" fmla="*/ 761665 h 1066103"/>
                <a:gd name="connsiteX2506" fmla="*/ 631190 w 3545609"/>
                <a:gd name="connsiteY2506" fmla="*/ 749088 h 1066103"/>
                <a:gd name="connsiteX2507" fmla="*/ 638012 w 3545609"/>
                <a:gd name="connsiteY2507" fmla="*/ 746262 h 1066103"/>
                <a:gd name="connsiteX2508" fmla="*/ 643336 w 3545609"/>
                <a:gd name="connsiteY2508" fmla="*/ 733409 h 1066103"/>
                <a:gd name="connsiteX2509" fmla="*/ 647818 w 3545609"/>
                <a:gd name="connsiteY2509" fmla="*/ 731553 h 1066103"/>
                <a:gd name="connsiteX2510" fmla="*/ 651608 w 3545609"/>
                <a:gd name="connsiteY2510" fmla="*/ 722405 h 1066103"/>
                <a:gd name="connsiteX2511" fmla="*/ 658462 w 3545609"/>
                <a:gd name="connsiteY2511" fmla="*/ 719498 h 1066103"/>
                <a:gd name="connsiteX2512" fmla="*/ 662694 w 3545609"/>
                <a:gd name="connsiteY2512" fmla="*/ 709038 h 1066103"/>
                <a:gd name="connsiteX2513" fmla="*/ 670373 w 3545609"/>
                <a:gd name="connsiteY2513" fmla="*/ 705625 h 1066103"/>
                <a:gd name="connsiteX2514" fmla="*/ 675067 w 3545609"/>
                <a:gd name="connsiteY2514" fmla="*/ 693464 h 1066103"/>
                <a:gd name="connsiteX2515" fmla="*/ 680180 w 3545609"/>
                <a:gd name="connsiteY2515" fmla="*/ 691346 h 1066103"/>
                <a:gd name="connsiteX2516" fmla="*/ 684505 w 3545609"/>
                <a:gd name="connsiteY2516" fmla="*/ 680903 h 1066103"/>
                <a:gd name="connsiteX2517" fmla="*/ 692784 w 3545609"/>
                <a:gd name="connsiteY2517" fmla="*/ 677474 h 1066103"/>
                <a:gd name="connsiteX2518" fmla="*/ 698007 w 3545609"/>
                <a:gd name="connsiteY2518" fmla="*/ 664866 h 1066103"/>
                <a:gd name="connsiteX2519" fmla="*/ 702734 w 3545609"/>
                <a:gd name="connsiteY2519" fmla="*/ 662908 h 1066103"/>
                <a:gd name="connsiteX2520" fmla="*/ 706241 w 3545609"/>
                <a:gd name="connsiteY2520" fmla="*/ 654443 h 1066103"/>
                <a:gd name="connsiteX2521" fmla="*/ 714502 w 3545609"/>
                <a:gd name="connsiteY2521" fmla="*/ 650854 h 1066103"/>
                <a:gd name="connsiteX2522" fmla="*/ 718885 w 3545609"/>
                <a:gd name="connsiteY2522" fmla="*/ 639755 h 1066103"/>
                <a:gd name="connsiteX2523" fmla="*/ 727106 w 3545609"/>
                <a:gd name="connsiteY2523" fmla="*/ 636430 h 1066103"/>
                <a:gd name="connsiteX2524" fmla="*/ 731765 w 3545609"/>
                <a:gd name="connsiteY2524" fmla="*/ 625453 h 1066103"/>
                <a:gd name="connsiteX2525" fmla="*/ 738731 w 3545609"/>
                <a:gd name="connsiteY2525" fmla="*/ 622701 h 1066103"/>
                <a:gd name="connsiteX2526" fmla="*/ 742794 w 3545609"/>
                <a:gd name="connsiteY2526" fmla="*/ 613348 h 1066103"/>
                <a:gd name="connsiteX2527" fmla="*/ 748824 w 3545609"/>
                <a:gd name="connsiteY2527" fmla="*/ 610790 h 1066103"/>
                <a:gd name="connsiteX2528" fmla="*/ 753334 w 3545609"/>
                <a:gd name="connsiteY2528" fmla="*/ 599636 h 1066103"/>
                <a:gd name="connsiteX2529" fmla="*/ 761572 w 3545609"/>
                <a:gd name="connsiteY2529" fmla="*/ 596224 h 1066103"/>
                <a:gd name="connsiteX2530" fmla="*/ 765019 w 3545609"/>
                <a:gd name="connsiteY2530" fmla="*/ 587903 h 1066103"/>
                <a:gd name="connsiteX2531" fmla="*/ 773340 w 3545609"/>
                <a:gd name="connsiteY2531" fmla="*/ 584456 h 1066103"/>
                <a:gd name="connsiteX2532" fmla="*/ 777147 w 3545609"/>
                <a:gd name="connsiteY2532" fmla="*/ 575266 h 1066103"/>
                <a:gd name="connsiteX2533" fmla="*/ 785945 w 3545609"/>
                <a:gd name="connsiteY2533" fmla="*/ 571708 h 1066103"/>
                <a:gd name="connsiteX2534" fmla="*/ 789253 w 3545609"/>
                <a:gd name="connsiteY2534" fmla="*/ 563911 h 1066103"/>
                <a:gd name="connsiteX2535" fmla="*/ 799531 w 3545609"/>
                <a:gd name="connsiteY2535" fmla="*/ 559654 h 1066103"/>
                <a:gd name="connsiteX2536" fmla="*/ 803788 w 3545609"/>
                <a:gd name="connsiteY2536" fmla="*/ 549376 h 1066103"/>
                <a:gd name="connsiteX2537" fmla="*/ 811585 w 3545609"/>
                <a:gd name="connsiteY2537" fmla="*/ 546068 h 1066103"/>
                <a:gd name="connsiteX2538" fmla="*/ 815214 w 3545609"/>
                <a:gd name="connsiteY2538" fmla="*/ 537092 h 1066103"/>
                <a:gd name="connsiteX2539" fmla="*/ 824190 w 3545609"/>
                <a:gd name="connsiteY2539" fmla="*/ 533463 h 1066103"/>
                <a:gd name="connsiteX2540" fmla="*/ 827709 w 3545609"/>
                <a:gd name="connsiteY2540" fmla="*/ 525172 h 1066103"/>
                <a:gd name="connsiteX2541" fmla="*/ 836101 w 3545609"/>
                <a:gd name="connsiteY2541" fmla="*/ 521695 h 1066103"/>
                <a:gd name="connsiteX2542" fmla="*/ 839204 w 3545609"/>
                <a:gd name="connsiteY2542" fmla="*/ 514203 h 1066103"/>
                <a:gd name="connsiteX2543" fmla="*/ 850062 w 3545609"/>
                <a:gd name="connsiteY2543" fmla="*/ 509910 h 1066103"/>
                <a:gd name="connsiteX2544" fmla="*/ 848541 w 3545609"/>
                <a:gd name="connsiteY2544" fmla="*/ 513334 h 1066103"/>
                <a:gd name="connsiteX2545" fmla="*/ 840032 w 3545609"/>
                <a:gd name="connsiteY2545" fmla="*/ 516944 h 1066103"/>
                <a:gd name="connsiteX2546" fmla="*/ 836349 w 3545609"/>
                <a:gd name="connsiteY2546" fmla="*/ 526053 h 1066103"/>
                <a:gd name="connsiteX2547" fmla="*/ 827427 w 3545609"/>
                <a:gd name="connsiteY2547" fmla="*/ 529836 h 1066103"/>
                <a:gd name="connsiteX2548" fmla="*/ 823292 w 3545609"/>
                <a:gd name="connsiteY2548" fmla="*/ 540057 h 1066103"/>
                <a:gd name="connsiteX2549" fmla="*/ 815516 w 3545609"/>
                <a:gd name="connsiteY2549" fmla="*/ 543278 h 1066103"/>
                <a:gd name="connsiteX2550" fmla="*/ 811579 w 3545609"/>
                <a:gd name="connsiteY2550" fmla="*/ 552782 h 1066103"/>
                <a:gd name="connsiteX2551" fmla="*/ 803748 w 3545609"/>
                <a:gd name="connsiteY2551" fmla="*/ 556026 h 1066103"/>
                <a:gd name="connsiteX2552" fmla="*/ 800429 w 3545609"/>
                <a:gd name="connsiteY2552" fmla="*/ 564039 h 1066103"/>
                <a:gd name="connsiteX2553" fmla="*/ 791144 w 3545609"/>
                <a:gd name="connsiteY2553" fmla="*/ 567794 h 1066103"/>
                <a:gd name="connsiteX2554" fmla="*/ 786580 w 3545609"/>
                <a:gd name="connsiteY2554" fmla="*/ 578548 h 1066103"/>
                <a:gd name="connsiteX2555" fmla="*/ 779233 w 3545609"/>
                <a:gd name="connsiteY2555" fmla="*/ 581666 h 1066103"/>
                <a:gd name="connsiteX2556" fmla="*/ 775477 w 3545609"/>
                <a:gd name="connsiteY2556" fmla="*/ 590952 h 1066103"/>
                <a:gd name="connsiteX2557" fmla="*/ 767465 w 3545609"/>
                <a:gd name="connsiteY2557" fmla="*/ 594271 h 1066103"/>
                <a:gd name="connsiteX2558" fmla="*/ 763241 w 3545609"/>
                <a:gd name="connsiteY2558" fmla="*/ 604469 h 1066103"/>
                <a:gd name="connsiteX2559" fmla="*/ 754716 w 3545609"/>
                <a:gd name="connsiteY2559" fmla="*/ 608000 h 1066103"/>
                <a:gd name="connsiteX2560" fmla="*/ 750284 w 3545609"/>
                <a:gd name="connsiteY2560" fmla="*/ 618702 h 1066103"/>
                <a:gd name="connsiteX2561" fmla="*/ 744910 w 3545609"/>
                <a:gd name="connsiteY2561" fmla="*/ 621036 h 1066103"/>
                <a:gd name="connsiteX2562" fmla="*/ 740864 w 3545609"/>
                <a:gd name="connsiteY2562" fmla="*/ 631279 h 1066103"/>
                <a:gd name="connsiteX2563" fmla="*/ 733142 w 3545609"/>
                <a:gd name="connsiteY2563" fmla="*/ 634478 h 1066103"/>
                <a:gd name="connsiteX2564" fmla="*/ 728889 w 3545609"/>
                <a:gd name="connsiteY2564" fmla="*/ 644746 h 1066103"/>
                <a:gd name="connsiteX2565" fmla="*/ 720394 w 3545609"/>
                <a:gd name="connsiteY2565" fmla="*/ 648350 h 1066103"/>
                <a:gd name="connsiteX2566" fmla="*/ 715293 w 3545609"/>
                <a:gd name="connsiteY2566" fmla="*/ 660967 h 1066103"/>
                <a:gd name="connsiteX2567" fmla="*/ 710588 w 3545609"/>
                <a:gd name="connsiteY2567" fmla="*/ 662916 h 1066103"/>
                <a:gd name="connsiteX2568" fmla="*/ 707190 w 3545609"/>
                <a:gd name="connsiteY2568" fmla="*/ 671119 h 1066103"/>
                <a:gd name="connsiteX2569" fmla="*/ 697983 w 3545609"/>
                <a:gd name="connsiteY2569" fmla="*/ 675114 h 1066103"/>
                <a:gd name="connsiteX2570" fmla="*/ 693093 w 3545609"/>
                <a:gd name="connsiteY2570" fmla="*/ 687482 h 1066103"/>
                <a:gd name="connsiteX2571" fmla="*/ 688033 w 3545609"/>
                <a:gd name="connsiteY2571" fmla="*/ 689681 h 1066103"/>
                <a:gd name="connsiteX2572" fmla="*/ 683865 w 3545609"/>
                <a:gd name="connsiteY2572" fmla="*/ 700234 h 1066103"/>
                <a:gd name="connsiteX2573" fmla="*/ 676553 w 3545609"/>
                <a:gd name="connsiteY2573" fmla="*/ 703122 h 1066103"/>
                <a:gd name="connsiteX2574" fmla="*/ 671130 w 3545609"/>
                <a:gd name="connsiteY2574" fmla="*/ 715604 h 1066103"/>
                <a:gd name="connsiteX2575" fmla="*/ 665622 w 3545609"/>
                <a:gd name="connsiteY2575" fmla="*/ 717832 h 1066103"/>
                <a:gd name="connsiteX2576" fmla="*/ 660579 w 3545609"/>
                <a:gd name="connsiteY2576" fmla="*/ 729716 h 1066103"/>
                <a:gd name="connsiteX2577" fmla="*/ 655672 w 3545609"/>
                <a:gd name="connsiteY2577" fmla="*/ 731848 h 1066103"/>
                <a:gd name="connsiteX2578" fmla="*/ 649854 w 3545609"/>
                <a:gd name="connsiteY2578" fmla="*/ 746579 h 1066103"/>
                <a:gd name="connsiteX2579" fmla="*/ 645866 w 3545609"/>
                <a:gd name="connsiteY2579" fmla="*/ 748232 h 1066103"/>
                <a:gd name="connsiteX2580" fmla="*/ 641176 w 3545609"/>
                <a:gd name="connsiteY2580" fmla="*/ 759553 h 1066103"/>
                <a:gd name="connsiteX2581" fmla="*/ 635222 w 3545609"/>
                <a:gd name="connsiteY2581" fmla="*/ 761961 h 1066103"/>
                <a:gd name="connsiteX2582" fmla="*/ 630228 w 3545609"/>
                <a:gd name="connsiteY2582" fmla="*/ 773730 h 1066103"/>
                <a:gd name="connsiteX2583" fmla="*/ 625272 w 3545609"/>
                <a:gd name="connsiteY2583" fmla="*/ 775832 h 1066103"/>
                <a:gd name="connsiteX2584" fmla="*/ 620170 w 3545609"/>
                <a:gd name="connsiteY2584" fmla="*/ 788450 h 1066103"/>
                <a:gd name="connsiteX2585" fmla="*/ 615466 w 3545609"/>
                <a:gd name="connsiteY2585" fmla="*/ 790399 h 1066103"/>
                <a:gd name="connsiteX2586" fmla="*/ 610490 w 3545609"/>
                <a:gd name="connsiteY2586" fmla="*/ 802411 h 1066103"/>
                <a:gd name="connsiteX2587" fmla="*/ 605659 w 3545609"/>
                <a:gd name="connsiteY2587" fmla="*/ 804558 h 1066103"/>
                <a:gd name="connsiteX2588" fmla="*/ 600251 w 3545609"/>
                <a:gd name="connsiteY2588" fmla="*/ 818570 h 1066103"/>
                <a:gd name="connsiteX2589" fmla="*/ 594873 w 3545609"/>
                <a:gd name="connsiteY2589" fmla="*/ 820798 h 1066103"/>
                <a:gd name="connsiteX2590" fmla="*/ 589633 w 3545609"/>
                <a:gd name="connsiteY2590" fmla="*/ 833447 h 1066103"/>
                <a:gd name="connsiteX2591" fmla="*/ 587027 w 3545609"/>
                <a:gd name="connsiteY2591" fmla="*/ 834527 h 1066103"/>
                <a:gd name="connsiteX2592" fmla="*/ 581139 w 3545609"/>
                <a:gd name="connsiteY2592" fmla="*/ 848742 h 1066103"/>
                <a:gd name="connsiteX2593" fmla="*/ 581434 w 3545609"/>
                <a:gd name="connsiteY2593" fmla="*/ 849453 h 1066103"/>
                <a:gd name="connsiteX2594" fmla="*/ 577221 w 3545609"/>
                <a:gd name="connsiteY2594" fmla="*/ 851198 h 1066103"/>
                <a:gd name="connsiteX2595" fmla="*/ 572531 w 3545609"/>
                <a:gd name="connsiteY2595" fmla="*/ 862519 h 1066103"/>
                <a:gd name="connsiteX2596" fmla="*/ 566577 w 3545609"/>
                <a:gd name="connsiteY2596" fmla="*/ 864927 h 1066103"/>
                <a:gd name="connsiteX2597" fmla="*/ 560546 w 3545609"/>
                <a:gd name="connsiteY2597" fmla="*/ 879142 h 1066103"/>
                <a:gd name="connsiteX2598" fmla="*/ 561139 w 3545609"/>
                <a:gd name="connsiteY2598" fmla="*/ 880542 h 1066103"/>
                <a:gd name="connsiteX2599" fmla="*/ 558589 w 3545609"/>
                <a:gd name="connsiteY2599" fmla="*/ 881598 h 1066103"/>
                <a:gd name="connsiteX2600" fmla="*/ 552701 w 3545609"/>
                <a:gd name="connsiteY2600" fmla="*/ 895814 h 1066103"/>
                <a:gd name="connsiteX2601" fmla="*/ 552715 w 3545609"/>
                <a:gd name="connsiteY2601" fmla="*/ 895849 h 1066103"/>
                <a:gd name="connsiteX2602" fmla="*/ 549070 w 3545609"/>
                <a:gd name="connsiteY2602" fmla="*/ 897289 h 1066103"/>
                <a:gd name="connsiteX2603" fmla="*/ 543229 w 3545609"/>
                <a:gd name="connsiteY2603" fmla="*/ 910733 h 1066103"/>
                <a:gd name="connsiteX2604" fmla="*/ 540100 w 3545609"/>
                <a:gd name="connsiteY2604" fmla="*/ 911998 h 1066103"/>
                <a:gd name="connsiteX2605" fmla="*/ 534069 w 3545609"/>
                <a:gd name="connsiteY2605" fmla="*/ 926213 h 1066103"/>
                <a:gd name="connsiteX2606" fmla="*/ 534308 w 3545609"/>
                <a:gd name="connsiteY2606" fmla="*/ 926778 h 1066103"/>
                <a:gd name="connsiteX2607" fmla="*/ 532112 w 3545609"/>
                <a:gd name="connsiteY2607" fmla="*/ 927688 h 1066103"/>
                <a:gd name="connsiteX2608" fmla="*/ 526224 w 3545609"/>
                <a:gd name="connsiteY2608" fmla="*/ 941903 h 1066103"/>
                <a:gd name="connsiteX2609" fmla="*/ 526502 w 3545609"/>
                <a:gd name="connsiteY2609" fmla="*/ 942573 h 1066103"/>
                <a:gd name="connsiteX2610" fmla="*/ 524267 w 3545609"/>
                <a:gd name="connsiteY2610" fmla="*/ 943522 h 1066103"/>
                <a:gd name="connsiteX2611" fmla="*/ 518653 w 3545609"/>
                <a:gd name="connsiteY2611" fmla="*/ 957406 h 1066103"/>
                <a:gd name="connsiteX2612" fmla="*/ 516422 w 3545609"/>
                <a:gd name="connsiteY2612" fmla="*/ 958375 h 1066103"/>
                <a:gd name="connsiteX2613" fmla="*/ 510779 w 3545609"/>
                <a:gd name="connsiteY2613" fmla="*/ 972662 h 1066103"/>
                <a:gd name="connsiteX2614" fmla="*/ 507739 w 3545609"/>
                <a:gd name="connsiteY2614" fmla="*/ 973921 h 1066103"/>
                <a:gd name="connsiteX2615" fmla="*/ 501708 w 3545609"/>
                <a:gd name="connsiteY2615" fmla="*/ 988483 h 1066103"/>
                <a:gd name="connsiteX2616" fmla="*/ 502116 w 3545609"/>
                <a:gd name="connsiteY2616" fmla="*/ 989469 h 1066103"/>
                <a:gd name="connsiteX2617" fmla="*/ 499751 w 3545609"/>
                <a:gd name="connsiteY2617" fmla="*/ 990449 h 1066103"/>
                <a:gd name="connsiteX2618" fmla="*/ 493863 w 3545609"/>
                <a:gd name="connsiteY2618" fmla="*/ 1004664 h 1066103"/>
                <a:gd name="connsiteX2619" fmla="*/ 494140 w 3545609"/>
                <a:gd name="connsiteY2619" fmla="*/ 1005334 h 1066103"/>
                <a:gd name="connsiteX2620" fmla="*/ 491906 w 3545609"/>
                <a:gd name="connsiteY2620" fmla="*/ 1006283 h 1066103"/>
                <a:gd name="connsiteX2621" fmla="*/ 486018 w 3545609"/>
                <a:gd name="connsiteY2621" fmla="*/ 1020845 h 1066103"/>
                <a:gd name="connsiteX2622" fmla="*/ 486417 w 3545609"/>
                <a:gd name="connsiteY2622" fmla="*/ 1021833 h 1066103"/>
                <a:gd name="connsiteX2623" fmla="*/ 484061 w 3545609"/>
                <a:gd name="connsiteY2623" fmla="*/ 1022810 h 1066103"/>
                <a:gd name="connsiteX2624" fmla="*/ 478173 w 3545609"/>
                <a:gd name="connsiteY2624" fmla="*/ 1037025 h 1066103"/>
                <a:gd name="connsiteX2625" fmla="*/ 478336 w 3545609"/>
                <a:gd name="connsiteY2625" fmla="*/ 1037418 h 1066103"/>
                <a:gd name="connsiteX2626" fmla="*/ 475378 w 3545609"/>
                <a:gd name="connsiteY2626" fmla="*/ 1038643 h 1066103"/>
                <a:gd name="connsiteX2627" fmla="*/ 469347 w 3545609"/>
                <a:gd name="connsiteY2627" fmla="*/ 1053205 h 1066103"/>
                <a:gd name="connsiteX2628" fmla="*/ 470065 w 3545609"/>
                <a:gd name="connsiteY2628" fmla="*/ 1054940 h 1066103"/>
                <a:gd name="connsiteX2629" fmla="*/ 469494 w 3545609"/>
                <a:gd name="connsiteY2629" fmla="*/ 1055171 h 1066103"/>
                <a:gd name="connsiteX2630" fmla="*/ 464856 w 3545609"/>
                <a:gd name="connsiteY2630" fmla="*/ 1066103 h 1066103"/>
                <a:gd name="connsiteX2631" fmla="*/ 505191 w 3545609"/>
                <a:gd name="connsiteY2631" fmla="*/ 1066103 h 1066103"/>
                <a:gd name="connsiteX2632" fmla="*/ 510534 w 3545609"/>
                <a:gd name="connsiteY2632" fmla="*/ 1053205 h 1066103"/>
                <a:gd name="connsiteX2633" fmla="*/ 510126 w 3545609"/>
                <a:gd name="connsiteY2633" fmla="*/ 1052220 h 1066103"/>
                <a:gd name="connsiteX2634" fmla="*/ 512491 w 3545609"/>
                <a:gd name="connsiteY2634" fmla="*/ 1051240 h 1066103"/>
                <a:gd name="connsiteX2635" fmla="*/ 518379 w 3545609"/>
                <a:gd name="connsiteY2635" fmla="*/ 1037025 h 1066103"/>
                <a:gd name="connsiteX2636" fmla="*/ 518102 w 3545609"/>
                <a:gd name="connsiteY2636" fmla="*/ 1036355 h 1066103"/>
                <a:gd name="connsiteX2637" fmla="*/ 520336 w 3545609"/>
                <a:gd name="connsiteY2637" fmla="*/ 1035406 h 1066103"/>
                <a:gd name="connsiteX2638" fmla="*/ 526224 w 3545609"/>
                <a:gd name="connsiteY2638" fmla="*/ 1020845 h 1066103"/>
                <a:gd name="connsiteX2639" fmla="*/ 525824 w 3545609"/>
                <a:gd name="connsiteY2639" fmla="*/ 1019855 h 1066103"/>
                <a:gd name="connsiteX2640" fmla="*/ 528181 w 3545609"/>
                <a:gd name="connsiteY2640" fmla="*/ 1018879 h 1066103"/>
                <a:gd name="connsiteX2641" fmla="*/ 534069 w 3545609"/>
                <a:gd name="connsiteY2641" fmla="*/ 1004664 h 1066103"/>
                <a:gd name="connsiteX2642" fmla="*/ 533906 w 3545609"/>
                <a:gd name="connsiteY2642" fmla="*/ 1004270 h 1066103"/>
                <a:gd name="connsiteX2643" fmla="*/ 536863 w 3545609"/>
                <a:gd name="connsiteY2643" fmla="*/ 1003045 h 1066103"/>
                <a:gd name="connsiteX2644" fmla="*/ 542612 w 3545609"/>
                <a:gd name="connsiteY2644" fmla="*/ 989165 h 1066103"/>
                <a:gd name="connsiteX2645" fmla="*/ 544852 w 3545609"/>
                <a:gd name="connsiteY2645" fmla="*/ 988193 h 1066103"/>
                <a:gd name="connsiteX2646" fmla="*/ 550648 w 3545609"/>
                <a:gd name="connsiteY2646" fmla="*/ 973515 h 1066103"/>
                <a:gd name="connsiteX2647" fmla="*/ 552697 w 3545609"/>
                <a:gd name="connsiteY2647" fmla="*/ 972646 h 1066103"/>
                <a:gd name="connsiteX2648" fmla="*/ 558585 w 3545609"/>
                <a:gd name="connsiteY2648" fmla="*/ 958084 h 1066103"/>
                <a:gd name="connsiteX2649" fmla="*/ 558185 w 3545609"/>
                <a:gd name="connsiteY2649" fmla="*/ 957094 h 1066103"/>
                <a:gd name="connsiteX2650" fmla="*/ 560542 w 3545609"/>
                <a:gd name="connsiteY2650" fmla="*/ 956118 h 1066103"/>
                <a:gd name="connsiteX2651" fmla="*/ 566430 w 3545609"/>
                <a:gd name="connsiteY2651" fmla="*/ 941903 h 1066103"/>
                <a:gd name="connsiteX2652" fmla="*/ 566308 w 3545609"/>
                <a:gd name="connsiteY2652" fmla="*/ 941607 h 1066103"/>
                <a:gd name="connsiteX2653" fmla="*/ 569224 w 3545609"/>
                <a:gd name="connsiteY2653" fmla="*/ 940428 h 1066103"/>
                <a:gd name="connsiteX2654" fmla="*/ 574777 w 3545609"/>
                <a:gd name="connsiteY2654" fmla="*/ 927342 h 1066103"/>
                <a:gd name="connsiteX2655" fmla="*/ 578887 w 3545609"/>
                <a:gd name="connsiteY2655" fmla="*/ 925719 h 1066103"/>
                <a:gd name="connsiteX2656" fmla="*/ 585063 w 3545609"/>
                <a:gd name="connsiteY2656" fmla="*/ 911504 h 1066103"/>
                <a:gd name="connsiteX2657" fmla="*/ 584818 w 3545609"/>
                <a:gd name="connsiteY2657" fmla="*/ 910940 h 1066103"/>
                <a:gd name="connsiteX2658" fmla="*/ 587019 w 3545609"/>
                <a:gd name="connsiteY2658" fmla="*/ 910029 h 1066103"/>
                <a:gd name="connsiteX2659" fmla="*/ 592907 w 3545609"/>
                <a:gd name="connsiteY2659" fmla="*/ 895814 h 1066103"/>
                <a:gd name="connsiteX2660" fmla="*/ 592436 w 3545609"/>
                <a:gd name="connsiteY2660" fmla="*/ 894678 h 1066103"/>
                <a:gd name="connsiteX2661" fmla="*/ 595701 w 3545609"/>
                <a:gd name="connsiteY2661" fmla="*/ 893357 h 1066103"/>
                <a:gd name="connsiteX2662" fmla="*/ 600647 w 3545609"/>
                <a:gd name="connsiteY2662" fmla="*/ 881701 h 1066103"/>
                <a:gd name="connsiteX2663" fmla="*/ 605651 w 3545609"/>
                <a:gd name="connsiteY2663" fmla="*/ 879629 h 1066103"/>
                <a:gd name="connsiteX2664" fmla="*/ 611539 w 3545609"/>
                <a:gd name="connsiteY2664" fmla="*/ 865413 h 1066103"/>
                <a:gd name="connsiteX2665" fmla="*/ 611245 w 3545609"/>
                <a:gd name="connsiteY2665" fmla="*/ 864702 h 1066103"/>
                <a:gd name="connsiteX2666" fmla="*/ 615458 w 3545609"/>
                <a:gd name="connsiteY2666" fmla="*/ 862957 h 1066103"/>
                <a:gd name="connsiteX2667" fmla="*/ 620697 w 3545609"/>
                <a:gd name="connsiteY2667" fmla="*/ 850308 h 1066103"/>
                <a:gd name="connsiteX2668" fmla="*/ 623303 w 3545609"/>
                <a:gd name="connsiteY2668" fmla="*/ 849228 h 1066103"/>
                <a:gd name="connsiteX2669" fmla="*/ 628057 w 3545609"/>
                <a:gd name="connsiteY2669" fmla="*/ 837751 h 1066103"/>
                <a:gd name="connsiteX2670" fmla="*/ 634089 w 3545609"/>
                <a:gd name="connsiteY2670" fmla="*/ 835069 h 1066103"/>
                <a:gd name="connsiteX2671" fmla="*/ 639684 w 3545609"/>
                <a:gd name="connsiteY2671" fmla="*/ 820573 h 1066103"/>
                <a:gd name="connsiteX2672" fmla="*/ 643896 w 3545609"/>
                <a:gd name="connsiteY2672" fmla="*/ 818829 h 1066103"/>
                <a:gd name="connsiteX2673" fmla="*/ 648777 w 3545609"/>
                <a:gd name="connsiteY2673" fmla="*/ 807047 h 1066103"/>
                <a:gd name="connsiteX2674" fmla="*/ 653702 w 3545609"/>
                <a:gd name="connsiteY2674" fmla="*/ 804956 h 1066103"/>
                <a:gd name="connsiteX2675" fmla="*/ 658663 w 3545609"/>
                <a:gd name="connsiteY2675" fmla="*/ 792689 h 1066103"/>
                <a:gd name="connsiteX2676" fmla="*/ 664346 w 3545609"/>
                <a:gd name="connsiteY2676" fmla="*/ 790391 h 1066103"/>
                <a:gd name="connsiteX2677" fmla="*/ 669292 w 3545609"/>
                <a:gd name="connsiteY2677" fmla="*/ 778735 h 1066103"/>
                <a:gd name="connsiteX2678" fmla="*/ 674296 w 3545609"/>
                <a:gd name="connsiteY2678" fmla="*/ 776662 h 1066103"/>
                <a:gd name="connsiteX2679" fmla="*/ 679719 w 3545609"/>
                <a:gd name="connsiteY2679" fmla="*/ 763570 h 1066103"/>
                <a:gd name="connsiteX2680" fmla="*/ 684102 w 3545609"/>
                <a:gd name="connsiteY2680" fmla="*/ 761665 h 1066103"/>
                <a:gd name="connsiteX2681" fmla="*/ 689319 w 3545609"/>
                <a:gd name="connsiteY2681" fmla="*/ 748456 h 1066103"/>
                <a:gd name="connsiteX2682" fmla="*/ 694746 w 3545609"/>
                <a:gd name="connsiteY2682" fmla="*/ 746262 h 1066103"/>
                <a:gd name="connsiteX2683" fmla="*/ 699904 w 3545609"/>
                <a:gd name="connsiteY2683" fmla="*/ 734106 h 1066103"/>
                <a:gd name="connsiteX2684" fmla="*/ 706370 w 3545609"/>
                <a:gd name="connsiteY2684" fmla="*/ 731553 h 1066103"/>
                <a:gd name="connsiteX2685" fmla="*/ 710477 w 3545609"/>
                <a:gd name="connsiteY2685" fmla="*/ 722099 h 1066103"/>
                <a:gd name="connsiteX2686" fmla="*/ 716463 w 3545609"/>
                <a:gd name="connsiteY2686" fmla="*/ 719498 h 1066103"/>
                <a:gd name="connsiteX2687" fmla="*/ 720874 w 3545609"/>
                <a:gd name="connsiteY2687" fmla="*/ 708329 h 1066103"/>
                <a:gd name="connsiteX2688" fmla="*/ 727106 w 3545609"/>
                <a:gd name="connsiteY2688" fmla="*/ 705625 h 1066103"/>
                <a:gd name="connsiteX2689" fmla="*/ 731525 w 3545609"/>
                <a:gd name="connsiteY2689" fmla="*/ 694449 h 1066103"/>
                <a:gd name="connsiteX2690" fmla="*/ 739018 w 3545609"/>
                <a:gd name="connsiteY2690" fmla="*/ 691346 h 1066103"/>
                <a:gd name="connsiteX2691" fmla="*/ 743898 w 3545609"/>
                <a:gd name="connsiteY2691" fmla="*/ 679564 h 1066103"/>
                <a:gd name="connsiteX2692" fmla="*/ 748824 w 3545609"/>
                <a:gd name="connsiteY2692" fmla="*/ 677474 h 1066103"/>
                <a:gd name="connsiteX2693" fmla="*/ 753334 w 3545609"/>
                <a:gd name="connsiteY2693" fmla="*/ 666320 h 1066103"/>
                <a:gd name="connsiteX2694" fmla="*/ 761572 w 3545609"/>
                <a:gd name="connsiteY2694" fmla="*/ 662908 h 1066103"/>
                <a:gd name="connsiteX2695" fmla="*/ 765079 w 3545609"/>
                <a:gd name="connsiteY2695" fmla="*/ 654443 h 1066103"/>
                <a:gd name="connsiteX2696" fmla="*/ 773340 w 3545609"/>
                <a:gd name="connsiteY2696" fmla="*/ 650854 h 1066103"/>
                <a:gd name="connsiteX2697" fmla="*/ 778232 w 3545609"/>
                <a:gd name="connsiteY2697" fmla="*/ 638466 h 1066103"/>
                <a:gd name="connsiteX2698" fmla="*/ 783147 w 3545609"/>
                <a:gd name="connsiteY2698" fmla="*/ 636430 h 1066103"/>
                <a:gd name="connsiteX2699" fmla="*/ 787371 w 3545609"/>
                <a:gd name="connsiteY2699" fmla="*/ 626232 h 1066103"/>
                <a:gd name="connsiteX2700" fmla="*/ 795895 w 3545609"/>
                <a:gd name="connsiteY2700" fmla="*/ 622701 h 1066103"/>
                <a:gd name="connsiteX2701" fmla="*/ 799372 w 3545609"/>
                <a:gd name="connsiteY2701" fmla="*/ 614308 h 1066103"/>
                <a:gd name="connsiteX2702" fmla="*/ 807663 w 3545609"/>
                <a:gd name="connsiteY2702" fmla="*/ 610790 h 1066103"/>
                <a:gd name="connsiteX2703" fmla="*/ 812240 w 3545609"/>
                <a:gd name="connsiteY2703" fmla="*/ 599470 h 1066103"/>
                <a:gd name="connsiteX2704" fmla="*/ 820267 w 3545609"/>
                <a:gd name="connsiteY2704" fmla="*/ 596224 h 1066103"/>
                <a:gd name="connsiteX2705" fmla="*/ 823786 w 3545609"/>
                <a:gd name="connsiteY2705" fmla="*/ 587933 h 1066103"/>
                <a:gd name="connsiteX2706" fmla="*/ 832178 w 3545609"/>
                <a:gd name="connsiteY2706" fmla="*/ 584456 h 1066103"/>
                <a:gd name="connsiteX2707" fmla="*/ 836115 w 3545609"/>
                <a:gd name="connsiteY2707" fmla="*/ 574952 h 1066103"/>
                <a:gd name="connsiteX2708" fmla="*/ 843946 w 3545609"/>
                <a:gd name="connsiteY2708" fmla="*/ 571708 h 1066103"/>
                <a:gd name="connsiteX2709" fmla="*/ 847317 w 3545609"/>
                <a:gd name="connsiteY2709" fmla="*/ 563570 h 1066103"/>
                <a:gd name="connsiteX2710" fmla="*/ 856551 w 3545609"/>
                <a:gd name="connsiteY2710" fmla="*/ 559654 h 1066103"/>
                <a:gd name="connsiteX2711" fmla="*/ 860718 w 3545609"/>
                <a:gd name="connsiteY2711" fmla="*/ 549354 h 1066103"/>
                <a:gd name="connsiteX2712" fmla="*/ 868462 w 3545609"/>
                <a:gd name="connsiteY2712" fmla="*/ 546068 h 1066103"/>
                <a:gd name="connsiteX2713" fmla="*/ 871861 w 3545609"/>
                <a:gd name="connsiteY2713" fmla="*/ 537662 h 1066103"/>
                <a:gd name="connsiteX2714" fmla="*/ 882741 w 3545609"/>
                <a:gd name="connsiteY2714" fmla="*/ 533463 h 1066103"/>
                <a:gd name="connsiteX2715" fmla="*/ 886399 w 3545609"/>
                <a:gd name="connsiteY2715" fmla="*/ 525232 h 1066103"/>
                <a:gd name="connsiteX2716" fmla="*/ 894939 w 3545609"/>
                <a:gd name="connsiteY2716" fmla="*/ 521695 h 1066103"/>
                <a:gd name="connsiteX2717" fmla="*/ 898416 w 3545609"/>
                <a:gd name="connsiteY2717" fmla="*/ 513303 h 1066103"/>
                <a:gd name="connsiteX2718" fmla="*/ 906707 w 3545609"/>
                <a:gd name="connsiteY2718" fmla="*/ 509784 h 1066103"/>
                <a:gd name="connsiteX2719" fmla="*/ 909870 w 3545609"/>
                <a:gd name="connsiteY2719" fmla="*/ 501963 h 1066103"/>
                <a:gd name="connsiteX2720" fmla="*/ 921024 w 3545609"/>
                <a:gd name="connsiteY2720" fmla="*/ 497343 h 1066103"/>
                <a:gd name="connsiteX2721" fmla="*/ 919178 w 3545609"/>
                <a:gd name="connsiteY2721" fmla="*/ 501495 h 1066103"/>
                <a:gd name="connsiteX2722" fmla="*/ 910638 w 3545609"/>
                <a:gd name="connsiteY2722" fmla="*/ 505033 h 1066103"/>
                <a:gd name="connsiteX2723" fmla="*/ 907162 w 3545609"/>
                <a:gd name="connsiteY2723" fmla="*/ 513426 h 1066103"/>
                <a:gd name="connsiteX2724" fmla="*/ 898870 w 3545609"/>
                <a:gd name="connsiteY2724" fmla="*/ 516944 h 1066103"/>
                <a:gd name="connsiteX2725" fmla="*/ 895187 w 3545609"/>
                <a:gd name="connsiteY2725" fmla="*/ 526053 h 1066103"/>
                <a:gd name="connsiteX2726" fmla="*/ 886265 w 3545609"/>
                <a:gd name="connsiteY2726" fmla="*/ 529836 h 1066103"/>
                <a:gd name="connsiteX2727" fmla="*/ 882131 w 3545609"/>
                <a:gd name="connsiteY2727" fmla="*/ 540057 h 1066103"/>
                <a:gd name="connsiteX2728" fmla="*/ 874354 w 3545609"/>
                <a:gd name="connsiteY2728" fmla="*/ 543278 h 1066103"/>
                <a:gd name="connsiteX2729" fmla="*/ 870417 w 3545609"/>
                <a:gd name="connsiteY2729" fmla="*/ 552782 h 1066103"/>
                <a:gd name="connsiteX2730" fmla="*/ 862587 w 3545609"/>
                <a:gd name="connsiteY2730" fmla="*/ 556026 h 1066103"/>
                <a:gd name="connsiteX2731" fmla="*/ 859343 w 3545609"/>
                <a:gd name="connsiteY2731" fmla="*/ 563857 h 1066103"/>
                <a:gd name="connsiteX2732" fmla="*/ 849839 w 3545609"/>
                <a:gd name="connsiteY2732" fmla="*/ 567794 h 1066103"/>
                <a:gd name="connsiteX2733" fmla="*/ 845376 w 3545609"/>
                <a:gd name="connsiteY2733" fmla="*/ 578566 h 1066103"/>
                <a:gd name="connsiteX2734" fmla="*/ 838071 w 3545609"/>
                <a:gd name="connsiteY2734" fmla="*/ 581666 h 1066103"/>
                <a:gd name="connsiteX2735" fmla="*/ 834442 w 3545609"/>
                <a:gd name="connsiteY2735" fmla="*/ 590642 h 1066103"/>
                <a:gd name="connsiteX2736" fmla="*/ 825466 w 3545609"/>
                <a:gd name="connsiteY2736" fmla="*/ 594271 h 1066103"/>
                <a:gd name="connsiteX2737" fmla="*/ 820938 w 3545609"/>
                <a:gd name="connsiteY2737" fmla="*/ 604942 h 1066103"/>
                <a:gd name="connsiteX2738" fmla="*/ 813555 w 3545609"/>
                <a:gd name="connsiteY2738" fmla="*/ 608000 h 1066103"/>
                <a:gd name="connsiteX2739" fmla="*/ 809552 w 3545609"/>
                <a:gd name="connsiteY2739" fmla="*/ 617663 h 1066103"/>
                <a:gd name="connsiteX2740" fmla="*/ 801787 w 3545609"/>
                <a:gd name="connsiteY2740" fmla="*/ 621036 h 1066103"/>
                <a:gd name="connsiteX2741" fmla="*/ 797492 w 3545609"/>
                <a:gd name="connsiteY2741" fmla="*/ 631910 h 1066103"/>
                <a:gd name="connsiteX2742" fmla="*/ 791144 w 3545609"/>
                <a:gd name="connsiteY2742" fmla="*/ 634478 h 1066103"/>
                <a:gd name="connsiteX2743" fmla="*/ 786580 w 3545609"/>
                <a:gd name="connsiteY2743" fmla="*/ 645232 h 1066103"/>
                <a:gd name="connsiteX2744" fmla="*/ 779233 w 3545609"/>
                <a:gd name="connsiteY2744" fmla="*/ 648350 h 1066103"/>
                <a:gd name="connsiteX2745" fmla="*/ 774526 w 3545609"/>
                <a:gd name="connsiteY2745" fmla="*/ 659991 h 1066103"/>
                <a:gd name="connsiteX2746" fmla="*/ 767465 w 3545609"/>
                <a:gd name="connsiteY2746" fmla="*/ 662916 h 1066103"/>
                <a:gd name="connsiteX2747" fmla="*/ 763637 w 3545609"/>
                <a:gd name="connsiteY2747" fmla="*/ 672156 h 1066103"/>
                <a:gd name="connsiteX2748" fmla="*/ 756821 w 3545609"/>
                <a:gd name="connsiteY2748" fmla="*/ 675114 h 1066103"/>
                <a:gd name="connsiteX2749" fmla="*/ 752210 w 3545609"/>
                <a:gd name="connsiteY2749" fmla="*/ 686775 h 1066103"/>
                <a:gd name="connsiteX2750" fmla="*/ 745197 w 3545609"/>
                <a:gd name="connsiteY2750" fmla="*/ 689681 h 1066103"/>
                <a:gd name="connsiteX2751" fmla="*/ 740567 w 3545609"/>
                <a:gd name="connsiteY2751" fmla="*/ 700859 h 1066103"/>
                <a:gd name="connsiteX2752" fmla="*/ 735104 w 3545609"/>
                <a:gd name="connsiteY2752" fmla="*/ 703122 h 1066103"/>
                <a:gd name="connsiteX2753" fmla="*/ 729926 w 3545609"/>
                <a:gd name="connsiteY2753" fmla="*/ 715621 h 1066103"/>
                <a:gd name="connsiteX2754" fmla="*/ 724460 w 3545609"/>
                <a:gd name="connsiteY2754" fmla="*/ 717832 h 1066103"/>
                <a:gd name="connsiteX2755" fmla="*/ 719418 w 3545609"/>
                <a:gd name="connsiteY2755" fmla="*/ 729716 h 1066103"/>
                <a:gd name="connsiteX2756" fmla="*/ 714510 w 3545609"/>
                <a:gd name="connsiteY2756" fmla="*/ 731848 h 1066103"/>
                <a:gd name="connsiteX2757" fmla="*/ 708692 w 3545609"/>
                <a:gd name="connsiteY2757" fmla="*/ 746579 h 1066103"/>
                <a:gd name="connsiteX2758" fmla="*/ 704704 w 3545609"/>
                <a:gd name="connsiteY2758" fmla="*/ 748232 h 1066103"/>
                <a:gd name="connsiteX2759" fmla="*/ 700279 w 3545609"/>
                <a:gd name="connsiteY2759" fmla="*/ 758914 h 1066103"/>
                <a:gd name="connsiteX2760" fmla="*/ 692386 w 3545609"/>
                <a:gd name="connsiteY2760" fmla="*/ 761961 h 1066103"/>
                <a:gd name="connsiteX2761" fmla="*/ 687050 w 3545609"/>
                <a:gd name="connsiteY2761" fmla="*/ 773966 h 1066103"/>
                <a:gd name="connsiteX2762" fmla="*/ 682436 w 3545609"/>
                <a:gd name="connsiteY2762" fmla="*/ 775832 h 1066103"/>
                <a:gd name="connsiteX2763" fmla="*/ 676676 w 3545609"/>
                <a:gd name="connsiteY2763" fmla="*/ 789416 h 1066103"/>
                <a:gd name="connsiteX2764" fmla="*/ 674304 w 3545609"/>
                <a:gd name="connsiteY2764" fmla="*/ 790399 h 1066103"/>
                <a:gd name="connsiteX2765" fmla="*/ 669486 w 3545609"/>
                <a:gd name="connsiteY2765" fmla="*/ 802031 h 1066103"/>
                <a:gd name="connsiteX2766" fmla="*/ 663661 w 3545609"/>
                <a:gd name="connsiteY2766" fmla="*/ 804558 h 1066103"/>
                <a:gd name="connsiteX2767" fmla="*/ 657931 w 3545609"/>
                <a:gd name="connsiteY2767" fmla="*/ 819050 h 1066103"/>
                <a:gd name="connsiteX2768" fmla="*/ 653711 w 3545609"/>
                <a:gd name="connsiteY2768" fmla="*/ 820798 h 1066103"/>
                <a:gd name="connsiteX2769" fmla="*/ 648877 w 3545609"/>
                <a:gd name="connsiteY2769" fmla="*/ 832467 h 1066103"/>
                <a:gd name="connsiteX2770" fmla="*/ 643905 w 3545609"/>
                <a:gd name="connsiteY2770" fmla="*/ 834527 h 1066103"/>
                <a:gd name="connsiteX2771" fmla="*/ 638016 w 3545609"/>
                <a:gd name="connsiteY2771" fmla="*/ 848742 h 1066103"/>
                <a:gd name="connsiteX2772" fmla="*/ 638487 w 3545609"/>
                <a:gd name="connsiteY2772" fmla="*/ 849878 h 1066103"/>
                <a:gd name="connsiteX2773" fmla="*/ 635222 w 3545609"/>
                <a:gd name="connsiteY2773" fmla="*/ 851198 h 1066103"/>
                <a:gd name="connsiteX2774" fmla="*/ 630276 w 3545609"/>
                <a:gd name="connsiteY2774" fmla="*/ 862854 h 1066103"/>
                <a:gd name="connsiteX2775" fmla="*/ 625272 w 3545609"/>
                <a:gd name="connsiteY2775" fmla="*/ 864927 h 1066103"/>
                <a:gd name="connsiteX2776" fmla="*/ 619384 w 3545609"/>
                <a:gd name="connsiteY2776" fmla="*/ 879142 h 1066103"/>
                <a:gd name="connsiteX2777" fmla="*/ 619966 w 3545609"/>
                <a:gd name="connsiteY2777" fmla="*/ 880546 h 1066103"/>
                <a:gd name="connsiteX2778" fmla="*/ 617427 w 3545609"/>
                <a:gd name="connsiteY2778" fmla="*/ 881598 h 1066103"/>
                <a:gd name="connsiteX2779" fmla="*/ 611613 w 3545609"/>
                <a:gd name="connsiteY2779" fmla="*/ 895634 h 1066103"/>
                <a:gd name="connsiteX2780" fmla="*/ 607621 w 3545609"/>
                <a:gd name="connsiteY2780" fmla="*/ 897289 h 1066103"/>
                <a:gd name="connsiteX2781" fmla="*/ 602049 w 3545609"/>
                <a:gd name="connsiteY2781" fmla="*/ 910740 h 1066103"/>
                <a:gd name="connsiteX2782" fmla="*/ 598938 w 3545609"/>
                <a:gd name="connsiteY2782" fmla="*/ 911998 h 1066103"/>
                <a:gd name="connsiteX2783" fmla="*/ 592907 w 3545609"/>
                <a:gd name="connsiteY2783" fmla="*/ 926213 h 1066103"/>
                <a:gd name="connsiteX2784" fmla="*/ 593147 w 3545609"/>
                <a:gd name="connsiteY2784" fmla="*/ 926778 h 1066103"/>
                <a:gd name="connsiteX2785" fmla="*/ 590950 w 3545609"/>
                <a:gd name="connsiteY2785" fmla="*/ 927688 h 1066103"/>
                <a:gd name="connsiteX2786" fmla="*/ 585084 w 3545609"/>
                <a:gd name="connsiteY2786" fmla="*/ 941850 h 1066103"/>
                <a:gd name="connsiteX2787" fmla="*/ 581144 w 3545609"/>
                <a:gd name="connsiteY2787" fmla="*/ 943522 h 1066103"/>
                <a:gd name="connsiteX2788" fmla="*/ 575692 w 3545609"/>
                <a:gd name="connsiteY2788" fmla="*/ 957005 h 1066103"/>
                <a:gd name="connsiteX2789" fmla="*/ 572461 w 3545609"/>
                <a:gd name="connsiteY2789" fmla="*/ 958375 h 1066103"/>
                <a:gd name="connsiteX2790" fmla="*/ 566484 w 3545609"/>
                <a:gd name="connsiteY2790" fmla="*/ 973148 h 1066103"/>
                <a:gd name="connsiteX2791" fmla="*/ 564616 w 3545609"/>
                <a:gd name="connsiteY2791" fmla="*/ 973921 h 1066103"/>
                <a:gd name="connsiteX2792" fmla="*/ 558585 w 3545609"/>
                <a:gd name="connsiteY2792" fmla="*/ 988483 h 1066103"/>
                <a:gd name="connsiteX2793" fmla="*/ 558993 w 3545609"/>
                <a:gd name="connsiteY2793" fmla="*/ 989469 h 1066103"/>
                <a:gd name="connsiteX2794" fmla="*/ 556628 w 3545609"/>
                <a:gd name="connsiteY2794" fmla="*/ 990449 h 1066103"/>
                <a:gd name="connsiteX2795" fmla="*/ 550740 w 3545609"/>
                <a:gd name="connsiteY2795" fmla="*/ 1004664 h 1066103"/>
                <a:gd name="connsiteX2796" fmla="*/ 551075 w 3545609"/>
                <a:gd name="connsiteY2796" fmla="*/ 1005471 h 1066103"/>
                <a:gd name="connsiteX2797" fmla="*/ 549070 w 3545609"/>
                <a:gd name="connsiteY2797" fmla="*/ 1006283 h 1066103"/>
                <a:gd name="connsiteX2798" fmla="*/ 542895 w 3545609"/>
                <a:gd name="connsiteY2798" fmla="*/ 1020845 h 1066103"/>
                <a:gd name="connsiteX2799" fmla="*/ 543604 w 3545609"/>
                <a:gd name="connsiteY2799" fmla="*/ 1022518 h 1066103"/>
                <a:gd name="connsiteX2800" fmla="*/ 542899 w 3545609"/>
                <a:gd name="connsiteY2800" fmla="*/ 1022810 h 1066103"/>
                <a:gd name="connsiteX2801" fmla="*/ 537011 w 3545609"/>
                <a:gd name="connsiteY2801" fmla="*/ 1037025 h 1066103"/>
                <a:gd name="connsiteX2802" fmla="*/ 537174 w 3545609"/>
                <a:gd name="connsiteY2802" fmla="*/ 1037418 h 1066103"/>
                <a:gd name="connsiteX2803" fmla="*/ 534216 w 3545609"/>
                <a:gd name="connsiteY2803" fmla="*/ 1038643 h 1066103"/>
                <a:gd name="connsiteX2804" fmla="*/ 528185 w 3545609"/>
                <a:gd name="connsiteY2804" fmla="*/ 1053205 h 1066103"/>
                <a:gd name="connsiteX2805" fmla="*/ 528593 w 3545609"/>
                <a:gd name="connsiteY2805" fmla="*/ 1054191 h 1066103"/>
                <a:gd name="connsiteX2806" fmla="*/ 526228 w 3545609"/>
                <a:gd name="connsiteY2806" fmla="*/ 1055171 h 1066103"/>
                <a:gd name="connsiteX2807" fmla="*/ 521700 w 3545609"/>
                <a:gd name="connsiteY2807" fmla="*/ 1066103 h 1066103"/>
                <a:gd name="connsiteX2808" fmla="*/ 564030 w 3545609"/>
                <a:gd name="connsiteY2808" fmla="*/ 1066103 h 1066103"/>
                <a:gd name="connsiteX2809" fmla="*/ 569372 w 3545609"/>
                <a:gd name="connsiteY2809" fmla="*/ 1053205 h 1066103"/>
                <a:gd name="connsiteX2810" fmla="*/ 568964 w 3545609"/>
                <a:gd name="connsiteY2810" fmla="*/ 1052220 h 1066103"/>
                <a:gd name="connsiteX2811" fmla="*/ 571329 w 3545609"/>
                <a:gd name="connsiteY2811" fmla="*/ 1051240 h 1066103"/>
                <a:gd name="connsiteX2812" fmla="*/ 577217 w 3545609"/>
                <a:gd name="connsiteY2812" fmla="*/ 1037025 h 1066103"/>
                <a:gd name="connsiteX2813" fmla="*/ 576883 w 3545609"/>
                <a:gd name="connsiteY2813" fmla="*/ 1036217 h 1066103"/>
                <a:gd name="connsiteX2814" fmla="*/ 578888 w 3545609"/>
                <a:gd name="connsiteY2814" fmla="*/ 1035406 h 1066103"/>
                <a:gd name="connsiteX2815" fmla="*/ 585063 w 3545609"/>
                <a:gd name="connsiteY2815" fmla="*/ 1020845 h 1066103"/>
                <a:gd name="connsiteX2816" fmla="*/ 584353 w 3545609"/>
                <a:gd name="connsiteY2816" fmla="*/ 1019171 h 1066103"/>
                <a:gd name="connsiteX2817" fmla="*/ 585058 w 3545609"/>
                <a:gd name="connsiteY2817" fmla="*/ 1018879 h 1066103"/>
                <a:gd name="connsiteX2818" fmla="*/ 590946 w 3545609"/>
                <a:gd name="connsiteY2818" fmla="*/ 1004664 h 1066103"/>
                <a:gd name="connsiteX2819" fmla="*/ 590783 w 3545609"/>
                <a:gd name="connsiteY2819" fmla="*/ 1004270 h 1066103"/>
                <a:gd name="connsiteX2820" fmla="*/ 593740 w 3545609"/>
                <a:gd name="connsiteY2820" fmla="*/ 1003045 h 1066103"/>
                <a:gd name="connsiteX2821" fmla="*/ 599532 w 3545609"/>
                <a:gd name="connsiteY2821" fmla="*/ 989063 h 1066103"/>
                <a:gd name="connsiteX2822" fmla="*/ 601585 w 3545609"/>
                <a:gd name="connsiteY2822" fmla="*/ 988193 h 1066103"/>
                <a:gd name="connsiteX2823" fmla="*/ 607523 w 3545609"/>
                <a:gd name="connsiteY2823" fmla="*/ 973516 h 1066103"/>
                <a:gd name="connsiteX2824" fmla="*/ 609574 w 3545609"/>
                <a:gd name="connsiteY2824" fmla="*/ 972646 h 1066103"/>
                <a:gd name="connsiteX2825" fmla="*/ 615462 w 3545609"/>
                <a:gd name="connsiteY2825" fmla="*/ 958084 h 1066103"/>
                <a:gd name="connsiteX2826" fmla="*/ 615343 w 3545609"/>
                <a:gd name="connsiteY2826" fmla="*/ 957791 h 1066103"/>
                <a:gd name="connsiteX2827" fmla="*/ 619380 w 3545609"/>
                <a:gd name="connsiteY2827" fmla="*/ 956118 h 1066103"/>
                <a:gd name="connsiteX2828" fmla="*/ 625268 w 3545609"/>
                <a:gd name="connsiteY2828" fmla="*/ 941903 h 1066103"/>
                <a:gd name="connsiteX2829" fmla="*/ 625146 w 3545609"/>
                <a:gd name="connsiteY2829" fmla="*/ 941607 h 1066103"/>
                <a:gd name="connsiteX2830" fmla="*/ 628062 w 3545609"/>
                <a:gd name="connsiteY2830" fmla="*/ 940428 h 1066103"/>
                <a:gd name="connsiteX2831" fmla="*/ 633931 w 3545609"/>
                <a:gd name="connsiteY2831" fmla="*/ 926597 h 1066103"/>
                <a:gd name="connsiteX2832" fmla="*/ 636051 w 3545609"/>
                <a:gd name="connsiteY2832" fmla="*/ 925719 h 1066103"/>
                <a:gd name="connsiteX2833" fmla="*/ 641865 w 3545609"/>
                <a:gd name="connsiteY2833" fmla="*/ 911682 h 1066103"/>
                <a:gd name="connsiteX2834" fmla="*/ 645857 w 3545609"/>
                <a:gd name="connsiteY2834" fmla="*/ 910029 h 1066103"/>
                <a:gd name="connsiteX2835" fmla="*/ 651745 w 3545609"/>
                <a:gd name="connsiteY2835" fmla="*/ 895814 h 1066103"/>
                <a:gd name="connsiteX2836" fmla="*/ 651163 w 3545609"/>
                <a:gd name="connsiteY2836" fmla="*/ 894409 h 1066103"/>
                <a:gd name="connsiteX2837" fmla="*/ 653702 w 3545609"/>
                <a:gd name="connsiteY2837" fmla="*/ 893357 h 1066103"/>
                <a:gd name="connsiteX2838" fmla="*/ 658392 w 3545609"/>
                <a:gd name="connsiteY2838" fmla="*/ 882036 h 1066103"/>
                <a:gd name="connsiteX2839" fmla="*/ 664346 w 3545609"/>
                <a:gd name="connsiteY2839" fmla="*/ 879629 h 1066103"/>
                <a:gd name="connsiteX2840" fmla="*/ 670378 w 3545609"/>
                <a:gd name="connsiteY2840" fmla="*/ 865413 h 1066103"/>
                <a:gd name="connsiteX2841" fmla="*/ 669784 w 3545609"/>
                <a:gd name="connsiteY2841" fmla="*/ 864014 h 1066103"/>
                <a:gd name="connsiteX2842" fmla="*/ 672335 w 3545609"/>
                <a:gd name="connsiteY2842" fmla="*/ 862957 h 1066103"/>
                <a:gd name="connsiteX2843" fmla="*/ 677168 w 3545609"/>
                <a:gd name="connsiteY2843" fmla="*/ 851288 h 1066103"/>
                <a:gd name="connsiteX2844" fmla="*/ 682141 w 3545609"/>
                <a:gd name="connsiteY2844" fmla="*/ 849228 h 1066103"/>
                <a:gd name="connsiteX2845" fmla="*/ 686959 w 3545609"/>
                <a:gd name="connsiteY2845" fmla="*/ 837597 h 1066103"/>
                <a:gd name="connsiteX2846" fmla="*/ 692784 w 3545609"/>
                <a:gd name="connsiteY2846" fmla="*/ 835069 h 1066103"/>
                <a:gd name="connsiteX2847" fmla="*/ 698514 w 3545609"/>
                <a:gd name="connsiteY2847" fmla="*/ 820577 h 1066103"/>
                <a:gd name="connsiteX2848" fmla="*/ 702734 w 3545609"/>
                <a:gd name="connsiteY2848" fmla="*/ 818829 h 1066103"/>
                <a:gd name="connsiteX2849" fmla="*/ 707720 w 3545609"/>
                <a:gd name="connsiteY2849" fmla="*/ 806790 h 1066103"/>
                <a:gd name="connsiteX2850" fmla="*/ 712254 w 3545609"/>
                <a:gd name="connsiteY2850" fmla="*/ 804956 h 1066103"/>
                <a:gd name="connsiteX2851" fmla="*/ 717556 w 3545609"/>
                <a:gd name="connsiteY2851" fmla="*/ 792452 h 1066103"/>
                <a:gd name="connsiteX2852" fmla="*/ 722897 w 3545609"/>
                <a:gd name="connsiteY2852" fmla="*/ 790391 h 1066103"/>
                <a:gd name="connsiteX2853" fmla="*/ 728066 w 3545609"/>
                <a:gd name="connsiteY2853" fmla="*/ 778762 h 1066103"/>
                <a:gd name="connsiteX2854" fmla="*/ 733134 w 3545609"/>
                <a:gd name="connsiteY2854" fmla="*/ 776662 h 1066103"/>
                <a:gd name="connsiteX2855" fmla="*/ 738557 w 3545609"/>
                <a:gd name="connsiteY2855" fmla="*/ 763570 h 1066103"/>
                <a:gd name="connsiteX2856" fmla="*/ 742941 w 3545609"/>
                <a:gd name="connsiteY2856" fmla="*/ 761665 h 1066103"/>
                <a:gd name="connsiteX2857" fmla="*/ 748157 w 3545609"/>
                <a:gd name="connsiteY2857" fmla="*/ 748456 h 1066103"/>
                <a:gd name="connsiteX2858" fmla="*/ 753584 w 3545609"/>
                <a:gd name="connsiteY2858" fmla="*/ 746262 h 1066103"/>
                <a:gd name="connsiteX2859" fmla="*/ 759035 w 3545609"/>
                <a:gd name="connsiteY2859" fmla="*/ 733416 h 1066103"/>
                <a:gd name="connsiteX2860" fmla="*/ 763534 w 3545609"/>
                <a:gd name="connsiteY2860" fmla="*/ 731553 h 1066103"/>
                <a:gd name="connsiteX2861" fmla="*/ 767183 w 3545609"/>
                <a:gd name="connsiteY2861" fmla="*/ 722742 h 1066103"/>
                <a:gd name="connsiteX2862" fmla="*/ 775015 w 3545609"/>
                <a:gd name="connsiteY2862" fmla="*/ 719498 h 1066103"/>
                <a:gd name="connsiteX2863" fmla="*/ 779625 w 3545609"/>
                <a:gd name="connsiteY2863" fmla="*/ 708367 h 1066103"/>
                <a:gd name="connsiteX2864" fmla="*/ 785945 w 3545609"/>
                <a:gd name="connsiteY2864" fmla="*/ 705625 h 1066103"/>
                <a:gd name="connsiteX2865" fmla="*/ 790748 w 3545609"/>
                <a:gd name="connsiteY2865" fmla="*/ 693478 h 1066103"/>
                <a:gd name="connsiteX2866" fmla="*/ 795895 w 3545609"/>
                <a:gd name="connsiteY2866" fmla="*/ 691346 h 1066103"/>
                <a:gd name="connsiteX2867" fmla="*/ 800357 w 3545609"/>
                <a:gd name="connsiteY2867" fmla="*/ 680574 h 1066103"/>
                <a:gd name="connsiteX2868" fmla="*/ 807663 w 3545609"/>
                <a:gd name="connsiteY2868" fmla="*/ 677474 h 1066103"/>
                <a:gd name="connsiteX2869" fmla="*/ 812240 w 3545609"/>
                <a:gd name="connsiteY2869" fmla="*/ 666154 h 1066103"/>
                <a:gd name="connsiteX2870" fmla="*/ 820267 w 3545609"/>
                <a:gd name="connsiteY2870" fmla="*/ 662908 h 1066103"/>
                <a:gd name="connsiteX2871" fmla="*/ 824290 w 3545609"/>
                <a:gd name="connsiteY2871" fmla="*/ 653428 h 1066103"/>
                <a:gd name="connsiteX2872" fmla="*/ 830217 w 3545609"/>
                <a:gd name="connsiteY2872" fmla="*/ 650854 h 1066103"/>
                <a:gd name="connsiteX2873" fmla="*/ 834726 w 3545609"/>
                <a:gd name="connsiteY2873" fmla="*/ 639437 h 1066103"/>
                <a:gd name="connsiteX2874" fmla="*/ 841985 w 3545609"/>
                <a:gd name="connsiteY2874" fmla="*/ 636430 h 1066103"/>
                <a:gd name="connsiteX2875" fmla="*/ 846280 w 3545609"/>
                <a:gd name="connsiteY2875" fmla="*/ 626062 h 1066103"/>
                <a:gd name="connsiteX2876" fmla="*/ 854589 w 3545609"/>
                <a:gd name="connsiteY2876" fmla="*/ 622701 h 1066103"/>
                <a:gd name="connsiteX2877" fmla="*/ 858138 w 3545609"/>
                <a:gd name="connsiteY2877" fmla="*/ 614339 h 1066103"/>
                <a:gd name="connsiteX2878" fmla="*/ 866501 w 3545609"/>
                <a:gd name="connsiteY2878" fmla="*/ 610790 h 1066103"/>
                <a:gd name="connsiteX2879" fmla="*/ 871208 w 3545609"/>
                <a:gd name="connsiteY2879" fmla="*/ 599148 h 1066103"/>
                <a:gd name="connsiteX2880" fmla="*/ 878269 w 3545609"/>
                <a:gd name="connsiteY2880" fmla="*/ 596224 h 1066103"/>
                <a:gd name="connsiteX2881" fmla="*/ 881512 w 3545609"/>
                <a:gd name="connsiteY2881" fmla="*/ 588393 h 1066103"/>
                <a:gd name="connsiteX2882" fmla="*/ 891017 w 3545609"/>
                <a:gd name="connsiteY2882" fmla="*/ 584456 h 1066103"/>
                <a:gd name="connsiteX2883" fmla="*/ 894953 w 3545609"/>
                <a:gd name="connsiteY2883" fmla="*/ 574952 h 1066103"/>
                <a:gd name="connsiteX2884" fmla="*/ 902784 w 3545609"/>
                <a:gd name="connsiteY2884" fmla="*/ 571708 h 1066103"/>
                <a:gd name="connsiteX2885" fmla="*/ 906155 w 3545609"/>
                <a:gd name="connsiteY2885" fmla="*/ 563570 h 1066103"/>
                <a:gd name="connsiteX2886" fmla="*/ 915389 w 3545609"/>
                <a:gd name="connsiteY2886" fmla="*/ 559654 h 1066103"/>
                <a:gd name="connsiteX2887" fmla="*/ 919556 w 3545609"/>
                <a:gd name="connsiteY2887" fmla="*/ 549354 h 1066103"/>
                <a:gd name="connsiteX2888" fmla="*/ 927301 w 3545609"/>
                <a:gd name="connsiteY2888" fmla="*/ 546068 h 1066103"/>
                <a:gd name="connsiteX2889" fmla="*/ 931055 w 3545609"/>
                <a:gd name="connsiteY2889" fmla="*/ 536782 h 1066103"/>
                <a:gd name="connsiteX2890" fmla="*/ 939068 w 3545609"/>
                <a:gd name="connsiteY2890" fmla="*/ 533463 h 1066103"/>
                <a:gd name="connsiteX2891" fmla="*/ 942153 w 3545609"/>
                <a:gd name="connsiteY2891" fmla="*/ 526016 h 1066103"/>
                <a:gd name="connsiteX2892" fmla="*/ 953347 w 3545609"/>
                <a:gd name="connsiteY2892" fmla="*/ 521695 h 1066103"/>
                <a:gd name="connsiteX2893" fmla="*/ 957037 w 3545609"/>
                <a:gd name="connsiteY2893" fmla="*/ 513395 h 1066103"/>
                <a:gd name="connsiteX2894" fmla="*/ 965545 w 3545609"/>
                <a:gd name="connsiteY2894" fmla="*/ 509784 h 1066103"/>
                <a:gd name="connsiteX2895" fmla="*/ 969174 w 3545609"/>
                <a:gd name="connsiteY2895" fmla="*/ 500809 h 1066103"/>
                <a:gd name="connsiteX2896" fmla="*/ 978150 w 3545609"/>
                <a:gd name="connsiteY2896" fmla="*/ 497180 h 1066103"/>
                <a:gd name="connsiteX2897" fmla="*/ 981250 w 3545609"/>
                <a:gd name="connsiteY2897" fmla="*/ 489875 h 1066103"/>
                <a:gd name="connsiteX2898" fmla="*/ 992023 w 3545609"/>
                <a:gd name="connsiteY2898" fmla="*/ 485412 h 1066103"/>
                <a:gd name="connsiteX2899" fmla="*/ 994565 w 3545609"/>
                <a:gd name="connsiteY2899" fmla="*/ 479276 h 1066103"/>
                <a:gd name="connsiteX2900" fmla="*/ 1003790 w 3545609"/>
                <a:gd name="connsiteY2900" fmla="*/ 475175 h 1066103"/>
                <a:gd name="connsiteX2901" fmla="*/ 1006650 w 3545609"/>
                <a:gd name="connsiteY2901" fmla="*/ 467766 h 1066103"/>
                <a:gd name="connsiteX2902" fmla="*/ 1018140 w 3545609"/>
                <a:gd name="connsiteY2902" fmla="*/ 463007 h 1066103"/>
                <a:gd name="connsiteX2903" fmla="*/ 1017383 w 3545609"/>
                <a:gd name="connsiteY2903" fmla="*/ 464747 h 1066103"/>
                <a:gd name="connsiteX2904" fmla="*/ 1007721 w 3545609"/>
                <a:gd name="connsiteY2904" fmla="*/ 468750 h 1066103"/>
                <a:gd name="connsiteX2905" fmla="*/ 1004500 w 3545609"/>
                <a:gd name="connsiteY2905" fmla="*/ 476525 h 1066103"/>
                <a:gd name="connsiteX2906" fmla="*/ 994279 w 3545609"/>
                <a:gd name="connsiteY2906" fmla="*/ 480661 h 1066103"/>
                <a:gd name="connsiteX2907" fmla="*/ 990496 w 3545609"/>
                <a:gd name="connsiteY2907" fmla="*/ 489582 h 1066103"/>
                <a:gd name="connsiteX2908" fmla="*/ 981387 w 3545609"/>
                <a:gd name="connsiteY2908" fmla="*/ 493265 h 1066103"/>
                <a:gd name="connsiteX2909" fmla="*/ 977869 w 3545609"/>
                <a:gd name="connsiteY2909" fmla="*/ 501556 h 1066103"/>
                <a:gd name="connsiteX2910" fmla="*/ 969476 w 3545609"/>
                <a:gd name="connsiteY2910" fmla="*/ 505033 h 1066103"/>
                <a:gd name="connsiteX2911" fmla="*/ 966000 w 3545609"/>
                <a:gd name="connsiteY2911" fmla="*/ 513426 h 1066103"/>
                <a:gd name="connsiteX2912" fmla="*/ 957709 w 3545609"/>
                <a:gd name="connsiteY2912" fmla="*/ 516944 h 1066103"/>
                <a:gd name="connsiteX2913" fmla="*/ 954348 w 3545609"/>
                <a:gd name="connsiteY2913" fmla="*/ 525254 h 1066103"/>
                <a:gd name="connsiteX2914" fmla="*/ 943286 w 3545609"/>
                <a:gd name="connsiteY2914" fmla="*/ 529836 h 1066103"/>
                <a:gd name="connsiteX2915" fmla="*/ 939062 w 3545609"/>
                <a:gd name="connsiteY2915" fmla="*/ 540034 h 1066103"/>
                <a:gd name="connsiteX2916" fmla="*/ 931231 w 3545609"/>
                <a:gd name="connsiteY2916" fmla="*/ 543278 h 1066103"/>
                <a:gd name="connsiteX2917" fmla="*/ 927424 w 3545609"/>
                <a:gd name="connsiteY2917" fmla="*/ 552469 h 1066103"/>
                <a:gd name="connsiteX2918" fmla="*/ 918627 w 3545609"/>
                <a:gd name="connsiteY2918" fmla="*/ 556026 h 1066103"/>
                <a:gd name="connsiteX2919" fmla="*/ 915109 w 3545609"/>
                <a:gd name="connsiteY2919" fmla="*/ 564317 h 1066103"/>
                <a:gd name="connsiteX2920" fmla="*/ 906716 w 3545609"/>
                <a:gd name="connsiteY2920" fmla="*/ 567794 h 1066103"/>
                <a:gd name="connsiteX2921" fmla="*/ 902253 w 3545609"/>
                <a:gd name="connsiteY2921" fmla="*/ 578566 h 1066103"/>
                <a:gd name="connsiteX2922" fmla="*/ 894948 w 3545609"/>
                <a:gd name="connsiteY2922" fmla="*/ 581666 h 1066103"/>
                <a:gd name="connsiteX2923" fmla="*/ 891187 w 3545609"/>
                <a:gd name="connsiteY2923" fmla="*/ 590968 h 1066103"/>
                <a:gd name="connsiteX2924" fmla="*/ 882630 w 3545609"/>
                <a:gd name="connsiteY2924" fmla="*/ 594271 h 1066103"/>
                <a:gd name="connsiteX2925" fmla="*/ 877460 w 3545609"/>
                <a:gd name="connsiteY2925" fmla="*/ 605901 h 1066103"/>
                <a:gd name="connsiteX2926" fmla="*/ 872393 w 3545609"/>
                <a:gd name="connsiteY2926" fmla="*/ 608000 h 1066103"/>
                <a:gd name="connsiteX2927" fmla="*/ 868391 w 3545609"/>
                <a:gd name="connsiteY2927" fmla="*/ 617663 h 1066103"/>
                <a:gd name="connsiteX2928" fmla="*/ 860625 w 3545609"/>
                <a:gd name="connsiteY2928" fmla="*/ 621036 h 1066103"/>
                <a:gd name="connsiteX2929" fmla="*/ 856771 w 3545609"/>
                <a:gd name="connsiteY2929" fmla="*/ 630794 h 1066103"/>
                <a:gd name="connsiteX2930" fmla="*/ 847877 w 3545609"/>
                <a:gd name="connsiteY2930" fmla="*/ 634478 h 1066103"/>
                <a:gd name="connsiteX2931" fmla="*/ 842997 w 3545609"/>
                <a:gd name="connsiteY2931" fmla="*/ 646260 h 1066103"/>
                <a:gd name="connsiteX2932" fmla="*/ 838071 w 3545609"/>
                <a:gd name="connsiteY2932" fmla="*/ 648350 h 1066103"/>
                <a:gd name="connsiteX2933" fmla="*/ 833494 w 3545609"/>
                <a:gd name="connsiteY2933" fmla="*/ 659670 h 1066103"/>
                <a:gd name="connsiteX2934" fmla="*/ 825466 w 3545609"/>
                <a:gd name="connsiteY2934" fmla="*/ 662916 h 1066103"/>
                <a:gd name="connsiteX2935" fmla="*/ 821400 w 3545609"/>
                <a:gd name="connsiteY2935" fmla="*/ 672499 h 1066103"/>
                <a:gd name="connsiteX2936" fmla="*/ 815516 w 3545609"/>
                <a:gd name="connsiteY2936" fmla="*/ 675114 h 1066103"/>
                <a:gd name="connsiteX2937" fmla="*/ 811131 w 3545609"/>
                <a:gd name="connsiteY2937" fmla="*/ 686473 h 1066103"/>
                <a:gd name="connsiteX2938" fmla="*/ 803748 w 3545609"/>
                <a:gd name="connsiteY2938" fmla="*/ 689681 h 1066103"/>
                <a:gd name="connsiteX2939" fmla="*/ 799453 w 3545609"/>
                <a:gd name="connsiteY2939" fmla="*/ 700555 h 1066103"/>
                <a:gd name="connsiteX2940" fmla="*/ 793105 w 3545609"/>
                <a:gd name="connsiteY2940" fmla="*/ 703122 h 1066103"/>
                <a:gd name="connsiteX2941" fmla="*/ 787655 w 3545609"/>
                <a:gd name="connsiteY2941" fmla="*/ 715968 h 1066103"/>
                <a:gd name="connsiteX2942" fmla="*/ 783155 w 3545609"/>
                <a:gd name="connsiteY2942" fmla="*/ 717832 h 1066103"/>
                <a:gd name="connsiteX2943" fmla="*/ 778657 w 3545609"/>
                <a:gd name="connsiteY2943" fmla="*/ 728689 h 1066103"/>
                <a:gd name="connsiteX2944" fmla="*/ 771387 w 3545609"/>
                <a:gd name="connsiteY2944" fmla="*/ 731848 h 1066103"/>
                <a:gd name="connsiteX2945" fmla="*/ 765710 w 3545609"/>
                <a:gd name="connsiteY2945" fmla="*/ 746223 h 1066103"/>
                <a:gd name="connsiteX2946" fmla="*/ 760743 w 3545609"/>
                <a:gd name="connsiteY2946" fmla="*/ 748232 h 1066103"/>
                <a:gd name="connsiteX2947" fmla="*/ 755798 w 3545609"/>
                <a:gd name="connsiteY2947" fmla="*/ 759888 h 1066103"/>
                <a:gd name="connsiteX2948" fmla="*/ 750794 w 3545609"/>
                <a:gd name="connsiteY2948" fmla="*/ 761961 h 1066103"/>
                <a:gd name="connsiteX2949" fmla="*/ 745914 w 3545609"/>
                <a:gd name="connsiteY2949" fmla="*/ 773742 h 1066103"/>
                <a:gd name="connsiteX2950" fmla="*/ 740987 w 3545609"/>
                <a:gd name="connsiteY2950" fmla="*/ 775832 h 1066103"/>
                <a:gd name="connsiteX2951" fmla="*/ 736026 w 3545609"/>
                <a:gd name="connsiteY2951" fmla="*/ 788101 h 1066103"/>
                <a:gd name="connsiteX2952" fmla="*/ 730344 w 3545609"/>
                <a:gd name="connsiteY2952" fmla="*/ 790399 h 1066103"/>
                <a:gd name="connsiteX2953" fmla="*/ 725252 w 3545609"/>
                <a:gd name="connsiteY2953" fmla="*/ 802399 h 1066103"/>
                <a:gd name="connsiteX2954" fmla="*/ 720394 w 3545609"/>
                <a:gd name="connsiteY2954" fmla="*/ 804558 h 1066103"/>
                <a:gd name="connsiteX2955" fmla="*/ 714506 w 3545609"/>
                <a:gd name="connsiteY2955" fmla="*/ 819814 h 1066103"/>
                <a:gd name="connsiteX2956" fmla="*/ 714564 w 3545609"/>
                <a:gd name="connsiteY2956" fmla="*/ 819963 h 1066103"/>
                <a:gd name="connsiteX2957" fmla="*/ 712549 w 3545609"/>
                <a:gd name="connsiteY2957" fmla="*/ 820798 h 1066103"/>
                <a:gd name="connsiteX2958" fmla="*/ 707715 w 3545609"/>
                <a:gd name="connsiteY2958" fmla="*/ 832467 h 1066103"/>
                <a:gd name="connsiteX2959" fmla="*/ 702743 w 3545609"/>
                <a:gd name="connsiteY2959" fmla="*/ 834527 h 1066103"/>
                <a:gd name="connsiteX2960" fmla="*/ 696855 w 3545609"/>
                <a:gd name="connsiteY2960" fmla="*/ 848742 h 1066103"/>
                <a:gd name="connsiteX2961" fmla="*/ 697044 w 3545609"/>
                <a:gd name="connsiteY2961" fmla="*/ 849199 h 1066103"/>
                <a:gd name="connsiteX2962" fmla="*/ 692099 w 3545609"/>
                <a:gd name="connsiteY2962" fmla="*/ 851198 h 1066103"/>
                <a:gd name="connsiteX2963" fmla="*/ 686735 w 3545609"/>
                <a:gd name="connsiteY2963" fmla="*/ 863840 h 1066103"/>
                <a:gd name="connsiteX2964" fmla="*/ 684110 w 3545609"/>
                <a:gd name="connsiteY2964" fmla="*/ 864927 h 1066103"/>
                <a:gd name="connsiteX2965" fmla="*/ 678222 w 3545609"/>
                <a:gd name="connsiteY2965" fmla="*/ 879142 h 1066103"/>
                <a:gd name="connsiteX2966" fmla="*/ 678517 w 3545609"/>
                <a:gd name="connsiteY2966" fmla="*/ 879853 h 1066103"/>
                <a:gd name="connsiteX2967" fmla="*/ 674304 w 3545609"/>
                <a:gd name="connsiteY2967" fmla="*/ 881598 h 1066103"/>
                <a:gd name="connsiteX2968" fmla="*/ 668416 w 3545609"/>
                <a:gd name="connsiteY2968" fmla="*/ 895814 h 1066103"/>
                <a:gd name="connsiteX2969" fmla="*/ 668538 w 3545609"/>
                <a:gd name="connsiteY2969" fmla="*/ 896109 h 1066103"/>
                <a:gd name="connsiteX2970" fmla="*/ 665622 w 3545609"/>
                <a:gd name="connsiteY2970" fmla="*/ 897289 h 1066103"/>
                <a:gd name="connsiteX2971" fmla="*/ 660070 w 3545609"/>
                <a:gd name="connsiteY2971" fmla="*/ 910375 h 1066103"/>
                <a:gd name="connsiteX2972" fmla="*/ 655959 w 3545609"/>
                <a:gd name="connsiteY2972" fmla="*/ 911998 h 1066103"/>
                <a:gd name="connsiteX2973" fmla="*/ 649784 w 3545609"/>
                <a:gd name="connsiteY2973" fmla="*/ 926213 h 1066103"/>
                <a:gd name="connsiteX2974" fmla="*/ 650029 w 3545609"/>
                <a:gd name="connsiteY2974" fmla="*/ 926776 h 1066103"/>
                <a:gd name="connsiteX2975" fmla="*/ 647827 w 3545609"/>
                <a:gd name="connsiteY2975" fmla="*/ 927688 h 1066103"/>
                <a:gd name="connsiteX2976" fmla="*/ 641939 w 3545609"/>
                <a:gd name="connsiteY2976" fmla="*/ 941903 h 1066103"/>
                <a:gd name="connsiteX2977" fmla="*/ 642216 w 3545609"/>
                <a:gd name="connsiteY2977" fmla="*/ 942573 h 1066103"/>
                <a:gd name="connsiteX2978" fmla="*/ 639982 w 3545609"/>
                <a:gd name="connsiteY2978" fmla="*/ 943522 h 1066103"/>
                <a:gd name="connsiteX2979" fmla="*/ 634530 w 3545609"/>
                <a:gd name="connsiteY2979" fmla="*/ 957005 h 1066103"/>
                <a:gd name="connsiteX2980" fmla="*/ 631299 w 3545609"/>
                <a:gd name="connsiteY2980" fmla="*/ 958375 h 1066103"/>
                <a:gd name="connsiteX2981" fmla="*/ 625362 w 3545609"/>
                <a:gd name="connsiteY2981" fmla="*/ 973051 h 1066103"/>
                <a:gd name="connsiteX2982" fmla="*/ 623311 w 3545609"/>
                <a:gd name="connsiteY2982" fmla="*/ 973921 h 1066103"/>
                <a:gd name="connsiteX2983" fmla="*/ 617423 w 3545609"/>
                <a:gd name="connsiteY2983" fmla="*/ 988483 h 1066103"/>
                <a:gd name="connsiteX2984" fmla="*/ 617823 w 3545609"/>
                <a:gd name="connsiteY2984" fmla="*/ 989472 h 1066103"/>
                <a:gd name="connsiteX2985" fmla="*/ 615466 w 3545609"/>
                <a:gd name="connsiteY2985" fmla="*/ 990449 h 1066103"/>
                <a:gd name="connsiteX2986" fmla="*/ 609578 w 3545609"/>
                <a:gd name="connsiteY2986" fmla="*/ 1004664 h 1066103"/>
                <a:gd name="connsiteX2987" fmla="*/ 609856 w 3545609"/>
                <a:gd name="connsiteY2987" fmla="*/ 1005334 h 1066103"/>
                <a:gd name="connsiteX2988" fmla="*/ 607621 w 3545609"/>
                <a:gd name="connsiteY2988" fmla="*/ 1006283 h 1066103"/>
                <a:gd name="connsiteX2989" fmla="*/ 601733 w 3545609"/>
                <a:gd name="connsiteY2989" fmla="*/ 1020845 h 1066103"/>
                <a:gd name="connsiteX2990" fmla="*/ 602023 w 3545609"/>
                <a:gd name="connsiteY2990" fmla="*/ 1021563 h 1066103"/>
                <a:gd name="connsiteX2991" fmla="*/ 598938 w 3545609"/>
                <a:gd name="connsiteY2991" fmla="*/ 1022810 h 1066103"/>
                <a:gd name="connsiteX2992" fmla="*/ 592907 w 3545609"/>
                <a:gd name="connsiteY2992" fmla="*/ 1037025 h 1066103"/>
                <a:gd name="connsiteX2993" fmla="*/ 593490 w 3545609"/>
                <a:gd name="connsiteY2993" fmla="*/ 1038398 h 1066103"/>
                <a:gd name="connsiteX2994" fmla="*/ 592911 w 3545609"/>
                <a:gd name="connsiteY2994" fmla="*/ 1038643 h 1066103"/>
                <a:gd name="connsiteX2995" fmla="*/ 587023 w 3545609"/>
                <a:gd name="connsiteY2995" fmla="*/ 1053205 h 1066103"/>
                <a:gd name="connsiteX2996" fmla="*/ 587423 w 3545609"/>
                <a:gd name="connsiteY2996" fmla="*/ 1054194 h 1066103"/>
                <a:gd name="connsiteX2997" fmla="*/ 585066 w 3545609"/>
                <a:gd name="connsiteY2997" fmla="*/ 1055171 h 1066103"/>
                <a:gd name="connsiteX2998" fmla="*/ 580538 w 3545609"/>
                <a:gd name="connsiteY2998" fmla="*/ 1066103 h 1066103"/>
                <a:gd name="connsiteX2999" fmla="*/ 622014 w 3545609"/>
                <a:gd name="connsiteY2999" fmla="*/ 1066103 h 1066103"/>
                <a:gd name="connsiteX3000" fmla="*/ 627230 w 3545609"/>
                <a:gd name="connsiteY3000" fmla="*/ 1053205 h 1066103"/>
                <a:gd name="connsiteX3001" fmla="*/ 626664 w 3545609"/>
                <a:gd name="connsiteY3001" fmla="*/ 1051806 h 1066103"/>
                <a:gd name="connsiteX3002" fmla="*/ 628062 w 3545609"/>
                <a:gd name="connsiteY3002" fmla="*/ 1051240 h 1066103"/>
                <a:gd name="connsiteX3003" fmla="*/ 634094 w 3545609"/>
                <a:gd name="connsiteY3003" fmla="*/ 1037025 h 1066103"/>
                <a:gd name="connsiteX3004" fmla="*/ 633811 w 3545609"/>
                <a:gd name="connsiteY3004" fmla="*/ 1036357 h 1066103"/>
                <a:gd name="connsiteX3005" fmla="*/ 636051 w 3545609"/>
                <a:gd name="connsiteY3005" fmla="*/ 1035406 h 1066103"/>
                <a:gd name="connsiteX3006" fmla="*/ 641940 w 3545609"/>
                <a:gd name="connsiteY3006" fmla="*/ 1020845 h 1066103"/>
                <a:gd name="connsiteX3007" fmla="*/ 641539 w 3545609"/>
                <a:gd name="connsiteY3007" fmla="*/ 1019855 h 1066103"/>
                <a:gd name="connsiteX3008" fmla="*/ 643896 w 3545609"/>
                <a:gd name="connsiteY3008" fmla="*/ 1018879 h 1066103"/>
                <a:gd name="connsiteX3009" fmla="*/ 649785 w 3545609"/>
                <a:gd name="connsiteY3009" fmla="*/ 1004664 h 1066103"/>
                <a:gd name="connsiteX3010" fmla="*/ 649507 w 3545609"/>
                <a:gd name="connsiteY3010" fmla="*/ 1003993 h 1066103"/>
                <a:gd name="connsiteX3011" fmla="*/ 651742 w 3545609"/>
                <a:gd name="connsiteY3011" fmla="*/ 1003045 h 1066103"/>
                <a:gd name="connsiteX3012" fmla="*/ 657193 w 3545609"/>
                <a:gd name="connsiteY3012" fmla="*/ 989563 h 1066103"/>
                <a:gd name="connsiteX3013" fmla="*/ 660423 w 3545609"/>
                <a:gd name="connsiteY3013" fmla="*/ 988193 h 1066103"/>
                <a:gd name="connsiteX3014" fmla="*/ 666361 w 3545609"/>
                <a:gd name="connsiteY3014" fmla="*/ 973516 h 1066103"/>
                <a:gd name="connsiteX3015" fmla="*/ 668412 w 3545609"/>
                <a:gd name="connsiteY3015" fmla="*/ 972646 h 1066103"/>
                <a:gd name="connsiteX3016" fmla="*/ 674300 w 3545609"/>
                <a:gd name="connsiteY3016" fmla="*/ 958084 h 1066103"/>
                <a:gd name="connsiteX3017" fmla="*/ 673900 w 3545609"/>
                <a:gd name="connsiteY3017" fmla="*/ 957094 h 1066103"/>
                <a:gd name="connsiteX3018" fmla="*/ 676257 w 3545609"/>
                <a:gd name="connsiteY3018" fmla="*/ 956118 h 1066103"/>
                <a:gd name="connsiteX3019" fmla="*/ 682145 w 3545609"/>
                <a:gd name="connsiteY3019" fmla="*/ 941903 h 1066103"/>
                <a:gd name="connsiteX3020" fmla="*/ 682131 w 3545609"/>
                <a:gd name="connsiteY3020" fmla="*/ 941868 h 1066103"/>
                <a:gd name="connsiteX3021" fmla="*/ 685777 w 3545609"/>
                <a:gd name="connsiteY3021" fmla="*/ 940428 h 1066103"/>
                <a:gd name="connsiteX3022" fmla="*/ 691618 w 3545609"/>
                <a:gd name="connsiteY3022" fmla="*/ 926984 h 1066103"/>
                <a:gd name="connsiteX3023" fmla="*/ 694746 w 3545609"/>
                <a:gd name="connsiteY3023" fmla="*/ 925719 h 1066103"/>
                <a:gd name="connsiteX3024" fmla="*/ 700778 w 3545609"/>
                <a:gd name="connsiteY3024" fmla="*/ 911504 h 1066103"/>
                <a:gd name="connsiteX3025" fmla="*/ 700538 w 3545609"/>
                <a:gd name="connsiteY3025" fmla="*/ 910939 h 1066103"/>
                <a:gd name="connsiteX3026" fmla="*/ 702734 w 3545609"/>
                <a:gd name="connsiteY3026" fmla="*/ 910029 h 1066103"/>
                <a:gd name="connsiteX3027" fmla="*/ 708622 w 3545609"/>
                <a:gd name="connsiteY3027" fmla="*/ 895814 h 1066103"/>
                <a:gd name="connsiteX3028" fmla="*/ 708328 w 3545609"/>
                <a:gd name="connsiteY3028" fmla="*/ 895103 h 1066103"/>
                <a:gd name="connsiteX3029" fmla="*/ 712541 w 3545609"/>
                <a:gd name="connsiteY3029" fmla="*/ 893357 h 1066103"/>
                <a:gd name="connsiteX3030" fmla="*/ 717624 w 3545609"/>
                <a:gd name="connsiteY3030" fmla="*/ 881083 h 1066103"/>
                <a:gd name="connsiteX3031" fmla="*/ 721223 w 3545609"/>
                <a:gd name="connsiteY3031" fmla="*/ 879629 h 1066103"/>
                <a:gd name="connsiteX3032" fmla="*/ 727255 w 3545609"/>
                <a:gd name="connsiteY3032" fmla="*/ 865413 h 1066103"/>
                <a:gd name="connsiteX3033" fmla="*/ 726954 w 3545609"/>
                <a:gd name="connsiteY3033" fmla="*/ 864705 h 1066103"/>
                <a:gd name="connsiteX3034" fmla="*/ 731173 w 3545609"/>
                <a:gd name="connsiteY3034" fmla="*/ 862957 h 1066103"/>
                <a:gd name="connsiteX3035" fmla="*/ 736007 w 3545609"/>
                <a:gd name="connsiteY3035" fmla="*/ 851288 h 1066103"/>
                <a:gd name="connsiteX3036" fmla="*/ 740979 w 3545609"/>
                <a:gd name="connsiteY3036" fmla="*/ 849228 h 1066103"/>
                <a:gd name="connsiteX3037" fmla="*/ 746397 w 3545609"/>
                <a:gd name="connsiteY3037" fmla="*/ 836148 h 1066103"/>
                <a:gd name="connsiteX3038" fmla="*/ 748824 w 3545609"/>
                <a:gd name="connsiteY3038" fmla="*/ 835069 h 1066103"/>
                <a:gd name="connsiteX3039" fmla="*/ 754283 w 3545609"/>
                <a:gd name="connsiteY3039" fmla="*/ 820926 h 1066103"/>
                <a:gd name="connsiteX3040" fmla="*/ 759468 w 3545609"/>
                <a:gd name="connsiteY3040" fmla="*/ 818829 h 1066103"/>
                <a:gd name="connsiteX3041" fmla="*/ 764462 w 3545609"/>
                <a:gd name="connsiteY3041" fmla="*/ 807059 h 1066103"/>
                <a:gd name="connsiteX3042" fmla="*/ 769418 w 3545609"/>
                <a:gd name="connsiteY3042" fmla="*/ 804956 h 1066103"/>
                <a:gd name="connsiteX3043" fmla="*/ 774519 w 3545609"/>
                <a:gd name="connsiteY3043" fmla="*/ 792340 h 1066103"/>
                <a:gd name="connsiteX3044" fmla="*/ 779224 w 3545609"/>
                <a:gd name="connsiteY3044" fmla="*/ 790391 h 1066103"/>
                <a:gd name="connsiteX3045" fmla="*/ 783914 w 3545609"/>
                <a:gd name="connsiteY3045" fmla="*/ 779070 h 1066103"/>
                <a:gd name="connsiteX3046" fmla="*/ 789867 w 3545609"/>
                <a:gd name="connsiteY3046" fmla="*/ 776662 h 1066103"/>
                <a:gd name="connsiteX3047" fmla="*/ 795420 w 3545609"/>
                <a:gd name="connsiteY3047" fmla="*/ 763576 h 1066103"/>
                <a:gd name="connsiteX3048" fmla="*/ 799818 w 3545609"/>
                <a:gd name="connsiteY3048" fmla="*/ 761665 h 1066103"/>
                <a:gd name="connsiteX3049" fmla="*/ 804790 w 3545609"/>
                <a:gd name="connsiteY3049" fmla="*/ 749077 h 1066103"/>
                <a:gd name="connsiteX3050" fmla="*/ 811585 w 3545609"/>
                <a:gd name="connsiteY3050" fmla="*/ 746262 h 1066103"/>
                <a:gd name="connsiteX3051" fmla="*/ 816762 w 3545609"/>
                <a:gd name="connsiteY3051" fmla="*/ 733763 h 1066103"/>
                <a:gd name="connsiteX3052" fmla="*/ 822229 w 3545609"/>
                <a:gd name="connsiteY3052" fmla="*/ 731553 h 1066103"/>
                <a:gd name="connsiteX3053" fmla="*/ 826251 w 3545609"/>
                <a:gd name="connsiteY3053" fmla="*/ 722073 h 1066103"/>
                <a:gd name="connsiteX3054" fmla="*/ 832178 w 3545609"/>
                <a:gd name="connsiteY3054" fmla="*/ 719498 h 1066103"/>
                <a:gd name="connsiteX3055" fmla="*/ 836318 w 3545609"/>
                <a:gd name="connsiteY3055" fmla="*/ 709015 h 1066103"/>
                <a:gd name="connsiteX3056" fmla="*/ 843946 w 3545609"/>
                <a:gd name="connsiteY3056" fmla="*/ 705625 h 1066103"/>
                <a:gd name="connsiteX3057" fmla="*/ 848508 w 3545609"/>
                <a:gd name="connsiteY3057" fmla="*/ 693805 h 1066103"/>
                <a:gd name="connsiteX3058" fmla="*/ 854589 w 3545609"/>
                <a:gd name="connsiteY3058" fmla="*/ 691346 h 1066103"/>
                <a:gd name="connsiteX3059" fmla="*/ 859153 w 3545609"/>
                <a:gd name="connsiteY3059" fmla="*/ 680592 h 1066103"/>
                <a:gd name="connsiteX3060" fmla="*/ 866501 w 3545609"/>
                <a:gd name="connsiteY3060" fmla="*/ 677474 h 1066103"/>
                <a:gd name="connsiteX3061" fmla="*/ 871603 w 3545609"/>
                <a:gd name="connsiteY3061" fmla="*/ 664857 h 1066103"/>
                <a:gd name="connsiteX3062" fmla="*/ 876307 w 3545609"/>
                <a:gd name="connsiteY3062" fmla="*/ 662908 h 1066103"/>
                <a:gd name="connsiteX3063" fmla="*/ 879599 w 3545609"/>
                <a:gd name="connsiteY3063" fmla="*/ 654961 h 1066103"/>
                <a:gd name="connsiteX3064" fmla="*/ 889055 w 3545609"/>
                <a:gd name="connsiteY3064" fmla="*/ 650854 h 1066103"/>
                <a:gd name="connsiteX3065" fmla="*/ 893564 w 3545609"/>
                <a:gd name="connsiteY3065" fmla="*/ 639437 h 1066103"/>
                <a:gd name="connsiteX3066" fmla="*/ 900823 w 3545609"/>
                <a:gd name="connsiteY3066" fmla="*/ 636430 h 1066103"/>
                <a:gd name="connsiteX3067" fmla="*/ 905248 w 3545609"/>
                <a:gd name="connsiteY3067" fmla="*/ 625747 h 1066103"/>
                <a:gd name="connsiteX3068" fmla="*/ 913141 w 3545609"/>
                <a:gd name="connsiteY3068" fmla="*/ 622701 h 1066103"/>
                <a:gd name="connsiteX3069" fmla="*/ 917286 w 3545609"/>
                <a:gd name="connsiteY3069" fmla="*/ 613375 h 1066103"/>
                <a:gd name="connsiteX3070" fmla="*/ 923378 w 3545609"/>
                <a:gd name="connsiteY3070" fmla="*/ 610790 h 1066103"/>
                <a:gd name="connsiteX3071" fmla="*/ 928085 w 3545609"/>
                <a:gd name="connsiteY3071" fmla="*/ 599148 h 1066103"/>
                <a:gd name="connsiteX3072" fmla="*/ 935146 w 3545609"/>
                <a:gd name="connsiteY3072" fmla="*/ 596224 h 1066103"/>
                <a:gd name="connsiteX3073" fmla="*/ 938465 w 3545609"/>
                <a:gd name="connsiteY3073" fmla="*/ 588211 h 1066103"/>
                <a:gd name="connsiteX3074" fmla="*/ 947750 w 3545609"/>
                <a:gd name="connsiteY3074" fmla="*/ 584456 h 1066103"/>
                <a:gd name="connsiteX3075" fmla="*/ 951774 w 3545609"/>
                <a:gd name="connsiteY3075" fmla="*/ 574975 h 1066103"/>
                <a:gd name="connsiteX3076" fmla="*/ 959661 w 3545609"/>
                <a:gd name="connsiteY3076" fmla="*/ 571708 h 1066103"/>
                <a:gd name="connsiteX3077" fmla="*/ 962904 w 3545609"/>
                <a:gd name="connsiteY3077" fmla="*/ 563879 h 1066103"/>
                <a:gd name="connsiteX3078" fmla="*/ 973104 w 3545609"/>
                <a:gd name="connsiteY3078" fmla="*/ 559654 h 1066103"/>
                <a:gd name="connsiteX3079" fmla="*/ 977152 w 3545609"/>
                <a:gd name="connsiteY3079" fmla="*/ 549882 h 1066103"/>
                <a:gd name="connsiteX3080" fmla="*/ 986139 w 3545609"/>
                <a:gd name="connsiteY3080" fmla="*/ 546068 h 1066103"/>
                <a:gd name="connsiteX3081" fmla="*/ 989893 w 3545609"/>
                <a:gd name="connsiteY3081" fmla="*/ 536782 h 1066103"/>
                <a:gd name="connsiteX3082" fmla="*/ 997907 w 3545609"/>
                <a:gd name="connsiteY3082" fmla="*/ 533463 h 1066103"/>
                <a:gd name="connsiteX3083" fmla="*/ 1001226 w 3545609"/>
                <a:gd name="connsiteY3083" fmla="*/ 525450 h 1066103"/>
                <a:gd name="connsiteX3084" fmla="*/ 1010511 w 3545609"/>
                <a:gd name="connsiteY3084" fmla="*/ 521695 h 1066103"/>
                <a:gd name="connsiteX3085" fmla="*/ 1013798 w 3545609"/>
                <a:gd name="connsiteY3085" fmla="*/ 513952 h 1066103"/>
                <a:gd name="connsiteX3086" fmla="*/ 1024097 w 3545609"/>
                <a:gd name="connsiteY3086" fmla="*/ 509784 h 1066103"/>
                <a:gd name="connsiteX3087" fmla="*/ 1028013 w 3545609"/>
                <a:gd name="connsiteY3087" fmla="*/ 500551 h 1066103"/>
                <a:gd name="connsiteX3088" fmla="*/ 1036151 w 3545609"/>
                <a:gd name="connsiteY3088" fmla="*/ 497180 h 1066103"/>
                <a:gd name="connsiteX3089" fmla="*/ 1039158 w 3545609"/>
                <a:gd name="connsiteY3089" fmla="*/ 489921 h 1066103"/>
                <a:gd name="connsiteX3090" fmla="*/ 1050574 w 3545609"/>
                <a:gd name="connsiteY3090" fmla="*/ 485412 h 1066103"/>
                <a:gd name="connsiteX3091" fmla="*/ 1053202 w 3545609"/>
                <a:gd name="connsiteY3091" fmla="*/ 479365 h 1066103"/>
                <a:gd name="connsiteX3092" fmla="*/ 1062629 w 3545609"/>
                <a:gd name="connsiteY3092" fmla="*/ 475175 h 1066103"/>
                <a:gd name="connsiteX3093" fmla="*/ 1065568 w 3545609"/>
                <a:gd name="connsiteY3093" fmla="*/ 467558 h 1066103"/>
                <a:gd name="connsiteX3094" fmla="*/ 1075726 w 3545609"/>
                <a:gd name="connsiteY3094" fmla="*/ 463451 h 1066103"/>
                <a:gd name="connsiteX3095" fmla="*/ 1074952 w 3545609"/>
                <a:gd name="connsiteY3095" fmla="*/ 465273 h 1066103"/>
                <a:gd name="connsiteX3096" fmla="*/ 1066559 w 3545609"/>
                <a:gd name="connsiteY3096" fmla="*/ 468750 h 1066103"/>
                <a:gd name="connsiteX3097" fmla="*/ 1063501 w 3545609"/>
                <a:gd name="connsiteY3097" fmla="*/ 476133 h 1066103"/>
                <a:gd name="connsiteX3098" fmla="*/ 1052830 w 3545609"/>
                <a:gd name="connsiteY3098" fmla="*/ 480661 h 1066103"/>
                <a:gd name="connsiteX3099" fmla="*/ 1049273 w 3545609"/>
                <a:gd name="connsiteY3099" fmla="*/ 489458 h 1066103"/>
                <a:gd name="connsiteX3100" fmla="*/ 1040082 w 3545609"/>
                <a:gd name="connsiteY3100" fmla="*/ 493265 h 1066103"/>
                <a:gd name="connsiteX3101" fmla="*/ 1036884 w 3545609"/>
                <a:gd name="connsiteY3101" fmla="*/ 500987 h 1066103"/>
                <a:gd name="connsiteX3102" fmla="*/ 1026641 w 3545609"/>
                <a:gd name="connsiteY3102" fmla="*/ 505033 h 1066103"/>
                <a:gd name="connsiteX3103" fmla="*/ 1023160 w 3545609"/>
                <a:gd name="connsiteY3103" fmla="*/ 513046 h 1066103"/>
                <a:gd name="connsiteX3104" fmla="*/ 1013748 w 3545609"/>
                <a:gd name="connsiteY3104" fmla="*/ 516944 h 1066103"/>
                <a:gd name="connsiteX3105" fmla="*/ 1009850 w 3545609"/>
                <a:gd name="connsiteY3105" fmla="*/ 526355 h 1066103"/>
                <a:gd name="connsiteX3106" fmla="*/ 1001837 w 3545609"/>
                <a:gd name="connsiteY3106" fmla="*/ 529836 h 1066103"/>
                <a:gd name="connsiteX3107" fmla="*/ 997792 w 3545609"/>
                <a:gd name="connsiteY3107" fmla="*/ 540079 h 1066103"/>
                <a:gd name="connsiteX3108" fmla="*/ 990069 w 3545609"/>
                <a:gd name="connsiteY3108" fmla="*/ 543278 h 1066103"/>
                <a:gd name="connsiteX3109" fmla="*/ 986335 w 3545609"/>
                <a:gd name="connsiteY3109" fmla="*/ 552292 h 1066103"/>
                <a:gd name="connsiteX3110" fmla="*/ 977322 w 3545609"/>
                <a:gd name="connsiteY3110" fmla="*/ 556026 h 1066103"/>
                <a:gd name="connsiteX3111" fmla="*/ 973875 w 3545609"/>
                <a:gd name="connsiteY3111" fmla="*/ 564347 h 1066103"/>
                <a:gd name="connsiteX3112" fmla="*/ 965554 w 3545609"/>
                <a:gd name="connsiteY3112" fmla="*/ 567794 h 1066103"/>
                <a:gd name="connsiteX3113" fmla="*/ 961228 w 3545609"/>
                <a:gd name="connsiteY3113" fmla="*/ 578237 h 1066103"/>
                <a:gd name="connsiteX3114" fmla="*/ 952949 w 3545609"/>
                <a:gd name="connsiteY3114" fmla="*/ 581666 h 1066103"/>
                <a:gd name="connsiteX3115" fmla="*/ 949113 w 3545609"/>
                <a:gd name="connsiteY3115" fmla="*/ 590926 h 1066103"/>
                <a:gd name="connsiteX3116" fmla="*/ 941038 w 3545609"/>
                <a:gd name="connsiteY3116" fmla="*/ 594271 h 1066103"/>
                <a:gd name="connsiteX3117" fmla="*/ 936610 w 3545609"/>
                <a:gd name="connsiteY3117" fmla="*/ 604960 h 1066103"/>
                <a:gd name="connsiteX3118" fmla="*/ 929270 w 3545609"/>
                <a:gd name="connsiteY3118" fmla="*/ 608000 h 1066103"/>
                <a:gd name="connsiteX3119" fmla="*/ 924987 w 3545609"/>
                <a:gd name="connsiteY3119" fmla="*/ 618338 h 1066103"/>
                <a:gd name="connsiteX3120" fmla="*/ 918627 w 3545609"/>
                <a:gd name="connsiteY3120" fmla="*/ 621036 h 1066103"/>
                <a:gd name="connsiteX3121" fmla="*/ 914491 w 3545609"/>
                <a:gd name="connsiteY3121" fmla="*/ 631256 h 1066103"/>
                <a:gd name="connsiteX3122" fmla="*/ 906716 w 3545609"/>
                <a:gd name="connsiteY3122" fmla="*/ 634478 h 1066103"/>
                <a:gd name="connsiteX3123" fmla="*/ 902253 w 3545609"/>
                <a:gd name="connsiteY3123" fmla="*/ 645250 h 1066103"/>
                <a:gd name="connsiteX3124" fmla="*/ 894948 w 3545609"/>
                <a:gd name="connsiteY3124" fmla="*/ 648350 h 1066103"/>
                <a:gd name="connsiteX3125" fmla="*/ 889988 w 3545609"/>
                <a:gd name="connsiteY3125" fmla="*/ 660618 h 1066103"/>
                <a:gd name="connsiteX3126" fmla="*/ 884304 w 3545609"/>
                <a:gd name="connsiteY3126" fmla="*/ 662916 h 1066103"/>
                <a:gd name="connsiteX3127" fmla="*/ 880694 w 3545609"/>
                <a:gd name="connsiteY3127" fmla="*/ 671424 h 1066103"/>
                <a:gd name="connsiteX3128" fmla="*/ 872393 w 3545609"/>
                <a:gd name="connsiteY3128" fmla="*/ 675114 h 1066103"/>
                <a:gd name="connsiteX3129" fmla="*/ 867614 w 3545609"/>
                <a:gd name="connsiteY3129" fmla="*/ 687496 h 1066103"/>
                <a:gd name="connsiteX3130" fmla="*/ 862587 w 3545609"/>
                <a:gd name="connsiteY3130" fmla="*/ 689681 h 1066103"/>
                <a:gd name="connsiteX3131" fmla="*/ 858539 w 3545609"/>
                <a:gd name="connsiteY3131" fmla="*/ 699931 h 1066103"/>
                <a:gd name="connsiteX3132" fmla="*/ 850269 w 3545609"/>
                <a:gd name="connsiteY3132" fmla="*/ 703122 h 1066103"/>
                <a:gd name="connsiteX3133" fmla="*/ 844566 w 3545609"/>
                <a:gd name="connsiteY3133" fmla="*/ 715954 h 1066103"/>
                <a:gd name="connsiteX3134" fmla="*/ 840032 w 3545609"/>
                <a:gd name="connsiteY3134" fmla="*/ 717832 h 1066103"/>
                <a:gd name="connsiteX3135" fmla="*/ 835104 w 3545609"/>
                <a:gd name="connsiteY3135" fmla="*/ 729728 h 1066103"/>
                <a:gd name="connsiteX3136" fmla="*/ 830226 w 3545609"/>
                <a:gd name="connsiteY3136" fmla="*/ 731848 h 1066103"/>
                <a:gd name="connsiteX3137" fmla="*/ 824548 w 3545609"/>
                <a:gd name="connsiteY3137" fmla="*/ 746223 h 1066103"/>
                <a:gd name="connsiteX3138" fmla="*/ 819582 w 3545609"/>
                <a:gd name="connsiteY3138" fmla="*/ 748232 h 1066103"/>
                <a:gd name="connsiteX3139" fmla="*/ 814636 w 3545609"/>
                <a:gd name="connsiteY3139" fmla="*/ 759888 h 1066103"/>
                <a:gd name="connsiteX3140" fmla="*/ 809632 w 3545609"/>
                <a:gd name="connsiteY3140" fmla="*/ 761961 h 1066103"/>
                <a:gd name="connsiteX3141" fmla="*/ 804752 w 3545609"/>
                <a:gd name="connsiteY3141" fmla="*/ 773742 h 1066103"/>
                <a:gd name="connsiteX3142" fmla="*/ 799826 w 3545609"/>
                <a:gd name="connsiteY3142" fmla="*/ 775832 h 1066103"/>
                <a:gd name="connsiteX3143" fmla="*/ 794865 w 3545609"/>
                <a:gd name="connsiteY3143" fmla="*/ 788101 h 1066103"/>
                <a:gd name="connsiteX3144" fmla="*/ 789182 w 3545609"/>
                <a:gd name="connsiteY3144" fmla="*/ 790399 h 1066103"/>
                <a:gd name="connsiteX3145" fmla="*/ 784090 w 3545609"/>
                <a:gd name="connsiteY3145" fmla="*/ 802399 h 1066103"/>
                <a:gd name="connsiteX3146" fmla="*/ 779233 w 3545609"/>
                <a:gd name="connsiteY3146" fmla="*/ 804558 h 1066103"/>
                <a:gd name="connsiteX3147" fmla="*/ 773638 w 3545609"/>
                <a:gd name="connsiteY3147" fmla="*/ 819053 h 1066103"/>
                <a:gd name="connsiteX3148" fmla="*/ 769426 w 3545609"/>
                <a:gd name="connsiteY3148" fmla="*/ 820798 h 1066103"/>
                <a:gd name="connsiteX3149" fmla="*/ 764342 w 3545609"/>
                <a:gd name="connsiteY3149" fmla="*/ 833072 h 1066103"/>
                <a:gd name="connsiteX3150" fmla="*/ 760743 w 3545609"/>
                <a:gd name="connsiteY3150" fmla="*/ 834527 h 1066103"/>
                <a:gd name="connsiteX3151" fmla="*/ 754712 w 3545609"/>
                <a:gd name="connsiteY3151" fmla="*/ 848742 h 1066103"/>
                <a:gd name="connsiteX3152" fmla="*/ 755013 w 3545609"/>
                <a:gd name="connsiteY3152" fmla="*/ 849451 h 1066103"/>
                <a:gd name="connsiteX3153" fmla="*/ 750794 w 3545609"/>
                <a:gd name="connsiteY3153" fmla="*/ 851198 h 1066103"/>
                <a:gd name="connsiteX3154" fmla="*/ 745960 w 3545609"/>
                <a:gd name="connsiteY3154" fmla="*/ 862867 h 1066103"/>
                <a:gd name="connsiteX3155" fmla="*/ 740987 w 3545609"/>
                <a:gd name="connsiteY3155" fmla="*/ 864927 h 1066103"/>
                <a:gd name="connsiteX3156" fmla="*/ 735099 w 3545609"/>
                <a:gd name="connsiteY3156" fmla="*/ 879142 h 1066103"/>
                <a:gd name="connsiteX3157" fmla="*/ 735681 w 3545609"/>
                <a:gd name="connsiteY3157" fmla="*/ 880546 h 1066103"/>
                <a:gd name="connsiteX3158" fmla="*/ 733142 w 3545609"/>
                <a:gd name="connsiteY3158" fmla="*/ 881598 h 1066103"/>
                <a:gd name="connsiteX3159" fmla="*/ 727377 w 3545609"/>
                <a:gd name="connsiteY3159" fmla="*/ 895516 h 1066103"/>
                <a:gd name="connsiteX3160" fmla="*/ 722786 w 3545609"/>
                <a:gd name="connsiteY3160" fmla="*/ 897289 h 1066103"/>
                <a:gd name="connsiteX3161" fmla="*/ 716640 w 3545609"/>
                <a:gd name="connsiteY3161" fmla="*/ 911116 h 1066103"/>
                <a:gd name="connsiteX3162" fmla="*/ 714510 w 3545609"/>
                <a:gd name="connsiteY3162" fmla="*/ 911998 h 1066103"/>
                <a:gd name="connsiteX3163" fmla="*/ 708622 w 3545609"/>
                <a:gd name="connsiteY3163" fmla="*/ 926213 h 1066103"/>
                <a:gd name="connsiteX3164" fmla="*/ 708857 w 3545609"/>
                <a:gd name="connsiteY3164" fmla="*/ 926780 h 1066103"/>
                <a:gd name="connsiteX3165" fmla="*/ 706665 w 3545609"/>
                <a:gd name="connsiteY3165" fmla="*/ 927688 h 1066103"/>
                <a:gd name="connsiteX3166" fmla="*/ 700777 w 3545609"/>
                <a:gd name="connsiteY3166" fmla="*/ 941903 h 1066103"/>
                <a:gd name="connsiteX3167" fmla="*/ 700940 w 3545609"/>
                <a:gd name="connsiteY3167" fmla="*/ 942297 h 1066103"/>
                <a:gd name="connsiteX3168" fmla="*/ 697983 w 3545609"/>
                <a:gd name="connsiteY3168" fmla="*/ 943522 h 1066103"/>
                <a:gd name="connsiteX3169" fmla="*/ 692233 w 3545609"/>
                <a:gd name="connsiteY3169" fmla="*/ 957403 h 1066103"/>
                <a:gd name="connsiteX3170" fmla="*/ 689994 w 3545609"/>
                <a:gd name="connsiteY3170" fmla="*/ 958375 h 1066103"/>
                <a:gd name="connsiteX3171" fmla="*/ 684197 w 3545609"/>
                <a:gd name="connsiteY3171" fmla="*/ 973052 h 1066103"/>
                <a:gd name="connsiteX3172" fmla="*/ 682150 w 3545609"/>
                <a:gd name="connsiteY3172" fmla="*/ 973921 h 1066103"/>
                <a:gd name="connsiteX3173" fmla="*/ 676262 w 3545609"/>
                <a:gd name="connsiteY3173" fmla="*/ 988483 h 1066103"/>
                <a:gd name="connsiteX3174" fmla="*/ 676661 w 3545609"/>
                <a:gd name="connsiteY3174" fmla="*/ 989472 h 1066103"/>
                <a:gd name="connsiteX3175" fmla="*/ 674305 w 3545609"/>
                <a:gd name="connsiteY3175" fmla="*/ 990449 h 1066103"/>
                <a:gd name="connsiteX3176" fmla="*/ 668416 w 3545609"/>
                <a:gd name="connsiteY3176" fmla="*/ 1004664 h 1066103"/>
                <a:gd name="connsiteX3177" fmla="*/ 668580 w 3545609"/>
                <a:gd name="connsiteY3177" fmla="*/ 1005058 h 1066103"/>
                <a:gd name="connsiteX3178" fmla="*/ 665622 w 3545609"/>
                <a:gd name="connsiteY3178" fmla="*/ 1006283 h 1066103"/>
                <a:gd name="connsiteX3179" fmla="*/ 659590 w 3545609"/>
                <a:gd name="connsiteY3179" fmla="*/ 1020845 h 1066103"/>
                <a:gd name="connsiteX3180" fmla="*/ 659999 w 3545609"/>
                <a:gd name="connsiteY3180" fmla="*/ 1021830 h 1066103"/>
                <a:gd name="connsiteX3181" fmla="*/ 657633 w 3545609"/>
                <a:gd name="connsiteY3181" fmla="*/ 1022810 h 1066103"/>
                <a:gd name="connsiteX3182" fmla="*/ 651745 w 3545609"/>
                <a:gd name="connsiteY3182" fmla="*/ 1037025 h 1066103"/>
                <a:gd name="connsiteX3183" fmla="*/ 652023 w 3545609"/>
                <a:gd name="connsiteY3183" fmla="*/ 1037695 h 1066103"/>
                <a:gd name="connsiteX3184" fmla="*/ 649788 w 3545609"/>
                <a:gd name="connsiteY3184" fmla="*/ 1038643 h 1066103"/>
                <a:gd name="connsiteX3185" fmla="*/ 643900 w 3545609"/>
                <a:gd name="connsiteY3185" fmla="*/ 1053205 h 1066103"/>
                <a:gd name="connsiteX3186" fmla="*/ 644582 w 3545609"/>
                <a:gd name="connsiteY3186" fmla="*/ 1054890 h 1066103"/>
                <a:gd name="connsiteX3187" fmla="*/ 643905 w 3545609"/>
                <a:gd name="connsiteY3187" fmla="*/ 1055171 h 1066103"/>
                <a:gd name="connsiteX3188" fmla="*/ 639376 w 3545609"/>
                <a:gd name="connsiteY3188" fmla="*/ 1066103 h 1066103"/>
                <a:gd name="connsiteX3189" fmla="*/ 678892 w 3545609"/>
                <a:gd name="connsiteY3189" fmla="*/ 1066103 h 1066103"/>
                <a:gd name="connsiteX3190" fmla="*/ 684107 w 3545609"/>
                <a:gd name="connsiteY3190" fmla="*/ 1053205 h 1066103"/>
                <a:gd name="connsiteX3191" fmla="*/ 683706 w 3545609"/>
                <a:gd name="connsiteY3191" fmla="*/ 1052216 h 1066103"/>
                <a:gd name="connsiteX3192" fmla="*/ 686064 w 3545609"/>
                <a:gd name="connsiteY3192" fmla="*/ 1051240 h 1066103"/>
                <a:gd name="connsiteX3193" fmla="*/ 691952 w 3545609"/>
                <a:gd name="connsiteY3193" fmla="*/ 1037025 h 1066103"/>
                <a:gd name="connsiteX3194" fmla="*/ 691789 w 3545609"/>
                <a:gd name="connsiteY3194" fmla="*/ 1036631 h 1066103"/>
                <a:gd name="connsiteX3195" fmla="*/ 694746 w 3545609"/>
                <a:gd name="connsiteY3195" fmla="*/ 1035406 h 1066103"/>
                <a:gd name="connsiteX3196" fmla="*/ 700778 w 3545609"/>
                <a:gd name="connsiteY3196" fmla="*/ 1020845 h 1066103"/>
                <a:gd name="connsiteX3197" fmla="*/ 700370 w 3545609"/>
                <a:gd name="connsiteY3197" fmla="*/ 1019859 h 1066103"/>
                <a:gd name="connsiteX3198" fmla="*/ 702735 w 3545609"/>
                <a:gd name="connsiteY3198" fmla="*/ 1018879 h 1066103"/>
                <a:gd name="connsiteX3199" fmla="*/ 708623 w 3545609"/>
                <a:gd name="connsiteY3199" fmla="*/ 1004664 h 1066103"/>
                <a:gd name="connsiteX3200" fmla="*/ 708345 w 3545609"/>
                <a:gd name="connsiteY3200" fmla="*/ 1003993 h 1066103"/>
                <a:gd name="connsiteX3201" fmla="*/ 710580 w 3545609"/>
                <a:gd name="connsiteY3201" fmla="*/ 1003045 h 1066103"/>
                <a:gd name="connsiteX3202" fmla="*/ 716194 w 3545609"/>
                <a:gd name="connsiteY3202" fmla="*/ 989162 h 1066103"/>
                <a:gd name="connsiteX3203" fmla="*/ 718424 w 3545609"/>
                <a:gd name="connsiteY3203" fmla="*/ 988193 h 1066103"/>
                <a:gd name="connsiteX3204" fmla="*/ 724067 w 3545609"/>
                <a:gd name="connsiteY3204" fmla="*/ 973904 h 1066103"/>
                <a:gd name="connsiteX3205" fmla="*/ 727106 w 3545609"/>
                <a:gd name="connsiteY3205" fmla="*/ 972646 h 1066103"/>
                <a:gd name="connsiteX3206" fmla="*/ 733139 w 3545609"/>
                <a:gd name="connsiteY3206" fmla="*/ 958084 h 1066103"/>
                <a:gd name="connsiteX3207" fmla="*/ 732730 w 3545609"/>
                <a:gd name="connsiteY3207" fmla="*/ 957098 h 1066103"/>
                <a:gd name="connsiteX3208" fmla="*/ 735096 w 3545609"/>
                <a:gd name="connsiteY3208" fmla="*/ 956118 h 1066103"/>
                <a:gd name="connsiteX3209" fmla="*/ 740984 w 3545609"/>
                <a:gd name="connsiteY3209" fmla="*/ 941903 h 1066103"/>
                <a:gd name="connsiteX3210" fmla="*/ 740749 w 3545609"/>
                <a:gd name="connsiteY3210" fmla="*/ 941336 h 1066103"/>
                <a:gd name="connsiteX3211" fmla="*/ 742941 w 3545609"/>
                <a:gd name="connsiteY3211" fmla="*/ 940428 h 1066103"/>
                <a:gd name="connsiteX3212" fmla="*/ 748222 w 3545609"/>
                <a:gd name="connsiteY3212" fmla="*/ 927678 h 1066103"/>
                <a:gd name="connsiteX3213" fmla="*/ 753297 w 3545609"/>
                <a:gd name="connsiteY3213" fmla="*/ 925719 h 1066103"/>
                <a:gd name="connsiteX3214" fmla="*/ 759616 w 3545609"/>
                <a:gd name="connsiteY3214" fmla="*/ 911504 h 1066103"/>
                <a:gd name="connsiteX3215" fmla="*/ 759366 w 3545609"/>
                <a:gd name="connsiteY3215" fmla="*/ 910943 h 1066103"/>
                <a:gd name="connsiteX3216" fmla="*/ 761572 w 3545609"/>
                <a:gd name="connsiteY3216" fmla="*/ 910029 h 1066103"/>
                <a:gd name="connsiteX3217" fmla="*/ 767461 w 3545609"/>
                <a:gd name="connsiteY3217" fmla="*/ 895814 h 1066103"/>
                <a:gd name="connsiteX3218" fmla="*/ 766879 w 3545609"/>
                <a:gd name="connsiteY3218" fmla="*/ 894409 h 1066103"/>
                <a:gd name="connsiteX3219" fmla="*/ 769418 w 3545609"/>
                <a:gd name="connsiteY3219" fmla="*/ 893357 h 1066103"/>
                <a:gd name="connsiteX3220" fmla="*/ 774251 w 3545609"/>
                <a:gd name="connsiteY3220" fmla="*/ 881689 h 1066103"/>
                <a:gd name="connsiteX3221" fmla="*/ 779224 w 3545609"/>
                <a:gd name="connsiteY3221" fmla="*/ 879629 h 1066103"/>
                <a:gd name="connsiteX3222" fmla="*/ 785112 w 3545609"/>
                <a:gd name="connsiteY3222" fmla="*/ 865413 h 1066103"/>
                <a:gd name="connsiteX3223" fmla="*/ 784923 w 3545609"/>
                <a:gd name="connsiteY3223" fmla="*/ 864956 h 1066103"/>
                <a:gd name="connsiteX3224" fmla="*/ 789867 w 3545609"/>
                <a:gd name="connsiteY3224" fmla="*/ 862957 h 1066103"/>
                <a:gd name="connsiteX3225" fmla="*/ 795232 w 3545609"/>
                <a:gd name="connsiteY3225" fmla="*/ 850316 h 1066103"/>
                <a:gd name="connsiteX3226" fmla="*/ 797856 w 3545609"/>
                <a:gd name="connsiteY3226" fmla="*/ 849228 h 1066103"/>
                <a:gd name="connsiteX3227" fmla="*/ 802832 w 3545609"/>
                <a:gd name="connsiteY3227" fmla="*/ 837216 h 1066103"/>
                <a:gd name="connsiteX3228" fmla="*/ 807663 w 3545609"/>
                <a:gd name="connsiteY3228" fmla="*/ 835069 h 1066103"/>
                <a:gd name="connsiteX3229" fmla="*/ 813122 w 3545609"/>
                <a:gd name="connsiteY3229" fmla="*/ 820926 h 1066103"/>
                <a:gd name="connsiteX3230" fmla="*/ 818306 w 3545609"/>
                <a:gd name="connsiteY3230" fmla="*/ 818829 h 1066103"/>
                <a:gd name="connsiteX3231" fmla="*/ 823300 w 3545609"/>
                <a:gd name="connsiteY3231" fmla="*/ 807059 h 1066103"/>
                <a:gd name="connsiteX3232" fmla="*/ 828256 w 3545609"/>
                <a:gd name="connsiteY3232" fmla="*/ 804956 h 1066103"/>
                <a:gd name="connsiteX3233" fmla="*/ 833358 w 3545609"/>
                <a:gd name="connsiteY3233" fmla="*/ 792340 h 1066103"/>
                <a:gd name="connsiteX3234" fmla="*/ 838062 w 3545609"/>
                <a:gd name="connsiteY3234" fmla="*/ 790391 h 1066103"/>
                <a:gd name="connsiteX3235" fmla="*/ 842752 w 3545609"/>
                <a:gd name="connsiteY3235" fmla="*/ 779070 h 1066103"/>
                <a:gd name="connsiteX3236" fmla="*/ 848706 w 3545609"/>
                <a:gd name="connsiteY3236" fmla="*/ 776662 h 1066103"/>
                <a:gd name="connsiteX3237" fmla="*/ 854258 w 3545609"/>
                <a:gd name="connsiteY3237" fmla="*/ 763576 h 1066103"/>
                <a:gd name="connsiteX3238" fmla="*/ 858656 w 3545609"/>
                <a:gd name="connsiteY3238" fmla="*/ 761665 h 1066103"/>
                <a:gd name="connsiteX3239" fmla="*/ 864011 w 3545609"/>
                <a:gd name="connsiteY3239" fmla="*/ 748106 h 1066103"/>
                <a:gd name="connsiteX3240" fmla="*/ 868462 w 3545609"/>
                <a:gd name="connsiteY3240" fmla="*/ 746262 h 1066103"/>
                <a:gd name="connsiteX3241" fmla="*/ 873371 w 3545609"/>
                <a:gd name="connsiteY3241" fmla="*/ 734412 h 1066103"/>
                <a:gd name="connsiteX3242" fmla="*/ 880780 w 3545609"/>
                <a:gd name="connsiteY3242" fmla="*/ 731553 h 1066103"/>
                <a:gd name="connsiteX3243" fmla="*/ 884970 w 3545609"/>
                <a:gd name="connsiteY3243" fmla="*/ 722125 h 1066103"/>
                <a:gd name="connsiteX3244" fmla="*/ 891017 w 3545609"/>
                <a:gd name="connsiteY3244" fmla="*/ 719498 h 1066103"/>
                <a:gd name="connsiteX3245" fmla="*/ 895574 w 3545609"/>
                <a:gd name="connsiteY3245" fmla="*/ 707958 h 1066103"/>
                <a:gd name="connsiteX3246" fmla="*/ 900823 w 3545609"/>
                <a:gd name="connsiteY3246" fmla="*/ 705625 h 1066103"/>
                <a:gd name="connsiteX3247" fmla="*/ 905022 w 3545609"/>
                <a:gd name="connsiteY3247" fmla="*/ 694745 h 1066103"/>
                <a:gd name="connsiteX3248" fmla="*/ 913428 w 3545609"/>
                <a:gd name="connsiteY3248" fmla="*/ 691346 h 1066103"/>
                <a:gd name="connsiteX3249" fmla="*/ 918422 w 3545609"/>
                <a:gd name="connsiteY3249" fmla="*/ 679577 h 1066103"/>
                <a:gd name="connsiteX3250" fmla="*/ 923378 w 3545609"/>
                <a:gd name="connsiteY3250" fmla="*/ 677474 h 1066103"/>
                <a:gd name="connsiteX3251" fmla="*/ 928085 w 3545609"/>
                <a:gd name="connsiteY3251" fmla="*/ 665832 h 1066103"/>
                <a:gd name="connsiteX3252" fmla="*/ 935146 w 3545609"/>
                <a:gd name="connsiteY3252" fmla="*/ 662908 h 1066103"/>
                <a:gd name="connsiteX3253" fmla="*/ 938517 w 3545609"/>
                <a:gd name="connsiteY3253" fmla="*/ 654769 h 1066103"/>
                <a:gd name="connsiteX3254" fmla="*/ 947750 w 3545609"/>
                <a:gd name="connsiteY3254" fmla="*/ 650854 h 1066103"/>
                <a:gd name="connsiteX3255" fmla="*/ 952758 w 3545609"/>
                <a:gd name="connsiteY3255" fmla="*/ 638477 h 1066103"/>
                <a:gd name="connsiteX3256" fmla="*/ 957700 w 3545609"/>
                <a:gd name="connsiteY3256" fmla="*/ 636430 h 1066103"/>
                <a:gd name="connsiteX3257" fmla="*/ 962127 w 3545609"/>
                <a:gd name="connsiteY3257" fmla="*/ 625742 h 1066103"/>
                <a:gd name="connsiteX3258" fmla="*/ 969468 w 3545609"/>
                <a:gd name="connsiteY3258" fmla="*/ 622701 h 1066103"/>
                <a:gd name="connsiteX3259" fmla="*/ 972813 w 3545609"/>
                <a:gd name="connsiteY3259" fmla="*/ 614626 h 1066103"/>
                <a:gd name="connsiteX3260" fmla="*/ 982072 w 3545609"/>
                <a:gd name="connsiteY3260" fmla="*/ 610790 h 1066103"/>
                <a:gd name="connsiteX3261" fmla="*/ 986889 w 3545609"/>
                <a:gd name="connsiteY3261" fmla="*/ 599163 h 1066103"/>
                <a:gd name="connsiteX3262" fmla="*/ 993984 w 3545609"/>
                <a:gd name="connsiteY3262" fmla="*/ 596224 h 1066103"/>
                <a:gd name="connsiteX3263" fmla="*/ 997431 w 3545609"/>
                <a:gd name="connsiteY3263" fmla="*/ 587903 h 1066103"/>
                <a:gd name="connsiteX3264" fmla="*/ 1005752 w 3545609"/>
                <a:gd name="connsiteY3264" fmla="*/ 584456 h 1066103"/>
                <a:gd name="connsiteX3265" fmla="*/ 1009486 w 3545609"/>
                <a:gd name="connsiteY3265" fmla="*/ 575442 h 1066103"/>
                <a:gd name="connsiteX3266" fmla="*/ 1018500 w 3545609"/>
                <a:gd name="connsiteY3266" fmla="*/ 571708 h 1066103"/>
                <a:gd name="connsiteX3267" fmla="*/ 1022006 w 3545609"/>
                <a:gd name="connsiteY3267" fmla="*/ 563243 h 1066103"/>
                <a:gd name="connsiteX3268" fmla="*/ 1030267 w 3545609"/>
                <a:gd name="connsiteY3268" fmla="*/ 559654 h 1066103"/>
                <a:gd name="connsiteX3269" fmla="*/ 1034217 w 3545609"/>
                <a:gd name="connsiteY3269" fmla="*/ 549653 h 1066103"/>
                <a:gd name="connsiteX3270" fmla="*/ 1042872 w 3545609"/>
                <a:gd name="connsiteY3270" fmla="*/ 546068 h 1066103"/>
                <a:gd name="connsiteX3271" fmla="*/ 1046457 w 3545609"/>
                <a:gd name="connsiteY3271" fmla="*/ 537413 h 1066103"/>
                <a:gd name="connsiteX3272" fmla="*/ 1056458 w 3545609"/>
                <a:gd name="connsiteY3272" fmla="*/ 533463 h 1066103"/>
                <a:gd name="connsiteX3273" fmla="*/ 1060047 w 3545609"/>
                <a:gd name="connsiteY3273" fmla="*/ 525202 h 1066103"/>
                <a:gd name="connsiteX3274" fmla="*/ 1068513 w 3545609"/>
                <a:gd name="connsiteY3274" fmla="*/ 521695 h 1066103"/>
                <a:gd name="connsiteX3275" fmla="*/ 1071780 w 3545609"/>
                <a:gd name="connsiteY3275" fmla="*/ 513808 h 1066103"/>
                <a:gd name="connsiteX3276" fmla="*/ 1081261 w 3545609"/>
                <a:gd name="connsiteY3276" fmla="*/ 509784 h 1066103"/>
                <a:gd name="connsiteX3277" fmla="*/ 1084621 w 3545609"/>
                <a:gd name="connsiteY3277" fmla="*/ 501475 h 1066103"/>
                <a:gd name="connsiteX3278" fmla="*/ 1094989 w 3545609"/>
                <a:gd name="connsiteY3278" fmla="*/ 497180 h 1066103"/>
                <a:gd name="connsiteX3279" fmla="*/ 1098308 w 3545609"/>
                <a:gd name="connsiteY3279" fmla="*/ 489167 h 1066103"/>
                <a:gd name="connsiteX3280" fmla="*/ 1107594 w 3545609"/>
                <a:gd name="connsiteY3280" fmla="*/ 485412 h 1066103"/>
                <a:gd name="connsiteX3281" fmla="*/ 1109723 w 3545609"/>
                <a:gd name="connsiteY3281" fmla="*/ 480394 h 1066103"/>
                <a:gd name="connsiteX3282" fmla="*/ 1120619 w 3545609"/>
                <a:gd name="connsiteY3282" fmla="*/ 475551 h 1066103"/>
                <a:gd name="connsiteX3283" fmla="*/ 1120091 w 3545609"/>
                <a:gd name="connsiteY3283" fmla="*/ 476826 h 1066103"/>
                <a:gd name="connsiteX3284" fmla="*/ 1110832 w 3545609"/>
                <a:gd name="connsiteY3284" fmla="*/ 480661 h 1066103"/>
                <a:gd name="connsiteX3285" fmla="*/ 1107247 w 3545609"/>
                <a:gd name="connsiteY3285" fmla="*/ 489315 h 1066103"/>
                <a:gd name="connsiteX3286" fmla="*/ 1097247 w 3545609"/>
                <a:gd name="connsiteY3286" fmla="*/ 493265 h 1066103"/>
                <a:gd name="connsiteX3287" fmla="*/ 1093658 w 3545609"/>
                <a:gd name="connsiteY3287" fmla="*/ 501526 h 1066103"/>
                <a:gd name="connsiteX3288" fmla="*/ 1085192 w 3545609"/>
                <a:gd name="connsiteY3288" fmla="*/ 505033 h 1066103"/>
                <a:gd name="connsiteX3289" fmla="*/ 1081924 w 3545609"/>
                <a:gd name="connsiteY3289" fmla="*/ 512921 h 1066103"/>
                <a:gd name="connsiteX3290" fmla="*/ 1072443 w 3545609"/>
                <a:gd name="connsiteY3290" fmla="*/ 516944 h 1066103"/>
                <a:gd name="connsiteX3291" fmla="*/ 1068627 w 3545609"/>
                <a:gd name="connsiteY3291" fmla="*/ 526382 h 1066103"/>
                <a:gd name="connsiteX3292" fmla="*/ 1060675 w 3545609"/>
                <a:gd name="connsiteY3292" fmla="*/ 529836 h 1066103"/>
                <a:gd name="connsiteX3293" fmla="*/ 1056753 w 3545609"/>
                <a:gd name="connsiteY3293" fmla="*/ 539768 h 1066103"/>
                <a:gd name="connsiteX3294" fmla="*/ 1048071 w 3545609"/>
                <a:gd name="connsiteY3294" fmla="*/ 543278 h 1066103"/>
                <a:gd name="connsiteX3295" fmla="*/ 1044048 w 3545609"/>
                <a:gd name="connsiteY3295" fmla="*/ 552758 h 1066103"/>
                <a:gd name="connsiteX3296" fmla="*/ 1036160 w 3545609"/>
                <a:gd name="connsiteY3296" fmla="*/ 556026 h 1066103"/>
                <a:gd name="connsiteX3297" fmla="*/ 1032713 w 3545609"/>
                <a:gd name="connsiteY3297" fmla="*/ 564347 h 1066103"/>
                <a:gd name="connsiteX3298" fmla="*/ 1024392 w 3545609"/>
                <a:gd name="connsiteY3298" fmla="*/ 567794 h 1066103"/>
                <a:gd name="connsiteX3299" fmla="*/ 1020066 w 3545609"/>
                <a:gd name="connsiteY3299" fmla="*/ 578237 h 1066103"/>
                <a:gd name="connsiteX3300" fmla="*/ 1011787 w 3545609"/>
                <a:gd name="connsiteY3300" fmla="*/ 581666 h 1066103"/>
                <a:gd name="connsiteX3301" fmla="*/ 1007951 w 3545609"/>
                <a:gd name="connsiteY3301" fmla="*/ 590926 h 1066103"/>
                <a:gd name="connsiteX3302" fmla="*/ 999876 w 3545609"/>
                <a:gd name="connsiteY3302" fmla="*/ 594271 h 1066103"/>
                <a:gd name="connsiteX3303" fmla="*/ 995581 w 3545609"/>
                <a:gd name="connsiteY3303" fmla="*/ 604640 h 1066103"/>
                <a:gd name="connsiteX3304" fmla="*/ 987271 w 3545609"/>
                <a:gd name="connsiteY3304" fmla="*/ 608000 h 1066103"/>
                <a:gd name="connsiteX3305" fmla="*/ 983182 w 3545609"/>
                <a:gd name="connsiteY3305" fmla="*/ 617638 h 1066103"/>
                <a:gd name="connsiteX3306" fmla="*/ 975360 w 3545609"/>
                <a:gd name="connsiteY3306" fmla="*/ 621036 h 1066103"/>
                <a:gd name="connsiteX3307" fmla="*/ 970931 w 3545609"/>
                <a:gd name="connsiteY3307" fmla="*/ 632250 h 1066103"/>
                <a:gd name="connsiteX3308" fmla="*/ 965554 w 3545609"/>
                <a:gd name="connsiteY3308" fmla="*/ 634478 h 1066103"/>
                <a:gd name="connsiteX3309" fmla="*/ 961228 w 3545609"/>
                <a:gd name="connsiteY3309" fmla="*/ 644921 h 1066103"/>
                <a:gd name="connsiteX3310" fmla="*/ 952949 w 3545609"/>
                <a:gd name="connsiteY3310" fmla="*/ 648350 h 1066103"/>
                <a:gd name="connsiteX3311" fmla="*/ 948133 w 3545609"/>
                <a:gd name="connsiteY3311" fmla="*/ 659977 h 1066103"/>
                <a:gd name="connsiteX3312" fmla="*/ 941038 w 3545609"/>
                <a:gd name="connsiteY3312" fmla="*/ 662916 h 1066103"/>
                <a:gd name="connsiteX3313" fmla="*/ 937058 w 3545609"/>
                <a:gd name="connsiteY3313" fmla="*/ 672524 h 1066103"/>
                <a:gd name="connsiteX3314" fmla="*/ 931231 w 3545609"/>
                <a:gd name="connsiteY3314" fmla="*/ 675114 h 1066103"/>
                <a:gd name="connsiteX3315" fmla="*/ 926848 w 3545609"/>
                <a:gd name="connsiteY3315" fmla="*/ 686468 h 1066103"/>
                <a:gd name="connsiteX3316" fmla="*/ 918914 w 3545609"/>
                <a:gd name="connsiteY3316" fmla="*/ 689681 h 1066103"/>
                <a:gd name="connsiteX3317" fmla="*/ 914184 w 3545609"/>
                <a:gd name="connsiteY3317" fmla="*/ 700841 h 1066103"/>
                <a:gd name="connsiteX3318" fmla="*/ 908677 w 3545609"/>
                <a:gd name="connsiteY3318" fmla="*/ 703122 h 1066103"/>
                <a:gd name="connsiteX3319" fmla="*/ 903353 w 3545609"/>
                <a:gd name="connsiteY3319" fmla="*/ 715975 h 1066103"/>
                <a:gd name="connsiteX3320" fmla="*/ 898870 w 3545609"/>
                <a:gd name="connsiteY3320" fmla="*/ 717832 h 1066103"/>
                <a:gd name="connsiteX3321" fmla="*/ 894095 w 3545609"/>
                <a:gd name="connsiteY3321" fmla="*/ 729359 h 1066103"/>
                <a:gd name="connsiteX3322" fmla="*/ 888226 w 3545609"/>
                <a:gd name="connsiteY3322" fmla="*/ 731848 h 1066103"/>
                <a:gd name="connsiteX3323" fmla="*/ 882267 w 3545609"/>
                <a:gd name="connsiteY3323" fmla="*/ 746579 h 1066103"/>
                <a:gd name="connsiteX3324" fmla="*/ 878277 w 3545609"/>
                <a:gd name="connsiteY3324" fmla="*/ 748232 h 1066103"/>
                <a:gd name="connsiteX3325" fmla="*/ 873723 w 3545609"/>
                <a:gd name="connsiteY3325" fmla="*/ 759225 h 1066103"/>
                <a:gd name="connsiteX3326" fmla="*/ 866796 w 3545609"/>
                <a:gd name="connsiteY3326" fmla="*/ 761961 h 1066103"/>
                <a:gd name="connsiteX3327" fmla="*/ 861727 w 3545609"/>
                <a:gd name="connsiteY3327" fmla="*/ 773628 h 1066103"/>
                <a:gd name="connsiteX3328" fmla="*/ 856153 w 3545609"/>
                <a:gd name="connsiteY3328" fmla="*/ 775832 h 1066103"/>
                <a:gd name="connsiteX3329" fmla="*/ 850261 w 3545609"/>
                <a:gd name="connsiteY3329" fmla="*/ 789411 h 1066103"/>
                <a:gd name="connsiteX3330" fmla="*/ 847877 w 3545609"/>
                <a:gd name="connsiteY3330" fmla="*/ 790399 h 1066103"/>
                <a:gd name="connsiteX3331" fmla="*/ 842902 w 3545609"/>
                <a:gd name="connsiteY3331" fmla="*/ 802411 h 1066103"/>
                <a:gd name="connsiteX3332" fmla="*/ 838071 w 3545609"/>
                <a:gd name="connsiteY3332" fmla="*/ 804558 h 1066103"/>
                <a:gd name="connsiteX3333" fmla="*/ 832612 w 3545609"/>
                <a:gd name="connsiteY3333" fmla="*/ 818702 h 1066103"/>
                <a:gd name="connsiteX3334" fmla="*/ 827427 w 3545609"/>
                <a:gd name="connsiteY3334" fmla="*/ 820798 h 1066103"/>
                <a:gd name="connsiteX3335" fmla="*/ 822481 w 3545609"/>
                <a:gd name="connsiteY3335" fmla="*/ 832454 h 1066103"/>
                <a:gd name="connsiteX3336" fmla="*/ 817477 w 3545609"/>
                <a:gd name="connsiteY3336" fmla="*/ 834527 h 1066103"/>
                <a:gd name="connsiteX3337" fmla="*/ 811589 w 3545609"/>
                <a:gd name="connsiteY3337" fmla="*/ 848742 h 1066103"/>
                <a:gd name="connsiteX3338" fmla="*/ 812171 w 3545609"/>
                <a:gd name="connsiteY3338" fmla="*/ 850146 h 1066103"/>
                <a:gd name="connsiteX3339" fmla="*/ 809632 w 3545609"/>
                <a:gd name="connsiteY3339" fmla="*/ 851198 h 1066103"/>
                <a:gd name="connsiteX3340" fmla="*/ 804798 w 3545609"/>
                <a:gd name="connsiteY3340" fmla="*/ 862867 h 1066103"/>
                <a:gd name="connsiteX3341" fmla="*/ 799826 w 3545609"/>
                <a:gd name="connsiteY3341" fmla="*/ 864927 h 1066103"/>
                <a:gd name="connsiteX3342" fmla="*/ 793938 w 3545609"/>
                <a:gd name="connsiteY3342" fmla="*/ 879142 h 1066103"/>
                <a:gd name="connsiteX3343" fmla="*/ 794408 w 3545609"/>
                <a:gd name="connsiteY3343" fmla="*/ 880278 h 1066103"/>
                <a:gd name="connsiteX3344" fmla="*/ 791144 w 3545609"/>
                <a:gd name="connsiteY3344" fmla="*/ 881598 h 1066103"/>
                <a:gd name="connsiteX3345" fmla="*/ 785188 w 3545609"/>
                <a:gd name="connsiteY3345" fmla="*/ 895634 h 1066103"/>
                <a:gd name="connsiteX3346" fmla="*/ 781194 w 3545609"/>
                <a:gd name="connsiteY3346" fmla="*/ 897289 h 1066103"/>
                <a:gd name="connsiteX3347" fmla="*/ 775464 w 3545609"/>
                <a:gd name="connsiteY3347" fmla="*/ 911121 h 1066103"/>
                <a:gd name="connsiteX3348" fmla="*/ 773349 w 3545609"/>
                <a:gd name="connsiteY3348" fmla="*/ 911998 h 1066103"/>
                <a:gd name="connsiteX3349" fmla="*/ 767461 w 3545609"/>
                <a:gd name="connsiteY3349" fmla="*/ 926213 h 1066103"/>
                <a:gd name="connsiteX3350" fmla="*/ 767695 w 3545609"/>
                <a:gd name="connsiteY3350" fmla="*/ 926780 h 1066103"/>
                <a:gd name="connsiteX3351" fmla="*/ 765504 w 3545609"/>
                <a:gd name="connsiteY3351" fmla="*/ 927688 h 1066103"/>
                <a:gd name="connsiteX3352" fmla="*/ 759847 w 3545609"/>
                <a:gd name="connsiteY3352" fmla="*/ 941345 h 1066103"/>
                <a:gd name="connsiteX3353" fmla="*/ 754716 w 3545609"/>
                <a:gd name="connsiteY3353" fmla="*/ 943522 h 1066103"/>
                <a:gd name="connsiteX3354" fmla="*/ 749102 w 3545609"/>
                <a:gd name="connsiteY3354" fmla="*/ 957406 h 1066103"/>
                <a:gd name="connsiteX3355" fmla="*/ 746871 w 3545609"/>
                <a:gd name="connsiteY3355" fmla="*/ 958375 h 1066103"/>
                <a:gd name="connsiteX3356" fmla="*/ 741074 w 3545609"/>
                <a:gd name="connsiteY3356" fmla="*/ 973052 h 1066103"/>
                <a:gd name="connsiteX3357" fmla="*/ 739027 w 3545609"/>
                <a:gd name="connsiteY3357" fmla="*/ 973921 h 1066103"/>
                <a:gd name="connsiteX3358" fmla="*/ 733139 w 3545609"/>
                <a:gd name="connsiteY3358" fmla="*/ 988483 h 1066103"/>
                <a:gd name="connsiteX3359" fmla="*/ 733429 w 3545609"/>
                <a:gd name="connsiteY3359" fmla="*/ 989201 h 1066103"/>
                <a:gd name="connsiteX3360" fmla="*/ 730344 w 3545609"/>
                <a:gd name="connsiteY3360" fmla="*/ 990449 h 1066103"/>
                <a:gd name="connsiteX3361" fmla="*/ 724313 w 3545609"/>
                <a:gd name="connsiteY3361" fmla="*/ 1004664 h 1066103"/>
                <a:gd name="connsiteX3362" fmla="*/ 724681 w 3545609"/>
                <a:gd name="connsiteY3362" fmla="*/ 1005533 h 1066103"/>
                <a:gd name="connsiteX3363" fmla="*/ 722786 w 3545609"/>
                <a:gd name="connsiteY3363" fmla="*/ 1006283 h 1066103"/>
                <a:gd name="connsiteX3364" fmla="*/ 716467 w 3545609"/>
                <a:gd name="connsiteY3364" fmla="*/ 1020845 h 1066103"/>
                <a:gd name="connsiteX3365" fmla="*/ 717191 w 3545609"/>
                <a:gd name="connsiteY3365" fmla="*/ 1022511 h 1066103"/>
                <a:gd name="connsiteX3366" fmla="*/ 716472 w 3545609"/>
                <a:gd name="connsiteY3366" fmla="*/ 1022810 h 1066103"/>
                <a:gd name="connsiteX3367" fmla="*/ 710584 w 3545609"/>
                <a:gd name="connsiteY3367" fmla="*/ 1037025 h 1066103"/>
                <a:gd name="connsiteX3368" fmla="*/ 710862 w 3545609"/>
                <a:gd name="connsiteY3368" fmla="*/ 1037695 h 1066103"/>
                <a:gd name="connsiteX3369" fmla="*/ 708627 w 3545609"/>
                <a:gd name="connsiteY3369" fmla="*/ 1038643 h 1066103"/>
                <a:gd name="connsiteX3370" fmla="*/ 702738 w 3545609"/>
                <a:gd name="connsiteY3370" fmla="*/ 1053205 h 1066103"/>
                <a:gd name="connsiteX3371" fmla="*/ 703029 w 3545609"/>
                <a:gd name="connsiteY3371" fmla="*/ 1053924 h 1066103"/>
                <a:gd name="connsiteX3372" fmla="*/ 699945 w 3545609"/>
                <a:gd name="connsiteY3372" fmla="*/ 1055171 h 1066103"/>
                <a:gd name="connsiteX3373" fmla="*/ 695306 w 3545609"/>
                <a:gd name="connsiteY3373" fmla="*/ 1066103 h 1066103"/>
                <a:gd name="connsiteX3374" fmla="*/ 737730 w 3545609"/>
                <a:gd name="connsiteY3374" fmla="*/ 1066103 h 1066103"/>
                <a:gd name="connsiteX3375" fmla="*/ 742945 w 3545609"/>
                <a:gd name="connsiteY3375" fmla="*/ 1053205 h 1066103"/>
                <a:gd name="connsiteX3376" fmla="*/ 742545 w 3545609"/>
                <a:gd name="connsiteY3376" fmla="*/ 1052216 h 1066103"/>
                <a:gd name="connsiteX3377" fmla="*/ 744902 w 3545609"/>
                <a:gd name="connsiteY3377" fmla="*/ 1051240 h 1066103"/>
                <a:gd name="connsiteX3378" fmla="*/ 750790 w 3545609"/>
                <a:gd name="connsiteY3378" fmla="*/ 1037025 h 1066103"/>
                <a:gd name="connsiteX3379" fmla="*/ 750567 w 3545609"/>
                <a:gd name="connsiteY3379" fmla="*/ 1036486 h 1066103"/>
                <a:gd name="connsiteX3380" fmla="*/ 753297 w 3545609"/>
                <a:gd name="connsiteY3380" fmla="*/ 1035406 h 1066103"/>
                <a:gd name="connsiteX3381" fmla="*/ 759616 w 3545609"/>
                <a:gd name="connsiteY3381" fmla="*/ 1020845 h 1066103"/>
                <a:gd name="connsiteX3382" fmla="*/ 758868 w 3545609"/>
                <a:gd name="connsiteY3382" fmla="*/ 1019122 h 1066103"/>
                <a:gd name="connsiteX3383" fmla="*/ 759468 w 3545609"/>
                <a:gd name="connsiteY3383" fmla="*/ 1018879 h 1066103"/>
                <a:gd name="connsiteX3384" fmla="*/ 765500 w 3545609"/>
                <a:gd name="connsiteY3384" fmla="*/ 1004664 h 1066103"/>
                <a:gd name="connsiteX3385" fmla="*/ 765216 w 3545609"/>
                <a:gd name="connsiteY3385" fmla="*/ 1003996 h 1066103"/>
                <a:gd name="connsiteX3386" fmla="*/ 767457 w 3545609"/>
                <a:gd name="connsiteY3386" fmla="*/ 1003045 h 1066103"/>
                <a:gd name="connsiteX3387" fmla="*/ 773071 w 3545609"/>
                <a:gd name="connsiteY3387" fmla="*/ 989162 h 1066103"/>
                <a:gd name="connsiteX3388" fmla="*/ 775301 w 3545609"/>
                <a:gd name="connsiteY3388" fmla="*/ 988193 h 1066103"/>
                <a:gd name="connsiteX3389" fmla="*/ 781098 w 3545609"/>
                <a:gd name="connsiteY3389" fmla="*/ 973515 h 1066103"/>
                <a:gd name="connsiteX3390" fmla="*/ 783147 w 3545609"/>
                <a:gd name="connsiteY3390" fmla="*/ 972646 h 1066103"/>
                <a:gd name="connsiteX3391" fmla="*/ 789004 w 3545609"/>
                <a:gd name="connsiteY3391" fmla="*/ 958161 h 1066103"/>
                <a:gd name="connsiteX3392" fmla="*/ 793934 w 3545609"/>
                <a:gd name="connsiteY3392" fmla="*/ 956118 h 1066103"/>
                <a:gd name="connsiteX3393" fmla="*/ 799822 w 3545609"/>
                <a:gd name="connsiteY3393" fmla="*/ 941903 h 1066103"/>
                <a:gd name="connsiteX3394" fmla="*/ 799587 w 3545609"/>
                <a:gd name="connsiteY3394" fmla="*/ 941336 h 1066103"/>
                <a:gd name="connsiteX3395" fmla="*/ 801779 w 3545609"/>
                <a:gd name="connsiteY3395" fmla="*/ 940428 h 1066103"/>
                <a:gd name="connsiteX3396" fmla="*/ 807509 w 3545609"/>
                <a:gd name="connsiteY3396" fmla="*/ 926595 h 1066103"/>
                <a:gd name="connsiteX3397" fmla="*/ 809624 w 3545609"/>
                <a:gd name="connsiteY3397" fmla="*/ 925719 h 1066103"/>
                <a:gd name="connsiteX3398" fmla="*/ 815289 w 3545609"/>
                <a:gd name="connsiteY3398" fmla="*/ 912042 h 1066103"/>
                <a:gd name="connsiteX3399" fmla="*/ 820267 w 3545609"/>
                <a:gd name="connsiteY3399" fmla="*/ 910029 h 1066103"/>
                <a:gd name="connsiteX3400" fmla="*/ 826300 w 3545609"/>
                <a:gd name="connsiteY3400" fmla="*/ 895814 h 1066103"/>
                <a:gd name="connsiteX3401" fmla="*/ 825706 w 3545609"/>
                <a:gd name="connsiteY3401" fmla="*/ 894414 h 1066103"/>
                <a:gd name="connsiteX3402" fmla="*/ 828256 w 3545609"/>
                <a:gd name="connsiteY3402" fmla="*/ 893357 h 1066103"/>
                <a:gd name="connsiteX3403" fmla="*/ 833090 w 3545609"/>
                <a:gd name="connsiteY3403" fmla="*/ 881689 h 1066103"/>
                <a:gd name="connsiteX3404" fmla="*/ 838062 w 3545609"/>
                <a:gd name="connsiteY3404" fmla="*/ 879629 h 1066103"/>
                <a:gd name="connsiteX3405" fmla="*/ 843950 w 3545609"/>
                <a:gd name="connsiteY3405" fmla="*/ 865413 h 1066103"/>
                <a:gd name="connsiteX3406" fmla="*/ 843369 w 3545609"/>
                <a:gd name="connsiteY3406" fmla="*/ 864009 h 1066103"/>
                <a:gd name="connsiteX3407" fmla="*/ 845907 w 3545609"/>
                <a:gd name="connsiteY3407" fmla="*/ 862957 h 1066103"/>
                <a:gd name="connsiteX3408" fmla="*/ 850597 w 3545609"/>
                <a:gd name="connsiteY3408" fmla="*/ 851636 h 1066103"/>
                <a:gd name="connsiteX3409" fmla="*/ 856551 w 3545609"/>
                <a:gd name="connsiteY3409" fmla="*/ 849228 h 1066103"/>
                <a:gd name="connsiteX3410" fmla="*/ 861643 w 3545609"/>
                <a:gd name="connsiteY3410" fmla="*/ 837229 h 1066103"/>
                <a:gd name="connsiteX3411" fmla="*/ 866501 w 3545609"/>
                <a:gd name="connsiteY3411" fmla="*/ 835069 h 1066103"/>
                <a:gd name="connsiteX3412" fmla="*/ 872096 w 3545609"/>
                <a:gd name="connsiteY3412" fmla="*/ 820573 h 1066103"/>
                <a:gd name="connsiteX3413" fmla="*/ 876307 w 3545609"/>
                <a:gd name="connsiteY3413" fmla="*/ 818829 h 1066103"/>
                <a:gd name="connsiteX3414" fmla="*/ 881151 w 3545609"/>
                <a:gd name="connsiteY3414" fmla="*/ 807136 h 1066103"/>
                <a:gd name="connsiteX3415" fmla="*/ 886664 w 3545609"/>
                <a:gd name="connsiteY3415" fmla="*/ 804956 h 1066103"/>
                <a:gd name="connsiteX3416" fmla="*/ 892233 w 3545609"/>
                <a:gd name="connsiteY3416" fmla="*/ 792121 h 1066103"/>
                <a:gd name="connsiteX3417" fmla="*/ 896614 w 3545609"/>
                <a:gd name="connsiteY3417" fmla="*/ 790391 h 1066103"/>
                <a:gd name="connsiteX3418" fmla="*/ 901672 w 3545609"/>
                <a:gd name="connsiteY3418" fmla="*/ 778747 h 1066103"/>
                <a:gd name="connsiteX3419" fmla="*/ 906707 w 3545609"/>
                <a:gd name="connsiteY3419" fmla="*/ 776662 h 1066103"/>
                <a:gd name="connsiteX3420" fmla="*/ 911974 w 3545609"/>
                <a:gd name="connsiteY3420" fmla="*/ 763945 h 1066103"/>
                <a:gd name="connsiteX3421" fmla="*/ 917350 w 3545609"/>
                <a:gd name="connsiteY3421" fmla="*/ 761665 h 1066103"/>
                <a:gd name="connsiteX3422" fmla="*/ 922834 w 3545609"/>
                <a:gd name="connsiteY3422" fmla="*/ 748112 h 1066103"/>
                <a:gd name="connsiteX3423" fmla="*/ 927301 w 3545609"/>
                <a:gd name="connsiteY3423" fmla="*/ 746262 h 1066103"/>
                <a:gd name="connsiteX3424" fmla="*/ 932624 w 3545609"/>
                <a:gd name="connsiteY3424" fmla="*/ 733409 h 1066103"/>
                <a:gd name="connsiteX3425" fmla="*/ 937107 w 3545609"/>
                <a:gd name="connsiteY3425" fmla="*/ 731553 h 1066103"/>
                <a:gd name="connsiteX3426" fmla="*/ 940624 w 3545609"/>
                <a:gd name="connsiteY3426" fmla="*/ 723061 h 1066103"/>
                <a:gd name="connsiteX3427" fmla="*/ 949424 w 3545609"/>
                <a:gd name="connsiteY3427" fmla="*/ 719498 h 1066103"/>
                <a:gd name="connsiteX3428" fmla="*/ 954293 w 3545609"/>
                <a:gd name="connsiteY3428" fmla="*/ 708011 h 1066103"/>
                <a:gd name="connsiteX3429" fmla="*/ 959661 w 3545609"/>
                <a:gd name="connsiteY3429" fmla="*/ 705625 h 1066103"/>
                <a:gd name="connsiteX3430" fmla="*/ 964355 w 3545609"/>
                <a:gd name="connsiteY3430" fmla="*/ 693464 h 1066103"/>
                <a:gd name="connsiteX3431" fmla="*/ 969468 w 3545609"/>
                <a:gd name="connsiteY3431" fmla="*/ 691346 h 1066103"/>
                <a:gd name="connsiteX3432" fmla="*/ 973793 w 3545609"/>
                <a:gd name="connsiteY3432" fmla="*/ 680903 h 1066103"/>
                <a:gd name="connsiteX3433" fmla="*/ 982072 w 3545609"/>
                <a:gd name="connsiteY3433" fmla="*/ 677474 h 1066103"/>
                <a:gd name="connsiteX3434" fmla="*/ 986889 w 3545609"/>
                <a:gd name="connsiteY3434" fmla="*/ 665847 h 1066103"/>
                <a:gd name="connsiteX3435" fmla="*/ 993984 w 3545609"/>
                <a:gd name="connsiteY3435" fmla="*/ 662908 h 1066103"/>
                <a:gd name="connsiteX3436" fmla="*/ 997921 w 3545609"/>
                <a:gd name="connsiteY3436" fmla="*/ 653404 h 1066103"/>
                <a:gd name="connsiteX3437" fmla="*/ 1003790 w 3545609"/>
                <a:gd name="connsiteY3437" fmla="*/ 650854 h 1066103"/>
                <a:gd name="connsiteX3438" fmla="*/ 1008174 w 3545609"/>
                <a:gd name="connsiteY3438" fmla="*/ 639755 h 1066103"/>
                <a:gd name="connsiteX3439" fmla="*/ 1016395 w 3545609"/>
                <a:gd name="connsiteY3439" fmla="*/ 636430 h 1066103"/>
                <a:gd name="connsiteX3440" fmla="*/ 1020923 w 3545609"/>
                <a:gd name="connsiteY3440" fmla="*/ 625760 h 1066103"/>
                <a:gd name="connsiteX3441" fmla="*/ 1028306 w 3545609"/>
                <a:gd name="connsiteY3441" fmla="*/ 622701 h 1066103"/>
                <a:gd name="connsiteX3442" fmla="*/ 1031651 w 3545609"/>
                <a:gd name="connsiteY3442" fmla="*/ 614626 h 1066103"/>
                <a:gd name="connsiteX3443" fmla="*/ 1040911 w 3545609"/>
                <a:gd name="connsiteY3443" fmla="*/ 610790 h 1066103"/>
                <a:gd name="connsiteX3444" fmla="*/ 1045727 w 3545609"/>
                <a:gd name="connsiteY3444" fmla="*/ 599163 h 1066103"/>
                <a:gd name="connsiteX3445" fmla="*/ 1052822 w 3545609"/>
                <a:gd name="connsiteY3445" fmla="*/ 596224 h 1066103"/>
                <a:gd name="connsiteX3446" fmla="*/ 1056269 w 3545609"/>
                <a:gd name="connsiteY3446" fmla="*/ 587903 h 1066103"/>
                <a:gd name="connsiteX3447" fmla="*/ 1064590 w 3545609"/>
                <a:gd name="connsiteY3447" fmla="*/ 584456 h 1066103"/>
                <a:gd name="connsiteX3448" fmla="*/ 1068397 w 3545609"/>
                <a:gd name="connsiteY3448" fmla="*/ 575266 h 1066103"/>
                <a:gd name="connsiteX3449" fmla="*/ 1077195 w 3545609"/>
                <a:gd name="connsiteY3449" fmla="*/ 571708 h 1066103"/>
                <a:gd name="connsiteX3450" fmla="*/ 1080774 w 3545609"/>
                <a:gd name="connsiteY3450" fmla="*/ 563273 h 1066103"/>
                <a:gd name="connsiteX3451" fmla="*/ 1089106 w 3545609"/>
                <a:gd name="connsiteY3451" fmla="*/ 559654 h 1066103"/>
                <a:gd name="connsiteX3452" fmla="*/ 1093183 w 3545609"/>
                <a:gd name="connsiteY3452" fmla="*/ 549331 h 1066103"/>
                <a:gd name="connsiteX3453" fmla="*/ 1100873 w 3545609"/>
                <a:gd name="connsiteY3453" fmla="*/ 546068 h 1066103"/>
                <a:gd name="connsiteX3454" fmla="*/ 1104431 w 3545609"/>
                <a:gd name="connsiteY3454" fmla="*/ 537270 h 1066103"/>
                <a:gd name="connsiteX3455" fmla="*/ 1113622 w 3545609"/>
                <a:gd name="connsiteY3455" fmla="*/ 533463 h 1066103"/>
                <a:gd name="connsiteX3456" fmla="*/ 1116820 w 3545609"/>
                <a:gd name="connsiteY3456" fmla="*/ 525741 h 1066103"/>
                <a:gd name="connsiteX3457" fmla="*/ 1127064 w 3545609"/>
                <a:gd name="connsiteY3457" fmla="*/ 521695 h 1066103"/>
                <a:gd name="connsiteX3458" fmla="*/ 1130545 w 3545609"/>
                <a:gd name="connsiteY3458" fmla="*/ 513683 h 1066103"/>
                <a:gd name="connsiteX3459" fmla="*/ 1139955 w 3545609"/>
                <a:gd name="connsiteY3459" fmla="*/ 509784 h 1066103"/>
                <a:gd name="connsiteX3460" fmla="*/ 1143792 w 3545609"/>
                <a:gd name="connsiteY3460" fmla="*/ 500525 h 1066103"/>
                <a:gd name="connsiteX3461" fmla="*/ 1151866 w 3545609"/>
                <a:gd name="connsiteY3461" fmla="*/ 497180 h 1066103"/>
                <a:gd name="connsiteX3462" fmla="*/ 1154907 w 3545609"/>
                <a:gd name="connsiteY3462" fmla="*/ 489839 h 1066103"/>
                <a:gd name="connsiteX3463" fmla="*/ 1165595 w 3545609"/>
                <a:gd name="connsiteY3463" fmla="*/ 485412 h 1066103"/>
                <a:gd name="connsiteX3464" fmla="*/ 1167916 w 3545609"/>
                <a:gd name="connsiteY3464" fmla="*/ 479810 h 1066103"/>
                <a:gd name="connsiteX3465" fmla="*/ 1178344 w 3545609"/>
                <a:gd name="connsiteY3465" fmla="*/ 475175 h 1066103"/>
                <a:gd name="connsiteX3466" fmla="*/ 1181391 w 3545609"/>
                <a:gd name="connsiteY3466" fmla="*/ 467282 h 1066103"/>
                <a:gd name="connsiteX3467" fmla="*/ 1191712 w 3545609"/>
                <a:gd name="connsiteY3467" fmla="*/ 463007 h 1066103"/>
                <a:gd name="connsiteX3468" fmla="*/ 1190741 w 3545609"/>
                <a:gd name="connsiteY3468" fmla="*/ 465243 h 1066103"/>
                <a:gd name="connsiteX3469" fmla="*/ 1182275 w 3545609"/>
                <a:gd name="connsiteY3469" fmla="*/ 468750 h 1066103"/>
                <a:gd name="connsiteX3470" fmla="*/ 1179251 w 3545609"/>
                <a:gd name="connsiteY3470" fmla="*/ 476049 h 1066103"/>
                <a:gd name="connsiteX3471" fmla="*/ 1167853 w 3545609"/>
                <a:gd name="connsiteY3471" fmla="*/ 480661 h 1066103"/>
                <a:gd name="connsiteX3472" fmla="*/ 1163937 w 3545609"/>
                <a:gd name="connsiteY3472" fmla="*/ 489894 h 1066103"/>
                <a:gd name="connsiteX3473" fmla="*/ 1155798 w 3545609"/>
                <a:gd name="connsiteY3473" fmla="*/ 493265 h 1066103"/>
                <a:gd name="connsiteX3474" fmla="*/ 1152479 w 3545609"/>
                <a:gd name="connsiteY3474" fmla="*/ 501278 h 1066103"/>
                <a:gd name="connsiteX3475" fmla="*/ 1143192 w 3545609"/>
                <a:gd name="connsiteY3475" fmla="*/ 505033 h 1066103"/>
                <a:gd name="connsiteX3476" fmla="*/ 1139644 w 3545609"/>
                <a:gd name="connsiteY3476" fmla="*/ 513396 h 1066103"/>
                <a:gd name="connsiteX3477" fmla="*/ 1131281 w 3545609"/>
                <a:gd name="connsiteY3477" fmla="*/ 516944 h 1066103"/>
                <a:gd name="connsiteX3478" fmla="*/ 1127724 w 3545609"/>
                <a:gd name="connsiteY3478" fmla="*/ 525742 h 1066103"/>
                <a:gd name="connsiteX3479" fmla="*/ 1117840 w 3545609"/>
                <a:gd name="connsiteY3479" fmla="*/ 529836 h 1066103"/>
                <a:gd name="connsiteX3480" fmla="*/ 1113818 w 3545609"/>
                <a:gd name="connsiteY3480" fmla="*/ 539544 h 1066103"/>
                <a:gd name="connsiteX3481" fmla="*/ 1104804 w 3545609"/>
                <a:gd name="connsiteY3481" fmla="*/ 543278 h 1066103"/>
                <a:gd name="connsiteX3482" fmla="*/ 1100868 w 3545609"/>
                <a:gd name="connsiteY3482" fmla="*/ 552782 h 1066103"/>
                <a:gd name="connsiteX3483" fmla="*/ 1093037 w 3545609"/>
                <a:gd name="connsiteY3483" fmla="*/ 556026 h 1066103"/>
                <a:gd name="connsiteX3484" fmla="*/ 1089718 w 3545609"/>
                <a:gd name="connsiteY3484" fmla="*/ 564039 h 1066103"/>
                <a:gd name="connsiteX3485" fmla="*/ 1080432 w 3545609"/>
                <a:gd name="connsiteY3485" fmla="*/ 567794 h 1066103"/>
                <a:gd name="connsiteX3486" fmla="*/ 1075868 w 3545609"/>
                <a:gd name="connsiteY3486" fmla="*/ 578548 h 1066103"/>
                <a:gd name="connsiteX3487" fmla="*/ 1068521 w 3545609"/>
                <a:gd name="connsiteY3487" fmla="*/ 581666 h 1066103"/>
                <a:gd name="connsiteX3488" fmla="*/ 1064637 w 3545609"/>
                <a:gd name="connsiteY3488" fmla="*/ 591271 h 1066103"/>
                <a:gd name="connsiteX3489" fmla="*/ 1057040 w 3545609"/>
                <a:gd name="connsiteY3489" fmla="*/ 594271 h 1066103"/>
                <a:gd name="connsiteX3490" fmla="*/ 1052134 w 3545609"/>
                <a:gd name="connsiteY3490" fmla="*/ 605564 h 1066103"/>
                <a:gd name="connsiteX3491" fmla="*/ 1046109 w 3545609"/>
                <a:gd name="connsiteY3491" fmla="*/ 608000 h 1066103"/>
                <a:gd name="connsiteX3492" fmla="*/ 1042020 w 3545609"/>
                <a:gd name="connsiteY3492" fmla="*/ 617638 h 1066103"/>
                <a:gd name="connsiteX3493" fmla="*/ 1034199 w 3545609"/>
                <a:gd name="connsiteY3493" fmla="*/ 621036 h 1066103"/>
                <a:gd name="connsiteX3494" fmla="*/ 1030153 w 3545609"/>
                <a:gd name="connsiteY3494" fmla="*/ 631279 h 1066103"/>
                <a:gd name="connsiteX3495" fmla="*/ 1022431 w 3545609"/>
                <a:gd name="connsiteY3495" fmla="*/ 634478 h 1066103"/>
                <a:gd name="connsiteX3496" fmla="*/ 1017699 w 3545609"/>
                <a:gd name="connsiteY3496" fmla="*/ 645901 h 1066103"/>
                <a:gd name="connsiteX3497" fmla="*/ 1011787 w 3545609"/>
                <a:gd name="connsiteY3497" fmla="*/ 648350 h 1066103"/>
                <a:gd name="connsiteX3498" fmla="*/ 1006971 w 3545609"/>
                <a:gd name="connsiteY3498" fmla="*/ 659977 h 1066103"/>
                <a:gd name="connsiteX3499" fmla="*/ 999876 w 3545609"/>
                <a:gd name="connsiteY3499" fmla="*/ 662916 h 1066103"/>
                <a:gd name="connsiteX3500" fmla="*/ 995896 w 3545609"/>
                <a:gd name="connsiteY3500" fmla="*/ 672524 h 1066103"/>
                <a:gd name="connsiteX3501" fmla="*/ 990069 w 3545609"/>
                <a:gd name="connsiteY3501" fmla="*/ 675114 h 1066103"/>
                <a:gd name="connsiteX3502" fmla="*/ 985883 w 3545609"/>
                <a:gd name="connsiteY3502" fmla="*/ 685961 h 1066103"/>
                <a:gd name="connsiteX3503" fmla="*/ 977322 w 3545609"/>
                <a:gd name="connsiteY3503" fmla="*/ 689681 h 1066103"/>
                <a:gd name="connsiteX3504" fmla="*/ 972892 w 3545609"/>
                <a:gd name="connsiteY3504" fmla="*/ 700895 h 1066103"/>
                <a:gd name="connsiteX3505" fmla="*/ 967515 w 3545609"/>
                <a:gd name="connsiteY3505" fmla="*/ 703122 h 1066103"/>
                <a:gd name="connsiteX3506" fmla="*/ 962192 w 3545609"/>
                <a:gd name="connsiteY3506" fmla="*/ 715975 h 1066103"/>
                <a:gd name="connsiteX3507" fmla="*/ 957709 w 3545609"/>
                <a:gd name="connsiteY3507" fmla="*/ 717832 h 1066103"/>
                <a:gd name="connsiteX3508" fmla="*/ 953427 w 3545609"/>
                <a:gd name="connsiteY3508" fmla="*/ 728170 h 1066103"/>
                <a:gd name="connsiteX3509" fmla="*/ 944960 w 3545609"/>
                <a:gd name="connsiteY3509" fmla="*/ 731848 h 1066103"/>
                <a:gd name="connsiteX3510" fmla="*/ 939142 w 3545609"/>
                <a:gd name="connsiteY3510" fmla="*/ 746579 h 1066103"/>
                <a:gd name="connsiteX3511" fmla="*/ 935154 w 3545609"/>
                <a:gd name="connsiteY3511" fmla="*/ 748232 h 1066103"/>
                <a:gd name="connsiteX3512" fmla="*/ 930320 w 3545609"/>
                <a:gd name="connsiteY3512" fmla="*/ 759901 h 1066103"/>
                <a:gd name="connsiteX3513" fmla="*/ 925347 w 3545609"/>
                <a:gd name="connsiteY3513" fmla="*/ 761961 h 1066103"/>
                <a:gd name="connsiteX3514" fmla="*/ 920676 w 3545609"/>
                <a:gd name="connsiteY3514" fmla="*/ 773237 h 1066103"/>
                <a:gd name="connsiteX3515" fmla="*/ 914561 w 3545609"/>
                <a:gd name="connsiteY3515" fmla="*/ 775832 h 1066103"/>
                <a:gd name="connsiteX3516" fmla="*/ 909459 w 3545609"/>
                <a:gd name="connsiteY3516" fmla="*/ 788450 h 1066103"/>
                <a:gd name="connsiteX3517" fmla="*/ 904754 w 3545609"/>
                <a:gd name="connsiteY3517" fmla="*/ 790399 h 1066103"/>
                <a:gd name="connsiteX3518" fmla="*/ 899778 w 3545609"/>
                <a:gd name="connsiteY3518" fmla="*/ 802411 h 1066103"/>
                <a:gd name="connsiteX3519" fmla="*/ 894948 w 3545609"/>
                <a:gd name="connsiteY3519" fmla="*/ 804558 h 1066103"/>
                <a:gd name="connsiteX3520" fmla="*/ 889126 w 3545609"/>
                <a:gd name="connsiteY3520" fmla="*/ 819641 h 1066103"/>
                <a:gd name="connsiteX3521" fmla="*/ 886265 w 3545609"/>
                <a:gd name="connsiteY3521" fmla="*/ 820798 h 1066103"/>
                <a:gd name="connsiteX3522" fmla="*/ 881320 w 3545609"/>
                <a:gd name="connsiteY3522" fmla="*/ 832454 h 1066103"/>
                <a:gd name="connsiteX3523" fmla="*/ 876315 w 3545609"/>
                <a:gd name="connsiteY3523" fmla="*/ 834527 h 1066103"/>
                <a:gd name="connsiteX3524" fmla="*/ 870427 w 3545609"/>
                <a:gd name="connsiteY3524" fmla="*/ 848742 h 1066103"/>
                <a:gd name="connsiteX3525" fmla="*/ 870722 w 3545609"/>
                <a:gd name="connsiteY3525" fmla="*/ 849453 h 1066103"/>
                <a:gd name="connsiteX3526" fmla="*/ 866509 w 3545609"/>
                <a:gd name="connsiteY3526" fmla="*/ 851198 h 1066103"/>
                <a:gd name="connsiteX3527" fmla="*/ 861425 w 3545609"/>
                <a:gd name="connsiteY3527" fmla="*/ 863473 h 1066103"/>
                <a:gd name="connsiteX3528" fmla="*/ 857827 w 3545609"/>
                <a:gd name="connsiteY3528" fmla="*/ 864927 h 1066103"/>
                <a:gd name="connsiteX3529" fmla="*/ 851796 w 3545609"/>
                <a:gd name="connsiteY3529" fmla="*/ 879142 h 1066103"/>
                <a:gd name="connsiteX3530" fmla="*/ 852096 w 3545609"/>
                <a:gd name="connsiteY3530" fmla="*/ 879851 h 1066103"/>
                <a:gd name="connsiteX3531" fmla="*/ 847877 w 3545609"/>
                <a:gd name="connsiteY3531" fmla="*/ 881598 h 1066103"/>
                <a:gd name="connsiteX3532" fmla="*/ 841989 w 3545609"/>
                <a:gd name="connsiteY3532" fmla="*/ 895814 h 1066103"/>
                <a:gd name="connsiteX3533" fmla="*/ 842224 w 3545609"/>
                <a:gd name="connsiteY3533" fmla="*/ 896381 h 1066103"/>
                <a:gd name="connsiteX3534" fmla="*/ 840032 w 3545609"/>
                <a:gd name="connsiteY3534" fmla="*/ 897289 h 1066103"/>
                <a:gd name="connsiteX3535" fmla="*/ 834610 w 3545609"/>
                <a:gd name="connsiteY3535" fmla="*/ 910380 h 1066103"/>
                <a:gd name="connsiteX3536" fmla="*/ 830513 w 3545609"/>
                <a:gd name="connsiteY3536" fmla="*/ 911998 h 1066103"/>
                <a:gd name="connsiteX3537" fmla="*/ 824338 w 3545609"/>
                <a:gd name="connsiteY3537" fmla="*/ 926213 h 1066103"/>
                <a:gd name="connsiteX3538" fmla="*/ 824465 w 3545609"/>
                <a:gd name="connsiteY3538" fmla="*/ 926506 h 1066103"/>
                <a:gd name="connsiteX3539" fmla="*/ 821543 w 3545609"/>
                <a:gd name="connsiteY3539" fmla="*/ 927688 h 1066103"/>
                <a:gd name="connsiteX3540" fmla="*/ 815512 w 3545609"/>
                <a:gd name="connsiteY3540" fmla="*/ 941903 h 1066103"/>
                <a:gd name="connsiteX3541" fmla="*/ 815795 w 3545609"/>
                <a:gd name="connsiteY3541" fmla="*/ 942571 h 1066103"/>
                <a:gd name="connsiteX3542" fmla="*/ 813555 w 3545609"/>
                <a:gd name="connsiteY3542" fmla="*/ 943522 h 1066103"/>
                <a:gd name="connsiteX3543" fmla="*/ 807941 w 3545609"/>
                <a:gd name="connsiteY3543" fmla="*/ 957406 h 1066103"/>
                <a:gd name="connsiteX3544" fmla="*/ 805710 w 3545609"/>
                <a:gd name="connsiteY3544" fmla="*/ 958375 h 1066103"/>
                <a:gd name="connsiteX3545" fmla="*/ 799913 w 3545609"/>
                <a:gd name="connsiteY3545" fmla="*/ 973052 h 1066103"/>
                <a:gd name="connsiteX3546" fmla="*/ 797865 w 3545609"/>
                <a:gd name="connsiteY3546" fmla="*/ 973921 h 1066103"/>
                <a:gd name="connsiteX3547" fmla="*/ 791977 w 3545609"/>
                <a:gd name="connsiteY3547" fmla="*/ 988483 h 1066103"/>
                <a:gd name="connsiteX3548" fmla="*/ 792267 w 3545609"/>
                <a:gd name="connsiteY3548" fmla="*/ 989201 h 1066103"/>
                <a:gd name="connsiteX3549" fmla="*/ 789182 w 3545609"/>
                <a:gd name="connsiteY3549" fmla="*/ 990449 h 1066103"/>
                <a:gd name="connsiteX3550" fmla="*/ 783151 w 3545609"/>
                <a:gd name="connsiteY3550" fmla="*/ 1004664 h 1066103"/>
                <a:gd name="connsiteX3551" fmla="*/ 783434 w 3545609"/>
                <a:gd name="connsiteY3551" fmla="*/ 1005332 h 1066103"/>
                <a:gd name="connsiteX3552" fmla="*/ 781194 w 3545609"/>
                <a:gd name="connsiteY3552" fmla="*/ 1006283 h 1066103"/>
                <a:gd name="connsiteX3553" fmla="*/ 775306 w 3545609"/>
                <a:gd name="connsiteY3553" fmla="*/ 1020845 h 1066103"/>
                <a:gd name="connsiteX3554" fmla="*/ 775705 w 3545609"/>
                <a:gd name="connsiteY3554" fmla="*/ 1021833 h 1066103"/>
                <a:gd name="connsiteX3555" fmla="*/ 773349 w 3545609"/>
                <a:gd name="connsiteY3555" fmla="*/ 1022810 h 1066103"/>
                <a:gd name="connsiteX3556" fmla="*/ 767461 w 3545609"/>
                <a:gd name="connsiteY3556" fmla="*/ 1037025 h 1066103"/>
                <a:gd name="connsiteX3557" fmla="*/ 768031 w 3545609"/>
                <a:gd name="connsiteY3557" fmla="*/ 1038403 h 1066103"/>
                <a:gd name="connsiteX3558" fmla="*/ 767465 w 3545609"/>
                <a:gd name="connsiteY3558" fmla="*/ 1038643 h 1066103"/>
                <a:gd name="connsiteX3559" fmla="*/ 761577 w 3545609"/>
                <a:gd name="connsiteY3559" fmla="*/ 1053205 h 1066103"/>
                <a:gd name="connsiteX3560" fmla="*/ 761867 w 3545609"/>
                <a:gd name="connsiteY3560" fmla="*/ 1053924 h 1066103"/>
                <a:gd name="connsiteX3561" fmla="*/ 758783 w 3545609"/>
                <a:gd name="connsiteY3561" fmla="*/ 1055171 h 1066103"/>
                <a:gd name="connsiteX3562" fmla="*/ 754144 w 3545609"/>
                <a:gd name="connsiteY3562" fmla="*/ 1066103 h 1066103"/>
                <a:gd name="connsiteX3563" fmla="*/ 796568 w 3545609"/>
                <a:gd name="connsiteY3563" fmla="*/ 1066103 h 1066103"/>
                <a:gd name="connsiteX3564" fmla="*/ 801783 w 3545609"/>
                <a:gd name="connsiteY3564" fmla="*/ 1053205 h 1066103"/>
                <a:gd name="connsiteX3565" fmla="*/ 801102 w 3545609"/>
                <a:gd name="connsiteY3565" fmla="*/ 1051520 h 1066103"/>
                <a:gd name="connsiteX3566" fmla="*/ 801779 w 3545609"/>
                <a:gd name="connsiteY3566" fmla="*/ 1051240 h 1066103"/>
                <a:gd name="connsiteX3567" fmla="*/ 807667 w 3545609"/>
                <a:gd name="connsiteY3567" fmla="*/ 1037025 h 1066103"/>
                <a:gd name="connsiteX3568" fmla="*/ 807390 w 3545609"/>
                <a:gd name="connsiteY3568" fmla="*/ 1036355 h 1066103"/>
                <a:gd name="connsiteX3569" fmla="*/ 809624 w 3545609"/>
                <a:gd name="connsiteY3569" fmla="*/ 1035406 h 1066103"/>
                <a:gd name="connsiteX3570" fmla="*/ 815512 w 3545609"/>
                <a:gd name="connsiteY3570" fmla="*/ 1020845 h 1066103"/>
                <a:gd name="connsiteX3571" fmla="*/ 815222 w 3545609"/>
                <a:gd name="connsiteY3571" fmla="*/ 1020126 h 1066103"/>
                <a:gd name="connsiteX3572" fmla="*/ 818306 w 3545609"/>
                <a:gd name="connsiteY3572" fmla="*/ 1018879 h 1066103"/>
                <a:gd name="connsiteX3573" fmla="*/ 824338 w 3545609"/>
                <a:gd name="connsiteY3573" fmla="*/ 1004664 h 1066103"/>
                <a:gd name="connsiteX3574" fmla="*/ 824055 w 3545609"/>
                <a:gd name="connsiteY3574" fmla="*/ 1003996 h 1066103"/>
                <a:gd name="connsiteX3575" fmla="*/ 826295 w 3545609"/>
                <a:gd name="connsiteY3575" fmla="*/ 1003045 h 1066103"/>
                <a:gd name="connsiteX3576" fmla="*/ 831909 w 3545609"/>
                <a:gd name="connsiteY3576" fmla="*/ 989162 h 1066103"/>
                <a:gd name="connsiteX3577" fmla="*/ 834140 w 3545609"/>
                <a:gd name="connsiteY3577" fmla="*/ 988193 h 1066103"/>
                <a:gd name="connsiteX3578" fmla="*/ 839936 w 3545609"/>
                <a:gd name="connsiteY3578" fmla="*/ 973515 h 1066103"/>
                <a:gd name="connsiteX3579" fmla="*/ 841985 w 3545609"/>
                <a:gd name="connsiteY3579" fmla="*/ 972646 h 1066103"/>
                <a:gd name="connsiteX3580" fmla="*/ 847873 w 3545609"/>
                <a:gd name="connsiteY3580" fmla="*/ 958084 h 1066103"/>
                <a:gd name="connsiteX3581" fmla="*/ 847583 w 3545609"/>
                <a:gd name="connsiteY3581" fmla="*/ 957366 h 1066103"/>
                <a:gd name="connsiteX3582" fmla="*/ 850667 w 3545609"/>
                <a:gd name="connsiteY3582" fmla="*/ 956118 h 1066103"/>
                <a:gd name="connsiteX3583" fmla="*/ 856699 w 3545609"/>
                <a:gd name="connsiteY3583" fmla="*/ 941903 h 1066103"/>
                <a:gd name="connsiteX3584" fmla="*/ 856684 w 3545609"/>
                <a:gd name="connsiteY3584" fmla="*/ 941868 h 1066103"/>
                <a:gd name="connsiteX3585" fmla="*/ 860331 w 3545609"/>
                <a:gd name="connsiteY3585" fmla="*/ 940428 h 1066103"/>
                <a:gd name="connsiteX3586" fmla="*/ 866339 w 3545609"/>
                <a:gd name="connsiteY3586" fmla="*/ 926598 h 1066103"/>
                <a:gd name="connsiteX3587" fmla="*/ 868462 w 3545609"/>
                <a:gd name="connsiteY3587" fmla="*/ 925719 h 1066103"/>
                <a:gd name="connsiteX3588" fmla="*/ 874350 w 3545609"/>
                <a:gd name="connsiteY3588" fmla="*/ 911504 h 1066103"/>
                <a:gd name="connsiteX3589" fmla="*/ 874116 w 3545609"/>
                <a:gd name="connsiteY3589" fmla="*/ 910937 h 1066103"/>
                <a:gd name="connsiteX3590" fmla="*/ 876307 w 3545609"/>
                <a:gd name="connsiteY3590" fmla="*/ 910029 h 1066103"/>
                <a:gd name="connsiteX3591" fmla="*/ 882196 w 3545609"/>
                <a:gd name="connsiteY3591" fmla="*/ 895814 h 1066103"/>
                <a:gd name="connsiteX3592" fmla="*/ 882007 w 3545609"/>
                <a:gd name="connsiteY3592" fmla="*/ 895357 h 1066103"/>
                <a:gd name="connsiteX3593" fmla="*/ 886951 w 3545609"/>
                <a:gd name="connsiteY3593" fmla="*/ 893357 h 1066103"/>
                <a:gd name="connsiteX3594" fmla="*/ 892315 w 3545609"/>
                <a:gd name="connsiteY3594" fmla="*/ 880715 h 1066103"/>
                <a:gd name="connsiteX3595" fmla="*/ 894939 w 3545609"/>
                <a:gd name="connsiteY3595" fmla="*/ 879629 h 1066103"/>
                <a:gd name="connsiteX3596" fmla="*/ 900827 w 3545609"/>
                <a:gd name="connsiteY3596" fmla="*/ 865413 h 1066103"/>
                <a:gd name="connsiteX3597" fmla="*/ 900533 w 3545609"/>
                <a:gd name="connsiteY3597" fmla="*/ 864702 h 1066103"/>
                <a:gd name="connsiteX3598" fmla="*/ 904746 w 3545609"/>
                <a:gd name="connsiteY3598" fmla="*/ 862957 h 1066103"/>
                <a:gd name="connsiteX3599" fmla="*/ 909435 w 3545609"/>
                <a:gd name="connsiteY3599" fmla="*/ 851636 h 1066103"/>
                <a:gd name="connsiteX3600" fmla="*/ 915389 w 3545609"/>
                <a:gd name="connsiteY3600" fmla="*/ 849228 h 1066103"/>
                <a:gd name="connsiteX3601" fmla="*/ 920937 w 3545609"/>
                <a:gd name="connsiteY3601" fmla="*/ 836154 h 1066103"/>
                <a:gd name="connsiteX3602" fmla="*/ 923378 w 3545609"/>
                <a:gd name="connsiteY3602" fmla="*/ 835069 h 1066103"/>
                <a:gd name="connsiteX3603" fmla="*/ 928973 w 3545609"/>
                <a:gd name="connsiteY3603" fmla="*/ 820573 h 1066103"/>
                <a:gd name="connsiteX3604" fmla="*/ 933184 w 3545609"/>
                <a:gd name="connsiteY3604" fmla="*/ 818829 h 1066103"/>
                <a:gd name="connsiteX3605" fmla="*/ 938065 w 3545609"/>
                <a:gd name="connsiteY3605" fmla="*/ 807047 h 1066103"/>
                <a:gd name="connsiteX3606" fmla="*/ 942991 w 3545609"/>
                <a:gd name="connsiteY3606" fmla="*/ 804956 h 1066103"/>
                <a:gd name="connsiteX3607" fmla="*/ 947895 w 3545609"/>
                <a:gd name="connsiteY3607" fmla="*/ 792828 h 1066103"/>
                <a:gd name="connsiteX3608" fmla="*/ 953778 w 3545609"/>
                <a:gd name="connsiteY3608" fmla="*/ 790391 h 1066103"/>
                <a:gd name="connsiteX3609" fmla="*/ 958611 w 3545609"/>
                <a:gd name="connsiteY3609" fmla="*/ 778722 h 1066103"/>
                <a:gd name="connsiteX3610" fmla="*/ 963584 w 3545609"/>
                <a:gd name="connsiteY3610" fmla="*/ 776662 h 1066103"/>
                <a:gd name="connsiteX3611" fmla="*/ 969007 w 3545609"/>
                <a:gd name="connsiteY3611" fmla="*/ 763570 h 1066103"/>
                <a:gd name="connsiteX3612" fmla="*/ 973390 w 3545609"/>
                <a:gd name="connsiteY3612" fmla="*/ 761665 h 1066103"/>
                <a:gd name="connsiteX3613" fmla="*/ 978170 w 3545609"/>
                <a:gd name="connsiteY3613" fmla="*/ 749562 h 1066103"/>
                <a:gd name="connsiteX3614" fmla="*/ 986139 w 3545609"/>
                <a:gd name="connsiteY3614" fmla="*/ 746262 h 1066103"/>
                <a:gd name="connsiteX3615" fmla="*/ 991462 w 3545609"/>
                <a:gd name="connsiteY3615" fmla="*/ 733409 h 1066103"/>
                <a:gd name="connsiteX3616" fmla="*/ 995945 w 3545609"/>
                <a:gd name="connsiteY3616" fmla="*/ 731553 h 1066103"/>
                <a:gd name="connsiteX3617" fmla="*/ 999882 w 3545609"/>
                <a:gd name="connsiteY3617" fmla="*/ 722048 h 1066103"/>
                <a:gd name="connsiteX3618" fmla="*/ 1005752 w 3545609"/>
                <a:gd name="connsiteY3618" fmla="*/ 719498 h 1066103"/>
                <a:gd name="connsiteX3619" fmla="*/ 1009683 w 3545609"/>
                <a:gd name="connsiteY3619" fmla="*/ 709544 h 1066103"/>
                <a:gd name="connsiteX3620" fmla="*/ 1018500 w 3545609"/>
                <a:gd name="connsiteY3620" fmla="*/ 705625 h 1066103"/>
                <a:gd name="connsiteX3621" fmla="*/ 1023193 w 3545609"/>
                <a:gd name="connsiteY3621" fmla="*/ 693464 h 1066103"/>
                <a:gd name="connsiteX3622" fmla="*/ 1028306 w 3545609"/>
                <a:gd name="connsiteY3622" fmla="*/ 691346 h 1066103"/>
                <a:gd name="connsiteX3623" fmla="*/ 1032631 w 3545609"/>
                <a:gd name="connsiteY3623" fmla="*/ 680903 h 1066103"/>
                <a:gd name="connsiteX3624" fmla="*/ 1040911 w 3545609"/>
                <a:gd name="connsiteY3624" fmla="*/ 677474 h 1066103"/>
                <a:gd name="connsiteX3625" fmla="*/ 1046134 w 3545609"/>
                <a:gd name="connsiteY3625" fmla="*/ 664866 h 1066103"/>
                <a:gd name="connsiteX3626" fmla="*/ 1050861 w 3545609"/>
                <a:gd name="connsiteY3626" fmla="*/ 662908 h 1066103"/>
                <a:gd name="connsiteX3627" fmla="*/ 1054368 w 3545609"/>
                <a:gd name="connsiteY3627" fmla="*/ 654443 h 1066103"/>
                <a:gd name="connsiteX3628" fmla="*/ 1062629 w 3545609"/>
                <a:gd name="connsiteY3628" fmla="*/ 650854 h 1066103"/>
                <a:gd name="connsiteX3629" fmla="*/ 1067012 w 3545609"/>
                <a:gd name="connsiteY3629" fmla="*/ 639755 h 1066103"/>
                <a:gd name="connsiteX3630" fmla="*/ 1075233 w 3545609"/>
                <a:gd name="connsiteY3630" fmla="*/ 636430 h 1066103"/>
                <a:gd name="connsiteX3631" fmla="*/ 1079892 w 3545609"/>
                <a:gd name="connsiteY3631" fmla="*/ 625453 h 1066103"/>
                <a:gd name="connsiteX3632" fmla="*/ 1086858 w 3545609"/>
                <a:gd name="connsiteY3632" fmla="*/ 622701 h 1066103"/>
                <a:gd name="connsiteX3633" fmla="*/ 1090920 w 3545609"/>
                <a:gd name="connsiteY3633" fmla="*/ 613348 h 1066103"/>
                <a:gd name="connsiteX3634" fmla="*/ 1096951 w 3545609"/>
                <a:gd name="connsiteY3634" fmla="*/ 610790 h 1066103"/>
                <a:gd name="connsiteX3635" fmla="*/ 1101528 w 3545609"/>
                <a:gd name="connsiteY3635" fmla="*/ 599470 h 1066103"/>
                <a:gd name="connsiteX3636" fmla="*/ 1109555 w 3545609"/>
                <a:gd name="connsiteY3636" fmla="*/ 596224 h 1066103"/>
                <a:gd name="connsiteX3637" fmla="*/ 1113074 w 3545609"/>
                <a:gd name="connsiteY3637" fmla="*/ 587933 h 1066103"/>
                <a:gd name="connsiteX3638" fmla="*/ 1121467 w 3545609"/>
                <a:gd name="connsiteY3638" fmla="*/ 584456 h 1066103"/>
                <a:gd name="connsiteX3639" fmla="*/ 1125404 w 3545609"/>
                <a:gd name="connsiteY3639" fmla="*/ 574952 h 1066103"/>
                <a:gd name="connsiteX3640" fmla="*/ 1133235 w 3545609"/>
                <a:gd name="connsiteY3640" fmla="*/ 571708 h 1066103"/>
                <a:gd name="connsiteX3641" fmla="*/ 1136275 w 3545609"/>
                <a:gd name="connsiteY3641" fmla="*/ 564368 h 1066103"/>
                <a:gd name="connsiteX3642" fmla="*/ 1147657 w 3545609"/>
                <a:gd name="connsiteY3642" fmla="*/ 559654 h 1066103"/>
                <a:gd name="connsiteX3643" fmla="*/ 1151914 w 3545609"/>
                <a:gd name="connsiteY3643" fmla="*/ 549376 h 1066103"/>
                <a:gd name="connsiteX3644" fmla="*/ 1159712 w 3545609"/>
                <a:gd name="connsiteY3644" fmla="*/ 546068 h 1066103"/>
                <a:gd name="connsiteX3645" fmla="*/ 1163341 w 3545609"/>
                <a:gd name="connsiteY3645" fmla="*/ 537092 h 1066103"/>
                <a:gd name="connsiteX3646" fmla="*/ 1172316 w 3545609"/>
                <a:gd name="connsiteY3646" fmla="*/ 533463 h 1066103"/>
                <a:gd name="connsiteX3647" fmla="*/ 1175835 w 3545609"/>
                <a:gd name="connsiteY3647" fmla="*/ 525172 h 1066103"/>
                <a:gd name="connsiteX3648" fmla="*/ 1184228 w 3545609"/>
                <a:gd name="connsiteY3648" fmla="*/ 521695 h 1066103"/>
                <a:gd name="connsiteX3649" fmla="*/ 1187449 w 3545609"/>
                <a:gd name="connsiteY3649" fmla="*/ 513920 h 1066103"/>
                <a:gd name="connsiteX3650" fmla="*/ 1197670 w 3545609"/>
                <a:gd name="connsiteY3650" fmla="*/ 509784 h 1066103"/>
                <a:gd name="connsiteX3651" fmla="*/ 1201377 w 3545609"/>
                <a:gd name="connsiteY3651" fmla="*/ 501044 h 1066103"/>
                <a:gd name="connsiteX3652" fmla="*/ 1210705 w 3545609"/>
                <a:gd name="connsiteY3652" fmla="*/ 497180 h 1066103"/>
                <a:gd name="connsiteX3653" fmla="*/ 1213903 w 3545609"/>
                <a:gd name="connsiteY3653" fmla="*/ 489458 h 1066103"/>
                <a:gd name="connsiteX3654" fmla="*/ 1224147 w 3545609"/>
                <a:gd name="connsiteY3654" fmla="*/ 485412 h 1066103"/>
                <a:gd name="connsiteX3655" fmla="*/ 1226633 w 3545609"/>
                <a:gd name="connsiteY3655" fmla="*/ 479689 h 1066103"/>
                <a:gd name="connsiteX3656" fmla="*/ 1237038 w 3545609"/>
                <a:gd name="connsiteY3656" fmla="*/ 475175 h 1066103"/>
                <a:gd name="connsiteX3657" fmla="*/ 1240146 w 3545609"/>
                <a:gd name="connsiteY3657" fmla="*/ 467316 h 1066103"/>
                <a:gd name="connsiteX3658" fmla="*/ 1250350 w 3545609"/>
                <a:gd name="connsiteY3658" fmla="*/ 463089 h 1066103"/>
                <a:gd name="connsiteX3659" fmla="*/ 1249561 w 3545609"/>
                <a:gd name="connsiteY3659" fmla="*/ 464995 h 1066103"/>
                <a:gd name="connsiteX3660" fmla="*/ 1240276 w 3545609"/>
                <a:gd name="connsiteY3660" fmla="*/ 468750 h 1066103"/>
                <a:gd name="connsiteX3661" fmla="*/ 1237158 w 3545609"/>
                <a:gd name="connsiteY3661" fmla="*/ 476097 h 1066103"/>
                <a:gd name="connsiteX3662" fmla="*/ 1226404 w 3545609"/>
                <a:gd name="connsiteY3662" fmla="*/ 480661 h 1066103"/>
                <a:gd name="connsiteX3663" fmla="*/ 1222649 w 3545609"/>
                <a:gd name="connsiteY3663" fmla="*/ 489946 h 1066103"/>
                <a:gd name="connsiteX3664" fmla="*/ 1214636 w 3545609"/>
                <a:gd name="connsiteY3664" fmla="*/ 493265 h 1066103"/>
                <a:gd name="connsiteX3665" fmla="*/ 1211629 w 3545609"/>
                <a:gd name="connsiteY3665" fmla="*/ 500524 h 1066103"/>
                <a:gd name="connsiteX3666" fmla="*/ 1200213 w 3545609"/>
                <a:gd name="connsiteY3666" fmla="*/ 505033 h 1066103"/>
                <a:gd name="connsiteX3667" fmla="*/ 1196593 w 3545609"/>
                <a:gd name="connsiteY3667" fmla="*/ 513365 h 1066103"/>
                <a:gd name="connsiteX3668" fmla="*/ 1188158 w 3545609"/>
                <a:gd name="connsiteY3668" fmla="*/ 516944 h 1066103"/>
                <a:gd name="connsiteX3669" fmla="*/ 1184475 w 3545609"/>
                <a:gd name="connsiteY3669" fmla="*/ 526053 h 1066103"/>
                <a:gd name="connsiteX3670" fmla="*/ 1175554 w 3545609"/>
                <a:gd name="connsiteY3670" fmla="*/ 529836 h 1066103"/>
                <a:gd name="connsiteX3671" fmla="*/ 1171419 w 3545609"/>
                <a:gd name="connsiteY3671" fmla="*/ 540057 h 1066103"/>
                <a:gd name="connsiteX3672" fmla="*/ 1163643 w 3545609"/>
                <a:gd name="connsiteY3672" fmla="*/ 543278 h 1066103"/>
                <a:gd name="connsiteX3673" fmla="*/ 1159706 w 3545609"/>
                <a:gd name="connsiteY3673" fmla="*/ 552782 h 1066103"/>
                <a:gd name="connsiteX3674" fmla="*/ 1151875 w 3545609"/>
                <a:gd name="connsiteY3674" fmla="*/ 556026 h 1066103"/>
                <a:gd name="connsiteX3675" fmla="*/ 1148556 w 3545609"/>
                <a:gd name="connsiteY3675" fmla="*/ 564039 h 1066103"/>
                <a:gd name="connsiteX3676" fmla="*/ 1139270 w 3545609"/>
                <a:gd name="connsiteY3676" fmla="*/ 567794 h 1066103"/>
                <a:gd name="connsiteX3677" fmla="*/ 1134707 w 3545609"/>
                <a:gd name="connsiteY3677" fmla="*/ 578548 h 1066103"/>
                <a:gd name="connsiteX3678" fmla="*/ 1127359 w 3545609"/>
                <a:gd name="connsiteY3678" fmla="*/ 581666 h 1066103"/>
                <a:gd name="connsiteX3679" fmla="*/ 1123729 w 3545609"/>
                <a:gd name="connsiteY3679" fmla="*/ 590642 h 1066103"/>
                <a:gd name="connsiteX3680" fmla="*/ 1114754 w 3545609"/>
                <a:gd name="connsiteY3680" fmla="*/ 594271 h 1066103"/>
                <a:gd name="connsiteX3681" fmla="*/ 1110227 w 3545609"/>
                <a:gd name="connsiteY3681" fmla="*/ 604942 h 1066103"/>
                <a:gd name="connsiteX3682" fmla="*/ 1102843 w 3545609"/>
                <a:gd name="connsiteY3682" fmla="*/ 608000 h 1066103"/>
                <a:gd name="connsiteX3683" fmla="*/ 1098410 w 3545609"/>
                <a:gd name="connsiteY3683" fmla="*/ 618702 h 1066103"/>
                <a:gd name="connsiteX3684" fmla="*/ 1093037 w 3545609"/>
                <a:gd name="connsiteY3684" fmla="*/ 621036 h 1066103"/>
                <a:gd name="connsiteX3685" fmla="*/ 1089115 w 3545609"/>
                <a:gd name="connsiteY3685" fmla="*/ 630967 h 1066103"/>
                <a:gd name="connsiteX3686" fmla="*/ 1080432 w 3545609"/>
                <a:gd name="connsiteY3686" fmla="*/ 634478 h 1066103"/>
                <a:gd name="connsiteX3687" fmla="*/ 1075868 w 3545609"/>
                <a:gd name="connsiteY3687" fmla="*/ 645232 h 1066103"/>
                <a:gd name="connsiteX3688" fmla="*/ 1068521 w 3545609"/>
                <a:gd name="connsiteY3688" fmla="*/ 648350 h 1066103"/>
                <a:gd name="connsiteX3689" fmla="*/ 1063419 w 3545609"/>
                <a:gd name="connsiteY3689" fmla="*/ 660967 h 1066103"/>
                <a:gd name="connsiteX3690" fmla="*/ 1058714 w 3545609"/>
                <a:gd name="connsiteY3690" fmla="*/ 662916 h 1066103"/>
                <a:gd name="connsiteX3691" fmla="*/ 1055316 w 3545609"/>
                <a:gd name="connsiteY3691" fmla="*/ 671119 h 1066103"/>
                <a:gd name="connsiteX3692" fmla="*/ 1046109 w 3545609"/>
                <a:gd name="connsiteY3692" fmla="*/ 675114 h 1066103"/>
                <a:gd name="connsiteX3693" fmla="*/ 1041220 w 3545609"/>
                <a:gd name="connsiteY3693" fmla="*/ 687482 h 1066103"/>
                <a:gd name="connsiteX3694" fmla="*/ 1036160 w 3545609"/>
                <a:gd name="connsiteY3694" fmla="*/ 689681 h 1066103"/>
                <a:gd name="connsiteX3695" fmla="*/ 1031991 w 3545609"/>
                <a:gd name="connsiteY3695" fmla="*/ 700234 h 1066103"/>
                <a:gd name="connsiteX3696" fmla="*/ 1024679 w 3545609"/>
                <a:gd name="connsiteY3696" fmla="*/ 703122 h 1066103"/>
                <a:gd name="connsiteX3697" fmla="*/ 1019257 w 3545609"/>
                <a:gd name="connsiteY3697" fmla="*/ 715604 h 1066103"/>
                <a:gd name="connsiteX3698" fmla="*/ 1013748 w 3545609"/>
                <a:gd name="connsiteY3698" fmla="*/ 717832 h 1066103"/>
                <a:gd name="connsiteX3699" fmla="*/ 1008706 w 3545609"/>
                <a:gd name="connsiteY3699" fmla="*/ 729716 h 1066103"/>
                <a:gd name="connsiteX3700" fmla="*/ 1003798 w 3545609"/>
                <a:gd name="connsiteY3700" fmla="*/ 731848 h 1066103"/>
                <a:gd name="connsiteX3701" fmla="*/ 997980 w 3545609"/>
                <a:gd name="connsiteY3701" fmla="*/ 746579 h 1066103"/>
                <a:gd name="connsiteX3702" fmla="*/ 993992 w 3545609"/>
                <a:gd name="connsiteY3702" fmla="*/ 748232 h 1066103"/>
                <a:gd name="connsiteX3703" fmla="*/ 989302 w 3545609"/>
                <a:gd name="connsiteY3703" fmla="*/ 759553 h 1066103"/>
                <a:gd name="connsiteX3704" fmla="*/ 983349 w 3545609"/>
                <a:gd name="connsiteY3704" fmla="*/ 761961 h 1066103"/>
                <a:gd name="connsiteX3705" fmla="*/ 978355 w 3545609"/>
                <a:gd name="connsiteY3705" fmla="*/ 773730 h 1066103"/>
                <a:gd name="connsiteX3706" fmla="*/ 973399 w 3545609"/>
                <a:gd name="connsiteY3706" fmla="*/ 775832 h 1066103"/>
                <a:gd name="connsiteX3707" fmla="*/ 968297 w 3545609"/>
                <a:gd name="connsiteY3707" fmla="*/ 788450 h 1066103"/>
                <a:gd name="connsiteX3708" fmla="*/ 963593 w 3545609"/>
                <a:gd name="connsiteY3708" fmla="*/ 790399 h 1066103"/>
                <a:gd name="connsiteX3709" fmla="*/ 958774 w 3545609"/>
                <a:gd name="connsiteY3709" fmla="*/ 802031 h 1066103"/>
                <a:gd name="connsiteX3710" fmla="*/ 952949 w 3545609"/>
                <a:gd name="connsiteY3710" fmla="*/ 804558 h 1066103"/>
                <a:gd name="connsiteX3711" fmla="*/ 947219 w 3545609"/>
                <a:gd name="connsiteY3711" fmla="*/ 819050 h 1066103"/>
                <a:gd name="connsiteX3712" fmla="*/ 942999 w 3545609"/>
                <a:gd name="connsiteY3712" fmla="*/ 820798 h 1066103"/>
                <a:gd name="connsiteX3713" fmla="*/ 937759 w 3545609"/>
                <a:gd name="connsiteY3713" fmla="*/ 833447 h 1066103"/>
                <a:gd name="connsiteX3714" fmla="*/ 935154 w 3545609"/>
                <a:gd name="connsiteY3714" fmla="*/ 834527 h 1066103"/>
                <a:gd name="connsiteX3715" fmla="*/ 929266 w 3545609"/>
                <a:gd name="connsiteY3715" fmla="*/ 848742 h 1066103"/>
                <a:gd name="connsiteX3716" fmla="*/ 929560 w 3545609"/>
                <a:gd name="connsiteY3716" fmla="*/ 849453 h 1066103"/>
                <a:gd name="connsiteX3717" fmla="*/ 925347 w 3545609"/>
                <a:gd name="connsiteY3717" fmla="*/ 851198 h 1066103"/>
                <a:gd name="connsiteX3718" fmla="*/ 920717 w 3545609"/>
                <a:gd name="connsiteY3718" fmla="*/ 862377 h 1066103"/>
                <a:gd name="connsiteX3719" fmla="*/ 914561 w 3545609"/>
                <a:gd name="connsiteY3719" fmla="*/ 864927 h 1066103"/>
                <a:gd name="connsiteX3720" fmla="*/ 908672 w 3545609"/>
                <a:gd name="connsiteY3720" fmla="*/ 879142 h 1066103"/>
                <a:gd name="connsiteX3721" fmla="*/ 909254 w 3545609"/>
                <a:gd name="connsiteY3721" fmla="*/ 880546 h 1066103"/>
                <a:gd name="connsiteX3722" fmla="*/ 906716 w 3545609"/>
                <a:gd name="connsiteY3722" fmla="*/ 881598 h 1066103"/>
                <a:gd name="connsiteX3723" fmla="*/ 900827 w 3545609"/>
                <a:gd name="connsiteY3723" fmla="*/ 895814 h 1066103"/>
                <a:gd name="connsiteX3724" fmla="*/ 900842 w 3545609"/>
                <a:gd name="connsiteY3724" fmla="*/ 895849 h 1066103"/>
                <a:gd name="connsiteX3725" fmla="*/ 897196 w 3545609"/>
                <a:gd name="connsiteY3725" fmla="*/ 897289 h 1066103"/>
                <a:gd name="connsiteX3726" fmla="*/ 891356 w 3545609"/>
                <a:gd name="connsiteY3726" fmla="*/ 910732 h 1066103"/>
                <a:gd name="connsiteX3727" fmla="*/ 888226 w 3545609"/>
                <a:gd name="connsiteY3727" fmla="*/ 911998 h 1066103"/>
                <a:gd name="connsiteX3728" fmla="*/ 882195 w 3545609"/>
                <a:gd name="connsiteY3728" fmla="*/ 926213 h 1066103"/>
                <a:gd name="connsiteX3729" fmla="*/ 882435 w 3545609"/>
                <a:gd name="connsiteY3729" fmla="*/ 926778 h 1066103"/>
                <a:gd name="connsiteX3730" fmla="*/ 880238 w 3545609"/>
                <a:gd name="connsiteY3730" fmla="*/ 927688 h 1066103"/>
                <a:gd name="connsiteX3731" fmla="*/ 874350 w 3545609"/>
                <a:gd name="connsiteY3731" fmla="*/ 941903 h 1066103"/>
                <a:gd name="connsiteX3732" fmla="*/ 874627 w 3545609"/>
                <a:gd name="connsiteY3732" fmla="*/ 942573 h 1066103"/>
                <a:gd name="connsiteX3733" fmla="*/ 872393 w 3545609"/>
                <a:gd name="connsiteY3733" fmla="*/ 943522 h 1066103"/>
                <a:gd name="connsiteX3734" fmla="*/ 866779 w 3545609"/>
                <a:gd name="connsiteY3734" fmla="*/ 957406 h 1066103"/>
                <a:gd name="connsiteX3735" fmla="*/ 864548 w 3545609"/>
                <a:gd name="connsiteY3735" fmla="*/ 958375 h 1066103"/>
                <a:gd name="connsiteX3736" fmla="*/ 858905 w 3545609"/>
                <a:gd name="connsiteY3736" fmla="*/ 972662 h 1066103"/>
                <a:gd name="connsiteX3737" fmla="*/ 855866 w 3545609"/>
                <a:gd name="connsiteY3737" fmla="*/ 973921 h 1066103"/>
                <a:gd name="connsiteX3738" fmla="*/ 849834 w 3545609"/>
                <a:gd name="connsiteY3738" fmla="*/ 988483 h 1066103"/>
                <a:gd name="connsiteX3739" fmla="*/ 850243 w 3545609"/>
                <a:gd name="connsiteY3739" fmla="*/ 989469 h 1066103"/>
                <a:gd name="connsiteX3740" fmla="*/ 847877 w 3545609"/>
                <a:gd name="connsiteY3740" fmla="*/ 990449 h 1066103"/>
                <a:gd name="connsiteX3741" fmla="*/ 841989 w 3545609"/>
                <a:gd name="connsiteY3741" fmla="*/ 1004664 h 1066103"/>
                <a:gd name="connsiteX3742" fmla="*/ 842266 w 3545609"/>
                <a:gd name="connsiteY3742" fmla="*/ 1005334 h 1066103"/>
                <a:gd name="connsiteX3743" fmla="*/ 840032 w 3545609"/>
                <a:gd name="connsiteY3743" fmla="*/ 1006283 h 1066103"/>
                <a:gd name="connsiteX3744" fmla="*/ 834144 w 3545609"/>
                <a:gd name="connsiteY3744" fmla="*/ 1020845 h 1066103"/>
                <a:gd name="connsiteX3745" fmla="*/ 834544 w 3545609"/>
                <a:gd name="connsiteY3745" fmla="*/ 1021833 h 1066103"/>
                <a:gd name="connsiteX3746" fmla="*/ 832187 w 3545609"/>
                <a:gd name="connsiteY3746" fmla="*/ 1022810 h 1066103"/>
                <a:gd name="connsiteX3747" fmla="*/ 826299 w 3545609"/>
                <a:gd name="connsiteY3747" fmla="*/ 1037025 h 1066103"/>
                <a:gd name="connsiteX3748" fmla="*/ 826462 w 3545609"/>
                <a:gd name="connsiteY3748" fmla="*/ 1037419 h 1066103"/>
                <a:gd name="connsiteX3749" fmla="*/ 823505 w 3545609"/>
                <a:gd name="connsiteY3749" fmla="*/ 1038643 h 1066103"/>
                <a:gd name="connsiteX3750" fmla="*/ 817473 w 3545609"/>
                <a:gd name="connsiteY3750" fmla="*/ 1053205 h 1066103"/>
                <a:gd name="connsiteX3751" fmla="*/ 818169 w 3545609"/>
                <a:gd name="connsiteY3751" fmla="*/ 1054884 h 1066103"/>
                <a:gd name="connsiteX3752" fmla="*/ 817478 w 3545609"/>
                <a:gd name="connsiteY3752" fmla="*/ 1055171 h 1066103"/>
                <a:gd name="connsiteX3753" fmla="*/ 812950 w 3545609"/>
                <a:gd name="connsiteY3753" fmla="*/ 1066103 h 1066103"/>
                <a:gd name="connsiteX3754" fmla="*/ 853318 w 3545609"/>
                <a:gd name="connsiteY3754" fmla="*/ 1066103 h 1066103"/>
                <a:gd name="connsiteX3755" fmla="*/ 858661 w 3545609"/>
                <a:gd name="connsiteY3755" fmla="*/ 1053205 h 1066103"/>
                <a:gd name="connsiteX3756" fmla="*/ 858253 w 3545609"/>
                <a:gd name="connsiteY3756" fmla="*/ 1052220 h 1066103"/>
                <a:gd name="connsiteX3757" fmla="*/ 860617 w 3545609"/>
                <a:gd name="connsiteY3757" fmla="*/ 1051240 h 1066103"/>
                <a:gd name="connsiteX3758" fmla="*/ 866505 w 3545609"/>
                <a:gd name="connsiteY3758" fmla="*/ 1037025 h 1066103"/>
                <a:gd name="connsiteX3759" fmla="*/ 866228 w 3545609"/>
                <a:gd name="connsiteY3759" fmla="*/ 1036355 h 1066103"/>
                <a:gd name="connsiteX3760" fmla="*/ 868462 w 3545609"/>
                <a:gd name="connsiteY3760" fmla="*/ 1035406 h 1066103"/>
                <a:gd name="connsiteX3761" fmla="*/ 874350 w 3545609"/>
                <a:gd name="connsiteY3761" fmla="*/ 1020845 h 1066103"/>
                <a:gd name="connsiteX3762" fmla="*/ 873950 w 3545609"/>
                <a:gd name="connsiteY3762" fmla="*/ 1019855 h 1066103"/>
                <a:gd name="connsiteX3763" fmla="*/ 876307 w 3545609"/>
                <a:gd name="connsiteY3763" fmla="*/ 1018879 h 1066103"/>
                <a:gd name="connsiteX3764" fmla="*/ 882196 w 3545609"/>
                <a:gd name="connsiteY3764" fmla="*/ 1004664 h 1066103"/>
                <a:gd name="connsiteX3765" fmla="*/ 882033 w 3545609"/>
                <a:gd name="connsiteY3765" fmla="*/ 1004270 h 1066103"/>
                <a:gd name="connsiteX3766" fmla="*/ 884990 w 3545609"/>
                <a:gd name="connsiteY3766" fmla="*/ 1003045 h 1066103"/>
                <a:gd name="connsiteX3767" fmla="*/ 890739 w 3545609"/>
                <a:gd name="connsiteY3767" fmla="*/ 989165 h 1066103"/>
                <a:gd name="connsiteX3768" fmla="*/ 892978 w 3545609"/>
                <a:gd name="connsiteY3768" fmla="*/ 988193 h 1066103"/>
                <a:gd name="connsiteX3769" fmla="*/ 898775 w 3545609"/>
                <a:gd name="connsiteY3769" fmla="*/ 973515 h 1066103"/>
                <a:gd name="connsiteX3770" fmla="*/ 900823 w 3545609"/>
                <a:gd name="connsiteY3770" fmla="*/ 972646 h 1066103"/>
                <a:gd name="connsiteX3771" fmla="*/ 906711 w 3545609"/>
                <a:gd name="connsiteY3771" fmla="*/ 958084 h 1066103"/>
                <a:gd name="connsiteX3772" fmla="*/ 906311 w 3545609"/>
                <a:gd name="connsiteY3772" fmla="*/ 957094 h 1066103"/>
                <a:gd name="connsiteX3773" fmla="*/ 908668 w 3545609"/>
                <a:gd name="connsiteY3773" fmla="*/ 956118 h 1066103"/>
                <a:gd name="connsiteX3774" fmla="*/ 914556 w 3545609"/>
                <a:gd name="connsiteY3774" fmla="*/ 941903 h 1066103"/>
                <a:gd name="connsiteX3775" fmla="*/ 914434 w 3545609"/>
                <a:gd name="connsiteY3775" fmla="*/ 941607 h 1066103"/>
                <a:gd name="connsiteX3776" fmla="*/ 917350 w 3545609"/>
                <a:gd name="connsiteY3776" fmla="*/ 940428 h 1066103"/>
                <a:gd name="connsiteX3777" fmla="*/ 922903 w 3545609"/>
                <a:gd name="connsiteY3777" fmla="*/ 927342 h 1066103"/>
                <a:gd name="connsiteX3778" fmla="*/ 927014 w 3545609"/>
                <a:gd name="connsiteY3778" fmla="*/ 925719 h 1066103"/>
                <a:gd name="connsiteX3779" fmla="*/ 933189 w 3545609"/>
                <a:gd name="connsiteY3779" fmla="*/ 911504 h 1066103"/>
                <a:gd name="connsiteX3780" fmla="*/ 932945 w 3545609"/>
                <a:gd name="connsiteY3780" fmla="*/ 910940 h 1066103"/>
                <a:gd name="connsiteX3781" fmla="*/ 935146 w 3545609"/>
                <a:gd name="connsiteY3781" fmla="*/ 910029 h 1066103"/>
                <a:gd name="connsiteX3782" fmla="*/ 941034 w 3545609"/>
                <a:gd name="connsiteY3782" fmla="*/ 895814 h 1066103"/>
                <a:gd name="connsiteX3783" fmla="*/ 940452 w 3545609"/>
                <a:gd name="connsiteY3783" fmla="*/ 894409 h 1066103"/>
                <a:gd name="connsiteX3784" fmla="*/ 942991 w 3545609"/>
                <a:gd name="connsiteY3784" fmla="*/ 893357 h 1066103"/>
                <a:gd name="connsiteX3785" fmla="*/ 947621 w 3545609"/>
                <a:gd name="connsiteY3785" fmla="*/ 882179 h 1066103"/>
                <a:gd name="connsiteX3786" fmla="*/ 953778 w 3545609"/>
                <a:gd name="connsiteY3786" fmla="*/ 879629 h 1066103"/>
                <a:gd name="connsiteX3787" fmla="*/ 959666 w 3545609"/>
                <a:gd name="connsiteY3787" fmla="*/ 865413 h 1066103"/>
                <a:gd name="connsiteX3788" fmla="*/ 959371 w 3545609"/>
                <a:gd name="connsiteY3788" fmla="*/ 864702 h 1066103"/>
                <a:gd name="connsiteX3789" fmla="*/ 963584 w 3545609"/>
                <a:gd name="connsiteY3789" fmla="*/ 862957 h 1066103"/>
                <a:gd name="connsiteX3790" fmla="*/ 968823 w 3545609"/>
                <a:gd name="connsiteY3790" fmla="*/ 850308 h 1066103"/>
                <a:gd name="connsiteX3791" fmla="*/ 971429 w 3545609"/>
                <a:gd name="connsiteY3791" fmla="*/ 849228 h 1066103"/>
                <a:gd name="connsiteX3792" fmla="*/ 976247 w 3545609"/>
                <a:gd name="connsiteY3792" fmla="*/ 837597 h 1066103"/>
                <a:gd name="connsiteX3793" fmla="*/ 982072 w 3545609"/>
                <a:gd name="connsiteY3793" fmla="*/ 835069 h 1066103"/>
                <a:gd name="connsiteX3794" fmla="*/ 987802 w 3545609"/>
                <a:gd name="connsiteY3794" fmla="*/ 820577 h 1066103"/>
                <a:gd name="connsiteX3795" fmla="*/ 992023 w 3545609"/>
                <a:gd name="connsiteY3795" fmla="*/ 818829 h 1066103"/>
                <a:gd name="connsiteX3796" fmla="*/ 996903 w 3545609"/>
                <a:gd name="connsiteY3796" fmla="*/ 807047 h 1066103"/>
                <a:gd name="connsiteX3797" fmla="*/ 1001829 w 3545609"/>
                <a:gd name="connsiteY3797" fmla="*/ 804956 h 1066103"/>
                <a:gd name="connsiteX3798" fmla="*/ 1006789 w 3545609"/>
                <a:gd name="connsiteY3798" fmla="*/ 792689 h 1066103"/>
                <a:gd name="connsiteX3799" fmla="*/ 1012473 w 3545609"/>
                <a:gd name="connsiteY3799" fmla="*/ 790391 h 1066103"/>
                <a:gd name="connsiteX3800" fmla="*/ 1017419 w 3545609"/>
                <a:gd name="connsiteY3800" fmla="*/ 778734 h 1066103"/>
                <a:gd name="connsiteX3801" fmla="*/ 1022422 w 3545609"/>
                <a:gd name="connsiteY3801" fmla="*/ 776662 h 1066103"/>
                <a:gd name="connsiteX3802" fmla="*/ 1027845 w 3545609"/>
                <a:gd name="connsiteY3802" fmla="*/ 763570 h 1066103"/>
                <a:gd name="connsiteX3803" fmla="*/ 1032229 w 3545609"/>
                <a:gd name="connsiteY3803" fmla="*/ 761665 h 1066103"/>
                <a:gd name="connsiteX3804" fmla="*/ 1037445 w 3545609"/>
                <a:gd name="connsiteY3804" fmla="*/ 748456 h 1066103"/>
                <a:gd name="connsiteX3805" fmla="*/ 1042872 w 3545609"/>
                <a:gd name="connsiteY3805" fmla="*/ 746262 h 1066103"/>
                <a:gd name="connsiteX3806" fmla="*/ 1048030 w 3545609"/>
                <a:gd name="connsiteY3806" fmla="*/ 734107 h 1066103"/>
                <a:gd name="connsiteX3807" fmla="*/ 1054497 w 3545609"/>
                <a:gd name="connsiteY3807" fmla="*/ 731553 h 1066103"/>
                <a:gd name="connsiteX3808" fmla="*/ 1058604 w 3545609"/>
                <a:gd name="connsiteY3808" fmla="*/ 722099 h 1066103"/>
                <a:gd name="connsiteX3809" fmla="*/ 1064590 w 3545609"/>
                <a:gd name="connsiteY3809" fmla="*/ 719498 h 1066103"/>
                <a:gd name="connsiteX3810" fmla="*/ 1069001 w 3545609"/>
                <a:gd name="connsiteY3810" fmla="*/ 708329 h 1066103"/>
                <a:gd name="connsiteX3811" fmla="*/ 1075233 w 3545609"/>
                <a:gd name="connsiteY3811" fmla="*/ 705625 h 1066103"/>
                <a:gd name="connsiteX3812" fmla="*/ 1079652 w 3545609"/>
                <a:gd name="connsiteY3812" fmla="*/ 694449 h 1066103"/>
                <a:gd name="connsiteX3813" fmla="*/ 1087144 w 3545609"/>
                <a:gd name="connsiteY3813" fmla="*/ 691346 h 1066103"/>
                <a:gd name="connsiteX3814" fmla="*/ 1092024 w 3545609"/>
                <a:gd name="connsiteY3814" fmla="*/ 679564 h 1066103"/>
                <a:gd name="connsiteX3815" fmla="*/ 1096951 w 3545609"/>
                <a:gd name="connsiteY3815" fmla="*/ 677474 h 1066103"/>
                <a:gd name="connsiteX3816" fmla="*/ 1101528 w 3545609"/>
                <a:gd name="connsiteY3816" fmla="*/ 666154 h 1066103"/>
                <a:gd name="connsiteX3817" fmla="*/ 1109555 w 3545609"/>
                <a:gd name="connsiteY3817" fmla="*/ 662908 h 1066103"/>
                <a:gd name="connsiteX3818" fmla="*/ 1113135 w 3545609"/>
                <a:gd name="connsiteY3818" fmla="*/ 654473 h 1066103"/>
                <a:gd name="connsiteX3819" fmla="*/ 1121467 w 3545609"/>
                <a:gd name="connsiteY3819" fmla="*/ 650854 h 1066103"/>
                <a:gd name="connsiteX3820" fmla="*/ 1126359 w 3545609"/>
                <a:gd name="connsiteY3820" fmla="*/ 638466 h 1066103"/>
                <a:gd name="connsiteX3821" fmla="*/ 1131273 w 3545609"/>
                <a:gd name="connsiteY3821" fmla="*/ 636430 h 1066103"/>
                <a:gd name="connsiteX3822" fmla="*/ 1135568 w 3545609"/>
                <a:gd name="connsiteY3822" fmla="*/ 626062 h 1066103"/>
                <a:gd name="connsiteX3823" fmla="*/ 1143878 w 3545609"/>
                <a:gd name="connsiteY3823" fmla="*/ 622701 h 1066103"/>
                <a:gd name="connsiteX3824" fmla="*/ 1147427 w 3545609"/>
                <a:gd name="connsiteY3824" fmla="*/ 614338 h 1066103"/>
                <a:gd name="connsiteX3825" fmla="*/ 1155789 w 3545609"/>
                <a:gd name="connsiteY3825" fmla="*/ 610790 h 1066103"/>
                <a:gd name="connsiteX3826" fmla="*/ 1160366 w 3545609"/>
                <a:gd name="connsiteY3826" fmla="*/ 599470 h 1066103"/>
                <a:gd name="connsiteX3827" fmla="*/ 1168394 w 3545609"/>
                <a:gd name="connsiteY3827" fmla="*/ 596224 h 1066103"/>
                <a:gd name="connsiteX3828" fmla="*/ 1171912 w 3545609"/>
                <a:gd name="connsiteY3828" fmla="*/ 587933 h 1066103"/>
                <a:gd name="connsiteX3829" fmla="*/ 1180305 w 3545609"/>
                <a:gd name="connsiteY3829" fmla="*/ 584456 h 1066103"/>
                <a:gd name="connsiteX3830" fmla="*/ 1184242 w 3545609"/>
                <a:gd name="connsiteY3830" fmla="*/ 574952 h 1066103"/>
                <a:gd name="connsiteX3831" fmla="*/ 1192073 w 3545609"/>
                <a:gd name="connsiteY3831" fmla="*/ 571708 h 1066103"/>
                <a:gd name="connsiteX3832" fmla="*/ 1195444 w 3545609"/>
                <a:gd name="connsiteY3832" fmla="*/ 563570 h 1066103"/>
                <a:gd name="connsiteX3833" fmla="*/ 1204678 w 3545609"/>
                <a:gd name="connsiteY3833" fmla="*/ 559654 h 1066103"/>
                <a:gd name="connsiteX3834" fmla="*/ 1208845 w 3545609"/>
                <a:gd name="connsiteY3834" fmla="*/ 549353 h 1066103"/>
                <a:gd name="connsiteX3835" fmla="*/ 1216589 w 3545609"/>
                <a:gd name="connsiteY3835" fmla="*/ 546068 h 1066103"/>
                <a:gd name="connsiteX3836" fmla="*/ 1220099 w 3545609"/>
                <a:gd name="connsiteY3836" fmla="*/ 537386 h 1066103"/>
                <a:gd name="connsiteX3837" fmla="*/ 1230031 w 3545609"/>
                <a:gd name="connsiteY3837" fmla="*/ 533463 h 1066103"/>
                <a:gd name="connsiteX3838" fmla="*/ 1233404 w 3545609"/>
                <a:gd name="connsiteY3838" fmla="*/ 525698 h 1066103"/>
                <a:gd name="connsiteX3839" fmla="*/ 1243066 w 3545609"/>
                <a:gd name="connsiteY3839" fmla="*/ 521695 h 1066103"/>
                <a:gd name="connsiteX3840" fmla="*/ 1246543 w 3545609"/>
                <a:gd name="connsiteY3840" fmla="*/ 513303 h 1066103"/>
                <a:gd name="connsiteX3841" fmla="*/ 1254834 w 3545609"/>
                <a:gd name="connsiteY3841" fmla="*/ 509784 h 1066103"/>
                <a:gd name="connsiteX3842" fmla="*/ 1258080 w 3545609"/>
                <a:gd name="connsiteY3842" fmla="*/ 501757 h 1066103"/>
                <a:gd name="connsiteX3843" fmla="*/ 1269184 w 3545609"/>
                <a:gd name="connsiteY3843" fmla="*/ 497267 h 1066103"/>
                <a:gd name="connsiteX3844" fmla="*/ 1267304 w 3545609"/>
                <a:gd name="connsiteY3844" fmla="*/ 501495 h 1066103"/>
                <a:gd name="connsiteX3845" fmla="*/ 1258764 w 3545609"/>
                <a:gd name="connsiteY3845" fmla="*/ 505033 h 1066103"/>
                <a:gd name="connsiteX3846" fmla="*/ 1255288 w 3545609"/>
                <a:gd name="connsiteY3846" fmla="*/ 513426 h 1066103"/>
                <a:gd name="connsiteX3847" fmla="*/ 1246997 w 3545609"/>
                <a:gd name="connsiteY3847" fmla="*/ 516944 h 1066103"/>
                <a:gd name="connsiteX3848" fmla="*/ 1243313 w 3545609"/>
                <a:gd name="connsiteY3848" fmla="*/ 526053 h 1066103"/>
                <a:gd name="connsiteX3849" fmla="*/ 1234392 w 3545609"/>
                <a:gd name="connsiteY3849" fmla="*/ 529836 h 1066103"/>
                <a:gd name="connsiteX3850" fmla="*/ 1230258 w 3545609"/>
                <a:gd name="connsiteY3850" fmla="*/ 540057 h 1066103"/>
                <a:gd name="connsiteX3851" fmla="*/ 1222481 w 3545609"/>
                <a:gd name="connsiteY3851" fmla="*/ 543278 h 1066103"/>
                <a:gd name="connsiteX3852" fmla="*/ 1218674 w 3545609"/>
                <a:gd name="connsiteY3852" fmla="*/ 552469 h 1066103"/>
                <a:gd name="connsiteX3853" fmla="*/ 1209876 w 3545609"/>
                <a:gd name="connsiteY3853" fmla="*/ 556026 h 1066103"/>
                <a:gd name="connsiteX3854" fmla="*/ 1206358 w 3545609"/>
                <a:gd name="connsiteY3854" fmla="*/ 564317 h 1066103"/>
                <a:gd name="connsiteX3855" fmla="*/ 1197965 w 3545609"/>
                <a:gd name="connsiteY3855" fmla="*/ 567794 h 1066103"/>
                <a:gd name="connsiteX3856" fmla="*/ 1193502 w 3545609"/>
                <a:gd name="connsiteY3856" fmla="*/ 578566 h 1066103"/>
                <a:gd name="connsiteX3857" fmla="*/ 1186197 w 3545609"/>
                <a:gd name="connsiteY3857" fmla="*/ 581666 h 1066103"/>
                <a:gd name="connsiteX3858" fmla="*/ 1182567 w 3545609"/>
                <a:gd name="connsiteY3858" fmla="*/ 590642 h 1066103"/>
                <a:gd name="connsiteX3859" fmla="*/ 1173592 w 3545609"/>
                <a:gd name="connsiteY3859" fmla="*/ 594271 h 1066103"/>
                <a:gd name="connsiteX3860" fmla="*/ 1169065 w 3545609"/>
                <a:gd name="connsiteY3860" fmla="*/ 604942 h 1066103"/>
                <a:gd name="connsiteX3861" fmla="*/ 1161682 w 3545609"/>
                <a:gd name="connsiteY3861" fmla="*/ 608000 h 1066103"/>
                <a:gd name="connsiteX3862" fmla="*/ 1157679 w 3545609"/>
                <a:gd name="connsiteY3862" fmla="*/ 617663 h 1066103"/>
                <a:gd name="connsiteX3863" fmla="*/ 1149914 w 3545609"/>
                <a:gd name="connsiteY3863" fmla="*/ 621036 h 1066103"/>
                <a:gd name="connsiteX3864" fmla="*/ 1145619 w 3545609"/>
                <a:gd name="connsiteY3864" fmla="*/ 631910 h 1066103"/>
                <a:gd name="connsiteX3865" fmla="*/ 1139270 w 3545609"/>
                <a:gd name="connsiteY3865" fmla="*/ 634478 h 1066103"/>
                <a:gd name="connsiteX3866" fmla="*/ 1134707 w 3545609"/>
                <a:gd name="connsiteY3866" fmla="*/ 645232 h 1066103"/>
                <a:gd name="connsiteX3867" fmla="*/ 1127359 w 3545609"/>
                <a:gd name="connsiteY3867" fmla="*/ 648350 h 1066103"/>
                <a:gd name="connsiteX3868" fmla="*/ 1122782 w 3545609"/>
                <a:gd name="connsiteY3868" fmla="*/ 659670 h 1066103"/>
                <a:gd name="connsiteX3869" fmla="*/ 1114754 w 3545609"/>
                <a:gd name="connsiteY3869" fmla="*/ 662916 h 1066103"/>
                <a:gd name="connsiteX3870" fmla="*/ 1110688 w 3545609"/>
                <a:gd name="connsiteY3870" fmla="*/ 672499 h 1066103"/>
                <a:gd name="connsiteX3871" fmla="*/ 1104804 w 3545609"/>
                <a:gd name="connsiteY3871" fmla="*/ 675114 h 1066103"/>
                <a:gd name="connsiteX3872" fmla="*/ 1100297 w 3545609"/>
                <a:gd name="connsiteY3872" fmla="*/ 686792 h 1066103"/>
                <a:gd name="connsiteX3873" fmla="*/ 1093324 w 3545609"/>
                <a:gd name="connsiteY3873" fmla="*/ 689681 h 1066103"/>
                <a:gd name="connsiteX3874" fmla="*/ 1088835 w 3545609"/>
                <a:gd name="connsiteY3874" fmla="*/ 700517 h 1066103"/>
                <a:gd name="connsiteX3875" fmla="*/ 1082393 w 3545609"/>
                <a:gd name="connsiteY3875" fmla="*/ 703122 h 1066103"/>
                <a:gd name="connsiteX3876" fmla="*/ 1076943 w 3545609"/>
                <a:gd name="connsiteY3876" fmla="*/ 715968 h 1066103"/>
                <a:gd name="connsiteX3877" fmla="*/ 1072443 w 3545609"/>
                <a:gd name="connsiteY3877" fmla="*/ 717832 h 1066103"/>
                <a:gd name="connsiteX3878" fmla="*/ 1067515 w 3545609"/>
                <a:gd name="connsiteY3878" fmla="*/ 729728 h 1066103"/>
                <a:gd name="connsiteX3879" fmla="*/ 1062637 w 3545609"/>
                <a:gd name="connsiteY3879" fmla="*/ 731848 h 1066103"/>
                <a:gd name="connsiteX3880" fmla="*/ 1056818 w 3545609"/>
                <a:gd name="connsiteY3880" fmla="*/ 746579 h 1066103"/>
                <a:gd name="connsiteX3881" fmla="*/ 1052830 w 3545609"/>
                <a:gd name="connsiteY3881" fmla="*/ 748232 h 1066103"/>
                <a:gd name="connsiteX3882" fmla="*/ 1048469 w 3545609"/>
                <a:gd name="connsiteY3882" fmla="*/ 758762 h 1066103"/>
                <a:gd name="connsiteX3883" fmla="*/ 1040370 w 3545609"/>
                <a:gd name="connsiteY3883" fmla="*/ 761961 h 1066103"/>
                <a:gd name="connsiteX3884" fmla="*/ 1035149 w 3545609"/>
                <a:gd name="connsiteY3884" fmla="*/ 773977 h 1066103"/>
                <a:gd name="connsiteX3885" fmla="*/ 1030563 w 3545609"/>
                <a:gd name="connsiteY3885" fmla="*/ 775832 h 1066103"/>
                <a:gd name="connsiteX3886" fmla="*/ 1024803 w 3545609"/>
                <a:gd name="connsiteY3886" fmla="*/ 789416 h 1066103"/>
                <a:gd name="connsiteX3887" fmla="*/ 1022431 w 3545609"/>
                <a:gd name="connsiteY3887" fmla="*/ 790399 h 1066103"/>
                <a:gd name="connsiteX3888" fmla="*/ 1017613 w 3545609"/>
                <a:gd name="connsiteY3888" fmla="*/ 802031 h 1066103"/>
                <a:gd name="connsiteX3889" fmla="*/ 1011787 w 3545609"/>
                <a:gd name="connsiteY3889" fmla="*/ 804558 h 1066103"/>
                <a:gd name="connsiteX3890" fmla="*/ 1006057 w 3545609"/>
                <a:gd name="connsiteY3890" fmla="*/ 819050 h 1066103"/>
                <a:gd name="connsiteX3891" fmla="*/ 1001837 w 3545609"/>
                <a:gd name="connsiteY3891" fmla="*/ 820798 h 1066103"/>
                <a:gd name="connsiteX3892" fmla="*/ 997003 w 3545609"/>
                <a:gd name="connsiteY3892" fmla="*/ 832467 h 1066103"/>
                <a:gd name="connsiteX3893" fmla="*/ 992031 w 3545609"/>
                <a:gd name="connsiteY3893" fmla="*/ 834527 h 1066103"/>
                <a:gd name="connsiteX3894" fmla="*/ 986143 w 3545609"/>
                <a:gd name="connsiteY3894" fmla="*/ 848742 h 1066103"/>
                <a:gd name="connsiteX3895" fmla="*/ 986613 w 3545609"/>
                <a:gd name="connsiteY3895" fmla="*/ 849878 h 1066103"/>
                <a:gd name="connsiteX3896" fmla="*/ 983349 w 3545609"/>
                <a:gd name="connsiteY3896" fmla="*/ 851198 h 1066103"/>
                <a:gd name="connsiteX3897" fmla="*/ 978403 w 3545609"/>
                <a:gd name="connsiteY3897" fmla="*/ 862854 h 1066103"/>
                <a:gd name="connsiteX3898" fmla="*/ 973399 w 3545609"/>
                <a:gd name="connsiteY3898" fmla="*/ 864927 h 1066103"/>
                <a:gd name="connsiteX3899" fmla="*/ 967511 w 3545609"/>
                <a:gd name="connsiteY3899" fmla="*/ 879142 h 1066103"/>
                <a:gd name="connsiteX3900" fmla="*/ 968093 w 3545609"/>
                <a:gd name="connsiteY3900" fmla="*/ 880546 h 1066103"/>
                <a:gd name="connsiteX3901" fmla="*/ 965554 w 3545609"/>
                <a:gd name="connsiteY3901" fmla="*/ 881598 h 1066103"/>
                <a:gd name="connsiteX3902" fmla="*/ 959889 w 3545609"/>
                <a:gd name="connsiteY3902" fmla="*/ 895276 h 1066103"/>
                <a:gd name="connsiteX3903" fmla="*/ 954910 w 3545609"/>
                <a:gd name="connsiteY3903" fmla="*/ 897289 h 1066103"/>
                <a:gd name="connsiteX3904" fmla="*/ 949041 w 3545609"/>
                <a:gd name="connsiteY3904" fmla="*/ 911120 h 1066103"/>
                <a:gd name="connsiteX3905" fmla="*/ 946921 w 3545609"/>
                <a:gd name="connsiteY3905" fmla="*/ 911998 h 1066103"/>
                <a:gd name="connsiteX3906" fmla="*/ 941033 w 3545609"/>
                <a:gd name="connsiteY3906" fmla="*/ 926213 h 1066103"/>
                <a:gd name="connsiteX3907" fmla="*/ 941268 w 3545609"/>
                <a:gd name="connsiteY3907" fmla="*/ 926780 h 1066103"/>
                <a:gd name="connsiteX3908" fmla="*/ 939076 w 3545609"/>
                <a:gd name="connsiteY3908" fmla="*/ 927688 h 1066103"/>
                <a:gd name="connsiteX3909" fmla="*/ 933210 w 3545609"/>
                <a:gd name="connsiteY3909" fmla="*/ 941850 h 1066103"/>
                <a:gd name="connsiteX3910" fmla="*/ 929270 w 3545609"/>
                <a:gd name="connsiteY3910" fmla="*/ 943522 h 1066103"/>
                <a:gd name="connsiteX3911" fmla="*/ 923818 w 3545609"/>
                <a:gd name="connsiteY3911" fmla="*/ 957006 h 1066103"/>
                <a:gd name="connsiteX3912" fmla="*/ 920588 w 3545609"/>
                <a:gd name="connsiteY3912" fmla="*/ 958375 h 1066103"/>
                <a:gd name="connsiteX3913" fmla="*/ 914651 w 3545609"/>
                <a:gd name="connsiteY3913" fmla="*/ 973051 h 1066103"/>
                <a:gd name="connsiteX3914" fmla="*/ 912599 w 3545609"/>
                <a:gd name="connsiteY3914" fmla="*/ 973921 h 1066103"/>
                <a:gd name="connsiteX3915" fmla="*/ 906711 w 3545609"/>
                <a:gd name="connsiteY3915" fmla="*/ 988483 h 1066103"/>
                <a:gd name="connsiteX3916" fmla="*/ 907111 w 3545609"/>
                <a:gd name="connsiteY3916" fmla="*/ 989472 h 1066103"/>
                <a:gd name="connsiteX3917" fmla="*/ 904754 w 3545609"/>
                <a:gd name="connsiteY3917" fmla="*/ 990449 h 1066103"/>
                <a:gd name="connsiteX3918" fmla="*/ 898866 w 3545609"/>
                <a:gd name="connsiteY3918" fmla="*/ 1004664 h 1066103"/>
                <a:gd name="connsiteX3919" fmla="*/ 899201 w 3545609"/>
                <a:gd name="connsiteY3919" fmla="*/ 1005471 h 1066103"/>
                <a:gd name="connsiteX3920" fmla="*/ 897196 w 3545609"/>
                <a:gd name="connsiteY3920" fmla="*/ 1006283 h 1066103"/>
                <a:gd name="connsiteX3921" fmla="*/ 891021 w 3545609"/>
                <a:gd name="connsiteY3921" fmla="*/ 1020845 h 1066103"/>
                <a:gd name="connsiteX3922" fmla="*/ 891610 w 3545609"/>
                <a:gd name="connsiteY3922" fmla="*/ 1022235 h 1066103"/>
                <a:gd name="connsiteX3923" fmla="*/ 890188 w 3545609"/>
                <a:gd name="connsiteY3923" fmla="*/ 1022810 h 1066103"/>
                <a:gd name="connsiteX3924" fmla="*/ 884157 w 3545609"/>
                <a:gd name="connsiteY3924" fmla="*/ 1037025 h 1066103"/>
                <a:gd name="connsiteX3925" fmla="*/ 884440 w 3545609"/>
                <a:gd name="connsiteY3925" fmla="*/ 1037693 h 1066103"/>
                <a:gd name="connsiteX3926" fmla="*/ 882200 w 3545609"/>
                <a:gd name="connsiteY3926" fmla="*/ 1038643 h 1066103"/>
                <a:gd name="connsiteX3927" fmla="*/ 876312 w 3545609"/>
                <a:gd name="connsiteY3927" fmla="*/ 1053205 h 1066103"/>
                <a:gd name="connsiteX3928" fmla="*/ 876711 w 3545609"/>
                <a:gd name="connsiteY3928" fmla="*/ 1054194 h 1066103"/>
                <a:gd name="connsiteX3929" fmla="*/ 874355 w 3545609"/>
                <a:gd name="connsiteY3929" fmla="*/ 1055171 h 1066103"/>
                <a:gd name="connsiteX3930" fmla="*/ 869827 w 3545609"/>
                <a:gd name="connsiteY3930" fmla="*/ 1066103 h 1066103"/>
                <a:gd name="connsiteX3931" fmla="*/ 911303 w 3545609"/>
                <a:gd name="connsiteY3931" fmla="*/ 1066103 h 1066103"/>
                <a:gd name="connsiteX3932" fmla="*/ 916518 w 3545609"/>
                <a:gd name="connsiteY3932" fmla="*/ 1053205 h 1066103"/>
                <a:gd name="connsiteX3933" fmla="*/ 916228 w 3545609"/>
                <a:gd name="connsiteY3933" fmla="*/ 1052487 h 1066103"/>
                <a:gd name="connsiteX3934" fmla="*/ 919312 w 3545609"/>
                <a:gd name="connsiteY3934" fmla="*/ 1051240 h 1066103"/>
                <a:gd name="connsiteX3935" fmla="*/ 925344 w 3545609"/>
                <a:gd name="connsiteY3935" fmla="*/ 1037025 h 1066103"/>
                <a:gd name="connsiteX3936" fmla="*/ 925003 w 3545609"/>
                <a:gd name="connsiteY3936" fmla="*/ 1036220 h 1066103"/>
                <a:gd name="connsiteX3937" fmla="*/ 927014 w 3545609"/>
                <a:gd name="connsiteY3937" fmla="*/ 1035406 h 1066103"/>
                <a:gd name="connsiteX3938" fmla="*/ 933189 w 3545609"/>
                <a:gd name="connsiteY3938" fmla="*/ 1020845 h 1066103"/>
                <a:gd name="connsiteX3939" fmla="*/ 932480 w 3545609"/>
                <a:gd name="connsiteY3939" fmla="*/ 1019171 h 1066103"/>
                <a:gd name="connsiteX3940" fmla="*/ 933184 w 3545609"/>
                <a:gd name="connsiteY3940" fmla="*/ 1018879 h 1066103"/>
                <a:gd name="connsiteX3941" fmla="*/ 939073 w 3545609"/>
                <a:gd name="connsiteY3941" fmla="*/ 1004664 h 1066103"/>
                <a:gd name="connsiteX3942" fmla="*/ 938795 w 3545609"/>
                <a:gd name="connsiteY3942" fmla="*/ 1003993 h 1066103"/>
                <a:gd name="connsiteX3943" fmla="*/ 941030 w 3545609"/>
                <a:gd name="connsiteY3943" fmla="*/ 1003045 h 1066103"/>
                <a:gd name="connsiteX3944" fmla="*/ 946481 w 3545609"/>
                <a:gd name="connsiteY3944" fmla="*/ 989563 h 1066103"/>
                <a:gd name="connsiteX3945" fmla="*/ 949712 w 3545609"/>
                <a:gd name="connsiteY3945" fmla="*/ 988193 h 1066103"/>
                <a:gd name="connsiteX3946" fmla="*/ 955650 w 3545609"/>
                <a:gd name="connsiteY3946" fmla="*/ 973516 h 1066103"/>
                <a:gd name="connsiteX3947" fmla="*/ 957700 w 3545609"/>
                <a:gd name="connsiteY3947" fmla="*/ 972646 h 1066103"/>
                <a:gd name="connsiteX3948" fmla="*/ 963588 w 3545609"/>
                <a:gd name="connsiteY3948" fmla="*/ 958084 h 1066103"/>
                <a:gd name="connsiteX3949" fmla="*/ 963470 w 3545609"/>
                <a:gd name="connsiteY3949" fmla="*/ 957791 h 1066103"/>
                <a:gd name="connsiteX3950" fmla="*/ 967506 w 3545609"/>
                <a:gd name="connsiteY3950" fmla="*/ 956118 h 1066103"/>
                <a:gd name="connsiteX3951" fmla="*/ 973395 w 3545609"/>
                <a:gd name="connsiteY3951" fmla="*/ 941903 h 1066103"/>
                <a:gd name="connsiteX3952" fmla="*/ 973160 w 3545609"/>
                <a:gd name="connsiteY3952" fmla="*/ 941336 h 1066103"/>
                <a:gd name="connsiteX3953" fmla="*/ 975352 w 3545609"/>
                <a:gd name="connsiteY3953" fmla="*/ 940428 h 1066103"/>
                <a:gd name="connsiteX3954" fmla="*/ 980923 w 3545609"/>
                <a:gd name="connsiteY3954" fmla="*/ 926977 h 1066103"/>
                <a:gd name="connsiteX3955" fmla="*/ 984034 w 3545609"/>
                <a:gd name="connsiteY3955" fmla="*/ 925719 h 1066103"/>
                <a:gd name="connsiteX3956" fmla="*/ 989990 w 3545609"/>
                <a:gd name="connsiteY3956" fmla="*/ 911683 h 1066103"/>
                <a:gd name="connsiteX3957" fmla="*/ 993984 w 3545609"/>
                <a:gd name="connsiteY3957" fmla="*/ 910029 h 1066103"/>
                <a:gd name="connsiteX3958" fmla="*/ 999872 w 3545609"/>
                <a:gd name="connsiteY3958" fmla="*/ 895814 h 1066103"/>
                <a:gd name="connsiteX3959" fmla="*/ 999290 w 3545609"/>
                <a:gd name="connsiteY3959" fmla="*/ 894409 h 1066103"/>
                <a:gd name="connsiteX3960" fmla="*/ 1001829 w 3545609"/>
                <a:gd name="connsiteY3960" fmla="*/ 893357 h 1066103"/>
                <a:gd name="connsiteX3961" fmla="*/ 1006519 w 3545609"/>
                <a:gd name="connsiteY3961" fmla="*/ 882036 h 1066103"/>
                <a:gd name="connsiteX3962" fmla="*/ 1012473 w 3545609"/>
                <a:gd name="connsiteY3962" fmla="*/ 879629 h 1066103"/>
                <a:gd name="connsiteX3963" fmla="*/ 1018505 w 3545609"/>
                <a:gd name="connsiteY3963" fmla="*/ 865413 h 1066103"/>
                <a:gd name="connsiteX3964" fmla="*/ 1017910 w 3545609"/>
                <a:gd name="connsiteY3964" fmla="*/ 864014 h 1066103"/>
                <a:gd name="connsiteX3965" fmla="*/ 1020461 w 3545609"/>
                <a:gd name="connsiteY3965" fmla="*/ 862957 h 1066103"/>
                <a:gd name="connsiteX3966" fmla="*/ 1025295 w 3545609"/>
                <a:gd name="connsiteY3966" fmla="*/ 851288 h 1066103"/>
                <a:gd name="connsiteX3967" fmla="*/ 1030267 w 3545609"/>
                <a:gd name="connsiteY3967" fmla="*/ 849228 h 1066103"/>
                <a:gd name="connsiteX3968" fmla="*/ 1035086 w 3545609"/>
                <a:gd name="connsiteY3968" fmla="*/ 837597 h 1066103"/>
                <a:gd name="connsiteX3969" fmla="*/ 1040911 w 3545609"/>
                <a:gd name="connsiteY3969" fmla="*/ 835069 h 1066103"/>
                <a:gd name="connsiteX3970" fmla="*/ 1046641 w 3545609"/>
                <a:gd name="connsiteY3970" fmla="*/ 820577 h 1066103"/>
                <a:gd name="connsiteX3971" fmla="*/ 1050861 w 3545609"/>
                <a:gd name="connsiteY3971" fmla="*/ 818829 h 1066103"/>
                <a:gd name="connsiteX3972" fmla="*/ 1055847 w 3545609"/>
                <a:gd name="connsiteY3972" fmla="*/ 806790 h 1066103"/>
                <a:gd name="connsiteX3973" fmla="*/ 1060381 w 3545609"/>
                <a:gd name="connsiteY3973" fmla="*/ 804956 h 1066103"/>
                <a:gd name="connsiteX3974" fmla="*/ 1065827 w 3545609"/>
                <a:gd name="connsiteY3974" fmla="*/ 792113 h 1066103"/>
                <a:gd name="connsiteX3975" fmla="*/ 1070187 w 3545609"/>
                <a:gd name="connsiteY3975" fmla="*/ 790391 h 1066103"/>
                <a:gd name="connsiteX3976" fmla="*/ 1075030 w 3545609"/>
                <a:gd name="connsiteY3976" fmla="*/ 779243 h 1066103"/>
                <a:gd name="connsiteX3977" fmla="*/ 1081261 w 3545609"/>
                <a:gd name="connsiteY3977" fmla="*/ 776662 h 1066103"/>
                <a:gd name="connsiteX3978" fmla="*/ 1086684 w 3545609"/>
                <a:gd name="connsiteY3978" fmla="*/ 763570 h 1066103"/>
                <a:gd name="connsiteX3979" fmla="*/ 1091067 w 3545609"/>
                <a:gd name="connsiteY3979" fmla="*/ 761665 h 1066103"/>
                <a:gd name="connsiteX3980" fmla="*/ 1096422 w 3545609"/>
                <a:gd name="connsiteY3980" fmla="*/ 748106 h 1066103"/>
                <a:gd name="connsiteX3981" fmla="*/ 1100873 w 3545609"/>
                <a:gd name="connsiteY3981" fmla="*/ 746262 h 1066103"/>
                <a:gd name="connsiteX3982" fmla="*/ 1106050 w 3545609"/>
                <a:gd name="connsiteY3982" fmla="*/ 733763 h 1066103"/>
                <a:gd name="connsiteX3983" fmla="*/ 1111517 w 3545609"/>
                <a:gd name="connsiteY3983" fmla="*/ 731553 h 1066103"/>
                <a:gd name="connsiteX3984" fmla="*/ 1115243 w 3545609"/>
                <a:gd name="connsiteY3984" fmla="*/ 722770 h 1066103"/>
                <a:gd name="connsiteX3985" fmla="*/ 1123142 w 3545609"/>
                <a:gd name="connsiteY3985" fmla="*/ 719498 h 1066103"/>
                <a:gd name="connsiteX3986" fmla="*/ 1127907 w 3545609"/>
                <a:gd name="connsiteY3986" fmla="*/ 707992 h 1066103"/>
                <a:gd name="connsiteX3987" fmla="*/ 1133235 w 3545609"/>
                <a:gd name="connsiteY3987" fmla="*/ 705625 h 1066103"/>
                <a:gd name="connsiteX3988" fmla="*/ 1137797 w 3545609"/>
                <a:gd name="connsiteY3988" fmla="*/ 693805 h 1066103"/>
                <a:gd name="connsiteX3989" fmla="*/ 1143878 w 3545609"/>
                <a:gd name="connsiteY3989" fmla="*/ 691346 h 1066103"/>
                <a:gd name="connsiteX3990" fmla="*/ 1148442 w 3545609"/>
                <a:gd name="connsiteY3990" fmla="*/ 680591 h 1066103"/>
                <a:gd name="connsiteX3991" fmla="*/ 1155789 w 3545609"/>
                <a:gd name="connsiteY3991" fmla="*/ 677474 h 1066103"/>
                <a:gd name="connsiteX3992" fmla="*/ 1160366 w 3545609"/>
                <a:gd name="connsiteY3992" fmla="*/ 666154 h 1066103"/>
                <a:gd name="connsiteX3993" fmla="*/ 1168394 w 3545609"/>
                <a:gd name="connsiteY3993" fmla="*/ 662908 h 1066103"/>
                <a:gd name="connsiteX3994" fmla="*/ 1172416 w 3545609"/>
                <a:gd name="connsiteY3994" fmla="*/ 653429 h 1066103"/>
                <a:gd name="connsiteX3995" fmla="*/ 1178344 w 3545609"/>
                <a:gd name="connsiteY3995" fmla="*/ 650854 h 1066103"/>
                <a:gd name="connsiteX3996" fmla="*/ 1182853 w 3545609"/>
                <a:gd name="connsiteY3996" fmla="*/ 639437 h 1066103"/>
                <a:gd name="connsiteX3997" fmla="*/ 1190112 w 3545609"/>
                <a:gd name="connsiteY3997" fmla="*/ 636430 h 1066103"/>
                <a:gd name="connsiteX3998" fmla="*/ 1194407 w 3545609"/>
                <a:gd name="connsiteY3998" fmla="*/ 626062 h 1066103"/>
                <a:gd name="connsiteX3999" fmla="*/ 1202716 w 3545609"/>
                <a:gd name="connsiteY3999" fmla="*/ 622701 h 1066103"/>
                <a:gd name="connsiteX4000" fmla="*/ 1206265 w 3545609"/>
                <a:gd name="connsiteY4000" fmla="*/ 614338 h 1066103"/>
                <a:gd name="connsiteX4001" fmla="*/ 1214627 w 3545609"/>
                <a:gd name="connsiteY4001" fmla="*/ 610790 h 1066103"/>
                <a:gd name="connsiteX4002" fmla="*/ 1219334 w 3545609"/>
                <a:gd name="connsiteY4002" fmla="*/ 599148 h 1066103"/>
                <a:gd name="connsiteX4003" fmla="*/ 1226395 w 3545609"/>
                <a:gd name="connsiteY4003" fmla="*/ 596224 h 1066103"/>
                <a:gd name="connsiteX4004" fmla="*/ 1229714 w 3545609"/>
                <a:gd name="connsiteY4004" fmla="*/ 588211 h 1066103"/>
                <a:gd name="connsiteX4005" fmla="*/ 1239000 w 3545609"/>
                <a:gd name="connsiteY4005" fmla="*/ 584456 h 1066103"/>
                <a:gd name="connsiteX4006" fmla="*/ 1243023 w 3545609"/>
                <a:gd name="connsiteY4006" fmla="*/ 574976 h 1066103"/>
                <a:gd name="connsiteX4007" fmla="*/ 1250911 w 3545609"/>
                <a:gd name="connsiteY4007" fmla="*/ 571708 h 1066103"/>
                <a:gd name="connsiteX4008" fmla="*/ 1254282 w 3545609"/>
                <a:gd name="connsiteY4008" fmla="*/ 563570 h 1066103"/>
                <a:gd name="connsiteX4009" fmla="*/ 1263516 w 3545609"/>
                <a:gd name="connsiteY4009" fmla="*/ 559654 h 1066103"/>
                <a:gd name="connsiteX4010" fmla="*/ 1267684 w 3545609"/>
                <a:gd name="connsiteY4010" fmla="*/ 549353 h 1066103"/>
                <a:gd name="connsiteX4011" fmla="*/ 1275427 w 3545609"/>
                <a:gd name="connsiteY4011" fmla="*/ 546068 h 1066103"/>
                <a:gd name="connsiteX4012" fmla="*/ 1279181 w 3545609"/>
                <a:gd name="connsiteY4012" fmla="*/ 536782 h 1066103"/>
                <a:gd name="connsiteX4013" fmla="*/ 1287195 w 3545609"/>
                <a:gd name="connsiteY4013" fmla="*/ 533463 h 1066103"/>
                <a:gd name="connsiteX4014" fmla="*/ 1290279 w 3545609"/>
                <a:gd name="connsiteY4014" fmla="*/ 526016 h 1066103"/>
                <a:gd name="connsiteX4015" fmla="*/ 1301473 w 3545609"/>
                <a:gd name="connsiteY4015" fmla="*/ 521695 h 1066103"/>
                <a:gd name="connsiteX4016" fmla="*/ 1305162 w 3545609"/>
                <a:gd name="connsiteY4016" fmla="*/ 513396 h 1066103"/>
                <a:gd name="connsiteX4017" fmla="*/ 1313672 w 3545609"/>
                <a:gd name="connsiteY4017" fmla="*/ 509784 h 1066103"/>
                <a:gd name="connsiteX4018" fmla="*/ 1317427 w 3545609"/>
                <a:gd name="connsiteY4018" fmla="*/ 500499 h 1066103"/>
                <a:gd name="connsiteX4019" fmla="*/ 1325440 w 3545609"/>
                <a:gd name="connsiteY4019" fmla="*/ 497180 h 1066103"/>
                <a:gd name="connsiteX4020" fmla="*/ 1328277 w 3545609"/>
                <a:gd name="connsiteY4020" fmla="*/ 490330 h 1066103"/>
                <a:gd name="connsiteX4021" fmla="*/ 1340149 w 3545609"/>
                <a:gd name="connsiteY4021" fmla="*/ 485412 h 1066103"/>
                <a:gd name="connsiteX4022" fmla="*/ 1342691 w 3545609"/>
                <a:gd name="connsiteY4022" fmla="*/ 479276 h 1066103"/>
                <a:gd name="connsiteX4023" fmla="*/ 1351917 w 3545609"/>
                <a:gd name="connsiteY4023" fmla="*/ 475175 h 1066103"/>
                <a:gd name="connsiteX4024" fmla="*/ 1354856 w 3545609"/>
                <a:gd name="connsiteY4024" fmla="*/ 467559 h 1066103"/>
                <a:gd name="connsiteX4025" fmla="*/ 1365205 w 3545609"/>
                <a:gd name="connsiteY4025" fmla="*/ 463374 h 1066103"/>
                <a:gd name="connsiteX4026" fmla="*/ 1364387 w 3545609"/>
                <a:gd name="connsiteY4026" fmla="*/ 465212 h 1066103"/>
                <a:gd name="connsiteX4027" fmla="*/ 1355848 w 3545609"/>
                <a:gd name="connsiteY4027" fmla="*/ 468750 h 1066103"/>
                <a:gd name="connsiteX4028" fmla="*/ 1352626 w 3545609"/>
                <a:gd name="connsiteY4028" fmla="*/ 476525 h 1066103"/>
                <a:gd name="connsiteX4029" fmla="*/ 1342406 w 3545609"/>
                <a:gd name="connsiteY4029" fmla="*/ 480661 h 1066103"/>
                <a:gd name="connsiteX4030" fmla="*/ 1338700 w 3545609"/>
                <a:gd name="connsiteY4030" fmla="*/ 489401 h 1066103"/>
                <a:gd name="connsiteX4031" fmla="*/ 1329370 w 3545609"/>
                <a:gd name="connsiteY4031" fmla="*/ 493265 h 1066103"/>
                <a:gd name="connsiteX4032" fmla="*/ 1325923 w 3545609"/>
                <a:gd name="connsiteY4032" fmla="*/ 501586 h 1066103"/>
                <a:gd name="connsiteX4033" fmla="*/ 1317603 w 3545609"/>
                <a:gd name="connsiteY4033" fmla="*/ 505033 h 1066103"/>
                <a:gd name="connsiteX4034" fmla="*/ 1314257 w 3545609"/>
                <a:gd name="connsiteY4034" fmla="*/ 513109 h 1066103"/>
                <a:gd name="connsiteX4035" fmla="*/ 1304998 w 3545609"/>
                <a:gd name="connsiteY4035" fmla="*/ 516944 h 1066103"/>
                <a:gd name="connsiteX4036" fmla="*/ 1301366 w 3545609"/>
                <a:gd name="connsiteY4036" fmla="*/ 525714 h 1066103"/>
                <a:gd name="connsiteX4037" fmla="*/ 1291413 w 3545609"/>
                <a:gd name="connsiteY4037" fmla="*/ 529836 h 1066103"/>
                <a:gd name="connsiteX4038" fmla="*/ 1287189 w 3545609"/>
                <a:gd name="connsiteY4038" fmla="*/ 540034 h 1066103"/>
                <a:gd name="connsiteX4039" fmla="*/ 1279358 w 3545609"/>
                <a:gd name="connsiteY4039" fmla="*/ 543278 h 1066103"/>
                <a:gd name="connsiteX4040" fmla="*/ 1275551 w 3545609"/>
                <a:gd name="connsiteY4040" fmla="*/ 552469 h 1066103"/>
                <a:gd name="connsiteX4041" fmla="*/ 1266753 w 3545609"/>
                <a:gd name="connsiteY4041" fmla="*/ 556026 h 1066103"/>
                <a:gd name="connsiteX4042" fmla="*/ 1263235 w 3545609"/>
                <a:gd name="connsiteY4042" fmla="*/ 564317 h 1066103"/>
                <a:gd name="connsiteX4043" fmla="*/ 1254842 w 3545609"/>
                <a:gd name="connsiteY4043" fmla="*/ 567794 h 1066103"/>
                <a:gd name="connsiteX4044" fmla="*/ 1250516 w 3545609"/>
                <a:gd name="connsiteY4044" fmla="*/ 578237 h 1066103"/>
                <a:gd name="connsiteX4045" fmla="*/ 1242237 w 3545609"/>
                <a:gd name="connsiteY4045" fmla="*/ 581666 h 1066103"/>
                <a:gd name="connsiteX4046" fmla="*/ 1238269 w 3545609"/>
                <a:gd name="connsiteY4046" fmla="*/ 591247 h 1066103"/>
                <a:gd name="connsiteX4047" fmla="*/ 1230613 w 3545609"/>
                <a:gd name="connsiteY4047" fmla="*/ 594271 h 1066103"/>
                <a:gd name="connsiteX4048" fmla="*/ 1225555 w 3545609"/>
                <a:gd name="connsiteY4048" fmla="*/ 605914 h 1066103"/>
                <a:gd name="connsiteX4049" fmla="*/ 1220520 w 3545609"/>
                <a:gd name="connsiteY4049" fmla="*/ 608000 h 1066103"/>
                <a:gd name="connsiteX4050" fmla="*/ 1216655 w 3545609"/>
                <a:gd name="connsiteY4050" fmla="*/ 617329 h 1066103"/>
                <a:gd name="connsiteX4051" fmla="*/ 1207915 w 3545609"/>
                <a:gd name="connsiteY4051" fmla="*/ 621036 h 1066103"/>
                <a:gd name="connsiteX4052" fmla="*/ 1203779 w 3545609"/>
                <a:gd name="connsiteY4052" fmla="*/ 631256 h 1066103"/>
                <a:gd name="connsiteX4053" fmla="*/ 1196004 w 3545609"/>
                <a:gd name="connsiteY4053" fmla="*/ 634478 h 1066103"/>
                <a:gd name="connsiteX4054" fmla="*/ 1191123 w 3545609"/>
                <a:gd name="connsiteY4054" fmla="*/ 646260 h 1066103"/>
                <a:gd name="connsiteX4055" fmla="*/ 1186197 w 3545609"/>
                <a:gd name="connsiteY4055" fmla="*/ 648350 h 1066103"/>
                <a:gd name="connsiteX4056" fmla="*/ 1181620 w 3545609"/>
                <a:gd name="connsiteY4056" fmla="*/ 659670 h 1066103"/>
                <a:gd name="connsiteX4057" fmla="*/ 1173592 w 3545609"/>
                <a:gd name="connsiteY4057" fmla="*/ 662916 h 1066103"/>
                <a:gd name="connsiteX4058" fmla="*/ 1169527 w 3545609"/>
                <a:gd name="connsiteY4058" fmla="*/ 672499 h 1066103"/>
                <a:gd name="connsiteX4059" fmla="*/ 1163643 w 3545609"/>
                <a:gd name="connsiteY4059" fmla="*/ 675114 h 1066103"/>
                <a:gd name="connsiteX4060" fmla="*/ 1159258 w 3545609"/>
                <a:gd name="connsiteY4060" fmla="*/ 686473 h 1066103"/>
                <a:gd name="connsiteX4061" fmla="*/ 1151875 w 3545609"/>
                <a:gd name="connsiteY4061" fmla="*/ 689681 h 1066103"/>
                <a:gd name="connsiteX4062" fmla="*/ 1147580 w 3545609"/>
                <a:gd name="connsiteY4062" fmla="*/ 700555 h 1066103"/>
                <a:gd name="connsiteX4063" fmla="*/ 1141231 w 3545609"/>
                <a:gd name="connsiteY4063" fmla="*/ 703122 h 1066103"/>
                <a:gd name="connsiteX4064" fmla="*/ 1135781 w 3545609"/>
                <a:gd name="connsiteY4064" fmla="*/ 715968 h 1066103"/>
                <a:gd name="connsiteX4065" fmla="*/ 1131281 w 3545609"/>
                <a:gd name="connsiteY4065" fmla="*/ 717832 h 1066103"/>
                <a:gd name="connsiteX4066" fmla="*/ 1126784 w 3545609"/>
                <a:gd name="connsiteY4066" fmla="*/ 728689 h 1066103"/>
                <a:gd name="connsiteX4067" fmla="*/ 1119514 w 3545609"/>
                <a:gd name="connsiteY4067" fmla="*/ 731848 h 1066103"/>
                <a:gd name="connsiteX4068" fmla="*/ 1113836 w 3545609"/>
                <a:gd name="connsiteY4068" fmla="*/ 746224 h 1066103"/>
                <a:gd name="connsiteX4069" fmla="*/ 1108870 w 3545609"/>
                <a:gd name="connsiteY4069" fmla="*/ 748232 h 1066103"/>
                <a:gd name="connsiteX4070" fmla="*/ 1103925 w 3545609"/>
                <a:gd name="connsiteY4070" fmla="*/ 759888 h 1066103"/>
                <a:gd name="connsiteX4071" fmla="*/ 1098921 w 3545609"/>
                <a:gd name="connsiteY4071" fmla="*/ 761961 h 1066103"/>
                <a:gd name="connsiteX4072" fmla="*/ 1094041 w 3545609"/>
                <a:gd name="connsiteY4072" fmla="*/ 773742 h 1066103"/>
                <a:gd name="connsiteX4073" fmla="*/ 1089114 w 3545609"/>
                <a:gd name="connsiteY4073" fmla="*/ 775832 h 1066103"/>
                <a:gd name="connsiteX4074" fmla="*/ 1084153 w 3545609"/>
                <a:gd name="connsiteY4074" fmla="*/ 788101 h 1066103"/>
                <a:gd name="connsiteX4075" fmla="*/ 1078470 w 3545609"/>
                <a:gd name="connsiteY4075" fmla="*/ 790399 h 1066103"/>
                <a:gd name="connsiteX4076" fmla="*/ 1073378 w 3545609"/>
                <a:gd name="connsiteY4076" fmla="*/ 802399 h 1066103"/>
                <a:gd name="connsiteX4077" fmla="*/ 1068521 w 3545609"/>
                <a:gd name="connsiteY4077" fmla="*/ 804558 h 1066103"/>
                <a:gd name="connsiteX4078" fmla="*/ 1062632 w 3545609"/>
                <a:gd name="connsiteY4078" fmla="*/ 819814 h 1066103"/>
                <a:gd name="connsiteX4079" fmla="*/ 1062690 w 3545609"/>
                <a:gd name="connsiteY4079" fmla="*/ 819963 h 1066103"/>
                <a:gd name="connsiteX4080" fmla="*/ 1060675 w 3545609"/>
                <a:gd name="connsiteY4080" fmla="*/ 820798 h 1066103"/>
                <a:gd name="connsiteX4081" fmla="*/ 1055986 w 3545609"/>
                <a:gd name="connsiteY4081" fmla="*/ 832120 h 1066103"/>
                <a:gd name="connsiteX4082" fmla="*/ 1050032 w 3545609"/>
                <a:gd name="connsiteY4082" fmla="*/ 834527 h 1066103"/>
                <a:gd name="connsiteX4083" fmla="*/ 1044001 w 3545609"/>
                <a:gd name="connsiteY4083" fmla="*/ 848742 h 1066103"/>
                <a:gd name="connsiteX4084" fmla="*/ 1044301 w 3545609"/>
                <a:gd name="connsiteY4084" fmla="*/ 849451 h 1066103"/>
                <a:gd name="connsiteX4085" fmla="*/ 1040082 w 3545609"/>
                <a:gd name="connsiteY4085" fmla="*/ 851198 h 1066103"/>
                <a:gd name="connsiteX4086" fmla="*/ 1034843 w 3545609"/>
                <a:gd name="connsiteY4086" fmla="*/ 863848 h 1066103"/>
                <a:gd name="connsiteX4087" fmla="*/ 1032237 w 3545609"/>
                <a:gd name="connsiteY4087" fmla="*/ 864927 h 1066103"/>
                <a:gd name="connsiteX4088" fmla="*/ 1026349 w 3545609"/>
                <a:gd name="connsiteY4088" fmla="*/ 879142 h 1066103"/>
                <a:gd name="connsiteX4089" fmla="*/ 1026644 w 3545609"/>
                <a:gd name="connsiteY4089" fmla="*/ 879853 h 1066103"/>
                <a:gd name="connsiteX4090" fmla="*/ 1022431 w 3545609"/>
                <a:gd name="connsiteY4090" fmla="*/ 881598 h 1066103"/>
                <a:gd name="connsiteX4091" fmla="*/ 1016543 w 3545609"/>
                <a:gd name="connsiteY4091" fmla="*/ 895814 h 1066103"/>
                <a:gd name="connsiteX4092" fmla="*/ 1016665 w 3545609"/>
                <a:gd name="connsiteY4092" fmla="*/ 896109 h 1066103"/>
                <a:gd name="connsiteX4093" fmla="*/ 1013748 w 3545609"/>
                <a:gd name="connsiteY4093" fmla="*/ 897289 h 1066103"/>
                <a:gd name="connsiteX4094" fmla="*/ 1008196 w 3545609"/>
                <a:gd name="connsiteY4094" fmla="*/ 910375 h 1066103"/>
                <a:gd name="connsiteX4095" fmla="*/ 1004086 w 3545609"/>
                <a:gd name="connsiteY4095" fmla="*/ 911998 h 1066103"/>
                <a:gd name="connsiteX4096" fmla="*/ 997910 w 3545609"/>
                <a:gd name="connsiteY4096" fmla="*/ 926213 h 1066103"/>
                <a:gd name="connsiteX4097" fmla="*/ 998155 w 3545609"/>
                <a:gd name="connsiteY4097" fmla="*/ 926776 h 1066103"/>
                <a:gd name="connsiteX4098" fmla="*/ 995953 w 3545609"/>
                <a:gd name="connsiteY4098" fmla="*/ 927688 h 1066103"/>
                <a:gd name="connsiteX4099" fmla="*/ 990065 w 3545609"/>
                <a:gd name="connsiteY4099" fmla="*/ 941903 h 1066103"/>
                <a:gd name="connsiteX4100" fmla="*/ 990228 w 3545609"/>
                <a:gd name="connsiteY4100" fmla="*/ 942297 h 1066103"/>
                <a:gd name="connsiteX4101" fmla="*/ 987271 w 3545609"/>
                <a:gd name="connsiteY4101" fmla="*/ 943522 h 1066103"/>
                <a:gd name="connsiteX4102" fmla="*/ 981480 w 3545609"/>
                <a:gd name="connsiteY4102" fmla="*/ 957504 h 1066103"/>
                <a:gd name="connsiteX4103" fmla="*/ 979426 w 3545609"/>
                <a:gd name="connsiteY4103" fmla="*/ 958375 h 1066103"/>
                <a:gd name="connsiteX4104" fmla="*/ 973489 w 3545609"/>
                <a:gd name="connsiteY4104" fmla="*/ 973051 h 1066103"/>
                <a:gd name="connsiteX4105" fmla="*/ 971438 w 3545609"/>
                <a:gd name="connsiteY4105" fmla="*/ 973921 h 1066103"/>
                <a:gd name="connsiteX4106" fmla="*/ 965550 w 3545609"/>
                <a:gd name="connsiteY4106" fmla="*/ 988483 h 1066103"/>
                <a:gd name="connsiteX4107" fmla="*/ 965949 w 3545609"/>
                <a:gd name="connsiteY4107" fmla="*/ 989472 h 1066103"/>
                <a:gd name="connsiteX4108" fmla="*/ 963593 w 3545609"/>
                <a:gd name="connsiteY4108" fmla="*/ 990449 h 1066103"/>
                <a:gd name="connsiteX4109" fmla="*/ 957704 w 3545609"/>
                <a:gd name="connsiteY4109" fmla="*/ 1004664 h 1066103"/>
                <a:gd name="connsiteX4110" fmla="*/ 957867 w 3545609"/>
                <a:gd name="connsiteY4110" fmla="*/ 1005058 h 1066103"/>
                <a:gd name="connsiteX4111" fmla="*/ 954910 w 3545609"/>
                <a:gd name="connsiteY4111" fmla="*/ 1006283 h 1066103"/>
                <a:gd name="connsiteX4112" fmla="*/ 948879 w 3545609"/>
                <a:gd name="connsiteY4112" fmla="*/ 1020845 h 1066103"/>
                <a:gd name="connsiteX4113" fmla="*/ 949287 w 3545609"/>
                <a:gd name="connsiteY4113" fmla="*/ 1021830 h 1066103"/>
                <a:gd name="connsiteX4114" fmla="*/ 946922 w 3545609"/>
                <a:gd name="connsiteY4114" fmla="*/ 1022810 h 1066103"/>
                <a:gd name="connsiteX4115" fmla="*/ 941034 w 3545609"/>
                <a:gd name="connsiteY4115" fmla="*/ 1037025 h 1066103"/>
                <a:gd name="connsiteX4116" fmla="*/ 941605 w 3545609"/>
                <a:gd name="connsiteY4116" fmla="*/ 1038403 h 1066103"/>
                <a:gd name="connsiteX4117" fmla="*/ 941038 w 3545609"/>
                <a:gd name="connsiteY4117" fmla="*/ 1038643 h 1066103"/>
                <a:gd name="connsiteX4118" fmla="*/ 935150 w 3545609"/>
                <a:gd name="connsiteY4118" fmla="*/ 1053205 h 1066103"/>
                <a:gd name="connsiteX4119" fmla="*/ 935550 w 3545609"/>
                <a:gd name="connsiteY4119" fmla="*/ 1054194 h 1066103"/>
                <a:gd name="connsiteX4120" fmla="*/ 933193 w 3545609"/>
                <a:gd name="connsiteY4120" fmla="*/ 1055171 h 1066103"/>
                <a:gd name="connsiteX4121" fmla="*/ 928665 w 3545609"/>
                <a:gd name="connsiteY4121" fmla="*/ 1066103 h 1066103"/>
                <a:gd name="connsiteX4122" fmla="*/ 970141 w 3545609"/>
                <a:gd name="connsiteY4122" fmla="*/ 1066103 h 1066103"/>
                <a:gd name="connsiteX4123" fmla="*/ 975357 w 3545609"/>
                <a:gd name="connsiteY4123" fmla="*/ 1053205 h 1066103"/>
                <a:gd name="connsiteX4124" fmla="*/ 974675 w 3545609"/>
                <a:gd name="connsiteY4124" fmla="*/ 1051520 h 1066103"/>
                <a:gd name="connsiteX4125" fmla="*/ 975352 w 3545609"/>
                <a:gd name="connsiteY4125" fmla="*/ 1051240 h 1066103"/>
                <a:gd name="connsiteX4126" fmla="*/ 981240 w 3545609"/>
                <a:gd name="connsiteY4126" fmla="*/ 1037025 h 1066103"/>
                <a:gd name="connsiteX4127" fmla="*/ 981077 w 3545609"/>
                <a:gd name="connsiteY4127" fmla="*/ 1036631 h 1066103"/>
                <a:gd name="connsiteX4128" fmla="*/ 984034 w 3545609"/>
                <a:gd name="connsiteY4128" fmla="*/ 1035406 h 1066103"/>
                <a:gd name="connsiteX4129" fmla="*/ 990066 w 3545609"/>
                <a:gd name="connsiteY4129" fmla="*/ 1020845 h 1066103"/>
                <a:gd name="connsiteX4130" fmla="*/ 989658 w 3545609"/>
                <a:gd name="connsiteY4130" fmla="*/ 1019859 h 1066103"/>
                <a:gd name="connsiteX4131" fmla="*/ 992023 w 3545609"/>
                <a:gd name="connsiteY4131" fmla="*/ 1018879 h 1066103"/>
                <a:gd name="connsiteX4132" fmla="*/ 997911 w 3545609"/>
                <a:gd name="connsiteY4132" fmla="*/ 1004664 h 1066103"/>
                <a:gd name="connsiteX4133" fmla="*/ 997633 w 3545609"/>
                <a:gd name="connsiteY4133" fmla="*/ 1003993 h 1066103"/>
                <a:gd name="connsiteX4134" fmla="*/ 999868 w 3545609"/>
                <a:gd name="connsiteY4134" fmla="*/ 1003045 h 1066103"/>
                <a:gd name="connsiteX4135" fmla="*/ 1005320 w 3545609"/>
                <a:gd name="connsiteY4135" fmla="*/ 989563 h 1066103"/>
                <a:gd name="connsiteX4136" fmla="*/ 1008550 w 3545609"/>
                <a:gd name="connsiteY4136" fmla="*/ 988192 h 1066103"/>
                <a:gd name="connsiteX4137" fmla="*/ 1014527 w 3545609"/>
                <a:gd name="connsiteY4137" fmla="*/ 973420 h 1066103"/>
                <a:gd name="connsiteX4138" fmla="*/ 1016395 w 3545609"/>
                <a:gd name="connsiteY4138" fmla="*/ 972646 h 1066103"/>
                <a:gd name="connsiteX4139" fmla="*/ 1022427 w 3545609"/>
                <a:gd name="connsiteY4139" fmla="*/ 958084 h 1066103"/>
                <a:gd name="connsiteX4140" fmla="*/ 1022019 w 3545609"/>
                <a:gd name="connsiteY4140" fmla="*/ 957098 h 1066103"/>
                <a:gd name="connsiteX4141" fmla="*/ 1024383 w 3545609"/>
                <a:gd name="connsiteY4141" fmla="*/ 956118 h 1066103"/>
                <a:gd name="connsiteX4142" fmla="*/ 1030272 w 3545609"/>
                <a:gd name="connsiteY4142" fmla="*/ 941903 h 1066103"/>
                <a:gd name="connsiteX4143" fmla="*/ 1030257 w 3545609"/>
                <a:gd name="connsiteY4143" fmla="*/ 941868 h 1066103"/>
                <a:gd name="connsiteX4144" fmla="*/ 1033903 w 3545609"/>
                <a:gd name="connsiteY4144" fmla="*/ 940428 h 1066103"/>
                <a:gd name="connsiteX4145" fmla="*/ 1039744 w 3545609"/>
                <a:gd name="connsiteY4145" fmla="*/ 926984 h 1066103"/>
                <a:gd name="connsiteX4146" fmla="*/ 1042872 w 3545609"/>
                <a:gd name="connsiteY4146" fmla="*/ 925719 h 1066103"/>
                <a:gd name="connsiteX4147" fmla="*/ 1048904 w 3545609"/>
                <a:gd name="connsiteY4147" fmla="*/ 911504 h 1066103"/>
                <a:gd name="connsiteX4148" fmla="*/ 1048664 w 3545609"/>
                <a:gd name="connsiteY4148" fmla="*/ 910939 h 1066103"/>
                <a:gd name="connsiteX4149" fmla="*/ 1050861 w 3545609"/>
                <a:gd name="connsiteY4149" fmla="*/ 910029 h 1066103"/>
                <a:gd name="connsiteX4150" fmla="*/ 1056749 w 3545609"/>
                <a:gd name="connsiteY4150" fmla="*/ 895814 h 1066103"/>
                <a:gd name="connsiteX4151" fmla="*/ 1056455 w 3545609"/>
                <a:gd name="connsiteY4151" fmla="*/ 895103 h 1066103"/>
                <a:gd name="connsiteX4152" fmla="*/ 1060667 w 3545609"/>
                <a:gd name="connsiteY4152" fmla="*/ 893357 h 1066103"/>
                <a:gd name="connsiteX4153" fmla="*/ 1065907 w 3545609"/>
                <a:gd name="connsiteY4153" fmla="*/ 880708 h 1066103"/>
                <a:gd name="connsiteX4154" fmla="*/ 1068513 w 3545609"/>
                <a:gd name="connsiteY4154" fmla="*/ 879629 h 1066103"/>
                <a:gd name="connsiteX4155" fmla="*/ 1074401 w 3545609"/>
                <a:gd name="connsiteY4155" fmla="*/ 865413 h 1066103"/>
                <a:gd name="connsiteX4156" fmla="*/ 1074212 w 3545609"/>
                <a:gd name="connsiteY4156" fmla="*/ 864956 h 1066103"/>
                <a:gd name="connsiteX4157" fmla="*/ 1079156 w 3545609"/>
                <a:gd name="connsiteY4157" fmla="*/ 862957 h 1066103"/>
                <a:gd name="connsiteX4158" fmla="*/ 1084102 w 3545609"/>
                <a:gd name="connsiteY4158" fmla="*/ 851301 h 1066103"/>
                <a:gd name="connsiteX4159" fmla="*/ 1089106 w 3545609"/>
                <a:gd name="connsiteY4159" fmla="*/ 849228 h 1066103"/>
                <a:gd name="connsiteX4160" fmla="*/ 1094524 w 3545609"/>
                <a:gd name="connsiteY4160" fmla="*/ 836148 h 1066103"/>
                <a:gd name="connsiteX4161" fmla="*/ 1096951 w 3545609"/>
                <a:gd name="connsiteY4161" fmla="*/ 835069 h 1066103"/>
                <a:gd name="connsiteX4162" fmla="*/ 1102410 w 3545609"/>
                <a:gd name="connsiteY4162" fmla="*/ 820926 h 1066103"/>
                <a:gd name="connsiteX4163" fmla="*/ 1107594 w 3545609"/>
                <a:gd name="connsiteY4163" fmla="*/ 818829 h 1066103"/>
                <a:gd name="connsiteX4164" fmla="*/ 1112588 w 3545609"/>
                <a:gd name="connsiteY4164" fmla="*/ 807059 h 1066103"/>
                <a:gd name="connsiteX4165" fmla="*/ 1117544 w 3545609"/>
                <a:gd name="connsiteY4165" fmla="*/ 804956 h 1066103"/>
                <a:gd name="connsiteX4166" fmla="*/ 1122646 w 3545609"/>
                <a:gd name="connsiteY4166" fmla="*/ 792340 h 1066103"/>
                <a:gd name="connsiteX4167" fmla="*/ 1127351 w 3545609"/>
                <a:gd name="connsiteY4167" fmla="*/ 790391 h 1066103"/>
                <a:gd name="connsiteX4168" fmla="*/ 1132041 w 3545609"/>
                <a:gd name="connsiteY4168" fmla="*/ 779070 h 1066103"/>
                <a:gd name="connsiteX4169" fmla="*/ 1137994 w 3545609"/>
                <a:gd name="connsiteY4169" fmla="*/ 776662 h 1066103"/>
                <a:gd name="connsiteX4170" fmla="*/ 1143548 w 3545609"/>
                <a:gd name="connsiteY4170" fmla="*/ 763575 h 1066103"/>
                <a:gd name="connsiteX4171" fmla="*/ 1147944 w 3545609"/>
                <a:gd name="connsiteY4171" fmla="*/ 761665 h 1066103"/>
                <a:gd name="connsiteX4172" fmla="*/ 1152915 w 3545609"/>
                <a:gd name="connsiteY4172" fmla="*/ 749077 h 1066103"/>
                <a:gd name="connsiteX4173" fmla="*/ 1159712 w 3545609"/>
                <a:gd name="connsiteY4173" fmla="*/ 746262 h 1066103"/>
                <a:gd name="connsiteX4174" fmla="*/ 1164889 w 3545609"/>
                <a:gd name="connsiteY4174" fmla="*/ 733763 h 1066103"/>
                <a:gd name="connsiteX4175" fmla="*/ 1170355 w 3545609"/>
                <a:gd name="connsiteY4175" fmla="*/ 731553 h 1066103"/>
                <a:gd name="connsiteX4176" fmla="*/ 1174378 w 3545609"/>
                <a:gd name="connsiteY4176" fmla="*/ 722074 h 1066103"/>
                <a:gd name="connsiteX4177" fmla="*/ 1180305 w 3545609"/>
                <a:gd name="connsiteY4177" fmla="*/ 719498 h 1066103"/>
                <a:gd name="connsiteX4178" fmla="*/ 1184445 w 3545609"/>
                <a:gd name="connsiteY4178" fmla="*/ 709015 h 1066103"/>
                <a:gd name="connsiteX4179" fmla="*/ 1192073 w 3545609"/>
                <a:gd name="connsiteY4179" fmla="*/ 705625 h 1066103"/>
                <a:gd name="connsiteX4180" fmla="*/ 1196635 w 3545609"/>
                <a:gd name="connsiteY4180" fmla="*/ 693805 h 1066103"/>
                <a:gd name="connsiteX4181" fmla="*/ 1202716 w 3545609"/>
                <a:gd name="connsiteY4181" fmla="*/ 691346 h 1066103"/>
                <a:gd name="connsiteX4182" fmla="*/ 1207280 w 3545609"/>
                <a:gd name="connsiteY4182" fmla="*/ 680591 h 1066103"/>
                <a:gd name="connsiteX4183" fmla="*/ 1214627 w 3545609"/>
                <a:gd name="connsiteY4183" fmla="*/ 677474 h 1066103"/>
                <a:gd name="connsiteX4184" fmla="*/ 1219729 w 3545609"/>
                <a:gd name="connsiteY4184" fmla="*/ 664857 h 1066103"/>
                <a:gd name="connsiteX4185" fmla="*/ 1224434 w 3545609"/>
                <a:gd name="connsiteY4185" fmla="*/ 662908 h 1066103"/>
                <a:gd name="connsiteX4186" fmla="*/ 1227805 w 3545609"/>
                <a:gd name="connsiteY4186" fmla="*/ 654769 h 1066103"/>
                <a:gd name="connsiteX4187" fmla="*/ 1237038 w 3545609"/>
                <a:gd name="connsiteY4187" fmla="*/ 650854 h 1066103"/>
                <a:gd name="connsiteX4188" fmla="*/ 1241651 w 3545609"/>
                <a:gd name="connsiteY4188" fmla="*/ 639454 h 1066103"/>
                <a:gd name="connsiteX4189" fmla="*/ 1248950 w 3545609"/>
                <a:gd name="connsiteY4189" fmla="*/ 636430 h 1066103"/>
                <a:gd name="connsiteX4190" fmla="*/ 1253503 w 3545609"/>
                <a:gd name="connsiteY4190" fmla="*/ 625437 h 1066103"/>
                <a:gd name="connsiteX4191" fmla="*/ 1260431 w 3545609"/>
                <a:gd name="connsiteY4191" fmla="*/ 622701 h 1066103"/>
                <a:gd name="connsiteX4192" fmla="*/ 1264342 w 3545609"/>
                <a:gd name="connsiteY4192" fmla="*/ 613697 h 1066103"/>
                <a:gd name="connsiteX4193" fmla="*/ 1271361 w 3545609"/>
                <a:gd name="connsiteY4193" fmla="*/ 610790 h 1066103"/>
                <a:gd name="connsiteX4194" fmla="*/ 1276177 w 3545609"/>
                <a:gd name="connsiteY4194" fmla="*/ 599162 h 1066103"/>
                <a:gd name="connsiteX4195" fmla="*/ 1283272 w 3545609"/>
                <a:gd name="connsiteY4195" fmla="*/ 596224 h 1066103"/>
                <a:gd name="connsiteX4196" fmla="*/ 1286591 w 3545609"/>
                <a:gd name="connsiteY4196" fmla="*/ 588211 h 1066103"/>
                <a:gd name="connsiteX4197" fmla="*/ 1295877 w 3545609"/>
                <a:gd name="connsiteY4197" fmla="*/ 584456 h 1066103"/>
                <a:gd name="connsiteX4198" fmla="*/ 1299900 w 3545609"/>
                <a:gd name="connsiteY4198" fmla="*/ 574976 h 1066103"/>
                <a:gd name="connsiteX4199" fmla="*/ 1307788 w 3545609"/>
                <a:gd name="connsiteY4199" fmla="*/ 571708 h 1066103"/>
                <a:gd name="connsiteX4200" fmla="*/ 1311031 w 3545609"/>
                <a:gd name="connsiteY4200" fmla="*/ 563879 h 1066103"/>
                <a:gd name="connsiteX4201" fmla="*/ 1321231 w 3545609"/>
                <a:gd name="connsiteY4201" fmla="*/ 559654 h 1066103"/>
                <a:gd name="connsiteX4202" fmla="*/ 1325353 w 3545609"/>
                <a:gd name="connsiteY4202" fmla="*/ 549700 h 1066103"/>
                <a:gd name="connsiteX4203" fmla="*/ 1334122 w 3545609"/>
                <a:gd name="connsiteY4203" fmla="*/ 546068 h 1066103"/>
                <a:gd name="connsiteX4204" fmla="*/ 1337958 w 3545609"/>
                <a:gd name="connsiteY4204" fmla="*/ 536808 h 1066103"/>
                <a:gd name="connsiteX4205" fmla="*/ 1346033 w 3545609"/>
                <a:gd name="connsiteY4205" fmla="*/ 533463 h 1066103"/>
                <a:gd name="connsiteX4206" fmla="*/ 1349480 w 3545609"/>
                <a:gd name="connsiteY4206" fmla="*/ 525142 h 1066103"/>
                <a:gd name="connsiteX4207" fmla="*/ 1357801 w 3545609"/>
                <a:gd name="connsiteY4207" fmla="*/ 521695 h 1066103"/>
                <a:gd name="connsiteX4208" fmla="*/ 1360824 w 3545609"/>
                <a:gd name="connsiteY4208" fmla="*/ 514397 h 1066103"/>
                <a:gd name="connsiteX4209" fmla="*/ 1372224 w 3545609"/>
                <a:gd name="connsiteY4209" fmla="*/ 509784 h 1066103"/>
                <a:gd name="connsiteX4210" fmla="*/ 1376140 w 3545609"/>
                <a:gd name="connsiteY4210" fmla="*/ 500551 h 1066103"/>
                <a:gd name="connsiteX4211" fmla="*/ 1384278 w 3545609"/>
                <a:gd name="connsiteY4211" fmla="*/ 497180 h 1066103"/>
                <a:gd name="connsiteX4212" fmla="*/ 1387363 w 3545609"/>
                <a:gd name="connsiteY4212" fmla="*/ 489732 h 1066103"/>
                <a:gd name="connsiteX4213" fmla="*/ 1398075 w 3545609"/>
                <a:gd name="connsiteY4213" fmla="*/ 485598 h 1066103"/>
                <a:gd name="connsiteX4214" fmla="*/ 1396285 w 3545609"/>
                <a:gd name="connsiteY4214" fmla="*/ 489920 h 1066103"/>
                <a:gd name="connsiteX4215" fmla="*/ 1388209 w 3545609"/>
                <a:gd name="connsiteY4215" fmla="*/ 493265 h 1066103"/>
                <a:gd name="connsiteX4216" fmla="*/ 1385010 w 3545609"/>
                <a:gd name="connsiteY4216" fmla="*/ 500987 h 1066103"/>
                <a:gd name="connsiteX4217" fmla="*/ 1374767 w 3545609"/>
                <a:gd name="connsiteY4217" fmla="*/ 505033 h 1066103"/>
                <a:gd name="connsiteX4218" fmla="*/ 1371369 w 3545609"/>
                <a:gd name="connsiteY4218" fmla="*/ 512855 h 1066103"/>
                <a:gd name="connsiteX4219" fmla="*/ 1361732 w 3545609"/>
                <a:gd name="connsiteY4219" fmla="*/ 516944 h 1066103"/>
                <a:gd name="connsiteX4220" fmla="*/ 1357915 w 3545609"/>
                <a:gd name="connsiteY4220" fmla="*/ 526382 h 1066103"/>
                <a:gd name="connsiteX4221" fmla="*/ 1349964 w 3545609"/>
                <a:gd name="connsiteY4221" fmla="*/ 529836 h 1066103"/>
                <a:gd name="connsiteX4222" fmla="*/ 1346042 w 3545609"/>
                <a:gd name="connsiteY4222" fmla="*/ 539767 h 1066103"/>
                <a:gd name="connsiteX4223" fmla="*/ 1337359 w 3545609"/>
                <a:gd name="connsiteY4223" fmla="*/ 543278 h 1066103"/>
                <a:gd name="connsiteX4224" fmla="*/ 1333336 w 3545609"/>
                <a:gd name="connsiteY4224" fmla="*/ 552758 h 1066103"/>
                <a:gd name="connsiteX4225" fmla="*/ 1325448 w 3545609"/>
                <a:gd name="connsiteY4225" fmla="*/ 556026 h 1066103"/>
                <a:gd name="connsiteX4226" fmla="*/ 1322001 w 3545609"/>
                <a:gd name="connsiteY4226" fmla="*/ 564347 h 1066103"/>
                <a:gd name="connsiteX4227" fmla="*/ 1313680 w 3545609"/>
                <a:gd name="connsiteY4227" fmla="*/ 567794 h 1066103"/>
                <a:gd name="connsiteX4228" fmla="*/ 1309354 w 3545609"/>
                <a:gd name="connsiteY4228" fmla="*/ 578237 h 1066103"/>
                <a:gd name="connsiteX4229" fmla="*/ 1301075 w 3545609"/>
                <a:gd name="connsiteY4229" fmla="*/ 581666 h 1066103"/>
                <a:gd name="connsiteX4230" fmla="*/ 1297240 w 3545609"/>
                <a:gd name="connsiteY4230" fmla="*/ 590926 h 1066103"/>
                <a:gd name="connsiteX4231" fmla="*/ 1289164 w 3545609"/>
                <a:gd name="connsiteY4231" fmla="*/ 594271 h 1066103"/>
                <a:gd name="connsiteX4232" fmla="*/ 1284737 w 3545609"/>
                <a:gd name="connsiteY4232" fmla="*/ 604960 h 1066103"/>
                <a:gd name="connsiteX4233" fmla="*/ 1277397 w 3545609"/>
                <a:gd name="connsiteY4233" fmla="*/ 608000 h 1066103"/>
                <a:gd name="connsiteX4234" fmla="*/ 1273115 w 3545609"/>
                <a:gd name="connsiteY4234" fmla="*/ 618338 h 1066103"/>
                <a:gd name="connsiteX4235" fmla="*/ 1266753 w 3545609"/>
                <a:gd name="connsiteY4235" fmla="*/ 621036 h 1066103"/>
                <a:gd name="connsiteX4236" fmla="*/ 1262618 w 3545609"/>
                <a:gd name="connsiteY4236" fmla="*/ 631256 h 1066103"/>
                <a:gd name="connsiteX4237" fmla="*/ 1254842 w 3545609"/>
                <a:gd name="connsiteY4237" fmla="*/ 634478 h 1066103"/>
                <a:gd name="connsiteX4238" fmla="*/ 1250516 w 3545609"/>
                <a:gd name="connsiteY4238" fmla="*/ 644921 h 1066103"/>
                <a:gd name="connsiteX4239" fmla="*/ 1242237 w 3545609"/>
                <a:gd name="connsiteY4239" fmla="*/ 648350 h 1066103"/>
                <a:gd name="connsiteX4240" fmla="*/ 1237016 w 3545609"/>
                <a:gd name="connsiteY4240" fmla="*/ 660957 h 1066103"/>
                <a:gd name="connsiteX4241" fmla="*/ 1232287 w 3545609"/>
                <a:gd name="connsiteY4241" fmla="*/ 662916 h 1066103"/>
                <a:gd name="connsiteX4242" fmla="*/ 1228750 w 3545609"/>
                <a:gd name="connsiteY4242" fmla="*/ 671456 h 1066103"/>
                <a:gd name="connsiteX4243" fmla="*/ 1220520 w 3545609"/>
                <a:gd name="connsiteY4243" fmla="*/ 675114 h 1066103"/>
                <a:gd name="connsiteX4244" fmla="*/ 1215880 w 3545609"/>
                <a:gd name="connsiteY4244" fmla="*/ 687134 h 1066103"/>
                <a:gd name="connsiteX4245" fmla="*/ 1209876 w 3545609"/>
                <a:gd name="connsiteY4245" fmla="*/ 689681 h 1066103"/>
                <a:gd name="connsiteX4246" fmla="*/ 1205614 w 3545609"/>
                <a:gd name="connsiteY4246" fmla="*/ 700215 h 1066103"/>
                <a:gd name="connsiteX4247" fmla="*/ 1198252 w 3545609"/>
                <a:gd name="connsiteY4247" fmla="*/ 703122 h 1066103"/>
                <a:gd name="connsiteX4248" fmla="*/ 1192675 w 3545609"/>
                <a:gd name="connsiteY4248" fmla="*/ 715961 h 1066103"/>
                <a:gd name="connsiteX4249" fmla="*/ 1188158 w 3545609"/>
                <a:gd name="connsiteY4249" fmla="*/ 717832 h 1066103"/>
                <a:gd name="connsiteX4250" fmla="*/ 1183383 w 3545609"/>
                <a:gd name="connsiteY4250" fmla="*/ 729359 h 1066103"/>
                <a:gd name="connsiteX4251" fmla="*/ 1177515 w 3545609"/>
                <a:gd name="connsiteY4251" fmla="*/ 731848 h 1066103"/>
                <a:gd name="connsiteX4252" fmla="*/ 1171555 w 3545609"/>
                <a:gd name="connsiteY4252" fmla="*/ 746579 h 1066103"/>
                <a:gd name="connsiteX4253" fmla="*/ 1167565 w 3545609"/>
                <a:gd name="connsiteY4253" fmla="*/ 748232 h 1066103"/>
                <a:gd name="connsiteX4254" fmla="*/ 1162732 w 3545609"/>
                <a:gd name="connsiteY4254" fmla="*/ 759901 h 1066103"/>
                <a:gd name="connsiteX4255" fmla="*/ 1157759 w 3545609"/>
                <a:gd name="connsiteY4255" fmla="*/ 761961 h 1066103"/>
                <a:gd name="connsiteX4256" fmla="*/ 1152879 w 3545609"/>
                <a:gd name="connsiteY4256" fmla="*/ 773742 h 1066103"/>
                <a:gd name="connsiteX4257" fmla="*/ 1147953 w 3545609"/>
                <a:gd name="connsiteY4257" fmla="*/ 775832 h 1066103"/>
                <a:gd name="connsiteX4258" fmla="*/ 1143048 w 3545609"/>
                <a:gd name="connsiteY4258" fmla="*/ 787962 h 1066103"/>
                <a:gd name="connsiteX4259" fmla="*/ 1137165 w 3545609"/>
                <a:gd name="connsiteY4259" fmla="*/ 790399 h 1066103"/>
                <a:gd name="connsiteX4260" fmla="*/ 1132189 w 3545609"/>
                <a:gd name="connsiteY4260" fmla="*/ 802411 h 1066103"/>
                <a:gd name="connsiteX4261" fmla="*/ 1127359 w 3545609"/>
                <a:gd name="connsiteY4261" fmla="*/ 804558 h 1066103"/>
                <a:gd name="connsiteX4262" fmla="*/ 1121764 w 3545609"/>
                <a:gd name="connsiteY4262" fmla="*/ 819053 h 1066103"/>
                <a:gd name="connsiteX4263" fmla="*/ 1117552 w 3545609"/>
                <a:gd name="connsiteY4263" fmla="*/ 820798 h 1066103"/>
                <a:gd name="connsiteX4264" fmla="*/ 1112468 w 3545609"/>
                <a:gd name="connsiteY4264" fmla="*/ 833072 h 1066103"/>
                <a:gd name="connsiteX4265" fmla="*/ 1108870 w 3545609"/>
                <a:gd name="connsiteY4265" fmla="*/ 834527 h 1066103"/>
                <a:gd name="connsiteX4266" fmla="*/ 1102839 w 3545609"/>
                <a:gd name="connsiteY4266" fmla="*/ 848742 h 1066103"/>
                <a:gd name="connsiteX4267" fmla="*/ 1103140 w 3545609"/>
                <a:gd name="connsiteY4267" fmla="*/ 849451 h 1066103"/>
                <a:gd name="connsiteX4268" fmla="*/ 1098921 w 3545609"/>
                <a:gd name="connsiteY4268" fmla="*/ 851198 h 1066103"/>
                <a:gd name="connsiteX4269" fmla="*/ 1094087 w 3545609"/>
                <a:gd name="connsiteY4269" fmla="*/ 862867 h 1066103"/>
                <a:gd name="connsiteX4270" fmla="*/ 1089114 w 3545609"/>
                <a:gd name="connsiteY4270" fmla="*/ 864927 h 1066103"/>
                <a:gd name="connsiteX4271" fmla="*/ 1083226 w 3545609"/>
                <a:gd name="connsiteY4271" fmla="*/ 879142 h 1066103"/>
                <a:gd name="connsiteX4272" fmla="*/ 1083697 w 3545609"/>
                <a:gd name="connsiteY4272" fmla="*/ 880278 h 1066103"/>
                <a:gd name="connsiteX4273" fmla="*/ 1080432 w 3545609"/>
                <a:gd name="connsiteY4273" fmla="*/ 881598 h 1066103"/>
                <a:gd name="connsiteX4274" fmla="*/ 1074400 w 3545609"/>
                <a:gd name="connsiteY4274" fmla="*/ 895814 h 1066103"/>
                <a:gd name="connsiteX4275" fmla="*/ 1074415 w 3545609"/>
                <a:gd name="connsiteY4275" fmla="*/ 895849 h 1066103"/>
                <a:gd name="connsiteX4276" fmla="*/ 1070769 w 3545609"/>
                <a:gd name="connsiteY4276" fmla="*/ 897289 h 1066103"/>
                <a:gd name="connsiteX4277" fmla="*/ 1064761 w 3545609"/>
                <a:gd name="connsiteY4277" fmla="*/ 911118 h 1066103"/>
                <a:gd name="connsiteX4278" fmla="*/ 1062637 w 3545609"/>
                <a:gd name="connsiteY4278" fmla="*/ 911998 h 1066103"/>
                <a:gd name="connsiteX4279" fmla="*/ 1056749 w 3545609"/>
                <a:gd name="connsiteY4279" fmla="*/ 926213 h 1066103"/>
                <a:gd name="connsiteX4280" fmla="*/ 1056983 w 3545609"/>
                <a:gd name="connsiteY4280" fmla="*/ 926780 h 1066103"/>
                <a:gd name="connsiteX4281" fmla="*/ 1054792 w 3545609"/>
                <a:gd name="connsiteY4281" fmla="*/ 927688 h 1066103"/>
                <a:gd name="connsiteX4282" fmla="*/ 1048903 w 3545609"/>
                <a:gd name="connsiteY4282" fmla="*/ 941903 h 1066103"/>
                <a:gd name="connsiteX4283" fmla="*/ 1049067 w 3545609"/>
                <a:gd name="connsiteY4283" fmla="*/ 942297 h 1066103"/>
                <a:gd name="connsiteX4284" fmla="*/ 1046109 w 3545609"/>
                <a:gd name="connsiteY4284" fmla="*/ 943522 h 1066103"/>
                <a:gd name="connsiteX4285" fmla="*/ 1040360 w 3545609"/>
                <a:gd name="connsiteY4285" fmla="*/ 957402 h 1066103"/>
                <a:gd name="connsiteX4286" fmla="*/ 1038121 w 3545609"/>
                <a:gd name="connsiteY4286" fmla="*/ 958375 h 1066103"/>
                <a:gd name="connsiteX4287" fmla="*/ 1032324 w 3545609"/>
                <a:gd name="connsiteY4287" fmla="*/ 973052 h 1066103"/>
                <a:gd name="connsiteX4288" fmla="*/ 1030276 w 3545609"/>
                <a:gd name="connsiteY4288" fmla="*/ 973921 h 1066103"/>
                <a:gd name="connsiteX4289" fmla="*/ 1024388 w 3545609"/>
                <a:gd name="connsiteY4289" fmla="*/ 988483 h 1066103"/>
                <a:gd name="connsiteX4290" fmla="*/ 1024787 w 3545609"/>
                <a:gd name="connsiteY4290" fmla="*/ 989472 h 1066103"/>
                <a:gd name="connsiteX4291" fmla="*/ 1022431 w 3545609"/>
                <a:gd name="connsiteY4291" fmla="*/ 990449 h 1066103"/>
                <a:gd name="connsiteX4292" fmla="*/ 1016543 w 3545609"/>
                <a:gd name="connsiteY4292" fmla="*/ 1004664 h 1066103"/>
                <a:gd name="connsiteX4293" fmla="*/ 1016706 w 3545609"/>
                <a:gd name="connsiteY4293" fmla="*/ 1005058 h 1066103"/>
                <a:gd name="connsiteX4294" fmla="*/ 1013749 w 3545609"/>
                <a:gd name="connsiteY4294" fmla="*/ 1006283 h 1066103"/>
                <a:gd name="connsiteX4295" fmla="*/ 1007717 w 3545609"/>
                <a:gd name="connsiteY4295" fmla="*/ 1020845 h 1066103"/>
                <a:gd name="connsiteX4296" fmla="*/ 1008126 w 3545609"/>
                <a:gd name="connsiteY4296" fmla="*/ 1021830 h 1066103"/>
                <a:gd name="connsiteX4297" fmla="*/ 1005760 w 3545609"/>
                <a:gd name="connsiteY4297" fmla="*/ 1022810 h 1066103"/>
                <a:gd name="connsiteX4298" fmla="*/ 999872 w 3545609"/>
                <a:gd name="connsiteY4298" fmla="*/ 1037025 h 1066103"/>
                <a:gd name="connsiteX4299" fmla="*/ 1000150 w 3545609"/>
                <a:gd name="connsiteY4299" fmla="*/ 1037695 h 1066103"/>
                <a:gd name="connsiteX4300" fmla="*/ 997915 w 3545609"/>
                <a:gd name="connsiteY4300" fmla="*/ 1038643 h 1066103"/>
                <a:gd name="connsiteX4301" fmla="*/ 992027 w 3545609"/>
                <a:gd name="connsiteY4301" fmla="*/ 1053205 h 1066103"/>
                <a:gd name="connsiteX4302" fmla="*/ 992708 w 3545609"/>
                <a:gd name="connsiteY4302" fmla="*/ 1054890 h 1066103"/>
                <a:gd name="connsiteX4303" fmla="*/ 992031 w 3545609"/>
                <a:gd name="connsiteY4303" fmla="*/ 1055171 h 1066103"/>
                <a:gd name="connsiteX4304" fmla="*/ 987503 w 3545609"/>
                <a:gd name="connsiteY4304" fmla="*/ 1066103 h 1066103"/>
                <a:gd name="connsiteX4305" fmla="*/ 1027018 w 3545609"/>
                <a:gd name="connsiteY4305" fmla="*/ 1066103 h 1066103"/>
                <a:gd name="connsiteX4306" fmla="*/ 1032234 w 3545609"/>
                <a:gd name="connsiteY4306" fmla="*/ 1053205 h 1066103"/>
                <a:gd name="connsiteX4307" fmla="*/ 1031833 w 3545609"/>
                <a:gd name="connsiteY4307" fmla="*/ 1052216 h 1066103"/>
                <a:gd name="connsiteX4308" fmla="*/ 1034190 w 3545609"/>
                <a:gd name="connsiteY4308" fmla="*/ 1051240 h 1066103"/>
                <a:gd name="connsiteX4309" fmla="*/ 1040079 w 3545609"/>
                <a:gd name="connsiteY4309" fmla="*/ 1037025 h 1066103"/>
                <a:gd name="connsiteX4310" fmla="*/ 1039916 w 3545609"/>
                <a:gd name="connsiteY4310" fmla="*/ 1036631 h 1066103"/>
                <a:gd name="connsiteX4311" fmla="*/ 1042873 w 3545609"/>
                <a:gd name="connsiteY4311" fmla="*/ 1035406 h 1066103"/>
                <a:gd name="connsiteX4312" fmla="*/ 1048905 w 3545609"/>
                <a:gd name="connsiteY4312" fmla="*/ 1020845 h 1066103"/>
                <a:gd name="connsiteX4313" fmla="*/ 1048496 w 3545609"/>
                <a:gd name="connsiteY4313" fmla="*/ 1019859 h 1066103"/>
                <a:gd name="connsiteX4314" fmla="*/ 1050861 w 3545609"/>
                <a:gd name="connsiteY4314" fmla="*/ 1018879 h 1066103"/>
                <a:gd name="connsiteX4315" fmla="*/ 1056749 w 3545609"/>
                <a:gd name="connsiteY4315" fmla="*/ 1004664 h 1066103"/>
                <a:gd name="connsiteX4316" fmla="*/ 1056471 w 3545609"/>
                <a:gd name="connsiteY4316" fmla="*/ 1003993 h 1066103"/>
                <a:gd name="connsiteX4317" fmla="*/ 1058706 w 3545609"/>
                <a:gd name="connsiteY4317" fmla="*/ 1003045 h 1066103"/>
                <a:gd name="connsiteX4318" fmla="*/ 1064320 w 3545609"/>
                <a:gd name="connsiteY4318" fmla="*/ 989162 h 1066103"/>
                <a:gd name="connsiteX4319" fmla="*/ 1066551 w 3545609"/>
                <a:gd name="connsiteY4319" fmla="*/ 988192 h 1066103"/>
                <a:gd name="connsiteX4320" fmla="*/ 1072194 w 3545609"/>
                <a:gd name="connsiteY4320" fmla="*/ 973904 h 1066103"/>
                <a:gd name="connsiteX4321" fmla="*/ 1075233 w 3545609"/>
                <a:gd name="connsiteY4321" fmla="*/ 972646 h 1066103"/>
                <a:gd name="connsiteX4322" fmla="*/ 1081265 w 3545609"/>
                <a:gd name="connsiteY4322" fmla="*/ 958084 h 1066103"/>
                <a:gd name="connsiteX4323" fmla="*/ 1080857 w 3545609"/>
                <a:gd name="connsiteY4323" fmla="*/ 957098 h 1066103"/>
                <a:gd name="connsiteX4324" fmla="*/ 1083222 w 3545609"/>
                <a:gd name="connsiteY4324" fmla="*/ 956118 h 1066103"/>
                <a:gd name="connsiteX4325" fmla="*/ 1089110 w 3545609"/>
                <a:gd name="connsiteY4325" fmla="*/ 941903 h 1066103"/>
                <a:gd name="connsiteX4326" fmla="*/ 1088875 w 3545609"/>
                <a:gd name="connsiteY4326" fmla="*/ 941336 h 1066103"/>
                <a:gd name="connsiteX4327" fmla="*/ 1091067 w 3545609"/>
                <a:gd name="connsiteY4327" fmla="*/ 940428 h 1066103"/>
                <a:gd name="connsiteX4328" fmla="*/ 1096489 w 3545609"/>
                <a:gd name="connsiteY4328" fmla="*/ 927337 h 1066103"/>
                <a:gd name="connsiteX4329" fmla="*/ 1100587 w 3545609"/>
                <a:gd name="connsiteY4329" fmla="*/ 925719 h 1066103"/>
                <a:gd name="connsiteX4330" fmla="*/ 1106762 w 3545609"/>
                <a:gd name="connsiteY4330" fmla="*/ 911504 h 1066103"/>
                <a:gd name="connsiteX4331" fmla="*/ 1106634 w 3545609"/>
                <a:gd name="connsiteY4331" fmla="*/ 911210 h 1066103"/>
                <a:gd name="connsiteX4332" fmla="*/ 1109555 w 3545609"/>
                <a:gd name="connsiteY4332" fmla="*/ 910029 h 1066103"/>
                <a:gd name="connsiteX4333" fmla="*/ 1115587 w 3545609"/>
                <a:gd name="connsiteY4333" fmla="*/ 895814 h 1066103"/>
                <a:gd name="connsiteX4334" fmla="*/ 1114994 w 3545609"/>
                <a:gd name="connsiteY4334" fmla="*/ 894414 h 1066103"/>
                <a:gd name="connsiteX4335" fmla="*/ 1117544 w 3545609"/>
                <a:gd name="connsiteY4335" fmla="*/ 893357 h 1066103"/>
                <a:gd name="connsiteX4336" fmla="*/ 1122378 w 3545609"/>
                <a:gd name="connsiteY4336" fmla="*/ 881689 h 1066103"/>
                <a:gd name="connsiteX4337" fmla="*/ 1127351 w 3545609"/>
                <a:gd name="connsiteY4337" fmla="*/ 879629 h 1066103"/>
                <a:gd name="connsiteX4338" fmla="*/ 1133239 w 3545609"/>
                <a:gd name="connsiteY4338" fmla="*/ 865413 h 1066103"/>
                <a:gd name="connsiteX4339" fmla="*/ 1133050 w 3545609"/>
                <a:gd name="connsiteY4339" fmla="*/ 864956 h 1066103"/>
                <a:gd name="connsiteX4340" fmla="*/ 1137994 w 3545609"/>
                <a:gd name="connsiteY4340" fmla="*/ 862957 h 1066103"/>
                <a:gd name="connsiteX4341" fmla="*/ 1143359 w 3545609"/>
                <a:gd name="connsiteY4341" fmla="*/ 850315 h 1066103"/>
                <a:gd name="connsiteX4342" fmla="*/ 1145983 w 3545609"/>
                <a:gd name="connsiteY4342" fmla="*/ 849228 h 1066103"/>
                <a:gd name="connsiteX4343" fmla="*/ 1150958 w 3545609"/>
                <a:gd name="connsiteY4343" fmla="*/ 837216 h 1066103"/>
                <a:gd name="connsiteX4344" fmla="*/ 1155789 w 3545609"/>
                <a:gd name="connsiteY4344" fmla="*/ 835069 h 1066103"/>
                <a:gd name="connsiteX4345" fmla="*/ 1161384 w 3545609"/>
                <a:gd name="connsiteY4345" fmla="*/ 820573 h 1066103"/>
                <a:gd name="connsiteX4346" fmla="*/ 1165595 w 3545609"/>
                <a:gd name="connsiteY4346" fmla="*/ 818829 h 1066103"/>
                <a:gd name="connsiteX4347" fmla="*/ 1170267 w 3545609"/>
                <a:gd name="connsiteY4347" fmla="*/ 807551 h 1066103"/>
                <a:gd name="connsiteX4348" fmla="*/ 1176383 w 3545609"/>
                <a:gd name="connsiteY4348" fmla="*/ 804956 h 1066103"/>
                <a:gd name="connsiteX4349" fmla="*/ 1181485 w 3545609"/>
                <a:gd name="connsiteY4349" fmla="*/ 792340 h 1066103"/>
                <a:gd name="connsiteX4350" fmla="*/ 1186189 w 3545609"/>
                <a:gd name="connsiteY4350" fmla="*/ 790391 h 1066103"/>
                <a:gd name="connsiteX4351" fmla="*/ 1191023 w 3545609"/>
                <a:gd name="connsiteY4351" fmla="*/ 778722 h 1066103"/>
                <a:gd name="connsiteX4352" fmla="*/ 1195996 w 3545609"/>
                <a:gd name="connsiteY4352" fmla="*/ 776662 h 1066103"/>
                <a:gd name="connsiteX4353" fmla="*/ 1201263 w 3545609"/>
                <a:gd name="connsiteY4353" fmla="*/ 763945 h 1066103"/>
                <a:gd name="connsiteX4354" fmla="*/ 1206639 w 3545609"/>
                <a:gd name="connsiteY4354" fmla="*/ 761665 h 1066103"/>
                <a:gd name="connsiteX4355" fmla="*/ 1212122 w 3545609"/>
                <a:gd name="connsiteY4355" fmla="*/ 748112 h 1066103"/>
                <a:gd name="connsiteX4356" fmla="*/ 1216589 w 3545609"/>
                <a:gd name="connsiteY4356" fmla="*/ 746262 h 1066103"/>
                <a:gd name="connsiteX4357" fmla="*/ 1221627 w 3545609"/>
                <a:gd name="connsiteY4357" fmla="*/ 734097 h 1066103"/>
                <a:gd name="connsiteX4358" fmla="*/ 1228070 w 3545609"/>
                <a:gd name="connsiteY4358" fmla="*/ 731553 h 1066103"/>
                <a:gd name="connsiteX4359" fmla="*/ 1232021 w 3545609"/>
                <a:gd name="connsiteY4359" fmla="*/ 722458 h 1066103"/>
                <a:gd name="connsiteX4360" fmla="*/ 1239000 w 3545609"/>
                <a:gd name="connsiteY4360" fmla="*/ 719498 h 1066103"/>
                <a:gd name="connsiteX4361" fmla="*/ 1243662 w 3545609"/>
                <a:gd name="connsiteY4361" fmla="*/ 707975 h 1066103"/>
                <a:gd name="connsiteX4362" fmla="*/ 1248950 w 3545609"/>
                <a:gd name="connsiteY4362" fmla="*/ 705625 h 1066103"/>
                <a:gd name="connsiteX4363" fmla="*/ 1253270 w 3545609"/>
                <a:gd name="connsiteY4363" fmla="*/ 694431 h 1066103"/>
                <a:gd name="connsiteX4364" fmla="*/ 1260718 w 3545609"/>
                <a:gd name="connsiteY4364" fmla="*/ 691346 h 1066103"/>
                <a:gd name="connsiteX4365" fmla="*/ 1265449 w 3545609"/>
                <a:gd name="connsiteY4365" fmla="*/ 679923 h 1066103"/>
                <a:gd name="connsiteX4366" fmla="*/ 1271361 w 3545609"/>
                <a:gd name="connsiteY4366" fmla="*/ 677474 h 1066103"/>
                <a:gd name="connsiteX4367" fmla="*/ 1276177 w 3545609"/>
                <a:gd name="connsiteY4367" fmla="*/ 665846 h 1066103"/>
                <a:gd name="connsiteX4368" fmla="*/ 1283272 w 3545609"/>
                <a:gd name="connsiteY4368" fmla="*/ 662908 h 1066103"/>
                <a:gd name="connsiteX4369" fmla="*/ 1286643 w 3545609"/>
                <a:gd name="connsiteY4369" fmla="*/ 654769 h 1066103"/>
                <a:gd name="connsiteX4370" fmla="*/ 1295877 w 3545609"/>
                <a:gd name="connsiteY4370" fmla="*/ 650854 h 1066103"/>
                <a:gd name="connsiteX4371" fmla="*/ 1300884 w 3545609"/>
                <a:gd name="connsiteY4371" fmla="*/ 638478 h 1066103"/>
                <a:gd name="connsiteX4372" fmla="*/ 1305827 w 3545609"/>
                <a:gd name="connsiteY4372" fmla="*/ 636430 h 1066103"/>
                <a:gd name="connsiteX4373" fmla="*/ 1310254 w 3545609"/>
                <a:gd name="connsiteY4373" fmla="*/ 625742 h 1066103"/>
                <a:gd name="connsiteX4374" fmla="*/ 1317595 w 3545609"/>
                <a:gd name="connsiteY4374" fmla="*/ 622701 h 1066103"/>
                <a:gd name="connsiteX4375" fmla="*/ 1320940 w 3545609"/>
                <a:gd name="connsiteY4375" fmla="*/ 614626 h 1066103"/>
                <a:gd name="connsiteX4376" fmla="*/ 1330199 w 3545609"/>
                <a:gd name="connsiteY4376" fmla="*/ 610790 h 1066103"/>
                <a:gd name="connsiteX4377" fmla="*/ 1335016 w 3545609"/>
                <a:gd name="connsiteY4377" fmla="*/ 599162 h 1066103"/>
                <a:gd name="connsiteX4378" fmla="*/ 1342110 w 3545609"/>
                <a:gd name="connsiteY4378" fmla="*/ 596224 h 1066103"/>
                <a:gd name="connsiteX4379" fmla="*/ 1345557 w 3545609"/>
                <a:gd name="connsiteY4379" fmla="*/ 587903 h 1066103"/>
                <a:gd name="connsiteX4380" fmla="*/ 1353878 w 3545609"/>
                <a:gd name="connsiteY4380" fmla="*/ 584456 h 1066103"/>
                <a:gd name="connsiteX4381" fmla="*/ 1357685 w 3545609"/>
                <a:gd name="connsiteY4381" fmla="*/ 575266 h 1066103"/>
                <a:gd name="connsiteX4382" fmla="*/ 1366483 w 3545609"/>
                <a:gd name="connsiteY4382" fmla="*/ 571708 h 1066103"/>
                <a:gd name="connsiteX4383" fmla="*/ 1370062 w 3545609"/>
                <a:gd name="connsiteY4383" fmla="*/ 563274 h 1066103"/>
                <a:gd name="connsiteX4384" fmla="*/ 1378394 w 3545609"/>
                <a:gd name="connsiteY4384" fmla="*/ 559654 h 1066103"/>
                <a:gd name="connsiteX4385" fmla="*/ 1382471 w 3545609"/>
                <a:gd name="connsiteY4385" fmla="*/ 549331 h 1066103"/>
                <a:gd name="connsiteX4386" fmla="*/ 1390162 w 3545609"/>
                <a:gd name="connsiteY4386" fmla="*/ 546068 h 1066103"/>
                <a:gd name="connsiteX4387" fmla="*/ 1393486 w 3545609"/>
                <a:gd name="connsiteY4387" fmla="*/ 537846 h 1066103"/>
                <a:gd name="connsiteX4388" fmla="*/ 1404585 w 3545609"/>
                <a:gd name="connsiteY4388" fmla="*/ 533463 h 1066103"/>
                <a:gd name="connsiteX4389" fmla="*/ 1408174 w 3545609"/>
                <a:gd name="connsiteY4389" fmla="*/ 525202 h 1066103"/>
                <a:gd name="connsiteX4390" fmla="*/ 1416639 w 3545609"/>
                <a:gd name="connsiteY4390" fmla="*/ 521695 h 1066103"/>
                <a:gd name="connsiteX4391" fmla="*/ 1419984 w 3545609"/>
                <a:gd name="connsiteY4391" fmla="*/ 513620 h 1066103"/>
                <a:gd name="connsiteX4392" fmla="*/ 1429243 w 3545609"/>
                <a:gd name="connsiteY4392" fmla="*/ 509784 h 1066103"/>
                <a:gd name="connsiteX4393" fmla="*/ 1432673 w 3545609"/>
                <a:gd name="connsiteY4393" fmla="*/ 501506 h 1066103"/>
                <a:gd name="connsiteX4394" fmla="*/ 1443116 w 3545609"/>
                <a:gd name="connsiteY4394" fmla="*/ 497180 h 1066103"/>
                <a:gd name="connsiteX4395" fmla="*/ 1446435 w 3545609"/>
                <a:gd name="connsiteY4395" fmla="*/ 489167 h 1066103"/>
                <a:gd name="connsiteX4396" fmla="*/ 1455721 w 3545609"/>
                <a:gd name="connsiteY4396" fmla="*/ 485412 h 1066103"/>
                <a:gd name="connsiteX4397" fmla="*/ 1457850 w 3545609"/>
                <a:gd name="connsiteY4397" fmla="*/ 480394 h 1066103"/>
                <a:gd name="connsiteX4398" fmla="*/ 1468746 w 3545609"/>
                <a:gd name="connsiteY4398" fmla="*/ 475551 h 1066103"/>
                <a:gd name="connsiteX4399" fmla="*/ 1468218 w 3545609"/>
                <a:gd name="connsiteY4399" fmla="*/ 476825 h 1066103"/>
                <a:gd name="connsiteX4400" fmla="*/ 1458958 w 3545609"/>
                <a:gd name="connsiteY4400" fmla="*/ 480661 h 1066103"/>
                <a:gd name="connsiteX4401" fmla="*/ 1455373 w 3545609"/>
                <a:gd name="connsiteY4401" fmla="*/ 489315 h 1066103"/>
                <a:gd name="connsiteX4402" fmla="*/ 1445373 w 3545609"/>
                <a:gd name="connsiteY4402" fmla="*/ 493265 h 1066103"/>
                <a:gd name="connsiteX4403" fmla="*/ 1441919 w 3545609"/>
                <a:gd name="connsiteY4403" fmla="*/ 501217 h 1066103"/>
                <a:gd name="connsiteX4404" fmla="*/ 1432481 w 3545609"/>
                <a:gd name="connsiteY4404" fmla="*/ 505033 h 1066103"/>
                <a:gd name="connsiteX4405" fmla="*/ 1428933 w 3545609"/>
                <a:gd name="connsiteY4405" fmla="*/ 513396 h 1066103"/>
                <a:gd name="connsiteX4406" fmla="*/ 1420570 w 3545609"/>
                <a:gd name="connsiteY4406" fmla="*/ 516944 h 1066103"/>
                <a:gd name="connsiteX4407" fmla="*/ 1416754 w 3545609"/>
                <a:gd name="connsiteY4407" fmla="*/ 526382 h 1066103"/>
                <a:gd name="connsiteX4408" fmla="*/ 1408802 w 3545609"/>
                <a:gd name="connsiteY4408" fmla="*/ 529836 h 1066103"/>
                <a:gd name="connsiteX4409" fmla="*/ 1404880 w 3545609"/>
                <a:gd name="connsiteY4409" fmla="*/ 539767 h 1066103"/>
                <a:gd name="connsiteX4410" fmla="*/ 1396197 w 3545609"/>
                <a:gd name="connsiteY4410" fmla="*/ 543278 h 1066103"/>
                <a:gd name="connsiteX4411" fmla="*/ 1392174 w 3545609"/>
                <a:gd name="connsiteY4411" fmla="*/ 552758 h 1066103"/>
                <a:gd name="connsiteX4412" fmla="*/ 1384286 w 3545609"/>
                <a:gd name="connsiteY4412" fmla="*/ 556026 h 1066103"/>
                <a:gd name="connsiteX4413" fmla="*/ 1380839 w 3545609"/>
                <a:gd name="connsiteY4413" fmla="*/ 564347 h 1066103"/>
                <a:gd name="connsiteX4414" fmla="*/ 1372518 w 3545609"/>
                <a:gd name="connsiteY4414" fmla="*/ 567794 h 1066103"/>
                <a:gd name="connsiteX4415" fmla="*/ 1368265 w 3545609"/>
                <a:gd name="connsiteY4415" fmla="*/ 578061 h 1066103"/>
                <a:gd name="connsiteX4416" fmla="*/ 1359770 w 3545609"/>
                <a:gd name="connsiteY4416" fmla="*/ 581666 h 1066103"/>
                <a:gd name="connsiteX4417" fmla="*/ 1356015 w 3545609"/>
                <a:gd name="connsiteY4417" fmla="*/ 590952 h 1066103"/>
                <a:gd name="connsiteX4418" fmla="*/ 1348003 w 3545609"/>
                <a:gd name="connsiteY4418" fmla="*/ 594271 h 1066103"/>
                <a:gd name="connsiteX4419" fmla="*/ 1343708 w 3545609"/>
                <a:gd name="connsiteY4419" fmla="*/ 604640 h 1066103"/>
                <a:gd name="connsiteX4420" fmla="*/ 1335397 w 3545609"/>
                <a:gd name="connsiteY4420" fmla="*/ 608000 h 1066103"/>
                <a:gd name="connsiteX4421" fmla="*/ 1331308 w 3545609"/>
                <a:gd name="connsiteY4421" fmla="*/ 617638 h 1066103"/>
                <a:gd name="connsiteX4422" fmla="*/ 1323487 w 3545609"/>
                <a:gd name="connsiteY4422" fmla="*/ 621036 h 1066103"/>
                <a:gd name="connsiteX4423" fmla="*/ 1319057 w 3545609"/>
                <a:gd name="connsiteY4423" fmla="*/ 632250 h 1066103"/>
                <a:gd name="connsiteX4424" fmla="*/ 1313680 w 3545609"/>
                <a:gd name="connsiteY4424" fmla="*/ 634478 h 1066103"/>
                <a:gd name="connsiteX4425" fmla="*/ 1309354 w 3545609"/>
                <a:gd name="connsiteY4425" fmla="*/ 644921 h 1066103"/>
                <a:gd name="connsiteX4426" fmla="*/ 1301075 w 3545609"/>
                <a:gd name="connsiteY4426" fmla="*/ 648350 h 1066103"/>
                <a:gd name="connsiteX4427" fmla="*/ 1296260 w 3545609"/>
                <a:gd name="connsiteY4427" fmla="*/ 659977 h 1066103"/>
                <a:gd name="connsiteX4428" fmla="*/ 1289164 w 3545609"/>
                <a:gd name="connsiteY4428" fmla="*/ 662916 h 1066103"/>
                <a:gd name="connsiteX4429" fmla="*/ 1285184 w 3545609"/>
                <a:gd name="connsiteY4429" fmla="*/ 672524 h 1066103"/>
                <a:gd name="connsiteX4430" fmla="*/ 1279358 w 3545609"/>
                <a:gd name="connsiteY4430" fmla="*/ 675114 h 1066103"/>
                <a:gd name="connsiteX4431" fmla="*/ 1274975 w 3545609"/>
                <a:gd name="connsiteY4431" fmla="*/ 686468 h 1066103"/>
                <a:gd name="connsiteX4432" fmla="*/ 1267040 w 3545609"/>
                <a:gd name="connsiteY4432" fmla="*/ 689681 h 1066103"/>
                <a:gd name="connsiteX4433" fmla="*/ 1262310 w 3545609"/>
                <a:gd name="connsiteY4433" fmla="*/ 700841 h 1066103"/>
                <a:gd name="connsiteX4434" fmla="*/ 1256803 w 3545609"/>
                <a:gd name="connsiteY4434" fmla="*/ 703122 h 1066103"/>
                <a:gd name="connsiteX4435" fmla="*/ 1251480 w 3545609"/>
                <a:gd name="connsiteY4435" fmla="*/ 715975 h 1066103"/>
                <a:gd name="connsiteX4436" fmla="*/ 1246997 w 3545609"/>
                <a:gd name="connsiteY4436" fmla="*/ 717832 h 1066103"/>
                <a:gd name="connsiteX4437" fmla="*/ 1242222 w 3545609"/>
                <a:gd name="connsiteY4437" fmla="*/ 729359 h 1066103"/>
                <a:gd name="connsiteX4438" fmla="*/ 1236353 w 3545609"/>
                <a:gd name="connsiteY4438" fmla="*/ 731848 h 1066103"/>
                <a:gd name="connsiteX4439" fmla="*/ 1230394 w 3545609"/>
                <a:gd name="connsiteY4439" fmla="*/ 746579 h 1066103"/>
                <a:gd name="connsiteX4440" fmla="*/ 1226404 w 3545609"/>
                <a:gd name="connsiteY4440" fmla="*/ 748232 h 1066103"/>
                <a:gd name="connsiteX4441" fmla="*/ 1221850 w 3545609"/>
                <a:gd name="connsiteY4441" fmla="*/ 759225 h 1066103"/>
                <a:gd name="connsiteX4442" fmla="*/ 1214923 w 3545609"/>
                <a:gd name="connsiteY4442" fmla="*/ 761961 h 1066103"/>
                <a:gd name="connsiteX4443" fmla="*/ 1209855 w 3545609"/>
                <a:gd name="connsiteY4443" fmla="*/ 773628 h 1066103"/>
                <a:gd name="connsiteX4444" fmla="*/ 1204279 w 3545609"/>
                <a:gd name="connsiteY4444" fmla="*/ 775832 h 1066103"/>
                <a:gd name="connsiteX4445" fmla="*/ 1198387 w 3545609"/>
                <a:gd name="connsiteY4445" fmla="*/ 789411 h 1066103"/>
                <a:gd name="connsiteX4446" fmla="*/ 1196004 w 3545609"/>
                <a:gd name="connsiteY4446" fmla="*/ 790399 h 1066103"/>
                <a:gd name="connsiteX4447" fmla="*/ 1191028 w 3545609"/>
                <a:gd name="connsiteY4447" fmla="*/ 802411 h 1066103"/>
                <a:gd name="connsiteX4448" fmla="*/ 1186197 w 3545609"/>
                <a:gd name="connsiteY4448" fmla="*/ 804558 h 1066103"/>
                <a:gd name="connsiteX4449" fmla="*/ 1180738 w 3545609"/>
                <a:gd name="connsiteY4449" fmla="*/ 818702 h 1066103"/>
                <a:gd name="connsiteX4450" fmla="*/ 1175554 w 3545609"/>
                <a:gd name="connsiteY4450" fmla="*/ 820798 h 1066103"/>
                <a:gd name="connsiteX4451" fmla="*/ 1170608 w 3545609"/>
                <a:gd name="connsiteY4451" fmla="*/ 832454 h 1066103"/>
                <a:gd name="connsiteX4452" fmla="*/ 1165604 w 3545609"/>
                <a:gd name="connsiteY4452" fmla="*/ 834527 h 1066103"/>
                <a:gd name="connsiteX4453" fmla="*/ 1159716 w 3545609"/>
                <a:gd name="connsiteY4453" fmla="*/ 848742 h 1066103"/>
                <a:gd name="connsiteX4454" fmla="*/ 1160298 w 3545609"/>
                <a:gd name="connsiteY4454" fmla="*/ 850146 h 1066103"/>
                <a:gd name="connsiteX4455" fmla="*/ 1157759 w 3545609"/>
                <a:gd name="connsiteY4455" fmla="*/ 851198 h 1066103"/>
                <a:gd name="connsiteX4456" fmla="*/ 1152925 w 3545609"/>
                <a:gd name="connsiteY4456" fmla="*/ 862867 h 1066103"/>
                <a:gd name="connsiteX4457" fmla="*/ 1147953 w 3545609"/>
                <a:gd name="connsiteY4457" fmla="*/ 864927 h 1066103"/>
                <a:gd name="connsiteX4458" fmla="*/ 1142064 w 3545609"/>
                <a:gd name="connsiteY4458" fmla="*/ 879142 h 1066103"/>
                <a:gd name="connsiteX4459" fmla="*/ 1142535 w 3545609"/>
                <a:gd name="connsiteY4459" fmla="*/ 880278 h 1066103"/>
                <a:gd name="connsiteX4460" fmla="*/ 1139270 w 3545609"/>
                <a:gd name="connsiteY4460" fmla="*/ 881598 h 1066103"/>
                <a:gd name="connsiteX4461" fmla="*/ 1133314 w 3545609"/>
                <a:gd name="connsiteY4461" fmla="*/ 895634 h 1066103"/>
                <a:gd name="connsiteX4462" fmla="*/ 1129320 w 3545609"/>
                <a:gd name="connsiteY4462" fmla="*/ 897289 h 1066103"/>
                <a:gd name="connsiteX4463" fmla="*/ 1123590 w 3545609"/>
                <a:gd name="connsiteY4463" fmla="*/ 911121 h 1066103"/>
                <a:gd name="connsiteX4464" fmla="*/ 1121475 w 3545609"/>
                <a:gd name="connsiteY4464" fmla="*/ 911998 h 1066103"/>
                <a:gd name="connsiteX4465" fmla="*/ 1115587 w 3545609"/>
                <a:gd name="connsiteY4465" fmla="*/ 926213 h 1066103"/>
                <a:gd name="connsiteX4466" fmla="*/ 1115709 w 3545609"/>
                <a:gd name="connsiteY4466" fmla="*/ 926509 h 1066103"/>
                <a:gd name="connsiteX4467" fmla="*/ 1112793 w 3545609"/>
                <a:gd name="connsiteY4467" fmla="*/ 927688 h 1066103"/>
                <a:gd name="connsiteX4468" fmla="*/ 1106784 w 3545609"/>
                <a:gd name="connsiteY4468" fmla="*/ 941849 h 1066103"/>
                <a:gd name="connsiteX4469" fmla="*/ 1102843 w 3545609"/>
                <a:gd name="connsiteY4469" fmla="*/ 943522 h 1066103"/>
                <a:gd name="connsiteX4470" fmla="*/ 1097229 w 3545609"/>
                <a:gd name="connsiteY4470" fmla="*/ 957405 h 1066103"/>
                <a:gd name="connsiteX4471" fmla="*/ 1094998 w 3545609"/>
                <a:gd name="connsiteY4471" fmla="*/ 958375 h 1066103"/>
                <a:gd name="connsiteX4472" fmla="*/ 1089201 w 3545609"/>
                <a:gd name="connsiteY4472" fmla="*/ 973052 h 1066103"/>
                <a:gd name="connsiteX4473" fmla="*/ 1087153 w 3545609"/>
                <a:gd name="connsiteY4473" fmla="*/ 973921 h 1066103"/>
                <a:gd name="connsiteX4474" fmla="*/ 1081265 w 3545609"/>
                <a:gd name="connsiteY4474" fmla="*/ 988483 h 1066103"/>
                <a:gd name="connsiteX4475" fmla="*/ 1081555 w 3545609"/>
                <a:gd name="connsiteY4475" fmla="*/ 989202 h 1066103"/>
                <a:gd name="connsiteX4476" fmla="*/ 1078471 w 3545609"/>
                <a:gd name="connsiteY4476" fmla="*/ 990449 h 1066103"/>
                <a:gd name="connsiteX4477" fmla="*/ 1072439 w 3545609"/>
                <a:gd name="connsiteY4477" fmla="*/ 1004664 h 1066103"/>
                <a:gd name="connsiteX4478" fmla="*/ 1072781 w 3545609"/>
                <a:gd name="connsiteY4478" fmla="*/ 1005469 h 1066103"/>
                <a:gd name="connsiteX4479" fmla="*/ 1070770 w 3545609"/>
                <a:gd name="connsiteY4479" fmla="*/ 1006283 h 1066103"/>
                <a:gd name="connsiteX4480" fmla="*/ 1064594 w 3545609"/>
                <a:gd name="connsiteY4480" fmla="*/ 1020845 h 1066103"/>
                <a:gd name="connsiteX4481" fmla="*/ 1065303 w 3545609"/>
                <a:gd name="connsiteY4481" fmla="*/ 1022518 h 1066103"/>
                <a:gd name="connsiteX4482" fmla="*/ 1064599 w 3545609"/>
                <a:gd name="connsiteY4482" fmla="*/ 1022810 h 1066103"/>
                <a:gd name="connsiteX4483" fmla="*/ 1058710 w 3545609"/>
                <a:gd name="connsiteY4483" fmla="*/ 1037025 h 1066103"/>
                <a:gd name="connsiteX4484" fmla="*/ 1058988 w 3545609"/>
                <a:gd name="connsiteY4484" fmla="*/ 1037695 h 1066103"/>
                <a:gd name="connsiteX4485" fmla="*/ 1056754 w 3545609"/>
                <a:gd name="connsiteY4485" fmla="*/ 1038643 h 1066103"/>
                <a:gd name="connsiteX4486" fmla="*/ 1050865 w 3545609"/>
                <a:gd name="connsiteY4486" fmla="*/ 1053205 h 1066103"/>
                <a:gd name="connsiteX4487" fmla="*/ 1051156 w 3545609"/>
                <a:gd name="connsiteY4487" fmla="*/ 1053923 h 1066103"/>
                <a:gd name="connsiteX4488" fmla="*/ 1048071 w 3545609"/>
                <a:gd name="connsiteY4488" fmla="*/ 1055171 h 1066103"/>
                <a:gd name="connsiteX4489" fmla="*/ 1043432 w 3545609"/>
                <a:gd name="connsiteY4489" fmla="*/ 1066103 h 1066103"/>
                <a:gd name="connsiteX4490" fmla="*/ 1085857 w 3545609"/>
                <a:gd name="connsiteY4490" fmla="*/ 1066103 h 1066103"/>
                <a:gd name="connsiteX4491" fmla="*/ 1091072 w 3545609"/>
                <a:gd name="connsiteY4491" fmla="*/ 1053205 h 1066103"/>
                <a:gd name="connsiteX4492" fmla="*/ 1090672 w 3545609"/>
                <a:gd name="connsiteY4492" fmla="*/ 1052216 h 1066103"/>
                <a:gd name="connsiteX4493" fmla="*/ 1093029 w 3545609"/>
                <a:gd name="connsiteY4493" fmla="*/ 1051240 h 1066103"/>
                <a:gd name="connsiteX4494" fmla="*/ 1098917 w 3545609"/>
                <a:gd name="connsiteY4494" fmla="*/ 1037025 h 1066103"/>
                <a:gd name="connsiteX4495" fmla="*/ 1098583 w 3545609"/>
                <a:gd name="connsiteY4495" fmla="*/ 1036217 h 1066103"/>
                <a:gd name="connsiteX4496" fmla="*/ 1100587 w 3545609"/>
                <a:gd name="connsiteY4496" fmla="*/ 1035406 h 1066103"/>
                <a:gd name="connsiteX4497" fmla="*/ 1106763 w 3545609"/>
                <a:gd name="connsiteY4497" fmla="*/ 1020845 h 1066103"/>
                <a:gd name="connsiteX4498" fmla="*/ 1106173 w 3545609"/>
                <a:gd name="connsiteY4498" fmla="*/ 1019454 h 1066103"/>
                <a:gd name="connsiteX4499" fmla="*/ 1107595 w 3545609"/>
                <a:gd name="connsiteY4499" fmla="*/ 1018879 h 1066103"/>
                <a:gd name="connsiteX4500" fmla="*/ 1113627 w 3545609"/>
                <a:gd name="connsiteY4500" fmla="*/ 1004664 h 1066103"/>
                <a:gd name="connsiteX4501" fmla="*/ 1113343 w 3545609"/>
                <a:gd name="connsiteY4501" fmla="*/ 1003996 h 1066103"/>
                <a:gd name="connsiteX4502" fmla="*/ 1115583 w 3545609"/>
                <a:gd name="connsiteY4502" fmla="*/ 1003045 h 1066103"/>
                <a:gd name="connsiteX4503" fmla="*/ 1121197 w 3545609"/>
                <a:gd name="connsiteY4503" fmla="*/ 989162 h 1066103"/>
                <a:gd name="connsiteX4504" fmla="*/ 1123428 w 3545609"/>
                <a:gd name="connsiteY4504" fmla="*/ 988192 h 1066103"/>
                <a:gd name="connsiteX4505" fmla="*/ 1129225 w 3545609"/>
                <a:gd name="connsiteY4505" fmla="*/ 973515 h 1066103"/>
                <a:gd name="connsiteX4506" fmla="*/ 1131273 w 3545609"/>
                <a:gd name="connsiteY4506" fmla="*/ 972646 h 1066103"/>
                <a:gd name="connsiteX4507" fmla="*/ 1137162 w 3545609"/>
                <a:gd name="connsiteY4507" fmla="*/ 958084 h 1066103"/>
                <a:gd name="connsiteX4508" fmla="*/ 1137147 w 3545609"/>
                <a:gd name="connsiteY4508" fmla="*/ 958047 h 1066103"/>
                <a:gd name="connsiteX4509" fmla="*/ 1141917 w 3545609"/>
                <a:gd name="connsiteY4509" fmla="*/ 956118 h 1066103"/>
                <a:gd name="connsiteX4510" fmla="*/ 1147949 w 3545609"/>
                <a:gd name="connsiteY4510" fmla="*/ 941903 h 1066103"/>
                <a:gd name="connsiteX4511" fmla="*/ 1147709 w 3545609"/>
                <a:gd name="connsiteY4511" fmla="*/ 941338 h 1066103"/>
                <a:gd name="connsiteX4512" fmla="*/ 1149905 w 3545609"/>
                <a:gd name="connsiteY4512" fmla="*/ 940428 h 1066103"/>
                <a:gd name="connsiteX4513" fmla="*/ 1155635 w 3545609"/>
                <a:gd name="connsiteY4513" fmla="*/ 926595 h 1066103"/>
                <a:gd name="connsiteX4514" fmla="*/ 1157750 w 3545609"/>
                <a:gd name="connsiteY4514" fmla="*/ 925719 h 1066103"/>
                <a:gd name="connsiteX4515" fmla="*/ 1163415 w 3545609"/>
                <a:gd name="connsiteY4515" fmla="*/ 912042 h 1066103"/>
                <a:gd name="connsiteX4516" fmla="*/ 1168394 w 3545609"/>
                <a:gd name="connsiteY4516" fmla="*/ 910029 h 1066103"/>
                <a:gd name="connsiteX4517" fmla="*/ 1174426 w 3545609"/>
                <a:gd name="connsiteY4517" fmla="*/ 895814 h 1066103"/>
                <a:gd name="connsiteX4518" fmla="*/ 1173832 w 3545609"/>
                <a:gd name="connsiteY4518" fmla="*/ 894414 h 1066103"/>
                <a:gd name="connsiteX4519" fmla="*/ 1176383 w 3545609"/>
                <a:gd name="connsiteY4519" fmla="*/ 893357 h 1066103"/>
                <a:gd name="connsiteX4520" fmla="*/ 1181216 w 3545609"/>
                <a:gd name="connsiteY4520" fmla="*/ 881689 h 1066103"/>
                <a:gd name="connsiteX4521" fmla="*/ 1186189 w 3545609"/>
                <a:gd name="connsiteY4521" fmla="*/ 879629 h 1066103"/>
                <a:gd name="connsiteX4522" fmla="*/ 1192077 w 3545609"/>
                <a:gd name="connsiteY4522" fmla="*/ 865413 h 1066103"/>
                <a:gd name="connsiteX4523" fmla="*/ 1191495 w 3545609"/>
                <a:gd name="connsiteY4523" fmla="*/ 864009 h 1066103"/>
                <a:gd name="connsiteX4524" fmla="*/ 1194034 w 3545609"/>
                <a:gd name="connsiteY4524" fmla="*/ 862957 h 1066103"/>
                <a:gd name="connsiteX4525" fmla="*/ 1198724 w 3545609"/>
                <a:gd name="connsiteY4525" fmla="*/ 851636 h 1066103"/>
                <a:gd name="connsiteX4526" fmla="*/ 1204678 w 3545609"/>
                <a:gd name="connsiteY4526" fmla="*/ 849228 h 1066103"/>
                <a:gd name="connsiteX4527" fmla="*/ 1209770 w 3545609"/>
                <a:gd name="connsiteY4527" fmla="*/ 837228 h 1066103"/>
                <a:gd name="connsiteX4528" fmla="*/ 1214627 w 3545609"/>
                <a:gd name="connsiteY4528" fmla="*/ 835069 h 1066103"/>
                <a:gd name="connsiteX4529" fmla="*/ 1220222 w 3545609"/>
                <a:gd name="connsiteY4529" fmla="*/ 820573 h 1066103"/>
                <a:gd name="connsiteX4530" fmla="*/ 1224434 w 3545609"/>
                <a:gd name="connsiteY4530" fmla="*/ 818829 h 1066103"/>
                <a:gd name="connsiteX4531" fmla="*/ 1229277 w 3545609"/>
                <a:gd name="connsiteY4531" fmla="*/ 807136 h 1066103"/>
                <a:gd name="connsiteX4532" fmla="*/ 1234790 w 3545609"/>
                <a:gd name="connsiteY4532" fmla="*/ 804956 h 1066103"/>
                <a:gd name="connsiteX4533" fmla="*/ 1240359 w 3545609"/>
                <a:gd name="connsiteY4533" fmla="*/ 792121 h 1066103"/>
                <a:gd name="connsiteX4534" fmla="*/ 1244741 w 3545609"/>
                <a:gd name="connsiteY4534" fmla="*/ 790391 h 1066103"/>
                <a:gd name="connsiteX4535" fmla="*/ 1249799 w 3545609"/>
                <a:gd name="connsiteY4535" fmla="*/ 778747 h 1066103"/>
                <a:gd name="connsiteX4536" fmla="*/ 1254834 w 3545609"/>
                <a:gd name="connsiteY4536" fmla="*/ 776662 h 1066103"/>
                <a:gd name="connsiteX4537" fmla="*/ 1260101 w 3545609"/>
                <a:gd name="connsiteY4537" fmla="*/ 763945 h 1066103"/>
                <a:gd name="connsiteX4538" fmla="*/ 1265477 w 3545609"/>
                <a:gd name="connsiteY4538" fmla="*/ 761665 h 1066103"/>
                <a:gd name="connsiteX4539" fmla="*/ 1270961 w 3545609"/>
                <a:gd name="connsiteY4539" fmla="*/ 748112 h 1066103"/>
                <a:gd name="connsiteX4540" fmla="*/ 1275427 w 3545609"/>
                <a:gd name="connsiteY4540" fmla="*/ 746262 h 1066103"/>
                <a:gd name="connsiteX4541" fmla="*/ 1280750 w 3545609"/>
                <a:gd name="connsiteY4541" fmla="*/ 733409 h 1066103"/>
                <a:gd name="connsiteX4542" fmla="*/ 1285233 w 3545609"/>
                <a:gd name="connsiteY4542" fmla="*/ 731553 h 1066103"/>
                <a:gd name="connsiteX4543" fmla="*/ 1288751 w 3545609"/>
                <a:gd name="connsiteY4543" fmla="*/ 723061 h 1066103"/>
                <a:gd name="connsiteX4544" fmla="*/ 1297551 w 3545609"/>
                <a:gd name="connsiteY4544" fmla="*/ 719498 h 1066103"/>
                <a:gd name="connsiteX4545" fmla="*/ 1302419 w 3545609"/>
                <a:gd name="connsiteY4545" fmla="*/ 708012 h 1066103"/>
                <a:gd name="connsiteX4546" fmla="*/ 1307788 w 3545609"/>
                <a:gd name="connsiteY4546" fmla="*/ 705625 h 1066103"/>
                <a:gd name="connsiteX4547" fmla="*/ 1312482 w 3545609"/>
                <a:gd name="connsiteY4547" fmla="*/ 693464 h 1066103"/>
                <a:gd name="connsiteX4548" fmla="*/ 1317595 w 3545609"/>
                <a:gd name="connsiteY4548" fmla="*/ 691346 h 1066103"/>
                <a:gd name="connsiteX4549" fmla="*/ 1321920 w 3545609"/>
                <a:gd name="connsiteY4549" fmla="*/ 680903 h 1066103"/>
                <a:gd name="connsiteX4550" fmla="*/ 1330199 w 3545609"/>
                <a:gd name="connsiteY4550" fmla="*/ 677474 h 1066103"/>
                <a:gd name="connsiteX4551" fmla="*/ 1335016 w 3545609"/>
                <a:gd name="connsiteY4551" fmla="*/ 665846 h 1066103"/>
                <a:gd name="connsiteX4552" fmla="*/ 1342110 w 3545609"/>
                <a:gd name="connsiteY4552" fmla="*/ 662908 h 1066103"/>
                <a:gd name="connsiteX4553" fmla="*/ 1346047 w 3545609"/>
                <a:gd name="connsiteY4553" fmla="*/ 653404 h 1066103"/>
                <a:gd name="connsiteX4554" fmla="*/ 1351917 w 3545609"/>
                <a:gd name="connsiteY4554" fmla="*/ 650854 h 1066103"/>
                <a:gd name="connsiteX4555" fmla="*/ 1356300 w 3545609"/>
                <a:gd name="connsiteY4555" fmla="*/ 639755 h 1066103"/>
                <a:gd name="connsiteX4556" fmla="*/ 1364521 w 3545609"/>
                <a:gd name="connsiteY4556" fmla="*/ 636430 h 1066103"/>
                <a:gd name="connsiteX4557" fmla="*/ 1369049 w 3545609"/>
                <a:gd name="connsiteY4557" fmla="*/ 625760 h 1066103"/>
                <a:gd name="connsiteX4558" fmla="*/ 1376433 w 3545609"/>
                <a:gd name="connsiteY4558" fmla="*/ 622701 h 1066103"/>
                <a:gd name="connsiteX4559" fmla="*/ 1379910 w 3545609"/>
                <a:gd name="connsiteY4559" fmla="*/ 614308 h 1066103"/>
                <a:gd name="connsiteX4560" fmla="*/ 1388201 w 3545609"/>
                <a:gd name="connsiteY4560" fmla="*/ 610790 h 1066103"/>
                <a:gd name="connsiteX4561" fmla="*/ 1392711 w 3545609"/>
                <a:gd name="connsiteY4561" fmla="*/ 599636 h 1066103"/>
                <a:gd name="connsiteX4562" fmla="*/ 1400949 w 3545609"/>
                <a:gd name="connsiteY4562" fmla="*/ 596224 h 1066103"/>
                <a:gd name="connsiteX4563" fmla="*/ 1404396 w 3545609"/>
                <a:gd name="connsiteY4563" fmla="*/ 587903 h 1066103"/>
                <a:gd name="connsiteX4564" fmla="*/ 1412716 w 3545609"/>
                <a:gd name="connsiteY4564" fmla="*/ 584456 h 1066103"/>
                <a:gd name="connsiteX4565" fmla="*/ 1416523 w 3545609"/>
                <a:gd name="connsiteY4565" fmla="*/ 575266 h 1066103"/>
                <a:gd name="connsiteX4566" fmla="*/ 1425321 w 3545609"/>
                <a:gd name="connsiteY4566" fmla="*/ 571708 h 1066103"/>
                <a:gd name="connsiteX4567" fmla="*/ 1428900 w 3545609"/>
                <a:gd name="connsiteY4567" fmla="*/ 563274 h 1066103"/>
                <a:gd name="connsiteX4568" fmla="*/ 1437233 w 3545609"/>
                <a:gd name="connsiteY4568" fmla="*/ 559654 h 1066103"/>
                <a:gd name="connsiteX4569" fmla="*/ 1441310 w 3545609"/>
                <a:gd name="connsiteY4569" fmla="*/ 549331 h 1066103"/>
                <a:gd name="connsiteX4570" fmla="*/ 1449000 w 3545609"/>
                <a:gd name="connsiteY4570" fmla="*/ 546068 h 1066103"/>
                <a:gd name="connsiteX4571" fmla="*/ 1452629 w 3545609"/>
                <a:gd name="connsiteY4571" fmla="*/ 537092 h 1066103"/>
                <a:gd name="connsiteX4572" fmla="*/ 1461605 w 3545609"/>
                <a:gd name="connsiteY4572" fmla="*/ 533463 h 1066103"/>
                <a:gd name="connsiteX4573" fmla="*/ 1464869 w 3545609"/>
                <a:gd name="connsiteY4573" fmla="*/ 525772 h 1066103"/>
                <a:gd name="connsiteX4574" fmla="*/ 1475190 w 3545609"/>
                <a:gd name="connsiteY4574" fmla="*/ 521695 h 1066103"/>
                <a:gd name="connsiteX4575" fmla="*/ 1478671 w 3545609"/>
                <a:gd name="connsiteY4575" fmla="*/ 513683 h 1066103"/>
                <a:gd name="connsiteX4576" fmla="*/ 1488082 w 3545609"/>
                <a:gd name="connsiteY4576" fmla="*/ 509784 h 1066103"/>
                <a:gd name="connsiteX4577" fmla="*/ 1491918 w 3545609"/>
                <a:gd name="connsiteY4577" fmla="*/ 500525 h 1066103"/>
                <a:gd name="connsiteX4578" fmla="*/ 1499993 w 3545609"/>
                <a:gd name="connsiteY4578" fmla="*/ 497180 h 1066103"/>
                <a:gd name="connsiteX4579" fmla="*/ 1503034 w 3545609"/>
                <a:gd name="connsiteY4579" fmla="*/ 489839 h 1066103"/>
                <a:gd name="connsiteX4580" fmla="*/ 1513722 w 3545609"/>
                <a:gd name="connsiteY4580" fmla="*/ 485412 h 1066103"/>
                <a:gd name="connsiteX4581" fmla="*/ 1516130 w 3545609"/>
                <a:gd name="connsiteY4581" fmla="*/ 479599 h 1066103"/>
                <a:gd name="connsiteX4582" fmla="*/ 1526327 w 3545609"/>
                <a:gd name="connsiteY4582" fmla="*/ 475175 h 1066103"/>
                <a:gd name="connsiteX4583" fmla="*/ 1529434 w 3545609"/>
                <a:gd name="connsiteY4583" fmla="*/ 467316 h 1066103"/>
                <a:gd name="connsiteX4584" fmla="*/ 1539839 w 3545609"/>
                <a:gd name="connsiteY4584" fmla="*/ 463007 h 1066103"/>
                <a:gd name="connsiteX4585" fmla="*/ 1539002 w 3545609"/>
                <a:gd name="connsiteY4585" fmla="*/ 464933 h 1066103"/>
                <a:gd name="connsiteX4586" fmla="*/ 1529564 w 3545609"/>
                <a:gd name="connsiteY4586" fmla="*/ 468750 h 1066103"/>
                <a:gd name="connsiteX4587" fmla="*/ 1526278 w 3545609"/>
                <a:gd name="connsiteY4587" fmla="*/ 476494 h 1066103"/>
                <a:gd name="connsiteX4588" fmla="*/ 1515979 w 3545609"/>
                <a:gd name="connsiteY4588" fmla="*/ 480661 h 1066103"/>
                <a:gd name="connsiteX4589" fmla="*/ 1512063 w 3545609"/>
                <a:gd name="connsiteY4589" fmla="*/ 489894 h 1066103"/>
                <a:gd name="connsiteX4590" fmla="*/ 1503924 w 3545609"/>
                <a:gd name="connsiteY4590" fmla="*/ 493265 h 1066103"/>
                <a:gd name="connsiteX4591" fmla="*/ 1500604 w 3545609"/>
                <a:gd name="connsiteY4591" fmla="*/ 501278 h 1066103"/>
                <a:gd name="connsiteX4592" fmla="*/ 1491319 w 3545609"/>
                <a:gd name="connsiteY4592" fmla="*/ 505033 h 1066103"/>
                <a:gd name="connsiteX4593" fmla="*/ 1487771 w 3545609"/>
                <a:gd name="connsiteY4593" fmla="*/ 513396 h 1066103"/>
                <a:gd name="connsiteX4594" fmla="*/ 1479408 w 3545609"/>
                <a:gd name="connsiteY4594" fmla="*/ 516944 h 1066103"/>
                <a:gd name="connsiteX4595" fmla="*/ 1475969 w 3545609"/>
                <a:gd name="connsiteY4595" fmla="*/ 525448 h 1066103"/>
                <a:gd name="connsiteX4596" fmla="*/ 1465129 w 3545609"/>
                <a:gd name="connsiteY4596" fmla="*/ 529836 h 1066103"/>
                <a:gd name="connsiteX4597" fmla="*/ 1460817 w 3545609"/>
                <a:gd name="connsiteY4597" fmla="*/ 540012 h 1066103"/>
                <a:gd name="connsiteX4598" fmla="*/ 1452931 w 3545609"/>
                <a:gd name="connsiteY4598" fmla="*/ 543278 h 1066103"/>
                <a:gd name="connsiteX4599" fmla="*/ 1448994 w 3545609"/>
                <a:gd name="connsiteY4599" fmla="*/ 552782 h 1066103"/>
                <a:gd name="connsiteX4600" fmla="*/ 1441163 w 3545609"/>
                <a:gd name="connsiteY4600" fmla="*/ 556026 h 1066103"/>
                <a:gd name="connsiteX4601" fmla="*/ 1437843 w 3545609"/>
                <a:gd name="connsiteY4601" fmla="*/ 564039 h 1066103"/>
                <a:gd name="connsiteX4602" fmla="*/ 1428558 w 3545609"/>
                <a:gd name="connsiteY4602" fmla="*/ 567794 h 1066103"/>
                <a:gd name="connsiteX4603" fmla="*/ 1423995 w 3545609"/>
                <a:gd name="connsiteY4603" fmla="*/ 578548 h 1066103"/>
                <a:gd name="connsiteX4604" fmla="*/ 1416647 w 3545609"/>
                <a:gd name="connsiteY4604" fmla="*/ 581666 h 1066103"/>
                <a:gd name="connsiteX4605" fmla="*/ 1412764 w 3545609"/>
                <a:gd name="connsiteY4605" fmla="*/ 591271 h 1066103"/>
                <a:gd name="connsiteX4606" fmla="*/ 1405167 w 3545609"/>
                <a:gd name="connsiteY4606" fmla="*/ 594271 h 1066103"/>
                <a:gd name="connsiteX4607" fmla="*/ 1400261 w 3545609"/>
                <a:gd name="connsiteY4607" fmla="*/ 605564 h 1066103"/>
                <a:gd name="connsiteX4608" fmla="*/ 1394236 w 3545609"/>
                <a:gd name="connsiteY4608" fmla="*/ 608000 h 1066103"/>
                <a:gd name="connsiteX4609" fmla="*/ 1390146 w 3545609"/>
                <a:gd name="connsiteY4609" fmla="*/ 617638 h 1066103"/>
                <a:gd name="connsiteX4610" fmla="*/ 1382325 w 3545609"/>
                <a:gd name="connsiteY4610" fmla="*/ 621036 h 1066103"/>
                <a:gd name="connsiteX4611" fmla="*/ 1378402 w 3545609"/>
                <a:gd name="connsiteY4611" fmla="*/ 630967 h 1066103"/>
                <a:gd name="connsiteX4612" fmla="*/ 1369720 w 3545609"/>
                <a:gd name="connsiteY4612" fmla="*/ 634478 h 1066103"/>
                <a:gd name="connsiteX4613" fmla="*/ 1364726 w 3545609"/>
                <a:gd name="connsiteY4613" fmla="*/ 646247 h 1066103"/>
                <a:gd name="connsiteX4614" fmla="*/ 1359770 w 3545609"/>
                <a:gd name="connsiteY4614" fmla="*/ 648350 h 1066103"/>
                <a:gd name="connsiteX4615" fmla="*/ 1355063 w 3545609"/>
                <a:gd name="connsiteY4615" fmla="*/ 659991 h 1066103"/>
                <a:gd name="connsiteX4616" fmla="*/ 1348003 w 3545609"/>
                <a:gd name="connsiteY4616" fmla="*/ 662916 h 1066103"/>
                <a:gd name="connsiteX4617" fmla="*/ 1344175 w 3545609"/>
                <a:gd name="connsiteY4617" fmla="*/ 672156 h 1066103"/>
                <a:gd name="connsiteX4618" fmla="*/ 1337359 w 3545609"/>
                <a:gd name="connsiteY4618" fmla="*/ 675114 h 1066103"/>
                <a:gd name="connsiteX4619" fmla="*/ 1332875 w 3545609"/>
                <a:gd name="connsiteY4619" fmla="*/ 686454 h 1066103"/>
                <a:gd name="connsiteX4620" fmla="*/ 1325448 w 3545609"/>
                <a:gd name="connsiteY4620" fmla="*/ 689681 h 1066103"/>
                <a:gd name="connsiteX4621" fmla="*/ 1321019 w 3545609"/>
                <a:gd name="connsiteY4621" fmla="*/ 700895 h 1066103"/>
                <a:gd name="connsiteX4622" fmla="*/ 1315641 w 3545609"/>
                <a:gd name="connsiteY4622" fmla="*/ 703122 h 1066103"/>
                <a:gd name="connsiteX4623" fmla="*/ 1310464 w 3545609"/>
                <a:gd name="connsiteY4623" fmla="*/ 715621 h 1066103"/>
                <a:gd name="connsiteX4624" fmla="*/ 1304998 w 3545609"/>
                <a:gd name="connsiteY4624" fmla="*/ 717832 h 1066103"/>
                <a:gd name="connsiteX4625" fmla="*/ 1300398 w 3545609"/>
                <a:gd name="connsiteY4625" fmla="*/ 728671 h 1066103"/>
                <a:gd name="connsiteX4626" fmla="*/ 1293087 w 3545609"/>
                <a:gd name="connsiteY4626" fmla="*/ 731848 h 1066103"/>
                <a:gd name="connsiteX4627" fmla="*/ 1287269 w 3545609"/>
                <a:gd name="connsiteY4627" fmla="*/ 746579 h 1066103"/>
                <a:gd name="connsiteX4628" fmla="*/ 1283281 w 3545609"/>
                <a:gd name="connsiteY4628" fmla="*/ 748232 h 1066103"/>
                <a:gd name="connsiteX4629" fmla="*/ 1278591 w 3545609"/>
                <a:gd name="connsiteY4629" fmla="*/ 759553 h 1066103"/>
                <a:gd name="connsiteX4630" fmla="*/ 1272637 w 3545609"/>
                <a:gd name="connsiteY4630" fmla="*/ 761961 h 1066103"/>
                <a:gd name="connsiteX4631" fmla="*/ 1267643 w 3545609"/>
                <a:gd name="connsiteY4631" fmla="*/ 773730 h 1066103"/>
                <a:gd name="connsiteX4632" fmla="*/ 1262687 w 3545609"/>
                <a:gd name="connsiteY4632" fmla="*/ 775832 h 1066103"/>
                <a:gd name="connsiteX4633" fmla="*/ 1257585 w 3545609"/>
                <a:gd name="connsiteY4633" fmla="*/ 788450 h 1066103"/>
                <a:gd name="connsiteX4634" fmla="*/ 1252881 w 3545609"/>
                <a:gd name="connsiteY4634" fmla="*/ 790399 h 1066103"/>
                <a:gd name="connsiteX4635" fmla="*/ 1248062 w 3545609"/>
                <a:gd name="connsiteY4635" fmla="*/ 802031 h 1066103"/>
                <a:gd name="connsiteX4636" fmla="*/ 1242237 w 3545609"/>
                <a:gd name="connsiteY4636" fmla="*/ 804558 h 1066103"/>
                <a:gd name="connsiteX4637" fmla="*/ 1236206 w 3545609"/>
                <a:gd name="connsiteY4637" fmla="*/ 819814 h 1066103"/>
                <a:gd name="connsiteX4638" fmla="*/ 1236292 w 3545609"/>
                <a:gd name="connsiteY4638" fmla="*/ 820030 h 1066103"/>
                <a:gd name="connsiteX4639" fmla="*/ 1234392 w 3545609"/>
                <a:gd name="connsiteY4639" fmla="*/ 820798 h 1066103"/>
                <a:gd name="connsiteX4640" fmla="*/ 1229447 w 3545609"/>
                <a:gd name="connsiteY4640" fmla="*/ 832454 h 1066103"/>
                <a:gd name="connsiteX4641" fmla="*/ 1224442 w 3545609"/>
                <a:gd name="connsiteY4641" fmla="*/ 834527 h 1066103"/>
                <a:gd name="connsiteX4642" fmla="*/ 1218554 w 3545609"/>
                <a:gd name="connsiteY4642" fmla="*/ 848742 h 1066103"/>
                <a:gd name="connsiteX4643" fmla="*/ 1218849 w 3545609"/>
                <a:gd name="connsiteY4643" fmla="*/ 849453 h 1066103"/>
                <a:gd name="connsiteX4644" fmla="*/ 1214636 w 3545609"/>
                <a:gd name="connsiteY4644" fmla="*/ 851198 h 1066103"/>
                <a:gd name="connsiteX4645" fmla="*/ 1209552 w 3545609"/>
                <a:gd name="connsiteY4645" fmla="*/ 863472 h 1066103"/>
                <a:gd name="connsiteX4646" fmla="*/ 1205953 w 3545609"/>
                <a:gd name="connsiteY4646" fmla="*/ 864927 h 1066103"/>
                <a:gd name="connsiteX4647" fmla="*/ 1199922 w 3545609"/>
                <a:gd name="connsiteY4647" fmla="*/ 879142 h 1066103"/>
                <a:gd name="connsiteX4648" fmla="*/ 1200222 w 3545609"/>
                <a:gd name="connsiteY4648" fmla="*/ 879851 h 1066103"/>
                <a:gd name="connsiteX4649" fmla="*/ 1196004 w 3545609"/>
                <a:gd name="connsiteY4649" fmla="*/ 881598 h 1066103"/>
                <a:gd name="connsiteX4650" fmla="*/ 1190115 w 3545609"/>
                <a:gd name="connsiteY4650" fmla="*/ 895814 h 1066103"/>
                <a:gd name="connsiteX4651" fmla="*/ 1190350 w 3545609"/>
                <a:gd name="connsiteY4651" fmla="*/ 896381 h 1066103"/>
                <a:gd name="connsiteX4652" fmla="*/ 1188158 w 3545609"/>
                <a:gd name="connsiteY4652" fmla="*/ 897289 h 1066103"/>
                <a:gd name="connsiteX4653" fmla="*/ 1182877 w 3545609"/>
                <a:gd name="connsiteY4653" fmla="*/ 910039 h 1066103"/>
                <a:gd name="connsiteX4654" fmla="*/ 1177802 w 3545609"/>
                <a:gd name="connsiteY4654" fmla="*/ 911998 h 1066103"/>
                <a:gd name="connsiteX4655" fmla="*/ 1171484 w 3545609"/>
                <a:gd name="connsiteY4655" fmla="*/ 926213 h 1066103"/>
                <a:gd name="connsiteX4656" fmla="*/ 1171733 w 3545609"/>
                <a:gd name="connsiteY4656" fmla="*/ 926774 h 1066103"/>
                <a:gd name="connsiteX4657" fmla="*/ 1169527 w 3545609"/>
                <a:gd name="connsiteY4657" fmla="*/ 927688 h 1066103"/>
                <a:gd name="connsiteX4658" fmla="*/ 1163638 w 3545609"/>
                <a:gd name="connsiteY4658" fmla="*/ 941903 h 1066103"/>
                <a:gd name="connsiteX4659" fmla="*/ 1163916 w 3545609"/>
                <a:gd name="connsiteY4659" fmla="*/ 942573 h 1066103"/>
                <a:gd name="connsiteX4660" fmla="*/ 1161682 w 3545609"/>
                <a:gd name="connsiteY4660" fmla="*/ 943522 h 1066103"/>
                <a:gd name="connsiteX4661" fmla="*/ 1156068 w 3545609"/>
                <a:gd name="connsiteY4661" fmla="*/ 957405 h 1066103"/>
                <a:gd name="connsiteX4662" fmla="*/ 1153836 w 3545609"/>
                <a:gd name="connsiteY4662" fmla="*/ 958375 h 1066103"/>
                <a:gd name="connsiteX4663" fmla="*/ 1148193 w 3545609"/>
                <a:gd name="connsiteY4663" fmla="*/ 972663 h 1066103"/>
                <a:gd name="connsiteX4664" fmla="*/ 1145154 w 3545609"/>
                <a:gd name="connsiteY4664" fmla="*/ 973921 h 1066103"/>
                <a:gd name="connsiteX4665" fmla="*/ 1139123 w 3545609"/>
                <a:gd name="connsiteY4665" fmla="*/ 988483 h 1066103"/>
                <a:gd name="connsiteX4666" fmla="*/ 1139531 w 3545609"/>
                <a:gd name="connsiteY4666" fmla="*/ 989469 h 1066103"/>
                <a:gd name="connsiteX4667" fmla="*/ 1137166 w 3545609"/>
                <a:gd name="connsiteY4667" fmla="*/ 990449 h 1066103"/>
                <a:gd name="connsiteX4668" fmla="*/ 1131278 w 3545609"/>
                <a:gd name="connsiteY4668" fmla="*/ 1004664 h 1066103"/>
                <a:gd name="connsiteX4669" fmla="*/ 1131556 w 3545609"/>
                <a:gd name="connsiteY4669" fmla="*/ 1005334 h 1066103"/>
                <a:gd name="connsiteX4670" fmla="*/ 1129321 w 3545609"/>
                <a:gd name="connsiteY4670" fmla="*/ 1006283 h 1066103"/>
                <a:gd name="connsiteX4671" fmla="*/ 1123433 w 3545609"/>
                <a:gd name="connsiteY4671" fmla="*/ 1020845 h 1066103"/>
                <a:gd name="connsiteX4672" fmla="*/ 1123832 w 3545609"/>
                <a:gd name="connsiteY4672" fmla="*/ 1021833 h 1066103"/>
                <a:gd name="connsiteX4673" fmla="*/ 1121476 w 3545609"/>
                <a:gd name="connsiteY4673" fmla="*/ 1022810 h 1066103"/>
                <a:gd name="connsiteX4674" fmla="*/ 1115587 w 3545609"/>
                <a:gd name="connsiteY4674" fmla="*/ 1037025 h 1066103"/>
                <a:gd name="connsiteX4675" fmla="*/ 1116038 w 3545609"/>
                <a:gd name="connsiteY4675" fmla="*/ 1038112 h 1066103"/>
                <a:gd name="connsiteX4676" fmla="*/ 1114754 w 3545609"/>
                <a:gd name="connsiteY4676" fmla="*/ 1038643 h 1066103"/>
                <a:gd name="connsiteX4677" fmla="*/ 1108723 w 3545609"/>
                <a:gd name="connsiteY4677" fmla="*/ 1053205 h 1066103"/>
                <a:gd name="connsiteX4678" fmla="*/ 1109160 w 3545609"/>
                <a:gd name="connsiteY4678" fmla="*/ 1054261 h 1066103"/>
                <a:gd name="connsiteX4679" fmla="*/ 1106909 w 3545609"/>
                <a:gd name="connsiteY4679" fmla="*/ 1055171 h 1066103"/>
                <a:gd name="connsiteX4680" fmla="*/ 1102271 w 3545609"/>
                <a:gd name="connsiteY4680" fmla="*/ 1066103 h 1066103"/>
                <a:gd name="connsiteX4681" fmla="*/ 1144568 w 3545609"/>
                <a:gd name="connsiteY4681" fmla="*/ 1066103 h 1066103"/>
                <a:gd name="connsiteX4682" fmla="*/ 1149910 w 3545609"/>
                <a:gd name="connsiteY4682" fmla="*/ 1053205 h 1066103"/>
                <a:gd name="connsiteX4683" fmla="*/ 1149215 w 3545609"/>
                <a:gd name="connsiteY4683" fmla="*/ 1051527 h 1066103"/>
                <a:gd name="connsiteX4684" fmla="*/ 1149906 w 3545609"/>
                <a:gd name="connsiteY4684" fmla="*/ 1051240 h 1066103"/>
                <a:gd name="connsiteX4685" fmla="*/ 1155794 w 3545609"/>
                <a:gd name="connsiteY4685" fmla="*/ 1037025 h 1066103"/>
                <a:gd name="connsiteX4686" fmla="*/ 1155517 w 3545609"/>
                <a:gd name="connsiteY4686" fmla="*/ 1036355 h 1066103"/>
                <a:gd name="connsiteX4687" fmla="*/ 1157751 w 3545609"/>
                <a:gd name="connsiteY4687" fmla="*/ 1035406 h 1066103"/>
                <a:gd name="connsiteX4688" fmla="*/ 1163639 w 3545609"/>
                <a:gd name="connsiteY4688" fmla="*/ 1020845 h 1066103"/>
                <a:gd name="connsiteX4689" fmla="*/ 1163239 w 3545609"/>
                <a:gd name="connsiteY4689" fmla="*/ 1019855 h 1066103"/>
                <a:gd name="connsiteX4690" fmla="*/ 1165596 w 3545609"/>
                <a:gd name="connsiteY4690" fmla="*/ 1018879 h 1066103"/>
                <a:gd name="connsiteX4691" fmla="*/ 1171484 w 3545609"/>
                <a:gd name="connsiteY4691" fmla="*/ 1004664 h 1066103"/>
                <a:gd name="connsiteX4692" fmla="*/ 1171321 w 3545609"/>
                <a:gd name="connsiteY4692" fmla="*/ 1004270 h 1066103"/>
                <a:gd name="connsiteX4693" fmla="*/ 1174278 w 3545609"/>
                <a:gd name="connsiteY4693" fmla="*/ 1003045 h 1066103"/>
                <a:gd name="connsiteX4694" fmla="*/ 1180028 w 3545609"/>
                <a:gd name="connsiteY4694" fmla="*/ 989165 h 1066103"/>
                <a:gd name="connsiteX4695" fmla="*/ 1182267 w 3545609"/>
                <a:gd name="connsiteY4695" fmla="*/ 988192 h 1066103"/>
                <a:gd name="connsiteX4696" fmla="*/ 1188063 w 3545609"/>
                <a:gd name="connsiteY4696" fmla="*/ 973515 h 1066103"/>
                <a:gd name="connsiteX4697" fmla="*/ 1190112 w 3545609"/>
                <a:gd name="connsiteY4697" fmla="*/ 972646 h 1066103"/>
                <a:gd name="connsiteX4698" fmla="*/ 1196000 w 3545609"/>
                <a:gd name="connsiteY4698" fmla="*/ 958084 h 1066103"/>
                <a:gd name="connsiteX4699" fmla="*/ 1195600 w 3545609"/>
                <a:gd name="connsiteY4699" fmla="*/ 957094 h 1066103"/>
                <a:gd name="connsiteX4700" fmla="*/ 1197957 w 3545609"/>
                <a:gd name="connsiteY4700" fmla="*/ 956118 h 1066103"/>
                <a:gd name="connsiteX4701" fmla="*/ 1203722 w 3545609"/>
                <a:gd name="connsiteY4701" fmla="*/ 942200 h 1066103"/>
                <a:gd name="connsiteX4702" fmla="*/ 1208313 w 3545609"/>
                <a:gd name="connsiteY4702" fmla="*/ 940428 h 1066103"/>
                <a:gd name="connsiteX4703" fmla="*/ 1214459 w 3545609"/>
                <a:gd name="connsiteY4703" fmla="*/ 926601 h 1066103"/>
                <a:gd name="connsiteX4704" fmla="*/ 1216589 w 3545609"/>
                <a:gd name="connsiteY4704" fmla="*/ 925719 h 1066103"/>
                <a:gd name="connsiteX4705" fmla="*/ 1222477 w 3545609"/>
                <a:gd name="connsiteY4705" fmla="*/ 911504 h 1066103"/>
                <a:gd name="connsiteX4706" fmla="*/ 1222242 w 3545609"/>
                <a:gd name="connsiteY4706" fmla="*/ 910937 h 1066103"/>
                <a:gd name="connsiteX4707" fmla="*/ 1224434 w 3545609"/>
                <a:gd name="connsiteY4707" fmla="*/ 910029 h 1066103"/>
                <a:gd name="connsiteX4708" fmla="*/ 1230322 w 3545609"/>
                <a:gd name="connsiteY4708" fmla="*/ 895814 h 1066103"/>
                <a:gd name="connsiteX4709" fmla="*/ 1230133 w 3545609"/>
                <a:gd name="connsiteY4709" fmla="*/ 895357 h 1066103"/>
                <a:gd name="connsiteX4710" fmla="*/ 1235077 w 3545609"/>
                <a:gd name="connsiteY4710" fmla="*/ 893357 h 1066103"/>
                <a:gd name="connsiteX4711" fmla="*/ 1240441 w 3545609"/>
                <a:gd name="connsiteY4711" fmla="*/ 880716 h 1066103"/>
                <a:gd name="connsiteX4712" fmla="*/ 1243066 w 3545609"/>
                <a:gd name="connsiteY4712" fmla="*/ 879629 h 1066103"/>
                <a:gd name="connsiteX4713" fmla="*/ 1248954 w 3545609"/>
                <a:gd name="connsiteY4713" fmla="*/ 865413 h 1066103"/>
                <a:gd name="connsiteX4714" fmla="*/ 1248660 w 3545609"/>
                <a:gd name="connsiteY4714" fmla="*/ 864702 h 1066103"/>
                <a:gd name="connsiteX4715" fmla="*/ 1252873 w 3545609"/>
                <a:gd name="connsiteY4715" fmla="*/ 862957 h 1066103"/>
                <a:gd name="connsiteX4716" fmla="*/ 1257562 w 3545609"/>
                <a:gd name="connsiteY4716" fmla="*/ 851636 h 1066103"/>
                <a:gd name="connsiteX4717" fmla="*/ 1263516 w 3545609"/>
                <a:gd name="connsiteY4717" fmla="*/ 849228 h 1066103"/>
                <a:gd name="connsiteX4718" fmla="*/ 1269110 w 3545609"/>
                <a:gd name="connsiteY4718" fmla="*/ 836046 h 1066103"/>
                <a:gd name="connsiteX4719" fmla="*/ 1271361 w 3545609"/>
                <a:gd name="connsiteY4719" fmla="*/ 835069 h 1066103"/>
                <a:gd name="connsiteX4720" fmla="*/ 1277091 w 3545609"/>
                <a:gd name="connsiteY4720" fmla="*/ 820577 h 1066103"/>
                <a:gd name="connsiteX4721" fmla="*/ 1281311 w 3545609"/>
                <a:gd name="connsiteY4721" fmla="*/ 818829 h 1066103"/>
                <a:gd name="connsiteX4722" fmla="*/ 1286191 w 3545609"/>
                <a:gd name="connsiteY4722" fmla="*/ 807047 h 1066103"/>
                <a:gd name="connsiteX4723" fmla="*/ 1291117 w 3545609"/>
                <a:gd name="connsiteY4723" fmla="*/ 804956 h 1066103"/>
                <a:gd name="connsiteX4724" fmla="*/ 1296077 w 3545609"/>
                <a:gd name="connsiteY4724" fmla="*/ 792689 h 1066103"/>
                <a:gd name="connsiteX4725" fmla="*/ 1301761 w 3545609"/>
                <a:gd name="connsiteY4725" fmla="*/ 790391 h 1066103"/>
                <a:gd name="connsiteX4726" fmla="*/ 1306707 w 3545609"/>
                <a:gd name="connsiteY4726" fmla="*/ 778735 h 1066103"/>
                <a:gd name="connsiteX4727" fmla="*/ 1311711 w 3545609"/>
                <a:gd name="connsiteY4727" fmla="*/ 776662 h 1066103"/>
                <a:gd name="connsiteX4728" fmla="*/ 1317134 w 3545609"/>
                <a:gd name="connsiteY4728" fmla="*/ 763570 h 1066103"/>
                <a:gd name="connsiteX4729" fmla="*/ 1321517 w 3545609"/>
                <a:gd name="connsiteY4729" fmla="*/ 761665 h 1066103"/>
                <a:gd name="connsiteX4730" fmla="*/ 1326361 w 3545609"/>
                <a:gd name="connsiteY4730" fmla="*/ 749400 h 1066103"/>
                <a:gd name="connsiteX4731" fmla="*/ 1334122 w 3545609"/>
                <a:gd name="connsiteY4731" fmla="*/ 746262 h 1066103"/>
                <a:gd name="connsiteX4732" fmla="*/ 1339573 w 3545609"/>
                <a:gd name="connsiteY4732" fmla="*/ 733416 h 1066103"/>
                <a:gd name="connsiteX4733" fmla="*/ 1344072 w 3545609"/>
                <a:gd name="connsiteY4733" fmla="*/ 731553 h 1066103"/>
                <a:gd name="connsiteX4734" fmla="*/ 1348008 w 3545609"/>
                <a:gd name="connsiteY4734" fmla="*/ 722048 h 1066103"/>
                <a:gd name="connsiteX4735" fmla="*/ 1353878 w 3545609"/>
                <a:gd name="connsiteY4735" fmla="*/ 719498 h 1066103"/>
                <a:gd name="connsiteX4736" fmla="*/ 1357883 w 3545609"/>
                <a:gd name="connsiteY4736" fmla="*/ 709356 h 1066103"/>
                <a:gd name="connsiteX4737" fmla="*/ 1366483 w 3545609"/>
                <a:gd name="connsiteY4737" fmla="*/ 705625 h 1066103"/>
                <a:gd name="connsiteX4738" fmla="*/ 1371285 w 3545609"/>
                <a:gd name="connsiteY4738" fmla="*/ 693478 h 1066103"/>
                <a:gd name="connsiteX4739" fmla="*/ 1376433 w 3545609"/>
                <a:gd name="connsiteY4739" fmla="*/ 691346 h 1066103"/>
                <a:gd name="connsiteX4740" fmla="*/ 1380895 w 3545609"/>
                <a:gd name="connsiteY4740" fmla="*/ 680574 h 1066103"/>
                <a:gd name="connsiteX4741" fmla="*/ 1388201 w 3545609"/>
                <a:gd name="connsiteY4741" fmla="*/ 677474 h 1066103"/>
                <a:gd name="connsiteX4742" fmla="*/ 1393161 w 3545609"/>
                <a:gd name="connsiteY4742" fmla="*/ 665206 h 1066103"/>
                <a:gd name="connsiteX4743" fmla="*/ 1398844 w 3545609"/>
                <a:gd name="connsiteY4743" fmla="*/ 662908 h 1066103"/>
                <a:gd name="connsiteX4744" fmla="*/ 1402423 w 3545609"/>
                <a:gd name="connsiteY4744" fmla="*/ 654473 h 1066103"/>
                <a:gd name="connsiteX4745" fmla="*/ 1410755 w 3545609"/>
                <a:gd name="connsiteY4745" fmla="*/ 650854 h 1066103"/>
                <a:gd name="connsiteX4746" fmla="*/ 1415138 w 3545609"/>
                <a:gd name="connsiteY4746" fmla="*/ 639755 h 1066103"/>
                <a:gd name="connsiteX4747" fmla="*/ 1423360 w 3545609"/>
                <a:gd name="connsiteY4747" fmla="*/ 636430 h 1066103"/>
                <a:gd name="connsiteX4748" fmla="*/ 1428018 w 3545609"/>
                <a:gd name="connsiteY4748" fmla="*/ 625453 h 1066103"/>
                <a:gd name="connsiteX4749" fmla="*/ 1434985 w 3545609"/>
                <a:gd name="connsiteY4749" fmla="*/ 622701 h 1066103"/>
                <a:gd name="connsiteX4750" fmla="*/ 1439047 w 3545609"/>
                <a:gd name="connsiteY4750" fmla="*/ 613348 h 1066103"/>
                <a:gd name="connsiteX4751" fmla="*/ 1445078 w 3545609"/>
                <a:gd name="connsiteY4751" fmla="*/ 610790 h 1066103"/>
                <a:gd name="connsiteX4752" fmla="*/ 1449655 w 3545609"/>
                <a:gd name="connsiteY4752" fmla="*/ 599470 h 1066103"/>
                <a:gd name="connsiteX4753" fmla="*/ 1457682 w 3545609"/>
                <a:gd name="connsiteY4753" fmla="*/ 596224 h 1066103"/>
                <a:gd name="connsiteX4754" fmla="*/ 1461201 w 3545609"/>
                <a:gd name="connsiteY4754" fmla="*/ 587933 h 1066103"/>
                <a:gd name="connsiteX4755" fmla="*/ 1469593 w 3545609"/>
                <a:gd name="connsiteY4755" fmla="*/ 584456 h 1066103"/>
                <a:gd name="connsiteX4756" fmla="*/ 1473530 w 3545609"/>
                <a:gd name="connsiteY4756" fmla="*/ 574952 h 1066103"/>
                <a:gd name="connsiteX4757" fmla="*/ 1481361 w 3545609"/>
                <a:gd name="connsiteY4757" fmla="*/ 571708 h 1066103"/>
                <a:gd name="connsiteX4758" fmla="*/ 1484484 w 3545609"/>
                <a:gd name="connsiteY4758" fmla="*/ 564170 h 1066103"/>
                <a:gd name="connsiteX4759" fmla="*/ 1495640 w 3545609"/>
                <a:gd name="connsiteY4759" fmla="*/ 559654 h 1066103"/>
                <a:gd name="connsiteX4760" fmla="*/ 1499985 w 3545609"/>
                <a:gd name="connsiteY4760" fmla="*/ 549400 h 1066103"/>
                <a:gd name="connsiteX4761" fmla="*/ 1507838 w 3545609"/>
                <a:gd name="connsiteY4761" fmla="*/ 546068 h 1066103"/>
                <a:gd name="connsiteX4762" fmla="*/ 1511468 w 3545609"/>
                <a:gd name="connsiteY4762" fmla="*/ 537092 h 1066103"/>
                <a:gd name="connsiteX4763" fmla="*/ 1520443 w 3545609"/>
                <a:gd name="connsiteY4763" fmla="*/ 533463 h 1066103"/>
                <a:gd name="connsiteX4764" fmla="*/ 1523962 w 3545609"/>
                <a:gd name="connsiteY4764" fmla="*/ 525172 h 1066103"/>
                <a:gd name="connsiteX4765" fmla="*/ 1532354 w 3545609"/>
                <a:gd name="connsiteY4765" fmla="*/ 521695 h 1066103"/>
                <a:gd name="connsiteX4766" fmla="*/ 1535575 w 3545609"/>
                <a:gd name="connsiteY4766" fmla="*/ 513920 h 1066103"/>
                <a:gd name="connsiteX4767" fmla="*/ 1545796 w 3545609"/>
                <a:gd name="connsiteY4767" fmla="*/ 509784 h 1066103"/>
                <a:gd name="connsiteX4768" fmla="*/ 1549580 w 3545609"/>
                <a:gd name="connsiteY4768" fmla="*/ 500863 h 1066103"/>
                <a:gd name="connsiteX4769" fmla="*/ 1558688 w 3545609"/>
                <a:gd name="connsiteY4769" fmla="*/ 497180 h 1066103"/>
                <a:gd name="connsiteX4770" fmla="*/ 1561951 w 3545609"/>
                <a:gd name="connsiteY4770" fmla="*/ 489489 h 1066103"/>
                <a:gd name="connsiteX4771" fmla="*/ 1572274 w 3545609"/>
                <a:gd name="connsiteY4771" fmla="*/ 485412 h 1066103"/>
                <a:gd name="connsiteX4772" fmla="*/ 1574760 w 3545609"/>
                <a:gd name="connsiteY4772" fmla="*/ 479689 h 1066103"/>
                <a:gd name="connsiteX4773" fmla="*/ 1585165 w 3545609"/>
                <a:gd name="connsiteY4773" fmla="*/ 475175 h 1066103"/>
                <a:gd name="connsiteX4774" fmla="*/ 1588272 w 3545609"/>
                <a:gd name="connsiteY4774" fmla="*/ 467316 h 1066103"/>
                <a:gd name="connsiteX4775" fmla="*/ 1598478 w 3545609"/>
                <a:gd name="connsiteY4775" fmla="*/ 463089 h 1066103"/>
                <a:gd name="connsiteX4776" fmla="*/ 1597688 w 3545609"/>
                <a:gd name="connsiteY4776" fmla="*/ 464994 h 1066103"/>
                <a:gd name="connsiteX4777" fmla="*/ 1588402 w 3545609"/>
                <a:gd name="connsiteY4777" fmla="*/ 468750 h 1066103"/>
                <a:gd name="connsiteX4778" fmla="*/ 1585285 w 3545609"/>
                <a:gd name="connsiteY4778" fmla="*/ 476097 h 1066103"/>
                <a:gd name="connsiteX4779" fmla="*/ 1574530 w 3545609"/>
                <a:gd name="connsiteY4779" fmla="*/ 480661 h 1066103"/>
                <a:gd name="connsiteX4780" fmla="*/ 1570775 w 3545609"/>
                <a:gd name="connsiteY4780" fmla="*/ 489946 h 1066103"/>
                <a:gd name="connsiteX4781" fmla="*/ 1562762 w 3545609"/>
                <a:gd name="connsiteY4781" fmla="*/ 493265 h 1066103"/>
                <a:gd name="connsiteX4782" fmla="*/ 1559755 w 3545609"/>
                <a:gd name="connsiteY4782" fmla="*/ 500525 h 1066103"/>
                <a:gd name="connsiteX4783" fmla="*/ 1548340 w 3545609"/>
                <a:gd name="connsiteY4783" fmla="*/ 505033 h 1066103"/>
                <a:gd name="connsiteX4784" fmla="*/ 1544720 w 3545609"/>
                <a:gd name="connsiteY4784" fmla="*/ 513365 h 1066103"/>
                <a:gd name="connsiteX4785" fmla="*/ 1536285 w 3545609"/>
                <a:gd name="connsiteY4785" fmla="*/ 516944 h 1066103"/>
                <a:gd name="connsiteX4786" fmla="*/ 1532602 w 3545609"/>
                <a:gd name="connsiteY4786" fmla="*/ 526053 h 1066103"/>
                <a:gd name="connsiteX4787" fmla="*/ 1523680 w 3545609"/>
                <a:gd name="connsiteY4787" fmla="*/ 529836 h 1066103"/>
                <a:gd name="connsiteX4788" fmla="*/ 1519545 w 3545609"/>
                <a:gd name="connsiteY4788" fmla="*/ 540057 h 1066103"/>
                <a:gd name="connsiteX4789" fmla="*/ 1511769 w 3545609"/>
                <a:gd name="connsiteY4789" fmla="*/ 543278 h 1066103"/>
                <a:gd name="connsiteX4790" fmla="*/ 1507832 w 3545609"/>
                <a:gd name="connsiteY4790" fmla="*/ 552782 h 1066103"/>
                <a:gd name="connsiteX4791" fmla="*/ 1500001 w 3545609"/>
                <a:gd name="connsiteY4791" fmla="*/ 556026 h 1066103"/>
                <a:gd name="connsiteX4792" fmla="*/ 1496758 w 3545609"/>
                <a:gd name="connsiteY4792" fmla="*/ 563857 h 1066103"/>
                <a:gd name="connsiteX4793" fmla="*/ 1487253 w 3545609"/>
                <a:gd name="connsiteY4793" fmla="*/ 567794 h 1066103"/>
                <a:gd name="connsiteX4794" fmla="*/ 1482791 w 3545609"/>
                <a:gd name="connsiteY4794" fmla="*/ 578566 h 1066103"/>
                <a:gd name="connsiteX4795" fmla="*/ 1475486 w 3545609"/>
                <a:gd name="connsiteY4795" fmla="*/ 581666 h 1066103"/>
                <a:gd name="connsiteX4796" fmla="*/ 1471856 w 3545609"/>
                <a:gd name="connsiteY4796" fmla="*/ 590642 h 1066103"/>
                <a:gd name="connsiteX4797" fmla="*/ 1462880 w 3545609"/>
                <a:gd name="connsiteY4797" fmla="*/ 594271 h 1066103"/>
                <a:gd name="connsiteX4798" fmla="*/ 1458353 w 3545609"/>
                <a:gd name="connsiteY4798" fmla="*/ 604942 h 1066103"/>
                <a:gd name="connsiteX4799" fmla="*/ 1450969 w 3545609"/>
                <a:gd name="connsiteY4799" fmla="*/ 608000 h 1066103"/>
                <a:gd name="connsiteX4800" fmla="*/ 1446537 w 3545609"/>
                <a:gd name="connsiteY4800" fmla="*/ 618702 h 1066103"/>
                <a:gd name="connsiteX4801" fmla="*/ 1441163 w 3545609"/>
                <a:gd name="connsiteY4801" fmla="*/ 621036 h 1066103"/>
                <a:gd name="connsiteX4802" fmla="*/ 1437241 w 3545609"/>
                <a:gd name="connsiteY4802" fmla="*/ 630967 h 1066103"/>
                <a:gd name="connsiteX4803" fmla="*/ 1428558 w 3545609"/>
                <a:gd name="connsiteY4803" fmla="*/ 634478 h 1066103"/>
                <a:gd name="connsiteX4804" fmla="*/ 1423995 w 3545609"/>
                <a:gd name="connsiteY4804" fmla="*/ 645232 h 1066103"/>
                <a:gd name="connsiteX4805" fmla="*/ 1416647 w 3545609"/>
                <a:gd name="connsiteY4805" fmla="*/ 648350 h 1066103"/>
                <a:gd name="connsiteX4806" fmla="*/ 1411546 w 3545609"/>
                <a:gd name="connsiteY4806" fmla="*/ 660967 h 1066103"/>
                <a:gd name="connsiteX4807" fmla="*/ 1406841 w 3545609"/>
                <a:gd name="connsiteY4807" fmla="*/ 662916 h 1066103"/>
                <a:gd name="connsiteX4808" fmla="*/ 1403443 w 3545609"/>
                <a:gd name="connsiteY4808" fmla="*/ 671119 h 1066103"/>
                <a:gd name="connsiteX4809" fmla="*/ 1394236 w 3545609"/>
                <a:gd name="connsiteY4809" fmla="*/ 675114 h 1066103"/>
                <a:gd name="connsiteX4810" fmla="*/ 1389346 w 3545609"/>
                <a:gd name="connsiteY4810" fmla="*/ 687482 h 1066103"/>
                <a:gd name="connsiteX4811" fmla="*/ 1384286 w 3545609"/>
                <a:gd name="connsiteY4811" fmla="*/ 689681 h 1066103"/>
                <a:gd name="connsiteX4812" fmla="*/ 1380118 w 3545609"/>
                <a:gd name="connsiteY4812" fmla="*/ 700234 h 1066103"/>
                <a:gd name="connsiteX4813" fmla="*/ 1372806 w 3545609"/>
                <a:gd name="connsiteY4813" fmla="*/ 703122 h 1066103"/>
                <a:gd name="connsiteX4814" fmla="*/ 1367443 w 3545609"/>
                <a:gd name="connsiteY4814" fmla="*/ 715466 h 1066103"/>
                <a:gd name="connsiteX4815" fmla="*/ 1361732 w 3545609"/>
                <a:gd name="connsiteY4815" fmla="*/ 717832 h 1066103"/>
                <a:gd name="connsiteX4816" fmla="*/ 1356804 w 3545609"/>
                <a:gd name="connsiteY4816" fmla="*/ 729728 h 1066103"/>
                <a:gd name="connsiteX4817" fmla="*/ 1351925 w 3545609"/>
                <a:gd name="connsiteY4817" fmla="*/ 731848 h 1066103"/>
                <a:gd name="connsiteX4818" fmla="*/ 1346107 w 3545609"/>
                <a:gd name="connsiteY4818" fmla="*/ 746579 h 1066103"/>
                <a:gd name="connsiteX4819" fmla="*/ 1342119 w 3545609"/>
                <a:gd name="connsiteY4819" fmla="*/ 748232 h 1066103"/>
                <a:gd name="connsiteX4820" fmla="*/ 1337429 w 3545609"/>
                <a:gd name="connsiteY4820" fmla="*/ 759553 h 1066103"/>
                <a:gd name="connsiteX4821" fmla="*/ 1331475 w 3545609"/>
                <a:gd name="connsiteY4821" fmla="*/ 761961 h 1066103"/>
                <a:gd name="connsiteX4822" fmla="*/ 1326481 w 3545609"/>
                <a:gd name="connsiteY4822" fmla="*/ 773730 h 1066103"/>
                <a:gd name="connsiteX4823" fmla="*/ 1321525 w 3545609"/>
                <a:gd name="connsiteY4823" fmla="*/ 775832 h 1066103"/>
                <a:gd name="connsiteX4824" fmla="*/ 1316423 w 3545609"/>
                <a:gd name="connsiteY4824" fmla="*/ 788450 h 1066103"/>
                <a:gd name="connsiteX4825" fmla="*/ 1311719 w 3545609"/>
                <a:gd name="connsiteY4825" fmla="*/ 790399 h 1066103"/>
                <a:gd name="connsiteX4826" fmla="*/ 1306901 w 3545609"/>
                <a:gd name="connsiteY4826" fmla="*/ 802031 h 1066103"/>
                <a:gd name="connsiteX4827" fmla="*/ 1301075 w 3545609"/>
                <a:gd name="connsiteY4827" fmla="*/ 804558 h 1066103"/>
                <a:gd name="connsiteX4828" fmla="*/ 1295346 w 3545609"/>
                <a:gd name="connsiteY4828" fmla="*/ 819050 h 1066103"/>
                <a:gd name="connsiteX4829" fmla="*/ 1291126 w 3545609"/>
                <a:gd name="connsiteY4829" fmla="*/ 820798 h 1066103"/>
                <a:gd name="connsiteX4830" fmla="*/ 1285886 w 3545609"/>
                <a:gd name="connsiteY4830" fmla="*/ 833447 h 1066103"/>
                <a:gd name="connsiteX4831" fmla="*/ 1283281 w 3545609"/>
                <a:gd name="connsiteY4831" fmla="*/ 834527 h 1066103"/>
                <a:gd name="connsiteX4832" fmla="*/ 1277392 w 3545609"/>
                <a:gd name="connsiteY4832" fmla="*/ 848742 h 1066103"/>
                <a:gd name="connsiteX4833" fmla="*/ 1277582 w 3545609"/>
                <a:gd name="connsiteY4833" fmla="*/ 849199 h 1066103"/>
                <a:gd name="connsiteX4834" fmla="*/ 1272637 w 3545609"/>
                <a:gd name="connsiteY4834" fmla="*/ 851198 h 1066103"/>
                <a:gd name="connsiteX4835" fmla="*/ 1267691 w 3545609"/>
                <a:gd name="connsiteY4835" fmla="*/ 862854 h 1066103"/>
                <a:gd name="connsiteX4836" fmla="*/ 1262687 w 3545609"/>
                <a:gd name="connsiteY4836" fmla="*/ 864927 h 1066103"/>
                <a:gd name="connsiteX4837" fmla="*/ 1256799 w 3545609"/>
                <a:gd name="connsiteY4837" fmla="*/ 879142 h 1066103"/>
                <a:gd name="connsiteX4838" fmla="*/ 1257381 w 3545609"/>
                <a:gd name="connsiteY4838" fmla="*/ 880546 h 1066103"/>
                <a:gd name="connsiteX4839" fmla="*/ 1254842 w 3545609"/>
                <a:gd name="connsiteY4839" fmla="*/ 881598 h 1066103"/>
                <a:gd name="connsiteX4840" fmla="*/ 1248954 w 3545609"/>
                <a:gd name="connsiteY4840" fmla="*/ 895814 h 1066103"/>
                <a:gd name="connsiteX4841" fmla="*/ 1248968 w 3545609"/>
                <a:gd name="connsiteY4841" fmla="*/ 895849 h 1066103"/>
                <a:gd name="connsiteX4842" fmla="*/ 1245323 w 3545609"/>
                <a:gd name="connsiteY4842" fmla="*/ 897289 h 1066103"/>
                <a:gd name="connsiteX4843" fmla="*/ 1239482 w 3545609"/>
                <a:gd name="connsiteY4843" fmla="*/ 910733 h 1066103"/>
                <a:gd name="connsiteX4844" fmla="*/ 1236353 w 3545609"/>
                <a:gd name="connsiteY4844" fmla="*/ 911998 h 1066103"/>
                <a:gd name="connsiteX4845" fmla="*/ 1230322 w 3545609"/>
                <a:gd name="connsiteY4845" fmla="*/ 926213 h 1066103"/>
                <a:gd name="connsiteX4846" fmla="*/ 1230562 w 3545609"/>
                <a:gd name="connsiteY4846" fmla="*/ 926778 h 1066103"/>
                <a:gd name="connsiteX4847" fmla="*/ 1228365 w 3545609"/>
                <a:gd name="connsiteY4847" fmla="*/ 927688 h 1066103"/>
                <a:gd name="connsiteX4848" fmla="*/ 1222477 w 3545609"/>
                <a:gd name="connsiteY4848" fmla="*/ 941903 h 1066103"/>
                <a:gd name="connsiteX4849" fmla="*/ 1222754 w 3545609"/>
                <a:gd name="connsiteY4849" fmla="*/ 942573 h 1066103"/>
                <a:gd name="connsiteX4850" fmla="*/ 1220520 w 3545609"/>
                <a:gd name="connsiteY4850" fmla="*/ 943522 h 1066103"/>
                <a:gd name="connsiteX4851" fmla="*/ 1214906 w 3545609"/>
                <a:gd name="connsiteY4851" fmla="*/ 957405 h 1066103"/>
                <a:gd name="connsiteX4852" fmla="*/ 1212675 w 3545609"/>
                <a:gd name="connsiteY4852" fmla="*/ 958375 h 1066103"/>
                <a:gd name="connsiteX4853" fmla="*/ 1207032 w 3545609"/>
                <a:gd name="connsiteY4853" fmla="*/ 972663 h 1066103"/>
                <a:gd name="connsiteX4854" fmla="*/ 1203993 w 3545609"/>
                <a:gd name="connsiteY4854" fmla="*/ 973921 h 1066103"/>
                <a:gd name="connsiteX4855" fmla="*/ 1197961 w 3545609"/>
                <a:gd name="connsiteY4855" fmla="*/ 988483 h 1066103"/>
                <a:gd name="connsiteX4856" fmla="*/ 1198369 w 3545609"/>
                <a:gd name="connsiteY4856" fmla="*/ 989469 h 1066103"/>
                <a:gd name="connsiteX4857" fmla="*/ 1196004 w 3545609"/>
                <a:gd name="connsiteY4857" fmla="*/ 990449 h 1066103"/>
                <a:gd name="connsiteX4858" fmla="*/ 1190116 w 3545609"/>
                <a:gd name="connsiteY4858" fmla="*/ 1004664 h 1066103"/>
                <a:gd name="connsiteX4859" fmla="*/ 1190393 w 3545609"/>
                <a:gd name="connsiteY4859" fmla="*/ 1005334 h 1066103"/>
                <a:gd name="connsiteX4860" fmla="*/ 1188159 w 3545609"/>
                <a:gd name="connsiteY4860" fmla="*/ 1006283 h 1066103"/>
                <a:gd name="connsiteX4861" fmla="*/ 1182271 w 3545609"/>
                <a:gd name="connsiteY4861" fmla="*/ 1020845 h 1066103"/>
                <a:gd name="connsiteX4862" fmla="*/ 1182671 w 3545609"/>
                <a:gd name="connsiteY4862" fmla="*/ 1021833 h 1066103"/>
                <a:gd name="connsiteX4863" fmla="*/ 1180314 w 3545609"/>
                <a:gd name="connsiteY4863" fmla="*/ 1022810 h 1066103"/>
                <a:gd name="connsiteX4864" fmla="*/ 1174426 w 3545609"/>
                <a:gd name="connsiteY4864" fmla="*/ 1037025 h 1066103"/>
                <a:gd name="connsiteX4865" fmla="*/ 1174589 w 3545609"/>
                <a:gd name="connsiteY4865" fmla="*/ 1037418 h 1066103"/>
                <a:gd name="connsiteX4866" fmla="*/ 1171631 w 3545609"/>
                <a:gd name="connsiteY4866" fmla="*/ 1038643 h 1066103"/>
                <a:gd name="connsiteX4867" fmla="*/ 1165600 w 3545609"/>
                <a:gd name="connsiteY4867" fmla="*/ 1053205 h 1066103"/>
                <a:gd name="connsiteX4868" fmla="*/ 1166295 w 3545609"/>
                <a:gd name="connsiteY4868" fmla="*/ 1054884 h 1066103"/>
                <a:gd name="connsiteX4869" fmla="*/ 1165604 w 3545609"/>
                <a:gd name="connsiteY4869" fmla="*/ 1055171 h 1066103"/>
                <a:gd name="connsiteX4870" fmla="*/ 1161076 w 3545609"/>
                <a:gd name="connsiteY4870" fmla="*/ 1066103 h 1066103"/>
                <a:gd name="connsiteX4871" fmla="*/ 1201445 w 3545609"/>
                <a:gd name="connsiteY4871" fmla="*/ 1066103 h 1066103"/>
                <a:gd name="connsiteX4872" fmla="*/ 1206787 w 3545609"/>
                <a:gd name="connsiteY4872" fmla="*/ 1053205 h 1066103"/>
                <a:gd name="connsiteX4873" fmla="*/ 1206379 w 3545609"/>
                <a:gd name="connsiteY4873" fmla="*/ 1052220 h 1066103"/>
                <a:gd name="connsiteX4874" fmla="*/ 1208744 w 3545609"/>
                <a:gd name="connsiteY4874" fmla="*/ 1051240 h 1066103"/>
                <a:gd name="connsiteX4875" fmla="*/ 1214632 w 3545609"/>
                <a:gd name="connsiteY4875" fmla="*/ 1037025 h 1066103"/>
                <a:gd name="connsiteX4876" fmla="*/ 1214355 w 3545609"/>
                <a:gd name="connsiteY4876" fmla="*/ 1036355 h 1066103"/>
                <a:gd name="connsiteX4877" fmla="*/ 1216589 w 3545609"/>
                <a:gd name="connsiteY4877" fmla="*/ 1035406 h 1066103"/>
                <a:gd name="connsiteX4878" fmla="*/ 1222477 w 3545609"/>
                <a:gd name="connsiteY4878" fmla="*/ 1020845 h 1066103"/>
                <a:gd name="connsiteX4879" fmla="*/ 1222077 w 3545609"/>
                <a:gd name="connsiteY4879" fmla="*/ 1019855 h 1066103"/>
                <a:gd name="connsiteX4880" fmla="*/ 1224434 w 3545609"/>
                <a:gd name="connsiteY4880" fmla="*/ 1018879 h 1066103"/>
                <a:gd name="connsiteX4881" fmla="*/ 1230322 w 3545609"/>
                <a:gd name="connsiteY4881" fmla="*/ 1004664 h 1066103"/>
                <a:gd name="connsiteX4882" fmla="*/ 1230159 w 3545609"/>
                <a:gd name="connsiteY4882" fmla="*/ 1004270 h 1066103"/>
                <a:gd name="connsiteX4883" fmla="*/ 1233116 w 3545609"/>
                <a:gd name="connsiteY4883" fmla="*/ 1003045 h 1066103"/>
                <a:gd name="connsiteX4884" fmla="*/ 1238866 w 3545609"/>
                <a:gd name="connsiteY4884" fmla="*/ 989165 h 1066103"/>
                <a:gd name="connsiteX4885" fmla="*/ 1241105 w 3545609"/>
                <a:gd name="connsiteY4885" fmla="*/ 988192 h 1066103"/>
                <a:gd name="connsiteX4886" fmla="*/ 1246902 w 3545609"/>
                <a:gd name="connsiteY4886" fmla="*/ 973515 h 1066103"/>
                <a:gd name="connsiteX4887" fmla="*/ 1248950 w 3545609"/>
                <a:gd name="connsiteY4887" fmla="*/ 972646 h 1066103"/>
                <a:gd name="connsiteX4888" fmla="*/ 1254838 w 3545609"/>
                <a:gd name="connsiteY4888" fmla="*/ 958084 h 1066103"/>
                <a:gd name="connsiteX4889" fmla="*/ 1254438 w 3545609"/>
                <a:gd name="connsiteY4889" fmla="*/ 957094 h 1066103"/>
                <a:gd name="connsiteX4890" fmla="*/ 1256795 w 3545609"/>
                <a:gd name="connsiteY4890" fmla="*/ 956118 h 1066103"/>
                <a:gd name="connsiteX4891" fmla="*/ 1262683 w 3545609"/>
                <a:gd name="connsiteY4891" fmla="*/ 941903 h 1066103"/>
                <a:gd name="connsiteX4892" fmla="*/ 1262561 w 3545609"/>
                <a:gd name="connsiteY4892" fmla="*/ 941607 h 1066103"/>
                <a:gd name="connsiteX4893" fmla="*/ 1265477 w 3545609"/>
                <a:gd name="connsiteY4893" fmla="*/ 940428 h 1066103"/>
                <a:gd name="connsiteX4894" fmla="*/ 1271030 w 3545609"/>
                <a:gd name="connsiteY4894" fmla="*/ 927342 h 1066103"/>
                <a:gd name="connsiteX4895" fmla="*/ 1275140 w 3545609"/>
                <a:gd name="connsiteY4895" fmla="*/ 925719 h 1066103"/>
                <a:gd name="connsiteX4896" fmla="*/ 1281316 w 3545609"/>
                <a:gd name="connsiteY4896" fmla="*/ 911504 h 1066103"/>
                <a:gd name="connsiteX4897" fmla="*/ 1281071 w 3545609"/>
                <a:gd name="connsiteY4897" fmla="*/ 910940 h 1066103"/>
                <a:gd name="connsiteX4898" fmla="*/ 1283272 w 3545609"/>
                <a:gd name="connsiteY4898" fmla="*/ 910029 h 1066103"/>
                <a:gd name="connsiteX4899" fmla="*/ 1289160 w 3545609"/>
                <a:gd name="connsiteY4899" fmla="*/ 895814 h 1066103"/>
                <a:gd name="connsiteX4900" fmla="*/ 1288578 w 3545609"/>
                <a:gd name="connsiteY4900" fmla="*/ 894409 h 1066103"/>
                <a:gd name="connsiteX4901" fmla="*/ 1291117 w 3545609"/>
                <a:gd name="connsiteY4901" fmla="*/ 893357 h 1066103"/>
                <a:gd name="connsiteX4902" fmla="*/ 1295806 w 3545609"/>
                <a:gd name="connsiteY4902" fmla="*/ 882036 h 1066103"/>
                <a:gd name="connsiteX4903" fmla="*/ 1301761 w 3545609"/>
                <a:gd name="connsiteY4903" fmla="*/ 879629 h 1066103"/>
                <a:gd name="connsiteX4904" fmla="*/ 1307793 w 3545609"/>
                <a:gd name="connsiteY4904" fmla="*/ 865413 h 1066103"/>
                <a:gd name="connsiteX4905" fmla="*/ 1307492 w 3545609"/>
                <a:gd name="connsiteY4905" fmla="*/ 864705 h 1066103"/>
                <a:gd name="connsiteX4906" fmla="*/ 1311711 w 3545609"/>
                <a:gd name="connsiteY4906" fmla="*/ 862957 h 1066103"/>
                <a:gd name="connsiteX4907" fmla="*/ 1316950 w 3545609"/>
                <a:gd name="connsiteY4907" fmla="*/ 850308 h 1066103"/>
                <a:gd name="connsiteX4908" fmla="*/ 1319556 w 3545609"/>
                <a:gd name="connsiteY4908" fmla="*/ 849228 h 1066103"/>
                <a:gd name="connsiteX4909" fmla="*/ 1324374 w 3545609"/>
                <a:gd name="connsiteY4909" fmla="*/ 837597 h 1066103"/>
                <a:gd name="connsiteX4910" fmla="*/ 1330199 w 3545609"/>
                <a:gd name="connsiteY4910" fmla="*/ 835069 h 1066103"/>
                <a:gd name="connsiteX4911" fmla="*/ 1335929 w 3545609"/>
                <a:gd name="connsiteY4911" fmla="*/ 820577 h 1066103"/>
                <a:gd name="connsiteX4912" fmla="*/ 1340149 w 3545609"/>
                <a:gd name="connsiteY4912" fmla="*/ 818829 h 1066103"/>
                <a:gd name="connsiteX4913" fmla="*/ 1345030 w 3545609"/>
                <a:gd name="connsiteY4913" fmla="*/ 807047 h 1066103"/>
                <a:gd name="connsiteX4914" fmla="*/ 1349955 w 3545609"/>
                <a:gd name="connsiteY4914" fmla="*/ 804956 h 1066103"/>
                <a:gd name="connsiteX4915" fmla="*/ 1354916 w 3545609"/>
                <a:gd name="connsiteY4915" fmla="*/ 792689 h 1066103"/>
                <a:gd name="connsiteX4916" fmla="*/ 1360599 w 3545609"/>
                <a:gd name="connsiteY4916" fmla="*/ 790391 h 1066103"/>
                <a:gd name="connsiteX4917" fmla="*/ 1365545 w 3545609"/>
                <a:gd name="connsiteY4917" fmla="*/ 778735 h 1066103"/>
                <a:gd name="connsiteX4918" fmla="*/ 1370549 w 3545609"/>
                <a:gd name="connsiteY4918" fmla="*/ 776662 h 1066103"/>
                <a:gd name="connsiteX4919" fmla="*/ 1375972 w 3545609"/>
                <a:gd name="connsiteY4919" fmla="*/ 763570 h 1066103"/>
                <a:gd name="connsiteX4920" fmla="*/ 1380356 w 3545609"/>
                <a:gd name="connsiteY4920" fmla="*/ 761665 h 1066103"/>
                <a:gd name="connsiteX4921" fmla="*/ 1385711 w 3545609"/>
                <a:gd name="connsiteY4921" fmla="*/ 748106 h 1066103"/>
                <a:gd name="connsiteX4922" fmla="*/ 1390162 w 3545609"/>
                <a:gd name="connsiteY4922" fmla="*/ 746262 h 1066103"/>
                <a:gd name="connsiteX4923" fmla="*/ 1395009 w 3545609"/>
                <a:gd name="connsiteY4923" fmla="*/ 734560 h 1066103"/>
                <a:gd name="connsiteX4924" fmla="*/ 1402623 w 3545609"/>
                <a:gd name="connsiteY4924" fmla="*/ 731553 h 1066103"/>
                <a:gd name="connsiteX4925" fmla="*/ 1406730 w 3545609"/>
                <a:gd name="connsiteY4925" fmla="*/ 722099 h 1066103"/>
                <a:gd name="connsiteX4926" fmla="*/ 1412716 w 3545609"/>
                <a:gd name="connsiteY4926" fmla="*/ 719498 h 1066103"/>
                <a:gd name="connsiteX4927" fmla="*/ 1417127 w 3545609"/>
                <a:gd name="connsiteY4927" fmla="*/ 708329 h 1066103"/>
                <a:gd name="connsiteX4928" fmla="*/ 1423360 w 3545609"/>
                <a:gd name="connsiteY4928" fmla="*/ 705625 h 1066103"/>
                <a:gd name="connsiteX4929" fmla="*/ 1427778 w 3545609"/>
                <a:gd name="connsiteY4929" fmla="*/ 694449 h 1066103"/>
                <a:gd name="connsiteX4930" fmla="*/ 1435271 w 3545609"/>
                <a:gd name="connsiteY4930" fmla="*/ 691346 h 1066103"/>
                <a:gd name="connsiteX4931" fmla="*/ 1440151 w 3545609"/>
                <a:gd name="connsiteY4931" fmla="*/ 679564 h 1066103"/>
                <a:gd name="connsiteX4932" fmla="*/ 1445078 w 3545609"/>
                <a:gd name="connsiteY4932" fmla="*/ 677474 h 1066103"/>
                <a:gd name="connsiteX4933" fmla="*/ 1449655 w 3545609"/>
                <a:gd name="connsiteY4933" fmla="*/ 666154 h 1066103"/>
                <a:gd name="connsiteX4934" fmla="*/ 1457682 w 3545609"/>
                <a:gd name="connsiteY4934" fmla="*/ 662908 h 1066103"/>
                <a:gd name="connsiteX4935" fmla="*/ 1461261 w 3545609"/>
                <a:gd name="connsiteY4935" fmla="*/ 654473 h 1066103"/>
                <a:gd name="connsiteX4936" fmla="*/ 1469593 w 3545609"/>
                <a:gd name="connsiteY4936" fmla="*/ 650854 h 1066103"/>
                <a:gd name="connsiteX4937" fmla="*/ 1474486 w 3545609"/>
                <a:gd name="connsiteY4937" fmla="*/ 638466 h 1066103"/>
                <a:gd name="connsiteX4938" fmla="*/ 1479400 w 3545609"/>
                <a:gd name="connsiteY4938" fmla="*/ 636430 h 1066103"/>
                <a:gd name="connsiteX4939" fmla="*/ 1483695 w 3545609"/>
                <a:gd name="connsiteY4939" fmla="*/ 626062 h 1066103"/>
                <a:gd name="connsiteX4940" fmla="*/ 1492004 w 3545609"/>
                <a:gd name="connsiteY4940" fmla="*/ 622701 h 1066103"/>
                <a:gd name="connsiteX4941" fmla="*/ 1495553 w 3545609"/>
                <a:gd name="connsiteY4941" fmla="*/ 614339 h 1066103"/>
                <a:gd name="connsiteX4942" fmla="*/ 1503916 w 3545609"/>
                <a:gd name="connsiteY4942" fmla="*/ 610790 h 1066103"/>
                <a:gd name="connsiteX4943" fmla="*/ 1508623 w 3545609"/>
                <a:gd name="connsiteY4943" fmla="*/ 599148 h 1066103"/>
                <a:gd name="connsiteX4944" fmla="*/ 1515684 w 3545609"/>
                <a:gd name="connsiteY4944" fmla="*/ 596224 h 1066103"/>
                <a:gd name="connsiteX4945" fmla="*/ 1518927 w 3545609"/>
                <a:gd name="connsiteY4945" fmla="*/ 588393 h 1066103"/>
                <a:gd name="connsiteX4946" fmla="*/ 1528432 w 3545609"/>
                <a:gd name="connsiteY4946" fmla="*/ 584456 h 1066103"/>
                <a:gd name="connsiteX4947" fmla="*/ 1532368 w 3545609"/>
                <a:gd name="connsiteY4947" fmla="*/ 574952 h 1066103"/>
                <a:gd name="connsiteX4948" fmla="*/ 1540199 w 3545609"/>
                <a:gd name="connsiteY4948" fmla="*/ 571708 h 1066103"/>
                <a:gd name="connsiteX4949" fmla="*/ 1543570 w 3545609"/>
                <a:gd name="connsiteY4949" fmla="*/ 563570 h 1066103"/>
                <a:gd name="connsiteX4950" fmla="*/ 1552804 w 3545609"/>
                <a:gd name="connsiteY4950" fmla="*/ 559654 h 1066103"/>
                <a:gd name="connsiteX4951" fmla="*/ 1556971 w 3545609"/>
                <a:gd name="connsiteY4951" fmla="*/ 549354 h 1066103"/>
                <a:gd name="connsiteX4952" fmla="*/ 1564716 w 3545609"/>
                <a:gd name="connsiteY4952" fmla="*/ 546068 h 1066103"/>
                <a:gd name="connsiteX4953" fmla="*/ 1568226 w 3545609"/>
                <a:gd name="connsiteY4953" fmla="*/ 537386 h 1066103"/>
                <a:gd name="connsiteX4954" fmla="*/ 1578158 w 3545609"/>
                <a:gd name="connsiteY4954" fmla="*/ 533463 h 1066103"/>
                <a:gd name="connsiteX4955" fmla="*/ 1581531 w 3545609"/>
                <a:gd name="connsiteY4955" fmla="*/ 525697 h 1066103"/>
                <a:gd name="connsiteX4956" fmla="*/ 1591192 w 3545609"/>
                <a:gd name="connsiteY4956" fmla="*/ 521695 h 1066103"/>
                <a:gd name="connsiteX4957" fmla="*/ 1594669 w 3545609"/>
                <a:gd name="connsiteY4957" fmla="*/ 513303 h 1066103"/>
                <a:gd name="connsiteX4958" fmla="*/ 1602960 w 3545609"/>
                <a:gd name="connsiteY4958" fmla="*/ 509784 h 1066103"/>
                <a:gd name="connsiteX4959" fmla="*/ 1606206 w 3545609"/>
                <a:gd name="connsiteY4959" fmla="*/ 501757 h 1066103"/>
                <a:gd name="connsiteX4960" fmla="*/ 1617310 w 3545609"/>
                <a:gd name="connsiteY4960" fmla="*/ 497267 h 1066103"/>
                <a:gd name="connsiteX4961" fmla="*/ 1615431 w 3545609"/>
                <a:gd name="connsiteY4961" fmla="*/ 501495 h 1066103"/>
                <a:gd name="connsiteX4962" fmla="*/ 1606891 w 3545609"/>
                <a:gd name="connsiteY4962" fmla="*/ 505033 h 1066103"/>
                <a:gd name="connsiteX4963" fmla="*/ 1603415 w 3545609"/>
                <a:gd name="connsiteY4963" fmla="*/ 513426 h 1066103"/>
                <a:gd name="connsiteX4964" fmla="*/ 1595124 w 3545609"/>
                <a:gd name="connsiteY4964" fmla="*/ 516944 h 1066103"/>
                <a:gd name="connsiteX4965" fmla="*/ 1591516 w 3545609"/>
                <a:gd name="connsiteY4965" fmla="*/ 525865 h 1066103"/>
                <a:gd name="connsiteX4966" fmla="*/ 1582375 w 3545609"/>
                <a:gd name="connsiteY4966" fmla="*/ 529836 h 1066103"/>
                <a:gd name="connsiteX4967" fmla="*/ 1578330 w 3545609"/>
                <a:gd name="connsiteY4967" fmla="*/ 540079 h 1066103"/>
                <a:gd name="connsiteX4968" fmla="*/ 1570607 w 3545609"/>
                <a:gd name="connsiteY4968" fmla="*/ 543278 h 1066103"/>
                <a:gd name="connsiteX4969" fmla="*/ 1566800 w 3545609"/>
                <a:gd name="connsiteY4969" fmla="*/ 552469 h 1066103"/>
                <a:gd name="connsiteX4970" fmla="*/ 1558003 w 3545609"/>
                <a:gd name="connsiteY4970" fmla="*/ 556026 h 1066103"/>
                <a:gd name="connsiteX4971" fmla="*/ 1554485 w 3545609"/>
                <a:gd name="connsiteY4971" fmla="*/ 564317 h 1066103"/>
                <a:gd name="connsiteX4972" fmla="*/ 1546092 w 3545609"/>
                <a:gd name="connsiteY4972" fmla="*/ 567794 h 1066103"/>
                <a:gd name="connsiteX4973" fmla="*/ 1541629 w 3545609"/>
                <a:gd name="connsiteY4973" fmla="*/ 578566 h 1066103"/>
                <a:gd name="connsiteX4974" fmla="*/ 1534324 w 3545609"/>
                <a:gd name="connsiteY4974" fmla="*/ 581666 h 1066103"/>
                <a:gd name="connsiteX4975" fmla="*/ 1530694 w 3545609"/>
                <a:gd name="connsiteY4975" fmla="*/ 590642 h 1066103"/>
                <a:gd name="connsiteX4976" fmla="*/ 1521719 w 3545609"/>
                <a:gd name="connsiteY4976" fmla="*/ 594271 h 1066103"/>
                <a:gd name="connsiteX4977" fmla="*/ 1517191 w 3545609"/>
                <a:gd name="connsiteY4977" fmla="*/ 604942 h 1066103"/>
                <a:gd name="connsiteX4978" fmla="*/ 1509808 w 3545609"/>
                <a:gd name="connsiteY4978" fmla="*/ 608000 h 1066103"/>
                <a:gd name="connsiteX4979" fmla="*/ 1505943 w 3545609"/>
                <a:gd name="connsiteY4979" fmla="*/ 617330 h 1066103"/>
                <a:gd name="connsiteX4980" fmla="*/ 1497203 w 3545609"/>
                <a:gd name="connsiteY4980" fmla="*/ 621036 h 1066103"/>
                <a:gd name="connsiteX4981" fmla="*/ 1492673 w 3545609"/>
                <a:gd name="connsiteY4981" fmla="*/ 632232 h 1066103"/>
                <a:gd name="connsiteX4982" fmla="*/ 1487253 w 3545609"/>
                <a:gd name="connsiteY4982" fmla="*/ 634478 h 1066103"/>
                <a:gd name="connsiteX4983" fmla="*/ 1482791 w 3545609"/>
                <a:gd name="connsiteY4983" fmla="*/ 645250 h 1066103"/>
                <a:gd name="connsiteX4984" fmla="*/ 1475486 w 3545609"/>
                <a:gd name="connsiteY4984" fmla="*/ 648350 h 1066103"/>
                <a:gd name="connsiteX4985" fmla="*/ 1470908 w 3545609"/>
                <a:gd name="connsiteY4985" fmla="*/ 659670 h 1066103"/>
                <a:gd name="connsiteX4986" fmla="*/ 1462880 w 3545609"/>
                <a:gd name="connsiteY4986" fmla="*/ 662916 h 1066103"/>
                <a:gd name="connsiteX4987" fmla="*/ 1458815 w 3545609"/>
                <a:gd name="connsiteY4987" fmla="*/ 672499 h 1066103"/>
                <a:gd name="connsiteX4988" fmla="*/ 1452931 w 3545609"/>
                <a:gd name="connsiteY4988" fmla="*/ 675114 h 1066103"/>
                <a:gd name="connsiteX4989" fmla="*/ 1448423 w 3545609"/>
                <a:gd name="connsiteY4989" fmla="*/ 686792 h 1066103"/>
                <a:gd name="connsiteX4990" fmla="*/ 1441450 w 3545609"/>
                <a:gd name="connsiteY4990" fmla="*/ 689681 h 1066103"/>
                <a:gd name="connsiteX4991" fmla="*/ 1436961 w 3545609"/>
                <a:gd name="connsiteY4991" fmla="*/ 700517 h 1066103"/>
                <a:gd name="connsiteX4992" fmla="*/ 1430520 w 3545609"/>
                <a:gd name="connsiteY4992" fmla="*/ 703122 h 1066103"/>
                <a:gd name="connsiteX4993" fmla="*/ 1425070 w 3545609"/>
                <a:gd name="connsiteY4993" fmla="*/ 715968 h 1066103"/>
                <a:gd name="connsiteX4994" fmla="*/ 1420570 w 3545609"/>
                <a:gd name="connsiteY4994" fmla="*/ 717832 h 1066103"/>
                <a:gd name="connsiteX4995" fmla="*/ 1415642 w 3545609"/>
                <a:gd name="connsiteY4995" fmla="*/ 729728 h 1066103"/>
                <a:gd name="connsiteX4996" fmla="*/ 1410764 w 3545609"/>
                <a:gd name="connsiteY4996" fmla="*/ 731848 h 1066103"/>
                <a:gd name="connsiteX4997" fmla="*/ 1405086 w 3545609"/>
                <a:gd name="connsiteY4997" fmla="*/ 746223 h 1066103"/>
                <a:gd name="connsiteX4998" fmla="*/ 1400120 w 3545609"/>
                <a:gd name="connsiteY4998" fmla="*/ 748232 h 1066103"/>
                <a:gd name="connsiteX4999" fmla="*/ 1395462 w 3545609"/>
                <a:gd name="connsiteY4999" fmla="*/ 759209 h 1066103"/>
                <a:gd name="connsiteX5000" fmla="*/ 1388496 w 3545609"/>
                <a:gd name="connsiteY5000" fmla="*/ 761961 h 1066103"/>
                <a:gd name="connsiteX5001" fmla="*/ 1383275 w 3545609"/>
                <a:gd name="connsiteY5001" fmla="*/ 773977 h 1066103"/>
                <a:gd name="connsiteX5002" fmla="*/ 1378689 w 3545609"/>
                <a:gd name="connsiteY5002" fmla="*/ 775832 h 1066103"/>
                <a:gd name="connsiteX5003" fmla="*/ 1373090 w 3545609"/>
                <a:gd name="connsiteY5003" fmla="*/ 789036 h 1066103"/>
                <a:gd name="connsiteX5004" fmla="*/ 1369720 w 3545609"/>
                <a:gd name="connsiteY5004" fmla="*/ 790399 h 1066103"/>
                <a:gd name="connsiteX5005" fmla="*/ 1364628 w 3545609"/>
                <a:gd name="connsiteY5005" fmla="*/ 802399 h 1066103"/>
                <a:gd name="connsiteX5006" fmla="*/ 1359770 w 3545609"/>
                <a:gd name="connsiteY5006" fmla="*/ 804558 h 1066103"/>
                <a:gd name="connsiteX5007" fmla="*/ 1354176 w 3545609"/>
                <a:gd name="connsiteY5007" fmla="*/ 819053 h 1066103"/>
                <a:gd name="connsiteX5008" fmla="*/ 1349964 w 3545609"/>
                <a:gd name="connsiteY5008" fmla="*/ 820798 h 1066103"/>
                <a:gd name="connsiteX5009" fmla="*/ 1345130 w 3545609"/>
                <a:gd name="connsiteY5009" fmla="*/ 832467 h 1066103"/>
                <a:gd name="connsiteX5010" fmla="*/ 1340158 w 3545609"/>
                <a:gd name="connsiteY5010" fmla="*/ 834527 h 1066103"/>
                <a:gd name="connsiteX5011" fmla="*/ 1334270 w 3545609"/>
                <a:gd name="connsiteY5011" fmla="*/ 848742 h 1066103"/>
                <a:gd name="connsiteX5012" fmla="*/ 1334740 w 3545609"/>
                <a:gd name="connsiteY5012" fmla="*/ 849878 h 1066103"/>
                <a:gd name="connsiteX5013" fmla="*/ 1331475 w 3545609"/>
                <a:gd name="connsiteY5013" fmla="*/ 851198 h 1066103"/>
                <a:gd name="connsiteX5014" fmla="*/ 1326529 w 3545609"/>
                <a:gd name="connsiteY5014" fmla="*/ 862854 h 1066103"/>
                <a:gd name="connsiteX5015" fmla="*/ 1321525 w 3545609"/>
                <a:gd name="connsiteY5015" fmla="*/ 864927 h 1066103"/>
                <a:gd name="connsiteX5016" fmla="*/ 1315637 w 3545609"/>
                <a:gd name="connsiteY5016" fmla="*/ 879142 h 1066103"/>
                <a:gd name="connsiteX5017" fmla="*/ 1316219 w 3545609"/>
                <a:gd name="connsiteY5017" fmla="*/ 880546 h 1066103"/>
                <a:gd name="connsiteX5018" fmla="*/ 1313680 w 3545609"/>
                <a:gd name="connsiteY5018" fmla="*/ 881598 h 1066103"/>
                <a:gd name="connsiteX5019" fmla="*/ 1308014 w 3545609"/>
                <a:gd name="connsiteY5019" fmla="*/ 895276 h 1066103"/>
                <a:gd name="connsiteX5020" fmla="*/ 1303037 w 3545609"/>
                <a:gd name="connsiteY5020" fmla="*/ 897289 h 1066103"/>
                <a:gd name="connsiteX5021" fmla="*/ 1297168 w 3545609"/>
                <a:gd name="connsiteY5021" fmla="*/ 911120 h 1066103"/>
                <a:gd name="connsiteX5022" fmla="*/ 1295048 w 3545609"/>
                <a:gd name="connsiteY5022" fmla="*/ 911998 h 1066103"/>
                <a:gd name="connsiteX5023" fmla="*/ 1289160 w 3545609"/>
                <a:gd name="connsiteY5023" fmla="*/ 926213 h 1066103"/>
                <a:gd name="connsiteX5024" fmla="*/ 1289395 w 3545609"/>
                <a:gd name="connsiteY5024" fmla="*/ 926780 h 1066103"/>
                <a:gd name="connsiteX5025" fmla="*/ 1287203 w 3545609"/>
                <a:gd name="connsiteY5025" fmla="*/ 927688 h 1066103"/>
                <a:gd name="connsiteX5026" fmla="*/ 1281337 w 3545609"/>
                <a:gd name="connsiteY5026" fmla="*/ 941850 h 1066103"/>
                <a:gd name="connsiteX5027" fmla="*/ 1277397 w 3545609"/>
                <a:gd name="connsiteY5027" fmla="*/ 943522 h 1066103"/>
                <a:gd name="connsiteX5028" fmla="*/ 1271945 w 3545609"/>
                <a:gd name="connsiteY5028" fmla="*/ 957005 h 1066103"/>
                <a:gd name="connsiteX5029" fmla="*/ 1268715 w 3545609"/>
                <a:gd name="connsiteY5029" fmla="*/ 958375 h 1066103"/>
                <a:gd name="connsiteX5030" fmla="*/ 1262777 w 3545609"/>
                <a:gd name="connsiteY5030" fmla="*/ 973051 h 1066103"/>
                <a:gd name="connsiteX5031" fmla="*/ 1260726 w 3545609"/>
                <a:gd name="connsiteY5031" fmla="*/ 973921 h 1066103"/>
                <a:gd name="connsiteX5032" fmla="*/ 1254838 w 3545609"/>
                <a:gd name="connsiteY5032" fmla="*/ 988483 h 1066103"/>
                <a:gd name="connsiteX5033" fmla="*/ 1255238 w 3545609"/>
                <a:gd name="connsiteY5033" fmla="*/ 989472 h 1066103"/>
                <a:gd name="connsiteX5034" fmla="*/ 1252881 w 3545609"/>
                <a:gd name="connsiteY5034" fmla="*/ 990449 h 1066103"/>
                <a:gd name="connsiteX5035" fmla="*/ 1246993 w 3545609"/>
                <a:gd name="connsiteY5035" fmla="*/ 1004664 h 1066103"/>
                <a:gd name="connsiteX5036" fmla="*/ 1247328 w 3545609"/>
                <a:gd name="connsiteY5036" fmla="*/ 1005471 h 1066103"/>
                <a:gd name="connsiteX5037" fmla="*/ 1245323 w 3545609"/>
                <a:gd name="connsiteY5037" fmla="*/ 1006283 h 1066103"/>
                <a:gd name="connsiteX5038" fmla="*/ 1239148 w 3545609"/>
                <a:gd name="connsiteY5038" fmla="*/ 1020845 h 1066103"/>
                <a:gd name="connsiteX5039" fmla="*/ 1239737 w 3545609"/>
                <a:gd name="connsiteY5039" fmla="*/ 1022234 h 1066103"/>
                <a:gd name="connsiteX5040" fmla="*/ 1238315 w 3545609"/>
                <a:gd name="connsiteY5040" fmla="*/ 1022810 h 1066103"/>
                <a:gd name="connsiteX5041" fmla="*/ 1232283 w 3545609"/>
                <a:gd name="connsiteY5041" fmla="*/ 1037025 h 1066103"/>
                <a:gd name="connsiteX5042" fmla="*/ 1232567 w 3545609"/>
                <a:gd name="connsiteY5042" fmla="*/ 1037693 h 1066103"/>
                <a:gd name="connsiteX5043" fmla="*/ 1230326 w 3545609"/>
                <a:gd name="connsiteY5043" fmla="*/ 1038643 h 1066103"/>
                <a:gd name="connsiteX5044" fmla="*/ 1224438 w 3545609"/>
                <a:gd name="connsiteY5044" fmla="*/ 1053205 h 1066103"/>
                <a:gd name="connsiteX5045" fmla="*/ 1224838 w 3545609"/>
                <a:gd name="connsiteY5045" fmla="*/ 1054194 h 1066103"/>
                <a:gd name="connsiteX5046" fmla="*/ 1222481 w 3545609"/>
                <a:gd name="connsiteY5046" fmla="*/ 1055171 h 1066103"/>
                <a:gd name="connsiteX5047" fmla="*/ 1217953 w 3545609"/>
                <a:gd name="connsiteY5047" fmla="*/ 1066103 h 1066103"/>
                <a:gd name="connsiteX5048" fmla="*/ 1259429 w 3545609"/>
                <a:gd name="connsiteY5048" fmla="*/ 1066103 h 1066103"/>
                <a:gd name="connsiteX5049" fmla="*/ 1264645 w 3545609"/>
                <a:gd name="connsiteY5049" fmla="*/ 1053205 h 1066103"/>
                <a:gd name="connsiteX5050" fmla="*/ 1264354 w 3545609"/>
                <a:gd name="connsiteY5050" fmla="*/ 1052487 h 1066103"/>
                <a:gd name="connsiteX5051" fmla="*/ 1267438 w 3545609"/>
                <a:gd name="connsiteY5051" fmla="*/ 1051240 h 1066103"/>
                <a:gd name="connsiteX5052" fmla="*/ 1273471 w 3545609"/>
                <a:gd name="connsiteY5052" fmla="*/ 1037025 h 1066103"/>
                <a:gd name="connsiteX5053" fmla="*/ 1273129 w 3545609"/>
                <a:gd name="connsiteY5053" fmla="*/ 1036221 h 1066103"/>
                <a:gd name="connsiteX5054" fmla="*/ 1275141 w 3545609"/>
                <a:gd name="connsiteY5054" fmla="*/ 1035406 h 1066103"/>
                <a:gd name="connsiteX5055" fmla="*/ 1281316 w 3545609"/>
                <a:gd name="connsiteY5055" fmla="*/ 1020845 h 1066103"/>
                <a:gd name="connsiteX5056" fmla="*/ 1280607 w 3545609"/>
                <a:gd name="connsiteY5056" fmla="*/ 1019171 h 1066103"/>
                <a:gd name="connsiteX5057" fmla="*/ 1281311 w 3545609"/>
                <a:gd name="connsiteY5057" fmla="*/ 1018879 h 1066103"/>
                <a:gd name="connsiteX5058" fmla="*/ 1287199 w 3545609"/>
                <a:gd name="connsiteY5058" fmla="*/ 1004664 h 1066103"/>
                <a:gd name="connsiteX5059" fmla="*/ 1286922 w 3545609"/>
                <a:gd name="connsiteY5059" fmla="*/ 1003993 h 1066103"/>
                <a:gd name="connsiteX5060" fmla="*/ 1289156 w 3545609"/>
                <a:gd name="connsiteY5060" fmla="*/ 1003045 h 1066103"/>
                <a:gd name="connsiteX5061" fmla="*/ 1294608 w 3545609"/>
                <a:gd name="connsiteY5061" fmla="*/ 989563 h 1066103"/>
                <a:gd name="connsiteX5062" fmla="*/ 1297839 w 3545609"/>
                <a:gd name="connsiteY5062" fmla="*/ 988192 h 1066103"/>
                <a:gd name="connsiteX5063" fmla="*/ 1303777 w 3545609"/>
                <a:gd name="connsiteY5063" fmla="*/ 973516 h 1066103"/>
                <a:gd name="connsiteX5064" fmla="*/ 1305827 w 3545609"/>
                <a:gd name="connsiteY5064" fmla="*/ 972646 h 1066103"/>
                <a:gd name="connsiteX5065" fmla="*/ 1311715 w 3545609"/>
                <a:gd name="connsiteY5065" fmla="*/ 958084 h 1066103"/>
                <a:gd name="connsiteX5066" fmla="*/ 1311597 w 3545609"/>
                <a:gd name="connsiteY5066" fmla="*/ 957791 h 1066103"/>
                <a:gd name="connsiteX5067" fmla="*/ 1315633 w 3545609"/>
                <a:gd name="connsiteY5067" fmla="*/ 956118 h 1066103"/>
                <a:gd name="connsiteX5068" fmla="*/ 1321522 w 3545609"/>
                <a:gd name="connsiteY5068" fmla="*/ 941903 h 1066103"/>
                <a:gd name="connsiteX5069" fmla="*/ 1321287 w 3545609"/>
                <a:gd name="connsiteY5069" fmla="*/ 941336 h 1066103"/>
                <a:gd name="connsiteX5070" fmla="*/ 1323478 w 3545609"/>
                <a:gd name="connsiteY5070" fmla="*/ 940428 h 1066103"/>
                <a:gd name="connsiteX5071" fmla="*/ 1329050 w 3545609"/>
                <a:gd name="connsiteY5071" fmla="*/ 926977 h 1066103"/>
                <a:gd name="connsiteX5072" fmla="*/ 1332161 w 3545609"/>
                <a:gd name="connsiteY5072" fmla="*/ 925719 h 1066103"/>
                <a:gd name="connsiteX5073" fmla="*/ 1338117 w 3545609"/>
                <a:gd name="connsiteY5073" fmla="*/ 911683 h 1066103"/>
                <a:gd name="connsiteX5074" fmla="*/ 1342110 w 3545609"/>
                <a:gd name="connsiteY5074" fmla="*/ 910029 h 1066103"/>
                <a:gd name="connsiteX5075" fmla="*/ 1347998 w 3545609"/>
                <a:gd name="connsiteY5075" fmla="*/ 895814 h 1066103"/>
                <a:gd name="connsiteX5076" fmla="*/ 1347417 w 3545609"/>
                <a:gd name="connsiteY5076" fmla="*/ 894409 h 1066103"/>
                <a:gd name="connsiteX5077" fmla="*/ 1349955 w 3545609"/>
                <a:gd name="connsiteY5077" fmla="*/ 893357 h 1066103"/>
                <a:gd name="connsiteX5078" fmla="*/ 1354645 w 3545609"/>
                <a:gd name="connsiteY5078" fmla="*/ 882036 h 1066103"/>
                <a:gd name="connsiteX5079" fmla="*/ 1360599 w 3545609"/>
                <a:gd name="connsiteY5079" fmla="*/ 879629 h 1066103"/>
                <a:gd name="connsiteX5080" fmla="*/ 1366631 w 3545609"/>
                <a:gd name="connsiteY5080" fmla="*/ 865413 h 1066103"/>
                <a:gd name="connsiteX5081" fmla="*/ 1366037 w 3545609"/>
                <a:gd name="connsiteY5081" fmla="*/ 864014 h 1066103"/>
                <a:gd name="connsiteX5082" fmla="*/ 1368588 w 3545609"/>
                <a:gd name="connsiteY5082" fmla="*/ 862957 h 1066103"/>
                <a:gd name="connsiteX5083" fmla="*/ 1373422 w 3545609"/>
                <a:gd name="connsiteY5083" fmla="*/ 851288 h 1066103"/>
                <a:gd name="connsiteX5084" fmla="*/ 1378394 w 3545609"/>
                <a:gd name="connsiteY5084" fmla="*/ 849228 h 1066103"/>
                <a:gd name="connsiteX5085" fmla="*/ 1383370 w 3545609"/>
                <a:gd name="connsiteY5085" fmla="*/ 837216 h 1066103"/>
                <a:gd name="connsiteX5086" fmla="*/ 1388201 w 3545609"/>
                <a:gd name="connsiteY5086" fmla="*/ 835069 h 1066103"/>
                <a:gd name="connsiteX5087" fmla="*/ 1393659 w 3545609"/>
                <a:gd name="connsiteY5087" fmla="*/ 820926 h 1066103"/>
                <a:gd name="connsiteX5088" fmla="*/ 1398844 w 3545609"/>
                <a:gd name="connsiteY5088" fmla="*/ 818829 h 1066103"/>
                <a:gd name="connsiteX5089" fmla="*/ 1403948 w 3545609"/>
                <a:gd name="connsiteY5089" fmla="*/ 806801 h 1066103"/>
                <a:gd name="connsiteX5090" fmla="*/ 1408507 w 3545609"/>
                <a:gd name="connsiteY5090" fmla="*/ 804956 h 1066103"/>
                <a:gd name="connsiteX5091" fmla="*/ 1413954 w 3545609"/>
                <a:gd name="connsiteY5091" fmla="*/ 792112 h 1066103"/>
                <a:gd name="connsiteX5092" fmla="*/ 1418313 w 3545609"/>
                <a:gd name="connsiteY5092" fmla="*/ 790391 h 1066103"/>
                <a:gd name="connsiteX5093" fmla="*/ 1423219 w 3545609"/>
                <a:gd name="connsiteY5093" fmla="*/ 779098 h 1066103"/>
                <a:gd name="connsiteX5094" fmla="*/ 1429243 w 3545609"/>
                <a:gd name="connsiteY5094" fmla="*/ 776662 h 1066103"/>
                <a:gd name="connsiteX5095" fmla="*/ 1434796 w 3545609"/>
                <a:gd name="connsiteY5095" fmla="*/ 763576 h 1066103"/>
                <a:gd name="connsiteX5096" fmla="*/ 1439194 w 3545609"/>
                <a:gd name="connsiteY5096" fmla="*/ 761665 h 1066103"/>
                <a:gd name="connsiteX5097" fmla="*/ 1444549 w 3545609"/>
                <a:gd name="connsiteY5097" fmla="*/ 748106 h 1066103"/>
                <a:gd name="connsiteX5098" fmla="*/ 1449000 w 3545609"/>
                <a:gd name="connsiteY5098" fmla="*/ 746262 h 1066103"/>
                <a:gd name="connsiteX5099" fmla="*/ 1454177 w 3545609"/>
                <a:gd name="connsiteY5099" fmla="*/ 733763 h 1066103"/>
                <a:gd name="connsiteX5100" fmla="*/ 1459644 w 3545609"/>
                <a:gd name="connsiteY5100" fmla="*/ 731553 h 1066103"/>
                <a:gd name="connsiteX5101" fmla="*/ 1463371 w 3545609"/>
                <a:gd name="connsiteY5101" fmla="*/ 722769 h 1066103"/>
                <a:gd name="connsiteX5102" fmla="*/ 1471268 w 3545609"/>
                <a:gd name="connsiteY5102" fmla="*/ 719498 h 1066103"/>
                <a:gd name="connsiteX5103" fmla="*/ 1476034 w 3545609"/>
                <a:gd name="connsiteY5103" fmla="*/ 707992 h 1066103"/>
                <a:gd name="connsiteX5104" fmla="*/ 1481361 w 3545609"/>
                <a:gd name="connsiteY5104" fmla="*/ 705625 h 1066103"/>
                <a:gd name="connsiteX5105" fmla="*/ 1485923 w 3545609"/>
                <a:gd name="connsiteY5105" fmla="*/ 693805 h 1066103"/>
                <a:gd name="connsiteX5106" fmla="*/ 1492004 w 3545609"/>
                <a:gd name="connsiteY5106" fmla="*/ 691346 h 1066103"/>
                <a:gd name="connsiteX5107" fmla="*/ 1496567 w 3545609"/>
                <a:gd name="connsiteY5107" fmla="*/ 680592 h 1066103"/>
                <a:gd name="connsiteX5108" fmla="*/ 1503916 w 3545609"/>
                <a:gd name="connsiteY5108" fmla="*/ 677474 h 1066103"/>
                <a:gd name="connsiteX5109" fmla="*/ 1508623 w 3545609"/>
                <a:gd name="connsiteY5109" fmla="*/ 665832 h 1066103"/>
                <a:gd name="connsiteX5110" fmla="*/ 1515684 w 3545609"/>
                <a:gd name="connsiteY5110" fmla="*/ 662908 h 1066103"/>
                <a:gd name="connsiteX5111" fmla="*/ 1519473 w 3545609"/>
                <a:gd name="connsiteY5111" fmla="*/ 653761 h 1066103"/>
                <a:gd name="connsiteX5112" fmla="*/ 1526327 w 3545609"/>
                <a:gd name="connsiteY5112" fmla="*/ 650854 h 1066103"/>
                <a:gd name="connsiteX5113" fmla="*/ 1530940 w 3545609"/>
                <a:gd name="connsiteY5113" fmla="*/ 639453 h 1066103"/>
                <a:gd name="connsiteX5114" fmla="*/ 1538238 w 3545609"/>
                <a:gd name="connsiteY5114" fmla="*/ 636430 h 1066103"/>
                <a:gd name="connsiteX5115" fmla="*/ 1542533 w 3545609"/>
                <a:gd name="connsiteY5115" fmla="*/ 626062 h 1066103"/>
                <a:gd name="connsiteX5116" fmla="*/ 1550843 w 3545609"/>
                <a:gd name="connsiteY5116" fmla="*/ 622701 h 1066103"/>
                <a:gd name="connsiteX5117" fmla="*/ 1554391 w 3545609"/>
                <a:gd name="connsiteY5117" fmla="*/ 614339 h 1066103"/>
                <a:gd name="connsiteX5118" fmla="*/ 1562754 w 3545609"/>
                <a:gd name="connsiteY5118" fmla="*/ 610790 h 1066103"/>
                <a:gd name="connsiteX5119" fmla="*/ 1567461 w 3545609"/>
                <a:gd name="connsiteY5119" fmla="*/ 599148 h 1066103"/>
                <a:gd name="connsiteX5120" fmla="*/ 1574522 w 3545609"/>
                <a:gd name="connsiteY5120" fmla="*/ 596224 h 1066103"/>
                <a:gd name="connsiteX5121" fmla="*/ 1577841 w 3545609"/>
                <a:gd name="connsiteY5121" fmla="*/ 588211 h 1066103"/>
                <a:gd name="connsiteX5122" fmla="*/ 1587127 w 3545609"/>
                <a:gd name="connsiteY5122" fmla="*/ 584456 h 1066103"/>
                <a:gd name="connsiteX5123" fmla="*/ 1591150 w 3545609"/>
                <a:gd name="connsiteY5123" fmla="*/ 574975 h 1066103"/>
                <a:gd name="connsiteX5124" fmla="*/ 1599038 w 3545609"/>
                <a:gd name="connsiteY5124" fmla="*/ 571708 h 1066103"/>
                <a:gd name="connsiteX5125" fmla="*/ 1602544 w 3545609"/>
                <a:gd name="connsiteY5125" fmla="*/ 563243 h 1066103"/>
                <a:gd name="connsiteX5126" fmla="*/ 1610805 w 3545609"/>
                <a:gd name="connsiteY5126" fmla="*/ 559654 h 1066103"/>
                <a:gd name="connsiteX5127" fmla="*/ 1614685 w 3545609"/>
                <a:gd name="connsiteY5127" fmla="*/ 549831 h 1066103"/>
                <a:gd name="connsiteX5128" fmla="*/ 1623554 w 3545609"/>
                <a:gd name="connsiteY5128" fmla="*/ 546068 h 1066103"/>
                <a:gd name="connsiteX5129" fmla="*/ 1627308 w 3545609"/>
                <a:gd name="connsiteY5129" fmla="*/ 536782 h 1066103"/>
                <a:gd name="connsiteX5130" fmla="*/ 1635321 w 3545609"/>
                <a:gd name="connsiteY5130" fmla="*/ 533463 h 1066103"/>
                <a:gd name="connsiteX5131" fmla="*/ 1638406 w 3545609"/>
                <a:gd name="connsiteY5131" fmla="*/ 526016 h 1066103"/>
                <a:gd name="connsiteX5132" fmla="*/ 1649600 w 3545609"/>
                <a:gd name="connsiteY5132" fmla="*/ 521695 h 1066103"/>
                <a:gd name="connsiteX5133" fmla="*/ 1653289 w 3545609"/>
                <a:gd name="connsiteY5133" fmla="*/ 513395 h 1066103"/>
                <a:gd name="connsiteX5134" fmla="*/ 1661798 w 3545609"/>
                <a:gd name="connsiteY5134" fmla="*/ 509784 h 1066103"/>
                <a:gd name="connsiteX5135" fmla="*/ 1665553 w 3545609"/>
                <a:gd name="connsiteY5135" fmla="*/ 500499 h 1066103"/>
                <a:gd name="connsiteX5136" fmla="*/ 1673566 w 3545609"/>
                <a:gd name="connsiteY5136" fmla="*/ 497180 h 1066103"/>
                <a:gd name="connsiteX5137" fmla="*/ 1676403 w 3545609"/>
                <a:gd name="connsiteY5137" fmla="*/ 490330 h 1066103"/>
                <a:gd name="connsiteX5138" fmla="*/ 1688276 w 3545609"/>
                <a:gd name="connsiteY5138" fmla="*/ 485412 h 1066103"/>
                <a:gd name="connsiteX5139" fmla="*/ 1690818 w 3545609"/>
                <a:gd name="connsiteY5139" fmla="*/ 479276 h 1066103"/>
                <a:gd name="connsiteX5140" fmla="*/ 1700044 w 3545609"/>
                <a:gd name="connsiteY5140" fmla="*/ 475175 h 1066103"/>
                <a:gd name="connsiteX5141" fmla="*/ 1702983 w 3545609"/>
                <a:gd name="connsiteY5141" fmla="*/ 467558 h 1066103"/>
                <a:gd name="connsiteX5142" fmla="*/ 1713331 w 3545609"/>
                <a:gd name="connsiteY5142" fmla="*/ 463374 h 1066103"/>
                <a:gd name="connsiteX5143" fmla="*/ 1712514 w 3545609"/>
                <a:gd name="connsiteY5143" fmla="*/ 465212 h 1066103"/>
                <a:gd name="connsiteX5144" fmla="*/ 1703974 w 3545609"/>
                <a:gd name="connsiteY5144" fmla="*/ 468750 h 1066103"/>
                <a:gd name="connsiteX5145" fmla="*/ 1700753 w 3545609"/>
                <a:gd name="connsiteY5145" fmla="*/ 476526 h 1066103"/>
                <a:gd name="connsiteX5146" fmla="*/ 1690532 w 3545609"/>
                <a:gd name="connsiteY5146" fmla="*/ 480661 h 1066103"/>
                <a:gd name="connsiteX5147" fmla="*/ 1686826 w 3545609"/>
                <a:gd name="connsiteY5147" fmla="*/ 489401 h 1066103"/>
                <a:gd name="connsiteX5148" fmla="*/ 1677497 w 3545609"/>
                <a:gd name="connsiteY5148" fmla="*/ 493265 h 1066103"/>
                <a:gd name="connsiteX5149" fmla="*/ 1674050 w 3545609"/>
                <a:gd name="connsiteY5149" fmla="*/ 501586 h 1066103"/>
                <a:gd name="connsiteX5150" fmla="*/ 1665730 w 3545609"/>
                <a:gd name="connsiteY5150" fmla="*/ 505033 h 1066103"/>
                <a:gd name="connsiteX5151" fmla="*/ 1662384 w 3545609"/>
                <a:gd name="connsiteY5151" fmla="*/ 513108 h 1066103"/>
                <a:gd name="connsiteX5152" fmla="*/ 1653124 w 3545609"/>
                <a:gd name="connsiteY5152" fmla="*/ 516944 h 1066103"/>
                <a:gd name="connsiteX5153" fmla="*/ 1649492 w 3545609"/>
                <a:gd name="connsiteY5153" fmla="*/ 525714 h 1066103"/>
                <a:gd name="connsiteX5154" fmla="*/ 1639539 w 3545609"/>
                <a:gd name="connsiteY5154" fmla="*/ 529836 h 1066103"/>
                <a:gd name="connsiteX5155" fmla="*/ 1635315 w 3545609"/>
                <a:gd name="connsiteY5155" fmla="*/ 540034 h 1066103"/>
                <a:gd name="connsiteX5156" fmla="*/ 1627484 w 3545609"/>
                <a:gd name="connsiteY5156" fmla="*/ 543278 h 1066103"/>
                <a:gd name="connsiteX5157" fmla="*/ 1623750 w 3545609"/>
                <a:gd name="connsiteY5157" fmla="*/ 552292 h 1066103"/>
                <a:gd name="connsiteX5158" fmla="*/ 1614736 w 3545609"/>
                <a:gd name="connsiteY5158" fmla="*/ 556026 h 1066103"/>
                <a:gd name="connsiteX5159" fmla="*/ 1611289 w 3545609"/>
                <a:gd name="connsiteY5159" fmla="*/ 564347 h 1066103"/>
                <a:gd name="connsiteX5160" fmla="*/ 1602969 w 3545609"/>
                <a:gd name="connsiteY5160" fmla="*/ 567794 h 1066103"/>
                <a:gd name="connsiteX5161" fmla="*/ 1598643 w 3545609"/>
                <a:gd name="connsiteY5161" fmla="*/ 578237 h 1066103"/>
                <a:gd name="connsiteX5162" fmla="*/ 1590363 w 3545609"/>
                <a:gd name="connsiteY5162" fmla="*/ 581666 h 1066103"/>
                <a:gd name="connsiteX5163" fmla="*/ 1586395 w 3545609"/>
                <a:gd name="connsiteY5163" fmla="*/ 591247 h 1066103"/>
                <a:gd name="connsiteX5164" fmla="*/ 1578740 w 3545609"/>
                <a:gd name="connsiteY5164" fmla="*/ 594271 h 1066103"/>
                <a:gd name="connsiteX5165" fmla="*/ 1573682 w 3545609"/>
                <a:gd name="connsiteY5165" fmla="*/ 605914 h 1066103"/>
                <a:gd name="connsiteX5166" fmla="*/ 1568646 w 3545609"/>
                <a:gd name="connsiteY5166" fmla="*/ 608000 h 1066103"/>
                <a:gd name="connsiteX5167" fmla="*/ 1564782 w 3545609"/>
                <a:gd name="connsiteY5167" fmla="*/ 617330 h 1066103"/>
                <a:gd name="connsiteX5168" fmla="*/ 1556041 w 3545609"/>
                <a:gd name="connsiteY5168" fmla="*/ 621036 h 1066103"/>
                <a:gd name="connsiteX5169" fmla="*/ 1551906 w 3545609"/>
                <a:gd name="connsiteY5169" fmla="*/ 631256 h 1066103"/>
                <a:gd name="connsiteX5170" fmla="*/ 1544130 w 3545609"/>
                <a:gd name="connsiteY5170" fmla="*/ 634478 h 1066103"/>
                <a:gd name="connsiteX5171" fmla="*/ 1539250 w 3545609"/>
                <a:gd name="connsiteY5171" fmla="*/ 646260 h 1066103"/>
                <a:gd name="connsiteX5172" fmla="*/ 1534324 w 3545609"/>
                <a:gd name="connsiteY5172" fmla="*/ 648350 h 1066103"/>
                <a:gd name="connsiteX5173" fmla="*/ 1529747 w 3545609"/>
                <a:gd name="connsiteY5173" fmla="*/ 659670 h 1066103"/>
                <a:gd name="connsiteX5174" fmla="*/ 1521719 w 3545609"/>
                <a:gd name="connsiteY5174" fmla="*/ 662916 h 1066103"/>
                <a:gd name="connsiteX5175" fmla="*/ 1517653 w 3545609"/>
                <a:gd name="connsiteY5175" fmla="*/ 672499 h 1066103"/>
                <a:gd name="connsiteX5176" fmla="*/ 1511769 w 3545609"/>
                <a:gd name="connsiteY5176" fmla="*/ 675114 h 1066103"/>
                <a:gd name="connsiteX5177" fmla="*/ 1507384 w 3545609"/>
                <a:gd name="connsiteY5177" fmla="*/ 686473 h 1066103"/>
                <a:gd name="connsiteX5178" fmla="*/ 1500001 w 3545609"/>
                <a:gd name="connsiteY5178" fmla="*/ 689681 h 1066103"/>
                <a:gd name="connsiteX5179" fmla="*/ 1495764 w 3545609"/>
                <a:gd name="connsiteY5179" fmla="*/ 700409 h 1066103"/>
                <a:gd name="connsiteX5180" fmla="*/ 1489215 w 3545609"/>
                <a:gd name="connsiteY5180" fmla="*/ 703122 h 1066103"/>
                <a:gd name="connsiteX5181" fmla="*/ 1483891 w 3545609"/>
                <a:gd name="connsiteY5181" fmla="*/ 715975 h 1066103"/>
                <a:gd name="connsiteX5182" fmla="*/ 1479408 w 3545609"/>
                <a:gd name="connsiteY5182" fmla="*/ 717832 h 1066103"/>
                <a:gd name="connsiteX5183" fmla="*/ 1474911 w 3545609"/>
                <a:gd name="connsiteY5183" fmla="*/ 728689 h 1066103"/>
                <a:gd name="connsiteX5184" fmla="*/ 1467641 w 3545609"/>
                <a:gd name="connsiteY5184" fmla="*/ 731848 h 1066103"/>
                <a:gd name="connsiteX5185" fmla="*/ 1462014 w 3545609"/>
                <a:gd name="connsiteY5185" fmla="*/ 746094 h 1066103"/>
                <a:gd name="connsiteX5186" fmla="*/ 1456853 w 3545609"/>
                <a:gd name="connsiteY5186" fmla="*/ 748232 h 1066103"/>
                <a:gd name="connsiteX5187" fmla="*/ 1452020 w 3545609"/>
                <a:gd name="connsiteY5187" fmla="*/ 759901 h 1066103"/>
                <a:gd name="connsiteX5188" fmla="*/ 1447047 w 3545609"/>
                <a:gd name="connsiteY5188" fmla="*/ 761961 h 1066103"/>
                <a:gd name="connsiteX5189" fmla="*/ 1442167 w 3545609"/>
                <a:gd name="connsiteY5189" fmla="*/ 773742 h 1066103"/>
                <a:gd name="connsiteX5190" fmla="*/ 1437241 w 3545609"/>
                <a:gd name="connsiteY5190" fmla="*/ 775832 h 1066103"/>
                <a:gd name="connsiteX5191" fmla="*/ 1432280 w 3545609"/>
                <a:gd name="connsiteY5191" fmla="*/ 788101 h 1066103"/>
                <a:gd name="connsiteX5192" fmla="*/ 1426597 w 3545609"/>
                <a:gd name="connsiteY5192" fmla="*/ 790399 h 1066103"/>
                <a:gd name="connsiteX5193" fmla="*/ 1421505 w 3545609"/>
                <a:gd name="connsiteY5193" fmla="*/ 802399 h 1066103"/>
                <a:gd name="connsiteX5194" fmla="*/ 1416647 w 3545609"/>
                <a:gd name="connsiteY5194" fmla="*/ 804558 h 1066103"/>
                <a:gd name="connsiteX5195" fmla="*/ 1410759 w 3545609"/>
                <a:gd name="connsiteY5195" fmla="*/ 819814 h 1066103"/>
                <a:gd name="connsiteX5196" fmla="*/ 1410817 w 3545609"/>
                <a:gd name="connsiteY5196" fmla="*/ 819963 h 1066103"/>
                <a:gd name="connsiteX5197" fmla="*/ 1408802 w 3545609"/>
                <a:gd name="connsiteY5197" fmla="*/ 820798 h 1066103"/>
                <a:gd name="connsiteX5198" fmla="*/ 1404113 w 3545609"/>
                <a:gd name="connsiteY5198" fmla="*/ 832119 h 1066103"/>
                <a:gd name="connsiteX5199" fmla="*/ 1398158 w 3545609"/>
                <a:gd name="connsiteY5199" fmla="*/ 834527 h 1066103"/>
                <a:gd name="connsiteX5200" fmla="*/ 1392127 w 3545609"/>
                <a:gd name="connsiteY5200" fmla="*/ 848742 h 1066103"/>
                <a:gd name="connsiteX5201" fmla="*/ 1392427 w 3545609"/>
                <a:gd name="connsiteY5201" fmla="*/ 849451 h 1066103"/>
                <a:gd name="connsiteX5202" fmla="*/ 1388209 w 3545609"/>
                <a:gd name="connsiteY5202" fmla="*/ 851198 h 1066103"/>
                <a:gd name="connsiteX5203" fmla="*/ 1382969 w 3545609"/>
                <a:gd name="connsiteY5203" fmla="*/ 863848 h 1066103"/>
                <a:gd name="connsiteX5204" fmla="*/ 1380364 w 3545609"/>
                <a:gd name="connsiteY5204" fmla="*/ 864927 h 1066103"/>
                <a:gd name="connsiteX5205" fmla="*/ 1374475 w 3545609"/>
                <a:gd name="connsiteY5205" fmla="*/ 879142 h 1066103"/>
                <a:gd name="connsiteX5206" fmla="*/ 1374664 w 3545609"/>
                <a:gd name="connsiteY5206" fmla="*/ 879599 h 1066103"/>
                <a:gd name="connsiteX5207" fmla="*/ 1369720 w 3545609"/>
                <a:gd name="connsiteY5207" fmla="*/ 881598 h 1066103"/>
                <a:gd name="connsiteX5208" fmla="*/ 1363689 w 3545609"/>
                <a:gd name="connsiteY5208" fmla="*/ 895814 h 1066103"/>
                <a:gd name="connsiteX5209" fmla="*/ 1363928 w 3545609"/>
                <a:gd name="connsiteY5209" fmla="*/ 896378 h 1066103"/>
                <a:gd name="connsiteX5210" fmla="*/ 1361732 w 3545609"/>
                <a:gd name="connsiteY5210" fmla="*/ 897289 h 1066103"/>
                <a:gd name="connsiteX5211" fmla="*/ 1356309 w 3545609"/>
                <a:gd name="connsiteY5211" fmla="*/ 910380 h 1066103"/>
                <a:gd name="connsiteX5212" fmla="*/ 1352213 w 3545609"/>
                <a:gd name="connsiteY5212" fmla="*/ 911998 h 1066103"/>
                <a:gd name="connsiteX5213" fmla="*/ 1346037 w 3545609"/>
                <a:gd name="connsiteY5213" fmla="*/ 926213 h 1066103"/>
                <a:gd name="connsiteX5214" fmla="*/ 1346282 w 3545609"/>
                <a:gd name="connsiteY5214" fmla="*/ 926776 h 1066103"/>
                <a:gd name="connsiteX5215" fmla="*/ 1344080 w 3545609"/>
                <a:gd name="connsiteY5215" fmla="*/ 927688 h 1066103"/>
                <a:gd name="connsiteX5216" fmla="*/ 1338192 w 3545609"/>
                <a:gd name="connsiteY5216" fmla="*/ 941903 h 1066103"/>
                <a:gd name="connsiteX5217" fmla="*/ 1338355 w 3545609"/>
                <a:gd name="connsiteY5217" fmla="*/ 942297 h 1066103"/>
                <a:gd name="connsiteX5218" fmla="*/ 1335397 w 3545609"/>
                <a:gd name="connsiteY5218" fmla="*/ 943522 h 1066103"/>
                <a:gd name="connsiteX5219" fmla="*/ 1329648 w 3545609"/>
                <a:gd name="connsiteY5219" fmla="*/ 957402 h 1066103"/>
                <a:gd name="connsiteX5220" fmla="*/ 1327410 w 3545609"/>
                <a:gd name="connsiteY5220" fmla="*/ 958375 h 1066103"/>
                <a:gd name="connsiteX5221" fmla="*/ 1321613 w 3545609"/>
                <a:gd name="connsiteY5221" fmla="*/ 973052 h 1066103"/>
                <a:gd name="connsiteX5222" fmla="*/ 1319565 w 3545609"/>
                <a:gd name="connsiteY5222" fmla="*/ 973921 h 1066103"/>
                <a:gd name="connsiteX5223" fmla="*/ 1313676 w 3545609"/>
                <a:gd name="connsiteY5223" fmla="*/ 988483 h 1066103"/>
                <a:gd name="connsiteX5224" fmla="*/ 1314076 w 3545609"/>
                <a:gd name="connsiteY5224" fmla="*/ 989472 h 1066103"/>
                <a:gd name="connsiteX5225" fmla="*/ 1311719 w 3545609"/>
                <a:gd name="connsiteY5225" fmla="*/ 990449 h 1066103"/>
                <a:gd name="connsiteX5226" fmla="*/ 1305831 w 3545609"/>
                <a:gd name="connsiteY5226" fmla="*/ 1004664 h 1066103"/>
                <a:gd name="connsiteX5227" fmla="*/ 1305994 w 3545609"/>
                <a:gd name="connsiteY5227" fmla="*/ 1005058 h 1066103"/>
                <a:gd name="connsiteX5228" fmla="*/ 1303037 w 3545609"/>
                <a:gd name="connsiteY5228" fmla="*/ 1006283 h 1066103"/>
                <a:gd name="connsiteX5229" fmla="*/ 1297005 w 3545609"/>
                <a:gd name="connsiteY5229" fmla="*/ 1020845 h 1066103"/>
                <a:gd name="connsiteX5230" fmla="*/ 1297413 w 3545609"/>
                <a:gd name="connsiteY5230" fmla="*/ 1021830 h 1066103"/>
                <a:gd name="connsiteX5231" fmla="*/ 1295048 w 3545609"/>
                <a:gd name="connsiteY5231" fmla="*/ 1022810 h 1066103"/>
                <a:gd name="connsiteX5232" fmla="*/ 1289160 w 3545609"/>
                <a:gd name="connsiteY5232" fmla="*/ 1037025 h 1066103"/>
                <a:gd name="connsiteX5233" fmla="*/ 1289731 w 3545609"/>
                <a:gd name="connsiteY5233" fmla="*/ 1038403 h 1066103"/>
                <a:gd name="connsiteX5234" fmla="*/ 1289164 w 3545609"/>
                <a:gd name="connsiteY5234" fmla="*/ 1038643 h 1066103"/>
                <a:gd name="connsiteX5235" fmla="*/ 1283276 w 3545609"/>
                <a:gd name="connsiteY5235" fmla="*/ 1053205 h 1066103"/>
                <a:gd name="connsiteX5236" fmla="*/ 1283676 w 3545609"/>
                <a:gd name="connsiteY5236" fmla="*/ 1054194 h 1066103"/>
                <a:gd name="connsiteX5237" fmla="*/ 1281319 w 3545609"/>
                <a:gd name="connsiteY5237" fmla="*/ 1055171 h 1066103"/>
                <a:gd name="connsiteX5238" fmla="*/ 1276791 w 3545609"/>
                <a:gd name="connsiteY5238" fmla="*/ 1066103 h 1066103"/>
                <a:gd name="connsiteX5239" fmla="*/ 1318268 w 3545609"/>
                <a:gd name="connsiteY5239" fmla="*/ 1066103 h 1066103"/>
                <a:gd name="connsiteX5240" fmla="*/ 1323483 w 3545609"/>
                <a:gd name="connsiteY5240" fmla="*/ 1053205 h 1066103"/>
                <a:gd name="connsiteX5241" fmla="*/ 1322801 w 3545609"/>
                <a:gd name="connsiteY5241" fmla="*/ 1051520 h 1066103"/>
                <a:gd name="connsiteX5242" fmla="*/ 1323478 w 3545609"/>
                <a:gd name="connsiteY5242" fmla="*/ 1051240 h 1066103"/>
                <a:gd name="connsiteX5243" fmla="*/ 1329367 w 3545609"/>
                <a:gd name="connsiteY5243" fmla="*/ 1037025 h 1066103"/>
                <a:gd name="connsiteX5244" fmla="*/ 1329204 w 3545609"/>
                <a:gd name="connsiteY5244" fmla="*/ 1036631 h 1066103"/>
                <a:gd name="connsiteX5245" fmla="*/ 1332161 w 3545609"/>
                <a:gd name="connsiteY5245" fmla="*/ 1035406 h 1066103"/>
                <a:gd name="connsiteX5246" fmla="*/ 1338193 w 3545609"/>
                <a:gd name="connsiteY5246" fmla="*/ 1020845 h 1066103"/>
                <a:gd name="connsiteX5247" fmla="*/ 1337784 w 3545609"/>
                <a:gd name="connsiteY5247" fmla="*/ 1019859 h 1066103"/>
                <a:gd name="connsiteX5248" fmla="*/ 1340150 w 3545609"/>
                <a:gd name="connsiteY5248" fmla="*/ 1018879 h 1066103"/>
                <a:gd name="connsiteX5249" fmla="*/ 1346038 w 3545609"/>
                <a:gd name="connsiteY5249" fmla="*/ 1004664 h 1066103"/>
                <a:gd name="connsiteX5250" fmla="*/ 1345760 w 3545609"/>
                <a:gd name="connsiteY5250" fmla="*/ 1003993 h 1066103"/>
                <a:gd name="connsiteX5251" fmla="*/ 1347995 w 3545609"/>
                <a:gd name="connsiteY5251" fmla="*/ 1003045 h 1066103"/>
                <a:gd name="connsiteX5252" fmla="*/ 1353609 w 3545609"/>
                <a:gd name="connsiteY5252" fmla="*/ 989162 h 1066103"/>
                <a:gd name="connsiteX5253" fmla="*/ 1355840 w 3545609"/>
                <a:gd name="connsiteY5253" fmla="*/ 988192 h 1066103"/>
                <a:gd name="connsiteX5254" fmla="*/ 1361483 w 3545609"/>
                <a:gd name="connsiteY5254" fmla="*/ 973904 h 1066103"/>
                <a:gd name="connsiteX5255" fmla="*/ 1364521 w 3545609"/>
                <a:gd name="connsiteY5255" fmla="*/ 972646 h 1066103"/>
                <a:gd name="connsiteX5256" fmla="*/ 1370553 w 3545609"/>
                <a:gd name="connsiteY5256" fmla="*/ 958084 h 1066103"/>
                <a:gd name="connsiteX5257" fmla="*/ 1370145 w 3545609"/>
                <a:gd name="connsiteY5257" fmla="*/ 957098 h 1066103"/>
                <a:gd name="connsiteX5258" fmla="*/ 1372510 w 3545609"/>
                <a:gd name="connsiteY5258" fmla="*/ 956118 h 1066103"/>
                <a:gd name="connsiteX5259" fmla="*/ 1378399 w 3545609"/>
                <a:gd name="connsiteY5259" fmla="*/ 941903 h 1066103"/>
                <a:gd name="connsiteX5260" fmla="*/ 1378384 w 3545609"/>
                <a:gd name="connsiteY5260" fmla="*/ 941868 h 1066103"/>
                <a:gd name="connsiteX5261" fmla="*/ 1382030 w 3545609"/>
                <a:gd name="connsiteY5261" fmla="*/ 940428 h 1066103"/>
                <a:gd name="connsiteX5262" fmla="*/ 1388038 w 3545609"/>
                <a:gd name="connsiteY5262" fmla="*/ 926598 h 1066103"/>
                <a:gd name="connsiteX5263" fmla="*/ 1390162 w 3545609"/>
                <a:gd name="connsiteY5263" fmla="*/ 925719 h 1066103"/>
                <a:gd name="connsiteX5264" fmla="*/ 1396050 w 3545609"/>
                <a:gd name="connsiteY5264" fmla="*/ 911504 h 1066103"/>
                <a:gd name="connsiteX5265" fmla="*/ 1395928 w 3545609"/>
                <a:gd name="connsiteY5265" fmla="*/ 911208 h 1066103"/>
                <a:gd name="connsiteX5266" fmla="*/ 1398844 w 3545609"/>
                <a:gd name="connsiteY5266" fmla="*/ 910029 h 1066103"/>
                <a:gd name="connsiteX5267" fmla="*/ 1404876 w 3545609"/>
                <a:gd name="connsiteY5267" fmla="*/ 895814 h 1066103"/>
                <a:gd name="connsiteX5268" fmla="*/ 1404575 w 3545609"/>
                <a:gd name="connsiteY5268" fmla="*/ 895105 h 1066103"/>
                <a:gd name="connsiteX5269" fmla="*/ 1408794 w 3545609"/>
                <a:gd name="connsiteY5269" fmla="*/ 893357 h 1066103"/>
                <a:gd name="connsiteX5270" fmla="*/ 1414033 w 3545609"/>
                <a:gd name="connsiteY5270" fmla="*/ 880708 h 1066103"/>
                <a:gd name="connsiteX5271" fmla="*/ 1416639 w 3545609"/>
                <a:gd name="connsiteY5271" fmla="*/ 879629 h 1066103"/>
                <a:gd name="connsiteX5272" fmla="*/ 1422527 w 3545609"/>
                <a:gd name="connsiteY5272" fmla="*/ 865413 h 1066103"/>
                <a:gd name="connsiteX5273" fmla="*/ 1422338 w 3545609"/>
                <a:gd name="connsiteY5273" fmla="*/ 864956 h 1066103"/>
                <a:gd name="connsiteX5274" fmla="*/ 1427282 w 3545609"/>
                <a:gd name="connsiteY5274" fmla="*/ 862957 h 1066103"/>
                <a:gd name="connsiteX5275" fmla="*/ 1432228 w 3545609"/>
                <a:gd name="connsiteY5275" fmla="*/ 851301 h 1066103"/>
                <a:gd name="connsiteX5276" fmla="*/ 1437233 w 3545609"/>
                <a:gd name="connsiteY5276" fmla="*/ 849228 h 1066103"/>
                <a:gd name="connsiteX5277" fmla="*/ 1442651 w 3545609"/>
                <a:gd name="connsiteY5277" fmla="*/ 836148 h 1066103"/>
                <a:gd name="connsiteX5278" fmla="*/ 1445078 w 3545609"/>
                <a:gd name="connsiteY5278" fmla="*/ 835069 h 1066103"/>
                <a:gd name="connsiteX5279" fmla="*/ 1450536 w 3545609"/>
                <a:gd name="connsiteY5279" fmla="*/ 820926 h 1066103"/>
                <a:gd name="connsiteX5280" fmla="*/ 1455721 w 3545609"/>
                <a:gd name="connsiteY5280" fmla="*/ 818829 h 1066103"/>
                <a:gd name="connsiteX5281" fmla="*/ 1460715 w 3545609"/>
                <a:gd name="connsiteY5281" fmla="*/ 807059 h 1066103"/>
                <a:gd name="connsiteX5282" fmla="*/ 1465671 w 3545609"/>
                <a:gd name="connsiteY5282" fmla="*/ 804956 h 1066103"/>
                <a:gd name="connsiteX5283" fmla="*/ 1470773 w 3545609"/>
                <a:gd name="connsiteY5283" fmla="*/ 792340 h 1066103"/>
                <a:gd name="connsiteX5284" fmla="*/ 1475477 w 3545609"/>
                <a:gd name="connsiteY5284" fmla="*/ 790391 h 1066103"/>
                <a:gd name="connsiteX5285" fmla="*/ 1480311 w 3545609"/>
                <a:gd name="connsiteY5285" fmla="*/ 778722 h 1066103"/>
                <a:gd name="connsiteX5286" fmla="*/ 1485283 w 3545609"/>
                <a:gd name="connsiteY5286" fmla="*/ 776662 h 1066103"/>
                <a:gd name="connsiteX5287" fmla="*/ 1490491 w 3545609"/>
                <a:gd name="connsiteY5287" fmla="*/ 764089 h 1066103"/>
                <a:gd name="connsiteX5288" fmla="*/ 1496071 w 3545609"/>
                <a:gd name="connsiteY5288" fmla="*/ 761665 h 1066103"/>
                <a:gd name="connsiteX5289" fmla="*/ 1501042 w 3545609"/>
                <a:gd name="connsiteY5289" fmla="*/ 749077 h 1066103"/>
                <a:gd name="connsiteX5290" fmla="*/ 1507838 w 3545609"/>
                <a:gd name="connsiteY5290" fmla="*/ 746262 h 1066103"/>
                <a:gd name="connsiteX5291" fmla="*/ 1513162 w 3545609"/>
                <a:gd name="connsiteY5291" fmla="*/ 733409 h 1066103"/>
                <a:gd name="connsiteX5292" fmla="*/ 1517645 w 3545609"/>
                <a:gd name="connsiteY5292" fmla="*/ 731553 h 1066103"/>
                <a:gd name="connsiteX5293" fmla="*/ 1521367 w 3545609"/>
                <a:gd name="connsiteY5293" fmla="*/ 722568 h 1066103"/>
                <a:gd name="connsiteX5294" fmla="*/ 1528432 w 3545609"/>
                <a:gd name="connsiteY5294" fmla="*/ 719498 h 1066103"/>
                <a:gd name="connsiteX5295" fmla="*/ 1532572 w 3545609"/>
                <a:gd name="connsiteY5295" fmla="*/ 709015 h 1066103"/>
                <a:gd name="connsiteX5296" fmla="*/ 1540199 w 3545609"/>
                <a:gd name="connsiteY5296" fmla="*/ 705625 h 1066103"/>
                <a:gd name="connsiteX5297" fmla="*/ 1544761 w 3545609"/>
                <a:gd name="connsiteY5297" fmla="*/ 693805 h 1066103"/>
                <a:gd name="connsiteX5298" fmla="*/ 1550843 w 3545609"/>
                <a:gd name="connsiteY5298" fmla="*/ 691346 h 1066103"/>
                <a:gd name="connsiteX5299" fmla="*/ 1555406 w 3545609"/>
                <a:gd name="connsiteY5299" fmla="*/ 680592 h 1066103"/>
                <a:gd name="connsiteX5300" fmla="*/ 1562754 w 3545609"/>
                <a:gd name="connsiteY5300" fmla="*/ 677474 h 1066103"/>
                <a:gd name="connsiteX5301" fmla="*/ 1567856 w 3545609"/>
                <a:gd name="connsiteY5301" fmla="*/ 664857 h 1066103"/>
                <a:gd name="connsiteX5302" fmla="*/ 1572561 w 3545609"/>
                <a:gd name="connsiteY5302" fmla="*/ 662908 h 1066103"/>
                <a:gd name="connsiteX5303" fmla="*/ 1575932 w 3545609"/>
                <a:gd name="connsiteY5303" fmla="*/ 654769 h 1066103"/>
                <a:gd name="connsiteX5304" fmla="*/ 1585165 w 3545609"/>
                <a:gd name="connsiteY5304" fmla="*/ 650854 h 1066103"/>
                <a:gd name="connsiteX5305" fmla="*/ 1589778 w 3545609"/>
                <a:gd name="connsiteY5305" fmla="*/ 639453 h 1066103"/>
                <a:gd name="connsiteX5306" fmla="*/ 1597076 w 3545609"/>
                <a:gd name="connsiteY5306" fmla="*/ 636430 h 1066103"/>
                <a:gd name="connsiteX5307" fmla="*/ 1601630 w 3545609"/>
                <a:gd name="connsiteY5307" fmla="*/ 625437 h 1066103"/>
                <a:gd name="connsiteX5308" fmla="*/ 1608557 w 3545609"/>
                <a:gd name="connsiteY5308" fmla="*/ 622701 h 1066103"/>
                <a:gd name="connsiteX5309" fmla="*/ 1612469 w 3545609"/>
                <a:gd name="connsiteY5309" fmla="*/ 613697 h 1066103"/>
                <a:gd name="connsiteX5310" fmla="*/ 1619487 w 3545609"/>
                <a:gd name="connsiteY5310" fmla="*/ 610790 h 1066103"/>
                <a:gd name="connsiteX5311" fmla="*/ 1624304 w 3545609"/>
                <a:gd name="connsiteY5311" fmla="*/ 599163 h 1066103"/>
                <a:gd name="connsiteX5312" fmla="*/ 1631399 w 3545609"/>
                <a:gd name="connsiteY5312" fmla="*/ 596224 h 1066103"/>
                <a:gd name="connsiteX5313" fmla="*/ 1634846 w 3545609"/>
                <a:gd name="connsiteY5313" fmla="*/ 587903 h 1066103"/>
                <a:gd name="connsiteX5314" fmla="*/ 1643167 w 3545609"/>
                <a:gd name="connsiteY5314" fmla="*/ 584456 h 1066103"/>
                <a:gd name="connsiteX5315" fmla="*/ 1646900 w 3545609"/>
                <a:gd name="connsiteY5315" fmla="*/ 575442 h 1066103"/>
                <a:gd name="connsiteX5316" fmla="*/ 1655915 w 3545609"/>
                <a:gd name="connsiteY5316" fmla="*/ 571708 h 1066103"/>
                <a:gd name="connsiteX5317" fmla="*/ 1659158 w 3545609"/>
                <a:gd name="connsiteY5317" fmla="*/ 563879 h 1066103"/>
                <a:gd name="connsiteX5318" fmla="*/ 1669357 w 3545609"/>
                <a:gd name="connsiteY5318" fmla="*/ 559654 h 1066103"/>
                <a:gd name="connsiteX5319" fmla="*/ 1673480 w 3545609"/>
                <a:gd name="connsiteY5319" fmla="*/ 549700 h 1066103"/>
                <a:gd name="connsiteX5320" fmla="*/ 1682248 w 3545609"/>
                <a:gd name="connsiteY5320" fmla="*/ 546068 h 1066103"/>
                <a:gd name="connsiteX5321" fmla="*/ 1686084 w 3545609"/>
                <a:gd name="connsiteY5321" fmla="*/ 536808 h 1066103"/>
                <a:gd name="connsiteX5322" fmla="*/ 1694160 w 3545609"/>
                <a:gd name="connsiteY5322" fmla="*/ 533463 h 1066103"/>
                <a:gd name="connsiteX5323" fmla="*/ 1697607 w 3545609"/>
                <a:gd name="connsiteY5323" fmla="*/ 525142 h 1066103"/>
                <a:gd name="connsiteX5324" fmla="*/ 1705927 w 3545609"/>
                <a:gd name="connsiteY5324" fmla="*/ 521695 h 1066103"/>
                <a:gd name="connsiteX5325" fmla="*/ 1708951 w 3545609"/>
                <a:gd name="connsiteY5325" fmla="*/ 514396 h 1066103"/>
                <a:gd name="connsiteX5326" fmla="*/ 1720350 w 3545609"/>
                <a:gd name="connsiteY5326" fmla="*/ 509784 h 1066103"/>
                <a:gd name="connsiteX5327" fmla="*/ 1724266 w 3545609"/>
                <a:gd name="connsiteY5327" fmla="*/ 500551 h 1066103"/>
                <a:gd name="connsiteX5328" fmla="*/ 1732404 w 3545609"/>
                <a:gd name="connsiteY5328" fmla="*/ 497180 h 1066103"/>
                <a:gd name="connsiteX5329" fmla="*/ 1735489 w 3545609"/>
                <a:gd name="connsiteY5329" fmla="*/ 489732 h 1066103"/>
                <a:gd name="connsiteX5330" fmla="*/ 1746202 w 3545609"/>
                <a:gd name="connsiteY5330" fmla="*/ 485598 h 1066103"/>
                <a:gd name="connsiteX5331" fmla="*/ 1744412 w 3545609"/>
                <a:gd name="connsiteY5331" fmla="*/ 489920 h 1066103"/>
                <a:gd name="connsiteX5332" fmla="*/ 1736335 w 3545609"/>
                <a:gd name="connsiteY5332" fmla="*/ 493265 h 1066103"/>
                <a:gd name="connsiteX5333" fmla="*/ 1733136 w 3545609"/>
                <a:gd name="connsiteY5333" fmla="*/ 500987 h 1066103"/>
                <a:gd name="connsiteX5334" fmla="*/ 1722894 w 3545609"/>
                <a:gd name="connsiteY5334" fmla="*/ 505033 h 1066103"/>
                <a:gd name="connsiteX5335" fmla="*/ 1719496 w 3545609"/>
                <a:gd name="connsiteY5335" fmla="*/ 512854 h 1066103"/>
                <a:gd name="connsiteX5336" fmla="*/ 1709858 w 3545609"/>
                <a:gd name="connsiteY5336" fmla="*/ 516944 h 1066103"/>
                <a:gd name="connsiteX5337" fmla="*/ 1706042 w 3545609"/>
                <a:gd name="connsiteY5337" fmla="*/ 526382 h 1066103"/>
                <a:gd name="connsiteX5338" fmla="*/ 1698090 w 3545609"/>
                <a:gd name="connsiteY5338" fmla="*/ 529836 h 1066103"/>
                <a:gd name="connsiteX5339" fmla="*/ 1694168 w 3545609"/>
                <a:gd name="connsiteY5339" fmla="*/ 539768 h 1066103"/>
                <a:gd name="connsiteX5340" fmla="*/ 1685486 w 3545609"/>
                <a:gd name="connsiteY5340" fmla="*/ 543278 h 1066103"/>
                <a:gd name="connsiteX5341" fmla="*/ 1681463 w 3545609"/>
                <a:gd name="connsiteY5341" fmla="*/ 552758 h 1066103"/>
                <a:gd name="connsiteX5342" fmla="*/ 1673575 w 3545609"/>
                <a:gd name="connsiteY5342" fmla="*/ 556026 h 1066103"/>
                <a:gd name="connsiteX5343" fmla="*/ 1670128 w 3545609"/>
                <a:gd name="connsiteY5343" fmla="*/ 564347 h 1066103"/>
                <a:gd name="connsiteX5344" fmla="*/ 1661807 w 3545609"/>
                <a:gd name="connsiteY5344" fmla="*/ 567794 h 1066103"/>
                <a:gd name="connsiteX5345" fmla="*/ 1657481 w 3545609"/>
                <a:gd name="connsiteY5345" fmla="*/ 578237 h 1066103"/>
                <a:gd name="connsiteX5346" fmla="*/ 1649202 w 3545609"/>
                <a:gd name="connsiteY5346" fmla="*/ 581666 h 1066103"/>
                <a:gd name="connsiteX5347" fmla="*/ 1645366 w 3545609"/>
                <a:gd name="connsiteY5347" fmla="*/ 590926 h 1066103"/>
                <a:gd name="connsiteX5348" fmla="*/ 1637291 w 3545609"/>
                <a:gd name="connsiteY5348" fmla="*/ 594271 h 1066103"/>
                <a:gd name="connsiteX5349" fmla="*/ 1632996 w 3545609"/>
                <a:gd name="connsiteY5349" fmla="*/ 604640 h 1066103"/>
                <a:gd name="connsiteX5350" fmla="*/ 1624686 w 3545609"/>
                <a:gd name="connsiteY5350" fmla="*/ 608000 h 1066103"/>
                <a:gd name="connsiteX5351" fmla="*/ 1620153 w 3545609"/>
                <a:gd name="connsiteY5351" fmla="*/ 618682 h 1066103"/>
                <a:gd name="connsiteX5352" fmla="*/ 1614736 w 3545609"/>
                <a:gd name="connsiteY5352" fmla="*/ 621036 h 1066103"/>
                <a:gd name="connsiteX5353" fmla="*/ 1610691 w 3545609"/>
                <a:gd name="connsiteY5353" fmla="*/ 631279 h 1066103"/>
                <a:gd name="connsiteX5354" fmla="*/ 1602969 w 3545609"/>
                <a:gd name="connsiteY5354" fmla="*/ 634478 h 1066103"/>
                <a:gd name="connsiteX5355" fmla="*/ 1598643 w 3545609"/>
                <a:gd name="connsiteY5355" fmla="*/ 644921 h 1066103"/>
                <a:gd name="connsiteX5356" fmla="*/ 1590363 w 3545609"/>
                <a:gd name="connsiteY5356" fmla="*/ 648350 h 1066103"/>
                <a:gd name="connsiteX5357" fmla="*/ 1585142 w 3545609"/>
                <a:gd name="connsiteY5357" fmla="*/ 660957 h 1066103"/>
                <a:gd name="connsiteX5358" fmla="*/ 1580414 w 3545609"/>
                <a:gd name="connsiteY5358" fmla="*/ 662916 h 1066103"/>
                <a:gd name="connsiteX5359" fmla="*/ 1576876 w 3545609"/>
                <a:gd name="connsiteY5359" fmla="*/ 671456 h 1066103"/>
                <a:gd name="connsiteX5360" fmla="*/ 1568646 w 3545609"/>
                <a:gd name="connsiteY5360" fmla="*/ 675114 h 1066103"/>
                <a:gd name="connsiteX5361" fmla="*/ 1564006 w 3545609"/>
                <a:gd name="connsiteY5361" fmla="*/ 687134 h 1066103"/>
                <a:gd name="connsiteX5362" fmla="*/ 1558003 w 3545609"/>
                <a:gd name="connsiteY5362" fmla="*/ 689681 h 1066103"/>
                <a:gd name="connsiteX5363" fmla="*/ 1553741 w 3545609"/>
                <a:gd name="connsiteY5363" fmla="*/ 700215 h 1066103"/>
                <a:gd name="connsiteX5364" fmla="*/ 1546379 w 3545609"/>
                <a:gd name="connsiteY5364" fmla="*/ 703122 h 1066103"/>
                <a:gd name="connsiteX5365" fmla="*/ 1540802 w 3545609"/>
                <a:gd name="connsiteY5365" fmla="*/ 715961 h 1066103"/>
                <a:gd name="connsiteX5366" fmla="*/ 1536285 w 3545609"/>
                <a:gd name="connsiteY5366" fmla="*/ 717832 h 1066103"/>
                <a:gd name="connsiteX5367" fmla="*/ 1531510 w 3545609"/>
                <a:gd name="connsiteY5367" fmla="*/ 729359 h 1066103"/>
                <a:gd name="connsiteX5368" fmla="*/ 1525641 w 3545609"/>
                <a:gd name="connsiteY5368" fmla="*/ 731848 h 1066103"/>
                <a:gd name="connsiteX5369" fmla="*/ 1519682 w 3545609"/>
                <a:gd name="connsiteY5369" fmla="*/ 746579 h 1066103"/>
                <a:gd name="connsiteX5370" fmla="*/ 1515692 w 3545609"/>
                <a:gd name="connsiteY5370" fmla="*/ 748232 h 1066103"/>
                <a:gd name="connsiteX5371" fmla="*/ 1510858 w 3545609"/>
                <a:gd name="connsiteY5371" fmla="*/ 759901 h 1066103"/>
                <a:gd name="connsiteX5372" fmla="*/ 1505885 w 3545609"/>
                <a:gd name="connsiteY5372" fmla="*/ 761961 h 1066103"/>
                <a:gd name="connsiteX5373" fmla="*/ 1501153 w 3545609"/>
                <a:gd name="connsiteY5373" fmla="*/ 773384 h 1066103"/>
                <a:gd name="connsiteX5374" fmla="*/ 1495242 w 3545609"/>
                <a:gd name="connsiteY5374" fmla="*/ 775832 h 1066103"/>
                <a:gd name="connsiteX5375" fmla="*/ 1490020 w 3545609"/>
                <a:gd name="connsiteY5375" fmla="*/ 788441 h 1066103"/>
                <a:gd name="connsiteX5376" fmla="*/ 1485292 w 3545609"/>
                <a:gd name="connsiteY5376" fmla="*/ 790399 h 1066103"/>
                <a:gd name="connsiteX5377" fmla="*/ 1480316 w 3545609"/>
                <a:gd name="connsiteY5377" fmla="*/ 802411 h 1066103"/>
                <a:gd name="connsiteX5378" fmla="*/ 1475486 w 3545609"/>
                <a:gd name="connsiteY5378" fmla="*/ 804558 h 1066103"/>
                <a:gd name="connsiteX5379" fmla="*/ 1470027 w 3545609"/>
                <a:gd name="connsiteY5379" fmla="*/ 818702 h 1066103"/>
                <a:gd name="connsiteX5380" fmla="*/ 1464842 w 3545609"/>
                <a:gd name="connsiteY5380" fmla="*/ 820798 h 1066103"/>
                <a:gd name="connsiteX5381" fmla="*/ 1459478 w 3545609"/>
                <a:gd name="connsiteY5381" fmla="*/ 833440 h 1066103"/>
                <a:gd name="connsiteX5382" fmla="*/ 1456853 w 3545609"/>
                <a:gd name="connsiteY5382" fmla="*/ 834527 h 1066103"/>
                <a:gd name="connsiteX5383" fmla="*/ 1450965 w 3545609"/>
                <a:gd name="connsiteY5383" fmla="*/ 848742 h 1066103"/>
                <a:gd name="connsiteX5384" fmla="*/ 1451260 w 3545609"/>
                <a:gd name="connsiteY5384" fmla="*/ 849453 h 1066103"/>
                <a:gd name="connsiteX5385" fmla="*/ 1447047 w 3545609"/>
                <a:gd name="connsiteY5385" fmla="*/ 851198 h 1066103"/>
                <a:gd name="connsiteX5386" fmla="*/ 1442213 w 3545609"/>
                <a:gd name="connsiteY5386" fmla="*/ 862867 h 1066103"/>
                <a:gd name="connsiteX5387" fmla="*/ 1437241 w 3545609"/>
                <a:gd name="connsiteY5387" fmla="*/ 864927 h 1066103"/>
                <a:gd name="connsiteX5388" fmla="*/ 1431352 w 3545609"/>
                <a:gd name="connsiteY5388" fmla="*/ 879142 h 1066103"/>
                <a:gd name="connsiteX5389" fmla="*/ 1431823 w 3545609"/>
                <a:gd name="connsiteY5389" fmla="*/ 880278 h 1066103"/>
                <a:gd name="connsiteX5390" fmla="*/ 1428558 w 3545609"/>
                <a:gd name="connsiteY5390" fmla="*/ 881598 h 1066103"/>
                <a:gd name="connsiteX5391" fmla="*/ 1422527 w 3545609"/>
                <a:gd name="connsiteY5391" fmla="*/ 895814 h 1066103"/>
                <a:gd name="connsiteX5392" fmla="*/ 1422542 w 3545609"/>
                <a:gd name="connsiteY5392" fmla="*/ 895849 h 1066103"/>
                <a:gd name="connsiteX5393" fmla="*/ 1418896 w 3545609"/>
                <a:gd name="connsiteY5393" fmla="*/ 897289 h 1066103"/>
                <a:gd name="connsiteX5394" fmla="*/ 1412888 w 3545609"/>
                <a:gd name="connsiteY5394" fmla="*/ 911118 h 1066103"/>
                <a:gd name="connsiteX5395" fmla="*/ 1410764 w 3545609"/>
                <a:gd name="connsiteY5395" fmla="*/ 911998 h 1066103"/>
                <a:gd name="connsiteX5396" fmla="*/ 1404875 w 3545609"/>
                <a:gd name="connsiteY5396" fmla="*/ 926213 h 1066103"/>
                <a:gd name="connsiteX5397" fmla="*/ 1404998 w 3545609"/>
                <a:gd name="connsiteY5397" fmla="*/ 926508 h 1066103"/>
                <a:gd name="connsiteX5398" fmla="*/ 1402081 w 3545609"/>
                <a:gd name="connsiteY5398" fmla="*/ 927688 h 1066103"/>
                <a:gd name="connsiteX5399" fmla="*/ 1396049 w 3545609"/>
                <a:gd name="connsiteY5399" fmla="*/ 941903 h 1066103"/>
                <a:gd name="connsiteX5400" fmla="*/ 1396363 w 3545609"/>
                <a:gd name="connsiteY5400" fmla="*/ 942641 h 1066103"/>
                <a:gd name="connsiteX5401" fmla="*/ 1394236 w 3545609"/>
                <a:gd name="connsiteY5401" fmla="*/ 943522 h 1066103"/>
                <a:gd name="connsiteX5402" fmla="*/ 1388487 w 3545609"/>
                <a:gd name="connsiteY5402" fmla="*/ 957402 h 1066103"/>
                <a:gd name="connsiteX5403" fmla="*/ 1386248 w 3545609"/>
                <a:gd name="connsiteY5403" fmla="*/ 958375 h 1066103"/>
                <a:gd name="connsiteX5404" fmla="*/ 1380451 w 3545609"/>
                <a:gd name="connsiteY5404" fmla="*/ 973052 h 1066103"/>
                <a:gd name="connsiteX5405" fmla="*/ 1378403 w 3545609"/>
                <a:gd name="connsiteY5405" fmla="*/ 973921 h 1066103"/>
                <a:gd name="connsiteX5406" fmla="*/ 1372515 w 3545609"/>
                <a:gd name="connsiteY5406" fmla="*/ 988483 h 1066103"/>
                <a:gd name="connsiteX5407" fmla="*/ 1372805 w 3545609"/>
                <a:gd name="connsiteY5407" fmla="*/ 989201 h 1066103"/>
                <a:gd name="connsiteX5408" fmla="*/ 1369720 w 3545609"/>
                <a:gd name="connsiteY5408" fmla="*/ 990449 h 1066103"/>
                <a:gd name="connsiteX5409" fmla="*/ 1363689 w 3545609"/>
                <a:gd name="connsiteY5409" fmla="*/ 1004664 h 1066103"/>
                <a:gd name="connsiteX5410" fmla="*/ 1363972 w 3545609"/>
                <a:gd name="connsiteY5410" fmla="*/ 1005332 h 1066103"/>
                <a:gd name="connsiteX5411" fmla="*/ 1361732 w 3545609"/>
                <a:gd name="connsiteY5411" fmla="*/ 1006283 h 1066103"/>
                <a:gd name="connsiteX5412" fmla="*/ 1355844 w 3545609"/>
                <a:gd name="connsiteY5412" fmla="*/ 1020845 h 1066103"/>
                <a:gd name="connsiteX5413" fmla="*/ 1356243 w 3545609"/>
                <a:gd name="connsiteY5413" fmla="*/ 1021833 h 1066103"/>
                <a:gd name="connsiteX5414" fmla="*/ 1353887 w 3545609"/>
                <a:gd name="connsiteY5414" fmla="*/ 1022810 h 1066103"/>
                <a:gd name="connsiteX5415" fmla="*/ 1347998 w 3545609"/>
                <a:gd name="connsiteY5415" fmla="*/ 1037025 h 1066103"/>
                <a:gd name="connsiteX5416" fmla="*/ 1348276 w 3545609"/>
                <a:gd name="connsiteY5416" fmla="*/ 1037695 h 1066103"/>
                <a:gd name="connsiteX5417" fmla="*/ 1346042 w 3545609"/>
                <a:gd name="connsiteY5417" fmla="*/ 1038643 h 1066103"/>
                <a:gd name="connsiteX5418" fmla="*/ 1340153 w 3545609"/>
                <a:gd name="connsiteY5418" fmla="*/ 1053205 h 1066103"/>
                <a:gd name="connsiteX5419" fmla="*/ 1340835 w 3545609"/>
                <a:gd name="connsiteY5419" fmla="*/ 1054890 h 1066103"/>
                <a:gd name="connsiteX5420" fmla="*/ 1340158 w 3545609"/>
                <a:gd name="connsiteY5420" fmla="*/ 1055171 h 1066103"/>
                <a:gd name="connsiteX5421" fmla="*/ 1335630 w 3545609"/>
                <a:gd name="connsiteY5421" fmla="*/ 1066103 h 1066103"/>
                <a:gd name="connsiteX5422" fmla="*/ 1375145 w 3545609"/>
                <a:gd name="connsiteY5422" fmla="*/ 1066103 h 1066103"/>
                <a:gd name="connsiteX5423" fmla="*/ 1380360 w 3545609"/>
                <a:gd name="connsiteY5423" fmla="*/ 1053205 h 1066103"/>
                <a:gd name="connsiteX5424" fmla="*/ 1379960 w 3545609"/>
                <a:gd name="connsiteY5424" fmla="*/ 1052216 h 1066103"/>
                <a:gd name="connsiteX5425" fmla="*/ 1382317 w 3545609"/>
                <a:gd name="connsiteY5425" fmla="*/ 1051240 h 1066103"/>
                <a:gd name="connsiteX5426" fmla="*/ 1388205 w 3545609"/>
                <a:gd name="connsiteY5426" fmla="*/ 1037025 h 1066103"/>
                <a:gd name="connsiteX5427" fmla="*/ 1387928 w 3545609"/>
                <a:gd name="connsiteY5427" fmla="*/ 1036355 h 1066103"/>
                <a:gd name="connsiteX5428" fmla="*/ 1390162 w 3545609"/>
                <a:gd name="connsiteY5428" fmla="*/ 1035406 h 1066103"/>
                <a:gd name="connsiteX5429" fmla="*/ 1396050 w 3545609"/>
                <a:gd name="connsiteY5429" fmla="*/ 1020845 h 1066103"/>
                <a:gd name="connsiteX5430" fmla="*/ 1395760 w 3545609"/>
                <a:gd name="connsiteY5430" fmla="*/ 1020126 h 1066103"/>
                <a:gd name="connsiteX5431" fmla="*/ 1398844 w 3545609"/>
                <a:gd name="connsiteY5431" fmla="*/ 1018879 h 1066103"/>
                <a:gd name="connsiteX5432" fmla="*/ 1404876 w 3545609"/>
                <a:gd name="connsiteY5432" fmla="*/ 1004664 h 1066103"/>
                <a:gd name="connsiteX5433" fmla="*/ 1404593 w 3545609"/>
                <a:gd name="connsiteY5433" fmla="*/ 1003996 h 1066103"/>
                <a:gd name="connsiteX5434" fmla="*/ 1406833 w 3545609"/>
                <a:gd name="connsiteY5434" fmla="*/ 1003045 h 1066103"/>
                <a:gd name="connsiteX5435" fmla="*/ 1412447 w 3545609"/>
                <a:gd name="connsiteY5435" fmla="*/ 989162 h 1066103"/>
                <a:gd name="connsiteX5436" fmla="*/ 1414678 w 3545609"/>
                <a:gd name="connsiteY5436" fmla="*/ 988192 h 1066103"/>
                <a:gd name="connsiteX5437" fmla="*/ 1420321 w 3545609"/>
                <a:gd name="connsiteY5437" fmla="*/ 973904 h 1066103"/>
                <a:gd name="connsiteX5438" fmla="*/ 1423360 w 3545609"/>
                <a:gd name="connsiteY5438" fmla="*/ 972646 h 1066103"/>
                <a:gd name="connsiteX5439" fmla="*/ 1429392 w 3545609"/>
                <a:gd name="connsiteY5439" fmla="*/ 958084 h 1066103"/>
                <a:gd name="connsiteX5440" fmla="*/ 1428954 w 3545609"/>
                <a:gd name="connsiteY5440" fmla="*/ 957028 h 1066103"/>
                <a:gd name="connsiteX5441" fmla="*/ 1431205 w 3545609"/>
                <a:gd name="connsiteY5441" fmla="*/ 956118 h 1066103"/>
                <a:gd name="connsiteX5442" fmla="*/ 1437237 w 3545609"/>
                <a:gd name="connsiteY5442" fmla="*/ 941903 h 1066103"/>
                <a:gd name="connsiteX5443" fmla="*/ 1436997 w 3545609"/>
                <a:gd name="connsiteY5443" fmla="*/ 941338 h 1066103"/>
                <a:gd name="connsiteX5444" fmla="*/ 1439194 w 3545609"/>
                <a:gd name="connsiteY5444" fmla="*/ 940428 h 1066103"/>
                <a:gd name="connsiteX5445" fmla="*/ 1444616 w 3545609"/>
                <a:gd name="connsiteY5445" fmla="*/ 927337 h 1066103"/>
                <a:gd name="connsiteX5446" fmla="*/ 1448714 w 3545609"/>
                <a:gd name="connsiteY5446" fmla="*/ 925719 h 1066103"/>
                <a:gd name="connsiteX5447" fmla="*/ 1454889 w 3545609"/>
                <a:gd name="connsiteY5447" fmla="*/ 911504 h 1066103"/>
                <a:gd name="connsiteX5448" fmla="*/ 1454761 w 3545609"/>
                <a:gd name="connsiteY5448" fmla="*/ 911210 h 1066103"/>
                <a:gd name="connsiteX5449" fmla="*/ 1457682 w 3545609"/>
                <a:gd name="connsiteY5449" fmla="*/ 910029 h 1066103"/>
                <a:gd name="connsiteX5450" fmla="*/ 1463714 w 3545609"/>
                <a:gd name="connsiteY5450" fmla="*/ 895814 h 1066103"/>
                <a:gd name="connsiteX5451" fmla="*/ 1463121 w 3545609"/>
                <a:gd name="connsiteY5451" fmla="*/ 894414 h 1066103"/>
                <a:gd name="connsiteX5452" fmla="*/ 1465671 w 3545609"/>
                <a:gd name="connsiteY5452" fmla="*/ 893357 h 1066103"/>
                <a:gd name="connsiteX5453" fmla="*/ 1470504 w 3545609"/>
                <a:gd name="connsiteY5453" fmla="*/ 881689 h 1066103"/>
                <a:gd name="connsiteX5454" fmla="*/ 1475477 w 3545609"/>
                <a:gd name="connsiteY5454" fmla="*/ 879629 h 1066103"/>
                <a:gd name="connsiteX5455" fmla="*/ 1481365 w 3545609"/>
                <a:gd name="connsiteY5455" fmla="*/ 865413 h 1066103"/>
                <a:gd name="connsiteX5456" fmla="*/ 1481071 w 3545609"/>
                <a:gd name="connsiteY5456" fmla="*/ 864702 h 1066103"/>
                <a:gd name="connsiteX5457" fmla="*/ 1485283 w 3545609"/>
                <a:gd name="connsiteY5457" fmla="*/ 862957 h 1066103"/>
                <a:gd name="connsiteX5458" fmla="*/ 1490367 w 3545609"/>
                <a:gd name="connsiteY5458" fmla="*/ 850683 h 1066103"/>
                <a:gd name="connsiteX5459" fmla="*/ 1493966 w 3545609"/>
                <a:gd name="connsiteY5459" fmla="*/ 849228 h 1066103"/>
                <a:gd name="connsiteX5460" fmla="*/ 1499058 w 3545609"/>
                <a:gd name="connsiteY5460" fmla="*/ 837229 h 1066103"/>
                <a:gd name="connsiteX5461" fmla="*/ 1503916 w 3545609"/>
                <a:gd name="connsiteY5461" fmla="*/ 835069 h 1066103"/>
                <a:gd name="connsiteX5462" fmla="*/ 1509511 w 3545609"/>
                <a:gd name="connsiteY5462" fmla="*/ 820573 h 1066103"/>
                <a:gd name="connsiteX5463" fmla="*/ 1513722 w 3545609"/>
                <a:gd name="connsiteY5463" fmla="*/ 818829 h 1066103"/>
                <a:gd name="connsiteX5464" fmla="*/ 1518454 w 3545609"/>
                <a:gd name="connsiteY5464" fmla="*/ 807405 h 1066103"/>
                <a:gd name="connsiteX5465" fmla="*/ 1524366 w 3545609"/>
                <a:gd name="connsiteY5465" fmla="*/ 804956 h 1066103"/>
                <a:gd name="connsiteX5466" fmla="*/ 1529588 w 3545609"/>
                <a:gd name="connsiteY5466" fmla="*/ 792349 h 1066103"/>
                <a:gd name="connsiteX5467" fmla="*/ 1534315 w 3545609"/>
                <a:gd name="connsiteY5467" fmla="*/ 790391 h 1066103"/>
                <a:gd name="connsiteX5468" fmla="*/ 1539149 w 3545609"/>
                <a:gd name="connsiteY5468" fmla="*/ 778722 h 1066103"/>
                <a:gd name="connsiteX5469" fmla="*/ 1544122 w 3545609"/>
                <a:gd name="connsiteY5469" fmla="*/ 776662 h 1066103"/>
                <a:gd name="connsiteX5470" fmla="*/ 1549389 w 3545609"/>
                <a:gd name="connsiteY5470" fmla="*/ 763945 h 1066103"/>
                <a:gd name="connsiteX5471" fmla="*/ 1554765 w 3545609"/>
                <a:gd name="connsiteY5471" fmla="*/ 761665 h 1066103"/>
                <a:gd name="connsiteX5472" fmla="*/ 1560249 w 3545609"/>
                <a:gd name="connsiteY5472" fmla="*/ 748112 h 1066103"/>
                <a:gd name="connsiteX5473" fmla="*/ 1564716 w 3545609"/>
                <a:gd name="connsiteY5473" fmla="*/ 746262 h 1066103"/>
                <a:gd name="connsiteX5474" fmla="*/ 1569754 w 3545609"/>
                <a:gd name="connsiteY5474" fmla="*/ 734097 h 1066103"/>
                <a:gd name="connsiteX5475" fmla="*/ 1576197 w 3545609"/>
                <a:gd name="connsiteY5475" fmla="*/ 731553 h 1066103"/>
                <a:gd name="connsiteX5476" fmla="*/ 1580148 w 3545609"/>
                <a:gd name="connsiteY5476" fmla="*/ 722458 h 1066103"/>
                <a:gd name="connsiteX5477" fmla="*/ 1587127 w 3545609"/>
                <a:gd name="connsiteY5477" fmla="*/ 719498 h 1066103"/>
                <a:gd name="connsiteX5478" fmla="*/ 1591789 w 3545609"/>
                <a:gd name="connsiteY5478" fmla="*/ 707975 h 1066103"/>
                <a:gd name="connsiteX5479" fmla="*/ 1597076 w 3545609"/>
                <a:gd name="connsiteY5479" fmla="*/ 705625 h 1066103"/>
                <a:gd name="connsiteX5480" fmla="*/ 1601397 w 3545609"/>
                <a:gd name="connsiteY5480" fmla="*/ 694431 h 1066103"/>
                <a:gd name="connsiteX5481" fmla="*/ 1608844 w 3545609"/>
                <a:gd name="connsiteY5481" fmla="*/ 691346 h 1066103"/>
                <a:gd name="connsiteX5482" fmla="*/ 1613576 w 3545609"/>
                <a:gd name="connsiteY5482" fmla="*/ 679923 h 1066103"/>
                <a:gd name="connsiteX5483" fmla="*/ 1619487 w 3545609"/>
                <a:gd name="connsiteY5483" fmla="*/ 677474 h 1066103"/>
                <a:gd name="connsiteX5484" fmla="*/ 1624304 w 3545609"/>
                <a:gd name="connsiteY5484" fmla="*/ 665847 h 1066103"/>
                <a:gd name="connsiteX5485" fmla="*/ 1631399 w 3545609"/>
                <a:gd name="connsiteY5485" fmla="*/ 662908 h 1066103"/>
                <a:gd name="connsiteX5486" fmla="*/ 1634905 w 3545609"/>
                <a:gd name="connsiteY5486" fmla="*/ 654443 h 1066103"/>
                <a:gd name="connsiteX5487" fmla="*/ 1643167 w 3545609"/>
                <a:gd name="connsiteY5487" fmla="*/ 650854 h 1066103"/>
                <a:gd name="connsiteX5488" fmla="*/ 1647922 w 3545609"/>
                <a:gd name="connsiteY5488" fmla="*/ 638811 h 1066103"/>
                <a:gd name="connsiteX5489" fmla="*/ 1653810 w 3545609"/>
                <a:gd name="connsiteY5489" fmla="*/ 636430 h 1066103"/>
                <a:gd name="connsiteX5490" fmla="*/ 1658338 w 3545609"/>
                <a:gd name="connsiteY5490" fmla="*/ 625760 h 1066103"/>
                <a:gd name="connsiteX5491" fmla="*/ 1665721 w 3545609"/>
                <a:gd name="connsiteY5491" fmla="*/ 622701 h 1066103"/>
                <a:gd name="connsiteX5492" fmla="*/ 1669066 w 3545609"/>
                <a:gd name="connsiteY5492" fmla="*/ 614626 h 1066103"/>
                <a:gd name="connsiteX5493" fmla="*/ 1678326 w 3545609"/>
                <a:gd name="connsiteY5493" fmla="*/ 610790 h 1066103"/>
                <a:gd name="connsiteX5494" fmla="*/ 1683142 w 3545609"/>
                <a:gd name="connsiteY5494" fmla="*/ 599163 h 1066103"/>
                <a:gd name="connsiteX5495" fmla="*/ 1690237 w 3545609"/>
                <a:gd name="connsiteY5495" fmla="*/ 596224 h 1066103"/>
                <a:gd name="connsiteX5496" fmla="*/ 1693684 w 3545609"/>
                <a:gd name="connsiteY5496" fmla="*/ 587903 h 1066103"/>
                <a:gd name="connsiteX5497" fmla="*/ 1702005 w 3545609"/>
                <a:gd name="connsiteY5497" fmla="*/ 584456 h 1066103"/>
                <a:gd name="connsiteX5498" fmla="*/ 1705812 w 3545609"/>
                <a:gd name="connsiteY5498" fmla="*/ 575266 h 1066103"/>
                <a:gd name="connsiteX5499" fmla="*/ 1714610 w 3545609"/>
                <a:gd name="connsiteY5499" fmla="*/ 571708 h 1066103"/>
                <a:gd name="connsiteX5500" fmla="*/ 1718189 w 3545609"/>
                <a:gd name="connsiteY5500" fmla="*/ 563273 h 1066103"/>
                <a:gd name="connsiteX5501" fmla="*/ 1726521 w 3545609"/>
                <a:gd name="connsiteY5501" fmla="*/ 559654 h 1066103"/>
                <a:gd name="connsiteX5502" fmla="*/ 1730597 w 3545609"/>
                <a:gd name="connsiteY5502" fmla="*/ 549331 h 1066103"/>
                <a:gd name="connsiteX5503" fmla="*/ 1738288 w 3545609"/>
                <a:gd name="connsiteY5503" fmla="*/ 546068 h 1066103"/>
                <a:gd name="connsiteX5504" fmla="*/ 1741613 w 3545609"/>
                <a:gd name="connsiteY5504" fmla="*/ 537846 h 1066103"/>
                <a:gd name="connsiteX5505" fmla="*/ 1752711 w 3545609"/>
                <a:gd name="connsiteY5505" fmla="*/ 533463 h 1066103"/>
                <a:gd name="connsiteX5506" fmla="*/ 1756300 w 3545609"/>
                <a:gd name="connsiteY5506" fmla="*/ 525202 h 1066103"/>
                <a:gd name="connsiteX5507" fmla="*/ 1764766 w 3545609"/>
                <a:gd name="connsiteY5507" fmla="*/ 521695 h 1066103"/>
                <a:gd name="connsiteX5508" fmla="*/ 1768111 w 3545609"/>
                <a:gd name="connsiteY5508" fmla="*/ 513620 h 1066103"/>
                <a:gd name="connsiteX5509" fmla="*/ 1777371 w 3545609"/>
                <a:gd name="connsiteY5509" fmla="*/ 509784 h 1066103"/>
                <a:gd name="connsiteX5510" fmla="*/ 1780801 w 3545609"/>
                <a:gd name="connsiteY5510" fmla="*/ 501505 h 1066103"/>
                <a:gd name="connsiteX5511" fmla="*/ 1791243 w 3545609"/>
                <a:gd name="connsiteY5511" fmla="*/ 497180 h 1066103"/>
                <a:gd name="connsiteX5512" fmla="*/ 1794690 w 3545609"/>
                <a:gd name="connsiteY5512" fmla="*/ 488859 h 1066103"/>
                <a:gd name="connsiteX5513" fmla="*/ 1803010 w 3545609"/>
                <a:gd name="connsiteY5513" fmla="*/ 485412 h 1066103"/>
                <a:gd name="connsiteX5514" fmla="*/ 1804889 w 3545609"/>
                <a:gd name="connsiteY5514" fmla="*/ 480878 h 1066103"/>
                <a:gd name="connsiteX5515" fmla="*/ 1816872 w 3545609"/>
                <a:gd name="connsiteY5515" fmla="*/ 475551 h 1066103"/>
                <a:gd name="connsiteX5516" fmla="*/ 1816422 w 3545609"/>
                <a:gd name="connsiteY5516" fmla="*/ 476638 h 1066103"/>
                <a:gd name="connsiteX5517" fmla="*/ 1806942 w 3545609"/>
                <a:gd name="connsiteY5517" fmla="*/ 480661 h 1066103"/>
                <a:gd name="connsiteX5518" fmla="*/ 1803431 w 3545609"/>
                <a:gd name="connsiteY5518" fmla="*/ 489343 h 1066103"/>
                <a:gd name="connsiteX5519" fmla="*/ 1793500 w 3545609"/>
                <a:gd name="connsiteY5519" fmla="*/ 493265 h 1066103"/>
                <a:gd name="connsiteX5520" fmla="*/ 1790045 w 3545609"/>
                <a:gd name="connsiteY5520" fmla="*/ 501217 h 1066103"/>
                <a:gd name="connsiteX5521" fmla="*/ 1780608 w 3545609"/>
                <a:gd name="connsiteY5521" fmla="*/ 505033 h 1066103"/>
                <a:gd name="connsiteX5522" fmla="*/ 1777059 w 3545609"/>
                <a:gd name="connsiteY5522" fmla="*/ 513396 h 1066103"/>
                <a:gd name="connsiteX5523" fmla="*/ 1768696 w 3545609"/>
                <a:gd name="connsiteY5523" fmla="*/ 516944 h 1066103"/>
                <a:gd name="connsiteX5524" fmla="*/ 1764880 w 3545609"/>
                <a:gd name="connsiteY5524" fmla="*/ 526382 h 1066103"/>
                <a:gd name="connsiteX5525" fmla="*/ 1756929 w 3545609"/>
                <a:gd name="connsiteY5525" fmla="*/ 529836 h 1066103"/>
                <a:gd name="connsiteX5526" fmla="*/ 1753075 w 3545609"/>
                <a:gd name="connsiteY5526" fmla="*/ 539594 h 1066103"/>
                <a:gd name="connsiteX5527" fmla="*/ 1744181 w 3545609"/>
                <a:gd name="connsiteY5527" fmla="*/ 543278 h 1066103"/>
                <a:gd name="connsiteX5528" fmla="*/ 1740243 w 3545609"/>
                <a:gd name="connsiteY5528" fmla="*/ 552782 h 1066103"/>
                <a:gd name="connsiteX5529" fmla="*/ 1732413 w 3545609"/>
                <a:gd name="connsiteY5529" fmla="*/ 556026 h 1066103"/>
                <a:gd name="connsiteX5530" fmla="*/ 1729094 w 3545609"/>
                <a:gd name="connsiteY5530" fmla="*/ 564039 h 1066103"/>
                <a:gd name="connsiteX5531" fmla="*/ 1719808 w 3545609"/>
                <a:gd name="connsiteY5531" fmla="*/ 567794 h 1066103"/>
                <a:gd name="connsiteX5532" fmla="*/ 1715245 w 3545609"/>
                <a:gd name="connsiteY5532" fmla="*/ 578548 h 1066103"/>
                <a:gd name="connsiteX5533" fmla="*/ 1707896 w 3545609"/>
                <a:gd name="connsiteY5533" fmla="*/ 581666 h 1066103"/>
                <a:gd name="connsiteX5534" fmla="*/ 1704142 w 3545609"/>
                <a:gd name="connsiteY5534" fmla="*/ 590952 h 1066103"/>
                <a:gd name="connsiteX5535" fmla="*/ 1696129 w 3545609"/>
                <a:gd name="connsiteY5535" fmla="*/ 594271 h 1066103"/>
                <a:gd name="connsiteX5536" fmla="*/ 1691834 w 3545609"/>
                <a:gd name="connsiteY5536" fmla="*/ 604640 h 1066103"/>
                <a:gd name="connsiteX5537" fmla="*/ 1683524 w 3545609"/>
                <a:gd name="connsiteY5537" fmla="*/ 608000 h 1066103"/>
                <a:gd name="connsiteX5538" fmla="*/ 1679435 w 3545609"/>
                <a:gd name="connsiteY5538" fmla="*/ 617638 h 1066103"/>
                <a:gd name="connsiteX5539" fmla="*/ 1671613 w 3545609"/>
                <a:gd name="connsiteY5539" fmla="*/ 621036 h 1066103"/>
                <a:gd name="connsiteX5540" fmla="*/ 1667184 w 3545609"/>
                <a:gd name="connsiteY5540" fmla="*/ 632250 h 1066103"/>
                <a:gd name="connsiteX5541" fmla="*/ 1661807 w 3545609"/>
                <a:gd name="connsiteY5541" fmla="*/ 634478 h 1066103"/>
                <a:gd name="connsiteX5542" fmla="*/ 1657481 w 3545609"/>
                <a:gd name="connsiteY5542" fmla="*/ 644921 h 1066103"/>
                <a:gd name="connsiteX5543" fmla="*/ 1649202 w 3545609"/>
                <a:gd name="connsiteY5543" fmla="*/ 648350 h 1066103"/>
                <a:gd name="connsiteX5544" fmla="*/ 1644386 w 3545609"/>
                <a:gd name="connsiteY5544" fmla="*/ 659977 h 1066103"/>
                <a:gd name="connsiteX5545" fmla="*/ 1637291 w 3545609"/>
                <a:gd name="connsiteY5545" fmla="*/ 662916 h 1066103"/>
                <a:gd name="connsiteX5546" fmla="*/ 1633311 w 3545609"/>
                <a:gd name="connsiteY5546" fmla="*/ 672524 h 1066103"/>
                <a:gd name="connsiteX5547" fmla="*/ 1627484 w 3545609"/>
                <a:gd name="connsiteY5547" fmla="*/ 675114 h 1066103"/>
                <a:gd name="connsiteX5548" fmla="*/ 1623163 w 3545609"/>
                <a:gd name="connsiteY5548" fmla="*/ 686309 h 1066103"/>
                <a:gd name="connsiteX5549" fmla="*/ 1615024 w 3545609"/>
                <a:gd name="connsiteY5549" fmla="*/ 689681 h 1066103"/>
                <a:gd name="connsiteX5550" fmla="*/ 1610393 w 3545609"/>
                <a:gd name="connsiteY5550" fmla="*/ 700859 h 1066103"/>
                <a:gd name="connsiteX5551" fmla="*/ 1604930 w 3545609"/>
                <a:gd name="connsiteY5551" fmla="*/ 703122 h 1066103"/>
                <a:gd name="connsiteX5552" fmla="*/ 1599606 w 3545609"/>
                <a:gd name="connsiteY5552" fmla="*/ 715975 h 1066103"/>
                <a:gd name="connsiteX5553" fmla="*/ 1595124 w 3545609"/>
                <a:gd name="connsiteY5553" fmla="*/ 717832 h 1066103"/>
                <a:gd name="connsiteX5554" fmla="*/ 1590411 w 3545609"/>
                <a:gd name="connsiteY5554" fmla="*/ 729209 h 1066103"/>
                <a:gd name="connsiteX5555" fmla="*/ 1584336 w 3545609"/>
                <a:gd name="connsiteY5555" fmla="*/ 731848 h 1066103"/>
                <a:gd name="connsiteX5556" fmla="*/ 1578518 w 3545609"/>
                <a:gd name="connsiteY5556" fmla="*/ 746579 h 1066103"/>
                <a:gd name="connsiteX5557" fmla="*/ 1574530 w 3545609"/>
                <a:gd name="connsiteY5557" fmla="*/ 748232 h 1066103"/>
                <a:gd name="connsiteX5558" fmla="*/ 1569976 w 3545609"/>
                <a:gd name="connsiteY5558" fmla="*/ 759225 h 1066103"/>
                <a:gd name="connsiteX5559" fmla="*/ 1563049 w 3545609"/>
                <a:gd name="connsiteY5559" fmla="*/ 761961 h 1066103"/>
                <a:gd name="connsiteX5560" fmla="*/ 1557980 w 3545609"/>
                <a:gd name="connsiteY5560" fmla="*/ 773628 h 1066103"/>
                <a:gd name="connsiteX5561" fmla="*/ 1552406 w 3545609"/>
                <a:gd name="connsiteY5561" fmla="*/ 775832 h 1066103"/>
                <a:gd name="connsiteX5562" fmla="*/ 1546514 w 3545609"/>
                <a:gd name="connsiteY5562" fmla="*/ 789411 h 1066103"/>
                <a:gd name="connsiteX5563" fmla="*/ 1544130 w 3545609"/>
                <a:gd name="connsiteY5563" fmla="*/ 790399 h 1066103"/>
                <a:gd name="connsiteX5564" fmla="*/ 1539155 w 3545609"/>
                <a:gd name="connsiteY5564" fmla="*/ 802411 h 1066103"/>
                <a:gd name="connsiteX5565" fmla="*/ 1534324 w 3545609"/>
                <a:gd name="connsiteY5565" fmla="*/ 804558 h 1066103"/>
                <a:gd name="connsiteX5566" fmla="*/ 1528865 w 3545609"/>
                <a:gd name="connsiteY5566" fmla="*/ 818702 h 1066103"/>
                <a:gd name="connsiteX5567" fmla="*/ 1523680 w 3545609"/>
                <a:gd name="connsiteY5567" fmla="*/ 820798 h 1066103"/>
                <a:gd name="connsiteX5568" fmla="*/ 1518735 w 3545609"/>
                <a:gd name="connsiteY5568" fmla="*/ 832454 h 1066103"/>
                <a:gd name="connsiteX5569" fmla="*/ 1513730 w 3545609"/>
                <a:gd name="connsiteY5569" fmla="*/ 834527 h 1066103"/>
                <a:gd name="connsiteX5570" fmla="*/ 1507842 w 3545609"/>
                <a:gd name="connsiteY5570" fmla="*/ 848742 h 1066103"/>
                <a:gd name="connsiteX5571" fmla="*/ 1508424 w 3545609"/>
                <a:gd name="connsiteY5571" fmla="*/ 850146 h 1066103"/>
                <a:gd name="connsiteX5572" fmla="*/ 1505885 w 3545609"/>
                <a:gd name="connsiteY5572" fmla="*/ 851198 h 1066103"/>
                <a:gd name="connsiteX5573" fmla="*/ 1501195 w 3545609"/>
                <a:gd name="connsiteY5573" fmla="*/ 862520 h 1066103"/>
                <a:gd name="connsiteX5574" fmla="*/ 1495242 w 3545609"/>
                <a:gd name="connsiteY5574" fmla="*/ 864927 h 1066103"/>
                <a:gd name="connsiteX5575" fmla="*/ 1489210 w 3545609"/>
                <a:gd name="connsiteY5575" fmla="*/ 879142 h 1066103"/>
                <a:gd name="connsiteX5576" fmla="*/ 1489804 w 3545609"/>
                <a:gd name="connsiteY5576" fmla="*/ 880542 h 1066103"/>
                <a:gd name="connsiteX5577" fmla="*/ 1487253 w 3545609"/>
                <a:gd name="connsiteY5577" fmla="*/ 881598 h 1066103"/>
                <a:gd name="connsiteX5578" fmla="*/ 1481439 w 3545609"/>
                <a:gd name="connsiteY5578" fmla="*/ 895634 h 1066103"/>
                <a:gd name="connsiteX5579" fmla="*/ 1477447 w 3545609"/>
                <a:gd name="connsiteY5579" fmla="*/ 897289 h 1066103"/>
                <a:gd name="connsiteX5580" fmla="*/ 1471717 w 3545609"/>
                <a:gd name="connsiteY5580" fmla="*/ 911121 h 1066103"/>
                <a:gd name="connsiteX5581" fmla="*/ 1469602 w 3545609"/>
                <a:gd name="connsiteY5581" fmla="*/ 911998 h 1066103"/>
                <a:gd name="connsiteX5582" fmla="*/ 1463714 w 3545609"/>
                <a:gd name="connsiteY5582" fmla="*/ 926213 h 1066103"/>
                <a:gd name="connsiteX5583" fmla="*/ 1463836 w 3545609"/>
                <a:gd name="connsiteY5583" fmla="*/ 926508 h 1066103"/>
                <a:gd name="connsiteX5584" fmla="*/ 1460919 w 3545609"/>
                <a:gd name="connsiteY5584" fmla="*/ 927688 h 1066103"/>
                <a:gd name="connsiteX5585" fmla="*/ 1454911 w 3545609"/>
                <a:gd name="connsiteY5585" fmla="*/ 941849 h 1066103"/>
                <a:gd name="connsiteX5586" fmla="*/ 1450969 w 3545609"/>
                <a:gd name="connsiteY5586" fmla="*/ 943522 h 1066103"/>
                <a:gd name="connsiteX5587" fmla="*/ 1445356 w 3545609"/>
                <a:gd name="connsiteY5587" fmla="*/ 957406 h 1066103"/>
                <a:gd name="connsiteX5588" fmla="*/ 1443125 w 3545609"/>
                <a:gd name="connsiteY5588" fmla="*/ 958375 h 1066103"/>
                <a:gd name="connsiteX5589" fmla="*/ 1437328 w 3545609"/>
                <a:gd name="connsiteY5589" fmla="*/ 973052 h 1066103"/>
                <a:gd name="connsiteX5590" fmla="*/ 1435280 w 3545609"/>
                <a:gd name="connsiteY5590" fmla="*/ 973921 h 1066103"/>
                <a:gd name="connsiteX5591" fmla="*/ 1429392 w 3545609"/>
                <a:gd name="connsiteY5591" fmla="*/ 988483 h 1066103"/>
                <a:gd name="connsiteX5592" fmla="*/ 1429682 w 3545609"/>
                <a:gd name="connsiteY5592" fmla="*/ 989201 h 1066103"/>
                <a:gd name="connsiteX5593" fmla="*/ 1426597 w 3545609"/>
                <a:gd name="connsiteY5593" fmla="*/ 990449 h 1066103"/>
                <a:gd name="connsiteX5594" fmla="*/ 1420566 w 3545609"/>
                <a:gd name="connsiteY5594" fmla="*/ 1004664 h 1066103"/>
                <a:gd name="connsiteX5595" fmla="*/ 1420907 w 3545609"/>
                <a:gd name="connsiteY5595" fmla="*/ 1005469 h 1066103"/>
                <a:gd name="connsiteX5596" fmla="*/ 1418896 w 3545609"/>
                <a:gd name="connsiteY5596" fmla="*/ 1006283 h 1066103"/>
                <a:gd name="connsiteX5597" fmla="*/ 1412721 w 3545609"/>
                <a:gd name="connsiteY5597" fmla="*/ 1020845 h 1066103"/>
                <a:gd name="connsiteX5598" fmla="*/ 1413430 w 3545609"/>
                <a:gd name="connsiteY5598" fmla="*/ 1022518 h 1066103"/>
                <a:gd name="connsiteX5599" fmla="*/ 1412725 w 3545609"/>
                <a:gd name="connsiteY5599" fmla="*/ 1022810 h 1066103"/>
                <a:gd name="connsiteX5600" fmla="*/ 1406837 w 3545609"/>
                <a:gd name="connsiteY5600" fmla="*/ 1037025 h 1066103"/>
                <a:gd name="connsiteX5601" fmla="*/ 1407114 w 3545609"/>
                <a:gd name="connsiteY5601" fmla="*/ 1037695 h 1066103"/>
                <a:gd name="connsiteX5602" fmla="*/ 1404880 w 3545609"/>
                <a:gd name="connsiteY5602" fmla="*/ 1038643 h 1066103"/>
                <a:gd name="connsiteX5603" fmla="*/ 1398992 w 3545609"/>
                <a:gd name="connsiteY5603" fmla="*/ 1053205 h 1066103"/>
                <a:gd name="connsiteX5604" fmla="*/ 1399282 w 3545609"/>
                <a:gd name="connsiteY5604" fmla="*/ 1053924 h 1066103"/>
                <a:gd name="connsiteX5605" fmla="*/ 1396198 w 3545609"/>
                <a:gd name="connsiteY5605" fmla="*/ 1055171 h 1066103"/>
                <a:gd name="connsiteX5606" fmla="*/ 1391559 w 3545609"/>
                <a:gd name="connsiteY5606" fmla="*/ 1066103 h 1066103"/>
                <a:gd name="connsiteX5607" fmla="*/ 1433983 w 3545609"/>
                <a:gd name="connsiteY5607" fmla="*/ 1066103 h 1066103"/>
                <a:gd name="connsiteX5608" fmla="*/ 1439198 w 3545609"/>
                <a:gd name="connsiteY5608" fmla="*/ 1053205 h 1066103"/>
                <a:gd name="connsiteX5609" fmla="*/ 1438798 w 3545609"/>
                <a:gd name="connsiteY5609" fmla="*/ 1052216 h 1066103"/>
                <a:gd name="connsiteX5610" fmla="*/ 1441155 w 3545609"/>
                <a:gd name="connsiteY5610" fmla="*/ 1051240 h 1066103"/>
                <a:gd name="connsiteX5611" fmla="*/ 1447043 w 3545609"/>
                <a:gd name="connsiteY5611" fmla="*/ 1037025 h 1066103"/>
                <a:gd name="connsiteX5612" fmla="*/ 1446709 w 3545609"/>
                <a:gd name="connsiteY5612" fmla="*/ 1036217 h 1066103"/>
                <a:gd name="connsiteX5613" fmla="*/ 1448714 w 3545609"/>
                <a:gd name="connsiteY5613" fmla="*/ 1035406 h 1066103"/>
                <a:gd name="connsiteX5614" fmla="*/ 1454889 w 3545609"/>
                <a:gd name="connsiteY5614" fmla="*/ 1020845 h 1066103"/>
                <a:gd name="connsiteX5615" fmla="*/ 1454299 w 3545609"/>
                <a:gd name="connsiteY5615" fmla="*/ 1019454 h 1066103"/>
                <a:gd name="connsiteX5616" fmla="*/ 1455721 w 3545609"/>
                <a:gd name="connsiteY5616" fmla="*/ 1018879 h 1066103"/>
                <a:gd name="connsiteX5617" fmla="*/ 1461753 w 3545609"/>
                <a:gd name="connsiteY5617" fmla="*/ 1004664 h 1066103"/>
                <a:gd name="connsiteX5618" fmla="*/ 1461470 w 3545609"/>
                <a:gd name="connsiteY5618" fmla="*/ 1003996 h 1066103"/>
                <a:gd name="connsiteX5619" fmla="*/ 1463710 w 3545609"/>
                <a:gd name="connsiteY5619" fmla="*/ 1003045 h 1066103"/>
                <a:gd name="connsiteX5620" fmla="*/ 1469324 w 3545609"/>
                <a:gd name="connsiteY5620" fmla="*/ 989162 h 1066103"/>
                <a:gd name="connsiteX5621" fmla="*/ 1471555 w 3545609"/>
                <a:gd name="connsiteY5621" fmla="*/ 988192 h 1066103"/>
                <a:gd name="connsiteX5622" fmla="*/ 1477352 w 3545609"/>
                <a:gd name="connsiteY5622" fmla="*/ 973515 h 1066103"/>
                <a:gd name="connsiteX5623" fmla="*/ 1479400 w 3545609"/>
                <a:gd name="connsiteY5623" fmla="*/ 972646 h 1066103"/>
                <a:gd name="connsiteX5624" fmla="*/ 1485288 w 3545609"/>
                <a:gd name="connsiteY5624" fmla="*/ 958084 h 1066103"/>
                <a:gd name="connsiteX5625" fmla="*/ 1485273 w 3545609"/>
                <a:gd name="connsiteY5625" fmla="*/ 958047 h 1066103"/>
                <a:gd name="connsiteX5626" fmla="*/ 1490043 w 3545609"/>
                <a:gd name="connsiteY5626" fmla="*/ 956118 h 1066103"/>
                <a:gd name="connsiteX5627" fmla="*/ 1496075 w 3545609"/>
                <a:gd name="connsiteY5627" fmla="*/ 941903 h 1066103"/>
                <a:gd name="connsiteX5628" fmla="*/ 1495835 w 3545609"/>
                <a:gd name="connsiteY5628" fmla="*/ 941338 h 1066103"/>
                <a:gd name="connsiteX5629" fmla="*/ 1498032 w 3545609"/>
                <a:gd name="connsiteY5629" fmla="*/ 940428 h 1066103"/>
                <a:gd name="connsiteX5630" fmla="*/ 1503762 w 3545609"/>
                <a:gd name="connsiteY5630" fmla="*/ 926595 h 1066103"/>
                <a:gd name="connsiteX5631" fmla="*/ 1505877 w 3545609"/>
                <a:gd name="connsiteY5631" fmla="*/ 925719 h 1066103"/>
                <a:gd name="connsiteX5632" fmla="*/ 1511691 w 3545609"/>
                <a:gd name="connsiteY5632" fmla="*/ 911682 h 1066103"/>
                <a:gd name="connsiteX5633" fmla="*/ 1515684 w 3545609"/>
                <a:gd name="connsiteY5633" fmla="*/ 910029 h 1066103"/>
                <a:gd name="connsiteX5634" fmla="*/ 1521572 w 3545609"/>
                <a:gd name="connsiteY5634" fmla="*/ 895814 h 1066103"/>
                <a:gd name="connsiteX5635" fmla="*/ 1521101 w 3545609"/>
                <a:gd name="connsiteY5635" fmla="*/ 894678 h 1066103"/>
                <a:gd name="connsiteX5636" fmla="*/ 1524366 w 3545609"/>
                <a:gd name="connsiteY5636" fmla="*/ 893357 h 1066103"/>
                <a:gd name="connsiteX5637" fmla="*/ 1529312 w 3545609"/>
                <a:gd name="connsiteY5637" fmla="*/ 881701 h 1066103"/>
                <a:gd name="connsiteX5638" fmla="*/ 1534315 w 3545609"/>
                <a:gd name="connsiteY5638" fmla="*/ 879629 h 1066103"/>
                <a:gd name="connsiteX5639" fmla="*/ 1540204 w 3545609"/>
                <a:gd name="connsiteY5639" fmla="*/ 865413 h 1066103"/>
                <a:gd name="connsiteX5640" fmla="*/ 1539622 w 3545609"/>
                <a:gd name="connsiteY5640" fmla="*/ 864009 h 1066103"/>
                <a:gd name="connsiteX5641" fmla="*/ 1542161 w 3545609"/>
                <a:gd name="connsiteY5641" fmla="*/ 862957 h 1066103"/>
                <a:gd name="connsiteX5642" fmla="*/ 1546850 w 3545609"/>
                <a:gd name="connsiteY5642" fmla="*/ 851636 h 1066103"/>
                <a:gd name="connsiteX5643" fmla="*/ 1552804 w 3545609"/>
                <a:gd name="connsiteY5643" fmla="*/ 849228 h 1066103"/>
                <a:gd name="connsiteX5644" fmla="*/ 1557896 w 3545609"/>
                <a:gd name="connsiteY5644" fmla="*/ 837229 h 1066103"/>
                <a:gd name="connsiteX5645" fmla="*/ 1562754 w 3545609"/>
                <a:gd name="connsiteY5645" fmla="*/ 835069 h 1066103"/>
                <a:gd name="connsiteX5646" fmla="*/ 1568349 w 3545609"/>
                <a:gd name="connsiteY5646" fmla="*/ 820573 h 1066103"/>
                <a:gd name="connsiteX5647" fmla="*/ 1572561 w 3545609"/>
                <a:gd name="connsiteY5647" fmla="*/ 818829 h 1066103"/>
                <a:gd name="connsiteX5648" fmla="*/ 1577404 w 3545609"/>
                <a:gd name="connsiteY5648" fmla="*/ 807136 h 1066103"/>
                <a:gd name="connsiteX5649" fmla="*/ 1582917 w 3545609"/>
                <a:gd name="connsiteY5649" fmla="*/ 804956 h 1066103"/>
                <a:gd name="connsiteX5650" fmla="*/ 1588486 w 3545609"/>
                <a:gd name="connsiteY5650" fmla="*/ 792121 h 1066103"/>
                <a:gd name="connsiteX5651" fmla="*/ 1592867 w 3545609"/>
                <a:gd name="connsiteY5651" fmla="*/ 790391 h 1066103"/>
                <a:gd name="connsiteX5652" fmla="*/ 1597925 w 3545609"/>
                <a:gd name="connsiteY5652" fmla="*/ 778747 h 1066103"/>
                <a:gd name="connsiteX5653" fmla="*/ 1602960 w 3545609"/>
                <a:gd name="connsiteY5653" fmla="*/ 776662 h 1066103"/>
                <a:gd name="connsiteX5654" fmla="*/ 1608383 w 3545609"/>
                <a:gd name="connsiteY5654" fmla="*/ 763570 h 1066103"/>
                <a:gd name="connsiteX5655" fmla="*/ 1612766 w 3545609"/>
                <a:gd name="connsiteY5655" fmla="*/ 761665 h 1066103"/>
                <a:gd name="connsiteX5656" fmla="*/ 1617930 w 3545609"/>
                <a:gd name="connsiteY5656" fmla="*/ 748591 h 1066103"/>
                <a:gd name="connsiteX5657" fmla="*/ 1623554 w 3545609"/>
                <a:gd name="connsiteY5657" fmla="*/ 746262 h 1066103"/>
                <a:gd name="connsiteX5658" fmla="*/ 1628877 w 3545609"/>
                <a:gd name="connsiteY5658" fmla="*/ 733409 h 1066103"/>
                <a:gd name="connsiteX5659" fmla="*/ 1633360 w 3545609"/>
                <a:gd name="connsiteY5659" fmla="*/ 731553 h 1066103"/>
                <a:gd name="connsiteX5660" fmla="*/ 1637010 w 3545609"/>
                <a:gd name="connsiteY5660" fmla="*/ 722742 h 1066103"/>
                <a:gd name="connsiteX5661" fmla="*/ 1644841 w 3545609"/>
                <a:gd name="connsiteY5661" fmla="*/ 719498 h 1066103"/>
                <a:gd name="connsiteX5662" fmla="*/ 1649386 w 3545609"/>
                <a:gd name="connsiteY5662" fmla="*/ 708527 h 1066103"/>
                <a:gd name="connsiteX5663" fmla="*/ 1655915 w 3545609"/>
                <a:gd name="connsiteY5663" fmla="*/ 705625 h 1066103"/>
                <a:gd name="connsiteX5664" fmla="*/ 1660608 w 3545609"/>
                <a:gd name="connsiteY5664" fmla="*/ 693464 h 1066103"/>
                <a:gd name="connsiteX5665" fmla="*/ 1665721 w 3545609"/>
                <a:gd name="connsiteY5665" fmla="*/ 691346 h 1066103"/>
                <a:gd name="connsiteX5666" fmla="*/ 1670046 w 3545609"/>
                <a:gd name="connsiteY5666" fmla="*/ 680903 h 1066103"/>
                <a:gd name="connsiteX5667" fmla="*/ 1678326 w 3545609"/>
                <a:gd name="connsiteY5667" fmla="*/ 677474 h 1066103"/>
                <a:gd name="connsiteX5668" fmla="*/ 1683142 w 3545609"/>
                <a:gd name="connsiteY5668" fmla="*/ 665847 h 1066103"/>
                <a:gd name="connsiteX5669" fmla="*/ 1690237 w 3545609"/>
                <a:gd name="connsiteY5669" fmla="*/ 662908 h 1066103"/>
                <a:gd name="connsiteX5670" fmla="*/ 1694174 w 3545609"/>
                <a:gd name="connsiteY5670" fmla="*/ 653404 h 1066103"/>
                <a:gd name="connsiteX5671" fmla="*/ 1700044 w 3545609"/>
                <a:gd name="connsiteY5671" fmla="*/ 650854 h 1066103"/>
                <a:gd name="connsiteX5672" fmla="*/ 1704427 w 3545609"/>
                <a:gd name="connsiteY5672" fmla="*/ 639755 h 1066103"/>
                <a:gd name="connsiteX5673" fmla="*/ 1712648 w 3545609"/>
                <a:gd name="connsiteY5673" fmla="*/ 636430 h 1066103"/>
                <a:gd name="connsiteX5674" fmla="*/ 1717176 w 3545609"/>
                <a:gd name="connsiteY5674" fmla="*/ 625760 h 1066103"/>
                <a:gd name="connsiteX5675" fmla="*/ 1724559 w 3545609"/>
                <a:gd name="connsiteY5675" fmla="*/ 622701 h 1066103"/>
                <a:gd name="connsiteX5676" fmla="*/ 1728036 w 3545609"/>
                <a:gd name="connsiteY5676" fmla="*/ 614308 h 1066103"/>
                <a:gd name="connsiteX5677" fmla="*/ 1736327 w 3545609"/>
                <a:gd name="connsiteY5677" fmla="*/ 610790 h 1066103"/>
                <a:gd name="connsiteX5678" fmla="*/ 1740904 w 3545609"/>
                <a:gd name="connsiteY5678" fmla="*/ 599470 h 1066103"/>
                <a:gd name="connsiteX5679" fmla="*/ 1748932 w 3545609"/>
                <a:gd name="connsiteY5679" fmla="*/ 596224 h 1066103"/>
                <a:gd name="connsiteX5680" fmla="*/ 1752450 w 3545609"/>
                <a:gd name="connsiteY5680" fmla="*/ 587933 h 1066103"/>
                <a:gd name="connsiteX5681" fmla="*/ 1760844 w 3545609"/>
                <a:gd name="connsiteY5681" fmla="*/ 584456 h 1066103"/>
                <a:gd name="connsiteX5682" fmla="*/ 1764780 w 3545609"/>
                <a:gd name="connsiteY5682" fmla="*/ 574952 h 1066103"/>
                <a:gd name="connsiteX5683" fmla="*/ 1772611 w 3545609"/>
                <a:gd name="connsiteY5683" fmla="*/ 571708 h 1066103"/>
                <a:gd name="connsiteX5684" fmla="*/ 1775903 w 3545609"/>
                <a:gd name="connsiteY5684" fmla="*/ 563762 h 1066103"/>
                <a:gd name="connsiteX5685" fmla="*/ 1785359 w 3545609"/>
                <a:gd name="connsiteY5685" fmla="*/ 559654 h 1066103"/>
                <a:gd name="connsiteX5686" fmla="*/ 1789436 w 3545609"/>
                <a:gd name="connsiteY5686" fmla="*/ 549331 h 1066103"/>
                <a:gd name="connsiteX5687" fmla="*/ 1797126 w 3545609"/>
                <a:gd name="connsiteY5687" fmla="*/ 546068 h 1066103"/>
                <a:gd name="connsiteX5688" fmla="*/ 1800756 w 3545609"/>
                <a:gd name="connsiteY5688" fmla="*/ 537092 h 1066103"/>
                <a:gd name="connsiteX5689" fmla="*/ 1809732 w 3545609"/>
                <a:gd name="connsiteY5689" fmla="*/ 533463 h 1066103"/>
                <a:gd name="connsiteX5690" fmla="*/ 1812995 w 3545609"/>
                <a:gd name="connsiteY5690" fmla="*/ 525772 h 1066103"/>
                <a:gd name="connsiteX5691" fmla="*/ 1823317 w 3545609"/>
                <a:gd name="connsiteY5691" fmla="*/ 521695 h 1066103"/>
                <a:gd name="connsiteX5692" fmla="*/ 1826937 w 3545609"/>
                <a:gd name="connsiteY5692" fmla="*/ 513363 h 1066103"/>
                <a:gd name="connsiteX5693" fmla="*/ 1835372 w 3545609"/>
                <a:gd name="connsiteY5693" fmla="*/ 509784 h 1066103"/>
                <a:gd name="connsiteX5694" fmla="*/ 1838929 w 3545609"/>
                <a:gd name="connsiteY5694" fmla="*/ 500987 h 1066103"/>
                <a:gd name="connsiteX5695" fmla="*/ 1848120 w 3545609"/>
                <a:gd name="connsiteY5695" fmla="*/ 497180 h 1066103"/>
                <a:gd name="connsiteX5696" fmla="*/ 1851161 w 3545609"/>
                <a:gd name="connsiteY5696" fmla="*/ 489839 h 1066103"/>
                <a:gd name="connsiteX5697" fmla="*/ 1861849 w 3545609"/>
                <a:gd name="connsiteY5697" fmla="*/ 485412 h 1066103"/>
                <a:gd name="connsiteX5698" fmla="*/ 1864256 w 3545609"/>
                <a:gd name="connsiteY5698" fmla="*/ 479599 h 1066103"/>
                <a:gd name="connsiteX5699" fmla="*/ 1874454 w 3545609"/>
                <a:gd name="connsiteY5699" fmla="*/ 475175 h 1066103"/>
                <a:gd name="connsiteX5700" fmla="*/ 1877561 w 3545609"/>
                <a:gd name="connsiteY5700" fmla="*/ 467316 h 1066103"/>
                <a:gd name="connsiteX5701" fmla="*/ 1887965 w 3545609"/>
                <a:gd name="connsiteY5701" fmla="*/ 463007 h 1066103"/>
                <a:gd name="connsiteX5702" fmla="*/ 1887128 w 3545609"/>
                <a:gd name="connsiteY5702" fmla="*/ 464933 h 1066103"/>
                <a:gd name="connsiteX5703" fmla="*/ 1877691 w 3545609"/>
                <a:gd name="connsiteY5703" fmla="*/ 468750 h 1066103"/>
                <a:gd name="connsiteX5704" fmla="*/ 1874405 w 3545609"/>
                <a:gd name="connsiteY5704" fmla="*/ 476494 h 1066103"/>
                <a:gd name="connsiteX5705" fmla="*/ 1864106 w 3545609"/>
                <a:gd name="connsiteY5705" fmla="*/ 480661 h 1066103"/>
                <a:gd name="connsiteX5706" fmla="*/ 1860191 w 3545609"/>
                <a:gd name="connsiteY5706" fmla="*/ 489894 h 1066103"/>
                <a:gd name="connsiteX5707" fmla="*/ 1852051 w 3545609"/>
                <a:gd name="connsiteY5707" fmla="*/ 493265 h 1066103"/>
                <a:gd name="connsiteX5708" fmla="*/ 1848807 w 3545609"/>
                <a:gd name="connsiteY5708" fmla="*/ 501095 h 1066103"/>
                <a:gd name="connsiteX5709" fmla="*/ 1839302 w 3545609"/>
                <a:gd name="connsiteY5709" fmla="*/ 505033 h 1066103"/>
                <a:gd name="connsiteX5710" fmla="*/ 1835826 w 3545609"/>
                <a:gd name="connsiteY5710" fmla="*/ 513426 h 1066103"/>
                <a:gd name="connsiteX5711" fmla="*/ 1827535 w 3545609"/>
                <a:gd name="connsiteY5711" fmla="*/ 516944 h 1066103"/>
                <a:gd name="connsiteX5712" fmla="*/ 1824096 w 3545609"/>
                <a:gd name="connsiteY5712" fmla="*/ 525448 h 1066103"/>
                <a:gd name="connsiteX5713" fmla="*/ 1813256 w 3545609"/>
                <a:gd name="connsiteY5713" fmla="*/ 529836 h 1066103"/>
                <a:gd name="connsiteX5714" fmla="*/ 1808944 w 3545609"/>
                <a:gd name="connsiteY5714" fmla="*/ 540012 h 1066103"/>
                <a:gd name="connsiteX5715" fmla="*/ 1801058 w 3545609"/>
                <a:gd name="connsiteY5715" fmla="*/ 543278 h 1066103"/>
                <a:gd name="connsiteX5716" fmla="*/ 1797121 w 3545609"/>
                <a:gd name="connsiteY5716" fmla="*/ 552782 h 1066103"/>
                <a:gd name="connsiteX5717" fmla="*/ 1789290 w 3545609"/>
                <a:gd name="connsiteY5717" fmla="*/ 556026 h 1066103"/>
                <a:gd name="connsiteX5718" fmla="*/ 1786046 w 3545609"/>
                <a:gd name="connsiteY5718" fmla="*/ 563856 h 1066103"/>
                <a:gd name="connsiteX5719" fmla="*/ 1776541 w 3545609"/>
                <a:gd name="connsiteY5719" fmla="*/ 567794 h 1066103"/>
                <a:gd name="connsiteX5720" fmla="*/ 1772079 w 3545609"/>
                <a:gd name="connsiteY5720" fmla="*/ 578566 h 1066103"/>
                <a:gd name="connsiteX5721" fmla="*/ 1764774 w 3545609"/>
                <a:gd name="connsiteY5721" fmla="*/ 581666 h 1066103"/>
                <a:gd name="connsiteX5722" fmla="*/ 1761012 w 3545609"/>
                <a:gd name="connsiteY5722" fmla="*/ 590969 h 1066103"/>
                <a:gd name="connsiteX5723" fmla="*/ 1752456 w 3545609"/>
                <a:gd name="connsiteY5723" fmla="*/ 594271 h 1066103"/>
                <a:gd name="connsiteX5724" fmla="*/ 1747287 w 3545609"/>
                <a:gd name="connsiteY5724" fmla="*/ 605901 h 1066103"/>
                <a:gd name="connsiteX5725" fmla="*/ 1742219 w 3545609"/>
                <a:gd name="connsiteY5725" fmla="*/ 608000 h 1066103"/>
                <a:gd name="connsiteX5726" fmla="*/ 1738217 w 3545609"/>
                <a:gd name="connsiteY5726" fmla="*/ 617663 h 1066103"/>
                <a:gd name="connsiteX5727" fmla="*/ 1730451 w 3545609"/>
                <a:gd name="connsiteY5727" fmla="*/ 621036 h 1066103"/>
                <a:gd name="connsiteX5728" fmla="*/ 1726529 w 3545609"/>
                <a:gd name="connsiteY5728" fmla="*/ 630967 h 1066103"/>
                <a:gd name="connsiteX5729" fmla="*/ 1717846 w 3545609"/>
                <a:gd name="connsiteY5729" fmla="*/ 634478 h 1066103"/>
                <a:gd name="connsiteX5730" fmla="*/ 1712853 w 3545609"/>
                <a:gd name="connsiteY5730" fmla="*/ 646247 h 1066103"/>
                <a:gd name="connsiteX5731" fmla="*/ 1707896 w 3545609"/>
                <a:gd name="connsiteY5731" fmla="*/ 648350 h 1066103"/>
                <a:gd name="connsiteX5732" fmla="*/ 1703190 w 3545609"/>
                <a:gd name="connsiteY5732" fmla="*/ 659991 h 1066103"/>
                <a:gd name="connsiteX5733" fmla="*/ 1696128 w 3545609"/>
                <a:gd name="connsiteY5733" fmla="*/ 662916 h 1066103"/>
                <a:gd name="connsiteX5734" fmla="*/ 1692301 w 3545609"/>
                <a:gd name="connsiteY5734" fmla="*/ 672157 h 1066103"/>
                <a:gd name="connsiteX5735" fmla="*/ 1685486 w 3545609"/>
                <a:gd name="connsiteY5735" fmla="*/ 675114 h 1066103"/>
                <a:gd name="connsiteX5736" fmla="*/ 1681002 w 3545609"/>
                <a:gd name="connsiteY5736" fmla="*/ 686454 h 1066103"/>
                <a:gd name="connsiteX5737" fmla="*/ 1673575 w 3545609"/>
                <a:gd name="connsiteY5737" fmla="*/ 689681 h 1066103"/>
                <a:gd name="connsiteX5738" fmla="*/ 1669146 w 3545609"/>
                <a:gd name="connsiteY5738" fmla="*/ 700895 h 1066103"/>
                <a:gd name="connsiteX5739" fmla="*/ 1663768 w 3545609"/>
                <a:gd name="connsiteY5739" fmla="*/ 703122 h 1066103"/>
                <a:gd name="connsiteX5740" fmla="*/ 1658591 w 3545609"/>
                <a:gd name="connsiteY5740" fmla="*/ 715621 h 1066103"/>
                <a:gd name="connsiteX5741" fmla="*/ 1653124 w 3545609"/>
                <a:gd name="connsiteY5741" fmla="*/ 717832 h 1066103"/>
                <a:gd name="connsiteX5742" fmla="*/ 1648525 w 3545609"/>
                <a:gd name="connsiteY5742" fmla="*/ 728671 h 1066103"/>
                <a:gd name="connsiteX5743" fmla="*/ 1641213 w 3545609"/>
                <a:gd name="connsiteY5743" fmla="*/ 731848 h 1066103"/>
                <a:gd name="connsiteX5744" fmla="*/ 1635395 w 3545609"/>
                <a:gd name="connsiteY5744" fmla="*/ 746579 h 1066103"/>
                <a:gd name="connsiteX5745" fmla="*/ 1631407 w 3545609"/>
                <a:gd name="connsiteY5745" fmla="*/ 748232 h 1066103"/>
                <a:gd name="connsiteX5746" fmla="*/ 1626717 w 3545609"/>
                <a:gd name="connsiteY5746" fmla="*/ 759553 h 1066103"/>
                <a:gd name="connsiteX5747" fmla="*/ 1620764 w 3545609"/>
                <a:gd name="connsiteY5747" fmla="*/ 761961 h 1066103"/>
                <a:gd name="connsiteX5748" fmla="*/ 1615770 w 3545609"/>
                <a:gd name="connsiteY5748" fmla="*/ 773730 h 1066103"/>
                <a:gd name="connsiteX5749" fmla="*/ 1610814 w 3545609"/>
                <a:gd name="connsiteY5749" fmla="*/ 775832 h 1066103"/>
                <a:gd name="connsiteX5750" fmla="*/ 1605712 w 3545609"/>
                <a:gd name="connsiteY5750" fmla="*/ 788450 h 1066103"/>
                <a:gd name="connsiteX5751" fmla="*/ 1601007 w 3545609"/>
                <a:gd name="connsiteY5751" fmla="*/ 790399 h 1066103"/>
                <a:gd name="connsiteX5752" fmla="*/ 1596189 w 3545609"/>
                <a:gd name="connsiteY5752" fmla="*/ 802031 h 1066103"/>
                <a:gd name="connsiteX5753" fmla="*/ 1590363 w 3545609"/>
                <a:gd name="connsiteY5753" fmla="*/ 804558 h 1066103"/>
                <a:gd name="connsiteX5754" fmla="*/ 1584332 w 3545609"/>
                <a:gd name="connsiteY5754" fmla="*/ 819814 h 1066103"/>
                <a:gd name="connsiteX5755" fmla="*/ 1584391 w 3545609"/>
                <a:gd name="connsiteY5755" fmla="*/ 819963 h 1066103"/>
                <a:gd name="connsiteX5756" fmla="*/ 1582375 w 3545609"/>
                <a:gd name="connsiteY5756" fmla="*/ 820798 h 1066103"/>
                <a:gd name="connsiteX5757" fmla="*/ 1577541 w 3545609"/>
                <a:gd name="connsiteY5757" fmla="*/ 832467 h 1066103"/>
                <a:gd name="connsiteX5758" fmla="*/ 1572569 w 3545609"/>
                <a:gd name="connsiteY5758" fmla="*/ 834527 h 1066103"/>
                <a:gd name="connsiteX5759" fmla="*/ 1566680 w 3545609"/>
                <a:gd name="connsiteY5759" fmla="*/ 848742 h 1066103"/>
                <a:gd name="connsiteX5760" fmla="*/ 1566975 w 3545609"/>
                <a:gd name="connsiteY5760" fmla="*/ 849453 h 1066103"/>
                <a:gd name="connsiteX5761" fmla="*/ 1562762 w 3545609"/>
                <a:gd name="connsiteY5761" fmla="*/ 851198 h 1066103"/>
                <a:gd name="connsiteX5762" fmla="*/ 1557678 w 3545609"/>
                <a:gd name="connsiteY5762" fmla="*/ 863473 h 1066103"/>
                <a:gd name="connsiteX5763" fmla="*/ 1554080 w 3545609"/>
                <a:gd name="connsiteY5763" fmla="*/ 864927 h 1066103"/>
                <a:gd name="connsiteX5764" fmla="*/ 1548049 w 3545609"/>
                <a:gd name="connsiteY5764" fmla="*/ 879142 h 1066103"/>
                <a:gd name="connsiteX5765" fmla="*/ 1548349 w 3545609"/>
                <a:gd name="connsiteY5765" fmla="*/ 879851 h 1066103"/>
                <a:gd name="connsiteX5766" fmla="*/ 1544130 w 3545609"/>
                <a:gd name="connsiteY5766" fmla="*/ 881598 h 1066103"/>
                <a:gd name="connsiteX5767" fmla="*/ 1538242 w 3545609"/>
                <a:gd name="connsiteY5767" fmla="*/ 895814 h 1066103"/>
                <a:gd name="connsiteX5768" fmla="*/ 1538477 w 3545609"/>
                <a:gd name="connsiteY5768" fmla="*/ 896381 h 1066103"/>
                <a:gd name="connsiteX5769" fmla="*/ 1536285 w 3545609"/>
                <a:gd name="connsiteY5769" fmla="*/ 897289 h 1066103"/>
                <a:gd name="connsiteX5770" fmla="*/ 1531004 w 3545609"/>
                <a:gd name="connsiteY5770" fmla="*/ 910039 h 1066103"/>
                <a:gd name="connsiteX5771" fmla="*/ 1525929 w 3545609"/>
                <a:gd name="connsiteY5771" fmla="*/ 911998 h 1066103"/>
                <a:gd name="connsiteX5772" fmla="*/ 1519610 w 3545609"/>
                <a:gd name="connsiteY5772" fmla="*/ 926213 h 1066103"/>
                <a:gd name="connsiteX5773" fmla="*/ 1519859 w 3545609"/>
                <a:gd name="connsiteY5773" fmla="*/ 926774 h 1066103"/>
                <a:gd name="connsiteX5774" fmla="*/ 1517653 w 3545609"/>
                <a:gd name="connsiteY5774" fmla="*/ 927688 h 1066103"/>
                <a:gd name="connsiteX5775" fmla="*/ 1511765 w 3545609"/>
                <a:gd name="connsiteY5775" fmla="*/ 941903 h 1066103"/>
                <a:gd name="connsiteX5776" fmla="*/ 1512042 w 3545609"/>
                <a:gd name="connsiteY5776" fmla="*/ 942573 h 1066103"/>
                <a:gd name="connsiteX5777" fmla="*/ 1509808 w 3545609"/>
                <a:gd name="connsiteY5777" fmla="*/ 943522 h 1066103"/>
                <a:gd name="connsiteX5778" fmla="*/ 1504194 w 3545609"/>
                <a:gd name="connsiteY5778" fmla="*/ 957406 h 1066103"/>
                <a:gd name="connsiteX5779" fmla="*/ 1501963 w 3545609"/>
                <a:gd name="connsiteY5779" fmla="*/ 958375 h 1066103"/>
                <a:gd name="connsiteX5780" fmla="*/ 1496320 w 3545609"/>
                <a:gd name="connsiteY5780" fmla="*/ 972662 h 1066103"/>
                <a:gd name="connsiteX5781" fmla="*/ 1493281 w 3545609"/>
                <a:gd name="connsiteY5781" fmla="*/ 973921 h 1066103"/>
                <a:gd name="connsiteX5782" fmla="*/ 1487249 w 3545609"/>
                <a:gd name="connsiteY5782" fmla="*/ 988483 h 1066103"/>
                <a:gd name="connsiteX5783" fmla="*/ 1487657 w 3545609"/>
                <a:gd name="connsiteY5783" fmla="*/ 989469 h 1066103"/>
                <a:gd name="connsiteX5784" fmla="*/ 1485292 w 3545609"/>
                <a:gd name="connsiteY5784" fmla="*/ 990449 h 1066103"/>
                <a:gd name="connsiteX5785" fmla="*/ 1479404 w 3545609"/>
                <a:gd name="connsiteY5785" fmla="*/ 1004664 h 1066103"/>
                <a:gd name="connsiteX5786" fmla="*/ 1479681 w 3545609"/>
                <a:gd name="connsiteY5786" fmla="*/ 1005334 h 1066103"/>
                <a:gd name="connsiteX5787" fmla="*/ 1477447 w 3545609"/>
                <a:gd name="connsiteY5787" fmla="*/ 1006283 h 1066103"/>
                <a:gd name="connsiteX5788" fmla="*/ 1471559 w 3545609"/>
                <a:gd name="connsiteY5788" fmla="*/ 1020845 h 1066103"/>
                <a:gd name="connsiteX5789" fmla="*/ 1471959 w 3545609"/>
                <a:gd name="connsiteY5789" fmla="*/ 1021833 h 1066103"/>
                <a:gd name="connsiteX5790" fmla="*/ 1469602 w 3545609"/>
                <a:gd name="connsiteY5790" fmla="*/ 1022810 h 1066103"/>
                <a:gd name="connsiteX5791" fmla="*/ 1463714 w 3545609"/>
                <a:gd name="connsiteY5791" fmla="*/ 1037025 h 1066103"/>
                <a:gd name="connsiteX5792" fmla="*/ 1464164 w 3545609"/>
                <a:gd name="connsiteY5792" fmla="*/ 1038112 h 1066103"/>
                <a:gd name="connsiteX5793" fmla="*/ 1462881 w 3545609"/>
                <a:gd name="connsiteY5793" fmla="*/ 1038643 h 1066103"/>
                <a:gd name="connsiteX5794" fmla="*/ 1456850 w 3545609"/>
                <a:gd name="connsiteY5794" fmla="*/ 1053205 h 1066103"/>
                <a:gd name="connsiteX5795" fmla="*/ 1457258 w 3545609"/>
                <a:gd name="connsiteY5795" fmla="*/ 1054191 h 1066103"/>
                <a:gd name="connsiteX5796" fmla="*/ 1454893 w 3545609"/>
                <a:gd name="connsiteY5796" fmla="*/ 1055171 h 1066103"/>
                <a:gd name="connsiteX5797" fmla="*/ 1450365 w 3545609"/>
                <a:gd name="connsiteY5797" fmla="*/ 1066103 h 1066103"/>
                <a:gd name="connsiteX5798" fmla="*/ 1492695 w 3545609"/>
                <a:gd name="connsiteY5798" fmla="*/ 1066103 h 1066103"/>
                <a:gd name="connsiteX5799" fmla="*/ 1498037 w 3545609"/>
                <a:gd name="connsiteY5799" fmla="*/ 1053205 h 1066103"/>
                <a:gd name="connsiteX5800" fmla="*/ 1497341 w 3545609"/>
                <a:gd name="connsiteY5800" fmla="*/ 1051526 h 1066103"/>
                <a:gd name="connsiteX5801" fmla="*/ 1498032 w 3545609"/>
                <a:gd name="connsiteY5801" fmla="*/ 1051240 h 1066103"/>
                <a:gd name="connsiteX5802" fmla="*/ 1503920 w 3545609"/>
                <a:gd name="connsiteY5802" fmla="*/ 1037025 h 1066103"/>
                <a:gd name="connsiteX5803" fmla="*/ 1503643 w 3545609"/>
                <a:gd name="connsiteY5803" fmla="*/ 1036355 h 1066103"/>
                <a:gd name="connsiteX5804" fmla="*/ 1505877 w 3545609"/>
                <a:gd name="connsiteY5804" fmla="*/ 1035406 h 1066103"/>
                <a:gd name="connsiteX5805" fmla="*/ 1511765 w 3545609"/>
                <a:gd name="connsiteY5805" fmla="*/ 1020845 h 1066103"/>
                <a:gd name="connsiteX5806" fmla="*/ 1511365 w 3545609"/>
                <a:gd name="connsiteY5806" fmla="*/ 1019855 h 1066103"/>
                <a:gd name="connsiteX5807" fmla="*/ 1513722 w 3545609"/>
                <a:gd name="connsiteY5807" fmla="*/ 1018879 h 1066103"/>
                <a:gd name="connsiteX5808" fmla="*/ 1519610 w 3545609"/>
                <a:gd name="connsiteY5808" fmla="*/ 1004664 h 1066103"/>
                <a:gd name="connsiteX5809" fmla="*/ 1519447 w 3545609"/>
                <a:gd name="connsiteY5809" fmla="*/ 1004270 h 1066103"/>
                <a:gd name="connsiteX5810" fmla="*/ 1522404 w 3545609"/>
                <a:gd name="connsiteY5810" fmla="*/ 1003045 h 1066103"/>
                <a:gd name="connsiteX5811" fmla="*/ 1528154 w 3545609"/>
                <a:gd name="connsiteY5811" fmla="*/ 989165 h 1066103"/>
                <a:gd name="connsiteX5812" fmla="*/ 1530393 w 3545609"/>
                <a:gd name="connsiteY5812" fmla="*/ 988192 h 1066103"/>
                <a:gd name="connsiteX5813" fmla="*/ 1536190 w 3545609"/>
                <a:gd name="connsiteY5813" fmla="*/ 973515 h 1066103"/>
                <a:gd name="connsiteX5814" fmla="*/ 1538238 w 3545609"/>
                <a:gd name="connsiteY5814" fmla="*/ 972646 h 1066103"/>
                <a:gd name="connsiteX5815" fmla="*/ 1544126 w 3545609"/>
                <a:gd name="connsiteY5815" fmla="*/ 958084 h 1066103"/>
                <a:gd name="connsiteX5816" fmla="*/ 1543726 w 3545609"/>
                <a:gd name="connsiteY5816" fmla="*/ 957094 h 1066103"/>
                <a:gd name="connsiteX5817" fmla="*/ 1546083 w 3545609"/>
                <a:gd name="connsiteY5817" fmla="*/ 956118 h 1066103"/>
                <a:gd name="connsiteX5818" fmla="*/ 1551848 w 3545609"/>
                <a:gd name="connsiteY5818" fmla="*/ 942200 h 1066103"/>
                <a:gd name="connsiteX5819" fmla="*/ 1556439 w 3545609"/>
                <a:gd name="connsiteY5819" fmla="*/ 940428 h 1066103"/>
                <a:gd name="connsiteX5820" fmla="*/ 1562585 w 3545609"/>
                <a:gd name="connsiteY5820" fmla="*/ 926601 h 1066103"/>
                <a:gd name="connsiteX5821" fmla="*/ 1564716 w 3545609"/>
                <a:gd name="connsiteY5821" fmla="*/ 925719 h 1066103"/>
                <a:gd name="connsiteX5822" fmla="*/ 1570604 w 3545609"/>
                <a:gd name="connsiteY5822" fmla="*/ 911504 h 1066103"/>
                <a:gd name="connsiteX5823" fmla="*/ 1570369 w 3545609"/>
                <a:gd name="connsiteY5823" fmla="*/ 910937 h 1066103"/>
                <a:gd name="connsiteX5824" fmla="*/ 1572561 w 3545609"/>
                <a:gd name="connsiteY5824" fmla="*/ 910029 h 1066103"/>
                <a:gd name="connsiteX5825" fmla="*/ 1578449 w 3545609"/>
                <a:gd name="connsiteY5825" fmla="*/ 895814 h 1066103"/>
                <a:gd name="connsiteX5826" fmla="*/ 1578260 w 3545609"/>
                <a:gd name="connsiteY5826" fmla="*/ 895357 h 1066103"/>
                <a:gd name="connsiteX5827" fmla="*/ 1583204 w 3545609"/>
                <a:gd name="connsiteY5827" fmla="*/ 893357 h 1066103"/>
                <a:gd name="connsiteX5828" fmla="*/ 1588568 w 3545609"/>
                <a:gd name="connsiteY5828" fmla="*/ 880715 h 1066103"/>
                <a:gd name="connsiteX5829" fmla="*/ 1591192 w 3545609"/>
                <a:gd name="connsiteY5829" fmla="*/ 879629 h 1066103"/>
                <a:gd name="connsiteX5830" fmla="*/ 1597081 w 3545609"/>
                <a:gd name="connsiteY5830" fmla="*/ 865413 h 1066103"/>
                <a:gd name="connsiteX5831" fmla="*/ 1596786 w 3545609"/>
                <a:gd name="connsiteY5831" fmla="*/ 864702 h 1066103"/>
                <a:gd name="connsiteX5832" fmla="*/ 1600999 w 3545609"/>
                <a:gd name="connsiteY5832" fmla="*/ 862957 h 1066103"/>
                <a:gd name="connsiteX5833" fmla="*/ 1605833 w 3545609"/>
                <a:gd name="connsiteY5833" fmla="*/ 851288 h 1066103"/>
                <a:gd name="connsiteX5834" fmla="*/ 1610805 w 3545609"/>
                <a:gd name="connsiteY5834" fmla="*/ 849228 h 1066103"/>
                <a:gd name="connsiteX5835" fmla="*/ 1616053 w 3545609"/>
                <a:gd name="connsiteY5835" fmla="*/ 836559 h 1066103"/>
                <a:gd name="connsiteX5836" fmla="*/ 1619487 w 3545609"/>
                <a:gd name="connsiteY5836" fmla="*/ 835069 h 1066103"/>
                <a:gd name="connsiteX5837" fmla="*/ 1625217 w 3545609"/>
                <a:gd name="connsiteY5837" fmla="*/ 820577 h 1066103"/>
                <a:gd name="connsiteX5838" fmla="*/ 1629438 w 3545609"/>
                <a:gd name="connsiteY5838" fmla="*/ 818829 h 1066103"/>
                <a:gd name="connsiteX5839" fmla="*/ 1634318 w 3545609"/>
                <a:gd name="connsiteY5839" fmla="*/ 807047 h 1066103"/>
                <a:gd name="connsiteX5840" fmla="*/ 1639244 w 3545609"/>
                <a:gd name="connsiteY5840" fmla="*/ 804956 h 1066103"/>
                <a:gd name="connsiteX5841" fmla="*/ 1644204 w 3545609"/>
                <a:gd name="connsiteY5841" fmla="*/ 792689 h 1066103"/>
                <a:gd name="connsiteX5842" fmla="*/ 1649887 w 3545609"/>
                <a:gd name="connsiteY5842" fmla="*/ 790391 h 1066103"/>
                <a:gd name="connsiteX5843" fmla="*/ 1654834 w 3545609"/>
                <a:gd name="connsiteY5843" fmla="*/ 778734 h 1066103"/>
                <a:gd name="connsiteX5844" fmla="*/ 1659837 w 3545609"/>
                <a:gd name="connsiteY5844" fmla="*/ 776662 h 1066103"/>
                <a:gd name="connsiteX5845" fmla="*/ 1665260 w 3545609"/>
                <a:gd name="connsiteY5845" fmla="*/ 763570 h 1066103"/>
                <a:gd name="connsiteX5846" fmla="*/ 1669643 w 3545609"/>
                <a:gd name="connsiteY5846" fmla="*/ 761665 h 1066103"/>
                <a:gd name="connsiteX5847" fmla="*/ 1674488 w 3545609"/>
                <a:gd name="connsiteY5847" fmla="*/ 749400 h 1066103"/>
                <a:gd name="connsiteX5848" fmla="*/ 1682248 w 3545609"/>
                <a:gd name="connsiteY5848" fmla="*/ 746262 h 1066103"/>
                <a:gd name="connsiteX5849" fmla="*/ 1687699 w 3545609"/>
                <a:gd name="connsiteY5849" fmla="*/ 733416 h 1066103"/>
                <a:gd name="connsiteX5850" fmla="*/ 1692198 w 3545609"/>
                <a:gd name="connsiteY5850" fmla="*/ 731553 h 1066103"/>
                <a:gd name="connsiteX5851" fmla="*/ 1696135 w 3545609"/>
                <a:gd name="connsiteY5851" fmla="*/ 722048 h 1066103"/>
                <a:gd name="connsiteX5852" fmla="*/ 1702005 w 3545609"/>
                <a:gd name="connsiteY5852" fmla="*/ 719498 h 1066103"/>
                <a:gd name="connsiteX5853" fmla="*/ 1706010 w 3545609"/>
                <a:gd name="connsiteY5853" fmla="*/ 709356 h 1066103"/>
                <a:gd name="connsiteX5854" fmla="*/ 1714610 w 3545609"/>
                <a:gd name="connsiteY5854" fmla="*/ 705625 h 1066103"/>
                <a:gd name="connsiteX5855" fmla="*/ 1719412 w 3545609"/>
                <a:gd name="connsiteY5855" fmla="*/ 693478 h 1066103"/>
                <a:gd name="connsiteX5856" fmla="*/ 1724559 w 3545609"/>
                <a:gd name="connsiteY5856" fmla="*/ 691346 h 1066103"/>
                <a:gd name="connsiteX5857" fmla="*/ 1729021 w 3545609"/>
                <a:gd name="connsiteY5857" fmla="*/ 680574 h 1066103"/>
                <a:gd name="connsiteX5858" fmla="*/ 1736327 w 3545609"/>
                <a:gd name="connsiteY5858" fmla="*/ 677474 h 1066103"/>
                <a:gd name="connsiteX5859" fmla="*/ 1741287 w 3545609"/>
                <a:gd name="connsiteY5859" fmla="*/ 665206 h 1066103"/>
                <a:gd name="connsiteX5860" fmla="*/ 1746971 w 3545609"/>
                <a:gd name="connsiteY5860" fmla="*/ 662908 h 1066103"/>
                <a:gd name="connsiteX5861" fmla="*/ 1750549 w 3545609"/>
                <a:gd name="connsiteY5861" fmla="*/ 654473 h 1066103"/>
                <a:gd name="connsiteX5862" fmla="*/ 1758883 w 3545609"/>
                <a:gd name="connsiteY5862" fmla="*/ 650854 h 1066103"/>
                <a:gd name="connsiteX5863" fmla="*/ 1763391 w 3545609"/>
                <a:gd name="connsiteY5863" fmla="*/ 639437 h 1066103"/>
                <a:gd name="connsiteX5864" fmla="*/ 1770650 w 3545609"/>
                <a:gd name="connsiteY5864" fmla="*/ 636430 h 1066103"/>
                <a:gd name="connsiteX5865" fmla="*/ 1775075 w 3545609"/>
                <a:gd name="connsiteY5865" fmla="*/ 625747 h 1066103"/>
                <a:gd name="connsiteX5866" fmla="*/ 1782967 w 3545609"/>
                <a:gd name="connsiteY5866" fmla="*/ 622701 h 1066103"/>
                <a:gd name="connsiteX5867" fmla="*/ 1787113 w 3545609"/>
                <a:gd name="connsiteY5867" fmla="*/ 613374 h 1066103"/>
                <a:gd name="connsiteX5868" fmla="*/ 1793204 w 3545609"/>
                <a:gd name="connsiteY5868" fmla="*/ 610790 h 1066103"/>
                <a:gd name="connsiteX5869" fmla="*/ 1797912 w 3545609"/>
                <a:gd name="connsiteY5869" fmla="*/ 599148 h 1066103"/>
                <a:gd name="connsiteX5870" fmla="*/ 1804972 w 3545609"/>
                <a:gd name="connsiteY5870" fmla="*/ 596224 h 1066103"/>
                <a:gd name="connsiteX5871" fmla="*/ 1808215 w 3545609"/>
                <a:gd name="connsiteY5871" fmla="*/ 588394 h 1066103"/>
                <a:gd name="connsiteX5872" fmla="*/ 1817721 w 3545609"/>
                <a:gd name="connsiteY5872" fmla="*/ 584456 h 1066103"/>
                <a:gd name="connsiteX5873" fmla="*/ 1821657 w 3545609"/>
                <a:gd name="connsiteY5873" fmla="*/ 574952 h 1066103"/>
                <a:gd name="connsiteX5874" fmla="*/ 1829488 w 3545609"/>
                <a:gd name="connsiteY5874" fmla="*/ 571708 h 1066103"/>
                <a:gd name="connsiteX5875" fmla="*/ 1832610 w 3545609"/>
                <a:gd name="connsiteY5875" fmla="*/ 564170 h 1066103"/>
                <a:gd name="connsiteX5876" fmla="*/ 1843767 w 3545609"/>
                <a:gd name="connsiteY5876" fmla="*/ 559654 h 1066103"/>
                <a:gd name="connsiteX5877" fmla="*/ 1848113 w 3545609"/>
                <a:gd name="connsiteY5877" fmla="*/ 549400 h 1066103"/>
                <a:gd name="connsiteX5878" fmla="*/ 1855965 w 3545609"/>
                <a:gd name="connsiteY5878" fmla="*/ 546068 h 1066103"/>
                <a:gd name="connsiteX5879" fmla="*/ 1859720 w 3545609"/>
                <a:gd name="connsiteY5879" fmla="*/ 536782 h 1066103"/>
                <a:gd name="connsiteX5880" fmla="*/ 1867733 w 3545609"/>
                <a:gd name="connsiteY5880" fmla="*/ 533463 h 1066103"/>
                <a:gd name="connsiteX5881" fmla="*/ 1870976 w 3545609"/>
                <a:gd name="connsiteY5881" fmla="*/ 525633 h 1066103"/>
                <a:gd name="connsiteX5882" fmla="*/ 1880481 w 3545609"/>
                <a:gd name="connsiteY5882" fmla="*/ 521695 h 1066103"/>
                <a:gd name="connsiteX5883" fmla="*/ 1883702 w 3545609"/>
                <a:gd name="connsiteY5883" fmla="*/ 513920 h 1066103"/>
                <a:gd name="connsiteX5884" fmla="*/ 1893923 w 3545609"/>
                <a:gd name="connsiteY5884" fmla="*/ 509784 h 1066103"/>
                <a:gd name="connsiteX5885" fmla="*/ 1897707 w 3545609"/>
                <a:gd name="connsiteY5885" fmla="*/ 500863 h 1066103"/>
                <a:gd name="connsiteX5886" fmla="*/ 1906815 w 3545609"/>
                <a:gd name="connsiteY5886" fmla="*/ 497180 h 1066103"/>
                <a:gd name="connsiteX5887" fmla="*/ 1910079 w 3545609"/>
                <a:gd name="connsiteY5887" fmla="*/ 489488 h 1066103"/>
                <a:gd name="connsiteX5888" fmla="*/ 1920400 w 3545609"/>
                <a:gd name="connsiteY5888" fmla="*/ 485412 h 1066103"/>
                <a:gd name="connsiteX5889" fmla="*/ 1923027 w 3545609"/>
                <a:gd name="connsiteY5889" fmla="*/ 479365 h 1066103"/>
                <a:gd name="connsiteX5890" fmla="*/ 1932455 w 3545609"/>
                <a:gd name="connsiteY5890" fmla="*/ 475175 h 1066103"/>
                <a:gd name="connsiteX5891" fmla="*/ 1935315 w 3545609"/>
                <a:gd name="connsiteY5891" fmla="*/ 467766 h 1066103"/>
                <a:gd name="connsiteX5892" fmla="*/ 1946604 w 3545609"/>
                <a:gd name="connsiteY5892" fmla="*/ 463089 h 1066103"/>
                <a:gd name="connsiteX5893" fmla="*/ 1945815 w 3545609"/>
                <a:gd name="connsiteY5893" fmla="*/ 464995 h 1066103"/>
                <a:gd name="connsiteX5894" fmla="*/ 1936530 w 3545609"/>
                <a:gd name="connsiteY5894" fmla="*/ 468750 h 1066103"/>
                <a:gd name="connsiteX5895" fmla="*/ 1933411 w 3545609"/>
                <a:gd name="connsiteY5895" fmla="*/ 476097 h 1066103"/>
                <a:gd name="connsiteX5896" fmla="*/ 1922657 w 3545609"/>
                <a:gd name="connsiteY5896" fmla="*/ 480661 h 1066103"/>
                <a:gd name="connsiteX5897" fmla="*/ 1919028 w 3545609"/>
                <a:gd name="connsiteY5897" fmla="*/ 489635 h 1066103"/>
                <a:gd name="connsiteX5898" fmla="*/ 1910052 w 3545609"/>
                <a:gd name="connsiteY5898" fmla="*/ 493265 h 1066103"/>
                <a:gd name="connsiteX5899" fmla="*/ 1906789 w 3545609"/>
                <a:gd name="connsiteY5899" fmla="*/ 500956 h 1066103"/>
                <a:gd name="connsiteX5900" fmla="*/ 1896467 w 3545609"/>
                <a:gd name="connsiteY5900" fmla="*/ 505033 h 1066103"/>
                <a:gd name="connsiteX5901" fmla="*/ 1892847 w 3545609"/>
                <a:gd name="connsiteY5901" fmla="*/ 513365 h 1066103"/>
                <a:gd name="connsiteX5902" fmla="*/ 1884412 w 3545609"/>
                <a:gd name="connsiteY5902" fmla="*/ 516944 h 1066103"/>
                <a:gd name="connsiteX5903" fmla="*/ 1880805 w 3545609"/>
                <a:gd name="connsiteY5903" fmla="*/ 525865 h 1066103"/>
                <a:gd name="connsiteX5904" fmla="*/ 1871664 w 3545609"/>
                <a:gd name="connsiteY5904" fmla="*/ 529836 h 1066103"/>
                <a:gd name="connsiteX5905" fmla="*/ 1867618 w 3545609"/>
                <a:gd name="connsiteY5905" fmla="*/ 540079 h 1066103"/>
                <a:gd name="connsiteX5906" fmla="*/ 1859896 w 3545609"/>
                <a:gd name="connsiteY5906" fmla="*/ 543278 h 1066103"/>
                <a:gd name="connsiteX5907" fmla="*/ 1856089 w 3545609"/>
                <a:gd name="connsiteY5907" fmla="*/ 552469 h 1066103"/>
                <a:gd name="connsiteX5908" fmla="*/ 1847291 w 3545609"/>
                <a:gd name="connsiteY5908" fmla="*/ 556026 h 1066103"/>
                <a:gd name="connsiteX5909" fmla="*/ 1843773 w 3545609"/>
                <a:gd name="connsiteY5909" fmla="*/ 564317 h 1066103"/>
                <a:gd name="connsiteX5910" fmla="*/ 1835380 w 3545609"/>
                <a:gd name="connsiteY5910" fmla="*/ 567794 h 1066103"/>
                <a:gd name="connsiteX5911" fmla="*/ 1830918 w 3545609"/>
                <a:gd name="connsiteY5911" fmla="*/ 578566 h 1066103"/>
                <a:gd name="connsiteX5912" fmla="*/ 1823612 w 3545609"/>
                <a:gd name="connsiteY5912" fmla="*/ 581666 h 1066103"/>
                <a:gd name="connsiteX5913" fmla="*/ 1819983 w 3545609"/>
                <a:gd name="connsiteY5913" fmla="*/ 590642 h 1066103"/>
                <a:gd name="connsiteX5914" fmla="*/ 1811008 w 3545609"/>
                <a:gd name="connsiteY5914" fmla="*/ 594271 h 1066103"/>
                <a:gd name="connsiteX5915" fmla="*/ 1806480 w 3545609"/>
                <a:gd name="connsiteY5915" fmla="*/ 604942 h 1066103"/>
                <a:gd name="connsiteX5916" fmla="*/ 1799096 w 3545609"/>
                <a:gd name="connsiteY5916" fmla="*/ 608000 h 1066103"/>
                <a:gd name="connsiteX5917" fmla="*/ 1794664 w 3545609"/>
                <a:gd name="connsiteY5917" fmla="*/ 618702 h 1066103"/>
                <a:gd name="connsiteX5918" fmla="*/ 1789290 w 3545609"/>
                <a:gd name="connsiteY5918" fmla="*/ 621036 h 1066103"/>
                <a:gd name="connsiteX5919" fmla="*/ 1785437 w 3545609"/>
                <a:gd name="connsiteY5919" fmla="*/ 630793 h 1066103"/>
                <a:gd name="connsiteX5920" fmla="*/ 1776541 w 3545609"/>
                <a:gd name="connsiteY5920" fmla="*/ 634478 h 1066103"/>
                <a:gd name="connsiteX5921" fmla="*/ 1772079 w 3545609"/>
                <a:gd name="connsiteY5921" fmla="*/ 645250 h 1066103"/>
                <a:gd name="connsiteX5922" fmla="*/ 1764774 w 3545609"/>
                <a:gd name="connsiteY5922" fmla="*/ 648350 h 1066103"/>
                <a:gd name="connsiteX5923" fmla="*/ 1759673 w 3545609"/>
                <a:gd name="connsiteY5923" fmla="*/ 660967 h 1066103"/>
                <a:gd name="connsiteX5924" fmla="*/ 1754967 w 3545609"/>
                <a:gd name="connsiteY5924" fmla="*/ 662916 h 1066103"/>
                <a:gd name="connsiteX5925" fmla="*/ 1751651 w 3545609"/>
                <a:gd name="connsiteY5925" fmla="*/ 670922 h 1066103"/>
                <a:gd name="connsiteX5926" fmla="*/ 1742219 w 3545609"/>
                <a:gd name="connsiteY5926" fmla="*/ 675114 h 1066103"/>
                <a:gd name="connsiteX5927" fmla="*/ 1737440 w 3545609"/>
                <a:gd name="connsiteY5927" fmla="*/ 687496 h 1066103"/>
                <a:gd name="connsiteX5928" fmla="*/ 1732412 w 3545609"/>
                <a:gd name="connsiteY5928" fmla="*/ 689681 h 1066103"/>
                <a:gd name="connsiteX5929" fmla="*/ 1728364 w 3545609"/>
                <a:gd name="connsiteY5929" fmla="*/ 699931 h 1066103"/>
                <a:gd name="connsiteX5930" fmla="*/ 1720095 w 3545609"/>
                <a:gd name="connsiteY5930" fmla="*/ 703122 h 1066103"/>
                <a:gd name="connsiteX5931" fmla="*/ 1714391 w 3545609"/>
                <a:gd name="connsiteY5931" fmla="*/ 715954 h 1066103"/>
                <a:gd name="connsiteX5932" fmla="*/ 1709858 w 3545609"/>
                <a:gd name="connsiteY5932" fmla="*/ 717832 h 1066103"/>
                <a:gd name="connsiteX5933" fmla="*/ 1704930 w 3545609"/>
                <a:gd name="connsiteY5933" fmla="*/ 729728 h 1066103"/>
                <a:gd name="connsiteX5934" fmla="*/ 1700051 w 3545609"/>
                <a:gd name="connsiteY5934" fmla="*/ 731848 h 1066103"/>
                <a:gd name="connsiteX5935" fmla="*/ 1694233 w 3545609"/>
                <a:gd name="connsiteY5935" fmla="*/ 746579 h 1066103"/>
                <a:gd name="connsiteX5936" fmla="*/ 1690245 w 3545609"/>
                <a:gd name="connsiteY5936" fmla="*/ 748232 h 1066103"/>
                <a:gd name="connsiteX5937" fmla="*/ 1685615 w 3545609"/>
                <a:gd name="connsiteY5937" fmla="*/ 759411 h 1066103"/>
                <a:gd name="connsiteX5938" fmla="*/ 1679459 w 3545609"/>
                <a:gd name="connsiteY5938" fmla="*/ 761961 h 1066103"/>
                <a:gd name="connsiteX5939" fmla="*/ 1674578 w 3545609"/>
                <a:gd name="connsiteY5939" fmla="*/ 773742 h 1066103"/>
                <a:gd name="connsiteX5940" fmla="*/ 1669652 w 3545609"/>
                <a:gd name="connsiteY5940" fmla="*/ 775832 h 1066103"/>
                <a:gd name="connsiteX5941" fmla="*/ 1664550 w 3545609"/>
                <a:gd name="connsiteY5941" fmla="*/ 788450 h 1066103"/>
                <a:gd name="connsiteX5942" fmla="*/ 1659846 w 3545609"/>
                <a:gd name="connsiteY5942" fmla="*/ 790399 h 1066103"/>
                <a:gd name="connsiteX5943" fmla="*/ 1655028 w 3545609"/>
                <a:gd name="connsiteY5943" fmla="*/ 802031 h 1066103"/>
                <a:gd name="connsiteX5944" fmla="*/ 1649202 w 3545609"/>
                <a:gd name="connsiteY5944" fmla="*/ 804558 h 1066103"/>
                <a:gd name="connsiteX5945" fmla="*/ 1643472 w 3545609"/>
                <a:gd name="connsiteY5945" fmla="*/ 819050 h 1066103"/>
                <a:gd name="connsiteX5946" fmla="*/ 1639252 w 3545609"/>
                <a:gd name="connsiteY5946" fmla="*/ 820798 h 1066103"/>
                <a:gd name="connsiteX5947" fmla="*/ 1634013 w 3545609"/>
                <a:gd name="connsiteY5947" fmla="*/ 833447 h 1066103"/>
                <a:gd name="connsiteX5948" fmla="*/ 1631407 w 3545609"/>
                <a:gd name="connsiteY5948" fmla="*/ 834527 h 1066103"/>
                <a:gd name="connsiteX5949" fmla="*/ 1625519 w 3545609"/>
                <a:gd name="connsiteY5949" fmla="*/ 848742 h 1066103"/>
                <a:gd name="connsiteX5950" fmla="*/ 1625708 w 3545609"/>
                <a:gd name="connsiteY5950" fmla="*/ 849199 h 1066103"/>
                <a:gd name="connsiteX5951" fmla="*/ 1620764 w 3545609"/>
                <a:gd name="connsiteY5951" fmla="*/ 851198 h 1066103"/>
                <a:gd name="connsiteX5952" fmla="*/ 1615818 w 3545609"/>
                <a:gd name="connsiteY5952" fmla="*/ 862854 h 1066103"/>
                <a:gd name="connsiteX5953" fmla="*/ 1610814 w 3545609"/>
                <a:gd name="connsiteY5953" fmla="*/ 864927 h 1066103"/>
                <a:gd name="connsiteX5954" fmla="*/ 1604926 w 3545609"/>
                <a:gd name="connsiteY5954" fmla="*/ 879142 h 1066103"/>
                <a:gd name="connsiteX5955" fmla="*/ 1605508 w 3545609"/>
                <a:gd name="connsiteY5955" fmla="*/ 880546 h 1066103"/>
                <a:gd name="connsiteX5956" fmla="*/ 1602969 w 3545609"/>
                <a:gd name="connsiteY5956" fmla="*/ 881598 h 1066103"/>
                <a:gd name="connsiteX5957" fmla="*/ 1597204 w 3545609"/>
                <a:gd name="connsiteY5957" fmla="*/ 895516 h 1066103"/>
                <a:gd name="connsiteX5958" fmla="*/ 1592612 w 3545609"/>
                <a:gd name="connsiteY5958" fmla="*/ 897289 h 1066103"/>
                <a:gd name="connsiteX5959" fmla="*/ 1586466 w 3545609"/>
                <a:gd name="connsiteY5959" fmla="*/ 911116 h 1066103"/>
                <a:gd name="connsiteX5960" fmla="*/ 1584336 w 3545609"/>
                <a:gd name="connsiteY5960" fmla="*/ 911998 h 1066103"/>
                <a:gd name="connsiteX5961" fmla="*/ 1578448 w 3545609"/>
                <a:gd name="connsiteY5961" fmla="*/ 926213 h 1066103"/>
                <a:gd name="connsiteX5962" fmla="*/ 1578683 w 3545609"/>
                <a:gd name="connsiteY5962" fmla="*/ 926780 h 1066103"/>
                <a:gd name="connsiteX5963" fmla="*/ 1576491 w 3545609"/>
                <a:gd name="connsiteY5963" fmla="*/ 927688 h 1066103"/>
                <a:gd name="connsiteX5964" fmla="*/ 1570603 w 3545609"/>
                <a:gd name="connsiteY5964" fmla="*/ 941903 h 1066103"/>
                <a:gd name="connsiteX5965" fmla="*/ 1570880 w 3545609"/>
                <a:gd name="connsiteY5965" fmla="*/ 942573 h 1066103"/>
                <a:gd name="connsiteX5966" fmla="*/ 1568646 w 3545609"/>
                <a:gd name="connsiteY5966" fmla="*/ 943522 h 1066103"/>
                <a:gd name="connsiteX5967" fmla="*/ 1563194 w 3545609"/>
                <a:gd name="connsiteY5967" fmla="*/ 957005 h 1066103"/>
                <a:gd name="connsiteX5968" fmla="*/ 1559964 w 3545609"/>
                <a:gd name="connsiteY5968" fmla="*/ 958375 h 1066103"/>
                <a:gd name="connsiteX5969" fmla="*/ 1554026 w 3545609"/>
                <a:gd name="connsiteY5969" fmla="*/ 973051 h 1066103"/>
                <a:gd name="connsiteX5970" fmla="*/ 1551976 w 3545609"/>
                <a:gd name="connsiteY5970" fmla="*/ 973921 h 1066103"/>
                <a:gd name="connsiteX5971" fmla="*/ 1546087 w 3545609"/>
                <a:gd name="connsiteY5971" fmla="*/ 988483 h 1066103"/>
                <a:gd name="connsiteX5972" fmla="*/ 1546487 w 3545609"/>
                <a:gd name="connsiteY5972" fmla="*/ 989472 h 1066103"/>
                <a:gd name="connsiteX5973" fmla="*/ 1544130 w 3545609"/>
                <a:gd name="connsiteY5973" fmla="*/ 990449 h 1066103"/>
                <a:gd name="connsiteX5974" fmla="*/ 1538242 w 3545609"/>
                <a:gd name="connsiteY5974" fmla="*/ 1004664 h 1066103"/>
                <a:gd name="connsiteX5975" fmla="*/ 1538520 w 3545609"/>
                <a:gd name="connsiteY5975" fmla="*/ 1005334 h 1066103"/>
                <a:gd name="connsiteX5976" fmla="*/ 1536285 w 3545609"/>
                <a:gd name="connsiteY5976" fmla="*/ 1006283 h 1066103"/>
                <a:gd name="connsiteX5977" fmla="*/ 1530397 w 3545609"/>
                <a:gd name="connsiteY5977" fmla="*/ 1020845 h 1066103"/>
                <a:gd name="connsiteX5978" fmla="*/ 1530688 w 3545609"/>
                <a:gd name="connsiteY5978" fmla="*/ 1021563 h 1066103"/>
                <a:gd name="connsiteX5979" fmla="*/ 1527603 w 3545609"/>
                <a:gd name="connsiteY5979" fmla="*/ 1022810 h 1066103"/>
                <a:gd name="connsiteX5980" fmla="*/ 1521572 w 3545609"/>
                <a:gd name="connsiteY5980" fmla="*/ 1037025 h 1066103"/>
                <a:gd name="connsiteX5981" fmla="*/ 1521855 w 3545609"/>
                <a:gd name="connsiteY5981" fmla="*/ 1037693 h 1066103"/>
                <a:gd name="connsiteX5982" fmla="*/ 1519615 w 3545609"/>
                <a:gd name="connsiteY5982" fmla="*/ 1038643 h 1066103"/>
                <a:gd name="connsiteX5983" fmla="*/ 1513727 w 3545609"/>
                <a:gd name="connsiteY5983" fmla="*/ 1053205 h 1066103"/>
                <a:gd name="connsiteX5984" fmla="*/ 1514408 w 3545609"/>
                <a:gd name="connsiteY5984" fmla="*/ 1054890 h 1066103"/>
                <a:gd name="connsiteX5985" fmla="*/ 1513731 w 3545609"/>
                <a:gd name="connsiteY5985" fmla="*/ 1055171 h 1066103"/>
                <a:gd name="connsiteX5986" fmla="*/ 1509203 w 3545609"/>
                <a:gd name="connsiteY5986" fmla="*/ 1066103 h 1066103"/>
                <a:gd name="connsiteX5987" fmla="*/ 1548718 w 3545609"/>
                <a:gd name="connsiteY5987" fmla="*/ 1066103 h 1066103"/>
                <a:gd name="connsiteX5988" fmla="*/ 1553933 w 3545609"/>
                <a:gd name="connsiteY5988" fmla="*/ 1053205 h 1066103"/>
                <a:gd name="connsiteX5989" fmla="*/ 1553643 w 3545609"/>
                <a:gd name="connsiteY5989" fmla="*/ 1052487 h 1066103"/>
                <a:gd name="connsiteX5990" fmla="*/ 1556727 w 3545609"/>
                <a:gd name="connsiteY5990" fmla="*/ 1051240 h 1066103"/>
                <a:gd name="connsiteX5991" fmla="*/ 1562759 w 3545609"/>
                <a:gd name="connsiteY5991" fmla="*/ 1037025 h 1066103"/>
                <a:gd name="connsiteX5992" fmla="*/ 1562476 w 3545609"/>
                <a:gd name="connsiteY5992" fmla="*/ 1036357 h 1066103"/>
                <a:gd name="connsiteX5993" fmla="*/ 1564716 w 3545609"/>
                <a:gd name="connsiteY5993" fmla="*/ 1035406 h 1066103"/>
                <a:gd name="connsiteX5994" fmla="*/ 1570604 w 3545609"/>
                <a:gd name="connsiteY5994" fmla="*/ 1020845 h 1066103"/>
                <a:gd name="connsiteX5995" fmla="*/ 1570203 w 3545609"/>
                <a:gd name="connsiteY5995" fmla="*/ 1019855 h 1066103"/>
                <a:gd name="connsiteX5996" fmla="*/ 1572561 w 3545609"/>
                <a:gd name="connsiteY5996" fmla="*/ 1018879 h 1066103"/>
                <a:gd name="connsiteX5997" fmla="*/ 1578449 w 3545609"/>
                <a:gd name="connsiteY5997" fmla="*/ 1004664 h 1066103"/>
                <a:gd name="connsiteX5998" fmla="*/ 1578171 w 3545609"/>
                <a:gd name="connsiteY5998" fmla="*/ 1003993 h 1066103"/>
                <a:gd name="connsiteX5999" fmla="*/ 1580406 w 3545609"/>
                <a:gd name="connsiteY5999" fmla="*/ 1003045 h 1066103"/>
                <a:gd name="connsiteX6000" fmla="*/ 1585858 w 3545609"/>
                <a:gd name="connsiteY6000" fmla="*/ 989563 h 1066103"/>
                <a:gd name="connsiteX6001" fmla="*/ 1589088 w 3545609"/>
                <a:gd name="connsiteY6001" fmla="*/ 988192 h 1066103"/>
                <a:gd name="connsiteX6002" fmla="*/ 1595026 w 3545609"/>
                <a:gd name="connsiteY6002" fmla="*/ 973516 h 1066103"/>
                <a:gd name="connsiteX6003" fmla="*/ 1597076 w 3545609"/>
                <a:gd name="connsiteY6003" fmla="*/ 972646 h 1066103"/>
                <a:gd name="connsiteX6004" fmla="*/ 1602964 w 3545609"/>
                <a:gd name="connsiteY6004" fmla="*/ 958084 h 1066103"/>
                <a:gd name="connsiteX6005" fmla="*/ 1602564 w 3545609"/>
                <a:gd name="connsiteY6005" fmla="*/ 957094 h 1066103"/>
                <a:gd name="connsiteX6006" fmla="*/ 1604921 w 3545609"/>
                <a:gd name="connsiteY6006" fmla="*/ 956118 h 1066103"/>
                <a:gd name="connsiteX6007" fmla="*/ 1610810 w 3545609"/>
                <a:gd name="connsiteY6007" fmla="*/ 941903 h 1066103"/>
                <a:gd name="connsiteX6008" fmla="*/ 1610575 w 3545609"/>
                <a:gd name="connsiteY6008" fmla="*/ 941336 h 1066103"/>
                <a:gd name="connsiteX6009" fmla="*/ 1612766 w 3545609"/>
                <a:gd name="connsiteY6009" fmla="*/ 940428 h 1066103"/>
                <a:gd name="connsiteX6010" fmla="*/ 1618048 w 3545609"/>
                <a:gd name="connsiteY6010" fmla="*/ 927678 h 1066103"/>
                <a:gd name="connsiteX6011" fmla="*/ 1623123 w 3545609"/>
                <a:gd name="connsiteY6011" fmla="*/ 925719 h 1066103"/>
                <a:gd name="connsiteX6012" fmla="*/ 1629441 w 3545609"/>
                <a:gd name="connsiteY6012" fmla="*/ 911504 h 1066103"/>
                <a:gd name="connsiteX6013" fmla="*/ 1629192 w 3545609"/>
                <a:gd name="connsiteY6013" fmla="*/ 910943 h 1066103"/>
                <a:gd name="connsiteX6014" fmla="*/ 1631399 w 3545609"/>
                <a:gd name="connsiteY6014" fmla="*/ 910029 h 1066103"/>
                <a:gd name="connsiteX6015" fmla="*/ 1637287 w 3545609"/>
                <a:gd name="connsiteY6015" fmla="*/ 895814 h 1066103"/>
                <a:gd name="connsiteX6016" fmla="*/ 1636705 w 3545609"/>
                <a:gd name="connsiteY6016" fmla="*/ 894409 h 1066103"/>
                <a:gd name="connsiteX6017" fmla="*/ 1639244 w 3545609"/>
                <a:gd name="connsiteY6017" fmla="*/ 893357 h 1066103"/>
                <a:gd name="connsiteX6018" fmla="*/ 1643933 w 3545609"/>
                <a:gd name="connsiteY6018" fmla="*/ 882036 h 1066103"/>
                <a:gd name="connsiteX6019" fmla="*/ 1649887 w 3545609"/>
                <a:gd name="connsiteY6019" fmla="*/ 879629 h 1066103"/>
                <a:gd name="connsiteX6020" fmla="*/ 1655919 w 3545609"/>
                <a:gd name="connsiteY6020" fmla="*/ 865413 h 1066103"/>
                <a:gd name="connsiteX6021" fmla="*/ 1655619 w 3545609"/>
                <a:gd name="connsiteY6021" fmla="*/ 864704 h 1066103"/>
                <a:gd name="connsiteX6022" fmla="*/ 1659837 w 3545609"/>
                <a:gd name="connsiteY6022" fmla="*/ 862957 h 1066103"/>
                <a:gd name="connsiteX6023" fmla="*/ 1665077 w 3545609"/>
                <a:gd name="connsiteY6023" fmla="*/ 850308 h 1066103"/>
                <a:gd name="connsiteX6024" fmla="*/ 1667682 w 3545609"/>
                <a:gd name="connsiteY6024" fmla="*/ 849228 h 1066103"/>
                <a:gd name="connsiteX6025" fmla="*/ 1672500 w 3545609"/>
                <a:gd name="connsiteY6025" fmla="*/ 837597 h 1066103"/>
                <a:gd name="connsiteX6026" fmla="*/ 1678326 w 3545609"/>
                <a:gd name="connsiteY6026" fmla="*/ 835069 h 1066103"/>
                <a:gd name="connsiteX6027" fmla="*/ 1684056 w 3545609"/>
                <a:gd name="connsiteY6027" fmla="*/ 820577 h 1066103"/>
                <a:gd name="connsiteX6028" fmla="*/ 1688276 w 3545609"/>
                <a:gd name="connsiteY6028" fmla="*/ 818829 h 1066103"/>
                <a:gd name="connsiteX6029" fmla="*/ 1693157 w 3545609"/>
                <a:gd name="connsiteY6029" fmla="*/ 807047 h 1066103"/>
                <a:gd name="connsiteX6030" fmla="*/ 1698082 w 3545609"/>
                <a:gd name="connsiteY6030" fmla="*/ 804956 h 1066103"/>
                <a:gd name="connsiteX6031" fmla="*/ 1703184 w 3545609"/>
                <a:gd name="connsiteY6031" fmla="*/ 792340 h 1066103"/>
                <a:gd name="connsiteX6032" fmla="*/ 1707889 w 3545609"/>
                <a:gd name="connsiteY6032" fmla="*/ 790391 h 1066103"/>
                <a:gd name="connsiteX6033" fmla="*/ 1712519 w 3545609"/>
                <a:gd name="connsiteY6033" fmla="*/ 779212 h 1066103"/>
                <a:gd name="connsiteX6034" fmla="*/ 1718675 w 3545609"/>
                <a:gd name="connsiteY6034" fmla="*/ 776662 h 1066103"/>
                <a:gd name="connsiteX6035" fmla="*/ 1724098 w 3545609"/>
                <a:gd name="connsiteY6035" fmla="*/ 763570 h 1066103"/>
                <a:gd name="connsiteX6036" fmla="*/ 1728482 w 3545609"/>
                <a:gd name="connsiteY6036" fmla="*/ 761665 h 1066103"/>
                <a:gd name="connsiteX6037" fmla="*/ 1733837 w 3545609"/>
                <a:gd name="connsiteY6037" fmla="*/ 748106 h 1066103"/>
                <a:gd name="connsiteX6038" fmla="*/ 1738288 w 3545609"/>
                <a:gd name="connsiteY6038" fmla="*/ 746262 h 1066103"/>
                <a:gd name="connsiteX6039" fmla="*/ 1743197 w 3545609"/>
                <a:gd name="connsiteY6039" fmla="*/ 734412 h 1066103"/>
                <a:gd name="connsiteX6040" fmla="*/ 1750606 w 3545609"/>
                <a:gd name="connsiteY6040" fmla="*/ 731553 h 1066103"/>
                <a:gd name="connsiteX6041" fmla="*/ 1754796 w 3545609"/>
                <a:gd name="connsiteY6041" fmla="*/ 722125 h 1066103"/>
                <a:gd name="connsiteX6042" fmla="*/ 1760844 w 3545609"/>
                <a:gd name="connsiteY6042" fmla="*/ 719498 h 1066103"/>
                <a:gd name="connsiteX6043" fmla="*/ 1765401 w 3545609"/>
                <a:gd name="connsiteY6043" fmla="*/ 707958 h 1066103"/>
                <a:gd name="connsiteX6044" fmla="*/ 1770650 w 3545609"/>
                <a:gd name="connsiteY6044" fmla="*/ 705625 h 1066103"/>
                <a:gd name="connsiteX6045" fmla="*/ 1774784 w 3545609"/>
                <a:gd name="connsiteY6045" fmla="*/ 694914 h 1066103"/>
                <a:gd name="connsiteX6046" fmla="*/ 1783398 w 3545609"/>
                <a:gd name="connsiteY6046" fmla="*/ 691346 h 1066103"/>
                <a:gd name="connsiteX6047" fmla="*/ 1788278 w 3545609"/>
                <a:gd name="connsiteY6047" fmla="*/ 679564 h 1066103"/>
                <a:gd name="connsiteX6048" fmla="*/ 1793205 w 3545609"/>
                <a:gd name="connsiteY6048" fmla="*/ 677474 h 1066103"/>
                <a:gd name="connsiteX6049" fmla="*/ 1797912 w 3545609"/>
                <a:gd name="connsiteY6049" fmla="*/ 665832 h 1066103"/>
                <a:gd name="connsiteX6050" fmla="*/ 1804972 w 3545609"/>
                <a:gd name="connsiteY6050" fmla="*/ 662908 h 1066103"/>
                <a:gd name="connsiteX6051" fmla="*/ 1808263 w 3545609"/>
                <a:gd name="connsiteY6051" fmla="*/ 654962 h 1066103"/>
                <a:gd name="connsiteX6052" fmla="*/ 1817720 w 3545609"/>
                <a:gd name="connsiteY6052" fmla="*/ 650854 h 1066103"/>
                <a:gd name="connsiteX6053" fmla="*/ 1822613 w 3545609"/>
                <a:gd name="connsiteY6053" fmla="*/ 638466 h 1066103"/>
                <a:gd name="connsiteX6054" fmla="*/ 1827527 w 3545609"/>
                <a:gd name="connsiteY6054" fmla="*/ 636430 h 1066103"/>
                <a:gd name="connsiteX6055" fmla="*/ 1831822 w 3545609"/>
                <a:gd name="connsiteY6055" fmla="*/ 626062 h 1066103"/>
                <a:gd name="connsiteX6056" fmla="*/ 1840132 w 3545609"/>
                <a:gd name="connsiteY6056" fmla="*/ 622701 h 1066103"/>
                <a:gd name="connsiteX6057" fmla="*/ 1843681 w 3545609"/>
                <a:gd name="connsiteY6057" fmla="*/ 614338 h 1066103"/>
                <a:gd name="connsiteX6058" fmla="*/ 1852042 w 3545609"/>
                <a:gd name="connsiteY6058" fmla="*/ 610790 h 1066103"/>
                <a:gd name="connsiteX6059" fmla="*/ 1856750 w 3545609"/>
                <a:gd name="connsiteY6059" fmla="*/ 599148 h 1066103"/>
                <a:gd name="connsiteX6060" fmla="*/ 1863810 w 3545609"/>
                <a:gd name="connsiteY6060" fmla="*/ 596224 h 1066103"/>
                <a:gd name="connsiteX6061" fmla="*/ 1867129 w 3545609"/>
                <a:gd name="connsiteY6061" fmla="*/ 588211 h 1066103"/>
                <a:gd name="connsiteX6062" fmla="*/ 1876415 w 3545609"/>
                <a:gd name="connsiteY6062" fmla="*/ 584456 h 1066103"/>
                <a:gd name="connsiteX6063" fmla="*/ 1880438 w 3545609"/>
                <a:gd name="connsiteY6063" fmla="*/ 574976 h 1066103"/>
                <a:gd name="connsiteX6064" fmla="*/ 1888326 w 3545609"/>
                <a:gd name="connsiteY6064" fmla="*/ 571708 h 1066103"/>
                <a:gd name="connsiteX6065" fmla="*/ 1891833 w 3545609"/>
                <a:gd name="connsiteY6065" fmla="*/ 563243 h 1066103"/>
                <a:gd name="connsiteX6066" fmla="*/ 1900094 w 3545609"/>
                <a:gd name="connsiteY6066" fmla="*/ 559654 h 1066103"/>
                <a:gd name="connsiteX6067" fmla="*/ 1903974 w 3545609"/>
                <a:gd name="connsiteY6067" fmla="*/ 549831 h 1066103"/>
                <a:gd name="connsiteX6068" fmla="*/ 1912842 w 3545609"/>
                <a:gd name="connsiteY6068" fmla="*/ 546068 h 1066103"/>
                <a:gd name="connsiteX6069" fmla="*/ 1916353 w 3545609"/>
                <a:gd name="connsiteY6069" fmla="*/ 537386 h 1066103"/>
                <a:gd name="connsiteX6070" fmla="*/ 1926284 w 3545609"/>
                <a:gd name="connsiteY6070" fmla="*/ 533463 h 1066103"/>
                <a:gd name="connsiteX6071" fmla="*/ 1929739 w 3545609"/>
                <a:gd name="connsiteY6071" fmla="*/ 525511 h 1066103"/>
                <a:gd name="connsiteX6072" fmla="*/ 1939176 w 3545609"/>
                <a:gd name="connsiteY6072" fmla="*/ 521695 h 1066103"/>
                <a:gd name="connsiteX6073" fmla="*/ 1942724 w 3545609"/>
                <a:gd name="connsiteY6073" fmla="*/ 513333 h 1066103"/>
                <a:gd name="connsiteX6074" fmla="*/ 1951088 w 3545609"/>
                <a:gd name="connsiteY6074" fmla="*/ 509784 h 1066103"/>
                <a:gd name="connsiteX6075" fmla="*/ 1954333 w 3545609"/>
                <a:gd name="connsiteY6075" fmla="*/ 501757 h 1066103"/>
                <a:gd name="connsiteX6076" fmla="*/ 1965437 w 3545609"/>
                <a:gd name="connsiteY6076" fmla="*/ 497267 h 1066103"/>
                <a:gd name="connsiteX6077" fmla="*/ 1963558 w 3545609"/>
                <a:gd name="connsiteY6077" fmla="*/ 501495 h 1066103"/>
                <a:gd name="connsiteX6078" fmla="*/ 1955018 w 3545609"/>
                <a:gd name="connsiteY6078" fmla="*/ 505033 h 1066103"/>
                <a:gd name="connsiteX6079" fmla="*/ 1951673 w 3545609"/>
                <a:gd name="connsiteY6079" fmla="*/ 513109 h 1066103"/>
                <a:gd name="connsiteX6080" fmla="*/ 1942414 w 3545609"/>
                <a:gd name="connsiteY6080" fmla="*/ 516944 h 1066103"/>
                <a:gd name="connsiteX6081" fmla="*/ 1938515 w 3545609"/>
                <a:gd name="connsiteY6081" fmla="*/ 526355 h 1066103"/>
                <a:gd name="connsiteX6082" fmla="*/ 1930502 w 3545609"/>
                <a:gd name="connsiteY6082" fmla="*/ 529836 h 1066103"/>
                <a:gd name="connsiteX6083" fmla="*/ 1926456 w 3545609"/>
                <a:gd name="connsiteY6083" fmla="*/ 540079 h 1066103"/>
                <a:gd name="connsiteX6084" fmla="*/ 1918734 w 3545609"/>
                <a:gd name="connsiteY6084" fmla="*/ 543278 h 1066103"/>
                <a:gd name="connsiteX6085" fmla="*/ 1914928 w 3545609"/>
                <a:gd name="connsiteY6085" fmla="*/ 552469 h 1066103"/>
                <a:gd name="connsiteX6086" fmla="*/ 1906130 w 3545609"/>
                <a:gd name="connsiteY6086" fmla="*/ 556026 h 1066103"/>
                <a:gd name="connsiteX6087" fmla="*/ 1902612 w 3545609"/>
                <a:gd name="connsiteY6087" fmla="*/ 564317 h 1066103"/>
                <a:gd name="connsiteX6088" fmla="*/ 1894218 w 3545609"/>
                <a:gd name="connsiteY6088" fmla="*/ 567794 h 1066103"/>
                <a:gd name="connsiteX6089" fmla="*/ 1889756 w 3545609"/>
                <a:gd name="connsiteY6089" fmla="*/ 578566 h 1066103"/>
                <a:gd name="connsiteX6090" fmla="*/ 1882450 w 3545609"/>
                <a:gd name="connsiteY6090" fmla="*/ 581666 h 1066103"/>
                <a:gd name="connsiteX6091" fmla="*/ 1878893 w 3545609"/>
                <a:gd name="connsiteY6091" fmla="*/ 590464 h 1066103"/>
                <a:gd name="connsiteX6092" fmla="*/ 1869702 w 3545609"/>
                <a:gd name="connsiteY6092" fmla="*/ 594271 h 1066103"/>
                <a:gd name="connsiteX6093" fmla="*/ 1865275 w 3545609"/>
                <a:gd name="connsiteY6093" fmla="*/ 604960 h 1066103"/>
                <a:gd name="connsiteX6094" fmla="*/ 1857935 w 3545609"/>
                <a:gd name="connsiteY6094" fmla="*/ 608000 h 1066103"/>
                <a:gd name="connsiteX6095" fmla="*/ 1854071 w 3545609"/>
                <a:gd name="connsiteY6095" fmla="*/ 617329 h 1066103"/>
                <a:gd name="connsiteX6096" fmla="*/ 1845330 w 3545609"/>
                <a:gd name="connsiteY6096" fmla="*/ 621036 h 1066103"/>
                <a:gd name="connsiteX6097" fmla="*/ 1840800 w 3545609"/>
                <a:gd name="connsiteY6097" fmla="*/ 632232 h 1066103"/>
                <a:gd name="connsiteX6098" fmla="*/ 1835380 w 3545609"/>
                <a:gd name="connsiteY6098" fmla="*/ 634478 h 1066103"/>
                <a:gd name="connsiteX6099" fmla="*/ 1830918 w 3545609"/>
                <a:gd name="connsiteY6099" fmla="*/ 645250 h 1066103"/>
                <a:gd name="connsiteX6100" fmla="*/ 1823612 w 3545609"/>
                <a:gd name="connsiteY6100" fmla="*/ 648350 h 1066103"/>
                <a:gd name="connsiteX6101" fmla="*/ 1819035 w 3545609"/>
                <a:gd name="connsiteY6101" fmla="*/ 659670 h 1066103"/>
                <a:gd name="connsiteX6102" fmla="*/ 1811008 w 3545609"/>
                <a:gd name="connsiteY6102" fmla="*/ 662916 h 1066103"/>
                <a:gd name="connsiteX6103" fmla="*/ 1806942 w 3545609"/>
                <a:gd name="connsiteY6103" fmla="*/ 672499 h 1066103"/>
                <a:gd name="connsiteX6104" fmla="*/ 1801058 w 3545609"/>
                <a:gd name="connsiteY6104" fmla="*/ 675114 h 1066103"/>
                <a:gd name="connsiteX6105" fmla="*/ 1796550 w 3545609"/>
                <a:gd name="connsiteY6105" fmla="*/ 686792 h 1066103"/>
                <a:gd name="connsiteX6106" fmla="*/ 1789577 w 3545609"/>
                <a:gd name="connsiteY6106" fmla="*/ 689681 h 1066103"/>
                <a:gd name="connsiteX6107" fmla="*/ 1785089 w 3545609"/>
                <a:gd name="connsiteY6107" fmla="*/ 700517 h 1066103"/>
                <a:gd name="connsiteX6108" fmla="*/ 1778647 w 3545609"/>
                <a:gd name="connsiteY6108" fmla="*/ 703122 h 1066103"/>
                <a:gd name="connsiteX6109" fmla="*/ 1773196 w 3545609"/>
                <a:gd name="connsiteY6109" fmla="*/ 715968 h 1066103"/>
                <a:gd name="connsiteX6110" fmla="*/ 1768696 w 3545609"/>
                <a:gd name="connsiteY6110" fmla="*/ 717832 h 1066103"/>
                <a:gd name="connsiteX6111" fmla="*/ 1763769 w 3545609"/>
                <a:gd name="connsiteY6111" fmla="*/ 729728 h 1066103"/>
                <a:gd name="connsiteX6112" fmla="*/ 1758890 w 3545609"/>
                <a:gd name="connsiteY6112" fmla="*/ 731848 h 1066103"/>
                <a:gd name="connsiteX6113" fmla="*/ 1753212 w 3545609"/>
                <a:gd name="connsiteY6113" fmla="*/ 746224 h 1066103"/>
                <a:gd name="connsiteX6114" fmla="*/ 1748247 w 3545609"/>
                <a:gd name="connsiteY6114" fmla="*/ 748232 h 1066103"/>
                <a:gd name="connsiteX6115" fmla="*/ 1743589 w 3545609"/>
                <a:gd name="connsiteY6115" fmla="*/ 759209 h 1066103"/>
                <a:gd name="connsiteX6116" fmla="*/ 1736623 w 3545609"/>
                <a:gd name="connsiteY6116" fmla="*/ 761961 h 1066103"/>
                <a:gd name="connsiteX6117" fmla="*/ 1731402 w 3545609"/>
                <a:gd name="connsiteY6117" fmla="*/ 773977 h 1066103"/>
                <a:gd name="connsiteX6118" fmla="*/ 1726816 w 3545609"/>
                <a:gd name="connsiteY6118" fmla="*/ 775832 h 1066103"/>
                <a:gd name="connsiteX6119" fmla="*/ 1721217 w 3545609"/>
                <a:gd name="connsiteY6119" fmla="*/ 789036 h 1066103"/>
                <a:gd name="connsiteX6120" fmla="*/ 1717846 w 3545609"/>
                <a:gd name="connsiteY6120" fmla="*/ 790399 h 1066103"/>
                <a:gd name="connsiteX6121" fmla="*/ 1712755 w 3545609"/>
                <a:gd name="connsiteY6121" fmla="*/ 802399 h 1066103"/>
                <a:gd name="connsiteX6122" fmla="*/ 1707896 w 3545609"/>
                <a:gd name="connsiteY6122" fmla="*/ 804558 h 1066103"/>
                <a:gd name="connsiteX6123" fmla="*/ 1702302 w 3545609"/>
                <a:gd name="connsiteY6123" fmla="*/ 819053 h 1066103"/>
                <a:gd name="connsiteX6124" fmla="*/ 1698090 w 3545609"/>
                <a:gd name="connsiteY6124" fmla="*/ 820798 h 1066103"/>
                <a:gd name="connsiteX6125" fmla="*/ 1693401 w 3545609"/>
                <a:gd name="connsiteY6125" fmla="*/ 832120 h 1066103"/>
                <a:gd name="connsiteX6126" fmla="*/ 1687447 w 3545609"/>
                <a:gd name="connsiteY6126" fmla="*/ 834527 h 1066103"/>
                <a:gd name="connsiteX6127" fmla="*/ 1681415 w 3545609"/>
                <a:gd name="connsiteY6127" fmla="*/ 848742 h 1066103"/>
                <a:gd name="connsiteX6128" fmla="*/ 1682009 w 3545609"/>
                <a:gd name="connsiteY6128" fmla="*/ 850141 h 1066103"/>
                <a:gd name="connsiteX6129" fmla="*/ 1679458 w 3545609"/>
                <a:gd name="connsiteY6129" fmla="*/ 851198 h 1066103"/>
                <a:gd name="connsiteX6130" fmla="*/ 1674625 w 3545609"/>
                <a:gd name="connsiteY6130" fmla="*/ 862867 h 1066103"/>
                <a:gd name="connsiteX6131" fmla="*/ 1669652 w 3545609"/>
                <a:gd name="connsiteY6131" fmla="*/ 864927 h 1066103"/>
                <a:gd name="connsiteX6132" fmla="*/ 1663764 w 3545609"/>
                <a:gd name="connsiteY6132" fmla="*/ 879142 h 1066103"/>
                <a:gd name="connsiteX6133" fmla="*/ 1664345 w 3545609"/>
                <a:gd name="connsiteY6133" fmla="*/ 880546 h 1066103"/>
                <a:gd name="connsiteX6134" fmla="*/ 1661806 w 3545609"/>
                <a:gd name="connsiteY6134" fmla="*/ 881598 h 1066103"/>
                <a:gd name="connsiteX6135" fmla="*/ 1656141 w 3545609"/>
                <a:gd name="connsiteY6135" fmla="*/ 895276 h 1066103"/>
                <a:gd name="connsiteX6136" fmla="*/ 1651163 w 3545609"/>
                <a:gd name="connsiteY6136" fmla="*/ 897289 h 1066103"/>
                <a:gd name="connsiteX6137" fmla="*/ 1645295 w 3545609"/>
                <a:gd name="connsiteY6137" fmla="*/ 911120 h 1066103"/>
                <a:gd name="connsiteX6138" fmla="*/ 1643175 w 3545609"/>
                <a:gd name="connsiteY6138" fmla="*/ 911998 h 1066103"/>
                <a:gd name="connsiteX6139" fmla="*/ 1637286 w 3545609"/>
                <a:gd name="connsiteY6139" fmla="*/ 926213 h 1066103"/>
                <a:gd name="connsiteX6140" fmla="*/ 1637521 w 3545609"/>
                <a:gd name="connsiteY6140" fmla="*/ 926780 h 1066103"/>
                <a:gd name="connsiteX6141" fmla="*/ 1635329 w 3545609"/>
                <a:gd name="connsiteY6141" fmla="*/ 927688 h 1066103"/>
                <a:gd name="connsiteX6142" fmla="*/ 1629617 w 3545609"/>
                <a:gd name="connsiteY6142" fmla="*/ 941479 h 1066103"/>
                <a:gd name="connsiteX6143" fmla="*/ 1624686 w 3545609"/>
                <a:gd name="connsiteY6143" fmla="*/ 943522 h 1066103"/>
                <a:gd name="connsiteX6144" fmla="*/ 1618937 w 3545609"/>
                <a:gd name="connsiteY6144" fmla="*/ 957402 h 1066103"/>
                <a:gd name="connsiteX6145" fmla="*/ 1616698 w 3545609"/>
                <a:gd name="connsiteY6145" fmla="*/ 958375 h 1066103"/>
                <a:gd name="connsiteX6146" fmla="*/ 1610901 w 3545609"/>
                <a:gd name="connsiteY6146" fmla="*/ 973052 h 1066103"/>
                <a:gd name="connsiteX6147" fmla="*/ 1608853 w 3545609"/>
                <a:gd name="connsiteY6147" fmla="*/ 973921 h 1066103"/>
                <a:gd name="connsiteX6148" fmla="*/ 1602964 w 3545609"/>
                <a:gd name="connsiteY6148" fmla="*/ 988483 h 1066103"/>
                <a:gd name="connsiteX6149" fmla="*/ 1603364 w 3545609"/>
                <a:gd name="connsiteY6149" fmla="*/ 989472 h 1066103"/>
                <a:gd name="connsiteX6150" fmla="*/ 1601007 w 3545609"/>
                <a:gd name="connsiteY6150" fmla="*/ 990449 h 1066103"/>
                <a:gd name="connsiteX6151" fmla="*/ 1595119 w 3545609"/>
                <a:gd name="connsiteY6151" fmla="*/ 1004664 h 1066103"/>
                <a:gd name="connsiteX6152" fmla="*/ 1595343 w 3545609"/>
                <a:gd name="connsiteY6152" fmla="*/ 1005203 h 1066103"/>
                <a:gd name="connsiteX6153" fmla="*/ 1592613 w 3545609"/>
                <a:gd name="connsiteY6153" fmla="*/ 1006283 h 1066103"/>
                <a:gd name="connsiteX6154" fmla="*/ 1586294 w 3545609"/>
                <a:gd name="connsiteY6154" fmla="*/ 1020845 h 1066103"/>
                <a:gd name="connsiteX6155" fmla="*/ 1587041 w 3545609"/>
                <a:gd name="connsiteY6155" fmla="*/ 1022567 h 1066103"/>
                <a:gd name="connsiteX6156" fmla="*/ 1586442 w 3545609"/>
                <a:gd name="connsiteY6156" fmla="*/ 1022810 h 1066103"/>
                <a:gd name="connsiteX6157" fmla="*/ 1580410 w 3545609"/>
                <a:gd name="connsiteY6157" fmla="*/ 1037025 h 1066103"/>
                <a:gd name="connsiteX6158" fmla="*/ 1580694 w 3545609"/>
                <a:gd name="connsiteY6158" fmla="*/ 1037693 h 1066103"/>
                <a:gd name="connsiteX6159" fmla="*/ 1578453 w 3545609"/>
                <a:gd name="connsiteY6159" fmla="*/ 1038643 h 1066103"/>
                <a:gd name="connsiteX6160" fmla="*/ 1572565 w 3545609"/>
                <a:gd name="connsiteY6160" fmla="*/ 1053205 h 1066103"/>
                <a:gd name="connsiteX6161" fmla="*/ 1572965 w 3545609"/>
                <a:gd name="connsiteY6161" fmla="*/ 1054194 h 1066103"/>
                <a:gd name="connsiteX6162" fmla="*/ 1570608 w 3545609"/>
                <a:gd name="connsiteY6162" fmla="*/ 1055171 h 1066103"/>
                <a:gd name="connsiteX6163" fmla="*/ 1566080 w 3545609"/>
                <a:gd name="connsiteY6163" fmla="*/ 1066103 h 1066103"/>
                <a:gd name="connsiteX6164" fmla="*/ 1607556 w 3545609"/>
                <a:gd name="connsiteY6164" fmla="*/ 1066103 h 1066103"/>
                <a:gd name="connsiteX6165" fmla="*/ 1612771 w 3545609"/>
                <a:gd name="connsiteY6165" fmla="*/ 1053205 h 1066103"/>
                <a:gd name="connsiteX6166" fmla="*/ 1612481 w 3545609"/>
                <a:gd name="connsiteY6166" fmla="*/ 1052487 h 1066103"/>
                <a:gd name="connsiteX6167" fmla="*/ 1615565 w 3545609"/>
                <a:gd name="connsiteY6167" fmla="*/ 1051240 h 1066103"/>
                <a:gd name="connsiteX6168" fmla="*/ 1621597 w 3545609"/>
                <a:gd name="connsiteY6168" fmla="*/ 1037025 h 1066103"/>
                <a:gd name="connsiteX6169" fmla="*/ 1621229 w 3545609"/>
                <a:gd name="connsiteY6169" fmla="*/ 1036156 h 1066103"/>
                <a:gd name="connsiteX6170" fmla="*/ 1623123 w 3545609"/>
                <a:gd name="connsiteY6170" fmla="*/ 1035406 h 1066103"/>
                <a:gd name="connsiteX6171" fmla="*/ 1629442 w 3545609"/>
                <a:gd name="connsiteY6171" fmla="*/ 1020845 h 1066103"/>
                <a:gd name="connsiteX6172" fmla="*/ 1628719 w 3545609"/>
                <a:gd name="connsiteY6172" fmla="*/ 1019177 h 1066103"/>
                <a:gd name="connsiteX6173" fmla="*/ 1629438 w 3545609"/>
                <a:gd name="connsiteY6173" fmla="*/ 1018879 h 1066103"/>
                <a:gd name="connsiteX6174" fmla="*/ 1635326 w 3545609"/>
                <a:gd name="connsiteY6174" fmla="*/ 1004664 h 1066103"/>
                <a:gd name="connsiteX6175" fmla="*/ 1635048 w 3545609"/>
                <a:gd name="connsiteY6175" fmla="*/ 1003993 h 1066103"/>
                <a:gd name="connsiteX6176" fmla="*/ 1637283 w 3545609"/>
                <a:gd name="connsiteY6176" fmla="*/ 1003045 h 1066103"/>
                <a:gd name="connsiteX6177" fmla="*/ 1642897 w 3545609"/>
                <a:gd name="connsiteY6177" fmla="*/ 989162 h 1066103"/>
                <a:gd name="connsiteX6178" fmla="*/ 1645128 w 3545609"/>
                <a:gd name="connsiteY6178" fmla="*/ 988192 h 1066103"/>
                <a:gd name="connsiteX6179" fmla="*/ 1650771 w 3545609"/>
                <a:gd name="connsiteY6179" fmla="*/ 973904 h 1066103"/>
                <a:gd name="connsiteX6180" fmla="*/ 1653810 w 3545609"/>
                <a:gd name="connsiteY6180" fmla="*/ 972646 h 1066103"/>
                <a:gd name="connsiteX6181" fmla="*/ 1659842 w 3545609"/>
                <a:gd name="connsiteY6181" fmla="*/ 958084 h 1066103"/>
                <a:gd name="connsiteX6182" fmla="*/ 1659721 w 3545609"/>
                <a:gd name="connsiteY6182" fmla="*/ 957791 h 1066103"/>
                <a:gd name="connsiteX6183" fmla="*/ 1663760 w 3545609"/>
                <a:gd name="connsiteY6183" fmla="*/ 956118 h 1066103"/>
                <a:gd name="connsiteX6184" fmla="*/ 1669648 w 3545609"/>
                <a:gd name="connsiteY6184" fmla="*/ 941903 h 1066103"/>
                <a:gd name="connsiteX6185" fmla="*/ 1669412 w 3545609"/>
                <a:gd name="connsiteY6185" fmla="*/ 941336 h 1066103"/>
                <a:gd name="connsiteX6186" fmla="*/ 1671605 w 3545609"/>
                <a:gd name="connsiteY6186" fmla="*/ 940428 h 1066103"/>
                <a:gd name="connsiteX6187" fmla="*/ 1677177 w 3545609"/>
                <a:gd name="connsiteY6187" fmla="*/ 926977 h 1066103"/>
                <a:gd name="connsiteX6188" fmla="*/ 1680287 w 3545609"/>
                <a:gd name="connsiteY6188" fmla="*/ 925719 h 1066103"/>
                <a:gd name="connsiteX6189" fmla="*/ 1686242 w 3545609"/>
                <a:gd name="connsiteY6189" fmla="*/ 911683 h 1066103"/>
                <a:gd name="connsiteX6190" fmla="*/ 1690237 w 3545609"/>
                <a:gd name="connsiteY6190" fmla="*/ 910029 h 1066103"/>
                <a:gd name="connsiteX6191" fmla="*/ 1696125 w 3545609"/>
                <a:gd name="connsiteY6191" fmla="*/ 895814 h 1066103"/>
                <a:gd name="connsiteX6192" fmla="*/ 1695543 w 3545609"/>
                <a:gd name="connsiteY6192" fmla="*/ 894409 h 1066103"/>
                <a:gd name="connsiteX6193" fmla="*/ 1698082 w 3545609"/>
                <a:gd name="connsiteY6193" fmla="*/ 893357 h 1066103"/>
                <a:gd name="connsiteX6194" fmla="*/ 1702915 w 3545609"/>
                <a:gd name="connsiteY6194" fmla="*/ 881689 h 1066103"/>
                <a:gd name="connsiteX6195" fmla="*/ 1707889 w 3545609"/>
                <a:gd name="connsiteY6195" fmla="*/ 879629 h 1066103"/>
                <a:gd name="connsiteX6196" fmla="*/ 1713777 w 3545609"/>
                <a:gd name="connsiteY6196" fmla="*/ 865413 h 1066103"/>
                <a:gd name="connsiteX6197" fmla="*/ 1713306 w 3545609"/>
                <a:gd name="connsiteY6197" fmla="*/ 864277 h 1066103"/>
                <a:gd name="connsiteX6198" fmla="*/ 1716571 w 3545609"/>
                <a:gd name="connsiteY6198" fmla="*/ 862957 h 1066103"/>
                <a:gd name="connsiteX6199" fmla="*/ 1721517 w 3545609"/>
                <a:gd name="connsiteY6199" fmla="*/ 851301 h 1066103"/>
                <a:gd name="connsiteX6200" fmla="*/ 1726521 w 3545609"/>
                <a:gd name="connsiteY6200" fmla="*/ 849228 h 1066103"/>
                <a:gd name="connsiteX6201" fmla="*/ 1731496 w 3545609"/>
                <a:gd name="connsiteY6201" fmla="*/ 837216 h 1066103"/>
                <a:gd name="connsiteX6202" fmla="*/ 1736327 w 3545609"/>
                <a:gd name="connsiteY6202" fmla="*/ 835069 h 1066103"/>
                <a:gd name="connsiteX6203" fmla="*/ 1741786 w 3545609"/>
                <a:gd name="connsiteY6203" fmla="*/ 820926 h 1066103"/>
                <a:gd name="connsiteX6204" fmla="*/ 1746971 w 3545609"/>
                <a:gd name="connsiteY6204" fmla="*/ 818829 h 1066103"/>
                <a:gd name="connsiteX6205" fmla="*/ 1752075 w 3545609"/>
                <a:gd name="connsiteY6205" fmla="*/ 806801 h 1066103"/>
                <a:gd name="connsiteX6206" fmla="*/ 1756634 w 3545609"/>
                <a:gd name="connsiteY6206" fmla="*/ 804956 h 1066103"/>
                <a:gd name="connsiteX6207" fmla="*/ 1762081 w 3545609"/>
                <a:gd name="connsiteY6207" fmla="*/ 792112 h 1066103"/>
                <a:gd name="connsiteX6208" fmla="*/ 1766440 w 3545609"/>
                <a:gd name="connsiteY6208" fmla="*/ 790391 h 1066103"/>
                <a:gd name="connsiteX6209" fmla="*/ 1771346 w 3545609"/>
                <a:gd name="connsiteY6209" fmla="*/ 779098 h 1066103"/>
                <a:gd name="connsiteX6210" fmla="*/ 1777371 w 3545609"/>
                <a:gd name="connsiteY6210" fmla="*/ 776662 h 1066103"/>
                <a:gd name="connsiteX6211" fmla="*/ 1782924 w 3545609"/>
                <a:gd name="connsiteY6211" fmla="*/ 763575 h 1066103"/>
                <a:gd name="connsiteX6212" fmla="*/ 1787320 w 3545609"/>
                <a:gd name="connsiteY6212" fmla="*/ 761665 h 1066103"/>
                <a:gd name="connsiteX6213" fmla="*/ 1792676 w 3545609"/>
                <a:gd name="connsiteY6213" fmla="*/ 748106 h 1066103"/>
                <a:gd name="connsiteX6214" fmla="*/ 1797126 w 3545609"/>
                <a:gd name="connsiteY6214" fmla="*/ 746262 h 1066103"/>
                <a:gd name="connsiteX6215" fmla="*/ 1802304 w 3545609"/>
                <a:gd name="connsiteY6215" fmla="*/ 733763 h 1066103"/>
                <a:gd name="connsiteX6216" fmla="*/ 1807770 w 3545609"/>
                <a:gd name="connsiteY6216" fmla="*/ 731553 h 1066103"/>
                <a:gd name="connsiteX6217" fmla="*/ 1811497 w 3545609"/>
                <a:gd name="connsiteY6217" fmla="*/ 722770 h 1066103"/>
                <a:gd name="connsiteX6218" fmla="*/ 1819395 w 3545609"/>
                <a:gd name="connsiteY6218" fmla="*/ 719498 h 1066103"/>
                <a:gd name="connsiteX6219" fmla="*/ 1824161 w 3545609"/>
                <a:gd name="connsiteY6219" fmla="*/ 707993 h 1066103"/>
                <a:gd name="connsiteX6220" fmla="*/ 1829488 w 3545609"/>
                <a:gd name="connsiteY6220" fmla="*/ 705625 h 1066103"/>
                <a:gd name="connsiteX6221" fmla="*/ 1834050 w 3545609"/>
                <a:gd name="connsiteY6221" fmla="*/ 693805 h 1066103"/>
                <a:gd name="connsiteX6222" fmla="*/ 1840132 w 3545609"/>
                <a:gd name="connsiteY6222" fmla="*/ 691346 h 1066103"/>
                <a:gd name="connsiteX6223" fmla="*/ 1844695 w 3545609"/>
                <a:gd name="connsiteY6223" fmla="*/ 680592 h 1066103"/>
                <a:gd name="connsiteX6224" fmla="*/ 1852043 w 3545609"/>
                <a:gd name="connsiteY6224" fmla="*/ 677474 h 1066103"/>
                <a:gd name="connsiteX6225" fmla="*/ 1856750 w 3545609"/>
                <a:gd name="connsiteY6225" fmla="*/ 665832 h 1066103"/>
                <a:gd name="connsiteX6226" fmla="*/ 1863810 w 3545609"/>
                <a:gd name="connsiteY6226" fmla="*/ 662908 h 1066103"/>
                <a:gd name="connsiteX6227" fmla="*/ 1867599 w 3545609"/>
                <a:gd name="connsiteY6227" fmla="*/ 653761 h 1066103"/>
                <a:gd name="connsiteX6228" fmla="*/ 1874454 w 3545609"/>
                <a:gd name="connsiteY6228" fmla="*/ 650854 h 1066103"/>
                <a:gd name="connsiteX6229" fmla="*/ 1879066 w 3545609"/>
                <a:gd name="connsiteY6229" fmla="*/ 639454 h 1066103"/>
                <a:gd name="connsiteX6230" fmla="*/ 1886365 w 3545609"/>
                <a:gd name="connsiteY6230" fmla="*/ 636430 h 1066103"/>
                <a:gd name="connsiteX6231" fmla="*/ 1890792 w 3545609"/>
                <a:gd name="connsiteY6231" fmla="*/ 625742 h 1066103"/>
                <a:gd name="connsiteX6232" fmla="*/ 1898133 w 3545609"/>
                <a:gd name="connsiteY6232" fmla="*/ 622701 h 1066103"/>
                <a:gd name="connsiteX6233" fmla="*/ 1901400 w 3545609"/>
                <a:gd name="connsiteY6233" fmla="*/ 614813 h 1066103"/>
                <a:gd name="connsiteX6234" fmla="*/ 1910881 w 3545609"/>
                <a:gd name="connsiteY6234" fmla="*/ 610790 h 1066103"/>
                <a:gd name="connsiteX6235" fmla="*/ 1915588 w 3545609"/>
                <a:gd name="connsiteY6235" fmla="*/ 599148 h 1066103"/>
                <a:gd name="connsiteX6236" fmla="*/ 1922648 w 3545609"/>
                <a:gd name="connsiteY6236" fmla="*/ 596224 h 1066103"/>
                <a:gd name="connsiteX6237" fmla="*/ 1925967 w 3545609"/>
                <a:gd name="connsiteY6237" fmla="*/ 588211 h 1066103"/>
                <a:gd name="connsiteX6238" fmla="*/ 1935253 w 3545609"/>
                <a:gd name="connsiteY6238" fmla="*/ 584456 h 1066103"/>
                <a:gd name="connsiteX6239" fmla="*/ 1939276 w 3545609"/>
                <a:gd name="connsiteY6239" fmla="*/ 574976 h 1066103"/>
                <a:gd name="connsiteX6240" fmla="*/ 1947165 w 3545609"/>
                <a:gd name="connsiteY6240" fmla="*/ 571708 h 1066103"/>
                <a:gd name="connsiteX6241" fmla="*/ 1950671 w 3545609"/>
                <a:gd name="connsiteY6241" fmla="*/ 563243 h 1066103"/>
                <a:gd name="connsiteX6242" fmla="*/ 1958933 w 3545609"/>
                <a:gd name="connsiteY6242" fmla="*/ 559654 h 1066103"/>
                <a:gd name="connsiteX6243" fmla="*/ 1962882 w 3545609"/>
                <a:gd name="connsiteY6243" fmla="*/ 549653 h 1066103"/>
                <a:gd name="connsiteX6244" fmla="*/ 1971537 w 3545609"/>
                <a:gd name="connsiteY6244" fmla="*/ 546068 h 1066103"/>
                <a:gd name="connsiteX6245" fmla="*/ 1975373 w 3545609"/>
                <a:gd name="connsiteY6245" fmla="*/ 536808 h 1066103"/>
                <a:gd name="connsiteX6246" fmla="*/ 1983448 w 3545609"/>
                <a:gd name="connsiteY6246" fmla="*/ 533463 h 1066103"/>
                <a:gd name="connsiteX6247" fmla="*/ 1986533 w 3545609"/>
                <a:gd name="connsiteY6247" fmla="*/ 526016 h 1066103"/>
                <a:gd name="connsiteX6248" fmla="*/ 1997726 w 3545609"/>
                <a:gd name="connsiteY6248" fmla="*/ 521695 h 1066103"/>
                <a:gd name="connsiteX6249" fmla="*/ 2001416 w 3545609"/>
                <a:gd name="connsiteY6249" fmla="*/ 513396 h 1066103"/>
                <a:gd name="connsiteX6250" fmla="*/ 2009925 w 3545609"/>
                <a:gd name="connsiteY6250" fmla="*/ 509784 h 1066103"/>
                <a:gd name="connsiteX6251" fmla="*/ 2013680 w 3545609"/>
                <a:gd name="connsiteY6251" fmla="*/ 500499 h 1066103"/>
                <a:gd name="connsiteX6252" fmla="*/ 2021693 w 3545609"/>
                <a:gd name="connsiteY6252" fmla="*/ 497180 h 1066103"/>
                <a:gd name="connsiteX6253" fmla="*/ 2024618 w 3545609"/>
                <a:gd name="connsiteY6253" fmla="*/ 490119 h 1066103"/>
                <a:gd name="connsiteX6254" fmla="*/ 2035654 w 3545609"/>
                <a:gd name="connsiteY6254" fmla="*/ 485657 h 1066103"/>
                <a:gd name="connsiteX6255" fmla="*/ 2033827 w 3545609"/>
                <a:gd name="connsiteY6255" fmla="*/ 489867 h 1066103"/>
                <a:gd name="connsiteX6256" fmla="*/ 2025623 w 3545609"/>
                <a:gd name="connsiteY6256" fmla="*/ 493265 h 1066103"/>
                <a:gd name="connsiteX6257" fmla="*/ 2022177 w 3545609"/>
                <a:gd name="connsiteY6257" fmla="*/ 501586 h 1066103"/>
                <a:gd name="connsiteX6258" fmla="*/ 2013856 w 3545609"/>
                <a:gd name="connsiteY6258" fmla="*/ 505033 h 1066103"/>
                <a:gd name="connsiteX6259" fmla="*/ 2010511 w 3545609"/>
                <a:gd name="connsiteY6259" fmla="*/ 513109 h 1066103"/>
                <a:gd name="connsiteX6260" fmla="*/ 2001252 w 3545609"/>
                <a:gd name="connsiteY6260" fmla="*/ 516944 h 1066103"/>
                <a:gd name="connsiteX6261" fmla="*/ 1997619 w 3545609"/>
                <a:gd name="connsiteY6261" fmla="*/ 525714 h 1066103"/>
                <a:gd name="connsiteX6262" fmla="*/ 1987666 w 3545609"/>
                <a:gd name="connsiteY6262" fmla="*/ 529836 h 1066103"/>
                <a:gd name="connsiteX6263" fmla="*/ 1983572 w 3545609"/>
                <a:gd name="connsiteY6263" fmla="*/ 539721 h 1066103"/>
                <a:gd name="connsiteX6264" fmla="*/ 1974774 w 3545609"/>
                <a:gd name="connsiteY6264" fmla="*/ 543278 h 1066103"/>
                <a:gd name="connsiteX6265" fmla="*/ 1970752 w 3545609"/>
                <a:gd name="connsiteY6265" fmla="*/ 552758 h 1066103"/>
                <a:gd name="connsiteX6266" fmla="*/ 1962863 w 3545609"/>
                <a:gd name="connsiteY6266" fmla="*/ 556026 h 1066103"/>
                <a:gd name="connsiteX6267" fmla="*/ 1959416 w 3545609"/>
                <a:gd name="connsiteY6267" fmla="*/ 564347 h 1066103"/>
                <a:gd name="connsiteX6268" fmla="*/ 1951095 w 3545609"/>
                <a:gd name="connsiteY6268" fmla="*/ 567794 h 1066103"/>
                <a:gd name="connsiteX6269" fmla="*/ 1946769 w 3545609"/>
                <a:gd name="connsiteY6269" fmla="*/ 578237 h 1066103"/>
                <a:gd name="connsiteX6270" fmla="*/ 1938491 w 3545609"/>
                <a:gd name="connsiteY6270" fmla="*/ 581666 h 1066103"/>
                <a:gd name="connsiteX6271" fmla="*/ 1934522 w 3545609"/>
                <a:gd name="connsiteY6271" fmla="*/ 591247 h 1066103"/>
                <a:gd name="connsiteX6272" fmla="*/ 1926867 w 3545609"/>
                <a:gd name="connsiteY6272" fmla="*/ 594271 h 1066103"/>
                <a:gd name="connsiteX6273" fmla="*/ 1921809 w 3545609"/>
                <a:gd name="connsiteY6273" fmla="*/ 605914 h 1066103"/>
                <a:gd name="connsiteX6274" fmla="*/ 1916773 w 3545609"/>
                <a:gd name="connsiteY6274" fmla="*/ 608000 h 1066103"/>
                <a:gd name="connsiteX6275" fmla="*/ 1912986 w 3545609"/>
                <a:gd name="connsiteY6275" fmla="*/ 617142 h 1066103"/>
                <a:gd name="connsiteX6276" fmla="*/ 1904024 w 3545609"/>
                <a:gd name="connsiteY6276" fmla="*/ 621036 h 1066103"/>
                <a:gd name="connsiteX6277" fmla="*/ 1899979 w 3545609"/>
                <a:gd name="connsiteY6277" fmla="*/ 631279 h 1066103"/>
                <a:gd name="connsiteX6278" fmla="*/ 1892257 w 3545609"/>
                <a:gd name="connsiteY6278" fmla="*/ 634478 h 1066103"/>
                <a:gd name="connsiteX6279" fmla="*/ 1887377 w 3545609"/>
                <a:gd name="connsiteY6279" fmla="*/ 646260 h 1066103"/>
                <a:gd name="connsiteX6280" fmla="*/ 1882450 w 3545609"/>
                <a:gd name="connsiteY6280" fmla="*/ 648350 h 1066103"/>
                <a:gd name="connsiteX6281" fmla="*/ 1877940 w 3545609"/>
                <a:gd name="connsiteY6281" fmla="*/ 659504 h 1066103"/>
                <a:gd name="connsiteX6282" fmla="*/ 1869702 w 3545609"/>
                <a:gd name="connsiteY6282" fmla="*/ 662916 h 1066103"/>
                <a:gd name="connsiteX6283" fmla="*/ 1865722 w 3545609"/>
                <a:gd name="connsiteY6283" fmla="*/ 672524 h 1066103"/>
                <a:gd name="connsiteX6284" fmla="*/ 1859896 w 3545609"/>
                <a:gd name="connsiteY6284" fmla="*/ 675114 h 1066103"/>
                <a:gd name="connsiteX6285" fmla="*/ 1855640 w 3545609"/>
                <a:gd name="connsiteY6285" fmla="*/ 686140 h 1066103"/>
                <a:gd name="connsiteX6286" fmla="*/ 1847291 w 3545609"/>
                <a:gd name="connsiteY6286" fmla="*/ 689681 h 1066103"/>
                <a:gd name="connsiteX6287" fmla="*/ 1842762 w 3545609"/>
                <a:gd name="connsiteY6287" fmla="*/ 700877 h 1066103"/>
                <a:gd name="connsiteX6288" fmla="*/ 1837341 w 3545609"/>
                <a:gd name="connsiteY6288" fmla="*/ 703122 h 1066103"/>
                <a:gd name="connsiteX6289" fmla="*/ 1832017 w 3545609"/>
                <a:gd name="connsiteY6289" fmla="*/ 715975 h 1066103"/>
                <a:gd name="connsiteX6290" fmla="*/ 1827535 w 3545609"/>
                <a:gd name="connsiteY6290" fmla="*/ 717832 h 1066103"/>
                <a:gd name="connsiteX6291" fmla="*/ 1823178 w 3545609"/>
                <a:gd name="connsiteY6291" fmla="*/ 728350 h 1066103"/>
                <a:gd name="connsiteX6292" fmla="*/ 1814931 w 3545609"/>
                <a:gd name="connsiteY6292" fmla="*/ 731848 h 1066103"/>
                <a:gd name="connsiteX6293" fmla="*/ 1808971 w 3545609"/>
                <a:gd name="connsiteY6293" fmla="*/ 746579 h 1066103"/>
                <a:gd name="connsiteX6294" fmla="*/ 1804980 w 3545609"/>
                <a:gd name="connsiteY6294" fmla="*/ 748232 h 1066103"/>
                <a:gd name="connsiteX6295" fmla="*/ 1800147 w 3545609"/>
                <a:gd name="connsiteY6295" fmla="*/ 759901 h 1066103"/>
                <a:gd name="connsiteX6296" fmla="*/ 1795174 w 3545609"/>
                <a:gd name="connsiteY6296" fmla="*/ 761961 h 1066103"/>
                <a:gd name="connsiteX6297" fmla="*/ 1790442 w 3545609"/>
                <a:gd name="connsiteY6297" fmla="*/ 773384 h 1066103"/>
                <a:gd name="connsiteX6298" fmla="*/ 1784530 w 3545609"/>
                <a:gd name="connsiteY6298" fmla="*/ 775832 h 1066103"/>
                <a:gd name="connsiteX6299" fmla="*/ 1779308 w 3545609"/>
                <a:gd name="connsiteY6299" fmla="*/ 788441 h 1066103"/>
                <a:gd name="connsiteX6300" fmla="*/ 1774580 w 3545609"/>
                <a:gd name="connsiteY6300" fmla="*/ 790399 h 1066103"/>
                <a:gd name="connsiteX6301" fmla="*/ 1769493 w 3545609"/>
                <a:gd name="connsiteY6301" fmla="*/ 802680 h 1066103"/>
                <a:gd name="connsiteX6302" fmla="*/ 1765061 w 3545609"/>
                <a:gd name="connsiteY6302" fmla="*/ 804558 h 1066103"/>
                <a:gd name="connsiteX6303" fmla="*/ 1758886 w 3545609"/>
                <a:gd name="connsiteY6303" fmla="*/ 819814 h 1066103"/>
                <a:gd name="connsiteX6304" fmla="*/ 1758946 w 3545609"/>
                <a:gd name="connsiteY6304" fmla="*/ 819963 h 1066103"/>
                <a:gd name="connsiteX6305" fmla="*/ 1756929 w 3545609"/>
                <a:gd name="connsiteY6305" fmla="*/ 820798 h 1066103"/>
                <a:gd name="connsiteX6306" fmla="*/ 1752239 w 3545609"/>
                <a:gd name="connsiteY6306" fmla="*/ 832120 h 1066103"/>
                <a:gd name="connsiteX6307" fmla="*/ 1746286 w 3545609"/>
                <a:gd name="connsiteY6307" fmla="*/ 834527 h 1066103"/>
                <a:gd name="connsiteX6308" fmla="*/ 1740254 w 3545609"/>
                <a:gd name="connsiteY6308" fmla="*/ 848742 h 1066103"/>
                <a:gd name="connsiteX6309" fmla="*/ 1740554 w 3545609"/>
                <a:gd name="connsiteY6309" fmla="*/ 849451 h 1066103"/>
                <a:gd name="connsiteX6310" fmla="*/ 1736335 w 3545609"/>
                <a:gd name="connsiteY6310" fmla="*/ 851198 h 1066103"/>
                <a:gd name="connsiteX6311" fmla="*/ 1731095 w 3545609"/>
                <a:gd name="connsiteY6311" fmla="*/ 863848 h 1066103"/>
                <a:gd name="connsiteX6312" fmla="*/ 1728490 w 3545609"/>
                <a:gd name="connsiteY6312" fmla="*/ 864927 h 1066103"/>
                <a:gd name="connsiteX6313" fmla="*/ 1722602 w 3545609"/>
                <a:gd name="connsiteY6313" fmla="*/ 879142 h 1066103"/>
                <a:gd name="connsiteX6314" fmla="*/ 1722791 w 3545609"/>
                <a:gd name="connsiteY6314" fmla="*/ 879599 h 1066103"/>
                <a:gd name="connsiteX6315" fmla="*/ 1717846 w 3545609"/>
                <a:gd name="connsiteY6315" fmla="*/ 881598 h 1066103"/>
                <a:gd name="connsiteX6316" fmla="*/ 1711815 w 3545609"/>
                <a:gd name="connsiteY6316" fmla="*/ 895814 h 1066103"/>
                <a:gd name="connsiteX6317" fmla="*/ 1712055 w 3545609"/>
                <a:gd name="connsiteY6317" fmla="*/ 896378 h 1066103"/>
                <a:gd name="connsiteX6318" fmla="*/ 1709858 w 3545609"/>
                <a:gd name="connsiteY6318" fmla="*/ 897289 h 1066103"/>
                <a:gd name="connsiteX6319" fmla="*/ 1704435 w 3545609"/>
                <a:gd name="connsiteY6319" fmla="*/ 910380 h 1066103"/>
                <a:gd name="connsiteX6320" fmla="*/ 1700339 w 3545609"/>
                <a:gd name="connsiteY6320" fmla="*/ 911998 h 1066103"/>
                <a:gd name="connsiteX6321" fmla="*/ 1694163 w 3545609"/>
                <a:gd name="connsiteY6321" fmla="*/ 926213 h 1066103"/>
                <a:gd name="connsiteX6322" fmla="*/ 1694408 w 3545609"/>
                <a:gd name="connsiteY6322" fmla="*/ 926776 h 1066103"/>
                <a:gd name="connsiteX6323" fmla="*/ 1692207 w 3545609"/>
                <a:gd name="connsiteY6323" fmla="*/ 927688 h 1066103"/>
                <a:gd name="connsiteX6324" fmla="*/ 1686318 w 3545609"/>
                <a:gd name="connsiteY6324" fmla="*/ 941903 h 1066103"/>
                <a:gd name="connsiteX6325" fmla="*/ 1686481 w 3545609"/>
                <a:gd name="connsiteY6325" fmla="*/ 942297 h 1066103"/>
                <a:gd name="connsiteX6326" fmla="*/ 1683524 w 3545609"/>
                <a:gd name="connsiteY6326" fmla="*/ 943522 h 1066103"/>
                <a:gd name="connsiteX6327" fmla="*/ 1677775 w 3545609"/>
                <a:gd name="connsiteY6327" fmla="*/ 957402 h 1066103"/>
                <a:gd name="connsiteX6328" fmla="*/ 1675536 w 3545609"/>
                <a:gd name="connsiteY6328" fmla="*/ 958375 h 1066103"/>
                <a:gd name="connsiteX6329" fmla="*/ 1669739 w 3545609"/>
                <a:gd name="connsiteY6329" fmla="*/ 973052 h 1066103"/>
                <a:gd name="connsiteX6330" fmla="*/ 1667690 w 3545609"/>
                <a:gd name="connsiteY6330" fmla="*/ 973921 h 1066103"/>
                <a:gd name="connsiteX6331" fmla="*/ 1661803 w 3545609"/>
                <a:gd name="connsiteY6331" fmla="*/ 988483 h 1066103"/>
                <a:gd name="connsiteX6332" fmla="*/ 1662202 w 3545609"/>
                <a:gd name="connsiteY6332" fmla="*/ 989472 h 1066103"/>
                <a:gd name="connsiteX6333" fmla="*/ 1659845 w 3545609"/>
                <a:gd name="connsiteY6333" fmla="*/ 990449 h 1066103"/>
                <a:gd name="connsiteX6334" fmla="*/ 1653958 w 3545609"/>
                <a:gd name="connsiteY6334" fmla="*/ 1004664 h 1066103"/>
                <a:gd name="connsiteX6335" fmla="*/ 1654121 w 3545609"/>
                <a:gd name="connsiteY6335" fmla="*/ 1005058 h 1066103"/>
                <a:gd name="connsiteX6336" fmla="*/ 1651164 w 3545609"/>
                <a:gd name="connsiteY6336" fmla="*/ 1006283 h 1066103"/>
                <a:gd name="connsiteX6337" fmla="*/ 1645132 w 3545609"/>
                <a:gd name="connsiteY6337" fmla="*/ 1020845 h 1066103"/>
                <a:gd name="connsiteX6338" fmla="*/ 1645540 w 3545609"/>
                <a:gd name="connsiteY6338" fmla="*/ 1021830 h 1066103"/>
                <a:gd name="connsiteX6339" fmla="*/ 1643175 w 3545609"/>
                <a:gd name="connsiteY6339" fmla="*/ 1022810 h 1066103"/>
                <a:gd name="connsiteX6340" fmla="*/ 1637287 w 3545609"/>
                <a:gd name="connsiteY6340" fmla="*/ 1037025 h 1066103"/>
                <a:gd name="connsiteX6341" fmla="*/ 1637858 w 3545609"/>
                <a:gd name="connsiteY6341" fmla="*/ 1038403 h 1066103"/>
                <a:gd name="connsiteX6342" fmla="*/ 1637291 w 3545609"/>
                <a:gd name="connsiteY6342" fmla="*/ 1038643 h 1066103"/>
                <a:gd name="connsiteX6343" fmla="*/ 1631403 w 3545609"/>
                <a:gd name="connsiteY6343" fmla="*/ 1053205 h 1066103"/>
                <a:gd name="connsiteX6344" fmla="*/ 1631803 w 3545609"/>
                <a:gd name="connsiteY6344" fmla="*/ 1054194 h 1066103"/>
                <a:gd name="connsiteX6345" fmla="*/ 1629446 w 3545609"/>
                <a:gd name="connsiteY6345" fmla="*/ 1055171 h 1066103"/>
                <a:gd name="connsiteX6346" fmla="*/ 1624918 w 3545609"/>
                <a:gd name="connsiteY6346" fmla="*/ 1066103 h 1066103"/>
                <a:gd name="connsiteX6347" fmla="*/ 1666395 w 3545609"/>
                <a:gd name="connsiteY6347" fmla="*/ 1066103 h 1066103"/>
                <a:gd name="connsiteX6348" fmla="*/ 1671610 w 3545609"/>
                <a:gd name="connsiteY6348" fmla="*/ 1053205 h 1066103"/>
                <a:gd name="connsiteX6349" fmla="*/ 1670928 w 3545609"/>
                <a:gd name="connsiteY6349" fmla="*/ 1051520 h 1066103"/>
                <a:gd name="connsiteX6350" fmla="*/ 1671605 w 3545609"/>
                <a:gd name="connsiteY6350" fmla="*/ 1051240 h 1066103"/>
                <a:gd name="connsiteX6351" fmla="*/ 1677494 w 3545609"/>
                <a:gd name="connsiteY6351" fmla="*/ 1037025 h 1066103"/>
                <a:gd name="connsiteX6352" fmla="*/ 1677330 w 3545609"/>
                <a:gd name="connsiteY6352" fmla="*/ 1036631 h 1066103"/>
                <a:gd name="connsiteX6353" fmla="*/ 1680288 w 3545609"/>
                <a:gd name="connsiteY6353" fmla="*/ 1035406 h 1066103"/>
                <a:gd name="connsiteX6354" fmla="*/ 1686320 w 3545609"/>
                <a:gd name="connsiteY6354" fmla="*/ 1020845 h 1066103"/>
                <a:gd name="connsiteX6355" fmla="*/ 1685911 w 3545609"/>
                <a:gd name="connsiteY6355" fmla="*/ 1019859 h 1066103"/>
                <a:gd name="connsiteX6356" fmla="*/ 1688276 w 3545609"/>
                <a:gd name="connsiteY6356" fmla="*/ 1018879 h 1066103"/>
                <a:gd name="connsiteX6357" fmla="*/ 1694164 w 3545609"/>
                <a:gd name="connsiteY6357" fmla="*/ 1004664 h 1066103"/>
                <a:gd name="connsiteX6358" fmla="*/ 1693886 w 3545609"/>
                <a:gd name="connsiteY6358" fmla="*/ 1003993 h 1066103"/>
                <a:gd name="connsiteX6359" fmla="*/ 1696121 w 3545609"/>
                <a:gd name="connsiteY6359" fmla="*/ 1003045 h 1066103"/>
                <a:gd name="connsiteX6360" fmla="*/ 1701735 w 3545609"/>
                <a:gd name="connsiteY6360" fmla="*/ 989162 h 1066103"/>
                <a:gd name="connsiteX6361" fmla="*/ 1703966 w 3545609"/>
                <a:gd name="connsiteY6361" fmla="*/ 988192 h 1066103"/>
                <a:gd name="connsiteX6362" fmla="*/ 1709609 w 3545609"/>
                <a:gd name="connsiteY6362" fmla="*/ 973904 h 1066103"/>
                <a:gd name="connsiteX6363" fmla="*/ 1712648 w 3545609"/>
                <a:gd name="connsiteY6363" fmla="*/ 972646 h 1066103"/>
                <a:gd name="connsiteX6364" fmla="*/ 1718680 w 3545609"/>
                <a:gd name="connsiteY6364" fmla="*/ 958084 h 1066103"/>
                <a:gd name="connsiteX6365" fmla="*/ 1718272 w 3545609"/>
                <a:gd name="connsiteY6365" fmla="*/ 957098 h 1066103"/>
                <a:gd name="connsiteX6366" fmla="*/ 1720637 w 3545609"/>
                <a:gd name="connsiteY6366" fmla="*/ 956118 h 1066103"/>
                <a:gd name="connsiteX6367" fmla="*/ 1726525 w 3545609"/>
                <a:gd name="connsiteY6367" fmla="*/ 941903 h 1066103"/>
                <a:gd name="connsiteX6368" fmla="*/ 1726510 w 3545609"/>
                <a:gd name="connsiteY6368" fmla="*/ 941868 h 1066103"/>
                <a:gd name="connsiteX6369" fmla="*/ 1730156 w 3545609"/>
                <a:gd name="connsiteY6369" fmla="*/ 940428 h 1066103"/>
                <a:gd name="connsiteX6370" fmla="*/ 1736164 w 3545609"/>
                <a:gd name="connsiteY6370" fmla="*/ 926598 h 1066103"/>
                <a:gd name="connsiteX6371" fmla="*/ 1738288 w 3545609"/>
                <a:gd name="connsiteY6371" fmla="*/ 925719 h 1066103"/>
                <a:gd name="connsiteX6372" fmla="*/ 1744176 w 3545609"/>
                <a:gd name="connsiteY6372" fmla="*/ 911504 h 1066103"/>
                <a:gd name="connsiteX6373" fmla="*/ 1744054 w 3545609"/>
                <a:gd name="connsiteY6373" fmla="*/ 911208 h 1066103"/>
                <a:gd name="connsiteX6374" fmla="*/ 1746971 w 3545609"/>
                <a:gd name="connsiteY6374" fmla="*/ 910029 h 1066103"/>
                <a:gd name="connsiteX6375" fmla="*/ 1753002 w 3545609"/>
                <a:gd name="connsiteY6375" fmla="*/ 895814 h 1066103"/>
                <a:gd name="connsiteX6376" fmla="*/ 1752702 w 3545609"/>
                <a:gd name="connsiteY6376" fmla="*/ 895105 h 1066103"/>
                <a:gd name="connsiteX6377" fmla="*/ 1756921 w 3545609"/>
                <a:gd name="connsiteY6377" fmla="*/ 893357 h 1066103"/>
                <a:gd name="connsiteX6378" fmla="*/ 1762161 w 3545609"/>
                <a:gd name="connsiteY6378" fmla="*/ 880708 h 1066103"/>
                <a:gd name="connsiteX6379" fmla="*/ 1764766 w 3545609"/>
                <a:gd name="connsiteY6379" fmla="*/ 879629 h 1066103"/>
                <a:gd name="connsiteX6380" fmla="*/ 1770654 w 3545609"/>
                <a:gd name="connsiteY6380" fmla="*/ 865413 h 1066103"/>
                <a:gd name="connsiteX6381" fmla="*/ 1770465 w 3545609"/>
                <a:gd name="connsiteY6381" fmla="*/ 864956 h 1066103"/>
                <a:gd name="connsiteX6382" fmla="*/ 1775410 w 3545609"/>
                <a:gd name="connsiteY6382" fmla="*/ 862957 h 1066103"/>
                <a:gd name="connsiteX6383" fmla="*/ 1780356 w 3545609"/>
                <a:gd name="connsiteY6383" fmla="*/ 851301 h 1066103"/>
                <a:gd name="connsiteX6384" fmla="*/ 1785359 w 3545609"/>
                <a:gd name="connsiteY6384" fmla="*/ 849228 h 1066103"/>
                <a:gd name="connsiteX6385" fmla="*/ 1790446 w 3545609"/>
                <a:gd name="connsiteY6385" fmla="*/ 836947 h 1066103"/>
                <a:gd name="connsiteX6386" fmla="*/ 1794879 w 3545609"/>
                <a:gd name="connsiteY6386" fmla="*/ 835069 h 1066103"/>
                <a:gd name="connsiteX6387" fmla="*/ 1801054 w 3545609"/>
                <a:gd name="connsiteY6387" fmla="*/ 819814 h 1066103"/>
                <a:gd name="connsiteX6388" fmla="*/ 1800994 w 3545609"/>
                <a:gd name="connsiteY6388" fmla="*/ 819665 h 1066103"/>
                <a:gd name="connsiteX6389" fmla="*/ 1803011 w 3545609"/>
                <a:gd name="connsiteY6389" fmla="*/ 818829 h 1066103"/>
                <a:gd name="connsiteX6390" fmla="*/ 1807743 w 3545609"/>
                <a:gd name="connsiteY6390" fmla="*/ 807405 h 1066103"/>
                <a:gd name="connsiteX6391" fmla="*/ 1813654 w 3545609"/>
                <a:gd name="connsiteY6391" fmla="*/ 804956 h 1066103"/>
                <a:gd name="connsiteX6392" fmla="*/ 1818876 w 3545609"/>
                <a:gd name="connsiteY6392" fmla="*/ 792349 h 1066103"/>
                <a:gd name="connsiteX6393" fmla="*/ 1823604 w 3545609"/>
                <a:gd name="connsiteY6393" fmla="*/ 790391 h 1066103"/>
                <a:gd name="connsiteX6394" fmla="*/ 1828438 w 3545609"/>
                <a:gd name="connsiteY6394" fmla="*/ 778722 h 1066103"/>
                <a:gd name="connsiteX6395" fmla="*/ 1833411 w 3545609"/>
                <a:gd name="connsiteY6395" fmla="*/ 776662 h 1066103"/>
                <a:gd name="connsiteX6396" fmla="*/ 1838678 w 3545609"/>
                <a:gd name="connsiteY6396" fmla="*/ 763945 h 1066103"/>
                <a:gd name="connsiteX6397" fmla="*/ 1844054 w 3545609"/>
                <a:gd name="connsiteY6397" fmla="*/ 761665 h 1066103"/>
                <a:gd name="connsiteX6398" fmla="*/ 1849143 w 3545609"/>
                <a:gd name="connsiteY6398" fmla="*/ 749088 h 1066103"/>
                <a:gd name="connsiteX6399" fmla="*/ 1855965 w 3545609"/>
                <a:gd name="connsiteY6399" fmla="*/ 746262 h 1066103"/>
                <a:gd name="connsiteX6400" fmla="*/ 1861288 w 3545609"/>
                <a:gd name="connsiteY6400" fmla="*/ 733409 h 1066103"/>
                <a:gd name="connsiteX6401" fmla="*/ 1865772 w 3545609"/>
                <a:gd name="connsiteY6401" fmla="*/ 731553 h 1066103"/>
                <a:gd name="connsiteX6402" fmla="*/ 1869560 w 3545609"/>
                <a:gd name="connsiteY6402" fmla="*/ 722405 h 1066103"/>
                <a:gd name="connsiteX6403" fmla="*/ 1876415 w 3545609"/>
                <a:gd name="connsiteY6403" fmla="*/ 719498 h 1066103"/>
                <a:gd name="connsiteX6404" fmla="*/ 1880647 w 3545609"/>
                <a:gd name="connsiteY6404" fmla="*/ 709038 h 1066103"/>
                <a:gd name="connsiteX6405" fmla="*/ 1888327 w 3545609"/>
                <a:gd name="connsiteY6405" fmla="*/ 705625 h 1066103"/>
                <a:gd name="connsiteX6406" fmla="*/ 1893020 w 3545609"/>
                <a:gd name="connsiteY6406" fmla="*/ 693464 h 1066103"/>
                <a:gd name="connsiteX6407" fmla="*/ 1898133 w 3545609"/>
                <a:gd name="connsiteY6407" fmla="*/ 691346 h 1066103"/>
                <a:gd name="connsiteX6408" fmla="*/ 1902386 w 3545609"/>
                <a:gd name="connsiteY6408" fmla="*/ 681079 h 1066103"/>
                <a:gd name="connsiteX6409" fmla="*/ 1910881 w 3545609"/>
                <a:gd name="connsiteY6409" fmla="*/ 677474 h 1066103"/>
                <a:gd name="connsiteX6410" fmla="*/ 1915982 w 3545609"/>
                <a:gd name="connsiteY6410" fmla="*/ 664857 h 1066103"/>
                <a:gd name="connsiteX6411" fmla="*/ 1920688 w 3545609"/>
                <a:gd name="connsiteY6411" fmla="*/ 662908 h 1066103"/>
                <a:gd name="connsiteX6412" fmla="*/ 1924194 w 3545609"/>
                <a:gd name="connsiteY6412" fmla="*/ 654443 h 1066103"/>
                <a:gd name="connsiteX6413" fmla="*/ 1932455 w 3545609"/>
                <a:gd name="connsiteY6413" fmla="*/ 650854 h 1066103"/>
                <a:gd name="connsiteX6414" fmla="*/ 1936772 w 3545609"/>
                <a:gd name="connsiteY6414" fmla="*/ 639923 h 1066103"/>
                <a:gd name="connsiteX6415" fmla="*/ 1945203 w 3545609"/>
                <a:gd name="connsiteY6415" fmla="*/ 636430 h 1066103"/>
                <a:gd name="connsiteX6416" fmla="*/ 1949757 w 3545609"/>
                <a:gd name="connsiteY6416" fmla="*/ 625437 h 1066103"/>
                <a:gd name="connsiteX6417" fmla="*/ 1956684 w 3545609"/>
                <a:gd name="connsiteY6417" fmla="*/ 622701 h 1066103"/>
                <a:gd name="connsiteX6418" fmla="*/ 1960596 w 3545609"/>
                <a:gd name="connsiteY6418" fmla="*/ 613697 h 1066103"/>
                <a:gd name="connsiteX6419" fmla="*/ 1967615 w 3545609"/>
                <a:gd name="connsiteY6419" fmla="*/ 610790 h 1066103"/>
                <a:gd name="connsiteX6420" fmla="*/ 1972431 w 3545609"/>
                <a:gd name="connsiteY6420" fmla="*/ 599162 h 1066103"/>
                <a:gd name="connsiteX6421" fmla="*/ 1979525 w 3545609"/>
                <a:gd name="connsiteY6421" fmla="*/ 596224 h 1066103"/>
                <a:gd name="connsiteX6422" fmla="*/ 1982972 w 3545609"/>
                <a:gd name="connsiteY6422" fmla="*/ 587903 h 1066103"/>
                <a:gd name="connsiteX6423" fmla="*/ 1991293 w 3545609"/>
                <a:gd name="connsiteY6423" fmla="*/ 584456 h 1066103"/>
                <a:gd name="connsiteX6424" fmla="*/ 1995100 w 3545609"/>
                <a:gd name="connsiteY6424" fmla="*/ 575266 h 1066103"/>
                <a:gd name="connsiteX6425" fmla="*/ 2003898 w 3545609"/>
                <a:gd name="connsiteY6425" fmla="*/ 571708 h 1066103"/>
                <a:gd name="connsiteX6426" fmla="*/ 2007207 w 3545609"/>
                <a:gd name="connsiteY6426" fmla="*/ 563911 h 1066103"/>
                <a:gd name="connsiteX6427" fmla="*/ 2017484 w 3545609"/>
                <a:gd name="connsiteY6427" fmla="*/ 559654 h 1066103"/>
                <a:gd name="connsiteX6428" fmla="*/ 2021607 w 3545609"/>
                <a:gd name="connsiteY6428" fmla="*/ 549700 h 1066103"/>
                <a:gd name="connsiteX6429" fmla="*/ 2030376 w 3545609"/>
                <a:gd name="connsiteY6429" fmla="*/ 546068 h 1066103"/>
                <a:gd name="connsiteX6430" fmla="*/ 2034211 w 3545609"/>
                <a:gd name="connsiteY6430" fmla="*/ 536808 h 1066103"/>
                <a:gd name="connsiteX6431" fmla="*/ 2042286 w 3545609"/>
                <a:gd name="connsiteY6431" fmla="*/ 533463 h 1066103"/>
                <a:gd name="connsiteX6432" fmla="*/ 2045733 w 3545609"/>
                <a:gd name="connsiteY6432" fmla="*/ 525142 h 1066103"/>
                <a:gd name="connsiteX6433" fmla="*/ 2054054 w 3545609"/>
                <a:gd name="connsiteY6433" fmla="*/ 521695 h 1066103"/>
                <a:gd name="connsiteX6434" fmla="*/ 2057157 w 3545609"/>
                <a:gd name="connsiteY6434" fmla="*/ 514203 h 1066103"/>
                <a:gd name="connsiteX6435" fmla="*/ 2068015 w 3545609"/>
                <a:gd name="connsiteY6435" fmla="*/ 509910 h 1066103"/>
                <a:gd name="connsiteX6436" fmla="*/ 2066493 w 3545609"/>
                <a:gd name="connsiteY6436" fmla="*/ 513334 h 1066103"/>
                <a:gd name="connsiteX6437" fmla="*/ 2057985 w 3545609"/>
                <a:gd name="connsiteY6437" fmla="*/ 516944 h 1066103"/>
                <a:gd name="connsiteX6438" fmla="*/ 2054169 w 3545609"/>
                <a:gd name="connsiteY6438" fmla="*/ 526382 h 1066103"/>
                <a:gd name="connsiteX6439" fmla="*/ 2046217 w 3545609"/>
                <a:gd name="connsiteY6439" fmla="*/ 529836 h 1066103"/>
                <a:gd name="connsiteX6440" fmla="*/ 2042295 w 3545609"/>
                <a:gd name="connsiteY6440" fmla="*/ 539767 h 1066103"/>
                <a:gd name="connsiteX6441" fmla="*/ 2033613 w 3545609"/>
                <a:gd name="connsiteY6441" fmla="*/ 543278 h 1066103"/>
                <a:gd name="connsiteX6442" fmla="*/ 2029590 w 3545609"/>
                <a:gd name="connsiteY6442" fmla="*/ 552758 h 1066103"/>
                <a:gd name="connsiteX6443" fmla="*/ 2021701 w 3545609"/>
                <a:gd name="connsiteY6443" fmla="*/ 556026 h 1066103"/>
                <a:gd name="connsiteX6444" fmla="*/ 2018255 w 3545609"/>
                <a:gd name="connsiteY6444" fmla="*/ 564347 h 1066103"/>
                <a:gd name="connsiteX6445" fmla="*/ 2009933 w 3545609"/>
                <a:gd name="connsiteY6445" fmla="*/ 567794 h 1066103"/>
                <a:gd name="connsiteX6446" fmla="*/ 2005680 w 3545609"/>
                <a:gd name="connsiteY6446" fmla="*/ 578061 h 1066103"/>
                <a:gd name="connsiteX6447" fmla="*/ 1997185 w 3545609"/>
                <a:gd name="connsiteY6447" fmla="*/ 581666 h 1066103"/>
                <a:gd name="connsiteX6448" fmla="*/ 1993431 w 3545609"/>
                <a:gd name="connsiteY6448" fmla="*/ 590952 h 1066103"/>
                <a:gd name="connsiteX6449" fmla="*/ 1985418 w 3545609"/>
                <a:gd name="connsiteY6449" fmla="*/ 594271 h 1066103"/>
                <a:gd name="connsiteX6450" fmla="*/ 1981123 w 3545609"/>
                <a:gd name="connsiteY6450" fmla="*/ 604640 h 1066103"/>
                <a:gd name="connsiteX6451" fmla="*/ 1972813 w 3545609"/>
                <a:gd name="connsiteY6451" fmla="*/ 608000 h 1066103"/>
                <a:gd name="connsiteX6452" fmla="*/ 1968280 w 3545609"/>
                <a:gd name="connsiteY6452" fmla="*/ 618682 h 1066103"/>
                <a:gd name="connsiteX6453" fmla="*/ 1962863 w 3545609"/>
                <a:gd name="connsiteY6453" fmla="*/ 621036 h 1066103"/>
                <a:gd name="connsiteX6454" fmla="*/ 1958817 w 3545609"/>
                <a:gd name="connsiteY6454" fmla="*/ 631279 h 1066103"/>
                <a:gd name="connsiteX6455" fmla="*/ 1951095 w 3545609"/>
                <a:gd name="connsiteY6455" fmla="*/ 634478 h 1066103"/>
                <a:gd name="connsiteX6456" fmla="*/ 1946769 w 3545609"/>
                <a:gd name="connsiteY6456" fmla="*/ 644921 h 1066103"/>
                <a:gd name="connsiteX6457" fmla="*/ 1938491 w 3545609"/>
                <a:gd name="connsiteY6457" fmla="*/ 648350 h 1066103"/>
                <a:gd name="connsiteX6458" fmla="*/ 1933269 w 3545609"/>
                <a:gd name="connsiteY6458" fmla="*/ 660957 h 1066103"/>
                <a:gd name="connsiteX6459" fmla="*/ 1928541 w 3545609"/>
                <a:gd name="connsiteY6459" fmla="*/ 662916 h 1066103"/>
                <a:gd name="connsiteX6460" fmla="*/ 1925004 w 3545609"/>
                <a:gd name="connsiteY6460" fmla="*/ 671455 h 1066103"/>
                <a:gd name="connsiteX6461" fmla="*/ 1916773 w 3545609"/>
                <a:gd name="connsiteY6461" fmla="*/ 675114 h 1066103"/>
                <a:gd name="connsiteX6462" fmla="*/ 1912134 w 3545609"/>
                <a:gd name="connsiteY6462" fmla="*/ 687134 h 1066103"/>
                <a:gd name="connsiteX6463" fmla="*/ 1906130 w 3545609"/>
                <a:gd name="connsiteY6463" fmla="*/ 689681 h 1066103"/>
                <a:gd name="connsiteX6464" fmla="*/ 1901868 w 3545609"/>
                <a:gd name="connsiteY6464" fmla="*/ 700215 h 1066103"/>
                <a:gd name="connsiteX6465" fmla="*/ 1894505 w 3545609"/>
                <a:gd name="connsiteY6465" fmla="*/ 703122 h 1066103"/>
                <a:gd name="connsiteX6466" fmla="*/ 1888928 w 3545609"/>
                <a:gd name="connsiteY6466" fmla="*/ 715961 h 1066103"/>
                <a:gd name="connsiteX6467" fmla="*/ 1884412 w 3545609"/>
                <a:gd name="connsiteY6467" fmla="*/ 717832 h 1066103"/>
                <a:gd name="connsiteX6468" fmla="*/ 1879637 w 3545609"/>
                <a:gd name="connsiteY6468" fmla="*/ 729359 h 1066103"/>
                <a:gd name="connsiteX6469" fmla="*/ 1873769 w 3545609"/>
                <a:gd name="connsiteY6469" fmla="*/ 731848 h 1066103"/>
                <a:gd name="connsiteX6470" fmla="*/ 1867809 w 3545609"/>
                <a:gd name="connsiteY6470" fmla="*/ 746579 h 1066103"/>
                <a:gd name="connsiteX6471" fmla="*/ 1863819 w 3545609"/>
                <a:gd name="connsiteY6471" fmla="*/ 748232 h 1066103"/>
                <a:gd name="connsiteX6472" fmla="*/ 1858985 w 3545609"/>
                <a:gd name="connsiteY6472" fmla="*/ 759901 h 1066103"/>
                <a:gd name="connsiteX6473" fmla="*/ 1854012 w 3545609"/>
                <a:gd name="connsiteY6473" fmla="*/ 761961 h 1066103"/>
                <a:gd name="connsiteX6474" fmla="*/ 1849280 w 3545609"/>
                <a:gd name="connsiteY6474" fmla="*/ 773384 h 1066103"/>
                <a:gd name="connsiteX6475" fmla="*/ 1843369 w 3545609"/>
                <a:gd name="connsiteY6475" fmla="*/ 775832 h 1066103"/>
                <a:gd name="connsiteX6476" fmla="*/ 1838146 w 3545609"/>
                <a:gd name="connsiteY6476" fmla="*/ 788441 h 1066103"/>
                <a:gd name="connsiteX6477" fmla="*/ 1833418 w 3545609"/>
                <a:gd name="connsiteY6477" fmla="*/ 790399 h 1066103"/>
                <a:gd name="connsiteX6478" fmla="*/ 1828443 w 3545609"/>
                <a:gd name="connsiteY6478" fmla="*/ 802411 h 1066103"/>
                <a:gd name="connsiteX6479" fmla="*/ 1823612 w 3545609"/>
                <a:gd name="connsiteY6479" fmla="*/ 804558 h 1066103"/>
                <a:gd name="connsiteX6480" fmla="*/ 1818153 w 3545609"/>
                <a:gd name="connsiteY6480" fmla="*/ 818702 h 1066103"/>
                <a:gd name="connsiteX6481" fmla="*/ 1812969 w 3545609"/>
                <a:gd name="connsiteY6481" fmla="*/ 820798 h 1066103"/>
                <a:gd name="connsiteX6482" fmla="*/ 1807605 w 3545609"/>
                <a:gd name="connsiteY6482" fmla="*/ 833440 h 1066103"/>
                <a:gd name="connsiteX6483" fmla="*/ 1804980 w 3545609"/>
                <a:gd name="connsiteY6483" fmla="*/ 834527 h 1066103"/>
                <a:gd name="connsiteX6484" fmla="*/ 1799092 w 3545609"/>
                <a:gd name="connsiteY6484" fmla="*/ 848742 h 1066103"/>
                <a:gd name="connsiteX6485" fmla="*/ 1799387 w 3545609"/>
                <a:gd name="connsiteY6485" fmla="*/ 849453 h 1066103"/>
                <a:gd name="connsiteX6486" fmla="*/ 1795174 w 3545609"/>
                <a:gd name="connsiteY6486" fmla="*/ 851198 h 1066103"/>
                <a:gd name="connsiteX6487" fmla="*/ 1790485 w 3545609"/>
                <a:gd name="connsiteY6487" fmla="*/ 862519 h 1066103"/>
                <a:gd name="connsiteX6488" fmla="*/ 1784530 w 3545609"/>
                <a:gd name="connsiteY6488" fmla="*/ 864927 h 1066103"/>
                <a:gd name="connsiteX6489" fmla="*/ 1778498 w 3545609"/>
                <a:gd name="connsiteY6489" fmla="*/ 879142 h 1066103"/>
                <a:gd name="connsiteX6490" fmla="*/ 1779092 w 3545609"/>
                <a:gd name="connsiteY6490" fmla="*/ 880542 h 1066103"/>
                <a:gd name="connsiteX6491" fmla="*/ 1776541 w 3545609"/>
                <a:gd name="connsiteY6491" fmla="*/ 881598 h 1066103"/>
                <a:gd name="connsiteX6492" fmla="*/ 1770653 w 3545609"/>
                <a:gd name="connsiteY6492" fmla="*/ 895814 h 1066103"/>
                <a:gd name="connsiteX6493" fmla="*/ 1770668 w 3545609"/>
                <a:gd name="connsiteY6493" fmla="*/ 895849 h 1066103"/>
                <a:gd name="connsiteX6494" fmla="*/ 1767022 w 3545609"/>
                <a:gd name="connsiteY6494" fmla="*/ 897289 h 1066103"/>
                <a:gd name="connsiteX6495" fmla="*/ 1761015 w 3545609"/>
                <a:gd name="connsiteY6495" fmla="*/ 911118 h 1066103"/>
                <a:gd name="connsiteX6496" fmla="*/ 1758890 w 3545609"/>
                <a:gd name="connsiteY6496" fmla="*/ 911998 h 1066103"/>
                <a:gd name="connsiteX6497" fmla="*/ 1753002 w 3545609"/>
                <a:gd name="connsiteY6497" fmla="*/ 926213 h 1066103"/>
                <a:gd name="connsiteX6498" fmla="*/ 1753125 w 3545609"/>
                <a:gd name="connsiteY6498" fmla="*/ 926509 h 1066103"/>
                <a:gd name="connsiteX6499" fmla="*/ 1750208 w 3545609"/>
                <a:gd name="connsiteY6499" fmla="*/ 927688 h 1066103"/>
                <a:gd name="connsiteX6500" fmla="*/ 1744176 w 3545609"/>
                <a:gd name="connsiteY6500" fmla="*/ 941903 h 1066103"/>
                <a:gd name="connsiteX6501" fmla="*/ 1744460 w 3545609"/>
                <a:gd name="connsiteY6501" fmla="*/ 942571 h 1066103"/>
                <a:gd name="connsiteX6502" fmla="*/ 1742219 w 3545609"/>
                <a:gd name="connsiteY6502" fmla="*/ 943522 h 1066103"/>
                <a:gd name="connsiteX6503" fmla="*/ 1736605 w 3545609"/>
                <a:gd name="connsiteY6503" fmla="*/ 957405 h 1066103"/>
                <a:gd name="connsiteX6504" fmla="*/ 1734374 w 3545609"/>
                <a:gd name="connsiteY6504" fmla="*/ 958375 h 1066103"/>
                <a:gd name="connsiteX6505" fmla="*/ 1728578 w 3545609"/>
                <a:gd name="connsiteY6505" fmla="*/ 973052 h 1066103"/>
                <a:gd name="connsiteX6506" fmla="*/ 1726529 w 3545609"/>
                <a:gd name="connsiteY6506" fmla="*/ 973921 h 1066103"/>
                <a:gd name="connsiteX6507" fmla="*/ 1720641 w 3545609"/>
                <a:gd name="connsiteY6507" fmla="*/ 988483 h 1066103"/>
                <a:gd name="connsiteX6508" fmla="*/ 1720931 w 3545609"/>
                <a:gd name="connsiteY6508" fmla="*/ 989202 h 1066103"/>
                <a:gd name="connsiteX6509" fmla="*/ 1717847 w 3545609"/>
                <a:gd name="connsiteY6509" fmla="*/ 990449 h 1066103"/>
                <a:gd name="connsiteX6510" fmla="*/ 1711816 w 3545609"/>
                <a:gd name="connsiteY6510" fmla="*/ 1004664 h 1066103"/>
                <a:gd name="connsiteX6511" fmla="*/ 1712099 w 3545609"/>
                <a:gd name="connsiteY6511" fmla="*/ 1005332 h 1066103"/>
                <a:gd name="connsiteX6512" fmla="*/ 1709859 w 3545609"/>
                <a:gd name="connsiteY6512" fmla="*/ 1006283 h 1066103"/>
                <a:gd name="connsiteX6513" fmla="*/ 1703970 w 3545609"/>
                <a:gd name="connsiteY6513" fmla="*/ 1020845 h 1066103"/>
                <a:gd name="connsiteX6514" fmla="*/ 1704370 w 3545609"/>
                <a:gd name="connsiteY6514" fmla="*/ 1021833 h 1066103"/>
                <a:gd name="connsiteX6515" fmla="*/ 1702014 w 3545609"/>
                <a:gd name="connsiteY6515" fmla="*/ 1022810 h 1066103"/>
                <a:gd name="connsiteX6516" fmla="*/ 1696125 w 3545609"/>
                <a:gd name="connsiteY6516" fmla="*/ 1037025 h 1066103"/>
                <a:gd name="connsiteX6517" fmla="*/ 1696403 w 3545609"/>
                <a:gd name="connsiteY6517" fmla="*/ 1037695 h 1066103"/>
                <a:gd name="connsiteX6518" fmla="*/ 1694168 w 3545609"/>
                <a:gd name="connsiteY6518" fmla="*/ 1038643 h 1066103"/>
                <a:gd name="connsiteX6519" fmla="*/ 1688280 w 3545609"/>
                <a:gd name="connsiteY6519" fmla="*/ 1053205 h 1066103"/>
                <a:gd name="connsiteX6520" fmla="*/ 1688846 w 3545609"/>
                <a:gd name="connsiteY6520" fmla="*/ 1054605 h 1066103"/>
                <a:gd name="connsiteX6521" fmla="*/ 1687447 w 3545609"/>
                <a:gd name="connsiteY6521" fmla="*/ 1055171 h 1066103"/>
                <a:gd name="connsiteX6522" fmla="*/ 1682808 w 3545609"/>
                <a:gd name="connsiteY6522" fmla="*/ 1066103 h 1066103"/>
                <a:gd name="connsiteX6523" fmla="*/ 1723272 w 3545609"/>
                <a:gd name="connsiteY6523" fmla="*/ 1066103 h 1066103"/>
                <a:gd name="connsiteX6524" fmla="*/ 1728487 w 3545609"/>
                <a:gd name="connsiteY6524" fmla="*/ 1053205 h 1066103"/>
                <a:gd name="connsiteX6525" fmla="*/ 1728086 w 3545609"/>
                <a:gd name="connsiteY6525" fmla="*/ 1052216 h 1066103"/>
                <a:gd name="connsiteX6526" fmla="*/ 1730444 w 3545609"/>
                <a:gd name="connsiteY6526" fmla="*/ 1051240 h 1066103"/>
                <a:gd name="connsiteX6527" fmla="*/ 1736332 w 3545609"/>
                <a:gd name="connsiteY6527" fmla="*/ 1037025 h 1066103"/>
                <a:gd name="connsiteX6528" fmla="*/ 1736054 w 3545609"/>
                <a:gd name="connsiteY6528" fmla="*/ 1036355 h 1066103"/>
                <a:gd name="connsiteX6529" fmla="*/ 1738289 w 3545609"/>
                <a:gd name="connsiteY6529" fmla="*/ 1035406 h 1066103"/>
                <a:gd name="connsiteX6530" fmla="*/ 1744177 w 3545609"/>
                <a:gd name="connsiteY6530" fmla="*/ 1020845 h 1066103"/>
                <a:gd name="connsiteX6531" fmla="*/ 1743887 w 3545609"/>
                <a:gd name="connsiteY6531" fmla="*/ 1020126 h 1066103"/>
                <a:gd name="connsiteX6532" fmla="*/ 1746972 w 3545609"/>
                <a:gd name="connsiteY6532" fmla="*/ 1018879 h 1066103"/>
                <a:gd name="connsiteX6533" fmla="*/ 1753003 w 3545609"/>
                <a:gd name="connsiteY6533" fmla="*/ 1004664 h 1066103"/>
                <a:gd name="connsiteX6534" fmla="*/ 1752719 w 3545609"/>
                <a:gd name="connsiteY6534" fmla="*/ 1003996 h 1066103"/>
                <a:gd name="connsiteX6535" fmla="*/ 1754959 w 3545609"/>
                <a:gd name="connsiteY6535" fmla="*/ 1003045 h 1066103"/>
                <a:gd name="connsiteX6536" fmla="*/ 1760573 w 3545609"/>
                <a:gd name="connsiteY6536" fmla="*/ 989162 h 1066103"/>
                <a:gd name="connsiteX6537" fmla="*/ 1762805 w 3545609"/>
                <a:gd name="connsiteY6537" fmla="*/ 988192 h 1066103"/>
                <a:gd name="connsiteX6538" fmla="*/ 1768601 w 3545609"/>
                <a:gd name="connsiteY6538" fmla="*/ 973515 h 1066103"/>
                <a:gd name="connsiteX6539" fmla="*/ 1770650 w 3545609"/>
                <a:gd name="connsiteY6539" fmla="*/ 972646 h 1066103"/>
                <a:gd name="connsiteX6540" fmla="*/ 1776538 w 3545609"/>
                <a:gd name="connsiteY6540" fmla="*/ 958084 h 1066103"/>
                <a:gd name="connsiteX6541" fmla="*/ 1776247 w 3545609"/>
                <a:gd name="connsiteY6541" fmla="*/ 957366 h 1066103"/>
                <a:gd name="connsiteX6542" fmla="*/ 1779332 w 3545609"/>
                <a:gd name="connsiteY6542" fmla="*/ 956118 h 1066103"/>
                <a:gd name="connsiteX6543" fmla="*/ 1785364 w 3545609"/>
                <a:gd name="connsiteY6543" fmla="*/ 941903 h 1066103"/>
                <a:gd name="connsiteX6544" fmla="*/ 1785124 w 3545609"/>
                <a:gd name="connsiteY6544" fmla="*/ 941338 h 1066103"/>
                <a:gd name="connsiteX6545" fmla="*/ 1787321 w 3545609"/>
                <a:gd name="connsiteY6545" fmla="*/ 940428 h 1066103"/>
                <a:gd name="connsiteX6546" fmla="*/ 1792743 w 3545609"/>
                <a:gd name="connsiteY6546" fmla="*/ 927337 h 1066103"/>
                <a:gd name="connsiteX6547" fmla="*/ 1796840 w 3545609"/>
                <a:gd name="connsiteY6547" fmla="*/ 925719 h 1066103"/>
                <a:gd name="connsiteX6548" fmla="*/ 1803015 w 3545609"/>
                <a:gd name="connsiteY6548" fmla="*/ 911504 h 1066103"/>
                <a:gd name="connsiteX6549" fmla="*/ 1802771 w 3545609"/>
                <a:gd name="connsiteY6549" fmla="*/ 910940 h 1066103"/>
                <a:gd name="connsiteX6550" fmla="*/ 1804972 w 3545609"/>
                <a:gd name="connsiteY6550" fmla="*/ 910029 h 1066103"/>
                <a:gd name="connsiteX6551" fmla="*/ 1810860 w 3545609"/>
                <a:gd name="connsiteY6551" fmla="*/ 895814 h 1066103"/>
                <a:gd name="connsiteX6552" fmla="*/ 1810390 w 3545609"/>
                <a:gd name="connsiteY6552" fmla="*/ 894678 h 1066103"/>
                <a:gd name="connsiteX6553" fmla="*/ 1813654 w 3545609"/>
                <a:gd name="connsiteY6553" fmla="*/ 893357 h 1066103"/>
                <a:gd name="connsiteX6554" fmla="*/ 1818600 w 3545609"/>
                <a:gd name="connsiteY6554" fmla="*/ 881701 h 1066103"/>
                <a:gd name="connsiteX6555" fmla="*/ 1823604 w 3545609"/>
                <a:gd name="connsiteY6555" fmla="*/ 879629 h 1066103"/>
                <a:gd name="connsiteX6556" fmla="*/ 1829492 w 3545609"/>
                <a:gd name="connsiteY6556" fmla="*/ 865413 h 1066103"/>
                <a:gd name="connsiteX6557" fmla="*/ 1829198 w 3545609"/>
                <a:gd name="connsiteY6557" fmla="*/ 864702 h 1066103"/>
                <a:gd name="connsiteX6558" fmla="*/ 1833410 w 3545609"/>
                <a:gd name="connsiteY6558" fmla="*/ 862957 h 1066103"/>
                <a:gd name="connsiteX6559" fmla="*/ 1838495 w 3545609"/>
                <a:gd name="connsiteY6559" fmla="*/ 850683 h 1066103"/>
                <a:gd name="connsiteX6560" fmla="*/ 1842093 w 3545609"/>
                <a:gd name="connsiteY6560" fmla="*/ 849228 h 1066103"/>
                <a:gd name="connsiteX6561" fmla="*/ 1847185 w 3545609"/>
                <a:gd name="connsiteY6561" fmla="*/ 837228 h 1066103"/>
                <a:gd name="connsiteX6562" fmla="*/ 1852043 w 3545609"/>
                <a:gd name="connsiteY6562" fmla="*/ 835069 h 1066103"/>
                <a:gd name="connsiteX6563" fmla="*/ 1857637 w 3545609"/>
                <a:gd name="connsiteY6563" fmla="*/ 820573 h 1066103"/>
                <a:gd name="connsiteX6564" fmla="*/ 1861849 w 3545609"/>
                <a:gd name="connsiteY6564" fmla="*/ 818829 h 1066103"/>
                <a:gd name="connsiteX6565" fmla="*/ 1866581 w 3545609"/>
                <a:gd name="connsiteY6565" fmla="*/ 807405 h 1066103"/>
                <a:gd name="connsiteX6566" fmla="*/ 1872493 w 3545609"/>
                <a:gd name="connsiteY6566" fmla="*/ 804956 h 1066103"/>
                <a:gd name="connsiteX6567" fmla="*/ 1877714 w 3545609"/>
                <a:gd name="connsiteY6567" fmla="*/ 792349 h 1066103"/>
                <a:gd name="connsiteX6568" fmla="*/ 1882442 w 3545609"/>
                <a:gd name="connsiteY6568" fmla="*/ 790391 h 1066103"/>
                <a:gd name="connsiteX6569" fmla="*/ 1887276 w 3545609"/>
                <a:gd name="connsiteY6569" fmla="*/ 778722 h 1066103"/>
                <a:gd name="connsiteX6570" fmla="*/ 1892249 w 3545609"/>
                <a:gd name="connsiteY6570" fmla="*/ 776662 h 1066103"/>
                <a:gd name="connsiteX6571" fmla="*/ 1897516 w 3545609"/>
                <a:gd name="connsiteY6571" fmla="*/ 763945 h 1066103"/>
                <a:gd name="connsiteX6572" fmla="*/ 1902893 w 3545609"/>
                <a:gd name="connsiteY6572" fmla="*/ 761665 h 1066103"/>
                <a:gd name="connsiteX6573" fmla="*/ 1908376 w 3545609"/>
                <a:gd name="connsiteY6573" fmla="*/ 748112 h 1066103"/>
                <a:gd name="connsiteX6574" fmla="*/ 1912842 w 3545609"/>
                <a:gd name="connsiteY6574" fmla="*/ 746262 h 1066103"/>
                <a:gd name="connsiteX6575" fmla="*/ 1917881 w 3545609"/>
                <a:gd name="connsiteY6575" fmla="*/ 734097 h 1066103"/>
                <a:gd name="connsiteX6576" fmla="*/ 1924323 w 3545609"/>
                <a:gd name="connsiteY6576" fmla="*/ 731553 h 1066103"/>
                <a:gd name="connsiteX6577" fmla="*/ 1928274 w 3545609"/>
                <a:gd name="connsiteY6577" fmla="*/ 722458 h 1066103"/>
                <a:gd name="connsiteX6578" fmla="*/ 1935253 w 3545609"/>
                <a:gd name="connsiteY6578" fmla="*/ 719498 h 1066103"/>
                <a:gd name="connsiteX6579" fmla="*/ 1939915 w 3545609"/>
                <a:gd name="connsiteY6579" fmla="*/ 707975 h 1066103"/>
                <a:gd name="connsiteX6580" fmla="*/ 1945204 w 3545609"/>
                <a:gd name="connsiteY6580" fmla="*/ 705625 h 1066103"/>
                <a:gd name="connsiteX6581" fmla="*/ 1949524 w 3545609"/>
                <a:gd name="connsiteY6581" fmla="*/ 694431 h 1066103"/>
                <a:gd name="connsiteX6582" fmla="*/ 1956971 w 3545609"/>
                <a:gd name="connsiteY6582" fmla="*/ 691346 h 1066103"/>
                <a:gd name="connsiteX6583" fmla="*/ 1961703 w 3545609"/>
                <a:gd name="connsiteY6583" fmla="*/ 679923 h 1066103"/>
                <a:gd name="connsiteX6584" fmla="*/ 1967615 w 3545609"/>
                <a:gd name="connsiteY6584" fmla="*/ 677474 h 1066103"/>
                <a:gd name="connsiteX6585" fmla="*/ 1972431 w 3545609"/>
                <a:gd name="connsiteY6585" fmla="*/ 665846 h 1066103"/>
                <a:gd name="connsiteX6586" fmla="*/ 1979525 w 3545609"/>
                <a:gd name="connsiteY6586" fmla="*/ 662908 h 1066103"/>
                <a:gd name="connsiteX6587" fmla="*/ 1983032 w 3545609"/>
                <a:gd name="connsiteY6587" fmla="*/ 654443 h 1066103"/>
                <a:gd name="connsiteX6588" fmla="*/ 1991293 w 3545609"/>
                <a:gd name="connsiteY6588" fmla="*/ 650854 h 1066103"/>
                <a:gd name="connsiteX6589" fmla="*/ 1996049 w 3545609"/>
                <a:gd name="connsiteY6589" fmla="*/ 638811 h 1066103"/>
                <a:gd name="connsiteX6590" fmla="*/ 2001937 w 3545609"/>
                <a:gd name="connsiteY6590" fmla="*/ 636430 h 1066103"/>
                <a:gd name="connsiteX6591" fmla="*/ 2006464 w 3545609"/>
                <a:gd name="connsiteY6591" fmla="*/ 625760 h 1066103"/>
                <a:gd name="connsiteX6592" fmla="*/ 2013848 w 3545609"/>
                <a:gd name="connsiteY6592" fmla="*/ 622701 h 1066103"/>
                <a:gd name="connsiteX6593" fmla="*/ 2017325 w 3545609"/>
                <a:gd name="connsiteY6593" fmla="*/ 614308 h 1066103"/>
                <a:gd name="connsiteX6594" fmla="*/ 2025615 w 3545609"/>
                <a:gd name="connsiteY6594" fmla="*/ 610790 h 1066103"/>
                <a:gd name="connsiteX6595" fmla="*/ 2030125 w 3545609"/>
                <a:gd name="connsiteY6595" fmla="*/ 599636 h 1066103"/>
                <a:gd name="connsiteX6596" fmla="*/ 2038363 w 3545609"/>
                <a:gd name="connsiteY6596" fmla="*/ 596224 h 1066103"/>
                <a:gd name="connsiteX6597" fmla="*/ 2041810 w 3545609"/>
                <a:gd name="connsiteY6597" fmla="*/ 587903 h 1066103"/>
                <a:gd name="connsiteX6598" fmla="*/ 2050132 w 3545609"/>
                <a:gd name="connsiteY6598" fmla="*/ 584456 h 1066103"/>
                <a:gd name="connsiteX6599" fmla="*/ 2053938 w 3545609"/>
                <a:gd name="connsiteY6599" fmla="*/ 575266 h 1066103"/>
                <a:gd name="connsiteX6600" fmla="*/ 2062736 w 3545609"/>
                <a:gd name="connsiteY6600" fmla="*/ 571708 h 1066103"/>
                <a:gd name="connsiteX6601" fmla="*/ 2066315 w 3545609"/>
                <a:gd name="connsiteY6601" fmla="*/ 563274 h 1066103"/>
                <a:gd name="connsiteX6602" fmla="*/ 2074648 w 3545609"/>
                <a:gd name="connsiteY6602" fmla="*/ 559654 h 1066103"/>
                <a:gd name="connsiteX6603" fmla="*/ 2078724 w 3545609"/>
                <a:gd name="connsiteY6603" fmla="*/ 549331 h 1066103"/>
                <a:gd name="connsiteX6604" fmla="*/ 2086415 w 3545609"/>
                <a:gd name="connsiteY6604" fmla="*/ 546068 h 1066103"/>
                <a:gd name="connsiteX6605" fmla="*/ 2089814 w 3545609"/>
                <a:gd name="connsiteY6605" fmla="*/ 537662 h 1066103"/>
                <a:gd name="connsiteX6606" fmla="*/ 2100694 w 3545609"/>
                <a:gd name="connsiteY6606" fmla="*/ 533463 h 1066103"/>
                <a:gd name="connsiteX6607" fmla="*/ 2104353 w 3545609"/>
                <a:gd name="connsiteY6607" fmla="*/ 525233 h 1066103"/>
                <a:gd name="connsiteX6608" fmla="*/ 2112893 w 3545609"/>
                <a:gd name="connsiteY6608" fmla="*/ 521695 h 1066103"/>
                <a:gd name="connsiteX6609" fmla="*/ 2116237 w 3545609"/>
                <a:gd name="connsiteY6609" fmla="*/ 513620 h 1066103"/>
                <a:gd name="connsiteX6610" fmla="*/ 2125497 w 3545609"/>
                <a:gd name="connsiteY6610" fmla="*/ 509784 h 1066103"/>
                <a:gd name="connsiteX6611" fmla="*/ 2128926 w 3545609"/>
                <a:gd name="connsiteY6611" fmla="*/ 501506 h 1066103"/>
                <a:gd name="connsiteX6612" fmla="*/ 2139370 w 3545609"/>
                <a:gd name="connsiteY6612" fmla="*/ 497180 h 1066103"/>
                <a:gd name="connsiteX6613" fmla="*/ 2142816 w 3545609"/>
                <a:gd name="connsiteY6613" fmla="*/ 488859 h 1066103"/>
                <a:gd name="connsiteX6614" fmla="*/ 2151138 w 3545609"/>
                <a:gd name="connsiteY6614" fmla="*/ 485412 h 1066103"/>
                <a:gd name="connsiteX6615" fmla="*/ 2153016 w 3545609"/>
                <a:gd name="connsiteY6615" fmla="*/ 480878 h 1066103"/>
                <a:gd name="connsiteX6616" fmla="*/ 2163883 w 3545609"/>
                <a:gd name="connsiteY6616" fmla="*/ 476047 h 1066103"/>
                <a:gd name="connsiteX6617" fmla="*/ 2163430 w 3545609"/>
                <a:gd name="connsiteY6617" fmla="*/ 477112 h 1066103"/>
                <a:gd name="connsiteX6618" fmla="*/ 2155068 w 3545609"/>
                <a:gd name="connsiteY6618" fmla="*/ 480661 h 1066103"/>
                <a:gd name="connsiteX6619" fmla="*/ 2151557 w 3545609"/>
                <a:gd name="connsiteY6619" fmla="*/ 489343 h 1066103"/>
                <a:gd name="connsiteX6620" fmla="*/ 2141626 w 3545609"/>
                <a:gd name="connsiteY6620" fmla="*/ 493265 h 1066103"/>
                <a:gd name="connsiteX6621" fmla="*/ 2138172 w 3545609"/>
                <a:gd name="connsiteY6621" fmla="*/ 501217 h 1066103"/>
                <a:gd name="connsiteX6622" fmla="*/ 2128735 w 3545609"/>
                <a:gd name="connsiteY6622" fmla="*/ 505033 h 1066103"/>
                <a:gd name="connsiteX6623" fmla="*/ 2125186 w 3545609"/>
                <a:gd name="connsiteY6623" fmla="*/ 513396 h 1066103"/>
                <a:gd name="connsiteX6624" fmla="*/ 2116823 w 3545609"/>
                <a:gd name="connsiteY6624" fmla="*/ 516944 h 1066103"/>
                <a:gd name="connsiteX6625" fmla="*/ 2113140 w 3545609"/>
                <a:gd name="connsiteY6625" fmla="*/ 526053 h 1066103"/>
                <a:gd name="connsiteX6626" fmla="*/ 2104218 w 3545609"/>
                <a:gd name="connsiteY6626" fmla="*/ 529836 h 1066103"/>
                <a:gd name="connsiteX6627" fmla="*/ 2100083 w 3545609"/>
                <a:gd name="connsiteY6627" fmla="*/ 540057 h 1066103"/>
                <a:gd name="connsiteX6628" fmla="*/ 2092307 w 3545609"/>
                <a:gd name="connsiteY6628" fmla="*/ 543278 h 1066103"/>
                <a:gd name="connsiteX6629" fmla="*/ 2088370 w 3545609"/>
                <a:gd name="connsiteY6629" fmla="*/ 552782 h 1066103"/>
                <a:gd name="connsiteX6630" fmla="*/ 2080539 w 3545609"/>
                <a:gd name="connsiteY6630" fmla="*/ 556026 h 1066103"/>
                <a:gd name="connsiteX6631" fmla="*/ 2077220 w 3545609"/>
                <a:gd name="connsiteY6631" fmla="*/ 564039 h 1066103"/>
                <a:gd name="connsiteX6632" fmla="*/ 2067935 w 3545609"/>
                <a:gd name="connsiteY6632" fmla="*/ 567794 h 1066103"/>
                <a:gd name="connsiteX6633" fmla="*/ 2063371 w 3545609"/>
                <a:gd name="connsiteY6633" fmla="*/ 578548 h 1066103"/>
                <a:gd name="connsiteX6634" fmla="*/ 2056024 w 3545609"/>
                <a:gd name="connsiteY6634" fmla="*/ 581666 h 1066103"/>
                <a:gd name="connsiteX6635" fmla="*/ 2052269 w 3545609"/>
                <a:gd name="connsiteY6635" fmla="*/ 590952 h 1066103"/>
                <a:gd name="connsiteX6636" fmla="*/ 2044256 w 3545609"/>
                <a:gd name="connsiteY6636" fmla="*/ 594271 h 1066103"/>
                <a:gd name="connsiteX6637" fmla="*/ 2040032 w 3545609"/>
                <a:gd name="connsiteY6637" fmla="*/ 604469 h 1066103"/>
                <a:gd name="connsiteX6638" fmla="*/ 2031507 w 3545609"/>
                <a:gd name="connsiteY6638" fmla="*/ 608000 h 1066103"/>
                <a:gd name="connsiteX6639" fmla="*/ 2027505 w 3545609"/>
                <a:gd name="connsiteY6639" fmla="*/ 617663 h 1066103"/>
                <a:gd name="connsiteX6640" fmla="*/ 2019740 w 3545609"/>
                <a:gd name="connsiteY6640" fmla="*/ 621036 h 1066103"/>
                <a:gd name="connsiteX6641" fmla="*/ 2015311 w 3545609"/>
                <a:gd name="connsiteY6641" fmla="*/ 632250 h 1066103"/>
                <a:gd name="connsiteX6642" fmla="*/ 2009933 w 3545609"/>
                <a:gd name="connsiteY6642" fmla="*/ 634478 h 1066103"/>
                <a:gd name="connsiteX6643" fmla="*/ 2005680 w 3545609"/>
                <a:gd name="connsiteY6643" fmla="*/ 644746 h 1066103"/>
                <a:gd name="connsiteX6644" fmla="*/ 1997185 w 3545609"/>
                <a:gd name="connsiteY6644" fmla="*/ 648350 h 1066103"/>
                <a:gd name="connsiteX6645" fmla="*/ 1992478 w 3545609"/>
                <a:gd name="connsiteY6645" fmla="*/ 659991 h 1066103"/>
                <a:gd name="connsiteX6646" fmla="*/ 1985418 w 3545609"/>
                <a:gd name="connsiteY6646" fmla="*/ 662916 h 1066103"/>
                <a:gd name="connsiteX6647" fmla="*/ 1981590 w 3545609"/>
                <a:gd name="connsiteY6647" fmla="*/ 672156 h 1066103"/>
                <a:gd name="connsiteX6648" fmla="*/ 1974774 w 3545609"/>
                <a:gd name="connsiteY6648" fmla="*/ 675114 h 1066103"/>
                <a:gd name="connsiteX6649" fmla="*/ 1970164 w 3545609"/>
                <a:gd name="connsiteY6649" fmla="*/ 686775 h 1066103"/>
                <a:gd name="connsiteX6650" fmla="*/ 1963150 w 3545609"/>
                <a:gd name="connsiteY6650" fmla="*/ 689681 h 1066103"/>
                <a:gd name="connsiteX6651" fmla="*/ 1958520 w 3545609"/>
                <a:gd name="connsiteY6651" fmla="*/ 700859 h 1066103"/>
                <a:gd name="connsiteX6652" fmla="*/ 1953056 w 3545609"/>
                <a:gd name="connsiteY6652" fmla="*/ 703122 h 1066103"/>
                <a:gd name="connsiteX6653" fmla="*/ 1947879 w 3545609"/>
                <a:gd name="connsiteY6653" fmla="*/ 715621 h 1066103"/>
                <a:gd name="connsiteX6654" fmla="*/ 1942414 w 3545609"/>
                <a:gd name="connsiteY6654" fmla="*/ 717832 h 1066103"/>
                <a:gd name="connsiteX6655" fmla="*/ 1937370 w 3545609"/>
                <a:gd name="connsiteY6655" fmla="*/ 729716 h 1066103"/>
                <a:gd name="connsiteX6656" fmla="*/ 1932463 w 3545609"/>
                <a:gd name="connsiteY6656" fmla="*/ 731848 h 1066103"/>
                <a:gd name="connsiteX6657" fmla="*/ 1926645 w 3545609"/>
                <a:gd name="connsiteY6657" fmla="*/ 746579 h 1066103"/>
                <a:gd name="connsiteX6658" fmla="*/ 1922657 w 3545609"/>
                <a:gd name="connsiteY6658" fmla="*/ 748232 h 1066103"/>
                <a:gd name="connsiteX6659" fmla="*/ 1918232 w 3545609"/>
                <a:gd name="connsiteY6659" fmla="*/ 758914 h 1066103"/>
                <a:gd name="connsiteX6660" fmla="*/ 1910339 w 3545609"/>
                <a:gd name="connsiteY6660" fmla="*/ 761961 h 1066103"/>
                <a:gd name="connsiteX6661" fmla="*/ 1905002 w 3545609"/>
                <a:gd name="connsiteY6661" fmla="*/ 773966 h 1066103"/>
                <a:gd name="connsiteX6662" fmla="*/ 1900389 w 3545609"/>
                <a:gd name="connsiteY6662" fmla="*/ 775832 h 1066103"/>
                <a:gd name="connsiteX6663" fmla="*/ 1894629 w 3545609"/>
                <a:gd name="connsiteY6663" fmla="*/ 789416 h 1066103"/>
                <a:gd name="connsiteX6664" fmla="*/ 1892257 w 3545609"/>
                <a:gd name="connsiteY6664" fmla="*/ 790399 h 1066103"/>
                <a:gd name="connsiteX6665" fmla="*/ 1887281 w 3545609"/>
                <a:gd name="connsiteY6665" fmla="*/ 802411 h 1066103"/>
                <a:gd name="connsiteX6666" fmla="*/ 1882450 w 3545609"/>
                <a:gd name="connsiteY6666" fmla="*/ 804558 h 1066103"/>
                <a:gd name="connsiteX6667" fmla="*/ 1877042 w 3545609"/>
                <a:gd name="connsiteY6667" fmla="*/ 818570 h 1066103"/>
                <a:gd name="connsiteX6668" fmla="*/ 1871664 w 3545609"/>
                <a:gd name="connsiteY6668" fmla="*/ 820798 h 1066103"/>
                <a:gd name="connsiteX6669" fmla="*/ 1866830 w 3545609"/>
                <a:gd name="connsiteY6669" fmla="*/ 832467 h 1066103"/>
                <a:gd name="connsiteX6670" fmla="*/ 1861857 w 3545609"/>
                <a:gd name="connsiteY6670" fmla="*/ 834527 h 1066103"/>
                <a:gd name="connsiteX6671" fmla="*/ 1855969 w 3545609"/>
                <a:gd name="connsiteY6671" fmla="*/ 848742 h 1066103"/>
                <a:gd name="connsiteX6672" fmla="*/ 1856551 w 3545609"/>
                <a:gd name="connsiteY6672" fmla="*/ 850146 h 1066103"/>
                <a:gd name="connsiteX6673" fmla="*/ 1854012 w 3545609"/>
                <a:gd name="connsiteY6673" fmla="*/ 851198 h 1066103"/>
                <a:gd name="connsiteX6674" fmla="*/ 1849323 w 3545609"/>
                <a:gd name="connsiteY6674" fmla="*/ 862519 h 1066103"/>
                <a:gd name="connsiteX6675" fmla="*/ 1843369 w 3545609"/>
                <a:gd name="connsiteY6675" fmla="*/ 864927 h 1066103"/>
                <a:gd name="connsiteX6676" fmla="*/ 1837337 w 3545609"/>
                <a:gd name="connsiteY6676" fmla="*/ 879142 h 1066103"/>
                <a:gd name="connsiteX6677" fmla="*/ 1837930 w 3545609"/>
                <a:gd name="connsiteY6677" fmla="*/ 880542 h 1066103"/>
                <a:gd name="connsiteX6678" fmla="*/ 1835380 w 3545609"/>
                <a:gd name="connsiteY6678" fmla="*/ 881598 h 1066103"/>
                <a:gd name="connsiteX6679" fmla="*/ 1829566 w 3545609"/>
                <a:gd name="connsiteY6679" fmla="*/ 895634 h 1066103"/>
                <a:gd name="connsiteX6680" fmla="*/ 1825573 w 3545609"/>
                <a:gd name="connsiteY6680" fmla="*/ 897289 h 1066103"/>
                <a:gd name="connsiteX6681" fmla="*/ 1820001 w 3545609"/>
                <a:gd name="connsiteY6681" fmla="*/ 910740 h 1066103"/>
                <a:gd name="connsiteX6682" fmla="*/ 1816892 w 3545609"/>
                <a:gd name="connsiteY6682" fmla="*/ 911998 h 1066103"/>
                <a:gd name="connsiteX6683" fmla="*/ 1810860 w 3545609"/>
                <a:gd name="connsiteY6683" fmla="*/ 926213 h 1066103"/>
                <a:gd name="connsiteX6684" fmla="*/ 1811128 w 3545609"/>
                <a:gd name="connsiteY6684" fmla="*/ 926846 h 1066103"/>
                <a:gd name="connsiteX6685" fmla="*/ 1809047 w 3545609"/>
                <a:gd name="connsiteY6685" fmla="*/ 927688 h 1066103"/>
                <a:gd name="connsiteX6686" fmla="*/ 1803037 w 3545609"/>
                <a:gd name="connsiteY6686" fmla="*/ 941849 h 1066103"/>
                <a:gd name="connsiteX6687" fmla="*/ 1799096 w 3545609"/>
                <a:gd name="connsiteY6687" fmla="*/ 943522 h 1066103"/>
                <a:gd name="connsiteX6688" fmla="*/ 1793483 w 3545609"/>
                <a:gd name="connsiteY6688" fmla="*/ 957405 h 1066103"/>
                <a:gd name="connsiteX6689" fmla="*/ 1791251 w 3545609"/>
                <a:gd name="connsiteY6689" fmla="*/ 958375 h 1066103"/>
                <a:gd name="connsiteX6690" fmla="*/ 1785608 w 3545609"/>
                <a:gd name="connsiteY6690" fmla="*/ 972663 h 1066103"/>
                <a:gd name="connsiteX6691" fmla="*/ 1782570 w 3545609"/>
                <a:gd name="connsiteY6691" fmla="*/ 973921 h 1066103"/>
                <a:gd name="connsiteX6692" fmla="*/ 1776538 w 3545609"/>
                <a:gd name="connsiteY6692" fmla="*/ 988483 h 1066103"/>
                <a:gd name="connsiteX6693" fmla="*/ 1776946 w 3545609"/>
                <a:gd name="connsiteY6693" fmla="*/ 989469 h 1066103"/>
                <a:gd name="connsiteX6694" fmla="*/ 1774581 w 3545609"/>
                <a:gd name="connsiteY6694" fmla="*/ 990449 h 1066103"/>
                <a:gd name="connsiteX6695" fmla="*/ 1768693 w 3545609"/>
                <a:gd name="connsiteY6695" fmla="*/ 1004664 h 1066103"/>
                <a:gd name="connsiteX6696" fmla="*/ 1769027 w 3545609"/>
                <a:gd name="connsiteY6696" fmla="*/ 1005471 h 1066103"/>
                <a:gd name="connsiteX6697" fmla="*/ 1767023 w 3545609"/>
                <a:gd name="connsiteY6697" fmla="*/ 1006283 h 1066103"/>
                <a:gd name="connsiteX6698" fmla="*/ 1760847 w 3545609"/>
                <a:gd name="connsiteY6698" fmla="*/ 1020845 h 1066103"/>
                <a:gd name="connsiteX6699" fmla="*/ 1761557 w 3545609"/>
                <a:gd name="connsiteY6699" fmla="*/ 1022518 h 1066103"/>
                <a:gd name="connsiteX6700" fmla="*/ 1760852 w 3545609"/>
                <a:gd name="connsiteY6700" fmla="*/ 1022810 h 1066103"/>
                <a:gd name="connsiteX6701" fmla="*/ 1754964 w 3545609"/>
                <a:gd name="connsiteY6701" fmla="*/ 1037025 h 1066103"/>
                <a:gd name="connsiteX6702" fmla="*/ 1755127 w 3545609"/>
                <a:gd name="connsiteY6702" fmla="*/ 1037418 h 1066103"/>
                <a:gd name="connsiteX6703" fmla="*/ 1752170 w 3545609"/>
                <a:gd name="connsiteY6703" fmla="*/ 1038643 h 1066103"/>
                <a:gd name="connsiteX6704" fmla="*/ 1746138 w 3545609"/>
                <a:gd name="connsiteY6704" fmla="*/ 1053205 h 1066103"/>
                <a:gd name="connsiteX6705" fmla="*/ 1746546 w 3545609"/>
                <a:gd name="connsiteY6705" fmla="*/ 1054191 h 1066103"/>
                <a:gd name="connsiteX6706" fmla="*/ 1744181 w 3545609"/>
                <a:gd name="connsiteY6706" fmla="*/ 1055171 h 1066103"/>
                <a:gd name="connsiteX6707" fmla="*/ 1739652 w 3545609"/>
                <a:gd name="connsiteY6707" fmla="*/ 1066103 h 1066103"/>
                <a:gd name="connsiteX6708" fmla="*/ 1781983 w 3545609"/>
                <a:gd name="connsiteY6708" fmla="*/ 1066103 h 1066103"/>
                <a:gd name="connsiteX6709" fmla="*/ 1787325 w 3545609"/>
                <a:gd name="connsiteY6709" fmla="*/ 1053205 h 1066103"/>
                <a:gd name="connsiteX6710" fmla="*/ 1786917 w 3545609"/>
                <a:gd name="connsiteY6710" fmla="*/ 1052220 h 1066103"/>
                <a:gd name="connsiteX6711" fmla="*/ 1789282 w 3545609"/>
                <a:gd name="connsiteY6711" fmla="*/ 1051240 h 1066103"/>
                <a:gd name="connsiteX6712" fmla="*/ 1795170 w 3545609"/>
                <a:gd name="connsiteY6712" fmla="*/ 1037025 h 1066103"/>
                <a:gd name="connsiteX6713" fmla="*/ 1794836 w 3545609"/>
                <a:gd name="connsiteY6713" fmla="*/ 1036217 h 1066103"/>
                <a:gd name="connsiteX6714" fmla="*/ 1796840 w 3545609"/>
                <a:gd name="connsiteY6714" fmla="*/ 1035406 h 1066103"/>
                <a:gd name="connsiteX6715" fmla="*/ 1803016 w 3545609"/>
                <a:gd name="connsiteY6715" fmla="*/ 1020845 h 1066103"/>
                <a:gd name="connsiteX6716" fmla="*/ 1802306 w 3545609"/>
                <a:gd name="connsiteY6716" fmla="*/ 1019171 h 1066103"/>
                <a:gd name="connsiteX6717" fmla="*/ 1803012 w 3545609"/>
                <a:gd name="connsiteY6717" fmla="*/ 1018879 h 1066103"/>
                <a:gd name="connsiteX6718" fmla="*/ 1808899 w 3545609"/>
                <a:gd name="connsiteY6718" fmla="*/ 1004664 h 1066103"/>
                <a:gd name="connsiteX6719" fmla="*/ 1808736 w 3545609"/>
                <a:gd name="connsiteY6719" fmla="*/ 1004270 h 1066103"/>
                <a:gd name="connsiteX6720" fmla="*/ 1811694 w 3545609"/>
                <a:gd name="connsiteY6720" fmla="*/ 1003045 h 1066103"/>
                <a:gd name="connsiteX6721" fmla="*/ 1817443 w 3545609"/>
                <a:gd name="connsiteY6721" fmla="*/ 989165 h 1066103"/>
                <a:gd name="connsiteX6722" fmla="*/ 1819682 w 3545609"/>
                <a:gd name="connsiteY6722" fmla="*/ 988192 h 1066103"/>
                <a:gd name="connsiteX6723" fmla="*/ 1825478 w 3545609"/>
                <a:gd name="connsiteY6723" fmla="*/ 973515 h 1066103"/>
                <a:gd name="connsiteX6724" fmla="*/ 1827527 w 3545609"/>
                <a:gd name="connsiteY6724" fmla="*/ 972646 h 1066103"/>
                <a:gd name="connsiteX6725" fmla="*/ 1833415 w 3545609"/>
                <a:gd name="connsiteY6725" fmla="*/ 958084 h 1066103"/>
                <a:gd name="connsiteX6726" fmla="*/ 1833400 w 3545609"/>
                <a:gd name="connsiteY6726" fmla="*/ 958047 h 1066103"/>
                <a:gd name="connsiteX6727" fmla="*/ 1838171 w 3545609"/>
                <a:gd name="connsiteY6727" fmla="*/ 956118 h 1066103"/>
                <a:gd name="connsiteX6728" fmla="*/ 1844202 w 3545609"/>
                <a:gd name="connsiteY6728" fmla="*/ 941903 h 1066103"/>
                <a:gd name="connsiteX6729" fmla="*/ 1843933 w 3545609"/>
                <a:gd name="connsiteY6729" fmla="*/ 941270 h 1066103"/>
                <a:gd name="connsiteX6730" fmla="*/ 1846016 w 3545609"/>
                <a:gd name="connsiteY6730" fmla="*/ 940428 h 1066103"/>
                <a:gd name="connsiteX6731" fmla="*/ 1851885 w 3545609"/>
                <a:gd name="connsiteY6731" fmla="*/ 926597 h 1066103"/>
                <a:gd name="connsiteX6732" fmla="*/ 1854004 w 3545609"/>
                <a:gd name="connsiteY6732" fmla="*/ 925719 h 1066103"/>
                <a:gd name="connsiteX6733" fmla="*/ 1859818 w 3545609"/>
                <a:gd name="connsiteY6733" fmla="*/ 911682 h 1066103"/>
                <a:gd name="connsiteX6734" fmla="*/ 1863810 w 3545609"/>
                <a:gd name="connsiteY6734" fmla="*/ 910029 h 1066103"/>
                <a:gd name="connsiteX6735" fmla="*/ 1869698 w 3545609"/>
                <a:gd name="connsiteY6735" fmla="*/ 895814 h 1066103"/>
                <a:gd name="connsiteX6736" fmla="*/ 1869228 w 3545609"/>
                <a:gd name="connsiteY6736" fmla="*/ 894678 h 1066103"/>
                <a:gd name="connsiteX6737" fmla="*/ 1872493 w 3545609"/>
                <a:gd name="connsiteY6737" fmla="*/ 893357 h 1066103"/>
                <a:gd name="connsiteX6738" fmla="*/ 1877438 w 3545609"/>
                <a:gd name="connsiteY6738" fmla="*/ 881701 h 1066103"/>
                <a:gd name="connsiteX6739" fmla="*/ 1882443 w 3545609"/>
                <a:gd name="connsiteY6739" fmla="*/ 879629 h 1066103"/>
                <a:gd name="connsiteX6740" fmla="*/ 1888330 w 3545609"/>
                <a:gd name="connsiteY6740" fmla="*/ 865413 h 1066103"/>
                <a:gd name="connsiteX6741" fmla="*/ 1887749 w 3545609"/>
                <a:gd name="connsiteY6741" fmla="*/ 864009 h 1066103"/>
                <a:gd name="connsiteX6742" fmla="*/ 1890288 w 3545609"/>
                <a:gd name="connsiteY6742" fmla="*/ 862957 h 1066103"/>
                <a:gd name="connsiteX6743" fmla="*/ 1895121 w 3545609"/>
                <a:gd name="connsiteY6743" fmla="*/ 851288 h 1066103"/>
                <a:gd name="connsiteX6744" fmla="*/ 1900094 w 3545609"/>
                <a:gd name="connsiteY6744" fmla="*/ 849228 h 1066103"/>
                <a:gd name="connsiteX6745" fmla="*/ 1904848 w 3545609"/>
                <a:gd name="connsiteY6745" fmla="*/ 837751 h 1066103"/>
                <a:gd name="connsiteX6746" fmla="*/ 1910881 w 3545609"/>
                <a:gd name="connsiteY6746" fmla="*/ 835069 h 1066103"/>
                <a:gd name="connsiteX6747" fmla="*/ 1916475 w 3545609"/>
                <a:gd name="connsiteY6747" fmla="*/ 820573 h 1066103"/>
                <a:gd name="connsiteX6748" fmla="*/ 1920688 w 3545609"/>
                <a:gd name="connsiteY6748" fmla="*/ 818829 h 1066103"/>
                <a:gd name="connsiteX6749" fmla="*/ 1925674 w 3545609"/>
                <a:gd name="connsiteY6749" fmla="*/ 806790 h 1066103"/>
                <a:gd name="connsiteX6750" fmla="*/ 1930207 w 3545609"/>
                <a:gd name="connsiteY6750" fmla="*/ 804956 h 1066103"/>
                <a:gd name="connsiteX6751" fmla="*/ 1935510 w 3545609"/>
                <a:gd name="connsiteY6751" fmla="*/ 792452 h 1066103"/>
                <a:gd name="connsiteX6752" fmla="*/ 1940849 w 3545609"/>
                <a:gd name="connsiteY6752" fmla="*/ 790391 h 1066103"/>
                <a:gd name="connsiteX6753" fmla="*/ 1946019 w 3545609"/>
                <a:gd name="connsiteY6753" fmla="*/ 778762 h 1066103"/>
                <a:gd name="connsiteX6754" fmla="*/ 1951088 w 3545609"/>
                <a:gd name="connsiteY6754" fmla="*/ 776662 h 1066103"/>
                <a:gd name="connsiteX6755" fmla="*/ 1956510 w 3545609"/>
                <a:gd name="connsiteY6755" fmla="*/ 763570 h 1066103"/>
                <a:gd name="connsiteX6756" fmla="*/ 1960894 w 3545609"/>
                <a:gd name="connsiteY6756" fmla="*/ 761665 h 1066103"/>
                <a:gd name="connsiteX6757" fmla="*/ 1966111 w 3545609"/>
                <a:gd name="connsiteY6757" fmla="*/ 748456 h 1066103"/>
                <a:gd name="connsiteX6758" fmla="*/ 1971537 w 3545609"/>
                <a:gd name="connsiteY6758" fmla="*/ 746262 h 1066103"/>
                <a:gd name="connsiteX6759" fmla="*/ 1976988 w 3545609"/>
                <a:gd name="connsiteY6759" fmla="*/ 733416 h 1066103"/>
                <a:gd name="connsiteX6760" fmla="*/ 1981487 w 3545609"/>
                <a:gd name="connsiteY6760" fmla="*/ 731553 h 1066103"/>
                <a:gd name="connsiteX6761" fmla="*/ 1985136 w 3545609"/>
                <a:gd name="connsiteY6761" fmla="*/ 722742 h 1066103"/>
                <a:gd name="connsiteX6762" fmla="*/ 1992967 w 3545609"/>
                <a:gd name="connsiteY6762" fmla="*/ 719498 h 1066103"/>
                <a:gd name="connsiteX6763" fmla="*/ 1997578 w 3545609"/>
                <a:gd name="connsiteY6763" fmla="*/ 708367 h 1066103"/>
                <a:gd name="connsiteX6764" fmla="*/ 2003898 w 3545609"/>
                <a:gd name="connsiteY6764" fmla="*/ 705625 h 1066103"/>
                <a:gd name="connsiteX6765" fmla="*/ 2008700 w 3545609"/>
                <a:gd name="connsiteY6765" fmla="*/ 693478 h 1066103"/>
                <a:gd name="connsiteX6766" fmla="*/ 2013848 w 3545609"/>
                <a:gd name="connsiteY6766" fmla="*/ 691346 h 1066103"/>
                <a:gd name="connsiteX6767" fmla="*/ 2018310 w 3545609"/>
                <a:gd name="connsiteY6767" fmla="*/ 680574 h 1066103"/>
                <a:gd name="connsiteX6768" fmla="*/ 2025616 w 3545609"/>
                <a:gd name="connsiteY6768" fmla="*/ 677474 h 1066103"/>
                <a:gd name="connsiteX6769" fmla="*/ 2030125 w 3545609"/>
                <a:gd name="connsiteY6769" fmla="*/ 666320 h 1066103"/>
                <a:gd name="connsiteX6770" fmla="*/ 2038364 w 3545609"/>
                <a:gd name="connsiteY6770" fmla="*/ 662908 h 1066103"/>
                <a:gd name="connsiteX6771" fmla="*/ 2042300 w 3545609"/>
                <a:gd name="connsiteY6771" fmla="*/ 653404 h 1066103"/>
                <a:gd name="connsiteX6772" fmla="*/ 2048170 w 3545609"/>
                <a:gd name="connsiteY6772" fmla="*/ 650854 h 1066103"/>
                <a:gd name="connsiteX6773" fmla="*/ 2052679 w 3545609"/>
                <a:gd name="connsiteY6773" fmla="*/ 639437 h 1066103"/>
                <a:gd name="connsiteX6774" fmla="*/ 2059938 w 3545609"/>
                <a:gd name="connsiteY6774" fmla="*/ 636430 h 1066103"/>
                <a:gd name="connsiteX6775" fmla="*/ 2064162 w 3545609"/>
                <a:gd name="connsiteY6775" fmla="*/ 626232 h 1066103"/>
                <a:gd name="connsiteX6776" fmla="*/ 2072687 w 3545609"/>
                <a:gd name="connsiteY6776" fmla="*/ 622701 h 1066103"/>
                <a:gd name="connsiteX6777" fmla="*/ 2076163 w 3545609"/>
                <a:gd name="connsiteY6777" fmla="*/ 614308 h 1066103"/>
                <a:gd name="connsiteX6778" fmla="*/ 2084454 w 3545609"/>
                <a:gd name="connsiteY6778" fmla="*/ 610790 h 1066103"/>
                <a:gd name="connsiteX6779" fmla="*/ 2089031 w 3545609"/>
                <a:gd name="connsiteY6779" fmla="*/ 599470 h 1066103"/>
                <a:gd name="connsiteX6780" fmla="*/ 2097059 w 3545609"/>
                <a:gd name="connsiteY6780" fmla="*/ 596224 h 1066103"/>
                <a:gd name="connsiteX6781" fmla="*/ 2100577 w 3545609"/>
                <a:gd name="connsiteY6781" fmla="*/ 587933 h 1066103"/>
                <a:gd name="connsiteX6782" fmla="*/ 2108969 w 3545609"/>
                <a:gd name="connsiteY6782" fmla="*/ 584456 h 1066103"/>
                <a:gd name="connsiteX6783" fmla="*/ 2112906 w 3545609"/>
                <a:gd name="connsiteY6783" fmla="*/ 574952 h 1066103"/>
                <a:gd name="connsiteX6784" fmla="*/ 2120738 w 3545609"/>
                <a:gd name="connsiteY6784" fmla="*/ 571708 h 1066103"/>
                <a:gd name="connsiteX6785" fmla="*/ 2124109 w 3545609"/>
                <a:gd name="connsiteY6785" fmla="*/ 563570 h 1066103"/>
                <a:gd name="connsiteX6786" fmla="*/ 2133342 w 3545609"/>
                <a:gd name="connsiteY6786" fmla="*/ 559654 h 1066103"/>
                <a:gd name="connsiteX6787" fmla="*/ 2137510 w 3545609"/>
                <a:gd name="connsiteY6787" fmla="*/ 549354 h 1066103"/>
                <a:gd name="connsiteX6788" fmla="*/ 2145254 w 3545609"/>
                <a:gd name="connsiteY6788" fmla="*/ 546068 h 1066103"/>
                <a:gd name="connsiteX6789" fmla="*/ 2148883 w 3545609"/>
                <a:gd name="connsiteY6789" fmla="*/ 537092 h 1066103"/>
                <a:gd name="connsiteX6790" fmla="*/ 2157859 w 3545609"/>
                <a:gd name="connsiteY6790" fmla="*/ 533463 h 1066103"/>
                <a:gd name="connsiteX6791" fmla="*/ 2161122 w 3545609"/>
                <a:gd name="connsiteY6791" fmla="*/ 525772 h 1066103"/>
                <a:gd name="connsiteX6792" fmla="*/ 2171444 w 3545609"/>
                <a:gd name="connsiteY6792" fmla="*/ 521695 h 1066103"/>
                <a:gd name="connsiteX6793" fmla="*/ 2175063 w 3545609"/>
                <a:gd name="connsiteY6793" fmla="*/ 513363 h 1066103"/>
                <a:gd name="connsiteX6794" fmla="*/ 2183499 w 3545609"/>
                <a:gd name="connsiteY6794" fmla="*/ 509784 h 1066103"/>
                <a:gd name="connsiteX6795" fmla="*/ 2187128 w 3545609"/>
                <a:gd name="connsiteY6795" fmla="*/ 500809 h 1066103"/>
                <a:gd name="connsiteX6796" fmla="*/ 2196103 w 3545609"/>
                <a:gd name="connsiteY6796" fmla="*/ 497180 h 1066103"/>
                <a:gd name="connsiteX6797" fmla="*/ 2199203 w 3545609"/>
                <a:gd name="connsiteY6797" fmla="*/ 489875 h 1066103"/>
                <a:gd name="connsiteX6798" fmla="*/ 2209975 w 3545609"/>
                <a:gd name="connsiteY6798" fmla="*/ 485412 h 1066103"/>
                <a:gd name="connsiteX6799" fmla="*/ 2212383 w 3545609"/>
                <a:gd name="connsiteY6799" fmla="*/ 479599 h 1066103"/>
                <a:gd name="connsiteX6800" fmla="*/ 2222581 w 3545609"/>
                <a:gd name="connsiteY6800" fmla="*/ 475175 h 1066103"/>
                <a:gd name="connsiteX6801" fmla="*/ 2225688 w 3545609"/>
                <a:gd name="connsiteY6801" fmla="*/ 467316 h 1066103"/>
                <a:gd name="connsiteX6802" fmla="*/ 2236092 w 3545609"/>
                <a:gd name="connsiteY6802" fmla="*/ 463007 h 1066103"/>
                <a:gd name="connsiteX6803" fmla="*/ 2235255 w 3545609"/>
                <a:gd name="connsiteY6803" fmla="*/ 464933 h 1066103"/>
                <a:gd name="connsiteX6804" fmla="*/ 2225818 w 3545609"/>
                <a:gd name="connsiteY6804" fmla="*/ 468750 h 1066103"/>
                <a:gd name="connsiteX6805" fmla="*/ 2222531 w 3545609"/>
                <a:gd name="connsiteY6805" fmla="*/ 476494 h 1066103"/>
                <a:gd name="connsiteX6806" fmla="*/ 2212232 w 3545609"/>
                <a:gd name="connsiteY6806" fmla="*/ 480661 h 1066103"/>
                <a:gd name="connsiteX6807" fmla="*/ 2208449 w 3545609"/>
                <a:gd name="connsiteY6807" fmla="*/ 489582 h 1066103"/>
                <a:gd name="connsiteX6808" fmla="*/ 2199341 w 3545609"/>
                <a:gd name="connsiteY6808" fmla="*/ 493265 h 1066103"/>
                <a:gd name="connsiteX6809" fmla="*/ 2195823 w 3545609"/>
                <a:gd name="connsiteY6809" fmla="*/ 501556 h 1066103"/>
                <a:gd name="connsiteX6810" fmla="*/ 2187429 w 3545609"/>
                <a:gd name="connsiteY6810" fmla="*/ 505033 h 1066103"/>
                <a:gd name="connsiteX6811" fmla="*/ 2183953 w 3545609"/>
                <a:gd name="connsiteY6811" fmla="*/ 513426 h 1066103"/>
                <a:gd name="connsiteX6812" fmla="*/ 2175661 w 3545609"/>
                <a:gd name="connsiteY6812" fmla="*/ 516944 h 1066103"/>
                <a:gd name="connsiteX6813" fmla="*/ 2172223 w 3545609"/>
                <a:gd name="connsiteY6813" fmla="*/ 525448 h 1066103"/>
                <a:gd name="connsiteX6814" fmla="*/ 2161382 w 3545609"/>
                <a:gd name="connsiteY6814" fmla="*/ 529836 h 1066103"/>
                <a:gd name="connsiteX6815" fmla="*/ 2157070 w 3545609"/>
                <a:gd name="connsiteY6815" fmla="*/ 540012 h 1066103"/>
                <a:gd name="connsiteX6816" fmla="*/ 2149184 w 3545609"/>
                <a:gd name="connsiteY6816" fmla="*/ 543278 h 1066103"/>
                <a:gd name="connsiteX6817" fmla="*/ 2145247 w 3545609"/>
                <a:gd name="connsiteY6817" fmla="*/ 552782 h 1066103"/>
                <a:gd name="connsiteX6818" fmla="*/ 2137416 w 3545609"/>
                <a:gd name="connsiteY6818" fmla="*/ 556026 h 1066103"/>
                <a:gd name="connsiteX6819" fmla="*/ 2134173 w 3545609"/>
                <a:gd name="connsiteY6819" fmla="*/ 563857 h 1066103"/>
                <a:gd name="connsiteX6820" fmla="*/ 2124668 w 3545609"/>
                <a:gd name="connsiteY6820" fmla="*/ 567794 h 1066103"/>
                <a:gd name="connsiteX6821" fmla="*/ 2120206 w 3545609"/>
                <a:gd name="connsiteY6821" fmla="*/ 578566 h 1066103"/>
                <a:gd name="connsiteX6822" fmla="*/ 2112901 w 3545609"/>
                <a:gd name="connsiteY6822" fmla="*/ 581666 h 1066103"/>
                <a:gd name="connsiteX6823" fmla="*/ 2109139 w 3545609"/>
                <a:gd name="connsiteY6823" fmla="*/ 590968 h 1066103"/>
                <a:gd name="connsiteX6824" fmla="*/ 2100583 w 3545609"/>
                <a:gd name="connsiteY6824" fmla="*/ 594271 h 1066103"/>
                <a:gd name="connsiteX6825" fmla="*/ 2095413 w 3545609"/>
                <a:gd name="connsiteY6825" fmla="*/ 605901 h 1066103"/>
                <a:gd name="connsiteX6826" fmla="*/ 2090346 w 3545609"/>
                <a:gd name="connsiteY6826" fmla="*/ 608000 h 1066103"/>
                <a:gd name="connsiteX6827" fmla="*/ 2086343 w 3545609"/>
                <a:gd name="connsiteY6827" fmla="*/ 617663 h 1066103"/>
                <a:gd name="connsiteX6828" fmla="*/ 2078578 w 3545609"/>
                <a:gd name="connsiteY6828" fmla="*/ 621036 h 1066103"/>
                <a:gd name="connsiteX6829" fmla="*/ 2074656 w 3545609"/>
                <a:gd name="connsiteY6829" fmla="*/ 630967 h 1066103"/>
                <a:gd name="connsiteX6830" fmla="*/ 2065974 w 3545609"/>
                <a:gd name="connsiteY6830" fmla="*/ 634478 h 1066103"/>
                <a:gd name="connsiteX6831" fmla="*/ 2060980 w 3545609"/>
                <a:gd name="connsiteY6831" fmla="*/ 646247 h 1066103"/>
                <a:gd name="connsiteX6832" fmla="*/ 2056024 w 3545609"/>
                <a:gd name="connsiteY6832" fmla="*/ 648350 h 1066103"/>
                <a:gd name="connsiteX6833" fmla="*/ 2051317 w 3545609"/>
                <a:gd name="connsiteY6833" fmla="*/ 659991 h 1066103"/>
                <a:gd name="connsiteX6834" fmla="*/ 2044256 w 3545609"/>
                <a:gd name="connsiteY6834" fmla="*/ 662916 h 1066103"/>
                <a:gd name="connsiteX6835" fmla="*/ 2040428 w 3545609"/>
                <a:gd name="connsiteY6835" fmla="*/ 672156 h 1066103"/>
                <a:gd name="connsiteX6836" fmla="*/ 2033613 w 3545609"/>
                <a:gd name="connsiteY6836" fmla="*/ 675114 h 1066103"/>
                <a:gd name="connsiteX6837" fmla="*/ 2029129 w 3545609"/>
                <a:gd name="connsiteY6837" fmla="*/ 686454 h 1066103"/>
                <a:gd name="connsiteX6838" fmla="*/ 2021701 w 3545609"/>
                <a:gd name="connsiteY6838" fmla="*/ 689681 h 1066103"/>
                <a:gd name="connsiteX6839" fmla="*/ 2017272 w 3545609"/>
                <a:gd name="connsiteY6839" fmla="*/ 700895 h 1066103"/>
                <a:gd name="connsiteX6840" fmla="*/ 2011895 w 3545609"/>
                <a:gd name="connsiteY6840" fmla="*/ 703122 h 1066103"/>
                <a:gd name="connsiteX6841" fmla="*/ 2006717 w 3545609"/>
                <a:gd name="connsiteY6841" fmla="*/ 715621 h 1066103"/>
                <a:gd name="connsiteX6842" fmla="*/ 2001252 w 3545609"/>
                <a:gd name="connsiteY6842" fmla="*/ 717832 h 1066103"/>
                <a:gd name="connsiteX6843" fmla="*/ 1996652 w 3545609"/>
                <a:gd name="connsiteY6843" fmla="*/ 728671 h 1066103"/>
                <a:gd name="connsiteX6844" fmla="*/ 1989340 w 3545609"/>
                <a:gd name="connsiteY6844" fmla="*/ 731848 h 1066103"/>
                <a:gd name="connsiteX6845" fmla="*/ 1983522 w 3545609"/>
                <a:gd name="connsiteY6845" fmla="*/ 746579 h 1066103"/>
                <a:gd name="connsiteX6846" fmla="*/ 1979534 w 3545609"/>
                <a:gd name="connsiteY6846" fmla="*/ 748232 h 1066103"/>
                <a:gd name="connsiteX6847" fmla="*/ 1974845 w 3545609"/>
                <a:gd name="connsiteY6847" fmla="*/ 759553 h 1066103"/>
                <a:gd name="connsiteX6848" fmla="*/ 1968890 w 3545609"/>
                <a:gd name="connsiteY6848" fmla="*/ 761961 h 1066103"/>
                <a:gd name="connsiteX6849" fmla="*/ 1963897 w 3545609"/>
                <a:gd name="connsiteY6849" fmla="*/ 773730 h 1066103"/>
                <a:gd name="connsiteX6850" fmla="*/ 1958940 w 3545609"/>
                <a:gd name="connsiteY6850" fmla="*/ 775832 h 1066103"/>
                <a:gd name="connsiteX6851" fmla="*/ 1953838 w 3545609"/>
                <a:gd name="connsiteY6851" fmla="*/ 788450 h 1066103"/>
                <a:gd name="connsiteX6852" fmla="*/ 1949134 w 3545609"/>
                <a:gd name="connsiteY6852" fmla="*/ 790399 h 1066103"/>
                <a:gd name="connsiteX6853" fmla="*/ 1944199 w 3545609"/>
                <a:gd name="connsiteY6853" fmla="*/ 802313 h 1066103"/>
                <a:gd name="connsiteX6854" fmla="*/ 1938778 w 3545609"/>
                <a:gd name="connsiteY6854" fmla="*/ 804558 h 1066103"/>
                <a:gd name="connsiteX6855" fmla="*/ 1932459 w 3545609"/>
                <a:gd name="connsiteY6855" fmla="*/ 819814 h 1066103"/>
                <a:gd name="connsiteX6856" fmla="*/ 1932521 w 3545609"/>
                <a:gd name="connsiteY6856" fmla="*/ 819962 h 1066103"/>
                <a:gd name="connsiteX6857" fmla="*/ 1930502 w 3545609"/>
                <a:gd name="connsiteY6857" fmla="*/ 820798 h 1066103"/>
                <a:gd name="connsiteX6858" fmla="*/ 1925669 w 3545609"/>
                <a:gd name="connsiteY6858" fmla="*/ 832467 h 1066103"/>
                <a:gd name="connsiteX6859" fmla="*/ 1920696 w 3545609"/>
                <a:gd name="connsiteY6859" fmla="*/ 834527 h 1066103"/>
                <a:gd name="connsiteX6860" fmla="*/ 1914807 w 3545609"/>
                <a:gd name="connsiteY6860" fmla="*/ 848742 h 1066103"/>
                <a:gd name="connsiteX6861" fmla="*/ 1914996 w 3545609"/>
                <a:gd name="connsiteY6861" fmla="*/ 849199 h 1066103"/>
                <a:gd name="connsiteX6862" fmla="*/ 1910052 w 3545609"/>
                <a:gd name="connsiteY6862" fmla="*/ 851198 h 1066103"/>
                <a:gd name="connsiteX6863" fmla="*/ 1904688 w 3545609"/>
                <a:gd name="connsiteY6863" fmla="*/ 863840 h 1066103"/>
                <a:gd name="connsiteX6864" fmla="*/ 1902063 w 3545609"/>
                <a:gd name="connsiteY6864" fmla="*/ 864927 h 1066103"/>
                <a:gd name="connsiteX6865" fmla="*/ 1896175 w 3545609"/>
                <a:gd name="connsiteY6865" fmla="*/ 879142 h 1066103"/>
                <a:gd name="connsiteX6866" fmla="*/ 1896470 w 3545609"/>
                <a:gd name="connsiteY6866" fmla="*/ 879853 h 1066103"/>
                <a:gd name="connsiteX6867" fmla="*/ 1892257 w 3545609"/>
                <a:gd name="connsiteY6867" fmla="*/ 881598 h 1066103"/>
                <a:gd name="connsiteX6868" fmla="*/ 1886369 w 3545609"/>
                <a:gd name="connsiteY6868" fmla="*/ 895814 h 1066103"/>
                <a:gd name="connsiteX6869" fmla="*/ 1886603 w 3545609"/>
                <a:gd name="connsiteY6869" fmla="*/ 896381 h 1066103"/>
                <a:gd name="connsiteX6870" fmla="*/ 1884412 w 3545609"/>
                <a:gd name="connsiteY6870" fmla="*/ 897289 h 1066103"/>
                <a:gd name="connsiteX6871" fmla="*/ 1879130 w 3545609"/>
                <a:gd name="connsiteY6871" fmla="*/ 910039 h 1066103"/>
                <a:gd name="connsiteX6872" fmla="*/ 1874055 w 3545609"/>
                <a:gd name="connsiteY6872" fmla="*/ 911998 h 1066103"/>
                <a:gd name="connsiteX6873" fmla="*/ 1867737 w 3545609"/>
                <a:gd name="connsiteY6873" fmla="*/ 926213 h 1066103"/>
                <a:gd name="connsiteX6874" fmla="*/ 1867986 w 3545609"/>
                <a:gd name="connsiteY6874" fmla="*/ 926774 h 1066103"/>
                <a:gd name="connsiteX6875" fmla="*/ 1865780 w 3545609"/>
                <a:gd name="connsiteY6875" fmla="*/ 927688 h 1066103"/>
                <a:gd name="connsiteX6876" fmla="*/ 1859892 w 3545609"/>
                <a:gd name="connsiteY6876" fmla="*/ 941903 h 1066103"/>
                <a:gd name="connsiteX6877" fmla="*/ 1860170 w 3545609"/>
                <a:gd name="connsiteY6877" fmla="*/ 942573 h 1066103"/>
                <a:gd name="connsiteX6878" fmla="*/ 1857935 w 3545609"/>
                <a:gd name="connsiteY6878" fmla="*/ 943522 h 1066103"/>
                <a:gd name="connsiteX6879" fmla="*/ 1852321 w 3545609"/>
                <a:gd name="connsiteY6879" fmla="*/ 957405 h 1066103"/>
                <a:gd name="connsiteX6880" fmla="*/ 1850090 w 3545609"/>
                <a:gd name="connsiteY6880" fmla="*/ 958375 h 1066103"/>
                <a:gd name="connsiteX6881" fmla="*/ 1844447 w 3545609"/>
                <a:gd name="connsiteY6881" fmla="*/ 972663 h 1066103"/>
                <a:gd name="connsiteX6882" fmla="*/ 1841408 w 3545609"/>
                <a:gd name="connsiteY6882" fmla="*/ 973921 h 1066103"/>
                <a:gd name="connsiteX6883" fmla="*/ 1835376 w 3545609"/>
                <a:gd name="connsiteY6883" fmla="*/ 988483 h 1066103"/>
                <a:gd name="connsiteX6884" fmla="*/ 1835784 w 3545609"/>
                <a:gd name="connsiteY6884" fmla="*/ 989469 h 1066103"/>
                <a:gd name="connsiteX6885" fmla="*/ 1833419 w 3545609"/>
                <a:gd name="connsiteY6885" fmla="*/ 990449 h 1066103"/>
                <a:gd name="connsiteX6886" fmla="*/ 1827531 w 3545609"/>
                <a:gd name="connsiteY6886" fmla="*/ 1004664 h 1066103"/>
                <a:gd name="connsiteX6887" fmla="*/ 1827809 w 3545609"/>
                <a:gd name="connsiteY6887" fmla="*/ 1005334 h 1066103"/>
                <a:gd name="connsiteX6888" fmla="*/ 1825574 w 3545609"/>
                <a:gd name="connsiteY6888" fmla="*/ 1006283 h 1066103"/>
                <a:gd name="connsiteX6889" fmla="*/ 1819686 w 3545609"/>
                <a:gd name="connsiteY6889" fmla="*/ 1020845 h 1066103"/>
                <a:gd name="connsiteX6890" fmla="*/ 1819976 w 3545609"/>
                <a:gd name="connsiteY6890" fmla="*/ 1021563 h 1066103"/>
                <a:gd name="connsiteX6891" fmla="*/ 1816892 w 3545609"/>
                <a:gd name="connsiteY6891" fmla="*/ 1022810 h 1066103"/>
                <a:gd name="connsiteX6892" fmla="*/ 1810860 w 3545609"/>
                <a:gd name="connsiteY6892" fmla="*/ 1037025 h 1066103"/>
                <a:gd name="connsiteX6893" fmla="*/ 1811466 w 3545609"/>
                <a:gd name="connsiteY6893" fmla="*/ 1038454 h 1066103"/>
                <a:gd name="connsiteX6894" fmla="*/ 1811008 w 3545609"/>
                <a:gd name="connsiteY6894" fmla="*/ 1038643 h 1066103"/>
                <a:gd name="connsiteX6895" fmla="*/ 1804976 w 3545609"/>
                <a:gd name="connsiteY6895" fmla="*/ 1053205 h 1066103"/>
                <a:gd name="connsiteX6896" fmla="*/ 1805384 w 3545609"/>
                <a:gd name="connsiteY6896" fmla="*/ 1054191 h 1066103"/>
                <a:gd name="connsiteX6897" fmla="*/ 1803019 w 3545609"/>
                <a:gd name="connsiteY6897" fmla="*/ 1055171 h 1066103"/>
                <a:gd name="connsiteX6898" fmla="*/ 1798491 w 3545609"/>
                <a:gd name="connsiteY6898" fmla="*/ 1066103 h 1066103"/>
                <a:gd name="connsiteX6899" fmla="*/ 1840821 w 3545609"/>
                <a:gd name="connsiteY6899" fmla="*/ 1066103 h 1066103"/>
                <a:gd name="connsiteX6900" fmla="*/ 1846163 w 3545609"/>
                <a:gd name="connsiteY6900" fmla="*/ 1053205 h 1066103"/>
                <a:gd name="connsiteX6901" fmla="*/ 1845445 w 3545609"/>
                <a:gd name="connsiteY6901" fmla="*/ 1051470 h 1066103"/>
                <a:gd name="connsiteX6902" fmla="*/ 1846016 w 3545609"/>
                <a:gd name="connsiteY6902" fmla="*/ 1051240 h 1066103"/>
                <a:gd name="connsiteX6903" fmla="*/ 1852047 w 3545609"/>
                <a:gd name="connsiteY6903" fmla="*/ 1037025 h 1066103"/>
                <a:gd name="connsiteX6904" fmla="*/ 1851764 w 3545609"/>
                <a:gd name="connsiteY6904" fmla="*/ 1036357 h 1066103"/>
                <a:gd name="connsiteX6905" fmla="*/ 1854005 w 3545609"/>
                <a:gd name="connsiteY6905" fmla="*/ 1035406 h 1066103"/>
                <a:gd name="connsiteX6906" fmla="*/ 1859892 w 3545609"/>
                <a:gd name="connsiteY6906" fmla="*/ 1020845 h 1066103"/>
                <a:gd name="connsiteX6907" fmla="*/ 1859493 w 3545609"/>
                <a:gd name="connsiteY6907" fmla="*/ 1019855 h 1066103"/>
                <a:gd name="connsiteX6908" fmla="*/ 1861850 w 3545609"/>
                <a:gd name="connsiteY6908" fmla="*/ 1018879 h 1066103"/>
                <a:gd name="connsiteX6909" fmla="*/ 1867737 w 3545609"/>
                <a:gd name="connsiteY6909" fmla="*/ 1004664 h 1066103"/>
                <a:gd name="connsiteX6910" fmla="*/ 1867574 w 3545609"/>
                <a:gd name="connsiteY6910" fmla="*/ 1004270 h 1066103"/>
                <a:gd name="connsiteX6911" fmla="*/ 1870532 w 3545609"/>
                <a:gd name="connsiteY6911" fmla="*/ 1003045 h 1066103"/>
                <a:gd name="connsiteX6912" fmla="*/ 1876281 w 3545609"/>
                <a:gd name="connsiteY6912" fmla="*/ 989165 h 1066103"/>
                <a:gd name="connsiteX6913" fmla="*/ 1878520 w 3545609"/>
                <a:gd name="connsiteY6913" fmla="*/ 988192 h 1066103"/>
                <a:gd name="connsiteX6914" fmla="*/ 1884316 w 3545609"/>
                <a:gd name="connsiteY6914" fmla="*/ 973515 h 1066103"/>
                <a:gd name="connsiteX6915" fmla="*/ 1886365 w 3545609"/>
                <a:gd name="connsiteY6915" fmla="*/ 972646 h 1066103"/>
                <a:gd name="connsiteX6916" fmla="*/ 1892253 w 3545609"/>
                <a:gd name="connsiteY6916" fmla="*/ 958084 h 1066103"/>
                <a:gd name="connsiteX6917" fmla="*/ 1891853 w 3545609"/>
                <a:gd name="connsiteY6917" fmla="*/ 957094 h 1066103"/>
                <a:gd name="connsiteX6918" fmla="*/ 1894210 w 3545609"/>
                <a:gd name="connsiteY6918" fmla="*/ 956118 h 1066103"/>
                <a:gd name="connsiteX6919" fmla="*/ 1899975 w 3545609"/>
                <a:gd name="connsiteY6919" fmla="*/ 942200 h 1066103"/>
                <a:gd name="connsiteX6920" fmla="*/ 1904566 w 3545609"/>
                <a:gd name="connsiteY6920" fmla="*/ 940428 h 1066103"/>
                <a:gd name="connsiteX6921" fmla="*/ 1910712 w 3545609"/>
                <a:gd name="connsiteY6921" fmla="*/ 926601 h 1066103"/>
                <a:gd name="connsiteX6922" fmla="*/ 1912842 w 3545609"/>
                <a:gd name="connsiteY6922" fmla="*/ 925719 h 1066103"/>
                <a:gd name="connsiteX6923" fmla="*/ 1918730 w 3545609"/>
                <a:gd name="connsiteY6923" fmla="*/ 911504 h 1066103"/>
                <a:gd name="connsiteX6924" fmla="*/ 1918495 w 3545609"/>
                <a:gd name="connsiteY6924" fmla="*/ 910937 h 1066103"/>
                <a:gd name="connsiteX6925" fmla="*/ 1920688 w 3545609"/>
                <a:gd name="connsiteY6925" fmla="*/ 910029 h 1066103"/>
                <a:gd name="connsiteX6926" fmla="*/ 1926575 w 3545609"/>
                <a:gd name="connsiteY6926" fmla="*/ 895814 h 1066103"/>
                <a:gd name="connsiteX6927" fmla="*/ 1926281 w 3545609"/>
                <a:gd name="connsiteY6927" fmla="*/ 895103 h 1066103"/>
                <a:gd name="connsiteX6928" fmla="*/ 1930493 w 3545609"/>
                <a:gd name="connsiteY6928" fmla="*/ 893357 h 1066103"/>
                <a:gd name="connsiteX6929" fmla="*/ 1935578 w 3545609"/>
                <a:gd name="connsiteY6929" fmla="*/ 881083 h 1066103"/>
                <a:gd name="connsiteX6930" fmla="*/ 1939176 w 3545609"/>
                <a:gd name="connsiteY6930" fmla="*/ 879629 h 1066103"/>
                <a:gd name="connsiteX6931" fmla="*/ 1945207 w 3545609"/>
                <a:gd name="connsiteY6931" fmla="*/ 865413 h 1066103"/>
                <a:gd name="connsiteX6932" fmla="*/ 1944907 w 3545609"/>
                <a:gd name="connsiteY6932" fmla="*/ 864705 h 1066103"/>
                <a:gd name="connsiteX6933" fmla="*/ 1949126 w 3545609"/>
                <a:gd name="connsiteY6933" fmla="*/ 862957 h 1066103"/>
                <a:gd name="connsiteX6934" fmla="*/ 1953959 w 3545609"/>
                <a:gd name="connsiteY6934" fmla="*/ 851288 h 1066103"/>
                <a:gd name="connsiteX6935" fmla="*/ 1958933 w 3545609"/>
                <a:gd name="connsiteY6935" fmla="*/ 849228 h 1066103"/>
                <a:gd name="connsiteX6936" fmla="*/ 1963867 w 3545609"/>
                <a:gd name="connsiteY6936" fmla="*/ 837314 h 1066103"/>
                <a:gd name="connsiteX6937" fmla="*/ 1969288 w 3545609"/>
                <a:gd name="connsiteY6937" fmla="*/ 835069 h 1066103"/>
                <a:gd name="connsiteX6938" fmla="*/ 1975607 w 3545609"/>
                <a:gd name="connsiteY6938" fmla="*/ 819814 h 1066103"/>
                <a:gd name="connsiteX6939" fmla="*/ 1975546 w 3545609"/>
                <a:gd name="connsiteY6939" fmla="*/ 819665 h 1066103"/>
                <a:gd name="connsiteX6940" fmla="*/ 1977564 w 3545609"/>
                <a:gd name="connsiteY6940" fmla="*/ 818829 h 1066103"/>
                <a:gd name="connsiteX6941" fmla="*/ 1982444 w 3545609"/>
                <a:gd name="connsiteY6941" fmla="*/ 807047 h 1066103"/>
                <a:gd name="connsiteX6942" fmla="*/ 1987371 w 3545609"/>
                <a:gd name="connsiteY6942" fmla="*/ 804956 h 1066103"/>
                <a:gd name="connsiteX6943" fmla="*/ 1992331 w 3545609"/>
                <a:gd name="connsiteY6943" fmla="*/ 792689 h 1066103"/>
                <a:gd name="connsiteX6944" fmla="*/ 1998014 w 3545609"/>
                <a:gd name="connsiteY6944" fmla="*/ 790391 h 1066103"/>
                <a:gd name="connsiteX6945" fmla="*/ 2002960 w 3545609"/>
                <a:gd name="connsiteY6945" fmla="*/ 778735 h 1066103"/>
                <a:gd name="connsiteX6946" fmla="*/ 2007964 w 3545609"/>
                <a:gd name="connsiteY6946" fmla="*/ 776662 h 1066103"/>
                <a:gd name="connsiteX6947" fmla="*/ 2013387 w 3545609"/>
                <a:gd name="connsiteY6947" fmla="*/ 763570 h 1066103"/>
                <a:gd name="connsiteX6948" fmla="*/ 2017771 w 3545609"/>
                <a:gd name="connsiteY6948" fmla="*/ 761665 h 1066103"/>
                <a:gd name="connsiteX6949" fmla="*/ 2022615 w 3545609"/>
                <a:gd name="connsiteY6949" fmla="*/ 749400 h 1066103"/>
                <a:gd name="connsiteX6950" fmla="*/ 2030376 w 3545609"/>
                <a:gd name="connsiteY6950" fmla="*/ 746262 h 1066103"/>
                <a:gd name="connsiteX6951" fmla="*/ 2035826 w 3545609"/>
                <a:gd name="connsiteY6951" fmla="*/ 733416 h 1066103"/>
                <a:gd name="connsiteX6952" fmla="*/ 2040325 w 3545609"/>
                <a:gd name="connsiteY6952" fmla="*/ 731553 h 1066103"/>
                <a:gd name="connsiteX6953" fmla="*/ 2044261 w 3545609"/>
                <a:gd name="connsiteY6953" fmla="*/ 722048 h 1066103"/>
                <a:gd name="connsiteX6954" fmla="*/ 2050132 w 3545609"/>
                <a:gd name="connsiteY6954" fmla="*/ 719498 h 1066103"/>
                <a:gd name="connsiteX6955" fmla="*/ 2054137 w 3545609"/>
                <a:gd name="connsiteY6955" fmla="*/ 709356 h 1066103"/>
                <a:gd name="connsiteX6956" fmla="*/ 2062736 w 3545609"/>
                <a:gd name="connsiteY6956" fmla="*/ 705625 h 1066103"/>
                <a:gd name="connsiteX6957" fmla="*/ 2067539 w 3545609"/>
                <a:gd name="connsiteY6957" fmla="*/ 693478 h 1066103"/>
                <a:gd name="connsiteX6958" fmla="*/ 2072687 w 3545609"/>
                <a:gd name="connsiteY6958" fmla="*/ 691346 h 1066103"/>
                <a:gd name="connsiteX6959" fmla="*/ 2077149 w 3545609"/>
                <a:gd name="connsiteY6959" fmla="*/ 680574 h 1066103"/>
                <a:gd name="connsiteX6960" fmla="*/ 2084454 w 3545609"/>
                <a:gd name="connsiteY6960" fmla="*/ 677474 h 1066103"/>
                <a:gd name="connsiteX6961" fmla="*/ 2089415 w 3545609"/>
                <a:gd name="connsiteY6961" fmla="*/ 665206 h 1066103"/>
                <a:gd name="connsiteX6962" fmla="*/ 2095098 w 3545609"/>
                <a:gd name="connsiteY6962" fmla="*/ 662908 h 1066103"/>
                <a:gd name="connsiteX6963" fmla="*/ 2098677 w 3545609"/>
                <a:gd name="connsiteY6963" fmla="*/ 654473 h 1066103"/>
                <a:gd name="connsiteX6964" fmla="*/ 2107009 w 3545609"/>
                <a:gd name="connsiteY6964" fmla="*/ 650854 h 1066103"/>
                <a:gd name="connsiteX6965" fmla="*/ 2111517 w 3545609"/>
                <a:gd name="connsiteY6965" fmla="*/ 639437 h 1066103"/>
                <a:gd name="connsiteX6966" fmla="*/ 2118776 w 3545609"/>
                <a:gd name="connsiteY6966" fmla="*/ 636430 h 1066103"/>
                <a:gd name="connsiteX6967" fmla="*/ 2123201 w 3545609"/>
                <a:gd name="connsiteY6967" fmla="*/ 625747 h 1066103"/>
                <a:gd name="connsiteX6968" fmla="*/ 2131093 w 3545609"/>
                <a:gd name="connsiteY6968" fmla="*/ 622701 h 1066103"/>
                <a:gd name="connsiteX6969" fmla="*/ 2135239 w 3545609"/>
                <a:gd name="connsiteY6969" fmla="*/ 613375 h 1066103"/>
                <a:gd name="connsiteX6970" fmla="*/ 2141331 w 3545609"/>
                <a:gd name="connsiteY6970" fmla="*/ 610790 h 1066103"/>
                <a:gd name="connsiteX6971" fmla="*/ 2146038 w 3545609"/>
                <a:gd name="connsiteY6971" fmla="*/ 599148 h 1066103"/>
                <a:gd name="connsiteX6972" fmla="*/ 2153098 w 3545609"/>
                <a:gd name="connsiteY6972" fmla="*/ 596224 h 1066103"/>
                <a:gd name="connsiteX6973" fmla="*/ 2156342 w 3545609"/>
                <a:gd name="connsiteY6973" fmla="*/ 588393 h 1066103"/>
                <a:gd name="connsiteX6974" fmla="*/ 2165846 w 3545609"/>
                <a:gd name="connsiteY6974" fmla="*/ 584456 h 1066103"/>
                <a:gd name="connsiteX6975" fmla="*/ 2169784 w 3545609"/>
                <a:gd name="connsiteY6975" fmla="*/ 574952 h 1066103"/>
                <a:gd name="connsiteX6976" fmla="*/ 2177614 w 3545609"/>
                <a:gd name="connsiteY6976" fmla="*/ 571708 h 1066103"/>
                <a:gd name="connsiteX6977" fmla="*/ 2180737 w 3545609"/>
                <a:gd name="connsiteY6977" fmla="*/ 564170 h 1066103"/>
                <a:gd name="connsiteX6978" fmla="*/ 2191893 w 3545609"/>
                <a:gd name="connsiteY6978" fmla="*/ 559654 h 1066103"/>
                <a:gd name="connsiteX6979" fmla="*/ 2196238 w 3545609"/>
                <a:gd name="connsiteY6979" fmla="*/ 549400 h 1066103"/>
                <a:gd name="connsiteX6980" fmla="*/ 2204092 w 3545609"/>
                <a:gd name="connsiteY6980" fmla="*/ 546068 h 1066103"/>
                <a:gd name="connsiteX6981" fmla="*/ 2207847 w 3545609"/>
                <a:gd name="connsiteY6981" fmla="*/ 536782 h 1066103"/>
                <a:gd name="connsiteX6982" fmla="*/ 2215860 w 3545609"/>
                <a:gd name="connsiteY6982" fmla="*/ 533463 h 1066103"/>
                <a:gd name="connsiteX6983" fmla="*/ 2219178 w 3545609"/>
                <a:gd name="connsiteY6983" fmla="*/ 525450 h 1066103"/>
                <a:gd name="connsiteX6984" fmla="*/ 2228465 w 3545609"/>
                <a:gd name="connsiteY6984" fmla="*/ 521695 h 1066103"/>
                <a:gd name="connsiteX6985" fmla="*/ 2231750 w 3545609"/>
                <a:gd name="connsiteY6985" fmla="*/ 513952 h 1066103"/>
                <a:gd name="connsiteX6986" fmla="*/ 2242050 w 3545609"/>
                <a:gd name="connsiteY6986" fmla="*/ 509784 h 1066103"/>
                <a:gd name="connsiteX6987" fmla="*/ 2245833 w 3545609"/>
                <a:gd name="connsiteY6987" fmla="*/ 500863 h 1066103"/>
                <a:gd name="connsiteX6988" fmla="*/ 2254941 w 3545609"/>
                <a:gd name="connsiteY6988" fmla="*/ 497180 h 1066103"/>
                <a:gd name="connsiteX6989" fmla="*/ 2258205 w 3545609"/>
                <a:gd name="connsiteY6989" fmla="*/ 489489 h 1066103"/>
                <a:gd name="connsiteX6990" fmla="*/ 2268527 w 3545609"/>
                <a:gd name="connsiteY6990" fmla="*/ 485412 h 1066103"/>
                <a:gd name="connsiteX6991" fmla="*/ 2271154 w 3545609"/>
                <a:gd name="connsiteY6991" fmla="*/ 479365 h 1066103"/>
                <a:gd name="connsiteX6992" fmla="*/ 2280582 w 3545609"/>
                <a:gd name="connsiteY6992" fmla="*/ 475175 h 1066103"/>
                <a:gd name="connsiteX6993" fmla="*/ 2283441 w 3545609"/>
                <a:gd name="connsiteY6993" fmla="*/ 467766 h 1066103"/>
                <a:gd name="connsiteX6994" fmla="*/ 2295291 w 3545609"/>
                <a:gd name="connsiteY6994" fmla="*/ 462857 h 1066103"/>
                <a:gd name="connsiteX6995" fmla="*/ 2298738 w 3545609"/>
                <a:gd name="connsiteY6995" fmla="*/ 454536 h 1066103"/>
                <a:gd name="connsiteX6996" fmla="*/ 2307060 w 3545609"/>
                <a:gd name="connsiteY6996" fmla="*/ 451089 h 1066103"/>
                <a:gd name="connsiteX6997" fmla="*/ 2310471 w 3545609"/>
                <a:gd name="connsiteY6997" fmla="*/ 442851 h 1066103"/>
                <a:gd name="connsiteX6998" fmla="*/ 2321626 w 3545609"/>
                <a:gd name="connsiteY6998" fmla="*/ 438341 h 1066103"/>
                <a:gd name="connsiteX6999" fmla="*/ 2323716 w 3545609"/>
                <a:gd name="connsiteY6999" fmla="*/ 433415 h 1066103"/>
                <a:gd name="connsiteX7000" fmla="*/ 2335497 w 3545609"/>
                <a:gd name="connsiteY7000" fmla="*/ 428535 h 1066103"/>
                <a:gd name="connsiteX7001" fmla="*/ 2338422 w 3545609"/>
                <a:gd name="connsiteY7001" fmla="*/ 421474 h 1066103"/>
                <a:gd name="connsiteX7002" fmla="*/ 2350064 w 3545609"/>
                <a:gd name="connsiteY7002" fmla="*/ 416767 h 1066103"/>
                <a:gd name="connsiteX7003" fmla="*/ 2352827 w 3545609"/>
                <a:gd name="connsiteY7003" fmla="*/ 410254 h 1066103"/>
                <a:gd name="connsiteX7004" fmla="*/ 2363649 w 3545609"/>
                <a:gd name="connsiteY7004" fmla="*/ 405980 h 1066103"/>
                <a:gd name="connsiteX7005" fmla="*/ 2365949 w 3545609"/>
                <a:gd name="connsiteY7005" fmla="*/ 400688 h 1066103"/>
                <a:gd name="connsiteX7006" fmla="*/ 2377378 w 3545609"/>
                <a:gd name="connsiteY7006" fmla="*/ 396174 h 1066103"/>
                <a:gd name="connsiteX7007" fmla="*/ 2380503 w 3545609"/>
                <a:gd name="connsiteY7007" fmla="*/ 388982 h 1066103"/>
                <a:gd name="connsiteX7008" fmla="*/ 2392088 w 3545609"/>
                <a:gd name="connsiteY7008" fmla="*/ 384406 h 1066103"/>
                <a:gd name="connsiteX7009" fmla="*/ 2394901 w 3545609"/>
                <a:gd name="connsiteY7009" fmla="*/ 377930 h 1066103"/>
                <a:gd name="connsiteX7010" fmla="*/ 2405816 w 3545609"/>
                <a:gd name="connsiteY7010" fmla="*/ 373619 h 1066103"/>
                <a:gd name="connsiteX7011" fmla="*/ 2407721 w 3545609"/>
                <a:gd name="connsiteY7011" fmla="*/ 369235 h 1066103"/>
                <a:gd name="connsiteX7012" fmla="*/ 2420813 w 3545609"/>
                <a:gd name="connsiteY7012" fmla="*/ 363813 h 1066103"/>
                <a:gd name="connsiteX7013" fmla="*/ 2422872 w 3545609"/>
                <a:gd name="connsiteY7013" fmla="*/ 358840 h 1066103"/>
                <a:gd name="connsiteX7014" fmla="*/ 2434541 w 3545609"/>
                <a:gd name="connsiteY7014" fmla="*/ 354007 h 1066103"/>
                <a:gd name="connsiteX7015" fmla="*/ 2436500 w 3545609"/>
                <a:gd name="connsiteY7015" fmla="*/ 349279 h 1066103"/>
                <a:gd name="connsiteX7016" fmla="*/ 2449108 w 3545609"/>
                <a:gd name="connsiteY7016" fmla="*/ 344056 h 1066103"/>
                <a:gd name="connsiteX7017" fmla="*/ 2451557 w 3545609"/>
                <a:gd name="connsiteY7017" fmla="*/ 338145 h 1066103"/>
                <a:gd name="connsiteX7018" fmla="*/ 2462980 w 3545609"/>
                <a:gd name="connsiteY7018" fmla="*/ 333413 h 1066103"/>
                <a:gd name="connsiteX7019" fmla="*/ 2464725 w 3545609"/>
                <a:gd name="connsiteY7019" fmla="*/ 329201 h 1066103"/>
                <a:gd name="connsiteX7020" fmla="*/ 2479220 w 3545609"/>
                <a:gd name="connsiteY7020" fmla="*/ 323606 h 1066103"/>
                <a:gd name="connsiteX7021" fmla="*/ 2481379 w 3545609"/>
                <a:gd name="connsiteY7021" fmla="*/ 318749 h 1066103"/>
                <a:gd name="connsiteX7022" fmla="*/ 2493381 w 3545609"/>
                <a:gd name="connsiteY7022" fmla="*/ 313657 h 1066103"/>
                <a:gd name="connsiteX7023" fmla="*/ 2494836 w 3545609"/>
                <a:gd name="connsiteY7023" fmla="*/ 310059 h 1066103"/>
                <a:gd name="connsiteX7024" fmla="*/ 2507110 w 3545609"/>
                <a:gd name="connsiteY7024" fmla="*/ 304975 h 1066103"/>
                <a:gd name="connsiteX7025" fmla="*/ 2508854 w 3545609"/>
                <a:gd name="connsiteY7025" fmla="*/ 300762 h 1066103"/>
                <a:gd name="connsiteX7026" fmla="*/ 2509565 w 3545609"/>
                <a:gd name="connsiteY7026" fmla="*/ 301056 h 1066103"/>
                <a:gd name="connsiteX7027" fmla="*/ 2523780 w 3545609"/>
                <a:gd name="connsiteY7027" fmla="*/ 295168 h 1066103"/>
                <a:gd name="connsiteX7028" fmla="*/ 2525853 w 3545609"/>
                <a:gd name="connsiteY7028" fmla="*/ 290164 h 1066103"/>
                <a:gd name="connsiteX7029" fmla="*/ 2537509 w 3545609"/>
                <a:gd name="connsiteY7029" fmla="*/ 285218 h 1066103"/>
                <a:gd name="connsiteX7030" fmla="*/ 2538829 w 3545609"/>
                <a:gd name="connsiteY7030" fmla="*/ 281953 h 1066103"/>
                <a:gd name="connsiteX7031" fmla="*/ 2539965 w 3545609"/>
                <a:gd name="connsiteY7031" fmla="*/ 282424 h 1066103"/>
                <a:gd name="connsiteX7032" fmla="*/ 2554180 w 3545609"/>
                <a:gd name="connsiteY7032" fmla="*/ 276536 h 1066103"/>
                <a:gd name="connsiteX7033" fmla="*/ 2555056 w 3545609"/>
                <a:gd name="connsiteY7033" fmla="*/ 274423 h 1066103"/>
                <a:gd name="connsiteX7034" fmla="*/ 2569583 w 3545609"/>
                <a:gd name="connsiteY7034" fmla="*/ 268405 h 1066103"/>
                <a:gd name="connsiteX7035" fmla="*/ 2571238 w 3545609"/>
                <a:gd name="connsiteY7035" fmla="*/ 264411 h 1066103"/>
                <a:gd name="connsiteX7036" fmla="*/ 2584580 w 3545609"/>
                <a:gd name="connsiteY7036" fmla="*/ 258885 h 1066103"/>
                <a:gd name="connsiteX7037" fmla="*/ 2585490 w 3545609"/>
                <a:gd name="connsiteY7037" fmla="*/ 256688 h 1066103"/>
                <a:gd name="connsiteX7038" fmla="*/ 2586054 w 3545609"/>
                <a:gd name="connsiteY7038" fmla="*/ 256928 h 1066103"/>
                <a:gd name="connsiteX7039" fmla="*/ 2600270 w 3545609"/>
                <a:gd name="connsiteY7039" fmla="*/ 250896 h 1066103"/>
                <a:gd name="connsiteX7040" fmla="*/ 2601590 w 3545609"/>
                <a:gd name="connsiteY7040" fmla="*/ 247631 h 1066103"/>
                <a:gd name="connsiteX7041" fmla="*/ 2602726 w 3545609"/>
                <a:gd name="connsiteY7041" fmla="*/ 248102 h 1066103"/>
                <a:gd name="connsiteX7042" fmla="*/ 2616941 w 3545609"/>
                <a:gd name="connsiteY7042" fmla="*/ 242214 h 1066103"/>
                <a:gd name="connsiteX7043" fmla="*/ 2617817 w 3545609"/>
                <a:gd name="connsiteY7043" fmla="*/ 240099 h 1066103"/>
                <a:gd name="connsiteX7044" fmla="*/ 2632344 w 3545609"/>
                <a:gd name="connsiteY7044" fmla="*/ 234082 h 1066103"/>
                <a:gd name="connsiteX7045" fmla="*/ 2633050 w 3545609"/>
                <a:gd name="connsiteY7045" fmla="*/ 232380 h 1066103"/>
                <a:gd name="connsiteX7046" fmla="*/ 2633125 w 3545609"/>
                <a:gd name="connsiteY7046" fmla="*/ 232412 h 1066103"/>
                <a:gd name="connsiteX7047" fmla="*/ 2647341 w 3545609"/>
                <a:gd name="connsiteY7047" fmla="*/ 226237 h 1066103"/>
                <a:gd name="connsiteX7048" fmla="*/ 2648122 w 3545609"/>
                <a:gd name="connsiteY7048" fmla="*/ 224258 h 1066103"/>
                <a:gd name="connsiteX7049" fmla="*/ 2648815 w 3545609"/>
                <a:gd name="connsiteY7049" fmla="*/ 224567 h 1066103"/>
                <a:gd name="connsiteX7050" fmla="*/ 2663030 w 3545609"/>
                <a:gd name="connsiteY7050" fmla="*/ 218248 h 1066103"/>
                <a:gd name="connsiteX7051" fmla="*/ 2664203 w 3545609"/>
                <a:gd name="connsiteY7051" fmla="*/ 215209 h 1066103"/>
                <a:gd name="connsiteX7052" fmla="*/ 2665486 w 3545609"/>
                <a:gd name="connsiteY7052" fmla="*/ 215741 h 1066103"/>
                <a:gd name="connsiteX7053" fmla="*/ 2679702 w 3545609"/>
                <a:gd name="connsiteY7053" fmla="*/ 209853 h 1066103"/>
                <a:gd name="connsiteX7054" fmla="*/ 2680610 w 3545609"/>
                <a:gd name="connsiteY7054" fmla="*/ 207661 h 1066103"/>
                <a:gd name="connsiteX7055" fmla="*/ 2681177 w 3545609"/>
                <a:gd name="connsiteY7055" fmla="*/ 207896 h 1066103"/>
                <a:gd name="connsiteX7056" fmla="*/ 2695392 w 3545609"/>
                <a:gd name="connsiteY7056" fmla="*/ 202008 h 1066103"/>
                <a:gd name="connsiteX7057" fmla="*/ 2696444 w 3545609"/>
                <a:gd name="connsiteY7057" fmla="*/ 199470 h 1066103"/>
                <a:gd name="connsiteX7058" fmla="*/ 2697847 w 3545609"/>
                <a:gd name="connsiteY7058" fmla="*/ 200051 h 1066103"/>
                <a:gd name="connsiteX7059" fmla="*/ 2712063 w 3545609"/>
                <a:gd name="connsiteY7059" fmla="*/ 194163 h 1066103"/>
                <a:gd name="connsiteX7060" fmla="*/ 2712291 w 3545609"/>
                <a:gd name="connsiteY7060" fmla="*/ 193612 h 1066103"/>
                <a:gd name="connsiteX7061" fmla="*/ 2713537 w 3545609"/>
                <a:gd name="connsiteY7061" fmla="*/ 194167 h 1066103"/>
                <a:gd name="connsiteX7062" fmla="*/ 2727753 w 3545609"/>
                <a:gd name="connsiteY7062" fmla="*/ 187848 h 1066103"/>
                <a:gd name="connsiteX7063" fmla="*/ 2728727 w 3545609"/>
                <a:gd name="connsiteY7063" fmla="*/ 185326 h 1066103"/>
                <a:gd name="connsiteX7064" fmla="*/ 2731189 w 3545609"/>
                <a:gd name="connsiteY7064" fmla="*/ 186322 h 1066103"/>
                <a:gd name="connsiteX7065" fmla="*/ 2746098 w 3545609"/>
                <a:gd name="connsiteY7065" fmla="*/ 180290 h 1066103"/>
                <a:gd name="connsiteX7066" fmla="*/ 2747370 w 3545609"/>
                <a:gd name="connsiteY7066" fmla="*/ 177293 h 1066103"/>
                <a:gd name="connsiteX7067" fmla="*/ 2747860 w 3545609"/>
                <a:gd name="connsiteY7067" fmla="*/ 177496 h 1066103"/>
                <a:gd name="connsiteX7068" fmla="*/ 2762076 w 3545609"/>
                <a:gd name="connsiteY7068" fmla="*/ 171608 h 1066103"/>
                <a:gd name="connsiteX7069" fmla="*/ 2762433 w 3545609"/>
                <a:gd name="connsiteY7069" fmla="*/ 170744 h 1066103"/>
                <a:gd name="connsiteX7070" fmla="*/ 2764531 w 3545609"/>
                <a:gd name="connsiteY7070" fmla="*/ 171612 h 1066103"/>
                <a:gd name="connsiteX7071" fmla="*/ 2778746 w 3545609"/>
                <a:gd name="connsiteY7071" fmla="*/ 165724 h 1066103"/>
                <a:gd name="connsiteX7072" fmla="*/ 2779027 w 3545609"/>
                <a:gd name="connsiteY7072" fmla="*/ 165047 h 1066103"/>
                <a:gd name="connsiteX7073" fmla="*/ 2780711 w 3545609"/>
                <a:gd name="connsiteY7073" fmla="*/ 165728 h 1066103"/>
                <a:gd name="connsiteX7074" fmla="*/ 2795273 w 3545609"/>
                <a:gd name="connsiteY7074" fmla="*/ 159840 h 1066103"/>
                <a:gd name="connsiteX7075" fmla="*/ 2796224 w 3545609"/>
                <a:gd name="connsiteY7075" fmla="*/ 157600 h 1066103"/>
                <a:gd name="connsiteX7076" fmla="*/ 2796891 w 3545609"/>
                <a:gd name="connsiteY7076" fmla="*/ 157883 h 1066103"/>
                <a:gd name="connsiteX7077" fmla="*/ 2811107 w 3545609"/>
                <a:gd name="connsiteY7077" fmla="*/ 151851 h 1066103"/>
                <a:gd name="connsiteX7078" fmla="*/ 2811948 w 3545609"/>
                <a:gd name="connsiteY7078" fmla="*/ 149771 h 1066103"/>
                <a:gd name="connsiteX7079" fmla="*/ 2815033 w 3545609"/>
                <a:gd name="connsiteY7079" fmla="*/ 151019 h 1066103"/>
                <a:gd name="connsiteX7080" fmla="*/ 2829596 w 3545609"/>
                <a:gd name="connsiteY7080" fmla="*/ 145130 h 1066103"/>
                <a:gd name="connsiteX7081" fmla="*/ 2829836 w 3545609"/>
                <a:gd name="connsiteY7081" fmla="*/ 144564 h 1066103"/>
                <a:gd name="connsiteX7082" fmla="*/ 2831214 w 3545609"/>
                <a:gd name="connsiteY7082" fmla="*/ 145135 h 1066103"/>
                <a:gd name="connsiteX7083" fmla="*/ 2845430 w 3545609"/>
                <a:gd name="connsiteY7083" fmla="*/ 139247 h 1066103"/>
                <a:gd name="connsiteX7084" fmla="*/ 2845834 w 3545609"/>
                <a:gd name="connsiteY7084" fmla="*/ 138270 h 1066103"/>
                <a:gd name="connsiteX7085" fmla="*/ 2848375 w 3545609"/>
                <a:gd name="connsiteY7085" fmla="*/ 139251 h 1066103"/>
                <a:gd name="connsiteX7086" fmla="*/ 2863630 w 3545609"/>
                <a:gd name="connsiteY7086" fmla="*/ 133363 h 1066103"/>
                <a:gd name="connsiteX7087" fmla="*/ 2863925 w 3545609"/>
                <a:gd name="connsiteY7087" fmla="*/ 132700 h 1066103"/>
                <a:gd name="connsiteX7088" fmla="*/ 2865537 w 3545609"/>
                <a:gd name="connsiteY7088" fmla="*/ 133368 h 1066103"/>
                <a:gd name="connsiteX7089" fmla="*/ 2878853 w 3545609"/>
                <a:gd name="connsiteY7089" fmla="*/ 127852 h 1066103"/>
                <a:gd name="connsiteX7090" fmla="*/ 2882698 w 3545609"/>
                <a:gd name="connsiteY7090" fmla="*/ 129444 h 1066103"/>
                <a:gd name="connsiteX7091" fmla="*/ 2897953 w 3545609"/>
                <a:gd name="connsiteY7091" fmla="*/ 123126 h 1066103"/>
                <a:gd name="connsiteX7092" fmla="*/ 2898085 w 3545609"/>
                <a:gd name="connsiteY7092" fmla="*/ 122808 h 1066103"/>
                <a:gd name="connsiteX7093" fmla="*/ 2899859 w 3545609"/>
                <a:gd name="connsiteY7093" fmla="*/ 123561 h 1066103"/>
                <a:gd name="connsiteX7094" fmla="*/ 2914074 w 3545609"/>
                <a:gd name="connsiteY7094" fmla="*/ 117529 h 1066103"/>
                <a:gd name="connsiteX7095" fmla="*/ 2914763 w 3545609"/>
                <a:gd name="connsiteY7095" fmla="*/ 115825 h 1066103"/>
                <a:gd name="connsiteX7096" fmla="*/ 2917020 w 3545609"/>
                <a:gd name="connsiteY7096" fmla="*/ 116696 h 1066103"/>
                <a:gd name="connsiteX7097" fmla="*/ 2930888 w 3545609"/>
                <a:gd name="connsiteY7097" fmla="*/ 111344 h 1066103"/>
                <a:gd name="connsiteX7098" fmla="*/ 2934181 w 3545609"/>
                <a:gd name="connsiteY7098" fmla="*/ 112775 h 1066103"/>
                <a:gd name="connsiteX7099" fmla="*/ 2948397 w 3545609"/>
                <a:gd name="connsiteY7099" fmla="*/ 106599 h 1066103"/>
                <a:gd name="connsiteX7100" fmla="*/ 2948919 w 3545609"/>
                <a:gd name="connsiteY7100" fmla="*/ 105277 h 1066103"/>
                <a:gd name="connsiteX7101" fmla="*/ 2952813 w 3545609"/>
                <a:gd name="connsiteY7101" fmla="*/ 106890 h 1066103"/>
                <a:gd name="connsiteX7102" fmla="*/ 2965798 w 3545609"/>
                <a:gd name="connsiteY7102" fmla="*/ 101512 h 1066103"/>
                <a:gd name="connsiteX7103" fmla="*/ 2969484 w 3545609"/>
                <a:gd name="connsiteY7103" fmla="*/ 102968 h 1066103"/>
                <a:gd name="connsiteX7104" fmla="*/ 2984393 w 3545609"/>
                <a:gd name="connsiteY7104" fmla="*/ 97079 h 1066103"/>
                <a:gd name="connsiteX7105" fmla="*/ 2984810 w 3545609"/>
                <a:gd name="connsiteY7105" fmla="*/ 96121 h 1066103"/>
                <a:gd name="connsiteX7106" fmla="*/ 2987135 w 3545609"/>
                <a:gd name="connsiteY7106" fmla="*/ 97084 h 1066103"/>
                <a:gd name="connsiteX7107" fmla="*/ 3000941 w 3545609"/>
                <a:gd name="connsiteY7107" fmla="*/ 91365 h 1066103"/>
                <a:gd name="connsiteX7108" fmla="*/ 3005277 w 3545609"/>
                <a:gd name="connsiteY7108" fmla="*/ 93161 h 1066103"/>
                <a:gd name="connsiteX7109" fmla="*/ 3019135 w 3545609"/>
                <a:gd name="connsiteY7109" fmla="*/ 87421 h 1066103"/>
                <a:gd name="connsiteX7110" fmla="*/ 3023419 w 3545609"/>
                <a:gd name="connsiteY7110" fmla="*/ 89239 h 1066103"/>
                <a:gd name="connsiteX7111" fmla="*/ 3037634 w 3545609"/>
                <a:gd name="connsiteY7111" fmla="*/ 83207 h 1066103"/>
                <a:gd name="connsiteX7112" fmla="*/ 3037637 w 3545609"/>
                <a:gd name="connsiteY7112" fmla="*/ 83199 h 1066103"/>
                <a:gd name="connsiteX7113" fmla="*/ 3040580 w 3545609"/>
                <a:gd name="connsiteY7113" fmla="*/ 84335 h 1066103"/>
                <a:gd name="connsiteX7114" fmla="*/ 3054366 w 3545609"/>
                <a:gd name="connsiteY7114" fmla="*/ 79014 h 1066103"/>
                <a:gd name="connsiteX7115" fmla="*/ 3057741 w 3545609"/>
                <a:gd name="connsiteY7115" fmla="*/ 80413 h 1066103"/>
                <a:gd name="connsiteX7116" fmla="*/ 3071494 w 3545609"/>
                <a:gd name="connsiteY7116" fmla="*/ 74716 h 1066103"/>
                <a:gd name="connsiteX7117" fmla="*/ 3075883 w 3545609"/>
                <a:gd name="connsiteY7117" fmla="*/ 76491 h 1066103"/>
                <a:gd name="connsiteX7118" fmla="*/ 3089855 w 3545609"/>
                <a:gd name="connsiteY7118" fmla="*/ 70841 h 1066103"/>
                <a:gd name="connsiteX7119" fmla="*/ 3094025 w 3545609"/>
                <a:gd name="connsiteY7119" fmla="*/ 72568 h 1066103"/>
                <a:gd name="connsiteX7120" fmla="*/ 3105709 w 3545609"/>
                <a:gd name="connsiteY7120" fmla="*/ 67729 h 1066103"/>
                <a:gd name="connsiteX7121" fmla="*/ 3112657 w 3545609"/>
                <a:gd name="connsiteY7121" fmla="*/ 70607 h 1066103"/>
                <a:gd name="connsiteX7122" fmla="*/ 3126218 w 3545609"/>
                <a:gd name="connsiteY7122" fmla="*/ 64990 h 1066103"/>
                <a:gd name="connsiteX7123" fmla="*/ 3130308 w 3545609"/>
                <a:gd name="connsiteY7123" fmla="*/ 66684 h 1066103"/>
                <a:gd name="connsiteX7124" fmla="*/ 3142157 w 3545609"/>
                <a:gd name="connsiteY7124" fmla="*/ 61776 h 1066103"/>
                <a:gd name="connsiteX7125" fmla="*/ 3148941 w 3545609"/>
                <a:gd name="connsiteY7125" fmla="*/ 64724 h 1066103"/>
                <a:gd name="connsiteX7126" fmla="*/ 3162419 w 3545609"/>
                <a:gd name="connsiteY7126" fmla="*/ 58868 h 1066103"/>
                <a:gd name="connsiteX7127" fmla="*/ 3167083 w 3545609"/>
                <a:gd name="connsiteY7127" fmla="*/ 60800 h 1066103"/>
                <a:gd name="connsiteX7128" fmla="*/ 3178602 w 3545609"/>
                <a:gd name="connsiteY7128" fmla="*/ 56029 h 1066103"/>
                <a:gd name="connsiteX7129" fmla="*/ 3185224 w 3545609"/>
                <a:gd name="connsiteY7129" fmla="*/ 58839 h 1066103"/>
                <a:gd name="connsiteX7130" fmla="*/ 3196683 w 3545609"/>
                <a:gd name="connsiteY7130" fmla="*/ 53977 h 1066103"/>
                <a:gd name="connsiteX7131" fmla="*/ 3203366 w 3545609"/>
                <a:gd name="connsiteY7131" fmla="*/ 56877 h 1066103"/>
                <a:gd name="connsiteX7132" fmla="*/ 3217928 w 3545609"/>
                <a:gd name="connsiteY7132" fmla="*/ 50559 h 1066103"/>
                <a:gd name="connsiteX7133" fmla="*/ 3218060 w 3545609"/>
                <a:gd name="connsiteY7133" fmla="*/ 50225 h 1066103"/>
                <a:gd name="connsiteX7134" fmla="*/ 3222489 w 3545609"/>
                <a:gd name="connsiteY7134" fmla="*/ 51974 h 1066103"/>
                <a:gd name="connsiteX7135" fmla="*/ 3234953 w 3545609"/>
                <a:gd name="connsiteY7135" fmla="*/ 47052 h 1066103"/>
                <a:gd name="connsiteX7136" fmla="*/ 3242101 w 3545609"/>
                <a:gd name="connsiteY7136" fmla="*/ 50013 h 1066103"/>
                <a:gd name="connsiteX7137" fmla="*/ 3251278 w 3545609"/>
                <a:gd name="connsiteY7137" fmla="*/ 46212 h 1066103"/>
                <a:gd name="connsiteX7138" fmla="*/ 3260243 w 3545609"/>
                <a:gd name="connsiteY7138" fmla="*/ 50014 h 1066103"/>
                <a:gd name="connsiteX7139" fmla="*/ 3271548 w 3545609"/>
                <a:gd name="connsiteY7139" fmla="*/ 45220 h 1066103"/>
                <a:gd name="connsiteX7140" fmla="*/ 3278385 w 3545609"/>
                <a:gd name="connsiteY7140" fmla="*/ 48052 h 1066103"/>
                <a:gd name="connsiteX7141" fmla="*/ 3289743 w 3545609"/>
                <a:gd name="connsiteY7141" fmla="*/ 43347 h 1066103"/>
                <a:gd name="connsiteX7142" fmla="*/ 3296527 w 3545609"/>
                <a:gd name="connsiteY7142" fmla="*/ 46091 h 1066103"/>
                <a:gd name="connsiteX7143" fmla="*/ 3309096 w 3545609"/>
                <a:gd name="connsiteY7143" fmla="*/ 41009 h 1066103"/>
                <a:gd name="connsiteX7144" fmla="*/ 3316630 w 3545609"/>
                <a:gd name="connsiteY7144" fmla="*/ 44129 h 1066103"/>
                <a:gd name="connsiteX7145" fmla="*/ 3325946 w 3545609"/>
                <a:gd name="connsiteY7145" fmla="*/ 40270 h 1066103"/>
                <a:gd name="connsiteX7146" fmla="*/ 3335262 w 3545609"/>
                <a:gd name="connsiteY7146" fmla="*/ 44129 h 1066103"/>
                <a:gd name="connsiteX7147" fmla="*/ 3343293 w 3545609"/>
                <a:gd name="connsiteY7147" fmla="*/ 40803 h 1066103"/>
                <a:gd name="connsiteX7148" fmla="*/ 3350952 w 3545609"/>
                <a:gd name="connsiteY7148" fmla="*/ 44130 h 1066103"/>
                <a:gd name="connsiteX7149" fmla="*/ 3363316 w 3545609"/>
                <a:gd name="connsiteY7149" fmla="*/ 38759 h 1066103"/>
                <a:gd name="connsiteX7150" fmla="*/ 3371546 w 3545609"/>
                <a:gd name="connsiteY7150" fmla="*/ 42168 h 1066103"/>
                <a:gd name="connsiteX7151" fmla="*/ 3372527 w 3545609"/>
                <a:gd name="connsiteY7151" fmla="*/ 41762 h 1066103"/>
                <a:gd name="connsiteX7152" fmla="*/ 3373507 w 3545609"/>
                <a:gd name="connsiteY7152" fmla="*/ 42168 h 1066103"/>
                <a:gd name="connsiteX7153" fmla="*/ 3381500 w 3545609"/>
                <a:gd name="connsiteY7153" fmla="*/ 38857 h 1066103"/>
                <a:gd name="connsiteX7154" fmla="*/ 3389688 w 3545609"/>
                <a:gd name="connsiteY7154" fmla="*/ 42168 h 1066103"/>
                <a:gd name="connsiteX7155" fmla="*/ 3390691 w 3545609"/>
                <a:gd name="connsiteY7155" fmla="*/ 41762 h 1066103"/>
                <a:gd name="connsiteX7156" fmla="*/ 3391649 w 3545609"/>
                <a:gd name="connsiteY7156" fmla="*/ 42169 h 1066103"/>
                <a:gd name="connsiteX7157" fmla="*/ 3397789 w 3545609"/>
                <a:gd name="connsiteY7157" fmla="*/ 39565 h 1066103"/>
                <a:gd name="connsiteX7158" fmla="*/ 3408810 w 3545609"/>
                <a:gd name="connsiteY7158" fmla="*/ 44130 h 1066103"/>
                <a:gd name="connsiteX7159" fmla="*/ 3420985 w 3545609"/>
                <a:gd name="connsiteY7159" fmla="*/ 39087 h 1066103"/>
                <a:gd name="connsiteX7160" fmla="*/ 3428423 w 3545609"/>
                <a:gd name="connsiteY7160" fmla="*/ 42168 h 1066103"/>
                <a:gd name="connsiteX7161" fmla="*/ 3438229 w 3545609"/>
                <a:gd name="connsiteY7161" fmla="*/ 38106 h 1066103"/>
                <a:gd name="connsiteX7162" fmla="*/ 3448036 w 3545609"/>
                <a:gd name="connsiteY7162" fmla="*/ 42168 h 1066103"/>
                <a:gd name="connsiteX7163" fmla="*/ 3455262 w 3545609"/>
                <a:gd name="connsiteY7163" fmla="*/ 39175 h 1066103"/>
                <a:gd name="connsiteX7164" fmla="*/ 3466668 w 3545609"/>
                <a:gd name="connsiteY7164" fmla="*/ 44130 h 1066103"/>
                <a:gd name="connsiteX7165" fmla="*/ 3478698 w 3545609"/>
                <a:gd name="connsiteY7165" fmla="*/ 38904 h 1066103"/>
                <a:gd name="connsiteX7166" fmla="*/ 3486771 w 3545609"/>
                <a:gd name="connsiteY7166" fmla="*/ 42168 h 1066103"/>
                <a:gd name="connsiteX7167" fmla="*/ 3496220 w 3545609"/>
                <a:gd name="connsiteY7167" fmla="*/ 38347 h 1066103"/>
                <a:gd name="connsiteX7168" fmla="*/ 3505894 w 3545609"/>
                <a:gd name="connsiteY7168" fmla="*/ 42168 h 1066103"/>
                <a:gd name="connsiteX7169" fmla="*/ 3513801 w 3545609"/>
                <a:gd name="connsiteY7169" fmla="*/ 39045 h 1066103"/>
                <a:gd name="connsiteX7170" fmla="*/ 3525506 w 3545609"/>
                <a:gd name="connsiteY7170" fmla="*/ 44130 h 1066103"/>
                <a:gd name="connsiteX7171" fmla="*/ 3545609 w 3545609"/>
                <a:gd name="connsiteY7171" fmla="*/ 23046 h 1066103"/>
                <a:gd name="connsiteX7172" fmla="*/ 3525506 w 3545609"/>
                <a:gd name="connsiteY7172" fmla="*/ 1962 h 1066103"/>
                <a:gd name="connsiteX7173" fmla="*/ 3516167 w 3545609"/>
                <a:gd name="connsiteY7173" fmla="*/ 6019 h 1066103"/>
                <a:gd name="connsiteX7174" fmla="*/ 3505894 w 3545609"/>
                <a:gd name="connsiteY7174" fmla="*/ 1962 h 1066103"/>
                <a:gd name="connsiteX7175" fmla="*/ 3496220 w 3545609"/>
                <a:gd name="connsiteY7175" fmla="*/ 5782 h 1066103"/>
                <a:gd name="connsiteX7176" fmla="*/ 3486771 w 3545609"/>
                <a:gd name="connsiteY7176" fmla="*/ 1962 h 1066103"/>
                <a:gd name="connsiteX7177" fmla="*/ 3479713 w 3545609"/>
                <a:gd name="connsiteY7177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</a:cxnLst>
              <a:rect l="l" t="t" r="r" b="b"/>
              <a:pathLst>
                <a:path w="3545609" h="1066103">
                  <a:moveTo>
                    <a:pt x="2094328" y="485598"/>
                  </a:moveTo>
                  <a:lnTo>
                    <a:pt x="2092538" y="489920"/>
                  </a:lnTo>
                  <a:lnTo>
                    <a:pt x="2084462" y="493265"/>
                  </a:lnTo>
                  <a:lnTo>
                    <a:pt x="2081377" y="500712"/>
                  </a:lnTo>
                  <a:lnTo>
                    <a:pt x="2070437" y="504935"/>
                  </a:lnTo>
                  <a:lnTo>
                    <a:pt x="2072327" y="500578"/>
                  </a:lnTo>
                  <a:lnTo>
                    <a:pt x="2080531" y="497180"/>
                  </a:lnTo>
                  <a:lnTo>
                    <a:pt x="2083616" y="489732"/>
                  </a:lnTo>
                  <a:close/>
                  <a:moveTo>
                    <a:pt x="1294013" y="475983"/>
                  </a:moveTo>
                  <a:lnTo>
                    <a:pt x="1293533" y="477143"/>
                  </a:lnTo>
                  <a:lnTo>
                    <a:pt x="1285242" y="480661"/>
                  </a:lnTo>
                  <a:lnTo>
                    <a:pt x="1281843" y="489065"/>
                  </a:lnTo>
                  <a:lnTo>
                    <a:pt x="1271081" y="493219"/>
                  </a:lnTo>
                  <a:lnTo>
                    <a:pt x="1272918" y="488889"/>
                  </a:lnTo>
                  <a:lnTo>
                    <a:pt x="1281311" y="485412"/>
                  </a:lnTo>
                  <a:lnTo>
                    <a:pt x="1283289" y="480636"/>
                  </a:lnTo>
                  <a:close/>
                  <a:moveTo>
                    <a:pt x="945973" y="475946"/>
                  </a:moveTo>
                  <a:lnTo>
                    <a:pt x="945478" y="477112"/>
                  </a:lnTo>
                  <a:lnTo>
                    <a:pt x="937115" y="480661"/>
                  </a:lnTo>
                  <a:lnTo>
                    <a:pt x="933716" y="489066"/>
                  </a:lnTo>
                  <a:lnTo>
                    <a:pt x="923077" y="493172"/>
                  </a:lnTo>
                  <a:lnTo>
                    <a:pt x="924864" y="488859"/>
                  </a:lnTo>
                  <a:lnTo>
                    <a:pt x="933184" y="485412"/>
                  </a:lnTo>
                  <a:lnTo>
                    <a:pt x="935162" y="480636"/>
                  </a:lnTo>
                  <a:close/>
                  <a:moveTo>
                    <a:pt x="1642318" y="475551"/>
                  </a:moveTo>
                  <a:lnTo>
                    <a:pt x="1641659" y="477143"/>
                  </a:lnTo>
                  <a:lnTo>
                    <a:pt x="1633368" y="480661"/>
                  </a:lnTo>
                  <a:lnTo>
                    <a:pt x="1629969" y="489066"/>
                  </a:lnTo>
                  <a:lnTo>
                    <a:pt x="1619207" y="493219"/>
                  </a:lnTo>
                  <a:lnTo>
                    <a:pt x="1621045" y="488889"/>
                  </a:lnTo>
                  <a:lnTo>
                    <a:pt x="1629438" y="485412"/>
                  </a:lnTo>
                  <a:lnTo>
                    <a:pt x="1631537" y="480344"/>
                  </a:lnTo>
                  <a:close/>
                  <a:moveTo>
                    <a:pt x="1990445" y="475551"/>
                  </a:moveTo>
                  <a:lnTo>
                    <a:pt x="1989786" y="477143"/>
                  </a:lnTo>
                  <a:lnTo>
                    <a:pt x="1981495" y="480661"/>
                  </a:lnTo>
                  <a:lnTo>
                    <a:pt x="1978097" y="489065"/>
                  </a:lnTo>
                  <a:lnTo>
                    <a:pt x="1967334" y="493219"/>
                  </a:lnTo>
                  <a:lnTo>
                    <a:pt x="1969171" y="488889"/>
                  </a:lnTo>
                  <a:lnTo>
                    <a:pt x="1977564" y="485412"/>
                  </a:lnTo>
                  <a:lnTo>
                    <a:pt x="1979664" y="480344"/>
                  </a:lnTo>
                  <a:close/>
                  <a:moveTo>
                    <a:pt x="1423853" y="463451"/>
                  </a:moveTo>
                  <a:lnTo>
                    <a:pt x="1423079" y="465273"/>
                  </a:lnTo>
                  <a:lnTo>
                    <a:pt x="1414686" y="468750"/>
                  </a:lnTo>
                  <a:lnTo>
                    <a:pt x="1411747" y="475845"/>
                  </a:lnTo>
                  <a:lnTo>
                    <a:pt x="1400792" y="480382"/>
                  </a:lnTo>
                  <a:lnTo>
                    <a:pt x="1401224" y="479411"/>
                  </a:lnTo>
                  <a:lnTo>
                    <a:pt x="1410755" y="475175"/>
                  </a:lnTo>
                  <a:lnTo>
                    <a:pt x="1413695" y="467559"/>
                  </a:lnTo>
                  <a:close/>
                  <a:moveTo>
                    <a:pt x="2061458" y="463374"/>
                  </a:moveTo>
                  <a:lnTo>
                    <a:pt x="2060641" y="465212"/>
                  </a:lnTo>
                  <a:lnTo>
                    <a:pt x="2052101" y="468750"/>
                  </a:lnTo>
                  <a:lnTo>
                    <a:pt x="2048998" y="476242"/>
                  </a:lnTo>
                  <a:lnTo>
                    <a:pt x="2038367" y="480446"/>
                  </a:lnTo>
                  <a:lnTo>
                    <a:pt x="2038845" y="479319"/>
                  </a:lnTo>
                  <a:lnTo>
                    <a:pt x="2048170" y="475175"/>
                  </a:lnTo>
                  <a:lnTo>
                    <a:pt x="2051110" y="467559"/>
                  </a:lnTo>
                  <a:close/>
                  <a:moveTo>
                    <a:pt x="554097" y="463089"/>
                  </a:moveTo>
                  <a:lnTo>
                    <a:pt x="553180" y="465303"/>
                  </a:lnTo>
                  <a:lnTo>
                    <a:pt x="544860" y="468750"/>
                  </a:lnTo>
                  <a:lnTo>
                    <a:pt x="542010" y="475629"/>
                  </a:lnTo>
                  <a:lnTo>
                    <a:pt x="530150" y="480661"/>
                  </a:lnTo>
                  <a:lnTo>
                    <a:pt x="526396" y="489946"/>
                  </a:lnTo>
                  <a:lnTo>
                    <a:pt x="518383" y="493265"/>
                  </a:lnTo>
                  <a:lnTo>
                    <a:pt x="515298" y="500712"/>
                  </a:lnTo>
                  <a:lnTo>
                    <a:pt x="504358" y="504935"/>
                  </a:lnTo>
                  <a:lnTo>
                    <a:pt x="506248" y="500578"/>
                  </a:lnTo>
                  <a:lnTo>
                    <a:pt x="514452" y="497180"/>
                  </a:lnTo>
                  <a:lnTo>
                    <a:pt x="517650" y="489458"/>
                  </a:lnTo>
                  <a:lnTo>
                    <a:pt x="527894" y="485412"/>
                  </a:lnTo>
                  <a:lnTo>
                    <a:pt x="530286" y="479905"/>
                  </a:lnTo>
                  <a:lnTo>
                    <a:pt x="540929" y="475175"/>
                  </a:lnTo>
                  <a:lnTo>
                    <a:pt x="543976" y="467282"/>
                  </a:lnTo>
                  <a:close/>
                  <a:moveTo>
                    <a:pt x="902225" y="463089"/>
                  </a:moveTo>
                  <a:lnTo>
                    <a:pt x="901307" y="465303"/>
                  </a:lnTo>
                  <a:lnTo>
                    <a:pt x="892987" y="468750"/>
                  </a:lnTo>
                  <a:lnTo>
                    <a:pt x="890137" y="475628"/>
                  </a:lnTo>
                  <a:lnTo>
                    <a:pt x="878277" y="480661"/>
                  </a:lnTo>
                  <a:lnTo>
                    <a:pt x="874522" y="489946"/>
                  </a:lnTo>
                  <a:lnTo>
                    <a:pt x="866509" y="493265"/>
                  </a:lnTo>
                  <a:lnTo>
                    <a:pt x="863424" y="500712"/>
                  </a:lnTo>
                  <a:lnTo>
                    <a:pt x="852484" y="504935"/>
                  </a:lnTo>
                  <a:lnTo>
                    <a:pt x="854375" y="500578"/>
                  </a:lnTo>
                  <a:lnTo>
                    <a:pt x="862579" y="497180"/>
                  </a:lnTo>
                  <a:lnTo>
                    <a:pt x="865777" y="489458"/>
                  </a:lnTo>
                  <a:lnTo>
                    <a:pt x="876021" y="485412"/>
                  </a:lnTo>
                  <a:lnTo>
                    <a:pt x="878413" y="479905"/>
                  </a:lnTo>
                  <a:lnTo>
                    <a:pt x="889055" y="475175"/>
                  </a:lnTo>
                  <a:lnTo>
                    <a:pt x="892102" y="467282"/>
                  </a:lnTo>
                  <a:close/>
                  <a:moveTo>
                    <a:pt x="1772051" y="463089"/>
                  </a:moveTo>
                  <a:lnTo>
                    <a:pt x="1771134" y="465303"/>
                  </a:lnTo>
                  <a:lnTo>
                    <a:pt x="1762812" y="468750"/>
                  </a:lnTo>
                  <a:lnTo>
                    <a:pt x="1759873" y="475845"/>
                  </a:lnTo>
                  <a:lnTo>
                    <a:pt x="1748919" y="480383"/>
                  </a:lnTo>
                  <a:lnTo>
                    <a:pt x="1749350" y="479411"/>
                  </a:lnTo>
                  <a:lnTo>
                    <a:pt x="1758882" y="475175"/>
                  </a:lnTo>
                  <a:lnTo>
                    <a:pt x="1761929" y="467282"/>
                  </a:lnTo>
                  <a:close/>
                  <a:moveTo>
                    <a:pt x="2120177" y="463089"/>
                  </a:moveTo>
                  <a:lnTo>
                    <a:pt x="2119261" y="465303"/>
                  </a:lnTo>
                  <a:lnTo>
                    <a:pt x="2110939" y="468750"/>
                  </a:lnTo>
                  <a:lnTo>
                    <a:pt x="2108001" y="475845"/>
                  </a:lnTo>
                  <a:lnTo>
                    <a:pt x="2097046" y="480382"/>
                  </a:lnTo>
                  <a:lnTo>
                    <a:pt x="2097478" y="479411"/>
                  </a:lnTo>
                  <a:lnTo>
                    <a:pt x="2107009" y="475175"/>
                  </a:lnTo>
                  <a:lnTo>
                    <a:pt x="2110055" y="467282"/>
                  </a:lnTo>
                  <a:close/>
                  <a:moveTo>
                    <a:pt x="495459" y="463007"/>
                  </a:moveTo>
                  <a:lnTo>
                    <a:pt x="494487" y="465243"/>
                  </a:lnTo>
                  <a:lnTo>
                    <a:pt x="486021" y="468750"/>
                  </a:lnTo>
                  <a:lnTo>
                    <a:pt x="482917" y="476243"/>
                  </a:lnTo>
                  <a:lnTo>
                    <a:pt x="472287" y="480446"/>
                  </a:lnTo>
                  <a:lnTo>
                    <a:pt x="472764" y="479320"/>
                  </a:lnTo>
                  <a:lnTo>
                    <a:pt x="482091" y="475175"/>
                  </a:lnTo>
                  <a:lnTo>
                    <a:pt x="485137" y="467282"/>
                  </a:lnTo>
                  <a:close/>
                  <a:moveTo>
                    <a:pt x="843586" y="463007"/>
                  </a:moveTo>
                  <a:lnTo>
                    <a:pt x="842614" y="465243"/>
                  </a:lnTo>
                  <a:lnTo>
                    <a:pt x="834148" y="468750"/>
                  </a:lnTo>
                  <a:lnTo>
                    <a:pt x="831045" y="476242"/>
                  </a:lnTo>
                  <a:lnTo>
                    <a:pt x="820414" y="480446"/>
                  </a:lnTo>
                  <a:lnTo>
                    <a:pt x="820891" y="479319"/>
                  </a:lnTo>
                  <a:lnTo>
                    <a:pt x="830217" y="475175"/>
                  </a:lnTo>
                  <a:lnTo>
                    <a:pt x="833263" y="467282"/>
                  </a:lnTo>
                  <a:close/>
                  <a:moveTo>
                    <a:pt x="1494387" y="451787"/>
                  </a:moveTo>
                  <a:lnTo>
                    <a:pt x="1493712" y="453494"/>
                  </a:lnTo>
                  <a:lnTo>
                    <a:pt x="1485292" y="456982"/>
                  </a:lnTo>
                  <a:lnTo>
                    <a:pt x="1482252" y="464322"/>
                  </a:lnTo>
                  <a:lnTo>
                    <a:pt x="1472170" y="468498"/>
                  </a:lnTo>
                  <a:lnTo>
                    <a:pt x="1473013" y="466315"/>
                  </a:lnTo>
                  <a:lnTo>
                    <a:pt x="1481362" y="462857"/>
                  </a:lnTo>
                  <a:lnTo>
                    <a:pt x="1484199" y="456007"/>
                  </a:lnTo>
                  <a:close/>
                  <a:moveTo>
                    <a:pt x="624504" y="451735"/>
                  </a:moveTo>
                  <a:lnTo>
                    <a:pt x="623814" y="453524"/>
                  </a:lnTo>
                  <a:lnTo>
                    <a:pt x="615466" y="456982"/>
                  </a:lnTo>
                  <a:lnTo>
                    <a:pt x="612541" y="464042"/>
                  </a:lnTo>
                  <a:lnTo>
                    <a:pt x="602405" y="468141"/>
                  </a:lnTo>
                  <a:lnTo>
                    <a:pt x="603115" y="466345"/>
                  </a:lnTo>
                  <a:lnTo>
                    <a:pt x="611535" y="462857"/>
                  </a:lnTo>
                  <a:lnTo>
                    <a:pt x="614459" y="455797"/>
                  </a:lnTo>
                  <a:close/>
                  <a:moveTo>
                    <a:pt x="1901295" y="451735"/>
                  </a:moveTo>
                  <a:lnTo>
                    <a:pt x="1900833" y="452934"/>
                  </a:lnTo>
                  <a:lnTo>
                    <a:pt x="1890795" y="456899"/>
                  </a:lnTo>
                  <a:lnTo>
                    <a:pt x="1891250" y="455797"/>
                  </a:lnTo>
                  <a:close/>
                  <a:moveTo>
                    <a:pt x="1205134" y="451698"/>
                  </a:moveTo>
                  <a:lnTo>
                    <a:pt x="1204657" y="452903"/>
                  </a:lnTo>
                  <a:lnTo>
                    <a:pt x="1194541" y="456899"/>
                  </a:lnTo>
                  <a:lnTo>
                    <a:pt x="1194997" y="455797"/>
                  </a:lnTo>
                  <a:close/>
                  <a:moveTo>
                    <a:pt x="1553260" y="451698"/>
                  </a:moveTo>
                  <a:lnTo>
                    <a:pt x="1552784" y="452903"/>
                  </a:lnTo>
                  <a:lnTo>
                    <a:pt x="1542668" y="456899"/>
                  </a:lnTo>
                  <a:lnTo>
                    <a:pt x="1543124" y="455797"/>
                  </a:lnTo>
                  <a:close/>
                  <a:moveTo>
                    <a:pt x="1842549" y="451698"/>
                  </a:moveTo>
                  <a:lnTo>
                    <a:pt x="1841839" y="453494"/>
                  </a:lnTo>
                  <a:lnTo>
                    <a:pt x="1833418" y="456982"/>
                  </a:lnTo>
                  <a:lnTo>
                    <a:pt x="1830378" y="464322"/>
                  </a:lnTo>
                  <a:lnTo>
                    <a:pt x="1820297" y="468498"/>
                  </a:lnTo>
                  <a:lnTo>
                    <a:pt x="1821140" y="466315"/>
                  </a:lnTo>
                  <a:lnTo>
                    <a:pt x="1829488" y="462857"/>
                  </a:lnTo>
                  <a:lnTo>
                    <a:pt x="1832412" y="455797"/>
                  </a:lnTo>
                  <a:close/>
                  <a:moveTo>
                    <a:pt x="2190676" y="451698"/>
                  </a:moveTo>
                  <a:lnTo>
                    <a:pt x="2189965" y="453494"/>
                  </a:lnTo>
                  <a:lnTo>
                    <a:pt x="2181545" y="456982"/>
                  </a:lnTo>
                  <a:lnTo>
                    <a:pt x="2178621" y="464042"/>
                  </a:lnTo>
                  <a:lnTo>
                    <a:pt x="2168576" y="468104"/>
                  </a:lnTo>
                  <a:lnTo>
                    <a:pt x="2169267" y="466315"/>
                  </a:lnTo>
                  <a:lnTo>
                    <a:pt x="2177615" y="462857"/>
                  </a:lnTo>
                  <a:lnTo>
                    <a:pt x="2180539" y="455797"/>
                  </a:lnTo>
                  <a:close/>
                  <a:moveTo>
                    <a:pt x="509922" y="451341"/>
                  </a:moveTo>
                  <a:lnTo>
                    <a:pt x="509483" y="452477"/>
                  </a:lnTo>
                  <a:lnTo>
                    <a:pt x="498288" y="456899"/>
                  </a:lnTo>
                  <a:lnTo>
                    <a:pt x="498657" y="456007"/>
                  </a:lnTo>
                  <a:close/>
                  <a:moveTo>
                    <a:pt x="799209" y="451341"/>
                  </a:moveTo>
                  <a:lnTo>
                    <a:pt x="798484" y="453221"/>
                  </a:lnTo>
                  <a:lnTo>
                    <a:pt x="789182" y="456982"/>
                  </a:lnTo>
                  <a:lnTo>
                    <a:pt x="786083" y="464287"/>
                  </a:lnTo>
                  <a:lnTo>
                    <a:pt x="775917" y="468498"/>
                  </a:lnTo>
                  <a:lnTo>
                    <a:pt x="776642" y="466619"/>
                  </a:lnTo>
                  <a:lnTo>
                    <a:pt x="785945" y="462857"/>
                  </a:lnTo>
                  <a:lnTo>
                    <a:pt x="789046" y="455551"/>
                  </a:lnTo>
                  <a:close/>
                  <a:moveTo>
                    <a:pt x="858048" y="451341"/>
                  </a:moveTo>
                  <a:lnTo>
                    <a:pt x="857610" y="452477"/>
                  </a:lnTo>
                  <a:lnTo>
                    <a:pt x="846416" y="456898"/>
                  </a:lnTo>
                  <a:lnTo>
                    <a:pt x="846785" y="456007"/>
                  </a:lnTo>
                  <a:close/>
                  <a:moveTo>
                    <a:pt x="972783" y="451341"/>
                  </a:moveTo>
                  <a:lnTo>
                    <a:pt x="971940" y="453524"/>
                  </a:lnTo>
                  <a:lnTo>
                    <a:pt x="963593" y="456982"/>
                  </a:lnTo>
                  <a:lnTo>
                    <a:pt x="960668" y="464042"/>
                  </a:lnTo>
                  <a:lnTo>
                    <a:pt x="950532" y="468140"/>
                  </a:lnTo>
                  <a:lnTo>
                    <a:pt x="951242" y="466345"/>
                  </a:lnTo>
                  <a:lnTo>
                    <a:pt x="959662" y="462857"/>
                  </a:lnTo>
                  <a:lnTo>
                    <a:pt x="962702" y="455517"/>
                  </a:lnTo>
                  <a:close/>
                  <a:moveTo>
                    <a:pt x="1147337" y="451341"/>
                  </a:moveTo>
                  <a:lnTo>
                    <a:pt x="1146681" y="453040"/>
                  </a:lnTo>
                  <a:lnTo>
                    <a:pt x="1137165" y="456982"/>
                  </a:lnTo>
                  <a:lnTo>
                    <a:pt x="1134125" y="464322"/>
                  </a:lnTo>
                  <a:lnTo>
                    <a:pt x="1124044" y="468498"/>
                  </a:lnTo>
                  <a:lnTo>
                    <a:pt x="1124887" y="466315"/>
                  </a:lnTo>
                  <a:lnTo>
                    <a:pt x="1133235" y="462857"/>
                  </a:lnTo>
                  <a:lnTo>
                    <a:pt x="1136072" y="456007"/>
                  </a:lnTo>
                  <a:close/>
                  <a:moveTo>
                    <a:pt x="1320909" y="451341"/>
                  </a:moveTo>
                  <a:lnTo>
                    <a:pt x="1320067" y="453524"/>
                  </a:lnTo>
                  <a:lnTo>
                    <a:pt x="1311719" y="456982"/>
                  </a:lnTo>
                  <a:lnTo>
                    <a:pt x="1308881" y="463832"/>
                  </a:lnTo>
                  <a:lnTo>
                    <a:pt x="1298693" y="468052"/>
                  </a:lnTo>
                  <a:lnTo>
                    <a:pt x="1299368" y="466345"/>
                  </a:lnTo>
                  <a:lnTo>
                    <a:pt x="1307788" y="462857"/>
                  </a:lnTo>
                  <a:lnTo>
                    <a:pt x="1310829" y="455517"/>
                  </a:lnTo>
                  <a:close/>
                  <a:moveTo>
                    <a:pt x="1379748" y="451341"/>
                  </a:moveTo>
                  <a:lnTo>
                    <a:pt x="1379237" y="452662"/>
                  </a:lnTo>
                  <a:lnTo>
                    <a:pt x="1369159" y="456553"/>
                  </a:lnTo>
                  <a:lnTo>
                    <a:pt x="1369584" y="455551"/>
                  </a:lnTo>
                  <a:close/>
                  <a:moveTo>
                    <a:pt x="1669036" y="451341"/>
                  </a:moveTo>
                  <a:lnTo>
                    <a:pt x="1668194" y="453524"/>
                  </a:lnTo>
                  <a:lnTo>
                    <a:pt x="1659846" y="456982"/>
                  </a:lnTo>
                  <a:lnTo>
                    <a:pt x="1657009" y="463832"/>
                  </a:lnTo>
                  <a:lnTo>
                    <a:pt x="1645744" y="468498"/>
                  </a:lnTo>
                  <a:lnTo>
                    <a:pt x="1646400" y="466799"/>
                  </a:lnTo>
                  <a:lnTo>
                    <a:pt x="1655915" y="462857"/>
                  </a:lnTo>
                  <a:lnTo>
                    <a:pt x="1658956" y="455517"/>
                  </a:lnTo>
                  <a:close/>
                  <a:moveTo>
                    <a:pt x="1727875" y="451341"/>
                  </a:moveTo>
                  <a:lnTo>
                    <a:pt x="1727364" y="452662"/>
                  </a:lnTo>
                  <a:lnTo>
                    <a:pt x="1717285" y="456553"/>
                  </a:lnTo>
                  <a:lnTo>
                    <a:pt x="1717709" y="455552"/>
                  </a:lnTo>
                  <a:close/>
                  <a:moveTo>
                    <a:pt x="683495" y="451341"/>
                  </a:moveTo>
                  <a:lnTo>
                    <a:pt x="682880" y="452934"/>
                  </a:lnTo>
                  <a:lnTo>
                    <a:pt x="672842" y="456899"/>
                  </a:lnTo>
                  <a:lnTo>
                    <a:pt x="673414" y="455517"/>
                  </a:lnTo>
                  <a:close/>
                  <a:moveTo>
                    <a:pt x="1031621" y="451341"/>
                  </a:moveTo>
                  <a:lnTo>
                    <a:pt x="1031007" y="452934"/>
                  </a:lnTo>
                  <a:lnTo>
                    <a:pt x="1020969" y="456899"/>
                  </a:lnTo>
                  <a:lnTo>
                    <a:pt x="1021541" y="455517"/>
                  </a:lnTo>
                  <a:close/>
                  <a:moveTo>
                    <a:pt x="2017162" y="451341"/>
                  </a:moveTo>
                  <a:lnTo>
                    <a:pt x="2016437" y="453221"/>
                  </a:lnTo>
                  <a:lnTo>
                    <a:pt x="2007136" y="456982"/>
                  </a:lnTo>
                  <a:lnTo>
                    <a:pt x="2004036" y="464287"/>
                  </a:lnTo>
                  <a:lnTo>
                    <a:pt x="1993870" y="468498"/>
                  </a:lnTo>
                  <a:lnTo>
                    <a:pt x="1994595" y="466619"/>
                  </a:lnTo>
                  <a:lnTo>
                    <a:pt x="2003898" y="462857"/>
                  </a:lnTo>
                  <a:lnTo>
                    <a:pt x="2006998" y="455551"/>
                  </a:lnTo>
                  <a:close/>
                  <a:moveTo>
                    <a:pt x="2076001" y="451341"/>
                  </a:moveTo>
                  <a:lnTo>
                    <a:pt x="2075491" y="452662"/>
                  </a:lnTo>
                  <a:lnTo>
                    <a:pt x="2065412" y="456553"/>
                  </a:lnTo>
                  <a:lnTo>
                    <a:pt x="2065837" y="455551"/>
                  </a:lnTo>
                  <a:close/>
                  <a:moveTo>
                    <a:pt x="2249574" y="451341"/>
                  </a:moveTo>
                  <a:lnTo>
                    <a:pt x="2248959" y="452934"/>
                  </a:lnTo>
                  <a:lnTo>
                    <a:pt x="2238921" y="456899"/>
                  </a:lnTo>
                  <a:lnTo>
                    <a:pt x="2239493" y="455517"/>
                  </a:lnTo>
                  <a:close/>
                  <a:moveTo>
                    <a:pt x="1335586" y="438607"/>
                  </a:moveTo>
                  <a:lnTo>
                    <a:pt x="1335231" y="439443"/>
                  </a:lnTo>
                  <a:lnTo>
                    <a:pt x="1324335" y="444286"/>
                  </a:lnTo>
                  <a:lnTo>
                    <a:pt x="1324845" y="443057"/>
                  </a:lnTo>
                  <a:close/>
                  <a:moveTo>
                    <a:pt x="1683745" y="438530"/>
                  </a:moveTo>
                  <a:lnTo>
                    <a:pt x="1683358" y="439443"/>
                  </a:lnTo>
                  <a:lnTo>
                    <a:pt x="1672462" y="444286"/>
                  </a:lnTo>
                  <a:lnTo>
                    <a:pt x="1673056" y="442851"/>
                  </a:lnTo>
                  <a:close/>
                  <a:moveTo>
                    <a:pt x="1973033" y="438530"/>
                  </a:moveTo>
                  <a:lnTo>
                    <a:pt x="1972190" y="440518"/>
                  </a:lnTo>
                  <a:lnTo>
                    <a:pt x="1962863" y="444664"/>
                  </a:lnTo>
                  <a:lnTo>
                    <a:pt x="1959816" y="452557"/>
                  </a:lnTo>
                  <a:lnTo>
                    <a:pt x="1949695" y="456750"/>
                  </a:lnTo>
                  <a:lnTo>
                    <a:pt x="1950611" y="454536"/>
                  </a:lnTo>
                  <a:lnTo>
                    <a:pt x="1958932" y="451089"/>
                  </a:lnTo>
                  <a:lnTo>
                    <a:pt x="1962344" y="442851"/>
                  </a:lnTo>
                  <a:close/>
                  <a:moveTo>
                    <a:pt x="2031872" y="438530"/>
                  </a:moveTo>
                  <a:lnTo>
                    <a:pt x="2031484" y="439443"/>
                  </a:lnTo>
                  <a:lnTo>
                    <a:pt x="2020588" y="444286"/>
                  </a:lnTo>
                  <a:lnTo>
                    <a:pt x="2021183" y="442851"/>
                  </a:lnTo>
                  <a:close/>
                  <a:moveTo>
                    <a:pt x="755081" y="438529"/>
                  </a:moveTo>
                  <a:lnTo>
                    <a:pt x="754237" y="440518"/>
                  </a:lnTo>
                  <a:lnTo>
                    <a:pt x="744910" y="444664"/>
                  </a:lnTo>
                  <a:lnTo>
                    <a:pt x="741970" y="452281"/>
                  </a:lnTo>
                  <a:lnTo>
                    <a:pt x="731814" y="456388"/>
                  </a:lnTo>
                  <a:lnTo>
                    <a:pt x="732587" y="454566"/>
                  </a:lnTo>
                  <a:lnTo>
                    <a:pt x="740979" y="451089"/>
                  </a:lnTo>
                  <a:lnTo>
                    <a:pt x="744392" y="442851"/>
                  </a:lnTo>
                  <a:close/>
                  <a:moveTo>
                    <a:pt x="2101435" y="429219"/>
                  </a:moveTo>
                  <a:lnTo>
                    <a:pt x="2100701" y="430950"/>
                  </a:lnTo>
                  <a:lnTo>
                    <a:pt x="2092307" y="434427"/>
                  </a:lnTo>
                  <a:lnTo>
                    <a:pt x="2090209" y="439494"/>
                  </a:lnTo>
                  <a:lnTo>
                    <a:pt x="2079427" y="444286"/>
                  </a:lnTo>
                  <a:lnTo>
                    <a:pt x="2080545" y="441585"/>
                  </a:lnTo>
                  <a:lnTo>
                    <a:pt x="2088376" y="438341"/>
                  </a:lnTo>
                  <a:lnTo>
                    <a:pt x="2090233" y="433859"/>
                  </a:lnTo>
                  <a:close/>
                  <a:moveTo>
                    <a:pt x="535394" y="429130"/>
                  </a:moveTo>
                  <a:lnTo>
                    <a:pt x="534621" y="430950"/>
                  </a:lnTo>
                  <a:lnTo>
                    <a:pt x="526228" y="434427"/>
                  </a:lnTo>
                  <a:lnTo>
                    <a:pt x="524129" y="439494"/>
                  </a:lnTo>
                  <a:lnTo>
                    <a:pt x="513348" y="444286"/>
                  </a:lnTo>
                  <a:lnTo>
                    <a:pt x="514466" y="441585"/>
                  </a:lnTo>
                  <a:lnTo>
                    <a:pt x="522297" y="438341"/>
                  </a:lnTo>
                  <a:lnTo>
                    <a:pt x="524246" y="433637"/>
                  </a:lnTo>
                  <a:close/>
                  <a:moveTo>
                    <a:pt x="594232" y="429130"/>
                  </a:moveTo>
                  <a:lnTo>
                    <a:pt x="593877" y="429964"/>
                  </a:lnTo>
                  <a:lnTo>
                    <a:pt x="583105" y="434427"/>
                  </a:lnTo>
                  <a:lnTo>
                    <a:pt x="580698" y="440239"/>
                  </a:lnTo>
                  <a:lnTo>
                    <a:pt x="570500" y="444664"/>
                  </a:lnTo>
                  <a:lnTo>
                    <a:pt x="567392" y="452523"/>
                  </a:lnTo>
                  <a:lnTo>
                    <a:pt x="557188" y="456750"/>
                  </a:lnTo>
                  <a:lnTo>
                    <a:pt x="557977" y="454845"/>
                  </a:lnTo>
                  <a:lnTo>
                    <a:pt x="567263" y="451089"/>
                  </a:lnTo>
                  <a:lnTo>
                    <a:pt x="570868" y="442595"/>
                  </a:lnTo>
                  <a:lnTo>
                    <a:pt x="581136" y="438341"/>
                  </a:lnTo>
                  <a:lnTo>
                    <a:pt x="583085" y="433637"/>
                  </a:lnTo>
                  <a:close/>
                  <a:moveTo>
                    <a:pt x="1231647" y="429130"/>
                  </a:moveTo>
                  <a:lnTo>
                    <a:pt x="1230874" y="430950"/>
                  </a:lnTo>
                  <a:lnTo>
                    <a:pt x="1222481" y="434427"/>
                  </a:lnTo>
                  <a:lnTo>
                    <a:pt x="1220504" y="439201"/>
                  </a:lnTo>
                  <a:lnTo>
                    <a:pt x="1209694" y="443892"/>
                  </a:lnTo>
                  <a:lnTo>
                    <a:pt x="1210662" y="441609"/>
                  </a:lnTo>
                  <a:lnTo>
                    <a:pt x="1218550" y="438341"/>
                  </a:lnTo>
                  <a:lnTo>
                    <a:pt x="1220499" y="433637"/>
                  </a:lnTo>
                  <a:close/>
                  <a:moveTo>
                    <a:pt x="1812185" y="429130"/>
                  </a:moveTo>
                  <a:lnTo>
                    <a:pt x="1811830" y="429964"/>
                  </a:lnTo>
                  <a:lnTo>
                    <a:pt x="1801058" y="434427"/>
                  </a:lnTo>
                  <a:lnTo>
                    <a:pt x="1798516" y="440563"/>
                  </a:lnTo>
                  <a:lnTo>
                    <a:pt x="1789290" y="444664"/>
                  </a:lnTo>
                  <a:lnTo>
                    <a:pt x="1786430" y="452073"/>
                  </a:lnTo>
                  <a:lnTo>
                    <a:pt x="1775141" y="456750"/>
                  </a:lnTo>
                  <a:lnTo>
                    <a:pt x="1775854" y="455027"/>
                  </a:lnTo>
                  <a:lnTo>
                    <a:pt x="1785359" y="451089"/>
                  </a:lnTo>
                  <a:lnTo>
                    <a:pt x="1788890" y="442566"/>
                  </a:lnTo>
                  <a:lnTo>
                    <a:pt x="1799088" y="438341"/>
                  </a:lnTo>
                  <a:lnTo>
                    <a:pt x="1801037" y="433637"/>
                  </a:lnTo>
                  <a:close/>
                  <a:moveTo>
                    <a:pt x="883521" y="429129"/>
                  </a:moveTo>
                  <a:lnTo>
                    <a:pt x="882748" y="430950"/>
                  </a:lnTo>
                  <a:lnTo>
                    <a:pt x="874355" y="434427"/>
                  </a:lnTo>
                  <a:lnTo>
                    <a:pt x="872256" y="439494"/>
                  </a:lnTo>
                  <a:lnTo>
                    <a:pt x="861474" y="444286"/>
                  </a:lnTo>
                  <a:lnTo>
                    <a:pt x="862593" y="441585"/>
                  </a:lnTo>
                  <a:lnTo>
                    <a:pt x="870424" y="438341"/>
                  </a:lnTo>
                  <a:lnTo>
                    <a:pt x="872373" y="433637"/>
                  </a:lnTo>
                  <a:close/>
                  <a:moveTo>
                    <a:pt x="2160312" y="429129"/>
                  </a:moveTo>
                  <a:lnTo>
                    <a:pt x="2159957" y="429964"/>
                  </a:lnTo>
                  <a:lnTo>
                    <a:pt x="2149185" y="434427"/>
                  </a:lnTo>
                  <a:lnTo>
                    <a:pt x="2146643" y="440562"/>
                  </a:lnTo>
                  <a:lnTo>
                    <a:pt x="2137416" y="444664"/>
                  </a:lnTo>
                  <a:lnTo>
                    <a:pt x="2134556" y="452073"/>
                  </a:lnTo>
                  <a:lnTo>
                    <a:pt x="2123268" y="456750"/>
                  </a:lnTo>
                  <a:lnTo>
                    <a:pt x="2124057" y="454845"/>
                  </a:lnTo>
                  <a:lnTo>
                    <a:pt x="2133342" y="451089"/>
                  </a:lnTo>
                  <a:lnTo>
                    <a:pt x="2136947" y="442594"/>
                  </a:lnTo>
                  <a:lnTo>
                    <a:pt x="2147215" y="438341"/>
                  </a:lnTo>
                  <a:lnTo>
                    <a:pt x="2149164" y="433637"/>
                  </a:lnTo>
                  <a:close/>
                  <a:moveTo>
                    <a:pt x="1174840" y="428964"/>
                  </a:moveTo>
                  <a:lnTo>
                    <a:pt x="1174415" y="429964"/>
                  </a:lnTo>
                  <a:lnTo>
                    <a:pt x="1163643" y="434427"/>
                  </a:lnTo>
                  <a:lnTo>
                    <a:pt x="1161544" y="439494"/>
                  </a:lnTo>
                  <a:lnTo>
                    <a:pt x="1150763" y="444286"/>
                  </a:lnTo>
                  <a:lnTo>
                    <a:pt x="1151475" y="442566"/>
                  </a:lnTo>
                  <a:lnTo>
                    <a:pt x="1161673" y="438341"/>
                  </a:lnTo>
                  <a:lnTo>
                    <a:pt x="1163791" y="433229"/>
                  </a:lnTo>
                  <a:close/>
                  <a:moveTo>
                    <a:pt x="1522967" y="428964"/>
                  </a:moveTo>
                  <a:lnTo>
                    <a:pt x="1522542" y="429964"/>
                  </a:lnTo>
                  <a:lnTo>
                    <a:pt x="1511770" y="434427"/>
                  </a:lnTo>
                  <a:lnTo>
                    <a:pt x="1509792" y="439201"/>
                  </a:lnTo>
                  <a:lnTo>
                    <a:pt x="1499068" y="443855"/>
                  </a:lnTo>
                  <a:lnTo>
                    <a:pt x="1499602" y="442566"/>
                  </a:lnTo>
                  <a:lnTo>
                    <a:pt x="1509800" y="438341"/>
                  </a:lnTo>
                  <a:lnTo>
                    <a:pt x="1511917" y="433229"/>
                  </a:lnTo>
                  <a:close/>
                  <a:moveTo>
                    <a:pt x="1871093" y="428964"/>
                  </a:moveTo>
                  <a:lnTo>
                    <a:pt x="1870668" y="429964"/>
                  </a:lnTo>
                  <a:lnTo>
                    <a:pt x="1859896" y="434427"/>
                  </a:lnTo>
                  <a:lnTo>
                    <a:pt x="1857919" y="439201"/>
                  </a:lnTo>
                  <a:lnTo>
                    <a:pt x="1847108" y="443892"/>
                  </a:lnTo>
                  <a:lnTo>
                    <a:pt x="1847658" y="442595"/>
                  </a:lnTo>
                  <a:lnTo>
                    <a:pt x="1857927" y="438341"/>
                  </a:lnTo>
                  <a:lnTo>
                    <a:pt x="1860044" y="433229"/>
                  </a:lnTo>
                  <a:close/>
                  <a:moveTo>
                    <a:pt x="710019" y="428768"/>
                  </a:moveTo>
                  <a:lnTo>
                    <a:pt x="709230" y="430672"/>
                  </a:lnTo>
                  <a:lnTo>
                    <a:pt x="699945" y="434427"/>
                  </a:lnTo>
                  <a:lnTo>
                    <a:pt x="697816" y="439443"/>
                  </a:lnTo>
                  <a:lnTo>
                    <a:pt x="686920" y="444286"/>
                  </a:lnTo>
                  <a:lnTo>
                    <a:pt x="687909" y="441899"/>
                  </a:lnTo>
                  <a:lnTo>
                    <a:pt x="696707" y="438341"/>
                  </a:lnTo>
                  <a:lnTo>
                    <a:pt x="698797" y="433416"/>
                  </a:lnTo>
                  <a:close/>
                  <a:moveTo>
                    <a:pt x="768857" y="428768"/>
                  </a:moveTo>
                  <a:lnTo>
                    <a:pt x="768463" y="429720"/>
                  </a:lnTo>
                  <a:lnTo>
                    <a:pt x="757287" y="434239"/>
                  </a:lnTo>
                  <a:lnTo>
                    <a:pt x="757636" y="433416"/>
                  </a:lnTo>
                  <a:close/>
                  <a:moveTo>
                    <a:pt x="1290557" y="428768"/>
                  </a:moveTo>
                  <a:lnTo>
                    <a:pt x="1290047" y="430000"/>
                  </a:lnTo>
                  <a:lnTo>
                    <a:pt x="1279358" y="434427"/>
                  </a:lnTo>
                  <a:lnTo>
                    <a:pt x="1276951" y="440239"/>
                  </a:lnTo>
                  <a:lnTo>
                    <a:pt x="1266753" y="444664"/>
                  </a:lnTo>
                  <a:lnTo>
                    <a:pt x="1263646" y="452523"/>
                  </a:lnTo>
                  <a:lnTo>
                    <a:pt x="1253441" y="456750"/>
                  </a:lnTo>
                  <a:lnTo>
                    <a:pt x="1254230" y="454845"/>
                  </a:lnTo>
                  <a:lnTo>
                    <a:pt x="1263516" y="451089"/>
                  </a:lnTo>
                  <a:lnTo>
                    <a:pt x="1267121" y="442595"/>
                  </a:lnTo>
                  <a:lnTo>
                    <a:pt x="1277389" y="438341"/>
                  </a:lnTo>
                  <a:lnTo>
                    <a:pt x="1279449" y="433369"/>
                  </a:lnTo>
                  <a:close/>
                  <a:moveTo>
                    <a:pt x="1406272" y="428768"/>
                  </a:moveTo>
                  <a:lnTo>
                    <a:pt x="1405483" y="430672"/>
                  </a:lnTo>
                  <a:lnTo>
                    <a:pt x="1396198" y="434427"/>
                  </a:lnTo>
                  <a:lnTo>
                    <a:pt x="1394070" y="439443"/>
                  </a:lnTo>
                  <a:lnTo>
                    <a:pt x="1383174" y="444286"/>
                  </a:lnTo>
                  <a:lnTo>
                    <a:pt x="1384163" y="441899"/>
                  </a:lnTo>
                  <a:lnTo>
                    <a:pt x="1392960" y="438341"/>
                  </a:lnTo>
                  <a:lnTo>
                    <a:pt x="1395051" y="433416"/>
                  </a:lnTo>
                  <a:close/>
                  <a:moveTo>
                    <a:pt x="1465110" y="428768"/>
                  </a:moveTo>
                  <a:lnTo>
                    <a:pt x="1464803" y="429509"/>
                  </a:lnTo>
                  <a:lnTo>
                    <a:pt x="1452931" y="434427"/>
                  </a:lnTo>
                  <a:lnTo>
                    <a:pt x="1450390" y="440562"/>
                  </a:lnTo>
                  <a:lnTo>
                    <a:pt x="1441163" y="444664"/>
                  </a:lnTo>
                  <a:lnTo>
                    <a:pt x="1438223" y="452281"/>
                  </a:lnTo>
                  <a:lnTo>
                    <a:pt x="1428067" y="456388"/>
                  </a:lnTo>
                  <a:lnTo>
                    <a:pt x="1428840" y="454566"/>
                  </a:lnTo>
                  <a:lnTo>
                    <a:pt x="1437233" y="451089"/>
                  </a:lnTo>
                  <a:lnTo>
                    <a:pt x="1440763" y="442566"/>
                  </a:lnTo>
                  <a:lnTo>
                    <a:pt x="1450961" y="438341"/>
                  </a:lnTo>
                  <a:lnTo>
                    <a:pt x="1452818" y="433859"/>
                  </a:lnTo>
                  <a:close/>
                  <a:moveTo>
                    <a:pt x="1927972" y="428768"/>
                  </a:moveTo>
                  <a:lnTo>
                    <a:pt x="1927055" y="430980"/>
                  </a:lnTo>
                  <a:lnTo>
                    <a:pt x="1918734" y="434427"/>
                  </a:lnTo>
                  <a:lnTo>
                    <a:pt x="1916857" y="438960"/>
                  </a:lnTo>
                  <a:lnTo>
                    <a:pt x="1905989" y="443790"/>
                  </a:lnTo>
                  <a:lnTo>
                    <a:pt x="1906915" y="441609"/>
                  </a:lnTo>
                  <a:lnTo>
                    <a:pt x="1914804" y="438341"/>
                  </a:lnTo>
                  <a:lnTo>
                    <a:pt x="1916864" y="433369"/>
                  </a:lnTo>
                  <a:close/>
                  <a:moveTo>
                    <a:pt x="1986810" y="428768"/>
                  </a:moveTo>
                  <a:lnTo>
                    <a:pt x="1986415" y="429720"/>
                  </a:lnTo>
                  <a:lnTo>
                    <a:pt x="1975239" y="434239"/>
                  </a:lnTo>
                  <a:lnTo>
                    <a:pt x="1975588" y="433416"/>
                  </a:lnTo>
                  <a:close/>
                  <a:moveTo>
                    <a:pt x="942431" y="428767"/>
                  </a:moveTo>
                  <a:lnTo>
                    <a:pt x="941920" y="430000"/>
                  </a:lnTo>
                  <a:lnTo>
                    <a:pt x="931232" y="434427"/>
                  </a:lnTo>
                  <a:lnTo>
                    <a:pt x="928825" y="440239"/>
                  </a:lnTo>
                  <a:lnTo>
                    <a:pt x="918627" y="444664"/>
                  </a:lnTo>
                  <a:lnTo>
                    <a:pt x="915519" y="452523"/>
                  </a:lnTo>
                  <a:lnTo>
                    <a:pt x="905315" y="456750"/>
                  </a:lnTo>
                  <a:lnTo>
                    <a:pt x="906104" y="454845"/>
                  </a:lnTo>
                  <a:lnTo>
                    <a:pt x="915390" y="451089"/>
                  </a:lnTo>
                  <a:lnTo>
                    <a:pt x="918995" y="442594"/>
                  </a:lnTo>
                  <a:lnTo>
                    <a:pt x="929262" y="438341"/>
                  </a:lnTo>
                  <a:lnTo>
                    <a:pt x="931322" y="433369"/>
                  </a:lnTo>
                  <a:close/>
                  <a:moveTo>
                    <a:pt x="1058146" y="428767"/>
                  </a:moveTo>
                  <a:lnTo>
                    <a:pt x="1057357" y="430672"/>
                  </a:lnTo>
                  <a:lnTo>
                    <a:pt x="1048071" y="434427"/>
                  </a:lnTo>
                  <a:lnTo>
                    <a:pt x="1045942" y="439443"/>
                  </a:lnTo>
                  <a:lnTo>
                    <a:pt x="1035047" y="444286"/>
                  </a:lnTo>
                  <a:lnTo>
                    <a:pt x="1036036" y="441899"/>
                  </a:lnTo>
                  <a:lnTo>
                    <a:pt x="1044834" y="438341"/>
                  </a:lnTo>
                  <a:lnTo>
                    <a:pt x="1046924" y="433415"/>
                  </a:lnTo>
                  <a:close/>
                  <a:moveTo>
                    <a:pt x="1116984" y="428767"/>
                  </a:moveTo>
                  <a:lnTo>
                    <a:pt x="1116677" y="429509"/>
                  </a:lnTo>
                  <a:lnTo>
                    <a:pt x="1104804" y="434427"/>
                  </a:lnTo>
                  <a:lnTo>
                    <a:pt x="1102263" y="440563"/>
                  </a:lnTo>
                  <a:lnTo>
                    <a:pt x="1093037" y="444664"/>
                  </a:lnTo>
                  <a:lnTo>
                    <a:pt x="1090097" y="452280"/>
                  </a:lnTo>
                  <a:lnTo>
                    <a:pt x="1079940" y="456388"/>
                  </a:lnTo>
                  <a:lnTo>
                    <a:pt x="1080713" y="454566"/>
                  </a:lnTo>
                  <a:lnTo>
                    <a:pt x="1089106" y="451089"/>
                  </a:lnTo>
                  <a:lnTo>
                    <a:pt x="1092637" y="442566"/>
                  </a:lnTo>
                  <a:lnTo>
                    <a:pt x="1102835" y="438341"/>
                  </a:lnTo>
                  <a:lnTo>
                    <a:pt x="1104692" y="433859"/>
                  </a:lnTo>
                  <a:close/>
                  <a:moveTo>
                    <a:pt x="1579845" y="428767"/>
                  </a:moveTo>
                  <a:lnTo>
                    <a:pt x="1578929" y="430980"/>
                  </a:lnTo>
                  <a:lnTo>
                    <a:pt x="1570608" y="434427"/>
                  </a:lnTo>
                  <a:lnTo>
                    <a:pt x="1568631" y="439201"/>
                  </a:lnTo>
                  <a:lnTo>
                    <a:pt x="1557820" y="443892"/>
                  </a:lnTo>
                  <a:lnTo>
                    <a:pt x="1558789" y="441609"/>
                  </a:lnTo>
                  <a:lnTo>
                    <a:pt x="1566677" y="438341"/>
                  </a:lnTo>
                  <a:lnTo>
                    <a:pt x="1568737" y="433369"/>
                  </a:lnTo>
                  <a:close/>
                  <a:moveTo>
                    <a:pt x="1638684" y="428767"/>
                  </a:moveTo>
                  <a:lnTo>
                    <a:pt x="1638173" y="430000"/>
                  </a:lnTo>
                  <a:lnTo>
                    <a:pt x="1627485" y="434427"/>
                  </a:lnTo>
                  <a:lnTo>
                    <a:pt x="1625165" y="440028"/>
                  </a:lnTo>
                  <a:lnTo>
                    <a:pt x="1614736" y="444664"/>
                  </a:lnTo>
                  <a:lnTo>
                    <a:pt x="1611690" y="452557"/>
                  </a:lnTo>
                  <a:lnTo>
                    <a:pt x="1601568" y="456750"/>
                  </a:lnTo>
                  <a:lnTo>
                    <a:pt x="1602485" y="454536"/>
                  </a:lnTo>
                  <a:lnTo>
                    <a:pt x="1610806" y="451089"/>
                  </a:lnTo>
                  <a:lnTo>
                    <a:pt x="1614133" y="443056"/>
                  </a:lnTo>
                  <a:lnTo>
                    <a:pt x="1625515" y="438341"/>
                  </a:lnTo>
                  <a:lnTo>
                    <a:pt x="1627575" y="433369"/>
                  </a:lnTo>
                  <a:close/>
                  <a:moveTo>
                    <a:pt x="1754399" y="428767"/>
                  </a:moveTo>
                  <a:lnTo>
                    <a:pt x="1753686" y="430490"/>
                  </a:lnTo>
                  <a:lnTo>
                    <a:pt x="1744181" y="434427"/>
                  </a:lnTo>
                  <a:lnTo>
                    <a:pt x="1742082" y="439494"/>
                  </a:lnTo>
                  <a:lnTo>
                    <a:pt x="1731300" y="444286"/>
                  </a:lnTo>
                  <a:lnTo>
                    <a:pt x="1732419" y="441585"/>
                  </a:lnTo>
                  <a:lnTo>
                    <a:pt x="1740250" y="438341"/>
                  </a:lnTo>
                  <a:lnTo>
                    <a:pt x="1742107" y="433859"/>
                  </a:lnTo>
                  <a:close/>
                  <a:moveTo>
                    <a:pt x="2276099" y="428767"/>
                  </a:moveTo>
                  <a:lnTo>
                    <a:pt x="2275182" y="430980"/>
                  </a:lnTo>
                  <a:lnTo>
                    <a:pt x="2266861" y="434427"/>
                  </a:lnTo>
                  <a:lnTo>
                    <a:pt x="2264984" y="438960"/>
                  </a:lnTo>
                  <a:lnTo>
                    <a:pt x="2253000" y="444286"/>
                  </a:lnTo>
                  <a:lnTo>
                    <a:pt x="2253915" y="442076"/>
                  </a:lnTo>
                  <a:lnTo>
                    <a:pt x="2262931" y="438341"/>
                  </a:lnTo>
                  <a:lnTo>
                    <a:pt x="2264990" y="433369"/>
                  </a:lnTo>
                  <a:close/>
                  <a:moveTo>
                    <a:pt x="653203" y="428620"/>
                  </a:moveTo>
                  <a:lnTo>
                    <a:pt x="652632" y="430000"/>
                  </a:lnTo>
                  <a:lnTo>
                    <a:pt x="641943" y="434427"/>
                  </a:lnTo>
                  <a:lnTo>
                    <a:pt x="640066" y="438960"/>
                  </a:lnTo>
                  <a:lnTo>
                    <a:pt x="629199" y="443790"/>
                  </a:lnTo>
                  <a:lnTo>
                    <a:pt x="629706" y="442595"/>
                  </a:lnTo>
                  <a:lnTo>
                    <a:pt x="639974" y="438341"/>
                  </a:lnTo>
                  <a:lnTo>
                    <a:pt x="642201" y="432964"/>
                  </a:lnTo>
                  <a:close/>
                  <a:moveTo>
                    <a:pt x="827757" y="428620"/>
                  </a:moveTo>
                  <a:lnTo>
                    <a:pt x="827388" y="429509"/>
                  </a:lnTo>
                  <a:lnTo>
                    <a:pt x="815517" y="434427"/>
                  </a:lnTo>
                  <a:lnTo>
                    <a:pt x="813417" y="439494"/>
                  </a:lnTo>
                  <a:lnTo>
                    <a:pt x="802636" y="444286"/>
                  </a:lnTo>
                  <a:lnTo>
                    <a:pt x="803349" y="442566"/>
                  </a:lnTo>
                  <a:lnTo>
                    <a:pt x="813547" y="438341"/>
                  </a:lnTo>
                  <a:lnTo>
                    <a:pt x="815582" y="433427"/>
                  </a:lnTo>
                  <a:close/>
                  <a:moveTo>
                    <a:pt x="1349456" y="428620"/>
                  </a:moveTo>
                  <a:lnTo>
                    <a:pt x="1349000" y="429720"/>
                  </a:lnTo>
                  <a:lnTo>
                    <a:pt x="1337947" y="434189"/>
                  </a:lnTo>
                  <a:lnTo>
                    <a:pt x="1338455" y="432964"/>
                  </a:lnTo>
                  <a:close/>
                  <a:moveTo>
                    <a:pt x="2045709" y="428620"/>
                  </a:moveTo>
                  <a:lnTo>
                    <a:pt x="2045254" y="429720"/>
                  </a:lnTo>
                  <a:lnTo>
                    <a:pt x="2034077" y="434239"/>
                  </a:lnTo>
                  <a:lnTo>
                    <a:pt x="2034600" y="433007"/>
                  </a:lnTo>
                  <a:close/>
                  <a:moveTo>
                    <a:pt x="1001330" y="428619"/>
                  </a:moveTo>
                  <a:lnTo>
                    <a:pt x="1000759" y="430000"/>
                  </a:lnTo>
                  <a:lnTo>
                    <a:pt x="990070" y="434427"/>
                  </a:lnTo>
                  <a:lnTo>
                    <a:pt x="988193" y="438960"/>
                  </a:lnTo>
                  <a:lnTo>
                    <a:pt x="976209" y="444286"/>
                  </a:lnTo>
                  <a:lnTo>
                    <a:pt x="976719" y="443056"/>
                  </a:lnTo>
                  <a:lnTo>
                    <a:pt x="988100" y="438341"/>
                  </a:lnTo>
                  <a:lnTo>
                    <a:pt x="990328" y="432964"/>
                  </a:lnTo>
                  <a:close/>
                  <a:moveTo>
                    <a:pt x="1697583" y="428619"/>
                  </a:moveTo>
                  <a:lnTo>
                    <a:pt x="1697127" y="429720"/>
                  </a:lnTo>
                  <a:lnTo>
                    <a:pt x="1685951" y="434239"/>
                  </a:lnTo>
                  <a:lnTo>
                    <a:pt x="1686474" y="433007"/>
                  </a:lnTo>
                  <a:close/>
                  <a:moveTo>
                    <a:pt x="2219283" y="428619"/>
                  </a:moveTo>
                  <a:lnTo>
                    <a:pt x="2218711" y="430000"/>
                  </a:lnTo>
                  <a:lnTo>
                    <a:pt x="2208023" y="434427"/>
                  </a:lnTo>
                  <a:lnTo>
                    <a:pt x="2206045" y="439201"/>
                  </a:lnTo>
                  <a:lnTo>
                    <a:pt x="2195235" y="443892"/>
                  </a:lnTo>
                  <a:lnTo>
                    <a:pt x="2195786" y="442594"/>
                  </a:lnTo>
                  <a:lnTo>
                    <a:pt x="2206053" y="438341"/>
                  </a:lnTo>
                  <a:lnTo>
                    <a:pt x="2208280" y="432964"/>
                  </a:lnTo>
                  <a:close/>
                  <a:moveTo>
                    <a:pt x="664295" y="417661"/>
                  </a:moveTo>
                  <a:lnTo>
                    <a:pt x="663561" y="419391"/>
                  </a:lnTo>
                  <a:lnTo>
                    <a:pt x="656034" y="422509"/>
                  </a:lnTo>
                  <a:lnTo>
                    <a:pt x="656790" y="420769"/>
                  </a:lnTo>
                  <a:close/>
                  <a:moveTo>
                    <a:pt x="1941086" y="417661"/>
                  </a:moveTo>
                  <a:lnTo>
                    <a:pt x="1940770" y="418406"/>
                  </a:lnTo>
                  <a:lnTo>
                    <a:pt x="1931063" y="422426"/>
                  </a:lnTo>
                  <a:lnTo>
                    <a:pt x="1931370" y="421685"/>
                  </a:lnTo>
                  <a:close/>
                  <a:moveTo>
                    <a:pt x="1071221" y="417597"/>
                  </a:moveTo>
                  <a:lnTo>
                    <a:pt x="1070874" y="418435"/>
                  </a:lnTo>
                  <a:lnTo>
                    <a:pt x="1061236" y="422427"/>
                  </a:lnTo>
                  <a:lnTo>
                    <a:pt x="1061630" y="421474"/>
                  </a:lnTo>
                  <a:close/>
                  <a:moveTo>
                    <a:pt x="1708636" y="417597"/>
                  </a:moveTo>
                  <a:lnTo>
                    <a:pt x="1707883" y="419416"/>
                  </a:lnTo>
                  <a:lnTo>
                    <a:pt x="1700414" y="422509"/>
                  </a:lnTo>
                  <a:lnTo>
                    <a:pt x="1701250" y="420583"/>
                  </a:lnTo>
                  <a:close/>
                  <a:moveTo>
                    <a:pt x="723174" y="417565"/>
                  </a:moveTo>
                  <a:lnTo>
                    <a:pt x="722817" y="418406"/>
                  </a:lnTo>
                  <a:lnTo>
                    <a:pt x="713110" y="422426"/>
                  </a:lnTo>
                  <a:lnTo>
                    <a:pt x="713504" y="421474"/>
                  </a:lnTo>
                  <a:close/>
                  <a:moveTo>
                    <a:pt x="1360589" y="417565"/>
                  </a:moveTo>
                  <a:lnTo>
                    <a:pt x="1359814" y="419391"/>
                  </a:lnTo>
                  <a:lnTo>
                    <a:pt x="1352287" y="422509"/>
                  </a:lnTo>
                  <a:lnTo>
                    <a:pt x="1353124" y="420583"/>
                  </a:lnTo>
                  <a:close/>
                  <a:moveTo>
                    <a:pt x="1999965" y="417565"/>
                  </a:moveTo>
                  <a:lnTo>
                    <a:pt x="1999608" y="418406"/>
                  </a:lnTo>
                  <a:lnTo>
                    <a:pt x="1989901" y="422426"/>
                  </a:lnTo>
                  <a:lnTo>
                    <a:pt x="1990295" y="421474"/>
                  </a:lnTo>
                  <a:close/>
                  <a:moveTo>
                    <a:pt x="1012463" y="417564"/>
                  </a:moveTo>
                  <a:lnTo>
                    <a:pt x="1011687" y="419391"/>
                  </a:lnTo>
                  <a:lnTo>
                    <a:pt x="1004160" y="422509"/>
                  </a:lnTo>
                  <a:lnTo>
                    <a:pt x="1004997" y="420583"/>
                  </a:lnTo>
                  <a:close/>
                  <a:moveTo>
                    <a:pt x="1651839" y="417564"/>
                  </a:moveTo>
                  <a:lnTo>
                    <a:pt x="1651482" y="418406"/>
                  </a:lnTo>
                  <a:lnTo>
                    <a:pt x="1641774" y="422427"/>
                  </a:lnTo>
                  <a:lnTo>
                    <a:pt x="1642168" y="421474"/>
                  </a:lnTo>
                  <a:close/>
                  <a:moveTo>
                    <a:pt x="2289254" y="417564"/>
                  </a:moveTo>
                  <a:lnTo>
                    <a:pt x="2288897" y="418406"/>
                  </a:lnTo>
                  <a:lnTo>
                    <a:pt x="2279189" y="422427"/>
                  </a:lnTo>
                  <a:lnTo>
                    <a:pt x="2279584" y="421474"/>
                  </a:lnTo>
                  <a:close/>
                  <a:moveTo>
                    <a:pt x="549685" y="417203"/>
                  </a:moveTo>
                  <a:lnTo>
                    <a:pt x="549293" y="418149"/>
                  </a:lnTo>
                  <a:lnTo>
                    <a:pt x="539609" y="422064"/>
                  </a:lnTo>
                  <a:lnTo>
                    <a:pt x="539964" y="421229"/>
                  </a:lnTo>
                  <a:close/>
                  <a:moveTo>
                    <a:pt x="608523" y="417203"/>
                  </a:moveTo>
                  <a:lnTo>
                    <a:pt x="608131" y="418149"/>
                  </a:lnTo>
                  <a:lnTo>
                    <a:pt x="598447" y="422064"/>
                  </a:lnTo>
                  <a:lnTo>
                    <a:pt x="598802" y="421229"/>
                  </a:lnTo>
                  <a:close/>
                  <a:moveTo>
                    <a:pt x="782096" y="417203"/>
                  </a:moveTo>
                  <a:lnTo>
                    <a:pt x="781586" y="418435"/>
                  </a:lnTo>
                  <a:lnTo>
                    <a:pt x="771948" y="422426"/>
                  </a:lnTo>
                  <a:lnTo>
                    <a:pt x="772459" y="421195"/>
                  </a:lnTo>
                  <a:close/>
                  <a:moveTo>
                    <a:pt x="838973" y="417203"/>
                  </a:moveTo>
                  <a:lnTo>
                    <a:pt x="838057" y="419416"/>
                  </a:lnTo>
                  <a:lnTo>
                    <a:pt x="830588" y="422509"/>
                  </a:lnTo>
                  <a:lnTo>
                    <a:pt x="831559" y="420274"/>
                  </a:lnTo>
                  <a:close/>
                  <a:moveTo>
                    <a:pt x="897811" y="417203"/>
                  </a:moveTo>
                  <a:lnTo>
                    <a:pt x="897419" y="418149"/>
                  </a:lnTo>
                  <a:lnTo>
                    <a:pt x="887735" y="422065"/>
                  </a:lnTo>
                  <a:lnTo>
                    <a:pt x="888090" y="421230"/>
                  </a:lnTo>
                  <a:close/>
                  <a:moveTo>
                    <a:pt x="956649" y="417203"/>
                  </a:moveTo>
                  <a:lnTo>
                    <a:pt x="956342" y="417945"/>
                  </a:lnTo>
                  <a:lnTo>
                    <a:pt x="945521" y="422427"/>
                  </a:lnTo>
                  <a:lnTo>
                    <a:pt x="945828" y="421685"/>
                  </a:lnTo>
                  <a:close/>
                  <a:moveTo>
                    <a:pt x="1130223" y="417203"/>
                  </a:moveTo>
                  <a:lnTo>
                    <a:pt x="1129712" y="418435"/>
                  </a:lnTo>
                  <a:lnTo>
                    <a:pt x="1120075" y="422427"/>
                  </a:lnTo>
                  <a:lnTo>
                    <a:pt x="1120585" y="421195"/>
                  </a:lnTo>
                  <a:close/>
                  <a:moveTo>
                    <a:pt x="1187100" y="417203"/>
                  </a:moveTo>
                  <a:lnTo>
                    <a:pt x="1186313" y="419102"/>
                  </a:lnTo>
                  <a:lnTo>
                    <a:pt x="1178794" y="422142"/>
                  </a:lnTo>
                  <a:lnTo>
                    <a:pt x="1179610" y="420304"/>
                  </a:lnTo>
                  <a:close/>
                  <a:moveTo>
                    <a:pt x="1245938" y="417203"/>
                  </a:moveTo>
                  <a:lnTo>
                    <a:pt x="1245546" y="418149"/>
                  </a:lnTo>
                  <a:lnTo>
                    <a:pt x="1235862" y="422064"/>
                  </a:lnTo>
                  <a:lnTo>
                    <a:pt x="1236217" y="421229"/>
                  </a:lnTo>
                  <a:close/>
                  <a:moveTo>
                    <a:pt x="1304776" y="417203"/>
                  </a:moveTo>
                  <a:lnTo>
                    <a:pt x="1304469" y="417944"/>
                  </a:lnTo>
                  <a:lnTo>
                    <a:pt x="1293648" y="422426"/>
                  </a:lnTo>
                  <a:lnTo>
                    <a:pt x="1293956" y="421685"/>
                  </a:lnTo>
                  <a:close/>
                  <a:moveTo>
                    <a:pt x="1419511" y="417203"/>
                  </a:moveTo>
                  <a:lnTo>
                    <a:pt x="1419000" y="418435"/>
                  </a:lnTo>
                  <a:lnTo>
                    <a:pt x="1409363" y="422426"/>
                  </a:lnTo>
                  <a:lnTo>
                    <a:pt x="1409873" y="421195"/>
                  </a:lnTo>
                  <a:close/>
                  <a:moveTo>
                    <a:pt x="1478349" y="417203"/>
                  </a:moveTo>
                  <a:lnTo>
                    <a:pt x="1477839" y="418435"/>
                  </a:lnTo>
                  <a:lnTo>
                    <a:pt x="1468202" y="422426"/>
                  </a:lnTo>
                  <a:lnTo>
                    <a:pt x="1468712" y="421195"/>
                  </a:lnTo>
                  <a:close/>
                  <a:moveTo>
                    <a:pt x="1535226" y="417203"/>
                  </a:moveTo>
                  <a:lnTo>
                    <a:pt x="1534440" y="419102"/>
                  </a:lnTo>
                  <a:lnTo>
                    <a:pt x="1526920" y="422142"/>
                  </a:lnTo>
                  <a:lnTo>
                    <a:pt x="1527737" y="420305"/>
                  </a:lnTo>
                  <a:close/>
                  <a:moveTo>
                    <a:pt x="1594064" y="417203"/>
                  </a:moveTo>
                  <a:lnTo>
                    <a:pt x="1593757" y="417945"/>
                  </a:lnTo>
                  <a:lnTo>
                    <a:pt x="1582936" y="422427"/>
                  </a:lnTo>
                  <a:lnTo>
                    <a:pt x="1583243" y="421685"/>
                  </a:lnTo>
                  <a:close/>
                  <a:moveTo>
                    <a:pt x="1767638" y="417203"/>
                  </a:moveTo>
                  <a:lnTo>
                    <a:pt x="1767127" y="418435"/>
                  </a:lnTo>
                  <a:lnTo>
                    <a:pt x="1757490" y="422427"/>
                  </a:lnTo>
                  <a:lnTo>
                    <a:pt x="1758000" y="421195"/>
                  </a:lnTo>
                  <a:close/>
                  <a:moveTo>
                    <a:pt x="1826476" y="417203"/>
                  </a:moveTo>
                  <a:lnTo>
                    <a:pt x="1826084" y="418149"/>
                  </a:lnTo>
                  <a:lnTo>
                    <a:pt x="1816400" y="422064"/>
                  </a:lnTo>
                  <a:lnTo>
                    <a:pt x="1816755" y="421229"/>
                  </a:lnTo>
                  <a:close/>
                  <a:moveTo>
                    <a:pt x="1883353" y="417203"/>
                  </a:moveTo>
                  <a:lnTo>
                    <a:pt x="1882566" y="419102"/>
                  </a:lnTo>
                  <a:lnTo>
                    <a:pt x="1875047" y="422142"/>
                  </a:lnTo>
                  <a:lnTo>
                    <a:pt x="1875864" y="420305"/>
                  </a:lnTo>
                  <a:close/>
                  <a:moveTo>
                    <a:pt x="2056925" y="417203"/>
                  </a:moveTo>
                  <a:lnTo>
                    <a:pt x="2056009" y="419416"/>
                  </a:lnTo>
                  <a:lnTo>
                    <a:pt x="2048540" y="422509"/>
                  </a:lnTo>
                  <a:lnTo>
                    <a:pt x="2049512" y="420274"/>
                  </a:lnTo>
                  <a:close/>
                  <a:moveTo>
                    <a:pt x="2115764" y="417203"/>
                  </a:moveTo>
                  <a:lnTo>
                    <a:pt x="2115372" y="418149"/>
                  </a:lnTo>
                  <a:lnTo>
                    <a:pt x="2105782" y="422027"/>
                  </a:lnTo>
                  <a:lnTo>
                    <a:pt x="2106127" y="421195"/>
                  </a:lnTo>
                  <a:close/>
                  <a:moveTo>
                    <a:pt x="2174602" y="417203"/>
                  </a:moveTo>
                  <a:lnTo>
                    <a:pt x="2174210" y="418149"/>
                  </a:lnTo>
                  <a:lnTo>
                    <a:pt x="2164526" y="422065"/>
                  </a:lnTo>
                  <a:lnTo>
                    <a:pt x="2164880" y="421230"/>
                  </a:lnTo>
                  <a:close/>
                  <a:moveTo>
                    <a:pt x="2231479" y="417203"/>
                  </a:moveTo>
                  <a:lnTo>
                    <a:pt x="2230766" y="418925"/>
                  </a:lnTo>
                  <a:lnTo>
                    <a:pt x="2222113" y="422509"/>
                  </a:lnTo>
                  <a:lnTo>
                    <a:pt x="2222869" y="420770"/>
                  </a:lnTo>
                  <a:close/>
                  <a:moveTo>
                    <a:pt x="3468629" y="0"/>
                  </a:moveTo>
                  <a:lnTo>
                    <a:pt x="3458578" y="4366"/>
                  </a:lnTo>
                  <a:lnTo>
                    <a:pt x="3448036" y="0"/>
                  </a:lnTo>
                  <a:lnTo>
                    <a:pt x="3439210" y="3656"/>
                  </a:lnTo>
                  <a:lnTo>
                    <a:pt x="3430384" y="0"/>
                  </a:lnTo>
                  <a:lnTo>
                    <a:pt x="3420812" y="3965"/>
                  </a:lnTo>
                  <a:lnTo>
                    <a:pt x="3410772" y="0"/>
                  </a:lnTo>
                  <a:lnTo>
                    <a:pt x="3410258" y="203"/>
                  </a:lnTo>
                  <a:lnTo>
                    <a:pt x="3409791" y="0"/>
                  </a:lnTo>
                  <a:lnTo>
                    <a:pt x="3401045" y="3799"/>
                  </a:lnTo>
                  <a:lnTo>
                    <a:pt x="3391649" y="0"/>
                  </a:lnTo>
                  <a:lnTo>
                    <a:pt x="3381477" y="4114"/>
                  </a:lnTo>
                  <a:lnTo>
                    <a:pt x="3371546" y="0"/>
                  </a:lnTo>
                  <a:lnTo>
                    <a:pt x="3362230" y="3859"/>
                  </a:lnTo>
                  <a:lnTo>
                    <a:pt x="3352914" y="0"/>
                  </a:lnTo>
                  <a:lnTo>
                    <a:pt x="3351910" y="416"/>
                  </a:lnTo>
                  <a:lnTo>
                    <a:pt x="3350952" y="0"/>
                  </a:lnTo>
                  <a:lnTo>
                    <a:pt x="3342337" y="3743"/>
                  </a:lnTo>
                  <a:lnTo>
                    <a:pt x="3333301" y="0"/>
                  </a:lnTo>
                  <a:lnTo>
                    <a:pt x="3323729" y="3965"/>
                  </a:lnTo>
                  <a:lnTo>
                    <a:pt x="3313689" y="0"/>
                  </a:lnTo>
                  <a:lnTo>
                    <a:pt x="3304014" y="3821"/>
                  </a:lnTo>
                  <a:lnTo>
                    <a:pt x="3294566" y="0"/>
                  </a:lnTo>
                  <a:lnTo>
                    <a:pt x="3285170" y="3799"/>
                  </a:lnTo>
                  <a:lnTo>
                    <a:pt x="3276424" y="0"/>
                  </a:lnTo>
                  <a:lnTo>
                    <a:pt x="3275467" y="416"/>
                  </a:lnTo>
                  <a:lnTo>
                    <a:pt x="3274462" y="0"/>
                  </a:lnTo>
                  <a:lnTo>
                    <a:pt x="3265147" y="3859"/>
                  </a:lnTo>
                  <a:lnTo>
                    <a:pt x="3255831" y="0"/>
                  </a:lnTo>
                  <a:lnTo>
                    <a:pt x="3246737" y="3767"/>
                  </a:lnTo>
                  <a:lnTo>
                    <a:pt x="3237199" y="0"/>
                  </a:lnTo>
                  <a:lnTo>
                    <a:pt x="3236685" y="203"/>
                  </a:lnTo>
                  <a:lnTo>
                    <a:pt x="3236218" y="0"/>
                  </a:lnTo>
                  <a:lnTo>
                    <a:pt x="3227124" y="3951"/>
                  </a:lnTo>
                  <a:lnTo>
                    <a:pt x="3217585" y="0"/>
                  </a:lnTo>
                  <a:lnTo>
                    <a:pt x="3207656" y="4113"/>
                  </a:lnTo>
                  <a:lnTo>
                    <a:pt x="3197483" y="0"/>
                  </a:lnTo>
                  <a:lnTo>
                    <a:pt x="3188303" y="3712"/>
                  </a:lnTo>
                  <a:lnTo>
                    <a:pt x="3179341" y="0"/>
                  </a:lnTo>
                  <a:lnTo>
                    <a:pt x="3178337" y="416"/>
                  </a:lnTo>
                  <a:lnTo>
                    <a:pt x="3177380" y="0"/>
                  </a:lnTo>
                  <a:lnTo>
                    <a:pt x="3168285" y="3951"/>
                  </a:lnTo>
                  <a:lnTo>
                    <a:pt x="3158747" y="0"/>
                  </a:lnTo>
                  <a:lnTo>
                    <a:pt x="3149524" y="3821"/>
                  </a:lnTo>
                  <a:lnTo>
                    <a:pt x="3139625" y="0"/>
                  </a:lnTo>
                  <a:lnTo>
                    <a:pt x="3129726" y="3821"/>
                  </a:lnTo>
                  <a:lnTo>
                    <a:pt x="3120503" y="0"/>
                  </a:lnTo>
                  <a:lnTo>
                    <a:pt x="3111325" y="3802"/>
                  </a:lnTo>
                  <a:lnTo>
                    <a:pt x="3102361" y="0"/>
                  </a:lnTo>
                  <a:lnTo>
                    <a:pt x="3101404" y="406"/>
                  </a:lnTo>
                  <a:lnTo>
                    <a:pt x="3100399" y="0"/>
                  </a:lnTo>
                  <a:lnTo>
                    <a:pt x="3091219" y="3712"/>
                  </a:lnTo>
                  <a:lnTo>
                    <a:pt x="3082257" y="0"/>
                  </a:lnTo>
                  <a:lnTo>
                    <a:pt x="3072685" y="3965"/>
                  </a:lnTo>
                  <a:lnTo>
                    <a:pt x="3062645" y="0"/>
                  </a:lnTo>
                  <a:lnTo>
                    <a:pt x="3062131" y="203"/>
                  </a:lnTo>
                  <a:lnTo>
                    <a:pt x="3061664" y="0"/>
                  </a:lnTo>
                  <a:lnTo>
                    <a:pt x="3052919" y="3799"/>
                  </a:lnTo>
                  <a:lnTo>
                    <a:pt x="3043522" y="0"/>
                  </a:lnTo>
                  <a:lnTo>
                    <a:pt x="3033350" y="4114"/>
                  </a:lnTo>
                  <a:lnTo>
                    <a:pt x="3023419" y="0"/>
                  </a:lnTo>
                  <a:lnTo>
                    <a:pt x="3014458" y="3712"/>
                  </a:lnTo>
                  <a:lnTo>
                    <a:pt x="3005278" y="0"/>
                  </a:lnTo>
                  <a:lnTo>
                    <a:pt x="3004008" y="514"/>
                  </a:lnTo>
                  <a:lnTo>
                    <a:pt x="3002826" y="0"/>
                  </a:lnTo>
                  <a:lnTo>
                    <a:pt x="2994211" y="3743"/>
                  </a:lnTo>
                  <a:lnTo>
                    <a:pt x="2985174" y="0"/>
                  </a:lnTo>
                  <a:lnTo>
                    <a:pt x="2975602" y="3965"/>
                  </a:lnTo>
                  <a:lnTo>
                    <a:pt x="2965562" y="0"/>
                  </a:lnTo>
                  <a:lnTo>
                    <a:pt x="2955888" y="3821"/>
                  </a:lnTo>
                  <a:lnTo>
                    <a:pt x="2946439" y="0"/>
                  </a:lnTo>
                  <a:lnTo>
                    <a:pt x="2937043" y="3799"/>
                  </a:lnTo>
                  <a:lnTo>
                    <a:pt x="2928297" y="0"/>
                  </a:lnTo>
                  <a:lnTo>
                    <a:pt x="2927341" y="416"/>
                  </a:lnTo>
                  <a:lnTo>
                    <a:pt x="2926336" y="0"/>
                  </a:lnTo>
                  <a:lnTo>
                    <a:pt x="2917020" y="3859"/>
                  </a:lnTo>
                  <a:lnTo>
                    <a:pt x="2907704" y="0"/>
                  </a:lnTo>
                  <a:lnTo>
                    <a:pt x="2898610" y="3767"/>
                  </a:lnTo>
                  <a:lnTo>
                    <a:pt x="2889072" y="0"/>
                  </a:lnTo>
                  <a:lnTo>
                    <a:pt x="2888558" y="203"/>
                  </a:lnTo>
                  <a:lnTo>
                    <a:pt x="2888091" y="0"/>
                  </a:lnTo>
                  <a:lnTo>
                    <a:pt x="2878997" y="3951"/>
                  </a:lnTo>
                  <a:lnTo>
                    <a:pt x="2869459" y="0"/>
                  </a:lnTo>
                  <a:lnTo>
                    <a:pt x="2859529" y="4114"/>
                  </a:lnTo>
                  <a:lnTo>
                    <a:pt x="2849356" y="0"/>
                  </a:lnTo>
                  <a:lnTo>
                    <a:pt x="2840176" y="3712"/>
                  </a:lnTo>
                  <a:lnTo>
                    <a:pt x="2831214" y="0"/>
                  </a:lnTo>
                  <a:lnTo>
                    <a:pt x="2830210" y="416"/>
                  </a:lnTo>
                  <a:lnTo>
                    <a:pt x="2829253" y="0"/>
                  </a:lnTo>
                  <a:lnTo>
                    <a:pt x="2820159" y="3951"/>
                  </a:lnTo>
                  <a:lnTo>
                    <a:pt x="2810621" y="0"/>
                  </a:lnTo>
                  <a:lnTo>
                    <a:pt x="2801527" y="3767"/>
                  </a:lnTo>
                  <a:lnTo>
                    <a:pt x="2791989" y="0"/>
                  </a:lnTo>
                  <a:lnTo>
                    <a:pt x="2781949" y="3965"/>
                  </a:lnTo>
                  <a:lnTo>
                    <a:pt x="2772376" y="0"/>
                  </a:lnTo>
                  <a:lnTo>
                    <a:pt x="2763199" y="3802"/>
                  </a:lnTo>
                  <a:lnTo>
                    <a:pt x="2754234" y="0"/>
                  </a:lnTo>
                  <a:lnTo>
                    <a:pt x="2753277" y="406"/>
                  </a:lnTo>
                  <a:lnTo>
                    <a:pt x="2752273" y="0"/>
                  </a:lnTo>
                  <a:lnTo>
                    <a:pt x="2743093" y="3712"/>
                  </a:lnTo>
                  <a:lnTo>
                    <a:pt x="2734131" y="0"/>
                  </a:lnTo>
                  <a:lnTo>
                    <a:pt x="2724559" y="3965"/>
                  </a:lnTo>
                  <a:lnTo>
                    <a:pt x="2714518" y="0"/>
                  </a:lnTo>
                  <a:lnTo>
                    <a:pt x="2714004" y="203"/>
                  </a:lnTo>
                  <a:lnTo>
                    <a:pt x="2713537" y="0"/>
                  </a:lnTo>
                  <a:lnTo>
                    <a:pt x="2704922" y="3743"/>
                  </a:lnTo>
                  <a:lnTo>
                    <a:pt x="2695886" y="0"/>
                  </a:lnTo>
                  <a:lnTo>
                    <a:pt x="2685590" y="4265"/>
                  </a:lnTo>
                  <a:lnTo>
                    <a:pt x="2675293" y="0"/>
                  </a:lnTo>
                  <a:lnTo>
                    <a:pt x="2666331" y="3712"/>
                  </a:lnTo>
                  <a:lnTo>
                    <a:pt x="2657151" y="0"/>
                  </a:lnTo>
                  <a:lnTo>
                    <a:pt x="2656147" y="406"/>
                  </a:lnTo>
                  <a:lnTo>
                    <a:pt x="2655190" y="0"/>
                  </a:lnTo>
                  <a:lnTo>
                    <a:pt x="2646226" y="3802"/>
                  </a:lnTo>
                  <a:lnTo>
                    <a:pt x="2637048" y="0"/>
                  </a:lnTo>
                  <a:lnTo>
                    <a:pt x="2627475" y="3965"/>
                  </a:lnTo>
                  <a:lnTo>
                    <a:pt x="2617435" y="0"/>
                  </a:lnTo>
                  <a:lnTo>
                    <a:pt x="2607898" y="3767"/>
                  </a:lnTo>
                  <a:lnTo>
                    <a:pt x="2598803" y="0"/>
                  </a:lnTo>
                  <a:lnTo>
                    <a:pt x="2589265" y="3951"/>
                  </a:lnTo>
                  <a:lnTo>
                    <a:pt x="2580171" y="0"/>
                  </a:lnTo>
                  <a:lnTo>
                    <a:pt x="2579214" y="416"/>
                  </a:lnTo>
                  <a:lnTo>
                    <a:pt x="2578209" y="0"/>
                  </a:lnTo>
                  <a:lnTo>
                    <a:pt x="2569248" y="3712"/>
                  </a:lnTo>
                  <a:lnTo>
                    <a:pt x="2560068" y="0"/>
                  </a:lnTo>
                  <a:lnTo>
                    <a:pt x="2550620" y="3821"/>
                  </a:lnTo>
                  <a:lnTo>
                    <a:pt x="2540946" y="0"/>
                  </a:lnTo>
                  <a:lnTo>
                    <a:pt x="2540432" y="203"/>
                  </a:lnTo>
                  <a:lnTo>
                    <a:pt x="2539965" y="0"/>
                  </a:lnTo>
                  <a:lnTo>
                    <a:pt x="2530871" y="3951"/>
                  </a:lnTo>
                  <a:lnTo>
                    <a:pt x="2521332" y="0"/>
                  </a:lnTo>
                  <a:lnTo>
                    <a:pt x="2511402" y="4113"/>
                  </a:lnTo>
                  <a:lnTo>
                    <a:pt x="2501230" y="0"/>
                  </a:lnTo>
                  <a:lnTo>
                    <a:pt x="2492050" y="3712"/>
                  </a:lnTo>
                  <a:lnTo>
                    <a:pt x="2483088" y="0"/>
                  </a:lnTo>
                  <a:lnTo>
                    <a:pt x="2482084" y="416"/>
                  </a:lnTo>
                  <a:lnTo>
                    <a:pt x="2481126" y="0"/>
                  </a:lnTo>
                  <a:lnTo>
                    <a:pt x="2472381" y="3799"/>
                  </a:lnTo>
                  <a:lnTo>
                    <a:pt x="2462984" y="0"/>
                  </a:lnTo>
                  <a:lnTo>
                    <a:pt x="2453536" y="3821"/>
                  </a:lnTo>
                  <a:lnTo>
                    <a:pt x="2443862" y="0"/>
                  </a:lnTo>
                  <a:lnTo>
                    <a:pt x="2433822" y="3965"/>
                  </a:lnTo>
                  <a:lnTo>
                    <a:pt x="2424249" y="0"/>
                  </a:lnTo>
                  <a:lnTo>
                    <a:pt x="2415214" y="3743"/>
                  </a:lnTo>
                  <a:lnTo>
                    <a:pt x="2406598" y="0"/>
                  </a:lnTo>
                  <a:lnTo>
                    <a:pt x="2405416" y="514"/>
                  </a:lnTo>
                  <a:lnTo>
                    <a:pt x="2404146" y="0"/>
                  </a:lnTo>
                  <a:lnTo>
                    <a:pt x="2394966" y="3712"/>
                  </a:lnTo>
                  <a:lnTo>
                    <a:pt x="2386004" y="0"/>
                  </a:lnTo>
                  <a:lnTo>
                    <a:pt x="2376780" y="3821"/>
                  </a:lnTo>
                  <a:lnTo>
                    <a:pt x="2366882" y="0"/>
                  </a:lnTo>
                  <a:lnTo>
                    <a:pt x="2366369" y="199"/>
                  </a:lnTo>
                  <a:lnTo>
                    <a:pt x="2365902" y="0"/>
                  </a:lnTo>
                  <a:lnTo>
                    <a:pt x="2356938" y="3802"/>
                  </a:lnTo>
                  <a:lnTo>
                    <a:pt x="2347760" y="0"/>
                  </a:lnTo>
                  <a:lnTo>
                    <a:pt x="2337463" y="4265"/>
                  </a:lnTo>
                  <a:lnTo>
                    <a:pt x="2327166" y="0"/>
                  </a:lnTo>
                  <a:lnTo>
                    <a:pt x="2318205" y="3712"/>
                  </a:lnTo>
                  <a:lnTo>
                    <a:pt x="2309025" y="0"/>
                  </a:lnTo>
                  <a:lnTo>
                    <a:pt x="2308021" y="406"/>
                  </a:lnTo>
                  <a:lnTo>
                    <a:pt x="2307063" y="0"/>
                  </a:lnTo>
                  <a:lnTo>
                    <a:pt x="2298099" y="3802"/>
                  </a:lnTo>
                  <a:lnTo>
                    <a:pt x="2288921" y="0"/>
                  </a:lnTo>
                  <a:lnTo>
                    <a:pt x="2279697" y="3821"/>
                  </a:lnTo>
                  <a:lnTo>
                    <a:pt x="2269798" y="0"/>
                  </a:lnTo>
                  <a:lnTo>
                    <a:pt x="2259900" y="3821"/>
                  </a:lnTo>
                  <a:lnTo>
                    <a:pt x="2250676" y="0"/>
                  </a:lnTo>
                  <a:lnTo>
                    <a:pt x="2241138" y="3951"/>
                  </a:lnTo>
                  <a:lnTo>
                    <a:pt x="2232044" y="0"/>
                  </a:lnTo>
                  <a:lnTo>
                    <a:pt x="2231087" y="416"/>
                  </a:lnTo>
                  <a:lnTo>
                    <a:pt x="2230083" y="0"/>
                  </a:lnTo>
                  <a:lnTo>
                    <a:pt x="2221121" y="3712"/>
                  </a:lnTo>
                  <a:lnTo>
                    <a:pt x="2211941" y="0"/>
                  </a:lnTo>
                  <a:lnTo>
                    <a:pt x="2202492" y="3821"/>
                  </a:lnTo>
                  <a:lnTo>
                    <a:pt x="2192819" y="0"/>
                  </a:lnTo>
                  <a:lnTo>
                    <a:pt x="2192305" y="203"/>
                  </a:lnTo>
                  <a:lnTo>
                    <a:pt x="2191838" y="0"/>
                  </a:lnTo>
                  <a:lnTo>
                    <a:pt x="2182744" y="3951"/>
                  </a:lnTo>
                  <a:lnTo>
                    <a:pt x="2173206" y="0"/>
                  </a:lnTo>
                  <a:lnTo>
                    <a:pt x="2163400" y="4062"/>
                  </a:lnTo>
                  <a:lnTo>
                    <a:pt x="2153593" y="0"/>
                  </a:lnTo>
                  <a:lnTo>
                    <a:pt x="2144277" y="3859"/>
                  </a:lnTo>
                  <a:lnTo>
                    <a:pt x="2134961" y="0"/>
                  </a:lnTo>
                  <a:lnTo>
                    <a:pt x="2133956" y="416"/>
                  </a:lnTo>
                  <a:lnTo>
                    <a:pt x="2133000" y="0"/>
                  </a:lnTo>
                  <a:lnTo>
                    <a:pt x="2124254" y="3799"/>
                  </a:lnTo>
                  <a:lnTo>
                    <a:pt x="2114858" y="0"/>
                  </a:lnTo>
                  <a:lnTo>
                    <a:pt x="2105409" y="3821"/>
                  </a:lnTo>
                  <a:lnTo>
                    <a:pt x="2095736" y="0"/>
                  </a:lnTo>
                  <a:lnTo>
                    <a:pt x="2085695" y="3965"/>
                  </a:lnTo>
                  <a:lnTo>
                    <a:pt x="2076122" y="0"/>
                  </a:lnTo>
                  <a:lnTo>
                    <a:pt x="2067086" y="3743"/>
                  </a:lnTo>
                  <a:lnTo>
                    <a:pt x="2058471" y="0"/>
                  </a:lnTo>
                  <a:lnTo>
                    <a:pt x="2057514" y="416"/>
                  </a:lnTo>
                  <a:lnTo>
                    <a:pt x="2056510" y="0"/>
                  </a:lnTo>
                  <a:lnTo>
                    <a:pt x="2047194" y="3859"/>
                  </a:lnTo>
                  <a:lnTo>
                    <a:pt x="2037878" y="0"/>
                  </a:lnTo>
                  <a:lnTo>
                    <a:pt x="2028654" y="3821"/>
                  </a:lnTo>
                  <a:lnTo>
                    <a:pt x="2018755" y="0"/>
                  </a:lnTo>
                  <a:lnTo>
                    <a:pt x="2018242" y="199"/>
                  </a:lnTo>
                  <a:lnTo>
                    <a:pt x="2017775" y="0"/>
                  </a:lnTo>
                  <a:lnTo>
                    <a:pt x="2008810" y="3802"/>
                  </a:lnTo>
                  <a:lnTo>
                    <a:pt x="1999633" y="0"/>
                  </a:lnTo>
                  <a:lnTo>
                    <a:pt x="1989336" y="4265"/>
                  </a:lnTo>
                  <a:lnTo>
                    <a:pt x="1979040" y="0"/>
                  </a:lnTo>
                  <a:lnTo>
                    <a:pt x="1970214" y="3656"/>
                  </a:lnTo>
                  <a:lnTo>
                    <a:pt x="1961388" y="0"/>
                  </a:lnTo>
                  <a:lnTo>
                    <a:pt x="1960148" y="514"/>
                  </a:lnTo>
                  <a:lnTo>
                    <a:pt x="1958936" y="0"/>
                  </a:lnTo>
                  <a:lnTo>
                    <a:pt x="1949972" y="3802"/>
                  </a:lnTo>
                  <a:lnTo>
                    <a:pt x="1940794" y="0"/>
                  </a:lnTo>
                  <a:lnTo>
                    <a:pt x="1931571" y="3821"/>
                  </a:lnTo>
                  <a:lnTo>
                    <a:pt x="1921672" y="0"/>
                  </a:lnTo>
                  <a:lnTo>
                    <a:pt x="1911774" y="3821"/>
                  </a:lnTo>
                  <a:lnTo>
                    <a:pt x="1902550" y="0"/>
                  </a:lnTo>
                  <a:lnTo>
                    <a:pt x="1893012" y="3951"/>
                  </a:lnTo>
                  <a:lnTo>
                    <a:pt x="1883917" y="0"/>
                  </a:lnTo>
                  <a:lnTo>
                    <a:pt x="1882960" y="416"/>
                  </a:lnTo>
                  <a:lnTo>
                    <a:pt x="1881956" y="0"/>
                  </a:lnTo>
                  <a:lnTo>
                    <a:pt x="1873130" y="3656"/>
                  </a:lnTo>
                  <a:lnTo>
                    <a:pt x="1864305" y="0"/>
                  </a:lnTo>
                  <a:lnTo>
                    <a:pt x="1854008" y="4265"/>
                  </a:lnTo>
                  <a:lnTo>
                    <a:pt x="1843712" y="0"/>
                  </a:lnTo>
                  <a:lnTo>
                    <a:pt x="1834750" y="3712"/>
                  </a:lnTo>
                  <a:lnTo>
                    <a:pt x="1825570" y="0"/>
                  </a:lnTo>
                  <a:lnTo>
                    <a:pt x="1815397" y="4114"/>
                  </a:lnTo>
                  <a:lnTo>
                    <a:pt x="1805466" y="0"/>
                  </a:lnTo>
                  <a:lnTo>
                    <a:pt x="1796150" y="3859"/>
                  </a:lnTo>
                  <a:lnTo>
                    <a:pt x="1786835" y="0"/>
                  </a:lnTo>
                  <a:lnTo>
                    <a:pt x="1785830" y="416"/>
                  </a:lnTo>
                  <a:lnTo>
                    <a:pt x="1784873" y="0"/>
                  </a:lnTo>
                  <a:lnTo>
                    <a:pt x="1776128" y="3799"/>
                  </a:lnTo>
                  <a:lnTo>
                    <a:pt x="1766731" y="0"/>
                  </a:lnTo>
                  <a:lnTo>
                    <a:pt x="1757283" y="3821"/>
                  </a:lnTo>
                  <a:lnTo>
                    <a:pt x="1747609" y="0"/>
                  </a:lnTo>
                  <a:lnTo>
                    <a:pt x="1737935" y="3821"/>
                  </a:lnTo>
                  <a:lnTo>
                    <a:pt x="1728487" y="0"/>
                  </a:lnTo>
                  <a:lnTo>
                    <a:pt x="1719091" y="3799"/>
                  </a:lnTo>
                  <a:lnTo>
                    <a:pt x="1710345" y="0"/>
                  </a:lnTo>
                  <a:lnTo>
                    <a:pt x="1709387" y="416"/>
                  </a:lnTo>
                  <a:lnTo>
                    <a:pt x="1708383" y="0"/>
                  </a:lnTo>
                  <a:lnTo>
                    <a:pt x="1699067" y="3859"/>
                  </a:lnTo>
                  <a:lnTo>
                    <a:pt x="1689751" y="0"/>
                  </a:lnTo>
                  <a:lnTo>
                    <a:pt x="1679821" y="4113"/>
                  </a:lnTo>
                  <a:lnTo>
                    <a:pt x="1669648" y="0"/>
                  </a:lnTo>
                  <a:lnTo>
                    <a:pt x="1660468" y="3712"/>
                  </a:lnTo>
                  <a:lnTo>
                    <a:pt x="1651506" y="0"/>
                  </a:lnTo>
                  <a:lnTo>
                    <a:pt x="1641210" y="4265"/>
                  </a:lnTo>
                  <a:lnTo>
                    <a:pt x="1630913" y="0"/>
                  </a:lnTo>
                  <a:lnTo>
                    <a:pt x="1622087" y="3656"/>
                  </a:lnTo>
                  <a:lnTo>
                    <a:pt x="1613261" y="0"/>
                  </a:lnTo>
                  <a:lnTo>
                    <a:pt x="1602719" y="4366"/>
                  </a:lnTo>
                  <a:lnTo>
                    <a:pt x="1592668" y="0"/>
                  </a:lnTo>
                  <a:lnTo>
                    <a:pt x="1581584" y="4815"/>
                  </a:lnTo>
                  <a:lnTo>
                    <a:pt x="1574526" y="1962"/>
                  </a:lnTo>
                  <a:lnTo>
                    <a:pt x="1565346" y="5673"/>
                  </a:lnTo>
                  <a:lnTo>
                    <a:pt x="1556384" y="1962"/>
                  </a:lnTo>
                  <a:lnTo>
                    <a:pt x="1544058" y="7067"/>
                  </a:lnTo>
                  <a:lnTo>
                    <a:pt x="1536282" y="3923"/>
                  </a:lnTo>
                  <a:lnTo>
                    <a:pt x="1527102" y="7635"/>
                  </a:lnTo>
                  <a:lnTo>
                    <a:pt x="1518140" y="3923"/>
                  </a:lnTo>
                  <a:lnTo>
                    <a:pt x="1506456" y="8762"/>
                  </a:lnTo>
                  <a:lnTo>
                    <a:pt x="1499507" y="5884"/>
                  </a:lnTo>
                  <a:lnTo>
                    <a:pt x="1487832" y="10720"/>
                  </a:lnTo>
                  <a:lnTo>
                    <a:pt x="1480384" y="7845"/>
                  </a:lnTo>
                  <a:lnTo>
                    <a:pt x="1470259" y="11754"/>
                  </a:lnTo>
                  <a:lnTo>
                    <a:pt x="1461262" y="7845"/>
                  </a:lnTo>
                  <a:lnTo>
                    <a:pt x="1450178" y="12661"/>
                  </a:lnTo>
                  <a:lnTo>
                    <a:pt x="1443121" y="9807"/>
                  </a:lnTo>
                  <a:lnTo>
                    <a:pt x="1431545" y="14487"/>
                  </a:lnTo>
                  <a:lnTo>
                    <a:pt x="1424979" y="11768"/>
                  </a:lnTo>
                  <a:lnTo>
                    <a:pt x="1413050" y="16709"/>
                  </a:lnTo>
                  <a:lnTo>
                    <a:pt x="1406346" y="13729"/>
                  </a:lnTo>
                  <a:lnTo>
                    <a:pt x="1393211" y="19568"/>
                  </a:lnTo>
                  <a:lnTo>
                    <a:pt x="1388695" y="17652"/>
                  </a:lnTo>
                  <a:lnTo>
                    <a:pt x="1376756" y="22718"/>
                  </a:lnTo>
                  <a:lnTo>
                    <a:pt x="1369083" y="19613"/>
                  </a:lnTo>
                  <a:lnTo>
                    <a:pt x="1356374" y="24755"/>
                  </a:lnTo>
                  <a:lnTo>
                    <a:pt x="1350940" y="22555"/>
                  </a:lnTo>
                  <a:lnTo>
                    <a:pt x="1337076" y="28167"/>
                  </a:lnTo>
                  <a:lnTo>
                    <a:pt x="1332799" y="26478"/>
                  </a:lnTo>
                  <a:lnTo>
                    <a:pt x="1318808" y="32003"/>
                  </a:lnTo>
                  <a:lnTo>
                    <a:pt x="1314657" y="30400"/>
                  </a:lnTo>
                  <a:lnTo>
                    <a:pt x="1302970" y="34911"/>
                  </a:lnTo>
                  <a:lnTo>
                    <a:pt x="1296515" y="32362"/>
                  </a:lnTo>
                  <a:lnTo>
                    <a:pt x="1282631" y="37845"/>
                  </a:lnTo>
                  <a:lnTo>
                    <a:pt x="1278863" y="36284"/>
                  </a:lnTo>
                  <a:lnTo>
                    <a:pt x="1265303" y="41901"/>
                  </a:lnTo>
                  <a:lnTo>
                    <a:pt x="1261212" y="40206"/>
                  </a:lnTo>
                  <a:lnTo>
                    <a:pt x="1247161" y="46026"/>
                  </a:lnTo>
                  <a:lnTo>
                    <a:pt x="1242580" y="44129"/>
                  </a:lnTo>
                  <a:lnTo>
                    <a:pt x="1228774" y="49847"/>
                  </a:lnTo>
                  <a:lnTo>
                    <a:pt x="1224438" y="48051"/>
                  </a:lnTo>
                  <a:lnTo>
                    <a:pt x="1210580" y="53791"/>
                  </a:lnTo>
                  <a:lnTo>
                    <a:pt x="1206296" y="51974"/>
                  </a:lnTo>
                  <a:cubicBezTo>
                    <a:pt x="1200745" y="51974"/>
                    <a:pt x="1195719" y="54278"/>
                    <a:pt x="1192081" y="58005"/>
                  </a:cubicBezTo>
                  <a:lnTo>
                    <a:pt x="1192078" y="58013"/>
                  </a:lnTo>
                  <a:lnTo>
                    <a:pt x="1189135" y="56877"/>
                  </a:lnTo>
                  <a:cubicBezTo>
                    <a:pt x="1183177" y="56877"/>
                    <a:pt x="1177784" y="59127"/>
                    <a:pt x="1173880" y="62765"/>
                  </a:cubicBezTo>
                  <a:lnTo>
                    <a:pt x="1173585" y="63428"/>
                  </a:lnTo>
                  <a:lnTo>
                    <a:pt x="1171974" y="62761"/>
                  </a:lnTo>
                  <a:lnTo>
                    <a:pt x="1158220" y="68458"/>
                  </a:lnTo>
                  <a:lnTo>
                    <a:pt x="1153832" y="66684"/>
                  </a:lnTo>
                  <a:lnTo>
                    <a:pt x="1140356" y="72133"/>
                  </a:lnTo>
                  <a:lnTo>
                    <a:pt x="1136672" y="70606"/>
                  </a:lnTo>
                  <a:cubicBezTo>
                    <a:pt x="1130849" y="70606"/>
                    <a:pt x="1125578" y="72966"/>
                    <a:pt x="1121763" y="76782"/>
                  </a:cubicBezTo>
                  <a:lnTo>
                    <a:pt x="1121464" y="77502"/>
                  </a:lnTo>
                  <a:lnTo>
                    <a:pt x="1119020" y="76490"/>
                  </a:lnTo>
                  <a:cubicBezTo>
                    <a:pt x="1113468" y="76490"/>
                    <a:pt x="1108442" y="78740"/>
                    <a:pt x="1104804" y="82378"/>
                  </a:cubicBezTo>
                  <a:lnTo>
                    <a:pt x="1104292" y="83614"/>
                  </a:lnTo>
                  <a:lnTo>
                    <a:pt x="1101368" y="82374"/>
                  </a:lnTo>
                  <a:lnTo>
                    <a:pt x="1088324" y="87909"/>
                  </a:lnTo>
                  <a:lnTo>
                    <a:pt x="1084698" y="86296"/>
                  </a:lnTo>
                  <a:cubicBezTo>
                    <a:pt x="1079146" y="86296"/>
                    <a:pt x="1074120" y="88711"/>
                    <a:pt x="1070482" y="92615"/>
                  </a:cubicBezTo>
                  <a:lnTo>
                    <a:pt x="1069827" y="94313"/>
                  </a:lnTo>
                  <a:lnTo>
                    <a:pt x="1067046" y="93161"/>
                  </a:lnTo>
                  <a:cubicBezTo>
                    <a:pt x="1061495" y="93161"/>
                    <a:pt x="1056469" y="95411"/>
                    <a:pt x="1052831" y="99049"/>
                  </a:cubicBezTo>
                  <a:lnTo>
                    <a:pt x="1052473" y="99914"/>
                  </a:lnTo>
                  <a:lnTo>
                    <a:pt x="1050375" y="99045"/>
                  </a:lnTo>
                  <a:cubicBezTo>
                    <a:pt x="1044823" y="99045"/>
                    <a:pt x="1039798" y="101295"/>
                    <a:pt x="1036160" y="104933"/>
                  </a:cubicBezTo>
                  <a:lnTo>
                    <a:pt x="1035598" y="106289"/>
                  </a:lnTo>
                  <a:lnTo>
                    <a:pt x="1032233" y="104928"/>
                  </a:lnTo>
                  <a:cubicBezTo>
                    <a:pt x="1026546" y="104928"/>
                    <a:pt x="1021397" y="107178"/>
                    <a:pt x="1017671" y="110816"/>
                  </a:cubicBezTo>
                  <a:lnTo>
                    <a:pt x="1017430" y="111383"/>
                  </a:lnTo>
                  <a:lnTo>
                    <a:pt x="1016052" y="110812"/>
                  </a:lnTo>
                  <a:cubicBezTo>
                    <a:pt x="1010501" y="110812"/>
                    <a:pt x="1005475" y="113062"/>
                    <a:pt x="1001837" y="116700"/>
                  </a:cubicBezTo>
                  <a:lnTo>
                    <a:pt x="1001551" y="117391"/>
                  </a:lnTo>
                  <a:lnTo>
                    <a:pt x="999872" y="116696"/>
                  </a:lnTo>
                  <a:cubicBezTo>
                    <a:pt x="994185" y="116696"/>
                    <a:pt x="989037" y="119001"/>
                    <a:pt x="985310" y="122727"/>
                  </a:cubicBezTo>
                  <a:lnTo>
                    <a:pt x="983798" y="126378"/>
                  </a:lnTo>
                  <a:lnTo>
                    <a:pt x="981730" y="125522"/>
                  </a:lnTo>
                  <a:cubicBezTo>
                    <a:pt x="976179" y="125522"/>
                    <a:pt x="971153" y="127772"/>
                    <a:pt x="967515" y="131410"/>
                  </a:cubicBezTo>
                  <a:lnTo>
                    <a:pt x="967235" y="132087"/>
                  </a:lnTo>
                  <a:lnTo>
                    <a:pt x="965550" y="131406"/>
                  </a:lnTo>
                  <a:cubicBezTo>
                    <a:pt x="959863" y="131406"/>
                    <a:pt x="954714" y="133655"/>
                    <a:pt x="950987" y="137294"/>
                  </a:cubicBezTo>
                  <a:lnTo>
                    <a:pt x="950747" y="137860"/>
                  </a:lnTo>
                  <a:lnTo>
                    <a:pt x="949369" y="137290"/>
                  </a:lnTo>
                  <a:cubicBezTo>
                    <a:pt x="943817" y="137290"/>
                    <a:pt x="938792" y="139539"/>
                    <a:pt x="935154" y="143178"/>
                  </a:cubicBezTo>
                  <a:lnTo>
                    <a:pt x="934174" y="145542"/>
                  </a:lnTo>
                  <a:lnTo>
                    <a:pt x="933189" y="145135"/>
                  </a:lnTo>
                  <a:cubicBezTo>
                    <a:pt x="927502" y="145135"/>
                    <a:pt x="922353" y="147439"/>
                    <a:pt x="918627" y="151166"/>
                  </a:cubicBezTo>
                  <a:lnTo>
                    <a:pt x="918427" y="151649"/>
                  </a:lnTo>
                  <a:lnTo>
                    <a:pt x="917008" y="151019"/>
                  </a:lnTo>
                  <a:cubicBezTo>
                    <a:pt x="911457" y="151019"/>
                    <a:pt x="906431" y="153433"/>
                    <a:pt x="902793" y="157337"/>
                  </a:cubicBezTo>
                  <a:lnTo>
                    <a:pt x="901569" y="160509"/>
                  </a:lnTo>
                  <a:lnTo>
                    <a:pt x="899847" y="159845"/>
                  </a:lnTo>
                  <a:cubicBezTo>
                    <a:pt x="893889" y="159845"/>
                    <a:pt x="888496" y="162094"/>
                    <a:pt x="884592" y="165733"/>
                  </a:cubicBezTo>
                  <a:lnTo>
                    <a:pt x="883714" y="167708"/>
                  </a:lnTo>
                  <a:lnTo>
                    <a:pt x="883667" y="167690"/>
                  </a:lnTo>
                  <a:cubicBezTo>
                    <a:pt x="877844" y="167690"/>
                    <a:pt x="872573" y="169939"/>
                    <a:pt x="868758" y="173578"/>
                  </a:cubicBezTo>
                  <a:lnTo>
                    <a:pt x="867847" y="175674"/>
                  </a:lnTo>
                  <a:lnTo>
                    <a:pt x="867486" y="175535"/>
                  </a:lnTo>
                  <a:cubicBezTo>
                    <a:pt x="861528" y="175535"/>
                    <a:pt x="856134" y="177785"/>
                    <a:pt x="852230" y="181423"/>
                  </a:cubicBezTo>
                  <a:lnTo>
                    <a:pt x="852219" y="181448"/>
                  </a:lnTo>
                  <a:lnTo>
                    <a:pt x="838071" y="187737"/>
                  </a:lnTo>
                  <a:lnTo>
                    <a:pt x="836963" y="190607"/>
                  </a:lnTo>
                  <a:lnTo>
                    <a:pt x="836106" y="190244"/>
                  </a:lnTo>
                  <a:cubicBezTo>
                    <a:pt x="830419" y="190244"/>
                    <a:pt x="825270" y="192604"/>
                    <a:pt x="821544" y="196419"/>
                  </a:cubicBezTo>
                  <a:lnTo>
                    <a:pt x="820728" y="198438"/>
                  </a:lnTo>
                  <a:lnTo>
                    <a:pt x="819925" y="198089"/>
                  </a:lnTo>
                  <a:cubicBezTo>
                    <a:pt x="814374" y="198089"/>
                    <a:pt x="809348" y="200449"/>
                    <a:pt x="805710" y="204265"/>
                  </a:cubicBezTo>
                  <a:lnTo>
                    <a:pt x="804203" y="208081"/>
                  </a:lnTo>
                  <a:lnTo>
                    <a:pt x="803745" y="207896"/>
                  </a:lnTo>
                  <a:cubicBezTo>
                    <a:pt x="798058" y="207896"/>
                    <a:pt x="792909" y="210145"/>
                    <a:pt x="789182" y="213784"/>
                  </a:cubicBezTo>
                  <a:lnTo>
                    <a:pt x="788232" y="216024"/>
                  </a:lnTo>
                  <a:lnTo>
                    <a:pt x="787564" y="215741"/>
                  </a:lnTo>
                  <a:cubicBezTo>
                    <a:pt x="782012" y="215741"/>
                    <a:pt x="776987" y="218045"/>
                    <a:pt x="773349" y="221772"/>
                  </a:cubicBezTo>
                  <a:lnTo>
                    <a:pt x="772192" y="224633"/>
                  </a:lnTo>
                  <a:lnTo>
                    <a:pt x="757109" y="230455"/>
                  </a:lnTo>
                  <a:lnTo>
                    <a:pt x="756017" y="232910"/>
                  </a:lnTo>
                  <a:lnTo>
                    <a:pt x="742949" y="238587"/>
                  </a:lnTo>
                  <a:lnTo>
                    <a:pt x="741442" y="242403"/>
                  </a:lnTo>
                  <a:lnTo>
                    <a:pt x="740984" y="242218"/>
                  </a:lnTo>
                  <a:cubicBezTo>
                    <a:pt x="735297" y="242218"/>
                    <a:pt x="730148" y="244468"/>
                    <a:pt x="726421" y="248106"/>
                  </a:cubicBezTo>
                  <a:lnTo>
                    <a:pt x="725334" y="250669"/>
                  </a:lnTo>
                  <a:lnTo>
                    <a:pt x="712549" y="256094"/>
                  </a:lnTo>
                  <a:lnTo>
                    <a:pt x="710620" y="260864"/>
                  </a:lnTo>
                  <a:lnTo>
                    <a:pt x="710584" y="260850"/>
                  </a:lnTo>
                  <a:cubicBezTo>
                    <a:pt x="704897" y="260850"/>
                    <a:pt x="699749" y="263100"/>
                    <a:pt x="696022" y="266738"/>
                  </a:cubicBezTo>
                  <a:lnTo>
                    <a:pt x="693932" y="271664"/>
                  </a:lnTo>
                  <a:lnTo>
                    <a:pt x="682150" y="276544"/>
                  </a:lnTo>
                  <a:lnTo>
                    <a:pt x="681170" y="278910"/>
                  </a:lnTo>
                  <a:lnTo>
                    <a:pt x="680184" y="278501"/>
                  </a:lnTo>
                  <a:cubicBezTo>
                    <a:pt x="674497" y="278501"/>
                    <a:pt x="669349" y="280806"/>
                    <a:pt x="665622" y="284533"/>
                  </a:cubicBezTo>
                  <a:lnTo>
                    <a:pt x="663174" y="290444"/>
                  </a:lnTo>
                  <a:lnTo>
                    <a:pt x="651750" y="295176"/>
                  </a:lnTo>
                  <a:lnTo>
                    <a:pt x="649690" y="300149"/>
                  </a:lnTo>
                  <a:lnTo>
                    <a:pt x="638021" y="304983"/>
                  </a:lnTo>
                  <a:lnTo>
                    <a:pt x="636273" y="309201"/>
                  </a:lnTo>
                  <a:lnTo>
                    <a:pt x="635565" y="308901"/>
                  </a:lnTo>
                  <a:cubicBezTo>
                    <a:pt x="630013" y="308901"/>
                    <a:pt x="624987" y="311206"/>
                    <a:pt x="621350" y="314932"/>
                  </a:cubicBezTo>
                  <a:lnTo>
                    <a:pt x="618942" y="320887"/>
                  </a:lnTo>
                  <a:lnTo>
                    <a:pt x="607621" y="325576"/>
                  </a:lnTo>
                  <a:lnTo>
                    <a:pt x="605764" y="330059"/>
                  </a:lnTo>
                  <a:lnTo>
                    <a:pt x="592911" y="335383"/>
                  </a:lnTo>
                  <a:lnTo>
                    <a:pt x="590851" y="340355"/>
                  </a:lnTo>
                  <a:lnTo>
                    <a:pt x="579182" y="345189"/>
                  </a:lnTo>
                  <a:lnTo>
                    <a:pt x="576746" y="351071"/>
                  </a:lnTo>
                  <a:lnTo>
                    <a:pt x="564616" y="355976"/>
                  </a:lnTo>
                  <a:lnTo>
                    <a:pt x="561516" y="363281"/>
                  </a:lnTo>
                  <a:lnTo>
                    <a:pt x="550744" y="367744"/>
                  </a:lnTo>
                  <a:lnTo>
                    <a:pt x="548795" y="372448"/>
                  </a:lnTo>
                  <a:lnTo>
                    <a:pt x="536178" y="377550"/>
                  </a:lnTo>
                  <a:lnTo>
                    <a:pt x="533583" y="383666"/>
                  </a:lnTo>
                  <a:lnTo>
                    <a:pt x="522305" y="388337"/>
                  </a:lnTo>
                  <a:lnTo>
                    <a:pt x="519380" y="395398"/>
                  </a:lnTo>
                  <a:lnTo>
                    <a:pt x="507740" y="400105"/>
                  </a:lnTo>
                  <a:lnTo>
                    <a:pt x="505650" y="405031"/>
                  </a:lnTo>
                  <a:lnTo>
                    <a:pt x="493867" y="409911"/>
                  </a:lnTo>
                  <a:lnTo>
                    <a:pt x="489930" y="419416"/>
                  </a:lnTo>
                  <a:lnTo>
                    <a:pt x="482100" y="422659"/>
                  </a:lnTo>
                  <a:lnTo>
                    <a:pt x="479262" y="429509"/>
                  </a:lnTo>
                  <a:lnTo>
                    <a:pt x="467390" y="434427"/>
                  </a:lnTo>
                  <a:lnTo>
                    <a:pt x="465291" y="439494"/>
                  </a:lnTo>
                  <a:lnTo>
                    <a:pt x="453661" y="444664"/>
                  </a:lnTo>
                  <a:lnTo>
                    <a:pt x="450358" y="453221"/>
                  </a:lnTo>
                  <a:lnTo>
                    <a:pt x="441055" y="456982"/>
                  </a:lnTo>
                  <a:lnTo>
                    <a:pt x="437956" y="464287"/>
                  </a:lnTo>
                  <a:lnTo>
                    <a:pt x="427183" y="468750"/>
                  </a:lnTo>
                  <a:lnTo>
                    <a:pt x="423707" y="477143"/>
                  </a:lnTo>
                  <a:lnTo>
                    <a:pt x="415415" y="480661"/>
                  </a:lnTo>
                  <a:lnTo>
                    <a:pt x="412091" y="488882"/>
                  </a:lnTo>
                  <a:lnTo>
                    <a:pt x="400993" y="493265"/>
                  </a:lnTo>
                  <a:lnTo>
                    <a:pt x="397404" y="501526"/>
                  </a:lnTo>
                  <a:lnTo>
                    <a:pt x="388939" y="505033"/>
                  </a:lnTo>
                  <a:lnTo>
                    <a:pt x="385594" y="513108"/>
                  </a:lnTo>
                  <a:lnTo>
                    <a:pt x="376333" y="516944"/>
                  </a:lnTo>
                  <a:lnTo>
                    <a:pt x="372435" y="526355"/>
                  </a:lnTo>
                  <a:lnTo>
                    <a:pt x="364422" y="529836"/>
                  </a:lnTo>
                  <a:lnTo>
                    <a:pt x="360377" y="540079"/>
                  </a:lnTo>
                  <a:lnTo>
                    <a:pt x="352655" y="543278"/>
                  </a:lnTo>
                  <a:lnTo>
                    <a:pt x="348920" y="552292"/>
                  </a:lnTo>
                  <a:lnTo>
                    <a:pt x="339909" y="556026"/>
                  </a:lnTo>
                  <a:lnTo>
                    <a:pt x="336462" y="564347"/>
                  </a:lnTo>
                  <a:lnTo>
                    <a:pt x="328140" y="567794"/>
                  </a:lnTo>
                  <a:lnTo>
                    <a:pt x="323816" y="578237"/>
                  </a:lnTo>
                  <a:lnTo>
                    <a:pt x="315536" y="581666"/>
                  </a:lnTo>
                  <a:lnTo>
                    <a:pt x="311701" y="590926"/>
                  </a:lnTo>
                  <a:lnTo>
                    <a:pt x="303624" y="594271"/>
                  </a:lnTo>
                  <a:lnTo>
                    <a:pt x="299197" y="604960"/>
                  </a:lnTo>
                  <a:lnTo>
                    <a:pt x="291856" y="608000"/>
                  </a:lnTo>
                  <a:lnTo>
                    <a:pt x="287992" y="617330"/>
                  </a:lnTo>
                  <a:lnTo>
                    <a:pt x="279252" y="621036"/>
                  </a:lnTo>
                  <a:lnTo>
                    <a:pt x="274722" y="632232"/>
                  </a:lnTo>
                  <a:lnTo>
                    <a:pt x="269302" y="634478"/>
                  </a:lnTo>
                  <a:lnTo>
                    <a:pt x="264840" y="645250"/>
                  </a:lnTo>
                  <a:lnTo>
                    <a:pt x="257534" y="648350"/>
                  </a:lnTo>
                  <a:lnTo>
                    <a:pt x="253024" y="659503"/>
                  </a:lnTo>
                  <a:lnTo>
                    <a:pt x="244785" y="662916"/>
                  </a:lnTo>
                  <a:lnTo>
                    <a:pt x="240806" y="672524"/>
                  </a:lnTo>
                  <a:lnTo>
                    <a:pt x="234979" y="675114"/>
                  </a:lnTo>
                  <a:lnTo>
                    <a:pt x="230472" y="686792"/>
                  </a:lnTo>
                  <a:lnTo>
                    <a:pt x="223499" y="689681"/>
                  </a:lnTo>
                  <a:lnTo>
                    <a:pt x="219072" y="700369"/>
                  </a:lnTo>
                  <a:lnTo>
                    <a:pt x="212425" y="703122"/>
                  </a:lnTo>
                  <a:lnTo>
                    <a:pt x="207101" y="715975"/>
                  </a:lnTo>
                  <a:lnTo>
                    <a:pt x="202619" y="717832"/>
                  </a:lnTo>
                  <a:lnTo>
                    <a:pt x="197691" y="729728"/>
                  </a:lnTo>
                  <a:lnTo>
                    <a:pt x="192812" y="731848"/>
                  </a:lnTo>
                  <a:lnTo>
                    <a:pt x="187135" y="746223"/>
                  </a:lnTo>
                  <a:lnTo>
                    <a:pt x="182168" y="748232"/>
                  </a:lnTo>
                  <a:lnTo>
                    <a:pt x="177510" y="759209"/>
                  </a:lnTo>
                  <a:lnTo>
                    <a:pt x="170544" y="761961"/>
                  </a:lnTo>
                  <a:lnTo>
                    <a:pt x="165324" y="773977"/>
                  </a:lnTo>
                  <a:lnTo>
                    <a:pt x="160738" y="775832"/>
                  </a:lnTo>
                  <a:lnTo>
                    <a:pt x="155138" y="789036"/>
                  </a:lnTo>
                  <a:lnTo>
                    <a:pt x="151769" y="790399"/>
                  </a:lnTo>
                  <a:lnTo>
                    <a:pt x="146677" y="802399"/>
                  </a:lnTo>
                  <a:lnTo>
                    <a:pt x="141818" y="804558"/>
                  </a:lnTo>
                  <a:lnTo>
                    <a:pt x="136224" y="819053"/>
                  </a:lnTo>
                  <a:lnTo>
                    <a:pt x="132012" y="820798"/>
                  </a:lnTo>
                  <a:lnTo>
                    <a:pt x="127323" y="832119"/>
                  </a:lnTo>
                  <a:lnTo>
                    <a:pt x="121369" y="834527"/>
                  </a:lnTo>
                  <a:cubicBezTo>
                    <a:pt x="117641" y="838165"/>
                    <a:pt x="115336" y="843191"/>
                    <a:pt x="115336" y="848742"/>
                  </a:cubicBezTo>
                  <a:lnTo>
                    <a:pt x="115931" y="850141"/>
                  </a:lnTo>
                  <a:lnTo>
                    <a:pt x="113380" y="851198"/>
                  </a:lnTo>
                  <a:lnTo>
                    <a:pt x="108546" y="862867"/>
                  </a:lnTo>
                  <a:lnTo>
                    <a:pt x="103573" y="864927"/>
                  </a:lnTo>
                  <a:cubicBezTo>
                    <a:pt x="99935" y="868565"/>
                    <a:pt x="97685" y="873591"/>
                    <a:pt x="97685" y="879142"/>
                  </a:cubicBezTo>
                  <a:lnTo>
                    <a:pt x="98267" y="880546"/>
                  </a:lnTo>
                  <a:lnTo>
                    <a:pt x="95728" y="881598"/>
                  </a:lnTo>
                  <a:lnTo>
                    <a:pt x="90117" y="895145"/>
                  </a:lnTo>
                  <a:lnTo>
                    <a:pt x="84941" y="897289"/>
                  </a:lnTo>
                  <a:lnTo>
                    <a:pt x="79211" y="911121"/>
                  </a:lnTo>
                  <a:lnTo>
                    <a:pt x="77097" y="911998"/>
                  </a:lnTo>
                  <a:cubicBezTo>
                    <a:pt x="73458" y="915636"/>
                    <a:pt x="71208" y="920662"/>
                    <a:pt x="71208" y="926213"/>
                  </a:cubicBezTo>
                  <a:lnTo>
                    <a:pt x="71443" y="926780"/>
                  </a:lnTo>
                  <a:lnTo>
                    <a:pt x="69251" y="927688"/>
                  </a:lnTo>
                  <a:lnTo>
                    <a:pt x="63538" y="941479"/>
                  </a:lnTo>
                  <a:lnTo>
                    <a:pt x="58608" y="943522"/>
                  </a:lnTo>
                  <a:lnTo>
                    <a:pt x="52857" y="957403"/>
                  </a:lnTo>
                  <a:lnTo>
                    <a:pt x="50619" y="958375"/>
                  </a:lnTo>
                  <a:lnTo>
                    <a:pt x="44823" y="973052"/>
                  </a:lnTo>
                  <a:lnTo>
                    <a:pt x="42774" y="973921"/>
                  </a:lnTo>
                  <a:cubicBezTo>
                    <a:pt x="39136" y="977648"/>
                    <a:pt x="36886" y="982797"/>
                    <a:pt x="36886" y="988483"/>
                  </a:cubicBezTo>
                  <a:lnTo>
                    <a:pt x="37286" y="989472"/>
                  </a:lnTo>
                  <a:lnTo>
                    <a:pt x="34929" y="990449"/>
                  </a:lnTo>
                  <a:cubicBezTo>
                    <a:pt x="31291" y="994087"/>
                    <a:pt x="29041" y="999113"/>
                    <a:pt x="29041" y="1004664"/>
                  </a:cubicBezTo>
                  <a:lnTo>
                    <a:pt x="29265" y="1005203"/>
                  </a:lnTo>
                  <a:lnTo>
                    <a:pt x="26534" y="1006283"/>
                  </a:lnTo>
                  <a:cubicBezTo>
                    <a:pt x="22630" y="1010009"/>
                    <a:pt x="20214" y="1015158"/>
                    <a:pt x="20214" y="1020845"/>
                  </a:cubicBezTo>
                  <a:lnTo>
                    <a:pt x="20938" y="1022511"/>
                  </a:lnTo>
                  <a:lnTo>
                    <a:pt x="20219" y="1022810"/>
                  </a:lnTo>
                  <a:cubicBezTo>
                    <a:pt x="16581" y="1026448"/>
                    <a:pt x="14330" y="1031473"/>
                    <a:pt x="14330" y="1037025"/>
                  </a:cubicBezTo>
                  <a:lnTo>
                    <a:pt x="14608" y="1037695"/>
                  </a:lnTo>
                  <a:lnTo>
                    <a:pt x="12373" y="1038643"/>
                  </a:lnTo>
                  <a:cubicBezTo>
                    <a:pt x="8736" y="1042370"/>
                    <a:pt x="6486" y="1047519"/>
                    <a:pt x="6486" y="1053205"/>
                  </a:cubicBezTo>
                  <a:lnTo>
                    <a:pt x="6886" y="1054194"/>
                  </a:lnTo>
                  <a:lnTo>
                    <a:pt x="4528" y="1055171"/>
                  </a:lnTo>
                  <a:lnTo>
                    <a:pt x="0" y="1066103"/>
                  </a:lnTo>
                  <a:lnTo>
                    <a:pt x="41477" y="1066103"/>
                  </a:lnTo>
                  <a:lnTo>
                    <a:pt x="46692" y="1053205"/>
                  </a:lnTo>
                  <a:lnTo>
                    <a:pt x="46292" y="1052216"/>
                  </a:lnTo>
                  <a:lnTo>
                    <a:pt x="48649" y="1051240"/>
                  </a:lnTo>
                  <a:cubicBezTo>
                    <a:pt x="52287" y="1047602"/>
                    <a:pt x="54538" y="1042576"/>
                    <a:pt x="54538" y="1037025"/>
                  </a:cubicBezTo>
                  <a:lnTo>
                    <a:pt x="54314" y="1036486"/>
                  </a:lnTo>
                  <a:lnTo>
                    <a:pt x="57044" y="1035406"/>
                  </a:lnTo>
                  <a:cubicBezTo>
                    <a:pt x="60948" y="1031680"/>
                    <a:pt x="63363" y="1026532"/>
                    <a:pt x="63363" y="1020845"/>
                  </a:cubicBezTo>
                  <a:lnTo>
                    <a:pt x="62639" y="1019178"/>
                  </a:lnTo>
                  <a:lnTo>
                    <a:pt x="63359" y="1018879"/>
                  </a:lnTo>
                  <a:cubicBezTo>
                    <a:pt x="66997" y="1015241"/>
                    <a:pt x="69247" y="1010216"/>
                    <a:pt x="69247" y="1004664"/>
                  </a:cubicBezTo>
                  <a:lnTo>
                    <a:pt x="68969" y="1003993"/>
                  </a:lnTo>
                  <a:lnTo>
                    <a:pt x="71204" y="1003045"/>
                  </a:lnTo>
                  <a:lnTo>
                    <a:pt x="76818" y="989162"/>
                  </a:lnTo>
                  <a:lnTo>
                    <a:pt x="79049" y="988193"/>
                  </a:lnTo>
                  <a:lnTo>
                    <a:pt x="84692" y="973904"/>
                  </a:lnTo>
                  <a:lnTo>
                    <a:pt x="87731" y="972646"/>
                  </a:lnTo>
                  <a:cubicBezTo>
                    <a:pt x="91458" y="968919"/>
                    <a:pt x="93763" y="963771"/>
                    <a:pt x="93763" y="958084"/>
                  </a:cubicBezTo>
                  <a:lnTo>
                    <a:pt x="93641" y="957792"/>
                  </a:lnTo>
                  <a:lnTo>
                    <a:pt x="97681" y="956118"/>
                  </a:lnTo>
                  <a:cubicBezTo>
                    <a:pt x="101320" y="952481"/>
                    <a:pt x="103569" y="947455"/>
                    <a:pt x="103569" y="941903"/>
                  </a:cubicBezTo>
                  <a:lnTo>
                    <a:pt x="103335" y="941336"/>
                  </a:lnTo>
                  <a:lnTo>
                    <a:pt x="105526" y="940428"/>
                  </a:lnTo>
                  <a:lnTo>
                    <a:pt x="111256" y="926595"/>
                  </a:lnTo>
                  <a:lnTo>
                    <a:pt x="113372" y="925719"/>
                  </a:lnTo>
                  <a:lnTo>
                    <a:pt x="118983" y="912173"/>
                  </a:lnTo>
                  <a:lnTo>
                    <a:pt x="124158" y="910029"/>
                  </a:lnTo>
                  <a:cubicBezTo>
                    <a:pt x="127796" y="906391"/>
                    <a:pt x="130046" y="901365"/>
                    <a:pt x="130046" y="895814"/>
                  </a:cubicBezTo>
                  <a:lnTo>
                    <a:pt x="129464" y="894409"/>
                  </a:lnTo>
                  <a:lnTo>
                    <a:pt x="132004" y="893357"/>
                  </a:lnTo>
                  <a:lnTo>
                    <a:pt x="136837" y="881689"/>
                  </a:lnTo>
                  <a:lnTo>
                    <a:pt x="141810" y="879629"/>
                  </a:lnTo>
                  <a:cubicBezTo>
                    <a:pt x="145447" y="875991"/>
                    <a:pt x="147698" y="870965"/>
                    <a:pt x="147698" y="865413"/>
                  </a:cubicBezTo>
                  <a:lnTo>
                    <a:pt x="147227" y="864277"/>
                  </a:lnTo>
                  <a:lnTo>
                    <a:pt x="150492" y="862957"/>
                  </a:lnTo>
                  <a:lnTo>
                    <a:pt x="155439" y="851301"/>
                  </a:lnTo>
                  <a:lnTo>
                    <a:pt x="160443" y="849228"/>
                  </a:lnTo>
                  <a:lnTo>
                    <a:pt x="165418" y="837216"/>
                  </a:lnTo>
                  <a:lnTo>
                    <a:pt x="170249" y="835069"/>
                  </a:lnTo>
                  <a:lnTo>
                    <a:pt x="175708" y="820926"/>
                  </a:lnTo>
                  <a:lnTo>
                    <a:pt x="180893" y="818829"/>
                  </a:lnTo>
                  <a:lnTo>
                    <a:pt x="185996" y="806801"/>
                  </a:lnTo>
                  <a:lnTo>
                    <a:pt x="190556" y="804956"/>
                  </a:lnTo>
                  <a:lnTo>
                    <a:pt x="196002" y="792112"/>
                  </a:lnTo>
                  <a:lnTo>
                    <a:pt x="200362" y="790391"/>
                  </a:lnTo>
                  <a:lnTo>
                    <a:pt x="205268" y="779098"/>
                  </a:lnTo>
                  <a:lnTo>
                    <a:pt x="211292" y="776662"/>
                  </a:lnTo>
                  <a:lnTo>
                    <a:pt x="216845" y="763576"/>
                  </a:lnTo>
                  <a:lnTo>
                    <a:pt x="221242" y="761665"/>
                  </a:lnTo>
                  <a:lnTo>
                    <a:pt x="226597" y="748106"/>
                  </a:lnTo>
                  <a:lnTo>
                    <a:pt x="231049" y="746262"/>
                  </a:lnTo>
                  <a:lnTo>
                    <a:pt x="236372" y="733409"/>
                  </a:lnTo>
                  <a:lnTo>
                    <a:pt x="240855" y="731553"/>
                  </a:lnTo>
                  <a:lnTo>
                    <a:pt x="244301" y="723232"/>
                  </a:lnTo>
                  <a:lnTo>
                    <a:pt x="253317" y="719498"/>
                  </a:lnTo>
                  <a:lnTo>
                    <a:pt x="258082" y="707993"/>
                  </a:lnTo>
                  <a:lnTo>
                    <a:pt x="263410" y="705625"/>
                  </a:lnTo>
                  <a:lnTo>
                    <a:pt x="268104" y="693464"/>
                  </a:lnTo>
                  <a:lnTo>
                    <a:pt x="273216" y="691346"/>
                  </a:lnTo>
                  <a:lnTo>
                    <a:pt x="277469" y="681079"/>
                  </a:lnTo>
                  <a:lnTo>
                    <a:pt x="285964" y="677474"/>
                  </a:lnTo>
                  <a:lnTo>
                    <a:pt x="290672" y="665833"/>
                  </a:lnTo>
                  <a:lnTo>
                    <a:pt x="297733" y="662908"/>
                  </a:lnTo>
                  <a:lnTo>
                    <a:pt x="301521" y="653761"/>
                  </a:lnTo>
                  <a:lnTo>
                    <a:pt x="308376" y="650854"/>
                  </a:lnTo>
                  <a:lnTo>
                    <a:pt x="312988" y="639453"/>
                  </a:lnTo>
                  <a:lnTo>
                    <a:pt x="320287" y="636430"/>
                  </a:lnTo>
                  <a:lnTo>
                    <a:pt x="324715" y="625742"/>
                  </a:lnTo>
                  <a:lnTo>
                    <a:pt x="332054" y="622701"/>
                  </a:lnTo>
                  <a:lnTo>
                    <a:pt x="335400" y="614626"/>
                  </a:lnTo>
                  <a:lnTo>
                    <a:pt x="344660" y="610790"/>
                  </a:lnTo>
                  <a:lnTo>
                    <a:pt x="349474" y="599163"/>
                  </a:lnTo>
                  <a:lnTo>
                    <a:pt x="356569" y="596224"/>
                  </a:lnTo>
                  <a:lnTo>
                    <a:pt x="360016" y="587903"/>
                  </a:lnTo>
                  <a:lnTo>
                    <a:pt x="368337" y="584456"/>
                  </a:lnTo>
                  <a:lnTo>
                    <a:pt x="372071" y="575442"/>
                  </a:lnTo>
                  <a:lnTo>
                    <a:pt x="381085" y="571708"/>
                  </a:lnTo>
                  <a:lnTo>
                    <a:pt x="384592" y="563243"/>
                  </a:lnTo>
                  <a:lnTo>
                    <a:pt x="392852" y="559654"/>
                  </a:lnTo>
                  <a:lnTo>
                    <a:pt x="396802" y="549653"/>
                  </a:lnTo>
                  <a:lnTo>
                    <a:pt x="405457" y="546068"/>
                  </a:lnTo>
                  <a:lnTo>
                    <a:pt x="409293" y="536808"/>
                  </a:lnTo>
                  <a:lnTo>
                    <a:pt x="417369" y="533463"/>
                  </a:lnTo>
                  <a:lnTo>
                    <a:pt x="420567" y="525741"/>
                  </a:lnTo>
                  <a:lnTo>
                    <a:pt x="430811" y="521695"/>
                  </a:lnTo>
                  <a:lnTo>
                    <a:pt x="434209" y="513874"/>
                  </a:lnTo>
                  <a:lnTo>
                    <a:pt x="443846" y="509784"/>
                  </a:lnTo>
                  <a:lnTo>
                    <a:pt x="447600" y="500499"/>
                  </a:lnTo>
                  <a:lnTo>
                    <a:pt x="455613" y="497180"/>
                  </a:lnTo>
                  <a:lnTo>
                    <a:pt x="458538" y="490119"/>
                  </a:lnTo>
                  <a:lnTo>
                    <a:pt x="469575" y="485657"/>
                  </a:lnTo>
                  <a:lnTo>
                    <a:pt x="467748" y="489867"/>
                  </a:lnTo>
                  <a:lnTo>
                    <a:pt x="459545" y="493265"/>
                  </a:lnTo>
                  <a:lnTo>
                    <a:pt x="456098" y="501586"/>
                  </a:lnTo>
                  <a:lnTo>
                    <a:pt x="447777" y="505033"/>
                  </a:lnTo>
                  <a:lnTo>
                    <a:pt x="444509" y="512921"/>
                  </a:lnTo>
                  <a:lnTo>
                    <a:pt x="435028" y="516944"/>
                  </a:lnTo>
                  <a:lnTo>
                    <a:pt x="431471" y="525742"/>
                  </a:lnTo>
                  <a:lnTo>
                    <a:pt x="421587" y="529836"/>
                  </a:lnTo>
                  <a:lnTo>
                    <a:pt x="417492" y="539721"/>
                  </a:lnTo>
                  <a:lnTo>
                    <a:pt x="408695" y="543278"/>
                  </a:lnTo>
                  <a:lnTo>
                    <a:pt x="404672" y="552758"/>
                  </a:lnTo>
                  <a:lnTo>
                    <a:pt x="396784" y="556026"/>
                  </a:lnTo>
                  <a:lnTo>
                    <a:pt x="393337" y="564347"/>
                  </a:lnTo>
                  <a:lnTo>
                    <a:pt x="385016" y="567794"/>
                  </a:lnTo>
                  <a:lnTo>
                    <a:pt x="380763" y="578061"/>
                  </a:lnTo>
                  <a:lnTo>
                    <a:pt x="372267" y="581666"/>
                  </a:lnTo>
                  <a:lnTo>
                    <a:pt x="368384" y="591271"/>
                  </a:lnTo>
                  <a:lnTo>
                    <a:pt x="360787" y="594271"/>
                  </a:lnTo>
                  <a:lnTo>
                    <a:pt x="355729" y="605914"/>
                  </a:lnTo>
                  <a:lnTo>
                    <a:pt x="350693" y="608000"/>
                  </a:lnTo>
                  <a:lnTo>
                    <a:pt x="346906" y="617143"/>
                  </a:lnTo>
                  <a:lnTo>
                    <a:pt x="337947" y="621036"/>
                  </a:lnTo>
                  <a:lnTo>
                    <a:pt x="333902" y="631278"/>
                  </a:lnTo>
                  <a:lnTo>
                    <a:pt x="326179" y="634478"/>
                  </a:lnTo>
                  <a:lnTo>
                    <a:pt x="321447" y="645901"/>
                  </a:lnTo>
                  <a:lnTo>
                    <a:pt x="315535" y="648350"/>
                  </a:lnTo>
                  <a:lnTo>
                    <a:pt x="310720" y="659977"/>
                  </a:lnTo>
                  <a:lnTo>
                    <a:pt x="303624" y="662916"/>
                  </a:lnTo>
                  <a:lnTo>
                    <a:pt x="299645" y="672524"/>
                  </a:lnTo>
                  <a:lnTo>
                    <a:pt x="293818" y="675114"/>
                  </a:lnTo>
                  <a:lnTo>
                    <a:pt x="289562" y="686140"/>
                  </a:lnTo>
                  <a:lnTo>
                    <a:pt x="281214" y="689681"/>
                  </a:lnTo>
                  <a:lnTo>
                    <a:pt x="276684" y="700877"/>
                  </a:lnTo>
                  <a:lnTo>
                    <a:pt x="271263" y="703122"/>
                  </a:lnTo>
                  <a:lnTo>
                    <a:pt x="265940" y="715975"/>
                  </a:lnTo>
                  <a:lnTo>
                    <a:pt x="261457" y="717832"/>
                  </a:lnTo>
                  <a:lnTo>
                    <a:pt x="257100" y="728350"/>
                  </a:lnTo>
                  <a:lnTo>
                    <a:pt x="248852" y="731848"/>
                  </a:lnTo>
                  <a:lnTo>
                    <a:pt x="242892" y="746579"/>
                  </a:lnTo>
                  <a:lnTo>
                    <a:pt x="238902" y="748232"/>
                  </a:lnTo>
                  <a:lnTo>
                    <a:pt x="234068" y="759901"/>
                  </a:lnTo>
                  <a:lnTo>
                    <a:pt x="229095" y="761961"/>
                  </a:lnTo>
                  <a:lnTo>
                    <a:pt x="224364" y="773384"/>
                  </a:lnTo>
                  <a:lnTo>
                    <a:pt x="218453" y="775832"/>
                  </a:lnTo>
                  <a:lnTo>
                    <a:pt x="213230" y="788440"/>
                  </a:lnTo>
                  <a:lnTo>
                    <a:pt x="208502" y="790399"/>
                  </a:lnTo>
                  <a:lnTo>
                    <a:pt x="203527" y="802411"/>
                  </a:lnTo>
                  <a:lnTo>
                    <a:pt x="198695" y="804558"/>
                  </a:lnTo>
                  <a:cubicBezTo>
                    <a:pt x="195058" y="808462"/>
                    <a:pt x="192808" y="813856"/>
                    <a:pt x="192808" y="819814"/>
                  </a:cubicBezTo>
                  <a:lnTo>
                    <a:pt x="192866" y="819963"/>
                  </a:lnTo>
                  <a:lnTo>
                    <a:pt x="190850" y="820798"/>
                  </a:lnTo>
                  <a:lnTo>
                    <a:pt x="186220" y="831977"/>
                  </a:lnTo>
                  <a:lnTo>
                    <a:pt x="180063" y="834527"/>
                  </a:lnTo>
                  <a:cubicBezTo>
                    <a:pt x="176425" y="838165"/>
                    <a:pt x="174175" y="843191"/>
                    <a:pt x="174175" y="848742"/>
                  </a:cubicBezTo>
                  <a:lnTo>
                    <a:pt x="174469" y="849453"/>
                  </a:lnTo>
                  <a:lnTo>
                    <a:pt x="170257" y="851198"/>
                  </a:lnTo>
                  <a:lnTo>
                    <a:pt x="165018" y="863848"/>
                  </a:lnTo>
                  <a:lnTo>
                    <a:pt x="162411" y="864927"/>
                  </a:lnTo>
                  <a:cubicBezTo>
                    <a:pt x="158774" y="868565"/>
                    <a:pt x="156524" y="873591"/>
                    <a:pt x="156524" y="879142"/>
                  </a:cubicBezTo>
                  <a:lnTo>
                    <a:pt x="156712" y="879599"/>
                  </a:lnTo>
                  <a:lnTo>
                    <a:pt x="151769" y="881598"/>
                  </a:lnTo>
                  <a:cubicBezTo>
                    <a:pt x="148042" y="885236"/>
                    <a:pt x="145737" y="890262"/>
                    <a:pt x="145737" y="895814"/>
                  </a:cubicBezTo>
                  <a:lnTo>
                    <a:pt x="145977" y="896378"/>
                  </a:lnTo>
                  <a:lnTo>
                    <a:pt x="143780" y="897289"/>
                  </a:lnTo>
                  <a:lnTo>
                    <a:pt x="138357" y="910380"/>
                  </a:lnTo>
                  <a:lnTo>
                    <a:pt x="134260" y="911998"/>
                  </a:lnTo>
                  <a:cubicBezTo>
                    <a:pt x="130445" y="915636"/>
                    <a:pt x="128085" y="920662"/>
                    <a:pt x="128085" y="926213"/>
                  </a:cubicBezTo>
                  <a:lnTo>
                    <a:pt x="128213" y="926506"/>
                  </a:lnTo>
                  <a:lnTo>
                    <a:pt x="125290" y="927688"/>
                  </a:lnTo>
                  <a:cubicBezTo>
                    <a:pt x="121564" y="931326"/>
                    <a:pt x="119259" y="936352"/>
                    <a:pt x="119259" y="941903"/>
                  </a:cubicBezTo>
                  <a:lnTo>
                    <a:pt x="119543" y="942571"/>
                  </a:lnTo>
                  <a:lnTo>
                    <a:pt x="117302" y="943522"/>
                  </a:lnTo>
                  <a:lnTo>
                    <a:pt x="111688" y="957406"/>
                  </a:lnTo>
                  <a:lnTo>
                    <a:pt x="109457" y="958375"/>
                  </a:lnTo>
                  <a:lnTo>
                    <a:pt x="103660" y="973052"/>
                  </a:lnTo>
                  <a:lnTo>
                    <a:pt x="101612" y="973921"/>
                  </a:lnTo>
                  <a:cubicBezTo>
                    <a:pt x="97975" y="977648"/>
                    <a:pt x="95724" y="982797"/>
                    <a:pt x="95724" y="988483"/>
                  </a:cubicBezTo>
                  <a:lnTo>
                    <a:pt x="96015" y="989201"/>
                  </a:lnTo>
                  <a:lnTo>
                    <a:pt x="92930" y="990449"/>
                  </a:lnTo>
                  <a:cubicBezTo>
                    <a:pt x="89203" y="994087"/>
                    <a:pt x="86898" y="999113"/>
                    <a:pt x="86898" y="1004664"/>
                  </a:cubicBezTo>
                  <a:lnTo>
                    <a:pt x="87182" y="1005332"/>
                  </a:lnTo>
                  <a:lnTo>
                    <a:pt x="84941" y="1006283"/>
                  </a:lnTo>
                  <a:cubicBezTo>
                    <a:pt x="81303" y="1010009"/>
                    <a:pt x="79053" y="1015158"/>
                    <a:pt x="79053" y="1020845"/>
                  </a:cubicBezTo>
                  <a:lnTo>
                    <a:pt x="79453" y="1021833"/>
                  </a:lnTo>
                  <a:lnTo>
                    <a:pt x="77096" y="1022810"/>
                  </a:lnTo>
                  <a:cubicBezTo>
                    <a:pt x="73458" y="1026448"/>
                    <a:pt x="71207" y="1031473"/>
                    <a:pt x="71207" y="1037025"/>
                  </a:cubicBezTo>
                  <a:lnTo>
                    <a:pt x="71779" y="1038403"/>
                  </a:lnTo>
                  <a:lnTo>
                    <a:pt x="71212" y="1038643"/>
                  </a:lnTo>
                  <a:cubicBezTo>
                    <a:pt x="67574" y="1042370"/>
                    <a:pt x="65324" y="1047519"/>
                    <a:pt x="65324" y="1053205"/>
                  </a:cubicBezTo>
                  <a:lnTo>
                    <a:pt x="65724" y="1054194"/>
                  </a:lnTo>
                  <a:lnTo>
                    <a:pt x="63367" y="1055171"/>
                  </a:lnTo>
                  <a:lnTo>
                    <a:pt x="58839" y="1066103"/>
                  </a:lnTo>
                  <a:lnTo>
                    <a:pt x="100316" y="1066103"/>
                  </a:lnTo>
                  <a:lnTo>
                    <a:pt x="105531" y="1053205"/>
                  </a:lnTo>
                  <a:lnTo>
                    <a:pt x="104849" y="1051520"/>
                  </a:lnTo>
                  <a:lnTo>
                    <a:pt x="105526" y="1051240"/>
                  </a:lnTo>
                  <a:cubicBezTo>
                    <a:pt x="109164" y="1047602"/>
                    <a:pt x="111415" y="1042576"/>
                    <a:pt x="111415" y="1037025"/>
                  </a:cubicBezTo>
                  <a:lnTo>
                    <a:pt x="111137" y="1036355"/>
                  </a:lnTo>
                  <a:lnTo>
                    <a:pt x="113371" y="1035406"/>
                  </a:lnTo>
                  <a:cubicBezTo>
                    <a:pt x="117009" y="1031680"/>
                    <a:pt x="119259" y="1026532"/>
                    <a:pt x="119259" y="1020845"/>
                  </a:cubicBezTo>
                  <a:lnTo>
                    <a:pt x="118969" y="1020126"/>
                  </a:lnTo>
                  <a:lnTo>
                    <a:pt x="122054" y="1018879"/>
                  </a:lnTo>
                  <a:cubicBezTo>
                    <a:pt x="125780" y="1015241"/>
                    <a:pt x="128086" y="1010216"/>
                    <a:pt x="128086" y="1004664"/>
                  </a:cubicBezTo>
                  <a:lnTo>
                    <a:pt x="127803" y="1003996"/>
                  </a:lnTo>
                  <a:lnTo>
                    <a:pt x="130043" y="1003045"/>
                  </a:lnTo>
                  <a:lnTo>
                    <a:pt x="135657" y="989162"/>
                  </a:lnTo>
                  <a:lnTo>
                    <a:pt x="137887" y="988193"/>
                  </a:lnTo>
                  <a:lnTo>
                    <a:pt x="143684" y="973515"/>
                  </a:lnTo>
                  <a:lnTo>
                    <a:pt x="145733" y="972646"/>
                  </a:lnTo>
                  <a:cubicBezTo>
                    <a:pt x="149371" y="968919"/>
                    <a:pt x="151620" y="963771"/>
                    <a:pt x="151620" y="958084"/>
                  </a:cubicBezTo>
                  <a:lnTo>
                    <a:pt x="151330" y="957366"/>
                  </a:lnTo>
                  <a:lnTo>
                    <a:pt x="154415" y="956118"/>
                  </a:lnTo>
                  <a:cubicBezTo>
                    <a:pt x="158142" y="952481"/>
                    <a:pt x="160446" y="947455"/>
                    <a:pt x="160446" y="941903"/>
                  </a:cubicBezTo>
                  <a:lnTo>
                    <a:pt x="160432" y="941868"/>
                  </a:lnTo>
                  <a:lnTo>
                    <a:pt x="164079" y="940428"/>
                  </a:lnTo>
                  <a:lnTo>
                    <a:pt x="170086" y="926598"/>
                  </a:lnTo>
                  <a:lnTo>
                    <a:pt x="172210" y="925719"/>
                  </a:lnTo>
                  <a:cubicBezTo>
                    <a:pt x="175848" y="922081"/>
                    <a:pt x="178098" y="917055"/>
                    <a:pt x="178098" y="911504"/>
                  </a:cubicBezTo>
                  <a:lnTo>
                    <a:pt x="177976" y="911208"/>
                  </a:lnTo>
                  <a:lnTo>
                    <a:pt x="180892" y="910029"/>
                  </a:lnTo>
                  <a:cubicBezTo>
                    <a:pt x="184619" y="906391"/>
                    <a:pt x="186924" y="901365"/>
                    <a:pt x="186924" y="895814"/>
                  </a:cubicBezTo>
                  <a:lnTo>
                    <a:pt x="186624" y="895105"/>
                  </a:lnTo>
                  <a:lnTo>
                    <a:pt x="190842" y="893357"/>
                  </a:lnTo>
                  <a:lnTo>
                    <a:pt x="196082" y="880708"/>
                  </a:lnTo>
                  <a:lnTo>
                    <a:pt x="198687" y="879629"/>
                  </a:lnTo>
                  <a:cubicBezTo>
                    <a:pt x="202325" y="875991"/>
                    <a:pt x="204575" y="870965"/>
                    <a:pt x="204575" y="865413"/>
                  </a:cubicBezTo>
                  <a:lnTo>
                    <a:pt x="204281" y="864702"/>
                  </a:lnTo>
                  <a:lnTo>
                    <a:pt x="208494" y="862957"/>
                  </a:lnTo>
                  <a:lnTo>
                    <a:pt x="213124" y="851778"/>
                  </a:lnTo>
                  <a:lnTo>
                    <a:pt x="219280" y="849228"/>
                  </a:lnTo>
                  <a:lnTo>
                    <a:pt x="224699" y="836148"/>
                  </a:lnTo>
                  <a:lnTo>
                    <a:pt x="227126" y="835069"/>
                  </a:lnTo>
                  <a:lnTo>
                    <a:pt x="232721" y="820573"/>
                  </a:lnTo>
                  <a:lnTo>
                    <a:pt x="236933" y="818829"/>
                  </a:lnTo>
                  <a:lnTo>
                    <a:pt x="241664" y="807405"/>
                  </a:lnTo>
                  <a:lnTo>
                    <a:pt x="247577" y="804956"/>
                  </a:lnTo>
                  <a:lnTo>
                    <a:pt x="252798" y="792349"/>
                  </a:lnTo>
                  <a:lnTo>
                    <a:pt x="257526" y="790391"/>
                  </a:lnTo>
                  <a:lnTo>
                    <a:pt x="262359" y="778722"/>
                  </a:lnTo>
                  <a:lnTo>
                    <a:pt x="267332" y="776662"/>
                  </a:lnTo>
                  <a:lnTo>
                    <a:pt x="272600" y="763945"/>
                  </a:lnTo>
                  <a:lnTo>
                    <a:pt x="277976" y="761665"/>
                  </a:lnTo>
                  <a:lnTo>
                    <a:pt x="283064" y="749088"/>
                  </a:lnTo>
                  <a:lnTo>
                    <a:pt x="289887" y="746262"/>
                  </a:lnTo>
                  <a:lnTo>
                    <a:pt x="295211" y="733409"/>
                  </a:lnTo>
                  <a:lnTo>
                    <a:pt x="299693" y="731553"/>
                  </a:lnTo>
                  <a:lnTo>
                    <a:pt x="303483" y="722405"/>
                  </a:lnTo>
                  <a:lnTo>
                    <a:pt x="310337" y="719498"/>
                  </a:lnTo>
                  <a:lnTo>
                    <a:pt x="314569" y="709038"/>
                  </a:lnTo>
                  <a:lnTo>
                    <a:pt x="322248" y="705625"/>
                  </a:lnTo>
                  <a:lnTo>
                    <a:pt x="326942" y="693464"/>
                  </a:lnTo>
                  <a:lnTo>
                    <a:pt x="332054" y="691346"/>
                  </a:lnTo>
                  <a:lnTo>
                    <a:pt x="336381" y="680903"/>
                  </a:lnTo>
                  <a:lnTo>
                    <a:pt x="344660" y="677474"/>
                  </a:lnTo>
                  <a:lnTo>
                    <a:pt x="349880" y="664866"/>
                  </a:lnTo>
                  <a:lnTo>
                    <a:pt x="354608" y="662908"/>
                  </a:lnTo>
                  <a:lnTo>
                    <a:pt x="358115" y="654443"/>
                  </a:lnTo>
                  <a:lnTo>
                    <a:pt x="366376" y="650854"/>
                  </a:lnTo>
                  <a:lnTo>
                    <a:pt x="370693" y="639922"/>
                  </a:lnTo>
                  <a:lnTo>
                    <a:pt x="379124" y="636430"/>
                  </a:lnTo>
                  <a:lnTo>
                    <a:pt x="383677" y="625437"/>
                  </a:lnTo>
                  <a:lnTo>
                    <a:pt x="390605" y="622701"/>
                  </a:lnTo>
                  <a:lnTo>
                    <a:pt x="394667" y="613348"/>
                  </a:lnTo>
                  <a:lnTo>
                    <a:pt x="400698" y="610790"/>
                  </a:lnTo>
                  <a:lnTo>
                    <a:pt x="405208" y="599636"/>
                  </a:lnTo>
                  <a:lnTo>
                    <a:pt x="413446" y="596224"/>
                  </a:lnTo>
                  <a:lnTo>
                    <a:pt x="416893" y="587903"/>
                  </a:lnTo>
                  <a:lnTo>
                    <a:pt x="425214" y="584456"/>
                  </a:lnTo>
                  <a:lnTo>
                    <a:pt x="429021" y="575266"/>
                  </a:lnTo>
                  <a:lnTo>
                    <a:pt x="437819" y="571708"/>
                  </a:lnTo>
                  <a:lnTo>
                    <a:pt x="441128" y="563911"/>
                  </a:lnTo>
                  <a:lnTo>
                    <a:pt x="451404" y="559654"/>
                  </a:lnTo>
                  <a:lnTo>
                    <a:pt x="455661" y="549376"/>
                  </a:lnTo>
                  <a:lnTo>
                    <a:pt x="463458" y="546068"/>
                  </a:lnTo>
                  <a:lnTo>
                    <a:pt x="467016" y="537270"/>
                  </a:lnTo>
                  <a:lnTo>
                    <a:pt x="476207" y="533463"/>
                  </a:lnTo>
                  <a:lnTo>
                    <a:pt x="479654" y="525142"/>
                  </a:lnTo>
                  <a:lnTo>
                    <a:pt x="487975" y="521695"/>
                  </a:lnTo>
                  <a:lnTo>
                    <a:pt x="491078" y="514203"/>
                  </a:lnTo>
                  <a:lnTo>
                    <a:pt x="501935" y="509910"/>
                  </a:lnTo>
                  <a:lnTo>
                    <a:pt x="500414" y="513334"/>
                  </a:lnTo>
                  <a:lnTo>
                    <a:pt x="491905" y="516944"/>
                  </a:lnTo>
                  <a:lnTo>
                    <a:pt x="488089" y="526382"/>
                  </a:lnTo>
                  <a:lnTo>
                    <a:pt x="480138" y="529836"/>
                  </a:lnTo>
                  <a:lnTo>
                    <a:pt x="476284" y="539594"/>
                  </a:lnTo>
                  <a:lnTo>
                    <a:pt x="467390" y="543278"/>
                  </a:lnTo>
                  <a:lnTo>
                    <a:pt x="463453" y="552782"/>
                  </a:lnTo>
                  <a:lnTo>
                    <a:pt x="455622" y="556026"/>
                  </a:lnTo>
                  <a:lnTo>
                    <a:pt x="452303" y="564039"/>
                  </a:lnTo>
                  <a:lnTo>
                    <a:pt x="443017" y="567794"/>
                  </a:lnTo>
                  <a:lnTo>
                    <a:pt x="438454" y="578548"/>
                  </a:lnTo>
                  <a:lnTo>
                    <a:pt x="431106" y="581666"/>
                  </a:lnTo>
                  <a:lnTo>
                    <a:pt x="427351" y="590952"/>
                  </a:lnTo>
                  <a:lnTo>
                    <a:pt x="419338" y="594271"/>
                  </a:lnTo>
                  <a:lnTo>
                    <a:pt x="415043" y="604640"/>
                  </a:lnTo>
                  <a:lnTo>
                    <a:pt x="406733" y="608000"/>
                  </a:lnTo>
                  <a:lnTo>
                    <a:pt x="402201" y="618682"/>
                  </a:lnTo>
                  <a:lnTo>
                    <a:pt x="396784" y="621036"/>
                  </a:lnTo>
                  <a:lnTo>
                    <a:pt x="392738" y="631279"/>
                  </a:lnTo>
                  <a:lnTo>
                    <a:pt x="385016" y="634478"/>
                  </a:lnTo>
                  <a:lnTo>
                    <a:pt x="380763" y="644746"/>
                  </a:lnTo>
                  <a:lnTo>
                    <a:pt x="372267" y="648350"/>
                  </a:lnTo>
                  <a:lnTo>
                    <a:pt x="367166" y="660967"/>
                  </a:lnTo>
                  <a:lnTo>
                    <a:pt x="362461" y="662916"/>
                  </a:lnTo>
                  <a:lnTo>
                    <a:pt x="358923" y="671456"/>
                  </a:lnTo>
                  <a:lnTo>
                    <a:pt x="350693" y="675114"/>
                  </a:lnTo>
                  <a:lnTo>
                    <a:pt x="346112" y="686985"/>
                  </a:lnTo>
                  <a:lnTo>
                    <a:pt x="339907" y="689681"/>
                  </a:lnTo>
                  <a:lnTo>
                    <a:pt x="335739" y="700234"/>
                  </a:lnTo>
                  <a:lnTo>
                    <a:pt x="328427" y="703122"/>
                  </a:lnTo>
                  <a:lnTo>
                    <a:pt x="322850" y="715961"/>
                  </a:lnTo>
                  <a:lnTo>
                    <a:pt x="318334" y="717832"/>
                  </a:lnTo>
                  <a:lnTo>
                    <a:pt x="313621" y="729209"/>
                  </a:lnTo>
                  <a:lnTo>
                    <a:pt x="307547" y="731848"/>
                  </a:lnTo>
                  <a:lnTo>
                    <a:pt x="301729" y="746579"/>
                  </a:lnTo>
                  <a:lnTo>
                    <a:pt x="297740" y="748232"/>
                  </a:lnTo>
                  <a:lnTo>
                    <a:pt x="292906" y="759901"/>
                  </a:lnTo>
                  <a:lnTo>
                    <a:pt x="287934" y="761961"/>
                  </a:lnTo>
                  <a:lnTo>
                    <a:pt x="283202" y="773384"/>
                  </a:lnTo>
                  <a:lnTo>
                    <a:pt x="277290" y="775832"/>
                  </a:lnTo>
                  <a:lnTo>
                    <a:pt x="272068" y="788440"/>
                  </a:lnTo>
                  <a:lnTo>
                    <a:pt x="267341" y="790399"/>
                  </a:lnTo>
                  <a:lnTo>
                    <a:pt x="262365" y="802411"/>
                  </a:lnTo>
                  <a:lnTo>
                    <a:pt x="257534" y="804558"/>
                  </a:lnTo>
                  <a:lnTo>
                    <a:pt x="252075" y="818702"/>
                  </a:lnTo>
                  <a:lnTo>
                    <a:pt x="246890" y="820798"/>
                  </a:lnTo>
                  <a:lnTo>
                    <a:pt x="241526" y="833439"/>
                  </a:lnTo>
                  <a:lnTo>
                    <a:pt x="238902" y="834527"/>
                  </a:lnTo>
                  <a:cubicBezTo>
                    <a:pt x="235263" y="838165"/>
                    <a:pt x="233013" y="843191"/>
                    <a:pt x="233013" y="848742"/>
                  </a:cubicBezTo>
                  <a:lnTo>
                    <a:pt x="233308" y="849453"/>
                  </a:lnTo>
                  <a:lnTo>
                    <a:pt x="229095" y="851198"/>
                  </a:lnTo>
                  <a:lnTo>
                    <a:pt x="224406" y="862520"/>
                  </a:lnTo>
                  <a:lnTo>
                    <a:pt x="218452" y="864927"/>
                  </a:lnTo>
                  <a:cubicBezTo>
                    <a:pt x="214725" y="868565"/>
                    <a:pt x="212421" y="873591"/>
                    <a:pt x="212421" y="879142"/>
                  </a:cubicBezTo>
                  <a:lnTo>
                    <a:pt x="213014" y="880542"/>
                  </a:lnTo>
                  <a:lnTo>
                    <a:pt x="210463" y="881598"/>
                  </a:lnTo>
                  <a:cubicBezTo>
                    <a:pt x="206825" y="885236"/>
                    <a:pt x="204575" y="890262"/>
                    <a:pt x="204575" y="895814"/>
                  </a:cubicBezTo>
                  <a:lnTo>
                    <a:pt x="204590" y="895849"/>
                  </a:lnTo>
                  <a:lnTo>
                    <a:pt x="200944" y="897289"/>
                  </a:lnTo>
                  <a:lnTo>
                    <a:pt x="194936" y="911118"/>
                  </a:lnTo>
                  <a:lnTo>
                    <a:pt x="192812" y="911998"/>
                  </a:lnTo>
                  <a:cubicBezTo>
                    <a:pt x="189174" y="915636"/>
                    <a:pt x="186923" y="920662"/>
                    <a:pt x="186923" y="926213"/>
                  </a:cubicBezTo>
                  <a:lnTo>
                    <a:pt x="187046" y="926508"/>
                  </a:lnTo>
                  <a:lnTo>
                    <a:pt x="184129" y="927688"/>
                  </a:lnTo>
                  <a:cubicBezTo>
                    <a:pt x="180403" y="931326"/>
                    <a:pt x="178097" y="936352"/>
                    <a:pt x="178097" y="941903"/>
                  </a:cubicBezTo>
                  <a:lnTo>
                    <a:pt x="178381" y="942571"/>
                  </a:lnTo>
                  <a:lnTo>
                    <a:pt x="176140" y="943522"/>
                  </a:lnTo>
                  <a:lnTo>
                    <a:pt x="170526" y="957406"/>
                  </a:lnTo>
                  <a:lnTo>
                    <a:pt x="168295" y="958375"/>
                  </a:lnTo>
                  <a:lnTo>
                    <a:pt x="162499" y="973052"/>
                  </a:lnTo>
                  <a:lnTo>
                    <a:pt x="160451" y="973921"/>
                  </a:lnTo>
                  <a:cubicBezTo>
                    <a:pt x="156812" y="977648"/>
                    <a:pt x="154563" y="982797"/>
                    <a:pt x="154563" y="988483"/>
                  </a:cubicBezTo>
                  <a:lnTo>
                    <a:pt x="154853" y="989201"/>
                  </a:lnTo>
                  <a:lnTo>
                    <a:pt x="151768" y="990449"/>
                  </a:lnTo>
                  <a:cubicBezTo>
                    <a:pt x="148041" y="994087"/>
                    <a:pt x="145737" y="999113"/>
                    <a:pt x="145737" y="1004664"/>
                  </a:cubicBezTo>
                  <a:lnTo>
                    <a:pt x="146020" y="1005332"/>
                  </a:lnTo>
                  <a:lnTo>
                    <a:pt x="143780" y="1006283"/>
                  </a:lnTo>
                  <a:cubicBezTo>
                    <a:pt x="140141" y="1010009"/>
                    <a:pt x="137891" y="1015158"/>
                    <a:pt x="137891" y="1020845"/>
                  </a:cubicBezTo>
                  <a:lnTo>
                    <a:pt x="138291" y="1021833"/>
                  </a:lnTo>
                  <a:lnTo>
                    <a:pt x="135934" y="1022810"/>
                  </a:lnTo>
                  <a:cubicBezTo>
                    <a:pt x="132297" y="1026448"/>
                    <a:pt x="130046" y="1031473"/>
                    <a:pt x="130046" y="1037025"/>
                  </a:cubicBezTo>
                  <a:lnTo>
                    <a:pt x="130324" y="1037695"/>
                  </a:lnTo>
                  <a:lnTo>
                    <a:pt x="128089" y="1038643"/>
                  </a:lnTo>
                  <a:cubicBezTo>
                    <a:pt x="124451" y="1042370"/>
                    <a:pt x="122201" y="1047519"/>
                    <a:pt x="122201" y="1053205"/>
                  </a:cubicBezTo>
                  <a:lnTo>
                    <a:pt x="122767" y="1054605"/>
                  </a:lnTo>
                  <a:lnTo>
                    <a:pt x="121369" y="1055171"/>
                  </a:lnTo>
                  <a:lnTo>
                    <a:pt x="116729" y="1066103"/>
                  </a:lnTo>
                  <a:lnTo>
                    <a:pt x="157193" y="1066103"/>
                  </a:lnTo>
                  <a:lnTo>
                    <a:pt x="162408" y="1053205"/>
                  </a:lnTo>
                  <a:lnTo>
                    <a:pt x="162007" y="1052216"/>
                  </a:lnTo>
                  <a:lnTo>
                    <a:pt x="164365" y="1051240"/>
                  </a:lnTo>
                  <a:cubicBezTo>
                    <a:pt x="168002" y="1047602"/>
                    <a:pt x="170253" y="1042576"/>
                    <a:pt x="170253" y="1037025"/>
                  </a:cubicBezTo>
                  <a:lnTo>
                    <a:pt x="169975" y="1036355"/>
                  </a:lnTo>
                  <a:lnTo>
                    <a:pt x="172210" y="1035406"/>
                  </a:lnTo>
                  <a:cubicBezTo>
                    <a:pt x="175848" y="1031680"/>
                    <a:pt x="178098" y="1026532"/>
                    <a:pt x="178098" y="1020845"/>
                  </a:cubicBezTo>
                  <a:lnTo>
                    <a:pt x="177808" y="1020126"/>
                  </a:lnTo>
                  <a:lnTo>
                    <a:pt x="180892" y="1018879"/>
                  </a:lnTo>
                  <a:cubicBezTo>
                    <a:pt x="184619" y="1015241"/>
                    <a:pt x="186924" y="1010216"/>
                    <a:pt x="186924" y="1004664"/>
                  </a:cubicBezTo>
                  <a:lnTo>
                    <a:pt x="186640" y="1003996"/>
                  </a:lnTo>
                  <a:lnTo>
                    <a:pt x="188882" y="1003045"/>
                  </a:lnTo>
                  <a:lnTo>
                    <a:pt x="194494" y="989162"/>
                  </a:lnTo>
                  <a:lnTo>
                    <a:pt x="196725" y="988193"/>
                  </a:lnTo>
                  <a:lnTo>
                    <a:pt x="202523" y="973515"/>
                  </a:lnTo>
                  <a:lnTo>
                    <a:pt x="204571" y="972646"/>
                  </a:lnTo>
                  <a:cubicBezTo>
                    <a:pt x="208209" y="968919"/>
                    <a:pt x="210458" y="963771"/>
                    <a:pt x="210458" y="958084"/>
                  </a:cubicBezTo>
                  <a:lnTo>
                    <a:pt x="210168" y="957366"/>
                  </a:lnTo>
                  <a:lnTo>
                    <a:pt x="213253" y="956118"/>
                  </a:lnTo>
                  <a:cubicBezTo>
                    <a:pt x="216980" y="952481"/>
                    <a:pt x="219285" y="947455"/>
                    <a:pt x="219285" y="941903"/>
                  </a:cubicBezTo>
                  <a:lnTo>
                    <a:pt x="219045" y="941338"/>
                  </a:lnTo>
                  <a:lnTo>
                    <a:pt x="221242" y="940428"/>
                  </a:lnTo>
                  <a:lnTo>
                    <a:pt x="226665" y="927337"/>
                  </a:lnTo>
                  <a:lnTo>
                    <a:pt x="230762" y="925719"/>
                  </a:lnTo>
                  <a:cubicBezTo>
                    <a:pt x="234577" y="922081"/>
                    <a:pt x="236937" y="917055"/>
                    <a:pt x="236937" y="911504"/>
                  </a:cubicBezTo>
                  <a:lnTo>
                    <a:pt x="236693" y="910940"/>
                  </a:lnTo>
                  <a:lnTo>
                    <a:pt x="238894" y="910029"/>
                  </a:lnTo>
                  <a:cubicBezTo>
                    <a:pt x="242532" y="906391"/>
                    <a:pt x="244781" y="901365"/>
                    <a:pt x="244781" y="895814"/>
                  </a:cubicBezTo>
                  <a:lnTo>
                    <a:pt x="244311" y="894678"/>
                  </a:lnTo>
                  <a:lnTo>
                    <a:pt x="247576" y="893357"/>
                  </a:lnTo>
                  <a:lnTo>
                    <a:pt x="252522" y="881701"/>
                  </a:lnTo>
                  <a:lnTo>
                    <a:pt x="257526" y="879629"/>
                  </a:lnTo>
                  <a:cubicBezTo>
                    <a:pt x="261164" y="875991"/>
                    <a:pt x="263413" y="870965"/>
                    <a:pt x="263413" y="865413"/>
                  </a:cubicBezTo>
                  <a:lnTo>
                    <a:pt x="263119" y="864702"/>
                  </a:lnTo>
                  <a:lnTo>
                    <a:pt x="267332" y="862957"/>
                  </a:lnTo>
                  <a:lnTo>
                    <a:pt x="272416" y="850683"/>
                  </a:lnTo>
                  <a:lnTo>
                    <a:pt x="276014" y="849228"/>
                  </a:lnTo>
                  <a:lnTo>
                    <a:pt x="281107" y="837229"/>
                  </a:lnTo>
                  <a:lnTo>
                    <a:pt x="285964" y="835069"/>
                  </a:lnTo>
                  <a:lnTo>
                    <a:pt x="291559" y="820573"/>
                  </a:lnTo>
                  <a:lnTo>
                    <a:pt x="295771" y="818829"/>
                  </a:lnTo>
                  <a:lnTo>
                    <a:pt x="300503" y="807405"/>
                  </a:lnTo>
                  <a:lnTo>
                    <a:pt x="306414" y="804956"/>
                  </a:lnTo>
                  <a:lnTo>
                    <a:pt x="311636" y="792349"/>
                  </a:lnTo>
                  <a:lnTo>
                    <a:pt x="316364" y="790391"/>
                  </a:lnTo>
                  <a:lnTo>
                    <a:pt x="321197" y="778722"/>
                  </a:lnTo>
                  <a:lnTo>
                    <a:pt x="326170" y="776662"/>
                  </a:lnTo>
                  <a:lnTo>
                    <a:pt x="331593" y="763570"/>
                  </a:lnTo>
                  <a:lnTo>
                    <a:pt x="335977" y="761665"/>
                  </a:lnTo>
                  <a:lnTo>
                    <a:pt x="341140" y="748591"/>
                  </a:lnTo>
                  <a:lnTo>
                    <a:pt x="346763" y="746262"/>
                  </a:lnTo>
                  <a:lnTo>
                    <a:pt x="351802" y="734097"/>
                  </a:lnTo>
                  <a:lnTo>
                    <a:pt x="358244" y="731553"/>
                  </a:lnTo>
                  <a:lnTo>
                    <a:pt x="362350" y="722099"/>
                  </a:lnTo>
                  <a:lnTo>
                    <a:pt x="368337" y="719498"/>
                  </a:lnTo>
                  <a:lnTo>
                    <a:pt x="372686" y="708486"/>
                  </a:lnTo>
                  <a:lnTo>
                    <a:pt x="379124" y="705625"/>
                  </a:lnTo>
                  <a:lnTo>
                    <a:pt x="383444" y="694431"/>
                  </a:lnTo>
                  <a:lnTo>
                    <a:pt x="390891" y="691346"/>
                  </a:lnTo>
                  <a:lnTo>
                    <a:pt x="395771" y="679564"/>
                  </a:lnTo>
                  <a:lnTo>
                    <a:pt x="400698" y="677474"/>
                  </a:lnTo>
                  <a:lnTo>
                    <a:pt x="405208" y="666320"/>
                  </a:lnTo>
                  <a:lnTo>
                    <a:pt x="413446" y="662908"/>
                  </a:lnTo>
                  <a:lnTo>
                    <a:pt x="416953" y="654443"/>
                  </a:lnTo>
                  <a:lnTo>
                    <a:pt x="425214" y="650854"/>
                  </a:lnTo>
                  <a:lnTo>
                    <a:pt x="429970" y="638811"/>
                  </a:lnTo>
                  <a:lnTo>
                    <a:pt x="435857" y="636430"/>
                  </a:lnTo>
                  <a:lnTo>
                    <a:pt x="440385" y="625760"/>
                  </a:lnTo>
                  <a:lnTo>
                    <a:pt x="447768" y="622701"/>
                  </a:lnTo>
                  <a:lnTo>
                    <a:pt x="451245" y="614308"/>
                  </a:lnTo>
                  <a:lnTo>
                    <a:pt x="459536" y="610790"/>
                  </a:lnTo>
                  <a:lnTo>
                    <a:pt x="464113" y="599470"/>
                  </a:lnTo>
                  <a:lnTo>
                    <a:pt x="472141" y="596224"/>
                  </a:lnTo>
                  <a:lnTo>
                    <a:pt x="475659" y="587933"/>
                  </a:lnTo>
                  <a:lnTo>
                    <a:pt x="484052" y="584456"/>
                  </a:lnTo>
                  <a:lnTo>
                    <a:pt x="487989" y="574952"/>
                  </a:lnTo>
                  <a:lnTo>
                    <a:pt x="495820" y="571708"/>
                  </a:lnTo>
                  <a:lnTo>
                    <a:pt x="499111" y="563762"/>
                  </a:lnTo>
                  <a:lnTo>
                    <a:pt x="508568" y="559654"/>
                  </a:lnTo>
                  <a:lnTo>
                    <a:pt x="512645" y="549331"/>
                  </a:lnTo>
                  <a:lnTo>
                    <a:pt x="520335" y="546068"/>
                  </a:lnTo>
                  <a:lnTo>
                    <a:pt x="523734" y="537662"/>
                  </a:lnTo>
                  <a:lnTo>
                    <a:pt x="534614" y="533463"/>
                  </a:lnTo>
                  <a:lnTo>
                    <a:pt x="538272" y="525233"/>
                  </a:lnTo>
                  <a:lnTo>
                    <a:pt x="546813" y="521695"/>
                  </a:lnTo>
                  <a:lnTo>
                    <a:pt x="550290" y="513303"/>
                  </a:lnTo>
                  <a:lnTo>
                    <a:pt x="558581" y="509784"/>
                  </a:lnTo>
                  <a:lnTo>
                    <a:pt x="561743" y="501962"/>
                  </a:lnTo>
                  <a:lnTo>
                    <a:pt x="573290" y="497180"/>
                  </a:lnTo>
                  <a:lnTo>
                    <a:pt x="576737" y="488859"/>
                  </a:lnTo>
                  <a:lnTo>
                    <a:pt x="585058" y="485412"/>
                  </a:lnTo>
                  <a:lnTo>
                    <a:pt x="587036" y="480636"/>
                  </a:lnTo>
                  <a:lnTo>
                    <a:pt x="597846" y="475945"/>
                  </a:lnTo>
                  <a:lnTo>
                    <a:pt x="597352" y="477112"/>
                  </a:lnTo>
                  <a:lnTo>
                    <a:pt x="588989" y="480661"/>
                  </a:lnTo>
                  <a:lnTo>
                    <a:pt x="585478" y="489343"/>
                  </a:lnTo>
                  <a:lnTo>
                    <a:pt x="575547" y="493265"/>
                  </a:lnTo>
                  <a:lnTo>
                    <a:pt x="572174" y="501031"/>
                  </a:lnTo>
                  <a:lnTo>
                    <a:pt x="562511" y="505033"/>
                  </a:lnTo>
                  <a:lnTo>
                    <a:pt x="559035" y="513426"/>
                  </a:lnTo>
                  <a:lnTo>
                    <a:pt x="550744" y="516944"/>
                  </a:lnTo>
                  <a:lnTo>
                    <a:pt x="547060" y="526053"/>
                  </a:lnTo>
                  <a:lnTo>
                    <a:pt x="538139" y="529836"/>
                  </a:lnTo>
                  <a:lnTo>
                    <a:pt x="534004" y="540057"/>
                  </a:lnTo>
                  <a:lnTo>
                    <a:pt x="526228" y="543278"/>
                  </a:lnTo>
                  <a:lnTo>
                    <a:pt x="522291" y="552782"/>
                  </a:lnTo>
                  <a:lnTo>
                    <a:pt x="514460" y="556026"/>
                  </a:lnTo>
                  <a:lnTo>
                    <a:pt x="511141" y="564039"/>
                  </a:lnTo>
                  <a:lnTo>
                    <a:pt x="501855" y="567794"/>
                  </a:lnTo>
                  <a:lnTo>
                    <a:pt x="497292" y="578548"/>
                  </a:lnTo>
                  <a:lnTo>
                    <a:pt x="489944" y="581666"/>
                  </a:lnTo>
                  <a:lnTo>
                    <a:pt x="486189" y="590952"/>
                  </a:lnTo>
                  <a:lnTo>
                    <a:pt x="478176" y="594271"/>
                  </a:lnTo>
                  <a:lnTo>
                    <a:pt x="473952" y="604469"/>
                  </a:lnTo>
                  <a:lnTo>
                    <a:pt x="465428" y="608000"/>
                  </a:lnTo>
                  <a:lnTo>
                    <a:pt x="461426" y="617663"/>
                  </a:lnTo>
                  <a:lnTo>
                    <a:pt x="453661" y="621036"/>
                  </a:lnTo>
                  <a:lnTo>
                    <a:pt x="449366" y="631910"/>
                  </a:lnTo>
                  <a:lnTo>
                    <a:pt x="443017" y="634478"/>
                  </a:lnTo>
                  <a:lnTo>
                    <a:pt x="438454" y="645232"/>
                  </a:lnTo>
                  <a:lnTo>
                    <a:pt x="431106" y="648350"/>
                  </a:lnTo>
                  <a:lnTo>
                    <a:pt x="426399" y="659991"/>
                  </a:lnTo>
                  <a:lnTo>
                    <a:pt x="419338" y="662916"/>
                  </a:lnTo>
                  <a:lnTo>
                    <a:pt x="415510" y="672157"/>
                  </a:lnTo>
                  <a:lnTo>
                    <a:pt x="408695" y="675114"/>
                  </a:lnTo>
                  <a:lnTo>
                    <a:pt x="404084" y="686775"/>
                  </a:lnTo>
                  <a:lnTo>
                    <a:pt x="397071" y="689681"/>
                  </a:lnTo>
                  <a:lnTo>
                    <a:pt x="392440" y="700859"/>
                  </a:lnTo>
                  <a:lnTo>
                    <a:pt x="386977" y="703122"/>
                  </a:lnTo>
                  <a:lnTo>
                    <a:pt x="381800" y="715621"/>
                  </a:lnTo>
                  <a:lnTo>
                    <a:pt x="376333" y="717832"/>
                  </a:lnTo>
                  <a:lnTo>
                    <a:pt x="371291" y="729716"/>
                  </a:lnTo>
                  <a:lnTo>
                    <a:pt x="366384" y="731848"/>
                  </a:lnTo>
                  <a:lnTo>
                    <a:pt x="360565" y="746579"/>
                  </a:lnTo>
                  <a:lnTo>
                    <a:pt x="356577" y="748232"/>
                  </a:lnTo>
                  <a:lnTo>
                    <a:pt x="352152" y="758914"/>
                  </a:lnTo>
                  <a:lnTo>
                    <a:pt x="344262" y="761961"/>
                  </a:lnTo>
                  <a:lnTo>
                    <a:pt x="338924" y="773966"/>
                  </a:lnTo>
                  <a:lnTo>
                    <a:pt x="334312" y="775832"/>
                  </a:lnTo>
                  <a:lnTo>
                    <a:pt x="328551" y="789416"/>
                  </a:lnTo>
                  <a:lnTo>
                    <a:pt x="326179" y="790399"/>
                  </a:lnTo>
                  <a:lnTo>
                    <a:pt x="321361" y="802031"/>
                  </a:lnTo>
                  <a:lnTo>
                    <a:pt x="315535" y="804558"/>
                  </a:lnTo>
                  <a:lnTo>
                    <a:pt x="309806" y="819050"/>
                  </a:lnTo>
                  <a:lnTo>
                    <a:pt x="305585" y="820798"/>
                  </a:lnTo>
                  <a:lnTo>
                    <a:pt x="300752" y="832467"/>
                  </a:lnTo>
                  <a:lnTo>
                    <a:pt x="295778" y="834527"/>
                  </a:lnTo>
                  <a:cubicBezTo>
                    <a:pt x="292140" y="838165"/>
                    <a:pt x="289891" y="843191"/>
                    <a:pt x="289891" y="848742"/>
                  </a:cubicBezTo>
                  <a:lnTo>
                    <a:pt x="290473" y="850146"/>
                  </a:lnTo>
                  <a:lnTo>
                    <a:pt x="287934" y="851198"/>
                  </a:lnTo>
                  <a:lnTo>
                    <a:pt x="283245" y="862520"/>
                  </a:lnTo>
                  <a:lnTo>
                    <a:pt x="277290" y="864927"/>
                  </a:lnTo>
                  <a:cubicBezTo>
                    <a:pt x="273564" y="868565"/>
                    <a:pt x="271259" y="873591"/>
                    <a:pt x="271259" y="879142"/>
                  </a:cubicBezTo>
                  <a:lnTo>
                    <a:pt x="271853" y="880542"/>
                  </a:lnTo>
                  <a:lnTo>
                    <a:pt x="269301" y="881598"/>
                  </a:lnTo>
                  <a:lnTo>
                    <a:pt x="263487" y="895634"/>
                  </a:lnTo>
                  <a:lnTo>
                    <a:pt x="259495" y="897289"/>
                  </a:lnTo>
                  <a:lnTo>
                    <a:pt x="253924" y="910740"/>
                  </a:lnTo>
                  <a:lnTo>
                    <a:pt x="250813" y="911998"/>
                  </a:lnTo>
                  <a:cubicBezTo>
                    <a:pt x="247085" y="915636"/>
                    <a:pt x="244781" y="920662"/>
                    <a:pt x="244781" y="926213"/>
                  </a:cubicBezTo>
                  <a:lnTo>
                    <a:pt x="245021" y="926778"/>
                  </a:lnTo>
                  <a:lnTo>
                    <a:pt x="242824" y="927688"/>
                  </a:lnTo>
                  <a:lnTo>
                    <a:pt x="236958" y="941850"/>
                  </a:lnTo>
                  <a:lnTo>
                    <a:pt x="233017" y="943522"/>
                  </a:lnTo>
                  <a:lnTo>
                    <a:pt x="227404" y="957406"/>
                  </a:lnTo>
                  <a:lnTo>
                    <a:pt x="225172" y="958375"/>
                  </a:lnTo>
                  <a:lnTo>
                    <a:pt x="219530" y="972662"/>
                  </a:lnTo>
                  <a:lnTo>
                    <a:pt x="216491" y="973921"/>
                  </a:lnTo>
                  <a:cubicBezTo>
                    <a:pt x="212763" y="977648"/>
                    <a:pt x="210458" y="982797"/>
                    <a:pt x="210458" y="988483"/>
                  </a:cubicBezTo>
                  <a:lnTo>
                    <a:pt x="210867" y="989469"/>
                  </a:lnTo>
                  <a:lnTo>
                    <a:pt x="208502" y="990449"/>
                  </a:lnTo>
                  <a:cubicBezTo>
                    <a:pt x="204864" y="994087"/>
                    <a:pt x="202614" y="999113"/>
                    <a:pt x="202614" y="1004664"/>
                  </a:cubicBezTo>
                  <a:lnTo>
                    <a:pt x="202948" y="1005471"/>
                  </a:lnTo>
                  <a:lnTo>
                    <a:pt x="200944" y="1006283"/>
                  </a:lnTo>
                  <a:cubicBezTo>
                    <a:pt x="197128" y="1010009"/>
                    <a:pt x="194768" y="1015158"/>
                    <a:pt x="194768" y="1020845"/>
                  </a:cubicBezTo>
                  <a:lnTo>
                    <a:pt x="195478" y="1022518"/>
                  </a:lnTo>
                  <a:lnTo>
                    <a:pt x="194773" y="1022810"/>
                  </a:lnTo>
                  <a:cubicBezTo>
                    <a:pt x="191134" y="1026448"/>
                    <a:pt x="188885" y="1031473"/>
                    <a:pt x="188885" y="1037025"/>
                  </a:cubicBezTo>
                  <a:lnTo>
                    <a:pt x="189048" y="1037418"/>
                  </a:lnTo>
                  <a:lnTo>
                    <a:pt x="186091" y="1038643"/>
                  </a:lnTo>
                  <a:cubicBezTo>
                    <a:pt x="182364" y="1042370"/>
                    <a:pt x="180059" y="1047519"/>
                    <a:pt x="180059" y="1053205"/>
                  </a:cubicBezTo>
                  <a:lnTo>
                    <a:pt x="180468" y="1054191"/>
                  </a:lnTo>
                  <a:lnTo>
                    <a:pt x="178102" y="1055171"/>
                  </a:lnTo>
                  <a:lnTo>
                    <a:pt x="173574" y="1066103"/>
                  </a:lnTo>
                  <a:lnTo>
                    <a:pt x="215904" y="1066103"/>
                  </a:lnTo>
                  <a:lnTo>
                    <a:pt x="221247" y="1053205"/>
                  </a:lnTo>
                  <a:lnTo>
                    <a:pt x="220838" y="1052220"/>
                  </a:lnTo>
                  <a:lnTo>
                    <a:pt x="223204" y="1051240"/>
                  </a:lnTo>
                  <a:cubicBezTo>
                    <a:pt x="226841" y="1047602"/>
                    <a:pt x="229091" y="1042576"/>
                    <a:pt x="229091" y="1037025"/>
                  </a:cubicBezTo>
                  <a:lnTo>
                    <a:pt x="228757" y="1036217"/>
                  </a:lnTo>
                  <a:lnTo>
                    <a:pt x="230761" y="1035406"/>
                  </a:lnTo>
                  <a:cubicBezTo>
                    <a:pt x="234577" y="1031680"/>
                    <a:pt x="236937" y="1026532"/>
                    <a:pt x="236937" y="1020845"/>
                  </a:cubicBezTo>
                  <a:lnTo>
                    <a:pt x="236227" y="1019171"/>
                  </a:lnTo>
                  <a:lnTo>
                    <a:pt x="236932" y="1018879"/>
                  </a:lnTo>
                  <a:cubicBezTo>
                    <a:pt x="240570" y="1015241"/>
                    <a:pt x="242820" y="1010216"/>
                    <a:pt x="242820" y="1004664"/>
                  </a:cubicBezTo>
                  <a:lnTo>
                    <a:pt x="242657" y="1004270"/>
                  </a:lnTo>
                  <a:lnTo>
                    <a:pt x="245615" y="1003045"/>
                  </a:lnTo>
                  <a:lnTo>
                    <a:pt x="251363" y="989166"/>
                  </a:lnTo>
                  <a:lnTo>
                    <a:pt x="253603" y="988193"/>
                  </a:lnTo>
                  <a:lnTo>
                    <a:pt x="259399" y="973515"/>
                  </a:lnTo>
                  <a:lnTo>
                    <a:pt x="261448" y="972646"/>
                  </a:lnTo>
                  <a:cubicBezTo>
                    <a:pt x="265086" y="968919"/>
                    <a:pt x="267336" y="963771"/>
                    <a:pt x="267336" y="958084"/>
                  </a:cubicBezTo>
                  <a:lnTo>
                    <a:pt x="267217" y="957791"/>
                  </a:lnTo>
                  <a:lnTo>
                    <a:pt x="271255" y="956118"/>
                  </a:lnTo>
                  <a:cubicBezTo>
                    <a:pt x="274892" y="952481"/>
                    <a:pt x="277143" y="947455"/>
                    <a:pt x="277143" y="941903"/>
                  </a:cubicBezTo>
                  <a:lnTo>
                    <a:pt x="277020" y="941607"/>
                  </a:lnTo>
                  <a:lnTo>
                    <a:pt x="279937" y="940428"/>
                  </a:lnTo>
                  <a:lnTo>
                    <a:pt x="285806" y="926597"/>
                  </a:lnTo>
                  <a:lnTo>
                    <a:pt x="287926" y="925719"/>
                  </a:lnTo>
                  <a:lnTo>
                    <a:pt x="293740" y="911682"/>
                  </a:lnTo>
                  <a:lnTo>
                    <a:pt x="297732" y="910029"/>
                  </a:lnTo>
                  <a:cubicBezTo>
                    <a:pt x="301371" y="906391"/>
                    <a:pt x="303620" y="901365"/>
                    <a:pt x="303620" y="895814"/>
                  </a:cubicBezTo>
                  <a:lnTo>
                    <a:pt x="303150" y="894678"/>
                  </a:lnTo>
                  <a:lnTo>
                    <a:pt x="306414" y="893357"/>
                  </a:lnTo>
                  <a:lnTo>
                    <a:pt x="311361" y="881701"/>
                  </a:lnTo>
                  <a:lnTo>
                    <a:pt x="316363" y="879629"/>
                  </a:lnTo>
                  <a:cubicBezTo>
                    <a:pt x="320002" y="875991"/>
                    <a:pt x="322252" y="870965"/>
                    <a:pt x="322252" y="865413"/>
                  </a:cubicBezTo>
                  <a:lnTo>
                    <a:pt x="321671" y="864009"/>
                  </a:lnTo>
                  <a:lnTo>
                    <a:pt x="324209" y="862957"/>
                  </a:lnTo>
                  <a:lnTo>
                    <a:pt x="329043" y="851288"/>
                  </a:lnTo>
                  <a:lnTo>
                    <a:pt x="334016" y="849228"/>
                  </a:lnTo>
                  <a:lnTo>
                    <a:pt x="338834" y="837597"/>
                  </a:lnTo>
                  <a:lnTo>
                    <a:pt x="344659" y="835069"/>
                  </a:lnTo>
                  <a:lnTo>
                    <a:pt x="350388" y="820577"/>
                  </a:lnTo>
                  <a:lnTo>
                    <a:pt x="354608" y="818829"/>
                  </a:lnTo>
                  <a:lnTo>
                    <a:pt x="359594" y="806790"/>
                  </a:lnTo>
                  <a:lnTo>
                    <a:pt x="364128" y="804956"/>
                  </a:lnTo>
                  <a:lnTo>
                    <a:pt x="369430" y="792452"/>
                  </a:lnTo>
                  <a:lnTo>
                    <a:pt x="374770" y="790391"/>
                  </a:lnTo>
                  <a:lnTo>
                    <a:pt x="379940" y="778761"/>
                  </a:lnTo>
                  <a:lnTo>
                    <a:pt x="385007" y="776662"/>
                  </a:lnTo>
                  <a:lnTo>
                    <a:pt x="390430" y="763570"/>
                  </a:lnTo>
                  <a:lnTo>
                    <a:pt x="394814" y="761665"/>
                  </a:lnTo>
                  <a:lnTo>
                    <a:pt x="400030" y="748456"/>
                  </a:lnTo>
                  <a:lnTo>
                    <a:pt x="405457" y="746262"/>
                  </a:lnTo>
                  <a:lnTo>
                    <a:pt x="410908" y="733416"/>
                  </a:lnTo>
                  <a:lnTo>
                    <a:pt x="415407" y="731553"/>
                  </a:lnTo>
                  <a:lnTo>
                    <a:pt x="419057" y="722742"/>
                  </a:lnTo>
                  <a:lnTo>
                    <a:pt x="426888" y="719498"/>
                  </a:lnTo>
                  <a:lnTo>
                    <a:pt x="431499" y="708367"/>
                  </a:lnTo>
                  <a:lnTo>
                    <a:pt x="437819" y="705625"/>
                  </a:lnTo>
                  <a:lnTo>
                    <a:pt x="442621" y="693478"/>
                  </a:lnTo>
                  <a:lnTo>
                    <a:pt x="447768" y="691346"/>
                  </a:lnTo>
                  <a:lnTo>
                    <a:pt x="452230" y="680574"/>
                  </a:lnTo>
                  <a:lnTo>
                    <a:pt x="459536" y="677474"/>
                  </a:lnTo>
                  <a:lnTo>
                    <a:pt x="464113" y="666154"/>
                  </a:lnTo>
                  <a:lnTo>
                    <a:pt x="472141" y="662908"/>
                  </a:lnTo>
                  <a:lnTo>
                    <a:pt x="476163" y="653429"/>
                  </a:lnTo>
                  <a:lnTo>
                    <a:pt x="482091" y="650854"/>
                  </a:lnTo>
                  <a:lnTo>
                    <a:pt x="486600" y="639437"/>
                  </a:lnTo>
                  <a:lnTo>
                    <a:pt x="493859" y="636430"/>
                  </a:lnTo>
                  <a:lnTo>
                    <a:pt x="498083" y="626232"/>
                  </a:lnTo>
                  <a:lnTo>
                    <a:pt x="506607" y="622701"/>
                  </a:lnTo>
                  <a:lnTo>
                    <a:pt x="510083" y="614308"/>
                  </a:lnTo>
                  <a:lnTo>
                    <a:pt x="518374" y="610790"/>
                  </a:lnTo>
                  <a:lnTo>
                    <a:pt x="522952" y="599470"/>
                  </a:lnTo>
                  <a:lnTo>
                    <a:pt x="530979" y="596224"/>
                  </a:lnTo>
                  <a:lnTo>
                    <a:pt x="534497" y="587933"/>
                  </a:lnTo>
                  <a:lnTo>
                    <a:pt x="542890" y="584456"/>
                  </a:lnTo>
                  <a:lnTo>
                    <a:pt x="546827" y="574952"/>
                  </a:lnTo>
                  <a:lnTo>
                    <a:pt x="554658" y="571708"/>
                  </a:lnTo>
                  <a:lnTo>
                    <a:pt x="558029" y="563570"/>
                  </a:lnTo>
                  <a:lnTo>
                    <a:pt x="567263" y="559654"/>
                  </a:lnTo>
                  <a:lnTo>
                    <a:pt x="571431" y="549353"/>
                  </a:lnTo>
                  <a:lnTo>
                    <a:pt x="579174" y="546068"/>
                  </a:lnTo>
                  <a:lnTo>
                    <a:pt x="582928" y="536782"/>
                  </a:lnTo>
                  <a:lnTo>
                    <a:pt x="590941" y="533463"/>
                  </a:lnTo>
                  <a:lnTo>
                    <a:pt x="593948" y="526204"/>
                  </a:lnTo>
                  <a:lnTo>
                    <a:pt x="605365" y="521695"/>
                  </a:lnTo>
                  <a:lnTo>
                    <a:pt x="608984" y="513363"/>
                  </a:lnTo>
                  <a:lnTo>
                    <a:pt x="617419" y="509784"/>
                  </a:lnTo>
                  <a:lnTo>
                    <a:pt x="621048" y="500809"/>
                  </a:lnTo>
                  <a:lnTo>
                    <a:pt x="630024" y="497180"/>
                  </a:lnTo>
                  <a:lnTo>
                    <a:pt x="633124" y="489874"/>
                  </a:lnTo>
                  <a:lnTo>
                    <a:pt x="643896" y="485412"/>
                  </a:lnTo>
                  <a:lnTo>
                    <a:pt x="646438" y="479276"/>
                  </a:lnTo>
                  <a:lnTo>
                    <a:pt x="655664" y="475175"/>
                  </a:lnTo>
                  <a:lnTo>
                    <a:pt x="658523" y="467766"/>
                  </a:lnTo>
                  <a:lnTo>
                    <a:pt x="670013" y="463007"/>
                  </a:lnTo>
                  <a:lnTo>
                    <a:pt x="669257" y="464747"/>
                  </a:lnTo>
                  <a:lnTo>
                    <a:pt x="659595" y="468750"/>
                  </a:lnTo>
                  <a:lnTo>
                    <a:pt x="656373" y="476525"/>
                  </a:lnTo>
                  <a:lnTo>
                    <a:pt x="646153" y="480661"/>
                  </a:lnTo>
                  <a:lnTo>
                    <a:pt x="642369" y="489582"/>
                  </a:lnTo>
                  <a:lnTo>
                    <a:pt x="633260" y="493265"/>
                  </a:lnTo>
                  <a:lnTo>
                    <a:pt x="629743" y="501556"/>
                  </a:lnTo>
                  <a:lnTo>
                    <a:pt x="621350" y="505033"/>
                  </a:lnTo>
                  <a:lnTo>
                    <a:pt x="617873" y="513426"/>
                  </a:lnTo>
                  <a:lnTo>
                    <a:pt x="609582" y="516944"/>
                  </a:lnTo>
                  <a:lnTo>
                    <a:pt x="606143" y="525448"/>
                  </a:lnTo>
                  <a:lnTo>
                    <a:pt x="595303" y="529836"/>
                  </a:lnTo>
                  <a:lnTo>
                    <a:pt x="590991" y="540012"/>
                  </a:lnTo>
                  <a:lnTo>
                    <a:pt x="583105" y="543278"/>
                  </a:lnTo>
                  <a:lnTo>
                    <a:pt x="579298" y="552469"/>
                  </a:lnTo>
                  <a:lnTo>
                    <a:pt x="570500" y="556026"/>
                  </a:lnTo>
                  <a:lnTo>
                    <a:pt x="566982" y="564317"/>
                  </a:lnTo>
                  <a:lnTo>
                    <a:pt x="558589" y="567794"/>
                  </a:lnTo>
                  <a:lnTo>
                    <a:pt x="554126" y="578566"/>
                  </a:lnTo>
                  <a:lnTo>
                    <a:pt x="546821" y="581666"/>
                  </a:lnTo>
                  <a:lnTo>
                    <a:pt x="543059" y="590969"/>
                  </a:lnTo>
                  <a:lnTo>
                    <a:pt x="534504" y="594271"/>
                  </a:lnTo>
                  <a:lnTo>
                    <a:pt x="529334" y="605901"/>
                  </a:lnTo>
                  <a:lnTo>
                    <a:pt x="524267" y="608000"/>
                  </a:lnTo>
                  <a:lnTo>
                    <a:pt x="520264" y="617663"/>
                  </a:lnTo>
                  <a:lnTo>
                    <a:pt x="512499" y="621036"/>
                  </a:lnTo>
                  <a:lnTo>
                    <a:pt x="508646" y="630793"/>
                  </a:lnTo>
                  <a:lnTo>
                    <a:pt x="499750" y="634478"/>
                  </a:lnTo>
                  <a:lnTo>
                    <a:pt x="494870" y="646260"/>
                  </a:lnTo>
                  <a:lnTo>
                    <a:pt x="489944" y="648350"/>
                  </a:lnTo>
                  <a:lnTo>
                    <a:pt x="485237" y="659991"/>
                  </a:lnTo>
                  <a:lnTo>
                    <a:pt x="478176" y="662916"/>
                  </a:lnTo>
                  <a:lnTo>
                    <a:pt x="474417" y="671990"/>
                  </a:lnTo>
                  <a:lnTo>
                    <a:pt x="467390" y="675114"/>
                  </a:lnTo>
                  <a:lnTo>
                    <a:pt x="463005" y="686473"/>
                  </a:lnTo>
                  <a:lnTo>
                    <a:pt x="455622" y="689681"/>
                  </a:lnTo>
                  <a:lnTo>
                    <a:pt x="451193" y="700895"/>
                  </a:lnTo>
                  <a:lnTo>
                    <a:pt x="445816" y="703122"/>
                  </a:lnTo>
                  <a:lnTo>
                    <a:pt x="440695" y="715484"/>
                  </a:lnTo>
                  <a:lnTo>
                    <a:pt x="435028" y="717832"/>
                  </a:lnTo>
                  <a:lnTo>
                    <a:pt x="430531" y="728689"/>
                  </a:lnTo>
                  <a:lnTo>
                    <a:pt x="423261" y="731848"/>
                  </a:lnTo>
                  <a:lnTo>
                    <a:pt x="417583" y="746223"/>
                  </a:lnTo>
                  <a:lnTo>
                    <a:pt x="412617" y="748232"/>
                  </a:lnTo>
                  <a:lnTo>
                    <a:pt x="407672" y="759888"/>
                  </a:lnTo>
                  <a:lnTo>
                    <a:pt x="402667" y="761961"/>
                  </a:lnTo>
                  <a:lnTo>
                    <a:pt x="397787" y="773742"/>
                  </a:lnTo>
                  <a:lnTo>
                    <a:pt x="392861" y="775832"/>
                  </a:lnTo>
                  <a:lnTo>
                    <a:pt x="387759" y="788450"/>
                  </a:lnTo>
                  <a:lnTo>
                    <a:pt x="383055" y="790399"/>
                  </a:lnTo>
                  <a:lnTo>
                    <a:pt x="378300" y="801877"/>
                  </a:lnTo>
                  <a:lnTo>
                    <a:pt x="372267" y="804558"/>
                  </a:lnTo>
                  <a:cubicBezTo>
                    <a:pt x="368629" y="808462"/>
                    <a:pt x="366379" y="813856"/>
                    <a:pt x="366379" y="819814"/>
                  </a:cubicBezTo>
                  <a:lnTo>
                    <a:pt x="366437" y="819963"/>
                  </a:lnTo>
                  <a:lnTo>
                    <a:pt x="364422" y="820798"/>
                  </a:lnTo>
                  <a:lnTo>
                    <a:pt x="359589" y="832467"/>
                  </a:lnTo>
                  <a:lnTo>
                    <a:pt x="354616" y="834527"/>
                  </a:lnTo>
                  <a:cubicBezTo>
                    <a:pt x="350978" y="838165"/>
                    <a:pt x="348728" y="843191"/>
                    <a:pt x="348728" y="848742"/>
                  </a:cubicBezTo>
                  <a:lnTo>
                    <a:pt x="348917" y="849199"/>
                  </a:lnTo>
                  <a:lnTo>
                    <a:pt x="343974" y="851198"/>
                  </a:lnTo>
                  <a:lnTo>
                    <a:pt x="338610" y="863840"/>
                  </a:lnTo>
                  <a:lnTo>
                    <a:pt x="335985" y="864927"/>
                  </a:lnTo>
                  <a:cubicBezTo>
                    <a:pt x="332346" y="868565"/>
                    <a:pt x="330097" y="873591"/>
                    <a:pt x="330097" y="879142"/>
                  </a:cubicBezTo>
                  <a:lnTo>
                    <a:pt x="330392" y="879853"/>
                  </a:lnTo>
                  <a:lnTo>
                    <a:pt x="326178" y="881598"/>
                  </a:lnTo>
                  <a:cubicBezTo>
                    <a:pt x="322541" y="885236"/>
                    <a:pt x="320291" y="890262"/>
                    <a:pt x="320291" y="895814"/>
                  </a:cubicBezTo>
                  <a:lnTo>
                    <a:pt x="320526" y="896381"/>
                  </a:lnTo>
                  <a:lnTo>
                    <a:pt x="318334" y="897289"/>
                  </a:lnTo>
                  <a:lnTo>
                    <a:pt x="313052" y="910039"/>
                  </a:lnTo>
                  <a:lnTo>
                    <a:pt x="307977" y="911998"/>
                  </a:lnTo>
                  <a:cubicBezTo>
                    <a:pt x="304072" y="915636"/>
                    <a:pt x="301658" y="920662"/>
                    <a:pt x="301658" y="926213"/>
                  </a:cubicBezTo>
                  <a:lnTo>
                    <a:pt x="301907" y="926774"/>
                  </a:lnTo>
                  <a:lnTo>
                    <a:pt x="299701" y="927688"/>
                  </a:lnTo>
                  <a:cubicBezTo>
                    <a:pt x="296063" y="931326"/>
                    <a:pt x="293813" y="936352"/>
                    <a:pt x="293813" y="941903"/>
                  </a:cubicBezTo>
                  <a:lnTo>
                    <a:pt x="294091" y="942573"/>
                  </a:lnTo>
                  <a:lnTo>
                    <a:pt x="291856" y="943522"/>
                  </a:lnTo>
                  <a:lnTo>
                    <a:pt x="286404" y="957005"/>
                  </a:lnTo>
                  <a:lnTo>
                    <a:pt x="283174" y="958375"/>
                  </a:lnTo>
                  <a:lnTo>
                    <a:pt x="277237" y="973051"/>
                  </a:lnTo>
                  <a:lnTo>
                    <a:pt x="275185" y="973921"/>
                  </a:lnTo>
                  <a:cubicBezTo>
                    <a:pt x="271547" y="977648"/>
                    <a:pt x="269298" y="982797"/>
                    <a:pt x="269298" y="988483"/>
                  </a:cubicBezTo>
                  <a:lnTo>
                    <a:pt x="269697" y="989472"/>
                  </a:lnTo>
                  <a:lnTo>
                    <a:pt x="267340" y="990449"/>
                  </a:lnTo>
                  <a:cubicBezTo>
                    <a:pt x="263702" y="994087"/>
                    <a:pt x="261452" y="999113"/>
                    <a:pt x="261452" y="1004664"/>
                  </a:cubicBezTo>
                  <a:lnTo>
                    <a:pt x="261730" y="1005334"/>
                  </a:lnTo>
                  <a:lnTo>
                    <a:pt x="259495" y="1006283"/>
                  </a:lnTo>
                  <a:cubicBezTo>
                    <a:pt x="255857" y="1010009"/>
                    <a:pt x="253607" y="1015158"/>
                    <a:pt x="253607" y="1020845"/>
                  </a:cubicBezTo>
                  <a:lnTo>
                    <a:pt x="253897" y="1021563"/>
                  </a:lnTo>
                  <a:lnTo>
                    <a:pt x="250813" y="1022810"/>
                  </a:lnTo>
                  <a:cubicBezTo>
                    <a:pt x="247086" y="1026448"/>
                    <a:pt x="244781" y="1031473"/>
                    <a:pt x="244781" y="1037025"/>
                  </a:cubicBezTo>
                  <a:lnTo>
                    <a:pt x="245364" y="1038398"/>
                  </a:lnTo>
                  <a:lnTo>
                    <a:pt x="244785" y="1038643"/>
                  </a:lnTo>
                  <a:cubicBezTo>
                    <a:pt x="241148" y="1042370"/>
                    <a:pt x="238898" y="1047519"/>
                    <a:pt x="238898" y="1053205"/>
                  </a:cubicBezTo>
                  <a:lnTo>
                    <a:pt x="239298" y="1054194"/>
                  </a:lnTo>
                  <a:lnTo>
                    <a:pt x="236940" y="1055171"/>
                  </a:lnTo>
                  <a:lnTo>
                    <a:pt x="232412" y="1066103"/>
                  </a:lnTo>
                  <a:lnTo>
                    <a:pt x="273889" y="1066103"/>
                  </a:lnTo>
                  <a:lnTo>
                    <a:pt x="279104" y="1053205"/>
                  </a:lnTo>
                  <a:lnTo>
                    <a:pt x="278538" y="1051806"/>
                  </a:lnTo>
                  <a:lnTo>
                    <a:pt x="279937" y="1051240"/>
                  </a:lnTo>
                  <a:cubicBezTo>
                    <a:pt x="283663" y="1047602"/>
                    <a:pt x="285969" y="1042576"/>
                    <a:pt x="285969" y="1037025"/>
                  </a:cubicBezTo>
                  <a:lnTo>
                    <a:pt x="285685" y="1036357"/>
                  </a:lnTo>
                  <a:lnTo>
                    <a:pt x="287926" y="1035406"/>
                  </a:lnTo>
                  <a:cubicBezTo>
                    <a:pt x="291564" y="1031680"/>
                    <a:pt x="293813" y="1026532"/>
                    <a:pt x="293813" y="1020845"/>
                  </a:cubicBezTo>
                  <a:lnTo>
                    <a:pt x="293414" y="1019856"/>
                  </a:lnTo>
                  <a:lnTo>
                    <a:pt x="295771" y="1018879"/>
                  </a:lnTo>
                  <a:cubicBezTo>
                    <a:pt x="299408" y="1015241"/>
                    <a:pt x="301658" y="1010216"/>
                    <a:pt x="301658" y="1004664"/>
                  </a:cubicBezTo>
                  <a:lnTo>
                    <a:pt x="301381" y="1003994"/>
                  </a:lnTo>
                  <a:lnTo>
                    <a:pt x="303616" y="1003045"/>
                  </a:lnTo>
                  <a:lnTo>
                    <a:pt x="309067" y="989563"/>
                  </a:lnTo>
                  <a:lnTo>
                    <a:pt x="312298" y="988193"/>
                  </a:lnTo>
                  <a:lnTo>
                    <a:pt x="318236" y="973516"/>
                  </a:lnTo>
                  <a:lnTo>
                    <a:pt x="320286" y="972646"/>
                  </a:lnTo>
                  <a:cubicBezTo>
                    <a:pt x="323924" y="968919"/>
                    <a:pt x="326175" y="963771"/>
                    <a:pt x="326175" y="958084"/>
                  </a:cubicBezTo>
                  <a:lnTo>
                    <a:pt x="325774" y="957094"/>
                  </a:lnTo>
                  <a:lnTo>
                    <a:pt x="328132" y="956118"/>
                  </a:lnTo>
                  <a:lnTo>
                    <a:pt x="333897" y="942200"/>
                  </a:lnTo>
                  <a:lnTo>
                    <a:pt x="338487" y="940428"/>
                  </a:lnTo>
                  <a:lnTo>
                    <a:pt x="344633" y="926601"/>
                  </a:lnTo>
                  <a:lnTo>
                    <a:pt x="346763" y="925719"/>
                  </a:lnTo>
                  <a:cubicBezTo>
                    <a:pt x="350401" y="922081"/>
                    <a:pt x="352651" y="917055"/>
                    <a:pt x="352651" y="911504"/>
                  </a:cubicBezTo>
                  <a:lnTo>
                    <a:pt x="352416" y="910937"/>
                  </a:lnTo>
                  <a:lnTo>
                    <a:pt x="354608" y="910029"/>
                  </a:lnTo>
                  <a:cubicBezTo>
                    <a:pt x="358246" y="906391"/>
                    <a:pt x="360496" y="901365"/>
                    <a:pt x="360496" y="895814"/>
                  </a:cubicBezTo>
                  <a:lnTo>
                    <a:pt x="360201" y="895103"/>
                  </a:lnTo>
                  <a:lnTo>
                    <a:pt x="364414" y="893357"/>
                  </a:lnTo>
                  <a:lnTo>
                    <a:pt x="369498" y="881083"/>
                  </a:lnTo>
                  <a:lnTo>
                    <a:pt x="373096" y="879629"/>
                  </a:lnTo>
                  <a:cubicBezTo>
                    <a:pt x="376823" y="875991"/>
                    <a:pt x="379128" y="870965"/>
                    <a:pt x="379128" y="865413"/>
                  </a:cubicBezTo>
                  <a:lnTo>
                    <a:pt x="378828" y="864704"/>
                  </a:lnTo>
                  <a:lnTo>
                    <a:pt x="383046" y="862957"/>
                  </a:lnTo>
                  <a:lnTo>
                    <a:pt x="387880" y="851288"/>
                  </a:lnTo>
                  <a:lnTo>
                    <a:pt x="392852" y="849228"/>
                  </a:lnTo>
                  <a:lnTo>
                    <a:pt x="398271" y="836148"/>
                  </a:lnTo>
                  <a:lnTo>
                    <a:pt x="400698" y="835069"/>
                  </a:lnTo>
                  <a:lnTo>
                    <a:pt x="406106" y="821057"/>
                  </a:lnTo>
                  <a:lnTo>
                    <a:pt x="411485" y="818829"/>
                  </a:lnTo>
                  <a:lnTo>
                    <a:pt x="416366" y="807047"/>
                  </a:lnTo>
                  <a:lnTo>
                    <a:pt x="421291" y="804956"/>
                  </a:lnTo>
                  <a:lnTo>
                    <a:pt x="426393" y="792340"/>
                  </a:lnTo>
                  <a:lnTo>
                    <a:pt x="431098" y="790391"/>
                  </a:lnTo>
                  <a:lnTo>
                    <a:pt x="435787" y="779070"/>
                  </a:lnTo>
                  <a:lnTo>
                    <a:pt x="441741" y="776662"/>
                  </a:lnTo>
                  <a:lnTo>
                    <a:pt x="447294" y="763575"/>
                  </a:lnTo>
                  <a:lnTo>
                    <a:pt x="451691" y="761665"/>
                  </a:lnTo>
                  <a:lnTo>
                    <a:pt x="456662" y="749077"/>
                  </a:lnTo>
                  <a:lnTo>
                    <a:pt x="463458" y="746262"/>
                  </a:lnTo>
                  <a:lnTo>
                    <a:pt x="468579" y="733900"/>
                  </a:lnTo>
                  <a:lnTo>
                    <a:pt x="474246" y="731553"/>
                  </a:lnTo>
                  <a:lnTo>
                    <a:pt x="478183" y="722048"/>
                  </a:lnTo>
                  <a:lnTo>
                    <a:pt x="484052" y="719498"/>
                  </a:lnTo>
                  <a:lnTo>
                    <a:pt x="488192" y="709015"/>
                  </a:lnTo>
                  <a:lnTo>
                    <a:pt x="495820" y="705625"/>
                  </a:lnTo>
                  <a:lnTo>
                    <a:pt x="500327" y="693947"/>
                  </a:lnTo>
                  <a:lnTo>
                    <a:pt x="506607" y="691346"/>
                  </a:lnTo>
                  <a:lnTo>
                    <a:pt x="511068" y="680574"/>
                  </a:lnTo>
                  <a:lnTo>
                    <a:pt x="518374" y="677474"/>
                  </a:lnTo>
                  <a:lnTo>
                    <a:pt x="523476" y="664857"/>
                  </a:lnTo>
                  <a:lnTo>
                    <a:pt x="528181" y="662908"/>
                  </a:lnTo>
                  <a:lnTo>
                    <a:pt x="531472" y="654962"/>
                  </a:lnTo>
                  <a:lnTo>
                    <a:pt x="540929" y="650854"/>
                  </a:lnTo>
                  <a:lnTo>
                    <a:pt x="545438" y="639437"/>
                  </a:lnTo>
                  <a:lnTo>
                    <a:pt x="552697" y="636430"/>
                  </a:lnTo>
                  <a:lnTo>
                    <a:pt x="557122" y="625747"/>
                  </a:lnTo>
                  <a:lnTo>
                    <a:pt x="565014" y="622701"/>
                  </a:lnTo>
                  <a:lnTo>
                    <a:pt x="569160" y="613375"/>
                  </a:lnTo>
                  <a:lnTo>
                    <a:pt x="575251" y="610790"/>
                  </a:lnTo>
                  <a:lnTo>
                    <a:pt x="579958" y="599148"/>
                  </a:lnTo>
                  <a:lnTo>
                    <a:pt x="587019" y="596224"/>
                  </a:lnTo>
                  <a:lnTo>
                    <a:pt x="590338" y="588211"/>
                  </a:lnTo>
                  <a:lnTo>
                    <a:pt x="599624" y="584456"/>
                  </a:lnTo>
                  <a:lnTo>
                    <a:pt x="603647" y="574976"/>
                  </a:lnTo>
                  <a:lnTo>
                    <a:pt x="611535" y="571708"/>
                  </a:lnTo>
                  <a:lnTo>
                    <a:pt x="614658" y="564170"/>
                  </a:lnTo>
                  <a:lnTo>
                    <a:pt x="625814" y="559654"/>
                  </a:lnTo>
                  <a:lnTo>
                    <a:pt x="630160" y="549400"/>
                  </a:lnTo>
                  <a:lnTo>
                    <a:pt x="638012" y="546068"/>
                  </a:lnTo>
                  <a:lnTo>
                    <a:pt x="641767" y="536782"/>
                  </a:lnTo>
                  <a:lnTo>
                    <a:pt x="649780" y="533463"/>
                  </a:lnTo>
                  <a:lnTo>
                    <a:pt x="653099" y="525450"/>
                  </a:lnTo>
                  <a:lnTo>
                    <a:pt x="662384" y="521695"/>
                  </a:lnTo>
                  <a:lnTo>
                    <a:pt x="665671" y="513952"/>
                  </a:lnTo>
                  <a:lnTo>
                    <a:pt x="675971" y="509784"/>
                  </a:lnTo>
                  <a:lnTo>
                    <a:pt x="679886" y="500551"/>
                  </a:lnTo>
                  <a:lnTo>
                    <a:pt x="688025" y="497180"/>
                  </a:lnTo>
                  <a:lnTo>
                    <a:pt x="691032" y="489921"/>
                  </a:lnTo>
                  <a:lnTo>
                    <a:pt x="702448" y="485412"/>
                  </a:lnTo>
                  <a:lnTo>
                    <a:pt x="705075" y="479365"/>
                  </a:lnTo>
                  <a:lnTo>
                    <a:pt x="714502" y="475175"/>
                  </a:lnTo>
                  <a:lnTo>
                    <a:pt x="717442" y="467559"/>
                  </a:lnTo>
                  <a:lnTo>
                    <a:pt x="727599" y="463451"/>
                  </a:lnTo>
                  <a:lnTo>
                    <a:pt x="726826" y="465273"/>
                  </a:lnTo>
                  <a:lnTo>
                    <a:pt x="718433" y="468750"/>
                  </a:lnTo>
                  <a:lnTo>
                    <a:pt x="715375" y="476133"/>
                  </a:lnTo>
                  <a:lnTo>
                    <a:pt x="704704" y="480661"/>
                  </a:lnTo>
                  <a:lnTo>
                    <a:pt x="701075" y="489635"/>
                  </a:lnTo>
                  <a:lnTo>
                    <a:pt x="692099" y="493265"/>
                  </a:lnTo>
                  <a:lnTo>
                    <a:pt x="688835" y="500956"/>
                  </a:lnTo>
                  <a:lnTo>
                    <a:pt x="678514" y="505033"/>
                  </a:lnTo>
                  <a:lnTo>
                    <a:pt x="675032" y="513046"/>
                  </a:lnTo>
                  <a:lnTo>
                    <a:pt x="665622" y="516944"/>
                  </a:lnTo>
                  <a:lnTo>
                    <a:pt x="661724" y="526355"/>
                  </a:lnTo>
                  <a:lnTo>
                    <a:pt x="653711" y="529836"/>
                  </a:lnTo>
                  <a:lnTo>
                    <a:pt x="649665" y="540079"/>
                  </a:lnTo>
                  <a:lnTo>
                    <a:pt x="641943" y="543278"/>
                  </a:lnTo>
                  <a:lnTo>
                    <a:pt x="638136" y="552469"/>
                  </a:lnTo>
                  <a:lnTo>
                    <a:pt x="629338" y="556026"/>
                  </a:lnTo>
                  <a:lnTo>
                    <a:pt x="625820" y="564317"/>
                  </a:lnTo>
                  <a:lnTo>
                    <a:pt x="617427" y="567794"/>
                  </a:lnTo>
                  <a:lnTo>
                    <a:pt x="612965" y="578566"/>
                  </a:lnTo>
                  <a:lnTo>
                    <a:pt x="605659" y="581666"/>
                  </a:lnTo>
                  <a:lnTo>
                    <a:pt x="602102" y="590464"/>
                  </a:lnTo>
                  <a:lnTo>
                    <a:pt x="592911" y="594271"/>
                  </a:lnTo>
                  <a:lnTo>
                    <a:pt x="588484" y="604960"/>
                  </a:lnTo>
                  <a:lnTo>
                    <a:pt x="581144" y="608000"/>
                  </a:lnTo>
                  <a:lnTo>
                    <a:pt x="576862" y="618338"/>
                  </a:lnTo>
                  <a:lnTo>
                    <a:pt x="570500" y="621036"/>
                  </a:lnTo>
                  <a:lnTo>
                    <a:pt x="566365" y="631256"/>
                  </a:lnTo>
                  <a:lnTo>
                    <a:pt x="558589" y="634478"/>
                  </a:lnTo>
                  <a:lnTo>
                    <a:pt x="554126" y="645250"/>
                  </a:lnTo>
                  <a:lnTo>
                    <a:pt x="546821" y="648350"/>
                  </a:lnTo>
                  <a:lnTo>
                    <a:pt x="541861" y="660618"/>
                  </a:lnTo>
                  <a:lnTo>
                    <a:pt x="536178" y="662916"/>
                  </a:lnTo>
                  <a:lnTo>
                    <a:pt x="532568" y="671424"/>
                  </a:lnTo>
                  <a:lnTo>
                    <a:pt x="524267" y="675114"/>
                  </a:lnTo>
                  <a:lnTo>
                    <a:pt x="519487" y="687496"/>
                  </a:lnTo>
                  <a:lnTo>
                    <a:pt x="514460" y="689681"/>
                  </a:lnTo>
                  <a:lnTo>
                    <a:pt x="510412" y="699930"/>
                  </a:lnTo>
                  <a:lnTo>
                    <a:pt x="502142" y="703122"/>
                  </a:lnTo>
                  <a:lnTo>
                    <a:pt x="496439" y="715954"/>
                  </a:lnTo>
                  <a:lnTo>
                    <a:pt x="491905" y="717832"/>
                  </a:lnTo>
                  <a:lnTo>
                    <a:pt x="486977" y="729728"/>
                  </a:lnTo>
                  <a:lnTo>
                    <a:pt x="482099" y="731848"/>
                  </a:lnTo>
                  <a:lnTo>
                    <a:pt x="476421" y="746224"/>
                  </a:lnTo>
                  <a:lnTo>
                    <a:pt x="471455" y="748232"/>
                  </a:lnTo>
                  <a:lnTo>
                    <a:pt x="466510" y="759888"/>
                  </a:lnTo>
                  <a:lnTo>
                    <a:pt x="461506" y="761961"/>
                  </a:lnTo>
                  <a:lnTo>
                    <a:pt x="456626" y="773742"/>
                  </a:lnTo>
                  <a:lnTo>
                    <a:pt x="451699" y="775832"/>
                  </a:lnTo>
                  <a:lnTo>
                    <a:pt x="446738" y="788101"/>
                  </a:lnTo>
                  <a:lnTo>
                    <a:pt x="441055" y="790399"/>
                  </a:lnTo>
                  <a:lnTo>
                    <a:pt x="435963" y="802399"/>
                  </a:lnTo>
                  <a:lnTo>
                    <a:pt x="431106" y="804558"/>
                  </a:lnTo>
                  <a:lnTo>
                    <a:pt x="425511" y="819053"/>
                  </a:lnTo>
                  <a:lnTo>
                    <a:pt x="421299" y="820798"/>
                  </a:lnTo>
                  <a:lnTo>
                    <a:pt x="416215" y="833072"/>
                  </a:lnTo>
                  <a:lnTo>
                    <a:pt x="412617" y="834527"/>
                  </a:lnTo>
                  <a:cubicBezTo>
                    <a:pt x="408890" y="838165"/>
                    <a:pt x="406586" y="843191"/>
                    <a:pt x="406586" y="848742"/>
                  </a:cubicBezTo>
                  <a:lnTo>
                    <a:pt x="406887" y="849451"/>
                  </a:lnTo>
                  <a:lnTo>
                    <a:pt x="402667" y="851198"/>
                  </a:lnTo>
                  <a:lnTo>
                    <a:pt x="397834" y="862867"/>
                  </a:lnTo>
                  <a:lnTo>
                    <a:pt x="392861" y="864927"/>
                  </a:lnTo>
                  <a:cubicBezTo>
                    <a:pt x="389223" y="868565"/>
                    <a:pt x="386973" y="873591"/>
                    <a:pt x="386973" y="879142"/>
                  </a:cubicBezTo>
                  <a:lnTo>
                    <a:pt x="387555" y="880546"/>
                  </a:lnTo>
                  <a:lnTo>
                    <a:pt x="385016" y="881598"/>
                  </a:lnTo>
                  <a:lnTo>
                    <a:pt x="379251" y="895516"/>
                  </a:lnTo>
                  <a:lnTo>
                    <a:pt x="374659" y="897289"/>
                  </a:lnTo>
                  <a:lnTo>
                    <a:pt x="368513" y="911116"/>
                  </a:lnTo>
                  <a:lnTo>
                    <a:pt x="366384" y="911998"/>
                  </a:lnTo>
                  <a:cubicBezTo>
                    <a:pt x="362745" y="915636"/>
                    <a:pt x="360495" y="920662"/>
                    <a:pt x="360495" y="926213"/>
                  </a:cubicBezTo>
                  <a:lnTo>
                    <a:pt x="360730" y="926780"/>
                  </a:lnTo>
                  <a:lnTo>
                    <a:pt x="358538" y="927688"/>
                  </a:lnTo>
                  <a:cubicBezTo>
                    <a:pt x="354900" y="931326"/>
                    <a:pt x="352650" y="936352"/>
                    <a:pt x="352650" y="941903"/>
                  </a:cubicBezTo>
                  <a:lnTo>
                    <a:pt x="352928" y="942573"/>
                  </a:lnTo>
                  <a:lnTo>
                    <a:pt x="350693" y="943522"/>
                  </a:lnTo>
                  <a:lnTo>
                    <a:pt x="345242" y="957005"/>
                  </a:lnTo>
                  <a:lnTo>
                    <a:pt x="342012" y="958375"/>
                  </a:lnTo>
                  <a:lnTo>
                    <a:pt x="336075" y="973051"/>
                  </a:lnTo>
                  <a:lnTo>
                    <a:pt x="334024" y="973921"/>
                  </a:lnTo>
                  <a:cubicBezTo>
                    <a:pt x="330386" y="977648"/>
                    <a:pt x="328135" y="982797"/>
                    <a:pt x="328135" y="988483"/>
                  </a:cubicBezTo>
                  <a:lnTo>
                    <a:pt x="328536" y="989472"/>
                  </a:lnTo>
                  <a:lnTo>
                    <a:pt x="326178" y="990449"/>
                  </a:lnTo>
                  <a:cubicBezTo>
                    <a:pt x="322541" y="994087"/>
                    <a:pt x="320290" y="999113"/>
                    <a:pt x="320290" y="1004664"/>
                  </a:cubicBezTo>
                  <a:lnTo>
                    <a:pt x="320568" y="1005334"/>
                  </a:lnTo>
                  <a:lnTo>
                    <a:pt x="318333" y="1006283"/>
                  </a:lnTo>
                  <a:cubicBezTo>
                    <a:pt x="314695" y="1010009"/>
                    <a:pt x="312445" y="1015158"/>
                    <a:pt x="312445" y="1020845"/>
                  </a:cubicBezTo>
                  <a:lnTo>
                    <a:pt x="312735" y="1021563"/>
                  </a:lnTo>
                  <a:lnTo>
                    <a:pt x="309651" y="1022810"/>
                  </a:lnTo>
                  <a:cubicBezTo>
                    <a:pt x="305924" y="1026448"/>
                    <a:pt x="303620" y="1031473"/>
                    <a:pt x="303620" y="1037025"/>
                  </a:cubicBezTo>
                  <a:lnTo>
                    <a:pt x="303903" y="1037693"/>
                  </a:lnTo>
                  <a:lnTo>
                    <a:pt x="301663" y="1038643"/>
                  </a:lnTo>
                  <a:cubicBezTo>
                    <a:pt x="298025" y="1042370"/>
                    <a:pt x="295775" y="1047519"/>
                    <a:pt x="295775" y="1053205"/>
                  </a:cubicBezTo>
                  <a:lnTo>
                    <a:pt x="296456" y="1054890"/>
                  </a:lnTo>
                  <a:lnTo>
                    <a:pt x="295779" y="1055171"/>
                  </a:lnTo>
                  <a:lnTo>
                    <a:pt x="291251" y="1066103"/>
                  </a:lnTo>
                  <a:lnTo>
                    <a:pt x="330766" y="1066103"/>
                  </a:lnTo>
                  <a:lnTo>
                    <a:pt x="335981" y="1053205"/>
                  </a:lnTo>
                  <a:lnTo>
                    <a:pt x="335691" y="1052487"/>
                  </a:lnTo>
                  <a:lnTo>
                    <a:pt x="338776" y="1051240"/>
                  </a:lnTo>
                  <a:cubicBezTo>
                    <a:pt x="342502" y="1047602"/>
                    <a:pt x="344808" y="1042576"/>
                    <a:pt x="344808" y="1037025"/>
                  </a:cubicBezTo>
                  <a:lnTo>
                    <a:pt x="344524" y="1036357"/>
                  </a:lnTo>
                  <a:lnTo>
                    <a:pt x="346763" y="1035406"/>
                  </a:lnTo>
                  <a:cubicBezTo>
                    <a:pt x="350401" y="1031680"/>
                    <a:pt x="352651" y="1026532"/>
                    <a:pt x="352651" y="1020845"/>
                  </a:cubicBezTo>
                  <a:lnTo>
                    <a:pt x="352251" y="1019855"/>
                  </a:lnTo>
                  <a:lnTo>
                    <a:pt x="354608" y="1018879"/>
                  </a:lnTo>
                  <a:cubicBezTo>
                    <a:pt x="358246" y="1015241"/>
                    <a:pt x="360496" y="1010216"/>
                    <a:pt x="360496" y="1004664"/>
                  </a:cubicBezTo>
                  <a:lnTo>
                    <a:pt x="360218" y="1003993"/>
                  </a:lnTo>
                  <a:lnTo>
                    <a:pt x="362453" y="1003045"/>
                  </a:lnTo>
                  <a:lnTo>
                    <a:pt x="367904" y="989563"/>
                  </a:lnTo>
                  <a:lnTo>
                    <a:pt x="371135" y="988193"/>
                  </a:lnTo>
                  <a:lnTo>
                    <a:pt x="377073" y="973516"/>
                  </a:lnTo>
                  <a:lnTo>
                    <a:pt x="379124" y="972646"/>
                  </a:lnTo>
                  <a:cubicBezTo>
                    <a:pt x="382761" y="968919"/>
                    <a:pt x="385012" y="963771"/>
                    <a:pt x="385012" y="958084"/>
                  </a:cubicBezTo>
                  <a:lnTo>
                    <a:pt x="384611" y="957094"/>
                  </a:lnTo>
                  <a:lnTo>
                    <a:pt x="386969" y="956118"/>
                  </a:lnTo>
                  <a:cubicBezTo>
                    <a:pt x="390606" y="952481"/>
                    <a:pt x="392857" y="947455"/>
                    <a:pt x="392857" y="941903"/>
                  </a:cubicBezTo>
                  <a:lnTo>
                    <a:pt x="392622" y="941336"/>
                  </a:lnTo>
                  <a:lnTo>
                    <a:pt x="394814" y="940428"/>
                  </a:lnTo>
                  <a:lnTo>
                    <a:pt x="400095" y="927678"/>
                  </a:lnTo>
                  <a:lnTo>
                    <a:pt x="405170" y="925719"/>
                  </a:lnTo>
                  <a:cubicBezTo>
                    <a:pt x="409074" y="922081"/>
                    <a:pt x="411489" y="917055"/>
                    <a:pt x="411489" y="911504"/>
                  </a:cubicBezTo>
                  <a:lnTo>
                    <a:pt x="411239" y="910943"/>
                  </a:lnTo>
                  <a:lnTo>
                    <a:pt x="413446" y="910029"/>
                  </a:lnTo>
                  <a:cubicBezTo>
                    <a:pt x="417084" y="906391"/>
                    <a:pt x="419334" y="901365"/>
                    <a:pt x="419334" y="895814"/>
                  </a:cubicBezTo>
                  <a:lnTo>
                    <a:pt x="418752" y="894409"/>
                  </a:lnTo>
                  <a:lnTo>
                    <a:pt x="421291" y="893357"/>
                  </a:lnTo>
                  <a:lnTo>
                    <a:pt x="426125" y="881689"/>
                  </a:lnTo>
                  <a:lnTo>
                    <a:pt x="431098" y="879629"/>
                  </a:lnTo>
                  <a:cubicBezTo>
                    <a:pt x="434735" y="875991"/>
                    <a:pt x="436986" y="870965"/>
                    <a:pt x="436986" y="865413"/>
                  </a:cubicBezTo>
                  <a:lnTo>
                    <a:pt x="436797" y="864956"/>
                  </a:lnTo>
                  <a:lnTo>
                    <a:pt x="441741" y="862957"/>
                  </a:lnTo>
                  <a:lnTo>
                    <a:pt x="447105" y="850315"/>
                  </a:lnTo>
                  <a:lnTo>
                    <a:pt x="449729" y="849228"/>
                  </a:lnTo>
                  <a:lnTo>
                    <a:pt x="454705" y="837216"/>
                  </a:lnTo>
                  <a:lnTo>
                    <a:pt x="459536" y="835069"/>
                  </a:lnTo>
                  <a:lnTo>
                    <a:pt x="464995" y="820926"/>
                  </a:lnTo>
                  <a:lnTo>
                    <a:pt x="470179" y="818829"/>
                  </a:lnTo>
                  <a:lnTo>
                    <a:pt x="475174" y="807059"/>
                  </a:lnTo>
                  <a:lnTo>
                    <a:pt x="480130" y="804956"/>
                  </a:lnTo>
                  <a:lnTo>
                    <a:pt x="485231" y="792340"/>
                  </a:lnTo>
                  <a:lnTo>
                    <a:pt x="489936" y="790391"/>
                  </a:lnTo>
                  <a:lnTo>
                    <a:pt x="494626" y="779070"/>
                  </a:lnTo>
                  <a:lnTo>
                    <a:pt x="500579" y="776662"/>
                  </a:lnTo>
                  <a:lnTo>
                    <a:pt x="506133" y="763575"/>
                  </a:lnTo>
                  <a:lnTo>
                    <a:pt x="510529" y="761665"/>
                  </a:lnTo>
                  <a:lnTo>
                    <a:pt x="515884" y="748106"/>
                  </a:lnTo>
                  <a:lnTo>
                    <a:pt x="520335" y="746262"/>
                  </a:lnTo>
                  <a:lnTo>
                    <a:pt x="525244" y="734412"/>
                  </a:lnTo>
                  <a:lnTo>
                    <a:pt x="532653" y="731553"/>
                  </a:lnTo>
                  <a:lnTo>
                    <a:pt x="536844" y="722125"/>
                  </a:lnTo>
                  <a:lnTo>
                    <a:pt x="542890" y="719498"/>
                  </a:lnTo>
                  <a:lnTo>
                    <a:pt x="547448" y="707958"/>
                  </a:lnTo>
                  <a:lnTo>
                    <a:pt x="552697" y="705625"/>
                  </a:lnTo>
                  <a:lnTo>
                    <a:pt x="556896" y="694745"/>
                  </a:lnTo>
                  <a:lnTo>
                    <a:pt x="565301" y="691346"/>
                  </a:lnTo>
                  <a:lnTo>
                    <a:pt x="570296" y="679577"/>
                  </a:lnTo>
                  <a:lnTo>
                    <a:pt x="575251" y="677474"/>
                  </a:lnTo>
                  <a:lnTo>
                    <a:pt x="579958" y="665832"/>
                  </a:lnTo>
                  <a:lnTo>
                    <a:pt x="587019" y="662908"/>
                  </a:lnTo>
                  <a:lnTo>
                    <a:pt x="590390" y="654769"/>
                  </a:lnTo>
                  <a:lnTo>
                    <a:pt x="599624" y="650854"/>
                  </a:lnTo>
                  <a:lnTo>
                    <a:pt x="604631" y="638478"/>
                  </a:lnTo>
                  <a:lnTo>
                    <a:pt x="609574" y="636430"/>
                  </a:lnTo>
                  <a:lnTo>
                    <a:pt x="614001" y="625742"/>
                  </a:lnTo>
                  <a:lnTo>
                    <a:pt x="621341" y="622701"/>
                  </a:lnTo>
                  <a:lnTo>
                    <a:pt x="624609" y="614813"/>
                  </a:lnTo>
                  <a:lnTo>
                    <a:pt x="634089" y="610790"/>
                  </a:lnTo>
                  <a:lnTo>
                    <a:pt x="638797" y="599148"/>
                  </a:lnTo>
                  <a:lnTo>
                    <a:pt x="645857" y="596224"/>
                  </a:lnTo>
                  <a:lnTo>
                    <a:pt x="649176" y="588211"/>
                  </a:lnTo>
                  <a:lnTo>
                    <a:pt x="658462" y="584456"/>
                  </a:lnTo>
                  <a:lnTo>
                    <a:pt x="662485" y="574976"/>
                  </a:lnTo>
                  <a:lnTo>
                    <a:pt x="670373" y="571708"/>
                  </a:lnTo>
                  <a:lnTo>
                    <a:pt x="673880" y="563243"/>
                  </a:lnTo>
                  <a:lnTo>
                    <a:pt x="682141" y="559654"/>
                  </a:lnTo>
                  <a:lnTo>
                    <a:pt x="686091" y="549653"/>
                  </a:lnTo>
                  <a:lnTo>
                    <a:pt x="694746" y="546068"/>
                  </a:lnTo>
                  <a:lnTo>
                    <a:pt x="698331" y="537413"/>
                  </a:lnTo>
                  <a:lnTo>
                    <a:pt x="708331" y="533463"/>
                  </a:lnTo>
                  <a:lnTo>
                    <a:pt x="711786" y="525511"/>
                  </a:lnTo>
                  <a:lnTo>
                    <a:pt x="721223" y="521695"/>
                  </a:lnTo>
                  <a:lnTo>
                    <a:pt x="724771" y="513333"/>
                  </a:lnTo>
                  <a:lnTo>
                    <a:pt x="733134" y="509784"/>
                  </a:lnTo>
                  <a:lnTo>
                    <a:pt x="736495" y="501475"/>
                  </a:lnTo>
                  <a:lnTo>
                    <a:pt x="746863" y="497180"/>
                  </a:lnTo>
                  <a:lnTo>
                    <a:pt x="750182" y="489167"/>
                  </a:lnTo>
                  <a:lnTo>
                    <a:pt x="759468" y="485412"/>
                  </a:lnTo>
                  <a:lnTo>
                    <a:pt x="761597" y="480394"/>
                  </a:lnTo>
                  <a:lnTo>
                    <a:pt x="772493" y="475551"/>
                  </a:lnTo>
                  <a:lnTo>
                    <a:pt x="771965" y="476825"/>
                  </a:lnTo>
                  <a:lnTo>
                    <a:pt x="762705" y="480661"/>
                  </a:lnTo>
                  <a:lnTo>
                    <a:pt x="759120" y="489315"/>
                  </a:lnTo>
                  <a:lnTo>
                    <a:pt x="749120" y="493265"/>
                  </a:lnTo>
                  <a:lnTo>
                    <a:pt x="745531" y="501526"/>
                  </a:lnTo>
                  <a:lnTo>
                    <a:pt x="737065" y="505033"/>
                  </a:lnTo>
                  <a:lnTo>
                    <a:pt x="733719" y="513109"/>
                  </a:lnTo>
                  <a:lnTo>
                    <a:pt x="724460" y="516944"/>
                  </a:lnTo>
                  <a:lnTo>
                    <a:pt x="720562" y="526355"/>
                  </a:lnTo>
                  <a:lnTo>
                    <a:pt x="712549" y="529836"/>
                  </a:lnTo>
                  <a:lnTo>
                    <a:pt x="708627" y="539767"/>
                  </a:lnTo>
                  <a:lnTo>
                    <a:pt x="699944" y="543278"/>
                  </a:lnTo>
                  <a:lnTo>
                    <a:pt x="695921" y="552758"/>
                  </a:lnTo>
                  <a:lnTo>
                    <a:pt x="688033" y="556026"/>
                  </a:lnTo>
                  <a:lnTo>
                    <a:pt x="684586" y="564347"/>
                  </a:lnTo>
                  <a:lnTo>
                    <a:pt x="676265" y="567794"/>
                  </a:lnTo>
                  <a:lnTo>
                    <a:pt x="671939" y="578237"/>
                  </a:lnTo>
                  <a:lnTo>
                    <a:pt x="663661" y="581666"/>
                  </a:lnTo>
                  <a:lnTo>
                    <a:pt x="659825" y="590926"/>
                  </a:lnTo>
                  <a:lnTo>
                    <a:pt x="651750" y="594271"/>
                  </a:lnTo>
                  <a:lnTo>
                    <a:pt x="647322" y="604960"/>
                  </a:lnTo>
                  <a:lnTo>
                    <a:pt x="639982" y="608000"/>
                  </a:lnTo>
                  <a:lnTo>
                    <a:pt x="636195" y="617143"/>
                  </a:lnTo>
                  <a:lnTo>
                    <a:pt x="627233" y="621036"/>
                  </a:lnTo>
                  <a:lnTo>
                    <a:pt x="622804" y="632250"/>
                  </a:lnTo>
                  <a:lnTo>
                    <a:pt x="617427" y="634478"/>
                  </a:lnTo>
                  <a:lnTo>
                    <a:pt x="612965" y="645250"/>
                  </a:lnTo>
                  <a:lnTo>
                    <a:pt x="605659" y="648350"/>
                  </a:lnTo>
                  <a:lnTo>
                    <a:pt x="601149" y="659504"/>
                  </a:lnTo>
                  <a:lnTo>
                    <a:pt x="592911" y="662916"/>
                  </a:lnTo>
                  <a:lnTo>
                    <a:pt x="588931" y="672524"/>
                  </a:lnTo>
                  <a:lnTo>
                    <a:pt x="583105" y="675114"/>
                  </a:lnTo>
                  <a:lnTo>
                    <a:pt x="578722" y="686468"/>
                  </a:lnTo>
                  <a:lnTo>
                    <a:pt x="570787" y="689681"/>
                  </a:lnTo>
                  <a:lnTo>
                    <a:pt x="566057" y="700841"/>
                  </a:lnTo>
                  <a:lnTo>
                    <a:pt x="560550" y="703122"/>
                  </a:lnTo>
                  <a:lnTo>
                    <a:pt x="555226" y="715975"/>
                  </a:lnTo>
                  <a:lnTo>
                    <a:pt x="550744" y="717832"/>
                  </a:lnTo>
                  <a:lnTo>
                    <a:pt x="545969" y="729359"/>
                  </a:lnTo>
                  <a:lnTo>
                    <a:pt x="540100" y="731848"/>
                  </a:lnTo>
                  <a:lnTo>
                    <a:pt x="534140" y="746579"/>
                  </a:lnTo>
                  <a:lnTo>
                    <a:pt x="530150" y="748232"/>
                  </a:lnTo>
                  <a:lnTo>
                    <a:pt x="525597" y="759225"/>
                  </a:lnTo>
                  <a:lnTo>
                    <a:pt x="518670" y="761961"/>
                  </a:lnTo>
                  <a:lnTo>
                    <a:pt x="513602" y="773628"/>
                  </a:lnTo>
                  <a:lnTo>
                    <a:pt x="508026" y="775832"/>
                  </a:lnTo>
                  <a:lnTo>
                    <a:pt x="502134" y="789411"/>
                  </a:lnTo>
                  <a:lnTo>
                    <a:pt x="499750" y="790399"/>
                  </a:lnTo>
                  <a:lnTo>
                    <a:pt x="494775" y="802411"/>
                  </a:lnTo>
                  <a:lnTo>
                    <a:pt x="489944" y="804558"/>
                  </a:lnTo>
                  <a:lnTo>
                    <a:pt x="484349" y="819053"/>
                  </a:lnTo>
                  <a:lnTo>
                    <a:pt x="480138" y="820798"/>
                  </a:lnTo>
                  <a:lnTo>
                    <a:pt x="475448" y="832120"/>
                  </a:lnTo>
                  <a:lnTo>
                    <a:pt x="469494" y="834527"/>
                  </a:lnTo>
                  <a:cubicBezTo>
                    <a:pt x="465767" y="838165"/>
                    <a:pt x="463463" y="843191"/>
                    <a:pt x="463463" y="848742"/>
                  </a:cubicBezTo>
                  <a:lnTo>
                    <a:pt x="464056" y="850141"/>
                  </a:lnTo>
                  <a:lnTo>
                    <a:pt x="461506" y="851198"/>
                  </a:lnTo>
                  <a:lnTo>
                    <a:pt x="456672" y="862867"/>
                  </a:lnTo>
                  <a:lnTo>
                    <a:pt x="451699" y="864927"/>
                  </a:lnTo>
                  <a:cubicBezTo>
                    <a:pt x="448061" y="868565"/>
                    <a:pt x="445811" y="873591"/>
                    <a:pt x="445811" y="879142"/>
                  </a:cubicBezTo>
                  <a:lnTo>
                    <a:pt x="446282" y="880278"/>
                  </a:lnTo>
                  <a:lnTo>
                    <a:pt x="443017" y="881598"/>
                  </a:lnTo>
                  <a:lnTo>
                    <a:pt x="437061" y="895634"/>
                  </a:lnTo>
                  <a:lnTo>
                    <a:pt x="433067" y="897289"/>
                  </a:lnTo>
                  <a:lnTo>
                    <a:pt x="427337" y="911121"/>
                  </a:lnTo>
                  <a:lnTo>
                    <a:pt x="425222" y="911998"/>
                  </a:lnTo>
                  <a:cubicBezTo>
                    <a:pt x="421583" y="915636"/>
                    <a:pt x="419334" y="920662"/>
                    <a:pt x="419334" y="926213"/>
                  </a:cubicBezTo>
                  <a:lnTo>
                    <a:pt x="419568" y="926780"/>
                  </a:lnTo>
                  <a:lnTo>
                    <a:pt x="417377" y="927688"/>
                  </a:lnTo>
                  <a:lnTo>
                    <a:pt x="411664" y="941479"/>
                  </a:lnTo>
                  <a:lnTo>
                    <a:pt x="406733" y="943522"/>
                  </a:lnTo>
                  <a:lnTo>
                    <a:pt x="400984" y="957403"/>
                  </a:lnTo>
                  <a:lnTo>
                    <a:pt x="398745" y="958375"/>
                  </a:lnTo>
                  <a:lnTo>
                    <a:pt x="392948" y="973052"/>
                  </a:lnTo>
                  <a:lnTo>
                    <a:pt x="390900" y="973921"/>
                  </a:lnTo>
                  <a:cubicBezTo>
                    <a:pt x="387261" y="977648"/>
                    <a:pt x="385012" y="982797"/>
                    <a:pt x="385012" y="988483"/>
                  </a:cubicBezTo>
                  <a:lnTo>
                    <a:pt x="385411" y="989472"/>
                  </a:lnTo>
                  <a:lnTo>
                    <a:pt x="383055" y="990449"/>
                  </a:lnTo>
                  <a:cubicBezTo>
                    <a:pt x="379416" y="994087"/>
                    <a:pt x="377167" y="999113"/>
                    <a:pt x="377167" y="1004664"/>
                  </a:cubicBezTo>
                  <a:lnTo>
                    <a:pt x="377390" y="1005203"/>
                  </a:lnTo>
                  <a:lnTo>
                    <a:pt x="374660" y="1006283"/>
                  </a:lnTo>
                  <a:cubicBezTo>
                    <a:pt x="370756" y="1010009"/>
                    <a:pt x="368341" y="1015158"/>
                    <a:pt x="368341" y="1020845"/>
                  </a:cubicBezTo>
                  <a:lnTo>
                    <a:pt x="369065" y="1022511"/>
                  </a:lnTo>
                  <a:lnTo>
                    <a:pt x="368345" y="1022810"/>
                  </a:lnTo>
                  <a:cubicBezTo>
                    <a:pt x="364707" y="1026448"/>
                    <a:pt x="362457" y="1031473"/>
                    <a:pt x="362457" y="1037025"/>
                  </a:cubicBezTo>
                  <a:lnTo>
                    <a:pt x="362735" y="1037695"/>
                  </a:lnTo>
                  <a:lnTo>
                    <a:pt x="360500" y="1038643"/>
                  </a:lnTo>
                  <a:cubicBezTo>
                    <a:pt x="356862" y="1042370"/>
                    <a:pt x="354612" y="1047519"/>
                    <a:pt x="354612" y="1053205"/>
                  </a:cubicBezTo>
                  <a:lnTo>
                    <a:pt x="355012" y="1054194"/>
                  </a:lnTo>
                  <a:lnTo>
                    <a:pt x="352655" y="1055171"/>
                  </a:lnTo>
                  <a:lnTo>
                    <a:pt x="348127" y="1066103"/>
                  </a:lnTo>
                  <a:lnTo>
                    <a:pt x="389604" y="1066103"/>
                  </a:lnTo>
                  <a:lnTo>
                    <a:pt x="394819" y="1053205"/>
                  </a:lnTo>
                  <a:lnTo>
                    <a:pt x="394418" y="1052216"/>
                  </a:lnTo>
                  <a:lnTo>
                    <a:pt x="396776" y="1051240"/>
                  </a:lnTo>
                  <a:cubicBezTo>
                    <a:pt x="400413" y="1047602"/>
                    <a:pt x="402664" y="1042576"/>
                    <a:pt x="402664" y="1037025"/>
                  </a:cubicBezTo>
                  <a:lnTo>
                    <a:pt x="402441" y="1036486"/>
                  </a:lnTo>
                  <a:lnTo>
                    <a:pt x="405171" y="1035406"/>
                  </a:lnTo>
                  <a:cubicBezTo>
                    <a:pt x="409075" y="1031680"/>
                    <a:pt x="411489" y="1026532"/>
                    <a:pt x="411489" y="1020845"/>
                  </a:cubicBezTo>
                  <a:lnTo>
                    <a:pt x="410766" y="1019177"/>
                  </a:lnTo>
                  <a:lnTo>
                    <a:pt x="411485" y="1018879"/>
                  </a:lnTo>
                  <a:cubicBezTo>
                    <a:pt x="415123" y="1015241"/>
                    <a:pt x="417373" y="1010216"/>
                    <a:pt x="417373" y="1004664"/>
                  </a:cubicBezTo>
                  <a:lnTo>
                    <a:pt x="417095" y="1003993"/>
                  </a:lnTo>
                  <a:lnTo>
                    <a:pt x="419330" y="1003045"/>
                  </a:lnTo>
                  <a:lnTo>
                    <a:pt x="424943" y="989162"/>
                  </a:lnTo>
                  <a:lnTo>
                    <a:pt x="427175" y="988193"/>
                  </a:lnTo>
                  <a:lnTo>
                    <a:pt x="432818" y="973904"/>
                  </a:lnTo>
                  <a:lnTo>
                    <a:pt x="435857" y="972646"/>
                  </a:lnTo>
                  <a:cubicBezTo>
                    <a:pt x="439584" y="968919"/>
                    <a:pt x="441889" y="963771"/>
                    <a:pt x="441889" y="958084"/>
                  </a:cubicBezTo>
                  <a:lnTo>
                    <a:pt x="441768" y="957791"/>
                  </a:lnTo>
                  <a:lnTo>
                    <a:pt x="445807" y="956118"/>
                  </a:lnTo>
                  <a:cubicBezTo>
                    <a:pt x="449445" y="952481"/>
                    <a:pt x="451695" y="947455"/>
                    <a:pt x="451695" y="941903"/>
                  </a:cubicBezTo>
                  <a:lnTo>
                    <a:pt x="451460" y="941336"/>
                  </a:lnTo>
                  <a:lnTo>
                    <a:pt x="453652" y="940428"/>
                  </a:lnTo>
                  <a:lnTo>
                    <a:pt x="459382" y="926595"/>
                  </a:lnTo>
                  <a:lnTo>
                    <a:pt x="461497" y="925719"/>
                  </a:lnTo>
                  <a:lnTo>
                    <a:pt x="467162" y="912042"/>
                  </a:lnTo>
                  <a:lnTo>
                    <a:pt x="472141" y="910029"/>
                  </a:lnTo>
                  <a:cubicBezTo>
                    <a:pt x="475867" y="906391"/>
                    <a:pt x="478173" y="901365"/>
                    <a:pt x="478173" y="895814"/>
                  </a:cubicBezTo>
                  <a:lnTo>
                    <a:pt x="477579" y="894414"/>
                  </a:lnTo>
                  <a:lnTo>
                    <a:pt x="480130" y="893357"/>
                  </a:lnTo>
                  <a:lnTo>
                    <a:pt x="484963" y="881689"/>
                  </a:lnTo>
                  <a:lnTo>
                    <a:pt x="489936" y="879629"/>
                  </a:lnTo>
                  <a:cubicBezTo>
                    <a:pt x="493574" y="875991"/>
                    <a:pt x="495824" y="870965"/>
                    <a:pt x="495824" y="865413"/>
                  </a:cubicBezTo>
                  <a:lnTo>
                    <a:pt x="495353" y="864277"/>
                  </a:lnTo>
                  <a:lnTo>
                    <a:pt x="498618" y="862957"/>
                  </a:lnTo>
                  <a:lnTo>
                    <a:pt x="503564" y="851301"/>
                  </a:lnTo>
                  <a:lnTo>
                    <a:pt x="508568" y="849228"/>
                  </a:lnTo>
                  <a:lnTo>
                    <a:pt x="513544" y="837216"/>
                  </a:lnTo>
                  <a:lnTo>
                    <a:pt x="518374" y="835069"/>
                  </a:lnTo>
                  <a:lnTo>
                    <a:pt x="523969" y="820573"/>
                  </a:lnTo>
                  <a:lnTo>
                    <a:pt x="528181" y="818829"/>
                  </a:lnTo>
                  <a:lnTo>
                    <a:pt x="533024" y="807136"/>
                  </a:lnTo>
                  <a:lnTo>
                    <a:pt x="538537" y="804956"/>
                  </a:lnTo>
                  <a:lnTo>
                    <a:pt x="544106" y="792122"/>
                  </a:lnTo>
                  <a:lnTo>
                    <a:pt x="548488" y="790391"/>
                  </a:lnTo>
                  <a:lnTo>
                    <a:pt x="553546" y="778747"/>
                  </a:lnTo>
                  <a:lnTo>
                    <a:pt x="558581" y="776662"/>
                  </a:lnTo>
                  <a:lnTo>
                    <a:pt x="563848" y="763945"/>
                  </a:lnTo>
                  <a:lnTo>
                    <a:pt x="569224" y="761665"/>
                  </a:lnTo>
                  <a:lnTo>
                    <a:pt x="574708" y="748112"/>
                  </a:lnTo>
                  <a:lnTo>
                    <a:pt x="579174" y="746262"/>
                  </a:lnTo>
                  <a:lnTo>
                    <a:pt x="584497" y="733409"/>
                  </a:lnTo>
                  <a:lnTo>
                    <a:pt x="588980" y="731553"/>
                  </a:lnTo>
                  <a:lnTo>
                    <a:pt x="592497" y="723061"/>
                  </a:lnTo>
                  <a:lnTo>
                    <a:pt x="601298" y="719498"/>
                  </a:lnTo>
                  <a:lnTo>
                    <a:pt x="606166" y="708012"/>
                  </a:lnTo>
                  <a:lnTo>
                    <a:pt x="611535" y="705625"/>
                  </a:lnTo>
                  <a:lnTo>
                    <a:pt x="616229" y="693464"/>
                  </a:lnTo>
                  <a:lnTo>
                    <a:pt x="621341" y="691346"/>
                  </a:lnTo>
                  <a:lnTo>
                    <a:pt x="625595" y="681079"/>
                  </a:lnTo>
                  <a:lnTo>
                    <a:pt x="634089" y="677474"/>
                  </a:lnTo>
                  <a:lnTo>
                    <a:pt x="638797" y="665832"/>
                  </a:lnTo>
                  <a:lnTo>
                    <a:pt x="645857" y="662908"/>
                  </a:lnTo>
                  <a:lnTo>
                    <a:pt x="649794" y="653404"/>
                  </a:lnTo>
                  <a:lnTo>
                    <a:pt x="655664" y="650854"/>
                  </a:lnTo>
                  <a:lnTo>
                    <a:pt x="659981" y="639923"/>
                  </a:lnTo>
                  <a:lnTo>
                    <a:pt x="668412" y="636430"/>
                  </a:lnTo>
                  <a:lnTo>
                    <a:pt x="672839" y="625742"/>
                  </a:lnTo>
                  <a:lnTo>
                    <a:pt x="680180" y="622701"/>
                  </a:lnTo>
                  <a:lnTo>
                    <a:pt x="683525" y="614626"/>
                  </a:lnTo>
                  <a:lnTo>
                    <a:pt x="692784" y="610790"/>
                  </a:lnTo>
                  <a:lnTo>
                    <a:pt x="697601" y="599162"/>
                  </a:lnTo>
                  <a:lnTo>
                    <a:pt x="704695" y="596224"/>
                  </a:lnTo>
                  <a:lnTo>
                    <a:pt x="708142" y="587903"/>
                  </a:lnTo>
                  <a:lnTo>
                    <a:pt x="716463" y="584456"/>
                  </a:lnTo>
                  <a:lnTo>
                    <a:pt x="720270" y="575266"/>
                  </a:lnTo>
                  <a:lnTo>
                    <a:pt x="729068" y="571708"/>
                  </a:lnTo>
                  <a:lnTo>
                    <a:pt x="732647" y="563274"/>
                  </a:lnTo>
                  <a:lnTo>
                    <a:pt x="740979" y="559654"/>
                  </a:lnTo>
                  <a:lnTo>
                    <a:pt x="744929" y="549653"/>
                  </a:lnTo>
                  <a:lnTo>
                    <a:pt x="753584" y="546068"/>
                  </a:lnTo>
                  <a:lnTo>
                    <a:pt x="757420" y="536808"/>
                  </a:lnTo>
                  <a:lnTo>
                    <a:pt x="765495" y="533463"/>
                  </a:lnTo>
                  <a:lnTo>
                    <a:pt x="768694" y="525741"/>
                  </a:lnTo>
                  <a:lnTo>
                    <a:pt x="778937" y="521695"/>
                  </a:lnTo>
                  <a:lnTo>
                    <a:pt x="782418" y="513683"/>
                  </a:lnTo>
                  <a:lnTo>
                    <a:pt x="791829" y="509784"/>
                  </a:lnTo>
                  <a:lnTo>
                    <a:pt x="795665" y="500525"/>
                  </a:lnTo>
                  <a:lnTo>
                    <a:pt x="803740" y="497180"/>
                  </a:lnTo>
                  <a:lnTo>
                    <a:pt x="806665" y="490119"/>
                  </a:lnTo>
                  <a:lnTo>
                    <a:pt x="817701" y="485657"/>
                  </a:lnTo>
                  <a:lnTo>
                    <a:pt x="815874" y="489867"/>
                  </a:lnTo>
                  <a:lnTo>
                    <a:pt x="807671" y="493265"/>
                  </a:lnTo>
                  <a:lnTo>
                    <a:pt x="804352" y="501278"/>
                  </a:lnTo>
                  <a:lnTo>
                    <a:pt x="795066" y="505033"/>
                  </a:lnTo>
                  <a:lnTo>
                    <a:pt x="791518" y="513396"/>
                  </a:lnTo>
                  <a:lnTo>
                    <a:pt x="783155" y="516944"/>
                  </a:lnTo>
                  <a:lnTo>
                    <a:pt x="779598" y="525742"/>
                  </a:lnTo>
                  <a:lnTo>
                    <a:pt x="769713" y="529836"/>
                  </a:lnTo>
                  <a:lnTo>
                    <a:pt x="765619" y="539721"/>
                  </a:lnTo>
                  <a:lnTo>
                    <a:pt x="756821" y="543278"/>
                  </a:lnTo>
                  <a:lnTo>
                    <a:pt x="752798" y="552758"/>
                  </a:lnTo>
                  <a:lnTo>
                    <a:pt x="744910" y="556026"/>
                  </a:lnTo>
                  <a:lnTo>
                    <a:pt x="741463" y="564347"/>
                  </a:lnTo>
                  <a:lnTo>
                    <a:pt x="733142" y="567794"/>
                  </a:lnTo>
                  <a:lnTo>
                    <a:pt x="728889" y="578061"/>
                  </a:lnTo>
                  <a:lnTo>
                    <a:pt x="720394" y="581666"/>
                  </a:lnTo>
                  <a:lnTo>
                    <a:pt x="716511" y="591271"/>
                  </a:lnTo>
                  <a:lnTo>
                    <a:pt x="708914" y="594271"/>
                  </a:lnTo>
                  <a:lnTo>
                    <a:pt x="704008" y="605564"/>
                  </a:lnTo>
                  <a:lnTo>
                    <a:pt x="697983" y="608000"/>
                  </a:lnTo>
                  <a:lnTo>
                    <a:pt x="693893" y="617638"/>
                  </a:lnTo>
                  <a:lnTo>
                    <a:pt x="686072" y="621036"/>
                  </a:lnTo>
                  <a:lnTo>
                    <a:pt x="682026" y="631279"/>
                  </a:lnTo>
                  <a:lnTo>
                    <a:pt x="674304" y="634478"/>
                  </a:lnTo>
                  <a:lnTo>
                    <a:pt x="669572" y="645902"/>
                  </a:lnTo>
                  <a:lnTo>
                    <a:pt x="663661" y="648350"/>
                  </a:lnTo>
                  <a:lnTo>
                    <a:pt x="658845" y="659977"/>
                  </a:lnTo>
                  <a:lnTo>
                    <a:pt x="651750" y="662916"/>
                  </a:lnTo>
                  <a:lnTo>
                    <a:pt x="647770" y="672524"/>
                  </a:lnTo>
                  <a:lnTo>
                    <a:pt x="641943" y="675114"/>
                  </a:lnTo>
                  <a:lnTo>
                    <a:pt x="637688" y="686140"/>
                  </a:lnTo>
                  <a:lnTo>
                    <a:pt x="629338" y="689681"/>
                  </a:lnTo>
                  <a:lnTo>
                    <a:pt x="624808" y="700877"/>
                  </a:lnTo>
                  <a:lnTo>
                    <a:pt x="619388" y="703122"/>
                  </a:lnTo>
                  <a:lnTo>
                    <a:pt x="614065" y="715975"/>
                  </a:lnTo>
                  <a:lnTo>
                    <a:pt x="609582" y="717832"/>
                  </a:lnTo>
                  <a:lnTo>
                    <a:pt x="605225" y="728350"/>
                  </a:lnTo>
                  <a:lnTo>
                    <a:pt x="596977" y="731848"/>
                  </a:lnTo>
                  <a:lnTo>
                    <a:pt x="591017" y="746579"/>
                  </a:lnTo>
                  <a:lnTo>
                    <a:pt x="587027" y="748232"/>
                  </a:lnTo>
                  <a:lnTo>
                    <a:pt x="582194" y="759901"/>
                  </a:lnTo>
                  <a:lnTo>
                    <a:pt x="577221" y="761961"/>
                  </a:lnTo>
                  <a:lnTo>
                    <a:pt x="572489" y="773384"/>
                  </a:lnTo>
                  <a:lnTo>
                    <a:pt x="566577" y="775832"/>
                  </a:lnTo>
                  <a:lnTo>
                    <a:pt x="561355" y="788441"/>
                  </a:lnTo>
                  <a:lnTo>
                    <a:pt x="556627" y="790399"/>
                  </a:lnTo>
                  <a:lnTo>
                    <a:pt x="551652" y="802411"/>
                  </a:lnTo>
                  <a:lnTo>
                    <a:pt x="546821" y="804558"/>
                  </a:lnTo>
                  <a:lnTo>
                    <a:pt x="540999" y="819641"/>
                  </a:lnTo>
                  <a:lnTo>
                    <a:pt x="538139" y="820798"/>
                  </a:lnTo>
                  <a:lnTo>
                    <a:pt x="533193" y="832454"/>
                  </a:lnTo>
                  <a:lnTo>
                    <a:pt x="528189" y="834527"/>
                  </a:lnTo>
                  <a:cubicBezTo>
                    <a:pt x="524551" y="838165"/>
                    <a:pt x="522301" y="843191"/>
                    <a:pt x="522301" y="848742"/>
                  </a:cubicBezTo>
                  <a:lnTo>
                    <a:pt x="522596" y="849453"/>
                  </a:lnTo>
                  <a:lnTo>
                    <a:pt x="518383" y="851198"/>
                  </a:lnTo>
                  <a:lnTo>
                    <a:pt x="513143" y="863848"/>
                  </a:lnTo>
                  <a:lnTo>
                    <a:pt x="510538" y="864927"/>
                  </a:lnTo>
                  <a:cubicBezTo>
                    <a:pt x="506899" y="868565"/>
                    <a:pt x="504650" y="873591"/>
                    <a:pt x="504650" y="879142"/>
                  </a:cubicBezTo>
                  <a:lnTo>
                    <a:pt x="504800" y="879506"/>
                  </a:lnTo>
                  <a:lnTo>
                    <a:pt x="499750" y="881598"/>
                  </a:lnTo>
                  <a:cubicBezTo>
                    <a:pt x="496112" y="885236"/>
                    <a:pt x="493862" y="890262"/>
                    <a:pt x="493862" y="895814"/>
                  </a:cubicBezTo>
                  <a:lnTo>
                    <a:pt x="494097" y="896381"/>
                  </a:lnTo>
                  <a:lnTo>
                    <a:pt x="491905" y="897289"/>
                  </a:lnTo>
                  <a:lnTo>
                    <a:pt x="486483" y="910380"/>
                  </a:lnTo>
                  <a:lnTo>
                    <a:pt x="482386" y="911998"/>
                  </a:lnTo>
                  <a:cubicBezTo>
                    <a:pt x="478570" y="915636"/>
                    <a:pt x="476211" y="920662"/>
                    <a:pt x="476211" y="926213"/>
                  </a:cubicBezTo>
                  <a:lnTo>
                    <a:pt x="476339" y="926506"/>
                  </a:lnTo>
                  <a:lnTo>
                    <a:pt x="473417" y="927688"/>
                  </a:lnTo>
                  <a:cubicBezTo>
                    <a:pt x="469690" y="931326"/>
                    <a:pt x="467385" y="936352"/>
                    <a:pt x="467385" y="941903"/>
                  </a:cubicBezTo>
                  <a:lnTo>
                    <a:pt x="467669" y="942571"/>
                  </a:lnTo>
                  <a:lnTo>
                    <a:pt x="465428" y="943522"/>
                  </a:lnTo>
                  <a:lnTo>
                    <a:pt x="459814" y="957406"/>
                  </a:lnTo>
                  <a:lnTo>
                    <a:pt x="457583" y="958375"/>
                  </a:lnTo>
                  <a:lnTo>
                    <a:pt x="451787" y="973052"/>
                  </a:lnTo>
                  <a:lnTo>
                    <a:pt x="449738" y="973921"/>
                  </a:lnTo>
                  <a:cubicBezTo>
                    <a:pt x="446100" y="977648"/>
                    <a:pt x="443850" y="982797"/>
                    <a:pt x="443850" y="988483"/>
                  </a:cubicBezTo>
                  <a:lnTo>
                    <a:pt x="444140" y="989202"/>
                  </a:lnTo>
                  <a:lnTo>
                    <a:pt x="441056" y="990449"/>
                  </a:lnTo>
                  <a:cubicBezTo>
                    <a:pt x="437329" y="994087"/>
                    <a:pt x="435025" y="999113"/>
                    <a:pt x="435025" y="1004664"/>
                  </a:cubicBezTo>
                  <a:lnTo>
                    <a:pt x="435308" y="1005332"/>
                  </a:lnTo>
                  <a:lnTo>
                    <a:pt x="433068" y="1006283"/>
                  </a:lnTo>
                  <a:cubicBezTo>
                    <a:pt x="429429" y="1010009"/>
                    <a:pt x="427179" y="1015158"/>
                    <a:pt x="427179" y="1020845"/>
                  </a:cubicBezTo>
                  <a:lnTo>
                    <a:pt x="427579" y="1021833"/>
                  </a:lnTo>
                  <a:lnTo>
                    <a:pt x="425222" y="1022810"/>
                  </a:lnTo>
                  <a:cubicBezTo>
                    <a:pt x="421584" y="1026448"/>
                    <a:pt x="419334" y="1031473"/>
                    <a:pt x="419334" y="1037025"/>
                  </a:cubicBezTo>
                  <a:lnTo>
                    <a:pt x="419905" y="1038403"/>
                  </a:lnTo>
                  <a:lnTo>
                    <a:pt x="419339" y="1038643"/>
                  </a:lnTo>
                  <a:cubicBezTo>
                    <a:pt x="415700" y="1042370"/>
                    <a:pt x="413450" y="1047519"/>
                    <a:pt x="413450" y="1053205"/>
                  </a:cubicBezTo>
                  <a:lnTo>
                    <a:pt x="413741" y="1053923"/>
                  </a:lnTo>
                  <a:lnTo>
                    <a:pt x="410656" y="1055171"/>
                  </a:lnTo>
                  <a:lnTo>
                    <a:pt x="406017" y="1066103"/>
                  </a:lnTo>
                  <a:lnTo>
                    <a:pt x="448442" y="1066103"/>
                  </a:lnTo>
                  <a:lnTo>
                    <a:pt x="453657" y="1053205"/>
                  </a:lnTo>
                  <a:lnTo>
                    <a:pt x="452976" y="1051520"/>
                  </a:lnTo>
                  <a:lnTo>
                    <a:pt x="453653" y="1051240"/>
                  </a:lnTo>
                  <a:cubicBezTo>
                    <a:pt x="457290" y="1047602"/>
                    <a:pt x="459541" y="1042576"/>
                    <a:pt x="459541" y="1037025"/>
                  </a:cubicBezTo>
                  <a:lnTo>
                    <a:pt x="459263" y="1036355"/>
                  </a:lnTo>
                  <a:lnTo>
                    <a:pt x="461498" y="1035406"/>
                  </a:lnTo>
                  <a:cubicBezTo>
                    <a:pt x="465136" y="1031680"/>
                    <a:pt x="467386" y="1026532"/>
                    <a:pt x="467386" y="1020845"/>
                  </a:cubicBezTo>
                  <a:lnTo>
                    <a:pt x="467096" y="1020126"/>
                  </a:lnTo>
                  <a:lnTo>
                    <a:pt x="470180" y="1018879"/>
                  </a:lnTo>
                  <a:cubicBezTo>
                    <a:pt x="473907" y="1015241"/>
                    <a:pt x="476212" y="1010216"/>
                    <a:pt x="476212" y="1004664"/>
                  </a:cubicBezTo>
                  <a:lnTo>
                    <a:pt x="475928" y="1003996"/>
                  </a:lnTo>
                  <a:lnTo>
                    <a:pt x="478168" y="1003045"/>
                  </a:lnTo>
                  <a:lnTo>
                    <a:pt x="483782" y="989162"/>
                  </a:lnTo>
                  <a:lnTo>
                    <a:pt x="486013" y="988193"/>
                  </a:lnTo>
                  <a:lnTo>
                    <a:pt x="491810" y="973515"/>
                  </a:lnTo>
                  <a:lnTo>
                    <a:pt x="493859" y="972646"/>
                  </a:lnTo>
                  <a:cubicBezTo>
                    <a:pt x="497496" y="968919"/>
                    <a:pt x="499747" y="963771"/>
                    <a:pt x="499747" y="958084"/>
                  </a:cubicBezTo>
                  <a:lnTo>
                    <a:pt x="499456" y="957366"/>
                  </a:lnTo>
                  <a:lnTo>
                    <a:pt x="502541" y="956118"/>
                  </a:lnTo>
                  <a:cubicBezTo>
                    <a:pt x="506267" y="952481"/>
                    <a:pt x="508573" y="947455"/>
                    <a:pt x="508573" y="941903"/>
                  </a:cubicBezTo>
                  <a:lnTo>
                    <a:pt x="508558" y="941868"/>
                  </a:lnTo>
                  <a:lnTo>
                    <a:pt x="512204" y="940428"/>
                  </a:lnTo>
                  <a:lnTo>
                    <a:pt x="518212" y="926598"/>
                  </a:lnTo>
                  <a:lnTo>
                    <a:pt x="520335" y="925719"/>
                  </a:lnTo>
                  <a:cubicBezTo>
                    <a:pt x="523973" y="922081"/>
                    <a:pt x="526224" y="917055"/>
                    <a:pt x="526224" y="911504"/>
                  </a:cubicBezTo>
                  <a:lnTo>
                    <a:pt x="525989" y="910937"/>
                  </a:lnTo>
                  <a:lnTo>
                    <a:pt x="528181" y="910029"/>
                  </a:lnTo>
                  <a:cubicBezTo>
                    <a:pt x="531818" y="906391"/>
                    <a:pt x="534069" y="901365"/>
                    <a:pt x="534069" y="895814"/>
                  </a:cubicBezTo>
                  <a:lnTo>
                    <a:pt x="533918" y="895449"/>
                  </a:lnTo>
                  <a:lnTo>
                    <a:pt x="538968" y="893357"/>
                  </a:lnTo>
                  <a:lnTo>
                    <a:pt x="544207" y="880708"/>
                  </a:lnTo>
                  <a:lnTo>
                    <a:pt x="546813" y="879629"/>
                  </a:lnTo>
                  <a:cubicBezTo>
                    <a:pt x="550451" y="875991"/>
                    <a:pt x="552701" y="870965"/>
                    <a:pt x="552701" y="865413"/>
                  </a:cubicBezTo>
                  <a:lnTo>
                    <a:pt x="552406" y="864702"/>
                  </a:lnTo>
                  <a:lnTo>
                    <a:pt x="556619" y="862957"/>
                  </a:lnTo>
                  <a:lnTo>
                    <a:pt x="561309" y="851636"/>
                  </a:lnTo>
                  <a:lnTo>
                    <a:pt x="567263" y="849228"/>
                  </a:lnTo>
                  <a:lnTo>
                    <a:pt x="572811" y="836154"/>
                  </a:lnTo>
                  <a:lnTo>
                    <a:pt x="575251" y="835069"/>
                  </a:lnTo>
                  <a:lnTo>
                    <a:pt x="580846" y="820573"/>
                  </a:lnTo>
                  <a:lnTo>
                    <a:pt x="585058" y="818829"/>
                  </a:lnTo>
                  <a:lnTo>
                    <a:pt x="589789" y="807405"/>
                  </a:lnTo>
                  <a:lnTo>
                    <a:pt x="595701" y="804956"/>
                  </a:lnTo>
                  <a:lnTo>
                    <a:pt x="600923" y="792350"/>
                  </a:lnTo>
                  <a:lnTo>
                    <a:pt x="605651" y="790391"/>
                  </a:lnTo>
                  <a:lnTo>
                    <a:pt x="610485" y="778722"/>
                  </a:lnTo>
                  <a:lnTo>
                    <a:pt x="615458" y="776662"/>
                  </a:lnTo>
                  <a:lnTo>
                    <a:pt x="620725" y="763945"/>
                  </a:lnTo>
                  <a:lnTo>
                    <a:pt x="626101" y="761665"/>
                  </a:lnTo>
                  <a:lnTo>
                    <a:pt x="631190" y="749088"/>
                  </a:lnTo>
                  <a:lnTo>
                    <a:pt x="638012" y="746262"/>
                  </a:lnTo>
                  <a:lnTo>
                    <a:pt x="643336" y="733409"/>
                  </a:lnTo>
                  <a:lnTo>
                    <a:pt x="647818" y="731553"/>
                  </a:lnTo>
                  <a:lnTo>
                    <a:pt x="651608" y="722405"/>
                  </a:lnTo>
                  <a:lnTo>
                    <a:pt x="658462" y="719498"/>
                  </a:lnTo>
                  <a:lnTo>
                    <a:pt x="662694" y="709038"/>
                  </a:lnTo>
                  <a:lnTo>
                    <a:pt x="670373" y="705625"/>
                  </a:lnTo>
                  <a:lnTo>
                    <a:pt x="675067" y="693464"/>
                  </a:lnTo>
                  <a:lnTo>
                    <a:pt x="680180" y="691346"/>
                  </a:lnTo>
                  <a:lnTo>
                    <a:pt x="684505" y="680903"/>
                  </a:lnTo>
                  <a:lnTo>
                    <a:pt x="692784" y="677474"/>
                  </a:lnTo>
                  <a:lnTo>
                    <a:pt x="698007" y="664866"/>
                  </a:lnTo>
                  <a:lnTo>
                    <a:pt x="702734" y="662908"/>
                  </a:lnTo>
                  <a:lnTo>
                    <a:pt x="706241" y="654443"/>
                  </a:lnTo>
                  <a:lnTo>
                    <a:pt x="714502" y="650854"/>
                  </a:lnTo>
                  <a:lnTo>
                    <a:pt x="718885" y="639755"/>
                  </a:lnTo>
                  <a:lnTo>
                    <a:pt x="727106" y="636430"/>
                  </a:lnTo>
                  <a:lnTo>
                    <a:pt x="731765" y="625453"/>
                  </a:lnTo>
                  <a:lnTo>
                    <a:pt x="738731" y="622701"/>
                  </a:lnTo>
                  <a:lnTo>
                    <a:pt x="742794" y="613348"/>
                  </a:lnTo>
                  <a:lnTo>
                    <a:pt x="748824" y="610790"/>
                  </a:lnTo>
                  <a:lnTo>
                    <a:pt x="753334" y="599636"/>
                  </a:lnTo>
                  <a:lnTo>
                    <a:pt x="761572" y="596224"/>
                  </a:lnTo>
                  <a:lnTo>
                    <a:pt x="765019" y="587903"/>
                  </a:lnTo>
                  <a:lnTo>
                    <a:pt x="773340" y="584456"/>
                  </a:lnTo>
                  <a:lnTo>
                    <a:pt x="777147" y="575266"/>
                  </a:lnTo>
                  <a:lnTo>
                    <a:pt x="785945" y="571708"/>
                  </a:lnTo>
                  <a:lnTo>
                    <a:pt x="789253" y="563911"/>
                  </a:lnTo>
                  <a:lnTo>
                    <a:pt x="799531" y="559654"/>
                  </a:lnTo>
                  <a:lnTo>
                    <a:pt x="803788" y="549376"/>
                  </a:lnTo>
                  <a:lnTo>
                    <a:pt x="811585" y="546068"/>
                  </a:lnTo>
                  <a:lnTo>
                    <a:pt x="815214" y="537092"/>
                  </a:lnTo>
                  <a:lnTo>
                    <a:pt x="824190" y="533463"/>
                  </a:lnTo>
                  <a:lnTo>
                    <a:pt x="827709" y="525172"/>
                  </a:lnTo>
                  <a:lnTo>
                    <a:pt x="836101" y="521695"/>
                  </a:lnTo>
                  <a:lnTo>
                    <a:pt x="839204" y="514203"/>
                  </a:lnTo>
                  <a:lnTo>
                    <a:pt x="850062" y="509910"/>
                  </a:lnTo>
                  <a:lnTo>
                    <a:pt x="848541" y="513334"/>
                  </a:lnTo>
                  <a:lnTo>
                    <a:pt x="840032" y="516944"/>
                  </a:lnTo>
                  <a:lnTo>
                    <a:pt x="836349" y="526053"/>
                  </a:lnTo>
                  <a:lnTo>
                    <a:pt x="827427" y="529836"/>
                  </a:lnTo>
                  <a:lnTo>
                    <a:pt x="823292" y="540057"/>
                  </a:lnTo>
                  <a:lnTo>
                    <a:pt x="815516" y="543278"/>
                  </a:lnTo>
                  <a:lnTo>
                    <a:pt x="811579" y="552782"/>
                  </a:lnTo>
                  <a:lnTo>
                    <a:pt x="803748" y="556026"/>
                  </a:lnTo>
                  <a:lnTo>
                    <a:pt x="800429" y="564039"/>
                  </a:lnTo>
                  <a:lnTo>
                    <a:pt x="791144" y="567794"/>
                  </a:lnTo>
                  <a:lnTo>
                    <a:pt x="786580" y="578548"/>
                  </a:lnTo>
                  <a:lnTo>
                    <a:pt x="779233" y="581666"/>
                  </a:lnTo>
                  <a:lnTo>
                    <a:pt x="775477" y="590952"/>
                  </a:lnTo>
                  <a:lnTo>
                    <a:pt x="767465" y="594271"/>
                  </a:lnTo>
                  <a:lnTo>
                    <a:pt x="763241" y="604469"/>
                  </a:lnTo>
                  <a:lnTo>
                    <a:pt x="754716" y="608000"/>
                  </a:lnTo>
                  <a:lnTo>
                    <a:pt x="750284" y="618702"/>
                  </a:lnTo>
                  <a:lnTo>
                    <a:pt x="744910" y="621036"/>
                  </a:lnTo>
                  <a:lnTo>
                    <a:pt x="740864" y="631279"/>
                  </a:lnTo>
                  <a:lnTo>
                    <a:pt x="733142" y="634478"/>
                  </a:lnTo>
                  <a:lnTo>
                    <a:pt x="728889" y="644746"/>
                  </a:lnTo>
                  <a:lnTo>
                    <a:pt x="720394" y="648350"/>
                  </a:lnTo>
                  <a:lnTo>
                    <a:pt x="715293" y="660967"/>
                  </a:lnTo>
                  <a:lnTo>
                    <a:pt x="710588" y="662916"/>
                  </a:lnTo>
                  <a:lnTo>
                    <a:pt x="707190" y="671119"/>
                  </a:lnTo>
                  <a:lnTo>
                    <a:pt x="697983" y="675114"/>
                  </a:lnTo>
                  <a:lnTo>
                    <a:pt x="693093" y="687482"/>
                  </a:lnTo>
                  <a:lnTo>
                    <a:pt x="688033" y="689681"/>
                  </a:lnTo>
                  <a:lnTo>
                    <a:pt x="683865" y="700234"/>
                  </a:lnTo>
                  <a:lnTo>
                    <a:pt x="676553" y="703122"/>
                  </a:lnTo>
                  <a:lnTo>
                    <a:pt x="671130" y="715604"/>
                  </a:lnTo>
                  <a:lnTo>
                    <a:pt x="665622" y="717832"/>
                  </a:lnTo>
                  <a:lnTo>
                    <a:pt x="660579" y="729716"/>
                  </a:lnTo>
                  <a:lnTo>
                    <a:pt x="655672" y="731848"/>
                  </a:lnTo>
                  <a:lnTo>
                    <a:pt x="649854" y="746579"/>
                  </a:lnTo>
                  <a:lnTo>
                    <a:pt x="645866" y="748232"/>
                  </a:lnTo>
                  <a:lnTo>
                    <a:pt x="641176" y="759553"/>
                  </a:lnTo>
                  <a:lnTo>
                    <a:pt x="635222" y="761961"/>
                  </a:lnTo>
                  <a:lnTo>
                    <a:pt x="630228" y="773730"/>
                  </a:lnTo>
                  <a:lnTo>
                    <a:pt x="625272" y="775832"/>
                  </a:lnTo>
                  <a:lnTo>
                    <a:pt x="620170" y="788450"/>
                  </a:lnTo>
                  <a:lnTo>
                    <a:pt x="615466" y="790399"/>
                  </a:lnTo>
                  <a:lnTo>
                    <a:pt x="610490" y="802411"/>
                  </a:lnTo>
                  <a:lnTo>
                    <a:pt x="605659" y="804558"/>
                  </a:lnTo>
                  <a:lnTo>
                    <a:pt x="600251" y="818570"/>
                  </a:lnTo>
                  <a:lnTo>
                    <a:pt x="594873" y="820798"/>
                  </a:lnTo>
                  <a:lnTo>
                    <a:pt x="589633" y="833447"/>
                  </a:lnTo>
                  <a:lnTo>
                    <a:pt x="587027" y="834527"/>
                  </a:lnTo>
                  <a:cubicBezTo>
                    <a:pt x="583389" y="838165"/>
                    <a:pt x="581139" y="843191"/>
                    <a:pt x="581139" y="848742"/>
                  </a:cubicBezTo>
                  <a:lnTo>
                    <a:pt x="581434" y="849453"/>
                  </a:lnTo>
                  <a:lnTo>
                    <a:pt x="577221" y="851198"/>
                  </a:lnTo>
                  <a:lnTo>
                    <a:pt x="572531" y="862519"/>
                  </a:lnTo>
                  <a:lnTo>
                    <a:pt x="566577" y="864927"/>
                  </a:lnTo>
                  <a:cubicBezTo>
                    <a:pt x="562850" y="868565"/>
                    <a:pt x="560546" y="873591"/>
                    <a:pt x="560546" y="879142"/>
                  </a:cubicBezTo>
                  <a:lnTo>
                    <a:pt x="561139" y="880542"/>
                  </a:lnTo>
                  <a:lnTo>
                    <a:pt x="558589" y="881598"/>
                  </a:lnTo>
                  <a:cubicBezTo>
                    <a:pt x="554950" y="885236"/>
                    <a:pt x="552701" y="890262"/>
                    <a:pt x="552701" y="895814"/>
                  </a:cubicBezTo>
                  <a:lnTo>
                    <a:pt x="552715" y="895849"/>
                  </a:lnTo>
                  <a:lnTo>
                    <a:pt x="549070" y="897289"/>
                  </a:lnTo>
                  <a:lnTo>
                    <a:pt x="543229" y="910733"/>
                  </a:lnTo>
                  <a:lnTo>
                    <a:pt x="540100" y="911998"/>
                  </a:lnTo>
                  <a:cubicBezTo>
                    <a:pt x="536373" y="915636"/>
                    <a:pt x="534069" y="920662"/>
                    <a:pt x="534069" y="926213"/>
                  </a:cubicBezTo>
                  <a:lnTo>
                    <a:pt x="534308" y="926778"/>
                  </a:lnTo>
                  <a:lnTo>
                    <a:pt x="532112" y="927688"/>
                  </a:lnTo>
                  <a:cubicBezTo>
                    <a:pt x="528473" y="931326"/>
                    <a:pt x="526224" y="936352"/>
                    <a:pt x="526224" y="941903"/>
                  </a:cubicBezTo>
                  <a:lnTo>
                    <a:pt x="526502" y="942573"/>
                  </a:lnTo>
                  <a:lnTo>
                    <a:pt x="524267" y="943522"/>
                  </a:lnTo>
                  <a:lnTo>
                    <a:pt x="518653" y="957406"/>
                  </a:lnTo>
                  <a:lnTo>
                    <a:pt x="516422" y="958375"/>
                  </a:lnTo>
                  <a:lnTo>
                    <a:pt x="510779" y="972662"/>
                  </a:lnTo>
                  <a:lnTo>
                    <a:pt x="507739" y="973921"/>
                  </a:lnTo>
                  <a:cubicBezTo>
                    <a:pt x="504013" y="977648"/>
                    <a:pt x="501708" y="982797"/>
                    <a:pt x="501708" y="988483"/>
                  </a:cubicBezTo>
                  <a:lnTo>
                    <a:pt x="502116" y="989469"/>
                  </a:lnTo>
                  <a:lnTo>
                    <a:pt x="499751" y="990449"/>
                  </a:lnTo>
                  <a:cubicBezTo>
                    <a:pt x="496113" y="994087"/>
                    <a:pt x="493863" y="999113"/>
                    <a:pt x="493863" y="1004664"/>
                  </a:cubicBezTo>
                  <a:lnTo>
                    <a:pt x="494140" y="1005334"/>
                  </a:lnTo>
                  <a:lnTo>
                    <a:pt x="491906" y="1006283"/>
                  </a:lnTo>
                  <a:cubicBezTo>
                    <a:pt x="488267" y="1010009"/>
                    <a:pt x="486018" y="1015158"/>
                    <a:pt x="486018" y="1020845"/>
                  </a:cubicBezTo>
                  <a:lnTo>
                    <a:pt x="486417" y="1021833"/>
                  </a:lnTo>
                  <a:lnTo>
                    <a:pt x="484061" y="1022810"/>
                  </a:lnTo>
                  <a:cubicBezTo>
                    <a:pt x="480422" y="1026448"/>
                    <a:pt x="478173" y="1031473"/>
                    <a:pt x="478173" y="1037025"/>
                  </a:cubicBezTo>
                  <a:lnTo>
                    <a:pt x="478336" y="1037418"/>
                  </a:lnTo>
                  <a:lnTo>
                    <a:pt x="475378" y="1038643"/>
                  </a:lnTo>
                  <a:cubicBezTo>
                    <a:pt x="471651" y="1042370"/>
                    <a:pt x="469347" y="1047519"/>
                    <a:pt x="469347" y="1053205"/>
                  </a:cubicBezTo>
                  <a:lnTo>
                    <a:pt x="470065" y="1054940"/>
                  </a:lnTo>
                  <a:lnTo>
                    <a:pt x="469494" y="1055171"/>
                  </a:lnTo>
                  <a:lnTo>
                    <a:pt x="464856" y="1066103"/>
                  </a:lnTo>
                  <a:lnTo>
                    <a:pt x="505191" y="1066103"/>
                  </a:lnTo>
                  <a:lnTo>
                    <a:pt x="510534" y="1053205"/>
                  </a:lnTo>
                  <a:lnTo>
                    <a:pt x="510126" y="1052220"/>
                  </a:lnTo>
                  <a:lnTo>
                    <a:pt x="512491" y="1051240"/>
                  </a:lnTo>
                  <a:cubicBezTo>
                    <a:pt x="516129" y="1047602"/>
                    <a:pt x="518379" y="1042576"/>
                    <a:pt x="518379" y="1037025"/>
                  </a:cubicBezTo>
                  <a:lnTo>
                    <a:pt x="518102" y="1036355"/>
                  </a:lnTo>
                  <a:lnTo>
                    <a:pt x="520336" y="1035406"/>
                  </a:lnTo>
                  <a:cubicBezTo>
                    <a:pt x="523974" y="1031680"/>
                    <a:pt x="526224" y="1026532"/>
                    <a:pt x="526224" y="1020845"/>
                  </a:cubicBezTo>
                  <a:lnTo>
                    <a:pt x="525824" y="1019855"/>
                  </a:lnTo>
                  <a:lnTo>
                    <a:pt x="528181" y="1018879"/>
                  </a:lnTo>
                  <a:cubicBezTo>
                    <a:pt x="531819" y="1015241"/>
                    <a:pt x="534069" y="1010216"/>
                    <a:pt x="534069" y="1004664"/>
                  </a:cubicBezTo>
                  <a:lnTo>
                    <a:pt x="533906" y="1004270"/>
                  </a:lnTo>
                  <a:lnTo>
                    <a:pt x="536863" y="1003045"/>
                  </a:lnTo>
                  <a:lnTo>
                    <a:pt x="542612" y="989165"/>
                  </a:lnTo>
                  <a:lnTo>
                    <a:pt x="544852" y="988193"/>
                  </a:lnTo>
                  <a:lnTo>
                    <a:pt x="550648" y="973515"/>
                  </a:lnTo>
                  <a:lnTo>
                    <a:pt x="552697" y="972646"/>
                  </a:lnTo>
                  <a:cubicBezTo>
                    <a:pt x="556335" y="968919"/>
                    <a:pt x="558585" y="963771"/>
                    <a:pt x="558585" y="958084"/>
                  </a:cubicBezTo>
                  <a:lnTo>
                    <a:pt x="558185" y="957094"/>
                  </a:lnTo>
                  <a:lnTo>
                    <a:pt x="560542" y="956118"/>
                  </a:lnTo>
                  <a:cubicBezTo>
                    <a:pt x="564180" y="952481"/>
                    <a:pt x="566430" y="947455"/>
                    <a:pt x="566430" y="941903"/>
                  </a:cubicBezTo>
                  <a:lnTo>
                    <a:pt x="566308" y="941607"/>
                  </a:lnTo>
                  <a:lnTo>
                    <a:pt x="569224" y="940428"/>
                  </a:lnTo>
                  <a:lnTo>
                    <a:pt x="574777" y="927342"/>
                  </a:lnTo>
                  <a:lnTo>
                    <a:pt x="578887" y="925719"/>
                  </a:lnTo>
                  <a:cubicBezTo>
                    <a:pt x="582703" y="922081"/>
                    <a:pt x="585063" y="917055"/>
                    <a:pt x="585063" y="911504"/>
                  </a:cubicBezTo>
                  <a:lnTo>
                    <a:pt x="584818" y="910940"/>
                  </a:lnTo>
                  <a:lnTo>
                    <a:pt x="587019" y="910029"/>
                  </a:lnTo>
                  <a:cubicBezTo>
                    <a:pt x="590657" y="906391"/>
                    <a:pt x="592907" y="901365"/>
                    <a:pt x="592907" y="895814"/>
                  </a:cubicBezTo>
                  <a:lnTo>
                    <a:pt x="592436" y="894678"/>
                  </a:lnTo>
                  <a:lnTo>
                    <a:pt x="595701" y="893357"/>
                  </a:lnTo>
                  <a:lnTo>
                    <a:pt x="600647" y="881701"/>
                  </a:lnTo>
                  <a:lnTo>
                    <a:pt x="605651" y="879629"/>
                  </a:lnTo>
                  <a:cubicBezTo>
                    <a:pt x="609289" y="875991"/>
                    <a:pt x="611539" y="870965"/>
                    <a:pt x="611539" y="865413"/>
                  </a:cubicBezTo>
                  <a:lnTo>
                    <a:pt x="611245" y="864702"/>
                  </a:lnTo>
                  <a:lnTo>
                    <a:pt x="615458" y="862957"/>
                  </a:lnTo>
                  <a:lnTo>
                    <a:pt x="620697" y="850308"/>
                  </a:lnTo>
                  <a:lnTo>
                    <a:pt x="623303" y="849228"/>
                  </a:lnTo>
                  <a:lnTo>
                    <a:pt x="628057" y="837751"/>
                  </a:lnTo>
                  <a:lnTo>
                    <a:pt x="634089" y="835069"/>
                  </a:lnTo>
                  <a:lnTo>
                    <a:pt x="639684" y="820573"/>
                  </a:lnTo>
                  <a:lnTo>
                    <a:pt x="643896" y="818829"/>
                  </a:lnTo>
                  <a:lnTo>
                    <a:pt x="648777" y="807047"/>
                  </a:lnTo>
                  <a:lnTo>
                    <a:pt x="653702" y="804956"/>
                  </a:lnTo>
                  <a:lnTo>
                    <a:pt x="658663" y="792689"/>
                  </a:lnTo>
                  <a:lnTo>
                    <a:pt x="664346" y="790391"/>
                  </a:lnTo>
                  <a:lnTo>
                    <a:pt x="669292" y="778735"/>
                  </a:lnTo>
                  <a:lnTo>
                    <a:pt x="674296" y="776662"/>
                  </a:lnTo>
                  <a:lnTo>
                    <a:pt x="679719" y="763570"/>
                  </a:lnTo>
                  <a:lnTo>
                    <a:pt x="684102" y="761665"/>
                  </a:lnTo>
                  <a:lnTo>
                    <a:pt x="689319" y="748456"/>
                  </a:lnTo>
                  <a:lnTo>
                    <a:pt x="694746" y="746262"/>
                  </a:lnTo>
                  <a:lnTo>
                    <a:pt x="699904" y="734106"/>
                  </a:lnTo>
                  <a:lnTo>
                    <a:pt x="706370" y="731553"/>
                  </a:lnTo>
                  <a:lnTo>
                    <a:pt x="710477" y="722099"/>
                  </a:lnTo>
                  <a:lnTo>
                    <a:pt x="716463" y="719498"/>
                  </a:lnTo>
                  <a:lnTo>
                    <a:pt x="720874" y="708329"/>
                  </a:lnTo>
                  <a:lnTo>
                    <a:pt x="727106" y="705625"/>
                  </a:lnTo>
                  <a:lnTo>
                    <a:pt x="731525" y="694449"/>
                  </a:lnTo>
                  <a:lnTo>
                    <a:pt x="739018" y="691346"/>
                  </a:lnTo>
                  <a:lnTo>
                    <a:pt x="743898" y="679564"/>
                  </a:lnTo>
                  <a:lnTo>
                    <a:pt x="748824" y="677474"/>
                  </a:lnTo>
                  <a:lnTo>
                    <a:pt x="753334" y="666320"/>
                  </a:lnTo>
                  <a:lnTo>
                    <a:pt x="761572" y="662908"/>
                  </a:lnTo>
                  <a:lnTo>
                    <a:pt x="765079" y="654443"/>
                  </a:lnTo>
                  <a:lnTo>
                    <a:pt x="773340" y="650854"/>
                  </a:lnTo>
                  <a:lnTo>
                    <a:pt x="778232" y="638466"/>
                  </a:lnTo>
                  <a:lnTo>
                    <a:pt x="783147" y="636430"/>
                  </a:lnTo>
                  <a:lnTo>
                    <a:pt x="787371" y="626232"/>
                  </a:lnTo>
                  <a:lnTo>
                    <a:pt x="795895" y="622701"/>
                  </a:lnTo>
                  <a:lnTo>
                    <a:pt x="799372" y="614308"/>
                  </a:lnTo>
                  <a:lnTo>
                    <a:pt x="807663" y="610790"/>
                  </a:lnTo>
                  <a:lnTo>
                    <a:pt x="812240" y="599470"/>
                  </a:lnTo>
                  <a:lnTo>
                    <a:pt x="820267" y="596224"/>
                  </a:lnTo>
                  <a:lnTo>
                    <a:pt x="823786" y="587933"/>
                  </a:lnTo>
                  <a:lnTo>
                    <a:pt x="832178" y="584456"/>
                  </a:lnTo>
                  <a:lnTo>
                    <a:pt x="836115" y="574952"/>
                  </a:lnTo>
                  <a:lnTo>
                    <a:pt x="843946" y="571708"/>
                  </a:lnTo>
                  <a:lnTo>
                    <a:pt x="847317" y="563570"/>
                  </a:lnTo>
                  <a:lnTo>
                    <a:pt x="856551" y="559654"/>
                  </a:lnTo>
                  <a:lnTo>
                    <a:pt x="860718" y="549354"/>
                  </a:lnTo>
                  <a:lnTo>
                    <a:pt x="868462" y="546068"/>
                  </a:lnTo>
                  <a:lnTo>
                    <a:pt x="871861" y="537662"/>
                  </a:lnTo>
                  <a:lnTo>
                    <a:pt x="882741" y="533463"/>
                  </a:lnTo>
                  <a:lnTo>
                    <a:pt x="886399" y="525232"/>
                  </a:lnTo>
                  <a:lnTo>
                    <a:pt x="894939" y="521695"/>
                  </a:lnTo>
                  <a:lnTo>
                    <a:pt x="898416" y="513303"/>
                  </a:lnTo>
                  <a:lnTo>
                    <a:pt x="906707" y="509784"/>
                  </a:lnTo>
                  <a:lnTo>
                    <a:pt x="909870" y="501963"/>
                  </a:lnTo>
                  <a:lnTo>
                    <a:pt x="921024" y="497343"/>
                  </a:lnTo>
                  <a:lnTo>
                    <a:pt x="919178" y="501495"/>
                  </a:lnTo>
                  <a:lnTo>
                    <a:pt x="910638" y="505033"/>
                  </a:lnTo>
                  <a:lnTo>
                    <a:pt x="907162" y="513426"/>
                  </a:lnTo>
                  <a:lnTo>
                    <a:pt x="898870" y="516944"/>
                  </a:lnTo>
                  <a:lnTo>
                    <a:pt x="895187" y="526053"/>
                  </a:lnTo>
                  <a:lnTo>
                    <a:pt x="886265" y="529836"/>
                  </a:lnTo>
                  <a:lnTo>
                    <a:pt x="882131" y="540057"/>
                  </a:lnTo>
                  <a:lnTo>
                    <a:pt x="874354" y="543278"/>
                  </a:lnTo>
                  <a:lnTo>
                    <a:pt x="870417" y="552782"/>
                  </a:lnTo>
                  <a:lnTo>
                    <a:pt x="862587" y="556026"/>
                  </a:lnTo>
                  <a:lnTo>
                    <a:pt x="859343" y="563857"/>
                  </a:lnTo>
                  <a:lnTo>
                    <a:pt x="849839" y="567794"/>
                  </a:lnTo>
                  <a:lnTo>
                    <a:pt x="845376" y="578566"/>
                  </a:lnTo>
                  <a:lnTo>
                    <a:pt x="838071" y="581666"/>
                  </a:lnTo>
                  <a:lnTo>
                    <a:pt x="834442" y="590642"/>
                  </a:lnTo>
                  <a:lnTo>
                    <a:pt x="825466" y="594271"/>
                  </a:lnTo>
                  <a:lnTo>
                    <a:pt x="820938" y="604942"/>
                  </a:lnTo>
                  <a:lnTo>
                    <a:pt x="813555" y="608000"/>
                  </a:lnTo>
                  <a:lnTo>
                    <a:pt x="809552" y="617663"/>
                  </a:lnTo>
                  <a:lnTo>
                    <a:pt x="801787" y="621036"/>
                  </a:lnTo>
                  <a:lnTo>
                    <a:pt x="797492" y="631910"/>
                  </a:lnTo>
                  <a:lnTo>
                    <a:pt x="791144" y="634478"/>
                  </a:lnTo>
                  <a:lnTo>
                    <a:pt x="786580" y="645232"/>
                  </a:lnTo>
                  <a:lnTo>
                    <a:pt x="779233" y="648350"/>
                  </a:lnTo>
                  <a:lnTo>
                    <a:pt x="774526" y="659991"/>
                  </a:lnTo>
                  <a:lnTo>
                    <a:pt x="767465" y="662916"/>
                  </a:lnTo>
                  <a:lnTo>
                    <a:pt x="763637" y="672156"/>
                  </a:lnTo>
                  <a:lnTo>
                    <a:pt x="756821" y="675114"/>
                  </a:lnTo>
                  <a:lnTo>
                    <a:pt x="752210" y="686775"/>
                  </a:lnTo>
                  <a:lnTo>
                    <a:pt x="745197" y="689681"/>
                  </a:lnTo>
                  <a:lnTo>
                    <a:pt x="740567" y="700859"/>
                  </a:lnTo>
                  <a:lnTo>
                    <a:pt x="735104" y="703122"/>
                  </a:lnTo>
                  <a:lnTo>
                    <a:pt x="729926" y="715621"/>
                  </a:lnTo>
                  <a:lnTo>
                    <a:pt x="724460" y="717832"/>
                  </a:lnTo>
                  <a:lnTo>
                    <a:pt x="719418" y="729716"/>
                  </a:lnTo>
                  <a:lnTo>
                    <a:pt x="714510" y="731848"/>
                  </a:lnTo>
                  <a:lnTo>
                    <a:pt x="708692" y="746579"/>
                  </a:lnTo>
                  <a:lnTo>
                    <a:pt x="704704" y="748232"/>
                  </a:lnTo>
                  <a:lnTo>
                    <a:pt x="700279" y="758914"/>
                  </a:lnTo>
                  <a:lnTo>
                    <a:pt x="692386" y="761961"/>
                  </a:lnTo>
                  <a:lnTo>
                    <a:pt x="687050" y="773966"/>
                  </a:lnTo>
                  <a:lnTo>
                    <a:pt x="682436" y="775832"/>
                  </a:lnTo>
                  <a:lnTo>
                    <a:pt x="676676" y="789416"/>
                  </a:lnTo>
                  <a:lnTo>
                    <a:pt x="674304" y="790399"/>
                  </a:lnTo>
                  <a:lnTo>
                    <a:pt x="669486" y="802031"/>
                  </a:lnTo>
                  <a:lnTo>
                    <a:pt x="663661" y="804558"/>
                  </a:lnTo>
                  <a:lnTo>
                    <a:pt x="657931" y="819050"/>
                  </a:lnTo>
                  <a:lnTo>
                    <a:pt x="653711" y="820798"/>
                  </a:lnTo>
                  <a:lnTo>
                    <a:pt x="648877" y="832467"/>
                  </a:lnTo>
                  <a:lnTo>
                    <a:pt x="643905" y="834527"/>
                  </a:lnTo>
                  <a:cubicBezTo>
                    <a:pt x="640266" y="838165"/>
                    <a:pt x="638016" y="843191"/>
                    <a:pt x="638016" y="848742"/>
                  </a:cubicBezTo>
                  <a:lnTo>
                    <a:pt x="638487" y="849878"/>
                  </a:lnTo>
                  <a:lnTo>
                    <a:pt x="635222" y="851198"/>
                  </a:lnTo>
                  <a:lnTo>
                    <a:pt x="630276" y="862854"/>
                  </a:lnTo>
                  <a:lnTo>
                    <a:pt x="625272" y="864927"/>
                  </a:lnTo>
                  <a:cubicBezTo>
                    <a:pt x="621634" y="868565"/>
                    <a:pt x="619384" y="873591"/>
                    <a:pt x="619384" y="879142"/>
                  </a:cubicBezTo>
                  <a:lnTo>
                    <a:pt x="619966" y="880546"/>
                  </a:lnTo>
                  <a:lnTo>
                    <a:pt x="617427" y="881598"/>
                  </a:lnTo>
                  <a:lnTo>
                    <a:pt x="611613" y="895634"/>
                  </a:lnTo>
                  <a:lnTo>
                    <a:pt x="607621" y="897289"/>
                  </a:lnTo>
                  <a:lnTo>
                    <a:pt x="602049" y="910740"/>
                  </a:lnTo>
                  <a:lnTo>
                    <a:pt x="598938" y="911998"/>
                  </a:lnTo>
                  <a:cubicBezTo>
                    <a:pt x="595212" y="915636"/>
                    <a:pt x="592907" y="920662"/>
                    <a:pt x="592907" y="926213"/>
                  </a:cubicBezTo>
                  <a:lnTo>
                    <a:pt x="593147" y="926778"/>
                  </a:lnTo>
                  <a:lnTo>
                    <a:pt x="590950" y="927688"/>
                  </a:lnTo>
                  <a:lnTo>
                    <a:pt x="585084" y="941850"/>
                  </a:lnTo>
                  <a:lnTo>
                    <a:pt x="581144" y="943522"/>
                  </a:lnTo>
                  <a:lnTo>
                    <a:pt x="575692" y="957005"/>
                  </a:lnTo>
                  <a:lnTo>
                    <a:pt x="572461" y="958375"/>
                  </a:lnTo>
                  <a:lnTo>
                    <a:pt x="566484" y="973148"/>
                  </a:lnTo>
                  <a:lnTo>
                    <a:pt x="564616" y="973921"/>
                  </a:lnTo>
                  <a:cubicBezTo>
                    <a:pt x="560890" y="977648"/>
                    <a:pt x="558585" y="982797"/>
                    <a:pt x="558585" y="988483"/>
                  </a:cubicBezTo>
                  <a:lnTo>
                    <a:pt x="558993" y="989469"/>
                  </a:lnTo>
                  <a:lnTo>
                    <a:pt x="556628" y="990449"/>
                  </a:lnTo>
                  <a:cubicBezTo>
                    <a:pt x="552990" y="994087"/>
                    <a:pt x="550740" y="999113"/>
                    <a:pt x="550740" y="1004664"/>
                  </a:cubicBezTo>
                  <a:lnTo>
                    <a:pt x="551075" y="1005471"/>
                  </a:lnTo>
                  <a:lnTo>
                    <a:pt x="549070" y="1006283"/>
                  </a:lnTo>
                  <a:cubicBezTo>
                    <a:pt x="545254" y="1010009"/>
                    <a:pt x="542895" y="1015158"/>
                    <a:pt x="542895" y="1020845"/>
                  </a:cubicBezTo>
                  <a:lnTo>
                    <a:pt x="543604" y="1022518"/>
                  </a:lnTo>
                  <a:lnTo>
                    <a:pt x="542899" y="1022810"/>
                  </a:lnTo>
                  <a:cubicBezTo>
                    <a:pt x="539261" y="1026448"/>
                    <a:pt x="537011" y="1031473"/>
                    <a:pt x="537011" y="1037025"/>
                  </a:cubicBezTo>
                  <a:lnTo>
                    <a:pt x="537174" y="1037418"/>
                  </a:lnTo>
                  <a:lnTo>
                    <a:pt x="534216" y="1038643"/>
                  </a:lnTo>
                  <a:cubicBezTo>
                    <a:pt x="530490" y="1042370"/>
                    <a:pt x="528185" y="1047519"/>
                    <a:pt x="528185" y="1053205"/>
                  </a:cubicBezTo>
                  <a:lnTo>
                    <a:pt x="528593" y="1054191"/>
                  </a:lnTo>
                  <a:lnTo>
                    <a:pt x="526228" y="1055171"/>
                  </a:lnTo>
                  <a:lnTo>
                    <a:pt x="521700" y="1066103"/>
                  </a:lnTo>
                  <a:lnTo>
                    <a:pt x="564030" y="1066103"/>
                  </a:lnTo>
                  <a:lnTo>
                    <a:pt x="569372" y="1053205"/>
                  </a:lnTo>
                  <a:lnTo>
                    <a:pt x="568964" y="1052220"/>
                  </a:lnTo>
                  <a:lnTo>
                    <a:pt x="571329" y="1051240"/>
                  </a:lnTo>
                  <a:cubicBezTo>
                    <a:pt x="574967" y="1047602"/>
                    <a:pt x="577217" y="1042576"/>
                    <a:pt x="577217" y="1037025"/>
                  </a:cubicBezTo>
                  <a:lnTo>
                    <a:pt x="576883" y="1036217"/>
                  </a:lnTo>
                  <a:lnTo>
                    <a:pt x="578888" y="1035406"/>
                  </a:lnTo>
                  <a:cubicBezTo>
                    <a:pt x="582703" y="1031680"/>
                    <a:pt x="585063" y="1026532"/>
                    <a:pt x="585063" y="1020845"/>
                  </a:cubicBezTo>
                  <a:lnTo>
                    <a:pt x="584353" y="1019171"/>
                  </a:lnTo>
                  <a:lnTo>
                    <a:pt x="585058" y="1018879"/>
                  </a:lnTo>
                  <a:cubicBezTo>
                    <a:pt x="588696" y="1015241"/>
                    <a:pt x="590946" y="1010216"/>
                    <a:pt x="590946" y="1004664"/>
                  </a:cubicBezTo>
                  <a:lnTo>
                    <a:pt x="590783" y="1004270"/>
                  </a:lnTo>
                  <a:lnTo>
                    <a:pt x="593740" y="1003045"/>
                  </a:lnTo>
                  <a:lnTo>
                    <a:pt x="599532" y="989063"/>
                  </a:lnTo>
                  <a:lnTo>
                    <a:pt x="601585" y="988193"/>
                  </a:lnTo>
                  <a:lnTo>
                    <a:pt x="607523" y="973516"/>
                  </a:lnTo>
                  <a:lnTo>
                    <a:pt x="609574" y="972646"/>
                  </a:lnTo>
                  <a:cubicBezTo>
                    <a:pt x="613212" y="968919"/>
                    <a:pt x="615462" y="963771"/>
                    <a:pt x="615462" y="958084"/>
                  </a:cubicBezTo>
                  <a:lnTo>
                    <a:pt x="615343" y="957791"/>
                  </a:lnTo>
                  <a:lnTo>
                    <a:pt x="619380" y="956118"/>
                  </a:lnTo>
                  <a:cubicBezTo>
                    <a:pt x="623018" y="952481"/>
                    <a:pt x="625268" y="947455"/>
                    <a:pt x="625268" y="941903"/>
                  </a:cubicBezTo>
                  <a:lnTo>
                    <a:pt x="625146" y="941607"/>
                  </a:lnTo>
                  <a:lnTo>
                    <a:pt x="628062" y="940428"/>
                  </a:lnTo>
                  <a:lnTo>
                    <a:pt x="633931" y="926597"/>
                  </a:lnTo>
                  <a:lnTo>
                    <a:pt x="636051" y="925719"/>
                  </a:lnTo>
                  <a:lnTo>
                    <a:pt x="641865" y="911682"/>
                  </a:lnTo>
                  <a:lnTo>
                    <a:pt x="645857" y="910029"/>
                  </a:lnTo>
                  <a:cubicBezTo>
                    <a:pt x="649495" y="906391"/>
                    <a:pt x="651745" y="901365"/>
                    <a:pt x="651745" y="895814"/>
                  </a:cubicBezTo>
                  <a:lnTo>
                    <a:pt x="651163" y="894409"/>
                  </a:lnTo>
                  <a:lnTo>
                    <a:pt x="653702" y="893357"/>
                  </a:lnTo>
                  <a:lnTo>
                    <a:pt x="658392" y="882036"/>
                  </a:lnTo>
                  <a:lnTo>
                    <a:pt x="664346" y="879629"/>
                  </a:lnTo>
                  <a:cubicBezTo>
                    <a:pt x="668072" y="875991"/>
                    <a:pt x="670378" y="870965"/>
                    <a:pt x="670378" y="865413"/>
                  </a:cubicBezTo>
                  <a:lnTo>
                    <a:pt x="669784" y="864014"/>
                  </a:lnTo>
                  <a:lnTo>
                    <a:pt x="672335" y="862957"/>
                  </a:lnTo>
                  <a:lnTo>
                    <a:pt x="677168" y="851288"/>
                  </a:lnTo>
                  <a:lnTo>
                    <a:pt x="682141" y="849228"/>
                  </a:lnTo>
                  <a:lnTo>
                    <a:pt x="686959" y="837597"/>
                  </a:lnTo>
                  <a:lnTo>
                    <a:pt x="692784" y="835069"/>
                  </a:lnTo>
                  <a:lnTo>
                    <a:pt x="698514" y="820577"/>
                  </a:lnTo>
                  <a:lnTo>
                    <a:pt x="702734" y="818829"/>
                  </a:lnTo>
                  <a:lnTo>
                    <a:pt x="707720" y="806790"/>
                  </a:lnTo>
                  <a:lnTo>
                    <a:pt x="712254" y="804956"/>
                  </a:lnTo>
                  <a:lnTo>
                    <a:pt x="717556" y="792452"/>
                  </a:lnTo>
                  <a:lnTo>
                    <a:pt x="722897" y="790391"/>
                  </a:lnTo>
                  <a:lnTo>
                    <a:pt x="728066" y="778762"/>
                  </a:lnTo>
                  <a:lnTo>
                    <a:pt x="733134" y="776662"/>
                  </a:lnTo>
                  <a:lnTo>
                    <a:pt x="738557" y="763570"/>
                  </a:lnTo>
                  <a:lnTo>
                    <a:pt x="742941" y="761665"/>
                  </a:lnTo>
                  <a:lnTo>
                    <a:pt x="748157" y="748456"/>
                  </a:lnTo>
                  <a:lnTo>
                    <a:pt x="753584" y="746262"/>
                  </a:lnTo>
                  <a:lnTo>
                    <a:pt x="759035" y="733416"/>
                  </a:lnTo>
                  <a:lnTo>
                    <a:pt x="763534" y="731553"/>
                  </a:lnTo>
                  <a:lnTo>
                    <a:pt x="767183" y="722742"/>
                  </a:lnTo>
                  <a:lnTo>
                    <a:pt x="775015" y="719498"/>
                  </a:lnTo>
                  <a:lnTo>
                    <a:pt x="779625" y="708367"/>
                  </a:lnTo>
                  <a:lnTo>
                    <a:pt x="785945" y="705625"/>
                  </a:lnTo>
                  <a:lnTo>
                    <a:pt x="790748" y="693478"/>
                  </a:lnTo>
                  <a:lnTo>
                    <a:pt x="795895" y="691346"/>
                  </a:lnTo>
                  <a:lnTo>
                    <a:pt x="800357" y="680574"/>
                  </a:lnTo>
                  <a:lnTo>
                    <a:pt x="807663" y="677474"/>
                  </a:lnTo>
                  <a:lnTo>
                    <a:pt x="812240" y="666154"/>
                  </a:lnTo>
                  <a:lnTo>
                    <a:pt x="820267" y="662908"/>
                  </a:lnTo>
                  <a:lnTo>
                    <a:pt x="824290" y="653428"/>
                  </a:lnTo>
                  <a:lnTo>
                    <a:pt x="830217" y="650854"/>
                  </a:lnTo>
                  <a:lnTo>
                    <a:pt x="834726" y="639437"/>
                  </a:lnTo>
                  <a:lnTo>
                    <a:pt x="841985" y="636430"/>
                  </a:lnTo>
                  <a:lnTo>
                    <a:pt x="846280" y="626062"/>
                  </a:lnTo>
                  <a:lnTo>
                    <a:pt x="854589" y="622701"/>
                  </a:lnTo>
                  <a:lnTo>
                    <a:pt x="858138" y="614339"/>
                  </a:lnTo>
                  <a:lnTo>
                    <a:pt x="866501" y="610790"/>
                  </a:lnTo>
                  <a:lnTo>
                    <a:pt x="871208" y="599148"/>
                  </a:lnTo>
                  <a:lnTo>
                    <a:pt x="878269" y="596224"/>
                  </a:lnTo>
                  <a:lnTo>
                    <a:pt x="881512" y="588393"/>
                  </a:lnTo>
                  <a:lnTo>
                    <a:pt x="891017" y="584456"/>
                  </a:lnTo>
                  <a:lnTo>
                    <a:pt x="894953" y="574952"/>
                  </a:lnTo>
                  <a:lnTo>
                    <a:pt x="902784" y="571708"/>
                  </a:lnTo>
                  <a:lnTo>
                    <a:pt x="906155" y="563570"/>
                  </a:lnTo>
                  <a:lnTo>
                    <a:pt x="915389" y="559654"/>
                  </a:lnTo>
                  <a:lnTo>
                    <a:pt x="919556" y="549354"/>
                  </a:lnTo>
                  <a:lnTo>
                    <a:pt x="927301" y="546068"/>
                  </a:lnTo>
                  <a:lnTo>
                    <a:pt x="931055" y="536782"/>
                  </a:lnTo>
                  <a:lnTo>
                    <a:pt x="939068" y="533463"/>
                  </a:lnTo>
                  <a:lnTo>
                    <a:pt x="942153" y="526016"/>
                  </a:lnTo>
                  <a:lnTo>
                    <a:pt x="953347" y="521695"/>
                  </a:lnTo>
                  <a:lnTo>
                    <a:pt x="957037" y="513395"/>
                  </a:lnTo>
                  <a:lnTo>
                    <a:pt x="965545" y="509784"/>
                  </a:lnTo>
                  <a:lnTo>
                    <a:pt x="969174" y="500809"/>
                  </a:lnTo>
                  <a:lnTo>
                    <a:pt x="978150" y="497180"/>
                  </a:lnTo>
                  <a:lnTo>
                    <a:pt x="981250" y="489875"/>
                  </a:lnTo>
                  <a:lnTo>
                    <a:pt x="992023" y="485412"/>
                  </a:lnTo>
                  <a:lnTo>
                    <a:pt x="994565" y="479276"/>
                  </a:lnTo>
                  <a:lnTo>
                    <a:pt x="1003790" y="475175"/>
                  </a:lnTo>
                  <a:lnTo>
                    <a:pt x="1006650" y="467766"/>
                  </a:lnTo>
                  <a:lnTo>
                    <a:pt x="1018140" y="463007"/>
                  </a:lnTo>
                  <a:lnTo>
                    <a:pt x="1017383" y="464747"/>
                  </a:lnTo>
                  <a:lnTo>
                    <a:pt x="1007721" y="468750"/>
                  </a:lnTo>
                  <a:lnTo>
                    <a:pt x="1004500" y="476525"/>
                  </a:lnTo>
                  <a:lnTo>
                    <a:pt x="994279" y="480661"/>
                  </a:lnTo>
                  <a:lnTo>
                    <a:pt x="990496" y="489582"/>
                  </a:lnTo>
                  <a:lnTo>
                    <a:pt x="981387" y="493265"/>
                  </a:lnTo>
                  <a:lnTo>
                    <a:pt x="977869" y="501556"/>
                  </a:lnTo>
                  <a:lnTo>
                    <a:pt x="969476" y="505033"/>
                  </a:lnTo>
                  <a:lnTo>
                    <a:pt x="966000" y="513426"/>
                  </a:lnTo>
                  <a:lnTo>
                    <a:pt x="957709" y="516944"/>
                  </a:lnTo>
                  <a:lnTo>
                    <a:pt x="954348" y="525254"/>
                  </a:lnTo>
                  <a:lnTo>
                    <a:pt x="943286" y="529836"/>
                  </a:lnTo>
                  <a:lnTo>
                    <a:pt x="939062" y="540034"/>
                  </a:lnTo>
                  <a:lnTo>
                    <a:pt x="931231" y="543278"/>
                  </a:lnTo>
                  <a:lnTo>
                    <a:pt x="927424" y="552469"/>
                  </a:lnTo>
                  <a:lnTo>
                    <a:pt x="918627" y="556026"/>
                  </a:lnTo>
                  <a:lnTo>
                    <a:pt x="915109" y="564317"/>
                  </a:lnTo>
                  <a:lnTo>
                    <a:pt x="906716" y="567794"/>
                  </a:lnTo>
                  <a:lnTo>
                    <a:pt x="902253" y="578566"/>
                  </a:lnTo>
                  <a:lnTo>
                    <a:pt x="894948" y="581666"/>
                  </a:lnTo>
                  <a:lnTo>
                    <a:pt x="891187" y="590968"/>
                  </a:lnTo>
                  <a:lnTo>
                    <a:pt x="882630" y="594271"/>
                  </a:lnTo>
                  <a:lnTo>
                    <a:pt x="877460" y="605901"/>
                  </a:lnTo>
                  <a:lnTo>
                    <a:pt x="872393" y="608000"/>
                  </a:lnTo>
                  <a:lnTo>
                    <a:pt x="868391" y="617663"/>
                  </a:lnTo>
                  <a:lnTo>
                    <a:pt x="860625" y="621036"/>
                  </a:lnTo>
                  <a:lnTo>
                    <a:pt x="856771" y="630794"/>
                  </a:lnTo>
                  <a:lnTo>
                    <a:pt x="847877" y="634478"/>
                  </a:lnTo>
                  <a:lnTo>
                    <a:pt x="842997" y="646260"/>
                  </a:lnTo>
                  <a:lnTo>
                    <a:pt x="838071" y="648350"/>
                  </a:lnTo>
                  <a:lnTo>
                    <a:pt x="833494" y="659670"/>
                  </a:lnTo>
                  <a:lnTo>
                    <a:pt x="825466" y="662916"/>
                  </a:lnTo>
                  <a:lnTo>
                    <a:pt x="821400" y="672499"/>
                  </a:lnTo>
                  <a:lnTo>
                    <a:pt x="815516" y="675114"/>
                  </a:lnTo>
                  <a:lnTo>
                    <a:pt x="811131" y="686473"/>
                  </a:lnTo>
                  <a:lnTo>
                    <a:pt x="803748" y="689681"/>
                  </a:lnTo>
                  <a:lnTo>
                    <a:pt x="799453" y="700555"/>
                  </a:lnTo>
                  <a:lnTo>
                    <a:pt x="793105" y="703122"/>
                  </a:lnTo>
                  <a:lnTo>
                    <a:pt x="787655" y="715968"/>
                  </a:lnTo>
                  <a:lnTo>
                    <a:pt x="783155" y="717832"/>
                  </a:lnTo>
                  <a:lnTo>
                    <a:pt x="778657" y="728689"/>
                  </a:lnTo>
                  <a:lnTo>
                    <a:pt x="771387" y="731848"/>
                  </a:lnTo>
                  <a:lnTo>
                    <a:pt x="765710" y="746223"/>
                  </a:lnTo>
                  <a:lnTo>
                    <a:pt x="760743" y="748232"/>
                  </a:lnTo>
                  <a:lnTo>
                    <a:pt x="755798" y="759888"/>
                  </a:lnTo>
                  <a:lnTo>
                    <a:pt x="750794" y="761961"/>
                  </a:lnTo>
                  <a:lnTo>
                    <a:pt x="745914" y="773742"/>
                  </a:lnTo>
                  <a:lnTo>
                    <a:pt x="740987" y="775832"/>
                  </a:lnTo>
                  <a:lnTo>
                    <a:pt x="736026" y="788101"/>
                  </a:lnTo>
                  <a:lnTo>
                    <a:pt x="730344" y="790399"/>
                  </a:lnTo>
                  <a:lnTo>
                    <a:pt x="725252" y="802399"/>
                  </a:lnTo>
                  <a:lnTo>
                    <a:pt x="720394" y="804558"/>
                  </a:lnTo>
                  <a:cubicBezTo>
                    <a:pt x="716756" y="808462"/>
                    <a:pt x="714506" y="813856"/>
                    <a:pt x="714506" y="819814"/>
                  </a:cubicBezTo>
                  <a:lnTo>
                    <a:pt x="714564" y="819963"/>
                  </a:lnTo>
                  <a:lnTo>
                    <a:pt x="712549" y="820798"/>
                  </a:lnTo>
                  <a:lnTo>
                    <a:pt x="707715" y="832467"/>
                  </a:lnTo>
                  <a:lnTo>
                    <a:pt x="702743" y="834527"/>
                  </a:lnTo>
                  <a:cubicBezTo>
                    <a:pt x="699104" y="838165"/>
                    <a:pt x="696855" y="843191"/>
                    <a:pt x="696855" y="848742"/>
                  </a:cubicBezTo>
                  <a:lnTo>
                    <a:pt x="697044" y="849199"/>
                  </a:lnTo>
                  <a:lnTo>
                    <a:pt x="692099" y="851198"/>
                  </a:lnTo>
                  <a:lnTo>
                    <a:pt x="686735" y="863840"/>
                  </a:lnTo>
                  <a:lnTo>
                    <a:pt x="684110" y="864927"/>
                  </a:lnTo>
                  <a:cubicBezTo>
                    <a:pt x="680472" y="868565"/>
                    <a:pt x="678222" y="873591"/>
                    <a:pt x="678222" y="879142"/>
                  </a:cubicBezTo>
                  <a:lnTo>
                    <a:pt x="678517" y="879853"/>
                  </a:lnTo>
                  <a:lnTo>
                    <a:pt x="674304" y="881598"/>
                  </a:lnTo>
                  <a:cubicBezTo>
                    <a:pt x="670666" y="885236"/>
                    <a:pt x="668416" y="890262"/>
                    <a:pt x="668416" y="895814"/>
                  </a:cubicBezTo>
                  <a:lnTo>
                    <a:pt x="668538" y="896109"/>
                  </a:lnTo>
                  <a:lnTo>
                    <a:pt x="665622" y="897289"/>
                  </a:lnTo>
                  <a:lnTo>
                    <a:pt x="660070" y="910375"/>
                  </a:lnTo>
                  <a:lnTo>
                    <a:pt x="655959" y="911998"/>
                  </a:lnTo>
                  <a:cubicBezTo>
                    <a:pt x="652144" y="915636"/>
                    <a:pt x="649784" y="920662"/>
                    <a:pt x="649784" y="926213"/>
                  </a:cubicBezTo>
                  <a:lnTo>
                    <a:pt x="650029" y="926776"/>
                  </a:lnTo>
                  <a:lnTo>
                    <a:pt x="647827" y="927688"/>
                  </a:lnTo>
                  <a:cubicBezTo>
                    <a:pt x="644189" y="931326"/>
                    <a:pt x="641939" y="936352"/>
                    <a:pt x="641939" y="941903"/>
                  </a:cubicBezTo>
                  <a:lnTo>
                    <a:pt x="642216" y="942573"/>
                  </a:lnTo>
                  <a:lnTo>
                    <a:pt x="639982" y="943522"/>
                  </a:lnTo>
                  <a:lnTo>
                    <a:pt x="634530" y="957005"/>
                  </a:lnTo>
                  <a:lnTo>
                    <a:pt x="631299" y="958375"/>
                  </a:lnTo>
                  <a:lnTo>
                    <a:pt x="625362" y="973051"/>
                  </a:lnTo>
                  <a:lnTo>
                    <a:pt x="623311" y="973921"/>
                  </a:lnTo>
                  <a:cubicBezTo>
                    <a:pt x="619673" y="977648"/>
                    <a:pt x="617423" y="982797"/>
                    <a:pt x="617423" y="988483"/>
                  </a:cubicBezTo>
                  <a:lnTo>
                    <a:pt x="617823" y="989472"/>
                  </a:lnTo>
                  <a:lnTo>
                    <a:pt x="615466" y="990449"/>
                  </a:lnTo>
                  <a:cubicBezTo>
                    <a:pt x="611828" y="994087"/>
                    <a:pt x="609578" y="999113"/>
                    <a:pt x="609578" y="1004664"/>
                  </a:cubicBezTo>
                  <a:lnTo>
                    <a:pt x="609856" y="1005334"/>
                  </a:lnTo>
                  <a:lnTo>
                    <a:pt x="607621" y="1006283"/>
                  </a:lnTo>
                  <a:cubicBezTo>
                    <a:pt x="603983" y="1010009"/>
                    <a:pt x="601733" y="1015158"/>
                    <a:pt x="601733" y="1020845"/>
                  </a:cubicBezTo>
                  <a:lnTo>
                    <a:pt x="602023" y="1021563"/>
                  </a:lnTo>
                  <a:lnTo>
                    <a:pt x="598938" y="1022810"/>
                  </a:lnTo>
                  <a:cubicBezTo>
                    <a:pt x="595212" y="1026448"/>
                    <a:pt x="592907" y="1031473"/>
                    <a:pt x="592907" y="1037025"/>
                  </a:cubicBezTo>
                  <a:lnTo>
                    <a:pt x="593490" y="1038398"/>
                  </a:lnTo>
                  <a:lnTo>
                    <a:pt x="592911" y="1038643"/>
                  </a:lnTo>
                  <a:cubicBezTo>
                    <a:pt x="589273" y="1042370"/>
                    <a:pt x="587023" y="1047519"/>
                    <a:pt x="587023" y="1053205"/>
                  </a:cubicBezTo>
                  <a:lnTo>
                    <a:pt x="587423" y="1054194"/>
                  </a:lnTo>
                  <a:lnTo>
                    <a:pt x="585066" y="1055171"/>
                  </a:lnTo>
                  <a:lnTo>
                    <a:pt x="580538" y="1066103"/>
                  </a:lnTo>
                  <a:lnTo>
                    <a:pt x="622014" y="1066103"/>
                  </a:lnTo>
                  <a:lnTo>
                    <a:pt x="627230" y="1053205"/>
                  </a:lnTo>
                  <a:lnTo>
                    <a:pt x="626664" y="1051806"/>
                  </a:lnTo>
                  <a:lnTo>
                    <a:pt x="628062" y="1051240"/>
                  </a:lnTo>
                  <a:cubicBezTo>
                    <a:pt x="631789" y="1047602"/>
                    <a:pt x="634094" y="1042576"/>
                    <a:pt x="634094" y="1037025"/>
                  </a:cubicBezTo>
                  <a:lnTo>
                    <a:pt x="633811" y="1036357"/>
                  </a:lnTo>
                  <a:lnTo>
                    <a:pt x="636051" y="1035406"/>
                  </a:lnTo>
                  <a:cubicBezTo>
                    <a:pt x="639689" y="1031680"/>
                    <a:pt x="641940" y="1026532"/>
                    <a:pt x="641940" y="1020845"/>
                  </a:cubicBezTo>
                  <a:lnTo>
                    <a:pt x="641539" y="1019855"/>
                  </a:lnTo>
                  <a:lnTo>
                    <a:pt x="643896" y="1018879"/>
                  </a:lnTo>
                  <a:cubicBezTo>
                    <a:pt x="647534" y="1015241"/>
                    <a:pt x="649785" y="1010216"/>
                    <a:pt x="649785" y="1004664"/>
                  </a:cubicBezTo>
                  <a:lnTo>
                    <a:pt x="649507" y="1003993"/>
                  </a:lnTo>
                  <a:lnTo>
                    <a:pt x="651742" y="1003045"/>
                  </a:lnTo>
                  <a:lnTo>
                    <a:pt x="657193" y="989563"/>
                  </a:lnTo>
                  <a:lnTo>
                    <a:pt x="660423" y="988193"/>
                  </a:lnTo>
                  <a:lnTo>
                    <a:pt x="666361" y="973516"/>
                  </a:lnTo>
                  <a:lnTo>
                    <a:pt x="668412" y="972646"/>
                  </a:lnTo>
                  <a:cubicBezTo>
                    <a:pt x="672050" y="968919"/>
                    <a:pt x="674300" y="963771"/>
                    <a:pt x="674300" y="958084"/>
                  </a:cubicBezTo>
                  <a:lnTo>
                    <a:pt x="673900" y="957094"/>
                  </a:lnTo>
                  <a:lnTo>
                    <a:pt x="676257" y="956118"/>
                  </a:lnTo>
                  <a:cubicBezTo>
                    <a:pt x="679895" y="952481"/>
                    <a:pt x="682145" y="947455"/>
                    <a:pt x="682145" y="941903"/>
                  </a:cubicBezTo>
                  <a:lnTo>
                    <a:pt x="682131" y="941868"/>
                  </a:lnTo>
                  <a:lnTo>
                    <a:pt x="685777" y="940428"/>
                  </a:lnTo>
                  <a:lnTo>
                    <a:pt x="691618" y="926984"/>
                  </a:lnTo>
                  <a:lnTo>
                    <a:pt x="694746" y="925719"/>
                  </a:lnTo>
                  <a:cubicBezTo>
                    <a:pt x="698472" y="922081"/>
                    <a:pt x="700778" y="917055"/>
                    <a:pt x="700778" y="911504"/>
                  </a:cubicBezTo>
                  <a:lnTo>
                    <a:pt x="700538" y="910939"/>
                  </a:lnTo>
                  <a:lnTo>
                    <a:pt x="702734" y="910029"/>
                  </a:lnTo>
                  <a:cubicBezTo>
                    <a:pt x="706372" y="906391"/>
                    <a:pt x="708622" y="901365"/>
                    <a:pt x="708622" y="895814"/>
                  </a:cubicBezTo>
                  <a:lnTo>
                    <a:pt x="708328" y="895103"/>
                  </a:lnTo>
                  <a:lnTo>
                    <a:pt x="712541" y="893357"/>
                  </a:lnTo>
                  <a:lnTo>
                    <a:pt x="717624" y="881083"/>
                  </a:lnTo>
                  <a:lnTo>
                    <a:pt x="721223" y="879629"/>
                  </a:lnTo>
                  <a:cubicBezTo>
                    <a:pt x="724949" y="875991"/>
                    <a:pt x="727255" y="870965"/>
                    <a:pt x="727255" y="865413"/>
                  </a:cubicBezTo>
                  <a:lnTo>
                    <a:pt x="726954" y="864705"/>
                  </a:lnTo>
                  <a:lnTo>
                    <a:pt x="731173" y="862957"/>
                  </a:lnTo>
                  <a:lnTo>
                    <a:pt x="736007" y="851288"/>
                  </a:lnTo>
                  <a:lnTo>
                    <a:pt x="740979" y="849228"/>
                  </a:lnTo>
                  <a:lnTo>
                    <a:pt x="746397" y="836148"/>
                  </a:lnTo>
                  <a:lnTo>
                    <a:pt x="748824" y="835069"/>
                  </a:lnTo>
                  <a:lnTo>
                    <a:pt x="754283" y="820926"/>
                  </a:lnTo>
                  <a:lnTo>
                    <a:pt x="759468" y="818829"/>
                  </a:lnTo>
                  <a:lnTo>
                    <a:pt x="764462" y="807059"/>
                  </a:lnTo>
                  <a:lnTo>
                    <a:pt x="769418" y="804956"/>
                  </a:lnTo>
                  <a:lnTo>
                    <a:pt x="774519" y="792340"/>
                  </a:lnTo>
                  <a:lnTo>
                    <a:pt x="779224" y="790391"/>
                  </a:lnTo>
                  <a:lnTo>
                    <a:pt x="783914" y="779070"/>
                  </a:lnTo>
                  <a:lnTo>
                    <a:pt x="789867" y="776662"/>
                  </a:lnTo>
                  <a:lnTo>
                    <a:pt x="795420" y="763576"/>
                  </a:lnTo>
                  <a:lnTo>
                    <a:pt x="799818" y="761665"/>
                  </a:lnTo>
                  <a:lnTo>
                    <a:pt x="804790" y="749077"/>
                  </a:lnTo>
                  <a:lnTo>
                    <a:pt x="811585" y="746262"/>
                  </a:lnTo>
                  <a:lnTo>
                    <a:pt x="816762" y="733763"/>
                  </a:lnTo>
                  <a:lnTo>
                    <a:pt x="822229" y="731553"/>
                  </a:lnTo>
                  <a:lnTo>
                    <a:pt x="826251" y="722073"/>
                  </a:lnTo>
                  <a:lnTo>
                    <a:pt x="832178" y="719498"/>
                  </a:lnTo>
                  <a:lnTo>
                    <a:pt x="836318" y="709015"/>
                  </a:lnTo>
                  <a:lnTo>
                    <a:pt x="843946" y="705625"/>
                  </a:lnTo>
                  <a:lnTo>
                    <a:pt x="848508" y="693805"/>
                  </a:lnTo>
                  <a:lnTo>
                    <a:pt x="854589" y="691346"/>
                  </a:lnTo>
                  <a:lnTo>
                    <a:pt x="859153" y="680592"/>
                  </a:lnTo>
                  <a:lnTo>
                    <a:pt x="866501" y="677474"/>
                  </a:lnTo>
                  <a:lnTo>
                    <a:pt x="871603" y="664857"/>
                  </a:lnTo>
                  <a:lnTo>
                    <a:pt x="876307" y="662908"/>
                  </a:lnTo>
                  <a:lnTo>
                    <a:pt x="879599" y="654961"/>
                  </a:lnTo>
                  <a:lnTo>
                    <a:pt x="889055" y="650854"/>
                  </a:lnTo>
                  <a:lnTo>
                    <a:pt x="893564" y="639437"/>
                  </a:lnTo>
                  <a:lnTo>
                    <a:pt x="900823" y="636430"/>
                  </a:lnTo>
                  <a:lnTo>
                    <a:pt x="905248" y="625747"/>
                  </a:lnTo>
                  <a:lnTo>
                    <a:pt x="913141" y="622701"/>
                  </a:lnTo>
                  <a:lnTo>
                    <a:pt x="917286" y="613375"/>
                  </a:lnTo>
                  <a:lnTo>
                    <a:pt x="923378" y="610790"/>
                  </a:lnTo>
                  <a:lnTo>
                    <a:pt x="928085" y="599148"/>
                  </a:lnTo>
                  <a:lnTo>
                    <a:pt x="935146" y="596224"/>
                  </a:lnTo>
                  <a:lnTo>
                    <a:pt x="938465" y="588211"/>
                  </a:lnTo>
                  <a:lnTo>
                    <a:pt x="947750" y="584456"/>
                  </a:lnTo>
                  <a:lnTo>
                    <a:pt x="951774" y="574975"/>
                  </a:lnTo>
                  <a:lnTo>
                    <a:pt x="959661" y="571708"/>
                  </a:lnTo>
                  <a:lnTo>
                    <a:pt x="962904" y="563879"/>
                  </a:lnTo>
                  <a:lnTo>
                    <a:pt x="973104" y="559654"/>
                  </a:lnTo>
                  <a:lnTo>
                    <a:pt x="977152" y="549882"/>
                  </a:lnTo>
                  <a:lnTo>
                    <a:pt x="986139" y="546068"/>
                  </a:lnTo>
                  <a:lnTo>
                    <a:pt x="989893" y="536782"/>
                  </a:lnTo>
                  <a:lnTo>
                    <a:pt x="997907" y="533463"/>
                  </a:lnTo>
                  <a:lnTo>
                    <a:pt x="1001226" y="525450"/>
                  </a:lnTo>
                  <a:lnTo>
                    <a:pt x="1010511" y="521695"/>
                  </a:lnTo>
                  <a:lnTo>
                    <a:pt x="1013798" y="513952"/>
                  </a:lnTo>
                  <a:lnTo>
                    <a:pt x="1024097" y="509784"/>
                  </a:lnTo>
                  <a:lnTo>
                    <a:pt x="1028013" y="500551"/>
                  </a:lnTo>
                  <a:lnTo>
                    <a:pt x="1036151" y="497180"/>
                  </a:lnTo>
                  <a:lnTo>
                    <a:pt x="1039158" y="489921"/>
                  </a:lnTo>
                  <a:lnTo>
                    <a:pt x="1050574" y="485412"/>
                  </a:lnTo>
                  <a:lnTo>
                    <a:pt x="1053202" y="479365"/>
                  </a:lnTo>
                  <a:lnTo>
                    <a:pt x="1062629" y="475175"/>
                  </a:lnTo>
                  <a:lnTo>
                    <a:pt x="1065568" y="467558"/>
                  </a:lnTo>
                  <a:lnTo>
                    <a:pt x="1075726" y="463451"/>
                  </a:lnTo>
                  <a:lnTo>
                    <a:pt x="1074952" y="465273"/>
                  </a:lnTo>
                  <a:lnTo>
                    <a:pt x="1066559" y="468750"/>
                  </a:lnTo>
                  <a:lnTo>
                    <a:pt x="1063501" y="476133"/>
                  </a:lnTo>
                  <a:lnTo>
                    <a:pt x="1052830" y="480661"/>
                  </a:lnTo>
                  <a:lnTo>
                    <a:pt x="1049273" y="489458"/>
                  </a:lnTo>
                  <a:lnTo>
                    <a:pt x="1040082" y="493265"/>
                  </a:lnTo>
                  <a:lnTo>
                    <a:pt x="1036884" y="500987"/>
                  </a:lnTo>
                  <a:lnTo>
                    <a:pt x="1026641" y="505033"/>
                  </a:lnTo>
                  <a:lnTo>
                    <a:pt x="1023160" y="513046"/>
                  </a:lnTo>
                  <a:lnTo>
                    <a:pt x="1013748" y="516944"/>
                  </a:lnTo>
                  <a:lnTo>
                    <a:pt x="1009850" y="526355"/>
                  </a:lnTo>
                  <a:lnTo>
                    <a:pt x="1001837" y="529836"/>
                  </a:lnTo>
                  <a:lnTo>
                    <a:pt x="997792" y="540079"/>
                  </a:lnTo>
                  <a:lnTo>
                    <a:pt x="990069" y="543278"/>
                  </a:lnTo>
                  <a:lnTo>
                    <a:pt x="986335" y="552292"/>
                  </a:lnTo>
                  <a:lnTo>
                    <a:pt x="977322" y="556026"/>
                  </a:lnTo>
                  <a:lnTo>
                    <a:pt x="973875" y="564347"/>
                  </a:lnTo>
                  <a:lnTo>
                    <a:pt x="965554" y="567794"/>
                  </a:lnTo>
                  <a:lnTo>
                    <a:pt x="961228" y="578237"/>
                  </a:lnTo>
                  <a:lnTo>
                    <a:pt x="952949" y="581666"/>
                  </a:lnTo>
                  <a:lnTo>
                    <a:pt x="949113" y="590926"/>
                  </a:lnTo>
                  <a:lnTo>
                    <a:pt x="941038" y="594271"/>
                  </a:lnTo>
                  <a:lnTo>
                    <a:pt x="936610" y="604960"/>
                  </a:lnTo>
                  <a:lnTo>
                    <a:pt x="929270" y="608000"/>
                  </a:lnTo>
                  <a:lnTo>
                    <a:pt x="924987" y="618338"/>
                  </a:lnTo>
                  <a:lnTo>
                    <a:pt x="918627" y="621036"/>
                  </a:lnTo>
                  <a:lnTo>
                    <a:pt x="914491" y="631256"/>
                  </a:lnTo>
                  <a:lnTo>
                    <a:pt x="906716" y="634478"/>
                  </a:lnTo>
                  <a:lnTo>
                    <a:pt x="902253" y="645250"/>
                  </a:lnTo>
                  <a:lnTo>
                    <a:pt x="894948" y="648350"/>
                  </a:lnTo>
                  <a:lnTo>
                    <a:pt x="889988" y="660618"/>
                  </a:lnTo>
                  <a:lnTo>
                    <a:pt x="884304" y="662916"/>
                  </a:lnTo>
                  <a:lnTo>
                    <a:pt x="880694" y="671424"/>
                  </a:lnTo>
                  <a:lnTo>
                    <a:pt x="872393" y="675114"/>
                  </a:lnTo>
                  <a:lnTo>
                    <a:pt x="867614" y="687496"/>
                  </a:lnTo>
                  <a:lnTo>
                    <a:pt x="862587" y="689681"/>
                  </a:lnTo>
                  <a:lnTo>
                    <a:pt x="858539" y="699931"/>
                  </a:lnTo>
                  <a:lnTo>
                    <a:pt x="850269" y="703122"/>
                  </a:lnTo>
                  <a:lnTo>
                    <a:pt x="844566" y="715954"/>
                  </a:lnTo>
                  <a:lnTo>
                    <a:pt x="840032" y="717832"/>
                  </a:lnTo>
                  <a:lnTo>
                    <a:pt x="835104" y="729728"/>
                  </a:lnTo>
                  <a:lnTo>
                    <a:pt x="830226" y="731848"/>
                  </a:lnTo>
                  <a:lnTo>
                    <a:pt x="824548" y="746223"/>
                  </a:lnTo>
                  <a:lnTo>
                    <a:pt x="819582" y="748232"/>
                  </a:lnTo>
                  <a:lnTo>
                    <a:pt x="814636" y="759888"/>
                  </a:lnTo>
                  <a:lnTo>
                    <a:pt x="809632" y="761961"/>
                  </a:lnTo>
                  <a:lnTo>
                    <a:pt x="804752" y="773742"/>
                  </a:lnTo>
                  <a:lnTo>
                    <a:pt x="799826" y="775832"/>
                  </a:lnTo>
                  <a:lnTo>
                    <a:pt x="794865" y="788101"/>
                  </a:lnTo>
                  <a:lnTo>
                    <a:pt x="789182" y="790399"/>
                  </a:lnTo>
                  <a:lnTo>
                    <a:pt x="784090" y="802399"/>
                  </a:lnTo>
                  <a:lnTo>
                    <a:pt x="779233" y="804558"/>
                  </a:lnTo>
                  <a:lnTo>
                    <a:pt x="773638" y="819053"/>
                  </a:lnTo>
                  <a:lnTo>
                    <a:pt x="769426" y="820798"/>
                  </a:lnTo>
                  <a:lnTo>
                    <a:pt x="764342" y="833072"/>
                  </a:lnTo>
                  <a:lnTo>
                    <a:pt x="760743" y="834527"/>
                  </a:lnTo>
                  <a:cubicBezTo>
                    <a:pt x="757017" y="838165"/>
                    <a:pt x="754712" y="843191"/>
                    <a:pt x="754712" y="848742"/>
                  </a:cubicBezTo>
                  <a:lnTo>
                    <a:pt x="755013" y="849451"/>
                  </a:lnTo>
                  <a:lnTo>
                    <a:pt x="750794" y="851198"/>
                  </a:lnTo>
                  <a:lnTo>
                    <a:pt x="745960" y="862867"/>
                  </a:lnTo>
                  <a:lnTo>
                    <a:pt x="740987" y="864927"/>
                  </a:lnTo>
                  <a:cubicBezTo>
                    <a:pt x="737349" y="868565"/>
                    <a:pt x="735099" y="873591"/>
                    <a:pt x="735099" y="879142"/>
                  </a:cubicBezTo>
                  <a:lnTo>
                    <a:pt x="735681" y="880546"/>
                  </a:lnTo>
                  <a:lnTo>
                    <a:pt x="733142" y="881598"/>
                  </a:lnTo>
                  <a:lnTo>
                    <a:pt x="727377" y="895516"/>
                  </a:lnTo>
                  <a:lnTo>
                    <a:pt x="722786" y="897289"/>
                  </a:lnTo>
                  <a:lnTo>
                    <a:pt x="716640" y="911116"/>
                  </a:lnTo>
                  <a:lnTo>
                    <a:pt x="714510" y="911998"/>
                  </a:lnTo>
                  <a:cubicBezTo>
                    <a:pt x="710872" y="915636"/>
                    <a:pt x="708622" y="920662"/>
                    <a:pt x="708622" y="926213"/>
                  </a:cubicBezTo>
                  <a:lnTo>
                    <a:pt x="708857" y="926780"/>
                  </a:lnTo>
                  <a:lnTo>
                    <a:pt x="706665" y="927688"/>
                  </a:lnTo>
                  <a:cubicBezTo>
                    <a:pt x="703027" y="931326"/>
                    <a:pt x="700777" y="936352"/>
                    <a:pt x="700777" y="941903"/>
                  </a:cubicBezTo>
                  <a:lnTo>
                    <a:pt x="700940" y="942297"/>
                  </a:lnTo>
                  <a:lnTo>
                    <a:pt x="697983" y="943522"/>
                  </a:lnTo>
                  <a:lnTo>
                    <a:pt x="692233" y="957403"/>
                  </a:lnTo>
                  <a:lnTo>
                    <a:pt x="689994" y="958375"/>
                  </a:lnTo>
                  <a:lnTo>
                    <a:pt x="684197" y="973052"/>
                  </a:lnTo>
                  <a:lnTo>
                    <a:pt x="682150" y="973921"/>
                  </a:lnTo>
                  <a:cubicBezTo>
                    <a:pt x="678511" y="977648"/>
                    <a:pt x="676262" y="982797"/>
                    <a:pt x="676262" y="988483"/>
                  </a:cubicBezTo>
                  <a:lnTo>
                    <a:pt x="676661" y="989472"/>
                  </a:lnTo>
                  <a:lnTo>
                    <a:pt x="674305" y="990449"/>
                  </a:lnTo>
                  <a:cubicBezTo>
                    <a:pt x="670666" y="994087"/>
                    <a:pt x="668416" y="999113"/>
                    <a:pt x="668416" y="1004664"/>
                  </a:cubicBezTo>
                  <a:lnTo>
                    <a:pt x="668580" y="1005058"/>
                  </a:lnTo>
                  <a:lnTo>
                    <a:pt x="665622" y="1006283"/>
                  </a:lnTo>
                  <a:cubicBezTo>
                    <a:pt x="661895" y="1010009"/>
                    <a:pt x="659590" y="1015158"/>
                    <a:pt x="659590" y="1020845"/>
                  </a:cubicBezTo>
                  <a:lnTo>
                    <a:pt x="659999" y="1021830"/>
                  </a:lnTo>
                  <a:lnTo>
                    <a:pt x="657633" y="1022810"/>
                  </a:lnTo>
                  <a:cubicBezTo>
                    <a:pt x="653995" y="1026448"/>
                    <a:pt x="651745" y="1031473"/>
                    <a:pt x="651745" y="1037025"/>
                  </a:cubicBezTo>
                  <a:lnTo>
                    <a:pt x="652023" y="1037695"/>
                  </a:lnTo>
                  <a:lnTo>
                    <a:pt x="649788" y="1038643"/>
                  </a:lnTo>
                  <a:cubicBezTo>
                    <a:pt x="646150" y="1042370"/>
                    <a:pt x="643900" y="1047519"/>
                    <a:pt x="643900" y="1053205"/>
                  </a:cubicBezTo>
                  <a:lnTo>
                    <a:pt x="644582" y="1054890"/>
                  </a:lnTo>
                  <a:lnTo>
                    <a:pt x="643905" y="1055171"/>
                  </a:lnTo>
                  <a:lnTo>
                    <a:pt x="639376" y="1066103"/>
                  </a:lnTo>
                  <a:lnTo>
                    <a:pt x="678892" y="1066103"/>
                  </a:lnTo>
                  <a:lnTo>
                    <a:pt x="684107" y="1053205"/>
                  </a:lnTo>
                  <a:lnTo>
                    <a:pt x="683706" y="1052216"/>
                  </a:lnTo>
                  <a:lnTo>
                    <a:pt x="686064" y="1051240"/>
                  </a:lnTo>
                  <a:cubicBezTo>
                    <a:pt x="689701" y="1047602"/>
                    <a:pt x="691952" y="1042576"/>
                    <a:pt x="691952" y="1037025"/>
                  </a:cubicBezTo>
                  <a:lnTo>
                    <a:pt x="691789" y="1036631"/>
                  </a:lnTo>
                  <a:lnTo>
                    <a:pt x="694746" y="1035406"/>
                  </a:lnTo>
                  <a:cubicBezTo>
                    <a:pt x="698472" y="1031680"/>
                    <a:pt x="700778" y="1026532"/>
                    <a:pt x="700778" y="1020845"/>
                  </a:cubicBezTo>
                  <a:lnTo>
                    <a:pt x="700370" y="1019859"/>
                  </a:lnTo>
                  <a:lnTo>
                    <a:pt x="702735" y="1018879"/>
                  </a:lnTo>
                  <a:cubicBezTo>
                    <a:pt x="706373" y="1015241"/>
                    <a:pt x="708623" y="1010216"/>
                    <a:pt x="708623" y="1004664"/>
                  </a:cubicBezTo>
                  <a:lnTo>
                    <a:pt x="708345" y="1003993"/>
                  </a:lnTo>
                  <a:lnTo>
                    <a:pt x="710580" y="1003045"/>
                  </a:lnTo>
                  <a:lnTo>
                    <a:pt x="716194" y="989162"/>
                  </a:lnTo>
                  <a:lnTo>
                    <a:pt x="718424" y="988193"/>
                  </a:lnTo>
                  <a:lnTo>
                    <a:pt x="724067" y="973904"/>
                  </a:lnTo>
                  <a:lnTo>
                    <a:pt x="727106" y="972646"/>
                  </a:lnTo>
                  <a:cubicBezTo>
                    <a:pt x="730833" y="968919"/>
                    <a:pt x="733139" y="963771"/>
                    <a:pt x="733139" y="958084"/>
                  </a:cubicBezTo>
                  <a:lnTo>
                    <a:pt x="732730" y="957098"/>
                  </a:lnTo>
                  <a:lnTo>
                    <a:pt x="735096" y="956118"/>
                  </a:lnTo>
                  <a:cubicBezTo>
                    <a:pt x="738733" y="952481"/>
                    <a:pt x="740984" y="947455"/>
                    <a:pt x="740984" y="941903"/>
                  </a:cubicBezTo>
                  <a:lnTo>
                    <a:pt x="740749" y="941336"/>
                  </a:lnTo>
                  <a:lnTo>
                    <a:pt x="742941" y="940428"/>
                  </a:lnTo>
                  <a:lnTo>
                    <a:pt x="748222" y="927678"/>
                  </a:lnTo>
                  <a:lnTo>
                    <a:pt x="753297" y="925719"/>
                  </a:lnTo>
                  <a:cubicBezTo>
                    <a:pt x="757201" y="922081"/>
                    <a:pt x="759616" y="917055"/>
                    <a:pt x="759616" y="911504"/>
                  </a:cubicBezTo>
                  <a:lnTo>
                    <a:pt x="759366" y="910943"/>
                  </a:lnTo>
                  <a:lnTo>
                    <a:pt x="761572" y="910029"/>
                  </a:lnTo>
                  <a:cubicBezTo>
                    <a:pt x="765210" y="906391"/>
                    <a:pt x="767461" y="901365"/>
                    <a:pt x="767461" y="895814"/>
                  </a:cubicBezTo>
                  <a:lnTo>
                    <a:pt x="766879" y="894409"/>
                  </a:lnTo>
                  <a:lnTo>
                    <a:pt x="769418" y="893357"/>
                  </a:lnTo>
                  <a:lnTo>
                    <a:pt x="774251" y="881689"/>
                  </a:lnTo>
                  <a:lnTo>
                    <a:pt x="779224" y="879629"/>
                  </a:lnTo>
                  <a:cubicBezTo>
                    <a:pt x="782862" y="875991"/>
                    <a:pt x="785112" y="870965"/>
                    <a:pt x="785112" y="865413"/>
                  </a:cubicBezTo>
                  <a:lnTo>
                    <a:pt x="784923" y="864956"/>
                  </a:lnTo>
                  <a:lnTo>
                    <a:pt x="789867" y="862957"/>
                  </a:lnTo>
                  <a:lnTo>
                    <a:pt x="795232" y="850316"/>
                  </a:lnTo>
                  <a:lnTo>
                    <a:pt x="797856" y="849228"/>
                  </a:lnTo>
                  <a:lnTo>
                    <a:pt x="802832" y="837216"/>
                  </a:lnTo>
                  <a:lnTo>
                    <a:pt x="807663" y="835069"/>
                  </a:lnTo>
                  <a:lnTo>
                    <a:pt x="813122" y="820926"/>
                  </a:lnTo>
                  <a:lnTo>
                    <a:pt x="818306" y="818829"/>
                  </a:lnTo>
                  <a:lnTo>
                    <a:pt x="823300" y="807059"/>
                  </a:lnTo>
                  <a:lnTo>
                    <a:pt x="828256" y="804956"/>
                  </a:lnTo>
                  <a:lnTo>
                    <a:pt x="833358" y="792340"/>
                  </a:lnTo>
                  <a:lnTo>
                    <a:pt x="838062" y="790391"/>
                  </a:lnTo>
                  <a:lnTo>
                    <a:pt x="842752" y="779070"/>
                  </a:lnTo>
                  <a:lnTo>
                    <a:pt x="848706" y="776662"/>
                  </a:lnTo>
                  <a:lnTo>
                    <a:pt x="854258" y="763576"/>
                  </a:lnTo>
                  <a:lnTo>
                    <a:pt x="858656" y="761665"/>
                  </a:lnTo>
                  <a:lnTo>
                    <a:pt x="864011" y="748106"/>
                  </a:lnTo>
                  <a:lnTo>
                    <a:pt x="868462" y="746262"/>
                  </a:lnTo>
                  <a:lnTo>
                    <a:pt x="873371" y="734412"/>
                  </a:lnTo>
                  <a:lnTo>
                    <a:pt x="880780" y="731553"/>
                  </a:lnTo>
                  <a:lnTo>
                    <a:pt x="884970" y="722125"/>
                  </a:lnTo>
                  <a:lnTo>
                    <a:pt x="891017" y="719498"/>
                  </a:lnTo>
                  <a:lnTo>
                    <a:pt x="895574" y="707958"/>
                  </a:lnTo>
                  <a:lnTo>
                    <a:pt x="900823" y="705625"/>
                  </a:lnTo>
                  <a:lnTo>
                    <a:pt x="905022" y="694745"/>
                  </a:lnTo>
                  <a:lnTo>
                    <a:pt x="913428" y="691346"/>
                  </a:lnTo>
                  <a:lnTo>
                    <a:pt x="918422" y="679577"/>
                  </a:lnTo>
                  <a:lnTo>
                    <a:pt x="923378" y="677474"/>
                  </a:lnTo>
                  <a:lnTo>
                    <a:pt x="928085" y="665832"/>
                  </a:lnTo>
                  <a:lnTo>
                    <a:pt x="935146" y="662908"/>
                  </a:lnTo>
                  <a:lnTo>
                    <a:pt x="938517" y="654769"/>
                  </a:lnTo>
                  <a:lnTo>
                    <a:pt x="947750" y="650854"/>
                  </a:lnTo>
                  <a:lnTo>
                    <a:pt x="952758" y="638477"/>
                  </a:lnTo>
                  <a:lnTo>
                    <a:pt x="957700" y="636430"/>
                  </a:lnTo>
                  <a:lnTo>
                    <a:pt x="962127" y="625742"/>
                  </a:lnTo>
                  <a:lnTo>
                    <a:pt x="969468" y="622701"/>
                  </a:lnTo>
                  <a:lnTo>
                    <a:pt x="972813" y="614626"/>
                  </a:lnTo>
                  <a:lnTo>
                    <a:pt x="982072" y="610790"/>
                  </a:lnTo>
                  <a:lnTo>
                    <a:pt x="986889" y="599163"/>
                  </a:lnTo>
                  <a:lnTo>
                    <a:pt x="993984" y="596224"/>
                  </a:lnTo>
                  <a:lnTo>
                    <a:pt x="997431" y="587903"/>
                  </a:lnTo>
                  <a:lnTo>
                    <a:pt x="1005752" y="584456"/>
                  </a:lnTo>
                  <a:lnTo>
                    <a:pt x="1009486" y="575442"/>
                  </a:lnTo>
                  <a:lnTo>
                    <a:pt x="1018500" y="571708"/>
                  </a:lnTo>
                  <a:lnTo>
                    <a:pt x="1022006" y="563243"/>
                  </a:lnTo>
                  <a:lnTo>
                    <a:pt x="1030267" y="559654"/>
                  </a:lnTo>
                  <a:lnTo>
                    <a:pt x="1034217" y="549653"/>
                  </a:lnTo>
                  <a:lnTo>
                    <a:pt x="1042872" y="546068"/>
                  </a:lnTo>
                  <a:lnTo>
                    <a:pt x="1046457" y="537413"/>
                  </a:lnTo>
                  <a:lnTo>
                    <a:pt x="1056458" y="533463"/>
                  </a:lnTo>
                  <a:lnTo>
                    <a:pt x="1060047" y="525202"/>
                  </a:lnTo>
                  <a:lnTo>
                    <a:pt x="1068513" y="521695"/>
                  </a:lnTo>
                  <a:lnTo>
                    <a:pt x="1071780" y="513808"/>
                  </a:lnTo>
                  <a:lnTo>
                    <a:pt x="1081261" y="509784"/>
                  </a:lnTo>
                  <a:lnTo>
                    <a:pt x="1084621" y="501475"/>
                  </a:lnTo>
                  <a:lnTo>
                    <a:pt x="1094989" y="497180"/>
                  </a:lnTo>
                  <a:lnTo>
                    <a:pt x="1098308" y="489167"/>
                  </a:lnTo>
                  <a:lnTo>
                    <a:pt x="1107594" y="485412"/>
                  </a:lnTo>
                  <a:lnTo>
                    <a:pt x="1109723" y="480394"/>
                  </a:lnTo>
                  <a:lnTo>
                    <a:pt x="1120619" y="475551"/>
                  </a:lnTo>
                  <a:lnTo>
                    <a:pt x="1120091" y="476826"/>
                  </a:lnTo>
                  <a:lnTo>
                    <a:pt x="1110832" y="480661"/>
                  </a:lnTo>
                  <a:lnTo>
                    <a:pt x="1107247" y="489315"/>
                  </a:lnTo>
                  <a:lnTo>
                    <a:pt x="1097247" y="493265"/>
                  </a:lnTo>
                  <a:lnTo>
                    <a:pt x="1093658" y="501526"/>
                  </a:lnTo>
                  <a:lnTo>
                    <a:pt x="1085192" y="505033"/>
                  </a:lnTo>
                  <a:lnTo>
                    <a:pt x="1081924" y="512921"/>
                  </a:lnTo>
                  <a:lnTo>
                    <a:pt x="1072443" y="516944"/>
                  </a:lnTo>
                  <a:lnTo>
                    <a:pt x="1068627" y="526382"/>
                  </a:lnTo>
                  <a:lnTo>
                    <a:pt x="1060675" y="529836"/>
                  </a:lnTo>
                  <a:lnTo>
                    <a:pt x="1056753" y="539768"/>
                  </a:lnTo>
                  <a:lnTo>
                    <a:pt x="1048071" y="543278"/>
                  </a:lnTo>
                  <a:lnTo>
                    <a:pt x="1044048" y="552758"/>
                  </a:lnTo>
                  <a:lnTo>
                    <a:pt x="1036160" y="556026"/>
                  </a:lnTo>
                  <a:lnTo>
                    <a:pt x="1032713" y="564347"/>
                  </a:lnTo>
                  <a:lnTo>
                    <a:pt x="1024392" y="567794"/>
                  </a:lnTo>
                  <a:lnTo>
                    <a:pt x="1020066" y="578237"/>
                  </a:lnTo>
                  <a:lnTo>
                    <a:pt x="1011787" y="581666"/>
                  </a:lnTo>
                  <a:lnTo>
                    <a:pt x="1007951" y="590926"/>
                  </a:lnTo>
                  <a:lnTo>
                    <a:pt x="999876" y="594271"/>
                  </a:lnTo>
                  <a:lnTo>
                    <a:pt x="995581" y="604640"/>
                  </a:lnTo>
                  <a:lnTo>
                    <a:pt x="987271" y="608000"/>
                  </a:lnTo>
                  <a:lnTo>
                    <a:pt x="983182" y="617638"/>
                  </a:lnTo>
                  <a:lnTo>
                    <a:pt x="975360" y="621036"/>
                  </a:lnTo>
                  <a:lnTo>
                    <a:pt x="970931" y="632250"/>
                  </a:lnTo>
                  <a:lnTo>
                    <a:pt x="965554" y="634478"/>
                  </a:lnTo>
                  <a:lnTo>
                    <a:pt x="961228" y="644921"/>
                  </a:lnTo>
                  <a:lnTo>
                    <a:pt x="952949" y="648350"/>
                  </a:lnTo>
                  <a:lnTo>
                    <a:pt x="948133" y="659977"/>
                  </a:lnTo>
                  <a:lnTo>
                    <a:pt x="941038" y="662916"/>
                  </a:lnTo>
                  <a:lnTo>
                    <a:pt x="937058" y="672524"/>
                  </a:lnTo>
                  <a:lnTo>
                    <a:pt x="931231" y="675114"/>
                  </a:lnTo>
                  <a:lnTo>
                    <a:pt x="926848" y="686468"/>
                  </a:lnTo>
                  <a:lnTo>
                    <a:pt x="918914" y="689681"/>
                  </a:lnTo>
                  <a:lnTo>
                    <a:pt x="914184" y="700841"/>
                  </a:lnTo>
                  <a:lnTo>
                    <a:pt x="908677" y="703122"/>
                  </a:lnTo>
                  <a:lnTo>
                    <a:pt x="903353" y="715975"/>
                  </a:lnTo>
                  <a:lnTo>
                    <a:pt x="898870" y="717832"/>
                  </a:lnTo>
                  <a:lnTo>
                    <a:pt x="894095" y="729359"/>
                  </a:lnTo>
                  <a:lnTo>
                    <a:pt x="888226" y="731848"/>
                  </a:lnTo>
                  <a:lnTo>
                    <a:pt x="882267" y="746579"/>
                  </a:lnTo>
                  <a:lnTo>
                    <a:pt x="878277" y="748232"/>
                  </a:lnTo>
                  <a:lnTo>
                    <a:pt x="873723" y="759225"/>
                  </a:lnTo>
                  <a:lnTo>
                    <a:pt x="866796" y="761961"/>
                  </a:lnTo>
                  <a:lnTo>
                    <a:pt x="861727" y="773628"/>
                  </a:lnTo>
                  <a:lnTo>
                    <a:pt x="856153" y="775832"/>
                  </a:lnTo>
                  <a:lnTo>
                    <a:pt x="850261" y="789411"/>
                  </a:lnTo>
                  <a:lnTo>
                    <a:pt x="847877" y="790399"/>
                  </a:lnTo>
                  <a:lnTo>
                    <a:pt x="842902" y="802411"/>
                  </a:lnTo>
                  <a:lnTo>
                    <a:pt x="838071" y="804558"/>
                  </a:lnTo>
                  <a:lnTo>
                    <a:pt x="832612" y="818702"/>
                  </a:lnTo>
                  <a:lnTo>
                    <a:pt x="827427" y="820798"/>
                  </a:lnTo>
                  <a:lnTo>
                    <a:pt x="822481" y="832454"/>
                  </a:lnTo>
                  <a:lnTo>
                    <a:pt x="817477" y="834527"/>
                  </a:lnTo>
                  <a:cubicBezTo>
                    <a:pt x="813839" y="838165"/>
                    <a:pt x="811589" y="843191"/>
                    <a:pt x="811589" y="848742"/>
                  </a:cubicBezTo>
                  <a:lnTo>
                    <a:pt x="812171" y="850146"/>
                  </a:lnTo>
                  <a:lnTo>
                    <a:pt x="809632" y="851198"/>
                  </a:lnTo>
                  <a:lnTo>
                    <a:pt x="804798" y="862867"/>
                  </a:lnTo>
                  <a:lnTo>
                    <a:pt x="799826" y="864927"/>
                  </a:lnTo>
                  <a:cubicBezTo>
                    <a:pt x="796187" y="868565"/>
                    <a:pt x="793938" y="873591"/>
                    <a:pt x="793938" y="879142"/>
                  </a:cubicBezTo>
                  <a:lnTo>
                    <a:pt x="794408" y="880278"/>
                  </a:lnTo>
                  <a:lnTo>
                    <a:pt x="791144" y="881598"/>
                  </a:lnTo>
                  <a:lnTo>
                    <a:pt x="785188" y="895634"/>
                  </a:lnTo>
                  <a:lnTo>
                    <a:pt x="781194" y="897289"/>
                  </a:lnTo>
                  <a:lnTo>
                    <a:pt x="775464" y="911121"/>
                  </a:lnTo>
                  <a:lnTo>
                    <a:pt x="773349" y="911998"/>
                  </a:lnTo>
                  <a:cubicBezTo>
                    <a:pt x="769710" y="915636"/>
                    <a:pt x="767461" y="920662"/>
                    <a:pt x="767461" y="926213"/>
                  </a:cubicBezTo>
                  <a:lnTo>
                    <a:pt x="767695" y="926780"/>
                  </a:lnTo>
                  <a:lnTo>
                    <a:pt x="765504" y="927688"/>
                  </a:lnTo>
                  <a:lnTo>
                    <a:pt x="759847" y="941345"/>
                  </a:lnTo>
                  <a:lnTo>
                    <a:pt x="754716" y="943522"/>
                  </a:lnTo>
                  <a:lnTo>
                    <a:pt x="749102" y="957406"/>
                  </a:lnTo>
                  <a:lnTo>
                    <a:pt x="746871" y="958375"/>
                  </a:lnTo>
                  <a:lnTo>
                    <a:pt x="741074" y="973052"/>
                  </a:lnTo>
                  <a:lnTo>
                    <a:pt x="739027" y="973921"/>
                  </a:lnTo>
                  <a:cubicBezTo>
                    <a:pt x="735388" y="977648"/>
                    <a:pt x="733139" y="982797"/>
                    <a:pt x="733139" y="988483"/>
                  </a:cubicBezTo>
                  <a:lnTo>
                    <a:pt x="733429" y="989201"/>
                  </a:lnTo>
                  <a:lnTo>
                    <a:pt x="730344" y="990449"/>
                  </a:lnTo>
                  <a:cubicBezTo>
                    <a:pt x="726617" y="994087"/>
                    <a:pt x="724313" y="999113"/>
                    <a:pt x="724313" y="1004664"/>
                  </a:cubicBezTo>
                  <a:lnTo>
                    <a:pt x="724681" y="1005533"/>
                  </a:lnTo>
                  <a:lnTo>
                    <a:pt x="722786" y="1006283"/>
                  </a:lnTo>
                  <a:cubicBezTo>
                    <a:pt x="718882" y="1010009"/>
                    <a:pt x="716467" y="1015158"/>
                    <a:pt x="716467" y="1020845"/>
                  </a:cubicBezTo>
                  <a:lnTo>
                    <a:pt x="717191" y="1022511"/>
                  </a:lnTo>
                  <a:lnTo>
                    <a:pt x="716472" y="1022810"/>
                  </a:lnTo>
                  <a:cubicBezTo>
                    <a:pt x="712833" y="1026448"/>
                    <a:pt x="710584" y="1031473"/>
                    <a:pt x="710584" y="1037025"/>
                  </a:cubicBezTo>
                  <a:lnTo>
                    <a:pt x="710862" y="1037695"/>
                  </a:lnTo>
                  <a:lnTo>
                    <a:pt x="708627" y="1038643"/>
                  </a:lnTo>
                  <a:cubicBezTo>
                    <a:pt x="704988" y="1042370"/>
                    <a:pt x="702738" y="1047519"/>
                    <a:pt x="702738" y="1053205"/>
                  </a:cubicBezTo>
                  <a:lnTo>
                    <a:pt x="703029" y="1053924"/>
                  </a:lnTo>
                  <a:lnTo>
                    <a:pt x="699945" y="1055171"/>
                  </a:lnTo>
                  <a:lnTo>
                    <a:pt x="695306" y="1066103"/>
                  </a:lnTo>
                  <a:lnTo>
                    <a:pt x="737730" y="1066103"/>
                  </a:lnTo>
                  <a:lnTo>
                    <a:pt x="742945" y="1053205"/>
                  </a:lnTo>
                  <a:lnTo>
                    <a:pt x="742545" y="1052216"/>
                  </a:lnTo>
                  <a:lnTo>
                    <a:pt x="744902" y="1051240"/>
                  </a:lnTo>
                  <a:cubicBezTo>
                    <a:pt x="748540" y="1047602"/>
                    <a:pt x="750790" y="1042576"/>
                    <a:pt x="750790" y="1037025"/>
                  </a:cubicBezTo>
                  <a:lnTo>
                    <a:pt x="750567" y="1036486"/>
                  </a:lnTo>
                  <a:lnTo>
                    <a:pt x="753297" y="1035406"/>
                  </a:lnTo>
                  <a:cubicBezTo>
                    <a:pt x="757201" y="1031680"/>
                    <a:pt x="759616" y="1026532"/>
                    <a:pt x="759616" y="1020845"/>
                  </a:cubicBezTo>
                  <a:lnTo>
                    <a:pt x="758868" y="1019122"/>
                  </a:lnTo>
                  <a:lnTo>
                    <a:pt x="759468" y="1018879"/>
                  </a:lnTo>
                  <a:cubicBezTo>
                    <a:pt x="763195" y="1015241"/>
                    <a:pt x="765500" y="1010216"/>
                    <a:pt x="765500" y="1004664"/>
                  </a:cubicBezTo>
                  <a:lnTo>
                    <a:pt x="765216" y="1003996"/>
                  </a:lnTo>
                  <a:lnTo>
                    <a:pt x="767457" y="1003045"/>
                  </a:lnTo>
                  <a:lnTo>
                    <a:pt x="773071" y="989162"/>
                  </a:lnTo>
                  <a:lnTo>
                    <a:pt x="775301" y="988193"/>
                  </a:lnTo>
                  <a:lnTo>
                    <a:pt x="781098" y="973515"/>
                  </a:lnTo>
                  <a:lnTo>
                    <a:pt x="783147" y="972646"/>
                  </a:lnTo>
                  <a:lnTo>
                    <a:pt x="789004" y="958161"/>
                  </a:lnTo>
                  <a:lnTo>
                    <a:pt x="793934" y="956118"/>
                  </a:lnTo>
                  <a:cubicBezTo>
                    <a:pt x="797572" y="952481"/>
                    <a:pt x="799822" y="947455"/>
                    <a:pt x="799822" y="941903"/>
                  </a:cubicBezTo>
                  <a:lnTo>
                    <a:pt x="799587" y="941336"/>
                  </a:lnTo>
                  <a:lnTo>
                    <a:pt x="801779" y="940428"/>
                  </a:lnTo>
                  <a:lnTo>
                    <a:pt x="807509" y="926595"/>
                  </a:lnTo>
                  <a:lnTo>
                    <a:pt x="809624" y="925719"/>
                  </a:lnTo>
                  <a:lnTo>
                    <a:pt x="815289" y="912042"/>
                  </a:lnTo>
                  <a:lnTo>
                    <a:pt x="820267" y="910029"/>
                  </a:lnTo>
                  <a:cubicBezTo>
                    <a:pt x="823994" y="906391"/>
                    <a:pt x="826300" y="901365"/>
                    <a:pt x="826300" y="895814"/>
                  </a:cubicBezTo>
                  <a:lnTo>
                    <a:pt x="825706" y="894414"/>
                  </a:lnTo>
                  <a:lnTo>
                    <a:pt x="828256" y="893357"/>
                  </a:lnTo>
                  <a:lnTo>
                    <a:pt x="833090" y="881689"/>
                  </a:lnTo>
                  <a:lnTo>
                    <a:pt x="838062" y="879629"/>
                  </a:lnTo>
                  <a:cubicBezTo>
                    <a:pt x="841700" y="875991"/>
                    <a:pt x="843950" y="870965"/>
                    <a:pt x="843950" y="865413"/>
                  </a:cubicBezTo>
                  <a:lnTo>
                    <a:pt x="843369" y="864009"/>
                  </a:lnTo>
                  <a:lnTo>
                    <a:pt x="845907" y="862957"/>
                  </a:lnTo>
                  <a:lnTo>
                    <a:pt x="850597" y="851636"/>
                  </a:lnTo>
                  <a:lnTo>
                    <a:pt x="856551" y="849228"/>
                  </a:lnTo>
                  <a:lnTo>
                    <a:pt x="861643" y="837229"/>
                  </a:lnTo>
                  <a:lnTo>
                    <a:pt x="866501" y="835069"/>
                  </a:lnTo>
                  <a:lnTo>
                    <a:pt x="872096" y="820573"/>
                  </a:lnTo>
                  <a:lnTo>
                    <a:pt x="876307" y="818829"/>
                  </a:lnTo>
                  <a:lnTo>
                    <a:pt x="881151" y="807136"/>
                  </a:lnTo>
                  <a:lnTo>
                    <a:pt x="886664" y="804956"/>
                  </a:lnTo>
                  <a:lnTo>
                    <a:pt x="892233" y="792121"/>
                  </a:lnTo>
                  <a:lnTo>
                    <a:pt x="896614" y="790391"/>
                  </a:lnTo>
                  <a:lnTo>
                    <a:pt x="901672" y="778747"/>
                  </a:lnTo>
                  <a:lnTo>
                    <a:pt x="906707" y="776662"/>
                  </a:lnTo>
                  <a:lnTo>
                    <a:pt x="911974" y="763945"/>
                  </a:lnTo>
                  <a:lnTo>
                    <a:pt x="917350" y="761665"/>
                  </a:lnTo>
                  <a:lnTo>
                    <a:pt x="922834" y="748112"/>
                  </a:lnTo>
                  <a:lnTo>
                    <a:pt x="927301" y="746262"/>
                  </a:lnTo>
                  <a:lnTo>
                    <a:pt x="932624" y="733409"/>
                  </a:lnTo>
                  <a:lnTo>
                    <a:pt x="937107" y="731553"/>
                  </a:lnTo>
                  <a:lnTo>
                    <a:pt x="940624" y="723061"/>
                  </a:lnTo>
                  <a:lnTo>
                    <a:pt x="949424" y="719498"/>
                  </a:lnTo>
                  <a:lnTo>
                    <a:pt x="954293" y="708011"/>
                  </a:lnTo>
                  <a:lnTo>
                    <a:pt x="959661" y="705625"/>
                  </a:lnTo>
                  <a:lnTo>
                    <a:pt x="964355" y="693464"/>
                  </a:lnTo>
                  <a:lnTo>
                    <a:pt x="969468" y="691346"/>
                  </a:lnTo>
                  <a:lnTo>
                    <a:pt x="973793" y="680903"/>
                  </a:lnTo>
                  <a:lnTo>
                    <a:pt x="982072" y="677474"/>
                  </a:lnTo>
                  <a:lnTo>
                    <a:pt x="986889" y="665847"/>
                  </a:lnTo>
                  <a:lnTo>
                    <a:pt x="993984" y="662908"/>
                  </a:lnTo>
                  <a:lnTo>
                    <a:pt x="997921" y="653404"/>
                  </a:lnTo>
                  <a:lnTo>
                    <a:pt x="1003790" y="650854"/>
                  </a:lnTo>
                  <a:lnTo>
                    <a:pt x="1008174" y="639755"/>
                  </a:lnTo>
                  <a:lnTo>
                    <a:pt x="1016395" y="636430"/>
                  </a:lnTo>
                  <a:lnTo>
                    <a:pt x="1020923" y="625760"/>
                  </a:lnTo>
                  <a:lnTo>
                    <a:pt x="1028306" y="622701"/>
                  </a:lnTo>
                  <a:lnTo>
                    <a:pt x="1031651" y="614626"/>
                  </a:lnTo>
                  <a:lnTo>
                    <a:pt x="1040911" y="610790"/>
                  </a:lnTo>
                  <a:lnTo>
                    <a:pt x="1045727" y="599163"/>
                  </a:lnTo>
                  <a:lnTo>
                    <a:pt x="1052822" y="596224"/>
                  </a:lnTo>
                  <a:lnTo>
                    <a:pt x="1056269" y="587903"/>
                  </a:lnTo>
                  <a:lnTo>
                    <a:pt x="1064590" y="584456"/>
                  </a:lnTo>
                  <a:lnTo>
                    <a:pt x="1068397" y="575266"/>
                  </a:lnTo>
                  <a:lnTo>
                    <a:pt x="1077195" y="571708"/>
                  </a:lnTo>
                  <a:lnTo>
                    <a:pt x="1080774" y="563273"/>
                  </a:lnTo>
                  <a:lnTo>
                    <a:pt x="1089106" y="559654"/>
                  </a:lnTo>
                  <a:lnTo>
                    <a:pt x="1093183" y="549331"/>
                  </a:lnTo>
                  <a:lnTo>
                    <a:pt x="1100873" y="546068"/>
                  </a:lnTo>
                  <a:lnTo>
                    <a:pt x="1104431" y="537270"/>
                  </a:lnTo>
                  <a:lnTo>
                    <a:pt x="1113622" y="533463"/>
                  </a:lnTo>
                  <a:lnTo>
                    <a:pt x="1116820" y="525741"/>
                  </a:lnTo>
                  <a:lnTo>
                    <a:pt x="1127064" y="521695"/>
                  </a:lnTo>
                  <a:lnTo>
                    <a:pt x="1130545" y="513683"/>
                  </a:lnTo>
                  <a:lnTo>
                    <a:pt x="1139955" y="509784"/>
                  </a:lnTo>
                  <a:lnTo>
                    <a:pt x="1143792" y="500525"/>
                  </a:lnTo>
                  <a:lnTo>
                    <a:pt x="1151866" y="497180"/>
                  </a:lnTo>
                  <a:lnTo>
                    <a:pt x="1154907" y="489839"/>
                  </a:lnTo>
                  <a:lnTo>
                    <a:pt x="1165595" y="485412"/>
                  </a:lnTo>
                  <a:lnTo>
                    <a:pt x="1167916" y="479810"/>
                  </a:lnTo>
                  <a:lnTo>
                    <a:pt x="1178344" y="475175"/>
                  </a:lnTo>
                  <a:lnTo>
                    <a:pt x="1181391" y="467282"/>
                  </a:lnTo>
                  <a:lnTo>
                    <a:pt x="1191712" y="463007"/>
                  </a:lnTo>
                  <a:lnTo>
                    <a:pt x="1190741" y="465243"/>
                  </a:lnTo>
                  <a:lnTo>
                    <a:pt x="1182275" y="468750"/>
                  </a:lnTo>
                  <a:lnTo>
                    <a:pt x="1179251" y="476049"/>
                  </a:lnTo>
                  <a:lnTo>
                    <a:pt x="1167853" y="480661"/>
                  </a:lnTo>
                  <a:lnTo>
                    <a:pt x="1163937" y="489894"/>
                  </a:lnTo>
                  <a:lnTo>
                    <a:pt x="1155798" y="493265"/>
                  </a:lnTo>
                  <a:lnTo>
                    <a:pt x="1152479" y="501278"/>
                  </a:lnTo>
                  <a:lnTo>
                    <a:pt x="1143192" y="505033"/>
                  </a:lnTo>
                  <a:lnTo>
                    <a:pt x="1139644" y="513396"/>
                  </a:lnTo>
                  <a:lnTo>
                    <a:pt x="1131281" y="516944"/>
                  </a:lnTo>
                  <a:lnTo>
                    <a:pt x="1127724" y="525742"/>
                  </a:lnTo>
                  <a:lnTo>
                    <a:pt x="1117840" y="529836"/>
                  </a:lnTo>
                  <a:lnTo>
                    <a:pt x="1113818" y="539544"/>
                  </a:lnTo>
                  <a:lnTo>
                    <a:pt x="1104804" y="543278"/>
                  </a:lnTo>
                  <a:lnTo>
                    <a:pt x="1100868" y="552782"/>
                  </a:lnTo>
                  <a:lnTo>
                    <a:pt x="1093037" y="556026"/>
                  </a:lnTo>
                  <a:lnTo>
                    <a:pt x="1089718" y="564039"/>
                  </a:lnTo>
                  <a:lnTo>
                    <a:pt x="1080432" y="567794"/>
                  </a:lnTo>
                  <a:lnTo>
                    <a:pt x="1075868" y="578548"/>
                  </a:lnTo>
                  <a:lnTo>
                    <a:pt x="1068521" y="581666"/>
                  </a:lnTo>
                  <a:lnTo>
                    <a:pt x="1064637" y="591271"/>
                  </a:lnTo>
                  <a:lnTo>
                    <a:pt x="1057040" y="594271"/>
                  </a:lnTo>
                  <a:lnTo>
                    <a:pt x="1052134" y="605564"/>
                  </a:lnTo>
                  <a:lnTo>
                    <a:pt x="1046109" y="608000"/>
                  </a:lnTo>
                  <a:lnTo>
                    <a:pt x="1042020" y="617638"/>
                  </a:lnTo>
                  <a:lnTo>
                    <a:pt x="1034199" y="621036"/>
                  </a:lnTo>
                  <a:lnTo>
                    <a:pt x="1030153" y="631279"/>
                  </a:lnTo>
                  <a:lnTo>
                    <a:pt x="1022431" y="634478"/>
                  </a:lnTo>
                  <a:lnTo>
                    <a:pt x="1017699" y="645901"/>
                  </a:lnTo>
                  <a:lnTo>
                    <a:pt x="1011787" y="648350"/>
                  </a:lnTo>
                  <a:lnTo>
                    <a:pt x="1006971" y="659977"/>
                  </a:lnTo>
                  <a:lnTo>
                    <a:pt x="999876" y="662916"/>
                  </a:lnTo>
                  <a:lnTo>
                    <a:pt x="995896" y="672524"/>
                  </a:lnTo>
                  <a:lnTo>
                    <a:pt x="990069" y="675114"/>
                  </a:lnTo>
                  <a:lnTo>
                    <a:pt x="985883" y="685961"/>
                  </a:lnTo>
                  <a:lnTo>
                    <a:pt x="977322" y="689681"/>
                  </a:lnTo>
                  <a:lnTo>
                    <a:pt x="972892" y="700895"/>
                  </a:lnTo>
                  <a:lnTo>
                    <a:pt x="967515" y="703122"/>
                  </a:lnTo>
                  <a:lnTo>
                    <a:pt x="962192" y="715975"/>
                  </a:lnTo>
                  <a:lnTo>
                    <a:pt x="957709" y="717832"/>
                  </a:lnTo>
                  <a:lnTo>
                    <a:pt x="953427" y="728170"/>
                  </a:lnTo>
                  <a:lnTo>
                    <a:pt x="944960" y="731848"/>
                  </a:lnTo>
                  <a:lnTo>
                    <a:pt x="939142" y="746579"/>
                  </a:lnTo>
                  <a:lnTo>
                    <a:pt x="935154" y="748232"/>
                  </a:lnTo>
                  <a:lnTo>
                    <a:pt x="930320" y="759901"/>
                  </a:lnTo>
                  <a:lnTo>
                    <a:pt x="925347" y="761961"/>
                  </a:lnTo>
                  <a:lnTo>
                    <a:pt x="920676" y="773237"/>
                  </a:lnTo>
                  <a:lnTo>
                    <a:pt x="914561" y="775832"/>
                  </a:lnTo>
                  <a:lnTo>
                    <a:pt x="909459" y="788450"/>
                  </a:lnTo>
                  <a:lnTo>
                    <a:pt x="904754" y="790399"/>
                  </a:lnTo>
                  <a:lnTo>
                    <a:pt x="899778" y="802411"/>
                  </a:lnTo>
                  <a:lnTo>
                    <a:pt x="894948" y="804558"/>
                  </a:lnTo>
                  <a:lnTo>
                    <a:pt x="889126" y="819641"/>
                  </a:lnTo>
                  <a:lnTo>
                    <a:pt x="886265" y="820798"/>
                  </a:lnTo>
                  <a:lnTo>
                    <a:pt x="881320" y="832454"/>
                  </a:lnTo>
                  <a:lnTo>
                    <a:pt x="876315" y="834527"/>
                  </a:lnTo>
                  <a:cubicBezTo>
                    <a:pt x="872677" y="838165"/>
                    <a:pt x="870427" y="843191"/>
                    <a:pt x="870427" y="848742"/>
                  </a:cubicBezTo>
                  <a:lnTo>
                    <a:pt x="870722" y="849453"/>
                  </a:lnTo>
                  <a:lnTo>
                    <a:pt x="866509" y="851198"/>
                  </a:lnTo>
                  <a:lnTo>
                    <a:pt x="861425" y="863473"/>
                  </a:lnTo>
                  <a:lnTo>
                    <a:pt x="857827" y="864927"/>
                  </a:lnTo>
                  <a:cubicBezTo>
                    <a:pt x="854100" y="868565"/>
                    <a:pt x="851796" y="873591"/>
                    <a:pt x="851796" y="879142"/>
                  </a:cubicBezTo>
                  <a:lnTo>
                    <a:pt x="852096" y="879851"/>
                  </a:lnTo>
                  <a:lnTo>
                    <a:pt x="847877" y="881598"/>
                  </a:lnTo>
                  <a:cubicBezTo>
                    <a:pt x="844239" y="885236"/>
                    <a:pt x="841989" y="890262"/>
                    <a:pt x="841989" y="895814"/>
                  </a:cubicBezTo>
                  <a:lnTo>
                    <a:pt x="842224" y="896381"/>
                  </a:lnTo>
                  <a:lnTo>
                    <a:pt x="840032" y="897289"/>
                  </a:lnTo>
                  <a:lnTo>
                    <a:pt x="834610" y="910380"/>
                  </a:lnTo>
                  <a:lnTo>
                    <a:pt x="830513" y="911998"/>
                  </a:lnTo>
                  <a:cubicBezTo>
                    <a:pt x="826697" y="915636"/>
                    <a:pt x="824338" y="920662"/>
                    <a:pt x="824338" y="926213"/>
                  </a:cubicBezTo>
                  <a:lnTo>
                    <a:pt x="824465" y="926506"/>
                  </a:lnTo>
                  <a:lnTo>
                    <a:pt x="821543" y="927688"/>
                  </a:lnTo>
                  <a:cubicBezTo>
                    <a:pt x="817816" y="931326"/>
                    <a:pt x="815512" y="936352"/>
                    <a:pt x="815512" y="941903"/>
                  </a:cubicBezTo>
                  <a:lnTo>
                    <a:pt x="815795" y="942571"/>
                  </a:lnTo>
                  <a:lnTo>
                    <a:pt x="813555" y="943522"/>
                  </a:lnTo>
                  <a:lnTo>
                    <a:pt x="807941" y="957406"/>
                  </a:lnTo>
                  <a:lnTo>
                    <a:pt x="805710" y="958375"/>
                  </a:lnTo>
                  <a:lnTo>
                    <a:pt x="799913" y="973052"/>
                  </a:lnTo>
                  <a:lnTo>
                    <a:pt x="797865" y="973921"/>
                  </a:lnTo>
                  <a:cubicBezTo>
                    <a:pt x="794227" y="977648"/>
                    <a:pt x="791977" y="982797"/>
                    <a:pt x="791977" y="988483"/>
                  </a:cubicBezTo>
                  <a:lnTo>
                    <a:pt x="792267" y="989201"/>
                  </a:lnTo>
                  <a:lnTo>
                    <a:pt x="789182" y="990449"/>
                  </a:lnTo>
                  <a:cubicBezTo>
                    <a:pt x="785456" y="994087"/>
                    <a:pt x="783151" y="999113"/>
                    <a:pt x="783151" y="1004664"/>
                  </a:cubicBezTo>
                  <a:lnTo>
                    <a:pt x="783434" y="1005332"/>
                  </a:lnTo>
                  <a:lnTo>
                    <a:pt x="781194" y="1006283"/>
                  </a:lnTo>
                  <a:cubicBezTo>
                    <a:pt x="777555" y="1010009"/>
                    <a:pt x="775306" y="1015158"/>
                    <a:pt x="775306" y="1020845"/>
                  </a:cubicBezTo>
                  <a:lnTo>
                    <a:pt x="775705" y="1021833"/>
                  </a:lnTo>
                  <a:lnTo>
                    <a:pt x="773349" y="1022810"/>
                  </a:lnTo>
                  <a:cubicBezTo>
                    <a:pt x="769710" y="1026448"/>
                    <a:pt x="767461" y="1031473"/>
                    <a:pt x="767461" y="1037025"/>
                  </a:cubicBezTo>
                  <a:lnTo>
                    <a:pt x="768031" y="1038403"/>
                  </a:lnTo>
                  <a:lnTo>
                    <a:pt x="767465" y="1038643"/>
                  </a:lnTo>
                  <a:cubicBezTo>
                    <a:pt x="763827" y="1042370"/>
                    <a:pt x="761577" y="1047519"/>
                    <a:pt x="761577" y="1053205"/>
                  </a:cubicBezTo>
                  <a:lnTo>
                    <a:pt x="761867" y="1053924"/>
                  </a:lnTo>
                  <a:lnTo>
                    <a:pt x="758783" y="1055171"/>
                  </a:lnTo>
                  <a:lnTo>
                    <a:pt x="754144" y="1066103"/>
                  </a:lnTo>
                  <a:lnTo>
                    <a:pt x="796568" y="1066103"/>
                  </a:lnTo>
                  <a:lnTo>
                    <a:pt x="801783" y="1053205"/>
                  </a:lnTo>
                  <a:lnTo>
                    <a:pt x="801102" y="1051520"/>
                  </a:lnTo>
                  <a:lnTo>
                    <a:pt x="801779" y="1051240"/>
                  </a:lnTo>
                  <a:cubicBezTo>
                    <a:pt x="805417" y="1047602"/>
                    <a:pt x="807667" y="1042576"/>
                    <a:pt x="807667" y="1037025"/>
                  </a:cubicBezTo>
                  <a:lnTo>
                    <a:pt x="807390" y="1036355"/>
                  </a:lnTo>
                  <a:lnTo>
                    <a:pt x="809624" y="1035406"/>
                  </a:lnTo>
                  <a:cubicBezTo>
                    <a:pt x="813262" y="1031680"/>
                    <a:pt x="815512" y="1026532"/>
                    <a:pt x="815512" y="1020845"/>
                  </a:cubicBezTo>
                  <a:lnTo>
                    <a:pt x="815222" y="1020126"/>
                  </a:lnTo>
                  <a:lnTo>
                    <a:pt x="818306" y="1018879"/>
                  </a:lnTo>
                  <a:cubicBezTo>
                    <a:pt x="822033" y="1015241"/>
                    <a:pt x="824338" y="1010216"/>
                    <a:pt x="824338" y="1004664"/>
                  </a:cubicBezTo>
                  <a:lnTo>
                    <a:pt x="824055" y="1003996"/>
                  </a:lnTo>
                  <a:lnTo>
                    <a:pt x="826295" y="1003045"/>
                  </a:lnTo>
                  <a:lnTo>
                    <a:pt x="831909" y="989162"/>
                  </a:lnTo>
                  <a:lnTo>
                    <a:pt x="834140" y="988193"/>
                  </a:lnTo>
                  <a:lnTo>
                    <a:pt x="839936" y="973515"/>
                  </a:lnTo>
                  <a:lnTo>
                    <a:pt x="841985" y="972646"/>
                  </a:lnTo>
                  <a:cubicBezTo>
                    <a:pt x="845623" y="968919"/>
                    <a:pt x="847873" y="963771"/>
                    <a:pt x="847873" y="958084"/>
                  </a:cubicBezTo>
                  <a:lnTo>
                    <a:pt x="847583" y="957366"/>
                  </a:lnTo>
                  <a:lnTo>
                    <a:pt x="850667" y="956118"/>
                  </a:lnTo>
                  <a:cubicBezTo>
                    <a:pt x="854394" y="952481"/>
                    <a:pt x="856699" y="947455"/>
                    <a:pt x="856699" y="941903"/>
                  </a:cubicBezTo>
                  <a:lnTo>
                    <a:pt x="856684" y="941868"/>
                  </a:lnTo>
                  <a:lnTo>
                    <a:pt x="860331" y="940428"/>
                  </a:lnTo>
                  <a:lnTo>
                    <a:pt x="866339" y="926598"/>
                  </a:lnTo>
                  <a:lnTo>
                    <a:pt x="868462" y="925719"/>
                  </a:lnTo>
                  <a:cubicBezTo>
                    <a:pt x="872100" y="922081"/>
                    <a:pt x="874350" y="917055"/>
                    <a:pt x="874350" y="911504"/>
                  </a:cubicBezTo>
                  <a:lnTo>
                    <a:pt x="874116" y="910937"/>
                  </a:lnTo>
                  <a:lnTo>
                    <a:pt x="876307" y="910029"/>
                  </a:lnTo>
                  <a:cubicBezTo>
                    <a:pt x="879945" y="906391"/>
                    <a:pt x="882196" y="901365"/>
                    <a:pt x="882196" y="895814"/>
                  </a:cubicBezTo>
                  <a:lnTo>
                    <a:pt x="882007" y="895357"/>
                  </a:lnTo>
                  <a:lnTo>
                    <a:pt x="886951" y="893357"/>
                  </a:lnTo>
                  <a:lnTo>
                    <a:pt x="892315" y="880715"/>
                  </a:lnTo>
                  <a:lnTo>
                    <a:pt x="894939" y="879629"/>
                  </a:lnTo>
                  <a:cubicBezTo>
                    <a:pt x="898577" y="875991"/>
                    <a:pt x="900827" y="870965"/>
                    <a:pt x="900827" y="865413"/>
                  </a:cubicBezTo>
                  <a:lnTo>
                    <a:pt x="900533" y="864702"/>
                  </a:lnTo>
                  <a:lnTo>
                    <a:pt x="904746" y="862957"/>
                  </a:lnTo>
                  <a:lnTo>
                    <a:pt x="909435" y="851636"/>
                  </a:lnTo>
                  <a:lnTo>
                    <a:pt x="915389" y="849228"/>
                  </a:lnTo>
                  <a:lnTo>
                    <a:pt x="920937" y="836154"/>
                  </a:lnTo>
                  <a:lnTo>
                    <a:pt x="923378" y="835069"/>
                  </a:lnTo>
                  <a:lnTo>
                    <a:pt x="928973" y="820573"/>
                  </a:lnTo>
                  <a:lnTo>
                    <a:pt x="933184" y="818829"/>
                  </a:lnTo>
                  <a:lnTo>
                    <a:pt x="938065" y="807047"/>
                  </a:lnTo>
                  <a:lnTo>
                    <a:pt x="942991" y="804956"/>
                  </a:lnTo>
                  <a:lnTo>
                    <a:pt x="947895" y="792828"/>
                  </a:lnTo>
                  <a:lnTo>
                    <a:pt x="953778" y="790391"/>
                  </a:lnTo>
                  <a:lnTo>
                    <a:pt x="958611" y="778722"/>
                  </a:lnTo>
                  <a:lnTo>
                    <a:pt x="963584" y="776662"/>
                  </a:lnTo>
                  <a:lnTo>
                    <a:pt x="969007" y="763570"/>
                  </a:lnTo>
                  <a:lnTo>
                    <a:pt x="973390" y="761665"/>
                  </a:lnTo>
                  <a:lnTo>
                    <a:pt x="978170" y="749562"/>
                  </a:lnTo>
                  <a:lnTo>
                    <a:pt x="986139" y="746262"/>
                  </a:lnTo>
                  <a:lnTo>
                    <a:pt x="991462" y="733409"/>
                  </a:lnTo>
                  <a:lnTo>
                    <a:pt x="995945" y="731553"/>
                  </a:lnTo>
                  <a:lnTo>
                    <a:pt x="999882" y="722048"/>
                  </a:lnTo>
                  <a:lnTo>
                    <a:pt x="1005752" y="719498"/>
                  </a:lnTo>
                  <a:lnTo>
                    <a:pt x="1009683" y="709544"/>
                  </a:lnTo>
                  <a:lnTo>
                    <a:pt x="1018500" y="705625"/>
                  </a:lnTo>
                  <a:lnTo>
                    <a:pt x="1023193" y="693464"/>
                  </a:lnTo>
                  <a:lnTo>
                    <a:pt x="1028306" y="691346"/>
                  </a:lnTo>
                  <a:lnTo>
                    <a:pt x="1032631" y="680903"/>
                  </a:lnTo>
                  <a:lnTo>
                    <a:pt x="1040911" y="677474"/>
                  </a:lnTo>
                  <a:lnTo>
                    <a:pt x="1046134" y="664866"/>
                  </a:lnTo>
                  <a:lnTo>
                    <a:pt x="1050861" y="662908"/>
                  </a:lnTo>
                  <a:lnTo>
                    <a:pt x="1054368" y="654443"/>
                  </a:lnTo>
                  <a:lnTo>
                    <a:pt x="1062629" y="650854"/>
                  </a:lnTo>
                  <a:lnTo>
                    <a:pt x="1067012" y="639755"/>
                  </a:lnTo>
                  <a:lnTo>
                    <a:pt x="1075233" y="636430"/>
                  </a:lnTo>
                  <a:lnTo>
                    <a:pt x="1079892" y="625453"/>
                  </a:lnTo>
                  <a:lnTo>
                    <a:pt x="1086858" y="622701"/>
                  </a:lnTo>
                  <a:lnTo>
                    <a:pt x="1090920" y="613348"/>
                  </a:lnTo>
                  <a:lnTo>
                    <a:pt x="1096951" y="610790"/>
                  </a:lnTo>
                  <a:lnTo>
                    <a:pt x="1101528" y="599470"/>
                  </a:lnTo>
                  <a:lnTo>
                    <a:pt x="1109555" y="596224"/>
                  </a:lnTo>
                  <a:lnTo>
                    <a:pt x="1113074" y="587933"/>
                  </a:lnTo>
                  <a:lnTo>
                    <a:pt x="1121467" y="584456"/>
                  </a:lnTo>
                  <a:lnTo>
                    <a:pt x="1125404" y="574952"/>
                  </a:lnTo>
                  <a:lnTo>
                    <a:pt x="1133235" y="571708"/>
                  </a:lnTo>
                  <a:lnTo>
                    <a:pt x="1136275" y="564368"/>
                  </a:lnTo>
                  <a:lnTo>
                    <a:pt x="1147657" y="559654"/>
                  </a:lnTo>
                  <a:lnTo>
                    <a:pt x="1151914" y="549376"/>
                  </a:lnTo>
                  <a:lnTo>
                    <a:pt x="1159712" y="546068"/>
                  </a:lnTo>
                  <a:lnTo>
                    <a:pt x="1163341" y="537092"/>
                  </a:lnTo>
                  <a:lnTo>
                    <a:pt x="1172316" y="533463"/>
                  </a:lnTo>
                  <a:lnTo>
                    <a:pt x="1175835" y="525172"/>
                  </a:lnTo>
                  <a:lnTo>
                    <a:pt x="1184228" y="521695"/>
                  </a:lnTo>
                  <a:lnTo>
                    <a:pt x="1187449" y="513920"/>
                  </a:lnTo>
                  <a:lnTo>
                    <a:pt x="1197670" y="509784"/>
                  </a:lnTo>
                  <a:lnTo>
                    <a:pt x="1201377" y="501044"/>
                  </a:lnTo>
                  <a:lnTo>
                    <a:pt x="1210705" y="497180"/>
                  </a:lnTo>
                  <a:lnTo>
                    <a:pt x="1213903" y="489458"/>
                  </a:lnTo>
                  <a:lnTo>
                    <a:pt x="1224147" y="485412"/>
                  </a:lnTo>
                  <a:lnTo>
                    <a:pt x="1226633" y="479689"/>
                  </a:lnTo>
                  <a:lnTo>
                    <a:pt x="1237038" y="475175"/>
                  </a:lnTo>
                  <a:lnTo>
                    <a:pt x="1240146" y="467316"/>
                  </a:lnTo>
                  <a:lnTo>
                    <a:pt x="1250350" y="463089"/>
                  </a:lnTo>
                  <a:lnTo>
                    <a:pt x="1249561" y="464995"/>
                  </a:lnTo>
                  <a:lnTo>
                    <a:pt x="1240276" y="468750"/>
                  </a:lnTo>
                  <a:lnTo>
                    <a:pt x="1237158" y="476097"/>
                  </a:lnTo>
                  <a:lnTo>
                    <a:pt x="1226404" y="480661"/>
                  </a:lnTo>
                  <a:lnTo>
                    <a:pt x="1222649" y="489946"/>
                  </a:lnTo>
                  <a:lnTo>
                    <a:pt x="1214636" y="493265"/>
                  </a:lnTo>
                  <a:lnTo>
                    <a:pt x="1211629" y="500524"/>
                  </a:lnTo>
                  <a:lnTo>
                    <a:pt x="1200213" y="505033"/>
                  </a:lnTo>
                  <a:lnTo>
                    <a:pt x="1196593" y="513365"/>
                  </a:lnTo>
                  <a:lnTo>
                    <a:pt x="1188158" y="516944"/>
                  </a:lnTo>
                  <a:lnTo>
                    <a:pt x="1184475" y="526053"/>
                  </a:lnTo>
                  <a:lnTo>
                    <a:pt x="1175554" y="529836"/>
                  </a:lnTo>
                  <a:lnTo>
                    <a:pt x="1171419" y="540057"/>
                  </a:lnTo>
                  <a:lnTo>
                    <a:pt x="1163643" y="543278"/>
                  </a:lnTo>
                  <a:lnTo>
                    <a:pt x="1159706" y="552782"/>
                  </a:lnTo>
                  <a:lnTo>
                    <a:pt x="1151875" y="556026"/>
                  </a:lnTo>
                  <a:lnTo>
                    <a:pt x="1148556" y="564039"/>
                  </a:lnTo>
                  <a:lnTo>
                    <a:pt x="1139270" y="567794"/>
                  </a:lnTo>
                  <a:lnTo>
                    <a:pt x="1134707" y="578548"/>
                  </a:lnTo>
                  <a:lnTo>
                    <a:pt x="1127359" y="581666"/>
                  </a:lnTo>
                  <a:lnTo>
                    <a:pt x="1123729" y="590642"/>
                  </a:lnTo>
                  <a:lnTo>
                    <a:pt x="1114754" y="594271"/>
                  </a:lnTo>
                  <a:lnTo>
                    <a:pt x="1110227" y="604942"/>
                  </a:lnTo>
                  <a:lnTo>
                    <a:pt x="1102843" y="608000"/>
                  </a:lnTo>
                  <a:lnTo>
                    <a:pt x="1098410" y="618702"/>
                  </a:lnTo>
                  <a:lnTo>
                    <a:pt x="1093037" y="621036"/>
                  </a:lnTo>
                  <a:lnTo>
                    <a:pt x="1089115" y="630967"/>
                  </a:lnTo>
                  <a:lnTo>
                    <a:pt x="1080432" y="634478"/>
                  </a:lnTo>
                  <a:lnTo>
                    <a:pt x="1075868" y="645232"/>
                  </a:lnTo>
                  <a:lnTo>
                    <a:pt x="1068521" y="648350"/>
                  </a:lnTo>
                  <a:lnTo>
                    <a:pt x="1063419" y="660967"/>
                  </a:lnTo>
                  <a:lnTo>
                    <a:pt x="1058714" y="662916"/>
                  </a:lnTo>
                  <a:lnTo>
                    <a:pt x="1055316" y="671119"/>
                  </a:lnTo>
                  <a:lnTo>
                    <a:pt x="1046109" y="675114"/>
                  </a:lnTo>
                  <a:lnTo>
                    <a:pt x="1041220" y="687482"/>
                  </a:lnTo>
                  <a:lnTo>
                    <a:pt x="1036160" y="689681"/>
                  </a:lnTo>
                  <a:lnTo>
                    <a:pt x="1031991" y="700234"/>
                  </a:lnTo>
                  <a:lnTo>
                    <a:pt x="1024679" y="703122"/>
                  </a:lnTo>
                  <a:lnTo>
                    <a:pt x="1019257" y="715604"/>
                  </a:lnTo>
                  <a:lnTo>
                    <a:pt x="1013748" y="717832"/>
                  </a:lnTo>
                  <a:lnTo>
                    <a:pt x="1008706" y="729716"/>
                  </a:lnTo>
                  <a:lnTo>
                    <a:pt x="1003798" y="731848"/>
                  </a:lnTo>
                  <a:lnTo>
                    <a:pt x="997980" y="746579"/>
                  </a:lnTo>
                  <a:lnTo>
                    <a:pt x="993992" y="748232"/>
                  </a:lnTo>
                  <a:lnTo>
                    <a:pt x="989302" y="759553"/>
                  </a:lnTo>
                  <a:lnTo>
                    <a:pt x="983349" y="761961"/>
                  </a:lnTo>
                  <a:lnTo>
                    <a:pt x="978355" y="773730"/>
                  </a:lnTo>
                  <a:lnTo>
                    <a:pt x="973399" y="775832"/>
                  </a:lnTo>
                  <a:lnTo>
                    <a:pt x="968297" y="788450"/>
                  </a:lnTo>
                  <a:lnTo>
                    <a:pt x="963593" y="790399"/>
                  </a:lnTo>
                  <a:lnTo>
                    <a:pt x="958774" y="802031"/>
                  </a:lnTo>
                  <a:lnTo>
                    <a:pt x="952949" y="804558"/>
                  </a:lnTo>
                  <a:lnTo>
                    <a:pt x="947219" y="819050"/>
                  </a:lnTo>
                  <a:lnTo>
                    <a:pt x="942999" y="820798"/>
                  </a:lnTo>
                  <a:lnTo>
                    <a:pt x="937759" y="833447"/>
                  </a:lnTo>
                  <a:lnTo>
                    <a:pt x="935154" y="834527"/>
                  </a:lnTo>
                  <a:cubicBezTo>
                    <a:pt x="931515" y="838165"/>
                    <a:pt x="929266" y="843191"/>
                    <a:pt x="929266" y="848742"/>
                  </a:cubicBezTo>
                  <a:lnTo>
                    <a:pt x="929560" y="849453"/>
                  </a:lnTo>
                  <a:lnTo>
                    <a:pt x="925347" y="851198"/>
                  </a:lnTo>
                  <a:lnTo>
                    <a:pt x="920717" y="862377"/>
                  </a:lnTo>
                  <a:lnTo>
                    <a:pt x="914561" y="864927"/>
                  </a:lnTo>
                  <a:cubicBezTo>
                    <a:pt x="910922" y="868565"/>
                    <a:pt x="908672" y="873591"/>
                    <a:pt x="908672" y="879142"/>
                  </a:cubicBezTo>
                  <a:lnTo>
                    <a:pt x="909254" y="880546"/>
                  </a:lnTo>
                  <a:lnTo>
                    <a:pt x="906716" y="881598"/>
                  </a:lnTo>
                  <a:cubicBezTo>
                    <a:pt x="903077" y="885236"/>
                    <a:pt x="900827" y="890262"/>
                    <a:pt x="900827" y="895814"/>
                  </a:cubicBezTo>
                  <a:lnTo>
                    <a:pt x="900842" y="895849"/>
                  </a:lnTo>
                  <a:lnTo>
                    <a:pt x="897196" y="897289"/>
                  </a:lnTo>
                  <a:lnTo>
                    <a:pt x="891356" y="910732"/>
                  </a:lnTo>
                  <a:lnTo>
                    <a:pt x="888226" y="911998"/>
                  </a:lnTo>
                  <a:cubicBezTo>
                    <a:pt x="884500" y="915636"/>
                    <a:pt x="882195" y="920662"/>
                    <a:pt x="882195" y="926213"/>
                  </a:cubicBezTo>
                  <a:lnTo>
                    <a:pt x="882435" y="926778"/>
                  </a:lnTo>
                  <a:lnTo>
                    <a:pt x="880238" y="927688"/>
                  </a:lnTo>
                  <a:cubicBezTo>
                    <a:pt x="876600" y="931326"/>
                    <a:pt x="874350" y="936352"/>
                    <a:pt x="874350" y="941903"/>
                  </a:cubicBezTo>
                  <a:lnTo>
                    <a:pt x="874627" y="942573"/>
                  </a:lnTo>
                  <a:lnTo>
                    <a:pt x="872393" y="943522"/>
                  </a:lnTo>
                  <a:lnTo>
                    <a:pt x="866779" y="957406"/>
                  </a:lnTo>
                  <a:lnTo>
                    <a:pt x="864548" y="958375"/>
                  </a:lnTo>
                  <a:lnTo>
                    <a:pt x="858905" y="972662"/>
                  </a:lnTo>
                  <a:lnTo>
                    <a:pt x="855866" y="973921"/>
                  </a:lnTo>
                  <a:cubicBezTo>
                    <a:pt x="852139" y="977648"/>
                    <a:pt x="849834" y="982797"/>
                    <a:pt x="849834" y="988483"/>
                  </a:cubicBezTo>
                  <a:lnTo>
                    <a:pt x="850243" y="989469"/>
                  </a:lnTo>
                  <a:lnTo>
                    <a:pt x="847877" y="990449"/>
                  </a:lnTo>
                  <a:cubicBezTo>
                    <a:pt x="844239" y="994087"/>
                    <a:pt x="841989" y="999113"/>
                    <a:pt x="841989" y="1004664"/>
                  </a:cubicBezTo>
                  <a:lnTo>
                    <a:pt x="842266" y="1005334"/>
                  </a:lnTo>
                  <a:lnTo>
                    <a:pt x="840032" y="1006283"/>
                  </a:lnTo>
                  <a:cubicBezTo>
                    <a:pt x="836394" y="1010009"/>
                    <a:pt x="834144" y="1015158"/>
                    <a:pt x="834144" y="1020845"/>
                  </a:cubicBezTo>
                  <a:lnTo>
                    <a:pt x="834544" y="1021833"/>
                  </a:lnTo>
                  <a:lnTo>
                    <a:pt x="832187" y="1022810"/>
                  </a:lnTo>
                  <a:cubicBezTo>
                    <a:pt x="828549" y="1026448"/>
                    <a:pt x="826299" y="1031473"/>
                    <a:pt x="826299" y="1037025"/>
                  </a:cubicBezTo>
                  <a:lnTo>
                    <a:pt x="826462" y="1037419"/>
                  </a:lnTo>
                  <a:lnTo>
                    <a:pt x="823505" y="1038643"/>
                  </a:lnTo>
                  <a:cubicBezTo>
                    <a:pt x="819778" y="1042370"/>
                    <a:pt x="817473" y="1047519"/>
                    <a:pt x="817473" y="1053205"/>
                  </a:cubicBezTo>
                  <a:lnTo>
                    <a:pt x="818169" y="1054884"/>
                  </a:lnTo>
                  <a:lnTo>
                    <a:pt x="817478" y="1055171"/>
                  </a:lnTo>
                  <a:lnTo>
                    <a:pt x="812950" y="1066103"/>
                  </a:lnTo>
                  <a:lnTo>
                    <a:pt x="853318" y="1066103"/>
                  </a:lnTo>
                  <a:lnTo>
                    <a:pt x="858661" y="1053205"/>
                  </a:lnTo>
                  <a:lnTo>
                    <a:pt x="858253" y="1052220"/>
                  </a:lnTo>
                  <a:lnTo>
                    <a:pt x="860617" y="1051240"/>
                  </a:lnTo>
                  <a:cubicBezTo>
                    <a:pt x="864255" y="1047602"/>
                    <a:pt x="866505" y="1042576"/>
                    <a:pt x="866505" y="1037025"/>
                  </a:cubicBezTo>
                  <a:lnTo>
                    <a:pt x="866228" y="1036355"/>
                  </a:lnTo>
                  <a:lnTo>
                    <a:pt x="868462" y="1035406"/>
                  </a:lnTo>
                  <a:cubicBezTo>
                    <a:pt x="872100" y="1031680"/>
                    <a:pt x="874350" y="1026532"/>
                    <a:pt x="874350" y="1020845"/>
                  </a:cubicBezTo>
                  <a:lnTo>
                    <a:pt x="873950" y="1019855"/>
                  </a:lnTo>
                  <a:lnTo>
                    <a:pt x="876307" y="1018879"/>
                  </a:lnTo>
                  <a:cubicBezTo>
                    <a:pt x="879945" y="1015241"/>
                    <a:pt x="882196" y="1010216"/>
                    <a:pt x="882196" y="1004664"/>
                  </a:cubicBezTo>
                  <a:lnTo>
                    <a:pt x="882033" y="1004270"/>
                  </a:lnTo>
                  <a:lnTo>
                    <a:pt x="884990" y="1003045"/>
                  </a:lnTo>
                  <a:lnTo>
                    <a:pt x="890739" y="989165"/>
                  </a:lnTo>
                  <a:lnTo>
                    <a:pt x="892978" y="988193"/>
                  </a:lnTo>
                  <a:lnTo>
                    <a:pt x="898775" y="973515"/>
                  </a:lnTo>
                  <a:lnTo>
                    <a:pt x="900823" y="972646"/>
                  </a:lnTo>
                  <a:cubicBezTo>
                    <a:pt x="904461" y="968919"/>
                    <a:pt x="906711" y="963771"/>
                    <a:pt x="906711" y="958084"/>
                  </a:cubicBezTo>
                  <a:lnTo>
                    <a:pt x="906311" y="957094"/>
                  </a:lnTo>
                  <a:lnTo>
                    <a:pt x="908668" y="956118"/>
                  </a:lnTo>
                  <a:cubicBezTo>
                    <a:pt x="912306" y="952481"/>
                    <a:pt x="914556" y="947455"/>
                    <a:pt x="914556" y="941903"/>
                  </a:cubicBezTo>
                  <a:lnTo>
                    <a:pt x="914434" y="941607"/>
                  </a:lnTo>
                  <a:lnTo>
                    <a:pt x="917350" y="940428"/>
                  </a:lnTo>
                  <a:lnTo>
                    <a:pt x="922903" y="927342"/>
                  </a:lnTo>
                  <a:lnTo>
                    <a:pt x="927014" y="925719"/>
                  </a:lnTo>
                  <a:cubicBezTo>
                    <a:pt x="930830" y="922081"/>
                    <a:pt x="933189" y="917055"/>
                    <a:pt x="933189" y="911504"/>
                  </a:cubicBezTo>
                  <a:lnTo>
                    <a:pt x="932945" y="910940"/>
                  </a:lnTo>
                  <a:lnTo>
                    <a:pt x="935146" y="910029"/>
                  </a:lnTo>
                  <a:cubicBezTo>
                    <a:pt x="938783" y="906391"/>
                    <a:pt x="941034" y="901365"/>
                    <a:pt x="941034" y="895814"/>
                  </a:cubicBezTo>
                  <a:lnTo>
                    <a:pt x="940452" y="894409"/>
                  </a:lnTo>
                  <a:lnTo>
                    <a:pt x="942991" y="893357"/>
                  </a:lnTo>
                  <a:lnTo>
                    <a:pt x="947621" y="882179"/>
                  </a:lnTo>
                  <a:lnTo>
                    <a:pt x="953778" y="879629"/>
                  </a:lnTo>
                  <a:cubicBezTo>
                    <a:pt x="957415" y="875991"/>
                    <a:pt x="959666" y="870965"/>
                    <a:pt x="959666" y="865413"/>
                  </a:cubicBezTo>
                  <a:lnTo>
                    <a:pt x="959371" y="864702"/>
                  </a:lnTo>
                  <a:lnTo>
                    <a:pt x="963584" y="862957"/>
                  </a:lnTo>
                  <a:lnTo>
                    <a:pt x="968823" y="850308"/>
                  </a:lnTo>
                  <a:lnTo>
                    <a:pt x="971429" y="849228"/>
                  </a:lnTo>
                  <a:lnTo>
                    <a:pt x="976247" y="837597"/>
                  </a:lnTo>
                  <a:lnTo>
                    <a:pt x="982072" y="835069"/>
                  </a:lnTo>
                  <a:lnTo>
                    <a:pt x="987802" y="820577"/>
                  </a:lnTo>
                  <a:lnTo>
                    <a:pt x="992023" y="818829"/>
                  </a:lnTo>
                  <a:lnTo>
                    <a:pt x="996903" y="807047"/>
                  </a:lnTo>
                  <a:lnTo>
                    <a:pt x="1001829" y="804956"/>
                  </a:lnTo>
                  <a:lnTo>
                    <a:pt x="1006789" y="792689"/>
                  </a:lnTo>
                  <a:lnTo>
                    <a:pt x="1012473" y="790391"/>
                  </a:lnTo>
                  <a:lnTo>
                    <a:pt x="1017419" y="778734"/>
                  </a:lnTo>
                  <a:lnTo>
                    <a:pt x="1022422" y="776662"/>
                  </a:lnTo>
                  <a:lnTo>
                    <a:pt x="1027845" y="763570"/>
                  </a:lnTo>
                  <a:lnTo>
                    <a:pt x="1032229" y="761665"/>
                  </a:lnTo>
                  <a:lnTo>
                    <a:pt x="1037445" y="748456"/>
                  </a:lnTo>
                  <a:lnTo>
                    <a:pt x="1042872" y="746262"/>
                  </a:lnTo>
                  <a:lnTo>
                    <a:pt x="1048030" y="734107"/>
                  </a:lnTo>
                  <a:lnTo>
                    <a:pt x="1054497" y="731553"/>
                  </a:lnTo>
                  <a:lnTo>
                    <a:pt x="1058604" y="722099"/>
                  </a:lnTo>
                  <a:lnTo>
                    <a:pt x="1064590" y="719498"/>
                  </a:lnTo>
                  <a:lnTo>
                    <a:pt x="1069001" y="708329"/>
                  </a:lnTo>
                  <a:lnTo>
                    <a:pt x="1075233" y="705625"/>
                  </a:lnTo>
                  <a:lnTo>
                    <a:pt x="1079652" y="694449"/>
                  </a:lnTo>
                  <a:lnTo>
                    <a:pt x="1087144" y="691346"/>
                  </a:lnTo>
                  <a:lnTo>
                    <a:pt x="1092024" y="679564"/>
                  </a:lnTo>
                  <a:lnTo>
                    <a:pt x="1096951" y="677474"/>
                  </a:lnTo>
                  <a:lnTo>
                    <a:pt x="1101528" y="666154"/>
                  </a:lnTo>
                  <a:lnTo>
                    <a:pt x="1109555" y="662908"/>
                  </a:lnTo>
                  <a:lnTo>
                    <a:pt x="1113135" y="654473"/>
                  </a:lnTo>
                  <a:lnTo>
                    <a:pt x="1121467" y="650854"/>
                  </a:lnTo>
                  <a:lnTo>
                    <a:pt x="1126359" y="638466"/>
                  </a:lnTo>
                  <a:lnTo>
                    <a:pt x="1131273" y="636430"/>
                  </a:lnTo>
                  <a:lnTo>
                    <a:pt x="1135568" y="626062"/>
                  </a:lnTo>
                  <a:lnTo>
                    <a:pt x="1143878" y="622701"/>
                  </a:lnTo>
                  <a:lnTo>
                    <a:pt x="1147427" y="614338"/>
                  </a:lnTo>
                  <a:lnTo>
                    <a:pt x="1155789" y="610790"/>
                  </a:lnTo>
                  <a:lnTo>
                    <a:pt x="1160366" y="599470"/>
                  </a:lnTo>
                  <a:lnTo>
                    <a:pt x="1168394" y="596224"/>
                  </a:lnTo>
                  <a:lnTo>
                    <a:pt x="1171912" y="587933"/>
                  </a:lnTo>
                  <a:lnTo>
                    <a:pt x="1180305" y="584456"/>
                  </a:lnTo>
                  <a:lnTo>
                    <a:pt x="1184242" y="574952"/>
                  </a:lnTo>
                  <a:lnTo>
                    <a:pt x="1192073" y="571708"/>
                  </a:lnTo>
                  <a:lnTo>
                    <a:pt x="1195444" y="563570"/>
                  </a:lnTo>
                  <a:lnTo>
                    <a:pt x="1204678" y="559654"/>
                  </a:lnTo>
                  <a:lnTo>
                    <a:pt x="1208845" y="549353"/>
                  </a:lnTo>
                  <a:lnTo>
                    <a:pt x="1216589" y="546068"/>
                  </a:lnTo>
                  <a:lnTo>
                    <a:pt x="1220099" y="537386"/>
                  </a:lnTo>
                  <a:lnTo>
                    <a:pt x="1230031" y="533463"/>
                  </a:lnTo>
                  <a:lnTo>
                    <a:pt x="1233404" y="525698"/>
                  </a:lnTo>
                  <a:lnTo>
                    <a:pt x="1243066" y="521695"/>
                  </a:lnTo>
                  <a:lnTo>
                    <a:pt x="1246543" y="513303"/>
                  </a:lnTo>
                  <a:lnTo>
                    <a:pt x="1254834" y="509784"/>
                  </a:lnTo>
                  <a:lnTo>
                    <a:pt x="1258080" y="501757"/>
                  </a:lnTo>
                  <a:lnTo>
                    <a:pt x="1269184" y="497267"/>
                  </a:lnTo>
                  <a:lnTo>
                    <a:pt x="1267304" y="501495"/>
                  </a:lnTo>
                  <a:lnTo>
                    <a:pt x="1258764" y="505033"/>
                  </a:lnTo>
                  <a:lnTo>
                    <a:pt x="1255288" y="513426"/>
                  </a:lnTo>
                  <a:lnTo>
                    <a:pt x="1246997" y="516944"/>
                  </a:lnTo>
                  <a:lnTo>
                    <a:pt x="1243313" y="526053"/>
                  </a:lnTo>
                  <a:lnTo>
                    <a:pt x="1234392" y="529836"/>
                  </a:lnTo>
                  <a:lnTo>
                    <a:pt x="1230258" y="540057"/>
                  </a:lnTo>
                  <a:lnTo>
                    <a:pt x="1222481" y="543278"/>
                  </a:lnTo>
                  <a:lnTo>
                    <a:pt x="1218674" y="552469"/>
                  </a:lnTo>
                  <a:lnTo>
                    <a:pt x="1209876" y="556026"/>
                  </a:lnTo>
                  <a:lnTo>
                    <a:pt x="1206358" y="564317"/>
                  </a:lnTo>
                  <a:lnTo>
                    <a:pt x="1197965" y="567794"/>
                  </a:lnTo>
                  <a:lnTo>
                    <a:pt x="1193502" y="578566"/>
                  </a:lnTo>
                  <a:lnTo>
                    <a:pt x="1186197" y="581666"/>
                  </a:lnTo>
                  <a:lnTo>
                    <a:pt x="1182567" y="590642"/>
                  </a:lnTo>
                  <a:lnTo>
                    <a:pt x="1173592" y="594271"/>
                  </a:lnTo>
                  <a:lnTo>
                    <a:pt x="1169065" y="604942"/>
                  </a:lnTo>
                  <a:lnTo>
                    <a:pt x="1161682" y="608000"/>
                  </a:lnTo>
                  <a:lnTo>
                    <a:pt x="1157679" y="617663"/>
                  </a:lnTo>
                  <a:lnTo>
                    <a:pt x="1149914" y="621036"/>
                  </a:lnTo>
                  <a:lnTo>
                    <a:pt x="1145619" y="631910"/>
                  </a:lnTo>
                  <a:lnTo>
                    <a:pt x="1139270" y="634478"/>
                  </a:lnTo>
                  <a:lnTo>
                    <a:pt x="1134707" y="645232"/>
                  </a:lnTo>
                  <a:lnTo>
                    <a:pt x="1127359" y="648350"/>
                  </a:lnTo>
                  <a:lnTo>
                    <a:pt x="1122782" y="659670"/>
                  </a:lnTo>
                  <a:lnTo>
                    <a:pt x="1114754" y="662916"/>
                  </a:lnTo>
                  <a:lnTo>
                    <a:pt x="1110688" y="672499"/>
                  </a:lnTo>
                  <a:lnTo>
                    <a:pt x="1104804" y="675114"/>
                  </a:lnTo>
                  <a:lnTo>
                    <a:pt x="1100297" y="686792"/>
                  </a:lnTo>
                  <a:lnTo>
                    <a:pt x="1093324" y="689681"/>
                  </a:lnTo>
                  <a:lnTo>
                    <a:pt x="1088835" y="700517"/>
                  </a:lnTo>
                  <a:lnTo>
                    <a:pt x="1082393" y="703122"/>
                  </a:lnTo>
                  <a:lnTo>
                    <a:pt x="1076943" y="715968"/>
                  </a:lnTo>
                  <a:lnTo>
                    <a:pt x="1072443" y="717832"/>
                  </a:lnTo>
                  <a:lnTo>
                    <a:pt x="1067515" y="729728"/>
                  </a:lnTo>
                  <a:lnTo>
                    <a:pt x="1062637" y="731848"/>
                  </a:lnTo>
                  <a:lnTo>
                    <a:pt x="1056818" y="746579"/>
                  </a:lnTo>
                  <a:lnTo>
                    <a:pt x="1052830" y="748232"/>
                  </a:lnTo>
                  <a:lnTo>
                    <a:pt x="1048469" y="758762"/>
                  </a:lnTo>
                  <a:lnTo>
                    <a:pt x="1040370" y="761961"/>
                  </a:lnTo>
                  <a:lnTo>
                    <a:pt x="1035149" y="773977"/>
                  </a:lnTo>
                  <a:lnTo>
                    <a:pt x="1030563" y="775832"/>
                  </a:lnTo>
                  <a:lnTo>
                    <a:pt x="1024803" y="789416"/>
                  </a:lnTo>
                  <a:lnTo>
                    <a:pt x="1022431" y="790399"/>
                  </a:lnTo>
                  <a:lnTo>
                    <a:pt x="1017613" y="802031"/>
                  </a:lnTo>
                  <a:lnTo>
                    <a:pt x="1011787" y="804558"/>
                  </a:lnTo>
                  <a:lnTo>
                    <a:pt x="1006057" y="819050"/>
                  </a:lnTo>
                  <a:lnTo>
                    <a:pt x="1001837" y="820798"/>
                  </a:lnTo>
                  <a:lnTo>
                    <a:pt x="997003" y="832467"/>
                  </a:lnTo>
                  <a:lnTo>
                    <a:pt x="992031" y="834527"/>
                  </a:lnTo>
                  <a:cubicBezTo>
                    <a:pt x="988392" y="838165"/>
                    <a:pt x="986143" y="843191"/>
                    <a:pt x="986143" y="848742"/>
                  </a:cubicBezTo>
                  <a:lnTo>
                    <a:pt x="986613" y="849878"/>
                  </a:lnTo>
                  <a:lnTo>
                    <a:pt x="983349" y="851198"/>
                  </a:lnTo>
                  <a:lnTo>
                    <a:pt x="978403" y="862854"/>
                  </a:lnTo>
                  <a:lnTo>
                    <a:pt x="973399" y="864927"/>
                  </a:lnTo>
                  <a:cubicBezTo>
                    <a:pt x="969761" y="868565"/>
                    <a:pt x="967511" y="873591"/>
                    <a:pt x="967511" y="879142"/>
                  </a:cubicBezTo>
                  <a:lnTo>
                    <a:pt x="968093" y="880546"/>
                  </a:lnTo>
                  <a:lnTo>
                    <a:pt x="965554" y="881598"/>
                  </a:lnTo>
                  <a:lnTo>
                    <a:pt x="959889" y="895276"/>
                  </a:lnTo>
                  <a:lnTo>
                    <a:pt x="954910" y="897289"/>
                  </a:lnTo>
                  <a:lnTo>
                    <a:pt x="949041" y="911120"/>
                  </a:lnTo>
                  <a:lnTo>
                    <a:pt x="946921" y="911998"/>
                  </a:lnTo>
                  <a:cubicBezTo>
                    <a:pt x="943283" y="915636"/>
                    <a:pt x="941033" y="920662"/>
                    <a:pt x="941033" y="926213"/>
                  </a:cubicBezTo>
                  <a:lnTo>
                    <a:pt x="941268" y="926780"/>
                  </a:lnTo>
                  <a:lnTo>
                    <a:pt x="939076" y="927688"/>
                  </a:lnTo>
                  <a:lnTo>
                    <a:pt x="933210" y="941850"/>
                  </a:lnTo>
                  <a:lnTo>
                    <a:pt x="929270" y="943522"/>
                  </a:lnTo>
                  <a:lnTo>
                    <a:pt x="923818" y="957006"/>
                  </a:lnTo>
                  <a:lnTo>
                    <a:pt x="920588" y="958375"/>
                  </a:lnTo>
                  <a:lnTo>
                    <a:pt x="914651" y="973051"/>
                  </a:lnTo>
                  <a:lnTo>
                    <a:pt x="912599" y="973921"/>
                  </a:lnTo>
                  <a:cubicBezTo>
                    <a:pt x="908961" y="977648"/>
                    <a:pt x="906711" y="982797"/>
                    <a:pt x="906711" y="988483"/>
                  </a:cubicBezTo>
                  <a:lnTo>
                    <a:pt x="907111" y="989472"/>
                  </a:lnTo>
                  <a:lnTo>
                    <a:pt x="904754" y="990449"/>
                  </a:lnTo>
                  <a:cubicBezTo>
                    <a:pt x="901116" y="994087"/>
                    <a:pt x="898866" y="999113"/>
                    <a:pt x="898866" y="1004664"/>
                  </a:cubicBezTo>
                  <a:lnTo>
                    <a:pt x="899201" y="1005471"/>
                  </a:lnTo>
                  <a:lnTo>
                    <a:pt x="897196" y="1006283"/>
                  </a:lnTo>
                  <a:cubicBezTo>
                    <a:pt x="893381" y="1010009"/>
                    <a:pt x="891021" y="1015158"/>
                    <a:pt x="891021" y="1020845"/>
                  </a:cubicBezTo>
                  <a:lnTo>
                    <a:pt x="891610" y="1022235"/>
                  </a:lnTo>
                  <a:lnTo>
                    <a:pt x="890188" y="1022810"/>
                  </a:lnTo>
                  <a:cubicBezTo>
                    <a:pt x="886462" y="1026448"/>
                    <a:pt x="884157" y="1031473"/>
                    <a:pt x="884157" y="1037025"/>
                  </a:cubicBezTo>
                  <a:lnTo>
                    <a:pt x="884440" y="1037693"/>
                  </a:lnTo>
                  <a:lnTo>
                    <a:pt x="882200" y="1038643"/>
                  </a:lnTo>
                  <a:cubicBezTo>
                    <a:pt x="878562" y="1042370"/>
                    <a:pt x="876312" y="1047519"/>
                    <a:pt x="876312" y="1053205"/>
                  </a:cubicBezTo>
                  <a:lnTo>
                    <a:pt x="876711" y="1054194"/>
                  </a:lnTo>
                  <a:lnTo>
                    <a:pt x="874355" y="1055171"/>
                  </a:lnTo>
                  <a:lnTo>
                    <a:pt x="869827" y="1066103"/>
                  </a:lnTo>
                  <a:lnTo>
                    <a:pt x="911303" y="1066103"/>
                  </a:lnTo>
                  <a:lnTo>
                    <a:pt x="916518" y="1053205"/>
                  </a:lnTo>
                  <a:lnTo>
                    <a:pt x="916228" y="1052487"/>
                  </a:lnTo>
                  <a:lnTo>
                    <a:pt x="919312" y="1051240"/>
                  </a:lnTo>
                  <a:cubicBezTo>
                    <a:pt x="923039" y="1047602"/>
                    <a:pt x="925344" y="1042576"/>
                    <a:pt x="925344" y="1037025"/>
                  </a:cubicBezTo>
                  <a:lnTo>
                    <a:pt x="925003" y="1036220"/>
                  </a:lnTo>
                  <a:lnTo>
                    <a:pt x="927014" y="1035406"/>
                  </a:lnTo>
                  <a:cubicBezTo>
                    <a:pt x="930830" y="1031680"/>
                    <a:pt x="933189" y="1026532"/>
                    <a:pt x="933189" y="1020845"/>
                  </a:cubicBezTo>
                  <a:lnTo>
                    <a:pt x="932480" y="1019171"/>
                  </a:lnTo>
                  <a:lnTo>
                    <a:pt x="933184" y="1018879"/>
                  </a:lnTo>
                  <a:cubicBezTo>
                    <a:pt x="936822" y="1015241"/>
                    <a:pt x="939073" y="1010216"/>
                    <a:pt x="939073" y="1004664"/>
                  </a:cubicBezTo>
                  <a:lnTo>
                    <a:pt x="938795" y="1003993"/>
                  </a:lnTo>
                  <a:lnTo>
                    <a:pt x="941030" y="1003045"/>
                  </a:lnTo>
                  <a:lnTo>
                    <a:pt x="946481" y="989563"/>
                  </a:lnTo>
                  <a:lnTo>
                    <a:pt x="949712" y="988193"/>
                  </a:lnTo>
                  <a:lnTo>
                    <a:pt x="955650" y="973516"/>
                  </a:lnTo>
                  <a:lnTo>
                    <a:pt x="957700" y="972646"/>
                  </a:lnTo>
                  <a:cubicBezTo>
                    <a:pt x="961338" y="968919"/>
                    <a:pt x="963588" y="963771"/>
                    <a:pt x="963588" y="958084"/>
                  </a:cubicBezTo>
                  <a:lnTo>
                    <a:pt x="963470" y="957791"/>
                  </a:lnTo>
                  <a:lnTo>
                    <a:pt x="967506" y="956118"/>
                  </a:lnTo>
                  <a:cubicBezTo>
                    <a:pt x="971144" y="952481"/>
                    <a:pt x="973395" y="947455"/>
                    <a:pt x="973395" y="941903"/>
                  </a:cubicBezTo>
                  <a:lnTo>
                    <a:pt x="973160" y="941336"/>
                  </a:lnTo>
                  <a:lnTo>
                    <a:pt x="975352" y="940428"/>
                  </a:lnTo>
                  <a:lnTo>
                    <a:pt x="980923" y="926977"/>
                  </a:lnTo>
                  <a:lnTo>
                    <a:pt x="984034" y="925719"/>
                  </a:lnTo>
                  <a:lnTo>
                    <a:pt x="989990" y="911683"/>
                  </a:lnTo>
                  <a:lnTo>
                    <a:pt x="993984" y="910029"/>
                  </a:lnTo>
                  <a:cubicBezTo>
                    <a:pt x="997622" y="906391"/>
                    <a:pt x="999872" y="901365"/>
                    <a:pt x="999872" y="895814"/>
                  </a:cubicBezTo>
                  <a:lnTo>
                    <a:pt x="999290" y="894409"/>
                  </a:lnTo>
                  <a:lnTo>
                    <a:pt x="1001829" y="893357"/>
                  </a:lnTo>
                  <a:lnTo>
                    <a:pt x="1006519" y="882036"/>
                  </a:lnTo>
                  <a:lnTo>
                    <a:pt x="1012473" y="879629"/>
                  </a:lnTo>
                  <a:cubicBezTo>
                    <a:pt x="1016199" y="875991"/>
                    <a:pt x="1018505" y="870965"/>
                    <a:pt x="1018505" y="865413"/>
                  </a:cubicBezTo>
                  <a:lnTo>
                    <a:pt x="1017910" y="864014"/>
                  </a:lnTo>
                  <a:lnTo>
                    <a:pt x="1020461" y="862957"/>
                  </a:lnTo>
                  <a:lnTo>
                    <a:pt x="1025295" y="851288"/>
                  </a:lnTo>
                  <a:lnTo>
                    <a:pt x="1030267" y="849228"/>
                  </a:lnTo>
                  <a:lnTo>
                    <a:pt x="1035086" y="837597"/>
                  </a:lnTo>
                  <a:lnTo>
                    <a:pt x="1040911" y="835069"/>
                  </a:lnTo>
                  <a:lnTo>
                    <a:pt x="1046641" y="820577"/>
                  </a:lnTo>
                  <a:lnTo>
                    <a:pt x="1050861" y="818829"/>
                  </a:lnTo>
                  <a:lnTo>
                    <a:pt x="1055847" y="806790"/>
                  </a:lnTo>
                  <a:lnTo>
                    <a:pt x="1060381" y="804956"/>
                  </a:lnTo>
                  <a:lnTo>
                    <a:pt x="1065827" y="792113"/>
                  </a:lnTo>
                  <a:lnTo>
                    <a:pt x="1070187" y="790391"/>
                  </a:lnTo>
                  <a:lnTo>
                    <a:pt x="1075030" y="779243"/>
                  </a:lnTo>
                  <a:lnTo>
                    <a:pt x="1081261" y="776662"/>
                  </a:lnTo>
                  <a:lnTo>
                    <a:pt x="1086684" y="763570"/>
                  </a:lnTo>
                  <a:lnTo>
                    <a:pt x="1091067" y="761665"/>
                  </a:lnTo>
                  <a:lnTo>
                    <a:pt x="1096422" y="748106"/>
                  </a:lnTo>
                  <a:lnTo>
                    <a:pt x="1100873" y="746262"/>
                  </a:lnTo>
                  <a:lnTo>
                    <a:pt x="1106050" y="733763"/>
                  </a:lnTo>
                  <a:lnTo>
                    <a:pt x="1111517" y="731553"/>
                  </a:lnTo>
                  <a:lnTo>
                    <a:pt x="1115243" y="722770"/>
                  </a:lnTo>
                  <a:lnTo>
                    <a:pt x="1123142" y="719498"/>
                  </a:lnTo>
                  <a:lnTo>
                    <a:pt x="1127907" y="707992"/>
                  </a:lnTo>
                  <a:lnTo>
                    <a:pt x="1133235" y="705625"/>
                  </a:lnTo>
                  <a:lnTo>
                    <a:pt x="1137797" y="693805"/>
                  </a:lnTo>
                  <a:lnTo>
                    <a:pt x="1143878" y="691346"/>
                  </a:lnTo>
                  <a:lnTo>
                    <a:pt x="1148442" y="680591"/>
                  </a:lnTo>
                  <a:lnTo>
                    <a:pt x="1155789" y="677474"/>
                  </a:lnTo>
                  <a:lnTo>
                    <a:pt x="1160366" y="666154"/>
                  </a:lnTo>
                  <a:lnTo>
                    <a:pt x="1168394" y="662908"/>
                  </a:lnTo>
                  <a:lnTo>
                    <a:pt x="1172416" y="653429"/>
                  </a:lnTo>
                  <a:lnTo>
                    <a:pt x="1178344" y="650854"/>
                  </a:lnTo>
                  <a:lnTo>
                    <a:pt x="1182853" y="639437"/>
                  </a:lnTo>
                  <a:lnTo>
                    <a:pt x="1190112" y="636430"/>
                  </a:lnTo>
                  <a:lnTo>
                    <a:pt x="1194407" y="626062"/>
                  </a:lnTo>
                  <a:lnTo>
                    <a:pt x="1202716" y="622701"/>
                  </a:lnTo>
                  <a:lnTo>
                    <a:pt x="1206265" y="614338"/>
                  </a:lnTo>
                  <a:lnTo>
                    <a:pt x="1214627" y="610790"/>
                  </a:lnTo>
                  <a:lnTo>
                    <a:pt x="1219334" y="599148"/>
                  </a:lnTo>
                  <a:lnTo>
                    <a:pt x="1226395" y="596224"/>
                  </a:lnTo>
                  <a:lnTo>
                    <a:pt x="1229714" y="588211"/>
                  </a:lnTo>
                  <a:lnTo>
                    <a:pt x="1239000" y="584456"/>
                  </a:lnTo>
                  <a:lnTo>
                    <a:pt x="1243023" y="574976"/>
                  </a:lnTo>
                  <a:lnTo>
                    <a:pt x="1250911" y="571708"/>
                  </a:lnTo>
                  <a:lnTo>
                    <a:pt x="1254282" y="563570"/>
                  </a:lnTo>
                  <a:lnTo>
                    <a:pt x="1263516" y="559654"/>
                  </a:lnTo>
                  <a:lnTo>
                    <a:pt x="1267684" y="549353"/>
                  </a:lnTo>
                  <a:lnTo>
                    <a:pt x="1275427" y="546068"/>
                  </a:lnTo>
                  <a:lnTo>
                    <a:pt x="1279181" y="536782"/>
                  </a:lnTo>
                  <a:lnTo>
                    <a:pt x="1287195" y="533463"/>
                  </a:lnTo>
                  <a:lnTo>
                    <a:pt x="1290279" y="526016"/>
                  </a:lnTo>
                  <a:lnTo>
                    <a:pt x="1301473" y="521695"/>
                  </a:lnTo>
                  <a:lnTo>
                    <a:pt x="1305162" y="513396"/>
                  </a:lnTo>
                  <a:lnTo>
                    <a:pt x="1313672" y="509784"/>
                  </a:lnTo>
                  <a:lnTo>
                    <a:pt x="1317427" y="500499"/>
                  </a:lnTo>
                  <a:lnTo>
                    <a:pt x="1325440" y="497180"/>
                  </a:lnTo>
                  <a:lnTo>
                    <a:pt x="1328277" y="490330"/>
                  </a:lnTo>
                  <a:lnTo>
                    <a:pt x="1340149" y="485412"/>
                  </a:lnTo>
                  <a:lnTo>
                    <a:pt x="1342691" y="479276"/>
                  </a:lnTo>
                  <a:lnTo>
                    <a:pt x="1351917" y="475175"/>
                  </a:lnTo>
                  <a:lnTo>
                    <a:pt x="1354856" y="467559"/>
                  </a:lnTo>
                  <a:lnTo>
                    <a:pt x="1365205" y="463374"/>
                  </a:lnTo>
                  <a:lnTo>
                    <a:pt x="1364387" y="465212"/>
                  </a:lnTo>
                  <a:lnTo>
                    <a:pt x="1355848" y="468750"/>
                  </a:lnTo>
                  <a:lnTo>
                    <a:pt x="1352626" y="476525"/>
                  </a:lnTo>
                  <a:lnTo>
                    <a:pt x="1342406" y="480661"/>
                  </a:lnTo>
                  <a:lnTo>
                    <a:pt x="1338700" y="489401"/>
                  </a:lnTo>
                  <a:lnTo>
                    <a:pt x="1329370" y="493265"/>
                  </a:lnTo>
                  <a:lnTo>
                    <a:pt x="1325923" y="501586"/>
                  </a:lnTo>
                  <a:lnTo>
                    <a:pt x="1317603" y="505033"/>
                  </a:lnTo>
                  <a:lnTo>
                    <a:pt x="1314257" y="513109"/>
                  </a:lnTo>
                  <a:lnTo>
                    <a:pt x="1304998" y="516944"/>
                  </a:lnTo>
                  <a:lnTo>
                    <a:pt x="1301366" y="525714"/>
                  </a:lnTo>
                  <a:lnTo>
                    <a:pt x="1291413" y="529836"/>
                  </a:lnTo>
                  <a:lnTo>
                    <a:pt x="1287189" y="540034"/>
                  </a:lnTo>
                  <a:lnTo>
                    <a:pt x="1279358" y="543278"/>
                  </a:lnTo>
                  <a:lnTo>
                    <a:pt x="1275551" y="552469"/>
                  </a:lnTo>
                  <a:lnTo>
                    <a:pt x="1266753" y="556026"/>
                  </a:lnTo>
                  <a:lnTo>
                    <a:pt x="1263235" y="564317"/>
                  </a:lnTo>
                  <a:lnTo>
                    <a:pt x="1254842" y="567794"/>
                  </a:lnTo>
                  <a:lnTo>
                    <a:pt x="1250516" y="578237"/>
                  </a:lnTo>
                  <a:lnTo>
                    <a:pt x="1242237" y="581666"/>
                  </a:lnTo>
                  <a:lnTo>
                    <a:pt x="1238269" y="591247"/>
                  </a:lnTo>
                  <a:lnTo>
                    <a:pt x="1230613" y="594271"/>
                  </a:lnTo>
                  <a:lnTo>
                    <a:pt x="1225555" y="605914"/>
                  </a:lnTo>
                  <a:lnTo>
                    <a:pt x="1220520" y="608000"/>
                  </a:lnTo>
                  <a:lnTo>
                    <a:pt x="1216655" y="617329"/>
                  </a:lnTo>
                  <a:lnTo>
                    <a:pt x="1207915" y="621036"/>
                  </a:lnTo>
                  <a:lnTo>
                    <a:pt x="1203779" y="631256"/>
                  </a:lnTo>
                  <a:lnTo>
                    <a:pt x="1196004" y="634478"/>
                  </a:lnTo>
                  <a:lnTo>
                    <a:pt x="1191123" y="646260"/>
                  </a:lnTo>
                  <a:lnTo>
                    <a:pt x="1186197" y="648350"/>
                  </a:lnTo>
                  <a:lnTo>
                    <a:pt x="1181620" y="659670"/>
                  </a:lnTo>
                  <a:lnTo>
                    <a:pt x="1173592" y="662916"/>
                  </a:lnTo>
                  <a:lnTo>
                    <a:pt x="1169527" y="672499"/>
                  </a:lnTo>
                  <a:lnTo>
                    <a:pt x="1163643" y="675114"/>
                  </a:lnTo>
                  <a:lnTo>
                    <a:pt x="1159258" y="686473"/>
                  </a:lnTo>
                  <a:lnTo>
                    <a:pt x="1151875" y="689681"/>
                  </a:lnTo>
                  <a:lnTo>
                    <a:pt x="1147580" y="700555"/>
                  </a:lnTo>
                  <a:lnTo>
                    <a:pt x="1141231" y="703122"/>
                  </a:lnTo>
                  <a:lnTo>
                    <a:pt x="1135781" y="715968"/>
                  </a:lnTo>
                  <a:lnTo>
                    <a:pt x="1131281" y="717832"/>
                  </a:lnTo>
                  <a:lnTo>
                    <a:pt x="1126784" y="728689"/>
                  </a:lnTo>
                  <a:lnTo>
                    <a:pt x="1119514" y="731848"/>
                  </a:lnTo>
                  <a:lnTo>
                    <a:pt x="1113836" y="746224"/>
                  </a:lnTo>
                  <a:lnTo>
                    <a:pt x="1108870" y="748232"/>
                  </a:lnTo>
                  <a:lnTo>
                    <a:pt x="1103925" y="759888"/>
                  </a:lnTo>
                  <a:lnTo>
                    <a:pt x="1098921" y="761961"/>
                  </a:lnTo>
                  <a:lnTo>
                    <a:pt x="1094041" y="773742"/>
                  </a:lnTo>
                  <a:lnTo>
                    <a:pt x="1089114" y="775832"/>
                  </a:lnTo>
                  <a:lnTo>
                    <a:pt x="1084153" y="788101"/>
                  </a:lnTo>
                  <a:lnTo>
                    <a:pt x="1078470" y="790399"/>
                  </a:lnTo>
                  <a:lnTo>
                    <a:pt x="1073378" y="802399"/>
                  </a:lnTo>
                  <a:lnTo>
                    <a:pt x="1068521" y="804558"/>
                  </a:lnTo>
                  <a:cubicBezTo>
                    <a:pt x="1064882" y="808462"/>
                    <a:pt x="1062632" y="813856"/>
                    <a:pt x="1062632" y="819814"/>
                  </a:cubicBezTo>
                  <a:lnTo>
                    <a:pt x="1062690" y="819963"/>
                  </a:lnTo>
                  <a:lnTo>
                    <a:pt x="1060675" y="820798"/>
                  </a:lnTo>
                  <a:lnTo>
                    <a:pt x="1055986" y="832120"/>
                  </a:lnTo>
                  <a:lnTo>
                    <a:pt x="1050032" y="834527"/>
                  </a:lnTo>
                  <a:cubicBezTo>
                    <a:pt x="1046305" y="838165"/>
                    <a:pt x="1044001" y="843191"/>
                    <a:pt x="1044001" y="848742"/>
                  </a:cubicBezTo>
                  <a:lnTo>
                    <a:pt x="1044301" y="849451"/>
                  </a:lnTo>
                  <a:lnTo>
                    <a:pt x="1040082" y="851198"/>
                  </a:lnTo>
                  <a:lnTo>
                    <a:pt x="1034843" y="863848"/>
                  </a:lnTo>
                  <a:lnTo>
                    <a:pt x="1032237" y="864927"/>
                  </a:lnTo>
                  <a:cubicBezTo>
                    <a:pt x="1028599" y="868565"/>
                    <a:pt x="1026349" y="873591"/>
                    <a:pt x="1026349" y="879142"/>
                  </a:cubicBezTo>
                  <a:lnTo>
                    <a:pt x="1026644" y="879853"/>
                  </a:lnTo>
                  <a:lnTo>
                    <a:pt x="1022431" y="881598"/>
                  </a:lnTo>
                  <a:cubicBezTo>
                    <a:pt x="1018792" y="885236"/>
                    <a:pt x="1016543" y="890262"/>
                    <a:pt x="1016543" y="895814"/>
                  </a:cubicBezTo>
                  <a:lnTo>
                    <a:pt x="1016665" y="896109"/>
                  </a:lnTo>
                  <a:lnTo>
                    <a:pt x="1013748" y="897289"/>
                  </a:lnTo>
                  <a:lnTo>
                    <a:pt x="1008196" y="910375"/>
                  </a:lnTo>
                  <a:lnTo>
                    <a:pt x="1004086" y="911998"/>
                  </a:lnTo>
                  <a:cubicBezTo>
                    <a:pt x="1000270" y="915636"/>
                    <a:pt x="997910" y="920662"/>
                    <a:pt x="997910" y="926213"/>
                  </a:cubicBezTo>
                  <a:lnTo>
                    <a:pt x="998155" y="926776"/>
                  </a:lnTo>
                  <a:lnTo>
                    <a:pt x="995953" y="927688"/>
                  </a:lnTo>
                  <a:cubicBezTo>
                    <a:pt x="992315" y="931326"/>
                    <a:pt x="990065" y="936352"/>
                    <a:pt x="990065" y="941903"/>
                  </a:cubicBezTo>
                  <a:lnTo>
                    <a:pt x="990228" y="942297"/>
                  </a:lnTo>
                  <a:lnTo>
                    <a:pt x="987271" y="943522"/>
                  </a:lnTo>
                  <a:lnTo>
                    <a:pt x="981480" y="957504"/>
                  </a:lnTo>
                  <a:lnTo>
                    <a:pt x="979426" y="958375"/>
                  </a:lnTo>
                  <a:lnTo>
                    <a:pt x="973489" y="973051"/>
                  </a:lnTo>
                  <a:lnTo>
                    <a:pt x="971438" y="973921"/>
                  </a:lnTo>
                  <a:cubicBezTo>
                    <a:pt x="967799" y="977648"/>
                    <a:pt x="965550" y="982797"/>
                    <a:pt x="965550" y="988483"/>
                  </a:cubicBezTo>
                  <a:lnTo>
                    <a:pt x="965949" y="989472"/>
                  </a:lnTo>
                  <a:lnTo>
                    <a:pt x="963593" y="990449"/>
                  </a:lnTo>
                  <a:cubicBezTo>
                    <a:pt x="959954" y="994087"/>
                    <a:pt x="957704" y="999113"/>
                    <a:pt x="957704" y="1004664"/>
                  </a:cubicBezTo>
                  <a:lnTo>
                    <a:pt x="957867" y="1005058"/>
                  </a:lnTo>
                  <a:lnTo>
                    <a:pt x="954910" y="1006283"/>
                  </a:lnTo>
                  <a:cubicBezTo>
                    <a:pt x="951184" y="1010009"/>
                    <a:pt x="948879" y="1015158"/>
                    <a:pt x="948879" y="1020845"/>
                  </a:cubicBezTo>
                  <a:lnTo>
                    <a:pt x="949287" y="1021830"/>
                  </a:lnTo>
                  <a:lnTo>
                    <a:pt x="946922" y="1022810"/>
                  </a:lnTo>
                  <a:cubicBezTo>
                    <a:pt x="943284" y="1026448"/>
                    <a:pt x="941034" y="1031473"/>
                    <a:pt x="941034" y="1037025"/>
                  </a:cubicBezTo>
                  <a:lnTo>
                    <a:pt x="941605" y="1038403"/>
                  </a:lnTo>
                  <a:lnTo>
                    <a:pt x="941038" y="1038643"/>
                  </a:lnTo>
                  <a:cubicBezTo>
                    <a:pt x="937400" y="1042370"/>
                    <a:pt x="935150" y="1047519"/>
                    <a:pt x="935150" y="1053205"/>
                  </a:cubicBezTo>
                  <a:lnTo>
                    <a:pt x="935550" y="1054194"/>
                  </a:lnTo>
                  <a:lnTo>
                    <a:pt x="933193" y="1055171"/>
                  </a:lnTo>
                  <a:lnTo>
                    <a:pt x="928665" y="1066103"/>
                  </a:lnTo>
                  <a:lnTo>
                    <a:pt x="970141" y="1066103"/>
                  </a:lnTo>
                  <a:lnTo>
                    <a:pt x="975357" y="1053205"/>
                  </a:lnTo>
                  <a:lnTo>
                    <a:pt x="974675" y="1051520"/>
                  </a:lnTo>
                  <a:lnTo>
                    <a:pt x="975352" y="1051240"/>
                  </a:lnTo>
                  <a:cubicBezTo>
                    <a:pt x="978990" y="1047602"/>
                    <a:pt x="981240" y="1042576"/>
                    <a:pt x="981240" y="1037025"/>
                  </a:cubicBezTo>
                  <a:lnTo>
                    <a:pt x="981077" y="1036631"/>
                  </a:lnTo>
                  <a:lnTo>
                    <a:pt x="984034" y="1035406"/>
                  </a:lnTo>
                  <a:cubicBezTo>
                    <a:pt x="987761" y="1031680"/>
                    <a:pt x="990066" y="1026532"/>
                    <a:pt x="990066" y="1020845"/>
                  </a:cubicBezTo>
                  <a:lnTo>
                    <a:pt x="989658" y="1019859"/>
                  </a:lnTo>
                  <a:lnTo>
                    <a:pt x="992023" y="1018879"/>
                  </a:lnTo>
                  <a:cubicBezTo>
                    <a:pt x="995661" y="1015241"/>
                    <a:pt x="997911" y="1010216"/>
                    <a:pt x="997911" y="1004664"/>
                  </a:cubicBezTo>
                  <a:lnTo>
                    <a:pt x="997633" y="1003993"/>
                  </a:lnTo>
                  <a:lnTo>
                    <a:pt x="999868" y="1003045"/>
                  </a:lnTo>
                  <a:lnTo>
                    <a:pt x="1005320" y="989563"/>
                  </a:lnTo>
                  <a:lnTo>
                    <a:pt x="1008550" y="988192"/>
                  </a:lnTo>
                  <a:lnTo>
                    <a:pt x="1014527" y="973420"/>
                  </a:lnTo>
                  <a:lnTo>
                    <a:pt x="1016395" y="972646"/>
                  </a:lnTo>
                  <a:cubicBezTo>
                    <a:pt x="1020122" y="968919"/>
                    <a:pt x="1022427" y="963771"/>
                    <a:pt x="1022427" y="958084"/>
                  </a:cubicBezTo>
                  <a:lnTo>
                    <a:pt x="1022019" y="957098"/>
                  </a:lnTo>
                  <a:lnTo>
                    <a:pt x="1024383" y="956118"/>
                  </a:lnTo>
                  <a:cubicBezTo>
                    <a:pt x="1028021" y="952481"/>
                    <a:pt x="1030272" y="947455"/>
                    <a:pt x="1030272" y="941903"/>
                  </a:cubicBezTo>
                  <a:lnTo>
                    <a:pt x="1030257" y="941868"/>
                  </a:lnTo>
                  <a:lnTo>
                    <a:pt x="1033903" y="940428"/>
                  </a:lnTo>
                  <a:lnTo>
                    <a:pt x="1039744" y="926984"/>
                  </a:lnTo>
                  <a:lnTo>
                    <a:pt x="1042872" y="925719"/>
                  </a:lnTo>
                  <a:cubicBezTo>
                    <a:pt x="1046599" y="922081"/>
                    <a:pt x="1048904" y="917055"/>
                    <a:pt x="1048904" y="911504"/>
                  </a:cubicBezTo>
                  <a:lnTo>
                    <a:pt x="1048664" y="910939"/>
                  </a:lnTo>
                  <a:lnTo>
                    <a:pt x="1050861" y="910029"/>
                  </a:lnTo>
                  <a:cubicBezTo>
                    <a:pt x="1054499" y="906391"/>
                    <a:pt x="1056749" y="901365"/>
                    <a:pt x="1056749" y="895814"/>
                  </a:cubicBezTo>
                  <a:lnTo>
                    <a:pt x="1056455" y="895103"/>
                  </a:lnTo>
                  <a:lnTo>
                    <a:pt x="1060667" y="893357"/>
                  </a:lnTo>
                  <a:lnTo>
                    <a:pt x="1065907" y="880708"/>
                  </a:lnTo>
                  <a:lnTo>
                    <a:pt x="1068513" y="879629"/>
                  </a:lnTo>
                  <a:cubicBezTo>
                    <a:pt x="1072150" y="875991"/>
                    <a:pt x="1074401" y="870965"/>
                    <a:pt x="1074401" y="865413"/>
                  </a:cubicBezTo>
                  <a:lnTo>
                    <a:pt x="1074212" y="864956"/>
                  </a:lnTo>
                  <a:lnTo>
                    <a:pt x="1079156" y="862957"/>
                  </a:lnTo>
                  <a:lnTo>
                    <a:pt x="1084102" y="851301"/>
                  </a:lnTo>
                  <a:lnTo>
                    <a:pt x="1089106" y="849228"/>
                  </a:lnTo>
                  <a:lnTo>
                    <a:pt x="1094524" y="836148"/>
                  </a:lnTo>
                  <a:lnTo>
                    <a:pt x="1096951" y="835069"/>
                  </a:lnTo>
                  <a:lnTo>
                    <a:pt x="1102410" y="820926"/>
                  </a:lnTo>
                  <a:lnTo>
                    <a:pt x="1107594" y="818829"/>
                  </a:lnTo>
                  <a:lnTo>
                    <a:pt x="1112588" y="807059"/>
                  </a:lnTo>
                  <a:lnTo>
                    <a:pt x="1117544" y="804956"/>
                  </a:lnTo>
                  <a:lnTo>
                    <a:pt x="1122646" y="792340"/>
                  </a:lnTo>
                  <a:lnTo>
                    <a:pt x="1127351" y="790391"/>
                  </a:lnTo>
                  <a:lnTo>
                    <a:pt x="1132041" y="779070"/>
                  </a:lnTo>
                  <a:lnTo>
                    <a:pt x="1137994" y="776662"/>
                  </a:lnTo>
                  <a:lnTo>
                    <a:pt x="1143548" y="763575"/>
                  </a:lnTo>
                  <a:lnTo>
                    <a:pt x="1147944" y="761665"/>
                  </a:lnTo>
                  <a:lnTo>
                    <a:pt x="1152915" y="749077"/>
                  </a:lnTo>
                  <a:lnTo>
                    <a:pt x="1159712" y="746262"/>
                  </a:lnTo>
                  <a:lnTo>
                    <a:pt x="1164889" y="733763"/>
                  </a:lnTo>
                  <a:lnTo>
                    <a:pt x="1170355" y="731553"/>
                  </a:lnTo>
                  <a:lnTo>
                    <a:pt x="1174378" y="722074"/>
                  </a:lnTo>
                  <a:lnTo>
                    <a:pt x="1180305" y="719498"/>
                  </a:lnTo>
                  <a:lnTo>
                    <a:pt x="1184445" y="709015"/>
                  </a:lnTo>
                  <a:lnTo>
                    <a:pt x="1192073" y="705625"/>
                  </a:lnTo>
                  <a:lnTo>
                    <a:pt x="1196635" y="693805"/>
                  </a:lnTo>
                  <a:lnTo>
                    <a:pt x="1202716" y="691346"/>
                  </a:lnTo>
                  <a:lnTo>
                    <a:pt x="1207280" y="680591"/>
                  </a:lnTo>
                  <a:lnTo>
                    <a:pt x="1214627" y="677474"/>
                  </a:lnTo>
                  <a:lnTo>
                    <a:pt x="1219729" y="664857"/>
                  </a:lnTo>
                  <a:lnTo>
                    <a:pt x="1224434" y="662908"/>
                  </a:lnTo>
                  <a:lnTo>
                    <a:pt x="1227805" y="654769"/>
                  </a:lnTo>
                  <a:lnTo>
                    <a:pt x="1237038" y="650854"/>
                  </a:lnTo>
                  <a:lnTo>
                    <a:pt x="1241651" y="639454"/>
                  </a:lnTo>
                  <a:lnTo>
                    <a:pt x="1248950" y="636430"/>
                  </a:lnTo>
                  <a:lnTo>
                    <a:pt x="1253503" y="625437"/>
                  </a:lnTo>
                  <a:lnTo>
                    <a:pt x="1260431" y="622701"/>
                  </a:lnTo>
                  <a:lnTo>
                    <a:pt x="1264342" y="613697"/>
                  </a:lnTo>
                  <a:lnTo>
                    <a:pt x="1271361" y="610790"/>
                  </a:lnTo>
                  <a:lnTo>
                    <a:pt x="1276177" y="599162"/>
                  </a:lnTo>
                  <a:lnTo>
                    <a:pt x="1283272" y="596224"/>
                  </a:lnTo>
                  <a:lnTo>
                    <a:pt x="1286591" y="588211"/>
                  </a:lnTo>
                  <a:lnTo>
                    <a:pt x="1295877" y="584456"/>
                  </a:lnTo>
                  <a:lnTo>
                    <a:pt x="1299900" y="574976"/>
                  </a:lnTo>
                  <a:lnTo>
                    <a:pt x="1307788" y="571708"/>
                  </a:lnTo>
                  <a:lnTo>
                    <a:pt x="1311031" y="563879"/>
                  </a:lnTo>
                  <a:lnTo>
                    <a:pt x="1321231" y="559654"/>
                  </a:lnTo>
                  <a:lnTo>
                    <a:pt x="1325353" y="549700"/>
                  </a:lnTo>
                  <a:lnTo>
                    <a:pt x="1334122" y="546068"/>
                  </a:lnTo>
                  <a:lnTo>
                    <a:pt x="1337958" y="536808"/>
                  </a:lnTo>
                  <a:lnTo>
                    <a:pt x="1346033" y="533463"/>
                  </a:lnTo>
                  <a:lnTo>
                    <a:pt x="1349480" y="525142"/>
                  </a:lnTo>
                  <a:lnTo>
                    <a:pt x="1357801" y="521695"/>
                  </a:lnTo>
                  <a:lnTo>
                    <a:pt x="1360824" y="514397"/>
                  </a:lnTo>
                  <a:lnTo>
                    <a:pt x="1372224" y="509784"/>
                  </a:lnTo>
                  <a:lnTo>
                    <a:pt x="1376140" y="500551"/>
                  </a:lnTo>
                  <a:lnTo>
                    <a:pt x="1384278" y="497180"/>
                  </a:lnTo>
                  <a:lnTo>
                    <a:pt x="1387363" y="489732"/>
                  </a:lnTo>
                  <a:lnTo>
                    <a:pt x="1398075" y="485598"/>
                  </a:lnTo>
                  <a:lnTo>
                    <a:pt x="1396285" y="489920"/>
                  </a:lnTo>
                  <a:lnTo>
                    <a:pt x="1388209" y="493265"/>
                  </a:lnTo>
                  <a:lnTo>
                    <a:pt x="1385010" y="500987"/>
                  </a:lnTo>
                  <a:lnTo>
                    <a:pt x="1374767" y="505033"/>
                  </a:lnTo>
                  <a:lnTo>
                    <a:pt x="1371369" y="512855"/>
                  </a:lnTo>
                  <a:lnTo>
                    <a:pt x="1361732" y="516944"/>
                  </a:lnTo>
                  <a:lnTo>
                    <a:pt x="1357915" y="526382"/>
                  </a:lnTo>
                  <a:lnTo>
                    <a:pt x="1349964" y="529836"/>
                  </a:lnTo>
                  <a:lnTo>
                    <a:pt x="1346042" y="539767"/>
                  </a:lnTo>
                  <a:lnTo>
                    <a:pt x="1337359" y="543278"/>
                  </a:lnTo>
                  <a:lnTo>
                    <a:pt x="1333336" y="552758"/>
                  </a:lnTo>
                  <a:lnTo>
                    <a:pt x="1325448" y="556026"/>
                  </a:lnTo>
                  <a:lnTo>
                    <a:pt x="1322001" y="564347"/>
                  </a:lnTo>
                  <a:lnTo>
                    <a:pt x="1313680" y="567794"/>
                  </a:lnTo>
                  <a:lnTo>
                    <a:pt x="1309354" y="578237"/>
                  </a:lnTo>
                  <a:lnTo>
                    <a:pt x="1301075" y="581666"/>
                  </a:lnTo>
                  <a:lnTo>
                    <a:pt x="1297240" y="590926"/>
                  </a:lnTo>
                  <a:lnTo>
                    <a:pt x="1289164" y="594271"/>
                  </a:lnTo>
                  <a:lnTo>
                    <a:pt x="1284737" y="604960"/>
                  </a:lnTo>
                  <a:lnTo>
                    <a:pt x="1277397" y="608000"/>
                  </a:lnTo>
                  <a:lnTo>
                    <a:pt x="1273115" y="618338"/>
                  </a:lnTo>
                  <a:lnTo>
                    <a:pt x="1266753" y="621036"/>
                  </a:lnTo>
                  <a:lnTo>
                    <a:pt x="1262618" y="631256"/>
                  </a:lnTo>
                  <a:lnTo>
                    <a:pt x="1254842" y="634478"/>
                  </a:lnTo>
                  <a:lnTo>
                    <a:pt x="1250516" y="644921"/>
                  </a:lnTo>
                  <a:lnTo>
                    <a:pt x="1242237" y="648350"/>
                  </a:lnTo>
                  <a:lnTo>
                    <a:pt x="1237016" y="660957"/>
                  </a:lnTo>
                  <a:lnTo>
                    <a:pt x="1232287" y="662916"/>
                  </a:lnTo>
                  <a:lnTo>
                    <a:pt x="1228750" y="671456"/>
                  </a:lnTo>
                  <a:lnTo>
                    <a:pt x="1220520" y="675114"/>
                  </a:lnTo>
                  <a:lnTo>
                    <a:pt x="1215880" y="687134"/>
                  </a:lnTo>
                  <a:lnTo>
                    <a:pt x="1209876" y="689681"/>
                  </a:lnTo>
                  <a:lnTo>
                    <a:pt x="1205614" y="700215"/>
                  </a:lnTo>
                  <a:lnTo>
                    <a:pt x="1198252" y="703122"/>
                  </a:lnTo>
                  <a:lnTo>
                    <a:pt x="1192675" y="715961"/>
                  </a:lnTo>
                  <a:lnTo>
                    <a:pt x="1188158" y="717832"/>
                  </a:lnTo>
                  <a:lnTo>
                    <a:pt x="1183383" y="729359"/>
                  </a:lnTo>
                  <a:lnTo>
                    <a:pt x="1177515" y="731848"/>
                  </a:lnTo>
                  <a:lnTo>
                    <a:pt x="1171555" y="746579"/>
                  </a:lnTo>
                  <a:lnTo>
                    <a:pt x="1167565" y="748232"/>
                  </a:lnTo>
                  <a:lnTo>
                    <a:pt x="1162732" y="759901"/>
                  </a:lnTo>
                  <a:lnTo>
                    <a:pt x="1157759" y="761961"/>
                  </a:lnTo>
                  <a:lnTo>
                    <a:pt x="1152879" y="773742"/>
                  </a:lnTo>
                  <a:lnTo>
                    <a:pt x="1147953" y="775832"/>
                  </a:lnTo>
                  <a:lnTo>
                    <a:pt x="1143048" y="787962"/>
                  </a:lnTo>
                  <a:lnTo>
                    <a:pt x="1137165" y="790399"/>
                  </a:lnTo>
                  <a:lnTo>
                    <a:pt x="1132189" y="802411"/>
                  </a:lnTo>
                  <a:lnTo>
                    <a:pt x="1127359" y="804558"/>
                  </a:lnTo>
                  <a:lnTo>
                    <a:pt x="1121764" y="819053"/>
                  </a:lnTo>
                  <a:lnTo>
                    <a:pt x="1117552" y="820798"/>
                  </a:lnTo>
                  <a:lnTo>
                    <a:pt x="1112468" y="833072"/>
                  </a:lnTo>
                  <a:lnTo>
                    <a:pt x="1108870" y="834527"/>
                  </a:lnTo>
                  <a:cubicBezTo>
                    <a:pt x="1105144" y="838165"/>
                    <a:pt x="1102839" y="843191"/>
                    <a:pt x="1102839" y="848742"/>
                  </a:cubicBezTo>
                  <a:lnTo>
                    <a:pt x="1103140" y="849451"/>
                  </a:lnTo>
                  <a:lnTo>
                    <a:pt x="1098921" y="851198"/>
                  </a:lnTo>
                  <a:lnTo>
                    <a:pt x="1094087" y="862867"/>
                  </a:lnTo>
                  <a:lnTo>
                    <a:pt x="1089114" y="864927"/>
                  </a:lnTo>
                  <a:cubicBezTo>
                    <a:pt x="1085476" y="868565"/>
                    <a:pt x="1083226" y="873591"/>
                    <a:pt x="1083226" y="879142"/>
                  </a:cubicBezTo>
                  <a:lnTo>
                    <a:pt x="1083697" y="880278"/>
                  </a:lnTo>
                  <a:lnTo>
                    <a:pt x="1080432" y="881598"/>
                  </a:lnTo>
                  <a:cubicBezTo>
                    <a:pt x="1076705" y="885236"/>
                    <a:pt x="1074400" y="890262"/>
                    <a:pt x="1074400" y="895814"/>
                  </a:cubicBezTo>
                  <a:lnTo>
                    <a:pt x="1074415" y="895849"/>
                  </a:lnTo>
                  <a:lnTo>
                    <a:pt x="1070769" y="897289"/>
                  </a:lnTo>
                  <a:lnTo>
                    <a:pt x="1064761" y="911118"/>
                  </a:lnTo>
                  <a:lnTo>
                    <a:pt x="1062637" y="911998"/>
                  </a:lnTo>
                  <a:cubicBezTo>
                    <a:pt x="1058998" y="915636"/>
                    <a:pt x="1056749" y="920662"/>
                    <a:pt x="1056749" y="926213"/>
                  </a:cubicBezTo>
                  <a:lnTo>
                    <a:pt x="1056983" y="926780"/>
                  </a:lnTo>
                  <a:lnTo>
                    <a:pt x="1054792" y="927688"/>
                  </a:lnTo>
                  <a:cubicBezTo>
                    <a:pt x="1051153" y="931326"/>
                    <a:pt x="1048903" y="936352"/>
                    <a:pt x="1048903" y="941903"/>
                  </a:cubicBezTo>
                  <a:lnTo>
                    <a:pt x="1049067" y="942297"/>
                  </a:lnTo>
                  <a:lnTo>
                    <a:pt x="1046109" y="943522"/>
                  </a:lnTo>
                  <a:lnTo>
                    <a:pt x="1040360" y="957402"/>
                  </a:lnTo>
                  <a:lnTo>
                    <a:pt x="1038121" y="958375"/>
                  </a:lnTo>
                  <a:lnTo>
                    <a:pt x="1032324" y="973052"/>
                  </a:lnTo>
                  <a:lnTo>
                    <a:pt x="1030276" y="973921"/>
                  </a:lnTo>
                  <a:cubicBezTo>
                    <a:pt x="1026638" y="977648"/>
                    <a:pt x="1024388" y="982797"/>
                    <a:pt x="1024388" y="988483"/>
                  </a:cubicBezTo>
                  <a:lnTo>
                    <a:pt x="1024787" y="989472"/>
                  </a:lnTo>
                  <a:lnTo>
                    <a:pt x="1022431" y="990449"/>
                  </a:lnTo>
                  <a:cubicBezTo>
                    <a:pt x="1018792" y="994087"/>
                    <a:pt x="1016543" y="999113"/>
                    <a:pt x="1016543" y="1004664"/>
                  </a:cubicBezTo>
                  <a:lnTo>
                    <a:pt x="1016706" y="1005058"/>
                  </a:lnTo>
                  <a:lnTo>
                    <a:pt x="1013749" y="1006283"/>
                  </a:lnTo>
                  <a:cubicBezTo>
                    <a:pt x="1010022" y="1010009"/>
                    <a:pt x="1007717" y="1015158"/>
                    <a:pt x="1007717" y="1020845"/>
                  </a:cubicBezTo>
                  <a:lnTo>
                    <a:pt x="1008126" y="1021830"/>
                  </a:lnTo>
                  <a:lnTo>
                    <a:pt x="1005760" y="1022810"/>
                  </a:lnTo>
                  <a:cubicBezTo>
                    <a:pt x="1002122" y="1026448"/>
                    <a:pt x="999872" y="1031473"/>
                    <a:pt x="999872" y="1037025"/>
                  </a:cubicBezTo>
                  <a:lnTo>
                    <a:pt x="1000150" y="1037695"/>
                  </a:lnTo>
                  <a:lnTo>
                    <a:pt x="997915" y="1038643"/>
                  </a:lnTo>
                  <a:cubicBezTo>
                    <a:pt x="994277" y="1042370"/>
                    <a:pt x="992027" y="1047519"/>
                    <a:pt x="992027" y="1053205"/>
                  </a:cubicBezTo>
                  <a:lnTo>
                    <a:pt x="992708" y="1054890"/>
                  </a:lnTo>
                  <a:lnTo>
                    <a:pt x="992031" y="1055171"/>
                  </a:lnTo>
                  <a:lnTo>
                    <a:pt x="987503" y="1066103"/>
                  </a:lnTo>
                  <a:lnTo>
                    <a:pt x="1027018" y="1066103"/>
                  </a:lnTo>
                  <a:lnTo>
                    <a:pt x="1032234" y="1053205"/>
                  </a:lnTo>
                  <a:lnTo>
                    <a:pt x="1031833" y="1052216"/>
                  </a:lnTo>
                  <a:lnTo>
                    <a:pt x="1034190" y="1051240"/>
                  </a:lnTo>
                  <a:cubicBezTo>
                    <a:pt x="1037828" y="1047602"/>
                    <a:pt x="1040079" y="1042576"/>
                    <a:pt x="1040079" y="1037025"/>
                  </a:cubicBezTo>
                  <a:lnTo>
                    <a:pt x="1039916" y="1036631"/>
                  </a:lnTo>
                  <a:lnTo>
                    <a:pt x="1042873" y="1035406"/>
                  </a:lnTo>
                  <a:cubicBezTo>
                    <a:pt x="1046599" y="1031680"/>
                    <a:pt x="1048905" y="1026532"/>
                    <a:pt x="1048905" y="1020845"/>
                  </a:cubicBezTo>
                  <a:lnTo>
                    <a:pt x="1048496" y="1019859"/>
                  </a:lnTo>
                  <a:lnTo>
                    <a:pt x="1050861" y="1018879"/>
                  </a:lnTo>
                  <a:cubicBezTo>
                    <a:pt x="1054499" y="1015241"/>
                    <a:pt x="1056749" y="1010216"/>
                    <a:pt x="1056749" y="1004664"/>
                  </a:cubicBezTo>
                  <a:lnTo>
                    <a:pt x="1056471" y="1003993"/>
                  </a:lnTo>
                  <a:lnTo>
                    <a:pt x="1058706" y="1003045"/>
                  </a:lnTo>
                  <a:lnTo>
                    <a:pt x="1064320" y="989162"/>
                  </a:lnTo>
                  <a:lnTo>
                    <a:pt x="1066551" y="988192"/>
                  </a:lnTo>
                  <a:lnTo>
                    <a:pt x="1072194" y="973904"/>
                  </a:lnTo>
                  <a:lnTo>
                    <a:pt x="1075233" y="972646"/>
                  </a:lnTo>
                  <a:cubicBezTo>
                    <a:pt x="1078960" y="968919"/>
                    <a:pt x="1081265" y="963771"/>
                    <a:pt x="1081265" y="958084"/>
                  </a:cubicBezTo>
                  <a:lnTo>
                    <a:pt x="1080857" y="957098"/>
                  </a:lnTo>
                  <a:lnTo>
                    <a:pt x="1083222" y="956118"/>
                  </a:lnTo>
                  <a:cubicBezTo>
                    <a:pt x="1086860" y="952481"/>
                    <a:pt x="1089110" y="947455"/>
                    <a:pt x="1089110" y="941903"/>
                  </a:cubicBezTo>
                  <a:lnTo>
                    <a:pt x="1088875" y="941336"/>
                  </a:lnTo>
                  <a:lnTo>
                    <a:pt x="1091067" y="940428"/>
                  </a:lnTo>
                  <a:lnTo>
                    <a:pt x="1096489" y="927337"/>
                  </a:lnTo>
                  <a:lnTo>
                    <a:pt x="1100587" y="925719"/>
                  </a:lnTo>
                  <a:cubicBezTo>
                    <a:pt x="1104402" y="922081"/>
                    <a:pt x="1106762" y="917055"/>
                    <a:pt x="1106762" y="911504"/>
                  </a:cubicBezTo>
                  <a:lnTo>
                    <a:pt x="1106634" y="911210"/>
                  </a:lnTo>
                  <a:lnTo>
                    <a:pt x="1109555" y="910029"/>
                  </a:lnTo>
                  <a:cubicBezTo>
                    <a:pt x="1113282" y="906391"/>
                    <a:pt x="1115587" y="901365"/>
                    <a:pt x="1115587" y="895814"/>
                  </a:cubicBezTo>
                  <a:lnTo>
                    <a:pt x="1114994" y="894414"/>
                  </a:lnTo>
                  <a:lnTo>
                    <a:pt x="1117544" y="893357"/>
                  </a:lnTo>
                  <a:lnTo>
                    <a:pt x="1122378" y="881689"/>
                  </a:lnTo>
                  <a:lnTo>
                    <a:pt x="1127351" y="879629"/>
                  </a:lnTo>
                  <a:cubicBezTo>
                    <a:pt x="1130989" y="875991"/>
                    <a:pt x="1133239" y="870965"/>
                    <a:pt x="1133239" y="865413"/>
                  </a:cubicBezTo>
                  <a:lnTo>
                    <a:pt x="1133050" y="864956"/>
                  </a:lnTo>
                  <a:lnTo>
                    <a:pt x="1137994" y="862957"/>
                  </a:lnTo>
                  <a:lnTo>
                    <a:pt x="1143359" y="850315"/>
                  </a:lnTo>
                  <a:lnTo>
                    <a:pt x="1145983" y="849228"/>
                  </a:lnTo>
                  <a:lnTo>
                    <a:pt x="1150958" y="837216"/>
                  </a:lnTo>
                  <a:lnTo>
                    <a:pt x="1155789" y="835069"/>
                  </a:lnTo>
                  <a:lnTo>
                    <a:pt x="1161384" y="820573"/>
                  </a:lnTo>
                  <a:lnTo>
                    <a:pt x="1165595" y="818829"/>
                  </a:lnTo>
                  <a:lnTo>
                    <a:pt x="1170267" y="807551"/>
                  </a:lnTo>
                  <a:lnTo>
                    <a:pt x="1176383" y="804956"/>
                  </a:lnTo>
                  <a:lnTo>
                    <a:pt x="1181485" y="792340"/>
                  </a:lnTo>
                  <a:lnTo>
                    <a:pt x="1186189" y="790391"/>
                  </a:lnTo>
                  <a:lnTo>
                    <a:pt x="1191023" y="778722"/>
                  </a:lnTo>
                  <a:lnTo>
                    <a:pt x="1195996" y="776662"/>
                  </a:lnTo>
                  <a:lnTo>
                    <a:pt x="1201263" y="763945"/>
                  </a:lnTo>
                  <a:lnTo>
                    <a:pt x="1206639" y="761665"/>
                  </a:lnTo>
                  <a:lnTo>
                    <a:pt x="1212122" y="748112"/>
                  </a:lnTo>
                  <a:lnTo>
                    <a:pt x="1216589" y="746262"/>
                  </a:lnTo>
                  <a:lnTo>
                    <a:pt x="1221627" y="734097"/>
                  </a:lnTo>
                  <a:lnTo>
                    <a:pt x="1228070" y="731553"/>
                  </a:lnTo>
                  <a:lnTo>
                    <a:pt x="1232021" y="722458"/>
                  </a:lnTo>
                  <a:lnTo>
                    <a:pt x="1239000" y="719498"/>
                  </a:lnTo>
                  <a:lnTo>
                    <a:pt x="1243662" y="707975"/>
                  </a:lnTo>
                  <a:lnTo>
                    <a:pt x="1248950" y="705625"/>
                  </a:lnTo>
                  <a:lnTo>
                    <a:pt x="1253270" y="694431"/>
                  </a:lnTo>
                  <a:lnTo>
                    <a:pt x="1260718" y="691346"/>
                  </a:lnTo>
                  <a:lnTo>
                    <a:pt x="1265449" y="679923"/>
                  </a:lnTo>
                  <a:lnTo>
                    <a:pt x="1271361" y="677474"/>
                  </a:lnTo>
                  <a:lnTo>
                    <a:pt x="1276177" y="665846"/>
                  </a:lnTo>
                  <a:lnTo>
                    <a:pt x="1283272" y="662908"/>
                  </a:lnTo>
                  <a:lnTo>
                    <a:pt x="1286643" y="654769"/>
                  </a:lnTo>
                  <a:lnTo>
                    <a:pt x="1295877" y="650854"/>
                  </a:lnTo>
                  <a:lnTo>
                    <a:pt x="1300884" y="638478"/>
                  </a:lnTo>
                  <a:lnTo>
                    <a:pt x="1305827" y="636430"/>
                  </a:lnTo>
                  <a:lnTo>
                    <a:pt x="1310254" y="625742"/>
                  </a:lnTo>
                  <a:lnTo>
                    <a:pt x="1317595" y="622701"/>
                  </a:lnTo>
                  <a:lnTo>
                    <a:pt x="1320940" y="614626"/>
                  </a:lnTo>
                  <a:lnTo>
                    <a:pt x="1330199" y="610790"/>
                  </a:lnTo>
                  <a:lnTo>
                    <a:pt x="1335016" y="599162"/>
                  </a:lnTo>
                  <a:lnTo>
                    <a:pt x="1342110" y="596224"/>
                  </a:lnTo>
                  <a:lnTo>
                    <a:pt x="1345557" y="587903"/>
                  </a:lnTo>
                  <a:lnTo>
                    <a:pt x="1353878" y="584456"/>
                  </a:lnTo>
                  <a:lnTo>
                    <a:pt x="1357685" y="575266"/>
                  </a:lnTo>
                  <a:lnTo>
                    <a:pt x="1366483" y="571708"/>
                  </a:lnTo>
                  <a:lnTo>
                    <a:pt x="1370062" y="563274"/>
                  </a:lnTo>
                  <a:lnTo>
                    <a:pt x="1378394" y="559654"/>
                  </a:lnTo>
                  <a:lnTo>
                    <a:pt x="1382471" y="549331"/>
                  </a:lnTo>
                  <a:lnTo>
                    <a:pt x="1390162" y="546068"/>
                  </a:lnTo>
                  <a:lnTo>
                    <a:pt x="1393486" y="537846"/>
                  </a:lnTo>
                  <a:lnTo>
                    <a:pt x="1404585" y="533463"/>
                  </a:lnTo>
                  <a:lnTo>
                    <a:pt x="1408174" y="525202"/>
                  </a:lnTo>
                  <a:lnTo>
                    <a:pt x="1416639" y="521695"/>
                  </a:lnTo>
                  <a:lnTo>
                    <a:pt x="1419984" y="513620"/>
                  </a:lnTo>
                  <a:lnTo>
                    <a:pt x="1429243" y="509784"/>
                  </a:lnTo>
                  <a:lnTo>
                    <a:pt x="1432673" y="501506"/>
                  </a:lnTo>
                  <a:lnTo>
                    <a:pt x="1443116" y="497180"/>
                  </a:lnTo>
                  <a:lnTo>
                    <a:pt x="1446435" y="489167"/>
                  </a:lnTo>
                  <a:lnTo>
                    <a:pt x="1455721" y="485412"/>
                  </a:lnTo>
                  <a:lnTo>
                    <a:pt x="1457850" y="480394"/>
                  </a:lnTo>
                  <a:lnTo>
                    <a:pt x="1468746" y="475551"/>
                  </a:lnTo>
                  <a:lnTo>
                    <a:pt x="1468218" y="476825"/>
                  </a:lnTo>
                  <a:lnTo>
                    <a:pt x="1458958" y="480661"/>
                  </a:lnTo>
                  <a:lnTo>
                    <a:pt x="1455373" y="489315"/>
                  </a:lnTo>
                  <a:lnTo>
                    <a:pt x="1445373" y="493265"/>
                  </a:lnTo>
                  <a:lnTo>
                    <a:pt x="1441919" y="501217"/>
                  </a:lnTo>
                  <a:lnTo>
                    <a:pt x="1432481" y="505033"/>
                  </a:lnTo>
                  <a:lnTo>
                    <a:pt x="1428933" y="513396"/>
                  </a:lnTo>
                  <a:lnTo>
                    <a:pt x="1420570" y="516944"/>
                  </a:lnTo>
                  <a:lnTo>
                    <a:pt x="1416754" y="526382"/>
                  </a:lnTo>
                  <a:lnTo>
                    <a:pt x="1408802" y="529836"/>
                  </a:lnTo>
                  <a:lnTo>
                    <a:pt x="1404880" y="539767"/>
                  </a:lnTo>
                  <a:lnTo>
                    <a:pt x="1396197" y="543278"/>
                  </a:lnTo>
                  <a:lnTo>
                    <a:pt x="1392174" y="552758"/>
                  </a:lnTo>
                  <a:lnTo>
                    <a:pt x="1384286" y="556026"/>
                  </a:lnTo>
                  <a:lnTo>
                    <a:pt x="1380839" y="564347"/>
                  </a:lnTo>
                  <a:lnTo>
                    <a:pt x="1372518" y="567794"/>
                  </a:lnTo>
                  <a:lnTo>
                    <a:pt x="1368265" y="578061"/>
                  </a:lnTo>
                  <a:lnTo>
                    <a:pt x="1359770" y="581666"/>
                  </a:lnTo>
                  <a:lnTo>
                    <a:pt x="1356015" y="590952"/>
                  </a:lnTo>
                  <a:lnTo>
                    <a:pt x="1348003" y="594271"/>
                  </a:lnTo>
                  <a:lnTo>
                    <a:pt x="1343708" y="604640"/>
                  </a:lnTo>
                  <a:lnTo>
                    <a:pt x="1335397" y="608000"/>
                  </a:lnTo>
                  <a:lnTo>
                    <a:pt x="1331308" y="617638"/>
                  </a:lnTo>
                  <a:lnTo>
                    <a:pt x="1323487" y="621036"/>
                  </a:lnTo>
                  <a:lnTo>
                    <a:pt x="1319057" y="632250"/>
                  </a:lnTo>
                  <a:lnTo>
                    <a:pt x="1313680" y="634478"/>
                  </a:lnTo>
                  <a:lnTo>
                    <a:pt x="1309354" y="644921"/>
                  </a:lnTo>
                  <a:lnTo>
                    <a:pt x="1301075" y="648350"/>
                  </a:lnTo>
                  <a:lnTo>
                    <a:pt x="1296260" y="659977"/>
                  </a:lnTo>
                  <a:lnTo>
                    <a:pt x="1289164" y="662916"/>
                  </a:lnTo>
                  <a:lnTo>
                    <a:pt x="1285184" y="672524"/>
                  </a:lnTo>
                  <a:lnTo>
                    <a:pt x="1279358" y="675114"/>
                  </a:lnTo>
                  <a:lnTo>
                    <a:pt x="1274975" y="686468"/>
                  </a:lnTo>
                  <a:lnTo>
                    <a:pt x="1267040" y="689681"/>
                  </a:lnTo>
                  <a:lnTo>
                    <a:pt x="1262310" y="700841"/>
                  </a:lnTo>
                  <a:lnTo>
                    <a:pt x="1256803" y="703122"/>
                  </a:lnTo>
                  <a:lnTo>
                    <a:pt x="1251480" y="715975"/>
                  </a:lnTo>
                  <a:lnTo>
                    <a:pt x="1246997" y="717832"/>
                  </a:lnTo>
                  <a:lnTo>
                    <a:pt x="1242222" y="729359"/>
                  </a:lnTo>
                  <a:lnTo>
                    <a:pt x="1236353" y="731848"/>
                  </a:lnTo>
                  <a:lnTo>
                    <a:pt x="1230394" y="746579"/>
                  </a:lnTo>
                  <a:lnTo>
                    <a:pt x="1226404" y="748232"/>
                  </a:lnTo>
                  <a:lnTo>
                    <a:pt x="1221850" y="759225"/>
                  </a:lnTo>
                  <a:lnTo>
                    <a:pt x="1214923" y="761961"/>
                  </a:lnTo>
                  <a:lnTo>
                    <a:pt x="1209855" y="773628"/>
                  </a:lnTo>
                  <a:lnTo>
                    <a:pt x="1204279" y="775832"/>
                  </a:lnTo>
                  <a:lnTo>
                    <a:pt x="1198387" y="789411"/>
                  </a:lnTo>
                  <a:lnTo>
                    <a:pt x="1196004" y="790399"/>
                  </a:lnTo>
                  <a:lnTo>
                    <a:pt x="1191028" y="802411"/>
                  </a:lnTo>
                  <a:lnTo>
                    <a:pt x="1186197" y="804558"/>
                  </a:lnTo>
                  <a:lnTo>
                    <a:pt x="1180738" y="818702"/>
                  </a:lnTo>
                  <a:lnTo>
                    <a:pt x="1175554" y="820798"/>
                  </a:lnTo>
                  <a:lnTo>
                    <a:pt x="1170608" y="832454"/>
                  </a:lnTo>
                  <a:lnTo>
                    <a:pt x="1165604" y="834527"/>
                  </a:lnTo>
                  <a:cubicBezTo>
                    <a:pt x="1161966" y="838165"/>
                    <a:pt x="1159716" y="843191"/>
                    <a:pt x="1159716" y="848742"/>
                  </a:cubicBezTo>
                  <a:lnTo>
                    <a:pt x="1160298" y="850146"/>
                  </a:lnTo>
                  <a:lnTo>
                    <a:pt x="1157759" y="851198"/>
                  </a:lnTo>
                  <a:lnTo>
                    <a:pt x="1152925" y="862867"/>
                  </a:lnTo>
                  <a:lnTo>
                    <a:pt x="1147953" y="864927"/>
                  </a:lnTo>
                  <a:cubicBezTo>
                    <a:pt x="1144314" y="868565"/>
                    <a:pt x="1142064" y="873591"/>
                    <a:pt x="1142064" y="879142"/>
                  </a:cubicBezTo>
                  <a:lnTo>
                    <a:pt x="1142535" y="880278"/>
                  </a:lnTo>
                  <a:lnTo>
                    <a:pt x="1139270" y="881598"/>
                  </a:lnTo>
                  <a:lnTo>
                    <a:pt x="1133314" y="895634"/>
                  </a:lnTo>
                  <a:lnTo>
                    <a:pt x="1129320" y="897289"/>
                  </a:lnTo>
                  <a:lnTo>
                    <a:pt x="1123590" y="911121"/>
                  </a:lnTo>
                  <a:lnTo>
                    <a:pt x="1121475" y="911998"/>
                  </a:lnTo>
                  <a:cubicBezTo>
                    <a:pt x="1117837" y="915636"/>
                    <a:pt x="1115587" y="920662"/>
                    <a:pt x="1115587" y="926213"/>
                  </a:cubicBezTo>
                  <a:lnTo>
                    <a:pt x="1115709" y="926509"/>
                  </a:lnTo>
                  <a:lnTo>
                    <a:pt x="1112793" y="927688"/>
                  </a:lnTo>
                  <a:lnTo>
                    <a:pt x="1106784" y="941849"/>
                  </a:lnTo>
                  <a:lnTo>
                    <a:pt x="1102843" y="943522"/>
                  </a:lnTo>
                  <a:lnTo>
                    <a:pt x="1097229" y="957405"/>
                  </a:lnTo>
                  <a:lnTo>
                    <a:pt x="1094998" y="958375"/>
                  </a:lnTo>
                  <a:lnTo>
                    <a:pt x="1089201" y="973052"/>
                  </a:lnTo>
                  <a:lnTo>
                    <a:pt x="1087153" y="973921"/>
                  </a:lnTo>
                  <a:cubicBezTo>
                    <a:pt x="1083515" y="977648"/>
                    <a:pt x="1081265" y="982797"/>
                    <a:pt x="1081265" y="988483"/>
                  </a:cubicBezTo>
                  <a:lnTo>
                    <a:pt x="1081555" y="989202"/>
                  </a:lnTo>
                  <a:lnTo>
                    <a:pt x="1078471" y="990449"/>
                  </a:lnTo>
                  <a:cubicBezTo>
                    <a:pt x="1074744" y="994087"/>
                    <a:pt x="1072439" y="999113"/>
                    <a:pt x="1072439" y="1004664"/>
                  </a:cubicBezTo>
                  <a:lnTo>
                    <a:pt x="1072781" y="1005469"/>
                  </a:lnTo>
                  <a:lnTo>
                    <a:pt x="1070770" y="1006283"/>
                  </a:lnTo>
                  <a:cubicBezTo>
                    <a:pt x="1066954" y="1010009"/>
                    <a:pt x="1064594" y="1015158"/>
                    <a:pt x="1064594" y="1020845"/>
                  </a:cubicBezTo>
                  <a:lnTo>
                    <a:pt x="1065303" y="1022518"/>
                  </a:lnTo>
                  <a:lnTo>
                    <a:pt x="1064599" y="1022810"/>
                  </a:lnTo>
                  <a:cubicBezTo>
                    <a:pt x="1060960" y="1026448"/>
                    <a:pt x="1058710" y="1031473"/>
                    <a:pt x="1058710" y="1037025"/>
                  </a:cubicBezTo>
                  <a:lnTo>
                    <a:pt x="1058988" y="1037695"/>
                  </a:lnTo>
                  <a:lnTo>
                    <a:pt x="1056754" y="1038643"/>
                  </a:lnTo>
                  <a:cubicBezTo>
                    <a:pt x="1053115" y="1042370"/>
                    <a:pt x="1050865" y="1047519"/>
                    <a:pt x="1050865" y="1053205"/>
                  </a:cubicBezTo>
                  <a:lnTo>
                    <a:pt x="1051156" y="1053923"/>
                  </a:lnTo>
                  <a:lnTo>
                    <a:pt x="1048071" y="1055171"/>
                  </a:lnTo>
                  <a:lnTo>
                    <a:pt x="1043432" y="1066103"/>
                  </a:lnTo>
                  <a:lnTo>
                    <a:pt x="1085857" y="1066103"/>
                  </a:lnTo>
                  <a:lnTo>
                    <a:pt x="1091072" y="1053205"/>
                  </a:lnTo>
                  <a:lnTo>
                    <a:pt x="1090672" y="1052216"/>
                  </a:lnTo>
                  <a:lnTo>
                    <a:pt x="1093029" y="1051240"/>
                  </a:lnTo>
                  <a:cubicBezTo>
                    <a:pt x="1096667" y="1047602"/>
                    <a:pt x="1098917" y="1042576"/>
                    <a:pt x="1098917" y="1037025"/>
                  </a:cubicBezTo>
                  <a:lnTo>
                    <a:pt x="1098583" y="1036217"/>
                  </a:lnTo>
                  <a:lnTo>
                    <a:pt x="1100587" y="1035406"/>
                  </a:lnTo>
                  <a:cubicBezTo>
                    <a:pt x="1104403" y="1031680"/>
                    <a:pt x="1106763" y="1026532"/>
                    <a:pt x="1106763" y="1020845"/>
                  </a:cubicBezTo>
                  <a:lnTo>
                    <a:pt x="1106173" y="1019454"/>
                  </a:lnTo>
                  <a:lnTo>
                    <a:pt x="1107595" y="1018879"/>
                  </a:lnTo>
                  <a:cubicBezTo>
                    <a:pt x="1111321" y="1015241"/>
                    <a:pt x="1113627" y="1010216"/>
                    <a:pt x="1113627" y="1004664"/>
                  </a:cubicBezTo>
                  <a:lnTo>
                    <a:pt x="1113343" y="1003996"/>
                  </a:lnTo>
                  <a:lnTo>
                    <a:pt x="1115583" y="1003045"/>
                  </a:lnTo>
                  <a:lnTo>
                    <a:pt x="1121197" y="989162"/>
                  </a:lnTo>
                  <a:lnTo>
                    <a:pt x="1123428" y="988192"/>
                  </a:lnTo>
                  <a:lnTo>
                    <a:pt x="1129225" y="973515"/>
                  </a:lnTo>
                  <a:lnTo>
                    <a:pt x="1131273" y="972646"/>
                  </a:lnTo>
                  <a:cubicBezTo>
                    <a:pt x="1134911" y="968919"/>
                    <a:pt x="1137162" y="963771"/>
                    <a:pt x="1137162" y="958084"/>
                  </a:cubicBezTo>
                  <a:lnTo>
                    <a:pt x="1137147" y="958047"/>
                  </a:lnTo>
                  <a:lnTo>
                    <a:pt x="1141917" y="956118"/>
                  </a:lnTo>
                  <a:cubicBezTo>
                    <a:pt x="1145644" y="952481"/>
                    <a:pt x="1147949" y="947455"/>
                    <a:pt x="1147949" y="941903"/>
                  </a:cubicBezTo>
                  <a:lnTo>
                    <a:pt x="1147709" y="941338"/>
                  </a:lnTo>
                  <a:lnTo>
                    <a:pt x="1149905" y="940428"/>
                  </a:lnTo>
                  <a:lnTo>
                    <a:pt x="1155635" y="926595"/>
                  </a:lnTo>
                  <a:lnTo>
                    <a:pt x="1157750" y="925719"/>
                  </a:lnTo>
                  <a:lnTo>
                    <a:pt x="1163415" y="912042"/>
                  </a:lnTo>
                  <a:lnTo>
                    <a:pt x="1168394" y="910029"/>
                  </a:lnTo>
                  <a:cubicBezTo>
                    <a:pt x="1172120" y="906391"/>
                    <a:pt x="1174426" y="901365"/>
                    <a:pt x="1174426" y="895814"/>
                  </a:cubicBezTo>
                  <a:lnTo>
                    <a:pt x="1173832" y="894414"/>
                  </a:lnTo>
                  <a:lnTo>
                    <a:pt x="1176383" y="893357"/>
                  </a:lnTo>
                  <a:lnTo>
                    <a:pt x="1181216" y="881689"/>
                  </a:lnTo>
                  <a:lnTo>
                    <a:pt x="1186189" y="879629"/>
                  </a:lnTo>
                  <a:cubicBezTo>
                    <a:pt x="1189827" y="875991"/>
                    <a:pt x="1192077" y="870965"/>
                    <a:pt x="1192077" y="865413"/>
                  </a:cubicBezTo>
                  <a:lnTo>
                    <a:pt x="1191495" y="864009"/>
                  </a:lnTo>
                  <a:lnTo>
                    <a:pt x="1194034" y="862957"/>
                  </a:lnTo>
                  <a:lnTo>
                    <a:pt x="1198724" y="851636"/>
                  </a:lnTo>
                  <a:lnTo>
                    <a:pt x="1204678" y="849228"/>
                  </a:lnTo>
                  <a:lnTo>
                    <a:pt x="1209770" y="837228"/>
                  </a:lnTo>
                  <a:lnTo>
                    <a:pt x="1214627" y="835069"/>
                  </a:lnTo>
                  <a:lnTo>
                    <a:pt x="1220222" y="820573"/>
                  </a:lnTo>
                  <a:lnTo>
                    <a:pt x="1224434" y="818829"/>
                  </a:lnTo>
                  <a:lnTo>
                    <a:pt x="1229277" y="807136"/>
                  </a:lnTo>
                  <a:lnTo>
                    <a:pt x="1234790" y="804956"/>
                  </a:lnTo>
                  <a:lnTo>
                    <a:pt x="1240359" y="792121"/>
                  </a:lnTo>
                  <a:lnTo>
                    <a:pt x="1244741" y="790391"/>
                  </a:lnTo>
                  <a:lnTo>
                    <a:pt x="1249799" y="778747"/>
                  </a:lnTo>
                  <a:lnTo>
                    <a:pt x="1254834" y="776662"/>
                  </a:lnTo>
                  <a:lnTo>
                    <a:pt x="1260101" y="763945"/>
                  </a:lnTo>
                  <a:lnTo>
                    <a:pt x="1265477" y="761665"/>
                  </a:lnTo>
                  <a:lnTo>
                    <a:pt x="1270961" y="748112"/>
                  </a:lnTo>
                  <a:lnTo>
                    <a:pt x="1275427" y="746262"/>
                  </a:lnTo>
                  <a:lnTo>
                    <a:pt x="1280750" y="733409"/>
                  </a:lnTo>
                  <a:lnTo>
                    <a:pt x="1285233" y="731553"/>
                  </a:lnTo>
                  <a:lnTo>
                    <a:pt x="1288751" y="723061"/>
                  </a:lnTo>
                  <a:lnTo>
                    <a:pt x="1297551" y="719498"/>
                  </a:lnTo>
                  <a:lnTo>
                    <a:pt x="1302419" y="708012"/>
                  </a:lnTo>
                  <a:lnTo>
                    <a:pt x="1307788" y="705625"/>
                  </a:lnTo>
                  <a:lnTo>
                    <a:pt x="1312482" y="693464"/>
                  </a:lnTo>
                  <a:lnTo>
                    <a:pt x="1317595" y="691346"/>
                  </a:lnTo>
                  <a:lnTo>
                    <a:pt x="1321920" y="680903"/>
                  </a:lnTo>
                  <a:lnTo>
                    <a:pt x="1330199" y="677474"/>
                  </a:lnTo>
                  <a:lnTo>
                    <a:pt x="1335016" y="665846"/>
                  </a:lnTo>
                  <a:lnTo>
                    <a:pt x="1342110" y="662908"/>
                  </a:lnTo>
                  <a:lnTo>
                    <a:pt x="1346047" y="653404"/>
                  </a:lnTo>
                  <a:lnTo>
                    <a:pt x="1351917" y="650854"/>
                  </a:lnTo>
                  <a:lnTo>
                    <a:pt x="1356300" y="639755"/>
                  </a:lnTo>
                  <a:lnTo>
                    <a:pt x="1364521" y="636430"/>
                  </a:lnTo>
                  <a:lnTo>
                    <a:pt x="1369049" y="625760"/>
                  </a:lnTo>
                  <a:lnTo>
                    <a:pt x="1376433" y="622701"/>
                  </a:lnTo>
                  <a:lnTo>
                    <a:pt x="1379910" y="614308"/>
                  </a:lnTo>
                  <a:lnTo>
                    <a:pt x="1388201" y="610790"/>
                  </a:lnTo>
                  <a:lnTo>
                    <a:pt x="1392711" y="599636"/>
                  </a:lnTo>
                  <a:lnTo>
                    <a:pt x="1400949" y="596224"/>
                  </a:lnTo>
                  <a:lnTo>
                    <a:pt x="1404396" y="587903"/>
                  </a:lnTo>
                  <a:lnTo>
                    <a:pt x="1412716" y="584456"/>
                  </a:lnTo>
                  <a:lnTo>
                    <a:pt x="1416523" y="575266"/>
                  </a:lnTo>
                  <a:lnTo>
                    <a:pt x="1425321" y="571708"/>
                  </a:lnTo>
                  <a:lnTo>
                    <a:pt x="1428900" y="563274"/>
                  </a:lnTo>
                  <a:lnTo>
                    <a:pt x="1437233" y="559654"/>
                  </a:lnTo>
                  <a:lnTo>
                    <a:pt x="1441310" y="549331"/>
                  </a:lnTo>
                  <a:lnTo>
                    <a:pt x="1449000" y="546068"/>
                  </a:lnTo>
                  <a:lnTo>
                    <a:pt x="1452629" y="537092"/>
                  </a:lnTo>
                  <a:lnTo>
                    <a:pt x="1461605" y="533463"/>
                  </a:lnTo>
                  <a:lnTo>
                    <a:pt x="1464869" y="525772"/>
                  </a:lnTo>
                  <a:lnTo>
                    <a:pt x="1475190" y="521695"/>
                  </a:lnTo>
                  <a:lnTo>
                    <a:pt x="1478671" y="513683"/>
                  </a:lnTo>
                  <a:lnTo>
                    <a:pt x="1488082" y="509784"/>
                  </a:lnTo>
                  <a:lnTo>
                    <a:pt x="1491918" y="500525"/>
                  </a:lnTo>
                  <a:lnTo>
                    <a:pt x="1499993" y="497180"/>
                  </a:lnTo>
                  <a:lnTo>
                    <a:pt x="1503034" y="489839"/>
                  </a:lnTo>
                  <a:lnTo>
                    <a:pt x="1513722" y="485412"/>
                  </a:lnTo>
                  <a:lnTo>
                    <a:pt x="1516130" y="479599"/>
                  </a:lnTo>
                  <a:lnTo>
                    <a:pt x="1526327" y="475175"/>
                  </a:lnTo>
                  <a:lnTo>
                    <a:pt x="1529434" y="467316"/>
                  </a:lnTo>
                  <a:lnTo>
                    <a:pt x="1539839" y="463007"/>
                  </a:lnTo>
                  <a:lnTo>
                    <a:pt x="1539002" y="464933"/>
                  </a:lnTo>
                  <a:lnTo>
                    <a:pt x="1529564" y="468750"/>
                  </a:lnTo>
                  <a:lnTo>
                    <a:pt x="1526278" y="476494"/>
                  </a:lnTo>
                  <a:lnTo>
                    <a:pt x="1515979" y="480661"/>
                  </a:lnTo>
                  <a:lnTo>
                    <a:pt x="1512063" y="489894"/>
                  </a:lnTo>
                  <a:lnTo>
                    <a:pt x="1503924" y="493265"/>
                  </a:lnTo>
                  <a:lnTo>
                    <a:pt x="1500604" y="501278"/>
                  </a:lnTo>
                  <a:lnTo>
                    <a:pt x="1491319" y="505033"/>
                  </a:lnTo>
                  <a:lnTo>
                    <a:pt x="1487771" y="513396"/>
                  </a:lnTo>
                  <a:lnTo>
                    <a:pt x="1479408" y="516944"/>
                  </a:lnTo>
                  <a:lnTo>
                    <a:pt x="1475969" y="525448"/>
                  </a:lnTo>
                  <a:lnTo>
                    <a:pt x="1465129" y="529836"/>
                  </a:lnTo>
                  <a:lnTo>
                    <a:pt x="1460817" y="540012"/>
                  </a:lnTo>
                  <a:lnTo>
                    <a:pt x="1452931" y="543278"/>
                  </a:lnTo>
                  <a:lnTo>
                    <a:pt x="1448994" y="552782"/>
                  </a:lnTo>
                  <a:lnTo>
                    <a:pt x="1441163" y="556026"/>
                  </a:lnTo>
                  <a:lnTo>
                    <a:pt x="1437843" y="564039"/>
                  </a:lnTo>
                  <a:lnTo>
                    <a:pt x="1428558" y="567794"/>
                  </a:lnTo>
                  <a:lnTo>
                    <a:pt x="1423995" y="578548"/>
                  </a:lnTo>
                  <a:lnTo>
                    <a:pt x="1416647" y="581666"/>
                  </a:lnTo>
                  <a:lnTo>
                    <a:pt x="1412764" y="591271"/>
                  </a:lnTo>
                  <a:lnTo>
                    <a:pt x="1405167" y="594271"/>
                  </a:lnTo>
                  <a:lnTo>
                    <a:pt x="1400261" y="605564"/>
                  </a:lnTo>
                  <a:lnTo>
                    <a:pt x="1394236" y="608000"/>
                  </a:lnTo>
                  <a:lnTo>
                    <a:pt x="1390146" y="617638"/>
                  </a:lnTo>
                  <a:lnTo>
                    <a:pt x="1382325" y="621036"/>
                  </a:lnTo>
                  <a:lnTo>
                    <a:pt x="1378402" y="630967"/>
                  </a:lnTo>
                  <a:lnTo>
                    <a:pt x="1369720" y="634478"/>
                  </a:lnTo>
                  <a:lnTo>
                    <a:pt x="1364726" y="646247"/>
                  </a:lnTo>
                  <a:lnTo>
                    <a:pt x="1359770" y="648350"/>
                  </a:lnTo>
                  <a:lnTo>
                    <a:pt x="1355063" y="659991"/>
                  </a:lnTo>
                  <a:lnTo>
                    <a:pt x="1348003" y="662916"/>
                  </a:lnTo>
                  <a:lnTo>
                    <a:pt x="1344175" y="672156"/>
                  </a:lnTo>
                  <a:lnTo>
                    <a:pt x="1337359" y="675114"/>
                  </a:lnTo>
                  <a:lnTo>
                    <a:pt x="1332875" y="686454"/>
                  </a:lnTo>
                  <a:lnTo>
                    <a:pt x="1325448" y="689681"/>
                  </a:lnTo>
                  <a:lnTo>
                    <a:pt x="1321019" y="700895"/>
                  </a:lnTo>
                  <a:lnTo>
                    <a:pt x="1315641" y="703122"/>
                  </a:lnTo>
                  <a:lnTo>
                    <a:pt x="1310464" y="715621"/>
                  </a:lnTo>
                  <a:lnTo>
                    <a:pt x="1304998" y="717832"/>
                  </a:lnTo>
                  <a:lnTo>
                    <a:pt x="1300398" y="728671"/>
                  </a:lnTo>
                  <a:lnTo>
                    <a:pt x="1293087" y="731848"/>
                  </a:lnTo>
                  <a:lnTo>
                    <a:pt x="1287269" y="746579"/>
                  </a:lnTo>
                  <a:lnTo>
                    <a:pt x="1283281" y="748232"/>
                  </a:lnTo>
                  <a:lnTo>
                    <a:pt x="1278591" y="759553"/>
                  </a:lnTo>
                  <a:lnTo>
                    <a:pt x="1272637" y="761961"/>
                  </a:lnTo>
                  <a:lnTo>
                    <a:pt x="1267643" y="773730"/>
                  </a:lnTo>
                  <a:lnTo>
                    <a:pt x="1262687" y="775832"/>
                  </a:lnTo>
                  <a:lnTo>
                    <a:pt x="1257585" y="788450"/>
                  </a:lnTo>
                  <a:lnTo>
                    <a:pt x="1252881" y="790399"/>
                  </a:lnTo>
                  <a:lnTo>
                    <a:pt x="1248062" y="802031"/>
                  </a:lnTo>
                  <a:lnTo>
                    <a:pt x="1242237" y="804558"/>
                  </a:lnTo>
                  <a:cubicBezTo>
                    <a:pt x="1238510" y="808462"/>
                    <a:pt x="1236206" y="813856"/>
                    <a:pt x="1236206" y="819814"/>
                  </a:cubicBezTo>
                  <a:lnTo>
                    <a:pt x="1236292" y="820030"/>
                  </a:lnTo>
                  <a:lnTo>
                    <a:pt x="1234392" y="820798"/>
                  </a:lnTo>
                  <a:lnTo>
                    <a:pt x="1229447" y="832454"/>
                  </a:lnTo>
                  <a:lnTo>
                    <a:pt x="1224442" y="834527"/>
                  </a:lnTo>
                  <a:cubicBezTo>
                    <a:pt x="1220804" y="838165"/>
                    <a:pt x="1218554" y="843191"/>
                    <a:pt x="1218554" y="848742"/>
                  </a:cubicBezTo>
                  <a:lnTo>
                    <a:pt x="1218849" y="849453"/>
                  </a:lnTo>
                  <a:lnTo>
                    <a:pt x="1214636" y="851198"/>
                  </a:lnTo>
                  <a:lnTo>
                    <a:pt x="1209552" y="863472"/>
                  </a:lnTo>
                  <a:lnTo>
                    <a:pt x="1205953" y="864927"/>
                  </a:lnTo>
                  <a:cubicBezTo>
                    <a:pt x="1202226" y="868565"/>
                    <a:pt x="1199922" y="873591"/>
                    <a:pt x="1199922" y="879142"/>
                  </a:cubicBezTo>
                  <a:lnTo>
                    <a:pt x="1200222" y="879851"/>
                  </a:lnTo>
                  <a:lnTo>
                    <a:pt x="1196004" y="881598"/>
                  </a:lnTo>
                  <a:cubicBezTo>
                    <a:pt x="1192365" y="885236"/>
                    <a:pt x="1190115" y="890262"/>
                    <a:pt x="1190115" y="895814"/>
                  </a:cubicBezTo>
                  <a:lnTo>
                    <a:pt x="1190350" y="896381"/>
                  </a:lnTo>
                  <a:lnTo>
                    <a:pt x="1188158" y="897289"/>
                  </a:lnTo>
                  <a:lnTo>
                    <a:pt x="1182877" y="910039"/>
                  </a:lnTo>
                  <a:lnTo>
                    <a:pt x="1177802" y="911998"/>
                  </a:lnTo>
                  <a:cubicBezTo>
                    <a:pt x="1173898" y="915636"/>
                    <a:pt x="1171484" y="920662"/>
                    <a:pt x="1171484" y="926213"/>
                  </a:cubicBezTo>
                  <a:lnTo>
                    <a:pt x="1171733" y="926774"/>
                  </a:lnTo>
                  <a:lnTo>
                    <a:pt x="1169527" y="927688"/>
                  </a:lnTo>
                  <a:cubicBezTo>
                    <a:pt x="1165888" y="931326"/>
                    <a:pt x="1163638" y="936352"/>
                    <a:pt x="1163638" y="941903"/>
                  </a:cubicBezTo>
                  <a:lnTo>
                    <a:pt x="1163916" y="942573"/>
                  </a:lnTo>
                  <a:lnTo>
                    <a:pt x="1161682" y="943522"/>
                  </a:lnTo>
                  <a:lnTo>
                    <a:pt x="1156068" y="957405"/>
                  </a:lnTo>
                  <a:lnTo>
                    <a:pt x="1153836" y="958375"/>
                  </a:lnTo>
                  <a:lnTo>
                    <a:pt x="1148193" y="972663"/>
                  </a:lnTo>
                  <a:lnTo>
                    <a:pt x="1145154" y="973921"/>
                  </a:lnTo>
                  <a:cubicBezTo>
                    <a:pt x="1141428" y="977648"/>
                    <a:pt x="1139123" y="982797"/>
                    <a:pt x="1139123" y="988483"/>
                  </a:cubicBezTo>
                  <a:lnTo>
                    <a:pt x="1139531" y="989469"/>
                  </a:lnTo>
                  <a:lnTo>
                    <a:pt x="1137166" y="990449"/>
                  </a:lnTo>
                  <a:cubicBezTo>
                    <a:pt x="1133527" y="994087"/>
                    <a:pt x="1131278" y="999113"/>
                    <a:pt x="1131278" y="1004664"/>
                  </a:cubicBezTo>
                  <a:lnTo>
                    <a:pt x="1131556" y="1005334"/>
                  </a:lnTo>
                  <a:lnTo>
                    <a:pt x="1129321" y="1006283"/>
                  </a:lnTo>
                  <a:cubicBezTo>
                    <a:pt x="1125682" y="1010009"/>
                    <a:pt x="1123433" y="1015158"/>
                    <a:pt x="1123433" y="1020845"/>
                  </a:cubicBezTo>
                  <a:lnTo>
                    <a:pt x="1123832" y="1021833"/>
                  </a:lnTo>
                  <a:lnTo>
                    <a:pt x="1121476" y="1022810"/>
                  </a:lnTo>
                  <a:cubicBezTo>
                    <a:pt x="1117837" y="1026448"/>
                    <a:pt x="1115587" y="1031473"/>
                    <a:pt x="1115587" y="1037025"/>
                  </a:cubicBezTo>
                  <a:lnTo>
                    <a:pt x="1116038" y="1038112"/>
                  </a:lnTo>
                  <a:lnTo>
                    <a:pt x="1114754" y="1038643"/>
                  </a:lnTo>
                  <a:cubicBezTo>
                    <a:pt x="1111027" y="1042370"/>
                    <a:pt x="1108723" y="1047519"/>
                    <a:pt x="1108723" y="1053205"/>
                  </a:cubicBezTo>
                  <a:lnTo>
                    <a:pt x="1109160" y="1054261"/>
                  </a:lnTo>
                  <a:lnTo>
                    <a:pt x="1106909" y="1055171"/>
                  </a:lnTo>
                  <a:lnTo>
                    <a:pt x="1102271" y="1066103"/>
                  </a:lnTo>
                  <a:lnTo>
                    <a:pt x="1144568" y="1066103"/>
                  </a:lnTo>
                  <a:lnTo>
                    <a:pt x="1149910" y="1053205"/>
                  </a:lnTo>
                  <a:lnTo>
                    <a:pt x="1149215" y="1051527"/>
                  </a:lnTo>
                  <a:lnTo>
                    <a:pt x="1149906" y="1051240"/>
                  </a:lnTo>
                  <a:cubicBezTo>
                    <a:pt x="1153544" y="1047602"/>
                    <a:pt x="1155794" y="1042576"/>
                    <a:pt x="1155794" y="1037025"/>
                  </a:cubicBezTo>
                  <a:lnTo>
                    <a:pt x="1155517" y="1036355"/>
                  </a:lnTo>
                  <a:lnTo>
                    <a:pt x="1157751" y="1035406"/>
                  </a:lnTo>
                  <a:cubicBezTo>
                    <a:pt x="1161389" y="1031680"/>
                    <a:pt x="1163639" y="1026532"/>
                    <a:pt x="1163639" y="1020845"/>
                  </a:cubicBezTo>
                  <a:lnTo>
                    <a:pt x="1163239" y="1019855"/>
                  </a:lnTo>
                  <a:lnTo>
                    <a:pt x="1165596" y="1018879"/>
                  </a:lnTo>
                  <a:cubicBezTo>
                    <a:pt x="1169234" y="1015241"/>
                    <a:pt x="1171484" y="1010216"/>
                    <a:pt x="1171484" y="1004664"/>
                  </a:cubicBezTo>
                  <a:lnTo>
                    <a:pt x="1171321" y="1004270"/>
                  </a:lnTo>
                  <a:lnTo>
                    <a:pt x="1174278" y="1003045"/>
                  </a:lnTo>
                  <a:lnTo>
                    <a:pt x="1180028" y="989165"/>
                  </a:lnTo>
                  <a:lnTo>
                    <a:pt x="1182267" y="988192"/>
                  </a:lnTo>
                  <a:lnTo>
                    <a:pt x="1188063" y="973515"/>
                  </a:lnTo>
                  <a:lnTo>
                    <a:pt x="1190112" y="972646"/>
                  </a:lnTo>
                  <a:cubicBezTo>
                    <a:pt x="1193749" y="968919"/>
                    <a:pt x="1196000" y="963771"/>
                    <a:pt x="1196000" y="958084"/>
                  </a:cubicBezTo>
                  <a:lnTo>
                    <a:pt x="1195600" y="957094"/>
                  </a:lnTo>
                  <a:lnTo>
                    <a:pt x="1197957" y="956118"/>
                  </a:lnTo>
                  <a:lnTo>
                    <a:pt x="1203722" y="942200"/>
                  </a:lnTo>
                  <a:lnTo>
                    <a:pt x="1208313" y="940428"/>
                  </a:lnTo>
                  <a:lnTo>
                    <a:pt x="1214459" y="926601"/>
                  </a:lnTo>
                  <a:lnTo>
                    <a:pt x="1216589" y="925719"/>
                  </a:lnTo>
                  <a:cubicBezTo>
                    <a:pt x="1220226" y="922081"/>
                    <a:pt x="1222477" y="917055"/>
                    <a:pt x="1222477" y="911504"/>
                  </a:cubicBezTo>
                  <a:lnTo>
                    <a:pt x="1222242" y="910937"/>
                  </a:lnTo>
                  <a:lnTo>
                    <a:pt x="1224434" y="910029"/>
                  </a:lnTo>
                  <a:cubicBezTo>
                    <a:pt x="1228071" y="906391"/>
                    <a:pt x="1230322" y="901365"/>
                    <a:pt x="1230322" y="895814"/>
                  </a:cubicBezTo>
                  <a:lnTo>
                    <a:pt x="1230133" y="895357"/>
                  </a:lnTo>
                  <a:lnTo>
                    <a:pt x="1235077" y="893357"/>
                  </a:lnTo>
                  <a:lnTo>
                    <a:pt x="1240441" y="880716"/>
                  </a:lnTo>
                  <a:lnTo>
                    <a:pt x="1243066" y="879629"/>
                  </a:lnTo>
                  <a:cubicBezTo>
                    <a:pt x="1246704" y="875991"/>
                    <a:pt x="1248954" y="870965"/>
                    <a:pt x="1248954" y="865413"/>
                  </a:cubicBezTo>
                  <a:lnTo>
                    <a:pt x="1248660" y="864702"/>
                  </a:lnTo>
                  <a:lnTo>
                    <a:pt x="1252873" y="862957"/>
                  </a:lnTo>
                  <a:lnTo>
                    <a:pt x="1257562" y="851636"/>
                  </a:lnTo>
                  <a:lnTo>
                    <a:pt x="1263516" y="849228"/>
                  </a:lnTo>
                  <a:lnTo>
                    <a:pt x="1269110" y="836046"/>
                  </a:lnTo>
                  <a:lnTo>
                    <a:pt x="1271361" y="835069"/>
                  </a:lnTo>
                  <a:lnTo>
                    <a:pt x="1277091" y="820577"/>
                  </a:lnTo>
                  <a:lnTo>
                    <a:pt x="1281311" y="818829"/>
                  </a:lnTo>
                  <a:lnTo>
                    <a:pt x="1286191" y="807047"/>
                  </a:lnTo>
                  <a:lnTo>
                    <a:pt x="1291117" y="804956"/>
                  </a:lnTo>
                  <a:lnTo>
                    <a:pt x="1296077" y="792689"/>
                  </a:lnTo>
                  <a:lnTo>
                    <a:pt x="1301761" y="790391"/>
                  </a:lnTo>
                  <a:lnTo>
                    <a:pt x="1306707" y="778735"/>
                  </a:lnTo>
                  <a:lnTo>
                    <a:pt x="1311711" y="776662"/>
                  </a:lnTo>
                  <a:lnTo>
                    <a:pt x="1317134" y="763570"/>
                  </a:lnTo>
                  <a:lnTo>
                    <a:pt x="1321517" y="761665"/>
                  </a:lnTo>
                  <a:lnTo>
                    <a:pt x="1326361" y="749400"/>
                  </a:lnTo>
                  <a:lnTo>
                    <a:pt x="1334122" y="746262"/>
                  </a:lnTo>
                  <a:lnTo>
                    <a:pt x="1339573" y="733416"/>
                  </a:lnTo>
                  <a:lnTo>
                    <a:pt x="1344072" y="731553"/>
                  </a:lnTo>
                  <a:lnTo>
                    <a:pt x="1348008" y="722048"/>
                  </a:lnTo>
                  <a:lnTo>
                    <a:pt x="1353878" y="719498"/>
                  </a:lnTo>
                  <a:lnTo>
                    <a:pt x="1357883" y="709356"/>
                  </a:lnTo>
                  <a:lnTo>
                    <a:pt x="1366483" y="705625"/>
                  </a:lnTo>
                  <a:lnTo>
                    <a:pt x="1371285" y="693478"/>
                  </a:lnTo>
                  <a:lnTo>
                    <a:pt x="1376433" y="691346"/>
                  </a:lnTo>
                  <a:lnTo>
                    <a:pt x="1380895" y="680574"/>
                  </a:lnTo>
                  <a:lnTo>
                    <a:pt x="1388201" y="677474"/>
                  </a:lnTo>
                  <a:lnTo>
                    <a:pt x="1393161" y="665206"/>
                  </a:lnTo>
                  <a:lnTo>
                    <a:pt x="1398844" y="662908"/>
                  </a:lnTo>
                  <a:lnTo>
                    <a:pt x="1402423" y="654473"/>
                  </a:lnTo>
                  <a:lnTo>
                    <a:pt x="1410755" y="650854"/>
                  </a:lnTo>
                  <a:lnTo>
                    <a:pt x="1415138" y="639755"/>
                  </a:lnTo>
                  <a:lnTo>
                    <a:pt x="1423360" y="636430"/>
                  </a:lnTo>
                  <a:lnTo>
                    <a:pt x="1428018" y="625453"/>
                  </a:lnTo>
                  <a:lnTo>
                    <a:pt x="1434985" y="622701"/>
                  </a:lnTo>
                  <a:lnTo>
                    <a:pt x="1439047" y="613348"/>
                  </a:lnTo>
                  <a:lnTo>
                    <a:pt x="1445078" y="610790"/>
                  </a:lnTo>
                  <a:lnTo>
                    <a:pt x="1449655" y="599470"/>
                  </a:lnTo>
                  <a:lnTo>
                    <a:pt x="1457682" y="596224"/>
                  </a:lnTo>
                  <a:lnTo>
                    <a:pt x="1461201" y="587933"/>
                  </a:lnTo>
                  <a:lnTo>
                    <a:pt x="1469593" y="584456"/>
                  </a:lnTo>
                  <a:lnTo>
                    <a:pt x="1473530" y="574952"/>
                  </a:lnTo>
                  <a:lnTo>
                    <a:pt x="1481361" y="571708"/>
                  </a:lnTo>
                  <a:lnTo>
                    <a:pt x="1484484" y="564170"/>
                  </a:lnTo>
                  <a:lnTo>
                    <a:pt x="1495640" y="559654"/>
                  </a:lnTo>
                  <a:lnTo>
                    <a:pt x="1499985" y="549400"/>
                  </a:lnTo>
                  <a:lnTo>
                    <a:pt x="1507838" y="546068"/>
                  </a:lnTo>
                  <a:lnTo>
                    <a:pt x="1511468" y="537092"/>
                  </a:lnTo>
                  <a:lnTo>
                    <a:pt x="1520443" y="533463"/>
                  </a:lnTo>
                  <a:lnTo>
                    <a:pt x="1523962" y="525172"/>
                  </a:lnTo>
                  <a:lnTo>
                    <a:pt x="1532354" y="521695"/>
                  </a:lnTo>
                  <a:lnTo>
                    <a:pt x="1535575" y="513920"/>
                  </a:lnTo>
                  <a:lnTo>
                    <a:pt x="1545796" y="509784"/>
                  </a:lnTo>
                  <a:lnTo>
                    <a:pt x="1549580" y="500863"/>
                  </a:lnTo>
                  <a:lnTo>
                    <a:pt x="1558688" y="497180"/>
                  </a:lnTo>
                  <a:lnTo>
                    <a:pt x="1561951" y="489489"/>
                  </a:lnTo>
                  <a:lnTo>
                    <a:pt x="1572274" y="485412"/>
                  </a:lnTo>
                  <a:lnTo>
                    <a:pt x="1574760" y="479689"/>
                  </a:lnTo>
                  <a:lnTo>
                    <a:pt x="1585165" y="475175"/>
                  </a:lnTo>
                  <a:lnTo>
                    <a:pt x="1588272" y="467316"/>
                  </a:lnTo>
                  <a:lnTo>
                    <a:pt x="1598478" y="463089"/>
                  </a:lnTo>
                  <a:lnTo>
                    <a:pt x="1597688" y="464994"/>
                  </a:lnTo>
                  <a:lnTo>
                    <a:pt x="1588402" y="468750"/>
                  </a:lnTo>
                  <a:lnTo>
                    <a:pt x="1585285" y="476097"/>
                  </a:lnTo>
                  <a:lnTo>
                    <a:pt x="1574530" y="480661"/>
                  </a:lnTo>
                  <a:lnTo>
                    <a:pt x="1570775" y="489946"/>
                  </a:lnTo>
                  <a:lnTo>
                    <a:pt x="1562762" y="493265"/>
                  </a:lnTo>
                  <a:lnTo>
                    <a:pt x="1559755" y="500525"/>
                  </a:lnTo>
                  <a:lnTo>
                    <a:pt x="1548340" y="505033"/>
                  </a:lnTo>
                  <a:lnTo>
                    <a:pt x="1544720" y="513365"/>
                  </a:lnTo>
                  <a:lnTo>
                    <a:pt x="1536285" y="516944"/>
                  </a:lnTo>
                  <a:lnTo>
                    <a:pt x="1532602" y="526053"/>
                  </a:lnTo>
                  <a:lnTo>
                    <a:pt x="1523680" y="529836"/>
                  </a:lnTo>
                  <a:lnTo>
                    <a:pt x="1519545" y="540057"/>
                  </a:lnTo>
                  <a:lnTo>
                    <a:pt x="1511769" y="543278"/>
                  </a:lnTo>
                  <a:lnTo>
                    <a:pt x="1507832" y="552782"/>
                  </a:lnTo>
                  <a:lnTo>
                    <a:pt x="1500001" y="556026"/>
                  </a:lnTo>
                  <a:lnTo>
                    <a:pt x="1496758" y="563857"/>
                  </a:lnTo>
                  <a:lnTo>
                    <a:pt x="1487253" y="567794"/>
                  </a:lnTo>
                  <a:lnTo>
                    <a:pt x="1482791" y="578566"/>
                  </a:lnTo>
                  <a:lnTo>
                    <a:pt x="1475486" y="581666"/>
                  </a:lnTo>
                  <a:lnTo>
                    <a:pt x="1471856" y="590642"/>
                  </a:lnTo>
                  <a:lnTo>
                    <a:pt x="1462880" y="594271"/>
                  </a:lnTo>
                  <a:lnTo>
                    <a:pt x="1458353" y="604942"/>
                  </a:lnTo>
                  <a:lnTo>
                    <a:pt x="1450969" y="608000"/>
                  </a:lnTo>
                  <a:lnTo>
                    <a:pt x="1446537" y="618702"/>
                  </a:lnTo>
                  <a:lnTo>
                    <a:pt x="1441163" y="621036"/>
                  </a:lnTo>
                  <a:lnTo>
                    <a:pt x="1437241" y="630967"/>
                  </a:lnTo>
                  <a:lnTo>
                    <a:pt x="1428558" y="634478"/>
                  </a:lnTo>
                  <a:lnTo>
                    <a:pt x="1423995" y="645232"/>
                  </a:lnTo>
                  <a:lnTo>
                    <a:pt x="1416647" y="648350"/>
                  </a:lnTo>
                  <a:lnTo>
                    <a:pt x="1411546" y="660967"/>
                  </a:lnTo>
                  <a:lnTo>
                    <a:pt x="1406841" y="662916"/>
                  </a:lnTo>
                  <a:lnTo>
                    <a:pt x="1403443" y="671119"/>
                  </a:lnTo>
                  <a:lnTo>
                    <a:pt x="1394236" y="675114"/>
                  </a:lnTo>
                  <a:lnTo>
                    <a:pt x="1389346" y="687482"/>
                  </a:lnTo>
                  <a:lnTo>
                    <a:pt x="1384286" y="689681"/>
                  </a:lnTo>
                  <a:lnTo>
                    <a:pt x="1380118" y="700234"/>
                  </a:lnTo>
                  <a:lnTo>
                    <a:pt x="1372806" y="703122"/>
                  </a:lnTo>
                  <a:lnTo>
                    <a:pt x="1367443" y="715466"/>
                  </a:lnTo>
                  <a:lnTo>
                    <a:pt x="1361732" y="717832"/>
                  </a:lnTo>
                  <a:lnTo>
                    <a:pt x="1356804" y="729728"/>
                  </a:lnTo>
                  <a:lnTo>
                    <a:pt x="1351925" y="731848"/>
                  </a:lnTo>
                  <a:lnTo>
                    <a:pt x="1346107" y="746579"/>
                  </a:lnTo>
                  <a:lnTo>
                    <a:pt x="1342119" y="748232"/>
                  </a:lnTo>
                  <a:lnTo>
                    <a:pt x="1337429" y="759553"/>
                  </a:lnTo>
                  <a:lnTo>
                    <a:pt x="1331475" y="761961"/>
                  </a:lnTo>
                  <a:lnTo>
                    <a:pt x="1326481" y="773730"/>
                  </a:lnTo>
                  <a:lnTo>
                    <a:pt x="1321525" y="775832"/>
                  </a:lnTo>
                  <a:lnTo>
                    <a:pt x="1316423" y="788450"/>
                  </a:lnTo>
                  <a:lnTo>
                    <a:pt x="1311719" y="790399"/>
                  </a:lnTo>
                  <a:lnTo>
                    <a:pt x="1306901" y="802031"/>
                  </a:lnTo>
                  <a:lnTo>
                    <a:pt x="1301075" y="804558"/>
                  </a:lnTo>
                  <a:lnTo>
                    <a:pt x="1295346" y="819050"/>
                  </a:lnTo>
                  <a:lnTo>
                    <a:pt x="1291126" y="820798"/>
                  </a:lnTo>
                  <a:lnTo>
                    <a:pt x="1285886" y="833447"/>
                  </a:lnTo>
                  <a:lnTo>
                    <a:pt x="1283281" y="834527"/>
                  </a:lnTo>
                  <a:cubicBezTo>
                    <a:pt x="1279642" y="838165"/>
                    <a:pt x="1277392" y="843191"/>
                    <a:pt x="1277392" y="848742"/>
                  </a:cubicBezTo>
                  <a:lnTo>
                    <a:pt x="1277582" y="849199"/>
                  </a:lnTo>
                  <a:lnTo>
                    <a:pt x="1272637" y="851198"/>
                  </a:lnTo>
                  <a:lnTo>
                    <a:pt x="1267691" y="862854"/>
                  </a:lnTo>
                  <a:lnTo>
                    <a:pt x="1262687" y="864927"/>
                  </a:lnTo>
                  <a:cubicBezTo>
                    <a:pt x="1259049" y="868565"/>
                    <a:pt x="1256799" y="873591"/>
                    <a:pt x="1256799" y="879142"/>
                  </a:cubicBezTo>
                  <a:lnTo>
                    <a:pt x="1257381" y="880546"/>
                  </a:lnTo>
                  <a:lnTo>
                    <a:pt x="1254842" y="881598"/>
                  </a:lnTo>
                  <a:cubicBezTo>
                    <a:pt x="1251203" y="885236"/>
                    <a:pt x="1248954" y="890262"/>
                    <a:pt x="1248954" y="895814"/>
                  </a:cubicBezTo>
                  <a:lnTo>
                    <a:pt x="1248968" y="895849"/>
                  </a:lnTo>
                  <a:lnTo>
                    <a:pt x="1245323" y="897289"/>
                  </a:lnTo>
                  <a:lnTo>
                    <a:pt x="1239482" y="910733"/>
                  </a:lnTo>
                  <a:lnTo>
                    <a:pt x="1236353" y="911998"/>
                  </a:lnTo>
                  <a:cubicBezTo>
                    <a:pt x="1232627" y="915636"/>
                    <a:pt x="1230322" y="920662"/>
                    <a:pt x="1230322" y="926213"/>
                  </a:cubicBezTo>
                  <a:lnTo>
                    <a:pt x="1230562" y="926778"/>
                  </a:lnTo>
                  <a:lnTo>
                    <a:pt x="1228365" y="927688"/>
                  </a:lnTo>
                  <a:cubicBezTo>
                    <a:pt x="1224727" y="931326"/>
                    <a:pt x="1222477" y="936352"/>
                    <a:pt x="1222477" y="941903"/>
                  </a:cubicBezTo>
                  <a:lnTo>
                    <a:pt x="1222754" y="942573"/>
                  </a:lnTo>
                  <a:lnTo>
                    <a:pt x="1220520" y="943522"/>
                  </a:lnTo>
                  <a:lnTo>
                    <a:pt x="1214906" y="957405"/>
                  </a:lnTo>
                  <a:lnTo>
                    <a:pt x="1212675" y="958375"/>
                  </a:lnTo>
                  <a:lnTo>
                    <a:pt x="1207032" y="972663"/>
                  </a:lnTo>
                  <a:lnTo>
                    <a:pt x="1203993" y="973921"/>
                  </a:lnTo>
                  <a:cubicBezTo>
                    <a:pt x="1200266" y="977648"/>
                    <a:pt x="1197961" y="982797"/>
                    <a:pt x="1197961" y="988483"/>
                  </a:cubicBezTo>
                  <a:lnTo>
                    <a:pt x="1198369" y="989469"/>
                  </a:lnTo>
                  <a:lnTo>
                    <a:pt x="1196004" y="990449"/>
                  </a:lnTo>
                  <a:cubicBezTo>
                    <a:pt x="1192366" y="994087"/>
                    <a:pt x="1190116" y="999113"/>
                    <a:pt x="1190116" y="1004664"/>
                  </a:cubicBezTo>
                  <a:lnTo>
                    <a:pt x="1190393" y="1005334"/>
                  </a:lnTo>
                  <a:lnTo>
                    <a:pt x="1188159" y="1006283"/>
                  </a:lnTo>
                  <a:cubicBezTo>
                    <a:pt x="1184521" y="1010009"/>
                    <a:pt x="1182271" y="1015158"/>
                    <a:pt x="1182271" y="1020845"/>
                  </a:cubicBezTo>
                  <a:lnTo>
                    <a:pt x="1182671" y="1021833"/>
                  </a:lnTo>
                  <a:lnTo>
                    <a:pt x="1180314" y="1022810"/>
                  </a:lnTo>
                  <a:cubicBezTo>
                    <a:pt x="1176676" y="1026448"/>
                    <a:pt x="1174426" y="1031473"/>
                    <a:pt x="1174426" y="1037025"/>
                  </a:cubicBezTo>
                  <a:lnTo>
                    <a:pt x="1174589" y="1037418"/>
                  </a:lnTo>
                  <a:lnTo>
                    <a:pt x="1171631" y="1038643"/>
                  </a:lnTo>
                  <a:cubicBezTo>
                    <a:pt x="1167904" y="1042370"/>
                    <a:pt x="1165600" y="1047519"/>
                    <a:pt x="1165600" y="1053205"/>
                  </a:cubicBezTo>
                  <a:lnTo>
                    <a:pt x="1166295" y="1054884"/>
                  </a:lnTo>
                  <a:lnTo>
                    <a:pt x="1165604" y="1055171"/>
                  </a:lnTo>
                  <a:lnTo>
                    <a:pt x="1161076" y="1066103"/>
                  </a:lnTo>
                  <a:lnTo>
                    <a:pt x="1201445" y="1066103"/>
                  </a:lnTo>
                  <a:lnTo>
                    <a:pt x="1206787" y="1053205"/>
                  </a:lnTo>
                  <a:lnTo>
                    <a:pt x="1206379" y="1052220"/>
                  </a:lnTo>
                  <a:lnTo>
                    <a:pt x="1208744" y="1051240"/>
                  </a:lnTo>
                  <a:cubicBezTo>
                    <a:pt x="1212382" y="1047602"/>
                    <a:pt x="1214632" y="1042576"/>
                    <a:pt x="1214632" y="1037025"/>
                  </a:cubicBezTo>
                  <a:lnTo>
                    <a:pt x="1214355" y="1036355"/>
                  </a:lnTo>
                  <a:lnTo>
                    <a:pt x="1216589" y="1035406"/>
                  </a:lnTo>
                  <a:cubicBezTo>
                    <a:pt x="1220227" y="1031680"/>
                    <a:pt x="1222477" y="1026532"/>
                    <a:pt x="1222477" y="1020845"/>
                  </a:cubicBezTo>
                  <a:lnTo>
                    <a:pt x="1222077" y="1019855"/>
                  </a:lnTo>
                  <a:lnTo>
                    <a:pt x="1224434" y="1018879"/>
                  </a:lnTo>
                  <a:cubicBezTo>
                    <a:pt x="1228072" y="1015241"/>
                    <a:pt x="1230322" y="1010216"/>
                    <a:pt x="1230322" y="1004664"/>
                  </a:cubicBezTo>
                  <a:lnTo>
                    <a:pt x="1230159" y="1004270"/>
                  </a:lnTo>
                  <a:lnTo>
                    <a:pt x="1233116" y="1003045"/>
                  </a:lnTo>
                  <a:lnTo>
                    <a:pt x="1238866" y="989165"/>
                  </a:lnTo>
                  <a:lnTo>
                    <a:pt x="1241105" y="988192"/>
                  </a:lnTo>
                  <a:lnTo>
                    <a:pt x="1246902" y="973515"/>
                  </a:lnTo>
                  <a:lnTo>
                    <a:pt x="1248950" y="972646"/>
                  </a:lnTo>
                  <a:cubicBezTo>
                    <a:pt x="1252588" y="968919"/>
                    <a:pt x="1254838" y="963771"/>
                    <a:pt x="1254838" y="958084"/>
                  </a:cubicBezTo>
                  <a:lnTo>
                    <a:pt x="1254438" y="957094"/>
                  </a:lnTo>
                  <a:lnTo>
                    <a:pt x="1256795" y="956118"/>
                  </a:lnTo>
                  <a:cubicBezTo>
                    <a:pt x="1260433" y="952481"/>
                    <a:pt x="1262683" y="947455"/>
                    <a:pt x="1262683" y="941903"/>
                  </a:cubicBezTo>
                  <a:lnTo>
                    <a:pt x="1262561" y="941607"/>
                  </a:lnTo>
                  <a:lnTo>
                    <a:pt x="1265477" y="940428"/>
                  </a:lnTo>
                  <a:lnTo>
                    <a:pt x="1271030" y="927342"/>
                  </a:lnTo>
                  <a:lnTo>
                    <a:pt x="1275140" y="925719"/>
                  </a:lnTo>
                  <a:cubicBezTo>
                    <a:pt x="1278956" y="922081"/>
                    <a:pt x="1281316" y="917055"/>
                    <a:pt x="1281316" y="911504"/>
                  </a:cubicBezTo>
                  <a:lnTo>
                    <a:pt x="1281071" y="910940"/>
                  </a:lnTo>
                  <a:lnTo>
                    <a:pt x="1283272" y="910029"/>
                  </a:lnTo>
                  <a:cubicBezTo>
                    <a:pt x="1286910" y="906391"/>
                    <a:pt x="1289160" y="901365"/>
                    <a:pt x="1289160" y="895814"/>
                  </a:cubicBezTo>
                  <a:lnTo>
                    <a:pt x="1288578" y="894409"/>
                  </a:lnTo>
                  <a:lnTo>
                    <a:pt x="1291117" y="893357"/>
                  </a:lnTo>
                  <a:lnTo>
                    <a:pt x="1295806" y="882036"/>
                  </a:lnTo>
                  <a:lnTo>
                    <a:pt x="1301761" y="879629"/>
                  </a:lnTo>
                  <a:cubicBezTo>
                    <a:pt x="1305487" y="875991"/>
                    <a:pt x="1307793" y="870965"/>
                    <a:pt x="1307793" y="865413"/>
                  </a:cubicBezTo>
                  <a:lnTo>
                    <a:pt x="1307492" y="864705"/>
                  </a:lnTo>
                  <a:lnTo>
                    <a:pt x="1311711" y="862957"/>
                  </a:lnTo>
                  <a:lnTo>
                    <a:pt x="1316950" y="850308"/>
                  </a:lnTo>
                  <a:lnTo>
                    <a:pt x="1319556" y="849228"/>
                  </a:lnTo>
                  <a:lnTo>
                    <a:pt x="1324374" y="837597"/>
                  </a:lnTo>
                  <a:lnTo>
                    <a:pt x="1330199" y="835069"/>
                  </a:lnTo>
                  <a:lnTo>
                    <a:pt x="1335929" y="820577"/>
                  </a:lnTo>
                  <a:lnTo>
                    <a:pt x="1340149" y="818829"/>
                  </a:lnTo>
                  <a:lnTo>
                    <a:pt x="1345030" y="807047"/>
                  </a:lnTo>
                  <a:lnTo>
                    <a:pt x="1349955" y="804956"/>
                  </a:lnTo>
                  <a:lnTo>
                    <a:pt x="1354916" y="792689"/>
                  </a:lnTo>
                  <a:lnTo>
                    <a:pt x="1360599" y="790391"/>
                  </a:lnTo>
                  <a:lnTo>
                    <a:pt x="1365545" y="778735"/>
                  </a:lnTo>
                  <a:lnTo>
                    <a:pt x="1370549" y="776662"/>
                  </a:lnTo>
                  <a:lnTo>
                    <a:pt x="1375972" y="763570"/>
                  </a:lnTo>
                  <a:lnTo>
                    <a:pt x="1380356" y="761665"/>
                  </a:lnTo>
                  <a:lnTo>
                    <a:pt x="1385711" y="748106"/>
                  </a:lnTo>
                  <a:lnTo>
                    <a:pt x="1390162" y="746262"/>
                  </a:lnTo>
                  <a:lnTo>
                    <a:pt x="1395009" y="734560"/>
                  </a:lnTo>
                  <a:lnTo>
                    <a:pt x="1402623" y="731553"/>
                  </a:lnTo>
                  <a:lnTo>
                    <a:pt x="1406730" y="722099"/>
                  </a:lnTo>
                  <a:lnTo>
                    <a:pt x="1412716" y="719498"/>
                  </a:lnTo>
                  <a:lnTo>
                    <a:pt x="1417127" y="708329"/>
                  </a:lnTo>
                  <a:lnTo>
                    <a:pt x="1423360" y="705625"/>
                  </a:lnTo>
                  <a:lnTo>
                    <a:pt x="1427778" y="694449"/>
                  </a:lnTo>
                  <a:lnTo>
                    <a:pt x="1435271" y="691346"/>
                  </a:lnTo>
                  <a:lnTo>
                    <a:pt x="1440151" y="679564"/>
                  </a:lnTo>
                  <a:lnTo>
                    <a:pt x="1445078" y="677474"/>
                  </a:lnTo>
                  <a:lnTo>
                    <a:pt x="1449655" y="666154"/>
                  </a:lnTo>
                  <a:lnTo>
                    <a:pt x="1457682" y="662908"/>
                  </a:lnTo>
                  <a:lnTo>
                    <a:pt x="1461261" y="654473"/>
                  </a:lnTo>
                  <a:lnTo>
                    <a:pt x="1469593" y="650854"/>
                  </a:lnTo>
                  <a:lnTo>
                    <a:pt x="1474486" y="638466"/>
                  </a:lnTo>
                  <a:lnTo>
                    <a:pt x="1479400" y="636430"/>
                  </a:lnTo>
                  <a:lnTo>
                    <a:pt x="1483695" y="626062"/>
                  </a:lnTo>
                  <a:lnTo>
                    <a:pt x="1492004" y="622701"/>
                  </a:lnTo>
                  <a:lnTo>
                    <a:pt x="1495553" y="614339"/>
                  </a:lnTo>
                  <a:lnTo>
                    <a:pt x="1503916" y="610790"/>
                  </a:lnTo>
                  <a:lnTo>
                    <a:pt x="1508623" y="599148"/>
                  </a:lnTo>
                  <a:lnTo>
                    <a:pt x="1515684" y="596224"/>
                  </a:lnTo>
                  <a:lnTo>
                    <a:pt x="1518927" y="588393"/>
                  </a:lnTo>
                  <a:lnTo>
                    <a:pt x="1528432" y="584456"/>
                  </a:lnTo>
                  <a:lnTo>
                    <a:pt x="1532368" y="574952"/>
                  </a:lnTo>
                  <a:lnTo>
                    <a:pt x="1540199" y="571708"/>
                  </a:lnTo>
                  <a:lnTo>
                    <a:pt x="1543570" y="563570"/>
                  </a:lnTo>
                  <a:lnTo>
                    <a:pt x="1552804" y="559654"/>
                  </a:lnTo>
                  <a:lnTo>
                    <a:pt x="1556971" y="549354"/>
                  </a:lnTo>
                  <a:lnTo>
                    <a:pt x="1564716" y="546068"/>
                  </a:lnTo>
                  <a:lnTo>
                    <a:pt x="1568226" y="537386"/>
                  </a:lnTo>
                  <a:lnTo>
                    <a:pt x="1578158" y="533463"/>
                  </a:lnTo>
                  <a:lnTo>
                    <a:pt x="1581531" y="525697"/>
                  </a:lnTo>
                  <a:lnTo>
                    <a:pt x="1591192" y="521695"/>
                  </a:lnTo>
                  <a:lnTo>
                    <a:pt x="1594669" y="513303"/>
                  </a:lnTo>
                  <a:lnTo>
                    <a:pt x="1602960" y="509784"/>
                  </a:lnTo>
                  <a:lnTo>
                    <a:pt x="1606206" y="501757"/>
                  </a:lnTo>
                  <a:lnTo>
                    <a:pt x="1617310" y="497267"/>
                  </a:lnTo>
                  <a:lnTo>
                    <a:pt x="1615431" y="501495"/>
                  </a:lnTo>
                  <a:lnTo>
                    <a:pt x="1606891" y="505033"/>
                  </a:lnTo>
                  <a:lnTo>
                    <a:pt x="1603415" y="513426"/>
                  </a:lnTo>
                  <a:lnTo>
                    <a:pt x="1595124" y="516944"/>
                  </a:lnTo>
                  <a:lnTo>
                    <a:pt x="1591516" y="525865"/>
                  </a:lnTo>
                  <a:lnTo>
                    <a:pt x="1582375" y="529836"/>
                  </a:lnTo>
                  <a:lnTo>
                    <a:pt x="1578330" y="540079"/>
                  </a:lnTo>
                  <a:lnTo>
                    <a:pt x="1570607" y="543278"/>
                  </a:lnTo>
                  <a:lnTo>
                    <a:pt x="1566800" y="552469"/>
                  </a:lnTo>
                  <a:lnTo>
                    <a:pt x="1558003" y="556026"/>
                  </a:lnTo>
                  <a:lnTo>
                    <a:pt x="1554485" y="564317"/>
                  </a:lnTo>
                  <a:lnTo>
                    <a:pt x="1546092" y="567794"/>
                  </a:lnTo>
                  <a:lnTo>
                    <a:pt x="1541629" y="578566"/>
                  </a:lnTo>
                  <a:lnTo>
                    <a:pt x="1534324" y="581666"/>
                  </a:lnTo>
                  <a:lnTo>
                    <a:pt x="1530694" y="590642"/>
                  </a:lnTo>
                  <a:lnTo>
                    <a:pt x="1521719" y="594271"/>
                  </a:lnTo>
                  <a:lnTo>
                    <a:pt x="1517191" y="604942"/>
                  </a:lnTo>
                  <a:lnTo>
                    <a:pt x="1509808" y="608000"/>
                  </a:lnTo>
                  <a:lnTo>
                    <a:pt x="1505943" y="617330"/>
                  </a:lnTo>
                  <a:lnTo>
                    <a:pt x="1497203" y="621036"/>
                  </a:lnTo>
                  <a:lnTo>
                    <a:pt x="1492673" y="632232"/>
                  </a:lnTo>
                  <a:lnTo>
                    <a:pt x="1487253" y="634478"/>
                  </a:lnTo>
                  <a:lnTo>
                    <a:pt x="1482791" y="645250"/>
                  </a:lnTo>
                  <a:lnTo>
                    <a:pt x="1475486" y="648350"/>
                  </a:lnTo>
                  <a:lnTo>
                    <a:pt x="1470908" y="659670"/>
                  </a:lnTo>
                  <a:lnTo>
                    <a:pt x="1462880" y="662916"/>
                  </a:lnTo>
                  <a:lnTo>
                    <a:pt x="1458815" y="672499"/>
                  </a:lnTo>
                  <a:lnTo>
                    <a:pt x="1452931" y="675114"/>
                  </a:lnTo>
                  <a:lnTo>
                    <a:pt x="1448423" y="686792"/>
                  </a:lnTo>
                  <a:lnTo>
                    <a:pt x="1441450" y="689681"/>
                  </a:lnTo>
                  <a:lnTo>
                    <a:pt x="1436961" y="700517"/>
                  </a:lnTo>
                  <a:lnTo>
                    <a:pt x="1430520" y="703122"/>
                  </a:lnTo>
                  <a:lnTo>
                    <a:pt x="1425070" y="715968"/>
                  </a:lnTo>
                  <a:lnTo>
                    <a:pt x="1420570" y="717832"/>
                  </a:lnTo>
                  <a:lnTo>
                    <a:pt x="1415642" y="729728"/>
                  </a:lnTo>
                  <a:lnTo>
                    <a:pt x="1410764" y="731848"/>
                  </a:lnTo>
                  <a:lnTo>
                    <a:pt x="1405086" y="746223"/>
                  </a:lnTo>
                  <a:lnTo>
                    <a:pt x="1400120" y="748232"/>
                  </a:lnTo>
                  <a:lnTo>
                    <a:pt x="1395462" y="759209"/>
                  </a:lnTo>
                  <a:lnTo>
                    <a:pt x="1388496" y="761961"/>
                  </a:lnTo>
                  <a:lnTo>
                    <a:pt x="1383275" y="773977"/>
                  </a:lnTo>
                  <a:lnTo>
                    <a:pt x="1378689" y="775832"/>
                  </a:lnTo>
                  <a:lnTo>
                    <a:pt x="1373090" y="789036"/>
                  </a:lnTo>
                  <a:lnTo>
                    <a:pt x="1369720" y="790399"/>
                  </a:lnTo>
                  <a:lnTo>
                    <a:pt x="1364628" y="802399"/>
                  </a:lnTo>
                  <a:lnTo>
                    <a:pt x="1359770" y="804558"/>
                  </a:lnTo>
                  <a:lnTo>
                    <a:pt x="1354176" y="819053"/>
                  </a:lnTo>
                  <a:lnTo>
                    <a:pt x="1349964" y="820798"/>
                  </a:lnTo>
                  <a:lnTo>
                    <a:pt x="1345130" y="832467"/>
                  </a:lnTo>
                  <a:lnTo>
                    <a:pt x="1340158" y="834527"/>
                  </a:lnTo>
                  <a:cubicBezTo>
                    <a:pt x="1336519" y="838165"/>
                    <a:pt x="1334270" y="843191"/>
                    <a:pt x="1334270" y="848742"/>
                  </a:cubicBezTo>
                  <a:lnTo>
                    <a:pt x="1334740" y="849878"/>
                  </a:lnTo>
                  <a:lnTo>
                    <a:pt x="1331475" y="851198"/>
                  </a:lnTo>
                  <a:lnTo>
                    <a:pt x="1326529" y="862854"/>
                  </a:lnTo>
                  <a:lnTo>
                    <a:pt x="1321525" y="864927"/>
                  </a:lnTo>
                  <a:cubicBezTo>
                    <a:pt x="1317887" y="868565"/>
                    <a:pt x="1315637" y="873591"/>
                    <a:pt x="1315637" y="879142"/>
                  </a:cubicBezTo>
                  <a:lnTo>
                    <a:pt x="1316219" y="880546"/>
                  </a:lnTo>
                  <a:lnTo>
                    <a:pt x="1313680" y="881598"/>
                  </a:lnTo>
                  <a:lnTo>
                    <a:pt x="1308014" y="895276"/>
                  </a:lnTo>
                  <a:lnTo>
                    <a:pt x="1303037" y="897289"/>
                  </a:lnTo>
                  <a:lnTo>
                    <a:pt x="1297168" y="911120"/>
                  </a:lnTo>
                  <a:lnTo>
                    <a:pt x="1295048" y="911998"/>
                  </a:lnTo>
                  <a:cubicBezTo>
                    <a:pt x="1291410" y="915636"/>
                    <a:pt x="1289160" y="920662"/>
                    <a:pt x="1289160" y="926213"/>
                  </a:cubicBezTo>
                  <a:lnTo>
                    <a:pt x="1289395" y="926780"/>
                  </a:lnTo>
                  <a:lnTo>
                    <a:pt x="1287203" y="927688"/>
                  </a:lnTo>
                  <a:lnTo>
                    <a:pt x="1281337" y="941850"/>
                  </a:lnTo>
                  <a:lnTo>
                    <a:pt x="1277397" y="943522"/>
                  </a:lnTo>
                  <a:lnTo>
                    <a:pt x="1271945" y="957005"/>
                  </a:lnTo>
                  <a:lnTo>
                    <a:pt x="1268715" y="958375"/>
                  </a:lnTo>
                  <a:lnTo>
                    <a:pt x="1262777" y="973051"/>
                  </a:lnTo>
                  <a:lnTo>
                    <a:pt x="1260726" y="973921"/>
                  </a:lnTo>
                  <a:cubicBezTo>
                    <a:pt x="1257088" y="977648"/>
                    <a:pt x="1254838" y="982797"/>
                    <a:pt x="1254838" y="988483"/>
                  </a:cubicBezTo>
                  <a:lnTo>
                    <a:pt x="1255238" y="989472"/>
                  </a:lnTo>
                  <a:lnTo>
                    <a:pt x="1252881" y="990449"/>
                  </a:lnTo>
                  <a:cubicBezTo>
                    <a:pt x="1249243" y="994087"/>
                    <a:pt x="1246993" y="999113"/>
                    <a:pt x="1246993" y="1004664"/>
                  </a:cubicBezTo>
                  <a:lnTo>
                    <a:pt x="1247328" y="1005471"/>
                  </a:lnTo>
                  <a:lnTo>
                    <a:pt x="1245323" y="1006283"/>
                  </a:lnTo>
                  <a:cubicBezTo>
                    <a:pt x="1241508" y="1010009"/>
                    <a:pt x="1239148" y="1015158"/>
                    <a:pt x="1239148" y="1020845"/>
                  </a:cubicBezTo>
                  <a:lnTo>
                    <a:pt x="1239737" y="1022234"/>
                  </a:lnTo>
                  <a:lnTo>
                    <a:pt x="1238315" y="1022810"/>
                  </a:lnTo>
                  <a:cubicBezTo>
                    <a:pt x="1234588" y="1026448"/>
                    <a:pt x="1232283" y="1031473"/>
                    <a:pt x="1232283" y="1037025"/>
                  </a:cubicBezTo>
                  <a:lnTo>
                    <a:pt x="1232567" y="1037693"/>
                  </a:lnTo>
                  <a:lnTo>
                    <a:pt x="1230326" y="1038643"/>
                  </a:lnTo>
                  <a:cubicBezTo>
                    <a:pt x="1226688" y="1042370"/>
                    <a:pt x="1224438" y="1047519"/>
                    <a:pt x="1224438" y="1053205"/>
                  </a:cubicBezTo>
                  <a:lnTo>
                    <a:pt x="1224838" y="1054194"/>
                  </a:lnTo>
                  <a:lnTo>
                    <a:pt x="1222481" y="1055171"/>
                  </a:lnTo>
                  <a:lnTo>
                    <a:pt x="1217953" y="1066103"/>
                  </a:lnTo>
                  <a:lnTo>
                    <a:pt x="1259429" y="1066103"/>
                  </a:lnTo>
                  <a:lnTo>
                    <a:pt x="1264645" y="1053205"/>
                  </a:lnTo>
                  <a:lnTo>
                    <a:pt x="1264354" y="1052487"/>
                  </a:lnTo>
                  <a:lnTo>
                    <a:pt x="1267438" y="1051240"/>
                  </a:lnTo>
                  <a:cubicBezTo>
                    <a:pt x="1271165" y="1047602"/>
                    <a:pt x="1273471" y="1042576"/>
                    <a:pt x="1273471" y="1037025"/>
                  </a:cubicBezTo>
                  <a:lnTo>
                    <a:pt x="1273129" y="1036221"/>
                  </a:lnTo>
                  <a:lnTo>
                    <a:pt x="1275141" y="1035406"/>
                  </a:lnTo>
                  <a:cubicBezTo>
                    <a:pt x="1278957" y="1031680"/>
                    <a:pt x="1281316" y="1026532"/>
                    <a:pt x="1281316" y="1020845"/>
                  </a:cubicBezTo>
                  <a:lnTo>
                    <a:pt x="1280607" y="1019171"/>
                  </a:lnTo>
                  <a:lnTo>
                    <a:pt x="1281311" y="1018879"/>
                  </a:lnTo>
                  <a:cubicBezTo>
                    <a:pt x="1284949" y="1015241"/>
                    <a:pt x="1287199" y="1010216"/>
                    <a:pt x="1287199" y="1004664"/>
                  </a:cubicBezTo>
                  <a:lnTo>
                    <a:pt x="1286922" y="1003993"/>
                  </a:lnTo>
                  <a:lnTo>
                    <a:pt x="1289156" y="1003045"/>
                  </a:lnTo>
                  <a:lnTo>
                    <a:pt x="1294608" y="989563"/>
                  </a:lnTo>
                  <a:lnTo>
                    <a:pt x="1297839" y="988192"/>
                  </a:lnTo>
                  <a:lnTo>
                    <a:pt x="1303777" y="973516"/>
                  </a:lnTo>
                  <a:lnTo>
                    <a:pt x="1305827" y="972646"/>
                  </a:lnTo>
                  <a:cubicBezTo>
                    <a:pt x="1309465" y="968919"/>
                    <a:pt x="1311715" y="963771"/>
                    <a:pt x="1311715" y="958084"/>
                  </a:cubicBezTo>
                  <a:lnTo>
                    <a:pt x="1311597" y="957791"/>
                  </a:lnTo>
                  <a:lnTo>
                    <a:pt x="1315633" y="956118"/>
                  </a:lnTo>
                  <a:cubicBezTo>
                    <a:pt x="1319271" y="952481"/>
                    <a:pt x="1321522" y="947455"/>
                    <a:pt x="1321522" y="941903"/>
                  </a:cubicBezTo>
                  <a:lnTo>
                    <a:pt x="1321287" y="941336"/>
                  </a:lnTo>
                  <a:lnTo>
                    <a:pt x="1323478" y="940428"/>
                  </a:lnTo>
                  <a:lnTo>
                    <a:pt x="1329050" y="926977"/>
                  </a:lnTo>
                  <a:lnTo>
                    <a:pt x="1332161" y="925719"/>
                  </a:lnTo>
                  <a:lnTo>
                    <a:pt x="1338117" y="911683"/>
                  </a:lnTo>
                  <a:lnTo>
                    <a:pt x="1342110" y="910029"/>
                  </a:lnTo>
                  <a:cubicBezTo>
                    <a:pt x="1345748" y="906391"/>
                    <a:pt x="1347998" y="901365"/>
                    <a:pt x="1347998" y="895814"/>
                  </a:cubicBezTo>
                  <a:lnTo>
                    <a:pt x="1347417" y="894409"/>
                  </a:lnTo>
                  <a:lnTo>
                    <a:pt x="1349955" y="893357"/>
                  </a:lnTo>
                  <a:lnTo>
                    <a:pt x="1354645" y="882036"/>
                  </a:lnTo>
                  <a:lnTo>
                    <a:pt x="1360599" y="879629"/>
                  </a:lnTo>
                  <a:cubicBezTo>
                    <a:pt x="1364326" y="875991"/>
                    <a:pt x="1366631" y="870965"/>
                    <a:pt x="1366631" y="865413"/>
                  </a:cubicBezTo>
                  <a:lnTo>
                    <a:pt x="1366037" y="864014"/>
                  </a:lnTo>
                  <a:lnTo>
                    <a:pt x="1368588" y="862957"/>
                  </a:lnTo>
                  <a:lnTo>
                    <a:pt x="1373422" y="851288"/>
                  </a:lnTo>
                  <a:lnTo>
                    <a:pt x="1378394" y="849228"/>
                  </a:lnTo>
                  <a:lnTo>
                    <a:pt x="1383370" y="837216"/>
                  </a:lnTo>
                  <a:lnTo>
                    <a:pt x="1388201" y="835069"/>
                  </a:lnTo>
                  <a:lnTo>
                    <a:pt x="1393659" y="820926"/>
                  </a:lnTo>
                  <a:lnTo>
                    <a:pt x="1398844" y="818829"/>
                  </a:lnTo>
                  <a:lnTo>
                    <a:pt x="1403948" y="806801"/>
                  </a:lnTo>
                  <a:lnTo>
                    <a:pt x="1408507" y="804956"/>
                  </a:lnTo>
                  <a:lnTo>
                    <a:pt x="1413954" y="792112"/>
                  </a:lnTo>
                  <a:lnTo>
                    <a:pt x="1418313" y="790391"/>
                  </a:lnTo>
                  <a:lnTo>
                    <a:pt x="1423219" y="779098"/>
                  </a:lnTo>
                  <a:lnTo>
                    <a:pt x="1429243" y="776662"/>
                  </a:lnTo>
                  <a:lnTo>
                    <a:pt x="1434796" y="763576"/>
                  </a:lnTo>
                  <a:lnTo>
                    <a:pt x="1439194" y="761665"/>
                  </a:lnTo>
                  <a:lnTo>
                    <a:pt x="1444549" y="748106"/>
                  </a:lnTo>
                  <a:lnTo>
                    <a:pt x="1449000" y="746262"/>
                  </a:lnTo>
                  <a:lnTo>
                    <a:pt x="1454177" y="733763"/>
                  </a:lnTo>
                  <a:lnTo>
                    <a:pt x="1459644" y="731553"/>
                  </a:lnTo>
                  <a:lnTo>
                    <a:pt x="1463371" y="722769"/>
                  </a:lnTo>
                  <a:lnTo>
                    <a:pt x="1471268" y="719498"/>
                  </a:lnTo>
                  <a:lnTo>
                    <a:pt x="1476034" y="707992"/>
                  </a:lnTo>
                  <a:lnTo>
                    <a:pt x="1481361" y="705625"/>
                  </a:lnTo>
                  <a:lnTo>
                    <a:pt x="1485923" y="693805"/>
                  </a:lnTo>
                  <a:lnTo>
                    <a:pt x="1492004" y="691346"/>
                  </a:lnTo>
                  <a:lnTo>
                    <a:pt x="1496567" y="680592"/>
                  </a:lnTo>
                  <a:lnTo>
                    <a:pt x="1503916" y="677474"/>
                  </a:lnTo>
                  <a:lnTo>
                    <a:pt x="1508623" y="665832"/>
                  </a:lnTo>
                  <a:lnTo>
                    <a:pt x="1515684" y="662908"/>
                  </a:lnTo>
                  <a:lnTo>
                    <a:pt x="1519473" y="653761"/>
                  </a:lnTo>
                  <a:lnTo>
                    <a:pt x="1526327" y="650854"/>
                  </a:lnTo>
                  <a:lnTo>
                    <a:pt x="1530940" y="639453"/>
                  </a:lnTo>
                  <a:lnTo>
                    <a:pt x="1538238" y="636430"/>
                  </a:lnTo>
                  <a:lnTo>
                    <a:pt x="1542533" y="626062"/>
                  </a:lnTo>
                  <a:lnTo>
                    <a:pt x="1550843" y="622701"/>
                  </a:lnTo>
                  <a:lnTo>
                    <a:pt x="1554391" y="614339"/>
                  </a:lnTo>
                  <a:lnTo>
                    <a:pt x="1562754" y="610790"/>
                  </a:lnTo>
                  <a:lnTo>
                    <a:pt x="1567461" y="599148"/>
                  </a:lnTo>
                  <a:lnTo>
                    <a:pt x="1574522" y="596224"/>
                  </a:lnTo>
                  <a:lnTo>
                    <a:pt x="1577841" y="588211"/>
                  </a:lnTo>
                  <a:lnTo>
                    <a:pt x="1587127" y="584456"/>
                  </a:lnTo>
                  <a:lnTo>
                    <a:pt x="1591150" y="574975"/>
                  </a:lnTo>
                  <a:lnTo>
                    <a:pt x="1599038" y="571708"/>
                  </a:lnTo>
                  <a:lnTo>
                    <a:pt x="1602544" y="563243"/>
                  </a:lnTo>
                  <a:lnTo>
                    <a:pt x="1610805" y="559654"/>
                  </a:lnTo>
                  <a:lnTo>
                    <a:pt x="1614685" y="549831"/>
                  </a:lnTo>
                  <a:lnTo>
                    <a:pt x="1623554" y="546068"/>
                  </a:lnTo>
                  <a:lnTo>
                    <a:pt x="1627308" y="536782"/>
                  </a:lnTo>
                  <a:lnTo>
                    <a:pt x="1635321" y="533463"/>
                  </a:lnTo>
                  <a:lnTo>
                    <a:pt x="1638406" y="526016"/>
                  </a:lnTo>
                  <a:lnTo>
                    <a:pt x="1649600" y="521695"/>
                  </a:lnTo>
                  <a:lnTo>
                    <a:pt x="1653289" y="513395"/>
                  </a:lnTo>
                  <a:lnTo>
                    <a:pt x="1661798" y="509784"/>
                  </a:lnTo>
                  <a:lnTo>
                    <a:pt x="1665553" y="500499"/>
                  </a:lnTo>
                  <a:lnTo>
                    <a:pt x="1673566" y="497180"/>
                  </a:lnTo>
                  <a:lnTo>
                    <a:pt x="1676403" y="490330"/>
                  </a:lnTo>
                  <a:lnTo>
                    <a:pt x="1688276" y="485412"/>
                  </a:lnTo>
                  <a:lnTo>
                    <a:pt x="1690818" y="479276"/>
                  </a:lnTo>
                  <a:lnTo>
                    <a:pt x="1700044" y="475175"/>
                  </a:lnTo>
                  <a:lnTo>
                    <a:pt x="1702983" y="467558"/>
                  </a:lnTo>
                  <a:lnTo>
                    <a:pt x="1713331" y="463374"/>
                  </a:lnTo>
                  <a:lnTo>
                    <a:pt x="1712514" y="465212"/>
                  </a:lnTo>
                  <a:lnTo>
                    <a:pt x="1703974" y="468750"/>
                  </a:lnTo>
                  <a:lnTo>
                    <a:pt x="1700753" y="476526"/>
                  </a:lnTo>
                  <a:lnTo>
                    <a:pt x="1690532" y="480661"/>
                  </a:lnTo>
                  <a:lnTo>
                    <a:pt x="1686826" y="489401"/>
                  </a:lnTo>
                  <a:lnTo>
                    <a:pt x="1677497" y="493265"/>
                  </a:lnTo>
                  <a:lnTo>
                    <a:pt x="1674050" y="501586"/>
                  </a:lnTo>
                  <a:lnTo>
                    <a:pt x="1665730" y="505033"/>
                  </a:lnTo>
                  <a:lnTo>
                    <a:pt x="1662384" y="513108"/>
                  </a:lnTo>
                  <a:lnTo>
                    <a:pt x="1653124" y="516944"/>
                  </a:lnTo>
                  <a:lnTo>
                    <a:pt x="1649492" y="525714"/>
                  </a:lnTo>
                  <a:lnTo>
                    <a:pt x="1639539" y="529836"/>
                  </a:lnTo>
                  <a:lnTo>
                    <a:pt x="1635315" y="540034"/>
                  </a:lnTo>
                  <a:lnTo>
                    <a:pt x="1627484" y="543278"/>
                  </a:lnTo>
                  <a:lnTo>
                    <a:pt x="1623750" y="552292"/>
                  </a:lnTo>
                  <a:lnTo>
                    <a:pt x="1614736" y="556026"/>
                  </a:lnTo>
                  <a:lnTo>
                    <a:pt x="1611289" y="564347"/>
                  </a:lnTo>
                  <a:lnTo>
                    <a:pt x="1602969" y="567794"/>
                  </a:lnTo>
                  <a:lnTo>
                    <a:pt x="1598643" y="578237"/>
                  </a:lnTo>
                  <a:lnTo>
                    <a:pt x="1590363" y="581666"/>
                  </a:lnTo>
                  <a:lnTo>
                    <a:pt x="1586395" y="591247"/>
                  </a:lnTo>
                  <a:lnTo>
                    <a:pt x="1578740" y="594271"/>
                  </a:lnTo>
                  <a:lnTo>
                    <a:pt x="1573682" y="605914"/>
                  </a:lnTo>
                  <a:lnTo>
                    <a:pt x="1568646" y="608000"/>
                  </a:lnTo>
                  <a:lnTo>
                    <a:pt x="1564782" y="617330"/>
                  </a:lnTo>
                  <a:lnTo>
                    <a:pt x="1556041" y="621036"/>
                  </a:lnTo>
                  <a:lnTo>
                    <a:pt x="1551906" y="631256"/>
                  </a:lnTo>
                  <a:lnTo>
                    <a:pt x="1544130" y="634478"/>
                  </a:lnTo>
                  <a:lnTo>
                    <a:pt x="1539250" y="646260"/>
                  </a:lnTo>
                  <a:lnTo>
                    <a:pt x="1534324" y="648350"/>
                  </a:lnTo>
                  <a:lnTo>
                    <a:pt x="1529747" y="659670"/>
                  </a:lnTo>
                  <a:lnTo>
                    <a:pt x="1521719" y="662916"/>
                  </a:lnTo>
                  <a:lnTo>
                    <a:pt x="1517653" y="672499"/>
                  </a:lnTo>
                  <a:lnTo>
                    <a:pt x="1511769" y="675114"/>
                  </a:lnTo>
                  <a:lnTo>
                    <a:pt x="1507384" y="686473"/>
                  </a:lnTo>
                  <a:lnTo>
                    <a:pt x="1500001" y="689681"/>
                  </a:lnTo>
                  <a:lnTo>
                    <a:pt x="1495764" y="700409"/>
                  </a:lnTo>
                  <a:lnTo>
                    <a:pt x="1489215" y="703122"/>
                  </a:lnTo>
                  <a:lnTo>
                    <a:pt x="1483891" y="715975"/>
                  </a:lnTo>
                  <a:lnTo>
                    <a:pt x="1479408" y="717832"/>
                  </a:lnTo>
                  <a:lnTo>
                    <a:pt x="1474911" y="728689"/>
                  </a:lnTo>
                  <a:lnTo>
                    <a:pt x="1467641" y="731848"/>
                  </a:lnTo>
                  <a:lnTo>
                    <a:pt x="1462014" y="746094"/>
                  </a:lnTo>
                  <a:lnTo>
                    <a:pt x="1456853" y="748232"/>
                  </a:lnTo>
                  <a:lnTo>
                    <a:pt x="1452020" y="759901"/>
                  </a:lnTo>
                  <a:lnTo>
                    <a:pt x="1447047" y="761961"/>
                  </a:lnTo>
                  <a:lnTo>
                    <a:pt x="1442167" y="773742"/>
                  </a:lnTo>
                  <a:lnTo>
                    <a:pt x="1437241" y="775832"/>
                  </a:lnTo>
                  <a:lnTo>
                    <a:pt x="1432280" y="788101"/>
                  </a:lnTo>
                  <a:lnTo>
                    <a:pt x="1426597" y="790399"/>
                  </a:lnTo>
                  <a:lnTo>
                    <a:pt x="1421505" y="802399"/>
                  </a:lnTo>
                  <a:lnTo>
                    <a:pt x="1416647" y="804558"/>
                  </a:lnTo>
                  <a:cubicBezTo>
                    <a:pt x="1413009" y="808462"/>
                    <a:pt x="1410759" y="813856"/>
                    <a:pt x="1410759" y="819814"/>
                  </a:cubicBezTo>
                  <a:lnTo>
                    <a:pt x="1410817" y="819963"/>
                  </a:lnTo>
                  <a:lnTo>
                    <a:pt x="1408802" y="820798"/>
                  </a:lnTo>
                  <a:lnTo>
                    <a:pt x="1404113" y="832119"/>
                  </a:lnTo>
                  <a:lnTo>
                    <a:pt x="1398158" y="834527"/>
                  </a:lnTo>
                  <a:cubicBezTo>
                    <a:pt x="1394432" y="838165"/>
                    <a:pt x="1392127" y="843191"/>
                    <a:pt x="1392127" y="848742"/>
                  </a:cubicBezTo>
                  <a:lnTo>
                    <a:pt x="1392427" y="849451"/>
                  </a:lnTo>
                  <a:lnTo>
                    <a:pt x="1388209" y="851198"/>
                  </a:lnTo>
                  <a:lnTo>
                    <a:pt x="1382969" y="863848"/>
                  </a:lnTo>
                  <a:lnTo>
                    <a:pt x="1380364" y="864927"/>
                  </a:lnTo>
                  <a:cubicBezTo>
                    <a:pt x="1376725" y="868565"/>
                    <a:pt x="1374475" y="873591"/>
                    <a:pt x="1374475" y="879142"/>
                  </a:cubicBezTo>
                  <a:lnTo>
                    <a:pt x="1374664" y="879599"/>
                  </a:lnTo>
                  <a:lnTo>
                    <a:pt x="1369720" y="881598"/>
                  </a:lnTo>
                  <a:cubicBezTo>
                    <a:pt x="1365993" y="885236"/>
                    <a:pt x="1363689" y="890262"/>
                    <a:pt x="1363689" y="895814"/>
                  </a:cubicBezTo>
                  <a:lnTo>
                    <a:pt x="1363928" y="896378"/>
                  </a:lnTo>
                  <a:lnTo>
                    <a:pt x="1361732" y="897289"/>
                  </a:lnTo>
                  <a:lnTo>
                    <a:pt x="1356309" y="910380"/>
                  </a:lnTo>
                  <a:lnTo>
                    <a:pt x="1352213" y="911998"/>
                  </a:lnTo>
                  <a:cubicBezTo>
                    <a:pt x="1348397" y="915636"/>
                    <a:pt x="1346037" y="920662"/>
                    <a:pt x="1346037" y="926213"/>
                  </a:cubicBezTo>
                  <a:lnTo>
                    <a:pt x="1346282" y="926776"/>
                  </a:lnTo>
                  <a:lnTo>
                    <a:pt x="1344080" y="927688"/>
                  </a:lnTo>
                  <a:cubicBezTo>
                    <a:pt x="1340442" y="931326"/>
                    <a:pt x="1338192" y="936352"/>
                    <a:pt x="1338192" y="941903"/>
                  </a:cubicBezTo>
                  <a:lnTo>
                    <a:pt x="1338355" y="942297"/>
                  </a:lnTo>
                  <a:lnTo>
                    <a:pt x="1335397" y="943522"/>
                  </a:lnTo>
                  <a:lnTo>
                    <a:pt x="1329648" y="957402"/>
                  </a:lnTo>
                  <a:lnTo>
                    <a:pt x="1327410" y="958375"/>
                  </a:lnTo>
                  <a:lnTo>
                    <a:pt x="1321613" y="973052"/>
                  </a:lnTo>
                  <a:lnTo>
                    <a:pt x="1319565" y="973921"/>
                  </a:lnTo>
                  <a:cubicBezTo>
                    <a:pt x="1315926" y="977648"/>
                    <a:pt x="1313676" y="982797"/>
                    <a:pt x="1313676" y="988483"/>
                  </a:cubicBezTo>
                  <a:lnTo>
                    <a:pt x="1314076" y="989472"/>
                  </a:lnTo>
                  <a:lnTo>
                    <a:pt x="1311719" y="990449"/>
                  </a:lnTo>
                  <a:cubicBezTo>
                    <a:pt x="1308081" y="994087"/>
                    <a:pt x="1305831" y="999113"/>
                    <a:pt x="1305831" y="1004664"/>
                  </a:cubicBezTo>
                  <a:lnTo>
                    <a:pt x="1305994" y="1005058"/>
                  </a:lnTo>
                  <a:lnTo>
                    <a:pt x="1303037" y="1006283"/>
                  </a:lnTo>
                  <a:cubicBezTo>
                    <a:pt x="1299310" y="1010009"/>
                    <a:pt x="1297005" y="1015158"/>
                    <a:pt x="1297005" y="1020845"/>
                  </a:cubicBezTo>
                  <a:lnTo>
                    <a:pt x="1297413" y="1021830"/>
                  </a:lnTo>
                  <a:lnTo>
                    <a:pt x="1295048" y="1022810"/>
                  </a:lnTo>
                  <a:cubicBezTo>
                    <a:pt x="1291410" y="1026448"/>
                    <a:pt x="1289160" y="1031473"/>
                    <a:pt x="1289160" y="1037025"/>
                  </a:cubicBezTo>
                  <a:lnTo>
                    <a:pt x="1289731" y="1038403"/>
                  </a:lnTo>
                  <a:lnTo>
                    <a:pt x="1289164" y="1038643"/>
                  </a:lnTo>
                  <a:cubicBezTo>
                    <a:pt x="1285526" y="1042370"/>
                    <a:pt x="1283276" y="1047519"/>
                    <a:pt x="1283276" y="1053205"/>
                  </a:cubicBezTo>
                  <a:lnTo>
                    <a:pt x="1283676" y="1054194"/>
                  </a:lnTo>
                  <a:lnTo>
                    <a:pt x="1281319" y="1055171"/>
                  </a:lnTo>
                  <a:lnTo>
                    <a:pt x="1276791" y="1066103"/>
                  </a:lnTo>
                  <a:lnTo>
                    <a:pt x="1318268" y="1066103"/>
                  </a:lnTo>
                  <a:lnTo>
                    <a:pt x="1323483" y="1053205"/>
                  </a:lnTo>
                  <a:lnTo>
                    <a:pt x="1322801" y="1051520"/>
                  </a:lnTo>
                  <a:lnTo>
                    <a:pt x="1323478" y="1051240"/>
                  </a:lnTo>
                  <a:cubicBezTo>
                    <a:pt x="1327116" y="1047602"/>
                    <a:pt x="1329367" y="1042576"/>
                    <a:pt x="1329367" y="1037025"/>
                  </a:cubicBezTo>
                  <a:lnTo>
                    <a:pt x="1329204" y="1036631"/>
                  </a:lnTo>
                  <a:lnTo>
                    <a:pt x="1332161" y="1035406"/>
                  </a:lnTo>
                  <a:cubicBezTo>
                    <a:pt x="1335887" y="1031680"/>
                    <a:pt x="1338193" y="1026532"/>
                    <a:pt x="1338193" y="1020845"/>
                  </a:cubicBezTo>
                  <a:lnTo>
                    <a:pt x="1337784" y="1019859"/>
                  </a:lnTo>
                  <a:lnTo>
                    <a:pt x="1340150" y="1018879"/>
                  </a:lnTo>
                  <a:cubicBezTo>
                    <a:pt x="1343787" y="1015241"/>
                    <a:pt x="1346038" y="1010216"/>
                    <a:pt x="1346038" y="1004664"/>
                  </a:cubicBezTo>
                  <a:lnTo>
                    <a:pt x="1345760" y="1003993"/>
                  </a:lnTo>
                  <a:lnTo>
                    <a:pt x="1347995" y="1003045"/>
                  </a:lnTo>
                  <a:lnTo>
                    <a:pt x="1353609" y="989162"/>
                  </a:lnTo>
                  <a:lnTo>
                    <a:pt x="1355840" y="988192"/>
                  </a:lnTo>
                  <a:lnTo>
                    <a:pt x="1361483" y="973904"/>
                  </a:lnTo>
                  <a:lnTo>
                    <a:pt x="1364521" y="972646"/>
                  </a:lnTo>
                  <a:cubicBezTo>
                    <a:pt x="1368248" y="968919"/>
                    <a:pt x="1370553" y="963771"/>
                    <a:pt x="1370553" y="958084"/>
                  </a:cubicBezTo>
                  <a:lnTo>
                    <a:pt x="1370145" y="957098"/>
                  </a:lnTo>
                  <a:lnTo>
                    <a:pt x="1372510" y="956118"/>
                  </a:lnTo>
                  <a:cubicBezTo>
                    <a:pt x="1376148" y="952481"/>
                    <a:pt x="1378399" y="947455"/>
                    <a:pt x="1378399" y="941903"/>
                  </a:cubicBezTo>
                  <a:lnTo>
                    <a:pt x="1378384" y="941868"/>
                  </a:lnTo>
                  <a:lnTo>
                    <a:pt x="1382030" y="940428"/>
                  </a:lnTo>
                  <a:lnTo>
                    <a:pt x="1388038" y="926598"/>
                  </a:lnTo>
                  <a:lnTo>
                    <a:pt x="1390162" y="925719"/>
                  </a:lnTo>
                  <a:cubicBezTo>
                    <a:pt x="1393800" y="922081"/>
                    <a:pt x="1396050" y="917055"/>
                    <a:pt x="1396050" y="911504"/>
                  </a:cubicBezTo>
                  <a:lnTo>
                    <a:pt x="1395928" y="911208"/>
                  </a:lnTo>
                  <a:lnTo>
                    <a:pt x="1398844" y="910029"/>
                  </a:lnTo>
                  <a:cubicBezTo>
                    <a:pt x="1402571" y="906391"/>
                    <a:pt x="1404876" y="901365"/>
                    <a:pt x="1404876" y="895814"/>
                  </a:cubicBezTo>
                  <a:lnTo>
                    <a:pt x="1404575" y="895105"/>
                  </a:lnTo>
                  <a:lnTo>
                    <a:pt x="1408794" y="893357"/>
                  </a:lnTo>
                  <a:lnTo>
                    <a:pt x="1414033" y="880708"/>
                  </a:lnTo>
                  <a:lnTo>
                    <a:pt x="1416639" y="879629"/>
                  </a:lnTo>
                  <a:cubicBezTo>
                    <a:pt x="1420277" y="875991"/>
                    <a:pt x="1422527" y="870965"/>
                    <a:pt x="1422527" y="865413"/>
                  </a:cubicBezTo>
                  <a:lnTo>
                    <a:pt x="1422338" y="864956"/>
                  </a:lnTo>
                  <a:lnTo>
                    <a:pt x="1427282" y="862957"/>
                  </a:lnTo>
                  <a:lnTo>
                    <a:pt x="1432228" y="851301"/>
                  </a:lnTo>
                  <a:lnTo>
                    <a:pt x="1437233" y="849228"/>
                  </a:lnTo>
                  <a:lnTo>
                    <a:pt x="1442651" y="836148"/>
                  </a:lnTo>
                  <a:lnTo>
                    <a:pt x="1445078" y="835069"/>
                  </a:lnTo>
                  <a:lnTo>
                    <a:pt x="1450536" y="820926"/>
                  </a:lnTo>
                  <a:lnTo>
                    <a:pt x="1455721" y="818829"/>
                  </a:lnTo>
                  <a:lnTo>
                    <a:pt x="1460715" y="807059"/>
                  </a:lnTo>
                  <a:lnTo>
                    <a:pt x="1465671" y="804956"/>
                  </a:lnTo>
                  <a:lnTo>
                    <a:pt x="1470773" y="792340"/>
                  </a:lnTo>
                  <a:lnTo>
                    <a:pt x="1475477" y="790391"/>
                  </a:lnTo>
                  <a:lnTo>
                    <a:pt x="1480311" y="778722"/>
                  </a:lnTo>
                  <a:lnTo>
                    <a:pt x="1485283" y="776662"/>
                  </a:lnTo>
                  <a:lnTo>
                    <a:pt x="1490491" y="764089"/>
                  </a:lnTo>
                  <a:lnTo>
                    <a:pt x="1496071" y="761665"/>
                  </a:lnTo>
                  <a:lnTo>
                    <a:pt x="1501042" y="749077"/>
                  </a:lnTo>
                  <a:lnTo>
                    <a:pt x="1507838" y="746262"/>
                  </a:lnTo>
                  <a:lnTo>
                    <a:pt x="1513162" y="733409"/>
                  </a:lnTo>
                  <a:lnTo>
                    <a:pt x="1517645" y="731553"/>
                  </a:lnTo>
                  <a:lnTo>
                    <a:pt x="1521367" y="722568"/>
                  </a:lnTo>
                  <a:lnTo>
                    <a:pt x="1528432" y="719498"/>
                  </a:lnTo>
                  <a:lnTo>
                    <a:pt x="1532572" y="709015"/>
                  </a:lnTo>
                  <a:lnTo>
                    <a:pt x="1540199" y="705625"/>
                  </a:lnTo>
                  <a:lnTo>
                    <a:pt x="1544761" y="693805"/>
                  </a:lnTo>
                  <a:lnTo>
                    <a:pt x="1550843" y="691346"/>
                  </a:lnTo>
                  <a:lnTo>
                    <a:pt x="1555406" y="680592"/>
                  </a:lnTo>
                  <a:lnTo>
                    <a:pt x="1562754" y="677474"/>
                  </a:lnTo>
                  <a:lnTo>
                    <a:pt x="1567856" y="664857"/>
                  </a:lnTo>
                  <a:lnTo>
                    <a:pt x="1572561" y="662908"/>
                  </a:lnTo>
                  <a:lnTo>
                    <a:pt x="1575932" y="654769"/>
                  </a:lnTo>
                  <a:lnTo>
                    <a:pt x="1585165" y="650854"/>
                  </a:lnTo>
                  <a:lnTo>
                    <a:pt x="1589778" y="639453"/>
                  </a:lnTo>
                  <a:lnTo>
                    <a:pt x="1597076" y="636430"/>
                  </a:lnTo>
                  <a:lnTo>
                    <a:pt x="1601630" y="625437"/>
                  </a:lnTo>
                  <a:lnTo>
                    <a:pt x="1608557" y="622701"/>
                  </a:lnTo>
                  <a:lnTo>
                    <a:pt x="1612469" y="613697"/>
                  </a:lnTo>
                  <a:lnTo>
                    <a:pt x="1619487" y="610790"/>
                  </a:lnTo>
                  <a:lnTo>
                    <a:pt x="1624304" y="599163"/>
                  </a:lnTo>
                  <a:lnTo>
                    <a:pt x="1631399" y="596224"/>
                  </a:lnTo>
                  <a:lnTo>
                    <a:pt x="1634846" y="587903"/>
                  </a:lnTo>
                  <a:lnTo>
                    <a:pt x="1643167" y="584456"/>
                  </a:lnTo>
                  <a:lnTo>
                    <a:pt x="1646900" y="575442"/>
                  </a:lnTo>
                  <a:lnTo>
                    <a:pt x="1655915" y="571708"/>
                  </a:lnTo>
                  <a:lnTo>
                    <a:pt x="1659158" y="563879"/>
                  </a:lnTo>
                  <a:lnTo>
                    <a:pt x="1669357" y="559654"/>
                  </a:lnTo>
                  <a:lnTo>
                    <a:pt x="1673480" y="549700"/>
                  </a:lnTo>
                  <a:lnTo>
                    <a:pt x="1682248" y="546068"/>
                  </a:lnTo>
                  <a:lnTo>
                    <a:pt x="1686084" y="536808"/>
                  </a:lnTo>
                  <a:lnTo>
                    <a:pt x="1694160" y="533463"/>
                  </a:lnTo>
                  <a:lnTo>
                    <a:pt x="1697607" y="525142"/>
                  </a:lnTo>
                  <a:lnTo>
                    <a:pt x="1705927" y="521695"/>
                  </a:lnTo>
                  <a:lnTo>
                    <a:pt x="1708951" y="514396"/>
                  </a:lnTo>
                  <a:lnTo>
                    <a:pt x="1720350" y="509784"/>
                  </a:lnTo>
                  <a:lnTo>
                    <a:pt x="1724266" y="500551"/>
                  </a:lnTo>
                  <a:lnTo>
                    <a:pt x="1732404" y="497180"/>
                  </a:lnTo>
                  <a:lnTo>
                    <a:pt x="1735489" y="489732"/>
                  </a:lnTo>
                  <a:lnTo>
                    <a:pt x="1746202" y="485598"/>
                  </a:lnTo>
                  <a:lnTo>
                    <a:pt x="1744412" y="489920"/>
                  </a:lnTo>
                  <a:lnTo>
                    <a:pt x="1736335" y="493265"/>
                  </a:lnTo>
                  <a:lnTo>
                    <a:pt x="1733136" y="500987"/>
                  </a:lnTo>
                  <a:lnTo>
                    <a:pt x="1722894" y="505033"/>
                  </a:lnTo>
                  <a:lnTo>
                    <a:pt x="1719496" y="512854"/>
                  </a:lnTo>
                  <a:lnTo>
                    <a:pt x="1709858" y="516944"/>
                  </a:lnTo>
                  <a:lnTo>
                    <a:pt x="1706042" y="526382"/>
                  </a:lnTo>
                  <a:lnTo>
                    <a:pt x="1698090" y="529836"/>
                  </a:lnTo>
                  <a:lnTo>
                    <a:pt x="1694168" y="539768"/>
                  </a:lnTo>
                  <a:lnTo>
                    <a:pt x="1685486" y="543278"/>
                  </a:lnTo>
                  <a:lnTo>
                    <a:pt x="1681463" y="552758"/>
                  </a:lnTo>
                  <a:lnTo>
                    <a:pt x="1673575" y="556026"/>
                  </a:lnTo>
                  <a:lnTo>
                    <a:pt x="1670128" y="564347"/>
                  </a:lnTo>
                  <a:lnTo>
                    <a:pt x="1661807" y="567794"/>
                  </a:lnTo>
                  <a:lnTo>
                    <a:pt x="1657481" y="578237"/>
                  </a:lnTo>
                  <a:lnTo>
                    <a:pt x="1649202" y="581666"/>
                  </a:lnTo>
                  <a:lnTo>
                    <a:pt x="1645366" y="590926"/>
                  </a:lnTo>
                  <a:lnTo>
                    <a:pt x="1637291" y="594271"/>
                  </a:lnTo>
                  <a:lnTo>
                    <a:pt x="1632996" y="604640"/>
                  </a:lnTo>
                  <a:lnTo>
                    <a:pt x="1624686" y="608000"/>
                  </a:lnTo>
                  <a:lnTo>
                    <a:pt x="1620153" y="618682"/>
                  </a:lnTo>
                  <a:lnTo>
                    <a:pt x="1614736" y="621036"/>
                  </a:lnTo>
                  <a:lnTo>
                    <a:pt x="1610691" y="631279"/>
                  </a:lnTo>
                  <a:lnTo>
                    <a:pt x="1602969" y="634478"/>
                  </a:lnTo>
                  <a:lnTo>
                    <a:pt x="1598643" y="644921"/>
                  </a:lnTo>
                  <a:lnTo>
                    <a:pt x="1590363" y="648350"/>
                  </a:lnTo>
                  <a:lnTo>
                    <a:pt x="1585142" y="660957"/>
                  </a:lnTo>
                  <a:lnTo>
                    <a:pt x="1580414" y="662916"/>
                  </a:lnTo>
                  <a:lnTo>
                    <a:pt x="1576876" y="671456"/>
                  </a:lnTo>
                  <a:lnTo>
                    <a:pt x="1568646" y="675114"/>
                  </a:lnTo>
                  <a:lnTo>
                    <a:pt x="1564006" y="687134"/>
                  </a:lnTo>
                  <a:lnTo>
                    <a:pt x="1558003" y="689681"/>
                  </a:lnTo>
                  <a:lnTo>
                    <a:pt x="1553741" y="700215"/>
                  </a:lnTo>
                  <a:lnTo>
                    <a:pt x="1546379" y="703122"/>
                  </a:lnTo>
                  <a:lnTo>
                    <a:pt x="1540802" y="715961"/>
                  </a:lnTo>
                  <a:lnTo>
                    <a:pt x="1536285" y="717832"/>
                  </a:lnTo>
                  <a:lnTo>
                    <a:pt x="1531510" y="729359"/>
                  </a:lnTo>
                  <a:lnTo>
                    <a:pt x="1525641" y="731848"/>
                  </a:lnTo>
                  <a:lnTo>
                    <a:pt x="1519682" y="746579"/>
                  </a:lnTo>
                  <a:lnTo>
                    <a:pt x="1515692" y="748232"/>
                  </a:lnTo>
                  <a:lnTo>
                    <a:pt x="1510858" y="759901"/>
                  </a:lnTo>
                  <a:lnTo>
                    <a:pt x="1505885" y="761961"/>
                  </a:lnTo>
                  <a:lnTo>
                    <a:pt x="1501153" y="773384"/>
                  </a:lnTo>
                  <a:lnTo>
                    <a:pt x="1495242" y="775832"/>
                  </a:lnTo>
                  <a:lnTo>
                    <a:pt x="1490020" y="788441"/>
                  </a:lnTo>
                  <a:lnTo>
                    <a:pt x="1485292" y="790399"/>
                  </a:lnTo>
                  <a:lnTo>
                    <a:pt x="1480316" y="802411"/>
                  </a:lnTo>
                  <a:lnTo>
                    <a:pt x="1475486" y="804558"/>
                  </a:lnTo>
                  <a:lnTo>
                    <a:pt x="1470027" y="818702"/>
                  </a:lnTo>
                  <a:lnTo>
                    <a:pt x="1464842" y="820798"/>
                  </a:lnTo>
                  <a:lnTo>
                    <a:pt x="1459478" y="833440"/>
                  </a:lnTo>
                  <a:lnTo>
                    <a:pt x="1456853" y="834527"/>
                  </a:lnTo>
                  <a:cubicBezTo>
                    <a:pt x="1453215" y="838165"/>
                    <a:pt x="1450965" y="843191"/>
                    <a:pt x="1450965" y="848742"/>
                  </a:cubicBezTo>
                  <a:lnTo>
                    <a:pt x="1451260" y="849453"/>
                  </a:lnTo>
                  <a:lnTo>
                    <a:pt x="1447047" y="851198"/>
                  </a:lnTo>
                  <a:lnTo>
                    <a:pt x="1442213" y="862867"/>
                  </a:lnTo>
                  <a:lnTo>
                    <a:pt x="1437241" y="864927"/>
                  </a:lnTo>
                  <a:cubicBezTo>
                    <a:pt x="1433602" y="868565"/>
                    <a:pt x="1431352" y="873591"/>
                    <a:pt x="1431352" y="879142"/>
                  </a:cubicBezTo>
                  <a:lnTo>
                    <a:pt x="1431823" y="880278"/>
                  </a:lnTo>
                  <a:lnTo>
                    <a:pt x="1428558" y="881598"/>
                  </a:lnTo>
                  <a:cubicBezTo>
                    <a:pt x="1424832" y="885236"/>
                    <a:pt x="1422527" y="890262"/>
                    <a:pt x="1422527" y="895814"/>
                  </a:cubicBezTo>
                  <a:lnTo>
                    <a:pt x="1422542" y="895849"/>
                  </a:lnTo>
                  <a:lnTo>
                    <a:pt x="1418896" y="897289"/>
                  </a:lnTo>
                  <a:lnTo>
                    <a:pt x="1412888" y="911118"/>
                  </a:lnTo>
                  <a:lnTo>
                    <a:pt x="1410764" y="911998"/>
                  </a:lnTo>
                  <a:cubicBezTo>
                    <a:pt x="1407125" y="915636"/>
                    <a:pt x="1404875" y="920662"/>
                    <a:pt x="1404875" y="926213"/>
                  </a:cubicBezTo>
                  <a:lnTo>
                    <a:pt x="1404998" y="926508"/>
                  </a:lnTo>
                  <a:lnTo>
                    <a:pt x="1402081" y="927688"/>
                  </a:lnTo>
                  <a:cubicBezTo>
                    <a:pt x="1398354" y="931326"/>
                    <a:pt x="1396049" y="936352"/>
                    <a:pt x="1396049" y="941903"/>
                  </a:cubicBezTo>
                  <a:lnTo>
                    <a:pt x="1396363" y="942641"/>
                  </a:lnTo>
                  <a:lnTo>
                    <a:pt x="1394236" y="943522"/>
                  </a:lnTo>
                  <a:lnTo>
                    <a:pt x="1388487" y="957402"/>
                  </a:lnTo>
                  <a:lnTo>
                    <a:pt x="1386248" y="958375"/>
                  </a:lnTo>
                  <a:lnTo>
                    <a:pt x="1380451" y="973052"/>
                  </a:lnTo>
                  <a:lnTo>
                    <a:pt x="1378403" y="973921"/>
                  </a:lnTo>
                  <a:cubicBezTo>
                    <a:pt x="1374764" y="977648"/>
                    <a:pt x="1372515" y="982797"/>
                    <a:pt x="1372515" y="988483"/>
                  </a:cubicBezTo>
                  <a:lnTo>
                    <a:pt x="1372805" y="989201"/>
                  </a:lnTo>
                  <a:lnTo>
                    <a:pt x="1369720" y="990449"/>
                  </a:lnTo>
                  <a:cubicBezTo>
                    <a:pt x="1365993" y="994087"/>
                    <a:pt x="1363689" y="999113"/>
                    <a:pt x="1363689" y="1004664"/>
                  </a:cubicBezTo>
                  <a:lnTo>
                    <a:pt x="1363972" y="1005332"/>
                  </a:lnTo>
                  <a:lnTo>
                    <a:pt x="1361732" y="1006283"/>
                  </a:lnTo>
                  <a:cubicBezTo>
                    <a:pt x="1358093" y="1010009"/>
                    <a:pt x="1355844" y="1015158"/>
                    <a:pt x="1355844" y="1020845"/>
                  </a:cubicBezTo>
                  <a:lnTo>
                    <a:pt x="1356243" y="1021833"/>
                  </a:lnTo>
                  <a:lnTo>
                    <a:pt x="1353887" y="1022810"/>
                  </a:lnTo>
                  <a:cubicBezTo>
                    <a:pt x="1350248" y="1026448"/>
                    <a:pt x="1347998" y="1031473"/>
                    <a:pt x="1347998" y="1037025"/>
                  </a:cubicBezTo>
                  <a:lnTo>
                    <a:pt x="1348276" y="1037695"/>
                  </a:lnTo>
                  <a:lnTo>
                    <a:pt x="1346042" y="1038643"/>
                  </a:lnTo>
                  <a:cubicBezTo>
                    <a:pt x="1342403" y="1042370"/>
                    <a:pt x="1340153" y="1047519"/>
                    <a:pt x="1340153" y="1053205"/>
                  </a:cubicBezTo>
                  <a:lnTo>
                    <a:pt x="1340835" y="1054890"/>
                  </a:lnTo>
                  <a:lnTo>
                    <a:pt x="1340158" y="1055171"/>
                  </a:lnTo>
                  <a:lnTo>
                    <a:pt x="1335630" y="1066103"/>
                  </a:lnTo>
                  <a:lnTo>
                    <a:pt x="1375145" y="1066103"/>
                  </a:lnTo>
                  <a:lnTo>
                    <a:pt x="1380360" y="1053205"/>
                  </a:lnTo>
                  <a:lnTo>
                    <a:pt x="1379960" y="1052216"/>
                  </a:lnTo>
                  <a:lnTo>
                    <a:pt x="1382317" y="1051240"/>
                  </a:lnTo>
                  <a:cubicBezTo>
                    <a:pt x="1385955" y="1047602"/>
                    <a:pt x="1388205" y="1042576"/>
                    <a:pt x="1388205" y="1037025"/>
                  </a:cubicBezTo>
                  <a:lnTo>
                    <a:pt x="1387928" y="1036355"/>
                  </a:lnTo>
                  <a:lnTo>
                    <a:pt x="1390162" y="1035406"/>
                  </a:lnTo>
                  <a:cubicBezTo>
                    <a:pt x="1393800" y="1031680"/>
                    <a:pt x="1396050" y="1026532"/>
                    <a:pt x="1396050" y="1020845"/>
                  </a:cubicBezTo>
                  <a:lnTo>
                    <a:pt x="1395760" y="1020126"/>
                  </a:lnTo>
                  <a:lnTo>
                    <a:pt x="1398844" y="1018879"/>
                  </a:lnTo>
                  <a:cubicBezTo>
                    <a:pt x="1402571" y="1015241"/>
                    <a:pt x="1404876" y="1010216"/>
                    <a:pt x="1404876" y="1004664"/>
                  </a:cubicBezTo>
                  <a:lnTo>
                    <a:pt x="1404593" y="1003996"/>
                  </a:lnTo>
                  <a:lnTo>
                    <a:pt x="1406833" y="1003045"/>
                  </a:lnTo>
                  <a:lnTo>
                    <a:pt x="1412447" y="989162"/>
                  </a:lnTo>
                  <a:lnTo>
                    <a:pt x="1414678" y="988192"/>
                  </a:lnTo>
                  <a:lnTo>
                    <a:pt x="1420321" y="973904"/>
                  </a:lnTo>
                  <a:lnTo>
                    <a:pt x="1423360" y="972646"/>
                  </a:lnTo>
                  <a:cubicBezTo>
                    <a:pt x="1427086" y="968919"/>
                    <a:pt x="1429392" y="963771"/>
                    <a:pt x="1429392" y="958084"/>
                  </a:cubicBezTo>
                  <a:lnTo>
                    <a:pt x="1428954" y="957028"/>
                  </a:lnTo>
                  <a:lnTo>
                    <a:pt x="1431205" y="956118"/>
                  </a:lnTo>
                  <a:cubicBezTo>
                    <a:pt x="1434931" y="952481"/>
                    <a:pt x="1437237" y="947455"/>
                    <a:pt x="1437237" y="941903"/>
                  </a:cubicBezTo>
                  <a:lnTo>
                    <a:pt x="1436997" y="941338"/>
                  </a:lnTo>
                  <a:lnTo>
                    <a:pt x="1439194" y="940428"/>
                  </a:lnTo>
                  <a:lnTo>
                    <a:pt x="1444616" y="927337"/>
                  </a:lnTo>
                  <a:lnTo>
                    <a:pt x="1448714" y="925719"/>
                  </a:lnTo>
                  <a:cubicBezTo>
                    <a:pt x="1452529" y="922081"/>
                    <a:pt x="1454889" y="917055"/>
                    <a:pt x="1454889" y="911504"/>
                  </a:cubicBezTo>
                  <a:lnTo>
                    <a:pt x="1454761" y="911210"/>
                  </a:lnTo>
                  <a:lnTo>
                    <a:pt x="1457682" y="910029"/>
                  </a:lnTo>
                  <a:cubicBezTo>
                    <a:pt x="1461409" y="906391"/>
                    <a:pt x="1463714" y="901365"/>
                    <a:pt x="1463714" y="895814"/>
                  </a:cubicBezTo>
                  <a:lnTo>
                    <a:pt x="1463121" y="894414"/>
                  </a:lnTo>
                  <a:lnTo>
                    <a:pt x="1465671" y="893357"/>
                  </a:lnTo>
                  <a:lnTo>
                    <a:pt x="1470504" y="881689"/>
                  </a:lnTo>
                  <a:lnTo>
                    <a:pt x="1475477" y="879629"/>
                  </a:lnTo>
                  <a:cubicBezTo>
                    <a:pt x="1479115" y="875991"/>
                    <a:pt x="1481365" y="870965"/>
                    <a:pt x="1481365" y="865413"/>
                  </a:cubicBezTo>
                  <a:lnTo>
                    <a:pt x="1481071" y="864702"/>
                  </a:lnTo>
                  <a:lnTo>
                    <a:pt x="1485283" y="862957"/>
                  </a:lnTo>
                  <a:lnTo>
                    <a:pt x="1490367" y="850683"/>
                  </a:lnTo>
                  <a:lnTo>
                    <a:pt x="1493966" y="849228"/>
                  </a:lnTo>
                  <a:lnTo>
                    <a:pt x="1499058" y="837229"/>
                  </a:lnTo>
                  <a:lnTo>
                    <a:pt x="1503916" y="835069"/>
                  </a:lnTo>
                  <a:lnTo>
                    <a:pt x="1509511" y="820573"/>
                  </a:lnTo>
                  <a:lnTo>
                    <a:pt x="1513722" y="818829"/>
                  </a:lnTo>
                  <a:lnTo>
                    <a:pt x="1518454" y="807405"/>
                  </a:lnTo>
                  <a:lnTo>
                    <a:pt x="1524366" y="804956"/>
                  </a:lnTo>
                  <a:lnTo>
                    <a:pt x="1529588" y="792349"/>
                  </a:lnTo>
                  <a:lnTo>
                    <a:pt x="1534315" y="790391"/>
                  </a:lnTo>
                  <a:lnTo>
                    <a:pt x="1539149" y="778722"/>
                  </a:lnTo>
                  <a:lnTo>
                    <a:pt x="1544122" y="776662"/>
                  </a:lnTo>
                  <a:lnTo>
                    <a:pt x="1549389" y="763945"/>
                  </a:lnTo>
                  <a:lnTo>
                    <a:pt x="1554765" y="761665"/>
                  </a:lnTo>
                  <a:lnTo>
                    <a:pt x="1560249" y="748112"/>
                  </a:lnTo>
                  <a:lnTo>
                    <a:pt x="1564716" y="746262"/>
                  </a:lnTo>
                  <a:lnTo>
                    <a:pt x="1569754" y="734097"/>
                  </a:lnTo>
                  <a:lnTo>
                    <a:pt x="1576197" y="731553"/>
                  </a:lnTo>
                  <a:lnTo>
                    <a:pt x="1580148" y="722458"/>
                  </a:lnTo>
                  <a:lnTo>
                    <a:pt x="1587127" y="719498"/>
                  </a:lnTo>
                  <a:lnTo>
                    <a:pt x="1591789" y="707975"/>
                  </a:lnTo>
                  <a:lnTo>
                    <a:pt x="1597076" y="705625"/>
                  </a:lnTo>
                  <a:lnTo>
                    <a:pt x="1601397" y="694431"/>
                  </a:lnTo>
                  <a:lnTo>
                    <a:pt x="1608844" y="691346"/>
                  </a:lnTo>
                  <a:lnTo>
                    <a:pt x="1613576" y="679923"/>
                  </a:lnTo>
                  <a:lnTo>
                    <a:pt x="1619487" y="677474"/>
                  </a:lnTo>
                  <a:lnTo>
                    <a:pt x="1624304" y="665847"/>
                  </a:lnTo>
                  <a:lnTo>
                    <a:pt x="1631399" y="662908"/>
                  </a:lnTo>
                  <a:lnTo>
                    <a:pt x="1634905" y="654443"/>
                  </a:lnTo>
                  <a:lnTo>
                    <a:pt x="1643167" y="650854"/>
                  </a:lnTo>
                  <a:lnTo>
                    <a:pt x="1647922" y="638811"/>
                  </a:lnTo>
                  <a:lnTo>
                    <a:pt x="1653810" y="636430"/>
                  </a:lnTo>
                  <a:lnTo>
                    <a:pt x="1658338" y="625760"/>
                  </a:lnTo>
                  <a:lnTo>
                    <a:pt x="1665721" y="622701"/>
                  </a:lnTo>
                  <a:lnTo>
                    <a:pt x="1669066" y="614626"/>
                  </a:lnTo>
                  <a:lnTo>
                    <a:pt x="1678326" y="610790"/>
                  </a:lnTo>
                  <a:lnTo>
                    <a:pt x="1683142" y="599163"/>
                  </a:lnTo>
                  <a:lnTo>
                    <a:pt x="1690237" y="596224"/>
                  </a:lnTo>
                  <a:lnTo>
                    <a:pt x="1693684" y="587903"/>
                  </a:lnTo>
                  <a:lnTo>
                    <a:pt x="1702005" y="584456"/>
                  </a:lnTo>
                  <a:lnTo>
                    <a:pt x="1705812" y="575266"/>
                  </a:lnTo>
                  <a:lnTo>
                    <a:pt x="1714610" y="571708"/>
                  </a:lnTo>
                  <a:lnTo>
                    <a:pt x="1718189" y="563273"/>
                  </a:lnTo>
                  <a:lnTo>
                    <a:pt x="1726521" y="559654"/>
                  </a:lnTo>
                  <a:lnTo>
                    <a:pt x="1730597" y="549331"/>
                  </a:lnTo>
                  <a:lnTo>
                    <a:pt x="1738288" y="546068"/>
                  </a:lnTo>
                  <a:lnTo>
                    <a:pt x="1741613" y="537846"/>
                  </a:lnTo>
                  <a:lnTo>
                    <a:pt x="1752711" y="533463"/>
                  </a:lnTo>
                  <a:lnTo>
                    <a:pt x="1756300" y="525202"/>
                  </a:lnTo>
                  <a:lnTo>
                    <a:pt x="1764766" y="521695"/>
                  </a:lnTo>
                  <a:lnTo>
                    <a:pt x="1768111" y="513620"/>
                  </a:lnTo>
                  <a:lnTo>
                    <a:pt x="1777371" y="509784"/>
                  </a:lnTo>
                  <a:lnTo>
                    <a:pt x="1780801" y="501505"/>
                  </a:lnTo>
                  <a:lnTo>
                    <a:pt x="1791243" y="497180"/>
                  </a:lnTo>
                  <a:lnTo>
                    <a:pt x="1794690" y="488859"/>
                  </a:lnTo>
                  <a:lnTo>
                    <a:pt x="1803010" y="485412"/>
                  </a:lnTo>
                  <a:lnTo>
                    <a:pt x="1804889" y="480878"/>
                  </a:lnTo>
                  <a:lnTo>
                    <a:pt x="1816872" y="475551"/>
                  </a:lnTo>
                  <a:lnTo>
                    <a:pt x="1816422" y="476638"/>
                  </a:lnTo>
                  <a:lnTo>
                    <a:pt x="1806942" y="480661"/>
                  </a:lnTo>
                  <a:lnTo>
                    <a:pt x="1803431" y="489343"/>
                  </a:lnTo>
                  <a:lnTo>
                    <a:pt x="1793500" y="493265"/>
                  </a:lnTo>
                  <a:lnTo>
                    <a:pt x="1790045" y="501217"/>
                  </a:lnTo>
                  <a:lnTo>
                    <a:pt x="1780608" y="505033"/>
                  </a:lnTo>
                  <a:lnTo>
                    <a:pt x="1777059" y="513396"/>
                  </a:lnTo>
                  <a:lnTo>
                    <a:pt x="1768696" y="516944"/>
                  </a:lnTo>
                  <a:lnTo>
                    <a:pt x="1764880" y="526382"/>
                  </a:lnTo>
                  <a:lnTo>
                    <a:pt x="1756929" y="529836"/>
                  </a:lnTo>
                  <a:lnTo>
                    <a:pt x="1753075" y="539594"/>
                  </a:lnTo>
                  <a:lnTo>
                    <a:pt x="1744181" y="543278"/>
                  </a:lnTo>
                  <a:lnTo>
                    <a:pt x="1740243" y="552782"/>
                  </a:lnTo>
                  <a:lnTo>
                    <a:pt x="1732413" y="556026"/>
                  </a:lnTo>
                  <a:lnTo>
                    <a:pt x="1729094" y="564039"/>
                  </a:lnTo>
                  <a:lnTo>
                    <a:pt x="1719808" y="567794"/>
                  </a:lnTo>
                  <a:lnTo>
                    <a:pt x="1715245" y="578548"/>
                  </a:lnTo>
                  <a:lnTo>
                    <a:pt x="1707896" y="581666"/>
                  </a:lnTo>
                  <a:lnTo>
                    <a:pt x="1704142" y="590952"/>
                  </a:lnTo>
                  <a:lnTo>
                    <a:pt x="1696129" y="594271"/>
                  </a:lnTo>
                  <a:lnTo>
                    <a:pt x="1691834" y="604640"/>
                  </a:lnTo>
                  <a:lnTo>
                    <a:pt x="1683524" y="608000"/>
                  </a:lnTo>
                  <a:lnTo>
                    <a:pt x="1679435" y="617638"/>
                  </a:lnTo>
                  <a:lnTo>
                    <a:pt x="1671613" y="621036"/>
                  </a:lnTo>
                  <a:lnTo>
                    <a:pt x="1667184" y="632250"/>
                  </a:lnTo>
                  <a:lnTo>
                    <a:pt x="1661807" y="634478"/>
                  </a:lnTo>
                  <a:lnTo>
                    <a:pt x="1657481" y="644921"/>
                  </a:lnTo>
                  <a:lnTo>
                    <a:pt x="1649202" y="648350"/>
                  </a:lnTo>
                  <a:lnTo>
                    <a:pt x="1644386" y="659977"/>
                  </a:lnTo>
                  <a:lnTo>
                    <a:pt x="1637291" y="662916"/>
                  </a:lnTo>
                  <a:lnTo>
                    <a:pt x="1633311" y="672524"/>
                  </a:lnTo>
                  <a:lnTo>
                    <a:pt x="1627484" y="675114"/>
                  </a:lnTo>
                  <a:lnTo>
                    <a:pt x="1623163" y="686309"/>
                  </a:lnTo>
                  <a:lnTo>
                    <a:pt x="1615024" y="689681"/>
                  </a:lnTo>
                  <a:lnTo>
                    <a:pt x="1610393" y="700859"/>
                  </a:lnTo>
                  <a:lnTo>
                    <a:pt x="1604930" y="703122"/>
                  </a:lnTo>
                  <a:lnTo>
                    <a:pt x="1599606" y="715975"/>
                  </a:lnTo>
                  <a:lnTo>
                    <a:pt x="1595124" y="717832"/>
                  </a:lnTo>
                  <a:lnTo>
                    <a:pt x="1590411" y="729209"/>
                  </a:lnTo>
                  <a:lnTo>
                    <a:pt x="1584336" y="731848"/>
                  </a:lnTo>
                  <a:lnTo>
                    <a:pt x="1578518" y="746579"/>
                  </a:lnTo>
                  <a:lnTo>
                    <a:pt x="1574530" y="748232"/>
                  </a:lnTo>
                  <a:lnTo>
                    <a:pt x="1569976" y="759225"/>
                  </a:lnTo>
                  <a:lnTo>
                    <a:pt x="1563049" y="761961"/>
                  </a:lnTo>
                  <a:lnTo>
                    <a:pt x="1557980" y="773628"/>
                  </a:lnTo>
                  <a:lnTo>
                    <a:pt x="1552406" y="775832"/>
                  </a:lnTo>
                  <a:lnTo>
                    <a:pt x="1546514" y="789411"/>
                  </a:lnTo>
                  <a:lnTo>
                    <a:pt x="1544130" y="790399"/>
                  </a:lnTo>
                  <a:lnTo>
                    <a:pt x="1539155" y="802411"/>
                  </a:lnTo>
                  <a:lnTo>
                    <a:pt x="1534324" y="804558"/>
                  </a:lnTo>
                  <a:lnTo>
                    <a:pt x="1528865" y="818702"/>
                  </a:lnTo>
                  <a:lnTo>
                    <a:pt x="1523680" y="820798"/>
                  </a:lnTo>
                  <a:lnTo>
                    <a:pt x="1518735" y="832454"/>
                  </a:lnTo>
                  <a:lnTo>
                    <a:pt x="1513730" y="834527"/>
                  </a:lnTo>
                  <a:cubicBezTo>
                    <a:pt x="1510092" y="838165"/>
                    <a:pt x="1507842" y="843191"/>
                    <a:pt x="1507842" y="848742"/>
                  </a:cubicBezTo>
                  <a:lnTo>
                    <a:pt x="1508424" y="850146"/>
                  </a:lnTo>
                  <a:lnTo>
                    <a:pt x="1505885" y="851198"/>
                  </a:lnTo>
                  <a:lnTo>
                    <a:pt x="1501195" y="862520"/>
                  </a:lnTo>
                  <a:lnTo>
                    <a:pt x="1495242" y="864927"/>
                  </a:lnTo>
                  <a:cubicBezTo>
                    <a:pt x="1491515" y="868565"/>
                    <a:pt x="1489210" y="873591"/>
                    <a:pt x="1489210" y="879142"/>
                  </a:cubicBezTo>
                  <a:lnTo>
                    <a:pt x="1489804" y="880542"/>
                  </a:lnTo>
                  <a:lnTo>
                    <a:pt x="1487253" y="881598"/>
                  </a:lnTo>
                  <a:lnTo>
                    <a:pt x="1481439" y="895634"/>
                  </a:lnTo>
                  <a:lnTo>
                    <a:pt x="1477447" y="897289"/>
                  </a:lnTo>
                  <a:lnTo>
                    <a:pt x="1471717" y="911121"/>
                  </a:lnTo>
                  <a:lnTo>
                    <a:pt x="1469602" y="911998"/>
                  </a:lnTo>
                  <a:cubicBezTo>
                    <a:pt x="1465964" y="915636"/>
                    <a:pt x="1463714" y="920662"/>
                    <a:pt x="1463714" y="926213"/>
                  </a:cubicBezTo>
                  <a:lnTo>
                    <a:pt x="1463836" y="926508"/>
                  </a:lnTo>
                  <a:lnTo>
                    <a:pt x="1460919" y="927688"/>
                  </a:lnTo>
                  <a:lnTo>
                    <a:pt x="1454911" y="941849"/>
                  </a:lnTo>
                  <a:lnTo>
                    <a:pt x="1450969" y="943522"/>
                  </a:lnTo>
                  <a:lnTo>
                    <a:pt x="1445356" y="957406"/>
                  </a:lnTo>
                  <a:lnTo>
                    <a:pt x="1443125" y="958375"/>
                  </a:lnTo>
                  <a:lnTo>
                    <a:pt x="1437328" y="973052"/>
                  </a:lnTo>
                  <a:lnTo>
                    <a:pt x="1435280" y="973921"/>
                  </a:lnTo>
                  <a:cubicBezTo>
                    <a:pt x="1431641" y="977648"/>
                    <a:pt x="1429392" y="982797"/>
                    <a:pt x="1429392" y="988483"/>
                  </a:cubicBezTo>
                  <a:lnTo>
                    <a:pt x="1429682" y="989201"/>
                  </a:lnTo>
                  <a:lnTo>
                    <a:pt x="1426597" y="990449"/>
                  </a:lnTo>
                  <a:cubicBezTo>
                    <a:pt x="1422870" y="994087"/>
                    <a:pt x="1420566" y="999113"/>
                    <a:pt x="1420566" y="1004664"/>
                  </a:cubicBezTo>
                  <a:lnTo>
                    <a:pt x="1420907" y="1005469"/>
                  </a:lnTo>
                  <a:lnTo>
                    <a:pt x="1418896" y="1006283"/>
                  </a:lnTo>
                  <a:cubicBezTo>
                    <a:pt x="1415080" y="1010009"/>
                    <a:pt x="1412721" y="1015158"/>
                    <a:pt x="1412721" y="1020845"/>
                  </a:cubicBezTo>
                  <a:lnTo>
                    <a:pt x="1413430" y="1022518"/>
                  </a:lnTo>
                  <a:lnTo>
                    <a:pt x="1412725" y="1022810"/>
                  </a:lnTo>
                  <a:cubicBezTo>
                    <a:pt x="1409087" y="1026448"/>
                    <a:pt x="1406837" y="1031473"/>
                    <a:pt x="1406837" y="1037025"/>
                  </a:cubicBezTo>
                  <a:lnTo>
                    <a:pt x="1407114" y="1037695"/>
                  </a:lnTo>
                  <a:lnTo>
                    <a:pt x="1404880" y="1038643"/>
                  </a:lnTo>
                  <a:cubicBezTo>
                    <a:pt x="1401241" y="1042370"/>
                    <a:pt x="1398992" y="1047519"/>
                    <a:pt x="1398992" y="1053205"/>
                  </a:cubicBezTo>
                  <a:lnTo>
                    <a:pt x="1399282" y="1053924"/>
                  </a:lnTo>
                  <a:lnTo>
                    <a:pt x="1396198" y="1055171"/>
                  </a:lnTo>
                  <a:lnTo>
                    <a:pt x="1391559" y="1066103"/>
                  </a:lnTo>
                  <a:lnTo>
                    <a:pt x="1433983" y="1066103"/>
                  </a:lnTo>
                  <a:lnTo>
                    <a:pt x="1439198" y="1053205"/>
                  </a:lnTo>
                  <a:lnTo>
                    <a:pt x="1438798" y="1052216"/>
                  </a:lnTo>
                  <a:lnTo>
                    <a:pt x="1441155" y="1051240"/>
                  </a:lnTo>
                  <a:cubicBezTo>
                    <a:pt x="1444793" y="1047602"/>
                    <a:pt x="1447043" y="1042576"/>
                    <a:pt x="1447043" y="1037025"/>
                  </a:cubicBezTo>
                  <a:lnTo>
                    <a:pt x="1446709" y="1036217"/>
                  </a:lnTo>
                  <a:lnTo>
                    <a:pt x="1448714" y="1035406"/>
                  </a:lnTo>
                  <a:cubicBezTo>
                    <a:pt x="1452529" y="1031680"/>
                    <a:pt x="1454889" y="1026532"/>
                    <a:pt x="1454889" y="1020845"/>
                  </a:cubicBezTo>
                  <a:lnTo>
                    <a:pt x="1454299" y="1019454"/>
                  </a:lnTo>
                  <a:lnTo>
                    <a:pt x="1455721" y="1018879"/>
                  </a:lnTo>
                  <a:cubicBezTo>
                    <a:pt x="1459448" y="1015241"/>
                    <a:pt x="1461753" y="1010216"/>
                    <a:pt x="1461753" y="1004664"/>
                  </a:cubicBezTo>
                  <a:lnTo>
                    <a:pt x="1461470" y="1003996"/>
                  </a:lnTo>
                  <a:lnTo>
                    <a:pt x="1463710" y="1003045"/>
                  </a:lnTo>
                  <a:lnTo>
                    <a:pt x="1469324" y="989162"/>
                  </a:lnTo>
                  <a:lnTo>
                    <a:pt x="1471555" y="988192"/>
                  </a:lnTo>
                  <a:lnTo>
                    <a:pt x="1477352" y="973515"/>
                  </a:lnTo>
                  <a:lnTo>
                    <a:pt x="1479400" y="972646"/>
                  </a:lnTo>
                  <a:cubicBezTo>
                    <a:pt x="1483037" y="968919"/>
                    <a:pt x="1485288" y="963771"/>
                    <a:pt x="1485288" y="958084"/>
                  </a:cubicBezTo>
                  <a:lnTo>
                    <a:pt x="1485273" y="958047"/>
                  </a:lnTo>
                  <a:lnTo>
                    <a:pt x="1490043" y="956118"/>
                  </a:lnTo>
                  <a:cubicBezTo>
                    <a:pt x="1493770" y="952481"/>
                    <a:pt x="1496075" y="947455"/>
                    <a:pt x="1496075" y="941903"/>
                  </a:cubicBezTo>
                  <a:lnTo>
                    <a:pt x="1495835" y="941338"/>
                  </a:lnTo>
                  <a:lnTo>
                    <a:pt x="1498032" y="940428"/>
                  </a:lnTo>
                  <a:lnTo>
                    <a:pt x="1503762" y="926595"/>
                  </a:lnTo>
                  <a:lnTo>
                    <a:pt x="1505877" y="925719"/>
                  </a:lnTo>
                  <a:lnTo>
                    <a:pt x="1511691" y="911682"/>
                  </a:lnTo>
                  <a:lnTo>
                    <a:pt x="1515684" y="910029"/>
                  </a:lnTo>
                  <a:cubicBezTo>
                    <a:pt x="1519321" y="906391"/>
                    <a:pt x="1521572" y="901365"/>
                    <a:pt x="1521572" y="895814"/>
                  </a:cubicBezTo>
                  <a:lnTo>
                    <a:pt x="1521101" y="894678"/>
                  </a:lnTo>
                  <a:lnTo>
                    <a:pt x="1524366" y="893357"/>
                  </a:lnTo>
                  <a:lnTo>
                    <a:pt x="1529312" y="881701"/>
                  </a:lnTo>
                  <a:lnTo>
                    <a:pt x="1534315" y="879629"/>
                  </a:lnTo>
                  <a:cubicBezTo>
                    <a:pt x="1537953" y="875991"/>
                    <a:pt x="1540204" y="870965"/>
                    <a:pt x="1540204" y="865413"/>
                  </a:cubicBezTo>
                  <a:lnTo>
                    <a:pt x="1539622" y="864009"/>
                  </a:lnTo>
                  <a:lnTo>
                    <a:pt x="1542161" y="862957"/>
                  </a:lnTo>
                  <a:lnTo>
                    <a:pt x="1546850" y="851636"/>
                  </a:lnTo>
                  <a:lnTo>
                    <a:pt x="1552804" y="849228"/>
                  </a:lnTo>
                  <a:lnTo>
                    <a:pt x="1557896" y="837229"/>
                  </a:lnTo>
                  <a:lnTo>
                    <a:pt x="1562754" y="835069"/>
                  </a:lnTo>
                  <a:lnTo>
                    <a:pt x="1568349" y="820573"/>
                  </a:lnTo>
                  <a:lnTo>
                    <a:pt x="1572561" y="818829"/>
                  </a:lnTo>
                  <a:lnTo>
                    <a:pt x="1577404" y="807136"/>
                  </a:lnTo>
                  <a:lnTo>
                    <a:pt x="1582917" y="804956"/>
                  </a:lnTo>
                  <a:lnTo>
                    <a:pt x="1588486" y="792121"/>
                  </a:lnTo>
                  <a:lnTo>
                    <a:pt x="1592867" y="790391"/>
                  </a:lnTo>
                  <a:lnTo>
                    <a:pt x="1597925" y="778747"/>
                  </a:lnTo>
                  <a:lnTo>
                    <a:pt x="1602960" y="776662"/>
                  </a:lnTo>
                  <a:lnTo>
                    <a:pt x="1608383" y="763570"/>
                  </a:lnTo>
                  <a:lnTo>
                    <a:pt x="1612766" y="761665"/>
                  </a:lnTo>
                  <a:lnTo>
                    <a:pt x="1617930" y="748591"/>
                  </a:lnTo>
                  <a:lnTo>
                    <a:pt x="1623554" y="746262"/>
                  </a:lnTo>
                  <a:lnTo>
                    <a:pt x="1628877" y="733409"/>
                  </a:lnTo>
                  <a:lnTo>
                    <a:pt x="1633360" y="731553"/>
                  </a:lnTo>
                  <a:lnTo>
                    <a:pt x="1637010" y="722742"/>
                  </a:lnTo>
                  <a:lnTo>
                    <a:pt x="1644841" y="719498"/>
                  </a:lnTo>
                  <a:lnTo>
                    <a:pt x="1649386" y="708527"/>
                  </a:lnTo>
                  <a:lnTo>
                    <a:pt x="1655915" y="705625"/>
                  </a:lnTo>
                  <a:lnTo>
                    <a:pt x="1660608" y="693464"/>
                  </a:lnTo>
                  <a:lnTo>
                    <a:pt x="1665721" y="691346"/>
                  </a:lnTo>
                  <a:lnTo>
                    <a:pt x="1670046" y="680903"/>
                  </a:lnTo>
                  <a:lnTo>
                    <a:pt x="1678326" y="677474"/>
                  </a:lnTo>
                  <a:lnTo>
                    <a:pt x="1683142" y="665847"/>
                  </a:lnTo>
                  <a:lnTo>
                    <a:pt x="1690237" y="662908"/>
                  </a:lnTo>
                  <a:lnTo>
                    <a:pt x="1694174" y="653404"/>
                  </a:lnTo>
                  <a:lnTo>
                    <a:pt x="1700044" y="650854"/>
                  </a:lnTo>
                  <a:lnTo>
                    <a:pt x="1704427" y="639755"/>
                  </a:lnTo>
                  <a:lnTo>
                    <a:pt x="1712648" y="636430"/>
                  </a:lnTo>
                  <a:lnTo>
                    <a:pt x="1717176" y="625760"/>
                  </a:lnTo>
                  <a:lnTo>
                    <a:pt x="1724559" y="622701"/>
                  </a:lnTo>
                  <a:lnTo>
                    <a:pt x="1728036" y="614308"/>
                  </a:lnTo>
                  <a:lnTo>
                    <a:pt x="1736327" y="610790"/>
                  </a:lnTo>
                  <a:lnTo>
                    <a:pt x="1740904" y="599470"/>
                  </a:lnTo>
                  <a:lnTo>
                    <a:pt x="1748932" y="596224"/>
                  </a:lnTo>
                  <a:lnTo>
                    <a:pt x="1752450" y="587933"/>
                  </a:lnTo>
                  <a:lnTo>
                    <a:pt x="1760844" y="584456"/>
                  </a:lnTo>
                  <a:lnTo>
                    <a:pt x="1764780" y="574952"/>
                  </a:lnTo>
                  <a:lnTo>
                    <a:pt x="1772611" y="571708"/>
                  </a:lnTo>
                  <a:lnTo>
                    <a:pt x="1775903" y="563762"/>
                  </a:lnTo>
                  <a:lnTo>
                    <a:pt x="1785359" y="559654"/>
                  </a:lnTo>
                  <a:lnTo>
                    <a:pt x="1789436" y="549331"/>
                  </a:lnTo>
                  <a:lnTo>
                    <a:pt x="1797126" y="546068"/>
                  </a:lnTo>
                  <a:lnTo>
                    <a:pt x="1800756" y="537092"/>
                  </a:lnTo>
                  <a:lnTo>
                    <a:pt x="1809732" y="533463"/>
                  </a:lnTo>
                  <a:lnTo>
                    <a:pt x="1812995" y="525772"/>
                  </a:lnTo>
                  <a:lnTo>
                    <a:pt x="1823317" y="521695"/>
                  </a:lnTo>
                  <a:lnTo>
                    <a:pt x="1826937" y="513363"/>
                  </a:lnTo>
                  <a:lnTo>
                    <a:pt x="1835372" y="509784"/>
                  </a:lnTo>
                  <a:lnTo>
                    <a:pt x="1838929" y="500987"/>
                  </a:lnTo>
                  <a:lnTo>
                    <a:pt x="1848120" y="497180"/>
                  </a:lnTo>
                  <a:lnTo>
                    <a:pt x="1851161" y="489839"/>
                  </a:lnTo>
                  <a:lnTo>
                    <a:pt x="1861849" y="485412"/>
                  </a:lnTo>
                  <a:lnTo>
                    <a:pt x="1864256" y="479599"/>
                  </a:lnTo>
                  <a:lnTo>
                    <a:pt x="1874454" y="475175"/>
                  </a:lnTo>
                  <a:lnTo>
                    <a:pt x="1877561" y="467316"/>
                  </a:lnTo>
                  <a:lnTo>
                    <a:pt x="1887965" y="463007"/>
                  </a:lnTo>
                  <a:lnTo>
                    <a:pt x="1887128" y="464933"/>
                  </a:lnTo>
                  <a:lnTo>
                    <a:pt x="1877691" y="468750"/>
                  </a:lnTo>
                  <a:lnTo>
                    <a:pt x="1874405" y="476494"/>
                  </a:lnTo>
                  <a:lnTo>
                    <a:pt x="1864106" y="480661"/>
                  </a:lnTo>
                  <a:lnTo>
                    <a:pt x="1860191" y="489894"/>
                  </a:lnTo>
                  <a:lnTo>
                    <a:pt x="1852051" y="493265"/>
                  </a:lnTo>
                  <a:lnTo>
                    <a:pt x="1848807" y="501095"/>
                  </a:lnTo>
                  <a:lnTo>
                    <a:pt x="1839302" y="505033"/>
                  </a:lnTo>
                  <a:lnTo>
                    <a:pt x="1835826" y="513426"/>
                  </a:lnTo>
                  <a:lnTo>
                    <a:pt x="1827535" y="516944"/>
                  </a:lnTo>
                  <a:lnTo>
                    <a:pt x="1824096" y="525448"/>
                  </a:lnTo>
                  <a:lnTo>
                    <a:pt x="1813256" y="529836"/>
                  </a:lnTo>
                  <a:lnTo>
                    <a:pt x="1808944" y="540012"/>
                  </a:lnTo>
                  <a:lnTo>
                    <a:pt x="1801058" y="543278"/>
                  </a:lnTo>
                  <a:lnTo>
                    <a:pt x="1797121" y="552782"/>
                  </a:lnTo>
                  <a:lnTo>
                    <a:pt x="1789290" y="556026"/>
                  </a:lnTo>
                  <a:lnTo>
                    <a:pt x="1786046" y="563856"/>
                  </a:lnTo>
                  <a:lnTo>
                    <a:pt x="1776541" y="567794"/>
                  </a:lnTo>
                  <a:lnTo>
                    <a:pt x="1772079" y="578566"/>
                  </a:lnTo>
                  <a:lnTo>
                    <a:pt x="1764774" y="581666"/>
                  </a:lnTo>
                  <a:lnTo>
                    <a:pt x="1761012" y="590969"/>
                  </a:lnTo>
                  <a:lnTo>
                    <a:pt x="1752456" y="594271"/>
                  </a:lnTo>
                  <a:lnTo>
                    <a:pt x="1747287" y="605901"/>
                  </a:lnTo>
                  <a:lnTo>
                    <a:pt x="1742219" y="608000"/>
                  </a:lnTo>
                  <a:lnTo>
                    <a:pt x="1738217" y="617663"/>
                  </a:lnTo>
                  <a:lnTo>
                    <a:pt x="1730451" y="621036"/>
                  </a:lnTo>
                  <a:lnTo>
                    <a:pt x="1726529" y="630967"/>
                  </a:lnTo>
                  <a:lnTo>
                    <a:pt x="1717846" y="634478"/>
                  </a:lnTo>
                  <a:lnTo>
                    <a:pt x="1712853" y="646247"/>
                  </a:lnTo>
                  <a:lnTo>
                    <a:pt x="1707896" y="648350"/>
                  </a:lnTo>
                  <a:lnTo>
                    <a:pt x="1703190" y="659991"/>
                  </a:lnTo>
                  <a:lnTo>
                    <a:pt x="1696128" y="662916"/>
                  </a:lnTo>
                  <a:lnTo>
                    <a:pt x="1692301" y="672157"/>
                  </a:lnTo>
                  <a:lnTo>
                    <a:pt x="1685486" y="675114"/>
                  </a:lnTo>
                  <a:lnTo>
                    <a:pt x="1681002" y="686454"/>
                  </a:lnTo>
                  <a:lnTo>
                    <a:pt x="1673575" y="689681"/>
                  </a:lnTo>
                  <a:lnTo>
                    <a:pt x="1669146" y="700895"/>
                  </a:lnTo>
                  <a:lnTo>
                    <a:pt x="1663768" y="703122"/>
                  </a:lnTo>
                  <a:lnTo>
                    <a:pt x="1658591" y="715621"/>
                  </a:lnTo>
                  <a:lnTo>
                    <a:pt x="1653124" y="717832"/>
                  </a:lnTo>
                  <a:lnTo>
                    <a:pt x="1648525" y="728671"/>
                  </a:lnTo>
                  <a:lnTo>
                    <a:pt x="1641213" y="731848"/>
                  </a:lnTo>
                  <a:lnTo>
                    <a:pt x="1635395" y="746579"/>
                  </a:lnTo>
                  <a:lnTo>
                    <a:pt x="1631407" y="748232"/>
                  </a:lnTo>
                  <a:lnTo>
                    <a:pt x="1626717" y="759553"/>
                  </a:lnTo>
                  <a:lnTo>
                    <a:pt x="1620764" y="761961"/>
                  </a:lnTo>
                  <a:lnTo>
                    <a:pt x="1615770" y="773730"/>
                  </a:lnTo>
                  <a:lnTo>
                    <a:pt x="1610814" y="775832"/>
                  </a:lnTo>
                  <a:lnTo>
                    <a:pt x="1605712" y="788450"/>
                  </a:lnTo>
                  <a:lnTo>
                    <a:pt x="1601007" y="790399"/>
                  </a:lnTo>
                  <a:lnTo>
                    <a:pt x="1596189" y="802031"/>
                  </a:lnTo>
                  <a:lnTo>
                    <a:pt x="1590363" y="804558"/>
                  </a:lnTo>
                  <a:cubicBezTo>
                    <a:pt x="1586637" y="808462"/>
                    <a:pt x="1584332" y="813856"/>
                    <a:pt x="1584332" y="819814"/>
                  </a:cubicBezTo>
                  <a:lnTo>
                    <a:pt x="1584391" y="819963"/>
                  </a:lnTo>
                  <a:lnTo>
                    <a:pt x="1582375" y="820798"/>
                  </a:lnTo>
                  <a:lnTo>
                    <a:pt x="1577541" y="832467"/>
                  </a:lnTo>
                  <a:lnTo>
                    <a:pt x="1572569" y="834527"/>
                  </a:lnTo>
                  <a:cubicBezTo>
                    <a:pt x="1568930" y="838165"/>
                    <a:pt x="1566680" y="843191"/>
                    <a:pt x="1566680" y="848742"/>
                  </a:cubicBezTo>
                  <a:lnTo>
                    <a:pt x="1566975" y="849453"/>
                  </a:lnTo>
                  <a:lnTo>
                    <a:pt x="1562762" y="851198"/>
                  </a:lnTo>
                  <a:lnTo>
                    <a:pt x="1557678" y="863473"/>
                  </a:lnTo>
                  <a:lnTo>
                    <a:pt x="1554080" y="864927"/>
                  </a:lnTo>
                  <a:cubicBezTo>
                    <a:pt x="1550353" y="868565"/>
                    <a:pt x="1548049" y="873591"/>
                    <a:pt x="1548049" y="879142"/>
                  </a:cubicBezTo>
                  <a:lnTo>
                    <a:pt x="1548349" y="879851"/>
                  </a:lnTo>
                  <a:lnTo>
                    <a:pt x="1544130" y="881598"/>
                  </a:lnTo>
                  <a:cubicBezTo>
                    <a:pt x="1540492" y="885236"/>
                    <a:pt x="1538242" y="890262"/>
                    <a:pt x="1538242" y="895814"/>
                  </a:cubicBezTo>
                  <a:lnTo>
                    <a:pt x="1538477" y="896381"/>
                  </a:lnTo>
                  <a:lnTo>
                    <a:pt x="1536285" y="897289"/>
                  </a:lnTo>
                  <a:lnTo>
                    <a:pt x="1531004" y="910039"/>
                  </a:lnTo>
                  <a:lnTo>
                    <a:pt x="1525929" y="911998"/>
                  </a:lnTo>
                  <a:cubicBezTo>
                    <a:pt x="1522025" y="915636"/>
                    <a:pt x="1519610" y="920662"/>
                    <a:pt x="1519610" y="926213"/>
                  </a:cubicBezTo>
                  <a:lnTo>
                    <a:pt x="1519859" y="926774"/>
                  </a:lnTo>
                  <a:lnTo>
                    <a:pt x="1517653" y="927688"/>
                  </a:lnTo>
                  <a:cubicBezTo>
                    <a:pt x="1514014" y="931326"/>
                    <a:pt x="1511765" y="936352"/>
                    <a:pt x="1511765" y="941903"/>
                  </a:cubicBezTo>
                  <a:lnTo>
                    <a:pt x="1512042" y="942573"/>
                  </a:lnTo>
                  <a:lnTo>
                    <a:pt x="1509808" y="943522"/>
                  </a:lnTo>
                  <a:lnTo>
                    <a:pt x="1504194" y="957406"/>
                  </a:lnTo>
                  <a:lnTo>
                    <a:pt x="1501963" y="958375"/>
                  </a:lnTo>
                  <a:lnTo>
                    <a:pt x="1496320" y="972662"/>
                  </a:lnTo>
                  <a:lnTo>
                    <a:pt x="1493281" y="973921"/>
                  </a:lnTo>
                  <a:cubicBezTo>
                    <a:pt x="1489554" y="977648"/>
                    <a:pt x="1487249" y="982797"/>
                    <a:pt x="1487249" y="988483"/>
                  </a:cubicBezTo>
                  <a:lnTo>
                    <a:pt x="1487657" y="989469"/>
                  </a:lnTo>
                  <a:lnTo>
                    <a:pt x="1485292" y="990449"/>
                  </a:lnTo>
                  <a:cubicBezTo>
                    <a:pt x="1481654" y="994087"/>
                    <a:pt x="1479404" y="999113"/>
                    <a:pt x="1479404" y="1004664"/>
                  </a:cubicBezTo>
                  <a:lnTo>
                    <a:pt x="1479681" y="1005334"/>
                  </a:lnTo>
                  <a:lnTo>
                    <a:pt x="1477447" y="1006283"/>
                  </a:lnTo>
                  <a:cubicBezTo>
                    <a:pt x="1473809" y="1010009"/>
                    <a:pt x="1471559" y="1015158"/>
                    <a:pt x="1471559" y="1020845"/>
                  </a:cubicBezTo>
                  <a:lnTo>
                    <a:pt x="1471959" y="1021833"/>
                  </a:lnTo>
                  <a:lnTo>
                    <a:pt x="1469602" y="1022810"/>
                  </a:lnTo>
                  <a:cubicBezTo>
                    <a:pt x="1465964" y="1026448"/>
                    <a:pt x="1463714" y="1031473"/>
                    <a:pt x="1463714" y="1037025"/>
                  </a:cubicBezTo>
                  <a:lnTo>
                    <a:pt x="1464164" y="1038112"/>
                  </a:lnTo>
                  <a:lnTo>
                    <a:pt x="1462881" y="1038643"/>
                  </a:lnTo>
                  <a:cubicBezTo>
                    <a:pt x="1459154" y="1042370"/>
                    <a:pt x="1456850" y="1047519"/>
                    <a:pt x="1456850" y="1053205"/>
                  </a:cubicBezTo>
                  <a:lnTo>
                    <a:pt x="1457258" y="1054191"/>
                  </a:lnTo>
                  <a:lnTo>
                    <a:pt x="1454893" y="1055171"/>
                  </a:lnTo>
                  <a:lnTo>
                    <a:pt x="1450365" y="1066103"/>
                  </a:lnTo>
                  <a:lnTo>
                    <a:pt x="1492695" y="1066103"/>
                  </a:lnTo>
                  <a:lnTo>
                    <a:pt x="1498037" y="1053205"/>
                  </a:lnTo>
                  <a:lnTo>
                    <a:pt x="1497341" y="1051526"/>
                  </a:lnTo>
                  <a:lnTo>
                    <a:pt x="1498032" y="1051240"/>
                  </a:lnTo>
                  <a:cubicBezTo>
                    <a:pt x="1501670" y="1047602"/>
                    <a:pt x="1503920" y="1042576"/>
                    <a:pt x="1503920" y="1037025"/>
                  </a:cubicBezTo>
                  <a:lnTo>
                    <a:pt x="1503643" y="1036355"/>
                  </a:lnTo>
                  <a:lnTo>
                    <a:pt x="1505877" y="1035406"/>
                  </a:lnTo>
                  <a:cubicBezTo>
                    <a:pt x="1509515" y="1031680"/>
                    <a:pt x="1511765" y="1026532"/>
                    <a:pt x="1511765" y="1020845"/>
                  </a:cubicBezTo>
                  <a:lnTo>
                    <a:pt x="1511365" y="1019855"/>
                  </a:lnTo>
                  <a:lnTo>
                    <a:pt x="1513722" y="1018879"/>
                  </a:lnTo>
                  <a:cubicBezTo>
                    <a:pt x="1517360" y="1015241"/>
                    <a:pt x="1519610" y="1010216"/>
                    <a:pt x="1519610" y="1004664"/>
                  </a:cubicBezTo>
                  <a:lnTo>
                    <a:pt x="1519447" y="1004270"/>
                  </a:lnTo>
                  <a:lnTo>
                    <a:pt x="1522404" y="1003045"/>
                  </a:lnTo>
                  <a:lnTo>
                    <a:pt x="1528154" y="989165"/>
                  </a:lnTo>
                  <a:lnTo>
                    <a:pt x="1530393" y="988192"/>
                  </a:lnTo>
                  <a:lnTo>
                    <a:pt x="1536190" y="973515"/>
                  </a:lnTo>
                  <a:lnTo>
                    <a:pt x="1538238" y="972646"/>
                  </a:lnTo>
                  <a:cubicBezTo>
                    <a:pt x="1541876" y="968919"/>
                    <a:pt x="1544126" y="963771"/>
                    <a:pt x="1544126" y="958084"/>
                  </a:cubicBezTo>
                  <a:lnTo>
                    <a:pt x="1543726" y="957094"/>
                  </a:lnTo>
                  <a:lnTo>
                    <a:pt x="1546083" y="956118"/>
                  </a:lnTo>
                  <a:lnTo>
                    <a:pt x="1551848" y="942200"/>
                  </a:lnTo>
                  <a:lnTo>
                    <a:pt x="1556439" y="940428"/>
                  </a:lnTo>
                  <a:lnTo>
                    <a:pt x="1562585" y="926601"/>
                  </a:lnTo>
                  <a:lnTo>
                    <a:pt x="1564716" y="925719"/>
                  </a:lnTo>
                  <a:cubicBezTo>
                    <a:pt x="1568353" y="922081"/>
                    <a:pt x="1570604" y="917055"/>
                    <a:pt x="1570604" y="911504"/>
                  </a:cubicBezTo>
                  <a:lnTo>
                    <a:pt x="1570369" y="910937"/>
                  </a:lnTo>
                  <a:lnTo>
                    <a:pt x="1572561" y="910029"/>
                  </a:lnTo>
                  <a:cubicBezTo>
                    <a:pt x="1576198" y="906391"/>
                    <a:pt x="1578449" y="901365"/>
                    <a:pt x="1578449" y="895814"/>
                  </a:cubicBezTo>
                  <a:lnTo>
                    <a:pt x="1578260" y="895357"/>
                  </a:lnTo>
                  <a:lnTo>
                    <a:pt x="1583204" y="893357"/>
                  </a:lnTo>
                  <a:lnTo>
                    <a:pt x="1588568" y="880715"/>
                  </a:lnTo>
                  <a:lnTo>
                    <a:pt x="1591192" y="879629"/>
                  </a:lnTo>
                  <a:cubicBezTo>
                    <a:pt x="1594830" y="875991"/>
                    <a:pt x="1597081" y="870965"/>
                    <a:pt x="1597081" y="865413"/>
                  </a:cubicBezTo>
                  <a:lnTo>
                    <a:pt x="1596786" y="864702"/>
                  </a:lnTo>
                  <a:lnTo>
                    <a:pt x="1600999" y="862957"/>
                  </a:lnTo>
                  <a:lnTo>
                    <a:pt x="1605833" y="851288"/>
                  </a:lnTo>
                  <a:lnTo>
                    <a:pt x="1610805" y="849228"/>
                  </a:lnTo>
                  <a:lnTo>
                    <a:pt x="1616053" y="836559"/>
                  </a:lnTo>
                  <a:lnTo>
                    <a:pt x="1619487" y="835069"/>
                  </a:lnTo>
                  <a:lnTo>
                    <a:pt x="1625217" y="820577"/>
                  </a:lnTo>
                  <a:lnTo>
                    <a:pt x="1629438" y="818829"/>
                  </a:lnTo>
                  <a:lnTo>
                    <a:pt x="1634318" y="807047"/>
                  </a:lnTo>
                  <a:lnTo>
                    <a:pt x="1639244" y="804956"/>
                  </a:lnTo>
                  <a:lnTo>
                    <a:pt x="1644204" y="792689"/>
                  </a:lnTo>
                  <a:lnTo>
                    <a:pt x="1649887" y="790391"/>
                  </a:lnTo>
                  <a:lnTo>
                    <a:pt x="1654834" y="778734"/>
                  </a:lnTo>
                  <a:lnTo>
                    <a:pt x="1659837" y="776662"/>
                  </a:lnTo>
                  <a:lnTo>
                    <a:pt x="1665260" y="763570"/>
                  </a:lnTo>
                  <a:lnTo>
                    <a:pt x="1669643" y="761665"/>
                  </a:lnTo>
                  <a:lnTo>
                    <a:pt x="1674488" y="749400"/>
                  </a:lnTo>
                  <a:lnTo>
                    <a:pt x="1682248" y="746262"/>
                  </a:lnTo>
                  <a:lnTo>
                    <a:pt x="1687699" y="733416"/>
                  </a:lnTo>
                  <a:lnTo>
                    <a:pt x="1692198" y="731553"/>
                  </a:lnTo>
                  <a:lnTo>
                    <a:pt x="1696135" y="722048"/>
                  </a:lnTo>
                  <a:lnTo>
                    <a:pt x="1702005" y="719498"/>
                  </a:lnTo>
                  <a:lnTo>
                    <a:pt x="1706010" y="709356"/>
                  </a:lnTo>
                  <a:lnTo>
                    <a:pt x="1714610" y="705625"/>
                  </a:lnTo>
                  <a:lnTo>
                    <a:pt x="1719412" y="693478"/>
                  </a:lnTo>
                  <a:lnTo>
                    <a:pt x="1724559" y="691346"/>
                  </a:lnTo>
                  <a:lnTo>
                    <a:pt x="1729021" y="680574"/>
                  </a:lnTo>
                  <a:lnTo>
                    <a:pt x="1736327" y="677474"/>
                  </a:lnTo>
                  <a:lnTo>
                    <a:pt x="1741287" y="665206"/>
                  </a:lnTo>
                  <a:lnTo>
                    <a:pt x="1746971" y="662908"/>
                  </a:lnTo>
                  <a:lnTo>
                    <a:pt x="1750549" y="654473"/>
                  </a:lnTo>
                  <a:lnTo>
                    <a:pt x="1758883" y="650854"/>
                  </a:lnTo>
                  <a:lnTo>
                    <a:pt x="1763391" y="639437"/>
                  </a:lnTo>
                  <a:lnTo>
                    <a:pt x="1770650" y="636430"/>
                  </a:lnTo>
                  <a:lnTo>
                    <a:pt x="1775075" y="625747"/>
                  </a:lnTo>
                  <a:lnTo>
                    <a:pt x="1782967" y="622701"/>
                  </a:lnTo>
                  <a:lnTo>
                    <a:pt x="1787113" y="613374"/>
                  </a:lnTo>
                  <a:lnTo>
                    <a:pt x="1793204" y="610790"/>
                  </a:lnTo>
                  <a:lnTo>
                    <a:pt x="1797912" y="599148"/>
                  </a:lnTo>
                  <a:lnTo>
                    <a:pt x="1804972" y="596224"/>
                  </a:lnTo>
                  <a:lnTo>
                    <a:pt x="1808215" y="588394"/>
                  </a:lnTo>
                  <a:lnTo>
                    <a:pt x="1817721" y="584456"/>
                  </a:lnTo>
                  <a:lnTo>
                    <a:pt x="1821657" y="574952"/>
                  </a:lnTo>
                  <a:lnTo>
                    <a:pt x="1829488" y="571708"/>
                  </a:lnTo>
                  <a:lnTo>
                    <a:pt x="1832610" y="564170"/>
                  </a:lnTo>
                  <a:lnTo>
                    <a:pt x="1843767" y="559654"/>
                  </a:lnTo>
                  <a:lnTo>
                    <a:pt x="1848113" y="549400"/>
                  </a:lnTo>
                  <a:lnTo>
                    <a:pt x="1855965" y="546068"/>
                  </a:lnTo>
                  <a:lnTo>
                    <a:pt x="1859720" y="536782"/>
                  </a:lnTo>
                  <a:lnTo>
                    <a:pt x="1867733" y="533463"/>
                  </a:lnTo>
                  <a:lnTo>
                    <a:pt x="1870976" y="525633"/>
                  </a:lnTo>
                  <a:lnTo>
                    <a:pt x="1880481" y="521695"/>
                  </a:lnTo>
                  <a:lnTo>
                    <a:pt x="1883702" y="513920"/>
                  </a:lnTo>
                  <a:lnTo>
                    <a:pt x="1893923" y="509784"/>
                  </a:lnTo>
                  <a:lnTo>
                    <a:pt x="1897707" y="500863"/>
                  </a:lnTo>
                  <a:lnTo>
                    <a:pt x="1906815" y="497180"/>
                  </a:lnTo>
                  <a:lnTo>
                    <a:pt x="1910079" y="489488"/>
                  </a:lnTo>
                  <a:lnTo>
                    <a:pt x="1920400" y="485412"/>
                  </a:lnTo>
                  <a:lnTo>
                    <a:pt x="1923027" y="479365"/>
                  </a:lnTo>
                  <a:lnTo>
                    <a:pt x="1932455" y="475175"/>
                  </a:lnTo>
                  <a:lnTo>
                    <a:pt x="1935315" y="467766"/>
                  </a:lnTo>
                  <a:lnTo>
                    <a:pt x="1946604" y="463089"/>
                  </a:lnTo>
                  <a:lnTo>
                    <a:pt x="1945815" y="464995"/>
                  </a:lnTo>
                  <a:lnTo>
                    <a:pt x="1936530" y="468750"/>
                  </a:lnTo>
                  <a:lnTo>
                    <a:pt x="1933411" y="476097"/>
                  </a:lnTo>
                  <a:lnTo>
                    <a:pt x="1922657" y="480661"/>
                  </a:lnTo>
                  <a:lnTo>
                    <a:pt x="1919028" y="489635"/>
                  </a:lnTo>
                  <a:lnTo>
                    <a:pt x="1910052" y="493265"/>
                  </a:lnTo>
                  <a:lnTo>
                    <a:pt x="1906789" y="500956"/>
                  </a:lnTo>
                  <a:lnTo>
                    <a:pt x="1896467" y="505033"/>
                  </a:lnTo>
                  <a:lnTo>
                    <a:pt x="1892847" y="513365"/>
                  </a:lnTo>
                  <a:lnTo>
                    <a:pt x="1884412" y="516944"/>
                  </a:lnTo>
                  <a:lnTo>
                    <a:pt x="1880805" y="525865"/>
                  </a:lnTo>
                  <a:lnTo>
                    <a:pt x="1871664" y="529836"/>
                  </a:lnTo>
                  <a:lnTo>
                    <a:pt x="1867618" y="540079"/>
                  </a:lnTo>
                  <a:lnTo>
                    <a:pt x="1859896" y="543278"/>
                  </a:lnTo>
                  <a:lnTo>
                    <a:pt x="1856089" y="552469"/>
                  </a:lnTo>
                  <a:lnTo>
                    <a:pt x="1847291" y="556026"/>
                  </a:lnTo>
                  <a:lnTo>
                    <a:pt x="1843773" y="564317"/>
                  </a:lnTo>
                  <a:lnTo>
                    <a:pt x="1835380" y="567794"/>
                  </a:lnTo>
                  <a:lnTo>
                    <a:pt x="1830918" y="578566"/>
                  </a:lnTo>
                  <a:lnTo>
                    <a:pt x="1823612" y="581666"/>
                  </a:lnTo>
                  <a:lnTo>
                    <a:pt x="1819983" y="590642"/>
                  </a:lnTo>
                  <a:lnTo>
                    <a:pt x="1811008" y="594271"/>
                  </a:lnTo>
                  <a:lnTo>
                    <a:pt x="1806480" y="604942"/>
                  </a:lnTo>
                  <a:lnTo>
                    <a:pt x="1799096" y="608000"/>
                  </a:lnTo>
                  <a:lnTo>
                    <a:pt x="1794664" y="618702"/>
                  </a:lnTo>
                  <a:lnTo>
                    <a:pt x="1789290" y="621036"/>
                  </a:lnTo>
                  <a:lnTo>
                    <a:pt x="1785437" y="630793"/>
                  </a:lnTo>
                  <a:lnTo>
                    <a:pt x="1776541" y="634478"/>
                  </a:lnTo>
                  <a:lnTo>
                    <a:pt x="1772079" y="645250"/>
                  </a:lnTo>
                  <a:lnTo>
                    <a:pt x="1764774" y="648350"/>
                  </a:lnTo>
                  <a:lnTo>
                    <a:pt x="1759673" y="660967"/>
                  </a:lnTo>
                  <a:lnTo>
                    <a:pt x="1754967" y="662916"/>
                  </a:lnTo>
                  <a:lnTo>
                    <a:pt x="1751651" y="670922"/>
                  </a:lnTo>
                  <a:lnTo>
                    <a:pt x="1742219" y="675114"/>
                  </a:lnTo>
                  <a:lnTo>
                    <a:pt x="1737440" y="687496"/>
                  </a:lnTo>
                  <a:lnTo>
                    <a:pt x="1732412" y="689681"/>
                  </a:lnTo>
                  <a:lnTo>
                    <a:pt x="1728364" y="699931"/>
                  </a:lnTo>
                  <a:lnTo>
                    <a:pt x="1720095" y="703122"/>
                  </a:lnTo>
                  <a:lnTo>
                    <a:pt x="1714391" y="715954"/>
                  </a:lnTo>
                  <a:lnTo>
                    <a:pt x="1709858" y="717832"/>
                  </a:lnTo>
                  <a:lnTo>
                    <a:pt x="1704930" y="729728"/>
                  </a:lnTo>
                  <a:lnTo>
                    <a:pt x="1700051" y="731848"/>
                  </a:lnTo>
                  <a:lnTo>
                    <a:pt x="1694233" y="746579"/>
                  </a:lnTo>
                  <a:lnTo>
                    <a:pt x="1690245" y="748232"/>
                  </a:lnTo>
                  <a:lnTo>
                    <a:pt x="1685615" y="759411"/>
                  </a:lnTo>
                  <a:lnTo>
                    <a:pt x="1679459" y="761961"/>
                  </a:lnTo>
                  <a:lnTo>
                    <a:pt x="1674578" y="773742"/>
                  </a:lnTo>
                  <a:lnTo>
                    <a:pt x="1669652" y="775832"/>
                  </a:lnTo>
                  <a:lnTo>
                    <a:pt x="1664550" y="788450"/>
                  </a:lnTo>
                  <a:lnTo>
                    <a:pt x="1659846" y="790399"/>
                  </a:lnTo>
                  <a:lnTo>
                    <a:pt x="1655028" y="802031"/>
                  </a:lnTo>
                  <a:lnTo>
                    <a:pt x="1649202" y="804558"/>
                  </a:lnTo>
                  <a:lnTo>
                    <a:pt x="1643472" y="819050"/>
                  </a:lnTo>
                  <a:lnTo>
                    <a:pt x="1639252" y="820798"/>
                  </a:lnTo>
                  <a:lnTo>
                    <a:pt x="1634013" y="833447"/>
                  </a:lnTo>
                  <a:lnTo>
                    <a:pt x="1631407" y="834527"/>
                  </a:lnTo>
                  <a:cubicBezTo>
                    <a:pt x="1627769" y="838165"/>
                    <a:pt x="1625519" y="843191"/>
                    <a:pt x="1625519" y="848742"/>
                  </a:cubicBezTo>
                  <a:lnTo>
                    <a:pt x="1625708" y="849199"/>
                  </a:lnTo>
                  <a:lnTo>
                    <a:pt x="1620764" y="851198"/>
                  </a:lnTo>
                  <a:lnTo>
                    <a:pt x="1615818" y="862854"/>
                  </a:lnTo>
                  <a:lnTo>
                    <a:pt x="1610814" y="864927"/>
                  </a:lnTo>
                  <a:cubicBezTo>
                    <a:pt x="1607175" y="868565"/>
                    <a:pt x="1604926" y="873591"/>
                    <a:pt x="1604926" y="879142"/>
                  </a:cubicBezTo>
                  <a:lnTo>
                    <a:pt x="1605508" y="880546"/>
                  </a:lnTo>
                  <a:lnTo>
                    <a:pt x="1602969" y="881598"/>
                  </a:lnTo>
                  <a:lnTo>
                    <a:pt x="1597204" y="895516"/>
                  </a:lnTo>
                  <a:lnTo>
                    <a:pt x="1592612" y="897289"/>
                  </a:lnTo>
                  <a:lnTo>
                    <a:pt x="1586466" y="911116"/>
                  </a:lnTo>
                  <a:lnTo>
                    <a:pt x="1584336" y="911998"/>
                  </a:lnTo>
                  <a:cubicBezTo>
                    <a:pt x="1580698" y="915636"/>
                    <a:pt x="1578448" y="920662"/>
                    <a:pt x="1578448" y="926213"/>
                  </a:cubicBezTo>
                  <a:lnTo>
                    <a:pt x="1578683" y="926780"/>
                  </a:lnTo>
                  <a:lnTo>
                    <a:pt x="1576491" y="927688"/>
                  </a:lnTo>
                  <a:cubicBezTo>
                    <a:pt x="1572853" y="931326"/>
                    <a:pt x="1570603" y="936352"/>
                    <a:pt x="1570603" y="941903"/>
                  </a:cubicBezTo>
                  <a:lnTo>
                    <a:pt x="1570880" y="942573"/>
                  </a:lnTo>
                  <a:lnTo>
                    <a:pt x="1568646" y="943522"/>
                  </a:lnTo>
                  <a:lnTo>
                    <a:pt x="1563194" y="957005"/>
                  </a:lnTo>
                  <a:lnTo>
                    <a:pt x="1559964" y="958375"/>
                  </a:lnTo>
                  <a:lnTo>
                    <a:pt x="1554026" y="973051"/>
                  </a:lnTo>
                  <a:lnTo>
                    <a:pt x="1551976" y="973921"/>
                  </a:lnTo>
                  <a:cubicBezTo>
                    <a:pt x="1548337" y="977648"/>
                    <a:pt x="1546087" y="982797"/>
                    <a:pt x="1546087" y="988483"/>
                  </a:cubicBezTo>
                  <a:lnTo>
                    <a:pt x="1546487" y="989472"/>
                  </a:lnTo>
                  <a:lnTo>
                    <a:pt x="1544130" y="990449"/>
                  </a:lnTo>
                  <a:cubicBezTo>
                    <a:pt x="1540492" y="994087"/>
                    <a:pt x="1538242" y="999113"/>
                    <a:pt x="1538242" y="1004664"/>
                  </a:cubicBezTo>
                  <a:lnTo>
                    <a:pt x="1538520" y="1005334"/>
                  </a:lnTo>
                  <a:lnTo>
                    <a:pt x="1536285" y="1006283"/>
                  </a:lnTo>
                  <a:cubicBezTo>
                    <a:pt x="1532647" y="1010009"/>
                    <a:pt x="1530397" y="1015158"/>
                    <a:pt x="1530397" y="1020845"/>
                  </a:cubicBezTo>
                  <a:lnTo>
                    <a:pt x="1530688" y="1021563"/>
                  </a:lnTo>
                  <a:lnTo>
                    <a:pt x="1527603" y="1022810"/>
                  </a:lnTo>
                  <a:cubicBezTo>
                    <a:pt x="1523876" y="1026448"/>
                    <a:pt x="1521572" y="1031473"/>
                    <a:pt x="1521572" y="1037025"/>
                  </a:cubicBezTo>
                  <a:lnTo>
                    <a:pt x="1521855" y="1037693"/>
                  </a:lnTo>
                  <a:lnTo>
                    <a:pt x="1519615" y="1038643"/>
                  </a:lnTo>
                  <a:cubicBezTo>
                    <a:pt x="1515976" y="1042370"/>
                    <a:pt x="1513727" y="1047519"/>
                    <a:pt x="1513727" y="1053205"/>
                  </a:cubicBezTo>
                  <a:lnTo>
                    <a:pt x="1514408" y="1054890"/>
                  </a:lnTo>
                  <a:lnTo>
                    <a:pt x="1513731" y="1055171"/>
                  </a:lnTo>
                  <a:lnTo>
                    <a:pt x="1509203" y="1066103"/>
                  </a:lnTo>
                  <a:lnTo>
                    <a:pt x="1548718" y="1066103"/>
                  </a:lnTo>
                  <a:lnTo>
                    <a:pt x="1553933" y="1053205"/>
                  </a:lnTo>
                  <a:lnTo>
                    <a:pt x="1553643" y="1052487"/>
                  </a:lnTo>
                  <a:lnTo>
                    <a:pt x="1556727" y="1051240"/>
                  </a:lnTo>
                  <a:cubicBezTo>
                    <a:pt x="1560454" y="1047602"/>
                    <a:pt x="1562759" y="1042576"/>
                    <a:pt x="1562759" y="1037025"/>
                  </a:cubicBezTo>
                  <a:lnTo>
                    <a:pt x="1562476" y="1036357"/>
                  </a:lnTo>
                  <a:lnTo>
                    <a:pt x="1564716" y="1035406"/>
                  </a:lnTo>
                  <a:cubicBezTo>
                    <a:pt x="1568353" y="1031680"/>
                    <a:pt x="1570604" y="1026532"/>
                    <a:pt x="1570604" y="1020845"/>
                  </a:cubicBezTo>
                  <a:lnTo>
                    <a:pt x="1570203" y="1019855"/>
                  </a:lnTo>
                  <a:lnTo>
                    <a:pt x="1572561" y="1018879"/>
                  </a:lnTo>
                  <a:cubicBezTo>
                    <a:pt x="1576198" y="1015241"/>
                    <a:pt x="1578449" y="1010216"/>
                    <a:pt x="1578449" y="1004664"/>
                  </a:cubicBezTo>
                  <a:lnTo>
                    <a:pt x="1578171" y="1003993"/>
                  </a:lnTo>
                  <a:lnTo>
                    <a:pt x="1580406" y="1003045"/>
                  </a:lnTo>
                  <a:lnTo>
                    <a:pt x="1585858" y="989563"/>
                  </a:lnTo>
                  <a:lnTo>
                    <a:pt x="1589088" y="988192"/>
                  </a:lnTo>
                  <a:lnTo>
                    <a:pt x="1595026" y="973516"/>
                  </a:lnTo>
                  <a:lnTo>
                    <a:pt x="1597076" y="972646"/>
                  </a:lnTo>
                  <a:cubicBezTo>
                    <a:pt x="1600714" y="968919"/>
                    <a:pt x="1602964" y="963771"/>
                    <a:pt x="1602964" y="958084"/>
                  </a:cubicBezTo>
                  <a:lnTo>
                    <a:pt x="1602564" y="957094"/>
                  </a:lnTo>
                  <a:lnTo>
                    <a:pt x="1604921" y="956118"/>
                  </a:lnTo>
                  <a:cubicBezTo>
                    <a:pt x="1608559" y="952481"/>
                    <a:pt x="1610810" y="947455"/>
                    <a:pt x="1610810" y="941903"/>
                  </a:cubicBezTo>
                  <a:lnTo>
                    <a:pt x="1610575" y="941336"/>
                  </a:lnTo>
                  <a:lnTo>
                    <a:pt x="1612766" y="940428"/>
                  </a:lnTo>
                  <a:lnTo>
                    <a:pt x="1618048" y="927678"/>
                  </a:lnTo>
                  <a:lnTo>
                    <a:pt x="1623123" y="925719"/>
                  </a:lnTo>
                  <a:cubicBezTo>
                    <a:pt x="1627027" y="922081"/>
                    <a:pt x="1629441" y="917055"/>
                    <a:pt x="1629441" y="911504"/>
                  </a:cubicBezTo>
                  <a:lnTo>
                    <a:pt x="1629192" y="910943"/>
                  </a:lnTo>
                  <a:lnTo>
                    <a:pt x="1631399" y="910029"/>
                  </a:lnTo>
                  <a:cubicBezTo>
                    <a:pt x="1635037" y="906391"/>
                    <a:pt x="1637287" y="901365"/>
                    <a:pt x="1637287" y="895814"/>
                  </a:cubicBezTo>
                  <a:lnTo>
                    <a:pt x="1636705" y="894409"/>
                  </a:lnTo>
                  <a:lnTo>
                    <a:pt x="1639244" y="893357"/>
                  </a:lnTo>
                  <a:lnTo>
                    <a:pt x="1643933" y="882036"/>
                  </a:lnTo>
                  <a:lnTo>
                    <a:pt x="1649887" y="879629"/>
                  </a:lnTo>
                  <a:cubicBezTo>
                    <a:pt x="1653614" y="875991"/>
                    <a:pt x="1655919" y="870965"/>
                    <a:pt x="1655919" y="865413"/>
                  </a:cubicBezTo>
                  <a:lnTo>
                    <a:pt x="1655619" y="864704"/>
                  </a:lnTo>
                  <a:lnTo>
                    <a:pt x="1659837" y="862957"/>
                  </a:lnTo>
                  <a:lnTo>
                    <a:pt x="1665077" y="850308"/>
                  </a:lnTo>
                  <a:lnTo>
                    <a:pt x="1667682" y="849228"/>
                  </a:lnTo>
                  <a:lnTo>
                    <a:pt x="1672500" y="837597"/>
                  </a:lnTo>
                  <a:lnTo>
                    <a:pt x="1678326" y="835069"/>
                  </a:lnTo>
                  <a:lnTo>
                    <a:pt x="1684056" y="820577"/>
                  </a:lnTo>
                  <a:lnTo>
                    <a:pt x="1688276" y="818829"/>
                  </a:lnTo>
                  <a:lnTo>
                    <a:pt x="1693157" y="807047"/>
                  </a:lnTo>
                  <a:lnTo>
                    <a:pt x="1698082" y="804956"/>
                  </a:lnTo>
                  <a:lnTo>
                    <a:pt x="1703184" y="792340"/>
                  </a:lnTo>
                  <a:lnTo>
                    <a:pt x="1707889" y="790391"/>
                  </a:lnTo>
                  <a:lnTo>
                    <a:pt x="1712519" y="779212"/>
                  </a:lnTo>
                  <a:lnTo>
                    <a:pt x="1718675" y="776662"/>
                  </a:lnTo>
                  <a:lnTo>
                    <a:pt x="1724098" y="763570"/>
                  </a:lnTo>
                  <a:lnTo>
                    <a:pt x="1728482" y="761665"/>
                  </a:lnTo>
                  <a:lnTo>
                    <a:pt x="1733837" y="748106"/>
                  </a:lnTo>
                  <a:lnTo>
                    <a:pt x="1738288" y="746262"/>
                  </a:lnTo>
                  <a:lnTo>
                    <a:pt x="1743197" y="734412"/>
                  </a:lnTo>
                  <a:lnTo>
                    <a:pt x="1750606" y="731553"/>
                  </a:lnTo>
                  <a:lnTo>
                    <a:pt x="1754796" y="722125"/>
                  </a:lnTo>
                  <a:lnTo>
                    <a:pt x="1760844" y="719498"/>
                  </a:lnTo>
                  <a:lnTo>
                    <a:pt x="1765401" y="707958"/>
                  </a:lnTo>
                  <a:lnTo>
                    <a:pt x="1770650" y="705625"/>
                  </a:lnTo>
                  <a:lnTo>
                    <a:pt x="1774784" y="694914"/>
                  </a:lnTo>
                  <a:lnTo>
                    <a:pt x="1783398" y="691346"/>
                  </a:lnTo>
                  <a:lnTo>
                    <a:pt x="1788278" y="679564"/>
                  </a:lnTo>
                  <a:lnTo>
                    <a:pt x="1793205" y="677474"/>
                  </a:lnTo>
                  <a:lnTo>
                    <a:pt x="1797912" y="665832"/>
                  </a:lnTo>
                  <a:lnTo>
                    <a:pt x="1804972" y="662908"/>
                  </a:lnTo>
                  <a:lnTo>
                    <a:pt x="1808263" y="654962"/>
                  </a:lnTo>
                  <a:lnTo>
                    <a:pt x="1817720" y="650854"/>
                  </a:lnTo>
                  <a:lnTo>
                    <a:pt x="1822613" y="638466"/>
                  </a:lnTo>
                  <a:lnTo>
                    <a:pt x="1827527" y="636430"/>
                  </a:lnTo>
                  <a:lnTo>
                    <a:pt x="1831822" y="626062"/>
                  </a:lnTo>
                  <a:lnTo>
                    <a:pt x="1840132" y="622701"/>
                  </a:lnTo>
                  <a:lnTo>
                    <a:pt x="1843681" y="614338"/>
                  </a:lnTo>
                  <a:lnTo>
                    <a:pt x="1852042" y="610790"/>
                  </a:lnTo>
                  <a:lnTo>
                    <a:pt x="1856750" y="599148"/>
                  </a:lnTo>
                  <a:lnTo>
                    <a:pt x="1863810" y="596224"/>
                  </a:lnTo>
                  <a:lnTo>
                    <a:pt x="1867129" y="588211"/>
                  </a:lnTo>
                  <a:lnTo>
                    <a:pt x="1876415" y="584456"/>
                  </a:lnTo>
                  <a:lnTo>
                    <a:pt x="1880438" y="574976"/>
                  </a:lnTo>
                  <a:lnTo>
                    <a:pt x="1888326" y="571708"/>
                  </a:lnTo>
                  <a:lnTo>
                    <a:pt x="1891833" y="563243"/>
                  </a:lnTo>
                  <a:lnTo>
                    <a:pt x="1900094" y="559654"/>
                  </a:lnTo>
                  <a:lnTo>
                    <a:pt x="1903974" y="549831"/>
                  </a:lnTo>
                  <a:lnTo>
                    <a:pt x="1912842" y="546068"/>
                  </a:lnTo>
                  <a:lnTo>
                    <a:pt x="1916353" y="537386"/>
                  </a:lnTo>
                  <a:lnTo>
                    <a:pt x="1926284" y="533463"/>
                  </a:lnTo>
                  <a:lnTo>
                    <a:pt x="1929739" y="525511"/>
                  </a:lnTo>
                  <a:lnTo>
                    <a:pt x="1939176" y="521695"/>
                  </a:lnTo>
                  <a:lnTo>
                    <a:pt x="1942724" y="513333"/>
                  </a:lnTo>
                  <a:lnTo>
                    <a:pt x="1951088" y="509784"/>
                  </a:lnTo>
                  <a:lnTo>
                    <a:pt x="1954333" y="501757"/>
                  </a:lnTo>
                  <a:lnTo>
                    <a:pt x="1965437" y="497267"/>
                  </a:lnTo>
                  <a:lnTo>
                    <a:pt x="1963558" y="501495"/>
                  </a:lnTo>
                  <a:lnTo>
                    <a:pt x="1955018" y="505033"/>
                  </a:lnTo>
                  <a:lnTo>
                    <a:pt x="1951673" y="513109"/>
                  </a:lnTo>
                  <a:lnTo>
                    <a:pt x="1942414" y="516944"/>
                  </a:lnTo>
                  <a:lnTo>
                    <a:pt x="1938515" y="526355"/>
                  </a:lnTo>
                  <a:lnTo>
                    <a:pt x="1930502" y="529836"/>
                  </a:lnTo>
                  <a:lnTo>
                    <a:pt x="1926456" y="540079"/>
                  </a:lnTo>
                  <a:lnTo>
                    <a:pt x="1918734" y="543278"/>
                  </a:lnTo>
                  <a:lnTo>
                    <a:pt x="1914928" y="552469"/>
                  </a:lnTo>
                  <a:lnTo>
                    <a:pt x="1906130" y="556026"/>
                  </a:lnTo>
                  <a:lnTo>
                    <a:pt x="1902612" y="564317"/>
                  </a:lnTo>
                  <a:lnTo>
                    <a:pt x="1894218" y="567794"/>
                  </a:lnTo>
                  <a:lnTo>
                    <a:pt x="1889756" y="578566"/>
                  </a:lnTo>
                  <a:lnTo>
                    <a:pt x="1882450" y="581666"/>
                  </a:lnTo>
                  <a:lnTo>
                    <a:pt x="1878893" y="590464"/>
                  </a:lnTo>
                  <a:lnTo>
                    <a:pt x="1869702" y="594271"/>
                  </a:lnTo>
                  <a:lnTo>
                    <a:pt x="1865275" y="604960"/>
                  </a:lnTo>
                  <a:lnTo>
                    <a:pt x="1857935" y="608000"/>
                  </a:lnTo>
                  <a:lnTo>
                    <a:pt x="1854071" y="617329"/>
                  </a:lnTo>
                  <a:lnTo>
                    <a:pt x="1845330" y="621036"/>
                  </a:lnTo>
                  <a:lnTo>
                    <a:pt x="1840800" y="632232"/>
                  </a:lnTo>
                  <a:lnTo>
                    <a:pt x="1835380" y="634478"/>
                  </a:lnTo>
                  <a:lnTo>
                    <a:pt x="1830918" y="645250"/>
                  </a:lnTo>
                  <a:lnTo>
                    <a:pt x="1823612" y="648350"/>
                  </a:lnTo>
                  <a:lnTo>
                    <a:pt x="1819035" y="659670"/>
                  </a:lnTo>
                  <a:lnTo>
                    <a:pt x="1811008" y="662916"/>
                  </a:lnTo>
                  <a:lnTo>
                    <a:pt x="1806942" y="672499"/>
                  </a:lnTo>
                  <a:lnTo>
                    <a:pt x="1801058" y="675114"/>
                  </a:lnTo>
                  <a:lnTo>
                    <a:pt x="1796550" y="686792"/>
                  </a:lnTo>
                  <a:lnTo>
                    <a:pt x="1789577" y="689681"/>
                  </a:lnTo>
                  <a:lnTo>
                    <a:pt x="1785089" y="700517"/>
                  </a:lnTo>
                  <a:lnTo>
                    <a:pt x="1778647" y="703122"/>
                  </a:lnTo>
                  <a:lnTo>
                    <a:pt x="1773196" y="715968"/>
                  </a:lnTo>
                  <a:lnTo>
                    <a:pt x="1768696" y="717832"/>
                  </a:lnTo>
                  <a:lnTo>
                    <a:pt x="1763769" y="729728"/>
                  </a:lnTo>
                  <a:lnTo>
                    <a:pt x="1758890" y="731848"/>
                  </a:lnTo>
                  <a:lnTo>
                    <a:pt x="1753212" y="746224"/>
                  </a:lnTo>
                  <a:lnTo>
                    <a:pt x="1748247" y="748232"/>
                  </a:lnTo>
                  <a:lnTo>
                    <a:pt x="1743589" y="759209"/>
                  </a:lnTo>
                  <a:lnTo>
                    <a:pt x="1736623" y="761961"/>
                  </a:lnTo>
                  <a:lnTo>
                    <a:pt x="1731402" y="773977"/>
                  </a:lnTo>
                  <a:lnTo>
                    <a:pt x="1726816" y="775832"/>
                  </a:lnTo>
                  <a:lnTo>
                    <a:pt x="1721217" y="789036"/>
                  </a:lnTo>
                  <a:lnTo>
                    <a:pt x="1717846" y="790399"/>
                  </a:lnTo>
                  <a:lnTo>
                    <a:pt x="1712755" y="802399"/>
                  </a:lnTo>
                  <a:lnTo>
                    <a:pt x="1707896" y="804558"/>
                  </a:lnTo>
                  <a:lnTo>
                    <a:pt x="1702302" y="819053"/>
                  </a:lnTo>
                  <a:lnTo>
                    <a:pt x="1698090" y="820798"/>
                  </a:lnTo>
                  <a:lnTo>
                    <a:pt x="1693401" y="832120"/>
                  </a:lnTo>
                  <a:lnTo>
                    <a:pt x="1687447" y="834527"/>
                  </a:lnTo>
                  <a:cubicBezTo>
                    <a:pt x="1683720" y="838165"/>
                    <a:pt x="1681415" y="843191"/>
                    <a:pt x="1681415" y="848742"/>
                  </a:cubicBezTo>
                  <a:lnTo>
                    <a:pt x="1682009" y="850141"/>
                  </a:lnTo>
                  <a:lnTo>
                    <a:pt x="1679458" y="851198"/>
                  </a:lnTo>
                  <a:lnTo>
                    <a:pt x="1674625" y="862867"/>
                  </a:lnTo>
                  <a:lnTo>
                    <a:pt x="1669652" y="864927"/>
                  </a:lnTo>
                  <a:cubicBezTo>
                    <a:pt x="1666014" y="868565"/>
                    <a:pt x="1663764" y="873591"/>
                    <a:pt x="1663764" y="879142"/>
                  </a:cubicBezTo>
                  <a:lnTo>
                    <a:pt x="1664345" y="880546"/>
                  </a:lnTo>
                  <a:lnTo>
                    <a:pt x="1661806" y="881598"/>
                  </a:lnTo>
                  <a:lnTo>
                    <a:pt x="1656141" y="895276"/>
                  </a:lnTo>
                  <a:lnTo>
                    <a:pt x="1651163" y="897289"/>
                  </a:lnTo>
                  <a:lnTo>
                    <a:pt x="1645295" y="911120"/>
                  </a:lnTo>
                  <a:lnTo>
                    <a:pt x="1643175" y="911998"/>
                  </a:lnTo>
                  <a:cubicBezTo>
                    <a:pt x="1639536" y="915636"/>
                    <a:pt x="1637286" y="920662"/>
                    <a:pt x="1637286" y="926213"/>
                  </a:cubicBezTo>
                  <a:lnTo>
                    <a:pt x="1637521" y="926780"/>
                  </a:lnTo>
                  <a:lnTo>
                    <a:pt x="1635329" y="927688"/>
                  </a:lnTo>
                  <a:lnTo>
                    <a:pt x="1629617" y="941479"/>
                  </a:lnTo>
                  <a:lnTo>
                    <a:pt x="1624686" y="943522"/>
                  </a:lnTo>
                  <a:lnTo>
                    <a:pt x="1618937" y="957402"/>
                  </a:lnTo>
                  <a:lnTo>
                    <a:pt x="1616698" y="958375"/>
                  </a:lnTo>
                  <a:lnTo>
                    <a:pt x="1610901" y="973052"/>
                  </a:lnTo>
                  <a:lnTo>
                    <a:pt x="1608853" y="973921"/>
                  </a:lnTo>
                  <a:cubicBezTo>
                    <a:pt x="1605214" y="977648"/>
                    <a:pt x="1602964" y="982797"/>
                    <a:pt x="1602964" y="988483"/>
                  </a:cubicBezTo>
                  <a:lnTo>
                    <a:pt x="1603364" y="989472"/>
                  </a:lnTo>
                  <a:lnTo>
                    <a:pt x="1601007" y="990449"/>
                  </a:lnTo>
                  <a:cubicBezTo>
                    <a:pt x="1597369" y="994087"/>
                    <a:pt x="1595119" y="999113"/>
                    <a:pt x="1595119" y="1004664"/>
                  </a:cubicBezTo>
                  <a:lnTo>
                    <a:pt x="1595343" y="1005203"/>
                  </a:lnTo>
                  <a:lnTo>
                    <a:pt x="1592613" y="1006283"/>
                  </a:lnTo>
                  <a:cubicBezTo>
                    <a:pt x="1588709" y="1010009"/>
                    <a:pt x="1586294" y="1015158"/>
                    <a:pt x="1586294" y="1020845"/>
                  </a:cubicBezTo>
                  <a:lnTo>
                    <a:pt x="1587041" y="1022567"/>
                  </a:lnTo>
                  <a:lnTo>
                    <a:pt x="1586442" y="1022810"/>
                  </a:lnTo>
                  <a:cubicBezTo>
                    <a:pt x="1582715" y="1026448"/>
                    <a:pt x="1580410" y="1031473"/>
                    <a:pt x="1580410" y="1037025"/>
                  </a:cubicBezTo>
                  <a:lnTo>
                    <a:pt x="1580694" y="1037693"/>
                  </a:lnTo>
                  <a:lnTo>
                    <a:pt x="1578453" y="1038643"/>
                  </a:lnTo>
                  <a:cubicBezTo>
                    <a:pt x="1574815" y="1042370"/>
                    <a:pt x="1572565" y="1047519"/>
                    <a:pt x="1572565" y="1053205"/>
                  </a:cubicBezTo>
                  <a:lnTo>
                    <a:pt x="1572965" y="1054194"/>
                  </a:lnTo>
                  <a:lnTo>
                    <a:pt x="1570608" y="1055171"/>
                  </a:lnTo>
                  <a:lnTo>
                    <a:pt x="1566080" y="1066103"/>
                  </a:lnTo>
                  <a:lnTo>
                    <a:pt x="1607556" y="1066103"/>
                  </a:lnTo>
                  <a:lnTo>
                    <a:pt x="1612771" y="1053205"/>
                  </a:lnTo>
                  <a:lnTo>
                    <a:pt x="1612481" y="1052487"/>
                  </a:lnTo>
                  <a:lnTo>
                    <a:pt x="1615565" y="1051240"/>
                  </a:lnTo>
                  <a:cubicBezTo>
                    <a:pt x="1619292" y="1047602"/>
                    <a:pt x="1621597" y="1042576"/>
                    <a:pt x="1621597" y="1037025"/>
                  </a:cubicBezTo>
                  <a:lnTo>
                    <a:pt x="1621229" y="1036156"/>
                  </a:lnTo>
                  <a:lnTo>
                    <a:pt x="1623123" y="1035406"/>
                  </a:lnTo>
                  <a:cubicBezTo>
                    <a:pt x="1627027" y="1031680"/>
                    <a:pt x="1629442" y="1026532"/>
                    <a:pt x="1629442" y="1020845"/>
                  </a:cubicBezTo>
                  <a:lnTo>
                    <a:pt x="1628719" y="1019177"/>
                  </a:lnTo>
                  <a:lnTo>
                    <a:pt x="1629438" y="1018879"/>
                  </a:lnTo>
                  <a:cubicBezTo>
                    <a:pt x="1633075" y="1015241"/>
                    <a:pt x="1635326" y="1010216"/>
                    <a:pt x="1635326" y="1004664"/>
                  </a:cubicBezTo>
                  <a:lnTo>
                    <a:pt x="1635048" y="1003993"/>
                  </a:lnTo>
                  <a:lnTo>
                    <a:pt x="1637283" y="1003045"/>
                  </a:lnTo>
                  <a:lnTo>
                    <a:pt x="1642897" y="989162"/>
                  </a:lnTo>
                  <a:lnTo>
                    <a:pt x="1645128" y="988192"/>
                  </a:lnTo>
                  <a:lnTo>
                    <a:pt x="1650771" y="973904"/>
                  </a:lnTo>
                  <a:lnTo>
                    <a:pt x="1653810" y="972646"/>
                  </a:lnTo>
                  <a:cubicBezTo>
                    <a:pt x="1657537" y="968919"/>
                    <a:pt x="1659842" y="963771"/>
                    <a:pt x="1659842" y="958084"/>
                  </a:cubicBezTo>
                  <a:lnTo>
                    <a:pt x="1659721" y="957791"/>
                  </a:lnTo>
                  <a:lnTo>
                    <a:pt x="1663760" y="956118"/>
                  </a:lnTo>
                  <a:cubicBezTo>
                    <a:pt x="1667397" y="952481"/>
                    <a:pt x="1669648" y="947455"/>
                    <a:pt x="1669648" y="941903"/>
                  </a:cubicBezTo>
                  <a:lnTo>
                    <a:pt x="1669412" y="941336"/>
                  </a:lnTo>
                  <a:lnTo>
                    <a:pt x="1671605" y="940428"/>
                  </a:lnTo>
                  <a:lnTo>
                    <a:pt x="1677177" y="926977"/>
                  </a:lnTo>
                  <a:lnTo>
                    <a:pt x="1680287" y="925719"/>
                  </a:lnTo>
                  <a:lnTo>
                    <a:pt x="1686242" y="911683"/>
                  </a:lnTo>
                  <a:lnTo>
                    <a:pt x="1690237" y="910029"/>
                  </a:lnTo>
                  <a:cubicBezTo>
                    <a:pt x="1693875" y="906391"/>
                    <a:pt x="1696125" y="901365"/>
                    <a:pt x="1696125" y="895814"/>
                  </a:cubicBezTo>
                  <a:lnTo>
                    <a:pt x="1695543" y="894409"/>
                  </a:lnTo>
                  <a:lnTo>
                    <a:pt x="1698082" y="893357"/>
                  </a:lnTo>
                  <a:lnTo>
                    <a:pt x="1702915" y="881689"/>
                  </a:lnTo>
                  <a:lnTo>
                    <a:pt x="1707889" y="879629"/>
                  </a:lnTo>
                  <a:cubicBezTo>
                    <a:pt x="1711526" y="875991"/>
                    <a:pt x="1713777" y="870965"/>
                    <a:pt x="1713777" y="865413"/>
                  </a:cubicBezTo>
                  <a:lnTo>
                    <a:pt x="1713306" y="864277"/>
                  </a:lnTo>
                  <a:lnTo>
                    <a:pt x="1716571" y="862957"/>
                  </a:lnTo>
                  <a:lnTo>
                    <a:pt x="1721517" y="851301"/>
                  </a:lnTo>
                  <a:lnTo>
                    <a:pt x="1726521" y="849228"/>
                  </a:lnTo>
                  <a:lnTo>
                    <a:pt x="1731496" y="837216"/>
                  </a:lnTo>
                  <a:lnTo>
                    <a:pt x="1736327" y="835069"/>
                  </a:lnTo>
                  <a:lnTo>
                    <a:pt x="1741786" y="820926"/>
                  </a:lnTo>
                  <a:lnTo>
                    <a:pt x="1746971" y="818829"/>
                  </a:lnTo>
                  <a:lnTo>
                    <a:pt x="1752075" y="806801"/>
                  </a:lnTo>
                  <a:lnTo>
                    <a:pt x="1756634" y="804956"/>
                  </a:lnTo>
                  <a:lnTo>
                    <a:pt x="1762081" y="792112"/>
                  </a:lnTo>
                  <a:lnTo>
                    <a:pt x="1766440" y="790391"/>
                  </a:lnTo>
                  <a:lnTo>
                    <a:pt x="1771346" y="779098"/>
                  </a:lnTo>
                  <a:lnTo>
                    <a:pt x="1777371" y="776662"/>
                  </a:lnTo>
                  <a:lnTo>
                    <a:pt x="1782924" y="763575"/>
                  </a:lnTo>
                  <a:lnTo>
                    <a:pt x="1787320" y="761665"/>
                  </a:lnTo>
                  <a:lnTo>
                    <a:pt x="1792676" y="748106"/>
                  </a:lnTo>
                  <a:lnTo>
                    <a:pt x="1797126" y="746262"/>
                  </a:lnTo>
                  <a:lnTo>
                    <a:pt x="1802304" y="733763"/>
                  </a:lnTo>
                  <a:lnTo>
                    <a:pt x="1807770" y="731553"/>
                  </a:lnTo>
                  <a:lnTo>
                    <a:pt x="1811497" y="722770"/>
                  </a:lnTo>
                  <a:lnTo>
                    <a:pt x="1819395" y="719498"/>
                  </a:lnTo>
                  <a:lnTo>
                    <a:pt x="1824161" y="707993"/>
                  </a:lnTo>
                  <a:lnTo>
                    <a:pt x="1829488" y="705625"/>
                  </a:lnTo>
                  <a:lnTo>
                    <a:pt x="1834050" y="693805"/>
                  </a:lnTo>
                  <a:lnTo>
                    <a:pt x="1840132" y="691346"/>
                  </a:lnTo>
                  <a:lnTo>
                    <a:pt x="1844695" y="680592"/>
                  </a:lnTo>
                  <a:lnTo>
                    <a:pt x="1852043" y="677474"/>
                  </a:lnTo>
                  <a:lnTo>
                    <a:pt x="1856750" y="665832"/>
                  </a:lnTo>
                  <a:lnTo>
                    <a:pt x="1863810" y="662908"/>
                  </a:lnTo>
                  <a:lnTo>
                    <a:pt x="1867599" y="653761"/>
                  </a:lnTo>
                  <a:lnTo>
                    <a:pt x="1874454" y="650854"/>
                  </a:lnTo>
                  <a:lnTo>
                    <a:pt x="1879066" y="639454"/>
                  </a:lnTo>
                  <a:lnTo>
                    <a:pt x="1886365" y="636430"/>
                  </a:lnTo>
                  <a:lnTo>
                    <a:pt x="1890792" y="625742"/>
                  </a:lnTo>
                  <a:lnTo>
                    <a:pt x="1898133" y="622701"/>
                  </a:lnTo>
                  <a:lnTo>
                    <a:pt x="1901400" y="614813"/>
                  </a:lnTo>
                  <a:lnTo>
                    <a:pt x="1910881" y="610790"/>
                  </a:lnTo>
                  <a:lnTo>
                    <a:pt x="1915588" y="599148"/>
                  </a:lnTo>
                  <a:lnTo>
                    <a:pt x="1922648" y="596224"/>
                  </a:lnTo>
                  <a:lnTo>
                    <a:pt x="1925967" y="588211"/>
                  </a:lnTo>
                  <a:lnTo>
                    <a:pt x="1935253" y="584456"/>
                  </a:lnTo>
                  <a:lnTo>
                    <a:pt x="1939276" y="574976"/>
                  </a:lnTo>
                  <a:lnTo>
                    <a:pt x="1947165" y="571708"/>
                  </a:lnTo>
                  <a:lnTo>
                    <a:pt x="1950671" y="563243"/>
                  </a:lnTo>
                  <a:lnTo>
                    <a:pt x="1958933" y="559654"/>
                  </a:lnTo>
                  <a:lnTo>
                    <a:pt x="1962882" y="549653"/>
                  </a:lnTo>
                  <a:lnTo>
                    <a:pt x="1971537" y="546068"/>
                  </a:lnTo>
                  <a:lnTo>
                    <a:pt x="1975373" y="536808"/>
                  </a:lnTo>
                  <a:lnTo>
                    <a:pt x="1983448" y="533463"/>
                  </a:lnTo>
                  <a:lnTo>
                    <a:pt x="1986533" y="526016"/>
                  </a:lnTo>
                  <a:lnTo>
                    <a:pt x="1997726" y="521695"/>
                  </a:lnTo>
                  <a:lnTo>
                    <a:pt x="2001416" y="513396"/>
                  </a:lnTo>
                  <a:lnTo>
                    <a:pt x="2009925" y="509784"/>
                  </a:lnTo>
                  <a:lnTo>
                    <a:pt x="2013680" y="500499"/>
                  </a:lnTo>
                  <a:lnTo>
                    <a:pt x="2021693" y="497180"/>
                  </a:lnTo>
                  <a:lnTo>
                    <a:pt x="2024618" y="490119"/>
                  </a:lnTo>
                  <a:lnTo>
                    <a:pt x="2035654" y="485657"/>
                  </a:lnTo>
                  <a:lnTo>
                    <a:pt x="2033827" y="489867"/>
                  </a:lnTo>
                  <a:lnTo>
                    <a:pt x="2025623" y="493265"/>
                  </a:lnTo>
                  <a:lnTo>
                    <a:pt x="2022177" y="501586"/>
                  </a:lnTo>
                  <a:lnTo>
                    <a:pt x="2013856" y="505033"/>
                  </a:lnTo>
                  <a:lnTo>
                    <a:pt x="2010511" y="513109"/>
                  </a:lnTo>
                  <a:lnTo>
                    <a:pt x="2001252" y="516944"/>
                  </a:lnTo>
                  <a:lnTo>
                    <a:pt x="1997619" y="525714"/>
                  </a:lnTo>
                  <a:lnTo>
                    <a:pt x="1987666" y="529836"/>
                  </a:lnTo>
                  <a:lnTo>
                    <a:pt x="1983572" y="539721"/>
                  </a:lnTo>
                  <a:lnTo>
                    <a:pt x="1974774" y="543278"/>
                  </a:lnTo>
                  <a:lnTo>
                    <a:pt x="1970752" y="552758"/>
                  </a:lnTo>
                  <a:lnTo>
                    <a:pt x="1962863" y="556026"/>
                  </a:lnTo>
                  <a:lnTo>
                    <a:pt x="1959416" y="564347"/>
                  </a:lnTo>
                  <a:lnTo>
                    <a:pt x="1951095" y="567794"/>
                  </a:lnTo>
                  <a:lnTo>
                    <a:pt x="1946769" y="578237"/>
                  </a:lnTo>
                  <a:lnTo>
                    <a:pt x="1938491" y="581666"/>
                  </a:lnTo>
                  <a:lnTo>
                    <a:pt x="1934522" y="591247"/>
                  </a:lnTo>
                  <a:lnTo>
                    <a:pt x="1926867" y="594271"/>
                  </a:lnTo>
                  <a:lnTo>
                    <a:pt x="1921809" y="605914"/>
                  </a:lnTo>
                  <a:lnTo>
                    <a:pt x="1916773" y="608000"/>
                  </a:lnTo>
                  <a:lnTo>
                    <a:pt x="1912986" y="617142"/>
                  </a:lnTo>
                  <a:lnTo>
                    <a:pt x="1904024" y="621036"/>
                  </a:lnTo>
                  <a:lnTo>
                    <a:pt x="1899979" y="631279"/>
                  </a:lnTo>
                  <a:lnTo>
                    <a:pt x="1892257" y="634478"/>
                  </a:lnTo>
                  <a:lnTo>
                    <a:pt x="1887377" y="646260"/>
                  </a:lnTo>
                  <a:lnTo>
                    <a:pt x="1882450" y="648350"/>
                  </a:lnTo>
                  <a:lnTo>
                    <a:pt x="1877940" y="659504"/>
                  </a:lnTo>
                  <a:lnTo>
                    <a:pt x="1869702" y="662916"/>
                  </a:lnTo>
                  <a:lnTo>
                    <a:pt x="1865722" y="672524"/>
                  </a:lnTo>
                  <a:lnTo>
                    <a:pt x="1859896" y="675114"/>
                  </a:lnTo>
                  <a:lnTo>
                    <a:pt x="1855640" y="686140"/>
                  </a:lnTo>
                  <a:lnTo>
                    <a:pt x="1847291" y="689681"/>
                  </a:lnTo>
                  <a:lnTo>
                    <a:pt x="1842762" y="700877"/>
                  </a:lnTo>
                  <a:lnTo>
                    <a:pt x="1837341" y="703122"/>
                  </a:lnTo>
                  <a:lnTo>
                    <a:pt x="1832017" y="715975"/>
                  </a:lnTo>
                  <a:lnTo>
                    <a:pt x="1827535" y="717832"/>
                  </a:lnTo>
                  <a:lnTo>
                    <a:pt x="1823178" y="728350"/>
                  </a:lnTo>
                  <a:lnTo>
                    <a:pt x="1814931" y="731848"/>
                  </a:lnTo>
                  <a:lnTo>
                    <a:pt x="1808971" y="746579"/>
                  </a:lnTo>
                  <a:lnTo>
                    <a:pt x="1804980" y="748232"/>
                  </a:lnTo>
                  <a:lnTo>
                    <a:pt x="1800147" y="759901"/>
                  </a:lnTo>
                  <a:lnTo>
                    <a:pt x="1795174" y="761961"/>
                  </a:lnTo>
                  <a:lnTo>
                    <a:pt x="1790442" y="773384"/>
                  </a:lnTo>
                  <a:lnTo>
                    <a:pt x="1784530" y="775832"/>
                  </a:lnTo>
                  <a:lnTo>
                    <a:pt x="1779308" y="788441"/>
                  </a:lnTo>
                  <a:lnTo>
                    <a:pt x="1774580" y="790399"/>
                  </a:lnTo>
                  <a:lnTo>
                    <a:pt x="1769493" y="802680"/>
                  </a:lnTo>
                  <a:lnTo>
                    <a:pt x="1765061" y="804558"/>
                  </a:lnTo>
                  <a:cubicBezTo>
                    <a:pt x="1761246" y="808462"/>
                    <a:pt x="1758886" y="813856"/>
                    <a:pt x="1758886" y="819814"/>
                  </a:cubicBezTo>
                  <a:lnTo>
                    <a:pt x="1758946" y="819963"/>
                  </a:lnTo>
                  <a:lnTo>
                    <a:pt x="1756929" y="820798"/>
                  </a:lnTo>
                  <a:lnTo>
                    <a:pt x="1752239" y="832120"/>
                  </a:lnTo>
                  <a:lnTo>
                    <a:pt x="1746286" y="834527"/>
                  </a:lnTo>
                  <a:cubicBezTo>
                    <a:pt x="1742559" y="838165"/>
                    <a:pt x="1740254" y="843191"/>
                    <a:pt x="1740254" y="848742"/>
                  </a:cubicBezTo>
                  <a:lnTo>
                    <a:pt x="1740554" y="849451"/>
                  </a:lnTo>
                  <a:lnTo>
                    <a:pt x="1736335" y="851198"/>
                  </a:lnTo>
                  <a:lnTo>
                    <a:pt x="1731095" y="863848"/>
                  </a:lnTo>
                  <a:lnTo>
                    <a:pt x="1728490" y="864927"/>
                  </a:lnTo>
                  <a:cubicBezTo>
                    <a:pt x="1724852" y="868565"/>
                    <a:pt x="1722602" y="873591"/>
                    <a:pt x="1722602" y="879142"/>
                  </a:cubicBezTo>
                  <a:lnTo>
                    <a:pt x="1722791" y="879599"/>
                  </a:lnTo>
                  <a:lnTo>
                    <a:pt x="1717846" y="881598"/>
                  </a:lnTo>
                  <a:cubicBezTo>
                    <a:pt x="1714120" y="885236"/>
                    <a:pt x="1711815" y="890262"/>
                    <a:pt x="1711815" y="895814"/>
                  </a:cubicBezTo>
                  <a:lnTo>
                    <a:pt x="1712055" y="896378"/>
                  </a:lnTo>
                  <a:lnTo>
                    <a:pt x="1709858" y="897289"/>
                  </a:lnTo>
                  <a:lnTo>
                    <a:pt x="1704435" y="910380"/>
                  </a:lnTo>
                  <a:lnTo>
                    <a:pt x="1700339" y="911998"/>
                  </a:lnTo>
                  <a:cubicBezTo>
                    <a:pt x="1696523" y="915636"/>
                    <a:pt x="1694163" y="920662"/>
                    <a:pt x="1694163" y="926213"/>
                  </a:cubicBezTo>
                  <a:lnTo>
                    <a:pt x="1694408" y="926776"/>
                  </a:lnTo>
                  <a:lnTo>
                    <a:pt x="1692207" y="927688"/>
                  </a:lnTo>
                  <a:cubicBezTo>
                    <a:pt x="1688568" y="931326"/>
                    <a:pt x="1686318" y="936352"/>
                    <a:pt x="1686318" y="941903"/>
                  </a:cubicBezTo>
                  <a:lnTo>
                    <a:pt x="1686481" y="942297"/>
                  </a:lnTo>
                  <a:lnTo>
                    <a:pt x="1683524" y="943522"/>
                  </a:lnTo>
                  <a:lnTo>
                    <a:pt x="1677775" y="957402"/>
                  </a:lnTo>
                  <a:lnTo>
                    <a:pt x="1675536" y="958375"/>
                  </a:lnTo>
                  <a:lnTo>
                    <a:pt x="1669739" y="973052"/>
                  </a:lnTo>
                  <a:lnTo>
                    <a:pt x="1667690" y="973921"/>
                  </a:lnTo>
                  <a:cubicBezTo>
                    <a:pt x="1664052" y="977648"/>
                    <a:pt x="1661803" y="982797"/>
                    <a:pt x="1661803" y="988483"/>
                  </a:cubicBezTo>
                  <a:lnTo>
                    <a:pt x="1662202" y="989472"/>
                  </a:lnTo>
                  <a:lnTo>
                    <a:pt x="1659845" y="990449"/>
                  </a:lnTo>
                  <a:cubicBezTo>
                    <a:pt x="1656207" y="994087"/>
                    <a:pt x="1653958" y="999113"/>
                    <a:pt x="1653958" y="1004664"/>
                  </a:cubicBezTo>
                  <a:lnTo>
                    <a:pt x="1654121" y="1005058"/>
                  </a:lnTo>
                  <a:lnTo>
                    <a:pt x="1651164" y="1006283"/>
                  </a:lnTo>
                  <a:cubicBezTo>
                    <a:pt x="1647437" y="1010009"/>
                    <a:pt x="1645132" y="1015158"/>
                    <a:pt x="1645132" y="1020845"/>
                  </a:cubicBezTo>
                  <a:lnTo>
                    <a:pt x="1645540" y="1021830"/>
                  </a:lnTo>
                  <a:lnTo>
                    <a:pt x="1643175" y="1022810"/>
                  </a:lnTo>
                  <a:cubicBezTo>
                    <a:pt x="1639537" y="1026448"/>
                    <a:pt x="1637287" y="1031473"/>
                    <a:pt x="1637287" y="1037025"/>
                  </a:cubicBezTo>
                  <a:lnTo>
                    <a:pt x="1637858" y="1038403"/>
                  </a:lnTo>
                  <a:lnTo>
                    <a:pt x="1637291" y="1038643"/>
                  </a:lnTo>
                  <a:cubicBezTo>
                    <a:pt x="1633653" y="1042370"/>
                    <a:pt x="1631403" y="1047519"/>
                    <a:pt x="1631403" y="1053205"/>
                  </a:cubicBezTo>
                  <a:lnTo>
                    <a:pt x="1631803" y="1054194"/>
                  </a:lnTo>
                  <a:lnTo>
                    <a:pt x="1629446" y="1055171"/>
                  </a:lnTo>
                  <a:lnTo>
                    <a:pt x="1624918" y="1066103"/>
                  </a:lnTo>
                  <a:lnTo>
                    <a:pt x="1666395" y="1066103"/>
                  </a:lnTo>
                  <a:lnTo>
                    <a:pt x="1671610" y="1053205"/>
                  </a:lnTo>
                  <a:lnTo>
                    <a:pt x="1670928" y="1051520"/>
                  </a:lnTo>
                  <a:lnTo>
                    <a:pt x="1671605" y="1051240"/>
                  </a:lnTo>
                  <a:cubicBezTo>
                    <a:pt x="1675243" y="1047602"/>
                    <a:pt x="1677494" y="1042576"/>
                    <a:pt x="1677494" y="1037025"/>
                  </a:cubicBezTo>
                  <a:lnTo>
                    <a:pt x="1677330" y="1036631"/>
                  </a:lnTo>
                  <a:lnTo>
                    <a:pt x="1680288" y="1035406"/>
                  </a:lnTo>
                  <a:cubicBezTo>
                    <a:pt x="1684014" y="1031680"/>
                    <a:pt x="1686320" y="1026532"/>
                    <a:pt x="1686320" y="1020845"/>
                  </a:cubicBezTo>
                  <a:lnTo>
                    <a:pt x="1685911" y="1019859"/>
                  </a:lnTo>
                  <a:lnTo>
                    <a:pt x="1688276" y="1018879"/>
                  </a:lnTo>
                  <a:cubicBezTo>
                    <a:pt x="1691914" y="1015241"/>
                    <a:pt x="1694164" y="1010216"/>
                    <a:pt x="1694164" y="1004664"/>
                  </a:cubicBezTo>
                  <a:lnTo>
                    <a:pt x="1693886" y="1003993"/>
                  </a:lnTo>
                  <a:lnTo>
                    <a:pt x="1696121" y="1003045"/>
                  </a:lnTo>
                  <a:lnTo>
                    <a:pt x="1701735" y="989162"/>
                  </a:lnTo>
                  <a:lnTo>
                    <a:pt x="1703966" y="988192"/>
                  </a:lnTo>
                  <a:lnTo>
                    <a:pt x="1709609" y="973904"/>
                  </a:lnTo>
                  <a:lnTo>
                    <a:pt x="1712648" y="972646"/>
                  </a:lnTo>
                  <a:cubicBezTo>
                    <a:pt x="1716375" y="968919"/>
                    <a:pt x="1718680" y="963771"/>
                    <a:pt x="1718680" y="958084"/>
                  </a:cubicBezTo>
                  <a:lnTo>
                    <a:pt x="1718272" y="957098"/>
                  </a:lnTo>
                  <a:lnTo>
                    <a:pt x="1720637" y="956118"/>
                  </a:lnTo>
                  <a:cubicBezTo>
                    <a:pt x="1724274" y="952481"/>
                    <a:pt x="1726525" y="947455"/>
                    <a:pt x="1726525" y="941903"/>
                  </a:cubicBezTo>
                  <a:lnTo>
                    <a:pt x="1726510" y="941868"/>
                  </a:lnTo>
                  <a:lnTo>
                    <a:pt x="1730156" y="940428"/>
                  </a:lnTo>
                  <a:lnTo>
                    <a:pt x="1736164" y="926598"/>
                  </a:lnTo>
                  <a:lnTo>
                    <a:pt x="1738288" y="925719"/>
                  </a:lnTo>
                  <a:cubicBezTo>
                    <a:pt x="1741926" y="922081"/>
                    <a:pt x="1744176" y="917055"/>
                    <a:pt x="1744176" y="911504"/>
                  </a:cubicBezTo>
                  <a:lnTo>
                    <a:pt x="1744054" y="911208"/>
                  </a:lnTo>
                  <a:lnTo>
                    <a:pt x="1746971" y="910029"/>
                  </a:lnTo>
                  <a:cubicBezTo>
                    <a:pt x="1750698" y="906391"/>
                    <a:pt x="1753002" y="901365"/>
                    <a:pt x="1753002" y="895814"/>
                  </a:cubicBezTo>
                  <a:lnTo>
                    <a:pt x="1752702" y="895105"/>
                  </a:lnTo>
                  <a:lnTo>
                    <a:pt x="1756921" y="893357"/>
                  </a:lnTo>
                  <a:lnTo>
                    <a:pt x="1762161" y="880708"/>
                  </a:lnTo>
                  <a:lnTo>
                    <a:pt x="1764766" y="879629"/>
                  </a:lnTo>
                  <a:cubicBezTo>
                    <a:pt x="1768404" y="875991"/>
                    <a:pt x="1770654" y="870965"/>
                    <a:pt x="1770654" y="865413"/>
                  </a:cubicBezTo>
                  <a:lnTo>
                    <a:pt x="1770465" y="864956"/>
                  </a:lnTo>
                  <a:lnTo>
                    <a:pt x="1775410" y="862957"/>
                  </a:lnTo>
                  <a:lnTo>
                    <a:pt x="1780356" y="851301"/>
                  </a:lnTo>
                  <a:lnTo>
                    <a:pt x="1785359" y="849228"/>
                  </a:lnTo>
                  <a:lnTo>
                    <a:pt x="1790446" y="836947"/>
                  </a:lnTo>
                  <a:lnTo>
                    <a:pt x="1794879" y="835069"/>
                  </a:lnTo>
                  <a:cubicBezTo>
                    <a:pt x="1798694" y="831165"/>
                    <a:pt x="1801054" y="825771"/>
                    <a:pt x="1801054" y="819814"/>
                  </a:cubicBezTo>
                  <a:lnTo>
                    <a:pt x="1800994" y="819665"/>
                  </a:lnTo>
                  <a:lnTo>
                    <a:pt x="1803011" y="818829"/>
                  </a:lnTo>
                  <a:lnTo>
                    <a:pt x="1807743" y="807405"/>
                  </a:lnTo>
                  <a:lnTo>
                    <a:pt x="1813654" y="804956"/>
                  </a:lnTo>
                  <a:lnTo>
                    <a:pt x="1818876" y="792349"/>
                  </a:lnTo>
                  <a:lnTo>
                    <a:pt x="1823604" y="790391"/>
                  </a:lnTo>
                  <a:lnTo>
                    <a:pt x="1828438" y="778722"/>
                  </a:lnTo>
                  <a:lnTo>
                    <a:pt x="1833411" y="776662"/>
                  </a:lnTo>
                  <a:lnTo>
                    <a:pt x="1838678" y="763945"/>
                  </a:lnTo>
                  <a:lnTo>
                    <a:pt x="1844054" y="761665"/>
                  </a:lnTo>
                  <a:lnTo>
                    <a:pt x="1849143" y="749088"/>
                  </a:lnTo>
                  <a:lnTo>
                    <a:pt x="1855965" y="746262"/>
                  </a:lnTo>
                  <a:lnTo>
                    <a:pt x="1861288" y="733409"/>
                  </a:lnTo>
                  <a:lnTo>
                    <a:pt x="1865772" y="731553"/>
                  </a:lnTo>
                  <a:lnTo>
                    <a:pt x="1869560" y="722405"/>
                  </a:lnTo>
                  <a:lnTo>
                    <a:pt x="1876415" y="719498"/>
                  </a:lnTo>
                  <a:lnTo>
                    <a:pt x="1880647" y="709038"/>
                  </a:lnTo>
                  <a:lnTo>
                    <a:pt x="1888327" y="705625"/>
                  </a:lnTo>
                  <a:lnTo>
                    <a:pt x="1893020" y="693464"/>
                  </a:lnTo>
                  <a:lnTo>
                    <a:pt x="1898133" y="691346"/>
                  </a:lnTo>
                  <a:lnTo>
                    <a:pt x="1902386" y="681079"/>
                  </a:lnTo>
                  <a:lnTo>
                    <a:pt x="1910881" y="677474"/>
                  </a:lnTo>
                  <a:lnTo>
                    <a:pt x="1915982" y="664857"/>
                  </a:lnTo>
                  <a:lnTo>
                    <a:pt x="1920688" y="662908"/>
                  </a:lnTo>
                  <a:lnTo>
                    <a:pt x="1924194" y="654443"/>
                  </a:lnTo>
                  <a:lnTo>
                    <a:pt x="1932455" y="650854"/>
                  </a:lnTo>
                  <a:lnTo>
                    <a:pt x="1936772" y="639923"/>
                  </a:lnTo>
                  <a:lnTo>
                    <a:pt x="1945203" y="636430"/>
                  </a:lnTo>
                  <a:lnTo>
                    <a:pt x="1949757" y="625437"/>
                  </a:lnTo>
                  <a:lnTo>
                    <a:pt x="1956684" y="622701"/>
                  </a:lnTo>
                  <a:lnTo>
                    <a:pt x="1960596" y="613697"/>
                  </a:lnTo>
                  <a:lnTo>
                    <a:pt x="1967615" y="610790"/>
                  </a:lnTo>
                  <a:lnTo>
                    <a:pt x="1972431" y="599162"/>
                  </a:lnTo>
                  <a:lnTo>
                    <a:pt x="1979525" y="596224"/>
                  </a:lnTo>
                  <a:lnTo>
                    <a:pt x="1982972" y="587903"/>
                  </a:lnTo>
                  <a:lnTo>
                    <a:pt x="1991293" y="584456"/>
                  </a:lnTo>
                  <a:lnTo>
                    <a:pt x="1995100" y="575266"/>
                  </a:lnTo>
                  <a:lnTo>
                    <a:pt x="2003898" y="571708"/>
                  </a:lnTo>
                  <a:lnTo>
                    <a:pt x="2007207" y="563911"/>
                  </a:lnTo>
                  <a:lnTo>
                    <a:pt x="2017484" y="559654"/>
                  </a:lnTo>
                  <a:lnTo>
                    <a:pt x="2021607" y="549700"/>
                  </a:lnTo>
                  <a:lnTo>
                    <a:pt x="2030376" y="546068"/>
                  </a:lnTo>
                  <a:lnTo>
                    <a:pt x="2034211" y="536808"/>
                  </a:lnTo>
                  <a:lnTo>
                    <a:pt x="2042286" y="533463"/>
                  </a:lnTo>
                  <a:lnTo>
                    <a:pt x="2045733" y="525142"/>
                  </a:lnTo>
                  <a:lnTo>
                    <a:pt x="2054054" y="521695"/>
                  </a:lnTo>
                  <a:lnTo>
                    <a:pt x="2057157" y="514203"/>
                  </a:lnTo>
                  <a:lnTo>
                    <a:pt x="2068015" y="509910"/>
                  </a:lnTo>
                  <a:lnTo>
                    <a:pt x="2066493" y="513334"/>
                  </a:lnTo>
                  <a:lnTo>
                    <a:pt x="2057985" y="516944"/>
                  </a:lnTo>
                  <a:lnTo>
                    <a:pt x="2054169" y="526382"/>
                  </a:lnTo>
                  <a:lnTo>
                    <a:pt x="2046217" y="529836"/>
                  </a:lnTo>
                  <a:lnTo>
                    <a:pt x="2042295" y="539767"/>
                  </a:lnTo>
                  <a:lnTo>
                    <a:pt x="2033613" y="543278"/>
                  </a:lnTo>
                  <a:lnTo>
                    <a:pt x="2029590" y="552758"/>
                  </a:lnTo>
                  <a:lnTo>
                    <a:pt x="2021701" y="556026"/>
                  </a:lnTo>
                  <a:lnTo>
                    <a:pt x="2018255" y="564347"/>
                  </a:lnTo>
                  <a:lnTo>
                    <a:pt x="2009933" y="567794"/>
                  </a:lnTo>
                  <a:lnTo>
                    <a:pt x="2005680" y="578061"/>
                  </a:lnTo>
                  <a:lnTo>
                    <a:pt x="1997185" y="581666"/>
                  </a:lnTo>
                  <a:lnTo>
                    <a:pt x="1993431" y="590952"/>
                  </a:lnTo>
                  <a:lnTo>
                    <a:pt x="1985418" y="594271"/>
                  </a:lnTo>
                  <a:lnTo>
                    <a:pt x="1981123" y="604640"/>
                  </a:lnTo>
                  <a:lnTo>
                    <a:pt x="1972813" y="608000"/>
                  </a:lnTo>
                  <a:lnTo>
                    <a:pt x="1968280" y="618682"/>
                  </a:lnTo>
                  <a:lnTo>
                    <a:pt x="1962863" y="621036"/>
                  </a:lnTo>
                  <a:lnTo>
                    <a:pt x="1958817" y="631279"/>
                  </a:lnTo>
                  <a:lnTo>
                    <a:pt x="1951095" y="634478"/>
                  </a:lnTo>
                  <a:lnTo>
                    <a:pt x="1946769" y="644921"/>
                  </a:lnTo>
                  <a:lnTo>
                    <a:pt x="1938491" y="648350"/>
                  </a:lnTo>
                  <a:lnTo>
                    <a:pt x="1933269" y="660957"/>
                  </a:lnTo>
                  <a:lnTo>
                    <a:pt x="1928541" y="662916"/>
                  </a:lnTo>
                  <a:lnTo>
                    <a:pt x="1925004" y="671455"/>
                  </a:lnTo>
                  <a:lnTo>
                    <a:pt x="1916773" y="675114"/>
                  </a:lnTo>
                  <a:lnTo>
                    <a:pt x="1912134" y="687134"/>
                  </a:lnTo>
                  <a:lnTo>
                    <a:pt x="1906130" y="689681"/>
                  </a:lnTo>
                  <a:lnTo>
                    <a:pt x="1901868" y="700215"/>
                  </a:lnTo>
                  <a:lnTo>
                    <a:pt x="1894505" y="703122"/>
                  </a:lnTo>
                  <a:lnTo>
                    <a:pt x="1888928" y="715961"/>
                  </a:lnTo>
                  <a:lnTo>
                    <a:pt x="1884412" y="717832"/>
                  </a:lnTo>
                  <a:lnTo>
                    <a:pt x="1879637" y="729359"/>
                  </a:lnTo>
                  <a:lnTo>
                    <a:pt x="1873769" y="731848"/>
                  </a:lnTo>
                  <a:lnTo>
                    <a:pt x="1867809" y="746579"/>
                  </a:lnTo>
                  <a:lnTo>
                    <a:pt x="1863819" y="748232"/>
                  </a:lnTo>
                  <a:lnTo>
                    <a:pt x="1858985" y="759901"/>
                  </a:lnTo>
                  <a:lnTo>
                    <a:pt x="1854012" y="761961"/>
                  </a:lnTo>
                  <a:lnTo>
                    <a:pt x="1849280" y="773384"/>
                  </a:lnTo>
                  <a:lnTo>
                    <a:pt x="1843369" y="775832"/>
                  </a:lnTo>
                  <a:lnTo>
                    <a:pt x="1838146" y="788441"/>
                  </a:lnTo>
                  <a:lnTo>
                    <a:pt x="1833418" y="790399"/>
                  </a:lnTo>
                  <a:lnTo>
                    <a:pt x="1828443" y="802411"/>
                  </a:lnTo>
                  <a:lnTo>
                    <a:pt x="1823612" y="804558"/>
                  </a:lnTo>
                  <a:lnTo>
                    <a:pt x="1818153" y="818702"/>
                  </a:lnTo>
                  <a:lnTo>
                    <a:pt x="1812969" y="820798"/>
                  </a:lnTo>
                  <a:lnTo>
                    <a:pt x="1807605" y="833440"/>
                  </a:lnTo>
                  <a:lnTo>
                    <a:pt x="1804980" y="834527"/>
                  </a:lnTo>
                  <a:cubicBezTo>
                    <a:pt x="1801342" y="838165"/>
                    <a:pt x="1799092" y="843191"/>
                    <a:pt x="1799092" y="848742"/>
                  </a:cubicBezTo>
                  <a:lnTo>
                    <a:pt x="1799387" y="849453"/>
                  </a:lnTo>
                  <a:lnTo>
                    <a:pt x="1795174" y="851198"/>
                  </a:lnTo>
                  <a:lnTo>
                    <a:pt x="1790485" y="862519"/>
                  </a:lnTo>
                  <a:lnTo>
                    <a:pt x="1784530" y="864927"/>
                  </a:lnTo>
                  <a:cubicBezTo>
                    <a:pt x="1780804" y="868565"/>
                    <a:pt x="1778498" y="873591"/>
                    <a:pt x="1778498" y="879142"/>
                  </a:cubicBezTo>
                  <a:lnTo>
                    <a:pt x="1779092" y="880542"/>
                  </a:lnTo>
                  <a:lnTo>
                    <a:pt x="1776541" y="881598"/>
                  </a:lnTo>
                  <a:cubicBezTo>
                    <a:pt x="1772904" y="885236"/>
                    <a:pt x="1770653" y="890262"/>
                    <a:pt x="1770653" y="895814"/>
                  </a:cubicBezTo>
                  <a:lnTo>
                    <a:pt x="1770668" y="895849"/>
                  </a:lnTo>
                  <a:lnTo>
                    <a:pt x="1767022" y="897289"/>
                  </a:lnTo>
                  <a:lnTo>
                    <a:pt x="1761015" y="911118"/>
                  </a:lnTo>
                  <a:lnTo>
                    <a:pt x="1758890" y="911998"/>
                  </a:lnTo>
                  <a:cubicBezTo>
                    <a:pt x="1755252" y="915636"/>
                    <a:pt x="1753002" y="920662"/>
                    <a:pt x="1753002" y="926213"/>
                  </a:cubicBezTo>
                  <a:lnTo>
                    <a:pt x="1753125" y="926509"/>
                  </a:lnTo>
                  <a:lnTo>
                    <a:pt x="1750208" y="927688"/>
                  </a:lnTo>
                  <a:cubicBezTo>
                    <a:pt x="1746482" y="931326"/>
                    <a:pt x="1744176" y="936352"/>
                    <a:pt x="1744176" y="941903"/>
                  </a:cubicBezTo>
                  <a:lnTo>
                    <a:pt x="1744460" y="942571"/>
                  </a:lnTo>
                  <a:lnTo>
                    <a:pt x="1742219" y="943522"/>
                  </a:lnTo>
                  <a:lnTo>
                    <a:pt x="1736605" y="957405"/>
                  </a:lnTo>
                  <a:lnTo>
                    <a:pt x="1734374" y="958375"/>
                  </a:lnTo>
                  <a:lnTo>
                    <a:pt x="1728578" y="973052"/>
                  </a:lnTo>
                  <a:lnTo>
                    <a:pt x="1726529" y="973921"/>
                  </a:lnTo>
                  <a:cubicBezTo>
                    <a:pt x="1722891" y="977648"/>
                    <a:pt x="1720641" y="982797"/>
                    <a:pt x="1720641" y="988483"/>
                  </a:cubicBezTo>
                  <a:lnTo>
                    <a:pt x="1720931" y="989202"/>
                  </a:lnTo>
                  <a:lnTo>
                    <a:pt x="1717847" y="990449"/>
                  </a:lnTo>
                  <a:cubicBezTo>
                    <a:pt x="1714120" y="994087"/>
                    <a:pt x="1711816" y="999113"/>
                    <a:pt x="1711816" y="1004664"/>
                  </a:cubicBezTo>
                  <a:lnTo>
                    <a:pt x="1712099" y="1005332"/>
                  </a:lnTo>
                  <a:lnTo>
                    <a:pt x="1709859" y="1006283"/>
                  </a:lnTo>
                  <a:cubicBezTo>
                    <a:pt x="1706220" y="1010009"/>
                    <a:pt x="1703970" y="1015158"/>
                    <a:pt x="1703970" y="1020845"/>
                  </a:cubicBezTo>
                  <a:lnTo>
                    <a:pt x="1704370" y="1021833"/>
                  </a:lnTo>
                  <a:lnTo>
                    <a:pt x="1702014" y="1022810"/>
                  </a:lnTo>
                  <a:cubicBezTo>
                    <a:pt x="1698375" y="1026448"/>
                    <a:pt x="1696125" y="1031473"/>
                    <a:pt x="1696125" y="1037025"/>
                  </a:cubicBezTo>
                  <a:lnTo>
                    <a:pt x="1696403" y="1037695"/>
                  </a:lnTo>
                  <a:lnTo>
                    <a:pt x="1694168" y="1038643"/>
                  </a:lnTo>
                  <a:cubicBezTo>
                    <a:pt x="1690530" y="1042370"/>
                    <a:pt x="1688280" y="1047519"/>
                    <a:pt x="1688280" y="1053205"/>
                  </a:cubicBezTo>
                  <a:lnTo>
                    <a:pt x="1688846" y="1054605"/>
                  </a:lnTo>
                  <a:lnTo>
                    <a:pt x="1687447" y="1055171"/>
                  </a:lnTo>
                  <a:lnTo>
                    <a:pt x="1682808" y="1066103"/>
                  </a:lnTo>
                  <a:lnTo>
                    <a:pt x="1723272" y="1066103"/>
                  </a:lnTo>
                  <a:lnTo>
                    <a:pt x="1728487" y="1053205"/>
                  </a:lnTo>
                  <a:lnTo>
                    <a:pt x="1728086" y="1052216"/>
                  </a:lnTo>
                  <a:lnTo>
                    <a:pt x="1730444" y="1051240"/>
                  </a:lnTo>
                  <a:cubicBezTo>
                    <a:pt x="1734081" y="1047602"/>
                    <a:pt x="1736332" y="1042576"/>
                    <a:pt x="1736332" y="1037025"/>
                  </a:cubicBezTo>
                  <a:lnTo>
                    <a:pt x="1736054" y="1036355"/>
                  </a:lnTo>
                  <a:lnTo>
                    <a:pt x="1738289" y="1035406"/>
                  </a:lnTo>
                  <a:cubicBezTo>
                    <a:pt x="1741927" y="1031680"/>
                    <a:pt x="1744177" y="1026532"/>
                    <a:pt x="1744177" y="1020845"/>
                  </a:cubicBezTo>
                  <a:lnTo>
                    <a:pt x="1743887" y="1020126"/>
                  </a:lnTo>
                  <a:lnTo>
                    <a:pt x="1746972" y="1018879"/>
                  </a:lnTo>
                  <a:cubicBezTo>
                    <a:pt x="1750698" y="1015241"/>
                    <a:pt x="1753003" y="1010216"/>
                    <a:pt x="1753003" y="1004664"/>
                  </a:cubicBezTo>
                  <a:lnTo>
                    <a:pt x="1752719" y="1003996"/>
                  </a:lnTo>
                  <a:lnTo>
                    <a:pt x="1754959" y="1003045"/>
                  </a:lnTo>
                  <a:lnTo>
                    <a:pt x="1760573" y="989162"/>
                  </a:lnTo>
                  <a:lnTo>
                    <a:pt x="1762805" y="988192"/>
                  </a:lnTo>
                  <a:lnTo>
                    <a:pt x="1768601" y="973515"/>
                  </a:lnTo>
                  <a:lnTo>
                    <a:pt x="1770650" y="972646"/>
                  </a:lnTo>
                  <a:cubicBezTo>
                    <a:pt x="1774288" y="968919"/>
                    <a:pt x="1776538" y="963771"/>
                    <a:pt x="1776538" y="958084"/>
                  </a:cubicBezTo>
                  <a:lnTo>
                    <a:pt x="1776247" y="957366"/>
                  </a:lnTo>
                  <a:lnTo>
                    <a:pt x="1779332" y="956118"/>
                  </a:lnTo>
                  <a:cubicBezTo>
                    <a:pt x="1783059" y="952481"/>
                    <a:pt x="1785364" y="947455"/>
                    <a:pt x="1785364" y="941903"/>
                  </a:cubicBezTo>
                  <a:lnTo>
                    <a:pt x="1785124" y="941338"/>
                  </a:lnTo>
                  <a:lnTo>
                    <a:pt x="1787321" y="940428"/>
                  </a:lnTo>
                  <a:lnTo>
                    <a:pt x="1792743" y="927337"/>
                  </a:lnTo>
                  <a:lnTo>
                    <a:pt x="1796840" y="925719"/>
                  </a:lnTo>
                  <a:cubicBezTo>
                    <a:pt x="1800656" y="922081"/>
                    <a:pt x="1803015" y="917055"/>
                    <a:pt x="1803015" y="911504"/>
                  </a:cubicBezTo>
                  <a:lnTo>
                    <a:pt x="1802771" y="910940"/>
                  </a:lnTo>
                  <a:lnTo>
                    <a:pt x="1804972" y="910029"/>
                  </a:lnTo>
                  <a:cubicBezTo>
                    <a:pt x="1808610" y="906391"/>
                    <a:pt x="1810860" y="901365"/>
                    <a:pt x="1810860" y="895814"/>
                  </a:cubicBezTo>
                  <a:lnTo>
                    <a:pt x="1810390" y="894678"/>
                  </a:lnTo>
                  <a:lnTo>
                    <a:pt x="1813654" y="893357"/>
                  </a:lnTo>
                  <a:lnTo>
                    <a:pt x="1818600" y="881701"/>
                  </a:lnTo>
                  <a:lnTo>
                    <a:pt x="1823604" y="879629"/>
                  </a:lnTo>
                  <a:cubicBezTo>
                    <a:pt x="1827242" y="875991"/>
                    <a:pt x="1829492" y="870965"/>
                    <a:pt x="1829492" y="865413"/>
                  </a:cubicBezTo>
                  <a:lnTo>
                    <a:pt x="1829198" y="864702"/>
                  </a:lnTo>
                  <a:lnTo>
                    <a:pt x="1833410" y="862957"/>
                  </a:lnTo>
                  <a:lnTo>
                    <a:pt x="1838495" y="850683"/>
                  </a:lnTo>
                  <a:lnTo>
                    <a:pt x="1842093" y="849228"/>
                  </a:lnTo>
                  <a:lnTo>
                    <a:pt x="1847185" y="837228"/>
                  </a:lnTo>
                  <a:lnTo>
                    <a:pt x="1852043" y="835069"/>
                  </a:lnTo>
                  <a:lnTo>
                    <a:pt x="1857637" y="820573"/>
                  </a:lnTo>
                  <a:lnTo>
                    <a:pt x="1861849" y="818829"/>
                  </a:lnTo>
                  <a:lnTo>
                    <a:pt x="1866581" y="807405"/>
                  </a:lnTo>
                  <a:lnTo>
                    <a:pt x="1872493" y="804956"/>
                  </a:lnTo>
                  <a:lnTo>
                    <a:pt x="1877714" y="792349"/>
                  </a:lnTo>
                  <a:lnTo>
                    <a:pt x="1882442" y="790391"/>
                  </a:lnTo>
                  <a:lnTo>
                    <a:pt x="1887276" y="778722"/>
                  </a:lnTo>
                  <a:lnTo>
                    <a:pt x="1892249" y="776662"/>
                  </a:lnTo>
                  <a:lnTo>
                    <a:pt x="1897516" y="763945"/>
                  </a:lnTo>
                  <a:lnTo>
                    <a:pt x="1902893" y="761665"/>
                  </a:lnTo>
                  <a:lnTo>
                    <a:pt x="1908376" y="748112"/>
                  </a:lnTo>
                  <a:lnTo>
                    <a:pt x="1912842" y="746262"/>
                  </a:lnTo>
                  <a:lnTo>
                    <a:pt x="1917881" y="734097"/>
                  </a:lnTo>
                  <a:lnTo>
                    <a:pt x="1924323" y="731553"/>
                  </a:lnTo>
                  <a:lnTo>
                    <a:pt x="1928274" y="722458"/>
                  </a:lnTo>
                  <a:lnTo>
                    <a:pt x="1935253" y="719498"/>
                  </a:lnTo>
                  <a:lnTo>
                    <a:pt x="1939915" y="707975"/>
                  </a:lnTo>
                  <a:lnTo>
                    <a:pt x="1945204" y="705625"/>
                  </a:lnTo>
                  <a:lnTo>
                    <a:pt x="1949524" y="694431"/>
                  </a:lnTo>
                  <a:lnTo>
                    <a:pt x="1956971" y="691346"/>
                  </a:lnTo>
                  <a:lnTo>
                    <a:pt x="1961703" y="679923"/>
                  </a:lnTo>
                  <a:lnTo>
                    <a:pt x="1967615" y="677474"/>
                  </a:lnTo>
                  <a:lnTo>
                    <a:pt x="1972431" y="665846"/>
                  </a:lnTo>
                  <a:lnTo>
                    <a:pt x="1979525" y="662908"/>
                  </a:lnTo>
                  <a:lnTo>
                    <a:pt x="1983032" y="654443"/>
                  </a:lnTo>
                  <a:lnTo>
                    <a:pt x="1991293" y="650854"/>
                  </a:lnTo>
                  <a:lnTo>
                    <a:pt x="1996049" y="638811"/>
                  </a:lnTo>
                  <a:lnTo>
                    <a:pt x="2001937" y="636430"/>
                  </a:lnTo>
                  <a:lnTo>
                    <a:pt x="2006464" y="625760"/>
                  </a:lnTo>
                  <a:lnTo>
                    <a:pt x="2013848" y="622701"/>
                  </a:lnTo>
                  <a:lnTo>
                    <a:pt x="2017325" y="614308"/>
                  </a:lnTo>
                  <a:lnTo>
                    <a:pt x="2025615" y="610790"/>
                  </a:lnTo>
                  <a:lnTo>
                    <a:pt x="2030125" y="599636"/>
                  </a:lnTo>
                  <a:lnTo>
                    <a:pt x="2038363" y="596224"/>
                  </a:lnTo>
                  <a:lnTo>
                    <a:pt x="2041810" y="587903"/>
                  </a:lnTo>
                  <a:lnTo>
                    <a:pt x="2050132" y="584456"/>
                  </a:lnTo>
                  <a:lnTo>
                    <a:pt x="2053938" y="575266"/>
                  </a:lnTo>
                  <a:lnTo>
                    <a:pt x="2062736" y="571708"/>
                  </a:lnTo>
                  <a:lnTo>
                    <a:pt x="2066315" y="563274"/>
                  </a:lnTo>
                  <a:lnTo>
                    <a:pt x="2074648" y="559654"/>
                  </a:lnTo>
                  <a:lnTo>
                    <a:pt x="2078724" y="549331"/>
                  </a:lnTo>
                  <a:lnTo>
                    <a:pt x="2086415" y="546068"/>
                  </a:lnTo>
                  <a:lnTo>
                    <a:pt x="2089814" y="537662"/>
                  </a:lnTo>
                  <a:lnTo>
                    <a:pt x="2100694" y="533463"/>
                  </a:lnTo>
                  <a:lnTo>
                    <a:pt x="2104353" y="525233"/>
                  </a:lnTo>
                  <a:lnTo>
                    <a:pt x="2112893" y="521695"/>
                  </a:lnTo>
                  <a:lnTo>
                    <a:pt x="2116237" y="513620"/>
                  </a:lnTo>
                  <a:lnTo>
                    <a:pt x="2125497" y="509784"/>
                  </a:lnTo>
                  <a:lnTo>
                    <a:pt x="2128926" y="501506"/>
                  </a:lnTo>
                  <a:lnTo>
                    <a:pt x="2139370" y="497180"/>
                  </a:lnTo>
                  <a:lnTo>
                    <a:pt x="2142816" y="488859"/>
                  </a:lnTo>
                  <a:lnTo>
                    <a:pt x="2151138" y="485412"/>
                  </a:lnTo>
                  <a:lnTo>
                    <a:pt x="2153016" y="480878"/>
                  </a:lnTo>
                  <a:lnTo>
                    <a:pt x="2163883" y="476047"/>
                  </a:lnTo>
                  <a:lnTo>
                    <a:pt x="2163430" y="477112"/>
                  </a:lnTo>
                  <a:lnTo>
                    <a:pt x="2155068" y="480661"/>
                  </a:lnTo>
                  <a:lnTo>
                    <a:pt x="2151557" y="489343"/>
                  </a:lnTo>
                  <a:lnTo>
                    <a:pt x="2141626" y="493265"/>
                  </a:lnTo>
                  <a:lnTo>
                    <a:pt x="2138172" y="501217"/>
                  </a:lnTo>
                  <a:lnTo>
                    <a:pt x="2128735" y="505033"/>
                  </a:lnTo>
                  <a:lnTo>
                    <a:pt x="2125186" y="513396"/>
                  </a:lnTo>
                  <a:lnTo>
                    <a:pt x="2116823" y="516944"/>
                  </a:lnTo>
                  <a:lnTo>
                    <a:pt x="2113140" y="526053"/>
                  </a:lnTo>
                  <a:lnTo>
                    <a:pt x="2104218" y="529836"/>
                  </a:lnTo>
                  <a:lnTo>
                    <a:pt x="2100083" y="540057"/>
                  </a:lnTo>
                  <a:lnTo>
                    <a:pt x="2092307" y="543278"/>
                  </a:lnTo>
                  <a:lnTo>
                    <a:pt x="2088370" y="552782"/>
                  </a:lnTo>
                  <a:lnTo>
                    <a:pt x="2080539" y="556026"/>
                  </a:lnTo>
                  <a:lnTo>
                    <a:pt x="2077220" y="564039"/>
                  </a:lnTo>
                  <a:lnTo>
                    <a:pt x="2067935" y="567794"/>
                  </a:lnTo>
                  <a:lnTo>
                    <a:pt x="2063371" y="578548"/>
                  </a:lnTo>
                  <a:lnTo>
                    <a:pt x="2056024" y="581666"/>
                  </a:lnTo>
                  <a:lnTo>
                    <a:pt x="2052269" y="590952"/>
                  </a:lnTo>
                  <a:lnTo>
                    <a:pt x="2044256" y="594271"/>
                  </a:lnTo>
                  <a:lnTo>
                    <a:pt x="2040032" y="604469"/>
                  </a:lnTo>
                  <a:lnTo>
                    <a:pt x="2031507" y="608000"/>
                  </a:lnTo>
                  <a:lnTo>
                    <a:pt x="2027505" y="617663"/>
                  </a:lnTo>
                  <a:lnTo>
                    <a:pt x="2019740" y="621036"/>
                  </a:lnTo>
                  <a:lnTo>
                    <a:pt x="2015311" y="632250"/>
                  </a:lnTo>
                  <a:lnTo>
                    <a:pt x="2009933" y="634478"/>
                  </a:lnTo>
                  <a:lnTo>
                    <a:pt x="2005680" y="644746"/>
                  </a:lnTo>
                  <a:lnTo>
                    <a:pt x="1997185" y="648350"/>
                  </a:lnTo>
                  <a:lnTo>
                    <a:pt x="1992478" y="659991"/>
                  </a:lnTo>
                  <a:lnTo>
                    <a:pt x="1985418" y="662916"/>
                  </a:lnTo>
                  <a:lnTo>
                    <a:pt x="1981590" y="672156"/>
                  </a:lnTo>
                  <a:lnTo>
                    <a:pt x="1974774" y="675114"/>
                  </a:lnTo>
                  <a:lnTo>
                    <a:pt x="1970164" y="686775"/>
                  </a:lnTo>
                  <a:lnTo>
                    <a:pt x="1963150" y="689681"/>
                  </a:lnTo>
                  <a:lnTo>
                    <a:pt x="1958520" y="700859"/>
                  </a:lnTo>
                  <a:lnTo>
                    <a:pt x="1953056" y="703122"/>
                  </a:lnTo>
                  <a:lnTo>
                    <a:pt x="1947879" y="715621"/>
                  </a:lnTo>
                  <a:lnTo>
                    <a:pt x="1942414" y="717832"/>
                  </a:lnTo>
                  <a:lnTo>
                    <a:pt x="1937370" y="729716"/>
                  </a:lnTo>
                  <a:lnTo>
                    <a:pt x="1932463" y="731848"/>
                  </a:lnTo>
                  <a:lnTo>
                    <a:pt x="1926645" y="746579"/>
                  </a:lnTo>
                  <a:lnTo>
                    <a:pt x="1922657" y="748232"/>
                  </a:lnTo>
                  <a:lnTo>
                    <a:pt x="1918232" y="758914"/>
                  </a:lnTo>
                  <a:lnTo>
                    <a:pt x="1910339" y="761961"/>
                  </a:lnTo>
                  <a:lnTo>
                    <a:pt x="1905002" y="773966"/>
                  </a:lnTo>
                  <a:lnTo>
                    <a:pt x="1900389" y="775832"/>
                  </a:lnTo>
                  <a:lnTo>
                    <a:pt x="1894629" y="789416"/>
                  </a:lnTo>
                  <a:lnTo>
                    <a:pt x="1892257" y="790399"/>
                  </a:lnTo>
                  <a:lnTo>
                    <a:pt x="1887281" y="802411"/>
                  </a:lnTo>
                  <a:lnTo>
                    <a:pt x="1882450" y="804558"/>
                  </a:lnTo>
                  <a:lnTo>
                    <a:pt x="1877042" y="818570"/>
                  </a:lnTo>
                  <a:lnTo>
                    <a:pt x="1871664" y="820798"/>
                  </a:lnTo>
                  <a:lnTo>
                    <a:pt x="1866830" y="832467"/>
                  </a:lnTo>
                  <a:lnTo>
                    <a:pt x="1861857" y="834527"/>
                  </a:lnTo>
                  <a:cubicBezTo>
                    <a:pt x="1858219" y="838165"/>
                    <a:pt x="1855969" y="843191"/>
                    <a:pt x="1855969" y="848742"/>
                  </a:cubicBezTo>
                  <a:lnTo>
                    <a:pt x="1856551" y="850146"/>
                  </a:lnTo>
                  <a:lnTo>
                    <a:pt x="1854012" y="851198"/>
                  </a:lnTo>
                  <a:lnTo>
                    <a:pt x="1849323" y="862519"/>
                  </a:lnTo>
                  <a:lnTo>
                    <a:pt x="1843369" y="864927"/>
                  </a:lnTo>
                  <a:cubicBezTo>
                    <a:pt x="1839642" y="868565"/>
                    <a:pt x="1837337" y="873591"/>
                    <a:pt x="1837337" y="879142"/>
                  </a:cubicBezTo>
                  <a:lnTo>
                    <a:pt x="1837930" y="880542"/>
                  </a:lnTo>
                  <a:lnTo>
                    <a:pt x="1835380" y="881598"/>
                  </a:lnTo>
                  <a:lnTo>
                    <a:pt x="1829566" y="895634"/>
                  </a:lnTo>
                  <a:lnTo>
                    <a:pt x="1825573" y="897289"/>
                  </a:lnTo>
                  <a:lnTo>
                    <a:pt x="1820001" y="910740"/>
                  </a:lnTo>
                  <a:lnTo>
                    <a:pt x="1816892" y="911998"/>
                  </a:lnTo>
                  <a:cubicBezTo>
                    <a:pt x="1813165" y="915636"/>
                    <a:pt x="1810860" y="920662"/>
                    <a:pt x="1810860" y="926213"/>
                  </a:cubicBezTo>
                  <a:lnTo>
                    <a:pt x="1811128" y="926846"/>
                  </a:lnTo>
                  <a:lnTo>
                    <a:pt x="1809047" y="927688"/>
                  </a:lnTo>
                  <a:lnTo>
                    <a:pt x="1803037" y="941849"/>
                  </a:lnTo>
                  <a:lnTo>
                    <a:pt x="1799096" y="943522"/>
                  </a:lnTo>
                  <a:lnTo>
                    <a:pt x="1793483" y="957405"/>
                  </a:lnTo>
                  <a:lnTo>
                    <a:pt x="1791251" y="958375"/>
                  </a:lnTo>
                  <a:lnTo>
                    <a:pt x="1785608" y="972663"/>
                  </a:lnTo>
                  <a:lnTo>
                    <a:pt x="1782570" y="973921"/>
                  </a:lnTo>
                  <a:cubicBezTo>
                    <a:pt x="1778843" y="977648"/>
                    <a:pt x="1776538" y="982797"/>
                    <a:pt x="1776538" y="988483"/>
                  </a:cubicBezTo>
                  <a:lnTo>
                    <a:pt x="1776946" y="989469"/>
                  </a:lnTo>
                  <a:lnTo>
                    <a:pt x="1774581" y="990449"/>
                  </a:lnTo>
                  <a:cubicBezTo>
                    <a:pt x="1770943" y="994087"/>
                    <a:pt x="1768693" y="999113"/>
                    <a:pt x="1768693" y="1004664"/>
                  </a:cubicBezTo>
                  <a:lnTo>
                    <a:pt x="1769027" y="1005471"/>
                  </a:lnTo>
                  <a:lnTo>
                    <a:pt x="1767023" y="1006283"/>
                  </a:lnTo>
                  <a:cubicBezTo>
                    <a:pt x="1763207" y="1010009"/>
                    <a:pt x="1760847" y="1015158"/>
                    <a:pt x="1760847" y="1020845"/>
                  </a:cubicBezTo>
                  <a:lnTo>
                    <a:pt x="1761557" y="1022518"/>
                  </a:lnTo>
                  <a:lnTo>
                    <a:pt x="1760852" y="1022810"/>
                  </a:lnTo>
                  <a:cubicBezTo>
                    <a:pt x="1757214" y="1026448"/>
                    <a:pt x="1754964" y="1031473"/>
                    <a:pt x="1754964" y="1037025"/>
                  </a:cubicBezTo>
                  <a:lnTo>
                    <a:pt x="1755127" y="1037418"/>
                  </a:lnTo>
                  <a:lnTo>
                    <a:pt x="1752170" y="1038643"/>
                  </a:lnTo>
                  <a:cubicBezTo>
                    <a:pt x="1748443" y="1042370"/>
                    <a:pt x="1746138" y="1047519"/>
                    <a:pt x="1746138" y="1053205"/>
                  </a:cubicBezTo>
                  <a:lnTo>
                    <a:pt x="1746546" y="1054191"/>
                  </a:lnTo>
                  <a:lnTo>
                    <a:pt x="1744181" y="1055171"/>
                  </a:lnTo>
                  <a:lnTo>
                    <a:pt x="1739652" y="1066103"/>
                  </a:lnTo>
                  <a:lnTo>
                    <a:pt x="1781983" y="1066103"/>
                  </a:lnTo>
                  <a:lnTo>
                    <a:pt x="1787325" y="1053205"/>
                  </a:lnTo>
                  <a:lnTo>
                    <a:pt x="1786917" y="1052220"/>
                  </a:lnTo>
                  <a:lnTo>
                    <a:pt x="1789282" y="1051240"/>
                  </a:lnTo>
                  <a:cubicBezTo>
                    <a:pt x="1792920" y="1047602"/>
                    <a:pt x="1795170" y="1042576"/>
                    <a:pt x="1795170" y="1037025"/>
                  </a:cubicBezTo>
                  <a:lnTo>
                    <a:pt x="1794836" y="1036217"/>
                  </a:lnTo>
                  <a:lnTo>
                    <a:pt x="1796840" y="1035406"/>
                  </a:lnTo>
                  <a:cubicBezTo>
                    <a:pt x="1800656" y="1031680"/>
                    <a:pt x="1803016" y="1026532"/>
                    <a:pt x="1803016" y="1020845"/>
                  </a:cubicBezTo>
                  <a:lnTo>
                    <a:pt x="1802306" y="1019171"/>
                  </a:lnTo>
                  <a:lnTo>
                    <a:pt x="1803012" y="1018879"/>
                  </a:lnTo>
                  <a:cubicBezTo>
                    <a:pt x="1806649" y="1015241"/>
                    <a:pt x="1808899" y="1010216"/>
                    <a:pt x="1808899" y="1004664"/>
                  </a:cubicBezTo>
                  <a:lnTo>
                    <a:pt x="1808736" y="1004270"/>
                  </a:lnTo>
                  <a:lnTo>
                    <a:pt x="1811694" y="1003045"/>
                  </a:lnTo>
                  <a:lnTo>
                    <a:pt x="1817443" y="989165"/>
                  </a:lnTo>
                  <a:lnTo>
                    <a:pt x="1819682" y="988192"/>
                  </a:lnTo>
                  <a:lnTo>
                    <a:pt x="1825478" y="973515"/>
                  </a:lnTo>
                  <a:lnTo>
                    <a:pt x="1827527" y="972646"/>
                  </a:lnTo>
                  <a:cubicBezTo>
                    <a:pt x="1831165" y="968919"/>
                    <a:pt x="1833415" y="963771"/>
                    <a:pt x="1833415" y="958084"/>
                  </a:cubicBezTo>
                  <a:lnTo>
                    <a:pt x="1833400" y="958047"/>
                  </a:lnTo>
                  <a:lnTo>
                    <a:pt x="1838171" y="956118"/>
                  </a:lnTo>
                  <a:cubicBezTo>
                    <a:pt x="1841897" y="952481"/>
                    <a:pt x="1844202" y="947455"/>
                    <a:pt x="1844202" y="941903"/>
                  </a:cubicBezTo>
                  <a:lnTo>
                    <a:pt x="1843933" y="941270"/>
                  </a:lnTo>
                  <a:lnTo>
                    <a:pt x="1846016" y="940428"/>
                  </a:lnTo>
                  <a:lnTo>
                    <a:pt x="1851885" y="926597"/>
                  </a:lnTo>
                  <a:lnTo>
                    <a:pt x="1854004" y="925719"/>
                  </a:lnTo>
                  <a:lnTo>
                    <a:pt x="1859818" y="911682"/>
                  </a:lnTo>
                  <a:lnTo>
                    <a:pt x="1863810" y="910029"/>
                  </a:lnTo>
                  <a:cubicBezTo>
                    <a:pt x="1867448" y="906391"/>
                    <a:pt x="1869698" y="901365"/>
                    <a:pt x="1869698" y="895814"/>
                  </a:cubicBezTo>
                  <a:lnTo>
                    <a:pt x="1869228" y="894678"/>
                  </a:lnTo>
                  <a:lnTo>
                    <a:pt x="1872493" y="893357"/>
                  </a:lnTo>
                  <a:lnTo>
                    <a:pt x="1877438" y="881701"/>
                  </a:lnTo>
                  <a:lnTo>
                    <a:pt x="1882443" y="879629"/>
                  </a:lnTo>
                  <a:cubicBezTo>
                    <a:pt x="1886081" y="875991"/>
                    <a:pt x="1888330" y="870965"/>
                    <a:pt x="1888330" y="865413"/>
                  </a:cubicBezTo>
                  <a:lnTo>
                    <a:pt x="1887749" y="864009"/>
                  </a:lnTo>
                  <a:lnTo>
                    <a:pt x="1890288" y="862957"/>
                  </a:lnTo>
                  <a:lnTo>
                    <a:pt x="1895121" y="851288"/>
                  </a:lnTo>
                  <a:lnTo>
                    <a:pt x="1900094" y="849228"/>
                  </a:lnTo>
                  <a:lnTo>
                    <a:pt x="1904848" y="837751"/>
                  </a:lnTo>
                  <a:lnTo>
                    <a:pt x="1910881" y="835069"/>
                  </a:lnTo>
                  <a:lnTo>
                    <a:pt x="1916475" y="820573"/>
                  </a:lnTo>
                  <a:lnTo>
                    <a:pt x="1920688" y="818829"/>
                  </a:lnTo>
                  <a:lnTo>
                    <a:pt x="1925674" y="806790"/>
                  </a:lnTo>
                  <a:lnTo>
                    <a:pt x="1930207" y="804956"/>
                  </a:lnTo>
                  <a:lnTo>
                    <a:pt x="1935510" y="792452"/>
                  </a:lnTo>
                  <a:lnTo>
                    <a:pt x="1940849" y="790391"/>
                  </a:lnTo>
                  <a:lnTo>
                    <a:pt x="1946019" y="778762"/>
                  </a:lnTo>
                  <a:lnTo>
                    <a:pt x="1951088" y="776662"/>
                  </a:lnTo>
                  <a:lnTo>
                    <a:pt x="1956510" y="763570"/>
                  </a:lnTo>
                  <a:lnTo>
                    <a:pt x="1960894" y="761665"/>
                  </a:lnTo>
                  <a:lnTo>
                    <a:pt x="1966111" y="748456"/>
                  </a:lnTo>
                  <a:lnTo>
                    <a:pt x="1971537" y="746262"/>
                  </a:lnTo>
                  <a:lnTo>
                    <a:pt x="1976988" y="733416"/>
                  </a:lnTo>
                  <a:lnTo>
                    <a:pt x="1981487" y="731553"/>
                  </a:lnTo>
                  <a:lnTo>
                    <a:pt x="1985136" y="722742"/>
                  </a:lnTo>
                  <a:lnTo>
                    <a:pt x="1992967" y="719498"/>
                  </a:lnTo>
                  <a:lnTo>
                    <a:pt x="1997578" y="708367"/>
                  </a:lnTo>
                  <a:lnTo>
                    <a:pt x="2003898" y="705625"/>
                  </a:lnTo>
                  <a:lnTo>
                    <a:pt x="2008700" y="693478"/>
                  </a:lnTo>
                  <a:lnTo>
                    <a:pt x="2013848" y="691346"/>
                  </a:lnTo>
                  <a:lnTo>
                    <a:pt x="2018310" y="680574"/>
                  </a:lnTo>
                  <a:lnTo>
                    <a:pt x="2025616" y="677474"/>
                  </a:lnTo>
                  <a:lnTo>
                    <a:pt x="2030125" y="666320"/>
                  </a:lnTo>
                  <a:lnTo>
                    <a:pt x="2038364" y="662908"/>
                  </a:lnTo>
                  <a:lnTo>
                    <a:pt x="2042300" y="653404"/>
                  </a:lnTo>
                  <a:lnTo>
                    <a:pt x="2048170" y="650854"/>
                  </a:lnTo>
                  <a:lnTo>
                    <a:pt x="2052679" y="639437"/>
                  </a:lnTo>
                  <a:lnTo>
                    <a:pt x="2059938" y="636430"/>
                  </a:lnTo>
                  <a:lnTo>
                    <a:pt x="2064162" y="626232"/>
                  </a:lnTo>
                  <a:lnTo>
                    <a:pt x="2072687" y="622701"/>
                  </a:lnTo>
                  <a:lnTo>
                    <a:pt x="2076163" y="614308"/>
                  </a:lnTo>
                  <a:lnTo>
                    <a:pt x="2084454" y="610790"/>
                  </a:lnTo>
                  <a:lnTo>
                    <a:pt x="2089031" y="599470"/>
                  </a:lnTo>
                  <a:lnTo>
                    <a:pt x="2097059" y="596224"/>
                  </a:lnTo>
                  <a:lnTo>
                    <a:pt x="2100577" y="587933"/>
                  </a:lnTo>
                  <a:lnTo>
                    <a:pt x="2108969" y="584456"/>
                  </a:lnTo>
                  <a:lnTo>
                    <a:pt x="2112906" y="574952"/>
                  </a:lnTo>
                  <a:lnTo>
                    <a:pt x="2120738" y="571708"/>
                  </a:lnTo>
                  <a:lnTo>
                    <a:pt x="2124109" y="563570"/>
                  </a:lnTo>
                  <a:lnTo>
                    <a:pt x="2133342" y="559654"/>
                  </a:lnTo>
                  <a:lnTo>
                    <a:pt x="2137510" y="549354"/>
                  </a:lnTo>
                  <a:lnTo>
                    <a:pt x="2145254" y="546068"/>
                  </a:lnTo>
                  <a:lnTo>
                    <a:pt x="2148883" y="537092"/>
                  </a:lnTo>
                  <a:lnTo>
                    <a:pt x="2157859" y="533463"/>
                  </a:lnTo>
                  <a:lnTo>
                    <a:pt x="2161122" y="525772"/>
                  </a:lnTo>
                  <a:lnTo>
                    <a:pt x="2171444" y="521695"/>
                  </a:lnTo>
                  <a:lnTo>
                    <a:pt x="2175063" y="513363"/>
                  </a:lnTo>
                  <a:lnTo>
                    <a:pt x="2183499" y="509784"/>
                  </a:lnTo>
                  <a:lnTo>
                    <a:pt x="2187128" y="500809"/>
                  </a:lnTo>
                  <a:lnTo>
                    <a:pt x="2196103" y="497180"/>
                  </a:lnTo>
                  <a:lnTo>
                    <a:pt x="2199203" y="489875"/>
                  </a:lnTo>
                  <a:lnTo>
                    <a:pt x="2209975" y="485412"/>
                  </a:lnTo>
                  <a:lnTo>
                    <a:pt x="2212383" y="479599"/>
                  </a:lnTo>
                  <a:lnTo>
                    <a:pt x="2222581" y="475175"/>
                  </a:lnTo>
                  <a:lnTo>
                    <a:pt x="2225688" y="467316"/>
                  </a:lnTo>
                  <a:lnTo>
                    <a:pt x="2236092" y="463007"/>
                  </a:lnTo>
                  <a:lnTo>
                    <a:pt x="2235255" y="464933"/>
                  </a:lnTo>
                  <a:lnTo>
                    <a:pt x="2225818" y="468750"/>
                  </a:lnTo>
                  <a:lnTo>
                    <a:pt x="2222531" y="476494"/>
                  </a:lnTo>
                  <a:lnTo>
                    <a:pt x="2212232" y="480661"/>
                  </a:lnTo>
                  <a:lnTo>
                    <a:pt x="2208449" y="489582"/>
                  </a:lnTo>
                  <a:lnTo>
                    <a:pt x="2199341" y="493265"/>
                  </a:lnTo>
                  <a:lnTo>
                    <a:pt x="2195823" y="501556"/>
                  </a:lnTo>
                  <a:lnTo>
                    <a:pt x="2187429" y="505033"/>
                  </a:lnTo>
                  <a:lnTo>
                    <a:pt x="2183953" y="513426"/>
                  </a:lnTo>
                  <a:lnTo>
                    <a:pt x="2175661" y="516944"/>
                  </a:lnTo>
                  <a:lnTo>
                    <a:pt x="2172223" y="525448"/>
                  </a:lnTo>
                  <a:lnTo>
                    <a:pt x="2161382" y="529836"/>
                  </a:lnTo>
                  <a:lnTo>
                    <a:pt x="2157070" y="540012"/>
                  </a:lnTo>
                  <a:lnTo>
                    <a:pt x="2149184" y="543278"/>
                  </a:lnTo>
                  <a:lnTo>
                    <a:pt x="2145247" y="552782"/>
                  </a:lnTo>
                  <a:lnTo>
                    <a:pt x="2137416" y="556026"/>
                  </a:lnTo>
                  <a:lnTo>
                    <a:pt x="2134173" y="563857"/>
                  </a:lnTo>
                  <a:lnTo>
                    <a:pt x="2124668" y="567794"/>
                  </a:lnTo>
                  <a:lnTo>
                    <a:pt x="2120206" y="578566"/>
                  </a:lnTo>
                  <a:lnTo>
                    <a:pt x="2112901" y="581666"/>
                  </a:lnTo>
                  <a:lnTo>
                    <a:pt x="2109139" y="590968"/>
                  </a:lnTo>
                  <a:lnTo>
                    <a:pt x="2100583" y="594271"/>
                  </a:lnTo>
                  <a:lnTo>
                    <a:pt x="2095413" y="605901"/>
                  </a:lnTo>
                  <a:lnTo>
                    <a:pt x="2090346" y="608000"/>
                  </a:lnTo>
                  <a:lnTo>
                    <a:pt x="2086343" y="617663"/>
                  </a:lnTo>
                  <a:lnTo>
                    <a:pt x="2078578" y="621036"/>
                  </a:lnTo>
                  <a:lnTo>
                    <a:pt x="2074656" y="630967"/>
                  </a:lnTo>
                  <a:lnTo>
                    <a:pt x="2065974" y="634478"/>
                  </a:lnTo>
                  <a:lnTo>
                    <a:pt x="2060980" y="646247"/>
                  </a:lnTo>
                  <a:lnTo>
                    <a:pt x="2056024" y="648350"/>
                  </a:lnTo>
                  <a:lnTo>
                    <a:pt x="2051317" y="659991"/>
                  </a:lnTo>
                  <a:lnTo>
                    <a:pt x="2044256" y="662916"/>
                  </a:lnTo>
                  <a:lnTo>
                    <a:pt x="2040428" y="672156"/>
                  </a:lnTo>
                  <a:lnTo>
                    <a:pt x="2033613" y="675114"/>
                  </a:lnTo>
                  <a:lnTo>
                    <a:pt x="2029129" y="686454"/>
                  </a:lnTo>
                  <a:lnTo>
                    <a:pt x="2021701" y="689681"/>
                  </a:lnTo>
                  <a:lnTo>
                    <a:pt x="2017272" y="700895"/>
                  </a:lnTo>
                  <a:lnTo>
                    <a:pt x="2011895" y="703122"/>
                  </a:lnTo>
                  <a:lnTo>
                    <a:pt x="2006717" y="715621"/>
                  </a:lnTo>
                  <a:lnTo>
                    <a:pt x="2001252" y="717832"/>
                  </a:lnTo>
                  <a:lnTo>
                    <a:pt x="1996652" y="728671"/>
                  </a:lnTo>
                  <a:lnTo>
                    <a:pt x="1989340" y="731848"/>
                  </a:lnTo>
                  <a:lnTo>
                    <a:pt x="1983522" y="746579"/>
                  </a:lnTo>
                  <a:lnTo>
                    <a:pt x="1979534" y="748232"/>
                  </a:lnTo>
                  <a:lnTo>
                    <a:pt x="1974845" y="759553"/>
                  </a:lnTo>
                  <a:lnTo>
                    <a:pt x="1968890" y="761961"/>
                  </a:lnTo>
                  <a:lnTo>
                    <a:pt x="1963897" y="773730"/>
                  </a:lnTo>
                  <a:lnTo>
                    <a:pt x="1958940" y="775832"/>
                  </a:lnTo>
                  <a:lnTo>
                    <a:pt x="1953838" y="788450"/>
                  </a:lnTo>
                  <a:lnTo>
                    <a:pt x="1949134" y="790399"/>
                  </a:lnTo>
                  <a:lnTo>
                    <a:pt x="1944199" y="802313"/>
                  </a:lnTo>
                  <a:lnTo>
                    <a:pt x="1938778" y="804558"/>
                  </a:lnTo>
                  <a:cubicBezTo>
                    <a:pt x="1934874" y="808462"/>
                    <a:pt x="1932459" y="813856"/>
                    <a:pt x="1932459" y="819814"/>
                  </a:cubicBezTo>
                  <a:lnTo>
                    <a:pt x="1932521" y="819962"/>
                  </a:lnTo>
                  <a:lnTo>
                    <a:pt x="1930502" y="820798"/>
                  </a:lnTo>
                  <a:lnTo>
                    <a:pt x="1925669" y="832467"/>
                  </a:lnTo>
                  <a:lnTo>
                    <a:pt x="1920696" y="834527"/>
                  </a:lnTo>
                  <a:cubicBezTo>
                    <a:pt x="1917058" y="838165"/>
                    <a:pt x="1914807" y="843191"/>
                    <a:pt x="1914807" y="848742"/>
                  </a:cubicBezTo>
                  <a:lnTo>
                    <a:pt x="1914996" y="849199"/>
                  </a:lnTo>
                  <a:lnTo>
                    <a:pt x="1910052" y="851198"/>
                  </a:lnTo>
                  <a:lnTo>
                    <a:pt x="1904688" y="863840"/>
                  </a:lnTo>
                  <a:lnTo>
                    <a:pt x="1902063" y="864927"/>
                  </a:lnTo>
                  <a:cubicBezTo>
                    <a:pt x="1898425" y="868565"/>
                    <a:pt x="1896175" y="873591"/>
                    <a:pt x="1896175" y="879142"/>
                  </a:cubicBezTo>
                  <a:lnTo>
                    <a:pt x="1896470" y="879853"/>
                  </a:lnTo>
                  <a:lnTo>
                    <a:pt x="1892257" y="881598"/>
                  </a:lnTo>
                  <a:cubicBezTo>
                    <a:pt x="1888619" y="885236"/>
                    <a:pt x="1886369" y="890262"/>
                    <a:pt x="1886369" y="895814"/>
                  </a:cubicBezTo>
                  <a:lnTo>
                    <a:pt x="1886603" y="896381"/>
                  </a:lnTo>
                  <a:lnTo>
                    <a:pt x="1884412" y="897289"/>
                  </a:lnTo>
                  <a:lnTo>
                    <a:pt x="1879130" y="910039"/>
                  </a:lnTo>
                  <a:lnTo>
                    <a:pt x="1874055" y="911998"/>
                  </a:lnTo>
                  <a:cubicBezTo>
                    <a:pt x="1870151" y="915636"/>
                    <a:pt x="1867737" y="920662"/>
                    <a:pt x="1867737" y="926213"/>
                  </a:cubicBezTo>
                  <a:lnTo>
                    <a:pt x="1867986" y="926774"/>
                  </a:lnTo>
                  <a:lnTo>
                    <a:pt x="1865780" y="927688"/>
                  </a:lnTo>
                  <a:cubicBezTo>
                    <a:pt x="1862142" y="931326"/>
                    <a:pt x="1859892" y="936352"/>
                    <a:pt x="1859892" y="941903"/>
                  </a:cubicBezTo>
                  <a:lnTo>
                    <a:pt x="1860170" y="942573"/>
                  </a:lnTo>
                  <a:lnTo>
                    <a:pt x="1857935" y="943522"/>
                  </a:lnTo>
                  <a:lnTo>
                    <a:pt x="1852321" y="957405"/>
                  </a:lnTo>
                  <a:lnTo>
                    <a:pt x="1850090" y="958375"/>
                  </a:lnTo>
                  <a:lnTo>
                    <a:pt x="1844447" y="972663"/>
                  </a:lnTo>
                  <a:lnTo>
                    <a:pt x="1841408" y="973921"/>
                  </a:lnTo>
                  <a:cubicBezTo>
                    <a:pt x="1837681" y="977648"/>
                    <a:pt x="1835376" y="982797"/>
                    <a:pt x="1835376" y="988483"/>
                  </a:cubicBezTo>
                  <a:lnTo>
                    <a:pt x="1835784" y="989469"/>
                  </a:lnTo>
                  <a:lnTo>
                    <a:pt x="1833419" y="990449"/>
                  </a:lnTo>
                  <a:cubicBezTo>
                    <a:pt x="1829781" y="994087"/>
                    <a:pt x="1827531" y="999113"/>
                    <a:pt x="1827531" y="1004664"/>
                  </a:cubicBezTo>
                  <a:lnTo>
                    <a:pt x="1827809" y="1005334"/>
                  </a:lnTo>
                  <a:lnTo>
                    <a:pt x="1825574" y="1006283"/>
                  </a:lnTo>
                  <a:cubicBezTo>
                    <a:pt x="1821936" y="1010009"/>
                    <a:pt x="1819686" y="1015158"/>
                    <a:pt x="1819686" y="1020845"/>
                  </a:cubicBezTo>
                  <a:lnTo>
                    <a:pt x="1819976" y="1021563"/>
                  </a:lnTo>
                  <a:lnTo>
                    <a:pt x="1816892" y="1022810"/>
                  </a:lnTo>
                  <a:cubicBezTo>
                    <a:pt x="1813165" y="1026448"/>
                    <a:pt x="1810860" y="1031473"/>
                    <a:pt x="1810860" y="1037025"/>
                  </a:cubicBezTo>
                  <a:lnTo>
                    <a:pt x="1811466" y="1038454"/>
                  </a:lnTo>
                  <a:lnTo>
                    <a:pt x="1811008" y="1038643"/>
                  </a:lnTo>
                  <a:cubicBezTo>
                    <a:pt x="1807281" y="1042370"/>
                    <a:pt x="1804976" y="1047519"/>
                    <a:pt x="1804976" y="1053205"/>
                  </a:cubicBezTo>
                  <a:lnTo>
                    <a:pt x="1805384" y="1054191"/>
                  </a:lnTo>
                  <a:lnTo>
                    <a:pt x="1803019" y="1055171"/>
                  </a:lnTo>
                  <a:lnTo>
                    <a:pt x="1798491" y="1066103"/>
                  </a:lnTo>
                  <a:lnTo>
                    <a:pt x="1840821" y="1066103"/>
                  </a:lnTo>
                  <a:lnTo>
                    <a:pt x="1846163" y="1053205"/>
                  </a:lnTo>
                  <a:lnTo>
                    <a:pt x="1845445" y="1051470"/>
                  </a:lnTo>
                  <a:lnTo>
                    <a:pt x="1846016" y="1051240"/>
                  </a:lnTo>
                  <a:cubicBezTo>
                    <a:pt x="1849742" y="1047602"/>
                    <a:pt x="1852047" y="1042576"/>
                    <a:pt x="1852047" y="1037025"/>
                  </a:cubicBezTo>
                  <a:lnTo>
                    <a:pt x="1851764" y="1036357"/>
                  </a:lnTo>
                  <a:lnTo>
                    <a:pt x="1854005" y="1035406"/>
                  </a:lnTo>
                  <a:cubicBezTo>
                    <a:pt x="1857643" y="1031680"/>
                    <a:pt x="1859892" y="1026532"/>
                    <a:pt x="1859892" y="1020845"/>
                  </a:cubicBezTo>
                  <a:lnTo>
                    <a:pt x="1859493" y="1019855"/>
                  </a:lnTo>
                  <a:lnTo>
                    <a:pt x="1861850" y="1018879"/>
                  </a:lnTo>
                  <a:cubicBezTo>
                    <a:pt x="1865488" y="1015241"/>
                    <a:pt x="1867737" y="1010216"/>
                    <a:pt x="1867737" y="1004664"/>
                  </a:cubicBezTo>
                  <a:lnTo>
                    <a:pt x="1867574" y="1004270"/>
                  </a:lnTo>
                  <a:lnTo>
                    <a:pt x="1870532" y="1003045"/>
                  </a:lnTo>
                  <a:lnTo>
                    <a:pt x="1876281" y="989165"/>
                  </a:lnTo>
                  <a:lnTo>
                    <a:pt x="1878520" y="988192"/>
                  </a:lnTo>
                  <a:lnTo>
                    <a:pt x="1884316" y="973515"/>
                  </a:lnTo>
                  <a:lnTo>
                    <a:pt x="1886365" y="972646"/>
                  </a:lnTo>
                  <a:cubicBezTo>
                    <a:pt x="1890003" y="968919"/>
                    <a:pt x="1892253" y="963771"/>
                    <a:pt x="1892253" y="958084"/>
                  </a:cubicBezTo>
                  <a:lnTo>
                    <a:pt x="1891853" y="957094"/>
                  </a:lnTo>
                  <a:lnTo>
                    <a:pt x="1894210" y="956118"/>
                  </a:lnTo>
                  <a:lnTo>
                    <a:pt x="1899975" y="942200"/>
                  </a:lnTo>
                  <a:lnTo>
                    <a:pt x="1904566" y="940428"/>
                  </a:lnTo>
                  <a:lnTo>
                    <a:pt x="1910712" y="926601"/>
                  </a:lnTo>
                  <a:lnTo>
                    <a:pt x="1912842" y="925719"/>
                  </a:lnTo>
                  <a:cubicBezTo>
                    <a:pt x="1916480" y="922081"/>
                    <a:pt x="1918730" y="917055"/>
                    <a:pt x="1918730" y="911504"/>
                  </a:cubicBezTo>
                  <a:lnTo>
                    <a:pt x="1918495" y="910937"/>
                  </a:lnTo>
                  <a:lnTo>
                    <a:pt x="1920688" y="910029"/>
                  </a:lnTo>
                  <a:cubicBezTo>
                    <a:pt x="1924325" y="906391"/>
                    <a:pt x="1926575" y="901365"/>
                    <a:pt x="1926575" y="895814"/>
                  </a:cubicBezTo>
                  <a:lnTo>
                    <a:pt x="1926281" y="895103"/>
                  </a:lnTo>
                  <a:lnTo>
                    <a:pt x="1930493" y="893357"/>
                  </a:lnTo>
                  <a:lnTo>
                    <a:pt x="1935578" y="881083"/>
                  </a:lnTo>
                  <a:lnTo>
                    <a:pt x="1939176" y="879629"/>
                  </a:lnTo>
                  <a:cubicBezTo>
                    <a:pt x="1942903" y="875991"/>
                    <a:pt x="1945207" y="870965"/>
                    <a:pt x="1945207" y="865413"/>
                  </a:cubicBezTo>
                  <a:lnTo>
                    <a:pt x="1944907" y="864705"/>
                  </a:lnTo>
                  <a:lnTo>
                    <a:pt x="1949126" y="862957"/>
                  </a:lnTo>
                  <a:lnTo>
                    <a:pt x="1953959" y="851288"/>
                  </a:lnTo>
                  <a:lnTo>
                    <a:pt x="1958933" y="849228"/>
                  </a:lnTo>
                  <a:lnTo>
                    <a:pt x="1963867" y="837314"/>
                  </a:lnTo>
                  <a:lnTo>
                    <a:pt x="1969288" y="835069"/>
                  </a:lnTo>
                  <a:cubicBezTo>
                    <a:pt x="1973192" y="831165"/>
                    <a:pt x="1975607" y="825771"/>
                    <a:pt x="1975607" y="819814"/>
                  </a:cubicBezTo>
                  <a:lnTo>
                    <a:pt x="1975546" y="819665"/>
                  </a:lnTo>
                  <a:lnTo>
                    <a:pt x="1977564" y="818829"/>
                  </a:lnTo>
                  <a:lnTo>
                    <a:pt x="1982444" y="807047"/>
                  </a:lnTo>
                  <a:lnTo>
                    <a:pt x="1987371" y="804956"/>
                  </a:lnTo>
                  <a:lnTo>
                    <a:pt x="1992331" y="792689"/>
                  </a:lnTo>
                  <a:lnTo>
                    <a:pt x="1998014" y="790391"/>
                  </a:lnTo>
                  <a:lnTo>
                    <a:pt x="2002960" y="778735"/>
                  </a:lnTo>
                  <a:lnTo>
                    <a:pt x="2007964" y="776662"/>
                  </a:lnTo>
                  <a:lnTo>
                    <a:pt x="2013387" y="763570"/>
                  </a:lnTo>
                  <a:lnTo>
                    <a:pt x="2017771" y="761665"/>
                  </a:lnTo>
                  <a:lnTo>
                    <a:pt x="2022615" y="749400"/>
                  </a:lnTo>
                  <a:lnTo>
                    <a:pt x="2030376" y="746262"/>
                  </a:lnTo>
                  <a:lnTo>
                    <a:pt x="2035826" y="733416"/>
                  </a:lnTo>
                  <a:lnTo>
                    <a:pt x="2040325" y="731553"/>
                  </a:lnTo>
                  <a:lnTo>
                    <a:pt x="2044261" y="722048"/>
                  </a:lnTo>
                  <a:lnTo>
                    <a:pt x="2050132" y="719498"/>
                  </a:lnTo>
                  <a:lnTo>
                    <a:pt x="2054137" y="709356"/>
                  </a:lnTo>
                  <a:lnTo>
                    <a:pt x="2062736" y="705625"/>
                  </a:lnTo>
                  <a:lnTo>
                    <a:pt x="2067539" y="693478"/>
                  </a:lnTo>
                  <a:lnTo>
                    <a:pt x="2072687" y="691346"/>
                  </a:lnTo>
                  <a:lnTo>
                    <a:pt x="2077149" y="680574"/>
                  </a:lnTo>
                  <a:lnTo>
                    <a:pt x="2084454" y="677474"/>
                  </a:lnTo>
                  <a:lnTo>
                    <a:pt x="2089415" y="665206"/>
                  </a:lnTo>
                  <a:lnTo>
                    <a:pt x="2095098" y="662908"/>
                  </a:lnTo>
                  <a:lnTo>
                    <a:pt x="2098677" y="654473"/>
                  </a:lnTo>
                  <a:lnTo>
                    <a:pt x="2107009" y="650854"/>
                  </a:lnTo>
                  <a:lnTo>
                    <a:pt x="2111517" y="639437"/>
                  </a:lnTo>
                  <a:lnTo>
                    <a:pt x="2118776" y="636430"/>
                  </a:lnTo>
                  <a:lnTo>
                    <a:pt x="2123201" y="625747"/>
                  </a:lnTo>
                  <a:lnTo>
                    <a:pt x="2131093" y="622701"/>
                  </a:lnTo>
                  <a:lnTo>
                    <a:pt x="2135239" y="613375"/>
                  </a:lnTo>
                  <a:lnTo>
                    <a:pt x="2141331" y="610790"/>
                  </a:lnTo>
                  <a:lnTo>
                    <a:pt x="2146038" y="599148"/>
                  </a:lnTo>
                  <a:lnTo>
                    <a:pt x="2153098" y="596224"/>
                  </a:lnTo>
                  <a:lnTo>
                    <a:pt x="2156342" y="588393"/>
                  </a:lnTo>
                  <a:lnTo>
                    <a:pt x="2165846" y="584456"/>
                  </a:lnTo>
                  <a:lnTo>
                    <a:pt x="2169784" y="574952"/>
                  </a:lnTo>
                  <a:lnTo>
                    <a:pt x="2177614" y="571708"/>
                  </a:lnTo>
                  <a:lnTo>
                    <a:pt x="2180737" y="564170"/>
                  </a:lnTo>
                  <a:lnTo>
                    <a:pt x="2191893" y="559654"/>
                  </a:lnTo>
                  <a:lnTo>
                    <a:pt x="2196238" y="549400"/>
                  </a:lnTo>
                  <a:lnTo>
                    <a:pt x="2204092" y="546068"/>
                  </a:lnTo>
                  <a:lnTo>
                    <a:pt x="2207847" y="536782"/>
                  </a:lnTo>
                  <a:lnTo>
                    <a:pt x="2215860" y="533463"/>
                  </a:lnTo>
                  <a:lnTo>
                    <a:pt x="2219178" y="525450"/>
                  </a:lnTo>
                  <a:lnTo>
                    <a:pt x="2228465" y="521695"/>
                  </a:lnTo>
                  <a:lnTo>
                    <a:pt x="2231750" y="513952"/>
                  </a:lnTo>
                  <a:lnTo>
                    <a:pt x="2242050" y="509784"/>
                  </a:lnTo>
                  <a:lnTo>
                    <a:pt x="2245833" y="500863"/>
                  </a:lnTo>
                  <a:lnTo>
                    <a:pt x="2254941" y="497180"/>
                  </a:lnTo>
                  <a:lnTo>
                    <a:pt x="2258205" y="489489"/>
                  </a:lnTo>
                  <a:lnTo>
                    <a:pt x="2268527" y="485412"/>
                  </a:lnTo>
                  <a:lnTo>
                    <a:pt x="2271154" y="479365"/>
                  </a:lnTo>
                  <a:lnTo>
                    <a:pt x="2280582" y="475175"/>
                  </a:lnTo>
                  <a:lnTo>
                    <a:pt x="2283441" y="467766"/>
                  </a:lnTo>
                  <a:lnTo>
                    <a:pt x="2295291" y="462857"/>
                  </a:lnTo>
                  <a:lnTo>
                    <a:pt x="2298738" y="454536"/>
                  </a:lnTo>
                  <a:lnTo>
                    <a:pt x="2307060" y="451089"/>
                  </a:lnTo>
                  <a:lnTo>
                    <a:pt x="2310471" y="442851"/>
                  </a:lnTo>
                  <a:lnTo>
                    <a:pt x="2321626" y="438341"/>
                  </a:lnTo>
                  <a:lnTo>
                    <a:pt x="2323716" y="433415"/>
                  </a:lnTo>
                  <a:lnTo>
                    <a:pt x="2335497" y="428535"/>
                  </a:lnTo>
                  <a:lnTo>
                    <a:pt x="2338422" y="421474"/>
                  </a:lnTo>
                  <a:lnTo>
                    <a:pt x="2350064" y="416767"/>
                  </a:lnTo>
                  <a:lnTo>
                    <a:pt x="2352827" y="410254"/>
                  </a:lnTo>
                  <a:lnTo>
                    <a:pt x="2363649" y="405980"/>
                  </a:lnTo>
                  <a:lnTo>
                    <a:pt x="2365949" y="400688"/>
                  </a:lnTo>
                  <a:lnTo>
                    <a:pt x="2377378" y="396174"/>
                  </a:lnTo>
                  <a:lnTo>
                    <a:pt x="2380503" y="388982"/>
                  </a:lnTo>
                  <a:lnTo>
                    <a:pt x="2392088" y="384406"/>
                  </a:lnTo>
                  <a:lnTo>
                    <a:pt x="2394901" y="377930"/>
                  </a:lnTo>
                  <a:lnTo>
                    <a:pt x="2405816" y="373619"/>
                  </a:lnTo>
                  <a:lnTo>
                    <a:pt x="2407721" y="369235"/>
                  </a:lnTo>
                  <a:lnTo>
                    <a:pt x="2420813" y="363813"/>
                  </a:lnTo>
                  <a:lnTo>
                    <a:pt x="2422872" y="358840"/>
                  </a:lnTo>
                  <a:lnTo>
                    <a:pt x="2434541" y="354007"/>
                  </a:lnTo>
                  <a:lnTo>
                    <a:pt x="2436500" y="349279"/>
                  </a:lnTo>
                  <a:lnTo>
                    <a:pt x="2449108" y="344056"/>
                  </a:lnTo>
                  <a:lnTo>
                    <a:pt x="2451557" y="338145"/>
                  </a:lnTo>
                  <a:lnTo>
                    <a:pt x="2462980" y="333413"/>
                  </a:lnTo>
                  <a:lnTo>
                    <a:pt x="2464725" y="329201"/>
                  </a:lnTo>
                  <a:lnTo>
                    <a:pt x="2479220" y="323606"/>
                  </a:lnTo>
                  <a:lnTo>
                    <a:pt x="2481379" y="318749"/>
                  </a:lnTo>
                  <a:lnTo>
                    <a:pt x="2493381" y="313657"/>
                  </a:lnTo>
                  <a:lnTo>
                    <a:pt x="2494836" y="310059"/>
                  </a:lnTo>
                  <a:lnTo>
                    <a:pt x="2507110" y="304975"/>
                  </a:lnTo>
                  <a:lnTo>
                    <a:pt x="2508854" y="300762"/>
                  </a:lnTo>
                  <a:lnTo>
                    <a:pt x="2509565" y="301056"/>
                  </a:lnTo>
                  <a:cubicBezTo>
                    <a:pt x="2515116" y="301056"/>
                    <a:pt x="2520142" y="298806"/>
                    <a:pt x="2523780" y="295168"/>
                  </a:cubicBezTo>
                  <a:lnTo>
                    <a:pt x="2525853" y="290164"/>
                  </a:lnTo>
                  <a:lnTo>
                    <a:pt x="2537509" y="285218"/>
                  </a:lnTo>
                  <a:lnTo>
                    <a:pt x="2538829" y="281953"/>
                  </a:lnTo>
                  <a:lnTo>
                    <a:pt x="2539965" y="282424"/>
                  </a:lnTo>
                  <a:cubicBezTo>
                    <a:pt x="2545516" y="282424"/>
                    <a:pt x="2550542" y="280174"/>
                    <a:pt x="2554180" y="276536"/>
                  </a:cubicBezTo>
                  <a:lnTo>
                    <a:pt x="2555056" y="274423"/>
                  </a:lnTo>
                  <a:lnTo>
                    <a:pt x="2569583" y="268405"/>
                  </a:lnTo>
                  <a:lnTo>
                    <a:pt x="2571238" y="264411"/>
                  </a:lnTo>
                  <a:lnTo>
                    <a:pt x="2584580" y="258885"/>
                  </a:lnTo>
                  <a:lnTo>
                    <a:pt x="2585490" y="256688"/>
                  </a:lnTo>
                  <a:lnTo>
                    <a:pt x="2586054" y="256928"/>
                  </a:lnTo>
                  <a:cubicBezTo>
                    <a:pt x="2591606" y="256928"/>
                    <a:pt x="2596632" y="254623"/>
                    <a:pt x="2600270" y="250896"/>
                  </a:cubicBezTo>
                  <a:lnTo>
                    <a:pt x="2601590" y="247631"/>
                  </a:lnTo>
                  <a:lnTo>
                    <a:pt x="2602726" y="248102"/>
                  </a:lnTo>
                  <a:cubicBezTo>
                    <a:pt x="2608277" y="248102"/>
                    <a:pt x="2613303" y="245852"/>
                    <a:pt x="2616941" y="242214"/>
                  </a:cubicBezTo>
                  <a:lnTo>
                    <a:pt x="2617817" y="240099"/>
                  </a:lnTo>
                  <a:lnTo>
                    <a:pt x="2632344" y="234082"/>
                  </a:lnTo>
                  <a:lnTo>
                    <a:pt x="2633050" y="232380"/>
                  </a:lnTo>
                  <a:lnTo>
                    <a:pt x="2633125" y="232412"/>
                  </a:lnTo>
                  <a:cubicBezTo>
                    <a:pt x="2638677" y="232412"/>
                    <a:pt x="2643702" y="230053"/>
                    <a:pt x="2647341" y="226237"/>
                  </a:cubicBezTo>
                  <a:lnTo>
                    <a:pt x="2648122" y="224258"/>
                  </a:lnTo>
                  <a:lnTo>
                    <a:pt x="2648815" y="224567"/>
                  </a:lnTo>
                  <a:cubicBezTo>
                    <a:pt x="2654367" y="224567"/>
                    <a:pt x="2659393" y="222152"/>
                    <a:pt x="2663030" y="218248"/>
                  </a:cubicBezTo>
                  <a:lnTo>
                    <a:pt x="2664203" y="215209"/>
                  </a:lnTo>
                  <a:lnTo>
                    <a:pt x="2665486" y="215741"/>
                  </a:lnTo>
                  <a:cubicBezTo>
                    <a:pt x="2671038" y="215741"/>
                    <a:pt x="2676064" y="213491"/>
                    <a:pt x="2679702" y="209853"/>
                  </a:cubicBezTo>
                  <a:lnTo>
                    <a:pt x="2680610" y="207661"/>
                  </a:lnTo>
                  <a:lnTo>
                    <a:pt x="2681177" y="207896"/>
                  </a:lnTo>
                  <a:cubicBezTo>
                    <a:pt x="2686728" y="207896"/>
                    <a:pt x="2691754" y="205646"/>
                    <a:pt x="2695392" y="202008"/>
                  </a:cubicBezTo>
                  <a:lnTo>
                    <a:pt x="2696444" y="199470"/>
                  </a:lnTo>
                  <a:lnTo>
                    <a:pt x="2697847" y="200051"/>
                  </a:lnTo>
                  <a:cubicBezTo>
                    <a:pt x="2703399" y="200051"/>
                    <a:pt x="2708424" y="197801"/>
                    <a:pt x="2712063" y="194163"/>
                  </a:cubicBezTo>
                  <a:lnTo>
                    <a:pt x="2712291" y="193612"/>
                  </a:lnTo>
                  <a:lnTo>
                    <a:pt x="2713537" y="194167"/>
                  </a:lnTo>
                  <a:cubicBezTo>
                    <a:pt x="2719089" y="194167"/>
                    <a:pt x="2724115" y="191752"/>
                    <a:pt x="2727753" y="187848"/>
                  </a:cubicBezTo>
                  <a:lnTo>
                    <a:pt x="2728727" y="185326"/>
                  </a:lnTo>
                  <a:lnTo>
                    <a:pt x="2731189" y="186322"/>
                  </a:lnTo>
                  <a:cubicBezTo>
                    <a:pt x="2737012" y="186322"/>
                    <a:pt x="2742283" y="184017"/>
                    <a:pt x="2746098" y="180290"/>
                  </a:cubicBezTo>
                  <a:lnTo>
                    <a:pt x="2747370" y="177293"/>
                  </a:lnTo>
                  <a:lnTo>
                    <a:pt x="2747860" y="177496"/>
                  </a:lnTo>
                  <a:cubicBezTo>
                    <a:pt x="2753412" y="177496"/>
                    <a:pt x="2758437" y="175246"/>
                    <a:pt x="2762076" y="171608"/>
                  </a:cubicBezTo>
                  <a:lnTo>
                    <a:pt x="2762433" y="170744"/>
                  </a:lnTo>
                  <a:lnTo>
                    <a:pt x="2764531" y="171612"/>
                  </a:lnTo>
                  <a:cubicBezTo>
                    <a:pt x="2770082" y="171612"/>
                    <a:pt x="2775108" y="169362"/>
                    <a:pt x="2778746" y="165724"/>
                  </a:cubicBezTo>
                  <a:lnTo>
                    <a:pt x="2779027" y="165047"/>
                  </a:lnTo>
                  <a:lnTo>
                    <a:pt x="2780711" y="165728"/>
                  </a:lnTo>
                  <a:cubicBezTo>
                    <a:pt x="2786398" y="165728"/>
                    <a:pt x="2791547" y="163478"/>
                    <a:pt x="2795273" y="159840"/>
                  </a:cubicBezTo>
                  <a:lnTo>
                    <a:pt x="2796224" y="157600"/>
                  </a:lnTo>
                  <a:lnTo>
                    <a:pt x="2796891" y="157883"/>
                  </a:lnTo>
                  <a:cubicBezTo>
                    <a:pt x="2802443" y="157883"/>
                    <a:pt x="2807469" y="155578"/>
                    <a:pt x="2811107" y="151851"/>
                  </a:cubicBezTo>
                  <a:lnTo>
                    <a:pt x="2811948" y="149771"/>
                  </a:lnTo>
                  <a:lnTo>
                    <a:pt x="2815033" y="151019"/>
                  </a:lnTo>
                  <a:cubicBezTo>
                    <a:pt x="2820720" y="151019"/>
                    <a:pt x="2825869" y="148768"/>
                    <a:pt x="2829596" y="145130"/>
                  </a:cubicBezTo>
                  <a:lnTo>
                    <a:pt x="2829836" y="144564"/>
                  </a:lnTo>
                  <a:lnTo>
                    <a:pt x="2831214" y="145135"/>
                  </a:lnTo>
                  <a:cubicBezTo>
                    <a:pt x="2836765" y="145135"/>
                    <a:pt x="2841791" y="142884"/>
                    <a:pt x="2845430" y="139247"/>
                  </a:cubicBezTo>
                  <a:lnTo>
                    <a:pt x="2845834" y="138270"/>
                  </a:lnTo>
                  <a:lnTo>
                    <a:pt x="2848375" y="139251"/>
                  </a:lnTo>
                  <a:cubicBezTo>
                    <a:pt x="2854333" y="139251"/>
                    <a:pt x="2859726" y="137000"/>
                    <a:pt x="2863630" y="133363"/>
                  </a:cubicBezTo>
                  <a:lnTo>
                    <a:pt x="2863925" y="132700"/>
                  </a:lnTo>
                  <a:lnTo>
                    <a:pt x="2865537" y="133368"/>
                  </a:lnTo>
                  <a:lnTo>
                    <a:pt x="2878853" y="127852"/>
                  </a:lnTo>
                  <a:lnTo>
                    <a:pt x="2882698" y="129444"/>
                  </a:lnTo>
                  <a:cubicBezTo>
                    <a:pt x="2888656" y="129444"/>
                    <a:pt x="2894049" y="127030"/>
                    <a:pt x="2897953" y="123126"/>
                  </a:cubicBezTo>
                  <a:lnTo>
                    <a:pt x="2898085" y="122808"/>
                  </a:lnTo>
                  <a:lnTo>
                    <a:pt x="2899859" y="123561"/>
                  </a:lnTo>
                  <a:cubicBezTo>
                    <a:pt x="2905410" y="123561"/>
                    <a:pt x="2910436" y="121256"/>
                    <a:pt x="2914074" y="117529"/>
                  </a:cubicBezTo>
                  <a:lnTo>
                    <a:pt x="2914763" y="115825"/>
                  </a:lnTo>
                  <a:lnTo>
                    <a:pt x="2917020" y="116696"/>
                  </a:lnTo>
                  <a:lnTo>
                    <a:pt x="2930888" y="111344"/>
                  </a:lnTo>
                  <a:lnTo>
                    <a:pt x="2934181" y="112775"/>
                  </a:lnTo>
                  <a:cubicBezTo>
                    <a:pt x="2939733" y="112775"/>
                    <a:pt x="2944759" y="110415"/>
                    <a:pt x="2948397" y="106599"/>
                  </a:cubicBezTo>
                  <a:lnTo>
                    <a:pt x="2948919" y="105277"/>
                  </a:lnTo>
                  <a:lnTo>
                    <a:pt x="2952813" y="106890"/>
                  </a:lnTo>
                  <a:lnTo>
                    <a:pt x="2965798" y="101512"/>
                  </a:lnTo>
                  <a:lnTo>
                    <a:pt x="2969484" y="102968"/>
                  </a:lnTo>
                  <a:cubicBezTo>
                    <a:pt x="2975307" y="102968"/>
                    <a:pt x="2980578" y="100717"/>
                    <a:pt x="2984393" y="97079"/>
                  </a:cubicBezTo>
                  <a:lnTo>
                    <a:pt x="2984810" y="96121"/>
                  </a:lnTo>
                  <a:lnTo>
                    <a:pt x="2987135" y="97084"/>
                  </a:lnTo>
                  <a:lnTo>
                    <a:pt x="3000941" y="91365"/>
                  </a:lnTo>
                  <a:lnTo>
                    <a:pt x="3005277" y="93161"/>
                  </a:lnTo>
                  <a:lnTo>
                    <a:pt x="3019135" y="87421"/>
                  </a:lnTo>
                  <a:lnTo>
                    <a:pt x="3023419" y="89239"/>
                  </a:lnTo>
                  <a:cubicBezTo>
                    <a:pt x="3028971" y="89239"/>
                    <a:pt x="3033996" y="86933"/>
                    <a:pt x="3037634" y="83207"/>
                  </a:cubicBezTo>
                  <a:lnTo>
                    <a:pt x="3037637" y="83199"/>
                  </a:lnTo>
                  <a:lnTo>
                    <a:pt x="3040580" y="84335"/>
                  </a:lnTo>
                  <a:lnTo>
                    <a:pt x="3054366" y="79014"/>
                  </a:lnTo>
                  <a:lnTo>
                    <a:pt x="3057741" y="80413"/>
                  </a:lnTo>
                  <a:lnTo>
                    <a:pt x="3071494" y="74716"/>
                  </a:lnTo>
                  <a:lnTo>
                    <a:pt x="3075883" y="76491"/>
                  </a:lnTo>
                  <a:lnTo>
                    <a:pt x="3089855" y="70841"/>
                  </a:lnTo>
                  <a:lnTo>
                    <a:pt x="3094025" y="72568"/>
                  </a:lnTo>
                  <a:lnTo>
                    <a:pt x="3105709" y="67729"/>
                  </a:lnTo>
                  <a:lnTo>
                    <a:pt x="3112657" y="70607"/>
                  </a:lnTo>
                  <a:lnTo>
                    <a:pt x="3126218" y="64990"/>
                  </a:lnTo>
                  <a:lnTo>
                    <a:pt x="3130308" y="66684"/>
                  </a:lnTo>
                  <a:lnTo>
                    <a:pt x="3142157" y="61776"/>
                  </a:lnTo>
                  <a:lnTo>
                    <a:pt x="3148941" y="64724"/>
                  </a:lnTo>
                  <a:lnTo>
                    <a:pt x="3162419" y="58868"/>
                  </a:lnTo>
                  <a:lnTo>
                    <a:pt x="3167083" y="60800"/>
                  </a:lnTo>
                  <a:lnTo>
                    <a:pt x="3178602" y="56029"/>
                  </a:lnTo>
                  <a:lnTo>
                    <a:pt x="3185224" y="58839"/>
                  </a:lnTo>
                  <a:lnTo>
                    <a:pt x="3196683" y="53977"/>
                  </a:lnTo>
                  <a:lnTo>
                    <a:pt x="3203366" y="56877"/>
                  </a:lnTo>
                  <a:cubicBezTo>
                    <a:pt x="3209053" y="56877"/>
                    <a:pt x="3214202" y="54463"/>
                    <a:pt x="3217928" y="50559"/>
                  </a:cubicBezTo>
                  <a:lnTo>
                    <a:pt x="3218060" y="50225"/>
                  </a:lnTo>
                  <a:lnTo>
                    <a:pt x="3222489" y="51974"/>
                  </a:lnTo>
                  <a:lnTo>
                    <a:pt x="3234953" y="47052"/>
                  </a:lnTo>
                  <a:lnTo>
                    <a:pt x="3242101" y="50013"/>
                  </a:lnTo>
                  <a:lnTo>
                    <a:pt x="3251278" y="46212"/>
                  </a:lnTo>
                  <a:lnTo>
                    <a:pt x="3260243" y="50014"/>
                  </a:lnTo>
                  <a:lnTo>
                    <a:pt x="3271548" y="45220"/>
                  </a:lnTo>
                  <a:lnTo>
                    <a:pt x="3278385" y="48052"/>
                  </a:lnTo>
                  <a:lnTo>
                    <a:pt x="3289743" y="43347"/>
                  </a:lnTo>
                  <a:lnTo>
                    <a:pt x="3296527" y="46091"/>
                  </a:lnTo>
                  <a:lnTo>
                    <a:pt x="3309096" y="41009"/>
                  </a:lnTo>
                  <a:lnTo>
                    <a:pt x="3316630" y="44129"/>
                  </a:lnTo>
                  <a:lnTo>
                    <a:pt x="3325946" y="40270"/>
                  </a:lnTo>
                  <a:lnTo>
                    <a:pt x="3335262" y="44129"/>
                  </a:lnTo>
                  <a:lnTo>
                    <a:pt x="3343293" y="40803"/>
                  </a:lnTo>
                  <a:lnTo>
                    <a:pt x="3350952" y="44130"/>
                  </a:lnTo>
                  <a:lnTo>
                    <a:pt x="3363316" y="38759"/>
                  </a:lnTo>
                  <a:lnTo>
                    <a:pt x="3371546" y="42168"/>
                  </a:lnTo>
                  <a:lnTo>
                    <a:pt x="3372527" y="41762"/>
                  </a:lnTo>
                  <a:lnTo>
                    <a:pt x="3373507" y="42168"/>
                  </a:lnTo>
                  <a:lnTo>
                    <a:pt x="3381500" y="38857"/>
                  </a:lnTo>
                  <a:lnTo>
                    <a:pt x="3389688" y="42168"/>
                  </a:lnTo>
                  <a:lnTo>
                    <a:pt x="3390691" y="41762"/>
                  </a:lnTo>
                  <a:lnTo>
                    <a:pt x="3391649" y="42169"/>
                  </a:lnTo>
                  <a:lnTo>
                    <a:pt x="3397789" y="39565"/>
                  </a:lnTo>
                  <a:lnTo>
                    <a:pt x="3408810" y="44130"/>
                  </a:lnTo>
                  <a:lnTo>
                    <a:pt x="3420985" y="39087"/>
                  </a:lnTo>
                  <a:lnTo>
                    <a:pt x="3428423" y="42168"/>
                  </a:lnTo>
                  <a:lnTo>
                    <a:pt x="3438229" y="38106"/>
                  </a:lnTo>
                  <a:lnTo>
                    <a:pt x="3448036" y="42168"/>
                  </a:lnTo>
                  <a:lnTo>
                    <a:pt x="3455262" y="39175"/>
                  </a:lnTo>
                  <a:lnTo>
                    <a:pt x="3466668" y="44130"/>
                  </a:lnTo>
                  <a:lnTo>
                    <a:pt x="3478698" y="38904"/>
                  </a:lnTo>
                  <a:lnTo>
                    <a:pt x="3486771" y="42168"/>
                  </a:lnTo>
                  <a:lnTo>
                    <a:pt x="3496220" y="38347"/>
                  </a:lnTo>
                  <a:lnTo>
                    <a:pt x="3505894" y="42168"/>
                  </a:lnTo>
                  <a:lnTo>
                    <a:pt x="3513801" y="39045"/>
                  </a:lnTo>
                  <a:lnTo>
                    <a:pt x="3525506" y="44130"/>
                  </a:lnTo>
                  <a:cubicBezTo>
                    <a:pt x="3536609" y="44130"/>
                    <a:pt x="3545609" y="34690"/>
                    <a:pt x="3545609" y="23046"/>
                  </a:cubicBezTo>
                  <a:cubicBezTo>
                    <a:pt x="3545609" y="11401"/>
                    <a:pt x="3536609" y="1962"/>
                    <a:pt x="3525506" y="1962"/>
                  </a:cubicBezTo>
                  <a:lnTo>
                    <a:pt x="3516167" y="6019"/>
                  </a:lnTo>
                  <a:lnTo>
                    <a:pt x="3505894" y="1962"/>
                  </a:lnTo>
                  <a:lnTo>
                    <a:pt x="3496220" y="5782"/>
                  </a:lnTo>
                  <a:lnTo>
                    <a:pt x="3486771" y="1962"/>
                  </a:lnTo>
                  <a:lnTo>
                    <a:pt x="3479713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39" name="자유형 38"/>
            <p:cNvSpPr>
              <a:spLocks noChangeArrowheads="1"/>
            </p:cNvSpPr>
            <p:nvPr/>
          </p:nvSpPr>
          <p:spPr>
            <a:xfrm>
              <a:off x="5336385" y="5791897"/>
              <a:ext cx="3545608" cy="1066103"/>
            </a:xfrm>
            <a:custGeom>
              <a:avLst/>
              <a:gdLst>
                <a:gd name="connsiteX0" fmla="*/ 2094327 w 3545608"/>
                <a:gd name="connsiteY0" fmla="*/ 485598 h 1066103"/>
                <a:gd name="connsiteX1" fmla="*/ 2083615 w 3545608"/>
                <a:gd name="connsiteY1" fmla="*/ 489732 h 1066103"/>
                <a:gd name="connsiteX2" fmla="*/ 2080530 w 3545608"/>
                <a:gd name="connsiteY2" fmla="*/ 497180 h 1066103"/>
                <a:gd name="connsiteX3" fmla="*/ 2072326 w 3545608"/>
                <a:gd name="connsiteY3" fmla="*/ 500578 h 1066103"/>
                <a:gd name="connsiteX4" fmla="*/ 2070436 w 3545608"/>
                <a:gd name="connsiteY4" fmla="*/ 504935 h 1066103"/>
                <a:gd name="connsiteX5" fmla="*/ 2081376 w 3545608"/>
                <a:gd name="connsiteY5" fmla="*/ 500712 h 1066103"/>
                <a:gd name="connsiteX6" fmla="*/ 2084461 w 3545608"/>
                <a:gd name="connsiteY6" fmla="*/ 493265 h 1066103"/>
                <a:gd name="connsiteX7" fmla="*/ 2092537 w 3545608"/>
                <a:gd name="connsiteY7" fmla="*/ 489920 h 1066103"/>
                <a:gd name="connsiteX8" fmla="*/ 1294012 w 3545608"/>
                <a:gd name="connsiteY8" fmla="*/ 475983 h 1066103"/>
                <a:gd name="connsiteX9" fmla="*/ 1283288 w 3545608"/>
                <a:gd name="connsiteY9" fmla="*/ 480636 h 1066103"/>
                <a:gd name="connsiteX10" fmla="*/ 1281310 w 3545608"/>
                <a:gd name="connsiteY10" fmla="*/ 485412 h 1066103"/>
                <a:gd name="connsiteX11" fmla="*/ 1272917 w 3545608"/>
                <a:gd name="connsiteY11" fmla="*/ 488889 h 1066103"/>
                <a:gd name="connsiteX12" fmla="*/ 1271080 w 3545608"/>
                <a:gd name="connsiteY12" fmla="*/ 493219 h 1066103"/>
                <a:gd name="connsiteX13" fmla="*/ 1281842 w 3545608"/>
                <a:gd name="connsiteY13" fmla="*/ 489065 h 1066103"/>
                <a:gd name="connsiteX14" fmla="*/ 1285241 w 3545608"/>
                <a:gd name="connsiteY14" fmla="*/ 480661 h 1066103"/>
                <a:gd name="connsiteX15" fmla="*/ 1293532 w 3545608"/>
                <a:gd name="connsiteY15" fmla="*/ 477143 h 1066103"/>
                <a:gd name="connsiteX16" fmla="*/ 945972 w 3545608"/>
                <a:gd name="connsiteY16" fmla="*/ 475946 h 1066103"/>
                <a:gd name="connsiteX17" fmla="*/ 935161 w 3545608"/>
                <a:gd name="connsiteY17" fmla="*/ 480636 h 1066103"/>
                <a:gd name="connsiteX18" fmla="*/ 933183 w 3545608"/>
                <a:gd name="connsiteY18" fmla="*/ 485412 h 1066103"/>
                <a:gd name="connsiteX19" fmla="*/ 924863 w 3545608"/>
                <a:gd name="connsiteY19" fmla="*/ 488859 h 1066103"/>
                <a:gd name="connsiteX20" fmla="*/ 923076 w 3545608"/>
                <a:gd name="connsiteY20" fmla="*/ 493172 h 1066103"/>
                <a:gd name="connsiteX21" fmla="*/ 933715 w 3545608"/>
                <a:gd name="connsiteY21" fmla="*/ 489066 h 1066103"/>
                <a:gd name="connsiteX22" fmla="*/ 937114 w 3545608"/>
                <a:gd name="connsiteY22" fmla="*/ 480661 h 1066103"/>
                <a:gd name="connsiteX23" fmla="*/ 945477 w 3545608"/>
                <a:gd name="connsiteY23" fmla="*/ 477112 h 1066103"/>
                <a:gd name="connsiteX24" fmla="*/ 1990444 w 3545608"/>
                <a:gd name="connsiteY24" fmla="*/ 475551 h 1066103"/>
                <a:gd name="connsiteX25" fmla="*/ 1979663 w 3545608"/>
                <a:gd name="connsiteY25" fmla="*/ 480344 h 1066103"/>
                <a:gd name="connsiteX26" fmla="*/ 1977563 w 3545608"/>
                <a:gd name="connsiteY26" fmla="*/ 485412 h 1066103"/>
                <a:gd name="connsiteX27" fmla="*/ 1969170 w 3545608"/>
                <a:gd name="connsiteY27" fmla="*/ 488889 h 1066103"/>
                <a:gd name="connsiteX28" fmla="*/ 1967333 w 3545608"/>
                <a:gd name="connsiteY28" fmla="*/ 493219 h 1066103"/>
                <a:gd name="connsiteX29" fmla="*/ 1978096 w 3545608"/>
                <a:gd name="connsiteY29" fmla="*/ 489065 h 1066103"/>
                <a:gd name="connsiteX30" fmla="*/ 1981494 w 3545608"/>
                <a:gd name="connsiteY30" fmla="*/ 480661 h 1066103"/>
                <a:gd name="connsiteX31" fmla="*/ 1989785 w 3545608"/>
                <a:gd name="connsiteY31" fmla="*/ 477143 h 1066103"/>
                <a:gd name="connsiteX32" fmla="*/ 1642317 w 3545608"/>
                <a:gd name="connsiteY32" fmla="*/ 475551 h 1066103"/>
                <a:gd name="connsiteX33" fmla="*/ 1631536 w 3545608"/>
                <a:gd name="connsiteY33" fmla="*/ 480344 h 1066103"/>
                <a:gd name="connsiteX34" fmla="*/ 1629437 w 3545608"/>
                <a:gd name="connsiteY34" fmla="*/ 485412 h 1066103"/>
                <a:gd name="connsiteX35" fmla="*/ 1621044 w 3545608"/>
                <a:gd name="connsiteY35" fmla="*/ 488889 h 1066103"/>
                <a:gd name="connsiteX36" fmla="*/ 1619206 w 3545608"/>
                <a:gd name="connsiteY36" fmla="*/ 493219 h 1066103"/>
                <a:gd name="connsiteX37" fmla="*/ 1629968 w 3545608"/>
                <a:gd name="connsiteY37" fmla="*/ 489066 h 1066103"/>
                <a:gd name="connsiteX38" fmla="*/ 1633367 w 3545608"/>
                <a:gd name="connsiteY38" fmla="*/ 480661 h 1066103"/>
                <a:gd name="connsiteX39" fmla="*/ 1641658 w 3545608"/>
                <a:gd name="connsiteY39" fmla="*/ 477143 h 1066103"/>
                <a:gd name="connsiteX40" fmla="*/ 1423852 w 3545608"/>
                <a:gd name="connsiteY40" fmla="*/ 463451 h 1066103"/>
                <a:gd name="connsiteX41" fmla="*/ 1413694 w 3545608"/>
                <a:gd name="connsiteY41" fmla="*/ 467559 h 1066103"/>
                <a:gd name="connsiteX42" fmla="*/ 1410754 w 3545608"/>
                <a:gd name="connsiteY42" fmla="*/ 475175 h 1066103"/>
                <a:gd name="connsiteX43" fmla="*/ 1401223 w 3545608"/>
                <a:gd name="connsiteY43" fmla="*/ 479411 h 1066103"/>
                <a:gd name="connsiteX44" fmla="*/ 1400791 w 3545608"/>
                <a:gd name="connsiteY44" fmla="*/ 480382 h 1066103"/>
                <a:gd name="connsiteX45" fmla="*/ 1411746 w 3545608"/>
                <a:gd name="connsiteY45" fmla="*/ 475845 h 1066103"/>
                <a:gd name="connsiteX46" fmla="*/ 1414685 w 3545608"/>
                <a:gd name="connsiteY46" fmla="*/ 468750 h 1066103"/>
                <a:gd name="connsiteX47" fmla="*/ 1423078 w 3545608"/>
                <a:gd name="connsiteY47" fmla="*/ 465273 h 1066103"/>
                <a:gd name="connsiteX48" fmla="*/ 2061457 w 3545608"/>
                <a:gd name="connsiteY48" fmla="*/ 463374 h 1066103"/>
                <a:gd name="connsiteX49" fmla="*/ 2051109 w 3545608"/>
                <a:gd name="connsiteY49" fmla="*/ 467559 h 1066103"/>
                <a:gd name="connsiteX50" fmla="*/ 2048169 w 3545608"/>
                <a:gd name="connsiteY50" fmla="*/ 475175 h 1066103"/>
                <a:gd name="connsiteX51" fmla="*/ 2038844 w 3545608"/>
                <a:gd name="connsiteY51" fmla="*/ 479319 h 1066103"/>
                <a:gd name="connsiteX52" fmla="*/ 2038366 w 3545608"/>
                <a:gd name="connsiteY52" fmla="*/ 480446 h 1066103"/>
                <a:gd name="connsiteX53" fmla="*/ 2048997 w 3545608"/>
                <a:gd name="connsiteY53" fmla="*/ 476242 h 1066103"/>
                <a:gd name="connsiteX54" fmla="*/ 2052100 w 3545608"/>
                <a:gd name="connsiteY54" fmla="*/ 468750 h 1066103"/>
                <a:gd name="connsiteX55" fmla="*/ 2060640 w 3545608"/>
                <a:gd name="connsiteY55" fmla="*/ 465212 h 1066103"/>
                <a:gd name="connsiteX56" fmla="*/ 2120176 w 3545608"/>
                <a:gd name="connsiteY56" fmla="*/ 463089 h 1066103"/>
                <a:gd name="connsiteX57" fmla="*/ 2110054 w 3545608"/>
                <a:gd name="connsiteY57" fmla="*/ 467282 h 1066103"/>
                <a:gd name="connsiteX58" fmla="*/ 2107008 w 3545608"/>
                <a:gd name="connsiteY58" fmla="*/ 475175 h 1066103"/>
                <a:gd name="connsiteX59" fmla="*/ 2097477 w 3545608"/>
                <a:gd name="connsiteY59" fmla="*/ 479411 h 1066103"/>
                <a:gd name="connsiteX60" fmla="*/ 2097045 w 3545608"/>
                <a:gd name="connsiteY60" fmla="*/ 480382 h 1066103"/>
                <a:gd name="connsiteX61" fmla="*/ 2108000 w 3545608"/>
                <a:gd name="connsiteY61" fmla="*/ 475845 h 1066103"/>
                <a:gd name="connsiteX62" fmla="*/ 2110938 w 3545608"/>
                <a:gd name="connsiteY62" fmla="*/ 468750 h 1066103"/>
                <a:gd name="connsiteX63" fmla="*/ 2119260 w 3545608"/>
                <a:gd name="connsiteY63" fmla="*/ 465303 h 1066103"/>
                <a:gd name="connsiteX64" fmla="*/ 1772050 w 3545608"/>
                <a:gd name="connsiteY64" fmla="*/ 463089 h 1066103"/>
                <a:gd name="connsiteX65" fmla="*/ 1761928 w 3545608"/>
                <a:gd name="connsiteY65" fmla="*/ 467282 h 1066103"/>
                <a:gd name="connsiteX66" fmla="*/ 1758881 w 3545608"/>
                <a:gd name="connsiteY66" fmla="*/ 475175 h 1066103"/>
                <a:gd name="connsiteX67" fmla="*/ 1749349 w 3545608"/>
                <a:gd name="connsiteY67" fmla="*/ 479411 h 1066103"/>
                <a:gd name="connsiteX68" fmla="*/ 1748918 w 3545608"/>
                <a:gd name="connsiteY68" fmla="*/ 480383 h 1066103"/>
                <a:gd name="connsiteX69" fmla="*/ 1759872 w 3545608"/>
                <a:gd name="connsiteY69" fmla="*/ 475845 h 1066103"/>
                <a:gd name="connsiteX70" fmla="*/ 1762811 w 3545608"/>
                <a:gd name="connsiteY70" fmla="*/ 468750 h 1066103"/>
                <a:gd name="connsiteX71" fmla="*/ 1771133 w 3545608"/>
                <a:gd name="connsiteY71" fmla="*/ 465303 h 1066103"/>
                <a:gd name="connsiteX72" fmla="*/ 902224 w 3545608"/>
                <a:gd name="connsiteY72" fmla="*/ 463089 h 1066103"/>
                <a:gd name="connsiteX73" fmla="*/ 892101 w 3545608"/>
                <a:gd name="connsiteY73" fmla="*/ 467282 h 1066103"/>
                <a:gd name="connsiteX74" fmla="*/ 889054 w 3545608"/>
                <a:gd name="connsiteY74" fmla="*/ 475175 h 1066103"/>
                <a:gd name="connsiteX75" fmla="*/ 878412 w 3545608"/>
                <a:gd name="connsiteY75" fmla="*/ 479905 h 1066103"/>
                <a:gd name="connsiteX76" fmla="*/ 876020 w 3545608"/>
                <a:gd name="connsiteY76" fmla="*/ 485412 h 1066103"/>
                <a:gd name="connsiteX77" fmla="*/ 865776 w 3545608"/>
                <a:gd name="connsiteY77" fmla="*/ 489458 h 1066103"/>
                <a:gd name="connsiteX78" fmla="*/ 862578 w 3545608"/>
                <a:gd name="connsiteY78" fmla="*/ 497180 h 1066103"/>
                <a:gd name="connsiteX79" fmla="*/ 854374 w 3545608"/>
                <a:gd name="connsiteY79" fmla="*/ 500578 h 1066103"/>
                <a:gd name="connsiteX80" fmla="*/ 852483 w 3545608"/>
                <a:gd name="connsiteY80" fmla="*/ 504935 h 1066103"/>
                <a:gd name="connsiteX81" fmla="*/ 863423 w 3545608"/>
                <a:gd name="connsiteY81" fmla="*/ 500712 h 1066103"/>
                <a:gd name="connsiteX82" fmla="*/ 866508 w 3545608"/>
                <a:gd name="connsiteY82" fmla="*/ 493265 h 1066103"/>
                <a:gd name="connsiteX83" fmla="*/ 874521 w 3545608"/>
                <a:gd name="connsiteY83" fmla="*/ 489946 h 1066103"/>
                <a:gd name="connsiteX84" fmla="*/ 878276 w 3545608"/>
                <a:gd name="connsiteY84" fmla="*/ 480661 h 1066103"/>
                <a:gd name="connsiteX85" fmla="*/ 890136 w 3545608"/>
                <a:gd name="connsiteY85" fmla="*/ 475628 h 1066103"/>
                <a:gd name="connsiteX86" fmla="*/ 892986 w 3545608"/>
                <a:gd name="connsiteY86" fmla="*/ 468750 h 1066103"/>
                <a:gd name="connsiteX87" fmla="*/ 901306 w 3545608"/>
                <a:gd name="connsiteY87" fmla="*/ 465303 h 1066103"/>
                <a:gd name="connsiteX88" fmla="*/ 554096 w 3545608"/>
                <a:gd name="connsiteY88" fmla="*/ 463089 h 1066103"/>
                <a:gd name="connsiteX89" fmla="*/ 543975 w 3545608"/>
                <a:gd name="connsiteY89" fmla="*/ 467282 h 1066103"/>
                <a:gd name="connsiteX90" fmla="*/ 540928 w 3545608"/>
                <a:gd name="connsiteY90" fmla="*/ 475175 h 1066103"/>
                <a:gd name="connsiteX91" fmla="*/ 530285 w 3545608"/>
                <a:gd name="connsiteY91" fmla="*/ 479905 h 1066103"/>
                <a:gd name="connsiteX92" fmla="*/ 527893 w 3545608"/>
                <a:gd name="connsiteY92" fmla="*/ 485412 h 1066103"/>
                <a:gd name="connsiteX93" fmla="*/ 517649 w 3545608"/>
                <a:gd name="connsiteY93" fmla="*/ 489458 h 1066103"/>
                <a:gd name="connsiteX94" fmla="*/ 514451 w 3545608"/>
                <a:gd name="connsiteY94" fmla="*/ 497180 h 1066103"/>
                <a:gd name="connsiteX95" fmla="*/ 506247 w 3545608"/>
                <a:gd name="connsiteY95" fmla="*/ 500578 h 1066103"/>
                <a:gd name="connsiteX96" fmla="*/ 504357 w 3545608"/>
                <a:gd name="connsiteY96" fmla="*/ 504935 h 1066103"/>
                <a:gd name="connsiteX97" fmla="*/ 515297 w 3545608"/>
                <a:gd name="connsiteY97" fmla="*/ 500712 h 1066103"/>
                <a:gd name="connsiteX98" fmla="*/ 518382 w 3545608"/>
                <a:gd name="connsiteY98" fmla="*/ 493265 h 1066103"/>
                <a:gd name="connsiteX99" fmla="*/ 526395 w 3545608"/>
                <a:gd name="connsiteY99" fmla="*/ 489946 h 1066103"/>
                <a:gd name="connsiteX100" fmla="*/ 530149 w 3545608"/>
                <a:gd name="connsiteY100" fmla="*/ 480661 h 1066103"/>
                <a:gd name="connsiteX101" fmla="*/ 542009 w 3545608"/>
                <a:gd name="connsiteY101" fmla="*/ 475629 h 1066103"/>
                <a:gd name="connsiteX102" fmla="*/ 544859 w 3545608"/>
                <a:gd name="connsiteY102" fmla="*/ 468750 h 1066103"/>
                <a:gd name="connsiteX103" fmla="*/ 553179 w 3545608"/>
                <a:gd name="connsiteY103" fmla="*/ 465303 h 1066103"/>
                <a:gd name="connsiteX104" fmla="*/ 843585 w 3545608"/>
                <a:gd name="connsiteY104" fmla="*/ 463007 h 1066103"/>
                <a:gd name="connsiteX105" fmla="*/ 833262 w 3545608"/>
                <a:gd name="connsiteY105" fmla="*/ 467282 h 1066103"/>
                <a:gd name="connsiteX106" fmla="*/ 830216 w 3545608"/>
                <a:gd name="connsiteY106" fmla="*/ 475175 h 1066103"/>
                <a:gd name="connsiteX107" fmla="*/ 820890 w 3545608"/>
                <a:gd name="connsiteY107" fmla="*/ 479319 h 1066103"/>
                <a:gd name="connsiteX108" fmla="*/ 820413 w 3545608"/>
                <a:gd name="connsiteY108" fmla="*/ 480446 h 1066103"/>
                <a:gd name="connsiteX109" fmla="*/ 831044 w 3545608"/>
                <a:gd name="connsiteY109" fmla="*/ 476242 h 1066103"/>
                <a:gd name="connsiteX110" fmla="*/ 834147 w 3545608"/>
                <a:gd name="connsiteY110" fmla="*/ 468750 h 1066103"/>
                <a:gd name="connsiteX111" fmla="*/ 842613 w 3545608"/>
                <a:gd name="connsiteY111" fmla="*/ 465243 h 1066103"/>
                <a:gd name="connsiteX112" fmla="*/ 495458 w 3545608"/>
                <a:gd name="connsiteY112" fmla="*/ 463007 h 1066103"/>
                <a:gd name="connsiteX113" fmla="*/ 485136 w 3545608"/>
                <a:gd name="connsiteY113" fmla="*/ 467282 h 1066103"/>
                <a:gd name="connsiteX114" fmla="*/ 482090 w 3545608"/>
                <a:gd name="connsiteY114" fmla="*/ 475175 h 1066103"/>
                <a:gd name="connsiteX115" fmla="*/ 472763 w 3545608"/>
                <a:gd name="connsiteY115" fmla="*/ 479320 h 1066103"/>
                <a:gd name="connsiteX116" fmla="*/ 472286 w 3545608"/>
                <a:gd name="connsiteY116" fmla="*/ 480446 h 1066103"/>
                <a:gd name="connsiteX117" fmla="*/ 482916 w 3545608"/>
                <a:gd name="connsiteY117" fmla="*/ 476243 h 1066103"/>
                <a:gd name="connsiteX118" fmla="*/ 486020 w 3545608"/>
                <a:gd name="connsiteY118" fmla="*/ 468750 h 1066103"/>
                <a:gd name="connsiteX119" fmla="*/ 494486 w 3545608"/>
                <a:gd name="connsiteY119" fmla="*/ 465243 h 1066103"/>
                <a:gd name="connsiteX120" fmla="*/ 1494386 w 3545608"/>
                <a:gd name="connsiteY120" fmla="*/ 451787 h 1066103"/>
                <a:gd name="connsiteX121" fmla="*/ 1484198 w 3545608"/>
                <a:gd name="connsiteY121" fmla="*/ 456007 h 1066103"/>
                <a:gd name="connsiteX122" fmla="*/ 1481361 w 3545608"/>
                <a:gd name="connsiteY122" fmla="*/ 462857 h 1066103"/>
                <a:gd name="connsiteX123" fmla="*/ 1473012 w 3545608"/>
                <a:gd name="connsiteY123" fmla="*/ 466315 h 1066103"/>
                <a:gd name="connsiteX124" fmla="*/ 1472169 w 3545608"/>
                <a:gd name="connsiteY124" fmla="*/ 468498 h 1066103"/>
                <a:gd name="connsiteX125" fmla="*/ 1482251 w 3545608"/>
                <a:gd name="connsiteY125" fmla="*/ 464322 h 1066103"/>
                <a:gd name="connsiteX126" fmla="*/ 1485291 w 3545608"/>
                <a:gd name="connsiteY126" fmla="*/ 456982 h 1066103"/>
                <a:gd name="connsiteX127" fmla="*/ 1493711 w 3545608"/>
                <a:gd name="connsiteY127" fmla="*/ 453494 h 1066103"/>
                <a:gd name="connsiteX128" fmla="*/ 1901294 w 3545608"/>
                <a:gd name="connsiteY128" fmla="*/ 451735 h 1066103"/>
                <a:gd name="connsiteX129" fmla="*/ 1891249 w 3545608"/>
                <a:gd name="connsiteY129" fmla="*/ 455797 h 1066103"/>
                <a:gd name="connsiteX130" fmla="*/ 1890794 w 3545608"/>
                <a:gd name="connsiteY130" fmla="*/ 456899 h 1066103"/>
                <a:gd name="connsiteX131" fmla="*/ 1900832 w 3545608"/>
                <a:gd name="connsiteY131" fmla="*/ 452934 h 1066103"/>
                <a:gd name="connsiteX132" fmla="*/ 624503 w 3545608"/>
                <a:gd name="connsiteY132" fmla="*/ 451735 h 1066103"/>
                <a:gd name="connsiteX133" fmla="*/ 614458 w 3545608"/>
                <a:gd name="connsiteY133" fmla="*/ 455797 h 1066103"/>
                <a:gd name="connsiteX134" fmla="*/ 611534 w 3545608"/>
                <a:gd name="connsiteY134" fmla="*/ 462857 h 1066103"/>
                <a:gd name="connsiteX135" fmla="*/ 603114 w 3545608"/>
                <a:gd name="connsiteY135" fmla="*/ 466345 h 1066103"/>
                <a:gd name="connsiteX136" fmla="*/ 602404 w 3545608"/>
                <a:gd name="connsiteY136" fmla="*/ 468141 h 1066103"/>
                <a:gd name="connsiteX137" fmla="*/ 612540 w 3545608"/>
                <a:gd name="connsiteY137" fmla="*/ 464042 h 1066103"/>
                <a:gd name="connsiteX138" fmla="*/ 615465 w 3545608"/>
                <a:gd name="connsiteY138" fmla="*/ 456982 h 1066103"/>
                <a:gd name="connsiteX139" fmla="*/ 623813 w 3545608"/>
                <a:gd name="connsiteY139" fmla="*/ 453524 h 1066103"/>
                <a:gd name="connsiteX140" fmla="*/ 2190675 w 3545608"/>
                <a:gd name="connsiteY140" fmla="*/ 451698 h 1066103"/>
                <a:gd name="connsiteX141" fmla="*/ 2180538 w 3545608"/>
                <a:gd name="connsiteY141" fmla="*/ 455797 h 1066103"/>
                <a:gd name="connsiteX142" fmla="*/ 2177614 w 3545608"/>
                <a:gd name="connsiteY142" fmla="*/ 462857 h 1066103"/>
                <a:gd name="connsiteX143" fmla="*/ 2169266 w 3545608"/>
                <a:gd name="connsiteY143" fmla="*/ 466315 h 1066103"/>
                <a:gd name="connsiteX144" fmla="*/ 2168575 w 3545608"/>
                <a:gd name="connsiteY144" fmla="*/ 468104 h 1066103"/>
                <a:gd name="connsiteX145" fmla="*/ 2178620 w 3545608"/>
                <a:gd name="connsiteY145" fmla="*/ 464042 h 1066103"/>
                <a:gd name="connsiteX146" fmla="*/ 2181544 w 3545608"/>
                <a:gd name="connsiteY146" fmla="*/ 456982 h 1066103"/>
                <a:gd name="connsiteX147" fmla="*/ 2189964 w 3545608"/>
                <a:gd name="connsiteY147" fmla="*/ 453494 h 1066103"/>
                <a:gd name="connsiteX148" fmla="*/ 1842548 w 3545608"/>
                <a:gd name="connsiteY148" fmla="*/ 451698 h 1066103"/>
                <a:gd name="connsiteX149" fmla="*/ 1832411 w 3545608"/>
                <a:gd name="connsiteY149" fmla="*/ 455797 h 1066103"/>
                <a:gd name="connsiteX150" fmla="*/ 1829487 w 3545608"/>
                <a:gd name="connsiteY150" fmla="*/ 462857 h 1066103"/>
                <a:gd name="connsiteX151" fmla="*/ 1821139 w 3545608"/>
                <a:gd name="connsiteY151" fmla="*/ 466315 h 1066103"/>
                <a:gd name="connsiteX152" fmla="*/ 1820296 w 3545608"/>
                <a:gd name="connsiteY152" fmla="*/ 468498 h 1066103"/>
                <a:gd name="connsiteX153" fmla="*/ 1830377 w 3545608"/>
                <a:gd name="connsiteY153" fmla="*/ 464322 h 1066103"/>
                <a:gd name="connsiteX154" fmla="*/ 1833417 w 3545608"/>
                <a:gd name="connsiteY154" fmla="*/ 456982 h 1066103"/>
                <a:gd name="connsiteX155" fmla="*/ 1841838 w 3545608"/>
                <a:gd name="connsiteY155" fmla="*/ 453494 h 1066103"/>
                <a:gd name="connsiteX156" fmla="*/ 1553259 w 3545608"/>
                <a:gd name="connsiteY156" fmla="*/ 451698 h 1066103"/>
                <a:gd name="connsiteX157" fmla="*/ 1543123 w 3545608"/>
                <a:gd name="connsiteY157" fmla="*/ 455797 h 1066103"/>
                <a:gd name="connsiteX158" fmla="*/ 1542667 w 3545608"/>
                <a:gd name="connsiteY158" fmla="*/ 456899 h 1066103"/>
                <a:gd name="connsiteX159" fmla="*/ 1552783 w 3545608"/>
                <a:gd name="connsiteY159" fmla="*/ 452903 h 1066103"/>
                <a:gd name="connsiteX160" fmla="*/ 1205133 w 3545608"/>
                <a:gd name="connsiteY160" fmla="*/ 451698 h 1066103"/>
                <a:gd name="connsiteX161" fmla="*/ 1194996 w 3545608"/>
                <a:gd name="connsiteY161" fmla="*/ 455797 h 1066103"/>
                <a:gd name="connsiteX162" fmla="*/ 1194540 w 3545608"/>
                <a:gd name="connsiteY162" fmla="*/ 456899 h 1066103"/>
                <a:gd name="connsiteX163" fmla="*/ 1204656 w 3545608"/>
                <a:gd name="connsiteY163" fmla="*/ 452903 h 1066103"/>
                <a:gd name="connsiteX164" fmla="*/ 1727874 w 3545608"/>
                <a:gd name="connsiteY164" fmla="*/ 451341 h 1066103"/>
                <a:gd name="connsiteX165" fmla="*/ 1717708 w 3545608"/>
                <a:gd name="connsiteY165" fmla="*/ 455552 h 1066103"/>
                <a:gd name="connsiteX166" fmla="*/ 1717284 w 3545608"/>
                <a:gd name="connsiteY166" fmla="*/ 456553 h 1066103"/>
                <a:gd name="connsiteX167" fmla="*/ 1727363 w 3545608"/>
                <a:gd name="connsiteY167" fmla="*/ 452662 h 1066103"/>
                <a:gd name="connsiteX168" fmla="*/ 1669035 w 3545608"/>
                <a:gd name="connsiteY168" fmla="*/ 451341 h 1066103"/>
                <a:gd name="connsiteX169" fmla="*/ 1658955 w 3545608"/>
                <a:gd name="connsiteY169" fmla="*/ 455517 h 1066103"/>
                <a:gd name="connsiteX170" fmla="*/ 1655914 w 3545608"/>
                <a:gd name="connsiteY170" fmla="*/ 462857 h 1066103"/>
                <a:gd name="connsiteX171" fmla="*/ 1646399 w 3545608"/>
                <a:gd name="connsiteY171" fmla="*/ 466799 h 1066103"/>
                <a:gd name="connsiteX172" fmla="*/ 1645743 w 3545608"/>
                <a:gd name="connsiteY172" fmla="*/ 468498 h 1066103"/>
                <a:gd name="connsiteX173" fmla="*/ 1657008 w 3545608"/>
                <a:gd name="connsiteY173" fmla="*/ 463832 h 1066103"/>
                <a:gd name="connsiteX174" fmla="*/ 1659845 w 3545608"/>
                <a:gd name="connsiteY174" fmla="*/ 456982 h 1066103"/>
                <a:gd name="connsiteX175" fmla="*/ 1668193 w 3545608"/>
                <a:gd name="connsiteY175" fmla="*/ 453524 h 1066103"/>
                <a:gd name="connsiteX176" fmla="*/ 1379747 w 3545608"/>
                <a:gd name="connsiteY176" fmla="*/ 451341 h 1066103"/>
                <a:gd name="connsiteX177" fmla="*/ 1369583 w 3545608"/>
                <a:gd name="connsiteY177" fmla="*/ 455551 h 1066103"/>
                <a:gd name="connsiteX178" fmla="*/ 1369158 w 3545608"/>
                <a:gd name="connsiteY178" fmla="*/ 456553 h 1066103"/>
                <a:gd name="connsiteX179" fmla="*/ 1379236 w 3545608"/>
                <a:gd name="connsiteY179" fmla="*/ 452662 h 1066103"/>
                <a:gd name="connsiteX180" fmla="*/ 1320908 w 3545608"/>
                <a:gd name="connsiteY180" fmla="*/ 451341 h 1066103"/>
                <a:gd name="connsiteX181" fmla="*/ 1310828 w 3545608"/>
                <a:gd name="connsiteY181" fmla="*/ 455517 h 1066103"/>
                <a:gd name="connsiteX182" fmla="*/ 1307787 w 3545608"/>
                <a:gd name="connsiteY182" fmla="*/ 462857 h 1066103"/>
                <a:gd name="connsiteX183" fmla="*/ 1299367 w 3545608"/>
                <a:gd name="connsiteY183" fmla="*/ 466345 h 1066103"/>
                <a:gd name="connsiteX184" fmla="*/ 1298692 w 3545608"/>
                <a:gd name="connsiteY184" fmla="*/ 468052 h 1066103"/>
                <a:gd name="connsiteX185" fmla="*/ 1308880 w 3545608"/>
                <a:gd name="connsiteY185" fmla="*/ 463832 h 1066103"/>
                <a:gd name="connsiteX186" fmla="*/ 1311718 w 3545608"/>
                <a:gd name="connsiteY186" fmla="*/ 456982 h 1066103"/>
                <a:gd name="connsiteX187" fmla="*/ 1320066 w 3545608"/>
                <a:gd name="connsiteY187" fmla="*/ 453524 h 1066103"/>
                <a:gd name="connsiteX188" fmla="*/ 1147336 w 3545608"/>
                <a:gd name="connsiteY188" fmla="*/ 451341 h 1066103"/>
                <a:gd name="connsiteX189" fmla="*/ 1136071 w 3545608"/>
                <a:gd name="connsiteY189" fmla="*/ 456007 h 1066103"/>
                <a:gd name="connsiteX190" fmla="*/ 1133234 w 3545608"/>
                <a:gd name="connsiteY190" fmla="*/ 462857 h 1066103"/>
                <a:gd name="connsiteX191" fmla="*/ 1124886 w 3545608"/>
                <a:gd name="connsiteY191" fmla="*/ 466315 h 1066103"/>
                <a:gd name="connsiteX192" fmla="*/ 1124043 w 3545608"/>
                <a:gd name="connsiteY192" fmla="*/ 468498 h 1066103"/>
                <a:gd name="connsiteX193" fmla="*/ 1134124 w 3545608"/>
                <a:gd name="connsiteY193" fmla="*/ 464322 h 1066103"/>
                <a:gd name="connsiteX194" fmla="*/ 1137164 w 3545608"/>
                <a:gd name="connsiteY194" fmla="*/ 456982 h 1066103"/>
                <a:gd name="connsiteX195" fmla="*/ 1146680 w 3545608"/>
                <a:gd name="connsiteY195" fmla="*/ 453040 h 1066103"/>
                <a:gd name="connsiteX196" fmla="*/ 972782 w 3545608"/>
                <a:gd name="connsiteY196" fmla="*/ 451341 h 1066103"/>
                <a:gd name="connsiteX197" fmla="*/ 962701 w 3545608"/>
                <a:gd name="connsiteY197" fmla="*/ 455517 h 1066103"/>
                <a:gd name="connsiteX198" fmla="*/ 959661 w 3545608"/>
                <a:gd name="connsiteY198" fmla="*/ 462857 h 1066103"/>
                <a:gd name="connsiteX199" fmla="*/ 951241 w 3545608"/>
                <a:gd name="connsiteY199" fmla="*/ 466345 h 1066103"/>
                <a:gd name="connsiteX200" fmla="*/ 950531 w 3545608"/>
                <a:gd name="connsiteY200" fmla="*/ 468140 h 1066103"/>
                <a:gd name="connsiteX201" fmla="*/ 960667 w 3545608"/>
                <a:gd name="connsiteY201" fmla="*/ 464042 h 1066103"/>
                <a:gd name="connsiteX202" fmla="*/ 963592 w 3545608"/>
                <a:gd name="connsiteY202" fmla="*/ 456982 h 1066103"/>
                <a:gd name="connsiteX203" fmla="*/ 971939 w 3545608"/>
                <a:gd name="connsiteY203" fmla="*/ 453524 h 1066103"/>
                <a:gd name="connsiteX204" fmla="*/ 858047 w 3545608"/>
                <a:gd name="connsiteY204" fmla="*/ 451341 h 1066103"/>
                <a:gd name="connsiteX205" fmla="*/ 846784 w 3545608"/>
                <a:gd name="connsiteY205" fmla="*/ 456007 h 1066103"/>
                <a:gd name="connsiteX206" fmla="*/ 846415 w 3545608"/>
                <a:gd name="connsiteY206" fmla="*/ 456898 h 1066103"/>
                <a:gd name="connsiteX207" fmla="*/ 857609 w 3545608"/>
                <a:gd name="connsiteY207" fmla="*/ 452477 h 1066103"/>
                <a:gd name="connsiteX208" fmla="*/ 799208 w 3545608"/>
                <a:gd name="connsiteY208" fmla="*/ 451341 h 1066103"/>
                <a:gd name="connsiteX209" fmla="*/ 789045 w 3545608"/>
                <a:gd name="connsiteY209" fmla="*/ 455551 h 1066103"/>
                <a:gd name="connsiteX210" fmla="*/ 785944 w 3545608"/>
                <a:gd name="connsiteY210" fmla="*/ 462857 h 1066103"/>
                <a:gd name="connsiteX211" fmla="*/ 776641 w 3545608"/>
                <a:gd name="connsiteY211" fmla="*/ 466619 h 1066103"/>
                <a:gd name="connsiteX212" fmla="*/ 775916 w 3545608"/>
                <a:gd name="connsiteY212" fmla="*/ 468498 h 1066103"/>
                <a:gd name="connsiteX213" fmla="*/ 786082 w 3545608"/>
                <a:gd name="connsiteY213" fmla="*/ 464287 h 1066103"/>
                <a:gd name="connsiteX214" fmla="*/ 789181 w 3545608"/>
                <a:gd name="connsiteY214" fmla="*/ 456982 h 1066103"/>
                <a:gd name="connsiteX215" fmla="*/ 798483 w 3545608"/>
                <a:gd name="connsiteY215" fmla="*/ 453221 h 1066103"/>
                <a:gd name="connsiteX216" fmla="*/ 509921 w 3545608"/>
                <a:gd name="connsiteY216" fmla="*/ 451341 h 1066103"/>
                <a:gd name="connsiteX217" fmla="*/ 498656 w 3545608"/>
                <a:gd name="connsiteY217" fmla="*/ 456007 h 1066103"/>
                <a:gd name="connsiteX218" fmla="*/ 498287 w 3545608"/>
                <a:gd name="connsiteY218" fmla="*/ 456899 h 1066103"/>
                <a:gd name="connsiteX219" fmla="*/ 509482 w 3545608"/>
                <a:gd name="connsiteY219" fmla="*/ 452477 h 1066103"/>
                <a:gd name="connsiteX220" fmla="*/ 2249573 w 3545608"/>
                <a:gd name="connsiteY220" fmla="*/ 451341 h 1066103"/>
                <a:gd name="connsiteX221" fmla="*/ 2239492 w 3545608"/>
                <a:gd name="connsiteY221" fmla="*/ 455517 h 1066103"/>
                <a:gd name="connsiteX222" fmla="*/ 2238920 w 3545608"/>
                <a:gd name="connsiteY222" fmla="*/ 456899 h 1066103"/>
                <a:gd name="connsiteX223" fmla="*/ 2248958 w 3545608"/>
                <a:gd name="connsiteY223" fmla="*/ 452934 h 1066103"/>
                <a:gd name="connsiteX224" fmla="*/ 2076000 w 3545608"/>
                <a:gd name="connsiteY224" fmla="*/ 451341 h 1066103"/>
                <a:gd name="connsiteX225" fmla="*/ 2065836 w 3545608"/>
                <a:gd name="connsiteY225" fmla="*/ 455551 h 1066103"/>
                <a:gd name="connsiteX226" fmla="*/ 2065411 w 3545608"/>
                <a:gd name="connsiteY226" fmla="*/ 456553 h 1066103"/>
                <a:gd name="connsiteX227" fmla="*/ 2075490 w 3545608"/>
                <a:gd name="connsiteY227" fmla="*/ 452662 h 1066103"/>
                <a:gd name="connsiteX228" fmla="*/ 2017161 w 3545608"/>
                <a:gd name="connsiteY228" fmla="*/ 451341 h 1066103"/>
                <a:gd name="connsiteX229" fmla="*/ 2006997 w 3545608"/>
                <a:gd name="connsiteY229" fmla="*/ 455551 h 1066103"/>
                <a:gd name="connsiteX230" fmla="*/ 2003897 w 3545608"/>
                <a:gd name="connsiteY230" fmla="*/ 462857 h 1066103"/>
                <a:gd name="connsiteX231" fmla="*/ 1994594 w 3545608"/>
                <a:gd name="connsiteY231" fmla="*/ 466619 h 1066103"/>
                <a:gd name="connsiteX232" fmla="*/ 1993869 w 3545608"/>
                <a:gd name="connsiteY232" fmla="*/ 468498 h 1066103"/>
                <a:gd name="connsiteX233" fmla="*/ 2004035 w 3545608"/>
                <a:gd name="connsiteY233" fmla="*/ 464287 h 1066103"/>
                <a:gd name="connsiteX234" fmla="*/ 2007135 w 3545608"/>
                <a:gd name="connsiteY234" fmla="*/ 456982 h 1066103"/>
                <a:gd name="connsiteX235" fmla="*/ 2016436 w 3545608"/>
                <a:gd name="connsiteY235" fmla="*/ 453221 h 1066103"/>
                <a:gd name="connsiteX236" fmla="*/ 1031620 w 3545608"/>
                <a:gd name="connsiteY236" fmla="*/ 451341 h 1066103"/>
                <a:gd name="connsiteX237" fmla="*/ 1021540 w 3545608"/>
                <a:gd name="connsiteY237" fmla="*/ 455517 h 1066103"/>
                <a:gd name="connsiteX238" fmla="*/ 1020968 w 3545608"/>
                <a:gd name="connsiteY238" fmla="*/ 456899 h 1066103"/>
                <a:gd name="connsiteX239" fmla="*/ 1031006 w 3545608"/>
                <a:gd name="connsiteY239" fmla="*/ 452934 h 1066103"/>
                <a:gd name="connsiteX240" fmla="*/ 683494 w 3545608"/>
                <a:gd name="connsiteY240" fmla="*/ 451341 h 1066103"/>
                <a:gd name="connsiteX241" fmla="*/ 673413 w 3545608"/>
                <a:gd name="connsiteY241" fmla="*/ 455517 h 1066103"/>
                <a:gd name="connsiteX242" fmla="*/ 672841 w 3545608"/>
                <a:gd name="connsiteY242" fmla="*/ 456899 h 1066103"/>
                <a:gd name="connsiteX243" fmla="*/ 682879 w 3545608"/>
                <a:gd name="connsiteY243" fmla="*/ 452934 h 1066103"/>
                <a:gd name="connsiteX244" fmla="*/ 1335585 w 3545608"/>
                <a:gd name="connsiteY244" fmla="*/ 438607 h 1066103"/>
                <a:gd name="connsiteX245" fmla="*/ 1324844 w 3545608"/>
                <a:gd name="connsiteY245" fmla="*/ 443057 h 1066103"/>
                <a:gd name="connsiteX246" fmla="*/ 1324334 w 3545608"/>
                <a:gd name="connsiteY246" fmla="*/ 444286 h 1066103"/>
                <a:gd name="connsiteX247" fmla="*/ 1335230 w 3545608"/>
                <a:gd name="connsiteY247" fmla="*/ 439443 h 1066103"/>
                <a:gd name="connsiteX248" fmla="*/ 2031871 w 3545608"/>
                <a:gd name="connsiteY248" fmla="*/ 438530 h 1066103"/>
                <a:gd name="connsiteX249" fmla="*/ 2021182 w 3545608"/>
                <a:gd name="connsiteY249" fmla="*/ 442851 h 1066103"/>
                <a:gd name="connsiteX250" fmla="*/ 2020587 w 3545608"/>
                <a:gd name="connsiteY250" fmla="*/ 444286 h 1066103"/>
                <a:gd name="connsiteX251" fmla="*/ 2031483 w 3545608"/>
                <a:gd name="connsiteY251" fmla="*/ 439443 h 1066103"/>
                <a:gd name="connsiteX252" fmla="*/ 1973032 w 3545608"/>
                <a:gd name="connsiteY252" fmla="*/ 438530 h 1066103"/>
                <a:gd name="connsiteX253" fmla="*/ 1962343 w 3545608"/>
                <a:gd name="connsiteY253" fmla="*/ 442851 h 1066103"/>
                <a:gd name="connsiteX254" fmla="*/ 1958931 w 3545608"/>
                <a:gd name="connsiteY254" fmla="*/ 451089 h 1066103"/>
                <a:gd name="connsiteX255" fmla="*/ 1950610 w 3545608"/>
                <a:gd name="connsiteY255" fmla="*/ 454536 h 1066103"/>
                <a:gd name="connsiteX256" fmla="*/ 1949694 w 3545608"/>
                <a:gd name="connsiteY256" fmla="*/ 456750 h 1066103"/>
                <a:gd name="connsiteX257" fmla="*/ 1959815 w 3545608"/>
                <a:gd name="connsiteY257" fmla="*/ 452557 h 1066103"/>
                <a:gd name="connsiteX258" fmla="*/ 1962862 w 3545608"/>
                <a:gd name="connsiteY258" fmla="*/ 444664 h 1066103"/>
                <a:gd name="connsiteX259" fmla="*/ 1972189 w 3545608"/>
                <a:gd name="connsiteY259" fmla="*/ 440518 h 1066103"/>
                <a:gd name="connsiteX260" fmla="*/ 1683744 w 3545608"/>
                <a:gd name="connsiteY260" fmla="*/ 438530 h 1066103"/>
                <a:gd name="connsiteX261" fmla="*/ 1673055 w 3545608"/>
                <a:gd name="connsiteY261" fmla="*/ 442851 h 1066103"/>
                <a:gd name="connsiteX262" fmla="*/ 1672461 w 3545608"/>
                <a:gd name="connsiteY262" fmla="*/ 444286 h 1066103"/>
                <a:gd name="connsiteX263" fmla="*/ 1683357 w 3545608"/>
                <a:gd name="connsiteY263" fmla="*/ 439443 h 1066103"/>
                <a:gd name="connsiteX264" fmla="*/ 755080 w 3545608"/>
                <a:gd name="connsiteY264" fmla="*/ 438529 h 1066103"/>
                <a:gd name="connsiteX265" fmla="*/ 744391 w 3545608"/>
                <a:gd name="connsiteY265" fmla="*/ 442851 h 1066103"/>
                <a:gd name="connsiteX266" fmla="*/ 740978 w 3545608"/>
                <a:gd name="connsiteY266" fmla="*/ 451089 h 1066103"/>
                <a:gd name="connsiteX267" fmla="*/ 732586 w 3545608"/>
                <a:gd name="connsiteY267" fmla="*/ 454566 h 1066103"/>
                <a:gd name="connsiteX268" fmla="*/ 731813 w 3545608"/>
                <a:gd name="connsiteY268" fmla="*/ 456388 h 1066103"/>
                <a:gd name="connsiteX269" fmla="*/ 741969 w 3545608"/>
                <a:gd name="connsiteY269" fmla="*/ 452281 h 1066103"/>
                <a:gd name="connsiteX270" fmla="*/ 744909 w 3545608"/>
                <a:gd name="connsiteY270" fmla="*/ 444664 h 1066103"/>
                <a:gd name="connsiteX271" fmla="*/ 754236 w 3545608"/>
                <a:gd name="connsiteY271" fmla="*/ 440518 h 1066103"/>
                <a:gd name="connsiteX272" fmla="*/ 2101434 w 3545608"/>
                <a:gd name="connsiteY272" fmla="*/ 429219 h 1066103"/>
                <a:gd name="connsiteX273" fmla="*/ 2090232 w 3545608"/>
                <a:gd name="connsiteY273" fmla="*/ 433859 h 1066103"/>
                <a:gd name="connsiteX274" fmla="*/ 2088375 w 3545608"/>
                <a:gd name="connsiteY274" fmla="*/ 438341 h 1066103"/>
                <a:gd name="connsiteX275" fmla="*/ 2080544 w 3545608"/>
                <a:gd name="connsiteY275" fmla="*/ 441585 h 1066103"/>
                <a:gd name="connsiteX276" fmla="*/ 2079426 w 3545608"/>
                <a:gd name="connsiteY276" fmla="*/ 444286 h 1066103"/>
                <a:gd name="connsiteX277" fmla="*/ 2090208 w 3545608"/>
                <a:gd name="connsiteY277" fmla="*/ 439494 h 1066103"/>
                <a:gd name="connsiteX278" fmla="*/ 2092306 w 3545608"/>
                <a:gd name="connsiteY278" fmla="*/ 434427 h 1066103"/>
                <a:gd name="connsiteX279" fmla="*/ 2100700 w 3545608"/>
                <a:gd name="connsiteY279" fmla="*/ 430950 h 1066103"/>
                <a:gd name="connsiteX280" fmla="*/ 1812184 w 3545608"/>
                <a:gd name="connsiteY280" fmla="*/ 429130 h 1066103"/>
                <a:gd name="connsiteX281" fmla="*/ 1801036 w 3545608"/>
                <a:gd name="connsiteY281" fmla="*/ 433637 h 1066103"/>
                <a:gd name="connsiteX282" fmla="*/ 1799087 w 3545608"/>
                <a:gd name="connsiteY282" fmla="*/ 438341 h 1066103"/>
                <a:gd name="connsiteX283" fmla="*/ 1788889 w 3545608"/>
                <a:gd name="connsiteY283" fmla="*/ 442566 h 1066103"/>
                <a:gd name="connsiteX284" fmla="*/ 1785358 w 3545608"/>
                <a:gd name="connsiteY284" fmla="*/ 451089 h 1066103"/>
                <a:gd name="connsiteX285" fmla="*/ 1775853 w 3545608"/>
                <a:gd name="connsiteY285" fmla="*/ 455027 h 1066103"/>
                <a:gd name="connsiteX286" fmla="*/ 1775140 w 3545608"/>
                <a:gd name="connsiteY286" fmla="*/ 456750 h 1066103"/>
                <a:gd name="connsiteX287" fmla="*/ 1786429 w 3545608"/>
                <a:gd name="connsiteY287" fmla="*/ 452073 h 1066103"/>
                <a:gd name="connsiteX288" fmla="*/ 1789289 w 3545608"/>
                <a:gd name="connsiteY288" fmla="*/ 444664 h 1066103"/>
                <a:gd name="connsiteX289" fmla="*/ 1798515 w 3545608"/>
                <a:gd name="connsiteY289" fmla="*/ 440563 h 1066103"/>
                <a:gd name="connsiteX290" fmla="*/ 1801057 w 3545608"/>
                <a:gd name="connsiteY290" fmla="*/ 434427 h 1066103"/>
                <a:gd name="connsiteX291" fmla="*/ 1811829 w 3545608"/>
                <a:gd name="connsiteY291" fmla="*/ 429964 h 1066103"/>
                <a:gd name="connsiteX292" fmla="*/ 1231646 w 3545608"/>
                <a:gd name="connsiteY292" fmla="*/ 429130 h 1066103"/>
                <a:gd name="connsiteX293" fmla="*/ 1220498 w 3545608"/>
                <a:gd name="connsiteY293" fmla="*/ 433637 h 1066103"/>
                <a:gd name="connsiteX294" fmla="*/ 1218549 w 3545608"/>
                <a:gd name="connsiteY294" fmla="*/ 438341 h 1066103"/>
                <a:gd name="connsiteX295" fmla="*/ 1210661 w 3545608"/>
                <a:gd name="connsiteY295" fmla="*/ 441609 h 1066103"/>
                <a:gd name="connsiteX296" fmla="*/ 1209693 w 3545608"/>
                <a:gd name="connsiteY296" fmla="*/ 443892 h 1066103"/>
                <a:gd name="connsiteX297" fmla="*/ 1220503 w 3545608"/>
                <a:gd name="connsiteY297" fmla="*/ 439201 h 1066103"/>
                <a:gd name="connsiteX298" fmla="*/ 1222480 w 3545608"/>
                <a:gd name="connsiteY298" fmla="*/ 434427 h 1066103"/>
                <a:gd name="connsiteX299" fmla="*/ 1230873 w 3545608"/>
                <a:gd name="connsiteY299" fmla="*/ 430950 h 1066103"/>
                <a:gd name="connsiteX300" fmla="*/ 594231 w 3545608"/>
                <a:gd name="connsiteY300" fmla="*/ 429130 h 1066103"/>
                <a:gd name="connsiteX301" fmla="*/ 583084 w 3545608"/>
                <a:gd name="connsiteY301" fmla="*/ 433637 h 1066103"/>
                <a:gd name="connsiteX302" fmla="*/ 581135 w 3545608"/>
                <a:gd name="connsiteY302" fmla="*/ 438341 h 1066103"/>
                <a:gd name="connsiteX303" fmla="*/ 570867 w 3545608"/>
                <a:gd name="connsiteY303" fmla="*/ 442595 h 1066103"/>
                <a:gd name="connsiteX304" fmla="*/ 567262 w 3545608"/>
                <a:gd name="connsiteY304" fmla="*/ 451089 h 1066103"/>
                <a:gd name="connsiteX305" fmla="*/ 557976 w 3545608"/>
                <a:gd name="connsiteY305" fmla="*/ 454845 h 1066103"/>
                <a:gd name="connsiteX306" fmla="*/ 557187 w 3545608"/>
                <a:gd name="connsiteY306" fmla="*/ 456750 h 1066103"/>
                <a:gd name="connsiteX307" fmla="*/ 567391 w 3545608"/>
                <a:gd name="connsiteY307" fmla="*/ 452523 h 1066103"/>
                <a:gd name="connsiteX308" fmla="*/ 570499 w 3545608"/>
                <a:gd name="connsiteY308" fmla="*/ 444664 h 1066103"/>
                <a:gd name="connsiteX309" fmla="*/ 580697 w 3545608"/>
                <a:gd name="connsiteY309" fmla="*/ 440239 h 1066103"/>
                <a:gd name="connsiteX310" fmla="*/ 583104 w 3545608"/>
                <a:gd name="connsiteY310" fmla="*/ 434427 h 1066103"/>
                <a:gd name="connsiteX311" fmla="*/ 593876 w 3545608"/>
                <a:gd name="connsiteY311" fmla="*/ 429964 h 1066103"/>
                <a:gd name="connsiteX312" fmla="*/ 535393 w 3545608"/>
                <a:gd name="connsiteY312" fmla="*/ 429130 h 1066103"/>
                <a:gd name="connsiteX313" fmla="*/ 524245 w 3545608"/>
                <a:gd name="connsiteY313" fmla="*/ 433637 h 1066103"/>
                <a:gd name="connsiteX314" fmla="*/ 522296 w 3545608"/>
                <a:gd name="connsiteY314" fmla="*/ 438341 h 1066103"/>
                <a:gd name="connsiteX315" fmla="*/ 514465 w 3545608"/>
                <a:gd name="connsiteY315" fmla="*/ 441585 h 1066103"/>
                <a:gd name="connsiteX316" fmla="*/ 513347 w 3545608"/>
                <a:gd name="connsiteY316" fmla="*/ 444286 h 1066103"/>
                <a:gd name="connsiteX317" fmla="*/ 524128 w 3545608"/>
                <a:gd name="connsiteY317" fmla="*/ 439494 h 1066103"/>
                <a:gd name="connsiteX318" fmla="*/ 526227 w 3545608"/>
                <a:gd name="connsiteY318" fmla="*/ 434427 h 1066103"/>
                <a:gd name="connsiteX319" fmla="*/ 534620 w 3545608"/>
                <a:gd name="connsiteY319" fmla="*/ 430950 h 1066103"/>
                <a:gd name="connsiteX320" fmla="*/ 2160311 w 3545608"/>
                <a:gd name="connsiteY320" fmla="*/ 429129 h 1066103"/>
                <a:gd name="connsiteX321" fmla="*/ 2149163 w 3545608"/>
                <a:gd name="connsiteY321" fmla="*/ 433637 h 1066103"/>
                <a:gd name="connsiteX322" fmla="*/ 2147214 w 3545608"/>
                <a:gd name="connsiteY322" fmla="*/ 438341 h 1066103"/>
                <a:gd name="connsiteX323" fmla="*/ 2136946 w 3545608"/>
                <a:gd name="connsiteY323" fmla="*/ 442594 h 1066103"/>
                <a:gd name="connsiteX324" fmla="*/ 2133341 w 3545608"/>
                <a:gd name="connsiteY324" fmla="*/ 451089 h 1066103"/>
                <a:gd name="connsiteX325" fmla="*/ 2124056 w 3545608"/>
                <a:gd name="connsiteY325" fmla="*/ 454845 h 1066103"/>
                <a:gd name="connsiteX326" fmla="*/ 2123267 w 3545608"/>
                <a:gd name="connsiteY326" fmla="*/ 456750 h 1066103"/>
                <a:gd name="connsiteX327" fmla="*/ 2134555 w 3545608"/>
                <a:gd name="connsiteY327" fmla="*/ 452073 h 1066103"/>
                <a:gd name="connsiteX328" fmla="*/ 2137415 w 3545608"/>
                <a:gd name="connsiteY328" fmla="*/ 444664 h 1066103"/>
                <a:gd name="connsiteX329" fmla="*/ 2146642 w 3545608"/>
                <a:gd name="connsiteY329" fmla="*/ 440562 h 1066103"/>
                <a:gd name="connsiteX330" fmla="*/ 2149184 w 3545608"/>
                <a:gd name="connsiteY330" fmla="*/ 434427 h 1066103"/>
                <a:gd name="connsiteX331" fmla="*/ 2159956 w 3545608"/>
                <a:gd name="connsiteY331" fmla="*/ 429964 h 1066103"/>
                <a:gd name="connsiteX332" fmla="*/ 883520 w 3545608"/>
                <a:gd name="connsiteY332" fmla="*/ 429129 h 1066103"/>
                <a:gd name="connsiteX333" fmla="*/ 872372 w 3545608"/>
                <a:gd name="connsiteY333" fmla="*/ 433637 h 1066103"/>
                <a:gd name="connsiteX334" fmla="*/ 870423 w 3545608"/>
                <a:gd name="connsiteY334" fmla="*/ 438341 h 1066103"/>
                <a:gd name="connsiteX335" fmla="*/ 862592 w 3545608"/>
                <a:gd name="connsiteY335" fmla="*/ 441585 h 1066103"/>
                <a:gd name="connsiteX336" fmla="*/ 861473 w 3545608"/>
                <a:gd name="connsiteY336" fmla="*/ 444286 h 1066103"/>
                <a:gd name="connsiteX337" fmla="*/ 872255 w 3545608"/>
                <a:gd name="connsiteY337" fmla="*/ 439494 h 1066103"/>
                <a:gd name="connsiteX338" fmla="*/ 874354 w 3545608"/>
                <a:gd name="connsiteY338" fmla="*/ 434427 h 1066103"/>
                <a:gd name="connsiteX339" fmla="*/ 882747 w 3545608"/>
                <a:gd name="connsiteY339" fmla="*/ 430950 h 1066103"/>
                <a:gd name="connsiteX340" fmla="*/ 1871092 w 3545608"/>
                <a:gd name="connsiteY340" fmla="*/ 428964 h 1066103"/>
                <a:gd name="connsiteX341" fmla="*/ 1860043 w 3545608"/>
                <a:gd name="connsiteY341" fmla="*/ 433229 h 1066103"/>
                <a:gd name="connsiteX342" fmla="*/ 1857926 w 3545608"/>
                <a:gd name="connsiteY342" fmla="*/ 438341 h 1066103"/>
                <a:gd name="connsiteX343" fmla="*/ 1847657 w 3545608"/>
                <a:gd name="connsiteY343" fmla="*/ 442595 h 1066103"/>
                <a:gd name="connsiteX344" fmla="*/ 1847107 w 3545608"/>
                <a:gd name="connsiteY344" fmla="*/ 443892 h 1066103"/>
                <a:gd name="connsiteX345" fmla="*/ 1857918 w 3545608"/>
                <a:gd name="connsiteY345" fmla="*/ 439201 h 1066103"/>
                <a:gd name="connsiteX346" fmla="*/ 1859895 w 3545608"/>
                <a:gd name="connsiteY346" fmla="*/ 434427 h 1066103"/>
                <a:gd name="connsiteX347" fmla="*/ 1870667 w 3545608"/>
                <a:gd name="connsiteY347" fmla="*/ 429964 h 1066103"/>
                <a:gd name="connsiteX348" fmla="*/ 1522966 w 3545608"/>
                <a:gd name="connsiteY348" fmla="*/ 428964 h 1066103"/>
                <a:gd name="connsiteX349" fmla="*/ 1511916 w 3545608"/>
                <a:gd name="connsiteY349" fmla="*/ 433229 h 1066103"/>
                <a:gd name="connsiteX350" fmla="*/ 1509799 w 3545608"/>
                <a:gd name="connsiteY350" fmla="*/ 438341 h 1066103"/>
                <a:gd name="connsiteX351" fmla="*/ 1499601 w 3545608"/>
                <a:gd name="connsiteY351" fmla="*/ 442566 h 1066103"/>
                <a:gd name="connsiteX352" fmla="*/ 1499067 w 3545608"/>
                <a:gd name="connsiteY352" fmla="*/ 443855 h 1066103"/>
                <a:gd name="connsiteX353" fmla="*/ 1509791 w 3545608"/>
                <a:gd name="connsiteY353" fmla="*/ 439201 h 1066103"/>
                <a:gd name="connsiteX354" fmla="*/ 1511769 w 3545608"/>
                <a:gd name="connsiteY354" fmla="*/ 434427 h 1066103"/>
                <a:gd name="connsiteX355" fmla="*/ 1522541 w 3545608"/>
                <a:gd name="connsiteY355" fmla="*/ 429964 h 1066103"/>
                <a:gd name="connsiteX356" fmla="*/ 1174839 w 3545608"/>
                <a:gd name="connsiteY356" fmla="*/ 428964 h 1066103"/>
                <a:gd name="connsiteX357" fmla="*/ 1163790 w 3545608"/>
                <a:gd name="connsiteY357" fmla="*/ 433229 h 1066103"/>
                <a:gd name="connsiteX358" fmla="*/ 1161672 w 3545608"/>
                <a:gd name="connsiteY358" fmla="*/ 438341 h 1066103"/>
                <a:gd name="connsiteX359" fmla="*/ 1151474 w 3545608"/>
                <a:gd name="connsiteY359" fmla="*/ 442566 h 1066103"/>
                <a:gd name="connsiteX360" fmla="*/ 1150762 w 3545608"/>
                <a:gd name="connsiteY360" fmla="*/ 444286 h 1066103"/>
                <a:gd name="connsiteX361" fmla="*/ 1161543 w 3545608"/>
                <a:gd name="connsiteY361" fmla="*/ 439494 h 1066103"/>
                <a:gd name="connsiteX362" fmla="*/ 1163642 w 3545608"/>
                <a:gd name="connsiteY362" fmla="*/ 434427 h 1066103"/>
                <a:gd name="connsiteX363" fmla="*/ 1174414 w 3545608"/>
                <a:gd name="connsiteY363" fmla="*/ 429964 h 1066103"/>
                <a:gd name="connsiteX364" fmla="*/ 1986809 w 3545608"/>
                <a:gd name="connsiteY364" fmla="*/ 428768 h 1066103"/>
                <a:gd name="connsiteX365" fmla="*/ 1975587 w 3545608"/>
                <a:gd name="connsiteY365" fmla="*/ 433416 h 1066103"/>
                <a:gd name="connsiteX366" fmla="*/ 1975238 w 3545608"/>
                <a:gd name="connsiteY366" fmla="*/ 434239 h 1066103"/>
                <a:gd name="connsiteX367" fmla="*/ 1986414 w 3545608"/>
                <a:gd name="connsiteY367" fmla="*/ 429720 h 1066103"/>
                <a:gd name="connsiteX368" fmla="*/ 1927971 w 3545608"/>
                <a:gd name="connsiteY368" fmla="*/ 428768 h 1066103"/>
                <a:gd name="connsiteX369" fmla="*/ 1916863 w 3545608"/>
                <a:gd name="connsiteY369" fmla="*/ 433369 h 1066103"/>
                <a:gd name="connsiteX370" fmla="*/ 1914803 w 3545608"/>
                <a:gd name="connsiteY370" fmla="*/ 438341 h 1066103"/>
                <a:gd name="connsiteX371" fmla="*/ 1906914 w 3545608"/>
                <a:gd name="connsiteY371" fmla="*/ 441609 h 1066103"/>
                <a:gd name="connsiteX372" fmla="*/ 1905988 w 3545608"/>
                <a:gd name="connsiteY372" fmla="*/ 443790 h 1066103"/>
                <a:gd name="connsiteX373" fmla="*/ 1916856 w 3545608"/>
                <a:gd name="connsiteY373" fmla="*/ 438960 h 1066103"/>
                <a:gd name="connsiteX374" fmla="*/ 1918733 w 3545608"/>
                <a:gd name="connsiteY374" fmla="*/ 434427 h 1066103"/>
                <a:gd name="connsiteX375" fmla="*/ 1927054 w 3545608"/>
                <a:gd name="connsiteY375" fmla="*/ 430980 h 1066103"/>
                <a:gd name="connsiteX376" fmla="*/ 1465109 w 3545608"/>
                <a:gd name="connsiteY376" fmla="*/ 428768 h 1066103"/>
                <a:gd name="connsiteX377" fmla="*/ 1452817 w 3545608"/>
                <a:gd name="connsiteY377" fmla="*/ 433859 h 1066103"/>
                <a:gd name="connsiteX378" fmla="*/ 1450960 w 3545608"/>
                <a:gd name="connsiteY378" fmla="*/ 438341 h 1066103"/>
                <a:gd name="connsiteX379" fmla="*/ 1440762 w 3545608"/>
                <a:gd name="connsiteY379" fmla="*/ 442566 h 1066103"/>
                <a:gd name="connsiteX380" fmla="*/ 1437232 w 3545608"/>
                <a:gd name="connsiteY380" fmla="*/ 451089 h 1066103"/>
                <a:gd name="connsiteX381" fmla="*/ 1428839 w 3545608"/>
                <a:gd name="connsiteY381" fmla="*/ 454566 h 1066103"/>
                <a:gd name="connsiteX382" fmla="*/ 1428066 w 3545608"/>
                <a:gd name="connsiteY382" fmla="*/ 456388 h 1066103"/>
                <a:gd name="connsiteX383" fmla="*/ 1438222 w 3545608"/>
                <a:gd name="connsiteY383" fmla="*/ 452281 h 1066103"/>
                <a:gd name="connsiteX384" fmla="*/ 1441162 w 3545608"/>
                <a:gd name="connsiteY384" fmla="*/ 444664 h 1066103"/>
                <a:gd name="connsiteX385" fmla="*/ 1450389 w 3545608"/>
                <a:gd name="connsiteY385" fmla="*/ 440562 h 1066103"/>
                <a:gd name="connsiteX386" fmla="*/ 1452930 w 3545608"/>
                <a:gd name="connsiteY386" fmla="*/ 434427 h 1066103"/>
                <a:gd name="connsiteX387" fmla="*/ 1464802 w 3545608"/>
                <a:gd name="connsiteY387" fmla="*/ 429509 h 1066103"/>
                <a:gd name="connsiteX388" fmla="*/ 1406271 w 3545608"/>
                <a:gd name="connsiteY388" fmla="*/ 428768 h 1066103"/>
                <a:gd name="connsiteX389" fmla="*/ 1395050 w 3545608"/>
                <a:gd name="connsiteY389" fmla="*/ 433416 h 1066103"/>
                <a:gd name="connsiteX390" fmla="*/ 1392959 w 3545608"/>
                <a:gd name="connsiteY390" fmla="*/ 438341 h 1066103"/>
                <a:gd name="connsiteX391" fmla="*/ 1384162 w 3545608"/>
                <a:gd name="connsiteY391" fmla="*/ 441899 h 1066103"/>
                <a:gd name="connsiteX392" fmla="*/ 1383173 w 3545608"/>
                <a:gd name="connsiteY392" fmla="*/ 444286 h 1066103"/>
                <a:gd name="connsiteX393" fmla="*/ 1394069 w 3545608"/>
                <a:gd name="connsiteY393" fmla="*/ 439443 h 1066103"/>
                <a:gd name="connsiteX394" fmla="*/ 1396197 w 3545608"/>
                <a:gd name="connsiteY394" fmla="*/ 434427 h 1066103"/>
                <a:gd name="connsiteX395" fmla="*/ 1405482 w 3545608"/>
                <a:gd name="connsiteY395" fmla="*/ 430672 h 1066103"/>
                <a:gd name="connsiteX396" fmla="*/ 1290556 w 3545608"/>
                <a:gd name="connsiteY396" fmla="*/ 428768 h 1066103"/>
                <a:gd name="connsiteX397" fmla="*/ 1279448 w 3545608"/>
                <a:gd name="connsiteY397" fmla="*/ 433369 h 1066103"/>
                <a:gd name="connsiteX398" fmla="*/ 1277388 w 3545608"/>
                <a:gd name="connsiteY398" fmla="*/ 438341 h 1066103"/>
                <a:gd name="connsiteX399" fmla="*/ 1267120 w 3545608"/>
                <a:gd name="connsiteY399" fmla="*/ 442595 h 1066103"/>
                <a:gd name="connsiteX400" fmla="*/ 1263515 w 3545608"/>
                <a:gd name="connsiteY400" fmla="*/ 451089 h 1066103"/>
                <a:gd name="connsiteX401" fmla="*/ 1254229 w 3545608"/>
                <a:gd name="connsiteY401" fmla="*/ 454845 h 1066103"/>
                <a:gd name="connsiteX402" fmla="*/ 1253440 w 3545608"/>
                <a:gd name="connsiteY402" fmla="*/ 456750 h 1066103"/>
                <a:gd name="connsiteX403" fmla="*/ 1263645 w 3545608"/>
                <a:gd name="connsiteY403" fmla="*/ 452523 h 1066103"/>
                <a:gd name="connsiteX404" fmla="*/ 1266752 w 3545608"/>
                <a:gd name="connsiteY404" fmla="*/ 444664 h 1066103"/>
                <a:gd name="connsiteX405" fmla="*/ 1276950 w 3545608"/>
                <a:gd name="connsiteY405" fmla="*/ 440239 h 1066103"/>
                <a:gd name="connsiteX406" fmla="*/ 1279357 w 3545608"/>
                <a:gd name="connsiteY406" fmla="*/ 434427 h 1066103"/>
                <a:gd name="connsiteX407" fmla="*/ 1290046 w 3545608"/>
                <a:gd name="connsiteY407" fmla="*/ 430000 h 1066103"/>
                <a:gd name="connsiteX408" fmla="*/ 768856 w 3545608"/>
                <a:gd name="connsiteY408" fmla="*/ 428768 h 1066103"/>
                <a:gd name="connsiteX409" fmla="*/ 757635 w 3545608"/>
                <a:gd name="connsiteY409" fmla="*/ 433416 h 1066103"/>
                <a:gd name="connsiteX410" fmla="*/ 757286 w 3545608"/>
                <a:gd name="connsiteY410" fmla="*/ 434239 h 1066103"/>
                <a:gd name="connsiteX411" fmla="*/ 768462 w 3545608"/>
                <a:gd name="connsiteY411" fmla="*/ 429720 h 1066103"/>
                <a:gd name="connsiteX412" fmla="*/ 710018 w 3545608"/>
                <a:gd name="connsiteY412" fmla="*/ 428768 h 1066103"/>
                <a:gd name="connsiteX413" fmla="*/ 698796 w 3545608"/>
                <a:gd name="connsiteY413" fmla="*/ 433416 h 1066103"/>
                <a:gd name="connsiteX414" fmla="*/ 696706 w 3545608"/>
                <a:gd name="connsiteY414" fmla="*/ 438341 h 1066103"/>
                <a:gd name="connsiteX415" fmla="*/ 687908 w 3545608"/>
                <a:gd name="connsiteY415" fmla="*/ 441899 h 1066103"/>
                <a:gd name="connsiteX416" fmla="*/ 686919 w 3545608"/>
                <a:gd name="connsiteY416" fmla="*/ 444286 h 1066103"/>
                <a:gd name="connsiteX417" fmla="*/ 697815 w 3545608"/>
                <a:gd name="connsiteY417" fmla="*/ 439443 h 1066103"/>
                <a:gd name="connsiteX418" fmla="*/ 699944 w 3545608"/>
                <a:gd name="connsiteY418" fmla="*/ 434427 h 1066103"/>
                <a:gd name="connsiteX419" fmla="*/ 709229 w 3545608"/>
                <a:gd name="connsiteY419" fmla="*/ 430672 h 1066103"/>
                <a:gd name="connsiteX420" fmla="*/ 2276098 w 3545608"/>
                <a:gd name="connsiteY420" fmla="*/ 428767 h 1066103"/>
                <a:gd name="connsiteX421" fmla="*/ 2264989 w 3545608"/>
                <a:gd name="connsiteY421" fmla="*/ 433369 h 1066103"/>
                <a:gd name="connsiteX422" fmla="*/ 2262930 w 3545608"/>
                <a:gd name="connsiteY422" fmla="*/ 438341 h 1066103"/>
                <a:gd name="connsiteX423" fmla="*/ 2253914 w 3545608"/>
                <a:gd name="connsiteY423" fmla="*/ 442076 h 1066103"/>
                <a:gd name="connsiteX424" fmla="*/ 2252999 w 3545608"/>
                <a:gd name="connsiteY424" fmla="*/ 444286 h 1066103"/>
                <a:gd name="connsiteX425" fmla="*/ 2264983 w 3545608"/>
                <a:gd name="connsiteY425" fmla="*/ 438960 h 1066103"/>
                <a:gd name="connsiteX426" fmla="*/ 2266860 w 3545608"/>
                <a:gd name="connsiteY426" fmla="*/ 434427 h 1066103"/>
                <a:gd name="connsiteX427" fmla="*/ 2275181 w 3545608"/>
                <a:gd name="connsiteY427" fmla="*/ 430980 h 1066103"/>
                <a:gd name="connsiteX428" fmla="*/ 1754398 w 3545608"/>
                <a:gd name="connsiteY428" fmla="*/ 428767 h 1066103"/>
                <a:gd name="connsiteX429" fmla="*/ 1742106 w 3545608"/>
                <a:gd name="connsiteY429" fmla="*/ 433859 h 1066103"/>
                <a:gd name="connsiteX430" fmla="*/ 1740249 w 3545608"/>
                <a:gd name="connsiteY430" fmla="*/ 438341 h 1066103"/>
                <a:gd name="connsiteX431" fmla="*/ 1732418 w 3545608"/>
                <a:gd name="connsiteY431" fmla="*/ 441585 h 1066103"/>
                <a:gd name="connsiteX432" fmla="*/ 1731299 w 3545608"/>
                <a:gd name="connsiteY432" fmla="*/ 444286 h 1066103"/>
                <a:gd name="connsiteX433" fmla="*/ 1742081 w 3545608"/>
                <a:gd name="connsiteY433" fmla="*/ 439494 h 1066103"/>
                <a:gd name="connsiteX434" fmla="*/ 1744180 w 3545608"/>
                <a:gd name="connsiteY434" fmla="*/ 434427 h 1066103"/>
                <a:gd name="connsiteX435" fmla="*/ 1753685 w 3545608"/>
                <a:gd name="connsiteY435" fmla="*/ 430490 h 1066103"/>
                <a:gd name="connsiteX436" fmla="*/ 1638683 w 3545608"/>
                <a:gd name="connsiteY436" fmla="*/ 428767 h 1066103"/>
                <a:gd name="connsiteX437" fmla="*/ 1627574 w 3545608"/>
                <a:gd name="connsiteY437" fmla="*/ 433369 h 1066103"/>
                <a:gd name="connsiteX438" fmla="*/ 1625514 w 3545608"/>
                <a:gd name="connsiteY438" fmla="*/ 438341 h 1066103"/>
                <a:gd name="connsiteX439" fmla="*/ 1614132 w 3545608"/>
                <a:gd name="connsiteY439" fmla="*/ 443056 h 1066103"/>
                <a:gd name="connsiteX440" fmla="*/ 1610805 w 3545608"/>
                <a:gd name="connsiteY440" fmla="*/ 451089 h 1066103"/>
                <a:gd name="connsiteX441" fmla="*/ 1602484 w 3545608"/>
                <a:gd name="connsiteY441" fmla="*/ 454536 h 1066103"/>
                <a:gd name="connsiteX442" fmla="*/ 1601567 w 3545608"/>
                <a:gd name="connsiteY442" fmla="*/ 456750 h 1066103"/>
                <a:gd name="connsiteX443" fmla="*/ 1611689 w 3545608"/>
                <a:gd name="connsiteY443" fmla="*/ 452557 h 1066103"/>
                <a:gd name="connsiteX444" fmla="*/ 1614735 w 3545608"/>
                <a:gd name="connsiteY444" fmla="*/ 444664 h 1066103"/>
                <a:gd name="connsiteX445" fmla="*/ 1625164 w 3545608"/>
                <a:gd name="connsiteY445" fmla="*/ 440028 h 1066103"/>
                <a:gd name="connsiteX446" fmla="*/ 1627484 w 3545608"/>
                <a:gd name="connsiteY446" fmla="*/ 434427 h 1066103"/>
                <a:gd name="connsiteX447" fmla="*/ 1638172 w 3545608"/>
                <a:gd name="connsiteY447" fmla="*/ 430000 h 1066103"/>
                <a:gd name="connsiteX448" fmla="*/ 1579844 w 3545608"/>
                <a:gd name="connsiteY448" fmla="*/ 428767 h 1066103"/>
                <a:gd name="connsiteX449" fmla="*/ 1568736 w 3545608"/>
                <a:gd name="connsiteY449" fmla="*/ 433369 h 1066103"/>
                <a:gd name="connsiteX450" fmla="*/ 1566676 w 3545608"/>
                <a:gd name="connsiteY450" fmla="*/ 438341 h 1066103"/>
                <a:gd name="connsiteX451" fmla="*/ 1558788 w 3545608"/>
                <a:gd name="connsiteY451" fmla="*/ 441609 h 1066103"/>
                <a:gd name="connsiteX452" fmla="*/ 1557819 w 3545608"/>
                <a:gd name="connsiteY452" fmla="*/ 443892 h 1066103"/>
                <a:gd name="connsiteX453" fmla="*/ 1568630 w 3545608"/>
                <a:gd name="connsiteY453" fmla="*/ 439201 h 1066103"/>
                <a:gd name="connsiteX454" fmla="*/ 1570607 w 3545608"/>
                <a:gd name="connsiteY454" fmla="*/ 434427 h 1066103"/>
                <a:gd name="connsiteX455" fmla="*/ 1578928 w 3545608"/>
                <a:gd name="connsiteY455" fmla="*/ 430980 h 1066103"/>
                <a:gd name="connsiteX456" fmla="*/ 1116983 w 3545608"/>
                <a:gd name="connsiteY456" fmla="*/ 428767 h 1066103"/>
                <a:gd name="connsiteX457" fmla="*/ 1104691 w 3545608"/>
                <a:gd name="connsiteY457" fmla="*/ 433859 h 1066103"/>
                <a:gd name="connsiteX458" fmla="*/ 1102834 w 3545608"/>
                <a:gd name="connsiteY458" fmla="*/ 438341 h 1066103"/>
                <a:gd name="connsiteX459" fmla="*/ 1092636 w 3545608"/>
                <a:gd name="connsiteY459" fmla="*/ 442566 h 1066103"/>
                <a:gd name="connsiteX460" fmla="*/ 1089105 w 3545608"/>
                <a:gd name="connsiteY460" fmla="*/ 451089 h 1066103"/>
                <a:gd name="connsiteX461" fmla="*/ 1080712 w 3545608"/>
                <a:gd name="connsiteY461" fmla="*/ 454566 h 1066103"/>
                <a:gd name="connsiteX462" fmla="*/ 1079939 w 3545608"/>
                <a:gd name="connsiteY462" fmla="*/ 456388 h 1066103"/>
                <a:gd name="connsiteX463" fmla="*/ 1090096 w 3545608"/>
                <a:gd name="connsiteY463" fmla="*/ 452280 h 1066103"/>
                <a:gd name="connsiteX464" fmla="*/ 1093036 w 3545608"/>
                <a:gd name="connsiteY464" fmla="*/ 444664 h 1066103"/>
                <a:gd name="connsiteX465" fmla="*/ 1102262 w 3545608"/>
                <a:gd name="connsiteY465" fmla="*/ 440563 h 1066103"/>
                <a:gd name="connsiteX466" fmla="*/ 1104803 w 3545608"/>
                <a:gd name="connsiteY466" fmla="*/ 434427 h 1066103"/>
                <a:gd name="connsiteX467" fmla="*/ 1116676 w 3545608"/>
                <a:gd name="connsiteY467" fmla="*/ 429509 h 1066103"/>
                <a:gd name="connsiteX468" fmla="*/ 1058145 w 3545608"/>
                <a:gd name="connsiteY468" fmla="*/ 428767 h 1066103"/>
                <a:gd name="connsiteX469" fmla="*/ 1046923 w 3545608"/>
                <a:gd name="connsiteY469" fmla="*/ 433415 h 1066103"/>
                <a:gd name="connsiteX470" fmla="*/ 1044833 w 3545608"/>
                <a:gd name="connsiteY470" fmla="*/ 438341 h 1066103"/>
                <a:gd name="connsiteX471" fmla="*/ 1036035 w 3545608"/>
                <a:gd name="connsiteY471" fmla="*/ 441899 h 1066103"/>
                <a:gd name="connsiteX472" fmla="*/ 1035046 w 3545608"/>
                <a:gd name="connsiteY472" fmla="*/ 444286 h 1066103"/>
                <a:gd name="connsiteX473" fmla="*/ 1045941 w 3545608"/>
                <a:gd name="connsiteY473" fmla="*/ 439443 h 1066103"/>
                <a:gd name="connsiteX474" fmla="*/ 1048070 w 3545608"/>
                <a:gd name="connsiteY474" fmla="*/ 434427 h 1066103"/>
                <a:gd name="connsiteX475" fmla="*/ 1057356 w 3545608"/>
                <a:gd name="connsiteY475" fmla="*/ 430672 h 1066103"/>
                <a:gd name="connsiteX476" fmla="*/ 942430 w 3545608"/>
                <a:gd name="connsiteY476" fmla="*/ 428767 h 1066103"/>
                <a:gd name="connsiteX477" fmla="*/ 931321 w 3545608"/>
                <a:gd name="connsiteY477" fmla="*/ 433369 h 1066103"/>
                <a:gd name="connsiteX478" fmla="*/ 929261 w 3545608"/>
                <a:gd name="connsiteY478" fmla="*/ 438341 h 1066103"/>
                <a:gd name="connsiteX479" fmla="*/ 918994 w 3545608"/>
                <a:gd name="connsiteY479" fmla="*/ 442594 h 1066103"/>
                <a:gd name="connsiteX480" fmla="*/ 915389 w 3545608"/>
                <a:gd name="connsiteY480" fmla="*/ 451089 h 1066103"/>
                <a:gd name="connsiteX481" fmla="*/ 906103 w 3545608"/>
                <a:gd name="connsiteY481" fmla="*/ 454845 h 1066103"/>
                <a:gd name="connsiteX482" fmla="*/ 905314 w 3545608"/>
                <a:gd name="connsiteY482" fmla="*/ 456750 h 1066103"/>
                <a:gd name="connsiteX483" fmla="*/ 915518 w 3545608"/>
                <a:gd name="connsiteY483" fmla="*/ 452523 h 1066103"/>
                <a:gd name="connsiteX484" fmla="*/ 918626 w 3545608"/>
                <a:gd name="connsiteY484" fmla="*/ 444664 h 1066103"/>
                <a:gd name="connsiteX485" fmla="*/ 928824 w 3545608"/>
                <a:gd name="connsiteY485" fmla="*/ 440239 h 1066103"/>
                <a:gd name="connsiteX486" fmla="*/ 931231 w 3545608"/>
                <a:gd name="connsiteY486" fmla="*/ 434427 h 1066103"/>
                <a:gd name="connsiteX487" fmla="*/ 941919 w 3545608"/>
                <a:gd name="connsiteY487" fmla="*/ 430000 h 1066103"/>
                <a:gd name="connsiteX488" fmla="*/ 2045708 w 3545608"/>
                <a:gd name="connsiteY488" fmla="*/ 428620 h 1066103"/>
                <a:gd name="connsiteX489" fmla="*/ 2034599 w 3545608"/>
                <a:gd name="connsiteY489" fmla="*/ 433007 h 1066103"/>
                <a:gd name="connsiteX490" fmla="*/ 2034076 w 3545608"/>
                <a:gd name="connsiteY490" fmla="*/ 434239 h 1066103"/>
                <a:gd name="connsiteX491" fmla="*/ 2045253 w 3545608"/>
                <a:gd name="connsiteY491" fmla="*/ 429720 h 1066103"/>
                <a:gd name="connsiteX492" fmla="*/ 1349455 w 3545608"/>
                <a:gd name="connsiteY492" fmla="*/ 428620 h 1066103"/>
                <a:gd name="connsiteX493" fmla="*/ 1338454 w 3545608"/>
                <a:gd name="connsiteY493" fmla="*/ 432964 h 1066103"/>
                <a:gd name="connsiteX494" fmla="*/ 1337946 w 3545608"/>
                <a:gd name="connsiteY494" fmla="*/ 434189 h 1066103"/>
                <a:gd name="connsiteX495" fmla="*/ 1348999 w 3545608"/>
                <a:gd name="connsiteY495" fmla="*/ 429720 h 1066103"/>
                <a:gd name="connsiteX496" fmla="*/ 827756 w 3545608"/>
                <a:gd name="connsiteY496" fmla="*/ 428620 h 1066103"/>
                <a:gd name="connsiteX497" fmla="*/ 815581 w 3545608"/>
                <a:gd name="connsiteY497" fmla="*/ 433427 h 1066103"/>
                <a:gd name="connsiteX498" fmla="*/ 813546 w 3545608"/>
                <a:gd name="connsiteY498" fmla="*/ 438341 h 1066103"/>
                <a:gd name="connsiteX499" fmla="*/ 803348 w 3545608"/>
                <a:gd name="connsiteY499" fmla="*/ 442566 h 1066103"/>
                <a:gd name="connsiteX500" fmla="*/ 802635 w 3545608"/>
                <a:gd name="connsiteY500" fmla="*/ 444286 h 1066103"/>
                <a:gd name="connsiteX501" fmla="*/ 813416 w 3545608"/>
                <a:gd name="connsiteY501" fmla="*/ 439494 h 1066103"/>
                <a:gd name="connsiteX502" fmla="*/ 815516 w 3545608"/>
                <a:gd name="connsiteY502" fmla="*/ 434427 h 1066103"/>
                <a:gd name="connsiteX503" fmla="*/ 827387 w 3545608"/>
                <a:gd name="connsiteY503" fmla="*/ 429509 h 1066103"/>
                <a:gd name="connsiteX504" fmla="*/ 653202 w 3545608"/>
                <a:gd name="connsiteY504" fmla="*/ 428620 h 1066103"/>
                <a:gd name="connsiteX505" fmla="*/ 642200 w 3545608"/>
                <a:gd name="connsiteY505" fmla="*/ 432964 h 1066103"/>
                <a:gd name="connsiteX506" fmla="*/ 639973 w 3545608"/>
                <a:gd name="connsiteY506" fmla="*/ 438341 h 1066103"/>
                <a:gd name="connsiteX507" fmla="*/ 629705 w 3545608"/>
                <a:gd name="connsiteY507" fmla="*/ 442595 h 1066103"/>
                <a:gd name="connsiteX508" fmla="*/ 629198 w 3545608"/>
                <a:gd name="connsiteY508" fmla="*/ 443790 h 1066103"/>
                <a:gd name="connsiteX509" fmla="*/ 640065 w 3545608"/>
                <a:gd name="connsiteY509" fmla="*/ 438960 h 1066103"/>
                <a:gd name="connsiteX510" fmla="*/ 641942 w 3545608"/>
                <a:gd name="connsiteY510" fmla="*/ 434427 h 1066103"/>
                <a:gd name="connsiteX511" fmla="*/ 652631 w 3545608"/>
                <a:gd name="connsiteY511" fmla="*/ 430000 h 1066103"/>
                <a:gd name="connsiteX512" fmla="*/ 2219282 w 3545608"/>
                <a:gd name="connsiteY512" fmla="*/ 428619 h 1066103"/>
                <a:gd name="connsiteX513" fmla="*/ 2208279 w 3545608"/>
                <a:gd name="connsiteY513" fmla="*/ 432964 h 1066103"/>
                <a:gd name="connsiteX514" fmla="*/ 2206052 w 3545608"/>
                <a:gd name="connsiteY514" fmla="*/ 438341 h 1066103"/>
                <a:gd name="connsiteX515" fmla="*/ 2195785 w 3545608"/>
                <a:gd name="connsiteY515" fmla="*/ 442594 h 1066103"/>
                <a:gd name="connsiteX516" fmla="*/ 2195234 w 3545608"/>
                <a:gd name="connsiteY516" fmla="*/ 443892 h 1066103"/>
                <a:gd name="connsiteX517" fmla="*/ 2206044 w 3545608"/>
                <a:gd name="connsiteY517" fmla="*/ 439201 h 1066103"/>
                <a:gd name="connsiteX518" fmla="*/ 2208022 w 3545608"/>
                <a:gd name="connsiteY518" fmla="*/ 434427 h 1066103"/>
                <a:gd name="connsiteX519" fmla="*/ 2218710 w 3545608"/>
                <a:gd name="connsiteY519" fmla="*/ 430000 h 1066103"/>
                <a:gd name="connsiteX520" fmla="*/ 1697582 w 3545608"/>
                <a:gd name="connsiteY520" fmla="*/ 428619 h 1066103"/>
                <a:gd name="connsiteX521" fmla="*/ 1686473 w 3545608"/>
                <a:gd name="connsiteY521" fmla="*/ 433007 h 1066103"/>
                <a:gd name="connsiteX522" fmla="*/ 1685950 w 3545608"/>
                <a:gd name="connsiteY522" fmla="*/ 434239 h 1066103"/>
                <a:gd name="connsiteX523" fmla="*/ 1697126 w 3545608"/>
                <a:gd name="connsiteY523" fmla="*/ 429720 h 1066103"/>
                <a:gd name="connsiteX524" fmla="*/ 1001329 w 3545608"/>
                <a:gd name="connsiteY524" fmla="*/ 428619 h 1066103"/>
                <a:gd name="connsiteX525" fmla="*/ 990327 w 3545608"/>
                <a:gd name="connsiteY525" fmla="*/ 432964 h 1066103"/>
                <a:gd name="connsiteX526" fmla="*/ 988099 w 3545608"/>
                <a:gd name="connsiteY526" fmla="*/ 438341 h 1066103"/>
                <a:gd name="connsiteX527" fmla="*/ 976718 w 3545608"/>
                <a:gd name="connsiteY527" fmla="*/ 443056 h 1066103"/>
                <a:gd name="connsiteX528" fmla="*/ 976208 w 3545608"/>
                <a:gd name="connsiteY528" fmla="*/ 444286 h 1066103"/>
                <a:gd name="connsiteX529" fmla="*/ 988192 w 3545608"/>
                <a:gd name="connsiteY529" fmla="*/ 438960 h 1066103"/>
                <a:gd name="connsiteX530" fmla="*/ 990069 w 3545608"/>
                <a:gd name="connsiteY530" fmla="*/ 434427 h 1066103"/>
                <a:gd name="connsiteX531" fmla="*/ 1000758 w 3545608"/>
                <a:gd name="connsiteY531" fmla="*/ 430000 h 1066103"/>
                <a:gd name="connsiteX532" fmla="*/ 1941085 w 3545608"/>
                <a:gd name="connsiteY532" fmla="*/ 417661 h 1066103"/>
                <a:gd name="connsiteX533" fmla="*/ 1931369 w 3545608"/>
                <a:gd name="connsiteY533" fmla="*/ 421685 h 1066103"/>
                <a:gd name="connsiteX534" fmla="*/ 1931062 w 3545608"/>
                <a:gd name="connsiteY534" fmla="*/ 422426 h 1066103"/>
                <a:gd name="connsiteX535" fmla="*/ 1940769 w 3545608"/>
                <a:gd name="connsiteY535" fmla="*/ 418406 h 1066103"/>
                <a:gd name="connsiteX536" fmla="*/ 664294 w 3545608"/>
                <a:gd name="connsiteY536" fmla="*/ 417661 h 1066103"/>
                <a:gd name="connsiteX537" fmla="*/ 656789 w 3545608"/>
                <a:gd name="connsiteY537" fmla="*/ 420769 h 1066103"/>
                <a:gd name="connsiteX538" fmla="*/ 656033 w 3545608"/>
                <a:gd name="connsiteY538" fmla="*/ 422509 h 1066103"/>
                <a:gd name="connsiteX539" fmla="*/ 663560 w 3545608"/>
                <a:gd name="connsiteY539" fmla="*/ 419391 h 1066103"/>
                <a:gd name="connsiteX540" fmla="*/ 1708635 w 3545608"/>
                <a:gd name="connsiteY540" fmla="*/ 417597 h 1066103"/>
                <a:gd name="connsiteX541" fmla="*/ 1701249 w 3545608"/>
                <a:gd name="connsiteY541" fmla="*/ 420583 h 1066103"/>
                <a:gd name="connsiteX542" fmla="*/ 1700413 w 3545608"/>
                <a:gd name="connsiteY542" fmla="*/ 422509 h 1066103"/>
                <a:gd name="connsiteX543" fmla="*/ 1707882 w 3545608"/>
                <a:gd name="connsiteY543" fmla="*/ 419416 h 1066103"/>
                <a:gd name="connsiteX544" fmla="*/ 1071220 w 3545608"/>
                <a:gd name="connsiteY544" fmla="*/ 417597 h 1066103"/>
                <a:gd name="connsiteX545" fmla="*/ 1061629 w 3545608"/>
                <a:gd name="connsiteY545" fmla="*/ 421474 h 1066103"/>
                <a:gd name="connsiteX546" fmla="*/ 1061235 w 3545608"/>
                <a:gd name="connsiteY546" fmla="*/ 422427 h 1066103"/>
                <a:gd name="connsiteX547" fmla="*/ 1070873 w 3545608"/>
                <a:gd name="connsiteY547" fmla="*/ 418435 h 1066103"/>
                <a:gd name="connsiteX548" fmla="*/ 1999964 w 3545608"/>
                <a:gd name="connsiteY548" fmla="*/ 417565 h 1066103"/>
                <a:gd name="connsiteX549" fmla="*/ 1990294 w 3545608"/>
                <a:gd name="connsiteY549" fmla="*/ 421474 h 1066103"/>
                <a:gd name="connsiteX550" fmla="*/ 1989900 w 3545608"/>
                <a:gd name="connsiteY550" fmla="*/ 422426 h 1066103"/>
                <a:gd name="connsiteX551" fmla="*/ 1999607 w 3545608"/>
                <a:gd name="connsiteY551" fmla="*/ 418406 h 1066103"/>
                <a:gd name="connsiteX552" fmla="*/ 1360588 w 3545608"/>
                <a:gd name="connsiteY552" fmla="*/ 417565 h 1066103"/>
                <a:gd name="connsiteX553" fmla="*/ 1353123 w 3545608"/>
                <a:gd name="connsiteY553" fmla="*/ 420583 h 1066103"/>
                <a:gd name="connsiteX554" fmla="*/ 1352286 w 3545608"/>
                <a:gd name="connsiteY554" fmla="*/ 422509 h 1066103"/>
                <a:gd name="connsiteX555" fmla="*/ 1359813 w 3545608"/>
                <a:gd name="connsiteY555" fmla="*/ 419391 h 1066103"/>
                <a:gd name="connsiteX556" fmla="*/ 723173 w 3545608"/>
                <a:gd name="connsiteY556" fmla="*/ 417565 h 1066103"/>
                <a:gd name="connsiteX557" fmla="*/ 713503 w 3545608"/>
                <a:gd name="connsiteY557" fmla="*/ 421474 h 1066103"/>
                <a:gd name="connsiteX558" fmla="*/ 713109 w 3545608"/>
                <a:gd name="connsiteY558" fmla="*/ 422426 h 1066103"/>
                <a:gd name="connsiteX559" fmla="*/ 722816 w 3545608"/>
                <a:gd name="connsiteY559" fmla="*/ 418406 h 1066103"/>
                <a:gd name="connsiteX560" fmla="*/ 2289253 w 3545608"/>
                <a:gd name="connsiteY560" fmla="*/ 417564 h 1066103"/>
                <a:gd name="connsiteX561" fmla="*/ 2279583 w 3545608"/>
                <a:gd name="connsiteY561" fmla="*/ 421474 h 1066103"/>
                <a:gd name="connsiteX562" fmla="*/ 2279188 w 3545608"/>
                <a:gd name="connsiteY562" fmla="*/ 422427 h 1066103"/>
                <a:gd name="connsiteX563" fmla="*/ 2288896 w 3545608"/>
                <a:gd name="connsiteY563" fmla="*/ 418406 h 1066103"/>
                <a:gd name="connsiteX564" fmla="*/ 1651838 w 3545608"/>
                <a:gd name="connsiteY564" fmla="*/ 417564 h 1066103"/>
                <a:gd name="connsiteX565" fmla="*/ 1642167 w 3545608"/>
                <a:gd name="connsiteY565" fmla="*/ 421474 h 1066103"/>
                <a:gd name="connsiteX566" fmla="*/ 1641773 w 3545608"/>
                <a:gd name="connsiteY566" fmla="*/ 422427 h 1066103"/>
                <a:gd name="connsiteX567" fmla="*/ 1651481 w 3545608"/>
                <a:gd name="connsiteY567" fmla="*/ 418406 h 1066103"/>
                <a:gd name="connsiteX568" fmla="*/ 1012462 w 3545608"/>
                <a:gd name="connsiteY568" fmla="*/ 417564 h 1066103"/>
                <a:gd name="connsiteX569" fmla="*/ 1004996 w 3545608"/>
                <a:gd name="connsiteY569" fmla="*/ 420583 h 1066103"/>
                <a:gd name="connsiteX570" fmla="*/ 1004159 w 3545608"/>
                <a:gd name="connsiteY570" fmla="*/ 422509 h 1066103"/>
                <a:gd name="connsiteX571" fmla="*/ 1011686 w 3545608"/>
                <a:gd name="connsiteY571" fmla="*/ 419391 h 1066103"/>
                <a:gd name="connsiteX572" fmla="*/ 2231478 w 3545608"/>
                <a:gd name="connsiteY572" fmla="*/ 417203 h 1066103"/>
                <a:gd name="connsiteX573" fmla="*/ 2222868 w 3545608"/>
                <a:gd name="connsiteY573" fmla="*/ 420770 h 1066103"/>
                <a:gd name="connsiteX574" fmla="*/ 2222112 w 3545608"/>
                <a:gd name="connsiteY574" fmla="*/ 422509 h 1066103"/>
                <a:gd name="connsiteX575" fmla="*/ 2230765 w 3545608"/>
                <a:gd name="connsiteY575" fmla="*/ 418925 h 1066103"/>
                <a:gd name="connsiteX576" fmla="*/ 2174601 w 3545608"/>
                <a:gd name="connsiteY576" fmla="*/ 417203 h 1066103"/>
                <a:gd name="connsiteX577" fmla="*/ 2164879 w 3545608"/>
                <a:gd name="connsiteY577" fmla="*/ 421230 h 1066103"/>
                <a:gd name="connsiteX578" fmla="*/ 2164525 w 3545608"/>
                <a:gd name="connsiteY578" fmla="*/ 422065 h 1066103"/>
                <a:gd name="connsiteX579" fmla="*/ 2174209 w 3545608"/>
                <a:gd name="connsiteY579" fmla="*/ 418149 h 1066103"/>
                <a:gd name="connsiteX580" fmla="*/ 2115763 w 3545608"/>
                <a:gd name="connsiteY580" fmla="*/ 417203 h 1066103"/>
                <a:gd name="connsiteX581" fmla="*/ 2106126 w 3545608"/>
                <a:gd name="connsiteY581" fmla="*/ 421195 h 1066103"/>
                <a:gd name="connsiteX582" fmla="*/ 2105781 w 3545608"/>
                <a:gd name="connsiteY582" fmla="*/ 422027 h 1066103"/>
                <a:gd name="connsiteX583" fmla="*/ 2115371 w 3545608"/>
                <a:gd name="connsiteY583" fmla="*/ 418149 h 1066103"/>
                <a:gd name="connsiteX584" fmla="*/ 2056924 w 3545608"/>
                <a:gd name="connsiteY584" fmla="*/ 417203 h 1066103"/>
                <a:gd name="connsiteX585" fmla="*/ 2049511 w 3545608"/>
                <a:gd name="connsiteY585" fmla="*/ 420274 h 1066103"/>
                <a:gd name="connsiteX586" fmla="*/ 2048539 w 3545608"/>
                <a:gd name="connsiteY586" fmla="*/ 422509 h 1066103"/>
                <a:gd name="connsiteX587" fmla="*/ 2056008 w 3545608"/>
                <a:gd name="connsiteY587" fmla="*/ 419416 h 1066103"/>
                <a:gd name="connsiteX588" fmla="*/ 1883352 w 3545608"/>
                <a:gd name="connsiteY588" fmla="*/ 417203 h 1066103"/>
                <a:gd name="connsiteX589" fmla="*/ 1875863 w 3545608"/>
                <a:gd name="connsiteY589" fmla="*/ 420305 h 1066103"/>
                <a:gd name="connsiteX590" fmla="*/ 1875046 w 3545608"/>
                <a:gd name="connsiteY590" fmla="*/ 422142 h 1066103"/>
                <a:gd name="connsiteX591" fmla="*/ 1882565 w 3545608"/>
                <a:gd name="connsiteY591" fmla="*/ 419102 h 1066103"/>
                <a:gd name="connsiteX592" fmla="*/ 1826475 w 3545608"/>
                <a:gd name="connsiteY592" fmla="*/ 417203 h 1066103"/>
                <a:gd name="connsiteX593" fmla="*/ 1816754 w 3545608"/>
                <a:gd name="connsiteY593" fmla="*/ 421229 h 1066103"/>
                <a:gd name="connsiteX594" fmla="*/ 1816399 w 3545608"/>
                <a:gd name="connsiteY594" fmla="*/ 422064 h 1066103"/>
                <a:gd name="connsiteX595" fmla="*/ 1826083 w 3545608"/>
                <a:gd name="connsiteY595" fmla="*/ 418149 h 1066103"/>
                <a:gd name="connsiteX596" fmla="*/ 1767637 w 3545608"/>
                <a:gd name="connsiteY596" fmla="*/ 417203 h 1066103"/>
                <a:gd name="connsiteX597" fmla="*/ 1757999 w 3545608"/>
                <a:gd name="connsiteY597" fmla="*/ 421195 h 1066103"/>
                <a:gd name="connsiteX598" fmla="*/ 1757489 w 3545608"/>
                <a:gd name="connsiteY598" fmla="*/ 422427 h 1066103"/>
                <a:gd name="connsiteX599" fmla="*/ 1767126 w 3545608"/>
                <a:gd name="connsiteY599" fmla="*/ 418435 h 1066103"/>
                <a:gd name="connsiteX600" fmla="*/ 1594063 w 3545608"/>
                <a:gd name="connsiteY600" fmla="*/ 417203 h 1066103"/>
                <a:gd name="connsiteX601" fmla="*/ 1583242 w 3545608"/>
                <a:gd name="connsiteY601" fmla="*/ 421685 h 1066103"/>
                <a:gd name="connsiteX602" fmla="*/ 1582935 w 3545608"/>
                <a:gd name="connsiteY602" fmla="*/ 422427 h 1066103"/>
                <a:gd name="connsiteX603" fmla="*/ 1593756 w 3545608"/>
                <a:gd name="connsiteY603" fmla="*/ 417945 h 1066103"/>
                <a:gd name="connsiteX604" fmla="*/ 1535225 w 3545608"/>
                <a:gd name="connsiteY604" fmla="*/ 417203 h 1066103"/>
                <a:gd name="connsiteX605" fmla="*/ 1527736 w 3545608"/>
                <a:gd name="connsiteY605" fmla="*/ 420305 h 1066103"/>
                <a:gd name="connsiteX606" fmla="*/ 1526919 w 3545608"/>
                <a:gd name="connsiteY606" fmla="*/ 422142 h 1066103"/>
                <a:gd name="connsiteX607" fmla="*/ 1534439 w 3545608"/>
                <a:gd name="connsiteY607" fmla="*/ 419102 h 1066103"/>
                <a:gd name="connsiteX608" fmla="*/ 1478348 w 3545608"/>
                <a:gd name="connsiteY608" fmla="*/ 417203 h 1066103"/>
                <a:gd name="connsiteX609" fmla="*/ 1468711 w 3545608"/>
                <a:gd name="connsiteY609" fmla="*/ 421195 h 1066103"/>
                <a:gd name="connsiteX610" fmla="*/ 1468201 w 3545608"/>
                <a:gd name="connsiteY610" fmla="*/ 422426 h 1066103"/>
                <a:gd name="connsiteX611" fmla="*/ 1477838 w 3545608"/>
                <a:gd name="connsiteY611" fmla="*/ 418435 h 1066103"/>
                <a:gd name="connsiteX612" fmla="*/ 1419510 w 3545608"/>
                <a:gd name="connsiteY612" fmla="*/ 417203 h 1066103"/>
                <a:gd name="connsiteX613" fmla="*/ 1409872 w 3545608"/>
                <a:gd name="connsiteY613" fmla="*/ 421195 h 1066103"/>
                <a:gd name="connsiteX614" fmla="*/ 1409362 w 3545608"/>
                <a:gd name="connsiteY614" fmla="*/ 422426 h 1066103"/>
                <a:gd name="connsiteX615" fmla="*/ 1418999 w 3545608"/>
                <a:gd name="connsiteY615" fmla="*/ 418435 h 1066103"/>
                <a:gd name="connsiteX616" fmla="*/ 1304775 w 3545608"/>
                <a:gd name="connsiteY616" fmla="*/ 417203 h 1066103"/>
                <a:gd name="connsiteX617" fmla="*/ 1293955 w 3545608"/>
                <a:gd name="connsiteY617" fmla="*/ 421685 h 1066103"/>
                <a:gd name="connsiteX618" fmla="*/ 1293647 w 3545608"/>
                <a:gd name="connsiteY618" fmla="*/ 422426 h 1066103"/>
                <a:gd name="connsiteX619" fmla="*/ 1304468 w 3545608"/>
                <a:gd name="connsiteY619" fmla="*/ 417944 h 1066103"/>
                <a:gd name="connsiteX620" fmla="*/ 1245937 w 3545608"/>
                <a:gd name="connsiteY620" fmla="*/ 417203 h 1066103"/>
                <a:gd name="connsiteX621" fmla="*/ 1236216 w 3545608"/>
                <a:gd name="connsiteY621" fmla="*/ 421229 h 1066103"/>
                <a:gd name="connsiteX622" fmla="*/ 1235861 w 3545608"/>
                <a:gd name="connsiteY622" fmla="*/ 422064 h 1066103"/>
                <a:gd name="connsiteX623" fmla="*/ 1245545 w 3545608"/>
                <a:gd name="connsiteY623" fmla="*/ 418149 h 1066103"/>
                <a:gd name="connsiteX624" fmla="*/ 1187099 w 3545608"/>
                <a:gd name="connsiteY624" fmla="*/ 417203 h 1066103"/>
                <a:gd name="connsiteX625" fmla="*/ 1179609 w 3545608"/>
                <a:gd name="connsiteY625" fmla="*/ 420304 h 1066103"/>
                <a:gd name="connsiteX626" fmla="*/ 1178793 w 3545608"/>
                <a:gd name="connsiteY626" fmla="*/ 422142 h 1066103"/>
                <a:gd name="connsiteX627" fmla="*/ 1186312 w 3545608"/>
                <a:gd name="connsiteY627" fmla="*/ 419102 h 1066103"/>
                <a:gd name="connsiteX628" fmla="*/ 1130222 w 3545608"/>
                <a:gd name="connsiteY628" fmla="*/ 417203 h 1066103"/>
                <a:gd name="connsiteX629" fmla="*/ 1120584 w 3545608"/>
                <a:gd name="connsiteY629" fmla="*/ 421195 h 1066103"/>
                <a:gd name="connsiteX630" fmla="*/ 1120074 w 3545608"/>
                <a:gd name="connsiteY630" fmla="*/ 422427 h 1066103"/>
                <a:gd name="connsiteX631" fmla="*/ 1129711 w 3545608"/>
                <a:gd name="connsiteY631" fmla="*/ 418435 h 1066103"/>
                <a:gd name="connsiteX632" fmla="*/ 956648 w 3545608"/>
                <a:gd name="connsiteY632" fmla="*/ 417203 h 1066103"/>
                <a:gd name="connsiteX633" fmla="*/ 945827 w 3545608"/>
                <a:gd name="connsiteY633" fmla="*/ 421685 h 1066103"/>
                <a:gd name="connsiteX634" fmla="*/ 945520 w 3545608"/>
                <a:gd name="connsiteY634" fmla="*/ 422427 h 1066103"/>
                <a:gd name="connsiteX635" fmla="*/ 956341 w 3545608"/>
                <a:gd name="connsiteY635" fmla="*/ 417945 h 1066103"/>
                <a:gd name="connsiteX636" fmla="*/ 897810 w 3545608"/>
                <a:gd name="connsiteY636" fmla="*/ 417203 h 1066103"/>
                <a:gd name="connsiteX637" fmla="*/ 888089 w 3545608"/>
                <a:gd name="connsiteY637" fmla="*/ 421230 h 1066103"/>
                <a:gd name="connsiteX638" fmla="*/ 887734 w 3545608"/>
                <a:gd name="connsiteY638" fmla="*/ 422065 h 1066103"/>
                <a:gd name="connsiteX639" fmla="*/ 897418 w 3545608"/>
                <a:gd name="connsiteY639" fmla="*/ 418149 h 1066103"/>
                <a:gd name="connsiteX640" fmla="*/ 838972 w 3545608"/>
                <a:gd name="connsiteY640" fmla="*/ 417203 h 1066103"/>
                <a:gd name="connsiteX641" fmla="*/ 831558 w 3545608"/>
                <a:gd name="connsiteY641" fmla="*/ 420274 h 1066103"/>
                <a:gd name="connsiteX642" fmla="*/ 830587 w 3545608"/>
                <a:gd name="connsiteY642" fmla="*/ 422509 h 1066103"/>
                <a:gd name="connsiteX643" fmla="*/ 838056 w 3545608"/>
                <a:gd name="connsiteY643" fmla="*/ 419416 h 1066103"/>
                <a:gd name="connsiteX644" fmla="*/ 782095 w 3545608"/>
                <a:gd name="connsiteY644" fmla="*/ 417203 h 1066103"/>
                <a:gd name="connsiteX645" fmla="*/ 772458 w 3545608"/>
                <a:gd name="connsiteY645" fmla="*/ 421195 h 1066103"/>
                <a:gd name="connsiteX646" fmla="*/ 771947 w 3545608"/>
                <a:gd name="connsiteY646" fmla="*/ 422426 h 1066103"/>
                <a:gd name="connsiteX647" fmla="*/ 781585 w 3545608"/>
                <a:gd name="connsiteY647" fmla="*/ 418435 h 1066103"/>
                <a:gd name="connsiteX648" fmla="*/ 608522 w 3545608"/>
                <a:gd name="connsiteY648" fmla="*/ 417203 h 1066103"/>
                <a:gd name="connsiteX649" fmla="*/ 598801 w 3545608"/>
                <a:gd name="connsiteY649" fmla="*/ 421229 h 1066103"/>
                <a:gd name="connsiteX650" fmla="*/ 598446 w 3545608"/>
                <a:gd name="connsiteY650" fmla="*/ 422064 h 1066103"/>
                <a:gd name="connsiteX651" fmla="*/ 608130 w 3545608"/>
                <a:gd name="connsiteY651" fmla="*/ 418149 h 1066103"/>
                <a:gd name="connsiteX652" fmla="*/ 549684 w 3545608"/>
                <a:gd name="connsiteY652" fmla="*/ 417203 h 1066103"/>
                <a:gd name="connsiteX653" fmla="*/ 539963 w 3545608"/>
                <a:gd name="connsiteY653" fmla="*/ 421229 h 1066103"/>
                <a:gd name="connsiteX654" fmla="*/ 539608 w 3545608"/>
                <a:gd name="connsiteY654" fmla="*/ 422064 h 1066103"/>
                <a:gd name="connsiteX655" fmla="*/ 549292 w 3545608"/>
                <a:gd name="connsiteY655" fmla="*/ 418149 h 1066103"/>
                <a:gd name="connsiteX656" fmla="*/ 1592667 w 3545608"/>
                <a:gd name="connsiteY656" fmla="*/ 0 h 1066103"/>
                <a:gd name="connsiteX657" fmla="*/ 1602718 w 3545608"/>
                <a:gd name="connsiteY657" fmla="*/ 4366 h 1066103"/>
                <a:gd name="connsiteX658" fmla="*/ 1613260 w 3545608"/>
                <a:gd name="connsiteY658" fmla="*/ 0 h 1066103"/>
                <a:gd name="connsiteX659" fmla="*/ 1622086 w 3545608"/>
                <a:gd name="connsiteY659" fmla="*/ 3656 h 1066103"/>
                <a:gd name="connsiteX660" fmla="*/ 1630912 w 3545608"/>
                <a:gd name="connsiteY660" fmla="*/ 0 h 1066103"/>
                <a:gd name="connsiteX661" fmla="*/ 1641209 w 3545608"/>
                <a:gd name="connsiteY661" fmla="*/ 4265 h 1066103"/>
                <a:gd name="connsiteX662" fmla="*/ 1651505 w 3545608"/>
                <a:gd name="connsiteY662" fmla="*/ 0 h 1066103"/>
                <a:gd name="connsiteX663" fmla="*/ 1660467 w 3545608"/>
                <a:gd name="connsiteY663" fmla="*/ 3712 h 1066103"/>
                <a:gd name="connsiteX664" fmla="*/ 1669647 w 3545608"/>
                <a:gd name="connsiteY664" fmla="*/ 0 h 1066103"/>
                <a:gd name="connsiteX665" fmla="*/ 1679820 w 3545608"/>
                <a:gd name="connsiteY665" fmla="*/ 4113 h 1066103"/>
                <a:gd name="connsiteX666" fmla="*/ 1689750 w 3545608"/>
                <a:gd name="connsiteY666" fmla="*/ 0 h 1066103"/>
                <a:gd name="connsiteX667" fmla="*/ 1699066 w 3545608"/>
                <a:gd name="connsiteY667" fmla="*/ 3859 h 1066103"/>
                <a:gd name="connsiteX668" fmla="*/ 1708382 w 3545608"/>
                <a:gd name="connsiteY668" fmla="*/ 0 h 1066103"/>
                <a:gd name="connsiteX669" fmla="*/ 1709386 w 3545608"/>
                <a:gd name="connsiteY669" fmla="*/ 416 h 1066103"/>
                <a:gd name="connsiteX670" fmla="*/ 1710344 w 3545608"/>
                <a:gd name="connsiteY670" fmla="*/ 0 h 1066103"/>
                <a:gd name="connsiteX671" fmla="*/ 1719090 w 3545608"/>
                <a:gd name="connsiteY671" fmla="*/ 3799 h 1066103"/>
                <a:gd name="connsiteX672" fmla="*/ 1728486 w 3545608"/>
                <a:gd name="connsiteY672" fmla="*/ 0 h 1066103"/>
                <a:gd name="connsiteX673" fmla="*/ 1737934 w 3545608"/>
                <a:gd name="connsiteY673" fmla="*/ 3821 h 1066103"/>
                <a:gd name="connsiteX674" fmla="*/ 1747608 w 3545608"/>
                <a:gd name="connsiteY674" fmla="*/ 0 h 1066103"/>
                <a:gd name="connsiteX675" fmla="*/ 1757282 w 3545608"/>
                <a:gd name="connsiteY675" fmla="*/ 3821 h 1066103"/>
                <a:gd name="connsiteX676" fmla="*/ 1766730 w 3545608"/>
                <a:gd name="connsiteY676" fmla="*/ 0 h 1066103"/>
                <a:gd name="connsiteX677" fmla="*/ 1776127 w 3545608"/>
                <a:gd name="connsiteY677" fmla="*/ 3799 h 1066103"/>
                <a:gd name="connsiteX678" fmla="*/ 1784872 w 3545608"/>
                <a:gd name="connsiteY678" fmla="*/ 0 h 1066103"/>
                <a:gd name="connsiteX679" fmla="*/ 1785829 w 3545608"/>
                <a:gd name="connsiteY679" fmla="*/ 416 h 1066103"/>
                <a:gd name="connsiteX680" fmla="*/ 1786834 w 3545608"/>
                <a:gd name="connsiteY680" fmla="*/ 0 h 1066103"/>
                <a:gd name="connsiteX681" fmla="*/ 1796149 w 3545608"/>
                <a:gd name="connsiteY681" fmla="*/ 3859 h 1066103"/>
                <a:gd name="connsiteX682" fmla="*/ 1805465 w 3545608"/>
                <a:gd name="connsiteY682" fmla="*/ 0 h 1066103"/>
                <a:gd name="connsiteX683" fmla="*/ 1815396 w 3545608"/>
                <a:gd name="connsiteY683" fmla="*/ 4114 h 1066103"/>
                <a:gd name="connsiteX684" fmla="*/ 1825569 w 3545608"/>
                <a:gd name="connsiteY684" fmla="*/ 0 h 1066103"/>
                <a:gd name="connsiteX685" fmla="*/ 1834749 w 3545608"/>
                <a:gd name="connsiteY685" fmla="*/ 3712 h 1066103"/>
                <a:gd name="connsiteX686" fmla="*/ 1843711 w 3545608"/>
                <a:gd name="connsiteY686" fmla="*/ 0 h 1066103"/>
                <a:gd name="connsiteX687" fmla="*/ 1854007 w 3545608"/>
                <a:gd name="connsiteY687" fmla="*/ 4265 h 1066103"/>
                <a:gd name="connsiteX688" fmla="*/ 1864304 w 3545608"/>
                <a:gd name="connsiteY688" fmla="*/ 0 h 1066103"/>
                <a:gd name="connsiteX689" fmla="*/ 1873129 w 3545608"/>
                <a:gd name="connsiteY689" fmla="*/ 3656 h 1066103"/>
                <a:gd name="connsiteX690" fmla="*/ 1881955 w 3545608"/>
                <a:gd name="connsiteY690" fmla="*/ 0 h 1066103"/>
                <a:gd name="connsiteX691" fmla="*/ 1882959 w 3545608"/>
                <a:gd name="connsiteY691" fmla="*/ 416 h 1066103"/>
                <a:gd name="connsiteX692" fmla="*/ 1883916 w 3545608"/>
                <a:gd name="connsiteY692" fmla="*/ 0 h 1066103"/>
                <a:gd name="connsiteX693" fmla="*/ 1893011 w 3545608"/>
                <a:gd name="connsiteY693" fmla="*/ 3951 h 1066103"/>
                <a:gd name="connsiteX694" fmla="*/ 1902549 w 3545608"/>
                <a:gd name="connsiteY694" fmla="*/ 0 h 1066103"/>
                <a:gd name="connsiteX695" fmla="*/ 1911773 w 3545608"/>
                <a:gd name="connsiteY695" fmla="*/ 3821 h 1066103"/>
                <a:gd name="connsiteX696" fmla="*/ 1921671 w 3545608"/>
                <a:gd name="connsiteY696" fmla="*/ 0 h 1066103"/>
                <a:gd name="connsiteX697" fmla="*/ 1931570 w 3545608"/>
                <a:gd name="connsiteY697" fmla="*/ 3821 h 1066103"/>
                <a:gd name="connsiteX698" fmla="*/ 1940793 w 3545608"/>
                <a:gd name="connsiteY698" fmla="*/ 0 h 1066103"/>
                <a:gd name="connsiteX699" fmla="*/ 1949971 w 3545608"/>
                <a:gd name="connsiteY699" fmla="*/ 3802 h 1066103"/>
                <a:gd name="connsiteX700" fmla="*/ 1958935 w 3545608"/>
                <a:gd name="connsiteY700" fmla="*/ 0 h 1066103"/>
                <a:gd name="connsiteX701" fmla="*/ 1960147 w 3545608"/>
                <a:gd name="connsiteY701" fmla="*/ 514 h 1066103"/>
                <a:gd name="connsiteX702" fmla="*/ 1961387 w 3545608"/>
                <a:gd name="connsiteY702" fmla="*/ 0 h 1066103"/>
                <a:gd name="connsiteX703" fmla="*/ 1970213 w 3545608"/>
                <a:gd name="connsiteY703" fmla="*/ 3656 h 1066103"/>
                <a:gd name="connsiteX704" fmla="*/ 1979039 w 3545608"/>
                <a:gd name="connsiteY704" fmla="*/ 0 h 1066103"/>
                <a:gd name="connsiteX705" fmla="*/ 1989335 w 3545608"/>
                <a:gd name="connsiteY705" fmla="*/ 4265 h 1066103"/>
                <a:gd name="connsiteX706" fmla="*/ 1999632 w 3545608"/>
                <a:gd name="connsiteY706" fmla="*/ 0 h 1066103"/>
                <a:gd name="connsiteX707" fmla="*/ 2008809 w 3545608"/>
                <a:gd name="connsiteY707" fmla="*/ 3802 h 1066103"/>
                <a:gd name="connsiteX708" fmla="*/ 2017774 w 3545608"/>
                <a:gd name="connsiteY708" fmla="*/ 0 h 1066103"/>
                <a:gd name="connsiteX709" fmla="*/ 2018241 w 3545608"/>
                <a:gd name="connsiteY709" fmla="*/ 199 h 1066103"/>
                <a:gd name="connsiteX710" fmla="*/ 2018754 w 3545608"/>
                <a:gd name="connsiteY710" fmla="*/ 0 h 1066103"/>
                <a:gd name="connsiteX711" fmla="*/ 2028653 w 3545608"/>
                <a:gd name="connsiteY711" fmla="*/ 3821 h 1066103"/>
                <a:gd name="connsiteX712" fmla="*/ 2037877 w 3545608"/>
                <a:gd name="connsiteY712" fmla="*/ 0 h 1066103"/>
                <a:gd name="connsiteX713" fmla="*/ 2047193 w 3545608"/>
                <a:gd name="connsiteY713" fmla="*/ 3859 h 1066103"/>
                <a:gd name="connsiteX714" fmla="*/ 2056509 w 3545608"/>
                <a:gd name="connsiteY714" fmla="*/ 0 h 1066103"/>
                <a:gd name="connsiteX715" fmla="*/ 2057513 w 3545608"/>
                <a:gd name="connsiteY715" fmla="*/ 416 h 1066103"/>
                <a:gd name="connsiteX716" fmla="*/ 2058470 w 3545608"/>
                <a:gd name="connsiteY716" fmla="*/ 0 h 1066103"/>
                <a:gd name="connsiteX717" fmla="*/ 2067085 w 3545608"/>
                <a:gd name="connsiteY717" fmla="*/ 3743 h 1066103"/>
                <a:gd name="connsiteX718" fmla="*/ 2076121 w 3545608"/>
                <a:gd name="connsiteY718" fmla="*/ 0 h 1066103"/>
                <a:gd name="connsiteX719" fmla="*/ 2085694 w 3545608"/>
                <a:gd name="connsiteY719" fmla="*/ 3965 h 1066103"/>
                <a:gd name="connsiteX720" fmla="*/ 2095735 w 3545608"/>
                <a:gd name="connsiteY720" fmla="*/ 0 h 1066103"/>
                <a:gd name="connsiteX721" fmla="*/ 2105408 w 3545608"/>
                <a:gd name="connsiteY721" fmla="*/ 3821 h 1066103"/>
                <a:gd name="connsiteX722" fmla="*/ 2114857 w 3545608"/>
                <a:gd name="connsiteY722" fmla="*/ 0 h 1066103"/>
                <a:gd name="connsiteX723" fmla="*/ 2124253 w 3545608"/>
                <a:gd name="connsiteY723" fmla="*/ 3799 h 1066103"/>
                <a:gd name="connsiteX724" fmla="*/ 2132999 w 3545608"/>
                <a:gd name="connsiteY724" fmla="*/ 0 h 1066103"/>
                <a:gd name="connsiteX725" fmla="*/ 2133955 w 3545608"/>
                <a:gd name="connsiteY725" fmla="*/ 416 h 1066103"/>
                <a:gd name="connsiteX726" fmla="*/ 2134960 w 3545608"/>
                <a:gd name="connsiteY726" fmla="*/ 0 h 1066103"/>
                <a:gd name="connsiteX727" fmla="*/ 2144276 w 3545608"/>
                <a:gd name="connsiteY727" fmla="*/ 3859 h 1066103"/>
                <a:gd name="connsiteX728" fmla="*/ 2153592 w 3545608"/>
                <a:gd name="connsiteY728" fmla="*/ 0 h 1066103"/>
                <a:gd name="connsiteX729" fmla="*/ 2163399 w 3545608"/>
                <a:gd name="connsiteY729" fmla="*/ 4062 h 1066103"/>
                <a:gd name="connsiteX730" fmla="*/ 2173205 w 3545608"/>
                <a:gd name="connsiteY730" fmla="*/ 0 h 1066103"/>
                <a:gd name="connsiteX731" fmla="*/ 2182743 w 3545608"/>
                <a:gd name="connsiteY731" fmla="*/ 3951 h 1066103"/>
                <a:gd name="connsiteX732" fmla="*/ 2191837 w 3545608"/>
                <a:gd name="connsiteY732" fmla="*/ 0 h 1066103"/>
                <a:gd name="connsiteX733" fmla="*/ 2192304 w 3545608"/>
                <a:gd name="connsiteY733" fmla="*/ 203 h 1066103"/>
                <a:gd name="connsiteX734" fmla="*/ 2192818 w 3545608"/>
                <a:gd name="connsiteY734" fmla="*/ 0 h 1066103"/>
                <a:gd name="connsiteX735" fmla="*/ 2202491 w 3545608"/>
                <a:gd name="connsiteY735" fmla="*/ 3821 h 1066103"/>
                <a:gd name="connsiteX736" fmla="*/ 2211940 w 3545608"/>
                <a:gd name="connsiteY736" fmla="*/ 0 h 1066103"/>
                <a:gd name="connsiteX737" fmla="*/ 2221120 w 3545608"/>
                <a:gd name="connsiteY737" fmla="*/ 3712 h 1066103"/>
                <a:gd name="connsiteX738" fmla="*/ 2230082 w 3545608"/>
                <a:gd name="connsiteY738" fmla="*/ 0 h 1066103"/>
                <a:gd name="connsiteX739" fmla="*/ 2231086 w 3545608"/>
                <a:gd name="connsiteY739" fmla="*/ 416 h 1066103"/>
                <a:gd name="connsiteX740" fmla="*/ 2232043 w 3545608"/>
                <a:gd name="connsiteY740" fmla="*/ 0 h 1066103"/>
                <a:gd name="connsiteX741" fmla="*/ 2241137 w 3545608"/>
                <a:gd name="connsiteY741" fmla="*/ 3951 h 1066103"/>
                <a:gd name="connsiteX742" fmla="*/ 2250675 w 3545608"/>
                <a:gd name="connsiteY742" fmla="*/ 0 h 1066103"/>
                <a:gd name="connsiteX743" fmla="*/ 2259899 w 3545608"/>
                <a:gd name="connsiteY743" fmla="*/ 3821 h 1066103"/>
                <a:gd name="connsiteX744" fmla="*/ 2269797 w 3545608"/>
                <a:gd name="connsiteY744" fmla="*/ 0 h 1066103"/>
                <a:gd name="connsiteX745" fmla="*/ 2279696 w 3545608"/>
                <a:gd name="connsiteY745" fmla="*/ 3821 h 1066103"/>
                <a:gd name="connsiteX746" fmla="*/ 2288920 w 3545608"/>
                <a:gd name="connsiteY746" fmla="*/ 0 h 1066103"/>
                <a:gd name="connsiteX747" fmla="*/ 2298098 w 3545608"/>
                <a:gd name="connsiteY747" fmla="*/ 3802 h 1066103"/>
                <a:gd name="connsiteX748" fmla="*/ 2307062 w 3545608"/>
                <a:gd name="connsiteY748" fmla="*/ 0 h 1066103"/>
                <a:gd name="connsiteX749" fmla="*/ 2308020 w 3545608"/>
                <a:gd name="connsiteY749" fmla="*/ 406 h 1066103"/>
                <a:gd name="connsiteX750" fmla="*/ 2309024 w 3545608"/>
                <a:gd name="connsiteY750" fmla="*/ 0 h 1066103"/>
                <a:gd name="connsiteX751" fmla="*/ 2318204 w 3545608"/>
                <a:gd name="connsiteY751" fmla="*/ 3712 h 1066103"/>
                <a:gd name="connsiteX752" fmla="*/ 2327165 w 3545608"/>
                <a:gd name="connsiteY752" fmla="*/ 0 h 1066103"/>
                <a:gd name="connsiteX753" fmla="*/ 2337462 w 3545608"/>
                <a:gd name="connsiteY753" fmla="*/ 4265 h 1066103"/>
                <a:gd name="connsiteX754" fmla="*/ 2347759 w 3545608"/>
                <a:gd name="connsiteY754" fmla="*/ 0 h 1066103"/>
                <a:gd name="connsiteX755" fmla="*/ 2356937 w 3545608"/>
                <a:gd name="connsiteY755" fmla="*/ 3802 h 1066103"/>
                <a:gd name="connsiteX756" fmla="*/ 2365901 w 3545608"/>
                <a:gd name="connsiteY756" fmla="*/ 0 h 1066103"/>
                <a:gd name="connsiteX757" fmla="*/ 2366368 w 3545608"/>
                <a:gd name="connsiteY757" fmla="*/ 199 h 1066103"/>
                <a:gd name="connsiteX758" fmla="*/ 2366881 w 3545608"/>
                <a:gd name="connsiteY758" fmla="*/ 0 h 1066103"/>
                <a:gd name="connsiteX759" fmla="*/ 2376779 w 3545608"/>
                <a:gd name="connsiteY759" fmla="*/ 3821 h 1066103"/>
                <a:gd name="connsiteX760" fmla="*/ 2386003 w 3545608"/>
                <a:gd name="connsiteY760" fmla="*/ 0 h 1066103"/>
                <a:gd name="connsiteX761" fmla="*/ 2394965 w 3545608"/>
                <a:gd name="connsiteY761" fmla="*/ 3712 h 1066103"/>
                <a:gd name="connsiteX762" fmla="*/ 2404145 w 3545608"/>
                <a:gd name="connsiteY762" fmla="*/ 0 h 1066103"/>
                <a:gd name="connsiteX763" fmla="*/ 2405415 w 3545608"/>
                <a:gd name="connsiteY763" fmla="*/ 514 h 1066103"/>
                <a:gd name="connsiteX764" fmla="*/ 2406597 w 3545608"/>
                <a:gd name="connsiteY764" fmla="*/ 0 h 1066103"/>
                <a:gd name="connsiteX765" fmla="*/ 2415213 w 3545608"/>
                <a:gd name="connsiteY765" fmla="*/ 3743 h 1066103"/>
                <a:gd name="connsiteX766" fmla="*/ 2424248 w 3545608"/>
                <a:gd name="connsiteY766" fmla="*/ 0 h 1066103"/>
                <a:gd name="connsiteX767" fmla="*/ 2433821 w 3545608"/>
                <a:gd name="connsiteY767" fmla="*/ 3965 h 1066103"/>
                <a:gd name="connsiteX768" fmla="*/ 2443861 w 3545608"/>
                <a:gd name="connsiteY768" fmla="*/ 0 h 1066103"/>
                <a:gd name="connsiteX769" fmla="*/ 2453535 w 3545608"/>
                <a:gd name="connsiteY769" fmla="*/ 3821 h 1066103"/>
                <a:gd name="connsiteX770" fmla="*/ 2462983 w 3545608"/>
                <a:gd name="connsiteY770" fmla="*/ 0 h 1066103"/>
                <a:gd name="connsiteX771" fmla="*/ 2472380 w 3545608"/>
                <a:gd name="connsiteY771" fmla="*/ 3799 h 1066103"/>
                <a:gd name="connsiteX772" fmla="*/ 2481125 w 3545608"/>
                <a:gd name="connsiteY772" fmla="*/ 0 h 1066103"/>
                <a:gd name="connsiteX773" fmla="*/ 2482083 w 3545608"/>
                <a:gd name="connsiteY773" fmla="*/ 416 h 1066103"/>
                <a:gd name="connsiteX774" fmla="*/ 2483087 w 3545608"/>
                <a:gd name="connsiteY774" fmla="*/ 0 h 1066103"/>
                <a:gd name="connsiteX775" fmla="*/ 2492049 w 3545608"/>
                <a:gd name="connsiteY775" fmla="*/ 3712 h 1066103"/>
                <a:gd name="connsiteX776" fmla="*/ 2501229 w 3545608"/>
                <a:gd name="connsiteY776" fmla="*/ 0 h 1066103"/>
                <a:gd name="connsiteX777" fmla="*/ 2511401 w 3545608"/>
                <a:gd name="connsiteY777" fmla="*/ 4113 h 1066103"/>
                <a:gd name="connsiteX778" fmla="*/ 2521331 w 3545608"/>
                <a:gd name="connsiteY778" fmla="*/ 0 h 1066103"/>
                <a:gd name="connsiteX779" fmla="*/ 2530870 w 3545608"/>
                <a:gd name="connsiteY779" fmla="*/ 3951 h 1066103"/>
                <a:gd name="connsiteX780" fmla="*/ 2539964 w 3545608"/>
                <a:gd name="connsiteY780" fmla="*/ 0 h 1066103"/>
                <a:gd name="connsiteX781" fmla="*/ 2540431 w 3545608"/>
                <a:gd name="connsiteY781" fmla="*/ 203 h 1066103"/>
                <a:gd name="connsiteX782" fmla="*/ 2540945 w 3545608"/>
                <a:gd name="connsiteY782" fmla="*/ 0 h 1066103"/>
                <a:gd name="connsiteX783" fmla="*/ 2550619 w 3545608"/>
                <a:gd name="connsiteY783" fmla="*/ 3821 h 1066103"/>
                <a:gd name="connsiteX784" fmla="*/ 2560067 w 3545608"/>
                <a:gd name="connsiteY784" fmla="*/ 0 h 1066103"/>
                <a:gd name="connsiteX785" fmla="*/ 2569247 w 3545608"/>
                <a:gd name="connsiteY785" fmla="*/ 3712 h 1066103"/>
                <a:gd name="connsiteX786" fmla="*/ 2578208 w 3545608"/>
                <a:gd name="connsiteY786" fmla="*/ 0 h 1066103"/>
                <a:gd name="connsiteX787" fmla="*/ 2579213 w 3545608"/>
                <a:gd name="connsiteY787" fmla="*/ 416 h 1066103"/>
                <a:gd name="connsiteX788" fmla="*/ 2580170 w 3545608"/>
                <a:gd name="connsiteY788" fmla="*/ 0 h 1066103"/>
                <a:gd name="connsiteX789" fmla="*/ 2589264 w 3545608"/>
                <a:gd name="connsiteY789" fmla="*/ 3951 h 1066103"/>
                <a:gd name="connsiteX790" fmla="*/ 2598802 w 3545608"/>
                <a:gd name="connsiteY790" fmla="*/ 0 h 1066103"/>
                <a:gd name="connsiteX791" fmla="*/ 2607897 w 3545608"/>
                <a:gd name="connsiteY791" fmla="*/ 3767 h 1066103"/>
                <a:gd name="connsiteX792" fmla="*/ 2617434 w 3545608"/>
                <a:gd name="connsiteY792" fmla="*/ 0 h 1066103"/>
                <a:gd name="connsiteX793" fmla="*/ 2627474 w 3545608"/>
                <a:gd name="connsiteY793" fmla="*/ 3965 h 1066103"/>
                <a:gd name="connsiteX794" fmla="*/ 2637047 w 3545608"/>
                <a:gd name="connsiteY794" fmla="*/ 0 h 1066103"/>
                <a:gd name="connsiteX795" fmla="*/ 2646225 w 3545608"/>
                <a:gd name="connsiteY795" fmla="*/ 3802 h 1066103"/>
                <a:gd name="connsiteX796" fmla="*/ 2655189 w 3545608"/>
                <a:gd name="connsiteY796" fmla="*/ 0 h 1066103"/>
                <a:gd name="connsiteX797" fmla="*/ 2656146 w 3545608"/>
                <a:gd name="connsiteY797" fmla="*/ 406 h 1066103"/>
                <a:gd name="connsiteX798" fmla="*/ 2657150 w 3545608"/>
                <a:gd name="connsiteY798" fmla="*/ 0 h 1066103"/>
                <a:gd name="connsiteX799" fmla="*/ 2666330 w 3545608"/>
                <a:gd name="connsiteY799" fmla="*/ 3712 h 1066103"/>
                <a:gd name="connsiteX800" fmla="*/ 2675292 w 3545608"/>
                <a:gd name="connsiteY800" fmla="*/ 0 h 1066103"/>
                <a:gd name="connsiteX801" fmla="*/ 2685589 w 3545608"/>
                <a:gd name="connsiteY801" fmla="*/ 4265 h 1066103"/>
                <a:gd name="connsiteX802" fmla="*/ 2695885 w 3545608"/>
                <a:gd name="connsiteY802" fmla="*/ 0 h 1066103"/>
                <a:gd name="connsiteX803" fmla="*/ 2704921 w 3545608"/>
                <a:gd name="connsiteY803" fmla="*/ 3743 h 1066103"/>
                <a:gd name="connsiteX804" fmla="*/ 2713536 w 3545608"/>
                <a:gd name="connsiteY804" fmla="*/ 0 h 1066103"/>
                <a:gd name="connsiteX805" fmla="*/ 2714003 w 3545608"/>
                <a:gd name="connsiteY805" fmla="*/ 203 h 1066103"/>
                <a:gd name="connsiteX806" fmla="*/ 2714517 w 3545608"/>
                <a:gd name="connsiteY806" fmla="*/ 0 h 1066103"/>
                <a:gd name="connsiteX807" fmla="*/ 2724558 w 3545608"/>
                <a:gd name="connsiteY807" fmla="*/ 3965 h 1066103"/>
                <a:gd name="connsiteX808" fmla="*/ 2734130 w 3545608"/>
                <a:gd name="connsiteY808" fmla="*/ 0 h 1066103"/>
                <a:gd name="connsiteX809" fmla="*/ 2743092 w 3545608"/>
                <a:gd name="connsiteY809" fmla="*/ 3712 h 1066103"/>
                <a:gd name="connsiteX810" fmla="*/ 2752272 w 3545608"/>
                <a:gd name="connsiteY810" fmla="*/ 0 h 1066103"/>
                <a:gd name="connsiteX811" fmla="*/ 2753276 w 3545608"/>
                <a:gd name="connsiteY811" fmla="*/ 406 h 1066103"/>
                <a:gd name="connsiteX812" fmla="*/ 2754233 w 3545608"/>
                <a:gd name="connsiteY812" fmla="*/ 0 h 1066103"/>
                <a:gd name="connsiteX813" fmla="*/ 2763198 w 3545608"/>
                <a:gd name="connsiteY813" fmla="*/ 3802 h 1066103"/>
                <a:gd name="connsiteX814" fmla="*/ 2772375 w 3545608"/>
                <a:gd name="connsiteY814" fmla="*/ 0 h 1066103"/>
                <a:gd name="connsiteX815" fmla="*/ 2781948 w 3545608"/>
                <a:gd name="connsiteY815" fmla="*/ 3965 h 1066103"/>
                <a:gd name="connsiteX816" fmla="*/ 2791988 w 3545608"/>
                <a:gd name="connsiteY816" fmla="*/ 0 h 1066103"/>
                <a:gd name="connsiteX817" fmla="*/ 2801526 w 3545608"/>
                <a:gd name="connsiteY817" fmla="*/ 3767 h 1066103"/>
                <a:gd name="connsiteX818" fmla="*/ 2810620 w 3545608"/>
                <a:gd name="connsiteY818" fmla="*/ 0 h 1066103"/>
                <a:gd name="connsiteX819" fmla="*/ 2820158 w 3545608"/>
                <a:gd name="connsiteY819" fmla="*/ 3951 h 1066103"/>
                <a:gd name="connsiteX820" fmla="*/ 2829252 w 3545608"/>
                <a:gd name="connsiteY820" fmla="*/ 0 h 1066103"/>
                <a:gd name="connsiteX821" fmla="*/ 2830209 w 3545608"/>
                <a:gd name="connsiteY821" fmla="*/ 416 h 1066103"/>
                <a:gd name="connsiteX822" fmla="*/ 2831213 w 3545608"/>
                <a:gd name="connsiteY822" fmla="*/ 0 h 1066103"/>
                <a:gd name="connsiteX823" fmla="*/ 2840175 w 3545608"/>
                <a:gd name="connsiteY823" fmla="*/ 3712 h 1066103"/>
                <a:gd name="connsiteX824" fmla="*/ 2849355 w 3545608"/>
                <a:gd name="connsiteY824" fmla="*/ 0 h 1066103"/>
                <a:gd name="connsiteX825" fmla="*/ 2859528 w 3545608"/>
                <a:gd name="connsiteY825" fmla="*/ 4114 h 1066103"/>
                <a:gd name="connsiteX826" fmla="*/ 2869458 w 3545608"/>
                <a:gd name="connsiteY826" fmla="*/ 0 h 1066103"/>
                <a:gd name="connsiteX827" fmla="*/ 2878996 w 3545608"/>
                <a:gd name="connsiteY827" fmla="*/ 3951 h 1066103"/>
                <a:gd name="connsiteX828" fmla="*/ 2888090 w 3545608"/>
                <a:gd name="connsiteY828" fmla="*/ 0 h 1066103"/>
                <a:gd name="connsiteX829" fmla="*/ 2888557 w 3545608"/>
                <a:gd name="connsiteY829" fmla="*/ 203 h 1066103"/>
                <a:gd name="connsiteX830" fmla="*/ 2889071 w 3545608"/>
                <a:gd name="connsiteY830" fmla="*/ 0 h 1066103"/>
                <a:gd name="connsiteX831" fmla="*/ 2898609 w 3545608"/>
                <a:gd name="connsiteY831" fmla="*/ 3767 h 1066103"/>
                <a:gd name="connsiteX832" fmla="*/ 2907703 w 3545608"/>
                <a:gd name="connsiteY832" fmla="*/ 0 h 1066103"/>
                <a:gd name="connsiteX833" fmla="*/ 2917019 w 3545608"/>
                <a:gd name="connsiteY833" fmla="*/ 3859 h 1066103"/>
                <a:gd name="connsiteX834" fmla="*/ 2926335 w 3545608"/>
                <a:gd name="connsiteY834" fmla="*/ 0 h 1066103"/>
                <a:gd name="connsiteX835" fmla="*/ 2927340 w 3545608"/>
                <a:gd name="connsiteY835" fmla="*/ 416 h 1066103"/>
                <a:gd name="connsiteX836" fmla="*/ 2928296 w 3545608"/>
                <a:gd name="connsiteY836" fmla="*/ 0 h 1066103"/>
                <a:gd name="connsiteX837" fmla="*/ 2937042 w 3545608"/>
                <a:gd name="connsiteY837" fmla="*/ 3799 h 1066103"/>
                <a:gd name="connsiteX838" fmla="*/ 2946438 w 3545608"/>
                <a:gd name="connsiteY838" fmla="*/ 0 h 1066103"/>
                <a:gd name="connsiteX839" fmla="*/ 2955887 w 3545608"/>
                <a:gd name="connsiteY839" fmla="*/ 3821 h 1066103"/>
                <a:gd name="connsiteX840" fmla="*/ 2965561 w 3545608"/>
                <a:gd name="connsiteY840" fmla="*/ 0 h 1066103"/>
                <a:gd name="connsiteX841" fmla="*/ 2975601 w 3545608"/>
                <a:gd name="connsiteY841" fmla="*/ 3965 h 1066103"/>
                <a:gd name="connsiteX842" fmla="*/ 2985173 w 3545608"/>
                <a:gd name="connsiteY842" fmla="*/ 0 h 1066103"/>
                <a:gd name="connsiteX843" fmla="*/ 2994210 w 3545608"/>
                <a:gd name="connsiteY843" fmla="*/ 3743 h 1066103"/>
                <a:gd name="connsiteX844" fmla="*/ 3002825 w 3545608"/>
                <a:gd name="connsiteY844" fmla="*/ 0 h 1066103"/>
                <a:gd name="connsiteX845" fmla="*/ 3004007 w 3545608"/>
                <a:gd name="connsiteY845" fmla="*/ 514 h 1066103"/>
                <a:gd name="connsiteX846" fmla="*/ 3005277 w 3545608"/>
                <a:gd name="connsiteY846" fmla="*/ 0 h 1066103"/>
                <a:gd name="connsiteX847" fmla="*/ 3014457 w 3545608"/>
                <a:gd name="connsiteY847" fmla="*/ 3712 h 1066103"/>
                <a:gd name="connsiteX848" fmla="*/ 3023418 w 3545608"/>
                <a:gd name="connsiteY848" fmla="*/ 0 h 1066103"/>
                <a:gd name="connsiteX849" fmla="*/ 3033349 w 3545608"/>
                <a:gd name="connsiteY849" fmla="*/ 4114 h 1066103"/>
                <a:gd name="connsiteX850" fmla="*/ 3043521 w 3545608"/>
                <a:gd name="connsiteY850" fmla="*/ 0 h 1066103"/>
                <a:gd name="connsiteX851" fmla="*/ 3052917 w 3545608"/>
                <a:gd name="connsiteY851" fmla="*/ 3799 h 1066103"/>
                <a:gd name="connsiteX852" fmla="*/ 3061663 w 3545608"/>
                <a:gd name="connsiteY852" fmla="*/ 0 h 1066103"/>
                <a:gd name="connsiteX853" fmla="*/ 3062130 w 3545608"/>
                <a:gd name="connsiteY853" fmla="*/ 203 h 1066103"/>
                <a:gd name="connsiteX854" fmla="*/ 3062644 w 3545608"/>
                <a:gd name="connsiteY854" fmla="*/ 0 h 1066103"/>
                <a:gd name="connsiteX855" fmla="*/ 3072684 w 3545608"/>
                <a:gd name="connsiteY855" fmla="*/ 3965 h 1066103"/>
                <a:gd name="connsiteX856" fmla="*/ 3082256 w 3545608"/>
                <a:gd name="connsiteY856" fmla="*/ 0 h 1066103"/>
                <a:gd name="connsiteX857" fmla="*/ 3091218 w 3545608"/>
                <a:gd name="connsiteY857" fmla="*/ 3712 h 1066103"/>
                <a:gd name="connsiteX858" fmla="*/ 3100398 w 3545608"/>
                <a:gd name="connsiteY858" fmla="*/ 0 h 1066103"/>
                <a:gd name="connsiteX859" fmla="*/ 3101403 w 3545608"/>
                <a:gd name="connsiteY859" fmla="*/ 406 h 1066103"/>
                <a:gd name="connsiteX860" fmla="*/ 3102359 w 3545608"/>
                <a:gd name="connsiteY860" fmla="*/ 0 h 1066103"/>
                <a:gd name="connsiteX861" fmla="*/ 3111324 w 3545608"/>
                <a:gd name="connsiteY861" fmla="*/ 3802 h 1066103"/>
                <a:gd name="connsiteX862" fmla="*/ 3120501 w 3545608"/>
                <a:gd name="connsiteY862" fmla="*/ 0 h 1066103"/>
                <a:gd name="connsiteX863" fmla="*/ 3129725 w 3545608"/>
                <a:gd name="connsiteY863" fmla="*/ 3821 h 1066103"/>
                <a:gd name="connsiteX864" fmla="*/ 3139624 w 3545608"/>
                <a:gd name="connsiteY864" fmla="*/ 0 h 1066103"/>
                <a:gd name="connsiteX865" fmla="*/ 3149523 w 3545608"/>
                <a:gd name="connsiteY865" fmla="*/ 3821 h 1066103"/>
                <a:gd name="connsiteX866" fmla="*/ 3158746 w 3545608"/>
                <a:gd name="connsiteY866" fmla="*/ 0 h 1066103"/>
                <a:gd name="connsiteX867" fmla="*/ 3168284 w 3545608"/>
                <a:gd name="connsiteY867" fmla="*/ 3951 h 1066103"/>
                <a:gd name="connsiteX868" fmla="*/ 3177379 w 3545608"/>
                <a:gd name="connsiteY868" fmla="*/ 0 h 1066103"/>
                <a:gd name="connsiteX869" fmla="*/ 3178336 w 3545608"/>
                <a:gd name="connsiteY869" fmla="*/ 416 h 1066103"/>
                <a:gd name="connsiteX870" fmla="*/ 3179340 w 3545608"/>
                <a:gd name="connsiteY870" fmla="*/ 0 h 1066103"/>
                <a:gd name="connsiteX871" fmla="*/ 3188302 w 3545608"/>
                <a:gd name="connsiteY871" fmla="*/ 3712 h 1066103"/>
                <a:gd name="connsiteX872" fmla="*/ 3197482 w 3545608"/>
                <a:gd name="connsiteY872" fmla="*/ 0 h 1066103"/>
                <a:gd name="connsiteX873" fmla="*/ 3207655 w 3545608"/>
                <a:gd name="connsiteY873" fmla="*/ 4113 h 1066103"/>
                <a:gd name="connsiteX874" fmla="*/ 3217584 w 3545608"/>
                <a:gd name="connsiteY874" fmla="*/ 0 h 1066103"/>
                <a:gd name="connsiteX875" fmla="*/ 3227123 w 3545608"/>
                <a:gd name="connsiteY875" fmla="*/ 3951 h 1066103"/>
                <a:gd name="connsiteX876" fmla="*/ 3236217 w 3545608"/>
                <a:gd name="connsiteY876" fmla="*/ 0 h 1066103"/>
                <a:gd name="connsiteX877" fmla="*/ 3236684 w 3545608"/>
                <a:gd name="connsiteY877" fmla="*/ 203 h 1066103"/>
                <a:gd name="connsiteX878" fmla="*/ 3237198 w 3545608"/>
                <a:gd name="connsiteY878" fmla="*/ 0 h 1066103"/>
                <a:gd name="connsiteX879" fmla="*/ 3246736 w 3545608"/>
                <a:gd name="connsiteY879" fmla="*/ 3767 h 1066103"/>
                <a:gd name="connsiteX880" fmla="*/ 3255829 w 3545608"/>
                <a:gd name="connsiteY880" fmla="*/ 0 h 1066103"/>
                <a:gd name="connsiteX881" fmla="*/ 3265145 w 3545608"/>
                <a:gd name="connsiteY881" fmla="*/ 3859 h 1066103"/>
                <a:gd name="connsiteX882" fmla="*/ 3274461 w 3545608"/>
                <a:gd name="connsiteY882" fmla="*/ 0 h 1066103"/>
                <a:gd name="connsiteX883" fmla="*/ 3275466 w 3545608"/>
                <a:gd name="connsiteY883" fmla="*/ 416 h 1066103"/>
                <a:gd name="connsiteX884" fmla="*/ 3276423 w 3545608"/>
                <a:gd name="connsiteY884" fmla="*/ 0 h 1066103"/>
                <a:gd name="connsiteX885" fmla="*/ 3285169 w 3545608"/>
                <a:gd name="connsiteY885" fmla="*/ 3799 h 1066103"/>
                <a:gd name="connsiteX886" fmla="*/ 3294565 w 3545608"/>
                <a:gd name="connsiteY886" fmla="*/ 0 h 1066103"/>
                <a:gd name="connsiteX887" fmla="*/ 3304013 w 3545608"/>
                <a:gd name="connsiteY887" fmla="*/ 3821 h 1066103"/>
                <a:gd name="connsiteX888" fmla="*/ 3313687 w 3545608"/>
                <a:gd name="connsiteY888" fmla="*/ 0 h 1066103"/>
                <a:gd name="connsiteX889" fmla="*/ 3323727 w 3545608"/>
                <a:gd name="connsiteY889" fmla="*/ 3965 h 1066103"/>
                <a:gd name="connsiteX890" fmla="*/ 3333300 w 3545608"/>
                <a:gd name="connsiteY890" fmla="*/ 0 h 1066103"/>
                <a:gd name="connsiteX891" fmla="*/ 3342336 w 3545608"/>
                <a:gd name="connsiteY891" fmla="*/ 3743 h 1066103"/>
                <a:gd name="connsiteX892" fmla="*/ 3350951 w 3545608"/>
                <a:gd name="connsiteY892" fmla="*/ 0 h 1066103"/>
                <a:gd name="connsiteX893" fmla="*/ 3351909 w 3545608"/>
                <a:gd name="connsiteY893" fmla="*/ 416 h 1066103"/>
                <a:gd name="connsiteX894" fmla="*/ 3352913 w 3545608"/>
                <a:gd name="connsiteY894" fmla="*/ 0 h 1066103"/>
                <a:gd name="connsiteX895" fmla="*/ 3362229 w 3545608"/>
                <a:gd name="connsiteY895" fmla="*/ 3859 h 1066103"/>
                <a:gd name="connsiteX896" fmla="*/ 3371545 w 3545608"/>
                <a:gd name="connsiteY896" fmla="*/ 0 h 1066103"/>
                <a:gd name="connsiteX897" fmla="*/ 3381475 w 3545608"/>
                <a:gd name="connsiteY897" fmla="*/ 4114 h 1066103"/>
                <a:gd name="connsiteX898" fmla="*/ 3391648 w 3545608"/>
                <a:gd name="connsiteY898" fmla="*/ 0 h 1066103"/>
                <a:gd name="connsiteX899" fmla="*/ 3401044 w 3545608"/>
                <a:gd name="connsiteY899" fmla="*/ 3799 h 1066103"/>
                <a:gd name="connsiteX900" fmla="*/ 3409789 w 3545608"/>
                <a:gd name="connsiteY900" fmla="*/ 0 h 1066103"/>
                <a:gd name="connsiteX901" fmla="*/ 3410257 w 3545608"/>
                <a:gd name="connsiteY901" fmla="*/ 203 h 1066103"/>
                <a:gd name="connsiteX902" fmla="*/ 3410771 w 3545608"/>
                <a:gd name="connsiteY902" fmla="*/ 0 h 1066103"/>
                <a:gd name="connsiteX903" fmla="*/ 3420811 w 3545608"/>
                <a:gd name="connsiteY903" fmla="*/ 3965 h 1066103"/>
                <a:gd name="connsiteX904" fmla="*/ 3430383 w 3545608"/>
                <a:gd name="connsiteY904" fmla="*/ 0 h 1066103"/>
                <a:gd name="connsiteX905" fmla="*/ 3439209 w 3545608"/>
                <a:gd name="connsiteY905" fmla="*/ 3656 h 1066103"/>
                <a:gd name="connsiteX906" fmla="*/ 3448035 w 3545608"/>
                <a:gd name="connsiteY906" fmla="*/ 0 h 1066103"/>
                <a:gd name="connsiteX907" fmla="*/ 3458577 w 3545608"/>
                <a:gd name="connsiteY907" fmla="*/ 4366 h 1066103"/>
                <a:gd name="connsiteX908" fmla="*/ 3468628 w 3545608"/>
                <a:gd name="connsiteY908" fmla="*/ 0 h 1066103"/>
                <a:gd name="connsiteX909" fmla="*/ 3479712 w 3545608"/>
                <a:gd name="connsiteY909" fmla="*/ 4815 h 1066103"/>
                <a:gd name="connsiteX910" fmla="*/ 3486770 w 3545608"/>
                <a:gd name="connsiteY910" fmla="*/ 1962 h 1066103"/>
                <a:gd name="connsiteX911" fmla="*/ 3496219 w 3545608"/>
                <a:gd name="connsiteY911" fmla="*/ 5782 h 1066103"/>
                <a:gd name="connsiteX912" fmla="*/ 3505893 w 3545608"/>
                <a:gd name="connsiteY912" fmla="*/ 1962 h 1066103"/>
                <a:gd name="connsiteX913" fmla="*/ 3516165 w 3545608"/>
                <a:gd name="connsiteY913" fmla="*/ 6019 h 1066103"/>
                <a:gd name="connsiteX914" fmla="*/ 3525505 w 3545608"/>
                <a:gd name="connsiteY914" fmla="*/ 1962 h 1066103"/>
                <a:gd name="connsiteX915" fmla="*/ 3545608 w 3545608"/>
                <a:gd name="connsiteY915" fmla="*/ 23046 h 1066103"/>
                <a:gd name="connsiteX916" fmla="*/ 3525505 w 3545608"/>
                <a:gd name="connsiteY916" fmla="*/ 44130 h 1066103"/>
                <a:gd name="connsiteX917" fmla="*/ 3513800 w 3545608"/>
                <a:gd name="connsiteY917" fmla="*/ 39045 h 1066103"/>
                <a:gd name="connsiteX918" fmla="*/ 3505893 w 3545608"/>
                <a:gd name="connsiteY918" fmla="*/ 42168 h 1066103"/>
                <a:gd name="connsiteX919" fmla="*/ 3496219 w 3545608"/>
                <a:gd name="connsiteY919" fmla="*/ 38347 h 1066103"/>
                <a:gd name="connsiteX920" fmla="*/ 3486770 w 3545608"/>
                <a:gd name="connsiteY920" fmla="*/ 42168 h 1066103"/>
                <a:gd name="connsiteX921" fmla="*/ 3478697 w 3545608"/>
                <a:gd name="connsiteY921" fmla="*/ 38904 h 1066103"/>
                <a:gd name="connsiteX922" fmla="*/ 3466667 w 3545608"/>
                <a:gd name="connsiteY922" fmla="*/ 44130 h 1066103"/>
                <a:gd name="connsiteX923" fmla="*/ 3455261 w 3545608"/>
                <a:gd name="connsiteY923" fmla="*/ 39175 h 1066103"/>
                <a:gd name="connsiteX924" fmla="*/ 3448035 w 3545608"/>
                <a:gd name="connsiteY924" fmla="*/ 42168 h 1066103"/>
                <a:gd name="connsiteX925" fmla="*/ 3438228 w 3545608"/>
                <a:gd name="connsiteY925" fmla="*/ 38106 h 1066103"/>
                <a:gd name="connsiteX926" fmla="*/ 3428422 w 3545608"/>
                <a:gd name="connsiteY926" fmla="*/ 42168 h 1066103"/>
                <a:gd name="connsiteX927" fmla="*/ 3420984 w 3545608"/>
                <a:gd name="connsiteY927" fmla="*/ 39087 h 1066103"/>
                <a:gd name="connsiteX928" fmla="*/ 3408809 w 3545608"/>
                <a:gd name="connsiteY928" fmla="*/ 44130 h 1066103"/>
                <a:gd name="connsiteX929" fmla="*/ 3397788 w 3545608"/>
                <a:gd name="connsiteY929" fmla="*/ 39565 h 1066103"/>
                <a:gd name="connsiteX930" fmla="*/ 3391648 w 3545608"/>
                <a:gd name="connsiteY930" fmla="*/ 42169 h 1066103"/>
                <a:gd name="connsiteX931" fmla="*/ 3390690 w 3545608"/>
                <a:gd name="connsiteY931" fmla="*/ 41762 h 1066103"/>
                <a:gd name="connsiteX932" fmla="*/ 3389687 w 3545608"/>
                <a:gd name="connsiteY932" fmla="*/ 42168 h 1066103"/>
                <a:gd name="connsiteX933" fmla="*/ 3381499 w 3545608"/>
                <a:gd name="connsiteY933" fmla="*/ 38857 h 1066103"/>
                <a:gd name="connsiteX934" fmla="*/ 3373506 w 3545608"/>
                <a:gd name="connsiteY934" fmla="*/ 42168 h 1066103"/>
                <a:gd name="connsiteX935" fmla="*/ 3372526 w 3545608"/>
                <a:gd name="connsiteY935" fmla="*/ 41762 h 1066103"/>
                <a:gd name="connsiteX936" fmla="*/ 3371545 w 3545608"/>
                <a:gd name="connsiteY936" fmla="*/ 42168 h 1066103"/>
                <a:gd name="connsiteX937" fmla="*/ 3363315 w 3545608"/>
                <a:gd name="connsiteY937" fmla="*/ 38759 h 1066103"/>
                <a:gd name="connsiteX938" fmla="*/ 3350951 w 3545608"/>
                <a:gd name="connsiteY938" fmla="*/ 44130 h 1066103"/>
                <a:gd name="connsiteX939" fmla="*/ 3343292 w 3545608"/>
                <a:gd name="connsiteY939" fmla="*/ 40803 h 1066103"/>
                <a:gd name="connsiteX940" fmla="*/ 3335261 w 3545608"/>
                <a:gd name="connsiteY940" fmla="*/ 44129 h 1066103"/>
                <a:gd name="connsiteX941" fmla="*/ 3325945 w 3545608"/>
                <a:gd name="connsiteY941" fmla="*/ 40270 h 1066103"/>
                <a:gd name="connsiteX942" fmla="*/ 3316629 w 3545608"/>
                <a:gd name="connsiteY942" fmla="*/ 44129 h 1066103"/>
                <a:gd name="connsiteX943" fmla="*/ 3309095 w 3545608"/>
                <a:gd name="connsiteY943" fmla="*/ 41009 h 1066103"/>
                <a:gd name="connsiteX944" fmla="*/ 3296526 w 3545608"/>
                <a:gd name="connsiteY944" fmla="*/ 46091 h 1066103"/>
                <a:gd name="connsiteX945" fmla="*/ 3289742 w 3545608"/>
                <a:gd name="connsiteY945" fmla="*/ 43347 h 1066103"/>
                <a:gd name="connsiteX946" fmla="*/ 3278384 w 3545608"/>
                <a:gd name="connsiteY946" fmla="*/ 48052 h 1066103"/>
                <a:gd name="connsiteX947" fmla="*/ 3271547 w 3545608"/>
                <a:gd name="connsiteY947" fmla="*/ 45220 h 1066103"/>
                <a:gd name="connsiteX948" fmla="*/ 3260242 w 3545608"/>
                <a:gd name="connsiteY948" fmla="*/ 50014 h 1066103"/>
                <a:gd name="connsiteX949" fmla="*/ 3251277 w 3545608"/>
                <a:gd name="connsiteY949" fmla="*/ 46212 h 1066103"/>
                <a:gd name="connsiteX950" fmla="*/ 3242100 w 3545608"/>
                <a:gd name="connsiteY950" fmla="*/ 50013 h 1066103"/>
                <a:gd name="connsiteX951" fmla="*/ 3234952 w 3545608"/>
                <a:gd name="connsiteY951" fmla="*/ 47052 h 1066103"/>
                <a:gd name="connsiteX952" fmla="*/ 3222488 w 3545608"/>
                <a:gd name="connsiteY952" fmla="*/ 51974 h 1066103"/>
                <a:gd name="connsiteX953" fmla="*/ 3218059 w 3545608"/>
                <a:gd name="connsiteY953" fmla="*/ 50225 h 1066103"/>
                <a:gd name="connsiteX954" fmla="*/ 3217927 w 3545608"/>
                <a:gd name="connsiteY954" fmla="*/ 50559 h 1066103"/>
                <a:gd name="connsiteX955" fmla="*/ 3203365 w 3545608"/>
                <a:gd name="connsiteY955" fmla="*/ 56877 h 1066103"/>
                <a:gd name="connsiteX956" fmla="*/ 3196682 w 3545608"/>
                <a:gd name="connsiteY956" fmla="*/ 53977 h 1066103"/>
                <a:gd name="connsiteX957" fmla="*/ 3185223 w 3545608"/>
                <a:gd name="connsiteY957" fmla="*/ 58839 h 1066103"/>
                <a:gd name="connsiteX958" fmla="*/ 3178601 w 3545608"/>
                <a:gd name="connsiteY958" fmla="*/ 56029 h 1066103"/>
                <a:gd name="connsiteX959" fmla="*/ 3167081 w 3545608"/>
                <a:gd name="connsiteY959" fmla="*/ 60800 h 1066103"/>
                <a:gd name="connsiteX960" fmla="*/ 3162418 w 3545608"/>
                <a:gd name="connsiteY960" fmla="*/ 58868 h 1066103"/>
                <a:gd name="connsiteX961" fmla="*/ 3148940 w 3545608"/>
                <a:gd name="connsiteY961" fmla="*/ 64724 h 1066103"/>
                <a:gd name="connsiteX962" fmla="*/ 3142156 w 3545608"/>
                <a:gd name="connsiteY962" fmla="*/ 61776 h 1066103"/>
                <a:gd name="connsiteX963" fmla="*/ 3130307 w 3545608"/>
                <a:gd name="connsiteY963" fmla="*/ 66684 h 1066103"/>
                <a:gd name="connsiteX964" fmla="*/ 3126217 w 3545608"/>
                <a:gd name="connsiteY964" fmla="*/ 64990 h 1066103"/>
                <a:gd name="connsiteX965" fmla="*/ 3112656 w 3545608"/>
                <a:gd name="connsiteY965" fmla="*/ 70607 h 1066103"/>
                <a:gd name="connsiteX966" fmla="*/ 3105707 w 3545608"/>
                <a:gd name="connsiteY966" fmla="*/ 67729 h 1066103"/>
                <a:gd name="connsiteX967" fmla="*/ 3094024 w 3545608"/>
                <a:gd name="connsiteY967" fmla="*/ 72568 h 1066103"/>
                <a:gd name="connsiteX968" fmla="*/ 3089854 w 3545608"/>
                <a:gd name="connsiteY968" fmla="*/ 70841 h 1066103"/>
                <a:gd name="connsiteX969" fmla="*/ 3075882 w 3545608"/>
                <a:gd name="connsiteY969" fmla="*/ 76491 h 1066103"/>
                <a:gd name="connsiteX970" fmla="*/ 3071493 w 3545608"/>
                <a:gd name="connsiteY970" fmla="*/ 74716 h 1066103"/>
                <a:gd name="connsiteX971" fmla="*/ 3057740 w 3545608"/>
                <a:gd name="connsiteY971" fmla="*/ 80413 h 1066103"/>
                <a:gd name="connsiteX972" fmla="*/ 3054365 w 3545608"/>
                <a:gd name="connsiteY972" fmla="*/ 79014 h 1066103"/>
                <a:gd name="connsiteX973" fmla="*/ 3040579 w 3545608"/>
                <a:gd name="connsiteY973" fmla="*/ 84335 h 1066103"/>
                <a:gd name="connsiteX974" fmla="*/ 3037636 w 3545608"/>
                <a:gd name="connsiteY974" fmla="*/ 83199 h 1066103"/>
                <a:gd name="connsiteX975" fmla="*/ 3037633 w 3545608"/>
                <a:gd name="connsiteY975" fmla="*/ 83207 h 1066103"/>
                <a:gd name="connsiteX976" fmla="*/ 3023418 w 3545608"/>
                <a:gd name="connsiteY976" fmla="*/ 89239 h 1066103"/>
                <a:gd name="connsiteX977" fmla="*/ 3019134 w 3545608"/>
                <a:gd name="connsiteY977" fmla="*/ 87421 h 1066103"/>
                <a:gd name="connsiteX978" fmla="*/ 3005276 w 3545608"/>
                <a:gd name="connsiteY978" fmla="*/ 93161 h 1066103"/>
                <a:gd name="connsiteX979" fmla="*/ 3000940 w 3545608"/>
                <a:gd name="connsiteY979" fmla="*/ 91365 h 1066103"/>
                <a:gd name="connsiteX980" fmla="*/ 2987134 w 3545608"/>
                <a:gd name="connsiteY980" fmla="*/ 97084 h 1066103"/>
                <a:gd name="connsiteX981" fmla="*/ 2984809 w 3545608"/>
                <a:gd name="connsiteY981" fmla="*/ 96121 h 1066103"/>
                <a:gd name="connsiteX982" fmla="*/ 2984392 w 3545608"/>
                <a:gd name="connsiteY982" fmla="*/ 97079 h 1066103"/>
                <a:gd name="connsiteX983" fmla="*/ 2969483 w 3545608"/>
                <a:gd name="connsiteY983" fmla="*/ 102968 h 1066103"/>
                <a:gd name="connsiteX984" fmla="*/ 2965797 w 3545608"/>
                <a:gd name="connsiteY984" fmla="*/ 101512 h 1066103"/>
                <a:gd name="connsiteX985" fmla="*/ 2952812 w 3545608"/>
                <a:gd name="connsiteY985" fmla="*/ 106890 h 1066103"/>
                <a:gd name="connsiteX986" fmla="*/ 2948918 w 3545608"/>
                <a:gd name="connsiteY986" fmla="*/ 105277 h 1066103"/>
                <a:gd name="connsiteX987" fmla="*/ 2948396 w 3545608"/>
                <a:gd name="connsiteY987" fmla="*/ 106599 h 1066103"/>
                <a:gd name="connsiteX988" fmla="*/ 2934180 w 3545608"/>
                <a:gd name="connsiteY988" fmla="*/ 112775 h 1066103"/>
                <a:gd name="connsiteX989" fmla="*/ 2930887 w 3545608"/>
                <a:gd name="connsiteY989" fmla="*/ 111344 h 1066103"/>
                <a:gd name="connsiteX990" fmla="*/ 2917019 w 3545608"/>
                <a:gd name="connsiteY990" fmla="*/ 116696 h 1066103"/>
                <a:gd name="connsiteX991" fmla="*/ 2914762 w 3545608"/>
                <a:gd name="connsiteY991" fmla="*/ 115825 h 1066103"/>
                <a:gd name="connsiteX992" fmla="*/ 2914073 w 3545608"/>
                <a:gd name="connsiteY992" fmla="*/ 117529 h 1066103"/>
                <a:gd name="connsiteX993" fmla="*/ 2899858 w 3545608"/>
                <a:gd name="connsiteY993" fmla="*/ 123561 h 1066103"/>
                <a:gd name="connsiteX994" fmla="*/ 2898084 w 3545608"/>
                <a:gd name="connsiteY994" fmla="*/ 122808 h 1066103"/>
                <a:gd name="connsiteX995" fmla="*/ 2897952 w 3545608"/>
                <a:gd name="connsiteY995" fmla="*/ 123126 h 1066103"/>
                <a:gd name="connsiteX996" fmla="*/ 2882697 w 3545608"/>
                <a:gd name="connsiteY996" fmla="*/ 129444 h 1066103"/>
                <a:gd name="connsiteX997" fmla="*/ 2878852 w 3545608"/>
                <a:gd name="connsiteY997" fmla="*/ 127852 h 1066103"/>
                <a:gd name="connsiteX998" fmla="*/ 2865536 w 3545608"/>
                <a:gd name="connsiteY998" fmla="*/ 133368 h 1066103"/>
                <a:gd name="connsiteX999" fmla="*/ 2863924 w 3545608"/>
                <a:gd name="connsiteY999" fmla="*/ 132700 h 1066103"/>
                <a:gd name="connsiteX1000" fmla="*/ 2863629 w 3545608"/>
                <a:gd name="connsiteY1000" fmla="*/ 133363 h 1066103"/>
                <a:gd name="connsiteX1001" fmla="*/ 2848374 w 3545608"/>
                <a:gd name="connsiteY1001" fmla="*/ 139251 h 1066103"/>
                <a:gd name="connsiteX1002" fmla="*/ 2845833 w 3545608"/>
                <a:gd name="connsiteY1002" fmla="*/ 138270 h 1066103"/>
                <a:gd name="connsiteX1003" fmla="*/ 2845429 w 3545608"/>
                <a:gd name="connsiteY1003" fmla="*/ 139247 h 1066103"/>
                <a:gd name="connsiteX1004" fmla="*/ 2831213 w 3545608"/>
                <a:gd name="connsiteY1004" fmla="*/ 145135 h 1066103"/>
                <a:gd name="connsiteX1005" fmla="*/ 2829835 w 3545608"/>
                <a:gd name="connsiteY1005" fmla="*/ 144564 h 1066103"/>
                <a:gd name="connsiteX1006" fmla="*/ 2829595 w 3545608"/>
                <a:gd name="connsiteY1006" fmla="*/ 145130 h 1066103"/>
                <a:gd name="connsiteX1007" fmla="*/ 2815032 w 3545608"/>
                <a:gd name="connsiteY1007" fmla="*/ 151019 h 1066103"/>
                <a:gd name="connsiteX1008" fmla="*/ 2811947 w 3545608"/>
                <a:gd name="connsiteY1008" fmla="*/ 149771 h 1066103"/>
                <a:gd name="connsiteX1009" fmla="*/ 2811106 w 3545608"/>
                <a:gd name="connsiteY1009" fmla="*/ 151851 h 1066103"/>
                <a:gd name="connsiteX1010" fmla="*/ 2796890 w 3545608"/>
                <a:gd name="connsiteY1010" fmla="*/ 157883 h 1066103"/>
                <a:gd name="connsiteX1011" fmla="*/ 2796223 w 3545608"/>
                <a:gd name="connsiteY1011" fmla="*/ 157600 h 1066103"/>
                <a:gd name="connsiteX1012" fmla="*/ 2795272 w 3545608"/>
                <a:gd name="connsiteY1012" fmla="*/ 159840 h 1066103"/>
                <a:gd name="connsiteX1013" fmla="*/ 2780710 w 3545608"/>
                <a:gd name="connsiteY1013" fmla="*/ 165728 h 1066103"/>
                <a:gd name="connsiteX1014" fmla="*/ 2779026 w 3545608"/>
                <a:gd name="connsiteY1014" fmla="*/ 165047 h 1066103"/>
                <a:gd name="connsiteX1015" fmla="*/ 2778745 w 3545608"/>
                <a:gd name="connsiteY1015" fmla="*/ 165724 h 1066103"/>
                <a:gd name="connsiteX1016" fmla="*/ 2764530 w 3545608"/>
                <a:gd name="connsiteY1016" fmla="*/ 171612 h 1066103"/>
                <a:gd name="connsiteX1017" fmla="*/ 2762432 w 3545608"/>
                <a:gd name="connsiteY1017" fmla="*/ 170744 h 1066103"/>
                <a:gd name="connsiteX1018" fmla="*/ 2762075 w 3545608"/>
                <a:gd name="connsiteY1018" fmla="*/ 171608 h 1066103"/>
                <a:gd name="connsiteX1019" fmla="*/ 2747859 w 3545608"/>
                <a:gd name="connsiteY1019" fmla="*/ 177496 h 1066103"/>
                <a:gd name="connsiteX1020" fmla="*/ 2747369 w 3545608"/>
                <a:gd name="connsiteY1020" fmla="*/ 177293 h 1066103"/>
                <a:gd name="connsiteX1021" fmla="*/ 2746097 w 3545608"/>
                <a:gd name="connsiteY1021" fmla="*/ 180290 h 1066103"/>
                <a:gd name="connsiteX1022" fmla="*/ 2731188 w 3545608"/>
                <a:gd name="connsiteY1022" fmla="*/ 186322 h 1066103"/>
                <a:gd name="connsiteX1023" fmla="*/ 2728726 w 3545608"/>
                <a:gd name="connsiteY1023" fmla="*/ 185326 h 1066103"/>
                <a:gd name="connsiteX1024" fmla="*/ 2727752 w 3545608"/>
                <a:gd name="connsiteY1024" fmla="*/ 187848 h 1066103"/>
                <a:gd name="connsiteX1025" fmla="*/ 2713536 w 3545608"/>
                <a:gd name="connsiteY1025" fmla="*/ 194167 h 1066103"/>
                <a:gd name="connsiteX1026" fmla="*/ 2712290 w 3545608"/>
                <a:gd name="connsiteY1026" fmla="*/ 193612 h 1066103"/>
                <a:gd name="connsiteX1027" fmla="*/ 2712062 w 3545608"/>
                <a:gd name="connsiteY1027" fmla="*/ 194163 h 1066103"/>
                <a:gd name="connsiteX1028" fmla="*/ 2697846 w 3545608"/>
                <a:gd name="connsiteY1028" fmla="*/ 200051 h 1066103"/>
                <a:gd name="connsiteX1029" fmla="*/ 2696443 w 3545608"/>
                <a:gd name="connsiteY1029" fmla="*/ 199470 h 1066103"/>
                <a:gd name="connsiteX1030" fmla="*/ 2695391 w 3545608"/>
                <a:gd name="connsiteY1030" fmla="*/ 202008 h 1066103"/>
                <a:gd name="connsiteX1031" fmla="*/ 2681176 w 3545608"/>
                <a:gd name="connsiteY1031" fmla="*/ 207896 h 1066103"/>
                <a:gd name="connsiteX1032" fmla="*/ 2680609 w 3545608"/>
                <a:gd name="connsiteY1032" fmla="*/ 207661 h 1066103"/>
                <a:gd name="connsiteX1033" fmla="*/ 2679701 w 3545608"/>
                <a:gd name="connsiteY1033" fmla="*/ 209853 h 1066103"/>
                <a:gd name="connsiteX1034" fmla="*/ 2665485 w 3545608"/>
                <a:gd name="connsiteY1034" fmla="*/ 215741 h 1066103"/>
                <a:gd name="connsiteX1035" fmla="*/ 2664202 w 3545608"/>
                <a:gd name="connsiteY1035" fmla="*/ 215209 h 1066103"/>
                <a:gd name="connsiteX1036" fmla="*/ 2663029 w 3545608"/>
                <a:gd name="connsiteY1036" fmla="*/ 218248 h 1066103"/>
                <a:gd name="connsiteX1037" fmla="*/ 2648814 w 3545608"/>
                <a:gd name="connsiteY1037" fmla="*/ 224567 h 1066103"/>
                <a:gd name="connsiteX1038" fmla="*/ 2648121 w 3545608"/>
                <a:gd name="connsiteY1038" fmla="*/ 224258 h 1066103"/>
                <a:gd name="connsiteX1039" fmla="*/ 2647340 w 3545608"/>
                <a:gd name="connsiteY1039" fmla="*/ 226237 h 1066103"/>
                <a:gd name="connsiteX1040" fmla="*/ 2633124 w 3545608"/>
                <a:gd name="connsiteY1040" fmla="*/ 232412 h 1066103"/>
                <a:gd name="connsiteX1041" fmla="*/ 2633049 w 3545608"/>
                <a:gd name="connsiteY1041" fmla="*/ 232380 h 1066103"/>
                <a:gd name="connsiteX1042" fmla="*/ 2632343 w 3545608"/>
                <a:gd name="connsiteY1042" fmla="*/ 234082 h 1066103"/>
                <a:gd name="connsiteX1043" fmla="*/ 2617816 w 3545608"/>
                <a:gd name="connsiteY1043" fmla="*/ 240099 h 1066103"/>
                <a:gd name="connsiteX1044" fmla="*/ 2616940 w 3545608"/>
                <a:gd name="connsiteY1044" fmla="*/ 242214 h 1066103"/>
                <a:gd name="connsiteX1045" fmla="*/ 2602725 w 3545608"/>
                <a:gd name="connsiteY1045" fmla="*/ 248102 h 1066103"/>
                <a:gd name="connsiteX1046" fmla="*/ 2601589 w 3545608"/>
                <a:gd name="connsiteY1046" fmla="*/ 247631 h 1066103"/>
                <a:gd name="connsiteX1047" fmla="*/ 2600269 w 3545608"/>
                <a:gd name="connsiteY1047" fmla="*/ 250896 h 1066103"/>
                <a:gd name="connsiteX1048" fmla="*/ 2586053 w 3545608"/>
                <a:gd name="connsiteY1048" fmla="*/ 256928 h 1066103"/>
                <a:gd name="connsiteX1049" fmla="*/ 2585489 w 3545608"/>
                <a:gd name="connsiteY1049" fmla="*/ 256688 h 1066103"/>
                <a:gd name="connsiteX1050" fmla="*/ 2584579 w 3545608"/>
                <a:gd name="connsiteY1050" fmla="*/ 258885 h 1066103"/>
                <a:gd name="connsiteX1051" fmla="*/ 2571237 w 3545608"/>
                <a:gd name="connsiteY1051" fmla="*/ 264411 h 1066103"/>
                <a:gd name="connsiteX1052" fmla="*/ 2569582 w 3545608"/>
                <a:gd name="connsiteY1052" fmla="*/ 268405 h 1066103"/>
                <a:gd name="connsiteX1053" fmla="*/ 2555055 w 3545608"/>
                <a:gd name="connsiteY1053" fmla="*/ 274423 h 1066103"/>
                <a:gd name="connsiteX1054" fmla="*/ 2554179 w 3545608"/>
                <a:gd name="connsiteY1054" fmla="*/ 276536 h 1066103"/>
                <a:gd name="connsiteX1055" fmla="*/ 2539964 w 3545608"/>
                <a:gd name="connsiteY1055" fmla="*/ 282424 h 1066103"/>
                <a:gd name="connsiteX1056" fmla="*/ 2538828 w 3545608"/>
                <a:gd name="connsiteY1056" fmla="*/ 281953 h 1066103"/>
                <a:gd name="connsiteX1057" fmla="*/ 2537508 w 3545608"/>
                <a:gd name="connsiteY1057" fmla="*/ 285218 h 1066103"/>
                <a:gd name="connsiteX1058" fmla="*/ 2525852 w 3545608"/>
                <a:gd name="connsiteY1058" fmla="*/ 290164 h 1066103"/>
                <a:gd name="connsiteX1059" fmla="*/ 2523779 w 3545608"/>
                <a:gd name="connsiteY1059" fmla="*/ 295168 h 1066103"/>
                <a:gd name="connsiteX1060" fmla="*/ 2509564 w 3545608"/>
                <a:gd name="connsiteY1060" fmla="*/ 301056 h 1066103"/>
                <a:gd name="connsiteX1061" fmla="*/ 2508853 w 3545608"/>
                <a:gd name="connsiteY1061" fmla="*/ 300762 h 1066103"/>
                <a:gd name="connsiteX1062" fmla="*/ 2507109 w 3545608"/>
                <a:gd name="connsiteY1062" fmla="*/ 304975 h 1066103"/>
                <a:gd name="connsiteX1063" fmla="*/ 2494835 w 3545608"/>
                <a:gd name="connsiteY1063" fmla="*/ 310059 h 1066103"/>
                <a:gd name="connsiteX1064" fmla="*/ 2493380 w 3545608"/>
                <a:gd name="connsiteY1064" fmla="*/ 313657 h 1066103"/>
                <a:gd name="connsiteX1065" fmla="*/ 2481378 w 3545608"/>
                <a:gd name="connsiteY1065" fmla="*/ 318749 h 1066103"/>
                <a:gd name="connsiteX1066" fmla="*/ 2479219 w 3545608"/>
                <a:gd name="connsiteY1066" fmla="*/ 323606 h 1066103"/>
                <a:gd name="connsiteX1067" fmla="*/ 2464724 w 3545608"/>
                <a:gd name="connsiteY1067" fmla="*/ 329201 h 1066103"/>
                <a:gd name="connsiteX1068" fmla="*/ 2462979 w 3545608"/>
                <a:gd name="connsiteY1068" fmla="*/ 333413 h 1066103"/>
                <a:gd name="connsiteX1069" fmla="*/ 2451556 w 3545608"/>
                <a:gd name="connsiteY1069" fmla="*/ 338145 h 1066103"/>
                <a:gd name="connsiteX1070" fmla="*/ 2449107 w 3545608"/>
                <a:gd name="connsiteY1070" fmla="*/ 344056 h 1066103"/>
                <a:gd name="connsiteX1071" fmla="*/ 2436499 w 3545608"/>
                <a:gd name="connsiteY1071" fmla="*/ 349279 h 1066103"/>
                <a:gd name="connsiteX1072" fmla="*/ 2434540 w 3545608"/>
                <a:gd name="connsiteY1072" fmla="*/ 354007 h 1066103"/>
                <a:gd name="connsiteX1073" fmla="*/ 2422871 w 3545608"/>
                <a:gd name="connsiteY1073" fmla="*/ 358840 h 1066103"/>
                <a:gd name="connsiteX1074" fmla="*/ 2420812 w 3545608"/>
                <a:gd name="connsiteY1074" fmla="*/ 363813 h 1066103"/>
                <a:gd name="connsiteX1075" fmla="*/ 2407720 w 3545608"/>
                <a:gd name="connsiteY1075" fmla="*/ 369235 h 1066103"/>
                <a:gd name="connsiteX1076" fmla="*/ 2405815 w 3545608"/>
                <a:gd name="connsiteY1076" fmla="*/ 373619 h 1066103"/>
                <a:gd name="connsiteX1077" fmla="*/ 2394900 w 3545608"/>
                <a:gd name="connsiteY1077" fmla="*/ 377930 h 1066103"/>
                <a:gd name="connsiteX1078" fmla="*/ 2392087 w 3545608"/>
                <a:gd name="connsiteY1078" fmla="*/ 384406 h 1066103"/>
                <a:gd name="connsiteX1079" fmla="*/ 2380502 w 3545608"/>
                <a:gd name="connsiteY1079" fmla="*/ 388982 h 1066103"/>
                <a:gd name="connsiteX1080" fmla="*/ 2377377 w 3545608"/>
                <a:gd name="connsiteY1080" fmla="*/ 396174 h 1066103"/>
                <a:gd name="connsiteX1081" fmla="*/ 2365948 w 3545608"/>
                <a:gd name="connsiteY1081" fmla="*/ 400688 h 1066103"/>
                <a:gd name="connsiteX1082" fmla="*/ 2363648 w 3545608"/>
                <a:gd name="connsiteY1082" fmla="*/ 405980 h 1066103"/>
                <a:gd name="connsiteX1083" fmla="*/ 2352826 w 3545608"/>
                <a:gd name="connsiteY1083" fmla="*/ 410254 h 1066103"/>
                <a:gd name="connsiteX1084" fmla="*/ 2350063 w 3545608"/>
                <a:gd name="connsiteY1084" fmla="*/ 416767 h 1066103"/>
                <a:gd name="connsiteX1085" fmla="*/ 2338421 w 3545608"/>
                <a:gd name="connsiteY1085" fmla="*/ 421474 h 1066103"/>
                <a:gd name="connsiteX1086" fmla="*/ 2335496 w 3545608"/>
                <a:gd name="connsiteY1086" fmla="*/ 428535 h 1066103"/>
                <a:gd name="connsiteX1087" fmla="*/ 2323715 w 3545608"/>
                <a:gd name="connsiteY1087" fmla="*/ 433415 h 1066103"/>
                <a:gd name="connsiteX1088" fmla="*/ 2321625 w 3545608"/>
                <a:gd name="connsiteY1088" fmla="*/ 438341 h 1066103"/>
                <a:gd name="connsiteX1089" fmla="*/ 2310470 w 3545608"/>
                <a:gd name="connsiteY1089" fmla="*/ 442851 h 1066103"/>
                <a:gd name="connsiteX1090" fmla="*/ 2307059 w 3545608"/>
                <a:gd name="connsiteY1090" fmla="*/ 451089 h 1066103"/>
                <a:gd name="connsiteX1091" fmla="*/ 2298737 w 3545608"/>
                <a:gd name="connsiteY1091" fmla="*/ 454536 h 1066103"/>
                <a:gd name="connsiteX1092" fmla="*/ 2295290 w 3545608"/>
                <a:gd name="connsiteY1092" fmla="*/ 462857 h 1066103"/>
                <a:gd name="connsiteX1093" fmla="*/ 2283440 w 3545608"/>
                <a:gd name="connsiteY1093" fmla="*/ 467766 h 1066103"/>
                <a:gd name="connsiteX1094" fmla="*/ 2280581 w 3545608"/>
                <a:gd name="connsiteY1094" fmla="*/ 475175 h 1066103"/>
                <a:gd name="connsiteX1095" fmla="*/ 2271153 w 3545608"/>
                <a:gd name="connsiteY1095" fmla="*/ 479365 h 1066103"/>
                <a:gd name="connsiteX1096" fmla="*/ 2268526 w 3545608"/>
                <a:gd name="connsiteY1096" fmla="*/ 485412 h 1066103"/>
                <a:gd name="connsiteX1097" fmla="*/ 2258204 w 3545608"/>
                <a:gd name="connsiteY1097" fmla="*/ 489489 h 1066103"/>
                <a:gd name="connsiteX1098" fmla="*/ 2254940 w 3545608"/>
                <a:gd name="connsiteY1098" fmla="*/ 497180 h 1066103"/>
                <a:gd name="connsiteX1099" fmla="*/ 2245832 w 3545608"/>
                <a:gd name="connsiteY1099" fmla="*/ 500863 h 1066103"/>
                <a:gd name="connsiteX1100" fmla="*/ 2242049 w 3545608"/>
                <a:gd name="connsiteY1100" fmla="*/ 509784 h 1066103"/>
                <a:gd name="connsiteX1101" fmla="*/ 2231749 w 3545608"/>
                <a:gd name="connsiteY1101" fmla="*/ 513952 h 1066103"/>
                <a:gd name="connsiteX1102" fmla="*/ 2228464 w 3545608"/>
                <a:gd name="connsiteY1102" fmla="*/ 521695 h 1066103"/>
                <a:gd name="connsiteX1103" fmla="*/ 2219177 w 3545608"/>
                <a:gd name="connsiteY1103" fmla="*/ 525450 h 1066103"/>
                <a:gd name="connsiteX1104" fmla="*/ 2215859 w 3545608"/>
                <a:gd name="connsiteY1104" fmla="*/ 533463 h 1066103"/>
                <a:gd name="connsiteX1105" fmla="*/ 2207846 w 3545608"/>
                <a:gd name="connsiteY1105" fmla="*/ 536782 h 1066103"/>
                <a:gd name="connsiteX1106" fmla="*/ 2204091 w 3545608"/>
                <a:gd name="connsiteY1106" fmla="*/ 546068 h 1066103"/>
                <a:gd name="connsiteX1107" fmla="*/ 2196237 w 3545608"/>
                <a:gd name="connsiteY1107" fmla="*/ 549400 h 1066103"/>
                <a:gd name="connsiteX1108" fmla="*/ 2191892 w 3545608"/>
                <a:gd name="connsiteY1108" fmla="*/ 559654 h 1066103"/>
                <a:gd name="connsiteX1109" fmla="*/ 2180736 w 3545608"/>
                <a:gd name="connsiteY1109" fmla="*/ 564170 h 1066103"/>
                <a:gd name="connsiteX1110" fmla="*/ 2177613 w 3545608"/>
                <a:gd name="connsiteY1110" fmla="*/ 571708 h 1066103"/>
                <a:gd name="connsiteX1111" fmla="*/ 2169783 w 3545608"/>
                <a:gd name="connsiteY1111" fmla="*/ 574952 h 1066103"/>
                <a:gd name="connsiteX1112" fmla="*/ 2165845 w 3545608"/>
                <a:gd name="connsiteY1112" fmla="*/ 584456 h 1066103"/>
                <a:gd name="connsiteX1113" fmla="*/ 2156341 w 3545608"/>
                <a:gd name="connsiteY1113" fmla="*/ 588393 h 1066103"/>
                <a:gd name="connsiteX1114" fmla="*/ 2153097 w 3545608"/>
                <a:gd name="connsiteY1114" fmla="*/ 596224 h 1066103"/>
                <a:gd name="connsiteX1115" fmla="*/ 2146037 w 3545608"/>
                <a:gd name="connsiteY1115" fmla="*/ 599148 h 1066103"/>
                <a:gd name="connsiteX1116" fmla="*/ 2141330 w 3545608"/>
                <a:gd name="connsiteY1116" fmla="*/ 610790 h 1066103"/>
                <a:gd name="connsiteX1117" fmla="*/ 2135238 w 3545608"/>
                <a:gd name="connsiteY1117" fmla="*/ 613375 h 1066103"/>
                <a:gd name="connsiteX1118" fmla="*/ 2131092 w 3545608"/>
                <a:gd name="connsiteY1118" fmla="*/ 622701 h 1066103"/>
                <a:gd name="connsiteX1119" fmla="*/ 2123200 w 3545608"/>
                <a:gd name="connsiteY1119" fmla="*/ 625747 h 1066103"/>
                <a:gd name="connsiteX1120" fmla="*/ 2118775 w 3545608"/>
                <a:gd name="connsiteY1120" fmla="*/ 636430 h 1066103"/>
                <a:gd name="connsiteX1121" fmla="*/ 2111516 w 3545608"/>
                <a:gd name="connsiteY1121" fmla="*/ 639437 h 1066103"/>
                <a:gd name="connsiteX1122" fmla="*/ 2107008 w 3545608"/>
                <a:gd name="connsiteY1122" fmla="*/ 650854 h 1066103"/>
                <a:gd name="connsiteX1123" fmla="*/ 2098676 w 3545608"/>
                <a:gd name="connsiteY1123" fmla="*/ 654473 h 1066103"/>
                <a:gd name="connsiteX1124" fmla="*/ 2095097 w 3545608"/>
                <a:gd name="connsiteY1124" fmla="*/ 662908 h 1066103"/>
                <a:gd name="connsiteX1125" fmla="*/ 2089414 w 3545608"/>
                <a:gd name="connsiteY1125" fmla="*/ 665206 h 1066103"/>
                <a:gd name="connsiteX1126" fmla="*/ 2084453 w 3545608"/>
                <a:gd name="connsiteY1126" fmla="*/ 677474 h 1066103"/>
                <a:gd name="connsiteX1127" fmla="*/ 2077148 w 3545608"/>
                <a:gd name="connsiteY1127" fmla="*/ 680574 h 1066103"/>
                <a:gd name="connsiteX1128" fmla="*/ 2072686 w 3545608"/>
                <a:gd name="connsiteY1128" fmla="*/ 691346 h 1066103"/>
                <a:gd name="connsiteX1129" fmla="*/ 2067538 w 3545608"/>
                <a:gd name="connsiteY1129" fmla="*/ 693478 h 1066103"/>
                <a:gd name="connsiteX1130" fmla="*/ 2062735 w 3545608"/>
                <a:gd name="connsiteY1130" fmla="*/ 705625 h 1066103"/>
                <a:gd name="connsiteX1131" fmla="*/ 2054136 w 3545608"/>
                <a:gd name="connsiteY1131" fmla="*/ 709356 h 1066103"/>
                <a:gd name="connsiteX1132" fmla="*/ 2050131 w 3545608"/>
                <a:gd name="connsiteY1132" fmla="*/ 719498 h 1066103"/>
                <a:gd name="connsiteX1133" fmla="*/ 2044260 w 3545608"/>
                <a:gd name="connsiteY1133" fmla="*/ 722048 h 1066103"/>
                <a:gd name="connsiteX1134" fmla="*/ 2040324 w 3545608"/>
                <a:gd name="connsiteY1134" fmla="*/ 731553 h 1066103"/>
                <a:gd name="connsiteX1135" fmla="*/ 2035825 w 3545608"/>
                <a:gd name="connsiteY1135" fmla="*/ 733416 h 1066103"/>
                <a:gd name="connsiteX1136" fmla="*/ 2030375 w 3545608"/>
                <a:gd name="connsiteY1136" fmla="*/ 746262 h 1066103"/>
                <a:gd name="connsiteX1137" fmla="*/ 2022614 w 3545608"/>
                <a:gd name="connsiteY1137" fmla="*/ 749400 h 1066103"/>
                <a:gd name="connsiteX1138" fmla="*/ 2017770 w 3545608"/>
                <a:gd name="connsiteY1138" fmla="*/ 761665 h 1066103"/>
                <a:gd name="connsiteX1139" fmla="*/ 2013386 w 3545608"/>
                <a:gd name="connsiteY1139" fmla="*/ 763570 h 1066103"/>
                <a:gd name="connsiteX1140" fmla="*/ 2007963 w 3545608"/>
                <a:gd name="connsiteY1140" fmla="*/ 776662 h 1066103"/>
                <a:gd name="connsiteX1141" fmla="*/ 2002959 w 3545608"/>
                <a:gd name="connsiteY1141" fmla="*/ 778735 h 1066103"/>
                <a:gd name="connsiteX1142" fmla="*/ 1998013 w 3545608"/>
                <a:gd name="connsiteY1142" fmla="*/ 790391 h 1066103"/>
                <a:gd name="connsiteX1143" fmla="*/ 1992330 w 3545608"/>
                <a:gd name="connsiteY1143" fmla="*/ 792689 h 1066103"/>
                <a:gd name="connsiteX1144" fmla="*/ 1987370 w 3545608"/>
                <a:gd name="connsiteY1144" fmla="*/ 804956 h 1066103"/>
                <a:gd name="connsiteX1145" fmla="*/ 1982443 w 3545608"/>
                <a:gd name="connsiteY1145" fmla="*/ 807047 h 1066103"/>
                <a:gd name="connsiteX1146" fmla="*/ 1977563 w 3545608"/>
                <a:gd name="connsiteY1146" fmla="*/ 818829 h 1066103"/>
                <a:gd name="connsiteX1147" fmla="*/ 1975545 w 3545608"/>
                <a:gd name="connsiteY1147" fmla="*/ 819665 h 1066103"/>
                <a:gd name="connsiteX1148" fmla="*/ 1975606 w 3545608"/>
                <a:gd name="connsiteY1148" fmla="*/ 819814 h 1066103"/>
                <a:gd name="connsiteX1149" fmla="*/ 1969287 w 3545608"/>
                <a:gd name="connsiteY1149" fmla="*/ 835069 h 1066103"/>
                <a:gd name="connsiteX1150" fmla="*/ 1963866 w 3545608"/>
                <a:gd name="connsiteY1150" fmla="*/ 837314 h 1066103"/>
                <a:gd name="connsiteX1151" fmla="*/ 1958932 w 3545608"/>
                <a:gd name="connsiteY1151" fmla="*/ 849228 h 1066103"/>
                <a:gd name="connsiteX1152" fmla="*/ 1953958 w 3545608"/>
                <a:gd name="connsiteY1152" fmla="*/ 851288 h 1066103"/>
                <a:gd name="connsiteX1153" fmla="*/ 1949125 w 3545608"/>
                <a:gd name="connsiteY1153" fmla="*/ 862957 h 1066103"/>
                <a:gd name="connsiteX1154" fmla="*/ 1944906 w 3545608"/>
                <a:gd name="connsiteY1154" fmla="*/ 864705 h 1066103"/>
                <a:gd name="connsiteX1155" fmla="*/ 1945206 w 3545608"/>
                <a:gd name="connsiteY1155" fmla="*/ 865413 h 1066103"/>
                <a:gd name="connsiteX1156" fmla="*/ 1939175 w 3545608"/>
                <a:gd name="connsiteY1156" fmla="*/ 879629 h 1066103"/>
                <a:gd name="connsiteX1157" fmla="*/ 1935577 w 3545608"/>
                <a:gd name="connsiteY1157" fmla="*/ 881083 h 1066103"/>
                <a:gd name="connsiteX1158" fmla="*/ 1930492 w 3545608"/>
                <a:gd name="connsiteY1158" fmla="*/ 893357 h 1066103"/>
                <a:gd name="connsiteX1159" fmla="*/ 1926280 w 3545608"/>
                <a:gd name="connsiteY1159" fmla="*/ 895103 h 1066103"/>
                <a:gd name="connsiteX1160" fmla="*/ 1926574 w 3545608"/>
                <a:gd name="connsiteY1160" fmla="*/ 895814 h 1066103"/>
                <a:gd name="connsiteX1161" fmla="*/ 1920687 w 3545608"/>
                <a:gd name="connsiteY1161" fmla="*/ 910029 h 1066103"/>
                <a:gd name="connsiteX1162" fmla="*/ 1918494 w 3545608"/>
                <a:gd name="connsiteY1162" fmla="*/ 910937 h 1066103"/>
                <a:gd name="connsiteX1163" fmla="*/ 1918729 w 3545608"/>
                <a:gd name="connsiteY1163" fmla="*/ 911504 h 1066103"/>
                <a:gd name="connsiteX1164" fmla="*/ 1912841 w 3545608"/>
                <a:gd name="connsiteY1164" fmla="*/ 925719 h 1066103"/>
                <a:gd name="connsiteX1165" fmla="*/ 1910711 w 3545608"/>
                <a:gd name="connsiteY1165" fmla="*/ 926601 h 1066103"/>
                <a:gd name="connsiteX1166" fmla="*/ 1904565 w 3545608"/>
                <a:gd name="connsiteY1166" fmla="*/ 940428 h 1066103"/>
                <a:gd name="connsiteX1167" fmla="*/ 1899974 w 3545608"/>
                <a:gd name="connsiteY1167" fmla="*/ 942200 h 1066103"/>
                <a:gd name="connsiteX1168" fmla="*/ 1894209 w 3545608"/>
                <a:gd name="connsiteY1168" fmla="*/ 956118 h 1066103"/>
                <a:gd name="connsiteX1169" fmla="*/ 1891852 w 3545608"/>
                <a:gd name="connsiteY1169" fmla="*/ 957094 h 1066103"/>
                <a:gd name="connsiteX1170" fmla="*/ 1892252 w 3545608"/>
                <a:gd name="connsiteY1170" fmla="*/ 958084 h 1066103"/>
                <a:gd name="connsiteX1171" fmla="*/ 1886364 w 3545608"/>
                <a:gd name="connsiteY1171" fmla="*/ 972646 h 1066103"/>
                <a:gd name="connsiteX1172" fmla="*/ 1884315 w 3545608"/>
                <a:gd name="connsiteY1172" fmla="*/ 973515 h 1066103"/>
                <a:gd name="connsiteX1173" fmla="*/ 1878519 w 3545608"/>
                <a:gd name="connsiteY1173" fmla="*/ 988192 h 1066103"/>
                <a:gd name="connsiteX1174" fmla="*/ 1876280 w 3545608"/>
                <a:gd name="connsiteY1174" fmla="*/ 989165 h 1066103"/>
                <a:gd name="connsiteX1175" fmla="*/ 1870531 w 3545608"/>
                <a:gd name="connsiteY1175" fmla="*/ 1003045 h 1066103"/>
                <a:gd name="connsiteX1176" fmla="*/ 1867573 w 3545608"/>
                <a:gd name="connsiteY1176" fmla="*/ 1004270 h 1066103"/>
                <a:gd name="connsiteX1177" fmla="*/ 1867736 w 3545608"/>
                <a:gd name="connsiteY1177" fmla="*/ 1004664 h 1066103"/>
                <a:gd name="connsiteX1178" fmla="*/ 1861849 w 3545608"/>
                <a:gd name="connsiteY1178" fmla="*/ 1018879 h 1066103"/>
                <a:gd name="connsiteX1179" fmla="*/ 1859492 w 3545608"/>
                <a:gd name="connsiteY1179" fmla="*/ 1019855 h 1066103"/>
                <a:gd name="connsiteX1180" fmla="*/ 1859891 w 3545608"/>
                <a:gd name="connsiteY1180" fmla="*/ 1020845 h 1066103"/>
                <a:gd name="connsiteX1181" fmla="*/ 1854004 w 3545608"/>
                <a:gd name="connsiteY1181" fmla="*/ 1035406 h 1066103"/>
                <a:gd name="connsiteX1182" fmla="*/ 1851763 w 3545608"/>
                <a:gd name="connsiteY1182" fmla="*/ 1036357 h 1066103"/>
                <a:gd name="connsiteX1183" fmla="*/ 1852046 w 3545608"/>
                <a:gd name="connsiteY1183" fmla="*/ 1037025 h 1066103"/>
                <a:gd name="connsiteX1184" fmla="*/ 1846015 w 3545608"/>
                <a:gd name="connsiteY1184" fmla="*/ 1051240 h 1066103"/>
                <a:gd name="connsiteX1185" fmla="*/ 1845444 w 3545608"/>
                <a:gd name="connsiteY1185" fmla="*/ 1051470 h 1066103"/>
                <a:gd name="connsiteX1186" fmla="*/ 1846162 w 3545608"/>
                <a:gd name="connsiteY1186" fmla="*/ 1053205 h 1066103"/>
                <a:gd name="connsiteX1187" fmla="*/ 1840820 w 3545608"/>
                <a:gd name="connsiteY1187" fmla="*/ 1066103 h 1066103"/>
                <a:gd name="connsiteX1188" fmla="*/ 1798490 w 3545608"/>
                <a:gd name="connsiteY1188" fmla="*/ 1066103 h 1066103"/>
                <a:gd name="connsiteX1189" fmla="*/ 1803018 w 3545608"/>
                <a:gd name="connsiteY1189" fmla="*/ 1055171 h 1066103"/>
                <a:gd name="connsiteX1190" fmla="*/ 1805383 w 3545608"/>
                <a:gd name="connsiteY1190" fmla="*/ 1054191 h 1066103"/>
                <a:gd name="connsiteX1191" fmla="*/ 1804975 w 3545608"/>
                <a:gd name="connsiteY1191" fmla="*/ 1053205 h 1066103"/>
                <a:gd name="connsiteX1192" fmla="*/ 1811007 w 3545608"/>
                <a:gd name="connsiteY1192" fmla="*/ 1038643 h 1066103"/>
                <a:gd name="connsiteX1193" fmla="*/ 1811465 w 3545608"/>
                <a:gd name="connsiteY1193" fmla="*/ 1038454 h 1066103"/>
                <a:gd name="connsiteX1194" fmla="*/ 1810859 w 3545608"/>
                <a:gd name="connsiteY1194" fmla="*/ 1037025 h 1066103"/>
                <a:gd name="connsiteX1195" fmla="*/ 1816891 w 3545608"/>
                <a:gd name="connsiteY1195" fmla="*/ 1022810 h 1066103"/>
                <a:gd name="connsiteX1196" fmla="*/ 1819975 w 3545608"/>
                <a:gd name="connsiteY1196" fmla="*/ 1021563 h 1066103"/>
                <a:gd name="connsiteX1197" fmla="*/ 1819685 w 3545608"/>
                <a:gd name="connsiteY1197" fmla="*/ 1020845 h 1066103"/>
                <a:gd name="connsiteX1198" fmla="*/ 1825573 w 3545608"/>
                <a:gd name="connsiteY1198" fmla="*/ 1006283 h 1066103"/>
                <a:gd name="connsiteX1199" fmla="*/ 1827808 w 3545608"/>
                <a:gd name="connsiteY1199" fmla="*/ 1005334 h 1066103"/>
                <a:gd name="connsiteX1200" fmla="*/ 1827530 w 3545608"/>
                <a:gd name="connsiteY1200" fmla="*/ 1004664 h 1066103"/>
                <a:gd name="connsiteX1201" fmla="*/ 1833418 w 3545608"/>
                <a:gd name="connsiteY1201" fmla="*/ 990449 h 1066103"/>
                <a:gd name="connsiteX1202" fmla="*/ 1835783 w 3545608"/>
                <a:gd name="connsiteY1202" fmla="*/ 989469 h 1066103"/>
                <a:gd name="connsiteX1203" fmla="*/ 1835375 w 3545608"/>
                <a:gd name="connsiteY1203" fmla="*/ 988483 h 1066103"/>
                <a:gd name="connsiteX1204" fmla="*/ 1841407 w 3545608"/>
                <a:gd name="connsiteY1204" fmla="*/ 973921 h 1066103"/>
                <a:gd name="connsiteX1205" fmla="*/ 1844446 w 3545608"/>
                <a:gd name="connsiteY1205" fmla="*/ 972663 h 1066103"/>
                <a:gd name="connsiteX1206" fmla="*/ 1850089 w 3545608"/>
                <a:gd name="connsiteY1206" fmla="*/ 958375 h 1066103"/>
                <a:gd name="connsiteX1207" fmla="*/ 1852320 w 3545608"/>
                <a:gd name="connsiteY1207" fmla="*/ 957405 h 1066103"/>
                <a:gd name="connsiteX1208" fmla="*/ 1857934 w 3545608"/>
                <a:gd name="connsiteY1208" fmla="*/ 943522 h 1066103"/>
                <a:gd name="connsiteX1209" fmla="*/ 1860169 w 3545608"/>
                <a:gd name="connsiteY1209" fmla="*/ 942573 h 1066103"/>
                <a:gd name="connsiteX1210" fmla="*/ 1859891 w 3545608"/>
                <a:gd name="connsiteY1210" fmla="*/ 941903 h 1066103"/>
                <a:gd name="connsiteX1211" fmla="*/ 1865779 w 3545608"/>
                <a:gd name="connsiteY1211" fmla="*/ 927688 h 1066103"/>
                <a:gd name="connsiteX1212" fmla="*/ 1867985 w 3545608"/>
                <a:gd name="connsiteY1212" fmla="*/ 926774 h 1066103"/>
                <a:gd name="connsiteX1213" fmla="*/ 1867736 w 3545608"/>
                <a:gd name="connsiteY1213" fmla="*/ 926213 h 1066103"/>
                <a:gd name="connsiteX1214" fmla="*/ 1874054 w 3545608"/>
                <a:gd name="connsiteY1214" fmla="*/ 911998 h 1066103"/>
                <a:gd name="connsiteX1215" fmla="*/ 1879129 w 3545608"/>
                <a:gd name="connsiteY1215" fmla="*/ 910039 h 1066103"/>
                <a:gd name="connsiteX1216" fmla="*/ 1884411 w 3545608"/>
                <a:gd name="connsiteY1216" fmla="*/ 897289 h 1066103"/>
                <a:gd name="connsiteX1217" fmla="*/ 1886602 w 3545608"/>
                <a:gd name="connsiteY1217" fmla="*/ 896381 h 1066103"/>
                <a:gd name="connsiteX1218" fmla="*/ 1886368 w 3545608"/>
                <a:gd name="connsiteY1218" fmla="*/ 895814 h 1066103"/>
                <a:gd name="connsiteX1219" fmla="*/ 1892256 w 3545608"/>
                <a:gd name="connsiteY1219" fmla="*/ 881598 h 1066103"/>
                <a:gd name="connsiteX1220" fmla="*/ 1896469 w 3545608"/>
                <a:gd name="connsiteY1220" fmla="*/ 879853 h 1066103"/>
                <a:gd name="connsiteX1221" fmla="*/ 1896174 w 3545608"/>
                <a:gd name="connsiteY1221" fmla="*/ 879142 h 1066103"/>
                <a:gd name="connsiteX1222" fmla="*/ 1902062 w 3545608"/>
                <a:gd name="connsiteY1222" fmla="*/ 864927 h 1066103"/>
                <a:gd name="connsiteX1223" fmla="*/ 1904687 w 3545608"/>
                <a:gd name="connsiteY1223" fmla="*/ 863840 h 1066103"/>
                <a:gd name="connsiteX1224" fmla="*/ 1910051 w 3545608"/>
                <a:gd name="connsiteY1224" fmla="*/ 851198 h 1066103"/>
                <a:gd name="connsiteX1225" fmla="*/ 1914995 w 3545608"/>
                <a:gd name="connsiteY1225" fmla="*/ 849199 h 1066103"/>
                <a:gd name="connsiteX1226" fmla="*/ 1914806 w 3545608"/>
                <a:gd name="connsiteY1226" fmla="*/ 848742 h 1066103"/>
                <a:gd name="connsiteX1227" fmla="*/ 1920695 w 3545608"/>
                <a:gd name="connsiteY1227" fmla="*/ 834527 h 1066103"/>
                <a:gd name="connsiteX1228" fmla="*/ 1925668 w 3545608"/>
                <a:gd name="connsiteY1228" fmla="*/ 832467 h 1066103"/>
                <a:gd name="connsiteX1229" fmla="*/ 1930501 w 3545608"/>
                <a:gd name="connsiteY1229" fmla="*/ 820798 h 1066103"/>
                <a:gd name="connsiteX1230" fmla="*/ 1932520 w 3545608"/>
                <a:gd name="connsiteY1230" fmla="*/ 819962 h 1066103"/>
                <a:gd name="connsiteX1231" fmla="*/ 1932458 w 3545608"/>
                <a:gd name="connsiteY1231" fmla="*/ 819814 h 1066103"/>
                <a:gd name="connsiteX1232" fmla="*/ 1938777 w 3545608"/>
                <a:gd name="connsiteY1232" fmla="*/ 804558 h 1066103"/>
                <a:gd name="connsiteX1233" fmla="*/ 1944198 w 3545608"/>
                <a:gd name="connsiteY1233" fmla="*/ 802313 h 1066103"/>
                <a:gd name="connsiteX1234" fmla="*/ 1949133 w 3545608"/>
                <a:gd name="connsiteY1234" fmla="*/ 790399 h 1066103"/>
                <a:gd name="connsiteX1235" fmla="*/ 1953837 w 3545608"/>
                <a:gd name="connsiteY1235" fmla="*/ 788450 h 1066103"/>
                <a:gd name="connsiteX1236" fmla="*/ 1958939 w 3545608"/>
                <a:gd name="connsiteY1236" fmla="*/ 775832 h 1066103"/>
                <a:gd name="connsiteX1237" fmla="*/ 1963896 w 3545608"/>
                <a:gd name="connsiteY1237" fmla="*/ 773730 h 1066103"/>
                <a:gd name="connsiteX1238" fmla="*/ 1968889 w 3545608"/>
                <a:gd name="connsiteY1238" fmla="*/ 761961 h 1066103"/>
                <a:gd name="connsiteX1239" fmla="*/ 1974844 w 3545608"/>
                <a:gd name="connsiteY1239" fmla="*/ 759553 h 1066103"/>
                <a:gd name="connsiteX1240" fmla="*/ 1979533 w 3545608"/>
                <a:gd name="connsiteY1240" fmla="*/ 748232 h 1066103"/>
                <a:gd name="connsiteX1241" fmla="*/ 1983521 w 3545608"/>
                <a:gd name="connsiteY1241" fmla="*/ 746579 h 1066103"/>
                <a:gd name="connsiteX1242" fmla="*/ 1989339 w 3545608"/>
                <a:gd name="connsiteY1242" fmla="*/ 731848 h 1066103"/>
                <a:gd name="connsiteX1243" fmla="*/ 1996651 w 3545608"/>
                <a:gd name="connsiteY1243" fmla="*/ 728671 h 1066103"/>
                <a:gd name="connsiteX1244" fmla="*/ 2001251 w 3545608"/>
                <a:gd name="connsiteY1244" fmla="*/ 717832 h 1066103"/>
                <a:gd name="connsiteX1245" fmla="*/ 2006716 w 3545608"/>
                <a:gd name="connsiteY1245" fmla="*/ 715621 h 1066103"/>
                <a:gd name="connsiteX1246" fmla="*/ 2011894 w 3545608"/>
                <a:gd name="connsiteY1246" fmla="*/ 703122 h 1066103"/>
                <a:gd name="connsiteX1247" fmla="*/ 2017271 w 3545608"/>
                <a:gd name="connsiteY1247" fmla="*/ 700895 h 1066103"/>
                <a:gd name="connsiteX1248" fmla="*/ 2021700 w 3545608"/>
                <a:gd name="connsiteY1248" fmla="*/ 689681 h 1066103"/>
                <a:gd name="connsiteX1249" fmla="*/ 2029128 w 3545608"/>
                <a:gd name="connsiteY1249" fmla="*/ 686454 h 1066103"/>
                <a:gd name="connsiteX1250" fmla="*/ 2033612 w 3545608"/>
                <a:gd name="connsiteY1250" fmla="*/ 675114 h 1066103"/>
                <a:gd name="connsiteX1251" fmla="*/ 2040427 w 3545608"/>
                <a:gd name="connsiteY1251" fmla="*/ 672156 h 1066103"/>
                <a:gd name="connsiteX1252" fmla="*/ 2044255 w 3545608"/>
                <a:gd name="connsiteY1252" fmla="*/ 662916 h 1066103"/>
                <a:gd name="connsiteX1253" fmla="*/ 2051316 w 3545608"/>
                <a:gd name="connsiteY1253" fmla="*/ 659991 h 1066103"/>
                <a:gd name="connsiteX1254" fmla="*/ 2056023 w 3545608"/>
                <a:gd name="connsiteY1254" fmla="*/ 648350 h 1066103"/>
                <a:gd name="connsiteX1255" fmla="*/ 2060979 w 3545608"/>
                <a:gd name="connsiteY1255" fmla="*/ 646247 h 1066103"/>
                <a:gd name="connsiteX1256" fmla="*/ 2065973 w 3545608"/>
                <a:gd name="connsiteY1256" fmla="*/ 634478 h 1066103"/>
                <a:gd name="connsiteX1257" fmla="*/ 2074655 w 3545608"/>
                <a:gd name="connsiteY1257" fmla="*/ 630967 h 1066103"/>
                <a:gd name="connsiteX1258" fmla="*/ 2078577 w 3545608"/>
                <a:gd name="connsiteY1258" fmla="*/ 621036 h 1066103"/>
                <a:gd name="connsiteX1259" fmla="*/ 2086342 w 3545608"/>
                <a:gd name="connsiteY1259" fmla="*/ 617663 h 1066103"/>
                <a:gd name="connsiteX1260" fmla="*/ 2090345 w 3545608"/>
                <a:gd name="connsiteY1260" fmla="*/ 608000 h 1066103"/>
                <a:gd name="connsiteX1261" fmla="*/ 2095412 w 3545608"/>
                <a:gd name="connsiteY1261" fmla="*/ 605901 h 1066103"/>
                <a:gd name="connsiteX1262" fmla="*/ 2100582 w 3545608"/>
                <a:gd name="connsiteY1262" fmla="*/ 594271 h 1066103"/>
                <a:gd name="connsiteX1263" fmla="*/ 2109138 w 3545608"/>
                <a:gd name="connsiteY1263" fmla="*/ 590968 h 1066103"/>
                <a:gd name="connsiteX1264" fmla="*/ 2112900 w 3545608"/>
                <a:gd name="connsiteY1264" fmla="*/ 581666 h 1066103"/>
                <a:gd name="connsiteX1265" fmla="*/ 2120205 w 3545608"/>
                <a:gd name="connsiteY1265" fmla="*/ 578566 h 1066103"/>
                <a:gd name="connsiteX1266" fmla="*/ 2124667 w 3545608"/>
                <a:gd name="connsiteY1266" fmla="*/ 567794 h 1066103"/>
                <a:gd name="connsiteX1267" fmla="*/ 2134172 w 3545608"/>
                <a:gd name="connsiteY1267" fmla="*/ 563857 h 1066103"/>
                <a:gd name="connsiteX1268" fmla="*/ 2137415 w 3545608"/>
                <a:gd name="connsiteY1268" fmla="*/ 556026 h 1066103"/>
                <a:gd name="connsiteX1269" fmla="*/ 2145246 w 3545608"/>
                <a:gd name="connsiteY1269" fmla="*/ 552782 h 1066103"/>
                <a:gd name="connsiteX1270" fmla="*/ 2149183 w 3545608"/>
                <a:gd name="connsiteY1270" fmla="*/ 543278 h 1066103"/>
                <a:gd name="connsiteX1271" fmla="*/ 2157069 w 3545608"/>
                <a:gd name="connsiteY1271" fmla="*/ 540012 h 1066103"/>
                <a:gd name="connsiteX1272" fmla="*/ 2161381 w 3545608"/>
                <a:gd name="connsiteY1272" fmla="*/ 529836 h 1066103"/>
                <a:gd name="connsiteX1273" fmla="*/ 2172222 w 3545608"/>
                <a:gd name="connsiteY1273" fmla="*/ 525448 h 1066103"/>
                <a:gd name="connsiteX1274" fmla="*/ 2175660 w 3545608"/>
                <a:gd name="connsiteY1274" fmla="*/ 516944 h 1066103"/>
                <a:gd name="connsiteX1275" fmla="*/ 2183952 w 3545608"/>
                <a:gd name="connsiteY1275" fmla="*/ 513426 h 1066103"/>
                <a:gd name="connsiteX1276" fmla="*/ 2187428 w 3545608"/>
                <a:gd name="connsiteY1276" fmla="*/ 505033 h 1066103"/>
                <a:gd name="connsiteX1277" fmla="*/ 2195822 w 3545608"/>
                <a:gd name="connsiteY1277" fmla="*/ 501556 h 1066103"/>
                <a:gd name="connsiteX1278" fmla="*/ 2199340 w 3545608"/>
                <a:gd name="connsiteY1278" fmla="*/ 493265 h 1066103"/>
                <a:gd name="connsiteX1279" fmla="*/ 2208448 w 3545608"/>
                <a:gd name="connsiteY1279" fmla="*/ 489582 h 1066103"/>
                <a:gd name="connsiteX1280" fmla="*/ 2212231 w 3545608"/>
                <a:gd name="connsiteY1280" fmla="*/ 480661 h 1066103"/>
                <a:gd name="connsiteX1281" fmla="*/ 2222530 w 3545608"/>
                <a:gd name="connsiteY1281" fmla="*/ 476494 h 1066103"/>
                <a:gd name="connsiteX1282" fmla="*/ 2225817 w 3545608"/>
                <a:gd name="connsiteY1282" fmla="*/ 468750 h 1066103"/>
                <a:gd name="connsiteX1283" fmla="*/ 2235254 w 3545608"/>
                <a:gd name="connsiteY1283" fmla="*/ 464933 h 1066103"/>
                <a:gd name="connsiteX1284" fmla="*/ 2236091 w 3545608"/>
                <a:gd name="connsiteY1284" fmla="*/ 463007 h 1066103"/>
                <a:gd name="connsiteX1285" fmla="*/ 2225687 w 3545608"/>
                <a:gd name="connsiteY1285" fmla="*/ 467316 h 1066103"/>
                <a:gd name="connsiteX1286" fmla="*/ 2222580 w 3545608"/>
                <a:gd name="connsiteY1286" fmla="*/ 475175 h 1066103"/>
                <a:gd name="connsiteX1287" fmla="*/ 2212382 w 3545608"/>
                <a:gd name="connsiteY1287" fmla="*/ 479599 h 1066103"/>
                <a:gd name="connsiteX1288" fmla="*/ 2209974 w 3545608"/>
                <a:gd name="connsiteY1288" fmla="*/ 485412 h 1066103"/>
                <a:gd name="connsiteX1289" fmla="*/ 2199202 w 3545608"/>
                <a:gd name="connsiteY1289" fmla="*/ 489875 h 1066103"/>
                <a:gd name="connsiteX1290" fmla="*/ 2196102 w 3545608"/>
                <a:gd name="connsiteY1290" fmla="*/ 497180 h 1066103"/>
                <a:gd name="connsiteX1291" fmla="*/ 2187127 w 3545608"/>
                <a:gd name="connsiteY1291" fmla="*/ 500809 h 1066103"/>
                <a:gd name="connsiteX1292" fmla="*/ 2183498 w 3545608"/>
                <a:gd name="connsiteY1292" fmla="*/ 509784 h 1066103"/>
                <a:gd name="connsiteX1293" fmla="*/ 2175062 w 3545608"/>
                <a:gd name="connsiteY1293" fmla="*/ 513363 h 1066103"/>
                <a:gd name="connsiteX1294" fmla="*/ 2171443 w 3545608"/>
                <a:gd name="connsiteY1294" fmla="*/ 521695 h 1066103"/>
                <a:gd name="connsiteX1295" fmla="*/ 2161121 w 3545608"/>
                <a:gd name="connsiteY1295" fmla="*/ 525772 h 1066103"/>
                <a:gd name="connsiteX1296" fmla="*/ 2157858 w 3545608"/>
                <a:gd name="connsiteY1296" fmla="*/ 533463 h 1066103"/>
                <a:gd name="connsiteX1297" fmla="*/ 2148882 w 3545608"/>
                <a:gd name="connsiteY1297" fmla="*/ 537092 h 1066103"/>
                <a:gd name="connsiteX1298" fmla="*/ 2145253 w 3545608"/>
                <a:gd name="connsiteY1298" fmla="*/ 546068 h 1066103"/>
                <a:gd name="connsiteX1299" fmla="*/ 2137509 w 3545608"/>
                <a:gd name="connsiteY1299" fmla="*/ 549354 h 1066103"/>
                <a:gd name="connsiteX1300" fmla="*/ 2133341 w 3545608"/>
                <a:gd name="connsiteY1300" fmla="*/ 559654 h 1066103"/>
                <a:gd name="connsiteX1301" fmla="*/ 2124108 w 3545608"/>
                <a:gd name="connsiteY1301" fmla="*/ 563570 h 1066103"/>
                <a:gd name="connsiteX1302" fmla="*/ 2120737 w 3545608"/>
                <a:gd name="connsiteY1302" fmla="*/ 571708 h 1066103"/>
                <a:gd name="connsiteX1303" fmla="*/ 2112905 w 3545608"/>
                <a:gd name="connsiteY1303" fmla="*/ 574952 h 1066103"/>
                <a:gd name="connsiteX1304" fmla="*/ 2108968 w 3545608"/>
                <a:gd name="connsiteY1304" fmla="*/ 584456 h 1066103"/>
                <a:gd name="connsiteX1305" fmla="*/ 2100576 w 3545608"/>
                <a:gd name="connsiteY1305" fmla="*/ 587933 h 1066103"/>
                <a:gd name="connsiteX1306" fmla="*/ 2097058 w 3545608"/>
                <a:gd name="connsiteY1306" fmla="*/ 596224 h 1066103"/>
                <a:gd name="connsiteX1307" fmla="*/ 2089030 w 3545608"/>
                <a:gd name="connsiteY1307" fmla="*/ 599470 h 1066103"/>
                <a:gd name="connsiteX1308" fmla="*/ 2084453 w 3545608"/>
                <a:gd name="connsiteY1308" fmla="*/ 610790 h 1066103"/>
                <a:gd name="connsiteX1309" fmla="*/ 2076162 w 3545608"/>
                <a:gd name="connsiteY1309" fmla="*/ 614308 h 1066103"/>
                <a:gd name="connsiteX1310" fmla="*/ 2072686 w 3545608"/>
                <a:gd name="connsiteY1310" fmla="*/ 622701 h 1066103"/>
                <a:gd name="connsiteX1311" fmla="*/ 2064161 w 3545608"/>
                <a:gd name="connsiteY1311" fmla="*/ 626232 h 1066103"/>
                <a:gd name="connsiteX1312" fmla="*/ 2059937 w 3545608"/>
                <a:gd name="connsiteY1312" fmla="*/ 636430 h 1066103"/>
                <a:gd name="connsiteX1313" fmla="*/ 2052678 w 3545608"/>
                <a:gd name="connsiteY1313" fmla="*/ 639437 h 1066103"/>
                <a:gd name="connsiteX1314" fmla="*/ 2048169 w 3545608"/>
                <a:gd name="connsiteY1314" fmla="*/ 650854 h 1066103"/>
                <a:gd name="connsiteX1315" fmla="*/ 2042299 w 3545608"/>
                <a:gd name="connsiteY1315" fmla="*/ 653404 h 1066103"/>
                <a:gd name="connsiteX1316" fmla="*/ 2038363 w 3545608"/>
                <a:gd name="connsiteY1316" fmla="*/ 662908 h 1066103"/>
                <a:gd name="connsiteX1317" fmla="*/ 2030124 w 3545608"/>
                <a:gd name="connsiteY1317" fmla="*/ 666320 h 1066103"/>
                <a:gd name="connsiteX1318" fmla="*/ 2025615 w 3545608"/>
                <a:gd name="connsiteY1318" fmla="*/ 677474 h 1066103"/>
                <a:gd name="connsiteX1319" fmla="*/ 2018309 w 3545608"/>
                <a:gd name="connsiteY1319" fmla="*/ 680574 h 1066103"/>
                <a:gd name="connsiteX1320" fmla="*/ 2013847 w 3545608"/>
                <a:gd name="connsiteY1320" fmla="*/ 691346 h 1066103"/>
                <a:gd name="connsiteX1321" fmla="*/ 2008699 w 3545608"/>
                <a:gd name="connsiteY1321" fmla="*/ 693478 h 1066103"/>
                <a:gd name="connsiteX1322" fmla="*/ 2003897 w 3545608"/>
                <a:gd name="connsiteY1322" fmla="*/ 705625 h 1066103"/>
                <a:gd name="connsiteX1323" fmla="*/ 1997577 w 3545608"/>
                <a:gd name="connsiteY1323" fmla="*/ 708367 h 1066103"/>
                <a:gd name="connsiteX1324" fmla="*/ 1992966 w 3545608"/>
                <a:gd name="connsiteY1324" fmla="*/ 719498 h 1066103"/>
                <a:gd name="connsiteX1325" fmla="*/ 1985135 w 3545608"/>
                <a:gd name="connsiteY1325" fmla="*/ 722742 h 1066103"/>
                <a:gd name="connsiteX1326" fmla="*/ 1981486 w 3545608"/>
                <a:gd name="connsiteY1326" fmla="*/ 731553 h 1066103"/>
                <a:gd name="connsiteX1327" fmla="*/ 1976987 w 3545608"/>
                <a:gd name="connsiteY1327" fmla="*/ 733416 h 1066103"/>
                <a:gd name="connsiteX1328" fmla="*/ 1971536 w 3545608"/>
                <a:gd name="connsiteY1328" fmla="*/ 746262 h 1066103"/>
                <a:gd name="connsiteX1329" fmla="*/ 1966110 w 3545608"/>
                <a:gd name="connsiteY1329" fmla="*/ 748456 h 1066103"/>
                <a:gd name="connsiteX1330" fmla="*/ 1960893 w 3545608"/>
                <a:gd name="connsiteY1330" fmla="*/ 761665 h 1066103"/>
                <a:gd name="connsiteX1331" fmla="*/ 1956509 w 3545608"/>
                <a:gd name="connsiteY1331" fmla="*/ 763570 h 1066103"/>
                <a:gd name="connsiteX1332" fmla="*/ 1951087 w 3545608"/>
                <a:gd name="connsiteY1332" fmla="*/ 776662 h 1066103"/>
                <a:gd name="connsiteX1333" fmla="*/ 1946018 w 3545608"/>
                <a:gd name="connsiteY1333" fmla="*/ 778762 h 1066103"/>
                <a:gd name="connsiteX1334" fmla="*/ 1940848 w 3545608"/>
                <a:gd name="connsiteY1334" fmla="*/ 790391 h 1066103"/>
                <a:gd name="connsiteX1335" fmla="*/ 1935509 w 3545608"/>
                <a:gd name="connsiteY1335" fmla="*/ 792452 h 1066103"/>
                <a:gd name="connsiteX1336" fmla="*/ 1930206 w 3545608"/>
                <a:gd name="connsiteY1336" fmla="*/ 804956 h 1066103"/>
                <a:gd name="connsiteX1337" fmla="*/ 1925673 w 3545608"/>
                <a:gd name="connsiteY1337" fmla="*/ 806790 h 1066103"/>
                <a:gd name="connsiteX1338" fmla="*/ 1920687 w 3545608"/>
                <a:gd name="connsiteY1338" fmla="*/ 818829 h 1066103"/>
                <a:gd name="connsiteX1339" fmla="*/ 1916474 w 3545608"/>
                <a:gd name="connsiteY1339" fmla="*/ 820573 h 1066103"/>
                <a:gd name="connsiteX1340" fmla="*/ 1910880 w 3545608"/>
                <a:gd name="connsiteY1340" fmla="*/ 835069 h 1066103"/>
                <a:gd name="connsiteX1341" fmla="*/ 1904847 w 3545608"/>
                <a:gd name="connsiteY1341" fmla="*/ 837751 h 1066103"/>
                <a:gd name="connsiteX1342" fmla="*/ 1900093 w 3545608"/>
                <a:gd name="connsiteY1342" fmla="*/ 849228 h 1066103"/>
                <a:gd name="connsiteX1343" fmla="*/ 1895120 w 3545608"/>
                <a:gd name="connsiteY1343" fmla="*/ 851288 h 1066103"/>
                <a:gd name="connsiteX1344" fmla="*/ 1890287 w 3545608"/>
                <a:gd name="connsiteY1344" fmla="*/ 862957 h 1066103"/>
                <a:gd name="connsiteX1345" fmla="*/ 1887748 w 3545608"/>
                <a:gd name="connsiteY1345" fmla="*/ 864009 h 1066103"/>
                <a:gd name="connsiteX1346" fmla="*/ 1888329 w 3545608"/>
                <a:gd name="connsiteY1346" fmla="*/ 865413 h 1066103"/>
                <a:gd name="connsiteX1347" fmla="*/ 1882442 w 3545608"/>
                <a:gd name="connsiteY1347" fmla="*/ 879629 h 1066103"/>
                <a:gd name="connsiteX1348" fmla="*/ 1877437 w 3545608"/>
                <a:gd name="connsiteY1348" fmla="*/ 881701 h 1066103"/>
                <a:gd name="connsiteX1349" fmla="*/ 1872492 w 3545608"/>
                <a:gd name="connsiteY1349" fmla="*/ 893357 h 1066103"/>
                <a:gd name="connsiteX1350" fmla="*/ 1869227 w 3545608"/>
                <a:gd name="connsiteY1350" fmla="*/ 894678 h 1066103"/>
                <a:gd name="connsiteX1351" fmla="*/ 1869697 w 3545608"/>
                <a:gd name="connsiteY1351" fmla="*/ 895814 h 1066103"/>
                <a:gd name="connsiteX1352" fmla="*/ 1863809 w 3545608"/>
                <a:gd name="connsiteY1352" fmla="*/ 910029 h 1066103"/>
                <a:gd name="connsiteX1353" fmla="*/ 1859817 w 3545608"/>
                <a:gd name="connsiteY1353" fmla="*/ 911682 h 1066103"/>
                <a:gd name="connsiteX1354" fmla="*/ 1854003 w 3545608"/>
                <a:gd name="connsiteY1354" fmla="*/ 925719 h 1066103"/>
                <a:gd name="connsiteX1355" fmla="*/ 1851884 w 3545608"/>
                <a:gd name="connsiteY1355" fmla="*/ 926597 h 1066103"/>
                <a:gd name="connsiteX1356" fmla="*/ 1846015 w 3545608"/>
                <a:gd name="connsiteY1356" fmla="*/ 940428 h 1066103"/>
                <a:gd name="connsiteX1357" fmla="*/ 1843932 w 3545608"/>
                <a:gd name="connsiteY1357" fmla="*/ 941270 h 1066103"/>
                <a:gd name="connsiteX1358" fmla="*/ 1844201 w 3545608"/>
                <a:gd name="connsiteY1358" fmla="*/ 941903 h 1066103"/>
                <a:gd name="connsiteX1359" fmla="*/ 1838170 w 3545608"/>
                <a:gd name="connsiteY1359" fmla="*/ 956118 h 1066103"/>
                <a:gd name="connsiteX1360" fmla="*/ 1833399 w 3545608"/>
                <a:gd name="connsiteY1360" fmla="*/ 958047 h 1066103"/>
                <a:gd name="connsiteX1361" fmla="*/ 1833414 w 3545608"/>
                <a:gd name="connsiteY1361" fmla="*/ 958084 h 1066103"/>
                <a:gd name="connsiteX1362" fmla="*/ 1827526 w 3545608"/>
                <a:gd name="connsiteY1362" fmla="*/ 972646 h 1066103"/>
                <a:gd name="connsiteX1363" fmla="*/ 1825477 w 3545608"/>
                <a:gd name="connsiteY1363" fmla="*/ 973515 h 1066103"/>
                <a:gd name="connsiteX1364" fmla="*/ 1819681 w 3545608"/>
                <a:gd name="connsiteY1364" fmla="*/ 988192 h 1066103"/>
                <a:gd name="connsiteX1365" fmla="*/ 1817442 w 3545608"/>
                <a:gd name="connsiteY1365" fmla="*/ 989165 h 1066103"/>
                <a:gd name="connsiteX1366" fmla="*/ 1811693 w 3545608"/>
                <a:gd name="connsiteY1366" fmla="*/ 1003045 h 1066103"/>
                <a:gd name="connsiteX1367" fmla="*/ 1808735 w 3545608"/>
                <a:gd name="connsiteY1367" fmla="*/ 1004270 h 1066103"/>
                <a:gd name="connsiteX1368" fmla="*/ 1808898 w 3545608"/>
                <a:gd name="connsiteY1368" fmla="*/ 1004664 h 1066103"/>
                <a:gd name="connsiteX1369" fmla="*/ 1803011 w 3545608"/>
                <a:gd name="connsiteY1369" fmla="*/ 1018879 h 1066103"/>
                <a:gd name="connsiteX1370" fmla="*/ 1802305 w 3545608"/>
                <a:gd name="connsiteY1370" fmla="*/ 1019171 h 1066103"/>
                <a:gd name="connsiteX1371" fmla="*/ 1803015 w 3545608"/>
                <a:gd name="connsiteY1371" fmla="*/ 1020845 h 1066103"/>
                <a:gd name="connsiteX1372" fmla="*/ 1796839 w 3545608"/>
                <a:gd name="connsiteY1372" fmla="*/ 1035406 h 1066103"/>
                <a:gd name="connsiteX1373" fmla="*/ 1794835 w 3545608"/>
                <a:gd name="connsiteY1373" fmla="*/ 1036217 h 1066103"/>
                <a:gd name="connsiteX1374" fmla="*/ 1795169 w 3545608"/>
                <a:gd name="connsiteY1374" fmla="*/ 1037025 h 1066103"/>
                <a:gd name="connsiteX1375" fmla="*/ 1789281 w 3545608"/>
                <a:gd name="connsiteY1375" fmla="*/ 1051240 h 1066103"/>
                <a:gd name="connsiteX1376" fmla="*/ 1786916 w 3545608"/>
                <a:gd name="connsiteY1376" fmla="*/ 1052220 h 1066103"/>
                <a:gd name="connsiteX1377" fmla="*/ 1787324 w 3545608"/>
                <a:gd name="connsiteY1377" fmla="*/ 1053205 h 1066103"/>
                <a:gd name="connsiteX1378" fmla="*/ 1781982 w 3545608"/>
                <a:gd name="connsiteY1378" fmla="*/ 1066103 h 1066103"/>
                <a:gd name="connsiteX1379" fmla="*/ 1739651 w 3545608"/>
                <a:gd name="connsiteY1379" fmla="*/ 1066103 h 1066103"/>
                <a:gd name="connsiteX1380" fmla="*/ 1744180 w 3545608"/>
                <a:gd name="connsiteY1380" fmla="*/ 1055171 h 1066103"/>
                <a:gd name="connsiteX1381" fmla="*/ 1746545 w 3545608"/>
                <a:gd name="connsiteY1381" fmla="*/ 1054191 h 1066103"/>
                <a:gd name="connsiteX1382" fmla="*/ 1746137 w 3545608"/>
                <a:gd name="connsiteY1382" fmla="*/ 1053205 h 1066103"/>
                <a:gd name="connsiteX1383" fmla="*/ 1752169 w 3545608"/>
                <a:gd name="connsiteY1383" fmla="*/ 1038643 h 1066103"/>
                <a:gd name="connsiteX1384" fmla="*/ 1755126 w 3545608"/>
                <a:gd name="connsiteY1384" fmla="*/ 1037418 h 1066103"/>
                <a:gd name="connsiteX1385" fmla="*/ 1754963 w 3545608"/>
                <a:gd name="connsiteY1385" fmla="*/ 1037025 h 1066103"/>
                <a:gd name="connsiteX1386" fmla="*/ 1760851 w 3545608"/>
                <a:gd name="connsiteY1386" fmla="*/ 1022810 h 1066103"/>
                <a:gd name="connsiteX1387" fmla="*/ 1761556 w 3545608"/>
                <a:gd name="connsiteY1387" fmla="*/ 1022518 h 1066103"/>
                <a:gd name="connsiteX1388" fmla="*/ 1760846 w 3545608"/>
                <a:gd name="connsiteY1388" fmla="*/ 1020845 h 1066103"/>
                <a:gd name="connsiteX1389" fmla="*/ 1767022 w 3545608"/>
                <a:gd name="connsiteY1389" fmla="*/ 1006283 h 1066103"/>
                <a:gd name="connsiteX1390" fmla="*/ 1769026 w 3545608"/>
                <a:gd name="connsiteY1390" fmla="*/ 1005471 h 1066103"/>
                <a:gd name="connsiteX1391" fmla="*/ 1768692 w 3545608"/>
                <a:gd name="connsiteY1391" fmla="*/ 1004664 h 1066103"/>
                <a:gd name="connsiteX1392" fmla="*/ 1774580 w 3545608"/>
                <a:gd name="connsiteY1392" fmla="*/ 990449 h 1066103"/>
                <a:gd name="connsiteX1393" fmla="*/ 1776945 w 3545608"/>
                <a:gd name="connsiteY1393" fmla="*/ 989469 h 1066103"/>
                <a:gd name="connsiteX1394" fmla="*/ 1776537 w 3545608"/>
                <a:gd name="connsiteY1394" fmla="*/ 988483 h 1066103"/>
                <a:gd name="connsiteX1395" fmla="*/ 1782569 w 3545608"/>
                <a:gd name="connsiteY1395" fmla="*/ 973921 h 1066103"/>
                <a:gd name="connsiteX1396" fmla="*/ 1785607 w 3545608"/>
                <a:gd name="connsiteY1396" fmla="*/ 972663 h 1066103"/>
                <a:gd name="connsiteX1397" fmla="*/ 1791250 w 3545608"/>
                <a:gd name="connsiteY1397" fmla="*/ 958375 h 1066103"/>
                <a:gd name="connsiteX1398" fmla="*/ 1793482 w 3545608"/>
                <a:gd name="connsiteY1398" fmla="*/ 957405 h 1066103"/>
                <a:gd name="connsiteX1399" fmla="*/ 1799095 w 3545608"/>
                <a:gd name="connsiteY1399" fmla="*/ 943522 h 1066103"/>
                <a:gd name="connsiteX1400" fmla="*/ 1803036 w 3545608"/>
                <a:gd name="connsiteY1400" fmla="*/ 941849 h 1066103"/>
                <a:gd name="connsiteX1401" fmla="*/ 1809046 w 3545608"/>
                <a:gd name="connsiteY1401" fmla="*/ 927688 h 1066103"/>
                <a:gd name="connsiteX1402" fmla="*/ 1811127 w 3545608"/>
                <a:gd name="connsiteY1402" fmla="*/ 926846 h 1066103"/>
                <a:gd name="connsiteX1403" fmla="*/ 1810859 w 3545608"/>
                <a:gd name="connsiteY1403" fmla="*/ 926213 h 1066103"/>
                <a:gd name="connsiteX1404" fmla="*/ 1816891 w 3545608"/>
                <a:gd name="connsiteY1404" fmla="*/ 911998 h 1066103"/>
                <a:gd name="connsiteX1405" fmla="*/ 1820000 w 3545608"/>
                <a:gd name="connsiteY1405" fmla="*/ 910740 h 1066103"/>
                <a:gd name="connsiteX1406" fmla="*/ 1825572 w 3545608"/>
                <a:gd name="connsiteY1406" fmla="*/ 897289 h 1066103"/>
                <a:gd name="connsiteX1407" fmla="*/ 1829565 w 3545608"/>
                <a:gd name="connsiteY1407" fmla="*/ 895634 h 1066103"/>
                <a:gd name="connsiteX1408" fmla="*/ 1835379 w 3545608"/>
                <a:gd name="connsiteY1408" fmla="*/ 881598 h 1066103"/>
                <a:gd name="connsiteX1409" fmla="*/ 1837929 w 3545608"/>
                <a:gd name="connsiteY1409" fmla="*/ 880542 h 1066103"/>
                <a:gd name="connsiteX1410" fmla="*/ 1837336 w 3545608"/>
                <a:gd name="connsiteY1410" fmla="*/ 879142 h 1066103"/>
                <a:gd name="connsiteX1411" fmla="*/ 1843368 w 3545608"/>
                <a:gd name="connsiteY1411" fmla="*/ 864927 h 1066103"/>
                <a:gd name="connsiteX1412" fmla="*/ 1849322 w 3545608"/>
                <a:gd name="connsiteY1412" fmla="*/ 862519 h 1066103"/>
                <a:gd name="connsiteX1413" fmla="*/ 1854011 w 3545608"/>
                <a:gd name="connsiteY1413" fmla="*/ 851198 h 1066103"/>
                <a:gd name="connsiteX1414" fmla="*/ 1856550 w 3545608"/>
                <a:gd name="connsiteY1414" fmla="*/ 850146 h 1066103"/>
                <a:gd name="connsiteX1415" fmla="*/ 1855968 w 3545608"/>
                <a:gd name="connsiteY1415" fmla="*/ 848742 h 1066103"/>
                <a:gd name="connsiteX1416" fmla="*/ 1861856 w 3545608"/>
                <a:gd name="connsiteY1416" fmla="*/ 834527 h 1066103"/>
                <a:gd name="connsiteX1417" fmla="*/ 1866829 w 3545608"/>
                <a:gd name="connsiteY1417" fmla="*/ 832467 h 1066103"/>
                <a:gd name="connsiteX1418" fmla="*/ 1871663 w 3545608"/>
                <a:gd name="connsiteY1418" fmla="*/ 820798 h 1066103"/>
                <a:gd name="connsiteX1419" fmla="*/ 1877041 w 3545608"/>
                <a:gd name="connsiteY1419" fmla="*/ 818570 h 1066103"/>
                <a:gd name="connsiteX1420" fmla="*/ 1882449 w 3545608"/>
                <a:gd name="connsiteY1420" fmla="*/ 804558 h 1066103"/>
                <a:gd name="connsiteX1421" fmla="*/ 1887280 w 3545608"/>
                <a:gd name="connsiteY1421" fmla="*/ 802411 h 1066103"/>
                <a:gd name="connsiteX1422" fmla="*/ 1892256 w 3545608"/>
                <a:gd name="connsiteY1422" fmla="*/ 790399 h 1066103"/>
                <a:gd name="connsiteX1423" fmla="*/ 1894628 w 3545608"/>
                <a:gd name="connsiteY1423" fmla="*/ 789416 h 1066103"/>
                <a:gd name="connsiteX1424" fmla="*/ 1900388 w 3545608"/>
                <a:gd name="connsiteY1424" fmla="*/ 775832 h 1066103"/>
                <a:gd name="connsiteX1425" fmla="*/ 1905001 w 3545608"/>
                <a:gd name="connsiteY1425" fmla="*/ 773966 h 1066103"/>
                <a:gd name="connsiteX1426" fmla="*/ 1910338 w 3545608"/>
                <a:gd name="connsiteY1426" fmla="*/ 761961 h 1066103"/>
                <a:gd name="connsiteX1427" fmla="*/ 1918231 w 3545608"/>
                <a:gd name="connsiteY1427" fmla="*/ 758914 h 1066103"/>
                <a:gd name="connsiteX1428" fmla="*/ 1922656 w 3545608"/>
                <a:gd name="connsiteY1428" fmla="*/ 748232 h 1066103"/>
                <a:gd name="connsiteX1429" fmla="*/ 1926644 w 3545608"/>
                <a:gd name="connsiteY1429" fmla="*/ 746579 h 1066103"/>
                <a:gd name="connsiteX1430" fmla="*/ 1932462 w 3545608"/>
                <a:gd name="connsiteY1430" fmla="*/ 731848 h 1066103"/>
                <a:gd name="connsiteX1431" fmla="*/ 1937369 w 3545608"/>
                <a:gd name="connsiteY1431" fmla="*/ 729716 h 1066103"/>
                <a:gd name="connsiteX1432" fmla="*/ 1942413 w 3545608"/>
                <a:gd name="connsiteY1432" fmla="*/ 717832 h 1066103"/>
                <a:gd name="connsiteX1433" fmla="*/ 1947878 w 3545608"/>
                <a:gd name="connsiteY1433" fmla="*/ 715621 h 1066103"/>
                <a:gd name="connsiteX1434" fmla="*/ 1953055 w 3545608"/>
                <a:gd name="connsiteY1434" fmla="*/ 703122 h 1066103"/>
                <a:gd name="connsiteX1435" fmla="*/ 1958519 w 3545608"/>
                <a:gd name="connsiteY1435" fmla="*/ 700859 h 1066103"/>
                <a:gd name="connsiteX1436" fmla="*/ 1963149 w 3545608"/>
                <a:gd name="connsiteY1436" fmla="*/ 689681 h 1066103"/>
                <a:gd name="connsiteX1437" fmla="*/ 1970163 w 3545608"/>
                <a:gd name="connsiteY1437" fmla="*/ 686775 h 1066103"/>
                <a:gd name="connsiteX1438" fmla="*/ 1974773 w 3545608"/>
                <a:gd name="connsiteY1438" fmla="*/ 675114 h 1066103"/>
                <a:gd name="connsiteX1439" fmla="*/ 1981589 w 3545608"/>
                <a:gd name="connsiteY1439" fmla="*/ 672156 h 1066103"/>
                <a:gd name="connsiteX1440" fmla="*/ 1985417 w 3545608"/>
                <a:gd name="connsiteY1440" fmla="*/ 662916 h 1066103"/>
                <a:gd name="connsiteX1441" fmla="*/ 1992477 w 3545608"/>
                <a:gd name="connsiteY1441" fmla="*/ 659991 h 1066103"/>
                <a:gd name="connsiteX1442" fmla="*/ 1997184 w 3545608"/>
                <a:gd name="connsiteY1442" fmla="*/ 648350 h 1066103"/>
                <a:gd name="connsiteX1443" fmla="*/ 2005679 w 3545608"/>
                <a:gd name="connsiteY1443" fmla="*/ 644746 h 1066103"/>
                <a:gd name="connsiteX1444" fmla="*/ 2009932 w 3545608"/>
                <a:gd name="connsiteY1444" fmla="*/ 634478 h 1066103"/>
                <a:gd name="connsiteX1445" fmla="*/ 2015310 w 3545608"/>
                <a:gd name="connsiteY1445" fmla="*/ 632250 h 1066103"/>
                <a:gd name="connsiteX1446" fmla="*/ 2019739 w 3545608"/>
                <a:gd name="connsiteY1446" fmla="*/ 621036 h 1066103"/>
                <a:gd name="connsiteX1447" fmla="*/ 2027504 w 3545608"/>
                <a:gd name="connsiteY1447" fmla="*/ 617663 h 1066103"/>
                <a:gd name="connsiteX1448" fmla="*/ 2031506 w 3545608"/>
                <a:gd name="connsiteY1448" fmla="*/ 608000 h 1066103"/>
                <a:gd name="connsiteX1449" fmla="*/ 2040031 w 3545608"/>
                <a:gd name="connsiteY1449" fmla="*/ 604469 h 1066103"/>
                <a:gd name="connsiteX1450" fmla="*/ 2044255 w 3545608"/>
                <a:gd name="connsiteY1450" fmla="*/ 594271 h 1066103"/>
                <a:gd name="connsiteX1451" fmla="*/ 2052268 w 3545608"/>
                <a:gd name="connsiteY1451" fmla="*/ 590952 h 1066103"/>
                <a:gd name="connsiteX1452" fmla="*/ 2056023 w 3545608"/>
                <a:gd name="connsiteY1452" fmla="*/ 581666 h 1066103"/>
                <a:gd name="connsiteX1453" fmla="*/ 2063370 w 3545608"/>
                <a:gd name="connsiteY1453" fmla="*/ 578548 h 1066103"/>
                <a:gd name="connsiteX1454" fmla="*/ 2067934 w 3545608"/>
                <a:gd name="connsiteY1454" fmla="*/ 567794 h 1066103"/>
                <a:gd name="connsiteX1455" fmla="*/ 2077219 w 3545608"/>
                <a:gd name="connsiteY1455" fmla="*/ 564039 h 1066103"/>
                <a:gd name="connsiteX1456" fmla="*/ 2080538 w 3545608"/>
                <a:gd name="connsiteY1456" fmla="*/ 556026 h 1066103"/>
                <a:gd name="connsiteX1457" fmla="*/ 2088369 w 3545608"/>
                <a:gd name="connsiteY1457" fmla="*/ 552782 h 1066103"/>
                <a:gd name="connsiteX1458" fmla="*/ 2092306 w 3545608"/>
                <a:gd name="connsiteY1458" fmla="*/ 543278 h 1066103"/>
                <a:gd name="connsiteX1459" fmla="*/ 2100082 w 3545608"/>
                <a:gd name="connsiteY1459" fmla="*/ 540057 h 1066103"/>
                <a:gd name="connsiteX1460" fmla="*/ 2104217 w 3545608"/>
                <a:gd name="connsiteY1460" fmla="*/ 529836 h 1066103"/>
                <a:gd name="connsiteX1461" fmla="*/ 2113139 w 3545608"/>
                <a:gd name="connsiteY1461" fmla="*/ 526053 h 1066103"/>
                <a:gd name="connsiteX1462" fmla="*/ 2116822 w 3545608"/>
                <a:gd name="connsiteY1462" fmla="*/ 516944 h 1066103"/>
                <a:gd name="connsiteX1463" fmla="*/ 2125185 w 3545608"/>
                <a:gd name="connsiteY1463" fmla="*/ 513396 h 1066103"/>
                <a:gd name="connsiteX1464" fmla="*/ 2128734 w 3545608"/>
                <a:gd name="connsiteY1464" fmla="*/ 505033 h 1066103"/>
                <a:gd name="connsiteX1465" fmla="*/ 2138171 w 3545608"/>
                <a:gd name="connsiteY1465" fmla="*/ 501217 h 1066103"/>
                <a:gd name="connsiteX1466" fmla="*/ 2141625 w 3545608"/>
                <a:gd name="connsiteY1466" fmla="*/ 493265 h 1066103"/>
                <a:gd name="connsiteX1467" fmla="*/ 2151556 w 3545608"/>
                <a:gd name="connsiteY1467" fmla="*/ 489343 h 1066103"/>
                <a:gd name="connsiteX1468" fmla="*/ 2155067 w 3545608"/>
                <a:gd name="connsiteY1468" fmla="*/ 480661 h 1066103"/>
                <a:gd name="connsiteX1469" fmla="*/ 2163429 w 3545608"/>
                <a:gd name="connsiteY1469" fmla="*/ 477112 h 1066103"/>
                <a:gd name="connsiteX1470" fmla="*/ 2163882 w 3545608"/>
                <a:gd name="connsiteY1470" fmla="*/ 476047 h 1066103"/>
                <a:gd name="connsiteX1471" fmla="*/ 2153015 w 3545608"/>
                <a:gd name="connsiteY1471" fmla="*/ 480878 h 1066103"/>
                <a:gd name="connsiteX1472" fmla="*/ 2151137 w 3545608"/>
                <a:gd name="connsiteY1472" fmla="*/ 485412 h 1066103"/>
                <a:gd name="connsiteX1473" fmla="*/ 2142815 w 3545608"/>
                <a:gd name="connsiteY1473" fmla="*/ 488859 h 1066103"/>
                <a:gd name="connsiteX1474" fmla="*/ 2139369 w 3545608"/>
                <a:gd name="connsiteY1474" fmla="*/ 497180 h 1066103"/>
                <a:gd name="connsiteX1475" fmla="*/ 2128925 w 3545608"/>
                <a:gd name="connsiteY1475" fmla="*/ 501506 h 1066103"/>
                <a:gd name="connsiteX1476" fmla="*/ 2125496 w 3545608"/>
                <a:gd name="connsiteY1476" fmla="*/ 509784 h 1066103"/>
                <a:gd name="connsiteX1477" fmla="*/ 2116236 w 3545608"/>
                <a:gd name="connsiteY1477" fmla="*/ 513620 h 1066103"/>
                <a:gd name="connsiteX1478" fmla="*/ 2112892 w 3545608"/>
                <a:gd name="connsiteY1478" fmla="*/ 521695 h 1066103"/>
                <a:gd name="connsiteX1479" fmla="*/ 2104352 w 3545608"/>
                <a:gd name="connsiteY1479" fmla="*/ 525233 h 1066103"/>
                <a:gd name="connsiteX1480" fmla="*/ 2100693 w 3545608"/>
                <a:gd name="connsiteY1480" fmla="*/ 533463 h 1066103"/>
                <a:gd name="connsiteX1481" fmla="*/ 2089813 w 3545608"/>
                <a:gd name="connsiteY1481" fmla="*/ 537662 h 1066103"/>
                <a:gd name="connsiteX1482" fmla="*/ 2086414 w 3545608"/>
                <a:gd name="connsiteY1482" fmla="*/ 546068 h 1066103"/>
                <a:gd name="connsiteX1483" fmla="*/ 2078723 w 3545608"/>
                <a:gd name="connsiteY1483" fmla="*/ 549331 h 1066103"/>
                <a:gd name="connsiteX1484" fmla="*/ 2074647 w 3545608"/>
                <a:gd name="connsiteY1484" fmla="*/ 559654 h 1066103"/>
                <a:gd name="connsiteX1485" fmla="*/ 2066314 w 3545608"/>
                <a:gd name="connsiteY1485" fmla="*/ 563274 h 1066103"/>
                <a:gd name="connsiteX1486" fmla="*/ 2062735 w 3545608"/>
                <a:gd name="connsiteY1486" fmla="*/ 571708 h 1066103"/>
                <a:gd name="connsiteX1487" fmla="*/ 2053937 w 3545608"/>
                <a:gd name="connsiteY1487" fmla="*/ 575266 h 1066103"/>
                <a:gd name="connsiteX1488" fmla="*/ 2050131 w 3545608"/>
                <a:gd name="connsiteY1488" fmla="*/ 584456 h 1066103"/>
                <a:gd name="connsiteX1489" fmla="*/ 2041809 w 3545608"/>
                <a:gd name="connsiteY1489" fmla="*/ 587903 h 1066103"/>
                <a:gd name="connsiteX1490" fmla="*/ 2038362 w 3545608"/>
                <a:gd name="connsiteY1490" fmla="*/ 596224 h 1066103"/>
                <a:gd name="connsiteX1491" fmla="*/ 2030124 w 3545608"/>
                <a:gd name="connsiteY1491" fmla="*/ 599636 h 1066103"/>
                <a:gd name="connsiteX1492" fmla="*/ 2025614 w 3545608"/>
                <a:gd name="connsiteY1492" fmla="*/ 610790 h 1066103"/>
                <a:gd name="connsiteX1493" fmla="*/ 2017324 w 3545608"/>
                <a:gd name="connsiteY1493" fmla="*/ 614308 h 1066103"/>
                <a:gd name="connsiteX1494" fmla="*/ 2013847 w 3545608"/>
                <a:gd name="connsiteY1494" fmla="*/ 622701 h 1066103"/>
                <a:gd name="connsiteX1495" fmla="*/ 2006463 w 3545608"/>
                <a:gd name="connsiteY1495" fmla="*/ 625760 h 1066103"/>
                <a:gd name="connsiteX1496" fmla="*/ 2001936 w 3545608"/>
                <a:gd name="connsiteY1496" fmla="*/ 636430 h 1066103"/>
                <a:gd name="connsiteX1497" fmla="*/ 1996048 w 3545608"/>
                <a:gd name="connsiteY1497" fmla="*/ 638811 h 1066103"/>
                <a:gd name="connsiteX1498" fmla="*/ 1991292 w 3545608"/>
                <a:gd name="connsiteY1498" fmla="*/ 650854 h 1066103"/>
                <a:gd name="connsiteX1499" fmla="*/ 1983031 w 3545608"/>
                <a:gd name="connsiteY1499" fmla="*/ 654443 h 1066103"/>
                <a:gd name="connsiteX1500" fmla="*/ 1979524 w 3545608"/>
                <a:gd name="connsiteY1500" fmla="*/ 662908 h 1066103"/>
                <a:gd name="connsiteX1501" fmla="*/ 1972430 w 3545608"/>
                <a:gd name="connsiteY1501" fmla="*/ 665846 h 1066103"/>
                <a:gd name="connsiteX1502" fmla="*/ 1967614 w 3545608"/>
                <a:gd name="connsiteY1502" fmla="*/ 677474 h 1066103"/>
                <a:gd name="connsiteX1503" fmla="*/ 1961702 w 3545608"/>
                <a:gd name="connsiteY1503" fmla="*/ 679923 h 1066103"/>
                <a:gd name="connsiteX1504" fmla="*/ 1956970 w 3545608"/>
                <a:gd name="connsiteY1504" fmla="*/ 691346 h 1066103"/>
                <a:gd name="connsiteX1505" fmla="*/ 1949523 w 3545608"/>
                <a:gd name="connsiteY1505" fmla="*/ 694431 h 1066103"/>
                <a:gd name="connsiteX1506" fmla="*/ 1945203 w 3545608"/>
                <a:gd name="connsiteY1506" fmla="*/ 705625 h 1066103"/>
                <a:gd name="connsiteX1507" fmla="*/ 1939914 w 3545608"/>
                <a:gd name="connsiteY1507" fmla="*/ 707975 h 1066103"/>
                <a:gd name="connsiteX1508" fmla="*/ 1935252 w 3545608"/>
                <a:gd name="connsiteY1508" fmla="*/ 719498 h 1066103"/>
                <a:gd name="connsiteX1509" fmla="*/ 1928273 w 3545608"/>
                <a:gd name="connsiteY1509" fmla="*/ 722458 h 1066103"/>
                <a:gd name="connsiteX1510" fmla="*/ 1924322 w 3545608"/>
                <a:gd name="connsiteY1510" fmla="*/ 731553 h 1066103"/>
                <a:gd name="connsiteX1511" fmla="*/ 1917880 w 3545608"/>
                <a:gd name="connsiteY1511" fmla="*/ 734097 h 1066103"/>
                <a:gd name="connsiteX1512" fmla="*/ 1912841 w 3545608"/>
                <a:gd name="connsiteY1512" fmla="*/ 746262 h 1066103"/>
                <a:gd name="connsiteX1513" fmla="*/ 1908375 w 3545608"/>
                <a:gd name="connsiteY1513" fmla="*/ 748112 h 1066103"/>
                <a:gd name="connsiteX1514" fmla="*/ 1902892 w 3545608"/>
                <a:gd name="connsiteY1514" fmla="*/ 761665 h 1066103"/>
                <a:gd name="connsiteX1515" fmla="*/ 1897515 w 3545608"/>
                <a:gd name="connsiteY1515" fmla="*/ 763945 h 1066103"/>
                <a:gd name="connsiteX1516" fmla="*/ 1892248 w 3545608"/>
                <a:gd name="connsiteY1516" fmla="*/ 776662 h 1066103"/>
                <a:gd name="connsiteX1517" fmla="*/ 1887275 w 3545608"/>
                <a:gd name="connsiteY1517" fmla="*/ 778722 h 1066103"/>
                <a:gd name="connsiteX1518" fmla="*/ 1882441 w 3545608"/>
                <a:gd name="connsiteY1518" fmla="*/ 790391 h 1066103"/>
                <a:gd name="connsiteX1519" fmla="*/ 1877713 w 3545608"/>
                <a:gd name="connsiteY1519" fmla="*/ 792349 h 1066103"/>
                <a:gd name="connsiteX1520" fmla="*/ 1872492 w 3545608"/>
                <a:gd name="connsiteY1520" fmla="*/ 804956 h 1066103"/>
                <a:gd name="connsiteX1521" fmla="*/ 1866580 w 3545608"/>
                <a:gd name="connsiteY1521" fmla="*/ 807405 h 1066103"/>
                <a:gd name="connsiteX1522" fmla="*/ 1861848 w 3545608"/>
                <a:gd name="connsiteY1522" fmla="*/ 818829 h 1066103"/>
                <a:gd name="connsiteX1523" fmla="*/ 1857636 w 3545608"/>
                <a:gd name="connsiteY1523" fmla="*/ 820573 h 1066103"/>
                <a:gd name="connsiteX1524" fmla="*/ 1852042 w 3545608"/>
                <a:gd name="connsiteY1524" fmla="*/ 835069 h 1066103"/>
                <a:gd name="connsiteX1525" fmla="*/ 1847184 w 3545608"/>
                <a:gd name="connsiteY1525" fmla="*/ 837228 h 1066103"/>
                <a:gd name="connsiteX1526" fmla="*/ 1842092 w 3545608"/>
                <a:gd name="connsiteY1526" fmla="*/ 849228 h 1066103"/>
                <a:gd name="connsiteX1527" fmla="*/ 1838494 w 3545608"/>
                <a:gd name="connsiteY1527" fmla="*/ 850683 h 1066103"/>
                <a:gd name="connsiteX1528" fmla="*/ 1833409 w 3545608"/>
                <a:gd name="connsiteY1528" fmla="*/ 862957 h 1066103"/>
                <a:gd name="connsiteX1529" fmla="*/ 1829197 w 3545608"/>
                <a:gd name="connsiteY1529" fmla="*/ 864702 h 1066103"/>
                <a:gd name="connsiteX1530" fmla="*/ 1829491 w 3545608"/>
                <a:gd name="connsiteY1530" fmla="*/ 865413 h 1066103"/>
                <a:gd name="connsiteX1531" fmla="*/ 1823603 w 3545608"/>
                <a:gd name="connsiteY1531" fmla="*/ 879629 h 1066103"/>
                <a:gd name="connsiteX1532" fmla="*/ 1818599 w 3545608"/>
                <a:gd name="connsiteY1532" fmla="*/ 881701 h 1066103"/>
                <a:gd name="connsiteX1533" fmla="*/ 1813653 w 3545608"/>
                <a:gd name="connsiteY1533" fmla="*/ 893357 h 1066103"/>
                <a:gd name="connsiteX1534" fmla="*/ 1810389 w 3545608"/>
                <a:gd name="connsiteY1534" fmla="*/ 894678 h 1066103"/>
                <a:gd name="connsiteX1535" fmla="*/ 1810859 w 3545608"/>
                <a:gd name="connsiteY1535" fmla="*/ 895814 h 1066103"/>
                <a:gd name="connsiteX1536" fmla="*/ 1804971 w 3545608"/>
                <a:gd name="connsiteY1536" fmla="*/ 910029 h 1066103"/>
                <a:gd name="connsiteX1537" fmla="*/ 1802770 w 3545608"/>
                <a:gd name="connsiteY1537" fmla="*/ 910940 h 1066103"/>
                <a:gd name="connsiteX1538" fmla="*/ 1803014 w 3545608"/>
                <a:gd name="connsiteY1538" fmla="*/ 911504 h 1066103"/>
                <a:gd name="connsiteX1539" fmla="*/ 1796839 w 3545608"/>
                <a:gd name="connsiteY1539" fmla="*/ 925719 h 1066103"/>
                <a:gd name="connsiteX1540" fmla="*/ 1792742 w 3545608"/>
                <a:gd name="connsiteY1540" fmla="*/ 927337 h 1066103"/>
                <a:gd name="connsiteX1541" fmla="*/ 1787320 w 3545608"/>
                <a:gd name="connsiteY1541" fmla="*/ 940428 h 1066103"/>
                <a:gd name="connsiteX1542" fmla="*/ 1785123 w 3545608"/>
                <a:gd name="connsiteY1542" fmla="*/ 941338 h 1066103"/>
                <a:gd name="connsiteX1543" fmla="*/ 1785363 w 3545608"/>
                <a:gd name="connsiteY1543" fmla="*/ 941903 h 1066103"/>
                <a:gd name="connsiteX1544" fmla="*/ 1779331 w 3545608"/>
                <a:gd name="connsiteY1544" fmla="*/ 956118 h 1066103"/>
                <a:gd name="connsiteX1545" fmla="*/ 1776246 w 3545608"/>
                <a:gd name="connsiteY1545" fmla="*/ 957366 h 1066103"/>
                <a:gd name="connsiteX1546" fmla="*/ 1776537 w 3545608"/>
                <a:gd name="connsiteY1546" fmla="*/ 958084 h 1066103"/>
                <a:gd name="connsiteX1547" fmla="*/ 1770649 w 3545608"/>
                <a:gd name="connsiteY1547" fmla="*/ 972646 h 1066103"/>
                <a:gd name="connsiteX1548" fmla="*/ 1768600 w 3545608"/>
                <a:gd name="connsiteY1548" fmla="*/ 973515 h 1066103"/>
                <a:gd name="connsiteX1549" fmla="*/ 1762804 w 3545608"/>
                <a:gd name="connsiteY1549" fmla="*/ 988192 h 1066103"/>
                <a:gd name="connsiteX1550" fmla="*/ 1760572 w 3545608"/>
                <a:gd name="connsiteY1550" fmla="*/ 989162 h 1066103"/>
                <a:gd name="connsiteX1551" fmla="*/ 1754958 w 3545608"/>
                <a:gd name="connsiteY1551" fmla="*/ 1003045 h 1066103"/>
                <a:gd name="connsiteX1552" fmla="*/ 1752718 w 3545608"/>
                <a:gd name="connsiteY1552" fmla="*/ 1003996 h 1066103"/>
                <a:gd name="connsiteX1553" fmla="*/ 1753002 w 3545608"/>
                <a:gd name="connsiteY1553" fmla="*/ 1004664 h 1066103"/>
                <a:gd name="connsiteX1554" fmla="*/ 1746971 w 3545608"/>
                <a:gd name="connsiteY1554" fmla="*/ 1018879 h 1066103"/>
                <a:gd name="connsiteX1555" fmla="*/ 1743886 w 3545608"/>
                <a:gd name="connsiteY1555" fmla="*/ 1020126 h 1066103"/>
                <a:gd name="connsiteX1556" fmla="*/ 1744176 w 3545608"/>
                <a:gd name="connsiteY1556" fmla="*/ 1020845 h 1066103"/>
                <a:gd name="connsiteX1557" fmla="*/ 1738288 w 3545608"/>
                <a:gd name="connsiteY1557" fmla="*/ 1035406 h 1066103"/>
                <a:gd name="connsiteX1558" fmla="*/ 1736053 w 3545608"/>
                <a:gd name="connsiteY1558" fmla="*/ 1036355 h 1066103"/>
                <a:gd name="connsiteX1559" fmla="*/ 1736331 w 3545608"/>
                <a:gd name="connsiteY1559" fmla="*/ 1037025 h 1066103"/>
                <a:gd name="connsiteX1560" fmla="*/ 1730443 w 3545608"/>
                <a:gd name="connsiteY1560" fmla="*/ 1051240 h 1066103"/>
                <a:gd name="connsiteX1561" fmla="*/ 1728085 w 3545608"/>
                <a:gd name="connsiteY1561" fmla="*/ 1052216 h 1066103"/>
                <a:gd name="connsiteX1562" fmla="*/ 1728486 w 3545608"/>
                <a:gd name="connsiteY1562" fmla="*/ 1053205 h 1066103"/>
                <a:gd name="connsiteX1563" fmla="*/ 1723271 w 3545608"/>
                <a:gd name="connsiteY1563" fmla="*/ 1066103 h 1066103"/>
                <a:gd name="connsiteX1564" fmla="*/ 1682807 w 3545608"/>
                <a:gd name="connsiteY1564" fmla="*/ 1066103 h 1066103"/>
                <a:gd name="connsiteX1565" fmla="*/ 1687446 w 3545608"/>
                <a:gd name="connsiteY1565" fmla="*/ 1055171 h 1066103"/>
                <a:gd name="connsiteX1566" fmla="*/ 1688845 w 3545608"/>
                <a:gd name="connsiteY1566" fmla="*/ 1054605 h 1066103"/>
                <a:gd name="connsiteX1567" fmla="*/ 1688279 w 3545608"/>
                <a:gd name="connsiteY1567" fmla="*/ 1053205 h 1066103"/>
                <a:gd name="connsiteX1568" fmla="*/ 1694167 w 3545608"/>
                <a:gd name="connsiteY1568" fmla="*/ 1038643 h 1066103"/>
                <a:gd name="connsiteX1569" fmla="*/ 1696402 w 3545608"/>
                <a:gd name="connsiteY1569" fmla="*/ 1037695 h 1066103"/>
                <a:gd name="connsiteX1570" fmla="*/ 1696124 w 3545608"/>
                <a:gd name="connsiteY1570" fmla="*/ 1037025 h 1066103"/>
                <a:gd name="connsiteX1571" fmla="*/ 1702013 w 3545608"/>
                <a:gd name="connsiteY1571" fmla="*/ 1022810 h 1066103"/>
                <a:gd name="connsiteX1572" fmla="*/ 1704369 w 3545608"/>
                <a:gd name="connsiteY1572" fmla="*/ 1021833 h 1066103"/>
                <a:gd name="connsiteX1573" fmla="*/ 1703969 w 3545608"/>
                <a:gd name="connsiteY1573" fmla="*/ 1020845 h 1066103"/>
                <a:gd name="connsiteX1574" fmla="*/ 1709858 w 3545608"/>
                <a:gd name="connsiteY1574" fmla="*/ 1006283 h 1066103"/>
                <a:gd name="connsiteX1575" fmla="*/ 1712098 w 3545608"/>
                <a:gd name="connsiteY1575" fmla="*/ 1005332 h 1066103"/>
                <a:gd name="connsiteX1576" fmla="*/ 1711815 w 3545608"/>
                <a:gd name="connsiteY1576" fmla="*/ 1004664 h 1066103"/>
                <a:gd name="connsiteX1577" fmla="*/ 1717846 w 3545608"/>
                <a:gd name="connsiteY1577" fmla="*/ 990449 h 1066103"/>
                <a:gd name="connsiteX1578" fmla="*/ 1720930 w 3545608"/>
                <a:gd name="connsiteY1578" fmla="*/ 989202 h 1066103"/>
                <a:gd name="connsiteX1579" fmla="*/ 1720640 w 3545608"/>
                <a:gd name="connsiteY1579" fmla="*/ 988483 h 1066103"/>
                <a:gd name="connsiteX1580" fmla="*/ 1726528 w 3545608"/>
                <a:gd name="connsiteY1580" fmla="*/ 973921 h 1066103"/>
                <a:gd name="connsiteX1581" fmla="*/ 1728577 w 3545608"/>
                <a:gd name="connsiteY1581" fmla="*/ 973052 h 1066103"/>
                <a:gd name="connsiteX1582" fmla="*/ 1734373 w 3545608"/>
                <a:gd name="connsiteY1582" fmla="*/ 958375 h 1066103"/>
                <a:gd name="connsiteX1583" fmla="*/ 1736604 w 3545608"/>
                <a:gd name="connsiteY1583" fmla="*/ 957405 h 1066103"/>
                <a:gd name="connsiteX1584" fmla="*/ 1742218 w 3545608"/>
                <a:gd name="connsiteY1584" fmla="*/ 943522 h 1066103"/>
                <a:gd name="connsiteX1585" fmla="*/ 1744459 w 3545608"/>
                <a:gd name="connsiteY1585" fmla="*/ 942571 h 1066103"/>
                <a:gd name="connsiteX1586" fmla="*/ 1744175 w 3545608"/>
                <a:gd name="connsiteY1586" fmla="*/ 941903 h 1066103"/>
                <a:gd name="connsiteX1587" fmla="*/ 1750207 w 3545608"/>
                <a:gd name="connsiteY1587" fmla="*/ 927688 h 1066103"/>
                <a:gd name="connsiteX1588" fmla="*/ 1753124 w 3545608"/>
                <a:gd name="connsiteY1588" fmla="*/ 926509 h 1066103"/>
                <a:gd name="connsiteX1589" fmla="*/ 1753001 w 3545608"/>
                <a:gd name="connsiteY1589" fmla="*/ 926213 h 1066103"/>
                <a:gd name="connsiteX1590" fmla="*/ 1758889 w 3545608"/>
                <a:gd name="connsiteY1590" fmla="*/ 911998 h 1066103"/>
                <a:gd name="connsiteX1591" fmla="*/ 1761014 w 3545608"/>
                <a:gd name="connsiteY1591" fmla="*/ 911118 h 1066103"/>
                <a:gd name="connsiteX1592" fmla="*/ 1767021 w 3545608"/>
                <a:gd name="connsiteY1592" fmla="*/ 897289 h 1066103"/>
                <a:gd name="connsiteX1593" fmla="*/ 1770667 w 3545608"/>
                <a:gd name="connsiteY1593" fmla="*/ 895849 h 1066103"/>
                <a:gd name="connsiteX1594" fmla="*/ 1770652 w 3545608"/>
                <a:gd name="connsiteY1594" fmla="*/ 895814 h 1066103"/>
                <a:gd name="connsiteX1595" fmla="*/ 1776540 w 3545608"/>
                <a:gd name="connsiteY1595" fmla="*/ 881598 h 1066103"/>
                <a:gd name="connsiteX1596" fmla="*/ 1779091 w 3545608"/>
                <a:gd name="connsiteY1596" fmla="*/ 880542 h 1066103"/>
                <a:gd name="connsiteX1597" fmla="*/ 1778497 w 3545608"/>
                <a:gd name="connsiteY1597" fmla="*/ 879142 h 1066103"/>
                <a:gd name="connsiteX1598" fmla="*/ 1784529 w 3545608"/>
                <a:gd name="connsiteY1598" fmla="*/ 864927 h 1066103"/>
                <a:gd name="connsiteX1599" fmla="*/ 1790484 w 3545608"/>
                <a:gd name="connsiteY1599" fmla="*/ 862519 h 1066103"/>
                <a:gd name="connsiteX1600" fmla="*/ 1795173 w 3545608"/>
                <a:gd name="connsiteY1600" fmla="*/ 851198 h 1066103"/>
                <a:gd name="connsiteX1601" fmla="*/ 1799386 w 3545608"/>
                <a:gd name="connsiteY1601" fmla="*/ 849453 h 1066103"/>
                <a:gd name="connsiteX1602" fmla="*/ 1799091 w 3545608"/>
                <a:gd name="connsiteY1602" fmla="*/ 848742 h 1066103"/>
                <a:gd name="connsiteX1603" fmla="*/ 1804979 w 3545608"/>
                <a:gd name="connsiteY1603" fmla="*/ 834527 h 1066103"/>
                <a:gd name="connsiteX1604" fmla="*/ 1807604 w 3545608"/>
                <a:gd name="connsiteY1604" fmla="*/ 833440 h 1066103"/>
                <a:gd name="connsiteX1605" fmla="*/ 1812968 w 3545608"/>
                <a:gd name="connsiteY1605" fmla="*/ 820798 h 1066103"/>
                <a:gd name="connsiteX1606" fmla="*/ 1818152 w 3545608"/>
                <a:gd name="connsiteY1606" fmla="*/ 818702 h 1066103"/>
                <a:gd name="connsiteX1607" fmla="*/ 1823611 w 3545608"/>
                <a:gd name="connsiteY1607" fmla="*/ 804558 h 1066103"/>
                <a:gd name="connsiteX1608" fmla="*/ 1828442 w 3545608"/>
                <a:gd name="connsiteY1608" fmla="*/ 802411 h 1066103"/>
                <a:gd name="connsiteX1609" fmla="*/ 1833417 w 3545608"/>
                <a:gd name="connsiteY1609" fmla="*/ 790399 h 1066103"/>
                <a:gd name="connsiteX1610" fmla="*/ 1838145 w 3545608"/>
                <a:gd name="connsiteY1610" fmla="*/ 788441 h 1066103"/>
                <a:gd name="connsiteX1611" fmla="*/ 1843368 w 3545608"/>
                <a:gd name="connsiteY1611" fmla="*/ 775832 h 1066103"/>
                <a:gd name="connsiteX1612" fmla="*/ 1849279 w 3545608"/>
                <a:gd name="connsiteY1612" fmla="*/ 773384 h 1066103"/>
                <a:gd name="connsiteX1613" fmla="*/ 1854011 w 3545608"/>
                <a:gd name="connsiteY1613" fmla="*/ 761961 h 1066103"/>
                <a:gd name="connsiteX1614" fmla="*/ 1858984 w 3545608"/>
                <a:gd name="connsiteY1614" fmla="*/ 759901 h 1066103"/>
                <a:gd name="connsiteX1615" fmla="*/ 1863818 w 3545608"/>
                <a:gd name="connsiteY1615" fmla="*/ 748232 h 1066103"/>
                <a:gd name="connsiteX1616" fmla="*/ 1867808 w 3545608"/>
                <a:gd name="connsiteY1616" fmla="*/ 746579 h 1066103"/>
                <a:gd name="connsiteX1617" fmla="*/ 1873768 w 3545608"/>
                <a:gd name="connsiteY1617" fmla="*/ 731848 h 1066103"/>
                <a:gd name="connsiteX1618" fmla="*/ 1879636 w 3545608"/>
                <a:gd name="connsiteY1618" fmla="*/ 729359 h 1066103"/>
                <a:gd name="connsiteX1619" fmla="*/ 1884411 w 3545608"/>
                <a:gd name="connsiteY1619" fmla="*/ 717832 h 1066103"/>
                <a:gd name="connsiteX1620" fmla="*/ 1888927 w 3545608"/>
                <a:gd name="connsiteY1620" fmla="*/ 715961 h 1066103"/>
                <a:gd name="connsiteX1621" fmla="*/ 1894504 w 3545608"/>
                <a:gd name="connsiteY1621" fmla="*/ 703122 h 1066103"/>
                <a:gd name="connsiteX1622" fmla="*/ 1901867 w 3545608"/>
                <a:gd name="connsiteY1622" fmla="*/ 700215 h 1066103"/>
                <a:gd name="connsiteX1623" fmla="*/ 1906129 w 3545608"/>
                <a:gd name="connsiteY1623" fmla="*/ 689681 h 1066103"/>
                <a:gd name="connsiteX1624" fmla="*/ 1912133 w 3545608"/>
                <a:gd name="connsiteY1624" fmla="*/ 687134 h 1066103"/>
                <a:gd name="connsiteX1625" fmla="*/ 1916772 w 3545608"/>
                <a:gd name="connsiteY1625" fmla="*/ 675114 h 1066103"/>
                <a:gd name="connsiteX1626" fmla="*/ 1925003 w 3545608"/>
                <a:gd name="connsiteY1626" fmla="*/ 671455 h 1066103"/>
                <a:gd name="connsiteX1627" fmla="*/ 1928540 w 3545608"/>
                <a:gd name="connsiteY1627" fmla="*/ 662916 h 1066103"/>
                <a:gd name="connsiteX1628" fmla="*/ 1933268 w 3545608"/>
                <a:gd name="connsiteY1628" fmla="*/ 660957 h 1066103"/>
                <a:gd name="connsiteX1629" fmla="*/ 1938490 w 3545608"/>
                <a:gd name="connsiteY1629" fmla="*/ 648350 h 1066103"/>
                <a:gd name="connsiteX1630" fmla="*/ 1946768 w 3545608"/>
                <a:gd name="connsiteY1630" fmla="*/ 644921 h 1066103"/>
                <a:gd name="connsiteX1631" fmla="*/ 1951094 w 3545608"/>
                <a:gd name="connsiteY1631" fmla="*/ 634478 h 1066103"/>
                <a:gd name="connsiteX1632" fmla="*/ 1958816 w 3545608"/>
                <a:gd name="connsiteY1632" fmla="*/ 631279 h 1066103"/>
                <a:gd name="connsiteX1633" fmla="*/ 1962862 w 3545608"/>
                <a:gd name="connsiteY1633" fmla="*/ 621036 h 1066103"/>
                <a:gd name="connsiteX1634" fmla="*/ 1968279 w 3545608"/>
                <a:gd name="connsiteY1634" fmla="*/ 618682 h 1066103"/>
                <a:gd name="connsiteX1635" fmla="*/ 1972812 w 3545608"/>
                <a:gd name="connsiteY1635" fmla="*/ 608000 h 1066103"/>
                <a:gd name="connsiteX1636" fmla="*/ 1981122 w 3545608"/>
                <a:gd name="connsiteY1636" fmla="*/ 604640 h 1066103"/>
                <a:gd name="connsiteX1637" fmla="*/ 1985417 w 3545608"/>
                <a:gd name="connsiteY1637" fmla="*/ 594271 h 1066103"/>
                <a:gd name="connsiteX1638" fmla="*/ 1993430 w 3545608"/>
                <a:gd name="connsiteY1638" fmla="*/ 590952 h 1066103"/>
                <a:gd name="connsiteX1639" fmla="*/ 1997184 w 3545608"/>
                <a:gd name="connsiteY1639" fmla="*/ 581666 h 1066103"/>
                <a:gd name="connsiteX1640" fmla="*/ 2005679 w 3545608"/>
                <a:gd name="connsiteY1640" fmla="*/ 578061 h 1066103"/>
                <a:gd name="connsiteX1641" fmla="*/ 2009932 w 3545608"/>
                <a:gd name="connsiteY1641" fmla="*/ 567794 h 1066103"/>
                <a:gd name="connsiteX1642" fmla="*/ 2018254 w 3545608"/>
                <a:gd name="connsiteY1642" fmla="*/ 564347 h 1066103"/>
                <a:gd name="connsiteX1643" fmla="*/ 2021700 w 3545608"/>
                <a:gd name="connsiteY1643" fmla="*/ 556026 h 1066103"/>
                <a:gd name="connsiteX1644" fmla="*/ 2029589 w 3545608"/>
                <a:gd name="connsiteY1644" fmla="*/ 552758 h 1066103"/>
                <a:gd name="connsiteX1645" fmla="*/ 2033612 w 3545608"/>
                <a:gd name="connsiteY1645" fmla="*/ 543278 h 1066103"/>
                <a:gd name="connsiteX1646" fmla="*/ 2042294 w 3545608"/>
                <a:gd name="connsiteY1646" fmla="*/ 539767 h 1066103"/>
                <a:gd name="connsiteX1647" fmla="*/ 2046216 w 3545608"/>
                <a:gd name="connsiteY1647" fmla="*/ 529836 h 1066103"/>
                <a:gd name="connsiteX1648" fmla="*/ 2054168 w 3545608"/>
                <a:gd name="connsiteY1648" fmla="*/ 526382 h 1066103"/>
                <a:gd name="connsiteX1649" fmla="*/ 2057984 w 3545608"/>
                <a:gd name="connsiteY1649" fmla="*/ 516944 h 1066103"/>
                <a:gd name="connsiteX1650" fmla="*/ 2066492 w 3545608"/>
                <a:gd name="connsiteY1650" fmla="*/ 513334 h 1066103"/>
                <a:gd name="connsiteX1651" fmla="*/ 2068014 w 3545608"/>
                <a:gd name="connsiteY1651" fmla="*/ 509910 h 1066103"/>
                <a:gd name="connsiteX1652" fmla="*/ 2057156 w 3545608"/>
                <a:gd name="connsiteY1652" fmla="*/ 514203 h 1066103"/>
                <a:gd name="connsiteX1653" fmla="*/ 2054053 w 3545608"/>
                <a:gd name="connsiteY1653" fmla="*/ 521695 h 1066103"/>
                <a:gd name="connsiteX1654" fmla="*/ 2045732 w 3545608"/>
                <a:gd name="connsiteY1654" fmla="*/ 525142 h 1066103"/>
                <a:gd name="connsiteX1655" fmla="*/ 2042285 w 3545608"/>
                <a:gd name="connsiteY1655" fmla="*/ 533463 h 1066103"/>
                <a:gd name="connsiteX1656" fmla="*/ 2034210 w 3545608"/>
                <a:gd name="connsiteY1656" fmla="*/ 536808 h 1066103"/>
                <a:gd name="connsiteX1657" fmla="*/ 2030375 w 3545608"/>
                <a:gd name="connsiteY1657" fmla="*/ 546068 h 1066103"/>
                <a:gd name="connsiteX1658" fmla="*/ 2021606 w 3545608"/>
                <a:gd name="connsiteY1658" fmla="*/ 549700 h 1066103"/>
                <a:gd name="connsiteX1659" fmla="*/ 2017483 w 3545608"/>
                <a:gd name="connsiteY1659" fmla="*/ 559654 h 1066103"/>
                <a:gd name="connsiteX1660" fmla="*/ 2007206 w 3545608"/>
                <a:gd name="connsiteY1660" fmla="*/ 563911 h 1066103"/>
                <a:gd name="connsiteX1661" fmla="*/ 2003897 w 3545608"/>
                <a:gd name="connsiteY1661" fmla="*/ 571708 h 1066103"/>
                <a:gd name="connsiteX1662" fmla="*/ 1995099 w 3545608"/>
                <a:gd name="connsiteY1662" fmla="*/ 575266 h 1066103"/>
                <a:gd name="connsiteX1663" fmla="*/ 1991292 w 3545608"/>
                <a:gd name="connsiteY1663" fmla="*/ 584456 h 1066103"/>
                <a:gd name="connsiteX1664" fmla="*/ 1982971 w 3545608"/>
                <a:gd name="connsiteY1664" fmla="*/ 587903 h 1066103"/>
                <a:gd name="connsiteX1665" fmla="*/ 1979524 w 3545608"/>
                <a:gd name="connsiteY1665" fmla="*/ 596224 h 1066103"/>
                <a:gd name="connsiteX1666" fmla="*/ 1972430 w 3545608"/>
                <a:gd name="connsiteY1666" fmla="*/ 599162 h 1066103"/>
                <a:gd name="connsiteX1667" fmla="*/ 1967614 w 3545608"/>
                <a:gd name="connsiteY1667" fmla="*/ 610790 h 1066103"/>
                <a:gd name="connsiteX1668" fmla="*/ 1960595 w 3545608"/>
                <a:gd name="connsiteY1668" fmla="*/ 613697 h 1066103"/>
                <a:gd name="connsiteX1669" fmla="*/ 1956683 w 3545608"/>
                <a:gd name="connsiteY1669" fmla="*/ 622701 h 1066103"/>
                <a:gd name="connsiteX1670" fmla="*/ 1949756 w 3545608"/>
                <a:gd name="connsiteY1670" fmla="*/ 625437 h 1066103"/>
                <a:gd name="connsiteX1671" fmla="*/ 1945202 w 3545608"/>
                <a:gd name="connsiteY1671" fmla="*/ 636430 h 1066103"/>
                <a:gd name="connsiteX1672" fmla="*/ 1936771 w 3545608"/>
                <a:gd name="connsiteY1672" fmla="*/ 639923 h 1066103"/>
                <a:gd name="connsiteX1673" fmla="*/ 1932454 w 3545608"/>
                <a:gd name="connsiteY1673" fmla="*/ 650854 h 1066103"/>
                <a:gd name="connsiteX1674" fmla="*/ 1924193 w 3545608"/>
                <a:gd name="connsiteY1674" fmla="*/ 654443 h 1066103"/>
                <a:gd name="connsiteX1675" fmla="*/ 1920687 w 3545608"/>
                <a:gd name="connsiteY1675" fmla="*/ 662908 h 1066103"/>
                <a:gd name="connsiteX1676" fmla="*/ 1915981 w 3545608"/>
                <a:gd name="connsiteY1676" fmla="*/ 664857 h 1066103"/>
                <a:gd name="connsiteX1677" fmla="*/ 1910880 w 3545608"/>
                <a:gd name="connsiteY1677" fmla="*/ 677474 h 1066103"/>
                <a:gd name="connsiteX1678" fmla="*/ 1902385 w 3545608"/>
                <a:gd name="connsiteY1678" fmla="*/ 681079 h 1066103"/>
                <a:gd name="connsiteX1679" fmla="*/ 1898132 w 3545608"/>
                <a:gd name="connsiteY1679" fmla="*/ 691346 h 1066103"/>
                <a:gd name="connsiteX1680" fmla="*/ 1893019 w 3545608"/>
                <a:gd name="connsiteY1680" fmla="*/ 693464 h 1066103"/>
                <a:gd name="connsiteX1681" fmla="*/ 1888326 w 3545608"/>
                <a:gd name="connsiteY1681" fmla="*/ 705625 h 1066103"/>
                <a:gd name="connsiteX1682" fmla="*/ 1880646 w 3545608"/>
                <a:gd name="connsiteY1682" fmla="*/ 709038 h 1066103"/>
                <a:gd name="connsiteX1683" fmla="*/ 1876414 w 3545608"/>
                <a:gd name="connsiteY1683" fmla="*/ 719498 h 1066103"/>
                <a:gd name="connsiteX1684" fmla="*/ 1869559 w 3545608"/>
                <a:gd name="connsiteY1684" fmla="*/ 722405 h 1066103"/>
                <a:gd name="connsiteX1685" fmla="*/ 1865771 w 3545608"/>
                <a:gd name="connsiteY1685" fmla="*/ 731553 h 1066103"/>
                <a:gd name="connsiteX1686" fmla="*/ 1861287 w 3545608"/>
                <a:gd name="connsiteY1686" fmla="*/ 733409 h 1066103"/>
                <a:gd name="connsiteX1687" fmla="*/ 1855964 w 3545608"/>
                <a:gd name="connsiteY1687" fmla="*/ 746262 h 1066103"/>
                <a:gd name="connsiteX1688" fmla="*/ 1849142 w 3545608"/>
                <a:gd name="connsiteY1688" fmla="*/ 749088 h 1066103"/>
                <a:gd name="connsiteX1689" fmla="*/ 1844053 w 3545608"/>
                <a:gd name="connsiteY1689" fmla="*/ 761665 h 1066103"/>
                <a:gd name="connsiteX1690" fmla="*/ 1838677 w 3545608"/>
                <a:gd name="connsiteY1690" fmla="*/ 763945 h 1066103"/>
                <a:gd name="connsiteX1691" fmla="*/ 1833410 w 3545608"/>
                <a:gd name="connsiteY1691" fmla="*/ 776662 h 1066103"/>
                <a:gd name="connsiteX1692" fmla="*/ 1828437 w 3545608"/>
                <a:gd name="connsiteY1692" fmla="*/ 778722 h 1066103"/>
                <a:gd name="connsiteX1693" fmla="*/ 1823603 w 3545608"/>
                <a:gd name="connsiteY1693" fmla="*/ 790391 h 1066103"/>
                <a:gd name="connsiteX1694" fmla="*/ 1818875 w 3545608"/>
                <a:gd name="connsiteY1694" fmla="*/ 792349 h 1066103"/>
                <a:gd name="connsiteX1695" fmla="*/ 1813653 w 3545608"/>
                <a:gd name="connsiteY1695" fmla="*/ 804956 h 1066103"/>
                <a:gd name="connsiteX1696" fmla="*/ 1807742 w 3545608"/>
                <a:gd name="connsiteY1696" fmla="*/ 807405 h 1066103"/>
                <a:gd name="connsiteX1697" fmla="*/ 1803010 w 3545608"/>
                <a:gd name="connsiteY1697" fmla="*/ 818829 h 1066103"/>
                <a:gd name="connsiteX1698" fmla="*/ 1800993 w 3545608"/>
                <a:gd name="connsiteY1698" fmla="*/ 819665 h 1066103"/>
                <a:gd name="connsiteX1699" fmla="*/ 1801053 w 3545608"/>
                <a:gd name="connsiteY1699" fmla="*/ 819814 h 1066103"/>
                <a:gd name="connsiteX1700" fmla="*/ 1794878 w 3545608"/>
                <a:gd name="connsiteY1700" fmla="*/ 835069 h 1066103"/>
                <a:gd name="connsiteX1701" fmla="*/ 1790445 w 3545608"/>
                <a:gd name="connsiteY1701" fmla="*/ 836947 h 1066103"/>
                <a:gd name="connsiteX1702" fmla="*/ 1785358 w 3545608"/>
                <a:gd name="connsiteY1702" fmla="*/ 849228 h 1066103"/>
                <a:gd name="connsiteX1703" fmla="*/ 1780355 w 3545608"/>
                <a:gd name="connsiteY1703" fmla="*/ 851301 h 1066103"/>
                <a:gd name="connsiteX1704" fmla="*/ 1775409 w 3545608"/>
                <a:gd name="connsiteY1704" fmla="*/ 862957 h 1066103"/>
                <a:gd name="connsiteX1705" fmla="*/ 1770464 w 3545608"/>
                <a:gd name="connsiteY1705" fmla="*/ 864956 h 1066103"/>
                <a:gd name="connsiteX1706" fmla="*/ 1770653 w 3545608"/>
                <a:gd name="connsiteY1706" fmla="*/ 865413 h 1066103"/>
                <a:gd name="connsiteX1707" fmla="*/ 1764765 w 3545608"/>
                <a:gd name="connsiteY1707" fmla="*/ 879629 h 1066103"/>
                <a:gd name="connsiteX1708" fmla="*/ 1762160 w 3545608"/>
                <a:gd name="connsiteY1708" fmla="*/ 880708 h 1066103"/>
                <a:gd name="connsiteX1709" fmla="*/ 1756920 w 3545608"/>
                <a:gd name="connsiteY1709" fmla="*/ 893357 h 1066103"/>
                <a:gd name="connsiteX1710" fmla="*/ 1752701 w 3545608"/>
                <a:gd name="connsiteY1710" fmla="*/ 895105 h 1066103"/>
                <a:gd name="connsiteX1711" fmla="*/ 1753001 w 3545608"/>
                <a:gd name="connsiteY1711" fmla="*/ 895814 h 1066103"/>
                <a:gd name="connsiteX1712" fmla="*/ 1746970 w 3545608"/>
                <a:gd name="connsiteY1712" fmla="*/ 910029 h 1066103"/>
                <a:gd name="connsiteX1713" fmla="*/ 1744053 w 3545608"/>
                <a:gd name="connsiteY1713" fmla="*/ 911208 h 1066103"/>
                <a:gd name="connsiteX1714" fmla="*/ 1744175 w 3545608"/>
                <a:gd name="connsiteY1714" fmla="*/ 911504 h 1066103"/>
                <a:gd name="connsiteX1715" fmla="*/ 1738287 w 3545608"/>
                <a:gd name="connsiteY1715" fmla="*/ 925719 h 1066103"/>
                <a:gd name="connsiteX1716" fmla="*/ 1736163 w 3545608"/>
                <a:gd name="connsiteY1716" fmla="*/ 926598 h 1066103"/>
                <a:gd name="connsiteX1717" fmla="*/ 1730155 w 3545608"/>
                <a:gd name="connsiteY1717" fmla="*/ 940428 h 1066103"/>
                <a:gd name="connsiteX1718" fmla="*/ 1726509 w 3545608"/>
                <a:gd name="connsiteY1718" fmla="*/ 941868 h 1066103"/>
                <a:gd name="connsiteX1719" fmla="*/ 1726524 w 3545608"/>
                <a:gd name="connsiteY1719" fmla="*/ 941903 h 1066103"/>
                <a:gd name="connsiteX1720" fmla="*/ 1720636 w 3545608"/>
                <a:gd name="connsiteY1720" fmla="*/ 956118 h 1066103"/>
                <a:gd name="connsiteX1721" fmla="*/ 1718271 w 3545608"/>
                <a:gd name="connsiteY1721" fmla="*/ 957098 h 1066103"/>
                <a:gd name="connsiteX1722" fmla="*/ 1718679 w 3545608"/>
                <a:gd name="connsiteY1722" fmla="*/ 958084 h 1066103"/>
                <a:gd name="connsiteX1723" fmla="*/ 1712647 w 3545608"/>
                <a:gd name="connsiteY1723" fmla="*/ 972646 h 1066103"/>
                <a:gd name="connsiteX1724" fmla="*/ 1709608 w 3545608"/>
                <a:gd name="connsiteY1724" fmla="*/ 973904 h 1066103"/>
                <a:gd name="connsiteX1725" fmla="*/ 1703965 w 3545608"/>
                <a:gd name="connsiteY1725" fmla="*/ 988192 h 1066103"/>
                <a:gd name="connsiteX1726" fmla="*/ 1701734 w 3545608"/>
                <a:gd name="connsiteY1726" fmla="*/ 989162 h 1066103"/>
                <a:gd name="connsiteX1727" fmla="*/ 1696120 w 3545608"/>
                <a:gd name="connsiteY1727" fmla="*/ 1003045 h 1066103"/>
                <a:gd name="connsiteX1728" fmla="*/ 1693885 w 3545608"/>
                <a:gd name="connsiteY1728" fmla="*/ 1003993 h 1066103"/>
                <a:gd name="connsiteX1729" fmla="*/ 1694163 w 3545608"/>
                <a:gd name="connsiteY1729" fmla="*/ 1004664 h 1066103"/>
                <a:gd name="connsiteX1730" fmla="*/ 1688275 w 3545608"/>
                <a:gd name="connsiteY1730" fmla="*/ 1018879 h 1066103"/>
                <a:gd name="connsiteX1731" fmla="*/ 1685910 w 3545608"/>
                <a:gd name="connsiteY1731" fmla="*/ 1019859 h 1066103"/>
                <a:gd name="connsiteX1732" fmla="*/ 1686319 w 3545608"/>
                <a:gd name="connsiteY1732" fmla="*/ 1020845 h 1066103"/>
                <a:gd name="connsiteX1733" fmla="*/ 1680287 w 3545608"/>
                <a:gd name="connsiteY1733" fmla="*/ 1035406 h 1066103"/>
                <a:gd name="connsiteX1734" fmla="*/ 1677329 w 3545608"/>
                <a:gd name="connsiteY1734" fmla="*/ 1036631 h 1066103"/>
                <a:gd name="connsiteX1735" fmla="*/ 1677493 w 3545608"/>
                <a:gd name="connsiteY1735" fmla="*/ 1037025 h 1066103"/>
                <a:gd name="connsiteX1736" fmla="*/ 1671604 w 3545608"/>
                <a:gd name="connsiteY1736" fmla="*/ 1051240 h 1066103"/>
                <a:gd name="connsiteX1737" fmla="*/ 1670927 w 3545608"/>
                <a:gd name="connsiteY1737" fmla="*/ 1051520 h 1066103"/>
                <a:gd name="connsiteX1738" fmla="*/ 1671609 w 3545608"/>
                <a:gd name="connsiteY1738" fmla="*/ 1053205 h 1066103"/>
                <a:gd name="connsiteX1739" fmla="*/ 1666394 w 3545608"/>
                <a:gd name="connsiteY1739" fmla="*/ 1066103 h 1066103"/>
                <a:gd name="connsiteX1740" fmla="*/ 1624917 w 3545608"/>
                <a:gd name="connsiteY1740" fmla="*/ 1066103 h 1066103"/>
                <a:gd name="connsiteX1741" fmla="*/ 1629445 w 3545608"/>
                <a:gd name="connsiteY1741" fmla="*/ 1055171 h 1066103"/>
                <a:gd name="connsiteX1742" fmla="*/ 1631802 w 3545608"/>
                <a:gd name="connsiteY1742" fmla="*/ 1054194 h 1066103"/>
                <a:gd name="connsiteX1743" fmla="*/ 1631402 w 3545608"/>
                <a:gd name="connsiteY1743" fmla="*/ 1053205 h 1066103"/>
                <a:gd name="connsiteX1744" fmla="*/ 1637290 w 3545608"/>
                <a:gd name="connsiteY1744" fmla="*/ 1038643 h 1066103"/>
                <a:gd name="connsiteX1745" fmla="*/ 1637857 w 3545608"/>
                <a:gd name="connsiteY1745" fmla="*/ 1038403 h 1066103"/>
                <a:gd name="connsiteX1746" fmla="*/ 1637286 w 3545608"/>
                <a:gd name="connsiteY1746" fmla="*/ 1037025 h 1066103"/>
                <a:gd name="connsiteX1747" fmla="*/ 1643174 w 3545608"/>
                <a:gd name="connsiteY1747" fmla="*/ 1022810 h 1066103"/>
                <a:gd name="connsiteX1748" fmla="*/ 1645539 w 3545608"/>
                <a:gd name="connsiteY1748" fmla="*/ 1021830 h 1066103"/>
                <a:gd name="connsiteX1749" fmla="*/ 1645131 w 3545608"/>
                <a:gd name="connsiteY1749" fmla="*/ 1020845 h 1066103"/>
                <a:gd name="connsiteX1750" fmla="*/ 1651163 w 3545608"/>
                <a:gd name="connsiteY1750" fmla="*/ 1006283 h 1066103"/>
                <a:gd name="connsiteX1751" fmla="*/ 1654120 w 3545608"/>
                <a:gd name="connsiteY1751" fmla="*/ 1005058 h 1066103"/>
                <a:gd name="connsiteX1752" fmla="*/ 1653957 w 3545608"/>
                <a:gd name="connsiteY1752" fmla="*/ 1004664 h 1066103"/>
                <a:gd name="connsiteX1753" fmla="*/ 1659844 w 3545608"/>
                <a:gd name="connsiteY1753" fmla="*/ 990449 h 1066103"/>
                <a:gd name="connsiteX1754" fmla="*/ 1662201 w 3545608"/>
                <a:gd name="connsiteY1754" fmla="*/ 989472 h 1066103"/>
                <a:gd name="connsiteX1755" fmla="*/ 1661802 w 3545608"/>
                <a:gd name="connsiteY1755" fmla="*/ 988483 h 1066103"/>
                <a:gd name="connsiteX1756" fmla="*/ 1667689 w 3545608"/>
                <a:gd name="connsiteY1756" fmla="*/ 973921 h 1066103"/>
                <a:gd name="connsiteX1757" fmla="*/ 1669738 w 3545608"/>
                <a:gd name="connsiteY1757" fmla="*/ 973052 h 1066103"/>
                <a:gd name="connsiteX1758" fmla="*/ 1675535 w 3545608"/>
                <a:gd name="connsiteY1758" fmla="*/ 958375 h 1066103"/>
                <a:gd name="connsiteX1759" fmla="*/ 1677774 w 3545608"/>
                <a:gd name="connsiteY1759" fmla="*/ 957402 h 1066103"/>
                <a:gd name="connsiteX1760" fmla="*/ 1683523 w 3545608"/>
                <a:gd name="connsiteY1760" fmla="*/ 943522 h 1066103"/>
                <a:gd name="connsiteX1761" fmla="*/ 1686480 w 3545608"/>
                <a:gd name="connsiteY1761" fmla="*/ 942297 h 1066103"/>
                <a:gd name="connsiteX1762" fmla="*/ 1686317 w 3545608"/>
                <a:gd name="connsiteY1762" fmla="*/ 941903 h 1066103"/>
                <a:gd name="connsiteX1763" fmla="*/ 1692206 w 3545608"/>
                <a:gd name="connsiteY1763" fmla="*/ 927688 h 1066103"/>
                <a:gd name="connsiteX1764" fmla="*/ 1694407 w 3545608"/>
                <a:gd name="connsiteY1764" fmla="*/ 926776 h 1066103"/>
                <a:gd name="connsiteX1765" fmla="*/ 1694162 w 3545608"/>
                <a:gd name="connsiteY1765" fmla="*/ 926213 h 1066103"/>
                <a:gd name="connsiteX1766" fmla="*/ 1700338 w 3545608"/>
                <a:gd name="connsiteY1766" fmla="*/ 911998 h 1066103"/>
                <a:gd name="connsiteX1767" fmla="*/ 1704434 w 3545608"/>
                <a:gd name="connsiteY1767" fmla="*/ 910380 h 1066103"/>
                <a:gd name="connsiteX1768" fmla="*/ 1709857 w 3545608"/>
                <a:gd name="connsiteY1768" fmla="*/ 897289 h 1066103"/>
                <a:gd name="connsiteX1769" fmla="*/ 1712054 w 3545608"/>
                <a:gd name="connsiteY1769" fmla="*/ 896378 h 1066103"/>
                <a:gd name="connsiteX1770" fmla="*/ 1711814 w 3545608"/>
                <a:gd name="connsiteY1770" fmla="*/ 895814 h 1066103"/>
                <a:gd name="connsiteX1771" fmla="*/ 1717845 w 3545608"/>
                <a:gd name="connsiteY1771" fmla="*/ 881598 h 1066103"/>
                <a:gd name="connsiteX1772" fmla="*/ 1722790 w 3545608"/>
                <a:gd name="connsiteY1772" fmla="*/ 879599 h 1066103"/>
                <a:gd name="connsiteX1773" fmla="*/ 1722601 w 3545608"/>
                <a:gd name="connsiteY1773" fmla="*/ 879142 h 1066103"/>
                <a:gd name="connsiteX1774" fmla="*/ 1728489 w 3545608"/>
                <a:gd name="connsiteY1774" fmla="*/ 864927 h 1066103"/>
                <a:gd name="connsiteX1775" fmla="*/ 1731094 w 3545608"/>
                <a:gd name="connsiteY1775" fmla="*/ 863848 h 1066103"/>
                <a:gd name="connsiteX1776" fmla="*/ 1736334 w 3545608"/>
                <a:gd name="connsiteY1776" fmla="*/ 851198 h 1066103"/>
                <a:gd name="connsiteX1777" fmla="*/ 1740553 w 3545608"/>
                <a:gd name="connsiteY1777" fmla="*/ 849451 h 1066103"/>
                <a:gd name="connsiteX1778" fmla="*/ 1740253 w 3545608"/>
                <a:gd name="connsiteY1778" fmla="*/ 848742 h 1066103"/>
                <a:gd name="connsiteX1779" fmla="*/ 1746285 w 3545608"/>
                <a:gd name="connsiteY1779" fmla="*/ 834527 h 1066103"/>
                <a:gd name="connsiteX1780" fmla="*/ 1752238 w 3545608"/>
                <a:gd name="connsiteY1780" fmla="*/ 832120 h 1066103"/>
                <a:gd name="connsiteX1781" fmla="*/ 1756928 w 3545608"/>
                <a:gd name="connsiteY1781" fmla="*/ 820798 h 1066103"/>
                <a:gd name="connsiteX1782" fmla="*/ 1758945 w 3545608"/>
                <a:gd name="connsiteY1782" fmla="*/ 819963 h 1066103"/>
                <a:gd name="connsiteX1783" fmla="*/ 1758885 w 3545608"/>
                <a:gd name="connsiteY1783" fmla="*/ 819814 h 1066103"/>
                <a:gd name="connsiteX1784" fmla="*/ 1765060 w 3545608"/>
                <a:gd name="connsiteY1784" fmla="*/ 804558 h 1066103"/>
                <a:gd name="connsiteX1785" fmla="*/ 1769492 w 3545608"/>
                <a:gd name="connsiteY1785" fmla="*/ 802680 h 1066103"/>
                <a:gd name="connsiteX1786" fmla="*/ 1774579 w 3545608"/>
                <a:gd name="connsiteY1786" fmla="*/ 790399 h 1066103"/>
                <a:gd name="connsiteX1787" fmla="*/ 1779307 w 3545608"/>
                <a:gd name="connsiteY1787" fmla="*/ 788441 h 1066103"/>
                <a:gd name="connsiteX1788" fmla="*/ 1784529 w 3545608"/>
                <a:gd name="connsiteY1788" fmla="*/ 775832 h 1066103"/>
                <a:gd name="connsiteX1789" fmla="*/ 1790441 w 3545608"/>
                <a:gd name="connsiteY1789" fmla="*/ 773384 h 1066103"/>
                <a:gd name="connsiteX1790" fmla="*/ 1795173 w 3545608"/>
                <a:gd name="connsiteY1790" fmla="*/ 761961 h 1066103"/>
                <a:gd name="connsiteX1791" fmla="*/ 1800146 w 3545608"/>
                <a:gd name="connsiteY1791" fmla="*/ 759901 h 1066103"/>
                <a:gd name="connsiteX1792" fmla="*/ 1804979 w 3545608"/>
                <a:gd name="connsiteY1792" fmla="*/ 748232 h 1066103"/>
                <a:gd name="connsiteX1793" fmla="*/ 1808970 w 3545608"/>
                <a:gd name="connsiteY1793" fmla="*/ 746579 h 1066103"/>
                <a:gd name="connsiteX1794" fmla="*/ 1814930 w 3545608"/>
                <a:gd name="connsiteY1794" fmla="*/ 731848 h 1066103"/>
                <a:gd name="connsiteX1795" fmla="*/ 1823177 w 3545608"/>
                <a:gd name="connsiteY1795" fmla="*/ 728350 h 1066103"/>
                <a:gd name="connsiteX1796" fmla="*/ 1827534 w 3545608"/>
                <a:gd name="connsiteY1796" fmla="*/ 717832 h 1066103"/>
                <a:gd name="connsiteX1797" fmla="*/ 1832016 w 3545608"/>
                <a:gd name="connsiteY1797" fmla="*/ 715975 h 1066103"/>
                <a:gd name="connsiteX1798" fmla="*/ 1837340 w 3545608"/>
                <a:gd name="connsiteY1798" fmla="*/ 703122 h 1066103"/>
                <a:gd name="connsiteX1799" fmla="*/ 1842761 w 3545608"/>
                <a:gd name="connsiteY1799" fmla="*/ 700877 h 1066103"/>
                <a:gd name="connsiteX1800" fmla="*/ 1847290 w 3545608"/>
                <a:gd name="connsiteY1800" fmla="*/ 689681 h 1066103"/>
                <a:gd name="connsiteX1801" fmla="*/ 1855639 w 3545608"/>
                <a:gd name="connsiteY1801" fmla="*/ 686140 h 1066103"/>
                <a:gd name="connsiteX1802" fmla="*/ 1859895 w 3545608"/>
                <a:gd name="connsiteY1802" fmla="*/ 675114 h 1066103"/>
                <a:gd name="connsiteX1803" fmla="*/ 1865721 w 3545608"/>
                <a:gd name="connsiteY1803" fmla="*/ 672524 h 1066103"/>
                <a:gd name="connsiteX1804" fmla="*/ 1869701 w 3545608"/>
                <a:gd name="connsiteY1804" fmla="*/ 662916 h 1066103"/>
                <a:gd name="connsiteX1805" fmla="*/ 1877939 w 3545608"/>
                <a:gd name="connsiteY1805" fmla="*/ 659504 h 1066103"/>
                <a:gd name="connsiteX1806" fmla="*/ 1882449 w 3545608"/>
                <a:gd name="connsiteY1806" fmla="*/ 648350 h 1066103"/>
                <a:gd name="connsiteX1807" fmla="*/ 1887376 w 3545608"/>
                <a:gd name="connsiteY1807" fmla="*/ 646260 h 1066103"/>
                <a:gd name="connsiteX1808" fmla="*/ 1892256 w 3545608"/>
                <a:gd name="connsiteY1808" fmla="*/ 634478 h 1066103"/>
                <a:gd name="connsiteX1809" fmla="*/ 1899978 w 3545608"/>
                <a:gd name="connsiteY1809" fmla="*/ 631279 h 1066103"/>
                <a:gd name="connsiteX1810" fmla="*/ 1904023 w 3545608"/>
                <a:gd name="connsiteY1810" fmla="*/ 621036 h 1066103"/>
                <a:gd name="connsiteX1811" fmla="*/ 1912985 w 3545608"/>
                <a:gd name="connsiteY1811" fmla="*/ 617142 h 1066103"/>
                <a:gd name="connsiteX1812" fmla="*/ 1916772 w 3545608"/>
                <a:gd name="connsiteY1812" fmla="*/ 608000 h 1066103"/>
                <a:gd name="connsiteX1813" fmla="*/ 1921808 w 3545608"/>
                <a:gd name="connsiteY1813" fmla="*/ 605914 h 1066103"/>
                <a:gd name="connsiteX1814" fmla="*/ 1926866 w 3545608"/>
                <a:gd name="connsiteY1814" fmla="*/ 594271 h 1066103"/>
                <a:gd name="connsiteX1815" fmla="*/ 1934521 w 3545608"/>
                <a:gd name="connsiteY1815" fmla="*/ 591247 h 1066103"/>
                <a:gd name="connsiteX1816" fmla="*/ 1938490 w 3545608"/>
                <a:gd name="connsiteY1816" fmla="*/ 581666 h 1066103"/>
                <a:gd name="connsiteX1817" fmla="*/ 1946768 w 3545608"/>
                <a:gd name="connsiteY1817" fmla="*/ 578237 h 1066103"/>
                <a:gd name="connsiteX1818" fmla="*/ 1951094 w 3545608"/>
                <a:gd name="connsiteY1818" fmla="*/ 567794 h 1066103"/>
                <a:gd name="connsiteX1819" fmla="*/ 1959415 w 3545608"/>
                <a:gd name="connsiteY1819" fmla="*/ 564347 h 1066103"/>
                <a:gd name="connsiteX1820" fmla="*/ 1962862 w 3545608"/>
                <a:gd name="connsiteY1820" fmla="*/ 556026 h 1066103"/>
                <a:gd name="connsiteX1821" fmla="*/ 1970751 w 3545608"/>
                <a:gd name="connsiteY1821" fmla="*/ 552758 h 1066103"/>
                <a:gd name="connsiteX1822" fmla="*/ 1974773 w 3545608"/>
                <a:gd name="connsiteY1822" fmla="*/ 543278 h 1066103"/>
                <a:gd name="connsiteX1823" fmla="*/ 1983571 w 3545608"/>
                <a:gd name="connsiteY1823" fmla="*/ 539721 h 1066103"/>
                <a:gd name="connsiteX1824" fmla="*/ 1987665 w 3545608"/>
                <a:gd name="connsiteY1824" fmla="*/ 529836 h 1066103"/>
                <a:gd name="connsiteX1825" fmla="*/ 1997618 w 3545608"/>
                <a:gd name="connsiteY1825" fmla="*/ 525714 h 1066103"/>
                <a:gd name="connsiteX1826" fmla="*/ 2001251 w 3545608"/>
                <a:gd name="connsiteY1826" fmla="*/ 516944 h 1066103"/>
                <a:gd name="connsiteX1827" fmla="*/ 2010510 w 3545608"/>
                <a:gd name="connsiteY1827" fmla="*/ 513109 h 1066103"/>
                <a:gd name="connsiteX1828" fmla="*/ 2013855 w 3545608"/>
                <a:gd name="connsiteY1828" fmla="*/ 505033 h 1066103"/>
                <a:gd name="connsiteX1829" fmla="*/ 2022176 w 3545608"/>
                <a:gd name="connsiteY1829" fmla="*/ 501586 h 1066103"/>
                <a:gd name="connsiteX1830" fmla="*/ 2025622 w 3545608"/>
                <a:gd name="connsiteY1830" fmla="*/ 493265 h 1066103"/>
                <a:gd name="connsiteX1831" fmla="*/ 2033826 w 3545608"/>
                <a:gd name="connsiteY1831" fmla="*/ 489867 h 1066103"/>
                <a:gd name="connsiteX1832" fmla="*/ 2035653 w 3545608"/>
                <a:gd name="connsiteY1832" fmla="*/ 485657 h 1066103"/>
                <a:gd name="connsiteX1833" fmla="*/ 2024617 w 3545608"/>
                <a:gd name="connsiteY1833" fmla="*/ 490119 h 1066103"/>
                <a:gd name="connsiteX1834" fmla="*/ 2021692 w 3545608"/>
                <a:gd name="connsiteY1834" fmla="*/ 497180 h 1066103"/>
                <a:gd name="connsiteX1835" fmla="*/ 2013679 w 3545608"/>
                <a:gd name="connsiteY1835" fmla="*/ 500499 h 1066103"/>
                <a:gd name="connsiteX1836" fmla="*/ 2009924 w 3545608"/>
                <a:gd name="connsiteY1836" fmla="*/ 509784 h 1066103"/>
                <a:gd name="connsiteX1837" fmla="*/ 2001415 w 3545608"/>
                <a:gd name="connsiteY1837" fmla="*/ 513396 h 1066103"/>
                <a:gd name="connsiteX1838" fmla="*/ 1997725 w 3545608"/>
                <a:gd name="connsiteY1838" fmla="*/ 521695 h 1066103"/>
                <a:gd name="connsiteX1839" fmla="*/ 1986532 w 3545608"/>
                <a:gd name="connsiteY1839" fmla="*/ 526016 h 1066103"/>
                <a:gd name="connsiteX1840" fmla="*/ 1983447 w 3545608"/>
                <a:gd name="connsiteY1840" fmla="*/ 533463 h 1066103"/>
                <a:gd name="connsiteX1841" fmla="*/ 1975372 w 3545608"/>
                <a:gd name="connsiteY1841" fmla="*/ 536808 h 1066103"/>
                <a:gd name="connsiteX1842" fmla="*/ 1971536 w 3545608"/>
                <a:gd name="connsiteY1842" fmla="*/ 546068 h 1066103"/>
                <a:gd name="connsiteX1843" fmla="*/ 1962881 w 3545608"/>
                <a:gd name="connsiteY1843" fmla="*/ 549653 h 1066103"/>
                <a:gd name="connsiteX1844" fmla="*/ 1958932 w 3545608"/>
                <a:gd name="connsiteY1844" fmla="*/ 559654 h 1066103"/>
                <a:gd name="connsiteX1845" fmla="*/ 1950670 w 3545608"/>
                <a:gd name="connsiteY1845" fmla="*/ 563243 h 1066103"/>
                <a:gd name="connsiteX1846" fmla="*/ 1947164 w 3545608"/>
                <a:gd name="connsiteY1846" fmla="*/ 571708 h 1066103"/>
                <a:gd name="connsiteX1847" fmla="*/ 1939275 w 3545608"/>
                <a:gd name="connsiteY1847" fmla="*/ 574976 h 1066103"/>
                <a:gd name="connsiteX1848" fmla="*/ 1935252 w 3545608"/>
                <a:gd name="connsiteY1848" fmla="*/ 584456 h 1066103"/>
                <a:gd name="connsiteX1849" fmla="*/ 1925966 w 3545608"/>
                <a:gd name="connsiteY1849" fmla="*/ 588211 h 1066103"/>
                <a:gd name="connsiteX1850" fmla="*/ 1922647 w 3545608"/>
                <a:gd name="connsiteY1850" fmla="*/ 596224 h 1066103"/>
                <a:gd name="connsiteX1851" fmla="*/ 1915587 w 3545608"/>
                <a:gd name="connsiteY1851" fmla="*/ 599148 h 1066103"/>
                <a:gd name="connsiteX1852" fmla="*/ 1910880 w 3545608"/>
                <a:gd name="connsiteY1852" fmla="*/ 610790 h 1066103"/>
                <a:gd name="connsiteX1853" fmla="*/ 1901399 w 3545608"/>
                <a:gd name="connsiteY1853" fmla="*/ 614813 h 1066103"/>
                <a:gd name="connsiteX1854" fmla="*/ 1898132 w 3545608"/>
                <a:gd name="connsiteY1854" fmla="*/ 622701 h 1066103"/>
                <a:gd name="connsiteX1855" fmla="*/ 1890791 w 3545608"/>
                <a:gd name="connsiteY1855" fmla="*/ 625742 h 1066103"/>
                <a:gd name="connsiteX1856" fmla="*/ 1886364 w 3545608"/>
                <a:gd name="connsiteY1856" fmla="*/ 636430 h 1066103"/>
                <a:gd name="connsiteX1857" fmla="*/ 1879065 w 3545608"/>
                <a:gd name="connsiteY1857" fmla="*/ 639454 h 1066103"/>
                <a:gd name="connsiteX1858" fmla="*/ 1874453 w 3545608"/>
                <a:gd name="connsiteY1858" fmla="*/ 650854 h 1066103"/>
                <a:gd name="connsiteX1859" fmla="*/ 1867598 w 3545608"/>
                <a:gd name="connsiteY1859" fmla="*/ 653761 h 1066103"/>
                <a:gd name="connsiteX1860" fmla="*/ 1863809 w 3545608"/>
                <a:gd name="connsiteY1860" fmla="*/ 662908 h 1066103"/>
                <a:gd name="connsiteX1861" fmla="*/ 1856749 w 3545608"/>
                <a:gd name="connsiteY1861" fmla="*/ 665832 h 1066103"/>
                <a:gd name="connsiteX1862" fmla="*/ 1852042 w 3545608"/>
                <a:gd name="connsiteY1862" fmla="*/ 677474 h 1066103"/>
                <a:gd name="connsiteX1863" fmla="*/ 1844694 w 3545608"/>
                <a:gd name="connsiteY1863" fmla="*/ 680592 h 1066103"/>
                <a:gd name="connsiteX1864" fmla="*/ 1840131 w 3545608"/>
                <a:gd name="connsiteY1864" fmla="*/ 691346 h 1066103"/>
                <a:gd name="connsiteX1865" fmla="*/ 1834049 w 3545608"/>
                <a:gd name="connsiteY1865" fmla="*/ 693805 h 1066103"/>
                <a:gd name="connsiteX1866" fmla="*/ 1829487 w 3545608"/>
                <a:gd name="connsiteY1866" fmla="*/ 705625 h 1066103"/>
                <a:gd name="connsiteX1867" fmla="*/ 1824160 w 3545608"/>
                <a:gd name="connsiteY1867" fmla="*/ 707993 h 1066103"/>
                <a:gd name="connsiteX1868" fmla="*/ 1819394 w 3545608"/>
                <a:gd name="connsiteY1868" fmla="*/ 719498 h 1066103"/>
                <a:gd name="connsiteX1869" fmla="*/ 1811496 w 3545608"/>
                <a:gd name="connsiteY1869" fmla="*/ 722770 h 1066103"/>
                <a:gd name="connsiteX1870" fmla="*/ 1807769 w 3545608"/>
                <a:gd name="connsiteY1870" fmla="*/ 731553 h 1066103"/>
                <a:gd name="connsiteX1871" fmla="*/ 1802303 w 3545608"/>
                <a:gd name="connsiteY1871" fmla="*/ 733763 h 1066103"/>
                <a:gd name="connsiteX1872" fmla="*/ 1797125 w 3545608"/>
                <a:gd name="connsiteY1872" fmla="*/ 746262 h 1066103"/>
                <a:gd name="connsiteX1873" fmla="*/ 1792675 w 3545608"/>
                <a:gd name="connsiteY1873" fmla="*/ 748106 h 1066103"/>
                <a:gd name="connsiteX1874" fmla="*/ 1787319 w 3545608"/>
                <a:gd name="connsiteY1874" fmla="*/ 761665 h 1066103"/>
                <a:gd name="connsiteX1875" fmla="*/ 1782923 w 3545608"/>
                <a:gd name="connsiteY1875" fmla="*/ 763575 h 1066103"/>
                <a:gd name="connsiteX1876" fmla="*/ 1777370 w 3545608"/>
                <a:gd name="connsiteY1876" fmla="*/ 776662 h 1066103"/>
                <a:gd name="connsiteX1877" fmla="*/ 1771345 w 3545608"/>
                <a:gd name="connsiteY1877" fmla="*/ 779098 h 1066103"/>
                <a:gd name="connsiteX1878" fmla="*/ 1766439 w 3545608"/>
                <a:gd name="connsiteY1878" fmla="*/ 790391 h 1066103"/>
                <a:gd name="connsiteX1879" fmla="*/ 1762080 w 3545608"/>
                <a:gd name="connsiteY1879" fmla="*/ 792112 h 1066103"/>
                <a:gd name="connsiteX1880" fmla="*/ 1756633 w 3545608"/>
                <a:gd name="connsiteY1880" fmla="*/ 804956 h 1066103"/>
                <a:gd name="connsiteX1881" fmla="*/ 1752074 w 3545608"/>
                <a:gd name="connsiteY1881" fmla="*/ 806801 h 1066103"/>
                <a:gd name="connsiteX1882" fmla="*/ 1746970 w 3545608"/>
                <a:gd name="connsiteY1882" fmla="*/ 818829 h 1066103"/>
                <a:gd name="connsiteX1883" fmla="*/ 1741785 w 3545608"/>
                <a:gd name="connsiteY1883" fmla="*/ 820926 h 1066103"/>
                <a:gd name="connsiteX1884" fmla="*/ 1736326 w 3545608"/>
                <a:gd name="connsiteY1884" fmla="*/ 835069 h 1066103"/>
                <a:gd name="connsiteX1885" fmla="*/ 1731495 w 3545608"/>
                <a:gd name="connsiteY1885" fmla="*/ 837216 h 1066103"/>
                <a:gd name="connsiteX1886" fmla="*/ 1726520 w 3545608"/>
                <a:gd name="connsiteY1886" fmla="*/ 849228 h 1066103"/>
                <a:gd name="connsiteX1887" fmla="*/ 1721516 w 3545608"/>
                <a:gd name="connsiteY1887" fmla="*/ 851301 h 1066103"/>
                <a:gd name="connsiteX1888" fmla="*/ 1716570 w 3545608"/>
                <a:gd name="connsiteY1888" fmla="*/ 862957 h 1066103"/>
                <a:gd name="connsiteX1889" fmla="*/ 1713305 w 3545608"/>
                <a:gd name="connsiteY1889" fmla="*/ 864277 h 1066103"/>
                <a:gd name="connsiteX1890" fmla="*/ 1713776 w 3545608"/>
                <a:gd name="connsiteY1890" fmla="*/ 865413 h 1066103"/>
                <a:gd name="connsiteX1891" fmla="*/ 1707888 w 3545608"/>
                <a:gd name="connsiteY1891" fmla="*/ 879629 h 1066103"/>
                <a:gd name="connsiteX1892" fmla="*/ 1702914 w 3545608"/>
                <a:gd name="connsiteY1892" fmla="*/ 881689 h 1066103"/>
                <a:gd name="connsiteX1893" fmla="*/ 1698081 w 3545608"/>
                <a:gd name="connsiteY1893" fmla="*/ 893357 h 1066103"/>
                <a:gd name="connsiteX1894" fmla="*/ 1695542 w 3545608"/>
                <a:gd name="connsiteY1894" fmla="*/ 894409 h 1066103"/>
                <a:gd name="connsiteX1895" fmla="*/ 1696124 w 3545608"/>
                <a:gd name="connsiteY1895" fmla="*/ 895814 h 1066103"/>
                <a:gd name="connsiteX1896" fmla="*/ 1690236 w 3545608"/>
                <a:gd name="connsiteY1896" fmla="*/ 910029 h 1066103"/>
                <a:gd name="connsiteX1897" fmla="*/ 1686241 w 3545608"/>
                <a:gd name="connsiteY1897" fmla="*/ 911683 h 1066103"/>
                <a:gd name="connsiteX1898" fmla="*/ 1680286 w 3545608"/>
                <a:gd name="connsiteY1898" fmla="*/ 925719 h 1066103"/>
                <a:gd name="connsiteX1899" fmla="*/ 1677176 w 3545608"/>
                <a:gd name="connsiteY1899" fmla="*/ 926977 h 1066103"/>
                <a:gd name="connsiteX1900" fmla="*/ 1671604 w 3545608"/>
                <a:gd name="connsiteY1900" fmla="*/ 940428 h 1066103"/>
                <a:gd name="connsiteX1901" fmla="*/ 1669411 w 3545608"/>
                <a:gd name="connsiteY1901" fmla="*/ 941336 h 1066103"/>
                <a:gd name="connsiteX1902" fmla="*/ 1669647 w 3545608"/>
                <a:gd name="connsiteY1902" fmla="*/ 941903 h 1066103"/>
                <a:gd name="connsiteX1903" fmla="*/ 1663759 w 3545608"/>
                <a:gd name="connsiteY1903" fmla="*/ 956118 h 1066103"/>
                <a:gd name="connsiteX1904" fmla="*/ 1659720 w 3545608"/>
                <a:gd name="connsiteY1904" fmla="*/ 957791 h 1066103"/>
                <a:gd name="connsiteX1905" fmla="*/ 1659841 w 3545608"/>
                <a:gd name="connsiteY1905" fmla="*/ 958084 h 1066103"/>
                <a:gd name="connsiteX1906" fmla="*/ 1653809 w 3545608"/>
                <a:gd name="connsiteY1906" fmla="*/ 972646 h 1066103"/>
                <a:gd name="connsiteX1907" fmla="*/ 1650770 w 3545608"/>
                <a:gd name="connsiteY1907" fmla="*/ 973904 h 1066103"/>
                <a:gd name="connsiteX1908" fmla="*/ 1645127 w 3545608"/>
                <a:gd name="connsiteY1908" fmla="*/ 988192 h 1066103"/>
                <a:gd name="connsiteX1909" fmla="*/ 1642896 w 3545608"/>
                <a:gd name="connsiteY1909" fmla="*/ 989162 h 1066103"/>
                <a:gd name="connsiteX1910" fmla="*/ 1637282 w 3545608"/>
                <a:gd name="connsiteY1910" fmla="*/ 1003045 h 1066103"/>
                <a:gd name="connsiteX1911" fmla="*/ 1635047 w 3545608"/>
                <a:gd name="connsiteY1911" fmla="*/ 1003993 h 1066103"/>
                <a:gd name="connsiteX1912" fmla="*/ 1635325 w 3545608"/>
                <a:gd name="connsiteY1912" fmla="*/ 1004664 h 1066103"/>
                <a:gd name="connsiteX1913" fmla="*/ 1629437 w 3545608"/>
                <a:gd name="connsiteY1913" fmla="*/ 1018879 h 1066103"/>
                <a:gd name="connsiteX1914" fmla="*/ 1628718 w 3545608"/>
                <a:gd name="connsiteY1914" fmla="*/ 1019177 h 1066103"/>
                <a:gd name="connsiteX1915" fmla="*/ 1629441 w 3545608"/>
                <a:gd name="connsiteY1915" fmla="*/ 1020845 h 1066103"/>
                <a:gd name="connsiteX1916" fmla="*/ 1623122 w 3545608"/>
                <a:gd name="connsiteY1916" fmla="*/ 1035406 h 1066103"/>
                <a:gd name="connsiteX1917" fmla="*/ 1621228 w 3545608"/>
                <a:gd name="connsiteY1917" fmla="*/ 1036156 h 1066103"/>
                <a:gd name="connsiteX1918" fmla="*/ 1621596 w 3545608"/>
                <a:gd name="connsiteY1918" fmla="*/ 1037025 h 1066103"/>
                <a:gd name="connsiteX1919" fmla="*/ 1615564 w 3545608"/>
                <a:gd name="connsiteY1919" fmla="*/ 1051240 h 1066103"/>
                <a:gd name="connsiteX1920" fmla="*/ 1612480 w 3545608"/>
                <a:gd name="connsiteY1920" fmla="*/ 1052487 h 1066103"/>
                <a:gd name="connsiteX1921" fmla="*/ 1612770 w 3545608"/>
                <a:gd name="connsiteY1921" fmla="*/ 1053205 h 1066103"/>
                <a:gd name="connsiteX1922" fmla="*/ 1607555 w 3545608"/>
                <a:gd name="connsiteY1922" fmla="*/ 1066103 h 1066103"/>
                <a:gd name="connsiteX1923" fmla="*/ 1566079 w 3545608"/>
                <a:gd name="connsiteY1923" fmla="*/ 1066103 h 1066103"/>
                <a:gd name="connsiteX1924" fmla="*/ 1570607 w 3545608"/>
                <a:gd name="connsiteY1924" fmla="*/ 1055171 h 1066103"/>
                <a:gd name="connsiteX1925" fmla="*/ 1572964 w 3545608"/>
                <a:gd name="connsiteY1925" fmla="*/ 1054194 h 1066103"/>
                <a:gd name="connsiteX1926" fmla="*/ 1572564 w 3545608"/>
                <a:gd name="connsiteY1926" fmla="*/ 1053205 h 1066103"/>
                <a:gd name="connsiteX1927" fmla="*/ 1578452 w 3545608"/>
                <a:gd name="connsiteY1927" fmla="*/ 1038643 h 1066103"/>
                <a:gd name="connsiteX1928" fmla="*/ 1580693 w 3545608"/>
                <a:gd name="connsiteY1928" fmla="*/ 1037693 h 1066103"/>
                <a:gd name="connsiteX1929" fmla="*/ 1580409 w 3545608"/>
                <a:gd name="connsiteY1929" fmla="*/ 1037025 h 1066103"/>
                <a:gd name="connsiteX1930" fmla="*/ 1586441 w 3545608"/>
                <a:gd name="connsiteY1930" fmla="*/ 1022810 h 1066103"/>
                <a:gd name="connsiteX1931" fmla="*/ 1587040 w 3545608"/>
                <a:gd name="connsiteY1931" fmla="*/ 1022567 h 1066103"/>
                <a:gd name="connsiteX1932" fmla="*/ 1586293 w 3545608"/>
                <a:gd name="connsiteY1932" fmla="*/ 1020845 h 1066103"/>
                <a:gd name="connsiteX1933" fmla="*/ 1592612 w 3545608"/>
                <a:gd name="connsiteY1933" fmla="*/ 1006283 h 1066103"/>
                <a:gd name="connsiteX1934" fmla="*/ 1595342 w 3545608"/>
                <a:gd name="connsiteY1934" fmla="*/ 1005203 h 1066103"/>
                <a:gd name="connsiteX1935" fmla="*/ 1595118 w 3545608"/>
                <a:gd name="connsiteY1935" fmla="*/ 1004664 h 1066103"/>
                <a:gd name="connsiteX1936" fmla="*/ 1601006 w 3545608"/>
                <a:gd name="connsiteY1936" fmla="*/ 990449 h 1066103"/>
                <a:gd name="connsiteX1937" fmla="*/ 1603363 w 3545608"/>
                <a:gd name="connsiteY1937" fmla="*/ 989472 h 1066103"/>
                <a:gd name="connsiteX1938" fmla="*/ 1602963 w 3545608"/>
                <a:gd name="connsiteY1938" fmla="*/ 988483 h 1066103"/>
                <a:gd name="connsiteX1939" fmla="*/ 1608852 w 3545608"/>
                <a:gd name="connsiteY1939" fmla="*/ 973921 h 1066103"/>
                <a:gd name="connsiteX1940" fmla="*/ 1610900 w 3545608"/>
                <a:gd name="connsiteY1940" fmla="*/ 973052 h 1066103"/>
                <a:gd name="connsiteX1941" fmla="*/ 1616697 w 3545608"/>
                <a:gd name="connsiteY1941" fmla="*/ 958375 h 1066103"/>
                <a:gd name="connsiteX1942" fmla="*/ 1618936 w 3545608"/>
                <a:gd name="connsiteY1942" fmla="*/ 957402 h 1066103"/>
                <a:gd name="connsiteX1943" fmla="*/ 1624685 w 3545608"/>
                <a:gd name="connsiteY1943" fmla="*/ 943522 h 1066103"/>
                <a:gd name="connsiteX1944" fmla="*/ 1629616 w 3545608"/>
                <a:gd name="connsiteY1944" fmla="*/ 941479 h 1066103"/>
                <a:gd name="connsiteX1945" fmla="*/ 1635328 w 3545608"/>
                <a:gd name="connsiteY1945" fmla="*/ 927688 h 1066103"/>
                <a:gd name="connsiteX1946" fmla="*/ 1637520 w 3545608"/>
                <a:gd name="connsiteY1946" fmla="*/ 926780 h 1066103"/>
                <a:gd name="connsiteX1947" fmla="*/ 1637285 w 3545608"/>
                <a:gd name="connsiteY1947" fmla="*/ 926213 h 1066103"/>
                <a:gd name="connsiteX1948" fmla="*/ 1643174 w 3545608"/>
                <a:gd name="connsiteY1948" fmla="*/ 911998 h 1066103"/>
                <a:gd name="connsiteX1949" fmla="*/ 1645294 w 3545608"/>
                <a:gd name="connsiteY1949" fmla="*/ 911120 h 1066103"/>
                <a:gd name="connsiteX1950" fmla="*/ 1651162 w 3545608"/>
                <a:gd name="connsiteY1950" fmla="*/ 897289 h 1066103"/>
                <a:gd name="connsiteX1951" fmla="*/ 1656140 w 3545608"/>
                <a:gd name="connsiteY1951" fmla="*/ 895276 h 1066103"/>
                <a:gd name="connsiteX1952" fmla="*/ 1661805 w 3545608"/>
                <a:gd name="connsiteY1952" fmla="*/ 881598 h 1066103"/>
                <a:gd name="connsiteX1953" fmla="*/ 1664344 w 3545608"/>
                <a:gd name="connsiteY1953" fmla="*/ 880546 h 1066103"/>
                <a:gd name="connsiteX1954" fmla="*/ 1663763 w 3545608"/>
                <a:gd name="connsiteY1954" fmla="*/ 879142 h 1066103"/>
                <a:gd name="connsiteX1955" fmla="*/ 1669651 w 3545608"/>
                <a:gd name="connsiteY1955" fmla="*/ 864927 h 1066103"/>
                <a:gd name="connsiteX1956" fmla="*/ 1674624 w 3545608"/>
                <a:gd name="connsiteY1956" fmla="*/ 862867 h 1066103"/>
                <a:gd name="connsiteX1957" fmla="*/ 1679457 w 3545608"/>
                <a:gd name="connsiteY1957" fmla="*/ 851198 h 1066103"/>
                <a:gd name="connsiteX1958" fmla="*/ 1682008 w 3545608"/>
                <a:gd name="connsiteY1958" fmla="*/ 850141 h 1066103"/>
                <a:gd name="connsiteX1959" fmla="*/ 1681414 w 3545608"/>
                <a:gd name="connsiteY1959" fmla="*/ 848742 h 1066103"/>
                <a:gd name="connsiteX1960" fmla="*/ 1687446 w 3545608"/>
                <a:gd name="connsiteY1960" fmla="*/ 834527 h 1066103"/>
                <a:gd name="connsiteX1961" fmla="*/ 1693400 w 3545608"/>
                <a:gd name="connsiteY1961" fmla="*/ 832120 h 1066103"/>
                <a:gd name="connsiteX1962" fmla="*/ 1698089 w 3545608"/>
                <a:gd name="connsiteY1962" fmla="*/ 820798 h 1066103"/>
                <a:gd name="connsiteX1963" fmla="*/ 1702301 w 3545608"/>
                <a:gd name="connsiteY1963" fmla="*/ 819053 h 1066103"/>
                <a:gd name="connsiteX1964" fmla="*/ 1707895 w 3545608"/>
                <a:gd name="connsiteY1964" fmla="*/ 804558 h 1066103"/>
                <a:gd name="connsiteX1965" fmla="*/ 1712754 w 3545608"/>
                <a:gd name="connsiteY1965" fmla="*/ 802399 h 1066103"/>
                <a:gd name="connsiteX1966" fmla="*/ 1717845 w 3545608"/>
                <a:gd name="connsiteY1966" fmla="*/ 790399 h 1066103"/>
                <a:gd name="connsiteX1967" fmla="*/ 1721216 w 3545608"/>
                <a:gd name="connsiteY1967" fmla="*/ 789036 h 1066103"/>
                <a:gd name="connsiteX1968" fmla="*/ 1726815 w 3545608"/>
                <a:gd name="connsiteY1968" fmla="*/ 775832 h 1066103"/>
                <a:gd name="connsiteX1969" fmla="*/ 1731401 w 3545608"/>
                <a:gd name="connsiteY1969" fmla="*/ 773977 h 1066103"/>
                <a:gd name="connsiteX1970" fmla="*/ 1736622 w 3545608"/>
                <a:gd name="connsiteY1970" fmla="*/ 761961 h 1066103"/>
                <a:gd name="connsiteX1971" fmla="*/ 1743588 w 3545608"/>
                <a:gd name="connsiteY1971" fmla="*/ 759209 h 1066103"/>
                <a:gd name="connsiteX1972" fmla="*/ 1748246 w 3545608"/>
                <a:gd name="connsiteY1972" fmla="*/ 748232 h 1066103"/>
                <a:gd name="connsiteX1973" fmla="*/ 1753211 w 3545608"/>
                <a:gd name="connsiteY1973" fmla="*/ 746224 h 1066103"/>
                <a:gd name="connsiteX1974" fmla="*/ 1758889 w 3545608"/>
                <a:gd name="connsiteY1974" fmla="*/ 731848 h 1066103"/>
                <a:gd name="connsiteX1975" fmla="*/ 1763768 w 3545608"/>
                <a:gd name="connsiteY1975" fmla="*/ 729728 h 1066103"/>
                <a:gd name="connsiteX1976" fmla="*/ 1768695 w 3545608"/>
                <a:gd name="connsiteY1976" fmla="*/ 717832 h 1066103"/>
                <a:gd name="connsiteX1977" fmla="*/ 1773195 w 3545608"/>
                <a:gd name="connsiteY1977" fmla="*/ 715968 h 1066103"/>
                <a:gd name="connsiteX1978" fmla="*/ 1778646 w 3545608"/>
                <a:gd name="connsiteY1978" fmla="*/ 703122 h 1066103"/>
                <a:gd name="connsiteX1979" fmla="*/ 1785088 w 3545608"/>
                <a:gd name="connsiteY1979" fmla="*/ 700517 h 1066103"/>
                <a:gd name="connsiteX1980" fmla="*/ 1789576 w 3545608"/>
                <a:gd name="connsiteY1980" fmla="*/ 689681 h 1066103"/>
                <a:gd name="connsiteX1981" fmla="*/ 1796549 w 3545608"/>
                <a:gd name="connsiteY1981" fmla="*/ 686792 h 1066103"/>
                <a:gd name="connsiteX1982" fmla="*/ 1801057 w 3545608"/>
                <a:gd name="connsiteY1982" fmla="*/ 675114 h 1066103"/>
                <a:gd name="connsiteX1983" fmla="*/ 1806941 w 3545608"/>
                <a:gd name="connsiteY1983" fmla="*/ 672499 h 1066103"/>
                <a:gd name="connsiteX1984" fmla="*/ 1811007 w 3545608"/>
                <a:gd name="connsiteY1984" fmla="*/ 662916 h 1066103"/>
                <a:gd name="connsiteX1985" fmla="*/ 1819034 w 3545608"/>
                <a:gd name="connsiteY1985" fmla="*/ 659670 h 1066103"/>
                <a:gd name="connsiteX1986" fmla="*/ 1823611 w 3545608"/>
                <a:gd name="connsiteY1986" fmla="*/ 648350 h 1066103"/>
                <a:gd name="connsiteX1987" fmla="*/ 1830917 w 3545608"/>
                <a:gd name="connsiteY1987" fmla="*/ 645250 h 1066103"/>
                <a:gd name="connsiteX1988" fmla="*/ 1835379 w 3545608"/>
                <a:gd name="connsiteY1988" fmla="*/ 634478 h 1066103"/>
                <a:gd name="connsiteX1989" fmla="*/ 1840799 w 3545608"/>
                <a:gd name="connsiteY1989" fmla="*/ 632232 h 1066103"/>
                <a:gd name="connsiteX1990" fmla="*/ 1845329 w 3545608"/>
                <a:gd name="connsiteY1990" fmla="*/ 621036 h 1066103"/>
                <a:gd name="connsiteX1991" fmla="*/ 1854070 w 3545608"/>
                <a:gd name="connsiteY1991" fmla="*/ 617329 h 1066103"/>
                <a:gd name="connsiteX1992" fmla="*/ 1857934 w 3545608"/>
                <a:gd name="connsiteY1992" fmla="*/ 608000 h 1066103"/>
                <a:gd name="connsiteX1993" fmla="*/ 1865274 w 3545608"/>
                <a:gd name="connsiteY1993" fmla="*/ 604960 h 1066103"/>
                <a:gd name="connsiteX1994" fmla="*/ 1869701 w 3545608"/>
                <a:gd name="connsiteY1994" fmla="*/ 594271 h 1066103"/>
                <a:gd name="connsiteX1995" fmla="*/ 1878892 w 3545608"/>
                <a:gd name="connsiteY1995" fmla="*/ 590464 h 1066103"/>
                <a:gd name="connsiteX1996" fmla="*/ 1882449 w 3545608"/>
                <a:gd name="connsiteY1996" fmla="*/ 581666 h 1066103"/>
                <a:gd name="connsiteX1997" fmla="*/ 1889755 w 3545608"/>
                <a:gd name="connsiteY1997" fmla="*/ 578566 h 1066103"/>
                <a:gd name="connsiteX1998" fmla="*/ 1894217 w 3545608"/>
                <a:gd name="connsiteY1998" fmla="*/ 567794 h 1066103"/>
                <a:gd name="connsiteX1999" fmla="*/ 1902611 w 3545608"/>
                <a:gd name="connsiteY1999" fmla="*/ 564317 h 1066103"/>
                <a:gd name="connsiteX2000" fmla="*/ 1906129 w 3545608"/>
                <a:gd name="connsiteY2000" fmla="*/ 556026 h 1066103"/>
                <a:gd name="connsiteX2001" fmla="*/ 1914927 w 3545608"/>
                <a:gd name="connsiteY2001" fmla="*/ 552469 h 1066103"/>
                <a:gd name="connsiteX2002" fmla="*/ 1918733 w 3545608"/>
                <a:gd name="connsiteY2002" fmla="*/ 543278 h 1066103"/>
                <a:gd name="connsiteX2003" fmla="*/ 1926455 w 3545608"/>
                <a:gd name="connsiteY2003" fmla="*/ 540079 h 1066103"/>
                <a:gd name="connsiteX2004" fmla="*/ 1930501 w 3545608"/>
                <a:gd name="connsiteY2004" fmla="*/ 529836 h 1066103"/>
                <a:gd name="connsiteX2005" fmla="*/ 1938514 w 3545608"/>
                <a:gd name="connsiteY2005" fmla="*/ 526355 h 1066103"/>
                <a:gd name="connsiteX2006" fmla="*/ 1942413 w 3545608"/>
                <a:gd name="connsiteY2006" fmla="*/ 516944 h 1066103"/>
                <a:gd name="connsiteX2007" fmla="*/ 1951672 w 3545608"/>
                <a:gd name="connsiteY2007" fmla="*/ 513109 h 1066103"/>
                <a:gd name="connsiteX2008" fmla="*/ 1955017 w 3545608"/>
                <a:gd name="connsiteY2008" fmla="*/ 505033 h 1066103"/>
                <a:gd name="connsiteX2009" fmla="*/ 1963557 w 3545608"/>
                <a:gd name="connsiteY2009" fmla="*/ 501495 h 1066103"/>
                <a:gd name="connsiteX2010" fmla="*/ 1965436 w 3545608"/>
                <a:gd name="connsiteY2010" fmla="*/ 497267 h 1066103"/>
                <a:gd name="connsiteX2011" fmla="*/ 1954332 w 3545608"/>
                <a:gd name="connsiteY2011" fmla="*/ 501757 h 1066103"/>
                <a:gd name="connsiteX2012" fmla="*/ 1951087 w 3545608"/>
                <a:gd name="connsiteY2012" fmla="*/ 509784 h 1066103"/>
                <a:gd name="connsiteX2013" fmla="*/ 1942723 w 3545608"/>
                <a:gd name="connsiteY2013" fmla="*/ 513333 h 1066103"/>
                <a:gd name="connsiteX2014" fmla="*/ 1939175 w 3545608"/>
                <a:gd name="connsiteY2014" fmla="*/ 521695 h 1066103"/>
                <a:gd name="connsiteX2015" fmla="*/ 1929738 w 3545608"/>
                <a:gd name="connsiteY2015" fmla="*/ 525511 h 1066103"/>
                <a:gd name="connsiteX2016" fmla="*/ 1926283 w 3545608"/>
                <a:gd name="connsiteY2016" fmla="*/ 533463 h 1066103"/>
                <a:gd name="connsiteX2017" fmla="*/ 1916352 w 3545608"/>
                <a:gd name="connsiteY2017" fmla="*/ 537386 h 1066103"/>
                <a:gd name="connsiteX2018" fmla="*/ 1912841 w 3545608"/>
                <a:gd name="connsiteY2018" fmla="*/ 546068 h 1066103"/>
                <a:gd name="connsiteX2019" fmla="*/ 1903973 w 3545608"/>
                <a:gd name="connsiteY2019" fmla="*/ 549831 h 1066103"/>
                <a:gd name="connsiteX2020" fmla="*/ 1900093 w 3545608"/>
                <a:gd name="connsiteY2020" fmla="*/ 559654 h 1066103"/>
                <a:gd name="connsiteX2021" fmla="*/ 1891832 w 3545608"/>
                <a:gd name="connsiteY2021" fmla="*/ 563243 h 1066103"/>
                <a:gd name="connsiteX2022" fmla="*/ 1888325 w 3545608"/>
                <a:gd name="connsiteY2022" fmla="*/ 571708 h 1066103"/>
                <a:gd name="connsiteX2023" fmla="*/ 1880437 w 3545608"/>
                <a:gd name="connsiteY2023" fmla="*/ 574976 h 1066103"/>
                <a:gd name="connsiteX2024" fmla="*/ 1876414 w 3545608"/>
                <a:gd name="connsiteY2024" fmla="*/ 584456 h 1066103"/>
                <a:gd name="connsiteX2025" fmla="*/ 1867128 w 3545608"/>
                <a:gd name="connsiteY2025" fmla="*/ 588211 h 1066103"/>
                <a:gd name="connsiteX2026" fmla="*/ 1863809 w 3545608"/>
                <a:gd name="connsiteY2026" fmla="*/ 596224 h 1066103"/>
                <a:gd name="connsiteX2027" fmla="*/ 1856749 w 3545608"/>
                <a:gd name="connsiteY2027" fmla="*/ 599148 h 1066103"/>
                <a:gd name="connsiteX2028" fmla="*/ 1852041 w 3545608"/>
                <a:gd name="connsiteY2028" fmla="*/ 610790 h 1066103"/>
                <a:gd name="connsiteX2029" fmla="*/ 1843680 w 3545608"/>
                <a:gd name="connsiteY2029" fmla="*/ 614338 h 1066103"/>
                <a:gd name="connsiteX2030" fmla="*/ 1840131 w 3545608"/>
                <a:gd name="connsiteY2030" fmla="*/ 622701 h 1066103"/>
                <a:gd name="connsiteX2031" fmla="*/ 1831821 w 3545608"/>
                <a:gd name="connsiteY2031" fmla="*/ 626062 h 1066103"/>
                <a:gd name="connsiteX2032" fmla="*/ 1827526 w 3545608"/>
                <a:gd name="connsiteY2032" fmla="*/ 636430 h 1066103"/>
                <a:gd name="connsiteX2033" fmla="*/ 1822612 w 3545608"/>
                <a:gd name="connsiteY2033" fmla="*/ 638466 h 1066103"/>
                <a:gd name="connsiteX2034" fmla="*/ 1817719 w 3545608"/>
                <a:gd name="connsiteY2034" fmla="*/ 650854 h 1066103"/>
                <a:gd name="connsiteX2035" fmla="*/ 1808262 w 3545608"/>
                <a:gd name="connsiteY2035" fmla="*/ 654962 h 1066103"/>
                <a:gd name="connsiteX2036" fmla="*/ 1804971 w 3545608"/>
                <a:gd name="connsiteY2036" fmla="*/ 662908 h 1066103"/>
                <a:gd name="connsiteX2037" fmla="*/ 1797911 w 3545608"/>
                <a:gd name="connsiteY2037" fmla="*/ 665832 h 1066103"/>
                <a:gd name="connsiteX2038" fmla="*/ 1793204 w 3545608"/>
                <a:gd name="connsiteY2038" fmla="*/ 677474 h 1066103"/>
                <a:gd name="connsiteX2039" fmla="*/ 1788277 w 3545608"/>
                <a:gd name="connsiteY2039" fmla="*/ 679564 h 1066103"/>
                <a:gd name="connsiteX2040" fmla="*/ 1783397 w 3545608"/>
                <a:gd name="connsiteY2040" fmla="*/ 691346 h 1066103"/>
                <a:gd name="connsiteX2041" fmla="*/ 1774783 w 3545608"/>
                <a:gd name="connsiteY2041" fmla="*/ 694914 h 1066103"/>
                <a:gd name="connsiteX2042" fmla="*/ 1770649 w 3545608"/>
                <a:gd name="connsiteY2042" fmla="*/ 705625 h 1066103"/>
                <a:gd name="connsiteX2043" fmla="*/ 1765400 w 3545608"/>
                <a:gd name="connsiteY2043" fmla="*/ 707958 h 1066103"/>
                <a:gd name="connsiteX2044" fmla="*/ 1760843 w 3545608"/>
                <a:gd name="connsiteY2044" fmla="*/ 719498 h 1066103"/>
                <a:gd name="connsiteX2045" fmla="*/ 1754795 w 3545608"/>
                <a:gd name="connsiteY2045" fmla="*/ 722125 h 1066103"/>
                <a:gd name="connsiteX2046" fmla="*/ 1750605 w 3545608"/>
                <a:gd name="connsiteY2046" fmla="*/ 731553 h 1066103"/>
                <a:gd name="connsiteX2047" fmla="*/ 1743196 w 3545608"/>
                <a:gd name="connsiteY2047" fmla="*/ 734412 h 1066103"/>
                <a:gd name="connsiteX2048" fmla="*/ 1738287 w 3545608"/>
                <a:gd name="connsiteY2048" fmla="*/ 746262 h 1066103"/>
                <a:gd name="connsiteX2049" fmla="*/ 1733836 w 3545608"/>
                <a:gd name="connsiteY2049" fmla="*/ 748106 h 1066103"/>
                <a:gd name="connsiteX2050" fmla="*/ 1728481 w 3545608"/>
                <a:gd name="connsiteY2050" fmla="*/ 761665 h 1066103"/>
                <a:gd name="connsiteX2051" fmla="*/ 1724097 w 3545608"/>
                <a:gd name="connsiteY2051" fmla="*/ 763570 h 1066103"/>
                <a:gd name="connsiteX2052" fmla="*/ 1718674 w 3545608"/>
                <a:gd name="connsiteY2052" fmla="*/ 776662 h 1066103"/>
                <a:gd name="connsiteX2053" fmla="*/ 1712518 w 3545608"/>
                <a:gd name="connsiteY2053" fmla="*/ 779212 h 1066103"/>
                <a:gd name="connsiteX2054" fmla="*/ 1707888 w 3545608"/>
                <a:gd name="connsiteY2054" fmla="*/ 790391 h 1066103"/>
                <a:gd name="connsiteX2055" fmla="*/ 1703183 w 3545608"/>
                <a:gd name="connsiteY2055" fmla="*/ 792340 h 1066103"/>
                <a:gd name="connsiteX2056" fmla="*/ 1698081 w 3545608"/>
                <a:gd name="connsiteY2056" fmla="*/ 804956 h 1066103"/>
                <a:gd name="connsiteX2057" fmla="*/ 1693156 w 3545608"/>
                <a:gd name="connsiteY2057" fmla="*/ 807047 h 1066103"/>
                <a:gd name="connsiteX2058" fmla="*/ 1688275 w 3545608"/>
                <a:gd name="connsiteY2058" fmla="*/ 818829 h 1066103"/>
                <a:gd name="connsiteX2059" fmla="*/ 1684055 w 3545608"/>
                <a:gd name="connsiteY2059" fmla="*/ 820577 h 1066103"/>
                <a:gd name="connsiteX2060" fmla="*/ 1678325 w 3545608"/>
                <a:gd name="connsiteY2060" fmla="*/ 835069 h 1066103"/>
                <a:gd name="connsiteX2061" fmla="*/ 1672499 w 3545608"/>
                <a:gd name="connsiteY2061" fmla="*/ 837597 h 1066103"/>
                <a:gd name="connsiteX2062" fmla="*/ 1667681 w 3545608"/>
                <a:gd name="connsiteY2062" fmla="*/ 849228 h 1066103"/>
                <a:gd name="connsiteX2063" fmla="*/ 1665076 w 3545608"/>
                <a:gd name="connsiteY2063" fmla="*/ 850308 h 1066103"/>
                <a:gd name="connsiteX2064" fmla="*/ 1659836 w 3545608"/>
                <a:gd name="connsiteY2064" fmla="*/ 862957 h 1066103"/>
                <a:gd name="connsiteX2065" fmla="*/ 1655618 w 3545608"/>
                <a:gd name="connsiteY2065" fmla="*/ 864704 h 1066103"/>
                <a:gd name="connsiteX2066" fmla="*/ 1655918 w 3545608"/>
                <a:gd name="connsiteY2066" fmla="*/ 865413 h 1066103"/>
                <a:gd name="connsiteX2067" fmla="*/ 1649886 w 3545608"/>
                <a:gd name="connsiteY2067" fmla="*/ 879629 h 1066103"/>
                <a:gd name="connsiteX2068" fmla="*/ 1643932 w 3545608"/>
                <a:gd name="connsiteY2068" fmla="*/ 882036 h 1066103"/>
                <a:gd name="connsiteX2069" fmla="*/ 1639243 w 3545608"/>
                <a:gd name="connsiteY2069" fmla="*/ 893357 h 1066103"/>
                <a:gd name="connsiteX2070" fmla="*/ 1636704 w 3545608"/>
                <a:gd name="connsiteY2070" fmla="*/ 894409 h 1066103"/>
                <a:gd name="connsiteX2071" fmla="*/ 1637286 w 3545608"/>
                <a:gd name="connsiteY2071" fmla="*/ 895814 h 1066103"/>
                <a:gd name="connsiteX2072" fmla="*/ 1631398 w 3545608"/>
                <a:gd name="connsiteY2072" fmla="*/ 910029 h 1066103"/>
                <a:gd name="connsiteX2073" fmla="*/ 1629191 w 3545608"/>
                <a:gd name="connsiteY2073" fmla="*/ 910943 h 1066103"/>
                <a:gd name="connsiteX2074" fmla="*/ 1629440 w 3545608"/>
                <a:gd name="connsiteY2074" fmla="*/ 911504 h 1066103"/>
                <a:gd name="connsiteX2075" fmla="*/ 1623122 w 3545608"/>
                <a:gd name="connsiteY2075" fmla="*/ 925719 h 1066103"/>
                <a:gd name="connsiteX2076" fmla="*/ 1618047 w 3545608"/>
                <a:gd name="connsiteY2076" fmla="*/ 927678 h 1066103"/>
                <a:gd name="connsiteX2077" fmla="*/ 1612765 w 3545608"/>
                <a:gd name="connsiteY2077" fmla="*/ 940428 h 1066103"/>
                <a:gd name="connsiteX2078" fmla="*/ 1610574 w 3545608"/>
                <a:gd name="connsiteY2078" fmla="*/ 941336 h 1066103"/>
                <a:gd name="connsiteX2079" fmla="*/ 1610809 w 3545608"/>
                <a:gd name="connsiteY2079" fmla="*/ 941903 h 1066103"/>
                <a:gd name="connsiteX2080" fmla="*/ 1604920 w 3545608"/>
                <a:gd name="connsiteY2080" fmla="*/ 956118 h 1066103"/>
                <a:gd name="connsiteX2081" fmla="*/ 1602563 w 3545608"/>
                <a:gd name="connsiteY2081" fmla="*/ 957094 h 1066103"/>
                <a:gd name="connsiteX2082" fmla="*/ 1602963 w 3545608"/>
                <a:gd name="connsiteY2082" fmla="*/ 958084 h 1066103"/>
                <a:gd name="connsiteX2083" fmla="*/ 1597075 w 3545608"/>
                <a:gd name="connsiteY2083" fmla="*/ 972646 h 1066103"/>
                <a:gd name="connsiteX2084" fmla="*/ 1595025 w 3545608"/>
                <a:gd name="connsiteY2084" fmla="*/ 973516 h 1066103"/>
                <a:gd name="connsiteX2085" fmla="*/ 1589087 w 3545608"/>
                <a:gd name="connsiteY2085" fmla="*/ 988192 h 1066103"/>
                <a:gd name="connsiteX2086" fmla="*/ 1585857 w 3545608"/>
                <a:gd name="connsiteY2086" fmla="*/ 989563 h 1066103"/>
                <a:gd name="connsiteX2087" fmla="*/ 1580405 w 3545608"/>
                <a:gd name="connsiteY2087" fmla="*/ 1003045 h 1066103"/>
                <a:gd name="connsiteX2088" fmla="*/ 1578170 w 3545608"/>
                <a:gd name="connsiteY2088" fmla="*/ 1003993 h 1066103"/>
                <a:gd name="connsiteX2089" fmla="*/ 1578448 w 3545608"/>
                <a:gd name="connsiteY2089" fmla="*/ 1004664 h 1066103"/>
                <a:gd name="connsiteX2090" fmla="*/ 1572560 w 3545608"/>
                <a:gd name="connsiteY2090" fmla="*/ 1018879 h 1066103"/>
                <a:gd name="connsiteX2091" fmla="*/ 1570202 w 3545608"/>
                <a:gd name="connsiteY2091" fmla="*/ 1019855 h 1066103"/>
                <a:gd name="connsiteX2092" fmla="*/ 1570603 w 3545608"/>
                <a:gd name="connsiteY2092" fmla="*/ 1020845 h 1066103"/>
                <a:gd name="connsiteX2093" fmla="*/ 1564715 w 3545608"/>
                <a:gd name="connsiteY2093" fmla="*/ 1035406 h 1066103"/>
                <a:gd name="connsiteX2094" fmla="*/ 1562475 w 3545608"/>
                <a:gd name="connsiteY2094" fmla="*/ 1036357 h 1066103"/>
                <a:gd name="connsiteX2095" fmla="*/ 1562758 w 3545608"/>
                <a:gd name="connsiteY2095" fmla="*/ 1037025 h 1066103"/>
                <a:gd name="connsiteX2096" fmla="*/ 1556726 w 3545608"/>
                <a:gd name="connsiteY2096" fmla="*/ 1051240 h 1066103"/>
                <a:gd name="connsiteX2097" fmla="*/ 1553642 w 3545608"/>
                <a:gd name="connsiteY2097" fmla="*/ 1052487 h 1066103"/>
                <a:gd name="connsiteX2098" fmla="*/ 1553932 w 3545608"/>
                <a:gd name="connsiteY2098" fmla="*/ 1053205 h 1066103"/>
                <a:gd name="connsiteX2099" fmla="*/ 1548717 w 3545608"/>
                <a:gd name="connsiteY2099" fmla="*/ 1066103 h 1066103"/>
                <a:gd name="connsiteX2100" fmla="*/ 1509202 w 3545608"/>
                <a:gd name="connsiteY2100" fmla="*/ 1066103 h 1066103"/>
                <a:gd name="connsiteX2101" fmla="*/ 1513730 w 3545608"/>
                <a:gd name="connsiteY2101" fmla="*/ 1055171 h 1066103"/>
                <a:gd name="connsiteX2102" fmla="*/ 1514407 w 3545608"/>
                <a:gd name="connsiteY2102" fmla="*/ 1054890 h 1066103"/>
                <a:gd name="connsiteX2103" fmla="*/ 1513726 w 3545608"/>
                <a:gd name="connsiteY2103" fmla="*/ 1053205 h 1066103"/>
                <a:gd name="connsiteX2104" fmla="*/ 1519614 w 3545608"/>
                <a:gd name="connsiteY2104" fmla="*/ 1038643 h 1066103"/>
                <a:gd name="connsiteX2105" fmla="*/ 1521854 w 3545608"/>
                <a:gd name="connsiteY2105" fmla="*/ 1037693 h 1066103"/>
                <a:gd name="connsiteX2106" fmla="*/ 1521571 w 3545608"/>
                <a:gd name="connsiteY2106" fmla="*/ 1037025 h 1066103"/>
                <a:gd name="connsiteX2107" fmla="*/ 1527602 w 3545608"/>
                <a:gd name="connsiteY2107" fmla="*/ 1022810 h 1066103"/>
                <a:gd name="connsiteX2108" fmla="*/ 1530687 w 3545608"/>
                <a:gd name="connsiteY2108" fmla="*/ 1021563 h 1066103"/>
                <a:gd name="connsiteX2109" fmla="*/ 1530396 w 3545608"/>
                <a:gd name="connsiteY2109" fmla="*/ 1020845 h 1066103"/>
                <a:gd name="connsiteX2110" fmla="*/ 1536284 w 3545608"/>
                <a:gd name="connsiteY2110" fmla="*/ 1006283 h 1066103"/>
                <a:gd name="connsiteX2111" fmla="*/ 1538519 w 3545608"/>
                <a:gd name="connsiteY2111" fmla="*/ 1005334 h 1066103"/>
                <a:gd name="connsiteX2112" fmla="*/ 1538241 w 3545608"/>
                <a:gd name="connsiteY2112" fmla="*/ 1004664 h 1066103"/>
                <a:gd name="connsiteX2113" fmla="*/ 1544129 w 3545608"/>
                <a:gd name="connsiteY2113" fmla="*/ 990449 h 1066103"/>
                <a:gd name="connsiteX2114" fmla="*/ 1546486 w 3545608"/>
                <a:gd name="connsiteY2114" fmla="*/ 989472 h 1066103"/>
                <a:gd name="connsiteX2115" fmla="*/ 1546086 w 3545608"/>
                <a:gd name="connsiteY2115" fmla="*/ 988483 h 1066103"/>
                <a:gd name="connsiteX2116" fmla="*/ 1551975 w 3545608"/>
                <a:gd name="connsiteY2116" fmla="*/ 973921 h 1066103"/>
                <a:gd name="connsiteX2117" fmla="*/ 1554025 w 3545608"/>
                <a:gd name="connsiteY2117" fmla="*/ 973051 h 1066103"/>
                <a:gd name="connsiteX2118" fmla="*/ 1559963 w 3545608"/>
                <a:gd name="connsiteY2118" fmla="*/ 958375 h 1066103"/>
                <a:gd name="connsiteX2119" fmla="*/ 1563193 w 3545608"/>
                <a:gd name="connsiteY2119" fmla="*/ 957005 h 1066103"/>
                <a:gd name="connsiteX2120" fmla="*/ 1568645 w 3545608"/>
                <a:gd name="connsiteY2120" fmla="*/ 943522 h 1066103"/>
                <a:gd name="connsiteX2121" fmla="*/ 1570879 w 3545608"/>
                <a:gd name="connsiteY2121" fmla="*/ 942573 h 1066103"/>
                <a:gd name="connsiteX2122" fmla="*/ 1570602 w 3545608"/>
                <a:gd name="connsiteY2122" fmla="*/ 941903 h 1066103"/>
                <a:gd name="connsiteX2123" fmla="*/ 1576490 w 3545608"/>
                <a:gd name="connsiteY2123" fmla="*/ 927688 h 1066103"/>
                <a:gd name="connsiteX2124" fmla="*/ 1578682 w 3545608"/>
                <a:gd name="connsiteY2124" fmla="*/ 926780 h 1066103"/>
                <a:gd name="connsiteX2125" fmla="*/ 1578447 w 3545608"/>
                <a:gd name="connsiteY2125" fmla="*/ 926213 h 1066103"/>
                <a:gd name="connsiteX2126" fmla="*/ 1584335 w 3545608"/>
                <a:gd name="connsiteY2126" fmla="*/ 911998 h 1066103"/>
                <a:gd name="connsiteX2127" fmla="*/ 1586465 w 3545608"/>
                <a:gd name="connsiteY2127" fmla="*/ 911116 h 1066103"/>
                <a:gd name="connsiteX2128" fmla="*/ 1592611 w 3545608"/>
                <a:gd name="connsiteY2128" fmla="*/ 897289 h 1066103"/>
                <a:gd name="connsiteX2129" fmla="*/ 1597203 w 3545608"/>
                <a:gd name="connsiteY2129" fmla="*/ 895516 h 1066103"/>
                <a:gd name="connsiteX2130" fmla="*/ 1602968 w 3545608"/>
                <a:gd name="connsiteY2130" fmla="*/ 881598 h 1066103"/>
                <a:gd name="connsiteX2131" fmla="*/ 1605507 w 3545608"/>
                <a:gd name="connsiteY2131" fmla="*/ 880546 h 1066103"/>
                <a:gd name="connsiteX2132" fmla="*/ 1604925 w 3545608"/>
                <a:gd name="connsiteY2132" fmla="*/ 879142 h 1066103"/>
                <a:gd name="connsiteX2133" fmla="*/ 1610813 w 3545608"/>
                <a:gd name="connsiteY2133" fmla="*/ 864927 h 1066103"/>
                <a:gd name="connsiteX2134" fmla="*/ 1615817 w 3545608"/>
                <a:gd name="connsiteY2134" fmla="*/ 862854 h 1066103"/>
                <a:gd name="connsiteX2135" fmla="*/ 1620763 w 3545608"/>
                <a:gd name="connsiteY2135" fmla="*/ 851198 h 1066103"/>
                <a:gd name="connsiteX2136" fmla="*/ 1625707 w 3545608"/>
                <a:gd name="connsiteY2136" fmla="*/ 849199 h 1066103"/>
                <a:gd name="connsiteX2137" fmla="*/ 1625518 w 3545608"/>
                <a:gd name="connsiteY2137" fmla="*/ 848742 h 1066103"/>
                <a:gd name="connsiteX2138" fmla="*/ 1631406 w 3545608"/>
                <a:gd name="connsiteY2138" fmla="*/ 834527 h 1066103"/>
                <a:gd name="connsiteX2139" fmla="*/ 1634012 w 3545608"/>
                <a:gd name="connsiteY2139" fmla="*/ 833447 h 1066103"/>
                <a:gd name="connsiteX2140" fmla="*/ 1639251 w 3545608"/>
                <a:gd name="connsiteY2140" fmla="*/ 820798 h 1066103"/>
                <a:gd name="connsiteX2141" fmla="*/ 1643471 w 3545608"/>
                <a:gd name="connsiteY2141" fmla="*/ 819050 h 1066103"/>
                <a:gd name="connsiteX2142" fmla="*/ 1649201 w 3545608"/>
                <a:gd name="connsiteY2142" fmla="*/ 804558 h 1066103"/>
                <a:gd name="connsiteX2143" fmla="*/ 1655027 w 3545608"/>
                <a:gd name="connsiteY2143" fmla="*/ 802031 h 1066103"/>
                <a:gd name="connsiteX2144" fmla="*/ 1659845 w 3545608"/>
                <a:gd name="connsiteY2144" fmla="*/ 790399 h 1066103"/>
                <a:gd name="connsiteX2145" fmla="*/ 1664549 w 3545608"/>
                <a:gd name="connsiteY2145" fmla="*/ 788450 h 1066103"/>
                <a:gd name="connsiteX2146" fmla="*/ 1669651 w 3545608"/>
                <a:gd name="connsiteY2146" fmla="*/ 775832 h 1066103"/>
                <a:gd name="connsiteX2147" fmla="*/ 1674577 w 3545608"/>
                <a:gd name="connsiteY2147" fmla="*/ 773742 h 1066103"/>
                <a:gd name="connsiteX2148" fmla="*/ 1679458 w 3545608"/>
                <a:gd name="connsiteY2148" fmla="*/ 761961 h 1066103"/>
                <a:gd name="connsiteX2149" fmla="*/ 1685614 w 3545608"/>
                <a:gd name="connsiteY2149" fmla="*/ 759411 h 1066103"/>
                <a:gd name="connsiteX2150" fmla="*/ 1690244 w 3545608"/>
                <a:gd name="connsiteY2150" fmla="*/ 748232 h 1066103"/>
                <a:gd name="connsiteX2151" fmla="*/ 1694232 w 3545608"/>
                <a:gd name="connsiteY2151" fmla="*/ 746579 h 1066103"/>
                <a:gd name="connsiteX2152" fmla="*/ 1700050 w 3545608"/>
                <a:gd name="connsiteY2152" fmla="*/ 731848 h 1066103"/>
                <a:gd name="connsiteX2153" fmla="*/ 1704929 w 3545608"/>
                <a:gd name="connsiteY2153" fmla="*/ 729728 h 1066103"/>
                <a:gd name="connsiteX2154" fmla="*/ 1709857 w 3545608"/>
                <a:gd name="connsiteY2154" fmla="*/ 717832 h 1066103"/>
                <a:gd name="connsiteX2155" fmla="*/ 1714390 w 3545608"/>
                <a:gd name="connsiteY2155" fmla="*/ 715954 h 1066103"/>
                <a:gd name="connsiteX2156" fmla="*/ 1720094 w 3545608"/>
                <a:gd name="connsiteY2156" fmla="*/ 703122 h 1066103"/>
                <a:gd name="connsiteX2157" fmla="*/ 1728363 w 3545608"/>
                <a:gd name="connsiteY2157" fmla="*/ 699931 h 1066103"/>
                <a:gd name="connsiteX2158" fmla="*/ 1732411 w 3545608"/>
                <a:gd name="connsiteY2158" fmla="*/ 689681 h 1066103"/>
                <a:gd name="connsiteX2159" fmla="*/ 1737439 w 3545608"/>
                <a:gd name="connsiteY2159" fmla="*/ 687496 h 1066103"/>
                <a:gd name="connsiteX2160" fmla="*/ 1742218 w 3545608"/>
                <a:gd name="connsiteY2160" fmla="*/ 675114 h 1066103"/>
                <a:gd name="connsiteX2161" fmla="*/ 1751650 w 3545608"/>
                <a:gd name="connsiteY2161" fmla="*/ 670922 h 1066103"/>
                <a:gd name="connsiteX2162" fmla="*/ 1754966 w 3545608"/>
                <a:gd name="connsiteY2162" fmla="*/ 662916 h 1066103"/>
                <a:gd name="connsiteX2163" fmla="*/ 1759672 w 3545608"/>
                <a:gd name="connsiteY2163" fmla="*/ 660967 h 1066103"/>
                <a:gd name="connsiteX2164" fmla="*/ 1764773 w 3545608"/>
                <a:gd name="connsiteY2164" fmla="*/ 648350 h 1066103"/>
                <a:gd name="connsiteX2165" fmla="*/ 1772078 w 3545608"/>
                <a:gd name="connsiteY2165" fmla="*/ 645250 h 1066103"/>
                <a:gd name="connsiteX2166" fmla="*/ 1776540 w 3545608"/>
                <a:gd name="connsiteY2166" fmla="*/ 634478 h 1066103"/>
                <a:gd name="connsiteX2167" fmla="*/ 1785436 w 3545608"/>
                <a:gd name="connsiteY2167" fmla="*/ 630793 h 1066103"/>
                <a:gd name="connsiteX2168" fmla="*/ 1789289 w 3545608"/>
                <a:gd name="connsiteY2168" fmla="*/ 621036 h 1066103"/>
                <a:gd name="connsiteX2169" fmla="*/ 1794663 w 3545608"/>
                <a:gd name="connsiteY2169" fmla="*/ 618702 h 1066103"/>
                <a:gd name="connsiteX2170" fmla="*/ 1799095 w 3545608"/>
                <a:gd name="connsiteY2170" fmla="*/ 608000 h 1066103"/>
                <a:gd name="connsiteX2171" fmla="*/ 1806479 w 3545608"/>
                <a:gd name="connsiteY2171" fmla="*/ 604942 h 1066103"/>
                <a:gd name="connsiteX2172" fmla="*/ 1811007 w 3545608"/>
                <a:gd name="connsiteY2172" fmla="*/ 594271 h 1066103"/>
                <a:gd name="connsiteX2173" fmla="*/ 1819982 w 3545608"/>
                <a:gd name="connsiteY2173" fmla="*/ 590642 h 1066103"/>
                <a:gd name="connsiteX2174" fmla="*/ 1823611 w 3545608"/>
                <a:gd name="connsiteY2174" fmla="*/ 581666 h 1066103"/>
                <a:gd name="connsiteX2175" fmla="*/ 1830917 w 3545608"/>
                <a:gd name="connsiteY2175" fmla="*/ 578566 h 1066103"/>
                <a:gd name="connsiteX2176" fmla="*/ 1835379 w 3545608"/>
                <a:gd name="connsiteY2176" fmla="*/ 567794 h 1066103"/>
                <a:gd name="connsiteX2177" fmla="*/ 1843772 w 3545608"/>
                <a:gd name="connsiteY2177" fmla="*/ 564317 h 1066103"/>
                <a:gd name="connsiteX2178" fmla="*/ 1847290 w 3545608"/>
                <a:gd name="connsiteY2178" fmla="*/ 556026 h 1066103"/>
                <a:gd name="connsiteX2179" fmla="*/ 1856088 w 3545608"/>
                <a:gd name="connsiteY2179" fmla="*/ 552469 h 1066103"/>
                <a:gd name="connsiteX2180" fmla="*/ 1859895 w 3545608"/>
                <a:gd name="connsiteY2180" fmla="*/ 543278 h 1066103"/>
                <a:gd name="connsiteX2181" fmla="*/ 1867617 w 3545608"/>
                <a:gd name="connsiteY2181" fmla="*/ 540079 h 1066103"/>
                <a:gd name="connsiteX2182" fmla="*/ 1871663 w 3545608"/>
                <a:gd name="connsiteY2182" fmla="*/ 529836 h 1066103"/>
                <a:gd name="connsiteX2183" fmla="*/ 1880804 w 3545608"/>
                <a:gd name="connsiteY2183" fmla="*/ 525865 h 1066103"/>
                <a:gd name="connsiteX2184" fmla="*/ 1884411 w 3545608"/>
                <a:gd name="connsiteY2184" fmla="*/ 516944 h 1066103"/>
                <a:gd name="connsiteX2185" fmla="*/ 1892846 w 3545608"/>
                <a:gd name="connsiteY2185" fmla="*/ 513365 h 1066103"/>
                <a:gd name="connsiteX2186" fmla="*/ 1896466 w 3545608"/>
                <a:gd name="connsiteY2186" fmla="*/ 505033 h 1066103"/>
                <a:gd name="connsiteX2187" fmla="*/ 1906788 w 3545608"/>
                <a:gd name="connsiteY2187" fmla="*/ 500956 h 1066103"/>
                <a:gd name="connsiteX2188" fmla="*/ 1910051 w 3545608"/>
                <a:gd name="connsiteY2188" fmla="*/ 493265 h 1066103"/>
                <a:gd name="connsiteX2189" fmla="*/ 1919027 w 3545608"/>
                <a:gd name="connsiteY2189" fmla="*/ 489635 h 1066103"/>
                <a:gd name="connsiteX2190" fmla="*/ 1922656 w 3545608"/>
                <a:gd name="connsiteY2190" fmla="*/ 480661 h 1066103"/>
                <a:gd name="connsiteX2191" fmla="*/ 1933410 w 3545608"/>
                <a:gd name="connsiteY2191" fmla="*/ 476097 h 1066103"/>
                <a:gd name="connsiteX2192" fmla="*/ 1936529 w 3545608"/>
                <a:gd name="connsiteY2192" fmla="*/ 468750 h 1066103"/>
                <a:gd name="connsiteX2193" fmla="*/ 1945814 w 3545608"/>
                <a:gd name="connsiteY2193" fmla="*/ 464995 h 1066103"/>
                <a:gd name="connsiteX2194" fmla="*/ 1946603 w 3545608"/>
                <a:gd name="connsiteY2194" fmla="*/ 463089 h 1066103"/>
                <a:gd name="connsiteX2195" fmla="*/ 1935314 w 3545608"/>
                <a:gd name="connsiteY2195" fmla="*/ 467766 h 1066103"/>
                <a:gd name="connsiteX2196" fmla="*/ 1932454 w 3545608"/>
                <a:gd name="connsiteY2196" fmla="*/ 475175 h 1066103"/>
                <a:gd name="connsiteX2197" fmla="*/ 1923026 w 3545608"/>
                <a:gd name="connsiteY2197" fmla="*/ 479365 h 1066103"/>
                <a:gd name="connsiteX2198" fmla="*/ 1920399 w 3545608"/>
                <a:gd name="connsiteY2198" fmla="*/ 485412 h 1066103"/>
                <a:gd name="connsiteX2199" fmla="*/ 1910078 w 3545608"/>
                <a:gd name="connsiteY2199" fmla="*/ 489488 h 1066103"/>
                <a:gd name="connsiteX2200" fmla="*/ 1906814 w 3545608"/>
                <a:gd name="connsiteY2200" fmla="*/ 497180 h 1066103"/>
                <a:gd name="connsiteX2201" fmla="*/ 1897706 w 3545608"/>
                <a:gd name="connsiteY2201" fmla="*/ 500863 h 1066103"/>
                <a:gd name="connsiteX2202" fmla="*/ 1893922 w 3545608"/>
                <a:gd name="connsiteY2202" fmla="*/ 509784 h 1066103"/>
                <a:gd name="connsiteX2203" fmla="*/ 1883701 w 3545608"/>
                <a:gd name="connsiteY2203" fmla="*/ 513920 h 1066103"/>
                <a:gd name="connsiteX2204" fmla="*/ 1880480 w 3545608"/>
                <a:gd name="connsiteY2204" fmla="*/ 521695 h 1066103"/>
                <a:gd name="connsiteX2205" fmla="*/ 1870975 w 3545608"/>
                <a:gd name="connsiteY2205" fmla="*/ 525633 h 1066103"/>
                <a:gd name="connsiteX2206" fmla="*/ 1867732 w 3545608"/>
                <a:gd name="connsiteY2206" fmla="*/ 533463 h 1066103"/>
                <a:gd name="connsiteX2207" fmla="*/ 1859719 w 3545608"/>
                <a:gd name="connsiteY2207" fmla="*/ 536782 h 1066103"/>
                <a:gd name="connsiteX2208" fmla="*/ 1855964 w 3545608"/>
                <a:gd name="connsiteY2208" fmla="*/ 546068 h 1066103"/>
                <a:gd name="connsiteX2209" fmla="*/ 1848112 w 3545608"/>
                <a:gd name="connsiteY2209" fmla="*/ 549400 h 1066103"/>
                <a:gd name="connsiteX2210" fmla="*/ 1843766 w 3545608"/>
                <a:gd name="connsiteY2210" fmla="*/ 559654 h 1066103"/>
                <a:gd name="connsiteX2211" fmla="*/ 1832609 w 3545608"/>
                <a:gd name="connsiteY2211" fmla="*/ 564170 h 1066103"/>
                <a:gd name="connsiteX2212" fmla="*/ 1829487 w 3545608"/>
                <a:gd name="connsiteY2212" fmla="*/ 571708 h 1066103"/>
                <a:gd name="connsiteX2213" fmla="*/ 1821656 w 3545608"/>
                <a:gd name="connsiteY2213" fmla="*/ 574952 h 1066103"/>
                <a:gd name="connsiteX2214" fmla="*/ 1817720 w 3545608"/>
                <a:gd name="connsiteY2214" fmla="*/ 584456 h 1066103"/>
                <a:gd name="connsiteX2215" fmla="*/ 1808214 w 3545608"/>
                <a:gd name="connsiteY2215" fmla="*/ 588394 h 1066103"/>
                <a:gd name="connsiteX2216" fmla="*/ 1804971 w 3545608"/>
                <a:gd name="connsiteY2216" fmla="*/ 596224 h 1066103"/>
                <a:gd name="connsiteX2217" fmla="*/ 1797911 w 3545608"/>
                <a:gd name="connsiteY2217" fmla="*/ 599148 h 1066103"/>
                <a:gd name="connsiteX2218" fmla="*/ 1793203 w 3545608"/>
                <a:gd name="connsiteY2218" fmla="*/ 610790 h 1066103"/>
                <a:gd name="connsiteX2219" fmla="*/ 1787112 w 3545608"/>
                <a:gd name="connsiteY2219" fmla="*/ 613374 h 1066103"/>
                <a:gd name="connsiteX2220" fmla="*/ 1782966 w 3545608"/>
                <a:gd name="connsiteY2220" fmla="*/ 622701 h 1066103"/>
                <a:gd name="connsiteX2221" fmla="*/ 1775074 w 3545608"/>
                <a:gd name="connsiteY2221" fmla="*/ 625747 h 1066103"/>
                <a:gd name="connsiteX2222" fmla="*/ 1770649 w 3545608"/>
                <a:gd name="connsiteY2222" fmla="*/ 636430 h 1066103"/>
                <a:gd name="connsiteX2223" fmla="*/ 1763390 w 3545608"/>
                <a:gd name="connsiteY2223" fmla="*/ 639437 h 1066103"/>
                <a:gd name="connsiteX2224" fmla="*/ 1758882 w 3545608"/>
                <a:gd name="connsiteY2224" fmla="*/ 650854 h 1066103"/>
                <a:gd name="connsiteX2225" fmla="*/ 1750548 w 3545608"/>
                <a:gd name="connsiteY2225" fmla="*/ 654473 h 1066103"/>
                <a:gd name="connsiteX2226" fmla="*/ 1746970 w 3545608"/>
                <a:gd name="connsiteY2226" fmla="*/ 662908 h 1066103"/>
                <a:gd name="connsiteX2227" fmla="*/ 1741286 w 3545608"/>
                <a:gd name="connsiteY2227" fmla="*/ 665206 h 1066103"/>
                <a:gd name="connsiteX2228" fmla="*/ 1736326 w 3545608"/>
                <a:gd name="connsiteY2228" fmla="*/ 677474 h 1066103"/>
                <a:gd name="connsiteX2229" fmla="*/ 1729020 w 3545608"/>
                <a:gd name="connsiteY2229" fmla="*/ 680574 h 1066103"/>
                <a:gd name="connsiteX2230" fmla="*/ 1724558 w 3545608"/>
                <a:gd name="connsiteY2230" fmla="*/ 691346 h 1066103"/>
                <a:gd name="connsiteX2231" fmla="*/ 1719411 w 3545608"/>
                <a:gd name="connsiteY2231" fmla="*/ 693478 h 1066103"/>
                <a:gd name="connsiteX2232" fmla="*/ 1714609 w 3545608"/>
                <a:gd name="connsiteY2232" fmla="*/ 705625 h 1066103"/>
                <a:gd name="connsiteX2233" fmla="*/ 1706009 w 3545608"/>
                <a:gd name="connsiteY2233" fmla="*/ 709356 h 1066103"/>
                <a:gd name="connsiteX2234" fmla="*/ 1702004 w 3545608"/>
                <a:gd name="connsiteY2234" fmla="*/ 719498 h 1066103"/>
                <a:gd name="connsiteX2235" fmla="*/ 1696134 w 3545608"/>
                <a:gd name="connsiteY2235" fmla="*/ 722048 h 1066103"/>
                <a:gd name="connsiteX2236" fmla="*/ 1692197 w 3545608"/>
                <a:gd name="connsiteY2236" fmla="*/ 731553 h 1066103"/>
                <a:gd name="connsiteX2237" fmla="*/ 1687698 w 3545608"/>
                <a:gd name="connsiteY2237" fmla="*/ 733416 h 1066103"/>
                <a:gd name="connsiteX2238" fmla="*/ 1682247 w 3545608"/>
                <a:gd name="connsiteY2238" fmla="*/ 746262 h 1066103"/>
                <a:gd name="connsiteX2239" fmla="*/ 1674487 w 3545608"/>
                <a:gd name="connsiteY2239" fmla="*/ 749400 h 1066103"/>
                <a:gd name="connsiteX2240" fmla="*/ 1669642 w 3545608"/>
                <a:gd name="connsiteY2240" fmla="*/ 761665 h 1066103"/>
                <a:gd name="connsiteX2241" fmla="*/ 1665259 w 3545608"/>
                <a:gd name="connsiteY2241" fmla="*/ 763570 h 1066103"/>
                <a:gd name="connsiteX2242" fmla="*/ 1659836 w 3545608"/>
                <a:gd name="connsiteY2242" fmla="*/ 776662 h 1066103"/>
                <a:gd name="connsiteX2243" fmla="*/ 1654833 w 3545608"/>
                <a:gd name="connsiteY2243" fmla="*/ 778734 h 1066103"/>
                <a:gd name="connsiteX2244" fmla="*/ 1649886 w 3545608"/>
                <a:gd name="connsiteY2244" fmla="*/ 790391 h 1066103"/>
                <a:gd name="connsiteX2245" fmla="*/ 1644203 w 3545608"/>
                <a:gd name="connsiteY2245" fmla="*/ 792689 h 1066103"/>
                <a:gd name="connsiteX2246" fmla="*/ 1639243 w 3545608"/>
                <a:gd name="connsiteY2246" fmla="*/ 804956 h 1066103"/>
                <a:gd name="connsiteX2247" fmla="*/ 1634317 w 3545608"/>
                <a:gd name="connsiteY2247" fmla="*/ 807047 h 1066103"/>
                <a:gd name="connsiteX2248" fmla="*/ 1629437 w 3545608"/>
                <a:gd name="connsiteY2248" fmla="*/ 818829 h 1066103"/>
                <a:gd name="connsiteX2249" fmla="*/ 1625216 w 3545608"/>
                <a:gd name="connsiteY2249" fmla="*/ 820577 h 1066103"/>
                <a:gd name="connsiteX2250" fmla="*/ 1619486 w 3545608"/>
                <a:gd name="connsiteY2250" fmla="*/ 835069 h 1066103"/>
                <a:gd name="connsiteX2251" fmla="*/ 1616052 w 3545608"/>
                <a:gd name="connsiteY2251" fmla="*/ 836559 h 1066103"/>
                <a:gd name="connsiteX2252" fmla="*/ 1610804 w 3545608"/>
                <a:gd name="connsiteY2252" fmla="*/ 849228 h 1066103"/>
                <a:gd name="connsiteX2253" fmla="*/ 1605832 w 3545608"/>
                <a:gd name="connsiteY2253" fmla="*/ 851288 h 1066103"/>
                <a:gd name="connsiteX2254" fmla="*/ 1600998 w 3545608"/>
                <a:gd name="connsiteY2254" fmla="*/ 862957 h 1066103"/>
                <a:gd name="connsiteX2255" fmla="*/ 1596785 w 3545608"/>
                <a:gd name="connsiteY2255" fmla="*/ 864702 h 1066103"/>
                <a:gd name="connsiteX2256" fmla="*/ 1597080 w 3545608"/>
                <a:gd name="connsiteY2256" fmla="*/ 865413 h 1066103"/>
                <a:gd name="connsiteX2257" fmla="*/ 1591191 w 3545608"/>
                <a:gd name="connsiteY2257" fmla="*/ 879629 h 1066103"/>
                <a:gd name="connsiteX2258" fmla="*/ 1588567 w 3545608"/>
                <a:gd name="connsiteY2258" fmla="*/ 880715 h 1066103"/>
                <a:gd name="connsiteX2259" fmla="*/ 1583203 w 3545608"/>
                <a:gd name="connsiteY2259" fmla="*/ 893357 h 1066103"/>
                <a:gd name="connsiteX2260" fmla="*/ 1578259 w 3545608"/>
                <a:gd name="connsiteY2260" fmla="*/ 895357 h 1066103"/>
                <a:gd name="connsiteX2261" fmla="*/ 1578448 w 3545608"/>
                <a:gd name="connsiteY2261" fmla="*/ 895814 h 1066103"/>
                <a:gd name="connsiteX2262" fmla="*/ 1572560 w 3545608"/>
                <a:gd name="connsiteY2262" fmla="*/ 910029 h 1066103"/>
                <a:gd name="connsiteX2263" fmla="*/ 1570368 w 3545608"/>
                <a:gd name="connsiteY2263" fmla="*/ 910937 h 1066103"/>
                <a:gd name="connsiteX2264" fmla="*/ 1570603 w 3545608"/>
                <a:gd name="connsiteY2264" fmla="*/ 911504 h 1066103"/>
                <a:gd name="connsiteX2265" fmla="*/ 1564715 w 3545608"/>
                <a:gd name="connsiteY2265" fmla="*/ 925719 h 1066103"/>
                <a:gd name="connsiteX2266" fmla="*/ 1562584 w 3545608"/>
                <a:gd name="connsiteY2266" fmla="*/ 926601 h 1066103"/>
                <a:gd name="connsiteX2267" fmla="*/ 1556438 w 3545608"/>
                <a:gd name="connsiteY2267" fmla="*/ 940428 h 1066103"/>
                <a:gd name="connsiteX2268" fmla="*/ 1551847 w 3545608"/>
                <a:gd name="connsiteY2268" fmla="*/ 942200 h 1066103"/>
                <a:gd name="connsiteX2269" fmla="*/ 1546082 w 3545608"/>
                <a:gd name="connsiteY2269" fmla="*/ 956118 h 1066103"/>
                <a:gd name="connsiteX2270" fmla="*/ 1543725 w 3545608"/>
                <a:gd name="connsiteY2270" fmla="*/ 957094 h 1066103"/>
                <a:gd name="connsiteX2271" fmla="*/ 1544125 w 3545608"/>
                <a:gd name="connsiteY2271" fmla="*/ 958084 h 1066103"/>
                <a:gd name="connsiteX2272" fmla="*/ 1538237 w 3545608"/>
                <a:gd name="connsiteY2272" fmla="*/ 972646 h 1066103"/>
                <a:gd name="connsiteX2273" fmla="*/ 1536189 w 3545608"/>
                <a:gd name="connsiteY2273" fmla="*/ 973515 h 1066103"/>
                <a:gd name="connsiteX2274" fmla="*/ 1530392 w 3545608"/>
                <a:gd name="connsiteY2274" fmla="*/ 988192 h 1066103"/>
                <a:gd name="connsiteX2275" fmla="*/ 1528153 w 3545608"/>
                <a:gd name="connsiteY2275" fmla="*/ 989165 h 1066103"/>
                <a:gd name="connsiteX2276" fmla="*/ 1522403 w 3545608"/>
                <a:gd name="connsiteY2276" fmla="*/ 1003045 h 1066103"/>
                <a:gd name="connsiteX2277" fmla="*/ 1519446 w 3545608"/>
                <a:gd name="connsiteY2277" fmla="*/ 1004270 h 1066103"/>
                <a:gd name="connsiteX2278" fmla="*/ 1519609 w 3545608"/>
                <a:gd name="connsiteY2278" fmla="*/ 1004664 h 1066103"/>
                <a:gd name="connsiteX2279" fmla="*/ 1513721 w 3545608"/>
                <a:gd name="connsiteY2279" fmla="*/ 1018879 h 1066103"/>
                <a:gd name="connsiteX2280" fmla="*/ 1511364 w 3545608"/>
                <a:gd name="connsiteY2280" fmla="*/ 1019855 h 1066103"/>
                <a:gd name="connsiteX2281" fmla="*/ 1511764 w 3545608"/>
                <a:gd name="connsiteY2281" fmla="*/ 1020845 h 1066103"/>
                <a:gd name="connsiteX2282" fmla="*/ 1505876 w 3545608"/>
                <a:gd name="connsiteY2282" fmla="*/ 1035406 h 1066103"/>
                <a:gd name="connsiteX2283" fmla="*/ 1503642 w 3545608"/>
                <a:gd name="connsiteY2283" fmla="*/ 1036355 h 1066103"/>
                <a:gd name="connsiteX2284" fmla="*/ 1503919 w 3545608"/>
                <a:gd name="connsiteY2284" fmla="*/ 1037025 h 1066103"/>
                <a:gd name="connsiteX2285" fmla="*/ 1498031 w 3545608"/>
                <a:gd name="connsiteY2285" fmla="*/ 1051240 h 1066103"/>
                <a:gd name="connsiteX2286" fmla="*/ 1497340 w 3545608"/>
                <a:gd name="connsiteY2286" fmla="*/ 1051526 h 1066103"/>
                <a:gd name="connsiteX2287" fmla="*/ 1498036 w 3545608"/>
                <a:gd name="connsiteY2287" fmla="*/ 1053205 h 1066103"/>
                <a:gd name="connsiteX2288" fmla="*/ 1492694 w 3545608"/>
                <a:gd name="connsiteY2288" fmla="*/ 1066103 h 1066103"/>
                <a:gd name="connsiteX2289" fmla="*/ 1450364 w 3545608"/>
                <a:gd name="connsiteY2289" fmla="*/ 1066103 h 1066103"/>
                <a:gd name="connsiteX2290" fmla="*/ 1454892 w 3545608"/>
                <a:gd name="connsiteY2290" fmla="*/ 1055171 h 1066103"/>
                <a:gd name="connsiteX2291" fmla="*/ 1457257 w 3545608"/>
                <a:gd name="connsiteY2291" fmla="*/ 1054191 h 1066103"/>
                <a:gd name="connsiteX2292" fmla="*/ 1456849 w 3545608"/>
                <a:gd name="connsiteY2292" fmla="*/ 1053205 h 1066103"/>
                <a:gd name="connsiteX2293" fmla="*/ 1462880 w 3545608"/>
                <a:gd name="connsiteY2293" fmla="*/ 1038643 h 1066103"/>
                <a:gd name="connsiteX2294" fmla="*/ 1464163 w 3545608"/>
                <a:gd name="connsiteY2294" fmla="*/ 1038112 h 1066103"/>
                <a:gd name="connsiteX2295" fmla="*/ 1463713 w 3545608"/>
                <a:gd name="connsiteY2295" fmla="*/ 1037025 h 1066103"/>
                <a:gd name="connsiteX2296" fmla="*/ 1469601 w 3545608"/>
                <a:gd name="connsiteY2296" fmla="*/ 1022810 h 1066103"/>
                <a:gd name="connsiteX2297" fmla="*/ 1471958 w 3545608"/>
                <a:gd name="connsiteY2297" fmla="*/ 1021833 h 1066103"/>
                <a:gd name="connsiteX2298" fmla="*/ 1471558 w 3545608"/>
                <a:gd name="connsiteY2298" fmla="*/ 1020845 h 1066103"/>
                <a:gd name="connsiteX2299" fmla="*/ 1477446 w 3545608"/>
                <a:gd name="connsiteY2299" fmla="*/ 1006283 h 1066103"/>
                <a:gd name="connsiteX2300" fmla="*/ 1479680 w 3545608"/>
                <a:gd name="connsiteY2300" fmla="*/ 1005334 h 1066103"/>
                <a:gd name="connsiteX2301" fmla="*/ 1479403 w 3545608"/>
                <a:gd name="connsiteY2301" fmla="*/ 1004664 h 1066103"/>
                <a:gd name="connsiteX2302" fmla="*/ 1485291 w 3545608"/>
                <a:gd name="connsiteY2302" fmla="*/ 990449 h 1066103"/>
                <a:gd name="connsiteX2303" fmla="*/ 1487656 w 3545608"/>
                <a:gd name="connsiteY2303" fmla="*/ 989469 h 1066103"/>
                <a:gd name="connsiteX2304" fmla="*/ 1487248 w 3545608"/>
                <a:gd name="connsiteY2304" fmla="*/ 988483 h 1066103"/>
                <a:gd name="connsiteX2305" fmla="*/ 1493280 w 3545608"/>
                <a:gd name="connsiteY2305" fmla="*/ 973921 h 1066103"/>
                <a:gd name="connsiteX2306" fmla="*/ 1496319 w 3545608"/>
                <a:gd name="connsiteY2306" fmla="*/ 972662 h 1066103"/>
                <a:gd name="connsiteX2307" fmla="*/ 1501962 w 3545608"/>
                <a:gd name="connsiteY2307" fmla="*/ 958375 h 1066103"/>
                <a:gd name="connsiteX2308" fmla="*/ 1504193 w 3545608"/>
                <a:gd name="connsiteY2308" fmla="*/ 957406 h 1066103"/>
                <a:gd name="connsiteX2309" fmla="*/ 1509807 w 3545608"/>
                <a:gd name="connsiteY2309" fmla="*/ 943522 h 1066103"/>
                <a:gd name="connsiteX2310" fmla="*/ 1512041 w 3545608"/>
                <a:gd name="connsiteY2310" fmla="*/ 942573 h 1066103"/>
                <a:gd name="connsiteX2311" fmla="*/ 1511764 w 3545608"/>
                <a:gd name="connsiteY2311" fmla="*/ 941903 h 1066103"/>
                <a:gd name="connsiteX2312" fmla="*/ 1517652 w 3545608"/>
                <a:gd name="connsiteY2312" fmla="*/ 927688 h 1066103"/>
                <a:gd name="connsiteX2313" fmla="*/ 1519858 w 3545608"/>
                <a:gd name="connsiteY2313" fmla="*/ 926774 h 1066103"/>
                <a:gd name="connsiteX2314" fmla="*/ 1519609 w 3545608"/>
                <a:gd name="connsiteY2314" fmla="*/ 926213 h 1066103"/>
                <a:gd name="connsiteX2315" fmla="*/ 1525928 w 3545608"/>
                <a:gd name="connsiteY2315" fmla="*/ 911998 h 1066103"/>
                <a:gd name="connsiteX2316" fmla="*/ 1531003 w 3545608"/>
                <a:gd name="connsiteY2316" fmla="*/ 910039 h 1066103"/>
                <a:gd name="connsiteX2317" fmla="*/ 1536284 w 3545608"/>
                <a:gd name="connsiteY2317" fmla="*/ 897289 h 1066103"/>
                <a:gd name="connsiteX2318" fmla="*/ 1538476 w 3545608"/>
                <a:gd name="connsiteY2318" fmla="*/ 896381 h 1066103"/>
                <a:gd name="connsiteX2319" fmla="*/ 1538241 w 3545608"/>
                <a:gd name="connsiteY2319" fmla="*/ 895814 h 1066103"/>
                <a:gd name="connsiteX2320" fmla="*/ 1544129 w 3545608"/>
                <a:gd name="connsiteY2320" fmla="*/ 881598 h 1066103"/>
                <a:gd name="connsiteX2321" fmla="*/ 1548348 w 3545608"/>
                <a:gd name="connsiteY2321" fmla="*/ 879851 h 1066103"/>
                <a:gd name="connsiteX2322" fmla="*/ 1548048 w 3545608"/>
                <a:gd name="connsiteY2322" fmla="*/ 879142 h 1066103"/>
                <a:gd name="connsiteX2323" fmla="*/ 1554079 w 3545608"/>
                <a:gd name="connsiteY2323" fmla="*/ 864927 h 1066103"/>
                <a:gd name="connsiteX2324" fmla="*/ 1557677 w 3545608"/>
                <a:gd name="connsiteY2324" fmla="*/ 863473 h 1066103"/>
                <a:gd name="connsiteX2325" fmla="*/ 1562761 w 3545608"/>
                <a:gd name="connsiteY2325" fmla="*/ 851198 h 1066103"/>
                <a:gd name="connsiteX2326" fmla="*/ 1566974 w 3545608"/>
                <a:gd name="connsiteY2326" fmla="*/ 849453 h 1066103"/>
                <a:gd name="connsiteX2327" fmla="*/ 1566679 w 3545608"/>
                <a:gd name="connsiteY2327" fmla="*/ 848742 h 1066103"/>
                <a:gd name="connsiteX2328" fmla="*/ 1572568 w 3545608"/>
                <a:gd name="connsiteY2328" fmla="*/ 834527 h 1066103"/>
                <a:gd name="connsiteX2329" fmla="*/ 1577540 w 3545608"/>
                <a:gd name="connsiteY2329" fmla="*/ 832467 h 1066103"/>
                <a:gd name="connsiteX2330" fmla="*/ 1582374 w 3545608"/>
                <a:gd name="connsiteY2330" fmla="*/ 820798 h 1066103"/>
                <a:gd name="connsiteX2331" fmla="*/ 1584390 w 3545608"/>
                <a:gd name="connsiteY2331" fmla="*/ 819963 h 1066103"/>
                <a:gd name="connsiteX2332" fmla="*/ 1584331 w 3545608"/>
                <a:gd name="connsiteY2332" fmla="*/ 819814 h 1066103"/>
                <a:gd name="connsiteX2333" fmla="*/ 1590362 w 3545608"/>
                <a:gd name="connsiteY2333" fmla="*/ 804558 h 1066103"/>
                <a:gd name="connsiteX2334" fmla="*/ 1596188 w 3545608"/>
                <a:gd name="connsiteY2334" fmla="*/ 802031 h 1066103"/>
                <a:gd name="connsiteX2335" fmla="*/ 1601006 w 3545608"/>
                <a:gd name="connsiteY2335" fmla="*/ 790399 h 1066103"/>
                <a:gd name="connsiteX2336" fmla="*/ 1605711 w 3545608"/>
                <a:gd name="connsiteY2336" fmla="*/ 788450 h 1066103"/>
                <a:gd name="connsiteX2337" fmla="*/ 1610813 w 3545608"/>
                <a:gd name="connsiteY2337" fmla="*/ 775832 h 1066103"/>
                <a:gd name="connsiteX2338" fmla="*/ 1615769 w 3545608"/>
                <a:gd name="connsiteY2338" fmla="*/ 773730 h 1066103"/>
                <a:gd name="connsiteX2339" fmla="*/ 1620763 w 3545608"/>
                <a:gd name="connsiteY2339" fmla="*/ 761961 h 1066103"/>
                <a:gd name="connsiteX2340" fmla="*/ 1626716 w 3545608"/>
                <a:gd name="connsiteY2340" fmla="*/ 759553 h 1066103"/>
                <a:gd name="connsiteX2341" fmla="*/ 1631406 w 3545608"/>
                <a:gd name="connsiteY2341" fmla="*/ 748232 h 1066103"/>
                <a:gd name="connsiteX2342" fmla="*/ 1635394 w 3545608"/>
                <a:gd name="connsiteY2342" fmla="*/ 746579 h 1066103"/>
                <a:gd name="connsiteX2343" fmla="*/ 1641212 w 3545608"/>
                <a:gd name="connsiteY2343" fmla="*/ 731848 h 1066103"/>
                <a:gd name="connsiteX2344" fmla="*/ 1648524 w 3545608"/>
                <a:gd name="connsiteY2344" fmla="*/ 728671 h 1066103"/>
                <a:gd name="connsiteX2345" fmla="*/ 1653123 w 3545608"/>
                <a:gd name="connsiteY2345" fmla="*/ 717832 h 1066103"/>
                <a:gd name="connsiteX2346" fmla="*/ 1658590 w 3545608"/>
                <a:gd name="connsiteY2346" fmla="*/ 715621 h 1066103"/>
                <a:gd name="connsiteX2347" fmla="*/ 1663767 w 3545608"/>
                <a:gd name="connsiteY2347" fmla="*/ 703122 h 1066103"/>
                <a:gd name="connsiteX2348" fmla="*/ 1669145 w 3545608"/>
                <a:gd name="connsiteY2348" fmla="*/ 700895 h 1066103"/>
                <a:gd name="connsiteX2349" fmla="*/ 1673574 w 3545608"/>
                <a:gd name="connsiteY2349" fmla="*/ 689681 h 1066103"/>
                <a:gd name="connsiteX2350" fmla="*/ 1681001 w 3545608"/>
                <a:gd name="connsiteY2350" fmla="*/ 686454 h 1066103"/>
                <a:gd name="connsiteX2351" fmla="*/ 1685485 w 3545608"/>
                <a:gd name="connsiteY2351" fmla="*/ 675114 h 1066103"/>
                <a:gd name="connsiteX2352" fmla="*/ 1692300 w 3545608"/>
                <a:gd name="connsiteY2352" fmla="*/ 672157 h 1066103"/>
                <a:gd name="connsiteX2353" fmla="*/ 1696127 w 3545608"/>
                <a:gd name="connsiteY2353" fmla="*/ 662916 h 1066103"/>
                <a:gd name="connsiteX2354" fmla="*/ 1703189 w 3545608"/>
                <a:gd name="connsiteY2354" fmla="*/ 659991 h 1066103"/>
                <a:gd name="connsiteX2355" fmla="*/ 1707895 w 3545608"/>
                <a:gd name="connsiteY2355" fmla="*/ 648350 h 1066103"/>
                <a:gd name="connsiteX2356" fmla="*/ 1712852 w 3545608"/>
                <a:gd name="connsiteY2356" fmla="*/ 646247 h 1066103"/>
                <a:gd name="connsiteX2357" fmla="*/ 1717845 w 3545608"/>
                <a:gd name="connsiteY2357" fmla="*/ 634478 h 1066103"/>
                <a:gd name="connsiteX2358" fmla="*/ 1726528 w 3545608"/>
                <a:gd name="connsiteY2358" fmla="*/ 630967 h 1066103"/>
                <a:gd name="connsiteX2359" fmla="*/ 1730450 w 3545608"/>
                <a:gd name="connsiteY2359" fmla="*/ 621036 h 1066103"/>
                <a:gd name="connsiteX2360" fmla="*/ 1738216 w 3545608"/>
                <a:gd name="connsiteY2360" fmla="*/ 617663 h 1066103"/>
                <a:gd name="connsiteX2361" fmla="*/ 1742218 w 3545608"/>
                <a:gd name="connsiteY2361" fmla="*/ 608000 h 1066103"/>
                <a:gd name="connsiteX2362" fmla="*/ 1747286 w 3545608"/>
                <a:gd name="connsiteY2362" fmla="*/ 605901 h 1066103"/>
                <a:gd name="connsiteX2363" fmla="*/ 1752455 w 3545608"/>
                <a:gd name="connsiteY2363" fmla="*/ 594271 h 1066103"/>
                <a:gd name="connsiteX2364" fmla="*/ 1761011 w 3545608"/>
                <a:gd name="connsiteY2364" fmla="*/ 590969 h 1066103"/>
                <a:gd name="connsiteX2365" fmla="*/ 1764773 w 3545608"/>
                <a:gd name="connsiteY2365" fmla="*/ 581666 h 1066103"/>
                <a:gd name="connsiteX2366" fmla="*/ 1772078 w 3545608"/>
                <a:gd name="connsiteY2366" fmla="*/ 578566 h 1066103"/>
                <a:gd name="connsiteX2367" fmla="*/ 1776540 w 3545608"/>
                <a:gd name="connsiteY2367" fmla="*/ 567794 h 1066103"/>
                <a:gd name="connsiteX2368" fmla="*/ 1786045 w 3545608"/>
                <a:gd name="connsiteY2368" fmla="*/ 563856 h 1066103"/>
                <a:gd name="connsiteX2369" fmla="*/ 1789289 w 3545608"/>
                <a:gd name="connsiteY2369" fmla="*/ 556026 h 1066103"/>
                <a:gd name="connsiteX2370" fmla="*/ 1797120 w 3545608"/>
                <a:gd name="connsiteY2370" fmla="*/ 552782 h 1066103"/>
                <a:gd name="connsiteX2371" fmla="*/ 1801057 w 3545608"/>
                <a:gd name="connsiteY2371" fmla="*/ 543278 h 1066103"/>
                <a:gd name="connsiteX2372" fmla="*/ 1808943 w 3545608"/>
                <a:gd name="connsiteY2372" fmla="*/ 540012 h 1066103"/>
                <a:gd name="connsiteX2373" fmla="*/ 1813255 w 3545608"/>
                <a:gd name="connsiteY2373" fmla="*/ 529836 h 1066103"/>
                <a:gd name="connsiteX2374" fmla="*/ 1824095 w 3545608"/>
                <a:gd name="connsiteY2374" fmla="*/ 525448 h 1066103"/>
                <a:gd name="connsiteX2375" fmla="*/ 1827534 w 3545608"/>
                <a:gd name="connsiteY2375" fmla="*/ 516944 h 1066103"/>
                <a:gd name="connsiteX2376" fmla="*/ 1835825 w 3545608"/>
                <a:gd name="connsiteY2376" fmla="*/ 513426 h 1066103"/>
                <a:gd name="connsiteX2377" fmla="*/ 1839301 w 3545608"/>
                <a:gd name="connsiteY2377" fmla="*/ 505033 h 1066103"/>
                <a:gd name="connsiteX2378" fmla="*/ 1848806 w 3545608"/>
                <a:gd name="connsiteY2378" fmla="*/ 501095 h 1066103"/>
                <a:gd name="connsiteX2379" fmla="*/ 1852050 w 3545608"/>
                <a:gd name="connsiteY2379" fmla="*/ 493265 h 1066103"/>
                <a:gd name="connsiteX2380" fmla="*/ 1860190 w 3545608"/>
                <a:gd name="connsiteY2380" fmla="*/ 489894 h 1066103"/>
                <a:gd name="connsiteX2381" fmla="*/ 1864105 w 3545608"/>
                <a:gd name="connsiteY2381" fmla="*/ 480661 h 1066103"/>
                <a:gd name="connsiteX2382" fmla="*/ 1874404 w 3545608"/>
                <a:gd name="connsiteY2382" fmla="*/ 476494 h 1066103"/>
                <a:gd name="connsiteX2383" fmla="*/ 1877690 w 3545608"/>
                <a:gd name="connsiteY2383" fmla="*/ 468750 h 1066103"/>
                <a:gd name="connsiteX2384" fmla="*/ 1887127 w 3545608"/>
                <a:gd name="connsiteY2384" fmla="*/ 464933 h 1066103"/>
                <a:gd name="connsiteX2385" fmla="*/ 1887964 w 3545608"/>
                <a:gd name="connsiteY2385" fmla="*/ 463007 h 1066103"/>
                <a:gd name="connsiteX2386" fmla="*/ 1877560 w 3545608"/>
                <a:gd name="connsiteY2386" fmla="*/ 467316 h 1066103"/>
                <a:gd name="connsiteX2387" fmla="*/ 1874453 w 3545608"/>
                <a:gd name="connsiteY2387" fmla="*/ 475175 h 1066103"/>
                <a:gd name="connsiteX2388" fmla="*/ 1864255 w 3545608"/>
                <a:gd name="connsiteY2388" fmla="*/ 479599 h 1066103"/>
                <a:gd name="connsiteX2389" fmla="*/ 1861848 w 3545608"/>
                <a:gd name="connsiteY2389" fmla="*/ 485412 h 1066103"/>
                <a:gd name="connsiteX2390" fmla="*/ 1851160 w 3545608"/>
                <a:gd name="connsiteY2390" fmla="*/ 489839 h 1066103"/>
                <a:gd name="connsiteX2391" fmla="*/ 1848119 w 3545608"/>
                <a:gd name="connsiteY2391" fmla="*/ 497180 h 1066103"/>
                <a:gd name="connsiteX2392" fmla="*/ 1838928 w 3545608"/>
                <a:gd name="connsiteY2392" fmla="*/ 500987 h 1066103"/>
                <a:gd name="connsiteX2393" fmla="*/ 1835371 w 3545608"/>
                <a:gd name="connsiteY2393" fmla="*/ 509784 h 1066103"/>
                <a:gd name="connsiteX2394" fmla="*/ 1826936 w 3545608"/>
                <a:gd name="connsiteY2394" fmla="*/ 513363 h 1066103"/>
                <a:gd name="connsiteX2395" fmla="*/ 1823316 w 3545608"/>
                <a:gd name="connsiteY2395" fmla="*/ 521695 h 1066103"/>
                <a:gd name="connsiteX2396" fmla="*/ 1812994 w 3545608"/>
                <a:gd name="connsiteY2396" fmla="*/ 525772 h 1066103"/>
                <a:gd name="connsiteX2397" fmla="*/ 1809731 w 3545608"/>
                <a:gd name="connsiteY2397" fmla="*/ 533463 h 1066103"/>
                <a:gd name="connsiteX2398" fmla="*/ 1800755 w 3545608"/>
                <a:gd name="connsiteY2398" fmla="*/ 537092 h 1066103"/>
                <a:gd name="connsiteX2399" fmla="*/ 1797125 w 3545608"/>
                <a:gd name="connsiteY2399" fmla="*/ 546068 h 1066103"/>
                <a:gd name="connsiteX2400" fmla="*/ 1789435 w 3545608"/>
                <a:gd name="connsiteY2400" fmla="*/ 549331 h 1066103"/>
                <a:gd name="connsiteX2401" fmla="*/ 1785358 w 3545608"/>
                <a:gd name="connsiteY2401" fmla="*/ 559654 h 1066103"/>
                <a:gd name="connsiteX2402" fmla="*/ 1775902 w 3545608"/>
                <a:gd name="connsiteY2402" fmla="*/ 563762 h 1066103"/>
                <a:gd name="connsiteX2403" fmla="*/ 1772610 w 3545608"/>
                <a:gd name="connsiteY2403" fmla="*/ 571708 h 1066103"/>
                <a:gd name="connsiteX2404" fmla="*/ 1764779 w 3545608"/>
                <a:gd name="connsiteY2404" fmla="*/ 574952 h 1066103"/>
                <a:gd name="connsiteX2405" fmla="*/ 1760843 w 3545608"/>
                <a:gd name="connsiteY2405" fmla="*/ 584456 h 1066103"/>
                <a:gd name="connsiteX2406" fmla="*/ 1752449 w 3545608"/>
                <a:gd name="connsiteY2406" fmla="*/ 587933 h 1066103"/>
                <a:gd name="connsiteX2407" fmla="*/ 1748931 w 3545608"/>
                <a:gd name="connsiteY2407" fmla="*/ 596224 h 1066103"/>
                <a:gd name="connsiteX2408" fmla="*/ 1740903 w 3545608"/>
                <a:gd name="connsiteY2408" fmla="*/ 599470 h 1066103"/>
                <a:gd name="connsiteX2409" fmla="*/ 1736326 w 3545608"/>
                <a:gd name="connsiteY2409" fmla="*/ 610790 h 1066103"/>
                <a:gd name="connsiteX2410" fmla="*/ 1728035 w 3545608"/>
                <a:gd name="connsiteY2410" fmla="*/ 614308 h 1066103"/>
                <a:gd name="connsiteX2411" fmla="*/ 1724558 w 3545608"/>
                <a:gd name="connsiteY2411" fmla="*/ 622701 h 1066103"/>
                <a:gd name="connsiteX2412" fmla="*/ 1717175 w 3545608"/>
                <a:gd name="connsiteY2412" fmla="*/ 625760 h 1066103"/>
                <a:gd name="connsiteX2413" fmla="*/ 1712647 w 3545608"/>
                <a:gd name="connsiteY2413" fmla="*/ 636430 h 1066103"/>
                <a:gd name="connsiteX2414" fmla="*/ 1704426 w 3545608"/>
                <a:gd name="connsiteY2414" fmla="*/ 639755 h 1066103"/>
                <a:gd name="connsiteX2415" fmla="*/ 1700043 w 3545608"/>
                <a:gd name="connsiteY2415" fmla="*/ 650854 h 1066103"/>
                <a:gd name="connsiteX2416" fmla="*/ 1694173 w 3545608"/>
                <a:gd name="connsiteY2416" fmla="*/ 653404 h 1066103"/>
                <a:gd name="connsiteX2417" fmla="*/ 1690236 w 3545608"/>
                <a:gd name="connsiteY2417" fmla="*/ 662908 h 1066103"/>
                <a:gd name="connsiteX2418" fmla="*/ 1683141 w 3545608"/>
                <a:gd name="connsiteY2418" fmla="*/ 665847 h 1066103"/>
                <a:gd name="connsiteX2419" fmla="*/ 1678325 w 3545608"/>
                <a:gd name="connsiteY2419" fmla="*/ 677474 h 1066103"/>
                <a:gd name="connsiteX2420" fmla="*/ 1670045 w 3545608"/>
                <a:gd name="connsiteY2420" fmla="*/ 680903 h 1066103"/>
                <a:gd name="connsiteX2421" fmla="*/ 1665720 w 3545608"/>
                <a:gd name="connsiteY2421" fmla="*/ 691346 h 1066103"/>
                <a:gd name="connsiteX2422" fmla="*/ 1660607 w 3545608"/>
                <a:gd name="connsiteY2422" fmla="*/ 693464 h 1066103"/>
                <a:gd name="connsiteX2423" fmla="*/ 1655914 w 3545608"/>
                <a:gd name="connsiteY2423" fmla="*/ 705625 h 1066103"/>
                <a:gd name="connsiteX2424" fmla="*/ 1649385 w 3545608"/>
                <a:gd name="connsiteY2424" fmla="*/ 708527 h 1066103"/>
                <a:gd name="connsiteX2425" fmla="*/ 1644840 w 3545608"/>
                <a:gd name="connsiteY2425" fmla="*/ 719498 h 1066103"/>
                <a:gd name="connsiteX2426" fmla="*/ 1637009 w 3545608"/>
                <a:gd name="connsiteY2426" fmla="*/ 722742 h 1066103"/>
                <a:gd name="connsiteX2427" fmla="*/ 1633359 w 3545608"/>
                <a:gd name="connsiteY2427" fmla="*/ 731553 h 1066103"/>
                <a:gd name="connsiteX2428" fmla="*/ 1628876 w 3545608"/>
                <a:gd name="connsiteY2428" fmla="*/ 733409 h 1066103"/>
                <a:gd name="connsiteX2429" fmla="*/ 1623553 w 3545608"/>
                <a:gd name="connsiteY2429" fmla="*/ 746262 h 1066103"/>
                <a:gd name="connsiteX2430" fmla="*/ 1617929 w 3545608"/>
                <a:gd name="connsiteY2430" fmla="*/ 748591 h 1066103"/>
                <a:gd name="connsiteX2431" fmla="*/ 1612765 w 3545608"/>
                <a:gd name="connsiteY2431" fmla="*/ 761665 h 1066103"/>
                <a:gd name="connsiteX2432" fmla="*/ 1608382 w 3545608"/>
                <a:gd name="connsiteY2432" fmla="*/ 763570 h 1066103"/>
                <a:gd name="connsiteX2433" fmla="*/ 1602959 w 3545608"/>
                <a:gd name="connsiteY2433" fmla="*/ 776662 h 1066103"/>
                <a:gd name="connsiteX2434" fmla="*/ 1597924 w 3545608"/>
                <a:gd name="connsiteY2434" fmla="*/ 778747 h 1066103"/>
                <a:gd name="connsiteX2435" fmla="*/ 1592866 w 3545608"/>
                <a:gd name="connsiteY2435" fmla="*/ 790391 h 1066103"/>
                <a:gd name="connsiteX2436" fmla="*/ 1588485 w 3545608"/>
                <a:gd name="connsiteY2436" fmla="*/ 792121 h 1066103"/>
                <a:gd name="connsiteX2437" fmla="*/ 1582916 w 3545608"/>
                <a:gd name="connsiteY2437" fmla="*/ 804956 h 1066103"/>
                <a:gd name="connsiteX2438" fmla="*/ 1577403 w 3545608"/>
                <a:gd name="connsiteY2438" fmla="*/ 807136 h 1066103"/>
                <a:gd name="connsiteX2439" fmla="*/ 1572560 w 3545608"/>
                <a:gd name="connsiteY2439" fmla="*/ 818829 h 1066103"/>
                <a:gd name="connsiteX2440" fmla="*/ 1568348 w 3545608"/>
                <a:gd name="connsiteY2440" fmla="*/ 820573 h 1066103"/>
                <a:gd name="connsiteX2441" fmla="*/ 1562753 w 3545608"/>
                <a:gd name="connsiteY2441" fmla="*/ 835069 h 1066103"/>
                <a:gd name="connsiteX2442" fmla="*/ 1557895 w 3545608"/>
                <a:gd name="connsiteY2442" fmla="*/ 837229 h 1066103"/>
                <a:gd name="connsiteX2443" fmla="*/ 1552803 w 3545608"/>
                <a:gd name="connsiteY2443" fmla="*/ 849228 h 1066103"/>
                <a:gd name="connsiteX2444" fmla="*/ 1546849 w 3545608"/>
                <a:gd name="connsiteY2444" fmla="*/ 851636 h 1066103"/>
                <a:gd name="connsiteX2445" fmla="*/ 1542160 w 3545608"/>
                <a:gd name="connsiteY2445" fmla="*/ 862957 h 1066103"/>
                <a:gd name="connsiteX2446" fmla="*/ 1539621 w 3545608"/>
                <a:gd name="connsiteY2446" fmla="*/ 864009 h 1066103"/>
                <a:gd name="connsiteX2447" fmla="*/ 1540203 w 3545608"/>
                <a:gd name="connsiteY2447" fmla="*/ 865413 h 1066103"/>
                <a:gd name="connsiteX2448" fmla="*/ 1534314 w 3545608"/>
                <a:gd name="connsiteY2448" fmla="*/ 879629 h 1066103"/>
                <a:gd name="connsiteX2449" fmla="*/ 1529311 w 3545608"/>
                <a:gd name="connsiteY2449" fmla="*/ 881701 h 1066103"/>
                <a:gd name="connsiteX2450" fmla="*/ 1524365 w 3545608"/>
                <a:gd name="connsiteY2450" fmla="*/ 893357 h 1066103"/>
                <a:gd name="connsiteX2451" fmla="*/ 1521100 w 3545608"/>
                <a:gd name="connsiteY2451" fmla="*/ 894678 h 1066103"/>
                <a:gd name="connsiteX2452" fmla="*/ 1521571 w 3545608"/>
                <a:gd name="connsiteY2452" fmla="*/ 895814 h 1066103"/>
                <a:gd name="connsiteX2453" fmla="*/ 1515683 w 3545608"/>
                <a:gd name="connsiteY2453" fmla="*/ 910029 h 1066103"/>
                <a:gd name="connsiteX2454" fmla="*/ 1511690 w 3545608"/>
                <a:gd name="connsiteY2454" fmla="*/ 911682 h 1066103"/>
                <a:gd name="connsiteX2455" fmla="*/ 1505876 w 3545608"/>
                <a:gd name="connsiteY2455" fmla="*/ 925719 h 1066103"/>
                <a:gd name="connsiteX2456" fmla="*/ 1503761 w 3545608"/>
                <a:gd name="connsiteY2456" fmla="*/ 926595 h 1066103"/>
                <a:gd name="connsiteX2457" fmla="*/ 1498031 w 3545608"/>
                <a:gd name="connsiteY2457" fmla="*/ 940428 h 1066103"/>
                <a:gd name="connsiteX2458" fmla="*/ 1495834 w 3545608"/>
                <a:gd name="connsiteY2458" fmla="*/ 941338 h 1066103"/>
                <a:gd name="connsiteX2459" fmla="*/ 1496074 w 3545608"/>
                <a:gd name="connsiteY2459" fmla="*/ 941903 h 1066103"/>
                <a:gd name="connsiteX2460" fmla="*/ 1490042 w 3545608"/>
                <a:gd name="connsiteY2460" fmla="*/ 956118 h 1066103"/>
                <a:gd name="connsiteX2461" fmla="*/ 1485272 w 3545608"/>
                <a:gd name="connsiteY2461" fmla="*/ 958047 h 1066103"/>
                <a:gd name="connsiteX2462" fmla="*/ 1485287 w 3545608"/>
                <a:gd name="connsiteY2462" fmla="*/ 958084 h 1066103"/>
                <a:gd name="connsiteX2463" fmla="*/ 1479399 w 3545608"/>
                <a:gd name="connsiteY2463" fmla="*/ 972646 h 1066103"/>
                <a:gd name="connsiteX2464" fmla="*/ 1477351 w 3545608"/>
                <a:gd name="connsiteY2464" fmla="*/ 973515 h 1066103"/>
                <a:gd name="connsiteX2465" fmla="*/ 1471554 w 3545608"/>
                <a:gd name="connsiteY2465" fmla="*/ 988192 h 1066103"/>
                <a:gd name="connsiteX2466" fmla="*/ 1469323 w 3545608"/>
                <a:gd name="connsiteY2466" fmla="*/ 989162 h 1066103"/>
                <a:gd name="connsiteX2467" fmla="*/ 1463709 w 3545608"/>
                <a:gd name="connsiteY2467" fmla="*/ 1003045 h 1066103"/>
                <a:gd name="connsiteX2468" fmla="*/ 1461469 w 3545608"/>
                <a:gd name="connsiteY2468" fmla="*/ 1003996 h 1066103"/>
                <a:gd name="connsiteX2469" fmla="*/ 1461752 w 3545608"/>
                <a:gd name="connsiteY2469" fmla="*/ 1004664 h 1066103"/>
                <a:gd name="connsiteX2470" fmla="*/ 1455720 w 3545608"/>
                <a:gd name="connsiteY2470" fmla="*/ 1018879 h 1066103"/>
                <a:gd name="connsiteX2471" fmla="*/ 1454298 w 3545608"/>
                <a:gd name="connsiteY2471" fmla="*/ 1019454 h 1066103"/>
                <a:gd name="connsiteX2472" fmla="*/ 1454888 w 3545608"/>
                <a:gd name="connsiteY2472" fmla="*/ 1020845 h 1066103"/>
                <a:gd name="connsiteX2473" fmla="*/ 1448713 w 3545608"/>
                <a:gd name="connsiteY2473" fmla="*/ 1035406 h 1066103"/>
                <a:gd name="connsiteX2474" fmla="*/ 1446708 w 3545608"/>
                <a:gd name="connsiteY2474" fmla="*/ 1036217 h 1066103"/>
                <a:gd name="connsiteX2475" fmla="*/ 1447042 w 3545608"/>
                <a:gd name="connsiteY2475" fmla="*/ 1037025 h 1066103"/>
                <a:gd name="connsiteX2476" fmla="*/ 1441154 w 3545608"/>
                <a:gd name="connsiteY2476" fmla="*/ 1051240 h 1066103"/>
                <a:gd name="connsiteX2477" fmla="*/ 1438797 w 3545608"/>
                <a:gd name="connsiteY2477" fmla="*/ 1052216 h 1066103"/>
                <a:gd name="connsiteX2478" fmla="*/ 1439197 w 3545608"/>
                <a:gd name="connsiteY2478" fmla="*/ 1053205 h 1066103"/>
                <a:gd name="connsiteX2479" fmla="*/ 1433982 w 3545608"/>
                <a:gd name="connsiteY2479" fmla="*/ 1066103 h 1066103"/>
                <a:gd name="connsiteX2480" fmla="*/ 1391558 w 3545608"/>
                <a:gd name="connsiteY2480" fmla="*/ 1066103 h 1066103"/>
                <a:gd name="connsiteX2481" fmla="*/ 1396197 w 3545608"/>
                <a:gd name="connsiteY2481" fmla="*/ 1055171 h 1066103"/>
                <a:gd name="connsiteX2482" fmla="*/ 1399281 w 3545608"/>
                <a:gd name="connsiteY2482" fmla="*/ 1053924 h 1066103"/>
                <a:gd name="connsiteX2483" fmla="*/ 1398991 w 3545608"/>
                <a:gd name="connsiteY2483" fmla="*/ 1053205 h 1066103"/>
                <a:gd name="connsiteX2484" fmla="*/ 1404879 w 3545608"/>
                <a:gd name="connsiteY2484" fmla="*/ 1038643 h 1066103"/>
                <a:gd name="connsiteX2485" fmla="*/ 1407113 w 3545608"/>
                <a:gd name="connsiteY2485" fmla="*/ 1037695 h 1066103"/>
                <a:gd name="connsiteX2486" fmla="*/ 1406836 w 3545608"/>
                <a:gd name="connsiteY2486" fmla="*/ 1037025 h 1066103"/>
                <a:gd name="connsiteX2487" fmla="*/ 1412724 w 3545608"/>
                <a:gd name="connsiteY2487" fmla="*/ 1022810 h 1066103"/>
                <a:gd name="connsiteX2488" fmla="*/ 1413429 w 3545608"/>
                <a:gd name="connsiteY2488" fmla="*/ 1022518 h 1066103"/>
                <a:gd name="connsiteX2489" fmla="*/ 1412720 w 3545608"/>
                <a:gd name="connsiteY2489" fmla="*/ 1020845 h 1066103"/>
                <a:gd name="connsiteX2490" fmla="*/ 1418895 w 3545608"/>
                <a:gd name="connsiteY2490" fmla="*/ 1006283 h 1066103"/>
                <a:gd name="connsiteX2491" fmla="*/ 1420906 w 3545608"/>
                <a:gd name="connsiteY2491" fmla="*/ 1005469 h 1066103"/>
                <a:gd name="connsiteX2492" fmla="*/ 1420565 w 3545608"/>
                <a:gd name="connsiteY2492" fmla="*/ 1004664 h 1066103"/>
                <a:gd name="connsiteX2493" fmla="*/ 1426596 w 3545608"/>
                <a:gd name="connsiteY2493" fmla="*/ 990449 h 1066103"/>
                <a:gd name="connsiteX2494" fmla="*/ 1429681 w 3545608"/>
                <a:gd name="connsiteY2494" fmla="*/ 989201 h 1066103"/>
                <a:gd name="connsiteX2495" fmla="*/ 1429391 w 3545608"/>
                <a:gd name="connsiteY2495" fmla="*/ 988483 h 1066103"/>
                <a:gd name="connsiteX2496" fmla="*/ 1435279 w 3545608"/>
                <a:gd name="connsiteY2496" fmla="*/ 973921 h 1066103"/>
                <a:gd name="connsiteX2497" fmla="*/ 1437327 w 3545608"/>
                <a:gd name="connsiteY2497" fmla="*/ 973052 h 1066103"/>
                <a:gd name="connsiteX2498" fmla="*/ 1443124 w 3545608"/>
                <a:gd name="connsiteY2498" fmla="*/ 958375 h 1066103"/>
                <a:gd name="connsiteX2499" fmla="*/ 1445355 w 3545608"/>
                <a:gd name="connsiteY2499" fmla="*/ 957406 h 1066103"/>
                <a:gd name="connsiteX2500" fmla="*/ 1450968 w 3545608"/>
                <a:gd name="connsiteY2500" fmla="*/ 943522 h 1066103"/>
                <a:gd name="connsiteX2501" fmla="*/ 1454910 w 3545608"/>
                <a:gd name="connsiteY2501" fmla="*/ 941849 h 1066103"/>
                <a:gd name="connsiteX2502" fmla="*/ 1460918 w 3545608"/>
                <a:gd name="connsiteY2502" fmla="*/ 927688 h 1066103"/>
                <a:gd name="connsiteX2503" fmla="*/ 1463835 w 3545608"/>
                <a:gd name="connsiteY2503" fmla="*/ 926508 h 1066103"/>
                <a:gd name="connsiteX2504" fmla="*/ 1463713 w 3545608"/>
                <a:gd name="connsiteY2504" fmla="*/ 926213 h 1066103"/>
                <a:gd name="connsiteX2505" fmla="*/ 1469601 w 3545608"/>
                <a:gd name="connsiteY2505" fmla="*/ 911998 h 1066103"/>
                <a:gd name="connsiteX2506" fmla="*/ 1471716 w 3545608"/>
                <a:gd name="connsiteY2506" fmla="*/ 911121 h 1066103"/>
                <a:gd name="connsiteX2507" fmla="*/ 1477446 w 3545608"/>
                <a:gd name="connsiteY2507" fmla="*/ 897289 h 1066103"/>
                <a:gd name="connsiteX2508" fmla="*/ 1481438 w 3545608"/>
                <a:gd name="connsiteY2508" fmla="*/ 895634 h 1066103"/>
                <a:gd name="connsiteX2509" fmla="*/ 1487252 w 3545608"/>
                <a:gd name="connsiteY2509" fmla="*/ 881598 h 1066103"/>
                <a:gd name="connsiteX2510" fmla="*/ 1489803 w 3545608"/>
                <a:gd name="connsiteY2510" fmla="*/ 880542 h 1066103"/>
                <a:gd name="connsiteX2511" fmla="*/ 1489209 w 3545608"/>
                <a:gd name="connsiteY2511" fmla="*/ 879142 h 1066103"/>
                <a:gd name="connsiteX2512" fmla="*/ 1495241 w 3545608"/>
                <a:gd name="connsiteY2512" fmla="*/ 864927 h 1066103"/>
                <a:gd name="connsiteX2513" fmla="*/ 1501194 w 3545608"/>
                <a:gd name="connsiteY2513" fmla="*/ 862520 h 1066103"/>
                <a:gd name="connsiteX2514" fmla="*/ 1505884 w 3545608"/>
                <a:gd name="connsiteY2514" fmla="*/ 851198 h 1066103"/>
                <a:gd name="connsiteX2515" fmla="*/ 1508423 w 3545608"/>
                <a:gd name="connsiteY2515" fmla="*/ 850146 h 1066103"/>
                <a:gd name="connsiteX2516" fmla="*/ 1507841 w 3545608"/>
                <a:gd name="connsiteY2516" fmla="*/ 848742 h 1066103"/>
                <a:gd name="connsiteX2517" fmla="*/ 1513729 w 3545608"/>
                <a:gd name="connsiteY2517" fmla="*/ 834527 h 1066103"/>
                <a:gd name="connsiteX2518" fmla="*/ 1518734 w 3545608"/>
                <a:gd name="connsiteY2518" fmla="*/ 832454 h 1066103"/>
                <a:gd name="connsiteX2519" fmla="*/ 1523679 w 3545608"/>
                <a:gd name="connsiteY2519" fmla="*/ 820798 h 1066103"/>
                <a:gd name="connsiteX2520" fmla="*/ 1528864 w 3545608"/>
                <a:gd name="connsiteY2520" fmla="*/ 818702 h 1066103"/>
                <a:gd name="connsiteX2521" fmla="*/ 1534323 w 3545608"/>
                <a:gd name="connsiteY2521" fmla="*/ 804558 h 1066103"/>
                <a:gd name="connsiteX2522" fmla="*/ 1539154 w 3545608"/>
                <a:gd name="connsiteY2522" fmla="*/ 802411 h 1066103"/>
                <a:gd name="connsiteX2523" fmla="*/ 1544129 w 3545608"/>
                <a:gd name="connsiteY2523" fmla="*/ 790399 h 1066103"/>
                <a:gd name="connsiteX2524" fmla="*/ 1546513 w 3545608"/>
                <a:gd name="connsiteY2524" fmla="*/ 789411 h 1066103"/>
                <a:gd name="connsiteX2525" fmla="*/ 1552405 w 3545608"/>
                <a:gd name="connsiteY2525" fmla="*/ 775832 h 1066103"/>
                <a:gd name="connsiteX2526" fmla="*/ 1557979 w 3545608"/>
                <a:gd name="connsiteY2526" fmla="*/ 773628 h 1066103"/>
                <a:gd name="connsiteX2527" fmla="*/ 1563048 w 3545608"/>
                <a:gd name="connsiteY2527" fmla="*/ 761961 h 1066103"/>
                <a:gd name="connsiteX2528" fmla="*/ 1569975 w 3545608"/>
                <a:gd name="connsiteY2528" fmla="*/ 759225 h 1066103"/>
                <a:gd name="connsiteX2529" fmla="*/ 1574529 w 3545608"/>
                <a:gd name="connsiteY2529" fmla="*/ 748232 h 1066103"/>
                <a:gd name="connsiteX2530" fmla="*/ 1578517 w 3545608"/>
                <a:gd name="connsiteY2530" fmla="*/ 746579 h 1066103"/>
                <a:gd name="connsiteX2531" fmla="*/ 1584335 w 3545608"/>
                <a:gd name="connsiteY2531" fmla="*/ 731848 h 1066103"/>
                <a:gd name="connsiteX2532" fmla="*/ 1590410 w 3545608"/>
                <a:gd name="connsiteY2532" fmla="*/ 729209 h 1066103"/>
                <a:gd name="connsiteX2533" fmla="*/ 1595123 w 3545608"/>
                <a:gd name="connsiteY2533" fmla="*/ 717832 h 1066103"/>
                <a:gd name="connsiteX2534" fmla="*/ 1599605 w 3545608"/>
                <a:gd name="connsiteY2534" fmla="*/ 715975 h 1066103"/>
                <a:gd name="connsiteX2535" fmla="*/ 1604929 w 3545608"/>
                <a:gd name="connsiteY2535" fmla="*/ 703122 h 1066103"/>
                <a:gd name="connsiteX2536" fmla="*/ 1610392 w 3545608"/>
                <a:gd name="connsiteY2536" fmla="*/ 700859 h 1066103"/>
                <a:gd name="connsiteX2537" fmla="*/ 1615023 w 3545608"/>
                <a:gd name="connsiteY2537" fmla="*/ 689681 h 1066103"/>
                <a:gd name="connsiteX2538" fmla="*/ 1623162 w 3545608"/>
                <a:gd name="connsiteY2538" fmla="*/ 686309 h 1066103"/>
                <a:gd name="connsiteX2539" fmla="*/ 1627483 w 3545608"/>
                <a:gd name="connsiteY2539" fmla="*/ 675114 h 1066103"/>
                <a:gd name="connsiteX2540" fmla="*/ 1633310 w 3545608"/>
                <a:gd name="connsiteY2540" fmla="*/ 672524 h 1066103"/>
                <a:gd name="connsiteX2541" fmla="*/ 1637290 w 3545608"/>
                <a:gd name="connsiteY2541" fmla="*/ 662916 h 1066103"/>
                <a:gd name="connsiteX2542" fmla="*/ 1644385 w 3545608"/>
                <a:gd name="connsiteY2542" fmla="*/ 659977 h 1066103"/>
                <a:gd name="connsiteX2543" fmla="*/ 1649201 w 3545608"/>
                <a:gd name="connsiteY2543" fmla="*/ 648350 h 1066103"/>
                <a:gd name="connsiteX2544" fmla="*/ 1657480 w 3545608"/>
                <a:gd name="connsiteY2544" fmla="*/ 644921 h 1066103"/>
                <a:gd name="connsiteX2545" fmla="*/ 1661806 w 3545608"/>
                <a:gd name="connsiteY2545" fmla="*/ 634478 h 1066103"/>
                <a:gd name="connsiteX2546" fmla="*/ 1667183 w 3545608"/>
                <a:gd name="connsiteY2546" fmla="*/ 632250 h 1066103"/>
                <a:gd name="connsiteX2547" fmla="*/ 1671612 w 3545608"/>
                <a:gd name="connsiteY2547" fmla="*/ 621036 h 1066103"/>
                <a:gd name="connsiteX2548" fmla="*/ 1679434 w 3545608"/>
                <a:gd name="connsiteY2548" fmla="*/ 617638 h 1066103"/>
                <a:gd name="connsiteX2549" fmla="*/ 1683523 w 3545608"/>
                <a:gd name="connsiteY2549" fmla="*/ 608000 h 1066103"/>
                <a:gd name="connsiteX2550" fmla="*/ 1691833 w 3545608"/>
                <a:gd name="connsiteY2550" fmla="*/ 604640 h 1066103"/>
                <a:gd name="connsiteX2551" fmla="*/ 1696128 w 3545608"/>
                <a:gd name="connsiteY2551" fmla="*/ 594271 h 1066103"/>
                <a:gd name="connsiteX2552" fmla="*/ 1704141 w 3545608"/>
                <a:gd name="connsiteY2552" fmla="*/ 590952 h 1066103"/>
                <a:gd name="connsiteX2553" fmla="*/ 1707895 w 3545608"/>
                <a:gd name="connsiteY2553" fmla="*/ 581666 h 1066103"/>
                <a:gd name="connsiteX2554" fmla="*/ 1715244 w 3545608"/>
                <a:gd name="connsiteY2554" fmla="*/ 578548 h 1066103"/>
                <a:gd name="connsiteX2555" fmla="*/ 1719807 w 3545608"/>
                <a:gd name="connsiteY2555" fmla="*/ 567794 h 1066103"/>
                <a:gd name="connsiteX2556" fmla="*/ 1729093 w 3545608"/>
                <a:gd name="connsiteY2556" fmla="*/ 564039 h 1066103"/>
                <a:gd name="connsiteX2557" fmla="*/ 1732412 w 3545608"/>
                <a:gd name="connsiteY2557" fmla="*/ 556026 h 1066103"/>
                <a:gd name="connsiteX2558" fmla="*/ 1740242 w 3545608"/>
                <a:gd name="connsiteY2558" fmla="*/ 552782 h 1066103"/>
                <a:gd name="connsiteX2559" fmla="*/ 1744180 w 3545608"/>
                <a:gd name="connsiteY2559" fmla="*/ 543278 h 1066103"/>
                <a:gd name="connsiteX2560" fmla="*/ 1753074 w 3545608"/>
                <a:gd name="connsiteY2560" fmla="*/ 539594 h 1066103"/>
                <a:gd name="connsiteX2561" fmla="*/ 1756928 w 3545608"/>
                <a:gd name="connsiteY2561" fmla="*/ 529836 h 1066103"/>
                <a:gd name="connsiteX2562" fmla="*/ 1764879 w 3545608"/>
                <a:gd name="connsiteY2562" fmla="*/ 526382 h 1066103"/>
                <a:gd name="connsiteX2563" fmla="*/ 1768695 w 3545608"/>
                <a:gd name="connsiteY2563" fmla="*/ 516944 h 1066103"/>
                <a:gd name="connsiteX2564" fmla="*/ 1777058 w 3545608"/>
                <a:gd name="connsiteY2564" fmla="*/ 513396 h 1066103"/>
                <a:gd name="connsiteX2565" fmla="*/ 1780607 w 3545608"/>
                <a:gd name="connsiteY2565" fmla="*/ 505033 h 1066103"/>
                <a:gd name="connsiteX2566" fmla="*/ 1790044 w 3545608"/>
                <a:gd name="connsiteY2566" fmla="*/ 501217 h 1066103"/>
                <a:gd name="connsiteX2567" fmla="*/ 1793499 w 3545608"/>
                <a:gd name="connsiteY2567" fmla="*/ 493265 h 1066103"/>
                <a:gd name="connsiteX2568" fmla="*/ 1803430 w 3545608"/>
                <a:gd name="connsiteY2568" fmla="*/ 489343 h 1066103"/>
                <a:gd name="connsiteX2569" fmla="*/ 1806941 w 3545608"/>
                <a:gd name="connsiteY2569" fmla="*/ 480661 h 1066103"/>
                <a:gd name="connsiteX2570" fmla="*/ 1816421 w 3545608"/>
                <a:gd name="connsiteY2570" fmla="*/ 476638 h 1066103"/>
                <a:gd name="connsiteX2571" fmla="*/ 1816871 w 3545608"/>
                <a:gd name="connsiteY2571" fmla="*/ 475551 h 1066103"/>
                <a:gd name="connsiteX2572" fmla="*/ 1804888 w 3545608"/>
                <a:gd name="connsiteY2572" fmla="*/ 480878 h 1066103"/>
                <a:gd name="connsiteX2573" fmla="*/ 1803009 w 3545608"/>
                <a:gd name="connsiteY2573" fmla="*/ 485412 h 1066103"/>
                <a:gd name="connsiteX2574" fmla="*/ 1794689 w 3545608"/>
                <a:gd name="connsiteY2574" fmla="*/ 488859 h 1066103"/>
                <a:gd name="connsiteX2575" fmla="*/ 1791242 w 3545608"/>
                <a:gd name="connsiteY2575" fmla="*/ 497180 h 1066103"/>
                <a:gd name="connsiteX2576" fmla="*/ 1780800 w 3545608"/>
                <a:gd name="connsiteY2576" fmla="*/ 501505 h 1066103"/>
                <a:gd name="connsiteX2577" fmla="*/ 1777370 w 3545608"/>
                <a:gd name="connsiteY2577" fmla="*/ 509784 h 1066103"/>
                <a:gd name="connsiteX2578" fmla="*/ 1768110 w 3545608"/>
                <a:gd name="connsiteY2578" fmla="*/ 513620 h 1066103"/>
                <a:gd name="connsiteX2579" fmla="*/ 1764765 w 3545608"/>
                <a:gd name="connsiteY2579" fmla="*/ 521695 h 1066103"/>
                <a:gd name="connsiteX2580" fmla="*/ 1756299 w 3545608"/>
                <a:gd name="connsiteY2580" fmla="*/ 525202 h 1066103"/>
                <a:gd name="connsiteX2581" fmla="*/ 1752710 w 3545608"/>
                <a:gd name="connsiteY2581" fmla="*/ 533463 h 1066103"/>
                <a:gd name="connsiteX2582" fmla="*/ 1741612 w 3545608"/>
                <a:gd name="connsiteY2582" fmla="*/ 537846 h 1066103"/>
                <a:gd name="connsiteX2583" fmla="*/ 1738287 w 3545608"/>
                <a:gd name="connsiteY2583" fmla="*/ 546068 h 1066103"/>
                <a:gd name="connsiteX2584" fmla="*/ 1730596 w 3545608"/>
                <a:gd name="connsiteY2584" fmla="*/ 549331 h 1066103"/>
                <a:gd name="connsiteX2585" fmla="*/ 1726520 w 3545608"/>
                <a:gd name="connsiteY2585" fmla="*/ 559654 h 1066103"/>
                <a:gd name="connsiteX2586" fmla="*/ 1718188 w 3545608"/>
                <a:gd name="connsiteY2586" fmla="*/ 563273 h 1066103"/>
                <a:gd name="connsiteX2587" fmla="*/ 1714609 w 3545608"/>
                <a:gd name="connsiteY2587" fmla="*/ 571708 h 1066103"/>
                <a:gd name="connsiteX2588" fmla="*/ 1705811 w 3545608"/>
                <a:gd name="connsiteY2588" fmla="*/ 575266 h 1066103"/>
                <a:gd name="connsiteX2589" fmla="*/ 1702004 w 3545608"/>
                <a:gd name="connsiteY2589" fmla="*/ 584456 h 1066103"/>
                <a:gd name="connsiteX2590" fmla="*/ 1693683 w 3545608"/>
                <a:gd name="connsiteY2590" fmla="*/ 587903 h 1066103"/>
                <a:gd name="connsiteX2591" fmla="*/ 1690236 w 3545608"/>
                <a:gd name="connsiteY2591" fmla="*/ 596224 h 1066103"/>
                <a:gd name="connsiteX2592" fmla="*/ 1683141 w 3545608"/>
                <a:gd name="connsiteY2592" fmla="*/ 599163 h 1066103"/>
                <a:gd name="connsiteX2593" fmla="*/ 1678325 w 3545608"/>
                <a:gd name="connsiteY2593" fmla="*/ 610790 h 1066103"/>
                <a:gd name="connsiteX2594" fmla="*/ 1669065 w 3545608"/>
                <a:gd name="connsiteY2594" fmla="*/ 614626 h 1066103"/>
                <a:gd name="connsiteX2595" fmla="*/ 1665720 w 3545608"/>
                <a:gd name="connsiteY2595" fmla="*/ 622701 h 1066103"/>
                <a:gd name="connsiteX2596" fmla="*/ 1658337 w 3545608"/>
                <a:gd name="connsiteY2596" fmla="*/ 625760 h 1066103"/>
                <a:gd name="connsiteX2597" fmla="*/ 1653809 w 3545608"/>
                <a:gd name="connsiteY2597" fmla="*/ 636430 h 1066103"/>
                <a:gd name="connsiteX2598" fmla="*/ 1647921 w 3545608"/>
                <a:gd name="connsiteY2598" fmla="*/ 638811 h 1066103"/>
                <a:gd name="connsiteX2599" fmla="*/ 1643166 w 3545608"/>
                <a:gd name="connsiteY2599" fmla="*/ 650854 h 1066103"/>
                <a:gd name="connsiteX2600" fmla="*/ 1634904 w 3545608"/>
                <a:gd name="connsiteY2600" fmla="*/ 654443 h 1066103"/>
                <a:gd name="connsiteX2601" fmla="*/ 1631398 w 3545608"/>
                <a:gd name="connsiteY2601" fmla="*/ 662908 h 1066103"/>
                <a:gd name="connsiteX2602" fmla="*/ 1624303 w 3545608"/>
                <a:gd name="connsiteY2602" fmla="*/ 665847 h 1066103"/>
                <a:gd name="connsiteX2603" fmla="*/ 1619486 w 3545608"/>
                <a:gd name="connsiteY2603" fmla="*/ 677474 h 1066103"/>
                <a:gd name="connsiteX2604" fmla="*/ 1613575 w 3545608"/>
                <a:gd name="connsiteY2604" fmla="*/ 679923 h 1066103"/>
                <a:gd name="connsiteX2605" fmla="*/ 1608843 w 3545608"/>
                <a:gd name="connsiteY2605" fmla="*/ 691346 h 1066103"/>
                <a:gd name="connsiteX2606" fmla="*/ 1601396 w 3545608"/>
                <a:gd name="connsiteY2606" fmla="*/ 694431 h 1066103"/>
                <a:gd name="connsiteX2607" fmla="*/ 1597075 w 3545608"/>
                <a:gd name="connsiteY2607" fmla="*/ 705625 h 1066103"/>
                <a:gd name="connsiteX2608" fmla="*/ 1591788 w 3545608"/>
                <a:gd name="connsiteY2608" fmla="*/ 707975 h 1066103"/>
                <a:gd name="connsiteX2609" fmla="*/ 1587126 w 3545608"/>
                <a:gd name="connsiteY2609" fmla="*/ 719498 h 1066103"/>
                <a:gd name="connsiteX2610" fmla="*/ 1580147 w 3545608"/>
                <a:gd name="connsiteY2610" fmla="*/ 722458 h 1066103"/>
                <a:gd name="connsiteX2611" fmla="*/ 1576196 w 3545608"/>
                <a:gd name="connsiteY2611" fmla="*/ 731553 h 1066103"/>
                <a:gd name="connsiteX2612" fmla="*/ 1569753 w 3545608"/>
                <a:gd name="connsiteY2612" fmla="*/ 734097 h 1066103"/>
                <a:gd name="connsiteX2613" fmla="*/ 1564715 w 3545608"/>
                <a:gd name="connsiteY2613" fmla="*/ 746262 h 1066103"/>
                <a:gd name="connsiteX2614" fmla="*/ 1560248 w 3545608"/>
                <a:gd name="connsiteY2614" fmla="*/ 748112 h 1066103"/>
                <a:gd name="connsiteX2615" fmla="*/ 1554764 w 3545608"/>
                <a:gd name="connsiteY2615" fmla="*/ 761665 h 1066103"/>
                <a:gd name="connsiteX2616" fmla="*/ 1549388 w 3545608"/>
                <a:gd name="connsiteY2616" fmla="*/ 763945 h 1066103"/>
                <a:gd name="connsiteX2617" fmla="*/ 1544121 w 3545608"/>
                <a:gd name="connsiteY2617" fmla="*/ 776662 h 1066103"/>
                <a:gd name="connsiteX2618" fmla="*/ 1539148 w 3545608"/>
                <a:gd name="connsiteY2618" fmla="*/ 778722 h 1066103"/>
                <a:gd name="connsiteX2619" fmla="*/ 1534314 w 3545608"/>
                <a:gd name="connsiteY2619" fmla="*/ 790391 h 1066103"/>
                <a:gd name="connsiteX2620" fmla="*/ 1529587 w 3545608"/>
                <a:gd name="connsiteY2620" fmla="*/ 792349 h 1066103"/>
                <a:gd name="connsiteX2621" fmla="*/ 1524365 w 3545608"/>
                <a:gd name="connsiteY2621" fmla="*/ 804956 h 1066103"/>
                <a:gd name="connsiteX2622" fmla="*/ 1518453 w 3545608"/>
                <a:gd name="connsiteY2622" fmla="*/ 807405 h 1066103"/>
                <a:gd name="connsiteX2623" fmla="*/ 1513721 w 3545608"/>
                <a:gd name="connsiteY2623" fmla="*/ 818829 h 1066103"/>
                <a:gd name="connsiteX2624" fmla="*/ 1509510 w 3545608"/>
                <a:gd name="connsiteY2624" fmla="*/ 820573 h 1066103"/>
                <a:gd name="connsiteX2625" fmla="*/ 1503915 w 3545608"/>
                <a:gd name="connsiteY2625" fmla="*/ 835069 h 1066103"/>
                <a:gd name="connsiteX2626" fmla="*/ 1499057 w 3545608"/>
                <a:gd name="connsiteY2626" fmla="*/ 837229 h 1066103"/>
                <a:gd name="connsiteX2627" fmla="*/ 1493965 w 3545608"/>
                <a:gd name="connsiteY2627" fmla="*/ 849228 h 1066103"/>
                <a:gd name="connsiteX2628" fmla="*/ 1490366 w 3545608"/>
                <a:gd name="connsiteY2628" fmla="*/ 850683 h 1066103"/>
                <a:gd name="connsiteX2629" fmla="*/ 1485282 w 3545608"/>
                <a:gd name="connsiteY2629" fmla="*/ 862957 h 1066103"/>
                <a:gd name="connsiteX2630" fmla="*/ 1481070 w 3545608"/>
                <a:gd name="connsiteY2630" fmla="*/ 864702 h 1066103"/>
                <a:gd name="connsiteX2631" fmla="*/ 1481364 w 3545608"/>
                <a:gd name="connsiteY2631" fmla="*/ 865413 h 1066103"/>
                <a:gd name="connsiteX2632" fmla="*/ 1475476 w 3545608"/>
                <a:gd name="connsiteY2632" fmla="*/ 879629 h 1066103"/>
                <a:gd name="connsiteX2633" fmla="*/ 1470503 w 3545608"/>
                <a:gd name="connsiteY2633" fmla="*/ 881689 h 1066103"/>
                <a:gd name="connsiteX2634" fmla="*/ 1465670 w 3545608"/>
                <a:gd name="connsiteY2634" fmla="*/ 893357 h 1066103"/>
                <a:gd name="connsiteX2635" fmla="*/ 1463120 w 3545608"/>
                <a:gd name="connsiteY2635" fmla="*/ 894414 h 1066103"/>
                <a:gd name="connsiteX2636" fmla="*/ 1463713 w 3545608"/>
                <a:gd name="connsiteY2636" fmla="*/ 895814 h 1066103"/>
                <a:gd name="connsiteX2637" fmla="*/ 1457681 w 3545608"/>
                <a:gd name="connsiteY2637" fmla="*/ 910029 h 1066103"/>
                <a:gd name="connsiteX2638" fmla="*/ 1454760 w 3545608"/>
                <a:gd name="connsiteY2638" fmla="*/ 911210 h 1066103"/>
                <a:gd name="connsiteX2639" fmla="*/ 1454888 w 3545608"/>
                <a:gd name="connsiteY2639" fmla="*/ 911504 h 1066103"/>
                <a:gd name="connsiteX2640" fmla="*/ 1448713 w 3545608"/>
                <a:gd name="connsiteY2640" fmla="*/ 925719 h 1066103"/>
                <a:gd name="connsiteX2641" fmla="*/ 1444615 w 3545608"/>
                <a:gd name="connsiteY2641" fmla="*/ 927337 h 1066103"/>
                <a:gd name="connsiteX2642" fmla="*/ 1439193 w 3545608"/>
                <a:gd name="connsiteY2642" fmla="*/ 940428 h 1066103"/>
                <a:gd name="connsiteX2643" fmla="*/ 1436996 w 3545608"/>
                <a:gd name="connsiteY2643" fmla="*/ 941338 h 1066103"/>
                <a:gd name="connsiteX2644" fmla="*/ 1437236 w 3545608"/>
                <a:gd name="connsiteY2644" fmla="*/ 941903 h 1066103"/>
                <a:gd name="connsiteX2645" fmla="*/ 1431204 w 3545608"/>
                <a:gd name="connsiteY2645" fmla="*/ 956118 h 1066103"/>
                <a:gd name="connsiteX2646" fmla="*/ 1428953 w 3545608"/>
                <a:gd name="connsiteY2646" fmla="*/ 957028 h 1066103"/>
                <a:gd name="connsiteX2647" fmla="*/ 1429391 w 3545608"/>
                <a:gd name="connsiteY2647" fmla="*/ 958084 h 1066103"/>
                <a:gd name="connsiteX2648" fmla="*/ 1423359 w 3545608"/>
                <a:gd name="connsiteY2648" fmla="*/ 972646 h 1066103"/>
                <a:gd name="connsiteX2649" fmla="*/ 1420320 w 3545608"/>
                <a:gd name="connsiteY2649" fmla="*/ 973904 h 1066103"/>
                <a:gd name="connsiteX2650" fmla="*/ 1414677 w 3545608"/>
                <a:gd name="connsiteY2650" fmla="*/ 988192 h 1066103"/>
                <a:gd name="connsiteX2651" fmla="*/ 1412446 w 3545608"/>
                <a:gd name="connsiteY2651" fmla="*/ 989162 h 1066103"/>
                <a:gd name="connsiteX2652" fmla="*/ 1406832 w 3545608"/>
                <a:gd name="connsiteY2652" fmla="*/ 1003045 h 1066103"/>
                <a:gd name="connsiteX2653" fmla="*/ 1404592 w 3545608"/>
                <a:gd name="connsiteY2653" fmla="*/ 1003996 h 1066103"/>
                <a:gd name="connsiteX2654" fmla="*/ 1404875 w 3545608"/>
                <a:gd name="connsiteY2654" fmla="*/ 1004664 h 1066103"/>
                <a:gd name="connsiteX2655" fmla="*/ 1398843 w 3545608"/>
                <a:gd name="connsiteY2655" fmla="*/ 1018879 h 1066103"/>
                <a:gd name="connsiteX2656" fmla="*/ 1395759 w 3545608"/>
                <a:gd name="connsiteY2656" fmla="*/ 1020126 h 1066103"/>
                <a:gd name="connsiteX2657" fmla="*/ 1396049 w 3545608"/>
                <a:gd name="connsiteY2657" fmla="*/ 1020845 h 1066103"/>
                <a:gd name="connsiteX2658" fmla="*/ 1390161 w 3545608"/>
                <a:gd name="connsiteY2658" fmla="*/ 1035406 h 1066103"/>
                <a:gd name="connsiteX2659" fmla="*/ 1387927 w 3545608"/>
                <a:gd name="connsiteY2659" fmla="*/ 1036355 h 1066103"/>
                <a:gd name="connsiteX2660" fmla="*/ 1388204 w 3545608"/>
                <a:gd name="connsiteY2660" fmla="*/ 1037025 h 1066103"/>
                <a:gd name="connsiteX2661" fmla="*/ 1382316 w 3545608"/>
                <a:gd name="connsiteY2661" fmla="*/ 1051240 h 1066103"/>
                <a:gd name="connsiteX2662" fmla="*/ 1379959 w 3545608"/>
                <a:gd name="connsiteY2662" fmla="*/ 1052216 h 1066103"/>
                <a:gd name="connsiteX2663" fmla="*/ 1380359 w 3545608"/>
                <a:gd name="connsiteY2663" fmla="*/ 1053205 h 1066103"/>
                <a:gd name="connsiteX2664" fmla="*/ 1375144 w 3545608"/>
                <a:gd name="connsiteY2664" fmla="*/ 1066103 h 1066103"/>
                <a:gd name="connsiteX2665" fmla="*/ 1335629 w 3545608"/>
                <a:gd name="connsiteY2665" fmla="*/ 1066103 h 1066103"/>
                <a:gd name="connsiteX2666" fmla="*/ 1340157 w 3545608"/>
                <a:gd name="connsiteY2666" fmla="*/ 1055171 h 1066103"/>
                <a:gd name="connsiteX2667" fmla="*/ 1340834 w 3545608"/>
                <a:gd name="connsiteY2667" fmla="*/ 1054890 h 1066103"/>
                <a:gd name="connsiteX2668" fmla="*/ 1340152 w 3545608"/>
                <a:gd name="connsiteY2668" fmla="*/ 1053205 h 1066103"/>
                <a:gd name="connsiteX2669" fmla="*/ 1346041 w 3545608"/>
                <a:gd name="connsiteY2669" fmla="*/ 1038643 h 1066103"/>
                <a:gd name="connsiteX2670" fmla="*/ 1348275 w 3545608"/>
                <a:gd name="connsiteY2670" fmla="*/ 1037695 h 1066103"/>
                <a:gd name="connsiteX2671" fmla="*/ 1347997 w 3545608"/>
                <a:gd name="connsiteY2671" fmla="*/ 1037025 h 1066103"/>
                <a:gd name="connsiteX2672" fmla="*/ 1353886 w 3545608"/>
                <a:gd name="connsiteY2672" fmla="*/ 1022810 h 1066103"/>
                <a:gd name="connsiteX2673" fmla="*/ 1356242 w 3545608"/>
                <a:gd name="connsiteY2673" fmla="*/ 1021833 h 1066103"/>
                <a:gd name="connsiteX2674" fmla="*/ 1355843 w 3545608"/>
                <a:gd name="connsiteY2674" fmla="*/ 1020845 h 1066103"/>
                <a:gd name="connsiteX2675" fmla="*/ 1361731 w 3545608"/>
                <a:gd name="connsiteY2675" fmla="*/ 1006283 h 1066103"/>
                <a:gd name="connsiteX2676" fmla="*/ 1363971 w 3545608"/>
                <a:gd name="connsiteY2676" fmla="*/ 1005332 h 1066103"/>
                <a:gd name="connsiteX2677" fmla="*/ 1363688 w 3545608"/>
                <a:gd name="connsiteY2677" fmla="*/ 1004664 h 1066103"/>
                <a:gd name="connsiteX2678" fmla="*/ 1369719 w 3545608"/>
                <a:gd name="connsiteY2678" fmla="*/ 990449 h 1066103"/>
                <a:gd name="connsiteX2679" fmla="*/ 1372804 w 3545608"/>
                <a:gd name="connsiteY2679" fmla="*/ 989201 h 1066103"/>
                <a:gd name="connsiteX2680" fmla="*/ 1372514 w 3545608"/>
                <a:gd name="connsiteY2680" fmla="*/ 988483 h 1066103"/>
                <a:gd name="connsiteX2681" fmla="*/ 1378402 w 3545608"/>
                <a:gd name="connsiteY2681" fmla="*/ 973921 h 1066103"/>
                <a:gd name="connsiteX2682" fmla="*/ 1380450 w 3545608"/>
                <a:gd name="connsiteY2682" fmla="*/ 973052 h 1066103"/>
                <a:gd name="connsiteX2683" fmla="*/ 1386247 w 3545608"/>
                <a:gd name="connsiteY2683" fmla="*/ 958375 h 1066103"/>
                <a:gd name="connsiteX2684" fmla="*/ 1388486 w 3545608"/>
                <a:gd name="connsiteY2684" fmla="*/ 957402 h 1066103"/>
                <a:gd name="connsiteX2685" fmla="*/ 1394235 w 3545608"/>
                <a:gd name="connsiteY2685" fmla="*/ 943522 h 1066103"/>
                <a:gd name="connsiteX2686" fmla="*/ 1396362 w 3545608"/>
                <a:gd name="connsiteY2686" fmla="*/ 942641 h 1066103"/>
                <a:gd name="connsiteX2687" fmla="*/ 1396048 w 3545608"/>
                <a:gd name="connsiteY2687" fmla="*/ 941903 h 1066103"/>
                <a:gd name="connsiteX2688" fmla="*/ 1402080 w 3545608"/>
                <a:gd name="connsiteY2688" fmla="*/ 927688 h 1066103"/>
                <a:gd name="connsiteX2689" fmla="*/ 1404997 w 3545608"/>
                <a:gd name="connsiteY2689" fmla="*/ 926508 h 1066103"/>
                <a:gd name="connsiteX2690" fmla="*/ 1404874 w 3545608"/>
                <a:gd name="connsiteY2690" fmla="*/ 926213 h 1066103"/>
                <a:gd name="connsiteX2691" fmla="*/ 1410763 w 3545608"/>
                <a:gd name="connsiteY2691" fmla="*/ 911998 h 1066103"/>
                <a:gd name="connsiteX2692" fmla="*/ 1412887 w 3545608"/>
                <a:gd name="connsiteY2692" fmla="*/ 911118 h 1066103"/>
                <a:gd name="connsiteX2693" fmla="*/ 1418895 w 3545608"/>
                <a:gd name="connsiteY2693" fmla="*/ 897289 h 1066103"/>
                <a:gd name="connsiteX2694" fmla="*/ 1422541 w 3545608"/>
                <a:gd name="connsiteY2694" fmla="*/ 895849 h 1066103"/>
                <a:gd name="connsiteX2695" fmla="*/ 1422526 w 3545608"/>
                <a:gd name="connsiteY2695" fmla="*/ 895814 h 1066103"/>
                <a:gd name="connsiteX2696" fmla="*/ 1428557 w 3545608"/>
                <a:gd name="connsiteY2696" fmla="*/ 881598 h 1066103"/>
                <a:gd name="connsiteX2697" fmla="*/ 1431822 w 3545608"/>
                <a:gd name="connsiteY2697" fmla="*/ 880278 h 1066103"/>
                <a:gd name="connsiteX2698" fmla="*/ 1431351 w 3545608"/>
                <a:gd name="connsiteY2698" fmla="*/ 879142 h 1066103"/>
                <a:gd name="connsiteX2699" fmla="*/ 1437240 w 3545608"/>
                <a:gd name="connsiteY2699" fmla="*/ 864927 h 1066103"/>
                <a:gd name="connsiteX2700" fmla="*/ 1442212 w 3545608"/>
                <a:gd name="connsiteY2700" fmla="*/ 862867 h 1066103"/>
                <a:gd name="connsiteX2701" fmla="*/ 1447046 w 3545608"/>
                <a:gd name="connsiteY2701" fmla="*/ 851198 h 1066103"/>
                <a:gd name="connsiteX2702" fmla="*/ 1451259 w 3545608"/>
                <a:gd name="connsiteY2702" fmla="*/ 849453 h 1066103"/>
                <a:gd name="connsiteX2703" fmla="*/ 1450964 w 3545608"/>
                <a:gd name="connsiteY2703" fmla="*/ 848742 h 1066103"/>
                <a:gd name="connsiteX2704" fmla="*/ 1456852 w 3545608"/>
                <a:gd name="connsiteY2704" fmla="*/ 834527 h 1066103"/>
                <a:gd name="connsiteX2705" fmla="*/ 1459477 w 3545608"/>
                <a:gd name="connsiteY2705" fmla="*/ 833440 h 1066103"/>
                <a:gd name="connsiteX2706" fmla="*/ 1464841 w 3545608"/>
                <a:gd name="connsiteY2706" fmla="*/ 820798 h 1066103"/>
                <a:gd name="connsiteX2707" fmla="*/ 1470026 w 3545608"/>
                <a:gd name="connsiteY2707" fmla="*/ 818702 h 1066103"/>
                <a:gd name="connsiteX2708" fmla="*/ 1475485 w 3545608"/>
                <a:gd name="connsiteY2708" fmla="*/ 804558 h 1066103"/>
                <a:gd name="connsiteX2709" fmla="*/ 1480315 w 3545608"/>
                <a:gd name="connsiteY2709" fmla="*/ 802411 h 1066103"/>
                <a:gd name="connsiteX2710" fmla="*/ 1485291 w 3545608"/>
                <a:gd name="connsiteY2710" fmla="*/ 790399 h 1066103"/>
                <a:gd name="connsiteX2711" fmla="*/ 1490019 w 3545608"/>
                <a:gd name="connsiteY2711" fmla="*/ 788441 h 1066103"/>
                <a:gd name="connsiteX2712" fmla="*/ 1495241 w 3545608"/>
                <a:gd name="connsiteY2712" fmla="*/ 775832 h 1066103"/>
                <a:gd name="connsiteX2713" fmla="*/ 1501152 w 3545608"/>
                <a:gd name="connsiteY2713" fmla="*/ 773384 h 1066103"/>
                <a:gd name="connsiteX2714" fmla="*/ 1505884 w 3545608"/>
                <a:gd name="connsiteY2714" fmla="*/ 761961 h 1066103"/>
                <a:gd name="connsiteX2715" fmla="*/ 1510857 w 3545608"/>
                <a:gd name="connsiteY2715" fmla="*/ 759901 h 1066103"/>
                <a:gd name="connsiteX2716" fmla="*/ 1515691 w 3545608"/>
                <a:gd name="connsiteY2716" fmla="*/ 748232 h 1066103"/>
                <a:gd name="connsiteX2717" fmla="*/ 1519681 w 3545608"/>
                <a:gd name="connsiteY2717" fmla="*/ 746579 h 1066103"/>
                <a:gd name="connsiteX2718" fmla="*/ 1525640 w 3545608"/>
                <a:gd name="connsiteY2718" fmla="*/ 731848 h 1066103"/>
                <a:gd name="connsiteX2719" fmla="*/ 1531509 w 3545608"/>
                <a:gd name="connsiteY2719" fmla="*/ 729359 h 1066103"/>
                <a:gd name="connsiteX2720" fmla="*/ 1536284 w 3545608"/>
                <a:gd name="connsiteY2720" fmla="*/ 717832 h 1066103"/>
                <a:gd name="connsiteX2721" fmla="*/ 1540801 w 3545608"/>
                <a:gd name="connsiteY2721" fmla="*/ 715961 h 1066103"/>
                <a:gd name="connsiteX2722" fmla="*/ 1546378 w 3545608"/>
                <a:gd name="connsiteY2722" fmla="*/ 703122 h 1066103"/>
                <a:gd name="connsiteX2723" fmla="*/ 1553740 w 3545608"/>
                <a:gd name="connsiteY2723" fmla="*/ 700215 h 1066103"/>
                <a:gd name="connsiteX2724" fmla="*/ 1558002 w 3545608"/>
                <a:gd name="connsiteY2724" fmla="*/ 689681 h 1066103"/>
                <a:gd name="connsiteX2725" fmla="*/ 1564005 w 3545608"/>
                <a:gd name="connsiteY2725" fmla="*/ 687134 h 1066103"/>
                <a:gd name="connsiteX2726" fmla="*/ 1568645 w 3545608"/>
                <a:gd name="connsiteY2726" fmla="*/ 675114 h 1066103"/>
                <a:gd name="connsiteX2727" fmla="*/ 1576875 w 3545608"/>
                <a:gd name="connsiteY2727" fmla="*/ 671456 h 1066103"/>
                <a:gd name="connsiteX2728" fmla="*/ 1580413 w 3545608"/>
                <a:gd name="connsiteY2728" fmla="*/ 662916 h 1066103"/>
                <a:gd name="connsiteX2729" fmla="*/ 1585141 w 3545608"/>
                <a:gd name="connsiteY2729" fmla="*/ 660957 h 1066103"/>
                <a:gd name="connsiteX2730" fmla="*/ 1590362 w 3545608"/>
                <a:gd name="connsiteY2730" fmla="*/ 648350 h 1066103"/>
                <a:gd name="connsiteX2731" fmla="*/ 1598642 w 3545608"/>
                <a:gd name="connsiteY2731" fmla="*/ 644921 h 1066103"/>
                <a:gd name="connsiteX2732" fmla="*/ 1602968 w 3545608"/>
                <a:gd name="connsiteY2732" fmla="*/ 634478 h 1066103"/>
                <a:gd name="connsiteX2733" fmla="*/ 1610690 w 3545608"/>
                <a:gd name="connsiteY2733" fmla="*/ 631279 h 1066103"/>
                <a:gd name="connsiteX2734" fmla="*/ 1614735 w 3545608"/>
                <a:gd name="connsiteY2734" fmla="*/ 621036 h 1066103"/>
                <a:gd name="connsiteX2735" fmla="*/ 1620152 w 3545608"/>
                <a:gd name="connsiteY2735" fmla="*/ 618682 h 1066103"/>
                <a:gd name="connsiteX2736" fmla="*/ 1624685 w 3545608"/>
                <a:gd name="connsiteY2736" fmla="*/ 608000 h 1066103"/>
                <a:gd name="connsiteX2737" fmla="*/ 1632995 w 3545608"/>
                <a:gd name="connsiteY2737" fmla="*/ 604640 h 1066103"/>
                <a:gd name="connsiteX2738" fmla="*/ 1637290 w 3545608"/>
                <a:gd name="connsiteY2738" fmla="*/ 594271 h 1066103"/>
                <a:gd name="connsiteX2739" fmla="*/ 1645365 w 3545608"/>
                <a:gd name="connsiteY2739" fmla="*/ 590926 h 1066103"/>
                <a:gd name="connsiteX2740" fmla="*/ 1649201 w 3545608"/>
                <a:gd name="connsiteY2740" fmla="*/ 581666 h 1066103"/>
                <a:gd name="connsiteX2741" fmla="*/ 1657480 w 3545608"/>
                <a:gd name="connsiteY2741" fmla="*/ 578237 h 1066103"/>
                <a:gd name="connsiteX2742" fmla="*/ 1661806 w 3545608"/>
                <a:gd name="connsiteY2742" fmla="*/ 567794 h 1066103"/>
                <a:gd name="connsiteX2743" fmla="*/ 1670127 w 3545608"/>
                <a:gd name="connsiteY2743" fmla="*/ 564347 h 1066103"/>
                <a:gd name="connsiteX2744" fmla="*/ 1673574 w 3545608"/>
                <a:gd name="connsiteY2744" fmla="*/ 556026 h 1066103"/>
                <a:gd name="connsiteX2745" fmla="*/ 1681462 w 3545608"/>
                <a:gd name="connsiteY2745" fmla="*/ 552758 h 1066103"/>
                <a:gd name="connsiteX2746" fmla="*/ 1685485 w 3545608"/>
                <a:gd name="connsiteY2746" fmla="*/ 543278 h 1066103"/>
                <a:gd name="connsiteX2747" fmla="*/ 1694167 w 3545608"/>
                <a:gd name="connsiteY2747" fmla="*/ 539768 h 1066103"/>
                <a:gd name="connsiteX2748" fmla="*/ 1698089 w 3545608"/>
                <a:gd name="connsiteY2748" fmla="*/ 529836 h 1066103"/>
                <a:gd name="connsiteX2749" fmla="*/ 1706041 w 3545608"/>
                <a:gd name="connsiteY2749" fmla="*/ 526382 h 1066103"/>
                <a:gd name="connsiteX2750" fmla="*/ 1709857 w 3545608"/>
                <a:gd name="connsiteY2750" fmla="*/ 516944 h 1066103"/>
                <a:gd name="connsiteX2751" fmla="*/ 1719495 w 3545608"/>
                <a:gd name="connsiteY2751" fmla="*/ 512854 h 1066103"/>
                <a:gd name="connsiteX2752" fmla="*/ 1722893 w 3545608"/>
                <a:gd name="connsiteY2752" fmla="*/ 505033 h 1066103"/>
                <a:gd name="connsiteX2753" fmla="*/ 1733135 w 3545608"/>
                <a:gd name="connsiteY2753" fmla="*/ 500987 h 1066103"/>
                <a:gd name="connsiteX2754" fmla="*/ 1736334 w 3545608"/>
                <a:gd name="connsiteY2754" fmla="*/ 493265 h 1066103"/>
                <a:gd name="connsiteX2755" fmla="*/ 1744411 w 3545608"/>
                <a:gd name="connsiteY2755" fmla="*/ 489920 h 1066103"/>
                <a:gd name="connsiteX2756" fmla="*/ 1746201 w 3545608"/>
                <a:gd name="connsiteY2756" fmla="*/ 485598 h 1066103"/>
                <a:gd name="connsiteX2757" fmla="*/ 1735488 w 3545608"/>
                <a:gd name="connsiteY2757" fmla="*/ 489732 h 1066103"/>
                <a:gd name="connsiteX2758" fmla="*/ 1732403 w 3545608"/>
                <a:gd name="connsiteY2758" fmla="*/ 497180 h 1066103"/>
                <a:gd name="connsiteX2759" fmla="*/ 1724265 w 3545608"/>
                <a:gd name="connsiteY2759" fmla="*/ 500551 h 1066103"/>
                <a:gd name="connsiteX2760" fmla="*/ 1720349 w 3545608"/>
                <a:gd name="connsiteY2760" fmla="*/ 509784 h 1066103"/>
                <a:gd name="connsiteX2761" fmla="*/ 1708950 w 3545608"/>
                <a:gd name="connsiteY2761" fmla="*/ 514396 h 1066103"/>
                <a:gd name="connsiteX2762" fmla="*/ 1705926 w 3545608"/>
                <a:gd name="connsiteY2762" fmla="*/ 521695 h 1066103"/>
                <a:gd name="connsiteX2763" fmla="*/ 1697606 w 3545608"/>
                <a:gd name="connsiteY2763" fmla="*/ 525142 h 1066103"/>
                <a:gd name="connsiteX2764" fmla="*/ 1694159 w 3545608"/>
                <a:gd name="connsiteY2764" fmla="*/ 533463 h 1066103"/>
                <a:gd name="connsiteX2765" fmla="*/ 1686083 w 3545608"/>
                <a:gd name="connsiteY2765" fmla="*/ 536808 h 1066103"/>
                <a:gd name="connsiteX2766" fmla="*/ 1682247 w 3545608"/>
                <a:gd name="connsiteY2766" fmla="*/ 546068 h 1066103"/>
                <a:gd name="connsiteX2767" fmla="*/ 1673479 w 3545608"/>
                <a:gd name="connsiteY2767" fmla="*/ 549700 h 1066103"/>
                <a:gd name="connsiteX2768" fmla="*/ 1669356 w 3545608"/>
                <a:gd name="connsiteY2768" fmla="*/ 559654 h 1066103"/>
                <a:gd name="connsiteX2769" fmla="*/ 1659157 w 3545608"/>
                <a:gd name="connsiteY2769" fmla="*/ 563879 h 1066103"/>
                <a:gd name="connsiteX2770" fmla="*/ 1655914 w 3545608"/>
                <a:gd name="connsiteY2770" fmla="*/ 571708 h 1066103"/>
                <a:gd name="connsiteX2771" fmla="*/ 1646899 w 3545608"/>
                <a:gd name="connsiteY2771" fmla="*/ 575442 h 1066103"/>
                <a:gd name="connsiteX2772" fmla="*/ 1643166 w 3545608"/>
                <a:gd name="connsiteY2772" fmla="*/ 584456 h 1066103"/>
                <a:gd name="connsiteX2773" fmla="*/ 1634845 w 3545608"/>
                <a:gd name="connsiteY2773" fmla="*/ 587903 h 1066103"/>
                <a:gd name="connsiteX2774" fmla="*/ 1631398 w 3545608"/>
                <a:gd name="connsiteY2774" fmla="*/ 596224 h 1066103"/>
                <a:gd name="connsiteX2775" fmla="*/ 1624303 w 3545608"/>
                <a:gd name="connsiteY2775" fmla="*/ 599163 h 1066103"/>
                <a:gd name="connsiteX2776" fmla="*/ 1619486 w 3545608"/>
                <a:gd name="connsiteY2776" fmla="*/ 610790 h 1066103"/>
                <a:gd name="connsiteX2777" fmla="*/ 1612468 w 3545608"/>
                <a:gd name="connsiteY2777" fmla="*/ 613697 h 1066103"/>
                <a:gd name="connsiteX2778" fmla="*/ 1608556 w 3545608"/>
                <a:gd name="connsiteY2778" fmla="*/ 622701 h 1066103"/>
                <a:gd name="connsiteX2779" fmla="*/ 1601629 w 3545608"/>
                <a:gd name="connsiteY2779" fmla="*/ 625437 h 1066103"/>
                <a:gd name="connsiteX2780" fmla="*/ 1597075 w 3545608"/>
                <a:gd name="connsiteY2780" fmla="*/ 636430 h 1066103"/>
                <a:gd name="connsiteX2781" fmla="*/ 1589777 w 3545608"/>
                <a:gd name="connsiteY2781" fmla="*/ 639453 h 1066103"/>
                <a:gd name="connsiteX2782" fmla="*/ 1585164 w 3545608"/>
                <a:gd name="connsiteY2782" fmla="*/ 650854 h 1066103"/>
                <a:gd name="connsiteX2783" fmla="*/ 1575931 w 3545608"/>
                <a:gd name="connsiteY2783" fmla="*/ 654769 h 1066103"/>
                <a:gd name="connsiteX2784" fmla="*/ 1572560 w 3545608"/>
                <a:gd name="connsiteY2784" fmla="*/ 662908 h 1066103"/>
                <a:gd name="connsiteX2785" fmla="*/ 1567855 w 3545608"/>
                <a:gd name="connsiteY2785" fmla="*/ 664857 h 1066103"/>
                <a:gd name="connsiteX2786" fmla="*/ 1562753 w 3545608"/>
                <a:gd name="connsiteY2786" fmla="*/ 677474 h 1066103"/>
                <a:gd name="connsiteX2787" fmla="*/ 1555405 w 3545608"/>
                <a:gd name="connsiteY2787" fmla="*/ 680592 h 1066103"/>
                <a:gd name="connsiteX2788" fmla="*/ 1550842 w 3545608"/>
                <a:gd name="connsiteY2788" fmla="*/ 691346 h 1066103"/>
                <a:gd name="connsiteX2789" fmla="*/ 1544760 w 3545608"/>
                <a:gd name="connsiteY2789" fmla="*/ 693805 h 1066103"/>
                <a:gd name="connsiteX2790" fmla="*/ 1540198 w 3545608"/>
                <a:gd name="connsiteY2790" fmla="*/ 705625 h 1066103"/>
                <a:gd name="connsiteX2791" fmla="*/ 1532571 w 3545608"/>
                <a:gd name="connsiteY2791" fmla="*/ 709015 h 1066103"/>
                <a:gd name="connsiteX2792" fmla="*/ 1528431 w 3545608"/>
                <a:gd name="connsiteY2792" fmla="*/ 719498 h 1066103"/>
                <a:gd name="connsiteX2793" fmla="*/ 1521366 w 3545608"/>
                <a:gd name="connsiteY2793" fmla="*/ 722568 h 1066103"/>
                <a:gd name="connsiteX2794" fmla="*/ 1517644 w 3545608"/>
                <a:gd name="connsiteY2794" fmla="*/ 731553 h 1066103"/>
                <a:gd name="connsiteX2795" fmla="*/ 1513161 w 3545608"/>
                <a:gd name="connsiteY2795" fmla="*/ 733409 h 1066103"/>
                <a:gd name="connsiteX2796" fmla="*/ 1507837 w 3545608"/>
                <a:gd name="connsiteY2796" fmla="*/ 746262 h 1066103"/>
                <a:gd name="connsiteX2797" fmla="*/ 1501041 w 3545608"/>
                <a:gd name="connsiteY2797" fmla="*/ 749077 h 1066103"/>
                <a:gd name="connsiteX2798" fmla="*/ 1496070 w 3545608"/>
                <a:gd name="connsiteY2798" fmla="*/ 761665 h 1066103"/>
                <a:gd name="connsiteX2799" fmla="*/ 1490490 w 3545608"/>
                <a:gd name="connsiteY2799" fmla="*/ 764089 h 1066103"/>
                <a:gd name="connsiteX2800" fmla="*/ 1485282 w 3545608"/>
                <a:gd name="connsiteY2800" fmla="*/ 776662 h 1066103"/>
                <a:gd name="connsiteX2801" fmla="*/ 1480310 w 3545608"/>
                <a:gd name="connsiteY2801" fmla="*/ 778722 h 1066103"/>
                <a:gd name="connsiteX2802" fmla="*/ 1475476 w 3545608"/>
                <a:gd name="connsiteY2802" fmla="*/ 790391 h 1066103"/>
                <a:gd name="connsiteX2803" fmla="*/ 1470772 w 3545608"/>
                <a:gd name="connsiteY2803" fmla="*/ 792340 h 1066103"/>
                <a:gd name="connsiteX2804" fmla="*/ 1465670 w 3545608"/>
                <a:gd name="connsiteY2804" fmla="*/ 804956 h 1066103"/>
                <a:gd name="connsiteX2805" fmla="*/ 1460714 w 3545608"/>
                <a:gd name="connsiteY2805" fmla="*/ 807059 h 1066103"/>
                <a:gd name="connsiteX2806" fmla="*/ 1455720 w 3545608"/>
                <a:gd name="connsiteY2806" fmla="*/ 818829 h 1066103"/>
                <a:gd name="connsiteX2807" fmla="*/ 1450535 w 3545608"/>
                <a:gd name="connsiteY2807" fmla="*/ 820926 h 1066103"/>
                <a:gd name="connsiteX2808" fmla="*/ 1445077 w 3545608"/>
                <a:gd name="connsiteY2808" fmla="*/ 835069 h 1066103"/>
                <a:gd name="connsiteX2809" fmla="*/ 1442650 w 3545608"/>
                <a:gd name="connsiteY2809" fmla="*/ 836148 h 1066103"/>
                <a:gd name="connsiteX2810" fmla="*/ 1437232 w 3545608"/>
                <a:gd name="connsiteY2810" fmla="*/ 849228 h 1066103"/>
                <a:gd name="connsiteX2811" fmla="*/ 1432227 w 3545608"/>
                <a:gd name="connsiteY2811" fmla="*/ 851301 h 1066103"/>
                <a:gd name="connsiteX2812" fmla="*/ 1427281 w 3545608"/>
                <a:gd name="connsiteY2812" fmla="*/ 862957 h 1066103"/>
                <a:gd name="connsiteX2813" fmla="*/ 1422337 w 3545608"/>
                <a:gd name="connsiteY2813" fmla="*/ 864956 h 1066103"/>
                <a:gd name="connsiteX2814" fmla="*/ 1422526 w 3545608"/>
                <a:gd name="connsiteY2814" fmla="*/ 865413 h 1066103"/>
                <a:gd name="connsiteX2815" fmla="*/ 1416638 w 3545608"/>
                <a:gd name="connsiteY2815" fmla="*/ 879629 h 1066103"/>
                <a:gd name="connsiteX2816" fmla="*/ 1414032 w 3545608"/>
                <a:gd name="connsiteY2816" fmla="*/ 880708 h 1066103"/>
                <a:gd name="connsiteX2817" fmla="*/ 1408793 w 3545608"/>
                <a:gd name="connsiteY2817" fmla="*/ 893357 h 1066103"/>
                <a:gd name="connsiteX2818" fmla="*/ 1404574 w 3545608"/>
                <a:gd name="connsiteY2818" fmla="*/ 895105 h 1066103"/>
                <a:gd name="connsiteX2819" fmla="*/ 1404875 w 3545608"/>
                <a:gd name="connsiteY2819" fmla="*/ 895814 h 1066103"/>
                <a:gd name="connsiteX2820" fmla="*/ 1398843 w 3545608"/>
                <a:gd name="connsiteY2820" fmla="*/ 910029 h 1066103"/>
                <a:gd name="connsiteX2821" fmla="*/ 1395927 w 3545608"/>
                <a:gd name="connsiteY2821" fmla="*/ 911208 h 1066103"/>
                <a:gd name="connsiteX2822" fmla="*/ 1396049 w 3545608"/>
                <a:gd name="connsiteY2822" fmla="*/ 911504 h 1066103"/>
                <a:gd name="connsiteX2823" fmla="*/ 1390161 w 3545608"/>
                <a:gd name="connsiteY2823" fmla="*/ 925719 h 1066103"/>
                <a:gd name="connsiteX2824" fmla="*/ 1388037 w 3545608"/>
                <a:gd name="connsiteY2824" fmla="*/ 926598 h 1066103"/>
                <a:gd name="connsiteX2825" fmla="*/ 1382029 w 3545608"/>
                <a:gd name="connsiteY2825" fmla="*/ 940428 h 1066103"/>
                <a:gd name="connsiteX2826" fmla="*/ 1378383 w 3545608"/>
                <a:gd name="connsiteY2826" fmla="*/ 941868 h 1066103"/>
                <a:gd name="connsiteX2827" fmla="*/ 1378398 w 3545608"/>
                <a:gd name="connsiteY2827" fmla="*/ 941903 h 1066103"/>
                <a:gd name="connsiteX2828" fmla="*/ 1372509 w 3545608"/>
                <a:gd name="connsiteY2828" fmla="*/ 956118 h 1066103"/>
                <a:gd name="connsiteX2829" fmla="*/ 1370144 w 3545608"/>
                <a:gd name="connsiteY2829" fmla="*/ 957098 h 1066103"/>
                <a:gd name="connsiteX2830" fmla="*/ 1370552 w 3545608"/>
                <a:gd name="connsiteY2830" fmla="*/ 958084 h 1066103"/>
                <a:gd name="connsiteX2831" fmla="*/ 1364520 w 3545608"/>
                <a:gd name="connsiteY2831" fmla="*/ 972646 h 1066103"/>
                <a:gd name="connsiteX2832" fmla="*/ 1361482 w 3545608"/>
                <a:gd name="connsiteY2832" fmla="*/ 973904 h 1066103"/>
                <a:gd name="connsiteX2833" fmla="*/ 1355839 w 3545608"/>
                <a:gd name="connsiteY2833" fmla="*/ 988192 h 1066103"/>
                <a:gd name="connsiteX2834" fmla="*/ 1353608 w 3545608"/>
                <a:gd name="connsiteY2834" fmla="*/ 989162 h 1066103"/>
                <a:gd name="connsiteX2835" fmla="*/ 1347994 w 3545608"/>
                <a:gd name="connsiteY2835" fmla="*/ 1003045 h 1066103"/>
                <a:gd name="connsiteX2836" fmla="*/ 1345759 w 3545608"/>
                <a:gd name="connsiteY2836" fmla="*/ 1003993 h 1066103"/>
                <a:gd name="connsiteX2837" fmla="*/ 1346037 w 3545608"/>
                <a:gd name="connsiteY2837" fmla="*/ 1004664 h 1066103"/>
                <a:gd name="connsiteX2838" fmla="*/ 1340149 w 3545608"/>
                <a:gd name="connsiteY2838" fmla="*/ 1018879 h 1066103"/>
                <a:gd name="connsiteX2839" fmla="*/ 1337783 w 3545608"/>
                <a:gd name="connsiteY2839" fmla="*/ 1019859 h 1066103"/>
                <a:gd name="connsiteX2840" fmla="*/ 1338192 w 3545608"/>
                <a:gd name="connsiteY2840" fmla="*/ 1020845 h 1066103"/>
                <a:gd name="connsiteX2841" fmla="*/ 1332160 w 3545608"/>
                <a:gd name="connsiteY2841" fmla="*/ 1035406 h 1066103"/>
                <a:gd name="connsiteX2842" fmla="*/ 1329203 w 3545608"/>
                <a:gd name="connsiteY2842" fmla="*/ 1036631 h 1066103"/>
                <a:gd name="connsiteX2843" fmla="*/ 1329366 w 3545608"/>
                <a:gd name="connsiteY2843" fmla="*/ 1037025 h 1066103"/>
                <a:gd name="connsiteX2844" fmla="*/ 1323477 w 3545608"/>
                <a:gd name="connsiteY2844" fmla="*/ 1051240 h 1066103"/>
                <a:gd name="connsiteX2845" fmla="*/ 1322800 w 3545608"/>
                <a:gd name="connsiteY2845" fmla="*/ 1051520 h 1066103"/>
                <a:gd name="connsiteX2846" fmla="*/ 1323482 w 3545608"/>
                <a:gd name="connsiteY2846" fmla="*/ 1053205 h 1066103"/>
                <a:gd name="connsiteX2847" fmla="*/ 1318267 w 3545608"/>
                <a:gd name="connsiteY2847" fmla="*/ 1066103 h 1066103"/>
                <a:gd name="connsiteX2848" fmla="*/ 1276790 w 3545608"/>
                <a:gd name="connsiteY2848" fmla="*/ 1066103 h 1066103"/>
                <a:gd name="connsiteX2849" fmla="*/ 1281318 w 3545608"/>
                <a:gd name="connsiteY2849" fmla="*/ 1055171 h 1066103"/>
                <a:gd name="connsiteX2850" fmla="*/ 1283675 w 3545608"/>
                <a:gd name="connsiteY2850" fmla="*/ 1054194 h 1066103"/>
                <a:gd name="connsiteX2851" fmla="*/ 1283275 w 3545608"/>
                <a:gd name="connsiteY2851" fmla="*/ 1053205 h 1066103"/>
                <a:gd name="connsiteX2852" fmla="*/ 1289163 w 3545608"/>
                <a:gd name="connsiteY2852" fmla="*/ 1038643 h 1066103"/>
                <a:gd name="connsiteX2853" fmla="*/ 1289730 w 3545608"/>
                <a:gd name="connsiteY2853" fmla="*/ 1038403 h 1066103"/>
                <a:gd name="connsiteX2854" fmla="*/ 1289159 w 3545608"/>
                <a:gd name="connsiteY2854" fmla="*/ 1037025 h 1066103"/>
                <a:gd name="connsiteX2855" fmla="*/ 1295047 w 3545608"/>
                <a:gd name="connsiteY2855" fmla="*/ 1022810 h 1066103"/>
                <a:gd name="connsiteX2856" fmla="*/ 1297412 w 3545608"/>
                <a:gd name="connsiteY2856" fmla="*/ 1021830 h 1066103"/>
                <a:gd name="connsiteX2857" fmla="*/ 1297004 w 3545608"/>
                <a:gd name="connsiteY2857" fmla="*/ 1020845 h 1066103"/>
                <a:gd name="connsiteX2858" fmla="*/ 1303036 w 3545608"/>
                <a:gd name="connsiteY2858" fmla="*/ 1006283 h 1066103"/>
                <a:gd name="connsiteX2859" fmla="*/ 1305993 w 3545608"/>
                <a:gd name="connsiteY2859" fmla="*/ 1005058 h 1066103"/>
                <a:gd name="connsiteX2860" fmla="*/ 1305830 w 3545608"/>
                <a:gd name="connsiteY2860" fmla="*/ 1004664 h 1066103"/>
                <a:gd name="connsiteX2861" fmla="*/ 1311718 w 3545608"/>
                <a:gd name="connsiteY2861" fmla="*/ 990449 h 1066103"/>
                <a:gd name="connsiteX2862" fmla="*/ 1314075 w 3545608"/>
                <a:gd name="connsiteY2862" fmla="*/ 989472 h 1066103"/>
                <a:gd name="connsiteX2863" fmla="*/ 1313675 w 3545608"/>
                <a:gd name="connsiteY2863" fmla="*/ 988483 h 1066103"/>
                <a:gd name="connsiteX2864" fmla="*/ 1319564 w 3545608"/>
                <a:gd name="connsiteY2864" fmla="*/ 973921 h 1066103"/>
                <a:gd name="connsiteX2865" fmla="*/ 1321612 w 3545608"/>
                <a:gd name="connsiteY2865" fmla="*/ 973052 h 1066103"/>
                <a:gd name="connsiteX2866" fmla="*/ 1327409 w 3545608"/>
                <a:gd name="connsiteY2866" fmla="*/ 958375 h 1066103"/>
                <a:gd name="connsiteX2867" fmla="*/ 1329647 w 3545608"/>
                <a:gd name="connsiteY2867" fmla="*/ 957402 h 1066103"/>
                <a:gd name="connsiteX2868" fmla="*/ 1335396 w 3545608"/>
                <a:gd name="connsiteY2868" fmla="*/ 943522 h 1066103"/>
                <a:gd name="connsiteX2869" fmla="*/ 1338354 w 3545608"/>
                <a:gd name="connsiteY2869" fmla="*/ 942297 h 1066103"/>
                <a:gd name="connsiteX2870" fmla="*/ 1338191 w 3545608"/>
                <a:gd name="connsiteY2870" fmla="*/ 941903 h 1066103"/>
                <a:gd name="connsiteX2871" fmla="*/ 1344079 w 3545608"/>
                <a:gd name="connsiteY2871" fmla="*/ 927688 h 1066103"/>
                <a:gd name="connsiteX2872" fmla="*/ 1346281 w 3545608"/>
                <a:gd name="connsiteY2872" fmla="*/ 926776 h 1066103"/>
                <a:gd name="connsiteX2873" fmla="*/ 1346036 w 3545608"/>
                <a:gd name="connsiteY2873" fmla="*/ 926213 h 1066103"/>
                <a:gd name="connsiteX2874" fmla="*/ 1352212 w 3545608"/>
                <a:gd name="connsiteY2874" fmla="*/ 911998 h 1066103"/>
                <a:gd name="connsiteX2875" fmla="*/ 1356308 w 3545608"/>
                <a:gd name="connsiteY2875" fmla="*/ 910380 h 1066103"/>
                <a:gd name="connsiteX2876" fmla="*/ 1361731 w 3545608"/>
                <a:gd name="connsiteY2876" fmla="*/ 897289 h 1066103"/>
                <a:gd name="connsiteX2877" fmla="*/ 1363927 w 3545608"/>
                <a:gd name="connsiteY2877" fmla="*/ 896378 h 1066103"/>
                <a:gd name="connsiteX2878" fmla="*/ 1363688 w 3545608"/>
                <a:gd name="connsiteY2878" fmla="*/ 895814 h 1066103"/>
                <a:gd name="connsiteX2879" fmla="*/ 1369719 w 3545608"/>
                <a:gd name="connsiteY2879" fmla="*/ 881598 h 1066103"/>
                <a:gd name="connsiteX2880" fmla="*/ 1374663 w 3545608"/>
                <a:gd name="connsiteY2880" fmla="*/ 879599 h 1066103"/>
                <a:gd name="connsiteX2881" fmla="*/ 1374474 w 3545608"/>
                <a:gd name="connsiteY2881" fmla="*/ 879142 h 1066103"/>
                <a:gd name="connsiteX2882" fmla="*/ 1380363 w 3545608"/>
                <a:gd name="connsiteY2882" fmla="*/ 864927 h 1066103"/>
                <a:gd name="connsiteX2883" fmla="*/ 1382968 w 3545608"/>
                <a:gd name="connsiteY2883" fmla="*/ 863848 h 1066103"/>
                <a:gd name="connsiteX2884" fmla="*/ 1388208 w 3545608"/>
                <a:gd name="connsiteY2884" fmla="*/ 851198 h 1066103"/>
                <a:gd name="connsiteX2885" fmla="*/ 1392426 w 3545608"/>
                <a:gd name="connsiteY2885" fmla="*/ 849451 h 1066103"/>
                <a:gd name="connsiteX2886" fmla="*/ 1392126 w 3545608"/>
                <a:gd name="connsiteY2886" fmla="*/ 848742 h 1066103"/>
                <a:gd name="connsiteX2887" fmla="*/ 1398157 w 3545608"/>
                <a:gd name="connsiteY2887" fmla="*/ 834527 h 1066103"/>
                <a:gd name="connsiteX2888" fmla="*/ 1404112 w 3545608"/>
                <a:gd name="connsiteY2888" fmla="*/ 832119 h 1066103"/>
                <a:gd name="connsiteX2889" fmla="*/ 1408801 w 3545608"/>
                <a:gd name="connsiteY2889" fmla="*/ 820798 h 1066103"/>
                <a:gd name="connsiteX2890" fmla="*/ 1410816 w 3545608"/>
                <a:gd name="connsiteY2890" fmla="*/ 819963 h 1066103"/>
                <a:gd name="connsiteX2891" fmla="*/ 1410758 w 3545608"/>
                <a:gd name="connsiteY2891" fmla="*/ 819814 h 1066103"/>
                <a:gd name="connsiteX2892" fmla="*/ 1416646 w 3545608"/>
                <a:gd name="connsiteY2892" fmla="*/ 804558 h 1066103"/>
                <a:gd name="connsiteX2893" fmla="*/ 1421504 w 3545608"/>
                <a:gd name="connsiteY2893" fmla="*/ 802399 h 1066103"/>
                <a:gd name="connsiteX2894" fmla="*/ 1426596 w 3545608"/>
                <a:gd name="connsiteY2894" fmla="*/ 790399 h 1066103"/>
                <a:gd name="connsiteX2895" fmla="*/ 1432279 w 3545608"/>
                <a:gd name="connsiteY2895" fmla="*/ 788101 h 1066103"/>
                <a:gd name="connsiteX2896" fmla="*/ 1437240 w 3545608"/>
                <a:gd name="connsiteY2896" fmla="*/ 775832 h 1066103"/>
                <a:gd name="connsiteX2897" fmla="*/ 1442166 w 3545608"/>
                <a:gd name="connsiteY2897" fmla="*/ 773742 h 1066103"/>
                <a:gd name="connsiteX2898" fmla="*/ 1447046 w 3545608"/>
                <a:gd name="connsiteY2898" fmla="*/ 761961 h 1066103"/>
                <a:gd name="connsiteX2899" fmla="*/ 1452019 w 3545608"/>
                <a:gd name="connsiteY2899" fmla="*/ 759901 h 1066103"/>
                <a:gd name="connsiteX2900" fmla="*/ 1456852 w 3545608"/>
                <a:gd name="connsiteY2900" fmla="*/ 748232 h 1066103"/>
                <a:gd name="connsiteX2901" fmla="*/ 1462013 w 3545608"/>
                <a:gd name="connsiteY2901" fmla="*/ 746094 h 1066103"/>
                <a:gd name="connsiteX2902" fmla="*/ 1467640 w 3545608"/>
                <a:gd name="connsiteY2902" fmla="*/ 731848 h 1066103"/>
                <a:gd name="connsiteX2903" fmla="*/ 1474910 w 3545608"/>
                <a:gd name="connsiteY2903" fmla="*/ 728689 h 1066103"/>
                <a:gd name="connsiteX2904" fmla="*/ 1479407 w 3545608"/>
                <a:gd name="connsiteY2904" fmla="*/ 717832 h 1066103"/>
                <a:gd name="connsiteX2905" fmla="*/ 1483890 w 3545608"/>
                <a:gd name="connsiteY2905" fmla="*/ 715975 h 1066103"/>
                <a:gd name="connsiteX2906" fmla="*/ 1489214 w 3545608"/>
                <a:gd name="connsiteY2906" fmla="*/ 703122 h 1066103"/>
                <a:gd name="connsiteX2907" fmla="*/ 1495763 w 3545608"/>
                <a:gd name="connsiteY2907" fmla="*/ 700409 h 1066103"/>
                <a:gd name="connsiteX2908" fmla="*/ 1500000 w 3545608"/>
                <a:gd name="connsiteY2908" fmla="*/ 689681 h 1066103"/>
                <a:gd name="connsiteX2909" fmla="*/ 1507383 w 3545608"/>
                <a:gd name="connsiteY2909" fmla="*/ 686473 h 1066103"/>
                <a:gd name="connsiteX2910" fmla="*/ 1511768 w 3545608"/>
                <a:gd name="connsiteY2910" fmla="*/ 675114 h 1066103"/>
                <a:gd name="connsiteX2911" fmla="*/ 1517652 w 3545608"/>
                <a:gd name="connsiteY2911" fmla="*/ 672499 h 1066103"/>
                <a:gd name="connsiteX2912" fmla="*/ 1521718 w 3545608"/>
                <a:gd name="connsiteY2912" fmla="*/ 662916 h 1066103"/>
                <a:gd name="connsiteX2913" fmla="*/ 1529746 w 3545608"/>
                <a:gd name="connsiteY2913" fmla="*/ 659670 h 1066103"/>
                <a:gd name="connsiteX2914" fmla="*/ 1534323 w 3545608"/>
                <a:gd name="connsiteY2914" fmla="*/ 648350 h 1066103"/>
                <a:gd name="connsiteX2915" fmla="*/ 1539249 w 3545608"/>
                <a:gd name="connsiteY2915" fmla="*/ 646260 h 1066103"/>
                <a:gd name="connsiteX2916" fmla="*/ 1544129 w 3545608"/>
                <a:gd name="connsiteY2916" fmla="*/ 634478 h 1066103"/>
                <a:gd name="connsiteX2917" fmla="*/ 1551905 w 3545608"/>
                <a:gd name="connsiteY2917" fmla="*/ 631256 h 1066103"/>
                <a:gd name="connsiteX2918" fmla="*/ 1556040 w 3545608"/>
                <a:gd name="connsiteY2918" fmla="*/ 621036 h 1066103"/>
                <a:gd name="connsiteX2919" fmla="*/ 1564781 w 3545608"/>
                <a:gd name="connsiteY2919" fmla="*/ 617330 h 1066103"/>
                <a:gd name="connsiteX2920" fmla="*/ 1568645 w 3545608"/>
                <a:gd name="connsiteY2920" fmla="*/ 608000 h 1066103"/>
                <a:gd name="connsiteX2921" fmla="*/ 1573681 w 3545608"/>
                <a:gd name="connsiteY2921" fmla="*/ 605914 h 1066103"/>
                <a:gd name="connsiteX2922" fmla="*/ 1578739 w 3545608"/>
                <a:gd name="connsiteY2922" fmla="*/ 594271 h 1066103"/>
                <a:gd name="connsiteX2923" fmla="*/ 1586394 w 3545608"/>
                <a:gd name="connsiteY2923" fmla="*/ 591247 h 1066103"/>
                <a:gd name="connsiteX2924" fmla="*/ 1590362 w 3545608"/>
                <a:gd name="connsiteY2924" fmla="*/ 581666 h 1066103"/>
                <a:gd name="connsiteX2925" fmla="*/ 1598642 w 3545608"/>
                <a:gd name="connsiteY2925" fmla="*/ 578237 h 1066103"/>
                <a:gd name="connsiteX2926" fmla="*/ 1602968 w 3545608"/>
                <a:gd name="connsiteY2926" fmla="*/ 567794 h 1066103"/>
                <a:gd name="connsiteX2927" fmla="*/ 1611288 w 3545608"/>
                <a:gd name="connsiteY2927" fmla="*/ 564347 h 1066103"/>
                <a:gd name="connsiteX2928" fmla="*/ 1614735 w 3545608"/>
                <a:gd name="connsiteY2928" fmla="*/ 556026 h 1066103"/>
                <a:gd name="connsiteX2929" fmla="*/ 1623749 w 3545608"/>
                <a:gd name="connsiteY2929" fmla="*/ 552292 h 1066103"/>
                <a:gd name="connsiteX2930" fmla="*/ 1627483 w 3545608"/>
                <a:gd name="connsiteY2930" fmla="*/ 543278 h 1066103"/>
                <a:gd name="connsiteX2931" fmla="*/ 1635314 w 3545608"/>
                <a:gd name="connsiteY2931" fmla="*/ 540034 h 1066103"/>
                <a:gd name="connsiteX2932" fmla="*/ 1639538 w 3545608"/>
                <a:gd name="connsiteY2932" fmla="*/ 529836 h 1066103"/>
                <a:gd name="connsiteX2933" fmla="*/ 1649491 w 3545608"/>
                <a:gd name="connsiteY2933" fmla="*/ 525714 h 1066103"/>
                <a:gd name="connsiteX2934" fmla="*/ 1653123 w 3545608"/>
                <a:gd name="connsiteY2934" fmla="*/ 516944 h 1066103"/>
                <a:gd name="connsiteX2935" fmla="*/ 1662383 w 3545608"/>
                <a:gd name="connsiteY2935" fmla="*/ 513108 h 1066103"/>
                <a:gd name="connsiteX2936" fmla="*/ 1665729 w 3545608"/>
                <a:gd name="connsiteY2936" fmla="*/ 505033 h 1066103"/>
                <a:gd name="connsiteX2937" fmla="*/ 1674049 w 3545608"/>
                <a:gd name="connsiteY2937" fmla="*/ 501586 h 1066103"/>
                <a:gd name="connsiteX2938" fmla="*/ 1677496 w 3545608"/>
                <a:gd name="connsiteY2938" fmla="*/ 493265 h 1066103"/>
                <a:gd name="connsiteX2939" fmla="*/ 1686825 w 3545608"/>
                <a:gd name="connsiteY2939" fmla="*/ 489401 h 1066103"/>
                <a:gd name="connsiteX2940" fmla="*/ 1690531 w 3545608"/>
                <a:gd name="connsiteY2940" fmla="*/ 480661 h 1066103"/>
                <a:gd name="connsiteX2941" fmla="*/ 1700752 w 3545608"/>
                <a:gd name="connsiteY2941" fmla="*/ 476526 h 1066103"/>
                <a:gd name="connsiteX2942" fmla="*/ 1703973 w 3545608"/>
                <a:gd name="connsiteY2942" fmla="*/ 468750 h 1066103"/>
                <a:gd name="connsiteX2943" fmla="*/ 1712513 w 3545608"/>
                <a:gd name="connsiteY2943" fmla="*/ 465212 h 1066103"/>
                <a:gd name="connsiteX2944" fmla="*/ 1713330 w 3545608"/>
                <a:gd name="connsiteY2944" fmla="*/ 463374 h 1066103"/>
                <a:gd name="connsiteX2945" fmla="*/ 1702982 w 3545608"/>
                <a:gd name="connsiteY2945" fmla="*/ 467558 h 1066103"/>
                <a:gd name="connsiteX2946" fmla="*/ 1700043 w 3545608"/>
                <a:gd name="connsiteY2946" fmla="*/ 475175 h 1066103"/>
                <a:gd name="connsiteX2947" fmla="*/ 1690817 w 3545608"/>
                <a:gd name="connsiteY2947" fmla="*/ 479276 h 1066103"/>
                <a:gd name="connsiteX2948" fmla="*/ 1688275 w 3545608"/>
                <a:gd name="connsiteY2948" fmla="*/ 485412 h 1066103"/>
                <a:gd name="connsiteX2949" fmla="*/ 1676402 w 3545608"/>
                <a:gd name="connsiteY2949" fmla="*/ 490330 h 1066103"/>
                <a:gd name="connsiteX2950" fmla="*/ 1673565 w 3545608"/>
                <a:gd name="connsiteY2950" fmla="*/ 497180 h 1066103"/>
                <a:gd name="connsiteX2951" fmla="*/ 1665552 w 3545608"/>
                <a:gd name="connsiteY2951" fmla="*/ 500499 h 1066103"/>
                <a:gd name="connsiteX2952" fmla="*/ 1661797 w 3545608"/>
                <a:gd name="connsiteY2952" fmla="*/ 509784 h 1066103"/>
                <a:gd name="connsiteX2953" fmla="*/ 1653288 w 3545608"/>
                <a:gd name="connsiteY2953" fmla="*/ 513395 h 1066103"/>
                <a:gd name="connsiteX2954" fmla="*/ 1649599 w 3545608"/>
                <a:gd name="connsiteY2954" fmla="*/ 521695 h 1066103"/>
                <a:gd name="connsiteX2955" fmla="*/ 1638405 w 3545608"/>
                <a:gd name="connsiteY2955" fmla="*/ 526016 h 1066103"/>
                <a:gd name="connsiteX2956" fmla="*/ 1635320 w 3545608"/>
                <a:gd name="connsiteY2956" fmla="*/ 533463 h 1066103"/>
                <a:gd name="connsiteX2957" fmla="*/ 1627307 w 3545608"/>
                <a:gd name="connsiteY2957" fmla="*/ 536782 h 1066103"/>
                <a:gd name="connsiteX2958" fmla="*/ 1623553 w 3545608"/>
                <a:gd name="connsiteY2958" fmla="*/ 546068 h 1066103"/>
                <a:gd name="connsiteX2959" fmla="*/ 1614684 w 3545608"/>
                <a:gd name="connsiteY2959" fmla="*/ 549831 h 1066103"/>
                <a:gd name="connsiteX2960" fmla="*/ 1610804 w 3545608"/>
                <a:gd name="connsiteY2960" fmla="*/ 559654 h 1066103"/>
                <a:gd name="connsiteX2961" fmla="*/ 1602543 w 3545608"/>
                <a:gd name="connsiteY2961" fmla="*/ 563243 h 1066103"/>
                <a:gd name="connsiteX2962" fmla="*/ 1599037 w 3545608"/>
                <a:gd name="connsiteY2962" fmla="*/ 571708 h 1066103"/>
                <a:gd name="connsiteX2963" fmla="*/ 1591149 w 3545608"/>
                <a:gd name="connsiteY2963" fmla="*/ 574975 h 1066103"/>
                <a:gd name="connsiteX2964" fmla="*/ 1587126 w 3545608"/>
                <a:gd name="connsiteY2964" fmla="*/ 584456 h 1066103"/>
                <a:gd name="connsiteX2965" fmla="*/ 1577840 w 3545608"/>
                <a:gd name="connsiteY2965" fmla="*/ 588211 h 1066103"/>
                <a:gd name="connsiteX2966" fmla="*/ 1574521 w 3545608"/>
                <a:gd name="connsiteY2966" fmla="*/ 596224 h 1066103"/>
                <a:gd name="connsiteX2967" fmla="*/ 1567460 w 3545608"/>
                <a:gd name="connsiteY2967" fmla="*/ 599148 h 1066103"/>
                <a:gd name="connsiteX2968" fmla="*/ 1562753 w 3545608"/>
                <a:gd name="connsiteY2968" fmla="*/ 610790 h 1066103"/>
                <a:gd name="connsiteX2969" fmla="*/ 1554390 w 3545608"/>
                <a:gd name="connsiteY2969" fmla="*/ 614339 h 1066103"/>
                <a:gd name="connsiteX2970" fmla="*/ 1550842 w 3545608"/>
                <a:gd name="connsiteY2970" fmla="*/ 622701 h 1066103"/>
                <a:gd name="connsiteX2971" fmla="*/ 1542532 w 3545608"/>
                <a:gd name="connsiteY2971" fmla="*/ 626062 h 1066103"/>
                <a:gd name="connsiteX2972" fmla="*/ 1538237 w 3545608"/>
                <a:gd name="connsiteY2972" fmla="*/ 636430 h 1066103"/>
                <a:gd name="connsiteX2973" fmla="*/ 1530939 w 3545608"/>
                <a:gd name="connsiteY2973" fmla="*/ 639453 h 1066103"/>
                <a:gd name="connsiteX2974" fmla="*/ 1526326 w 3545608"/>
                <a:gd name="connsiteY2974" fmla="*/ 650854 h 1066103"/>
                <a:gd name="connsiteX2975" fmla="*/ 1519472 w 3545608"/>
                <a:gd name="connsiteY2975" fmla="*/ 653761 h 1066103"/>
                <a:gd name="connsiteX2976" fmla="*/ 1515683 w 3545608"/>
                <a:gd name="connsiteY2976" fmla="*/ 662908 h 1066103"/>
                <a:gd name="connsiteX2977" fmla="*/ 1508622 w 3545608"/>
                <a:gd name="connsiteY2977" fmla="*/ 665832 h 1066103"/>
                <a:gd name="connsiteX2978" fmla="*/ 1503915 w 3545608"/>
                <a:gd name="connsiteY2978" fmla="*/ 677474 h 1066103"/>
                <a:gd name="connsiteX2979" fmla="*/ 1496566 w 3545608"/>
                <a:gd name="connsiteY2979" fmla="*/ 680592 h 1066103"/>
                <a:gd name="connsiteX2980" fmla="*/ 1492003 w 3545608"/>
                <a:gd name="connsiteY2980" fmla="*/ 691346 h 1066103"/>
                <a:gd name="connsiteX2981" fmla="*/ 1485922 w 3545608"/>
                <a:gd name="connsiteY2981" fmla="*/ 693805 h 1066103"/>
                <a:gd name="connsiteX2982" fmla="*/ 1481360 w 3545608"/>
                <a:gd name="connsiteY2982" fmla="*/ 705625 h 1066103"/>
                <a:gd name="connsiteX2983" fmla="*/ 1476033 w 3545608"/>
                <a:gd name="connsiteY2983" fmla="*/ 707992 h 1066103"/>
                <a:gd name="connsiteX2984" fmla="*/ 1471267 w 3545608"/>
                <a:gd name="connsiteY2984" fmla="*/ 719498 h 1066103"/>
                <a:gd name="connsiteX2985" fmla="*/ 1463370 w 3545608"/>
                <a:gd name="connsiteY2985" fmla="*/ 722769 h 1066103"/>
                <a:gd name="connsiteX2986" fmla="*/ 1459643 w 3545608"/>
                <a:gd name="connsiteY2986" fmla="*/ 731553 h 1066103"/>
                <a:gd name="connsiteX2987" fmla="*/ 1454176 w 3545608"/>
                <a:gd name="connsiteY2987" fmla="*/ 733763 h 1066103"/>
                <a:gd name="connsiteX2988" fmla="*/ 1448999 w 3545608"/>
                <a:gd name="connsiteY2988" fmla="*/ 746262 h 1066103"/>
                <a:gd name="connsiteX2989" fmla="*/ 1444548 w 3545608"/>
                <a:gd name="connsiteY2989" fmla="*/ 748106 h 1066103"/>
                <a:gd name="connsiteX2990" fmla="*/ 1439193 w 3545608"/>
                <a:gd name="connsiteY2990" fmla="*/ 761665 h 1066103"/>
                <a:gd name="connsiteX2991" fmla="*/ 1434795 w 3545608"/>
                <a:gd name="connsiteY2991" fmla="*/ 763576 h 1066103"/>
                <a:gd name="connsiteX2992" fmla="*/ 1429242 w 3545608"/>
                <a:gd name="connsiteY2992" fmla="*/ 776662 h 1066103"/>
                <a:gd name="connsiteX2993" fmla="*/ 1423218 w 3545608"/>
                <a:gd name="connsiteY2993" fmla="*/ 779098 h 1066103"/>
                <a:gd name="connsiteX2994" fmla="*/ 1418312 w 3545608"/>
                <a:gd name="connsiteY2994" fmla="*/ 790391 h 1066103"/>
                <a:gd name="connsiteX2995" fmla="*/ 1413953 w 3545608"/>
                <a:gd name="connsiteY2995" fmla="*/ 792112 h 1066103"/>
                <a:gd name="connsiteX2996" fmla="*/ 1408506 w 3545608"/>
                <a:gd name="connsiteY2996" fmla="*/ 804956 h 1066103"/>
                <a:gd name="connsiteX2997" fmla="*/ 1403947 w 3545608"/>
                <a:gd name="connsiteY2997" fmla="*/ 806801 h 1066103"/>
                <a:gd name="connsiteX2998" fmla="*/ 1398843 w 3545608"/>
                <a:gd name="connsiteY2998" fmla="*/ 818829 h 1066103"/>
                <a:gd name="connsiteX2999" fmla="*/ 1393658 w 3545608"/>
                <a:gd name="connsiteY2999" fmla="*/ 820926 h 1066103"/>
                <a:gd name="connsiteX3000" fmla="*/ 1388200 w 3545608"/>
                <a:gd name="connsiteY3000" fmla="*/ 835069 h 1066103"/>
                <a:gd name="connsiteX3001" fmla="*/ 1383369 w 3545608"/>
                <a:gd name="connsiteY3001" fmla="*/ 837216 h 1066103"/>
                <a:gd name="connsiteX3002" fmla="*/ 1378393 w 3545608"/>
                <a:gd name="connsiteY3002" fmla="*/ 849228 h 1066103"/>
                <a:gd name="connsiteX3003" fmla="*/ 1373421 w 3545608"/>
                <a:gd name="connsiteY3003" fmla="*/ 851288 h 1066103"/>
                <a:gd name="connsiteX3004" fmla="*/ 1368587 w 3545608"/>
                <a:gd name="connsiteY3004" fmla="*/ 862957 h 1066103"/>
                <a:gd name="connsiteX3005" fmla="*/ 1366036 w 3545608"/>
                <a:gd name="connsiteY3005" fmla="*/ 864014 h 1066103"/>
                <a:gd name="connsiteX3006" fmla="*/ 1366630 w 3545608"/>
                <a:gd name="connsiteY3006" fmla="*/ 865413 h 1066103"/>
                <a:gd name="connsiteX3007" fmla="*/ 1360598 w 3545608"/>
                <a:gd name="connsiteY3007" fmla="*/ 879629 h 1066103"/>
                <a:gd name="connsiteX3008" fmla="*/ 1354644 w 3545608"/>
                <a:gd name="connsiteY3008" fmla="*/ 882036 h 1066103"/>
                <a:gd name="connsiteX3009" fmla="*/ 1349954 w 3545608"/>
                <a:gd name="connsiteY3009" fmla="*/ 893357 h 1066103"/>
                <a:gd name="connsiteX3010" fmla="*/ 1347416 w 3545608"/>
                <a:gd name="connsiteY3010" fmla="*/ 894409 h 1066103"/>
                <a:gd name="connsiteX3011" fmla="*/ 1347997 w 3545608"/>
                <a:gd name="connsiteY3011" fmla="*/ 895814 h 1066103"/>
                <a:gd name="connsiteX3012" fmla="*/ 1342109 w 3545608"/>
                <a:gd name="connsiteY3012" fmla="*/ 910029 h 1066103"/>
                <a:gd name="connsiteX3013" fmla="*/ 1338116 w 3545608"/>
                <a:gd name="connsiteY3013" fmla="*/ 911683 h 1066103"/>
                <a:gd name="connsiteX3014" fmla="*/ 1332160 w 3545608"/>
                <a:gd name="connsiteY3014" fmla="*/ 925719 h 1066103"/>
                <a:gd name="connsiteX3015" fmla="*/ 1329049 w 3545608"/>
                <a:gd name="connsiteY3015" fmla="*/ 926977 h 1066103"/>
                <a:gd name="connsiteX3016" fmla="*/ 1323477 w 3545608"/>
                <a:gd name="connsiteY3016" fmla="*/ 940428 h 1066103"/>
                <a:gd name="connsiteX3017" fmla="*/ 1321286 w 3545608"/>
                <a:gd name="connsiteY3017" fmla="*/ 941336 h 1066103"/>
                <a:gd name="connsiteX3018" fmla="*/ 1321521 w 3545608"/>
                <a:gd name="connsiteY3018" fmla="*/ 941903 h 1066103"/>
                <a:gd name="connsiteX3019" fmla="*/ 1315632 w 3545608"/>
                <a:gd name="connsiteY3019" fmla="*/ 956118 h 1066103"/>
                <a:gd name="connsiteX3020" fmla="*/ 1311596 w 3545608"/>
                <a:gd name="connsiteY3020" fmla="*/ 957791 h 1066103"/>
                <a:gd name="connsiteX3021" fmla="*/ 1311714 w 3545608"/>
                <a:gd name="connsiteY3021" fmla="*/ 958084 h 1066103"/>
                <a:gd name="connsiteX3022" fmla="*/ 1305826 w 3545608"/>
                <a:gd name="connsiteY3022" fmla="*/ 972646 h 1066103"/>
                <a:gd name="connsiteX3023" fmla="*/ 1303776 w 3545608"/>
                <a:gd name="connsiteY3023" fmla="*/ 973516 h 1066103"/>
                <a:gd name="connsiteX3024" fmla="*/ 1297838 w 3545608"/>
                <a:gd name="connsiteY3024" fmla="*/ 988192 h 1066103"/>
                <a:gd name="connsiteX3025" fmla="*/ 1294607 w 3545608"/>
                <a:gd name="connsiteY3025" fmla="*/ 989563 h 1066103"/>
                <a:gd name="connsiteX3026" fmla="*/ 1289155 w 3545608"/>
                <a:gd name="connsiteY3026" fmla="*/ 1003045 h 1066103"/>
                <a:gd name="connsiteX3027" fmla="*/ 1286921 w 3545608"/>
                <a:gd name="connsiteY3027" fmla="*/ 1003993 h 1066103"/>
                <a:gd name="connsiteX3028" fmla="*/ 1287198 w 3545608"/>
                <a:gd name="connsiteY3028" fmla="*/ 1004664 h 1066103"/>
                <a:gd name="connsiteX3029" fmla="*/ 1281310 w 3545608"/>
                <a:gd name="connsiteY3029" fmla="*/ 1018879 h 1066103"/>
                <a:gd name="connsiteX3030" fmla="*/ 1280606 w 3545608"/>
                <a:gd name="connsiteY3030" fmla="*/ 1019171 h 1066103"/>
                <a:gd name="connsiteX3031" fmla="*/ 1281315 w 3545608"/>
                <a:gd name="connsiteY3031" fmla="*/ 1020845 h 1066103"/>
                <a:gd name="connsiteX3032" fmla="*/ 1275140 w 3545608"/>
                <a:gd name="connsiteY3032" fmla="*/ 1035406 h 1066103"/>
                <a:gd name="connsiteX3033" fmla="*/ 1273128 w 3545608"/>
                <a:gd name="connsiteY3033" fmla="*/ 1036221 h 1066103"/>
                <a:gd name="connsiteX3034" fmla="*/ 1273470 w 3545608"/>
                <a:gd name="connsiteY3034" fmla="*/ 1037025 h 1066103"/>
                <a:gd name="connsiteX3035" fmla="*/ 1267437 w 3545608"/>
                <a:gd name="connsiteY3035" fmla="*/ 1051240 h 1066103"/>
                <a:gd name="connsiteX3036" fmla="*/ 1264353 w 3545608"/>
                <a:gd name="connsiteY3036" fmla="*/ 1052487 h 1066103"/>
                <a:gd name="connsiteX3037" fmla="*/ 1264644 w 3545608"/>
                <a:gd name="connsiteY3037" fmla="*/ 1053205 h 1066103"/>
                <a:gd name="connsiteX3038" fmla="*/ 1259428 w 3545608"/>
                <a:gd name="connsiteY3038" fmla="*/ 1066103 h 1066103"/>
                <a:gd name="connsiteX3039" fmla="*/ 1217952 w 3545608"/>
                <a:gd name="connsiteY3039" fmla="*/ 1066103 h 1066103"/>
                <a:gd name="connsiteX3040" fmla="*/ 1222480 w 3545608"/>
                <a:gd name="connsiteY3040" fmla="*/ 1055171 h 1066103"/>
                <a:gd name="connsiteX3041" fmla="*/ 1224837 w 3545608"/>
                <a:gd name="connsiteY3041" fmla="*/ 1054194 h 1066103"/>
                <a:gd name="connsiteX3042" fmla="*/ 1224437 w 3545608"/>
                <a:gd name="connsiteY3042" fmla="*/ 1053205 h 1066103"/>
                <a:gd name="connsiteX3043" fmla="*/ 1230325 w 3545608"/>
                <a:gd name="connsiteY3043" fmla="*/ 1038643 h 1066103"/>
                <a:gd name="connsiteX3044" fmla="*/ 1232566 w 3545608"/>
                <a:gd name="connsiteY3044" fmla="*/ 1037693 h 1066103"/>
                <a:gd name="connsiteX3045" fmla="*/ 1232282 w 3545608"/>
                <a:gd name="connsiteY3045" fmla="*/ 1037025 h 1066103"/>
                <a:gd name="connsiteX3046" fmla="*/ 1238314 w 3545608"/>
                <a:gd name="connsiteY3046" fmla="*/ 1022810 h 1066103"/>
                <a:gd name="connsiteX3047" fmla="*/ 1239736 w 3545608"/>
                <a:gd name="connsiteY3047" fmla="*/ 1022234 h 1066103"/>
                <a:gd name="connsiteX3048" fmla="*/ 1239147 w 3545608"/>
                <a:gd name="connsiteY3048" fmla="*/ 1020845 h 1066103"/>
                <a:gd name="connsiteX3049" fmla="*/ 1245322 w 3545608"/>
                <a:gd name="connsiteY3049" fmla="*/ 1006283 h 1066103"/>
                <a:gd name="connsiteX3050" fmla="*/ 1247327 w 3545608"/>
                <a:gd name="connsiteY3050" fmla="*/ 1005471 h 1066103"/>
                <a:gd name="connsiteX3051" fmla="*/ 1246992 w 3545608"/>
                <a:gd name="connsiteY3051" fmla="*/ 1004664 h 1066103"/>
                <a:gd name="connsiteX3052" fmla="*/ 1252880 w 3545608"/>
                <a:gd name="connsiteY3052" fmla="*/ 990449 h 1066103"/>
                <a:gd name="connsiteX3053" fmla="*/ 1255237 w 3545608"/>
                <a:gd name="connsiteY3053" fmla="*/ 989472 h 1066103"/>
                <a:gd name="connsiteX3054" fmla="*/ 1254837 w 3545608"/>
                <a:gd name="connsiteY3054" fmla="*/ 988483 h 1066103"/>
                <a:gd name="connsiteX3055" fmla="*/ 1260725 w 3545608"/>
                <a:gd name="connsiteY3055" fmla="*/ 973921 h 1066103"/>
                <a:gd name="connsiteX3056" fmla="*/ 1262776 w 3545608"/>
                <a:gd name="connsiteY3056" fmla="*/ 973051 h 1066103"/>
                <a:gd name="connsiteX3057" fmla="*/ 1268714 w 3545608"/>
                <a:gd name="connsiteY3057" fmla="*/ 958375 h 1066103"/>
                <a:gd name="connsiteX3058" fmla="*/ 1271944 w 3545608"/>
                <a:gd name="connsiteY3058" fmla="*/ 957005 h 1066103"/>
                <a:gd name="connsiteX3059" fmla="*/ 1277396 w 3545608"/>
                <a:gd name="connsiteY3059" fmla="*/ 943522 h 1066103"/>
                <a:gd name="connsiteX3060" fmla="*/ 1281336 w 3545608"/>
                <a:gd name="connsiteY3060" fmla="*/ 941850 h 1066103"/>
                <a:gd name="connsiteX3061" fmla="*/ 1287202 w 3545608"/>
                <a:gd name="connsiteY3061" fmla="*/ 927688 h 1066103"/>
                <a:gd name="connsiteX3062" fmla="*/ 1289394 w 3545608"/>
                <a:gd name="connsiteY3062" fmla="*/ 926780 h 1066103"/>
                <a:gd name="connsiteX3063" fmla="*/ 1289159 w 3545608"/>
                <a:gd name="connsiteY3063" fmla="*/ 926213 h 1066103"/>
                <a:gd name="connsiteX3064" fmla="*/ 1295047 w 3545608"/>
                <a:gd name="connsiteY3064" fmla="*/ 911998 h 1066103"/>
                <a:gd name="connsiteX3065" fmla="*/ 1297167 w 3545608"/>
                <a:gd name="connsiteY3065" fmla="*/ 911120 h 1066103"/>
                <a:gd name="connsiteX3066" fmla="*/ 1303036 w 3545608"/>
                <a:gd name="connsiteY3066" fmla="*/ 897289 h 1066103"/>
                <a:gd name="connsiteX3067" fmla="*/ 1308013 w 3545608"/>
                <a:gd name="connsiteY3067" fmla="*/ 895276 h 1066103"/>
                <a:gd name="connsiteX3068" fmla="*/ 1313679 w 3545608"/>
                <a:gd name="connsiteY3068" fmla="*/ 881598 h 1066103"/>
                <a:gd name="connsiteX3069" fmla="*/ 1316218 w 3545608"/>
                <a:gd name="connsiteY3069" fmla="*/ 880546 h 1066103"/>
                <a:gd name="connsiteX3070" fmla="*/ 1315636 w 3545608"/>
                <a:gd name="connsiteY3070" fmla="*/ 879142 h 1066103"/>
                <a:gd name="connsiteX3071" fmla="*/ 1321524 w 3545608"/>
                <a:gd name="connsiteY3071" fmla="*/ 864927 h 1066103"/>
                <a:gd name="connsiteX3072" fmla="*/ 1326528 w 3545608"/>
                <a:gd name="connsiteY3072" fmla="*/ 862854 h 1066103"/>
                <a:gd name="connsiteX3073" fmla="*/ 1331474 w 3545608"/>
                <a:gd name="connsiteY3073" fmla="*/ 851198 h 1066103"/>
                <a:gd name="connsiteX3074" fmla="*/ 1334739 w 3545608"/>
                <a:gd name="connsiteY3074" fmla="*/ 849878 h 1066103"/>
                <a:gd name="connsiteX3075" fmla="*/ 1334269 w 3545608"/>
                <a:gd name="connsiteY3075" fmla="*/ 848742 h 1066103"/>
                <a:gd name="connsiteX3076" fmla="*/ 1340157 w 3545608"/>
                <a:gd name="connsiteY3076" fmla="*/ 834527 h 1066103"/>
                <a:gd name="connsiteX3077" fmla="*/ 1345129 w 3545608"/>
                <a:gd name="connsiteY3077" fmla="*/ 832467 h 1066103"/>
                <a:gd name="connsiteX3078" fmla="*/ 1349963 w 3545608"/>
                <a:gd name="connsiteY3078" fmla="*/ 820798 h 1066103"/>
                <a:gd name="connsiteX3079" fmla="*/ 1354175 w 3545608"/>
                <a:gd name="connsiteY3079" fmla="*/ 819053 h 1066103"/>
                <a:gd name="connsiteX3080" fmla="*/ 1359769 w 3545608"/>
                <a:gd name="connsiteY3080" fmla="*/ 804558 h 1066103"/>
                <a:gd name="connsiteX3081" fmla="*/ 1364627 w 3545608"/>
                <a:gd name="connsiteY3081" fmla="*/ 802399 h 1066103"/>
                <a:gd name="connsiteX3082" fmla="*/ 1369719 w 3545608"/>
                <a:gd name="connsiteY3082" fmla="*/ 790399 h 1066103"/>
                <a:gd name="connsiteX3083" fmla="*/ 1373089 w 3545608"/>
                <a:gd name="connsiteY3083" fmla="*/ 789036 h 1066103"/>
                <a:gd name="connsiteX3084" fmla="*/ 1378688 w 3545608"/>
                <a:gd name="connsiteY3084" fmla="*/ 775832 h 1066103"/>
                <a:gd name="connsiteX3085" fmla="*/ 1383274 w 3545608"/>
                <a:gd name="connsiteY3085" fmla="*/ 773977 h 1066103"/>
                <a:gd name="connsiteX3086" fmla="*/ 1388495 w 3545608"/>
                <a:gd name="connsiteY3086" fmla="*/ 761961 h 1066103"/>
                <a:gd name="connsiteX3087" fmla="*/ 1395461 w 3545608"/>
                <a:gd name="connsiteY3087" fmla="*/ 759209 h 1066103"/>
                <a:gd name="connsiteX3088" fmla="*/ 1400119 w 3545608"/>
                <a:gd name="connsiteY3088" fmla="*/ 748232 h 1066103"/>
                <a:gd name="connsiteX3089" fmla="*/ 1405085 w 3545608"/>
                <a:gd name="connsiteY3089" fmla="*/ 746223 h 1066103"/>
                <a:gd name="connsiteX3090" fmla="*/ 1410763 w 3545608"/>
                <a:gd name="connsiteY3090" fmla="*/ 731848 h 1066103"/>
                <a:gd name="connsiteX3091" fmla="*/ 1415641 w 3545608"/>
                <a:gd name="connsiteY3091" fmla="*/ 729728 h 1066103"/>
                <a:gd name="connsiteX3092" fmla="*/ 1420569 w 3545608"/>
                <a:gd name="connsiteY3092" fmla="*/ 717832 h 1066103"/>
                <a:gd name="connsiteX3093" fmla="*/ 1425069 w 3545608"/>
                <a:gd name="connsiteY3093" fmla="*/ 715968 h 1066103"/>
                <a:gd name="connsiteX3094" fmla="*/ 1430519 w 3545608"/>
                <a:gd name="connsiteY3094" fmla="*/ 703122 h 1066103"/>
                <a:gd name="connsiteX3095" fmla="*/ 1436960 w 3545608"/>
                <a:gd name="connsiteY3095" fmla="*/ 700517 h 1066103"/>
                <a:gd name="connsiteX3096" fmla="*/ 1441449 w 3545608"/>
                <a:gd name="connsiteY3096" fmla="*/ 689681 h 1066103"/>
                <a:gd name="connsiteX3097" fmla="*/ 1448422 w 3545608"/>
                <a:gd name="connsiteY3097" fmla="*/ 686792 h 1066103"/>
                <a:gd name="connsiteX3098" fmla="*/ 1452930 w 3545608"/>
                <a:gd name="connsiteY3098" fmla="*/ 675114 h 1066103"/>
                <a:gd name="connsiteX3099" fmla="*/ 1458814 w 3545608"/>
                <a:gd name="connsiteY3099" fmla="*/ 672499 h 1066103"/>
                <a:gd name="connsiteX3100" fmla="*/ 1462879 w 3545608"/>
                <a:gd name="connsiteY3100" fmla="*/ 662916 h 1066103"/>
                <a:gd name="connsiteX3101" fmla="*/ 1470907 w 3545608"/>
                <a:gd name="connsiteY3101" fmla="*/ 659670 h 1066103"/>
                <a:gd name="connsiteX3102" fmla="*/ 1475485 w 3545608"/>
                <a:gd name="connsiteY3102" fmla="*/ 648350 h 1066103"/>
                <a:gd name="connsiteX3103" fmla="*/ 1482790 w 3545608"/>
                <a:gd name="connsiteY3103" fmla="*/ 645250 h 1066103"/>
                <a:gd name="connsiteX3104" fmla="*/ 1487252 w 3545608"/>
                <a:gd name="connsiteY3104" fmla="*/ 634478 h 1066103"/>
                <a:gd name="connsiteX3105" fmla="*/ 1492672 w 3545608"/>
                <a:gd name="connsiteY3105" fmla="*/ 632232 h 1066103"/>
                <a:gd name="connsiteX3106" fmla="*/ 1497202 w 3545608"/>
                <a:gd name="connsiteY3106" fmla="*/ 621036 h 1066103"/>
                <a:gd name="connsiteX3107" fmla="*/ 1505942 w 3545608"/>
                <a:gd name="connsiteY3107" fmla="*/ 617330 h 1066103"/>
                <a:gd name="connsiteX3108" fmla="*/ 1509807 w 3545608"/>
                <a:gd name="connsiteY3108" fmla="*/ 608000 h 1066103"/>
                <a:gd name="connsiteX3109" fmla="*/ 1517190 w 3545608"/>
                <a:gd name="connsiteY3109" fmla="*/ 604942 h 1066103"/>
                <a:gd name="connsiteX3110" fmla="*/ 1521718 w 3545608"/>
                <a:gd name="connsiteY3110" fmla="*/ 594271 h 1066103"/>
                <a:gd name="connsiteX3111" fmla="*/ 1530693 w 3545608"/>
                <a:gd name="connsiteY3111" fmla="*/ 590642 h 1066103"/>
                <a:gd name="connsiteX3112" fmla="*/ 1534323 w 3545608"/>
                <a:gd name="connsiteY3112" fmla="*/ 581666 h 1066103"/>
                <a:gd name="connsiteX3113" fmla="*/ 1541628 w 3545608"/>
                <a:gd name="connsiteY3113" fmla="*/ 578566 h 1066103"/>
                <a:gd name="connsiteX3114" fmla="*/ 1546091 w 3545608"/>
                <a:gd name="connsiteY3114" fmla="*/ 567794 h 1066103"/>
                <a:gd name="connsiteX3115" fmla="*/ 1554484 w 3545608"/>
                <a:gd name="connsiteY3115" fmla="*/ 564317 h 1066103"/>
                <a:gd name="connsiteX3116" fmla="*/ 1558002 w 3545608"/>
                <a:gd name="connsiteY3116" fmla="*/ 556026 h 1066103"/>
                <a:gd name="connsiteX3117" fmla="*/ 1566799 w 3545608"/>
                <a:gd name="connsiteY3117" fmla="*/ 552469 h 1066103"/>
                <a:gd name="connsiteX3118" fmla="*/ 1570606 w 3545608"/>
                <a:gd name="connsiteY3118" fmla="*/ 543278 h 1066103"/>
                <a:gd name="connsiteX3119" fmla="*/ 1578329 w 3545608"/>
                <a:gd name="connsiteY3119" fmla="*/ 540079 h 1066103"/>
                <a:gd name="connsiteX3120" fmla="*/ 1582374 w 3545608"/>
                <a:gd name="connsiteY3120" fmla="*/ 529836 h 1066103"/>
                <a:gd name="connsiteX3121" fmla="*/ 1591515 w 3545608"/>
                <a:gd name="connsiteY3121" fmla="*/ 525865 h 1066103"/>
                <a:gd name="connsiteX3122" fmla="*/ 1595123 w 3545608"/>
                <a:gd name="connsiteY3122" fmla="*/ 516944 h 1066103"/>
                <a:gd name="connsiteX3123" fmla="*/ 1603414 w 3545608"/>
                <a:gd name="connsiteY3123" fmla="*/ 513426 h 1066103"/>
                <a:gd name="connsiteX3124" fmla="*/ 1606890 w 3545608"/>
                <a:gd name="connsiteY3124" fmla="*/ 505033 h 1066103"/>
                <a:gd name="connsiteX3125" fmla="*/ 1615430 w 3545608"/>
                <a:gd name="connsiteY3125" fmla="*/ 501495 h 1066103"/>
                <a:gd name="connsiteX3126" fmla="*/ 1617309 w 3545608"/>
                <a:gd name="connsiteY3126" fmla="*/ 497267 h 1066103"/>
                <a:gd name="connsiteX3127" fmla="*/ 1606205 w 3545608"/>
                <a:gd name="connsiteY3127" fmla="*/ 501757 h 1066103"/>
                <a:gd name="connsiteX3128" fmla="*/ 1602959 w 3545608"/>
                <a:gd name="connsiteY3128" fmla="*/ 509784 h 1066103"/>
                <a:gd name="connsiteX3129" fmla="*/ 1594668 w 3545608"/>
                <a:gd name="connsiteY3129" fmla="*/ 513303 h 1066103"/>
                <a:gd name="connsiteX3130" fmla="*/ 1591191 w 3545608"/>
                <a:gd name="connsiteY3130" fmla="*/ 521695 h 1066103"/>
                <a:gd name="connsiteX3131" fmla="*/ 1581530 w 3545608"/>
                <a:gd name="connsiteY3131" fmla="*/ 525697 h 1066103"/>
                <a:gd name="connsiteX3132" fmla="*/ 1578157 w 3545608"/>
                <a:gd name="connsiteY3132" fmla="*/ 533463 h 1066103"/>
                <a:gd name="connsiteX3133" fmla="*/ 1568225 w 3545608"/>
                <a:gd name="connsiteY3133" fmla="*/ 537386 h 1066103"/>
                <a:gd name="connsiteX3134" fmla="*/ 1564715 w 3545608"/>
                <a:gd name="connsiteY3134" fmla="*/ 546068 h 1066103"/>
                <a:gd name="connsiteX3135" fmla="*/ 1556970 w 3545608"/>
                <a:gd name="connsiteY3135" fmla="*/ 549354 h 1066103"/>
                <a:gd name="connsiteX3136" fmla="*/ 1552803 w 3545608"/>
                <a:gd name="connsiteY3136" fmla="*/ 559654 h 1066103"/>
                <a:gd name="connsiteX3137" fmla="*/ 1543569 w 3545608"/>
                <a:gd name="connsiteY3137" fmla="*/ 563570 h 1066103"/>
                <a:gd name="connsiteX3138" fmla="*/ 1540198 w 3545608"/>
                <a:gd name="connsiteY3138" fmla="*/ 571708 h 1066103"/>
                <a:gd name="connsiteX3139" fmla="*/ 1532367 w 3545608"/>
                <a:gd name="connsiteY3139" fmla="*/ 574952 h 1066103"/>
                <a:gd name="connsiteX3140" fmla="*/ 1528431 w 3545608"/>
                <a:gd name="connsiteY3140" fmla="*/ 584456 h 1066103"/>
                <a:gd name="connsiteX3141" fmla="*/ 1518926 w 3545608"/>
                <a:gd name="connsiteY3141" fmla="*/ 588393 h 1066103"/>
                <a:gd name="connsiteX3142" fmla="*/ 1515683 w 3545608"/>
                <a:gd name="connsiteY3142" fmla="*/ 596224 h 1066103"/>
                <a:gd name="connsiteX3143" fmla="*/ 1508622 w 3545608"/>
                <a:gd name="connsiteY3143" fmla="*/ 599148 h 1066103"/>
                <a:gd name="connsiteX3144" fmla="*/ 1503915 w 3545608"/>
                <a:gd name="connsiteY3144" fmla="*/ 610790 h 1066103"/>
                <a:gd name="connsiteX3145" fmla="*/ 1495552 w 3545608"/>
                <a:gd name="connsiteY3145" fmla="*/ 614339 h 1066103"/>
                <a:gd name="connsiteX3146" fmla="*/ 1492003 w 3545608"/>
                <a:gd name="connsiteY3146" fmla="*/ 622701 h 1066103"/>
                <a:gd name="connsiteX3147" fmla="*/ 1483694 w 3545608"/>
                <a:gd name="connsiteY3147" fmla="*/ 626062 h 1066103"/>
                <a:gd name="connsiteX3148" fmla="*/ 1479399 w 3545608"/>
                <a:gd name="connsiteY3148" fmla="*/ 636430 h 1066103"/>
                <a:gd name="connsiteX3149" fmla="*/ 1474485 w 3545608"/>
                <a:gd name="connsiteY3149" fmla="*/ 638466 h 1066103"/>
                <a:gd name="connsiteX3150" fmla="*/ 1469592 w 3545608"/>
                <a:gd name="connsiteY3150" fmla="*/ 650854 h 1066103"/>
                <a:gd name="connsiteX3151" fmla="*/ 1461260 w 3545608"/>
                <a:gd name="connsiteY3151" fmla="*/ 654473 h 1066103"/>
                <a:gd name="connsiteX3152" fmla="*/ 1457681 w 3545608"/>
                <a:gd name="connsiteY3152" fmla="*/ 662908 h 1066103"/>
                <a:gd name="connsiteX3153" fmla="*/ 1449654 w 3545608"/>
                <a:gd name="connsiteY3153" fmla="*/ 666154 h 1066103"/>
                <a:gd name="connsiteX3154" fmla="*/ 1445077 w 3545608"/>
                <a:gd name="connsiteY3154" fmla="*/ 677474 h 1066103"/>
                <a:gd name="connsiteX3155" fmla="*/ 1440150 w 3545608"/>
                <a:gd name="connsiteY3155" fmla="*/ 679564 h 1066103"/>
                <a:gd name="connsiteX3156" fmla="*/ 1435270 w 3545608"/>
                <a:gd name="connsiteY3156" fmla="*/ 691346 h 1066103"/>
                <a:gd name="connsiteX3157" fmla="*/ 1427777 w 3545608"/>
                <a:gd name="connsiteY3157" fmla="*/ 694449 h 1066103"/>
                <a:gd name="connsiteX3158" fmla="*/ 1423359 w 3545608"/>
                <a:gd name="connsiteY3158" fmla="*/ 705625 h 1066103"/>
                <a:gd name="connsiteX3159" fmla="*/ 1417126 w 3545608"/>
                <a:gd name="connsiteY3159" fmla="*/ 708329 h 1066103"/>
                <a:gd name="connsiteX3160" fmla="*/ 1412715 w 3545608"/>
                <a:gd name="connsiteY3160" fmla="*/ 719498 h 1066103"/>
                <a:gd name="connsiteX3161" fmla="*/ 1406729 w 3545608"/>
                <a:gd name="connsiteY3161" fmla="*/ 722099 h 1066103"/>
                <a:gd name="connsiteX3162" fmla="*/ 1402622 w 3545608"/>
                <a:gd name="connsiteY3162" fmla="*/ 731553 h 1066103"/>
                <a:gd name="connsiteX3163" fmla="*/ 1395008 w 3545608"/>
                <a:gd name="connsiteY3163" fmla="*/ 734560 h 1066103"/>
                <a:gd name="connsiteX3164" fmla="*/ 1390161 w 3545608"/>
                <a:gd name="connsiteY3164" fmla="*/ 746262 h 1066103"/>
                <a:gd name="connsiteX3165" fmla="*/ 1385710 w 3545608"/>
                <a:gd name="connsiteY3165" fmla="*/ 748106 h 1066103"/>
                <a:gd name="connsiteX3166" fmla="*/ 1380355 w 3545608"/>
                <a:gd name="connsiteY3166" fmla="*/ 761665 h 1066103"/>
                <a:gd name="connsiteX3167" fmla="*/ 1375971 w 3545608"/>
                <a:gd name="connsiteY3167" fmla="*/ 763570 h 1066103"/>
                <a:gd name="connsiteX3168" fmla="*/ 1370548 w 3545608"/>
                <a:gd name="connsiteY3168" fmla="*/ 776662 h 1066103"/>
                <a:gd name="connsiteX3169" fmla="*/ 1365544 w 3545608"/>
                <a:gd name="connsiteY3169" fmla="*/ 778735 h 1066103"/>
                <a:gd name="connsiteX3170" fmla="*/ 1360598 w 3545608"/>
                <a:gd name="connsiteY3170" fmla="*/ 790391 h 1066103"/>
                <a:gd name="connsiteX3171" fmla="*/ 1354915 w 3545608"/>
                <a:gd name="connsiteY3171" fmla="*/ 792689 h 1066103"/>
                <a:gd name="connsiteX3172" fmla="*/ 1349954 w 3545608"/>
                <a:gd name="connsiteY3172" fmla="*/ 804956 h 1066103"/>
                <a:gd name="connsiteX3173" fmla="*/ 1345029 w 3545608"/>
                <a:gd name="connsiteY3173" fmla="*/ 807047 h 1066103"/>
                <a:gd name="connsiteX3174" fmla="*/ 1340148 w 3545608"/>
                <a:gd name="connsiteY3174" fmla="*/ 818829 h 1066103"/>
                <a:gd name="connsiteX3175" fmla="*/ 1335928 w 3545608"/>
                <a:gd name="connsiteY3175" fmla="*/ 820577 h 1066103"/>
                <a:gd name="connsiteX3176" fmla="*/ 1330198 w 3545608"/>
                <a:gd name="connsiteY3176" fmla="*/ 835069 h 1066103"/>
                <a:gd name="connsiteX3177" fmla="*/ 1324373 w 3545608"/>
                <a:gd name="connsiteY3177" fmla="*/ 837597 h 1066103"/>
                <a:gd name="connsiteX3178" fmla="*/ 1319555 w 3545608"/>
                <a:gd name="connsiteY3178" fmla="*/ 849228 h 1066103"/>
                <a:gd name="connsiteX3179" fmla="*/ 1316949 w 3545608"/>
                <a:gd name="connsiteY3179" fmla="*/ 850308 h 1066103"/>
                <a:gd name="connsiteX3180" fmla="*/ 1311710 w 3545608"/>
                <a:gd name="connsiteY3180" fmla="*/ 862957 h 1066103"/>
                <a:gd name="connsiteX3181" fmla="*/ 1307491 w 3545608"/>
                <a:gd name="connsiteY3181" fmla="*/ 864705 h 1066103"/>
                <a:gd name="connsiteX3182" fmla="*/ 1307792 w 3545608"/>
                <a:gd name="connsiteY3182" fmla="*/ 865413 h 1066103"/>
                <a:gd name="connsiteX3183" fmla="*/ 1301760 w 3545608"/>
                <a:gd name="connsiteY3183" fmla="*/ 879629 h 1066103"/>
                <a:gd name="connsiteX3184" fmla="*/ 1295805 w 3545608"/>
                <a:gd name="connsiteY3184" fmla="*/ 882036 h 1066103"/>
                <a:gd name="connsiteX3185" fmla="*/ 1291116 w 3545608"/>
                <a:gd name="connsiteY3185" fmla="*/ 893357 h 1066103"/>
                <a:gd name="connsiteX3186" fmla="*/ 1288577 w 3545608"/>
                <a:gd name="connsiteY3186" fmla="*/ 894409 h 1066103"/>
                <a:gd name="connsiteX3187" fmla="*/ 1289159 w 3545608"/>
                <a:gd name="connsiteY3187" fmla="*/ 895814 h 1066103"/>
                <a:gd name="connsiteX3188" fmla="*/ 1283271 w 3545608"/>
                <a:gd name="connsiteY3188" fmla="*/ 910029 h 1066103"/>
                <a:gd name="connsiteX3189" fmla="*/ 1281070 w 3545608"/>
                <a:gd name="connsiteY3189" fmla="*/ 910940 h 1066103"/>
                <a:gd name="connsiteX3190" fmla="*/ 1281315 w 3545608"/>
                <a:gd name="connsiteY3190" fmla="*/ 911504 h 1066103"/>
                <a:gd name="connsiteX3191" fmla="*/ 1275139 w 3545608"/>
                <a:gd name="connsiteY3191" fmla="*/ 925719 h 1066103"/>
                <a:gd name="connsiteX3192" fmla="*/ 1271029 w 3545608"/>
                <a:gd name="connsiteY3192" fmla="*/ 927342 h 1066103"/>
                <a:gd name="connsiteX3193" fmla="*/ 1265476 w 3545608"/>
                <a:gd name="connsiteY3193" fmla="*/ 940428 h 1066103"/>
                <a:gd name="connsiteX3194" fmla="*/ 1262560 w 3545608"/>
                <a:gd name="connsiteY3194" fmla="*/ 941607 h 1066103"/>
                <a:gd name="connsiteX3195" fmla="*/ 1262682 w 3545608"/>
                <a:gd name="connsiteY3195" fmla="*/ 941903 h 1066103"/>
                <a:gd name="connsiteX3196" fmla="*/ 1256794 w 3545608"/>
                <a:gd name="connsiteY3196" fmla="*/ 956118 h 1066103"/>
                <a:gd name="connsiteX3197" fmla="*/ 1254437 w 3545608"/>
                <a:gd name="connsiteY3197" fmla="*/ 957094 h 1066103"/>
                <a:gd name="connsiteX3198" fmla="*/ 1254837 w 3545608"/>
                <a:gd name="connsiteY3198" fmla="*/ 958084 h 1066103"/>
                <a:gd name="connsiteX3199" fmla="*/ 1248949 w 3545608"/>
                <a:gd name="connsiteY3199" fmla="*/ 972646 h 1066103"/>
                <a:gd name="connsiteX3200" fmla="*/ 1246901 w 3545608"/>
                <a:gd name="connsiteY3200" fmla="*/ 973515 h 1066103"/>
                <a:gd name="connsiteX3201" fmla="*/ 1241104 w 3545608"/>
                <a:gd name="connsiteY3201" fmla="*/ 988192 h 1066103"/>
                <a:gd name="connsiteX3202" fmla="*/ 1238865 w 3545608"/>
                <a:gd name="connsiteY3202" fmla="*/ 989165 h 1066103"/>
                <a:gd name="connsiteX3203" fmla="*/ 1233115 w 3545608"/>
                <a:gd name="connsiteY3203" fmla="*/ 1003045 h 1066103"/>
                <a:gd name="connsiteX3204" fmla="*/ 1230158 w 3545608"/>
                <a:gd name="connsiteY3204" fmla="*/ 1004270 h 1066103"/>
                <a:gd name="connsiteX3205" fmla="*/ 1230321 w 3545608"/>
                <a:gd name="connsiteY3205" fmla="*/ 1004664 h 1066103"/>
                <a:gd name="connsiteX3206" fmla="*/ 1224433 w 3545608"/>
                <a:gd name="connsiteY3206" fmla="*/ 1018879 h 1066103"/>
                <a:gd name="connsiteX3207" fmla="*/ 1222076 w 3545608"/>
                <a:gd name="connsiteY3207" fmla="*/ 1019855 h 1066103"/>
                <a:gd name="connsiteX3208" fmla="*/ 1222476 w 3545608"/>
                <a:gd name="connsiteY3208" fmla="*/ 1020845 h 1066103"/>
                <a:gd name="connsiteX3209" fmla="*/ 1216588 w 3545608"/>
                <a:gd name="connsiteY3209" fmla="*/ 1035406 h 1066103"/>
                <a:gd name="connsiteX3210" fmla="*/ 1214354 w 3545608"/>
                <a:gd name="connsiteY3210" fmla="*/ 1036355 h 1066103"/>
                <a:gd name="connsiteX3211" fmla="*/ 1214631 w 3545608"/>
                <a:gd name="connsiteY3211" fmla="*/ 1037025 h 1066103"/>
                <a:gd name="connsiteX3212" fmla="*/ 1208743 w 3545608"/>
                <a:gd name="connsiteY3212" fmla="*/ 1051240 h 1066103"/>
                <a:gd name="connsiteX3213" fmla="*/ 1206378 w 3545608"/>
                <a:gd name="connsiteY3213" fmla="*/ 1052220 h 1066103"/>
                <a:gd name="connsiteX3214" fmla="*/ 1206786 w 3545608"/>
                <a:gd name="connsiteY3214" fmla="*/ 1053205 h 1066103"/>
                <a:gd name="connsiteX3215" fmla="*/ 1201444 w 3545608"/>
                <a:gd name="connsiteY3215" fmla="*/ 1066103 h 1066103"/>
                <a:gd name="connsiteX3216" fmla="*/ 1161075 w 3545608"/>
                <a:gd name="connsiteY3216" fmla="*/ 1066103 h 1066103"/>
                <a:gd name="connsiteX3217" fmla="*/ 1165603 w 3545608"/>
                <a:gd name="connsiteY3217" fmla="*/ 1055171 h 1066103"/>
                <a:gd name="connsiteX3218" fmla="*/ 1166294 w 3545608"/>
                <a:gd name="connsiteY3218" fmla="*/ 1054884 h 1066103"/>
                <a:gd name="connsiteX3219" fmla="*/ 1165599 w 3545608"/>
                <a:gd name="connsiteY3219" fmla="*/ 1053205 h 1066103"/>
                <a:gd name="connsiteX3220" fmla="*/ 1171630 w 3545608"/>
                <a:gd name="connsiteY3220" fmla="*/ 1038643 h 1066103"/>
                <a:gd name="connsiteX3221" fmla="*/ 1174588 w 3545608"/>
                <a:gd name="connsiteY3221" fmla="*/ 1037418 h 1066103"/>
                <a:gd name="connsiteX3222" fmla="*/ 1174425 w 3545608"/>
                <a:gd name="connsiteY3222" fmla="*/ 1037025 h 1066103"/>
                <a:gd name="connsiteX3223" fmla="*/ 1180313 w 3545608"/>
                <a:gd name="connsiteY3223" fmla="*/ 1022810 h 1066103"/>
                <a:gd name="connsiteX3224" fmla="*/ 1182670 w 3545608"/>
                <a:gd name="connsiteY3224" fmla="*/ 1021833 h 1066103"/>
                <a:gd name="connsiteX3225" fmla="*/ 1182270 w 3545608"/>
                <a:gd name="connsiteY3225" fmla="*/ 1020845 h 1066103"/>
                <a:gd name="connsiteX3226" fmla="*/ 1188158 w 3545608"/>
                <a:gd name="connsiteY3226" fmla="*/ 1006283 h 1066103"/>
                <a:gd name="connsiteX3227" fmla="*/ 1190392 w 3545608"/>
                <a:gd name="connsiteY3227" fmla="*/ 1005334 h 1066103"/>
                <a:gd name="connsiteX3228" fmla="*/ 1190115 w 3545608"/>
                <a:gd name="connsiteY3228" fmla="*/ 1004664 h 1066103"/>
                <a:gd name="connsiteX3229" fmla="*/ 1196003 w 3545608"/>
                <a:gd name="connsiteY3229" fmla="*/ 990449 h 1066103"/>
                <a:gd name="connsiteX3230" fmla="*/ 1198368 w 3545608"/>
                <a:gd name="connsiteY3230" fmla="*/ 989469 h 1066103"/>
                <a:gd name="connsiteX3231" fmla="*/ 1197960 w 3545608"/>
                <a:gd name="connsiteY3231" fmla="*/ 988483 h 1066103"/>
                <a:gd name="connsiteX3232" fmla="*/ 1203992 w 3545608"/>
                <a:gd name="connsiteY3232" fmla="*/ 973921 h 1066103"/>
                <a:gd name="connsiteX3233" fmla="*/ 1207031 w 3545608"/>
                <a:gd name="connsiteY3233" fmla="*/ 972663 h 1066103"/>
                <a:gd name="connsiteX3234" fmla="*/ 1212674 w 3545608"/>
                <a:gd name="connsiteY3234" fmla="*/ 958375 h 1066103"/>
                <a:gd name="connsiteX3235" fmla="*/ 1214905 w 3545608"/>
                <a:gd name="connsiteY3235" fmla="*/ 957405 h 1066103"/>
                <a:gd name="connsiteX3236" fmla="*/ 1220519 w 3545608"/>
                <a:gd name="connsiteY3236" fmla="*/ 943522 h 1066103"/>
                <a:gd name="connsiteX3237" fmla="*/ 1222753 w 3545608"/>
                <a:gd name="connsiteY3237" fmla="*/ 942573 h 1066103"/>
                <a:gd name="connsiteX3238" fmla="*/ 1222476 w 3545608"/>
                <a:gd name="connsiteY3238" fmla="*/ 941903 h 1066103"/>
                <a:gd name="connsiteX3239" fmla="*/ 1228364 w 3545608"/>
                <a:gd name="connsiteY3239" fmla="*/ 927688 h 1066103"/>
                <a:gd name="connsiteX3240" fmla="*/ 1230561 w 3545608"/>
                <a:gd name="connsiteY3240" fmla="*/ 926778 h 1066103"/>
                <a:gd name="connsiteX3241" fmla="*/ 1230321 w 3545608"/>
                <a:gd name="connsiteY3241" fmla="*/ 926213 h 1066103"/>
                <a:gd name="connsiteX3242" fmla="*/ 1236352 w 3545608"/>
                <a:gd name="connsiteY3242" fmla="*/ 911998 h 1066103"/>
                <a:gd name="connsiteX3243" fmla="*/ 1239481 w 3545608"/>
                <a:gd name="connsiteY3243" fmla="*/ 910733 h 1066103"/>
                <a:gd name="connsiteX3244" fmla="*/ 1245322 w 3545608"/>
                <a:gd name="connsiteY3244" fmla="*/ 897289 h 1066103"/>
                <a:gd name="connsiteX3245" fmla="*/ 1248967 w 3545608"/>
                <a:gd name="connsiteY3245" fmla="*/ 895849 h 1066103"/>
                <a:gd name="connsiteX3246" fmla="*/ 1248953 w 3545608"/>
                <a:gd name="connsiteY3246" fmla="*/ 895814 h 1066103"/>
                <a:gd name="connsiteX3247" fmla="*/ 1254841 w 3545608"/>
                <a:gd name="connsiteY3247" fmla="*/ 881598 h 1066103"/>
                <a:gd name="connsiteX3248" fmla="*/ 1257380 w 3545608"/>
                <a:gd name="connsiteY3248" fmla="*/ 880546 h 1066103"/>
                <a:gd name="connsiteX3249" fmla="*/ 1256798 w 3545608"/>
                <a:gd name="connsiteY3249" fmla="*/ 879142 h 1066103"/>
                <a:gd name="connsiteX3250" fmla="*/ 1262686 w 3545608"/>
                <a:gd name="connsiteY3250" fmla="*/ 864927 h 1066103"/>
                <a:gd name="connsiteX3251" fmla="*/ 1267690 w 3545608"/>
                <a:gd name="connsiteY3251" fmla="*/ 862854 h 1066103"/>
                <a:gd name="connsiteX3252" fmla="*/ 1272636 w 3545608"/>
                <a:gd name="connsiteY3252" fmla="*/ 851198 h 1066103"/>
                <a:gd name="connsiteX3253" fmla="*/ 1277581 w 3545608"/>
                <a:gd name="connsiteY3253" fmla="*/ 849199 h 1066103"/>
                <a:gd name="connsiteX3254" fmla="*/ 1277391 w 3545608"/>
                <a:gd name="connsiteY3254" fmla="*/ 848742 h 1066103"/>
                <a:gd name="connsiteX3255" fmla="*/ 1283280 w 3545608"/>
                <a:gd name="connsiteY3255" fmla="*/ 834527 h 1066103"/>
                <a:gd name="connsiteX3256" fmla="*/ 1285885 w 3545608"/>
                <a:gd name="connsiteY3256" fmla="*/ 833447 h 1066103"/>
                <a:gd name="connsiteX3257" fmla="*/ 1291125 w 3545608"/>
                <a:gd name="connsiteY3257" fmla="*/ 820798 h 1066103"/>
                <a:gd name="connsiteX3258" fmla="*/ 1295345 w 3545608"/>
                <a:gd name="connsiteY3258" fmla="*/ 819050 h 1066103"/>
                <a:gd name="connsiteX3259" fmla="*/ 1301074 w 3545608"/>
                <a:gd name="connsiteY3259" fmla="*/ 804558 h 1066103"/>
                <a:gd name="connsiteX3260" fmla="*/ 1306900 w 3545608"/>
                <a:gd name="connsiteY3260" fmla="*/ 802031 h 1066103"/>
                <a:gd name="connsiteX3261" fmla="*/ 1311718 w 3545608"/>
                <a:gd name="connsiteY3261" fmla="*/ 790399 h 1066103"/>
                <a:gd name="connsiteX3262" fmla="*/ 1316422 w 3545608"/>
                <a:gd name="connsiteY3262" fmla="*/ 788450 h 1066103"/>
                <a:gd name="connsiteX3263" fmla="*/ 1321524 w 3545608"/>
                <a:gd name="connsiteY3263" fmla="*/ 775832 h 1066103"/>
                <a:gd name="connsiteX3264" fmla="*/ 1326480 w 3545608"/>
                <a:gd name="connsiteY3264" fmla="*/ 773730 h 1066103"/>
                <a:gd name="connsiteX3265" fmla="*/ 1331474 w 3545608"/>
                <a:gd name="connsiteY3265" fmla="*/ 761961 h 1066103"/>
                <a:gd name="connsiteX3266" fmla="*/ 1337428 w 3545608"/>
                <a:gd name="connsiteY3266" fmla="*/ 759553 h 1066103"/>
                <a:gd name="connsiteX3267" fmla="*/ 1342118 w 3545608"/>
                <a:gd name="connsiteY3267" fmla="*/ 748232 h 1066103"/>
                <a:gd name="connsiteX3268" fmla="*/ 1346106 w 3545608"/>
                <a:gd name="connsiteY3268" fmla="*/ 746579 h 1066103"/>
                <a:gd name="connsiteX3269" fmla="*/ 1351924 w 3545608"/>
                <a:gd name="connsiteY3269" fmla="*/ 731848 h 1066103"/>
                <a:gd name="connsiteX3270" fmla="*/ 1356803 w 3545608"/>
                <a:gd name="connsiteY3270" fmla="*/ 729728 h 1066103"/>
                <a:gd name="connsiteX3271" fmla="*/ 1361731 w 3545608"/>
                <a:gd name="connsiteY3271" fmla="*/ 717832 h 1066103"/>
                <a:gd name="connsiteX3272" fmla="*/ 1367442 w 3545608"/>
                <a:gd name="connsiteY3272" fmla="*/ 715466 h 1066103"/>
                <a:gd name="connsiteX3273" fmla="*/ 1372805 w 3545608"/>
                <a:gd name="connsiteY3273" fmla="*/ 703122 h 1066103"/>
                <a:gd name="connsiteX3274" fmla="*/ 1380117 w 3545608"/>
                <a:gd name="connsiteY3274" fmla="*/ 700234 h 1066103"/>
                <a:gd name="connsiteX3275" fmla="*/ 1384285 w 3545608"/>
                <a:gd name="connsiteY3275" fmla="*/ 689681 h 1066103"/>
                <a:gd name="connsiteX3276" fmla="*/ 1389345 w 3545608"/>
                <a:gd name="connsiteY3276" fmla="*/ 687482 h 1066103"/>
                <a:gd name="connsiteX3277" fmla="*/ 1394235 w 3545608"/>
                <a:gd name="connsiteY3277" fmla="*/ 675114 h 1066103"/>
                <a:gd name="connsiteX3278" fmla="*/ 1403442 w 3545608"/>
                <a:gd name="connsiteY3278" fmla="*/ 671119 h 1066103"/>
                <a:gd name="connsiteX3279" fmla="*/ 1406840 w 3545608"/>
                <a:gd name="connsiteY3279" fmla="*/ 662916 h 1066103"/>
                <a:gd name="connsiteX3280" fmla="*/ 1411545 w 3545608"/>
                <a:gd name="connsiteY3280" fmla="*/ 660967 h 1066103"/>
                <a:gd name="connsiteX3281" fmla="*/ 1416646 w 3545608"/>
                <a:gd name="connsiteY3281" fmla="*/ 648350 h 1066103"/>
                <a:gd name="connsiteX3282" fmla="*/ 1423994 w 3545608"/>
                <a:gd name="connsiteY3282" fmla="*/ 645232 h 1066103"/>
                <a:gd name="connsiteX3283" fmla="*/ 1428557 w 3545608"/>
                <a:gd name="connsiteY3283" fmla="*/ 634478 h 1066103"/>
                <a:gd name="connsiteX3284" fmla="*/ 1437240 w 3545608"/>
                <a:gd name="connsiteY3284" fmla="*/ 630967 h 1066103"/>
                <a:gd name="connsiteX3285" fmla="*/ 1441162 w 3545608"/>
                <a:gd name="connsiteY3285" fmla="*/ 621036 h 1066103"/>
                <a:gd name="connsiteX3286" fmla="*/ 1446536 w 3545608"/>
                <a:gd name="connsiteY3286" fmla="*/ 618702 h 1066103"/>
                <a:gd name="connsiteX3287" fmla="*/ 1450968 w 3545608"/>
                <a:gd name="connsiteY3287" fmla="*/ 608000 h 1066103"/>
                <a:gd name="connsiteX3288" fmla="*/ 1458352 w 3545608"/>
                <a:gd name="connsiteY3288" fmla="*/ 604942 h 1066103"/>
                <a:gd name="connsiteX3289" fmla="*/ 1462879 w 3545608"/>
                <a:gd name="connsiteY3289" fmla="*/ 594271 h 1066103"/>
                <a:gd name="connsiteX3290" fmla="*/ 1471855 w 3545608"/>
                <a:gd name="connsiteY3290" fmla="*/ 590642 h 1066103"/>
                <a:gd name="connsiteX3291" fmla="*/ 1475485 w 3545608"/>
                <a:gd name="connsiteY3291" fmla="*/ 581666 h 1066103"/>
                <a:gd name="connsiteX3292" fmla="*/ 1482790 w 3545608"/>
                <a:gd name="connsiteY3292" fmla="*/ 578566 h 1066103"/>
                <a:gd name="connsiteX3293" fmla="*/ 1487252 w 3545608"/>
                <a:gd name="connsiteY3293" fmla="*/ 567794 h 1066103"/>
                <a:gd name="connsiteX3294" fmla="*/ 1496757 w 3545608"/>
                <a:gd name="connsiteY3294" fmla="*/ 563857 h 1066103"/>
                <a:gd name="connsiteX3295" fmla="*/ 1500000 w 3545608"/>
                <a:gd name="connsiteY3295" fmla="*/ 556026 h 1066103"/>
                <a:gd name="connsiteX3296" fmla="*/ 1507831 w 3545608"/>
                <a:gd name="connsiteY3296" fmla="*/ 552782 h 1066103"/>
                <a:gd name="connsiteX3297" fmla="*/ 1511768 w 3545608"/>
                <a:gd name="connsiteY3297" fmla="*/ 543278 h 1066103"/>
                <a:gd name="connsiteX3298" fmla="*/ 1519544 w 3545608"/>
                <a:gd name="connsiteY3298" fmla="*/ 540057 h 1066103"/>
                <a:gd name="connsiteX3299" fmla="*/ 1523679 w 3545608"/>
                <a:gd name="connsiteY3299" fmla="*/ 529836 h 1066103"/>
                <a:gd name="connsiteX3300" fmla="*/ 1532601 w 3545608"/>
                <a:gd name="connsiteY3300" fmla="*/ 526053 h 1066103"/>
                <a:gd name="connsiteX3301" fmla="*/ 1536284 w 3545608"/>
                <a:gd name="connsiteY3301" fmla="*/ 516944 h 1066103"/>
                <a:gd name="connsiteX3302" fmla="*/ 1544719 w 3545608"/>
                <a:gd name="connsiteY3302" fmla="*/ 513365 h 1066103"/>
                <a:gd name="connsiteX3303" fmla="*/ 1548339 w 3545608"/>
                <a:gd name="connsiteY3303" fmla="*/ 505033 h 1066103"/>
                <a:gd name="connsiteX3304" fmla="*/ 1559754 w 3545608"/>
                <a:gd name="connsiteY3304" fmla="*/ 500525 h 1066103"/>
                <a:gd name="connsiteX3305" fmla="*/ 1562761 w 3545608"/>
                <a:gd name="connsiteY3305" fmla="*/ 493265 h 1066103"/>
                <a:gd name="connsiteX3306" fmla="*/ 1570774 w 3545608"/>
                <a:gd name="connsiteY3306" fmla="*/ 489946 h 1066103"/>
                <a:gd name="connsiteX3307" fmla="*/ 1574529 w 3545608"/>
                <a:gd name="connsiteY3307" fmla="*/ 480661 h 1066103"/>
                <a:gd name="connsiteX3308" fmla="*/ 1585284 w 3545608"/>
                <a:gd name="connsiteY3308" fmla="*/ 476097 h 1066103"/>
                <a:gd name="connsiteX3309" fmla="*/ 1588401 w 3545608"/>
                <a:gd name="connsiteY3309" fmla="*/ 468750 h 1066103"/>
                <a:gd name="connsiteX3310" fmla="*/ 1597687 w 3545608"/>
                <a:gd name="connsiteY3310" fmla="*/ 464994 h 1066103"/>
                <a:gd name="connsiteX3311" fmla="*/ 1598477 w 3545608"/>
                <a:gd name="connsiteY3311" fmla="*/ 463089 h 1066103"/>
                <a:gd name="connsiteX3312" fmla="*/ 1588271 w 3545608"/>
                <a:gd name="connsiteY3312" fmla="*/ 467316 h 1066103"/>
                <a:gd name="connsiteX3313" fmla="*/ 1585164 w 3545608"/>
                <a:gd name="connsiteY3313" fmla="*/ 475175 h 1066103"/>
                <a:gd name="connsiteX3314" fmla="*/ 1574759 w 3545608"/>
                <a:gd name="connsiteY3314" fmla="*/ 479689 h 1066103"/>
                <a:gd name="connsiteX3315" fmla="*/ 1572273 w 3545608"/>
                <a:gd name="connsiteY3315" fmla="*/ 485412 h 1066103"/>
                <a:gd name="connsiteX3316" fmla="*/ 1561950 w 3545608"/>
                <a:gd name="connsiteY3316" fmla="*/ 489489 h 1066103"/>
                <a:gd name="connsiteX3317" fmla="*/ 1558687 w 3545608"/>
                <a:gd name="connsiteY3317" fmla="*/ 497180 h 1066103"/>
                <a:gd name="connsiteX3318" fmla="*/ 1549579 w 3545608"/>
                <a:gd name="connsiteY3318" fmla="*/ 500863 h 1066103"/>
                <a:gd name="connsiteX3319" fmla="*/ 1545795 w 3545608"/>
                <a:gd name="connsiteY3319" fmla="*/ 509784 h 1066103"/>
                <a:gd name="connsiteX3320" fmla="*/ 1535574 w 3545608"/>
                <a:gd name="connsiteY3320" fmla="*/ 513920 h 1066103"/>
                <a:gd name="connsiteX3321" fmla="*/ 1532353 w 3545608"/>
                <a:gd name="connsiteY3321" fmla="*/ 521695 h 1066103"/>
                <a:gd name="connsiteX3322" fmla="*/ 1523961 w 3545608"/>
                <a:gd name="connsiteY3322" fmla="*/ 525172 h 1066103"/>
                <a:gd name="connsiteX3323" fmla="*/ 1520442 w 3545608"/>
                <a:gd name="connsiteY3323" fmla="*/ 533463 h 1066103"/>
                <a:gd name="connsiteX3324" fmla="*/ 1511467 w 3545608"/>
                <a:gd name="connsiteY3324" fmla="*/ 537092 h 1066103"/>
                <a:gd name="connsiteX3325" fmla="*/ 1507837 w 3545608"/>
                <a:gd name="connsiteY3325" fmla="*/ 546068 h 1066103"/>
                <a:gd name="connsiteX3326" fmla="*/ 1499984 w 3545608"/>
                <a:gd name="connsiteY3326" fmla="*/ 549400 h 1066103"/>
                <a:gd name="connsiteX3327" fmla="*/ 1495639 w 3545608"/>
                <a:gd name="connsiteY3327" fmla="*/ 559654 h 1066103"/>
                <a:gd name="connsiteX3328" fmla="*/ 1484483 w 3545608"/>
                <a:gd name="connsiteY3328" fmla="*/ 564170 h 1066103"/>
                <a:gd name="connsiteX3329" fmla="*/ 1481360 w 3545608"/>
                <a:gd name="connsiteY3329" fmla="*/ 571708 h 1066103"/>
                <a:gd name="connsiteX3330" fmla="*/ 1473529 w 3545608"/>
                <a:gd name="connsiteY3330" fmla="*/ 574952 h 1066103"/>
                <a:gd name="connsiteX3331" fmla="*/ 1469592 w 3545608"/>
                <a:gd name="connsiteY3331" fmla="*/ 584456 h 1066103"/>
                <a:gd name="connsiteX3332" fmla="*/ 1461200 w 3545608"/>
                <a:gd name="connsiteY3332" fmla="*/ 587933 h 1066103"/>
                <a:gd name="connsiteX3333" fmla="*/ 1457681 w 3545608"/>
                <a:gd name="connsiteY3333" fmla="*/ 596224 h 1066103"/>
                <a:gd name="connsiteX3334" fmla="*/ 1449654 w 3545608"/>
                <a:gd name="connsiteY3334" fmla="*/ 599470 h 1066103"/>
                <a:gd name="connsiteX3335" fmla="*/ 1445077 w 3545608"/>
                <a:gd name="connsiteY3335" fmla="*/ 610790 h 1066103"/>
                <a:gd name="connsiteX3336" fmla="*/ 1439046 w 3545608"/>
                <a:gd name="connsiteY3336" fmla="*/ 613348 h 1066103"/>
                <a:gd name="connsiteX3337" fmla="*/ 1434984 w 3545608"/>
                <a:gd name="connsiteY3337" fmla="*/ 622701 h 1066103"/>
                <a:gd name="connsiteX3338" fmla="*/ 1428017 w 3545608"/>
                <a:gd name="connsiteY3338" fmla="*/ 625453 h 1066103"/>
                <a:gd name="connsiteX3339" fmla="*/ 1423359 w 3545608"/>
                <a:gd name="connsiteY3339" fmla="*/ 636430 h 1066103"/>
                <a:gd name="connsiteX3340" fmla="*/ 1415137 w 3545608"/>
                <a:gd name="connsiteY3340" fmla="*/ 639755 h 1066103"/>
                <a:gd name="connsiteX3341" fmla="*/ 1410754 w 3545608"/>
                <a:gd name="connsiteY3341" fmla="*/ 650854 h 1066103"/>
                <a:gd name="connsiteX3342" fmla="*/ 1402422 w 3545608"/>
                <a:gd name="connsiteY3342" fmla="*/ 654473 h 1066103"/>
                <a:gd name="connsiteX3343" fmla="*/ 1398843 w 3545608"/>
                <a:gd name="connsiteY3343" fmla="*/ 662908 h 1066103"/>
                <a:gd name="connsiteX3344" fmla="*/ 1393160 w 3545608"/>
                <a:gd name="connsiteY3344" fmla="*/ 665206 h 1066103"/>
                <a:gd name="connsiteX3345" fmla="*/ 1388200 w 3545608"/>
                <a:gd name="connsiteY3345" fmla="*/ 677474 h 1066103"/>
                <a:gd name="connsiteX3346" fmla="*/ 1380894 w 3545608"/>
                <a:gd name="connsiteY3346" fmla="*/ 680574 h 1066103"/>
                <a:gd name="connsiteX3347" fmla="*/ 1376432 w 3545608"/>
                <a:gd name="connsiteY3347" fmla="*/ 691346 h 1066103"/>
                <a:gd name="connsiteX3348" fmla="*/ 1371284 w 3545608"/>
                <a:gd name="connsiteY3348" fmla="*/ 693478 h 1066103"/>
                <a:gd name="connsiteX3349" fmla="*/ 1366482 w 3545608"/>
                <a:gd name="connsiteY3349" fmla="*/ 705625 h 1066103"/>
                <a:gd name="connsiteX3350" fmla="*/ 1357882 w 3545608"/>
                <a:gd name="connsiteY3350" fmla="*/ 709356 h 1066103"/>
                <a:gd name="connsiteX3351" fmla="*/ 1353877 w 3545608"/>
                <a:gd name="connsiteY3351" fmla="*/ 719498 h 1066103"/>
                <a:gd name="connsiteX3352" fmla="*/ 1348007 w 3545608"/>
                <a:gd name="connsiteY3352" fmla="*/ 722048 h 1066103"/>
                <a:gd name="connsiteX3353" fmla="*/ 1344071 w 3545608"/>
                <a:gd name="connsiteY3353" fmla="*/ 731553 h 1066103"/>
                <a:gd name="connsiteX3354" fmla="*/ 1339572 w 3545608"/>
                <a:gd name="connsiteY3354" fmla="*/ 733416 h 1066103"/>
                <a:gd name="connsiteX3355" fmla="*/ 1334121 w 3545608"/>
                <a:gd name="connsiteY3355" fmla="*/ 746262 h 1066103"/>
                <a:gd name="connsiteX3356" fmla="*/ 1326360 w 3545608"/>
                <a:gd name="connsiteY3356" fmla="*/ 749400 h 1066103"/>
                <a:gd name="connsiteX3357" fmla="*/ 1321516 w 3545608"/>
                <a:gd name="connsiteY3357" fmla="*/ 761665 h 1066103"/>
                <a:gd name="connsiteX3358" fmla="*/ 1317133 w 3545608"/>
                <a:gd name="connsiteY3358" fmla="*/ 763570 h 1066103"/>
                <a:gd name="connsiteX3359" fmla="*/ 1311710 w 3545608"/>
                <a:gd name="connsiteY3359" fmla="*/ 776662 h 1066103"/>
                <a:gd name="connsiteX3360" fmla="*/ 1306706 w 3545608"/>
                <a:gd name="connsiteY3360" fmla="*/ 778735 h 1066103"/>
                <a:gd name="connsiteX3361" fmla="*/ 1301760 w 3545608"/>
                <a:gd name="connsiteY3361" fmla="*/ 790391 h 1066103"/>
                <a:gd name="connsiteX3362" fmla="*/ 1296076 w 3545608"/>
                <a:gd name="connsiteY3362" fmla="*/ 792689 h 1066103"/>
                <a:gd name="connsiteX3363" fmla="*/ 1291116 w 3545608"/>
                <a:gd name="connsiteY3363" fmla="*/ 804956 h 1066103"/>
                <a:gd name="connsiteX3364" fmla="*/ 1286190 w 3545608"/>
                <a:gd name="connsiteY3364" fmla="*/ 807047 h 1066103"/>
                <a:gd name="connsiteX3365" fmla="*/ 1281310 w 3545608"/>
                <a:gd name="connsiteY3365" fmla="*/ 818829 h 1066103"/>
                <a:gd name="connsiteX3366" fmla="*/ 1277090 w 3545608"/>
                <a:gd name="connsiteY3366" fmla="*/ 820577 h 1066103"/>
                <a:gd name="connsiteX3367" fmla="*/ 1271360 w 3545608"/>
                <a:gd name="connsiteY3367" fmla="*/ 835069 h 1066103"/>
                <a:gd name="connsiteX3368" fmla="*/ 1269109 w 3545608"/>
                <a:gd name="connsiteY3368" fmla="*/ 836046 h 1066103"/>
                <a:gd name="connsiteX3369" fmla="*/ 1263515 w 3545608"/>
                <a:gd name="connsiteY3369" fmla="*/ 849228 h 1066103"/>
                <a:gd name="connsiteX3370" fmla="*/ 1257561 w 3545608"/>
                <a:gd name="connsiteY3370" fmla="*/ 851636 h 1066103"/>
                <a:gd name="connsiteX3371" fmla="*/ 1252872 w 3545608"/>
                <a:gd name="connsiteY3371" fmla="*/ 862957 h 1066103"/>
                <a:gd name="connsiteX3372" fmla="*/ 1248659 w 3545608"/>
                <a:gd name="connsiteY3372" fmla="*/ 864702 h 1066103"/>
                <a:gd name="connsiteX3373" fmla="*/ 1248953 w 3545608"/>
                <a:gd name="connsiteY3373" fmla="*/ 865413 h 1066103"/>
                <a:gd name="connsiteX3374" fmla="*/ 1243065 w 3545608"/>
                <a:gd name="connsiteY3374" fmla="*/ 879629 h 1066103"/>
                <a:gd name="connsiteX3375" fmla="*/ 1240440 w 3545608"/>
                <a:gd name="connsiteY3375" fmla="*/ 880716 h 1066103"/>
                <a:gd name="connsiteX3376" fmla="*/ 1235076 w 3545608"/>
                <a:gd name="connsiteY3376" fmla="*/ 893357 h 1066103"/>
                <a:gd name="connsiteX3377" fmla="*/ 1230132 w 3545608"/>
                <a:gd name="connsiteY3377" fmla="*/ 895357 h 1066103"/>
                <a:gd name="connsiteX3378" fmla="*/ 1230321 w 3545608"/>
                <a:gd name="connsiteY3378" fmla="*/ 895814 h 1066103"/>
                <a:gd name="connsiteX3379" fmla="*/ 1224433 w 3545608"/>
                <a:gd name="connsiteY3379" fmla="*/ 910029 h 1066103"/>
                <a:gd name="connsiteX3380" fmla="*/ 1222241 w 3545608"/>
                <a:gd name="connsiteY3380" fmla="*/ 910937 h 1066103"/>
                <a:gd name="connsiteX3381" fmla="*/ 1222476 w 3545608"/>
                <a:gd name="connsiteY3381" fmla="*/ 911504 h 1066103"/>
                <a:gd name="connsiteX3382" fmla="*/ 1216588 w 3545608"/>
                <a:gd name="connsiteY3382" fmla="*/ 925719 h 1066103"/>
                <a:gd name="connsiteX3383" fmla="*/ 1214458 w 3545608"/>
                <a:gd name="connsiteY3383" fmla="*/ 926601 h 1066103"/>
                <a:gd name="connsiteX3384" fmla="*/ 1208312 w 3545608"/>
                <a:gd name="connsiteY3384" fmla="*/ 940428 h 1066103"/>
                <a:gd name="connsiteX3385" fmla="*/ 1203721 w 3545608"/>
                <a:gd name="connsiteY3385" fmla="*/ 942200 h 1066103"/>
                <a:gd name="connsiteX3386" fmla="*/ 1197956 w 3545608"/>
                <a:gd name="connsiteY3386" fmla="*/ 956118 h 1066103"/>
                <a:gd name="connsiteX3387" fmla="*/ 1195599 w 3545608"/>
                <a:gd name="connsiteY3387" fmla="*/ 957094 h 1066103"/>
                <a:gd name="connsiteX3388" fmla="*/ 1195999 w 3545608"/>
                <a:gd name="connsiteY3388" fmla="*/ 958084 h 1066103"/>
                <a:gd name="connsiteX3389" fmla="*/ 1190111 w 3545608"/>
                <a:gd name="connsiteY3389" fmla="*/ 972646 h 1066103"/>
                <a:gd name="connsiteX3390" fmla="*/ 1188062 w 3545608"/>
                <a:gd name="connsiteY3390" fmla="*/ 973515 h 1066103"/>
                <a:gd name="connsiteX3391" fmla="*/ 1182266 w 3545608"/>
                <a:gd name="connsiteY3391" fmla="*/ 988192 h 1066103"/>
                <a:gd name="connsiteX3392" fmla="*/ 1180027 w 3545608"/>
                <a:gd name="connsiteY3392" fmla="*/ 989165 h 1066103"/>
                <a:gd name="connsiteX3393" fmla="*/ 1174277 w 3545608"/>
                <a:gd name="connsiteY3393" fmla="*/ 1003045 h 1066103"/>
                <a:gd name="connsiteX3394" fmla="*/ 1171320 w 3545608"/>
                <a:gd name="connsiteY3394" fmla="*/ 1004270 h 1066103"/>
                <a:gd name="connsiteX3395" fmla="*/ 1171483 w 3545608"/>
                <a:gd name="connsiteY3395" fmla="*/ 1004664 h 1066103"/>
                <a:gd name="connsiteX3396" fmla="*/ 1165595 w 3545608"/>
                <a:gd name="connsiteY3396" fmla="*/ 1018879 h 1066103"/>
                <a:gd name="connsiteX3397" fmla="*/ 1163238 w 3545608"/>
                <a:gd name="connsiteY3397" fmla="*/ 1019855 h 1066103"/>
                <a:gd name="connsiteX3398" fmla="*/ 1163638 w 3545608"/>
                <a:gd name="connsiteY3398" fmla="*/ 1020845 h 1066103"/>
                <a:gd name="connsiteX3399" fmla="*/ 1157750 w 3545608"/>
                <a:gd name="connsiteY3399" fmla="*/ 1035406 h 1066103"/>
                <a:gd name="connsiteX3400" fmla="*/ 1155516 w 3545608"/>
                <a:gd name="connsiteY3400" fmla="*/ 1036355 h 1066103"/>
                <a:gd name="connsiteX3401" fmla="*/ 1155793 w 3545608"/>
                <a:gd name="connsiteY3401" fmla="*/ 1037025 h 1066103"/>
                <a:gd name="connsiteX3402" fmla="*/ 1149905 w 3545608"/>
                <a:gd name="connsiteY3402" fmla="*/ 1051240 h 1066103"/>
                <a:gd name="connsiteX3403" fmla="*/ 1149214 w 3545608"/>
                <a:gd name="connsiteY3403" fmla="*/ 1051527 h 1066103"/>
                <a:gd name="connsiteX3404" fmla="*/ 1149909 w 3545608"/>
                <a:gd name="connsiteY3404" fmla="*/ 1053205 h 1066103"/>
                <a:gd name="connsiteX3405" fmla="*/ 1144567 w 3545608"/>
                <a:gd name="connsiteY3405" fmla="*/ 1066103 h 1066103"/>
                <a:gd name="connsiteX3406" fmla="*/ 1102270 w 3545608"/>
                <a:gd name="connsiteY3406" fmla="*/ 1066103 h 1066103"/>
                <a:gd name="connsiteX3407" fmla="*/ 1106908 w 3545608"/>
                <a:gd name="connsiteY3407" fmla="*/ 1055171 h 1066103"/>
                <a:gd name="connsiteX3408" fmla="*/ 1109159 w 3545608"/>
                <a:gd name="connsiteY3408" fmla="*/ 1054261 h 1066103"/>
                <a:gd name="connsiteX3409" fmla="*/ 1108722 w 3545608"/>
                <a:gd name="connsiteY3409" fmla="*/ 1053205 h 1066103"/>
                <a:gd name="connsiteX3410" fmla="*/ 1114753 w 3545608"/>
                <a:gd name="connsiteY3410" fmla="*/ 1038643 h 1066103"/>
                <a:gd name="connsiteX3411" fmla="*/ 1116037 w 3545608"/>
                <a:gd name="connsiteY3411" fmla="*/ 1038112 h 1066103"/>
                <a:gd name="connsiteX3412" fmla="*/ 1115586 w 3545608"/>
                <a:gd name="connsiteY3412" fmla="*/ 1037025 h 1066103"/>
                <a:gd name="connsiteX3413" fmla="*/ 1121475 w 3545608"/>
                <a:gd name="connsiteY3413" fmla="*/ 1022810 h 1066103"/>
                <a:gd name="connsiteX3414" fmla="*/ 1123831 w 3545608"/>
                <a:gd name="connsiteY3414" fmla="*/ 1021833 h 1066103"/>
                <a:gd name="connsiteX3415" fmla="*/ 1123432 w 3545608"/>
                <a:gd name="connsiteY3415" fmla="*/ 1020845 h 1066103"/>
                <a:gd name="connsiteX3416" fmla="*/ 1129320 w 3545608"/>
                <a:gd name="connsiteY3416" fmla="*/ 1006283 h 1066103"/>
                <a:gd name="connsiteX3417" fmla="*/ 1131555 w 3545608"/>
                <a:gd name="connsiteY3417" fmla="*/ 1005334 h 1066103"/>
                <a:gd name="connsiteX3418" fmla="*/ 1131277 w 3545608"/>
                <a:gd name="connsiteY3418" fmla="*/ 1004664 h 1066103"/>
                <a:gd name="connsiteX3419" fmla="*/ 1137165 w 3545608"/>
                <a:gd name="connsiteY3419" fmla="*/ 990449 h 1066103"/>
                <a:gd name="connsiteX3420" fmla="*/ 1139530 w 3545608"/>
                <a:gd name="connsiteY3420" fmla="*/ 989469 h 1066103"/>
                <a:gd name="connsiteX3421" fmla="*/ 1139122 w 3545608"/>
                <a:gd name="connsiteY3421" fmla="*/ 988483 h 1066103"/>
                <a:gd name="connsiteX3422" fmla="*/ 1145153 w 3545608"/>
                <a:gd name="connsiteY3422" fmla="*/ 973921 h 1066103"/>
                <a:gd name="connsiteX3423" fmla="*/ 1148192 w 3545608"/>
                <a:gd name="connsiteY3423" fmla="*/ 972663 h 1066103"/>
                <a:gd name="connsiteX3424" fmla="*/ 1153835 w 3545608"/>
                <a:gd name="connsiteY3424" fmla="*/ 958375 h 1066103"/>
                <a:gd name="connsiteX3425" fmla="*/ 1156067 w 3545608"/>
                <a:gd name="connsiteY3425" fmla="*/ 957405 h 1066103"/>
                <a:gd name="connsiteX3426" fmla="*/ 1161681 w 3545608"/>
                <a:gd name="connsiteY3426" fmla="*/ 943522 h 1066103"/>
                <a:gd name="connsiteX3427" fmla="*/ 1163915 w 3545608"/>
                <a:gd name="connsiteY3427" fmla="*/ 942573 h 1066103"/>
                <a:gd name="connsiteX3428" fmla="*/ 1163637 w 3545608"/>
                <a:gd name="connsiteY3428" fmla="*/ 941903 h 1066103"/>
                <a:gd name="connsiteX3429" fmla="*/ 1169526 w 3545608"/>
                <a:gd name="connsiteY3429" fmla="*/ 927688 h 1066103"/>
                <a:gd name="connsiteX3430" fmla="*/ 1171732 w 3545608"/>
                <a:gd name="connsiteY3430" fmla="*/ 926774 h 1066103"/>
                <a:gd name="connsiteX3431" fmla="*/ 1171483 w 3545608"/>
                <a:gd name="connsiteY3431" fmla="*/ 926213 h 1066103"/>
                <a:gd name="connsiteX3432" fmla="*/ 1177801 w 3545608"/>
                <a:gd name="connsiteY3432" fmla="*/ 911998 h 1066103"/>
                <a:gd name="connsiteX3433" fmla="*/ 1182876 w 3545608"/>
                <a:gd name="connsiteY3433" fmla="*/ 910039 h 1066103"/>
                <a:gd name="connsiteX3434" fmla="*/ 1188157 w 3545608"/>
                <a:gd name="connsiteY3434" fmla="*/ 897289 h 1066103"/>
                <a:gd name="connsiteX3435" fmla="*/ 1190349 w 3545608"/>
                <a:gd name="connsiteY3435" fmla="*/ 896381 h 1066103"/>
                <a:gd name="connsiteX3436" fmla="*/ 1190114 w 3545608"/>
                <a:gd name="connsiteY3436" fmla="*/ 895814 h 1066103"/>
                <a:gd name="connsiteX3437" fmla="*/ 1196003 w 3545608"/>
                <a:gd name="connsiteY3437" fmla="*/ 881598 h 1066103"/>
                <a:gd name="connsiteX3438" fmla="*/ 1200221 w 3545608"/>
                <a:gd name="connsiteY3438" fmla="*/ 879851 h 1066103"/>
                <a:gd name="connsiteX3439" fmla="*/ 1199921 w 3545608"/>
                <a:gd name="connsiteY3439" fmla="*/ 879142 h 1066103"/>
                <a:gd name="connsiteX3440" fmla="*/ 1205952 w 3545608"/>
                <a:gd name="connsiteY3440" fmla="*/ 864927 h 1066103"/>
                <a:gd name="connsiteX3441" fmla="*/ 1209551 w 3545608"/>
                <a:gd name="connsiteY3441" fmla="*/ 863472 h 1066103"/>
                <a:gd name="connsiteX3442" fmla="*/ 1214635 w 3545608"/>
                <a:gd name="connsiteY3442" fmla="*/ 851198 h 1066103"/>
                <a:gd name="connsiteX3443" fmla="*/ 1218848 w 3545608"/>
                <a:gd name="connsiteY3443" fmla="*/ 849453 h 1066103"/>
                <a:gd name="connsiteX3444" fmla="*/ 1218553 w 3545608"/>
                <a:gd name="connsiteY3444" fmla="*/ 848742 h 1066103"/>
                <a:gd name="connsiteX3445" fmla="*/ 1224441 w 3545608"/>
                <a:gd name="connsiteY3445" fmla="*/ 834527 h 1066103"/>
                <a:gd name="connsiteX3446" fmla="*/ 1229446 w 3545608"/>
                <a:gd name="connsiteY3446" fmla="*/ 832454 h 1066103"/>
                <a:gd name="connsiteX3447" fmla="*/ 1234391 w 3545608"/>
                <a:gd name="connsiteY3447" fmla="*/ 820798 h 1066103"/>
                <a:gd name="connsiteX3448" fmla="*/ 1236291 w 3545608"/>
                <a:gd name="connsiteY3448" fmla="*/ 820030 h 1066103"/>
                <a:gd name="connsiteX3449" fmla="*/ 1236205 w 3545608"/>
                <a:gd name="connsiteY3449" fmla="*/ 819814 h 1066103"/>
                <a:gd name="connsiteX3450" fmla="*/ 1242236 w 3545608"/>
                <a:gd name="connsiteY3450" fmla="*/ 804558 h 1066103"/>
                <a:gd name="connsiteX3451" fmla="*/ 1248061 w 3545608"/>
                <a:gd name="connsiteY3451" fmla="*/ 802031 h 1066103"/>
                <a:gd name="connsiteX3452" fmla="*/ 1252880 w 3545608"/>
                <a:gd name="connsiteY3452" fmla="*/ 790399 h 1066103"/>
                <a:gd name="connsiteX3453" fmla="*/ 1257584 w 3545608"/>
                <a:gd name="connsiteY3453" fmla="*/ 788450 h 1066103"/>
                <a:gd name="connsiteX3454" fmla="*/ 1262686 w 3545608"/>
                <a:gd name="connsiteY3454" fmla="*/ 775832 h 1066103"/>
                <a:gd name="connsiteX3455" fmla="*/ 1267642 w 3545608"/>
                <a:gd name="connsiteY3455" fmla="*/ 773730 h 1066103"/>
                <a:gd name="connsiteX3456" fmla="*/ 1272636 w 3545608"/>
                <a:gd name="connsiteY3456" fmla="*/ 761961 h 1066103"/>
                <a:gd name="connsiteX3457" fmla="*/ 1278590 w 3545608"/>
                <a:gd name="connsiteY3457" fmla="*/ 759553 h 1066103"/>
                <a:gd name="connsiteX3458" fmla="*/ 1283280 w 3545608"/>
                <a:gd name="connsiteY3458" fmla="*/ 748232 h 1066103"/>
                <a:gd name="connsiteX3459" fmla="*/ 1287268 w 3545608"/>
                <a:gd name="connsiteY3459" fmla="*/ 746579 h 1066103"/>
                <a:gd name="connsiteX3460" fmla="*/ 1293086 w 3545608"/>
                <a:gd name="connsiteY3460" fmla="*/ 731848 h 1066103"/>
                <a:gd name="connsiteX3461" fmla="*/ 1300397 w 3545608"/>
                <a:gd name="connsiteY3461" fmla="*/ 728671 h 1066103"/>
                <a:gd name="connsiteX3462" fmla="*/ 1304997 w 3545608"/>
                <a:gd name="connsiteY3462" fmla="*/ 717832 h 1066103"/>
                <a:gd name="connsiteX3463" fmla="*/ 1310463 w 3545608"/>
                <a:gd name="connsiteY3463" fmla="*/ 715621 h 1066103"/>
                <a:gd name="connsiteX3464" fmla="*/ 1315640 w 3545608"/>
                <a:gd name="connsiteY3464" fmla="*/ 703122 h 1066103"/>
                <a:gd name="connsiteX3465" fmla="*/ 1321018 w 3545608"/>
                <a:gd name="connsiteY3465" fmla="*/ 700895 h 1066103"/>
                <a:gd name="connsiteX3466" fmla="*/ 1325447 w 3545608"/>
                <a:gd name="connsiteY3466" fmla="*/ 689681 h 1066103"/>
                <a:gd name="connsiteX3467" fmla="*/ 1332874 w 3545608"/>
                <a:gd name="connsiteY3467" fmla="*/ 686454 h 1066103"/>
                <a:gd name="connsiteX3468" fmla="*/ 1337358 w 3545608"/>
                <a:gd name="connsiteY3468" fmla="*/ 675114 h 1066103"/>
                <a:gd name="connsiteX3469" fmla="*/ 1344174 w 3545608"/>
                <a:gd name="connsiteY3469" fmla="*/ 672156 h 1066103"/>
                <a:gd name="connsiteX3470" fmla="*/ 1348002 w 3545608"/>
                <a:gd name="connsiteY3470" fmla="*/ 662916 h 1066103"/>
                <a:gd name="connsiteX3471" fmla="*/ 1355062 w 3545608"/>
                <a:gd name="connsiteY3471" fmla="*/ 659991 h 1066103"/>
                <a:gd name="connsiteX3472" fmla="*/ 1359769 w 3545608"/>
                <a:gd name="connsiteY3472" fmla="*/ 648350 h 1066103"/>
                <a:gd name="connsiteX3473" fmla="*/ 1364725 w 3545608"/>
                <a:gd name="connsiteY3473" fmla="*/ 646247 h 1066103"/>
                <a:gd name="connsiteX3474" fmla="*/ 1369719 w 3545608"/>
                <a:gd name="connsiteY3474" fmla="*/ 634478 h 1066103"/>
                <a:gd name="connsiteX3475" fmla="*/ 1378401 w 3545608"/>
                <a:gd name="connsiteY3475" fmla="*/ 630967 h 1066103"/>
                <a:gd name="connsiteX3476" fmla="*/ 1382324 w 3545608"/>
                <a:gd name="connsiteY3476" fmla="*/ 621036 h 1066103"/>
                <a:gd name="connsiteX3477" fmla="*/ 1390145 w 3545608"/>
                <a:gd name="connsiteY3477" fmla="*/ 617638 h 1066103"/>
                <a:gd name="connsiteX3478" fmla="*/ 1394235 w 3545608"/>
                <a:gd name="connsiteY3478" fmla="*/ 608000 h 1066103"/>
                <a:gd name="connsiteX3479" fmla="*/ 1400260 w 3545608"/>
                <a:gd name="connsiteY3479" fmla="*/ 605564 h 1066103"/>
                <a:gd name="connsiteX3480" fmla="*/ 1405166 w 3545608"/>
                <a:gd name="connsiteY3480" fmla="*/ 594271 h 1066103"/>
                <a:gd name="connsiteX3481" fmla="*/ 1412763 w 3545608"/>
                <a:gd name="connsiteY3481" fmla="*/ 591271 h 1066103"/>
                <a:gd name="connsiteX3482" fmla="*/ 1416646 w 3545608"/>
                <a:gd name="connsiteY3482" fmla="*/ 581666 h 1066103"/>
                <a:gd name="connsiteX3483" fmla="*/ 1423994 w 3545608"/>
                <a:gd name="connsiteY3483" fmla="*/ 578548 h 1066103"/>
                <a:gd name="connsiteX3484" fmla="*/ 1428557 w 3545608"/>
                <a:gd name="connsiteY3484" fmla="*/ 567794 h 1066103"/>
                <a:gd name="connsiteX3485" fmla="*/ 1437842 w 3545608"/>
                <a:gd name="connsiteY3485" fmla="*/ 564039 h 1066103"/>
                <a:gd name="connsiteX3486" fmla="*/ 1441162 w 3545608"/>
                <a:gd name="connsiteY3486" fmla="*/ 556026 h 1066103"/>
                <a:gd name="connsiteX3487" fmla="*/ 1448993 w 3545608"/>
                <a:gd name="connsiteY3487" fmla="*/ 552782 h 1066103"/>
                <a:gd name="connsiteX3488" fmla="*/ 1452930 w 3545608"/>
                <a:gd name="connsiteY3488" fmla="*/ 543278 h 1066103"/>
                <a:gd name="connsiteX3489" fmla="*/ 1460816 w 3545608"/>
                <a:gd name="connsiteY3489" fmla="*/ 540012 h 1066103"/>
                <a:gd name="connsiteX3490" fmla="*/ 1465128 w 3545608"/>
                <a:gd name="connsiteY3490" fmla="*/ 529836 h 1066103"/>
                <a:gd name="connsiteX3491" fmla="*/ 1475968 w 3545608"/>
                <a:gd name="connsiteY3491" fmla="*/ 525448 h 1066103"/>
                <a:gd name="connsiteX3492" fmla="*/ 1479407 w 3545608"/>
                <a:gd name="connsiteY3492" fmla="*/ 516944 h 1066103"/>
                <a:gd name="connsiteX3493" fmla="*/ 1487770 w 3545608"/>
                <a:gd name="connsiteY3493" fmla="*/ 513396 h 1066103"/>
                <a:gd name="connsiteX3494" fmla="*/ 1491318 w 3545608"/>
                <a:gd name="connsiteY3494" fmla="*/ 505033 h 1066103"/>
                <a:gd name="connsiteX3495" fmla="*/ 1500603 w 3545608"/>
                <a:gd name="connsiteY3495" fmla="*/ 501278 h 1066103"/>
                <a:gd name="connsiteX3496" fmla="*/ 1503923 w 3545608"/>
                <a:gd name="connsiteY3496" fmla="*/ 493265 h 1066103"/>
                <a:gd name="connsiteX3497" fmla="*/ 1512062 w 3545608"/>
                <a:gd name="connsiteY3497" fmla="*/ 489894 h 1066103"/>
                <a:gd name="connsiteX3498" fmla="*/ 1515978 w 3545608"/>
                <a:gd name="connsiteY3498" fmla="*/ 480661 h 1066103"/>
                <a:gd name="connsiteX3499" fmla="*/ 1526277 w 3545608"/>
                <a:gd name="connsiteY3499" fmla="*/ 476494 h 1066103"/>
                <a:gd name="connsiteX3500" fmla="*/ 1529563 w 3545608"/>
                <a:gd name="connsiteY3500" fmla="*/ 468750 h 1066103"/>
                <a:gd name="connsiteX3501" fmla="*/ 1539001 w 3545608"/>
                <a:gd name="connsiteY3501" fmla="*/ 464933 h 1066103"/>
                <a:gd name="connsiteX3502" fmla="*/ 1539838 w 3545608"/>
                <a:gd name="connsiteY3502" fmla="*/ 463007 h 1066103"/>
                <a:gd name="connsiteX3503" fmla="*/ 1529433 w 3545608"/>
                <a:gd name="connsiteY3503" fmla="*/ 467316 h 1066103"/>
                <a:gd name="connsiteX3504" fmla="*/ 1526326 w 3545608"/>
                <a:gd name="connsiteY3504" fmla="*/ 475175 h 1066103"/>
                <a:gd name="connsiteX3505" fmla="*/ 1516129 w 3545608"/>
                <a:gd name="connsiteY3505" fmla="*/ 479599 h 1066103"/>
                <a:gd name="connsiteX3506" fmla="*/ 1513721 w 3545608"/>
                <a:gd name="connsiteY3506" fmla="*/ 485412 h 1066103"/>
                <a:gd name="connsiteX3507" fmla="*/ 1503033 w 3545608"/>
                <a:gd name="connsiteY3507" fmla="*/ 489839 h 1066103"/>
                <a:gd name="connsiteX3508" fmla="*/ 1499992 w 3545608"/>
                <a:gd name="connsiteY3508" fmla="*/ 497180 h 1066103"/>
                <a:gd name="connsiteX3509" fmla="*/ 1491917 w 3545608"/>
                <a:gd name="connsiteY3509" fmla="*/ 500525 h 1066103"/>
                <a:gd name="connsiteX3510" fmla="*/ 1488081 w 3545608"/>
                <a:gd name="connsiteY3510" fmla="*/ 509784 h 1066103"/>
                <a:gd name="connsiteX3511" fmla="*/ 1478670 w 3545608"/>
                <a:gd name="connsiteY3511" fmla="*/ 513683 h 1066103"/>
                <a:gd name="connsiteX3512" fmla="*/ 1475189 w 3545608"/>
                <a:gd name="connsiteY3512" fmla="*/ 521695 h 1066103"/>
                <a:gd name="connsiteX3513" fmla="*/ 1464868 w 3545608"/>
                <a:gd name="connsiteY3513" fmla="*/ 525772 h 1066103"/>
                <a:gd name="connsiteX3514" fmla="*/ 1461604 w 3545608"/>
                <a:gd name="connsiteY3514" fmla="*/ 533463 h 1066103"/>
                <a:gd name="connsiteX3515" fmla="*/ 1452628 w 3545608"/>
                <a:gd name="connsiteY3515" fmla="*/ 537092 h 1066103"/>
                <a:gd name="connsiteX3516" fmla="*/ 1448999 w 3545608"/>
                <a:gd name="connsiteY3516" fmla="*/ 546068 h 1066103"/>
                <a:gd name="connsiteX3517" fmla="*/ 1441309 w 3545608"/>
                <a:gd name="connsiteY3517" fmla="*/ 549331 h 1066103"/>
                <a:gd name="connsiteX3518" fmla="*/ 1437232 w 3545608"/>
                <a:gd name="connsiteY3518" fmla="*/ 559654 h 1066103"/>
                <a:gd name="connsiteX3519" fmla="*/ 1428899 w 3545608"/>
                <a:gd name="connsiteY3519" fmla="*/ 563274 h 1066103"/>
                <a:gd name="connsiteX3520" fmla="*/ 1425320 w 3545608"/>
                <a:gd name="connsiteY3520" fmla="*/ 571708 h 1066103"/>
                <a:gd name="connsiteX3521" fmla="*/ 1416522 w 3545608"/>
                <a:gd name="connsiteY3521" fmla="*/ 575266 h 1066103"/>
                <a:gd name="connsiteX3522" fmla="*/ 1412715 w 3545608"/>
                <a:gd name="connsiteY3522" fmla="*/ 584456 h 1066103"/>
                <a:gd name="connsiteX3523" fmla="*/ 1404395 w 3545608"/>
                <a:gd name="connsiteY3523" fmla="*/ 587903 h 1066103"/>
                <a:gd name="connsiteX3524" fmla="*/ 1400948 w 3545608"/>
                <a:gd name="connsiteY3524" fmla="*/ 596224 h 1066103"/>
                <a:gd name="connsiteX3525" fmla="*/ 1392710 w 3545608"/>
                <a:gd name="connsiteY3525" fmla="*/ 599636 h 1066103"/>
                <a:gd name="connsiteX3526" fmla="*/ 1388200 w 3545608"/>
                <a:gd name="connsiteY3526" fmla="*/ 610790 h 1066103"/>
                <a:gd name="connsiteX3527" fmla="*/ 1379909 w 3545608"/>
                <a:gd name="connsiteY3527" fmla="*/ 614308 h 1066103"/>
                <a:gd name="connsiteX3528" fmla="*/ 1376432 w 3545608"/>
                <a:gd name="connsiteY3528" fmla="*/ 622701 h 1066103"/>
                <a:gd name="connsiteX3529" fmla="*/ 1369048 w 3545608"/>
                <a:gd name="connsiteY3529" fmla="*/ 625760 h 1066103"/>
                <a:gd name="connsiteX3530" fmla="*/ 1364520 w 3545608"/>
                <a:gd name="connsiteY3530" fmla="*/ 636430 h 1066103"/>
                <a:gd name="connsiteX3531" fmla="*/ 1356299 w 3545608"/>
                <a:gd name="connsiteY3531" fmla="*/ 639755 h 1066103"/>
                <a:gd name="connsiteX3532" fmla="*/ 1351916 w 3545608"/>
                <a:gd name="connsiteY3532" fmla="*/ 650854 h 1066103"/>
                <a:gd name="connsiteX3533" fmla="*/ 1346046 w 3545608"/>
                <a:gd name="connsiteY3533" fmla="*/ 653404 h 1066103"/>
                <a:gd name="connsiteX3534" fmla="*/ 1342109 w 3545608"/>
                <a:gd name="connsiteY3534" fmla="*/ 662908 h 1066103"/>
                <a:gd name="connsiteX3535" fmla="*/ 1335015 w 3545608"/>
                <a:gd name="connsiteY3535" fmla="*/ 665846 h 1066103"/>
                <a:gd name="connsiteX3536" fmla="*/ 1330198 w 3545608"/>
                <a:gd name="connsiteY3536" fmla="*/ 677474 h 1066103"/>
                <a:gd name="connsiteX3537" fmla="*/ 1321919 w 3545608"/>
                <a:gd name="connsiteY3537" fmla="*/ 680903 h 1066103"/>
                <a:gd name="connsiteX3538" fmla="*/ 1317594 w 3545608"/>
                <a:gd name="connsiteY3538" fmla="*/ 691346 h 1066103"/>
                <a:gd name="connsiteX3539" fmla="*/ 1312481 w 3545608"/>
                <a:gd name="connsiteY3539" fmla="*/ 693464 h 1066103"/>
                <a:gd name="connsiteX3540" fmla="*/ 1307787 w 3545608"/>
                <a:gd name="connsiteY3540" fmla="*/ 705625 h 1066103"/>
                <a:gd name="connsiteX3541" fmla="*/ 1302418 w 3545608"/>
                <a:gd name="connsiteY3541" fmla="*/ 708012 h 1066103"/>
                <a:gd name="connsiteX3542" fmla="*/ 1297550 w 3545608"/>
                <a:gd name="connsiteY3542" fmla="*/ 719498 h 1066103"/>
                <a:gd name="connsiteX3543" fmla="*/ 1288750 w 3545608"/>
                <a:gd name="connsiteY3543" fmla="*/ 723061 h 1066103"/>
                <a:gd name="connsiteX3544" fmla="*/ 1285232 w 3545608"/>
                <a:gd name="connsiteY3544" fmla="*/ 731553 h 1066103"/>
                <a:gd name="connsiteX3545" fmla="*/ 1280749 w 3545608"/>
                <a:gd name="connsiteY3545" fmla="*/ 733409 h 1066103"/>
                <a:gd name="connsiteX3546" fmla="*/ 1275426 w 3545608"/>
                <a:gd name="connsiteY3546" fmla="*/ 746262 h 1066103"/>
                <a:gd name="connsiteX3547" fmla="*/ 1270960 w 3545608"/>
                <a:gd name="connsiteY3547" fmla="*/ 748112 h 1066103"/>
                <a:gd name="connsiteX3548" fmla="*/ 1265476 w 3545608"/>
                <a:gd name="connsiteY3548" fmla="*/ 761665 h 1066103"/>
                <a:gd name="connsiteX3549" fmla="*/ 1260100 w 3545608"/>
                <a:gd name="connsiteY3549" fmla="*/ 763945 h 1066103"/>
                <a:gd name="connsiteX3550" fmla="*/ 1254833 w 3545608"/>
                <a:gd name="connsiteY3550" fmla="*/ 776662 h 1066103"/>
                <a:gd name="connsiteX3551" fmla="*/ 1249798 w 3545608"/>
                <a:gd name="connsiteY3551" fmla="*/ 778747 h 1066103"/>
                <a:gd name="connsiteX3552" fmla="*/ 1244740 w 3545608"/>
                <a:gd name="connsiteY3552" fmla="*/ 790391 h 1066103"/>
                <a:gd name="connsiteX3553" fmla="*/ 1240358 w 3545608"/>
                <a:gd name="connsiteY3553" fmla="*/ 792121 h 1066103"/>
                <a:gd name="connsiteX3554" fmla="*/ 1234789 w 3545608"/>
                <a:gd name="connsiteY3554" fmla="*/ 804956 h 1066103"/>
                <a:gd name="connsiteX3555" fmla="*/ 1229276 w 3545608"/>
                <a:gd name="connsiteY3555" fmla="*/ 807136 h 1066103"/>
                <a:gd name="connsiteX3556" fmla="*/ 1224433 w 3545608"/>
                <a:gd name="connsiteY3556" fmla="*/ 818829 h 1066103"/>
                <a:gd name="connsiteX3557" fmla="*/ 1220221 w 3545608"/>
                <a:gd name="connsiteY3557" fmla="*/ 820573 h 1066103"/>
                <a:gd name="connsiteX3558" fmla="*/ 1214626 w 3545608"/>
                <a:gd name="connsiteY3558" fmla="*/ 835069 h 1066103"/>
                <a:gd name="connsiteX3559" fmla="*/ 1209769 w 3545608"/>
                <a:gd name="connsiteY3559" fmla="*/ 837228 h 1066103"/>
                <a:gd name="connsiteX3560" fmla="*/ 1204677 w 3545608"/>
                <a:gd name="connsiteY3560" fmla="*/ 849228 h 1066103"/>
                <a:gd name="connsiteX3561" fmla="*/ 1198723 w 3545608"/>
                <a:gd name="connsiteY3561" fmla="*/ 851636 h 1066103"/>
                <a:gd name="connsiteX3562" fmla="*/ 1194033 w 3545608"/>
                <a:gd name="connsiteY3562" fmla="*/ 862957 h 1066103"/>
                <a:gd name="connsiteX3563" fmla="*/ 1191494 w 3545608"/>
                <a:gd name="connsiteY3563" fmla="*/ 864009 h 1066103"/>
                <a:gd name="connsiteX3564" fmla="*/ 1192076 w 3545608"/>
                <a:gd name="connsiteY3564" fmla="*/ 865413 h 1066103"/>
                <a:gd name="connsiteX3565" fmla="*/ 1186188 w 3545608"/>
                <a:gd name="connsiteY3565" fmla="*/ 879629 h 1066103"/>
                <a:gd name="connsiteX3566" fmla="*/ 1181215 w 3545608"/>
                <a:gd name="connsiteY3566" fmla="*/ 881689 h 1066103"/>
                <a:gd name="connsiteX3567" fmla="*/ 1176382 w 3545608"/>
                <a:gd name="connsiteY3567" fmla="*/ 893357 h 1066103"/>
                <a:gd name="connsiteX3568" fmla="*/ 1173831 w 3545608"/>
                <a:gd name="connsiteY3568" fmla="*/ 894414 h 1066103"/>
                <a:gd name="connsiteX3569" fmla="*/ 1174425 w 3545608"/>
                <a:gd name="connsiteY3569" fmla="*/ 895814 h 1066103"/>
                <a:gd name="connsiteX3570" fmla="*/ 1168393 w 3545608"/>
                <a:gd name="connsiteY3570" fmla="*/ 910029 h 1066103"/>
                <a:gd name="connsiteX3571" fmla="*/ 1163414 w 3545608"/>
                <a:gd name="connsiteY3571" fmla="*/ 912042 h 1066103"/>
                <a:gd name="connsiteX3572" fmla="*/ 1157749 w 3545608"/>
                <a:gd name="connsiteY3572" fmla="*/ 925719 h 1066103"/>
                <a:gd name="connsiteX3573" fmla="*/ 1155634 w 3545608"/>
                <a:gd name="connsiteY3573" fmla="*/ 926595 h 1066103"/>
                <a:gd name="connsiteX3574" fmla="*/ 1149904 w 3545608"/>
                <a:gd name="connsiteY3574" fmla="*/ 940428 h 1066103"/>
                <a:gd name="connsiteX3575" fmla="*/ 1147708 w 3545608"/>
                <a:gd name="connsiteY3575" fmla="*/ 941338 h 1066103"/>
                <a:gd name="connsiteX3576" fmla="*/ 1147948 w 3545608"/>
                <a:gd name="connsiteY3576" fmla="*/ 941903 h 1066103"/>
                <a:gd name="connsiteX3577" fmla="*/ 1141916 w 3545608"/>
                <a:gd name="connsiteY3577" fmla="*/ 956118 h 1066103"/>
                <a:gd name="connsiteX3578" fmla="*/ 1137146 w 3545608"/>
                <a:gd name="connsiteY3578" fmla="*/ 958047 h 1066103"/>
                <a:gd name="connsiteX3579" fmla="*/ 1137161 w 3545608"/>
                <a:gd name="connsiteY3579" fmla="*/ 958084 h 1066103"/>
                <a:gd name="connsiteX3580" fmla="*/ 1131272 w 3545608"/>
                <a:gd name="connsiteY3580" fmla="*/ 972646 h 1066103"/>
                <a:gd name="connsiteX3581" fmla="*/ 1129224 w 3545608"/>
                <a:gd name="connsiteY3581" fmla="*/ 973515 h 1066103"/>
                <a:gd name="connsiteX3582" fmla="*/ 1123427 w 3545608"/>
                <a:gd name="connsiteY3582" fmla="*/ 988192 h 1066103"/>
                <a:gd name="connsiteX3583" fmla="*/ 1121196 w 3545608"/>
                <a:gd name="connsiteY3583" fmla="*/ 989162 h 1066103"/>
                <a:gd name="connsiteX3584" fmla="*/ 1115582 w 3545608"/>
                <a:gd name="connsiteY3584" fmla="*/ 1003045 h 1066103"/>
                <a:gd name="connsiteX3585" fmla="*/ 1113342 w 3545608"/>
                <a:gd name="connsiteY3585" fmla="*/ 1003996 h 1066103"/>
                <a:gd name="connsiteX3586" fmla="*/ 1113626 w 3545608"/>
                <a:gd name="connsiteY3586" fmla="*/ 1004664 h 1066103"/>
                <a:gd name="connsiteX3587" fmla="*/ 1107594 w 3545608"/>
                <a:gd name="connsiteY3587" fmla="*/ 1018879 h 1066103"/>
                <a:gd name="connsiteX3588" fmla="*/ 1106172 w 3545608"/>
                <a:gd name="connsiteY3588" fmla="*/ 1019454 h 1066103"/>
                <a:gd name="connsiteX3589" fmla="*/ 1106762 w 3545608"/>
                <a:gd name="connsiteY3589" fmla="*/ 1020845 h 1066103"/>
                <a:gd name="connsiteX3590" fmla="*/ 1100586 w 3545608"/>
                <a:gd name="connsiteY3590" fmla="*/ 1035406 h 1066103"/>
                <a:gd name="connsiteX3591" fmla="*/ 1098582 w 3545608"/>
                <a:gd name="connsiteY3591" fmla="*/ 1036217 h 1066103"/>
                <a:gd name="connsiteX3592" fmla="*/ 1098916 w 3545608"/>
                <a:gd name="connsiteY3592" fmla="*/ 1037025 h 1066103"/>
                <a:gd name="connsiteX3593" fmla="*/ 1093028 w 3545608"/>
                <a:gd name="connsiteY3593" fmla="*/ 1051240 h 1066103"/>
                <a:gd name="connsiteX3594" fmla="*/ 1090671 w 3545608"/>
                <a:gd name="connsiteY3594" fmla="*/ 1052216 h 1066103"/>
                <a:gd name="connsiteX3595" fmla="*/ 1091071 w 3545608"/>
                <a:gd name="connsiteY3595" fmla="*/ 1053205 h 1066103"/>
                <a:gd name="connsiteX3596" fmla="*/ 1085856 w 3545608"/>
                <a:gd name="connsiteY3596" fmla="*/ 1066103 h 1066103"/>
                <a:gd name="connsiteX3597" fmla="*/ 1043431 w 3545608"/>
                <a:gd name="connsiteY3597" fmla="*/ 1066103 h 1066103"/>
                <a:gd name="connsiteX3598" fmla="*/ 1048070 w 3545608"/>
                <a:gd name="connsiteY3598" fmla="*/ 1055171 h 1066103"/>
                <a:gd name="connsiteX3599" fmla="*/ 1051155 w 3545608"/>
                <a:gd name="connsiteY3599" fmla="*/ 1053923 h 1066103"/>
                <a:gd name="connsiteX3600" fmla="*/ 1050864 w 3545608"/>
                <a:gd name="connsiteY3600" fmla="*/ 1053205 h 1066103"/>
                <a:gd name="connsiteX3601" fmla="*/ 1056753 w 3545608"/>
                <a:gd name="connsiteY3601" fmla="*/ 1038643 h 1066103"/>
                <a:gd name="connsiteX3602" fmla="*/ 1058987 w 3545608"/>
                <a:gd name="connsiteY3602" fmla="*/ 1037695 h 1066103"/>
                <a:gd name="connsiteX3603" fmla="*/ 1058709 w 3545608"/>
                <a:gd name="connsiteY3603" fmla="*/ 1037025 h 1066103"/>
                <a:gd name="connsiteX3604" fmla="*/ 1064598 w 3545608"/>
                <a:gd name="connsiteY3604" fmla="*/ 1022810 h 1066103"/>
                <a:gd name="connsiteX3605" fmla="*/ 1065302 w 3545608"/>
                <a:gd name="connsiteY3605" fmla="*/ 1022518 h 1066103"/>
                <a:gd name="connsiteX3606" fmla="*/ 1064593 w 3545608"/>
                <a:gd name="connsiteY3606" fmla="*/ 1020845 h 1066103"/>
                <a:gd name="connsiteX3607" fmla="*/ 1070769 w 3545608"/>
                <a:gd name="connsiteY3607" fmla="*/ 1006283 h 1066103"/>
                <a:gd name="connsiteX3608" fmla="*/ 1072780 w 3545608"/>
                <a:gd name="connsiteY3608" fmla="*/ 1005469 h 1066103"/>
                <a:gd name="connsiteX3609" fmla="*/ 1072438 w 3545608"/>
                <a:gd name="connsiteY3609" fmla="*/ 1004664 h 1066103"/>
                <a:gd name="connsiteX3610" fmla="*/ 1078470 w 3545608"/>
                <a:gd name="connsiteY3610" fmla="*/ 990449 h 1066103"/>
                <a:gd name="connsiteX3611" fmla="*/ 1081554 w 3545608"/>
                <a:gd name="connsiteY3611" fmla="*/ 989202 h 1066103"/>
                <a:gd name="connsiteX3612" fmla="*/ 1081264 w 3545608"/>
                <a:gd name="connsiteY3612" fmla="*/ 988483 h 1066103"/>
                <a:gd name="connsiteX3613" fmla="*/ 1087152 w 3545608"/>
                <a:gd name="connsiteY3613" fmla="*/ 973921 h 1066103"/>
                <a:gd name="connsiteX3614" fmla="*/ 1089200 w 3545608"/>
                <a:gd name="connsiteY3614" fmla="*/ 973052 h 1066103"/>
                <a:gd name="connsiteX3615" fmla="*/ 1094997 w 3545608"/>
                <a:gd name="connsiteY3615" fmla="*/ 958375 h 1066103"/>
                <a:gd name="connsiteX3616" fmla="*/ 1097228 w 3545608"/>
                <a:gd name="connsiteY3616" fmla="*/ 957405 h 1066103"/>
                <a:gd name="connsiteX3617" fmla="*/ 1102842 w 3545608"/>
                <a:gd name="connsiteY3617" fmla="*/ 943522 h 1066103"/>
                <a:gd name="connsiteX3618" fmla="*/ 1106783 w 3545608"/>
                <a:gd name="connsiteY3618" fmla="*/ 941849 h 1066103"/>
                <a:gd name="connsiteX3619" fmla="*/ 1112792 w 3545608"/>
                <a:gd name="connsiteY3619" fmla="*/ 927688 h 1066103"/>
                <a:gd name="connsiteX3620" fmla="*/ 1115708 w 3545608"/>
                <a:gd name="connsiteY3620" fmla="*/ 926509 h 1066103"/>
                <a:gd name="connsiteX3621" fmla="*/ 1115586 w 3545608"/>
                <a:gd name="connsiteY3621" fmla="*/ 926213 h 1066103"/>
                <a:gd name="connsiteX3622" fmla="*/ 1121474 w 3545608"/>
                <a:gd name="connsiteY3622" fmla="*/ 911998 h 1066103"/>
                <a:gd name="connsiteX3623" fmla="*/ 1123589 w 3545608"/>
                <a:gd name="connsiteY3623" fmla="*/ 911121 h 1066103"/>
                <a:gd name="connsiteX3624" fmla="*/ 1129319 w 3545608"/>
                <a:gd name="connsiteY3624" fmla="*/ 897289 h 1066103"/>
                <a:gd name="connsiteX3625" fmla="*/ 1133313 w 3545608"/>
                <a:gd name="connsiteY3625" fmla="*/ 895634 h 1066103"/>
                <a:gd name="connsiteX3626" fmla="*/ 1139269 w 3545608"/>
                <a:gd name="connsiteY3626" fmla="*/ 881598 h 1066103"/>
                <a:gd name="connsiteX3627" fmla="*/ 1142534 w 3545608"/>
                <a:gd name="connsiteY3627" fmla="*/ 880278 h 1066103"/>
                <a:gd name="connsiteX3628" fmla="*/ 1142063 w 3545608"/>
                <a:gd name="connsiteY3628" fmla="*/ 879142 h 1066103"/>
                <a:gd name="connsiteX3629" fmla="*/ 1147952 w 3545608"/>
                <a:gd name="connsiteY3629" fmla="*/ 864927 h 1066103"/>
                <a:gd name="connsiteX3630" fmla="*/ 1152924 w 3545608"/>
                <a:gd name="connsiteY3630" fmla="*/ 862867 h 1066103"/>
                <a:gd name="connsiteX3631" fmla="*/ 1157758 w 3545608"/>
                <a:gd name="connsiteY3631" fmla="*/ 851198 h 1066103"/>
                <a:gd name="connsiteX3632" fmla="*/ 1160297 w 3545608"/>
                <a:gd name="connsiteY3632" fmla="*/ 850146 h 1066103"/>
                <a:gd name="connsiteX3633" fmla="*/ 1159715 w 3545608"/>
                <a:gd name="connsiteY3633" fmla="*/ 848742 h 1066103"/>
                <a:gd name="connsiteX3634" fmla="*/ 1165603 w 3545608"/>
                <a:gd name="connsiteY3634" fmla="*/ 834527 h 1066103"/>
                <a:gd name="connsiteX3635" fmla="*/ 1170607 w 3545608"/>
                <a:gd name="connsiteY3635" fmla="*/ 832454 h 1066103"/>
                <a:gd name="connsiteX3636" fmla="*/ 1175553 w 3545608"/>
                <a:gd name="connsiteY3636" fmla="*/ 820798 h 1066103"/>
                <a:gd name="connsiteX3637" fmla="*/ 1180737 w 3545608"/>
                <a:gd name="connsiteY3637" fmla="*/ 818702 h 1066103"/>
                <a:gd name="connsiteX3638" fmla="*/ 1186196 w 3545608"/>
                <a:gd name="connsiteY3638" fmla="*/ 804558 h 1066103"/>
                <a:gd name="connsiteX3639" fmla="*/ 1191027 w 3545608"/>
                <a:gd name="connsiteY3639" fmla="*/ 802411 h 1066103"/>
                <a:gd name="connsiteX3640" fmla="*/ 1196003 w 3545608"/>
                <a:gd name="connsiteY3640" fmla="*/ 790399 h 1066103"/>
                <a:gd name="connsiteX3641" fmla="*/ 1198386 w 3545608"/>
                <a:gd name="connsiteY3641" fmla="*/ 789411 h 1066103"/>
                <a:gd name="connsiteX3642" fmla="*/ 1204278 w 3545608"/>
                <a:gd name="connsiteY3642" fmla="*/ 775832 h 1066103"/>
                <a:gd name="connsiteX3643" fmla="*/ 1209854 w 3545608"/>
                <a:gd name="connsiteY3643" fmla="*/ 773628 h 1066103"/>
                <a:gd name="connsiteX3644" fmla="*/ 1214922 w 3545608"/>
                <a:gd name="connsiteY3644" fmla="*/ 761961 h 1066103"/>
                <a:gd name="connsiteX3645" fmla="*/ 1221849 w 3545608"/>
                <a:gd name="connsiteY3645" fmla="*/ 759225 h 1066103"/>
                <a:gd name="connsiteX3646" fmla="*/ 1226403 w 3545608"/>
                <a:gd name="connsiteY3646" fmla="*/ 748232 h 1066103"/>
                <a:gd name="connsiteX3647" fmla="*/ 1230393 w 3545608"/>
                <a:gd name="connsiteY3647" fmla="*/ 746579 h 1066103"/>
                <a:gd name="connsiteX3648" fmla="*/ 1236352 w 3545608"/>
                <a:gd name="connsiteY3648" fmla="*/ 731848 h 1066103"/>
                <a:gd name="connsiteX3649" fmla="*/ 1242221 w 3545608"/>
                <a:gd name="connsiteY3649" fmla="*/ 729359 h 1066103"/>
                <a:gd name="connsiteX3650" fmla="*/ 1246996 w 3545608"/>
                <a:gd name="connsiteY3650" fmla="*/ 717832 h 1066103"/>
                <a:gd name="connsiteX3651" fmla="*/ 1251479 w 3545608"/>
                <a:gd name="connsiteY3651" fmla="*/ 715975 h 1066103"/>
                <a:gd name="connsiteX3652" fmla="*/ 1256802 w 3545608"/>
                <a:gd name="connsiteY3652" fmla="*/ 703122 h 1066103"/>
                <a:gd name="connsiteX3653" fmla="*/ 1262309 w 3545608"/>
                <a:gd name="connsiteY3653" fmla="*/ 700841 h 1066103"/>
                <a:gd name="connsiteX3654" fmla="*/ 1267039 w 3545608"/>
                <a:gd name="connsiteY3654" fmla="*/ 689681 h 1066103"/>
                <a:gd name="connsiteX3655" fmla="*/ 1274974 w 3545608"/>
                <a:gd name="connsiteY3655" fmla="*/ 686468 h 1066103"/>
                <a:gd name="connsiteX3656" fmla="*/ 1279357 w 3545608"/>
                <a:gd name="connsiteY3656" fmla="*/ 675114 h 1066103"/>
                <a:gd name="connsiteX3657" fmla="*/ 1285183 w 3545608"/>
                <a:gd name="connsiteY3657" fmla="*/ 672524 h 1066103"/>
                <a:gd name="connsiteX3658" fmla="*/ 1289163 w 3545608"/>
                <a:gd name="connsiteY3658" fmla="*/ 662916 h 1066103"/>
                <a:gd name="connsiteX3659" fmla="*/ 1296259 w 3545608"/>
                <a:gd name="connsiteY3659" fmla="*/ 659977 h 1066103"/>
                <a:gd name="connsiteX3660" fmla="*/ 1301074 w 3545608"/>
                <a:gd name="connsiteY3660" fmla="*/ 648350 h 1066103"/>
                <a:gd name="connsiteX3661" fmla="*/ 1309353 w 3545608"/>
                <a:gd name="connsiteY3661" fmla="*/ 644921 h 1066103"/>
                <a:gd name="connsiteX3662" fmla="*/ 1313679 w 3545608"/>
                <a:gd name="connsiteY3662" fmla="*/ 634478 h 1066103"/>
                <a:gd name="connsiteX3663" fmla="*/ 1319056 w 3545608"/>
                <a:gd name="connsiteY3663" fmla="*/ 632250 h 1066103"/>
                <a:gd name="connsiteX3664" fmla="*/ 1323486 w 3545608"/>
                <a:gd name="connsiteY3664" fmla="*/ 621036 h 1066103"/>
                <a:gd name="connsiteX3665" fmla="*/ 1331307 w 3545608"/>
                <a:gd name="connsiteY3665" fmla="*/ 617638 h 1066103"/>
                <a:gd name="connsiteX3666" fmla="*/ 1335396 w 3545608"/>
                <a:gd name="connsiteY3666" fmla="*/ 608000 h 1066103"/>
                <a:gd name="connsiteX3667" fmla="*/ 1343707 w 3545608"/>
                <a:gd name="connsiteY3667" fmla="*/ 604640 h 1066103"/>
                <a:gd name="connsiteX3668" fmla="*/ 1348002 w 3545608"/>
                <a:gd name="connsiteY3668" fmla="*/ 594271 h 1066103"/>
                <a:gd name="connsiteX3669" fmla="*/ 1356014 w 3545608"/>
                <a:gd name="connsiteY3669" fmla="*/ 590952 h 1066103"/>
                <a:gd name="connsiteX3670" fmla="*/ 1359769 w 3545608"/>
                <a:gd name="connsiteY3670" fmla="*/ 581666 h 1066103"/>
                <a:gd name="connsiteX3671" fmla="*/ 1368264 w 3545608"/>
                <a:gd name="connsiteY3671" fmla="*/ 578061 h 1066103"/>
                <a:gd name="connsiteX3672" fmla="*/ 1372517 w 3545608"/>
                <a:gd name="connsiteY3672" fmla="*/ 567794 h 1066103"/>
                <a:gd name="connsiteX3673" fmla="*/ 1380838 w 3545608"/>
                <a:gd name="connsiteY3673" fmla="*/ 564347 h 1066103"/>
                <a:gd name="connsiteX3674" fmla="*/ 1384285 w 3545608"/>
                <a:gd name="connsiteY3674" fmla="*/ 556026 h 1066103"/>
                <a:gd name="connsiteX3675" fmla="*/ 1392173 w 3545608"/>
                <a:gd name="connsiteY3675" fmla="*/ 552758 h 1066103"/>
                <a:gd name="connsiteX3676" fmla="*/ 1396196 w 3545608"/>
                <a:gd name="connsiteY3676" fmla="*/ 543278 h 1066103"/>
                <a:gd name="connsiteX3677" fmla="*/ 1404879 w 3545608"/>
                <a:gd name="connsiteY3677" fmla="*/ 539767 h 1066103"/>
                <a:gd name="connsiteX3678" fmla="*/ 1408801 w 3545608"/>
                <a:gd name="connsiteY3678" fmla="*/ 529836 h 1066103"/>
                <a:gd name="connsiteX3679" fmla="*/ 1416753 w 3545608"/>
                <a:gd name="connsiteY3679" fmla="*/ 526382 h 1066103"/>
                <a:gd name="connsiteX3680" fmla="*/ 1420569 w 3545608"/>
                <a:gd name="connsiteY3680" fmla="*/ 516944 h 1066103"/>
                <a:gd name="connsiteX3681" fmla="*/ 1428932 w 3545608"/>
                <a:gd name="connsiteY3681" fmla="*/ 513396 h 1066103"/>
                <a:gd name="connsiteX3682" fmla="*/ 1432480 w 3545608"/>
                <a:gd name="connsiteY3682" fmla="*/ 505033 h 1066103"/>
                <a:gd name="connsiteX3683" fmla="*/ 1441918 w 3545608"/>
                <a:gd name="connsiteY3683" fmla="*/ 501217 h 1066103"/>
                <a:gd name="connsiteX3684" fmla="*/ 1445372 w 3545608"/>
                <a:gd name="connsiteY3684" fmla="*/ 493265 h 1066103"/>
                <a:gd name="connsiteX3685" fmla="*/ 1455372 w 3545608"/>
                <a:gd name="connsiteY3685" fmla="*/ 489315 h 1066103"/>
                <a:gd name="connsiteX3686" fmla="*/ 1458957 w 3545608"/>
                <a:gd name="connsiteY3686" fmla="*/ 480661 h 1066103"/>
                <a:gd name="connsiteX3687" fmla="*/ 1468217 w 3545608"/>
                <a:gd name="connsiteY3687" fmla="*/ 476825 h 1066103"/>
                <a:gd name="connsiteX3688" fmla="*/ 1468745 w 3545608"/>
                <a:gd name="connsiteY3688" fmla="*/ 475551 h 1066103"/>
                <a:gd name="connsiteX3689" fmla="*/ 1457849 w 3545608"/>
                <a:gd name="connsiteY3689" fmla="*/ 480394 h 1066103"/>
                <a:gd name="connsiteX3690" fmla="*/ 1455720 w 3545608"/>
                <a:gd name="connsiteY3690" fmla="*/ 485412 h 1066103"/>
                <a:gd name="connsiteX3691" fmla="*/ 1446434 w 3545608"/>
                <a:gd name="connsiteY3691" fmla="*/ 489167 h 1066103"/>
                <a:gd name="connsiteX3692" fmla="*/ 1443115 w 3545608"/>
                <a:gd name="connsiteY3692" fmla="*/ 497180 h 1066103"/>
                <a:gd name="connsiteX3693" fmla="*/ 1432672 w 3545608"/>
                <a:gd name="connsiteY3693" fmla="*/ 501506 h 1066103"/>
                <a:gd name="connsiteX3694" fmla="*/ 1429242 w 3545608"/>
                <a:gd name="connsiteY3694" fmla="*/ 509784 h 1066103"/>
                <a:gd name="connsiteX3695" fmla="*/ 1419983 w 3545608"/>
                <a:gd name="connsiteY3695" fmla="*/ 513620 h 1066103"/>
                <a:gd name="connsiteX3696" fmla="*/ 1416638 w 3545608"/>
                <a:gd name="connsiteY3696" fmla="*/ 521695 h 1066103"/>
                <a:gd name="connsiteX3697" fmla="*/ 1408173 w 3545608"/>
                <a:gd name="connsiteY3697" fmla="*/ 525202 h 1066103"/>
                <a:gd name="connsiteX3698" fmla="*/ 1404584 w 3545608"/>
                <a:gd name="connsiteY3698" fmla="*/ 533463 h 1066103"/>
                <a:gd name="connsiteX3699" fmla="*/ 1393485 w 3545608"/>
                <a:gd name="connsiteY3699" fmla="*/ 537846 h 1066103"/>
                <a:gd name="connsiteX3700" fmla="*/ 1390161 w 3545608"/>
                <a:gd name="connsiteY3700" fmla="*/ 546068 h 1066103"/>
                <a:gd name="connsiteX3701" fmla="*/ 1382470 w 3545608"/>
                <a:gd name="connsiteY3701" fmla="*/ 549331 h 1066103"/>
                <a:gd name="connsiteX3702" fmla="*/ 1378393 w 3545608"/>
                <a:gd name="connsiteY3702" fmla="*/ 559654 h 1066103"/>
                <a:gd name="connsiteX3703" fmla="*/ 1370061 w 3545608"/>
                <a:gd name="connsiteY3703" fmla="*/ 563274 h 1066103"/>
                <a:gd name="connsiteX3704" fmla="*/ 1366482 w 3545608"/>
                <a:gd name="connsiteY3704" fmla="*/ 571708 h 1066103"/>
                <a:gd name="connsiteX3705" fmla="*/ 1357684 w 3545608"/>
                <a:gd name="connsiteY3705" fmla="*/ 575266 h 1066103"/>
                <a:gd name="connsiteX3706" fmla="*/ 1353877 w 3545608"/>
                <a:gd name="connsiteY3706" fmla="*/ 584456 h 1066103"/>
                <a:gd name="connsiteX3707" fmla="*/ 1345556 w 3545608"/>
                <a:gd name="connsiteY3707" fmla="*/ 587903 h 1066103"/>
                <a:gd name="connsiteX3708" fmla="*/ 1342109 w 3545608"/>
                <a:gd name="connsiteY3708" fmla="*/ 596224 h 1066103"/>
                <a:gd name="connsiteX3709" fmla="*/ 1335015 w 3545608"/>
                <a:gd name="connsiteY3709" fmla="*/ 599162 h 1066103"/>
                <a:gd name="connsiteX3710" fmla="*/ 1330198 w 3545608"/>
                <a:gd name="connsiteY3710" fmla="*/ 610790 h 1066103"/>
                <a:gd name="connsiteX3711" fmla="*/ 1320939 w 3545608"/>
                <a:gd name="connsiteY3711" fmla="*/ 614626 h 1066103"/>
                <a:gd name="connsiteX3712" fmla="*/ 1317594 w 3545608"/>
                <a:gd name="connsiteY3712" fmla="*/ 622701 h 1066103"/>
                <a:gd name="connsiteX3713" fmla="*/ 1310253 w 3545608"/>
                <a:gd name="connsiteY3713" fmla="*/ 625742 h 1066103"/>
                <a:gd name="connsiteX3714" fmla="*/ 1305826 w 3545608"/>
                <a:gd name="connsiteY3714" fmla="*/ 636430 h 1066103"/>
                <a:gd name="connsiteX3715" fmla="*/ 1300883 w 3545608"/>
                <a:gd name="connsiteY3715" fmla="*/ 638478 h 1066103"/>
                <a:gd name="connsiteX3716" fmla="*/ 1295876 w 3545608"/>
                <a:gd name="connsiteY3716" fmla="*/ 650854 h 1066103"/>
                <a:gd name="connsiteX3717" fmla="*/ 1286642 w 3545608"/>
                <a:gd name="connsiteY3717" fmla="*/ 654769 h 1066103"/>
                <a:gd name="connsiteX3718" fmla="*/ 1283271 w 3545608"/>
                <a:gd name="connsiteY3718" fmla="*/ 662908 h 1066103"/>
                <a:gd name="connsiteX3719" fmla="*/ 1276176 w 3545608"/>
                <a:gd name="connsiteY3719" fmla="*/ 665846 h 1066103"/>
                <a:gd name="connsiteX3720" fmla="*/ 1271360 w 3545608"/>
                <a:gd name="connsiteY3720" fmla="*/ 677474 h 1066103"/>
                <a:gd name="connsiteX3721" fmla="*/ 1265448 w 3545608"/>
                <a:gd name="connsiteY3721" fmla="*/ 679923 h 1066103"/>
                <a:gd name="connsiteX3722" fmla="*/ 1260717 w 3545608"/>
                <a:gd name="connsiteY3722" fmla="*/ 691346 h 1066103"/>
                <a:gd name="connsiteX3723" fmla="*/ 1253269 w 3545608"/>
                <a:gd name="connsiteY3723" fmla="*/ 694431 h 1066103"/>
                <a:gd name="connsiteX3724" fmla="*/ 1248949 w 3545608"/>
                <a:gd name="connsiteY3724" fmla="*/ 705625 h 1066103"/>
                <a:gd name="connsiteX3725" fmla="*/ 1243661 w 3545608"/>
                <a:gd name="connsiteY3725" fmla="*/ 707975 h 1066103"/>
                <a:gd name="connsiteX3726" fmla="*/ 1238999 w 3545608"/>
                <a:gd name="connsiteY3726" fmla="*/ 719498 h 1066103"/>
                <a:gd name="connsiteX3727" fmla="*/ 1232020 w 3545608"/>
                <a:gd name="connsiteY3727" fmla="*/ 722458 h 1066103"/>
                <a:gd name="connsiteX3728" fmla="*/ 1228069 w 3545608"/>
                <a:gd name="connsiteY3728" fmla="*/ 731553 h 1066103"/>
                <a:gd name="connsiteX3729" fmla="*/ 1221626 w 3545608"/>
                <a:gd name="connsiteY3729" fmla="*/ 734097 h 1066103"/>
                <a:gd name="connsiteX3730" fmla="*/ 1216588 w 3545608"/>
                <a:gd name="connsiteY3730" fmla="*/ 746262 h 1066103"/>
                <a:gd name="connsiteX3731" fmla="*/ 1212121 w 3545608"/>
                <a:gd name="connsiteY3731" fmla="*/ 748112 h 1066103"/>
                <a:gd name="connsiteX3732" fmla="*/ 1206638 w 3545608"/>
                <a:gd name="connsiteY3732" fmla="*/ 761665 h 1066103"/>
                <a:gd name="connsiteX3733" fmla="*/ 1201262 w 3545608"/>
                <a:gd name="connsiteY3733" fmla="*/ 763945 h 1066103"/>
                <a:gd name="connsiteX3734" fmla="*/ 1195995 w 3545608"/>
                <a:gd name="connsiteY3734" fmla="*/ 776662 h 1066103"/>
                <a:gd name="connsiteX3735" fmla="*/ 1191022 w 3545608"/>
                <a:gd name="connsiteY3735" fmla="*/ 778722 h 1066103"/>
                <a:gd name="connsiteX3736" fmla="*/ 1186188 w 3545608"/>
                <a:gd name="connsiteY3736" fmla="*/ 790391 h 1066103"/>
                <a:gd name="connsiteX3737" fmla="*/ 1181484 w 3545608"/>
                <a:gd name="connsiteY3737" fmla="*/ 792340 h 1066103"/>
                <a:gd name="connsiteX3738" fmla="*/ 1176382 w 3545608"/>
                <a:gd name="connsiteY3738" fmla="*/ 804956 h 1066103"/>
                <a:gd name="connsiteX3739" fmla="*/ 1170266 w 3545608"/>
                <a:gd name="connsiteY3739" fmla="*/ 807551 h 1066103"/>
                <a:gd name="connsiteX3740" fmla="*/ 1165594 w 3545608"/>
                <a:gd name="connsiteY3740" fmla="*/ 818829 h 1066103"/>
                <a:gd name="connsiteX3741" fmla="*/ 1161383 w 3545608"/>
                <a:gd name="connsiteY3741" fmla="*/ 820573 h 1066103"/>
                <a:gd name="connsiteX3742" fmla="*/ 1155788 w 3545608"/>
                <a:gd name="connsiteY3742" fmla="*/ 835069 h 1066103"/>
                <a:gd name="connsiteX3743" fmla="*/ 1150957 w 3545608"/>
                <a:gd name="connsiteY3743" fmla="*/ 837216 h 1066103"/>
                <a:gd name="connsiteX3744" fmla="*/ 1145982 w 3545608"/>
                <a:gd name="connsiteY3744" fmla="*/ 849228 h 1066103"/>
                <a:gd name="connsiteX3745" fmla="*/ 1143358 w 3545608"/>
                <a:gd name="connsiteY3745" fmla="*/ 850315 h 1066103"/>
                <a:gd name="connsiteX3746" fmla="*/ 1137993 w 3545608"/>
                <a:gd name="connsiteY3746" fmla="*/ 862957 h 1066103"/>
                <a:gd name="connsiteX3747" fmla="*/ 1133049 w 3545608"/>
                <a:gd name="connsiteY3747" fmla="*/ 864956 h 1066103"/>
                <a:gd name="connsiteX3748" fmla="*/ 1133238 w 3545608"/>
                <a:gd name="connsiteY3748" fmla="*/ 865413 h 1066103"/>
                <a:gd name="connsiteX3749" fmla="*/ 1127350 w 3545608"/>
                <a:gd name="connsiteY3749" fmla="*/ 879629 h 1066103"/>
                <a:gd name="connsiteX3750" fmla="*/ 1122377 w 3545608"/>
                <a:gd name="connsiteY3750" fmla="*/ 881689 h 1066103"/>
                <a:gd name="connsiteX3751" fmla="*/ 1117543 w 3545608"/>
                <a:gd name="connsiteY3751" fmla="*/ 893357 h 1066103"/>
                <a:gd name="connsiteX3752" fmla="*/ 1114993 w 3545608"/>
                <a:gd name="connsiteY3752" fmla="*/ 894414 h 1066103"/>
                <a:gd name="connsiteX3753" fmla="*/ 1115586 w 3545608"/>
                <a:gd name="connsiteY3753" fmla="*/ 895814 h 1066103"/>
                <a:gd name="connsiteX3754" fmla="*/ 1109554 w 3545608"/>
                <a:gd name="connsiteY3754" fmla="*/ 910029 h 1066103"/>
                <a:gd name="connsiteX3755" fmla="*/ 1106633 w 3545608"/>
                <a:gd name="connsiteY3755" fmla="*/ 911210 h 1066103"/>
                <a:gd name="connsiteX3756" fmla="*/ 1106761 w 3545608"/>
                <a:gd name="connsiteY3756" fmla="*/ 911504 h 1066103"/>
                <a:gd name="connsiteX3757" fmla="*/ 1100586 w 3545608"/>
                <a:gd name="connsiteY3757" fmla="*/ 925719 h 1066103"/>
                <a:gd name="connsiteX3758" fmla="*/ 1096488 w 3545608"/>
                <a:gd name="connsiteY3758" fmla="*/ 927337 h 1066103"/>
                <a:gd name="connsiteX3759" fmla="*/ 1091066 w 3545608"/>
                <a:gd name="connsiteY3759" fmla="*/ 940428 h 1066103"/>
                <a:gd name="connsiteX3760" fmla="*/ 1088874 w 3545608"/>
                <a:gd name="connsiteY3760" fmla="*/ 941336 h 1066103"/>
                <a:gd name="connsiteX3761" fmla="*/ 1089109 w 3545608"/>
                <a:gd name="connsiteY3761" fmla="*/ 941903 h 1066103"/>
                <a:gd name="connsiteX3762" fmla="*/ 1083221 w 3545608"/>
                <a:gd name="connsiteY3762" fmla="*/ 956118 h 1066103"/>
                <a:gd name="connsiteX3763" fmla="*/ 1080856 w 3545608"/>
                <a:gd name="connsiteY3763" fmla="*/ 957098 h 1066103"/>
                <a:gd name="connsiteX3764" fmla="*/ 1081264 w 3545608"/>
                <a:gd name="connsiteY3764" fmla="*/ 958084 h 1066103"/>
                <a:gd name="connsiteX3765" fmla="*/ 1075232 w 3545608"/>
                <a:gd name="connsiteY3765" fmla="*/ 972646 h 1066103"/>
                <a:gd name="connsiteX3766" fmla="*/ 1072193 w 3545608"/>
                <a:gd name="connsiteY3766" fmla="*/ 973904 h 1066103"/>
                <a:gd name="connsiteX3767" fmla="*/ 1066550 w 3545608"/>
                <a:gd name="connsiteY3767" fmla="*/ 988192 h 1066103"/>
                <a:gd name="connsiteX3768" fmla="*/ 1064319 w 3545608"/>
                <a:gd name="connsiteY3768" fmla="*/ 989162 h 1066103"/>
                <a:gd name="connsiteX3769" fmla="*/ 1058705 w 3545608"/>
                <a:gd name="connsiteY3769" fmla="*/ 1003045 h 1066103"/>
                <a:gd name="connsiteX3770" fmla="*/ 1056470 w 3545608"/>
                <a:gd name="connsiteY3770" fmla="*/ 1003993 h 1066103"/>
                <a:gd name="connsiteX3771" fmla="*/ 1056748 w 3545608"/>
                <a:gd name="connsiteY3771" fmla="*/ 1004664 h 1066103"/>
                <a:gd name="connsiteX3772" fmla="*/ 1050860 w 3545608"/>
                <a:gd name="connsiteY3772" fmla="*/ 1018879 h 1066103"/>
                <a:gd name="connsiteX3773" fmla="*/ 1048495 w 3545608"/>
                <a:gd name="connsiteY3773" fmla="*/ 1019859 h 1066103"/>
                <a:gd name="connsiteX3774" fmla="*/ 1048904 w 3545608"/>
                <a:gd name="connsiteY3774" fmla="*/ 1020845 h 1066103"/>
                <a:gd name="connsiteX3775" fmla="*/ 1042872 w 3545608"/>
                <a:gd name="connsiteY3775" fmla="*/ 1035406 h 1066103"/>
                <a:gd name="connsiteX3776" fmla="*/ 1039915 w 3545608"/>
                <a:gd name="connsiteY3776" fmla="*/ 1036631 h 1066103"/>
                <a:gd name="connsiteX3777" fmla="*/ 1040078 w 3545608"/>
                <a:gd name="connsiteY3777" fmla="*/ 1037025 h 1066103"/>
                <a:gd name="connsiteX3778" fmla="*/ 1034189 w 3545608"/>
                <a:gd name="connsiteY3778" fmla="*/ 1051240 h 1066103"/>
                <a:gd name="connsiteX3779" fmla="*/ 1031832 w 3545608"/>
                <a:gd name="connsiteY3779" fmla="*/ 1052216 h 1066103"/>
                <a:gd name="connsiteX3780" fmla="*/ 1032233 w 3545608"/>
                <a:gd name="connsiteY3780" fmla="*/ 1053205 h 1066103"/>
                <a:gd name="connsiteX3781" fmla="*/ 1027017 w 3545608"/>
                <a:gd name="connsiteY3781" fmla="*/ 1066103 h 1066103"/>
                <a:gd name="connsiteX3782" fmla="*/ 987502 w 3545608"/>
                <a:gd name="connsiteY3782" fmla="*/ 1066103 h 1066103"/>
                <a:gd name="connsiteX3783" fmla="*/ 992030 w 3545608"/>
                <a:gd name="connsiteY3783" fmla="*/ 1055171 h 1066103"/>
                <a:gd name="connsiteX3784" fmla="*/ 992707 w 3545608"/>
                <a:gd name="connsiteY3784" fmla="*/ 1054890 h 1066103"/>
                <a:gd name="connsiteX3785" fmla="*/ 992026 w 3545608"/>
                <a:gd name="connsiteY3785" fmla="*/ 1053205 h 1066103"/>
                <a:gd name="connsiteX3786" fmla="*/ 997914 w 3545608"/>
                <a:gd name="connsiteY3786" fmla="*/ 1038643 h 1066103"/>
                <a:gd name="connsiteX3787" fmla="*/ 1000149 w 3545608"/>
                <a:gd name="connsiteY3787" fmla="*/ 1037695 h 1066103"/>
                <a:gd name="connsiteX3788" fmla="*/ 999871 w 3545608"/>
                <a:gd name="connsiteY3788" fmla="*/ 1037025 h 1066103"/>
                <a:gd name="connsiteX3789" fmla="*/ 1005759 w 3545608"/>
                <a:gd name="connsiteY3789" fmla="*/ 1022810 h 1066103"/>
                <a:gd name="connsiteX3790" fmla="*/ 1008125 w 3545608"/>
                <a:gd name="connsiteY3790" fmla="*/ 1021830 h 1066103"/>
                <a:gd name="connsiteX3791" fmla="*/ 1007716 w 3545608"/>
                <a:gd name="connsiteY3791" fmla="*/ 1020845 h 1066103"/>
                <a:gd name="connsiteX3792" fmla="*/ 1013748 w 3545608"/>
                <a:gd name="connsiteY3792" fmla="*/ 1006283 h 1066103"/>
                <a:gd name="connsiteX3793" fmla="*/ 1016705 w 3545608"/>
                <a:gd name="connsiteY3793" fmla="*/ 1005058 h 1066103"/>
                <a:gd name="connsiteX3794" fmla="*/ 1016542 w 3545608"/>
                <a:gd name="connsiteY3794" fmla="*/ 1004664 h 1066103"/>
                <a:gd name="connsiteX3795" fmla="*/ 1022430 w 3545608"/>
                <a:gd name="connsiteY3795" fmla="*/ 990449 h 1066103"/>
                <a:gd name="connsiteX3796" fmla="*/ 1024786 w 3545608"/>
                <a:gd name="connsiteY3796" fmla="*/ 989472 h 1066103"/>
                <a:gd name="connsiteX3797" fmla="*/ 1024387 w 3545608"/>
                <a:gd name="connsiteY3797" fmla="*/ 988483 h 1066103"/>
                <a:gd name="connsiteX3798" fmla="*/ 1030275 w 3545608"/>
                <a:gd name="connsiteY3798" fmla="*/ 973921 h 1066103"/>
                <a:gd name="connsiteX3799" fmla="*/ 1032323 w 3545608"/>
                <a:gd name="connsiteY3799" fmla="*/ 973052 h 1066103"/>
                <a:gd name="connsiteX3800" fmla="*/ 1038120 w 3545608"/>
                <a:gd name="connsiteY3800" fmla="*/ 958375 h 1066103"/>
                <a:gd name="connsiteX3801" fmla="*/ 1040359 w 3545608"/>
                <a:gd name="connsiteY3801" fmla="*/ 957402 h 1066103"/>
                <a:gd name="connsiteX3802" fmla="*/ 1046108 w 3545608"/>
                <a:gd name="connsiteY3802" fmla="*/ 943522 h 1066103"/>
                <a:gd name="connsiteX3803" fmla="*/ 1049066 w 3545608"/>
                <a:gd name="connsiteY3803" fmla="*/ 942297 h 1066103"/>
                <a:gd name="connsiteX3804" fmla="*/ 1048902 w 3545608"/>
                <a:gd name="connsiteY3804" fmla="*/ 941903 h 1066103"/>
                <a:gd name="connsiteX3805" fmla="*/ 1054791 w 3545608"/>
                <a:gd name="connsiteY3805" fmla="*/ 927688 h 1066103"/>
                <a:gd name="connsiteX3806" fmla="*/ 1056982 w 3545608"/>
                <a:gd name="connsiteY3806" fmla="*/ 926780 h 1066103"/>
                <a:gd name="connsiteX3807" fmla="*/ 1056748 w 3545608"/>
                <a:gd name="connsiteY3807" fmla="*/ 926213 h 1066103"/>
                <a:gd name="connsiteX3808" fmla="*/ 1062636 w 3545608"/>
                <a:gd name="connsiteY3808" fmla="*/ 911998 h 1066103"/>
                <a:gd name="connsiteX3809" fmla="*/ 1064760 w 3545608"/>
                <a:gd name="connsiteY3809" fmla="*/ 911118 h 1066103"/>
                <a:gd name="connsiteX3810" fmla="*/ 1070768 w 3545608"/>
                <a:gd name="connsiteY3810" fmla="*/ 897289 h 1066103"/>
                <a:gd name="connsiteX3811" fmla="*/ 1074414 w 3545608"/>
                <a:gd name="connsiteY3811" fmla="*/ 895849 h 1066103"/>
                <a:gd name="connsiteX3812" fmla="*/ 1074399 w 3545608"/>
                <a:gd name="connsiteY3812" fmla="*/ 895814 h 1066103"/>
                <a:gd name="connsiteX3813" fmla="*/ 1080431 w 3545608"/>
                <a:gd name="connsiteY3813" fmla="*/ 881598 h 1066103"/>
                <a:gd name="connsiteX3814" fmla="*/ 1083696 w 3545608"/>
                <a:gd name="connsiteY3814" fmla="*/ 880278 h 1066103"/>
                <a:gd name="connsiteX3815" fmla="*/ 1083225 w 3545608"/>
                <a:gd name="connsiteY3815" fmla="*/ 879142 h 1066103"/>
                <a:gd name="connsiteX3816" fmla="*/ 1089113 w 3545608"/>
                <a:gd name="connsiteY3816" fmla="*/ 864927 h 1066103"/>
                <a:gd name="connsiteX3817" fmla="*/ 1094086 w 3545608"/>
                <a:gd name="connsiteY3817" fmla="*/ 862867 h 1066103"/>
                <a:gd name="connsiteX3818" fmla="*/ 1098920 w 3545608"/>
                <a:gd name="connsiteY3818" fmla="*/ 851198 h 1066103"/>
                <a:gd name="connsiteX3819" fmla="*/ 1103139 w 3545608"/>
                <a:gd name="connsiteY3819" fmla="*/ 849451 h 1066103"/>
                <a:gd name="connsiteX3820" fmla="*/ 1102838 w 3545608"/>
                <a:gd name="connsiteY3820" fmla="*/ 848742 h 1066103"/>
                <a:gd name="connsiteX3821" fmla="*/ 1108869 w 3545608"/>
                <a:gd name="connsiteY3821" fmla="*/ 834527 h 1066103"/>
                <a:gd name="connsiteX3822" fmla="*/ 1112467 w 3545608"/>
                <a:gd name="connsiteY3822" fmla="*/ 833072 h 1066103"/>
                <a:gd name="connsiteX3823" fmla="*/ 1117551 w 3545608"/>
                <a:gd name="connsiteY3823" fmla="*/ 820798 h 1066103"/>
                <a:gd name="connsiteX3824" fmla="*/ 1121763 w 3545608"/>
                <a:gd name="connsiteY3824" fmla="*/ 819053 h 1066103"/>
                <a:gd name="connsiteX3825" fmla="*/ 1127358 w 3545608"/>
                <a:gd name="connsiteY3825" fmla="*/ 804558 h 1066103"/>
                <a:gd name="connsiteX3826" fmla="*/ 1132188 w 3545608"/>
                <a:gd name="connsiteY3826" fmla="*/ 802411 h 1066103"/>
                <a:gd name="connsiteX3827" fmla="*/ 1137164 w 3545608"/>
                <a:gd name="connsiteY3827" fmla="*/ 790399 h 1066103"/>
                <a:gd name="connsiteX3828" fmla="*/ 1143047 w 3545608"/>
                <a:gd name="connsiteY3828" fmla="*/ 787962 h 1066103"/>
                <a:gd name="connsiteX3829" fmla="*/ 1147952 w 3545608"/>
                <a:gd name="connsiteY3829" fmla="*/ 775832 h 1066103"/>
                <a:gd name="connsiteX3830" fmla="*/ 1152878 w 3545608"/>
                <a:gd name="connsiteY3830" fmla="*/ 773742 h 1066103"/>
                <a:gd name="connsiteX3831" fmla="*/ 1157758 w 3545608"/>
                <a:gd name="connsiteY3831" fmla="*/ 761961 h 1066103"/>
                <a:gd name="connsiteX3832" fmla="*/ 1162731 w 3545608"/>
                <a:gd name="connsiteY3832" fmla="*/ 759901 h 1066103"/>
                <a:gd name="connsiteX3833" fmla="*/ 1167564 w 3545608"/>
                <a:gd name="connsiteY3833" fmla="*/ 748232 h 1066103"/>
                <a:gd name="connsiteX3834" fmla="*/ 1171554 w 3545608"/>
                <a:gd name="connsiteY3834" fmla="*/ 746579 h 1066103"/>
                <a:gd name="connsiteX3835" fmla="*/ 1177514 w 3545608"/>
                <a:gd name="connsiteY3835" fmla="*/ 731848 h 1066103"/>
                <a:gd name="connsiteX3836" fmla="*/ 1183382 w 3545608"/>
                <a:gd name="connsiteY3836" fmla="*/ 729359 h 1066103"/>
                <a:gd name="connsiteX3837" fmla="*/ 1188157 w 3545608"/>
                <a:gd name="connsiteY3837" fmla="*/ 717832 h 1066103"/>
                <a:gd name="connsiteX3838" fmla="*/ 1192674 w 3545608"/>
                <a:gd name="connsiteY3838" fmla="*/ 715961 h 1066103"/>
                <a:gd name="connsiteX3839" fmla="*/ 1198251 w 3545608"/>
                <a:gd name="connsiteY3839" fmla="*/ 703122 h 1066103"/>
                <a:gd name="connsiteX3840" fmla="*/ 1205613 w 3545608"/>
                <a:gd name="connsiteY3840" fmla="*/ 700215 h 1066103"/>
                <a:gd name="connsiteX3841" fmla="*/ 1209875 w 3545608"/>
                <a:gd name="connsiteY3841" fmla="*/ 689681 h 1066103"/>
                <a:gd name="connsiteX3842" fmla="*/ 1215879 w 3545608"/>
                <a:gd name="connsiteY3842" fmla="*/ 687134 h 1066103"/>
                <a:gd name="connsiteX3843" fmla="*/ 1220519 w 3545608"/>
                <a:gd name="connsiteY3843" fmla="*/ 675114 h 1066103"/>
                <a:gd name="connsiteX3844" fmla="*/ 1228749 w 3545608"/>
                <a:gd name="connsiteY3844" fmla="*/ 671456 h 1066103"/>
                <a:gd name="connsiteX3845" fmla="*/ 1232286 w 3545608"/>
                <a:gd name="connsiteY3845" fmla="*/ 662916 h 1066103"/>
                <a:gd name="connsiteX3846" fmla="*/ 1237015 w 3545608"/>
                <a:gd name="connsiteY3846" fmla="*/ 660957 h 1066103"/>
                <a:gd name="connsiteX3847" fmla="*/ 1242236 w 3545608"/>
                <a:gd name="connsiteY3847" fmla="*/ 648350 h 1066103"/>
                <a:gd name="connsiteX3848" fmla="*/ 1250515 w 3545608"/>
                <a:gd name="connsiteY3848" fmla="*/ 644921 h 1066103"/>
                <a:gd name="connsiteX3849" fmla="*/ 1254841 w 3545608"/>
                <a:gd name="connsiteY3849" fmla="*/ 634478 h 1066103"/>
                <a:gd name="connsiteX3850" fmla="*/ 1262617 w 3545608"/>
                <a:gd name="connsiteY3850" fmla="*/ 631256 h 1066103"/>
                <a:gd name="connsiteX3851" fmla="*/ 1266752 w 3545608"/>
                <a:gd name="connsiteY3851" fmla="*/ 621036 h 1066103"/>
                <a:gd name="connsiteX3852" fmla="*/ 1273114 w 3545608"/>
                <a:gd name="connsiteY3852" fmla="*/ 618338 h 1066103"/>
                <a:gd name="connsiteX3853" fmla="*/ 1277396 w 3545608"/>
                <a:gd name="connsiteY3853" fmla="*/ 608000 h 1066103"/>
                <a:gd name="connsiteX3854" fmla="*/ 1284736 w 3545608"/>
                <a:gd name="connsiteY3854" fmla="*/ 604960 h 1066103"/>
                <a:gd name="connsiteX3855" fmla="*/ 1289163 w 3545608"/>
                <a:gd name="connsiteY3855" fmla="*/ 594271 h 1066103"/>
                <a:gd name="connsiteX3856" fmla="*/ 1297239 w 3545608"/>
                <a:gd name="connsiteY3856" fmla="*/ 590926 h 1066103"/>
                <a:gd name="connsiteX3857" fmla="*/ 1301074 w 3545608"/>
                <a:gd name="connsiteY3857" fmla="*/ 581666 h 1066103"/>
                <a:gd name="connsiteX3858" fmla="*/ 1309353 w 3545608"/>
                <a:gd name="connsiteY3858" fmla="*/ 578237 h 1066103"/>
                <a:gd name="connsiteX3859" fmla="*/ 1313679 w 3545608"/>
                <a:gd name="connsiteY3859" fmla="*/ 567794 h 1066103"/>
                <a:gd name="connsiteX3860" fmla="*/ 1322000 w 3545608"/>
                <a:gd name="connsiteY3860" fmla="*/ 564347 h 1066103"/>
                <a:gd name="connsiteX3861" fmla="*/ 1325447 w 3545608"/>
                <a:gd name="connsiteY3861" fmla="*/ 556026 h 1066103"/>
                <a:gd name="connsiteX3862" fmla="*/ 1333335 w 3545608"/>
                <a:gd name="connsiteY3862" fmla="*/ 552758 h 1066103"/>
                <a:gd name="connsiteX3863" fmla="*/ 1337358 w 3545608"/>
                <a:gd name="connsiteY3863" fmla="*/ 543278 h 1066103"/>
                <a:gd name="connsiteX3864" fmla="*/ 1346041 w 3545608"/>
                <a:gd name="connsiteY3864" fmla="*/ 539767 h 1066103"/>
                <a:gd name="connsiteX3865" fmla="*/ 1349963 w 3545608"/>
                <a:gd name="connsiteY3865" fmla="*/ 529836 h 1066103"/>
                <a:gd name="connsiteX3866" fmla="*/ 1357914 w 3545608"/>
                <a:gd name="connsiteY3866" fmla="*/ 526382 h 1066103"/>
                <a:gd name="connsiteX3867" fmla="*/ 1361731 w 3545608"/>
                <a:gd name="connsiteY3867" fmla="*/ 516944 h 1066103"/>
                <a:gd name="connsiteX3868" fmla="*/ 1371368 w 3545608"/>
                <a:gd name="connsiteY3868" fmla="*/ 512855 h 1066103"/>
                <a:gd name="connsiteX3869" fmla="*/ 1374766 w 3545608"/>
                <a:gd name="connsiteY3869" fmla="*/ 505033 h 1066103"/>
                <a:gd name="connsiteX3870" fmla="*/ 1385009 w 3545608"/>
                <a:gd name="connsiteY3870" fmla="*/ 500987 h 1066103"/>
                <a:gd name="connsiteX3871" fmla="*/ 1388208 w 3545608"/>
                <a:gd name="connsiteY3871" fmla="*/ 493265 h 1066103"/>
                <a:gd name="connsiteX3872" fmla="*/ 1396284 w 3545608"/>
                <a:gd name="connsiteY3872" fmla="*/ 489920 h 1066103"/>
                <a:gd name="connsiteX3873" fmla="*/ 1398074 w 3545608"/>
                <a:gd name="connsiteY3873" fmla="*/ 485598 h 1066103"/>
                <a:gd name="connsiteX3874" fmla="*/ 1387362 w 3545608"/>
                <a:gd name="connsiteY3874" fmla="*/ 489732 h 1066103"/>
                <a:gd name="connsiteX3875" fmla="*/ 1384277 w 3545608"/>
                <a:gd name="connsiteY3875" fmla="*/ 497180 h 1066103"/>
                <a:gd name="connsiteX3876" fmla="*/ 1376139 w 3545608"/>
                <a:gd name="connsiteY3876" fmla="*/ 500551 h 1066103"/>
                <a:gd name="connsiteX3877" fmla="*/ 1372223 w 3545608"/>
                <a:gd name="connsiteY3877" fmla="*/ 509784 h 1066103"/>
                <a:gd name="connsiteX3878" fmla="*/ 1360823 w 3545608"/>
                <a:gd name="connsiteY3878" fmla="*/ 514397 h 1066103"/>
                <a:gd name="connsiteX3879" fmla="*/ 1357800 w 3545608"/>
                <a:gd name="connsiteY3879" fmla="*/ 521695 h 1066103"/>
                <a:gd name="connsiteX3880" fmla="*/ 1349479 w 3545608"/>
                <a:gd name="connsiteY3880" fmla="*/ 525142 h 1066103"/>
                <a:gd name="connsiteX3881" fmla="*/ 1346032 w 3545608"/>
                <a:gd name="connsiteY3881" fmla="*/ 533463 h 1066103"/>
                <a:gd name="connsiteX3882" fmla="*/ 1337957 w 3545608"/>
                <a:gd name="connsiteY3882" fmla="*/ 536808 h 1066103"/>
                <a:gd name="connsiteX3883" fmla="*/ 1334121 w 3545608"/>
                <a:gd name="connsiteY3883" fmla="*/ 546068 h 1066103"/>
                <a:gd name="connsiteX3884" fmla="*/ 1325352 w 3545608"/>
                <a:gd name="connsiteY3884" fmla="*/ 549700 h 1066103"/>
                <a:gd name="connsiteX3885" fmla="*/ 1321230 w 3545608"/>
                <a:gd name="connsiteY3885" fmla="*/ 559654 h 1066103"/>
                <a:gd name="connsiteX3886" fmla="*/ 1311030 w 3545608"/>
                <a:gd name="connsiteY3886" fmla="*/ 563879 h 1066103"/>
                <a:gd name="connsiteX3887" fmla="*/ 1307787 w 3545608"/>
                <a:gd name="connsiteY3887" fmla="*/ 571708 h 1066103"/>
                <a:gd name="connsiteX3888" fmla="*/ 1299899 w 3545608"/>
                <a:gd name="connsiteY3888" fmla="*/ 574976 h 1066103"/>
                <a:gd name="connsiteX3889" fmla="*/ 1295876 w 3545608"/>
                <a:gd name="connsiteY3889" fmla="*/ 584456 h 1066103"/>
                <a:gd name="connsiteX3890" fmla="*/ 1286590 w 3545608"/>
                <a:gd name="connsiteY3890" fmla="*/ 588211 h 1066103"/>
                <a:gd name="connsiteX3891" fmla="*/ 1283271 w 3545608"/>
                <a:gd name="connsiteY3891" fmla="*/ 596224 h 1066103"/>
                <a:gd name="connsiteX3892" fmla="*/ 1276176 w 3545608"/>
                <a:gd name="connsiteY3892" fmla="*/ 599162 h 1066103"/>
                <a:gd name="connsiteX3893" fmla="*/ 1271360 w 3545608"/>
                <a:gd name="connsiteY3893" fmla="*/ 610790 h 1066103"/>
                <a:gd name="connsiteX3894" fmla="*/ 1264341 w 3545608"/>
                <a:gd name="connsiteY3894" fmla="*/ 613697 h 1066103"/>
                <a:gd name="connsiteX3895" fmla="*/ 1260430 w 3545608"/>
                <a:gd name="connsiteY3895" fmla="*/ 622701 h 1066103"/>
                <a:gd name="connsiteX3896" fmla="*/ 1253502 w 3545608"/>
                <a:gd name="connsiteY3896" fmla="*/ 625437 h 1066103"/>
                <a:gd name="connsiteX3897" fmla="*/ 1248949 w 3545608"/>
                <a:gd name="connsiteY3897" fmla="*/ 636430 h 1066103"/>
                <a:gd name="connsiteX3898" fmla="*/ 1241650 w 3545608"/>
                <a:gd name="connsiteY3898" fmla="*/ 639454 h 1066103"/>
                <a:gd name="connsiteX3899" fmla="*/ 1237037 w 3545608"/>
                <a:gd name="connsiteY3899" fmla="*/ 650854 h 1066103"/>
                <a:gd name="connsiteX3900" fmla="*/ 1227804 w 3545608"/>
                <a:gd name="connsiteY3900" fmla="*/ 654769 h 1066103"/>
                <a:gd name="connsiteX3901" fmla="*/ 1224433 w 3545608"/>
                <a:gd name="connsiteY3901" fmla="*/ 662908 h 1066103"/>
                <a:gd name="connsiteX3902" fmla="*/ 1219728 w 3545608"/>
                <a:gd name="connsiteY3902" fmla="*/ 664857 h 1066103"/>
                <a:gd name="connsiteX3903" fmla="*/ 1214626 w 3545608"/>
                <a:gd name="connsiteY3903" fmla="*/ 677474 h 1066103"/>
                <a:gd name="connsiteX3904" fmla="*/ 1207279 w 3545608"/>
                <a:gd name="connsiteY3904" fmla="*/ 680591 h 1066103"/>
                <a:gd name="connsiteX3905" fmla="*/ 1202715 w 3545608"/>
                <a:gd name="connsiteY3905" fmla="*/ 691346 h 1066103"/>
                <a:gd name="connsiteX3906" fmla="*/ 1196634 w 3545608"/>
                <a:gd name="connsiteY3906" fmla="*/ 693805 h 1066103"/>
                <a:gd name="connsiteX3907" fmla="*/ 1192072 w 3545608"/>
                <a:gd name="connsiteY3907" fmla="*/ 705625 h 1066103"/>
                <a:gd name="connsiteX3908" fmla="*/ 1184444 w 3545608"/>
                <a:gd name="connsiteY3908" fmla="*/ 709015 h 1066103"/>
                <a:gd name="connsiteX3909" fmla="*/ 1180304 w 3545608"/>
                <a:gd name="connsiteY3909" fmla="*/ 719498 h 1066103"/>
                <a:gd name="connsiteX3910" fmla="*/ 1174377 w 3545608"/>
                <a:gd name="connsiteY3910" fmla="*/ 722074 h 1066103"/>
                <a:gd name="connsiteX3911" fmla="*/ 1170354 w 3545608"/>
                <a:gd name="connsiteY3911" fmla="*/ 731553 h 1066103"/>
                <a:gd name="connsiteX3912" fmla="*/ 1164888 w 3545608"/>
                <a:gd name="connsiteY3912" fmla="*/ 733763 h 1066103"/>
                <a:gd name="connsiteX3913" fmla="*/ 1159711 w 3545608"/>
                <a:gd name="connsiteY3913" fmla="*/ 746262 h 1066103"/>
                <a:gd name="connsiteX3914" fmla="*/ 1152914 w 3545608"/>
                <a:gd name="connsiteY3914" fmla="*/ 749077 h 1066103"/>
                <a:gd name="connsiteX3915" fmla="*/ 1147943 w 3545608"/>
                <a:gd name="connsiteY3915" fmla="*/ 761665 h 1066103"/>
                <a:gd name="connsiteX3916" fmla="*/ 1143547 w 3545608"/>
                <a:gd name="connsiteY3916" fmla="*/ 763575 h 1066103"/>
                <a:gd name="connsiteX3917" fmla="*/ 1137993 w 3545608"/>
                <a:gd name="connsiteY3917" fmla="*/ 776662 h 1066103"/>
                <a:gd name="connsiteX3918" fmla="*/ 1132040 w 3545608"/>
                <a:gd name="connsiteY3918" fmla="*/ 779070 h 1066103"/>
                <a:gd name="connsiteX3919" fmla="*/ 1127350 w 3545608"/>
                <a:gd name="connsiteY3919" fmla="*/ 790391 h 1066103"/>
                <a:gd name="connsiteX3920" fmla="*/ 1122645 w 3545608"/>
                <a:gd name="connsiteY3920" fmla="*/ 792340 h 1066103"/>
                <a:gd name="connsiteX3921" fmla="*/ 1117543 w 3545608"/>
                <a:gd name="connsiteY3921" fmla="*/ 804956 h 1066103"/>
                <a:gd name="connsiteX3922" fmla="*/ 1112587 w 3545608"/>
                <a:gd name="connsiteY3922" fmla="*/ 807059 h 1066103"/>
                <a:gd name="connsiteX3923" fmla="*/ 1107593 w 3545608"/>
                <a:gd name="connsiteY3923" fmla="*/ 818829 h 1066103"/>
                <a:gd name="connsiteX3924" fmla="*/ 1102409 w 3545608"/>
                <a:gd name="connsiteY3924" fmla="*/ 820926 h 1066103"/>
                <a:gd name="connsiteX3925" fmla="*/ 1096950 w 3545608"/>
                <a:gd name="connsiteY3925" fmla="*/ 835069 h 1066103"/>
                <a:gd name="connsiteX3926" fmla="*/ 1094523 w 3545608"/>
                <a:gd name="connsiteY3926" fmla="*/ 836148 h 1066103"/>
                <a:gd name="connsiteX3927" fmla="*/ 1089105 w 3545608"/>
                <a:gd name="connsiteY3927" fmla="*/ 849228 h 1066103"/>
                <a:gd name="connsiteX3928" fmla="*/ 1084101 w 3545608"/>
                <a:gd name="connsiteY3928" fmla="*/ 851301 h 1066103"/>
                <a:gd name="connsiteX3929" fmla="*/ 1079155 w 3545608"/>
                <a:gd name="connsiteY3929" fmla="*/ 862957 h 1066103"/>
                <a:gd name="connsiteX3930" fmla="*/ 1074211 w 3545608"/>
                <a:gd name="connsiteY3930" fmla="*/ 864956 h 1066103"/>
                <a:gd name="connsiteX3931" fmla="*/ 1074400 w 3545608"/>
                <a:gd name="connsiteY3931" fmla="*/ 865413 h 1066103"/>
                <a:gd name="connsiteX3932" fmla="*/ 1068512 w 3545608"/>
                <a:gd name="connsiteY3932" fmla="*/ 879629 h 1066103"/>
                <a:gd name="connsiteX3933" fmla="*/ 1065906 w 3545608"/>
                <a:gd name="connsiteY3933" fmla="*/ 880708 h 1066103"/>
                <a:gd name="connsiteX3934" fmla="*/ 1060666 w 3545608"/>
                <a:gd name="connsiteY3934" fmla="*/ 893357 h 1066103"/>
                <a:gd name="connsiteX3935" fmla="*/ 1056454 w 3545608"/>
                <a:gd name="connsiteY3935" fmla="*/ 895103 h 1066103"/>
                <a:gd name="connsiteX3936" fmla="*/ 1056748 w 3545608"/>
                <a:gd name="connsiteY3936" fmla="*/ 895814 h 1066103"/>
                <a:gd name="connsiteX3937" fmla="*/ 1050860 w 3545608"/>
                <a:gd name="connsiteY3937" fmla="*/ 910029 h 1066103"/>
                <a:gd name="connsiteX3938" fmla="*/ 1048663 w 3545608"/>
                <a:gd name="connsiteY3938" fmla="*/ 910939 h 1066103"/>
                <a:gd name="connsiteX3939" fmla="*/ 1048903 w 3545608"/>
                <a:gd name="connsiteY3939" fmla="*/ 911504 h 1066103"/>
                <a:gd name="connsiteX3940" fmla="*/ 1042871 w 3545608"/>
                <a:gd name="connsiteY3940" fmla="*/ 925719 h 1066103"/>
                <a:gd name="connsiteX3941" fmla="*/ 1039743 w 3545608"/>
                <a:gd name="connsiteY3941" fmla="*/ 926984 h 1066103"/>
                <a:gd name="connsiteX3942" fmla="*/ 1033902 w 3545608"/>
                <a:gd name="connsiteY3942" fmla="*/ 940428 h 1066103"/>
                <a:gd name="connsiteX3943" fmla="*/ 1030256 w 3545608"/>
                <a:gd name="connsiteY3943" fmla="*/ 941868 h 1066103"/>
                <a:gd name="connsiteX3944" fmla="*/ 1030271 w 3545608"/>
                <a:gd name="connsiteY3944" fmla="*/ 941903 h 1066103"/>
                <a:gd name="connsiteX3945" fmla="*/ 1024382 w 3545608"/>
                <a:gd name="connsiteY3945" fmla="*/ 956118 h 1066103"/>
                <a:gd name="connsiteX3946" fmla="*/ 1022018 w 3545608"/>
                <a:gd name="connsiteY3946" fmla="*/ 957098 h 1066103"/>
                <a:gd name="connsiteX3947" fmla="*/ 1022426 w 3545608"/>
                <a:gd name="connsiteY3947" fmla="*/ 958084 h 1066103"/>
                <a:gd name="connsiteX3948" fmla="*/ 1016394 w 3545608"/>
                <a:gd name="connsiteY3948" fmla="*/ 972646 h 1066103"/>
                <a:gd name="connsiteX3949" fmla="*/ 1014526 w 3545608"/>
                <a:gd name="connsiteY3949" fmla="*/ 973420 h 1066103"/>
                <a:gd name="connsiteX3950" fmla="*/ 1008549 w 3545608"/>
                <a:gd name="connsiteY3950" fmla="*/ 988192 h 1066103"/>
                <a:gd name="connsiteX3951" fmla="*/ 1005319 w 3545608"/>
                <a:gd name="connsiteY3951" fmla="*/ 989563 h 1066103"/>
                <a:gd name="connsiteX3952" fmla="*/ 999867 w 3545608"/>
                <a:gd name="connsiteY3952" fmla="*/ 1003045 h 1066103"/>
                <a:gd name="connsiteX3953" fmla="*/ 997632 w 3545608"/>
                <a:gd name="connsiteY3953" fmla="*/ 1003993 h 1066103"/>
                <a:gd name="connsiteX3954" fmla="*/ 997910 w 3545608"/>
                <a:gd name="connsiteY3954" fmla="*/ 1004664 h 1066103"/>
                <a:gd name="connsiteX3955" fmla="*/ 992022 w 3545608"/>
                <a:gd name="connsiteY3955" fmla="*/ 1018879 h 1066103"/>
                <a:gd name="connsiteX3956" fmla="*/ 989657 w 3545608"/>
                <a:gd name="connsiteY3956" fmla="*/ 1019859 h 1066103"/>
                <a:gd name="connsiteX3957" fmla="*/ 990065 w 3545608"/>
                <a:gd name="connsiteY3957" fmla="*/ 1020845 h 1066103"/>
                <a:gd name="connsiteX3958" fmla="*/ 984033 w 3545608"/>
                <a:gd name="connsiteY3958" fmla="*/ 1035406 h 1066103"/>
                <a:gd name="connsiteX3959" fmla="*/ 981076 w 3545608"/>
                <a:gd name="connsiteY3959" fmla="*/ 1036631 h 1066103"/>
                <a:gd name="connsiteX3960" fmla="*/ 981239 w 3545608"/>
                <a:gd name="connsiteY3960" fmla="*/ 1037025 h 1066103"/>
                <a:gd name="connsiteX3961" fmla="*/ 975351 w 3545608"/>
                <a:gd name="connsiteY3961" fmla="*/ 1051240 h 1066103"/>
                <a:gd name="connsiteX3962" fmla="*/ 974674 w 3545608"/>
                <a:gd name="connsiteY3962" fmla="*/ 1051520 h 1066103"/>
                <a:gd name="connsiteX3963" fmla="*/ 975356 w 3545608"/>
                <a:gd name="connsiteY3963" fmla="*/ 1053205 h 1066103"/>
                <a:gd name="connsiteX3964" fmla="*/ 970140 w 3545608"/>
                <a:gd name="connsiteY3964" fmla="*/ 1066103 h 1066103"/>
                <a:gd name="connsiteX3965" fmla="*/ 928664 w 3545608"/>
                <a:gd name="connsiteY3965" fmla="*/ 1066103 h 1066103"/>
                <a:gd name="connsiteX3966" fmla="*/ 933192 w 3545608"/>
                <a:gd name="connsiteY3966" fmla="*/ 1055171 h 1066103"/>
                <a:gd name="connsiteX3967" fmla="*/ 935549 w 3545608"/>
                <a:gd name="connsiteY3967" fmla="*/ 1054194 h 1066103"/>
                <a:gd name="connsiteX3968" fmla="*/ 935149 w 3545608"/>
                <a:gd name="connsiteY3968" fmla="*/ 1053205 h 1066103"/>
                <a:gd name="connsiteX3969" fmla="*/ 941037 w 3545608"/>
                <a:gd name="connsiteY3969" fmla="*/ 1038643 h 1066103"/>
                <a:gd name="connsiteX3970" fmla="*/ 941604 w 3545608"/>
                <a:gd name="connsiteY3970" fmla="*/ 1038403 h 1066103"/>
                <a:gd name="connsiteX3971" fmla="*/ 941033 w 3545608"/>
                <a:gd name="connsiteY3971" fmla="*/ 1037025 h 1066103"/>
                <a:gd name="connsiteX3972" fmla="*/ 946921 w 3545608"/>
                <a:gd name="connsiteY3972" fmla="*/ 1022810 h 1066103"/>
                <a:gd name="connsiteX3973" fmla="*/ 949286 w 3545608"/>
                <a:gd name="connsiteY3973" fmla="*/ 1021830 h 1066103"/>
                <a:gd name="connsiteX3974" fmla="*/ 948878 w 3545608"/>
                <a:gd name="connsiteY3974" fmla="*/ 1020845 h 1066103"/>
                <a:gd name="connsiteX3975" fmla="*/ 954909 w 3545608"/>
                <a:gd name="connsiteY3975" fmla="*/ 1006283 h 1066103"/>
                <a:gd name="connsiteX3976" fmla="*/ 957866 w 3545608"/>
                <a:gd name="connsiteY3976" fmla="*/ 1005058 h 1066103"/>
                <a:gd name="connsiteX3977" fmla="*/ 957703 w 3545608"/>
                <a:gd name="connsiteY3977" fmla="*/ 1004664 h 1066103"/>
                <a:gd name="connsiteX3978" fmla="*/ 963592 w 3545608"/>
                <a:gd name="connsiteY3978" fmla="*/ 990449 h 1066103"/>
                <a:gd name="connsiteX3979" fmla="*/ 965948 w 3545608"/>
                <a:gd name="connsiteY3979" fmla="*/ 989472 h 1066103"/>
                <a:gd name="connsiteX3980" fmla="*/ 965549 w 3545608"/>
                <a:gd name="connsiteY3980" fmla="*/ 988483 h 1066103"/>
                <a:gd name="connsiteX3981" fmla="*/ 971437 w 3545608"/>
                <a:gd name="connsiteY3981" fmla="*/ 973921 h 1066103"/>
                <a:gd name="connsiteX3982" fmla="*/ 973488 w 3545608"/>
                <a:gd name="connsiteY3982" fmla="*/ 973051 h 1066103"/>
                <a:gd name="connsiteX3983" fmla="*/ 979425 w 3545608"/>
                <a:gd name="connsiteY3983" fmla="*/ 958375 h 1066103"/>
                <a:gd name="connsiteX3984" fmla="*/ 981479 w 3545608"/>
                <a:gd name="connsiteY3984" fmla="*/ 957504 h 1066103"/>
                <a:gd name="connsiteX3985" fmla="*/ 987270 w 3545608"/>
                <a:gd name="connsiteY3985" fmla="*/ 943522 h 1066103"/>
                <a:gd name="connsiteX3986" fmla="*/ 990227 w 3545608"/>
                <a:gd name="connsiteY3986" fmla="*/ 942297 h 1066103"/>
                <a:gd name="connsiteX3987" fmla="*/ 990064 w 3545608"/>
                <a:gd name="connsiteY3987" fmla="*/ 941903 h 1066103"/>
                <a:gd name="connsiteX3988" fmla="*/ 995952 w 3545608"/>
                <a:gd name="connsiteY3988" fmla="*/ 927688 h 1066103"/>
                <a:gd name="connsiteX3989" fmla="*/ 998154 w 3545608"/>
                <a:gd name="connsiteY3989" fmla="*/ 926776 h 1066103"/>
                <a:gd name="connsiteX3990" fmla="*/ 997909 w 3545608"/>
                <a:gd name="connsiteY3990" fmla="*/ 926213 h 1066103"/>
                <a:gd name="connsiteX3991" fmla="*/ 1004085 w 3545608"/>
                <a:gd name="connsiteY3991" fmla="*/ 911998 h 1066103"/>
                <a:gd name="connsiteX3992" fmla="*/ 1008195 w 3545608"/>
                <a:gd name="connsiteY3992" fmla="*/ 910375 h 1066103"/>
                <a:gd name="connsiteX3993" fmla="*/ 1013747 w 3545608"/>
                <a:gd name="connsiteY3993" fmla="*/ 897289 h 1066103"/>
                <a:gd name="connsiteX3994" fmla="*/ 1016664 w 3545608"/>
                <a:gd name="connsiteY3994" fmla="*/ 896109 h 1066103"/>
                <a:gd name="connsiteX3995" fmla="*/ 1016542 w 3545608"/>
                <a:gd name="connsiteY3995" fmla="*/ 895814 h 1066103"/>
                <a:gd name="connsiteX3996" fmla="*/ 1022430 w 3545608"/>
                <a:gd name="connsiteY3996" fmla="*/ 881598 h 1066103"/>
                <a:gd name="connsiteX3997" fmla="*/ 1026643 w 3545608"/>
                <a:gd name="connsiteY3997" fmla="*/ 879853 h 1066103"/>
                <a:gd name="connsiteX3998" fmla="*/ 1026348 w 3545608"/>
                <a:gd name="connsiteY3998" fmla="*/ 879142 h 1066103"/>
                <a:gd name="connsiteX3999" fmla="*/ 1032236 w 3545608"/>
                <a:gd name="connsiteY3999" fmla="*/ 864927 h 1066103"/>
                <a:gd name="connsiteX4000" fmla="*/ 1034842 w 3545608"/>
                <a:gd name="connsiteY4000" fmla="*/ 863848 h 1066103"/>
                <a:gd name="connsiteX4001" fmla="*/ 1040081 w 3545608"/>
                <a:gd name="connsiteY4001" fmla="*/ 851198 h 1066103"/>
                <a:gd name="connsiteX4002" fmla="*/ 1044300 w 3545608"/>
                <a:gd name="connsiteY4002" fmla="*/ 849451 h 1066103"/>
                <a:gd name="connsiteX4003" fmla="*/ 1044000 w 3545608"/>
                <a:gd name="connsiteY4003" fmla="*/ 848742 h 1066103"/>
                <a:gd name="connsiteX4004" fmla="*/ 1050031 w 3545608"/>
                <a:gd name="connsiteY4004" fmla="*/ 834527 h 1066103"/>
                <a:gd name="connsiteX4005" fmla="*/ 1055985 w 3545608"/>
                <a:gd name="connsiteY4005" fmla="*/ 832120 h 1066103"/>
                <a:gd name="connsiteX4006" fmla="*/ 1060674 w 3545608"/>
                <a:gd name="connsiteY4006" fmla="*/ 820798 h 1066103"/>
                <a:gd name="connsiteX4007" fmla="*/ 1062689 w 3545608"/>
                <a:gd name="connsiteY4007" fmla="*/ 819963 h 1066103"/>
                <a:gd name="connsiteX4008" fmla="*/ 1062631 w 3545608"/>
                <a:gd name="connsiteY4008" fmla="*/ 819814 h 1066103"/>
                <a:gd name="connsiteX4009" fmla="*/ 1068520 w 3545608"/>
                <a:gd name="connsiteY4009" fmla="*/ 804558 h 1066103"/>
                <a:gd name="connsiteX4010" fmla="*/ 1073377 w 3545608"/>
                <a:gd name="connsiteY4010" fmla="*/ 802399 h 1066103"/>
                <a:gd name="connsiteX4011" fmla="*/ 1078469 w 3545608"/>
                <a:gd name="connsiteY4011" fmla="*/ 790399 h 1066103"/>
                <a:gd name="connsiteX4012" fmla="*/ 1084152 w 3545608"/>
                <a:gd name="connsiteY4012" fmla="*/ 788101 h 1066103"/>
                <a:gd name="connsiteX4013" fmla="*/ 1089113 w 3545608"/>
                <a:gd name="connsiteY4013" fmla="*/ 775832 h 1066103"/>
                <a:gd name="connsiteX4014" fmla="*/ 1094040 w 3545608"/>
                <a:gd name="connsiteY4014" fmla="*/ 773742 h 1066103"/>
                <a:gd name="connsiteX4015" fmla="*/ 1098920 w 3545608"/>
                <a:gd name="connsiteY4015" fmla="*/ 761961 h 1066103"/>
                <a:gd name="connsiteX4016" fmla="*/ 1103924 w 3545608"/>
                <a:gd name="connsiteY4016" fmla="*/ 759888 h 1066103"/>
                <a:gd name="connsiteX4017" fmla="*/ 1108869 w 3545608"/>
                <a:gd name="connsiteY4017" fmla="*/ 748232 h 1066103"/>
                <a:gd name="connsiteX4018" fmla="*/ 1113835 w 3545608"/>
                <a:gd name="connsiteY4018" fmla="*/ 746224 h 1066103"/>
                <a:gd name="connsiteX4019" fmla="*/ 1119513 w 3545608"/>
                <a:gd name="connsiteY4019" fmla="*/ 731848 h 1066103"/>
                <a:gd name="connsiteX4020" fmla="*/ 1126783 w 3545608"/>
                <a:gd name="connsiteY4020" fmla="*/ 728689 h 1066103"/>
                <a:gd name="connsiteX4021" fmla="*/ 1131280 w 3545608"/>
                <a:gd name="connsiteY4021" fmla="*/ 717832 h 1066103"/>
                <a:gd name="connsiteX4022" fmla="*/ 1135780 w 3545608"/>
                <a:gd name="connsiteY4022" fmla="*/ 715968 h 1066103"/>
                <a:gd name="connsiteX4023" fmla="*/ 1141230 w 3545608"/>
                <a:gd name="connsiteY4023" fmla="*/ 703122 h 1066103"/>
                <a:gd name="connsiteX4024" fmla="*/ 1147579 w 3545608"/>
                <a:gd name="connsiteY4024" fmla="*/ 700555 h 1066103"/>
                <a:gd name="connsiteX4025" fmla="*/ 1151874 w 3545608"/>
                <a:gd name="connsiteY4025" fmla="*/ 689681 h 1066103"/>
                <a:gd name="connsiteX4026" fmla="*/ 1159257 w 3545608"/>
                <a:gd name="connsiteY4026" fmla="*/ 686473 h 1066103"/>
                <a:gd name="connsiteX4027" fmla="*/ 1163642 w 3545608"/>
                <a:gd name="connsiteY4027" fmla="*/ 675114 h 1066103"/>
                <a:gd name="connsiteX4028" fmla="*/ 1169526 w 3545608"/>
                <a:gd name="connsiteY4028" fmla="*/ 672499 h 1066103"/>
                <a:gd name="connsiteX4029" fmla="*/ 1173591 w 3545608"/>
                <a:gd name="connsiteY4029" fmla="*/ 662916 h 1066103"/>
                <a:gd name="connsiteX4030" fmla="*/ 1181619 w 3545608"/>
                <a:gd name="connsiteY4030" fmla="*/ 659670 h 1066103"/>
                <a:gd name="connsiteX4031" fmla="*/ 1186196 w 3545608"/>
                <a:gd name="connsiteY4031" fmla="*/ 648350 h 1066103"/>
                <a:gd name="connsiteX4032" fmla="*/ 1191122 w 3545608"/>
                <a:gd name="connsiteY4032" fmla="*/ 646260 h 1066103"/>
                <a:gd name="connsiteX4033" fmla="*/ 1196003 w 3545608"/>
                <a:gd name="connsiteY4033" fmla="*/ 634478 h 1066103"/>
                <a:gd name="connsiteX4034" fmla="*/ 1203778 w 3545608"/>
                <a:gd name="connsiteY4034" fmla="*/ 631256 h 1066103"/>
                <a:gd name="connsiteX4035" fmla="*/ 1207914 w 3545608"/>
                <a:gd name="connsiteY4035" fmla="*/ 621036 h 1066103"/>
                <a:gd name="connsiteX4036" fmla="*/ 1216654 w 3545608"/>
                <a:gd name="connsiteY4036" fmla="*/ 617329 h 1066103"/>
                <a:gd name="connsiteX4037" fmla="*/ 1220519 w 3545608"/>
                <a:gd name="connsiteY4037" fmla="*/ 608000 h 1066103"/>
                <a:gd name="connsiteX4038" fmla="*/ 1225554 w 3545608"/>
                <a:gd name="connsiteY4038" fmla="*/ 605914 h 1066103"/>
                <a:gd name="connsiteX4039" fmla="*/ 1230612 w 3545608"/>
                <a:gd name="connsiteY4039" fmla="*/ 594271 h 1066103"/>
                <a:gd name="connsiteX4040" fmla="*/ 1238268 w 3545608"/>
                <a:gd name="connsiteY4040" fmla="*/ 591247 h 1066103"/>
                <a:gd name="connsiteX4041" fmla="*/ 1242236 w 3545608"/>
                <a:gd name="connsiteY4041" fmla="*/ 581666 h 1066103"/>
                <a:gd name="connsiteX4042" fmla="*/ 1250515 w 3545608"/>
                <a:gd name="connsiteY4042" fmla="*/ 578237 h 1066103"/>
                <a:gd name="connsiteX4043" fmla="*/ 1254841 w 3545608"/>
                <a:gd name="connsiteY4043" fmla="*/ 567794 h 1066103"/>
                <a:gd name="connsiteX4044" fmla="*/ 1263234 w 3545608"/>
                <a:gd name="connsiteY4044" fmla="*/ 564317 h 1066103"/>
                <a:gd name="connsiteX4045" fmla="*/ 1266752 w 3545608"/>
                <a:gd name="connsiteY4045" fmla="*/ 556026 h 1066103"/>
                <a:gd name="connsiteX4046" fmla="*/ 1275550 w 3545608"/>
                <a:gd name="connsiteY4046" fmla="*/ 552469 h 1066103"/>
                <a:gd name="connsiteX4047" fmla="*/ 1279357 w 3545608"/>
                <a:gd name="connsiteY4047" fmla="*/ 543278 h 1066103"/>
                <a:gd name="connsiteX4048" fmla="*/ 1287188 w 3545608"/>
                <a:gd name="connsiteY4048" fmla="*/ 540034 h 1066103"/>
                <a:gd name="connsiteX4049" fmla="*/ 1291412 w 3545608"/>
                <a:gd name="connsiteY4049" fmla="*/ 529836 h 1066103"/>
                <a:gd name="connsiteX4050" fmla="*/ 1301365 w 3545608"/>
                <a:gd name="connsiteY4050" fmla="*/ 525714 h 1066103"/>
                <a:gd name="connsiteX4051" fmla="*/ 1304997 w 3545608"/>
                <a:gd name="connsiteY4051" fmla="*/ 516944 h 1066103"/>
                <a:gd name="connsiteX4052" fmla="*/ 1314256 w 3545608"/>
                <a:gd name="connsiteY4052" fmla="*/ 513109 h 1066103"/>
                <a:gd name="connsiteX4053" fmla="*/ 1317602 w 3545608"/>
                <a:gd name="connsiteY4053" fmla="*/ 505033 h 1066103"/>
                <a:gd name="connsiteX4054" fmla="*/ 1325922 w 3545608"/>
                <a:gd name="connsiteY4054" fmla="*/ 501586 h 1066103"/>
                <a:gd name="connsiteX4055" fmla="*/ 1329369 w 3545608"/>
                <a:gd name="connsiteY4055" fmla="*/ 493265 h 1066103"/>
                <a:gd name="connsiteX4056" fmla="*/ 1338699 w 3545608"/>
                <a:gd name="connsiteY4056" fmla="*/ 489401 h 1066103"/>
                <a:gd name="connsiteX4057" fmla="*/ 1342405 w 3545608"/>
                <a:gd name="connsiteY4057" fmla="*/ 480661 h 1066103"/>
                <a:gd name="connsiteX4058" fmla="*/ 1352625 w 3545608"/>
                <a:gd name="connsiteY4058" fmla="*/ 476525 h 1066103"/>
                <a:gd name="connsiteX4059" fmla="*/ 1355847 w 3545608"/>
                <a:gd name="connsiteY4059" fmla="*/ 468750 h 1066103"/>
                <a:gd name="connsiteX4060" fmla="*/ 1364386 w 3545608"/>
                <a:gd name="connsiteY4060" fmla="*/ 465212 h 1066103"/>
                <a:gd name="connsiteX4061" fmla="*/ 1365204 w 3545608"/>
                <a:gd name="connsiteY4061" fmla="*/ 463374 h 1066103"/>
                <a:gd name="connsiteX4062" fmla="*/ 1354855 w 3545608"/>
                <a:gd name="connsiteY4062" fmla="*/ 467559 h 1066103"/>
                <a:gd name="connsiteX4063" fmla="*/ 1351916 w 3545608"/>
                <a:gd name="connsiteY4063" fmla="*/ 475175 h 1066103"/>
                <a:gd name="connsiteX4064" fmla="*/ 1342690 w 3545608"/>
                <a:gd name="connsiteY4064" fmla="*/ 479276 h 1066103"/>
                <a:gd name="connsiteX4065" fmla="*/ 1340148 w 3545608"/>
                <a:gd name="connsiteY4065" fmla="*/ 485412 h 1066103"/>
                <a:gd name="connsiteX4066" fmla="*/ 1328276 w 3545608"/>
                <a:gd name="connsiteY4066" fmla="*/ 490330 h 1066103"/>
                <a:gd name="connsiteX4067" fmla="*/ 1325439 w 3545608"/>
                <a:gd name="connsiteY4067" fmla="*/ 497180 h 1066103"/>
                <a:gd name="connsiteX4068" fmla="*/ 1317426 w 3545608"/>
                <a:gd name="connsiteY4068" fmla="*/ 500499 h 1066103"/>
                <a:gd name="connsiteX4069" fmla="*/ 1313671 w 3545608"/>
                <a:gd name="connsiteY4069" fmla="*/ 509784 h 1066103"/>
                <a:gd name="connsiteX4070" fmla="*/ 1305161 w 3545608"/>
                <a:gd name="connsiteY4070" fmla="*/ 513396 h 1066103"/>
                <a:gd name="connsiteX4071" fmla="*/ 1301472 w 3545608"/>
                <a:gd name="connsiteY4071" fmla="*/ 521695 h 1066103"/>
                <a:gd name="connsiteX4072" fmla="*/ 1290278 w 3545608"/>
                <a:gd name="connsiteY4072" fmla="*/ 526016 h 1066103"/>
                <a:gd name="connsiteX4073" fmla="*/ 1287194 w 3545608"/>
                <a:gd name="connsiteY4073" fmla="*/ 533463 h 1066103"/>
                <a:gd name="connsiteX4074" fmla="*/ 1279180 w 3545608"/>
                <a:gd name="connsiteY4074" fmla="*/ 536782 h 1066103"/>
                <a:gd name="connsiteX4075" fmla="*/ 1275426 w 3545608"/>
                <a:gd name="connsiteY4075" fmla="*/ 546068 h 1066103"/>
                <a:gd name="connsiteX4076" fmla="*/ 1267683 w 3545608"/>
                <a:gd name="connsiteY4076" fmla="*/ 549353 h 1066103"/>
                <a:gd name="connsiteX4077" fmla="*/ 1263515 w 3545608"/>
                <a:gd name="connsiteY4077" fmla="*/ 559654 h 1066103"/>
                <a:gd name="connsiteX4078" fmla="*/ 1254281 w 3545608"/>
                <a:gd name="connsiteY4078" fmla="*/ 563570 h 1066103"/>
                <a:gd name="connsiteX4079" fmla="*/ 1250910 w 3545608"/>
                <a:gd name="connsiteY4079" fmla="*/ 571708 h 1066103"/>
                <a:gd name="connsiteX4080" fmla="*/ 1243022 w 3545608"/>
                <a:gd name="connsiteY4080" fmla="*/ 574976 h 1066103"/>
                <a:gd name="connsiteX4081" fmla="*/ 1238999 w 3545608"/>
                <a:gd name="connsiteY4081" fmla="*/ 584456 h 1066103"/>
                <a:gd name="connsiteX4082" fmla="*/ 1229713 w 3545608"/>
                <a:gd name="connsiteY4082" fmla="*/ 588211 h 1066103"/>
                <a:gd name="connsiteX4083" fmla="*/ 1226394 w 3545608"/>
                <a:gd name="connsiteY4083" fmla="*/ 596224 h 1066103"/>
                <a:gd name="connsiteX4084" fmla="*/ 1219333 w 3545608"/>
                <a:gd name="connsiteY4084" fmla="*/ 599148 h 1066103"/>
                <a:gd name="connsiteX4085" fmla="*/ 1214626 w 3545608"/>
                <a:gd name="connsiteY4085" fmla="*/ 610790 h 1066103"/>
                <a:gd name="connsiteX4086" fmla="*/ 1206264 w 3545608"/>
                <a:gd name="connsiteY4086" fmla="*/ 614338 h 1066103"/>
                <a:gd name="connsiteX4087" fmla="*/ 1202715 w 3545608"/>
                <a:gd name="connsiteY4087" fmla="*/ 622701 h 1066103"/>
                <a:gd name="connsiteX4088" fmla="*/ 1194406 w 3545608"/>
                <a:gd name="connsiteY4088" fmla="*/ 626062 h 1066103"/>
                <a:gd name="connsiteX4089" fmla="*/ 1190111 w 3545608"/>
                <a:gd name="connsiteY4089" fmla="*/ 636430 h 1066103"/>
                <a:gd name="connsiteX4090" fmla="*/ 1182852 w 3545608"/>
                <a:gd name="connsiteY4090" fmla="*/ 639437 h 1066103"/>
                <a:gd name="connsiteX4091" fmla="*/ 1178343 w 3545608"/>
                <a:gd name="connsiteY4091" fmla="*/ 650854 h 1066103"/>
                <a:gd name="connsiteX4092" fmla="*/ 1172415 w 3545608"/>
                <a:gd name="connsiteY4092" fmla="*/ 653429 h 1066103"/>
                <a:gd name="connsiteX4093" fmla="*/ 1168393 w 3545608"/>
                <a:gd name="connsiteY4093" fmla="*/ 662908 h 1066103"/>
                <a:gd name="connsiteX4094" fmla="*/ 1160365 w 3545608"/>
                <a:gd name="connsiteY4094" fmla="*/ 666154 h 1066103"/>
                <a:gd name="connsiteX4095" fmla="*/ 1155788 w 3545608"/>
                <a:gd name="connsiteY4095" fmla="*/ 677474 h 1066103"/>
                <a:gd name="connsiteX4096" fmla="*/ 1148441 w 3545608"/>
                <a:gd name="connsiteY4096" fmla="*/ 680591 h 1066103"/>
                <a:gd name="connsiteX4097" fmla="*/ 1143877 w 3545608"/>
                <a:gd name="connsiteY4097" fmla="*/ 691346 h 1066103"/>
                <a:gd name="connsiteX4098" fmla="*/ 1137796 w 3545608"/>
                <a:gd name="connsiteY4098" fmla="*/ 693805 h 1066103"/>
                <a:gd name="connsiteX4099" fmla="*/ 1133234 w 3545608"/>
                <a:gd name="connsiteY4099" fmla="*/ 705625 h 1066103"/>
                <a:gd name="connsiteX4100" fmla="*/ 1127906 w 3545608"/>
                <a:gd name="connsiteY4100" fmla="*/ 707992 h 1066103"/>
                <a:gd name="connsiteX4101" fmla="*/ 1123141 w 3545608"/>
                <a:gd name="connsiteY4101" fmla="*/ 719498 h 1066103"/>
                <a:gd name="connsiteX4102" fmla="*/ 1115242 w 3545608"/>
                <a:gd name="connsiteY4102" fmla="*/ 722770 h 1066103"/>
                <a:gd name="connsiteX4103" fmla="*/ 1111516 w 3545608"/>
                <a:gd name="connsiteY4103" fmla="*/ 731553 h 1066103"/>
                <a:gd name="connsiteX4104" fmla="*/ 1106049 w 3545608"/>
                <a:gd name="connsiteY4104" fmla="*/ 733763 h 1066103"/>
                <a:gd name="connsiteX4105" fmla="*/ 1100872 w 3545608"/>
                <a:gd name="connsiteY4105" fmla="*/ 746262 h 1066103"/>
                <a:gd name="connsiteX4106" fmla="*/ 1096421 w 3545608"/>
                <a:gd name="connsiteY4106" fmla="*/ 748106 h 1066103"/>
                <a:gd name="connsiteX4107" fmla="*/ 1091066 w 3545608"/>
                <a:gd name="connsiteY4107" fmla="*/ 761665 h 1066103"/>
                <a:gd name="connsiteX4108" fmla="*/ 1086683 w 3545608"/>
                <a:gd name="connsiteY4108" fmla="*/ 763570 h 1066103"/>
                <a:gd name="connsiteX4109" fmla="*/ 1081260 w 3545608"/>
                <a:gd name="connsiteY4109" fmla="*/ 776662 h 1066103"/>
                <a:gd name="connsiteX4110" fmla="*/ 1075029 w 3545608"/>
                <a:gd name="connsiteY4110" fmla="*/ 779243 h 1066103"/>
                <a:gd name="connsiteX4111" fmla="*/ 1070186 w 3545608"/>
                <a:gd name="connsiteY4111" fmla="*/ 790391 h 1066103"/>
                <a:gd name="connsiteX4112" fmla="*/ 1065826 w 3545608"/>
                <a:gd name="connsiteY4112" fmla="*/ 792113 h 1066103"/>
                <a:gd name="connsiteX4113" fmla="*/ 1060380 w 3545608"/>
                <a:gd name="connsiteY4113" fmla="*/ 804956 h 1066103"/>
                <a:gd name="connsiteX4114" fmla="*/ 1055846 w 3545608"/>
                <a:gd name="connsiteY4114" fmla="*/ 806790 h 1066103"/>
                <a:gd name="connsiteX4115" fmla="*/ 1050860 w 3545608"/>
                <a:gd name="connsiteY4115" fmla="*/ 818829 h 1066103"/>
                <a:gd name="connsiteX4116" fmla="*/ 1046640 w 3545608"/>
                <a:gd name="connsiteY4116" fmla="*/ 820577 h 1066103"/>
                <a:gd name="connsiteX4117" fmla="*/ 1040910 w 3545608"/>
                <a:gd name="connsiteY4117" fmla="*/ 835069 h 1066103"/>
                <a:gd name="connsiteX4118" fmla="*/ 1035085 w 3545608"/>
                <a:gd name="connsiteY4118" fmla="*/ 837597 h 1066103"/>
                <a:gd name="connsiteX4119" fmla="*/ 1030266 w 3545608"/>
                <a:gd name="connsiteY4119" fmla="*/ 849228 h 1066103"/>
                <a:gd name="connsiteX4120" fmla="*/ 1025294 w 3545608"/>
                <a:gd name="connsiteY4120" fmla="*/ 851288 h 1066103"/>
                <a:gd name="connsiteX4121" fmla="*/ 1020460 w 3545608"/>
                <a:gd name="connsiteY4121" fmla="*/ 862957 h 1066103"/>
                <a:gd name="connsiteX4122" fmla="*/ 1017909 w 3545608"/>
                <a:gd name="connsiteY4122" fmla="*/ 864014 h 1066103"/>
                <a:gd name="connsiteX4123" fmla="*/ 1018504 w 3545608"/>
                <a:gd name="connsiteY4123" fmla="*/ 865413 h 1066103"/>
                <a:gd name="connsiteX4124" fmla="*/ 1012472 w 3545608"/>
                <a:gd name="connsiteY4124" fmla="*/ 879629 h 1066103"/>
                <a:gd name="connsiteX4125" fmla="*/ 1006518 w 3545608"/>
                <a:gd name="connsiteY4125" fmla="*/ 882036 h 1066103"/>
                <a:gd name="connsiteX4126" fmla="*/ 1001828 w 3545608"/>
                <a:gd name="connsiteY4126" fmla="*/ 893357 h 1066103"/>
                <a:gd name="connsiteX4127" fmla="*/ 999289 w 3545608"/>
                <a:gd name="connsiteY4127" fmla="*/ 894409 h 1066103"/>
                <a:gd name="connsiteX4128" fmla="*/ 999871 w 3545608"/>
                <a:gd name="connsiteY4128" fmla="*/ 895814 h 1066103"/>
                <a:gd name="connsiteX4129" fmla="*/ 993983 w 3545608"/>
                <a:gd name="connsiteY4129" fmla="*/ 910029 h 1066103"/>
                <a:gd name="connsiteX4130" fmla="*/ 989989 w 3545608"/>
                <a:gd name="connsiteY4130" fmla="*/ 911683 h 1066103"/>
                <a:gd name="connsiteX4131" fmla="*/ 984033 w 3545608"/>
                <a:gd name="connsiteY4131" fmla="*/ 925719 h 1066103"/>
                <a:gd name="connsiteX4132" fmla="*/ 980922 w 3545608"/>
                <a:gd name="connsiteY4132" fmla="*/ 926977 h 1066103"/>
                <a:gd name="connsiteX4133" fmla="*/ 975351 w 3545608"/>
                <a:gd name="connsiteY4133" fmla="*/ 940428 h 1066103"/>
                <a:gd name="connsiteX4134" fmla="*/ 973159 w 3545608"/>
                <a:gd name="connsiteY4134" fmla="*/ 941336 h 1066103"/>
                <a:gd name="connsiteX4135" fmla="*/ 973394 w 3545608"/>
                <a:gd name="connsiteY4135" fmla="*/ 941903 h 1066103"/>
                <a:gd name="connsiteX4136" fmla="*/ 967505 w 3545608"/>
                <a:gd name="connsiteY4136" fmla="*/ 956118 h 1066103"/>
                <a:gd name="connsiteX4137" fmla="*/ 963469 w 3545608"/>
                <a:gd name="connsiteY4137" fmla="*/ 957791 h 1066103"/>
                <a:gd name="connsiteX4138" fmla="*/ 963587 w 3545608"/>
                <a:gd name="connsiteY4138" fmla="*/ 958084 h 1066103"/>
                <a:gd name="connsiteX4139" fmla="*/ 957699 w 3545608"/>
                <a:gd name="connsiteY4139" fmla="*/ 972646 h 1066103"/>
                <a:gd name="connsiteX4140" fmla="*/ 955649 w 3545608"/>
                <a:gd name="connsiteY4140" fmla="*/ 973516 h 1066103"/>
                <a:gd name="connsiteX4141" fmla="*/ 949711 w 3545608"/>
                <a:gd name="connsiteY4141" fmla="*/ 988193 h 1066103"/>
                <a:gd name="connsiteX4142" fmla="*/ 946480 w 3545608"/>
                <a:gd name="connsiteY4142" fmla="*/ 989563 h 1066103"/>
                <a:gd name="connsiteX4143" fmla="*/ 941029 w 3545608"/>
                <a:gd name="connsiteY4143" fmla="*/ 1003045 h 1066103"/>
                <a:gd name="connsiteX4144" fmla="*/ 938794 w 3545608"/>
                <a:gd name="connsiteY4144" fmla="*/ 1003993 h 1066103"/>
                <a:gd name="connsiteX4145" fmla="*/ 939072 w 3545608"/>
                <a:gd name="connsiteY4145" fmla="*/ 1004664 h 1066103"/>
                <a:gd name="connsiteX4146" fmla="*/ 933183 w 3545608"/>
                <a:gd name="connsiteY4146" fmla="*/ 1018879 h 1066103"/>
                <a:gd name="connsiteX4147" fmla="*/ 932479 w 3545608"/>
                <a:gd name="connsiteY4147" fmla="*/ 1019171 h 1066103"/>
                <a:gd name="connsiteX4148" fmla="*/ 933188 w 3545608"/>
                <a:gd name="connsiteY4148" fmla="*/ 1020845 h 1066103"/>
                <a:gd name="connsiteX4149" fmla="*/ 927013 w 3545608"/>
                <a:gd name="connsiteY4149" fmla="*/ 1035406 h 1066103"/>
                <a:gd name="connsiteX4150" fmla="*/ 925002 w 3545608"/>
                <a:gd name="connsiteY4150" fmla="*/ 1036220 h 1066103"/>
                <a:gd name="connsiteX4151" fmla="*/ 925343 w 3545608"/>
                <a:gd name="connsiteY4151" fmla="*/ 1037025 h 1066103"/>
                <a:gd name="connsiteX4152" fmla="*/ 919311 w 3545608"/>
                <a:gd name="connsiteY4152" fmla="*/ 1051240 h 1066103"/>
                <a:gd name="connsiteX4153" fmla="*/ 916227 w 3545608"/>
                <a:gd name="connsiteY4153" fmla="*/ 1052487 h 1066103"/>
                <a:gd name="connsiteX4154" fmla="*/ 916517 w 3545608"/>
                <a:gd name="connsiteY4154" fmla="*/ 1053205 h 1066103"/>
                <a:gd name="connsiteX4155" fmla="*/ 911302 w 3545608"/>
                <a:gd name="connsiteY4155" fmla="*/ 1066103 h 1066103"/>
                <a:gd name="connsiteX4156" fmla="*/ 869826 w 3545608"/>
                <a:gd name="connsiteY4156" fmla="*/ 1066103 h 1066103"/>
                <a:gd name="connsiteX4157" fmla="*/ 874354 w 3545608"/>
                <a:gd name="connsiteY4157" fmla="*/ 1055171 h 1066103"/>
                <a:gd name="connsiteX4158" fmla="*/ 876710 w 3545608"/>
                <a:gd name="connsiteY4158" fmla="*/ 1054194 h 1066103"/>
                <a:gd name="connsiteX4159" fmla="*/ 876311 w 3545608"/>
                <a:gd name="connsiteY4159" fmla="*/ 1053205 h 1066103"/>
                <a:gd name="connsiteX4160" fmla="*/ 882199 w 3545608"/>
                <a:gd name="connsiteY4160" fmla="*/ 1038643 h 1066103"/>
                <a:gd name="connsiteX4161" fmla="*/ 884439 w 3545608"/>
                <a:gd name="connsiteY4161" fmla="*/ 1037693 h 1066103"/>
                <a:gd name="connsiteX4162" fmla="*/ 884156 w 3545608"/>
                <a:gd name="connsiteY4162" fmla="*/ 1037025 h 1066103"/>
                <a:gd name="connsiteX4163" fmla="*/ 890187 w 3545608"/>
                <a:gd name="connsiteY4163" fmla="*/ 1022810 h 1066103"/>
                <a:gd name="connsiteX4164" fmla="*/ 891609 w 3545608"/>
                <a:gd name="connsiteY4164" fmla="*/ 1022235 h 1066103"/>
                <a:gd name="connsiteX4165" fmla="*/ 891020 w 3545608"/>
                <a:gd name="connsiteY4165" fmla="*/ 1020845 h 1066103"/>
                <a:gd name="connsiteX4166" fmla="*/ 897195 w 3545608"/>
                <a:gd name="connsiteY4166" fmla="*/ 1006283 h 1066103"/>
                <a:gd name="connsiteX4167" fmla="*/ 899200 w 3545608"/>
                <a:gd name="connsiteY4167" fmla="*/ 1005471 h 1066103"/>
                <a:gd name="connsiteX4168" fmla="*/ 898865 w 3545608"/>
                <a:gd name="connsiteY4168" fmla="*/ 1004664 h 1066103"/>
                <a:gd name="connsiteX4169" fmla="*/ 904753 w 3545608"/>
                <a:gd name="connsiteY4169" fmla="*/ 990449 h 1066103"/>
                <a:gd name="connsiteX4170" fmla="*/ 907110 w 3545608"/>
                <a:gd name="connsiteY4170" fmla="*/ 989472 h 1066103"/>
                <a:gd name="connsiteX4171" fmla="*/ 906710 w 3545608"/>
                <a:gd name="connsiteY4171" fmla="*/ 988483 h 1066103"/>
                <a:gd name="connsiteX4172" fmla="*/ 912598 w 3545608"/>
                <a:gd name="connsiteY4172" fmla="*/ 973921 h 1066103"/>
                <a:gd name="connsiteX4173" fmla="*/ 914650 w 3545608"/>
                <a:gd name="connsiteY4173" fmla="*/ 973051 h 1066103"/>
                <a:gd name="connsiteX4174" fmla="*/ 920587 w 3545608"/>
                <a:gd name="connsiteY4174" fmla="*/ 958375 h 1066103"/>
                <a:gd name="connsiteX4175" fmla="*/ 923817 w 3545608"/>
                <a:gd name="connsiteY4175" fmla="*/ 957006 h 1066103"/>
                <a:gd name="connsiteX4176" fmla="*/ 929269 w 3545608"/>
                <a:gd name="connsiteY4176" fmla="*/ 943522 h 1066103"/>
                <a:gd name="connsiteX4177" fmla="*/ 933209 w 3545608"/>
                <a:gd name="connsiteY4177" fmla="*/ 941850 h 1066103"/>
                <a:gd name="connsiteX4178" fmla="*/ 939075 w 3545608"/>
                <a:gd name="connsiteY4178" fmla="*/ 927688 h 1066103"/>
                <a:gd name="connsiteX4179" fmla="*/ 941267 w 3545608"/>
                <a:gd name="connsiteY4179" fmla="*/ 926780 h 1066103"/>
                <a:gd name="connsiteX4180" fmla="*/ 941032 w 3545608"/>
                <a:gd name="connsiteY4180" fmla="*/ 926213 h 1066103"/>
                <a:gd name="connsiteX4181" fmla="*/ 946920 w 3545608"/>
                <a:gd name="connsiteY4181" fmla="*/ 911998 h 1066103"/>
                <a:gd name="connsiteX4182" fmla="*/ 949040 w 3545608"/>
                <a:gd name="connsiteY4182" fmla="*/ 911120 h 1066103"/>
                <a:gd name="connsiteX4183" fmla="*/ 954909 w 3545608"/>
                <a:gd name="connsiteY4183" fmla="*/ 897289 h 1066103"/>
                <a:gd name="connsiteX4184" fmla="*/ 959888 w 3545608"/>
                <a:gd name="connsiteY4184" fmla="*/ 895276 h 1066103"/>
                <a:gd name="connsiteX4185" fmla="*/ 965553 w 3545608"/>
                <a:gd name="connsiteY4185" fmla="*/ 881598 h 1066103"/>
                <a:gd name="connsiteX4186" fmla="*/ 968092 w 3545608"/>
                <a:gd name="connsiteY4186" fmla="*/ 880546 h 1066103"/>
                <a:gd name="connsiteX4187" fmla="*/ 967510 w 3545608"/>
                <a:gd name="connsiteY4187" fmla="*/ 879142 h 1066103"/>
                <a:gd name="connsiteX4188" fmla="*/ 973398 w 3545608"/>
                <a:gd name="connsiteY4188" fmla="*/ 864927 h 1066103"/>
                <a:gd name="connsiteX4189" fmla="*/ 978402 w 3545608"/>
                <a:gd name="connsiteY4189" fmla="*/ 862854 h 1066103"/>
                <a:gd name="connsiteX4190" fmla="*/ 983348 w 3545608"/>
                <a:gd name="connsiteY4190" fmla="*/ 851198 h 1066103"/>
                <a:gd name="connsiteX4191" fmla="*/ 986612 w 3545608"/>
                <a:gd name="connsiteY4191" fmla="*/ 849878 h 1066103"/>
                <a:gd name="connsiteX4192" fmla="*/ 986142 w 3545608"/>
                <a:gd name="connsiteY4192" fmla="*/ 848742 h 1066103"/>
                <a:gd name="connsiteX4193" fmla="*/ 992030 w 3545608"/>
                <a:gd name="connsiteY4193" fmla="*/ 834527 h 1066103"/>
                <a:gd name="connsiteX4194" fmla="*/ 997002 w 3545608"/>
                <a:gd name="connsiteY4194" fmla="*/ 832467 h 1066103"/>
                <a:gd name="connsiteX4195" fmla="*/ 1001836 w 3545608"/>
                <a:gd name="connsiteY4195" fmla="*/ 820798 h 1066103"/>
                <a:gd name="connsiteX4196" fmla="*/ 1006056 w 3545608"/>
                <a:gd name="connsiteY4196" fmla="*/ 819050 h 1066103"/>
                <a:gd name="connsiteX4197" fmla="*/ 1011786 w 3545608"/>
                <a:gd name="connsiteY4197" fmla="*/ 804558 h 1066103"/>
                <a:gd name="connsiteX4198" fmla="*/ 1017612 w 3545608"/>
                <a:gd name="connsiteY4198" fmla="*/ 802031 h 1066103"/>
                <a:gd name="connsiteX4199" fmla="*/ 1022430 w 3545608"/>
                <a:gd name="connsiteY4199" fmla="*/ 790399 h 1066103"/>
                <a:gd name="connsiteX4200" fmla="*/ 1024802 w 3545608"/>
                <a:gd name="connsiteY4200" fmla="*/ 789416 h 1066103"/>
                <a:gd name="connsiteX4201" fmla="*/ 1030562 w 3545608"/>
                <a:gd name="connsiteY4201" fmla="*/ 775832 h 1066103"/>
                <a:gd name="connsiteX4202" fmla="*/ 1035148 w 3545608"/>
                <a:gd name="connsiteY4202" fmla="*/ 773977 h 1066103"/>
                <a:gd name="connsiteX4203" fmla="*/ 1040369 w 3545608"/>
                <a:gd name="connsiteY4203" fmla="*/ 761961 h 1066103"/>
                <a:gd name="connsiteX4204" fmla="*/ 1048468 w 3545608"/>
                <a:gd name="connsiteY4204" fmla="*/ 758762 h 1066103"/>
                <a:gd name="connsiteX4205" fmla="*/ 1052829 w 3545608"/>
                <a:gd name="connsiteY4205" fmla="*/ 748232 h 1066103"/>
                <a:gd name="connsiteX4206" fmla="*/ 1056817 w 3545608"/>
                <a:gd name="connsiteY4206" fmla="*/ 746579 h 1066103"/>
                <a:gd name="connsiteX4207" fmla="*/ 1062636 w 3545608"/>
                <a:gd name="connsiteY4207" fmla="*/ 731848 h 1066103"/>
                <a:gd name="connsiteX4208" fmla="*/ 1067514 w 3545608"/>
                <a:gd name="connsiteY4208" fmla="*/ 729728 h 1066103"/>
                <a:gd name="connsiteX4209" fmla="*/ 1072442 w 3545608"/>
                <a:gd name="connsiteY4209" fmla="*/ 717832 h 1066103"/>
                <a:gd name="connsiteX4210" fmla="*/ 1076942 w 3545608"/>
                <a:gd name="connsiteY4210" fmla="*/ 715968 h 1066103"/>
                <a:gd name="connsiteX4211" fmla="*/ 1082392 w 3545608"/>
                <a:gd name="connsiteY4211" fmla="*/ 703122 h 1066103"/>
                <a:gd name="connsiteX4212" fmla="*/ 1088834 w 3545608"/>
                <a:gd name="connsiteY4212" fmla="*/ 700517 h 1066103"/>
                <a:gd name="connsiteX4213" fmla="*/ 1093323 w 3545608"/>
                <a:gd name="connsiteY4213" fmla="*/ 689681 h 1066103"/>
                <a:gd name="connsiteX4214" fmla="*/ 1100296 w 3545608"/>
                <a:gd name="connsiteY4214" fmla="*/ 686792 h 1066103"/>
                <a:gd name="connsiteX4215" fmla="*/ 1104803 w 3545608"/>
                <a:gd name="connsiteY4215" fmla="*/ 675114 h 1066103"/>
                <a:gd name="connsiteX4216" fmla="*/ 1110687 w 3545608"/>
                <a:gd name="connsiteY4216" fmla="*/ 672499 h 1066103"/>
                <a:gd name="connsiteX4217" fmla="*/ 1114753 w 3545608"/>
                <a:gd name="connsiteY4217" fmla="*/ 662916 h 1066103"/>
                <a:gd name="connsiteX4218" fmla="*/ 1122781 w 3545608"/>
                <a:gd name="connsiteY4218" fmla="*/ 659670 h 1066103"/>
                <a:gd name="connsiteX4219" fmla="*/ 1127358 w 3545608"/>
                <a:gd name="connsiteY4219" fmla="*/ 648350 h 1066103"/>
                <a:gd name="connsiteX4220" fmla="*/ 1134706 w 3545608"/>
                <a:gd name="connsiteY4220" fmla="*/ 645232 h 1066103"/>
                <a:gd name="connsiteX4221" fmla="*/ 1139269 w 3545608"/>
                <a:gd name="connsiteY4221" fmla="*/ 634478 h 1066103"/>
                <a:gd name="connsiteX4222" fmla="*/ 1145618 w 3545608"/>
                <a:gd name="connsiteY4222" fmla="*/ 631910 h 1066103"/>
                <a:gd name="connsiteX4223" fmla="*/ 1149913 w 3545608"/>
                <a:gd name="connsiteY4223" fmla="*/ 621036 h 1066103"/>
                <a:gd name="connsiteX4224" fmla="*/ 1157678 w 3545608"/>
                <a:gd name="connsiteY4224" fmla="*/ 617663 h 1066103"/>
                <a:gd name="connsiteX4225" fmla="*/ 1161681 w 3545608"/>
                <a:gd name="connsiteY4225" fmla="*/ 608000 h 1066103"/>
                <a:gd name="connsiteX4226" fmla="*/ 1169064 w 3545608"/>
                <a:gd name="connsiteY4226" fmla="*/ 604942 h 1066103"/>
                <a:gd name="connsiteX4227" fmla="*/ 1173591 w 3545608"/>
                <a:gd name="connsiteY4227" fmla="*/ 594271 h 1066103"/>
                <a:gd name="connsiteX4228" fmla="*/ 1182566 w 3545608"/>
                <a:gd name="connsiteY4228" fmla="*/ 590642 h 1066103"/>
                <a:gd name="connsiteX4229" fmla="*/ 1186196 w 3545608"/>
                <a:gd name="connsiteY4229" fmla="*/ 581666 h 1066103"/>
                <a:gd name="connsiteX4230" fmla="*/ 1193501 w 3545608"/>
                <a:gd name="connsiteY4230" fmla="*/ 578566 h 1066103"/>
                <a:gd name="connsiteX4231" fmla="*/ 1197964 w 3545608"/>
                <a:gd name="connsiteY4231" fmla="*/ 567794 h 1066103"/>
                <a:gd name="connsiteX4232" fmla="*/ 1206357 w 3545608"/>
                <a:gd name="connsiteY4232" fmla="*/ 564317 h 1066103"/>
                <a:gd name="connsiteX4233" fmla="*/ 1209875 w 3545608"/>
                <a:gd name="connsiteY4233" fmla="*/ 556026 h 1066103"/>
                <a:gd name="connsiteX4234" fmla="*/ 1218673 w 3545608"/>
                <a:gd name="connsiteY4234" fmla="*/ 552469 h 1066103"/>
                <a:gd name="connsiteX4235" fmla="*/ 1222480 w 3545608"/>
                <a:gd name="connsiteY4235" fmla="*/ 543278 h 1066103"/>
                <a:gd name="connsiteX4236" fmla="*/ 1230257 w 3545608"/>
                <a:gd name="connsiteY4236" fmla="*/ 540057 h 1066103"/>
                <a:gd name="connsiteX4237" fmla="*/ 1234391 w 3545608"/>
                <a:gd name="connsiteY4237" fmla="*/ 529836 h 1066103"/>
                <a:gd name="connsiteX4238" fmla="*/ 1243312 w 3545608"/>
                <a:gd name="connsiteY4238" fmla="*/ 526053 h 1066103"/>
                <a:gd name="connsiteX4239" fmla="*/ 1246996 w 3545608"/>
                <a:gd name="connsiteY4239" fmla="*/ 516944 h 1066103"/>
                <a:gd name="connsiteX4240" fmla="*/ 1255287 w 3545608"/>
                <a:gd name="connsiteY4240" fmla="*/ 513426 h 1066103"/>
                <a:gd name="connsiteX4241" fmla="*/ 1258763 w 3545608"/>
                <a:gd name="connsiteY4241" fmla="*/ 505033 h 1066103"/>
                <a:gd name="connsiteX4242" fmla="*/ 1267303 w 3545608"/>
                <a:gd name="connsiteY4242" fmla="*/ 501495 h 1066103"/>
                <a:gd name="connsiteX4243" fmla="*/ 1269183 w 3545608"/>
                <a:gd name="connsiteY4243" fmla="*/ 497267 h 1066103"/>
                <a:gd name="connsiteX4244" fmla="*/ 1258079 w 3545608"/>
                <a:gd name="connsiteY4244" fmla="*/ 501757 h 1066103"/>
                <a:gd name="connsiteX4245" fmla="*/ 1254833 w 3545608"/>
                <a:gd name="connsiteY4245" fmla="*/ 509784 h 1066103"/>
                <a:gd name="connsiteX4246" fmla="*/ 1246542 w 3545608"/>
                <a:gd name="connsiteY4246" fmla="*/ 513303 h 1066103"/>
                <a:gd name="connsiteX4247" fmla="*/ 1243065 w 3545608"/>
                <a:gd name="connsiteY4247" fmla="*/ 521695 h 1066103"/>
                <a:gd name="connsiteX4248" fmla="*/ 1233403 w 3545608"/>
                <a:gd name="connsiteY4248" fmla="*/ 525698 h 1066103"/>
                <a:gd name="connsiteX4249" fmla="*/ 1230030 w 3545608"/>
                <a:gd name="connsiteY4249" fmla="*/ 533463 h 1066103"/>
                <a:gd name="connsiteX4250" fmla="*/ 1220098 w 3545608"/>
                <a:gd name="connsiteY4250" fmla="*/ 537386 h 1066103"/>
                <a:gd name="connsiteX4251" fmla="*/ 1216588 w 3545608"/>
                <a:gd name="connsiteY4251" fmla="*/ 546068 h 1066103"/>
                <a:gd name="connsiteX4252" fmla="*/ 1208844 w 3545608"/>
                <a:gd name="connsiteY4252" fmla="*/ 549353 h 1066103"/>
                <a:gd name="connsiteX4253" fmla="*/ 1204677 w 3545608"/>
                <a:gd name="connsiteY4253" fmla="*/ 559654 h 1066103"/>
                <a:gd name="connsiteX4254" fmla="*/ 1195443 w 3545608"/>
                <a:gd name="connsiteY4254" fmla="*/ 563570 h 1066103"/>
                <a:gd name="connsiteX4255" fmla="*/ 1192072 w 3545608"/>
                <a:gd name="connsiteY4255" fmla="*/ 571708 h 1066103"/>
                <a:gd name="connsiteX4256" fmla="*/ 1184241 w 3545608"/>
                <a:gd name="connsiteY4256" fmla="*/ 574952 h 1066103"/>
                <a:gd name="connsiteX4257" fmla="*/ 1180304 w 3545608"/>
                <a:gd name="connsiteY4257" fmla="*/ 584456 h 1066103"/>
                <a:gd name="connsiteX4258" fmla="*/ 1171911 w 3545608"/>
                <a:gd name="connsiteY4258" fmla="*/ 587933 h 1066103"/>
                <a:gd name="connsiteX4259" fmla="*/ 1168393 w 3545608"/>
                <a:gd name="connsiteY4259" fmla="*/ 596224 h 1066103"/>
                <a:gd name="connsiteX4260" fmla="*/ 1160365 w 3545608"/>
                <a:gd name="connsiteY4260" fmla="*/ 599470 h 1066103"/>
                <a:gd name="connsiteX4261" fmla="*/ 1155788 w 3545608"/>
                <a:gd name="connsiteY4261" fmla="*/ 610790 h 1066103"/>
                <a:gd name="connsiteX4262" fmla="*/ 1147426 w 3545608"/>
                <a:gd name="connsiteY4262" fmla="*/ 614338 h 1066103"/>
                <a:gd name="connsiteX4263" fmla="*/ 1143877 w 3545608"/>
                <a:gd name="connsiteY4263" fmla="*/ 622701 h 1066103"/>
                <a:gd name="connsiteX4264" fmla="*/ 1135567 w 3545608"/>
                <a:gd name="connsiteY4264" fmla="*/ 626062 h 1066103"/>
                <a:gd name="connsiteX4265" fmla="*/ 1131272 w 3545608"/>
                <a:gd name="connsiteY4265" fmla="*/ 636430 h 1066103"/>
                <a:gd name="connsiteX4266" fmla="*/ 1126358 w 3545608"/>
                <a:gd name="connsiteY4266" fmla="*/ 638466 h 1066103"/>
                <a:gd name="connsiteX4267" fmla="*/ 1121466 w 3545608"/>
                <a:gd name="connsiteY4267" fmla="*/ 650854 h 1066103"/>
                <a:gd name="connsiteX4268" fmla="*/ 1113134 w 3545608"/>
                <a:gd name="connsiteY4268" fmla="*/ 654473 h 1066103"/>
                <a:gd name="connsiteX4269" fmla="*/ 1109554 w 3545608"/>
                <a:gd name="connsiteY4269" fmla="*/ 662908 h 1066103"/>
                <a:gd name="connsiteX4270" fmla="*/ 1101527 w 3545608"/>
                <a:gd name="connsiteY4270" fmla="*/ 666154 h 1066103"/>
                <a:gd name="connsiteX4271" fmla="*/ 1096950 w 3545608"/>
                <a:gd name="connsiteY4271" fmla="*/ 677474 h 1066103"/>
                <a:gd name="connsiteX4272" fmla="*/ 1092023 w 3545608"/>
                <a:gd name="connsiteY4272" fmla="*/ 679564 h 1066103"/>
                <a:gd name="connsiteX4273" fmla="*/ 1087143 w 3545608"/>
                <a:gd name="connsiteY4273" fmla="*/ 691346 h 1066103"/>
                <a:gd name="connsiteX4274" fmla="*/ 1079651 w 3545608"/>
                <a:gd name="connsiteY4274" fmla="*/ 694449 h 1066103"/>
                <a:gd name="connsiteX4275" fmla="*/ 1075232 w 3545608"/>
                <a:gd name="connsiteY4275" fmla="*/ 705625 h 1066103"/>
                <a:gd name="connsiteX4276" fmla="*/ 1069000 w 3545608"/>
                <a:gd name="connsiteY4276" fmla="*/ 708329 h 1066103"/>
                <a:gd name="connsiteX4277" fmla="*/ 1064589 w 3545608"/>
                <a:gd name="connsiteY4277" fmla="*/ 719498 h 1066103"/>
                <a:gd name="connsiteX4278" fmla="*/ 1058603 w 3545608"/>
                <a:gd name="connsiteY4278" fmla="*/ 722099 h 1066103"/>
                <a:gd name="connsiteX4279" fmla="*/ 1054496 w 3545608"/>
                <a:gd name="connsiteY4279" fmla="*/ 731553 h 1066103"/>
                <a:gd name="connsiteX4280" fmla="*/ 1048029 w 3545608"/>
                <a:gd name="connsiteY4280" fmla="*/ 734107 h 1066103"/>
                <a:gd name="connsiteX4281" fmla="*/ 1042871 w 3545608"/>
                <a:gd name="connsiteY4281" fmla="*/ 746262 h 1066103"/>
                <a:gd name="connsiteX4282" fmla="*/ 1037444 w 3545608"/>
                <a:gd name="connsiteY4282" fmla="*/ 748456 h 1066103"/>
                <a:gd name="connsiteX4283" fmla="*/ 1032228 w 3545608"/>
                <a:gd name="connsiteY4283" fmla="*/ 761665 h 1066103"/>
                <a:gd name="connsiteX4284" fmla="*/ 1027844 w 3545608"/>
                <a:gd name="connsiteY4284" fmla="*/ 763570 h 1066103"/>
                <a:gd name="connsiteX4285" fmla="*/ 1022421 w 3545608"/>
                <a:gd name="connsiteY4285" fmla="*/ 776662 h 1066103"/>
                <a:gd name="connsiteX4286" fmla="*/ 1017418 w 3545608"/>
                <a:gd name="connsiteY4286" fmla="*/ 778734 h 1066103"/>
                <a:gd name="connsiteX4287" fmla="*/ 1012472 w 3545608"/>
                <a:gd name="connsiteY4287" fmla="*/ 790391 h 1066103"/>
                <a:gd name="connsiteX4288" fmla="*/ 1006788 w 3545608"/>
                <a:gd name="connsiteY4288" fmla="*/ 792689 h 1066103"/>
                <a:gd name="connsiteX4289" fmla="*/ 1001828 w 3545608"/>
                <a:gd name="connsiteY4289" fmla="*/ 804956 h 1066103"/>
                <a:gd name="connsiteX4290" fmla="*/ 996902 w 3545608"/>
                <a:gd name="connsiteY4290" fmla="*/ 807047 h 1066103"/>
                <a:gd name="connsiteX4291" fmla="*/ 992022 w 3545608"/>
                <a:gd name="connsiteY4291" fmla="*/ 818829 h 1066103"/>
                <a:gd name="connsiteX4292" fmla="*/ 987801 w 3545608"/>
                <a:gd name="connsiteY4292" fmla="*/ 820577 h 1066103"/>
                <a:gd name="connsiteX4293" fmla="*/ 982071 w 3545608"/>
                <a:gd name="connsiteY4293" fmla="*/ 835069 h 1066103"/>
                <a:gd name="connsiteX4294" fmla="*/ 976246 w 3545608"/>
                <a:gd name="connsiteY4294" fmla="*/ 837597 h 1066103"/>
                <a:gd name="connsiteX4295" fmla="*/ 971428 w 3545608"/>
                <a:gd name="connsiteY4295" fmla="*/ 849228 h 1066103"/>
                <a:gd name="connsiteX4296" fmla="*/ 968822 w 3545608"/>
                <a:gd name="connsiteY4296" fmla="*/ 850308 h 1066103"/>
                <a:gd name="connsiteX4297" fmla="*/ 963583 w 3545608"/>
                <a:gd name="connsiteY4297" fmla="*/ 862957 h 1066103"/>
                <a:gd name="connsiteX4298" fmla="*/ 959370 w 3545608"/>
                <a:gd name="connsiteY4298" fmla="*/ 864702 h 1066103"/>
                <a:gd name="connsiteX4299" fmla="*/ 959665 w 3545608"/>
                <a:gd name="connsiteY4299" fmla="*/ 865413 h 1066103"/>
                <a:gd name="connsiteX4300" fmla="*/ 953777 w 3545608"/>
                <a:gd name="connsiteY4300" fmla="*/ 879629 h 1066103"/>
                <a:gd name="connsiteX4301" fmla="*/ 947620 w 3545608"/>
                <a:gd name="connsiteY4301" fmla="*/ 882179 h 1066103"/>
                <a:gd name="connsiteX4302" fmla="*/ 942990 w 3545608"/>
                <a:gd name="connsiteY4302" fmla="*/ 893357 h 1066103"/>
                <a:gd name="connsiteX4303" fmla="*/ 940451 w 3545608"/>
                <a:gd name="connsiteY4303" fmla="*/ 894409 h 1066103"/>
                <a:gd name="connsiteX4304" fmla="*/ 941033 w 3545608"/>
                <a:gd name="connsiteY4304" fmla="*/ 895814 h 1066103"/>
                <a:gd name="connsiteX4305" fmla="*/ 935145 w 3545608"/>
                <a:gd name="connsiteY4305" fmla="*/ 910029 h 1066103"/>
                <a:gd name="connsiteX4306" fmla="*/ 932944 w 3545608"/>
                <a:gd name="connsiteY4306" fmla="*/ 910940 h 1066103"/>
                <a:gd name="connsiteX4307" fmla="*/ 933188 w 3545608"/>
                <a:gd name="connsiteY4307" fmla="*/ 911504 h 1066103"/>
                <a:gd name="connsiteX4308" fmla="*/ 927013 w 3545608"/>
                <a:gd name="connsiteY4308" fmla="*/ 925719 h 1066103"/>
                <a:gd name="connsiteX4309" fmla="*/ 922902 w 3545608"/>
                <a:gd name="connsiteY4309" fmla="*/ 927342 h 1066103"/>
                <a:gd name="connsiteX4310" fmla="*/ 917349 w 3545608"/>
                <a:gd name="connsiteY4310" fmla="*/ 940428 h 1066103"/>
                <a:gd name="connsiteX4311" fmla="*/ 914433 w 3545608"/>
                <a:gd name="connsiteY4311" fmla="*/ 941607 h 1066103"/>
                <a:gd name="connsiteX4312" fmla="*/ 914555 w 3545608"/>
                <a:gd name="connsiteY4312" fmla="*/ 941903 h 1066103"/>
                <a:gd name="connsiteX4313" fmla="*/ 908667 w 3545608"/>
                <a:gd name="connsiteY4313" fmla="*/ 956118 h 1066103"/>
                <a:gd name="connsiteX4314" fmla="*/ 906310 w 3545608"/>
                <a:gd name="connsiteY4314" fmla="*/ 957094 h 1066103"/>
                <a:gd name="connsiteX4315" fmla="*/ 906710 w 3545608"/>
                <a:gd name="connsiteY4315" fmla="*/ 958084 h 1066103"/>
                <a:gd name="connsiteX4316" fmla="*/ 900822 w 3545608"/>
                <a:gd name="connsiteY4316" fmla="*/ 972646 h 1066103"/>
                <a:gd name="connsiteX4317" fmla="*/ 898774 w 3545608"/>
                <a:gd name="connsiteY4317" fmla="*/ 973515 h 1066103"/>
                <a:gd name="connsiteX4318" fmla="*/ 892977 w 3545608"/>
                <a:gd name="connsiteY4318" fmla="*/ 988193 h 1066103"/>
                <a:gd name="connsiteX4319" fmla="*/ 890738 w 3545608"/>
                <a:gd name="connsiteY4319" fmla="*/ 989165 h 1066103"/>
                <a:gd name="connsiteX4320" fmla="*/ 884989 w 3545608"/>
                <a:gd name="connsiteY4320" fmla="*/ 1003045 h 1066103"/>
                <a:gd name="connsiteX4321" fmla="*/ 882032 w 3545608"/>
                <a:gd name="connsiteY4321" fmla="*/ 1004270 h 1066103"/>
                <a:gd name="connsiteX4322" fmla="*/ 882195 w 3545608"/>
                <a:gd name="connsiteY4322" fmla="*/ 1004664 h 1066103"/>
                <a:gd name="connsiteX4323" fmla="*/ 876306 w 3545608"/>
                <a:gd name="connsiteY4323" fmla="*/ 1018879 h 1066103"/>
                <a:gd name="connsiteX4324" fmla="*/ 873949 w 3545608"/>
                <a:gd name="connsiteY4324" fmla="*/ 1019855 h 1066103"/>
                <a:gd name="connsiteX4325" fmla="*/ 874349 w 3545608"/>
                <a:gd name="connsiteY4325" fmla="*/ 1020845 h 1066103"/>
                <a:gd name="connsiteX4326" fmla="*/ 868461 w 3545608"/>
                <a:gd name="connsiteY4326" fmla="*/ 1035406 h 1066103"/>
                <a:gd name="connsiteX4327" fmla="*/ 866227 w 3545608"/>
                <a:gd name="connsiteY4327" fmla="*/ 1036355 h 1066103"/>
                <a:gd name="connsiteX4328" fmla="*/ 866504 w 3545608"/>
                <a:gd name="connsiteY4328" fmla="*/ 1037025 h 1066103"/>
                <a:gd name="connsiteX4329" fmla="*/ 860616 w 3545608"/>
                <a:gd name="connsiteY4329" fmla="*/ 1051240 h 1066103"/>
                <a:gd name="connsiteX4330" fmla="*/ 858252 w 3545608"/>
                <a:gd name="connsiteY4330" fmla="*/ 1052220 h 1066103"/>
                <a:gd name="connsiteX4331" fmla="*/ 858660 w 3545608"/>
                <a:gd name="connsiteY4331" fmla="*/ 1053205 h 1066103"/>
                <a:gd name="connsiteX4332" fmla="*/ 853317 w 3545608"/>
                <a:gd name="connsiteY4332" fmla="*/ 1066103 h 1066103"/>
                <a:gd name="connsiteX4333" fmla="*/ 812949 w 3545608"/>
                <a:gd name="connsiteY4333" fmla="*/ 1066103 h 1066103"/>
                <a:gd name="connsiteX4334" fmla="*/ 817477 w 3545608"/>
                <a:gd name="connsiteY4334" fmla="*/ 1055171 h 1066103"/>
                <a:gd name="connsiteX4335" fmla="*/ 818168 w 3545608"/>
                <a:gd name="connsiteY4335" fmla="*/ 1054884 h 1066103"/>
                <a:gd name="connsiteX4336" fmla="*/ 817472 w 3545608"/>
                <a:gd name="connsiteY4336" fmla="*/ 1053205 h 1066103"/>
                <a:gd name="connsiteX4337" fmla="*/ 823504 w 3545608"/>
                <a:gd name="connsiteY4337" fmla="*/ 1038643 h 1066103"/>
                <a:gd name="connsiteX4338" fmla="*/ 826461 w 3545608"/>
                <a:gd name="connsiteY4338" fmla="*/ 1037419 h 1066103"/>
                <a:gd name="connsiteX4339" fmla="*/ 826298 w 3545608"/>
                <a:gd name="connsiteY4339" fmla="*/ 1037025 h 1066103"/>
                <a:gd name="connsiteX4340" fmla="*/ 832186 w 3545608"/>
                <a:gd name="connsiteY4340" fmla="*/ 1022810 h 1066103"/>
                <a:gd name="connsiteX4341" fmla="*/ 834543 w 3545608"/>
                <a:gd name="connsiteY4341" fmla="*/ 1021833 h 1066103"/>
                <a:gd name="connsiteX4342" fmla="*/ 834143 w 3545608"/>
                <a:gd name="connsiteY4342" fmla="*/ 1020845 h 1066103"/>
                <a:gd name="connsiteX4343" fmla="*/ 840031 w 3545608"/>
                <a:gd name="connsiteY4343" fmla="*/ 1006283 h 1066103"/>
                <a:gd name="connsiteX4344" fmla="*/ 842265 w 3545608"/>
                <a:gd name="connsiteY4344" fmla="*/ 1005334 h 1066103"/>
                <a:gd name="connsiteX4345" fmla="*/ 841988 w 3545608"/>
                <a:gd name="connsiteY4345" fmla="*/ 1004664 h 1066103"/>
                <a:gd name="connsiteX4346" fmla="*/ 847876 w 3545608"/>
                <a:gd name="connsiteY4346" fmla="*/ 990449 h 1066103"/>
                <a:gd name="connsiteX4347" fmla="*/ 850242 w 3545608"/>
                <a:gd name="connsiteY4347" fmla="*/ 989469 h 1066103"/>
                <a:gd name="connsiteX4348" fmla="*/ 849833 w 3545608"/>
                <a:gd name="connsiteY4348" fmla="*/ 988483 h 1066103"/>
                <a:gd name="connsiteX4349" fmla="*/ 855865 w 3545608"/>
                <a:gd name="connsiteY4349" fmla="*/ 973921 h 1066103"/>
                <a:gd name="connsiteX4350" fmla="*/ 858904 w 3545608"/>
                <a:gd name="connsiteY4350" fmla="*/ 972662 h 1066103"/>
                <a:gd name="connsiteX4351" fmla="*/ 864547 w 3545608"/>
                <a:gd name="connsiteY4351" fmla="*/ 958375 h 1066103"/>
                <a:gd name="connsiteX4352" fmla="*/ 866778 w 3545608"/>
                <a:gd name="connsiteY4352" fmla="*/ 957406 h 1066103"/>
                <a:gd name="connsiteX4353" fmla="*/ 872392 w 3545608"/>
                <a:gd name="connsiteY4353" fmla="*/ 943522 h 1066103"/>
                <a:gd name="connsiteX4354" fmla="*/ 874626 w 3545608"/>
                <a:gd name="connsiteY4354" fmla="*/ 942573 h 1066103"/>
                <a:gd name="connsiteX4355" fmla="*/ 874349 w 3545608"/>
                <a:gd name="connsiteY4355" fmla="*/ 941903 h 1066103"/>
                <a:gd name="connsiteX4356" fmla="*/ 880237 w 3545608"/>
                <a:gd name="connsiteY4356" fmla="*/ 927688 h 1066103"/>
                <a:gd name="connsiteX4357" fmla="*/ 882434 w 3545608"/>
                <a:gd name="connsiteY4357" fmla="*/ 926778 h 1066103"/>
                <a:gd name="connsiteX4358" fmla="*/ 882194 w 3545608"/>
                <a:gd name="connsiteY4358" fmla="*/ 926213 h 1066103"/>
                <a:gd name="connsiteX4359" fmla="*/ 888225 w 3545608"/>
                <a:gd name="connsiteY4359" fmla="*/ 911998 h 1066103"/>
                <a:gd name="connsiteX4360" fmla="*/ 891355 w 3545608"/>
                <a:gd name="connsiteY4360" fmla="*/ 910732 h 1066103"/>
                <a:gd name="connsiteX4361" fmla="*/ 897195 w 3545608"/>
                <a:gd name="connsiteY4361" fmla="*/ 897289 h 1066103"/>
                <a:gd name="connsiteX4362" fmla="*/ 900841 w 3545608"/>
                <a:gd name="connsiteY4362" fmla="*/ 895849 h 1066103"/>
                <a:gd name="connsiteX4363" fmla="*/ 900826 w 3545608"/>
                <a:gd name="connsiteY4363" fmla="*/ 895814 h 1066103"/>
                <a:gd name="connsiteX4364" fmla="*/ 906715 w 3545608"/>
                <a:gd name="connsiteY4364" fmla="*/ 881598 h 1066103"/>
                <a:gd name="connsiteX4365" fmla="*/ 909253 w 3545608"/>
                <a:gd name="connsiteY4365" fmla="*/ 880546 h 1066103"/>
                <a:gd name="connsiteX4366" fmla="*/ 908671 w 3545608"/>
                <a:gd name="connsiteY4366" fmla="*/ 879142 h 1066103"/>
                <a:gd name="connsiteX4367" fmla="*/ 914560 w 3545608"/>
                <a:gd name="connsiteY4367" fmla="*/ 864927 h 1066103"/>
                <a:gd name="connsiteX4368" fmla="*/ 920716 w 3545608"/>
                <a:gd name="connsiteY4368" fmla="*/ 862377 h 1066103"/>
                <a:gd name="connsiteX4369" fmla="*/ 925346 w 3545608"/>
                <a:gd name="connsiteY4369" fmla="*/ 851198 h 1066103"/>
                <a:gd name="connsiteX4370" fmla="*/ 929559 w 3545608"/>
                <a:gd name="connsiteY4370" fmla="*/ 849453 h 1066103"/>
                <a:gd name="connsiteX4371" fmla="*/ 929265 w 3545608"/>
                <a:gd name="connsiteY4371" fmla="*/ 848742 h 1066103"/>
                <a:gd name="connsiteX4372" fmla="*/ 935153 w 3545608"/>
                <a:gd name="connsiteY4372" fmla="*/ 834527 h 1066103"/>
                <a:gd name="connsiteX4373" fmla="*/ 937758 w 3545608"/>
                <a:gd name="connsiteY4373" fmla="*/ 833447 h 1066103"/>
                <a:gd name="connsiteX4374" fmla="*/ 942998 w 3545608"/>
                <a:gd name="connsiteY4374" fmla="*/ 820798 h 1066103"/>
                <a:gd name="connsiteX4375" fmla="*/ 947218 w 3545608"/>
                <a:gd name="connsiteY4375" fmla="*/ 819050 h 1066103"/>
                <a:gd name="connsiteX4376" fmla="*/ 952948 w 3545608"/>
                <a:gd name="connsiteY4376" fmla="*/ 804558 h 1066103"/>
                <a:gd name="connsiteX4377" fmla="*/ 958773 w 3545608"/>
                <a:gd name="connsiteY4377" fmla="*/ 802031 h 1066103"/>
                <a:gd name="connsiteX4378" fmla="*/ 963592 w 3545608"/>
                <a:gd name="connsiteY4378" fmla="*/ 790399 h 1066103"/>
                <a:gd name="connsiteX4379" fmla="*/ 968296 w 3545608"/>
                <a:gd name="connsiteY4379" fmla="*/ 788450 h 1066103"/>
                <a:gd name="connsiteX4380" fmla="*/ 973398 w 3545608"/>
                <a:gd name="connsiteY4380" fmla="*/ 775832 h 1066103"/>
                <a:gd name="connsiteX4381" fmla="*/ 978354 w 3545608"/>
                <a:gd name="connsiteY4381" fmla="*/ 773730 h 1066103"/>
                <a:gd name="connsiteX4382" fmla="*/ 983348 w 3545608"/>
                <a:gd name="connsiteY4382" fmla="*/ 761961 h 1066103"/>
                <a:gd name="connsiteX4383" fmla="*/ 989301 w 3545608"/>
                <a:gd name="connsiteY4383" fmla="*/ 759553 h 1066103"/>
                <a:gd name="connsiteX4384" fmla="*/ 993991 w 3545608"/>
                <a:gd name="connsiteY4384" fmla="*/ 748232 h 1066103"/>
                <a:gd name="connsiteX4385" fmla="*/ 997979 w 3545608"/>
                <a:gd name="connsiteY4385" fmla="*/ 746579 h 1066103"/>
                <a:gd name="connsiteX4386" fmla="*/ 1003797 w 3545608"/>
                <a:gd name="connsiteY4386" fmla="*/ 731848 h 1066103"/>
                <a:gd name="connsiteX4387" fmla="*/ 1008705 w 3545608"/>
                <a:gd name="connsiteY4387" fmla="*/ 729716 h 1066103"/>
                <a:gd name="connsiteX4388" fmla="*/ 1013747 w 3545608"/>
                <a:gd name="connsiteY4388" fmla="*/ 717832 h 1066103"/>
                <a:gd name="connsiteX4389" fmla="*/ 1019256 w 3545608"/>
                <a:gd name="connsiteY4389" fmla="*/ 715604 h 1066103"/>
                <a:gd name="connsiteX4390" fmla="*/ 1024678 w 3545608"/>
                <a:gd name="connsiteY4390" fmla="*/ 703122 h 1066103"/>
                <a:gd name="connsiteX4391" fmla="*/ 1031990 w 3545608"/>
                <a:gd name="connsiteY4391" fmla="*/ 700234 h 1066103"/>
                <a:gd name="connsiteX4392" fmla="*/ 1036159 w 3545608"/>
                <a:gd name="connsiteY4392" fmla="*/ 689681 h 1066103"/>
                <a:gd name="connsiteX4393" fmla="*/ 1041219 w 3545608"/>
                <a:gd name="connsiteY4393" fmla="*/ 687482 h 1066103"/>
                <a:gd name="connsiteX4394" fmla="*/ 1046108 w 3545608"/>
                <a:gd name="connsiteY4394" fmla="*/ 675114 h 1066103"/>
                <a:gd name="connsiteX4395" fmla="*/ 1055315 w 3545608"/>
                <a:gd name="connsiteY4395" fmla="*/ 671119 h 1066103"/>
                <a:gd name="connsiteX4396" fmla="*/ 1058713 w 3545608"/>
                <a:gd name="connsiteY4396" fmla="*/ 662916 h 1066103"/>
                <a:gd name="connsiteX4397" fmla="*/ 1063418 w 3545608"/>
                <a:gd name="connsiteY4397" fmla="*/ 660967 h 1066103"/>
                <a:gd name="connsiteX4398" fmla="*/ 1068520 w 3545608"/>
                <a:gd name="connsiteY4398" fmla="*/ 648350 h 1066103"/>
                <a:gd name="connsiteX4399" fmla="*/ 1075867 w 3545608"/>
                <a:gd name="connsiteY4399" fmla="*/ 645232 h 1066103"/>
                <a:gd name="connsiteX4400" fmla="*/ 1080431 w 3545608"/>
                <a:gd name="connsiteY4400" fmla="*/ 634478 h 1066103"/>
                <a:gd name="connsiteX4401" fmla="*/ 1089114 w 3545608"/>
                <a:gd name="connsiteY4401" fmla="*/ 630967 h 1066103"/>
                <a:gd name="connsiteX4402" fmla="*/ 1093036 w 3545608"/>
                <a:gd name="connsiteY4402" fmla="*/ 621036 h 1066103"/>
                <a:gd name="connsiteX4403" fmla="*/ 1098409 w 3545608"/>
                <a:gd name="connsiteY4403" fmla="*/ 618702 h 1066103"/>
                <a:gd name="connsiteX4404" fmla="*/ 1102842 w 3545608"/>
                <a:gd name="connsiteY4404" fmla="*/ 608000 h 1066103"/>
                <a:gd name="connsiteX4405" fmla="*/ 1110226 w 3545608"/>
                <a:gd name="connsiteY4405" fmla="*/ 604942 h 1066103"/>
                <a:gd name="connsiteX4406" fmla="*/ 1114753 w 3545608"/>
                <a:gd name="connsiteY4406" fmla="*/ 594271 h 1066103"/>
                <a:gd name="connsiteX4407" fmla="*/ 1123728 w 3545608"/>
                <a:gd name="connsiteY4407" fmla="*/ 590642 h 1066103"/>
                <a:gd name="connsiteX4408" fmla="*/ 1127358 w 3545608"/>
                <a:gd name="connsiteY4408" fmla="*/ 581666 h 1066103"/>
                <a:gd name="connsiteX4409" fmla="*/ 1134706 w 3545608"/>
                <a:gd name="connsiteY4409" fmla="*/ 578548 h 1066103"/>
                <a:gd name="connsiteX4410" fmla="*/ 1139269 w 3545608"/>
                <a:gd name="connsiteY4410" fmla="*/ 567794 h 1066103"/>
                <a:gd name="connsiteX4411" fmla="*/ 1148555 w 3545608"/>
                <a:gd name="connsiteY4411" fmla="*/ 564039 h 1066103"/>
                <a:gd name="connsiteX4412" fmla="*/ 1151874 w 3545608"/>
                <a:gd name="connsiteY4412" fmla="*/ 556026 h 1066103"/>
                <a:gd name="connsiteX4413" fmla="*/ 1159705 w 3545608"/>
                <a:gd name="connsiteY4413" fmla="*/ 552782 h 1066103"/>
                <a:gd name="connsiteX4414" fmla="*/ 1163642 w 3545608"/>
                <a:gd name="connsiteY4414" fmla="*/ 543278 h 1066103"/>
                <a:gd name="connsiteX4415" fmla="*/ 1171418 w 3545608"/>
                <a:gd name="connsiteY4415" fmla="*/ 540057 h 1066103"/>
                <a:gd name="connsiteX4416" fmla="*/ 1175553 w 3545608"/>
                <a:gd name="connsiteY4416" fmla="*/ 529836 h 1066103"/>
                <a:gd name="connsiteX4417" fmla="*/ 1184474 w 3545608"/>
                <a:gd name="connsiteY4417" fmla="*/ 526053 h 1066103"/>
                <a:gd name="connsiteX4418" fmla="*/ 1188157 w 3545608"/>
                <a:gd name="connsiteY4418" fmla="*/ 516944 h 1066103"/>
                <a:gd name="connsiteX4419" fmla="*/ 1196592 w 3545608"/>
                <a:gd name="connsiteY4419" fmla="*/ 513365 h 1066103"/>
                <a:gd name="connsiteX4420" fmla="*/ 1200212 w 3545608"/>
                <a:gd name="connsiteY4420" fmla="*/ 505033 h 1066103"/>
                <a:gd name="connsiteX4421" fmla="*/ 1211628 w 3545608"/>
                <a:gd name="connsiteY4421" fmla="*/ 500524 h 1066103"/>
                <a:gd name="connsiteX4422" fmla="*/ 1214635 w 3545608"/>
                <a:gd name="connsiteY4422" fmla="*/ 493265 h 1066103"/>
                <a:gd name="connsiteX4423" fmla="*/ 1222648 w 3545608"/>
                <a:gd name="connsiteY4423" fmla="*/ 489946 h 1066103"/>
                <a:gd name="connsiteX4424" fmla="*/ 1226403 w 3545608"/>
                <a:gd name="connsiteY4424" fmla="*/ 480661 h 1066103"/>
                <a:gd name="connsiteX4425" fmla="*/ 1237157 w 3545608"/>
                <a:gd name="connsiteY4425" fmla="*/ 476097 h 1066103"/>
                <a:gd name="connsiteX4426" fmla="*/ 1240275 w 3545608"/>
                <a:gd name="connsiteY4426" fmla="*/ 468750 h 1066103"/>
                <a:gd name="connsiteX4427" fmla="*/ 1249560 w 3545608"/>
                <a:gd name="connsiteY4427" fmla="*/ 464995 h 1066103"/>
                <a:gd name="connsiteX4428" fmla="*/ 1250349 w 3545608"/>
                <a:gd name="connsiteY4428" fmla="*/ 463089 h 1066103"/>
                <a:gd name="connsiteX4429" fmla="*/ 1240145 w 3545608"/>
                <a:gd name="connsiteY4429" fmla="*/ 467316 h 1066103"/>
                <a:gd name="connsiteX4430" fmla="*/ 1237037 w 3545608"/>
                <a:gd name="connsiteY4430" fmla="*/ 475175 h 1066103"/>
                <a:gd name="connsiteX4431" fmla="*/ 1226632 w 3545608"/>
                <a:gd name="connsiteY4431" fmla="*/ 479689 h 1066103"/>
                <a:gd name="connsiteX4432" fmla="*/ 1224146 w 3545608"/>
                <a:gd name="connsiteY4432" fmla="*/ 485412 h 1066103"/>
                <a:gd name="connsiteX4433" fmla="*/ 1213902 w 3545608"/>
                <a:gd name="connsiteY4433" fmla="*/ 489458 h 1066103"/>
                <a:gd name="connsiteX4434" fmla="*/ 1210704 w 3545608"/>
                <a:gd name="connsiteY4434" fmla="*/ 497180 h 1066103"/>
                <a:gd name="connsiteX4435" fmla="*/ 1201376 w 3545608"/>
                <a:gd name="connsiteY4435" fmla="*/ 501044 h 1066103"/>
                <a:gd name="connsiteX4436" fmla="*/ 1197669 w 3545608"/>
                <a:gd name="connsiteY4436" fmla="*/ 509784 h 1066103"/>
                <a:gd name="connsiteX4437" fmla="*/ 1187448 w 3545608"/>
                <a:gd name="connsiteY4437" fmla="*/ 513920 h 1066103"/>
                <a:gd name="connsiteX4438" fmla="*/ 1184227 w 3545608"/>
                <a:gd name="connsiteY4438" fmla="*/ 521695 h 1066103"/>
                <a:gd name="connsiteX4439" fmla="*/ 1175834 w 3545608"/>
                <a:gd name="connsiteY4439" fmla="*/ 525172 h 1066103"/>
                <a:gd name="connsiteX4440" fmla="*/ 1172315 w 3545608"/>
                <a:gd name="connsiteY4440" fmla="*/ 533463 h 1066103"/>
                <a:gd name="connsiteX4441" fmla="*/ 1163340 w 3545608"/>
                <a:gd name="connsiteY4441" fmla="*/ 537092 h 1066103"/>
                <a:gd name="connsiteX4442" fmla="*/ 1159711 w 3545608"/>
                <a:gd name="connsiteY4442" fmla="*/ 546068 h 1066103"/>
                <a:gd name="connsiteX4443" fmla="*/ 1151913 w 3545608"/>
                <a:gd name="connsiteY4443" fmla="*/ 549376 h 1066103"/>
                <a:gd name="connsiteX4444" fmla="*/ 1147656 w 3545608"/>
                <a:gd name="connsiteY4444" fmla="*/ 559654 h 1066103"/>
                <a:gd name="connsiteX4445" fmla="*/ 1136274 w 3545608"/>
                <a:gd name="connsiteY4445" fmla="*/ 564368 h 1066103"/>
                <a:gd name="connsiteX4446" fmla="*/ 1133234 w 3545608"/>
                <a:gd name="connsiteY4446" fmla="*/ 571708 h 1066103"/>
                <a:gd name="connsiteX4447" fmla="*/ 1125403 w 3545608"/>
                <a:gd name="connsiteY4447" fmla="*/ 574952 h 1066103"/>
                <a:gd name="connsiteX4448" fmla="*/ 1121466 w 3545608"/>
                <a:gd name="connsiteY4448" fmla="*/ 584456 h 1066103"/>
                <a:gd name="connsiteX4449" fmla="*/ 1113073 w 3545608"/>
                <a:gd name="connsiteY4449" fmla="*/ 587933 h 1066103"/>
                <a:gd name="connsiteX4450" fmla="*/ 1109554 w 3545608"/>
                <a:gd name="connsiteY4450" fmla="*/ 596224 h 1066103"/>
                <a:gd name="connsiteX4451" fmla="*/ 1101527 w 3545608"/>
                <a:gd name="connsiteY4451" fmla="*/ 599470 h 1066103"/>
                <a:gd name="connsiteX4452" fmla="*/ 1096950 w 3545608"/>
                <a:gd name="connsiteY4452" fmla="*/ 610790 h 1066103"/>
                <a:gd name="connsiteX4453" fmla="*/ 1090919 w 3545608"/>
                <a:gd name="connsiteY4453" fmla="*/ 613348 h 1066103"/>
                <a:gd name="connsiteX4454" fmla="*/ 1086857 w 3545608"/>
                <a:gd name="connsiteY4454" fmla="*/ 622701 h 1066103"/>
                <a:gd name="connsiteX4455" fmla="*/ 1079891 w 3545608"/>
                <a:gd name="connsiteY4455" fmla="*/ 625453 h 1066103"/>
                <a:gd name="connsiteX4456" fmla="*/ 1075232 w 3545608"/>
                <a:gd name="connsiteY4456" fmla="*/ 636430 h 1066103"/>
                <a:gd name="connsiteX4457" fmla="*/ 1067011 w 3545608"/>
                <a:gd name="connsiteY4457" fmla="*/ 639755 h 1066103"/>
                <a:gd name="connsiteX4458" fmla="*/ 1062628 w 3545608"/>
                <a:gd name="connsiteY4458" fmla="*/ 650854 h 1066103"/>
                <a:gd name="connsiteX4459" fmla="*/ 1054367 w 3545608"/>
                <a:gd name="connsiteY4459" fmla="*/ 654443 h 1066103"/>
                <a:gd name="connsiteX4460" fmla="*/ 1050860 w 3545608"/>
                <a:gd name="connsiteY4460" fmla="*/ 662908 h 1066103"/>
                <a:gd name="connsiteX4461" fmla="*/ 1046133 w 3545608"/>
                <a:gd name="connsiteY4461" fmla="*/ 664866 h 1066103"/>
                <a:gd name="connsiteX4462" fmla="*/ 1040910 w 3545608"/>
                <a:gd name="connsiteY4462" fmla="*/ 677474 h 1066103"/>
                <a:gd name="connsiteX4463" fmla="*/ 1032630 w 3545608"/>
                <a:gd name="connsiteY4463" fmla="*/ 680903 h 1066103"/>
                <a:gd name="connsiteX4464" fmla="*/ 1028305 w 3545608"/>
                <a:gd name="connsiteY4464" fmla="*/ 691346 h 1066103"/>
                <a:gd name="connsiteX4465" fmla="*/ 1023192 w 3545608"/>
                <a:gd name="connsiteY4465" fmla="*/ 693464 h 1066103"/>
                <a:gd name="connsiteX4466" fmla="*/ 1018499 w 3545608"/>
                <a:gd name="connsiteY4466" fmla="*/ 705625 h 1066103"/>
                <a:gd name="connsiteX4467" fmla="*/ 1009682 w 3545608"/>
                <a:gd name="connsiteY4467" fmla="*/ 709544 h 1066103"/>
                <a:gd name="connsiteX4468" fmla="*/ 1005751 w 3545608"/>
                <a:gd name="connsiteY4468" fmla="*/ 719498 h 1066103"/>
                <a:gd name="connsiteX4469" fmla="*/ 999881 w 3545608"/>
                <a:gd name="connsiteY4469" fmla="*/ 722048 h 1066103"/>
                <a:gd name="connsiteX4470" fmla="*/ 995944 w 3545608"/>
                <a:gd name="connsiteY4470" fmla="*/ 731553 h 1066103"/>
                <a:gd name="connsiteX4471" fmla="*/ 991461 w 3545608"/>
                <a:gd name="connsiteY4471" fmla="*/ 733409 h 1066103"/>
                <a:gd name="connsiteX4472" fmla="*/ 986138 w 3545608"/>
                <a:gd name="connsiteY4472" fmla="*/ 746262 h 1066103"/>
                <a:gd name="connsiteX4473" fmla="*/ 978169 w 3545608"/>
                <a:gd name="connsiteY4473" fmla="*/ 749562 h 1066103"/>
                <a:gd name="connsiteX4474" fmla="*/ 973389 w 3545608"/>
                <a:gd name="connsiteY4474" fmla="*/ 761665 h 1066103"/>
                <a:gd name="connsiteX4475" fmla="*/ 969006 w 3545608"/>
                <a:gd name="connsiteY4475" fmla="*/ 763570 h 1066103"/>
                <a:gd name="connsiteX4476" fmla="*/ 963583 w 3545608"/>
                <a:gd name="connsiteY4476" fmla="*/ 776662 h 1066103"/>
                <a:gd name="connsiteX4477" fmla="*/ 958610 w 3545608"/>
                <a:gd name="connsiteY4477" fmla="*/ 778722 h 1066103"/>
                <a:gd name="connsiteX4478" fmla="*/ 953777 w 3545608"/>
                <a:gd name="connsiteY4478" fmla="*/ 790391 h 1066103"/>
                <a:gd name="connsiteX4479" fmla="*/ 947894 w 3545608"/>
                <a:gd name="connsiteY4479" fmla="*/ 792828 h 1066103"/>
                <a:gd name="connsiteX4480" fmla="*/ 942990 w 3545608"/>
                <a:gd name="connsiteY4480" fmla="*/ 804956 h 1066103"/>
                <a:gd name="connsiteX4481" fmla="*/ 938064 w 3545608"/>
                <a:gd name="connsiteY4481" fmla="*/ 807047 h 1066103"/>
                <a:gd name="connsiteX4482" fmla="*/ 933183 w 3545608"/>
                <a:gd name="connsiteY4482" fmla="*/ 818829 h 1066103"/>
                <a:gd name="connsiteX4483" fmla="*/ 928972 w 3545608"/>
                <a:gd name="connsiteY4483" fmla="*/ 820573 h 1066103"/>
                <a:gd name="connsiteX4484" fmla="*/ 923377 w 3545608"/>
                <a:gd name="connsiteY4484" fmla="*/ 835069 h 1066103"/>
                <a:gd name="connsiteX4485" fmla="*/ 920936 w 3545608"/>
                <a:gd name="connsiteY4485" fmla="*/ 836154 h 1066103"/>
                <a:gd name="connsiteX4486" fmla="*/ 915388 w 3545608"/>
                <a:gd name="connsiteY4486" fmla="*/ 849228 h 1066103"/>
                <a:gd name="connsiteX4487" fmla="*/ 909434 w 3545608"/>
                <a:gd name="connsiteY4487" fmla="*/ 851636 h 1066103"/>
                <a:gd name="connsiteX4488" fmla="*/ 904745 w 3545608"/>
                <a:gd name="connsiteY4488" fmla="*/ 862957 h 1066103"/>
                <a:gd name="connsiteX4489" fmla="*/ 900532 w 3545608"/>
                <a:gd name="connsiteY4489" fmla="*/ 864702 h 1066103"/>
                <a:gd name="connsiteX4490" fmla="*/ 900826 w 3545608"/>
                <a:gd name="connsiteY4490" fmla="*/ 865413 h 1066103"/>
                <a:gd name="connsiteX4491" fmla="*/ 894938 w 3545608"/>
                <a:gd name="connsiteY4491" fmla="*/ 879629 h 1066103"/>
                <a:gd name="connsiteX4492" fmla="*/ 892314 w 3545608"/>
                <a:gd name="connsiteY4492" fmla="*/ 880715 h 1066103"/>
                <a:gd name="connsiteX4493" fmla="*/ 886950 w 3545608"/>
                <a:gd name="connsiteY4493" fmla="*/ 893357 h 1066103"/>
                <a:gd name="connsiteX4494" fmla="*/ 882006 w 3545608"/>
                <a:gd name="connsiteY4494" fmla="*/ 895357 h 1066103"/>
                <a:gd name="connsiteX4495" fmla="*/ 882195 w 3545608"/>
                <a:gd name="connsiteY4495" fmla="*/ 895814 h 1066103"/>
                <a:gd name="connsiteX4496" fmla="*/ 876306 w 3545608"/>
                <a:gd name="connsiteY4496" fmla="*/ 910029 h 1066103"/>
                <a:gd name="connsiteX4497" fmla="*/ 874115 w 3545608"/>
                <a:gd name="connsiteY4497" fmla="*/ 910937 h 1066103"/>
                <a:gd name="connsiteX4498" fmla="*/ 874349 w 3545608"/>
                <a:gd name="connsiteY4498" fmla="*/ 911504 h 1066103"/>
                <a:gd name="connsiteX4499" fmla="*/ 868461 w 3545608"/>
                <a:gd name="connsiteY4499" fmla="*/ 925719 h 1066103"/>
                <a:gd name="connsiteX4500" fmla="*/ 866338 w 3545608"/>
                <a:gd name="connsiteY4500" fmla="*/ 926598 h 1066103"/>
                <a:gd name="connsiteX4501" fmla="*/ 860330 w 3545608"/>
                <a:gd name="connsiteY4501" fmla="*/ 940428 h 1066103"/>
                <a:gd name="connsiteX4502" fmla="*/ 856683 w 3545608"/>
                <a:gd name="connsiteY4502" fmla="*/ 941868 h 1066103"/>
                <a:gd name="connsiteX4503" fmla="*/ 856698 w 3545608"/>
                <a:gd name="connsiteY4503" fmla="*/ 941903 h 1066103"/>
                <a:gd name="connsiteX4504" fmla="*/ 850666 w 3545608"/>
                <a:gd name="connsiteY4504" fmla="*/ 956118 h 1066103"/>
                <a:gd name="connsiteX4505" fmla="*/ 847582 w 3545608"/>
                <a:gd name="connsiteY4505" fmla="*/ 957366 h 1066103"/>
                <a:gd name="connsiteX4506" fmla="*/ 847872 w 3545608"/>
                <a:gd name="connsiteY4506" fmla="*/ 958084 h 1066103"/>
                <a:gd name="connsiteX4507" fmla="*/ 841984 w 3545608"/>
                <a:gd name="connsiteY4507" fmla="*/ 972646 h 1066103"/>
                <a:gd name="connsiteX4508" fmla="*/ 839935 w 3545608"/>
                <a:gd name="connsiteY4508" fmla="*/ 973515 h 1066103"/>
                <a:gd name="connsiteX4509" fmla="*/ 834139 w 3545608"/>
                <a:gd name="connsiteY4509" fmla="*/ 988193 h 1066103"/>
                <a:gd name="connsiteX4510" fmla="*/ 831908 w 3545608"/>
                <a:gd name="connsiteY4510" fmla="*/ 989162 h 1066103"/>
                <a:gd name="connsiteX4511" fmla="*/ 826294 w 3545608"/>
                <a:gd name="connsiteY4511" fmla="*/ 1003045 h 1066103"/>
                <a:gd name="connsiteX4512" fmla="*/ 824054 w 3545608"/>
                <a:gd name="connsiteY4512" fmla="*/ 1003996 h 1066103"/>
                <a:gd name="connsiteX4513" fmla="*/ 824337 w 3545608"/>
                <a:gd name="connsiteY4513" fmla="*/ 1004664 h 1066103"/>
                <a:gd name="connsiteX4514" fmla="*/ 818305 w 3545608"/>
                <a:gd name="connsiteY4514" fmla="*/ 1018879 h 1066103"/>
                <a:gd name="connsiteX4515" fmla="*/ 815221 w 3545608"/>
                <a:gd name="connsiteY4515" fmla="*/ 1020126 h 1066103"/>
                <a:gd name="connsiteX4516" fmla="*/ 815511 w 3545608"/>
                <a:gd name="connsiteY4516" fmla="*/ 1020845 h 1066103"/>
                <a:gd name="connsiteX4517" fmla="*/ 809623 w 3545608"/>
                <a:gd name="connsiteY4517" fmla="*/ 1035406 h 1066103"/>
                <a:gd name="connsiteX4518" fmla="*/ 807389 w 3545608"/>
                <a:gd name="connsiteY4518" fmla="*/ 1036355 h 1066103"/>
                <a:gd name="connsiteX4519" fmla="*/ 807666 w 3545608"/>
                <a:gd name="connsiteY4519" fmla="*/ 1037025 h 1066103"/>
                <a:gd name="connsiteX4520" fmla="*/ 801778 w 3545608"/>
                <a:gd name="connsiteY4520" fmla="*/ 1051240 h 1066103"/>
                <a:gd name="connsiteX4521" fmla="*/ 801101 w 3545608"/>
                <a:gd name="connsiteY4521" fmla="*/ 1051520 h 1066103"/>
                <a:gd name="connsiteX4522" fmla="*/ 801782 w 3545608"/>
                <a:gd name="connsiteY4522" fmla="*/ 1053205 h 1066103"/>
                <a:gd name="connsiteX4523" fmla="*/ 796567 w 3545608"/>
                <a:gd name="connsiteY4523" fmla="*/ 1066103 h 1066103"/>
                <a:gd name="connsiteX4524" fmla="*/ 754143 w 3545608"/>
                <a:gd name="connsiteY4524" fmla="*/ 1066103 h 1066103"/>
                <a:gd name="connsiteX4525" fmla="*/ 758782 w 3545608"/>
                <a:gd name="connsiteY4525" fmla="*/ 1055171 h 1066103"/>
                <a:gd name="connsiteX4526" fmla="*/ 761866 w 3545608"/>
                <a:gd name="connsiteY4526" fmla="*/ 1053924 h 1066103"/>
                <a:gd name="connsiteX4527" fmla="*/ 761576 w 3545608"/>
                <a:gd name="connsiteY4527" fmla="*/ 1053205 h 1066103"/>
                <a:gd name="connsiteX4528" fmla="*/ 767464 w 3545608"/>
                <a:gd name="connsiteY4528" fmla="*/ 1038643 h 1066103"/>
                <a:gd name="connsiteX4529" fmla="*/ 768030 w 3545608"/>
                <a:gd name="connsiteY4529" fmla="*/ 1038403 h 1066103"/>
                <a:gd name="connsiteX4530" fmla="*/ 767460 w 3545608"/>
                <a:gd name="connsiteY4530" fmla="*/ 1037025 h 1066103"/>
                <a:gd name="connsiteX4531" fmla="*/ 773348 w 3545608"/>
                <a:gd name="connsiteY4531" fmla="*/ 1022810 h 1066103"/>
                <a:gd name="connsiteX4532" fmla="*/ 775704 w 3545608"/>
                <a:gd name="connsiteY4532" fmla="*/ 1021833 h 1066103"/>
                <a:gd name="connsiteX4533" fmla="*/ 775305 w 3545608"/>
                <a:gd name="connsiteY4533" fmla="*/ 1020845 h 1066103"/>
                <a:gd name="connsiteX4534" fmla="*/ 781193 w 3545608"/>
                <a:gd name="connsiteY4534" fmla="*/ 1006283 h 1066103"/>
                <a:gd name="connsiteX4535" fmla="*/ 783433 w 3545608"/>
                <a:gd name="connsiteY4535" fmla="*/ 1005332 h 1066103"/>
                <a:gd name="connsiteX4536" fmla="*/ 783150 w 3545608"/>
                <a:gd name="connsiteY4536" fmla="*/ 1004664 h 1066103"/>
                <a:gd name="connsiteX4537" fmla="*/ 789181 w 3545608"/>
                <a:gd name="connsiteY4537" fmla="*/ 990449 h 1066103"/>
                <a:gd name="connsiteX4538" fmla="*/ 792266 w 3545608"/>
                <a:gd name="connsiteY4538" fmla="*/ 989201 h 1066103"/>
                <a:gd name="connsiteX4539" fmla="*/ 791976 w 3545608"/>
                <a:gd name="connsiteY4539" fmla="*/ 988483 h 1066103"/>
                <a:gd name="connsiteX4540" fmla="*/ 797864 w 3545608"/>
                <a:gd name="connsiteY4540" fmla="*/ 973921 h 1066103"/>
                <a:gd name="connsiteX4541" fmla="*/ 799912 w 3545608"/>
                <a:gd name="connsiteY4541" fmla="*/ 973052 h 1066103"/>
                <a:gd name="connsiteX4542" fmla="*/ 805709 w 3545608"/>
                <a:gd name="connsiteY4542" fmla="*/ 958375 h 1066103"/>
                <a:gd name="connsiteX4543" fmla="*/ 807940 w 3545608"/>
                <a:gd name="connsiteY4543" fmla="*/ 957406 h 1066103"/>
                <a:gd name="connsiteX4544" fmla="*/ 813554 w 3545608"/>
                <a:gd name="connsiteY4544" fmla="*/ 943522 h 1066103"/>
                <a:gd name="connsiteX4545" fmla="*/ 815794 w 3545608"/>
                <a:gd name="connsiteY4545" fmla="*/ 942571 h 1066103"/>
                <a:gd name="connsiteX4546" fmla="*/ 815511 w 3545608"/>
                <a:gd name="connsiteY4546" fmla="*/ 941903 h 1066103"/>
                <a:gd name="connsiteX4547" fmla="*/ 821542 w 3545608"/>
                <a:gd name="connsiteY4547" fmla="*/ 927688 h 1066103"/>
                <a:gd name="connsiteX4548" fmla="*/ 824464 w 3545608"/>
                <a:gd name="connsiteY4548" fmla="*/ 926506 h 1066103"/>
                <a:gd name="connsiteX4549" fmla="*/ 824337 w 3545608"/>
                <a:gd name="connsiteY4549" fmla="*/ 926213 h 1066103"/>
                <a:gd name="connsiteX4550" fmla="*/ 830512 w 3545608"/>
                <a:gd name="connsiteY4550" fmla="*/ 911998 h 1066103"/>
                <a:gd name="connsiteX4551" fmla="*/ 834609 w 3545608"/>
                <a:gd name="connsiteY4551" fmla="*/ 910380 h 1066103"/>
                <a:gd name="connsiteX4552" fmla="*/ 840031 w 3545608"/>
                <a:gd name="connsiteY4552" fmla="*/ 897289 h 1066103"/>
                <a:gd name="connsiteX4553" fmla="*/ 842223 w 3545608"/>
                <a:gd name="connsiteY4553" fmla="*/ 896381 h 1066103"/>
                <a:gd name="connsiteX4554" fmla="*/ 841988 w 3545608"/>
                <a:gd name="connsiteY4554" fmla="*/ 895814 h 1066103"/>
                <a:gd name="connsiteX4555" fmla="*/ 847876 w 3545608"/>
                <a:gd name="connsiteY4555" fmla="*/ 881598 h 1066103"/>
                <a:gd name="connsiteX4556" fmla="*/ 852095 w 3545608"/>
                <a:gd name="connsiteY4556" fmla="*/ 879851 h 1066103"/>
                <a:gd name="connsiteX4557" fmla="*/ 851795 w 3545608"/>
                <a:gd name="connsiteY4557" fmla="*/ 879142 h 1066103"/>
                <a:gd name="connsiteX4558" fmla="*/ 857826 w 3545608"/>
                <a:gd name="connsiteY4558" fmla="*/ 864927 h 1066103"/>
                <a:gd name="connsiteX4559" fmla="*/ 861424 w 3545608"/>
                <a:gd name="connsiteY4559" fmla="*/ 863473 h 1066103"/>
                <a:gd name="connsiteX4560" fmla="*/ 866508 w 3545608"/>
                <a:gd name="connsiteY4560" fmla="*/ 851198 h 1066103"/>
                <a:gd name="connsiteX4561" fmla="*/ 870721 w 3545608"/>
                <a:gd name="connsiteY4561" fmla="*/ 849453 h 1066103"/>
                <a:gd name="connsiteX4562" fmla="*/ 870426 w 3545608"/>
                <a:gd name="connsiteY4562" fmla="*/ 848742 h 1066103"/>
                <a:gd name="connsiteX4563" fmla="*/ 876314 w 3545608"/>
                <a:gd name="connsiteY4563" fmla="*/ 834527 h 1066103"/>
                <a:gd name="connsiteX4564" fmla="*/ 881319 w 3545608"/>
                <a:gd name="connsiteY4564" fmla="*/ 832454 h 1066103"/>
                <a:gd name="connsiteX4565" fmla="*/ 886264 w 3545608"/>
                <a:gd name="connsiteY4565" fmla="*/ 820798 h 1066103"/>
                <a:gd name="connsiteX4566" fmla="*/ 889125 w 3545608"/>
                <a:gd name="connsiteY4566" fmla="*/ 819641 h 1066103"/>
                <a:gd name="connsiteX4567" fmla="*/ 894947 w 3545608"/>
                <a:gd name="connsiteY4567" fmla="*/ 804558 h 1066103"/>
                <a:gd name="connsiteX4568" fmla="*/ 899777 w 3545608"/>
                <a:gd name="connsiteY4568" fmla="*/ 802411 h 1066103"/>
                <a:gd name="connsiteX4569" fmla="*/ 904753 w 3545608"/>
                <a:gd name="connsiteY4569" fmla="*/ 790399 h 1066103"/>
                <a:gd name="connsiteX4570" fmla="*/ 909458 w 3545608"/>
                <a:gd name="connsiteY4570" fmla="*/ 788450 h 1066103"/>
                <a:gd name="connsiteX4571" fmla="*/ 914560 w 3545608"/>
                <a:gd name="connsiteY4571" fmla="*/ 775832 h 1066103"/>
                <a:gd name="connsiteX4572" fmla="*/ 920675 w 3545608"/>
                <a:gd name="connsiteY4572" fmla="*/ 773237 h 1066103"/>
                <a:gd name="connsiteX4573" fmla="*/ 925346 w 3545608"/>
                <a:gd name="connsiteY4573" fmla="*/ 761961 h 1066103"/>
                <a:gd name="connsiteX4574" fmla="*/ 930319 w 3545608"/>
                <a:gd name="connsiteY4574" fmla="*/ 759901 h 1066103"/>
                <a:gd name="connsiteX4575" fmla="*/ 935153 w 3545608"/>
                <a:gd name="connsiteY4575" fmla="*/ 748232 h 1066103"/>
                <a:gd name="connsiteX4576" fmla="*/ 939141 w 3545608"/>
                <a:gd name="connsiteY4576" fmla="*/ 746579 h 1066103"/>
                <a:gd name="connsiteX4577" fmla="*/ 944959 w 3545608"/>
                <a:gd name="connsiteY4577" fmla="*/ 731848 h 1066103"/>
                <a:gd name="connsiteX4578" fmla="*/ 953426 w 3545608"/>
                <a:gd name="connsiteY4578" fmla="*/ 728170 h 1066103"/>
                <a:gd name="connsiteX4579" fmla="*/ 957708 w 3545608"/>
                <a:gd name="connsiteY4579" fmla="*/ 717832 h 1066103"/>
                <a:gd name="connsiteX4580" fmla="*/ 962191 w 3545608"/>
                <a:gd name="connsiteY4580" fmla="*/ 715975 h 1066103"/>
                <a:gd name="connsiteX4581" fmla="*/ 967514 w 3545608"/>
                <a:gd name="connsiteY4581" fmla="*/ 703122 h 1066103"/>
                <a:gd name="connsiteX4582" fmla="*/ 972891 w 3545608"/>
                <a:gd name="connsiteY4582" fmla="*/ 700895 h 1066103"/>
                <a:gd name="connsiteX4583" fmla="*/ 977321 w 3545608"/>
                <a:gd name="connsiteY4583" fmla="*/ 689681 h 1066103"/>
                <a:gd name="connsiteX4584" fmla="*/ 985882 w 3545608"/>
                <a:gd name="connsiteY4584" fmla="*/ 685961 h 1066103"/>
                <a:gd name="connsiteX4585" fmla="*/ 990068 w 3545608"/>
                <a:gd name="connsiteY4585" fmla="*/ 675114 h 1066103"/>
                <a:gd name="connsiteX4586" fmla="*/ 995895 w 3545608"/>
                <a:gd name="connsiteY4586" fmla="*/ 672524 h 1066103"/>
                <a:gd name="connsiteX4587" fmla="*/ 999875 w 3545608"/>
                <a:gd name="connsiteY4587" fmla="*/ 662916 h 1066103"/>
                <a:gd name="connsiteX4588" fmla="*/ 1006970 w 3545608"/>
                <a:gd name="connsiteY4588" fmla="*/ 659977 h 1066103"/>
                <a:gd name="connsiteX4589" fmla="*/ 1011786 w 3545608"/>
                <a:gd name="connsiteY4589" fmla="*/ 648350 h 1066103"/>
                <a:gd name="connsiteX4590" fmla="*/ 1017698 w 3545608"/>
                <a:gd name="connsiteY4590" fmla="*/ 645901 h 1066103"/>
                <a:gd name="connsiteX4591" fmla="*/ 1022430 w 3545608"/>
                <a:gd name="connsiteY4591" fmla="*/ 634478 h 1066103"/>
                <a:gd name="connsiteX4592" fmla="*/ 1030152 w 3545608"/>
                <a:gd name="connsiteY4592" fmla="*/ 631279 h 1066103"/>
                <a:gd name="connsiteX4593" fmla="*/ 1034198 w 3545608"/>
                <a:gd name="connsiteY4593" fmla="*/ 621036 h 1066103"/>
                <a:gd name="connsiteX4594" fmla="*/ 1042019 w 3545608"/>
                <a:gd name="connsiteY4594" fmla="*/ 617638 h 1066103"/>
                <a:gd name="connsiteX4595" fmla="*/ 1046108 w 3545608"/>
                <a:gd name="connsiteY4595" fmla="*/ 608000 h 1066103"/>
                <a:gd name="connsiteX4596" fmla="*/ 1052133 w 3545608"/>
                <a:gd name="connsiteY4596" fmla="*/ 605564 h 1066103"/>
                <a:gd name="connsiteX4597" fmla="*/ 1057039 w 3545608"/>
                <a:gd name="connsiteY4597" fmla="*/ 594271 h 1066103"/>
                <a:gd name="connsiteX4598" fmla="*/ 1064636 w 3545608"/>
                <a:gd name="connsiteY4598" fmla="*/ 591271 h 1066103"/>
                <a:gd name="connsiteX4599" fmla="*/ 1068520 w 3545608"/>
                <a:gd name="connsiteY4599" fmla="*/ 581666 h 1066103"/>
                <a:gd name="connsiteX4600" fmla="*/ 1075867 w 3545608"/>
                <a:gd name="connsiteY4600" fmla="*/ 578548 h 1066103"/>
                <a:gd name="connsiteX4601" fmla="*/ 1080431 w 3545608"/>
                <a:gd name="connsiteY4601" fmla="*/ 567794 h 1066103"/>
                <a:gd name="connsiteX4602" fmla="*/ 1089717 w 3545608"/>
                <a:gd name="connsiteY4602" fmla="*/ 564039 h 1066103"/>
                <a:gd name="connsiteX4603" fmla="*/ 1093036 w 3545608"/>
                <a:gd name="connsiteY4603" fmla="*/ 556026 h 1066103"/>
                <a:gd name="connsiteX4604" fmla="*/ 1100867 w 3545608"/>
                <a:gd name="connsiteY4604" fmla="*/ 552782 h 1066103"/>
                <a:gd name="connsiteX4605" fmla="*/ 1104803 w 3545608"/>
                <a:gd name="connsiteY4605" fmla="*/ 543278 h 1066103"/>
                <a:gd name="connsiteX4606" fmla="*/ 1113817 w 3545608"/>
                <a:gd name="connsiteY4606" fmla="*/ 539544 h 1066103"/>
                <a:gd name="connsiteX4607" fmla="*/ 1117839 w 3545608"/>
                <a:gd name="connsiteY4607" fmla="*/ 529836 h 1066103"/>
                <a:gd name="connsiteX4608" fmla="*/ 1127723 w 3545608"/>
                <a:gd name="connsiteY4608" fmla="*/ 525742 h 1066103"/>
                <a:gd name="connsiteX4609" fmla="*/ 1131280 w 3545608"/>
                <a:gd name="connsiteY4609" fmla="*/ 516944 h 1066103"/>
                <a:gd name="connsiteX4610" fmla="*/ 1139643 w 3545608"/>
                <a:gd name="connsiteY4610" fmla="*/ 513396 h 1066103"/>
                <a:gd name="connsiteX4611" fmla="*/ 1143191 w 3545608"/>
                <a:gd name="connsiteY4611" fmla="*/ 505033 h 1066103"/>
                <a:gd name="connsiteX4612" fmla="*/ 1152478 w 3545608"/>
                <a:gd name="connsiteY4612" fmla="*/ 501278 h 1066103"/>
                <a:gd name="connsiteX4613" fmla="*/ 1155797 w 3545608"/>
                <a:gd name="connsiteY4613" fmla="*/ 493265 h 1066103"/>
                <a:gd name="connsiteX4614" fmla="*/ 1163936 w 3545608"/>
                <a:gd name="connsiteY4614" fmla="*/ 489894 h 1066103"/>
                <a:gd name="connsiteX4615" fmla="*/ 1167852 w 3545608"/>
                <a:gd name="connsiteY4615" fmla="*/ 480661 h 1066103"/>
                <a:gd name="connsiteX4616" fmla="*/ 1179250 w 3545608"/>
                <a:gd name="connsiteY4616" fmla="*/ 476049 h 1066103"/>
                <a:gd name="connsiteX4617" fmla="*/ 1182274 w 3545608"/>
                <a:gd name="connsiteY4617" fmla="*/ 468750 h 1066103"/>
                <a:gd name="connsiteX4618" fmla="*/ 1190740 w 3545608"/>
                <a:gd name="connsiteY4618" fmla="*/ 465243 h 1066103"/>
                <a:gd name="connsiteX4619" fmla="*/ 1191711 w 3545608"/>
                <a:gd name="connsiteY4619" fmla="*/ 463007 h 1066103"/>
                <a:gd name="connsiteX4620" fmla="*/ 1181390 w 3545608"/>
                <a:gd name="connsiteY4620" fmla="*/ 467282 h 1066103"/>
                <a:gd name="connsiteX4621" fmla="*/ 1178343 w 3545608"/>
                <a:gd name="connsiteY4621" fmla="*/ 475175 h 1066103"/>
                <a:gd name="connsiteX4622" fmla="*/ 1167915 w 3545608"/>
                <a:gd name="connsiteY4622" fmla="*/ 479810 h 1066103"/>
                <a:gd name="connsiteX4623" fmla="*/ 1165594 w 3545608"/>
                <a:gd name="connsiteY4623" fmla="*/ 485412 h 1066103"/>
                <a:gd name="connsiteX4624" fmla="*/ 1154906 w 3545608"/>
                <a:gd name="connsiteY4624" fmla="*/ 489839 h 1066103"/>
                <a:gd name="connsiteX4625" fmla="*/ 1151865 w 3545608"/>
                <a:gd name="connsiteY4625" fmla="*/ 497180 h 1066103"/>
                <a:gd name="connsiteX4626" fmla="*/ 1143791 w 3545608"/>
                <a:gd name="connsiteY4626" fmla="*/ 500525 h 1066103"/>
                <a:gd name="connsiteX4627" fmla="*/ 1139954 w 3545608"/>
                <a:gd name="connsiteY4627" fmla="*/ 509784 h 1066103"/>
                <a:gd name="connsiteX4628" fmla="*/ 1130544 w 3545608"/>
                <a:gd name="connsiteY4628" fmla="*/ 513683 h 1066103"/>
                <a:gd name="connsiteX4629" fmla="*/ 1127063 w 3545608"/>
                <a:gd name="connsiteY4629" fmla="*/ 521695 h 1066103"/>
                <a:gd name="connsiteX4630" fmla="*/ 1116819 w 3545608"/>
                <a:gd name="connsiteY4630" fmla="*/ 525741 h 1066103"/>
                <a:gd name="connsiteX4631" fmla="*/ 1113621 w 3545608"/>
                <a:gd name="connsiteY4631" fmla="*/ 533463 h 1066103"/>
                <a:gd name="connsiteX4632" fmla="*/ 1104430 w 3545608"/>
                <a:gd name="connsiteY4632" fmla="*/ 537270 h 1066103"/>
                <a:gd name="connsiteX4633" fmla="*/ 1100872 w 3545608"/>
                <a:gd name="connsiteY4633" fmla="*/ 546068 h 1066103"/>
                <a:gd name="connsiteX4634" fmla="*/ 1093182 w 3545608"/>
                <a:gd name="connsiteY4634" fmla="*/ 549331 h 1066103"/>
                <a:gd name="connsiteX4635" fmla="*/ 1089105 w 3545608"/>
                <a:gd name="connsiteY4635" fmla="*/ 559654 h 1066103"/>
                <a:gd name="connsiteX4636" fmla="*/ 1080773 w 3545608"/>
                <a:gd name="connsiteY4636" fmla="*/ 563273 h 1066103"/>
                <a:gd name="connsiteX4637" fmla="*/ 1077194 w 3545608"/>
                <a:gd name="connsiteY4637" fmla="*/ 571708 h 1066103"/>
                <a:gd name="connsiteX4638" fmla="*/ 1068396 w 3545608"/>
                <a:gd name="connsiteY4638" fmla="*/ 575266 h 1066103"/>
                <a:gd name="connsiteX4639" fmla="*/ 1064589 w 3545608"/>
                <a:gd name="connsiteY4639" fmla="*/ 584456 h 1066103"/>
                <a:gd name="connsiteX4640" fmla="*/ 1056268 w 3545608"/>
                <a:gd name="connsiteY4640" fmla="*/ 587903 h 1066103"/>
                <a:gd name="connsiteX4641" fmla="*/ 1052821 w 3545608"/>
                <a:gd name="connsiteY4641" fmla="*/ 596224 h 1066103"/>
                <a:gd name="connsiteX4642" fmla="*/ 1045726 w 3545608"/>
                <a:gd name="connsiteY4642" fmla="*/ 599163 h 1066103"/>
                <a:gd name="connsiteX4643" fmla="*/ 1040910 w 3545608"/>
                <a:gd name="connsiteY4643" fmla="*/ 610790 h 1066103"/>
                <a:gd name="connsiteX4644" fmla="*/ 1031650 w 3545608"/>
                <a:gd name="connsiteY4644" fmla="*/ 614626 h 1066103"/>
                <a:gd name="connsiteX4645" fmla="*/ 1028305 w 3545608"/>
                <a:gd name="connsiteY4645" fmla="*/ 622701 h 1066103"/>
                <a:gd name="connsiteX4646" fmla="*/ 1020922 w 3545608"/>
                <a:gd name="connsiteY4646" fmla="*/ 625760 h 1066103"/>
                <a:gd name="connsiteX4647" fmla="*/ 1016394 w 3545608"/>
                <a:gd name="connsiteY4647" fmla="*/ 636430 h 1066103"/>
                <a:gd name="connsiteX4648" fmla="*/ 1008173 w 3545608"/>
                <a:gd name="connsiteY4648" fmla="*/ 639755 h 1066103"/>
                <a:gd name="connsiteX4649" fmla="*/ 1003789 w 3545608"/>
                <a:gd name="connsiteY4649" fmla="*/ 650854 h 1066103"/>
                <a:gd name="connsiteX4650" fmla="*/ 997920 w 3545608"/>
                <a:gd name="connsiteY4650" fmla="*/ 653404 h 1066103"/>
                <a:gd name="connsiteX4651" fmla="*/ 993983 w 3545608"/>
                <a:gd name="connsiteY4651" fmla="*/ 662908 h 1066103"/>
                <a:gd name="connsiteX4652" fmla="*/ 986888 w 3545608"/>
                <a:gd name="connsiteY4652" fmla="*/ 665847 h 1066103"/>
                <a:gd name="connsiteX4653" fmla="*/ 982071 w 3545608"/>
                <a:gd name="connsiteY4653" fmla="*/ 677474 h 1066103"/>
                <a:gd name="connsiteX4654" fmla="*/ 973792 w 3545608"/>
                <a:gd name="connsiteY4654" fmla="*/ 680903 h 1066103"/>
                <a:gd name="connsiteX4655" fmla="*/ 969467 w 3545608"/>
                <a:gd name="connsiteY4655" fmla="*/ 691346 h 1066103"/>
                <a:gd name="connsiteX4656" fmla="*/ 964354 w 3545608"/>
                <a:gd name="connsiteY4656" fmla="*/ 693464 h 1066103"/>
                <a:gd name="connsiteX4657" fmla="*/ 959660 w 3545608"/>
                <a:gd name="connsiteY4657" fmla="*/ 705625 h 1066103"/>
                <a:gd name="connsiteX4658" fmla="*/ 954292 w 3545608"/>
                <a:gd name="connsiteY4658" fmla="*/ 708011 h 1066103"/>
                <a:gd name="connsiteX4659" fmla="*/ 949423 w 3545608"/>
                <a:gd name="connsiteY4659" fmla="*/ 719498 h 1066103"/>
                <a:gd name="connsiteX4660" fmla="*/ 940623 w 3545608"/>
                <a:gd name="connsiteY4660" fmla="*/ 723061 h 1066103"/>
                <a:gd name="connsiteX4661" fmla="*/ 937106 w 3545608"/>
                <a:gd name="connsiteY4661" fmla="*/ 731553 h 1066103"/>
                <a:gd name="connsiteX4662" fmla="*/ 932623 w 3545608"/>
                <a:gd name="connsiteY4662" fmla="*/ 733409 h 1066103"/>
                <a:gd name="connsiteX4663" fmla="*/ 927300 w 3545608"/>
                <a:gd name="connsiteY4663" fmla="*/ 746262 h 1066103"/>
                <a:gd name="connsiteX4664" fmla="*/ 922833 w 3545608"/>
                <a:gd name="connsiteY4664" fmla="*/ 748112 h 1066103"/>
                <a:gd name="connsiteX4665" fmla="*/ 917349 w 3545608"/>
                <a:gd name="connsiteY4665" fmla="*/ 761665 h 1066103"/>
                <a:gd name="connsiteX4666" fmla="*/ 911973 w 3545608"/>
                <a:gd name="connsiteY4666" fmla="*/ 763945 h 1066103"/>
                <a:gd name="connsiteX4667" fmla="*/ 906706 w 3545608"/>
                <a:gd name="connsiteY4667" fmla="*/ 776662 h 1066103"/>
                <a:gd name="connsiteX4668" fmla="*/ 901671 w 3545608"/>
                <a:gd name="connsiteY4668" fmla="*/ 778747 h 1066103"/>
                <a:gd name="connsiteX4669" fmla="*/ 896613 w 3545608"/>
                <a:gd name="connsiteY4669" fmla="*/ 790391 h 1066103"/>
                <a:gd name="connsiteX4670" fmla="*/ 892232 w 3545608"/>
                <a:gd name="connsiteY4670" fmla="*/ 792121 h 1066103"/>
                <a:gd name="connsiteX4671" fmla="*/ 886663 w 3545608"/>
                <a:gd name="connsiteY4671" fmla="*/ 804956 h 1066103"/>
                <a:gd name="connsiteX4672" fmla="*/ 881150 w 3545608"/>
                <a:gd name="connsiteY4672" fmla="*/ 807136 h 1066103"/>
                <a:gd name="connsiteX4673" fmla="*/ 876306 w 3545608"/>
                <a:gd name="connsiteY4673" fmla="*/ 818829 h 1066103"/>
                <a:gd name="connsiteX4674" fmla="*/ 872095 w 3545608"/>
                <a:gd name="connsiteY4674" fmla="*/ 820573 h 1066103"/>
                <a:gd name="connsiteX4675" fmla="*/ 866500 w 3545608"/>
                <a:gd name="connsiteY4675" fmla="*/ 835069 h 1066103"/>
                <a:gd name="connsiteX4676" fmla="*/ 861642 w 3545608"/>
                <a:gd name="connsiteY4676" fmla="*/ 837229 h 1066103"/>
                <a:gd name="connsiteX4677" fmla="*/ 856550 w 3545608"/>
                <a:gd name="connsiteY4677" fmla="*/ 849228 h 1066103"/>
                <a:gd name="connsiteX4678" fmla="*/ 850596 w 3545608"/>
                <a:gd name="connsiteY4678" fmla="*/ 851636 h 1066103"/>
                <a:gd name="connsiteX4679" fmla="*/ 845906 w 3545608"/>
                <a:gd name="connsiteY4679" fmla="*/ 862957 h 1066103"/>
                <a:gd name="connsiteX4680" fmla="*/ 843368 w 3545608"/>
                <a:gd name="connsiteY4680" fmla="*/ 864009 h 1066103"/>
                <a:gd name="connsiteX4681" fmla="*/ 843949 w 3545608"/>
                <a:gd name="connsiteY4681" fmla="*/ 865413 h 1066103"/>
                <a:gd name="connsiteX4682" fmla="*/ 838061 w 3545608"/>
                <a:gd name="connsiteY4682" fmla="*/ 879629 h 1066103"/>
                <a:gd name="connsiteX4683" fmla="*/ 833089 w 3545608"/>
                <a:gd name="connsiteY4683" fmla="*/ 881689 h 1066103"/>
                <a:gd name="connsiteX4684" fmla="*/ 828255 w 3545608"/>
                <a:gd name="connsiteY4684" fmla="*/ 893357 h 1066103"/>
                <a:gd name="connsiteX4685" fmla="*/ 825705 w 3545608"/>
                <a:gd name="connsiteY4685" fmla="*/ 894414 h 1066103"/>
                <a:gd name="connsiteX4686" fmla="*/ 826299 w 3545608"/>
                <a:gd name="connsiteY4686" fmla="*/ 895814 h 1066103"/>
                <a:gd name="connsiteX4687" fmla="*/ 820266 w 3545608"/>
                <a:gd name="connsiteY4687" fmla="*/ 910029 h 1066103"/>
                <a:gd name="connsiteX4688" fmla="*/ 815288 w 3545608"/>
                <a:gd name="connsiteY4688" fmla="*/ 912042 h 1066103"/>
                <a:gd name="connsiteX4689" fmla="*/ 809623 w 3545608"/>
                <a:gd name="connsiteY4689" fmla="*/ 925719 h 1066103"/>
                <a:gd name="connsiteX4690" fmla="*/ 807508 w 3545608"/>
                <a:gd name="connsiteY4690" fmla="*/ 926595 h 1066103"/>
                <a:gd name="connsiteX4691" fmla="*/ 801778 w 3545608"/>
                <a:gd name="connsiteY4691" fmla="*/ 940428 h 1066103"/>
                <a:gd name="connsiteX4692" fmla="*/ 799586 w 3545608"/>
                <a:gd name="connsiteY4692" fmla="*/ 941336 h 1066103"/>
                <a:gd name="connsiteX4693" fmla="*/ 799821 w 3545608"/>
                <a:gd name="connsiteY4693" fmla="*/ 941903 h 1066103"/>
                <a:gd name="connsiteX4694" fmla="*/ 793933 w 3545608"/>
                <a:gd name="connsiteY4694" fmla="*/ 956118 h 1066103"/>
                <a:gd name="connsiteX4695" fmla="*/ 789003 w 3545608"/>
                <a:gd name="connsiteY4695" fmla="*/ 958161 h 1066103"/>
                <a:gd name="connsiteX4696" fmla="*/ 783146 w 3545608"/>
                <a:gd name="connsiteY4696" fmla="*/ 972646 h 1066103"/>
                <a:gd name="connsiteX4697" fmla="*/ 781097 w 3545608"/>
                <a:gd name="connsiteY4697" fmla="*/ 973515 h 1066103"/>
                <a:gd name="connsiteX4698" fmla="*/ 775300 w 3545608"/>
                <a:gd name="connsiteY4698" fmla="*/ 988193 h 1066103"/>
                <a:gd name="connsiteX4699" fmla="*/ 773070 w 3545608"/>
                <a:gd name="connsiteY4699" fmla="*/ 989162 h 1066103"/>
                <a:gd name="connsiteX4700" fmla="*/ 767456 w 3545608"/>
                <a:gd name="connsiteY4700" fmla="*/ 1003045 h 1066103"/>
                <a:gd name="connsiteX4701" fmla="*/ 765215 w 3545608"/>
                <a:gd name="connsiteY4701" fmla="*/ 1003996 h 1066103"/>
                <a:gd name="connsiteX4702" fmla="*/ 765499 w 3545608"/>
                <a:gd name="connsiteY4702" fmla="*/ 1004664 h 1066103"/>
                <a:gd name="connsiteX4703" fmla="*/ 759467 w 3545608"/>
                <a:gd name="connsiteY4703" fmla="*/ 1018879 h 1066103"/>
                <a:gd name="connsiteX4704" fmla="*/ 758867 w 3545608"/>
                <a:gd name="connsiteY4704" fmla="*/ 1019122 h 1066103"/>
                <a:gd name="connsiteX4705" fmla="*/ 759615 w 3545608"/>
                <a:gd name="connsiteY4705" fmla="*/ 1020845 h 1066103"/>
                <a:gd name="connsiteX4706" fmla="*/ 753296 w 3545608"/>
                <a:gd name="connsiteY4706" fmla="*/ 1035406 h 1066103"/>
                <a:gd name="connsiteX4707" fmla="*/ 750566 w 3545608"/>
                <a:gd name="connsiteY4707" fmla="*/ 1036486 h 1066103"/>
                <a:gd name="connsiteX4708" fmla="*/ 750789 w 3545608"/>
                <a:gd name="connsiteY4708" fmla="*/ 1037025 h 1066103"/>
                <a:gd name="connsiteX4709" fmla="*/ 744901 w 3545608"/>
                <a:gd name="connsiteY4709" fmla="*/ 1051240 h 1066103"/>
                <a:gd name="connsiteX4710" fmla="*/ 742544 w 3545608"/>
                <a:gd name="connsiteY4710" fmla="*/ 1052216 h 1066103"/>
                <a:gd name="connsiteX4711" fmla="*/ 742944 w 3545608"/>
                <a:gd name="connsiteY4711" fmla="*/ 1053205 h 1066103"/>
                <a:gd name="connsiteX4712" fmla="*/ 737729 w 3545608"/>
                <a:gd name="connsiteY4712" fmla="*/ 1066103 h 1066103"/>
                <a:gd name="connsiteX4713" fmla="*/ 695305 w 3545608"/>
                <a:gd name="connsiteY4713" fmla="*/ 1066103 h 1066103"/>
                <a:gd name="connsiteX4714" fmla="*/ 699944 w 3545608"/>
                <a:gd name="connsiteY4714" fmla="*/ 1055171 h 1066103"/>
                <a:gd name="connsiteX4715" fmla="*/ 703028 w 3545608"/>
                <a:gd name="connsiteY4715" fmla="*/ 1053924 h 1066103"/>
                <a:gd name="connsiteX4716" fmla="*/ 702737 w 3545608"/>
                <a:gd name="connsiteY4716" fmla="*/ 1053205 h 1066103"/>
                <a:gd name="connsiteX4717" fmla="*/ 708626 w 3545608"/>
                <a:gd name="connsiteY4717" fmla="*/ 1038643 h 1066103"/>
                <a:gd name="connsiteX4718" fmla="*/ 710861 w 3545608"/>
                <a:gd name="connsiteY4718" fmla="*/ 1037695 h 1066103"/>
                <a:gd name="connsiteX4719" fmla="*/ 710583 w 3545608"/>
                <a:gd name="connsiteY4719" fmla="*/ 1037025 h 1066103"/>
                <a:gd name="connsiteX4720" fmla="*/ 716471 w 3545608"/>
                <a:gd name="connsiteY4720" fmla="*/ 1022810 h 1066103"/>
                <a:gd name="connsiteX4721" fmla="*/ 717190 w 3545608"/>
                <a:gd name="connsiteY4721" fmla="*/ 1022511 h 1066103"/>
                <a:gd name="connsiteX4722" fmla="*/ 716466 w 3545608"/>
                <a:gd name="connsiteY4722" fmla="*/ 1020845 h 1066103"/>
                <a:gd name="connsiteX4723" fmla="*/ 722785 w 3545608"/>
                <a:gd name="connsiteY4723" fmla="*/ 1006283 h 1066103"/>
                <a:gd name="connsiteX4724" fmla="*/ 724680 w 3545608"/>
                <a:gd name="connsiteY4724" fmla="*/ 1005533 h 1066103"/>
                <a:gd name="connsiteX4725" fmla="*/ 724312 w 3545608"/>
                <a:gd name="connsiteY4725" fmla="*/ 1004664 h 1066103"/>
                <a:gd name="connsiteX4726" fmla="*/ 730343 w 3545608"/>
                <a:gd name="connsiteY4726" fmla="*/ 990449 h 1066103"/>
                <a:gd name="connsiteX4727" fmla="*/ 733428 w 3545608"/>
                <a:gd name="connsiteY4727" fmla="*/ 989201 h 1066103"/>
                <a:gd name="connsiteX4728" fmla="*/ 733138 w 3545608"/>
                <a:gd name="connsiteY4728" fmla="*/ 988483 h 1066103"/>
                <a:gd name="connsiteX4729" fmla="*/ 739026 w 3545608"/>
                <a:gd name="connsiteY4729" fmla="*/ 973921 h 1066103"/>
                <a:gd name="connsiteX4730" fmla="*/ 741073 w 3545608"/>
                <a:gd name="connsiteY4730" fmla="*/ 973052 h 1066103"/>
                <a:gd name="connsiteX4731" fmla="*/ 746870 w 3545608"/>
                <a:gd name="connsiteY4731" fmla="*/ 958375 h 1066103"/>
                <a:gd name="connsiteX4732" fmla="*/ 749101 w 3545608"/>
                <a:gd name="connsiteY4732" fmla="*/ 957406 h 1066103"/>
                <a:gd name="connsiteX4733" fmla="*/ 754715 w 3545608"/>
                <a:gd name="connsiteY4733" fmla="*/ 943522 h 1066103"/>
                <a:gd name="connsiteX4734" fmla="*/ 759846 w 3545608"/>
                <a:gd name="connsiteY4734" fmla="*/ 941345 h 1066103"/>
                <a:gd name="connsiteX4735" fmla="*/ 765503 w 3545608"/>
                <a:gd name="connsiteY4735" fmla="*/ 927688 h 1066103"/>
                <a:gd name="connsiteX4736" fmla="*/ 767694 w 3545608"/>
                <a:gd name="connsiteY4736" fmla="*/ 926780 h 1066103"/>
                <a:gd name="connsiteX4737" fmla="*/ 767460 w 3545608"/>
                <a:gd name="connsiteY4737" fmla="*/ 926213 h 1066103"/>
                <a:gd name="connsiteX4738" fmla="*/ 773348 w 3545608"/>
                <a:gd name="connsiteY4738" fmla="*/ 911998 h 1066103"/>
                <a:gd name="connsiteX4739" fmla="*/ 775463 w 3545608"/>
                <a:gd name="connsiteY4739" fmla="*/ 911121 h 1066103"/>
                <a:gd name="connsiteX4740" fmla="*/ 781193 w 3545608"/>
                <a:gd name="connsiteY4740" fmla="*/ 897289 h 1066103"/>
                <a:gd name="connsiteX4741" fmla="*/ 785187 w 3545608"/>
                <a:gd name="connsiteY4741" fmla="*/ 895634 h 1066103"/>
                <a:gd name="connsiteX4742" fmla="*/ 791143 w 3545608"/>
                <a:gd name="connsiteY4742" fmla="*/ 881598 h 1066103"/>
                <a:gd name="connsiteX4743" fmla="*/ 794407 w 3545608"/>
                <a:gd name="connsiteY4743" fmla="*/ 880278 h 1066103"/>
                <a:gd name="connsiteX4744" fmla="*/ 793937 w 3545608"/>
                <a:gd name="connsiteY4744" fmla="*/ 879142 h 1066103"/>
                <a:gd name="connsiteX4745" fmla="*/ 799825 w 3545608"/>
                <a:gd name="connsiteY4745" fmla="*/ 864927 h 1066103"/>
                <a:gd name="connsiteX4746" fmla="*/ 804797 w 3545608"/>
                <a:gd name="connsiteY4746" fmla="*/ 862867 h 1066103"/>
                <a:gd name="connsiteX4747" fmla="*/ 809631 w 3545608"/>
                <a:gd name="connsiteY4747" fmla="*/ 851198 h 1066103"/>
                <a:gd name="connsiteX4748" fmla="*/ 812170 w 3545608"/>
                <a:gd name="connsiteY4748" fmla="*/ 850146 h 1066103"/>
                <a:gd name="connsiteX4749" fmla="*/ 811588 w 3545608"/>
                <a:gd name="connsiteY4749" fmla="*/ 848742 h 1066103"/>
                <a:gd name="connsiteX4750" fmla="*/ 817476 w 3545608"/>
                <a:gd name="connsiteY4750" fmla="*/ 834527 h 1066103"/>
                <a:gd name="connsiteX4751" fmla="*/ 822480 w 3545608"/>
                <a:gd name="connsiteY4751" fmla="*/ 832454 h 1066103"/>
                <a:gd name="connsiteX4752" fmla="*/ 827426 w 3545608"/>
                <a:gd name="connsiteY4752" fmla="*/ 820798 h 1066103"/>
                <a:gd name="connsiteX4753" fmla="*/ 832611 w 3545608"/>
                <a:gd name="connsiteY4753" fmla="*/ 818702 h 1066103"/>
                <a:gd name="connsiteX4754" fmla="*/ 838070 w 3545608"/>
                <a:gd name="connsiteY4754" fmla="*/ 804558 h 1066103"/>
                <a:gd name="connsiteX4755" fmla="*/ 842901 w 3545608"/>
                <a:gd name="connsiteY4755" fmla="*/ 802411 h 1066103"/>
                <a:gd name="connsiteX4756" fmla="*/ 847876 w 3545608"/>
                <a:gd name="connsiteY4756" fmla="*/ 790399 h 1066103"/>
                <a:gd name="connsiteX4757" fmla="*/ 850260 w 3545608"/>
                <a:gd name="connsiteY4757" fmla="*/ 789411 h 1066103"/>
                <a:gd name="connsiteX4758" fmla="*/ 856152 w 3545608"/>
                <a:gd name="connsiteY4758" fmla="*/ 775832 h 1066103"/>
                <a:gd name="connsiteX4759" fmla="*/ 861726 w 3545608"/>
                <a:gd name="connsiteY4759" fmla="*/ 773628 h 1066103"/>
                <a:gd name="connsiteX4760" fmla="*/ 866795 w 3545608"/>
                <a:gd name="connsiteY4760" fmla="*/ 761961 h 1066103"/>
                <a:gd name="connsiteX4761" fmla="*/ 873722 w 3545608"/>
                <a:gd name="connsiteY4761" fmla="*/ 759225 h 1066103"/>
                <a:gd name="connsiteX4762" fmla="*/ 878276 w 3545608"/>
                <a:gd name="connsiteY4762" fmla="*/ 748232 h 1066103"/>
                <a:gd name="connsiteX4763" fmla="*/ 882266 w 3545608"/>
                <a:gd name="connsiteY4763" fmla="*/ 746579 h 1066103"/>
                <a:gd name="connsiteX4764" fmla="*/ 888225 w 3545608"/>
                <a:gd name="connsiteY4764" fmla="*/ 731848 h 1066103"/>
                <a:gd name="connsiteX4765" fmla="*/ 894094 w 3545608"/>
                <a:gd name="connsiteY4765" fmla="*/ 729359 h 1066103"/>
                <a:gd name="connsiteX4766" fmla="*/ 898869 w 3545608"/>
                <a:gd name="connsiteY4766" fmla="*/ 717832 h 1066103"/>
                <a:gd name="connsiteX4767" fmla="*/ 903352 w 3545608"/>
                <a:gd name="connsiteY4767" fmla="*/ 715975 h 1066103"/>
                <a:gd name="connsiteX4768" fmla="*/ 908676 w 3545608"/>
                <a:gd name="connsiteY4768" fmla="*/ 703122 h 1066103"/>
                <a:gd name="connsiteX4769" fmla="*/ 914183 w 3545608"/>
                <a:gd name="connsiteY4769" fmla="*/ 700841 h 1066103"/>
                <a:gd name="connsiteX4770" fmla="*/ 918913 w 3545608"/>
                <a:gd name="connsiteY4770" fmla="*/ 689681 h 1066103"/>
                <a:gd name="connsiteX4771" fmla="*/ 926847 w 3545608"/>
                <a:gd name="connsiteY4771" fmla="*/ 686468 h 1066103"/>
                <a:gd name="connsiteX4772" fmla="*/ 931230 w 3545608"/>
                <a:gd name="connsiteY4772" fmla="*/ 675114 h 1066103"/>
                <a:gd name="connsiteX4773" fmla="*/ 937057 w 3545608"/>
                <a:gd name="connsiteY4773" fmla="*/ 672524 h 1066103"/>
                <a:gd name="connsiteX4774" fmla="*/ 941037 w 3545608"/>
                <a:gd name="connsiteY4774" fmla="*/ 662916 h 1066103"/>
                <a:gd name="connsiteX4775" fmla="*/ 948132 w 3545608"/>
                <a:gd name="connsiteY4775" fmla="*/ 659977 h 1066103"/>
                <a:gd name="connsiteX4776" fmla="*/ 952948 w 3545608"/>
                <a:gd name="connsiteY4776" fmla="*/ 648350 h 1066103"/>
                <a:gd name="connsiteX4777" fmla="*/ 961227 w 3545608"/>
                <a:gd name="connsiteY4777" fmla="*/ 644921 h 1066103"/>
                <a:gd name="connsiteX4778" fmla="*/ 965553 w 3545608"/>
                <a:gd name="connsiteY4778" fmla="*/ 634478 h 1066103"/>
                <a:gd name="connsiteX4779" fmla="*/ 970930 w 3545608"/>
                <a:gd name="connsiteY4779" fmla="*/ 632250 h 1066103"/>
                <a:gd name="connsiteX4780" fmla="*/ 975359 w 3545608"/>
                <a:gd name="connsiteY4780" fmla="*/ 621036 h 1066103"/>
                <a:gd name="connsiteX4781" fmla="*/ 983181 w 3545608"/>
                <a:gd name="connsiteY4781" fmla="*/ 617638 h 1066103"/>
                <a:gd name="connsiteX4782" fmla="*/ 987270 w 3545608"/>
                <a:gd name="connsiteY4782" fmla="*/ 608000 h 1066103"/>
                <a:gd name="connsiteX4783" fmla="*/ 995580 w 3545608"/>
                <a:gd name="connsiteY4783" fmla="*/ 604640 h 1066103"/>
                <a:gd name="connsiteX4784" fmla="*/ 999875 w 3545608"/>
                <a:gd name="connsiteY4784" fmla="*/ 594271 h 1066103"/>
                <a:gd name="connsiteX4785" fmla="*/ 1007950 w 3545608"/>
                <a:gd name="connsiteY4785" fmla="*/ 590926 h 1066103"/>
                <a:gd name="connsiteX4786" fmla="*/ 1011786 w 3545608"/>
                <a:gd name="connsiteY4786" fmla="*/ 581666 h 1066103"/>
                <a:gd name="connsiteX4787" fmla="*/ 1020065 w 3545608"/>
                <a:gd name="connsiteY4787" fmla="*/ 578237 h 1066103"/>
                <a:gd name="connsiteX4788" fmla="*/ 1024391 w 3545608"/>
                <a:gd name="connsiteY4788" fmla="*/ 567794 h 1066103"/>
                <a:gd name="connsiteX4789" fmla="*/ 1032712 w 3545608"/>
                <a:gd name="connsiteY4789" fmla="*/ 564347 h 1066103"/>
                <a:gd name="connsiteX4790" fmla="*/ 1036159 w 3545608"/>
                <a:gd name="connsiteY4790" fmla="*/ 556026 h 1066103"/>
                <a:gd name="connsiteX4791" fmla="*/ 1044047 w 3545608"/>
                <a:gd name="connsiteY4791" fmla="*/ 552758 h 1066103"/>
                <a:gd name="connsiteX4792" fmla="*/ 1048070 w 3545608"/>
                <a:gd name="connsiteY4792" fmla="*/ 543278 h 1066103"/>
                <a:gd name="connsiteX4793" fmla="*/ 1056752 w 3545608"/>
                <a:gd name="connsiteY4793" fmla="*/ 539768 h 1066103"/>
                <a:gd name="connsiteX4794" fmla="*/ 1060674 w 3545608"/>
                <a:gd name="connsiteY4794" fmla="*/ 529836 h 1066103"/>
                <a:gd name="connsiteX4795" fmla="*/ 1068626 w 3545608"/>
                <a:gd name="connsiteY4795" fmla="*/ 526382 h 1066103"/>
                <a:gd name="connsiteX4796" fmla="*/ 1072442 w 3545608"/>
                <a:gd name="connsiteY4796" fmla="*/ 516944 h 1066103"/>
                <a:gd name="connsiteX4797" fmla="*/ 1081923 w 3545608"/>
                <a:gd name="connsiteY4797" fmla="*/ 512921 h 1066103"/>
                <a:gd name="connsiteX4798" fmla="*/ 1085191 w 3545608"/>
                <a:gd name="connsiteY4798" fmla="*/ 505033 h 1066103"/>
                <a:gd name="connsiteX4799" fmla="*/ 1093657 w 3545608"/>
                <a:gd name="connsiteY4799" fmla="*/ 501526 h 1066103"/>
                <a:gd name="connsiteX4800" fmla="*/ 1097246 w 3545608"/>
                <a:gd name="connsiteY4800" fmla="*/ 493265 h 1066103"/>
                <a:gd name="connsiteX4801" fmla="*/ 1107246 w 3545608"/>
                <a:gd name="connsiteY4801" fmla="*/ 489315 h 1066103"/>
                <a:gd name="connsiteX4802" fmla="*/ 1110831 w 3545608"/>
                <a:gd name="connsiteY4802" fmla="*/ 480661 h 1066103"/>
                <a:gd name="connsiteX4803" fmla="*/ 1120090 w 3545608"/>
                <a:gd name="connsiteY4803" fmla="*/ 476826 h 1066103"/>
                <a:gd name="connsiteX4804" fmla="*/ 1120618 w 3545608"/>
                <a:gd name="connsiteY4804" fmla="*/ 475551 h 1066103"/>
                <a:gd name="connsiteX4805" fmla="*/ 1109722 w 3545608"/>
                <a:gd name="connsiteY4805" fmla="*/ 480394 h 1066103"/>
                <a:gd name="connsiteX4806" fmla="*/ 1107593 w 3545608"/>
                <a:gd name="connsiteY4806" fmla="*/ 485412 h 1066103"/>
                <a:gd name="connsiteX4807" fmla="*/ 1098307 w 3545608"/>
                <a:gd name="connsiteY4807" fmla="*/ 489167 h 1066103"/>
                <a:gd name="connsiteX4808" fmla="*/ 1094988 w 3545608"/>
                <a:gd name="connsiteY4808" fmla="*/ 497180 h 1066103"/>
                <a:gd name="connsiteX4809" fmla="*/ 1084620 w 3545608"/>
                <a:gd name="connsiteY4809" fmla="*/ 501475 h 1066103"/>
                <a:gd name="connsiteX4810" fmla="*/ 1081260 w 3545608"/>
                <a:gd name="connsiteY4810" fmla="*/ 509784 h 1066103"/>
                <a:gd name="connsiteX4811" fmla="*/ 1071779 w 3545608"/>
                <a:gd name="connsiteY4811" fmla="*/ 513808 h 1066103"/>
                <a:gd name="connsiteX4812" fmla="*/ 1068512 w 3545608"/>
                <a:gd name="connsiteY4812" fmla="*/ 521695 h 1066103"/>
                <a:gd name="connsiteX4813" fmla="*/ 1060046 w 3545608"/>
                <a:gd name="connsiteY4813" fmla="*/ 525202 h 1066103"/>
                <a:gd name="connsiteX4814" fmla="*/ 1056457 w 3545608"/>
                <a:gd name="connsiteY4814" fmla="*/ 533463 h 1066103"/>
                <a:gd name="connsiteX4815" fmla="*/ 1046456 w 3545608"/>
                <a:gd name="connsiteY4815" fmla="*/ 537413 h 1066103"/>
                <a:gd name="connsiteX4816" fmla="*/ 1042871 w 3545608"/>
                <a:gd name="connsiteY4816" fmla="*/ 546068 h 1066103"/>
                <a:gd name="connsiteX4817" fmla="*/ 1034216 w 3545608"/>
                <a:gd name="connsiteY4817" fmla="*/ 549653 h 1066103"/>
                <a:gd name="connsiteX4818" fmla="*/ 1030266 w 3545608"/>
                <a:gd name="connsiteY4818" fmla="*/ 559654 h 1066103"/>
                <a:gd name="connsiteX4819" fmla="*/ 1022005 w 3545608"/>
                <a:gd name="connsiteY4819" fmla="*/ 563243 h 1066103"/>
                <a:gd name="connsiteX4820" fmla="*/ 1018499 w 3545608"/>
                <a:gd name="connsiteY4820" fmla="*/ 571708 h 1066103"/>
                <a:gd name="connsiteX4821" fmla="*/ 1009485 w 3545608"/>
                <a:gd name="connsiteY4821" fmla="*/ 575442 h 1066103"/>
                <a:gd name="connsiteX4822" fmla="*/ 1005751 w 3545608"/>
                <a:gd name="connsiteY4822" fmla="*/ 584456 h 1066103"/>
                <a:gd name="connsiteX4823" fmla="*/ 997430 w 3545608"/>
                <a:gd name="connsiteY4823" fmla="*/ 587903 h 1066103"/>
                <a:gd name="connsiteX4824" fmla="*/ 993983 w 3545608"/>
                <a:gd name="connsiteY4824" fmla="*/ 596224 h 1066103"/>
                <a:gd name="connsiteX4825" fmla="*/ 986888 w 3545608"/>
                <a:gd name="connsiteY4825" fmla="*/ 599163 h 1066103"/>
                <a:gd name="connsiteX4826" fmla="*/ 982071 w 3545608"/>
                <a:gd name="connsiteY4826" fmla="*/ 610790 h 1066103"/>
                <a:gd name="connsiteX4827" fmla="*/ 972812 w 3545608"/>
                <a:gd name="connsiteY4827" fmla="*/ 614626 h 1066103"/>
                <a:gd name="connsiteX4828" fmla="*/ 969467 w 3545608"/>
                <a:gd name="connsiteY4828" fmla="*/ 622701 h 1066103"/>
                <a:gd name="connsiteX4829" fmla="*/ 962126 w 3545608"/>
                <a:gd name="connsiteY4829" fmla="*/ 625742 h 1066103"/>
                <a:gd name="connsiteX4830" fmla="*/ 957699 w 3545608"/>
                <a:gd name="connsiteY4830" fmla="*/ 636430 h 1066103"/>
                <a:gd name="connsiteX4831" fmla="*/ 952757 w 3545608"/>
                <a:gd name="connsiteY4831" fmla="*/ 638477 h 1066103"/>
                <a:gd name="connsiteX4832" fmla="*/ 947749 w 3545608"/>
                <a:gd name="connsiteY4832" fmla="*/ 650854 h 1066103"/>
                <a:gd name="connsiteX4833" fmla="*/ 938516 w 3545608"/>
                <a:gd name="connsiteY4833" fmla="*/ 654769 h 1066103"/>
                <a:gd name="connsiteX4834" fmla="*/ 935145 w 3545608"/>
                <a:gd name="connsiteY4834" fmla="*/ 662908 h 1066103"/>
                <a:gd name="connsiteX4835" fmla="*/ 928084 w 3545608"/>
                <a:gd name="connsiteY4835" fmla="*/ 665832 h 1066103"/>
                <a:gd name="connsiteX4836" fmla="*/ 923377 w 3545608"/>
                <a:gd name="connsiteY4836" fmla="*/ 677474 h 1066103"/>
                <a:gd name="connsiteX4837" fmla="*/ 918421 w 3545608"/>
                <a:gd name="connsiteY4837" fmla="*/ 679577 h 1066103"/>
                <a:gd name="connsiteX4838" fmla="*/ 913427 w 3545608"/>
                <a:gd name="connsiteY4838" fmla="*/ 691346 h 1066103"/>
                <a:gd name="connsiteX4839" fmla="*/ 905021 w 3545608"/>
                <a:gd name="connsiteY4839" fmla="*/ 694745 h 1066103"/>
                <a:gd name="connsiteX4840" fmla="*/ 900822 w 3545608"/>
                <a:gd name="connsiteY4840" fmla="*/ 705625 h 1066103"/>
                <a:gd name="connsiteX4841" fmla="*/ 895573 w 3545608"/>
                <a:gd name="connsiteY4841" fmla="*/ 707958 h 1066103"/>
                <a:gd name="connsiteX4842" fmla="*/ 891016 w 3545608"/>
                <a:gd name="connsiteY4842" fmla="*/ 719498 h 1066103"/>
                <a:gd name="connsiteX4843" fmla="*/ 884969 w 3545608"/>
                <a:gd name="connsiteY4843" fmla="*/ 722125 h 1066103"/>
                <a:gd name="connsiteX4844" fmla="*/ 880779 w 3545608"/>
                <a:gd name="connsiteY4844" fmla="*/ 731553 h 1066103"/>
                <a:gd name="connsiteX4845" fmla="*/ 873370 w 3545608"/>
                <a:gd name="connsiteY4845" fmla="*/ 734412 h 1066103"/>
                <a:gd name="connsiteX4846" fmla="*/ 868461 w 3545608"/>
                <a:gd name="connsiteY4846" fmla="*/ 746262 h 1066103"/>
                <a:gd name="connsiteX4847" fmla="*/ 864010 w 3545608"/>
                <a:gd name="connsiteY4847" fmla="*/ 748106 h 1066103"/>
                <a:gd name="connsiteX4848" fmla="*/ 858655 w 3545608"/>
                <a:gd name="connsiteY4848" fmla="*/ 761665 h 1066103"/>
                <a:gd name="connsiteX4849" fmla="*/ 854257 w 3545608"/>
                <a:gd name="connsiteY4849" fmla="*/ 763576 h 1066103"/>
                <a:gd name="connsiteX4850" fmla="*/ 848705 w 3545608"/>
                <a:gd name="connsiteY4850" fmla="*/ 776662 h 1066103"/>
                <a:gd name="connsiteX4851" fmla="*/ 842751 w 3545608"/>
                <a:gd name="connsiteY4851" fmla="*/ 779070 h 1066103"/>
                <a:gd name="connsiteX4852" fmla="*/ 838061 w 3545608"/>
                <a:gd name="connsiteY4852" fmla="*/ 790391 h 1066103"/>
                <a:gd name="connsiteX4853" fmla="*/ 833357 w 3545608"/>
                <a:gd name="connsiteY4853" fmla="*/ 792340 h 1066103"/>
                <a:gd name="connsiteX4854" fmla="*/ 828255 w 3545608"/>
                <a:gd name="connsiteY4854" fmla="*/ 804956 h 1066103"/>
                <a:gd name="connsiteX4855" fmla="*/ 823299 w 3545608"/>
                <a:gd name="connsiteY4855" fmla="*/ 807059 h 1066103"/>
                <a:gd name="connsiteX4856" fmla="*/ 818305 w 3545608"/>
                <a:gd name="connsiteY4856" fmla="*/ 818829 h 1066103"/>
                <a:gd name="connsiteX4857" fmla="*/ 813121 w 3545608"/>
                <a:gd name="connsiteY4857" fmla="*/ 820926 h 1066103"/>
                <a:gd name="connsiteX4858" fmla="*/ 807662 w 3545608"/>
                <a:gd name="connsiteY4858" fmla="*/ 835069 h 1066103"/>
                <a:gd name="connsiteX4859" fmla="*/ 802831 w 3545608"/>
                <a:gd name="connsiteY4859" fmla="*/ 837216 h 1066103"/>
                <a:gd name="connsiteX4860" fmla="*/ 797855 w 3545608"/>
                <a:gd name="connsiteY4860" fmla="*/ 849228 h 1066103"/>
                <a:gd name="connsiteX4861" fmla="*/ 795231 w 3545608"/>
                <a:gd name="connsiteY4861" fmla="*/ 850316 h 1066103"/>
                <a:gd name="connsiteX4862" fmla="*/ 789866 w 3545608"/>
                <a:gd name="connsiteY4862" fmla="*/ 862957 h 1066103"/>
                <a:gd name="connsiteX4863" fmla="*/ 784922 w 3545608"/>
                <a:gd name="connsiteY4863" fmla="*/ 864956 h 1066103"/>
                <a:gd name="connsiteX4864" fmla="*/ 785111 w 3545608"/>
                <a:gd name="connsiteY4864" fmla="*/ 865413 h 1066103"/>
                <a:gd name="connsiteX4865" fmla="*/ 779223 w 3545608"/>
                <a:gd name="connsiteY4865" fmla="*/ 879629 h 1066103"/>
                <a:gd name="connsiteX4866" fmla="*/ 774250 w 3545608"/>
                <a:gd name="connsiteY4866" fmla="*/ 881689 h 1066103"/>
                <a:gd name="connsiteX4867" fmla="*/ 769417 w 3545608"/>
                <a:gd name="connsiteY4867" fmla="*/ 893357 h 1066103"/>
                <a:gd name="connsiteX4868" fmla="*/ 766878 w 3545608"/>
                <a:gd name="connsiteY4868" fmla="*/ 894409 h 1066103"/>
                <a:gd name="connsiteX4869" fmla="*/ 767460 w 3545608"/>
                <a:gd name="connsiteY4869" fmla="*/ 895814 h 1066103"/>
                <a:gd name="connsiteX4870" fmla="*/ 761571 w 3545608"/>
                <a:gd name="connsiteY4870" fmla="*/ 910029 h 1066103"/>
                <a:gd name="connsiteX4871" fmla="*/ 759365 w 3545608"/>
                <a:gd name="connsiteY4871" fmla="*/ 910943 h 1066103"/>
                <a:gd name="connsiteX4872" fmla="*/ 759615 w 3545608"/>
                <a:gd name="connsiteY4872" fmla="*/ 911504 h 1066103"/>
                <a:gd name="connsiteX4873" fmla="*/ 753296 w 3545608"/>
                <a:gd name="connsiteY4873" fmla="*/ 925719 h 1066103"/>
                <a:gd name="connsiteX4874" fmla="*/ 748221 w 3545608"/>
                <a:gd name="connsiteY4874" fmla="*/ 927678 h 1066103"/>
                <a:gd name="connsiteX4875" fmla="*/ 742940 w 3545608"/>
                <a:gd name="connsiteY4875" fmla="*/ 940428 h 1066103"/>
                <a:gd name="connsiteX4876" fmla="*/ 740748 w 3545608"/>
                <a:gd name="connsiteY4876" fmla="*/ 941336 h 1066103"/>
                <a:gd name="connsiteX4877" fmla="*/ 740983 w 3545608"/>
                <a:gd name="connsiteY4877" fmla="*/ 941903 h 1066103"/>
                <a:gd name="connsiteX4878" fmla="*/ 735095 w 3545608"/>
                <a:gd name="connsiteY4878" fmla="*/ 956118 h 1066103"/>
                <a:gd name="connsiteX4879" fmla="*/ 732729 w 3545608"/>
                <a:gd name="connsiteY4879" fmla="*/ 957098 h 1066103"/>
                <a:gd name="connsiteX4880" fmla="*/ 733138 w 3545608"/>
                <a:gd name="connsiteY4880" fmla="*/ 958084 h 1066103"/>
                <a:gd name="connsiteX4881" fmla="*/ 727105 w 3545608"/>
                <a:gd name="connsiteY4881" fmla="*/ 972646 h 1066103"/>
                <a:gd name="connsiteX4882" fmla="*/ 724066 w 3545608"/>
                <a:gd name="connsiteY4882" fmla="*/ 973904 h 1066103"/>
                <a:gd name="connsiteX4883" fmla="*/ 718423 w 3545608"/>
                <a:gd name="connsiteY4883" fmla="*/ 988193 h 1066103"/>
                <a:gd name="connsiteX4884" fmla="*/ 716193 w 3545608"/>
                <a:gd name="connsiteY4884" fmla="*/ 989162 h 1066103"/>
                <a:gd name="connsiteX4885" fmla="*/ 710579 w 3545608"/>
                <a:gd name="connsiteY4885" fmla="*/ 1003045 h 1066103"/>
                <a:gd name="connsiteX4886" fmla="*/ 708344 w 3545608"/>
                <a:gd name="connsiteY4886" fmla="*/ 1003993 h 1066103"/>
                <a:gd name="connsiteX4887" fmla="*/ 708622 w 3545608"/>
                <a:gd name="connsiteY4887" fmla="*/ 1004664 h 1066103"/>
                <a:gd name="connsiteX4888" fmla="*/ 702734 w 3545608"/>
                <a:gd name="connsiteY4888" fmla="*/ 1018879 h 1066103"/>
                <a:gd name="connsiteX4889" fmla="*/ 700369 w 3545608"/>
                <a:gd name="connsiteY4889" fmla="*/ 1019859 h 1066103"/>
                <a:gd name="connsiteX4890" fmla="*/ 700777 w 3545608"/>
                <a:gd name="connsiteY4890" fmla="*/ 1020845 h 1066103"/>
                <a:gd name="connsiteX4891" fmla="*/ 694745 w 3545608"/>
                <a:gd name="connsiteY4891" fmla="*/ 1035406 h 1066103"/>
                <a:gd name="connsiteX4892" fmla="*/ 691788 w 3545608"/>
                <a:gd name="connsiteY4892" fmla="*/ 1036631 h 1066103"/>
                <a:gd name="connsiteX4893" fmla="*/ 691951 w 3545608"/>
                <a:gd name="connsiteY4893" fmla="*/ 1037025 h 1066103"/>
                <a:gd name="connsiteX4894" fmla="*/ 686063 w 3545608"/>
                <a:gd name="connsiteY4894" fmla="*/ 1051240 h 1066103"/>
                <a:gd name="connsiteX4895" fmla="*/ 683705 w 3545608"/>
                <a:gd name="connsiteY4895" fmla="*/ 1052216 h 1066103"/>
                <a:gd name="connsiteX4896" fmla="*/ 684106 w 3545608"/>
                <a:gd name="connsiteY4896" fmla="*/ 1053205 h 1066103"/>
                <a:gd name="connsiteX4897" fmla="*/ 678891 w 3545608"/>
                <a:gd name="connsiteY4897" fmla="*/ 1066103 h 1066103"/>
                <a:gd name="connsiteX4898" fmla="*/ 639375 w 3545608"/>
                <a:gd name="connsiteY4898" fmla="*/ 1066103 h 1066103"/>
                <a:gd name="connsiteX4899" fmla="*/ 643904 w 3545608"/>
                <a:gd name="connsiteY4899" fmla="*/ 1055171 h 1066103"/>
                <a:gd name="connsiteX4900" fmla="*/ 644581 w 3545608"/>
                <a:gd name="connsiteY4900" fmla="*/ 1054890 h 1066103"/>
                <a:gd name="connsiteX4901" fmla="*/ 643899 w 3545608"/>
                <a:gd name="connsiteY4901" fmla="*/ 1053205 h 1066103"/>
                <a:gd name="connsiteX4902" fmla="*/ 649787 w 3545608"/>
                <a:gd name="connsiteY4902" fmla="*/ 1038643 h 1066103"/>
                <a:gd name="connsiteX4903" fmla="*/ 652022 w 3545608"/>
                <a:gd name="connsiteY4903" fmla="*/ 1037695 h 1066103"/>
                <a:gd name="connsiteX4904" fmla="*/ 651744 w 3545608"/>
                <a:gd name="connsiteY4904" fmla="*/ 1037025 h 1066103"/>
                <a:gd name="connsiteX4905" fmla="*/ 657632 w 3545608"/>
                <a:gd name="connsiteY4905" fmla="*/ 1022810 h 1066103"/>
                <a:gd name="connsiteX4906" fmla="*/ 659998 w 3545608"/>
                <a:gd name="connsiteY4906" fmla="*/ 1021830 h 1066103"/>
                <a:gd name="connsiteX4907" fmla="*/ 659589 w 3545608"/>
                <a:gd name="connsiteY4907" fmla="*/ 1020845 h 1066103"/>
                <a:gd name="connsiteX4908" fmla="*/ 665621 w 3545608"/>
                <a:gd name="connsiteY4908" fmla="*/ 1006283 h 1066103"/>
                <a:gd name="connsiteX4909" fmla="*/ 668579 w 3545608"/>
                <a:gd name="connsiteY4909" fmla="*/ 1005058 h 1066103"/>
                <a:gd name="connsiteX4910" fmla="*/ 668415 w 3545608"/>
                <a:gd name="connsiteY4910" fmla="*/ 1004664 h 1066103"/>
                <a:gd name="connsiteX4911" fmla="*/ 674304 w 3545608"/>
                <a:gd name="connsiteY4911" fmla="*/ 990449 h 1066103"/>
                <a:gd name="connsiteX4912" fmla="*/ 676660 w 3545608"/>
                <a:gd name="connsiteY4912" fmla="*/ 989472 h 1066103"/>
                <a:gd name="connsiteX4913" fmla="*/ 676261 w 3545608"/>
                <a:gd name="connsiteY4913" fmla="*/ 988483 h 1066103"/>
                <a:gd name="connsiteX4914" fmla="*/ 682149 w 3545608"/>
                <a:gd name="connsiteY4914" fmla="*/ 973921 h 1066103"/>
                <a:gd name="connsiteX4915" fmla="*/ 684196 w 3545608"/>
                <a:gd name="connsiteY4915" fmla="*/ 973052 h 1066103"/>
                <a:gd name="connsiteX4916" fmla="*/ 689993 w 3545608"/>
                <a:gd name="connsiteY4916" fmla="*/ 958375 h 1066103"/>
                <a:gd name="connsiteX4917" fmla="*/ 692232 w 3545608"/>
                <a:gd name="connsiteY4917" fmla="*/ 957403 h 1066103"/>
                <a:gd name="connsiteX4918" fmla="*/ 697982 w 3545608"/>
                <a:gd name="connsiteY4918" fmla="*/ 943522 h 1066103"/>
                <a:gd name="connsiteX4919" fmla="*/ 700939 w 3545608"/>
                <a:gd name="connsiteY4919" fmla="*/ 942297 h 1066103"/>
                <a:gd name="connsiteX4920" fmla="*/ 700776 w 3545608"/>
                <a:gd name="connsiteY4920" fmla="*/ 941903 h 1066103"/>
                <a:gd name="connsiteX4921" fmla="*/ 706664 w 3545608"/>
                <a:gd name="connsiteY4921" fmla="*/ 927688 h 1066103"/>
                <a:gd name="connsiteX4922" fmla="*/ 708856 w 3545608"/>
                <a:gd name="connsiteY4922" fmla="*/ 926780 h 1066103"/>
                <a:gd name="connsiteX4923" fmla="*/ 708621 w 3545608"/>
                <a:gd name="connsiteY4923" fmla="*/ 926213 h 1066103"/>
                <a:gd name="connsiteX4924" fmla="*/ 714509 w 3545608"/>
                <a:gd name="connsiteY4924" fmla="*/ 911998 h 1066103"/>
                <a:gd name="connsiteX4925" fmla="*/ 716639 w 3545608"/>
                <a:gd name="connsiteY4925" fmla="*/ 911116 h 1066103"/>
                <a:gd name="connsiteX4926" fmla="*/ 722785 w 3545608"/>
                <a:gd name="connsiteY4926" fmla="*/ 897289 h 1066103"/>
                <a:gd name="connsiteX4927" fmla="*/ 727376 w 3545608"/>
                <a:gd name="connsiteY4927" fmla="*/ 895516 h 1066103"/>
                <a:gd name="connsiteX4928" fmla="*/ 733141 w 3545608"/>
                <a:gd name="connsiteY4928" fmla="*/ 881598 h 1066103"/>
                <a:gd name="connsiteX4929" fmla="*/ 735680 w 3545608"/>
                <a:gd name="connsiteY4929" fmla="*/ 880546 h 1066103"/>
                <a:gd name="connsiteX4930" fmla="*/ 735098 w 3545608"/>
                <a:gd name="connsiteY4930" fmla="*/ 879142 h 1066103"/>
                <a:gd name="connsiteX4931" fmla="*/ 740986 w 3545608"/>
                <a:gd name="connsiteY4931" fmla="*/ 864927 h 1066103"/>
                <a:gd name="connsiteX4932" fmla="*/ 745959 w 3545608"/>
                <a:gd name="connsiteY4932" fmla="*/ 862867 h 1066103"/>
                <a:gd name="connsiteX4933" fmla="*/ 750793 w 3545608"/>
                <a:gd name="connsiteY4933" fmla="*/ 851198 h 1066103"/>
                <a:gd name="connsiteX4934" fmla="*/ 755012 w 3545608"/>
                <a:gd name="connsiteY4934" fmla="*/ 849451 h 1066103"/>
                <a:gd name="connsiteX4935" fmla="*/ 754711 w 3545608"/>
                <a:gd name="connsiteY4935" fmla="*/ 848742 h 1066103"/>
                <a:gd name="connsiteX4936" fmla="*/ 760742 w 3545608"/>
                <a:gd name="connsiteY4936" fmla="*/ 834527 h 1066103"/>
                <a:gd name="connsiteX4937" fmla="*/ 764341 w 3545608"/>
                <a:gd name="connsiteY4937" fmla="*/ 833072 h 1066103"/>
                <a:gd name="connsiteX4938" fmla="*/ 769425 w 3545608"/>
                <a:gd name="connsiteY4938" fmla="*/ 820798 h 1066103"/>
                <a:gd name="connsiteX4939" fmla="*/ 773637 w 3545608"/>
                <a:gd name="connsiteY4939" fmla="*/ 819053 h 1066103"/>
                <a:gd name="connsiteX4940" fmla="*/ 779232 w 3545608"/>
                <a:gd name="connsiteY4940" fmla="*/ 804558 h 1066103"/>
                <a:gd name="connsiteX4941" fmla="*/ 784089 w 3545608"/>
                <a:gd name="connsiteY4941" fmla="*/ 802399 h 1066103"/>
                <a:gd name="connsiteX4942" fmla="*/ 789181 w 3545608"/>
                <a:gd name="connsiteY4942" fmla="*/ 790399 h 1066103"/>
                <a:gd name="connsiteX4943" fmla="*/ 794864 w 3545608"/>
                <a:gd name="connsiteY4943" fmla="*/ 788101 h 1066103"/>
                <a:gd name="connsiteX4944" fmla="*/ 799825 w 3545608"/>
                <a:gd name="connsiteY4944" fmla="*/ 775832 h 1066103"/>
                <a:gd name="connsiteX4945" fmla="*/ 804751 w 3545608"/>
                <a:gd name="connsiteY4945" fmla="*/ 773742 h 1066103"/>
                <a:gd name="connsiteX4946" fmla="*/ 809631 w 3545608"/>
                <a:gd name="connsiteY4946" fmla="*/ 761961 h 1066103"/>
                <a:gd name="connsiteX4947" fmla="*/ 814635 w 3545608"/>
                <a:gd name="connsiteY4947" fmla="*/ 759888 h 1066103"/>
                <a:gd name="connsiteX4948" fmla="*/ 819581 w 3545608"/>
                <a:gd name="connsiteY4948" fmla="*/ 748232 h 1066103"/>
                <a:gd name="connsiteX4949" fmla="*/ 824547 w 3545608"/>
                <a:gd name="connsiteY4949" fmla="*/ 746223 h 1066103"/>
                <a:gd name="connsiteX4950" fmla="*/ 830225 w 3545608"/>
                <a:gd name="connsiteY4950" fmla="*/ 731848 h 1066103"/>
                <a:gd name="connsiteX4951" fmla="*/ 835103 w 3545608"/>
                <a:gd name="connsiteY4951" fmla="*/ 729728 h 1066103"/>
                <a:gd name="connsiteX4952" fmla="*/ 840031 w 3545608"/>
                <a:gd name="connsiteY4952" fmla="*/ 717832 h 1066103"/>
                <a:gd name="connsiteX4953" fmla="*/ 844565 w 3545608"/>
                <a:gd name="connsiteY4953" fmla="*/ 715954 h 1066103"/>
                <a:gd name="connsiteX4954" fmla="*/ 850268 w 3545608"/>
                <a:gd name="connsiteY4954" fmla="*/ 703122 h 1066103"/>
                <a:gd name="connsiteX4955" fmla="*/ 858538 w 3545608"/>
                <a:gd name="connsiteY4955" fmla="*/ 699931 h 1066103"/>
                <a:gd name="connsiteX4956" fmla="*/ 862586 w 3545608"/>
                <a:gd name="connsiteY4956" fmla="*/ 689681 h 1066103"/>
                <a:gd name="connsiteX4957" fmla="*/ 867613 w 3545608"/>
                <a:gd name="connsiteY4957" fmla="*/ 687496 h 1066103"/>
                <a:gd name="connsiteX4958" fmla="*/ 872392 w 3545608"/>
                <a:gd name="connsiteY4958" fmla="*/ 675114 h 1066103"/>
                <a:gd name="connsiteX4959" fmla="*/ 880693 w 3545608"/>
                <a:gd name="connsiteY4959" fmla="*/ 671424 h 1066103"/>
                <a:gd name="connsiteX4960" fmla="*/ 884303 w 3545608"/>
                <a:gd name="connsiteY4960" fmla="*/ 662916 h 1066103"/>
                <a:gd name="connsiteX4961" fmla="*/ 889987 w 3545608"/>
                <a:gd name="connsiteY4961" fmla="*/ 660618 h 1066103"/>
                <a:gd name="connsiteX4962" fmla="*/ 894947 w 3545608"/>
                <a:gd name="connsiteY4962" fmla="*/ 648350 h 1066103"/>
                <a:gd name="connsiteX4963" fmla="*/ 902252 w 3545608"/>
                <a:gd name="connsiteY4963" fmla="*/ 645250 h 1066103"/>
                <a:gd name="connsiteX4964" fmla="*/ 906715 w 3545608"/>
                <a:gd name="connsiteY4964" fmla="*/ 634478 h 1066103"/>
                <a:gd name="connsiteX4965" fmla="*/ 914490 w 3545608"/>
                <a:gd name="connsiteY4965" fmla="*/ 631256 h 1066103"/>
                <a:gd name="connsiteX4966" fmla="*/ 918626 w 3545608"/>
                <a:gd name="connsiteY4966" fmla="*/ 621036 h 1066103"/>
                <a:gd name="connsiteX4967" fmla="*/ 924986 w 3545608"/>
                <a:gd name="connsiteY4967" fmla="*/ 618338 h 1066103"/>
                <a:gd name="connsiteX4968" fmla="*/ 929269 w 3545608"/>
                <a:gd name="connsiteY4968" fmla="*/ 608000 h 1066103"/>
                <a:gd name="connsiteX4969" fmla="*/ 936609 w 3545608"/>
                <a:gd name="connsiteY4969" fmla="*/ 604960 h 1066103"/>
                <a:gd name="connsiteX4970" fmla="*/ 941037 w 3545608"/>
                <a:gd name="connsiteY4970" fmla="*/ 594271 h 1066103"/>
                <a:gd name="connsiteX4971" fmla="*/ 949112 w 3545608"/>
                <a:gd name="connsiteY4971" fmla="*/ 590926 h 1066103"/>
                <a:gd name="connsiteX4972" fmla="*/ 952948 w 3545608"/>
                <a:gd name="connsiteY4972" fmla="*/ 581666 h 1066103"/>
                <a:gd name="connsiteX4973" fmla="*/ 961227 w 3545608"/>
                <a:gd name="connsiteY4973" fmla="*/ 578237 h 1066103"/>
                <a:gd name="connsiteX4974" fmla="*/ 965553 w 3545608"/>
                <a:gd name="connsiteY4974" fmla="*/ 567794 h 1066103"/>
                <a:gd name="connsiteX4975" fmla="*/ 973874 w 3545608"/>
                <a:gd name="connsiteY4975" fmla="*/ 564347 h 1066103"/>
                <a:gd name="connsiteX4976" fmla="*/ 977321 w 3545608"/>
                <a:gd name="connsiteY4976" fmla="*/ 556026 h 1066103"/>
                <a:gd name="connsiteX4977" fmla="*/ 986334 w 3545608"/>
                <a:gd name="connsiteY4977" fmla="*/ 552292 h 1066103"/>
                <a:gd name="connsiteX4978" fmla="*/ 990068 w 3545608"/>
                <a:gd name="connsiteY4978" fmla="*/ 543278 h 1066103"/>
                <a:gd name="connsiteX4979" fmla="*/ 997791 w 3545608"/>
                <a:gd name="connsiteY4979" fmla="*/ 540079 h 1066103"/>
                <a:gd name="connsiteX4980" fmla="*/ 1001836 w 3545608"/>
                <a:gd name="connsiteY4980" fmla="*/ 529836 h 1066103"/>
                <a:gd name="connsiteX4981" fmla="*/ 1009849 w 3545608"/>
                <a:gd name="connsiteY4981" fmla="*/ 526355 h 1066103"/>
                <a:gd name="connsiteX4982" fmla="*/ 1013747 w 3545608"/>
                <a:gd name="connsiteY4982" fmla="*/ 516944 h 1066103"/>
                <a:gd name="connsiteX4983" fmla="*/ 1023159 w 3545608"/>
                <a:gd name="connsiteY4983" fmla="*/ 513046 h 1066103"/>
                <a:gd name="connsiteX4984" fmla="*/ 1026640 w 3545608"/>
                <a:gd name="connsiteY4984" fmla="*/ 505033 h 1066103"/>
                <a:gd name="connsiteX4985" fmla="*/ 1036883 w 3545608"/>
                <a:gd name="connsiteY4985" fmla="*/ 500987 h 1066103"/>
                <a:gd name="connsiteX4986" fmla="*/ 1040081 w 3545608"/>
                <a:gd name="connsiteY4986" fmla="*/ 493265 h 1066103"/>
                <a:gd name="connsiteX4987" fmla="*/ 1049272 w 3545608"/>
                <a:gd name="connsiteY4987" fmla="*/ 489458 h 1066103"/>
                <a:gd name="connsiteX4988" fmla="*/ 1052829 w 3545608"/>
                <a:gd name="connsiteY4988" fmla="*/ 480661 h 1066103"/>
                <a:gd name="connsiteX4989" fmla="*/ 1063500 w 3545608"/>
                <a:gd name="connsiteY4989" fmla="*/ 476133 h 1066103"/>
                <a:gd name="connsiteX4990" fmla="*/ 1066558 w 3545608"/>
                <a:gd name="connsiteY4990" fmla="*/ 468750 h 1066103"/>
                <a:gd name="connsiteX4991" fmla="*/ 1074951 w 3545608"/>
                <a:gd name="connsiteY4991" fmla="*/ 465273 h 1066103"/>
                <a:gd name="connsiteX4992" fmla="*/ 1075725 w 3545608"/>
                <a:gd name="connsiteY4992" fmla="*/ 463451 h 1066103"/>
                <a:gd name="connsiteX4993" fmla="*/ 1065567 w 3545608"/>
                <a:gd name="connsiteY4993" fmla="*/ 467558 h 1066103"/>
                <a:gd name="connsiteX4994" fmla="*/ 1062628 w 3545608"/>
                <a:gd name="connsiteY4994" fmla="*/ 475175 h 1066103"/>
                <a:gd name="connsiteX4995" fmla="*/ 1053201 w 3545608"/>
                <a:gd name="connsiteY4995" fmla="*/ 479365 h 1066103"/>
                <a:gd name="connsiteX4996" fmla="*/ 1050573 w 3545608"/>
                <a:gd name="connsiteY4996" fmla="*/ 485412 h 1066103"/>
                <a:gd name="connsiteX4997" fmla="*/ 1039157 w 3545608"/>
                <a:gd name="connsiteY4997" fmla="*/ 489921 h 1066103"/>
                <a:gd name="connsiteX4998" fmla="*/ 1036150 w 3545608"/>
                <a:gd name="connsiteY4998" fmla="*/ 497180 h 1066103"/>
                <a:gd name="connsiteX4999" fmla="*/ 1028012 w 3545608"/>
                <a:gd name="connsiteY4999" fmla="*/ 500551 h 1066103"/>
                <a:gd name="connsiteX5000" fmla="*/ 1024096 w 3545608"/>
                <a:gd name="connsiteY5000" fmla="*/ 509784 h 1066103"/>
                <a:gd name="connsiteX5001" fmla="*/ 1013797 w 3545608"/>
                <a:gd name="connsiteY5001" fmla="*/ 513952 h 1066103"/>
                <a:gd name="connsiteX5002" fmla="*/ 1010510 w 3545608"/>
                <a:gd name="connsiteY5002" fmla="*/ 521695 h 1066103"/>
                <a:gd name="connsiteX5003" fmla="*/ 1001225 w 3545608"/>
                <a:gd name="connsiteY5003" fmla="*/ 525450 h 1066103"/>
                <a:gd name="connsiteX5004" fmla="*/ 997906 w 3545608"/>
                <a:gd name="connsiteY5004" fmla="*/ 533463 h 1066103"/>
                <a:gd name="connsiteX5005" fmla="*/ 989892 w 3545608"/>
                <a:gd name="connsiteY5005" fmla="*/ 536782 h 1066103"/>
                <a:gd name="connsiteX5006" fmla="*/ 986138 w 3545608"/>
                <a:gd name="connsiteY5006" fmla="*/ 546068 h 1066103"/>
                <a:gd name="connsiteX5007" fmla="*/ 977151 w 3545608"/>
                <a:gd name="connsiteY5007" fmla="*/ 549882 h 1066103"/>
                <a:gd name="connsiteX5008" fmla="*/ 973103 w 3545608"/>
                <a:gd name="connsiteY5008" fmla="*/ 559654 h 1066103"/>
                <a:gd name="connsiteX5009" fmla="*/ 962903 w 3545608"/>
                <a:gd name="connsiteY5009" fmla="*/ 563879 h 1066103"/>
                <a:gd name="connsiteX5010" fmla="*/ 959660 w 3545608"/>
                <a:gd name="connsiteY5010" fmla="*/ 571708 h 1066103"/>
                <a:gd name="connsiteX5011" fmla="*/ 951773 w 3545608"/>
                <a:gd name="connsiteY5011" fmla="*/ 574975 h 1066103"/>
                <a:gd name="connsiteX5012" fmla="*/ 947749 w 3545608"/>
                <a:gd name="connsiteY5012" fmla="*/ 584456 h 1066103"/>
                <a:gd name="connsiteX5013" fmla="*/ 938464 w 3545608"/>
                <a:gd name="connsiteY5013" fmla="*/ 588211 h 1066103"/>
                <a:gd name="connsiteX5014" fmla="*/ 935145 w 3545608"/>
                <a:gd name="connsiteY5014" fmla="*/ 596224 h 1066103"/>
                <a:gd name="connsiteX5015" fmla="*/ 928084 w 3545608"/>
                <a:gd name="connsiteY5015" fmla="*/ 599148 h 1066103"/>
                <a:gd name="connsiteX5016" fmla="*/ 923377 w 3545608"/>
                <a:gd name="connsiteY5016" fmla="*/ 610790 h 1066103"/>
                <a:gd name="connsiteX5017" fmla="*/ 917285 w 3545608"/>
                <a:gd name="connsiteY5017" fmla="*/ 613375 h 1066103"/>
                <a:gd name="connsiteX5018" fmla="*/ 913140 w 3545608"/>
                <a:gd name="connsiteY5018" fmla="*/ 622701 h 1066103"/>
                <a:gd name="connsiteX5019" fmla="*/ 905247 w 3545608"/>
                <a:gd name="connsiteY5019" fmla="*/ 625747 h 1066103"/>
                <a:gd name="connsiteX5020" fmla="*/ 900822 w 3545608"/>
                <a:gd name="connsiteY5020" fmla="*/ 636430 h 1066103"/>
                <a:gd name="connsiteX5021" fmla="*/ 893563 w 3545608"/>
                <a:gd name="connsiteY5021" fmla="*/ 639437 h 1066103"/>
                <a:gd name="connsiteX5022" fmla="*/ 889054 w 3545608"/>
                <a:gd name="connsiteY5022" fmla="*/ 650854 h 1066103"/>
                <a:gd name="connsiteX5023" fmla="*/ 879598 w 3545608"/>
                <a:gd name="connsiteY5023" fmla="*/ 654961 h 1066103"/>
                <a:gd name="connsiteX5024" fmla="*/ 876306 w 3545608"/>
                <a:gd name="connsiteY5024" fmla="*/ 662908 h 1066103"/>
                <a:gd name="connsiteX5025" fmla="*/ 871602 w 3545608"/>
                <a:gd name="connsiteY5025" fmla="*/ 664857 h 1066103"/>
                <a:gd name="connsiteX5026" fmla="*/ 866500 w 3545608"/>
                <a:gd name="connsiteY5026" fmla="*/ 677474 h 1066103"/>
                <a:gd name="connsiteX5027" fmla="*/ 859152 w 3545608"/>
                <a:gd name="connsiteY5027" fmla="*/ 680592 h 1066103"/>
                <a:gd name="connsiteX5028" fmla="*/ 854588 w 3545608"/>
                <a:gd name="connsiteY5028" fmla="*/ 691346 h 1066103"/>
                <a:gd name="connsiteX5029" fmla="*/ 848507 w 3545608"/>
                <a:gd name="connsiteY5029" fmla="*/ 693805 h 1066103"/>
                <a:gd name="connsiteX5030" fmla="*/ 843945 w 3545608"/>
                <a:gd name="connsiteY5030" fmla="*/ 705625 h 1066103"/>
                <a:gd name="connsiteX5031" fmla="*/ 836317 w 3545608"/>
                <a:gd name="connsiteY5031" fmla="*/ 709015 h 1066103"/>
                <a:gd name="connsiteX5032" fmla="*/ 832177 w 3545608"/>
                <a:gd name="connsiteY5032" fmla="*/ 719498 h 1066103"/>
                <a:gd name="connsiteX5033" fmla="*/ 826250 w 3545608"/>
                <a:gd name="connsiteY5033" fmla="*/ 722073 h 1066103"/>
                <a:gd name="connsiteX5034" fmla="*/ 822228 w 3545608"/>
                <a:gd name="connsiteY5034" fmla="*/ 731553 h 1066103"/>
                <a:gd name="connsiteX5035" fmla="*/ 816761 w 3545608"/>
                <a:gd name="connsiteY5035" fmla="*/ 733763 h 1066103"/>
                <a:gd name="connsiteX5036" fmla="*/ 811584 w 3545608"/>
                <a:gd name="connsiteY5036" fmla="*/ 746262 h 1066103"/>
                <a:gd name="connsiteX5037" fmla="*/ 804789 w 3545608"/>
                <a:gd name="connsiteY5037" fmla="*/ 749077 h 1066103"/>
                <a:gd name="connsiteX5038" fmla="*/ 799817 w 3545608"/>
                <a:gd name="connsiteY5038" fmla="*/ 761665 h 1066103"/>
                <a:gd name="connsiteX5039" fmla="*/ 795419 w 3545608"/>
                <a:gd name="connsiteY5039" fmla="*/ 763576 h 1066103"/>
                <a:gd name="connsiteX5040" fmla="*/ 789866 w 3545608"/>
                <a:gd name="connsiteY5040" fmla="*/ 776662 h 1066103"/>
                <a:gd name="connsiteX5041" fmla="*/ 783913 w 3545608"/>
                <a:gd name="connsiteY5041" fmla="*/ 779070 h 1066103"/>
                <a:gd name="connsiteX5042" fmla="*/ 779223 w 3545608"/>
                <a:gd name="connsiteY5042" fmla="*/ 790391 h 1066103"/>
                <a:gd name="connsiteX5043" fmla="*/ 774518 w 3545608"/>
                <a:gd name="connsiteY5043" fmla="*/ 792340 h 1066103"/>
                <a:gd name="connsiteX5044" fmla="*/ 769417 w 3545608"/>
                <a:gd name="connsiteY5044" fmla="*/ 804956 h 1066103"/>
                <a:gd name="connsiteX5045" fmla="*/ 764461 w 3545608"/>
                <a:gd name="connsiteY5045" fmla="*/ 807059 h 1066103"/>
                <a:gd name="connsiteX5046" fmla="*/ 759467 w 3545608"/>
                <a:gd name="connsiteY5046" fmla="*/ 818829 h 1066103"/>
                <a:gd name="connsiteX5047" fmla="*/ 754282 w 3545608"/>
                <a:gd name="connsiteY5047" fmla="*/ 820926 h 1066103"/>
                <a:gd name="connsiteX5048" fmla="*/ 748823 w 3545608"/>
                <a:gd name="connsiteY5048" fmla="*/ 835069 h 1066103"/>
                <a:gd name="connsiteX5049" fmla="*/ 746396 w 3545608"/>
                <a:gd name="connsiteY5049" fmla="*/ 836148 h 1066103"/>
                <a:gd name="connsiteX5050" fmla="*/ 740978 w 3545608"/>
                <a:gd name="connsiteY5050" fmla="*/ 849228 h 1066103"/>
                <a:gd name="connsiteX5051" fmla="*/ 736006 w 3545608"/>
                <a:gd name="connsiteY5051" fmla="*/ 851288 h 1066103"/>
                <a:gd name="connsiteX5052" fmla="*/ 731172 w 3545608"/>
                <a:gd name="connsiteY5052" fmla="*/ 862957 h 1066103"/>
                <a:gd name="connsiteX5053" fmla="*/ 726953 w 3545608"/>
                <a:gd name="connsiteY5053" fmla="*/ 864705 h 1066103"/>
                <a:gd name="connsiteX5054" fmla="*/ 727254 w 3545608"/>
                <a:gd name="connsiteY5054" fmla="*/ 865413 h 1066103"/>
                <a:gd name="connsiteX5055" fmla="*/ 721222 w 3545608"/>
                <a:gd name="connsiteY5055" fmla="*/ 879629 h 1066103"/>
                <a:gd name="connsiteX5056" fmla="*/ 717623 w 3545608"/>
                <a:gd name="connsiteY5056" fmla="*/ 881083 h 1066103"/>
                <a:gd name="connsiteX5057" fmla="*/ 712540 w 3545608"/>
                <a:gd name="connsiteY5057" fmla="*/ 893357 h 1066103"/>
                <a:gd name="connsiteX5058" fmla="*/ 708327 w 3545608"/>
                <a:gd name="connsiteY5058" fmla="*/ 895103 h 1066103"/>
                <a:gd name="connsiteX5059" fmla="*/ 708621 w 3545608"/>
                <a:gd name="connsiteY5059" fmla="*/ 895814 h 1066103"/>
                <a:gd name="connsiteX5060" fmla="*/ 702733 w 3545608"/>
                <a:gd name="connsiteY5060" fmla="*/ 910029 h 1066103"/>
                <a:gd name="connsiteX5061" fmla="*/ 700537 w 3545608"/>
                <a:gd name="connsiteY5061" fmla="*/ 910939 h 1066103"/>
                <a:gd name="connsiteX5062" fmla="*/ 700777 w 3545608"/>
                <a:gd name="connsiteY5062" fmla="*/ 911504 h 1066103"/>
                <a:gd name="connsiteX5063" fmla="*/ 694745 w 3545608"/>
                <a:gd name="connsiteY5063" fmla="*/ 925719 h 1066103"/>
                <a:gd name="connsiteX5064" fmla="*/ 691617 w 3545608"/>
                <a:gd name="connsiteY5064" fmla="*/ 926984 h 1066103"/>
                <a:gd name="connsiteX5065" fmla="*/ 685776 w 3545608"/>
                <a:gd name="connsiteY5065" fmla="*/ 940428 h 1066103"/>
                <a:gd name="connsiteX5066" fmla="*/ 682130 w 3545608"/>
                <a:gd name="connsiteY5066" fmla="*/ 941868 h 1066103"/>
                <a:gd name="connsiteX5067" fmla="*/ 682144 w 3545608"/>
                <a:gd name="connsiteY5067" fmla="*/ 941903 h 1066103"/>
                <a:gd name="connsiteX5068" fmla="*/ 676256 w 3545608"/>
                <a:gd name="connsiteY5068" fmla="*/ 956118 h 1066103"/>
                <a:gd name="connsiteX5069" fmla="*/ 673899 w 3545608"/>
                <a:gd name="connsiteY5069" fmla="*/ 957094 h 1066103"/>
                <a:gd name="connsiteX5070" fmla="*/ 674299 w 3545608"/>
                <a:gd name="connsiteY5070" fmla="*/ 958084 h 1066103"/>
                <a:gd name="connsiteX5071" fmla="*/ 668411 w 3545608"/>
                <a:gd name="connsiteY5071" fmla="*/ 972646 h 1066103"/>
                <a:gd name="connsiteX5072" fmla="*/ 666360 w 3545608"/>
                <a:gd name="connsiteY5072" fmla="*/ 973516 h 1066103"/>
                <a:gd name="connsiteX5073" fmla="*/ 660422 w 3545608"/>
                <a:gd name="connsiteY5073" fmla="*/ 988193 h 1066103"/>
                <a:gd name="connsiteX5074" fmla="*/ 657192 w 3545608"/>
                <a:gd name="connsiteY5074" fmla="*/ 989563 h 1066103"/>
                <a:gd name="connsiteX5075" fmla="*/ 651741 w 3545608"/>
                <a:gd name="connsiteY5075" fmla="*/ 1003045 h 1066103"/>
                <a:gd name="connsiteX5076" fmla="*/ 649506 w 3545608"/>
                <a:gd name="connsiteY5076" fmla="*/ 1003993 h 1066103"/>
                <a:gd name="connsiteX5077" fmla="*/ 649784 w 3545608"/>
                <a:gd name="connsiteY5077" fmla="*/ 1004664 h 1066103"/>
                <a:gd name="connsiteX5078" fmla="*/ 643895 w 3545608"/>
                <a:gd name="connsiteY5078" fmla="*/ 1018879 h 1066103"/>
                <a:gd name="connsiteX5079" fmla="*/ 641538 w 3545608"/>
                <a:gd name="connsiteY5079" fmla="*/ 1019855 h 1066103"/>
                <a:gd name="connsiteX5080" fmla="*/ 641939 w 3545608"/>
                <a:gd name="connsiteY5080" fmla="*/ 1020845 h 1066103"/>
                <a:gd name="connsiteX5081" fmla="*/ 636050 w 3545608"/>
                <a:gd name="connsiteY5081" fmla="*/ 1035406 h 1066103"/>
                <a:gd name="connsiteX5082" fmla="*/ 633810 w 3545608"/>
                <a:gd name="connsiteY5082" fmla="*/ 1036357 h 1066103"/>
                <a:gd name="connsiteX5083" fmla="*/ 634093 w 3545608"/>
                <a:gd name="connsiteY5083" fmla="*/ 1037025 h 1066103"/>
                <a:gd name="connsiteX5084" fmla="*/ 628061 w 3545608"/>
                <a:gd name="connsiteY5084" fmla="*/ 1051240 h 1066103"/>
                <a:gd name="connsiteX5085" fmla="*/ 626663 w 3545608"/>
                <a:gd name="connsiteY5085" fmla="*/ 1051806 h 1066103"/>
                <a:gd name="connsiteX5086" fmla="*/ 627229 w 3545608"/>
                <a:gd name="connsiteY5086" fmla="*/ 1053205 h 1066103"/>
                <a:gd name="connsiteX5087" fmla="*/ 622013 w 3545608"/>
                <a:gd name="connsiteY5087" fmla="*/ 1066103 h 1066103"/>
                <a:gd name="connsiteX5088" fmla="*/ 580537 w 3545608"/>
                <a:gd name="connsiteY5088" fmla="*/ 1066103 h 1066103"/>
                <a:gd name="connsiteX5089" fmla="*/ 585065 w 3545608"/>
                <a:gd name="connsiteY5089" fmla="*/ 1055171 h 1066103"/>
                <a:gd name="connsiteX5090" fmla="*/ 587422 w 3545608"/>
                <a:gd name="connsiteY5090" fmla="*/ 1054194 h 1066103"/>
                <a:gd name="connsiteX5091" fmla="*/ 587022 w 3545608"/>
                <a:gd name="connsiteY5091" fmla="*/ 1053205 h 1066103"/>
                <a:gd name="connsiteX5092" fmla="*/ 592910 w 3545608"/>
                <a:gd name="connsiteY5092" fmla="*/ 1038643 h 1066103"/>
                <a:gd name="connsiteX5093" fmla="*/ 593489 w 3545608"/>
                <a:gd name="connsiteY5093" fmla="*/ 1038398 h 1066103"/>
                <a:gd name="connsiteX5094" fmla="*/ 592906 w 3545608"/>
                <a:gd name="connsiteY5094" fmla="*/ 1037025 h 1066103"/>
                <a:gd name="connsiteX5095" fmla="*/ 598937 w 3545608"/>
                <a:gd name="connsiteY5095" fmla="*/ 1022810 h 1066103"/>
                <a:gd name="connsiteX5096" fmla="*/ 602022 w 3545608"/>
                <a:gd name="connsiteY5096" fmla="*/ 1021563 h 1066103"/>
                <a:gd name="connsiteX5097" fmla="*/ 601732 w 3545608"/>
                <a:gd name="connsiteY5097" fmla="*/ 1020845 h 1066103"/>
                <a:gd name="connsiteX5098" fmla="*/ 607620 w 3545608"/>
                <a:gd name="connsiteY5098" fmla="*/ 1006283 h 1066103"/>
                <a:gd name="connsiteX5099" fmla="*/ 609855 w 3545608"/>
                <a:gd name="connsiteY5099" fmla="*/ 1005334 h 1066103"/>
                <a:gd name="connsiteX5100" fmla="*/ 609577 w 3545608"/>
                <a:gd name="connsiteY5100" fmla="*/ 1004664 h 1066103"/>
                <a:gd name="connsiteX5101" fmla="*/ 615465 w 3545608"/>
                <a:gd name="connsiteY5101" fmla="*/ 990449 h 1066103"/>
                <a:gd name="connsiteX5102" fmla="*/ 617822 w 3545608"/>
                <a:gd name="connsiteY5102" fmla="*/ 989472 h 1066103"/>
                <a:gd name="connsiteX5103" fmla="*/ 617422 w 3545608"/>
                <a:gd name="connsiteY5103" fmla="*/ 988483 h 1066103"/>
                <a:gd name="connsiteX5104" fmla="*/ 623310 w 3545608"/>
                <a:gd name="connsiteY5104" fmla="*/ 973921 h 1066103"/>
                <a:gd name="connsiteX5105" fmla="*/ 625361 w 3545608"/>
                <a:gd name="connsiteY5105" fmla="*/ 973051 h 1066103"/>
                <a:gd name="connsiteX5106" fmla="*/ 631298 w 3545608"/>
                <a:gd name="connsiteY5106" fmla="*/ 958375 h 1066103"/>
                <a:gd name="connsiteX5107" fmla="*/ 634529 w 3545608"/>
                <a:gd name="connsiteY5107" fmla="*/ 957005 h 1066103"/>
                <a:gd name="connsiteX5108" fmla="*/ 639981 w 3545608"/>
                <a:gd name="connsiteY5108" fmla="*/ 943522 h 1066103"/>
                <a:gd name="connsiteX5109" fmla="*/ 642215 w 3545608"/>
                <a:gd name="connsiteY5109" fmla="*/ 942573 h 1066103"/>
                <a:gd name="connsiteX5110" fmla="*/ 641938 w 3545608"/>
                <a:gd name="connsiteY5110" fmla="*/ 941903 h 1066103"/>
                <a:gd name="connsiteX5111" fmla="*/ 647826 w 3545608"/>
                <a:gd name="connsiteY5111" fmla="*/ 927688 h 1066103"/>
                <a:gd name="connsiteX5112" fmla="*/ 650028 w 3545608"/>
                <a:gd name="connsiteY5112" fmla="*/ 926776 h 1066103"/>
                <a:gd name="connsiteX5113" fmla="*/ 649783 w 3545608"/>
                <a:gd name="connsiteY5113" fmla="*/ 926213 h 1066103"/>
                <a:gd name="connsiteX5114" fmla="*/ 655958 w 3545608"/>
                <a:gd name="connsiteY5114" fmla="*/ 911998 h 1066103"/>
                <a:gd name="connsiteX5115" fmla="*/ 660069 w 3545608"/>
                <a:gd name="connsiteY5115" fmla="*/ 910375 h 1066103"/>
                <a:gd name="connsiteX5116" fmla="*/ 665621 w 3545608"/>
                <a:gd name="connsiteY5116" fmla="*/ 897289 h 1066103"/>
                <a:gd name="connsiteX5117" fmla="*/ 668537 w 3545608"/>
                <a:gd name="connsiteY5117" fmla="*/ 896109 h 1066103"/>
                <a:gd name="connsiteX5118" fmla="*/ 668415 w 3545608"/>
                <a:gd name="connsiteY5118" fmla="*/ 895814 h 1066103"/>
                <a:gd name="connsiteX5119" fmla="*/ 674303 w 3545608"/>
                <a:gd name="connsiteY5119" fmla="*/ 881598 h 1066103"/>
                <a:gd name="connsiteX5120" fmla="*/ 678516 w 3545608"/>
                <a:gd name="connsiteY5120" fmla="*/ 879853 h 1066103"/>
                <a:gd name="connsiteX5121" fmla="*/ 678221 w 3545608"/>
                <a:gd name="connsiteY5121" fmla="*/ 879142 h 1066103"/>
                <a:gd name="connsiteX5122" fmla="*/ 684109 w 3545608"/>
                <a:gd name="connsiteY5122" fmla="*/ 864927 h 1066103"/>
                <a:gd name="connsiteX5123" fmla="*/ 686734 w 3545608"/>
                <a:gd name="connsiteY5123" fmla="*/ 863840 h 1066103"/>
                <a:gd name="connsiteX5124" fmla="*/ 692098 w 3545608"/>
                <a:gd name="connsiteY5124" fmla="*/ 851198 h 1066103"/>
                <a:gd name="connsiteX5125" fmla="*/ 697043 w 3545608"/>
                <a:gd name="connsiteY5125" fmla="*/ 849199 h 1066103"/>
                <a:gd name="connsiteX5126" fmla="*/ 696854 w 3545608"/>
                <a:gd name="connsiteY5126" fmla="*/ 848742 h 1066103"/>
                <a:gd name="connsiteX5127" fmla="*/ 702742 w 3545608"/>
                <a:gd name="connsiteY5127" fmla="*/ 834527 h 1066103"/>
                <a:gd name="connsiteX5128" fmla="*/ 707714 w 3545608"/>
                <a:gd name="connsiteY5128" fmla="*/ 832467 h 1066103"/>
                <a:gd name="connsiteX5129" fmla="*/ 712548 w 3545608"/>
                <a:gd name="connsiteY5129" fmla="*/ 820798 h 1066103"/>
                <a:gd name="connsiteX5130" fmla="*/ 714563 w 3545608"/>
                <a:gd name="connsiteY5130" fmla="*/ 819963 h 1066103"/>
                <a:gd name="connsiteX5131" fmla="*/ 714505 w 3545608"/>
                <a:gd name="connsiteY5131" fmla="*/ 819814 h 1066103"/>
                <a:gd name="connsiteX5132" fmla="*/ 720393 w 3545608"/>
                <a:gd name="connsiteY5132" fmla="*/ 804558 h 1066103"/>
                <a:gd name="connsiteX5133" fmla="*/ 725251 w 3545608"/>
                <a:gd name="connsiteY5133" fmla="*/ 802399 h 1066103"/>
                <a:gd name="connsiteX5134" fmla="*/ 730343 w 3545608"/>
                <a:gd name="connsiteY5134" fmla="*/ 790399 h 1066103"/>
                <a:gd name="connsiteX5135" fmla="*/ 736025 w 3545608"/>
                <a:gd name="connsiteY5135" fmla="*/ 788101 h 1066103"/>
                <a:gd name="connsiteX5136" fmla="*/ 740986 w 3545608"/>
                <a:gd name="connsiteY5136" fmla="*/ 775832 h 1066103"/>
                <a:gd name="connsiteX5137" fmla="*/ 745913 w 3545608"/>
                <a:gd name="connsiteY5137" fmla="*/ 773742 h 1066103"/>
                <a:gd name="connsiteX5138" fmla="*/ 750793 w 3545608"/>
                <a:gd name="connsiteY5138" fmla="*/ 761961 h 1066103"/>
                <a:gd name="connsiteX5139" fmla="*/ 755797 w 3545608"/>
                <a:gd name="connsiteY5139" fmla="*/ 759888 h 1066103"/>
                <a:gd name="connsiteX5140" fmla="*/ 760742 w 3545608"/>
                <a:gd name="connsiteY5140" fmla="*/ 748232 h 1066103"/>
                <a:gd name="connsiteX5141" fmla="*/ 765709 w 3545608"/>
                <a:gd name="connsiteY5141" fmla="*/ 746223 h 1066103"/>
                <a:gd name="connsiteX5142" fmla="*/ 771386 w 3545608"/>
                <a:gd name="connsiteY5142" fmla="*/ 731848 h 1066103"/>
                <a:gd name="connsiteX5143" fmla="*/ 778656 w 3545608"/>
                <a:gd name="connsiteY5143" fmla="*/ 728689 h 1066103"/>
                <a:gd name="connsiteX5144" fmla="*/ 783154 w 3545608"/>
                <a:gd name="connsiteY5144" fmla="*/ 717832 h 1066103"/>
                <a:gd name="connsiteX5145" fmla="*/ 787654 w 3545608"/>
                <a:gd name="connsiteY5145" fmla="*/ 715968 h 1066103"/>
                <a:gd name="connsiteX5146" fmla="*/ 793104 w 3545608"/>
                <a:gd name="connsiteY5146" fmla="*/ 703122 h 1066103"/>
                <a:gd name="connsiteX5147" fmla="*/ 799452 w 3545608"/>
                <a:gd name="connsiteY5147" fmla="*/ 700555 h 1066103"/>
                <a:gd name="connsiteX5148" fmla="*/ 803747 w 3545608"/>
                <a:gd name="connsiteY5148" fmla="*/ 689681 h 1066103"/>
                <a:gd name="connsiteX5149" fmla="*/ 811130 w 3545608"/>
                <a:gd name="connsiteY5149" fmla="*/ 686473 h 1066103"/>
                <a:gd name="connsiteX5150" fmla="*/ 815515 w 3545608"/>
                <a:gd name="connsiteY5150" fmla="*/ 675114 h 1066103"/>
                <a:gd name="connsiteX5151" fmla="*/ 821399 w 3545608"/>
                <a:gd name="connsiteY5151" fmla="*/ 672499 h 1066103"/>
                <a:gd name="connsiteX5152" fmla="*/ 825465 w 3545608"/>
                <a:gd name="connsiteY5152" fmla="*/ 662916 h 1066103"/>
                <a:gd name="connsiteX5153" fmla="*/ 833493 w 3545608"/>
                <a:gd name="connsiteY5153" fmla="*/ 659670 h 1066103"/>
                <a:gd name="connsiteX5154" fmla="*/ 838070 w 3545608"/>
                <a:gd name="connsiteY5154" fmla="*/ 648350 h 1066103"/>
                <a:gd name="connsiteX5155" fmla="*/ 842996 w 3545608"/>
                <a:gd name="connsiteY5155" fmla="*/ 646260 h 1066103"/>
                <a:gd name="connsiteX5156" fmla="*/ 847876 w 3545608"/>
                <a:gd name="connsiteY5156" fmla="*/ 634478 h 1066103"/>
                <a:gd name="connsiteX5157" fmla="*/ 856770 w 3545608"/>
                <a:gd name="connsiteY5157" fmla="*/ 630794 h 1066103"/>
                <a:gd name="connsiteX5158" fmla="*/ 860624 w 3545608"/>
                <a:gd name="connsiteY5158" fmla="*/ 621036 h 1066103"/>
                <a:gd name="connsiteX5159" fmla="*/ 868390 w 3545608"/>
                <a:gd name="connsiteY5159" fmla="*/ 617663 h 1066103"/>
                <a:gd name="connsiteX5160" fmla="*/ 872392 w 3545608"/>
                <a:gd name="connsiteY5160" fmla="*/ 608000 h 1066103"/>
                <a:gd name="connsiteX5161" fmla="*/ 877459 w 3545608"/>
                <a:gd name="connsiteY5161" fmla="*/ 605901 h 1066103"/>
                <a:gd name="connsiteX5162" fmla="*/ 882629 w 3545608"/>
                <a:gd name="connsiteY5162" fmla="*/ 594271 h 1066103"/>
                <a:gd name="connsiteX5163" fmla="*/ 891186 w 3545608"/>
                <a:gd name="connsiteY5163" fmla="*/ 590968 h 1066103"/>
                <a:gd name="connsiteX5164" fmla="*/ 894947 w 3545608"/>
                <a:gd name="connsiteY5164" fmla="*/ 581666 h 1066103"/>
                <a:gd name="connsiteX5165" fmla="*/ 902252 w 3545608"/>
                <a:gd name="connsiteY5165" fmla="*/ 578566 h 1066103"/>
                <a:gd name="connsiteX5166" fmla="*/ 906715 w 3545608"/>
                <a:gd name="connsiteY5166" fmla="*/ 567794 h 1066103"/>
                <a:gd name="connsiteX5167" fmla="*/ 915108 w 3545608"/>
                <a:gd name="connsiteY5167" fmla="*/ 564317 h 1066103"/>
                <a:gd name="connsiteX5168" fmla="*/ 918626 w 3545608"/>
                <a:gd name="connsiteY5168" fmla="*/ 556026 h 1066103"/>
                <a:gd name="connsiteX5169" fmla="*/ 927423 w 3545608"/>
                <a:gd name="connsiteY5169" fmla="*/ 552469 h 1066103"/>
                <a:gd name="connsiteX5170" fmla="*/ 931230 w 3545608"/>
                <a:gd name="connsiteY5170" fmla="*/ 543278 h 1066103"/>
                <a:gd name="connsiteX5171" fmla="*/ 939061 w 3545608"/>
                <a:gd name="connsiteY5171" fmla="*/ 540034 h 1066103"/>
                <a:gd name="connsiteX5172" fmla="*/ 943285 w 3545608"/>
                <a:gd name="connsiteY5172" fmla="*/ 529836 h 1066103"/>
                <a:gd name="connsiteX5173" fmla="*/ 954347 w 3545608"/>
                <a:gd name="connsiteY5173" fmla="*/ 525254 h 1066103"/>
                <a:gd name="connsiteX5174" fmla="*/ 957708 w 3545608"/>
                <a:gd name="connsiteY5174" fmla="*/ 516944 h 1066103"/>
                <a:gd name="connsiteX5175" fmla="*/ 965999 w 3545608"/>
                <a:gd name="connsiteY5175" fmla="*/ 513426 h 1066103"/>
                <a:gd name="connsiteX5176" fmla="*/ 969475 w 3545608"/>
                <a:gd name="connsiteY5176" fmla="*/ 505033 h 1066103"/>
                <a:gd name="connsiteX5177" fmla="*/ 977868 w 3545608"/>
                <a:gd name="connsiteY5177" fmla="*/ 501556 h 1066103"/>
                <a:gd name="connsiteX5178" fmla="*/ 981386 w 3545608"/>
                <a:gd name="connsiteY5178" fmla="*/ 493265 h 1066103"/>
                <a:gd name="connsiteX5179" fmla="*/ 990495 w 3545608"/>
                <a:gd name="connsiteY5179" fmla="*/ 489582 h 1066103"/>
                <a:gd name="connsiteX5180" fmla="*/ 994278 w 3545608"/>
                <a:gd name="connsiteY5180" fmla="*/ 480661 h 1066103"/>
                <a:gd name="connsiteX5181" fmla="*/ 1004499 w 3545608"/>
                <a:gd name="connsiteY5181" fmla="*/ 476525 h 1066103"/>
                <a:gd name="connsiteX5182" fmla="*/ 1007720 w 3545608"/>
                <a:gd name="connsiteY5182" fmla="*/ 468750 h 1066103"/>
                <a:gd name="connsiteX5183" fmla="*/ 1017382 w 3545608"/>
                <a:gd name="connsiteY5183" fmla="*/ 464747 h 1066103"/>
                <a:gd name="connsiteX5184" fmla="*/ 1018139 w 3545608"/>
                <a:gd name="connsiteY5184" fmla="*/ 463007 h 1066103"/>
                <a:gd name="connsiteX5185" fmla="*/ 1006649 w 3545608"/>
                <a:gd name="connsiteY5185" fmla="*/ 467766 h 1066103"/>
                <a:gd name="connsiteX5186" fmla="*/ 1003789 w 3545608"/>
                <a:gd name="connsiteY5186" fmla="*/ 475175 h 1066103"/>
                <a:gd name="connsiteX5187" fmla="*/ 994564 w 3545608"/>
                <a:gd name="connsiteY5187" fmla="*/ 479276 h 1066103"/>
                <a:gd name="connsiteX5188" fmla="*/ 992022 w 3545608"/>
                <a:gd name="connsiteY5188" fmla="*/ 485412 h 1066103"/>
                <a:gd name="connsiteX5189" fmla="*/ 981249 w 3545608"/>
                <a:gd name="connsiteY5189" fmla="*/ 489875 h 1066103"/>
                <a:gd name="connsiteX5190" fmla="*/ 978149 w 3545608"/>
                <a:gd name="connsiteY5190" fmla="*/ 497180 h 1066103"/>
                <a:gd name="connsiteX5191" fmla="*/ 969173 w 3545608"/>
                <a:gd name="connsiteY5191" fmla="*/ 500809 h 1066103"/>
                <a:gd name="connsiteX5192" fmla="*/ 965544 w 3545608"/>
                <a:gd name="connsiteY5192" fmla="*/ 509784 h 1066103"/>
                <a:gd name="connsiteX5193" fmla="*/ 957036 w 3545608"/>
                <a:gd name="connsiteY5193" fmla="*/ 513395 h 1066103"/>
                <a:gd name="connsiteX5194" fmla="*/ 953346 w 3545608"/>
                <a:gd name="connsiteY5194" fmla="*/ 521695 h 1066103"/>
                <a:gd name="connsiteX5195" fmla="*/ 942152 w 3545608"/>
                <a:gd name="connsiteY5195" fmla="*/ 526016 h 1066103"/>
                <a:gd name="connsiteX5196" fmla="*/ 939067 w 3545608"/>
                <a:gd name="connsiteY5196" fmla="*/ 533463 h 1066103"/>
                <a:gd name="connsiteX5197" fmla="*/ 931054 w 3545608"/>
                <a:gd name="connsiteY5197" fmla="*/ 536782 h 1066103"/>
                <a:gd name="connsiteX5198" fmla="*/ 927300 w 3545608"/>
                <a:gd name="connsiteY5198" fmla="*/ 546068 h 1066103"/>
                <a:gd name="connsiteX5199" fmla="*/ 919555 w 3545608"/>
                <a:gd name="connsiteY5199" fmla="*/ 549354 h 1066103"/>
                <a:gd name="connsiteX5200" fmla="*/ 915388 w 3545608"/>
                <a:gd name="connsiteY5200" fmla="*/ 559654 h 1066103"/>
                <a:gd name="connsiteX5201" fmla="*/ 906154 w 3545608"/>
                <a:gd name="connsiteY5201" fmla="*/ 563570 h 1066103"/>
                <a:gd name="connsiteX5202" fmla="*/ 902783 w 3545608"/>
                <a:gd name="connsiteY5202" fmla="*/ 571708 h 1066103"/>
                <a:gd name="connsiteX5203" fmla="*/ 894952 w 3545608"/>
                <a:gd name="connsiteY5203" fmla="*/ 574952 h 1066103"/>
                <a:gd name="connsiteX5204" fmla="*/ 891016 w 3545608"/>
                <a:gd name="connsiteY5204" fmla="*/ 584456 h 1066103"/>
                <a:gd name="connsiteX5205" fmla="*/ 881511 w 3545608"/>
                <a:gd name="connsiteY5205" fmla="*/ 588393 h 1066103"/>
                <a:gd name="connsiteX5206" fmla="*/ 878268 w 3545608"/>
                <a:gd name="connsiteY5206" fmla="*/ 596224 h 1066103"/>
                <a:gd name="connsiteX5207" fmla="*/ 871207 w 3545608"/>
                <a:gd name="connsiteY5207" fmla="*/ 599148 h 1066103"/>
                <a:gd name="connsiteX5208" fmla="*/ 866500 w 3545608"/>
                <a:gd name="connsiteY5208" fmla="*/ 610790 h 1066103"/>
                <a:gd name="connsiteX5209" fmla="*/ 858137 w 3545608"/>
                <a:gd name="connsiteY5209" fmla="*/ 614339 h 1066103"/>
                <a:gd name="connsiteX5210" fmla="*/ 854588 w 3545608"/>
                <a:gd name="connsiteY5210" fmla="*/ 622701 h 1066103"/>
                <a:gd name="connsiteX5211" fmla="*/ 846279 w 3545608"/>
                <a:gd name="connsiteY5211" fmla="*/ 626062 h 1066103"/>
                <a:gd name="connsiteX5212" fmla="*/ 841984 w 3545608"/>
                <a:gd name="connsiteY5212" fmla="*/ 636430 h 1066103"/>
                <a:gd name="connsiteX5213" fmla="*/ 834725 w 3545608"/>
                <a:gd name="connsiteY5213" fmla="*/ 639437 h 1066103"/>
                <a:gd name="connsiteX5214" fmla="*/ 830216 w 3545608"/>
                <a:gd name="connsiteY5214" fmla="*/ 650854 h 1066103"/>
                <a:gd name="connsiteX5215" fmla="*/ 824289 w 3545608"/>
                <a:gd name="connsiteY5215" fmla="*/ 653428 h 1066103"/>
                <a:gd name="connsiteX5216" fmla="*/ 820266 w 3545608"/>
                <a:gd name="connsiteY5216" fmla="*/ 662908 h 1066103"/>
                <a:gd name="connsiteX5217" fmla="*/ 812239 w 3545608"/>
                <a:gd name="connsiteY5217" fmla="*/ 666154 h 1066103"/>
                <a:gd name="connsiteX5218" fmla="*/ 807662 w 3545608"/>
                <a:gd name="connsiteY5218" fmla="*/ 677474 h 1066103"/>
                <a:gd name="connsiteX5219" fmla="*/ 800356 w 3545608"/>
                <a:gd name="connsiteY5219" fmla="*/ 680574 h 1066103"/>
                <a:gd name="connsiteX5220" fmla="*/ 795894 w 3545608"/>
                <a:gd name="connsiteY5220" fmla="*/ 691346 h 1066103"/>
                <a:gd name="connsiteX5221" fmla="*/ 790747 w 3545608"/>
                <a:gd name="connsiteY5221" fmla="*/ 693478 h 1066103"/>
                <a:gd name="connsiteX5222" fmla="*/ 785944 w 3545608"/>
                <a:gd name="connsiteY5222" fmla="*/ 705625 h 1066103"/>
                <a:gd name="connsiteX5223" fmla="*/ 779624 w 3545608"/>
                <a:gd name="connsiteY5223" fmla="*/ 708367 h 1066103"/>
                <a:gd name="connsiteX5224" fmla="*/ 775014 w 3545608"/>
                <a:gd name="connsiteY5224" fmla="*/ 719498 h 1066103"/>
                <a:gd name="connsiteX5225" fmla="*/ 767182 w 3545608"/>
                <a:gd name="connsiteY5225" fmla="*/ 722742 h 1066103"/>
                <a:gd name="connsiteX5226" fmla="*/ 763533 w 3545608"/>
                <a:gd name="connsiteY5226" fmla="*/ 731553 h 1066103"/>
                <a:gd name="connsiteX5227" fmla="*/ 759034 w 3545608"/>
                <a:gd name="connsiteY5227" fmla="*/ 733416 h 1066103"/>
                <a:gd name="connsiteX5228" fmla="*/ 753583 w 3545608"/>
                <a:gd name="connsiteY5228" fmla="*/ 746262 h 1066103"/>
                <a:gd name="connsiteX5229" fmla="*/ 748156 w 3545608"/>
                <a:gd name="connsiteY5229" fmla="*/ 748456 h 1066103"/>
                <a:gd name="connsiteX5230" fmla="*/ 742940 w 3545608"/>
                <a:gd name="connsiteY5230" fmla="*/ 761665 h 1066103"/>
                <a:gd name="connsiteX5231" fmla="*/ 738556 w 3545608"/>
                <a:gd name="connsiteY5231" fmla="*/ 763570 h 1066103"/>
                <a:gd name="connsiteX5232" fmla="*/ 733133 w 3545608"/>
                <a:gd name="connsiteY5232" fmla="*/ 776662 h 1066103"/>
                <a:gd name="connsiteX5233" fmla="*/ 728065 w 3545608"/>
                <a:gd name="connsiteY5233" fmla="*/ 778762 h 1066103"/>
                <a:gd name="connsiteX5234" fmla="*/ 722896 w 3545608"/>
                <a:gd name="connsiteY5234" fmla="*/ 790391 h 1066103"/>
                <a:gd name="connsiteX5235" fmla="*/ 717555 w 3545608"/>
                <a:gd name="connsiteY5235" fmla="*/ 792452 h 1066103"/>
                <a:gd name="connsiteX5236" fmla="*/ 712253 w 3545608"/>
                <a:gd name="connsiteY5236" fmla="*/ 804956 h 1066103"/>
                <a:gd name="connsiteX5237" fmla="*/ 707719 w 3545608"/>
                <a:gd name="connsiteY5237" fmla="*/ 806790 h 1066103"/>
                <a:gd name="connsiteX5238" fmla="*/ 702733 w 3545608"/>
                <a:gd name="connsiteY5238" fmla="*/ 818829 h 1066103"/>
                <a:gd name="connsiteX5239" fmla="*/ 698513 w 3545608"/>
                <a:gd name="connsiteY5239" fmla="*/ 820577 h 1066103"/>
                <a:gd name="connsiteX5240" fmla="*/ 692783 w 3545608"/>
                <a:gd name="connsiteY5240" fmla="*/ 835069 h 1066103"/>
                <a:gd name="connsiteX5241" fmla="*/ 686958 w 3545608"/>
                <a:gd name="connsiteY5241" fmla="*/ 837597 h 1066103"/>
                <a:gd name="connsiteX5242" fmla="*/ 682140 w 3545608"/>
                <a:gd name="connsiteY5242" fmla="*/ 849228 h 1066103"/>
                <a:gd name="connsiteX5243" fmla="*/ 677167 w 3545608"/>
                <a:gd name="connsiteY5243" fmla="*/ 851288 h 1066103"/>
                <a:gd name="connsiteX5244" fmla="*/ 672334 w 3545608"/>
                <a:gd name="connsiteY5244" fmla="*/ 862957 h 1066103"/>
                <a:gd name="connsiteX5245" fmla="*/ 669783 w 3545608"/>
                <a:gd name="connsiteY5245" fmla="*/ 864014 h 1066103"/>
                <a:gd name="connsiteX5246" fmla="*/ 670377 w 3545608"/>
                <a:gd name="connsiteY5246" fmla="*/ 865413 h 1066103"/>
                <a:gd name="connsiteX5247" fmla="*/ 664345 w 3545608"/>
                <a:gd name="connsiteY5247" fmla="*/ 879629 h 1066103"/>
                <a:gd name="connsiteX5248" fmla="*/ 658391 w 3545608"/>
                <a:gd name="connsiteY5248" fmla="*/ 882036 h 1066103"/>
                <a:gd name="connsiteX5249" fmla="*/ 653701 w 3545608"/>
                <a:gd name="connsiteY5249" fmla="*/ 893357 h 1066103"/>
                <a:gd name="connsiteX5250" fmla="*/ 651162 w 3545608"/>
                <a:gd name="connsiteY5250" fmla="*/ 894409 h 1066103"/>
                <a:gd name="connsiteX5251" fmla="*/ 651744 w 3545608"/>
                <a:gd name="connsiteY5251" fmla="*/ 895814 h 1066103"/>
                <a:gd name="connsiteX5252" fmla="*/ 645856 w 3545608"/>
                <a:gd name="connsiteY5252" fmla="*/ 910029 h 1066103"/>
                <a:gd name="connsiteX5253" fmla="*/ 641864 w 3545608"/>
                <a:gd name="connsiteY5253" fmla="*/ 911682 h 1066103"/>
                <a:gd name="connsiteX5254" fmla="*/ 636050 w 3545608"/>
                <a:gd name="connsiteY5254" fmla="*/ 925719 h 1066103"/>
                <a:gd name="connsiteX5255" fmla="*/ 633930 w 3545608"/>
                <a:gd name="connsiteY5255" fmla="*/ 926597 h 1066103"/>
                <a:gd name="connsiteX5256" fmla="*/ 628061 w 3545608"/>
                <a:gd name="connsiteY5256" fmla="*/ 940428 h 1066103"/>
                <a:gd name="connsiteX5257" fmla="*/ 625145 w 3545608"/>
                <a:gd name="connsiteY5257" fmla="*/ 941607 h 1066103"/>
                <a:gd name="connsiteX5258" fmla="*/ 625267 w 3545608"/>
                <a:gd name="connsiteY5258" fmla="*/ 941903 h 1066103"/>
                <a:gd name="connsiteX5259" fmla="*/ 619379 w 3545608"/>
                <a:gd name="connsiteY5259" fmla="*/ 956118 h 1066103"/>
                <a:gd name="connsiteX5260" fmla="*/ 615342 w 3545608"/>
                <a:gd name="connsiteY5260" fmla="*/ 957791 h 1066103"/>
                <a:gd name="connsiteX5261" fmla="*/ 615461 w 3545608"/>
                <a:gd name="connsiteY5261" fmla="*/ 958084 h 1066103"/>
                <a:gd name="connsiteX5262" fmla="*/ 609573 w 3545608"/>
                <a:gd name="connsiteY5262" fmla="*/ 972646 h 1066103"/>
                <a:gd name="connsiteX5263" fmla="*/ 607522 w 3545608"/>
                <a:gd name="connsiteY5263" fmla="*/ 973516 h 1066103"/>
                <a:gd name="connsiteX5264" fmla="*/ 601584 w 3545608"/>
                <a:gd name="connsiteY5264" fmla="*/ 988193 h 1066103"/>
                <a:gd name="connsiteX5265" fmla="*/ 599531 w 3545608"/>
                <a:gd name="connsiteY5265" fmla="*/ 989063 h 1066103"/>
                <a:gd name="connsiteX5266" fmla="*/ 593739 w 3545608"/>
                <a:gd name="connsiteY5266" fmla="*/ 1003045 h 1066103"/>
                <a:gd name="connsiteX5267" fmla="*/ 590782 w 3545608"/>
                <a:gd name="connsiteY5267" fmla="*/ 1004270 h 1066103"/>
                <a:gd name="connsiteX5268" fmla="*/ 590945 w 3545608"/>
                <a:gd name="connsiteY5268" fmla="*/ 1004664 h 1066103"/>
                <a:gd name="connsiteX5269" fmla="*/ 585057 w 3545608"/>
                <a:gd name="connsiteY5269" fmla="*/ 1018879 h 1066103"/>
                <a:gd name="connsiteX5270" fmla="*/ 584352 w 3545608"/>
                <a:gd name="connsiteY5270" fmla="*/ 1019171 h 1066103"/>
                <a:gd name="connsiteX5271" fmla="*/ 585062 w 3545608"/>
                <a:gd name="connsiteY5271" fmla="*/ 1020845 h 1066103"/>
                <a:gd name="connsiteX5272" fmla="*/ 578887 w 3545608"/>
                <a:gd name="connsiteY5272" fmla="*/ 1035406 h 1066103"/>
                <a:gd name="connsiteX5273" fmla="*/ 576882 w 3545608"/>
                <a:gd name="connsiteY5273" fmla="*/ 1036217 h 1066103"/>
                <a:gd name="connsiteX5274" fmla="*/ 577216 w 3545608"/>
                <a:gd name="connsiteY5274" fmla="*/ 1037025 h 1066103"/>
                <a:gd name="connsiteX5275" fmla="*/ 571328 w 3545608"/>
                <a:gd name="connsiteY5275" fmla="*/ 1051240 h 1066103"/>
                <a:gd name="connsiteX5276" fmla="*/ 568963 w 3545608"/>
                <a:gd name="connsiteY5276" fmla="*/ 1052220 h 1066103"/>
                <a:gd name="connsiteX5277" fmla="*/ 569371 w 3545608"/>
                <a:gd name="connsiteY5277" fmla="*/ 1053205 h 1066103"/>
                <a:gd name="connsiteX5278" fmla="*/ 564029 w 3545608"/>
                <a:gd name="connsiteY5278" fmla="*/ 1066103 h 1066103"/>
                <a:gd name="connsiteX5279" fmla="*/ 521699 w 3545608"/>
                <a:gd name="connsiteY5279" fmla="*/ 1066103 h 1066103"/>
                <a:gd name="connsiteX5280" fmla="*/ 526227 w 3545608"/>
                <a:gd name="connsiteY5280" fmla="*/ 1055171 h 1066103"/>
                <a:gd name="connsiteX5281" fmla="*/ 528592 w 3545608"/>
                <a:gd name="connsiteY5281" fmla="*/ 1054191 h 1066103"/>
                <a:gd name="connsiteX5282" fmla="*/ 528184 w 3545608"/>
                <a:gd name="connsiteY5282" fmla="*/ 1053205 h 1066103"/>
                <a:gd name="connsiteX5283" fmla="*/ 534215 w 3545608"/>
                <a:gd name="connsiteY5283" fmla="*/ 1038643 h 1066103"/>
                <a:gd name="connsiteX5284" fmla="*/ 537173 w 3545608"/>
                <a:gd name="connsiteY5284" fmla="*/ 1037418 h 1066103"/>
                <a:gd name="connsiteX5285" fmla="*/ 537010 w 3545608"/>
                <a:gd name="connsiteY5285" fmla="*/ 1037025 h 1066103"/>
                <a:gd name="connsiteX5286" fmla="*/ 542898 w 3545608"/>
                <a:gd name="connsiteY5286" fmla="*/ 1022810 h 1066103"/>
                <a:gd name="connsiteX5287" fmla="*/ 543603 w 3545608"/>
                <a:gd name="connsiteY5287" fmla="*/ 1022518 h 1066103"/>
                <a:gd name="connsiteX5288" fmla="*/ 542894 w 3545608"/>
                <a:gd name="connsiteY5288" fmla="*/ 1020845 h 1066103"/>
                <a:gd name="connsiteX5289" fmla="*/ 549069 w 3545608"/>
                <a:gd name="connsiteY5289" fmla="*/ 1006283 h 1066103"/>
                <a:gd name="connsiteX5290" fmla="*/ 551074 w 3545608"/>
                <a:gd name="connsiteY5290" fmla="*/ 1005471 h 1066103"/>
                <a:gd name="connsiteX5291" fmla="*/ 550739 w 3545608"/>
                <a:gd name="connsiteY5291" fmla="*/ 1004664 h 1066103"/>
                <a:gd name="connsiteX5292" fmla="*/ 556627 w 3545608"/>
                <a:gd name="connsiteY5292" fmla="*/ 990449 h 1066103"/>
                <a:gd name="connsiteX5293" fmla="*/ 558992 w 3545608"/>
                <a:gd name="connsiteY5293" fmla="*/ 989469 h 1066103"/>
                <a:gd name="connsiteX5294" fmla="*/ 558584 w 3545608"/>
                <a:gd name="connsiteY5294" fmla="*/ 988483 h 1066103"/>
                <a:gd name="connsiteX5295" fmla="*/ 564615 w 3545608"/>
                <a:gd name="connsiteY5295" fmla="*/ 973921 h 1066103"/>
                <a:gd name="connsiteX5296" fmla="*/ 566483 w 3545608"/>
                <a:gd name="connsiteY5296" fmla="*/ 973148 h 1066103"/>
                <a:gd name="connsiteX5297" fmla="*/ 572460 w 3545608"/>
                <a:gd name="connsiteY5297" fmla="*/ 958375 h 1066103"/>
                <a:gd name="connsiteX5298" fmla="*/ 575691 w 3545608"/>
                <a:gd name="connsiteY5298" fmla="*/ 957005 h 1066103"/>
                <a:gd name="connsiteX5299" fmla="*/ 581143 w 3545608"/>
                <a:gd name="connsiteY5299" fmla="*/ 943522 h 1066103"/>
                <a:gd name="connsiteX5300" fmla="*/ 585083 w 3545608"/>
                <a:gd name="connsiteY5300" fmla="*/ 941850 h 1066103"/>
                <a:gd name="connsiteX5301" fmla="*/ 590949 w 3545608"/>
                <a:gd name="connsiteY5301" fmla="*/ 927688 h 1066103"/>
                <a:gd name="connsiteX5302" fmla="*/ 593146 w 3545608"/>
                <a:gd name="connsiteY5302" fmla="*/ 926778 h 1066103"/>
                <a:gd name="connsiteX5303" fmla="*/ 592906 w 3545608"/>
                <a:gd name="connsiteY5303" fmla="*/ 926213 h 1066103"/>
                <a:gd name="connsiteX5304" fmla="*/ 598937 w 3545608"/>
                <a:gd name="connsiteY5304" fmla="*/ 911998 h 1066103"/>
                <a:gd name="connsiteX5305" fmla="*/ 602048 w 3545608"/>
                <a:gd name="connsiteY5305" fmla="*/ 910740 h 1066103"/>
                <a:gd name="connsiteX5306" fmla="*/ 607620 w 3545608"/>
                <a:gd name="connsiteY5306" fmla="*/ 897289 h 1066103"/>
                <a:gd name="connsiteX5307" fmla="*/ 611612 w 3545608"/>
                <a:gd name="connsiteY5307" fmla="*/ 895634 h 1066103"/>
                <a:gd name="connsiteX5308" fmla="*/ 617426 w 3545608"/>
                <a:gd name="connsiteY5308" fmla="*/ 881598 h 1066103"/>
                <a:gd name="connsiteX5309" fmla="*/ 619965 w 3545608"/>
                <a:gd name="connsiteY5309" fmla="*/ 880546 h 1066103"/>
                <a:gd name="connsiteX5310" fmla="*/ 619383 w 3545608"/>
                <a:gd name="connsiteY5310" fmla="*/ 879142 h 1066103"/>
                <a:gd name="connsiteX5311" fmla="*/ 625271 w 3545608"/>
                <a:gd name="connsiteY5311" fmla="*/ 864927 h 1066103"/>
                <a:gd name="connsiteX5312" fmla="*/ 630275 w 3545608"/>
                <a:gd name="connsiteY5312" fmla="*/ 862854 h 1066103"/>
                <a:gd name="connsiteX5313" fmla="*/ 635221 w 3545608"/>
                <a:gd name="connsiteY5313" fmla="*/ 851198 h 1066103"/>
                <a:gd name="connsiteX5314" fmla="*/ 638486 w 3545608"/>
                <a:gd name="connsiteY5314" fmla="*/ 849878 h 1066103"/>
                <a:gd name="connsiteX5315" fmla="*/ 638015 w 3545608"/>
                <a:gd name="connsiteY5315" fmla="*/ 848742 h 1066103"/>
                <a:gd name="connsiteX5316" fmla="*/ 643904 w 3545608"/>
                <a:gd name="connsiteY5316" fmla="*/ 834527 h 1066103"/>
                <a:gd name="connsiteX5317" fmla="*/ 648876 w 3545608"/>
                <a:gd name="connsiteY5317" fmla="*/ 832467 h 1066103"/>
                <a:gd name="connsiteX5318" fmla="*/ 653710 w 3545608"/>
                <a:gd name="connsiteY5318" fmla="*/ 820798 h 1066103"/>
                <a:gd name="connsiteX5319" fmla="*/ 657930 w 3545608"/>
                <a:gd name="connsiteY5319" fmla="*/ 819050 h 1066103"/>
                <a:gd name="connsiteX5320" fmla="*/ 663660 w 3545608"/>
                <a:gd name="connsiteY5320" fmla="*/ 804558 h 1066103"/>
                <a:gd name="connsiteX5321" fmla="*/ 669485 w 3545608"/>
                <a:gd name="connsiteY5321" fmla="*/ 802031 h 1066103"/>
                <a:gd name="connsiteX5322" fmla="*/ 674303 w 3545608"/>
                <a:gd name="connsiteY5322" fmla="*/ 790399 h 1066103"/>
                <a:gd name="connsiteX5323" fmla="*/ 676675 w 3545608"/>
                <a:gd name="connsiteY5323" fmla="*/ 789416 h 1066103"/>
                <a:gd name="connsiteX5324" fmla="*/ 682435 w 3545608"/>
                <a:gd name="connsiteY5324" fmla="*/ 775832 h 1066103"/>
                <a:gd name="connsiteX5325" fmla="*/ 687049 w 3545608"/>
                <a:gd name="connsiteY5325" fmla="*/ 773966 h 1066103"/>
                <a:gd name="connsiteX5326" fmla="*/ 692385 w 3545608"/>
                <a:gd name="connsiteY5326" fmla="*/ 761961 h 1066103"/>
                <a:gd name="connsiteX5327" fmla="*/ 700278 w 3545608"/>
                <a:gd name="connsiteY5327" fmla="*/ 758914 h 1066103"/>
                <a:gd name="connsiteX5328" fmla="*/ 704703 w 3545608"/>
                <a:gd name="connsiteY5328" fmla="*/ 748232 h 1066103"/>
                <a:gd name="connsiteX5329" fmla="*/ 708691 w 3545608"/>
                <a:gd name="connsiteY5329" fmla="*/ 746579 h 1066103"/>
                <a:gd name="connsiteX5330" fmla="*/ 714509 w 3545608"/>
                <a:gd name="connsiteY5330" fmla="*/ 731848 h 1066103"/>
                <a:gd name="connsiteX5331" fmla="*/ 719417 w 3545608"/>
                <a:gd name="connsiteY5331" fmla="*/ 729716 h 1066103"/>
                <a:gd name="connsiteX5332" fmla="*/ 724459 w 3545608"/>
                <a:gd name="connsiteY5332" fmla="*/ 717832 h 1066103"/>
                <a:gd name="connsiteX5333" fmla="*/ 729925 w 3545608"/>
                <a:gd name="connsiteY5333" fmla="*/ 715621 h 1066103"/>
                <a:gd name="connsiteX5334" fmla="*/ 735103 w 3545608"/>
                <a:gd name="connsiteY5334" fmla="*/ 703122 h 1066103"/>
                <a:gd name="connsiteX5335" fmla="*/ 740566 w 3545608"/>
                <a:gd name="connsiteY5335" fmla="*/ 700859 h 1066103"/>
                <a:gd name="connsiteX5336" fmla="*/ 745196 w 3545608"/>
                <a:gd name="connsiteY5336" fmla="*/ 689681 h 1066103"/>
                <a:gd name="connsiteX5337" fmla="*/ 752209 w 3545608"/>
                <a:gd name="connsiteY5337" fmla="*/ 686775 h 1066103"/>
                <a:gd name="connsiteX5338" fmla="*/ 756820 w 3545608"/>
                <a:gd name="connsiteY5338" fmla="*/ 675114 h 1066103"/>
                <a:gd name="connsiteX5339" fmla="*/ 763636 w 3545608"/>
                <a:gd name="connsiteY5339" fmla="*/ 672156 h 1066103"/>
                <a:gd name="connsiteX5340" fmla="*/ 767464 w 3545608"/>
                <a:gd name="connsiteY5340" fmla="*/ 662916 h 1066103"/>
                <a:gd name="connsiteX5341" fmla="*/ 774525 w 3545608"/>
                <a:gd name="connsiteY5341" fmla="*/ 659991 h 1066103"/>
                <a:gd name="connsiteX5342" fmla="*/ 779232 w 3545608"/>
                <a:gd name="connsiteY5342" fmla="*/ 648350 h 1066103"/>
                <a:gd name="connsiteX5343" fmla="*/ 786579 w 3545608"/>
                <a:gd name="connsiteY5343" fmla="*/ 645232 h 1066103"/>
                <a:gd name="connsiteX5344" fmla="*/ 791143 w 3545608"/>
                <a:gd name="connsiteY5344" fmla="*/ 634478 h 1066103"/>
                <a:gd name="connsiteX5345" fmla="*/ 797491 w 3545608"/>
                <a:gd name="connsiteY5345" fmla="*/ 631910 h 1066103"/>
                <a:gd name="connsiteX5346" fmla="*/ 801786 w 3545608"/>
                <a:gd name="connsiteY5346" fmla="*/ 621036 h 1066103"/>
                <a:gd name="connsiteX5347" fmla="*/ 809551 w 3545608"/>
                <a:gd name="connsiteY5347" fmla="*/ 617663 h 1066103"/>
                <a:gd name="connsiteX5348" fmla="*/ 813554 w 3545608"/>
                <a:gd name="connsiteY5348" fmla="*/ 608000 h 1066103"/>
                <a:gd name="connsiteX5349" fmla="*/ 820937 w 3545608"/>
                <a:gd name="connsiteY5349" fmla="*/ 604942 h 1066103"/>
                <a:gd name="connsiteX5350" fmla="*/ 825465 w 3545608"/>
                <a:gd name="connsiteY5350" fmla="*/ 594271 h 1066103"/>
                <a:gd name="connsiteX5351" fmla="*/ 834441 w 3545608"/>
                <a:gd name="connsiteY5351" fmla="*/ 590642 h 1066103"/>
                <a:gd name="connsiteX5352" fmla="*/ 838070 w 3545608"/>
                <a:gd name="connsiteY5352" fmla="*/ 581666 h 1066103"/>
                <a:gd name="connsiteX5353" fmla="*/ 845375 w 3545608"/>
                <a:gd name="connsiteY5353" fmla="*/ 578566 h 1066103"/>
                <a:gd name="connsiteX5354" fmla="*/ 849838 w 3545608"/>
                <a:gd name="connsiteY5354" fmla="*/ 567794 h 1066103"/>
                <a:gd name="connsiteX5355" fmla="*/ 859342 w 3545608"/>
                <a:gd name="connsiteY5355" fmla="*/ 563857 h 1066103"/>
                <a:gd name="connsiteX5356" fmla="*/ 862586 w 3545608"/>
                <a:gd name="connsiteY5356" fmla="*/ 556026 h 1066103"/>
                <a:gd name="connsiteX5357" fmla="*/ 870416 w 3545608"/>
                <a:gd name="connsiteY5357" fmla="*/ 552782 h 1066103"/>
                <a:gd name="connsiteX5358" fmla="*/ 874353 w 3545608"/>
                <a:gd name="connsiteY5358" fmla="*/ 543278 h 1066103"/>
                <a:gd name="connsiteX5359" fmla="*/ 882130 w 3545608"/>
                <a:gd name="connsiteY5359" fmla="*/ 540057 h 1066103"/>
                <a:gd name="connsiteX5360" fmla="*/ 886264 w 3545608"/>
                <a:gd name="connsiteY5360" fmla="*/ 529836 h 1066103"/>
                <a:gd name="connsiteX5361" fmla="*/ 895186 w 3545608"/>
                <a:gd name="connsiteY5361" fmla="*/ 526053 h 1066103"/>
                <a:gd name="connsiteX5362" fmla="*/ 898869 w 3545608"/>
                <a:gd name="connsiteY5362" fmla="*/ 516944 h 1066103"/>
                <a:gd name="connsiteX5363" fmla="*/ 907161 w 3545608"/>
                <a:gd name="connsiteY5363" fmla="*/ 513426 h 1066103"/>
                <a:gd name="connsiteX5364" fmla="*/ 910637 w 3545608"/>
                <a:gd name="connsiteY5364" fmla="*/ 505033 h 1066103"/>
                <a:gd name="connsiteX5365" fmla="*/ 919177 w 3545608"/>
                <a:gd name="connsiteY5365" fmla="*/ 501495 h 1066103"/>
                <a:gd name="connsiteX5366" fmla="*/ 921023 w 3545608"/>
                <a:gd name="connsiteY5366" fmla="*/ 497343 h 1066103"/>
                <a:gd name="connsiteX5367" fmla="*/ 909869 w 3545608"/>
                <a:gd name="connsiteY5367" fmla="*/ 501963 h 1066103"/>
                <a:gd name="connsiteX5368" fmla="*/ 906706 w 3545608"/>
                <a:gd name="connsiteY5368" fmla="*/ 509784 h 1066103"/>
                <a:gd name="connsiteX5369" fmla="*/ 898415 w 3545608"/>
                <a:gd name="connsiteY5369" fmla="*/ 513303 h 1066103"/>
                <a:gd name="connsiteX5370" fmla="*/ 894938 w 3545608"/>
                <a:gd name="connsiteY5370" fmla="*/ 521695 h 1066103"/>
                <a:gd name="connsiteX5371" fmla="*/ 886398 w 3545608"/>
                <a:gd name="connsiteY5371" fmla="*/ 525232 h 1066103"/>
                <a:gd name="connsiteX5372" fmla="*/ 882740 w 3545608"/>
                <a:gd name="connsiteY5372" fmla="*/ 533463 h 1066103"/>
                <a:gd name="connsiteX5373" fmla="*/ 871860 w 3545608"/>
                <a:gd name="connsiteY5373" fmla="*/ 537662 h 1066103"/>
                <a:gd name="connsiteX5374" fmla="*/ 868461 w 3545608"/>
                <a:gd name="connsiteY5374" fmla="*/ 546068 h 1066103"/>
                <a:gd name="connsiteX5375" fmla="*/ 860717 w 3545608"/>
                <a:gd name="connsiteY5375" fmla="*/ 549354 h 1066103"/>
                <a:gd name="connsiteX5376" fmla="*/ 856550 w 3545608"/>
                <a:gd name="connsiteY5376" fmla="*/ 559654 h 1066103"/>
                <a:gd name="connsiteX5377" fmla="*/ 847316 w 3545608"/>
                <a:gd name="connsiteY5377" fmla="*/ 563570 h 1066103"/>
                <a:gd name="connsiteX5378" fmla="*/ 843945 w 3545608"/>
                <a:gd name="connsiteY5378" fmla="*/ 571708 h 1066103"/>
                <a:gd name="connsiteX5379" fmla="*/ 836114 w 3545608"/>
                <a:gd name="connsiteY5379" fmla="*/ 574952 h 1066103"/>
                <a:gd name="connsiteX5380" fmla="*/ 832177 w 3545608"/>
                <a:gd name="connsiteY5380" fmla="*/ 584456 h 1066103"/>
                <a:gd name="connsiteX5381" fmla="*/ 823785 w 3545608"/>
                <a:gd name="connsiteY5381" fmla="*/ 587933 h 1066103"/>
                <a:gd name="connsiteX5382" fmla="*/ 820266 w 3545608"/>
                <a:gd name="connsiteY5382" fmla="*/ 596224 h 1066103"/>
                <a:gd name="connsiteX5383" fmla="*/ 812239 w 3545608"/>
                <a:gd name="connsiteY5383" fmla="*/ 599470 h 1066103"/>
                <a:gd name="connsiteX5384" fmla="*/ 807662 w 3545608"/>
                <a:gd name="connsiteY5384" fmla="*/ 610790 h 1066103"/>
                <a:gd name="connsiteX5385" fmla="*/ 799371 w 3545608"/>
                <a:gd name="connsiteY5385" fmla="*/ 614308 h 1066103"/>
                <a:gd name="connsiteX5386" fmla="*/ 795894 w 3545608"/>
                <a:gd name="connsiteY5386" fmla="*/ 622701 h 1066103"/>
                <a:gd name="connsiteX5387" fmla="*/ 787370 w 3545608"/>
                <a:gd name="connsiteY5387" fmla="*/ 626232 h 1066103"/>
                <a:gd name="connsiteX5388" fmla="*/ 783146 w 3545608"/>
                <a:gd name="connsiteY5388" fmla="*/ 636430 h 1066103"/>
                <a:gd name="connsiteX5389" fmla="*/ 778231 w 3545608"/>
                <a:gd name="connsiteY5389" fmla="*/ 638466 h 1066103"/>
                <a:gd name="connsiteX5390" fmla="*/ 773339 w 3545608"/>
                <a:gd name="connsiteY5390" fmla="*/ 650854 h 1066103"/>
                <a:gd name="connsiteX5391" fmla="*/ 765078 w 3545608"/>
                <a:gd name="connsiteY5391" fmla="*/ 654443 h 1066103"/>
                <a:gd name="connsiteX5392" fmla="*/ 761571 w 3545608"/>
                <a:gd name="connsiteY5392" fmla="*/ 662908 h 1066103"/>
                <a:gd name="connsiteX5393" fmla="*/ 753333 w 3545608"/>
                <a:gd name="connsiteY5393" fmla="*/ 666320 h 1066103"/>
                <a:gd name="connsiteX5394" fmla="*/ 748823 w 3545608"/>
                <a:gd name="connsiteY5394" fmla="*/ 677474 h 1066103"/>
                <a:gd name="connsiteX5395" fmla="*/ 743897 w 3545608"/>
                <a:gd name="connsiteY5395" fmla="*/ 679564 h 1066103"/>
                <a:gd name="connsiteX5396" fmla="*/ 739017 w 3545608"/>
                <a:gd name="connsiteY5396" fmla="*/ 691346 h 1066103"/>
                <a:gd name="connsiteX5397" fmla="*/ 731524 w 3545608"/>
                <a:gd name="connsiteY5397" fmla="*/ 694449 h 1066103"/>
                <a:gd name="connsiteX5398" fmla="*/ 727105 w 3545608"/>
                <a:gd name="connsiteY5398" fmla="*/ 705625 h 1066103"/>
                <a:gd name="connsiteX5399" fmla="*/ 720873 w 3545608"/>
                <a:gd name="connsiteY5399" fmla="*/ 708329 h 1066103"/>
                <a:gd name="connsiteX5400" fmla="*/ 716462 w 3545608"/>
                <a:gd name="connsiteY5400" fmla="*/ 719498 h 1066103"/>
                <a:gd name="connsiteX5401" fmla="*/ 710476 w 3545608"/>
                <a:gd name="connsiteY5401" fmla="*/ 722099 h 1066103"/>
                <a:gd name="connsiteX5402" fmla="*/ 706369 w 3545608"/>
                <a:gd name="connsiteY5402" fmla="*/ 731553 h 1066103"/>
                <a:gd name="connsiteX5403" fmla="*/ 699903 w 3545608"/>
                <a:gd name="connsiteY5403" fmla="*/ 734106 h 1066103"/>
                <a:gd name="connsiteX5404" fmla="*/ 694745 w 3545608"/>
                <a:gd name="connsiteY5404" fmla="*/ 746262 h 1066103"/>
                <a:gd name="connsiteX5405" fmla="*/ 689318 w 3545608"/>
                <a:gd name="connsiteY5405" fmla="*/ 748456 h 1066103"/>
                <a:gd name="connsiteX5406" fmla="*/ 684101 w 3545608"/>
                <a:gd name="connsiteY5406" fmla="*/ 761665 h 1066103"/>
                <a:gd name="connsiteX5407" fmla="*/ 679718 w 3545608"/>
                <a:gd name="connsiteY5407" fmla="*/ 763570 h 1066103"/>
                <a:gd name="connsiteX5408" fmla="*/ 674295 w 3545608"/>
                <a:gd name="connsiteY5408" fmla="*/ 776662 h 1066103"/>
                <a:gd name="connsiteX5409" fmla="*/ 669291 w 3545608"/>
                <a:gd name="connsiteY5409" fmla="*/ 778735 h 1066103"/>
                <a:gd name="connsiteX5410" fmla="*/ 664345 w 3545608"/>
                <a:gd name="connsiteY5410" fmla="*/ 790391 h 1066103"/>
                <a:gd name="connsiteX5411" fmla="*/ 658662 w 3545608"/>
                <a:gd name="connsiteY5411" fmla="*/ 792689 h 1066103"/>
                <a:gd name="connsiteX5412" fmla="*/ 653701 w 3545608"/>
                <a:gd name="connsiteY5412" fmla="*/ 804956 h 1066103"/>
                <a:gd name="connsiteX5413" fmla="*/ 648776 w 3545608"/>
                <a:gd name="connsiteY5413" fmla="*/ 807047 h 1066103"/>
                <a:gd name="connsiteX5414" fmla="*/ 643895 w 3545608"/>
                <a:gd name="connsiteY5414" fmla="*/ 818829 h 1066103"/>
                <a:gd name="connsiteX5415" fmla="*/ 639683 w 3545608"/>
                <a:gd name="connsiteY5415" fmla="*/ 820573 h 1066103"/>
                <a:gd name="connsiteX5416" fmla="*/ 634088 w 3545608"/>
                <a:gd name="connsiteY5416" fmla="*/ 835069 h 1066103"/>
                <a:gd name="connsiteX5417" fmla="*/ 628056 w 3545608"/>
                <a:gd name="connsiteY5417" fmla="*/ 837751 h 1066103"/>
                <a:gd name="connsiteX5418" fmla="*/ 623302 w 3545608"/>
                <a:gd name="connsiteY5418" fmla="*/ 849228 h 1066103"/>
                <a:gd name="connsiteX5419" fmla="*/ 620696 w 3545608"/>
                <a:gd name="connsiteY5419" fmla="*/ 850308 h 1066103"/>
                <a:gd name="connsiteX5420" fmla="*/ 615457 w 3545608"/>
                <a:gd name="connsiteY5420" fmla="*/ 862957 h 1066103"/>
                <a:gd name="connsiteX5421" fmla="*/ 611244 w 3545608"/>
                <a:gd name="connsiteY5421" fmla="*/ 864702 h 1066103"/>
                <a:gd name="connsiteX5422" fmla="*/ 611538 w 3545608"/>
                <a:gd name="connsiteY5422" fmla="*/ 865413 h 1066103"/>
                <a:gd name="connsiteX5423" fmla="*/ 605650 w 3545608"/>
                <a:gd name="connsiteY5423" fmla="*/ 879629 h 1066103"/>
                <a:gd name="connsiteX5424" fmla="*/ 600646 w 3545608"/>
                <a:gd name="connsiteY5424" fmla="*/ 881701 h 1066103"/>
                <a:gd name="connsiteX5425" fmla="*/ 595700 w 3545608"/>
                <a:gd name="connsiteY5425" fmla="*/ 893357 h 1066103"/>
                <a:gd name="connsiteX5426" fmla="*/ 592435 w 3545608"/>
                <a:gd name="connsiteY5426" fmla="*/ 894678 h 1066103"/>
                <a:gd name="connsiteX5427" fmla="*/ 592906 w 3545608"/>
                <a:gd name="connsiteY5427" fmla="*/ 895814 h 1066103"/>
                <a:gd name="connsiteX5428" fmla="*/ 587018 w 3545608"/>
                <a:gd name="connsiteY5428" fmla="*/ 910029 h 1066103"/>
                <a:gd name="connsiteX5429" fmla="*/ 584817 w 3545608"/>
                <a:gd name="connsiteY5429" fmla="*/ 910940 h 1066103"/>
                <a:gd name="connsiteX5430" fmla="*/ 585062 w 3545608"/>
                <a:gd name="connsiteY5430" fmla="*/ 911504 h 1066103"/>
                <a:gd name="connsiteX5431" fmla="*/ 578886 w 3545608"/>
                <a:gd name="connsiteY5431" fmla="*/ 925719 h 1066103"/>
                <a:gd name="connsiteX5432" fmla="*/ 574776 w 3545608"/>
                <a:gd name="connsiteY5432" fmla="*/ 927342 h 1066103"/>
                <a:gd name="connsiteX5433" fmla="*/ 569223 w 3545608"/>
                <a:gd name="connsiteY5433" fmla="*/ 940428 h 1066103"/>
                <a:gd name="connsiteX5434" fmla="*/ 566307 w 3545608"/>
                <a:gd name="connsiteY5434" fmla="*/ 941607 h 1066103"/>
                <a:gd name="connsiteX5435" fmla="*/ 566429 w 3545608"/>
                <a:gd name="connsiteY5435" fmla="*/ 941903 h 1066103"/>
                <a:gd name="connsiteX5436" fmla="*/ 560541 w 3545608"/>
                <a:gd name="connsiteY5436" fmla="*/ 956118 h 1066103"/>
                <a:gd name="connsiteX5437" fmla="*/ 558184 w 3545608"/>
                <a:gd name="connsiteY5437" fmla="*/ 957094 h 1066103"/>
                <a:gd name="connsiteX5438" fmla="*/ 558584 w 3545608"/>
                <a:gd name="connsiteY5438" fmla="*/ 958084 h 1066103"/>
                <a:gd name="connsiteX5439" fmla="*/ 552696 w 3545608"/>
                <a:gd name="connsiteY5439" fmla="*/ 972646 h 1066103"/>
                <a:gd name="connsiteX5440" fmla="*/ 550647 w 3545608"/>
                <a:gd name="connsiteY5440" fmla="*/ 973515 h 1066103"/>
                <a:gd name="connsiteX5441" fmla="*/ 544851 w 3545608"/>
                <a:gd name="connsiteY5441" fmla="*/ 988193 h 1066103"/>
                <a:gd name="connsiteX5442" fmla="*/ 542611 w 3545608"/>
                <a:gd name="connsiteY5442" fmla="*/ 989165 h 1066103"/>
                <a:gd name="connsiteX5443" fmla="*/ 536862 w 3545608"/>
                <a:gd name="connsiteY5443" fmla="*/ 1003045 h 1066103"/>
                <a:gd name="connsiteX5444" fmla="*/ 533905 w 3545608"/>
                <a:gd name="connsiteY5444" fmla="*/ 1004270 h 1066103"/>
                <a:gd name="connsiteX5445" fmla="*/ 534068 w 3545608"/>
                <a:gd name="connsiteY5445" fmla="*/ 1004664 h 1066103"/>
                <a:gd name="connsiteX5446" fmla="*/ 528180 w 3545608"/>
                <a:gd name="connsiteY5446" fmla="*/ 1018879 h 1066103"/>
                <a:gd name="connsiteX5447" fmla="*/ 525823 w 3545608"/>
                <a:gd name="connsiteY5447" fmla="*/ 1019855 h 1066103"/>
                <a:gd name="connsiteX5448" fmla="*/ 526223 w 3545608"/>
                <a:gd name="connsiteY5448" fmla="*/ 1020845 h 1066103"/>
                <a:gd name="connsiteX5449" fmla="*/ 520335 w 3545608"/>
                <a:gd name="connsiteY5449" fmla="*/ 1035406 h 1066103"/>
                <a:gd name="connsiteX5450" fmla="*/ 518101 w 3545608"/>
                <a:gd name="connsiteY5450" fmla="*/ 1036355 h 1066103"/>
                <a:gd name="connsiteX5451" fmla="*/ 518378 w 3545608"/>
                <a:gd name="connsiteY5451" fmla="*/ 1037025 h 1066103"/>
                <a:gd name="connsiteX5452" fmla="*/ 512490 w 3545608"/>
                <a:gd name="connsiteY5452" fmla="*/ 1051240 h 1066103"/>
                <a:gd name="connsiteX5453" fmla="*/ 510125 w 3545608"/>
                <a:gd name="connsiteY5453" fmla="*/ 1052220 h 1066103"/>
                <a:gd name="connsiteX5454" fmla="*/ 510533 w 3545608"/>
                <a:gd name="connsiteY5454" fmla="*/ 1053205 h 1066103"/>
                <a:gd name="connsiteX5455" fmla="*/ 505190 w 3545608"/>
                <a:gd name="connsiteY5455" fmla="*/ 1066103 h 1066103"/>
                <a:gd name="connsiteX5456" fmla="*/ 464855 w 3545608"/>
                <a:gd name="connsiteY5456" fmla="*/ 1066103 h 1066103"/>
                <a:gd name="connsiteX5457" fmla="*/ 469493 w 3545608"/>
                <a:gd name="connsiteY5457" fmla="*/ 1055171 h 1066103"/>
                <a:gd name="connsiteX5458" fmla="*/ 470064 w 3545608"/>
                <a:gd name="connsiteY5458" fmla="*/ 1054940 h 1066103"/>
                <a:gd name="connsiteX5459" fmla="*/ 469346 w 3545608"/>
                <a:gd name="connsiteY5459" fmla="*/ 1053205 h 1066103"/>
                <a:gd name="connsiteX5460" fmla="*/ 475377 w 3545608"/>
                <a:gd name="connsiteY5460" fmla="*/ 1038643 h 1066103"/>
                <a:gd name="connsiteX5461" fmla="*/ 478335 w 3545608"/>
                <a:gd name="connsiteY5461" fmla="*/ 1037418 h 1066103"/>
                <a:gd name="connsiteX5462" fmla="*/ 478172 w 3545608"/>
                <a:gd name="connsiteY5462" fmla="*/ 1037025 h 1066103"/>
                <a:gd name="connsiteX5463" fmla="*/ 484060 w 3545608"/>
                <a:gd name="connsiteY5463" fmla="*/ 1022810 h 1066103"/>
                <a:gd name="connsiteX5464" fmla="*/ 486416 w 3545608"/>
                <a:gd name="connsiteY5464" fmla="*/ 1021833 h 1066103"/>
                <a:gd name="connsiteX5465" fmla="*/ 486017 w 3545608"/>
                <a:gd name="connsiteY5465" fmla="*/ 1020845 h 1066103"/>
                <a:gd name="connsiteX5466" fmla="*/ 491905 w 3545608"/>
                <a:gd name="connsiteY5466" fmla="*/ 1006283 h 1066103"/>
                <a:gd name="connsiteX5467" fmla="*/ 494139 w 3545608"/>
                <a:gd name="connsiteY5467" fmla="*/ 1005334 h 1066103"/>
                <a:gd name="connsiteX5468" fmla="*/ 493862 w 3545608"/>
                <a:gd name="connsiteY5468" fmla="*/ 1004664 h 1066103"/>
                <a:gd name="connsiteX5469" fmla="*/ 499750 w 3545608"/>
                <a:gd name="connsiteY5469" fmla="*/ 990449 h 1066103"/>
                <a:gd name="connsiteX5470" fmla="*/ 502115 w 3545608"/>
                <a:gd name="connsiteY5470" fmla="*/ 989469 h 1066103"/>
                <a:gd name="connsiteX5471" fmla="*/ 501707 w 3545608"/>
                <a:gd name="connsiteY5471" fmla="*/ 988483 h 1066103"/>
                <a:gd name="connsiteX5472" fmla="*/ 507738 w 3545608"/>
                <a:gd name="connsiteY5472" fmla="*/ 973921 h 1066103"/>
                <a:gd name="connsiteX5473" fmla="*/ 510778 w 3545608"/>
                <a:gd name="connsiteY5473" fmla="*/ 972662 h 1066103"/>
                <a:gd name="connsiteX5474" fmla="*/ 516421 w 3545608"/>
                <a:gd name="connsiteY5474" fmla="*/ 958375 h 1066103"/>
                <a:gd name="connsiteX5475" fmla="*/ 518652 w 3545608"/>
                <a:gd name="connsiteY5475" fmla="*/ 957406 h 1066103"/>
                <a:gd name="connsiteX5476" fmla="*/ 524266 w 3545608"/>
                <a:gd name="connsiteY5476" fmla="*/ 943522 h 1066103"/>
                <a:gd name="connsiteX5477" fmla="*/ 526501 w 3545608"/>
                <a:gd name="connsiteY5477" fmla="*/ 942573 h 1066103"/>
                <a:gd name="connsiteX5478" fmla="*/ 526223 w 3545608"/>
                <a:gd name="connsiteY5478" fmla="*/ 941903 h 1066103"/>
                <a:gd name="connsiteX5479" fmla="*/ 532111 w 3545608"/>
                <a:gd name="connsiteY5479" fmla="*/ 927688 h 1066103"/>
                <a:gd name="connsiteX5480" fmla="*/ 534307 w 3545608"/>
                <a:gd name="connsiteY5480" fmla="*/ 926778 h 1066103"/>
                <a:gd name="connsiteX5481" fmla="*/ 534068 w 3545608"/>
                <a:gd name="connsiteY5481" fmla="*/ 926213 h 1066103"/>
                <a:gd name="connsiteX5482" fmla="*/ 540099 w 3545608"/>
                <a:gd name="connsiteY5482" fmla="*/ 911998 h 1066103"/>
                <a:gd name="connsiteX5483" fmla="*/ 543228 w 3545608"/>
                <a:gd name="connsiteY5483" fmla="*/ 910733 h 1066103"/>
                <a:gd name="connsiteX5484" fmla="*/ 549069 w 3545608"/>
                <a:gd name="connsiteY5484" fmla="*/ 897289 h 1066103"/>
                <a:gd name="connsiteX5485" fmla="*/ 552714 w 3545608"/>
                <a:gd name="connsiteY5485" fmla="*/ 895849 h 1066103"/>
                <a:gd name="connsiteX5486" fmla="*/ 552700 w 3545608"/>
                <a:gd name="connsiteY5486" fmla="*/ 895814 h 1066103"/>
                <a:gd name="connsiteX5487" fmla="*/ 558588 w 3545608"/>
                <a:gd name="connsiteY5487" fmla="*/ 881598 h 1066103"/>
                <a:gd name="connsiteX5488" fmla="*/ 561138 w 3545608"/>
                <a:gd name="connsiteY5488" fmla="*/ 880542 h 1066103"/>
                <a:gd name="connsiteX5489" fmla="*/ 560545 w 3545608"/>
                <a:gd name="connsiteY5489" fmla="*/ 879142 h 1066103"/>
                <a:gd name="connsiteX5490" fmla="*/ 566576 w 3545608"/>
                <a:gd name="connsiteY5490" fmla="*/ 864927 h 1066103"/>
                <a:gd name="connsiteX5491" fmla="*/ 572530 w 3545608"/>
                <a:gd name="connsiteY5491" fmla="*/ 862519 h 1066103"/>
                <a:gd name="connsiteX5492" fmla="*/ 577220 w 3545608"/>
                <a:gd name="connsiteY5492" fmla="*/ 851198 h 1066103"/>
                <a:gd name="connsiteX5493" fmla="*/ 581433 w 3545608"/>
                <a:gd name="connsiteY5493" fmla="*/ 849453 h 1066103"/>
                <a:gd name="connsiteX5494" fmla="*/ 581138 w 3545608"/>
                <a:gd name="connsiteY5494" fmla="*/ 848742 h 1066103"/>
                <a:gd name="connsiteX5495" fmla="*/ 587026 w 3545608"/>
                <a:gd name="connsiteY5495" fmla="*/ 834527 h 1066103"/>
                <a:gd name="connsiteX5496" fmla="*/ 589632 w 3545608"/>
                <a:gd name="connsiteY5496" fmla="*/ 833447 h 1066103"/>
                <a:gd name="connsiteX5497" fmla="*/ 594872 w 3545608"/>
                <a:gd name="connsiteY5497" fmla="*/ 820798 h 1066103"/>
                <a:gd name="connsiteX5498" fmla="*/ 600250 w 3545608"/>
                <a:gd name="connsiteY5498" fmla="*/ 818570 h 1066103"/>
                <a:gd name="connsiteX5499" fmla="*/ 605658 w 3545608"/>
                <a:gd name="connsiteY5499" fmla="*/ 804558 h 1066103"/>
                <a:gd name="connsiteX5500" fmla="*/ 610489 w 3545608"/>
                <a:gd name="connsiteY5500" fmla="*/ 802411 h 1066103"/>
                <a:gd name="connsiteX5501" fmla="*/ 615465 w 3545608"/>
                <a:gd name="connsiteY5501" fmla="*/ 790399 h 1066103"/>
                <a:gd name="connsiteX5502" fmla="*/ 620169 w 3545608"/>
                <a:gd name="connsiteY5502" fmla="*/ 788450 h 1066103"/>
                <a:gd name="connsiteX5503" fmla="*/ 625271 w 3545608"/>
                <a:gd name="connsiteY5503" fmla="*/ 775832 h 1066103"/>
                <a:gd name="connsiteX5504" fmla="*/ 630227 w 3545608"/>
                <a:gd name="connsiteY5504" fmla="*/ 773730 h 1066103"/>
                <a:gd name="connsiteX5505" fmla="*/ 635221 w 3545608"/>
                <a:gd name="connsiteY5505" fmla="*/ 761961 h 1066103"/>
                <a:gd name="connsiteX5506" fmla="*/ 641175 w 3545608"/>
                <a:gd name="connsiteY5506" fmla="*/ 759553 h 1066103"/>
                <a:gd name="connsiteX5507" fmla="*/ 645865 w 3545608"/>
                <a:gd name="connsiteY5507" fmla="*/ 748232 h 1066103"/>
                <a:gd name="connsiteX5508" fmla="*/ 649853 w 3545608"/>
                <a:gd name="connsiteY5508" fmla="*/ 746579 h 1066103"/>
                <a:gd name="connsiteX5509" fmla="*/ 655671 w 3545608"/>
                <a:gd name="connsiteY5509" fmla="*/ 731848 h 1066103"/>
                <a:gd name="connsiteX5510" fmla="*/ 660578 w 3545608"/>
                <a:gd name="connsiteY5510" fmla="*/ 729716 h 1066103"/>
                <a:gd name="connsiteX5511" fmla="*/ 665621 w 3545608"/>
                <a:gd name="connsiteY5511" fmla="*/ 717832 h 1066103"/>
                <a:gd name="connsiteX5512" fmla="*/ 671129 w 3545608"/>
                <a:gd name="connsiteY5512" fmla="*/ 715604 h 1066103"/>
                <a:gd name="connsiteX5513" fmla="*/ 676552 w 3545608"/>
                <a:gd name="connsiteY5513" fmla="*/ 703122 h 1066103"/>
                <a:gd name="connsiteX5514" fmla="*/ 683864 w 3545608"/>
                <a:gd name="connsiteY5514" fmla="*/ 700234 h 1066103"/>
                <a:gd name="connsiteX5515" fmla="*/ 688032 w 3545608"/>
                <a:gd name="connsiteY5515" fmla="*/ 689681 h 1066103"/>
                <a:gd name="connsiteX5516" fmla="*/ 693092 w 3545608"/>
                <a:gd name="connsiteY5516" fmla="*/ 687482 h 1066103"/>
                <a:gd name="connsiteX5517" fmla="*/ 697982 w 3545608"/>
                <a:gd name="connsiteY5517" fmla="*/ 675114 h 1066103"/>
                <a:gd name="connsiteX5518" fmla="*/ 707189 w 3545608"/>
                <a:gd name="connsiteY5518" fmla="*/ 671119 h 1066103"/>
                <a:gd name="connsiteX5519" fmla="*/ 710587 w 3545608"/>
                <a:gd name="connsiteY5519" fmla="*/ 662916 h 1066103"/>
                <a:gd name="connsiteX5520" fmla="*/ 715292 w 3545608"/>
                <a:gd name="connsiteY5520" fmla="*/ 660967 h 1066103"/>
                <a:gd name="connsiteX5521" fmla="*/ 720393 w 3545608"/>
                <a:gd name="connsiteY5521" fmla="*/ 648350 h 1066103"/>
                <a:gd name="connsiteX5522" fmla="*/ 728888 w 3545608"/>
                <a:gd name="connsiteY5522" fmla="*/ 644746 h 1066103"/>
                <a:gd name="connsiteX5523" fmla="*/ 733141 w 3545608"/>
                <a:gd name="connsiteY5523" fmla="*/ 634478 h 1066103"/>
                <a:gd name="connsiteX5524" fmla="*/ 740863 w 3545608"/>
                <a:gd name="connsiteY5524" fmla="*/ 631279 h 1066103"/>
                <a:gd name="connsiteX5525" fmla="*/ 744909 w 3545608"/>
                <a:gd name="connsiteY5525" fmla="*/ 621036 h 1066103"/>
                <a:gd name="connsiteX5526" fmla="*/ 750283 w 3545608"/>
                <a:gd name="connsiteY5526" fmla="*/ 618702 h 1066103"/>
                <a:gd name="connsiteX5527" fmla="*/ 754715 w 3545608"/>
                <a:gd name="connsiteY5527" fmla="*/ 608000 h 1066103"/>
                <a:gd name="connsiteX5528" fmla="*/ 763240 w 3545608"/>
                <a:gd name="connsiteY5528" fmla="*/ 604469 h 1066103"/>
                <a:gd name="connsiteX5529" fmla="*/ 767464 w 3545608"/>
                <a:gd name="connsiteY5529" fmla="*/ 594271 h 1066103"/>
                <a:gd name="connsiteX5530" fmla="*/ 775476 w 3545608"/>
                <a:gd name="connsiteY5530" fmla="*/ 590952 h 1066103"/>
                <a:gd name="connsiteX5531" fmla="*/ 779232 w 3545608"/>
                <a:gd name="connsiteY5531" fmla="*/ 581666 h 1066103"/>
                <a:gd name="connsiteX5532" fmla="*/ 786579 w 3545608"/>
                <a:gd name="connsiteY5532" fmla="*/ 578548 h 1066103"/>
                <a:gd name="connsiteX5533" fmla="*/ 791143 w 3545608"/>
                <a:gd name="connsiteY5533" fmla="*/ 567794 h 1066103"/>
                <a:gd name="connsiteX5534" fmla="*/ 800428 w 3545608"/>
                <a:gd name="connsiteY5534" fmla="*/ 564039 h 1066103"/>
                <a:gd name="connsiteX5535" fmla="*/ 803747 w 3545608"/>
                <a:gd name="connsiteY5535" fmla="*/ 556026 h 1066103"/>
                <a:gd name="connsiteX5536" fmla="*/ 811578 w 3545608"/>
                <a:gd name="connsiteY5536" fmla="*/ 552782 h 1066103"/>
                <a:gd name="connsiteX5537" fmla="*/ 815515 w 3545608"/>
                <a:gd name="connsiteY5537" fmla="*/ 543278 h 1066103"/>
                <a:gd name="connsiteX5538" fmla="*/ 823291 w 3545608"/>
                <a:gd name="connsiteY5538" fmla="*/ 540057 h 1066103"/>
                <a:gd name="connsiteX5539" fmla="*/ 827426 w 3545608"/>
                <a:gd name="connsiteY5539" fmla="*/ 529836 h 1066103"/>
                <a:gd name="connsiteX5540" fmla="*/ 836348 w 3545608"/>
                <a:gd name="connsiteY5540" fmla="*/ 526053 h 1066103"/>
                <a:gd name="connsiteX5541" fmla="*/ 840031 w 3545608"/>
                <a:gd name="connsiteY5541" fmla="*/ 516944 h 1066103"/>
                <a:gd name="connsiteX5542" fmla="*/ 848540 w 3545608"/>
                <a:gd name="connsiteY5542" fmla="*/ 513334 h 1066103"/>
                <a:gd name="connsiteX5543" fmla="*/ 850061 w 3545608"/>
                <a:gd name="connsiteY5543" fmla="*/ 509910 h 1066103"/>
                <a:gd name="connsiteX5544" fmla="*/ 839203 w 3545608"/>
                <a:gd name="connsiteY5544" fmla="*/ 514203 h 1066103"/>
                <a:gd name="connsiteX5545" fmla="*/ 836100 w 3545608"/>
                <a:gd name="connsiteY5545" fmla="*/ 521695 h 1066103"/>
                <a:gd name="connsiteX5546" fmla="*/ 827708 w 3545608"/>
                <a:gd name="connsiteY5546" fmla="*/ 525172 h 1066103"/>
                <a:gd name="connsiteX5547" fmla="*/ 824189 w 3545608"/>
                <a:gd name="connsiteY5547" fmla="*/ 533463 h 1066103"/>
                <a:gd name="connsiteX5548" fmla="*/ 815213 w 3545608"/>
                <a:gd name="connsiteY5548" fmla="*/ 537092 h 1066103"/>
                <a:gd name="connsiteX5549" fmla="*/ 811584 w 3545608"/>
                <a:gd name="connsiteY5549" fmla="*/ 546068 h 1066103"/>
                <a:gd name="connsiteX5550" fmla="*/ 803787 w 3545608"/>
                <a:gd name="connsiteY5550" fmla="*/ 549376 h 1066103"/>
                <a:gd name="connsiteX5551" fmla="*/ 799530 w 3545608"/>
                <a:gd name="connsiteY5551" fmla="*/ 559654 h 1066103"/>
                <a:gd name="connsiteX5552" fmla="*/ 789252 w 3545608"/>
                <a:gd name="connsiteY5552" fmla="*/ 563911 h 1066103"/>
                <a:gd name="connsiteX5553" fmla="*/ 785944 w 3545608"/>
                <a:gd name="connsiteY5553" fmla="*/ 571708 h 1066103"/>
                <a:gd name="connsiteX5554" fmla="*/ 777146 w 3545608"/>
                <a:gd name="connsiteY5554" fmla="*/ 575266 h 1066103"/>
                <a:gd name="connsiteX5555" fmla="*/ 773339 w 3545608"/>
                <a:gd name="connsiteY5555" fmla="*/ 584456 h 1066103"/>
                <a:gd name="connsiteX5556" fmla="*/ 765018 w 3545608"/>
                <a:gd name="connsiteY5556" fmla="*/ 587903 h 1066103"/>
                <a:gd name="connsiteX5557" fmla="*/ 761571 w 3545608"/>
                <a:gd name="connsiteY5557" fmla="*/ 596224 h 1066103"/>
                <a:gd name="connsiteX5558" fmla="*/ 753333 w 3545608"/>
                <a:gd name="connsiteY5558" fmla="*/ 599636 h 1066103"/>
                <a:gd name="connsiteX5559" fmla="*/ 748823 w 3545608"/>
                <a:gd name="connsiteY5559" fmla="*/ 610790 h 1066103"/>
                <a:gd name="connsiteX5560" fmla="*/ 742793 w 3545608"/>
                <a:gd name="connsiteY5560" fmla="*/ 613348 h 1066103"/>
                <a:gd name="connsiteX5561" fmla="*/ 738730 w 3545608"/>
                <a:gd name="connsiteY5561" fmla="*/ 622701 h 1066103"/>
                <a:gd name="connsiteX5562" fmla="*/ 731764 w 3545608"/>
                <a:gd name="connsiteY5562" fmla="*/ 625453 h 1066103"/>
                <a:gd name="connsiteX5563" fmla="*/ 727105 w 3545608"/>
                <a:gd name="connsiteY5563" fmla="*/ 636430 h 1066103"/>
                <a:gd name="connsiteX5564" fmla="*/ 718884 w 3545608"/>
                <a:gd name="connsiteY5564" fmla="*/ 639755 h 1066103"/>
                <a:gd name="connsiteX5565" fmla="*/ 714501 w 3545608"/>
                <a:gd name="connsiteY5565" fmla="*/ 650854 h 1066103"/>
                <a:gd name="connsiteX5566" fmla="*/ 706240 w 3545608"/>
                <a:gd name="connsiteY5566" fmla="*/ 654443 h 1066103"/>
                <a:gd name="connsiteX5567" fmla="*/ 702733 w 3545608"/>
                <a:gd name="connsiteY5567" fmla="*/ 662908 h 1066103"/>
                <a:gd name="connsiteX5568" fmla="*/ 698006 w 3545608"/>
                <a:gd name="connsiteY5568" fmla="*/ 664866 h 1066103"/>
                <a:gd name="connsiteX5569" fmla="*/ 692783 w 3545608"/>
                <a:gd name="connsiteY5569" fmla="*/ 677474 h 1066103"/>
                <a:gd name="connsiteX5570" fmla="*/ 684504 w 3545608"/>
                <a:gd name="connsiteY5570" fmla="*/ 680903 h 1066103"/>
                <a:gd name="connsiteX5571" fmla="*/ 680179 w 3545608"/>
                <a:gd name="connsiteY5571" fmla="*/ 691346 h 1066103"/>
                <a:gd name="connsiteX5572" fmla="*/ 675066 w 3545608"/>
                <a:gd name="connsiteY5572" fmla="*/ 693464 h 1066103"/>
                <a:gd name="connsiteX5573" fmla="*/ 670372 w 3545608"/>
                <a:gd name="connsiteY5573" fmla="*/ 705625 h 1066103"/>
                <a:gd name="connsiteX5574" fmla="*/ 662693 w 3545608"/>
                <a:gd name="connsiteY5574" fmla="*/ 709038 h 1066103"/>
                <a:gd name="connsiteX5575" fmla="*/ 658461 w 3545608"/>
                <a:gd name="connsiteY5575" fmla="*/ 719498 h 1066103"/>
                <a:gd name="connsiteX5576" fmla="*/ 651607 w 3545608"/>
                <a:gd name="connsiteY5576" fmla="*/ 722405 h 1066103"/>
                <a:gd name="connsiteX5577" fmla="*/ 647817 w 3545608"/>
                <a:gd name="connsiteY5577" fmla="*/ 731553 h 1066103"/>
                <a:gd name="connsiteX5578" fmla="*/ 643335 w 3545608"/>
                <a:gd name="connsiteY5578" fmla="*/ 733409 h 1066103"/>
                <a:gd name="connsiteX5579" fmla="*/ 638011 w 3545608"/>
                <a:gd name="connsiteY5579" fmla="*/ 746262 h 1066103"/>
                <a:gd name="connsiteX5580" fmla="*/ 631189 w 3545608"/>
                <a:gd name="connsiteY5580" fmla="*/ 749088 h 1066103"/>
                <a:gd name="connsiteX5581" fmla="*/ 626100 w 3545608"/>
                <a:gd name="connsiteY5581" fmla="*/ 761665 h 1066103"/>
                <a:gd name="connsiteX5582" fmla="*/ 620724 w 3545608"/>
                <a:gd name="connsiteY5582" fmla="*/ 763945 h 1066103"/>
                <a:gd name="connsiteX5583" fmla="*/ 615457 w 3545608"/>
                <a:gd name="connsiteY5583" fmla="*/ 776662 h 1066103"/>
                <a:gd name="connsiteX5584" fmla="*/ 610484 w 3545608"/>
                <a:gd name="connsiteY5584" fmla="*/ 778722 h 1066103"/>
                <a:gd name="connsiteX5585" fmla="*/ 605650 w 3545608"/>
                <a:gd name="connsiteY5585" fmla="*/ 790391 h 1066103"/>
                <a:gd name="connsiteX5586" fmla="*/ 600922 w 3545608"/>
                <a:gd name="connsiteY5586" fmla="*/ 792350 h 1066103"/>
                <a:gd name="connsiteX5587" fmla="*/ 595700 w 3545608"/>
                <a:gd name="connsiteY5587" fmla="*/ 804956 h 1066103"/>
                <a:gd name="connsiteX5588" fmla="*/ 589788 w 3545608"/>
                <a:gd name="connsiteY5588" fmla="*/ 807405 h 1066103"/>
                <a:gd name="connsiteX5589" fmla="*/ 585057 w 3545608"/>
                <a:gd name="connsiteY5589" fmla="*/ 818829 h 1066103"/>
                <a:gd name="connsiteX5590" fmla="*/ 580845 w 3545608"/>
                <a:gd name="connsiteY5590" fmla="*/ 820573 h 1066103"/>
                <a:gd name="connsiteX5591" fmla="*/ 575250 w 3545608"/>
                <a:gd name="connsiteY5591" fmla="*/ 835069 h 1066103"/>
                <a:gd name="connsiteX5592" fmla="*/ 572810 w 3545608"/>
                <a:gd name="connsiteY5592" fmla="*/ 836154 h 1066103"/>
                <a:gd name="connsiteX5593" fmla="*/ 567262 w 3545608"/>
                <a:gd name="connsiteY5593" fmla="*/ 849228 h 1066103"/>
                <a:gd name="connsiteX5594" fmla="*/ 561308 w 3545608"/>
                <a:gd name="connsiteY5594" fmla="*/ 851636 h 1066103"/>
                <a:gd name="connsiteX5595" fmla="*/ 556618 w 3545608"/>
                <a:gd name="connsiteY5595" fmla="*/ 862957 h 1066103"/>
                <a:gd name="connsiteX5596" fmla="*/ 552405 w 3545608"/>
                <a:gd name="connsiteY5596" fmla="*/ 864702 h 1066103"/>
                <a:gd name="connsiteX5597" fmla="*/ 552700 w 3545608"/>
                <a:gd name="connsiteY5597" fmla="*/ 865413 h 1066103"/>
                <a:gd name="connsiteX5598" fmla="*/ 546812 w 3545608"/>
                <a:gd name="connsiteY5598" fmla="*/ 879629 h 1066103"/>
                <a:gd name="connsiteX5599" fmla="*/ 544206 w 3545608"/>
                <a:gd name="connsiteY5599" fmla="*/ 880708 h 1066103"/>
                <a:gd name="connsiteX5600" fmla="*/ 538967 w 3545608"/>
                <a:gd name="connsiteY5600" fmla="*/ 893357 h 1066103"/>
                <a:gd name="connsiteX5601" fmla="*/ 533917 w 3545608"/>
                <a:gd name="connsiteY5601" fmla="*/ 895449 h 1066103"/>
                <a:gd name="connsiteX5602" fmla="*/ 534068 w 3545608"/>
                <a:gd name="connsiteY5602" fmla="*/ 895814 h 1066103"/>
                <a:gd name="connsiteX5603" fmla="*/ 528180 w 3545608"/>
                <a:gd name="connsiteY5603" fmla="*/ 910029 h 1066103"/>
                <a:gd name="connsiteX5604" fmla="*/ 525988 w 3545608"/>
                <a:gd name="connsiteY5604" fmla="*/ 910937 h 1066103"/>
                <a:gd name="connsiteX5605" fmla="*/ 526223 w 3545608"/>
                <a:gd name="connsiteY5605" fmla="*/ 911504 h 1066103"/>
                <a:gd name="connsiteX5606" fmla="*/ 520334 w 3545608"/>
                <a:gd name="connsiteY5606" fmla="*/ 925719 h 1066103"/>
                <a:gd name="connsiteX5607" fmla="*/ 518211 w 3545608"/>
                <a:gd name="connsiteY5607" fmla="*/ 926598 h 1066103"/>
                <a:gd name="connsiteX5608" fmla="*/ 512203 w 3545608"/>
                <a:gd name="connsiteY5608" fmla="*/ 940428 h 1066103"/>
                <a:gd name="connsiteX5609" fmla="*/ 508557 w 3545608"/>
                <a:gd name="connsiteY5609" fmla="*/ 941868 h 1066103"/>
                <a:gd name="connsiteX5610" fmla="*/ 508572 w 3545608"/>
                <a:gd name="connsiteY5610" fmla="*/ 941903 h 1066103"/>
                <a:gd name="connsiteX5611" fmla="*/ 502540 w 3545608"/>
                <a:gd name="connsiteY5611" fmla="*/ 956118 h 1066103"/>
                <a:gd name="connsiteX5612" fmla="*/ 499455 w 3545608"/>
                <a:gd name="connsiteY5612" fmla="*/ 957366 h 1066103"/>
                <a:gd name="connsiteX5613" fmla="*/ 499746 w 3545608"/>
                <a:gd name="connsiteY5613" fmla="*/ 958084 h 1066103"/>
                <a:gd name="connsiteX5614" fmla="*/ 493858 w 3545608"/>
                <a:gd name="connsiteY5614" fmla="*/ 972646 h 1066103"/>
                <a:gd name="connsiteX5615" fmla="*/ 491809 w 3545608"/>
                <a:gd name="connsiteY5615" fmla="*/ 973515 h 1066103"/>
                <a:gd name="connsiteX5616" fmla="*/ 486012 w 3545608"/>
                <a:gd name="connsiteY5616" fmla="*/ 988193 h 1066103"/>
                <a:gd name="connsiteX5617" fmla="*/ 483781 w 3545608"/>
                <a:gd name="connsiteY5617" fmla="*/ 989162 h 1066103"/>
                <a:gd name="connsiteX5618" fmla="*/ 478167 w 3545608"/>
                <a:gd name="connsiteY5618" fmla="*/ 1003045 h 1066103"/>
                <a:gd name="connsiteX5619" fmla="*/ 475927 w 3545608"/>
                <a:gd name="connsiteY5619" fmla="*/ 1003996 h 1066103"/>
                <a:gd name="connsiteX5620" fmla="*/ 476211 w 3545608"/>
                <a:gd name="connsiteY5620" fmla="*/ 1004664 h 1066103"/>
                <a:gd name="connsiteX5621" fmla="*/ 470179 w 3545608"/>
                <a:gd name="connsiteY5621" fmla="*/ 1018879 h 1066103"/>
                <a:gd name="connsiteX5622" fmla="*/ 467095 w 3545608"/>
                <a:gd name="connsiteY5622" fmla="*/ 1020126 h 1066103"/>
                <a:gd name="connsiteX5623" fmla="*/ 467385 w 3545608"/>
                <a:gd name="connsiteY5623" fmla="*/ 1020845 h 1066103"/>
                <a:gd name="connsiteX5624" fmla="*/ 461497 w 3545608"/>
                <a:gd name="connsiteY5624" fmla="*/ 1035406 h 1066103"/>
                <a:gd name="connsiteX5625" fmla="*/ 459262 w 3545608"/>
                <a:gd name="connsiteY5625" fmla="*/ 1036355 h 1066103"/>
                <a:gd name="connsiteX5626" fmla="*/ 459540 w 3545608"/>
                <a:gd name="connsiteY5626" fmla="*/ 1037025 h 1066103"/>
                <a:gd name="connsiteX5627" fmla="*/ 453652 w 3545608"/>
                <a:gd name="connsiteY5627" fmla="*/ 1051240 h 1066103"/>
                <a:gd name="connsiteX5628" fmla="*/ 452975 w 3545608"/>
                <a:gd name="connsiteY5628" fmla="*/ 1051520 h 1066103"/>
                <a:gd name="connsiteX5629" fmla="*/ 453656 w 3545608"/>
                <a:gd name="connsiteY5629" fmla="*/ 1053205 h 1066103"/>
                <a:gd name="connsiteX5630" fmla="*/ 448441 w 3545608"/>
                <a:gd name="connsiteY5630" fmla="*/ 1066103 h 1066103"/>
                <a:gd name="connsiteX5631" fmla="*/ 406016 w 3545608"/>
                <a:gd name="connsiteY5631" fmla="*/ 1066103 h 1066103"/>
                <a:gd name="connsiteX5632" fmla="*/ 410655 w 3545608"/>
                <a:gd name="connsiteY5632" fmla="*/ 1055171 h 1066103"/>
                <a:gd name="connsiteX5633" fmla="*/ 413740 w 3545608"/>
                <a:gd name="connsiteY5633" fmla="*/ 1053923 h 1066103"/>
                <a:gd name="connsiteX5634" fmla="*/ 413449 w 3545608"/>
                <a:gd name="connsiteY5634" fmla="*/ 1053205 h 1066103"/>
                <a:gd name="connsiteX5635" fmla="*/ 419338 w 3545608"/>
                <a:gd name="connsiteY5635" fmla="*/ 1038643 h 1066103"/>
                <a:gd name="connsiteX5636" fmla="*/ 419904 w 3545608"/>
                <a:gd name="connsiteY5636" fmla="*/ 1038403 h 1066103"/>
                <a:gd name="connsiteX5637" fmla="*/ 419333 w 3545608"/>
                <a:gd name="connsiteY5637" fmla="*/ 1037025 h 1066103"/>
                <a:gd name="connsiteX5638" fmla="*/ 425221 w 3545608"/>
                <a:gd name="connsiteY5638" fmla="*/ 1022810 h 1066103"/>
                <a:gd name="connsiteX5639" fmla="*/ 427578 w 3545608"/>
                <a:gd name="connsiteY5639" fmla="*/ 1021833 h 1066103"/>
                <a:gd name="connsiteX5640" fmla="*/ 427178 w 3545608"/>
                <a:gd name="connsiteY5640" fmla="*/ 1020845 h 1066103"/>
                <a:gd name="connsiteX5641" fmla="*/ 433067 w 3545608"/>
                <a:gd name="connsiteY5641" fmla="*/ 1006283 h 1066103"/>
                <a:gd name="connsiteX5642" fmla="*/ 435307 w 3545608"/>
                <a:gd name="connsiteY5642" fmla="*/ 1005332 h 1066103"/>
                <a:gd name="connsiteX5643" fmla="*/ 435024 w 3545608"/>
                <a:gd name="connsiteY5643" fmla="*/ 1004664 h 1066103"/>
                <a:gd name="connsiteX5644" fmla="*/ 441055 w 3545608"/>
                <a:gd name="connsiteY5644" fmla="*/ 990449 h 1066103"/>
                <a:gd name="connsiteX5645" fmla="*/ 444139 w 3545608"/>
                <a:gd name="connsiteY5645" fmla="*/ 989202 h 1066103"/>
                <a:gd name="connsiteX5646" fmla="*/ 443849 w 3545608"/>
                <a:gd name="connsiteY5646" fmla="*/ 988483 h 1066103"/>
                <a:gd name="connsiteX5647" fmla="*/ 449737 w 3545608"/>
                <a:gd name="connsiteY5647" fmla="*/ 973921 h 1066103"/>
                <a:gd name="connsiteX5648" fmla="*/ 451786 w 3545608"/>
                <a:gd name="connsiteY5648" fmla="*/ 973052 h 1066103"/>
                <a:gd name="connsiteX5649" fmla="*/ 457582 w 3545608"/>
                <a:gd name="connsiteY5649" fmla="*/ 958375 h 1066103"/>
                <a:gd name="connsiteX5650" fmla="*/ 459813 w 3545608"/>
                <a:gd name="connsiteY5650" fmla="*/ 957406 h 1066103"/>
                <a:gd name="connsiteX5651" fmla="*/ 465427 w 3545608"/>
                <a:gd name="connsiteY5651" fmla="*/ 943522 h 1066103"/>
                <a:gd name="connsiteX5652" fmla="*/ 467668 w 3545608"/>
                <a:gd name="connsiteY5652" fmla="*/ 942571 h 1066103"/>
                <a:gd name="connsiteX5653" fmla="*/ 467384 w 3545608"/>
                <a:gd name="connsiteY5653" fmla="*/ 941903 h 1066103"/>
                <a:gd name="connsiteX5654" fmla="*/ 473416 w 3545608"/>
                <a:gd name="connsiteY5654" fmla="*/ 927688 h 1066103"/>
                <a:gd name="connsiteX5655" fmla="*/ 476338 w 3545608"/>
                <a:gd name="connsiteY5655" fmla="*/ 926506 h 1066103"/>
                <a:gd name="connsiteX5656" fmla="*/ 476210 w 3545608"/>
                <a:gd name="connsiteY5656" fmla="*/ 926213 h 1066103"/>
                <a:gd name="connsiteX5657" fmla="*/ 482385 w 3545608"/>
                <a:gd name="connsiteY5657" fmla="*/ 911998 h 1066103"/>
                <a:gd name="connsiteX5658" fmla="*/ 486482 w 3545608"/>
                <a:gd name="connsiteY5658" fmla="*/ 910380 h 1066103"/>
                <a:gd name="connsiteX5659" fmla="*/ 491904 w 3545608"/>
                <a:gd name="connsiteY5659" fmla="*/ 897289 h 1066103"/>
                <a:gd name="connsiteX5660" fmla="*/ 494096 w 3545608"/>
                <a:gd name="connsiteY5660" fmla="*/ 896381 h 1066103"/>
                <a:gd name="connsiteX5661" fmla="*/ 493861 w 3545608"/>
                <a:gd name="connsiteY5661" fmla="*/ 895814 h 1066103"/>
                <a:gd name="connsiteX5662" fmla="*/ 499749 w 3545608"/>
                <a:gd name="connsiteY5662" fmla="*/ 881598 h 1066103"/>
                <a:gd name="connsiteX5663" fmla="*/ 504799 w 3545608"/>
                <a:gd name="connsiteY5663" fmla="*/ 879506 h 1066103"/>
                <a:gd name="connsiteX5664" fmla="*/ 504649 w 3545608"/>
                <a:gd name="connsiteY5664" fmla="*/ 879142 h 1066103"/>
                <a:gd name="connsiteX5665" fmla="*/ 510537 w 3545608"/>
                <a:gd name="connsiteY5665" fmla="*/ 864927 h 1066103"/>
                <a:gd name="connsiteX5666" fmla="*/ 513142 w 3545608"/>
                <a:gd name="connsiteY5666" fmla="*/ 863848 h 1066103"/>
                <a:gd name="connsiteX5667" fmla="*/ 518382 w 3545608"/>
                <a:gd name="connsiteY5667" fmla="*/ 851198 h 1066103"/>
                <a:gd name="connsiteX5668" fmla="*/ 522595 w 3545608"/>
                <a:gd name="connsiteY5668" fmla="*/ 849453 h 1066103"/>
                <a:gd name="connsiteX5669" fmla="*/ 522300 w 3545608"/>
                <a:gd name="connsiteY5669" fmla="*/ 848742 h 1066103"/>
                <a:gd name="connsiteX5670" fmla="*/ 528188 w 3545608"/>
                <a:gd name="connsiteY5670" fmla="*/ 834527 h 1066103"/>
                <a:gd name="connsiteX5671" fmla="*/ 533192 w 3545608"/>
                <a:gd name="connsiteY5671" fmla="*/ 832454 h 1066103"/>
                <a:gd name="connsiteX5672" fmla="*/ 538138 w 3545608"/>
                <a:gd name="connsiteY5672" fmla="*/ 820798 h 1066103"/>
                <a:gd name="connsiteX5673" fmla="*/ 540998 w 3545608"/>
                <a:gd name="connsiteY5673" fmla="*/ 819641 h 1066103"/>
                <a:gd name="connsiteX5674" fmla="*/ 546820 w 3545608"/>
                <a:gd name="connsiteY5674" fmla="*/ 804558 h 1066103"/>
                <a:gd name="connsiteX5675" fmla="*/ 551651 w 3545608"/>
                <a:gd name="connsiteY5675" fmla="*/ 802411 h 1066103"/>
                <a:gd name="connsiteX5676" fmla="*/ 556626 w 3545608"/>
                <a:gd name="connsiteY5676" fmla="*/ 790399 h 1066103"/>
                <a:gd name="connsiteX5677" fmla="*/ 561354 w 3545608"/>
                <a:gd name="connsiteY5677" fmla="*/ 788441 h 1066103"/>
                <a:gd name="connsiteX5678" fmla="*/ 566576 w 3545608"/>
                <a:gd name="connsiteY5678" fmla="*/ 775832 h 1066103"/>
                <a:gd name="connsiteX5679" fmla="*/ 572488 w 3545608"/>
                <a:gd name="connsiteY5679" fmla="*/ 773384 h 1066103"/>
                <a:gd name="connsiteX5680" fmla="*/ 577220 w 3545608"/>
                <a:gd name="connsiteY5680" fmla="*/ 761961 h 1066103"/>
                <a:gd name="connsiteX5681" fmla="*/ 582193 w 3545608"/>
                <a:gd name="connsiteY5681" fmla="*/ 759901 h 1066103"/>
                <a:gd name="connsiteX5682" fmla="*/ 587026 w 3545608"/>
                <a:gd name="connsiteY5682" fmla="*/ 748232 h 1066103"/>
                <a:gd name="connsiteX5683" fmla="*/ 591016 w 3545608"/>
                <a:gd name="connsiteY5683" fmla="*/ 746579 h 1066103"/>
                <a:gd name="connsiteX5684" fmla="*/ 596976 w 3545608"/>
                <a:gd name="connsiteY5684" fmla="*/ 731848 h 1066103"/>
                <a:gd name="connsiteX5685" fmla="*/ 605224 w 3545608"/>
                <a:gd name="connsiteY5685" fmla="*/ 728350 h 1066103"/>
                <a:gd name="connsiteX5686" fmla="*/ 609581 w 3545608"/>
                <a:gd name="connsiteY5686" fmla="*/ 717832 h 1066103"/>
                <a:gd name="connsiteX5687" fmla="*/ 614064 w 3545608"/>
                <a:gd name="connsiteY5687" fmla="*/ 715975 h 1066103"/>
                <a:gd name="connsiteX5688" fmla="*/ 619387 w 3545608"/>
                <a:gd name="connsiteY5688" fmla="*/ 703122 h 1066103"/>
                <a:gd name="connsiteX5689" fmla="*/ 624807 w 3545608"/>
                <a:gd name="connsiteY5689" fmla="*/ 700877 h 1066103"/>
                <a:gd name="connsiteX5690" fmla="*/ 629337 w 3545608"/>
                <a:gd name="connsiteY5690" fmla="*/ 689681 h 1066103"/>
                <a:gd name="connsiteX5691" fmla="*/ 637687 w 3545608"/>
                <a:gd name="connsiteY5691" fmla="*/ 686140 h 1066103"/>
                <a:gd name="connsiteX5692" fmla="*/ 641942 w 3545608"/>
                <a:gd name="connsiteY5692" fmla="*/ 675114 h 1066103"/>
                <a:gd name="connsiteX5693" fmla="*/ 647769 w 3545608"/>
                <a:gd name="connsiteY5693" fmla="*/ 672524 h 1066103"/>
                <a:gd name="connsiteX5694" fmla="*/ 651749 w 3545608"/>
                <a:gd name="connsiteY5694" fmla="*/ 662916 h 1066103"/>
                <a:gd name="connsiteX5695" fmla="*/ 658844 w 3545608"/>
                <a:gd name="connsiteY5695" fmla="*/ 659977 h 1066103"/>
                <a:gd name="connsiteX5696" fmla="*/ 663660 w 3545608"/>
                <a:gd name="connsiteY5696" fmla="*/ 648350 h 1066103"/>
                <a:gd name="connsiteX5697" fmla="*/ 669571 w 3545608"/>
                <a:gd name="connsiteY5697" fmla="*/ 645902 h 1066103"/>
                <a:gd name="connsiteX5698" fmla="*/ 674303 w 3545608"/>
                <a:gd name="connsiteY5698" fmla="*/ 634478 h 1066103"/>
                <a:gd name="connsiteX5699" fmla="*/ 682025 w 3545608"/>
                <a:gd name="connsiteY5699" fmla="*/ 631279 h 1066103"/>
                <a:gd name="connsiteX5700" fmla="*/ 686071 w 3545608"/>
                <a:gd name="connsiteY5700" fmla="*/ 621036 h 1066103"/>
                <a:gd name="connsiteX5701" fmla="*/ 693892 w 3545608"/>
                <a:gd name="connsiteY5701" fmla="*/ 617638 h 1066103"/>
                <a:gd name="connsiteX5702" fmla="*/ 697982 w 3545608"/>
                <a:gd name="connsiteY5702" fmla="*/ 608000 h 1066103"/>
                <a:gd name="connsiteX5703" fmla="*/ 704007 w 3545608"/>
                <a:gd name="connsiteY5703" fmla="*/ 605564 h 1066103"/>
                <a:gd name="connsiteX5704" fmla="*/ 708913 w 3545608"/>
                <a:gd name="connsiteY5704" fmla="*/ 594271 h 1066103"/>
                <a:gd name="connsiteX5705" fmla="*/ 716510 w 3545608"/>
                <a:gd name="connsiteY5705" fmla="*/ 591271 h 1066103"/>
                <a:gd name="connsiteX5706" fmla="*/ 720393 w 3545608"/>
                <a:gd name="connsiteY5706" fmla="*/ 581666 h 1066103"/>
                <a:gd name="connsiteX5707" fmla="*/ 728888 w 3545608"/>
                <a:gd name="connsiteY5707" fmla="*/ 578061 h 1066103"/>
                <a:gd name="connsiteX5708" fmla="*/ 733141 w 3545608"/>
                <a:gd name="connsiteY5708" fmla="*/ 567794 h 1066103"/>
                <a:gd name="connsiteX5709" fmla="*/ 741462 w 3545608"/>
                <a:gd name="connsiteY5709" fmla="*/ 564347 h 1066103"/>
                <a:gd name="connsiteX5710" fmla="*/ 744909 w 3545608"/>
                <a:gd name="connsiteY5710" fmla="*/ 556026 h 1066103"/>
                <a:gd name="connsiteX5711" fmla="*/ 752797 w 3545608"/>
                <a:gd name="connsiteY5711" fmla="*/ 552758 h 1066103"/>
                <a:gd name="connsiteX5712" fmla="*/ 756820 w 3545608"/>
                <a:gd name="connsiteY5712" fmla="*/ 543278 h 1066103"/>
                <a:gd name="connsiteX5713" fmla="*/ 765618 w 3545608"/>
                <a:gd name="connsiteY5713" fmla="*/ 539721 h 1066103"/>
                <a:gd name="connsiteX5714" fmla="*/ 769712 w 3545608"/>
                <a:gd name="connsiteY5714" fmla="*/ 529836 h 1066103"/>
                <a:gd name="connsiteX5715" fmla="*/ 779597 w 3545608"/>
                <a:gd name="connsiteY5715" fmla="*/ 525742 h 1066103"/>
                <a:gd name="connsiteX5716" fmla="*/ 783154 w 3545608"/>
                <a:gd name="connsiteY5716" fmla="*/ 516944 h 1066103"/>
                <a:gd name="connsiteX5717" fmla="*/ 791517 w 3545608"/>
                <a:gd name="connsiteY5717" fmla="*/ 513396 h 1066103"/>
                <a:gd name="connsiteX5718" fmla="*/ 795065 w 3545608"/>
                <a:gd name="connsiteY5718" fmla="*/ 505033 h 1066103"/>
                <a:gd name="connsiteX5719" fmla="*/ 804351 w 3545608"/>
                <a:gd name="connsiteY5719" fmla="*/ 501278 h 1066103"/>
                <a:gd name="connsiteX5720" fmla="*/ 807670 w 3545608"/>
                <a:gd name="connsiteY5720" fmla="*/ 493265 h 1066103"/>
                <a:gd name="connsiteX5721" fmla="*/ 815873 w 3545608"/>
                <a:gd name="connsiteY5721" fmla="*/ 489867 h 1066103"/>
                <a:gd name="connsiteX5722" fmla="*/ 817700 w 3545608"/>
                <a:gd name="connsiteY5722" fmla="*/ 485657 h 1066103"/>
                <a:gd name="connsiteX5723" fmla="*/ 806664 w 3545608"/>
                <a:gd name="connsiteY5723" fmla="*/ 490119 h 1066103"/>
                <a:gd name="connsiteX5724" fmla="*/ 803739 w 3545608"/>
                <a:gd name="connsiteY5724" fmla="*/ 497180 h 1066103"/>
                <a:gd name="connsiteX5725" fmla="*/ 795664 w 3545608"/>
                <a:gd name="connsiteY5725" fmla="*/ 500525 h 1066103"/>
                <a:gd name="connsiteX5726" fmla="*/ 791828 w 3545608"/>
                <a:gd name="connsiteY5726" fmla="*/ 509784 h 1066103"/>
                <a:gd name="connsiteX5727" fmla="*/ 782417 w 3545608"/>
                <a:gd name="connsiteY5727" fmla="*/ 513683 h 1066103"/>
                <a:gd name="connsiteX5728" fmla="*/ 778936 w 3545608"/>
                <a:gd name="connsiteY5728" fmla="*/ 521695 h 1066103"/>
                <a:gd name="connsiteX5729" fmla="*/ 768693 w 3545608"/>
                <a:gd name="connsiteY5729" fmla="*/ 525741 h 1066103"/>
                <a:gd name="connsiteX5730" fmla="*/ 765494 w 3545608"/>
                <a:gd name="connsiteY5730" fmla="*/ 533463 h 1066103"/>
                <a:gd name="connsiteX5731" fmla="*/ 757419 w 3545608"/>
                <a:gd name="connsiteY5731" fmla="*/ 536808 h 1066103"/>
                <a:gd name="connsiteX5732" fmla="*/ 753583 w 3545608"/>
                <a:gd name="connsiteY5732" fmla="*/ 546068 h 1066103"/>
                <a:gd name="connsiteX5733" fmla="*/ 744928 w 3545608"/>
                <a:gd name="connsiteY5733" fmla="*/ 549653 h 1066103"/>
                <a:gd name="connsiteX5734" fmla="*/ 740978 w 3545608"/>
                <a:gd name="connsiteY5734" fmla="*/ 559654 h 1066103"/>
                <a:gd name="connsiteX5735" fmla="*/ 732646 w 3545608"/>
                <a:gd name="connsiteY5735" fmla="*/ 563274 h 1066103"/>
                <a:gd name="connsiteX5736" fmla="*/ 729067 w 3545608"/>
                <a:gd name="connsiteY5736" fmla="*/ 571708 h 1066103"/>
                <a:gd name="connsiteX5737" fmla="*/ 720269 w 3545608"/>
                <a:gd name="connsiteY5737" fmla="*/ 575266 h 1066103"/>
                <a:gd name="connsiteX5738" fmla="*/ 716462 w 3545608"/>
                <a:gd name="connsiteY5738" fmla="*/ 584456 h 1066103"/>
                <a:gd name="connsiteX5739" fmla="*/ 708141 w 3545608"/>
                <a:gd name="connsiteY5739" fmla="*/ 587903 h 1066103"/>
                <a:gd name="connsiteX5740" fmla="*/ 704694 w 3545608"/>
                <a:gd name="connsiteY5740" fmla="*/ 596224 h 1066103"/>
                <a:gd name="connsiteX5741" fmla="*/ 697600 w 3545608"/>
                <a:gd name="connsiteY5741" fmla="*/ 599162 h 1066103"/>
                <a:gd name="connsiteX5742" fmla="*/ 692783 w 3545608"/>
                <a:gd name="connsiteY5742" fmla="*/ 610790 h 1066103"/>
                <a:gd name="connsiteX5743" fmla="*/ 683524 w 3545608"/>
                <a:gd name="connsiteY5743" fmla="*/ 614626 h 1066103"/>
                <a:gd name="connsiteX5744" fmla="*/ 680179 w 3545608"/>
                <a:gd name="connsiteY5744" fmla="*/ 622701 h 1066103"/>
                <a:gd name="connsiteX5745" fmla="*/ 672838 w 3545608"/>
                <a:gd name="connsiteY5745" fmla="*/ 625742 h 1066103"/>
                <a:gd name="connsiteX5746" fmla="*/ 668411 w 3545608"/>
                <a:gd name="connsiteY5746" fmla="*/ 636430 h 1066103"/>
                <a:gd name="connsiteX5747" fmla="*/ 659980 w 3545608"/>
                <a:gd name="connsiteY5747" fmla="*/ 639923 h 1066103"/>
                <a:gd name="connsiteX5748" fmla="*/ 655663 w 3545608"/>
                <a:gd name="connsiteY5748" fmla="*/ 650854 h 1066103"/>
                <a:gd name="connsiteX5749" fmla="*/ 649793 w 3545608"/>
                <a:gd name="connsiteY5749" fmla="*/ 653404 h 1066103"/>
                <a:gd name="connsiteX5750" fmla="*/ 645856 w 3545608"/>
                <a:gd name="connsiteY5750" fmla="*/ 662908 h 1066103"/>
                <a:gd name="connsiteX5751" fmla="*/ 638796 w 3545608"/>
                <a:gd name="connsiteY5751" fmla="*/ 665832 h 1066103"/>
                <a:gd name="connsiteX5752" fmla="*/ 634088 w 3545608"/>
                <a:gd name="connsiteY5752" fmla="*/ 677474 h 1066103"/>
                <a:gd name="connsiteX5753" fmla="*/ 625594 w 3545608"/>
                <a:gd name="connsiteY5753" fmla="*/ 681079 h 1066103"/>
                <a:gd name="connsiteX5754" fmla="*/ 621340 w 3545608"/>
                <a:gd name="connsiteY5754" fmla="*/ 691346 h 1066103"/>
                <a:gd name="connsiteX5755" fmla="*/ 616228 w 3545608"/>
                <a:gd name="connsiteY5755" fmla="*/ 693464 h 1066103"/>
                <a:gd name="connsiteX5756" fmla="*/ 611534 w 3545608"/>
                <a:gd name="connsiteY5756" fmla="*/ 705625 h 1066103"/>
                <a:gd name="connsiteX5757" fmla="*/ 606165 w 3545608"/>
                <a:gd name="connsiteY5757" fmla="*/ 708012 h 1066103"/>
                <a:gd name="connsiteX5758" fmla="*/ 601297 w 3545608"/>
                <a:gd name="connsiteY5758" fmla="*/ 719498 h 1066103"/>
                <a:gd name="connsiteX5759" fmla="*/ 592496 w 3545608"/>
                <a:gd name="connsiteY5759" fmla="*/ 723061 h 1066103"/>
                <a:gd name="connsiteX5760" fmla="*/ 588979 w 3545608"/>
                <a:gd name="connsiteY5760" fmla="*/ 731553 h 1066103"/>
                <a:gd name="connsiteX5761" fmla="*/ 584496 w 3545608"/>
                <a:gd name="connsiteY5761" fmla="*/ 733409 h 1066103"/>
                <a:gd name="connsiteX5762" fmla="*/ 579173 w 3545608"/>
                <a:gd name="connsiteY5762" fmla="*/ 746262 h 1066103"/>
                <a:gd name="connsiteX5763" fmla="*/ 574707 w 3545608"/>
                <a:gd name="connsiteY5763" fmla="*/ 748112 h 1066103"/>
                <a:gd name="connsiteX5764" fmla="*/ 569223 w 3545608"/>
                <a:gd name="connsiteY5764" fmla="*/ 761665 h 1066103"/>
                <a:gd name="connsiteX5765" fmla="*/ 563847 w 3545608"/>
                <a:gd name="connsiteY5765" fmla="*/ 763945 h 1066103"/>
                <a:gd name="connsiteX5766" fmla="*/ 558580 w 3545608"/>
                <a:gd name="connsiteY5766" fmla="*/ 776662 h 1066103"/>
                <a:gd name="connsiteX5767" fmla="*/ 553545 w 3545608"/>
                <a:gd name="connsiteY5767" fmla="*/ 778747 h 1066103"/>
                <a:gd name="connsiteX5768" fmla="*/ 548487 w 3545608"/>
                <a:gd name="connsiteY5768" fmla="*/ 790391 h 1066103"/>
                <a:gd name="connsiteX5769" fmla="*/ 544105 w 3545608"/>
                <a:gd name="connsiteY5769" fmla="*/ 792122 h 1066103"/>
                <a:gd name="connsiteX5770" fmla="*/ 538536 w 3545608"/>
                <a:gd name="connsiteY5770" fmla="*/ 804956 h 1066103"/>
                <a:gd name="connsiteX5771" fmla="*/ 533023 w 3545608"/>
                <a:gd name="connsiteY5771" fmla="*/ 807136 h 1066103"/>
                <a:gd name="connsiteX5772" fmla="*/ 528180 w 3545608"/>
                <a:gd name="connsiteY5772" fmla="*/ 818829 h 1066103"/>
                <a:gd name="connsiteX5773" fmla="*/ 523968 w 3545608"/>
                <a:gd name="connsiteY5773" fmla="*/ 820573 h 1066103"/>
                <a:gd name="connsiteX5774" fmla="*/ 518373 w 3545608"/>
                <a:gd name="connsiteY5774" fmla="*/ 835069 h 1066103"/>
                <a:gd name="connsiteX5775" fmla="*/ 513543 w 3545608"/>
                <a:gd name="connsiteY5775" fmla="*/ 837216 h 1066103"/>
                <a:gd name="connsiteX5776" fmla="*/ 508567 w 3545608"/>
                <a:gd name="connsiteY5776" fmla="*/ 849228 h 1066103"/>
                <a:gd name="connsiteX5777" fmla="*/ 503563 w 3545608"/>
                <a:gd name="connsiteY5777" fmla="*/ 851301 h 1066103"/>
                <a:gd name="connsiteX5778" fmla="*/ 498617 w 3545608"/>
                <a:gd name="connsiteY5778" fmla="*/ 862957 h 1066103"/>
                <a:gd name="connsiteX5779" fmla="*/ 495352 w 3545608"/>
                <a:gd name="connsiteY5779" fmla="*/ 864277 h 1066103"/>
                <a:gd name="connsiteX5780" fmla="*/ 495823 w 3545608"/>
                <a:gd name="connsiteY5780" fmla="*/ 865413 h 1066103"/>
                <a:gd name="connsiteX5781" fmla="*/ 489935 w 3545608"/>
                <a:gd name="connsiteY5781" fmla="*/ 879629 h 1066103"/>
                <a:gd name="connsiteX5782" fmla="*/ 484962 w 3545608"/>
                <a:gd name="connsiteY5782" fmla="*/ 881689 h 1066103"/>
                <a:gd name="connsiteX5783" fmla="*/ 480129 w 3545608"/>
                <a:gd name="connsiteY5783" fmla="*/ 893357 h 1066103"/>
                <a:gd name="connsiteX5784" fmla="*/ 477578 w 3545608"/>
                <a:gd name="connsiteY5784" fmla="*/ 894414 h 1066103"/>
                <a:gd name="connsiteX5785" fmla="*/ 478172 w 3545608"/>
                <a:gd name="connsiteY5785" fmla="*/ 895814 h 1066103"/>
                <a:gd name="connsiteX5786" fmla="*/ 472140 w 3545608"/>
                <a:gd name="connsiteY5786" fmla="*/ 910029 h 1066103"/>
                <a:gd name="connsiteX5787" fmla="*/ 467161 w 3545608"/>
                <a:gd name="connsiteY5787" fmla="*/ 912042 h 1066103"/>
                <a:gd name="connsiteX5788" fmla="*/ 461496 w 3545608"/>
                <a:gd name="connsiteY5788" fmla="*/ 925719 h 1066103"/>
                <a:gd name="connsiteX5789" fmla="*/ 459381 w 3545608"/>
                <a:gd name="connsiteY5789" fmla="*/ 926595 h 1066103"/>
                <a:gd name="connsiteX5790" fmla="*/ 453651 w 3545608"/>
                <a:gd name="connsiteY5790" fmla="*/ 940428 h 1066103"/>
                <a:gd name="connsiteX5791" fmla="*/ 451459 w 3545608"/>
                <a:gd name="connsiteY5791" fmla="*/ 941336 h 1066103"/>
                <a:gd name="connsiteX5792" fmla="*/ 451694 w 3545608"/>
                <a:gd name="connsiteY5792" fmla="*/ 941903 h 1066103"/>
                <a:gd name="connsiteX5793" fmla="*/ 445806 w 3545608"/>
                <a:gd name="connsiteY5793" fmla="*/ 956118 h 1066103"/>
                <a:gd name="connsiteX5794" fmla="*/ 441767 w 3545608"/>
                <a:gd name="connsiteY5794" fmla="*/ 957791 h 1066103"/>
                <a:gd name="connsiteX5795" fmla="*/ 441888 w 3545608"/>
                <a:gd name="connsiteY5795" fmla="*/ 958084 h 1066103"/>
                <a:gd name="connsiteX5796" fmla="*/ 435856 w 3545608"/>
                <a:gd name="connsiteY5796" fmla="*/ 972646 h 1066103"/>
                <a:gd name="connsiteX5797" fmla="*/ 432817 w 3545608"/>
                <a:gd name="connsiteY5797" fmla="*/ 973904 h 1066103"/>
                <a:gd name="connsiteX5798" fmla="*/ 427174 w 3545608"/>
                <a:gd name="connsiteY5798" fmla="*/ 988193 h 1066103"/>
                <a:gd name="connsiteX5799" fmla="*/ 424942 w 3545608"/>
                <a:gd name="connsiteY5799" fmla="*/ 989162 h 1066103"/>
                <a:gd name="connsiteX5800" fmla="*/ 419329 w 3545608"/>
                <a:gd name="connsiteY5800" fmla="*/ 1003045 h 1066103"/>
                <a:gd name="connsiteX5801" fmla="*/ 417094 w 3545608"/>
                <a:gd name="connsiteY5801" fmla="*/ 1003993 h 1066103"/>
                <a:gd name="connsiteX5802" fmla="*/ 417372 w 3545608"/>
                <a:gd name="connsiteY5802" fmla="*/ 1004664 h 1066103"/>
                <a:gd name="connsiteX5803" fmla="*/ 411484 w 3545608"/>
                <a:gd name="connsiteY5803" fmla="*/ 1018879 h 1066103"/>
                <a:gd name="connsiteX5804" fmla="*/ 410765 w 3545608"/>
                <a:gd name="connsiteY5804" fmla="*/ 1019177 h 1066103"/>
                <a:gd name="connsiteX5805" fmla="*/ 411488 w 3545608"/>
                <a:gd name="connsiteY5805" fmla="*/ 1020845 h 1066103"/>
                <a:gd name="connsiteX5806" fmla="*/ 405170 w 3545608"/>
                <a:gd name="connsiteY5806" fmla="*/ 1035406 h 1066103"/>
                <a:gd name="connsiteX5807" fmla="*/ 402440 w 3545608"/>
                <a:gd name="connsiteY5807" fmla="*/ 1036486 h 1066103"/>
                <a:gd name="connsiteX5808" fmla="*/ 402663 w 3545608"/>
                <a:gd name="connsiteY5808" fmla="*/ 1037025 h 1066103"/>
                <a:gd name="connsiteX5809" fmla="*/ 396775 w 3545608"/>
                <a:gd name="connsiteY5809" fmla="*/ 1051240 h 1066103"/>
                <a:gd name="connsiteX5810" fmla="*/ 394417 w 3545608"/>
                <a:gd name="connsiteY5810" fmla="*/ 1052216 h 1066103"/>
                <a:gd name="connsiteX5811" fmla="*/ 394818 w 3545608"/>
                <a:gd name="connsiteY5811" fmla="*/ 1053205 h 1066103"/>
                <a:gd name="connsiteX5812" fmla="*/ 389603 w 3545608"/>
                <a:gd name="connsiteY5812" fmla="*/ 1066103 h 1066103"/>
                <a:gd name="connsiteX5813" fmla="*/ 348126 w 3545608"/>
                <a:gd name="connsiteY5813" fmla="*/ 1066103 h 1066103"/>
                <a:gd name="connsiteX5814" fmla="*/ 352654 w 3545608"/>
                <a:gd name="connsiteY5814" fmla="*/ 1055171 h 1066103"/>
                <a:gd name="connsiteX5815" fmla="*/ 355011 w 3545608"/>
                <a:gd name="connsiteY5815" fmla="*/ 1054194 h 1066103"/>
                <a:gd name="connsiteX5816" fmla="*/ 354611 w 3545608"/>
                <a:gd name="connsiteY5816" fmla="*/ 1053205 h 1066103"/>
                <a:gd name="connsiteX5817" fmla="*/ 360499 w 3545608"/>
                <a:gd name="connsiteY5817" fmla="*/ 1038643 h 1066103"/>
                <a:gd name="connsiteX5818" fmla="*/ 362734 w 3545608"/>
                <a:gd name="connsiteY5818" fmla="*/ 1037695 h 1066103"/>
                <a:gd name="connsiteX5819" fmla="*/ 362456 w 3545608"/>
                <a:gd name="connsiteY5819" fmla="*/ 1037025 h 1066103"/>
                <a:gd name="connsiteX5820" fmla="*/ 368344 w 3545608"/>
                <a:gd name="connsiteY5820" fmla="*/ 1022810 h 1066103"/>
                <a:gd name="connsiteX5821" fmla="*/ 369064 w 3545608"/>
                <a:gd name="connsiteY5821" fmla="*/ 1022511 h 1066103"/>
                <a:gd name="connsiteX5822" fmla="*/ 368340 w 3545608"/>
                <a:gd name="connsiteY5822" fmla="*/ 1020845 h 1066103"/>
                <a:gd name="connsiteX5823" fmla="*/ 374659 w 3545608"/>
                <a:gd name="connsiteY5823" fmla="*/ 1006283 h 1066103"/>
                <a:gd name="connsiteX5824" fmla="*/ 377389 w 3545608"/>
                <a:gd name="connsiteY5824" fmla="*/ 1005203 h 1066103"/>
                <a:gd name="connsiteX5825" fmla="*/ 377166 w 3545608"/>
                <a:gd name="connsiteY5825" fmla="*/ 1004664 h 1066103"/>
                <a:gd name="connsiteX5826" fmla="*/ 383054 w 3545608"/>
                <a:gd name="connsiteY5826" fmla="*/ 990449 h 1066103"/>
                <a:gd name="connsiteX5827" fmla="*/ 385410 w 3545608"/>
                <a:gd name="connsiteY5827" fmla="*/ 989472 h 1066103"/>
                <a:gd name="connsiteX5828" fmla="*/ 385011 w 3545608"/>
                <a:gd name="connsiteY5828" fmla="*/ 988483 h 1066103"/>
                <a:gd name="connsiteX5829" fmla="*/ 390899 w 3545608"/>
                <a:gd name="connsiteY5829" fmla="*/ 973921 h 1066103"/>
                <a:gd name="connsiteX5830" fmla="*/ 392947 w 3545608"/>
                <a:gd name="connsiteY5830" fmla="*/ 973052 h 1066103"/>
                <a:gd name="connsiteX5831" fmla="*/ 398744 w 3545608"/>
                <a:gd name="connsiteY5831" fmla="*/ 958375 h 1066103"/>
                <a:gd name="connsiteX5832" fmla="*/ 400983 w 3545608"/>
                <a:gd name="connsiteY5832" fmla="*/ 957403 h 1066103"/>
                <a:gd name="connsiteX5833" fmla="*/ 406732 w 3545608"/>
                <a:gd name="connsiteY5833" fmla="*/ 943522 h 1066103"/>
                <a:gd name="connsiteX5834" fmla="*/ 411663 w 3545608"/>
                <a:gd name="connsiteY5834" fmla="*/ 941479 h 1066103"/>
                <a:gd name="connsiteX5835" fmla="*/ 417376 w 3545608"/>
                <a:gd name="connsiteY5835" fmla="*/ 927688 h 1066103"/>
                <a:gd name="connsiteX5836" fmla="*/ 419567 w 3545608"/>
                <a:gd name="connsiteY5836" fmla="*/ 926780 h 1066103"/>
                <a:gd name="connsiteX5837" fmla="*/ 419333 w 3545608"/>
                <a:gd name="connsiteY5837" fmla="*/ 926213 h 1066103"/>
                <a:gd name="connsiteX5838" fmla="*/ 425221 w 3545608"/>
                <a:gd name="connsiteY5838" fmla="*/ 911998 h 1066103"/>
                <a:gd name="connsiteX5839" fmla="*/ 427336 w 3545608"/>
                <a:gd name="connsiteY5839" fmla="*/ 911121 h 1066103"/>
                <a:gd name="connsiteX5840" fmla="*/ 433066 w 3545608"/>
                <a:gd name="connsiteY5840" fmla="*/ 897289 h 1066103"/>
                <a:gd name="connsiteX5841" fmla="*/ 437060 w 3545608"/>
                <a:gd name="connsiteY5841" fmla="*/ 895634 h 1066103"/>
                <a:gd name="connsiteX5842" fmla="*/ 443016 w 3545608"/>
                <a:gd name="connsiteY5842" fmla="*/ 881598 h 1066103"/>
                <a:gd name="connsiteX5843" fmla="*/ 446281 w 3545608"/>
                <a:gd name="connsiteY5843" fmla="*/ 880278 h 1066103"/>
                <a:gd name="connsiteX5844" fmla="*/ 445810 w 3545608"/>
                <a:gd name="connsiteY5844" fmla="*/ 879142 h 1066103"/>
                <a:gd name="connsiteX5845" fmla="*/ 451698 w 3545608"/>
                <a:gd name="connsiteY5845" fmla="*/ 864927 h 1066103"/>
                <a:gd name="connsiteX5846" fmla="*/ 456671 w 3545608"/>
                <a:gd name="connsiteY5846" fmla="*/ 862867 h 1066103"/>
                <a:gd name="connsiteX5847" fmla="*/ 461505 w 3545608"/>
                <a:gd name="connsiteY5847" fmla="*/ 851198 h 1066103"/>
                <a:gd name="connsiteX5848" fmla="*/ 464055 w 3545608"/>
                <a:gd name="connsiteY5848" fmla="*/ 850141 h 1066103"/>
                <a:gd name="connsiteX5849" fmla="*/ 463462 w 3545608"/>
                <a:gd name="connsiteY5849" fmla="*/ 848742 h 1066103"/>
                <a:gd name="connsiteX5850" fmla="*/ 469493 w 3545608"/>
                <a:gd name="connsiteY5850" fmla="*/ 834527 h 1066103"/>
                <a:gd name="connsiteX5851" fmla="*/ 475447 w 3545608"/>
                <a:gd name="connsiteY5851" fmla="*/ 832120 h 1066103"/>
                <a:gd name="connsiteX5852" fmla="*/ 480137 w 3545608"/>
                <a:gd name="connsiteY5852" fmla="*/ 820798 h 1066103"/>
                <a:gd name="connsiteX5853" fmla="*/ 484348 w 3545608"/>
                <a:gd name="connsiteY5853" fmla="*/ 819053 h 1066103"/>
                <a:gd name="connsiteX5854" fmla="*/ 489943 w 3545608"/>
                <a:gd name="connsiteY5854" fmla="*/ 804558 h 1066103"/>
                <a:gd name="connsiteX5855" fmla="*/ 494774 w 3545608"/>
                <a:gd name="connsiteY5855" fmla="*/ 802411 h 1066103"/>
                <a:gd name="connsiteX5856" fmla="*/ 499749 w 3545608"/>
                <a:gd name="connsiteY5856" fmla="*/ 790399 h 1066103"/>
                <a:gd name="connsiteX5857" fmla="*/ 502133 w 3545608"/>
                <a:gd name="connsiteY5857" fmla="*/ 789411 h 1066103"/>
                <a:gd name="connsiteX5858" fmla="*/ 508025 w 3545608"/>
                <a:gd name="connsiteY5858" fmla="*/ 775832 h 1066103"/>
                <a:gd name="connsiteX5859" fmla="*/ 513601 w 3545608"/>
                <a:gd name="connsiteY5859" fmla="*/ 773628 h 1066103"/>
                <a:gd name="connsiteX5860" fmla="*/ 518669 w 3545608"/>
                <a:gd name="connsiteY5860" fmla="*/ 761961 h 1066103"/>
                <a:gd name="connsiteX5861" fmla="*/ 525596 w 3545608"/>
                <a:gd name="connsiteY5861" fmla="*/ 759225 h 1066103"/>
                <a:gd name="connsiteX5862" fmla="*/ 530149 w 3545608"/>
                <a:gd name="connsiteY5862" fmla="*/ 748232 h 1066103"/>
                <a:gd name="connsiteX5863" fmla="*/ 534139 w 3545608"/>
                <a:gd name="connsiteY5863" fmla="*/ 746579 h 1066103"/>
                <a:gd name="connsiteX5864" fmla="*/ 540099 w 3545608"/>
                <a:gd name="connsiteY5864" fmla="*/ 731848 h 1066103"/>
                <a:gd name="connsiteX5865" fmla="*/ 545968 w 3545608"/>
                <a:gd name="connsiteY5865" fmla="*/ 729359 h 1066103"/>
                <a:gd name="connsiteX5866" fmla="*/ 550743 w 3545608"/>
                <a:gd name="connsiteY5866" fmla="*/ 717832 h 1066103"/>
                <a:gd name="connsiteX5867" fmla="*/ 555225 w 3545608"/>
                <a:gd name="connsiteY5867" fmla="*/ 715975 h 1066103"/>
                <a:gd name="connsiteX5868" fmla="*/ 560549 w 3545608"/>
                <a:gd name="connsiteY5868" fmla="*/ 703122 h 1066103"/>
                <a:gd name="connsiteX5869" fmla="*/ 566056 w 3545608"/>
                <a:gd name="connsiteY5869" fmla="*/ 700841 h 1066103"/>
                <a:gd name="connsiteX5870" fmla="*/ 570786 w 3545608"/>
                <a:gd name="connsiteY5870" fmla="*/ 689681 h 1066103"/>
                <a:gd name="connsiteX5871" fmla="*/ 578721 w 3545608"/>
                <a:gd name="connsiteY5871" fmla="*/ 686468 h 1066103"/>
                <a:gd name="connsiteX5872" fmla="*/ 583104 w 3545608"/>
                <a:gd name="connsiteY5872" fmla="*/ 675114 h 1066103"/>
                <a:gd name="connsiteX5873" fmla="*/ 588930 w 3545608"/>
                <a:gd name="connsiteY5873" fmla="*/ 672524 h 1066103"/>
                <a:gd name="connsiteX5874" fmla="*/ 592910 w 3545608"/>
                <a:gd name="connsiteY5874" fmla="*/ 662916 h 1066103"/>
                <a:gd name="connsiteX5875" fmla="*/ 601148 w 3545608"/>
                <a:gd name="connsiteY5875" fmla="*/ 659504 h 1066103"/>
                <a:gd name="connsiteX5876" fmla="*/ 605658 w 3545608"/>
                <a:gd name="connsiteY5876" fmla="*/ 648350 h 1066103"/>
                <a:gd name="connsiteX5877" fmla="*/ 612964 w 3545608"/>
                <a:gd name="connsiteY5877" fmla="*/ 645250 h 1066103"/>
                <a:gd name="connsiteX5878" fmla="*/ 617426 w 3545608"/>
                <a:gd name="connsiteY5878" fmla="*/ 634478 h 1066103"/>
                <a:gd name="connsiteX5879" fmla="*/ 622803 w 3545608"/>
                <a:gd name="connsiteY5879" fmla="*/ 632250 h 1066103"/>
                <a:gd name="connsiteX5880" fmla="*/ 627232 w 3545608"/>
                <a:gd name="connsiteY5880" fmla="*/ 621036 h 1066103"/>
                <a:gd name="connsiteX5881" fmla="*/ 636194 w 3545608"/>
                <a:gd name="connsiteY5881" fmla="*/ 617143 h 1066103"/>
                <a:gd name="connsiteX5882" fmla="*/ 639981 w 3545608"/>
                <a:gd name="connsiteY5882" fmla="*/ 608000 h 1066103"/>
                <a:gd name="connsiteX5883" fmla="*/ 647321 w 3545608"/>
                <a:gd name="connsiteY5883" fmla="*/ 604960 h 1066103"/>
                <a:gd name="connsiteX5884" fmla="*/ 651749 w 3545608"/>
                <a:gd name="connsiteY5884" fmla="*/ 594271 h 1066103"/>
                <a:gd name="connsiteX5885" fmla="*/ 659824 w 3545608"/>
                <a:gd name="connsiteY5885" fmla="*/ 590926 h 1066103"/>
                <a:gd name="connsiteX5886" fmla="*/ 663660 w 3545608"/>
                <a:gd name="connsiteY5886" fmla="*/ 581666 h 1066103"/>
                <a:gd name="connsiteX5887" fmla="*/ 671938 w 3545608"/>
                <a:gd name="connsiteY5887" fmla="*/ 578237 h 1066103"/>
                <a:gd name="connsiteX5888" fmla="*/ 676264 w 3545608"/>
                <a:gd name="connsiteY5888" fmla="*/ 567794 h 1066103"/>
                <a:gd name="connsiteX5889" fmla="*/ 684585 w 3545608"/>
                <a:gd name="connsiteY5889" fmla="*/ 564347 h 1066103"/>
                <a:gd name="connsiteX5890" fmla="*/ 688032 w 3545608"/>
                <a:gd name="connsiteY5890" fmla="*/ 556026 h 1066103"/>
                <a:gd name="connsiteX5891" fmla="*/ 695920 w 3545608"/>
                <a:gd name="connsiteY5891" fmla="*/ 552758 h 1066103"/>
                <a:gd name="connsiteX5892" fmla="*/ 699943 w 3545608"/>
                <a:gd name="connsiteY5892" fmla="*/ 543278 h 1066103"/>
                <a:gd name="connsiteX5893" fmla="*/ 708626 w 3545608"/>
                <a:gd name="connsiteY5893" fmla="*/ 539767 h 1066103"/>
                <a:gd name="connsiteX5894" fmla="*/ 712548 w 3545608"/>
                <a:gd name="connsiteY5894" fmla="*/ 529836 h 1066103"/>
                <a:gd name="connsiteX5895" fmla="*/ 720561 w 3545608"/>
                <a:gd name="connsiteY5895" fmla="*/ 526355 h 1066103"/>
                <a:gd name="connsiteX5896" fmla="*/ 724459 w 3545608"/>
                <a:gd name="connsiteY5896" fmla="*/ 516944 h 1066103"/>
                <a:gd name="connsiteX5897" fmla="*/ 733718 w 3545608"/>
                <a:gd name="connsiteY5897" fmla="*/ 513109 h 1066103"/>
                <a:gd name="connsiteX5898" fmla="*/ 737064 w 3545608"/>
                <a:gd name="connsiteY5898" fmla="*/ 505033 h 1066103"/>
                <a:gd name="connsiteX5899" fmla="*/ 745530 w 3545608"/>
                <a:gd name="connsiteY5899" fmla="*/ 501526 h 1066103"/>
                <a:gd name="connsiteX5900" fmla="*/ 749119 w 3545608"/>
                <a:gd name="connsiteY5900" fmla="*/ 493265 h 1066103"/>
                <a:gd name="connsiteX5901" fmla="*/ 759119 w 3545608"/>
                <a:gd name="connsiteY5901" fmla="*/ 489315 h 1066103"/>
                <a:gd name="connsiteX5902" fmla="*/ 762704 w 3545608"/>
                <a:gd name="connsiteY5902" fmla="*/ 480661 h 1066103"/>
                <a:gd name="connsiteX5903" fmla="*/ 771964 w 3545608"/>
                <a:gd name="connsiteY5903" fmla="*/ 476825 h 1066103"/>
                <a:gd name="connsiteX5904" fmla="*/ 772492 w 3545608"/>
                <a:gd name="connsiteY5904" fmla="*/ 475551 h 1066103"/>
                <a:gd name="connsiteX5905" fmla="*/ 761596 w 3545608"/>
                <a:gd name="connsiteY5905" fmla="*/ 480394 h 1066103"/>
                <a:gd name="connsiteX5906" fmla="*/ 759467 w 3545608"/>
                <a:gd name="connsiteY5906" fmla="*/ 485412 h 1066103"/>
                <a:gd name="connsiteX5907" fmla="*/ 750181 w 3545608"/>
                <a:gd name="connsiteY5907" fmla="*/ 489167 h 1066103"/>
                <a:gd name="connsiteX5908" fmla="*/ 746862 w 3545608"/>
                <a:gd name="connsiteY5908" fmla="*/ 497180 h 1066103"/>
                <a:gd name="connsiteX5909" fmla="*/ 736494 w 3545608"/>
                <a:gd name="connsiteY5909" fmla="*/ 501475 h 1066103"/>
                <a:gd name="connsiteX5910" fmla="*/ 733133 w 3545608"/>
                <a:gd name="connsiteY5910" fmla="*/ 509784 h 1066103"/>
                <a:gd name="connsiteX5911" fmla="*/ 724770 w 3545608"/>
                <a:gd name="connsiteY5911" fmla="*/ 513333 h 1066103"/>
                <a:gd name="connsiteX5912" fmla="*/ 721222 w 3545608"/>
                <a:gd name="connsiteY5912" fmla="*/ 521695 h 1066103"/>
                <a:gd name="connsiteX5913" fmla="*/ 711785 w 3545608"/>
                <a:gd name="connsiteY5913" fmla="*/ 525511 h 1066103"/>
                <a:gd name="connsiteX5914" fmla="*/ 708330 w 3545608"/>
                <a:gd name="connsiteY5914" fmla="*/ 533463 h 1066103"/>
                <a:gd name="connsiteX5915" fmla="*/ 698330 w 3545608"/>
                <a:gd name="connsiteY5915" fmla="*/ 537413 h 1066103"/>
                <a:gd name="connsiteX5916" fmla="*/ 694745 w 3545608"/>
                <a:gd name="connsiteY5916" fmla="*/ 546068 h 1066103"/>
                <a:gd name="connsiteX5917" fmla="*/ 686090 w 3545608"/>
                <a:gd name="connsiteY5917" fmla="*/ 549653 h 1066103"/>
                <a:gd name="connsiteX5918" fmla="*/ 682140 w 3545608"/>
                <a:gd name="connsiteY5918" fmla="*/ 559654 h 1066103"/>
                <a:gd name="connsiteX5919" fmla="*/ 673879 w 3545608"/>
                <a:gd name="connsiteY5919" fmla="*/ 563243 h 1066103"/>
                <a:gd name="connsiteX5920" fmla="*/ 670372 w 3545608"/>
                <a:gd name="connsiteY5920" fmla="*/ 571708 h 1066103"/>
                <a:gd name="connsiteX5921" fmla="*/ 662484 w 3545608"/>
                <a:gd name="connsiteY5921" fmla="*/ 574976 h 1066103"/>
                <a:gd name="connsiteX5922" fmla="*/ 658461 w 3545608"/>
                <a:gd name="connsiteY5922" fmla="*/ 584456 h 1066103"/>
                <a:gd name="connsiteX5923" fmla="*/ 649175 w 3545608"/>
                <a:gd name="connsiteY5923" fmla="*/ 588211 h 1066103"/>
                <a:gd name="connsiteX5924" fmla="*/ 645856 w 3545608"/>
                <a:gd name="connsiteY5924" fmla="*/ 596224 h 1066103"/>
                <a:gd name="connsiteX5925" fmla="*/ 638796 w 3545608"/>
                <a:gd name="connsiteY5925" fmla="*/ 599148 h 1066103"/>
                <a:gd name="connsiteX5926" fmla="*/ 634088 w 3545608"/>
                <a:gd name="connsiteY5926" fmla="*/ 610790 h 1066103"/>
                <a:gd name="connsiteX5927" fmla="*/ 624608 w 3545608"/>
                <a:gd name="connsiteY5927" fmla="*/ 614813 h 1066103"/>
                <a:gd name="connsiteX5928" fmla="*/ 621340 w 3545608"/>
                <a:gd name="connsiteY5928" fmla="*/ 622701 h 1066103"/>
                <a:gd name="connsiteX5929" fmla="*/ 614000 w 3545608"/>
                <a:gd name="connsiteY5929" fmla="*/ 625742 h 1066103"/>
                <a:gd name="connsiteX5930" fmla="*/ 609573 w 3545608"/>
                <a:gd name="connsiteY5930" fmla="*/ 636430 h 1066103"/>
                <a:gd name="connsiteX5931" fmla="*/ 604630 w 3545608"/>
                <a:gd name="connsiteY5931" fmla="*/ 638478 h 1066103"/>
                <a:gd name="connsiteX5932" fmla="*/ 599623 w 3545608"/>
                <a:gd name="connsiteY5932" fmla="*/ 650854 h 1066103"/>
                <a:gd name="connsiteX5933" fmla="*/ 590389 w 3545608"/>
                <a:gd name="connsiteY5933" fmla="*/ 654769 h 1066103"/>
                <a:gd name="connsiteX5934" fmla="*/ 587018 w 3545608"/>
                <a:gd name="connsiteY5934" fmla="*/ 662908 h 1066103"/>
                <a:gd name="connsiteX5935" fmla="*/ 579957 w 3545608"/>
                <a:gd name="connsiteY5935" fmla="*/ 665832 h 1066103"/>
                <a:gd name="connsiteX5936" fmla="*/ 575250 w 3545608"/>
                <a:gd name="connsiteY5936" fmla="*/ 677474 h 1066103"/>
                <a:gd name="connsiteX5937" fmla="*/ 570295 w 3545608"/>
                <a:gd name="connsiteY5937" fmla="*/ 679577 h 1066103"/>
                <a:gd name="connsiteX5938" fmla="*/ 565300 w 3545608"/>
                <a:gd name="connsiteY5938" fmla="*/ 691346 h 1066103"/>
                <a:gd name="connsiteX5939" fmla="*/ 556895 w 3545608"/>
                <a:gd name="connsiteY5939" fmla="*/ 694745 h 1066103"/>
                <a:gd name="connsiteX5940" fmla="*/ 552696 w 3545608"/>
                <a:gd name="connsiteY5940" fmla="*/ 705625 h 1066103"/>
                <a:gd name="connsiteX5941" fmla="*/ 547447 w 3545608"/>
                <a:gd name="connsiteY5941" fmla="*/ 707958 h 1066103"/>
                <a:gd name="connsiteX5942" fmla="*/ 542889 w 3545608"/>
                <a:gd name="connsiteY5942" fmla="*/ 719498 h 1066103"/>
                <a:gd name="connsiteX5943" fmla="*/ 536843 w 3545608"/>
                <a:gd name="connsiteY5943" fmla="*/ 722125 h 1066103"/>
                <a:gd name="connsiteX5944" fmla="*/ 532652 w 3545608"/>
                <a:gd name="connsiteY5944" fmla="*/ 731553 h 1066103"/>
                <a:gd name="connsiteX5945" fmla="*/ 525243 w 3545608"/>
                <a:gd name="connsiteY5945" fmla="*/ 734412 h 1066103"/>
                <a:gd name="connsiteX5946" fmla="*/ 520334 w 3545608"/>
                <a:gd name="connsiteY5946" fmla="*/ 746262 h 1066103"/>
                <a:gd name="connsiteX5947" fmla="*/ 515883 w 3545608"/>
                <a:gd name="connsiteY5947" fmla="*/ 748106 h 1066103"/>
                <a:gd name="connsiteX5948" fmla="*/ 510528 w 3545608"/>
                <a:gd name="connsiteY5948" fmla="*/ 761665 h 1066103"/>
                <a:gd name="connsiteX5949" fmla="*/ 506132 w 3545608"/>
                <a:gd name="connsiteY5949" fmla="*/ 763575 h 1066103"/>
                <a:gd name="connsiteX5950" fmla="*/ 500578 w 3545608"/>
                <a:gd name="connsiteY5950" fmla="*/ 776662 h 1066103"/>
                <a:gd name="connsiteX5951" fmla="*/ 494625 w 3545608"/>
                <a:gd name="connsiteY5951" fmla="*/ 779070 h 1066103"/>
                <a:gd name="connsiteX5952" fmla="*/ 489935 w 3545608"/>
                <a:gd name="connsiteY5952" fmla="*/ 790391 h 1066103"/>
                <a:gd name="connsiteX5953" fmla="*/ 485230 w 3545608"/>
                <a:gd name="connsiteY5953" fmla="*/ 792340 h 1066103"/>
                <a:gd name="connsiteX5954" fmla="*/ 480129 w 3545608"/>
                <a:gd name="connsiteY5954" fmla="*/ 804956 h 1066103"/>
                <a:gd name="connsiteX5955" fmla="*/ 475173 w 3545608"/>
                <a:gd name="connsiteY5955" fmla="*/ 807059 h 1066103"/>
                <a:gd name="connsiteX5956" fmla="*/ 470178 w 3545608"/>
                <a:gd name="connsiteY5956" fmla="*/ 818829 h 1066103"/>
                <a:gd name="connsiteX5957" fmla="*/ 464994 w 3545608"/>
                <a:gd name="connsiteY5957" fmla="*/ 820926 h 1066103"/>
                <a:gd name="connsiteX5958" fmla="*/ 459535 w 3545608"/>
                <a:gd name="connsiteY5958" fmla="*/ 835069 h 1066103"/>
                <a:gd name="connsiteX5959" fmla="*/ 454704 w 3545608"/>
                <a:gd name="connsiteY5959" fmla="*/ 837216 h 1066103"/>
                <a:gd name="connsiteX5960" fmla="*/ 449728 w 3545608"/>
                <a:gd name="connsiteY5960" fmla="*/ 849228 h 1066103"/>
                <a:gd name="connsiteX5961" fmla="*/ 447104 w 3545608"/>
                <a:gd name="connsiteY5961" fmla="*/ 850315 h 1066103"/>
                <a:gd name="connsiteX5962" fmla="*/ 441740 w 3545608"/>
                <a:gd name="connsiteY5962" fmla="*/ 862957 h 1066103"/>
                <a:gd name="connsiteX5963" fmla="*/ 436796 w 3545608"/>
                <a:gd name="connsiteY5963" fmla="*/ 864956 h 1066103"/>
                <a:gd name="connsiteX5964" fmla="*/ 436985 w 3545608"/>
                <a:gd name="connsiteY5964" fmla="*/ 865413 h 1066103"/>
                <a:gd name="connsiteX5965" fmla="*/ 431097 w 3545608"/>
                <a:gd name="connsiteY5965" fmla="*/ 879629 h 1066103"/>
                <a:gd name="connsiteX5966" fmla="*/ 426124 w 3545608"/>
                <a:gd name="connsiteY5966" fmla="*/ 881689 h 1066103"/>
                <a:gd name="connsiteX5967" fmla="*/ 421290 w 3545608"/>
                <a:gd name="connsiteY5967" fmla="*/ 893357 h 1066103"/>
                <a:gd name="connsiteX5968" fmla="*/ 418751 w 3545608"/>
                <a:gd name="connsiteY5968" fmla="*/ 894409 h 1066103"/>
                <a:gd name="connsiteX5969" fmla="*/ 419333 w 3545608"/>
                <a:gd name="connsiteY5969" fmla="*/ 895814 h 1066103"/>
                <a:gd name="connsiteX5970" fmla="*/ 413445 w 3545608"/>
                <a:gd name="connsiteY5970" fmla="*/ 910029 h 1066103"/>
                <a:gd name="connsiteX5971" fmla="*/ 411238 w 3545608"/>
                <a:gd name="connsiteY5971" fmla="*/ 910943 h 1066103"/>
                <a:gd name="connsiteX5972" fmla="*/ 411488 w 3545608"/>
                <a:gd name="connsiteY5972" fmla="*/ 911504 h 1066103"/>
                <a:gd name="connsiteX5973" fmla="*/ 405169 w 3545608"/>
                <a:gd name="connsiteY5973" fmla="*/ 925719 h 1066103"/>
                <a:gd name="connsiteX5974" fmla="*/ 400094 w 3545608"/>
                <a:gd name="connsiteY5974" fmla="*/ 927678 h 1066103"/>
                <a:gd name="connsiteX5975" fmla="*/ 394813 w 3545608"/>
                <a:gd name="connsiteY5975" fmla="*/ 940428 h 1066103"/>
                <a:gd name="connsiteX5976" fmla="*/ 392621 w 3545608"/>
                <a:gd name="connsiteY5976" fmla="*/ 941336 h 1066103"/>
                <a:gd name="connsiteX5977" fmla="*/ 392856 w 3545608"/>
                <a:gd name="connsiteY5977" fmla="*/ 941903 h 1066103"/>
                <a:gd name="connsiteX5978" fmla="*/ 386968 w 3545608"/>
                <a:gd name="connsiteY5978" fmla="*/ 956118 h 1066103"/>
                <a:gd name="connsiteX5979" fmla="*/ 384610 w 3545608"/>
                <a:gd name="connsiteY5979" fmla="*/ 957094 h 1066103"/>
                <a:gd name="connsiteX5980" fmla="*/ 385011 w 3545608"/>
                <a:gd name="connsiteY5980" fmla="*/ 958084 h 1066103"/>
                <a:gd name="connsiteX5981" fmla="*/ 379123 w 3545608"/>
                <a:gd name="connsiteY5981" fmla="*/ 972646 h 1066103"/>
                <a:gd name="connsiteX5982" fmla="*/ 377072 w 3545608"/>
                <a:gd name="connsiteY5982" fmla="*/ 973516 h 1066103"/>
                <a:gd name="connsiteX5983" fmla="*/ 371134 w 3545608"/>
                <a:gd name="connsiteY5983" fmla="*/ 988193 h 1066103"/>
                <a:gd name="connsiteX5984" fmla="*/ 367903 w 3545608"/>
                <a:gd name="connsiteY5984" fmla="*/ 989563 h 1066103"/>
                <a:gd name="connsiteX5985" fmla="*/ 362452 w 3545608"/>
                <a:gd name="connsiteY5985" fmla="*/ 1003045 h 1066103"/>
                <a:gd name="connsiteX5986" fmla="*/ 360217 w 3545608"/>
                <a:gd name="connsiteY5986" fmla="*/ 1003993 h 1066103"/>
                <a:gd name="connsiteX5987" fmla="*/ 360495 w 3545608"/>
                <a:gd name="connsiteY5987" fmla="*/ 1004664 h 1066103"/>
                <a:gd name="connsiteX5988" fmla="*/ 354607 w 3545608"/>
                <a:gd name="connsiteY5988" fmla="*/ 1018879 h 1066103"/>
                <a:gd name="connsiteX5989" fmla="*/ 352250 w 3545608"/>
                <a:gd name="connsiteY5989" fmla="*/ 1019855 h 1066103"/>
                <a:gd name="connsiteX5990" fmla="*/ 352650 w 3545608"/>
                <a:gd name="connsiteY5990" fmla="*/ 1020845 h 1066103"/>
                <a:gd name="connsiteX5991" fmla="*/ 346762 w 3545608"/>
                <a:gd name="connsiteY5991" fmla="*/ 1035406 h 1066103"/>
                <a:gd name="connsiteX5992" fmla="*/ 344523 w 3545608"/>
                <a:gd name="connsiteY5992" fmla="*/ 1036357 h 1066103"/>
                <a:gd name="connsiteX5993" fmla="*/ 344807 w 3545608"/>
                <a:gd name="connsiteY5993" fmla="*/ 1037025 h 1066103"/>
                <a:gd name="connsiteX5994" fmla="*/ 338775 w 3545608"/>
                <a:gd name="connsiteY5994" fmla="*/ 1051240 h 1066103"/>
                <a:gd name="connsiteX5995" fmla="*/ 335690 w 3545608"/>
                <a:gd name="connsiteY5995" fmla="*/ 1052487 h 1066103"/>
                <a:gd name="connsiteX5996" fmla="*/ 335980 w 3545608"/>
                <a:gd name="connsiteY5996" fmla="*/ 1053205 h 1066103"/>
                <a:gd name="connsiteX5997" fmla="*/ 330765 w 3545608"/>
                <a:gd name="connsiteY5997" fmla="*/ 1066103 h 1066103"/>
                <a:gd name="connsiteX5998" fmla="*/ 291250 w 3545608"/>
                <a:gd name="connsiteY5998" fmla="*/ 1066103 h 1066103"/>
                <a:gd name="connsiteX5999" fmla="*/ 295778 w 3545608"/>
                <a:gd name="connsiteY5999" fmla="*/ 1055171 h 1066103"/>
                <a:gd name="connsiteX6000" fmla="*/ 296455 w 3545608"/>
                <a:gd name="connsiteY6000" fmla="*/ 1054890 h 1066103"/>
                <a:gd name="connsiteX6001" fmla="*/ 295774 w 3545608"/>
                <a:gd name="connsiteY6001" fmla="*/ 1053205 h 1066103"/>
                <a:gd name="connsiteX6002" fmla="*/ 301662 w 3545608"/>
                <a:gd name="connsiteY6002" fmla="*/ 1038643 h 1066103"/>
                <a:gd name="connsiteX6003" fmla="*/ 303902 w 3545608"/>
                <a:gd name="connsiteY6003" fmla="*/ 1037693 h 1066103"/>
                <a:gd name="connsiteX6004" fmla="*/ 303619 w 3545608"/>
                <a:gd name="connsiteY6004" fmla="*/ 1037025 h 1066103"/>
                <a:gd name="connsiteX6005" fmla="*/ 309650 w 3545608"/>
                <a:gd name="connsiteY6005" fmla="*/ 1022810 h 1066103"/>
                <a:gd name="connsiteX6006" fmla="*/ 312734 w 3545608"/>
                <a:gd name="connsiteY6006" fmla="*/ 1021563 h 1066103"/>
                <a:gd name="connsiteX6007" fmla="*/ 312444 w 3545608"/>
                <a:gd name="connsiteY6007" fmla="*/ 1020845 h 1066103"/>
                <a:gd name="connsiteX6008" fmla="*/ 318332 w 3545608"/>
                <a:gd name="connsiteY6008" fmla="*/ 1006283 h 1066103"/>
                <a:gd name="connsiteX6009" fmla="*/ 320567 w 3545608"/>
                <a:gd name="connsiteY6009" fmla="*/ 1005334 h 1066103"/>
                <a:gd name="connsiteX6010" fmla="*/ 320289 w 3545608"/>
                <a:gd name="connsiteY6010" fmla="*/ 1004664 h 1066103"/>
                <a:gd name="connsiteX6011" fmla="*/ 326177 w 3545608"/>
                <a:gd name="connsiteY6011" fmla="*/ 990449 h 1066103"/>
                <a:gd name="connsiteX6012" fmla="*/ 328535 w 3545608"/>
                <a:gd name="connsiteY6012" fmla="*/ 989472 h 1066103"/>
                <a:gd name="connsiteX6013" fmla="*/ 328134 w 3545608"/>
                <a:gd name="connsiteY6013" fmla="*/ 988483 h 1066103"/>
                <a:gd name="connsiteX6014" fmla="*/ 334023 w 3545608"/>
                <a:gd name="connsiteY6014" fmla="*/ 973921 h 1066103"/>
                <a:gd name="connsiteX6015" fmla="*/ 336074 w 3545608"/>
                <a:gd name="connsiteY6015" fmla="*/ 973051 h 1066103"/>
                <a:gd name="connsiteX6016" fmla="*/ 342011 w 3545608"/>
                <a:gd name="connsiteY6016" fmla="*/ 958375 h 1066103"/>
                <a:gd name="connsiteX6017" fmla="*/ 345241 w 3545608"/>
                <a:gd name="connsiteY6017" fmla="*/ 957005 h 1066103"/>
                <a:gd name="connsiteX6018" fmla="*/ 350692 w 3545608"/>
                <a:gd name="connsiteY6018" fmla="*/ 943522 h 1066103"/>
                <a:gd name="connsiteX6019" fmla="*/ 352927 w 3545608"/>
                <a:gd name="connsiteY6019" fmla="*/ 942573 h 1066103"/>
                <a:gd name="connsiteX6020" fmla="*/ 352649 w 3545608"/>
                <a:gd name="connsiteY6020" fmla="*/ 941903 h 1066103"/>
                <a:gd name="connsiteX6021" fmla="*/ 358537 w 3545608"/>
                <a:gd name="connsiteY6021" fmla="*/ 927688 h 1066103"/>
                <a:gd name="connsiteX6022" fmla="*/ 360729 w 3545608"/>
                <a:gd name="connsiteY6022" fmla="*/ 926780 h 1066103"/>
                <a:gd name="connsiteX6023" fmla="*/ 360494 w 3545608"/>
                <a:gd name="connsiteY6023" fmla="*/ 926213 h 1066103"/>
                <a:gd name="connsiteX6024" fmla="*/ 366383 w 3545608"/>
                <a:gd name="connsiteY6024" fmla="*/ 911998 h 1066103"/>
                <a:gd name="connsiteX6025" fmla="*/ 368512 w 3545608"/>
                <a:gd name="connsiteY6025" fmla="*/ 911116 h 1066103"/>
                <a:gd name="connsiteX6026" fmla="*/ 374658 w 3545608"/>
                <a:gd name="connsiteY6026" fmla="*/ 897289 h 1066103"/>
                <a:gd name="connsiteX6027" fmla="*/ 379250 w 3545608"/>
                <a:gd name="connsiteY6027" fmla="*/ 895516 h 1066103"/>
                <a:gd name="connsiteX6028" fmla="*/ 385015 w 3545608"/>
                <a:gd name="connsiteY6028" fmla="*/ 881598 h 1066103"/>
                <a:gd name="connsiteX6029" fmla="*/ 387554 w 3545608"/>
                <a:gd name="connsiteY6029" fmla="*/ 880546 h 1066103"/>
                <a:gd name="connsiteX6030" fmla="*/ 386972 w 3545608"/>
                <a:gd name="connsiteY6030" fmla="*/ 879142 h 1066103"/>
                <a:gd name="connsiteX6031" fmla="*/ 392860 w 3545608"/>
                <a:gd name="connsiteY6031" fmla="*/ 864927 h 1066103"/>
                <a:gd name="connsiteX6032" fmla="*/ 397833 w 3545608"/>
                <a:gd name="connsiteY6032" fmla="*/ 862867 h 1066103"/>
                <a:gd name="connsiteX6033" fmla="*/ 402666 w 3545608"/>
                <a:gd name="connsiteY6033" fmla="*/ 851198 h 1066103"/>
                <a:gd name="connsiteX6034" fmla="*/ 406886 w 3545608"/>
                <a:gd name="connsiteY6034" fmla="*/ 849451 h 1066103"/>
                <a:gd name="connsiteX6035" fmla="*/ 406585 w 3545608"/>
                <a:gd name="connsiteY6035" fmla="*/ 848742 h 1066103"/>
                <a:gd name="connsiteX6036" fmla="*/ 412616 w 3545608"/>
                <a:gd name="connsiteY6036" fmla="*/ 834527 h 1066103"/>
                <a:gd name="connsiteX6037" fmla="*/ 416214 w 3545608"/>
                <a:gd name="connsiteY6037" fmla="*/ 833072 h 1066103"/>
                <a:gd name="connsiteX6038" fmla="*/ 421298 w 3545608"/>
                <a:gd name="connsiteY6038" fmla="*/ 820798 h 1066103"/>
                <a:gd name="connsiteX6039" fmla="*/ 425510 w 3545608"/>
                <a:gd name="connsiteY6039" fmla="*/ 819053 h 1066103"/>
                <a:gd name="connsiteX6040" fmla="*/ 431105 w 3545608"/>
                <a:gd name="connsiteY6040" fmla="*/ 804558 h 1066103"/>
                <a:gd name="connsiteX6041" fmla="*/ 435962 w 3545608"/>
                <a:gd name="connsiteY6041" fmla="*/ 802399 h 1066103"/>
                <a:gd name="connsiteX6042" fmla="*/ 441054 w 3545608"/>
                <a:gd name="connsiteY6042" fmla="*/ 790399 h 1066103"/>
                <a:gd name="connsiteX6043" fmla="*/ 446737 w 3545608"/>
                <a:gd name="connsiteY6043" fmla="*/ 788101 h 1066103"/>
                <a:gd name="connsiteX6044" fmla="*/ 451698 w 3545608"/>
                <a:gd name="connsiteY6044" fmla="*/ 775832 h 1066103"/>
                <a:gd name="connsiteX6045" fmla="*/ 456625 w 3545608"/>
                <a:gd name="connsiteY6045" fmla="*/ 773742 h 1066103"/>
                <a:gd name="connsiteX6046" fmla="*/ 461505 w 3545608"/>
                <a:gd name="connsiteY6046" fmla="*/ 761961 h 1066103"/>
                <a:gd name="connsiteX6047" fmla="*/ 466509 w 3545608"/>
                <a:gd name="connsiteY6047" fmla="*/ 759888 h 1066103"/>
                <a:gd name="connsiteX6048" fmla="*/ 471454 w 3545608"/>
                <a:gd name="connsiteY6048" fmla="*/ 748232 h 1066103"/>
                <a:gd name="connsiteX6049" fmla="*/ 476420 w 3545608"/>
                <a:gd name="connsiteY6049" fmla="*/ 746224 h 1066103"/>
                <a:gd name="connsiteX6050" fmla="*/ 482098 w 3545608"/>
                <a:gd name="connsiteY6050" fmla="*/ 731848 h 1066103"/>
                <a:gd name="connsiteX6051" fmla="*/ 486976 w 3545608"/>
                <a:gd name="connsiteY6051" fmla="*/ 729728 h 1066103"/>
                <a:gd name="connsiteX6052" fmla="*/ 491904 w 3545608"/>
                <a:gd name="connsiteY6052" fmla="*/ 717832 h 1066103"/>
                <a:gd name="connsiteX6053" fmla="*/ 496438 w 3545608"/>
                <a:gd name="connsiteY6053" fmla="*/ 715954 h 1066103"/>
                <a:gd name="connsiteX6054" fmla="*/ 502141 w 3545608"/>
                <a:gd name="connsiteY6054" fmla="*/ 703122 h 1066103"/>
                <a:gd name="connsiteX6055" fmla="*/ 510411 w 3545608"/>
                <a:gd name="connsiteY6055" fmla="*/ 699930 h 1066103"/>
                <a:gd name="connsiteX6056" fmla="*/ 514459 w 3545608"/>
                <a:gd name="connsiteY6056" fmla="*/ 689681 h 1066103"/>
                <a:gd name="connsiteX6057" fmla="*/ 519486 w 3545608"/>
                <a:gd name="connsiteY6057" fmla="*/ 687496 h 1066103"/>
                <a:gd name="connsiteX6058" fmla="*/ 524266 w 3545608"/>
                <a:gd name="connsiteY6058" fmla="*/ 675114 h 1066103"/>
                <a:gd name="connsiteX6059" fmla="*/ 532567 w 3545608"/>
                <a:gd name="connsiteY6059" fmla="*/ 671424 h 1066103"/>
                <a:gd name="connsiteX6060" fmla="*/ 536177 w 3545608"/>
                <a:gd name="connsiteY6060" fmla="*/ 662916 h 1066103"/>
                <a:gd name="connsiteX6061" fmla="*/ 541860 w 3545608"/>
                <a:gd name="connsiteY6061" fmla="*/ 660618 h 1066103"/>
                <a:gd name="connsiteX6062" fmla="*/ 546820 w 3545608"/>
                <a:gd name="connsiteY6062" fmla="*/ 648350 h 1066103"/>
                <a:gd name="connsiteX6063" fmla="*/ 554125 w 3545608"/>
                <a:gd name="connsiteY6063" fmla="*/ 645250 h 1066103"/>
                <a:gd name="connsiteX6064" fmla="*/ 558588 w 3545608"/>
                <a:gd name="connsiteY6064" fmla="*/ 634478 h 1066103"/>
                <a:gd name="connsiteX6065" fmla="*/ 566364 w 3545608"/>
                <a:gd name="connsiteY6065" fmla="*/ 631256 h 1066103"/>
                <a:gd name="connsiteX6066" fmla="*/ 570499 w 3545608"/>
                <a:gd name="connsiteY6066" fmla="*/ 621036 h 1066103"/>
                <a:gd name="connsiteX6067" fmla="*/ 576861 w 3545608"/>
                <a:gd name="connsiteY6067" fmla="*/ 618338 h 1066103"/>
                <a:gd name="connsiteX6068" fmla="*/ 581143 w 3545608"/>
                <a:gd name="connsiteY6068" fmla="*/ 608000 h 1066103"/>
                <a:gd name="connsiteX6069" fmla="*/ 588483 w 3545608"/>
                <a:gd name="connsiteY6069" fmla="*/ 604960 h 1066103"/>
                <a:gd name="connsiteX6070" fmla="*/ 592910 w 3545608"/>
                <a:gd name="connsiteY6070" fmla="*/ 594271 h 1066103"/>
                <a:gd name="connsiteX6071" fmla="*/ 602101 w 3545608"/>
                <a:gd name="connsiteY6071" fmla="*/ 590464 h 1066103"/>
                <a:gd name="connsiteX6072" fmla="*/ 605658 w 3545608"/>
                <a:gd name="connsiteY6072" fmla="*/ 581666 h 1066103"/>
                <a:gd name="connsiteX6073" fmla="*/ 612964 w 3545608"/>
                <a:gd name="connsiteY6073" fmla="*/ 578566 h 1066103"/>
                <a:gd name="connsiteX6074" fmla="*/ 617426 w 3545608"/>
                <a:gd name="connsiteY6074" fmla="*/ 567794 h 1066103"/>
                <a:gd name="connsiteX6075" fmla="*/ 625819 w 3545608"/>
                <a:gd name="connsiteY6075" fmla="*/ 564317 h 1066103"/>
                <a:gd name="connsiteX6076" fmla="*/ 629337 w 3545608"/>
                <a:gd name="connsiteY6076" fmla="*/ 556026 h 1066103"/>
                <a:gd name="connsiteX6077" fmla="*/ 638135 w 3545608"/>
                <a:gd name="connsiteY6077" fmla="*/ 552469 h 1066103"/>
                <a:gd name="connsiteX6078" fmla="*/ 641942 w 3545608"/>
                <a:gd name="connsiteY6078" fmla="*/ 543278 h 1066103"/>
                <a:gd name="connsiteX6079" fmla="*/ 649664 w 3545608"/>
                <a:gd name="connsiteY6079" fmla="*/ 540079 h 1066103"/>
                <a:gd name="connsiteX6080" fmla="*/ 653710 w 3545608"/>
                <a:gd name="connsiteY6080" fmla="*/ 529836 h 1066103"/>
                <a:gd name="connsiteX6081" fmla="*/ 661723 w 3545608"/>
                <a:gd name="connsiteY6081" fmla="*/ 526355 h 1066103"/>
                <a:gd name="connsiteX6082" fmla="*/ 665621 w 3545608"/>
                <a:gd name="connsiteY6082" fmla="*/ 516944 h 1066103"/>
                <a:gd name="connsiteX6083" fmla="*/ 675031 w 3545608"/>
                <a:gd name="connsiteY6083" fmla="*/ 513046 h 1066103"/>
                <a:gd name="connsiteX6084" fmla="*/ 678513 w 3545608"/>
                <a:gd name="connsiteY6084" fmla="*/ 505033 h 1066103"/>
                <a:gd name="connsiteX6085" fmla="*/ 688834 w 3545608"/>
                <a:gd name="connsiteY6085" fmla="*/ 500956 h 1066103"/>
                <a:gd name="connsiteX6086" fmla="*/ 692098 w 3545608"/>
                <a:gd name="connsiteY6086" fmla="*/ 493265 h 1066103"/>
                <a:gd name="connsiteX6087" fmla="*/ 701074 w 3545608"/>
                <a:gd name="connsiteY6087" fmla="*/ 489635 h 1066103"/>
                <a:gd name="connsiteX6088" fmla="*/ 704703 w 3545608"/>
                <a:gd name="connsiteY6088" fmla="*/ 480661 h 1066103"/>
                <a:gd name="connsiteX6089" fmla="*/ 715374 w 3545608"/>
                <a:gd name="connsiteY6089" fmla="*/ 476133 h 1066103"/>
                <a:gd name="connsiteX6090" fmla="*/ 718432 w 3545608"/>
                <a:gd name="connsiteY6090" fmla="*/ 468750 h 1066103"/>
                <a:gd name="connsiteX6091" fmla="*/ 726825 w 3545608"/>
                <a:gd name="connsiteY6091" fmla="*/ 465273 h 1066103"/>
                <a:gd name="connsiteX6092" fmla="*/ 727598 w 3545608"/>
                <a:gd name="connsiteY6092" fmla="*/ 463451 h 1066103"/>
                <a:gd name="connsiteX6093" fmla="*/ 717441 w 3545608"/>
                <a:gd name="connsiteY6093" fmla="*/ 467559 h 1066103"/>
                <a:gd name="connsiteX6094" fmla="*/ 714501 w 3545608"/>
                <a:gd name="connsiteY6094" fmla="*/ 475175 h 1066103"/>
                <a:gd name="connsiteX6095" fmla="*/ 705074 w 3545608"/>
                <a:gd name="connsiteY6095" fmla="*/ 479365 h 1066103"/>
                <a:gd name="connsiteX6096" fmla="*/ 702447 w 3545608"/>
                <a:gd name="connsiteY6096" fmla="*/ 485412 h 1066103"/>
                <a:gd name="connsiteX6097" fmla="*/ 691031 w 3545608"/>
                <a:gd name="connsiteY6097" fmla="*/ 489921 h 1066103"/>
                <a:gd name="connsiteX6098" fmla="*/ 688024 w 3545608"/>
                <a:gd name="connsiteY6098" fmla="*/ 497180 h 1066103"/>
                <a:gd name="connsiteX6099" fmla="*/ 679885 w 3545608"/>
                <a:gd name="connsiteY6099" fmla="*/ 500551 h 1066103"/>
                <a:gd name="connsiteX6100" fmla="*/ 675970 w 3545608"/>
                <a:gd name="connsiteY6100" fmla="*/ 509784 h 1066103"/>
                <a:gd name="connsiteX6101" fmla="*/ 665670 w 3545608"/>
                <a:gd name="connsiteY6101" fmla="*/ 513952 h 1066103"/>
                <a:gd name="connsiteX6102" fmla="*/ 662383 w 3545608"/>
                <a:gd name="connsiteY6102" fmla="*/ 521695 h 1066103"/>
                <a:gd name="connsiteX6103" fmla="*/ 653098 w 3545608"/>
                <a:gd name="connsiteY6103" fmla="*/ 525450 h 1066103"/>
                <a:gd name="connsiteX6104" fmla="*/ 649779 w 3545608"/>
                <a:gd name="connsiteY6104" fmla="*/ 533463 h 1066103"/>
                <a:gd name="connsiteX6105" fmla="*/ 641766 w 3545608"/>
                <a:gd name="connsiteY6105" fmla="*/ 536782 h 1066103"/>
                <a:gd name="connsiteX6106" fmla="*/ 638011 w 3545608"/>
                <a:gd name="connsiteY6106" fmla="*/ 546068 h 1066103"/>
                <a:gd name="connsiteX6107" fmla="*/ 630159 w 3545608"/>
                <a:gd name="connsiteY6107" fmla="*/ 549400 h 1066103"/>
                <a:gd name="connsiteX6108" fmla="*/ 625813 w 3545608"/>
                <a:gd name="connsiteY6108" fmla="*/ 559654 h 1066103"/>
                <a:gd name="connsiteX6109" fmla="*/ 614657 w 3545608"/>
                <a:gd name="connsiteY6109" fmla="*/ 564170 h 1066103"/>
                <a:gd name="connsiteX6110" fmla="*/ 611534 w 3545608"/>
                <a:gd name="connsiteY6110" fmla="*/ 571708 h 1066103"/>
                <a:gd name="connsiteX6111" fmla="*/ 603646 w 3545608"/>
                <a:gd name="connsiteY6111" fmla="*/ 574976 h 1066103"/>
                <a:gd name="connsiteX6112" fmla="*/ 599623 w 3545608"/>
                <a:gd name="connsiteY6112" fmla="*/ 584456 h 1066103"/>
                <a:gd name="connsiteX6113" fmla="*/ 590337 w 3545608"/>
                <a:gd name="connsiteY6113" fmla="*/ 588211 h 1066103"/>
                <a:gd name="connsiteX6114" fmla="*/ 587018 w 3545608"/>
                <a:gd name="connsiteY6114" fmla="*/ 596224 h 1066103"/>
                <a:gd name="connsiteX6115" fmla="*/ 579957 w 3545608"/>
                <a:gd name="connsiteY6115" fmla="*/ 599148 h 1066103"/>
                <a:gd name="connsiteX6116" fmla="*/ 575250 w 3545608"/>
                <a:gd name="connsiteY6116" fmla="*/ 610790 h 1066103"/>
                <a:gd name="connsiteX6117" fmla="*/ 569159 w 3545608"/>
                <a:gd name="connsiteY6117" fmla="*/ 613375 h 1066103"/>
                <a:gd name="connsiteX6118" fmla="*/ 565013 w 3545608"/>
                <a:gd name="connsiteY6118" fmla="*/ 622701 h 1066103"/>
                <a:gd name="connsiteX6119" fmla="*/ 557121 w 3545608"/>
                <a:gd name="connsiteY6119" fmla="*/ 625747 h 1066103"/>
                <a:gd name="connsiteX6120" fmla="*/ 552696 w 3545608"/>
                <a:gd name="connsiteY6120" fmla="*/ 636430 h 1066103"/>
                <a:gd name="connsiteX6121" fmla="*/ 545437 w 3545608"/>
                <a:gd name="connsiteY6121" fmla="*/ 639437 h 1066103"/>
                <a:gd name="connsiteX6122" fmla="*/ 540928 w 3545608"/>
                <a:gd name="connsiteY6122" fmla="*/ 650854 h 1066103"/>
                <a:gd name="connsiteX6123" fmla="*/ 531471 w 3545608"/>
                <a:gd name="connsiteY6123" fmla="*/ 654962 h 1066103"/>
                <a:gd name="connsiteX6124" fmla="*/ 528180 w 3545608"/>
                <a:gd name="connsiteY6124" fmla="*/ 662908 h 1066103"/>
                <a:gd name="connsiteX6125" fmla="*/ 523475 w 3545608"/>
                <a:gd name="connsiteY6125" fmla="*/ 664857 h 1066103"/>
                <a:gd name="connsiteX6126" fmla="*/ 518373 w 3545608"/>
                <a:gd name="connsiteY6126" fmla="*/ 677474 h 1066103"/>
                <a:gd name="connsiteX6127" fmla="*/ 511067 w 3545608"/>
                <a:gd name="connsiteY6127" fmla="*/ 680574 h 1066103"/>
                <a:gd name="connsiteX6128" fmla="*/ 506606 w 3545608"/>
                <a:gd name="connsiteY6128" fmla="*/ 691346 h 1066103"/>
                <a:gd name="connsiteX6129" fmla="*/ 500326 w 3545608"/>
                <a:gd name="connsiteY6129" fmla="*/ 693947 h 1066103"/>
                <a:gd name="connsiteX6130" fmla="*/ 495819 w 3545608"/>
                <a:gd name="connsiteY6130" fmla="*/ 705625 h 1066103"/>
                <a:gd name="connsiteX6131" fmla="*/ 488191 w 3545608"/>
                <a:gd name="connsiteY6131" fmla="*/ 709015 h 1066103"/>
                <a:gd name="connsiteX6132" fmla="*/ 484051 w 3545608"/>
                <a:gd name="connsiteY6132" fmla="*/ 719498 h 1066103"/>
                <a:gd name="connsiteX6133" fmla="*/ 478182 w 3545608"/>
                <a:gd name="connsiteY6133" fmla="*/ 722048 h 1066103"/>
                <a:gd name="connsiteX6134" fmla="*/ 474245 w 3545608"/>
                <a:gd name="connsiteY6134" fmla="*/ 731553 h 1066103"/>
                <a:gd name="connsiteX6135" fmla="*/ 468578 w 3545608"/>
                <a:gd name="connsiteY6135" fmla="*/ 733900 h 1066103"/>
                <a:gd name="connsiteX6136" fmla="*/ 463457 w 3545608"/>
                <a:gd name="connsiteY6136" fmla="*/ 746262 h 1066103"/>
                <a:gd name="connsiteX6137" fmla="*/ 456661 w 3545608"/>
                <a:gd name="connsiteY6137" fmla="*/ 749077 h 1066103"/>
                <a:gd name="connsiteX6138" fmla="*/ 451690 w 3545608"/>
                <a:gd name="connsiteY6138" fmla="*/ 761665 h 1066103"/>
                <a:gd name="connsiteX6139" fmla="*/ 447293 w 3545608"/>
                <a:gd name="connsiteY6139" fmla="*/ 763575 h 1066103"/>
                <a:gd name="connsiteX6140" fmla="*/ 441740 w 3545608"/>
                <a:gd name="connsiteY6140" fmla="*/ 776662 h 1066103"/>
                <a:gd name="connsiteX6141" fmla="*/ 435786 w 3545608"/>
                <a:gd name="connsiteY6141" fmla="*/ 779070 h 1066103"/>
                <a:gd name="connsiteX6142" fmla="*/ 431097 w 3545608"/>
                <a:gd name="connsiteY6142" fmla="*/ 790391 h 1066103"/>
                <a:gd name="connsiteX6143" fmla="*/ 426392 w 3545608"/>
                <a:gd name="connsiteY6143" fmla="*/ 792340 h 1066103"/>
                <a:gd name="connsiteX6144" fmla="*/ 421290 w 3545608"/>
                <a:gd name="connsiteY6144" fmla="*/ 804956 h 1066103"/>
                <a:gd name="connsiteX6145" fmla="*/ 416365 w 3545608"/>
                <a:gd name="connsiteY6145" fmla="*/ 807047 h 1066103"/>
                <a:gd name="connsiteX6146" fmla="*/ 411484 w 3545608"/>
                <a:gd name="connsiteY6146" fmla="*/ 818829 h 1066103"/>
                <a:gd name="connsiteX6147" fmla="*/ 406105 w 3545608"/>
                <a:gd name="connsiteY6147" fmla="*/ 821057 h 1066103"/>
                <a:gd name="connsiteX6148" fmla="*/ 400697 w 3545608"/>
                <a:gd name="connsiteY6148" fmla="*/ 835069 h 1066103"/>
                <a:gd name="connsiteX6149" fmla="*/ 398270 w 3545608"/>
                <a:gd name="connsiteY6149" fmla="*/ 836148 h 1066103"/>
                <a:gd name="connsiteX6150" fmla="*/ 392851 w 3545608"/>
                <a:gd name="connsiteY6150" fmla="*/ 849228 h 1066103"/>
                <a:gd name="connsiteX6151" fmla="*/ 387879 w 3545608"/>
                <a:gd name="connsiteY6151" fmla="*/ 851288 h 1066103"/>
                <a:gd name="connsiteX6152" fmla="*/ 383045 w 3545608"/>
                <a:gd name="connsiteY6152" fmla="*/ 862957 h 1066103"/>
                <a:gd name="connsiteX6153" fmla="*/ 378827 w 3545608"/>
                <a:gd name="connsiteY6153" fmla="*/ 864704 h 1066103"/>
                <a:gd name="connsiteX6154" fmla="*/ 379127 w 3545608"/>
                <a:gd name="connsiteY6154" fmla="*/ 865413 h 1066103"/>
                <a:gd name="connsiteX6155" fmla="*/ 373095 w 3545608"/>
                <a:gd name="connsiteY6155" fmla="*/ 879629 h 1066103"/>
                <a:gd name="connsiteX6156" fmla="*/ 369497 w 3545608"/>
                <a:gd name="connsiteY6156" fmla="*/ 881083 h 1066103"/>
                <a:gd name="connsiteX6157" fmla="*/ 364413 w 3545608"/>
                <a:gd name="connsiteY6157" fmla="*/ 893357 h 1066103"/>
                <a:gd name="connsiteX6158" fmla="*/ 360200 w 3545608"/>
                <a:gd name="connsiteY6158" fmla="*/ 895103 h 1066103"/>
                <a:gd name="connsiteX6159" fmla="*/ 360495 w 3545608"/>
                <a:gd name="connsiteY6159" fmla="*/ 895814 h 1066103"/>
                <a:gd name="connsiteX6160" fmla="*/ 354607 w 3545608"/>
                <a:gd name="connsiteY6160" fmla="*/ 910029 h 1066103"/>
                <a:gd name="connsiteX6161" fmla="*/ 352415 w 3545608"/>
                <a:gd name="connsiteY6161" fmla="*/ 910937 h 1066103"/>
                <a:gd name="connsiteX6162" fmla="*/ 352650 w 3545608"/>
                <a:gd name="connsiteY6162" fmla="*/ 911504 h 1066103"/>
                <a:gd name="connsiteX6163" fmla="*/ 346762 w 3545608"/>
                <a:gd name="connsiteY6163" fmla="*/ 925719 h 1066103"/>
                <a:gd name="connsiteX6164" fmla="*/ 344632 w 3545608"/>
                <a:gd name="connsiteY6164" fmla="*/ 926601 h 1066103"/>
                <a:gd name="connsiteX6165" fmla="*/ 338486 w 3545608"/>
                <a:gd name="connsiteY6165" fmla="*/ 940428 h 1066103"/>
                <a:gd name="connsiteX6166" fmla="*/ 333896 w 3545608"/>
                <a:gd name="connsiteY6166" fmla="*/ 942200 h 1066103"/>
                <a:gd name="connsiteX6167" fmla="*/ 328131 w 3545608"/>
                <a:gd name="connsiteY6167" fmla="*/ 956118 h 1066103"/>
                <a:gd name="connsiteX6168" fmla="*/ 325773 w 3545608"/>
                <a:gd name="connsiteY6168" fmla="*/ 957094 h 1066103"/>
                <a:gd name="connsiteX6169" fmla="*/ 326174 w 3545608"/>
                <a:gd name="connsiteY6169" fmla="*/ 958084 h 1066103"/>
                <a:gd name="connsiteX6170" fmla="*/ 320285 w 3545608"/>
                <a:gd name="connsiteY6170" fmla="*/ 972646 h 1066103"/>
                <a:gd name="connsiteX6171" fmla="*/ 318235 w 3545608"/>
                <a:gd name="connsiteY6171" fmla="*/ 973516 h 1066103"/>
                <a:gd name="connsiteX6172" fmla="*/ 312297 w 3545608"/>
                <a:gd name="connsiteY6172" fmla="*/ 988193 h 1066103"/>
                <a:gd name="connsiteX6173" fmla="*/ 309066 w 3545608"/>
                <a:gd name="connsiteY6173" fmla="*/ 989563 h 1066103"/>
                <a:gd name="connsiteX6174" fmla="*/ 303615 w 3545608"/>
                <a:gd name="connsiteY6174" fmla="*/ 1003045 h 1066103"/>
                <a:gd name="connsiteX6175" fmla="*/ 301380 w 3545608"/>
                <a:gd name="connsiteY6175" fmla="*/ 1003994 h 1066103"/>
                <a:gd name="connsiteX6176" fmla="*/ 301657 w 3545608"/>
                <a:gd name="connsiteY6176" fmla="*/ 1004664 h 1066103"/>
                <a:gd name="connsiteX6177" fmla="*/ 295770 w 3545608"/>
                <a:gd name="connsiteY6177" fmla="*/ 1018879 h 1066103"/>
                <a:gd name="connsiteX6178" fmla="*/ 293413 w 3545608"/>
                <a:gd name="connsiteY6178" fmla="*/ 1019856 h 1066103"/>
                <a:gd name="connsiteX6179" fmla="*/ 293812 w 3545608"/>
                <a:gd name="connsiteY6179" fmla="*/ 1020845 h 1066103"/>
                <a:gd name="connsiteX6180" fmla="*/ 287925 w 3545608"/>
                <a:gd name="connsiteY6180" fmla="*/ 1035406 h 1066103"/>
                <a:gd name="connsiteX6181" fmla="*/ 285684 w 3545608"/>
                <a:gd name="connsiteY6181" fmla="*/ 1036357 h 1066103"/>
                <a:gd name="connsiteX6182" fmla="*/ 285968 w 3545608"/>
                <a:gd name="connsiteY6182" fmla="*/ 1037025 h 1066103"/>
                <a:gd name="connsiteX6183" fmla="*/ 279936 w 3545608"/>
                <a:gd name="connsiteY6183" fmla="*/ 1051240 h 1066103"/>
                <a:gd name="connsiteX6184" fmla="*/ 278537 w 3545608"/>
                <a:gd name="connsiteY6184" fmla="*/ 1051806 h 1066103"/>
                <a:gd name="connsiteX6185" fmla="*/ 279103 w 3545608"/>
                <a:gd name="connsiteY6185" fmla="*/ 1053205 h 1066103"/>
                <a:gd name="connsiteX6186" fmla="*/ 273888 w 3545608"/>
                <a:gd name="connsiteY6186" fmla="*/ 1066103 h 1066103"/>
                <a:gd name="connsiteX6187" fmla="*/ 232411 w 3545608"/>
                <a:gd name="connsiteY6187" fmla="*/ 1066103 h 1066103"/>
                <a:gd name="connsiteX6188" fmla="*/ 236939 w 3545608"/>
                <a:gd name="connsiteY6188" fmla="*/ 1055171 h 1066103"/>
                <a:gd name="connsiteX6189" fmla="*/ 239297 w 3545608"/>
                <a:gd name="connsiteY6189" fmla="*/ 1054194 h 1066103"/>
                <a:gd name="connsiteX6190" fmla="*/ 238897 w 3545608"/>
                <a:gd name="connsiteY6190" fmla="*/ 1053205 h 1066103"/>
                <a:gd name="connsiteX6191" fmla="*/ 244784 w 3545608"/>
                <a:gd name="connsiteY6191" fmla="*/ 1038643 h 1066103"/>
                <a:gd name="connsiteX6192" fmla="*/ 245363 w 3545608"/>
                <a:gd name="connsiteY6192" fmla="*/ 1038398 h 1066103"/>
                <a:gd name="connsiteX6193" fmla="*/ 244780 w 3545608"/>
                <a:gd name="connsiteY6193" fmla="*/ 1037025 h 1066103"/>
                <a:gd name="connsiteX6194" fmla="*/ 250812 w 3545608"/>
                <a:gd name="connsiteY6194" fmla="*/ 1022810 h 1066103"/>
                <a:gd name="connsiteX6195" fmla="*/ 253896 w 3545608"/>
                <a:gd name="connsiteY6195" fmla="*/ 1021563 h 1066103"/>
                <a:gd name="connsiteX6196" fmla="*/ 253606 w 3545608"/>
                <a:gd name="connsiteY6196" fmla="*/ 1020845 h 1066103"/>
                <a:gd name="connsiteX6197" fmla="*/ 259494 w 3545608"/>
                <a:gd name="connsiteY6197" fmla="*/ 1006283 h 1066103"/>
                <a:gd name="connsiteX6198" fmla="*/ 261729 w 3545608"/>
                <a:gd name="connsiteY6198" fmla="*/ 1005334 h 1066103"/>
                <a:gd name="connsiteX6199" fmla="*/ 261451 w 3545608"/>
                <a:gd name="connsiteY6199" fmla="*/ 1004664 h 1066103"/>
                <a:gd name="connsiteX6200" fmla="*/ 267339 w 3545608"/>
                <a:gd name="connsiteY6200" fmla="*/ 990449 h 1066103"/>
                <a:gd name="connsiteX6201" fmla="*/ 269696 w 3545608"/>
                <a:gd name="connsiteY6201" fmla="*/ 989472 h 1066103"/>
                <a:gd name="connsiteX6202" fmla="*/ 269297 w 3545608"/>
                <a:gd name="connsiteY6202" fmla="*/ 988483 h 1066103"/>
                <a:gd name="connsiteX6203" fmla="*/ 275184 w 3545608"/>
                <a:gd name="connsiteY6203" fmla="*/ 973921 h 1066103"/>
                <a:gd name="connsiteX6204" fmla="*/ 277236 w 3545608"/>
                <a:gd name="connsiteY6204" fmla="*/ 973051 h 1066103"/>
                <a:gd name="connsiteX6205" fmla="*/ 283173 w 3545608"/>
                <a:gd name="connsiteY6205" fmla="*/ 958375 h 1066103"/>
                <a:gd name="connsiteX6206" fmla="*/ 286403 w 3545608"/>
                <a:gd name="connsiteY6206" fmla="*/ 957005 h 1066103"/>
                <a:gd name="connsiteX6207" fmla="*/ 291855 w 3545608"/>
                <a:gd name="connsiteY6207" fmla="*/ 943522 h 1066103"/>
                <a:gd name="connsiteX6208" fmla="*/ 294090 w 3545608"/>
                <a:gd name="connsiteY6208" fmla="*/ 942573 h 1066103"/>
                <a:gd name="connsiteX6209" fmla="*/ 293812 w 3545608"/>
                <a:gd name="connsiteY6209" fmla="*/ 941903 h 1066103"/>
                <a:gd name="connsiteX6210" fmla="*/ 299700 w 3545608"/>
                <a:gd name="connsiteY6210" fmla="*/ 927688 h 1066103"/>
                <a:gd name="connsiteX6211" fmla="*/ 301906 w 3545608"/>
                <a:gd name="connsiteY6211" fmla="*/ 926774 h 1066103"/>
                <a:gd name="connsiteX6212" fmla="*/ 301657 w 3545608"/>
                <a:gd name="connsiteY6212" fmla="*/ 926213 h 1066103"/>
                <a:gd name="connsiteX6213" fmla="*/ 307976 w 3545608"/>
                <a:gd name="connsiteY6213" fmla="*/ 911998 h 1066103"/>
                <a:gd name="connsiteX6214" fmla="*/ 313051 w 3545608"/>
                <a:gd name="connsiteY6214" fmla="*/ 910039 h 1066103"/>
                <a:gd name="connsiteX6215" fmla="*/ 318333 w 3545608"/>
                <a:gd name="connsiteY6215" fmla="*/ 897289 h 1066103"/>
                <a:gd name="connsiteX6216" fmla="*/ 320525 w 3545608"/>
                <a:gd name="connsiteY6216" fmla="*/ 896381 h 1066103"/>
                <a:gd name="connsiteX6217" fmla="*/ 320290 w 3545608"/>
                <a:gd name="connsiteY6217" fmla="*/ 895814 h 1066103"/>
                <a:gd name="connsiteX6218" fmla="*/ 326177 w 3545608"/>
                <a:gd name="connsiteY6218" fmla="*/ 881598 h 1066103"/>
                <a:gd name="connsiteX6219" fmla="*/ 330391 w 3545608"/>
                <a:gd name="connsiteY6219" fmla="*/ 879853 h 1066103"/>
                <a:gd name="connsiteX6220" fmla="*/ 330096 w 3545608"/>
                <a:gd name="connsiteY6220" fmla="*/ 879142 h 1066103"/>
                <a:gd name="connsiteX6221" fmla="*/ 335984 w 3545608"/>
                <a:gd name="connsiteY6221" fmla="*/ 864927 h 1066103"/>
                <a:gd name="connsiteX6222" fmla="*/ 338609 w 3545608"/>
                <a:gd name="connsiteY6222" fmla="*/ 863840 h 1066103"/>
                <a:gd name="connsiteX6223" fmla="*/ 343973 w 3545608"/>
                <a:gd name="connsiteY6223" fmla="*/ 851198 h 1066103"/>
                <a:gd name="connsiteX6224" fmla="*/ 348916 w 3545608"/>
                <a:gd name="connsiteY6224" fmla="*/ 849199 h 1066103"/>
                <a:gd name="connsiteX6225" fmla="*/ 348727 w 3545608"/>
                <a:gd name="connsiteY6225" fmla="*/ 848742 h 1066103"/>
                <a:gd name="connsiteX6226" fmla="*/ 354615 w 3545608"/>
                <a:gd name="connsiteY6226" fmla="*/ 834527 h 1066103"/>
                <a:gd name="connsiteX6227" fmla="*/ 359588 w 3545608"/>
                <a:gd name="connsiteY6227" fmla="*/ 832467 h 1066103"/>
                <a:gd name="connsiteX6228" fmla="*/ 364421 w 3545608"/>
                <a:gd name="connsiteY6228" fmla="*/ 820798 h 1066103"/>
                <a:gd name="connsiteX6229" fmla="*/ 366436 w 3545608"/>
                <a:gd name="connsiteY6229" fmla="*/ 819963 h 1066103"/>
                <a:gd name="connsiteX6230" fmla="*/ 366378 w 3545608"/>
                <a:gd name="connsiteY6230" fmla="*/ 819814 h 1066103"/>
                <a:gd name="connsiteX6231" fmla="*/ 372266 w 3545608"/>
                <a:gd name="connsiteY6231" fmla="*/ 804558 h 1066103"/>
                <a:gd name="connsiteX6232" fmla="*/ 378299 w 3545608"/>
                <a:gd name="connsiteY6232" fmla="*/ 801877 h 1066103"/>
                <a:gd name="connsiteX6233" fmla="*/ 383054 w 3545608"/>
                <a:gd name="connsiteY6233" fmla="*/ 790399 h 1066103"/>
                <a:gd name="connsiteX6234" fmla="*/ 387758 w 3545608"/>
                <a:gd name="connsiteY6234" fmla="*/ 788450 h 1066103"/>
                <a:gd name="connsiteX6235" fmla="*/ 392860 w 3545608"/>
                <a:gd name="connsiteY6235" fmla="*/ 775832 h 1066103"/>
                <a:gd name="connsiteX6236" fmla="*/ 397786 w 3545608"/>
                <a:gd name="connsiteY6236" fmla="*/ 773742 h 1066103"/>
                <a:gd name="connsiteX6237" fmla="*/ 402666 w 3545608"/>
                <a:gd name="connsiteY6237" fmla="*/ 761961 h 1066103"/>
                <a:gd name="connsiteX6238" fmla="*/ 407671 w 3545608"/>
                <a:gd name="connsiteY6238" fmla="*/ 759888 h 1066103"/>
                <a:gd name="connsiteX6239" fmla="*/ 412616 w 3545608"/>
                <a:gd name="connsiteY6239" fmla="*/ 748232 h 1066103"/>
                <a:gd name="connsiteX6240" fmla="*/ 417582 w 3545608"/>
                <a:gd name="connsiteY6240" fmla="*/ 746223 h 1066103"/>
                <a:gd name="connsiteX6241" fmla="*/ 423260 w 3545608"/>
                <a:gd name="connsiteY6241" fmla="*/ 731848 h 1066103"/>
                <a:gd name="connsiteX6242" fmla="*/ 430530 w 3545608"/>
                <a:gd name="connsiteY6242" fmla="*/ 728689 h 1066103"/>
                <a:gd name="connsiteX6243" fmla="*/ 435027 w 3545608"/>
                <a:gd name="connsiteY6243" fmla="*/ 717832 h 1066103"/>
                <a:gd name="connsiteX6244" fmla="*/ 440694 w 3545608"/>
                <a:gd name="connsiteY6244" fmla="*/ 715484 h 1066103"/>
                <a:gd name="connsiteX6245" fmla="*/ 445815 w 3545608"/>
                <a:gd name="connsiteY6245" fmla="*/ 703122 h 1066103"/>
                <a:gd name="connsiteX6246" fmla="*/ 451192 w 3545608"/>
                <a:gd name="connsiteY6246" fmla="*/ 700895 h 1066103"/>
                <a:gd name="connsiteX6247" fmla="*/ 455621 w 3545608"/>
                <a:gd name="connsiteY6247" fmla="*/ 689681 h 1066103"/>
                <a:gd name="connsiteX6248" fmla="*/ 463004 w 3545608"/>
                <a:gd name="connsiteY6248" fmla="*/ 686473 h 1066103"/>
                <a:gd name="connsiteX6249" fmla="*/ 467389 w 3545608"/>
                <a:gd name="connsiteY6249" fmla="*/ 675114 h 1066103"/>
                <a:gd name="connsiteX6250" fmla="*/ 474416 w 3545608"/>
                <a:gd name="connsiteY6250" fmla="*/ 671990 h 1066103"/>
                <a:gd name="connsiteX6251" fmla="*/ 478175 w 3545608"/>
                <a:gd name="connsiteY6251" fmla="*/ 662916 h 1066103"/>
                <a:gd name="connsiteX6252" fmla="*/ 485236 w 3545608"/>
                <a:gd name="connsiteY6252" fmla="*/ 659991 h 1066103"/>
                <a:gd name="connsiteX6253" fmla="*/ 489943 w 3545608"/>
                <a:gd name="connsiteY6253" fmla="*/ 648350 h 1066103"/>
                <a:gd name="connsiteX6254" fmla="*/ 494869 w 3545608"/>
                <a:gd name="connsiteY6254" fmla="*/ 646260 h 1066103"/>
                <a:gd name="connsiteX6255" fmla="*/ 499749 w 3545608"/>
                <a:gd name="connsiteY6255" fmla="*/ 634478 h 1066103"/>
                <a:gd name="connsiteX6256" fmla="*/ 508645 w 3545608"/>
                <a:gd name="connsiteY6256" fmla="*/ 630793 h 1066103"/>
                <a:gd name="connsiteX6257" fmla="*/ 512498 w 3545608"/>
                <a:gd name="connsiteY6257" fmla="*/ 621036 h 1066103"/>
                <a:gd name="connsiteX6258" fmla="*/ 520263 w 3545608"/>
                <a:gd name="connsiteY6258" fmla="*/ 617663 h 1066103"/>
                <a:gd name="connsiteX6259" fmla="*/ 524266 w 3545608"/>
                <a:gd name="connsiteY6259" fmla="*/ 608000 h 1066103"/>
                <a:gd name="connsiteX6260" fmla="*/ 529333 w 3545608"/>
                <a:gd name="connsiteY6260" fmla="*/ 605901 h 1066103"/>
                <a:gd name="connsiteX6261" fmla="*/ 534503 w 3545608"/>
                <a:gd name="connsiteY6261" fmla="*/ 594271 h 1066103"/>
                <a:gd name="connsiteX6262" fmla="*/ 543058 w 3545608"/>
                <a:gd name="connsiteY6262" fmla="*/ 590969 h 1066103"/>
                <a:gd name="connsiteX6263" fmla="*/ 546820 w 3545608"/>
                <a:gd name="connsiteY6263" fmla="*/ 581666 h 1066103"/>
                <a:gd name="connsiteX6264" fmla="*/ 554125 w 3545608"/>
                <a:gd name="connsiteY6264" fmla="*/ 578566 h 1066103"/>
                <a:gd name="connsiteX6265" fmla="*/ 558588 w 3545608"/>
                <a:gd name="connsiteY6265" fmla="*/ 567794 h 1066103"/>
                <a:gd name="connsiteX6266" fmla="*/ 566981 w 3545608"/>
                <a:gd name="connsiteY6266" fmla="*/ 564317 h 1066103"/>
                <a:gd name="connsiteX6267" fmla="*/ 570499 w 3545608"/>
                <a:gd name="connsiteY6267" fmla="*/ 556026 h 1066103"/>
                <a:gd name="connsiteX6268" fmla="*/ 579297 w 3545608"/>
                <a:gd name="connsiteY6268" fmla="*/ 552469 h 1066103"/>
                <a:gd name="connsiteX6269" fmla="*/ 583104 w 3545608"/>
                <a:gd name="connsiteY6269" fmla="*/ 543278 h 1066103"/>
                <a:gd name="connsiteX6270" fmla="*/ 590990 w 3545608"/>
                <a:gd name="connsiteY6270" fmla="*/ 540012 h 1066103"/>
                <a:gd name="connsiteX6271" fmla="*/ 595302 w 3545608"/>
                <a:gd name="connsiteY6271" fmla="*/ 529836 h 1066103"/>
                <a:gd name="connsiteX6272" fmla="*/ 606142 w 3545608"/>
                <a:gd name="connsiteY6272" fmla="*/ 525448 h 1066103"/>
                <a:gd name="connsiteX6273" fmla="*/ 609581 w 3545608"/>
                <a:gd name="connsiteY6273" fmla="*/ 516944 h 1066103"/>
                <a:gd name="connsiteX6274" fmla="*/ 617872 w 3545608"/>
                <a:gd name="connsiteY6274" fmla="*/ 513426 h 1066103"/>
                <a:gd name="connsiteX6275" fmla="*/ 621349 w 3545608"/>
                <a:gd name="connsiteY6275" fmla="*/ 505033 h 1066103"/>
                <a:gd name="connsiteX6276" fmla="*/ 629742 w 3545608"/>
                <a:gd name="connsiteY6276" fmla="*/ 501556 h 1066103"/>
                <a:gd name="connsiteX6277" fmla="*/ 633259 w 3545608"/>
                <a:gd name="connsiteY6277" fmla="*/ 493265 h 1066103"/>
                <a:gd name="connsiteX6278" fmla="*/ 642368 w 3545608"/>
                <a:gd name="connsiteY6278" fmla="*/ 489582 h 1066103"/>
                <a:gd name="connsiteX6279" fmla="*/ 646152 w 3545608"/>
                <a:gd name="connsiteY6279" fmla="*/ 480661 h 1066103"/>
                <a:gd name="connsiteX6280" fmla="*/ 656372 w 3545608"/>
                <a:gd name="connsiteY6280" fmla="*/ 476525 h 1066103"/>
                <a:gd name="connsiteX6281" fmla="*/ 659594 w 3545608"/>
                <a:gd name="connsiteY6281" fmla="*/ 468750 h 1066103"/>
                <a:gd name="connsiteX6282" fmla="*/ 669256 w 3545608"/>
                <a:gd name="connsiteY6282" fmla="*/ 464747 h 1066103"/>
                <a:gd name="connsiteX6283" fmla="*/ 670012 w 3545608"/>
                <a:gd name="connsiteY6283" fmla="*/ 463007 h 1066103"/>
                <a:gd name="connsiteX6284" fmla="*/ 658522 w 3545608"/>
                <a:gd name="connsiteY6284" fmla="*/ 467766 h 1066103"/>
                <a:gd name="connsiteX6285" fmla="*/ 655663 w 3545608"/>
                <a:gd name="connsiteY6285" fmla="*/ 475175 h 1066103"/>
                <a:gd name="connsiteX6286" fmla="*/ 646437 w 3545608"/>
                <a:gd name="connsiteY6286" fmla="*/ 479276 h 1066103"/>
                <a:gd name="connsiteX6287" fmla="*/ 643895 w 3545608"/>
                <a:gd name="connsiteY6287" fmla="*/ 485412 h 1066103"/>
                <a:gd name="connsiteX6288" fmla="*/ 633123 w 3545608"/>
                <a:gd name="connsiteY6288" fmla="*/ 489874 h 1066103"/>
                <a:gd name="connsiteX6289" fmla="*/ 630023 w 3545608"/>
                <a:gd name="connsiteY6289" fmla="*/ 497180 h 1066103"/>
                <a:gd name="connsiteX6290" fmla="*/ 621047 w 3545608"/>
                <a:gd name="connsiteY6290" fmla="*/ 500809 h 1066103"/>
                <a:gd name="connsiteX6291" fmla="*/ 617418 w 3545608"/>
                <a:gd name="connsiteY6291" fmla="*/ 509784 h 1066103"/>
                <a:gd name="connsiteX6292" fmla="*/ 608983 w 3545608"/>
                <a:gd name="connsiteY6292" fmla="*/ 513363 h 1066103"/>
                <a:gd name="connsiteX6293" fmla="*/ 605364 w 3545608"/>
                <a:gd name="connsiteY6293" fmla="*/ 521695 h 1066103"/>
                <a:gd name="connsiteX6294" fmla="*/ 593947 w 3545608"/>
                <a:gd name="connsiteY6294" fmla="*/ 526204 h 1066103"/>
                <a:gd name="connsiteX6295" fmla="*/ 590940 w 3545608"/>
                <a:gd name="connsiteY6295" fmla="*/ 533463 h 1066103"/>
                <a:gd name="connsiteX6296" fmla="*/ 582927 w 3545608"/>
                <a:gd name="connsiteY6296" fmla="*/ 536782 h 1066103"/>
                <a:gd name="connsiteX6297" fmla="*/ 579173 w 3545608"/>
                <a:gd name="connsiteY6297" fmla="*/ 546068 h 1066103"/>
                <a:gd name="connsiteX6298" fmla="*/ 571430 w 3545608"/>
                <a:gd name="connsiteY6298" fmla="*/ 549353 h 1066103"/>
                <a:gd name="connsiteX6299" fmla="*/ 567262 w 3545608"/>
                <a:gd name="connsiteY6299" fmla="*/ 559654 h 1066103"/>
                <a:gd name="connsiteX6300" fmla="*/ 558028 w 3545608"/>
                <a:gd name="connsiteY6300" fmla="*/ 563570 h 1066103"/>
                <a:gd name="connsiteX6301" fmla="*/ 554657 w 3545608"/>
                <a:gd name="connsiteY6301" fmla="*/ 571708 h 1066103"/>
                <a:gd name="connsiteX6302" fmla="*/ 546826 w 3545608"/>
                <a:gd name="connsiteY6302" fmla="*/ 574952 h 1066103"/>
                <a:gd name="connsiteX6303" fmla="*/ 542889 w 3545608"/>
                <a:gd name="connsiteY6303" fmla="*/ 584456 h 1066103"/>
                <a:gd name="connsiteX6304" fmla="*/ 534496 w 3545608"/>
                <a:gd name="connsiteY6304" fmla="*/ 587933 h 1066103"/>
                <a:gd name="connsiteX6305" fmla="*/ 530978 w 3545608"/>
                <a:gd name="connsiteY6305" fmla="*/ 596224 h 1066103"/>
                <a:gd name="connsiteX6306" fmla="*/ 522951 w 3545608"/>
                <a:gd name="connsiteY6306" fmla="*/ 599470 h 1066103"/>
                <a:gd name="connsiteX6307" fmla="*/ 518373 w 3545608"/>
                <a:gd name="connsiteY6307" fmla="*/ 610790 h 1066103"/>
                <a:gd name="connsiteX6308" fmla="*/ 510082 w 3545608"/>
                <a:gd name="connsiteY6308" fmla="*/ 614308 h 1066103"/>
                <a:gd name="connsiteX6309" fmla="*/ 506606 w 3545608"/>
                <a:gd name="connsiteY6309" fmla="*/ 622701 h 1066103"/>
                <a:gd name="connsiteX6310" fmla="*/ 498082 w 3545608"/>
                <a:gd name="connsiteY6310" fmla="*/ 626232 h 1066103"/>
                <a:gd name="connsiteX6311" fmla="*/ 493858 w 3545608"/>
                <a:gd name="connsiteY6311" fmla="*/ 636430 h 1066103"/>
                <a:gd name="connsiteX6312" fmla="*/ 486599 w 3545608"/>
                <a:gd name="connsiteY6312" fmla="*/ 639437 h 1066103"/>
                <a:gd name="connsiteX6313" fmla="*/ 482090 w 3545608"/>
                <a:gd name="connsiteY6313" fmla="*/ 650854 h 1066103"/>
                <a:gd name="connsiteX6314" fmla="*/ 476162 w 3545608"/>
                <a:gd name="connsiteY6314" fmla="*/ 653429 h 1066103"/>
                <a:gd name="connsiteX6315" fmla="*/ 472140 w 3545608"/>
                <a:gd name="connsiteY6315" fmla="*/ 662908 h 1066103"/>
                <a:gd name="connsiteX6316" fmla="*/ 464112 w 3545608"/>
                <a:gd name="connsiteY6316" fmla="*/ 666154 h 1066103"/>
                <a:gd name="connsiteX6317" fmla="*/ 459535 w 3545608"/>
                <a:gd name="connsiteY6317" fmla="*/ 677474 h 1066103"/>
                <a:gd name="connsiteX6318" fmla="*/ 452229 w 3545608"/>
                <a:gd name="connsiteY6318" fmla="*/ 680574 h 1066103"/>
                <a:gd name="connsiteX6319" fmla="*/ 447767 w 3545608"/>
                <a:gd name="connsiteY6319" fmla="*/ 691346 h 1066103"/>
                <a:gd name="connsiteX6320" fmla="*/ 442620 w 3545608"/>
                <a:gd name="connsiteY6320" fmla="*/ 693478 h 1066103"/>
                <a:gd name="connsiteX6321" fmla="*/ 437818 w 3545608"/>
                <a:gd name="connsiteY6321" fmla="*/ 705625 h 1066103"/>
                <a:gd name="connsiteX6322" fmla="*/ 431498 w 3545608"/>
                <a:gd name="connsiteY6322" fmla="*/ 708367 h 1066103"/>
                <a:gd name="connsiteX6323" fmla="*/ 426887 w 3545608"/>
                <a:gd name="connsiteY6323" fmla="*/ 719498 h 1066103"/>
                <a:gd name="connsiteX6324" fmla="*/ 419056 w 3545608"/>
                <a:gd name="connsiteY6324" fmla="*/ 722742 h 1066103"/>
                <a:gd name="connsiteX6325" fmla="*/ 415406 w 3545608"/>
                <a:gd name="connsiteY6325" fmla="*/ 731553 h 1066103"/>
                <a:gd name="connsiteX6326" fmla="*/ 410907 w 3545608"/>
                <a:gd name="connsiteY6326" fmla="*/ 733416 h 1066103"/>
                <a:gd name="connsiteX6327" fmla="*/ 405456 w 3545608"/>
                <a:gd name="connsiteY6327" fmla="*/ 746262 h 1066103"/>
                <a:gd name="connsiteX6328" fmla="*/ 400029 w 3545608"/>
                <a:gd name="connsiteY6328" fmla="*/ 748456 h 1066103"/>
                <a:gd name="connsiteX6329" fmla="*/ 394813 w 3545608"/>
                <a:gd name="connsiteY6329" fmla="*/ 761665 h 1066103"/>
                <a:gd name="connsiteX6330" fmla="*/ 390429 w 3545608"/>
                <a:gd name="connsiteY6330" fmla="*/ 763570 h 1066103"/>
                <a:gd name="connsiteX6331" fmla="*/ 385006 w 3545608"/>
                <a:gd name="connsiteY6331" fmla="*/ 776662 h 1066103"/>
                <a:gd name="connsiteX6332" fmla="*/ 379939 w 3545608"/>
                <a:gd name="connsiteY6332" fmla="*/ 778761 h 1066103"/>
                <a:gd name="connsiteX6333" fmla="*/ 374769 w 3545608"/>
                <a:gd name="connsiteY6333" fmla="*/ 790391 h 1066103"/>
                <a:gd name="connsiteX6334" fmla="*/ 369429 w 3545608"/>
                <a:gd name="connsiteY6334" fmla="*/ 792452 h 1066103"/>
                <a:gd name="connsiteX6335" fmla="*/ 364127 w 3545608"/>
                <a:gd name="connsiteY6335" fmla="*/ 804956 h 1066103"/>
                <a:gd name="connsiteX6336" fmla="*/ 359593 w 3545608"/>
                <a:gd name="connsiteY6336" fmla="*/ 806790 h 1066103"/>
                <a:gd name="connsiteX6337" fmla="*/ 354607 w 3545608"/>
                <a:gd name="connsiteY6337" fmla="*/ 818829 h 1066103"/>
                <a:gd name="connsiteX6338" fmla="*/ 350387 w 3545608"/>
                <a:gd name="connsiteY6338" fmla="*/ 820577 h 1066103"/>
                <a:gd name="connsiteX6339" fmla="*/ 344658 w 3545608"/>
                <a:gd name="connsiteY6339" fmla="*/ 835069 h 1066103"/>
                <a:gd name="connsiteX6340" fmla="*/ 338833 w 3545608"/>
                <a:gd name="connsiteY6340" fmla="*/ 837597 h 1066103"/>
                <a:gd name="connsiteX6341" fmla="*/ 334015 w 3545608"/>
                <a:gd name="connsiteY6341" fmla="*/ 849228 h 1066103"/>
                <a:gd name="connsiteX6342" fmla="*/ 329042 w 3545608"/>
                <a:gd name="connsiteY6342" fmla="*/ 851288 h 1066103"/>
                <a:gd name="connsiteX6343" fmla="*/ 324208 w 3545608"/>
                <a:gd name="connsiteY6343" fmla="*/ 862957 h 1066103"/>
                <a:gd name="connsiteX6344" fmla="*/ 321670 w 3545608"/>
                <a:gd name="connsiteY6344" fmla="*/ 864009 h 1066103"/>
                <a:gd name="connsiteX6345" fmla="*/ 322251 w 3545608"/>
                <a:gd name="connsiteY6345" fmla="*/ 865413 h 1066103"/>
                <a:gd name="connsiteX6346" fmla="*/ 316362 w 3545608"/>
                <a:gd name="connsiteY6346" fmla="*/ 879629 h 1066103"/>
                <a:gd name="connsiteX6347" fmla="*/ 311360 w 3545608"/>
                <a:gd name="connsiteY6347" fmla="*/ 881701 h 1066103"/>
                <a:gd name="connsiteX6348" fmla="*/ 306413 w 3545608"/>
                <a:gd name="connsiteY6348" fmla="*/ 893357 h 1066103"/>
                <a:gd name="connsiteX6349" fmla="*/ 303149 w 3545608"/>
                <a:gd name="connsiteY6349" fmla="*/ 894678 h 1066103"/>
                <a:gd name="connsiteX6350" fmla="*/ 303619 w 3545608"/>
                <a:gd name="connsiteY6350" fmla="*/ 895814 h 1066103"/>
                <a:gd name="connsiteX6351" fmla="*/ 297731 w 3545608"/>
                <a:gd name="connsiteY6351" fmla="*/ 910029 h 1066103"/>
                <a:gd name="connsiteX6352" fmla="*/ 293739 w 3545608"/>
                <a:gd name="connsiteY6352" fmla="*/ 911682 h 1066103"/>
                <a:gd name="connsiteX6353" fmla="*/ 287925 w 3545608"/>
                <a:gd name="connsiteY6353" fmla="*/ 925719 h 1066103"/>
                <a:gd name="connsiteX6354" fmla="*/ 285805 w 3545608"/>
                <a:gd name="connsiteY6354" fmla="*/ 926597 h 1066103"/>
                <a:gd name="connsiteX6355" fmla="*/ 279936 w 3545608"/>
                <a:gd name="connsiteY6355" fmla="*/ 940428 h 1066103"/>
                <a:gd name="connsiteX6356" fmla="*/ 277019 w 3545608"/>
                <a:gd name="connsiteY6356" fmla="*/ 941607 h 1066103"/>
                <a:gd name="connsiteX6357" fmla="*/ 277142 w 3545608"/>
                <a:gd name="connsiteY6357" fmla="*/ 941903 h 1066103"/>
                <a:gd name="connsiteX6358" fmla="*/ 271254 w 3545608"/>
                <a:gd name="connsiteY6358" fmla="*/ 956118 h 1066103"/>
                <a:gd name="connsiteX6359" fmla="*/ 267216 w 3545608"/>
                <a:gd name="connsiteY6359" fmla="*/ 957791 h 1066103"/>
                <a:gd name="connsiteX6360" fmla="*/ 267335 w 3545608"/>
                <a:gd name="connsiteY6360" fmla="*/ 958084 h 1066103"/>
                <a:gd name="connsiteX6361" fmla="*/ 261447 w 3545608"/>
                <a:gd name="connsiteY6361" fmla="*/ 972646 h 1066103"/>
                <a:gd name="connsiteX6362" fmla="*/ 259398 w 3545608"/>
                <a:gd name="connsiteY6362" fmla="*/ 973515 h 1066103"/>
                <a:gd name="connsiteX6363" fmla="*/ 253602 w 3545608"/>
                <a:gd name="connsiteY6363" fmla="*/ 988193 h 1066103"/>
                <a:gd name="connsiteX6364" fmla="*/ 251362 w 3545608"/>
                <a:gd name="connsiteY6364" fmla="*/ 989166 h 1066103"/>
                <a:gd name="connsiteX6365" fmla="*/ 245614 w 3545608"/>
                <a:gd name="connsiteY6365" fmla="*/ 1003045 h 1066103"/>
                <a:gd name="connsiteX6366" fmla="*/ 242656 w 3545608"/>
                <a:gd name="connsiteY6366" fmla="*/ 1004270 h 1066103"/>
                <a:gd name="connsiteX6367" fmla="*/ 242819 w 3545608"/>
                <a:gd name="connsiteY6367" fmla="*/ 1004664 h 1066103"/>
                <a:gd name="connsiteX6368" fmla="*/ 236931 w 3545608"/>
                <a:gd name="connsiteY6368" fmla="*/ 1018879 h 1066103"/>
                <a:gd name="connsiteX6369" fmla="*/ 236226 w 3545608"/>
                <a:gd name="connsiteY6369" fmla="*/ 1019171 h 1066103"/>
                <a:gd name="connsiteX6370" fmla="*/ 236936 w 3545608"/>
                <a:gd name="connsiteY6370" fmla="*/ 1020845 h 1066103"/>
                <a:gd name="connsiteX6371" fmla="*/ 230760 w 3545608"/>
                <a:gd name="connsiteY6371" fmla="*/ 1035406 h 1066103"/>
                <a:gd name="connsiteX6372" fmla="*/ 228756 w 3545608"/>
                <a:gd name="connsiteY6372" fmla="*/ 1036217 h 1066103"/>
                <a:gd name="connsiteX6373" fmla="*/ 229090 w 3545608"/>
                <a:gd name="connsiteY6373" fmla="*/ 1037025 h 1066103"/>
                <a:gd name="connsiteX6374" fmla="*/ 223203 w 3545608"/>
                <a:gd name="connsiteY6374" fmla="*/ 1051240 h 1066103"/>
                <a:gd name="connsiteX6375" fmla="*/ 220837 w 3545608"/>
                <a:gd name="connsiteY6375" fmla="*/ 1052220 h 1066103"/>
                <a:gd name="connsiteX6376" fmla="*/ 221246 w 3545608"/>
                <a:gd name="connsiteY6376" fmla="*/ 1053205 h 1066103"/>
                <a:gd name="connsiteX6377" fmla="*/ 215904 w 3545608"/>
                <a:gd name="connsiteY6377" fmla="*/ 1066103 h 1066103"/>
                <a:gd name="connsiteX6378" fmla="*/ 173573 w 3545608"/>
                <a:gd name="connsiteY6378" fmla="*/ 1066103 h 1066103"/>
                <a:gd name="connsiteX6379" fmla="*/ 178101 w 3545608"/>
                <a:gd name="connsiteY6379" fmla="*/ 1055171 h 1066103"/>
                <a:gd name="connsiteX6380" fmla="*/ 180467 w 3545608"/>
                <a:gd name="connsiteY6380" fmla="*/ 1054191 h 1066103"/>
                <a:gd name="connsiteX6381" fmla="*/ 180058 w 3545608"/>
                <a:gd name="connsiteY6381" fmla="*/ 1053205 h 1066103"/>
                <a:gd name="connsiteX6382" fmla="*/ 186090 w 3545608"/>
                <a:gd name="connsiteY6382" fmla="*/ 1038643 h 1066103"/>
                <a:gd name="connsiteX6383" fmla="*/ 189047 w 3545608"/>
                <a:gd name="connsiteY6383" fmla="*/ 1037418 h 1066103"/>
                <a:gd name="connsiteX6384" fmla="*/ 188884 w 3545608"/>
                <a:gd name="connsiteY6384" fmla="*/ 1037025 h 1066103"/>
                <a:gd name="connsiteX6385" fmla="*/ 194772 w 3545608"/>
                <a:gd name="connsiteY6385" fmla="*/ 1022810 h 1066103"/>
                <a:gd name="connsiteX6386" fmla="*/ 195477 w 3545608"/>
                <a:gd name="connsiteY6386" fmla="*/ 1022518 h 1066103"/>
                <a:gd name="connsiteX6387" fmla="*/ 194767 w 3545608"/>
                <a:gd name="connsiteY6387" fmla="*/ 1020845 h 1066103"/>
                <a:gd name="connsiteX6388" fmla="*/ 200943 w 3545608"/>
                <a:gd name="connsiteY6388" fmla="*/ 1006283 h 1066103"/>
                <a:gd name="connsiteX6389" fmla="*/ 202947 w 3545608"/>
                <a:gd name="connsiteY6389" fmla="*/ 1005471 h 1066103"/>
                <a:gd name="connsiteX6390" fmla="*/ 202613 w 3545608"/>
                <a:gd name="connsiteY6390" fmla="*/ 1004664 h 1066103"/>
                <a:gd name="connsiteX6391" fmla="*/ 208501 w 3545608"/>
                <a:gd name="connsiteY6391" fmla="*/ 990449 h 1066103"/>
                <a:gd name="connsiteX6392" fmla="*/ 210866 w 3545608"/>
                <a:gd name="connsiteY6392" fmla="*/ 989469 h 1066103"/>
                <a:gd name="connsiteX6393" fmla="*/ 210457 w 3545608"/>
                <a:gd name="connsiteY6393" fmla="*/ 988483 h 1066103"/>
                <a:gd name="connsiteX6394" fmla="*/ 216490 w 3545608"/>
                <a:gd name="connsiteY6394" fmla="*/ 973921 h 1066103"/>
                <a:gd name="connsiteX6395" fmla="*/ 219529 w 3545608"/>
                <a:gd name="connsiteY6395" fmla="*/ 972662 h 1066103"/>
                <a:gd name="connsiteX6396" fmla="*/ 225171 w 3545608"/>
                <a:gd name="connsiteY6396" fmla="*/ 958375 h 1066103"/>
                <a:gd name="connsiteX6397" fmla="*/ 227403 w 3545608"/>
                <a:gd name="connsiteY6397" fmla="*/ 957406 h 1066103"/>
                <a:gd name="connsiteX6398" fmla="*/ 233016 w 3545608"/>
                <a:gd name="connsiteY6398" fmla="*/ 943522 h 1066103"/>
                <a:gd name="connsiteX6399" fmla="*/ 236957 w 3545608"/>
                <a:gd name="connsiteY6399" fmla="*/ 941850 h 1066103"/>
                <a:gd name="connsiteX6400" fmla="*/ 242823 w 3545608"/>
                <a:gd name="connsiteY6400" fmla="*/ 927688 h 1066103"/>
                <a:gd name="connsiteX6401" fmla="*/ 245020 w 3545608"/>
                <a:gd name="connsiteY6401" fmla="*/ 926778 h 1066103"/>
                <a:gd name="connsiteX6402" fmla="*/ 244780 w 3545608"/>
                <a:gd name="connsiteY6402" fmla="*/ 926213 h 1066103"/>
                <a:gd name="connsiteX6403" fmla="*/ 250812 w 3545608"/>
                <a:gd name="connsiteY6403" fmla="*/ 911998 h 1066103"/>
                <a:gd name="connsiteX6404" fmla="*/ 253923 w 3545608"/>
                <a:gd name="connsiteY6404" fmla="*/ 910740 h 1066103"/>
                <a:gd name="connsiteX6405" fmla="*/ 259494 w 3545608"/>
                <a:gd name="connsiteY6405" fmla="*/ 897289 h 1066103"/>
                <a:gd name="connsiteX6406" fmla="*/ 263486 w 3545608"/>
                <a:gd name="connsiteY6406" fmla="*/ 895634 h 1066103"/>
                <a:gd name="connsiteX6407" fmla="*/ 269300 w 3545608"/>
                <a:gd name="connsiteY6407" fmla="*/ 881598 h 1066103"/>
                <a:gd name="connsiteX6408" fmla="*/ 271852 w 3545608"/>
                <a:gd name="connsiteY6408" fmla="*/ 880542 h 1066103"/>
                <a:gd name="connsiteX6409" fmla="*/ 271258 w 3545608"/>
                <a:gd name="connsiteY6409" fmla="*/ 879142 h 1066103"/>
                <a:gd name="connsiteX6410" fmla="*/ 277289 w 3545608"/>
                <a:gd name="connsiteY6410" fmla="*/ 864927 h 1066103"/>
                <a:gd name="connsiteX6411" fmla="*/ 283244 w 3545608"/>
                <a:gd name="connsiteY6411" fmla="*/ 862520 h 1066103"/>
                <a:gd name="connsiteX6412" fmla="*/ 287933 w 3545608"/>
                <a:gd name="connsiteY6412" fmla="*/ 851198 h 1066103"/>
                <a:gd name="connsiteX6413" fmla="*/ 290472 w 3545608"/>
                <a:gd name="connsiteY6413" fmla="*/ 850146 h 1066103"/>
                <a:gd name="connsiteX6414" fmla="*/ 289890 w 3545608"/>
                <a:gd name="connsiteY6414" fmla="*/ 848742 h 1066103"/>
                <a:gd name="connsiteX6415" fmla="*/ 295777 w 3545608"/>
                <a:gd name="connsiteY6415" fmla="*/ 834527 h 1066103"/>
                <a:gd name="connsiteX6416" fmla="*/ 300751 w 3545608"/>
                <a:gd name="connsiteY6416" fmla="*/ 832467 h 1066103"/>
                <a:gd name="connsiteX6417" fmla="*/ 305584 w 3545608"/>
                <a:gd name="connsiteY6417" fmla="*/ 820798 h 1066103"/>
                <a:gd name="connsiteX6418" fmla="*/ 309805 w 3545608"/>
                <a:gd name="connsiteY6418" fmla="*/ 819050 h 1066103"/>
                <a:gd name="connsiteX6419" fmla="*/ 315534 w 3545608"/>
                <a:gd name="connsiteY6419" fmla="*/ 804558 h 1066103"/>
                <a:gd name="connsiteX6420" fmla="*/ 321360 w 3545608"/>
                <a:gd name="connsiteY6420" fmla="*/ 802031 h 1066103"/>
                <a:gd name="connsiteX6421" fmla="*/ 326178 w 3545608"/>
                <a:gd name="connsiteY6421" fmla="*/ 790399 h 1066103"/>
                <a:gd name="connsiteX6422" fmla="*/ 328550 w 3545608"/>
                <a:gd name="connsiteY6422" fmla="*/ 789416 h 1066103"/>
                <a:gd name="connsiteX6423" fmla="*/ 334311 w 3545608"/>
                <a:gd name="connsiteY6423" fmla="*/ 775832 h 1066103"/>
                <a:gd name="connsiteX6424" fmla="*/ 338923 w 3545608"/>
                <a:gd name="connsiteY6424" fmla="*/ 773966 h 1066103"/>
                <a:gd name="connsiteX6425" fmla="*/ 344261 w 3545608"/>
                <a:gd name="connsiteY6425" fmla="*/ 761961 h 1066103"/>
                <a:gd name="connsiteX6426" fmla="*/ 352151 w 3545608"/>
                <a:gd name="connsiteY6426" fmla="*/ 758914 h 1066103"/>
                <a:gd name="connsiteX6427" fmla="*/ 356576 w 3545608"/>
                <a:gd name="connsiteY6427" fmla="*/ 748232 h 1066103"/>
                <a:gd name="connsiteX6428" fmla="*/ 360564 w 3545608"/>
                <a:gd name="connsiteY6428" fmla="*/ 746579 h 1066103"/>
                <a:gd name="connsiteX6429" fmla="*/ 366383 w 3545608"/>
                <a:gd name="connsiteY6429" fmla="*/ 731848 h 1066103"/>
                <a:gd name="connsiteX6430" fmla="*/ 371290 w 3545608"/>
                <a:gd name="connsiteY6430" fmla="*/ 729716 h 1066103"/>
                <a:gd name="connsiteX6431" fmla="*/ 376332 w 3545608"/>
                <a:gd name="connsiteY6431" fmla="*/ 717832 h 1066103"/>
                <a:gd name="connsiteX6432" fmla="*/ 381799 w 3545608"/>
                <a:gd name="connsiteY6432" fmla="*/ 715621 h 1066103"/>
                <a:gd name="connsiteX6433" fmla="*/ 386976 w 3545608"/>
                <a:gd name="connsiteY6433" fmla="*/ 703122 h 1066103"/>
                <a:gd name="connsiteX6434" fmla="*/ 392439 w 3545608"/>
                <a:gd name="connsiteY6434" fmla="*/ 700859 h 1066103"/>
                <a:gd name="connsiteX6435" fmla="*/ 397070 w 3545608"/>
                <a:gd name="connsiteY6435" fmla="*/ 689681 h 1066103"/>
                <a:gd name="connsiteX6436" fmla="*/ 404083 w 3545608"/>
                <a:gd name="connsiteY6436" fmla="*/ 686775 h 1066103"/>
                <a:gd name="connsiteX6437" fmla="*/ 408694 w 3545608"/>
                <a:gd name="connsiteY6437" fmla="*/ 675114 h 1066103"/>
                <a:gd name="connsiteX6438" fmla="*/ 415509 w 3545608"/>
                <a:gd name="connsiteY6438" fmla="*/ 672157 h 1066103"/>
                <a:gd name="connsiteX6439" fmla="*/ 419337 w 3545608"/>
                <a:gd name="connsiteY6439" fmla="*/ 662916 h 1066103"/>
                <a:gd name="connsiteX6440" fmla="*/ 426398 w 3545608"/>
                <a:gd name="connsiteY6440" fmla="*/ 659991 h 1066103"/>
                <a:gd name="connsiteX6441" fmla="*/ 431105 w 3545608"/>
                <a:gd name="connsiteY6441" fmla="*/ 648350 h 1066103"/>
                <a:gd name="connsiteX6442" fmla="*/ 438453 w 3545608"/>
                <a:gd name="connsiteY6442" fmla="*/ 645232 h 1066103"/>
                <a:gd name="connsiteX6443" fmla="*/ 443016 w 3545608"/>
                <a:gd name="connsiteY6443" fmla="*/ 634478 h 1066103"/>
                <a:gd name="connsiteX6444" fmla="*/ 449365 w 3545608"/>
                <a:gd name="connsiteY6444" fmla="*/ 631910 h 1066103"/>
                <a:gd name="connsiteX6445" fmla="*/ 453660 w 3545608"/>
                <a:gd name="connsiteY6445" fmla="*/ 621036 h 1066103"/>
                <a:gd name="connsiteX6446" fmla="*/ 461425 w 3545608"/>
                <a:gd name="connsiteY6446" fmla="*/ 617663 h 1066103"/>
                <a:gd name="connsiteX6447" fmla="*/ 465427 w 3545608"/>
                <a:gd name="connsiteY6447" fmla="*/ 608000 h 1066103"/>
                <a:gd name="connsiteX6448" fmla="*/ 473951 w 3545608"/>
                <a:gd name="connsiteY6448" fmla="*/ 604469 h 1066103"/>
                <a:gd name="connsiteX6449" fmla="*/ 478175 w 3545608"/>
                <a:gd name="connsiteY6449" fmla="*/ 594271 h 1066103"/>
                <a:gd name="connsiteX6450" fmla="*/ 486188 w 3545608"/>
                <a:gd name="connsiteY6450" fmla="*/ 590952 h 1066103"/>
                <a:gd name="connsiteX6451" fmla="*/ 489943 w 3545608"/>
                <a:gd name="connsiteY6451" fmla="*/ 581666 h 1066103"/>
                <a:gd name="connsiteX6452" fmla="*/ 497291 w 3545608"/>
                <a:gd name="connsiteY6452" fmla="*/ 578548 h 1066103"/>
                <a:gd name="connsiteX6453" fmla="*/ 501854 w 3545608"/>
                <a:gd name="connsiteY6453" fmla="*/ 567794 h 1066103"/>
                <a:gd name="connsiteX6454" fmla="*/ 511140 w 3545608"/>
                <a:gd name="connsiteY6454" fmla="*/ 564039 h 1066103"/>
                <a:gd name="connsiteX6455" fmla="*/ 514459 w 3545608"/>
                <a:gd name="connsiteY6455" fmla="*/ 556026 h 1066103"/>
                <a:gd name="connsiteX6456" fmla="*/ 522290 w 3545608"/>
                <a:gd name="connsiteY6456" fmla="*/ 552782 h 1066103"/>
                <a:gd name="connsiteX6457" fmla="*/ 526227 w 3545608"/>
                <a:gd name="connsiteY6457" fmla="*/ 543278 h 1066103"/>
                <a:gd name="connsiteX6458" fmla="*/ 534003 w 3545608"/>
                <a:gd name="connsiteY6458" fmla="*/ 540057 h 1066103"/>
                <a:gd name="connsiteX6459" fmla="*/ 538138 w 3545608"/>
                <a:gd name="connsiteY6459" fmla="*/ 529836 h 1066103"/>
                <a:gd name="connsiteX6460" fmla="*/ 547059 w 3545608"/>
                <a:gd name="connsiteY6460" fmla="*/ 526053 h 1066103"/>
                <a:gd name="connsiteX6461" fmla="*/ 550743 w 3545608"/>
                <a:gd name="connsiteY6461" fmla="*/ 516944 h 1066103"/>
                <a:gd name="connsiteX6462" fmla="*/ 559034 w 3545608"/>
                <a:gd name="connsiteY6462" fmla="*/ 513426 h 1066103"/>
                <a:gd name="connsiteX6463" fmla="*/ 562510 w 3545608"/>
                <a:gd name="connsiteY6463" fmla="*/ 505033 h 1066103"/>
                <a:gd name="connsiteX6464" fmla="*/ 572173 w 3545608"/>
                <a:gd name="connsiteY6464" fmla="*/ 501031 h 1066103"/>
                <a:gd name="connsiteX6465" fmla="*/ 575546 w 3545608"/>
                <a:gd name="connsiteY6465" fmla="*/ 493265 h 1066103"/>
                <a:gd name="connsiteX6466" fmla="*/ 585477 w 3545608"/>
                <a:gd name="connsiteY6466" fmla="*/ 489343 h 1066103"/>
                <a:gd name="connsiteX6467" fmla="*/ 588988 w 3545608"/>
                <a:gd name="connsiteY6467" fmla="*/ 480661 h 1066103"/>
                <a:gd name="connsiteX6468" fmla="*/ 597351 w 3545608"/>
                <a:gd name="connsiteY6468" fmla="*/ 477112 h 1066103"/>
                <a:gd name="connsiteX6469" fmla="*/ 597845 w 3545608"/>
                <a:gd name="connsiteY6469" fmla="*/ 475945 h 1066103"/>
                <a:gd name="connsiteX6470" fmla="*/ 587035 w 3545608"/>
                <a:gd name="connsiteY6470" fmla="*/ 480636 h 1066103"/>
                <a:gd name="connsiteX6471" fmla="*/ 585057 w 3545608"/>
                <a:gd name="connsiteY6471" fmla="*/ 485412 h 1066103"/>
                <a:gd name="connsiteX6472" fmla="*/ 576736 w 3545608"/>
                <a:gd name="connsiteY6472" fmla="*/ 488859 h 1066103"/>
                <a:gd name="connsiteX6473" fmla="*/ 573289 w 3545608"/>
                <a:gd name="connsiteY6473" fmla="*/ 497180 h 1066103"/>
                <a:gd name="connsiteX6474" fmla="*/ 561742 w 3545608"/>
                <a:gd name="connsiteY6474" fmla="*/ 501962 h 1066103"/>
                <a:gd name="connsiteX6475" fmla="*/ 558580 w 3545608"/>
                <a:gd name="connsiteY6475" fmla="*/ 509784 h 1066103"/>
                <a:gd name="connsiteX6476" fmla="*/ 550289 w 3545608"/>
                <a:gd name="connsiteY6476" fmla="*/ 513303 h 1066103"/>
                <a:gd name="connsiteX6477" fmla="*/ 546812 w 3545608"/>
                <a:gd name="connsiteY6477" fmla="*/ 521695 h 1066103"/>
                <a:gd name="connsiteX6478" fmla="*/ 538271 w 3545608"/>
                <a:gd name="connsiteY6478" fmla="*/ 525233 h 1066103"/>
                <a:gd name="connsiteX6479" fmla="*/ 534613 w 3545608"/>
                <a:gd name="connsiteY6479" fmla="*/ 533463 h 1066103"/>
                <a:gd name="connsiteX6480" fmla="*/ 523733 w 3545608"/>
                <a:gd name="connsiteY6480" fmla="*/ 537662 h 1066103"/>
                <a:gd name="connsiteX6481" fmla="*/ 520334 w 3545608"/>
                <a:gd name="connsiteY6481" fmla="*/ 546068 h 1066103"/>
                <a:gd name="connsiteX6482" fmla="*/ 512644 w 3545608"/>
                <a:gd name="connsiteY6482" fmla="*/ 549331 h 1066103"/>
                <a:gd name="connsiteX6483" fmla="*/ 508567 w 3545608"/>
                <a:gd name="connsiteY6483" fmla="*/ 559654 h 1066103"/>
                <a:gd name="connsiteX6484" fmla="*/ 499110 w 3545608"/>
                <a:gd name="connsiteY6484" fmla="*/ 563762 h 1066103"/>
                <a:gd name="connsiteX6485" fmla="*/ 495819 w 3545608"/>
                <a:gd name="connsiteY6485" fmla="*/ 571708 h 1066103"/>
                <a:gd name="connsiteX6486" fmla="*/ 487988 w 3545608"/>
                <a:gd name="connsiteY6486" fmla="*/ 574952 h 1066103"/>
                <a:gd name="connsiteX6487" fmla="*/ 484051 w 3545608"/>
                <a:gd name="connsiteY6487" fmla="*/ 584456 h 1066103"/>
                <a:gd name="connsiteX6488" fmla="*/ 475658 w 3545608"/>
                <a:gd name="connsiteY6488" fmla="*/ 587933 h 1066103"/>
                <a:gd name="connsiteX6489" fmla="*/ 472140 w 3545608"/>
                <a:gd name="connsiteY6489" fmla="*/ 596224 h 1066103"/>
                <a:gd name="connsiteX6490" fmla="*/ 464112 w 3545608"/>
                <a:gd name="connsiteY6490" fmla="*/ 599470 h 1066103"/>
                <a:gd name="connsiteX6491" fmla="*/ 459535 w 3545608"/>
                <a:gd name="connsiteY6491" fmla="*/ 610790 h 1066103"/>
                <a:gd name="connsiteX6492" fmla="*/ 451244 w 3545608"/>
                <a:gd name="connsiteY6492" fmla="*/ 614308 h 1066103"/>
                <a:gd name="connsiteX6493" fmla="*/ 447767 w 3545608"/>
                <a:gd name="connsiteY6493" fmla="*/ 622701 h 1066103"/>
                <a:gd name="connsiteX6494" fmla="*/ 440384 w 3545608"/>
                <a:gd name="connsiteY6494" fmla="*/ 625760 h 1066103"/>
                <a:gd name="connsiteX6495" fmla="*/ 435856 w 3545608"/>
                <a:gd name="connsiteY6495" fmla="*/ 636430 h 1066103"/>
                <a:gd name="connsiteX6496" fmla="*/ 429969 w 3545608"/>
                <a:gd name="connsiteY6496" fmla="*/ 638811 h 1066103"/>
                <a:gd name="connsiteX6497" fmla="*/ 425213 w 3545608"/>
                <a:gd name="connsiteY6497" fmla="*/ 650854 h 1066103"/>
                <a:gd name="connsiteX6498" fmla="*/ 416952 w 3545608"/>
                <a:gd name="connsiteY6498" fmla="*/ 654443 h 1066103"/>
                <a:gd name="connsiteX6499" fmla="*/ 413445 w 3545608"/>
                <a:gd name="connsiteY6499" fmla="*/ 662908 h 1066103"/>
                <a:gd name="connsiteX6500" fmla="*/ 405207 w 3545608"/>
                <a:gd name="connsiteY6500" fmla="*/ 666320 h 1066103"/>
                <a:gd name="connsiteX6501" fmla="*/ 400697 w 3545608"/>
                <a:gd name="connsiteY6501" fmla="*/ 677474 h 1066103"/>
                <a:gd name="connsiteX6502" fmla="*/ 395770 w 3545608"/>
                <a:gd name="connsiteY6502" fmla="*/ 679564 h 1066103"/>
                <a:gd name="connsiteX6503" fmla="*/ 390890 w 3545608"/>
                <a:gd name="connsiteY6503" fmla="*/ 691346 h 1066103"/>
                <a:gd name="connsiteX6504" fmla="*/ 383443 w 3545608"/>
                <a:gd name="connsiteY6504" fmla="*/ 694431 h 1066103"/>
                <a:gd name="connsiteX6505" fmla="*/ 379123 w 3545608"/>
                <a:gd name="connsiteY6505" fmla="*/ 705625 h 1066103"/>
                <a:gd name="connsiteX6506" fmla="*/ 372685 w 3545608"/>
                <a:gd name="connsiteY6506" fmla="*/ 708486 h 1066103"/>
                <a:gd name="connsiteX6507" fmla="*/ 368336 w 3545608"/>
                <a:gd name="connsiteY6507" fmla="*/ 719498 h 1066103"/>
                <a:gd name="connsiteX6508" fmla="*/ 362349 w 3545608"/>
                <a:gd name="connsiteY6508" fmla="*/ 722099 h 1066103"/>
                <a:gd name="connsiteX6509" fmla="*/ 358243 w 3545608"/>
                <a:gd name="connsiteY6509" fmla="*/ 731553 h 1066103"/>
                <a:gd name="connsiteX6510" fmla="*/ 351801 w 3545608"/>
                <a:gd name="connsiteY6510" fmla="*/ 734097 h 1066103"/>
                <a:gd name="connsiteX6511" fmla="*/ 346762 w 3545608"/>
                <a:gd name="connsiteY6511" fmla="*/ 746262 h 1066103"/>
                <a:gd name="connsiteX6512" fmla="*/ 341139 w 3545608"/>
                <a:gd name="connsiteY6512" fmla="*/ 748591 h 1066103"/>
                <a:gd name="connsiteX6513" fmla="*/ 335976 w 3545608"/>
                <a:gd name="connsiteY6513" fmla="*/ 761665 h 1066103"/>
                <a:gd name="connsiteX6514" fmla="*/ 331592 w 3545608"/>
                <a:gd name="connsiteY6514" fmla="*/ 763570 h 1066103"/>
                <a:gd name="connsiteX6515" fmla="*/ 326169 w 3545608"/>
                <a:gd name="connsiteY6515" fmla="*/ 776662 h 1066103"/>
                <a:gd name="connsiteX6516" fmla="*/ 321196 w 3545608"/>
                <a:gd name="connsiteY6516" fmla="*/ 778722 h 1066103"/>
                <a:gd name="connsiteX6517" fmla="*/ 316363 w 3545608"/>
                <a:gd name="connsiteY6517" fmla="*/ 790391 h 1066103"/>
                <a:gd name="connsiteX6518" fmla="*/ 311635 w 3545608"/>
                <a:gd name="connsiteY6518" fmla="*/ 792349 h 1066103"/>
                <a:gd name="connsiteX6519" fmla="*/ 306413 w 3545608"/>
                <a:gd name="connsiteY6519" fmla="*/ 804956 h 1066103"/>
                <a:gd name="connsiteX6520" fmla="*/ 300502 w 3545608"/>
                <a:gd name="connsiteY6520" fmla="*/ 807405 h 1066103"/>
                <a:gd name="connsiteX6521" fmla="*/ 295770 w 3545608"/>
                <a:gd name="connsiteY6521" fmla="*/ 818829 h 1066103"/>
                <a:gd name="connsiteX6522" fmla="*/ 291558 w 3545608"/>
                <a:gd name="connsiteY6522" fmla="*/ 820573 h 1066103"/>
                <a:gd name="connsiteX6523" fmla="*/ 285963 w 3545608"/>
                <a:gd name="connsiteY6523" fmla="*/ 835069 h 1066103"/>
                <a:gd name="connsiteX6524" fmla="*/ 281106 w 3545608"/>
                <a:gd name="connsiteY6524" fmla="*/ 837229 h 1066103"/>
                <a:gd name="connsiteX6525" fmla="*/ 276013 w 3545608"/>
                <a:gd name="connsiteY6525" fmla="*/ 849228 h 1066103"/>
                <a:gd name="connsiteX6526" fmla="*/ 272415 w 3545608"/>
                <a:gd name="connsiteY6526" fmla="*/ 850683 h 1066103"/>
                <a:gd name="connsiteX6527" fmla="*/ 267331 w 3545608"/>
                <a:gd name="connsiteY6527" fmla="*/ 862957 h 1066103"/>
                <a:gd name="connsiteX6528" fmla="*/ 263118 w 3545608"/>
                <a:gd name="connsiteY6528" fmla="*/ 864702 h 1066103"/>
                <a:gd name="connsiteX6529" fmla="*/ 263412 w 3545608"/>
                <a:gd name="connsiteY6529" fmla="*/ 865413 h 1066103"/>
                <a:gd name="connsiteX6530" fmla="*/ 257525 w 3545608"/>
                <a:gd name="connsiteY6530" fmla="*/ 879629 h 1066103"/>
                <a:gd name="connsiteX6531" fmla="*/ 252521 w 3545608"/>
                <a:gd name="connsiteY6531" fmla="*/ 881701 h 1066103"/>
                <a:gd name="connsiteX6532" fmla="*/ 247575 w 3545608"/>
                <a:gd name="connsiteY6532" fmla="*/ 893357 h 1066103"/>
                <a:gd name="connsiteX6533" fmla="*/ 244310 w 3545608"/>
                <a:gd name="connsiteY6533" fmla="*/ 894678 h 1066103"/>
                <a:gd name="connsiteX6534" fmla="*/ 244780 w 3545608"/>
                <a:gd name="connsiteY6534" fmla="*/ 895814 h 1066103"/>
                <a:gd name="connsiteX6535" fmla="*/ 238893 w 3545608"/>
                <a:gd name="connsiteY6535" fmla="*/ 910029 h 1066103"/>
                <a:gd name="connsiteX6536" fmla="*/ 236692 w 3545608"/>
                <a:gd name="connsiteY6536" fmla="*/ 910940 h 1066103"/>
                <a:gd name="connsiteX6537" fmla="*/ 236936 w 3545608"/>
                <a:gd name="connsiteY6537" fmla="*/ 911504 h 1066103"/>
                <a:gd name="connsiteX6538" fmla="*/ 230761 w 3545608"/>
                <a:gd name="connsiteY6538" fmla="*/ 925719 h 1066103"/>
                <a:gd name="connsiteX6539" fmla="*/ 226664 w 3545608"/>
                <a:gd name="connsiteY6539" fmla="*/ 927337 h 1066103"/>
                <a:gd name="connsiteX6540" fmla="*/ 221241 w 3545608"/>
                <a:gd name="connsiteY6540" fmla="*/ 940428 h 1066103"/>
                <a:gd name="connsiteX6541" fmla="*/ 219044 w 3545608"/>
                <a:gd name="connsiteY6541" fmla="*/ 941338 h 1066103"/>
                <a:gd name="connsiteX6542" fmla="*/ 219284 w 3545608"/>
                <a:gd name="connsiteY6542" fmla="*/ 941903 h 1066103"/>
                <a:gd name="connsiteX6543" fmla="*/ 213252 w 3545608"/>
                <a:gd name="connsiteY6543" fmla="*/ 956118 h 1066103"/>
                <a:gd name="connsiteX6544" fmla="*/ 210167 w 3545608"/>
                <a:gd name="connsiteY6544" fmla="*/ 957366 h 1066103"/>
                <a:gd name="connsiteX6545" fmla="*/ 210457 w 3545608"/>
                <a:gd name="connsiteY6545" fmla="*/ 958084 h 1066103"/>
                <a:gd name="connsiteX6546" fmla="*/ 204570 w 3545608"/>
                <a:gd name="connsiteY6546" fmla="*/ 972646 h 1066103"/>
                <a:gd name="connsiteX6547" fmla="*/ 202522 w 3545608"/>
                <a:gd name="connsiteY6547" fmla="*/ 973515 h 1066103"/>
                <a:gd name="connsiteX6548" fmla="*/ 196724 w 3545608"/>
                <a:gd name="connsiteY6548" fmla="*/ 988193 h 1066103"/>
                <a:gd name="connsiteX6549" fmla="*/ 194493 w 3545608"/>
                <a:gd name="connsiteY6549" fmla="*/ 989162 h 1066103"/>
                <a:gd name="connsiteX6550" fmla="*/ 188881 w 3545608"/>
                <a:gd name="connsiteY6550" fmla="*/ 1003045 h 1066103"/>
                <a:gd name="connsiteX6551" fmla="*/ 186639 w 3545608"/>
                <a:gd name="connsiteY6551" fmla="*/ 1003996 h 1066103"/>
                <a:gd name="connsiteX6552" fmla="*/ 186923 w 3545608"/>
                <a:gd name="connsiteY6552" fmla="*/ 1004664 h 1066103"/>
                <a:gd name="connsiteX6553" fmla="*/ 180891 w 3545608"/>
                <a:gd name="connsiteY6553" fmla="*/ 1018879 h 1066103"/>
                <a:gd name="connsiteX6554" fmla="*/ 177807 w 3545608"/>
                <a:gd name="connsiteY6554" fmla="*/ 1020126 h 1066103"/>
                <a:gd name="connsiteX6555" fmla="*/ 178097 w 3545608"/>
                <a:gd name="connsiteY6555" fmla="*/ 1020845 h 1066103"/>
                <a:gd name="connsiteX6556" fmla="*/ 172209 w 3545608"/>
                <a:gd name="connsiteY6556" fmla="*/ 1035406 h 1066103"/>
                <a:gd name="connsiteX6557" fmla="*/ 169974 w 3545608"/>
                <a:gd name="connsiteY6557" fmla="*/ 1036355 h 1066103"/>
                <a:gd name="connsiteX6558" fmla="*/ 170252 w 3545608"/>
                <a:gd name="connsiteY6558" fmla="*/ 1037025 h 1066103"/>
                <a:gd name="connsiteX6559" fmla="*/ 164364 w 3545608"/>
                <a:gd name="connsiteY6559" fmla="*/ 1051240 h 1066103"/>
                <a:gd name="connsiteX6560" fmla="*/ 162006 w 3545608"/>
                <a:gd name="connsiteY6560" fmla="*/ 1052216 h 1066103"/>
                <a:gd name="connsiteX6561" fmla="*/ 162407 w 3545608"/>
                <a:gd name="connsiteY6561" fmla="*/ 1053205 h 1066103"/>
                <a:gd name="connsiteX6562" fmla="*/ 157192 w 3545608"/>
                <a:gd name="connsiteY6562" fmla="*/ 1066103 h 1066103"/>
                <a:gd name="connsiteX6563" fmla="*/ 116729 w 3545608"/>
                <a:gd name="connsiteY6563" fmla="*/ 1066103 h 1066103"/>
                <a:gd name="connsiteX6564" fmla="*/ 121368 w 3545608"/>
                <a:gd name="connsiteY6564" fmla="*/ 1055171 h 1066103"/>
                <a:gd name="connsiteX6565" fmla="*/ 122766 w 3545608"/>
                <a:gd name="connsiteY6565" fmla="*/ 1054605 h 1066103"/>
                <a:gd name="connsiteX6566" fmla="*/ 122200 w 3545608"/>
                <a:gd name="connsiteY6566" fmla="*/ 1053205 h 1066103"/>
                <a:gd name="connsiteX6567" fmla="*/ 128088 w 3545608"/>
                <a:gd name="connsiteY6567" fmla="*/ 1038643 h 1066103"/>
                <a:gd name="connsiteX6568" fmla="*/ 130323 w 3545608"/>
                <a:gd name="connsiteY6568" fmla="*/ 1037695 h 1066103"/>
                <a:gd name="connsiteX6569" fmla="*/ 130045 w 3545608"/>
                <a:gd name="connsiteY6569" fmla="*/ 1037025 h 1066103"/>
                <a:gd name="connsiteX6570" fmla="*/ 135933 w 3545608"/>
                <a:gd name="connsiteY6570" fmla="*/ 1022810 h 1066103"/>
                <a:gd name="connsiteX6571" fmla="*/ 138290 w 3545608"/>
                <a:gd name="connsiteY6571" fmla="*/ 1021833 h 1066103"/>
                <a:gd name="connsiteX6572" fmla="*/ 137890 w 3545608"/>
                <a:gd name="connsiteY6572" fmla="*/ 1020845 h 1066103"/>
                <a:gd name="connsiteX6573" fmla="*/ 143779 w 3545608"/>
                <a:gd name="connsiteY6573" fmla="*/ 1006283 h 1066103"/>
                <a:gd name="connsiteX6574" fmla="*/ 146019 w 3545608"/>
                <a:gd name="connsiteY6574" fmla="*/ 1005332 h 1066103"/>
                <a:gd name="connsiteX6575" fmla="*/ 145736 w 3545608"/>
                <a:gd name="connsiteY6575" fmla="*/ 1004664 h 1066103"/>
                <a:gd name="connsiteX6576" fmla="*/ 151767 w 3545608"/>
                <a:gd name="connsiteY6576" fmla="*/ 990449 h 1066103"/>
                <a:gd name="connsiteX6577" fmla="*/ 154852 w 3545608"/>
                <a:gd name="connsiteY6577" fmla="*/ 989201 h 1066103"/>
                <a:gd name="connsiteX6578" fmla="*/ 154562 w 3545608"/>
                <a:gd name="connsiteY6578" fmla="*/ 988483 h 1066103"/>
                <a:gd name="connsiteX6579" fmla="*/ 160450 w 3545608"/>
                <a:gd name="connsiteY6579" fmla="*/ 973921 h 1066103"/>
                <a:gd name="connsiteX6580" fmla="*/ 162498 w 3545608"/>
                <a:gd name="connsiteY6580" fmla="*/ 973052 h 1066103"/>
                <a:gd name="connsiteX6581" fmla="*/ 168294 w 3545608"/>
                <a:gd name="connsiteY6581" fmla="*/ 958375 h 1066103"/>
                <a:gd name="connsiteX6582" fmla="*/ 170525 w 3545608"/>
                <a:gd name="connsiteY6582" fmla="*/ 957406 h 1066103"/>
                <a:gd name="connsiteX6583" fmla="*/ 176139 w 3545608"/>
                <a:gd name="connsiteY6583" fmla="*/ 943522 h 1066103"/>
                <a:gd name="connsiteX6584" fmla="*/ 178380 w 3545608"/>
                <a:gd name="connsiteY6584" fmla="*/ 942571 h 1066103"/>
                <a:gd name="connsiteX6585" fmla="*/ 178096 w 3545608"/>
                <a:gd name="connsiteY6585" fmla="*/ 941903 h 1066103"/>
                <a:gd name="connsiteX6586" fmla="*/ 184128 w 3545608"/>
                <a:gd name="connsiteY6586" fmla="*/ 927688 h 1066103"/>
                <a:gd name="connsiteX6587" fmla="*/ 187045 w 3545608"/>
                <a:gd name="connsiteY6587" fmla="*/ 926508 h 1066103"/>
                <a:gd name="connsiteX6588" fmla="*/ 186922 w 3545608"/>
                <a:gd name="connsiteY6588" fmla="*/ 926213 h 1066103"/>
                <a:gd name="connsiteX6589" fmla="*/ 192811 w 3545608"/>
                <a:gd name="connsiteY6589" fmla="*/ 911998 h 1066103"/>
                <a:gd name="connsiteX6590" fmla="*/ 194935 w 3545608"/>
                <a:gd name="connsiteY6590" fmla="*/ 911118 h 1066103"/>
                <a:gd name="connsiteX6591" fmla="*/ 200943 w 3545608"/>
                <a:gd name="connsiteY6591" fmla="*/ 897289 h 1066103"/>
                <a:gd name="connsiteX6592" fmla="*/ 204589 w 3545608"/>
                <a:gd name="connsiteY6592" fmla="*/ 895849 h 1066103"/>
                <a:gd name="connsiteX6593" fmla="*/ 204574 w 3545608"/>
                <a:gd name="connsiteY6593" fmla="*/ 895814 h 1066103"/>
                <a:gd name="connsiteX6594" fmla="*/ 210462 w 3545608"/>
                <a:gd name="connsiteY6594" fmla="*/ 881598 h 1066103"/>
                <a:gd name="connsiteX6595" fmla="*/ 213013 w 3545608"/>
                <a:gd name="connsiteY6595" fmla="*/ 880542 h 1066103"/>
                <a:gd name="connsiteX6596" fmla="*/ 212420 w 3545608"/>
                <a:gd name="connsiteY6596" fmla="*/ 879142 h 1066103"/>
                <a:gd name="connsiteX6597" fmla="*/ 218451 w 3545608"/>
                <a:gd name="connsiteY6597" fmla="*/ 864927 h 1066103"/>
                <a:gd name="connsiteX6598" fmla="*/ 224405 w 3545608"/>
                <a:gd name="connsiteY6598" fmla="*/ 862520 h 1066103"/>
                <a:gd name="connsiteX6599" fmla="*/ 229094 w 3545608"/>
                <a:gd name="connsiteY6599" fmla="*/ 851198 h 1066103"/>
                <a:gd name="connsiteX6600" fmla="*/ 233307 w 3545608"/>
                <a:gd name="connsiteY6600" fmla="*/ 849453 h 1066103"/>
                <a:gd name="connsiteX6601" fmla="*/ 233012 w 3545608"/>
                <a:gd name="connsiteY6601" fmla="*/ 848742 h 1066103"/>
                <a:gd name="connsiteX6602" fmla="*/ 238901 w 3545608"/>
                <a:gd name="connsiteY6602" fmla="*/ 834527 h 1066103"/>
                <a:gd name="connsiteX6603" fmla="*/ 241525 w 3545608"/>
                <a:gd name="connsiteY6603" fmla="*/ 833439 h 1066103"/>
                <a:gd name="connsiteX6604" fmla="*/ 246889 w 3545608"/>
                <a:gd name="connsiteY6604" fmla="*/ 820798 h 1066103"/>
                <a:gd name="connsiteX6605" fmla="*/ 252074 w 3545608"/>
                <a:gd name="connsiteY6605" fmla="*/ 818702 h 1066103"/>
                <a:gd name="connsiteX6606" fmla="*/ 257533 w 3545608"/>
                <a:gd name="connsiteY6606" fmla="*/ 804558 h 1066103"/>
                <a:gd name="connsiteX6607" fmla="*/ 262364 w 3545608"/>
                <a:gd name="connsiteY6607" fmla="*/ 802411 h 1066103"/>
                <a:gd name="connsiteX6608" fmla="*/ 267340 w 3545608"/>
                <a:gd name="connsiteY6608" fmla="*/ 790399 h 1066103"/>
                <a:gd name="connsiteX6609" fmla="*/ 272067 w 3545608"/>
                <a:gd name="connsiteY6609" fmla="*/ 788440 h 1066103"/>
                <a:gd name="connsiteX6610" fmla="*/ 277289 w 3545608"/>
                <a:gd name="connsiteY6610" fmla="*/ 775832 h 1066103"/>
                <a:gd name="connsiteX6611" fmla="*/ 283201 w 3545608"/>
                <a:gd name="connsiteY6611" fmla="*/ 773384 h 1066103"/>
                <a:gd name="connsiteX6612" fmla="*/ 287933 w 3545608"/>
                <a:gd name="connsiteY6612" fmla="*/ 761961 h 1066103"/>
                <a:gd name="connsiteX6613" fmla="*/ 292905 w 3545608"/>
                <a:gd name="connsiteY6613" fmla="*/ 759901 h 1066103"/>
                <a:gd name="connsiteX6614" fmla="*/ 297739 w 3545608"/>
                <a:gd name="connsiteY6614" fmla="*/ 748232 h 1066103"/>
                <a:gd name="connsiteX6615" fmla="*/ 301728 w 3545608"/>
                <a:gd name="connsiteY6615" fmla="*/ 746579 h 1066103"/>
                <a:gd name="connsiteX6616" fmla="*/ 307546 w 3545608"/>
                <a:gd name="connsiteY6616" fmla="*/ 731848 h 1066103"/>
                <a:gd name="connsiteX6617" fmla="*/ 313620 w 3545608"/>
                <a:gd name="connsiteY6617" fmla="*/ 729209 h 1066103"/>
                <a:gd name="connsiteX6618" fmla="*/ 318333 w 3545608"/>
                <a:gd name="connsiteY6618" fmla="*/ 717832 h 1066103"/>
                <a:gd name="connsiteX6619" fmla="*/ 322849 w 3545608"/>
                <a:gd name="connsiteY6619" fmla="*/ 715961 h 1066103"/>
                <a:gd name="connsiteX6620" fmla="*/ 328426 w 3545608"/>
                <a:gd name="connsiteY6620" fmla="*/ 703122 h 1066103"/>
                <a:gd name="connsiteX6621" fmla="*/ 335738 w 3545608"/>
                <a:gd name="connsiteY6621" fmla="*/ 700234 h 1066103"/>
                <a:gd name="connsiteX6622" fmla="*/ 339906 w 3545608"/>
                <a:gd name="connsiteY6622" fmla="*/ 689681 h 1066103"/>
                <a:gd name="connsiteX6623" fmla="*/ 346111 w 3545608"/>
                <a:gd name="connsiteY6623" fmla="*/ 686985 h 1066103"/>
                <a:gd name="connsiteX6624" fmla="*/ 350692 w 3545608"/>
                <a:gd name="connsiteY6624" fmla="*/ 675114 h 1066103"/>
                <a:gd name="connsiteX6625" fmla="*/ 358922 w 3545608"/>
                <a:gd name="connsiteY6625" fmla="*/ 671456 h 1066103"/>
                <a:gd name="connsiteX6626" fmla="*/ 362460 w 3545608"/>
                <a:gd name="connsiteY6626" fmla="*/ 662916 h 1066103"/>
                <a:gd name="connsiteX6627" fmla="*/ 367165 w 3545608"/>
                <a:gd name="connsiteY6627" fmla="*/ 660967 h 1066103"/>
                <a:gd name="connsiteX6628" fmla="*/ 372266 w 3545608"/>
                <a:gd name="connsiteY6628" fmla="*/ 648350 h 1066103"/>
                <a:gd name="connsiteX6629" fmla="*/ 380762 w 3545608"/>
                <a:gd name="connsiteY6629" fmla="*/ 644746 h 1066103"/>
                <a:gd name="connsiteX6630" fmla="*/ 385015 w 3545608"/>
                <a:gd name="connsiteY6630" fmla="*/ 634478 h 1066103"/>
                <a:gd name="connsiteX6631" fmla="*/ 392737 w 3545608"/>
                <a:gd name="connsiteY6631" fmla="*/ 631279 h 1066103"/>
                <a:gd name="connsiteX6632" fmla="*/ 396783 w 3545608"/>
                <a:gd name="connsiteY6632" fmla="*/ 621036 h 1066103"/>
                <a:gd name="connsiteX6633" fmla="*/ 402200 w 3545608"/>
                <a:gd name="connsiteY6633" fmla="*/ 618682 h 1066103"/>
                <a:gd name="connsiteX6634" fmla="*/ 406732 w 3545608"/>
                <a:gd name="connsiteY6634" fmla="*/ 608000 h 1066103"/>
                <a:gd name="connsiteX6635" fmla="*/ 415042 w 3545608"/>
                <a:gd name="connsiteY6635" fmla="*/ 604640 h 1066103"/>
                <a:gd name="connsiteX6636" fmla="*/ 419337 w 3545608"/>
                <a:gd name="connsiteY6636" fmla="*/ 594271 h 1066103"/>
                <a:gd name="connsiteX6637" fmla="*/ 427350 w 3545608"/>
                <a:gd name="connsiteY6637" fmla="*/ 590952 h 1066103"/>
                <a:gd name="connsiteX6638" fmla="*/ 431105 w 3545608"/>
                <a:gd name="connsiteY6638" fmla="*/ 581666 h 1066103"/>
                <a:gd name="connsiteX6639" fmla="*/ 438453 w 3545608"/>
                <a:gd name="connsiteY6639" fmla="*/ 578548 h 1066103"/>
                <a:gd name="connsiteX6640" fmla="*/ 443016 w 3545608"/>
                <a:gd name="connsiteY6640" fmla="*/ 567794 h 1066103"/>
                <a:gd name="connsiteX6641" fmla="*/ 452302 w 3545608"/>
                <a:gd name="connsiteY6641" fmla="*/ 564039 h 1066103"/>
                <a:gd name="connsiteX6642" fmla="*/ 455621 w 3545608"/>
                <a:gd name="connsiteY6642" fmla="*/ 556026 h 1066103"/>
                <a:gd name="connsiteX6643" fmla="*/ 463452 w 3545608"/>
                <a:gd name="connsiteY6643" fmla="*/ 552782 h 1066103"/>
                <a:gd name="connsiteX6644" fmla="*/ 467389 w 3545608"/>
                <a:gd name="connsiteY6644" fmla="*/ 543278 h 1066103"/>
                <a:gd name="connsiteX6645" fmla="*/ 476283 w 3545608"/>
                <a:gd name="connsiteY6645" fmla="*/ 539594 h 1066103"/>
                <a:gd name="connsiteX6646" fmla="*/ 480137 w 3545608"/>
                <a:gd name="connsiteY6646" fmla="*/ 529836 h 1066103"/>
                <a:gd name="connsiteX6647" fmla="*/ 488088 w 3545608"/>
                <a:gd name="connsiteY6647" fmla="*/ 526382 h 1066103"/>
                <a:gd name="connsiteX6648" fmla="*/ 491904 w 3545608"/>
                <a:gd name="connsiteY6648" fmla="*/ 516944 h 1066103"/>
                <a:gd name="connsiteX6649" fmla="*/ 500413 w 3545608"/>
                <a:gd name="connsiteY6649" fmla="*/ 513334 h 1066103"/>
                <a:gd name="connsiteX6650" fmla="*/ 501934 w 3545608"/>
                <a:gd name="connsiteY6650" fmla="*/ 509910 h 1066103"/>
                <a:gd name="connsiteX6651" fmla="*/ 491077 w 3545608"/>
                <a:gd name="connsiteY6651" fmla="*/ 514203 h 1066103"/>
                <a:gd name="connsiteX6652" fmla="*/ 487974 w 3545608"/>
                <a:gd name="connsiteY6652" fmla="*/ 521695 h 1066103"/>
                <a:gd name="connsiteX6653" fmla="*/ 479653 w 3545608"/>
                <a:gd name="connsiteY6653" fmla="*/ 525142 h 1066103"/>
                <a:gd name="connsiteX6654" fmla="*/ 476206 w 3545608"/>
                <a:gd name="connsiteY6654" fmla="*/ 533463 h 1066103"/>
                <a:gd name="connsiteX6655" fmla="*/ 467015 w 3545608"/>
                <a:gd name="connsiteY6655" fmla="*/ 537270 h 1066103"/>
                <a:gd name="connsiteX6656" fmla="*/ 463457 w 3545608"/>
                <a:gd name="connsiteY6656" fmla="*/ 546068 h 1066103"/>
                <a:gd name="connsiteX6657" fmla="*/ 455660 w 3545608"/>
                <a:gd name="connsiteY6657" fmla="*/ 549376 h 1066103"/>
                <a:gd name="connsiteX6658" fmla="*/ 451403 w 3545608"/>
                <a:gd name="connsiteY6658" fmla="*/ 559654 h 1066103"/>
                <a:gd name="connsiteX6659" fmla="*/ 441127 w 3545608"/>
                <a:gd name="connsiteY6659" fmla="*/ 563911 h 1066103"/>
                <a:gd name="connsiteX6660" fmla="*/ 437818 w 3545608"/>
                <a:gd name="connsiteY6660" fmla="*/ 571708 h 1066103"/>
                <a:gd name="connsiteX6661" fmla="*/ 429020 w 3545608"/>
                <a:gd name="connsiteY6661" fmla="*/ 575266 h 1066103"/>
                <a:gd name="connsiteX6662" fmla="*/ 425213 w 3545608"/>
                <a:gd name="connsiteY6662" fmla="*/ 584456 h 1066103"/>
                <a:gd name="connsiteX6663" fmla="*/ 416892 w 3545608"/>
                <a:gd name="connsiteY6663" fmla="*/ 587903 h 1066103"/>
                <a:gd name="connsiteX6664" fmla="*/ 413445 w 3545608"/>
                <a:gd name="connsiteY6664" fmla="*/ 596224 h 1066103"/>
                <a:gd name="connsiteX6665" fmla="*/ 405207 w 3545608"/>
                <a:gd name="connsiteY6665" fmla="*/ 599636 h 1066103"/>
                <a:gd name="connsiteX6666" fmla="*/ 400697 w 3545608"/>
                <a:gd name="connsiteY6666" fmla="*/ 610790 h 1066103"/>
                <a:gd name="connsiteX6667" fmla="*/ 394666 w 3545608"/>
                <a:gd name="connsiteY6667" fmla="*/ 613348 h 1066103"/>
                <a:gd name="connsiteX6668" fmla="*/ 390604 w 3545608"/>
                <a:gd name="connsiteY6668" fmla="*/ 622701 h 1066103"/>
                <a:gd name="connsiteX6669" fmla="*/ 383676 w 3545608"/>
                <a:gd name="connsiteY6669" fmla="*/ 625437 h 1066103"/>
                <a:gd name="connsiteX6670" fmla="*/ 379123 w 3545608"/>
                <a:gd name="connsiteY6670" fmla="*/ 636430 h 1066103"/>
                <a:gd name="connsiteX6671" fmla="*/ 370692 w 3545608"/>
                <a:gd name="connsiteY6671" fmla="*/ 639922 h 1066103"/>
                <a:gd name="connsiteX6672" fmla="*/ 366375 w 3545608"/>
                <a:gd name="connsiteY6672" fmla="*/ 650854 h 1066103"/>
                <a:gd name="connsiteX6673" fmla="*/ 358114 w 3545608"/>
                <a:gd name="connsiteY6673" fmla="*/ 654443 h 1066103"/>
                <a:gd name="connsiteX6674" fmla="*/ 354607 w 3545608"/>
                <a:gd name="connsiteY6674" fmla="*/ 662908 h 1066103"/>
                <a:gd name="connsiteX6675" fmla="*/ 349879 w 3545608"/>
                <a:gd name="connsiteY6675" fmla="*/ 664866 h 1066103"/>
                <a:gd name="connsiteX6676" fmla="*/ 344659 w 3545608"/>
                <a:gd name="connsiteY6676" fmla="*/ 677474 h 1066103"/>
                <a:gd name="connsiteX6677" fmla="*/ 336380 w 3545608"/>
                <a:gd name="connsiteY6677" fmla="*/ 680903 h 1066103"/>
                <a:gd name="connsiteX6678" fmla="*/ 332053 w 3545608"/>
                <a:gd name="connsiteY6678" fmla="*/ 691346 h 1066103"/>
                <a:gd name="connsiteX6679" fmla="*/ 326941 w 3545608"/>
                <a:gd name="connsiteY6679" fmla="*/ 693464 h 1066103"/>
                <a:gd name="connsiteX6680" fmla="*/ 322247 w 3545608"/>
                <a:gd name="connsiteY6680" fmla="*/ 705625 h 1066103"/>
                <a:gd name="connsiteX6681" fmla="*/ 314568 w 3545608"/>
                <a:gd name="connsiteY6681" fmla="*/ 709038 h 1066103"/>
                <a:gd name="connsiteX6682" fmla="*/ 310336 w 3545608"/>
                <a:gd name="connsiteY6682" fmla="*/ 719498 h 1066103"/>
                <a:gd name="connsiteX6683" fmla="*/ 303482 w 3545608"/>
                <a:gd name="connsiteY6683" fmla="*/ 722405 h 1066103"/>
                <a:gd name="connsiteX6684" fmla="*/ 299692 w 3545608"/>
                <a:gd name="connsiteY6684" fmla="*/ 731553 h 1066103"/>
                <a:gd name="connsiteX6685" fmla="*/ 295210 w 3545608"/>
                <a:gd name="connsiteY6685" fmla="*/ 733409 h 1066103"/>
                <a:gd name="connsiteX6686" fmla="*/ 289886 w 3545608"/>
                <a:gd name="connsiteY6686" fmla="*/ 746262 h 1066103"/>
                <a:gd name="connsiteX6687" fmla="*/ 283063 w 3545608"/>
                <a:gd name="connsiteY6687" fmla="*/ 749088 h 1066103"/>
                <a:gd name="connsiteX6688" fmla="*/ 277975 w 3545608"/>
                <a:gd name="connsiteY6688" fmla="*/ 761665 h 1066103"/>
                <a:gd name="connsiteX6689" fmla="*/ 272599 w 3545608"/>
                <a:gd name="connsiteY6689" fmla="*/ 763945 h 1066103"/>
                <a:gd name="connsiteX6690" fmla="*/ 267331 w 3545608"/>
                <a:gd name="connsiteY6690" fmla="*/ 776662 h 1066103"/>
                <a:gd name="connsiteX6691" fmla="*/ 262358 w 3545608"/>
                <a:gd name="connsiteY6691" fmla="*/ 778722 h 1066103"/>
                <a:gd name="connsiteX6692" fmla="*/ 257525 w 3545608"/>
                <a:gd name="connsiteY6692" fmla="*/ 790391 h 1066103"/>
                <a:gd name="connsiteX6693" fmla="*/ 252797 w 3545608"/>
                <a:gd name="connsiteY6693" fmla="*/ 792349 h 1066103"/>
                <a:gd name="connsiteX6694" fmla="*/ 247576 w 3545608"/>
                <a:gd name="connsiteY6694" fmla="*/ 804956 h 1066103"/>
                <a:gd name="connsiteX6695" fmla="*/ 241663 w 3545608"/>
                <a:gd name="connsiteY6695" fmla="*/ 807405 h 1066103"/>
                <a:gd name="connsiteX6696" fmla="*/ 236932 w 3545608"/>
                <a:gd name="connsiteY6696" fmla="*/ 818829 h 1066103"/>
                <a:gd name="connsiteX6697" fmla="*/ 232720 w 3545608"/>
                <a:gd name="connsiteY6697" fmla="*/ 820573 h 1066103"/>
                <a:gd name="connsiteX6698" fmla="*/ 227125 w 3545608"/>
                <a:gd name="connsiteY6698" fmla="*/ 835069 h 1066103"/>
                <a:gd name="connsiteX6699" fmla="*/ 224698 w 3545608"/>
                <a:gd name="connsiteY6699" fmla="*/ 836148 h 1066103"/>
                <a:gd name="connsiteX6700" fmla="*/ 219279 w 3545608"/>
                <a:gd name="connsiteY6700" fmla="*/ 849228 h 1066103"/>
                <a:gd name="connsiteX6701" fmla="*/ 213123 w 3545608"/>
                <a:gd name="connsiteY6701" fmla="*/ 851778 h 1066103"/>
                <a:gd name="connsiteX6702" fmla="*/ 208493 w 3545608"/>
                <a:gd name="connsiteY6702" fmla="*/ 862957 h 1066103"/>
                <a:gd name="connsiteX6703" fmla="*/ 204280 w 3545608"/>
                <a:gd name="connsiteY6703" fmla="*/ 864702 h 1066103"/>
                <a:gd name="connsiteX6704" fmla="*/ 204574 w 3545608"/>
                <a:gd name="connsiteY6704" fmla="*/ 865413 h 1066103"/>
                <a:gd name="connsiteX6705" fmla="*/ 198686 w 3545608"/>
                <a:gd name="connsiteY6705" fmla="*/ 879629 h 1066103"/>
                <a:gd name="connsiteX6706" fmla="*/ 196081 w 3545608"/>
                <a:gd name="connsiteY6706" fmla="*/ 880708 h 1066103"/>
                <a:gd name="connsiteX6707" fmla="*/ 190841 w 3545608"/>
                <a:gd name="connsiteY6707" fmla="*/ 893357 h 1066103"/>
                <a:gd name="connsiteX6708" fmla="*/ 186623 w 3545608"/>
                <a:gd name="connsiteY6708" fmla="*/ 895105 h 1066103"/>
                <a:gd name="connsiteX6709" fmla="*/ 186923 w 3545608"/>
                <a:gd name="connsiteY6709" fmla="*/ 895814 h 1066103"/>
                <a:gd name="connsiteX6710" fmla="*/ 180891 w 3545608"/>
                <a:gd name="connsiteY6710" fmla="*/ 910029 h 1066103"/>
                <a:gd name="connsiteX6711" fmla="*/ 177975 w 3545608"/>
                <a:gd name="connsiteY6711" fmla="*/ 911208 h 1066103"/>
                <a:gd name="connsiteX6712" fmla="*/ 178097 w 3545608"/>
                <a:gd name="connsiteY6712" fmla="*/ 911504 h 1066103"/>
                <a:gd name="connsiteX6713" fmla="*/ 172209 w 3545608"/>
                <a:gd name="connsiteY6713" fmla="*/ 925719 h 1066103"/>
                <a:gd name="connsiteX6714" fmla="*/ 170085 w 3545608"/>
                <a:gd name="connsiteY6714" fmla="*/ 926598 h 1066103"/>
                <a:gd name="connsiteX6715" fmla="*/ 164078 w 3545608"/>
                <a:gd name="connsiteY6715" fmla="*/ 940428 h 1066103"/>
                <a:gd name="connsiteX6716" fmla="*/ 160431 w 3545608"/>
                <a:gd name="connsiteY6716" fmla="*/ 941868 h 1066103"/>
                <a:gd name="connsiteX6717" fmla="*/ 160445 w 3545608"/>
                <a:gd name="connsiteY6717" fmla="*/ 941903 h 1066103"/>
                <a:gd name="connsiteX6718" fmla="*/ 154414 w 3545608"/>
                <a:gd name="connsiteY6718" fmla="*/ 956118 h 1066103"/>
                <a:gd name="connsiteX6719" fmla="*/ 151329 w 3545608"/>
                <a:gd name="connsiteY6719" fmla="*/ 957366 h 1066103"/>
                <a:gd name="connsiteX6720" fmla="*/ 151619 w 3545608"/>
                <a:gd name="connsiteY6720" fmla="*/ 958084 h 1066103"/>
                <a:gd name="connsiteX6721" fmla="*/ 145732 w 3545608"/>
                <a:gd name="connsiteY6721" fmla="*/ 972646 h 1066103"/>
                <a:gd name="connsiteX6722" fmla="*/ 143683 w 3545608"/>
                <a:gd name="connsiteY6722" fmla="*/ 973515 h 1066103"/>
                <a:gd name="connsiteX6723" fmla="*/ 137886 w 3545608"/>
                <a:gd name="connsiteY6723" fmla="*/ 988193 h 1066103"/>
                <a:gd name="connsiteX6724" fmla="*/ 135656 w 3545608"/>
                <a:gd name="connsiteY6724" fmla="*/ 989162 h 1066103"/>
                <a:gd name="connsiteX6725" fmla="*/ 130042 w 3545608"/>
                <a:gd name="connsiteY6725" fmla="*/ 1003045 h 1066103"/>
                <a:gd name="connsiteX6726" fmla="*/ 127802 w 3545608"/>
                <a:gd name="connsiteY6726" fmla="*/ 1003996 h 1066103"/>
                <a:gd name="connsiteX6727" fmla="*/ 128085 w 3545608"/>
                <a:gd name="connsiteY6727" fmla="*/ 1004664 h 1066103"/>
                <a:gd name="connsiteX6728" fmla="*/ 122053 w 3545608"/>
                <a:gd name="connsiteY6728" fmla="*/ 1018879 h 1066103"/>
                <a:gd name="connsiteX6729" fmla="*/ 118968 w 3545608"/>
                <a:gd name="connsiteY6729" fmla="*/ 1020126 h 1066103"/>
                <a:gd name="connsiteX6730" fmla="*/ 119258 w 3545608"/>
                <a:gd name="connsiteY6730" fmla="*/ 1020845 h 1066103"/>
                <a:gd name="connsiteX6731" fmla="*/ 113370 w 3545608"/>
                <a:gd name="connsiteY6731" fmla="*/ 1035406 h 1066103"/>
                <a:gd name="connsiteX6732" fmla="*/ 111136 w 3545608"/>
                <a:gd name="connsiteY6732" fmla="*/ 1036355 h 1066103"/>
                <a:gd name="connsiteX6733" fmla="*/ 111414 w 3545608"/>
                <a:gd name="connsiteY6733" fmla="*/ 1037025 h 1066103"/>
                <a:gd name="connsiteX6734" fmla="*/ 105525 w 3545608"/>
                <a:gd name="connsiteY6734" fmla="*/ 1051240 h 1066103"/>
                <a:gd name="connsiteX6735" fmla="*/ 104848 w 3545608"/>
                <a:gd name="connsiteY6735" fmla="*/ 1051520 h 1066103"/>
                <a:gd name="connsiteX6736" fmla="*/ 105530 w 3545608"/>
                <a:gd name="connsiteY6736" fmla="*/ 1053205 h 1066103"/>
                <a:gd name="connsiteX6737" fmla="*/ 100315 w 3545608"/>
                <a:gd name="connsiteY6737" fmla="*/ 1066103 h 1066103"/>
                <a:gd name="connsiteX6738" fmla="*/ 58838 w 3545608"/>
                <a:gd name="connsiteY6738" fmla="*/ 1066103 h 1066103"/>
                <a:gd name="connsiteX6739" fmla="*/ 63366 w 3545608"/>
                <a:gd name="connsiteY6739" fmla="*/ 1055171 h 1066103"/>
                <a:gd name="connsiteX6740" fmla="*/ 65723 w 3545608"/>
                <a:gd name="connsiteY6740" fmla="*/ 1054194 h 1066103"/>
                <a:gd name="connsiteX6741" fmla="*/ 65323 w 3545608"/>
                <a:gd name="connsiteY6741" fmla="*/ 1053205 h 1066103"/>
                <a:gd name="connsiteX6742" fmla="*/ 71211 w 3545608"/>
                <a:gd name="connsiteY6742" fmla="*/ 1038643 h 1066103"/>
                <a:gd name="connsiteX6743" fmla="*/ 71778 w 3545608"/>
                <a:gd name="connsiteY6743" fmla="*/ 1038403 h 1066103"/>
                <a:gd name="connsiteX6744" fmla="*/ 71206 w 3545608"/>
                <a:gd name="connsiteY6744" fmla="*/ 1037025 h 1066103"/>
                <a:gd name="connsiteX6745" fmla="*/ 77095 w 3545608"/>
                <a:gd name="connsiteY6745" fmla="*/ 1022810 h 1066103"/>
                <a:gd name="connsiteX6746" fmla="*/ 79452 w 3545608"/>
                <a:gd name="connsiteY6746" fmla="*/ 1021833 h 1066103"/>
                <a:gd name="connsiteX6747" fmla="*/ 79052 w 3545608"/>
                <a:gd name="connsiteY6747" fmla="*/ 1020845 h 1066103"/>
                <a:gd name="connsiteX6748" fmla="*/ 84940 w 3545608"/>
                <a:gd name="connsiteY6748" fmla="*/ 1006283 h 1066103"/>
                <a:gd name="connsiteX6749" fmla="*/ 87181 w 3545608"/>
                <a:gd name="connsiteY6749" fmla="*/ 1005332 h 1066103"/>
                <a:gd name="connsiteX6750" fmla="*/ 86897 w 3545608"/>
                <a:gd name="connsiteY6750" fmla="*/ 1004664 h 1066103"/>
                <a:gd name="connsiteX6751" fmla="*/ 92929 w 3545608"/>
                <a:gd name="connsiteY6751" fmla="*/ 990449 h 1066103"/>
                <a:gd name="connsiteX6752" fmla="*/ 96014 w 3545608"/>
                <a:gd name="connsiteY6752" fmla="*/ 989201 h 1066103"/>
                <a:gd name="connsiteX6753" fmla="*/ 95723 w 3545608"/>
                <a:gd name="connsiteY6753" fmla="*/ 988483 h 1066103"/>
                <a:gd name="connsiteX6754" fmla="*/ 101611 w 3545608"/>
                <a:gd name="connsiteY6754" fmla="*/ 973921 h 1066103"/>
                <a:gd name="connsiteX6755" fmla="*/ 103659 w 3545608"/>
                <a:gd name="connsiteY6755" fmla="*/ 973052 h 1066103"/>
                <a:gd name="connsiteX6756" fmla="*/ 109456 w 3545608"/>
                <a:gd name="connsiteY6756" fmla="*/ 958375 h 1066103"/>
                <a:gd name="connsiteX6757" fmla="*/ 111687 w 3545608"/>
                <a:gd name="connsiteY6757" fmla="*/ 957406 h 1066103"/>
                <a:gd name="connsiteX6758" fmla="*/ 117301 w 3545608"/>
                <a:gd name="connsiteY6758" fmla="*/ 943522 h 1066103"/>
                <a:gd name="connsiteX6759" fmla="*/ 119542 w 3545608"/>
                <a:gd name="connsiteY6759" fmla="*/ 942571 h 1066103"/>
                <a:gd name="connsiteX6760" fmla="*/ 119258 w 3545608"/>
                <a:gd name="connsiteY6760" fmla="*/ 941903 h 1066103"/>
                <a:gd name="connsiteX6761" fmla="*/ 125289 w 3545608"/>
                <a:gd name="connsiteY6761" fmla="*/ 927688 h 1066103"/>
                <a:gd name="connsiteX6762" fmla="*/ 128212 w 3545608"/>
                <a:gd name="connsiteY6762" fmla="*/ 926506 h 1066103"/>
                <a:gd name="connsiteX6763" fmla="*/ 128084 w 3545608"/>
                <a:gd name="connsiteY6763" fmla="*/ 926213 h 1066103"/>
                <a:gd name="connsiteX6764" fmla="*/ 134259 w 3545608"/>
                <a:gd name="connsiteY6764" fmla="*/ 911998 h 1066103"/>
                <a:gd name="connsiteX6765" fmla="*/ 138356 w 3545608"/>
                <a:gd name="connsiteY6765" fmla="*/ 910380 h 1066103"/>
                <a:gd name="connsiteX6766" fmla="*/ 143779 w 3545608"/>
                <a:gd name="connsiteY6766" fmla="*/ 897289 h 1066103"/>
                <a:gd name="connsiteX6767" fmla="*/ 145976 w 3545608"/>
                <a:gd name="connsiteY6767" fmla="*/ 896378 h 1066103"/>
                <a:gd name="connsiteX6768" fmla="*/ 145736 w 3545608"/>
                <a:gd name="connsiteY6768" fmla="*/ 895814 h 1066103"/>
                <a:gd name="connsiteX6769" fmla="*/ 151768 w 3545608"/>
                <a:gd name="connsiteY6769" fmla="*/ 881598 h 1066103"/>
                <a:gd name="connsiteX6770" fmla="*/ 156711 w 3545608"/>
                <a:gd name="connsiteY6770" fmla="*/ 879599 h 1066103"/>
                <a:gd name="connsiteX6771" fmla="*/ 156523 w 3545608"/>
                <a:gd name="connsiteY6771" fmla="*/ 879142 h 1066103"/>
                <a:gd name="connsiteX6772" fmla="*/ 162410 w 3545608"/>
                <a:gd name="connsiteY6772" fmla="*/ 864927 h 1066103"/>
                <a:gd name="connsiteX6773" fmla="*/ 165017 w 3545608"/>
                <a:gd name="connsiteY6773" fmla="*/ 863848 h 1066103"/>
                <a:gd name="connsiteX6774" fmla="*/ 170256 w 3545608"/>
                <a:gd name="connsiteY6774" fmla="*/ 851198 h 1066103"/>
                <a:gd name="connsiteX6775" fmla="*/ 174468 w 3545608"/>
                <a:gd name="connsiteY6775" fmla="*/ 849453 h 1066103"/>
                <a:gd name="connsiteX6776" fmla="*/ 174174 w 3545608"/>
                <a:gd name="connsiteY6776" fmla="*/ 848742 h 1066103"/>
                <a:gd name="connsiteX6777" fmla="*/ 180062 w 3545608"/>
                <a:gd name="connsiteY6777" fmla="*/ 834527 h 1066103"/>
                <a:gd name="connsiteX6778" fmla="*/ 186219 w 3545608"/>
                <a:gd name="connsiteY6778" fmla="*/ 831977 h 1066103"/>
                <a:gd name="connsiteX6779" fmla="*/ 190849 w 3545608"/>
                <a:gd name="connsiteY6779" fmla="*/ 820798 h 1066103"/>
                <a:gd name="connsiteX6780" fmla="*/ 192865 w 3545608"/>
                <a:gd name="connsiteY6780" fmla="*/ 819963 h 1066103"/>
                <a:gd name="connsiteX6781" fmla="*/ 192807 w 3545608"/>
                <a:gd name="connsiteY6781" fmla="*/ 819814 h 1066103"/>
                <a:gd name="connsiteX6782" fmla="*/ 198694 w 3545608"/>
                <a:gd name="connsiteY6782" fmla="*/ 804558 h 1066103"/>
                <a:gd name="connsiteX6783" fmla="*/ 203526 w 3545608"/>
                <a:gd name="connsiteY6783" fmla="*/ 802411 h 1066103"/>
                <a:gd name="connsiteX6784" fmla="*/ 208501 w 3545608"/>
                <a:gd name="connsiteY6784" fmla="*/ 790399 h 1066103"/>
                <a:gd name="connsiteX6785" fmla="*/ 213229 w 3545608"/>
                <a:gd name="connsiteY6785" fmla="*/ 788440 h 1066103"/>
                <a:gd name="connsiteX6786" fmla="*/ 218452 w 3545608"/>
                <a:gd name="connsiteY6786" fmla="*/ 775832 h 1066103"/>
                <a:gd name="connsiteX6787" fmla="*/ 224363 w 3545608"/>
                <a:gd name="connsiteY6787" fmla="*/ 773384 h 1066103"/>
                <a:gd name="connsiteX6788" fmla="*/ 229094 w 3545608"/>
                <a:gd name="connsiteY6788" fmla="*/ 761961 h 1066103"/>
                <a:gd name="connsiteX6789" fmla="*/ 234067 w 3545608"/>
                <a:gd name="connsiteY6789" fmla="*/ 759901 h 1066103"/>
                <a:gd name="connsiteX6790" fmla="*/ 238901 w 3545608"/>
                <a:gd name="connsiteY6790" fmla="*/ 748232 h 1066103"/>
                <a:gd name="connsiteX6791" fmla="*/ 242891 w 3545608"/>
                <a:gd name="connsiteY6791" fmla="*/ 746579 h 1066103"/>
                <a:gd name="connsiteX6792" fmla="*/ 248851 w 3545608"/>
                <a:gd name="connsiteY6792" fmla="*/ 731848 h 1066103"/>
                <a:gd name="connsiteX6793" fmla="*/ 257099 w 3545608"/>
                <a:gd name="connsiteY6793" fmla="*/ 728350 h 1066103"/>
                <a:gd name="connsiteX6794" fmla="*/ 261456 w 3545608"/>
                <a:gd name="connsiteY6794" fmla="*/ 717832 h 1066103"/>
                <a:gd name="connsiteX6795" fmla="*/ 265939 w 3545608"/>
                <a:gd name="connsiteY6795" fmla="*/ 715975 h 1066103"/>
                <a:gd name="connsiteX6796" fmla="*/ 271262 w 3545608"/>
                <a:gd name="connsiteY6796" fmla="*/ 703122 h 1066103"/>
                <a:gd name="connsiteX6797" fmla="*/ 276683 w 3545608"/>
                <a:gd name="connsiteY6797" fmla="*/ 700877 h 1066103"/>
                <a:gd name="connsiteX6798" fmla="*/ 281213 w 3545608"/>
                <a:gd name="connsiteY6798" fmla="*/ 689681 h 1066103"/>
                <a:gd name="connsiteX6799" fmla="*/ 289561 w 3545608"/>
                <a:gd name="connsiteY6799" fmla="*/ 686140 h 1066103"/>
                <a:gd name="connsiteX6800" fmla="*/ 293817 w 3545608"/>
                <a:gd name="connsiteY6800" fmla="*/ 675114 h 1066103"/>
                <a:gd name="connsiteX6801" fmla="*/ 299644 w 3545608"/>
                <a:gd name="connsiteY6801" fmla="*/ 672524 h 1066103"/>
                <a:gd name="connsiteX6802" fmla="*/ 303623 w 3545608"/>
                <a:gd name="connsiteY6802" fmla="*/ 662916 h 1066103"/>
                <a:gd name="connsiteX6803" fmla="*/ 310719 w 3545608"/>
                <a:gd name="connsiteY6803" fmla="*/ 659977 h 1066103"/>
                <a:gd name="connsiteX6804" fmla="*/ 315534 w 3545608"/>
                <a:gd name="connsiteY6804" fmla="*/ 648350 h 1066103"/>
                <a:gd name="connsiteX6805" fmla="*/ 321446 w 3545608"/>
                <a:gd name="connsiteY6805" fmla="*/ 645901 h 1066103"/>
                <a:gd name="connsiteX6806" fmla="*/ 326178 w 3545608"/>
                <a:gd name="connsiteY6806" fmla="*/ 634478 h 1066103"/>
                <a:gd name="connsiteX6807" fmla="*/ 333901 w 3545608"/>
                <a:gd name="connsiteY6807" fmla="*/ 631278 h 1066103"/>
                <a:gd name="connsiteX6808" fmla="*/ 337946 w 3545608"/>
                <a:gd name="connsiteY6808" fmla="*/ 621036 h 1066103"/>
                <a:gd name="connsiteX6809" fmla="*/ 346905 w 3545608"/>
                <a:gd name="connsiteY6809" fmla="*/ 617143 h 1066103"/>
                <a:gd name="connsiteX6810" fmla="*/ 350692 w 3545608"/>
                <a:gd name="connsiteY6810" fmla="*/ 608000 h 1066103"/>
                <a:gd name="connsiteX6811" fmla="*/ 355728 w 3545608"/>
                <a:gd name="connsiteY6811" fmla="*/ 605914 h 1066103"/>
                <a:gd name="connsiteX6812" fmla="*/ 360786 w 3545608"/>
                <a:gd name="connsiteY6812" fmla="*/ 594271 h 1066103"/>
                <a:gd name="connsiteX6813" fmla="*/ 368383 w 3545608"/>
                <a:gd name="connsiteY6813" fmla="*/ 591271 h 1066103"/>
                <a:gd name="connsiteX6814" fmla="*/ 372266 w 3545608"/>
                <a:gd name="connsiteY6814" fmla="*/ 581666 h 1066103"/>
                <a:gd name="connsiteX6815" fmla="*/ 380762 w 3545608"/>
                <a:gd name="connsiteY6815" fmla="*/ 578061 h 1066103"/>
                <a:gd name="connsiteX6816" fmla="*/ 385015 w 3545608"/>
                <a:gd name="connsiteY6816" fmla="*/ 567794 h 1066103"/>
                <a:gd name="connsiteX6817" fmla="*/ 393336 w 3545608"/>
                <a:gd name="connsiteY6817" fmla="*/ 564347 h 1066103"/>
                <a:gd name="connsiteX6818" fmla="*/ 396783 w 3545608"/>
                <a:gd name="connsiteY6818" fmla="*/ 556026 h 1066103"/>
                <a:gd name="connsiteX6819" fmla="*/ 404671 w 3545608"/>
                <a:gd name="connsiteY6819" fmla="*/ 552758 h 1066103"/>
                <a:gd name="connsiteX6820" fmla="*/ 408694 w 3545608"/>
                <a:gd name="connsiteY6820" fmla="*/ 543278 h 1066103"/>
                <a:gd name="connsiteX6821" fmla="*/ 417491 w 3545608"/>
                <a:gd name="connsiteY6821" fmla="*/ 539721 h 1066103"/>
                <a:gd name="connsiteX6822" fmla="*/ 421586 w 3545608"/>
                <a:gd name="connsiteY6822" fmla="*/ 529836 h 1066103"/>
                <a:gd name="connsiteX6823" fmla="*/ 431470 w 3545608"/>
                <a:gd name="connsiteY6823" fmla="*/ 525742 h 1066103"/>
                <a:gd name="connsiteX6824" fmla="*/ 435027 w 3545608"/>
                <a:gd name="connsiteY6824" fmla="*/ 516944 h 1066103"/>
                <a:gd name="connsiteX6825" fmla="*/ 444508 w 3545608"/>
                <a:gd name="connsiteY6825" fmla="*/ 512921 h 1066103"/>
                <a:gd name="connsiteX6826" fmla="*/ 447776 w 3545608"/>
                <a:gd name="connsiteY6826" fmla="*/ 505033 h 1066103"/>
                <a:gd name="connsiteX6827" fmla="*/ 456097 w 3545608"/>
                <a:gd name="connsiteY6827" fmla="*/ 501586 h 1066103"/>
                <a:gd name="connsiteX6828" fmla="*/ 459544 w 3545608"/>
                <a:gd name="connsiteY6828" fmla="*/ 493265 h 1066103"/>
                <a:gd name="connsiteX6829" fmla="*/ 467747 w 3545608"/>
                <a:gd name="connsiteY6829" fmla="*/ 489867 h 1066103"/>
                <a:gd name="connsiteX6830" fmla="*/ 469574 w 3545608"/>
                <a:gd name="connsiteY6830" fmla="*/ 485657 h 1066103"/>
                <a:gd name="connsiteX6831" fmla="*/ 458537 w 3545608"/>
                <a:gd name="connsiteY6831" fmla="*/ 490119 h 1066103"/>
                <a:gd name="connsiteX6832" fmla="*/ 455612 w 3545608"/>
                <a:gd name="connsiteY6832" fmla="*/ 497180 h 1066103"/>
                <a:gd name="connsiteX6833" fmla="*/ 447599 w 3545608"/>
                <a:gd name="connsiteY6833" fmla="*/ 500499 h 1066103"/>
                <a:gd name="connsiteX6834" fmla="*/ 443845 w 3545608"/>
                <a:gd name="connsiteY6834" fmla="*/ 509784 h 1066103"/>
                <a:gd name="connsiteX6835" fmla="*/ 434208 w 3545608"/>
                <a:gd name="connsiteY6835" fmla="*/ 513874 h 1066103"/>
                <a:gd name="connsiteX6836" fmla="*/ 430810 w 3545608"/>
                <a:gd name="connsiteY6836" fmla="*/ 521695 h 1066103"/>
                <a:gd name="connsiteX6837" fmla="*/ 420566 w 3545608"/>
                <a:gd name="connsiteY6837" fmla="*/ 525741 h 1066103"/>
                <a:gd name="connsiteX6838" fmla="*/ 417368 w 3545608"/>
                <a:gd name="connsiteY6838" fmla="*/ 533463 h 1066103"/>
                <a:gd name="connsiteX6839" fmla="*/ 409292 w 3545608"/>
                <a:gd name="connsiteY6839" fmla="*/ 536808 h 1066103"/>
                <a:gd name="connsiteX6840" fmla="*/ 405456 w 3545608"/>
                <a:gd name="connsiteY6840" fmla="*/ 546068 h 1066103"/>
                <a:gd name="connsiteX6841" fmla="*/ 396801 w 3545608"/>
                <a:gd name="connsiteY6841" fmla="*/ 549653 h 1066103"/>
                <a:gd name="connsiteX6842" fmla="*/ 392851 w 3545608"/>
                <a:gd name="connsiteY6842" fmla="*/ 559654 h 1066103"/>
                <a:gd name="connsiteX6843" fmla="*/ 384591 w 3545608"/>
                <a:gd name="connsiteY6843" fmla="*/ 563243 h 1066103"/>
                <a:gd name="connsiteX6844" fmla="*/ 381084 w 3545608"/>
                <a:gd name="connsiteY6844" fmla="*/ 571708 h 1066103"/>
                <a:gd name="connsiteX6845" fmla="*/ 372070 w 3545608"/>
                <a:gd name="connsiteY6845" fmla="*/ 575442 h 1066103"/>
                <a:gd name="connsiteX6846" fmla="*/ 368336 w 3545608"/>
                <a:gd name="connsiteY6846" fmla="*/ 584456 h 1066103"/>
                <a:gd name="connsiteX6847" fmla="*/ 360015 w 3545608"/>
                <a:gd name="connsiteY6847" fmla="*/ 587903 h 1066103"/>
                <a:gd name="connsiteX6848" fmla="*/ 356568 w 3545608"/>
                <a:gd name="connsiteY6848" fmla="*/ 596224 h 1066103"/>
                <a:gd name="connsiteX6849" fmla="*/ 349473 w 3545608"/>
                <a:gd name="connsiteY6849" fmla="*/ 599163 h 1066103"/>
                <a:gd name="connsiteX6850" fmla="*/ 344659 w 3545608"/>
                <a:gd name="connsiteY6850" fmla="*/ 610790 h 1066103"/>
                <a:gd name="connsiteX6851" fmla="*/ 335399 w 3545608"/>
                <a:gd name="connsiteY6851" fmla="*/ 614626 h 1066103"/>
                <a:gd name="connsiteX6852" fmla="*/ 332053 w 3545608"/>
                <a:gd name="connsiteY6852" fmla="*/ 622701 h 1066103"/>
                <a:gd name="connsiteX6853" fmla="*/ 324714 w 3545608"/>
                <a:gd name="connsiteY6853" fmla="*/ 625742 h 1066103"/>
                <a:gd name="connsiteX6854" fmla="*/ 320286 w 3545608"/>
                <a:gd name="connsiteY6854" fmla="*/ 636430 h 1066103"/>
                <a:gd name="connsiteX6855" fmla="*/ 312987 w 3545608"/>
                <a:gd name="connsiteY6855" fmla="*/ 639453 h 1066103"/>
                <a:gd name="connsiteX6856" fmla="*/ 308375 w 3545608"/>
                <a:gd name="connsiteY6856" fmla="*/ 650854 h 1066103"/>
                <a:gd name="connsiteX6857" fmla="*/ 301520 w 3545608"/>
                <a:gd name="connsiteY6857" fmla="*/ 653761 h 1066103"/>
                <a:gd name="connsiteX6858" fmla="*/ 297732 w 3545608"/>
                <a:gd name="connsiteY6858" fmla="*/ 662908 h 1066103"/>
                <a:gd name="connsiteX6859" fmla="*/ 290671 w 3545608"/>
                <a:gd name="connsiteY6859" fmla="*/ 665833 h 1066103"/>
                <a:gd name="connsiteX6860" fmla="*/ 285963 w 3545608"/>
                <a:gd name="connsiteY6860" fmla="*/ 677474 h 1066103"/>
                <a:gd name="connsiteX6861" fmla="*/ 277468 w 3545608"/>
                <a:gd name="connsiteY6861" fmla="*/ 681079 h 1066103"/>
                <a:gd name="connsiteX6862" fmla="*/ 273215 w 3545608"/>
                <a:gd name="connsiteY6862" fmla="*/ 691346 h 1066103"/>
                <a:gd name="connsiteX6863" fmla="*/ 268103 w 3545608"/>
                <a:gd name="connsiteY6863" fmla="*/ 693464 h 1066103"/>
                <a:gd name="connsiteX6864" fmla="*/ 263409 w 3545608"/>
                <a:gd name="connsiteY6864" fmla="*/ 705625 h 1066103"/>
                <a:gd name="connsiteX6865" fmla="*/ 258081 w 3545608"/>
                <a:gd name="connsiteY6865" fmla="*/ 707993 h 1066103"/>
                <a:gd name="connsiteX6866" fmla="*/ 253316 w 3545608"/>
                <a:gd name="connsiteY6866" fmla="*/ 719498 h 1066103"/>
                <a:gd name="connsiteX6867" fmla="*/ 244300 w 3545608"/>
                <a:gd name="connsiteY6867" fmla="*/ 723232 h 1066103"/>
                <a:gd name="connsiteX6868" fmla="*/ 240854 w 3545608"/>
                <a:gd name="connsiteY6868" fmla="*/ 731553 h 1066103"/>
                <a:gd name="connsiteX6869" fmla="*/ 236371 w 3545608"/>
                <a:gd name="connsiteY6869" fmla="*/ 733409 h 1066103"/>
                <a:gd name="connsiteX6870" fmla="*/ 231048 w 3545608"/>
                <a:gd name="connsiteY6870" fmla="*/ 746262 h 1066103"/>
                <a:gd name="connsiteX6871" fmla="*/ 226596 w 3545608"/>
                <a:gd name="connsiteY6871" fmla="*/ 748106 h 1066103"/>
                <a:gd name="connsiteX6872" fmla="*/ 221241 w 3545608"/>
                <a:gd name="connsiteY6872" fmla="*/ 761665 h 1066103"/>
                <a:gd name="connsiteX6873" fmla="*/ 216844 w 3545608"/>
                <a:gd name="connsiteY6873" fmla="*/ 763576 h 1066103"/>
                <a:gd name="connsiteX6874" fmla="*/ 211291 w 3545608"/>
                <a:gd name="connsiteY6874" fmla="*/ 776662 h 1066103"/>
                <a:gd name="connsiteX6875" fmla="*/ 205267 w 3545608"/>
                <a:gd name="connsiteY6875" fmla="*/ 779098 h 1066103"/>
                <a:gd name="connsiteX6876" fmla="*/ 200361 w 3545608"/>
                <a:gd name="connsiteY6876" fmla="*/ 790391 h 1066103"/>
                <a:gd name="connsiteX6877" fmla="*/ 196001 w 3545608"/>
                <a:gd name="connsiteY6877" fmla="*/ 792112 h 1066103"/>
                <a:gd name="connsiteX6878" fmla="*/ 190555 w 3545608"/>
                <a:gd name="connsiteY6878" fmla="*/ 804956 h 1066103"/>
                <a:gd name="connsiteX6879" fmla="*/ 185995 w 3545608"/>
                <a:gd name="connsiteY6879" fmla="*/ 806801 h 1066103"/>
                <a:gd name="connsiteX6880" fmla="*/ 180892 w 3545608"/>
                <a:gd name="connsiteY6880" fmla="*/ 818829 h 1066103"/>
                <a:gd name="connsiteX6881" fmla="*/ 175707 w 3545608"/>
                <a:gd name="connsiteY6881" fmla="*/ 820926 h 1066103"/>
                <a:gd name="connsiteX6882" fmla="*/ 170248 w 3545608"/>
                <a:gd name="connsiteY6882" fmla="*/ 835069 h 1066103"/>
                <a:gd name="connsiteX6883" fmla="*/ 165417 w 3545608"/>
                <a:gd name="connsiteY6883" fmla="*/ 837216 h 1066103"/>
                <a:gd name="connsiteX6884" fmla="*/ 160442 w 3545608"/>
                <a:gd name="connsiteY6884" fmla="*/ 849228 h 1066103"/>
                <a:gd name="connsiteX6885" fmla="*/ 155438 w 3545608"/>
                <a:gd name="connsiteY6885" fmla="*/ 851301 h 1066103"/>
                <a:gd name="connsiteX6886" fmla="*/ 150491 w 3545608"/>
                <a:gd name="connsiteY6886" fmla="*/ 862957 h 1066103"/>
                <a:gd name="connsiteX6887" fmla="*/ 147226 w 3545608"/>
                <a:gd name="connsiteY6887" fmla="*/ 864277 h 1066103"/>
                <a:gd name="connsiteX6888" fmla="*/ 147697 w 3545608"/>
                <a:gd name="connsiteY6888" fmla="*/ 865413 h 1066103"/>
                <a:gd name="connsiteX6889" fmla="*/ 141809 w 3545608"/>
                <a:gd name="connsiteY6889" fmla="*/ 879629 h 1066103"/>
                <a:gd name="connsiteX6890" fmla="*/ 136836 w 3545608"/>
                <a:gd name="connsiteY6890" fmla="*/ 881689 h 1066103"/>
                <a:gd name="connsiteX6891" fmla="*/ 132003 w 3545608"/>
                <a:gd name="connsiteY6891" fmla="*/ 893357 h 1066103"/>
                <a:gd name="connsiteX6892" fmla="*/ 129463 w 3545608"/>
                <a:gd name="connsiteY6892" fmla="*/ 894409 h 1066103"/>
                <a:gd name="connsiteX6893" fmla="*/ 130045 w 3545608"/>
                <a:gd name="connsiteY6893" fmla="*/ 895814 h 1066103"/>
                <a:gd name="connsiteX6894" fmla="*/ 124157 w 3545608"/>
                <a:gd name="connsiteY6894" fmla="*/ 910029 h 1066103"/>
                <a:gd name="connsiteX6895" fmla="*/ 118982 w 3545608"/>
                <a:gd name="connsiteY6895" fmla="*/ 912173 h 1066103"/>
                <a:gd name="connsiteX6896" fmla="*/ 113371 w 3545608"/>
                <a:gd name="connsiteY6896" fmla="*/ 925719 h 1066103"/>
                <a:gd name="connsiteX6897" fmla="*/ 111255 w 3545608"/>
                <a:gd name="connsiteY6897" fmla="*/ 926595 h 1066103"/>
                <a:gd name="connsiteX6898" fmla="*/ 105525 w 3545608"/>
                <a:gd name="connsiteY6898" fmla="*/ 940428 h 1066103"/>
                <a:gd name="connsiteX6899" fmla="*/ 103334 w 3545608"/>
                <a:gd name="connsiteY6899" fmla="*/ 941336 h 1066103"/>
                <a:gd name="connsiteX6900" fmla="*/ 103568 w 3545608"/>
                <a:gd name="connsiteY6900" fmla="*/ 941903 h 1066103"/>
                <a:gd name="connsiteX6901" fmla="*/ 97680 w 3545608"/>
                <a:gd name="connsiteY6901" fmla="*/ 956118 h 1066103"/>
                <a:gd name="connsiteX6902" fmla="*/ 93640 w 3545608"/>
                <a:gd name="connsiteY6902" fmla="*/ 957792 h 1066103"/>
                <a:gd name="connsiteX6903" fmla="*/ 93762 w 3545608"/>
                <a:gd name="connsiteY6903" fmla="*/ 958084 h 1066103"/>
                <a:gd name="connsiteX6904" fmla="*/ 87730 w 3545608"/>
                <a:gd name="connsiteY6904" fmla="*/ 972646 h 1066103"/>
                <a:gd name="connsiteX6905" fmla="*/ 84691 w 3545608"/>
                <a:gd name="connsiteY6905" fmla="*/ 973904 h 1066103"/>
                <a:gd name="connsiteX6906" fmla="*/ 79048 w 3545608"/>
                <a:gd name="connsiteY6906" fmla="*/ 988193 h 1066103"/>
                <a:gd name="connsiteX6907" fmla="*/ 76817 w 3545608"/>
                <a:gd name="connsiteY6907" fmla="*/ 989162 h 1066103"/>
                <a:gd name="connsiteX6908" fmla="*/ 71203 w 3545608"/>
                <a:gd name="connsiteY6908" fmla="*/ 1003045 h 1066103"/>
                <a:gd name="connsiteX6909" fmla="*/ 68968 w 3545608"/>
                <a:gd name="connsiteY6909" fmla="*/ 1003993 h 1066103"/>
                <a:gd name="connsiteX6910" fmla="*/ 69246 w 3545608"/>
                <a:gd name="connsiteY6910" fmla="*/ 1004664 h 1066103"/>
                <a:gd name="connsiteX6911" fmla="*/ 63358 w 3545608"/>
                <a:gd name="connsiteY6911" fmla="*/ 1018879 h 1066103"/>
                <a:gd name="connsiteX6912" fmla="*/ 62638 w 3545608"/>
                <a:gd name="connsiteY6912" fmla="*/ 1019178 h 1066103"/>
                <a:gd name="connsiteX6913" fmla="*/ 63362 w 3545608"/>
                <a:gd name="connsiteY6913" fmla="*/ 1020845 h 1066103"/>
                <a:gd name="connsiteX6914" fmla="*/ 57043 w 3545608"/>
                <a:gd name="connsiteY6914" fmla="*/ 1035406 h 1066103"/>
                <a:gd name="connsiteX6915" fmla="*/ 54313 w 3545608"/>
                <a:gd name="connsiteY6915" fmla="*/ 1036486 h 1066103"/>
                <a:gd name="connsiteX6916" fmla="*/ 54537 w 3545608"/>
                <a:gd name="connsiteY6916" fmla="*/ 1037025 h 1066103"/>
                <a:gd name="connsiteX6917" fmla="*/ 48648 w 3545608"/>
                <a:gd name="connsiteY6917" fmla="*/ 1051240 h 1066103"/>
                <a:gd name="connsiteX6918" fmla="*/ 46291 w 3545608"/>
                <a:gd name="connsiteY6918" fmla="*/ 1052216 h 1066103"/>
                <a:gd name="connsiteX6919" fmla="*/ 46691 w 3545608"/>
                <a:gd name="connsiteY6919" fmla="*/ 1053205 h 1066103"/>
                <a:gd name="connsiteX6920" fmla="*/ 41476 w 3545608"/>
                <a:gd name="connsiteY6920" fmla="*/ 1066103 h 1066103"/>
                <a:gd name="connsiteX6921" fmla="*/ 0 w 3545608"/>
                <a:gd name="connsiteY6921" fmla="*/ 1066103 h 1066103"/>
                <a:gd name="connsiteX6922" fmla="*/ 4527 w 3545608"/>
                <a:gd name="connsiteY6922" fmla="*/ 1055171 h 1066103"/>
                <a:gd name="connsiteX6923" fmla="*/ 6885 w 3545608"/>
                <a:gd name="connsiteY6923" fmla="*/ 1054194 h 1066103"/>
                <a:gd name="connsiteX6924" fmla="*/ 6485 w 3545608"/>
                <a:gd name="connsiteY6924" fmla="*/ 1053205 h 1066103"/>
                <a:gd name="connsiteX6925" fmla="*/ 12372 w 3545608"/>
                <a:gd name="connsiteY6925" fmla="*/ 1038643 h 1066103"/>
                <a:gd name="connsiteX6926" fmla="*/ 14607 w 3545608"/>
                <a:gd name="connsiteY6926" fmla="*/ 1037695 h 1066103"/>
                <a:gd name="connsiteX6927" fmla="*/ 14329 w 3545608"/>
                <a:gd name="connsiteY6927" fmla="*/ 1037025 h 1066103"/>
                <a:gd name="connsiteX6928" fmla="*/ 20218 w 3545608"/>
                <a:gd name="connsiteY6928" fmla="*/ 1022810 h 1066103"/>
                <a:gd name="connsiteX6929" fmla="*/ 20937 w 3545608"/>
                <a:gd name="connsiteY6929" fmla="*/ 1022511 h 1066103"/>
                <a:gd name="connsiteX6930" fmla="*/ 20213 w 3545608"/>
                <a:gd name="connsiteY6930" fmla="*/ 1020845 h 1066103"/>
                <a:gd name="connsiteX6931" fmla="*/ 26533 w 3545608"/>
                <a:gd name="connsiteY6931" fmla="*/ 1006283 h 1066103"/>
                <a:gd name="connsiteX6932" fmla="*/ 29264 w 3545608"/>
                <a:gd name="connsiteY6932" fmla="*/ 1005203 h 1066103"/>
                <a:gd name="connsiteX6933" fmla="*/ 29040 w 3545608"/>
                <a:gd name="connsiteY6933" fmla="*/ 1004664 h 1066103"/>
                <a:gd name="connsiteX6934" fmla="*/ 34928 w 3545608"/>
                <a:gd name="connsiteY6934" fmla="*/ 990449 h 1066103"/>
                <a:gd name="connsiteX6935" fmla="*/ 37285 w 3545608"/>
                <a:gd name="connsiteY6935" fmla="*/ 989472 h 1066103"/>
                <a:gd name="connsiteX6936" fmla="*/ 36885 w 3545608"/>
                <a:gd name="connsiteY6936" fmla="*/ 988483 h 1066103"/>
                <a:gd name="connsiteX6937" fmla="*/ 42773 w 3545608"/>
                <a:gd name="connsiteY6937" fmla="*/ 973921 h 1066103"/>
                <a:gd name="connsiteX6938" fmla="*/ 44822 w 3545608"/>
                <a:gd name="connsiteY6938" fmla="*/ 973052 h 1066103"/>
                <a:gd name="connsiteX6939" fmla="*/ 50618 w 3545608"/>
                <a:gd name="connsiteY6939" fmla="*/ 958375 h 1066103"/>
                <a:gd name="connsiteX6940" fmla="*/ 52856 w 3545608"/>
                <a:gd name="connsiteY6940" fmla="*/ 957403 h 1066103"/>
                <a:gd name="connsiteX6941" fmla="*/ 58607 w 3545608"/>
                <a:gd name="connsiteY6941" fmla="*/ 943522 h 1066103"/>
                <a:gd name="connsiteX6942" fmla="*/ 63537 w 3545608"/>
                <a:gd name="connsiteY6942" fmla="*/ 941479 h 1066103"/>
                <a:gd name="connsiteX6943" fmla="*/ 69250 w 3545608"/>
                <a:gd name="connsiteY6943" fmla="*/ 927688 h 1066103"/>
                <a:gd name="connsiteX6944" fmla="*/ 71442 w 3545608"/>
                <a:gd name="connsiteY6944" fmla="*/ 926780 h 1066103"/>
                <a:gd name="connsiteX6945" fmla="*/ 71207 w 3545608"/>
                <a:gd name="connsiteY6945" fmla="*/ 926213 h 1066103"/>
                <a:gd name="connsiteX6946" fmla="*/ 77096 w 3545608"/>
                <a:gd name="connsiteY6946" fmla="*/ 911998 h 1066103"/>
                <a:gd name="connsiteX6947" fmla="*/ 79210 w 3545608"/>
                <a:gd name="connsiteY6947" fmla="*/ 911121 h 1066103"/>
                <a:gd name="connsiteX6948" fmla="*/ 84940 w 3545608"/>
                <a:gd name="connsiteY6948" fmla="*/ 897289 h 1066103"/>
                <a:gd name="connsiteX6949" fmla="*/ 90116 w 3545608"/>
                <a:gd name="connsiteY6949" fmla="*/ 895145 h 1066103"/>
                <a:gd name="connsiteX6950" fmla="*/ 95727 w 3545608"/>
                <a:gd name="connsiteY6950" fmla="*/ 881598 h 1066103"/>
                <a:gd name="connsiteX6951" fmla="*/ 98266 w 3545608"/>
                <a:gd name="connsiteY6951" fmla="*/ 880546 h 1066103"/>
                <a:gd name="connsiteX6952" fmla="*/ 97684 w 3545608"/>
                <a:gd name="connsiteY6952" fmla="*/ 879142 h 1066103"/>
                <a:gd name="connsiteX6953" fmla="*/ 103572 w 3545608"/>
                <a:gd name="connsiteY6953" fmla="*/ 864927 h 1066103"/>
                <a:gd name="connsiteX6954" fmla="*/ 108545 w 3545608"/>
                <a:gd name="connsiteY6954" fmla="*/ 862867 h 1066103"/>
                <a:gd name="connsiteX6955" fmla="*/ 113379 w 3545608"/>
                <a:gd name="connsiteY6955" fmla="*/ 851198 h 1066103"/>
                <a:gd name="connsiteX6956" fmla="*/ 115930 w 3545608"/>
                <a:gd name="connsiteY6956" fmla="*/ 850141 h 1066103"/>
                <a:gd name="connsiteX6957" fmla="*/ 115335 w 3545608"/>
                <a:gd name="connsiteY6957" fmla="*/ 848742 h 1066103"/>
                <a:gd name="connsiteX6958" fmla="*/ 121368 w 3545608"/>
                <a:gd name="connsiteY6958" fmla="*/ 834527 h 1066103"/>
                <a:gd name="connsiteX6959" fmla="*/ 127322 w 3545608"/>
                <a:gd name="connsiteY6959" fmla="*/ 832119 h 1066103"/>
                <a:gd name="connsiteX6960" fmla="*/ 132011 w 3545608"/>
                <a:gd name="connsiteY6960" fmla="*/ 820798 h 1066103"/>
                <a:gd name="connsiteX6961" fmla="*/ 136223 w 3545608"/>
                <a:gd name="connsiteY6961" fmla="*/ 819053 h 1066103"/>
                <a:gd name="connsiteX6962" fmla="*/ 141817 w 3545608"/>
                <a:gd name="connsiteY6962" fmla="*/ 804558 h 1066103"/>
                <a:gd name="connsiteX6963" fmla="*/ 146676 w 3545608"/>
                <a:gd name="connsiteY6963" fmla="*/ 802399 h 1066103"/>
                <a:gd name="connsiteX6964" fmla="*/ 151768 w 3545608"/>
                <a:gd name="connsiteY6964" fmla="*/ 790399 h 1066103"/>
                <a:gd name="connsiteX6965" fmla="*/ 155137 w 3545608"/>
                <a:gd name="connsiteY6965" fmla="*/ 789036 h 1066103"/>
                <a:gd name="connsiteX6966" fmla="*/ 160737 w 3545608"/>
                <a:gd name="connsiteY6966" fmla="*/ 775832 h 1066103"/>
                <a:gd name="connsiteX6967" fmla="*/ 165323 w 3545608"/>
                <a:gd name="connsiteY6967" fmla="*/ 773977 h 1066103"/>
                <a:gd name="connsiteX6968" fmla="*/ 170543 w 3545608"/>
                <a:gd name="connsiteY6968" fmla="*/ 761961 h 1066103"/>
                <a:gd name="connsiteX6969" fmla="*/ 177509 w 3545608"/>
                <a:gd name="connsiteY6969" fmla="*/ 759209 h 1066103"/>
                <a:gd name="connsiteX6970" fmla="*/ 182167 w 3545608"/>
                <a:gd name="connsiteY6970" fmla="*/ 748232 h 1066103"/>
                <a:gd name="connsiteX6971" fmla="*/ 187134 w 3545608"/>
                <a:gd name="connsiteY6971" fmla="*/ 746223 h 1066103"/>
                <a:gd name="connsiteX6972" fmla="*/ 192811 w 3545608"/>
                <a:gd name="connsiteY6972" fmla="*/ 731848 h 1066103"/>
                <a:gd name="connsiteX6973" fmla="*/ 197690 w 3545608"/>
                <a:gd name="connsiteY6973" fmla="*/ 729728 h 1066103"/>
                <a:gd name="connsiteX6974" fmla="*/ 202618 w 3545608"/>
                <a:gd name="connsiteY6974" fmla="*/ 717832 h 1066103"/>
                <a:gd name="connsiteX6975" fmla="*/ 207100 w 3545608"/>
                <a:gd name="connsiteY6975" fmla="*/ 715975 h 1066103"/>
                <a:gd name="connsiteX6976" fmla="*/ 212424 w 3545608"/>
                <a:gd name="connsiteY6976" fmla="*/ 703122 h 1066103"/>
                <a:gd name="connsiteX6977" fmla="*/ 219071 w 3545608"/>
                <a:gd name="connsiteY6977" fmla="*/ 700369 h 1066103"/>
                <a:gd name="connsiteX6978" fmla="*/ 223498 w 3545608"/>
                <a:gd name="connsiteY6978" fmla="*/ 689681 h 1066103"/>
                <a:gd name="connsiteX6979" fmla="*/ 230471 w 3545608"/>
                <a:gd name="connsiteY6979" fmla="*/ 686792 h 1066103"/>
                <a:gd name="connsiteX6980" fmla="*/ 234978 w 3545608"/>
                <a:gd name="connsiteY6980" fmla="*/ 675114 h 1066103"/>
                <a:gd name="connsiteX6981" fmla="*/ 240805 w 3545608"/>
                <a:gd name="connsiteY6981" fmla="*/ 672524 h 1066103"/>
                <a:gd name="connsiteX6982" fmla="*/ 244784 w 3545608"/>
                <a:gd name="connsiteY6982" fmla="*/ 662916 h 1066103"/>
                <a:gd name="connsiteX6983" fmla="*/ 253023 w 3545608"/>
                <a:gd name="connsiteY6983" fmla="*/ 659503 h 1066103"/>
                <a:gd name="connsiteX6984" fmla="*/ 257533 w 3545608"/>
                <a:gd name="connsiteY6984" fmla="*/ 648350 h 1066103"/>
                <a:gd name="connsiteX6985" fmla="*/ 264839 w 3545608"/>
                <a:gd name="connsiteY6985" fmla="*/ 645250 h 1066103"/>
                <a:gd name="connsiteX6986" fmla="*/ 269301 w 3545608"/>
                <a:gd name="connsiteY6986" fmla="*/ 634478 h 1066103"/>
                <a:gd name="connsiteX6987" fmla="*/ 274721 w 3545608"/>
                <a:gd name="connsiteY6987" fmla="*/ 632232 h 1066103"/>
                <a:gd name="connsiteX6988" fmla="*/ 279251 w 3545608"/>
                <a:gd name="connsiteY6988" fmla="*/ 621036 h 1066103"/>
                <a:gd name="connsiteX6989" fmla="*/ 287991 w 3545608"/>
                <a:gd name="connsiteY6989" fmla="*/ 617330 h 1066103"/>
                <a:gd name="connsiteX6990" fmla="*/ 291855 w 3545608"/>
                <a:gd name="connsiteY6990" fmla="*/ 608000 h 1066103"/>
                <a:gd name="connsiteX6991" fmla="*/ 299196 w 3545608"/>
                <a:gd name="connsiteY6991" fmla="*/ 604960 h 1066103"/>
                <a:gd name="connsiteX6992" fmla="*/ 303623 w 3545608"/>
                <a:gd name="connsiteY6992" fmla="*/ 594271 h 1066103"/>
                <a:gd name="connsiteX6993" fmla="*/ 311700 w 3545608"/>
                <a:gd name="connsiteY6993" fmla="*/ 590926 h 1066103"/>
                <a:gd name="connsiteX6994" fmla="*/ 315535 w 3545608"/>
                <a:gd name="connsiteY6994" fmla="*/ 581666 h 1066103"/>
                <a:gd name="connsiteX6995" fmla="*/ 323815 w 3545608"/>
                <a:gd name="connsiteY6995" fmla="*/ 578237 h 1066103"/>
                <a:gd name="connsiteX6996" fmla="*/ 328139 w 3545608"/>
                <a:gd name="connsiteY6996" fmla="*/ 567794 h 1066103"/>
                <a:gd name="connsiteX6997" fmla="*/ 336461 w 3545608"/>
                <a:gd name="connsiteY6997" fmla="*/ 564347 h 1066103"/>
                <a:gd name="connsiteX6998" fmla="*/ 339908 w 3545608"/>
                <a:gd name="connsiteY6998" fmla="*/ 556026 h 1066103"/>
                <a:gd name="connsiteX6999" fmla="*/ 348919 w 3545608"/>
                <a:gd name="connsiteY6999" fmla="*/ 552292 h 1066103"/>
                <a:gd name="connsiteX7000" fmla="*/ 352654 w 3545608"/>
                <a:gd name="connsiteY7000" fmla="*/ 543278 h 1066103"/>
                <a:gd name="connsiteX7001" fmla="*/ 360376 w 3545608"/>
                <a:gd name="connsiteY7001" fmla="*/ 540079 h 1066103"/>
                <a:gd name="connsiteX7002" fmla="*/ 364421 w 3545608"/>
                <a:gd name="connsiteY7002" fmla="*/ 529836 h 1066103"/>
                <a:gd name="connsiteX7003" fmla="*/ 372434 w 3545608"/>
                <a:gd name="connsiteY7003" fmla="*/ 526355 h 1066103"/>
                <a:gd name="connsiteX7004" fmla="*/ 376332 w 3545608"/>
                <a:gd name="connsiteY7004" fmla="*/ 516944 h 1066103"/>
                <a:gd name="connsiteX7005" fmla="*/ 385593 w 3545608"/>
                <a:gd name="connsiteY7005" fmla="*/ 513108 h 1066103"/>
                <a:gd name="connsiteX7006" fmla="*/ 388938 w 3545608"/>
                <a:gd name="connsiteY7006" fmla="*/ 505033 h 1066103"/>
                <a:gd name="connsiteX7007" fmla="*/ 397403 w 3545608"/>
                <a:gd name="connsiteY7007" fmla="*/ 501526 h 1066103"/>
                <a:gd name="connsiteX7008" fmla="*/ 400992 w 3545608"/>
                <a:gd name="connsiteY7008" fmla="*/ 493265 h 1066103"/>
                <a:gd name="connsiteX7009" fmla="*/ 412090 w 3545608"/>
                <a:gd name="connsiteY7009" fmla="*/ 488882 h 1066103"/>
                <a:gd name="connsiteX7010" fmla="*/ 415414 w 3545608"/>
                <a:gd name="connsiteY7010" fmla="*/ 480661 h 1066103"/>
                <a:gd name="connsiteX7011" fmla="*/ 423706 w 3545608"/>
                <a:gd name="connsiteY7011" fmla="*/ 477143 h 1066103"/>
                <a:gd name="connsiteX7012" fmla="*/ 427182 w 3545608"/>
                <a:gd name="connsiteY7012" fmla="*/ 468750 h 1066103"/>
                <a:gd name="connsiteX7013" fmla="*/ 437955 w 3545608"/>
                <a:gd name="connsiteY7013" fmla="*/ 464287 h 1066103"/>
                <a:gd name="connsiteX7014" fmla="*/ 441054 w 3545608"/>
                <a:gd name="connsiteY7014" fmla="*/ 456982 h 1066103"/>
                <a:gd name="connsiteX7015" fmla="*/ 450357 w 3545608"/>
                <a:gd name="connsiteY7015" fmla="*/ 453221 h 1066103"/>
                <a:gd name="connsiteX7016" fmla="*/ 453660 w 3545608"/>
                <a:gd name="connsiteY7016" fmla="*/ 444664 h 1066103"/>
                <a:gd name="connsiteX7017" fmla="*/ 465290 w 3545608"/>
                <a:gd name="connsiteY7017" fmla="*/ 439494 h 1066103"/>
                <a:gd name="connsiteX7018" fmla="*/ 467389 w 3545608"/>
                <a:gd name="connsiteY7018" fmla="*/ 434427 h 1066103"/>
                <a:gd name="connsiteX7019" fmla="*/ 479261 w 3545608"/>
                <a:gd name="connsiteY7019" fmla="*/ 429509 h 1066103"/>
                <a:gd name="connsiteX7020" fmla="*/ 482099 w 3545608"/>
                <a:gd name="connsiteY7020" fmla="*/ 422659 h 1066103"/>
                <a:gd name="connsiteX7021" fmla="*/ 489929 w 3545608"/>
                <a:gd name="connsiteY7021" fmla="*/ 419416 h 1066103"/>
                <a:gd name="connsiteX7022" fmla="*/ 493866 w 3545608"/>
                <a:gd name="connsiteY7022" fmla="*/ 409911 h 1066103"/>
                <a:gd name="connsiteX7023" fmla="*/ 505649 w 3545608"/>
                <a:gd name="connsiteY7023" fmla="*/ 405031 h 1066103"/>
                <a:gd name="connsiteX7024" fmla="*/ 507739 w 3545608"/>
                <a:gd name="connsiteY7024" fmla="*/ 400105 h 1066103"/>
                <a:gd name="connsiteX7025" fmla="*/ 519379 w 3545608"/>
                <a:gd name="connsiteY7025" fmla="*/ 395398 h 1066103"/>
                <a:gd name="connsiteX7026" fmla="*/ 522304 w 3545608"/>
                <a:gd name="connsiteY7026" fmla="*/ 388337 h 1066103"/>
                <a:gd name="connsiteX7027" fmla="*/ 533582 w 3545608"/>
                <a:gd name="connsiteY7027" fmla="*/ 383666 h 1066103"/>
                <a:gd name="connsiteX7028" fmla="*/ 536177 w 3545608"/>
                <a:gd name="connsiteY7028" fmla="*/ 377550 h 1066103"/>
                <a:gd name="connsiteX7029" fmla="*/ 548794 w 3545608"/>
                <a:gd name="connsiteY7029" fmla="*/ 372448 h 1066103"/>
                <a:gd name="connsiteX7030" fmla="*/ 550743 w 3545608"/>
                <a:gd name="connsiteY7030" fmla="*/ 367744 h 1066103"/>
                <a:gd name="connsiteX7031" fmla="*/ 561515 w 3545608"/>
                <a:gd name="connsiteY7031" fmla="*/ 363281 h 1066103"/>
                <a:gd name="connsiteX7032" fmla="*/ 564615 w 3545608"/>
                <a:gd name="connsiteY7032" fmla="*/ 355976 h 1066103"/>
                <a:gd name="connsiteX7033" fmla="*/ 576745 w 3545608"/>
                <a:gd name="connsiteY7033" fmla="*/ 351071 h 1066103"/>
                <a:gd name="connsiteX7034" fmla="*/ 579181 w 3545608"/>
                <a:gd name="connsiteY7034" fmla="*/ 345189 h 1066103"/>
                <a:gd name="connsiteX7035" fmla="*/ 590850 w 3545608"/>
                <a:gd name="connsiteY7035" fmla="*/ 340355 h 1066103"/>
                <a:gd name="connsiteX7036" fmla="*/ 592910 w 3545608"/>
                <a:gd name="connsiteY7036" fmla="*/ 335383 h 1066103"/>
                <a:gd name="connsiteX7037" fmla="*/ 605763 w 3545608"/>
                <a:gd name="connsiteY7037" fmla="*/ 330059 h 1066103"/>
                <a:gd name="connsiteX7038" fmla="*/ 607620 w 3545608"/>
                <a:gd name="connsiteY7038" fmla="*/ 325576 h 1066103"/>
                <a:gd name="connsiteX7039" fmla="*/ 618941 w 3545608"/>
                <a:gd name="connsiteY7039" fmla="*/ 320887 h 1066103"/>
                <a:gd name="connsiteX7040" fmla="*/ 621349 w 3545608"/>
                <a:gd name="connsiteY7040" fmla="*/ 314932 h 1066103"/>
                <a:gd name="connsiteX7041" fmla="*/ 635564 w 3545608"/>
                <a:gd name="connsiteY7041" fmla="*/ 308901 h 1066103"/>
                <a:gd name="connsiteX7042" fmla="*/ 636272 w 3545608"/>
                <a:gd name="connsiteY7042" fmla="*/ 309201 h 1066103"/>
                <a:gd name="connsiteX7043" fmla="*/ 638020 w 3545608"/>
                <a:gd name="connsiteY7043" fmla="*/ 304983 h 1066103"/>
                <a:gd name="connsiteX7044" fmla="*/ 649689 w 3545608"/>
                <a:gd name="connsiteY7044" fmla="*/ 300149 h 1066103"/>
                <a:gd name="connsiteX7045" fmla="*/ 651749 w 3545608"/>
                <a:gd name="connsiteY7045" fmla="*/ 295176 h 1066103"/>
                <a:gd name="connsiteX7046" fmla="*/ 663173 w 3545608"/>
                <a:gd name="connsiteY7046" fmla="*/ 290444 h 1066103"/>
                <a:gd name="connsiteX7047" fmla="*/ 665621 w 3545608"/>
                <a:gd name="connsiteY7047" fmla="*/ 284533 h 1066103"/>
                <a:gd name="connsiteX7048" fmla="*/ 680183 w 3545608"/>
                <a:gd name="connsiteY7048" fmla="*/ 278501 h 1066103"/>
                <a:gd name="connsiteX7049" fmla="*/ 681169 w 3545608"/>
                <a:gd name="connsiteY7049" fmla="*/ 278910 h 1066103"/>
                <a:gd name="connsiteX7050" fmla="*/ 682149 w 3545608"/>
                <a:gd name="connsiteY7050" fmla="*/ 276544 h 1066103"/>
                <a:gd name="connsiteX7051" fmla="*/ 693931 w 3545608"/>
                <a:gd name="connsiteY7051" fmla="*/ 271664 h 1066103"/>
                <a:gd name="connsiteX7052" fmla="*/ 696021 w 3545608"/>
                <a:gd name="connsiteY7052" fmla="*/ 266738 h 1066103"/>
                <a:gd name="connsiteX7053" fmla="*/ 710583 w 3545608"/>
                <a:gd name="connsiteY7053" fmla="*/ 260850 h 1066103"/>
                <a:gd name="connsiteX7054" fmla="*/ 710619 w 3545608"/>
                <a:gd name="connsiteY7054" fmla="*/ 260864 h 1066103"/>
                <a:gd name="connsiteX7055" fmla="*/ 712548 w 3545608"/>
                <a:gd name="connsiteY7055" fmla="*/ 256094 h 1066103"/>
                <a:gd name="connsiteX7056" fmla="*/ 725333 w 3545608"/>
                <a:gd name="connsiteY7056" fmla="*/ 250669 h 1066103"/>
                <a:gd name="connsiteX7057" fmla="*/ 726420 w 3545608"/>
                <a:gd name="connsiteY7057" fmla="*/ 248106 h 1066103"/>
                <a:gd name="connsiteX7058" fmla="*/ 740983 w 3545608"/>
                <a:gd name="connsiteY7058" fmla="*/ 242218 h 1066103"/>
                <a:gd name="connsiteX7059" fmla="*/ 741441 w 3545608"/>
                <a:gd name="connsiteY7059" fmla="*/ 242403 h 1066103"/>
                <a:gd name="connsiteX7060" fmla="*/ 742948 w 3545608"/>
                <a:gd name="connsiteY7060" fmla="*/ 238587 h 1066103"/>
                <a:gd name="connsiteX7061" fmla="*/ 756016 w 3545608"/>
                <a:gd name="connsiteY7061" fmla="*/ 232910 h 1066103"/>
                <a:gd name="connsiteX7062" fmla="*/ 757108 w 3545608"/>
                <a:gd name="connsiteY7062" fmla="*/ 230455 h 1066103"/>
                <a:gd name="connsiteX7063" fmla="*/ 772191 w 3545608"/>
                <a:gd name="connsiteY7063" fmla="*/ 224633 h 1066103"/>
                <a:gd name="connsiteX7064" fmla="*/ 773348 w 3545608"/>
                <a:gd name="connsiteY7064" fmla="*/ 221772 h 1066103"/>
                <a:gd name="connsiteX7065" fmla="*/ 787563 w 3545608"/>
                <a:gd name="connsiteY7065" fmla="*/ 215741 h 1066103"/>
                <a:gd name="connsiteX7066" fmla="*/ 788231 w 3545608"/>
                <a:gd name="connsiteY7066" fmla="*/ 216024 h 1066103"/>
                <a:gd name="connsiteX7067" fmla="*/ 789181 w 3545608"/>
                <a:gd name="connsiteY7067" fmla="*/ 213784 h 1066103"/>
                <a:gd name="connsiteX7068" fmla="*/ 803744 w 3545608"/>
                <a:gd name="connsiteY7068" fmla="*/ 207896 h 1066103"/>
                <a:gd name="connsiteX7069" fmla="*/ 804202 w 3545608"/>
                <a:gd name="connsiteY7069" fmla="*/ 208081 h 1066103"/>
                <a:gd name="connsiteX7070" fmla="*/ 805709 w 3545608"/>
                <a:gd name="connsiteY7070" fmla="*/ 204265 h 1066103"/>
                <a:gd name="connsiteX7071" fmla="*/ 819924 w 3545608"/>
                <a:gd name="connsiteY7071" fmla="*/ 198089 h 1066103"/>
                <a:gd name="connsiteX7072" fmla="*/ 820727 w 3545608"/>
                <a:gd name="connsiteY7072" fmla="*/ 198438 h 1066103"/>
                <a:gd name="connsiteX7073" fmla="*/ 821543 w 3545608"/>
                <a:gd name="connsiteY7073" fmla="*/ 196419 h 1066103"/>
                <a:gd name="connsiteX7074" fmla="*/ 836105 w 3545608"/>
                <a:gd name="connsiteY7074" fmla="*/ 190244 h 1066103"/>
                <a:gd name="connsiteX7075" fmla="*/ 836962 w 3545608"/>
                <a:gd name="connsiteY7075" fmla="*/ 190607 h 1066103"/>
                <a:gd name="connsiteX7076" fmla="*/ 838070 w 3545608"/>
                <a:gd name="connsiteY7076" fmla="*/ 187737 h 1066103"/>
                <a:gd name="connsiteX7077" fmla="*/ 852218 w 3545608"/>
                <a:gd name="connsiteY7077" fmla="*/ 181448 h 1066103"/>
                <a:gd name="connsiteX7078" fmla="*/ 852229 w 3545608"/>
                <a:gd name="connsiteY7078" fmla="*/ 181423 h 1066103"/>
                <a:gd name="connsiteX7079" fmla="*/ 867485 w 3545608"/>
                <a:gd name="connsiteY7079" fmla="*/ 175535 h 1066103"/>
                <a:gd name="connsiteX7080" fmla="*/ 867846 w 3545608"/>
                <a:gd name="connsiteY7080" fmla="*/ 175674 h 1066103"/>
                <a:gd name="connsiteX7081" fmla="*/ 868757 w 3545608"/>
                <a:gd name="connsiteY7081" fmla="*/ 173578 h 1066103"/>
                <a:gd name="connsiteX7082" fmla="*/ 883666 w 3545608"/>
                <a:gd name="connsiteY7082" fmla="*/ 167690 h 1066103"/>
                <a:gd name="connsiteX7083" fmla="*/ 883713 w 3545608"/>
                <a:gd name="connsiteY7083" fmla="*/ 167708 h 1066103"/>
                <a:gd name="connsiteX7084" fmla="*/ 884591 w 3545608"/>
                <a:gd name="connsiteY7084" fmla="*/ 165733 h 1066103"/>
                <a:gd name="connsiteX7085" fmla="*/ 899846 w 3545608"/>
                <a:gd name="connsiteY7085" fmla="*/ 159845 h 1066103"/>
                <a:gd name="connsiteX7086" fmla="*/ 901568 w 3545608"/>
                <a:gd name="connsiteY7086" fmla="*/ 160509 h 1066103"/>
                <a:gd name="connsiteX7087" fmla="*/ 902792 w 3545608"/>
                <a:gd name="connsiteY7087" fmla="*/ 157337 h 1066103"/>
                <a:gd name="connsiteX7088" fmla="*/ 917007 w 3545608"/>
                <a:gd name="connsiteY7088" fmla="*/ 151019 h 1066103"/>
                <a:gd name="connsiteX7089" fmla="*/ 918426 w 3545608"/>
                <a:gd name="connsiteY7089" fmla="*/ 151649 h 1066103"/>
                <a:gd name="connsiteX7090" fmla="*/ 918626 w 3545608"/>
                <a:gd name="connsiteY7090" fmla="*/ 151166 h 1066103"/>
                <a:gd name="connsiteX7091" fmla="*/ 933188 w 3545608"/>
                <a:gd name="connsiteY7091" fmla="*/ 145135 h 1066103"/>
                <a:gd name="connsiteX7092" fmla="*/ 934173 w 3545608"/>
                <a:gd name="connsiteY7092" fmla="*/ 145542 h 1066103"/>
                <a:gd name="connsiteX7093" fmla="*/ 935153 w 3545608"/>
                <a:gd name="connsiteY7093" fmla="*/ 143178 h 1066103"/>
                <a:gd name="connsiteX7094" fmla="*/ 949368 w 3545608"/>
                <a:gd name="connsiteY7094" fmla="*/ 137290 h 1066103"/>
                <a:gd name="connsiteX7095" fmla="*/ 950746 w 3545608"/>
                <a:gd name="connsiteY7095" fmla="*/ 137860 h 1066103"/>
                <a:gd name="connsiteX7096" fmla="*/ 950986 w 3545608"/>
                <a:gd name="connsiteY7096" fmla="*/ 137294 h 1066103"/>
                <a:gd name="connsiteX7097" fmla="*/ 965549 w 3545608"/>
                <a:gd name="connsiteY7097" fmla="*/ 131406 h 1066103"/>
                <a:gd name="connsiteX7098" fmla="*/ 967234 w 3545608"/>
                <a:gd name="connsiteY7098" fmla="*/ 132087 h 1066103"/>
                <a:gd name="connsiteX7099" fmla="*/ 967514 w 3545608"/>
                <a:gd name="connsiteY7099" fmla="*/ 131410 h 1066103"/>
                <a:gd name="connsiteX7100" fmla="*/ 981729 w 3545608"/>
                <a:gd name="connsiteY7100" fmla="*/ 125522 h 1066103"/>
                <a:gd name="connsiteX7101" fmla="*/ 983797 w 3545608"/>
                <a:gd name="connsiteY7101" fmla="*/ 126378 h 1066103"/>
                <a:gd name="connsiteX7102" fmla="*/ 985309 w 3545608"/>
                <a:gd name="connsiteY7102" fmla="*/ 122727 h 1066103"/>
                <a:gd name="connsiteX7103" fmla="*/ 999871 w 3545608"/>
                <a:gd name="connsiteY7103" fmla="*/ 116696 h 1066103"/>
                <a:gd name="connsiteX7104" fmla="*/ 1001550 w 3545608"/>
                <a:gd name="connsiteY7104" fmla="*/ 117391 h 1066103"/>
                <a:gd name="connsiteX7105" fmla="*/ 1001836 w 3545608"/>
                <a:gd name="connsiteY7105" fmla="*/ 116700 h 1066103"/>
                <a:gd name="connsiteX7106" fmla="*/ 1016051 w 3545608"/>
                <a:gd name="connsiteY7106" fmla="*/ 110812 h 1066103"/>
                <a:gd name="connsiteX7107" fmla="*/ 1017429 w 3545608"/>
                <a:gd name="connsiteY7107" fmla="*/ 111383 h 1066103"/>
                <a:gd name="connsiteX7108" fmla="*/ 1017670 w 3545608"/>
                <a:gd name="connsiteY7108" fmla="*/ 110816 h 1066103"/>
                <a:gd name="connsiteX7109" fmla="*/ 1032232 w 3545608"/>
                <a:gd name="connsiteY7109" fmla="*/ 104928 h 1066103"/>
                <a:gd name="connsiteX7110" fmla="*/ 1035597 w 3545608"/>
                <a:gd name="connsiteY7110" fmla="*/ 106289 h 1066103"/>
                <a:gd name="connsiteX7111" fmla="*/ 1036159 w 3545608"/>
                <a:gd name="connsiteY7111" fmla="*/ 104933 h 1066103"/>
                <a:gd name="connsiteX7112" fmla="*/ 1050374 w 3545608"/>
                <a:gd name="connsiteY7112" fmla="*/ 99045 h 1066103"/>
                <a:gd name="connsiteX7113" fmla="*/ 1052472 w 3545608"/>
                <a:gd name="connsiteY7113" fmla="*/ 99914 h 1066103"/>
                <a:gd name="connsiteX7114" fmla="*/ 1052830 w 3545608"/>
                <a:gd name="connsiteY7114" fmla="*/ 99049 h 1066103"/>
                <a:gd name="connsiteX7115" fmla="*/ 1067045 w 3545608"/>
                <a:gd name="connsiteY7115" fmla="*/ 93161 h 1066103"/>
                <a:gd name="connsiteX7116" fmla="*/ 1069826 w 3545608"/>
                <a:gd name="connsiteY7116" fmla="*/ 94313 h 1066103"/>
                <a:gd name="connsiteX7117" fmla="*/ 1070481 w 3545608"/>
                <a:gd name="connsiteY7117" fmla="*/ 92615 h 1066103"/>
                <a:gd name="connsiteX7118" fmla="*/ 1084697 w 3545608"/>
                <a:gd name="connsiteY7118" fmla="*/ 86296 h 1066103"/>
                <a:gd name="connsiteX7119" fmla="*/ 1088323 w 3545608"/>
                <a:gd name="connsiteY7119" fmla="*/ 87909 h 1066103"/>
                <a:gd name="connsiteX7120" fmla="*/ 1101367 w 3545608"/>
                <a:gd name="connsiteY7120" fmla="*/ 82374 h 1066103"/>
                <a:gd name="connsiteX7121" fmla="*/ 1104291 w 3545608"/>
                <a:gd name="connsiteY7121" fmla="*/ 83614 h 1066103"/>
                <a:gd name="connsiteX7122" fmla="*/ 1104803 w 3545608"/>
                <a:gd name="connsiteY7122" fmla="*/ 82378 h 1066103"/>
                <a:gd name="connsiteX7123" fmla="*/ 1119019 w 3545608"/>
                <a:gd name="connsiteY7123" fmla="*/ 76490 h 1066103"/>
                <a:gd name="connsiteX7124" fmla="*/ 1121463 w 3545608"/>
                <a:gd name="connsiteY7124" fmla="*/ 77502 h 1066103"/>
                <a:gd name="connsiteX7125" fmla="*/ 1121762 w 3545608"/>
                <a:gd name="connsiteY7125" fmla="*/ 76782 h 1066103"/>
                <a:gd name="connsiteX7126" fmla="*/ 1136671 w 3545608"/>
                <a:gd name="connsiteY7126" fmla="*/ 70606 h 1066103"/>
                <a:gd name="connsiteX7127" fmla="*/ 1140355 w 3545608"/>
                <a:gd name="connsiteY7127" fmla="*/ 72133 h 1066103"/>
                <a:gd name="connsiteX7128" fmla="*/ 1153831 w 3545608"/>
                <a:gd name="connsiteY7128" fmla="*/ 66684 h 1066103"/>
                <a:gd name="connsiteX7129" fmla="*/ 1158219 w 3545608"/>
                <a:gd name="connsiteY7129" fmla="*/ 68458 h 1066103"/>
                <a:gd name="connsiteX7130" fmla="*/ 1171973 w 3545608"/>
                <a:gd name="connsiteY7130" fmla="*/ 62761 h 1066103"/>
                <a:gd name="connsiteX7131" fmla="*/ 1173584 w 3545608"/>
                <a:gd name="connsiteY7131" fmla="*/ 63428 h 1066103"/>
                <a:gd name="connsiteX7132" fmla="*/ 1173879 w 3545608"/>
                <a:gd name="connsiteY7132" fmla="*/ 62765 h 1066103"/>
                <a:gd name="connsiteX7133" fmla="*/ 1189134 w 3545608"/>
                <a:gd name="connsiteY7133" fmla="*/ 56877 h 1066103"/>
                <a:gd name="connsiteX7134" fmla="*/ 1192077 w 3545608"/>
                <a:gd name="connsiteY7134" fmla="*/ 58013 h 1066103"/>
                <a:gd name="connsiteX7135" fmla="*/ 1192080 w 3545608"/>
                <a:gd name="connsiteY7135" fmla="*/ 58005 h 1066103"/>
                <a:gd name="connsiteX7136" fmla="*/ 1206295 w 3545608"/>
                <a:gd name="connsiteY7136" fmla="*/ 51974 h 1066103"/>
                <a:gd name="connsiteX7137" fmla="*/ 1210579 w 3545608"/>
                <a:gd name="connsiteY7137" fmla="*/ 53791 h 1066103"/>
                <a:gd name="connsiteX7138" fmla="*/ 1224437 w 3545608"/>
                <a:gd name="connsiteY7138" fmla="*/ 48051 h 1066103"/>
                <a:gd name="connsiteX7139" fmla="*/ 1228773 w 3545608"/>
                <a:gd name="connsiteY7139" fmla="*/ 49847 h 1066103"/>
                <a:gd name="connsiteX7140" fmla="*/ 1242579 w 3545608"/>
                <a:gd name="connsiteY7140" fmla="*/ 44129 h 1066103"/>
                <a:gd name="connsiteX7141" fmla="*/ 1247160 w 3545608"/>
                <a:gd name="connsiteY7141" fmla="*/ 46026 h 1066103"/>
                <a:gd name="connsiteX7142" fmla="*/ 1261211 w 3545608"/>
                <a:gd name="connsiteY7142" fmla="*/ 40206 h 1066103"/>
                <a:gd name="connsiteX7143" fmla="*/ 1265302 w 3545608"/>
                <a:gd name="connsiteY7143" fmla="*/ 41901 h 1066103"/>
                <a:gd name="connsiteX7144" fmla="*/ 1278862 w 3545608"/>
                <a:gd name="connsiteY7144" fmla="*/ 36284 h 1066103"/>
                <a:gd name="connsiteX7145" fmla="*/ 1282630 w 3545608"/>
                <a:gd name="connsiteY7145" fmla="*/ 37845 h 1066103"/>
                <a:gd name="connsiteX7146" fmla="*/ 1296514 w 3545608"/>
                <a:gd name="connsiteY7146" fmla="*/ 32362 h 1066103"/>
                <a:gd name="connsiteX7147" fmla="*/ 1302969 w 3545608"/>
                <a:gd name="connsiteY7147" fmla="*/ 34911 h 1066103"/>
                <a:gd name="connsiteX7148" fmla="*/ 1314656 w 3545608"/>
                <a:gd name="connsiteY7148" fmla="*/ 30400 h 1066103"/>
                <a:gd name="connsiteX7149" fmla="*/ 1318807 w 3545608"/>
                <a:gd name="connsiteY7149" fmla="*/ 32003 h 1066103"/>
                <a:gd name="connsiteX7150" fmla="*/ 1332798 w 3545608"/>
                <a:gd name="connsiteY7150" fmla="*/ 26478 h 1066103"/>
                <a:gd name="connsiteX7151" fmla="*/ 1337075 w 3545608"/>
                <a:gd name="connsiteY7151" fmla="*/ 28167 h 1066103"/>
                <a:gd name="connsiteX7152" fmla="*/ 1350939 w 3545608"/>
                <a:gd name="connsiteY7152" fmla="*/ 22555 h 1066103"/>
                <a:gd name="connsiteX7153" fmla="*/ 1356373 w 3545608"/>
                <a:gd name="connsiteY7153" fmla="*/ 24755 h 1066103"/>
                <a:gd name="connsiteX7154" fmla="*/ 1369082 w 3545608"/>
                <a:gd name="connsiteY7154" fmla="*/ 19613 h 1066103"/>
                <a:gd name="connsiteX7155" fmla="*/ 1376755 w 3545608"/>
                <a:gd name="connsiteY7155" fmla="*/ 22718 h 1066103"/>
                <a:gd name="connsiteX7156" fmla="*/ 1388694 w 3545608"/>
                <a:gd name="connsiteY7156" fmla="*/ 17652 h 1066103"/>
                <a:gd name="connsiteX7157" fmla="*/ 1393210 w 3545608"/>
                <a:gd name="connsiteY7157" fmla="*/ 19568 h 1066103"/>
                <a:gd name="connsiteX7158" fmla="*/ 1406345 w 3545608"/>
                <a:gd name="connsiteY7158" fmla="*/ 13729 h 1066103"/>
                <a:gd name="connsiteX7159" fmla="*/ 1413049 w 3545608"/>
                <a:gd name="connsiteY7159" fmla="*/ 16709 h 1066103"/>
                <a:gd name="connsiteX7160" fmla="*/ 1424978 w 3545608"/>
                <a:gd name="connsiteY7160" fmla="*/ 11768 h 1066103"/>
                <a:gd name="connsiteX7161" fmla="*/ 1431544 w 3545608"/>
                <a:gd name="connsiteY7161" fmla="*/ 14487 h 1066103"/>
                <a:gd name="connsiteX7162" fmla="*/ 1443120 w 3545608"/>
                <a:gd name="connsiteY7162" fmla="*/ 9807 h 1066103"/>
                <a:gd name="connsiteX7163" fmla="*/ 1450177 w 3545608"/>
                <a:gd name="connsiteY7163" fmla="*/ 12661 h 1066103"/>
                <a:gd name="connsiteX7164" fmla="*/ 1461261 w 3545608"/>
                <a:gd name="connsiteY7164" fmla="*/ 7845 h 1066103"/>
                <a:gd name="connsiteX7165" fmla="*/ 1470258 w 3545608"/>
                <a:gd name="connsiteY7165" fmla="*/ 11754 h 1066103"/>
                <a:gd name="connsiteX7166" fmla="*/ 1480383 w 3545608"/>
                <a:gd name="connsiteY7166" fmla="*/ 7845 h 1066103"/>
                <a:gd name="connsiteX7167" fmla="*/ 1487831 w 3545608"/>
                <a:gd name="connsiteY7167" fmla="*/ 10720 h 1066103"/>
                <a:gd name="connsiteX7168" fmla="*/ 1499506 w 3545608"/>
                <a:gd name="connsiteY7168" fmla="*/ 5884 h 1066103"/>
                <a:gd name="connsiteX7169" fmla="*/ 1506455 w 3545608"/>
                <a:gd name="connsiteY7169" fmla="*/ 8762 h 1066103"/>
                <a:gd name="connsiteX7170" fmla="*/ 1518139 w 3545608"/>
                <a:gd name="connsiteY7170" fmla="*/ 3923 h 1066103"/>
                <a:gd name="connsiteX7171" fmla="*/ 1527101 w 3545608"/>
                <a:gd name="connsiteY7171" fmla="*/ 7635 h 1066103"/>
                <a:gd name="connsiteX7172" fmla="*/ 1536281 w 3545608"/>
                <a:gd name="connsiteY7172" fmla="*/ 3923 h 1066103"/>
                <a:gd name="connsiteX7173" fmla="*/ 1544057 w 3545608"/>
                <a:gd name="connsiteY7173" fmla="*/ 7067 h 1066103"/>
                <a:gd name="connsiteX7174" fmla="*/ 1556383 w 3545608"/>
                <a:gd name="connsiteY7174" fmla="*/ 1962 h 1066103"/>
                <a:gd name="connsiteX7175" fmla="*/ 1565345 w 3545608"/>
                <a:gd name="connsiteY7175" fmla="*/ 5673 h 1066103"/>
                <a:gd name="connsiteX7176" fmla="*/ 1574525 w 3545608"/>
                <a:gd name="connsiteY7176" fmla="*/ 1962 h 1066103"/>
                <a:gd name="connsiteX7177" fmla="*/ 1581583 w 3545608"/>
                <a:gd name="connsiteY7177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</a:cxnLst>
              <a:rect l="l" t="t" r="r" b="b"/>
              <a:pathLst>
                <a:path w="3545608" h="1066103">
                  <a:moveTo>
                    <a:pt x="2094327" y="485598"/>
                  </a:moveTo>
                  <a:lnTo>
                    <a:pt x="2083615" y="489732"/>
                  </a:lnTo>
                  <a:lnTo>
                    <a:pt x="2080530" y="497180"/>
                  </a:lnTo>
                  <a:lnTo>
                    <a:pt x="2072326" y="500578"/>
                  </a:lnTo>
                  <a:lnTo>
                    <a:pt x="2070436" y="504935"/>
                  </a:lnTo>
                  <a:lnTo>
                    <a:pt x="2081376" y="500712"/>
                  </a:lnTo>
                  <a:lnTo>
                    <a:pt x="2084461" y="493265"/>
                  </a:lnTo>
                  <a:lnTo>
                    <a:pt x="2092537" y="489920"/>
                  </a:lnTo>
                  <a:close/>
                  <a:moveTo>
                    <a:pt x="1294012" y="475983"/>
                  </a:moveTo>
                  <a:lnTo>
                    <a:pt x="1283288" y="480636"/>
                  </a:lnTo>
                  <a:lnTo>
                    <a:pt x="1281310" y="485412"/>
                  </a:lnTo>
                  <a:lnTo>
                    <a:pt x="1272917" y="488889"/>
                  </a:lnTo>
                  <a:lnTo>
                    <a:pt x="1271080" y="493219"/>
                  </a:lnTo>
                  <a:lnTo>
                    <a:pt x="1281842" y="489065"/>
                  </a:lnTo>
                  <a:lnTo>
                    <a:pt x="1285241" y="480661"/>
                  </a:lnTo>
                  <a:lnTo>
                    <a:pt x="1293532" y="477143"/>
                  </a:lnTo>
                  <a:close/>
                  <a:moveTo>
                    <a:pt x="945972" y="475946"/>
                  </a:moveTo>
                  <a:lnTo>
                    <a:pt x="935161" y="480636"/>
                  </a:lnTo>
                  <a:lnTo>
                    <a:pt x="933183" y="485412"/>
                  </a:lnTo>
                  <a:lnTo>
                    <a:pt x="924863" y="488859"/>
                  </a:lnTo>
                  <a:lnTo>
                    <a:pt x="923076" y="493172"/>
                  </a:lnTo>
                  <a:lnTo>
                    <a:pt x="933715" y="489066"/>
                  </a:lnTo>
                  <a:lnTo>
                    <a:pt x="937114" y="480661"/>
                  </a:lnTo>
                  <a:lnTo>
                    <a:pt x="945477" y="477112"/>
                  </a:lnTo>
                  <a:close/>
                  <a:moveTo>
                    <a:pt x="1990444" y="475551"/>
                  </a:moveTo>
                  <a:lnTo>
                    <a:pt x="1979663" y="480344"/>
                  </a:lnTo>
                  <a:lnTo>
                    <a:pt x="1977563" y="485412"/>
                  </a:lnTo>
                  <a:lnTo>
                    <a:pt x="1969170" y="488889"/>
                  </a:lnTo>
                  <a:lnTo>
                    <a:pt x="1967333" y="493219"/>
                  </a:lnTo>
                  <a:lnTo>
                    <a:pt x="1978096" y="489065"/>
                  </a:lnTo>
                  <a:lnTo>
                    <a:pt x="1981494" y="480661"/>
                  </a:lnTo>
                  <a:lnTo>
                    <a:pt x="1989785" y="477143"/>
                  </a:lnTo>
                  <a:close/>
                  <a:moveTo>
                    <a:pt x="1642317" y="475551"/>
                  </a:moveTo>
                  <a:lnTo>
                    <a:pt x="1631536" y="480344"/>
                  </a:lnTo>
                  <a:lnTo>
                    <a:pt x="1629437" y="485412"/>
                  </a:lnTo>
                  <a:lnTo>
                    <a:pt x="1621044" y="488889"/>
                  </a:lnTo>
                  <a:lnTo>
                    <a:pt x="1619206" y="493219"/>
                  </a:lnTo>
                  <a:lnTo>
                    <a:pt x="1629968" y="489066"/>
                  </a:lnTo>
                  <a:lnTo>
                    <a:pt x="1633367" y="480661"/>
                  </a:lnTo>
                  <a:lnTo>
                    <a:pt x="1641658" y="477143"/>
                  </a:lnTo>
                  <a:close/>
                  <a:moveTo>
                    <a:pt x="1423852" y="463451"/>
                  </a:moveTo>
                  <a:lnTo>
                    <a:pt x="1413694" y="467559"/>
                  </a:lnTo>
                  <a:lnTo>
                    <a:pt x="1410754" y="475175"/>
                  </a:lnTo>
                  <a:lnTo>
                    <a:pt x="1401223" y="479411"/>
                  </a:lnTo>
                  <a:lnTo>
                    <a:pt x="1400791" y="480382"/>
                  </a:lnTo>
                  <a:lnTo>
                    <a:pt x="1411746" y="475845"/>
                  </a:lnTo>
                  <a:lnTo>
                    <a:pt x="1414685" y="468750"/>
                  </a:lnTo>
                  <a:lnTo>
                    <a:pt x="1423078" y="465273"/>
                  </a:lnTo>
                  <a:close/>
                  <a:moveTo>
                    <a:pt x="2061457" y="463374"/>
                  </a:moveTo>
                  <a:lnTo>
                    <a:pt x="2051109" y="467559"/>
                  </a:lnTo>
                  <a:lnTo>
                    <a:pt x="2048169" y="475175"/>
                  </a:lnTo>
                  <a:lnTo>
                    <a:pt x="2038844" y="479319"/>
                  </a:lnTo>
                  <a:lnTo>
                    <a:pt x="2038366" y="480446"/>
                  </a:lnTo>
                  <a:lnTo>
                    <a:pt x="2048997" y="476242"/>
                  </a:lnTo>
                  <a:lnTo>
                    <a:pt x="2052100" y="468750"/>
                  </a:lnTo>
                  <a:lnTo>
                    <a:pt x="2060640" y="465212"/>
                  </a:lnTo>
                  <a:close/>
                  <a:moveTo>
                    <a:pt x="2120176" y="463089"/>
                  </a:moveTo>
                  <a:lnTo>
                    <a:pt x="2110054" y="467282"/>
                  </a:lnTo>
                  <a:lnTo>
                    <a:pt x="2107008" y="475175"/>
                  </a:lnTo>
                  <a:lnTo>
                    <a:pt x="2097477" y="479411"/>
                  </a:lnTo>
                  <a:lnTo>
                    <a:pt x="2097045" y="480382"/>
                  </a:lnTo>
                  <a:lnTo>
                    <a:pt x="2108000" y="475845"/>
                  </a:lnTo>
                  <a:lnTo>
                    <a:pt x="2110938" y="468750"/>
                  </a:lnTo>
                  <a:lnTo>
                    <a:pt x="2119260" y="465303"/>
                  </a:lnTo>
                  <a:close/>
                  <a:moveTo>
                    <a:pt x="1772050" y="463089"/>
                  </a:moveTo>
                  <a:lnTo>
                    <a:pt x="1761928" y="467282"/>
                  </a:lnTo>
                  <a:lnTo>
                    <a:pt x="1758881" y="475175"/>
                  </a:lnTo>
                  <a:lnTo>
                    <a:pt x="1749349" y="479411"/>
                  </a:lnTo>
                  <a:lnTo>
                    <a:pt x="1748918" y="480383"/>
                  </a:lnTo>
                  <a:lnTo>
                    <a:pt x="1759872" y="475845"/>
                  </a:lnTo>
                  <a:lnTo>
                    <a:pt x="1762811" y="468750"/>
                  </a:lnTo>
                  <a:lnTo>
                    <a:pt x="1771133" y="465303"/>
                  </a:lnTo>
                  <a:close/>
                  <a:moveTo>
                    <a:pt x="902224" y="463089"/>
                  </a:moveTo>
                  <a:lnTo>
                    <a:pt x="892101" y="467282"/>
                  </a:lnTo>
                  <a:lnTo>
                    <a:pt x="889054" y="475175"/>
                  </a:lnTo>
                  <a:lnTo>
                    <a:pt x="878412" y="479905"/>
                  </a:lnTo>
                  <a:lnTo>
                    <a:pt x="876020" y="485412"/>
                  </a:lnTo>
                  <a:lnTo>
                    <a:pt x="865776" y="489458"/>
                  </a:lnTo>
                  <a:lnTo>
                    <a:pt x="862578" y="497180"/>
                  </a:lnTo>
                  <a:lnTo>
                    <a:pt x="854374" y="500578"/>
                  </a:lnTo>
                  <a:lnTo>
                    <a:pt x="852483" y="504935"/>
                  </a:lnTo>
                  <a:lnTo>
                    <a:pt x="863423" y="500712"/>
                  </a:lnTo>
                  <a:lnTo>
                    <a:pt x="866508" y="493265"/>
                  </a:lnTo>
                  <a:lnTo>
                    <a:pt x="874521" y="489946"/>
                  </a:lnTo>
                  <a:lnTo>
                    <a:pt x="878276" y="480661"/>
                  </a:lnTo>
                  <a:lnTo>
                    <a:pt x="890136" y="475628"/>
                  </a:lnTo>
                  <a:lnTo>
                    <a:pt x="892986" y="468750"/>
                  </a:lnTo>
                  <a:lnTo>
                    <a:pt x="901306" y="465303"/>
                  </a:lnTo>
                  <a:close/>
                  <a:moveTo>
                    <a:pt x="554096" y="463089"/>
                  </a:moveTo>
                  <a:lnTo>
                    <a:pt x="543975" y="467282"/>
                  </a:lnTo>
                  <a:lnTo>
                    <a:pt x="540928" y="475175"/>
                  </a:lnTo>
                  <a:lnTo>
                    <a:pt x="530285" y="479905"/>
                  </a:lnTo>
                  <a:lnTo>
                    <a:pt x="527893" y="485412"/>
                  </a:lnTo>
                  <a:lnTo>
                    <a:pt x="517649" y="489458"/>
                  </a:lnTo>
                  <a:lnTo>
                    <a:pt x="514451" y="497180"/>
                  </a:lnTo>
                  <a:lnTo>
                    <a:pt x="506247" y="500578"/>
                  </a:lnTo>
                  <a:lnTo>
                    <a:pt x="504357" y="504935"/>
                  </a:lnTo>
                  <a:lnTo>
                    <a:pt x="515297" y="500712"/>
                  </a:lnTo>
                  <a:lnTo>
                    <a:pt x="518382" y="493265"/>
                  </a:lnTo>
                  <a:lnTo>
                    <a:pt x="526395" y="489946"/>
                  </a:lnTo>
                  <a:lnTo>
                    <a:pt x="530149" y="480661"/>
                  </a:lnTo>
                  <a:lnTo>
                    <a:pt x="542009" y="475629"/>
                  </a:lnTo>
                  <a:lnTo>
                    <a:pt x="544859" y="468750"/>
                  </a:lnTo>
                  <a:lnTo>
                    <a:pt x="553179" y="465303"/>
                  </a:lnTo>
                  <a:close/>
                  <a:moveTo>
                    <a:pt x="843585" y="463007"/>
                  </a:moveTo>
                  <a:lnTo>
                    <a:pt x="833262" y="467282"/>
                  </a:lnTo>
                  <a:lnTo>
                    <a:pt x="830216" y="475175"/>
                  </a:lnTo>
                  <a:lnTo>
                    <a:pt x="820890" y="479319"/>
                  </a:lnTo>
                  <a:lnTo>
                    <a:pt x="820413" y="480446"/>
                  </a:lnTo>
                  <a:lnTo>
                    <a:pt x="831044" y="476242"/>
                  </a:lnTo>
                  <a:lnTo>
                    <a:pt x="834147" y="468750"/>
                  </a:lnTo>
                  <a:lnTo>
                    <a:pt x="842613" y="465243"/>
                  </a:lnTo>
                  <a:close/>
                  <a:moveTo>
                    <a:pt x="495458" y="463007"/>
                  </a:moveTo>
                  <a:lnTo>
                    <a:pt x="485136" y="467282"/>
                  </a:lnTo>
                  <a:lnTo>
                    <a:pt x="482090" y="475175"/>
                  </a:lnTo>
                  <a:lnTo>
                    <a:pt x="472763" y="479320"/>
                  </a:lnTo>
                  <a:lnTo>
                    <a:pt x="472286" y="480446"/>
                  </a:lnTo>
                  <a:lnTo>
                    <a:pt x="482916" y="476243"/>
                  </a:lnTo>
                  <a:lnTo>
                    <a:pt x="486020" y="468750"/>
                  </a:lnTo>
                  <a:lnTo>
                    <a:pt x="494486" y="465243"/>
                  </a:lnTo>
                  <a:close/>
                  <a:moveTo>
                    <a:pt x="1494386" y="451787"/>
                  </a:moveTo>
                  <a:lnTo>
                    <a:pt x="1484198" y="456007"/>
                  </a:lnTo>
                  <a:lnTo>
                    <a:pt x="1481361" y="462857"/>
                  </a:lnTo>
                  <a:lnTo>
                    <a:pt x="1473012" y="466315"/>
                  </a:lnTo>
                  <a:lnTo>
                    <a:pt x="1472169" y="468498"/>
                  </a:lnTo>
                  <a:lnTo>
                    <a:pt x="1482251" y="464322"/>
                  </a:lnTo>
                  <a:lnTo>
                    <a:pt x="1485291" y="456982"/>
                  </a:lnTo>
                  <a:lnTo>
                    <a:pt x="1493711" y="453494"/>
                  </a:lnTo>
                  <a:close/>
                  <a:moveTo>
                    <a:pt x="1901294" y="451735"/>
                  </a:moveTo>
                  <a:lnTo>
                    <a:pt x="1891249" y="455797"/>
                  </a:lnTo>
                  <a:lnTo>
                    <a:pt x="1890794" y="456899"/>
                  </a:lnTo>
                  <a:lnTo>
                    <a:pt x="1900832" y="452934"/>
                  </a:lnTo>
                  <a:close/>
                  <a:moveTo>
                    <a:pt x="624503" y="451735"/>
                  </a:moveTo>
                  <a:lnTo>
                    <a:pt x="614458" y="455797"/>
                  </a:lnTo>
                  <a:lnTo>
                    <a:pt x="611534" y="462857"/>
                  </a:lnTo>
                  <a:lnTo>
                    <a:pt x="603114" y="466345"/>
                  </a:lnTo>
                  <a:lnTo>
                    <a:pt x="602404" y="468141"/>
                  </a:lnTo>
                  <a:lnTo>
                    <a:pt x="612540" y="464042"/>
                  </a:lnTo>
                  <a:lnTo>
                    <a:pt x="615465" y="456982"/>
                  </a:lnTo>
                  <a:lnTo>
                    <a:pt x="623813" y="453524"/>
                  </a:lnTo>
                  <a:close/>
                  <a:moveTo>
                    <a:pt x="2190675" y="451698"/>
                  </a:moveTo>
                  <a:lnTo>
                    <a:pt x="2180538" y="455797"/>
                  </a:lnTo>
                  <a:lnTo>
                    <a:pt x="2177614" y="462857"/>
                  </a:lnTo>
                  <a:lnTo>
                    <a:pt x="2169266" y="466315"/>
                  </a:lnTo>
                  <a:lnTo>
                    <a:pt x="2168575" y="468104"/>
                  </a:lnTo>
                  <a:lnTo>
                    <a:pt x="2178620" y="464042"/>
                  </a:lnTo>
                  <a:lnTo>
                    <a:pt x="2181544" y="456982"/>
                  </a:lnTo>
                  <a:lnTo>
                    <a:pt x="2189964" y="453494"/>
                  </a:lnTo>
                  <a:close/>
                  <a:moveTo>
                    <a:pt x="1842548" y="451698"/>
                  </a:moveTo>
                  <a:lnTo>
                    <a:pt x="1832411" y="455797"/>
                  </a:lnTo>
                  <a:lnTo>
                    <a:pt x="1829487" y="462857"/>
                  </a:lnTo>
                  <a:lnTo>
                    <a:pt x="1821139" y="466315"/>
                  </a:lnTo>
                  <a:lnTo>
                    <a:pt x="1820296" y="468498"/>
                  </a:lnTo>
                  <a:lnTo>
                    <a:pt x="1830377" y="464322"/>
                  </a:lnTo>
                  <a:lnTo>
                    <a:pt x="1833417" y="456982"/>
                  </a:lnTo>
                  <a:lnTo>
                    <a:pt x="1841838" y="453494"/>
                  </a:lnTo>
                  <a:close/>
                  <a:moveTo>
                    <a:pt x="1553259" y="451698"/>
                  </a:moveTo>
                  <a:lnTo>
                    <a:pt x="1543123" y="455797"/>
                  </a:lnTo>
                  <a:lnTo>
                    <a:pt x="1542667" y="456899"/>
                  </a:lnTo>
                  <a:lnTo>
                    <a:pt x="1552783" y="452903"/>
                  </a:lnTo>
                  <a:close/>
                  <a:moveTo>
                    <a:pt x="1205133" y="451698"/>
                  </a:moveTo>
                  <a:lnTo>
                    <a:pt x="1194996" y="455797"/>
                  </a:lnTo>
                  <a:lnTo>
                    <a:pt x="1194540" y="456899"/>
                  </a:lnTo>
                  <a:lnTo>
                    <a:pt x="1204656" y="452903"/>
                  </a:lnTo>
                  <a:close/>
                  <a:moveTo>
                    <a:pt x="1727874" y="451341"/>
                  </a:moveTo>
                  <a:lnTo>
                    <a:pt x="1717708" y="455552"/>
                  </a:lnTo>
                  <a:lnTo>
                    <a:pt x="1717284" y="456553"/>
                  </a:lnTo>
                  <a:lnTo>
                    <a:pt x="1727363" y="452662"/>
                  </a:lnTo>
                  <a:close/>
                  <a:moveTo>
                    <a:pt x="1669035" y="451341"/>
                  </a:moveTo>
                  <a:lnTo>
                    <a:pt x="1658955" y="455517"/>
                  </a:lnTo>
                  <a:lnTo>
                    <a:pt x="1655914" y="462857"/>
                  </a:lnTo>
                  <a:lnTo>
                    <a:pt x="1646399" y="466799"/>
                  </a:lnTo>
                  <a:lnTo>
                    <a:pt x="1645743" y="468498"/>
                  </a:lnTo>
                  <a:lnTo>
                    <a:pt x="1657008" y="463832"/>
                  </a:lnTo>
                  <a:lnTo>
                    <a:pt x="1659845" y="456982"/>
                  </a:lnTo>
                  <a:lnTo>
                    <a:pt x="1668193" y="453524"/>
                  </a:lnTo>
                  <a:close/>
                  <a:moveTo>
                    <a:pt x="1379747" y="451341"/>
                  </a:moveTo>
                  <a:lnTo>
                    <a:pt x="1369583" y="455551"/>
                  </a:lnTo>
                  <a:lnTo>
                    <a:pt x="1369158" y="456553"/>
                  </a:lnTo>
                  <a:lnTo>
                    <a:pt x="1379236" y="452662"/>
                  </a:lnTo>
                  <a:close/>
                  <a:moveTo>
                    <a:pt x="1320908" y="451341"/>
                  </a:moveTo>
                  <a:lnTo>
                    <a:pt x="1310828" y="455517"/>
                  </a:lnTo>
                  <a:lnTo>
                    <a:pt x="1307787" y="462857"/>
                  </a:lnTo>
                  <a:lnTo>
                    <a:pt x="1299367" y="466345"/>
                  </a:lnTo>
                  <a:lnTo>
                    <a:pt x="1298692" y="468052"/>
                  </a:lnTo>
                  <a:lnTo>
                    <a:pt x="1308880" y="463832"/>
                  </a:lnTo>
                  <a:lnTo>
                    <a:pt x="1311718" y="456982"/>
                  </a:lnTo>
                  <a:lnTo>
                    <a:pt x="1320066" y="453524"/>
                  </a:lnTo>
                  <a:close/>
                  <a:moveTo>
                    <a:pt x="1147336" y="451341"/>
                  </a:moveTo>
                  <a:lnTo>
                    <a:pt x="1136071" y="456007"/>
                  </a:lnTo>
                  <a:lnTo>
                    <a:pt x="1133234" y="462857"/>
                  </a:lnTo>
                  <a:lnTo>
                    <a:pt x="1124886" y="466315"/>
                  </a:lnTo>
                  <a:lnTo>
                    <a:pt x="1124043" y="468498"/>
                  </a:lnTo>
                  <a:lnTo>
                    <a:pt x="1134124" y="464322"/>
                  </a:lnTo>
                  <a:lnTo>
                    <a:pt x="1137164" y="456982"/>
                  </a:lnTo>
                  <a:lnTo>
                    <a:pt x="1146680" y="453040"/>
                  </a:lnTo>
                  <a:close/>
                  <a:moveTo>
                    <a:pt x="972782" y="451341"/>
                  </a:moveTo>
                  <a:lnTo>
                    <a:pt x="962701" y="455517"/>
                  </a:lnTo>
                  <a:lnTo>
                    <a:pt x="959661" y="462857"/>
                  </a:lnTo>
                  <a:lnTo>
                    <a:pt x="951241" y="466345"/>
                  </a:lnTo>
                  <a:lnTo>
                    <a:pt x="950531" y="468140"/>
                  </a:lnTo>
                  <a:lnTo>
                    <a:pt x="960667" y="464042"/>
                  </a:lnTo>
                  <a:lnTo>
                    <a:pt x="963592" y="456982"/>
                  </a:lnTo>
                  <a:lnTo>
                    <a:pt x="971939" y="453524"/>
                  </a:lnTo>
                  <a:close/>
                  <a:moveTo>
                    <a:pt x="858047" y="451341"/>
                  </a:moveTo>
                  <a:lnTo>
                    <a:pt x="846784" y="456007"/>
                  </a:lnTo>
                  <a:lnTo>
                    <a:pt x="846415" y="456898"/>
                  </a:lnTo>
                  <a:lnTo>
                    <a:pt x="857609" y="452477"/>
                  </a:lnTo>
                  <a:close/>
                  <a:moveTo>
                    <a:pt x="799208" y="451341"/>
                  </a:moveTo>
                  <a:lnTo>
                    <a:pt x="789045" y="455551"/>
                  </a:lnTo>
                  <a:lnTo>
                    <a:pt x="785944" y="462857"/>
                  </a:lnTo>
                  <a:lnTo>
                    <a:pt x="776641" y="466619"/>
                  </a:lnTo>
                  <a:lnTo>
                    <a:pt x="775916" y="468498"/>
                  </a:lnTo>
                  <a:lnTo>
                    <a:pt x="786082" y="464287"/>
                  </a:lnTo>
                  <a:lnTo>
                    <a:pt x="789181" y="456982"/>
                  </a:lnTo>
                  <a:lnTo>
                    <a:pt x="798483" y="453221"/>
                  </a:lnTo>
                  <a:close/>
                  <a:moveTo>
                    <a:pt x="509921" y="451341"/>
                  </a:moveTo>
                  <a:lnTo>
                    <a:pt x="498656" y="456007"/>
                  </a:lnTo>
                  <a:lnTo>
                    <a:pt x="498287" y="456899"/>
                  </a:lnTo>
                  <a:lnTo>
                    <a:pt x="509482" y="452477"/>
                  </a:lnTo>
                  <a:close/>
                  <a:moveTo>
                    <a:pt x="2249573" y="451341"/>
                  </a:moveTo>
                  <a:lnTo>
                    <a:pt x="2239492" y="455517"/>
                  </a:lnTo>
                  <a:lnTo>
                    <a:pt x="2238920" y="456899"/>
                  </a:lnTo>
                  <a:lnTo>
                    <a:pt x="2248958" y="452934"/>
                  </a:lnTo>
                  <a:close/>
                  <a:moveTo>
                    <a:pt x="2076000" y="451341"/>
                  </a:moveTo>
                  <a:lnTo>
                    <a:pt x="2065836" y="455551"/>
                  </a:lnTo>
                  <a:lnTo>
                    <a:pt x="2065411" y="456553"/>
                  </a:lnTo>
                  <a:lnTo>
                    <a:pt x="2075490" y="452662"/>
                  </a:lnTo>
                  <a:close/>
                  <a:moveTo>
                    <a:pt x="2017161" y="451341"/>
                  </a:moveTo>
                  <a:lnTo>
                    <a:pt x="2006997" y="455551"/>
                  </a:lnTo>
                  <a:lnTo>
                    <a:pt x="2003897" y="462857"/>
                  </a:lnTo>
                  <a:lnTo>
                    <a:pt x="1994594" y="466619"/>
                  </a:lnTo>
                  <a:lnTo>
                    <a:pt x="1993869" y="468498"/>
                  </a:lnTo>
                  <a:lnTo>
                    <a:pt x="2004035" y="464287"/>
                  </a:lnTo>
                  <a:lnTo>
                    <a:pt x="2007135" y="456982"/>
                  </a:lnTo>
                  <a:lnTo>
                    <a:pt x="2016436" y="453221"/>
                  </a:lnTo>
                  <a:close/>
                  <a:moveTo>
                    <a:pt x="1031620" y="451341"/>
                  </a:moveTo>
                  <a:lnTo>
                    <a:pt x="1021540" y="455517"/>
                  </a:lnTo>
                  <a:lnTo>
                    <a:pt x="1020968" y="456899"/>
                  </a:lnTo>
                  <a:lnTo>
                    <a:pt x="1031006" y="452934"/>
                  </a:lnTo>
                  <a:close/>
                  <a:moveTo>
                    <a:pt x="683494" y="451341"/>
                  </a:moveTo>
                  <a:lnTo>
                    <a:pt x="673413" y="455517"/>
                  </a:lnTo>
                  <a:lnTo>
                    <a:pt x="672841" y="456899"/>
                  </a:lnTo>
                  <a:lnTo>
                    <a:pt x="682879" y="452934"/>
                  </a:lnTo>
                  <a:close/>
                  <a:moveTo>
                    <a:pt x="1335585" y="438607"/>
                  </a:moveTo>
                  <a:lnTo>
                    <a:pt x="1324844" y="443057"/>
                  </a:lnTo>
                  <a:lnTo>
                    <a:pt x="1324334" y="444286"/>
                  </a:lnTo>
                  <a:lnTo>
                    <a:pt x="1335230" y="439443"/>
                  </a:lnTo>
                  <a:close/>
                  <a:moveTo>
                    <a:pt x="2031871" y="438530"/>
                  </a:moveTo>
                  <a:lnTo>
                    <a:pt x="2021182" y="442851"/>
                  </a:lnTo>
                  <a:lnTo>
                    <a:pt x="2020587" y="444286"/>
                  </a:lnTo>
                  <a:lnTo>
                    <a:pt x="2031483" y="439443"/>
                  </a:lnTo>
                  <a:close/>
                  <a:moveTo>
                    <a:pt x="1973032" y="438530"/>
                  </a:moveTo>
                  <a:lnTo>
                    <a:pt x="1962343" y="442851"/>
                  </a:lnTo>
                  <a:lnTo>
                    <a:pt x="1958931" y="451089"/>
                  </a:lnTo>
                  <a:lnTo>
                    <a:pt x="1950610" y="454536"/>
                  </a:lnTo>
                  <a:lnTo>
                    <a:pt x="1949694" y="456750"/>
                  </a:lnTo>
                  <a:lnTo>
                    <a:pt x="1959815" y="452557"/>
                  </a:lnTo>
                  <a:lnTo>
                    <a:pt x="1962862" y="444664"/>
                  </a:lnTo>
                  <a:lnTo>
                    <a:pt x="1972189" y="440518"/>
                  </a:lnTo>
                  <a:close/>
                  <a:moveTo>
                    <a:pt x="1683744" y="438530"/>
                  </a:moveTo>
                  <a:lnTo>
                    <a:pt x="1673055" y="442851"/>
                  </a:lnTo>
                  <a:lnTo>
                    <a:pt x="1672461" y="444286"/>
                  </a:lnTo>
                  <a:lnTo>
                    <a:pt x="1683357" y="439443"/>
                  </a:lnTo>
                  <a:close/>
                  <a:moveTo>
                    <a:pt x="755080" y="438529"/>
                  </a:moveTo>
                  <a:lnTo>
                    <a:pt x="744391" y="442851"/>
                  </a:lnTo>
                  <a:lnTo>
                    <a:pt x="740978" y="451089"/>
                  </a:lnTo>
                  <a:lnTo>
                    <a:pt x="732586" y="454566"/>
                  </a:lnTo>
                  <a:lnTo>
                    <a:pt x="731813" y="456388"/>
                  </a:lnTo>
                  <a:lnTo>
                    <a:pt x="741969" y="452281"/>
                  </a:lnTo>
                  <a:lnTo>
                    <a:pt x="744909" y="444664"/>
                  </a:lnTo>
                  <a:lnTo>
                    <a:pt x="754236" y="440518"/>
                  </a:lnTo>
                  <a:close/>
                  <a:moveTo>
                    <a:pt x="2101434" y="429219"/>
                  </a:moveTo>
                  <a:lnTo>
                    <a:pt x="2090232" y="433859"/>
                  </a:lnTo>
                  <a:lnTo>
                    <a:pt x="2088375" y="438341"/>
                  </a:lnTo>
                  <a:lnTo>
                    <a:pt x="2080544" y="441585"/>
                  </a:lnTo>
                  <a:lnTo>
                    <a:pt x="2079426" y="444286"/>
                  </a:lnTo>
                  <a:lnTo>
                    <a:pt x="2090208" y="439494"/>
                  </a:lnTo>
                  <a:lnTo>
                    <a:pt x="2092306" y="434427"/>
                  </a:lnTo>
                  <a:lnTo>
                    <a:pt x="2100700" y="430950"/>
                  </a:lnTo>
                  <a:close/>
                  <a:moveTo>
                    <a:pt x="1812184" y="429130"/>
                  </a:moveTo>
                  <a:lnTo>
                    <a:pt x="1801036" y="433637"/>
                  </a:lnTo>
                  <a:lnTo>
                    <a:pt x="1799087" y="438341"/>
                  </a:lnTo>
                  <a:lnTo>
                    <a:pt x="1788889" y="442566"/>
                  </a:lnTo>
                  <a:lnTo>
                    <a:pt x="1785358" y="451089"/>
                  </a:lnTo>
                  <a:lnTo>
                    <a:pt x="1775853" y="455027"/>
                  </a:lnTo>
                  <a:lnTo>
                    <a:pt x="1775140" y="456750"/>
                  </a:lnTo>
                  <a:lnTo>
                    <a:pt x="1786429" y="452073"/>
                  </a:lnTo>
                  <a:lnTo>
                    <a:pt x="1789289" y="444664"/>
                  </a:lnTo>
                  <a:lnTo>
                    <a:pt x="1798515" y="440563"/>
                  </a:lnTo>
                  <a:lnTo>
                    <a:pt x="1801057" y="434427"/>
                  </a:lnTo>
                  <a:lnTo>
                    <a:pt x="1811829" y="429964"/>
                  </a:lnTo>
                  <a:close/>
                  <a:moveTo>
                    <a:pt x="1231646" y="429130"/>
                  </a:moveTo>
                  <a:lnTo>
                    <a:pt x="1220498" y="433637"/>
                  </a:lnTo>
                  <a:lnTo>
                    <a:pt x="1218549" y="438341"/>
                  </a:lnTo>
                  <a:lnTo>
                    <a:pt x="1210661" y="441609"/>
                  </a:lnTo>
                  <a:lnTo>
                    <a:pt x="1209693" y="443892"/>
                  </a:lnTo>
                  <a:lnTo>
                    <a:pt x="1220503" y="439201"/>
                  </a:lnTo>
                  <a:lnTo>
                    <a:pt x="1222480" y="434427"/>
                  </a:lnTo>
                  <a:lnTo>
                    <a:pt x="1230873" y="430950"/>
                  </a:lnTo>
                  <a:close/>
                  <a:moveTo>
                    <a:pt x="594231" y="429130"/>
                  </a:moveTo>
                  <a:lnTo>
                    <a:pt x="583084" y="433637"/>
                  </a:lnTo>
                  <a:lnTo>
                    <a:pt x="581135" y="438341"/>
                  </a:lnTo>
                  <a:lnTo>
                    <a:pt x="570867" y="442595"/>
                  </a:lnTo>
                  <a:lnTo>
                    <a:pt x="567262" y="451089"/>
                  </a:lnTo>
                  <a:lnTo>
                    <a:pt x="557976" y="454845"/>
                  </a:lnTo>
                  <a:lnTo>
                    <a:pt x="557187" y="456750"/>
                  </a:lnTo>
                  <a:lnTo>
                    <a:pt x="567391" y="452523"/>
                  </a:lnTo>
                  <a:lnTo>
                    <a:pt x="570499" y="444664"/>
                  </a:lnTo>
                  <a:lnTo>
                    <a:pt x="580697" y="440239"/>
                  </a:lnTo>
                  <a:lnTo>
                    <a:pt x="583104" y="434427"/>
                  </a:lnTo>
                  <a:lnTo>
                    <a:pt x="593876" y="429964"/>
                  </a:lnTo>
                  <a:close/>
                  <a:moveTo>
                    <a:pt x="535393" y="429130"/>
                  </a:moveTo>
                  <a:lnTo>
                    <a:pt x="524245" y="433637"/>
                  </a:lnTo>
                  <a:lnTo>
                    <a:pt x="522296" y="438341"/>
                  </a:lnTo>
                  <a:lnTo>
                    <a:pt x="514465" y="441585"/>
                  </a:lnTo>
                  <a:lnTo>
                    <a:pt x="513347" y="444286"/>
                  </a:lnTo>
                  <a:lnTo>
                    <a:pt x="524128" y="439494"/>
                  </a:lnTo>
                  <a:lnTo>
                    <a:pt x="526227" y="434427"/>
                  </a:lnTo>
                  <a:lnTo>
                    <a:pt x="534620" y="430950"/>
                  </a:lnTo>
                  <a:close/>
                  <a:moveTo>
                    <a:pt x="2160311" y="429129"/>
                  </a:moveTo>
                  <a:lnTo>
                    <a:pt x="2149163" y="433637"/>
                  </a:lnTo>
                  <a:lnTo>
                    <a:pt x="2147214" y="438341"/>
                  </a:lnTo>
                  <a:lnTo>
                    <a:pt x="2136946" y="442594"/>
                  </a:lnTo>
                  <a:lnTo>
                    <a:pt x="2133341" y="451089"/>
                  </a:lnTo>
                  <a:lnTo>
                    <a:pt x="2124056" y="454845"/>
                  </a:lnTo>
                  <a:lnTo>
                    <a:pt x="2123267" y="456750"/>
                  </a:lnTo>
                  <a:lnTo>
                    <a:pt x="2134555" y="452073"/>
                  </a:lnTo>
                  <a:lnTo>
                    <a:pt x="2137415" y="444664"/>
                  </a:lnTo>
                  <a:lnTo>
                    <a:pt x="2146642" y="440562"/>
                  </a:lnTo>
                  <a:lnTo>
                    <a:pt x="2149184" y="434427"/>
                  </a:lnTo>
                  <a:lnTo>
                    <a:pt x="2159956" y="429964"/>
                  </a:lnTo>
                  <a:close/>
                  <a:moveTo>
                    <a:pt x="883520" y="429129"/>
                  </a:moveTo>
                  <a:lnTo>
                    <a:pt x="872372" y="433637"/>
                  </a:lnTo>
                  <a:lnTo>
                    <a:pt x="870423" y="438341"/>
                  </a:lnTo>
                  <a:lnTo>
                    <a:pt x="862592" y="441585"/>
                  </a:lnTo>
                  <a:lnTo>
                    <a:pt x="861473" y="444286"/>
                  </a:lnTo>
                  <a:lnTo>
                    <a:pt x="872255" y="439494"/>
                  </a:lnTo>
                  <a:lnTo>
                    <a:pt x="874354" y="434427"/>
                  </a:lnTo>
                  <a:lnTo>
                    <a:pt x="882747" y="430950"/>
                  </a:lnTo>
                  <a:close/>
                  <a:moveTo>
                    <a:pt x="1871092" y="428964"/>
                  </a:moveTo>
                  <a:lnTo>
                    <a:pt x="1860043" y="433229"/>
                  </a:lnTo>
                  <a:lnTo>
                    <a:pt x="1857926" y="438341"/>
                  </a:lnTo>
                  <a:lnTo>
                    <a:pt x="1847657" y="442595"/>
                  </a:lnTo>
                  <a:lnTo>
                    <a:pt x="1847107" y="443892"/>
                  </a:lnTo>
                  <a:lnTo>
                    <a:pt x="1857918" y="439201"/>
                  </a:lnTo>
                  <a:lnTo>
                    <a:pt x="1859895" y="434427"/>
                  </a:lnTo>
                  <a:lnTo>
                    <a:pt x="1870667" y="429964"/>
                  </a:lnTo>
                  <a:close/>
                  <a:moveTo>
                    <a:pt x="1522966" y="428964"/>
                  </a:moveTo>
                  <a:lnTo>
                    <a:pt x="1511916" y="433229"/>
                  </a:lnTo>
                  <a:lnTo>
                    <a:pt x="1509799" y="438341"/>
                  </a:lnTo>
                  <a:lnTo>
                    <a:pt x="1499601" y="442566"/>
                  </a:lnTo>
                  <a:lnTo>
                    <a:pt x="1499067" y="443855"/>
                  </a:lnTo>
                  <a:lnTo>
                    <a:pt x="1509791" y="439201"/>
                  </a:lnTo>
                  <a:lnTo>
                    <a:pt x="1511769" y="434427"/>
                  </a:lnTo>
                  <a:lnTo>
                    <a:pt x="1522541" y="429964"/>
                  </a:lnTo>
                  <a:close/>
                  <a:moveTo>
                    <a:pt x="1174839" y="428964"/>
                  </a:moveTo>
                  <a:lnTo>
                    <a:pt x="1163790" y="433229"/>
                  </a:lnTo>
                  <a:lnTo>
                    <a:pt x="1161672" y="438341"/>
                  </a:lnTo>
                  <a:lnTo>
                    <a:pt x="1151474" y="442566"/>
                  </a:lnTo>
                  <a:lnTo>
                    <a:pt x="1150762" y="444286"/>
                  </a:lnTo>
                  <a:lnTo>
                    <a:pt x="1161543" y="439494"/>
                  </a:lnTo>
                  <a:lnTo>
                    <a:pt x="1163642" y="434427"/>
                  </a:lnTo>
                  <a:lnTo>
                    <a:pt x="1174414" y="429964"/>
                  </a:lnTo>
                  <a:close/>
                  <a:moveTo>
                    <a:pt x="1986809" y="428768"/>
                  </a:moveTo>
                  <a:lnTo>
                    <a:pt x="1975587" y="433416"/>
                  </a:lnTo>
                  <a:lnTo>
                    <a:pt x="1975238" y="434239"/>
                  </a:lnTo>
                  <a:lnTo>
                    <a:pt x="1986414" y="429720"/>
                  </a:lnTo>
                  <a:close/>
                  <a:moveTo>
                    <a:pt x="1927971" y="428768"/>
                  </a:moveTo>
                  <a:lnTo>
                    <a:pt x="1916863" y="433369"/>
                  </a:lnTo>
                  <a:lnTo>
                    <a:pt x="1914803" y="438341"/>
                  </a:lnTo>
                  <a:lnTo>
                    <a:pt x="1906914" y="441609"/>
                  </a:lnTo>
                  <a:lnTo>
                    <a:pt x="1905988" y="443790"/>
                  </a:lnTo>
                  <a:lnTo>
                    <a:pt x="1916856" y="438960"/>
                  </a:lnTo>
                  <a:lnTo>
                    <a:pt x="1918733" y="434427"/>
                  </a:lnTo>
                  <a:lnTo>
                    <a:pt x="1927054" y="430980"/>
                  </a:lnTo>
                  <a:close/>
                  <a:moveTo>
                    <a:pt x="1465109" y="428768"/>
                  </a:moveTo>
                  <a:lnTo>
                    <a:pt x="1452817" y="433859"/>
                  </a:lnTo>
                  <a:lnTo>
                    <a:pt x="1450960" y="438341"/>
                  </a:lnTo>
                  <a:lnTo>
                    <a:pt x="1440762" y="442566"/>
                  </a:lnTo>
                  <a:lnTo>
                    <a:pt x="1437232" y="451089"/>
                  </a:lnTo>
                  <a:lnTo>
                    <a:pt x="1428839" y="454566"/>
                  </a:lnTo>
                  <a:lnTo>
                    <a:pt x="1428066" y="456388"/>
                  </a:lnTo>
                  <a:lnTo>
                    <a:pt x="1438222" y="452281"/>
                  </a:lnTo>
                  <a:lnTo>
                    <a:pt x="1441162" y="444664"/>
                  </a:lnTo>
                  <a:lnTo>
                    <a:pt x="1450389" y="440562"/>
                  </a:lnTo>
                  <a:lnTo>
                    <a:pt x="1452930" y="434427"/>
                  </a:lnTo>
                  <a:lnTo>
                    <a:pt x="1464802" y="429509"/>
                  </a:lnTo>
                  <a:close/>
                  <a:moveTo>
                    <a:pt x="1406271" y="428768"/>
                  </a:moveTo>
                  <a:lnTo>
                    <a:pt x="1395050" y="433416"/>
                  </a:lnTo>
                  <a:lnTo>
                    <a:pt x="1392959" y="438341"/>
                  </a:lnTo>
                  <a:lnTo>
                    <a:pt x="1384162" y="441899"/>
                  </a:lnTo>
                  <a:lnTo>
                    <a:pt x="1383173" y="444286"/>
                  </a:lnTo>
                  <a:lnTo>
                    <a:pt x="1394069" y="439443"/>
                  </a:lnTo>
                  <a:lnTo>
                    <a:pt x="1396197" y="434427"/>
                  </a:lnTo>
                  <a:lnTo>
                    <a:pt x="1405482" y="430672"/>
                  </a:lnTo>
                  <a:close/>
                  <a:moveTo>
                    <a:pt x="1290556" y="428768"/>
                  </a:moveTo>
                  <a:lnTo>
                    <a:pt x="1279448" y="433369"/>
                  </a:lnTo>
                  <a:lnTo>
                    <a:pt x="1277388" y="438341"/>
                  </a:lnTo>
                  <a:lnTo>
                    <a:pt x="1267120" y="442595"/>
                  </a:lnTo>
                  <a:lnTo>
                    <a:pt x="1263515" y="451089"/>
                  </a:lnTo>
                  <a:lnTo>
                    <a:pt x="1254229" y="454845"/>
                  </a:lnTo>
                  <a:lnTo>
                    <a:pt x="1253440" y="456750"/>
                  </a:lnTo>
                  <a:lnTo>
                    <a:pt x="1263645" y="452523"/>
                  </a:lnTo>
                  <a:lnTo>
                    <a:pt x="1266752" y="444664"/>
                  </a:lnTo>
                  <a:lnTo>
                    <a:pt x="1276950" y="440239"/>
                  </a:lnTo>
                  <a:lnTo>
                    <a:pt x="1279357" y="434427"/>
                  </a:lnTo>
                  <a:lnTo>
                    <a:pt x="1290046" y="430000"/>
                  </a:lnTo>
                  <a:close/>
                  <a:moveTo>
                    <a:pt x="768856" y="428768"/>
                  </a:moveTo>
                  <a:lnTo>
                    <a:pt x="757635" y="433416"/>
                  </a:lnTo>
                  <a:lnTo>
                    <a:pt x="757286" y="434239"/>
                  </a:lnTo>
                  <a:lnTo>
                    <a:pt x="768462" y="429720"/>
                  </a:lnTo>
                  <a:close/>
                  <a:moveTo>
                    <a:pt x="710018" y="428768"/>
                  </a:moveTo>
                  <a:lnTo>
                    <a:pt x="698796" y="433416"/>
                  </a:lnTo>
                  <a:lnTo>
                    <a:pt x="696706" y="438341"/>
                  </a:lnTo>
                  <a:lnTo>
                    <a:pt x="687908" y="441899"/>
                  </a:lnTo>
                  <a:lnTo>
                    <a:pt x="686919" y="444286"/>
                  </a:lnTo>
                  <a:lnTo>
                    <a:pt x="697815" y="439443"/>
                  </a:lnTo>
                  <a:lnTo>
                    <a:pt x="699944" y="434427"/>
                  </a:lnTo>
                  <a:lnTo>
                    <a:pt x="709229" y="430672"/>
                  </a:lnTo>
                  <a:close/>
                  <a:moveTo>
                    <a:pt x="2276098" y="428767"/>
                  </a:moveTo>
                  <a:lnTo>
                    <a:pt x="2264989" y="433369"/>
                  </a:lnTo>
                  <a:lnTo>
                    <a:pt x="2262930" y="438341"/>
                  </a:lnTo>
                  <a:lnTo>
                    <a:pt x="2253914" y="442076"/>
                  </a:lnTo>
                  <a:lnTo>
                    <a:pt x="2252999" y="444286"/>
                  </a:lnTo>
                  <a:lnTo>
                    <a:pt x="2264983" y="438960"/>
                  </a:lnTo>
                  <a:lnTo>
                    <a:pt x="2266860" y="434427"/>
                  </a:lnTo>
                  <a:lnTo>
                    <a:pt x="2275181" y="430980"/>
                  </a:lnTo>
                  <a:close/>
                  <a:moveTo>
                    <a:pt x="1754398" y="428767"/>
                  </a:moveTo>
                  <a:lnTo>
                    <a:pt x="1742106" y="433859"/>
                  </a:lnTo>
                  <a:lnTo>
                    <a:pt x="1740249" y="438341"/>
                  </a:lnTo>
                  <a:lnTo>
                    <a:pt x="1732418" y="441585"/>
                  </a:lnTo>
                  <a:lnTo>
                    <a:pt x="1731299" y="444286"/>
                  </a:lnTo>
                  <a:lnTo>
                    <a:pt x="1742081" y="439494"/>
                  </a:lnTo>
                  <a:lnTo>
                    <a:pt x="1744180" y="434427"/>
                  </a:lnTo>
                  <a:lnTo>
                    <a:pt x="1753685" y="430490"/>
                  </a:lnTo>
                  <a:close/>
                  <a:moveTo>
                    <a:pt x="1638683" y="428767"/>
                  </a:moveTo>
                  <a:lnTo>
                    <a:pt x="1627574" y="433369"/>
                  </a:lnTo>
                  <a:lnTo>
                    <a:pt x="1625514" y="438341"/>
                  </a:lnTo>
                  <a:lnTo>
                    <a:pt x="1614132" y="443056"/>
                  </a:lnTo>
                  <a:lnTo>
                    <a:pt x="1610805" y="451089"/>
                  </a:lnTo>
                  <a:lnTo>
                    <a:pt x="1602484" y="454536"/>
                  </a:lnTo>
                  <a:lnTo>
                    <a:pt x="1601567" y="456750"/>
                  </a:lnTo>
                  <a:lnTo>
                    <a:pt x="1611689" y="452557"/>
                  </a:lnTo>
                  <a:lnTo>
                    <a:pt x="1614735" y="444664"/>
                  </a:lnTo>
                  <a:lnTo>
                    <a:pt x="1625164" y="440028"/>
                  </a:lnTo>
                  <a:lnTo>
                    <a:pt x="1627484" y="434427"/>
                  </a:lnTo>
                  <a:lnTo>
                    <a:pt x="1638172" y="430000"/>
                  </a:lnTo>
                  <a:close/>
                  <a:moveTo>
                    <a:pt x="1579844" y="428767"/>
                  </a:moveTo>
                  <a:lnTo>
                    <a:pt x="1568736" y="433369"/>
                  </a:lnTo>
                  <a:lnTo>
                    <a:pt x="1566676" y="438341"/>
                  </a:lnTo>
                  <a:lnTo>
                    <a:pt x="1558788" y="441609"/>
                  </a:lnTo>
                  <a:lnTo>
                    <a:pt x="1557819" y="443892"/>
                  </a:lnTo>
                  <a:lnTo>
                    <a:pt x="1568630" y="439201"/>
                  </a:lnTo>
                  <a:lnTo>
                    <a:pt x="1570607" y="434427"/>
                  </a:lnTo>
                  <a:lnTo>
                    <a:pt x="1578928" y="430980"/>
                  </a:lnTo>
                  <a:close/>
                  <a:moveTo>
                    <a:pt x="1116983" y="428767"/>
                  </a:moveTo>
                  <a:lnTo>
                    <a:pt x="1104691" y="433859"/>
                  </a:lnTo>
                  <a:lnTo>
                    <a:pt x="1102834" y="438341"/>
                  </a:lnTo>
                  <a:lnTo>
                    <a:pt x="1092636" y="442566"/>
                  </a:lnTo>
                  <a:lnTo>
                    <a:pt x="1089105" y="451089"/>
                  </a:lnTo>
                  <a:lnTo>
                    <a:pt x="1080712" y="454566"/>
                  </a:lnTo>
                  <a:lnTo>
                    <a:pt x="1079939" y="456388"/>
                  </a:lnTo>
                  <a:lnTo>
                    <a:pt x="1090096" y="452280"/>
                  </a:lnTo>
                  <a:lnTo>
                    <a:pt x="1093036" y="444664"/>
                  </a:lnTo>
                  <a:lnTo>
                    <a:pt x="1102262" y="440563"/>
                  </a:lnTo>
                  <a:lnTo>
                    <a:pt x="1104803" y="434427"/>
                  </a:lnTo>
                  <a:lnTo>
                    <a:pt x="1116676" y="429509"/>
                  </a:lnTo>
                  <a:close/>
                  <a:moveTo>
                    <a:pt x="1058145" y="428767"/>
                  </a:moveTo>
                  <a:lnTo>
                    <a:pt x="1046923" y="433415"/>
                  </a:lnTo>
                  <a:lnTo>
                    <a:pt x="1044833" y="438341"/>
                  </a:lnTo>
                  <a:lnTo>
                    <a:pt x="1036035" y="441899"/>
                  </a:lnTo>
                  <a:lnTo>
                    <a:pt x="1035046" y="444286"/>
                  </a:lnTo>
                  <a:lnTo>
                    <a:pt x="1045941" y="439443"/>
                  </a:lnTo>
                  <a:lnTo>
                    <a:pt x="1048070" y="434427"/>
                  </a:lnTo>
                  <a:lnTo>
                    <a:pt x="1057356" y="430672"/>
                  </a:lnTo>
                  <a:close/>
                  <a:moveTo>
                    <a:pt x="942430" y="428767"/>
                  </a:moveTo>
                  <a:lnTo>
                    <a:pt x="931321" y="433369"/>
                  </a:lnTo>
                  <a:lnTo>
                    <a:pt x="929261" y="438341"/>
                  </a:lnTo>
                  <a:lnTo>
                    <a:pt x="918994" y="442594"/>
                  </a:lnTo>
                  <a:lnTo>
                    <a:pt x="915389" y="451089"/>
                  </a:lnTo>
                  <a:lnTo>
                    <a:pt x="906103" y="454845"/>
                  </a:lnTo>
                  <a:lnTo>
                    <a:pt x="905314" y="456750"/>
                  </a:lnTo>
                  <a:lnTo>
                    <a:pt x="915518" y="452523"/>
                  </a:lnTo>
                  <a:lnTo>
                    <a:pt x="918626" y="444664"/>
                  </a:lnTo>
                  <a:lnTo>
                    <a:pt x="928824" y="440239"/>
                  </a:lnTo>
                  <a:lnTo>
                    <a:pt x="931231" y="434427"/>
                  </a:lnTo>
                  <a:lnTo>
                    <a:pt x="941919" y="430000"/>
                  </a:lnTo>
                  <a:close/>
                  <a:moveTo>
                    <a:pt x="2045708" y="428620"/>
                  </a:moveTo>
                  <a:lnTo>
                    <a:pt x="2034599" y="433007"/>
                  </a:lnTo>
                  <a:lnTo>
                    <a:pt x="2034076" y="434239"/>
                  </a:lnTo>
                  <a:lnTo>
                    <a:pt x="2045253" y="429720"/>
                  </a:lnTo>
                  <a:close/>
                  <a:moveTo>
                    <a:pt x="1349455" y="428620"/>
                  </a:moveTo>
                  <a:lnTo>
                    <a:pt x="1338454" y="432964"/>
                  </a:lnTo>
                  <a:lnTo>
                    <a:pt x="1337946" y="434189"/>
                  </a:lnTo>
                  <a:lnTo>
                    <a:pt x="1348999" y="429720"/>
                  </a:lnTo>
                  <a:close/>
                  <a:moveTo>
                    <a:pt x="827756" y="428620"/>
                  </a:moveTo>
                  <a:lnTo>
                    <a:pt x="815581" y="433427"/>
                  </a:lnTo>
                  <a:lnTo>
                    <a:pt x="813546" y="438341"/>
                  </a:lnTo>
                  <a:lnTo>
                    <a:pt x="803348" y="442566"/>
                  </a:lnTo>
                  <a:lnTo>
                    <a:pt x="802635" y="444286"/>
                  </a:lnTo>
                  <a:lnTo>
                    <a:pt x="813416" y="439494"/>
                  </a:lnTo>
                  <a:lnTo>
                    <a:pt x="815516" y="434427"/>
                  </a:lnTo>
                  <a:lnTo>
                    <a:pt x="827387" y="429509"/>
                  </a:lnTo>
                  <a:close/>
                  <a:moveTo>
                    <a:pt x="653202" y="428620"/>
                  </a:moveTo>
                  <a:lnTo>
                    <a:pt x="642200" y="432964"/>
                  </a:lnTo>
                  <a:lnTo>
                    <a:pt x="639973" y="438341"/>
                  </a:lnTo>
                  <a:lnTo>
                    <a:pt x="629705" y="442595"/>
                  </a:lnTo>
                  <a:lnTo>
                    <a:pt x="629198" y="443790"/>
                  </a:lnTo>
                  <a:lnTo>
                    <a:pt x="640065" y="438960"/>
                  </a:lnTo>
                  <a:lnTo>
                    <a:pt x="641942" y="434427"/>
                  </a:lnTo>
                  <a:lnTo>
                    <a:pt x="652631" y="430000"/>
                  </a:lnTo>
                  <a:close/>
                  <a:moveTo>
                    <a:pt x="2219282" y="428619"/>
                  </a:moveTo>
                  <a:lnTo>
                    <a:pt x="2208279" y="432964"/>
                  </a:lnTo>
                  <a:lnTo>
                    <a:pt x="2206052" y="438341"/>
                  </a:lnTo>
                  <a:lnTo>
                    <a:pt x="2195785" y="442594"/>
                  </a:lnTo>
                  <a:lnTo>
                    <a:pt x="2195234" y="443892"/>
                  </a:lnTo>
                  <a:lnTo>
                    <a:pt x="2206044" y="439201"/>
                  </a:lnTo>
                  <a:lnTo>
                    <a:pt x="2208022" y="434427"/>
                  </a:lnTo>
                  <a:lnTo>
                    <a:pt x="2218710" y="430000"/>
                  </a:lnTo>
                  <a:close/>
                  <a:moveTo>
                    <a:pt x="1697582" y="428619"/>
                  </a:moveTo>
                  <a:lnTo>
                    <a:pt x="1686473" y="433007"/>
                  </a:lnTo>
                  <a:lnTo>
                    <a:pt x="1685950" y="434239"/>
                  </a:lnTo>
                  <a:lnTo>
                    <a:pt x="1697126" y="429720"/>
                  </a:lnTo>
                  <a:close/>
                  <a:moveTo>
                    <a:pt x="1001329" y="428619"/>
                  </a:moveTo>
                  <a:lnTo>
                    <a:pt x="990327" y="432964"/>
                  </a:lnTo>
                  <a:lnTo>
                    <a:pt x="988099" y="438341"/>
                  </a:lnTo>
                  <a:lnTo>
                    <a:pt x="976718" y="443056"/>
                  </a:lnTo>
                  <a:lnTo>
                    <a:pt x="976208" y="444286"/>
                  </a:lnTo>
                  <a:lnTo>
                    <a:pt x="988192" y="438960"/>
                  </a:lnTo>
                  <a:lnTo>
                    <a:pt x="990069" y="434427"/>
                  </a:lnTo>
                  <a:lnTo>
                    <a:pt x="1000758" y="430000"/>
                  </a:lnTo>
                  <a:close/>
                  <a:moveTo>
                    <a:pt x="1941085" y="417661"/>
                  </a:moveTo>
                  <a:lnTo>
                    <a:pt x="1931369" y="421685"/>
                  </a:lnTo>
                  <a:lnTo>
                    <a:pt x="1931062" y="422426"/>
                  </a:lnTo>
                  <a:lnTo>
                    <a:pt x="1940769" y="418406"/>
                  </a:lnTo>
                  <a:close/>
                  <a:moveTo>
                    <a:pt x="664294" y="417661"/>
                  </a:moveTo>
                  <a:lnTo>
                    <a:pt x="656789" y="420769"/>
                  </a:lnTo>
                  <a:lnTo>
                    <a:pt x="656033" y="422509"/>
                  </a:lnTo>
                  <a:lnTo>
                    <a:pt x="663560" y="419391"/>
                  </a:lnTo>
                  <a:close/>
                  <a:moveTo>
                    <a:pt x="1708635" y="417597"/>
                  </a:moveTo>
                  <a:lnTo>
                    <a:pt x="1701249" y="420583"/>
                  </a:lnTo>
                  <a:lnTo>
                    <a:pt x="1700413" y="422509"/>
                  </a:lnTo>
                  <a:lnTo>
                    <a:pt x="1707882" y="419416"/>
                  </a:lnTo>
                  <a:close/>
                  <a:moveTo>
                    <a:pt x="1071220" y="417597"/>
                  </a:moveTo>
                  <a:lnTo>
                    <a:pt x="1061629" y="421474"/>
                  </a:lnTo>
                  <a:lnTo>
                    <a:pt x="1061235" y="422427"/>
                  </a:lnTo>
                  <a:lnTo>
                    <a:pt x="1070873" y="418435"/>
                  </a:lnTo>
                  <a:close/>
                  <a:moveTo>
                    <a:pt x="1999964" y="417565"/>
                  </a:moveTo>
                  <a:lnTo>
                    <a:pt x="1990294" y="421474"/>
                  </a:lnTo>
                  <a:lnTo>
                    <a:pt x="1989900" y="422426"/>
                  </a:lnTo>
                  <a:lnTo>
                    <a:pt x="1999607" y="418406"/>
                  </a:lnTo>
                  <a:close/>
                  <a:moveTo>
                    <a:pt x="1360588" y="417565"/>
                  </a:moveTo>
                  <a:lnTo>
                    <a:pt x="1353123" y="420583"/>
                  </a:lnTo>
                  <a:lnTo>
                    <a:pt x="1352286" y="422509"/>
                  </a:lnTo>
                  <a:lnTo>
                    <a:pt x="1359813" y="419391"/>
                  </a:lnTo>
                  <a:close/>
                  <a:moveTo>
                    <a:pt x="723173" y="417565"/>
                  </a:moveTo>
                  <a:lnTo>
                    <a:pt x="713503" y="421474"/>
                  </a:lnTo>
                  <a:lnTo>
                    <a:pt x="713109" y="422426"/>
                  </a:lnTo>
                  <a:lnTo>
                    <a:pt x="722816" y="418406"/>
                  </a:lnTo>
                  <a:close/>
                  <a:moveTo>
                    <a:pt x="2289253" y="417564"/>
                  </a:moveTo>
                  <a:lnTo>
                    <a:pt x="2279583" y="421474"/>
                  </a:lnTo>
                  <a:lnTo>
                    <a:pt x="2279188" y="422427"/>
                  </a:lnTo>
                  <a:lnTo>
                    <a:pt x="2288896" y="418406"/>
                  </a:lnTo>
                  <a:close/>
                  <a:moveTo>
                    <a:pt x="1651838" y="417564"/>
                  </a:moveTo>
                  <a:lnTo>
                    <a:pt x="1642167" y="421474"/>
                  </a:lnTo>
                  <a:lnTo>
                    <a:pt x="1641773" y="422427"/>
                  </a:lnTo>
                  <a:lnTo>
                    <a:pt x="1651481" y="418406"/>
                  </a:lnTo>
                  <a:close/>
                  <a:moveTo>
                    <a:pt x="1012462" y="417564"/>
                  </a:moveTo>
                  <a:lnTo>
                    <a:pt x="1004996" y="420583"/>
                  </a:lnTo>
                  <a:lnTo>
                    <a:pt x="1004159" y="422509"/>
                  </a:lnTo>
                  <a:lnTo>
                    <a:pt x="1011686" y="419391"/>
                  </a:lnTo>
                  <a:close/>
                  <a:moveTo>
                    <a:pt x="2231478" y="417203"/>
                  </a:moveTo>
                  <a:lnTo>
                    <a:pt x="2222868" y="420770"/>
                  </a:lnTo>
                  <a:lnTo>
                    <a:pt x="2222112" y="422509"/>
                  </a:lnTo>
                  <a:lnTo>
                    <a:pt x="2230765" y="418925"/>
                  </a:lnTo>
                  <a:close/>
                  <a:moveTo>
                    <a:pt x="2174601" y="417203"/>
                  </a:moveTo>
                  <a:lnTo>
                    <a:pt x="2164879" y="421230"/>
                  </a:lnTo>
                  <a:lnTo>
                    <a:pt x="2164525" y="422065"/>
                  </a:lnTo>
                  <a:lnTo>
                    <a:pt x="2174209" y="418149"/>
                  </a:lnTo>
                  <a:close/>
                  <a:moveTo>
                    <a:pt x="2115763" y="417203"/>
                  </a:moveTo>
                  <a:lnTo>
                    <a:pt x="2106126" y="421195"/>
                  </a:lnTo>
                  <a:lnTo>
                    <a:pt x="2105781" y="422027"/>
                  </a:lnTo>
                  <a:lnTo>
                    <a:pt x="2115371" y="418149"/>
                  </a:lnTo>
                  <a:close/>
                  <a:moveTo>
                    <a:pt x="2056924" y="417203"/>
                  </a:moveTo>
                  <a:lnTo>
                    <a:pt x="2049511" y="420274"/>
                  </a:lnTo>
                  <a:lnTo>
                    <a:pt x="2048539" y="422509"/>
                  </a:lnTo>
                  <a:lnTo>
                    <a:pt x="2056008" y="419416"/>
                  </a:lnTo>
                  <a:close/>
                  <a:moveTo>
                    <a:pt x="1883352" y="417203"/>
                  </a:moveTo>
                  <a:lnTo>
                    <a:pt x="1875863" y="420305"/>
                  </a:lnTo>
                  <a:lnTo>
                    <a:pt x="1875046" y="422142"/>
                  </a:lnTo>
                  <a:lnTo>
                    <a:pt x="1882565" y="419102"/>
                  </a:lnTo>
                  <a:close/>
                  <a:moveTo>
                    <a:pt x="1826475" y="417203"/>
                  </a:moveTo>
                  <a:lnTo>
                    <a:pt x="1816754" y="421229"/>
                  </a:lnTo>
                  <a:lnTo>
                    <a:pt x="1816399" y="422064"/>
                  </a:lnTo>
                  <a:lnTo>
                    <a:pt x="1826083" y="418149"/>
                  </a:lnTo>
                  <a:close/>
                  <a:moveTo>
                    <a:pt x="1767637" y="417203"/>
                  </a:moveTo>
                  <a:lnTo>
                    <a:pt x="1757999" y="421195"/>
                  </a:lnTo>
                  <a:lnTo>
                    <a:pt x="1757489" y="422427"/>
                  </a:lnTo>
                  <a:lnTo>
                    <a:pt x="1767126" y="418435"/>
                  </a:lnTo>
                  <a:close/>
                  <a:moveTo>
                    <a:pt x="1594063" y="417203"/>
                  </a:moveTo>
                  <a:lnTo>
                    <a:pt x="1583242" y="421685"/>
                  </a:lnTo>
                  <a:lnTo>
                    <a:pt x="1582935" y="422427"/>
                  </a:lnTo>
                  <a:lnTo>
                    <a:pt x="1593756" y="417945"/>
                  </a:lnTo>
                  <a:close/>
                  <a:moveTo>
                    <a:pt x="1535225" y="417203"/>
                  </a:moveTo>
                  <a:lnTo>
                    <a:pt x="1527736" y="420305"/>
                  </a:lnTo>
                  <a:lnTo>
                    <a:pt x="1526919" y="422142"/>
                  </a:lnTo>
                  <a:lnTo>
                    <a:pt x="1534439" y="419102"/>
                  </a:lnTo>
                  <a:close/>
                  <a:moveTo>
                    <a:pt x="1478348" y="417203"/>
                  </a:moveTo>
                  <a:lnTo>
                    <a:pt x="1468711" y="421195"/>
                  </a:lnTo>
                  <a:lnTo>
                    <a:pt x="1468201" y="422426"/>
                  </a:lnTo>
                  <a:lnTo>
                    <a:pt x="1477838" y="418435"/>
                  </a:lnTo>
                  <a:close/>
                  <a:moveTo>
                    <a:pt x="1419510" y="417203"/>
                  </a:moveTo>
                  <a:lnTo>
                    <a:pt x="1409872" y="421195"/>
                  </a:lnTo>
                  <a:lnTo>
                    <a:pt x="1409362" y="422426"/>
                  </a:lnTo>
                  <a:lnTo>
                    <a:pt x="1418999" y="418435"/>
                  </a:lnTo>
                  <a:close/>
                  <a:moveTo>
                    <a:pt x="1304775" y="417203"/>
                  </a:moveTo>
                  <a:lnTo>
                    <a:pt x="1293955" y="421685"/>
                  </a:lnTo>
                  <a:lnTo>
                    <a:pt x="1293647" y="422426"/>
                  </a:lnTo>
                  <a:lnTo>
                    <a:pt x="1304468" y="417944"/>
                  </a:lnTo>
                  <a:close/>
                  <a:moveTo>
                    <a:pt x="1245937" y="417203"/>
                  </a:moveTo>
                  <a:lnTo>
                    <a:pt x="1236216" y="421229"/>
                  </a:lnTo>
                  <a:lnTo>
                    <a:pt x="1235861" y="422064"/>
                  </a:lnTo>
                  <a:lnTo>
                    <a:pt x="1245545" y="418149"/>
                  </a:lnTo>
                  <a:close/>
                  <a:moveTo>
                    <a:pt x="1187099" y="417203"/>
                  </a:moveTo>
                  <a:lnTo>
                    <a:pt x="1179609" y="420304"/>
                  </a:lnTo>
                  <a:lnTo>
                    <a:pt x="1178793" y="422142"/>
                  </a:lnTo>
                  <a:lnTo>
                    <a:pt x="1186312" y="419102"/>
                  </a:lnTo>
                  <a:close/>
                  <a:moveTo>
                    <a:pt x="1130222" y="417203"/>
                  </a:moveTo>
                  <a:lnTo>
                    <a:pt x="1120584" y="421195"/>
                  </a:lnTo>
                  <a:lnTo>
                    <a:pt x="1120074" y="422427"/>
                  </a:lnTo>
                  <a:lnTo>
                    <a:pt x="1129711" y="418435"/>
                  </a:lnTo>
                  <a:close/>
                  <a:moveTo>
                    <a:pt x="956648" y="417203"/>
                  </a:moveTo>
                  <a:lnTo>
                    <a:pt x="945827" y="421685"/>
                  </a:lnTo>
                  <a:lnTo>
                    <a:pt x="945520" y="422427"/>
                  </a:lnTo>
                  <a:lnTo>
                    <a:pt x="956341" y="417945"/>
                  </a:lnTo>
                  <a:close/>
                  <a:moveTo>
                    <a:pt x="897810" y="417203"/>
                  </a:moveTo>
                  <a:lnTo>
                    <a:pt x="888089" y="421230"/>
                  </a:lnTo>
                  <a:lnTo>
                    <a:pt x="887734" y="422065"/>
                  </a:lnTo>
                  <a:lnTo>
                    <a:pt x="897418" y="418149"/>
                  </a:lnTo>
                  <a:close/>
                  <a:moveTo>
                    <a:pt x="838972" y="417203"/>
                  </a:moveTo>
                  <a:lnTo>
                    <a:pt x="831558" y="420274"/>
                  </a:lnTo>
                  <a:lnTo>
                    <a:pt x="830587" y="422509"/>
                  </a:lnTo>
                  <a:lnTo>
                    <a:pt x="838056" y="419416"/>
                  </a:lnTo>
                  <a:close/>
                  <a:moveTo>
                    <a:pt x="782095" y="417203"/>
                  </a:moveTo>
                  <a:lnTo>
                    <a:pt x="772458" y="421195"/>
                  </a:lnTo>
                  <a:lnTo>
                    <a:pt x="771947" y="422426"/>
                  </a:lnTo>
                  <a:lnTo>
                    <a:pt x="781585" y="418435"/>
                  </a:lnTo>
                  <a:close/>
                  <a:moveTo>
                    <a:pt x="608522" y="417203"/>
                  </a:moveTo>
                  <a:lnTo>
                    <a:pt x="598801" y="421229"/>
                  </a:lnTo>
                  <a:lnTo>
                    <a:pt x="598446" y="422064"/>
                  </a:lnTo>
                  <a:lnTo>
                    <a:pt x="608130" y="418149"/>
                  </a:lnTo>
                  <a:close/>
                  <a:moveTo>
                    <a:pt x="549684" y="417203"/>
                  </a:moveTo>
                  <a:lnTo>
                    <a:pt x="539963" y="421229"/>
                  </a:lnTo>
                  <a:lnTo>
                    <a:pt x="539608" y="422064"/>
                  </a:lnTo>
                  <a:lnTo>
                    <a:pt x="549292" y="418149"/>
                  </a:lnTo>
                  <a:close/>
                  <a:moveTo>
                    <a:pt x="1592667" y="0"/>
                  </a:moveTo>
                  <a:lnTo>
                    <a:pt x="1602718" y="4366"/>
                  </a:lnTo>
                  <a:lnTo>
                    <a:pt x="1613260" y="0"/>
                  </a:lnTo>
                  <a:lnTo>
                    <a:pt x="1622086" y="3656"/>
                  </a:lnTo>
                  <a:lnTo>
                    <a:pt x="1630912" y="0"/>
                  </a:lnTo>
                  <a:lnTo>
                    <a:pt x="1641209" y="4265"/>
                  </a:lnTo>
                  <a:lnTo>
                    <a:pt x="1651505" y="0"/>
                  </a:lnTo>
                  <a:lnTo>
                    <a:pt x="1660467" y="3712"/>
                  </a:lnTo>
                  <a:lnTo>
                    <a:pt x="1669647" y="0"/>
                  </a:lnTo>
                  <a:lnTo>
                    <a:pt x="1679820" y="4113"/>
                  </a:lnTo>
                  <a:lnTo>
                    <a:pt x="1689750" y="0"/>
                  </a:lnTo>
                  <a:lnTo>
                    <a:pt x="1699066" y="3859"/>
                  </a:lnTo>
                  <a:lnTo>
                    <a:pt x="1708382" y="0"/>
                  </a:lnTo>
                  <a:lnTo>
                    <a:pt x="1709386" y="416"/>
                  </a:lnTo>
                  <a:lnTo>
                    <a:pt x="1710344" y="0"/>
                  </a:lnTo>
                  <a:lnTo>
                    <a:pt x="1719090" y="3799"/>
                  </a:lnTo>
                  <a:lnTo>
                    <a:pt x="1728486" y="0"/>
                  </a:lnTo>
                  <a:lnTo>
                    <a:pt x="1737934" y="3821"/>
                  </a:lnTo>
                  <a:lnTo>
                    <a:pt x="1747608" y="0"/>
                  </a:lnTo>
                  <a:lnTo>
                    <a:pt x="1757282" y="3821"/>
                  </a:lnTo>
                  <a:lnTo>
                    <a:pt x="1766730" y="0"/>
                  </a:lnTo>
                  <a:lnTo>
                    <a:pt x="1776127" y="3799"/>
                  </a:lnTo>
                  <a:lnTo>
                    <a:pt x="1784872" y="0"/>
                  </a:lnTo>
                  <a:lnTo>
                    <a:pt x="1785829" y="416"/>
                  </a:lnTo>
                  <a:lnTo>
                    <a:pt x="1786834" y="0"/>
                  </a:lnTo>
                  <a:lnTo>
                    <a:pt x="1796149" y="3859"/>
                  </a:lnTo>
                  <a:lnTo>
                    <a:pt x="1805465" y="0"/>
                  </a:lnTo>
                  <a:lnTo>
                    <a:pt x="1815396" y="4114"/>
                  </a:lnTo>
                  <a:lnTo>
                    <a:pt x="1825569" y="0"/>
                  </a:lnTo>
                  <a:lnTo>
                    <a:pt x="1834749" y="3712"/>
                  </a:lnTo>
                  <a:lnTo>
                    <a:pt x="1843711" y="0"/>
                  </a:lnTo>
                  <a:lnTo>
                    <a:pt x="1854007" y="4265"/>
                  </a:lnTo>
                  <a:lnTo>
                    <a:pt x="1864304" y="0"/>
                  </a:lnTo>
                  <a:lnTo>
                    <a:pt x="1873129" y="3656"/>
                  </a:lnTo>
                  <a:lnTo>
                    <a:pt x="1881955" y="0"/>
                  </a:lnTo>
                  <a:lnTo>
                    <a:pt x="1882959" y="416"/>
                  </a:lnTo>
                  <a:lnTo>
                    <a:pt x="1883916" y="0"/>
                  </a:lnTo>
                  <a:lnTo>
                    <a:pt x="1893011" y="3951"/>
                  </a:lnTo>
                  <a:lnTo>
                    <a:pt x="1902549" y="0"/>
                  </a:lnTo>
                  <a:lnTo>
                    <a:pt x="1911773" y="3821"/>
                  </a:lnTo>
                  <a:lnTo>
                    <a:pt x="1921671" y="0"/>
                  </a:lnTo>
                  <a:lnTo>
                    <a:pt x="1931570" y="3821"/>
                  </a:lnTo>
                  <a:lnTo>
                    <a:pt x="1940793" y="0"/>
                  </a:lnTo>
                  <a:lnTo>
                    <a:pt x="1949971" y="3802"/>
                  </a:lnTo>
                  <a:lnTo>
                    <a:pt x="1958935" y="0"/>
                  </a:lnTo>
                  <a:lnTo>
                    <a:pt x="1960147" y="514"/>
                  </a:lnTo>
                  <a:lnTo>
                    <a:pt x="1961387" y="0"/>
                  </a:lnTo>
                  <a:lnTo>
                    <a:pt x="1970213" y="3656"/>
                  </a:lnTo>
                  <a:lnTo>
                    <a:pt x="1979039" y="0"/>
                  </a:lnTo>
                  <a:lnTo>
                    <a:pt x="1989335" y="4265"/>
                  </a:lnTo>
                  <a:lnTo>
                    <a:pt x="1999632" y="0"/>
                  </a:lnTo>
                  <a:lnTo>
                    <a:pt x="2008809" y="3802"/>
                  </a:lnTo>
                  <a:lnTo>
                    <a:pt x="2017774" y="0"/>
                  </a:lnTo>
                  <a:lnTo>
                    <a:pt x="2018241" y="199"/>
                  </a:lnTo>
                  <a:lnTo>
                    <a:pt x="2018754" y="0"/>
                  </a:lnTo>
                  <a:lnTo>
                    <a:pt x="2028653" y="3821"/>
                  </a:lnTo>
                  <a:lnTo>
                    <a:pt x="2037877" y="0"/>
                  </a:lnTo>
                  <a:lnTo>
                    <a:pt x="2047193" y="3859"/>
                  </a:lnTo>
                  <a:lnTo>
                    <a:pt x="2056509" y="0"/>
                  </a:lnTo>
                  <a:lnTo>
                    <a:pt x="2057513" y="416"/>
                  </a:lnTo>
                  <a:lnTo>
                    <a:pt x="2058470" y="0"/>
                  </a:lnTo>
                  <a:lnTo>
                    <a:pt x="2067085" y="3743"/>
                  </a:lnTo>
                  <a:lnTo>
                    <a:pt x="2076121" y="0"/>
                  </a:lnTo>
                  <a:lnTo>
                    <a:pt x="2085694" y="3965"/>
                  </a:lnTo>
                  <a:lnTo>
                    <a:pt x="2095735" y="0"/>
                  </a:lnTo>
                  <a:lnTo>
                    <a:pt x="2105408" y="3821"/>
                  </a:lnTo>
                  <a:lnTo>
                    <a:pt x="2114857" y="0"/>
                  </a:lnTo>
                  <a:lnTo>
                    <a:pt x="2124253" y="3799"/>
                  </a:lnTo>
                  <a:lnTo>
                    <a:pt x="2132999" y="0"/>
                  </a:lnTo>
                  <a:lnTo>
                    <a:pt x="2133955" y="416"/>
                  </a:lnTo>
                  <a:lnTo>
                    <a:pt x="2134960" y="0"/>
                  </a:lnTo>
                  <a:lnTo>
                    <a:pt x="2144276" y="3859"/>
                  </a:lnTo>
                  <a:lnTo>
                    <a:pt x="2153592" y="0"/>
                  </a:lnTo>
                  <a:lnTo>
                    <a:pt x="2163399" y="4062"/>
                  </a:lnTo>
                  <a:lnTo>
                    <a:pt x="2173205" y="0"/>
                  </a:lnTo>
                  <a:lnTo>
                    <a:pt x="2182743" y="3951"/>
                  </a:lnTo>
                  <a:lnTo>
                    <a:pt x="2191837" y="0"/>
                  </a:lnTo>
                  <a:lnTo>
                    <a:pt x="2192304" y="203"/>
                  </a:lnTo>
                  <a:lnTo>
                    <a:pt x="2192818" y="0"/>
                  </a:lnTo>
                  <a:lnTo>
                    <a:pt x="2202491" y="3821"/>
                  </a:lnTo>
                  <a:lnTo>
                    <a:pt x="2211940" y="0"/>
                  </a:lnTo>
                  <a:lnTo>
                    <a:pt x="2221120" y="3712"/>
                  </a:lnTo>
                  <a:lnTo>
                    <a:pt x="2230082" y="0"/>
                  </a:lnTo>
                  <a:lnTo>
                    <a:pt x="2231086" y="416"/>
                  </a:lnTo>
                  <a:lnTo>
                    <a:pt x="2232043" y="0"/>
                  </a:lnTo>
                  <a:lnTo>
                    <a:pt x="2241137" y="3951"/>
                  </a:lnTo>
                  <a:lnTo>
                    <a:pt x="2250675" y="0"/>
                  </a:lnTo>
                  <a:lnTo>
                    <a:pt x="2259899" y="3821"/>
                  </a:lnTo>
                  <a:lnTo>
                    <a:pt x="2269797" y="0"/>
                  </a:lnTo>
                  <a:lnTo>
                    <a:pt x="2279696" y="3821"/>
                  </a:lnTo>
                  <a:lnTo>
                    <a:pt x="2288920" y="0"/>
                  </a:lnTo>
                  <a:lnTo>
                    <a:pt x="2298098" y="3802"/>
                  </a:lnTo>
                  <a:lnTo>
                    <a:pt x="2307062" y="0"/>
                  </a:lnTo>
                  <a:lnTo>
                    <a:pt x="2308020" y="406"/>
                  </a:lnTo>
                  <a:lnTo>
                    <a:pt x="2309024" y="0"/>
                  </a:lnTo>
                  <a:lnTo>
                    <a:pt x="2318204" y="3712"/>
                  </a:lnTo>
                  <a:lnTo>
                    <a:pt x="2327165" y="0"/>
                  </a:lnTo>
                  <a:lnTo>
                    <a:pt x="2337462" y="4265"/>
                  </a:lnTo>
                  <a:lnTo>
                    <a:pt x="2347759" y="0"/>
                  </a:lnTo>
                  <a:lnTo>
                    <a:pt x="2356937" y="3802"/>
                  </a:lnTo>
                  <a:lnTo>
                    <a:pt x="2365901" y="0"/>
                  </a:lnTo>
                  <a:lnTo>
                    <a:pt x="2366368" y="199"/>
                  </a:lnTo>
                  <a:lnTo>
                    <a:pt x="2366881" y="0"/>
                  </a:lnTo>
                  <a:lnTo>
                    <a:pt x="2376779" y="3821"/>
                  </a:lnTo>
                  <a:lnTo>
                    <a:pt x="2386003" y="0"/>
                  </a:lnTo>
                  <a:lnTo>
                    <a:pt x="2394965" y="3712"/>
                  </a:lnTo>
                  <a:lnTo>
                    <a:pt x="2404145" y="0"/>
                  </a:lnTo>
                  <a:lnTo>
                    <a:pt x="2405415" y="514"/>
                  </a:lnTo>
                  <a:lnTo>
                    <a:pt x="2406597" y="0"/>
                  </a:lnTo>
                  <a:lnTo>
                    <a:pt x="2415213" y="3743"/>
                  </a:lnTo>
                  <a:lnTo>
                    <a:pt x="2424248" y="0"/>
                  </a:lnTo>
                  <a:lnTo>
                    <a:pt x="2433821" y="3965"/>
                  </a:lnTo>
                  <a:lnTo>
                    <a:pt x="2443861" y="0"/>
                  </a:lnTo>
                  <a:lnTo>
                    <a:pt x="2453535" y="3821"/>
                  </a:lnTo>
                  <a:lnTo>
                    <a:pt x="2462983" y="0"/>
                  </a:lnTo>
                  <a:lnTo>
                    <a:pt x="2472380" y="3799"/>
                  </a:lnTo>
                  <a:lnTo>
                    <a:pt x="2481125" y="0"/>
                  </a:lnTo>
                  <a:lnTo>
                    <a:pt x="2482083" y="416"/>
                  </a:lnTo>
                  <a:lnTo>
                    <a:pt x="2483087" y="0"/>
                  </a:lnTo>
                  <a:lnTo>
                    <a:pt x="2492049" y="3712"/>
                  </a:lnTo>
                  <a:lnTo>
                    <a:pt x="2501229" y="0"/>
                  </a:lnTo>
                  <a:lnTo>
                    <a:pt x="2511401" y="4113"/>
                  </a:lnTo>
                  <a:lnTo>
                    <a:pt x="2521331" y="0"/>
                  </a:lnTo>
                  <a:lnTo>
                    <a:pt x="2530870" y="3951"/>
                  </a:lnTo>
                  <a:lnTo>
                    <a:pt x="2539964" y="0"/>
                  </a:lnTo>
                  <a:lnTo>
                    <a:pt x="2540431" y="203"/>
                  </a:lnTo>
                  <a:lnTo>
                    <a:pt x="2540945" y="0"/>
                  </a:lnTo>
                  <a:lnTo>
                    <a:pt x="2550619" y="3821"/>
                  </a:lnTo>
                  <a:lnTo>
                    <a:pt x="2560067" y="0"/>
                  </a:lnTo>
                  <a:lnTo>
                    <a:pt x="2569247" y="3712"/>
                  </a:lnTo>
                  <a:lnTo>
                    <a:pt x="2578208" y="0"/>
                  </a:lnTo>
                  <a:lnTo>
                    <a:pt x="2579213" y="416"/>
                  </a:lnTo>
                  <a:lnTo>
                    <a:pt x="2580170" y="0"/>
                  </a:lnTo>
                  <a:lnTo>
                    <a:pt x="2589264" y="3951"/>
                  </a:lnTo>
                  <a:lnTo>
                    <a:pt x="2598802" y="0"/>
                  </a:lnTo>
                  <a:lnTo>
                    <a:pt x="2607897" y="3767"/>
                  </a:lnTo>
                  <a:lnTo>
                    <a:pt x="2617434" y="0"/>
                  </a:lnTo>
                  <a:lnTo>
                    <a:pt x="2627474" y="3965"/>
                  </a:lnTo>
                  <a:lnTo>
                    <a:pt x="2637047" y="0"/>
                  </a:lnTo>
                  <a:lnTo>
                    <a:pt x="2646225" y="3802"/>
                  </a:lnTo>
                  <a:lnTo>
                    <a:pt x="2655189" y="0"/>
                  </a:lnTo>
                  <a:lnTo>
                    <a:pt x="2656146" y="406"/>
                  </a:lnTo>
                  <a:lnTo>
                    <a:pt x="2657150" y="0"/>
                  </a:lnTo>
                  <a:lnTo>
                    <a:pt x="2666330" y="3712"/>
                  </a:lnTo>
                  <a:lnTo>
                    <a:pt x="2675292" y="0"/>
                  </a:lnTo>
                  <a:lnTo>
                    <a:pt x="2685589" y="4265"/>
                  </a:lnTo>
                  <a:lnTo>
                    <a:pt x="2695885" y="0"/>
                  </a:lnTo>
                  <a:lnTo>
                    <a:pt x="2704921" y="3743"/>
                  </a:lnTo>
                  <a:lnTo>
                    <a:pt x="2713536" y="0"/>
                  </a:lnTo>
                  <a:lnTo>
                    <a:pt x="2714003" y="203"/>
                  </a:lnTo>
                  <a:lnTo>
                    <a:pt x="2714517" y="0"/>
                  </a:lnTo>
                  <a:lnTo>
                    <a:pt x="2724558" y="3965"/>
                  </a:lnTo>
                  <a:lnTo>
                    <a:pt x="2734130" y="0"/>
                  </a:lnTo>
                  <a:lnTo>
                    <a:pt x="2743092" y="3712"/>
                  </a:lnTo>
                  <a:lnTo>
                    <a:pt x="2752272" y="0"/>
                  </a:lnTo>
                  <a:lnTo>
                    <a:pt x="2753276" y="406"/>
                  </a:lnTo>
                  <a:lnTo>
                    <a:pt x="2754233" y="0"/>
                  </a:lnTo>
                  <a:lnTo>
                    <a:pt x="2763198" y="3802"/>
                  </a:lnTo>
                  <a:lnTo>
                    <a:pt x="2772375" y="0"/>
                  </a:lnTo>
                  <a:lnTo>
                    <a:pt x="2781948" y="3965"/>
                  </a:lnTo>
                  <a:lnTo>
                    <a:pt x="2791988" y="0"/>
                  </a:lnTo>
                  <a:lnTo>
                    <a:pt x="2801526" y="3767"/>
                  </a:lnTo>
                  <a:lnTo>
                    <a:pt x="2810620" y="0"/>
                  </a:lnTo>
                  <a:lnTo>
                    <a:pt x="2820158" y="3951"/>
                  </a:lnTo>
                  <a:lnTo>
                    <a:pt x="2829252" y="0"/>
                  </a:lnTo>
                  <a:lnTo>
                    <a:pt x="2830209" y="416"/>
                  </a:lnTo>
                  <a:lnTo>
                    <a:pt x="2831213" y="0"/>
                  </a:lnTo>
                  <a:lnTo>
                    <a:pt x="2840175" y="3712"/>
                  </a:lnTo>
                  <a:lnTo>
                    <a:pt x="2849355" y="0"/>
                  </a:lnTo>
                  <a:lnTo>
                    <a:pt x="2859528" y="4114"/>
                  </a:lnTo>
                  <a:lnTo>
                    <a:pt x="2869458" y="0"/>
                  </a:lnTo>
                  <a:lnTo>
                    <a:pt x="2878996" y="3951"/>
                  </a:lnTo>
                  <a:lnTo>
                    <a:pt x="2888090" y="0"/>
                  </a:lnTo>
                  <a:lnTo>
                    <a:pt x="2888557" y="203"/>
                  </a:lnTo>
                  <a:lnTo>
                    <a:pt x="2889071" y="0"/>
                  </a:lnTo>
                  <a:lnTo>
                    <a:pt x="2898609" y="3767"/>
                  </a:lnTo>
                  <a:lnTo>
                    <a:pt x="2907703" y="0"/>
                  </a:lnTo>
                  <a:lnTo>
                    <a:pt x="2917019" y="3859"/>
                  </a:lnTo>
                  <a:lnTo>
                    <a:pt x="2926335" y="0"/>
                  </a:lnTo>
                  <a:lnTo>
                    <a:pt x="2927340" y="416"/>
                  </a:lnTo>
                  <a:lnTo>
                    <a:pt x="2928296" y="0"/>
                  </a:lnTo>
                  <a:lnTo>
                    <a:pt x="2937042" y="3799"/>
                  </a:lnTo>
                  <a:lnTo>
                    <a:pt x="2946438" y="0"/>
                  </a:lnTo>
                  <a:lnTo>
                    <a:pt x="2955887" y="3821"/>
                  </a:lnTo>
                  <a:lnTo>
                    <a:pt x="2965561" y="0"/>
                  </a:lnTo>
                  <a:lnTo>
                    <a:pt x="2975601" y="3965"/>
                  </a:lnTo>
                  <a:lnTo>
                    <a:pt x="2985173" y="0"/>
                  </a:lnTo>
                  <a:lnTo>
                    <a:pt x="2994210" y="3743"/>
                  </a:lnTo>
                  <a:lnTo>
                    <a:pt x="3002825" y="0"/>
                  </a:lnTo>
                  <a:lnTo>
                    <a:pt x="3004007" y="514"/>
                  </a:lnTo>
                  <a:lnTo>
                    <a:pt x="3005277" y="0"/>
                  </a:lnTo>
                  <a:lnTo>
                    <a:pt x="3014457" y="3712"/>
                  </a:lnTo>
                  <a:lnTo>
                    <a:pt x="3023418" y="0"/>
                  </a:lnTo>
                  <a:lnTo>
                    <a:pt x="3033349" y="4114"/>
                  </a:lnTo>
                  <a:lnTo>
                    <a:pt x="3043521" y="0"/>
                  </a:lnTo>
                  <a:lnTo>
                    <a:pt x="3052917" y="3799"/>
                  </a:lnTo>
                  <a:lnTo>
                    <a:pt x="3061663" y="0"/>
                  </a:lnTo>
                  <a:lnTo>
                    <a:pt x="3062130" y="203"/>
                  </a:lnTo>
                  <a:lnTo>
                    <a:pt x="3062644" y="0"/>
                  </a:lnTo>
                  <a:lnTo>
                    <a:pt x="3072684" y="3965"/>
                  </a:lnTo>
                  <a:lnTo>
                    <a:pt x="3082256" y="0"/>
                  </a:lnTo>
                  <a:lnTo>
                    <a:pt x="3091218" y="3712"/>
                  </a:lnTo>
                  <a:lnTo>
                    <a:pt x="3100398" y="0"/>
                  </a:lnTo>
                  <a:lnTo>
                    <a:pt x="3101403" y="406"/>
                  </a:lnTo>
                  <a:lnTo>
                    <a:pt x="3102359" y="0"/>
                  </a:lnTo>
                  <a:lnTo>
                    <a:pt x="3111324" y="3802"/>
                  </a:lnTo>
                  <a:lnTo>
                    <a:pt x="3120501" y="0"/>
                  </a:lnTo>
                  <a:lnTo>
                    <a:pt x="3129725" y="3821"/>
                  </a:lnTo>
                  <a:lnTo>
                    <a:pt x="3139624" y="0"/>
                  </a:lnTo>
                  <a:lnTo>
                    <a:pt x="3149523" y="3821"/>
                  </a:lnTo>
                  <a:lnTo>
                    <a:pt x="3158746" y="0"/>
                  </a:lnTo>
                  <a:lnTo>
                    <a:pt x="3168284" y="3951"/>
                  </a:lnTo>
                  <a:lnTo>
                    <a:pt x="3177379" y="0"/>
                  </a:lnTo>
                  <a:lnTo>
                    <a:pt x="3178336" y="416"/>
                  </a:lnTo>
                  <a:lnTo>
                    <a:pt x="3179340" y="0"/>
                  </a:lnTo>
                  <a:lnTo>
                    <a:pt x="3188302" y="3712"/>
                  </a:lnTo>
                  <a:lnTo>
                    <a:pt x="3197482" y="0"/>
                  </a:lnTo>
                  <a:lnTo>
                    <a:pt x="3207655" y="4113"/>
                  </a:lnTo>
                  <a:lnTo>
                    <a:pt x="3217584" y="0"/>
                  </a:lnTo>
                  <a:lnTo>
                    <a:pt x="3227123" y="3951"/>
                  </a:lnTo>
                  <a:lnTo>
                    <a:pt x="3236217" y="0"/>
                  </a:lnTo>
                  <a:lnTo>
                    <a:pt x="3236684" y="203"/>
                  </a:lnTo>
                  <a:lnTo>
                    <a:pt x="3237198" y="0"/>
                  </a:lnTo>
                  <a:lnTo>
                    <a:pt x="3246736" y="3767"/>
                  </a:lnTo>
                  <a:lnTo>
                    <a:pt x="3255829" y="0"/>
                  </a:lnTo>
                  <a:lnTo>
                    <a:pt x="3265145" y="3859"/>
                  </a:lnTo>
                  <a:lnTo>
                    <a:pt x="3274461" y="0"/>
                  </a:lnTo>
                  <a:lnTo>
                    <a:pt x="3275466" y="416"/>
                  </a:lnTo>
                  <a:lnTo>
                    <a:pt x="3276423" y="0"/>
                  </a:lnTo>
                  <a:lnTo>
                    <a:pt x="3285169" y="3799"/>
                  </a:lnTo>
                  <a:lnTo>
                    <a:pt x="3294565" y="0"/>
                  </a:lnTo>
                  <a:lnTo>
                    <a:pt x="3304013" y="3821"/>
                  </a:lnTo>
                  <a:lnTo>
                    <a:pt x="3313687" y="0"/>
                  </a:lnTo>
                  <a:lnTo>
                    <a:pt x="3323727" y="3965"/>
                  </a:lnTo>
                  <a:lnTo>
                    <a:pt x="3333300" y="0"/>
                  </a:lnTo>
                  <a:lnTo>
                    <a:pt x="3342336" y="3743"/>
                  </a:lnTo>
                  <a:lnTo>
                    <a:pt x="3350951" y="0"/>
                  </a:lnTo>
                  <a:lnTo>
                    <a:pt x="3351909" y="416"/>
                  </a:lnTo>
                  <a:lnTo>
                    <a:pt x="3352913" y="0"/>
                  </a:lnTo>
                  <a:lnTo>
                    <a:pt x="3362229" y="3859"/>
                  </a:lnTo>
                  <a:lnTo>
                    <a:pt x="3371545" y="0"/>
                  </a:lnTo>
                  <a:lnTo>
                    <a:pt x="3381475" y="4114"/>
                  </a:lnTo>
                  <a:lnTo>
                    <a:pt x="3391648" y="0"/>
                  </a:lnTo>
                  <a:lnTo>
                    <a:pt x="3401044" y="3799"/>
                  </a:lnTo>
                  <a:lnTo>
                    <a:pt x="3409789" y="0"/>
                  </a:lnTo>
                  <a:lnTo>
                    <a:pt x="3410257" y="203"/>
                  </a:lnTo>
                  <a:lnTo>
                    <a:pt x="3410771" y="0"/>
                  </a:lnTo>
                  <a:lnTo>
                    <a:pt x="3420811" y="3965"/>
                  </a:lnTo>
                  <a:lnTo>
                    <a:pt x="3430383" y="0"/>
                  </a:lnTo>
                  <a:lnTo>
                    <a:pt x="3439209" y="3656"/>
                  </a:lnTo>
                  <a:lnTo>
                    <a:pt x="3448035" y="0"/>
                  </a:lnTo>
                  <a:lnTo>
                    <a:pt x="3458577" y="4366"/>
                  </a:lnTo>
                  <a:lnTo>
                    <a:pt x="3468628" y="0"/>
                  </a:lnTo>
                  <a:lnTo>
                    <a:pt x="3479712" y="4815"/>
                  </a:lnTo>
                  <a:lnTo>
                    <a:pt x="3486770" y="1962"/>
                  </a:lnTo>
                  <a:lnTo>
                    <a:pt x="3496219" y="5782"/>
                  </a:lnTo>
                  <a:lnTo>
                    <a:pt x="3505893" y="1962"/>
                  </a:lnTo>
                  <a:lnTo>
                    <a:pt x="3516165" y="6019"/>
                  </a:lnTo>
                  <a:lnTo>
                    <a:pt x="3525505" y="1962"/>
                  </a:lnTo>
                  <a:cubicBezTo>
                    <a:pt x="3536608" y="1962"/>
                    <a:pt x="3545608" y="11401"/>
                    <a:pt x="3545608" y="23046"/>
                  </a:cubicBezTo>
                  <a:cubicBezTo>
                    <a:pt x="3545608" y="34690"/>
                    <a:pt x="3536608" y="44130"/>
                    <a:pt x="3525505" y="44130"/>
                  </a:cubicBezTo>
                  <a:lnTo>
                    <a:pt x="3513800" y="39045"/>
                  </a:lnTo>
                  <a:lnTo>
                    <a:pt x="3505893" y="42168"/>
                  </a:lnTo>
                  <a:lnTo>
                    <a:pt x="3496219" y="38347"/>
                  </a:lnTo>
                  <a:lnTo>
                    <a:pt x="3486770" y="42168"/>
                  </a:lnTo>
                  <a:lnTo>
                    <a:pt x="3478697" y="38904"/>
                  </a:lnTo>
                  <a:lnTo>
                    <a:pt x="3466667" y="44130"/>
                  </a:lnTo>
                  <a:lnTo>
                    <a:pt x="3455261" y="39175"/>
                  </a:lnTo>
                  <a:lnTo>
                    <a:pt x="3448035" y="42168"/>
                  </a:lnTo>
                  <a:lnTo>
                    <a:pt x="3438228" y="38106"/>
                  </a:lnTo>
                  <a:lnTo>
                    <a:pt x="3428422" y="42168"/>
                  </a:lnTo>
                  <a:lnTo>
                    <a:pt x="3420984" y="39087"/>
                  </a:lnTo>
                  <a:lnTo>
                    <a:pt x="3408809" y="44130"/>
                  </a:lnTo>
                  <a:lnTo>
                    <a:pt x="3397788" y="39565"/>
                  </a:lnTo>
                  <a:lnTo>
                    <a:pt x="3391648" y="42169"/>
                  </a:lnTo>
                  <a:lnTo>
                    <a:pt x="3390690" y="41762"/>
                  </a:lnTo>
                  <a:lnTo>
                    <a:pt x="3389687" y="42168"/>
                  </a:lnTo>
                  <a:lnTo>
                    <a:pt x="3381499" y="38857"/>
                  </a:lnTo>
                  <a:lnTo>
                    <a:pt x="3373506" y="42168"/>
                  </a:lnTo>
                  <a:lnTo>
                    <a:pt x="3372526" y="41762"/>
                  </a:lnTo>
                  <a:lnTo>
                    <a:pt x="3371545" y="42168"/>
                  </a:lnTo>
                  <a:lnTo>
                    <a:pt x="3363315" y="38759"/>
                  </a:lnTo>
                  <a:lnTo>
                    <a:pt x="3350951" y="44130"/>
                  </a:lnTo>
                  <a:lnTo>
                    <a:pt x="3343292" y="40803"/>
                  </a:lnTo>
                  <a:lnTo>
                    <a:pt x="3335261" y="44129"/>
                  </a:lnTo>
                  <a:lnTo>
                    <a:pt x="3325945" y="40270"/>
                  </a:lnTo>
                  <a:lnTo>
                    <a:pt x="3316629" y="44129"/>
                  </a:lnTo>
                  <a:lnTo>
                    <a:pt x="3309095" y="41009"/>
                  </a:lnTo>
                  <a:lnTo>
                    <a:pt x="3296526" y="46091"/>
                  </a:lnTo>
                  <a:lnTo>
                    <a:pt x="3289742" y="43347"/>
                  </a:lnTo>
                  <a:lnTo>
                    <a:pt x="3278384" y="48052"/>
                  </a:lnTo>
                  <a:lnTo>
                    <a:pt x="3271547" y="45220"/>
                  </a:lnTo>
                  <a:lnTo>
                    <a:pt x="3260242" y="50014"/>
                  </a:lnTo>
                  <a:lnTo>
                    <a:pt x="3251277" y="46212"/>
                  </a:lnTo>
                  <a:lnTo>
                    <a:pt x="3242100" y="50013"/>
                  </a:lnTo>
                  <a:lnTo>
                    <a:pt x="3234952" y="47052"/>
                  </a:lnTo>
                  <a:lnTo>
                    <a:pt x="3222488" y="51974"/>
                  </a:lnTo>
                  <a:lnTo>
                    <a:pt x="3218059" y="50225"/>
                  </a:lnTo>
                  <a:lnTo>
                    <a:pt x="3217927" y="50559"/>
                  </a:lnTo>
                  <a:cubicBezTo>
                    <a:pt x="3214201" y="54463"/>
                    <a:pt x="3209052" y="56877"/>
                    <a:pt x="3203365" y="56877"/>
                  </a:cubicBezTo>
                  <a:lnTo>
                    <a:pt x="3196682" y="53977"/>
                  </a:lnTo>
                  <a:lnTo>
                    <a:pt x="3185223" y="58839"/>
                  </a:lnTo>
                  <a:lnTo>
                    <a:pt x="3178601" y="56029"/>
                  </a:lnTo>
                  <a:lnTo>
                    <a:pt x="3167081" y="60800"/>
                  </a:lnTo>
                  <a:lnTo>
                    <a:pt x="3162418" y="58868"/>
                  </a:lnTo>
                  <a:lnTo>
                    <a:pt x="3148940" y="64724"/>
                  </a:lnTo>
                  <a:lnTo>
                    <a:pt x="3142156" y="61776"/>
                  </a:lnTo>
                  <a:lnTo>
                    <a:pt x="3130307" y="66684"/>
                  </a:lnTo>
                  <a:lnTo>
                    <a:pt x="3126217" y="64990"/>
                  </a:lnTo>
                  <a:lnTo>
                    <a:pt x="3112656" y="70607"/>
                  </a:lnTo>
                  <a:lnTo>
                    <a:pt x="3105707" y="67729"/>
                  </a:lnTo>
                  <a:lnTo>
                    <a:pt x="3094024" y="72568"/>
                  </a:lnTo>
                  <a:lnTo>
                    <a:pt x="3089854" y="70841"/>
                  </a:lnTo>
                  <a:lnTo>
                    <a:pt x="3075882" y="76491"/>
                  </a:lnTo>
                  <a:lnTo>
                    <a:pt x="3071493" y="74716"/>
                  </a:lnTo>
                  <a:lnTo>
                    <a:pt x="3057740" y="80413"/>
                  </a:lnTo>
                  <a:lnTo>
                    <a:pt x="3054365" y="79014"/>
                  </a:lnTo>
                  <a:lnTo>
                    <a:pt x="3040579" y="84335"/>
                  </a:lnTo>
                  <a:lnTo>
                    <a:pt x="3037636" y="83199"/>
                  </a:lnTo>
                  <a:lnTo>
                    <a:pt x="3037633" y="83207"/>
                  </a:lnTo>
                  <a:cubicBezTo>
                    <a:pt x="3033995" y="86933"/>
                    <a:pt x="3028970" y="89239"/>
                    <a:pt x="3023418" y="89239"/>
                  </a:cubicBezTo>
                  <a:lnTo>
                    <a:pt x="3019134" y="87421"/>
                  </a:lnTo>
                  <a:lnTo>
                    <a:pt x="3005276" y="93161"/>
                  </a:lnTo>
                  <a:lnTo>
                    <a:pt x="3000940" y="91365"/>
                  </a:lnTo>
                  <a:lnTo>
                    <a:pt x="2987134" y="97084"/>
                  </a:lnTo>
                  <a:lnTo>
                    <a:pt x="2984809" y="96121"/>
                  </a:lnTo>
                  <a:lnTo>
                    <a:pt x="2984392" y="97079"/>
                  </a:lnTo>
                  <a:cubicBezTo>
                    <a:pt x="2980577" y="100717"/>
                    <a:pt x="2975306" y="102968"/>
                    <a:pt x="2969483" y="102968"/>
                  </a:cubicBezTo>
                  <a:lnTo>
                    <a:pt x="2965797" y="101512"/>
                  </a:lnTo>
                  <a:lnTo>
                    <a:pt x="2952812" y="106890"/>
                  </a:lnTo>
                  <a:lnTo>
                    <a:pt x="2948918" y="105277"/>
                  </a:lnTo>
                  <a:lnTo>
                    <a:pt x="2948396" y="106599"/>
                  </a:lnTo>
                  <a:cubicBezTo>
                    <a:pt x="2944758" y="110415"/>
                    <a:pt x="2939732" y="112775"/>
                    <a:pt x="2934180" y="112775"/>
                  </a:cubicBezTo>
                  <a:lnTo>
                    <a:pt x="2930887" y="111344"/>
                  </a:lnTo>
                  <a:lnTo>
                    <a:pt x="2917019" y="116696"/>
                  </a:lnTo>
                  <a:lnTo>
                    <a:pt x="2914762" y="115825"/>
                  </a:lnTo>
                  <a:lnTo>
                    <a:pt x="2914073" y="117529"/>
                  </a:lnTo>
                  <a:cubicBezTo>
                    <a:pt x="2910435" y="121256"/>
                    <a:pt x="2905409" y="123561"/>
                    <a:pt x="2899858" y="123561"/>
                  </a:cubicBezTo>
                  <a:lnTo>
                    <a:pt x="2898084" y="122808"/>
                  </a:lnTo>
                  <a:lnTo>
                    <a:pt x="2897952" y="123126"/>
                  </a:lnTo>
                  <a:cubicBezTo>
                    <a:pt x="2894048" y="127030"/>
                    <a:pt x="2888655" y="129444"/>
                    <a:pt x="2882697" y="129444"/>
                  </a:cubicBezTo>
                  <a:lnTo>
                    <a:pt x="2878852" y="127852"/>
                  </a:lnTo>
                  <a:lnTo>
                    <a:pt x="2865536" y="133368"/>
                  </a:lnTo>
                  <a:lnTo>
                    <a:pt x="2863924" y="132700"/>
                  </a:lnTo>
                  <a:lnTo>
                    <a:pt x="2863629" y="133363"/>
                  </a:lnTo>
                  <a:cubicBezTo>
                    <a:pt x="2859725" y="137000"/>
                    <a:pt x="2854332" y="139251"/>
                    <a:pt x="2848374" y="139251"/>
                  </a:cubicBezTo>
                  <a:lnTo>
                    <a:pt x="2845833" y="138270"/>
                  </a:lnTo>
                  <a:lnTo>
                    <a:pt x="2845429" y="139247"/>
                  </a:lnTo>
                  <a:cubicBezTo>
                    <a:pt x="2841790" y="142884"/>
                    <a:pt x="2836764" y="145135"/>
                    <a:pt x="2831213" y="145135"/>
                  </a:cubicBezTo>
                  <a:lnTo>
                    <a:pt x="2829835" y="144564"/>
                  </a:lnTo>
                  <a:lnTo>
                    <a:pt x="2829595" y="145130"/>
                  </a:lnTo>
                  <a:cubicBezTo>
                    <a:pt x="2825868" y="148768"/>
                    <a:pt x="2820719" y="151019"/>
                    <a:pt x="2815032" y="151019"/>
                  </a:cubicBezTo>
                  <a:lnTo>
                    <a:pt x="2811947" y="149771"/>
                  </a:lnTo>
                  <a:lnTo>
                    <a:pt x="2811106" y="151851"/>
                  </a:lnTo>
                  <a:cubicBezTo>
                    <a:pt x="2807468" y="155578"/>
                    <a:pt x="2802442" y="157883"/>
                    <a:pt x="2796890" y="157883"/>
                  </a:cubicBezTo>
                  <a:lnTo>
                    <a:pt x="2796223" y="157600"/>
                  </a:lnTo>
                  <a:lnTo>
                    <a:pt x="2795272" y="159840"/>
                  </a:lnTo>
                  <a:cubicBezTo>
                    <a:pt x="2791546" y="163478"/>
                    <a:pt x="2786397" y="165728"/>
                    <a:pt x="2780710" y="165728"/>
                  </a:cubicBezTo>
                  <a:lnTo>
                    <a:pt x="2779026" y="165047"/>
                  </a:lnTo>
                  <a:lnTo>
                    <a:pt x="2778745" y="165724"/>
                  </a:lnTo>
                  <a:cubicBezTo>
                    <a:pt x="2775107" y="169362"/>
                    <a:pt x="2770081" y="171612"/>
                    <a:pt x="2764530" y="171612"/>
                  </a:cubicBezTo>
                  <a:lnTo>
                    <a:pt x="2762432" y="170744"/>
                  </a:lnTo>
                  <a:lnTo>
                    <a:pt x="2762075" y="171608"/>
                  </a:lnTo>
                  <a:cubicBezTo>
                    <a:pt x="2758436" y="175246"/>
                    <a:pt x="2753411" y="177496"/>
                    <a:pt x="2747859" y="177496"/>
                  </a:cubicBezTo>
                  <a:lnTo>
                    <a:pt x="2747369" y="177293"/>
                  </a:lnTo>
                  <a:lnTo>
                    <a:pt x="2746097" y="180290"/>
                  </a:lnTo>
                  <a:cubicBezTo>
                    <a:pt x="2742282" y="184017"/>
                    <a:pt x="2737011" y="186322"/>
                    <a:pt x="2731188" y="186322"/>
                  </a:cubicBezTo>
                  <a:lnTo>
                    <a:pt x="2728726" y="185326"/>
                  </a:lnTo>
                  <a:lnTo>
                    <a:pt x="2727752" y="187848"/>
                  </a:lnTo>
                  <a:cubicBezTo>
                    <a:pt x="2724114" y="191752"/>
                    <a:pt x="2719088" y="194167"/>
                    <a:pt x="2713536" y="194167"/>
                  </a:cubicBezTo>
                  <a:lnTo>
                    <a:pt x="2712290" y="193612"/>
                  </a:lnTo>
                  <a:lnTo>
                    <a:pt x="2712062" y="194163"/>
                  </a:lnTo>
                  <a:cubicBezTo>
                    <a:pt x="2708423" y="197801"/>
                    <a:pt x="2703398" y="200051"/>
                    <a:pt x="2697846" y="200051"/>
                  </a:cubicBezTo>
                  <a:lnTo>
                    <a:pt x="2696443" y="199470"/>
                  </a:lnTo>
                  <a:lnTo>
                    <a:pt x="2695391" y="202008"/>
                  </a:lnTo>
                  <a:cubicBezTo>
                    <a:pt x="2691753" y="205646"/>
                    <a:pt x="2686727" y="207896"/>
                    <a:pt x="2681176" y="207896"/>
                  </a:cubicBezTo>
                  <a:lnTo>
                    <a:pt x="2680609" y="207661"/>
                  </a:lnTo>
                  <a:lnTo>
                    <a:pt x="2679701" y="209853"/>
                  </a:lnTo>
                  <a:cubicBezTo>
                    <a:pt x="2676063" y="213491"/>
                    <a:pt x="2671037" y="215741"/>
                    <a:pt x="2665485" y="215741"/>
                  </a:cubicBezTo>
                  <a:lnTo>
                    <a:pt x="2664202" y="215209"/>
                  </a:lnTo>
                  <a:lnTo>
                    <a:pt x="2663029" y="218248"/>
                  </a:lnTo>
                  <a:cubicBezTo>
                    <a:pt x="2659392" y="222152"/>
                    <a:pt x="2654366" y="224567"/>
                    <a:pt x="2648814" y="224567"/>
                  </a:cubicBezTo>
                  <a:lnTo>
                    <a:pt x="2648121" y="224258"/>
                  </a:lnTo>
                  <a:lnTo>
                    <a:pt x="2647340" y="226237"/>
                  </a:lnTo>
                  <a:cubicBezTo>
                    <a:pt x="2643701" y="230053"/>
                    <a:pt x="2638676" y="232412"/>
                    <a:pt x="2633124" y="232412"/>
                  </a:cubicBezTo>
                  <a:lnTo>
                    <a:pt x="2633049" y="232380"/>
                  </a:lnTo>
                  <a:lnTo>
                    <a:pt x="2632343" y="234082"/>
                  </a:lnTo>
                  <a:lnTo>
                    <a:pt x="2617816" y="240099"/>
                  </a:lnTo>
                  <a:lnTo>
                    <a:pt x="2616940" y="242214"/>
                  </a:lnTo>
                  <a:cubicBezTo>
                    <a:pt x="2613302" y="245852"/>
                    <a:pt x="2608276" y="248102"/>
                    <a:pt x="2602725" y="248102"/>
                  </a:cubicBezTo>
                  <a:lnTo>
                    <a:pt x="2601589" y="247631"/>
                  </a:lnTo>
                  <a:lnTo>
                    <a:pt x="2600269" y="250896"/>
                  </a:lnTo>
                  <a:cubicBezTo>
                    <a:pt x="2596631" y="254623"/>
                    <a:pt x="2591605" y="256928"/>
                    <a:pt x="2586053" y="256928"/>
                  </a:cubicBezTo>
                  <a:lnTo>
                    <a:pt x="2585489" y="256688"/>
                  </a:lnTo>
                  <a:lnTo>
                    <a:pt x="2584579" y="258885"/>
                  </a:lnTo>
                  <a:lnTo>
                    <a:pt x="2571237" y="264411"/>
                  </a:lnTo>
                  <a:lnTo>
                    <a:pt x="2569582" y="268405"/>
                  </a:lnTo>
                  <a:lnTo>
                    <a:pt x="2555055" y="274423"/>
                  </a:lnTo>
                  <a:lnTo>
                    <a:pt x="2554179" y="276536"/>
                  </a:lnTo>
                  <a:cubicBezTo>
                    <a:pt x="2550541" y="280174"/>
                    <a:pt x="2545515" y="282424"/>
                    <a:pt x="2539964" y="282424"/>
                  </a:cubicBezTo>
                  <a:lnTo>
                    <a:pt x="2538828" y="281953"/>
                  </a:lnTo>
                  <a:lnTo>
                    <a:pt x="2537508" y="285218"/>
                  </a:lnTo>
                  <a:lnTo>
                    <a:pt x="2525852" y="290164"/>
                  </a:lnTo>
                  <a:lnTo>
                    <a:pt x="2523779" y="295168"/>
                  </a:lnTo>
                  <a:cubicBezTo>
                    <a:pt x="2520141" y="298806"/>
                    <a:pt x="2515115" y="301056"/>
                    <a:pt x="2509564" y="301056"/>
                  </a:cubicBezTo>
                  <a:lnTo>
                    <a:pt x="2508853" y="300762"/>
                  </a:lnTo>
                  <a:lnTo>
                    <a:pt x="2507109" y="304975"/>
                  </a:lnTo>
                  <a:lnTo>
                    <a:pt x="2494835" y="310059"/>
                  </a:lnTo>
                  <a:lnTo>
                    <a:pt x="2493380" y="313657"/>
                  </a:lnTo>
                  <a:lnTo>
                    <a:pt x="2481378" y="318749"/>
                  </a:lnTo>
                  <a:lnTo>
                    <a:pt x="2479219" y="323606"/>
                  </a:lnTo>
                  <a:lnTo>
                    <a:pt x="2464724" y="329201"/>
                  </a:lnTo>
                  <a:lnTo>
                    <a:pt x="2462979" y="333413"/>
                  </a:lnTo>
                  <a:lnTo>
                    <a:pt x="2451556" y="338145"/>
                  </a:lnTo>
                  <a:lnTo>
                    <a:pt x="2449107" y="344056"/>
                  </a:lnTo>
                  <a:lnTo>
                    <a:pt x="2436499" y="349279"/>
                  </a:lnTo>
                  <a:lnTo>
                    <a:pt x="2434540" y="354007"/>
                  </a:lnTo>
                  <a:lnTo>
                    <a:pt x="2422871" y="358840"/>
                  </a:lnTo>
                  <a:lnTo>
                    <a:pt x="2420812" y="363813"/>
                  </a:lnTo>
                  <a:lnTo>
                    <a:pt x="2407720" y="369235"/>
                  </a:lnTo>
                  <a:lnTo>
                    <a:pt x="2405815" y="373619"/>
                  </a:lnTo>
                  <a:lnTo>
                    <a:pt x="2394900" y="377930"/>
                  </a:lnTo>
                  <a:lnTo>
                    <a:pt x="2392087" y="384406"/>
                  </a:lnTo>
                  <a:lnTo>
                    <a:pt x="2380502" y="388982"/>
                  </a:lnTo>
                  <a:lnTo>
                    <a:pt x="2377377" y="396174"/>
                  </a:lnTo>
                  <a:lnTo>
                    <a:pt x="2365948" y="400688"/>
                  </a:lnTo>
                  <a:lnTo>
                    <a:pt x="2363648" y="405980"/>
                  </a:lnTo>
                  <a:lnTo>
                    <a:pt x="2352826" y="410254"/>
                  </a:lnTo>
                  <a:lnTo>
                    <a:pt x="2350063" y="416767"/>
                  </a:lnTo>
                  <a:lnTo>
                    <a:pt x="2338421" y="421474"/>
                  </a:lnTo>
                  <a:lnTo>
                    <a:pt x="2335496" y="428535"/>
                  </a:lnTo>
                  <a:lnTo>
                    <a:pt x="2323715" y="433415"/>
                  </a:lnTo>
                  <a:lnTo>
                    <a:pt x="2321625" y="438341"/>
                  </a:lnTo>
                  <a:lnTo>
                    <a:pt x="2310470" y="442851"/>
                  </a:lnTo>
                  <a:lnTo>
                    <a:pt x="2307059" y="451089"/>
                  </a:lnTo>
                  <a:lnTo>
                    <a:pt x="2298737" y="454536"/>
                  </a:lnTo>
                  <a:lnTo>
                    <a:pt x="2295290" y="462857"/>
                  </a:lnTo>
                  <a:lnTo>
                    <a:pt x="2283440" y="467766"/>
                  </a:lnTo>
                  <a:lnTo>
                    <a:pt x="2280581" y="475175"/>
                  </a:lnTo>
                  <a:lnTo>
                    <a:pt x="2271153" y="479365"/>
                  </a:lnTo>
                  <a:lnTo>
                    <a:pt x="2268526" y="485412"/>
                  </a:lnTo>
                  <a:lnTo>
                    <a:pt x="2258204" y="489489"/>
                  </a:lnTo>
                  <a:lnTo>
                    <a:pt x="2254940" y="497180"/>
                  </a:lnTo>
                  <a:lnTo>
                    <a:pt x="2245832" y="500863"/>
                  </a:lnTo>
                  <a:lnTo>
                    <a:pt x="2242049" y="509784"/>
                  </a:lnTo>
                  <a:lnTo>
                    <a:pt x="2231749" y="513952"/>
                  </a:lnTo>
                  <a:lnTo>
                    <a:pt x="2228464" y="521695"/>
                  </a:lnTo>
                  <a:lnTo>
                    <a:pt x="2219177" y="525450"/>
                  </a:lnTo>
                  <a:lnTo>
                    <a:pt x="2215859" y="533463"/>
                  </a:lnTo>
                  <a:lnTo>
                    <a:pt x="2207846" y="536782"/>
                  </a:lnTo>
                  <a:lnTo>
                    <a:pt x="2204091" y="546068"/>
                  </a:lnTo>
                  <a:lnTo>
                    <a:pt x="2196237" y="549400"/>
                  </a:lnTo>
                  <a:lnTo>
                    <a:pt x="2191892" y="559654"/>
                  </a:lnTo>
                  <a:lnTo>
                    <a:pt x="2180736" y="564170"/>
                  </a:lnTo>
                  <a:lnTo>
                    <a:pt x="2177613" y="571708"/>
                  </a:lnTo>
                  <a:lnTo>
                    <a:pt x="2169783" y="574952"/>
                  </a:lnTo>
                  <a:lnTo>
                    <a:pt x="2165845" y="584456"/>
                  </a:lnTo>
                  <a:lnTo>
                    <a:pt x="2156341" y="588393"/>
                  </a:lnTo>
                  <a:lnTo>
                    <a:pt x="2153097" y="596224"/>
                  </a:lnTo>
                  <a:lnTo>
                    <a:pt x="2146037" y="599148"/>
                  </a:lnTo>
                  <a:lnTo>
                    <a:pt x="2141330" y="610790"/>
                  </a:lnTo>
                  <a:lnTo>
                    <a:pt x="2135238" y="613375"/>
                  </a:lnTo>
                  <a:lnTo>
                    <a:pt x="2131092" y="622701"/>
                  </a:lnTo>
                  <a:lnTo>
                    <a:pt x="2123200" y="625747"/>
                  </a:lnTo>
                  <a:lnTo>
                    <a:pt x="2118775" y="636430"/>
                  </a:lnTo>
                  <a:lnTo>
                    <a:pt x="2111516" y="639437"/>
                  </a:lnTo>
                  <a:lnTo>
                    <a:pt x="2107008" y="650854"/>
                  </a:lnTo>
                  <a:lnTo>
                    <a:pt x="2098676" y="654473"/>
                  </a:lnTo>
                  <a:lnTo>
                    <a:pt x="2095097" y="662908"/>
                  </a:lnTo>
                  <a:lnTo>
                    <a:pt x="2089414" y="665206"/>
                  </a:lnTo>
                  <a:lnTo>
                    <a:pt x="2084453" y="677474"/>
                  </a:lnTo>
                  <a:lnTo>
                    <a:pt x="2077148" y="680574"/>
                  </a:lnTo>
                  <a:lnTo>
                    <a:pt x="2072686" y="691346"/>
                  </a:lnTo>
                  <a:lnTo>
                    <a:pt x="2067538" y="693478"/>
                  </a:lnTo>
                  <a:lnTo>
                    <a:pt x="2062735" y="705625"/>
                  </a:lnTo>
                  <a:lnTo>
                    <a:pt x="2054136" y="709356"/>
                  </a:lnTo>
                  <a:lnTo>
                    <a:pt x="2050131" y="719498"/>
                  </a:lnTo>
                  <a:lnTo>
                    <a:pt x="2044260" y="722048"/>
                  </a:lnTo>
                  <a:lnTo>
                    <a:pt x="2040324" y="731553"/>
                  </a:lnTo>
                  <a:lnTo>
                    <a:pt x="2035825" y="733416"/>
                  </a:lnTo>
                  <a:lnTo>
                    <a:pt x="2030375" y="746262"/>
                  </a:lnTo>
                  <a:lnTo>
                    <a:pt x="2022614" y="749400"/>
                  </a:lnTo>
                  <a:lnTo>
                    <a:pt x="2017770" y="761665"/>
                  </a:lnTo>
                  <a:lnTo>
                    <a:pt x="2013386" y="763570"/>
                  </a:lnTo>
                  <a:lnTo>
                    <a:pt x="2007963" y="776662"/>
                  </a:lnTo>
                  <a:lnTo>
                    <a:pt x="2002959" y="778735"/>
                  </a:lnTo>
                  <a:lnTo>
                    <a:pt x="1998013" y="790391"/>
                  </a:lnTo>
                  <a:lnTo>
                    <a:pt x="1992330" y="792689"/>
                  </a:lnTo>
                  <a:lnTo>
                    <a:pt x="1987370" y="804956"/>
                  </a:lnTo>
                  <a:lnTo>
                    <a:pt x="1982443" y="807047"/>
                  </a:lnTo>
                  <a:lnTo>
                    <a:pt x="1977563" y="818829"/>
                  </a:lnTo>
                  <a:lnTo>
                    <a:pt x="1975545" y="819665"/>
                  </a:lnTo>
                  <a:lnTo>
                    <a:pt x="1975606" y="819814"/>
                  </a:lnTo>
                  <a:cubicBezTo>
                    <a:pt x="1975606" y="825771"/>
                    <a:pt x="1973191" y="831165"/>
                    <a:pt x="1969287" y="835069"/>
                  </a:cubicBezTo>
                  <a:lnTo>
                    <a:pt x="1963866" y="837314"/>
                  </a:lnTo>
                  <a:lnTo>
                    <a:pt x="1958932" y="849228"/>
                  </a:lnTo>
                  <a:lnTo>
                    <a:pt x="1953958" y="851288"/>
                  </a:lnTo>
                  <a:lnTo>
                    <a:pt x="1949125" y="862957"/>
                  </a:lnTo>
                  <a:lnTo>
                    <a:pt x="1944906" y="864705"/>
                  </a:lnTo>
                  <a:lnTo>
                    <a:pt x="1945206" y="865413"/>
                  </a:lnTo>
                  <a:cubicBezTo>
                    <a:pt x="1945206" y="870965"/>
                    <a:pt x="1942902" y="875991"/>
                    <a:pt x="1939175" y="879629"/>
                  </a:cubicBezTo>
                  <a:lnTo>
                    <a:pt x="1935577" y="881083"/>
                  </a:lnTo>
                  <a:lnTo>
                    <a:pt x="1930492" y="893357"/>
                  </a:lnTo>
                  <a:lnTo>
                    <a:pt x="1926280" y="895103"/>
                  </a:lnTo>
                  <a:lnTo>
                    <a:pt x="1926574" y="895814"/>
                  </a:lnTo>
                  <a:cubicBezTo>
                    <a:pt x="1926574" y="901365"/>
                    <a:pt x="1924324" y="906391"/>
                    <a:pt x="1920687" y="910029"/>
                  </a:cubicBezTo>
                  <a:lnTo>
                    <a:pt x="1918494" y="910937"/>
                  </a:lnTo>
                  <a:lnTo>
                    <a:pt x="1918729" y="911504"/>
                  </a:lnTo>
                  <a:cubicBezTo>
                    <a:pt x="1918729" y="917055"/>
                    <a:pt x="1916479" y="922081"/>
                    <a:pt x="1912841" y="925719"/>
                  </a:cubicBezTo>
                  <a:lnTo>
                    <a:pt x="1910711" y="926601"/>
                  </a:lnTo>
                  <a:lnTo>
                    <a:pt x="1904565" y="940428"/>
                  </a:lnTo>
                  <a:lnTo>
                    <a:pt x="1899974" y="942200"/>
                  </a:lnTo>
                  <a:lnTo>
                    <a:pt x="1894209" y="956118"/>
                  </a:lnTo>
                  <a:lnTo>
                    <a:pt x="1891852" y="957094"/>
                  </a:lnTo>
                  <a:lnTo>
                    <a:pt x="1892252" y="958084"/>
                  </a:lnTo>
                  <a:cubicBezTo>
                    <a:pt x="1892252" y="963771"/>
                    <a:pt x="1890002" y="968919"/>
                    <a:pt x="1886364" y="972646"/>
                  </a:cubicBezTo>
                  <a:lnTo>
                    <a:pt x="1884315" y="973515"/>
                  </a:lnTo>
                  <a:lnTo>
                    <a:pt x="1878519" y="988192"/>
                  </a:lnTo>
                  <a:lnTo>
                    <a:pt x="1876280" y="989165"/>
                  </a:lnTo>
                  <a:lnTo>
                    <a:pt x="1870531" y="1003045"/>
                  </a:lnTo>
                  <a:lnTo>
                    <a:pt x="1867573" y="1004270"/>
                  </a:lnTo>
                  <a:lnTo>
                    <a:pt x="1867736" y="1004664"/>
                  </a:lnTo>
                  <a:cubicBezTo>
                    <a:pt x="1867736" y="1010216"/>
                    <a:pt x="1865487" y="1015241"/>
                    <a:pt x="1861849" y="1018879"/>
                  </a:cubicBezTo>
                  <a:lnTo>
                    <a:pt x="1859492" y="1019855"/>
                  </a:lnTo>
                  <a:lnTo>
                    <a:pt x="1859891" y="1020845"/>
                  </a:lnTo>
                  <a:cubicBezTo>
                    <a:pt x="1859891" y="1026532"/>
                    <a:pt x="1857642" y="1031680"/>
                    <a:pt x="1854004" y="1035406"/>
                  </a:cubicBezTo>
                  <a:lnTo>
                    <a:pt x="1851763" y="1036357"/>
                  </a:lnTo>
                  <a:lnTo>
                    <a:pt x="1852046" y="1037025"/>
                  </a:lnTo>
                  <a:cubicBezTo>
                    <a:pt x="1852046" y="1042576"/>
                    <a:pt x="1849741" y="1047602"/>
                    <a:pt x="1846015" y="1051240"/>
                  </a:cubicBezTo>
                  <a:lnTo>
                    <a:pt x="1845444" y="1051470"/>
                  </a:lnTo>
                  <a:lnTo>
                    <a:pt x="1846162" y="1053205"/>
                  </a:lnTo>
                  <a:lnTo>
                    <a:pt x="1840820" y="1066103"/>
                  </a:lnTo>
                  <a:lnTo>
                    <a:pt x="1798490" y="1066103"/>
                  </a:lnTo>
                  <a:lnTo>
                    <a:pt x="1803018" y="1055171"/>
                  </a:lnTo>
                  <a:lnTo>
                    <a:pt x="1805383" y="1054191"/>
                  </a:lnTo>
                  <a:lnTo>
                    <a:pt x="1804975" y="1053205"/>
                  </a:lnTo>
                  <a:cubicBezTo>
                    <a:pt x="1804975" y="1047519"/>
                    <a:pt x="1807280" y="1042370"/>
                    <a:pt x="1811007" y="1038643"/>
                  </a:cubicBezTo>
                  <a:lnTo>
                    <a:pt x="1811465" y="1038454"/>
                  </a:lnTo>
                  <a:lnTo>
                    <a:pt x="1810859" y="1037025"/>
                  </a:lnTo>
                  <a:cubicBezTo>
                    <a:pt x="1810859" y="1031473"/>
                    <a:pt x="1813164" y="1026448"/>
                    <a:pt x="1816891" y="1022810"/>
                  </a:cubicBezTo>
                  <a:lnTo>
                    <a:pt x="1819975" y="1021563"/>
                  </a:lnTo>
                  <a:lnTo>
                    <a:pt x="1819685" y="1020845"/>
                  </a:lnTo>
                  <a:cubicBezTo>
                    <a:pt x="1819685" y="1015158"/>
                    <a:pt x="1821935" y="1010009"/>
                    <a:pt x="1825573" y="1006283"/>
                  </a:cubicBezTo>
                  <a:lnTo>
                    <a:pt x="1827808" y="1005334"/>
                  </a:lnTo>
                  <a:lnTo>
                    <a:pt x="1827530" y="1004664"/>
                  </a:lnTo>
                  <a:cubicBezTo>
                    <a:pt x="1827530" y="999113"/>
                    <a:pt x="1829780" y="994087"/>
                    <a:pt x="1833418" y="990449"/>
                  </a:cubicBezTo>
                  <a:lnTo>
                    <a:pt x="1835783" y="989469"/>
                  </a:lnTo>
                  <a:lnTo>
                    <a:pt x="1835375" y="988483"/>
                  </a:lnTo>
                  <a:cubicBezTo>
                    <a:pt x="1835375" y="982797"/>
                    <a:pt x="1837680" y="977648"/>
                    <a:pt x="1841407" y="973921"/>
                  </a:cubicBezTo>
                  <a:lnTo>
                    <a:pt x="1844446" y="972663"/>
                  </a:lnTo>
                  <a:lnTo>
                    <a:pt x="1850089" y="958375"/>
                  </a:lnTo>
                  <a:lnTo>
                    <a:pt x="1852320" y="957405"/>
                  </a:lnTo>
                  <a:lnTo>
                    <a:pt x="1857934" y="943522"/>
                  </a:lnTo>
                  <a:lnTo>
                    <a:pt x="1860169" y="942573"/>
                  </a:lnTo>
                  <a:lnTo>
                    <a:pt x="1859891" y="941903"/>
                  </a:lnTo>
                  <a:cubicBezTo>
                    <a:pt x="1859891" y="936352"/>
                    <a:pt x="1862141" y="931326"/>
                    <a:pt x="1865779" y="927688"/>
                  </a:cubicBezTo>
                  <a:lnTo>
                    <a:pt x="1867985" y="926774"/>
                  </a:lnTo>
                  <a:lnTo>
                    <a:pt x="1867736" y="926213"/>
                  </a:lnTo>
                  <a:cubicBezTo>
                    <a:pt x="1867736" y="920662"/>
                    <a:pt x="1870150" y="915636"/>
                    <a:pt x="1874054" y="911998"/>
                  </a:cubicBezTo>
                  <a:lnTo>
                    <a:pt x="1879129" y="910039"/>
                  </a:lnTo>
                  <a:lnTo>
                    <a:pt x="1884411" y="897289"/>
                  </a:lnTo>
                  <a:lnTo>
                    <a:pt x="1886602" y="896381"/>
                  </a:lnTo>
                  <a:lnTo>
                    <a:pt x="1886368" y="895814"/>
                  </a:lnTo>
                  <a:cubicBezTo>
                    <a:pt x="1886368" y="890262"/>
                    <a:pt x="1888618" y="885236"/>
                    <a:pt x="1892256" y="881598"/>
                  </a:cubicBezTo>
                  <a:lnTo>
                    <a:pt x="1896469" y="879853"/>
                  </a:lnTo>
                  <a:lnTo>
                    <a:pt x="1896174" y="879142"/>
                  </a:lnTo>
                  <a:cubicBezTo>
                    <a:pt x="1896174" y="873591"/>
                    <a:pt x="1898424" y="868565"/>
                    <a:pt x="1902062" y="864927"/>
                  </a:cubicBezTo>
                  <a:lnTo>
                    <a:pt x="1904687" y="863840"/>
                  </a:lnTo>
                  <a:lnTo>
                    <a:pt x="1910051" y="851198"/>
                  </a:lnTo>
                  <a:lnTo>
                    <a:pt x="1914995" y="849199"/>
                  </a:lnTo>
                  <a:lnTo>
                    <a:pt x="1914806" y="848742"/>
                  </a:lnTo>
                  <a:cubicBezTo>
                    <a:pt x="1914806" y="843191"/>
                    <a:pt x="1917057" y="838165"/>
                    <a:pt x="1920695" y="834527"/>
                  </a:cubicBezTo>
                  <a:lnTo>
                    <a:pt x="1925668" y="832467"/>
                  </a:lnTo>
                  <a:lnTo>
                    <a:pt x="1930501" y="820798"/>
                  </a:lnTo>
                  <a:lnTo>
                    <a:pt x="1932520" y="819962"/>
                  </a:lnTo>
                  <a:lnTo>
                    <a:pt x="1932458" y="819814"/>
                  </a:lnTo>
                  <a:cubicBezTo>
                    <a:pt x="1932458" y="813856"/>
                    <a:pt x="1934873" y="808462"/>
                    <a:pt x="1938777" y="804558"/>
                  </a:cubicBezTo>
                  <a:lnTo>
                    <a:pt x="1944198" y="802313"/>
                  </a:lnTo>
                  <a:lnTo>
                    <a:pt x="1949133" y="790399"/>
                  </a:lnTo>
                  <a:lnTo>
                    <a:pt x="1953837" y="788450"/>
                  </a:lnTo>
                  <a:lnTo>
                    <a:pt x="1958939" y="775832"/>
                  </a:lnTo>
                  <a:lnTo>
                    <a:pt x="1963896" y="773730"/>
                  </a:lnTo>
                  <a:lnTo>
                    <a:pt x="1968889" y="761961"/>
                  </a:lnTo>
                  <a:lnTo>
                    <a:pt x="1974844" y="759553"/>
                  </a:lnTo>
                  <a:lnTo>
                    <a:pt x="1979533" y="748232"/>
                  </a:lnTo>
                  <a:lnTo>
                    <a:pt x="1983521" y="746579"/>
                  </a:lnTo>
                  <a:lnTo>
                    <a:pt x="1989339" y="731848"/>
                  </a:lnTo>
                  <a:lnTo>
                    <a:pt x="1996651" y="728671"/>
                  </a:lnTo>
                  <a:lnTo>
                    <a:pt x="2001251" y="717832"/>
                  </a:lnTo>
                  <a:lnTo>
                    <a:pt x="2006716" y="715621"/>
                  </a:lnTo>
                  <a:lnTo>
                    <a:pt x="2011894" y="703122"/>
                  </a:lnTo>
                  <a:lnTo>
                    <a:pt x="2017271" y="700895"/>
                  </a:lnTo>
                  <a:lnTo>
                    <a:pt x="2021700" y="689681"/>
                  </a:lnTo>
                  <a:lnTo>
                    <a:pt x="2029128" y="686454"/>
                  </a:lnTo>
                  <a:lnTo>
                    <a:pt x="2033612" y="675114"/>
                  </a:lnTo>
                  <a:lnTo>
                    <a:pt x="2040427" y="672156"/>
                  </a:lnTo>
                  <a:lnTo>
                    <a:pt x="2044255" y="662916"/>
                  </a:lnTo>
                  <a:lnTo>
                    <a:pt x="2051316" y="659991"/>
                  </a:lnTo>
                  <a:lnTo>
                    <a:pt x="2056023" y="648350"/>
                  </a:lnTo>
                  <a:lnTo>
                    <a:pt x="2060979" y="646247"/>
                  </a:lnTo>
                  <a:lnTo>
                    <a:pt x="2065973" y="634478"/>
                  </a:lnTo>
                  <a:lnTo>
                    <a:pt x="2074655" y="630967"/>
                  </a:lnTo>
                  <a:lnTo>
                    <a:pt x="2078577" y="621036"/>
                  </a:lnTo>
                  <a:lnTo>
                    <a:pt x="2086342" y="617663"/>
                  </a:lnTo>
                  <a:lnTo>
                    <a:pt x="2090345" y="608000"/>
                  </a:lnTo>
                  <a:lnTo>
                    <a:pt x="2095412" y="605901"/>
                  </a:lnTo>
                  <a:lnTo>
                    <a:pt x="2100582" y="594271"/>
                  </a:lnTo>
                  <a:lnTo>
                    <a:pt x="2109138" y="590968"/>
                  </a:lnTo>
                  <a:lnTo>
                    <a:pt x="2112900" y="581666"/>
                  </a:lnTo>
                  <a:lnTo>
                    <a:pt x="2120205" y="578566"/>
                  </a:lnTo>
                  <a:lnTo>
                    <a:pt x="2124667" y="567794"/>
                  </a:lnTo>
                  <a:lnTo>
                    <a:pt x="2134172" y="563857"/>
                  </a:lnTo>
                  <a:lnTo>
                    <a:pt x="2137415" y="556026"/>
                  </a:lnTo>
                  <a:lnTo>
                    <a:pt x="2145246" y="552782"/>
                  </a:lnTo>
                  <a:lnTo>
                    <a:pt x="2149183" y="543278"/>
                  </a:lnTo>
                  <a:lnTo>
                    <a:pt x="2157069" y="540012"/>
                  </a:lnTo>
                  <a:lnTo>
                    <a:pt x="2161381" y="529836"/>
                  </a:lnTo>
                  <a:lnTo>
                    <a:pt x="2172222" y="525448"/>
                  </a:lnTo>
                  <a:lnTo>
                    <a:pt x="2175660" y="516944"/>
                  </a:lnTo>
                  <a:lnTo>
                    <a:pt x="2183952" y="513426"/>
                  </a:lnTo>
                  <a:lnTo>
                    <a:pt x="2187428" y="505033"/>
                  </a:lnTo>
                  <a:lnTo>
                    <a:pt x="2195822" y="501556"/>
                  </a:lnTo>
                  <a:lnTo>
                    <a:pt x="2199340" y="493265"/>
                  </a:lnTo>
                  <a:lnTo>
                    <a:pt x="2208448" y="489582"/>
                  </a:lnTo>
                  <a:lnTo>
                    <a:pt x="2212231" y="480661"/>
                  </a:lnTo>
                  <a:lnTo>
                    <a:pt x="2222530" y="476494"/>
                  </a:lnTo>
                  <a:lnTo>
                    <a:pt x="2225817" y="468750"/>
                  </a:lnTo>
                  <a:lnTo>
                    <a:pt x="2235254" y="464933"/>
                  </a:lnTo>
                  <a:lnTo>
                    <a:pt x="2236091" y="463007"/>
                  </a:lnTo>
                  <a:lnTo>
                    <a:pt x="2225687" y="467316"/>
                  </a:lnTo>
                  <a:lnTo>
                    <a:pt x="2222580" y="475175"/>
                  </a:lnTo>
                  <a:lnTo>
                    <a:pt x="2212382" y="479599"/>
                  </a:lnTo>
                  <a:lnTo>
                    <a:pt x="2209974" y="485412"/>
                  </a:lnTo>
                  <a:lnTo>
                    <a:pt x="2199202" y="489875"/>
                  </a:lnTo>
                  <a:lnTo>
                    <a:pt x="2196102" y="497180"/>
                  </a:lnTo>
                  <a:lnTo>
                    <a:pt x="2187127" y="500809"/>
                  </a:lnTo>
                  <a:lnTo>
                    <a:pt x="2183498" y="509784"/>
                  </a:lnTo>
                  <a:lnTo>
                    <a:pt x="2175062" y="513363"/>
                  </a:lnTo>
                  <a:lnTo>
                    <a:pt x="2171443" y="521695"/>
                  </a:lnTo>
                  <a:lnTo>
                    <a:pt x="2161121" y="525772"/>
                  </a:lnTo>
                  <a:lnTo>
                    <a:pt x="2157858" y="533463"/>
                  </a:lnTo>
                  <a:lnTo>
                    <a:pt x="2148882" y="537092"/>
                  </a:lnTo>
                  <a:lnTo>
                    <a:pt x="2145253" y="546068"/>
                  </a:lnTo>
                  <a:lnTo>
                    <a:pt x="2137509" y="549354"/>
                  </a:lnTo>
                  <a:lnTo>
                    <a:pt x="2133341" y="559654"/>
                  </a:lnTo>
                  <a:lnTo>
                    <a:pt x="2124108" y="563570"/>
                  </a:lnTo>
                  <a:lnTo>
                    <a:pt x="2120737" y="571708"/>
                  </a:lnTo>
                  <a:lnTo>
                    <a:pt x="2112905" y="574952"/>
                  </a:lnTo>
                  <a:lnTo>
                    <a:pt x="2108968" y="584456"/>
                  </a:lnTo>
                  <a:lnTo>
                    <a:pt x="2100576" y="587933"/>
                  </a:lnTo>
                  <a:lnTo>
                    <a:pt x="2097058" y="596224"/>
                  </a:lnTo>
                  <a:lnTo>
                    <a:pt x="2089030" y="599470"/>
                  </a:lnTo>
                  <a:lnTo>
                    <a:pt x="2084453" y="610790"/>
                  </a:lnTo>
                  <a:lnTo>
                    <a:pt x="2076162" y="614308"/>
                  </a:lnTo>
                  <a:lnTo>
                    <a:pt x="2072686" y="622701"/>
                  </a:lnTo>
                  <a:lnTo>
                    <a:pt x="2064161" y="626232"/>
                  </a:lnTo>
                  <a:lnTo>
                    <a:pt x="2059937" y="636430"/>
                  </a:lnTo>
                  <a:lnTo>
                    <a:pt x="2052678" y="639437"/>
                  </a:lnTo>
                  <a:lnTo>
                    <a:pt x="2048169" y="650854"/>
                  </a:lnTo>
                  <a:lnTo>
                    <a:pt x="2042299" y="653404"/>
                  </a:lnTo>
                  <a:lnTo>
                    <a:pt x="2038363" y="662908"/>
                  </a:lnTo>
                  <a:lnTo>
                    <a:pt x="2030124" y="666320"/>
                  </a:lnTo>
                  <a:lnTo>
                    <a:pt x="2025615" y="677474"/>
                  </a:lnTo>
                  <a:lnTo>
                    <a:pt x="2018309" y="680574"/>
                  </a:lnTo>
                  <a:lnTo>
                    <a:pt x="2013847" y="691346"/>
                  </a:lnTo>
                  <a:lnTo>
                    <a:pt x="2008699" y="693478"/>
                  </a:lnTo>
                  <a:lnTo>
                    <a:pt x="2003897" y="705625"/>
                  </a:lnTo>
                  <a:lnTo>
                    <a:pt x="1997577" y="708367"/>
                  </a:lnTo>
                  <a:lnTo>
                    <a:pt x="1992966" y="719498"/>
                  </a:lnTo>
                  <a:lnTo>
                    <a:pt x="1985135" y="722742"/>
                  </a:lnTo>
                  <a:lnTo>
                    <a:pt x="1981486" y="731553"/>
                  </a:lnTo>
                  <a:lnTo>
                    <a:pt x="1976987" y="733416"/>
                  </a:lnTo>
                  <a:lnTo>
                    <a:pt x="1971536" y="746262"/>
                  </a:lnTo>
                  <a:lnTo>
                    <a:pt x="1966110" y="748456"/>
                  </a:lnTo>
                  <a:lnTo>
                    <a:pt x="1960893" y="761665"/>
                  </a:lnTo>
                  <a:lnTo>
                    <a:pt x="1956509" y="763570"/>
                  </a:lnTo>
                  <a:lnTo>
                    <a:pt x="1951087" y="776662"/>
                  </a:lnTo>
                  <a:lnTo>
                    <a:pt x="1946018" y="778762"/>
                  </a:lnTo>
                  <a:lnTo>
                    <a:pt x="1940848" y="790391"/>
                  </a:lnTo>
                  <a:lnTo>
                    <a:pt x="1935509" y="792452"/>
                  </a:lnTo>
                  <a:lnTo>
                    <a:pt x="1930206" y="804956"/>
                  </a:lnTo>
                  <a:lnTo>
                    <a:pt x="1925673" y="806790"/>
                  </a:lnTo>
                  <a:lnTo>
                    <a:pt x="1920687" y="818829"/>
                  </a:lnTo>
                  <a:lnTo>
                    <a:pt x="1916474" y="820573"/>
                  </a:lnTo>
                  <a:lnTo>
                    <a:pt x="1910880" y="835069"/>
                  </a:lnTo>
                  <a:lnTo>
                    <a:pt x="1904847" y="837751"/>
                  </a:lnTo>
                  <a:lnTo>
                    <a:pt x="1900093" y="849228"/>
                  </a:lnTo>
                  <a:lnTo>
                    <a:pt x="1895120" y="851288"/>
                  </a:lnTo>
                  <a:lnTo>
                    <a:pt x="1890287" y="862957"/>
                  </a:lnTo>
                  <a:lnTo>
                    <a:pt x="1887748" y="864009"/>
                  </a:lnTo>
                  <a:lnTo>
                    <a:pt x="1888329" y="865413"/>
                  </a:lnTo>
                  <a:cubicBezTo>
                    <a:pt x="1888329" y="870965"/>
                    <a:pt x="1886080" y="875991"/>
                    <a:pt x="1882442" y="879629"/>
                  </a:cubicBezTo>
                  <a:lnTo>
                    <a:pt x="1877437" y="881701"/>
                  </a:lnTo>
                  <a:lnTo>
                    <a:pt x="1872492" y="893357"/>
                  </a:lnTo>
                  <a:lnTo>
                    <a:pt x="1869227" y="894678"/>
                  </a:lnTo>
                  <a:lnTo>
                    <a:pt x="1869697" y="895814"/>
                  </a:lnTo>
                  <a:cubicBezTo>
                    <a:pt x="1869697" y="901365"/>
                    <a:pt x="1867447" y="906391"/>
                    <a:pt x="1863809" y="910029"/>
                  </a:cubicBezTo>
                  <a:lnTo>
                    <a:pt x="1859817" y="911682"/>
                  </a:lnTo>
                  <a:lnTo>
                    <a:pt x="1854003" y="925719"/>
                  </a:lnTo>
                  <a:lnTo>
                    <a:pt x="1851884" y="926597"/>
                  </a:lnTo>
                  <a:lnTo>
                    <a:pt x="1846015" y="940428"/>
                  </a:lnTo>
                  <a:lnTo>
                    <a:pt x="1843932" y="941270"/>
                  </a:lnTo>
                  <a:lnTo>
                    <a:pt x="1844201" y="941903"/>
                  </a:lnTo>
                  <a:cubicBezTo>
                    <a:pt x="1844201" y="947455"/>
                    <a:pt x="1841896" y="952481"/>
                    <a:pt x="1838170" y="956118"/>
                  </a:cubicBezTo>
                  <a:lnTo>
                    <a:pt x="1833399" y="958047"/>
                  </a:lnTo>
                  <a:lnTo>
                    <a:pt x="1833414" y="958084"/>
                  </a:lnTo>
                  <a:cubicBezTo>
                    <a:pt x="1833414" y="963771"/>
                    <a:pt x="1831164" y="968919"/>
                    <a:pt x="1827526" y="972646"/>
                  </a:cubicBezTo>
                  <a:lnTo>
                    <a:pt x="1825477" y="973515"/>
                  </a:lnTo>
                  <a:lnTo>
                    <a:pt x="1819681" y="988192"/>
                  </a:lnTo>
                  <a:lnTo>
                    <a:pt x="1817442" y="989165"/>
                  </a:lnTo>
                  <a:lnTo>
                    <a:pt x="1811693" y="1003045"/>
                  </a:lnTo>
                  <a:lnTo>
                    <a:pt x="1808735" y="1004270"/>
                  </a:lnTo>
                  <a:lnTo>
                    <a:pt x="1808898" y="1004664"/>
                  </a:lnTo>
                  <a:cubicBezTo>
                    <a:pt x="1808898" y="1010216"/>
                    <a:pt x="1806648" y="1015241"/>
                    <a:pt x="1803011" y="1018879"/>
                  </a:cubicBezTo>
                  <a:lnTo>
                    <a:pt x="1802305" y="1019171"/>
                  </a:lnTo>
                  <a:lnTo>
                    <a:pt x="1803015" y="1020845"/>
                  </a:lnTo>
                  <a:cubicBezTo>
                    <a:pt x="1803015" y="1026532"/>
                    <a:pt x="1800655" y="1031680"/>
                    <a:pt x="1796839" y="1035406"/>
                  </a:cubicBezTo>
                  <a:lnTo>
                    <a:pt x="1794835" y="1036217"/>
                  </a:lnTo>
                  <a:lnTo>
                    <a:pt x="1795169" y="1037025"/>
                  </a:lnTo>
                  <a:cubicBezTo>
                    <a:pt x="1795169" y="1042576"/>
                    <a:pt x="1792919" y="1047602"/>
                    <a:pt x="1789281" y="1051240"/>
                  </a:cubicBezTo>
                  <a:lnTo>
                    <a:pt x="1786916" y="1052220"/>
                  </a:lnTo>
                  <a:lnTo>
                    <a:pt x="1787324" y="1053205"/>
                  </a:lnTo>
                  <a:lnTo>
                    <a:pt x="1781982" y="1066103"/>
                  </a:lnTo>
                  <a:lnTo>
                    <a:pt x="1739651" y="1066103"/>
                  </a:lnTo>
                  <a:lnTo>
                    <a:pt x="1744180" y="1055171"/>
                  </a:lnTo>
                  <a:lnTo>
                    <a:pt x="1746545" y="1054191"/>
                  </a:lnTo>
                  <a:lnTo>
                    <a:pt x="1746137" y="1053205"/>
                  </a:lnTo>
                  <a:cubicBezTo>
                    <a:pt x="1746137" y="1047519"/>
                    <a:pt x="1748442" y="1042370"/>
                    <a:pt x="1752169" y="1038643"/>
                  </a:cubicBezTo>
                  <a:lnTo>
                    <a:pt x="1755126" y="1037418"/>
                  </a:lnTo>
                  <a:lnTo>
                    <a:pt x="1754963" y="1037025"/>
                  </a:lnTo>
                  <a:cubicBezTo>
                    <a:pt x="1754963" y="1031473"/>
                    <a:pt x="1757213" y="1026448"/>
                    <a:pt x="1760851" y="1022810"/>
                  </a:cubicBezTo>
                  <a:lnTo>
                    <a:pt x="1761556" y="1022518"/>
                  </a:lnTo>
                  <a:lnTo>
                    <a:pt x="1760846" y="1020845"/>
                  </a:lnTo>
                  <a:cubicBezTo>
                    <a:pt x="1760846" y="1015158"/>
                    <a:pt x="1763206" y="1010009"/>
                    <a:pt x="1767022" y="1006283"/>
                  </a:cubicBezTo>
                  <a:lnTo>
                    <a:pt x="1769026" y="1005471"/>
                  </a:lnTo>
                  <a:lnTo>
                    <a:pt x="1768692" y="1004664"/>
                  </a:lnTo>
                  <a:cubicBezTo>
                    <a:pt x="1768692" y="999113"/>
                    <a:pt x="1770942" y="994087"/>
                    <a:pt x="1774580" y="990449"/>
                  </a:cubicBezTo>
                  <a:lnTo>
                    <a:pt x="1776945" y="989469"/>
                  </a:lnTo>
                  <a:lnTo>
                    <a:pt x="1776537" y="988483"/>
                  </a:lnTo>
                  <a:cubicBezTo>
                    <a:pt x="1776537" y="982797"/>
                    <a:pt x="1778842" y="977648"/>
                    <a:pt x="1782569" y="973921"/>
                  </a:cubicBezTo>
                  <a:lnTo>
                    <a:pt x="1785607" y="972663"/>
                  </a:lnTo>
                  <a:lnTo>
                    <a:pt x="1791250" y="958375"/>
                  </a:lnTo>
                  <a:lnTo>
                    <a:pt x="1793482" y="957405"/>
                  </a:lnTo>
                  <a:lnTo>
                    <a:pt x="1799095" y="943522"/>
                  </a:lnTo>
                  <a:lnTo>
                    <a:pt x="1803036" y="941849"/>
                  </a:lnTo>
                  <a:lnTo>
                    <a:pt x="1809046" y="927688"/>
                  </a:lnTo>
                  <a:lnTo>
                    <a:pt x="1811127" y="926846"/>
                  </a:lnTo>
                  <a:lnTo>
                    <a:pt x="1810859" y="926213"/>
                  </a:lnTo>
                  <a:cubicBezTo>
                    <a:pt x="1810859" y="920662"/>
                    <a:pt x="1813164" y="915636"/>
                    <a:pt x="1816891" y="911998"/>
                  </a:cubicBezTo>
                  <a:lnTo>
                    <a:pt x="1820000" y="910740"/>
                  </a:lnTo>
                  <a:lnTo>
                    <a:pt x="1825572" y="897289"/>
                  </a:lnTo>
                  <a:lnTo>
                    <a:pt x="1829565" y="895634"/>
                  </a:lnTo>
                  <a:lnTo>
                    <a:pt x="1835379" y="881598"/>
                  </a:lnTo>
                  <a:lnTo>
                    <a:pt x="1837929" y="880542"/>
                  </a:lnTo>
                  <a:lnTo>
                    <a:pt x="1837336" y="879142"/>
                  </a:lnTo>
                  <a:cubicBezTo>
                    <a:pt x="1837336" y="873591"/>
                    <a:pt x="1839641" y="868565"/>
                    <a:pt x="1843368" y="864927"/>
                  </a:cubicBezTo>
                  <a:lnTo>
                    <a:pt x="1849322" y="862519"/>
                  </a:lnTo>
                  <a:lnTo>
                    <a:pt x="1854011" y="851198"/>
                  </a:lnTo>
                  <a:lnTo>
                    <a:pt x="1856550" y="850146"/>
                  </a:lnTo>
                  <a:lnTo>
                    <a:pt x="1855968" y="848742"/>
                  </a:lnTo>
                  <a:cubicBezTo>
                    <a:pt x="1855968" y="843191"/>
                    <a:pt x="1858218" y="838165"/>
                    <a:pt x="1861856" y="834527"/>
                  </a:cubicBezTo>
                  <a:lnTo>
                    <a:pt x="1866829" y="832467"/>
                  </a:lnTo>
                  <a:lnTo>
                    <a:pt x="1871663" y="820798"/>
                  </a:lnTo>
                  <a:lnTo>
                    <a:pt x="1877041" y="818570"/>
                  </a:lnTo>
                  <a:lnTo>
                    <a:pt x="1882449" y="804558"/>
                  </a:lnTo>
                  <a:lnTo>
                    <a:pt x="1887280" y="802411"/>
                  </a:lnTo>
                  <a:lnTo>
                    <a:pt x="1892256" y="790399"/>
                  </a:lnTo>
                  <a:lnTo>
                    <a:pt x="1894628" y="789416"/>
                  </a:lnTo>
                  <a:lnTo>
                    <a:pt x="1900388" y="775832"/>
                  </a:lnTo>
                  <a:lnTo>
                    <a:pt x="1905001" y="773966"/>
                  </a:lnTo>
                  <a:lnTo>
                    <a:pt x="1910338" y="761961"/>
                  </a:lnTo>
                  <a:lnTo>
                    <a:pt x="1918231" y="758914"/>
                  </a:lnTo>
                  <a:lnTo>
                    <a:pt x="1922656" y="748232"/>
                  </a:lnTo>
                  <a:lnTo>
                    <a:pt x="1926644" y="746579"/>
                  </a:lnTo>
                  <a:lnTo>
                    <a:pt x="1932462" y="731848"/>
                  </a:lnTo>
                  <a:lnTo>
                    <a:pt x="1937369" y="729716"/>
                  </a:lnTo>
                  <a:lnTo>
                    <a:pt x="1942413" y="717832"/>
                  </a:lnTo>
                  <a:lnTo>
                    <a:pt x="1947878" y="715621"/>
                  </a:lnTo>
                  <a:lnTo>
                    <a:pt x="1953055" y="703122"/>
                  </a:lnTo>
                  <a:lnTo>
                    <a:pt x="1958519" y="700859"/>
                  </a:lnTo>
                  <a:lnTo>
                    <a:pt x="1963149" y="689681"/>
                  </a:lnTo>
                  <a:lnTo>
                    <a:pt x="1970163" y="686775"/>
                  </a:lnTo>
                  <a:lnTo>
                    <a:pt x="1974773" y="675114"/>
                  </a:lnTo>
                  <a:lnTo>
                    <a:pt x="1981589" y="672156"/>
                  </a:lnTo>
                  <a:lnTo>
                    <a:pt x="1985417" y="662916"/>
                  </a:lnTo>
                  <a:lnTo>
                    <a:pt x="1992477" y="659991"/>
                  </a:lnTo>
                  <a:lnTo>
                    <a:pt x="1997184" y="648350"/>
                  </a:lnTo>
                  <a:lnTo>
                    <a:pt x="2005679" y="644746"/>
                  </a:lnTo>
                  <a:lnTo>
                    <a:pt x="2009932" y="634478"/>
                  </a:lnTo>
                  <a:lnTo>
                    <a:pt x="2015310" y="632250"/>
                  </a:lnTo>
                  <a:lnTo>
                    <a:pt x="2019739" y="621036"/>
                  </a:lnTo>
                  <a:lnTo>
                    <a:pt x="2027504" y="617663"/>
                  </a:lnTo>
                  <a:lnTo>
                    <a:pt x="2031506" y="608000"/>
                  </a:lnTo>
                  <a:lnTo>
                    <a:pt x="2040031" y="604469"/>
                  </a:lnTo>
                  <a:lnTo>
                    <a:pt x="2044255" y="594271"/>
                  </a:lnTo>
                  <a:lnTo>
                    <a:pt x="2052268" y="590952"/>
                  </a:lnTo>
                  <a:lnTo>
                    <a:pt x="2056023" y="581666"/>
                  </a:lnTo>
                  <a:lnTo>
                    <a:pt x="2063370" y="578548"/>
                  </a:lnTo>
                  <a:lnTo>
                    <a:pt x="2067934" y="567794"/>
                  </a:lnTo>
                  <a:lnTo>
                    <a:pt x="2077219" y="564039"/>
                  </a:lnTo>
                  <a:lnTo>
                    <a:pt x="2080538" y="556026"/>
                  </a:lnTo>
                  <a:lnTo>
                    <a:pt x="2088369" y="552782"/>
                  </a:lnTo>
                  <a:lnTo>
                    <a:pt x="2092306" y="543278"/>
                  </a:lnTo>
                  <a:lnTo>
                    <a:pt x="2100082" y="540057"/>
                  </a:lnTo>
                  <a:lnTo>
                    <a:pt x="2104217" y="529836"/>
                  </a:lnTo>
                  <a:lnTo>
                    <a:pt x="2113139" y="526053"/>
                  </a:lnTo>
                  <a:lnTo>
                    <a:pt x="2116822" y="516944"/>
                  </a:lnTo>
                  <a:lnTo>
                    <a:pt x="2125185" y="513396"/>
                  </a:lnTo>
                  <a:lnTo>
                    <a:pt x="2128734" y="505033"/>
                  </a:lnTo>
                  <a:lnTo>
                    <a:pt x="2138171" y="501217"/>
                  </a:lnTo>
                  <a:lnTo>
                    <a:pt x="2141625" y="493265"/>
                  </a:lnTo>
                  <a:lnTo>
                    <a:pt x="2151556" y="489343"/>
                  </a:lnTo>
                  <a:lnTo>
                    <a:pt x="2155067" y="480661"/>
                  </a:lnTo>
                  <a:lnTo>
                    <a:pt x="2163429" y="477112"/>
                  </a:lnTo>
                  <a:lnTo>
                    <a:pt x="2163882" y="476047"/>
                  </a:lnTo>
                  <a:lnTo>
                    <a:pt x="2153015" y="480878"/>
                  </a:lnTo>
                  <a:lnTo>
                    <a:pt x="2151137" y="485412"/>
                  </a:lnTo>
                  <a:lnTo>
                    <a:pt x="2142815" y="488859"/>
                  </a:lnTo>
                  <a:lnTo>
                    <a:pt x="2139369" y="497180"/>
                  </a:lnTo>
                  <a:lnTo>
                    <a:pt x="2128925" y="501506"/>
                  </a:lnTo>
                  <a:lnTo>
                    <a:pt x="2125496" y="509784"/>
                  </a:lnTo>
                  <a:lnTo>
                    <a:pt x="2116236" y="513620"/>
                  </a:lnTo>
                  <a:lnTo>
                    <a:pt x="2112892" y="521695"/>
                  </a:lnTo>
                  <a:lnTo>
                    <a:pt x="2104352" y="525233"/>
                  </a:lnTo>
                  <a:lnTo>
                    <a:pt x="2100693" y="533463"/>
                  </a:lnTo>
                  <a:lnTo>
                    <a:pt x="2089813" y="537662"/>
                  </a:lnTo>
                  <a:lnTo>
                    <a:pt x="2086414" y="546068"/>
                  </a:lnTo>
                  <a:lnTo>
                    <a:pt x="2078723" y="549331"/>
                  </a:lnTo>
                  <a:lnTo>
                    <a:pt x="2074647" y="559654"/>
                  </a:lnTo>
                  <a:lnTo>
                    <a:pt x="2066314" y="563274"/>
                  </a:lnTo>
                  <a:lnTo>
                    <a:pt x="2062735" y="571708"/>
                  </a:lnTo>
                  <a:lnTo>
                    <a:pt x="2053937" y="575266"/>
                  </a:lnTo>
                  <a:lnTo>
                    <a:pt x="2050131" y="584456"/>
                  </a:lnTo>
                  <a:lnTo>
                    <a:pt x="2041809" y="587903"/>
                  </a:lnTo>
                  <a:lnTo>
                    <a:pt x="2038362" y="596224"/>
                  </a:lnTo>
                  <a:lnTo>
                    <a:pt x="2030124" y="599636"/>
                  </a:lnTo>
                  <a:lnTo>
                    <a:pt x="2025614" y="610790"/>
                  </a:lnTo>
                  <a:lnTo>
                    <a:pt x="2017324" y="614308"/>
                  </a:lnTo>
                  <a:lnTo>
                    <a:pt x="2013847" y="622701"/>
                  </a:lnTo>
                  <a:lnTo>
                    <a:pt x="2006463" y="625760"/>
                  </a:lnTo>
                  <a:lnTo>
                    <a:pt x="2001936" y="636430"/>
                  </a:lnTo>
                  <a:lnTo>
                    <a:pt x="1996048" y="638811"/>
                  </a:lnTo>
                  <a:lnTo>
                    <a:pt x="1991292" y="650854"/>
                  </a:lnTo>
                  <a:lnTo>
                    <a:pt x="1983031" y="654443"/>
                  </a:lnTo>
                  <a:lnTo>
                    <a:pt x="1979524" y="662908"/>
                  </a:lnTo>
                  <a:lnTo>
                    <a:pt x="1972430" y="665846"/>
                  </a:lnTo>
                  <a:lnTo>
                    <a:pt x="1967614" y="677474"/>
                  </a:lnTo>
                  <a:lnTo>
                    <a:pt x="1961702" y="679923"/>
                  </a:lnTo>
                  <a:lnTo>
                    <a:pt x="1956970" y="691346"/>
                  </a:lnTo>
                  <a:lnTo>
                    <a:pt x="1949523" y="694431"/>
                  </a:lnTo>
                  <a:lnTo>
                    <a:pt x="1945203" y="705625"/>
                  </a:lnTo>
                  <a:lnTo>
                    <a:pt x="1939914" y="707975"/>
                  </a:lnTo>
                  <a:lnTo>
                    <a:pt x="1935252" y="719498"/>
                  </a:lnTo>
                  <a:lnTo>
                    <a:pt x="1928273" y="722458"/>
                  </a:lnTo>
                  <a:lnTo>
                    <a:pt x="1924322" y="731553"/>
                  </a:lnTo>
                  <a:lnTo>
                    <a:pt x="1917880" y="734097"/>
                  </a:lnTo>
                  <a:lnTo>
                    <a:pt x="1912841" y="746262"/>
                  </a:lnTo>
                  <a:lnTo>
                    <a:pt x="1908375" y="748112"/>
                  </a:lnTo>
                  <a:lnTo>
                    <a:pt x="1902892" y="761665"/>
                  </a:lnTo>
                  <a:lnTo>
                    <a:pt x="1897515" y="763945"/>
                  </a:lnTo>
                  <a:lnTo>
                    <a:pt x="1892248" y="776662"/>
                  </a:lnTo>
                  <a:lnTo>
                    <a:pt x="1887275" y="778722"/>
                  </a:lnTo>
                  <a:lnTo>
                    <a:pt x="1882441" y="790391"/>
                  </a:lnTo>
                  <a:lnTo>
                    <a:pt x="1877713" y="792349"/>
                  </a:lnTo>
                  <a:lnTo>
                    <a:pt x="1872492" y="804956"/>
                  </a:lnTo>
                  <a:lnTo>
                    <a:pt x="1866580" y="807405"/>
                  </a:lnTo>
                  <a:lnTo>
                    <a:pt x="1861848" y="818829"/>
                  </a:lnTo>
                  <a:lnTo>
                    <a:pt x="1857636" y="820573"/>
                  </a:lnTo>
                  <a:lnTo>
                    <a:pt x="1852042" y="835069"/>
                  </a:lnTo>
                  <a:lnTo>
                    <a:pt x="1847184" y="837228"/>
                  </a:lnTo>
                  <a:lnTo>
                    <a:pt x="1842092" y="849228"/>
                  </a:lnTo>
                  <a:lnTo>
                    <a:pt x="1838494" y="850683"/>
                  </a:lnTo>
                  <a:lnTo>
                    <a:pt x="1833409" y="862957"/>
                  </a:lnTo>
                  <a:lnTo>
                    <a:pt x="1829197" y="864702"/>
                  </a:lnTo>
                  <a:lnTo>
                    <a:pt x="1829491" y="865413"/>
                  </a:lnTo>
                  <a:cubicBezTo>
                    <a:pt x="1829491" y="870965"/>
                    <a:pt x="1827241" y="875991"/>
                    <a:pt x="1823603" y="879629"/>
                  </a:cubicBezTo>
                  <a:lnTo>
                    <a:pt x="1818599" y="881701"/>
                  </a:lnTo>
                  <a:lnTo>
                    <a:pt x="1813653" y="893357"/>
                  </a:lnTo>
                  <a:lnTo>
                    <a:pt x="1810389" y="894678"/>
                  </a:lnTo>
                  <a:lnTo>
                    <a:pt x="1810859" y="895814"/>
                  </a:lnTo>
                  <a:cubicBezTo>
                    <a:pt x="1810859" y="901365"/>
                    <a:pt x="1808609" y="906391"/>
                    <a:pt x="1804971" y="910029"/>
                  </a:cubicBezTo>
                  <a:lnTo>
                    <a:pt x="1802770" y="910940"/>
                  </a:lnTo>
                  <a:lnTo>
                    <a:pt x="1803014" y="911504"/>
                  </a:lnTo>
                  <a:cubicBezTo>
                    <a:pt x="1803014" y="917055"/>
                    <a:pt x="1800655" y="922081"/>
                    <a:pt x="1796839" y="925719"/>
                  </a:cubicBezTo>
                  <a:lnTo>
                    <a:pt x="1792742" y="927337"/>
                  </a:lnTo>
                  <a:lnTo>
                    <a:pt x="1787320" y="940428"/>
                  </a:lnTo>
                  <a:lnTo>
                    <a:pt x="1785123" y="941338"/>
                  </a:lnTo>
                  <a:lnTo>
                    <a:pt x="1785363" y="941903"/>
                  </a:lnTo>
                  <a:cubicBezTo>
                    <a:pt x="1785363" y="947455"/>
                    <a:pt x="1783058" y="952481"/>
                    <a:pt x="1779331" y="956118"/>
                  </a:cubicBezTo>
                  <a:lnTo>
                    <a:pt x="1776246" y="957366"/>
                  </a:lnTo>
                  <a:lnTo>
                    <a:pt x="1776537" y="958084"/>
                  </a:lnTo>
                  <a:cubicBezTo>
                    <a:pt x="1776537" y="963771"/>
                    <a:pt x="1774287" y="968919"/>
                    <a:pt x="1770649" y="972646"/>
                  </a:cubicBezTo>
                  <a:lnTo>
                    <a:pt x="1768600" y="973515"/>
                  </a:lnTo>
                  <a:lnTo>
                    <a:pt x="1762804" y="988192"/>
                  </a:lnTo>
                  <a:lnTo>
                    <a:pt x="1760572" y="989162"/>
                  </a:lnTo>
                  <a:lnTo>
                    <a:pt x="1754958" y="1003045"/>
                  </a:lnTo>
                  <a:lnTo>
                    <a:pt x="1752718" y="1003996"/>
                  </a:lnTo>
                  <a:lnTo>
                    <a:pt x="1753002" y="1004664"/>
                  </a:lnTo>
                  <a:cubicBezTo>
                    <a:pt x="1753002" y="1010216"/>
                    <a:pt x="1750697" y="1015241"/>
                    <a:pt x="1746971" y="1018879"/>
                  </a:cubicBezTo>
                  <a:lnTo>
                    <a:pt x="1743886" y="1020126"/>
                  </a:lnTo>
                  <a:lnTo>
                    <a:pt x="1744176" y="1020845"/>
                  </a:lnTo>
                  <a:cubicBezTo>
                    <a:pt x="1744176" y="1026532"/>
                    <a:pt x="1741926" y="1031680"/>
                    <a:pt x="1738288" y="1035406"/>
                  </a:cubicBezTo>
                  <a:lnTo>
                    <a:pt x="1736053" y="1036355"/>
                  </a:lnTo>
                  <a:lnTo>
                    <a:pt x="1736331" y="1037025"/>
                  </a:lnTo>
                  <a:cubicBezTo>
                    <a:pt x="1736331" y="1042576"/>
                    <a:pt x="1734080" y="1047602"/>
                    <a:pt x="1730443" y="1051240"/>
                  </a:cubicBezTo>
                  <a:lnTo>
                    <a:pt x="1728085" y="1052216"/>
                  </a:lnTo>
                  <a:lnTo>
                    <a:pt x="1728486" y="1053205"/>
                  </a:lnTo>
                  <a:lnTo>
                    <a:pt x="1723271" y="1066103"/>
                  </a:lnTo>
                  <a:lnTo>
                    <a:pt x="1682807" y="1066103"/>
                  </a:lnTo>
                  <a:lnTo>
                    <a:pt x="1687446" y="1055171"/>
                  </a:lnTo>
                  <a:lnTo>
                    <a:pt x="1688845" y="1054605"/>
                  </a:lnTo>
                  <a:lnTo>
                    <a:pt x="1688279" y="1053205"/>
                  </a:lnTo>
                  <a:cubicBezTo>
                    <a:pt x="1688279" y="1047519"/>
                    <a:pt x="1690529" y="1042370"/>
                    <a:pt x="1694167" y="1038643"/>
                  </a:cubicBezTo>
                  <a:lnTo>
                    <a:pt x="1696402" y="1037695"/>
                  </a:lnTo>
                  <a:lnTo>
                    <a:pt x="1696124" y="1037025"/>
                  </a:lnTo>
                  <a:cubicBezTo>
                    <a:pt x="1696124" y="1031473"/>
                    <a:pt x="1698374" y="1026448"/>
                    <a:pt x="1702013" y="1022810"/>
                  </a:cubicBezTo>
                  <a:lnTo>
                    <a:pt x="1704369" y="1021833"/>
                  </a:lnTo>
                  <a:lnTo>
                    <a:pt x="1703969" y="1020845"/>
                  </a:lnTo>
                  <a:cubicBezTo>
                    <a:pt x="1703969" y="1015158"/>
                    <a:pt x="1706219" y="1010009"/>
                    <a:pt x="1709858" y="1006283"/>
                  </a:cubicBezTo>
                  <a:lnTo>
                    <a:pt x="1712098" y="1005332"/>
                  </a:lnTo>
                  <a:lnTo>
                    <a:pt x="1711815" y="1004664"/>
                  </a:lnTo>
                  <a:cubicBezTo>
                    <a:pt x="1711815" y="999113"/>
                    <a:pt x="1714119" y="994087"/>
                    <a:pt x="1717846" y="990449"/>
                  </a:cubicBezTo>
                  <a:lnTo>
                    <a:pt x="1720930" y="989202"/>
                  </a:lnTo>
                  <a:lnTo>
                    <a:pt x="1720640" y="988483"/>
                  </a:lnTo>
                  <a:cubicBezTo>
                    <a:pt x="1720640" y="982797"/>
                    <a:pt x="1722890" y="977648"/>
                    <a:pt x="1726528" y="973921"/>
                  </a:cubicBezTo>
                  <a:lnTo>
                    <a:pt x="1728577" y="973052"/>
                  </a:lnTo>
                  <a:lnTo>
                    <a:pt x="1734373" y="958375"/>
                  </a:lnTo>
                  <a:lnTo>
                    <a:pt x="1736604" y="957405"/>
                  </a:lnTo>
                  <a:lnTo>
                    <a:pt x="1742218" y="943522"/>
                  </a:lnTo>
                  <a:lnTo>
                    <a:pt x="1744459" y="942571"/>
                  </a:lnTo>
                  <a:lnTo>
                    <a:pt x="1744175" y="941903"/>
                  </a:lnTo>
                  <a:cubicBezTo>
                    <a:pt x="1744175" y="936352"/>
                    <a:pt x="1746481" y="931326"/>
                    <a:pt x="1750207" y="927688"/>
                  </a:cubicBezTo>
                  <a:lnTo>
                    <a:pt x="1753124" y="926509"/>
                  </a:lnTo>
                  <a:lnTo>
                    <a:pt x="1753001" y="926213"/>
                  </a:lnTo>
                  <a:cubicBezTo>
                    <a:pt x="1753001" y="920662"/>
                    <a:pt x="1755251" y="915636"/>
                    <a:pt x="1758889" y="911998"/>
                  </a:cubicBezTo>
                  <a:lnTo>
                    <a:pt x="1761014" y="911118"/>
                  </a:lnTo>
                  <a:lnTo>
                    <a:pt x="1767021" y="897289"/>
                  </a:lnTo>
                  <a:lnTo>
                    <a:pt x="1770667" y="895849"/>
                  </a:lnTo>
                  <a:lnTo>
                    <a:pt x="1770652" y="895814"/>
                  </a:lnTo>
                  <a:cubicBezTo>
                    <a:pt x="1770652" y="890262"/>
                    <a:pt x="1772903" y="885236"/>
                    <a:pt x="1776540" y="881598"/>
                  </a:cubicBezTo>
                  <a:lnTo>
                    <a:pt x="1779091" y="880542"/>
                  </a:lnTo>
                  <a:lnTo>
                    <a:pt x="1778497" y="879142"/>
                  </a:lnTo>
                  <a:cubicBezTo>
                    <a:pt x="1778497" y="873591"/>
                    <a:pt x="1780803" y="868565"/>
                    <a:pt x="1784529" y="864927"/>
                  </a:cubicBezTo>
                  <a:lnTo>
                    <a:pt x="1790484" y="862519"/>
                  </a:lnTo>
                  <a:lnTo>
                    <a:pt x="1795173" y="851198"/>
                  </a:lnTo>
                  <a:lnTo>
                    <a:pt x="1799386" y="849453"/>
                  </a:lnTo>
                  <a:lnTo>
                    <a:pt x="1799091" y="848742"/>
                  </a:lnTo>
                  <a:cubicBezTo>
                    <a:pt x="1799091" y="843191"/>
                    <a:pt x="1801341" y="838165"/>
                    <a:pt x="1804979" y="834527"/>
                  </a:cubicBezTo>
                  <a:lnTo>
                    <a:pt x="1807604" y="833440"/>
                  </a:lnTo>
                  <a:lnTo>
                    <a:pt x="1812968" y="820798"/>
                  </a:lnTo>
                  <a:lnTo>
                    <a:pt x="1818152" y="818702"/>
                  </a:lnTo>
                  <a:lnTo>
                    <a:pt x="1823611" y="804558"/>
                  </a:lnTo>
                  <a:lnTo>
                    <a:pt x="1828442" y="802411"/>
                  </a:lnTo>
                  <a:lnTo>
                    <a:pt x="1833417" y="790399"/>
                  </a:lnTo>
                  <a:lnTo>
                    <a:pt x="1838145" y="788441"/>
                  </a:lnTo>
                  <a:lnTo>
                    <a:pt x="1843368" y="775832"/>
                  </a:lnTo>
                  <a:lnTo>
                    <a:pt x="1849279" y="773384"/>
                  </a:lnTo>
                  <a:lnTo>
                    <a:pt x="1854011" y="761961"/>
                  </a:lnTo>
                  <a:lnTo>
                    <a:pt x="1858984" y="759901"/>
                  </a:lnTo>
                  <a:lnTo>
                    <a:pt x="1863818" y="748232"/>
                  </a:lnTo>
                  <a:lnTo>
                    <a:pt x="1867808" y="746579"/>
                  </a:lnTo>
                  <a:lnTo>
                    <a:pt x="1873768" y="731848"/>
                  </a:lnTo>
                  <a:lnTo>
                    <a:pt x="1879636" y="729359"/>
                  </a:lnTo>
                  <a:lnTo>
                    <a:pt x="1884411" y="717832"/>
                  </a:lnTo>
                  <a:lnTo>
                    <a:pt x="1888927" y="715961"/>
                  </a:lnTo>
                  <a:lnTo>
                    <a:pt x="1894504" y="703122"/>
                  </a:lnTo>
                  <a:lnTo>
                    <a:pt x="1901867" y="700215"/>
                  </a:lnTo>
                  <a:lnTo>
                    <a:pt x="1906129" y="689681"/>
                  </a:lnTo>
                  <a:lnTo>
                    <a:pt x="1912133" y="687134"/>
                  </a:lnTo>
                  <a:lnTo>
                    <a:pt x="1916772" y="675114"/>
                  </a:lnTo>
                  <a:lnTo>
                    <a:pt x="1925003" y="671455"/>
                  </a:lnTo>
                  <a:lnTo>
                    <a:pt x="1928540" y="662916"/>
                  </a:lnTo>
                  <a:lnTo>
                    <a:pt x="1933268" y="660957"/>
                  </a:lnTo>
                  <a:lnTo>
                    <a:pt x="1938490" y="648350"/>
                  </a:lnTo>
                  <a:lnTo>
                    <a:pt x="1946768" y="644921"/>
                  </a:lnTo>
                  <a:lnTo>
                    <a:pt x="1951094" y="634478"/>
                  </a:lnTo>
                  <a:lnTo>
                    <a:pt x="1958816" y="631279"/>
                  </a:lnTo>
                  <a:lnTo>
                    <a:pt x="1962862" y="621036"/>
                  </a:lnTo>
                  <a:lnTo>
                    <a:pt x="1968279" y="618682"/>
                  </a:lnTo>
                  <a:lnTo>
                    <a:pt x="1972812" y="608000"/>
                  </a:lnTo>
                  <a:lnTo>
                    <a:pt x="1981122" y="604640"/>
                  </a:lnTo>
                  <a:lnTo>
                    <a:pt x="1985417" y="594271"/>
                  </a:lnTo>
                  <a:lnTo>
                    <a:pt x="1993430" y="590952"/>
                  </a:lnTo>
                  <a:lnTo>
                    <a:pt x="1997184" y="581666"/>
                  </a:lnTo>
                  <a:lnTo>
                    <a:pt x="2005679" y="578061"/>
                  </a:lnTo>
                  <a:lnTo>
                    <a:pt x="2009932" y="567794"/>
                  </a:lnTo>
                  <a:lnTo>
                    <a:pt x="2018254" y="564347"/>
                  </a:lnTo>
                  <a:lnTo>
                    <a:pt x="2021700" y="556026"/>
                  </a:lnTo>
                  <a:lnTo>
                    <a:pt x="2029589" y="552758"/>
                  </a:lnTo>
                  <a:lnTo>
                    <a:pt x="2033612" y="543278"/>
                  </a:lnTo>
                  <a:lnTo>
                    <a:pt x="2042294" y="539767"/>
                  </a:lnTo>
                  <a:lnTo>
                    <a:pt x="2046216" y="529836"/>
                  </a:lnTo>
                  <a:lnTo>
                    <a:pt x="2054168" y="526382"/>
                  </a:lnTo>
                  <a:lnTo>
                    <a:pt x="2057984" y="516944"/>
                  </a:lnTo>
                  <a:lnTo>
                    <a:pt x="2066492" y="513334"/>
                  </a:lnTo>
                  <a:lnTo>
                    <a:pt x="2068014" y="509910"/>
                  </a:lnTo>
                  <a:lnTo>
                    <a:pt x="2057156" y="514203"/>
                  </a:lnTo>
                  <a:lnTo>
                    <a:pt x="2054053" y="521695"/>
                  </a:lnTo>
                  <a:lnTo>
                    <a:pt x="2045732" y="525142"/>
                  </a:lnTo>
                  <a:lnTo>
                    <a:pt x="2042285" y="533463"/>
                  </a:lnTo>
                  <a:lnTo>
                    <a:pt x="2034210" y="536808"/>
                  </a:lnTo>
                  <a:lnTo>
                    <a:pt x="2030375" y="546068"/>
                  </a:lnTo>
                  <a:lnTo>
                    <a:pt x="2021606" y="549700"/>
                  </a:lnTo>
                  <a:lnTo>
                    <a:pt x="2017483" y="559654"/>
                  </a:lnTo>
                  <a:lnTo>
                    <a:pt x="2007206" y="563911"/>
                  </a:lnTo>
                  <a:lnTo>
                    <a:pt x="2003897" y="571708"/>
                  </a:lnTo>
                  <a:lnTo>
                    <a:pt x="1995099" y="575266"/>
                  </a:lnTo>
                  <a:lnTo>
                    <a:pt x="1991292" y="584456"/>
                  </a:lnTo>
                  <a:lnTo>
                    <a:pt x="1982971" y="587903"/>
                  </a:lnTo>
                  <a:lnTo>
                    <a:pt x="1979524" y="596224"/>
                  </a:lnTo>
                  <a:lnTo>
                    <a:pt x="1972430" y="599162"/>
                  </a:lnTo>
                  <a:lnTo>
                    <a:pt x="1967614" y="610790"/>
                  </a:lnTo>
                  <a:lnTo>
                    <a:pt x="1960595" y="613697"/>
                  </a:lnTo>
                  <a:lnTo>
                    <a:pt x="1956683" y="622701"/>
                  </a:lnTo>
                  <a:lnTo>
                    <a:pt x="1949756" y="625437"/>
                  </a:lnTo>
                  <a:lnTo>
                    <a:pt x="1945202" y="636430"/>
                  </a:lnTo>
                  <a:lnTo>
                    <a:pt x="1936771" y="639923"/>
                  </a:lnTo>
                  <a:lnTo>
                    <a:pt x="1932454" y="650854"/>
                  </a:lnTo>
                  <a:lnTo>
                    <a:pt x="1924193" y="654443"/>
                  </a:lnTo>
                  <a:lnTo>
                    <a:pt x="1920687" y="662908"/>
                  </a:lnTo>
                  <a:lnTo>
                    <a:pt x="1915981" y="664857"/>
                  </a:lnTo>
                  <a:lnTo>
                    <a:pt x="1910880" y="677474"/>
                  </a:lnTo>
                  <a:lnTo>
                    <a:pt x="1902385" y="681079"/>
                  </a:lnTo>
                  <a:lnTo>
                    <a:pt x="1898132" y="691346"/>
                  </a:lnTo>
                  <a:lnTo>
                    <a:pt x="1893019" y="693464"/>
                  </a:lnTo>
                  <a:lnTo>
                    <a:pt x="1888326" y="705625"/>
                  </a:lnTo>
                  <a:lnTo>
                    <a:pt x="1880646" y="709038"/>
                  </a:lnTo>
                  <a:lnTo>
                    <a:pt x="1876414" y="719498"/>
                  </a:lnTo>
                  <a:lnTo>
                    <a:pt x="1869559" y="722405"/>
                  </a:lnTo>
                  <a:lnTo>
                    <a:pt x="1865771" y="731553"/>
                  </a:lnTo>
                  <a:lnTo>
                    <a:pt x="1861287" y="733409"/>
                  </a:lnTo>
                  <a:lnTo>
                    <a:pt x="1855964" y="746262"/>
                  </a:lnTo>
                  <a:lnTo>
                    <a:pt x="1849142" y="749088"/>
                  </a:lnTo>
                  <a:lnTo>
                    <a:pt x="1844053" y="761665"/>
                  </a:lnTo>
                  <a:lnTo>
                    <a:pt x="1838677" y="763945"/>
                  </a:lnTo>
                  <a:lnTo>
                    <a:pt x="1833410" y="776662"/>
                  </a:lnTo>
                  <a:lnTo>
                    <a:pt x="1828437" y="778722"/>
                  </a:lnTo>
                  <a:lnTo>
                    <a:pt x="1823603" y="790391"/>
                  </a:lnTo>
                  <a:lnTo>
                    <a:pt x="1818875" y="792349"/>
                  </a:lnTo>
                  <a:lnTo>
                    <a:pt x="1813653" y="804956"/>
                  </a:lnTo>
                  <a:lnTo>
                    <a:pt x="1807742" y="807405"/>
                  </a:lnTo>
                  <a:lnTo>
                    <a:pt x="1803010" y="818829"/>
                  </a:lnTo>
                  <a:lnTo>
                    <a:pt x="1800993" y="819665"/>
                  </a:lnTo>
                  <a:lnTo>
                    <a:pt x="1801053" y="819814"/>
                  </a:lnTo>
                  <a:cubicBezTo>
                    <a:pt x="1801053" y="825771"/>
                    <a:pt x="1798693" y="831165"/>
                    <a:pt x="1794878" y="835069"/>
                  </a:cubicBezTo>
                  <a:lnTo>
                    <a:pt x="1790445" y="836947"/>
                  </a:lnTo>
                  <a:lnTo>
                    <a:pt x="1785358" y="849228"/>
                  </a:lnTo>
                  <a:lnTo>
                    <a:pt x="1780355" y="851301"/>
                  </a:lnTo>
                  <a:lnTo>
                    <a:pt x="1775409" y="862957"/>
                  </a:lnTo>
                  <a:lnTo>
                    <a:pt x="1770464" y="864956"/>
                  </a:lnTo>
                  <a:lnTo>
                    <a:pt x="1770653" y="865413"/>
                  </a:lnTo>
                  <a:cubicBezTo>
                    <a:pt x="1770653" y="870965"/>
                    <a:pt x="1768403" y="875991"/>
                    <a:pt x="1764765" y="879629"/>
                  </a:cubicBezTo>
                  <a:lnTo>
                    <a:pt x="1762160" y="880708"/>
                  </a:lnTo>
                  <a:lnTo>
                    <a:pt x="1756920" y="893357"/>
                  </a:lnTo>
                  <a:lnTo>
                    <a:pt x="1752701" y="895105"/>
                  </a:lnTo>
                  <a:lnTo>
                    <a:pt x="1753001" y="895814"/>
                  </a:lnTo>
                  <a:cubicBezTo>
                    <a:pt x="1753001" y="901365"/>
                    <a:pt x="1750697" y="906391"/>
                    <a:pt x="1746970" y="910029"/>
                  </a:cubicBezTo>
                  <a:lnTo>
                    <a:pt x="1744053" y="911208"/>
                  </a:lnTo>
                  <a:lnTo>
                    <a:pt x="1744175" y="911504"/>
                  </a:lnTo>
                  <a:cubicBezTo>
                    <a:pt x="1744175" y="917055"/>
                    <a:pt x="1741925" y="922081"/>
                    <a:pt x="1738287" y="925719"/>
                  </a:cubicBezTo>
                  <a:lnTo>
                    <a:pt x="1736163" y="926598"/>
                  </a:lnTo>
                  <a:lnTo>
                    <a:pt x="1730155" y="940428"/>
                  </a:lnTo>
                  <a:lnTo>
                    <a:pt x="1726509" y="941868"/>
                  </a:lnTo>
                  <a:lnTo>
                    <a:pt x="1726524" y="941903"/>
                  </a:lnTo>
                  <a:cubicBezTo>
                    <a:pt x="1726524" y="947455"/>
                    <a:pt x="1724273" y="952481"/>
                    <a:pt x="1720636" y="956118"/>
                  </a:cubicBezTo>
                  <a:lnTo>
                    <a:pt x="1718271" y="957098"/>
                  </a:lnTo>
                  <a:lnTo>
                    <a:pt x="1718679" y="958084"/>
                  </a:lnTo>
                  <a:cubicBezTo>
                    <a:pt x="1718679" y="963771"/>
                    <a:pt x="1716374" y="968919"/>
                    <a:pt x="1712647" y="972646"/>
                  </a:cubicBezTo>
                  <a:lnTo>
                    <a:pt x="1709608" y="973904"/>
                  </a:lnTo>
                  <a:lnTo>
                    <a:pt x="1703965" y="988192"/>
                  </a:lnTo>
                  <a:lnTo>
                    <a:pt x="1701734" y="989162"/>
                  </a:lnTo>
                  <a:lnTo>
                    <a:pt x="1696120" y="1003045"/>
                  </a:lnTo>
                  <a:lnTo>
                    <a:pt x="1693885" y="1003993"/>
                  </a:lnTo>
                  <a:lnTo>
                    <a:pt x="1694163" y="1004664"/>
                  </a:lnTo>
                  <a:cubicBezTo>
                    <a:pt x="1694163" y="1010216"/>
                    <a:pt x="1691913" y="1015241"/>
                    <a:pt x="1688275" y="1018879"/>
                  </a:cubicBezTo>
                  <a:lnTo>
                    <a:pt x="1685910" y="1019859"/>
                  </a:lnTo>
                  <a:lnTo>
                    <a:pt x="1686319" y="1020845"/>
                  </a:lnTo>
                  <a:cubicBezTo>
                    <a:pt x="1686319" y="1026532"/>
                    <a:pt x="1684013" y="1031680"/>
                    <a:pt x="1680287" y="1035406"/>
                  </a:cubicBezTo>
                  <a:lnTo>
                    <a:pt x="1677329" y="1036631"/>
                  </a:lnTo>
                  <a:lnTo>
                    <a:pt x="1677493" y="1037025"/>
                  </a:lnTo>
                  <a:cubicBezTo>
                    <a:pt x="1677493" y="1042576"/>
                    <a:pt x="1675242" y="1047602"/>
                    <a:pt x="1671604" y="1051240"/>
                  </a:cubicBezTo>
                  <a:lnTo>
                    <a:pt x="1670927" y="1051520"/>
                  </a:lnTo>
                  <a:lnTo>
                    <a:pt x="1671609" y="1053205"/>
                  </a:lnTo>
                  <a:lnTo>
                    <a:pt x="1666394" y="1066103"/>
                  </a:lnTo>
                  <a:lnTo>
                    <a:pt x="1624917" y="1066103"/>
                  </a:lnTo>
                  <a:lnTo>
                    <a:pt x="1629445" y="1055171"/>
                  </a:lnTo>
                  <a:lnTo>
                    <a:pt x="1631802" y="1054194"/>
                  </a:lnTo>
                  <a:lnTo>
                    <a:pt x="1631402" y="1053205"/>
                  </a:lnTo>
                  <a:cubicBezTo>
                    <a:pt x="1631402" y="1047519"/>
                    <a:pt x="1633652" y="1042370"/>
                    <a:pt x="1637290" y="1038643"/>
                  </a:cubicBezTo>
                  <a:lnTo>
                    <a:pt x="1637857" y="1038403"/>
                  </a:lnTo>
                  <a:lnTo>
                    <a:pt x="1637286" y="1037025"/>
                  </a:lnTo>
                  <a:cubicBezTo>
                    <a:pt x="1637286" y="1031473"/>
                    <a:pt x="1639536" y="1026448"/>
                    <a:pt x="1643174" y="1022810"/>
                  </a:cubicBezTo>
                  <a:lnTo>
                    <a:pt x="1645539" y="1021830"/>
                  </a:lnTo>
                  <a:lnTo>
                    <a:pt x="1645131" y="1020845"/>
                  </a:lnTo>
                  <a:cubicBezTo>
                    <a:pt x="1645131" y="1015158"/>
                    <a:pt x="1647436" y="1010009"/>
                    <a:pt x="1651163" y="1006283"/>
                  </a:cubicBezTo>
                  <a:lnTo>
                    <a:pt x="1654120" y="1005058"/>
                  </a:lnTo>
                  <a:lnTo>
                    <a:pt x="1653957" y="1004664"/>
                  </a:lnTo>
                  <a:cubicBezTo>
                    <a:pt x="1653957" y="999113"/>
                    <a:pt x="1656206" y="994087"/>
                    <a:pt x="1659844" y="990449"/>
                  </a:cubicBezTo>
                  <a:lnTo>
                    <a:pt x="1662201" y="989472"/>
                  </a:lnTo>
                  <a:lnTo>
                    <a:pt x="1661802" y="988483"/>
                  </a:lnTo>
                  <a:cubicBezTo>
                    <a:pt x="1661802" y="982797"/>
                    <a:pt x="1664051" y="977648"/>
                    <a:pt x="1667689" y="973921"/>
                  </a:cubicBezTo>
                  <a:lnTo>
                    <a:pt x="1669738" y="973052"/>
                  </a:lnTo>
                  <a:lnTo>
                    <a:pt x="1675535" y="958375"/>
                  </a:lnTo>
                  <a:lnTo>
                    <a:pt x="1677774" y="957402"/>
                  </a:lnTo>
                  <a:lnTo>
                    <a:pt x="1683523" y="943522"/>
                  </a:lnTo>
                  <a:lnTo>
                    <a:pt x="1686480" y="942297"/>
                  </a:lnTo>
                  <a:lnTo>
                    <a:pt x="1686317" y="941903"/>
                  </a:lnTo>
                  <a:cubicBezTo>
                    <a:pt x="1686317" y="936352"/>
                    <a:pt x="1688567" y="931326"/>
                    <a:pt x="1692206" y="927688"/>
                  </a:cubicBezTo>
                  <a:lnTo>
                    <a:pt x="1694407" y="926776"/>
                  </a:lnTo>
                  <a:lnTo>
                    <a:pt x="1694162" y="926213"/>
                  </a:lnTo>
                  <a:cubicBezTo>
                    <a:pt x="1694162" y="920662"/>
                    <a:pt x="1696522" y="915636"/>
                    <a:pt x="1700338" y="911998"/>
                  </a:cubicBezTo>
                  <a:lnTo>
                    <a:pt x="1704434" y="910380"/>
                  </a:lnTo>
                  <a:lnTo>
                    <a:pt x="1709857" y="897289"/>
                  </a:lnTo>
                  <a:lnTo>
                    <a:pt x="1712054" y="896378"/>
                  </a:lnTo>
                  <a:lnTo>
                    <a:pt x="1711814" y="895814"/>
                  </a:lnTo>
                  <a:cubicBezTo>
                    <a:pt x="1711814" y="890262"/>
                    <a:pt x="1714119" y="885236"/>
                    <a:pt x="1717845" y="881598"/>
                  </a:cubicBezTo>
                  <a:lnTo>
                    <a:pt x="1722790" y="879599"/>
                  </a:lnTo>
                  <a:lnTo>
                    <a:pt x="1722601" y="879142"/>
                  </a:lnTo>
                  <a:cubicBezTo>
                    <a:pt x="1722601" y="873591"/>
                    <a:pt x="1724851" y="868565"/>
                    <a:pt x="1728489" y="864927"/>
                  </a:cubicBezTo>
                  <a:lnTo>
                    <a:pt x="1731094" y="863848"/>
                  </a:lnTo>
                  <a:lnTo>
                    <a:pt x="1736334" y="851198"/>
                  </a:lnTo>
                  <a:lnTo>
                    <a:pt x="1740553" y="849451"/>
                  </a:lnTo>
                  <a:lnTo>
                    <a:pt x="1740253" y="848742"/>
                  </a:lnTo>
                  <a:cubicBezTo>
                    <a:pt x="1740253" y="843191"/>
                    <a:pt x="1742558" y="838165"/>
                    <a:pt x="1746285" y="834527"/>
                  </a:cubicBezTo>
                  <a:lnTo>
                    <a:pt x="1752238" y="832120"/>
                  </a:lnTo>
                  <a:lnTo>
                    <a:pt x="1756928" y="820798"/>
                  </a:lnTo>
                  <a:lnTo>
                    <a:pt x="1758945" y="819963"/>
                  </a:lnTo>
                  <a:lnTo>
                    <a:pt x="1758885" y="819814"/>
                  </a:lnTo>
                  <a:cubicBezTo>
                    <a:pt x="1758885" y="813856"/>
                    <a:pt x="1761245" y="808462"/>
                    <a:pt x="1765060" y="804558"/>
                  </a:cubicBezTo>
                  <a:lnTo>
                    <a:pt x="1769492" y="802680"/>
                  </a:lnTo>
                  <a:lnTo>
                    <a:pt x="1774579" y="790399"/>
                  </a:lnTo>
                  <a:lnTo>
                    <a:pt x="1779307" y="788441"/>
                  </a:lnTo>
                  <a:lnTo>
                    <a:pt x="1784529" y="775832"/>
                  </a:lnTo>
                  <a:lnTo>
                    <a:pt x="1790441" y="773384"/>
                  </a:lnTo>
                  <a:lnTo>
                    <a:pt x="1795173" y="761961"/>
                  </a:lnTo>
                  <a:lnTo>
                    <a:pt x="1800146" y="759901"/>
                  </a:lnTo>
                  <a:lnTo>
                    <a:pt x="1804979" y="748232"/>
                  </a:lnTo>
                  <a:lnTo>
                    <a:pt x="1808970" y="746579"/>
                  </a:lnTo>
                  <a:lnTo>
                    <a:pt x="1814930" y="731848"/>
                  </a:lnTo>
                  <a:lnTo>
                    <a:pt x="1823177" y="728350"/>
                  </a:lnTo>
                  <a:lnTo>
                    <a:pt x="1827534" y="717832"/>
                  </a:lnTo>
                  <a:lnTo>
                    <a:pt x="1832016" y="715975"/>
                  </a:lnTo>
                  <a:lnTo>
                    <a:pt x="1837340" y="703122"/>
                  </a:lnTo>
                  <a:lnTo>
                    <a:pt x="1842761" y="700877"/>
                  </a:lnTo>
                  <a:lnTo>
                    <a:pt x="1847290" y="689681"/>
                  </a:lnTo>
                  <a:lnTo>
                    <a:pt x="1855639" y="686140"/>
                  </a:lnTo>
                  <a:lnTo>
                    <a:pt x="1859895" y="675114"/>
                  </a:lnTo>
                  <a:lnTo>
                    <a:pt x="1865721" y="672524"/>
                  </a:lnTo>
                  <a:lnTo>
                    <a:pt x="1869701" y="662916"/>
                  </a:lnTo>
                  <a:lnTo>
                    <a:pt x="1877939" y="659504"/>
                  </a:lnTo>
                  <a:lnTo>
                    <a:pt x="1882449" y="648350"/>
                  </a:lnTo>
                  <a:lnTo>
                    <a:pt x="1887376" y="646260"/>
                  </a:lnTo>
                  <a:lnTo>
                    <a:pt x="1892256" y="634478"/>
                  </a:lnTo>
                  <a:lnTo>
                    <a:pt x="1899978" y="631279"/>
                  </a:lnTo>
                  <a:lnTo>
                    <a:pt x="1904023" y="621036"/>
                  </a:lnTo>
                  <a:lnTo>
                    <a:pt x="1912985" y="617142"/>
                  </a:lnTo>
                  <a:lnTo>
                    <a:pt x="1916772" y="608000"/>
                  </a:lnTo>
                  <a:lnTo>
                    <a:pt x="1921808" y="605914"/>
                  </a:lnTo>
                  <a:lnTo>
                    <a:pt x="1926866" y="594271"/>
                  </a:lnTo>
                  <a:lnTo>
                    <a:pt x="1934521" y="591247"/>
                  </a:lnTo>
                  <a:lnTo>
                    <a:pt x="1938490" y="581666"/>
                  </a:lnTo>
                  <a:lnTo>
                    <a:pt x="1946768" y="578237"/>
                  </a:lnTo>
                  <a:lnTo>
                    <a:pt x="1951094" y="567794"/>
                  </a:lnTo>
                  <a:lnTo>
                    <a:pt x="1959415" y="564347"/>
                  </a:lnTo>
                  <a:lnTo>
                    <a:pt x="1962862" y="556026"/>
                  </a:lnTo>
                  <a:lnTo>
                    <a:pt x="1970751" y="552758"/>
                  </a:lnTo>
                  <a:lnTo>
                    <a:pt x="1974773" y="543278"/>
                  </a:lnTo>
                  <a:lnTo>
                    <a:pt x="1983571" y="539721"/>
                  </a:lnTo>
                  <a:lnTo>
                    <a:pt x="1987665" y="529836"/>
                  </a:lnTo>
                  <a:lnTo>
                    <a:pt x="1997618" y="525714"/>
                  </a:lnTo>
                  <a:lnTo>
                    <a:pt x="2001251" y="516944"/>
                  </a:lnTo>
                  <a:lnTo>
                    <a:pt x="2010510" y="513109"/>
                  </a:lnTo>
                  <a:lnTo>
                    <a:pt x="2013855" y="505033"/>
                  </a:lnTo>
                  <a:lnTo>
                    <a:pt x="2022176" y="501586"/>
                  </a:lnTo>
                  <a:lnTo>
                    <a:pt x="2025622" y="493265"/>
                  </a:lnTo>
                  <a:lnTo>
                    <a:pt x="2033826" y="489867"/>
                  </a:lnTo>
                  <a:lnTo>
                    <a:pt x="2035653" y="485657"/>
                  </a:lnTo>
                  <a:lnTo>
                    <a:pt x="2024617" y="490119"/>
                  </a:lnTo>
                  <a:lnTo>
                    <a:pt x="2021692" y="497180"/>
                  </a:lnTo>
                  <a:lnTo>
                    <a:pt x="2013679" y="500499"/>
                  </a:lnTo>
                  <a:lnTo>
                    <a:pt x="2009924" y="509784"/>
                  </a:lnTo>
                  <a:lnTo>
                    <a:pt x="2001415" y="513396"/>
                  </a:lnTo>
                  <a:lnTo>
                    <a:pt x="1997725" y="521695"/>
                  </a:lnTo>
                  <a:lnTo>
                    <a:pt x="1986532" y="526016"/>
                  </a:lnTo>
                  <a:lnTo>
                    <a:pt x="1983447" y="533463"/>
                  </a:lnTo>
                  <a:lnTo>
                    <a:pt x="1975372" y="536808"/>
                  </a:lnTo>
                  <a:lnTo>
                    <a:pt x="1971536" y="546068"/>
                  </a:lnTo>
                  <a:lnTo>
                    <a:pt x="1962881" y="549653"/>
                  </a:lnTo>
                  <a:lnTo>
                    <a:pt x="1958932" y="559654"/>
                  </a:lnTo>
                  <a:lnTo>
                    <a:pt x="1950670" y="563243"/>
                  </a:lnTo>
                  <a:lnTo>
                    <a:pt x="1947164" y="571708"/>
                  </a:lnTo>
                  <a:lnTo>
                    <a:pt x="1939275" y="574976"/>
                  </a:lnTo>
                  <a:lnTo>
                    <a:pt x="1935252" y="584456"/>
                  </a:lnTo>
                  <a:lnTo>
                    <a:pt x="1925966" y="588211"/>
                  </a:lnTo>
                  <a:lnTo>
                    <a:pt x="1922647" y="596224"/>
                  </a:lnTo>
                  <a:lnTo>
                    <a:pt x="1915587" y="599148"/>
                  </a:lnTo>
                  <a:lnTo>
                    <a:pt x="1910880" y="610790"/>
                  </a:lnTo>
                  <a:lnTo>
                    <a:pt x="1901399" y="614813"/>
                  </a:lnTo>
                  <a:lnTo>
                    <a:pt x="1898132" y="622701"/>
                  </a:lnTo>
                  <a:lnTo>
                    <a:pt x="1890791" y="625742"/>
                  </a:lnTo>
                  <a:lnTo>
                    <a:pt x="1886364" y="636430"/>
                  </a:lnTo>
                  <a:lnTo>
                    <a:pt x="1879065" y="639454"/>
                  </a:lnTo>
                  <a:lnTo>
                    <a:pt x="1874453" y="650854"/>
                  </a:lnTo>
                  <a:lnTo>
                    <a:pt x="1867598" y="653761"/>
                  </a:lnTo>
                  <a:lnTo>
                    <a:pt x="1863809" y="662908"/>
                  </a:lnTo>
                  <a:lnTo>
                    <a:pt x="1856749" y="665832"/>
                  </a:lnTo>
                  <a:lnTo>
                    <a:pt x="1852042" y="677474"/>
                  </a:lnTo>
                  <a:lnTo>
                    <a:pt x="1844694" y="680592"/>
                  </a:lnTo>
                  <a:lnTo>
                    <a:pt x="1840131" y="691346"/>
                  </a:lnTo>
                  <a:lnTo>
                    <a:pt x="1834049" y="693805"/>
                  </a:lnTo>
                  <a:lnTo>
                    <a:pt x="1829487" y="705625"/>
                  </a:lnTo>
                  <a:lnTo>
                    <a:pt x="1824160" y="707993"/>
                  </a:lnTo>
                  <a:lnTo>
                    <a:pt x="1819394" y="719498"/>
                  </a:lnTo>
                  <a:lnTo>
                    <a:pt x="1811496" y="722770"/>
                  </a:lnTo>
                  <a:lnTo>
                    <a:pt x="1807769" y="731553"/>
                  </a:lnTo>
                  <a:lnTo>
                    <a:pt x="1802303" y="733763"/>
                  </a:lnTo>
                  <a:lnTo>
                    <a:pt x="1797125" y="746262"/>
                  </a:lnTo>
                  <a:lnTo>
                    <a:pt x="1792675" y="748106"/>
                  </a:lnTo>
                  <a:lnTo>
                    <a:pt x="1787319" y="761665"/>
                  </a:lnTo>
                  <a:lnTo>
                    <a:pt x="1782923" y="763575"/>
                  </a:lnTo>
                  <a:lnTo>
                    <a:pt x="1777370" y="776662"/>
                  </a:lnTo>
                  <a:lnTo>
                    <a:pt x="1771345" y="779098"/>
                  </a:lnTo>
                  <a:lnTo>
                    <a:pt x="1766439" y="790391"/>
                  </a:lnTo>
                  <a:lnTo>
                    <a:pt x="1762080" y="792112"/>
                  </a:lnTo>
                  <a:lnTo>
                    <a:pt x="1756633" y="804956"/>
                  </a:lnTo>
                  <a:lnTo>
                    <a:pt x="1752074" y="806801"/>
                  </a:lnTo>
                  <a:lnTo>
                    <a:pt x="1746970" y="818829"/>
                  </a:lnTo>
                  <a:lnTo>
                    <a:pt x="1741785" y="820926"/>
                  </a:lnTo>
                  <a:lnTo>
                    <a:pt x="1736326" y="835069"/>
                  </a:lnTo>
                  <a:lnTo>
                    <a:pt x="1731495" y="837216"/>
                  </a:lnTo>
                  <a:lnTo>
                    <a:pt x="1726520" y="849228"/>
                  </a:lnTo>
                  <a:lnTo>
                    <a:pt x="1721516" y="851301"/>
                  </a:lnTo>
                  <a:lnTo>
                    <a:pt x="1716570" y="862957"/>
                  </a:lnTo>
                  <a:lnTo>
                    <a:pt x="1713305" y="864277"/>
                  </a:lnTo>
                  <a:lnTo>
                    <a:pt x="1713776" y="865413"/>
                  </a:lnTo>
                  <a:cubicBezTo>
                    <a:pt x="1713776" y="870965"/>
                    <a:pt x="1711525" y="875991"/>
                    <a:pt x="1707888" y="879629"/>
                  </a:cubicBezTo>
                  <a:lnTo>
                    <a:pt x="1702914" y="881689"/>
                  </a:lnTo>
                  <a:lnTo>
                    <a:pt x="1698081" y="893357"/>
                  </a:lnTo>
                  <a:lnTo>
                    <a:pt x="1695542" y="894409"/>
                  </a:lnTo>
                  <a:lnTo>
                    <a:pt x="1696124" y="895814"/>
                  </a:lnTo>
                  <a:cubicBezTo>
                    <a:pt x="1696124" y="901365"/>
                    <a:pt x="1693874" y="906391"/>
                    <a:pt x="1690236" y="910029"/>
                  </a:cubicBezTo>
                  <a:lnTo>
                    <a:pt x="1686241" y="911683"/>
                  </a:lnTo>
                  <a:lnTo>
                    <a:pt x="1680286" y="925719"/>
                  </a:lnTo>
                  <a:lnTo>
                    <a:pt x="1677176" y="926977"/>
                  </a:lnTo>
                  <a:lnTo>
                    <a:pt x="1671604" y="940428"/>
                  </a:lnTo>
                  <a:lnTo>
                    <a:pt x="1669411" y="941336"/>
                  </a:lnTo>
                  <a:lnTo>
                    <a:pt x="1669647" y="941903"/>
                  </a:lnTo>
                  <a:cubicBezTo>
                    <a:pt x="1669647" y="947455"/>
                    <a:pt x="1667396" y="952481"/>
                    <a:pt x="1663759" y="956118"/>
                  </a:cubicBezTo>
                  <a:lnTo>
                    <a:pt x="1659720" y="957791"/>
                  </a:lnTo>
                  <a:lnTo>
                    <a:pt x="1659841" y="958084"/>
                  </a:lnTo>
                  <a:cubicBezTo>
                    <a:pt x="1659841" y="963771"/>
                    <a:pt x="1657536" y="968919"/>
                    <a:pt x="1653809" y="972646"/>
                  </a:cubicBezTo>
                  <a:lnTo>
                    <a:pt x="1650770" y="973904"/>
                  </a:lnTo>
                  <a:lnTo>
                    <a:pt x="1645127" y="988192"/>
                  </a:lnTo>
                  <a:lnTo>
                    <a:pt x="1642896" y="989162"/>
                  </a:lnTo>
                  <a:lnTo>
                    <a:pt x="1637282" y="1003045"/>
                  </a:lnTo>
                  <a:lnTo>
                    <a:pt x="1635047" y="1003993"/>
                  </a:lnTo>
                  <a:lnTo>
                    <a:pt x="1635325" y="1004664"/>
                  </a:lnTo>
                  <a:cubicBezTo>
                    <a:pt x="1635325" y="1010216"/>
                    <a:pt x="1633074" y="1015241"/>
                    <a:pt x="1629437" y="1018879"/>
                  </a:cubicBezTo>
                  <a:lnTo>
                    <a:pt x="1628718" y="1019177"/>
                  </a:lnTo>
                  <a:lnTo>
                    <a:pt x="1629441" y="1020845"/>
                  </a:lnTo>
                  <a:cubicBezTo>
                    <a:pt x="1629441" y="1026532"/>
                    <a:pt x="1627026" y="1031680"/>
                    <a:pt x="1623122" y="1035406"/>
                  </a:cubicBezTo>
                  <a:lnTo>
                    <a:pt x="1621228" y="1036156"/>
                  </a:lnTo>
                  <a:lnTo>
                    <a:pt x="1621596" y="1037025"/>
                  </a:lnTo>
                  <a:cubicBezTo>
                    <a:pt x="1621596" y="1042576"/>
                    <a:pt x="1619291" y="1047602"/>
                    <a:pt x="1615564" y="1051240"/>
                  </a:cubicBezTo>
                  <a:lnTo>
                    <a:pt x="1612480" y="1052487"/>
                  </a:lnTo>
                  <a:lnTo>
                    <a:pt x="1612770" y="1053205"/>
                  </a:lnTo>
                  <a:lnTo>
                    <a:pt x="1607555" y="1066103"/>
                  </a:lnTo>
                  <a:lnTo>
                    <a:pt x="1566079" y="1066103"/>
                  </a:lnTo>
                  <a:lnTo>
                    <a:pt x="1570607" y="1055171"/>
                  </a:lnTo>
                  <a:lnTo>
                    <a:pt x="1572964" y="1054194"/>
                  </a:lnTo>
                  <a:lnTo>
                    <a:pt x="1572564" y="1053205"/>
                  </a:lnTo>
                  <a:cubicBezTo>
                    <a:pt x="1572564" y="1047519"/>
                    <a:pt x="1574814" y="1042370"/>
                    <a:pt x="1578452" y="1038643"/>
                  </a:cubicBezTo>
                  <a:lnTo>
                    <a:pt x="1580693" y="1037693"/>
                  </a:lnTo>
                  <a:lnTo>
                    <a:pt x="1580409" y="1037025"/>
                  </a:lnTo>
                  <a:cubicBezTo>
                    <a:pt x="1580409" y="1031473"/>
                    <a:pt x="1582714" y="1026448"/>
                    <a:pt x="1586441" y="1022810"/>
                  </a:cubicBezTo>
                  <a:lnTo>
                    <a:pt x="1587040" y="1022567"/>
                  </a:lnTo>
                  <a:lnTo>
                    <a:pt x="1586293" y="1020845"/>
                  </a:lnTo>
                  <a:cubicBezTo>
                    <a:pt x="1586293" y="1015158"/>
                    <a:pt x="1588708" y="1010009"/>
                    <a:pt x="1592612" y="1006283"/>
                  </a:cubicBezTo>
                  <a:lnTo>
                    <a:pt x="1595342" y="1005203"/>
                  </a:lnTo>
                  <a:lnTo>
                    <a:pt x="1595118" y="1004664"/>
                  </a:lnTo>
                  <a:cubicBezTo>
                    <a:pt x="1595118" y="999113"/>
                    <a:pt x="1597368" y="994087"/>
                    <a:pt x="1601006" y="990449"/>
                  </a:cubicBezTo>
                  <a:lnTo>
                    <a:pt x="1603363" y="989472"/>
                  </a:lnTo>
                  <a:lnTo>
                    <a:pt x="1602963" y="988483"/>
                  </a:lnTo>
                  <a:cubicBezTo>
                    <a:pt x="1602963" y="982797"/>
                    <a:pt x="1605213" y="977648"/>
                    <a:pt x="1608852" y="973921"/>
                  </a:cubicBezTo>
                  <a:lnTo>
                    <a:pt x="1610900" y="973052"/>
                  </a:lnTo>
                  <a:lnTo>
                    <a:pt x="1616697" y="958375"/>
                  </a:lnTo>
                  <a:lnTo>
                    <a:pt x="1618936" y="957402"/>
                  </a:lnTo>
                  <a:lnTo>
                    <a:pt x="1624685" y="943522"/>
                  </a:lnTo>
                  <a:lnTo>
                    <a:pt x="1629616" y="941479"/>
                  </a:lnTo>
                  <a:lnTo>
                    <a:pt x="1635328" y="927688"/>
                  </a:lnTo>
                  <a:lnTo>
                    <a:pt x="1637520" y="926780"/>
                  </a:lnTo>
                  <a:lnTo>
                    <a:pt x="1637285" y="926213"/>
                  </a:lnTo>
                  <a:cubicBezTo>
                    <a:pt x="1637285" y="920662"/>
                    <a:pt x="1639535" y="915636"/>
                    <a:pt x="1643174" y="911998"/>
                  </a:cubicBezTo>
                  <a:lnTo>
                    <a:pt x="1645294" y="911120"/>
                  </a:lnTo>
                  <a:lnTo>
                    <a:pt x="1651162" y="897289"/>
                  </a:lnTo>
                  <a:lnTo>
                    <a:pt x="1656140" y="895276"/>
                  </a:lnTo>
                  <a:lnTo>
                    <a:pt x="1661805" y="881598"/>
                  </a:lnTo>
                  <a:lnTo>
                    <a:pt x="1664344" y="880546"/>
                  </a:lnTo>
                  <a:lnTo>
                    <a:pt x="1663763" y="879142"/>
                  </a:lnTo>
                  <a:cubicBezTo>
                    <a:pt x="1663763" y="873591"/>
                    <a:pt x="1666013" y="868565"/>
                    <a:pt x="1669651" y="864927"/>
                  </a:cubicBezTo>
                  <a:lnTo>
                    <a:pt x="1674624" y="862867"/>
                  </a:lnTo>
                  <a:lnTo>
                    <a:pt x="1679457" y="851198"/>
                  </a:lnTo>
                  <a:lnTo>
                    <a:pt x="1682008" y="850141"/>
                  </a:lnTo>
                  <a:lnTo>
                    <a:pt x="1681414" y="848742"/>
                  </a:lnTo>
                  <a:cubicBezTo>
                    <a:pt x="1681414" y="843191"/>
                    <a:pt x="1683719" y="838165"/>
                    <a:pt x="1687446" y="834527"/>
                  </a:cubicBezTo>
                  <a:lnTo>
                    <a:pt x="1693400" y="832120"/>
                  </a:lnTo>
                  <a:lnTo>
                    <a:pt x="1698089" y="820798"/>
                  </a:lnTo>
                  <a:lnTo>
                    <a:pt x="1702301" y="819053"/>
                  </a:lnTo>
                  <a:lnTo>
                    <a:pt x="1707895" y="804558"/>
                  </a:lnTo>
                  <a:lnTo>
                    <a:pt x="1712754" y="802399"/>
                  </a:lnTo>
                  <a:lnTo>
                    <a:pt x="1717845" y="790399"/>
                  </a:lnTo>
                  <a:lnTo>
                    <a:pt x="1721216" y="789036"/>
                  </a:lnTo>
                  <a:lnTo>
                    <a:pt x="1726815" y="775832"/>
                  </a:lnTo>
                  <a:lnTo>
                    <a:pt x="1731401" y="773977"/>
                  </a:lnTo>
                  <a:lnTo>
                    <a:pt x="1736622" y="761961"/>
                  </a:lnTo>
                  <a:lnTo>
                    <a:pt x="1743588" y="759209"/>
                  </a:lnTo>
                  <a:lnTo>
                    <a:pt x="1748246" y="748232"/>
                  </a:lnTo>
                  <a:lnTo>
                    <a:pt x="1753211" y="746224"/>
                  </a:lnTo>
                  <a:lnTo>
                    <a:pt x="1758889" y="731848"/>
                  </a:lnTo>
                  <a:lnTo>
                    <a:pt x="1763768" y="729728"/>
                  </a:lnTo>
                  <a:lnTo>
                    <a:pt x="1768695" y="717832"/>
                  </a:lnTo>
                  <a:lnTo>
                    <a:pt x="1773195" y="715968"/>
                  </a:lnTo>
                  <a:lnTo>
                    <a:pt x="1778646" y="703122"/>
                  </a:lnTo>
                  <a:lnTo>
                    <a:pt x="1785088" y="700517"/>
                  </a:lnTo>
                  <a:lnTo>
                    <a:pt x="1789576" y="689681"/>
                  </a:lnTo>
                  <a:lnTo>
                    <a:pt x="1796549" y="686792"/>
                  </a:lnTo>
                  <a:lnTo>
                    <a:pt x="1801057" y="675114"/>
                  </a:lnTo>
                  <a:lnTo>
                    <a:pt x="1806941" y="672499"/>
                  </a:lnTo>
                  <a:lnTo>
                    <a:pt x="1811007" y="662916"/>
                  </a:lnTo>
                  <a:lnTo>
                    <a:pt x="1819034" y="659670"/>
                  </a:lnTo>
                  <a:lnTo>
                    <a:pt x="1823611" y="648350"/>
                  </a:lnTo>
                  <a:lnTo>
                    <a:pt x="1830917" y="645250"/>
                  </a:lnTo>
                  <a:lnTo>
                    <a:pt x="1835379" y="634478"/>
                  </a:lnTo>
                  <a:lnTo>
                    <a:pt x="1840799" y="632232"/>
                  </a:lnTo>
                  <a:lnTo>
                    <a:pt x="1845329" y="621036"/>
                  </a:lnTo>
                  <a:lnTo>
                    <a:pt x="1854070" y="617329"/>
                  </a:lnTo>
                  <a:lnTo>
                    <a:pt x="1857934" y="608000"/>
                  </a:lnTo>
                  <a:lnTo>
                    <a:pt x="1865274" y="604960"/>
                  </a:lnTo>
                  <a:lnTo>
                    <a:pt x="1869701" y="594271"/>
                  </a:lnTo>
                  <a:lnTo>
                    <a:pt x="1878892" y="590464"/>
                  </a:lnTo>
                  <a:lnTo>
                    <a:pt x="1882449" y="581666"/>
                  </a:lnTo>
                  <a:lnTo>
                    <a:pt x="1889755" y="578566"/>
                  </a:lnTo>
                  <a:lnTo>
                    <a:pt x="1894217" y="567794"/>
                  </a:lnTo>
                  <a:lnTo>
                    <a:pt x="1902611" y="564317"/>
                  </a:lnTo>
                  <a:lnTo>
                    <a:pt x="1906129" y="556026"/>
                  </a:lnTo>
                  <a:lnTo>
                    <a:pt x="1914927" y="552469"/>
                  </a:lnTo>
                  <a:lnTo>
                    <a:pt x="1918733" y="543278"/>
                  </a:lnTo>
                  <a:lnTo>
                    <a:pt x="1926455" y="540079"/>
                  </a:lnTo>
                  <a:lnTo>
                    <a:pt x="1930501" y="529836"/>
                  </a:lnTo>
                  <a:lnTo>
                    <a:pt x="1938514" y="526355"/>
                  </a:lnTo>
                  <a:lnTo>
                    <a:pt x="1942413" y="516944"/>
                  </a:lnTo>
                  <a:lnTo>
                    <a:pt x="1951672" y="513109"/>
                  </a:lnTo>
                  <a:lnTo>
                    <a:pt x="1955017" y="505033"/>
                  </a:lnTo>
                  <a:lnTo>
                    <a:pt x="1963557" y="501495"/>
                  </a:lnTo>
                  <a:lnTo>
                    <a:pt x="1965436" y="497267"/>
                  </a:lnTo>
                  <a:lnTo>
                    <a:pt x="1954332" y="501757"/>
                  </a:lnTo>
                  <a:lnTo>
                    <a:pt x="1951087" y="509784"/>
                  </a:lnTo>
                  <a:lnTo>
                    <a:pt x="1942723" y="513333"/>
                  </a:lnTo>
                  <a:lnTo>
                    <a:pt x="1939175" y="521695"/>
                  </a:lnTo>
                  <a:lnTo>
                    <a:pt x="1929738" y="525511"/>
                  </a:lnTo>
                  <a:lnTo>
                    <a:pt x="1926283" y="533463"/>
                  </a:lnTo>
                  <a:lnTo>
                    <a:pt x="1916352" y="537386"/>
                  </a:lnTo>
                  <a:lnTo>
                    <a:pt x="1912841" y="546068"/>
                  </a:lnTo>
                  <a:lnTo>
                    <a:pt x="1903973" y="549831"/>
                  </a:lnTo>
                  <a:lnTo>
                    <a:pt x="1900093" y="559654"/>
                  </a:lnTo>
                  <a:lnTo>
                    <a:pt x="1891832" y="563243"/>
                  </a:lnTo>
                  <a:lnTo>
                    <a:pt x="1888325" y="571708"/>
                  </a:lnTo>
                  <a:lnTo>
                    <a:pt x="1880437" y="574976"/>
                  </a:lnTo>
                  <a:lnTo>
                    <a:pt x="1876414" y="584456"/>
                  </a:lnTo>
                  <a:lnTo>
                    <a:pt x="1867128" y="588211"/>
                  </a:lnTo>
                  <a:lnTo>
                    <a:pt x="1863809" y="596224"/>
                  </a:lnTo>
                  <a:lnTo>
                    <a:pt x="1856749" y="599148"/>
                  </a:lnTo>
                  <a:lnTo>
                    <a:pt x="1852041" y="610790"/>
                  </a:lnTo>
                  <a:lnTo>
                    <a:pt x="1843680" y="614338"/>
                  </a:lnTo>
                  <a:lnTo>
                    <a:pt x="1840131" y="622701"/>
                  </a:lnTo>
                  <a:lnTo>
                    <a:pt x="1831821" y="626062"/>
                  </a:lnTo>
                  <a:lnTo>
                    <a:pt x="1827526" y="636430"/>
                  </a:lnTo>
                  <a:lnTo>
                    <a:pt x="1822612" y="638466"/>
                  </a:lnTo>
                  <a:lnTo>
                    <a:pt x="1817719" y="650854"/>
                  </a:lnTo>
                  <a:lnTo>
                    <a:pt x="1808262" y="654962"/>
                  </a:lnTo>
                  <a:lnTo>
                    <a:pt x="1804971" y="662908"/>
                  </a:lnTo>
                  <a:lnTo>
                    <a:pt x="1797911" y="665832"/>
                  </a:lnTo>
                  <a:lnTo>
                    <a:pt x="1793204" y="677474"/>
                  </a:lnTo>
                  <a:lnTo>
                    <a:pt x="1788277" y="679564"/>
                  </a:lnTo>
                  <a:lnTo>
                    <a:pt x="1783397" y="691346"/>
                  </a:lnTo>
                  <a:lnTo>
                    <a:pt x="1774783" y="694914"/>
                  </a:lnTo>
                  <a:lnTo>
                    <a:pt x="1770649" y="705625"/>
                  </a:lnTo>
                  <a:lnTo>
                    <a:pt x="1765400" y="707958"/>
                  </a:lnTo>
                  <a:lnTo>
                    <a:pt x="1760843" y="719498"/>
                  </a:lnTo>
                  <a:lnTo>
                    <a:pt x="1754795" y="722125"/>
                  </a:lnTo>
                  <a:lnTo>
                    <a:pt x="1750605" y="731553"/>
                  </a:lnTo>
                  <a:lnTo>
                    <a:pt x="1743196" y="734412"/>
                  </a:lnTo>
                  <a:lnTo>
                    <a:pt x="1738287" y="746262"/>
                  </a:lnTo>
                  <a:lnTo>
                    <a:pt x="1733836" y="748106"/>
                  </a:lnTo>
                  <a:lnTo>
                    <a:pt x="1728481" y="761665"/>
                  </a:lnTo>
                  <a:lnTo>
                    <a:pt x="1724097" y="763570"/>
                  </a:lnTo>
                  <a:lnTo>
                    <a:pt x="1718674" y="776662"/>
                  </a:lnTo>
                  <a:lnTo>
                    <a:pt x="1712518" y="779212"/>
                  </a:lnTo>
                  <a:lnTo>
                    <a:pt x="1707888" y="790391"/>
                  </a:lnTo>
                  <a:lnTo>
                    <a:pt x="1703183" y="792340"/>
                  </a:lnTo>
                  <a:lnTo>
                    <a:pt x="1698081" y="804956"/>
                  </a:lnTo>
                  <a:lnTo>
                    <a:pt x="1693156" y="807047"/>
                  </a:lnTo>
                  <a:lnTo>
                    <a:pt x="1688275" y="818829"/>
                  </a:lnTo>
                  <a:lnTo>
                    <a:pt x="1684055" y="820577"/>
                  </a:lnTo>
                  <a:lnTo>
                    <a:pt x="1678325" y="835069"/>
                  </a:lnTo>
                  <a:lnTo>
                    <a:pt x="1672499" y="837597"/>
                  </a:lnTo>
                  <a:lnTo>
                    <a:pt x="1667681" y="849228"/>
                  </a:lnTo>
                  <a:lnTo>
                    <a:pt x="1665076" y="850308"/>
                  </a:lnTo>
                  <a:lnTo>
                    <a:pt x="1659836" y="862957"/>
                  </a:lnTo>
                  <a:lnTo>
                    <a:pt x="1655618" y="864704"/>
                  </a:lnTo>
                  <a:lnTo>
                    <a:pt x="1655918" y="865413"/>
                  </a:lnTo>
                  <a:cubicBezTo>
                    <a:pt x="1655918" y="870965"/>
                    <a:pt x="1653613" y="875991"/>
                    <a:pt x="1649886" y="879629"/>
                  </a:cubicBezTo>
                  <a:lnTo>
                    <a:pt x="1643932" y="882036"/>
                  </a:lnTo>
                  <a:lnTo>
                    <a:pt x="1639243" y="893357"/>
                  </a:lnTo>
                  <a:lnTo>
                    <a:pt x="1636704" y="894409"/>
                  </a:lnTo>
                  <a:lnTo>
                    <a:pt x="1637286" y="895814"/>
                  </a:lnTo>
                  <a:cubicBezTo>
                    <a:pt x="1637286" y="901365"/>
                    <a:pt x="1635036" y="906391"/>
                    <a:pt x="1631398" y="910029"/>
                  </a:cubicBezTo>
                  <a:lnTo>
                    <a:pt x="1629191" y="910943"/>
                  </a:lnTo>
                  <a:lnTo>
                    <a:pt x="1629440" y="911504"/>
                  </a:lnTo>
                  <a:cubicBezTo>
                    <a:pt x="1629440" y="917055"/>
                    <a:pt x="1627026" y="922081"/>
                    <a:pt x="1623122" y="925719"/>
                  </a:cubicBezTo>
                  <a:lnTo>
                    <a:pt x="1618047" y="927678"/>
                  </a:lnTo>
                  <a:lnTo>
                    <a:pt x="1612765" y="940428"/>
                  </a:lnTo>
                  <a:lnTo>
                    <a:pt x="1610574" y="941336"/>
                  </a:lnTo>
                  <a:lnTo>
                    <a:pt x="1610809" y="941903"/>
                  </a:lnTo>
                  <a:cubicBezTo>
                    <a:pt x="1610809" y="947455"/>
                    <a:pt x="1608558" y="952481"/>
                    <a:pt x="1604920" y="956118"/>
                  </a:cubicBezTo>
                  <a:lnTo>
                    <a:pt x="1602563" y="957094"/>
                  </a:lnTo>
                  <a:lnTo>
                    <a:pt x="1602963" y="958084"/>
                  </a:lnTo>
                  <a:cubicBezTo>
                    <a:pt x="1602963" y="963771"/>
                    <a:pt x="1600713" y="968919"/>
                    <a:pt x="1597075" y="972646"/>
                  </a:cubicBezTo>
                  <a:lnTo>
                    <a:pt x="1595025" y="973516"/>
                  </a:lnTo>
                  <a:lnTo>
                    <a:pt x="1589087" y="988192"/>
                  </a:lnTo>
                  <a:lnTo>
                    <a:pt x="1585857" y="989563"/>
                  </a:lnTo>
                  <a:lnTo>
                    <a:pt x="1580405" y="1003045"/>
                  </a:lnTo>
                  <a:lnTo>
                    <a:pt x="1578170" y="1003993"/>
                  </a:lnTo>
                  <a:lnTo>
                    <a:pt x="1578448" y="1004664"/>
                  </a:lnTo>
                  <a:cubicBezTo>
                    <a:pt x="1578448" y="1010216"/>
                    <a:pt x="1576197" y="1015241"/>
                    <a:pt x="1572560" y="1018879"/>
                  </a:cubicBezTo>
                  <a:lnTo>
                    <a:pt x="1570202" y="1019855"/>
                  </a:lnTo>
                  <a:lnTo>
                    <a:pt x="1570603" y="1020845"/>
                  </a:lnTo>
                  <a:cubicBezTo>
                    <a:pt x="1570603" y="1026532"/>
                    <a:pt x="1568352" y="1031680"/>
                    <a:pt x="1564715" y="1035406"/>
                  </a:cubicBezTo>
                  <a:lnTo>
                    <a:pt x="1562475" y="1036357"/>
                  </a:lnTo>
                  <a:lnTo>
                    <a:pt x="1562758" y="1037025"/>
                  </a:lnTo>
                  <a:cubicBezTo>
                    <a:pt x="1562758" y="1042576"/>
                    <a:pt x="1560453" y="1047602"/>
                    <a:pt x="1556726" y="1051240"/>
                  </a:cubicBezTo>
                  <a:lnTo>
                    <a:pt x="1553642" y="1052487"/>
                  </a:lnTo>
                  <a:lnTo>
                    <a:pt x="1553932" y="1053205"/>
                  </a:lnTo>
                  <a:lnTo>
                    <a:pt x="1548717" y="1066103"/>
                  </a:lnTo>
                  <a:lnTo>
                    <a:pt x="1509202" y="1066103"/>
                  </a:lnTo>
                  <a:lnTo>
                    <a:pt x="1513730" y="1055171"/>
                  </a:lnTo>
                  <a:lnTo>
                    <a:pt x="1514407" y="1054890"/>
                  </a:lnTo>
                  <a:lnTo>
                    <a:pt x="1513726" y="1053205"/>
                  </a:lnTo>
                  <a:cubicBezTo>
                    <a:pt x="1513726" y="1047519"/>
                    <a:pt x="1515975" y="1042370"/>
                    <a:pt x="1519614" y="1038643"/>
                  </a:cubicBezTo>
                  <a:lnTo>
                    <a:pt x="1521854" y="1037693"/>
                  </a:lnTo>
                  <a:lnTo>
                    <a:pt x="1521571" y="1037025"/>
                  </a:lnTo>
                  <a:cubicBezTo>
                    <a:pt x="1521571" y="1031473"/>
                    <a:pt x="1523875" y="1026448"/>
                    <a:pt x="1527602" y="1022810"/>
                  </a:cubicBezTo>
                  <a:lnTo>
                    <a:pt x="1530687" y="1021563"/>
                  </a:lnTo>
                  <a:lnTo>
                    <a:pt x="1530396" y="1020845"/>
                  </a:lnTo>
                  <a:cubicBezTo>
                    <a:pt x="1530396" y="1015158"/>
                    <a:pt x="1532646" y="1010009"/>
                    <a:pt x="1536284" y="1006283"/>
                  </a:cubicBezTo>
                  <a:lnTo>
                    <a:pt x="1538519" y="1005334"/>
                  </a:lnTo>
                  <a:lnTo>
                    <a:pt x="1538241" y="1004664"/>
                  </a:lnTo>
                  <a:cubicBezTo>
                    <a:pt x="1538241" y="999113"/>
                    <a:pt x="1540491" y="994087"/>
                    <a:pt x="1544129" y="990449"/>
                  </a:cubicBezTo>
                  <a:lnTo>
                    <a:pt x="1546486" y="989472"/>
                  </a:lnTo>
                  <a:lnTo>
                    <a:pt x="1546086" y="988483"/>
                  </a:lnTo>
                  <a:cubicBezTo>
                    <a:pt x="1546086" y="982797"/>
                    <a:pt x="1548336" y="977648"/>
                    <a:pt x="1551975" y="973921"/>
                  </a:cubicBezTo>
                  <a:lnTo>
                    <a:pt x="1554025" y="973051"/>
                  </a:lnTo>
                  <a:lnTo>
                    <a:pt x="1559963" y="958375"/>
                  </a:lnTo>
                  <a:lnTo>
                    <a:pt x="1563193" y="957005"/>
                  </a:lnTo>
                  <a:lnTo>
                    <a:pt x="1568645" y="943522"/>
                  </a:lnTo>
                  <a:lnTo>
                    <a:pt x="1570879" y="942573"/>
                  </a:lnTo>
                  <a:lnTo>
                    <a:pt x="1570602" y="941903"/>
                  </a:lnTo>
                  <a:cubicBezTo>
                    <a:pt x="1570602" y="936352"/>
                    <a:pt x="1572852" y="931326"/>
                    <a:pt x="1576490" y="927688"/>
                  </a:cubicBezTo>
                  <a:lnTo>
                    <a:pt x="1578682" y="926780"/>
                  </a:lnTo>
                  <a:lnTo>
                    <a:pt x="1578447" y="926213"/>
                  </a:lnTo>
                  <a:cubicBezTo>
                    <a:pt x="1578447" y="920662"/>
                    <a:pt x="1580697" y="915636"/>
                    <a:pt x="1584335" y="911998"/>
                  </a:cubicBezTo>
                  <a:lnTo>
                    <a:pt x="1586465" y="911116"/>
                  </a:lnTo>
                  <a:lnTo>
                    <a:pt x="1592611" y="897289"/>
                  </a:lnTo>
                  <a:lnTo>
                    <a:pt x="1597203" y="895516"/>
                  </a:lnTo>
                  <a:lnTo>
                    <a:pt x="1602968" y="881598"/>
                  </a:lnTo>
                  <a:lnTo>
                    <a:pt x="1605507" y="880546"/>
                  </a:lnTo>
                  <a:lnTo>
                    <a:pt x="1604925" y="879142"/>
                  </a:lnTo>
                  <a:cubicBezTo>
                    <a:pt x="1604925" y="873591"/>
                    <a:pt x="1607174" y="868565"/>
                    <a:pt x="1610813" y="864927"/>
                  </a:cubicBezTo>
                  <a:lnTo>
                    <a:pt x="1615817" y="862854"/>
                  </a:lnTo>
                  <a:lnTo>
                    <a:pt x="1620763" y="851198"/>
                  </a:lnTo>
                  <a:lnTo>
                    <a:pt x="1625707" y="849199"/>
                  </a:lnTo>
                  <a:lnTo>
                    <a:pt x="1625518" y="848742"/>
                  </a:lnTo>
                  <a:cubicBezTo>
                    <a:pt x="1625518" y="843191"/>
                    <a:pt x="1627768" y="838165"/>
                    <a:pt x="1631406" y="834527"/>
                  </a:cubicBezTo>
                  <a:lnTo>
                    <a:pt x="1634012" y="833447"/>
                  </a:lnTo>
                  <a:lnTo>
                    <a:pt x="1639251" y="820798"/>
                  </a:lnTo>
                  <a:lnTo>
                    <a:pt x="1643471" y="819050"/>
                  </a:lnTo>
                  <a:lnTo>
                    <a:pt x="1649201" y="804558"/>
                  </a:lnTo>
                  <a:lnTo>
                    <a:pt x="1655027" y="802031"/>
                  </a:lnTo>
                  <a:lnTo>
                    <a:pt x="1659845" y="790399"/>
                  </a:lnTo>
                  <a:lnTo>
                    <a:pt x="1664549" y="788450"/>
                  </a:lnTo>
                  <a:lnTo>
                    <a:pt x="1669651" y="775832"/>
                  </a:lnTo>
                  <a:lnTo>
                    <a:pt x="1674577" y="773742"/>
                  </a:lnTo>
                  <a:lnTo>
                    <a:pt x="1679458" y="761961"/>
                  </a:lnTo>
                  <a:lnTo>
                    <a:pt x="1685614" y="759411"/>
                  </a:lnTo>
                  <a:lnTo>
                    <a:pt x="1690244" y="748232"/>
                  </a:lnTo>
                  <a:lnTo>
                    <a:pt x="1694232" y="746579"/>
                  </a:lnTo>
                  <a:lnTo>
                    <a:pt x="1700050" y="731848"/>
                  </a:lnTo>
                  <a:lnTo>
                    <a:pt x="1704929" y="729728"/>
                  </a:lnTo>
                  <a:lnTo>
                    <a:pt x="1709857" y="717832"/>
                  </a:lnTo>
                  <a:lnTo>
                    <a:pt x="1714390" y="715954"/>
                  </a:lnTo>
                  <a:lnTo>
                    <a:pt x="1720094" y="703122"/>
                  </a:lnTo>
                  <a:lnTo>
                    <a:pt x="1728363" y="699931"/>
                  </a:lnTo>
                  <a:lnTo>
                    <a:pt x="1732411" y="689681"/>
                  </a:lnTo>
                  <a:lnTo>
                    <a:pt x="1737439" y="687496"/>
                  </a:lnTo>
                  <a:lnTo>
                    <a:pt x="1742218" y="675114"/>
                  </a:lnTo>
                  <a:lnTo>
                    <a:pt x="1751650" y="670922"/>
                  </a:lnTo>
                  <a:lnTo>
                    <a:pt x="1754966" y="662916"/>
                  </a:lnTo>
                  <a:lnTo>
                    <a:pt x="1759672" y="660967"/>
                  </a:lnTo>
                  <a:lnTo>
                    <a:pt x="1764773" y="648350"/>
                  </a:lnTo>
                  <a:lnTo>
                    <a:pt x="1772078" y="645250"/>
                  </a:lnTo>
                  <a:lnTo>
                    <a:pt x="1776540" y="634478"/>
                  </a:lnTo>
                  <a:lnTo>
                    <a:pt x="1785436" y="630793"/>
                  </a:lnTo>
                  <a:lnTo>
                    <a:pt x="1789289" y="621036"/>
                  </a:lnTo>
                  <a:lnTo>
                    <a:pt x="1794663" y="618702"/>
                  </a:lnTo>
                  <a:lnTo>
                    <a:pt x="1799095" y="608000"/>
                  </a:lnTo>
                  <a:lnTo>
                    <a:pt x="1806479" y="604942"/>
                  </a:lnTo>
                  <a:lnTo>
                    <a:pt x="1811007" y="594271"/>
                  </a:lnTo>
                  <a:lnTo>
                    <a:pt x="1819982" y="590642"/>
                  </a:lnTo>
                  <a:lnTo>
                    <a:pt x="1823611" y="581666"/>
                  </a:lnTo>
                  <a:lnTo>
                    <a:pt x="1830917" y="578566"/>
                  </a:lnTo>
                  <a:lnTo>
                    <a:pt x="1835379" y="567794"/>
                  </a:lnTo>
                  <a:lnTo>
                    <a:pt x="1843772" y="564317"/>
                  </a:lnTo>
                  <a:lnTo>
                    <a:pt x="1847290" y="556026"/>
                  </a:lnTo>
                  <a:lnTo>
                    <a:pt x="1856088" y="552469"/>
                  </a:lnTo>
                  <a:lnTo>
                    <a:pt x="1859895" y="543278"/>
                  </a:lnTo>
                  <a:lnTo>
                    <a:pt x="1867617" y="540079"/>
                  </a:lnTo>
                  <a:lnTo>
                    <a:pt x="1871663" y="529836"/>
                  </a:lnTo>
                  <a:lnTo>
                    <a:pt x="1880804" y="525865"/>
                  </a:lnTo>
                  <a:lnTo>
                    <a:pt x="1884411" y="516944"/>
                  </a:lnTo>
                  <a:lnTo>
                    <a:pt x="1892846" y="513365"/>
                  </a:lnTo>
                  <a:lnTo>
                    <a:pt x="1896466" y="505033"/>
                  </a:lnTo>
                  <a:lnTo>
                    <a:pt x="1906788" y="500956"/>
                  </a:lnTo>
                  <a:lnTo>
                    <a:pt x="1910051" y="493265"/>
                  </a:lnTo>
                  <a:lnTo>
                    <a:pt x="1919027" y="489635"/>
                  </a:lnTo>
                  <a:lnTo>
                    <a:pt x="1922656" y="480661"/>
                  </a:lnTo>
                  <a:lnTo>
                    <a:pt x="1933410" y="476097"/>
                  </a:lnTo>
                  <a:lnTo>
                    <a:pt x="1936529" y="468750"/>
                  </a:lnTo>
                  <a:lnTo>
                    <a:pt x="1945814" y="464995"/>
                  </a:lnTo>
                  <a:lnTo>
                    <a:pt x="1946603" y="463089"/>
                  </a:lnTo>
                  <a:lnTo>
                    <a:pt x="1935314" y="467766"/>
                  </a:lnTo>
                  <a:lnTo>
                    <a:pt x="1932454" y="475175"/>
                  </a:lnTo>
                  <a:lnTo>
                    <a:pt x="1923026" y="479365"/>
                  </a:lnTo>
                  <a:lnTo>
                    <a:pt x="1920399" y="485412"/>
                  </a:lnTo>
                  <a:lnTo>
                    <a:pt x="1910078" y="489488"/>
                  </a:lnTo>
                  <a:lnTo>
                    <a:pt x="1906814" y="497180"/>
                  </a:lnTo>
                  <a:lnTo>
                    <a:pt x="1897706" y="500863"/>
                  </a:lnTo>
                  <a:lnTo>
                    <a:pt x="1893922" y="509784"/>
                  </a:lnTo>
                  <a:lnTo>
                    <a:pt x="1883701" y="513920"/>
                  </a:lnTo>
                  <a:lnTo>
                    <a:pt x="1880480" y="521695"/>
                  </a:lnTo>
                  <a:lnTo>
                    <a:pt x="1870975" y="525633"/>
                  </a:lnTo>
                  <a:lnTo>
                    <a:pt x="1867732" y="533463"/>
                  </a:lnTo>
                  <a:lnTo>
                    <a:pt x="1859719" y="536782"/>
                  </a:lnTo>
                  <a:lnTo>
                    <a:pt x="1855964" y="546068"/>
                  </a:lnTo>
                  <a:lnTo>
                    <a:pt x="1848112" y="549400"/>
                  </a:lnTo>
                  <a:lnTo>
                    <a:pt x="1843766" y="559654"/>
                  </a:lnTo>
                  <a:lnTo>
                    <a:pt x="1832609" y="564170"/>
                  </a:lnTo>
                  <a:lnTo>
                    <a:pt x="1829487" y="571708"/>
                  </a:lnTo>
                  <a:lnTo>
                    <a:pt x="1821656" y="574952"/>
                  </a:lnTo>
                  <a:lnTo>
                    <a:pt x="1817720" y="584456"/>
                  </a:lnTo>
                  <a:lnTo>
                    <a:pt x="1808214" y="588394"/>
                  </a:lnTo>
                  <a:lnTo>
                    <a:pt x="1804971" y="596224"/>
                  </a:lnTo>
                  <a:lnTo>
                    <a:pt x="1797911" y="599148"/>
                  </a:lnTo>
                  <a:lnTo>
                    <a:pt x="1793203" y="610790"/>
                  </a:lnTo>
                  <a:lnTo>
                    <a:pt x="1787112" y="613374"/>
                  </a:lnTo>
                  <a:lnTo>
                    <a:pt x="1782966" y="622701"/>
                  </a:lnTo>
                  <a:lnTo>
                    <a:pt x="1775074" y="625747"/>
                  </a:lnTo>
                  <a:lnTo>
                    <a:pt x="1770649" y="636430"/>
                  </a:lnTo>
                  <a:lnTo>
                    <a:pt x="1763390" y="639437"/>
                  </a:lnTo>
                  <a:lnTo>
                    <a:pt x="1758882" y="650854"/>
                  </a:lnTo>
                  <a:lnTo>
                    <a:pt x="1750548" y="654473"/>
                  </a:lnTo>
                  <a:lnTo>
                    <a:pt x="1746970" y="662908"/>
                  </a:lnTo>
                  <a:lnTo>
                    <a:pt x="1741286" y="665206"/>
                  </a:lnTo>
                  <a:lnTo>
                    <a:pt x="1736326" y="677474"/>
                  </a:lnTo>
                  <a:lnTo>
                    <a:pt x="1729020" y="680574"/>
                  </a:lnTo>
                  <a:lnTo>
                    <a:pt x="1724558" y="691346"/>
                  </a:lnTo>
                  <a:lnTo>
                    <a:pt x="1719411" y="693478"/>
                  </a:lnTo>
                  <a:lnTo>
                    <a:pt x="1714609" y="705625"/>
                  </a:lnTo>
                  <a:lnTo>
                    <a:pt x="1706009" y="709356"/>
                  </a:lnTo>
                  <a:lnTo>
                    <a:pt x="1702004" y="719498"/>
                  </a:lnTo>
                  <a:lnTo>
                    <a:pt x="1696134" y="722048"/>
                  </a:lnTo>
                  <a:lnTo>
                    <a:pt x="1692197" y="731553"/>
                  </a:lnTo>
                  <a:lnTo>
                    <a:pt x="1687698" y="733416"/>
                  </a:lnTo>
                  <a:lnTo>
                    <a:pt x="1682247" y="746262"/>
                  </a:lnTo>
                  <a:lnTo>
                    <a:pt x="1674487" y="749400"/>
                  </a:lnTo>
                  <a:lnTo>
                    <a:pt x="1669642" y="761665"/>
                  </a:lnTo>
                  <a:lnTo>
                    <a:pt x="1665259" y="763570"/>
                  </a:lnTo>
                  <a:lnTo>
                    <a:pt x="1659836" y="776662"/>
                  </a:lnTo>
                  <a:lnTo>
                    <a:pt x="1654833" y="778734"/>
                  </a:lnTo>
                  <a:lnTo>
                    <a:pt x="1649886" y="790391"/>
                  </a:lnTo>
                  <a:lnTo>
                    <a:pt x="1644203" y="792689"/>
                  </a:lnTo>
                  <a:lnTo>
                    <a:pt x="1639243" y="804956"/>
                  </a:lnTo>
                  <a:lnTo>
                    <a:pt x="1634317" y="807047"/>
                  </a:lnTo>
                  <a:lnTo>
                    <a:pt x="1629437" y="818829"/>
                  </a:lnTo>
                  <a:lnTo>
                    <a:pt x="1625216" y="820577"/>
                  </a:lnTo>
                  <a:lnTo>
                    <a:pt x="1619486" y="835069"/>
                  </a:lnTo>
                  <a:lnTo>
                    <a:pt x="1616052" y="836559"/>
                  </a:lnTo>
                  <a:lnTo>
                    <a:pt x="1610804" y="849228"/>
                  </a:lnTo>
                  <a:lnTo>
                    <a:pt x="1605832" y="851288"/>
                  </a:lnTo>
                  <a:lnTo>
                    <a:pt x="1600998" y="862957"/>
                  </a:lnTo>
                  <a:lnTo>
                    <a:pt x="1596785" y="864702"/>
                  </a:lnTo>
                  <a:lnTo>
                    <a:pt x="1597080" y="865413"/>
                  </a:lnTo>
                  <a:cubicBezTo>
                    <a:pt x="1597080" y="870965"/>
                    <a:pt x="1594829" y="875991"/>
                    <a:pt x="1591191" y="879629"/>
                  </a:cubicBezTo>
                  <a:lnTo>
                    <a:pt x="1588567" y="880715"/>
                  </a:lnTo>
                  <a:lnTo>
                    <a:pt x="1583203" y="893357"/>
                  </a:lnTo>
                  <a:lnTo>
                    <a:pt x="1578259" y="895357"/>
                  </a:lnTo>
                  <a:lnTo>
                    <a:pt x="1578448" y="895814"/>
                  </a:lnTo>
                  <a:cubicBezTo>
                    <a:pt x="1578448" y="901365"/>
                    <a:pt x="1576197" y="906391"/>
                    <a:pt x="1572560" y="910029"/>
                  </a:cubicBezTo>
                  <a:lnTo>
                    <a:pt x="1570368" y="910937"/>
                  </a:lnTo>
                  <a:lnTo>
                    <a:pt x="1570603" y="911504"/>
                  </a:lnTo>
                  <a:cubicBezTo>
                    <a:pt x="1570603" y="917055"/>
                    <a:pt x="1568352" y="922081"/>
                    <a:pt x="1564715" y="925719"/>
                  </a:cubicBezTo>
                  <a:lnTo>
                    <a:pt x="1562584" y="926601"/>
                  </a:lnTo>
                  <a:lnTo>
                    <a:pt x="1556438" y="940428"/>
                  </a:lnTo>
                  <a:lnTo>
                    <a:pt x="1551847" y="942200"/>
                  </a:lnTo>
                  <a:lnTo>
                    <a:pt x="1546082" y="956118"/>
                  </a:lnTo>
                  <a:lnTo>
                    <a:pt x="1543725" y="957094"/>
                  </a:lnTo>
                  <a:lnTo>
                    <a:pt x="1544125" y="958084"/>
                  </a:lnTo>
                  <a:cubicBezTo>
                    <a:pt x="1544125" y="963771"/>
                    <a:pt x="1541875" y="968919"/>
                    <a:pt x="1538237" y="972646"/>
                  </a:cubicBezTo>
                  <a:lnTo>
                    <a:pt x="1536189" y="973515"/>
                  </a:lnTo>
                  <a:lnTo>
                    <a:pt x="1530392" y="988192"/>
                  </a:lnTo>
                  <a:lnTo>
                    <a:pt x="1528153" y="989165"/>
                  </a:lnTo>
                  <a:lnTo>
                    <a:pt x="1522403" y="1003045"/>
                  </a:lnTo>
                  <a:lnTo>
                    <a:pt x="1519446" y="1004270"/>
                  </a:lnTo>
                  <a:lnTo>
                    <a:pt x="1519609" y="1004664"/>
                  </a:lnTo>
                  <a:cubicBezTo>
                    <a:pt x="1519609" y="1010216"/>
                    <a:pt x="1517359" y="1015241"/>
                    <a:pt x="1513721" y="1018879"/>
                  </a:cubicBezTo>
                  <a:lnTo>
                    <a:pt x="1511364" y="1019855"/>
                  </a:lnTo>
                  <a:lnTo>
                    <a:pt x="1511764" y="1020845"/>
                  </a:lnTo>
                  <a:cubicBezTo>
                    <a:pt x="1511764" y="1026532"/>
                    <a:pt x="1509514" y="1031680"/>
                    <a:pt x="1505876" y="1035406"/>
                  </a:cubicBezTo>
                  <a:lnTo>
                    <a:pt x="1503642" y="1036355"/>
                  </a:lnTo>
                  <a:lnTo>
                    <a:pt x="1503919" y="1037025"/>
                  </a:lnTo>
                  <a:cubicBezTo>
                    <a:pt x="1503919" y="1042576"/>
                    <a:pt x="1501669" y="1047602"/>
                    <a:pt x="1498031" y="1051240"/>
                  </a:cubicBezTo>
                  <a:lnTo>
                    <a:pt x="1497340" y="1051526"/>
                  </a:lnTo>
                  <a:lnTo>
                    <a:pt x="1498036" y="1053205"/>
                  </a:lnTo>
                  <a:lnTo>
                    <a:pt x="1492694" y="1066103"/>
                  </a:lnTo>
                  <a:lnTo>
                    <a:pt x="1450364" y="1066103"/>
                  </a:lnTo>
                  <a:lnTo>
                    <a:pt x="1454892" y="1055171"/>
                  </a:lnTo>
                  <a:lnTo>
                    <a:pt x="1457257" y="1054191"/>
                  </a:lnTo>
                  <a:lnTo>
                    <a:pt x="1456849" y="1053205"/>
                  </a:lnTo>
                  <a:cubicBezTo>
                    <a:pt x="1456849" y="1047519"/>
                    <a:pt x="1459153" y="1042370"/>
                    <a:pt x="1462880" y="1038643"/>
                  </a:cubicBezTo>
                  <a:lnTo>
                    <a:pt x="1464163" y="1038112"/>
                  </a:lnTo>
                  <a:lnTo>
                    <a:pt x="1463713" y="1037025"/>
                  </a:lnTo>
                  <a:cubicBezTo>
                    <a:pt x="1463713" y="1031473"/>
                    <a:pt x="1465963" y="1026448"/>
                    <a:pt x="1469601" y="1022810"/>
                  </a:cubicBezTo>
                  <a:lnTo>
                    <a:pt x="1471958" y="1021833"/>
                  </a:lnTo>
                  <a:lnTo>
                    <a:pt x="1471558" y="1020845"/>
                  </a:lnTo>
                  <a:cubicBezTo>
                    <a:pt x="1471558" y="1015158"/>
                    <a:pt x="1473808" y="1010009"/>
                    <a:pt x="1477446" y="1006283"/>
                  </a:cubicBezTo>
                  <a:lnTo>
                    <a:pt x="1479680" y="1005334"/>
                  </a:lnTo>
                  <a:lnTo>
                    <a:pt x="1479403" y="1004664"/>
                  </a:lnTo>
                  <a:cubicBezTo>
                    <a:pt x="1479403" y="999113"/>
                    <a:pt x="1481653" y="994087"/>
                    <a:pt x="1485291" y="990449"/>
                  </a:cubicBezTo>
                  <a:lnTo>
                    <a:pt x="1487656" y="989469"/>
                  </a:lnTo>
                  <a:lnTo>
                    <a:pt x="1487248" y="988483"/>
                  </a:lnTo>
                  <a:cubicBezTo>
                    <a:pt x="1487248" y="982797"/>
                    <a:pt x="1489553" y="977648"/>
                    <a:pt x="1493280" y="973921"/>
                  </a:cubicBezTo>
                  <a:lnTo>
                    <a:pt x="1496319" y="972662"/>
                  </a:lnTo>
                  <a:lnTo>
                    <a:pt x="1501962" y="958375"/>
                  </a:lnTo>
                  <a:lnTo>
                    <a:pt x="1504193" y="957406"/>
                  </a:lnTo>
                  <a:lnTo>
                    <a:pt x="1509807" y="943522"/>
                  </a:lnTo>
                  <a:lnTo>
                    <a:pt x="1512041" y="942573"/>
                  </a:lnTo>
                  <a:lnTo>
                    <a:pt x="1511764" y="941903"/>
                  </a:lnTo>
                  <a:cubicBezTo>
                    <a:pt x="1511764" y="936352"/>
                    <a:pt x="1514013" y="931326"/>
                    <a:pt x="1517652" y="927688"/>
                  </a:cubicBezTo>
                  <a:lnTo>
                    <a:pt x="1519858" y="926774"/>
                  </a:lnTo>
                  <a:lnTo>
                    <a:pt x="1519609" y="926213"/>
                  </a:lnTo>
                  <a:cubicBezTo>
                    <a:pt x="1519609" y="920662"/>
                    <a:pt x="1522024" y="915636"/>
                    <a:pt x="1525928" y="911998"/>
                  </a:cubicBezTo>
                  <a:lnTo>
                    <a:pt x="1531003" y="910039"/>
                  </a:lnTo>
                  <a:lnTo>
                    <a:pt x="1536284" y="897289"/>
                  </a:lnTo>
                  <a:lnTo>
                    <a:pt x="1538476" y="896381"/>
                  </a:lnTo>
                  <a:lnTo>
                    <a:pt x="1538241" y="895814"/>
                  </a:lnTo>
                  <a:cubicBezTo>
                    <a:pt x="1538241" y="890262"/>
                    <a:pt x="1540491" y="885236"/>
                    <a:pt x="1544129" y="881598"/>
                  </a:cubicBezTo>
                  <a:lnTo>
                    <a:pt x="1548348" y="879851"/>
                  </a:lnTo>
                  <a:lnTo>
                    <a:pt x="1548048" y="879142"/>
                  </a:lnTo>
                  <a:cubicBezTo>
                    <a:pt x="1548048" y="873591"/>
                    <a:pt x="1550352" y="868565"/>
                    <a:pt x="1554079" y="864927"/>
                  </a:cubicBezTo>
                  <a:lnTo>
                    <a:pt x="1557677" y="863473"/>
                  </a:lnTo>
                  <a:lnTo>
                    <a:pt x="1562761" y="851198"/>
                  </a:lnTo>
                  <a:lnTo>
                    <a:pt x="1566974" y="849453"/>
                  </a:lnTo>
                  <a:lnTo>
                    <a:pt x="1566679" y="848742"/>
                  </a:lnTo>
                  <a:cubicBezTo>
                    <a:pt x="1566679" y="843191"/>
                    <a:pt x="1568929" y="838165"/>
                    <a:pt x="1572568" y="834527"/>
                  </a:cubicBezTo>
                  <a:lnTo>
                    <a:pt x="1577540" y="832467"/>
                  </a:lnTo>
                  <a:lnTo>
                    <a:pt x="1582374" y="820798"/>
                  </a:lnTo>
                  <a:lnTo>
                    <a:pt x="1584390" y="819963"/>
                  </a:lnTo>
                  <a:lnTo>
                    <a:pt x="1584331" y="819814"/>
                  </a:lnTo>
                  <a:cubicBezTo>
                    <a:pt x="1584331" y="813856"/>
                    <a:pt x="1586636" y="808462"/>
                    <a:pt x="1590362" y="804558"/>
                  </a:cubicBezTo>
                  <a:lnTo>
                    <a:pt x="1596188" y="802031"/>
                  </a:lnTo>
                  <a:lnTo>
                    <a:pt x="1601006" y="790399"/>
                  </a:lnTo>
                  <a:lnTo>
                    <a:pt x="1605711" y="788450"/>
                  </a:lnTo>
                  <a:lnTo>
                    <a:pt x="1610813" y="775832"/>
                  </a:lnTo>
                  <a:lnTo>
                    <a:pt x="1615769" y="773730"/>
                  </a:lnTo>
                  <a:lnTo>
                    <a:pt x="1620763" y="761961"/>
                  </a:lnTo>
                  <a:lnTo>
                    <a:pt x="1626716" y="759553"/>
                  </a:lnTo>
                  <a:lnTo>
                    <a:pt x="1631406" y="748232"/>
                  </a:lnTo>
                  <a:lnTo>
                    <a:pt x="1635394" y="746579"/>
                  </a:lnTo>
                  <a:lnTo>
                    <a:pt x="1641212" y="731848"/>
                  </a:lnTo>
                  <a:lnTo>
                    <a:pt x="1648524" y="728671"/>
                  </a:lnTo>
                  <a:lnTo>
                    <a:pt x="1653123" y="717832"/>
                  </a:lnTo>
                  <a:lnTo>
                    <a:pt x="1658590" y="715621"/>
                  </a:lnTo>
                  <a:lnTo>
                    <a:pt x="1663767" y="703122"/>
                  </a:lnTo>
                  <a:lnTo>
                    <a:pt x="1669145" y="700895"/>
                  </a:lnTo>
                  <a:lnTo>
                    <a:pt x="1673574" y="689681"/>
                  </a:lnTo>
                  <a:lnTo>
                    <a:pt x="1681001" y="686454"/>
                  </a:lnTo>
                  <a:lnTo>
                    <a:pt x="1685485" y="675114"/>
                  </a:lnTo>
                  <a:lnTo>
                    <a:pt x="1692300" y="672157"/>
                  </a:lnTo>
                  <a:lnTo>
                    <a:pt x="1696127" y="662916"/>
                  </a:lnTo>
                  <a:lnTo>
                    <a:pt x="1703189" y="659991"/>
                  </a:lnTo>
                  <a:lnTo>
                    <a:pt x="1707895" y="648350"/>
                  </a:lnTo>
                  <a:lnTo>
                    <a:pt x="1712852" y="646247"/>
                  </a:lnTo>
                  <a:lnTo>
                    <a:pt x="1717845" y="634478"/>
                  </a:lnTo>
                  <a:lnTo>
                    <a:pt x="1726528" y="630967"/>
                  </a:lnTo>
                  <a:lnTo>
                    <a:pt x="1730450" y="621036"/>
                  </a:lnTo>
                  <a:lnTo>
                    <a:pt x="1738216" y="617663"/>
                  </a:lnTo>
                  <a:lnTo>
                    <a:pt x="1742218" y="608000"/>
                  </a:lnTo>
                  <a:lnTo>
                    <a:pt x="1747286" y="605901"/>
                  </a:lnTo>
                  <a:lnTo>
                    <a:pt x="1752455" y="594271"/>
                  </a:lnTo>
                  <a:lnTo>
                    <a:pt x="1761011" y="590969"/>
                  </a:lnTo>
                  <a:lnTo>
                    <a:pt x="1764773" y="581666"/>
                  </a:lnTo>
                  <a:lnTo>
                    <a:pt x="1772078" y="578566"/>
                  </a:lnTo>
                  <a:lnTo>
                    <a:pt x="1776540" y="567794"/>
                  </a:lnTo>
                  <a:lnTo>
                    <a:pt x="1786045" y="563856"/>
                  </a:lnTo>
                  <a:lnTo>
                    <a:pt x="1789289" y="556026"/>
                  </a:lnTo>
                  <a:lnTo>
                    <a:pt x="1797120" y="552782"/>
                  </a:lnTo>
                  <a:lnTo>
                    <a:pt x="1801057" y="543278"/>
                  </a:lnTo>
                  <a:lnTo>
                    <a:pt x="1808943" y="540012"/>
                  </a:lnTo>
                  <a:lnTo>
                    <a:pt x="1813255" y="529836"/>
                  </a:lnTo>
                  <a:lnTo>
                    <a:pt x="1824095" y="525448"/>
                  </a:lnTo>
                  <a:lnTo>
                    <a:pt x="1827534" y="516944"/>
                  </a:lnTo>
                  <a:lnTo>
                    <a:pt x="1835825" y="513426"/>
                  </a:lnTo>
                  <a:lnTo>
                    <a:pt x="1839301" y="505033"/>
                  </a:lnTo>
                  <a:lnTo>
                    <a:pt x="1848806" y="501095"/>
                  </a:lnTo>
                  <a:lnTo>
                    <a:pt x="1852050" y="493265"/>
                  </a:lnTo>
                  <a:lnTo>
                    <a:pt x="1860190" y="489894"/>
                  </a:lnTo>
                  <a:lnTo>
                    <a:pt x="1864105" y="480661"/>
                  </a:lnTo>
                  <a:lnTo>
                    <a:pt x="1874404" y="476494"/>
                  </a:lnTo>
                  <a:lnTo>
                    <a:pt x="1877690" y="468750"/>
                  </a:lnTo>
                  <a:lnTo>
                    <a:pt x="1887127" y="464933"/>
                  </a:lnTo>
                  <a:lnTo>
                    <a:pt x="1887964" y="463007"/>
                  </a:lnTo>
                  <a:lnTo>
                    <a:pt x="1877560" y="467316"/>
                  </a:lnTo>
                  <a:lnTo>
                    <a:pt x="1874453" y="475175"/>
                  </a:lnTo>
                  <a:lnTo>
                    <a:pt x="1864255" y="479599"/>
                  </a:lnTo>
                  <a:lnTo>
                    <a:pt x="1861848" y="485412"/>
                  </a:lnTo>
                  <a:lnTo>
                    <a:pt x="1851160" y="489839"/>
                  </a:lnTo>
                  <a:lnTo>
                    <a:pt x="1848119" y="497180"/>
                  </a:lnTo>
                  <a:lnTo>
                    <a:pt x="1838928" y="500987"/>
                  </a:lnTo>
                  <a:lnTo>
                    <a:pt x="1835371" y="509784"/>
                  </a:lnTo>
                  <a:lnTo>
                    <a:pt x="1826936" y="513363"/>
                  </a:lnTo>
                  <a:lnTo>
                    <a:pt x="1823316" y="521695"/>
                  </a:lnTo>
                  <a:lnTo>
                    <a:pt x="1812994" y="525772"/>
                  </a:lnTo>
                  <a:lnTo>
                    <a:pt x="1809731" y="533463"/>
                  </a:lnTo>
                  <a:lnTo>
                    <a:pt x="1800755" y="537092"/>
                  </a:lnTo>
                  <a:lnTo>
                    <a:pt x="1797125" y="546068"/>
                  </a:lnTo>
                  <a:lnTo>
                    <a:pt x="1789435" y="549331"/>
                  </a:lnTo>
                  <a:lnTo>
                    <a:pt x="1785358" y="559654"/>
                  </a:lnTo>
                  <a:lnTo>
                    <a:pt x="1775902" y="563762"/>
                  </a:lnTo>
                  <a:lnTo>
                    <a:pt x="1772610" y="571708"/>
                  </a:lnTo>
                  <a:lnTo>
                    <a:pt x="1764779" y="574952"/>
                  </a:lnTo>
                  <a:lnTo>
                    <a:pt x="1760843" y="584456"/>
                  </a:lnTo>
                  <a:lnTo>
                    <a:pt x="1752449" y="587933"/>
                  </a:lnTo>
                  <a:lnTo>
                    <a:pt x="1748931" y="596224"/>
                  </a:lnTo>
                  <a:lnTo>
                    <a:pt x="1740903" y="599470"/>
                  </a:lnTo>
                  <a:lnTo>
                    <a:pt x="1736326" y="610790"/>
                  </a:lnTo>
                  <a:lnTo>
                    <a:pt x="1728035" y="614308"/>
                  </a:lnTo>
                  <a:lnTo>
                    <a:pt x="1724558" y="622701"/>
                  </a:lnTo>
                  <a:lnTo>
                    <a:pt x="1717175" y="625760"/>
                  </a:lnTo>
                  <a:lnTo>
                    <a:pt x="1712647" y="636430"/>
                  </a:lnTo>
                  <a:lnTo>
                    <a:pt x="1704426" y="639755"/>
                  </a:lnTo>
                  <a:lnTo>
                    <a:pt x="1700043" y="650854"/>
                  </a:lnTo>
                  <a:lnTo>
                    <a:pt x="1694173" y="653404"/>
                  </a:lnTo>
                  <a:lnTo>
                    <a:pt x="1690236" y="662908"/>
                  </a:lnTo>
                  <a:lnTo>
                    <a:pt x="1683141" y="665847"/>
                  </a:lnTo>
                  <a:lnTo>
                    <a:pt x="1678325" y="677474"/>
                  </a:lnTo>
                  <a:lnTo>
                    <a:pt x="1670045" y="680903"/>
                  </a:lnTo>
                  <a:lnTo>
                    <a:pt x="1665720" y="691346"/>
                  </a:lnTo>
                  <a:lnTo>
                    <a:pt x="1660607" y="693464"/>
                  </a:lnTo>
                  <a:lnTo>
                    <a:pt x="1655914" y="705625"/>
                  </a:lnTo>
                  <a:lnTo>
                    <a:pt x="1649385" y="708527"/>
                  </a:lnTo>
                  <a:lnTo>
                    <a:pt x="1644840" y="719498"/>
                  </a:lnTo>
                  <a:lnTo>
                    <a:pt x="1637009" y="722742"/>
                  </a:lnTo>
                  <a:lnTo>
                    <a:pt x="1633359" y="731553"/>
                  </a:lnTo>
                  <a:lnTo>
                    <a:pt x="1628876" y="733409"/>
                  </a:lnTo>
                  <a:lnTo>
                    <a:pt x="1623553" y="746262"/>
                  </a:lnTo>
                  <a:lnTo>
                    <a:pt x="1617929" y="748591"/>
                  </a:lnTo>
                  <a:lnTo>
                    <a:pt x="1612765" y="761665"/>
                  </a:lnTo>
                  <a:lnTo>
                    <a:pt x="1608382" y="763570"/>
                  </a:lnTo>
                  <a:lnTo>
                    <a:pt x="1602959" y="776662"/>
                  </a:lnTo>
                  <a:lnTo>
                    <a:pt x="1597924" y="778747"/>
                  </a:lnTo>
                  <a:lnTo>
                    <a:pt x="1592866" y="790391"/>
                  </a:lnTo>
                  <a:lnTo>
                    <a:pt x="1588485" y="792121"/>
                  </a:lnTo>
                  <a:lnTo>
                    <a:pt x="1582916" y="804956"/>
                  </a:lnTo>
                  <a:lnTo>
                    <a:pt x="1577403" y="807136"/>
                  </a:lnTo>
                  <a:lnTo>
                    <a:pt x="1572560" y="818829"/>
                  </a:lnTo>
                  <a:lnTo>
                    <a:pt x="1568348" y="820573"/>
                  </a:lnTo>
                  <a:lnTo>
                    <a:pt x="1562753" y="835069"/>
                  </a:lnTo>
                  <a:lnTo>
                    <a:pt x="1557895" y="837229"/>
                  </a:lnTo>
                  <a:lnTo>
                    <a:pt x="1552803" y="849228"/>
                  </a:lnTo>
                  <a:lnTo>
                    <a:pt x="1546849" y="851636"/>
                  </a:lnTo>
                  <a:lnTo>
                    <a:pt x="1542160" y="862957"/>
                  </a:lnTo>
                  <a:lnTo>
                    <a:pt x="1539621" y="864009"/>
                  </a:lnTo>
                  <a:lnTo>
                    <a:pt x="1540203" y="865413"/>
                  </a:lnTo>
                  <a:cubicBezTo>
                    <a:pt x="1540203" y="870965"/>
                    <a:pt x="1537952" y="875991"/>
                    <a:pt x="1534314" y="879629"/>
                  </a:cubicBezTo>
                  <a:lnTo>
                    <a:pt x="1529311" y="881701"/>
                  </a:lnTo>
                  <a:lnTo>
                    <a:pt x="1524365" y="893357"/>
                  </a:lnTo>
                  <a:lnTo>
                    <a:pt x="1521100" y="894678"/>
                  </a:lnTo>
                  <a:lnTo>
                    <a:pt x="1521571" y="895814"/>
                  </a:lnTo>
                  <a:cubicBezTo>
                    <a:pt x="1521571" y="901365"/>
                    <a:pt x="1519320" y="906391"/>
                    <a:pt x="1515683" y="910029"/>
                  </a:cubicBezTo>
                  <a:lnTo>
                    <a:pt x="1511690" y="911682"/>
                  </a:lnTo>
                  <a:lnTo>
                    <a:pt x="1505876" y="925719"/>
                  </a:lnTo>
                  <a:lnTo>
                    <a:pt x="1503761" y="926595"/>
                  </a:lnTo>
                  <a:lnTo>
                    <a:pt x="1498031" y="940428"/>
                  </a:lnTo>
                  <a:lnTo>
                    <a:pt x="1495834" y="941338"/>
                  </a:lnTo>
                  <a:lnTo>
                    <a:pt x="1496074" y="941903"/>
                  </a:lnTo>
                  <a:cubicBezTo>
                    <a:pt x="1496074" y="947455"/>
                    <a:pt x="1493769" y="952481"/>
                    <a:pt x="1490042" y="956118"/>
                  </a:cubicBezTo>
                  <a:lnTo>
                    <a:pt x="1485272" y="958047"/>
                  </a:lnTo>
                  <a:lnTo>
                    <a:pt x="1485287" y="958084"/>
                  </a:lnTo>
                  <a:cubicBezTo>
                    <a:pt x="1485287" y="963771"/>
                    <a:pt x="1483036" y="968919"/>
                    <a:pt x="1479399" y="972646"/>
                  </a:cubicBezTo>
                  <a:lnTo>
                    <a:pt x="1477351" y="973515"/>
                  </a:lnTo>
                  <a:lnTo>
                    <a:pt x="1471554" y="988192"/>
                  </a:lnTo>
                  <a:lnTo>
                    <a:pt x="1469323" y="989162"/>
                  </a:lnTo>
                  <a:lnTo>
                    <a:pt x="1463709" y="1003045"/>
                  </a:lnTo>
                  <a:lnTo>
                    <a:pt x="1461469" y="1003996"/>
                  </a:lnTo>
                  <a:lnTo>
                    <a:pt x="1461752" y="1004664"/>
                  </a:lnTo>
                  <a:cubicBezTo>
                    <a:pt x="1461752" y="1010216"/>
                    <a:pt x="1459447" y="1015241"/>
                    <a:pt x="1455720" y="1018879"/>
                  </a:cubicBezTo>
                  <a:lnTo>
                    <a:pt x="1454298" y="1019454"/>
                  </a:lnTo>
                  <a:lnTo>
                    <a:pt x="1454888" y="1020845"/>
                  </a:lnTo>
                  <a:cubicBezTo>
                    <a:pt x="1454888" y="1026532"/>
                    <a:pt x="1452528" y="1031680"/>
                    <a:pt x="1448713" y="1035406"/>
                  </a:cubicBezTo>
                  <a:lnTo>
                    <a:pt x="1446708" y="1036217"/>
                  </a:lnTo>
                  <a:lnTo>
                    <a:pt x="1447042" y="1037025"/>
                  </a:lnTo>
                  <a:cubicBezTo>
                    <a:pt x="1447042" y="1042576"/>
                    <a:pt x="1444792" y="1047602"/>
                    <a:pt x="1441154" y="1051240"/>
                  </a:cubicBezTo>
                  <a:lnTo>
                    <a:pt x="1438797" y="1052216"/>
                  </a:lnTo>
                  <a:lnTo>
                    <a:pt x="1439197" y="1053205"/>
                  </a:lnTo>
                  <a:lnTo>
                    <a:pt x="1433982" y="1066103"/>
                  </a:lnTo>
                  <a:lnTo>
                    <a:pt x="1391558" y="1066103"/>
                  </a:lnTo>
                  <a:lnTo>
                    <a:pt x="1396197" y="1055171"/>
                  </a:lnTo>
                  <a:lnTo>
                    <a:pt x="1399281" y="1053924"/>
                  </a:lnTo>
                  <a:lnTo>
                    <a:pt x="1398991" y="1053205"/>
                  </a:lnTo>
                  <a:cubicBezTo>
                    <a:pt x="1398991" y="1047519"/>
                    <a:pt x="1401240" y="1042370"/>
                    <a:pt x="1404879" y="1038643"/>
                  </a:cubicBezTo>
                  <a:lnTo>
                    <a:pt x="1407113" y="1037695"/>
                  </a:lnTo>
                  <a:lnTo>
                    <a:pt x="1406836" y="1037025"/>
                  </a:lnTo>
                  <a:cubicBezTo>
                    <a:pt x="1406836" y="1031473"/>
                    <a:pt x="1409086" y="1026448"/>
                    <a:pt x="1412724" y="1022810"/>
                  </a:cubicBezTo>
                  <a:lnTo>
                    <a:pt x="1413429" y="1022518"/>
                  </a:lnTo>
                  <a:lnTo>
                    <a:pt x="1412720" y="1020845"/>
                  </a:lnTo>
                  <a:cubicBezTo>
                    <a:pt x="1412720" y="1015158"/>
                    <a:pt x="1415079" y="1010009"/>
                    <a:pt x="1418895" y="1006283"/>
                  </a:cubicBezTo>
                  <a:lnTo>
                    <a:pt x="1420906" y="1005469"/>
                  </a:lnTo>
                  <a:lnTo>
                    <a:pt x="1420565" y="1004664"/>
                  </a:lnTo>
                  <a:cubicBezTo>
                    <a:pt x="1420565" y="999113"/>
                    <a:pt x="1422869" y="994087"/>
                    <a:pt x="1426596" y="990449"/>
                  </a:cubicBezTo>
                  <a:lnTo>
                    <a:pt x="1429681" y="989201"/>
                  </a:lnTo>
                  <a:lnTo>
                    <a:pt x="1429391" y="988483"/>
                  </a:lnTo>
                  <a:cubicBezTo>
                    <a:pt x="1429391" y="982797"/>
                    <a:pt x="1431640" y="977648"/>
                    <a:pt x="1435279" y="973921"/>
                  </a:cubicBezTo>
                  <a:lnTo>
                    <a:pt x="1437327" y="973052"/>
                  </a:lnTo>
                  <a:lnTo>
                    <a:pt x="1443124" y="958375"/>
                  </a:lnTo>
                  <a:lnTo>
                    <a:pt x="1445355" y="957406"/>
                  </a:lnTo>
                  <a:lnTo>
                    <a:pt x="1450968" y="943522"/>
                  </a:lnTo>
                  <a:lnTo>
                    <a:pt x="1454910" y="941849"/>
                  </a:lnTo>
                  <a:lnTo>
                    <a:pt x="1460918" y="927688"/>
                  </a:lnTo>
                  <a:lnTo>
                    <a:pt x="1463835" y="926508"/>
                  </a:lnTo>
                  <a:lnTo>
                    <a:pt x="1463713" y="926213"/>
                  </a:lnTo>
                  <a:cubicBezTo>
                    <a:pt x="1463713" y="920662"/>
                    <a:pt x="1465963" y="915636"/>
                    <a:pt x="1469601" y="911998"/>
                  </a:cubicBezTo>
                  <a:lnTo>
                    <a:pt x="1471716" y="911121"/>
                  </a:lnTo>
                  <a:lnTo>
                    <a:pt x="1477446" y="897289"/>
                  </a:lnTo>
                  <a:lnTo>
                    <a:pt x="1481438" y="895634"/>
                  </a:lnTo>
                  <a:lnTo>
                    <a:pt x="1487252" y="881598"/>
                  </a:lnTo>
                  <a:lnTo>
                    <a:pt x="1489803" y="880542"/>
                  </a:lnTo>
                  <a:lnTo>
                    <a:pt x="1489209" y="879142"/>
                  </a:lnTo>
                  <a:cubicBezTo>
                    <a:pt x="1489209" y="873591"/>
                    <a:pt x="1491514" y="868565"/>
                    <a:pt x="1495241" y="864927"/>
                  </a:cubicBezTo>
                  <a:lnTo>
                    <a:pt x="1501194" y="862520"/>
                  </a:lnTo>
                  <a:lnTo>
                    <a:pt x="1505884" y="851198"/>
                  </a:lnTo>
                  <a:lnTo>
                    <a:pt x="1508423" y="850146"/>
                  </a:lnTo>
                  <a:lnTo>
                    <a:pt x="1507841" y="848742"/>
                  </a:lnTo>
                  <a:cubicBezTo>
                    <a:pt x="1507841" y="843191"/>
                    <a:pt x="1510091" y="838165"/>
                    <a:pt x="1513729" y="834527"/>
                  </a:cubicBezTo>
                  <a:lnTo>
                    <a:pt x="1518734" y="832454"/>
                  </a:lnTo>
                  <a:lnTo>
                    <a:pt x="1523679" y="820798"/>
                  </a:lnTo>
                  <a:lnTo>
                    <a:pt x="1528864" y="818702"/>
                  </a:lnTo>
                  <a:lnTo>
                    <a:pt x="1534323" y="804558"/>
                  </a:lnTo>
                  <a:lnTo>
                    <a:pt x="1539154" y="802411"/>
                  </a:lnTo>
                  <a:lnTo>
                    <a:pt x="1544129" y="790399"/>
                  </a:lnTo>
                  <a:lnTo>
                    <a:pt x="1546513" y="789411"/>
                  </a:lnTo>
                  <a:lnTo>
                    <a:pt x="1552405" y="775832"/>
                  </a:lnTo>
                  <a:lnTo>
                    <a:pt x="1557979" y="773628"/>
                  </a:lnTo>
                  <a:lnTo>
                    <a:pt x="1563048" y="761961"/>
                  </a:lnTo>
                  <a:lnTo>
                    <a:pt x="1569975" y="759225"/>
                  </a:lnTo>
                  <a:lnTo>
                    <a:pt x="1574529" y="748232"/>
                  </a:lnTo>
                  <a:lnTo>
                    <a:pt x="1578517" y="746579"/>
                  </a:lnTo>
                  <a:lnTo>
                    <a:pt x="1584335" y="731848"/>
                  </a:lnTo>
                  <a:lnTo>
                    <a:pt x="1590410" y="729209"/>
                  </a:lnTo>
                  <a:lnTo>
                    <a:pt x="1595123" y="717832"/>
                  </a:lnTo>
                  <a:lnTo>
                    <a:pt x="1599605" y="715975"/>
                  </a:lnTo>
                  <a:lnTo>
                    <a:pt x="1604929" y="703122"/>
                  </a:lnTo>
                  <a:lnTo>
                    <a:pt x="1610392" y="700859"/>
                  </a:lnTo>
                  <a:lnTo>
                    <a:pt x="1615023" y="689681"/>
                  </a:lnTo>
                  <a:lnTo>
                    <a:pt x="1623162" y="686309"/>
                  </a:lnTo>
                  <a:lnTo>
                    <a:pt x="1627483" y="675114"/>
                  </a:lnTo>
                  <a:lnTo>
                    <a:pt x="1633310" y="672524"/>
                  </a:lnTo>
                  <a:lnTo>
                    <a:pt x="1637290" y="662916"/>
                  </a:lnTo>
                  <a:lnTo>
                    <a:pt x="1644385" y="659977"/>
                  </a:lnTo>
                  <a:lnTo>
                    <a:pt x="1649201" y="648350"/>
                  </a:lnTo>
                  <a:lnTo>
                    <a:pt x="1657480" y="644921"/>
                  </a:lnTo>
                  <a:lnTo>
                    <a:pt x="1661806" y="634478"/>
                  </a:lnTo>
                  <a:lnTo>
                    <a:pt x="1667183" y="632250"/>
                  </a:lnTo>
                  <a:lnTo>
                    <a:pt x="1671612" y="621036"/>
                  </a:lnTo>
                  <a:lnTo>
                    <a:pt x="1679434" y="617638"/>
                  </a:lnTo>
                  <a:lnTo>
                    <a:pt x="1683523" y="608000"/>
                  </a:lnTo>
                  <a:lnTo>
                    <a:pt x="1691833" y="604640"/>
                  </a:lnTo>
                  <a:lnTo>
                    <a:pt x="1696128" y="594271"/>
                  </a:lnTo>
                  <a:lnTo>
                    <a:pt x="1704141" y="590952"/>
                  </a:lnTo>
                  <a:lnTo>
                    <a:pt x="1707895" y="581666"/>
                  </a:lnTo>
                  <a:lnTo>
                    <a:pt x="1715244" y="578548"/>
                  </a:lnTo>
                  <a:lnTo>
                    <a:pt x="1719807" y="567794"/>
                  </a:lnTo>
                  <a:lnTo>
                    <a:pt x="1729093" y="564039"/>
                  </a:lnTo>
                  <a:lnTo>
                    <a:pt x="1732412" y="556026"/>
                  </a:lnTo>
                  <a:lnTo>
                    <a:pt x="1740242" y="552782"/>
                  </a:lnTo>
                  <a:lnTo>
                    <a:pt x="1744180" y="543278"/>
                  </a:lnTo>
                  <a:lnTo>
                    <a:pt x="1753074" y="539594"/>
                  </a:lnTo>
                  <a:lnTo>
                    <a:pt x="1756928" y="529836"/>
                  </a:lnTo>
                  <a:lnTo>
                    <a:pt x="1764879" y="526382"/>
                  </a:lnTo>
                  <a:lnTo>
                    <a:pt x="1768695" y="516944"/>
                  </a:lnTo>
                  <a:lnTo>
                    <a:pt x="1777058" y="513396"/>
                  </a:lnTo>
                  <a:lnTo>
                    <a:pt x="1780607" y="505033"/>
                  </a:lnTo>
                  <a:lnTo>
                    <a:pt x="1790044" y="501217"/>
                  </a:lnTo>
                  <a:lnTo>
                    <a:pt x="1793499" y="493265"/>
                  </a:lnTo>
                  <a:lnTo>
                    <a:pt x="1803430" y="489343"/>
                  </a:lnTo>
                  <a:lnTo>
                    <a:pt x="1806941" y="480661"/>
                  </a:lnTo>
                  <a:lnTo>
                    <a:pt x="1816421" y="476638"/>
                  </a:lnTo>
                  <a:lnTo>
                    <a:pt x="1816871" y="475551"/>
                  </a:lnTo>
                  <a:lnTo>
                    <a:pt x="1804888" y="480878"/>
                  </a:lnTo>
                  <a:lnTo>
                    <a:pt x="1803009" y="485412"/>
                  </a:lnTo>
                  <a:lnTo>
                    <a:pt x="1794689" y="488859"/>
                  </a:lnTo>
                  <a:lnTo>
                    <a:pt x="1791242" y="497180"/>
                  </a:lnTo>
                  <a:lnTo>
                    <a:pt x="1780800" y="501505"/>
                  </a:lnTo>
                  <a:lnTo>
                    <a:pt x="1777370" y="509784"/>
                  </a:lnTo>
                  <a:lnTo>
                    <a:pt x="1768110" y="513620"/>
                  </a:lnTo>
                  <a:lnTo>
                    <a:pt x="1764765" y="521695"/>
                  </a:lnTo>
                  <a:lnTo>
                    <a:pt x="1756299" y="525202"/>
                  </a:lnTo>
                  <a:lnTo>
                    <a:pt x="1752710" y="533463"/>
                  </a:lnTo>
                  <a:lnTo>
                    <a:pt x="1741612" y="537846"/>
                  </a:lnTo>
                  <a:lnTo>
                    <a:pt x="1738287" y="546068"/>
                  </a:lnTo>
                  <a:lnTo>
                    <a:pt x="1730596" y="549331"/>
                  </a:lnTo>
                  <a:lnTo>
                    <a:pt x="1726520" y="559654"/>
                  </a:lnTo>
                  <a:lnTo>
                    <a:pt x="1718188" y="563273"/>
                  </a:lnTo>
                  <a:lnTo>
                    <a:pt x="1714609" y="571708"/>
                  </a:lnTo>
                  <a:lnTo>
                    <a:pt x="1705811" y="575266"/>
                  </a:lnTo>
                  <a:lnTo>
                    <a:pt x="1702004" y="584456"/>
                  </a:lnTo>
                  <a:lnTo>
                    <a:pt x="1693683" y="587903"/>
                  </a:lnTo>
                  <a:lnTo>
                    <a:pt x="1690236" y="596224"/>
                  </a:lnTo>
                  <a:lnTo>
                    <a:pt x="1683141" y="599163"/>
                  </a:lnTo>
                  <a:lnTo>
                    <a:pt x="1678325" y="610790"/>
                  </a:lnTo>
                  <a:lnTo>
                    <a:pt x="1669065" y="614626"/>
                  </a:lnTo>
                  <a:lnTo>
                    <a:pt x="1665720" y="622701"/>
                  </a:lnTo>
                  <a:lnTo>
                    <a:pt x="1658337" y="625760"/>
                  </a:lnTo>
                  <a:lnTo>
                    <a:pt x="1653809" y="636430"/>
                  </a:lnTo>
                  <a:lnTo>
                    <a:pt x="1647921" y="638811"/>
                  </a:lnTo>
                  <a:lnTo>
                    <a:pt x="1643166" y="650854"/>
                  </a:lnTo>
                  <a:lnTo>
                    <a:pt x="1634904" y="654443"/>
                  </a:lnTo>
                  <a:lnTo>
                    <a:pt x="1631398" y="662908"/>
                  </a:lnTo>
                  <a:lnTo>
                    <a:pt x="1624303" y="665847"/>
                  </a:lnTo>
                  <a:lnTo>
                    <a:pt x="1619486" y="677474"/>
                  </a:lnTo>
                  <a:lnTo>
                    <a:pt x="1613575" y="679923"/>
                  </a:lnTo>
                  <a:lnTo>
                    <a:pt x="1608843" y="691346"/>
                  </a:lnTo>
                  <a:lnTo>
                    <a:pt x="1601396" y="694431"/>
                  </a:lnTo>
                  <a:lnTo>
                    <a:pt x="1597075" y="705625"/>
                  </a:lnTo>
                  <a:lnTo>
                    <a:pt x="1591788" y="707975"/>
                  </a:lnTo>
                  <a:lnTo>
                    <a:pt x="1587126" y="719498"/>
                  </a:lnTo>
                  <a:lnTo>
                    <a:pt x="1580147" y="722458"/>
                  </a:lnTo>
                  <a:lnTo>
                    <a:pt x="1576196" y="731553"/>
                  </a:lnTo>
                  <a:lnTo>
                    <a:pt x="1569753" y="734097"/>
                  </a:lnTo>
                  <a:lnTo>
                    <a:pt x="1564715" y="746262"/>
                  </a:lnTo>
                  <a:lnTo>
                    <a:pt x="1560248" y="748112"/>
                  </a:lnTo>
                  <a:lnTo>
                    <a:pt x="1554764" y="761665"/>
                  </a:lnTo>
                  <a:lnTo>
                    <a:pt x="1549388" y="763945"/>
                  </a:lnTo>
                  <a:lnTo>
                    <a:pt x="1544121" y="776662"/>
                  </a:lnTo>
                  <a:lnTo>
                    <a:pt x="1539148" y="778722"/>
                  </a:lnTo>
                  <a:lnTo>
                    <a:pt x="1534314" y="790391"/>
                  </a:lnTo>
                  <a:lnTo>
                    <a:pt x="1529587" y="792349"/>
                  </a:lnTo>
                  <a:lnTo>
                    <a:pt x="1524365" y="804956"/>
                  </a:lnTo>
                  <a:lnTo>
                    <a:pt x="1518453" y="807405"/>
                  </a:lnTo>
                  <a:lnTo>
                    <a:pt x="1513721" y="818829"/>
                  </a:lnTo>
                  <a:lnTo>
                    <a:pt x="1509510" y="820573"/>
                  </a:lnTo>
                  <a:lnTo>
                    <a:pt x="1503915" y="835069"/>
                  </a:lnTo>
                  <a:lnTo>
                    <a:pt x="1499057" y="837229"/>
                  </a:lnTo>
                  <a:lnTo>
                    <a:pt x="1493965" y="849228"/>
                  </a:lnTo>
                  <a:lnTo>
                    <a:pt x="1490366" y="850683"/>
                  </a:lnTo>
                  <a:lnTo>
                    <a:pt x="1485282" y="862957"/>
                  </a:lnTo>
                  <a:lnTo>
                    <a:pt x="1481070" y="864702"/>
                  </a:lnTo>
                  <a:lnTo>
                    <a:pt x="1481364" y="865413"/>
                  </a:lnTo>
                  <a:cubicBezTo>
                    <a:pt x="1481364" y="870965"/>
                    <a:pt x="1479114" y="875991"/>
                    <a:pt x="1475476" y="879629"/>
                  </a:cubicBezTo>
                  <a:lnTo>
                    <a:pt x="1470503" y="881689"/>
                  </a:lnTo>
                  <a:lnTo>
                    <a:pt x="1465670" y="893357"/>
                  </a:lnTo>
                  <a:lnTo>
                    <a:pt x="1463120" y="894414"/>
                  </a:lnTo>
                  <a:lnTo>
                    <a:pt x="1463713" y="895814"/>
                  </a:lnTo>
                  <a:cubicBezTo>
                    <a:pt x="1463713" y="901365"/>
                    <a:pt x="1461408" y="906391"/>
                    <a:pt x="1457681" y="910029"/>
                  </a:cubicBezTo>
                  <a:lnTo>
                    <a:pt x="1454760" y="911210"/>
                  </a:lnTo>
                  <a:lnTo>
                    <a:pt x="1454888" y="911504"/>
                  </a:lnTo>
                  <a:cubicBezTo>
                    <a:pt x="1454888" y="917055"/>
                    <a:pt x="1452528" y="922081"/>
                    <a:pt x="1448713" y="925719"/>
                  </a:cubicBezTo>
                  <a:lnTo>
                    <a:pt x="1444615" y="927337"/>
                  </a:lnTo>
                  <a:lnTo>
                    <a:pt x="1439193" y="940428"/>
                  </a:lnTo>
                  <a:lnTo>
                    <a:pt x="1436996" y="941338"/>
                  </a:lnTo>
                  <a:lnTo>
                    <a:pt x="1437236" y="941903"/>
                  </a:lnTo>
                  <a:cubicBezTo>
                    <a:pt x="1437236" y="947455"/>
                    <a:pt x="1434930" y="952481"/>
                    <a:pt x="1431204" y="956118"/>
                  </a:cubicBezTo>
                  <a:lnTo>
                    <a:pt x="1428953" y="957028"/>
                  </a:lnTo>
                  <a:lnTo>
                    <a:pt x="1429391" y="958084"/>
                  </a:lnTo>
                  <a:cubicBezTo>
                    <a:pt x="1429391" y="963771"/>
                    <a:pt x="1427085" y="968919"/>
                    <a:pt x="1423359" y="972646"/>
                  </a:cubicBezTo>
                  <a:lnTo>
                    <a:pt x="1420320" y="973904"/>
                  </a:lnTo>
                  <a:lnTo>
                    <a:pt x="1414677" y="988192"/>
                  </a:lnTo>
                  <a:lnTo>
                    <a:pt x="1412446" y="989162"/>
                  </a:lnTo>
                  <a:lnTo>
                    <a:pt x="1406832" y="1003045"/>
                  </a:lnTo>
                  <a:lnTo>
                    <a:pt x="1404592" y="1003996"/>
                  </a:lnTo>
                  <a:lnTo>
                    <a:pt x="1404875" y="1004664"/>
                  </a:lnTo>
                  <a:cubicBezTo>
                    <a:pt x="1404875" y="1010216"/>
                    <a:pt x="1402570" y="1015241"/>
                    <a:pt x="1398843" y="1018879"/>
                  </a:cubicBezTo>
                  <a:lnTo>
                    <a:pt x="1395759" y="1020126"/>
                  </a:lnTo>
                  <a:lnTo>
                    <a:pt x="1396049" y="1020845"/>
                  </a:lnTo>
                  <a:cubicBezTo>
                    <a:pt x="1396049" y="1026532"/>
                    <a:pt x="1393799" y="1031680"/>
                    <a:pt x="1390161" y="1035406"/>
                  </a:cubicBezTo>
                  <a:lnTo>
                    <a:pt x="1387927" y="1036355"/>
                  </a:lnTo>
                  <a:lnTo>
                    <a:pt x="1388204" y="1037025"/>
                  </a:lnTo>
                  <a:cubicBezTo>
                    <a:pt x="1388204" y="1042576"/>
                    <a:pt x="1385954" y="1047602"/>
                    <a:pt x="1382316" y="1051240"/>
                  </a:cubicBezTo>
                  <a:lnTo>
                    <a:pt x="1379959" y="1052216"/>
                  </a:lnTo>
                  <a:lnTo>
                    <a:pt x="1380359" y="1053205"/>
                  </a:lnTo>
                  <a:lnTo>
                    <a:pt x="1375144" y="1066103"/>
                  </a:lnTo>
                  <a:lnTo>
                    <a:pt x="1335629" y="1066103"/>
                  </a:lnTo>
                  <a:lnTo>
                    <a:pt x="1340157" y="1055171"/>
                  </a:lnTo>
                  <a:lnTo>
                    <a:pt x="1340834" y="1054890"/>
                  </a:lnTo>
                  <a:lnTo>
                    <a:pt x="1340152" y="1053205"/>
                  </a:lnTo>
                  <a:cubicBezTo>
                    <a:pt x="1340152" y="1047519"/>
                    <a:pt x="1342402" y="1042370"/>
                    <a:pt x="1346041" y="1038643"/>
                  </a:cubicBezTo>
                  <a:lnTo>
                    <a:pt x="1348275" y="1037695"/>
                  </a:lnTo>
                  <a:lnTo>
                    <a:pt x="1347997" y="1037025"/>
                  </a:lnTo>
                  <a:cubicBezTo>
                    <a:pt x="1347997" y="1031473"/>
                    <a:pt x="1350247" y="1026448"/>
                    <a:pt x="1353886" y="1022810"/>
                  </a:cubicBezTo>
                  <a:lnTo>
                    <a:pt x="1356242" y="1021833"/>
                  </a:lnTo>
                  <a:lnTo>
                    <a:pt x="1355843" y="1020845"/>
                  </a:lnTo>
                  <a:cubicBezTo>
                    <a:pt x="1355843" y="1015158"/>
                    <a:pt x="1358092" y="1010009"/>
                    <a:pt x="1361731" y="1006283"/>
                  </a:cubicBezTo>
                  <a:lnTo>
                    <a:pt x="1363971" y="1005332"/>
                  </a:lnTo>
                  <a:lnTo>
                    <a:pt x="1363688" y="1004664"/>
                  </a:lnTo>
                  <a:cubicBezTo>
                    <a:pt x="1363688" y="999113"/>
                    <a:pt x="1365992" y="994087"/>
                    <a:pt x="1369719" y="990449"/>
                  </a:cubicBezTo>
                  <a:lnTo>
                    <a:pt x="1372804" y="989201"/>
                  </a:lnTo>
                  <a:lnTo>
                    <a:pt x="1372514" y="988483"/>
                  </a:lnTo>
                  <a:cubicBezTo>
                    <a:pt x="1372514" y="982797"/>
                    <a:pt x="1374763" y="977648"/>
                    <a:pt x="1378402" y="973921"/>
                  </a:cubicBezTo>
                  <a:lnTo>
                    <a:pt x="1380450" y="973052"/>
                  </a:lnTo>
                  <a:lnTo>
                    <a:pt x="1386247" y="958375"/>
                  </a:lnTo>
                  <a:lnTo>
                    <a:pt x="1388486" y="957402"/>
                  </a:lnTo>
                  <a:lnTo>
                    <a:pt x="1394235" y="943522"/>
                  </a:lnTo>
                  <a:lnTo>
                    <a:pt x="1396362" y="942641"/>
                  </a:lnTo>
                  <a:lnTo>
                    <a:pt x="1396048" y="941903"/>
                  </a:lnTo>
                  <a:cubicBezTo>
                    <a:pt x="1396048" y="936352"/>
                    <a:pt x="1398353" y="931326"/>
                    <a:pt x="1402080" y="927688"/>
                  </a:cubicBezTo>
                  <a:lnTo>
                    <a:pt x="1404997" y="926508"/>
                  </a:lnTo>
                  <a:lnTo>
                    <a:pt x="1404874" y="926213"/>
                  </a:lnTo>
                  <a:cubicBezTo>
                    <a:pt x="1404874" y="920662"/>
                    <a:pt x="1407124" y="915636"/>
                    <a:pt x="1410763" y="911998"/>
                  </a:cubicBezTo>
                  <a:lnTo>
                    <a:pt x="1412887" y="911118"/>
                  </a:lnTo>
                  <a:lnTo>
                    <a:pt x="1418895" y="897289"/>
                  </a:lnTo>
                  <a:lnTo>
                    <a:pt x="1422541" y="895849"/>
                  </a:lnTo>
                  <a:lnTo>
                    <a:pt x="1422526" y="895814"/>
                  </a:lnTo>
                  <a:cubicBezTo>
                    <a:pt x="1422526" y="890262"/>
                    <a:pt x="1424831" y="885236"/>
                    <a:pt x="1428557" y="881598"/>
                  </a:cubicBezTo>
                  <a:lnTo>
                    <a:pt x="1431822" y="880278"/>
                  </a:lnTo>
                  <a:lnTo>
                    <a:pt x="1431351" y="879142"/>
                  </a:lnTo>
                  <a:cubicBezTo>
                    <a:pt x="1431351" y="873591"/>
                    <a:pt x="1433601" y="868565"/>
                    <a:pt x="1437240" y="864927"/>
                  </a:cubicBezTo>
                  <a:lnTo>
                    <a:pt x="1442212" y="862867"/>
                  </a:lnTo>
                  <a:lnTo>
                    <a:pt x="1447046" y="851198"/>
                  </a:lnTo>
                  <a:lnTo>
                    <a:pt x="1451259" y="849453"/>
                  </a:lnTo>
                  <a:lnTo>
                    <a:pt x="1450964" y="848742"/>
                  </a:lnTo>
                  <a:cubicBezTo>
                    <a:pt x="1450964" y="843191"/>
                    <a:pt x="1453214" y="838165"/>
                    <a:pt x="1456852" y="834527"/>
                  </a:cubicBezTo>
                  <a:lnTo>
                    <a:pt x="1459477" y="833440"/>
                  </a:lnTo>
                  <a:lnTo>
                    <a:pt x="1464841" y="820798"/>
                  </a:lnTo>
                  <a:lnTo>
                    <a:pt x="1470026" y="818702"/>
                  </a:lnTo>
                  <a:lnTo>
                    <a:pt x="1475485" y="804558"/>
                  </a:lnTo>
                  <a:lnTo>
                    <a:pt x="1480315" y="802411"/>
                  </a:lnTo>
                  <a:lnTo>
                    <a:pt x="1485291" y="790399"/>
                  </a:lnTo>
                  <a:lnTo>
                    <a:pt x="1490019" y="788441"/>
                  </a:lnTo>
                  <a:lnTo>
                    <a:pt x="1495241" y="775832"/>
                  </a:lnTo>
                  <a:lnTo>
                    <a:pt x="1501152" y="773384"/>
                  </a:lnTo>
                  <a:lnTo>
                    <a:pt x="1505884" y="761961"/>
                  </a:lnTo>
                  <a:lnTo>
                    <a:pt x="1510857" y="759901"/>
                  </a:lnTo>
                  <a:lnTo>
                    <a:pt x="1515691" y="748232"/>
                  </a:lnTo>
                  <a:lnTo>
                    <a:pt x="1519681" y="746579"/>
                  </a:lnTo>
                  <a:lnTo>
                    <a:pt x="1525640" y="731848"/>
                  </a:lnTo>
                  <a:lnTo>
                    <a:pt x="1531509" y="729359"/>
                  </a:lnTo>
                  <a:lnTo>
                    <a:pt x="1536284" y="717832"/>
                  </a:lnTo>
                  <a:lnTo>
                    <a:pt x="1540801" y="715961"/>
                  </a:lnTo>
                  <a:lnTo>
                    <a:pt x="1546378" y="703122"/>
                  </a:lnTo>
                  <a:lnTo>
                    <a:pt x="1553740" y="700215"/>
                  </a:lnTo>
                  <a:lnTo>
                    <a:pt x="1558002" y="689681"/>
                  </a:lnTo>
                  <a:lnTo>
                    <a:pt x="1564005" y="687134"/>
                  </a:lnTo>
                  <a:lnTo>
                    <a:pt x="1568645" y="675114"/>
                  </a:lnTo>
                  <a:lnTo>
                    <a:pt x="1576875" y="671456"/>
                  </a:lnTo>
                  <a:lnTo>
                    <a:pt x="1580413" y="662916"/>
                  </a:lnTo>
                  <a:lnTo>
                    <a:pt x="1585141" y="660957"/>
                  </a:lnTo>
                  <a:lnTo>
                    <a:pt x="1590362" y="648350"/>
                  </a:lnTo>
                  <a:lnTo>
                    <a:pt x="1598642" y="644921"/>
                  </a:lnTo>
                  <a:lnTo>
                    <a:pt x="1602968" y="634478"/>
                  </a:lnTo>
                  <a:lnTo>
                    <a:pt x="1610690" y="631279"/>
                  </a:lnTo>
                  <a:lnTo>
                    <a:pt x="1614735" y="621036"/>
                  </a:lnTo>
                  <a:lnTo>
                    <a:pt x="1620152" y="618682"/>
                  </a:lnTo>
                  <a:lnTo>
                    <a:pt x="1624685" y="608000"/>
                  </a:lnTo>
                  <a:lnTo>
                    <a:pt x="1632995" y="604640"/>
                  </a:lnTo>
                  <a:lnTo>
                    <a:pt x="1637290" y="594271"/>
                  </a:lnTo>
                  <a:lnTo>
                    <a:pt x="1645365" y="590926"/>
                  </a:lnTo>
                  <a:lnTo>
                    <a:pt x="1649201" y="581666"/>
                  </a:lnTo>
                  <a:lnTo>
                    <a:pt x="1657480" y="578237"/>
                  </a:lnTo>
                  <a:lnTo>
                    <a:pt x="1661806" y="567794"/>
                  </a:lnTo>
                  <a:lnTo>
                    <a:pt x="1670127" y="564347"/>
                  </a:lnTo>
                  <a:lnTo>
                    <a:pt x="1673574" y="556026"/>
                  </a:lnTo>
                  <a:lnTo>
                    <a:pt x="1681462" y="552758"/>
                  </a:lnTo>
                  <a:lnTo>
                    <a:pt x="1685485" y="543278"/>
                  </a:lnTo>
                  <a:lnTo>
                    <a:pt x="1694167" y="539768"/>
                  </a:lnTo>
                  <a:lnTo>
                    <a:pt x="1698089" y="529836"/>
                  </a:lnTo>
                  <a:lnTo>
                    <a:pt x="1706041" y="526382"/>
                  </a:lnTo>
                  <a:lnTo>
                    <a:pt x="1709857" y="516944"/>
                  </a:lnTo>
                  <a:lnTo>
                    <a:pt x="1719495" y="512854"/>
                  </a:lnTo>
                  <a:lnTo>
                    <a:pt x="1722893" y="505033"/>
                  </a:lnTo>
                  <a:lnTo>
                    <a:pt x="1733135" y="500987"/>
                  </a:lnTo>
                  <a:lnTo>
                    <a:pt x="1736334" y="493265"/>
                  </a:lnTo>
                  <a:lnTo>
                    <a:pt x="1744411" y="489920"/>
                  </a:lnTo>
                  <a:lnTo>
                    <a:pt x="1746201" y="485598"/>
                  </a:lnTo>
                  <a:lnTo>
                    <a:pt x="1735488" y="489732"/>
                  </a:lnTo>
                  <a:lnTo>
                    <a:pt x="1732403" y="497180"/>
                  </a:lnTo>
                  <a:lnTo>
                    <a:pt x="1724265" y="500551"/>
                  </a:lnTo>
                  <a:lnTo>
                    <a:pt x="1720349" y="509784"/>
                  </a:lnTo>
                  <a:lnTo>
                    <a:pt x="1708950" y="514396"/>
                  </a:lnTo>
                  <a:lnTo>
                    <a:pt x="1705926" y="521695"/>
                  </a:lnTo>
                  <a:lnTo>
                    <a:pt x="1697606" y="525142"/>
                  </a:lnTo>
                  <a:lnTo>
                    <a:pt x="1694159" y="533463"/>
                  </a:lnTo>
                  <a:lnTo>
                    <a:pt x="1686083" y="536808"/>
                  </a:lnTo>
                  <a:lnTo>
                    <a:pt x="1682247" y="546068"/>
                  </a:lnTo>
                  <a:lnTo>
                    <a:pt x="1673479" y="549700"/>
                  </a:lnTo>
                  <a:lnTo>
                    <a:pt x="1669356" y="559654"/>
                  </a:lnTo>
                  <a:lnTo>
                    <a:pt x="1659157" y="563879"/>
                  </a:lnTo>
                  <a:lnTo>
                    <a:pt x="1655914" y="571708"/>
                  </a:lnTo>
                  <a:lnTo>
                    <a:pt x="1646899" y="575442"/>
                  </a:lnTo>
                  <a:lnTo>
                    <a:pt x="1643166" y="584456"/>
                  </a:lnTo>
                  <a:lnTo>
                    <a:pt x="1634845" y="587903"/>
                  </a:lnTo>
                  <a:lnTo>
                    <a:pt x="1631398" y="596224"/>
                  </a:lnTo>
                  <a:lnTo>
                    <a:pt x="1624303" y="599163"/>
                  </a:lnTo>
                  <a:lnTo>
                    <a:pt x="1619486" y="610790"/>
                  </a:lnTo>
                  <a:lnTo>
                    <a:pt x="1612468" y="613697"/>
                  </a:lnTo>
                  <a:lnTo>
                    <a:pt x="1608556" y="622701"/>
                  </a:lnTo>
                  <a:lnTo>
                    <a:pt x="1601629" y="625437"/>
                  </a:lnTo>
                  <a:lnTo>
                    <a:pt x="1597075" y="636430"/>
                  </a:lnTo>
                  <a:lnTo>
                    <a:pt x="1589777" y="639453"/>
                  </a:lnTo>
                  <a:lnTo>
                    <a:pt x="1585164" y="650854"/>
                  </a:lnTo>
                  <a:lnTo>
                    <a:pt x="1575931" y="654769"/>
                  </a:lnTo>
                  <a:lnTo>
                    <a:pt x="1572560" y="662908"/>
                  </a:lnTo>
                  <a:lnTo>
                    <a:pt x="1567855" y="664857"/>
                  </a:lnTo>
                  <a:lnTo>
                    <a:pt x="1562753" y="677474"/>
                  </a:lnTo>
                  <a:lnTo>
                    <a:pt x="1555405" y="680592"/>
                  </a:lnTo>
                  <a:lnTo>
                    <a:pt x="1550842" y="691346"/>
                  </a:lnTo>
                  <a:lnTo>
                    <a:pt x="1544760" y="693805"/>
                  </a:lnTo>
                  <a:lnTo>
                    <a:pt x="1540198" y="705625"/>
                  </a:lnTo>
                  <a:lnTo>
                    <a:pt x="1532571" y="709015"/>
                  </a:lnTo>
                  <a:lnTo>
                    <a:pt x="1528431" y="719498"/>
                  </a:lnTo>
                  <a:lnTo>
                    <a:pt x="1521366" y="722568"/>
                  </a:lnTo>
                  <a:lnTo>
                    <a:pt x="1517644" y="731553"/>
                  </a:lnTo>
                  <a:lnTo>
                    <a:pt x="1513161" y="733409"/>
                  </a:lnTo>
                  <a:lnTo>
                    <a:pt x="1507837" y="746262"/>
                  </a:lnTo>
                  <a:lnTo>
                    <a:pt x="1501041" y="749077"/>
                  </a:lnTo>
                  <a:lnTo>
                    <a:pt x="1496070" y="761665"/>
                  </a:lnTo>
                  <a:lnTo>
                    <a:pt x="1490490" y="764089"/>
                  </a:lnTo>
                  <a:lnTo>
                    <a:pt x="1485282" y="776662"/>
                  </a:lnTo>
                  <a:lnTo>
                    <a:pt x="1480310" y="778722"/>
                  </a:lnTo>
                  <a:lnTo>
                    <a:pt x="1475476" y="790391"/>
                  </a:lnTo>
                  <a:lnTo>
                    <a:pt x="1470772" y="792340"/>
                  </a:lnTo>
                  <a:lnTo>
                    <a:pt x="1465670" y="804956"/>
                  </a:lnTo>
                  <a:lnTo>
                    <a:pt x="1460714" y="807059"/>
                  </a:lnTo>
                  <a:lnTo>
                    <a:pt x="1455720" y="818829"/>
                  </a:lnTo>
                  <a:lnTo>
                    <a:pt x="1450535" y="820926"/>
                  </a:lnTo>
                  <a:lnTo>
                    <a:pt x="1445077" y="835069"/>
                  </a:lnTo>
                  <a:lnTo>
                    <a:pt x="1442650" y="836148"/>
                  </a:lnTo>
                  <a:lnTo>
                    <a:pt x="1437232" y="849228"/>
                  </a:lnTo>
                  <a:lnTo>
                    <a:pt x="1432227" y="851301"/>
                  </a:lnTo>
                  <a:lnTo>
                    <a:pt x="1427281" y="862957"/>
                  </a:lnTo>
                  <a:lnTo>
                    <a:pt x="1422337" y="864956"/>
                  </a:lnTo>
                  <a:lnTo>
                    <a:pt x="1422526" y="865413"/>
                  </a:lnTo>
                  <a:cubicBezTo>
                    <a:pt x="1422526" y="870965"/>
                    <a:pt x="1420276" y="875991"/>
                    <a:pt x="1416638" y="879629"/>
                  </a:cubicBezTo>
                  <a:lnTo>
                    <a:pt x="1414032" y="880708"/>
                  </a:lnTo>
                  <a:lnTo>
                    <a:pt x="1408793" y="893357"/>
                  </a:lnTo>
                  <a:lnTo>
                    <a:pt x="1404574" y="895105"/>
                  </a:lnTo>
                  <a:lnTo>
                    <a:pt x="1404875" y="895814"/>
                  </a:lnTo>
                  <a:cubicBezTo>
                    <a:pt x="1404875" y="901365"/>
                    <a:pt x="1402570" y="906391"/>
                    <a:pt x="1398843" y="910029"/>
                  </a:cubicBezTo>
                  <a:lnTo>
                    <a:pt x="1395927" y="911208"/>
                  </a:lnTo>
                  <a:lnTo>
                    <a:pt x="1396049" y="911504"/>
                  </a:lnTo>
                  <a:cubicBezTo>
                    <a:pt x="1396049" y="917055"/>
                    <a:pt x="1393799" y="922081"/>
                    <a:pt x="1390161" y="925719"/>
                  </a:cubicBezTo>
                  <a:lnTo>
                    <a:pt x="1388037" y="926598"/>
                  </a:lnTo>
                  <a:lnTo>
                    <a:pt x="1382029" y="940428"/>
                  </a:lnTo>
                  <a:lnTo>
                    <a:pt x="1378383" y="941868"/>
                  </a:lnTo>
                  <a:lnTo>
                    <a:pt x="1378398" y="941903"/>
                  </a:lnTo>
                  <a:cubicBezTo>
                    <a:pt x="1378398" y="947455"/>
                    <a:pt x="1376147" y="952481"/>
                    <a:pt x="1372509" y="956118"/>
                  </a:cubicBezTo>
                  <a:lnTo>
                    <a:pt x="1370144" y="957098"/>
                  </a:lnTo>
                  <a:lnTo>
                    <a:pt x="1370552" y="958084"/>
                  </a:lnTo>
                  <a:cubicBezTo>
                    <a:pt x="1370552" y="963771"/>
                    <a:pt x="1368247" y="968919"/>
                    <a:pt x="1364520" y="972646"/>
                  </a:cubicBezTo>
                  <a:lnTo>
                    <a:pt x="1361482" y="973904"/>
                  </a:lnTo>
                  <a:lnTo>
                    <a:pt x="1355839" y="988192"/>
                  </a:lnTo>
                  <a:lnTo>
                    <a:pt x="1353608" y="989162"/>
                  </a:lnTo>
                  <a:lnTo>
                    <a:pt x="1347994" y="1003045"/>
                  </a:lnTo>
                  <a:lnTo>
                    <a:pt x="1345759" y="1003993"/>
                  </a:lnTo>
                  <a:lnTo>
                    <a:pt x="1346037" y="1004664"/>
                  </a:lnTo>
                  <a:cubicBezTo>
                    <a:pt x="1346037" y="1010216"/>
                    <a:pt x="1343786" y="1015241"/>
                    <a:pt x="1340149" y="1018879"/>
                  </a:cubicBezTo>
                  <a:lnTo>
                    <a:pt x="1337783" y="1019859"/>
                  </a:lnTo>
                  <a:lnTo>
                    <a:pt x="1338192" y="1020845"/>
                  </a:lnTo>
                  <a:cubicBezTo>
                    <a:pt x="1338192" y="1026532"/>
                    <a:pt x="1335886" y="1031680"/>
                    <a:pt x="1332160" y="1035406"/>
                  </a:cubicBezTo>
                  <a:lnTo>
                    <a:pt x="1329203" y="1036631"/>
                  </a:lnTo>
                  <a:lnTo>
                    <a:pt x="1329366" y="1037025"/>
                  </a:lnTo>
                  <a:cubicBezTo>
                    <a:pt x="1329366" y="1042576"/>
                    <a:pt x="1327115" y="1047602"/>
                    <a:pt x="1323477" y="1051240"/>
                  </a:cubicBezTo>
                  <a:lnTo>
                    <a:pt x="1322800" y="1051520"/>
                  </a:lnTo>
                  <a:lnTo>
                    <a:pt x="1323482" y="1053205"/>
                  </a:lnTo>
                  <a:lnTo>
                    <a:pt x="1318267" y="1066103"/>
                  </a:lnTo>
                  <a:lnTo>
                    <a:pt x="1276790" y="1066103"/>
                  </a:lnTo>
                  <a:lnTo>
                    <a:pt x="1281318" y="1055171"/>
                  </a:lnTo>
                  <a:lnTo>
                    <a:pt x="1283675" y="1054194"/>
                  </a:lnTo>
                  <a:lnTo>
                    <a:pt x="1283275" y="1053205"/>
                  </a:lnTo>
                  <a:cubicBezTo>
                    <a:pt x="1283275" y="1047519"/>
                    <a:pt x="1285525" y="1042370"/>
                    <a:pt x="1289163" y="1038643"/>
                  </a:cubicBezTo>
                  <a:lnTo>
                    <a:pt x="1289730" y="1038403"/>
                  </a:lnTo>
                  <a:lnTo>
                    <a:pt x="1289159" y="1037025"/>
                  </a:lnTo>
                  <a:cubicBezTo>
                    <a:pt x="1289159" y="1031473"/>
                    <a:pt x="1291409" y="1026448"/>
                    <a:pt x="1295047" y="1022810"/>
                  </a:cubicBezTo>
                  <a:lnTo>
                    <a:pt x="1297412" y="1021830"/>
                  </a:lnTo>
                  <a:lnTo>
                    <a:pt x="1297004" y="1020845"/>
                  </a:lnTo>
                  <a:cubicBezTo>
                    <a:pt x="1297004" y="1015158"/>
                    <a:pt x="1299309" y="1010009"/>
                    <a:pt x="1303036" y="1006283"/>
                  </a:cubicBezTo>
                  <a:lnTo>
                    <a:pt x="1305993" y="1005058"/>
                  </a:lnTo>
                  <a:lnTo>
                    <a:pt x="1305830" y="1004664"/>
                  </a:lnTo>
                  <a:cubicBezTo>
                    <a:pt x="1305830" y="999113"/>
                    <a:pt x="1308080" y="994087"/>
                    <a:pt x="1311718" y="990449"/>
                  </a:cubicBezTo>
                  <a:lnTo>
                    <a:pt x="1314075" y="989472"/>
                  </a:lnTo>
                  <a:lnTo>
                    <a:pt x="1313675" y="988483"/>
                  </a:lnTo>
                  <a:cubicBezTo>
                    <a:pt x="1313675" y="982797"/>
                    <a:pt x="1315925" y="977648"/>
                    <a:pt x="1319564" y="973921"/>
                  </a:cubicBezTo>
                  <a:lnTo>
                    <a:pt x="1321612" y="973052"/>
                  </a:lnTo>
                  <a:lnTo>
                    <a:pt x="1327409" y="958375"/>
                  </a:lnTo>
                  <a:lnTo>
                    <a:pt x="1329647" y="957402"/>
                  </a:lnTo>
                  <a:lnTo>
                    <a:pt x="1335396" y="943522"/>
                  </a:lnTo>
                  <a:lnTo>
                    <a:pt x="1338354" y="942297"/>
                  </a:lnTo>
                  <a:lnTo>
                    <a:pt x="1338191" y="941903"/>
                  </a:lnTo>
                  <a:cubicBezTo>
                    <a:pt x="1338191" y="936352"/>
                    <a:pt x="1340441" y="931326"/>
                    <a:pt x="1344079" y="927688"/>
                  </a:cubicBezTo>
                  <a:lnTo>
                    <a:pt x="1346281" y="926776"/>
                  </a:lnTo>
                  <a:lnTo>
                    <a:pt x="1346036" y="926213"/>
                  </a:lnTo>
                  <a:cubicBezTo>
                    <a:pt x="1346036" y="920662"/>
                    <a:pt x="1348396" y="915636"/>
                    <a:pt x="1352212" y="911998"/>
                  </a:cubicBezTo>
                  <a:lnTo>
                    <a:pt x="1356308" y="910380"/>
                  </a:lnTo>
                  <a:lnTo>
                    <a:pt x="1361731" y="897289"/>
                  </a:lnTo>
                  <a:lnTo>
                    <a:pt x="1363927" y="896378"/>
                  </a:lnTo>
                  <a:lnTo>
                    <a:pt x="1363688" y="895814"/>
                  </a:lnTo>
                  <a:cubicBezTo>
                    <a:pt x="1363688" y="890262"/>
                    <a:pt x="1365992" y="885236"/>
                    <a:pt x="1369719" y="881598"/>
                  </a:cubicBezTo>
                  <a:lnTo>
                    <a:pt x="1374663" y="879599"/>
                  </a:lnTo>
                  <a:lnTo>
                    <a:pt x="1374474" y="879142"/>
                  </a:lnTo>
                  <a:cubicBezTo>
                    <a:pt x="1374474" y="873591"/>
                    <a:pt x="1376724" y="868565"/>
                    <a:pt x="1380363" y="864927"/>
                  </a:cubicBezTo>
                  <a:lnTo>
                    <a:pt x="1382968" y="863848"/>
                  </a:lnTo>
                  <a:lnTo>
                    <a:pt x="1388208" y="851198"/>
                  </a:lnTo>
                  <a:lnTo>
                    <a:pt x="1392426" y="849451"/>
                  </a:lnTo>
                  <a:lnTo>
                    <a:pt x="1392126" y="848742"/>
                  </a:lnTo>
                  <a:cubicBezTo>
                    <a:pt x="1392126" y="843191"/>
                    <a:pt x="1394431" y="838165"/>
                    <a:pt x="1398157" y="834527"/>
                  </a:cubicBezTo>
                  <a:lnTo>
                    <a:pt x="1404112" y="832119"/>
                  </a:lnTo>
                  <a:lnTo>
                    <a:pt x="1408801" y="820798"/>
                  </a:lnTo>
                  <a:lnTo>
                    <a:pt x="1410816" y="819963"/>
                  </a:lnTo>
                  <a:lnTo>
                    <a:pt x="1410758" y="819814"/>
                  </a:lnTo>
                  <a:cubicBezTo>
                    <a:pt x="1410758" y="813856"/>
                    <a:pt x="1413008" y="808462"/>
                    <a:pt x="1416646" y="804558"/>
                  </a:cubicBezTo>
                  <a:lnTo>
                    <a:pt x="1421504" y="802399"/>
                  </a:lnTo>
                  <a:lnTo>
                    <a:pt x="1426596" y="790399"/>
                  </a:lnTo>
                  <a:lnTo>
                    <a:pt x="1432279" y="788101"/>
                  </a:lnTo>
                  <a:lnTo>
                    <a:pt x="1437240" y="775832"/>
                  </a:lnTo>
                  <a:lnTo>
                    <a:pt x="1442166" y="773742"/>
                  </a:lnTo>
                  <a:lnTo>
                    <a:pt x="1447046" y="761961"/>
                  </a:lnTo>
                  <a:lnTo>
                    <a:pt x="1452019" y="759901"/>
                  </a:lnTo>
                  <a:lnTo>
                    <a:pt x="1456852" y="748232"/>
                  </a:lnTo>
                  <a:lnTo>
                    <a:pt x="1462013" y="746094"/>
                  </a:lnTo>
                  <a:lnTo>
                    <a:pt x="1467640" y="731848"/>
                  </a:lnTo>
                  <a:lnTo>
                    <a:pt x="1474910" y="728689"/>
                  </a:lnTo>
                  <a:lnTo>
                    <a:pt x="1479407" y="717832"/>
                  </a:lnTo>
                  <a:lnTo>
                    <a:pt x="1483890" y="715975"/>
                  </a:lnTo>
                  <a:lnTo>
                    <a:pt x="1489214" y="703122"/>
                  </a:lnTo>
                  <a:lnTo>
                    <a:pt x="1495763" y="700409"/>
                  </a:lnTo>
                  <a:lnTo>
                    <a:pt x="1500000" y="689681"/>
                  </a:lnTo>
                  <a:lnTo>
                    <a:pt x="1507383" y="686473"/>
                  </a:lnTo>
                  <a:lnTo>
                    <a:pt x="1511768" y="675114"/>
                  </a:lnTo>
                  <a:lnTo>
                    <a:pt x="1517652" y="672499"/>
                  </a:lnTo>
                  <a:lnTo>
                    <a:pt x="1521718" y="662916"/>
                  </a:lnTo>
                  <a:lnTo>
                    <a:pt x="1529746" y="659670"/>
                  </a:lnTo>
                  <a:lnTo>
                    <a:pt x="1534323" y="648350"/>
                  </a:lnTo>
                  <a:lnTo>
                    <a:pt x="1539249" y="646260"/>
                  </a:lnTo>
                  <a:lnTo>
                    <a:pt x="1544129" y="634478"/>
                  </a:lnTo>
                  <a:lnTo>
                    <a:pt x="1551905" y="631256"/>
                  </a:lnTo>
                  <a:lnTo>
                    <a:pt x="1556040" y="621036"/>
                  </a:lnTo>
                  <a:lnTo>
                    <a:pt x="1564781" y="617330"/>
                  </a:lnTo>
                  <a:lnTo>
                    <a:pt x="1568645" y="608000"/>
                  </a:lnTo>
                  <a:lnTo>
                    <a:pt x="1573681" y="605914"/>
                  </a:lnTo>
                  <a:lnTo>
                    <a:pt x="1578739" y="594271"/>
                  </a:lnTo>
                  <a:lnTo>
                    <a:pt x="1586394" y="591247"/>
                  </a:lnTo>
                  <a:lnTo>
                    <a:pt x="1590362" y="581666"/>
                  </a:lnTo>
                  <a:lnTo>
                    <a:pt x="1598642" y="578237"/>
                  </a:lnTo>
                  <a:lnTo>
                    <a:pt x="1602968" y="567794"/>
                  </a:lnTo>
                  <a:lnTo>
                    <a:pt x="1611288" y="564347"/>
                  </a:lnTo>
                  <a:lnTo>
                    <a:pt x="1614735" y="556026"/>
                  </a:lnTo>
                  <a:lnTo>
                    <a:pt x="1623749" y="552292"/>
                  </a:lnTo>
                  <a:lnTo>
                    <a:pt x="1627483" y="543278"/>
                  </a:lnTo>
                  <a:lnTo>
                    <a:pt x="1635314" y="540034"/>
                  </a:lnTo>
                  <a:lnTo>
                    <a:pt x="1639538" y="529836"/>
                  </a:lnTo>
                  <a:lnTo>
                    <a:pt x="1649491" y="525714"/>
                  </a:lnTo>
                  <a:lnTo>
                    <a:pt x="1653123" y="516944"/>
                  </a:lnTo>
                  <a:lnTo>
                    <a:pt x="1662383" y="513108"/>
                  </a:lnTo>
                  <a:lnTo>
                    <a:pt x="1665729" y="505033"/>
                  </a:lnTo>
                  <a:lnTo>
                    <a:pt x="1674049" y="501586"/>
                  </a:lnTo>
                  <a:lnTo>
                    <a:pt x="1677496" y="493265"/>
                  </a:lnTo>
                  <a:lnTo>
                    <a:pt x="1686825" y="489401"/>
                  </a:lnTo>
                  <a:lnTo>
                    <a:pt x="1690531" y="480661"/>
                  </a:lnTo>
                  <a:lnTo>
                    <a:pt x="1700752" y="476526"/>
                  </a:lnTo>
                  <a:lnTo>
                    <a:pt x="1703973" y="468750"/>
                  </a:lnTo>
                  <a:lnTo>
                    <a:pt x="1712513" y="465212"/>
                  </a:lnTo>
                  <a:lnTo>
                    <a:pt x="1713330" y="463374"/>
                  </a:lnTo>
                  <a:lnTo>
                    <a:pt x="1702982" y="467558"/>
                  </a:lnTo>
                  <a:lnTo>
                    <a:pt x="1700043" y="475175"/>
                  </a:lnTo>
                  <a:lnTo>
                    <a:pt x="1690817" y="479276"/>
                  </a:lnTo>
                  <a:lnTo>
                    <a:pt x="1688275" y="485412"/>
                  </a:lnTo>
                  <a:lnTo>
                    <a:pt x="1676402" y="490330"/>
                  </a:lnTo>
                  <a:lnTo>
                    <a:pt x="1673565" y="497180"/>
                  </a:lnTo>
                  <a:lnTo>
                    <a:pt x="1665552" y="500499"/>
                  </a:lnTo>
                  <a:lnTo>
                    <a:pt x="1661797" y="509784"/>
                  </a:lnTo>
                  <a:lnTo>
                    <a:pt x="1653288" y="513395"/>
                  </a:lnTo>
                  <a:lnTo>
                    <a:pt x="1649599" y="521695"/>
                  </a:lnTo>
                  <a:lnTo>
                    <a:pt x="1638405" y="526016"/>
                  </a:lnTo>
                  <a:lnTo>
                    <a:pt x="1635320" y="533463"/>
                  </a:lnTo>
                  <a:lnTo>
                    <a:pt x="1627307" y="536782"/>
                  </a:lnTo>
                  <a:lnTo>
                    <a:pt x="1623553" y="546068"/>
                  </a:lnTo>
                  <a:lnTo>
                    <a:pt x="1614684" y="549831"/>
                  </a:lnTo>
                  <a:lnTo>
                    <a:pt x="1610804" y="559654"/>
                  </a:lnTo>
                  <a:lnTo>
                    <a:pt x="1602543" y="563243"/>
                  </a:lnTo>
                  <a:lnTo>
                    <a:pt x="1599037" y="571708"/>
                  </a:lnTo>
                  <a:lnTo>
                    <a:pt x="1591149" y="574975"/>
                  </a:lnTo>
                  <a:lnTo>
                    <a:pt x="1587126" y="584456"/>
                  </a:lnTo>
                  <a:lnTo>
                    <a:pt x="1577840" y="588211"/>
                  </a:lnTo>
                  <a:lnTo>
                    <a:pt x="1574521" y="596224"/>
                  </a:lnTo>
                  <a:lnTo>
                    <a:pt x="1567460" y="599148"/>
                  </a:lnTo>
                  <a:lnTo>
                    <a:pt x="1562753" y="610790"/>
                  </a:lnTo>
                  <a:lnTo>
                    <a:pt x="1554390" y="614339"/>
                  </a:lnTo>
                  <a:lnTo>
                    <a:pt x="1550842" y="622701"/>
                  </a:lnTo>
                  <a:lnTo>
                    <a:pt x="1542532" y="626062"/>
                  </a:lnTo>
                  <a:lnTo>
                    <a:pt x="1538237" y="636430"/>
                  </a:lnTo>
                  <a:lnTo>
                    <a:pt x="1530939" y="639453"/>
                  </a:lnTo>
                  <a:lnTo>
                    <a:pt x="1526326" y="650854"/>
                  </a:lnTo>
                  <a:lnTo>
                    <a:pt x="1519472" y="653761"/>
                  </a:lnTo>
                  <a:lnTo>
                    <a:pt x="1515683" y="662908"/>
                  </a:lnTo>
                  <a:lnTo>
                    <a:pt x="1508622" y="665832"/>
                  </a:lnTo>
                  <a:lnTo>
                    <a:pt x="1503915" y="677474"/>
                  </a:lnTo>
                  <a:lnTo>
                    <a:pt x="1496566" y="680592"/>
                  </a:lnTo>
                  <a:lnTo>
                    <a:pt x="1492003" y="691346"/>
                  </a:lnTo>
                  <a:lnTo>
                    <a:pt x="1485922" y="693805"/>
                  </a:lnTo>
                  <a:lnTo>
                    <a:pt x="1481360" y="705625"/>
                  </a:lnTo>
                  <a:lnTo>
                    <a:pt x="1476033" y="707992"/>
                  </a:lnTo>
                  <a:lnTo>
                    <a:pt x="1471267" y="719498"/>
                  </a:lnTo>
                  <a:lnTo>
                    <a:pt x="1463370" y="722769"/>
                  </a:lnTo>
                  <a:lnTo>
                    <a:pt x="1459643" y="731553"/>
                  </a:lnTo>
                  <a:lnTo>
                    <a:pt x="1454176" y="733763"/>
                  </a:lnTo>
                  <a:lnTo>
                    <a:pt x="1448999" y="746262"/>
                  </a:lnTo>
                  <a:lnTo>
                    <a:pt x="1444548" y="748106"/>
                  </a:lnTo>
                  <a:lnTo>
                    <a:pt x="1439193" y="761665"/>
                  </a:lnTo>
                  <a:lnTo>
                    <a:pt x="1434795" y="763576"/>
                  </a:lnTo>
                  <a:lnTo>
                    <a:pt x="1429242" y="776662"/>
                  </a:lnTo>
                  <a:lnTo>
                    <a:pt x="1423218" y="779098"/>
                  </a:lnTo>
                  <a:lnTo>
                    <a:pt x="1418312" y="790391"/>
                  </a:lnTo>
                  <a:lnTo>
                    <a:pt x="1413953" y="792112"/>
                  </a:lnTo>
                  <a:lnTo>
                    <a:pt x="1408506" y="804956"/>
                  </a:lnTo>
                  <a:lnTo>
                    <a:pt x="1403947" y="806801"/>
                  </a:lnTo>
                  <a:lnTo>
                    <a:pt x="1398843" y="818829"/>
                  </a:lnTo>
                  <a:lnTo>
                    <a:pt x="1393658" y="820926"/>
                  </a:lnTo>
                  <a:lnTo>
                    <a:pt x="1388200" y="835069"/>
                  </a:lnTo>
                  <a:lnTo>
                    <a:pt x="1383369" y="837216"/>
                  </a:lnTo>
                  <a:lnTo>
                    <a:pt x="1378393" y="849228"/>
                  </a:lnTo>
                  <a:lnTo>
                    <a:pt x="1373421" y="851288"/>
                  </a:lnTo>
                  <a:lnTo>
                    <a:pt x="1368587" y="862957"/>
                  </a:lnTo>
                  <a:lnTo>
                    <a:pt x="1366036" y="864014"/>
                  </a:lnTo>
                  <a:lnTo>
                    <a:pt x="1366630" y="865413"/>
                  </a:lnTo>
                  <a:cubicBezTo>
                    <a:pt x="1366630" y="870965"/>
                    <a:pt x="1364325" y="875991"/>
                    <a:pt x="1360598" y="879629"/>
                  </a:cubicBezTo>
                  <a:lnTo>
                    <a:pt x="1354644" y="882036"/>
                  </a:lnTo>
                  <a:lnTo>
                    <a:pt x="1349954" y="893357"/>
                  </a:lnTo>
                  <a:lnTo>
                    <a:pt x="1347416" y="894409"/>
                  </a:lnTo>
                  <a:lnTo>
                    <a:pt x="1347997" y="895814"/>
                  </a:lnTo>
                  <a:cubicBezTo>
                    <a:pt x="1347997" y="901365"/>
                    <a:pt x="1345747" y="906391"/>
                    <a:pt x="1342109" y="910029"/>
                  </a:cubicBezTo>
                  <a:lnTo>
                    <a:pt x="1338116" y="911683"/>
                  </a:lnTo>
                  <a:lnTo>
                    <a:pt x="1332160" y="925719"/>
                  </a:lnTo>
                  <a:lnTo>
                    <a:pt x="1329049" y="926977"/>
                  </a:lnTo>
                  <a:lnTo>
                    <a:pt x="1323477" y="940428"/>
                  </a:lnTo>
                  <a:lnTo>
                    <a:pt x="1321286" y="941336"/>
                  </a:lnTo>
                  <a:lnTo>
                    <a:pt x="1321521" y="941903"/>
                  </a:lnTo>
                  <a:cubicBezTo>
                    <a:pt x="1321521" y="947455"/>
                    <a:pt x="1319270" y="952481"/>
                    <a:pt x="1315632" y="956118"/>
                  </a:cubicBezTo>
                  <a:lnTo>
                    <a:pt x="1311596" y="957791"/>
                  </a:lnTo>
                  <a:lnTo>
                    <a:pt x="1311714" y="958084"/>
                  </a:lnTo>
                  <a:cubicBezTo>
                    <a:pt x="1311714" y="963771"/>
                    <a:pt x="1309464" y="968919"/>
                    <a:pt x="1305826" y="972646"/>
                  </a:cubicBezTo>
                  <a:lnTo>
                    <a:pt x="1303776" y="973516"/>
                  </a:lnTo>
                  <a:lnTo>
                    <a:pt x="1297838" y="988192"/>
                  </a:lnTo>
                  <a:lnTo>
                    <a:pt x="1294607" y="989563"/>
                  </a:lnTo>
                  <a:lnTo>
                    <a:pt x="1289155" y="1003045"/>
                  </a:lnTo>
                  <a:lnTo>
                    <a:pt x="1286921" y="1003993"/>
                  </a:lnTo>
                  <a:lnTo>
                    <a:pt x="1287198" y="1004664"/>
                  </a:lnTo>
                  <a:cubicBezTo>
                    <a:pt x="1287198" y="1010216"/>
                    <a:pt x="1284948" y="1015241"/>
                    <a:pt x="1281310" y="1018879"/>
                  </a:cubicBezTo>
                  <a:lnTo>
                    <a:pt x="1280606" y="1019171"/>
                  </a:lnTo>
                  <a:lnTo>
                    <a:pt x="1281315" y="1020845"/>
                  </a:lnTo>
                  <a:cubicBezTo>
                    <a:pt x="1281315" y="1026532"/>
                    <a:pt x="1278956" y="1031680"/>
                    <a:pt x="1275140" y="1035406"/>
                  </a:cubicBezTo>
                  <a:lnTo>
                    <a:pt x="1273128" y="1036221"/>
                  </a:lnTo>
                  <a:lnTo>
                    <a:pt x="1273470" y="1037025"/>
                  </a:lnTo>
                  <a:cubicBezTo>
                    <a:pt x="1273470" y="1042576"/>
                    <a:pt x="1271164" y="1047602"/>
                    <a:pt x="1267437" y="1051240"/>
                  </a:cubicBezTo>
                  <a:lnTo>
                    <a:pt x="1264353" y="1052487"/>
                  </a:lnTo>
                  <a:lnTo>
                    <a:pt x="1264644" y="1053205"/>
                  </a:lnTo>
                  <a:lnTo>
                    <a:pt x="1259428" y="1066103"/>
                  </a:lnTo>
                  <a:lnTo>
                    <a:pt x="1217952" y="1066103"/>
                  </a:lnTo>
                  <a:lnTo>
                    <a:pt x="1222480" y="1055171"/>
                  </a:lnTo>
                  <a:lnTo>
                    <a:pt x="1224837" y="1054194"/>
                  </a:lnTo>
                  <a:lnTo>
                    <a:pt x="1224437" y="1053205"/>
                  </a:lnTo>
                  <a:cubicBezTo>
                    <a:pt x="1224437" y="1047519"/>
                    <a:pt x="1226687" y="1042370"/>
                    <a:pt x="1230325" y="1038643"/>
                  </a:cubicBezTo>
                  <a:lnTo>
                    <a:pt x="1232566" y="1037693"/>
                  </a:lnTo>
                  <a:lnTo>
                    <a:pt x="1232282" y="1037025"/>
                  </a:lnTo>
                  <a:cubicBezTo>
                    <a:pt x="1232282" y="1031473"/>
                    <a:pt x="1234587" y="1026448"/>
                    <a:pt x="1238314" y="1022810"/>
                  </a:cubicBezTo>
                  <a:lnTo>
                    <a:pt x="1239736" y="1022234"/>
                  </a:lnTo>
                  <a:lnTo>
                    <a:pt x="1239147" y="1020845"/>
                  </a:lnTo>
                  <a:cubicBezTo>
                    <a:pt x="1239147" y="1015158"/>
                    <a:pt x="1241507" y="1010009"/>
                    <a:pt x="1245322" y="1006283"/>
                  </a:cubicBezTo>
                  <a:lnTo>
                    <a:pt x="1247327" y="1005471"/>
                  </a:lnTo>
                  <a:lnTo>
                    <a:pt x="1246992" y="1004664"/>
                  </a:lnTo>
                  <a:cubicBezTo>
                    <a:pt x="1246992" y="999113"/>
                    <a:pt x="1249242" y="994087"/>
                    <a:pt x="1252880" y="990449"/>
                  </a:cubicBezTo>
                  <a:lnTo>
                    <a:pt x="1255237" y="989472"/>
                  </a:lnTo>
                  <a:lnTo>
                    <a:pt x="1254837" y="988483"/>
                  </a:lnTo>
                  <a:cubicBezTo>
                    <a:pt x="1254837" y="982797"/>
                    <a:pt x="1257087" y="977648"/>
                    <a:pt x="1260725" y="973921"/>
                  </a:cubicBezTo>
                  <a:lnTo>
                    <a:pt x="1262776" y="973051"/>
                  </a:lnTo>
                  <a:lnTo>
                    <a:pt x="1268714" y="958375"/>
                  </a:lnTo>
                  <a:lnTo>
                    <a:pt x="1271944" y="957005"/>
                  </a:lnTo>
                  <a:lnTo>
                    <a:pt x="1277396" y="943522"/>
                  </a:lnTo>
                  <a:lnTo>
                    <a:pt x="1281336" y="941850"/>
                  </a:lnTo>
                  <a:lnTo>
                    <a:pt x="1287202" y="927688"/>
                  </a:lnTo>
                  <a:lnTo>
                    <a:pt x="1289394" y="926780"/>
                  </a:lnTo>
                  <a:lnTo>
                    <a:pt x="1289159" y="926213"/>
                  </a:lnTo>
                  <a:cubicBezTo>
                    <a:pt x="1289159" y="920662"/>
                    <a:pt x="1291409" y="915636"/>
                    <a:pt x="1295047" y="911998"/>
                  </a:cubicBezTo>
                  <a:lnTo>
                    <a:pt x="1297167" y="911120"/>
                  </a:lnTo>
                  <a:lnTo>
                    <a:pt x="1303036" y="897289"/>
                  </a:lnTo>
                  <a:lnTo>
                    <a:pt x="1308013" y="895276"/>
                  </a:lnTo>
                  <a:lnTo>
                    <a:pt x="1313679" y="881598"/>
                  </a:lnTo>
                  <a:lnTo>
                    <a:pt x="1316218" y="880546"/>
                  </a:lnTo>
                  <a:lnTo>
                    <a:pt x="1315636" y="879142"/>
                  </a:lnTo>
                  <a:cubicBezTo>
                    <a:pt x="1315636" y="873591"/>
                    <a:pt x="1317886" y="868565"/>
                    <a:pt x="1321524" y="864927"/>
                  </a:cubicBezTo>
                  <a:lnTo>
                    <a:pt x="1326528" y="862854"/>
                  </a:lnTo>
                  <a:lnTo>
                    <a:pt x="1331474" y="851198"/>
                  </a:lnTo>
                  <a:lnTo>
                    <a:pt x="1334739" y="849878"/>
                  </a:lnTo>
                  <a:lnTo>
                    <a:pt x="1334269" y="848742"/>
                  </a:lnTo>
                  <a:cubicBezTo>
                    <a:pt x="1334269" y="843191"/>
                    <a:pt x="1336518" y="838165"/>
                    <a:pt x="1340157" y="834527"/>
                  </a:cubicBezTo>
                  <a:lnTo>
                    <a:pt x="1345129" y="832467"/>
                  </a:lnTo>
                  <a:lnTo>
                    <a:pt x="1349963" y="820798"/>
                  </a:lnTo>
                  <a:lnTo>
                    <a:pt x="1354175" y="819053"/>
                  </a:lnTo>
                  <a:lnTo>
                    <a:pt x="1359769" y="804558"/>
                  </a:lnTo>
                  <a:lnTo>
                    <a:pt x="1364627" y="802399"/>
                  </a:lnTo>
                  <a:lnTo>
                    <a:pt x="1369719" y="790399"/>
                  </a:lnTo>
                  <a:lnTo>
                    <a:pt x="1373089" y="789036"/>
                  </a:lnTo>
                  <a:lnTo>
                    <a:pt x="1378688" y="775832"/>
                  </a:lnTo>
                  <a:lnTo>
                    <a:pt x="1383274" y="773977"/>
                  </a:lnTo>
                  <a:lnTo>
                    <a:pt x="1388495" y="761961"/>
                  </a:lnTo>
                  <a:lnTo>
                    <a:pt x="1395461" y="759209"/>
                  </a:lnTo>
                  <a:lnTo>
                    <a:pt x="1400119" y="748232"/>
                  </a:lnTo>
                  <a:lnTo>
                    <a:pt x="1405085" y="746223"/>
                  </a:lnTo>
                  <a:lnTo>
                    <a:pt x="1410763" y="731848"/>
                  </a:lnTo>
                  <a:lnTo>
                    <a:pt x="1415641" y="729728"/>
                  </a:lnTo>
                  <a:lnTo>
                    <a:pt x="1420569" y="717832"/>
                  </a:lnTo>
                  <a:lnTo>
                    <a:pt x="1425069" y="715968"/>
                  </a:lnTo>
                  <a:lnTo>
                    <a:pt x="1430519" y="703122"/>
                  </a:lnTo>
                  <a:lnTo>
                    <a:pt x="1436960" y="700517"/>
                  </a:lnTo>
                  <a:lnTo>
                    <a:pt x="1441449" y="689681"/>
                  </a:lnTo>
                  <a:lnTo>
                    <a:pt x="1448422" y="686792"/>
                  </a:lnTo>
                  <a:lnTo>
                    <a:pt x="1452930" y="675114"/>
                  </a:lnTo>
                  <a:lnTo>
                    <a:pt x="1458814" y="672499"/>
                  </a:lnTo>
                  <a:lnTo>
                    <a:pt x="1462879" y="662916"/>
                  </a:lnTo>
                  <a:lnTo>
                    <a:pt x="1470907" y="659670"/>
                  </a:lnTo>
                  <a:lnTo>
                    <a:pt x="1475485" y="648350"/>
                  </a:lnTo>
                  <a:lnTo>
                    <a:pt x="1482790" y="645250"/>
                  </a:lnTo>
                  <a:lnTo>
                    <a:pt x="1487252" y="634478"/>
                  </a:lnTo>
                  <a:lnTo>
                    <a:pt x="1492672" y="632232"/>
                  </a:lnTo>
                  <a:lnTo>
                    <a:pt x="1497202" y="621036"/>
                  </a:lnTo>
                  <a:lnTo>
                    <a:pt x="1505942" y="617330"/>
                  </a:lnTo>
                  <a:lnTo>
                    <a:pt x="1509807" y="608000"/>
                  </a:lnTo>
                  <a:lnTo>
                    <a:pt x="1517190" y="604942"/>
                  </a:lnTo>
                  <a:lnTo>
                    <a:pt x="1521718" y="594271"/>
                  </a:lnTo>
                  <a:lnTo>
                    <a:pt x="1530693" y="590642"/>
                  </a:lnTo>
                  <a:lnTo>
                    <a:pt x="1534323" y="581666"/>
                  </a:lnTo>
                  <a:lnTo>
                    <a:pt x="1541628" y="578566"/>
                  </a:lnTo>
                  <a:lnTo>
                    <a:pt x="1546091" y="567794"/>
                  </a:lnTo>
                  <a:lnTo>
                    <a:pt x="1554484" y="564317"/>
                  </a:lnTo>
                  <a:lnTo>
                    <a:pt x="1558002" y="556026"/>
                  </a:lnTo>
                  <a:lnTo>
                    <a:pt x="1566799" y="552469"/>
                  </a:lnTo>
                  <a:lnTo>
                    <a:pt x="1570606" y="543278"/>
                  </a:lnTo>
                  <a:lnTo>
                    <a:pt x="1578329" y="540079"/>
                  </a:lnTo>
                  <a:lnTo>
                    <a:pt x="1582374" y="529836"/>
                  </a:lnTo>
                  <a:lnTo>
                    <a:pt x="1591515" y="525865"/>
                  </a:lnTo>
                  <a:lnTo>
                    <a:pt x="1595123" y="516944"/>
                  </a:lnTo>
                  <a:lnTo>
                    <a:pt x="1603414" y="513426"/>
                  </a:lnTo>
                  <a:lnTo>
                    <a:pt x="1606890" y="505033"/>
                  </a:lnTo>
                  <a:lnTo>
                    <a:pt x="1615430" y="501495"/>
                  </a:lnTo>
                  <a:lnTo>
                    <a:pt x="1617309" y="497267"/>
                  </a:lnTo>
                  <a:lnTo>
                    <a:pt x="1606205" y="501757"/>
                  </a:lnTo>
                  <a:lnTo>
                    <a:pt x="1602959" y="509784"/>
                  </a:lnTo>
                  <a:lnTo>
                    <a:pt x="1594668" y="513303"/>
                  </a:lnTo>
                  <a:lnTo>
                    <a:pt x="1591191" y="521695"/>
                  </a:lnTo>
                  <a:lnTo>
                    <a:pt x="1581530" y="525697"/>
                  </a:lnTo>
                  <a:lnTo>
                    <a:pt x="1578157" y="533463"/>
                  </a:lnTo>
                  <a:lnTo>
                    <a:pt x="1568225" y="537386"/>
                  </a:lnTo>
                  <a:lnTo>
                    <a:pt x="1564715" y="546068"/>
                  </a:lnTo>
                  <a:lnTo>
                    <a:pt x="1556970" y="549354"/>
                  </a:lnTo>
                  <a:lnTo>
                    <a:pt x="1552803" y="559654"/>
                  </a:lnTo>
                  <a:lnTo>
                    <a:pt x="1543569" y="563570"/>
                  </a:lnTo>
                  <a:lnTo>
                    <a:pt x="1540198" y="571708"/>
                  </a:lnTo>
                  <a:lnTo>
                    <a:pt x="1532367" y="574952"/>
                  </a:lnTo>
                  <a:lnTo>
                    <a:pt x="1528431" y="584456"/>
                  </a:lnTo>
                  <a:lnTo>
                    <a:pt x="1518926" y="588393"/>
                  </a:lnTo>
                  <a:lnTo>
                    <a:pt x="1515683" y="596224"/>
                  </a:lnTo>
                  <a:lnTo>
                    <a:pt x="1508622" y="599148"/>
                  </a:lnTo>
                  <a:lnTo>
                    <a:pt x="1503915" y="610790"/>
                  </a:lnTo>
                  <a:lnTo>
                    <a:pt x="1495552" y="614339"/>
                  </a:lnTo>
                  <a:lnTo>
                    <a:pt x="1492003" y="622701"/>
                  </a:lnTo>
                  <a:lnTo>
                    <a:pt x="1483694" y="626062"/>
                  </a:lnTo>
                  <a:lnTo>
                    <a:pt x="1479399" y="636430"/>
                  </a:lnTo>
                  <a:lnTo>
                    <a:pt x="1474485" y="638466"/>
                  </a:lnTo>
                  <a:lnTo>
                    <a:pt x="1469592" y="650854"/>
                  </a:lnTo>
                  <a:lnTo>
                    <a:pt x="1461260" y="654473"/>
                  </a:lnTo>
                  <a:lnTo>
                    <a:pt x="1457681" y="662908"/>
                  </a:lnTo>
                  <a:lnTo>
                    <a:pt x="1449654" y="666154"/>
                  </a:lnTo>
                  <a:lnTo>
                    <a:pt x="1445077" y="677474"/>
                  </a:lnTo>
                  <a:lnTo>
                    <a:pt x="1440150" y="679564"/>
                  </a:lnTo>
                  <a:lnTo>
                    <a:pt x="1435270" y="691346"/>
                  </a:lnTo>
                  <a:lnTo>
                    <a:pt x="1427777" y="694449"/>
                  </a:lnTo>
                  <a:lnTo>
                    <a:pt x="1423359" y="705625"/>
                  </a:lnTo>
                  <a:lnTo>
                    <a:pt x="1417126" y="708329"/>
                  </a:lnTo>
                  <a:lnTo>
                    <a:pt x="1412715" y="719498"/>
                  </a:lnTo>
                  <a:lnTo>
                    <a:pt x="1406729" y="722099"/>
                  </a:lnTo>
                  <a:lnTo>
                    <a:pt x="1402622" y="731553"/>
                  </a:lnTo>
                  <a:lnTo>
                    <a:pt x="1395008" y="734560"/>
                  </a:lnTo>
                  <a:lnTo>
                    <a:pt x="1390161" y="746262"/>
                  </a:lnTo>
                  <a:lnTo>
                    <a:pt x="1385710" y="748106"/>
                  </a:lnTo>
                  <a:lnTo>
                    <a:pt x="1380355" y="761665"/>
                  </a:lnTo>
                  <a:lnTo>
                    <a:pt x="1375971" y="763570"/>
                  </a:lnTo>
                  <a:lnTo>
                    <a:pt x="1370548" y="776662"/>
                  </a:lnTo>
                  <a:lnTo>
                    <a:pt x="1365544" y="778735"/>
                  </a:lnTo>
                  <a:lnTo>
                    <a:pt x="1360598" y="790391"/>
                  </a:lnTo>
                  <a:lnTo>
                    <a:pt x="1354915" y="792689"/>
                  </a:lnTo>
                  <a:lnTo>
                    <a:pt x="1349954" y="804956"/>
                  </a:lnTo>
                  <a:lnTo>
                    <a:pt x="1345029" y="807047"/>
                  </a:lnTo>
                  <a:lnTo>
                    <a:pt x="1340148" y="818829"/>
                  </a:lnTo>
                  <a:lnTo>
                    <a:pt x="1335928" y="820577"/>
                  </a:lnTo>
                  <a:lnTo>
                    <a:pt x="1330198" y="835069"/>
                  </a:lnTo>
                  <a:lnTo>
                    <a:pt x="1324373" y="837597"/>
                  </a:lnTo>
                  <a:lnTo>
                    <a:pt x="1319555" y="849228"/>
                  </a:lnTo>
                  <a:lnTo>
                    <a:pt x="1316949" y="850308"/>
                  </a:lnTo>
                  <a:lnTo>
                    <a:pt x="1311710" y="862957"/>
                  </a:lnTo>
                  <a:lnTo>
                    <a:pt x="1307491" y="864705"/>
                  </a:lnTo>
                  <a:lnTo>
                    <a:pt x="1307792" y="865413"/>
                  </a:lnTo>
                  <a:cubicBezTo>
                    <a:pt x="1307792" y="870965"/>
                    <a:pt x="1305486" y="875991"/>
                    <a:pt x="1301760" y="879629"/>
                  </a:cubicBezTo>
                  <a:lnTo>
                    <a:pt x="1295805" y="882036"/>
                  </a:lnTo>
                  <a:lnTo>
                    <a:pt x="1291116" y="893357"/>
                  </a:lnTo>
                  <a:lnTo>
                    <a:pt x="1288577" y="894409"/>
                  </a:lnTo>
                  <a:lnTo>
                    <a:pt x="1289159" y="895814"/>
                  </a:lnTo>
                  <a:cubicBezTo>
                    <a:pt x="1289159" y="901365"/>
                    <a:pt x="1286909" y="906391"/>
                    <a:pt x="1283271" y="910029"/>
                  </a:cubicBezTo>
                  <a:lnTo>
                    <a:pt x="1281070" y="910940"/>
                  </a:lnTo>
                  <a:lnTo>
                    <a:pt x="1281315" y="911504"/>
                  </a:lnTo>
                  <a:cubicBezTo>
                    <a:pt x="1281315" y="917055"/>
                    <a:pt x="1278955" y="922081"/>
                    <a:pt x="1275139" y="925719"/>
                  </a:cubicBezTo>
                  <a:lnTo>
                    <a:pt x="1271029" y="927342"/>
                  </a:lnTo>
                  <a:lnTo>
                    <a:pt x="1265476" y="940428"/>
                  </a:lnTo>
                  <a:lnTo>
                    <a:pt x="1262560" y="941607"/>
                  </a:lnTo>
                  <a:lnTo>
                    <a:pt x="1262682" y="941903"/>
                  </a:lnTo>
                  <a:cubicBezTo>
                    <a:pt x="1262682" y="947455"/>
                    <a:pt x="1260432" y="952481"/>
                    <a:pt x="1256794" y="956118"/>
                  </a:cubicBezTo>
                  <a:lnTo>
                    <a:pt x="1254437" y="957094"/>
                  </a:lnTo>
                  <a:lnTo>
                    <a:pt x="1254837" y="958084"/>
                  </a:lnTo>
                  <a:cubicBezTo>
                    <a:pt x="1254837" y="963771"/>
                    <a:pt x="1252587" y="968919"/>
                    <a:pt x="1248949" y="972646"/>
                  </a:cubicBezTo>
                  <a:lnTo>
                    <a:pt x="1246901" y="973515"/>
                  </a:lnTo>
                  <a:lnTo>
                    <a:pt x="1241104" y="988192"/>
                  </a:lnTo>
                  <a:lnTo>
                    <a:pt x="1238865" y="989165"/>
                  </a:lnTo>
                  <a:lnTo>
                    <a:pt x="1233115" y="1003045"/>
                  </a:lnTo>
                  <a:lnTo>
                    <a:pt x="1230158" y="1004270"/>
                  </a:lnTo>
                  <a:lnTo>
                    <a:pt x="1230321" y="1004664"/>
                  </a:lnTo>
                  <a:cubicBezTo>
                    <a:pt x="1230321" y="1010216"/>
                    <a:pt x="1228071" y="1015241"/>
                    <a:pt x="1224433" y="1018879"/>
                  </a:cubicBezTo>
                  <a:lnTo>
                    <a:pt x="1222076" y="1019855"/>
                  </a:lnTo>
                  <a:lnTo>
                    <a:pt x="1222476" y="1020845"/>
                  </a:lnTo>
                  <a:cubicBezTo>
                    <a:pt x="1222476" y="1026532"/>
                    <a:pt x="1220226" y="1031680"/>
                    <a:pt x="1216588" y="1035406"/>
                  </a:cubicBezTo>
                  <a:lnTo>
                    <a:pt x="1214354" y="1036355"/>
                  </a:lnTo>
                  <a:lnTo>
                    <a:pt x="1214631" y="1037025"/>
                  </a:lnTo>
                  <a:cubicBezTo>
                    <a:pt x="1214631" y="1042576"/>
                    <a:pt x="1212381" y="1047602"/>
                    <a:pt x="1208743" y="1051240"/>
                  </a:cubicBezTo>
                  <a:lnTo>
                    <a:pt x="1206378" y="1052220"/>
                  </a:lnTo>
                  <a:lnTo>
                    <a:pt x="1206786" y="1053205"/>
                  </a:lnTo>
                  <a:lnTo>
                    <a:pt x="1201444" y="1066103"/>
                  </a:lnTo>
                  <a:lnTo>
                    <a:pt x="1161075" y="1066103"/>
                  </a:lnTo>
                  <a:lnTo>
                    <a:pt x="1165603" y="1055171"/>
                  </a:lnTo>
                  <a:lnTo>
                    <a:pt x="1166294" y="1054884"/>
                  </a:lnTo>
                  <a:lnTo>
                    <a:pt x="1165599" y="1053205"/>
                  </a:lnTo>
                  <a:cubicBezTo>
                    <a:pt x="1165599" y="1047519"/>
                    <a:pt x="1167903" y="1042370"/>
                    <a:pt x="1171630" y="1038643"/>
                  </a:cubicBezTo>
                  <a:lnTo>
                    <a:pt x="1174588" y="1037418"/>
                  </a:lnTo>
                  <a:lnTo>
                    <a:pt x="1174425" y="1037025"/>
                  </a:lnTo>
                  <a:cubicBezTo>
                    <a:pt x="1174425" y="1031473"/>
                    <a:pt x="1176675" y="1026448"/>
                    <a:pt x="1180313" y="1022810"/>
                  </a:cubicBezTo>
                  <a:lnTo>
                    <a:pt x="1182670" y="1021833"/>
                  </a:lnTo>
                  <a:lnTo>
                    <a:pt x="1182270" y="1020845"/>
                  </a:lnTo>
                  <a:cubicBezTo>
                    <a:pt x="1182270" y="1015158"/>
                    <a:pt x="1184520" y="1010009"/>
                    <a:pt x="1188158" y="1006283"/>
                  </a:cubicBezTo>
                  <a:lnTo>
                    <a:pt x="1190392" y="1005334"/>
                  </a:lnTo>
                  <a:lnTo>
                    <a:pt x="1190115" y="1004664"/>
                  </a:lnTo>
                  <a:cubicBezTo>
                    <a:pt x="1190115" y="999113"/>
                    <a:pt x="1192365" y="994087"/>
                    <a:pt x="1196003" y="990449"/>
                  </a:cubicBezTo>
                  <a:lnTo>
                    <a:pt x="1198368" y="989469"/>
                  </a:lnTo>
                  <a:lnTo>
                    <a:pt x="1197960" y="988483"/>
                  </a:lnTo>
                  <a:cubicBezTo>
                    <a:pt x="1197960" y="982797"/>
                    <a:pt x="1200265" y="977648"/>
                    <a:pt x="1203992" y="973921"/>
                  </a:cubicBezTo>
                  <a:lnTo>
                    <a:pt x="1207031" y="972663"/>
                  </a:lnTo>
                  <a:lnTo>
                    <a:pt x="1212674" y="958375"/>
                  </a:lnTo>
                  <a:lnTo>
                    <a:pt x="1214905" y="957405"/>
                  </a:lnTo>
                  <a:lnTo>
                    <a:pt x="1220519" y="943522"/>
                  </a:lnTo>
                  <a:lnTo>
                    <a:pt x="1222753" y="942573"/>
                  </a:lnTo>
                  <a:lnTo>
                    <a:pt x="1222476" y="941903"/>
                  </a:lnTo>
                  <a:cubicBezTo>
                    <a:pt x="1222476" y="936352"/>
                    <a:pt x="1224726" y="931326"/>
                    <a:pt x="1228364" y="927688"/>
                  </a:cubicBezTo>
                  <a:lnTo>
                    <a:pt x="1230561" y="926778"/>
                  </a:lnTo>
                  <a:lnTo>
                    <a:pt x="1230321" y="926213"/>
                  </a:lnTo>
                  <a:cubicBezTo>
                    <a:pt x="1230321" y="920662"/>
                    <a:pt x="1232626" y="915636"/>
                    <a:pt x="1236352" y="911998"/>
                  </a:cubicBezTo>
                  <a:lnTo>
                    <a:pt x="1239481" y="910733"/>
                  </a:lnTo>
                  <a:lnTo>
                    <a:pt x="1245322" y="897289"/>
                  </a:lnTo>
                  <a:lnTo>
                    <a:pt x="1248967" y="895849"/>
                  </a:lnTo>
                  <a:lnTo>
                    <a:pt x="1248953" y="895814"/>
                  </a:lnTo>
                  <a:cubicBezTo>
                    <a:pt x="1248953" y="890262"/>
                    <a:pt x="1251202" y="885236"/>
                    <a:pt x="1254841" y="881598"/>
                  </a:cubicBezTo>
                  <a:lnTo>
                    <a:pt x="1257380" y="880546"/>
                  </a:lnTo>
                  <a:lnTo>
                    <a:pt x="1256798" y="879142"/>
                  </a:lnTo>
                  <a:cubicBezTo>
                    <a:pt x="1256798" y="873591"/>
                    <a:pt x="1259048" y="868565"/>
                    <a:pt x="1262686" y="864927"/>
                  </a:cubicBezTo>
                  <a:lnTo>
                    <a:pt x="1267690" y="862854"/>
                  </a:lnTo>
                  <a:lnTo>
                    <a:pt x="1272636" y="851198"/>
                  </a:lnTo>
                  <a:lnTo>
                    <a:pt x="1277581" y="849199"/>
                  </a:lnTo>
                  <a:lnTo>
                    <a:pt x="1277391" y="848742"/>
                  </a:lnTo>
                  <a:cubicBezTo>
                    <a:pt x="1277391" y="843191"/>
                    <a:pt x="1279641" y="838165"/>
                    <a:pt x="1283280" y="834527"/>
                  </a:cubicBezTo>
                  <a:lnTo>
                    <a:pt x="1285885" y="833447"/>
                  </a:lnTo>
                  <a:lnTo>
                    <a:pt x="1291125" y="820798"/>
                  </a:lnTo>
                  <a:lnTo>
                    <a:pt x="1295345" y="819050"/>
                  </a:lnTo>
                  <a:lnTo>
                    <a:pt x="1301074" y="804558"/>
                  </a:lnTo>
                  <a:lnTo>
                    <a:pt x="1306900" y="802031"/>
                  </a:lnTo>
                  <a:lnTo>
                    <a:pt x="1311718" y="790399"/>
                  </a:lnTo>
                  <a:lnTo>
                    <a:pt x="1316422" y="788450"/>
                  </a:lnTo>
                  <a:lnTo>
                    <a:pt x="1321524" y="775832"/>
                  </a:lnTo>
                  <a:lnTo>
                    <a:pt x="1326480" y="773730"/>
                  </a:lnTo>
                  <a:lnTo>
                    <a:pt x="1331474" y="761961"/>
                  </a:lnTo>
                  <a:lnTo>
                    <a:pt x="1337428" y="759553"/>
                  </a:lnTo>
                  <a:lnTo>
                    <a:pt x="1342118" y="748232"/>
                  </a:lnTo>
                  <a:lnTo>
                    <a:pt x="1346106" y="746579"/>
                  </a:lnTo>
                  <a:lnTo>
                    <a:pt x="1351924" y="731848"/>
                  </a:lnTo>
                  <a:lnTo>
                    <a:pt x="1356803" y="729728"/>
                  </a:lnTo>
                  <a:lnTo>
                    <a:pt x="1361731" y="717832"/>
                  </a:lnTo>
                  <a:lnTo>
                    <a:pt x="1367442" y="715466"/>
                  </a:lnTo>
                  <a:lnTo>
                    <a:pt x="1372805" y="703122"/>
                  </a:lnTo>
                  <a:lnTo>
                    <a:pt x="1380117" y="700234"/>
                  </a:lnTo>
                  <a:lnTo>
                    <a:pt x="1384285" y="689681"/>
                  </a:lnTo>
                  <a:lnTo>
                    <a:pt x="1389345" y="687482"/>
                  </a:lnTo>
                  <a:lnTo>
                    <a:pt x="1394235" y="675114"/>
                  </a:lnTo>
                  <a:lnTo>
                    <a:pt x="1403442" y="671119"/>
                  </a:lnTo>
                  <a:lnTo>
                    <a:pt x="1406840" y="662916"/>
                  </a:lnTo>
                  <a:lnTo>
                    <a:pt x="1411545" y="660967"/>
                  </a:lnTo>
                  <a:lnTo>
                    <a:pt x="1416646" y="648350"/>
                  </a:lnTo>
                  <a:lnTo>
                    <a:pt x="1423994" y="645232"/>
                  </a:lnTo>
                  <a:lnTo>
                    <a:pt x="1428557" y="634478"/>
                  </a:lnTo>
                  <a:lnTo>
                    <a:pt x="1437240" y="630967"/>
                  </a:lnTo>
                  <a:lnTo>
                    <a:pt x="1441162" y="621036"/>
                  </a:lnTo>
                  <a:lnTo>
                    <a:pt x="1446536" y="618702"/>
                  </a:lnTo>
                  <a:lnTo>
                    <a:pt x="1450968" y="608000"/>
                  </a:lnTo>
                  <a:lnTo>
                    <a:pt x="1458352" y="604942"/>
                  </a:lnTo>
                  <a:lnTo>
                    <a:pt x="1462879" y="594271"/>
                  </a:lnTo>
                  <a:lnTo>
                    <a:pt x="1471855" y="590642"/>
                  </a:lnTo>
                  <a:lnTo>
                    <a:pt x="1475485" y="581666"/>
                  </a:lnTo>
                  <a:lnTo>
                    <a:pt x="1482790" y="578566"/>
                  </a:lnTo>
                  <a:lnTo>
                    <a:pt x="1487252" y="567794"/>
                  </a:lnTo>
                  <a:lnTo>
                    <a:pt x="1496757" y="563857"/>
                  </a:lnTo>
                  <a:lnTo>
                    <a:pt x="1500000" y="556026"/>
                  </a:lnTo>
                  <a:lnTo>
                    <a:pt x="1507831" y="552782"/>
                  </a:lnTo>
                  <a:lnTo>
                    <a:pt x="1511768" y="543278"/>
                  </a:lnTo>
                  <a:lnTo>
                    <a:pt x="1519544" y="540057"/>
                  </a:lnTo>
                  <a:lnTo>
                    <a:pt x="1523679" y="529836"/>
                  </a:lnTo>
                  <a:lnTo>
                    <a:pt x="1532601" y="526053"/>
                  </a:lnTo>
                  <a:lnTo>
                    <a:pt x="1536284" y="516944"/>
                  </a:lnTo>
                  <a:lnTo>
                    <a:pt x="1544719" y="513365"/>
                  </a:lnTo>
                  <a:lnTo>
                    <a:pt x="1548339" y="505033"/>
                  </a:lnTo>
                  <a:lnTo>
                    <a:pt x="1559754" y="500525"/>
                  </a:lnTo>
                  <a:lnTo>
                    <a:pt x="1562761" y="493265"/>
                  </a:lnTo>
                  <a:lnTo>
                    <a:pt x="1570774" y="489946"/>
                  </a:lnTo>
                  <a:lnTo>
                    <a:pt x="1574529" y="480661"/>
                  </a:lnTo>
                  <a:lnTo>
                    <a:pt x="1585284" y="476097"/>
                  </a:lnTo>
                  <a:lnTo>
                    <a:pt x="1588401" y="468750"/>
                  </a:lnTo>
                  <a:lnTo>
                    <a:pt x="1597687" y="464994"/>
                  </a:lnTo>
                  <a:lnTo>
                    <a:pt x="1598477" y="463089"/>
                  </a:lnTo>
                  <a:lnTo>
                    <a:pt x="1588271" y="467316"/>
                  </a:lnTo>
                  <a:lnTo>
                    <a:pt x="1585164" y="475175"/>
                  </a:lnTo>
                  <a:lnTo>
                    <a:pt x="1574759" y="479689"/>
                  </a:lnTo>
                  <a:lnTo>
                    <a:pt x="1572273" y="485412"/>
                  </a:lnTo>
                  <a:lnTo>
                    <a:pt x="1561950" y="489489"/>
                  </a:lnTo>
                  <a:lnTo>
                    <a:pt x="1558687" y="497180"/>
                  </a:lnTo>
                  <a:lnTo>
                    <a:pt x="1549579" y="500863"/>
                  </a:lnTo>
                  <a:lnTo>
                    <a:pt x="1545795" y="509784"/>
                  </a:lnTo>
                  <a:lnTo>
                    <a:pt x="1535574" y="513920"/>
                  </a:lnTo>
                  <a:lnTo>
                    <a:pt x="1532353" y="521695"/>
                  </a:lnTo>
                  <a:lnTo>
                    <a:pt x="1523961" y="525172"/>
                  </a:lnTo>
                  <a:lnTo>
                    <a:pt x="1520442" y="533463"/>
                  </a:lnTo>
                  <a:lnTo>
                    <a:pt x="1511467" y="537092"/>
                  </a:lnTo>
                  <a:lnTo>
                    <a:pt x="1507837" y="546068"/>
                  </a:lnTo>
                  <a:lnTo>
                    <a:pt x="1499984" y="549400"/>
                  </a:lnTo>
                  <a:lnTo>
                    <a:pt x="1495639" y="559654"/>
                  </a:lnTo>
                  <a:lnTo>
                    <a:pt x="1484483" y="564170"/>
                  </a:lnTo>
                  <a:lnTo>
                    <a:pt x="1481360" y="571708"/>
                  </a:lnTo>
                  <a:lnTo>
                    <a:pt x="1473529" y="574952"/>
                  </a:lnTo>
                  <a:lnTo>
                    <a:pt x="1469592" y="584456"/>
                  </a:lnTo>
                  <a:lnTo>
                    <a:pt x="1461200" y="587933"/>
                  </a:lnTo>
                  <a:lnTo>
                    <a:pt x="1457681" y="596224"/>
                  </a:lnTo>
                  <a:lnTo>
                    <a:pt x="1449654" y="599470"/>
                  </a:lnTo>
                  <a:lnTo>
                    <a:pt x="1445077" y="610790"/>
                  </a:lnTo>
                  <a:lnTo>
                    <a:pt x="1439046" y="613348"/>
                  </a:lnTo>
                  <a:lnTo>
                    <a:pt x="1434984" y="622701"/>
                  </a:lnTo>
                  <a:lnTo>
                    <a:pt x="1428017" y="625453"/>
                  </a:lnTo>
                  <a:lnTo>
                    <a:pt x="1423359" y="636430"/>
                  </a:lnTo>
                  <a:lnTo>
                    <a:pt x="1415137" y="639755"/>
                  </a:lnTo>
                  <a:lnTo>
                    <a:pt x="1410754" y="650854"/>
                  </a:lnTo>
                  <a:lnTo>
                    <a:pt x="1402422" y="654473"/>
                  </a:lnTo>
                  <a:lnTo>
                    <a:pt x="1398843" y="662908"/>
                  </a:lnTo>
                  <a:lnTo>
                    <a:pt x="1393160" y="665206"/>
                  </a:lnTo>
                  <a:lnTo>
                    <a:pt x="1388200" y="677474"/>
                  </a:lnTo>
                  <a:lnTo>
                    <a:pt x="1380894" y="680574"/>
                  </a:lnTo>
                  <a:lnTo>
                    <a:pt x="1376432" y="691346"/>
                  </a:lnTo>
                  <a:lnTo>
                    <a:pt x="1371284" y="693478"/>
                  </a:lnTo>
                  <a:lnTo>
                    <a:pt x="1366482" y="705625"/>
                  </a:lnTo>
                  <a:lnTo>
                    <a:pt x="1357882" y="709356"/>
                  </a:lnTo>
                  <a:lnTo>
                    <a:pt x="1353877" y="719498"/>
                  </a:lnTo>
                  <a:lnTo>
                    <a:pt x="1348007" y="722048"/>
                  </a:lnTo>
                  <a:lnTo>
                    <a:pt x="1344071" y="731553"/>
                  </a:lnTo>
                  <a:lnTo>
                    <a:pt x="1339572" y="733416"/>
                  </a:lnTo>
                  <a:lnTo>
                    <a:pt x="1334121" y="746262"/>
                  </a:lnTo>
                  <a:lnTo>
                    <a:pt x="1326360" y="749400"/>
                  </a:lnTo>
                  <a:lnTo>
                    <a:pt x="1321516" y="761665"/>
                  </a:lnTo>
                  <a:lnTo>
                    <a:pt x="1317133" y="763570"/>
                  </a:lnTo>
                  <a:lnTo>
                    <a:pt x="1311710" y="776662"/>
                  </a:lnTo>
                  <a:lnTo>
                    <a:pt x="1306706" y="778735"/>
                  </a:lnTo>
                  <a:lnTo>
                    <a:pt x="1301760" y="790391"/>
                  </a:lnTo>
                  <a:lnTo>
                    <a:pt x="1296076" y="792689"/>
                  </a:lnTo>
                  <a:lnTo>
                    <a:pt x="1291116" y="804956"/>
                  </a:lnTo>
                  <a:lnTo>
                    <a:pt x="1286190" y="807047"/>
                  </a:lnTo>
                  <a:lnTo>
                    <a:pt x="1281310" y="818829"/>
                  </a:lnTo>
                  <a:lnTo>
                    <a:pt x="1277090" y="820577"/>
                  </a:lnTo>
                  <a:lnTo>
                    <a:pt x="1271360" y="835069"/>
                  </a:lnTo>
                  <a:lnTo>
                    <a:pt x="1269109" y="836046"/>
                  </a:lnTo>
                  <a:lnTo>
                    <a:pt x="1263515" y="849228"/>
                  </a:lnTo>
                  <a:lnTo>
                    <a:pt x="1257561" y="851636"/>
                  </a:lnTo>
                  <a:lnTo>
                    <a:pt x="1252872" y="862957"/>
                  </a:lnTo>
                  <a:lnTo>
                    <a:pt x="1248659" y="864702"/>
                  </a:lnTo>
                  <a:lnTo>
                    <a:pt x="1248953" y="865413"/>
                  </a:lnTo>
                  <a:cubicBezTo>
                    <a:pt x="1248953" y="870965"/>
                    <a:pt x="1246703" y="875991"/>
                    <a:pt x="1243065" y="879629"/>
                  </a:cubicBezTo>
                  <a:lnTo>
                    <a:pt x="1240440" y="880716"/>
                  </a:lnTo>
                  <a:lnTo>
                    <a:pt x="1235076" y="893357"/>
                  </a:lnTo>
                  <a:lnTo>
                    <a:pt x="1230132" y="895357"/>
                  </a:lnTo>
                  <a:lnTo>
                    <a:pt x="1230321" y="895814"/>
                  </a:lnTo>
                  <a:cubicBezTo>
                    <a:pt x="1230321" y="901365"/>
                    <a:pt x="1228070" y="906391"/>
                    <a:pt x="1224433" y="910029"/>
                  </a:cubicBezTo>
                  <a:lnTo>
                    <a:pt x="1222241" y="910937"/>
                  </a:lnTo>
                  <a:lnTo>
                    <a:pt x="1222476" y="911504"/>
                  </a:lnTo>
                  <a:cubicBezTo>
                    <a:pt x="1222476" y="917055"/>
                    <a:pt x="1220225" y="922081"/>
                    <a:pt x="1216588" y="925719"/>
                  </a:cubicBezTo>
                  <a:lnTo>
                    <a:pt x="1214458" y="926601"/>
                  </a:lnTo>
                  <a:lnTo>
                    <a:pt x="1208312" y="940428"/>
                  </a:lnTo>
                  <a:lnTo>
                    <a:pt x="1203721" y="942200"/>
                  </a:lnTo>
                  <a:lnTo>
                    <a:pt x="1197956" y="956118"/>
                  </a:lnTo>
                  <a:lnTo>
                    <a:pt x="1195599" y="957094"/>
                  </a:lnTo>
                  <a:lnTo>
                    <a:pt x="1195999" y="958084"/>
                  </a:lnTo>
                  <a:cubicBezTo>
                    <a:pt x="1195999" y="963771"/>
                    <a:pt x="1193748" y="968919"/>
                    <a:pt x="1190111" y="972646"/>
                  </a:cubicBezTo>
                  <a:lnTo>
                    <a:pt x="1188062" y="973515"/>
                  </a:lnTo>
                  <a:lnTo>
                    <a:pt x="1182266" y="988192"/>
                  </a:lnTo>
                  <a:lnTo>
                    <a:pt x="1180027" y="989165"/>
                  </a:lnTo>
                  <a:lnTo>
                    <a:pt x="1174277" y="1003045"/>
                  </a:lnTo>
                  <a:lnTo>
                    <a:pt x="1171320" y="1004270"/>
                  </a:lnTo>
                  <a:lnTo>
                    <a:pt x="1171483" y="1004664"/>
                  </a:lnTo>
                  <a:cubicBezTo>
                    <a:pt x="1171483" y="1010216"/>
                    <a:pt x="1169233" y="1015241"/>
                    <a:pt x="1165595" y="1018879"/>
                  </a:cubicBezTo>
                  <a:lnTo>
                    <a:pt x="1163238" y="1019855"/>
                  </a:lnTo>
                  <a:lnTo>
                    <a:pt x="1163638" y="1020845"/>
                  </a:lnTo>
                  <a:cubicBezTo>
                    <a:pt x="1163638" y="1026532"/>
                    <a:pt x="1161388" y="1031680"/>
                    <a:pt x="1157750" y="1035406"/>
                  </a:cubicBezTo>
                  <a:lnTo>
                    <a:pt x="1155516" y="1036355"/>
                  </a:lnTo>
                  <a:lnTo>
                    <a:pt x="1155793" y="1037025"/>
                  </a:lnTo>
                  <a:cubicBezTo>
                    <a:pt x="1155793" y="1042576"/>
                    <a:pt x="1153543" y="1047602"/>
                    <a:pt x="1149905" y="1051240"/>
                  </a:cubicBezTo>
                  <a:lnTo>
                    <a:pt x="1149214" y="1051527"/>
                  </a:lnTo>
                  <a:lnTo>
                    <a:pt x="1149909" y="1053205"/>
                  </a:lnTo>
                  <a:lnTo>
                    <a:pt x="1144567" y="1066103"/>
                  </a:lnTo>
                  <a:lnTo>
                    <a:pt x="1102270" y="1066103"/>
                  </a:lnTo>
                  <a:lnTo>
                    <a:pt x="1106908" y="1055171"/>
                  </a:lnTo>
                  <a:lnTo>
                    <a:pt x="1109159" y="1054261"/>
                  </a:lnTo>
                  <a:lnTo>
                    <a:pt x="1108722" y="1053205"/>
                  </a:lnTo>
                  <a:cubicBezTo>
                    <a:pt x="1108722" y="1047519"/>
                    <a:pt x="1111026" y="1042370"/>
                    <a:pt x="1114753" y="1038643"/>
                  </a:cubicBezTo>
                  <a:lnTo>
                    <a:pt x="1116037" y="1038112"/>
                  </a:lnTo>
                  <a:lnTo>
                    <a:pt x="1115586" y="1037025"/>
                  </a:lnTo>
                  <a:cubicBezTo>
                    <a:pt x="1115586" y="1031473"/>
                    <a:pt x="1117836" y="1026448"/>
                    <a:pt x="1121475" y="1022810"/>
                  </a:cubicBezTo>
                  <a:lnTo>
                    <a:pt x="1123831" y="1021833"/>
                  </a:lnTo>
                  <a:lnTo>
                    <a:pt x="1123432" y="1020845"/>
                  </a:lnTo>
                  <a:cubicBezTo>
                    <a:pt x="1123432" y="1015158"/>
                    <a:pt x="1125681" y="1010009"/>
                    <a:pt x="1129320" y="1006283"/>
                  </a:cubicBezTo>
                  <a:lnTo>
                    <a:pt x="1131555" y="1005334"/>
                  </a:lnTo>
                  <a:lnTo>
                    <a:pt x="1131277" y="1004664"/>
                  </a:lnTo>
                  <a:cubicBezTo>
                    <a:pt x="1131277" y="999113"/>
                    <a:pt x="1133526" y="994087"/>
                    <a:pt x="1137165" y="990449"/>
                  </a:cubicBezTo>
                  <a:lnTo>
                    <a:pt x="1139530" y="989469"/>
                  </a:lnTo>
                  <a:lnTo>
                    <a:pt x="1139122" y="988483"/>
                  </a:lnTo>
                  <a:cubicBezTo>
                    <a:pt x="1139122" y="982797"/>
                    <a:pt x="1141427" y="977648"/>
                    <a:pt x="1145153" y="973921"/>
                  </a:cubicBezTo>
                  <a:lnTo>
                    <a:pt x="1148192" y="972663"/>
                  </a:lnTo>
                  <a:lnTo>
                    <a:pt x="1153835" y="958375"/>
                  </a:lnTo>
                  <a:lnTo>
                    <a:pt x="1156067" y="957405"/>
                  </a:lnTo>
                  <a:lnTo>
                    <a:pt x="1161681" y="943522"/>
                  </a:lnTo>
                  <a:lnTo>
                    <a:pt x="1163915" y="942573"/>
                  </a:lnTo>
                  <a:lnTo>
                    <a:pt x="1163637" y="941903"/>
                  </a:lnTo>
                  <a:cubicBezTo>
                    <a:pt x="1163637" y="936352"/>
                    <a:pt x="1165887" y="931326"/>
                    <a:pt x="1169526" y="927688"/>
                  </a:cubicBezTo>
                  <a:lnTo>
                    <a:pt x="1171732" y="926774"/>
                  </a:lnTo>
                  <a:lnTo>
                    <a:pt x="1171483" y="926213"/>
                  </a:lnTo>
                  <a:cubicBezTo>
                    <a:pt x="1171483" y="920662"/>
                    <a:pt x="1173897" y="915636"/>
                    <a:pt x="1177801" y="911998"/>
                  </a:cubicBezTo>
                  <a:lnTo>
                    <a:pt x="1182876" y="910039"/>
                  </a:lnTo>
                  <a:lnTo>
                    <a:pt x="1188157" y="897289"/>
                  </a:lnTo>
                  <a:lnTo>
                    <a:pt x="1190349" y="896381"/>
                  </a:lnTo>
                  <a:lnTo>
                    <a:pt x="1190114" y="895814"/>
                  </a:lnTo>
                  <a:cubicBezTo>
                    <a:pt x="1190114" y="890262"/>
                    <a:pt x="1192364" y="885236"/>
                    <a:pt x="1196003" y="881598"/>
                  </a:cubicBezTo>
                  <a:lnTo>
                    <a:pt x="1200221" y="879851"/>
                  </a:lnTo>
                  <a:lnTo>
                    <a:pt x="1199921" y="879142"/>
                  </a:lnTo>
                  <a:cubicBezTo>
                    <a:pt x="1199921" y="873591"/>
                    <a:pt x="1202225" y="868565"/>
                    <a:pt x="1205952" y="864927"/>
                  </a:cubicBezTo>
                  <a:lnTo>
                    <a:pt x="1209551" y="863472"/>
                  </a:lnTo>
                  <a:lnTo>
                    <a:pt x="1214635" y="851198"/>
                  </a:lnTo>
                  <a:lnTo>
                    <a:pt x="1218848" y="849453"/>
                  </a:lnTo>
                  <a:lnTo>
                    <a:pt x="1218553" y="848742"/>
                  </a:lnTo>
                  <a:cubicBezTo>
                    <a:pt x="1218553" y="843191"/>
                    <a:pt x="1220803" y="838165"/>
                    <a:pt x="1224441" y="834527"/>
                  </a:cubicBezTo>
                  <a:lnTo>
                    <a:pt x="1229446" y="832454"/>
                  </a:lnTo>
                  <a:lnTo>
                    <a:pt x="1234391" y="820798"/>
                  </a:lnTo>
                  <a:lnTo>
                    <a:pt x="1236291" y="820030"/>
                  </a:lnTo>
                  <a:lnTo>
                    <a:pt x="1236205" y="819814"/>
                  </a:lnTo>
                  <a:cubicBezTo>
                    <a:pt x="1236205" y="813856"/>
                    <a:pt x="1238509" y="808462"/>
                    <a:pt x="1242236" y="804558"/>
                  </a:cubicBezTo>
                  <a:lnTo>
                    <a:pt x="1248061" y="802031"/>
                  </a:lnTo>
                  <a:lnTo>
                    <a:pt x="1252880" y="790399"/>
                  </a:lnTo>
                  <a:lnTo>
                    <a:pt x="1257584" y="788450"/>
                  </a:lnTo>
                  <a:lnTo>
                    <a:pt x="1262686" y="775832"/>
                  </a:lnTo>
                  <a:lnTo>
                    <a:pt x="1267642" y="773730"/>
                  </a:lnTo>
                  <a:lnTo>
                    <a:pt x="1272636" y="761961"/>
                  </a:lnTo>
                  <a:lnTo>
                    <a:pt x="1278590" y="759553"/>
                  </a:lnTo>
                  <a:lnTo>
                    <a:pt x="1283280" y="748232"/>
                  </a:lnTo>
                  <a:lnTo>
                    <a:pt x="1287268" y="746579"/>
                  </a:lnTo>
                  <a:lnTo>
                    <a:pt x="1293086" y="731848"/>
                  </a:lnTo>
                  <a:lnTo>
                    <a:pt x="1300397" y="728671"/>
                  </a:lnTo>
                  <a:lnTo>
                    <a:pt x="1304997" y="717832"/>
                  </a:lnTo>
                  <a:lnTo>
                    <a:pt x="1310463" y="715621"/>
                  </a:lnTo>
                  <a:lnTo>
                    <a:pt x="1315640" y="703122"/>
                  </a:lnTo>
                  <a:lnTo>
                    <a:pt x="1321018" y="700895"/>
                  </a:lnTo>
                  <a:lnTo>
                    <a:pt x="1325447" y="689681"/>
                  </a:lnTo>
                  <a:lnTo>
                    <a:pt x="1332874" y="686454"/>
                  </a:lnTo>
                  <a:lnTo>
                    <a:pt x="1337358" y="675114"/>
                  </a:lnTo>
                  <a:lnTo>
                    <a:pt x="1344174" y="672156"/>
                  </a:lnTo>
                  <a:lnTo>
                    <a:pt x="1348002" y="662916"/>
                  </a:lnTo>
                  <a:lnTo>
                    <a:pt x="1355062" y="659991"/>
                  </a:lnTo>
                  <a:lnTo>
                    <a:pt x="1359769" y="648350"/>
                  </a:lnTo>
                  <a:lnTo>
                    <a:pt x="1364725" y="646247"/>
                  </a:lnTo>
                  <a:lnTo>
                    <a:pt x="1369719" y="634478"/>
                  </a:lnTo>
                  <a:lnTo>
                    <a:pt x="1378401" y="630967"/>
                  </a:lnTo>
                  <a:lnTo>
                    <a:pt x="1382324" y="621036"/>
                  </a:lnTo>
                  <a:lnTo>
                    <a:pt x="1390145" y="617638"/>
                  </a:lnTo>
                  <a:lnTo>
                    <a:pt x="1394235" y="608000"/>
                  </a:lnTo>
                  <a:lnTo>
                    <a:pt x="1400260" y="605564"/>
                  </a:lnTo>
                  <a:lnTo>
                    <a:pt x="1405166" y="594271"/>
                  </a:lnTo>
                  <a:lnTo>
                    <a:pt x="1412763" y="591271"/>
                  </a:lnTo>
                  <a:lnTo>
                    <a:pt x="1416646" y="581666"/>
                  </a:lnTo>
                  <a:lnTo>
                    <a:pt x="1423994" y="578548"/>
                  </a:lnTo>
                  <a:lnTo>
                    <a:pt x="1428557" y="567794"/>
                  </a:lnTo>
                  <a:lnTo>
                    <a:pt x="1437842" y="564039"/>
                  </a:lnTo>
                  <a:lnTo>
                    <a:pt x="1441162" y="556026"/>
                  </a:lnTo>
                  <a:lnTo>
                    <a:pt x="1448993" y="552782"/>
                  </a:lnTo>
                  <a:lnTo>
                    <a:pt x="1452930" y="543278"/>
                  </a:lnTo>
                  <a:lnTo>
                    <a:pt x="1460816" y="540012"/>
                  </a:lnTo>
                  <a:lnTo>
                    <a:pt x="1465128" y="529836"/>
                  </a:lnTo>
                  <a:lnTo>
                    <a:pt x="1475968" y="525448"/>
                  </a:lnTo>
                  <a:lnTo>
                    <a:pt x="1479407" y="516944"/>
                  </a:lnTo>
                  <a:lnTo>
                    <a:pt x="1487770" y="513396"/>
                  </a:lnTo>
                  <a:lnTo>
                    <a:pt x="1491318" y="505033"/>
                  </a:lnTo>
                  <a:lnTo>
                    <a:pt x="1500603" y="501278"/>
                  </a:lnTo>
                  <a:lnTo>
                    <a:pt x="1503923" y="493265"/>
                  </a:lnTo>
                  <a:lnTo>
                    <a:pt x="1512062" y="489894"/>
                  </a:lnTo>
                  <a:lnTo>
                    <a:pt x="1515978" y="480661"/>
                  </a:lnTo>
                  <a:lnTo>
                    <a:pt x="1526277" y="476494"/>
                  </a:lnTo>
                  <a:lnTo>
                    <a:pt x="1529563" y="468750"/>
                  </a:lnTo>
                  <a:lnTo>
                    <a:pt x="1539001" y="464933"/>
                  </a:lnTo>
                  <a:lnTo>
                    <a:pt x="1539838" y="463007"/>
                  </a:lnTo>
                  <a:lnTo>
                    <a:pt x="1529433" y="467316"/>
                  </a:lnTo>
                  <a:lnTo>
                    <a:pt x="1526326" y="475175"/>
                  </a:lnTo>
                  <a:lnTo>
                    <a:pt x="1516129" y="479599"/>
                  </a:lnTo>
                  <a:lnTo>
                    <a:pt x="1513721" y="485412"/>
                  </a:lnTo>
                  <a:lnTo>
                    <a:pt x="1503033" y="489839"/>
                  </a:lnTo>
                  <a:lnTo>
                    <a:pt x="1499992" y="497180"/>
                  </a:lnTo>
                  <a:lnTo>
                    <a:pt x="1491917" y="500525"/>
                  </a:lnTo>
                  <a:lnTo>
                    <a:pt x="1488081" y="509784"/>
                  </a:lnTo>
                  <a:lnTo>
                    <a:pt x="1478670" y="513683"/>
                  </a:lnTo>
                  <a:lnTo>
                    <a:pt x="1475189" y="521695"/>
                  </a:lnTo>
                  <a:lnTo>
                    <a:pt x="1464868" y="525772"/>
                  </a:lnTo>
                  <a:lnTo>
                    <a:pt x="1461604" y="533463"/>
                  </a:lnTo>
                  <a:lnTo>
                    <a:pt x="1452628" y="537092"/>
                  </a:lnTo>
                  <a:lnTo>
                    <a:pt x="1448999" y="546068"/>
                  </a:lnTo>
                  <a:lnTo>
                    <a:pt x="1441309" y="549331"/>
                  </a:lnTo>
                  <a:lnTo>
                    <a:pt x="1437232" y="559654"/>
                  </a:lnTo>
                  <a:lnTo>
                    <a:pt x="1428899" y="563274"/>
                  </a:lnTo>
                  <a:lnTo>
                    <a:pt x="1425320" y="571708"/>
                  </a:lnTo>
                  <a:lnTo>
                    <a:pt x="1416522" y="575266"/>
                  </a:lnTo>
                  <a:lnTo>
                    <a:pt x="1412715" y="584456"/>
                  </a:lnTo>
                  <a:lnTo>
                    <a:pt x="1404395" y="587903"/>
                  </a:lnTo>
                  <a:lnTo>
                    <a:pt x="1400948" y="596224"/>
                  </a:lnTo>
                  <a:lnTo>
                    <a:pt x="1392710" y="599636"/>
                  </a:lnTo>
                  <a:lnTo>
                    <a:pt x="1388200" y="610790"/>
                  </a:lnTo>
                  <a:lnTo>
                    <a:pt x="1379909" y="614308"/>
                  </a:lnTo>
                  <a:lnTo>
                    <a:pt x="1376432" y="622701"/>
                  </a:lnTo>
                  <a:lnTo>
                    <a:pt x="1369048" y="625760"/>
                  </a:lnTo>
                  <a:lnTo>
                    <a:pt x="1364520" y="636430"/>
                  </a:lnTo>
                  <a:lnTo>
                    <a:pt x="1356299" y="639755"/>
                  </a:lnTo>
                  <a:lnTo>
                    <a:pt x="1351916" y="650854"/>
                  </a:lnTo>
                  <a:lnTo>
                    <a:pt x="1346046" y="653404"/>
                  </a:lnTo>
                  <a:lnTo>
                    <a:pt x="1342109" y="662908"/>
                  </a:lnTo>
                  <a:lnTo>
                    <a:pt x="1335015" y="665846"/>
                  </a:lnTo>
                  <a:lnTo>
                    <a:pt x="1330198" y="677474"/>
                  </a:lnTo>
                  <a:lnTo>
                    <a:pt x="1321919" y="680903"/>
                  </a:lnTo>
                  <a:lnTo>
                    <a:pt x="1317594" y="691346"/>
                  </a:lnTo>
                  <a:lnTo>
                    <a:pt x="1312481" y="693464"/>
                  </a:lnTo>
                  <a:lnTo>
                    <a:pt x="1307787" y="705625"/>
                  </a:lnTo>
                  <a:lnTo>
                    <a:pt x="1302418" y="708012"/>
                  </a:lnTo>
                  <a:lnTo>
                    <a:pt x="1297550" y="719498"/>
                  </a:lnTo>
                  <a:lnTo>
                    <a:pt x="1288750" y="723061"/>
                  </a:lnTo>
                  <a:lnTo>
                    <a:pt x="1285232" y="731553"/>
                  </a:lnTo>
                  <a:lnTo>
                    <a:pt x="1280749" y="733409"/>
                  </a:lnTo>
                  <a:lnTo>
                    <a:pt x="1275426" y="746262"/>
                  </a:lnTo>
                  <a:lnTo>
                    <a:pt x="1270960" y="748112"/>
                  </a:lnTo>
                  <a:lnTo>
                    <a:pt x="1265476" y="761665"/>
                  </a:lnTo>
                  <a:lnTo>
                    <a:pt x="1260100" y="763945"/>
                  </a:lnTo>
                  <a:lnTo>
                    <a:pt x="1254833" y="776662"/>
                  </a:lnTo>
                  <a:lnTo>
                    <a:pt x="1249798" y="778747"/>
                  </a:lnTo>
                  <a:lnTo>
                    <a:pt x="1244740" y="790391"/>
                  </a:lnTo>
                  <a:lnTo>
                    <a:pt x="1240358" y="792121"/>
                  </a:lnTo>
                  <a:lnTo>
                    <a:pt x="1234789" y="804956"/>
                  </a:lnTo>
                  <a:lnTo>
                    <a:pt x="1229276" y="807136"/>
                  </a:lnTo>
                  <a:lnTo>
                    <a:pt x="1224433" y="818829"/>
                  </a:lnTo>
                  <a:lnTo>
                    <a:pt x="1220221" y="820573"/>
                  </a:lnTo>
                  <a:lnTo>
                    <a:pt x="1214626" y="835069"/>
                  </a:lnTo>
                  <a:lnTo>
                    <a:pt x="1209769" y="837228"/>
                  </a:lnTo>
                  <a:lnTo>
                    <a:pt x="1204677" y="849228"/>
                  </a:lnTo>
                  <a:lnTo>
                    <a:pt x="1198723" y="851636"/>
                  </a:lnTo>
                  <a:lnTo>
                    <a:pt x="1194033" y="862957"/>
                  </a:lnTo>
                  <a:lnTo>
                    <a:pt x="1191494" y="864009"/>
                  </a:lnTo>
                  <a:lnTo>
                    <a:pt x="1192076" y="865413"/>
                  </a:lnTo>
                  <a:cubicBezTo>
                    <a:pt x="1192076" y="870965"/>
                    <a:pt x="1189826" y="875991"/>
                    <a:pt x="1186188" y="879629"/>
                  </a:cubicBezTo>
                  <a:lnTo>
                    <a:pt x="1181215" y="881689"/>
                  </a:lnTo>
                  <a:lnTo>
                    <a:pt x="1176382" y="893357"/>
                  </a:lnTo>
                  <a:lnTo>
                    <a:pt x="1173831" y="894414"/>
                  </a:lnTo>
                  <a:lnTo>
                    <a:pt x="1174425" y="895814"/>
                  </a:lnTo>
                  <a:cubicBezTo>
                    <a:pt x="1174425" y="901365"/>
                    <a:pt x="1172119" y="906391"/>
                    <a:pt x="1168393" y="910029"/>
                  </a:cubicBezTo>
                  <a:lnTo>
                    <a:pt x="1163414" y="912042"/>
                  </a:lnTo>
                  <a:lnTo>
                    <a:pt x="1157749" y="925719"/>
                  </a:lnTo>
                  <a:lnTo>
                    <a:pt x="1155634" y="926595"/>
                  </a:lnTo>
                  <a:lnTo>
                    <a:pt x="1149904" y="940428"/>
                  </a:lnTo>
                  <a:lnTo>
                    <a:pt x="1147708" y="941338"/>
                  </a:lnTo>
                  <a:lnTo>
                    <a:pt x="1147948" y="941903"/>
                  </a:lnTo>
                  <a:cubicBezTo>
                    <a:pt x="1147948" y="947455"/>
                    <a:pt x="1145643" y="952481"/>
                    <a:pt x="1141916" y="956118"/>
                  </a:cubicBezTo>
                  <a:lnTo>
                    <a:pt x="1137146" y="958047"/>
                  </a:lnTo>
                  <a:lnTo>
                    <a:pt x="1137161" y="958084"/>
                  </a:lnTo>
                  <a:cubicBezTo>
                    <a:pt x="1137161" y="963771"/>
                    <a:pt x="1134910" y="968919"/>
                    <a:pt x="1131272" y="972646"/>
                  </a:cubicBezTo>
                  <a:lnTo>
                    <a:pt x="1129224" y="973515"/>
                  </a:lnTo>
                  <a:lnTo>
                    <a:pt x="1123427" y="988192"/>
                  </a:lnTo>
                  <a:lnTo>
                    <a:pt x="1121196" y="989162"/>
                  </a:lnTo>
                  <a:lnTo>
                    <a:pt x="1115582" y="1003045"/>
                  </a:lnTo>
                  <a:lnTo>
                    <a:pt x="1113342" y="1003996"/>
                  </a:lnTo>
                  <a:lnTo>
                    <a:pt x="1113626" y="1004664"/>
                  </a:lnTo>
                  <a:cubicBezTo>
                    <a:pt x="1113626" y="1010216"/>
                    <a:pt x="1111320" y="1015241"/>
                    <a:pt x="1107594" y="1018879"/>
                  </a:cubicBezTo>
                  <a:lnTo>
                    <a:pt x="1106172" y="1019454"/>
                  </a:lnTo>
                  <a:lnTo>
                    <a:pt x="1106762" y="1020845"/>
                  </a:lnTo>
                  <a:cubicBezTo>
                    <a:pt x="1106762" y="1026532"/>
                    <a:pt x="1104402" y="1031680"/>
                    <a:pt x="1100586" y="1035406"/>
                  </a:cubicBezTo>
                  <a:lnTo>
                    <a:pt x="1098582" y="1036217"/>
                  </a:lnTo>
                  <a:lnTo>
                    <a:pt x="1098916" y="1037025"/>
                  </a:lnTo>
                  <a:cubicBezTo>
                    <a:pt x="1098916" y="1042576"/>
                    <a:pt x="1096666" y="1047602"/>
                    <a:pt x="1093028" y="1051240"/>
                  </a:cubicBezTo>
                  <a:lnTo>
                    <a:pt x="1090671" y="1052216"/>
                  </a:lnTo>
                  <a:lnTo>
                    <a:pt x="1091071" y="1053205"/>
                  </a:lnTo>
                  <a:lnTo>
                    <a:pt x="1085856" y="1066103"/>
                  </a:lnTo>
                  <a:lnTo>
                    <a:pt x="1043431" y="1066103"/>
                  </a:lnTo>
                  <a:lnTo>
                    <a:pt x="1048070" y="1055171"/>
                  </a:lnTo>
                  <a:lnTo>
                    <a:pt x="1051155" y="1053923"/>
                  </a:lnTo>
                  <a:lnTo>
                    <a:pt x="1050864" y="1053205"/>
                  </a:lnTo>
                  <a:cubicBezTo>
                    <a:pt x="1050864" y="1047519"/>
                    <a:pt x="1053114" y="1042370"/>
                    <a:pt x="1056753" y="1038643"/>
                  </a:cubicBezTo>
                  <a:lnTo>
                    <a:pt x="1058987" y="1037695"/>
                  </a:lnTo>
                  <a:lnTo>
                    <a:pt x="1058709" y="1037025"/>
                  </a:lnTo>
                  <a:cubicBezTo>
                    <a:pt x="1058709" y="1031473"/>
                    <a:pt x="1060959" y="1026448"/>
                    <a:pt x="1064598" y="1022810"/>
                  </a:cubicBezTo>
                  <a:lnTo>
                    <a:pt x="1065302" y="1022518"/>
                  </a:lnTo>
                  <a:lnTo>
                    <a:pt x="1064593" y="1020845"/>
                  </a:lnTo>
                  <a:cubicBezTo>
                    <a:pt x="1064593" y="1015158"/>
                    <a:pt x="1066953" y="1010009"/>
                    <a:pt x="1070769" y="1006283"/>
                  </a:cubicBezTo>
                  <a:lnTo>
                    <a:pt x="1072780" y="1005469"/>
                  </a:lnTo>
                  <a:lnTo>
                    <a:pt x="1072438" y="1004664"/>
                  </a:lnTo>
                  <a:cubicBezTo>
                    <a:pt x="1072438" y="999113"/>
                    <a:pt x="1074743" y="994087"/>
                    <a:pt x="1078470" y="990449"/>
                  </a:cubicBezTo>
                  <a:lnTo>
                    <a:pt x="1081554" y="989202"/>
                  </a:lnTo>
                  <a:lnTo>
                    <a:pt x="1081264" y="988483"/>
                  </a:lnTo>
                  <a:cubicBezTo>
                    <a:pt x="1081264" y="982797"/>
                    <a:pt x="1083514" y="977648"/>
                    <a:pt x="1087152" y="973921"/>
                  </a:cubicBezTo>
                  <a:lnTo>
                    <a:pt x="1089200" y="973052"/>
                  </a:lnTo>
                  <a:lnTo>
                    <a:pt x="1094997" y="958375"/>
                  </a:lnTo>
                  <a:lnTo>
                    <a:pt x="1097228" y="957405"/>
                  </a:lnTo>
                  <a:lnTo>
                    <a:pt x="1102842" y="943522"/>
                  </a:lnTo>
                  <a:lnTo>
                    <a:pt x="1106783" y="941849"/>
                  </a:lnTo>
                  <a:lnTo>
                    <a:pt x="1112792" y="927688"/>
                  </a:lnTo>
                  <a:lnTo>
                    <a:pt x="1115708" y="926509"/>
                  </a:lnTo>
                  <a:lnTo>
                    <a:pt x="1115586" y="926213"/>
                  </a:lnTo>
                  <a:cubicBezTo>
                    <a:pt x="1115586" y="920662"/>
                    <a:pt x="1117836" y="915636"/>
                    <a:pt x="1121474" y="911998"/>
                  </a:cubicBezTo>
                  <a:lnTo>
                    <a:pt x="1123589" y="911121"/>
                  </a:lnTo>
                  <a:lnTo>
                    <a:pt x="1129319" y="897289"/>
                  </a:lnTo>
                  <a:lnTo>
                    <a:pt x="1133313" y="895634"/>
                  </a:lnTo>
                  <a:lnTo>
                    <a:pt x="1139269" y="881598"/>
                  </a:lnTo>
                  <a:lnTo>
                    <a:pt x="1142534" y="880278"/>
                  </a:lnTo>
                  <a:lnTo>
                    <a:pt x="1142063" y="879142"/>
                  </a:lnTo>
                  <a:cubicBezTo>
                    <a:pt x="1142063" y="873591"/>
                    <a:pt x="1144313" y="868565"/>
                    <a:pt x="1147952" y="864927"/>
                  </a:cubicBezTo>
                  <a:lnTo>
                    <a:pt x="1152924" y="862867"/>
                  </a:lnTo>
                  <a:lnTo>
                    <a:pt x="1157758" y="851198"/>
                  </a:lnTo>
                  <a:lnTo>
                    <a:pt x="1160297" y="850146"/>
                  </a:lnTo>
                  <a:lnTo>
                    <a:pt x="1159715" y="848742"/>
                  </a:lnTo>
                  <a:cubicBezTo>
                    <a:pt x="1159715" y="843191"/>
                    <a:pt x="1161965" y="838165"/>
                    <a:pt x="1165603" y="834527"/>
                  </a:cubicBezTo>
                  <a:lnTo>
                    <a:pt x="1170607" y="832454"/>
                  </a:lnTo>
                  <a:lnTo>
                    <a:pt x="1175553" y="820798"/>
                  </a:lnTo>
                  <a:lnTo>
                    <a:pt x="1180737" y="818702"/>
                  </a:lnTo>
                  <a:lnTo>
                    <a:pt x="1186196" y="804558"/>
                  </a:lnTo>
                  <a:lnTo>
                    <a:pt x="1191027" y="802411"/>
                  </a:lnTo>
                  <a:lnTo>
                    <a:pt x="1196003" y="790399"/>
                  </a:lnTo>
                  <a:lnTo>
                    <a:pt x="1198386" y="789411"/>
                  </a:lnTo>
                  <a:lnTo>
                    <a:pt x="1204278" y="775832"/>
                  </a:lnTo>
                  <a:lnTo>
                    <a:pt x="1209854" y="773628"/>
                  </a:lnTo>
                  <a:lnTo>
                    <a:pt x="1214922" y="761961"/>
                  </a:lnTo>
                  <a:lnTo>
                    <a:pt x="1221849" y="759225"/>
                  </a:lnTo>
                  <a:lnTo>
                    <a:pt x="1226403" y="748232"/>
                  </a:lnTo>
                  <a:lnTo>
                    <a:pt x="1230393" y="746579"/>
                  </a:lnTo>
                  <a:lnTo>
                    <a:pt x="1236352" y="731848"/>
                  </a:lnTo>
                  <a:lnTo>
                    <a:pt x="1242221" y="729359"/>
                  </a:lnTo>
                  <a:lnTo>
                    <a:pt x="1246996" y="717832"/>
                  </a:lnTo>
                  <a:lnTo>
                    <a:pt x="1251479" y="715975"/>
                  </a:lnTo>
                  <a:lnTo>
                    <a:pt x="1256802" y="703122"/>
                  </a:lnTo>
                  <a:lnTo>
                    <a:pt x="1262309" y="700841"/>
                  </a:lnTo>
                  <a:lnTo>
                    <a:pt x="1267039" y="689681"/>
                  </a:lnTo>
                  <a:lnTo>
                    <a:pt x="1274974" y="686468"/>
                  </a:lnTo>
                  <a:lnTo>
                    <a:pt x="1279357" y="675114"/>
                  </a:lnTo>
                  <a:lnTo>
                    <a:pt x="1285183" y="672524"/>
                  </a:lnTo>
                  <a:lnTo>
                    <a:pt x="1289163" y="662916"/>
                  </a:lnTo>
                  <a:lnTo>
                    <a:pt x="1296259" y="659977"/>
                  </a:lnTo>
                  <a:lnTo>
                    <a:pt x="1301074" y="648350"/>
                  </a:lnTo>
                  <a:lnTo>
                    <a:pt x="1309353" y="644921"/>
                  </a:lnTo>
                  <a:lnTo>
                    <a:pt x="1313679" y="634478"/>
                  </a:lnTo>
                  <a:lnTo>
                    <a:pt x="1319056" y="632250"/>
                  </a:lnTo>
                  <a:lnTo>
                    <a:pt x="1323486" y="621036"/>
                  </a:lnTo>
                  <a:lnTo>
                    <a:pt x="1331307" y="617638"/>
                  </a:lnTo>
                  <a:lnTo>
                    <a:pt x="1335396" y="608000"/>
                  </a:lnTo>
                  <a:lnTo>
                    <a:pt x="1343707" y="604640"/>
                  </a:lnTo>
                  <a:lnTo>
                    <a:pt x="1348002" y="594271"/>
                  </a:lnTo>
                  <a:lnTo>
                    <a:pt x="1356014" y="590952"/>
                  </a:lnTo>
                  <a:lnTo>
                    <a:pt x="1359769" y="581666"/>
                  </a:lnTo>
                  <a:lnTo>
                    <a:pt x="1368264" y="578061"/>
                  </a:lnTo>
                  <a:lnTo>
                    <a:pt x="1372517" y="567794"/>
                  </a:lnTo>
                  <a:lnTo>
                    <a:pt x="1380838" y="564347"/>
                  </a:lnTo>
                  <a:lnTo>
                    <a:pt x="1384285" y="556026"/>
                  </a:lnTo>
                  <a:lnTo>
                    <a:pt x="1392173" y="552758"/>
                  </a:lnTo>
                  <a:lnTo>
                    <a:pt x="1396196" y="543278"/>
                  </a:lnTo>
                  <a:lnTo>
                    <a:pt x="1404879" y="539767"/>
                  </a:lnTo>
                  <a:lnTo>
                    <a:pt x="1408801" y="529836"/>
                  </a:lnTo>
                  <a:lnTo>
                    <a:pt x="1416753" y="526382"/>
                  </a:lnTo>
                  <a:lnTo>
                    <a:pt x="1420569" y="516944"/>
                  </a:lnTo>
                  <a:lnTo>
                    <a:pt x="1428932" y="513396"/>
                  </a:lnTo>
                  <a:lnTo>
                    <a:pt x="1432480" y="505033"/>
                  </a:lnTo>
                  <a:lnTo>
                    <a:pt x="1441918" y="501217"/>
                  </a:lnTo>
                  <a:lnTo>
                    <a:pt x="1445372" y="493265"/>
                  </a:lnTo>
                  <a:lnTo>
                    <a:pt x="1455372" y="489315"/>
                  </a:lnTo>
                  <a:lnTo>
                    <a:pt x="1458957" y="480661"/>
                  </a:lnTo>
                  <a:lnTo>
                    <a:pt x="1468217" y="476825"/>
                  </a:lnTo>
                  <a:lnTo>
                    <a:pt x="1468745" y="475551"/>
                  </a:lnTo>
                  <a:lnTo>
                    <a:pt x="1457849" y="480394"/>
                  </a:lnTo>
                  <a:lnTo>
                    <a:pt x="1455720" y="485412"/>
                  </a:lnTo>
                  <a:lnTo>
                    <a:pt x="1446434" y="489167"/>
                  </a:lnTo>
                  <a:lnTo>
                    <a:pt x="1443115" y="497180"/>
                  </a:lnTo>
                  <a:lnTo>
                    <a:pt x="1432672" y="501506"/>
                  </a:lnTo>
                  <a:lnTo>
                    <a:pt x="1429242" y="509784"/>
                  </a:lnTo>
                  <a:lnTo>
                    <a:pt x="1419983" y="513620"/>
                  </a:lnTo>
                  <a:lnTo>
                    <a:pt x="1416638" y="521695"/>
                  </a:lnTo>
                  <a:lnTo>
                    <a:pt x="1408173" y="525202"/>
                  </a:lnTo>
                  <a:lnTo>
                    <a:pt x="1404584" y="533463"/>
                  </a:lnTo>
                  <a:lnTo>
                    <a:pt x="1393485" y="537846"/>
                  </a:lnTo>
                  <a:lnTo>
                    <a:pt x="1390161" y="546068"/>
                  </a:lnTo>
                  <a:lnTo>
                    <a:pt x="1382470" y="549331"/>
                  </a:lnTo>
                  <a:lnTo>
                    <a:pt x="1378393" y="559654"/>
                  </a:lnTo>
                  <a:lnTo>
                    <a:pt x="1370061" y="563274"/>
                  </a:lnTo>
                  <a:lnTo>
                    <a:pt x="1366482" y="571708"/>
                  </a:lnTo>
                  <a:lnTo>
                    <a:pt x="1357684" y="575266"/>
                  </a:lnTo>
                  <a:lnTo>
                    <a:pt x="1353877" y="584456"/>
                  </a:lnTo>
                  <a:lnTo>
                    <a:pt x="1345556" y="587903"/>
                  </a:lnTo>
                  <a:lnTo>
                    <a:pt x="1342109" y="596224"/>
                  </a:lnTo>
                  <a:lnTo>
                    <a:pt x="1335015" y="599162"/>
                  </a:lnTo>
                  <a:lnTo>
                    <a:pt x="1330198" y="610790"/>
                  </a:lnTo>
                  <a:lnTo>
                    <a:pt x="1320939" y="614626"/>
                  </a:lnTo>
                  <a:lnTo>
                    <a:pt x="1317594" y="622701"/>
                  </a:lnTo>
                  <a:lnTo>
                    <a:pt x="1310253" y="625742"/>
                  </a:lnTo>
                  <a:lnTo>
                    <a:pt x="1305826" y="636430"/>
                  </a:lnTo>
                  <a:lnTo>
                    <a:pt x="1300883" y="638478"/>
                  </a:lnTo>
                  <a:lnTo>
                    <a:pt x="1295876" y="650854"/>
                  </a:lnTo>
                  <a:lnTo>
                    <a:pt x="1286642" y="654769"/>
                  </a:lnTo>
                  <a:lnTo>
                    <a:pt x="1283271" y="662908"/>
                  </a:lnTo>
                  <a:lnTo>
                    <a:pt x="1276176" y="665846"/>
                  </a:lnTo>
                  <a:lnTo>
                    <a:pt x="1271360" y="677474"/>
                  </a:lnTo>
                  <a:lnTo>
                    <a:pt x="1265448" y="679923"/>
                  </a:lnTo>
                  <a:lnTo>
                    <a:pt x="1260717" y="691346"/>
                  </a:lnTo>
                  <a:lnTo>
                    <a:pt x="1253269" y="694431"/>
                  </a:lnTo>
                  <a:lnTo>
                    <a:pt x="1248949" y="705625"/>
                  </a:lnTo>
                  <a:lnTo>
                    <a:pt x="1243661" y="707975"/>
                  </a:lnTo>
                  <a:lnTo>
                    <a:pt x="1238999" y="719498"/>
                  </a:lnTo>
                  <a:lnTo>
                    <a:pt x="1232020" y="722458"/>
                  </a:lnTo>
                  <a:lnTo>
                    <a:pt x="1228069" y="731553"/>
                  </a:lnTo>
                  <a:lnTo>
                    <a:pt x="1221626" y="734097"/>
                  </a:lnTo>
                  <a:lnTo>
                    <a:pt x="1216588" y="746262"/>
                  </a:lnTo>
                  <a:lnTo>
                    <a:pt x="1212121" y="748112"/>
                  </a:lnTo>
                  <a:lnTo>
                    <a:pt x="1206638" y="761665"/>
                  </a:lnTo>
                  <a:lnTo>
                    <a:pt x="1201262" y="763945"/>
                  </a:lnTo>
                  <a:lnTo>
                    <a:pt x="1195995" y="776662"/>
                  </a:lnTo>
                  <a:lnTo>
                    <a:pt x="1191022" y="778722"/>
                  </a:lnTo>
                  <a:lnTo>
                    <a:pt x="1186188" y="790391"/>
                  </a:lnTo>
                  <a:lnTo>
                    <a:pt x="1181484" y="792340"/>
                  </a:lnTo>
                  <a:lnTo>
                    <a:pt x="1176382" y="804956"/>
                  </a:lnTo>
                  <a:lnTo>
                    <a:pt x="1170266" y="807551"/>
                  </a:lnTo>
                  <a:lnTo>
                    <a:pt x="1165594" y="818829"/>
                  </a:lnTo>
                  <a:lnTo>
                    <a:pt x="1161383" y="820573"/>
                  </a:lnTo>
                  <a:lnTo>
                    <a:pt x="1155788" y="835069"/>
                  </a:lnTo>
                  <a:lnTo>
                    <a:pt x="1150957" y="837216"/>
                  </a:lnTo>
                  <a:lnTo>
                    <a:pt x="1145982" y="849228"/>
                  </a:lnTo>
                  <a:lnTo>
                    <a:pt x="1143358" y="850315"/>
                  </a:lnTo>
                  <a:lnTo>
                    <a:pt x="1137993" y="862957"/>
                  </a:lnTo>
                  <a:lnTo>
                    <a:pt x="1133049" y="864956"/>
                  </a:lnTo>
                  <a:lnTo>
                    <a:pt x="1133238" y="865413"/>
                  </a:lnTo>
                  <a:cubicBezTo>
                    <a:pt x="1133238" y="870965"/>
                    <a:pt x="1130988" y="875991"/>
                    <a:pt x="1127350" y="879629"/>
                  </a:cubicBezTo>
                  <a:lnTo>
                    <a:pt x="1122377" y="881689"/>
                  </a:lnTo>
                  <a:lnTo>
                    <a:pt x="1117543" y="893357"/>
                  </a:lnTo>
                  <a:lnTo>
                    <a:pt x="1114993" y="894414"/>
                  </a:lnTo>
                  <a:lnTo>
                    <a:pt x="1115586" y="895814"/>
                  </a:lnTo>
                  <a:cubicBezTo>
                    <a:pt x="1115586" y="901365"/>
                    <a:pt x="1113281" y="906391"/>
                    <a:pt x="1109554" y="910029"/>
                  </a:cubicBezTo>
                  <a:lnTo>
                    <a:pt x="1106633" y="911210"/>
                  </a:lnTo>
                  <a:lnTo>
                    <a:pt x="1106761" y="911504"/>
                  </a:lnTo>
                  <a:cubicBezTo>
                    <a:pt x="1106761" y="917055"/>
                    <a:pt x="1104401" y="922081"/>
                    <a:pt x="1100586" y="925719"/>
                  </a:cubicBezTo>
                  <a:lnTo>
                    <a:pt x="1096488" y="927337"/>
                  </a:lnTo>
                  <a:lnTo>
                    <a:pt x="1091066" y="940428"/>
                  </a:lnTo>
                  <a:lnTo>
                    <a:pt x="1088874" y="941336"/>
                  </a:lnTo>
                  <a:lnTo>
                    <a:pt x="1089109" y="941903"/>
                  </a:lnTo>
                  <a:cubicBezTo>
                    <a:pt x="1089109" y="947455"/>
                    <a:pt x="1086859" y="952481"/>
                    <a:pt x="1083221" y="956118"/>
                  </a:cubicBezTo>
                  <a:lnTo>
                    <a:pt x="1080856" y="957098"/>
                  </a:lnTo>
                  <a:lnTo>
                    <a:pt x="1081264" y="958084"/>
                  </a:lnTo>
                  <a:cubicBezTo>
                    <a:pt x="1081264" y="963771"/>
                    <a:pt x="1078959" y="968919"/>
                    <a:pt x="1075232" y="972646"/>
                  </a:cubicBezTo>
                  <a:lnTo>
                    <a:pt x="1072193" y="973904"/>
                  </a:lnTo>
                  <a:lnTo>
                    <a:pt x="1066550" y="988192"/>
                  </a:lnTo>
                  <a:lnTo>
                    <a:pt x="1064319" y="989162"/>
                  </a:lnTo>
                  <a:lnTo>
                    <a:pt x="1058705" y="1003045"/>
                  </a:lnTo>
                  <a:lnTo>
                    <a:pt x="1056470" y="1003993"/>
                  </a:lnTo>
                  <a:lnTo>
                    <a:pt x="1056748" y="1004664"/>
                  </a:lnTo>
                  <a:cubicBezTo>
                    <a:pt x="1056748" y="1010216"/>
                    <a:pt x="1054498" y="1015241"/>
                    <a:pt x="1050860" y="1018879"/>
                  </a:cubicBezTo>
                  <a:lnTo>
                    <a:pt x="1048495" y="1019859"/>
                  </a:lnTo>
                  <a:lnTo>
                    <a:pt x="1048904" y="1020845"/>
                  </a:lnTo>
                  <a:cubicBezTo>
                    <a:pt x="1048904" y="1026532"/>
                    <a:pt x="1046598" y="1031680"/>
                    <a:pt x="1042872" y="1035406"/>
                  </a:cubicBezTo>
                  <a:lnTo>
                    <a:pt x="1039915" y="1036631"/>
                  </a:lnTo>
                  <a:lnTo>
                    <a:pt x="1040078" y="1037025"/>
                  </a:lnTo>
                  <a:cubicBezTo>
                    <a:pt x="1040078" y="1042576"/>
                    <a:pt x="1037827" y="1047602"/>
                    <a:pt x="1034189" y="1051240"/>
                  </a:cubicBezTo>
                  <a:lnTo>
                    <a:pt x="1031832" y="1052216"/>
                  </a:lnTo>
                  <a:lnTo>
                    <a:pt x="1032233" y="1053205"/>
                  </a:lnTo>
                  <a:lnTo>
                    <a:pt x="1027017" y="1066103"/>
                  </a:lnTo>
                  <a:lnTo>
                    <a:pt x="987502" y="1066103"/>
                  </a:lnTo>
                  <a:lnTo>
                    <a:pt x="992030" y="1055171"/>
                  </a:lnTo>
                  <a:lnTo>
                    <a:pt x="992707" y="1054890"/>
                  </a:lnTo>
                  <a:lnTo>
                    <a:pt x="992026" y="1053205"/>
                  </a:lnTo>
                  <a:cubicBezTo>
                    <a:pt x="992026" y="1047519"/>
                    <a:pt x="994276" y="1042370"/>
                    <a:pt x="997914" y="1038643"/>
                  </a:cubicBezTo>
                  <a:lnTo>
                    <a:pt x="1000149" y="1037695"/>
                  </a:lnTo>
                  <a:lnTo>
                    <a:pt x="999871" y="1037025"/>
                  </a:lnTo>
                  <a:cubicBezTo>
                    <a:pt x="999871" y="1031473"/>
                    <a:pt x="1002121" y="1026448"/>
                    <a:pt x="1005759" y="1022810"/>
                  </a:cubicBezTo>
                  <a:lnTo>
                    <a:pt x="1008125" y="1021830"/>
                  </a:lnTo>
                  <a:lnTo>
                    <a:pt x="1007716" y="1020845"/>
                  </a:lnTo>
                  <a:cubicBezTo>
                    <a:pt x="1007716" y="1015158"/>
                    <a:pt x="1010021" y="1010009"/>
                    <a:pt x="1013748" y="1006283"/>
                  </a:cubicBezTo>
                  <a:lnTo>
                    <a:pt x="1016705" y="1005058"/>
                  </a:lnTo>
                  <a:lnTo>
                    <a:pt x="1016542" y="1004664"/>
                  </a:lnTo>
                  <a:cubicBezTo>
                    <a:pt x="1016542" y="999113"/>
                    <a:pt x="1018791" y="994087"/>
                    <a:pt x="1022430" y="990449"/>
                  </a:cubicBezTo>
                  <a:lnTo>
                    <a:pt x="1024786" y="989472"/>
                  </a:lnTo>
                  <a:lnTo>
                    <a:pt x="1024387" y="988483"/>
                  </a:lnTo>
                  <a:cubicBezTo>
                    <a:pt x="1024387" y="982797"/>
                    <a:pt x="1026637" y="977648"/>
                    <a:pt x="1030275" y="973921"/>
                  </a:cubicBezTo>
                  <a:lnTo>
                    <a:pt x="1032323" y="973052"/>
                  </a:lnTo>
                  <a:lnTo>
                    <a:pt x="1038120" y="958375"/>
                  </a:lnTo>
                  <a:lnTo>
                    <a:pt x="1040359" y="957402"/>
                  </a:lnTo>
                  <a:lnTo>
                    <a:pt x="1046108" y="943522"/>
                  </a:lnTo>
                  <a:lnTo>
                    <a:pt x="1049066" y="942297"/>
                  </a:lnTo>
                  <a:lnTo>
                    <a:pt x="1048902" y="941903"/>
                  </a:lnTo>
                  <a:cubicBezTo>
                    <a:pt x="1048902" y="936352"/>
                    <a:pt x="1051152" y="931326"/>
                    <a:pt x="1054791" y="927688"/>
                  </a:cubicBezTo>
                  <a:lnTo>
                    <a:pt x="1056982" y="926780"/>
                  </a:lnTo>
                  <a:lnTo>
                    <a:pt x="1056748" y="926213"/>
                  </a:lnTo>
                  <a:cubicBezTo>
                    <a:pt x="1056748" y="920662"/>
                    <a:pt x="1058997" y="915636"/>
                    <a:pt x="1062636" y="911998"/>
                  </a:cubicBezTo>
                  <a:lnTo>
                    <a:pt x="1064760" y="911118"/>
                  </a:lnTo>
                  <a:lnTo>
                    <a:pt x="1070768" y="897289"/>
                  </a:lnTo>
                  <a:lnTo>
                    <a:pt x="1074414" y="895849"/>
                  </a:lnTo>
                  <a:lnTo>
                    <a:pt x="1074399" y="895814"/>
                  </a:lnTo>
                  <a:cubicBezTo>
                    <a:pt x="1074399" y="890262"/>
                    <a:pt x="1076704" y="885236"/>
                    <a:pt x="1080431" y="881598"/>
                  </a:cubicBezTo>
                  <a:lnTo>
                    <a:pt x="1083696" y="880278"/>
                  </a:lnTo>
                  <a:lnTo>
                    <a:pt x="1083225" y="879142"/>
                  </a:lnTo>
                  <a:cubicBezTo>
                    <a:pt x="1083225" y="873591"/>
                    <a:pt x="1085475" y="868565"/>
                    <a:pt x="1089113" y="864927"/>
                  </a:cubicBezTo>
                  <a:lnTo>
                    <a:pt x="1094086" y="862867"/>
                  </a:lnTo>
                  <a:lnTo>
                    <a:pt x="1098920" y="851198"/>
                  </a:lnTo>
                  <a:lnTo>
                    <a:pt x="1103139" y="849451"/>
                  </a:lnTo>
                  <a:lnTo>
                    <a:pt x="1102838" y="848742"/>
                  </a:lnTo>
                  <a:cubicBezTo>
                    <a:pt x="1102838" y="843191"/>
                    <a:pt x="1105143" y="838165"/>
                    <a:pt x="1108869" y="834527"/>
                  </a:cubicBezTo>
                  <a:lnTo>
                    <a:pt x="1112467" y="833072"/>
                  </a:lnTo>
                  <a:lnTo>
                    <a:pt x="1117551" y="820798"/>
                  </a:lnTo>
                  <a:lnTo>
                    <a:pt x="1121763" y="819053"/>
                  </a:lnTo>
                  <a:lnTo>
                    <a:pt x="1127358" y="804558"/>
                  </a:lnTo>
                  <a:lnTo>
                    <a:pt x="1132188" y="802411"/>
                  </a:lnTo>
                  <a:lnTo>
                    <a:pt x="1137164" y="790399"/>
                  </a:lnTo>
                  <a:lnTo>
                    <a:pt x="1143047" y="787962"/>
                  </a:lnTo>
                  <a:lnTo>
                    <a:pt x="1147952" y="775832"/>
                  </a:lnTo>
                  <a:lnTo>
                    <a:pt x="1152878" y="773742"/>
                  </a:lnTo>
                  <a:lnTo>
                    <a:pt x="1157758" y="761961"/>
                  </a:lnTo>
                  <a:lnTo>
                    <a:pt x="1162731" y="759901"/>
                  </a:lnTo>
                  <a:lnTo>
                    <a:pt x="1167564" y="748232"/>
                  </a:lnTo>
                  <a:lnTo>
                    <a:pt x="1171554" y="746579"/>
                  </a:lnTo>
                  <a:lnTo>
                    <a:pt x="1177514" y="731848"/>
                  </a:lnTo>
                  <a:lnTo>
                    <a:pt x="1183382" y="729359"/>
                  </a:lnTo>
                  <a:lnTo>
                    <a:pt x="1188157" y="717832"/>
                  </a:lnTo>
                  <a:lnTo>
                    <a:pt x="1192674" y="715961"/>
                  </a:lnTo>
                  <a:lnTo>
                    <a:pt x="1198251" y="703122"/>
                  </a:lnTo>
                  <a:lnTo>
                    <a:pt x="1205613" y="700215"/>
                  </a:lnTo>
                  <a:lnTo>
                    <a:pt x="1209875" y="689681"/>
                  </a:lnTo>
                  <a:lnTo>
                    <a:pt x="1215879" y="687134"/>
                  </a:lnTo>
                  <a:lnTo>
                    <a:pt x="1220519" y="675114"/>
                  </a:lnTo>
                  <a:lnTo>
                    <a:pt x="1228749" y="671456"/>
                  </a:lnTo>
                  <a:lnTo>
                    <a:pt x="1232286" y="662916"/>
                  </a:lnTo>
                  <a:lnTo>
                    <a:pt x="1237015" y="660957"/>
                  </a:lnTo>
                  <a:lnTo>
                    <a:pt x="1242236" y="648350"/>
                  </a:lnTo>
                  <a:lnTo>
                    <a:pt x="1250515" y="644921"/>
                  </a:lnTo>
                  <a:lnTo>
                    <a:pt x="1254841" y="634478"/>
                  </a:lnTo>
                  <a:lnTo>
                    <a:pt x="1262617" y="631256"/>
                  </a:lnTo>
                  <a:lnTo>
                    <a:pt x="1266752" y="621036"/>
                  </a:lnTo>
                  <a:lnTo>
                    <a:pt x="1273114" y="618338"/>
                  </a:lnTo>
                  <a:lnTo>
                    <a:pt x="1277396" y="608000"/>
                  </a:lnTo>
                  <a:lnTo>
                    <a:pt x="1284736" y="604960"/>
                  </a:lnTo>
                  <a:lnTo>
                    <a:pt x="1289163" y="594271"/>
                  </a:lnTo>
                  <a:lnTo>
                    <a:pt x="1297239" y="590926"/>
                  </a:lnTo>
                  <a:lnTo>
                    <a:pt x="1301074" y="581666"/>
                  </a:lnTo>
                  <a:lnTo>
                    <a:pt x="1309353" y="578237"/>
                  </a:lnTo>
                  <a:lnTo>
                    <a:pt x="1313679" y="567794"/>
                  </a:lnTo>
                  <a:lnTo>
                    <a:pt x="1322000" y="564347"/>
                  </a:lnTo>
                  <a:lnTo>
                    <a:pt x="1325447" y="556026"/>
                  </a:lnTo>
                  <a:lnTo>
                    <a:pt x="1333335" y="552758"/>
                  </a:lnTo>
                  <a:lnTo>
                    <a:pt x="1337358" y="543278"/>
                  </a:lnTo>
                  <a:lnTo>
                    <a:pt x="1346041" y="539767"/>
                  </a:lnTo>
                  <a:lnTo>
                    <a:pt x="1349963" y="529836"/>
                  </a:lnTo>
                  <a:lnTo>
                    <a:pt x="1357914" y="526382"/>
                  </a:lnTo>
                  <a:lnTo>
                    <a:pt x="1361731" y="516944"/>
                  </a:lnTo>
                  <a:lnTo>
                    <a:pt x="1371368" y="512855"/>
                  </a:lnTo>
                  <a:lnTo>
                    <a:pt x="1374766" y="505033"/>
                  </a:lnTo>
                  <a:lnTo>
                    <a:pt x="1385009" y="500987"/>
                  </a:lnTo>
                  <a:lnTo>
                    <a:pt x="1388208" y="493265"/>
                  </a:lnTo>
                  <a:lnTo>
                    <a:pt x="1396284" y="489920"/>
                  </a:lnTo>
                  <a:lnTo>
                    <a:pt x="1398074" y="485598"/>
                  </a:lnTo>
                  <a:lnTo>
                    <a:pt x="1387362" y="489732"/>
                  </a:lnTo>
                  <a:lnTo>
                    <a:pt x="1384277" y="497180"/>
                  </a:lnTo>
                  <a:lnTo>
                    <a:pt x="1376139" y="500551"/>
                  </a:lnTo>
                  <a:lnTo>
                    <a:pt x="1372223" y="509784"/>
                  </a:lnTo>
                  <a:lnTo>
                    <a:pt x="1360823" y="514397"/>
                  </a:lnTo>
                  <a:lnTo>
                    <a:pt x="1357800" y="521695"/>
                  </a:lnTo>
                  <a:lnTo>
                    <a:pt x="1349479" y="525142"/>
                  </a:lnTo>
                  <a:lnTo>
                    <a:pt x="1346032" y="533463"/>
                  </a:lnTo>
                  <a:lnTo>
                    <a:pt x="1337957" y="536808"/>
                  </a:lnTo>
                  <a:lnTo>
                    <a:pt x="1334121" y="546068"/>
                  </a:lnTo>
                  <a:lnTo>
                    <a:pt x="1325352" y="549700"/>
                  </a:lnTo>
                  <a:lnTo>
                    <a:pt x="1321230" y="559654"/>
                  </a:lnTo>
                  <a:lnTo>
                    <a:pt x="1311030" y="563879"/>
                  </a:lnTo>
                  <a:lnTo>
                    <a:pt x="1307787" y="571708"/>
                  </a:lnTo>
                  <a:lnTo>
                    <a:pt x="1299899" y="574976"/>
                  </a:lnTo>
                  <a:lnTo>
                    <a:pt x="1295876" y="584456"/>
                  </a:lnTo>
                  <a:lnTo>
                    <a:pt x="1286590" y="588211"/>
                  </a:lnTo>
                  <a:lnTo>
                    <a:pt x="1283271" y="596224"/>
                  </a:lnTo>
                  <a:lnTo>
                    <a:pt x="1276176" y="599162"/>
                  </a:lnTo>
                  <a:lnTo>
                    <a:pt x="1271360" y="610790"/>
                  </a:lnTo>
                  <a:lnTo>
                    <a:pt x="1264341" y="613697"/>
                  </a:lnTo>
                  <a:lnTo>
                    <a:pt x="1260430" y="622701"/>
                  </a:lnTo>
                  <a:lnTo>
                    <a:pt x="1253502" y="625437"/>
                  </a:lnTo>
                  <a:lnTo>
                    <a:pt x="1248949" y="636430"/>
                  </a:lnTo>
                  <a:lnTo>
                    <a:pt x="1241650" y="639454"/>
                  </a:lnTo>
                  <a:lnTo>
                    <a:pt x="1237037" y="650854"/>
                  </a:lnTo>
                  <a:lnTo>
                    <a:pt x="1227804" y="654769"/>
                  </a:lnTo>
                  <a:lnTo>
                    <a:pt x="1224433" y="662908"/>
                  </a:lnTo>
                  <a:lnTo>
                    <a:pt x="1219728" y="664857"/>
                  </a:lnTo>
                  <a:lnTo>
                    <a:pt x="1214626" y="677474"/>
                  </a:lnTo>
                  <a:lnTo>
                    <a:pt x="1207279" y="680591"/>
                  </a:lnTo>
                  <a:lnTo>
                    <a:pt x="1202715" y="691346"/>
                  </a:lnTo>
                  <a:lnTo>
                    <a:pt x="1196634" y="693805"/>
                  </a:lnTo>
                  <a:lnTo>
                    <a:pt x="1192072" y="705625"/>
                  </a:lnTo>
                  <a:lnTo>
                    <a:pt x="1184444" y="709015"/>
                  </a:lnTo>
                  <a:lnTo>
                    <a:pt x="1180304" y="719498"/>
                  </a:lnTo>
                  <a:lnTo>
                    <a:pt x="1174377" y="722074"/>
                  </a:lnTo>
                  <a:lnTo>
                    <a:pt x="1170354" y="731553"/>
                  </a:lnTo>
                  <a:lnTo>
                    <a:pt x="1164888" y="733763"/>
                  </a:lnTo>
                  <a:lnTo>
                    <a:pt x="1159711" y="746262"/>
                  </a:lnTo>
                  <a:lnTo>
                    <a:pt x="1152914" y="749077"/>
                  </a:lnTo>
                  <a:lnTo>
                    <a:pt x="1147943" y="761665"/>
                  </a:lnTo>
                  <a:lnTo>
                    <a:pt x="1143547" y="763575"/>
                  </a:lnTo>
                  <a:lnTo>
                    <a:pt x="1137993" y="776662"/>
                  </a:lnTo>
                  <a:lnTo>
                    <a:pt x="1132040" y="779070"/>
                  </a:lnTo>
                  <a:lnTo>
                    <a:pt x="1127350" y="790391"/>
                  </a:lnTo>
                  <a:lnTo>
                    <a:pt x="1122645" y="792340"/>
                  </a:lnTo>
                  <a:lnTo>
                    <a:pt x="1117543" y="804956"/>
                  </a:lnTo>
                  <a:lnTo>
                    <a:pt x="1112587" y="807059"/>
                  </a:lnTo>
                  <a:lnTo>
                    <a:pt x="1107593" y="818829"/>
                  </a:lnTo>
                  <a:lnTo>
                    <a:pt x="1102409" y="820926"/>
                  </a:lnTo>
                  <a:lnTo>
                    <a:pt x="1096950" y="835069"/>
                  </a:lnTo>
                  <a:lnTo>
                    <a:pt x="1094523" y="836148"/>
                  </a:lnTo>
                  <a:lnTo>
                    <a:pt x="1089105" y="849228"/>
                  </a:lnTo>
                  <a:lnTo>
                    <a:pt x="1084101" y="851301"/>
                  </a:lnTo>
                  <a:lnTo>
                    <a:pt x="1079155" y="862957"/>
                  </a:lnTo>
                  <a:lnTo>
                    <a:pt x="1074211" y="864956"/>
                  </a:lnTo>
                  <a:lnTo>
                    <a:pt x="1074400" y="865413"/>
                  </a:lnTo>
                  <a:cubicBezTo>
                    <a:pt x="1074400" y="870965"/>
                    <a:pt x="1072149" y="875991"/>
                    <a:pt x="1068512" y="879629"/>
                  </a:cubicBezTo>
                  <a:lnTo>
                    <a:pt x="1065906" y="880708"/>
                  </a:lnTo>
                  <a:lnTo>
                    <a:pt x="1060666" y="893357"/>
                  </a:lnTo>
                  <a:lnTo>
                    <a:pt x="1056454" y="895103"/>
                  </a:lnTo>
                  <a:lnTo>
                    <a:pt x="1056748" y="895814"/>
                  </a:lnTo>
                  <a:cubicBezTo>
                    <a:pt x="1056748" y="901365"/>
                    <a:pt x="1054498" y="906391"/>
                    <a:pt x="1050860" y="910029"/>
                  </a:cubicBezTo>
                  <a:lnTo>
                    <a:pt x="1048663" y="910939"/>
                  </a:lnTo>
                  <a:lnTo>
                    <a:pt x="1048903" y="911504"/>
                  </a:lnTo>
                  <a:cubicBezTo>
                    <a:pt x="1048903" y="917055"/>
                    <a:pt x="1046598" y="922081"/>
                    <a:pt x="1042871" y="925719"/>
                  </a:cubicBezTo>
                  <a:lnTo>
                    <a:pt x="1039743" y="926984"/>
                  </a:lnTo>
                  <a:lnTo>
                    <a:pt x="1033902" y="940428"/>
                  </a:lnTo>
                  <a:lnTo>
                    <a:pt x="1030256" y="941868"/>
                  </a:lnTo>
                  <a:lnTo>
                    <a:pt x="1030271" y="941903"/>
                  </a:lnTo>
                  <a:cubicBezTo>
                    <a:pt x="1030271" y="947455"/>
                    <a:pt x="1028020" y="952481"/>
                    <a:pt x="1024382" y="956118"/>
                  </a:cubicBezTo>
                  <a:lnTo>
                    <a:pt x="1022018" y="957098"/>
                  </a:lnTo>
                  <a:lnTo>
                    <a:pt x="1022426" y="958084"/>
                  </a:lnTo>
                  <a:cubicBezTo>
                    <a:pt x="1022426" y="963771"/>
                    <a:pt x="1020121" y="968919"/>
                    <a:pt x="1016394" y="972646"/>
                  </a:cubicBezTo>
                  <a:lnTo>
                    <a:pt x="1014526" y="973420"/>
                  </a:lnTo>
                  <a:lnTo>
                    <a:pt x="1008549" y="988192"/>
                  </a:lnTo>
                  <a:lnTo>
                    <a:pt x="1005319" y="989563"/>
                  </a:lnTo>
                  <a:lnTo>
                    <a:pt x="999867" y="1003045"/>
                  </a:lnTo>
                  <a:lnTo>
                    <a:pt x="997632" y="1003993"/>
                  </a:lnTo>
                  <a:lnTo>
                    <a:pt x="997910" y="1004664"/>
                  </a:lnTo>
                  <a:cubicBezTo>
                    <a:pt x="997910" y="1010216"/>
                    <a:pt x="995660" y="1015241"/>
                    <a:pt x="992022" y="1018879"/>
                  </a:cubicBezTo>
                  <a:lnTo>
                    <a:pt x="989657" y="1019859"/>
                  </a:lnTo>
                  <a:lnTo>
                    <a:pt x="990065" y="1020845"/>
                  </a:lnTo>
                  <a:cubicBezTo>
                    <a:pt x="990065" y="1026532"/>
                    <a:pt x="987760" y="1031680"/>
                    <a:pt x="984033" y="1035406"/>
                  </a:cubicBezTo>
                  <a:lnTo>
                    <a:pt x="981076" y="1036631"/>
                  </a:lnTo>
                  <a:lnTo>
                    <a:pt x="981239" y="1037025"/>
                  </a:lnTo>
                  <a:cubicBezTo>
                    <a:pt x="981239" y="1042576"/>
                    <a:pt x="978989" y="1047602"/>
                    <a:pt x="975351" y="1051240"/>
                  </a:cubicBezTo>
                  <a:lnTo>
                    <a:pt x="974674" y="1051520"/>
                  </a:lnTo>
                  <a:lnTo>
                    <a:pt x="975356" y="1053205"/>
                  </a:lnTo>
                  <a:lnTo>
                    <a:pt x="970140" y="1066103"/>
                  </a:lnTo>
                  <a:lnTo>
                    <a:pt x="928664" y="1066103"/>
                  </a:lnTo>
                  <a:lnTo>
                    <a:pt x="933192" y="1055171"/>
                  </a:lnTo>
                  <a:lnTo>
                    <a:pt x="935549" y="1054194"/>
                  </a:lnTo>
                  <a:lnTo>
                    <a:pt x="935149" y="1053205"/>
                  </a:lnTo>
                  <a:cubicBezTo>
                    <a:pt x="935149" y="1047519"/>
                    <a:pt x="937399" y="1042370"/>
                    <a:pt x="941037" y="1038643"/>
                  </a:cubicBezTo>
                  <a:lnTo>
                    <a:pt x="941604" y="1038403"/>
                  </a:lnTo>
                  <a:lnTo>
                    <a:pt x="941033" y="1037025"/>
                  </a:lnTo>
                  <a:cubicBezTo>
                    <a:pt x="941033" y="1031473"/>
                    <a:pt x="943283" y="1026448"/>
                    <a:pt x="946921" y="1022810"/>
                  </a:cubicBezTo>
                  <a:lnTo>
                    <a:pt x="949286" y="1021830"/>
                  </a:lnTo>
                  <a:lnTo>
                    <a:pt x="948878" y="1020845"/>
                  </a:lnTo>
                  <a:cubicBezTo>
                    <a:pt x="948878" y="1015158"/>
                    <a:pt x="951183" y="1010009"/>
                    <a:pt x="954909" y="1006283"/>
                  </a:cubicBezTo>
                  <a:lnTo>
                    <a:pt x="957866" y="1005058"/>
                  </a:lnTo>
                  <a:lnTo>
                    <a:pt x="957703" y="1004664"/>
                  </a:lnTo>
                  <a:cubicBezTo>
                    <a:pt x="957703" y="999113"/>
                    <a:pt x="959953" y="994087"/>
                    <a:pt x="963592" y="990449"/>
                  </a:cubicBezTo>
                  <a:lnTo>
                    <a:pt x="965948" y="989472"/>
                  </a:lnTo>
                  <a:lnTo>
                    <a:pt x="965549" y="988483"/>
                  </a:lnTo>
                  <a:cubicBezTo>
                    <a:pt x="965549" y="982797"/>
                    <a:pt x="967798" y="977648"/>
                    <a:pt x="971437" y="973921"/>
                  </a:cubicBezTo>
                  <a:lnTo>
                    <a:pt x="973488" y="973051"/>
                  </a:lnTo>
                  <a:lnTo>
                    <a:pt x="979425" y="958375"/>
                  </a:lnTo>
                  <a:lnTo>
                    <a:pt x="981479" y="957504"/>
                  </a:lnTo>
                  <a:lnTo>
                    <a:pt x="987270" y="943522"/>
                  </a:lnTo>
                  <a:lnTo>
                    <a:pt x="990227" y="942297"/>
                  </a:lnTo>
                  <a:lnTo>
                    <a:pt x="990064" y="941903"/>
                  </a:lnTo>
                  <a:cubicBezTo>
                    <a:pt x="990064" y="936352"/>
                    <a:pt x="992314" y="931326"/>
                    <a:pt x="995952" y="927688"/>
                  </a:cubicBezTo>
                  <a:lnTo>
                    <a:pt x="998154" y="926776"/>
                  </a:lnTo>
                  <a:lnTo>
                    <a:pt x="997909" y="926213"/>
                  </a:lnTo>
                  <a:cubicBezTo>
                    <a:pt x="997909" y="920662"/>
                    <a:pt x="1000269" y="915636"/>
                    <a:pt x="1004085" y="911998"/>
                  </a:cubicBezTo>
                  <a:lnTo>
                    <a:pt x="1008195" y="910375"/>
                  </a:lnTo>
                  <a:lnTo>
                    <a:pt x="1013747" y="897289"/>
                  </a:lnTo>
                  <a:lnTo>
                    <a:pt x="1016664" y="896109"/>
                  </a:lnTo>
                  <a:lnTo>
                    <a:pt x="1016542" y="895814"/>
                  </a:lnTo>
                  <a:cubicBezTo>
                    <a:pt x="1016542" y="890262"/>
                    <a:pt x="1018791" y="885236"/>
                    <a:pt x="1022430" y="881598"/>
                  </a:cubicBezTo>
                  <a:lnTo>
                    <a:pt x="1026643" y="879853"/>
                  </a:lnTo>
                  <a:lnTo>
                    <a:pt x="1026348" y="879142"/>
                  </a:lnTo>
                  <a:cubicBezTo>
                    <a:pt x="1026348" y="873591"/>
                    <a:pt x="1028598" y="868565"/>
                    <a:pt x="1032236" y="864927"/>
                  </a:cubicBezTo>
                  <a:lnTo>
                    <a:pt x="1034842" y="863848"/>
                  </a:lnTo>
                  <a:lnTo>
                    <a:pt x="1040081" y="851198"/>
                  </a:lnTo>
                  <a:lnTo>
                    <a:pt x="1044300" y="849451"/>
                  </a:lnTo>
                  <a:lnTo>
                    <a:pt x="1044000" y="848742"/>
                  </a:lnTo>
                  <a:cubicBezTo>
                    <a:pt x="1044000" y="843191"/>
                    <a:pt x="1046304" y="838165"/>
                    <a:pt x="1050031" y="834527"/>
                  </a:cubicBezTo>
                  <a:lnTo>
                    <a:pt x="1055985" y="832120"/>
                  </a:lnTo>
                  <a:lnTo>
                    <a:pt x="1060674" y="820798"/>
                  </a:lnTo>
                  <a:lnTo>
                    <a:pt x="1062689" y="819963"/>
                  </a:lnTo>
                  <a:lnTo>
                    <a:pt x="1062631" y="819814"/>
                  </a:lnTo>
                  <a:cubicBezTo>
                    <a:pt x="1062631" y="813856"/>
                    <a:pt x="1064881" y="808462"/>
                    <a:pt x="1068520" y="804558"/>
                  </a:cubicBezTo>
                  <a:lnTo>
                    <a:pt x="1073377" y="802399"/>
                  </a:lnTo>
                  <a:lnTo>
                    <a:pt x="1078469" y="790399"/>
                  </a:lnTo>
                  <a:lnTo>
                    <a:pt x="1084152" y="788101"/>
                  </a:lnTo>
                  <a:lnTo>
                    <a:pt x="1089113" y="775832"/>
                  </a:lnTo>
                  <a:lnTo>
                    <a:pt x="1094040" y="773742"/>
                  </a:lnTo>
                  <a:lnTo>
                    <a:pt x="1098920" y="761961"/>
                  </a:lnTo>
                  <a:lnTo>
                    <a:pt x="1103924" y="759888"/>
                  </a:lnTo>
                  <a:lnTo>
                    <a:pt x="1108869" y="748232"/>
                  </a:lnTo>
                  <a:lnTo>
                    <a:pt x="1113835" y="746224"/>
                  </a:lnTo>
                  <a:lnTo>
                    <a:pt x="1119513" y="731848"/>
                  </a:lnTo>
                  <a:lnTo>
                    <a:pt x="1126783" y="728689"/>
                  </a:lnTo>
                  <a:lnTo>
                    <a:pt x="1131280" y="717832"/>
                  </a:lnTo>
                  <a:lnTo>
                    <a:pt x="1135780" y="715968"/>
                  </a:lnTo>
                  <a:lnTo>
                    <a:pt x="1141230" y="703122"/>
                  </a:lnTo>
                  <a:lnTo>
                    <a:pt x="1147579" y="700555"/>
                  </a:lnTo>
                  <a:lnTo>
                    <a:pt x="1151874" y="689681"/>
                  </a:lnTo>
                  <a:lnTo>
                    <a:pt x="1159257" y="686473"/>
                  </a:lnTo>
                  <a:lnTo>
                    <a:pt x="1163642" y="675114"/>
                  </a:lnTo>
                  <a:lnTo>
                    <a:pt x="1169526" y="672499"/>
                  </a:lnTo>
                  <a:lnTo>
                    <a:pt x="1173591" y="662916"/>
                  </a:lnTo>
                  <a:lnTo>
                    <a:pt x="1181619" y="659670"/>
                  </a:lnTo>
                  <a:lnTo>
                    <a:pt x="1186196" y="648350"/>
                  </a:lnTo>
                  <a:lnTo>
                    <a:pt x="1191122" y="646260"/>
                  </a:lnTo>
                  <a:lnTo>
                    <a:pt x="1196003" y="634478"/>
                  </a:lnTo>
                  <a:lnTo>
                    <a:pt x="1203778" y="631256"/>
                  </a:lnTo>
                  <a:lnTo>
                    <a:pt x="1207914" y="621036"/>
                  </a:lnTo>
                  <a:lnTo>
                    <a:pt x="1216654" y="617329"/>
                  </a:lnTo>
                  <a:lnTo>
                    <a:pt x="1220519" y="608000"/>
                  </a:lnTo>
                  <a:lnTo>
                    <a:pt x="1225554" y="605914"/>
                  </a:lnTo>
                  <a:lnTo>
                    <a:pt x="1230612" y="594271"/>
                  </a:lnTo>
                  <a:lnTo>
                    <a:pt x="1238268" y="591247"/>
                  </a:lnTo>
                  <a:lnTo>
                    <a:pt x="1242236" y="581666"/>
                  </a:lnTo>
                  <a:lnTo>
                    <a:pt x="1250515" y="578237"/>
                  </a:lnTo>
                  <a:lnTo>
                    <a:pt x="1254841" y="567794"/>
                  </a:lnTo>
                  <a:lnTo>
                    <a:pt x="1263234" y="564317"/>
                  </a:lnTo>
                  <a:lnTo>
                    <a:pt x="1266752" y="556026"/>
                  </a:lnTo>
                  <a:lnTo>
                    <a:pt x="1275550" y="552469"/>
                  </a:lnTo>
                  <a:lnTo>
                    <a:pt x="1279357" y="543278"/>
                  </a:lnTo>
                  <a:lnTo>
                    <a:pt x="1287188" y="540034"/>
                  </a:lnTo>
                  <a:lnTo>
                    <a:pt x="1291412" y="529836"/>
                  </a:lnTo>
                  <a:lnTo>
                    <a:pt x="1301365" y="525714"/>
                  </a:lnTo>
                  <a:lnTo>
                    <a:pt x="1304997" y="516944"/>
                  </a:lnTo>
                  <a:lnTo>
                    <a:pt x="1314256" y="513109"/>
                  </a:lnTo>
                  <a:lnTo>
                    <a:pt x="1317602" y="505033"/>
                  </a:lnTo>
                  <a:lnTo>
                    <a:pt x="1325922" y="501586"/>
                  </a:lnTo>
                  <a:lnTo>
                    <a:pt x="1329369" y="493265"/>
                  </a:lnTo>
                  <a:lnTo>
                    <a:pt x="1338699" y="489401"/>
                  </a:lnTo>
                  <a:lnTo>
                    <a:pt x="1342405" y="480661"/>
                  </a:lnTo>
                  <a:lnTo>
                    <a:pt x="1352625" y="476525"/>
                  </a:lnTo>
                  <a:lnTo>
                    <a:pt x="1355847" y="468750"/>
                  </a:lnTo>
                  <a:lnTo>
                    <a:pt x="1364386" y="465212"/>
                  </a:lnTo>
                  <a:lnTo>
                    <a:pt x="1365204" y="463374"/>
                  </a:lnTo>
                  <a:lnTo>
                    <a:pt x="1354855" y="467559"/>
                  </a:lnTo>
                  <a:lnTo>
                    <a:pt x="1351916" y="475175"/>
                  </a:lnTo>
                  <a:lnTo>
                    <a:pt x="1342690" y="479276"/>
                  </a:lnTo>
                  <a:lnTo>
                    <a:pt x="1340148" y="485412"/>
                  </a:lnTo>
                  <a:lnTo>
                    <a:pt x="1328276" y="490330"/>
                  </a:lnTo>
                  <a:lnTo>
                    <a:pt x="1325439" y="497180"/>
                  </a:lnTo>
                  <a:lnTo>
                    <a:pt x="1317426" y="500499"/>
                  </a:lnTo>
                  <a:lnTo>
                    <a:pt x="1313671" y="509784"/>
                  </a:lnTo>
                  <a:lnTo>
                    <a:pt x="1305161" y="513396"/>
                  </a:lnTo>
                  <a:lnTo>
                    <a:pt x="1301472" y="521695"/>
                  </a:lnTo>
                  <a:lnTo>
                    <a:pt x="1290278" y="526016"/>
                  </a:lnTo>
                  <a:lnTo>
                    <a:pt x="1287194" y="533463"/>
                  </a:lnTo>
                  <a:lnTo>
                    <a:pt x="1279180" y="536782"/>
                  </a:lnTo>
                  <a:lnTo>
                    <a:pt x="1275426" y="546068"/>
                  </a:lnTo>
                  <a:lnTo>
                    <a:pt x="1267683" y="549353"/>
                  </a:lnTo>
                  <a:lnTo>
                    <a:pt x="1263515" y="559654"/>
                  </a:lnTo>
                  <a:lnTo>
                    <a:pt x="1254281" y="563570"/>
                  </a:lnTo>
                  <a:lnTo>
                    <a:pt x="1250910" y="571708"/>
                  </a:lnTo>
                  <a:lnTo>
                    <a:pt x="1243022" y="574976"/>
                  </a:lnTo>
                  <a:lnTo>
                    <a:pt x="1238999" y="584456"/>
                  </a:lnTo>
                  <a:lnTo>
                    <a:pt x="1229713" y="588211"/>
                  </a:lnTo>
                  <a:lnTo>
                    <a:pt x="1226394" y="596224"/>
                  </a:lnTo>
                  <a:lnTo>
                    <a:pt x="1219333" y="599148"/>
                  </a:lnTo>
                  <a:lnTo>
                    <a:pt x="1214626" y="610790"/>
                  </a:lnTo>
                  <a:lnTo>
                    <a:pt x="1206264" y="614338"/>
                  </a:lnTo>
                  <a:lnTo>
                    <a:pt x="1202715" y="622701"/>
                  </a:lnTo>
                  <a:lnTo>
                    <a:pt x="1194406" y="626062"/>
                  </a:lnTo>
                  <a:lnTo>
                    <a:pt x="1190111" y="636430"/>
                  </a:lnTo>
                  <a:lnTo>
                    <a:pt x="1182852" y="639437"/>
                  </a:lnTo>
                  <a:lnTo>
                    <a:pt x="1178343" y="650854"/>
                  </a:lnTo>
                  <a:lnTo>
                    <a:pt x="1172415" y="653429"/>
                  </a:lnTo>
                  <a:lnTo>
                    <a:pt x="1168393" y="662908"/>
                  </a:lnTo>
                  <a:lnTo>
                    <a:pt x="1160365" y="666154"/>
                  </a:lnTo>
                  <a:lnTo>
                    <a:pt x="1155788" y="677474"/>
                  </a:lnTo>
                  <a:lnTo>
                    <a:pt x="1148441" y="680591"/>
                  </a:lnTo>
                  <a:lnTo>
                    <a:pt x="1143877" y="691346"/>
                  </a:lnTo>
                  <a:lnTo>
                    <a:pt x="1137796" y="693805"/>
                  </a:lnTo>
                  <a:lnTo>
                    <a:pt x="1133234" y="705625"/>
                  </a:lnTo>
                  <a:lnTo>
                    <a:pt x="1127906" y="707992"/>
                  </a:lnTo>
                  <a:lnTo>
                    <a:pt x="1123141" y="719498"/>
                  </a:lnTo>
                  <a:lnTo>
                    <a:pt x="1115242" y="722770"/>
                  </a:lnTo>
                  <a:lnTo>
                    <a:pt x="1111516" y="731553"/>
                  </a:lnTo>
                  <a:lnTo>
                    <a:pt x="1106049" y="733763"/>
                  </a:lnTo>
                  <a:lnTo>
                    <a:pt x="1100872" y="746262"/>
                  </a:lnTo>
                  <a:lnTo>
                    <a:pt x="1096421" y="748106"/>
                  </a:lnTo>
                  <a:lnTo>
                    <a:pt x="1091066" y="761665"/>
                  </a:lnTo>
                  <a:lnTo>
                    <a:pt x="1086683" y="763570"/>
                  </a:lnTo>
                  <a:lnTo>
                    <a:pt x="1081260" y="776662"/>
                  </a:lnTo>
                  <a:lnTo>
                    <a:pt x="1075029" y="779243"/>
                  </a:lnTo>
                  <a:lnTo>
                    <a:pt x="1070186" y="790391"/>
                  </a:lnTo>
                  <a:lnTo>
                    <a:pt x="1065826" y="792113"/>
                  </a:lnTo>
                  <a:lnTo>
                    <a:pt x="1060380" y="804956"/>
                  </a:lnTo>
                  <a:lnTo>
                    <a:pt x="1055846" y="806790"/>
                  </a:lnTo>
                  <a:lnTo>
                    <a:pt x="1050860" y="818829"/>
                  </a:lnTo>
                  <a:lnTo>
                    <a:pt x="1046640" y="820577"/>
                  </a:lnTo>
                  <a:lnTo>
                    <a:pt x="1040910" y="835069"/>
                  </a:lnTo>
                  <a:lnTo>
                    <a:pt x="1035085" y="837597"/>
                  </a:lnTo>
                  <a:lnTo>
                    <a:pt x="1030266" y="849228"/>
                  </a:lnTo>
                  <a:lnTo>
                    <a:pt x="1025294" y="851288"/>
                  </a:lnTo>
                  <a:lnTo>
                    <a:pt x="1020460" y="862957"/>
                  </a:lnTo>
                  <a:lnTo>
                    <a:pt x="1017909" y="864014"/>
                  </a:lnTo>
                  <a:lnTo>
                    <a:pt x="1018504" y="865413"/>
                  </a:lnTo>
                  <a:cubicBezTo>
                    <a:pt x="1018504" y="870965"/>
                    <a:pt x="1016198" y="875991"/>
                    <a:pt x="1012472" y="879629"/>
                  </a:cubicBezTo>
                  <a:lnTo>
                    <a:pt x="1006518" y="882036"/>
                  </a:lnTo>
                  <a:lnTo>
                    <a:pt x="1001828" y="893357"/>
                  </a:lnTo>
                  <a:lnTo>
                    <a:pt x="999289" y="894409"/>
                  </a:lnTo>
                  <a:lnTo>
                    <a:pt x="999871" y="895814"/>
                  </a:lnTo>
                  <a:cubicBezTo>
                    <a:pt x="999871" y="901365"/>
                    <a:pt x="997621" y="906391"/>
                    <a:pt x="993983" y="910029"/>
                  </a:cubicBezTo>
                  <a:lnTo>
                    <a:pt x="989989" y="911683"/>
                  </a:lnTo>
                  <a:lnTo>
                    <a:pt x="984033" y="925719"/>
                  </a:lnTo>
                  <a:lnTo>
                    <a:pt x="980922" y="926977"/>
                  </a:lnTo>
                  <a:lnTo>
                    <a:pt x="975351" y="940428"/>
                  </a:lnTo>
                  <a:lnTo>
                    <a:pt x="973159" y="941336"/>
                  </a:lnTo>
                  <a:lnTo>
                    <a:pt x="973394" y="941903"/>
                  </a:lnTo>
                  <a:cubicBezTo>
                    <a:pt x="973394" y="947455"/>
                    <a:pt x="971143" y="952481"/>
                    <a:pt x="967505" y="956118"/>
                  </a:cubicBezTo>
                  <a:lnTo>
                    <a:pt x="963469" y="957791"/>
                  </a:lnTo>
                  <a:lnTo>
                    <a:pt x="963587" y="958084"/>
                  </a:lnTo>
                  <a:cubicBezTo>
                    <a:pt x="963587" y="963771"/>
                    <a:pt x="961337" y="968919"/>
                    <a:pt x="957699" y="972646"/>
                  </a:cubicBezTo>
                  <a:lnTo>
                    <a:pt x="955649" y="973516"/>
                  </a:lnTo>
                  <a:lnTo>
                    <a:pt x="949711" y="988193"/>
                  </a:lnTo>
                  <a:lnTo>
                    <a:pt x="946480" y="989563"/>
                  </a:lnTo>
                  <a:lnTo>
                    <a:pt x="941029" y="1003045"/>
                  </a:lnTo>
                  <a:lnTo>
                    <a:pt x="938794" y="1003993"/>
                  </a:lnTo>
                  <a:lnTo>
                    <a:pt x="939072" y="1004664"/>
                  </a:lnTo>
                  <a:cubicBezTo>
                    <a:pt x="939072" y="1010216"/>
                    <a:pt x="936821" y="1015241"/>
                    <a:pt x="933183" y="1018879"/>
                  </a:cubicBezTo>
                  <a:lnTo>
                    <a:pt x="932479" y="1019171"/>
                  </a:lnTo>
                  <a:lnTo>
                    <a:pt x="933188" y="1020845"/>
                  </a:lnTo>
                  <a:cubicBezTo>
                    <a:pt x="933188" y="1026532"/>
                    <a:pt x="930829" y="1031680"/>
                    <a:pt x="927013" y="1035406"/>
                  </a:cubicBezTo>
                  <a:lnTo>
                    <a:pt x="925002" y="1036220"/>
                  </a:lnTo>
                  <a:lnTo>
                    <a:pt x="925343" y="1037025"/>
                  </a:lnTo>
                  <a:cubicBezTo>
                    <a:pt x="925343" y="1042576"/>
                    <a:pt x="923038" y="1047602"/>
                    <a:pt x="919311" y="1051240"/>
                  </a:cubicBezTo>
                  <a:lnTo>
                    <a:pt x="916227" y="1052487"/>
                  </a:lnTo>
                  <a:lnTo>
                    <a:pt x="916517" y="1053205"/>
                  </a:lnTo>
                  <a:lnTo>
                    <a:pt x="911302" y="1066103"/>
                  </a:lnTo>
                  <a:lnTo>
                    <a:pt x="869826" y="1066103"/>
                  </a:lnTo>
                  <a:lnTo>
                    <a:pt x="874354" y="1055171"/>
                  </a:lnTo>
                  <a:lnTo>
                    <a:pt x="876710" y="1054194"/>
                  </a:lnTo>
                  <a:lnTo>
                    <a:pt x="876311" y="1053205"/>
                  </a:lnTo>
                  <a:cubicBezTo>
                    <a:pt x="876311" y="1047519"/>
                    <a:pt x="878561" y="1042370"/>
                    <a:pt x="882199" y="1038643"/>
                  </a:cubicBezTo>
                  <a:lnTo>
                    <a:pt x="884439" y="1037693"/>
                  </a:lnTo>
                  <a:lnTo>
                    <a:pt x="884156" y="1037025"/>
                  </a:lnTo>
                  <a:cubicBezTo>
                    <a:pt x="884156" y="1031473"/>
                    <a:pt x="886461" y="1026448"/>
                    <a:pt x="890187" y="1022810"/>
                  </a:cubicBezTo>
                  <a:lnTo>
                    <a:pt x="891609" y="1022235"/>
                  </a:lnTo>
                  <a:lnTo>
                    <a:pt x="891020" y="1020845"/>
                  </a:lnTo>
                  <a:cubicBezTo>
                    <a:pt x="891020" y="1015158"/>
                    <a:pt x="893380" y="1010009"/>
                    <a:pt x="897195" y="1006283"/>
                  </a:cubicBezTo>
                  <a:lnTo>
                    <a:pt x="899200" y="1005471"/>
                  </a:lnTo>
                  <a:lnTo>
                    <a:pt x="898865" y="1004664"/>
                  </a:lnTo>
                  <a:cubicBezTo>
                    <a:pt x="898865" y="999113"/>
                    <a:pt x="901115" y="994087"/>
                    <a:pt x="904753" y="990449"/>
                  </a:cubicBezTo>
                  <a:lnTo>
                    <a:pt x="907110" y="989472"/>
                  </a:lnTo>
                  <a:lnTo>
                    <a:pt x="906710" y="988483"/>
                  </a:lnTo>
                  <a:cubicBezTo>
                    <a:pt x="906710" y="982797"/>
                    <a:pt x="908960" y="977648"/>
                    <a:pt x="912598" y="973921"/>
                  </a:cubicBezTo>
                  <a:lnTo>
                    <a:pt x="914650" y="973051"/>
                  </a:lnTo>
                  <a:lnTo>
                    <a:pt x="920587" y="958375"/>
                  </a:lnTo>
                  <a:lnTo>
                    <a:pt x="923817" y="957006"/>
                  </a:lnTo>
                  <a:lnTo>
                    <a:pt x="929269" y="943522"/>
                  </a:lnTo>
                  <a:lnTo>
                    <a:pt x="933209" y="941850"/>
                  </a:lnTo>
                  <a:lnTo>
                    <a:pt x="939075" y="927688"/>
                  </a:lnTo>
                  <a:lnTo>
                    <a:pt x="941267" y="926780"/>
                  </a:lnTo>
                  <a:lnTo>
                    <a:pt x="941032" y="926213"/>
                  </a:lnTo>
                  <a:cubicBezTo>
                    <a:pt x="941032" y="920662"/>
                    <a:pt x="943282" y="915636"/>
                    <a:pt x="946920" y="911998"/>
                  </a:cubicBezTo>
                  <a:lnTo>
                    <a:pt x="949040" y="911120"/>
                  </a:lnTo>
                  <a:lnTo>
                    <a:pt x="954909" y="897289"/>
                  </a:lnTo>
                  <a:lnTo>
                    <a:pt x="959888" y="895276"/>
                  </a:lnTo>
                  <a:lnTo>
                    <a:pt x="965553" y="881598"/>
                  </a:lnTo>
                  <a:lnTo>
                    <a:pt x="968092" y="880546"/>
                  </a:lnTo>
                  <a:lnTo>
                    <a:pt x="967510" y="879142"/>
                  </a:lnTo>
                  <a:cubicBezTo>
                    <a:pt x="967510" y="873591"/>
                    <a:pt x="969760" y="868565"/>
                    <a:pt x="973398" y="864927"/>
                  </a:cubicBezTo>
                  <a:lnTo>
                    <a:pt x="978402" y="862854"/>
                  </a:lnTo>
                  <a:lnTo>
                    <a:pt x="983348" y="851198"/>
                  </a:lnTo>
                  <a:lnTo>
                    <a:pt x="986612" y="849878"/>
                  </a:lnTo>
                  <a:lnTo>
                    <a:pt x="986142" y="848742"/>
                  </a:lnTo>
                  <a:cubicBezTo>
                    <a:pt x="986142" y="843191"/>
                    <a:pt x="988391" y="838165"/>
                    <a:pt x="992030" y="834527"/>
                  </a:cubicBezTo>
                  <a:lnTo>
                    <a:pt x="997002" y="832467"/>
                  </a:lnTo>
                  <a:lnTo>
                    <a:pt x="1001836" y="820798"/>
                  </a:lnTo>
                  <a:lnTo>
                    <a:pt x="1006056" y="819050"/>
                  </a:lnTo>
                  <a:lnTo>
                    <a:pt x="1011786" y="804558"/>
                  </a:lnTo>
                  <a:lnTo>
                    <a:pt x="1017612" y="802031"/>
                  </a:lnTo>
                  <a:lnTo>
                    <a:pt x="1022430" y="790399"/>
                  </a:lnTo>
                  <a:lnTo>
                    <a:pt x="1024802" y="789416"/>
                  </a:lnTo>
                  <a:lnTo>
                    <a:pt x="1030562" y="775832"/>
                  </a:lnTo>
                  <a:lnTo>
                    <a:pt x="1035148" y="773977"/>
                  </a:lnTo>
                  <a:lnTo>
                    <a:pt x="1040369" y="761961"/>
                  </a:lnTo>
                  <a:lnTo>
                    <a:pt x="1048468" y="758762"/>
                  </a:lnTo>
                  <a:lnTo>
                    <a:pt x="1052829" y="748232"/>
                  </a:lnTo>
                  <a:lnTo>
                    <a:pt x="1056817" y="746579"/>
                  </a:lnTo>
                  <a:lnTo>
                    <a:pt x="1062636" y="731848"/>
                  </a:lnTo>
                  <a:lnTo>
                    <a:pt x="1067514" y="729728"/>
                  </a:lnTo>
                  <a:lnTo>
                    <a:pt x="1072442" y="717832"/>
                  </a:lnTo>
                  <a:lnTo>
                    <a:pt x="1076942" y="715968"/>
                  </a:lnTo>
                  <a:lnTo>
                    <a:pt x="1082392" y="703122"/>
                  </a:lnTo>
                  <a:lnTo>
                    <a:pt x="1088834" y="700517"/>
                  </a:lnTo>
                  <a:lnTo>
                    <a:pt x="1093323" y="689681"/>
                  </a:lnTo>
                  <a:lnTo>
                    <a:pt x="1100296" y="686792"/>
                  </a:lnTo>
                  <a:lnTo>
                    <a:pt x="1104803" y="675114"/>
                  </a:lnTo>
                  <a:lnTo>
                    <a:pt x="1110687" y="672499"/>
                  </a:lnTo>
                  <a:lnTo>
                    <a:pt x="1114753" y="662916"/>
                  </a:lnTo>
                  <a:lnTo>
                    <a:pt x="1122781" y="659670"/>
                  </a:lnTo>
                  <a:lnTo>
                    <a:pt x="1127358" y="648350"/>
                  </a:lnTo>
                  <a:lnTo>
                    <a:pt x="1134706" y="645232"/>
                  </a:lnTo>
                  <a:lnTo>
                    <a:pt x="1139269" y="634478"/>
                  </a:lnTo>
                  <a:lnTo>
                    <a:pt x="1145618" y="631910"/>
                  </a:lnTo>
                  <a:lnTo>
                    <a:pt x="1149913" y="621036"/>
                  </a:lnTo>
                  <a:lnTo>
                    <a:pt x="1157678" y="617663"/>
                  </a:lnTo>
                  <a:lnTo>
                    <a:pt x="1161681" y="608000"/>
                  </a:lnTo>
                  <a:lnTo>
                    <a:pt x="1169064" y="604942"/>
                  </a:lnTo>
                  <a:lnTo>
                    <a:pt x="1173591" y="594271"/>
                  </a:lnTo>
                  <a:lnTo>
                    <a:pt x="1182566" y="590642"/>
                  </a:lnTo>
                  <a:lnTo>
                    <a:pt x="1186196" y="581666"/>
                  </a:lnTo>
                  <a:lnTo>
                    <a:pt x="1193501" y="578566"/>
                  </a:lnTo>
                  <a:lnTo>
                    <a:pt x="1197964" y="567794"/>
                  </a:lnTo>
                  <a:lnTo>
                    <a:pt x="1206357" y="564317"/>
                  </a:lnTo>
                  <a:lnTo>
                    <a:pt x="1209875" y="556026"/>
                  </a:lnTo>
                  <a:lnTo>
                    <a:pt x="1218673" y="552469"/>
                  </a:lnTo>
                  <a:lnTo>
                    <a:pt x="1222480" y="543278"/>
                  </a:lnTo>
                  <a:lnTo>
                    <a:pt x="1230257" y="540057"/>
                  </a:lnTo>
                  <a:lnTo>
                    <a:pt x="1234391" y="529836"/>
                  </a:lnTo>
                  <a:lnTo>
                    <a:pt x="1243312" y="526053"/>
                  </a:lnTo>
                  <a:lnTo>
                    <a:pt x="1246996" y="516944"/>
                  </a:lnTo>
                  <a:lnTo>
                    <a:pt x="1255287" y="513426"/>
                  </a:lnTo>
                  <a:lnTo>
                    <a:pt x="1258763" y="505033"/>
                  </a:lnTo>
                  <a:lnTo>
                    <a:pt x="1267303" y="501495"/>
                  </a:lnTo>
                  <a:lnTo>
                    <a:pt x="1269183" y="497267"/>
                  </a:lnTo>
                  <a:lnTo>
                    <a:pt x="1258079" y="501757"/>
                  </a:lnTo>
                  <a:lnTo>
                    <a:pt x="1254833" y="509784"/>
                  </a:lnTo>
                  <a:lnTo>
                    <a:pt x="1246542" y="513303"/>
                  </a:lnTo>
                  <a:lnTo>
                    <a:pt x="1243065" y="521695"/>
                  </a:lnTo>
                  <a:lnTo>
                    <a:pt x="1233403" y="525698"/>
                  </a:lnTo>
                  <a:lnTo>
                    <a:pt x="1230030" y="533463"/>
                  </a:lnTo>
                  <a:lnTo>
                    <a:pt x="1220098" y="537386"/>
                  </a:lnTo>
                  <a:lnTo>
                    <a:pt x="1216588" y="546068"/>
                  </a:lnTo>
                  <a:lnTo>
                    <a:pt x="1208844" y="549353"/>
                  </a:lnTo>
                  <a:lnTo>
                    <a:pt x="1204677" y="559654"/>
                  </a:lnTo>
                  <a:lnTo>
                    <a:pt x="1195443" y="563570"/>
                  </a:lnTo>
                  <a:lnTo>
                    <a:pt x="1192072" y="571708"/>
                  </a:lnTo>
                  <a:lnTo>
                    <a:pt x="1184241" y="574952"/>
                  </a:lnTo>
                  <a:lnTo>
                    <a:pt x="1180304" y="584456"/>
                  </a:lnTo>
                  <a:lnTo>
                    <a:pt x="1171911" y="587933"/>
                  </a:lnTo>
                  <a:lnTo>
                    <a:pt x="1168393" y="596224"/>
                  </a:lnTo>
                  <a:lnTo>
                    <a:pt x="1160365" y="599470"/>
                  </a:lnTo>
                  <a:lnTo>
                    <a:pt x="1155788" y="610790"/>
                  </a:lnTo>
                  <a:lnTo>
                    <a:pt x="1147426" y="614338"/>
                  </a:lnTo>
                  <a:lnTo>
                    <a:pt x="1143877" y="622701"/>
                  </a:lnTo>
                  <a:lnTo>
                    <a:pt x="1135567" y="626062"/>
                  </a:lnTo>
                  <a:lnTo>
                    <a:pt x="1131272" y="636430"/>
                  </a:lnTo>
                  <a:lnTo>
                    <a:pt x="1126358" y="638466"/>
                  </a:lnTo>
                  <a:lnTo>
                    <a:pt x="1121466" y="650854"/>
                  </a:lnTo>
                  <a:lnTo>
                    <a:pt x="1113134" y="654473"/>
                  </a:lnTo>
                  <a:lnTo>
                    <a:pt x="1109554" y="662908"/>
                  </a:lnTo>
                  <a:lnTo>
                    <a:pt x="1101527" y="666154"/>
                  </a:lnTo>
                  <a:lnTo>
                    <a:pt x="1096950" y="677474"/>
                  </a:lnTo>
                  <a:lnTo>
                    <a:pt x="1092023" y="679564"/>
                  </a:lnTo>
                  <a:lnTo>
                    <a:pt x="1087143" y="691346"/>
                  </a:lnTo>
                  <a:lnTo>
                    <a:pt x="1079651" y="694449"/>
                  </a:lnTo>
                  <a:lnTo>
                    <a:pt x="1075232" y="705625"/>
                  </a:lnTo>
                  <a:lnTo>
                    <a:pt x="1069000" y="708329"/>
                  </a:lnTo>
                  <a:lnTo>
                    <a:pt x="1064589" y="719498"/>
                  </a:lnTo>
                  <a:lnTo>
                    <a:pt x="1058603" y="722099"/>
                  </a:lnTo>
                  <a:lnTo>
                    <a:pt x="1054496" y="731553"/>
                  </a:lnTo>
                  <a:lnTo>
                    <a:pt x="1048029" y="734107"/>
                  </a:lnTo>
                  <a:lnTo>
                    <a:pt x="1042871" y="746262"/>
                  </a:lnTo>
                  <a:lnTo>
                    <a:pt x="1037444" y="748456"/>
                  </a:lnTo>
                  <a:lnTo>
                    <a:pt x="1032228" y="761665"/>
                  </a:lnTo>
                  <a:lnTo>
                    <a:pt x="1027844" y="763570"/>
                  </a:lnTo>
                  <a:lnTo>
                    <a:pt x="1022421" y="776662"/>
                  </a:lnTo>
                  <a:lnTo>
                    <a:pt x="1017418" y="778734"/>
                  </a:lnTo>
                  <a:lnTo>
                    <a:pt x="1012472" y="790391"/>
                  </a:lnTo>
                  <a:lnTo>
                    <a:pt x="1006788" y="792689"/>
                  </a:lnTo>
                  <a:lnTo>
                    <a:pt x="1001828" y="804956"/>
                  </a:lnTo>
                  <a:lnTo>
                    <a:pt x="996902" y="807047"/>
                  </a:lnTo>
                  <a:lnTo>
                    <a:pt x="992022" y="818829"/>
                  </a:lnTo>
                  <a:lnTo>
                    <a:pt x="987801" y="820577"/>
                  </a:lnTo>
                  <a:lnTo>
                    <a:pt x="982071" y="835069"/>
                  </a:lnTo>
                  <a:lnTo>
                    <a:pt x="976246" y="837597"/>
                  </a:lnTo>
                  <a:lnTo>
                    <a:pt x="971428" y="849228"/>
                  </a:lnTo>
                  <a:lnTo>
                    <a:pt x="968822" y="850308"/>
                  </a:lnTo>
                  <a:lnTo>
                    <a:pt x="963583" y="862957"/>
                  </a:lnTo>
                  <a:lnTo>
                    <a:pt x="959370" y="864702"/>
                  </a:lnTo>
                  <a:lnTo>
                    <a:pt x="959665" y="865413"/>
                  </a:lnTo>
                  <a:cubicBezTo>
                    <a:pt x="959665" y="870965"/>
                    <a:pt x="957414" y="875991"/>
                    <a:pt x="953777" y="879629"/>
                  </a:cubicBezTo>
                  <a:lnTo>
                    <a:pt x="947620" y="882179"/>
                  </a:lnTo>
                  <a:lnTo>
                    <a:pt x="942990" y="893357"/>
                  </a:lnTo>
                  <a:lnTo>
                    <a:pt x="940451" y="894409"/>
                  </a:lnTo>
                  <a:lnTo>
                    <a:pt x="941033" y="895814"/>
                  </a:lnTo>
                  <a:cubicBezTo>
                    <a:pt x="941033" y="901365"/>
                    <a:pt x="938782" y="906391"/>
                    <a:pt x="935145" y="910029"/>
                  </a:cubicBezTo>
                  <a:lnTo>
                    <a:pt x="932944" y="910940"/>
                  </a:lnTo>
                  <a:lnTo>
                    <a:pt x="933188" y="911504"/>
                  </a:lnTo>
                  <a:cubicBezTo>
                    <a:pt x="933188" y="917055"/>
                    <a:pt x="930829" y="922081"/>
                    <a:pt x="927013" y="925719"/>
                  </a:cubicBezTo>
                  <a:lnTo>
                    <a:pt x="922902" y="927342"/>
                  </a:lnTo>
                  <a:lnTo>
                    <a:pt x="917349" y="940428"/>
                  </a:lnTo>
                  <a:lnTo>
                    <a:pt x="914433" y="941607"/>
                  </a:lnTo>
                  <a:lnTo>
                    <a:pt x="914555" y="941903"/>
                  </a:lnTo>
                  <a:cubicBezTo>
                    <a:pt x="914555" y="947455"/>
                    <a:pt x="912305" y="952481"/>
                    <a:pt x="908667" y="956118"/>
                  </a:cubicBezTo>
                  <a:lnTo>
                    <a:pt x="906310" y="957094"/>
                  </a:lnTo>
                  <a:lnTo>
                    <a:pt x="906710" y="958084"/>
                  </a:lnTo>
                  <a:cubicBezTo>
                    <a:pt x="906710" y="963771"/>
                    <a:pt x="904460" y="968919"/>
                    <a:pt x="900822" y="972646"/>
                  </a:cubicBezTo>
                  <a:lnTo>
                    <a:pt x="898774" y="973515"/>
                  </a:lnTo>
                  <a:lnTo>
                    <a:pt x="892977" y="988193"/>
                  </a:lnTo>
                  <a:lnTo>
                    <a:pt x="890738" y="989165"/>
                  </a:lnTo>
                  <a:lnTo>
                    <a:pt x="884989" y="1003045"/>
                  </a:lnTo>
                  <a:lnTo>
                    <a:pt x="882032" y="1004270"/>
                  </a:lnTo>
                  <a:lnTo>
                    <a:pt x="882195" y="1004664"/>
                  </a:lnTo>
                  <a:cubicBezTo>
                    <a:pt x="882195" y="1010216"/>
                    <a:pt x="879944" y="1015241"/>
                    <a:pt x="876306" y="1018879"/>
                  </a:cubicBezTo>
                  <a:lnTo>
                    <a:pt x="873949" y="1019855"/>
                  </a:lnTo>
                  <a:lnTo>
                    <a:pt x="874349" y="1020845"/>
                  </a:lnTo>
                  <a:cubicBezTo>
                    <a:pt x="874349" y="1026532"/>
                    <a:pt x="872099" y="1031680"/>
                    <a:pt x="868461" y="1035406"/>
                  </a:cubicBezTo>
                  <a:lnTo>
                    <a:pt x="866227" y="1036355"/>
                  </a:lnTo>
                  <a:lnTo>
                    <a:pt x="866504" y="1037025"/>
                  </a:lnTo>
                  <a:cubicBezTo>
                    <a:pt x="866504" y="1042576"/>
                    <a:pt x="864254" y="1047602"/>
                    <a:pt x="860616" y="1051240"/>
                  </a:cubicBezTo>
                  <a:lnTo>
                    <a:pt x="858252" y="1052220"/>
                  </a:lnTo>
                  <a:lnTo>
                    <a:pt x="858660" y="1053205"/>
                  </a:lnTo>
                  <a:lnTo>
                    <a:pt x="853317" y="1066103"/>
                  </a:lnTo>
                  <a:lnTo>
                    <a:pt x="812949" y="1066103"/>
                  </a:lnTo>
                  <a:lnTo>
                    <a:pt x="817477" y="1055171"/>
                  </a:lnTo>
                  <a:lnTo>
                    <a:pt x="818168" y="1054884"/>
                  </a:lnTo>
                  <a:lnTo>
                    <a:pt x="817472" y="1053205"/>
                  </a:lnTo>
                  <a:cubicBezTo>
                    <a:pt x="817472" y="1047519"/>
                    <a:pt x="819777" y="1042370"/>
                    <a:pt x="823504" y="1038643"/>
                  </a:cubicBezTo>
                  <a:lnTo>
                    <a:pt x="826461" y="1037419"/>
                  </a:lnTo>
                  <a:lnTo>
                    <a:pt x="826298" y="1037025"/>
                  </a:lnTo>
                  <a:cubicBezTo>
                    <a:pt x="826298" y="1031473"/>
                    <a:pt x="828548" y="1026448"/>
                    <a:pt x="832186" y="1022810"/>
                  </a:cubicBezTo>
                  <a:lnTo>
                    <a:pt x="834543" y="1021833"/>
                  </a:lnTo>
                  <a:lnTo>
                    <a:pt x="834143" y="1020845"/>
                  </a:lnTo>
                  <a:cubicBezTo>
                    <a:pt x="834143" y="1015158"/>
                    <a:pt x="836393" y="1010009"/>
                    <a:pt x="840031" y="1006283"/>
                  </a:cubicBezTo>
                  <a:lnTo>
                    <a:pt x="842265" y="1005334"/>
                  </a:lnTo>
                  <a:lnTo>
                    <a:pt x="841988" y="1004664"/>
                  </a:lnTo>
                  <a:cubicBezTo>
                    <a:pt x="841988" y="999113"/>
                    <a:pt x="844238" y="994087"/>
                    <a:pt x="847876" y="990449"/>
                  </a:cubicBezTo>
                  <a:lnTo>
                    <a:pt x="850242" y="989469"/>
                  </a:lnTo>
                  <a:lnTo>
                    <a:pt x="849833" y="988483"/>
                  </a:lnTo>
                  <a:cubicBezTo>
                    <a:pt x="849833" y="982797"/>
                    <a:pt x="852138" y="977648"/>
                    <a:pt x="855865" y="973921"/>
                  </a:cubicBezTo>
                  <a:lnTo>
                    <a:pt x="858904" y="972662"/>
                  </a:lnTo>
                  <a:lnTo>
                    <a:pt x="864547" y="958375"/>
                  </a:lnTo>
                  <a:lnTo>
                    <a:pt x="866778" y="957406"/>
                  </a:lnTo>
                  <a:lnTo>
                    <a:pt x="872392" y="943522"/>
                  </a:lnTo>
                  <a:lnTo>
                    <a:pt x="874626" y="942573"/>
                  </a:lnTo>
                  <a:lnTo>
                    <a:pt x="874349" y="941903"/>
                  </a:lnTo>
                  <a:cubicBezTo>
                    <a:pt x="874349" y="936352"/>
                    <a:pt x="876599" y="931326"/>
                    <a:pt x="880237" y="927688"/>
                  </a:cubicBezTo>
                  <a:lnTo>
                    <a:pt x="882434" y="926778"/>
                  </a:lnTo>
                  <a:lnTo>
                    <a:pt x="882194" y="926213"/>
                  </a:lnTo>
                  <a:cubicBezTo>
                    <a:pt x="882194" y="920662"/>
                    <a:pt x="884499" y="915636"/>
                    <a:pt x="888225" y="911998"/>
                  </a:cubicBezTo>
                  <a:lnTo>
                    <a:pt x="891355" y="910732"/>
                  </a:lnTo>
                  <a:lnTo>
                    <a:pt x="897195" y="897289"/>
                  </a:lnTo>
                  <a:lnTo>
                    <a:pt x="900841" y="895849"/>
                  </a:lnTo>
                  <a:lnTo>
                    <a:pt x="900826" y="895814"/>
                  </a:lnTo>
                  <a:cubicBezTo>
                    <a:pt x="900826" y="890262"/>
                    <a:pt x="903076" y="885236"/>
                    <a:pt x="906715" y="881598"/>
                  </a:cubicBezTo>
                  <a:lnTo>
                    <a:pt x="909253" y="880546"/>
                  </a:lnTo>
                  <a:lnTo>
                    <a:pt x="908671" y="879142"/>
                  </a:lnTo>
                  <a:cubicBezTo>
                    <a:pt x="908671" y="873591"/>
                    <a:pt x="910921" y="868565"/>
                    <a:pt x="914560" y="864927"/>
                  </a:cubicBezTo>
                  <a:lnTo>
                    <a:pt x="920716" y="862377"/>
                  </a:lnTo>
                  <a:lnTo>
                    <a:pt x="925346" y="851198"/>
                  </a:lnTo>
                  <a:lnTo>
                    <a:pt x="929559" y="849453"/>
                  </a:lnTo>
                  <a:lnTo>
                    <a:pt x="929265" y="848742"/>
                  </a:lnTo>
                  <a:cubicBezTo>
                    <a:pt x="929265" y="843191"/>
                    <a:pt x="931514" y="838165"/>
                    <a:pt x="935153" y="834527"/>
                  </a:cubicBezTo>
                  <a:lnTo>
                    <a:pt x="937758" y="833447"/>
                  </a:lnTo>
                  <a:lnTo>
                    <a:pt x="942998" y="820798"/>
                  </a:lnTo>
                  <a:lnTo>
                    <a:pt x="947218" y="819050"/>
                  </a:lnTo>
                  <a:lnTo>
                    <a:pt x="952948" y="804558"/>
                  </a:lnTo>
                  <a:lnTo>
                    <a:pt x="958773" y="802031"/>
                  </a:lnTo>
                  <a:lnTo>
                    <a:pt x="963592" y="790399"/>
                  </a:lnTo>
                  <a:lnTo>
                    <a:pt x="968296" y="788450"/>
                  </a:lnTo>
                  <a:lnTo>
                    <a:pt x="973398" y="775832"/>
                  </a:lnTo>
                  <a:lnTo>
                    <a:pt x="978354" y="773730"/>
                  </a:lnTo>
                  <a:lnTo>
                    <a:pt x="983348" y="761961"/>
                  </a:lnTo>
                  <a:lnTo>
                    <a:pt x="989301" y="759553"/>
                  </a:lnTo>
                  <a:lnTo>
                    <a:pt x="993991" y="748232"/>
                  </a:lnTo>
                  <a:lnTo>
                    <a:pt x="997979" y="746579"/>
                  </a:lnTo>
                  <a:lnTo>
                    <a:pt x="1003797" y="731848"/>
                  </a:lnTo>
                  <a:lnTo>
                    <a:pt x="1008705" y="729716"/>
                  </a:lnTo>
                  <a:lnTo>
                    <a:pt x="1013747" y="717832"/>
                  </a:lnTo>
                  <a:lnTo>
                    <a:pt x="1019256" y="715604"/>
                  </a:lnTo>
                  <a:lnTo>
                    <a:pt x="1024678" y="703122"/>
                  </a:lnTo>
                  <a:lnTo>
                    <a:pt x="1031990" y="700234"/>
                  </a:lnTo>
                  <a:lnTo>
                    <a:pt x="1036159" y="689681"/>
                  </a:lnTo>
                  <a:lnTo>
                    <a:pt x="1041219" y="687482"/>
                  </a:lnTo>
                  <a:lnTo>
                    <a:pt x="1046108" y="675114"/>
                  </a:lnTo>
                  <a:lnTo>
                    <a:pt x="1055315" y="671119"/>
                  </a:lnTo>
                  <a:lnTo>
                    <a:pt x="1058713" y="662916"/>
                  </a:lnTo>
                  <a:lnTo>
                    <a:pt x="1063418" y="660967"/>
                  </a:lnTo>
                  <a:lnTo>
                    <a:pt x="1068520" y="648350"/>
                  </a:lnTo>
                  <a:lnTo>
                    <a:pt x="1075867" y="645232"/>
                  </a:lnTo>
                  <a:lnTo>
                    <a:pt x="1080431" y="634478"/>
                  </a:lnTo>
                  <a:lnTo>
                    <a:pt x="1089114" y="630967"/>
                  </a:lnTo>
                  <a:lnTo>
                    <a:pt x="1093036" y="621036"/>
                  </a:lnTo>
                  <a:lnTo>
                    <a:pt x="1098409" y="618702"/>
                  </a:lnTo>
                  <a:lnTo>
                    <a:pt x="1102842" y="608000"/>
                  </a:lnTo>
                  <a:lnTo>
                    <a:pt x="1110226" y="604942"/>
                  </a:lnTo>
                  <a:lnTo>
                    <a:pt x="1114753" y="594271"/>
                  </a:lnTo>
                  <a:lnTo>
                    <a:pt x="1123728" y="590642"/>
                  </a:lnTo>
                  <a:lnTo>
                    <a:pt x="1127358" y="581666"/>
                  </a:lnTo>
                  <a:lnTo>
                    <a:pt x="1134706" y="578548"/>
                  </a:lnTo>
                  <a:lnTo>
                    <a:pt x="1139269" y="567794"/>
                  </a:lnTo>
                  <a:lnTo>
                    <a:pt x="1148555" y="564039"/>
                  </a:lnTo>
                  <a:lnTo>
                    <a:pt x="1151874" y="556026"/>
                  </a:lnTo>
                  <a:lnTo>
                    <a:pt x="1159705" y="552782"/>
                  </a:lnTo>
                  <a:lnTo>
                    <a:pt x="1163642" y="543278"/>
                  </a:lnTo>
                  <a:lnTo>
                    <a:pt x="1171418" y="540057"/>
                  </a:lnTo>
                  <a:lnTo>
                    <a:pt x="1175553" y="529836"/>
                  </a:lnTo>
                  <a:lnTo>
                    <a:pt x="1184474" y="526053"/>
                  </a:lnTo>
                  <a:lnTo>
                    <a:pt x="1188157" y="516944"/>
                  </a:lnTo>
                  <a:lnTo>
                    <a:pt x="1196592" y="513365"/>
                  </a:lnTo>
                  <a:lnTo>
                    <a:pt x="1200212" y="505033"/>
                  </a:lnTo>
                  <a:lnTo>
                    <a:pt x="1211628" y="500524"/>
                  </a:lnTo>
                  <a:lnTo>
                    <a:pt x="1214635" y="493265"/>
                  </a:lnTo>
                  <a:lnTo>
                    <a:pt x="1222648" y="489946"/>
                  </a:lnTo>
                  <a:lnTo>
                    <a:pt x="1226403" y="480661"/>
                  </a:lnTo>
                  <a:lnTo>
                    <a:pt x="1237157" y="476097"/>
                  </a:lnTo>
                  <a:lnTo>
                    <a:pt x="1240275" y="468750"/>
                  </a:lnTo>
                  <a:lnTo>
                    <a:pt x="1249560" y="464995"/>
                  </a:lnTo>
                  <a:lnTo>
                    <a:pt x="1250349" y="463089"/>
                  </a:lnTo>
                  <a:lnTo>
                    <a:pt x="1240145" y="467316"/>
                  </a:lnTo>
                  <a:lnTo>
                    <a:pt x="1237037" y="475175"/>
                  </a:lnTo>
                  <a:lnTo>
                    <a:pt x="1226632" y="479689"/>
                  </a:lnTo>
                  <a:lnTo>
                    <a:pt x="1224146" y="485412"/>
                  </a:lnTo>
                  <a:lnTo>
                    <a:pt x="1213902" y="489458"/>
                  </a:lnTo>
                  <a:lnTo>
                    <a:pt x="1210704" y="497180"/>
                  </a:lnTo>
                  <a:lnTo>
                    <a:pt x="1201376" y="501044"/>
                  </a:lnTo>
                  <a:lnTo>
                    <a:pt x="1197669" y="509784"/>
                  </a:lnTo>
                  <a:lnTo>
                    <a:pt x="1187448" y="513920"/>
                  </a:lnTo>
                  <a:lnTo>
                    <a:pt x="1184227" y="521695"/>
                  </a:lnTo>
                  <a:lnTo>
                    <a:pt x="1175834" y="525172"/>
                  </a:lnTo>
                  <a:lnTo>
                    <a:pt x="1172315" y="533463"/>
                  </a:lnTo>
                  <a:lnTo>
                    <a:pt x="1163340" y="537092"/>
                  </a:lnTo>
                  <a:lnTo>
                    <a:pt x="1159711" y="546068"/>
                  </a:lnTo>
                  <a:lnTo>
                    <a:pt x="1151913" y="549376"/>
                  </a:lnTo>
                  <a:lnTo>
                    <a:pt x="1147656" y="559654"/>
                  </a:lnTo>
                  <a:lnTo>
                    <a:pt x="1136274" y="564368"/>
                  </a:lnTo>
                  <a:lnTo>
                    <a:pt x="1133234" y="571708"/>
                  </a:lnTo>
                  <a:lnTo>
                    <a:pt x="1125403" y="574952"/>
                  </a:lnTo>
                  <a:lnTo>
                    <a:pt x="1121466" y="584456"/>
                  </a:lnTo>
                  <a:lnTo>
                    <a:pt x="1113073" y="587933"/>
                  </a:lnTo>
                  <a:lnTo>
                    <a:pt x="1109554" y="596224"/>
                  </a:lnTo>
                  <a:lnTo>
                    <a:pt x="1101527" y="599470"/>
                  </a:lnTo>
                  <a:lnTo>
                    <a:pt x="1096950" y="610790"/>
                  </a:lnTo>
                  <a:lnTo>
                    <a:pt x="1090919" y="613348"/>
                  </a:lnTo>
                  <a:lnTo>
                    <a:pt x="1086857" y="622701"/>
                  </a:lnTo>
                  <a:lnTo>
                    <a:pt x="1079891" y="625453"/>
                  </a:lnTo>
                  <a:lnTo>
                    <a:pt x="1075232" y="636430"/>
                  </a:lnTo>
                  <a:lnTo>
                    <a:pt x="1067011" y="639755"/>
                  </a:lnTo>
                  <a:lnTo>
                    <a:pt x="1062628" y="650854"/>
                  </a:lnTo>
                  <a:lnTo>
                    <a:pt x="1054367" y="654443"/>
                  </a:lnTo>
                  <a:lnTo>
                    <a:pt x="1050860" y="662908"/>
                  </a:lnTo>
                  <a:lnTo>
                    <a:pt x="1046133" y="664866"/>
                  </a:lnTo>
                  <a:lnTo>
                    <a:pt x="1040910" y="677474"/>
                  </a:lnTo>
                  <a:lnTo>
                    <a:pt x="1032630" y="680903"/>
                  </a:lnTo>
                  <a:lnTo>
                    <a:pt x="1028305" y="691346"/>
                  </a:lnTo>
                  <a:lnTo>
                    <a:pt x="1023192" y="693464"/>
                  </a:lnTo>
                  <a:lnTo>
                    <a:pt x="1018499" y="705625"/>
                  </a:lnTo>
                  <a:lnTo>
                    <a:pt x="1009682" y="709544"/>
                  </a:lnTo>
                  <a:lnTo>
                    <a:pt x="1005751" y="719498"/>
                  </a:lnTo>
                  <a:lnTo>
                    <a:pt x="999881" y="722048"/>
                  </a:lnTo>
                  <a:lnTo>
                    <a:pt x="995944" y="731553"/>
                  </a:lnTo>
                  <a:lnTo>
                    <a:pt x="991461" y="733409"/>
                  </a:lnTo>
                  <a:lnTo>
                    <a:pt x="986138" y="746262"/>
                  </a:lnTo>
                  <a:lnTo>
                    <a:pt x="978169" y="749562"/>
                  </a:lnTo>
                  <a:lnTo>
                    <a:pt x="973389" y="761665"/>
                  </a:lnTo>
                  <a:lnTo>
                    <a:pt x="969006" y="763570"/>
                  </a:lnTo>
                  <a:lnTo>
                    <a:pt x="963583" y="776662"/>
                  </a:lnTo>
                  <a:lnTo>
                    <a:pt x="958610" y="778722"/>
                  </a:lnTo>
                  <a:lnTo>
                    <a:pt x="953777" y="790391"/>
                  </a:lnTo>
                  <a:lnTo>
                    <a:pt x="947894" y="792828"/>
                  </a:lnTo>
                  <a:lnTo>
                    <a:pt x="942990" y="804956"/>
                  </a:lnTo>
                  <a:lnTo>
                    <a:pt x="938064" y="807047"/>
                  </a:lnTo>
                  <a:lnTo>
                    <a:pt x="933183" y="818829"/>
                  </a:lnTo>
                  <a:lnTo>
                    <a:pt x="928972" y="820573"/>
                  </a:lnTo>
                  <a:lnTo>
                    <a:pt x="923377" y="835069"/>
                  </a:lnTo>
                  <a:lnTo>
                    <a:pt x="920936" y="836154"/>
                  </a:lnTo>
                  <a:lnTo>
                    <a:pt x="915388" y="849228"/>
                  </a:lnTo>
                  <a:lnTo>
                    <a:pt x="909434" y="851636"/>
                  </a:lnTo>
                  <a:lnTo>
                    <a:pt x="904745" y="862957"/>
                  </a:lnTo>
                  <a:lnTo>
                    <a:pt x="900532" y="864702"/>
                  </a:lnTo>
                  <a:lnTo>
                    <a:pt x="900826" y="865413"/>
                  </a:lnTo>
                  <a:cubicBezTo>
                    <a:pt x="900826" y="870965"/>
                    <a:pt x="898576" y="875991"/>
                    <a:pt x="894938" y="879629"/>
                  </a:cubicBezTo>
                  <a:lnTo>
                    <a:pt x="892314" y="880715"/>
                  </a:lnTo>
                  <a:lnTo>
                    <a:pt x="886950" y="893357"/>
                  </a:lnTo>
                  <a:lnTo>
                    <a:pt x="882006" y="895357"/>
                  </a:lnTo>
                  <a:lnTo>
                    <a:pt x="882195" y="895814"/>
                  </a:lnTo>
                  <a:cubicBezTo>
                    <a:pt x="882195" y="901365"/>
                    <a:pt x="879944" y="906391"/>
                    <a:pt x="876306" y="910029"/>
                  </a:cubicBezTo>
                  <a:lnTo>
                    <a:pt x="874115" y="910937"/>
                  </a:lnTo>
                  <a:lnTo>
                    <a:pt x="874349" y="911504"/>
                  </a:lnTo>
                  <a:cubicBezTo>
                    <a:pt x="874349" y="917055"/>
                    <a:pt x="872099" y="922081"/>
                    <a:pt x="868461" y="925719"/>
                  </a:cubicBezTo>
                  <a:lnTo>
                    <a:pt x="866338" y="926598"/>
                  </a:lnTo>
                  <a:lnTo>
                    <a:pt x="860330" y="940428"/>
                  </a:lnTo>
                  <a:lnTo>
                    <a:pt x="856683" y="941868"/>
                  </a:lnTo>
                  <a:lnTo>
                    <a:pt x="856698" y="941903"/>
                  </a:lnTo>
                  <a:cubicBezTo>
                    <a:pt x="856698" y="947455"/>
                    <a:pt x="854393" y="952481"/>
                    <a:pt x="850666" y="956118"/>
                  </a:cubicBezTo>
                  <a:lnTo>
                    <a:pt x="847582" y="957366"/>
                  </a:lnTo>
                  <a:lnTo>
                    <a:pt x="847872" y="958084"/>
                  </a:lnTo>
                  <a:cubicBezTo>
                    <a:pt x="847872" y="963771"/>
                    <a:pt x="845622" y="968919"/>
                    <a:pt x="841984" y="972646"/>
                  </a:cubicBezTo>
                  <a:lnTo>
                    <a:pt x="839935" y="973515"/>
                  </a:lnTo>
                  <a:lnTo>
                    <a:pt x="834139" y="988193"/>
                  </a:lnTo>
                  <a:lnTo>
                    <a:pt x="831908" y="989162"/>
                  </a:lnTo>
                  <a:lnTo>
                    <a:pt x="826294" y="1003045"/>
                  </a:lnTo>
                  <a:lnTo>
                    <a:pt x="824054" y="1003996"/>
                  </a:lnTo>
                  <a:lnTo>
                    <a:pt x="824337" y="1004664"/>
                  </a:lnTo>
                  <a:cubicBezTo>
                    <a:pt x="824337" y="1010216"/>
                    <a:pt x="822032" y="1015241"/>
                    <a:pt x="818305" y="1018879"/>
                  </a:cubicBezTo>
                  <a:lnTo>
                    <a:pt x="815221" y="1020126"/>
                  </a:lnTo>
                  <a:lnTo>
                    <a:pt x="815511" y="1020845"/>
                  </a:lnTo>
                  <a:cubicBezTo>
                    <a:pt x="815511" y="1026532"/>
                    <a:pt x="813261" y="1031680"/>
                    <a:pt x="809623" y="1035406"/>
                  </a:cubicBezTo>
                  <a:lnTo>
                    <a:pt x="807389" y="1036355"/>
                  </a:lnTo>
                  <a:lnTo>
                    <a:pt x="807666" y="1037025"/>
                  </a:lnTo>
                  <a:cubicBezTo>
                    <a:pt x="807666" y="1042576"/>
                    <a:pt x="805416" y="1047602"/>
                    <a:pt x="801778" y="1051240"/>
                  </a:cubicBezTo>
                  <a:lnTo>
                    <a:pt x="801101" y="1051520"/>
                  </a:lnTo>
                  <a:lnTo>
                    <a:pt x="801782" y="1053205"/>
                  </a:lnTo>
                  <a:lnTo>
                    <a:pt x="796567" y="1066103"/>
                  </a:lnTo>
                  <a:lnTo>
                    <a:pt x="754143" y="1066103"/>
                  </a:lnTo>
                  <a:lnTo>
                    <a:pt x="758782" y="1055171"/>
                  </a:lnTo>
                  <a:lnTo>
                    <a:pt x="761866" y="1053924"/>
                  </a:lnTo>
                  <a:lnTo>
                    <a:pt x="761576" y="1053205"/>
                  </a:lnTo>
                  <a:cubicBezTo>
                    <a:pt x="761576" y="1047519"/>
                    <a:pt x="763826" y="1042370"/>
                    <a:pt x="767464" y="1038643"/>
                  </a:cubicBezTo>
                  <a:lnTo>
                    <a:pt x="768030" y="1038403"/>
                  </a:lnTo>
                  <a:lnTo>
                    <a:pt x="767460" y="1037025"/>
                  </a:lnTo>
                  <a:cubicBezTo>
                    <a:pt x="767460" y="1031473"/>
                    <a:pt x="769709" y="1026448"/>
                    <a:pt x="773348" y="1022810"/>
                  </a:cubicBezTo>
                  <a:lnTo>
                    <a:pt x="775704" y="1021833"/>
                  </a:lnTo>
                  <a:lnTo>
                    <a:pt x="775305" y="1020845"/>
                  </a:lnTo>
                  <a:cubicBezTo>
                    <a:pt x="775305" y="1015158"/>
                    <a:pt x="777554" y="1010009"/>
                    <a:pt x="781193" y="1006283"/>
                  </a:cubicBezTo>
                  <a:lnTo>
                    <a:pt x="783433" y="1005332"/>
                  </a:lnTo>
                  <a:lnTo>
                    <a:pt x="783150" y="1004664"/>
                  </a:lnTo>
                  <a:cubicBezTo>
                    <a:pt x="783150" y="999113"/>
                    <a:pt x="785455" y="994087"/>
                    <a:pt x="789181" y="990449"/>
                  </a:cubicBezTo>
                  <a:lnTo>
                    <a:pt x="792266" y="989201"/>
                  </a:lnTo>
                  <a:lnTo>
                    <a:pt x="791976" y="988483"/>
                  </a:lnTo>
                  <a:cubicBezTo>
                    <a:pt x="791976" y="982797"/>
                    <a:pt x="794226" y="977648"/>
                    <a:pt x="797864" y="973921"/>
                  </a:cubicBezTo>
                  <a:lnTo>
                    <a:pt x="799912" y="973052"/>
                  </a:lnTo>
                  <a:lnTo>
                    <a:pt x="805709" y="958375"/>
                  </a:lnTo>
                  <a:lnTo>
                    <a:pt x="807940" y="957406"/>
                  </a:lnTo>
                  <a:lnTo>
                    <a:pt x="813554" y="943522"/>
                  </a:lnTo>
                  <a:lnTo>
                    <a:pt x="815794" y="942571"/>
                  </a:lnTo>
                  <a:lnTo>
                    <a:pt x="815511" y="941903"/>
                  </a:lnTo>
                  <a:cubicBezTo>
                    <a:pt x="815511" y="936352"/>
                    <a:pt x="817815" y="931326"/>
                    <a:pt x="821542" y="927688"/>
                  </a:cubicBezTo>
                  <a:lnTo>
                    <a:pt x="824464" y="926506"/>
                  </a:lnTo>
                  <a:lnTo>
                    <a:pt x="824337" y="926213"/>
                  </a:lnTo>
                  <a:cubicBezTo>
                    <a:pt x="824337" y="920662"/>
                    <a:pt x="826696" y="915636"/>
                    <a:pt x="830512" y="911998"/>
                  </a:cubicBezTo>
                  <a:lnTo>
                    <a:pt x="834609" y="910380"/>
                  </a:lnTo>
                  <a:lnTo>
                    <a:pt x="840031" y="897289"/>
                  </a:lnTo>
                  <a:lnTo>
                    <a:pt x="842223" y="896381"/>
                  </a:lnTo>
                  <a:lnTo>
                    <a:pt x="841988" y="895814"/>
                  </a:lnTo>
                  <a:cubicBezTo>
                    <a:pt x="841988" y="890262"/>
                    <a:pt x="844238" y="885236"/>
                    <a:pt x="847876" y="881598"/>
                  </a:cubicBezTo>
                  <a:lnTo>
                    <a:pt x="852095" y="879851"/>
                  </a:lnTo>
                  <a:lnTo>
                    <a:pt x="851795" y="879142"/>
                  </a:lnTo>
                  <a:cubicBezTo>
                    <a:pt x="851795" y="873591"/>
                    <a:pt x="854099" y="868565"/>
                    <a:pt x="857826" y="864927"/>
                  </a:cubicBezTo>
                  <a:lnTo>
                    <a:pt x="861424" y="863473"/>
                  </a:lnTo>
                  <a:lnTo>
                    <a:pt x="866508" y="851198"/>
                  </a:lnTo>
                  <a:lnTo>
                    <a:pt x="870721" y="849453"/>
                  </a:lnTo>
                  <a:lnTo>
                    <a:pt x="870426" y="848742"/>
                  </a:lnTo>
                  <a:cubicBezTo>
                    <a:pt x="870426" y="843191"/>
                    <a:pt x="872676" y="838165"/>
                    <a:pt x="876314" y="834527"/>
                  </a:cubicBezTo>
                  <a:lnTo>
                    <a:pt x="881319" y="832454"/>
                  </a:lnTo>
                  <a:lnTo>
                    <a:pt x="886264" y="820798"/>
                  </a:lnTo>
                  <a:lnTo>
                    <a:pt x="889125" y="819641"/>
                  </a:lnTo>
                  <a:lnTo>
                    <a:pt x="894947" y="804558"/>
                  </a:lnTo>
                  <a:lnTo>
                    <a:pt x="899777" y="802411"/>
                  </a:lnTo>
                  <a:lnTo>
                    <a:pt x="904753" y="790399"/>
                  </a:lnTo>
                  <a:lnTo>
                    <a:pt x="909458" y="788450"/>
                  </a:lnTo>
                  <a:lnTo>
                    <a:pt x="914560" y="775832"/>
                  </a:lnTo>
                  <a:lnTo>
                    <a:pt x="920675" y="773237"/>
                  </a:lnTo>
                  <a:lnTo>
                    <a:pt x="925346" y="761961"/>
                  </a:lnTo>
                  <a:lnTo>
                    <a:pt x="930319" y="759901"/>
                  </a:lnTo>
                  <a:lnTo>
                    <a:pt x="935153" y="748232"/>
                  </a:lnTo>
                  <a:lnTo>
                    <a:pt x="939141" y="746579"/>
                  </a:lnTo>
                  <a:lnTo>
                    <a:pt x="944959" y="731848"/>
                  </a:lnTo>
                  <a:lnTo>
                    <a:pt x="953426" y="728170"/>
                  </a:lnTo>
                  <a:lnTo>
                    <a:pt x="957708" y="717832"/>
                  </a:lnTo>
                  <a:lnTo>
                    <a:pt x="962191" y="715975"/>
                  </a:lnTo>
                  <a:lnTo>
                    <a:pt x="967514" y="703122"/>
                  </a:lnTo>
                  <a:lnTo>
                    <a:pt x="972891" y="700895"/>
                  </a:lnTo>
                  <a:lnTo>
                    <a:pt x="977321" y="689681"/>
                  </a:lnTo>
                  <a:lnTo>
                    <a:pt x="985882" y="685961"/>
                  </a:lnTo>
                  <a:lnTo>
                    <a:pt x="990068" y="675114"/>
                  </a:lnTo>
                  <a:lnTo>
                    <a:pt x="995895" y="672524"/>
                  </a:lnTo>
                  <a:lnTo>
                    <a:pt x="999875" y="662916"/>
                  </a:lnTo>
                  <a:lnTo>
                    <a:pt x="1006970" y="659977"/>
                  </a:lnTo>
                  <a:lnTo>
                    <a:pt x="1011786" y="648350"/>
                  </a:lnTo>
                  <a:lnTo>
                    <a:pt x="1017698" y="645901"/>
                  </a:lnTo>
                  <a:lnTo>
                    <a:pt x="1022430" y="634478"/>
                  </a:lnTo>
                  <a:lnTo>
                    <a:pt x="1030152" y="631279"/>
                  </a:lnTo>
                  <a:lnTo>
                    <a:pt x="1034198" y="621036"/>
                  </a:lnTo>
                  <a:lnTo>
                    <a:pt x="1042019" y="617638"/>
                  </a:lnTo>
                  <a:lnTo>
                    <a:pt x="1046108" y="608000"/>
                  </a:lnTo>
                  <a:lnTo>
                    <a:pt x="1052133" y="605564"/>
                  </a:lnTo>
                  <a:lnTo>
                    <a:pt x="1057039" y="594271"/>
                  </a:lnTo>
                  <a:lnTo>
                    <a:pt x="1064636" y="591271"/>
                  </a:lnTo>
                  <a:lnTo>
                    <a:pt x="1068520" y="581666"/>
                  </a:lnTo>
                  <a:lnTo>
                    <a:pt x="1075867" y="578548"/>
                  </a:lnTo>
                  <a:lnTo>
                    <a:pt x="1080431" y="567794"/>
                  </a:lnTo>
                  <a:lnTo>
                    <a:pt x="1089717" y="564039"/>
                  </a:lnTo>
                  <a:lnTo>
                    <a:pt x="1093036" y="556026"/>
                  </a:lnTo>
                  <a:lnTo>
                    <a:pt x="1100867" y="552782"/>
                  </a:lnTo>
                  <a:lnTo>
                    <a:pt x="1104803" y="543278"/>
                  </a:lnTo>
                  <a:lnTo>
                    <a:pt x="1113817" y="539544"/>
                  </a:lnTo>
                  <a:lnTo>
                    <a:pt x="1117839" y="529836"/>
                  </a:lnTo>
                  <a:lnTo>
                    <a:pt x="1127723" y="525742"/>
                  </a:lnTo>
                  <a:lnTo>
                    <a:pt x="1131280" y="516944"/>
                  </a:lnTo>
                  <a:lnTo>
                    <a:pt x="1139643" y="513396"/>
                  </a:lnTo>
                  <a:lnTo>
                    <a:pt x="1143191" y="505033"/>
                  </a:lnTo>
                  <a:lnTo>
                    <a:pt x="1152478" y="501278"/>
                  </a:lnTo>
                  <a:lnTo>
                    <a:pt x="1155797" y="493265"/>
                  </a:lnTo>
                  <a:lnTo>
                    <a:pt x="1163936" y="489894"/>
                  </a:lnTo>
                  <a:lnTo>
                    <a:pt x="1167852" y="480661"/>
                  </a:lnTo>
                  <a:lnTo>
                    <a:pt x="1179250" y="476049"/>
                  </a:lnTo>
                  <a:lnTo>
                    <a:pt x="1182274" y="468750"/>
                  </a:lnTo>
                  <a:lnTo>
                    <a:pt x="1190740" y="465243"/>
                  </a:lnTo>
                  <a:lnTo>
                    <a:pt x="1191711" y="463007"/>
                  </a:lnTo>
                  <a:lnTo>
                    <a:pt x="1181390" y="467282"/>
                  </a:lnTo>
                  <a:lnTo>
                    <a:pt x="1178343" y="475175"/>
                  </a:lnTo>
                  <a:lnTo>
                    <a:pt x="1167915" y="479810"/>
                  </a:lnTo>
                  <a:lnTo>
                    <a:pt x="1165594" y="485412"/>
                  </a:lnTo>
                  <a:lnTo>
                    <a:pt x="1154906" y="489839"/>
                  </a:lnTo>
                  <a:lnTo>
                    <a:pt x="1151865" y="497180"/>
                  </a:lnTo>
                  <a:lnTo>
                    <a:pt x="1143791" y="500525"/>
                  </a:lnTo>
                  <a:lnTo>
                    <a:pt x="1139954" y="509784"/>
                  </a:lnTo>
                  <a:lnTo>
                    <a:pt x="1130544" y="513683"/>
                  </a:lnTo>
                  <a:lnTo>
                    <a:pt x="1127063" y="521695"/>
                  </a:lnTo>
                  <a:lnTo>
                    <a:pt x="1116819" y="525741"/>
                  </a:lnTo>
                  <a:lnTo>
                    <a:pt x="1113621" y="533463"/>
                  </a:lnTo>
                  <a:lnTo>
                    <a:pt x="1104430" y="537270"/>
                  </a:lnTo>
                  <a:lnTo>
                    <a:pt x="1100872" y="546068"/>
                  </a:lnTo>
                  <a:lnTo>
                    <a:pt x="1093182" y="549331"/>
                  </a:lnTo>
                  <a:lnTo>
                    <a:pt x="1089105" y="559654"/>
                  </a:lnTo>
                  <a:lnTo>
                    <a:pt x="1080773" y="563273"/>
                  </a:lnTo>
                  <a:lnTo>
                    <a:pt x="1077194" y="571708"/>
                  </a:lnTo>
                  <a:lnTo>
                    <a:pt x="1068396" y="575266"/>
                  </a:lnTo>
                  <a:lnTo>
                    <a:pt x="1064589" y="584456"/>
                  </a:lnTo>
                  <a:lnTo>
                    <a:pt x="1056268" y="587903"/>
                  </a:lnTo>
                  <a:lnTo>
                    <a:pt x="1052821" y="596224"/>
                  </a:lnTo>
                  <a:lnTo>
                    <a:pt x="1045726" y="599163"/>
                  </a:lnTo>
                  <a:lnTo>
                    <a:pt x="1040910" y="610790"/>
                  </a:lnTo>
                  <a:lnTo>
                    <a:pt x="1031650" y="614626"/>
                  </a:lnTo>
                  <a:lnTo>
                    <a:pt x="1028305" y="622701"/>
                  </a:lnTo>
                  <a:lnTo>
                    <a:pt x="1020922" y="625760"/>
                  </a:lnTo>
                  <a:lnTo>
                    <a:pt x="1016394" y="636430"/>
                  </a:lnTo>
                  <a:lnTo>
                    <a:pt x="1008173" y="639755"/>
                  </a:lnTo>
                  <a:lnTo>
                    <a:pt x="1003789" y="650854"/>
                  </a:lnTo>
                  <a:lnTo>
                    <a:pt x="997920" y="653404"/>
                  </a:lnTo>
                  <a:lnTo>
                    <a:pt x="993983" y="662908"/>
                  </a:lnTo>
                  <a:lnTo>
                    <a:pt x="986888" y="665847"/>
                  </a:lnTo>
                  <a:lnTo>
                    <a:pt x="982071" y="677474"/>
                  </a:lnTo>
                  <a:lnTo>
                    <a:pt x="973792" y="680903"/>
                  </a:lnTo>
                  <a:lnTo>
                    <a:pt x="969467" y="691346"/>
                  </a:lnTo>
                  <a:lnTo>
                    <a:pt x="964354" y="693464"/>
                  </a:lnTo>
                  <a:lnTo>
                    <a:pt x="959660" y="705625"/>
                  </a:lnTo>
                  <a:lnTo>
                    <a:pt x="954292" y="708011"/>
                  </a:lnTo>
                  <a:lnTo>
                    <a:pt x="949423" y="719498"/>
                  </a:lnTo>
                  <a:lnTo>
                    <a:pt x="940623" y="723061"/>
                  </a:lnTo>
                  <a:lnTo>
                    <a:pt x="937106" y="731553"/>
                  </a:lnTo>
                  <a:lnTo>
                    <a:pt x="932623" y="733409"/>
                  </a:lnTo>
                  <a:lnTo>
                    <a:pt x="927300" y="746262"/>
                  </a:lnTo>
                  <a:lnTo>
                    <a:pt x="922833" y="748112"/>
                  </a:lnTo>
                  <a:lnTo>
                    <a:pt x="917349" y="761665"/>
                  </a:lnTo>
                  <a:lnTo>
                    <a:pt x="911973" y="763945"/>
                  </a:lnTo>
                  <a:lnTo>
                    <a:pt x="906706" y="776662"/>
                  </a:lnTo>
                  <a:lnTo>
                    <a:pt x="901671" y="778747"/>
                  </a:lnTo>
                  <a:lnTo>
                    <a:pt x="896613" y="790391"/>
                  </a:lnTo>
                  <a:lnTo>
                    <a:pt x="892232" y="792121"/>
                  </a:lnTo>
                  <a:lnTo>
                    <a:pt x="886663" y="804956"/>
                  </a:lnTo>
                  <a:lnTo>
                    <a:pt x="881150" y="807136"/>
                  </a:lnTo>
                  <a:lnTo>
                    <a:pt x="876306" y="818829"/>
                  </a:lnTo>
                  <a:lnTo>
                    <a:pt x="872095" y="820573"/>
                  </a:lnTo>
                  <a:lnTo>
                    <a:pt x="866500" y="835069"/>
                  </a:lnTo>
                  <a:lnTo>
                    <a:pt x="861642" y="837229"/>
                  </a:lnTo>
                  <a:lnTo>
                    <a:pt x="856550" y="849228"/>
                  </a:lnTo>
                  <a:lnTo>
                    <a:pt x="850596" y="851636"/>
                  </a:lnTo>
                  <a:lnTo>
                    <a:pt x="845906" y="862957"/>
                  </a:lnTo>
                  <a:lnTo>
                    <a:pt x="843368" y="864009"/>
                  </a:lnTo>
                  <a:lnTo>
                    <a:pt x="843949" y="865413"/>
                  </a:lnTo>
                  <a:cubicBezTo>
                    <a:pt x="843949" y="870965"/>
                    <a:pt x="841699" y="875991"/>
                    <a:pt x="838061" y="879629"/>
                  </a:cubicBezTo>
                  <a:lnTo>
                    <a:pt x="833089" y="881689"/>
                  </a:lnTo>
                  <a:lnTo>
                    <a:pt x="828255" y="893357"/>
                  </a:lnTo>
                  <a:lnTo>
                    <a:pt x="825705" y="894414"/>
                  </a:lnTo>
                  <a:lnTo>
                    <a:pt x="826299" y="895814"/>
                  </a:lnTo>
                  <a:cubicBezTo>
                    <a:pt x="826299" y="901365"/>
                    <a:pt x="823993" y="906391"/>
                    <a:pt x="820266" y="910029"/>
                  </a:cubicBezTo>
                  <a:lnTo>
                    <a:pt x="815288" y="912042"/>
                  </a:lnTo>
                  <a:lnTo>
                    <a:pt x="809623" y="925719"/>
                  </a:lnTo>
                  <a:lnTo>
                    <a:pt x="807508" y="926595"/>
                  </a:lnTo>
                  <a:lnTo>
                    <a:pt x="801778" y="940428"/>
                  </a:lnTo>
                  <a:lnTo>
                    <a:pt x="799586" y="941336"/>
                  </a:lnTo>
                  <a:lnTo>
                    <a:pt x="799821" y="941903"/>
                  </a:lnTo>
                  <a:cubicBezTo>
                    <a:pt x="799821" y="947455"/>
                    <a:pt x="797571" y="952481"/>
                    <a:pt x="793933" y="956118"/>
                  </a:cubicBezTo>
                  <a:lnTo>
                    <a:pt x="789003" y="958161"/>
                  </a:lnTo>
                  <a:lnTo>
                    <a:pt x="783146" y="972646"/>
                  </a:lnTo>
                  <a:lnTo>
                    <a:pt x="781097" y="973515"/>
                  </a:lnTo>
                  <a:lnTo>
                    <a:pt x="775300" y="988193"/>
                  </a:lnTo>
                  <a:lnTo>
                    <a:pt x="773070" y="989162"/>
                  </a:lnTo>
                  <a:lnTo>
                    <a:pt x="767456" y="1003045"/>
                  </a:lnTo>
                  <a:lnTo>
                    <a:pt x="765215" y="1003996"/>
                  </a:lnTo>
                  <a:lnTo>
                    <a:pt x="765499" y="1004664"/>
                  </a:lnTo>
                  <a:cubicBezTo>
                    <a:pt x="765499" y="1010216"/>
                    <a:pt x="763194" y="1015241"/>
                    <a:pt x="759467" y="1018879"/>
                  </a:cubicBezTo>
                  <a:lnTo>
                    <a:pt x="758867" y="1019122"/>
                  </a:lnTo>
                  <a:lnTo>
                    <a:pt x="759615" y="1020845"/>
                  </a:lnTo>
                  <a:cubicBezTo>
                    <a:pt x="759615" y="1026532"/>
                    <a:pt x="757200" y="1031680"/>
                    <a:pt x="753296" y="1035406"/>
                  </a:cubicBezTo>
                  <a:lnTo>
                    <a:pt x="750566" y="1036486"/>
                  </a:lnTo>
                  <a:lnTo>
                    <a:pt x="750789" y="1037025"/>
                  </a:lnTo>
                  <a:cubicBezTo>
                    <a:pt x="750789" y="1042576"/>
                    <a:pt x="748539" y="1047602"/>
                    <a:pt x="744901" y="1051240"/>
                  </a:cubicBezTo>
                  <a:lnTo>
                    <a:pt x="742544" y="1052216"/>
                  </a:lnTo>
                  <a:lnTo>
                    <a:pt x="742944" y="1053205"/>
                  </a:lnTo>
                  <a:lnTo>
                    <a:pt x="737729" y="1066103"/>
                  </a:lnTo>
                  <a:lnTo>
                    <a:pt x="695305" y="1066103"/>
                  </a:lnTo>
                  <a:lnTo>
                    <a:pt x="699944" y="1055171"/>
                  </a:lnTo>
                  <a:lnTo>
                    <a:pt x="703028" y="1053924"/>
                  </a:lnTo>
                  <a:lnTo>
                    <a:pt x="702737" y="1053205"/>
                  </a:lnTo>
                  <a:cubicBezTo>
                    <a:pt x="702737" y="1047519"/>
                    <a:pt x="704987" y="1042370"/>
                    <a:pt x="708626" y="1038643"/>
                  </a:cubicBezTo>
                  <a:lnTo>
                    <a:pt x="710861" y="1037695"/>
                  </a:lnTo>
                  <a:lnTo>
                    <a:pt x="710583" y="1037025"/>
                  </a:lnTo>
                  <a:cubicBezTo>
                    <a:pt x="710583" y="1031473"/>
                    <a:pt x="712832" y="1026448"/>
                    <a:pt x="716471" y="1022810"/>
                  </a:cubicBezTo>
                  <a:lnTo>
                    <a:pt x="717190" y="1022511"/>
                  </a:lnTo>
                  <a:lnTo>
                    <a:pt x="716466" y="1020845"/>
                  </a:lnTo>
                  <a:cubicBezTo>
                    <a:pt x="716466" y="1015158"/>
                    <a:pt x="718881" y="1010009"/>
                    <a:pt x="722785" y="1006283"/>
                  </a:cubicBezTo>
                  <a:lnTo>
                    <a:pt x="724680" y="1005533"/>
                  </a:lnTo>
                  <a:lnTo>
                    <a:pt x="724312" y="1004664"/>
                  </a:lnTo>
                  <a:cubicBezTo>
                    <a:pt x="724312" y="999113"/>
                    <a:pt x="726616" y="994087"/>
                    <a:pt x="730343" y="990449"/>
                  </a:cubicBezTo>
                  <a:lnTo>
                    <a:pt x="733428" y="989201"/>
                  </a:lnTo>
                  <a:lnTo>
                    <a:pt x="733138" y="988483"/>
                  </a:lnTo>
                  <a:cubicBezTo>
                    <a:pt x="733138" y="982797"/>
                    <a:pt x="735387" y="977648"/>
                    <a:pt x="739026" y="973921"/>
                  </a:cubicBezTo>
                  <a:lnTo>
                    <a:pt x="741073" y="973052"/>
                  </a:lnTo>
                  <a:lnTo>
                    <a:pt x="746870" y="958375"/>
                  </a:lnTo>
                  <a:lnTo>
                    <a:pt x="749101" y="957406"/>
                  </a:lnTo>
                  <a:lnTo>
                    <a:pt x="754715" y="943522"/>
                  </a:lnTo>
                  <a:lnTo>
                    <a:pt x="759846" y="941345"/>
                  </a:lnTo>
                  <a:lnTo>
                    <a:pt x="765503" y="927688"/>
                  </a:lnTo>
                  <a:lnTo>
                    <a:pt x="767694" y="926780"/>
                  </a:lnTo>
                  <a:lnTo>
                    <a:pt x="767460" y="926213"/>
                  </a:lnTo>
                  <a:cubicBezTo>
                    <a:pt x="767460" y="920662"/>
                    <a:pt x="769709" y="915636"/>
                    <a:pt x="773348" y="911998"/>
                  </a:cubicBezTo>
                  <a:lnTo>
                    <a:pt x="775463" y="911121"/>
                  </a:lnTo>
                  <a:lnTo>
                    <a:pt x="781193" y="897289"/>
                  </a:lnTo>
                  <a:lnTo>
                    <a:pt x="785187" y="895634"/>
                  </a:lnTo>
                  <a:lnTo>
                    <a:pt x="791143" y="881598"/>
                  </a:lnTo>
                  <a:lnTo>
                    <a:pt x="794407" y="880278"/>
                  </a:lnTo>
                  <a:lnTo>
                    <a:pt x="793937" y="879142"/>
                  </a:lnTo>
                  <a:cubicBezTo>
                    <a:pt x="793937" y="873591"/>
                    <a:pt x="796186" y="868565"/>
                    <a:pt x="799825" y="864927"/>
                  </a:cubicBezTo>
                  <a:lnTo>
                    <a:pt x="804797" y="862867"/>
                  </a:lnTo>
                  <a:lnTo>
                    <a:pt x="809631" y="851198"/>
                  </a:lnTo>
                  <a:lnTo>
                    <a:pt x="812170" y="850146"/>
                  </a:lnTo>
                  <a:lnTo>
                    <a:pt x="811588" y="848742"/>
                  </a:lnTo>
                  <a:cubicBezTo>
                    <a:pt x="811588" y="843191"/>
                    <a:pt x="813838" y="838165"/>
                    <a:pt x="817476" y="834527"/>
                  </a:cubicBezTo>
                  <a:lnTo>
                    <a:pt x="822480" y="832454"/>
                  </a:lnTo>
                  <a:lnTo>
                    <a:pt x="827426" y="820798"/>
                  </a:lnTo>
                  <a:lnTo>
                    <a:pt x="832611" y="818702"/>
                  </a:lnTo>
                  <a:lnTo>
                    <a:pt x="838070" y="804558"/>
                  </a:lnTo>
                  <a:lnTo>
                    <a:pt x="842901" y="802411"/>
                  </a:lnTo>
                  <a:lnTo>
                    <a:pt x="847876" y="790399"/>
                  </a:lnTo>
                  <a:lnTo>
                    <a:pt x="850260" y="789411"/>
                  </a:lnTo>
                  <a:lnTo>
                    <a:pt x="856152" y="775832"/>
                  </a:lnTo>
                  <a:lnTo>
                    <a:pt x="861726" y="773628"/>
                  </a:lnTo>
                  <a:lnTo>
                    <a:pt x="866795" y="761961"/>
                  </a:lnTo>
                  <a:lnTo>
                    <a:pt x="873722" y="759225"/>
                  </a:lnTo>
                  <a:lnTo>
                    <a:pt x="878276" y="748232"/>
                  </a:lnTo>
                  <a:lnTo>
                    <a:pt x="882266" y="746579"/>
                  </a:lnTo>
                  <a:lnTo>
                    <a:pt x="888225" y="731848"/>
                  </a:lnTo>
                  <a:lnTo>
                    <a:pt x="894094" y="729359"/>
                  </a:lnTo>
                  <a:lnTo>
                    <a:pt x="898869" y="717832"/>
                  </a:lnTo>
                  <a:lnTo>
                    <a:pt x="903352" y="715975"/>
                  </a:lnTo>
                  <a:lnTo>
                    <a:pt x="908676" y="703122"/>
                  </a:lnTo>
                  <a:lnTo>
                    <a:pt x="914183" y="700841"/>
                  </a:lnTo>
                  <a:lnTo>
                    <a:pt x="918913" y="689681"/>
                  </a:lnTo>
                  <a:lnTo>
                    <a:pt x="926847" y="686468"/>
                  </a:lnTo>
                  <a:lnTo>
                    <a:pt x="931230" y="675114"/>
                  </a:lnTo>
                  <a:lnTo>
                    <a:pt x="937057" y="672524"/>
                  </a:lnTo>
                  <a:lnTo>
                    <a:pt x="941037" y="662916"/>
                  </a:lnTo>
                  <a:lnTo>
                    <a:pt x="948132" y="659977"/>
                  </a:lnTo>
                  <a:lnTo>
                    <a:pt x="952948" y="648350"/>
                  </a:lnTo>
                  <a:lnTo>
                    <a:pt x="961227" y="644921"/>
                  </a:lnTo>
                  <a:lnTo>
                    <a:pt x="965553" y="634478"/>
                  </a:lnTo>
                  <a:lnTo>
                    <a:pt x="970930" y="632250"/>
                  </a:lnTo>
                  <a:lnTo>
                    <a:pt x="975359" y="621036"/>
                  </a:lnTo>
                  <a:lnTo>
                    <a:pt x="983181" y="617638"/>
                  </a:lnTo>
                  <a:lnTo>
                    <a:pt x="987270" y="608000"/>
                  </a:lnTo>
                  <a:lnTo>
                    <a:pt x="995580" y="604640"/>
                  </a:lnTo>
                  <a:lnTo>
                    <a:pt x="999875" y="594271"/>
                  </a:lnTo>
                  <a:lnTo>
                    <a:pt x="1007950" y="590926"/>
                  </a:lnTo>
                  <a:lnTo>
                    <a:pt x="1011786" y="581666"/>
                  </a:lnTo>
                  <a:lnTo>
                    <a:pt x="1020065" y="578237"/>
                  </a:lnTo>
                  <a:lnTo>
                    <a:pt x="1024391" y="567794"/>
                  </a:lnTo>
                  <a:lnTo>
                    <a:pt x="1032712" y="564347"/>
                  </a:lnTo>
                  <a:lnTo>
                    <a:pt x="1036159" y="556026"/>
                  </a:lnTo>
                  <a:lnTo>
                    <a:pt x="1044047" y="552758"/>
                  </a:lnTo>
                  <a:lnTo>
                    <a:pt x="1048070" y="543278"/>
                  </a:lnTo>
                  <a:lnTo>
                    <a:pt x="1056752" y="539768"/>
                  </a:lnTo>
                  <a:lnTo>
                    <a:pt x="1060674" y="529836"/>
                  </a:lnTo>
                  <a:lnTo>
                    <a:pt x="1068626" y="526382"/>
                  </a:lnTo>
                  <a:lnTo>
                    <a:pt x="1072442" y="516944"/>
                  </a:lnTo>
                  <a:lnTo>
                    <a:pt x="1081923" y="512921"/>
                  </a:lnTo>
                  <a:lnTo>
                    <a:pt x="1085191" y="505033"/>
                  </a:lnTo>
                  <a:lnTo>
                    <a:pt x="1093657" y="501526"/>
                  </a:lnTo>
                  <a:lnTo>
                    <a:pt x="1097246" y="493265"/>
                  </a:lnTo>
                  <a:lnTo>
                    <a:pt x="1107246" y="489315"/>
                  </a:lnTo>
                  <a:lnTo>
                    <a:pt x="1110831" y="480661"/>
                  </a:lnTo>
                  <a:lnTo>
                    <a:pt x="1120090" y="476826"/>
                  </a:lnTo>
                  <a:lnTo>
                    <a:pt x="1120618" y="475551"/>
                  </a:lnTo>
                  <a:lnTo>
                    <a:pt x="1109722" y="480394"/>
                  </a:lnTo>
                  <a:lnTo>
                    <a:pt x="1107593" y="485412"/>
                  </a:lnTo>
                  <a:lnTo>
                    <a:pt x="1098307" y="489167"/>
                  </a:lnTo>
                  <a:lnTo>
                    <a:pt x="1094988" y="497180"/>
                  </a:lnTo>
                  <a:lnTo>
                    <a:pt x="1084620" y="501475"/>
                  </a:lnTo>
                  <a:lnTo>
                    <a:pt x="1081260" y="509784"/>
                  </a:lnTo>
                  <a:lnTo>
                    <a:pt x="1071779" y="513808"/>
                  </a:lnTo>
                  <a:lnTo>
                    <a:pt x="1068512" y="521695"/>
                  </a:lnTo>
                  <a:lnTo>
                    <a:pt x="1060046" y="525202"/>
                  </a:lnTo>
                  <a:lnTo>
                    <a:pt x="1056457" y="533463"/>
                  </a:lnTo>
                  <a:lnTo>
                    <a:pt x="1046456" y="537413"/>
                  </a:lnTo>
                  <a:lnTo>
                    <a:pt x="1042871" y="546068"/>
                  </a:lnTo>
                  <a:lnTo>
                    <a:pt x="1034216" y="549653"/>
                  </a:lnTo>
                  <a:lnTo>
                    <a:pt x="1030266" y="559654"/>
                  </a:lnTo>
                  <a:lnTo>
                    <a:pt x="1022005" y="563243"/>
                  </a:lnTo>
                  <a:lnTo>
                    <a:pt x="1018499" y="571708"/>
                  </a:lnTo>
                  <a:lnTo>
                    <a:pt x="1009485" y="575442"/>
                  </a:lnTo>
                  <a:lnTo>
                    <a:pt x="1005751" y="584456"/>
                  </a:lnTo>
                  <a:lnTo>
                    <a:pt x="997430" y="587903"/>
                  </a:lnTo>
                  <a:lnTo>
                    <a:pt x="993983" y="596224"/>
                  </a:lnTo>
                  <a:lnTo>
                    <a:pt x="986888" y="599163"/>
                  </a:lnTo>
                  <a:lnTo>
                    <a:pt x="982071" y="610790"/>
                  </a:lnTo>
                  <a:lnTo>
                    <a:pt x="972812" y="614626"/>
                  </a:lnTo>
                  <a:lnTo>
                    <a:pt x="969467" y="622701"/>
                  </a:lnTo>
                  <a:lnTo>
                    <a:pt x="962126" y="625742"/>
                  </a:lnTo>
                  <a:lnTo>
                    <a:pt x="957699" y="636430"/>
                  </a:lnTo>
                  <a:lnTo>
                    <a:pt x="952757" y="638477"/>
                  </a:lnTo>
                  <a:lnTo>
                    <a:pt x="947749" y="650854"/>
                  </a:lnTo>
                  <a:lnTo>
                    <a:pt x="938516" y="654769"/>
                  </a:lnTo>
                  <a:lnTo>
                    <a:pt x="935145" y="662908"/>
                  </a:lnTo>
                  <a:lnTo>
                    <a:pt x="928084" y="665832"/>
                  </a:lnTo>
                  <a:lnTo>
                    <a:pt x="923377" y="677474"/>
                  </a:lnTo>
                  <a:lnTo>
                    <a:pt x="918421" y="679577"/>
                  </a:lnTo>
                  <a:lnTo>
                    <a:pt x="913427" y="691346"/>
                  </a:lnTo>
                  <a:lnTo>
                    <a:pt x="905021" y="694745"/>
                  </a:lnTo>
                  <a:lnTo>
                    <a:pt x="900822" y="705625"/>
                  </a:lnTo>
                  <a:lnTo>
                    <a:pt x="895573" y="707958"/>
                  </a:lnTo>
                  <a:lnTo>
                    <a:pt x="891016" y="719498"/>
                  </a:lnTo>
                  <a:lnTo>
                    <a:pt x="884969" y="722125"/>
                  </a:lnTo>
                  <a:lnTo>
                    <a:pt x="880779" y="731553"/>
                  </a:lnTo>
                  <a:lnTo>
                    <a:pt x="873370" y="734412"/>
                  </a:lnTo>
                  <a:lnTo>
                    <a:pt x="868461" y="746262"/>
                  </a:lnTo>
                  <a:lnTo>
                    <a:pt x="864010" y="748106"/>
                  </a:lnTo>
                  <a:lnTo>
                    <a:pt x="858655" y="761665"/>
                  </a:lnTo>
                  <a:lnTo>
                    <a:pt x="854257" y="763576"/>
                  </a:lnTo>
                  <a:lnTo>
                    <a:pt x="848705" y="776662"/>
                  </a:lnTo>
                  <a:lnTo>
                    <a:pt x="842751" y="779070"/>
                  </a:lnTo>
                  <a:lnTo>
                    <a:pt x="838061" y="790391"/>
                  </a:lnTo>
                  <a:lnTo>
                    <a:pt x="833357" y="792340"/>
                  </a:lnTo>
                  <a:lnTo>
                    <a:pt x="828255" y="804956"/>
                  </a:lnTo>
                  <a:lnTo>
                    <a:pt x="823299" y="807059"/>
                  </a:lnTo>
                  <a:lnTo>
                    <a:pt x="818305" y="818829"/>
                  </a:lnTo>
                  <a:lnTo>
                    <a:pt x="813121" y="820926"/>
                  </a:lnTo>
                  <a:lnTo>
                    <a:pt x="807662" y="835069"/>
                  </a:lnTo>
                  <a:lnTo>
                    <a:pt x="802831" y="837216"/>
                  </a:lnTo>
                  <a:lnTo>
                    <a:pt x="797855" y="849228"/>
                  </a:lnTo>
                  <a:lnTo>
                    <a:pt x="795231" y="850316"/>
                  </a:lnTo>
                  <a:lnTo>
                    <a:pt x="789866" y="862957"/>
                  </a:lnTo>
                  <a:lnTo>
                    <a:pt x="784922" y="864956"/>
                  </a:lnTo>
                  <a:lnTo>
                    <a:pt x="785111" y="865413"/>
                  </a:lnTo>
                  <a:cubicBezTo>
                    <a:pt x="785111" y="870965"/>
                    <a:pt x="782861" y="875991"/>
                    <a:pt x="779223" y="879629"/>
                  </a:cubicBezTo>
                  <a:lnTo>
                    <a:pt x="774250" y="881689"/>
                  </a:lnTo>
                  <a:lnTo>
                    <a:pt x="769417" y="893357"/>
                  </a:lnTo>
                  <a:lnTo>
                    <a:pt x="766878" y="894409"/>
                  </a:lnTo>
                  <a:lnTo>
                    <a:pt x="767460" y="895814"/>
                  </a:lnTo>
                  <a:cubicBezTo>
                    <a:pt x="767460" y="901365"/>
                    <a:pt x="765209" y="906391"/>
                    <a:pt x="761571" y="910029"/>
                  </a:cubicBezTo>
                  <a:lnTo>
                    <a:pt x="759365" y="910943"/>
                  </a:lnTo>
                  <a:lnTo>
                    <a:pt x="759615" y="911504"/>
                  </a:lnTo>
                  <a:cubicBezTo>
                    <a:pt x="759615" y="917055"/>
                    <a:pt x="757200" y="922081"/>
                    <a:pt x="753296" y="925719"/>
                  </a:cubicBezTo>
                  <a:lnTo>
                    <a:pt x="748221" y="927678"/>
                  </a:lnTo>
                  <a:lnTo>
                    <a:pt x="742940" y="940428"/>
                  </a:lnTo>
                  <a:lnTo>
                    <a:pt x="740748" y="941336"/>
                  </a:lnTo>
                  <a:lnTo>
                    <a:pt x="740983" y="941903"/>
                  </a:lnTo>
                  <a:cubicBezTo>
                    <a:pt x="740983" y="947455"/>
                    <a:pt x="738732" y="952481"/>
                    <a:pt x="735095" y="956118"/>
                  </a:cubicBezTo>
                  <a:lnTo>
                    <a:pt x="732729" y="957098"/>
                  </a:lnTo>
                  <a:lnTo>
                    <a:pt x="733138" y="958084"/>
                  </a:lnTo>
                  <a:cubicBezTo>
                    <a:pt x="733138" y="963771"/>
                    <a:pt x="730832" y="968919"/>
                    <a:pt x="727105" y="972646"/>
                  </a:cubicBezTo>
                  <a:lnTo>
                    <a:pt x="724066" y="973904"/>
                  </a:lnTo>
                  <a:lnTo>
                    <a:pt x="718423" y="988193"/>
                  </a:lnTo>
                  <a:lnTo>
                    <a:pt x="716193" y="989162"/>
                  </a:lnTo>
                  <a:lnTo>
                    <a:pt x="710579" y="1003045"/>
                  </a:lnTo>
                  <a:lnTo>
                    <a:pt x="708344" y="1003993"/>
                  </a:lnTo>
                  <a:lnTo>
                    <a:pt x="708622" y="1004664"/>
                  </a:lnTo>
                  <a:cubicBezTo>
                    <a:pt x="708622" y="1010216"/>
                    <a:pt x="706372" y="1015241"/>
                    <a:pt x="702734" y="1018879"/>
                  </a:cubicBezTo>
                  <a:lnTo>
                    <a:pt x="700369" y="1019859"/>
                  </a:lnTo>
                  <a:lnTo>
                    <a:pt x="700777" y="1020845"/>
                  </a:lnTo>
                  <a:cubicBezTo>
                    <a:pt x="700777" y="1026532"/>
                    <a:pt x="698471" y="1031680"/>
                    <a:pt x="694745" y="1035406"/>
                  </a:cubicBezTo>
                  <a:lnTo>
                    <a:pt x="691788" y="1036631"/>
                  </a:lnTo>
                  <a:lnTo>
                    <a:pt x="691951" y="1037025"/>
                  </a:lnTo>
                  <a:cubicBezTo>
                    <a:pt x="691951" y="1042576"/>
                    <a:pt x="689700" y="1047602"/>
                    <a:pt x="686063" y="1051240"/>
                  </a:cubicBezTo>
                  <a:lnTo>
                    <a:pt x="683705" y="1052216"/>
                  </a:lnTo>
                  <a:lnTo>
                    <a:pt x="684106" y="1053205"/>
                  </a:lnTo>
                  <a:lnTo>
                    <a:pt x="678891" y="1066103"/>
                  </a:lnTo>
                  <a:lnTo>
                    <a:pt x="639375" y="1066103"/>
                  </a:lnTo>
                  <a:lnTo>
                    <a:pt x="643904" y="1055171"/>
                  </a:lnTo>
                  <a:lnTo>
                    <a:pt x="644581" y="1054890"/>
                  </a:lnTo>
                  <a:lnTo>
                    <a:pt x="643899" y="1053205"/>
                  </a:lnTo>
                  <a:cubicBezTo>
                    <a:pt x="643899" y="1047519"/>
                    <a:pt x="646149" y="1042370"/>
                    <a:pt x="649787" y="1038643"/>
                  </a:cubicBezTo>
                  <a:lnTo>
                    <a:pt x="652022" y="1037695"/>
                  </a:lnTo>
                  <a:lnTo>
                    <a:pt x="651744" y="1037025"/>
                  </a:lnTo>
                  <a:cubicBezTo>
                    <a:pt x="651744" y="1031473"/>
                    <a:pt x="653994" y="1026448"/>
                    <a:pt x="657632" y="1022810"/>
                  </a:cubicBezTo>
                  <a:lnTo>
                    <a:pt x="659998" y="1021830"/>
                  </a:lnTo>
                  <a:lnTo>
                    <a:pt x="659589" y="1020845"/>
                  </a:lnTo>
                  <a:cubicBezTo>
                    <a:pt x="659589" y="1015158"/>
                    <a:pt x="661894" y="1010009"/>
                    <a:pt x="665621" y="1006283"/>
                  </a:cubicBezTo>
                  <a:lnTo>
                    <a:pt x="668579" y="1005058"/>
                  </a:lnTo>
                  <a:lnTo>
                    <a:pt x="668415" y="1004664"/>
                  </a:lnTo>
                  <a:cubicBezTo>
                    <a:pt x="668415" y="999113"/>
                    <a:pt x="670665" y="994087"/>
                    <a:pt x="674304" y="990449"/>
                  </a:cubicBezTo>
                  <a:lnTo>
                    <a:pt x="676660" y="989472"/>
                  </a:lnTo>
                  <a:lnTo>
                    <a:pt x="676261" y="988483"/>
                  </a:lnTo>
                  <a:cubicBezTo>
                    <a:pt x="676261" y="982797"/>
                    <a:pt x="678510" y="977648"/>
                    <a:pt x="682149" y="973921"/>
                  </a:cubicBezTo>
                  <a:lnTo>
                    <a:pt x="684196" y="973052"/>
                  </a:lnTo>
                  <a:lnTo>
                    <a:pt x="689993" y="958375"/>
                  </a:lnTo>
                  <a:lnTo>
                    <a:pt x="692232" y="957403"/>
                  </a:lnTo>
                  <a:lnTo>
                    <a:pt x="697982" y="943522"/>
                  </a:lnTo>
                  <a:lnTo>
                    <a:pt x="700939" y="942297"/>
                  </a:lnTo>
                  <a:lnTo>
                    <a:pt x="700776" y="941903"/>
                  </a:lnTo>
                  <a:cubicBezTo>
                    <a:pt x="700776" y="936352"/>
                    <a:pt x="703026" y="931326"/>
                    <a:pt x="706664" y="927688"/>
                  </a:cubicBezTo>
                  <a:lnTo>
                    <a:pt x="708856" y="926780"/>
                  </a:lnTo>
                  <a:lnTo>
                    <a:pt x="708621" y="926213"/>
                  </a:lnTo>
                  <a:cubicBezTo>
                    <a:pt x="708621" y="920662"/>
                    <a:pt x="710871" y="915636"/>
                    <a:pt x="714509" y="911998"/>
                  </a:cubicBezTo>
                  <a:lnTo>
                    <a:pt x="716639" y="911116"/>
                  </a:lnTo>
                  <a:lnTo>
                    <a:pt x="722785" y="897289"/>
                  </a:lnTo>
                  <a:lnTo>
                    <a:pt x="727376" y="895516"/>
                  </a:lnTo>
                  <a:lnTo>
                    <a:pt x="733141" y="881598"/>
                  </a:lnTo>
                  <a:lnTo>
                    <a:pt x="735680" y="880546"/>
                  </a:lnTo>
                  <a:lnTo>
                    <a:pt x="735098" y="879142"/>
                  </a:lnTo>
                  <a:cubicBezTo>
                    <a:pt x="735098" y="873591"/>
                    <a:pt x="737348" y="868565"/>
                    <a:pt x="740986" y="864927"/>
                  </a:cubicBezTo>
                  <a:lnTo>
                    <a:pt x="745959" y="862867"/>
                  </a:lnTo>
                  <a:lnTo>
                    <a:pt x="750793" y="851198"/>
                  </a:lnTo>
                  <a:lnTo>
                    <a:pt x="755012" y="849451"/>
                  </a:lnTo>
                  <a:lnTo>
                    <a:pt x="754711" y="848742"/>
                  </a:lnTo>
                  <a:cubicBezTo>
                    <a:pt x="754711" y="843191"/>
                    <a:pt x="757016" y="838165"/>
                    <a:pt x="760742" y="834527"/>
                  </a:cubicBezTo>
                  <a:lnTo>
                    <a:pt x="764341" y="833072"/>
                  </a:lnTo>
                  <a:lnTo>
                    <a:pt x="769425" y="820798"/>
                  </a:lnTo>
                  <a:lnTo>
                    <a:pt x="773637" y="819053"/>
                  </a:lnTo>
                  <a:lnTo>
                    <a:pt x="779232" y="804558"/>
                  </a:lnTo>
                  <a:lnTo>
                    <a:pt x="784089" y="802399"/>
                  </a:lnTo>
                  <a:lnTo>
                    <a:pt x="789181" y="790399"/>
                  </a:lnTo>
                  <a:lnTo>
                    <a:pt x="794864" y="788101"/>
                  </a:lnTo>
                  <a:lnTo>
                    <a:pt x="799825" y="775832"/>
                  </a:lnTo>
                  <a:lnTo>
                    <a:pt x="804751" y="773742"/>
                  </a:lnTo>
                  <a:lnTo>
                    <a:pt x="809631" y="761961"/>
                  </a:lnTo>
                  <a:lnTo>
                    <a:pt x="814635" y="759888"/>
                  </a:lnTo>
                  <a:lnTo>
                    <a:pt x="819581" y="748232"/>
                  </a:lnTo>
                  <a:lnTo>
                    <a:pt x="824547" y="746223"/>
                  </a:lnTo>
                  <a:lnTo>
                    <a:pt x="830225" y="731848"/>
                  </a:lnTo>
                  <a:lnTo>
                    <a:pt x="835103" y="729728"/>
                  </a:lnTo>
                  <a:lnTo>
                    <a:pt x="840031" y="717832"/>
                  </a:lnTo>
                  <a:lnTo>
                    <a:pt x="844565" y="715954"/>
                  </a:lnTo>
                  <a:lnTo>
                    <a:pt x="850268" y="703122"/>
                  </a:lnTo>
                  <a:lnTo>
                    <a:pt x="858538" y="699931"/>
                  </a:lnTo>
                  <a:lnTo>
                    <a:pt x="862586" y="689681"/>
                  </a:lnTo>
                  <a:lnTo>
                    <a:pt x="867613" y="687496"/>
                  </a:lnTo>
                  <a:lnTo>
                    <a:pt x="872392" y="675114"/>
                  </a:lnTo>
                  <a:lnTo>
                    <a:pt x="880693" y="671424"/>
                  </a:lnTo>
                  <a:lnTo>
                    <a:pt x="884303" y="662916"/>
                  </a:lnTo>
                  <a:lnTo>
                    <a:pt x="889987" y="660618"/>
                  </a:lnTo>
                  <a:lnTo>
                    <a:pt x="894947" y="648350"/>
                  </a:lnTo>
                  <a:lnTo>
                    <a:pt x="902252" y="645250"/>
                  </a:lnTo>
                  <a:lnTo>
                    <a:pt x="906715" y="634478"/>
                  </a:lnTo>
                  <a:lnTo>
                    <a:pt x="914490" y="631256"/>
                  </a:lnTo>
                  <a:lnTo>
                    <a:pt x="918626" y="621036"/>
                  </a:lnTo>
                  <a:lnTo>
                    <a:pt x="924986" y="618338"/>
                  </a:lnTo>
                  <a:lnTo>
                    <a:pt x="929269" y="608000"/>
                  </a:lnTo>
                  <a:lnTo>
                    <a:pt x="936609" y="604960"/>
                  </a:lnTo>
                  <a:lnTo>
                    <a:pt x="941037" y="594271"/>
                  </a:lnTo>
                  <a:lnTo>
                    <a:pt x="949112" y="590926"/>
                  </a:lnTo>
                  <a:lnTo>
                    <a:pt x="952948" y="581666"/>
                  </a:lnTo>
                  <a:lnTo>
                    <a:pt x="961227" y="578237"/>
                  </a:lnTo>
                  <a:lnTo>
                    <a:pt x="965553" y="567794"/>
                  </a:lnTo>
                  <a:lnTo>
                    <a:pt x="973874" y="564347"/>
                  </a:lnTo>
                  <a:lnTo>
                    <a:pt x="977321" y="556026"/>
                  </a:lnTo>
                  <a:lnTo>
                    <a:pt x="986334" y="552292"/>
                  </a:lnTo>
                  <a:lnTo>
                    <a:pt x="990068" y="543278"/>
                  </a:lnTo>
                  <a:lnTo>
                    <a:pt x="997791" y="540079"/>
                  </a:lnTo>
                  <a:lnTo>
                    <a:pt x="1001836" y="529836"/>
                  </a:lnTo>
                  <a:lnTo>
                    <a:pt x="1009849" y="526355"/>
                  </a:lnTo>
                  <a:lnTo>
                    <a:pt x="1013747" y="516944"/>
                  </a:lnTo>
                  <a:lnTo>
                    <a:pt x="1023159" y="513046"/>
                  </a:lnTo>
                  <a:lnTo>
                    <a:pt x="1026640" y="505033"/>
                  </a:lnTo>
                  <a:lnTo>
                    <a:pt x="1036883" y="500987"/>
                  </a:lnTo>
                  <a:lnTo>
                    <a:pt x="1040081" y="493265"/>
                  </a:lnTo>
                  <a:lnTo>
                    <a:pt x="1049272" y="489458"/>
                  </a:lnTo>
                  <a:lnTo>
                    <a:pt x="1052829" y="480661"/>
                  </a:lnTo>
                  <a:lnTo>
                    <a:pt x="1063500" y="476133"/>
                  </a:lnTo>
                  <a:lnTo>
                    <a:pt x="1066558" y="468750"/>
                  </a:lnTo>
                  <a:lnTo>
                    <a:pt x="1074951" y="465273"/>
                  </a:lnTo>
                  <a:lnTo>
                    <a:pt x="1075725" y="463451"/>
                  </a:lnTo>
                  <a:lnTo>
                    <a:pt x="1065567" y="467558"/>
                  </a:lnTo>
                  <a:lnTo>
                    <a:pt x="1062628" y="475175"/>
                  </a:lnTo>
                  <a:lnTo>
                    <a:pt x="1053201" y="479365"/>
                  </a:lnTo>
                  <a:lnTo>
                    <a:pt x="1050573" y="485412"/>
                  </a:lnTo>
                  <a:lnTo>
                    <a:pt x="1039157" y="489921"/>
                  </a:lnTo>
                  <a:lnTo>
                    <a:pt x="1036150" y="497180"/>
                  </a:lnTo>
                  <a:lnTo>
                    <a:pt x="1028012" y="500551"/>
                  </a:lnTo>
                  <a:lnTo>
                    <a:pt x="1024096" y="509784"/>
                  </a:lnTo>
                  <a:lnTo>
                    <a:pt x="1013797" y="513952"/>
                  </a:lnTo>
                  <a:lnTo>
                    <a:pt x="1010510" y="521695"/>
                  </a:lnTo>
                  <a:lnTo>
                    <a:pt x="1001225" y="525450"/>
                  </a:lnTo>
                  <a:lnTo>
                    <a:pt x="997906" y="533463"/>
                  </a:lnTo>
                  <a:lnTo>
                    <a:pt x="989892" y="536782"/>
                  </a:lnTo>
                  <a:lnTo>
                    <a:pt x="986138" y="546068"/>
                  </a:lnTo>
                  <a:lnTo>
                    <a:pt x="977151" y="549882"/>
                  </a:lnTo>
                  <a:lnTo>
                    <a:pt x="973103" y="559654"/>
                  </a:lnTo>
                  <a:lnTo>
                    <a:pt x="962903" y="563879"/>
                  </a:lnTo>
                  <a:lnTo>
                    <a:pt x="959660" y="571708"/>
                  </a:lnTo>
                  <a:lnTo>
                    <a:pt x="951773" y="574975"/>
                  </a:lnTo>
                  <a:lnTo>
                    <a:pt x="947749" y="584456"/>
                  </a:lnTo>
                  <a:lnTo>
                    <a:pt x="938464" y="588211"/>
                  </a:lnTo>
                  <a:lnTo>
                    <a:pt x="935145" y="596224"/>
                  </a:lnTo>
                  <a:lnTo>
                    <a:pt x="928084" y="599148"/>
                  </a:lnTo>
                  <a:lnTo>
                    <a:pt x="923377" y="610790"/>
                  </a:lnTo>
                  <a:lnTo>
                    <a:pt x="917285" y="613375"/>
                  </a:lnTo>
                  <a:lnTo>
                    <a:pt x="913140" y="622701"/>
                  </a:lnTo>
                  <a:lnTo>
                    <a:pt x="905247" y="625747"/>
                  </a:lnTo>
                  <a:lnTo>
                    <a:pt x="900822" y="636430"/>
                  </a:lnTo>
                  <a:lnTo>
                    <a:pt x="893563" y="639437"/>
                  </a:lnTo>
                  <a:lnTo>
                    <a:pt x="889054" y="650854"/>
                  </a:lnTo>
                  <a:lnTo>
                    <a:pt x="879598" y="654961"/>
                  </a:lnTo>
                  <a:lnTo>
                    <a:pt x="876306" y="662908"/>
                  </a:lnTo>
                  <a:lnTo>
                    <a:pt x="871602" y="664857"/>
                  </a:lnTo>
                  <a:lnTo>
                    <a:pt x="866500" y="677474"/>
                  </a:lnTo>
                  <a:lnTo>
                    <a:pt x="859152" y="680592"/>
                  </a:lnTo>
                  <a:lnTo>
                    <a:pt x="854588" y="691346"/>
                  </a:lnTo>
                  <a:lnTo>
                    <a:pt x="848507" y="693805"/>
                  </a:lnTo>
                  <a:lnTo>
                    <a:pt x="843945" y="705625"/>
                  </a:lnTo>
                  <a:lnTo>
                    <a:pt x="836317" y="709015"/>
                  </a:lnTo>
                  <a:lnTo>
                    <a:pt x="832177" y="719498"/>
                  </a:lnTo>
                  <a:lnTo>
                    <a:pt x="826250" y="722073"/>
                  </a:lnTo>
                  <a:lnTo>
                    <a:pt x="822228" y="731553"/>
                  </a:lnTo>
                  <a:lnTo>
                    <a:pt x="816761" y="733763"/>
                  </a:lnTo>
                  <a:lnTo>
                    <a:pt x="811584" y="746262"/>
                  </a:lnTo>
                  <a:lnTo>
                    <a:pt x="804789" y="749077"/>
                  </a:lnTo>
                  <a:lnTo>
                    <a:pt x="799817" y="761665"/>
                  </a:lnTo>
                  <a:lnTo>
                    <a:pt x="795419" y="763576"/>
                  </a:lnTo>
                  <a:lnTo>
                    <a:pt x="789866" y="776662"/>
                  </a:lnTo>
                  <a:lnTo>
                    <a:pt x="783913" y="779070"/>
                  </a:lnTo>
                  <a:lnTo>
                    <a:pt x="779223" y="790391"/>
                  </a:lnTo>
                  <a:lnTo>
                    <a:pt x="774518" y="792340"/>
                  </a:lnTo>
                  <a:lnTo>
                    <a:pt x="769417" y="804956"/>
                  </a:lnTo>
                  <a:lnTo>
                    <a:pt x="764461" y="807059"/>
                  </a:lnTo>
                  <a:lnTo>
                    <a:pt x="759467" y="818829"/>
                  </a:lnTo>
                  <a:lnTo>
                    <a:pt x="754282" y="820926"/>
                  </a:lnTo>
                  <a:lnTo>
                    <a:pt x="748823" y="835069"/>
                  </a:lnTo>
                  <a:lnTo>
                    <a:pt x="746396" y="836148"/>
                  </a:lnTo>
                  <a:lnTo>
                    <a:pt x="740978" y="849228"/>
                  </a:lnTo>
                  <a:lnTo>
                    <a:pt x="736006" y="851288"/>
                  </a:lnTo>
                  <a:lnTo>
                    <a:pt x="731172" y="862957"/>
                  </a:lnTo>
                  <a:lnTo>
                    <a:pt x="726953" y="864705"/>
                  </a:lnTo>
                  <a:lnTo>
                    <a:pt x="727254" y="865413"/>
                  </a:lnTo>
                  <a:cubicBezTo>
                    <a:pt x="727254" y="870965"/>
                    <a:pt x="724948" y="875991"/>
                    <a:pt x="721222" y="879629"/>
                  </a:cubicBezTo>
                  <a:lnTo>
                    <a:pt x="717623" y="881083"/>
                  </a:lnTo>
                  <a:lnTo>
                    <a:pt x="712540" y="893357"/>
                  </a:lnTo>
                  <a:lnTo>
                    <a:pt x="708327" y="895103"/>
                  </a:lnTo>
                  <a:lnTo>
                    <a:pt x="708621" y="895814"/>
                  </a:lnTo>
                  <a:cubicBezTo>
                    <a:pt x="708621" y="901365"/>
                    <a:pt x="706371" y="906391"/>
                    <a:pt x="702733" y="910029"/>
                  </a:cubicBezTo>
                  <a:lnTo>
                    <a:pt x="700537" y="910939"/>
                  </a:lnTo>
                  <a:lnTo>
                    <a:pt x="700777" y="911504"/>
                  </a:lnTo>
                  <a:cubicBezTo>
                    <a:pt x="700777" y="917055"/>
                    <a:pt x="698471" y="922081"/>
                    <a:pt x="694745" y="925719"/>
                  </a:cubicBezTo>
                  <a:lnTo>
                    <a:pt x="691617" y="926984"/>
                  </a:lnTo>
                  <a:lnTo>
                    <a:pt x="685776" y="940428"/>
                  </a:lnTo>
                  <a:lnTo>
                    <a:pt x="682130" y="941868"/>
                  </a:lnTo>
                  <a:lnTo>
                    <a:pt x="682144" y="941903"/>
                  </a:lnTo>
                  <a:cubicBezTo>
                    <a:pt x="682144" y="947455"/>
                    <a:pt x="679894" y="952481"/>
                    <a:pt x="676256" y="956118"/>
                  </a:cubicBezTo>
                  <a:lnTo>
                    <a:pt x="673899" y="957094"/>
                  </a:lnTo>
                  <a:lnTo>
                    <a:pt x="674299" y="958084"/>
                  </a:lnTo>
                  <a:cubicBezTo>
                    <a:pt x="674299" y="963771"/>
                    <a:pt x="672049" y="968919"/>
                    <a:pt x="668411" y="972646"/>
                  </a:cubicBezTo>
                  <a:lnTo>
                    <a:pt x="666360" y="973516"/>
                  </a:lnTo>
                  <a:lnTo>
                    <a:pt x="660422" y="988193"/>
                  </a:lnTo>
                  <a:lnTo>
                    <a:pt x="657192" y="989563"/>
                  </a:lnTo>
                  <a:lnTo>
                    <a:pt x="651741" y="1003045"/>
                  </a:lnTo>
                  <a:lnTo>
                    <a:pt x="649506" y="1003993"/>
                  </a:lnTo>
                  <a:lnTo>
                    <a:pt x="649784" y="1004664"/>
                  </a:lnTo>
                  <a:cubicBezTo>
                    <a:pt x="649784" y="1010216"/>
                    <a:pt x="647533" y="1015241"/>
                    <a:pt x="643895" y="1018879"/>
                  </a:cubicBezTo>
                  <a:lnTo>
                    <a:pt x="641538" y="1019855"/>
                  </a:lnTo>
                  <a:lnTo>
                    <a:pt x="641939" y="1020845"/>
                  </a:lnTo>
                  <a:cubicBezTo>
                    <a:pt x="641939" y="1026532"/>
                    <a:pt x="639688" y="1031680"/>
                    <a:pt x="636050" y="1035406"/>
                  </a:cubicBezTo>
                  <a:lnTo>
                    <a:pt x="633810" y="1036357"/>
                  </a:lnTo>
                  <a:lnTo>
                    <a:pt x="634093" y="1037025"/>
                  </a:lnTo>
                  <a:cubicBezTo>
                    <a:pt x="634093" y="1042576"/>
                    <a:pt x="631788" y="1047602"/>
                    <a:pt x="628061" y="1051240"/>
                  </a:cubicBezTo>
                  <a:lnTo>
                    <a:pt x="626663" y="1051806"/>
                  </a:lnTo>
                  <a:lnTo>
                    <a:pt x="627229" y="1053205"/>
                  </a:lnTo>
                  <a:lnTo>
                    <a:pt x="622013" y="1066103"/>
                  </a:lnTo>
                  <a:lnTo>
                    <a:pt x="580537" y="1066103"/>
                  </a:lnTo>
                  <a:lnTo>
                    <a:pt x="585065" y="1055171"/>
                  </a:lnTo>
                  <a:lnTo>
                    <a:pt x="587422" y="1054194"/>
                  </a:lnTo>
                  <a:lnTo>
                    <a:pt x="587022" y="1053205"/>
                  </a:lnTo>
                  <a:cubicBezTo>
                    <a:pt x="587022" y="1047519"/>
                    <a:pt x="589272" y="1042370"/>
                    <a:pt x="592910" y="1038643"/>
                  </a:cubicBezTo>
                  <a:lnTo>
                    <a:pt x="593489" y="1038398"/>
                  </a:lnTo>
                  <a:lnTo>
                    <a:pt x="592906" y="1037025"/>
                  </a:lnTo>
                  <a:cubicBezTo>
                    <a:pt x="592906" y="1031473"/>
                    <a:pt x="595211" y="1026448"/>
                    <a:pt x="598937" y="1022810"/>
                  </a:cubicBezTo>
                  <a:lnTo>
                    <a:pt x="602022" y="1021563"/>
                  </a:lnTo>
                  <a:lnTo>
                    <a:pt x="601732" y="1020845"/>
                  </a:lnTo>
                  <a:cubicBezTo>
                    <a:pt x="601732" y="1015158"/>
                    <a:pt x="603982" y="1010009"/>
                    <a:pt x="607620" y="1006283"/>
                  </a:cubicBezTo>
                  <a:lnTo>
                    <a:pt x="609855" y="1005334"/>
                  </a:lnTo>
                  <a:lnTo>
                    <a:pt x="609577" y="1004664"/>
                  </a:lnTo>
                  <a:cubicBezTo>
                    <a:pt x="609577" y="999113"/>
                    <a:pt x="611827" y="994087"/>
                    <a:pt x="615465" y="990449"/>
                  </a:cubicBezTo>
                  <a:lnTo>
                    <a:pt x="617822" y="989472"/>
                  </a:lnTo>
                  <a:lnTo>
                    <a:pt x="617422" y="988483"/>
                  </a:lnTo>
                  <a:cubicBezTo>
                    <a:pt x="617422" y="982797"/>
                    <a:pt x="619672" y="977648"/>
                    <a:pt x="623310" y="973921"/>
                  </a:cubicBezTo>
                  <a:lnTo>
                    <a:pt x="625361" y="973051"/>
                  </a:lnTo>
                  <a:lnTo>
                    <a:pt x="631298" y="958375"/>
                  </a:lnTo>
                  <a:lnTo>
                    <a:pt x="634529" y="957005"/>
                  </a:lnTo>
                  <a:lnTo>
                    <a:pt x="639981" y="943522"/>
                  </a:lnTo>
                  <a:lnTo>
                    <a:pt x="642215" y="942573"/>
                  </a:lnTo>
                  <a:lnTo>
                    <a:pt x="641938" y="941903"/>
                  </a:lnTo>
                  <a:cubicBezTo>
                    <a:pt x="641938" y="936352"/>
                    <a:pt x="644188" y="931326"/>
                    <a:pt x="647826" y="927688"/>
                  </a:cubicBezTo>
                  <a:lnTo>
                    <a:pt x="650028" y="926776"/>
                  </a:lnTo>
                  <a:lnTo>
                    <a:pt x="649783" y="926213"/>
                  </a:lnTo>
                  <a:cubicBezTo>
                    <a:pt x="649783" y="920662"/>
                    <a:pt x="652143" y="915636"/>
                    <a:pt x="655958" y="911998"/>
                  </a:cubicBezTo>
                  <a:lnTo>
                    <a:pt x="660069" y="910375"/>
                  </a:lnTo>
                  <a:lnTo>
                    <a:pt x="665621" y="897289"/>
                  </a:lnTo>
                  <a:lnTo>
                    <a:pt x="668537" y="896109"/>
                  </a:lnTo>
                  <a:lnTo>
                    <a:pt x="668415" y="895814"/>
                  </a:lnTo>
                  <a:cubicBezTo>
                    <a:pt x="668415" y="890262"/>
                    <a:pt x="670665" y="885236"/>
                    <a:pt x="674303" y="881598"/>
                  </a:cubicBezTo>
                  <a:lnTo>
                    <a:pt x="678516" y="879853"/>
                  </a:lnTo>
                  <a:lnTo>
                    <a:pt x="678221" y="879142"/>
                  </a:lnTo>
                  <a:cubicBezTo>
                    <a:pt x="678221" y="873591"/>
                    <a:pt x="680471" y="868565"/>
                    <a:pt x="684109" y="864927"/>
                  </a:cubicBezTo>
                  <a:lnTo>
                    <a:pt x="686734" y="863840"/>
                  </a:lnTo>
                  <a:lnTo>
                    <a:pt x="692098" y="851198"/>
                  </a:lnTo>
                  <a:lnTo>
                    <a:pt x="697043" y="849199"/>
                  </a:lnTo>
                  <a:lnTo>
                    <a:pt x="696854" y="848742"/>
                  </a:lnTo>
                  <a:cubicBezTo>
                    <a:pt x="696854" y="843191"/>
                    <a:pt x="699103" y="838165"/>
                    <a:pt x="702742" y="834527"/>
                  </a:cubicBezTo>
                  <a:lnTo>
                    <a:pt x="707714" y="832467"/>
                  </a:lnTo>
                  <a:lnTo>
                    <a:pt x="712548" y="820798"/>
                  </a:lnTo>
                  <a:lnTo>
                    <a:pt x="714563" y="819963"/>
                  </a:lnTo>
                  <a:lnTo>
                    <a:pt x="714505" y="819814"/>
                  </a:lnTo>
                  <a:cubicBezTo>
                    <a:pt x="714505" y="813856"/>
                    <a:pt x="716755" y="808462"/>
                    <a:pt x="720393" y="804558"/>
                  </a:cubicBezTo>
                  <a:lnTo>
                    <a:pt x="725251" y="802399"/>
                  </a:lnTo>
                  <a:lnTo>
                    <a:pt x="730343" y="790399"/>
                  </a:lnTo>
                  <a:lnTo>
                    <a:pt x="736025" y="788101"/>
                  </a:lnTo>
                  <a:lnTo>
                    <a:pt x="740986" y="775832"/>
                  </a:lnTo>
                  <a:lnTo>
                    <a:pt x="745913" y="773742"/>
                  </a:lnTo>
                  <a:lnTo>
                    <a:pt x="750793" y="761961"/>
                  </a:lnTo>
                  <a:lnTo>
                    <a:pt x="755797" y="759888"/>
                  </a:lnTo>
                  <a:lnTo>
                    <a:pt x="760742" y="748232"/>
                  </a:lnTo>
                  <a:lnTo>
                    <a:pt x="765709" y="746223"/>
                  </a:lnTo>
                  <a:lnTo>
                    <a:pt x="771386" y="731848"/>
                  </a:lnTo>
                  <a:lnTo>
                    <a:pt x="778656" y="728689"/>
                  </a:lnTo>
                  <a:lnTo>
                    <a:pt x="783154" y="717832"/>
                  </a:lnTo>
                  <a:lnTo>
                    <a:pt x="787654" y="715968"/>
                  </a:lnTo>
                  <a:lnTo>
                    <a:pt x="793104" y="703122"/>
                  </a:lnTo>
                  <a:lnTo>
                    <a:pt x="799452" y="700555"/>
                  </a:lnTo>
                  <a:lnTo>
                    <a:pt x="803747" y="689681"/>
                  </a:lnTo>
                  <a:lnTo>
                    <a:pt x="811130" y="686473"/>
                  </a:lnTo>
                  <a:lnTo>
                    <a:pt x="815515" y="675114"/>
                  </a:lnTo>
                  <a:lnTo>
                    <a:pt x="821399" y="672499"/>
                  </a:lnTo>
                  <a:lnTo>
                    <a:pt x="825465" y="662916"/>
                  </a:lnTo>
                  <a:lnTo>
                    <a:pt x="833493" y="659670"/>
                  </a:lnTo>
                  <a:lnTo>
                    <a:pt x="838070" y="648350"/>
                  </a:lnTo>
                  <a:lnTo>
                    <a:pt x="842996" y="646260"/>
                  </a:lnTo>
                  <a:lnTo>
                    <a:pt x="847876" y="634478"/>
                  </a:lnTo>
                  <a:lnTo>
                    <a:pt x="856770" y="630794"/>
                  </a:lnTo>
                  <a:lnTo>
                    <a:pt x="860624" y="621036"/>
                  </a:lnTo>
                  <a:lnTo>
                    <a:pt x="868390" y="617663"/>
                  </a:lnTo>
                  <a:lnTo>
                    <a:pt x="872392" y="608000"/>
                  </a:lnTo>
                  <a:lnTo>
                    <a:pt x="877459" y="605901"/>
                  </a:lnTo>
                  <a:lnTo>
                    <a:pt x="882629" y="594271"/>
                  </a:lnTo>
                  <a:lnTo>
                    <a:pt x="891186" y="590968"/>
                  </a:lnTo>
                  <a:lnTo>
                    <a:pt x="894947" y="581666"/>
                  </a:lnTo>
                  <a:lnTo>
                    <a:pt x="902252" y="578566"/>
                  </a:lnTo>
                  <a:lnTo>
                    <a:pt x="906715" y="567794"/>
                  </a:lnTo>
                  <a:lnTo>
                    <a:pt x="915108" y="564317"/>
                  </a:lnTo>
                  <a:lnTo>
                    <a:pt x="918626" y="556026"/>
                  </a:lnTo>
                  <a:lnTo>
                    <a:pt x="927423" y="552469"/>
                  </a:lnTo>
                  <a:lnTo>
                    <a:pt x="931230" y="543278"/>
                  </a:lnTo>
                  <a:lnTo>
                    <a:pt x="939061" y="540034"/>
                  </a:lnTo>
                  <a:lnTo>
                    <a:pt x="943285" y="529836"/>
                  </a:lnTo>
                  <a:lnTo>
                    <a:pt x="954347" y="525254"/>
                  </a:lnTo>
                  <a:lnTo>
                    <a:pt x="957708" y="516944"/>
                  </a:lnTo>
                  <a:lnTo>
                    <a:pt x="965999" y="513426"/>
                  </a:lnTo>
                  <a:lnTo>
                    <a:pt x="969475" y="505033"/>
                  </a:lnTo>
                  <a:lnTo>
                    <a:pt x="977868" y="501556"/>
                  </a:lnTo>
                  <a:lnTo>
                    <a:pt x="981386" y="493265"/>
                  </a:lnTo>
                  <a:lnTo>
                    <a:pt x="990495" y="489582"/>
                  </a:lnTo>
                  <a:lnTo>
                    <a:pt x="994278" y="480661"/>
                  </a:lnTo>
                  <a:lnTo>
                    <a:pt x="1004499" y="476525"/>
                  </a:lnTo>
                  <a:lnTo>
                    <a:pt x="1007720" y="468750"/>
                  </a:lnTo>
                  <a:lnTo>
                    <a:pt x="1017382" y="464747"/>
                  </a:lnTo>
                  <a:lnTo>
                    <a:pt x="1018139" y="463007"/>
                  </a:lnTo>
                  <a:lnTo>
                    <a:pt x="1006649" y="467766"/>
                  </a:lnTo>
                  <a:lnTo>
                    <a:pt x="1003789" y="475175"/>
                  </a:lnTo>
                  <a:lnTo>
                    <a:pt x="994564" y="479276"/>
                  </a:lnTo>
                  <a:lnTo>
                    <a:pt x="992022" y="485412"/>
                  </a:lnTo>
                  <a:lnTo>
                    <a:pt x="981249" y="489875"/>
                  </a:lnTo>
                  <a:lnTo>
                    <a:pt x="978149" y="497180"/>
                  </a:lnTo>
                  <a:lnTo>
                    <a:pt x="969173" y="500809"/>
                  </a:lnTo>
                  <a:lnTo>
                    <a:pt x="965544" y="509784"/>
                  </a:lnTo>
                  <a:lnTo>
                    <a:pt x="957036" y="513395"/>
                  </a:lnTo>
                  <a:lnTo>
                    <a:pt x="953346" y="521695"/>
                  </a:lnTo>
                  <a:lnTo>
                    <a:pt x="942152" y="526016"/>
                  </a:lnTo>
                  <a:lnTo>
                    <a:pt x="939067" y="533463"/>
                  </a:lnTo>
                  <a:lnTo>
                    <a:pt x="931054" y="536782"/>
                  </a:lnTo>
                  <a:lnTo>
                    <a:pt x="927300" y="546068"/>
                  </a:lnTo>
                  <a:lnTo>
                    <a:pt x="919555" y="549354"/>
                  </a:lnTo>
                  <a:lnTo>
                    <a:pt x="915388" y="559654"/>
                  </a:lnTo>
                  <a:lnTo>
                    <a:pt x="906154" y="563570"/>
                  </a:lnTo>
                  <a:lnTo>
                    <a:pt x="902783" y="571708"/>
                  </a:lnTo>
                  <a:lnTo>
                    <a:pt x="894952" y="574952"/>
                  </a:lnTo>
                  <a:lnTo>
                    <a:pt x="891016" y="584456"/>
                  </a:lnTo>
                  <a:lnTo>
                    <a:pt x="881511" y="588393"/>
                  </a:lnTo>
                  <a:lnTo>
                    <a:pt x="878268" y="596224"/>
                  </a:lnTo>
                  <a:lnTo>
                    <a:pt x="871207" y="599148"/>
                  </a:lnTo>
                  <a:lnTo>
                    <a:pt x="866500" y="610790"/>
                  </a:lnTo>
                  <a:lnTo>
                    <a:pt x="858137" y="614339"/>
                  </a:lnTo>
                  <a:lnTo>
                    <a:pt x="854588" y="622701"/>
                  </a:lnTo>
                  <a:lnTo>
                    <a:pt x="846279" y="626062"/>
                  </a:lnTo>
                  <a:lnTo>
                    <a:pt x="841984" y="636430"/>
                  </a:lnTo>
                  <a:lnTo>
                    <a:pt x="834725" y="639437"/>
                  </a:lnTo>
                  <a:lnTo>
                    <a:pt x="830216" y="650854"/>
                  </a:lnTo>
                  <a:lnTo>
                    <a:pt x="824289" y="653428"/>
                  </a:lnTo>
                  <a:lnTo>
                    <a:pt x="820266" y="662908"/>
                  </a:lnTo>
                  <a:lnTo>
                    <a:pt x="812239" y="666154"/>
                  </a:lnTo>
                  <a:lnTo>
                    <a:pt x="807662" y="677474"/>
                  </a:lnTo>
                  <a:lnTo>
                    <a:pt x="800356" y="680574"/>
                  </a:lnTo>
                  <a:lnTo>
                    <a:pt x="795894" y="691346"/>
                  </a:lnTo>
                  <a:lnTo>
                    <a:pt x="790747" y="693478"/>
                  </a:lnTo>
                  <a:lnTo>
                    <a:pt x="785944" y="705625"/>
                  </a:lnTo>
                  <a:lnTo>
                    <a:pt x="779624" y="708367"/>
                  </a:lnTo>
                  <a:lnTo>
                    <a:pt x="775014" y="719498"/>
                  </a:lnTo>
                  <a:lnTo>
                    <a:pt x="767182" y="722742"/>
                  </a:lnTo>
                  <a:lnTo>
                    <a:pt x="763533" y="731553"/>
                  </a:lnTo>
                  <a:lnTo>
                    <a:pt x="759034" y="733416"/>
                  </a:lnTo>
                  <a:lnTo>
                    <a:pt x="753583" y="746262"/>
                  </a:lnTo>
                  <a:lnTo>
                    <a:pt x="748156" y="748456"/>
                  </a:lnTo>
                  <a:lnTo>
                    <a:pt x="742940" y="761665"/>
                  </a:lnTo>
                  <a:lnTo>
                    <a:pt x="738556" y="763570"/>
                  </a:lnTo>
                  <a:lnTo>
                    <a:pt x="733133" y="776662"/>
                  </a:lnTo>
                  <a:lnTo>
                    <a:pt x="728065" y="778762"/>
                  </a:lnTo>
                  <a:lnTo>
                    <a:pt x="722896" y="790391"/>
                  </a:lnTo>
                  <a:lnTo>
                    <a:pt x="717555" y="792452"/>
                  </a:lnTo>
                  <a:lnTo>
                    <a:pt x="712253" y="804956"/>
                  </a:lnTo>
                  <a:lnTo>
                    <a:pt x="707719" y="806790"/>
                  </a:lnTo>
                  <a:lnTo>
                    <a:pt x="702733" y="818829"/>
                  </a:lnTo>
                  <a:lnTo>
                    <a:pt x="698513" y="820577"/>
                  </a:lnTo>
                  <a:lnTo>
                    <a:pt x="692783" y="835069"/>
                  </a:lnTo>
                  <a:lnTo>
                    <a:pt x="686958" y="837597"/>
                  </a:lnTo>
                  <a:lnTo>
                    <a:pt x="682140" y="849228"/>
                  </a:lnTo>
                  <a:lnTo>
                    <a:pt x="677167" y="851288"/>
                  </a:lnTo>
                  <a:lnTo>
                    <a:pt x="672334" y="862957"/>
                  </a:lnTo>
                  <a:lnTo>
                    <a:pt x="669783" y="864014"/>
                  </a:lnTo>
                  <a:lnTo>
                    <a:pt x="670377" y="865413"/>
                  </a:lnTo>
                  <a:cubicBezTo>
                    <a:pt x="670377" y="870965"/>
                    <a:pt x="668071" y="875991"/>
                    <a:pt x="664345" y="879629"/>
                  </a:cubicBezTo>
                  <a:lnTo>
                    <a:pt x="658391" y="882036"/>
                  </a:lnTo>
                  <a:lnTo>
                    <a:pt x="653701" y="893357"/>
                  </a:lnTo>
                  <a:lnTo>
                    <a:pt x="651162" y="894409"/>
                  </a:lnTo>
                  <a:lnTo>
                    <a:pt x="651744" y="895814"/>
                  </a:lnTo>
                  <a:cubicBezTo>
                    <a:pt x="651744" y="901365"/>
                    <a:pt x="649494" y="906391"/>
                    <a:pt x="645856" y="910029"/>
                  </a:cubicBezTo>
                  <a:lnTo>
                    <a:pt x="641864" y="911682"/>
                  </a:lnTo>
                  <a:lnTo>
                    <a:pt x="636050" y="925719"/>
                  </a:lnTo>
                  <a:lnTo>
                    <a:pt x="633930" y="926597"/>
                  </a:lnTo>
                  <a:lnTo>
                    <a:pt x="628061" y="940428"/>
                  </a:lnTo>
                  <a:lnTo>
                    <a:pt x="625145" y="941607"/>
                  </a:lnTo>
                  <a:lnTo>
                    <a:pt x="625267" y="941903"/>
                  </a:lnTo>
                  <a:cubicBezTo>
                    <a:pt x="625267" y="947455"/>
                    <a:pt x="623017" y="952481"/>
                    <a:pt x="619379" y="956118"/>
                  </a:cubicBezTo>
                  <a:lnTo>
                    <a:pt x="615342" y="957791"/>
                  </a:lnTo>
                  <a:lnTo>
                    <a:pt x="615461" y="958084"/>
                  </a:lnTo>
                  <a:cubicBezTo>
                    <a:pt x="615461" y="963771"/>
                    <a:pt x="613211" y="968919"/>
                    <a:pt x="609573" y="972646"/>
                  </a:cubicBezTo>
                  <a:lnTo>
                    <a:pt x="607522" y="973516"/>
                  </a:lnTo>
                  <a:lnTo>
                    <a:pt x="601584" y="988193"/>
                  </a:lnTo>
                  <a:lnTo>
                    <a:pt x="599531" y="989063"/>
                  </a:lnTo>
                  <a:lnTo>
                    <a:pt x="593739" y="1003045"/>
                  </a:lnTo>
                  <a:lnTo>
                    <a:pt x="590782" y="1004270"/>
                  </a:lnTo>
                  <a:lnTo>
                    <a:pt x="590945" y="1004664"/>
                  </a:lnTo>
                  <a:cubicBezTo>
                    <a:pt x="590945" y="1010216"/>
                    <a:pt x="588695" y="1015241"/>
                    <a:pt x="585057" y="1018879"/>
                  </a:cubicBezTo>
                  <a:lnTo>
                    <a:pt x="584352" y="1019171"/>
                  </a:lnTo>
                  <a:lnTo>
                    <a:pt x="585062" y="1020845"/>
                  </a:lnTo>
                  <a:cubicBezTo>
                    <a:pt x="585062" y="1026532"/>
                    <a:pt x="582702" y="1031680"/>
                    <a:pt x="578887" y="1035406"/>
                  </a:cubicBezTo>
                  <a:lnTo>
                    <a:pt x="576882" y="1036217"/>
                  </a:lnTo>
                  <a:lnTo>
                    <a:pt x="577216" y="1037025"/>
                  </a:lnTo>
                  <a:cubicBezTo>
                    <a:pt x="577216" y="1042576"/>
                    <a:pt x="574966" y="1047602"/>
                    <a:pt x="571328" y="1051240"/>
                  </a:cubicBezTo>
                  <a:lnTo>
                    <a:pt x="568963" y="1052220"/>
                  </a:lnTo>
                  <a:lnTo>
                    <a:pt x="569371" y="1053205"/>
                  </a:lnTo>
                  <a:lnTo>
                    <a:pt x="564029" y="1066103"/>
                  </a:lnTo>
                  <a:lnTo>
                    <a:pt x="521699" y="1066103"/>
                  </a:lnTo>
                  <a:lnTo>
                    <a:pt x="526227" y="1055171"/>
                  </a:lnTo>
                  <a:lnTo>
                    <a:pt x="528592" y="1054191"/>
                  </a:lnTo>
                  <a:lnTo>
                    <a:pt x="528184" y="1053205"/>
                  </a:lnTo>
                  <a:cubicBezTo>
                    <a:pt x="528184" y="1047519"/>
                    <a:pt x="530489" y="1042370"/>
                    <a:pt x="534215" y="1038643"/>
                  </a:cubicBezTo>
                  <a:lnTo>
                    <a:pt x="537173" y="1037418"/>
                  </a:lnTo>
                  <a:lnTo>
                    <a:pt x="537010" y="1037025"/>
                  </a:lnTo>
                  <a:cubicBezTo>
                    <a:pt x="537010" y="1031473"/>
                    <a:pt x="539260" y="1026448"/>
                    <a:pt x="542898" y="1022810"/>
                  </a:cubicBezTo>
                  <a:lnTo>
                    <a:pt x="543603" y="1022518"/>
                  </a:lnTo>
                  <a:lnTo>
                    <a:pt x="542894" y="1020845"/>
                  </a:lnTo>
                  <a:cubicBezTo>
                    <a:pt x="542894" y="1015158"/>
                    <a:pt x="545253" y="1010009"/>
                    <a:pt x="549069" y="1006283"/>
                  </a:cubicBezTo>
                  <a:lnTo>
                    <a:pt x="551074" y="1005471"/>
                  </a:lnTo>
                  <a:lnTo>
                    <a:pt x="550739" y="1004664"/>
                  </a:lnTo>
                  <a:cubicBezTo>
                    <a:pt x="550739" y="999113"/>
                    <a:pt x="552989" y="994087"/>
                    <a:pt x="556627" y="990449"/>
                  </a:cubicBezTo>
                  <a:lnTo>
                    <a:pt x="558992" y="989469"/>
                  </a:lnTo>
                  <a:lnTo>
                    <a:pt x="558584" y="988483"/>
                  </a:lnTo>
                  <a:cubicBezTo>
                    <a:pt x="558584" y="982797"/>
                    <a:pt x="560889" y="977648"/>
                    <a:pt x="564615" y="973921"/>
                  </a:cubicBezTo>
                  <a:lnTo>
                    <a:pt x="566483" y="973148"/>
                  </a:lnTo>
                  <a:lnTo>
                    <a:pt x="572460" y="958375"/>
                  </a:lnTo>
                  <a:lnTo>
                    <a:pt x="575691" y="957005"/>
                  </a:lnTo>
                  <a:lnTo>
                    <a:pt x="581143" y="943522"/>
                  </a:lnTo>
                  <a:lnTo>
                    <a:pt x="585083" y="941850"/>
                  </a:lnTo>
                  <a:lnTo>
                    <a:pt x="590949" y="927688"/>
                  </a:lnTo>
                  <a:lnTo>
                    <a:pt x="593146" y="926778"/>
                  </a:lnTo>
                  <a:lnTo>
                    <a:pt x="592906" y="926213"/>
                  </a:lnTo>
                  <a:cubicBezTo>
                    <a:pt x="592906" y="920662"/>
                    <a:pt x="595211" y="915636"/>
                    <a:pt x="598937" y="911998"/>
                  </a:cubicBezTo>
                  <a:lnTo>
                    <a:pt x="602048" y="910740"/>
                  </a:lnTo>
                  <a:lnTo>
                    <a:pt x="607620" y="897289"/>
                  </a:lnTo>
                  <a:lnTo>
                    <a:pt x="611612" y="895634"/>
                  </a:lnTo>
                  <a:lnTo>
                    <a:pt x="617426" y="881598"/>
                  </a:lnTo>
                  <a:lnTo>
                    <a:pt x="619965" y="880546"/>
                  </a:lnTo>
                  <a:lnTo>
                    <a:pt x="619383" y="879142"/>
                  </a:lnTo>
                  <a:cubicBezTo>
                    <a:pt x="619383" y="873591"/>
                    <a:pt x="621633" y="868565"/>
                    <a:pt x="625271" y="864927"/>
                  </a:cubicBezTo>
                  <a:lnTo>
                    <a:pt x="630275" y="862854"/>
                  </a:lnTo>
                  <a:lnTo>
                    <a:pt x="635221" y="851198"/>
                  </a:lnTo>
                  <a:lnTo>
                    <a:pt x="638486" y="849878"/>
                  </a:lnTo>
                  <a:lnTo>
                    <a:pt x="638015" y="848742"/>
                  </a:lnTo>
                  <a:cubicBezTo>
                    <a:pt x="638015" y="843191"/>
                    <a:pt x="640265" y="838165"/>
                    <a:pt x="643904" y="834527"/>
                  </a:cubicBezTo>
                  <a:lnTo>
                    <a:pt x="648876" y="832467"/>
                  </a:lnTo>
                  <a:lnTo>
                    <a:pt x="653710" y="820798"/>
                  </a:lnTo>
                  <a:lnTo>
                    <a:pt x="657930" y="819050"/>
                  </a:lnTo>
                  <a:lnTo>
                    <a:pt x="663660" y="804558"/>
                  </a:lnTo>
                  <a:lnTo>
                    <a:pt x="669485" y="802031"/>
                  </a:lnTo>
                  <a:lnTo>
                    <a:pt x="674303" y="790399"/>
                  </a:lnTo>
                  <a:lnTo>
                    <a:pt x="676675" y="789416"/>
                  </a:lnTo>
                  <a:lnTo>
                    <a:pt x="682435" y="775832"/>
                  </a:lnTo>
                  <a:lnTo>
                    <a:pt x="687049" y="773966"/>
                  </a:lnTo>
                  <a:lnTo>
                    <a:pt x="692385" y="761961"/>
                  </a:lnTo>
                  <a:lnTo>
                    <a:pt x="700278" y="758914"/>
                  </a:lnTo>
                  <a:lnTo>
                    <a:pt x="704703" y="748232"/>
                  </a:lnTo>
                  <a:lnTo>
                    <a:pt x="708691" y="746579"/>
                  </a:lnTo>
                  <a:lnTo>
                    <a:pt x="714509" y="731848"/>
                  </a:lnTo>
                  <a:lnTo>
                    <a:pt x="719417" y="729716"/>
                  </a:lnTo>
                  <a:lnTo>
                    <a:pt x="724459" y="717832"/>
                  </a:lnTo>
                  <a:lnTo>
                    <a:pt x="729925" y="715621"/>
                  </a:lnTo>
                  <a:lnTo>
                    <a:pt x="735103" y="703122"/>
                  </a:lnTo>
                  <a:lnTo>
                    <a:pt x="740566" y="700859"/>
                  </a:lnTo>
                  <a:lnTo>
                    <a:pt x="745196" y="689681"/>
                  </a:lnTo>
                  <a:lnTo>
                    <a:pt x="752209" y="686775"/>
                  </a:lnTo>
                  <a:lnTo>
                    <a:pt x="756820" y="675114"/>
                  </a:lnTo>
                  <a:lnTo>
                    <a:pt x="763636" y="672156"/>
                  </a:lnTo>
                  <a:lnTo>
                    <a:pt x="767464" y="662916"/>
                  </a:lnTo>
                  <a:lnTo>
                    <a:pt x="774525" y="659991"/>
                  </a:lnTo>
                  <a:lnTo>
                    <a:pt x="779232" y="648350"/>
                  </a:lnTo>
                  <a:lnTo>
                    <a:pt x="786579" y="645232"/>
                  </a:lnTo>
                  <a:lnTo>
                    <a:pt x="791143" y="634478"/>
                  </a:lnTo>
                  <a:lnTo>
                    <a:pt x="797491" y="631910"/>
                  </a:lnTo>
                  <a:lnTo>
                    <a:pt x="801786" y="621036"/>
                  </a:lnTo>
                  <a:lnTo>
                    <a:pt x="809551" y="617663"/>
                  </a:lnTo>
                  <a:lnTo>
                    <a:pt x="813554" y="608000"/>
                  </a:lnTo>
                  <a:lnTo>
                    <a:pt x="820937" y="604942"/>
                  </a:lnTo>
                  <a:lnTo>
                    <a:pt x="825465" y="594271"/>
                  </a:lnTo>
                  <a:lnTo>
                    <a:pt x="834441" y="590642"/>
                  </a:lnTo>
                  <a:lnTo>
                    <a:pt x="838070" y="581666"/>
                  </a:lnTo>
                  <a:lnTo>
                    <a:pt x="845375" y="578566"/>
                  </a:lnTo>
                  <a:lnTo>
                    <a:pt x="849838" y="567794"/>
                  </a:lnTo>
                  <a:lnTo>
                    <a:pt x="859342" y="563857"/>
                  </a:lnTo>
                  <a:lnTo>
                    <a:pt x="862586" y="556026"/>
                  </a:lnTo>
                  <a:lnTo>
                    <a:pt x="870416" y="552782"/>
                  </a:lnTo>
                  <a:lnTo>
                    <a:pt x="874353" y="543278"/>
                  </a:lnTo>
                  <a:lnTo>
                    <a:pt x="882130" y="540057"/>
                  </a:lnTo>
                  <a:lnTo>
                    <a:pt x="886264" y="529836"/>
                  </a:lnTo>
                  <a:lnTo>
                    <a:pt x="895186" y="526053"/>
                  </a:lnTo>
                  <a:lnTo>
                    <a:pt x="898869" y="516944"/>
                  </a:lnTo>
                  <a:lnTo>
                    <a:pt x="907161" y="513426"/>
                  </a:lnTo>
                  <a:lnTo>
                    <a:pt x="910637" y="505033"/>
                  </a:lnTo>
                  <a:lnTo>
                    <a:pt x="919177" y="501495"/>
                  </a:lnTo>
                  <a:lnTo>
                    <a:pt x="921023" y="497343"/>
                  </a:lnTo>
                  <a:lnTo>
                    <a:pt x="909869" y="501963"/>
                  </a:lnTo>
                  <a:lnTo>
                    <a:pt x="906706" y="509784"/>
                  </a:lnTo>
                  <a:lnTo>
                    <a:pt x="898415" y="513303"/>
                  </a:lnTo>
                  <a:lnTo>
                    <a:pt x="894938" y="521695"/>
                  </a:lnTo>
                  <a:lnTo>
                    <a:pt x="886398" y="525232"/>
                  </a:lnTo>
                  <a:lnTo>
                    <a:pt x="882740" y="533463"/>
                  </a:lnTo>
                  <a:lnTo>
                    <a:pt x="871860" y="537662"/>
                  </a:lnTo>
                  <a:lnTo>
                    <a:pt x="868461" y="546068"/>
                  </a:lnTo>
                  <a:lnTo>
                    <a:pt x="860717" y="549354"/>
                  </a:lnTo>
                  <a:lnTo>
                    <a:pt x="856550" y="559654"/>
                  </a:lnTo>
                  <a:lnTo>
                    <a:pt x="847316" y="563570"/>
                  </a:lnTo>
                  <a:lnTo>
                    <a:pt x="843945" y="571708"/>
                  </a:lnTo>
                  <a:lnTo>
                    <a:pt x="836114" y="574952"/>
                  </a:lnTo>
                  <a:lnTo>
                    <a:pt x="832177" y="584456"/>
                  </a:lnTo>
                  <a:lnTo>
                    <a:pt x="823785" y="587933"/>
                  </a:lnTo>
                  <a:lnTo>
                    <a:pt x="820266" y="596224"/>
                  </a:lnTo>
                  <a:lnTo>
                    <a:pt x="812239" y="599470"/>
                  </a:lnTo>
                  <a:lnTo>
                    <a:pt x="807662" y="610790"/>
                  </a:lnTo>
                  <a:lnTo>
                    <a:pt x="799371" y="614308"/>
                  </a:lnTo>
                  <a:lnTo>
                    <a:pt x="795894" y="622701"/>
                  </a:lnTo>
                  <a:lnTo>
                    <a:pt x="787370" y="626232"/>
                  </a:lnTo>
                  <a:lnTo>
                    <a:pt x="783146" y="636430"/>
                  </a:lnTo>
                  <a:lnTo>
                    <a:pt x="778231" y="638466"/>
                  </a:lnTo>
                  <a:lnTo>
                    <a:pt x="773339" y="650854"/>
                  </a:lnTo>
                  <a:lnTo>
                    <a:pt x="765078" y="654443"/>
                  </a:lnTo>
                  <a:lnTo>
                    <a:pt x="761571" y="662908"/>
                  </a:lnTo>
                  <a:lnTo>
                    <a:pt x="753333" y="666320"/>
                  </a:lnTo>
                  <a:lnTo>
                    <a:pt x="748823" y="677474"/>
                  </a:lnTo>
                  <a:lnTo>
                    <a:pt x="743897" y="679564"/>
                  </a:lnTo>
                  <a:lnTo>
                    <a:pt x="739017" y="691346"/>
                  </a:lnTo>
                  <a:lnTo>
                    <a:pt x="731524" y="694449"/>
                  </a:lnTo>
                  <a:lnTo>
                    <a:pt x="727105" y="705625"/>
                  </a:lnTo>
                  <a:lnTo>
                    <a:pt x="720873" y="708329"/>
                  </a:lnTo>
                  <a:lnTo>
                    <a:pt x="716462" y="719498"/>
                  </a:lnTo>
                  <a:lnTo>
                    <a:pt x="710476" y="722099"/>
                  </a:lnTo>
                  <a:lnTo>
                    <a:pt x="706369" y="731553"/>
                  </a:lnTo>
                  <a:lnTo>
                    <a:pt x="699903" y="734106"/>
                  </a:lnTo>
                  <a:lnTo>
                    <a:pt x="694745" y="746262"/>
                  </a:lnTo>
                  <a:lnTo>
                    <a:pt x="689318" y="748456"/>
                  </a:lnTo>
                  <a:lnTo>
                    <a:pt x="684101" y="761665"/>
                  </a:lnTo>
                  <a:lnTo>
                    <a:pt x="679718" y="763570"/>
                  </a:lnTo>
                  <a:lnTo>
                    <a:pt x="674295" y="776662"/>
                  </a:lnTo>
                  <a:lnTo>
                    <a:pt x="669291" y="778735"/>
                  </a:lnTo>
                  <a:lnTo>
                    <a:pt x="664345" y="790391"/>
                  </a:lnTo>
                  <a:lnTo>
                    <a:pt x="658662" y="792689"/>
                  </a:lnTo>
                  <a:lnTo>
                    <a:pt x="653701" y="804956"/>
                  </a:lnTo>
                  <a:lnTo>
                    <a:pt x="648776" y="807047"/>
                  </a:lnTo>
                  <a:lnTo>
                    <a:pt x="643895" y="818829"/>
                  </a:lnTo>
                  <a:lnTo>
                    <a:pt x="639683" y="820573"/>
                  </a:lnTo>
                  <a:lnTo>
                    <a:pt x="634088" y="835069"/>
                  </a:lnTo>
                  <a:lnTo>
                    <a:pt x="628056" y="837751"/>
                  </a:lnTo>
                  <a:lnTo>
                    <a:pt x="623302" y="849228"/>
                  </a:lnTo>
                  <a:lnTo>
                    <a:pt x="620696" y="850308"/>
                  </a:lnTo>
                  <a:lnTo>
                    <a:pt x="615457" y="862957"/>
                  </a:lnTo>
                  <a:lnTo>
                    <a:pt x="611244" y="864702"/>
                  </a:lnTo>
                  <a:lnTo>
                    <a:pt x="611538" y="865413"/>
                  </a:lnTo>
                  <a:cubicBezTo>
                    <a:pt x="611538" y="870965"/>
                    <a:pt x="609288" y="875991"/>
                    <a:pt x="605650" y="879629"/>
                  </a:cubicBezTo>
                  <a:lnTo>
                    <a:pt x="600646" y="881701"/>
                  </a:lnTo>
                  <a:lnTo>
                    <a:pt x="595700" y="893357"/>
                  </a:lnTo>
                  <a:lnTo>
                    <a:pt x="592435" y="894678"/>
                  </a:lnTo>
                  <a:lnTo>
                    <a:pt x="592906" y="895814"/>
                  </a:lnTo>
                  <a:cubicBezTo>
                    <a:pt x="592906" y="901365"/>
                    <a:pt x="590656" y="906391"/>
                    <a:pt x="587018" y="910029"/>
                  </a:cubicBezTo>
                  <a:lnTo>
                    <a:pt x="584817" y="910940"/>
                  </a:lnTo>
                  <a:lnTo>
                    <a:pt x="585062" y="911504"/>
                  </a:lnTo>
                  <a:cubicBezTo>
                    <a:pt x="585062" y="917055"/>
                    <a:pt x="582702" y="922081"/>
                    <a:pt x="578886" y="925719"/>
                  </a:cubicBezTo>
                  <a:lnTo>
                    <a:pt x="574776" y="927342"/>
                  </a:lnTo>
                  <a:lnTo>
                    <a:pt x="569223" y="940428"/>
                  </a:lnTo>
                  <a:lnTo>
                    <a:pt x="566307" y="941607"/>
                  </a:lnTo>
                  <a:lnTo>
                    <a:pt x="566429" y="941903"/>
                  </a:lnTo>
                  <a:cubicBezTo>
                    <a:pt x="566429" y="947455"/>
                    <a:pt x="564179" y="952481"/>
                    <a:pt x="560541" y="956118"/>
                  </a:cubicBezTo>
                  <a:lnTo>
                    <a:pt x="558184" y="957094"/>
                  </a:lnTo>
                  <a:lnTo>
                    <a:pt x="558584" y="958084"/>
                  </a:lnTo>
                  <a:cubicBezTo>
                    <a:pt x="558584" y="963771"/>
                    <a:pt x="556334" y="968919"/>
                    <a:pt x="552696" y="972646"/>
                  </a:cubicBezTo>
                  <a:lnTo>
                    <a:pt x="550647" y="973515"/>
                  </a:lnTo>
                  <a:lnTo>
                    <a:pt x="544851" y="988193"/>
                  </a:lnTo>
                  <a:lnTo>
                    <a:pt x="542611" y="989165"/>
                  </a:lnTo>
                  <a:lnTo>
                    <a:pt x="536862" y="1003045"/>
                  </a:lnTo>
                  <a:lnTo>
                    <a:pt x="533905" y="1004270"/>
                  </a:lnTo>
                  <a:lnTo>
                    <a:pt x="534068" y="1004664"/>
                  </a:lnTo>
                  <a:cubicBezTo>
                    <a:pt x="534068" y="1010216"/>
                    <a:pt x="531818" y="1015241"/>
                    <a:pt x="528180" y="1018879"/>
                  </a:cubicBezTo>
                  <a:lnTo>
                    <a:pt x="525823" y="1019855"/>
                  </a:lnTo>
                  <a:lnTo>
                    <a:pt x="526223" y="1020845"/>
                  </a:lnTo>
                  <a:cubicBezTo>
                    <a:pt x="526223" y="1026532"/>
                    <a:pt x="523973" y="1031680"/>
                    <a:pt x="520335" y="1035406"/>
                  </a:cubicBezTo>
                  <a:lnTo>
                    <a:pt x="518101" y="1036355"/>
                  </a:lnTo>
                  <a:lnTo>
                    <a:pt x="518378" y="1037025"/>
                  </a:lnTo>
                  <a:cubicBezTo>
                    <a:pt x="518378" y="1042576"/>
                    <a:pt x="516128" y="1047602"/>
                    <a:pt x="512490" y="1051240"/>
                  </a:cubicBezTo>
                  <a:lnTo>
                    <a:pt x="510125" y="1052220"/>
                  </a:lnTo>
                  <a:lnTo>
                    <a:pt x="510533" y="1053205"/>
                  </a:lnTo>
                  <a:lnTo>
                    <a:pt x="505190" y="1066103"/>
                  </a:lnTo>
                  <a:lnTo>
                    <a:pt x="464855" y="1066103"/>
                  </a:lnTo>
                  <a:lnTo>
                    <a:pt x="469493" y="1055171"/>
                  </a:lnTo>
                  <a:lnTo>
                    <a:pt x="470064" y="1054940"/>
                  </a:lnTo>
                  <a:lnTo>
                    <a:pt x="469346" y="1053205"/>
                  </a:lnTo>
                  <a:cubicBezTo>
                    <a:pt x="469346" y="1047519"/>
                    <a:pt x="471650" y="1042370"/>
                    <a:pt x="475377" y="1038643"/>
                  </a:cubicBezTo>
                  <a:lnTo>
                    <a:pt x="478335" y="1037418"/>
                  </a:lnTo>
                  <a:lnTo>
                    <a:pt x="478172" y="1037025"/>
                  </a:lnTo>
                  <a:cubicBezTo>
                    <a:pt x="478172" y="1031473"/>
                    <a:pt x="480421" y="1026448"/>
                    <a:pt x="484060" y="1022810"/>
                  </a:cubicBezTo>
                  <a:lnTo>
                    <a:pt x="486416" y="1021833"/>
                  </a:lnTo>
                  <a:lnTo>
                    <a:pt x="486017" y="1020845"/>
                  </a:lnTo>
                  <a:cubicBezTo>
                    <a:pt x="486017" y="1015158"/>
                    <a:pt x="488266" y="1010009"/>
                    <a:pt x="491905" y="1006283"/>
                  </a:cubicBezTo>
                  <a:lnTo>
                    <a:pt x="494139" y="1005334"/>
                  </a:lnTo>
                  <a:lnTo>
                    <a:pt x="493862" y="1004664"/>
                  </a:lnTo>
                  <a:cubicBezTo>
                    <a:pt x="493862" y="999113"/>
                    <a:pt x="496112" y="994087"/>
                    <a:pt x="499750" y="990449"/>
                  </a:cubicBezTo>
                  <a:lnTo>
                    <a:pt x="502115" y="989469"/>
                  </a:lnTo>
                  <a:lnTo>
                    <a:pt x="501707" y="988483"/>
                  </a:lnTo>
                  <a:cubicBezTo>
                    <a:pt x="501707" y="982797"/>
                    <a:pt x="504012" y="977648"/>
                    <a:pt x="507738" y="973921"/>
                  </a:cubicBezTo>
                  <a:lnTo>
                    <a:pt x="510778" y="972662"/>
                  </a:lnTo>
                  <a:lnTo>
                    <a:pt x="516421" y="958375"/>
                  </a:lnTo>
                  <a:lnTo>
                    <a:pt x="518652" y="957406"/>
                  </a:lnTo>
                  <a:lnTo>
                    <a:pt x="524266" y="943522"/>
                  </a:lnTo>
                  <a:lnTo>
                    <a:pt x="526501" y="942573"/>
                  </a:lnTo>
                  <a:lnTo>
                    <a:pt x="526223" y="941903"/>
                  </a:lnTo>
                  <a:cubicBezTo>
                    <a:pt x="526223" y="936352"/>
                    <a:pt x="528472" y="931326"/>
                    <a:pt x="532111" y="927688"/>
                  </a:cubicBezTo>
                  <a:lnTo>
                    <a:pt x="534307" y="926778"/>
                  </a:lnTo>
                  <a:lnTo>
                    <a:pt x="534068" y="926213"/>
                  </a:lnTo>
                  <a:cubicBezTo>
                    <a:pt x="534068" y="920662"/>
                    <a:pt x="536372" y="915636"/>
                    <a:pt x="540099" y="911998"/>
                  </a:cubicBezTo>
                  <a:lnTo>
                    <a:pt x="543228" y="910733"/>
                  </a:lnTo>
                  <a:lnTo>
                    <a:pt x="549069" y="897289"/>
                  </a:lnTo>
                  <a:lnTo>
                    <a:pt x="552714" y="895849"/>
                  </a:lnTo>
                  <a:lnTo>
                    <a:pt x="552700" y="895814"/>
                  </a:lnTo>
                  <a:cubicBezTo>
                    <a:pt x="552700" y="890262"/>
                    <a:pt x="554949" y="885236"/>
                    <a:pt x="558588" y="881598"/>
                  </a:cubicBezTo>
                  <a:lnTo>
                    <a:pt x="561138" y="880542"/>
                  </a:lnTo>
                  <a:lnTo>
                    <a:pt x="560545" y="879142"/>
                  </a:lnTo>
                  <a:cubicBezTo>
                    <a:pt x="560545" y="873591"/>
                    <a:pt x="562849" y="868565"/>
                    <a:pt x="566576" y="864927"/>
                  </a:cubicBezTo>
                  <a:lnTo>
                    <a:pt x="572530" y="862519"/>
                  </a:lnTo>
                  <a:lnTo>
                    <a:pt x="577220" y="851198"/>
                  </a:lnTo>
                  <a:lnTo>
                    <a:pt x="581433" y="849453"/>
                  </a:lnTo>
                  <a:lnTo>
                    <a:pt x="581138" y="848742"/>
                  </a:lnTo>
                  <a:cubicBezTo>
                    <a:pt x="581138" y="843191"/>
                    <a:pt x="583388" y="838165"/>
                    <a:pt x="587026" y="834527"/>
                  </a:cubicBezTo>
                  <a:lnTo>
                    <a:pt x="589632" y="833447"/>
                  </a:lnTo>
                  <a:lnTo>
                    <a:pt x="594872" y="820798"/>
                  </a:lnTo>
                  <a:lnTo>
                    <a:pt x="600250" y="818570"/>
                  </a:lnTo>
                  <a:lnTo>
                    <a:pt x="605658" y="804558"/>
                  </a:lnTo>
                  <a:lnTo>
                    <a:pt x="610489" y="802411"/>
                  </a:lnTo>
                  <a:lnTo>
                    <a:pt x="615465" y="790399"/>
                  </a:lnTo>
                  <a:lnTo>
                    <a:pt x="620169" y="788450"/>
                  </a:lnTo>
                  <a:lnTo>
                    <a:pt x="625271" y="775832"/>
                  </a:lnTo>
                  <a:lnTo>
                    <a:pt x="630227" y="773730"/>
                  </a:lnTo>
                  <a:lnTo>
                    <a:pt x="635221" y="761961"/>
                  </a:lnTo>
                  <a:lnTo>
                    <a:pt x="641175" y="759553"/>
                  </a:lnTo>
                  <a:lnTo>
                    <a:pt x="645865" y="748232"/>
                  </a:lnTo>
                  <a:lnTo>
                    <a:pt x="649853" y="746579"/>
                  </a:lnTo>
                  <a:lnTo>
                    <a:pt x="655671" y="731848"/>
                  </a:lnTo>
                  <a:lnTo>
                    <a:pt x="660578" y="729716"/>
                  </a:lnTo>
                  <a:lnTo>
                    <a:pt x="665621" y="717832"/>
                  </a:lnTo>
                  <a:lnTo>
                    <a:pt x="671129" y="715604"/>
                  </a:lnTo>
                  <a:lnTo>
                    <a:pt x="676552" y="703122"/>
                  </a:lnTo>
                  <a:lnTo>
                    <a:pt x="683864" y="700234"/>
                  </a:lnTo>
                  <a:lnTo>
                    <a:pt x="688032" y="689681"/>
                  </a:lnTo>
                  <a:lnTo>
                    <a:pt x="693092" y="687482"/>
                  </a:lnTo>
                  <a:lnTo>
                    <a:pt x="697982" y="675114"/>
                  </a:lnTo>
                  <a:lnTo>
                    <a:pt x="707189" y="671119"/>
                  </a:lnTo>
                  <a:lnTo>
                    <a:pt x="710587" y="662916"/>
                  </a:lnTo>
                  <a:lnTo>
                    <a:pt x="715292" y="660967"/>
                  </a:lnTo>
                  <a:lnTo>
                    <a:pt x="720393" y="648350"/>
                  </a:lnTo>
                  <a:lnTo>
                    <a:pt x="728888" y="644746"/>
                  </a:lnTo>
                  <a:lnTo>
                    <a:pt x="733141" y="634478"/>
                  </a:lnTo>
                  <a:lnTo>
                    <a:pt x="740863" y="631279"/>
                  </a:lnTo>
                  <a:lnTo>
                    <a:pt x="744909" y="621036"/>
                  </a:lnTo>
                  <a:lnTo>
                    <a:pt x="750283" y="618702"/>
                  </a:lnTo>
                  <a:lnTo>
                    <a:pt x="754715" y="608000"/>
                  </a:lnTo>
                  <a:lnTo>
                    <a:pt x="763240" y="604469"/>
                  </a:lnTo>
                  <a:lnTo>
                    <a:pt x="767464" y="594271"/>
                  </a:lnTo>
                  <a:lnTo>
                    <a:pt x="775476" y="590952"/>
                  </a:lnTo>
                  <a:lnTo>
                    <a:pt x="779232" y="581666"/>
                  </a:lnTo>
                  <a:lnTo>
                    <a:pt x="786579" y="578548"/>
                  </a:lnTo>
                  <a:lnTo>
                    <a:pt x="791143" y="567794"/>
                  </a:lnTo>
                  <a:lnTo>
                    <a:pt x="800428" y="564039"/>
                  </a:lnTo>
                  <a:lnTo>
                    <a:pt x="803747" y="556026"/>
                  </a:lnTo>
                  <a:lnTo>
                    <a:pt x="811578" y="552782"/>
                  </a:lnTo>
                  <a:lnTo>
                    <a:pt x="815515" y="543278"/>
                  </a:lnTo>
                  <a:lnTo>
                    <a:pt x="823291" y="540057"/>
                  </a:lnTo>
                  <a:lnTo>
                    <a:pt x="827426" y="529836"/>
                  </a:lnTo>
                  <a:lnTo>
                    <a:pt x="836348" y="526053"/>
                  </a:lnTo>
                  <a:lnTo>
                    <a:pt x="840031" y="516944"/>
                  </a:lnTo>
                  <a:lnTo>
                    <a:pt x="848540" y="513334"/>
                  </a:lnTo>
                  <a:lnTo>
                    <a:pt x="850061" y="509910"/>
                  </a:lnTo>
                  <a:lnTo>
                    <a:pt x="839203" y="514203"/>
                  </a:lnTo>
                  <a:lnTo>
                    <a:pt x="836100" y="521695"/>
                  </a:lnTo>
                  <a:lnTo>
                    <a:pt x="827708" y="525172"/>
                  </a:lnTo>
                  <a:lnTo>
                    <a:pt x="824189" y="533463"/>
                  </a:lnTo>
                  <a:lnTo>
                    <a:pt x="815213" y="537092"/>
                  </a:lnTo>
                  <a:lnTo>
                    <a:pt x="811584" y="546068"/>
                  </a:lnTo>
                  <a:lnTo>
                    <a:pt x="803787" y="549376"/>
                  </a:lnTo>
                  <a:lnTo>
                    <a:pt x="799530" y="559654"/>
                  </a:lnTo>
                  <a:lnTo>
                    <a:pt x="789252" y="563911"/>
                  </a:lnTo>
                  <a:lnTo>
                    <a:pt x="785944" y="571708"/>
                  </a:lnTo>
                  <a:lnTo>
                    <a:pt x="777146" y="575266"/>
                  </a:lnTo>
                  <a:lnTo>
                    <a:pt x="773339" y="584456"/>
                  </a:lnTo>
                  <a:lnTo>
                    <a:pt x="765018" y="587903"/>
                  </a:lnTo>
                  <a:lnTo>
                    <a:pt x="761571" y="596224"/>
                  </a:lnTo>
                  <a:lnTo>
                    <a:pt x="753333" y="599636"/>
                  </a:lnTo>
                  <a:lnTo>
                    <a:pt x="748823" y="610790"/>
                  </a:lnTo>
                  <a:lnTo>
                    <a:pt x="742793" y="613348"/>
                  </a:lnTo>
                  <a:lnTo>
                    <a:pt x="738730" y="622701"/>
                  </a:lnTo>
                  <a:lnTo>
                    <a:pt x="731764" y="625453"/>
                  </a:lnTo>
                  <a:lnTo>
                    <a:pt x="727105" y="636430"/>
                  </a:lnTo>
                  <a:lnTo>
                    <a:pt x="718884" y="639755"/>
                  </a:lnTo>
                  <a:lnTo>
                    <a:pt x="714501" y="650854"/>
                  </a:lnTo>
                  <a:lnTo>
                    <a:pt x="706240" y="654443"/>
                  </a:lnTo>
                  <a:lnTo>
                    <a:pt x="702733" y="662908"/>
                  </a:lnTo>
                  <a:lnTo>
                    <a:pt x="698006" y="664866"/>
                  </a:lnTo>
                  <a:lnTo>
                    <a:pt x="692783" y="677474"/>
                  </a:lnTo>
                  <a:lnTo>
                    <a:pt x="684504" y="680903"/>
                  </a:lnTo>
                  <a:lnTo>
                    <a:pt x="680179" y="691346"/>
                  </a:lnTo>
                  <a:lnTo>
                    <a:pt x="675066" y="693464"/>
                  </a:lnTo>
                  <a:lnTo>
                    <a:pt x="670372" y="705625"/>
                  </a:lnTo>
                  <a:lnTo>
                    <a:pt x="662693" y="709038"/>
                  </a:lnTo>
                  <a:lnTo>
                    <a:pt x="658461" y="719498"/>
                  </a:lnTo>
                  <a:lnTo>
                    <a:pt x="651607" y="722405"/>
                  </a:lnTo>
                  <a:lnTo>
                    <a:pt x="647817" y="731553"/>
                  </a:lnTo>
                  <a:lnTo>
                    <a:pt x="643335" y="733409"/>
                  </a:lnTo>
                  <a:lnTo>
                    <a:pt x="638011" y="746262"/>
                  </a:lnTo>
                  <a:lnTo>
                    <a:pt x="631189" y="749088"/>
                  </a:lnTo>
                  <a:lnTo>
                    <a:pt x="626100" y="761665"/>
                  </a:lnTo>
                  <a:lnTo>
                    <a:pt x="620724" y="763945"/>
                  </a:lnTo>
                  <a:lnTo>
                    <a:pt x="615457" y="776662"/>
                  </a:lnTo>
                  <a:lnTo>
                    <a:pt x="610484" y="778722"/>
                  </a:lnTo>
                  <a:lnTo>
                    <a:pt x="605650" y="790391"/>
                  </a:lnTo>
                  <a:lnTo>
                    <a:pt x="600922" y="792350"/>
                  </a:lnTo>
                  <a:lnTo>
                    <a:pt x="595700" y="804956"/>
                  </a:lnTo>
                  <a:lnTo>
                    <a:pt x="589788" y="807405"/>
                  </a:lnTo>
                  <a:lnTo>
                    <a:pt x="585057" y="818829"/>
                  </a:lnTo>
                  <a:lnTo>
                    <a:pt x="580845" y="820573"/>
                  </a:lnTo>
                  <a:lnTo>
                    <a:pt x="575250" y="835069"/>
                  </a:lnTo>
                  <a:lnTo>
                    <a:pt x="572810" y="836154"/>
                  </a:lnTo>
                  <a:lnTo>
                    <a:pt x="567262" y="849228"/>
                  </a:lnTo>
                  <a:lnTo>
                    <a:pt x="561308" y="851636"/>
                  </a:lnTo>
                  <a:lnTo>
                    <a:pt x="556618" y="862957"/>
                  </a:lnTo>
                  <a:lnTo>
                    <a:pt x="552405" y="864702"/>
                  </a:lnTo>
                  <a:lnTo>
                    <a:pt x="552700" y="865413"/>
                  </a:lnTo>
                  <a:cubicBezTo>
                    <a:pt x="552700" y="870965"/>
                    <a:pt x="550450" y="875991"/>
                    <a:pt x="546812" y="879629"/>
                  </a:cubicBezTo>
                  <a:lnTo>
                    <a:pt x="544206" y="880708"/>
                  </a:lnTo>
                  <a:lnTo>
                    <a:pt x="538967" y="893357"/>
                  </a:lnTo>
                  <a:lnTo>
                    <a:pt x="533917" y="895449"/>
                  </a:lnTo>
                  <a:lnTo>
                    <a:pt x="534068" y="895814"/>
                  </a:lnTo>
                  <a:cubicBezTo>
                    <a:pt x="534068" y="901365"/>
                    <a:pt x="531817" y="906391"/>
                    <a:pt x="528180" y="910029"/>
                  </a:cubicBezTo>
                  <a:lnTo>
                    <a:pt x="525988" y="910937"/>
                  </a:lnTo>
                  <a:lnTo>
                    <a:pt x="526223" y="911504"/>
                  </a:lnTo>
                  <a:cubicBezTo>
                    <a:pt x="526223" y="917055"/>
                    <a:pt x="523972" y="922081"/>
                    <a:pt x="520334" y="925719"/>
                  </a:cubicBezTo>
                  <a:lnTo>
                    <a:pt x="518211" y="926598"/>
                  </a:lnTo>
                  <a:lnTo>
                    <a:pt x="512203" y="940428"/>
                  </a:lnTo>
                  <a:lnTo>
                    <a:pt x="508557" y="941868"/>
                  </a:lnTo>
                  <a:lnTo>
                    <a:pt x="508572" y="941903"/>
                  </a:lnTo>
                  <a:cubicBezTo>
                    <a:pt x="508572" y="947455"/>
                    <a:pt x="506266" y="952481"/>
                    <a:pt x="502540" y="956118"/>
                  </a:cubicBezTo>
                  <a:lnTo>
                    <a:pt x="499455" y="957366"/>
                  </a:lnTo>
                  <a:lnTo>
                    <a:pt x="499746" y="958084"/>
                  </a:lnTo>
                  <a:cubicBezTo>
                    <a:pt x="499746" y="963771"/>
                    <a:pt x="497495" y="968919"/>
                    <a:pt x="493858" y="972646"/>
                  </a:cubicBezTo>
                  <a:lnTo>
                    <a:pt x="491809" y="973515"/>
                  </a:lnTo>
                  <a:lnTo>
                    <a:pt x="486012" y="988193"/>
                  </a:lnTo>
                  <a:lnTo>
                    <a:pt x="483781" y="989162"/>
                  </a:lnTo>
                  <a:lnTo>
                    <a:pt x="478167" y="1003045"/>
                  </a:lnTo>
                  <a:lnTo>
                    <a:pt x="475927" y="1003996"/>
                  </a:lnTo>
                  <a:lnTo>
                    <a:pt x="476211" y="1004664"/>
                  </a:lnTo>
                  <a:cubicBezTo>
                    <a:pt x="476211" y="1010216"/>
                    <a:pt x="473906" y="1015241"/>
                    <a:pt x="470179" y="1018879"/>
                  </a:cubicBezTo>
                  <a:lnTo>
                    <a:pt x="467095" y="1020126"/>
                  </a:lnTo>
                  <a:lnTo>
                    <a:pt x="467385" y="1020845"/>
                  </a:lnTo>
                  <a:cubicBezTo>
                    <a:pt x="467385" y="1026532"/>
                    <a:pt x="465135" y="1031680"/>
                    <a:pt x="461497" y="1035406"/>
                  </a:cubicBezTo>
                  <a:lnTo>
                    <a:pt x="459262" y="1036355"/>
                  </a:lnTo>
                  <a:lnTo>
                    <a:pt x="459540" y="1037025"/>
                  </a:lnTo>
                  <a:cubicBezTo>
                    <a:pt x="459540" y="1042576"/>
                    <a:pt x="457289" y="1047602"/>
                    <a:pt x="453652" y="1051240"/>
                  </a:cubicBezTo>
                  <a:lnTo>
                    <a:pt x="452975" y="1051520"/>
                  </a:lnTo>
                  <a:lnTo>
                    <a:pt x="453656" y="1053205"/>
                  </a:lnTo>
                  <a:lnTo>
                    <a:pt x="448441" y="1066103"/>
                  </a:lnTo>
                  <a:lnTo>
                    <a:pt x="406016" y="1066103"/>
                  </a:lnTo>
                  <a:lnTo>
                    <a:pt x="410655" y="1055171"/>
                  </a:lnTo>
                  <a:lnTo>
                    <a:pt x="413740" y="1053923"/>
                  </a:lnTo>
                  <a:lnTo>
                    <a:pt x="413449" y="1053205"/>
                  </a:lnTo>
                  <a:cubicBezTo>
                    <a:pt x="413449" y="1047519"/>
                    <a:pt x="415699" y="1042370"/>
                    <a:pt x="419338" y="1038643"/>
                  </a:cubicBezTo>
                  <a:lnTo>
                    <a:pt x="419904" y="1038403"/>
                  </a:lnTo>
                  <a:lnTo>
                    <a:pt x="419333" y="1037025"/>
                  </a:lnTo>
                  <a:cubicBezTo>
                    <a:pt x="419333" y="1031473"/>
                    <a:pt x="421583" y="1026448"/>
                    <a:pt x="425221" y="1022810"/>
                  </a:cubicBezTo>
                  <a:lnTo>
                    <a:pt x="427578" y="1021833"/>
                  </a:lnTo>
                  <a:lnTo>
                    <a:pt x="427178" y="1020845"/>
                  </a:lnTo>
                  <a:cubicBezTo>
                    <a:pt x="427178" y="1015158"/>
                    <a:pt x="429428" y="1010009"/>
                    <a:pt x="433067" y="1006283"/>
                  </a:cubicBezTo>
                  <a:lnTo>
                    <a:pt x="435307" y="1005332"/>
                  </a:lnTo>
                  <a:lnTo>
                    <a:pt x="435024" y="1004664"/>
                  </a:lnTo>
                  <a:cubicBezTo>
                    <a:pt x="435024" y="999113"/>
                    <a:pt x="437328" y="994087"/>
                    <a:pt x="441055" y="990449"/>
                  </a:cubicBezTo>
                  <a:lnTo>
                    <a:pt x="444139" y="989202"/>
                  </a:lnTo>
                  <a:lnTo>
                    <a:pt x="443849" y="988483"/>
                  </a:lnTo>
                  <a:cubicBezTo>
                    <a:pt x="443849" y="982797"/>
                    <a:pt x="446099" y="977648"/>
                    <a:pt x="449737" y="973921"/>
                  </a:cubicBezTo>
                  <a:lnTo>
                    <a:pt x="451786" y="973052"/>
                  </a:lnTo>
                  <a:lnTo>
                    <a:pt x="457582" y="958375"/>
                  </a:lnTo>
                  <a:lnTo>
                    <a:pt x="459813" y="957406"/>
                  </a:lnTo>
                  <a:lnTo>
                    <a:pt x="465427" y="943522"/>
                  </a:lnTo>
                  <a:lnTo>
                    <a:pt x="467668" y="942571"/>
                  </a:lnTo>
                  <a:lnTo>
                    <a:pt x="467384" y="941903"/>
                  </a:lnTo>
                  <a:cubicBezTo>
                    <a:pt x="467384" y="936352"/>
                    <a:pt x="469689" y="931326"/>
                    <a:pt x="473416" y="927688"/>
                  </a:cubicBezTo>
                  <a:lnTo>
                    <a:pt x="476338" y="926506"/>
                  </a:lnTo>
                  <a:lnTo>
                    <a:pt x="476210" y="926213"/>
                  </a:lnTo>
                  <a:cubicBezTo>
                    <a:pt x="476210" y="920662"/>
                    <a:pt x="478569" y="915636"/>
                    <a:pt x="482385" y="911998"/>
                  </a:cubicBezTo>
                  <a:lnTo>
                    <a:pt x="486482" y="910380"/>
                  </a:lnTo>
                  <a:lnTo>
                    <a:pt x="491904" y="897289"/>
                  </a:lnTo>
                  <a:lnTo>
                    <a:pt x="494096" y="896381"/>
                  </a:lnTo>
                  <a:lnTo>
                    <a:pt x="493861" y="895814"/>
                  </a:lnTo>
                  <a:cubicBezTo>
                    <a:pt x="493861" y="890262"/>
                    <a:pt x="496111" y="885236"/>
                    <a:pt x="499749" y="881598"/>
                  </a:cubicBezTo>
                  <a:lnTo>
                    <a:pt x="504799" y="879506"/>
                  </a:lnTo>
                  <a:lnTo>
                    <a:pt x="504649" y="879142"/>
                  </a:lnTo>
                  <a:cubicBezTo>
                    <a:pt x="504649" y="873591"/>
                    <a:pt x="506898" y="868565"/>
                    <a:pt x="510537" y="864927"/>
                  </a:cubicBezTo>
                  <a:lnTo>
                    <a:pt x="513142" y="863848"/>
                  </a:lnTo>
                  <a:lnTo>
                    <a:pt x="518382" y="851198"/>
                  </a:lnTo>
                  <a:lnTo>
                    <a:pt x="522595" y="849453"/>
                  </a:lnTo>
                  <a:lnTo>
                    <a:pt x="522300" y="848742"/>
                  </a:lnTo>
                  <a:cubicBezTo>
                    <a:pt x="522300" y="843191"/>
                    <a:pt x="524550" y="838165"/>
                    <a:pt x="528188" y="834527"/>
                  </a:cubicBezTo>
                  <a:lnTo>
                    <a:pt x="533192" y="832454"/>
                  </a:lnTo>
                  <a:lnTo>
                    <a:pt x="538138" y="820798"/>
                  </a:lnTo>
                  <a:lnTo>
                    <a:pt x="540998" y="819641"/>
                  </a:lnTo>
                  <a:lnTo>
                    <a:pt x="546820" y="804558"/>
                  </a:lnTo>
                  <a:lnTo>
                    <a:pt x="551651" y="802411"/>
                  </a:lnTo>
                  <a:lnTo>
                    <a:pt x="556626" y="790399"/>
                  </a:lnTo>
                  <a:lnTo>
                    <a:pt x="561354" y="788441"/>
                  </a:lnTo>
                  <a:lnTo>
                    <a:pt x="566576" y="775832"/>
                  </a:lnTo>
                  <a:lnTo>
                    <a:pt x="572488" y="773384"/>
                  </a:lnTo>
                  <a:lnTo>
                    <a:pt x="577220" y="761961"/>
                  </a:lnTo>
                  <a:lnTo>
                    <a:pt x="582193" y="759901"/>
                  </a:lnTo>
                  <a:lnTo>
                    <a:pt x="587026" y="748232"/>
                  </a:lnTo>
                  <a:lnTo>
                    <a:pt x="591016" y="746579"/>
                  </a:lnTo>
                  <a:lnTo>
                    <a:pt x="596976" y="731848"/>
                  </a:lnTo>
                  <a:lnTo>
                    <a:pt x="605224" y="728350"/>
                  </a:lnTo>
                  <a:lnTo>
                    <a:pt x="609581" y="717832"/>
                  </a:lnTo>
                  <a:lnTo>
                    <a:pt x="614064" y="715975"/>
                  </a:lnTo>
                  <a:lnTo>
                    <a:pt x="619387" y="703122"/>
                  </a:lnTo>
                  <a:lnTo>
                    <a:pt x="624807" y="700877"/>
                  </a:lnTo>
                  <a:lnTo>
                    <a:pt x="629337" y="689681"/>
                  </a:lnTo>
                  <a:lnTo>
                    <a:pt x="637687" y="686140"/>
                  </a:lnTo>
                  <a:lnTo>
                    <a:pt x="641942" y="675114"/>
                  </a:lnTo>
                  <a:lnTo>
                    <a:pt x="647769" y="672524"/>
                  </a:lnTo>
                  <a:lnTo>
                    <a:pt x="651749" y="662916"/>
                  </a:lnTo>
                  <a:lnTo>
                    <a:pt x="658844" y="659977"/>
                  </a:lnTo>
                  <a:lnTo>
                    <a:pt x="663660" y="648350"/>
                  </a:lnTo>
                  <a:lnTo>
                    <a:pt x="669571" y="645902"/>
                  </a:lnTo>
                  <a:lnTo>
                    <a:pt x="674303" y="634478"/>
                  </a:lnTo>
                  <a:lnTo>
                    <a:pt x="682025" y="631279"/>
                  </a:lnTo>
                  <a:lnTo>
                    <a:pt x="686071" y="621036"/>
                  </a:lnTo>
                  <a:lnTo>
                    <a:pt x="693892" y="617638"/>
                  </a:lnTo>
                  <a:lnTo>
                    <a:pt x="697982" y="608000"/>
                  </a:lnTo>
                  <a:lnTo>
                    <a:pt x="704007" y="605564"/>
                  </a:lnTo>
                  <a:lnTo>
                    <a:pt x="708913" y="594271"/>
                  </a:lnTo>
                  <a:lnTo>
                    <a:pt x="716510" y="591271"/>
                  </a:lnTo>
                  <a:lnTo>
                    <a:pt x="720393" y="581666"/>
                  </a:lnTo>
                  <a:lnTo>
                    <a:pt x="728888" y="578061"/>
                  </a:lnTo>
                  <a:lnTo>
                    <a:pt x="733141" y="567794"/>
                  </a:lnTo>
                  <a:lnTo>
                    <a:pt x="741462" y="564347"/>
                  </a:lnTo>
                  <a:lnTo>
                    <a:pt x="744909" y="556026"/>
                  </a:lnTo>
                  <a:lnTo>
                    <a:pt x="752797" y="552758"/>
                  </a:lnTo>
                  <a:lnTo>
                    <a:pt x="756820" y="543278"/>
                  </a:lnTo>
                  <a:lnTo>
                    <a:pt x="765618" y="539721"/>
                  </a:lnTo>
                  <a:lnTo>
                    <a:pt x="769712" y="529836"/>
                  </a:lnTo>
                  <a:lnTo>
                    <a:pt x="779597" y="525742"/>
                  </a:lnTo>
                  <a:lnTo>
                    <a:pt x="783154" y="516944"/>
                  </a:lnTo>
                  <a:lnTo>
                    <a:pt x="791517" y="513396"/>
                  </a:lnTo>
                  <a:lnTo>
                    <a:pt x="795065" y="505033"/>
                  </a:lnTo>
                  <a:lnTo>
                    <a:pt x="804351" y="501278"/>
                  </a:lnTo>
                  <a:lnTo>
                    <a:pt x="807670" y="493265"/>
                  </a:lnTo>
                  <a:lnTo>
                    <a:pt x="815873" y="489867"/>
                  </a:lnTo>
                  <a:lnTo>
                    <a:pt x="817700" y="485657"/>
                  </a:lnTo>
                  <a:lnTo>
                    <a:pt x="806664" y="490119"/>
                  </a:lnTo>
                  <a:lnTo>
                    <a:pt x="803739" y="497180"/>
                  </a:lnTo>
                  <a:lnTo>
                    <a:pt x="795664" y="500525"/>
                  </a:lnTo>
                  <a:lnTo>
                    <a:pt x="791828" y="509784"/>
                  </a:lnTo>
                  <a:lnTo>
                    <a:pt x="782417" y="513683"/>
                  </a:lnTo>
                  <a:lnTo>
                    <a:pt x="778936" y="521695"/>
                  </a:lnTo>
                  <a:lnTo>
                    <a:pt x="768693" y="525741"/>
                  </a:lnTo>
                  <a:lnTo>
                    <a:pt x="765494" y="533463"/>
                  </a:lnTo>
                  <a:lnTo>
                    <a:pt x="757419" y="536808"/>
                  </a:lnTo>
                  <a:lnTo>
                    <a:pt x="753583" y="546068"/>
                  </a:lnTo>
                  <a:lnTo>
                    <a:pt x="744928" y="549653"/>
                  </a:lnTo>
                  <a:lnTo>
                    <a:pt x="740978" y="559654"/>
                  </a:lnTo>
                  <a:lnTo>
                    <a:pt x="732646" y="563274"/>
                  </a:lnTo>
                  <a:lnTo>
                    <a:pt x="729067" y="571708"/>
                  </a:lnTo>
                  <a:lnTo>
                    <a:pt x="720269" y="575266"/>
                  </a:lnTo>
                  <a:lnTo>
                    <a:pt x="716462" y="584456"/>
                  </a:lnTo>
                  <a:lnTo>
                    <a:pt x="708141" y="587903"/>
                  </a:lnTo>
                  <a:lnTo>
                    <a:pt x="704694" y="596224"/>
                  </a:lnTo>
                  <a:lnTo>
                    <a:pt x="697600" y="599162"/>
                  </a:lnTo>
                  <a:lnTo>
                    <a:pt x="692783" y="610790"/>
                  </a:lnTo>
                  <a:lnTo>
                    <a:pt x="683524" y="614626"/>
                  </a:lnTo>
                  <a:lnTo>
                    <a:pt x="680179" y="622701"/>
                  </a:lnTo>
                  <a:lnTo>
                    <a:pt x="672838" y="625742"/>
                  </a:lnTo>
                  <a:lnTo>
                    <a:pt x="668411" y="636430"/>
                  </a:lnTo>
                  <a:lnTo>
                    <a:pt x="659980" y="639923"/>
                  </a:lnTo>
                  <a:lnTo>
                    <a:pt x="655663" y="650854"/>
                  </a:lnTo>
                  <a:lnTo>
                    <a:pt x="649793" y="653404"/>
                  </a:lnTo>
                  <a:lnTo>
                    <a:pt x="645856" y="662908"/>
                  </a:lnTo>
                  <a:lnTo>
                    <a:pt x="638796" y="665832"/>
                  </a:lnTo>
                  <a:lnTo>
                    <a:pt x="634088" y="677474"/>
                  </a:lnTo>
                  <a:lnTo>
                    <a:pt x="625594" y="681079"/>
                  </a:lnTo>
                  <a:lnTo>
                    <a:pt x="621340" y="691346"/>
                  </a:lnTo>
                  <a:lnTo>
                    <a:pt x="616228" y="693464"/>
                  </a:lnTo>
                  <a:lnTo>
                    <a:pt x="611534" y="705625"/>
                  </a:lnTo>
                  <a:lnTo>
                    <a:pt x="606165" y="708012"/>
                  </a:lnTo>
                  <a:lnTo>
                    <a:pt x="601297" y="719498"/>
                  </a:lnTo>
                  <a:lnTo>
                    <a:pt x="592496" y="723061"/>
                  </a:lnTo>
                  <a:lnTo>
                    <a:pt x="588979" y="731553"/>
                  </a:lnTo>
                  <a:lnTo>
                    <a:pt x="584496" y="733409"/>
                  </a:lnTo>
                  <a:lnTo>
                    <a:pt x="579173" y="746262"/>
                  </a:lnTo>
                  <a:lnTo>
                    <a:pt x="574707" y="748112"/>
                  </a:lnTo>
                  <a:lnTo>
                    <a:pt x="569223" y="761665"/>
                  </a:lnTo>
                  <a:lnTo>
                    <a:pt x="563847" y="763945"/>
                  </a:lnTo>
                  <a:lnTo>
                    <a:pt x="558580" y="776662"/>
                  </a:lnTo>
                  <a:lnTo>
                    <a:pt x="553545" y="778747"/>
                  </a:lnTo>
                  <a:lnTo>
                    <a:pt x="548487" y="790391"/>
                  </a:lnTo>
                  <a:lnTo>
                    <a:pt x="544105" y="792122"/>
                  </a:lnTo>
                  <a:lnTo>
                    <a:pt x="538536" y="804956"/>
                  </a:lnTo>
                  <a:lnTo>
                    <a:pt x="533023" y="807136"/>
                  </a:lnTo>
                  <a:lnTo>
                    <a:pt x="528180" y="818829"/>
                  </a:lnTo>
                  <a:lnTo>
                    <a:pt x="523968" y="820573"/>
                  </a:lnTo>
                  <a:lnTo>
                    <a:pt x="518373" y="835069"/>
                  </a:lnTo>
                  <a:lnTo>
                    <a:pt x="513543" y="837216"/>
                  </a:lnTo>
                  <a:lnTo>
                    <a:pt x="508567" y="849228"/>
                  </a:lnTo>
                  <a:lnTo>
                    <a:pt x="503563" y="851301"/>
                  </a:lnTo>
                  <a:lnTo>
                    <a:pt x="498617" y="862957"/>
                  </a:lnTo>
                  <a:lnTo>
                    <a:pt x="495352" y="864277"/>
                  </a:lnTo>
                  <a:lnTo>
                    <a:pt x="495823" y="865413"/>
                  </a:lnTo>
                  <a:cubicBezTo>
                    <a:pt x="495823" y="870965"/>
                    <a:pt x="493573" y="875991"/>
                    <a:pt x="489935" y="879629"/>
                  </a:cubicBezTo>
                  <a:lnTo>
                    <a:pt x="484962" y="881689"/>
                  </a:lnTo>
                  <a:lnTo>
                    <a:pt x="480129" y="893357"/>
                  </a:lnTo>
                  <a:lnTo>
                    <a:pt x="477578" y="894414"/>
                  </a:lnTo>
                  <a:lnTo>
                    <a:pt x="478172" y="895814"/>
                  </a:lnTo>
                  <a:cubicBezTo>
                    <a:pt x="478172" y="901365"/>
                    <a:pt x="475866" y="906391"/>
                    <a:pt x="472140" y="910029"/>
                  </a:cubicBezTo>
                  <a:lnTo>
                    <a:pt x="467161" y="912042"/>
                  </a:lnTo>
                  <a:lnTo>
                    <a:pt x="461496" y="925719"/>
                  </a:lnTo>
                  <a:lnTo>
                    <a:pt x="459381" y="926595"/>
                  </a:lnTo>
                  <a:lnTo>
                    <a:pt x="453651" y="940428"/>
                  </a:lnTo>
                  <a:lnTo>
                    <a:pt x="451459" y="941336"/>
                  </a:lnTo>
                  <a:lnTo>
                    <a:pt x="451694" y="941903"/>
                  </a:lnTo>
                  <a:cubicBezTo>
                    <a:pt x="451694" y="947455"/>
                    <a:pt x="449444" y="952481"/>
                    <a:pt x="445806" y="956118"/>
                  </a:cubicBezTo>
                  <a:lnTo>
                    <a:pt x="441767" y="957791"/>
                  </a:lnTo>
                  <a:lnTo>
                    <a:pt x="441888" y="958084"/>
                  </a:lnTo>
                  <a:cubicBezTo>
                    <a:pt x="441888" y="963771"/>
                    <a:pt x="439583" y="968919"/>
                    <a:pt x="435856" y="972646"/>
                  </a:cubicBezTo>
                  <a:lnTo>
                    <a:pt x="432817" y="973904"/>
                  </a:lnTo>
                  <a:lnTo>
                    <a:pt x="427174" y="988193"/>
                  </a:lnTo>
                  <a:lnTo>
                    <a:pt x="424942" y="989162"/>
                  </a:lnTo>
                  <a:lnTo>
                    <a:pt x="419329" y="1003045"/>
                  </a:lnTo>
                  <a:lnTo>
                    <a:pt x="417094" y="1003993"/>
                  </a:lnTo>
                  <a:lnTo>
                    <a:pt x="417372" y="1004664"/>
                  </a:lnTo>
                  <a:cubicBezTo>
                    <a:pt x="417372" y="1010216"/>
                    <a:pt x="415122" y="1015241"/>
                    <a:pt x="411484" y="1018879"/>
                  </a:cubicBezTo>
                  <a:lnTo>
                    <a:pt x="410765" y="1019177"/>
                  </a:lnTo>
                  <a:lnTo>
                    <a:pt x="411488" y="1020845"/>
                  </a:lnTo>
                  <a:cubicBezTo>
                    <a:pt x="411488" y="1026532"/>
                    <a:pt x="409074" y="1031680"/>
                    <a:pt x="405170" y="1035406"/>
                  </a:cubicBezTo>
                  <a:lnTo>
                    <a:pt x="402440" y="1036486"/>
                  </a:lnTo>
                  <a:lnTo>
                    <a:pt x="402663" y="1037025"/>
                  </a:lnTo>
                  <a:cubicBezTo>
                    <a:pt x="402663" y="1042576"/>
                    <a:pt x="400412" y="1047602"/>
                    <a:pt x="396775" y="1051240"/>
                  </a:cubicBezTo>
                  <a:lnTo>
                    <a:pt x="394417" y="1052216"/>
                  </a:lnTo>
                  <a:lnTo>
                    <a:pt x="394818" y="1053205"/>
                  </a:lnTo>
                  <a:lnTo>
                    <a:pt x="389603" y="1066103"/>
                  </a:lnTo>
                  <a:lnTo>
                    <a:pt x="348126" y="1066103"/>
                  </a:lnTo>
                  <a:lnTo>
                    <a:pt x="352654" y="1055171"/>
                  </a:lnTo>
                  <a:lnTo>
                    <a:pt x="355011" y="1054194"/>
                  </a:lnTo>
                  <a:lnTo>
                    <a:pt x="354611" y="1053205"/>
                  </a:lnTo>
                  <a:cubicBezTo>
                    <a:pt x="354611" y="1047519"/>
                    <a:pt x="356861" y="1042370"/>
                    <a:pt x="360499" y="1038643"/>
                  </a:cubicBezTo>
                  <a:lnTo>
                    <a:pt x="362734" y="1037695"/>
                  </a:lnTo>
                  <a:lnTo>
                    <a:pt x="362456" y="1037025"/>
                  </a:lnTo>
                  <a:cubicBezTo>
                    <a:pt x="362456" y="1031473"/>
                    <a:pt x="364706" y="1026448"/>
                    <a:pt x="368344" y="1022810"/>
                  </a:cubicBezTo>
                  <a:lnTo>
                    <a:pt x="369064" y="1022511"/>
                  </a:lnTo>
                  <a:lnTo>
                    <a:pt x="368340" y="1020845"/>
                  </a:lnTo>
                  <a:cubicBezTo>
                    <a:pt x="368340" y="1015158"/>
                    <a:pt x="370755" y="1010009"/>
                    <a:pt x="374659" y="1006283"/>
                  </a:cubicBezTo>
                  <a:lnTo>
                    <a:pt x="377389" y="1005203"/>
                  </a:lnTo>
                  <a:lnTo>
                    <a:pt x="377166" y="1004664"/>
                  </a:lnTo>
                  <a:cubicBezTo>
                    <a:pt x="377166" y="999113"/>
                    <a:pt x="379415" y="994087"/>
                    <a:pt x="383054" y="990449"/>
                  </a:cubicBezTo>
                  <a:lnTo>
                    <a:pt x="385410" y="989472"/>
                  </a:lnTo>
                  <a:lnTo>
                    <a:pt x="385011" y="988483"/>
                  </a:lnTo>
                  <a:cubicBezTo>
                    <a:pt x="385011" y="982797"/>
                    <a:pt x="387260" y="977648"/>
                    <a:pt x="390899" y="973921"/>
                  </a:cubicBezTo>
                  <a:lnTo>
                    <a:pt x="392947" y="973052"/>
                  </a:lnTo>
                  <a:lnTo>
                    <a:pt x="398744" y="958375"/>
                  </a:lnTo>
                  <a:lnTo>
                    <a:pt x="400983" y="957403"/>
                  </a:lnTo>
                  <a:lnTo>
                    <a:pt x="406732" y="943522"/>
                  </a:lnTo>
                  <a:lnTo>
                    <a:pt x="411663" y="941479"/>
                  </a:lnTo>
                  <a:lnTo>
                    <a:pt x="417376" y="927688"/>
                  </a:lnTo>
                  <a:lnTo>
                    <a:pt x="419567" y="926780"/>
                  </a:lnTo>
                  <a:lnTo>
                    <a:pt x="419333" y="926213"/>
                  </a:lnTo>
                  <a:cubicBezTo>
                    <a:pt x="419333" y="920662"/>
                    <a:pt x="421582" y="915636"/>
                    <a:pt x="425221" y="911998"/>
                  </a:cubicBezTo>
                  <a:lnTo>
                    <a:pt x="427336" y="911121"/>
                  </a:lnTo>
                  <a:lnTo>
                    <a:pt x="433066" y="897289"/>
                  </a:lnTo>
                  <a:lnTo>
                    <a:pt x="437060" y="895634"/>
                  </a:lnTo>
                  <a:lnTo>
                    <a:pt x="443016" y="881598"/>
                  </a:lnTo>
                  <a:lnTo>
                    <a:pt x="446281" y="880278"/>
                  </a:lnTo>
                  <a:lnTo>
                    <a:pt x="445810" y="879142"/>
                  </a:lnTo>
                  <a:cubicBezTo>
                    <a:pt x="445810" y="873591"/>
                    <a:pt x="448060" y="868565"/>
                    <a:pt x="451698" y="864927"/>
                  </a:cubicBezTo>
                  <a:lnTo>
                    <a:pt x="456671" y="862867"/>
                  </a:lnTo>
                  <a:lnTo>
                    <a:pt x="461505" y="851198"/>
                  </a:lnTo>
                  <a:lnTo>
                    <a:pt x="464055" y="850141"/>
                  </a:lnTo>
                  <a:lnTo>
                    <a:pt x="463462" y="848742"/>
                  </a:lnTo>
                  <a:cubicBezTo>
                    <a:pt x="463462" y="843191"/>
                    <a:pt x="465766" y="838165"/>
                    <a:pt x="469493" y="834527"/>
                  </a:cubicBezTo>
                  <a:lnTo>
                    <a:pt x="475447" y="832120"/>
                  </a:lnTo>
                  <a:lnTo>
                    <a:pt x="480137" y="820798"/>
                  </a:lnTo>
                  <a:lnTo>
                    <a:pt x="484348" y="819053"/>
                  </a:lnTo>
                  <a:lnTo>
                    <a:pt x="489943" y="804558"/>
                  </a:lnTo>
                  <a:lnTo>
                    <a:pt x="494774" y="802411"/>
                  </a:lnTo>
                  <a:lnTo>
                    <a:pt x="499749" y="790399"/>
                  </a:lnTo>
                  <a:lnTo>
                    <a:pt x="502133" y="789411"/>
                  </a:lnTo>
                  <a:lnTo>
                    <a:pt x="508025" y="775832"/>
                  </a:lnTo>
                  <a:lnTo>
                    <a:pt x="513601" y="773628"/>
                  </a:lnTo>
                  <a:lnTo>
                    <a:pt x="518669" y="761961"/>
                  </a:lnTo>
                  <a:lnTo>
                    <a:pt x="525596" y="759225"/>
                  </a:lnTo>
                  <a:lnTo>
                    <a:pt x="530149" y="748232"/>
                  </a:lnTo>
                  <a:lnTo>
                    <a:pt x="534139" y="746579"/>
                  </a:lnTo>
                  <a:lnTo>
                    <a:pt x="540099" y="731848"/>
                  </a:lnTo>
                  <a:lnTo>
                    <a:pt x="545968" y="729359"/>
                  </a:lnTo>
                  <a:lnTo>
                    <a:pt x="550743" y="717832"/>
                  </a:lnTo>
                  <a:lnTo>
                    <a:pt x="555225" y="715975"/>
                  </a:lnTo>
                  <a:lnTo>
                    <a:pt x="560549" y="703122"/>
                  </a:lnTo>
                  <a:lnTo>
                    <a:pt x="566056" y="700841"/>
                  </a:lnTo>
                  <a:lnTo>
                    <a:pt x="570786" y="689681"/>
                  </a:lnTo>
                  <a:lnTo>
                    <a:pt x="578721" y="686468"/>
                  </a:lnTo>
                  <a:lnTo>
                    <a:pt x="583104" y="675114"/>
                  </a:lnTo>
                  <a:lnTo>
                    <a:pt x="588930" y="672524"/>
                  </a:lnTo>
                  <a:lnTo>
                    <a:pt x="592910" y="662916"/>
                  </a:lnTo>
                  <a:lnTo>
                    <a:pt x="601148" y="659504"/>
                  </a:lnTo>
                  <a:lnTo>
                    <a:pt x="605658" y="648350"/>
                  </a:lnTo>
                  <a:lnTo>
                    <a:pt x="612964" y="645250"/>
                  </a:lnTo>
                  <a:lnTo>
                    <a:pt x="617426" y="634478"/>
                  </a:lnTo>
                  <a:lnTo>
                    <a:pt x="622803" y="632250"/>
                  </a:lnTo>
                  <a:lnTo>
                    <a:pt x="627232" y="621036"/>
                  </a:lnTo>
                  <a:lnTo>
                    <a:pt x="636194" y="617143"/>
                  </a:lnTo>
                  <a:lnTo>
                    <a:pt x="639981" y="608000"/>
                  </a:lnTo>
                  <a:lnTo>
                    <a:pt x="647321" y="604960"/>
                  </a:lnTo>
                  <a:lnTo>
                    <a:pt x="651749" y="594271"/>
                  </a:lnTo>
                  <a:lnTo>
                    <a:pt x="659824" y="590926"/>
                  </a:lnTo>
                  <a:lnTo>
                    <a:pt x="663660" y="581666"/>
                  </a:lnTo>
                  <a:lnTo>
                    <a:pt x="671938" y="578237"/>
                  </a:lnTo>
                  <a:lnTo>
                    <a:pt x="676264" y="567794"/>
                  </a:lnTo>
                  <a:lnTo>
                    <a:pt x="684585" y="564347"/>
                  </a:lnTo>
                  <a:lnTo>
                    <a:pt x="688032" y="556026"/>
                  </a:lnTo>
                  <a:lnTo>
                    <a:pt x="695920" y="552758"/>
                  </a:lnTo>
                  <a:lnTo>
                    <a:pt x="699943" y="543278"/>
                  </a:lnTo>
                  <a:lnTo>
                    <a:pt x="708626" y="539767"/>
                  </a:lnTo>
                  <a:lnTo>
                    <a:pt x="712548" y="529836"/>
                  </a:lnTo>
                  <a:lnTo>
                    <a:pt x="720561" y="526355"/>
                  </a:lnTo>
                  <a:lnTo>
                    <a:pt x="724459" y="516944"/>
                  </a:lnTo>
                  <a:lnTo>
                    <a:pt x="733718" y="513109"/>
                  </a:lnTo>
                  <a:lnTo>
                    <a:pt x="737064" y="505033"/>
                  </a:lnTo>
                  <a:lnTo>
                    <a:pt x="745530" y="501526"/>
                  </a:lnTo>
                  <a:lnTo>
                    <a:pt x="749119" y="493265"/>
                  </a:lnTo>
                  <a:lnTo>
                    <a:pt x="759119" y="489315"/>
                  </a:lnTo>
                  <a:lnTo>
                    <a:pt x="762704" y="480661"/>
                  </a:lnTo>
                  <a:lnTo>
                    <a:pt x="771964" y="476825"/>
                  </a:lnTo>
                  <a:lnTo>
                    <a:pt x="772492" y="475551"/>
                  </a:lnTo>
                  <a:lnTo>
                    <a:pt x="761596" y="480394"/>
                  </a:lnTo>
                  <a:lnTo>
                    <a:pt x="759467" y="485412"/>
                  </a:lnTo>
                  <a:lnTo>
                    <a:pt x="750181" y="489167"/>
                  </a:lnTo>
                  <a:lnTo>
                    <a:pt x="746862" y="497180"/>
                  </a:lnTo>
                  <a:lnTo>
                    <a:pt x="736494" y="501475"/>
                  </a:lnTo>
                  <a:lnTo>
                    <a:pt x="733133" y="509784"/>
                  </a:lnTo>
                  <a:lnTo>
                    <a:pt x="724770" y="513333"/>
                  </a:lnTo>
                  <a:lnTo>
                    <a:pt x="721222" y="521695"/>
                  </a:lnTo>
                  <a:lnTo>
                    <a:pt x="711785" y="525511"/>
                  </a:lnTo>
                  <a:lnTo>
                    <a:pt x="708330" y="533463"/>
                  </a:lnTo>
                  <a:lnTo>
                    <a:pt x="698330" y="537413"/>
                  </a:lnTo>
                  <a:lnTo>
                    <a:pt x="694745" y="546068"/>
                  </a:lnTo>
                  <a:lnTo>
                    <a:pt x="686090" y="549653"/>
                  </a:lnTo>
                  <a:lnTo>
                    <a:pt x="682140" y="559654"/>
                  </a:lnTo>
                  <a:lnTo>
                    <a:pt x="673879" y="563243"/>
                  </a:lnTo>
                  <a:lnTo>
                    <a:pt x="670372" y="571708"/>
                  </a:lnTo>
                  <a:lnTo>
                    <a:pt x="662484" y="574976"/>
                  </a:lnTo>
                  <a:lnTo>
                    <a:pt x="658461" y="584456"/>
                  </a:lnTo>
                  <a:lnTo>
                    <a:pt x="649175" y="588211"/>
                  </a:lnTo>
                  <a:lnTo>
                    <a:pt x="645856" y="596224"/>
                  </a:lnTo>
                  <a:lnTo>
                    <a:pt x="638796" y="599148"/>
                  </a:lnTo>
                  <a:lnTo>
                    <a:pt x="634088" y="610790"/>
                  </a:lnTo>
                  <a:lnTo>
                    <a:pt x="624608" y="614813"/>
                  </a:lnTo>
                  <a:lnTo>
                    <a:pt x="621340" y="622701"/>
                  </a:lnTo>
                  <a:lnTo>
                    <a:pt x="614000" y="625742"/>
                  </a:lnTo>
                  <a:lnTo>
                    <a:pt x="609573" y="636430"/>
                  </a:lnTo>
                  <a:lnTo>
                    <a:pt x="604630" y="638478"/>
                  </a:lnTo>
                  <a:lnTo>
                    <a:pt x="599623" y="650854"/>
                  </a:lnTo>
                  <a:lnTo>
                    <a:pt x="590389" y="654769"/>
                  </a:lnTo>
                  <a:lnTo>
                    <a:pt x="587018" y="662908"/>
                  </a:lnTo>
                  <a:lnTo>
                    <a:pt x="579957" y="665832"/>
                  </a:lnTo>
                  <a:lnTo>
                    <a:pt x="575250" y="677474"/>
                  </a:lnTo>
                  <a:lnTo>
                    <a:pt x="570295" y="679577"/>
                  </a:lnTo>
                  <a:lnTo>
                    <a:pt x="565300" y="691346"/>
                  </a:lnTo>
                  <a:lnTo>
                    <a:pt x="556895" y="694745"/>
                  </a:lnTo>
                  <a:lnTo>
                    <a:pt x="552696" y="705625"/>
                  </a:lnTo>
                  <a:lnTo>
                    <a:pt x="547447" y="707958"/>
                  </a:lnTo>
                  <a:lnTo>
                    <a:pt x="542889" y="719498"/>
                  </a:lnTo>
                  <a:lnTo>
                    <a:pt x="536843" y="722125"/>
                  </a:lnTo>
                  <a:lnTo>
                    <a:pt x="532652" y="731553"/>
                  </a:lnTo>
                  <a:lnTo>
                    <a:pt x="525243" y="734412"/>
                  </a:lnTo>
                  <a:lnTo>
                    <a:pt x="520334" y="746262"/>
                  </a:lnTo>
                  <a:lnTo>
                    <a:pt x="515883" y="748106"/>
                  </a:lnTo>
                  <a:lnTo>
                    <a:pt x="510528" y="761665"/>
                  </a:lnTo>
                  <a:lnTo>
                    <a:pt x="506132" y="763575"/>
                  </a:lnTo>
                  <a:lnTo>
                    <a:pt x="500578" y="776662"/>
                  </a:lnTo>
                  <a:lnTo>
                    <a:pt x="494625" y="779070"/>
                  </a:lnTo>
                  <a:lnTo>
                    <a:pt x="489935" y="790391"/>
                  </a:lnTo>
                  <a:lnTo>
                    <a:pt x="485230" y="792340"/>
                  </a:lnTo>
                  <a:lnTo>
                    <a:pt x="480129" y="804956"/>
                  </a:lnTo>
                  <a:lnTo>
                    <a:pt x="475173" y="807059"/>
                  </a:lnTo>
                  <a:lnTo>
                    <a:pt x="470178" y="818829"/>
                  </a:lnTo>
                  <a:lnTo>
                    <a:pt x="464994" y="820926"/>
                  </a:lnTo>
                  <a:lnTo>
                    <a:pt x="459535" y="835069"/>
                  </a:lnTo>
                  <a:lnTo>
                    <a:pt x="454704" y="837216"/>
                  </a:lnTo>
                  <a:lnTo>
                    <a:pt x="449728" y="849228"/>
                  </a:lnTo>
                  <a:lnTo>
                    <a:pt x="447104" y="850315"/>
                  </a:lnTo>
                  <a:lnTo>
                    <a:pt x="441740" y="862957"/>
                  </a:lnTo>
                  <a:lnTo>
                    <a:pt x="436796" y="864956"/>
                  </a:lnTo>
                  <a:lnTo>
                    <a:pt x="436985" y="865413"/>
                  </a:lnTo>
                  <a:cubicBezTo>
                    <a:pt x="436985" y="870965"/>
                    <a:pt x="434734" y="875991"/>
                    <a:pt x="431097" y="879629"/>
                  </a:cubicBezTo>
                  <a:lnTo>
                    <a:pt x="426124" y="881689"/>
                  </a:lnTo>
                  <a:lnTo>
                    <a:pt x="421290" y="893357"/>
                  </a:lnTo>
                  <a:lnTo>
                    <a:pt x="418751" y="894409"/>
                  </a:lnTo>
                  <a:lnTo>
                    <a:pt x="419333" y="895814"/>
                  </a:lnTo>
                  <a:cubicBezTo>
                    <a:pt x="419333" y="901365"/>
                    <a:pt x="417083" y="906391"/>
                    <a:pt x="413445" y="910029"/>
                  </a:cubicBezTo>
                  <a:lnTo>
                    <a:pt x="411238" y="910943"/>
                  </a:lnTo>
                  <a:lnTo>
                    <a:pt x="411488" y="911504"/>
                  </a:lnTo>
                  <a:cubicBezTo>
                    <a:pt x="411488" y="917055"/>
                    <a:pt x="409073" y="922081"/>
                    <a:pt x="405169" y="925719"/>
                  </a:cubicBezTo>
                  <a:lnTo>
                    <a:pt x="400094" y="927678"/>
                  </a:lnTo>
                  <a:lnTo>
                    <a:pt x="394813" y="940428"/>
                  </a:lnTo>
                  <a:lnTo>
                    <a:pt x="392621" y="941336"/>
                  </a:lnTo>
                  <a:lnTo>
                    <a:pt x="392856" y="941903"/>
                  </a:lnTo>
                  <a:cubicBezTo>
                    <a:pt x="392856" y="947455"/>
                    <a:pt x="390605" y="952481"/>
                    <a:pt x="386968" y="956118"/>
                  </a:cubicBezTo>
                  <a:lnTo>
                    <a:pt x="384610" y="957094"/>
                  </a:lnTo>
                  <a:lnTo>
                    <a:pt x="385011" y="958084"/>
                  </a:lnTo>
                  <a:cubicBezTo>
                    <a:pt x="385011" y="963771"/>
                    <a:pt x="382760" y="968919"/>
                    <a:pt x="379123" y="972646"/>
                  </a:cubicBezTo>
                  <a:lnTo>
                    <a:pt x="377072" y="973516"/>
                  </a:lnTo>
                  <a:lnTo>
                    <a:pt x="371134" y="988193"/>
                  </a:lnTo>
                  <a:lnTo>
                    <a:pt x="367903" y="989563"/>
                  </a:lnTo>
                  <a:lnTo>
                    <a:pt x="362452" y="1003045"/>
                  </a:lnTo>
                  <a:lnTo>
                    <a:pt x="360217" y="1003993"/>
                  </a:lnTo>
                  <a:lnTo>
                    <a:pt x="360495" y="1004664"/>
                  </a:lnTo>
                  <a:cubicBezTo>
                    <a:pt x="360495" y="1010216"/>
                    <a:pt x="358245" y="1015241"/>
                    <a:pt x="354607" y="1018879"/>
                  </a:cubicBezTo>
                  <a:lnTo>
                    <a:pt x="352250" y="1019855"/>
                  </a:lnTo>
                  <a:lnTo>
                    <a:pt x="352650" y="1020845"/>
                  </a:lnTo>
                  <a:cubicBezTo>
                    <a:pt x="352650" y="1026532"/>
                    <a:pt x="350400" y="1031680"/>
                    <a:pt x="346762" y="1035406"/>
                  </a:cubicBezTo>
                  <a:lnTo>
                    <a:pt x="344523" y="1036357"/>
                  </a:lnTo>
                  <a:lnTo>
                    <a:pt x="344807" y="1037025"/>
                  </a:lnTo>
                  <a:cubicBezTo>
                    <a:pt x="344807" y="1042576"/>
                    <a:pt x="342501" y="1047602"/>
                    <a:pt x="338775" y="1051240"/>
                  </a:cubicBezTo>
                  <a:lnTo>
                    <a:pt x="335690" y="1052487"/>
                  </a:lnTo>
                  <a:lnTo>
                    <a:pt x="335980" y="1053205"/>
                  </a:lnTo>
                  <a:lnTo>
                    <a:pt x="330765" y="1066103"/>
                  </a:lnTo>
                  <a:lnTo>
                    <a:pt x="291250" y="1066103"/>
                  </a:lnTo>
                  <a:lnTo>
                    <a:pt x="295778" y="1055171"/>
                  </a:lnTo>
                  <a:lnTo>
                    <a:pt x="296455" y="1054890"/>
                  </a:lnTo>
                  <a:lnTo>
                    <a:pt x="295774" y="1053205"/>
                  </a:lnTo>
                  <a:cubicBezTo>
                    <a:pt x="295774" y="1047519"/>
                    <a:pt x="298024" y="1042370"/>
                    <a:pt x="301662" y="1038643"/>
                  </a:cubicBezTo>
                  <a:lnTo>
                    <a:pt x="303902" y="1037693"/>
                  </a:lnTo>
                  <a:lnTo>
                    <a:pt x="303619" y="1037025"/>
                  </a:lnTo>
                  <a:cubicBezTo>
                    <a:pt x="303619" y="1031473"/>
                    <a:pt x="305923" y="1026448"/>
                    <a:pt x="309650" y="1022810"/>
                  </a:cubicBezTo>
                  <a:lnTo>
                    <a:pt x="312734" y="1021563"/>
                  </a:lnTo>
                  <a:lnTo>
                    <a:pt x="312444" y="1020845"/>
                  </a:lnTo>
                  <a:cubicBezTo>
                    <a:pt x="312444" y="1015158"/>
                    <a:pt x="314694" y="1010009"/>
                    <a:pt x="318332" y="1006283"/>
                  </a:cubicBezTo>
                  <a:lnTo>
                    <a:pt x="320567" y="1005334"/>
                  </a:lnTo>
                  <a:lnTo>
                    <a:pt x="320289" y="1004664"/>
                  </a:lnTo>
                  <a:cubicBezTo>
                    <a:pt x="320289" y="999113"/>
                    <a:pt x="322540" y="994087"/>
                    <a:pt x="326177" y="990449"/>
                  </a:cubicBezTo>
                  <a:lnTo>
                    <a:pt x="328535" y="989472"/>
                  </a:lnTo>
                  <a:lnTo>
                    <a:pt x="328134" y="988483"/>
                  </a:lnTo>
                  <a:cubicBezTo>
                    <a:pt x="328134" y="982797"/>
                    <a:pt x="330385" y="977648"/>
                    <a:pt x="334023" y="973921"/>
                  </a:cubicBezTo>
                  <a:lnTo>
                    <a:pt x="336074" y="973051"/>
                  </a:lnTo>
                  <a:lnTo>
                    <a:pt x="342011" y="958375"/>
                  </a:lnTo>
                  <a:lnTo>
                    <a:pt x="345241" y="957005"/>
                  </a:lnTo>
                  <a:lnTo>
                    <a:pt x="350692" y="943522"/>
                  </a:lnTo>
                  <a:lnTo>
                    <a:pt x="352927" y="942573"/>
                  </a:lnTo>
                  <a:lnTo>
                    <a:pt x="352649" y="941903"/>
                  </a:lnTo>
                  <a:cubicBezTo>
                    <a:pt x="352649" y="936352"/>
                    <a:pt x="354899" y="931326"/>
                    <a:pt x="358537" y="927688"/>
                  </a:cubicBezTo>
                  <a:lnTo>
                    <a:pt x="360729" y="926780"/>
                  </a:lnTo>
                  <a:lnTo>
                    <a:pt x="360494" y="926213"/>
                  </a:lnTo>
                  <a:cubicBezTo>
                    <a:pt x="360494" y="920662"/>
                    <a:pt x="362744" y="915636"/>
                    <a:pt x="366383" y="911998"/>
                  </a:cubicBezTo>
                  <a:lnTo>
                    <a:pt x="368512" y="911116"/>
                  </a:lnTo>
                  <a:lnTo>
                    <a:pt x="374658" y="897289"/>
                  </a:lnTo>
                  <a:lnTo>
                    <a:pt x="379250" y="895516"/>
                  </a:lnTo>
                  <a:lnTo>
                    <a:pt x="385015" y="881598"/>
                  </a:lnTo>
                  <a:lnTo>
                    <a:pt x="387554" y="880546"/>
                  </a:lnTo>
                  <a:lnTo>
                    <a:pt x="386972" y="879142"/>
                  </a:lnTo>
                  <a:cubicBezTo>
                    <a:pt x="386972" y="873591"/>
                    <a:pt x="389222" y="868565"/>
                    <a:pt x="392860" y="864927"/>
                  </a:cubicBezTo>
                  <a:lnTo>
                    <a:pt x="397833" y="862867"/>
                  </a:lnTo>
                  <a:lnTo>
                    <a:pt x="402666" y="851198"/>
                  </a:lnTo>
                  <a:lnTo>
                    <a:pt x="406886" y="849451"/>
                  </a:lnTo>
                  <a:lnTo>
                    <a:pt x="406585" y="848742"/>
                  </a:lnTo>
                  <a:cubicBezTo>
                    <a:pt x="406585" y="843191"/>
                    <a:pt x="408889" y="838165"/>
                    <a:pt x="412616" y="834527"/>
                  </a:cubicBezTo>
                  <a:lnTo>
                    <a:pt x="416214" y="833072"/>
                  </a:lnTo>
                  <a:lnTo>
                    <a:pt x="421298" y="820798"/>
                  </a:lnTo>
                  <a:lnTo>
                    <a:pt x="425510" y="819053"/>
                  </a:lnTo>
                  <a:lnTo>
                    <a:pt x="431105" y="804558"/>
                  </a:lnTo>
                  <a:lnTo>
                    <a:pt x="435962" y="802399"/>
                  </a:lnTo>
                  <a:lnTo>
                    <a:pt x="441054" y="790399"/>
                  </a:lnTo>
                  <a:lnTo>
                    <a:pt x="446737" y="788101"/>
                  </a:lnTo>
                  <a:lnTo>
                    <a:pt x="451698" y="775832"/>
                  </a:lnTo>
                  <a:lnTo>
                    <a:pt x="456625" y="773742"/>
                  </a:lnTo>
                  <a:lnTo>
                    <a:pt x="461505" y="761961"/>
                  </a:lnTo>
                  <a:lnTo>
                    <a:pt x="466509" y="759888"/>
                  </a:lnTo>
                  <a:lnTo>
                    <a:pt x="471454" y="748232"/>
                  </a:lnTo>
                  <a:lnTo>
                    <a:pt x="476420" y="746224"/>
                  </a:lnTo>
                  <a:lnTo>
                    <a:pt x="482098" y="731848"/>
                  </a:lnTo>
                  <a:lnTo>
                    <a:pt x="486976" y="729728"/>
                  </a:lnTo>
                  <a:lnTo>
                    <a:pt x="491904" y="717832"/>
                  </a:lnTo>
                  <a:lnTo>
                    <a:pt x="496438" y="715954"/>
                  </a:lnTo>
                  <a:lnTo>
                    <a:pt x="502141" y="703122"/>
                  </a:lnTo>
                  <a:lnTo>
                    <a:pt x="510411" y="699930"/>
                  </a:lnTo>
                  <a:lnTo>
                    <a:pt x="514459" y="689681"/>
                  </a:lnTo>
                  <a:lnTo>
                    <a:pt x="519486" y="687496"/>
                  </a:lnTo>
                  <a:lnTo>
                    <a:pt x="524266" y="675114"/>
                  </a:lnTo>
                  <a:lnTo>
                    <a:pt x="532567" y="671424"/>
                  </a:lnTo>
                  <a:lnTo>
                    <a:pt x="536177" y="662916"/>
                  </a:lnTo>
                  <a:lnTo>
                    <a:pt x="541860" y="660618"/>
                  </a:lnTo>
                  <a:lnTo>
                    <a:pt x="546820" y="648350"/>
                  </a:lnTo>
                  <a:lnTo>
                    <a:pt x="554125" y="645250"/>
                  </a:lnTo>
                  <a:lnTo>
                    <a:pt x="558588" y="634478"/>
                  </a:lnTo>
                  <a:lnTo>
                    <a:pt x="566364" y="631256"/>
                  </a:lnTo>
                  <a:lnTo>
                    <a:pt x="570499" y="621036"/>
                  </a:lnTo>
                  <a:lnTo>
                    <a:pt x="576861" y="618338"/>
                  </a:lnTo>
                  <a:lnTo>
                    <a:pt x="581143" y="608000"/>
                  </a:lnTo>
                  <a:lnTo>
                    <a:pt x="588483" y="604960"/>
                  </a:lnTo>
                  <a:lnTo>
                    <a:pt x="592910" y="594271"/>
                  </a:lnTo>
                  <a:lnTo>
                    <a:pt x="602101" y="590464"/>
                  </a:lnTo>
                  <a:lnTo>
                    <a:pt x="605658" y="581666"/>
                  </a:lnTo>
                  <a:lnTo>
                    <a:pt x="612964" y="578566"/>
                  </a:lnTo>
                  <a:lnTo>
                    <a:pt x="617426" y="567794"/>
                  </a:lnTo>
                  <a:lnTo>
                    <a:pt x="625819" y="564317"/>
                  </a:lnTo>
                  <a:lnTo>
                    <a:pt x="629337" y="556026"/>
                  </a:lnTo>
                  <a:lnTo>
                    <a:pt x="638135" y="552469"/>
                  </a:lnTo>
                  <a:lnTo>
                    <a:pt x="641942" y="543278"/>
                  </a:lnTo>
                  <a:lnTo>
                    <a:pt x="649664" y="540079"/>
                  </a:lnTo>
                  <a:lnTo>
                    <a:pt x="653710" y="529836"/>
                  </a:lnTo>
                  <a:lnTo>
                    <a:pt x="661723" y="526355"/>
                  </a:lnTo>
                  <a:lnTo>
                    <a:pt x="665621" y="516944"/>
                  </a:lnTo>
                  <a:lnTo>
                    <a:pt x="675031" y="513046"/>
                  </a:lnTo>
                  <a:lnTo>
                    <a:pt x="678513" y="505033"/>
                  </a:lnTo>
                  <a:lnTo>
                    <a:pt x="688834" y="500956"/>
                  </a:lnTo>
                  <a:lnTo>
                    <a:pt x="692098" y="493265"/>
                  </a:lnTo>
                  <a:lnTo>
                    <a:pt x="701074" y="489635"/>
                  </a:lnTo>
                  <a:lnTo>
                    <a:pt x="704703" y="480661"/>
                  </a:lnTo>
                  <a:lnTo>
                    <a:pt x="715374" y="476133"/>
                  </a:lnTo>
                  <a:lnTo>
                    <a:pt x="718432" y="468750"/>
                  </a:lnTo>
                  <a:lnTo>
                    <a:pt x="726825" y="465273"/>
                  </a:lnTo>
                  <a:lnTo>
                    <a:pt x="727598" y="463451"/>
                  </a:lnTo>
                  <a:lnTo>
                    <a:pt x="717441" y="467559"/>
                  </a:lnTo>
                  <a:lnTo>
                    <a:pt x="714501" y="475175"/>
                  </a:lnTo>
                  <a:lnTo>
                    <a:pt x="705074" y="479365"/>
                  </a:lnTo>
                  <a:lnTo>
                    <a:pt x="702447" y="485412"/>
                  </a:lnTo>
                  <a:lnTo>
                    <a:pt x="691031" y="489921"/>
                  </a:lnTo>
                  <a:lnTo>
                    <a:pt x="688024" y="497180"/>
                  </a:lnTo>
                  <a:lnTo>
                    <a:pt x="679885" y="500551"/>
                  </a:lnTo>
                  <a:lnTo>
                    <a:pt x="675970" y="509784"/>
                  </a:lnTo>
                  <a:lnTo>
                    <a:pt x="665670" y="513952"/>
                  </a:lnTo>
                  <a:lnTo>
                    <a:pt x="662383" y="521695"/>
                  </a:lnTo>
                  <a:lnTo>
                    <a:pt x="653098" y="525450"/>
                  </a:lnTo>
                  <a:lnTo>
                    <a:pt x="649779" y="533463"/>
                  </a:lnTo>
                  <a:lnTo>
                    <a:pt x="641766" y="536782"/>
                  </a:lnTo>
                  <a:lnTo>
                    <a:pt x="638011" y="546068"/>
                  </a:lnTo>
                  <a:lnTo>
                    <a:pt x="630159" y="549400"/>
                  </a:lnTo>
                  <a:lnTo>
                    <a:pt x="625813" y="559654"/>
                  </a:lnTo>
                  <a:lnTo>
                    <a:pt x="614657" y="564170"/>
                  </a:lnTo>
                  <a:lnTo>
                    <a:pt x="611534" y="571708"/>
                  </a:lnTo>
                  <a:lnTo>
                    <a:pt x="603646" y="574976"/>
                  </a:lnTo>
                  <a:lnTo>
                    <a:pt x="599623" y="584456"/>
                  </a:lnTo>
                  <a:lnTo>
                    <a:pt x="590337" y="588211"/>
                  </a:lnTo>
                  <a:lnTo>
                    <a:pt x="587018" y="596224"/>
                  </a:lnTo>
                  <a:lnTo>
                    <a:pt x="579957" y="599148"/>
                  </a:lnTo>
                  <a:lnTo>
                    <a:pt x="575250" y="610790"/>
                  </a:lnTo>
                  <a:lnTo>
                    <a:pt x="569159" y="613375"/>
                  </a:lnTo>
                  <a:lnTo>
                    <a:pt x="565013" y="622701"/>
                  </a:lnTo>
                  <a:lnTo>
                    <a:pt x="557121" y="625747"/>
                  </a:lnTo>
                  <a:lnTo>
                    <a:pt x="552696" y="636430"/>
                  </a:lnTo>
                  <a:lnTo>
                    <a:pt x="545437" y="639437"/>
                  </a:lnTo>
                  <a:lnTo>
                    <a:pt x="540928" y="650854"/>
                  </a:lnTo>
                  <a:lnTo>
                    <a:pt x="531471" y="654962"/>
                  </a:lnTo>
                  <a:lnTo>
                    <a:pt x="528180" y="662908"/>
                  </a:lnTo>
                  <a:lnTo>
                    <a:pt x="523475" y="664857"/>
                  </a:lnTo>
                  <a:lnTo>
                    <a:pt x="518373" y="677474"/>
                  </a:lnTo>
                  <a:lnTo>
                    <a:pt x="511067" y="680574"/>
                  </a:lnTo>
                  <a:lnTo>
                    <a:pt x="506606" y="691346"/>
                  </a:lnTo>
                  <a:lnTo>
                    <a:pt x="500326" y="693947"/>
                  </a:lnTo>
                  <a:lnTo>
                    <a:pt x="495819" y="705625"/>
                  </a:lnTo>
                  <a:lnTo>
                    <a:pt x="488191" y="709015"/>
                  </a:lnTo>
                  <a:lnTo>
                    <a:pt x="484051" y="719498"/>
                  </a:lnTo>
                  <a:lnTo>
                    <a:pt x="478182" y="722048"/>
                  </a:lnTo>
                  <a:lnTo>
                    <a:pt x="474245" y="731553"/>
                  </a:lnTo>
                  <a:lnTo>
                    <a:pt x="468578" y="733900"/>
                  </a:lnTo>
                  <a:lnTo>
                    <a:pt x="463457" y="746262"/>
                  </a:lnTo>
                  <a:lnTo>
                    <a:pt x="456661" y="749077"/>
                  </a:lnTo>
                  <a:lnTo>
                    <a:pt x="451690" y="761665"/>
                  </a:lnTo>
                  <a:lnTo>
                    <a:pt x="447293" y="763575"/>
                  </a:lnTo>
                  <a:lnTo>
                    <a:pt x="441740" y="776662"/>
                  </a:lnTo>
                  <a:lnTo>
                    <a:pt x="435786" y="779070"/>
                  </a:lnTo>
                  <a:lnTo>
                    <a:pt x="431097" y="790391"/>
                  </a:lnTo>
                  <a:lnTo>
                    <a:pt x="426392" y="792340"/>
                  </a:lnTo>
                  <a:lnTo>
                    <a:pt x="421290" y="804956"/>
                  </a:lnTo>
                  <a:lnTo>
                    <a:pt x="416365" y="807047"/>
                  </a:lnTo>
                  <a:lnTo>
                    <a:pt x="411484" y="818829"/>
                  </a:lnTo>
                  <a:lnTo>
                    <a:pt x="406105" y="821057"/>
                  </a:lnTo>
                  <a:lnTo>
                    <a:pt x="400697" y="835069"/>
                  </a:lnTo>
                  <a:lnTo>
                    <a:pt x="398270" y="836148"/>
                  </a:lnTo>
                  <a:lnTo>
                    <a:pt x="392851" y="849228"/>
                  </a:lnTo>
                  <a:lnTo>
                    <a:pt x="387879" y="851288"/>
                  </a:lnTo>
                  <a:lnTo>
                    <a:pt x="383045" y="862957"/>
                  </a:lnTo>
                  <a:lnTo>
                    <a:pt x="378827" y="864704"/>
                  </a:lnTo>
                  <a:lnTo>
                    <a:pt x="379127" y="865413"/>
                  </a:lnTo>
                  <a:cubicBezTo>
                    <a:pt x="379127" y="870965"/>
                    <a:pt x="376822" y="875991"/>
                    <a:pt x="373095" y="879629"/>
                  </a:cubicBezTo>
                  <a:lnTo>
                    <a:pt x="369497" y="881083"/>
                  </a:lnTo>
                  <a:lnTo>
                    <a:pt x="364413" y="893357"/>
                  </a:lnTo>
                  <a:lnTo>
                    <a:pt x="360200" y="895103"/>
                  </a:lnTo>
                  <a:lnTo>
                    <a:pt x="360495" y="895814"/>
                  </a:lnTo>
                  <a:cubicBezTo>
                    <a:pt x="360495" y="901365"/>
                    <a:pt x="358245" y="906391"/>
                    <a:pt x="354607" y="910029"/>
                  </a:cubicBezTo>
                  <a:lnTo>
                    <a:pt x="352415" y="910937"/>
                  </a:lnTo>
                  <a:lnTo>
                    <a:pt x="352650" y="911504"/>
                  </a:lnTo>
                  <a:cubicBezTo>
                    <a:pt x="352650" y="917055"/>
                    <a:pt x="350400" y="922081"/>
                    <a:pt x="346762" y="925719"/>
                  </a:cubicBezTo>
                  <a:lnTo>
                    <a:pt x="344632" y="926601"/>
                  </a:lnTo>
                  <a:lnTo>
                    <a:pt x="338486" y="940428"/>
                  </a:lnTo>
                  <a:lnTo>
                    <a:pt x="333896" y="942200"/>
                  </a:lnTo>
                  <a:lnTo>
                    <a:pt x="328131" y="956118"/>
                  </a:lnTo>
                  <a:lnTo>
                    <a:pt x="325773" y="957094"/>
                  </a:lnTo>
                  <a:lnTo>
                    <a:pt x="326174" y="958084"/>
                  </a:lnTo>
                  <a:cubicBezTo>
                    <a:pt x="326174" y="963771"/>
                    <a:pt x="323923" y="968919"/>
                    <a:pt x="320285" y="972646"/>
                  </a:cubicBezTo>
                  <a:lnTo>
                    <a:pt x="318235" y="973516"/>
                  </a:lnTo>
                  <a:lnTo>
                    <a:pt x="312297" y="988193"/>
                  </a:lnTo>
                  <a:lnTo>
                    <a:pt x="309066" y="989563"/>
                  </a:lnTo>
                  <a:lnTo>
                    <a:pt x="303615" y="1003045"/>
                  </a:lnTo>
                  <a:lnTo>
                    <a:pt x="301380" y="1003994"/>
                  </a:lnTo>
                  <a:lnTo>
                    <a:pt x="301657" y="1004664"/>
                  </a:lnTo>
                  <a:cubicBezTo>
                    <a:pt x="301657" y="1010216"/>
                    <a:pt x="299407" y="1015241"/>
                    <a:pt x="295770" y="1018879"/>
                  </a:cubicBezTo>
                  <a:lnTo>
                    <a:pt x="293413" y="1019856"/>
                  </a:lnTo>
                  <a:lnTo>
                    <a:pt x="293812" y="1020845"/>
                  </a:lnTo>
                  <a:cubicBezTo>
                    <a:pt x="293812" y="1026532"/>
                    <a:pt x="291563" y="1031680"/>
                    <a:pt x="287925" y="1035406"/>
                  </a:cubicBezTo>
                  <a:lnTo>
                    <a:pt x="285684" y="1036357"/>
                  </a:lnTo>
                  <a:lnTo>
                    <a:pt x="285968" y="1037025"/>
                  </a:lnTo>
                  <a:cubicBezTo>
                    <a:pt x="285968" y="1042576"/>
                    <a:pt x="283662" y="1047602"/>
                    <a:pt x="279936" y="1051240"/>
                  </a:cubicBezTo>
                  <a:lnTo>
                    <a:pt x="278537" y="1051806"/>
                  </a:lnTo>
                  <a:lnTo>
                    <a:pt x="279103" y="1053205"/>
                  </a:lnTo>
                  <a:lnTo>
                    <a:pt x="273888" y="1066103"/>
                  </a:lnTo>
                  <a:lnTo>
                    <a:pt x="232411" y="1066103"/>
                  </a:lnTo>
                  <a:lnTo>
                    <a:pt x="236939" y="1055171"/>
                  </a:lnTo>
                  <a:lnTo>
                    <a:pt x="239297" y="1054194"/>
                  </a:lnTo>
                  <a:lnTo>
                    <a:pt x="238897" y="1053205"/>
                  </a:lnTo>
                  <a:cubicBezTo>
                    <a:pt x="238897" y="1047519"/>
                    <a:pt x="241147" y="1042370"/>
                    <a:pt x="244784" y="1038643"/>
                  </a:cubicBezTo>
                  <a:lnTo>
                    <a:pt x="245363" y="1038398"/>
                  </a:lnTo>
                  <a:lnTo>
                    <a:pt x="244780" y="1037025"/>
                  </a:lnTo>
                  <a:cubicBezTo>
                    <a:pt x="244780" y="1031473"/>
                    <a:pt x="247085" y="1026448"/>
                    <a:pt x="250812" y="1022810"/>
                  </a:cubicBezTo>
                  <a:lnTo>
                    <a:pt x="253896" y="1021563"/>
                  </a:lnTo>
                  <a:lnTo>
                    <a:pt x="253606" y="1020845"/>
                  </a:lnTo>
                  <a:cubicBezTo>
                    <a:pt x="253606" y="1015158"/>
                    <a:pt x="255856" y="1010009"/>
                    <a:pt x="259494" y="1006283"/>
                  </a:cubicBezTo>
                  <a:lnTo>
                    <a:pt x="261729" y="1005334"/>
                  </a:lnTo>
                  <a:lnTo>
                    <a:pt x="261451" y="1004664"/>
                  </a:lnTo>
                  <a:cubicBezTo>
                    <a:pt x="261451" y="999113"/>
                    <a:pt x="263701" y="994087"/>
                    <a:pt x="267339" y="990449"/>
                  </a:cubicBezTo>
                  <a:lnTo>
                    <a:pt x="269696" y="989472"/>
                  </a:lnTo>
                  <a:lnTo>
                    <a:pt x="269297" y="988483"/>
                  </a:lnTo>
                  <a:cubicBezTo>
                    <a:pt x="269297" y="982797"/>
                    <a:pt x="271546" y="977648"/>
                    <a:pt x="275184" y="973921"/>
                  </a:cubicBezTo>
                  <a:lnTo>
                    <a:pt x="277236" y="973051"/>
                  </a:lnTo>
                  <a:lnTo>
                    <a:pt x="283173" y="958375"/>
                  </a:lnTo>
                  <a:lnTo>
                    <a:pt x="286403" y="957005"/>
                  </a:lnTo>
                  <a:lnTo>
                    <a:pt x="291855" y="943522"/>
                  </a:lnTo>
                  <a:lnTo>
                    <a:pt x="294090" y="942573"/>
                  </a:lnTo>
                  <a:lnTo>
                    <a:pt x="293812" y="941903"/>
                  </a:lnTo>
                  <a:cubicBezTo>
                    <a:pt x="293812" y="936352"/>
                    <a:pt x="296062" y="931326"/>
                    <a:pt x="299700" y="927688"/>
                  </a:cubicBezTo>
                  <a:lnTo>
                    <a:pt x="301906" y="926774"/>
                  </a:lnTo>
                  <a:lnTo>
                    <a:pt x="301657" y="926213"/>
                  </a:lnTo>
                  <a:cubicBezTo>
                    <a:pt x="301657" y="920662"/>
                    <a:pt x="304071" y="915636"/>
                    <a:pt x="307976" y="911998"/>
                  </a:cubicBezTo>
                  <a:lnTo>
                    <a:pt x="313051" y="910039"/>
                  </a:lnTo>
                  <a:lnTo>
                    <a:pt x="318333" y="897289"/>
                  </a:lnTo>
                  <a:lnTo>
                    <a:pt x="320525" y="896381"/>
                  </a:lnTo>
                  <a:lnTo>
                    <a:pt x="320290" y="895814"/>
                  </a:lnTo>
                  <a:cubicBezTo>
                    <a:pt x="320290" y="890262"/>
                    <a:pt x="322540" y="885236"/>
                    <a:pt x="326177" y="881598"/>
                  </a:cubicBezTo>
                  <a:lnTo>
                    <a:pt x="330391" y="879853"/>
                  </a:lnTo>
                  <a:lnTo>
                    <a:pt x="330096" y="879142"/>
                  </a:lnTo>
                  <a:cubicBezTo>
                    <a:pt x="330096" y="873591"/>
                    <a:pt x="332345" y="868565"/>
                    <a:pt x="335984" y="864927"/>
                  </a:cubicBezTo>
                  <a:lnTo>
                    <a:pt x="338609" y="863840"/>
                  </a:lnTo>
                  <a:lnTo>
                    <a:pt x="343973" y="851198"/>
                  </a:lnTo>
                  <a:lnTo>
                    <a:pt x="348916" y="849199"/>
                  </a:lnTo>
                  <a:lnTo>
                    <a:pt x="348727" y="848742"/>
                  </a:lnTo>
                  <a:cubicBezTo>
                    <a:pt x="348727" y="843191"/>
                    <a:pt x="350977" y="838165"/>
                    <a:pt x="354615" y="834527"/>
                  </a:cubicBezTo>
                  <a:lnTo>
                    <a:pt x="359588" y="832467"/>
                  </a:lnTo>
                  <a:lnTo>
                    <a:pt x="364421" y="820798"/>
                  </a:lnTo>
                  <a:lnTo>
                    <a:pt x="366436" y="819963"/>
                  </a:lnTo>
                  <a:lnTo>
                    <a:pt x="366378" y="819814"/>
                  </a:lnTo>
                  <a:cubicBezTo>
                    <a:pt x="366378" y="813856"/>
                    <a:pt x="368628" y="808462"/>
                    <a:pt x="372266" y="804558"/>
                  </a:cubicBezTo>
                  <a:lnTo>
                    <a:pt x="378299" y="801877"/>
                  </a:lnTo>
                  <a:lnTo>
                    <a:pt x="383054" y="790399"/>
                  </a:lnTo>
                  <a:lnTo>
                    <a:pt x="387758" y="788450"/>
                  </a:lnTo>
                  <a:lnTo>
                    <a:pt x="392860" y="775832"/>
                  </a:lnTo>
                  <a:lnTo>
                    <a:pt x="397786" y="773742"/>
                  </a:lnTo>
                  <a:lnTo>
                    <a:pt x="402666" y="761961"/>
                  </a:lnTo>
                  <a:lnTo>
                    <a:pt x="407671" y="759888"/>
                  </a:lnTo>
                  <a:lnTo>
                    <a:pt x="412616" y="748232"/>
                  </a:lnTo>
                  <a:lnTo>
                    <a:pt x="417582" y="746223"/>
                  </a:lnTo>
                  <a:lnTo>
                    <a:pt x="423260" y="731848"/>
                  </a:lnTo>
                  <a:lnTo>
                    <a:pt x="430530" y="728689"/>
                  </a:lnTo>
                  <a:lnTo>
                    <a:pt x="435027" y="717832"/>
                  </a:lnTo>
                  <a:lnTo>
                    <a:pt x="440694" y="715484"/>
                  </a:lnTo>
                  <a:lnTo>
                    <a:pt x="445815" y="703122"/>
                  </a:lnTo>
                  <a:lnTo>
                    <a:pt x="451192" y="700895"/>
                  </a:lnTo>
                  <a:lnTo>
                    <a:pt x="455621" y="689681"/>
                  </a:lnTo>
                  <a:lnTo>
                    <a:pt x="463004" y="686473"/>
                  </a:lnTo>
                  <a:lnTo>
                    <a:pt x="467389" y="675114"/>
                  </a:lnTo>
                  <a:lnTo>
                    <a:pt x="474416" y="671990"/>
                  </a:lnTo>
                  <a:lnTo>
                    <a:pt x="478175" y="662916"/>
                  </a:lnTo>
                  <a:lnTo>
                    <a:pt x="485236" y="659991"/>
                  </a:lnTo>
                  <a:lnTo>
                    <a:pt x="489943" y="648350"/>
                  </a:lnTo>
                  <a:lnTo>
                    <a:pt x="494869" y="646260"/>
                  </a:lnTo>
                  <a:lnTo>
                    <a:pt x="499749" y="634478"/>
                  </a:lnTo>
                  <a:lnTo>
                    <a:pt x="508645" y="630793"/>
                  </a:lnTo>
                  <a:lnTo>
                    <a:pt x="512498" y="621036"/>
                  </a:lnTo>
                  <a:lnTo>
                    <a:pt x="520263" y="617663"/>
                  </a:lnTo>
                  <a:lnTo>
                    <a:pt x="524266" y="608000"/>
                  </a:lnTo>
                  <a:lnTo>
                    <a:pt x="529333" y="605901"/>
                  </a:lnTo>
                  <a:lnTo>
                    <a:pt x="534503" y="594271"/>
                  </a:lnTo>
                  <a:lnTo>
                    <a:pt x="543058" y="590969"/>
                  </a:lnTo>
                  <a:lnTo>
                    <a:pt x="546820" y="581666"/>
                  </a:lnTo>
                  <a:lnTo>
                    <a:pt x="554125" y="578566"/>
                  </a:lnTo>
                  <a:lnTo>
                    <a:pt x="558588" y="567794"/>
                  </a:lnTo>
                  <a:lnTo>
                    <a:pt x="566981" y="564317"/>
                  </a:lnTo>
                  <a:lnTo>
                    <a:pt x="570499" y="556026"/>
                  </a:lnTo>
                  <a:lnTo>
                    <a:pt x="579297" y="552469"/>
                  </a:lnTo>
                  <a:lnTo>
                    <a:pt x="583104" y="543278"/>
                  </a:lnTo>
                  <a:lnTo>
                    <a:pt x="590990" y="540012"/>
                  </a:lnTo>
                  <a:lnTo>
                    <a:pt x="595302" y="529836"/>
                  </a:lnTo>
                  <a:lnTo>
                    <a:pt x="606142" y="525448"/>
                  </a:lnTo>
                  <a:lnTo>
                    <a:pt x="609581" y="516944"/>
                  </a:lnTo>
                  <a:lnTo>
                    <a:pt x="617872" y="513426"/>
                  </a:lnTo>
                  <a:lnTo>
                    <a:pt x="621349" y="505033"/>
                  </a:lnTo>
                  <a:lnTo>
                    <a:pt x="629742" y="501556"/>
                  </a:lnTo>
                  <a:lnTo>
                    <a:pt x="633259" y="493265"/>
                  </a:lnTo>
                  <a:lnTo>
                    <a:pt x="642368" y="489582"/>
                  </a:lnTo>
                  <a:lnTo>
                    <a:pt x="646152" y="480661"/>
                  </a:lnTo>
                  <a:lnTo>
                    <a:pt x="656372" y="476525"/>
                  </a:lnTo>
                  <a:lnTo>
                    <a:pt x="659594" y="468750"/>
                  </a:lnTo>
                  <a:lnTo>
                    <a:pt x="669256" y="464747"/>
                  </a:lnTo>
                  <a:lnTo>
                    <a:pt x="670012" y="463007"/>
                  </a:lnTo>
                  <a:lnTo>
                    <a:pt x="658522" y="467766"/>
                  </a:lnTo>
                  <a:lnTo>
                    <a:pt x="655663" y="475175"/>
                  </a:lnTo>
                  <a:lnTo>
                    <a:pt x="646437" y="479276"/>
                  </a:lnTo>
                  <a:lnTo>
                    <a:pt x="643895" y="485412"/>
                  </a:lnTo>
                  <a:lnTo>
                    <a:pt x="633123" y="489874"/>
                  </a:lnTo>
                  <a:lnTo>
                    <a:pt x="630023" y="497180"/>
                  </a:lnTo>
                  <a:lnTo>
                    <a:pt x="621047" y="500809"/>
                  </a:lnTo>
                  <a:lnTo>
                    <a:pt x="617418" y="509784"/>
                  </a:lnTo>
                  <a:lnTo>
                    <a:pt x="608983" y="513363"/>
                  </a:lnTo>
                  <a:lnTo>
                    <a:pt x="605364" y="521695"/>
                  </a:lnTo>
                  <a:lnTo>
                    <a:pt x="593947" y="526204"/>
                  </a:lnTo>
                  <a:lnTo>
                    <a:pt x="590940" y="533463"/>
                  </a:lnTo>
                  <a:lnTo>
                    <a:pt x="582927" y="536782"/>
                  </a:lnTo>
                  <a:lnTo>
                    <a:pt x="579173" y="546068"/>
                  </a:lnTo>
                  <a:lnTo>
                    <a:pt x="571430" y="549353"/>
                  </a:lnTo>
                  <a:lnTo>
                    <a:pt x="567262" y="559654"/>
                  </a:lnTo>
                  <a:lnTo>
                    <a:pt x="558028" y="563570"/>
                  </a:lnTo>
                  <a:lnTo>
                    <a:pt x="554657" y="571708"/>
                  </a:lnTo>
                  <a:lnTo>
                    <a:pt x="546826" y="574952"/>
                  </a:lnTo>
                  <a:lnTo>
                    <a:pt x="542889" y="584456"/>
                  </a:lnTo>
                  <a:lnTo>
                    <a:pt x="534496" y="587933"/>
                  </a:lnTo>
                  <a:lnTo>
                    <a:pt x="530978" y="596224"/>
                  </a:lnTo>
                  <a:lnTo>
                    <a:pt x="522951" y="599470"/>
                  </a:lnTo>
                  <a:lnTo>
                    <a:pt x="518373" y="610790"/>
                  </a:lnTo>
                  <a:lnTo>
                    <a:pt x="510082" y="614308"/>
                  </a:lnTo>
                  <a:lnTo>
                    <a:pt x="506606" y="622701"/>
                  </a:lnTo>
                  <a:lnTo>
                    <a:pt x="498082" y="626232"/>
                  </a:lnTo>
                  <a:lnTo>
                    <a:pt x="493858" y="636430"/>
                  </a:lnTo>
                  <a:lnTo>
                    <a:pt x="486599" y="639437"/>
                  </a:lnTo>
                  <a:lnTo>
                    <a:pt x="482090" y="650854"/>
                  </a:lnTo>
                  <a:lnTo>
                    <a:pt x="476162" y="653429"/>
                  </a:lnTo>
                  <a:lnTo>
                    <a:pt x="472140" y="662908"/>
                  </a:lnTo>
                  <a:lnTo>
                    <a:pt x="464112" y="666154"/>
                  </a:lnTo>
                  <a:lnTo>
                    <a:pt x="459535" y="677474"/>
                  </a:lnTo>
                  <a:lnTo>
                    <a:pt x="452229" y="680574"/>
                  </a:lnTo>
                  <a:lnTo>
                    <a:pt x="447767" y="691346"/>
                  </a:lnTo>
                  <a:lnTo>
                    <a:pt x="442620" y="693478"/>
                  </a:lnTo>
                  <a:lnTo>
                    <a:pt x="437818" y="705625"/>
                  </a:lnTo>
                  <a:lnTo>
                    <a:pt x="431498" y="708367"/>
                  </a:lnTo>
                  <a:lnTo>
                    <a:pt x="426887" y="719498"/>
                  </a:lnTo>
                  <a:lnTo>
                    <a:pt x="419056" y="722742"/>
                  </a:lnTo>
                  <a:lnTo>
                    <a:pt x="415406" y="731553"/>
                  </a:lnTo>
                  <a:lnTo>
                    <a:pt x="410907" y="733416"/>
                  </a:lnTo>
                  <a:lnTo>
                    <a:pt x="405456" y="746262"/>
                  </a:lnTo>
                  <a:lnTo>
                    <a:pt x="400029" y="748456"/>
                  </a:lnTo>
                  <a:lnTo>
                    <a:pt x="394813" y="761665"/>
                  </a:lnTo>
                  <a:lnTo>
                    <a:pt x="390429" y="763570"/>
                  </a:lnTo>
                  <a:lnTo>
                    <a:pt x="385006" y="776662"/>
                  </a:lnTo>
                  <a:lnTo>
                    <a:pt x="379939" y="778761"/>
                  </a:lnTo>
                  <a:lnTo>
                    <a:pt x="374769" y="790391"/>
                  </a:lnTo>
                  <a:lnTo>
                    <a:pt x="369429" y="792452"/>
                  </a:lnTo>
                  <a:lnTo>
                    <a:pt x="364127" y="804956"/>
                  </a:lnTo>
                  <a:lnTo>
                    <a:pt x="359593" y="806790"/>
                  </a:lnTo>
                  <a:lnTo>
                    <a:pt x="354607" y="818829"/>
                  </a:lnTo>
                  <a:lnTo>
                    <a:pt x="350387" y="820577"/>
                  </a:lnTo>
                  <a:lnTo>
                    <a:pt x="344658" y="835069"/>
                  </a:lnTo>
                  <a:lnTo>
                    <a:pt x="338833" y="837597"/>
                  </a:lnTo>
                  <a:lnTo>
                    <a:pt x="334015" y="849228"/>
                  </a:lnTo>
                  <a:lnTo>
                    <a:pt x="329042" y="851288"/>
                  </a:lnTo>
                  <a:lnTo>
                    <a:pt x="324208" y="862957"/>
                  </a:lnTo>
                  <a:lnTo>
                    <a:pt x="321670" y="864009"/>
                  </a:lnTo>
                  <a:lnTo>
                    <a:pt x="322251" y="865413"/>
                  </a:lnTo>
                  <a:cubicBezTo>
                    <a:pt x="322251" y="870965"/>
                    <a:pt x="320001" y="875991"/>
                    <a:pt x="316362" y="879629"/>
                  </a:cubicBezTo>
                  <a:lnTo>
                    <a:pt x="311360" y="881701"/>
                  </a:lnTo>
                  <a:lnTo>
                    <a:pt x="306413" y="893357"/>
                  </a:lnTo>
                  <a:lnTo>
                    <a:pt x="303149" y="894678"/>
                  </a:lnTo>
                  <a:lnTo>
                    <a:pt x="303619" y="895814"/>
                  </a:lnTo>
                  <a:cubicBezTo>
                    <a:pt x="303619" y="901365"/>
                    <a:pt x="301370" y="906391"/>
                    <a:pt x="297731" y="910029"/>
                  </a:cubicBezTo>
                  <a:lnTo>
                    <a:pt x="293739" y="911682"/>
                  </a:lnTo>
                  <a:lnTo>
                    <a:pt x="287925" y="925719"/>
                  </a:lnTo>
                  <a:lnTo>
                    <a:pt x="285805" y="926597"/>
                  </a:lnTo>
                  <a:lnTo>
                    <a:pt x="279936" y="940428"/>
                  </a:lnTo>
                  <a:lnTo>
                    <a:pt x="277019" y="941607"/>
                  </a:lnTo>
                  <a:lnTo>
                    <a:pt x="277142" y="941903"/>
                  </a:lnTo>
                  <a:cubicBezTo>
                    <a:pt x="277142" y="947455"/>
                    <a:pt x="274891" y="952481"/>
                    <a:pt x="271254" y="956118"/>
                  </a:cubicBezTo>
                  <a:lnTo>
                    <a:pt x="267216" y="957791"/>
                  </a:lnTo>
                  <a:lnTo>
                    <a:pt x="267335" y="958084"/>
                  </a:lnTo>
                  <a:cubicBezTo>
                    <a:pt x="267335" y="963771"/>
                    <a:pt x="265085" y="968919"/>
                    <a:pt x="261447" y="972646"/>
                  </a:cubicBezTo>
                  <a:lnTo>
                    <a:pt x="259398" y="973515"/>
                  </a:lnTo>
                  <a:lnTo>
                    <a:pt x="253602" y="988193"/>
                  </a:lnTo>
                  <a:lnTo>
                    <a:pt x="251362" y="989166"/>
                  </a:lnTo>
                  <a:lnTo>
                    <a:pt x="245614" y="1003045"/>
                  </a:lnTo>
                  <a:lnTo>
                    <a:pt x="242656" y="1004270"/>
                  </a:lnTo>
                  <a:lnTo>
                    <a:pt x="242819" y="1004664"/>
                  </a:lnTo>
                  <a:cubicBezTo>
                    <a:pt x="242819" y="1010216"/>
                    <a:pt x="240569" y="1015241"/>
                    <a:pt x="236931" y="1018879"/>
                  </a:cubicBezTo>
                  <a:lnTo>
                    <a:pt x="236226" y="1019171"/>
                  </a:lnTo>
                  <a:lnTo>
                    <a:pt x="236936" y="1020845"/>
                  </a:lnTo>
                  <a:cubicBezTo>
                    <a:pt x="236936" y="1026532"/>
                    <a:pt x="234576" y="1031680"/>
                    <a:pt x="230760" y="1035406"/>
                  </a:cubicBezTo>
                  <a:lnTo>
                    <a:pt x="228756" y="1036217"/>
                  </a:lnTo>
                  <a:lnTo>
                    <a:pt x="229090" y="1037025"/>
                  </a:lnTo>
                  <a:cubicBezTo>
                    <a:pt x="229090" y="1042576"/>
                    <a:pt x="226840" y="1047602"/>
                    <a:pt x="223203" y="1051240"/>
                  </a:cubicBezTo>
                  <a:lnTo>
                    <a:pt x="220837" y="1052220"/>
                  </a:lnTo>
                  <a:lnTo>
                    <a:pt x="221246" y="1053205"/>
                  </a:lnTo>
                  <a:lnTo>
                    <a:pt x="215904" y="1066103"/>
                  </a:lnTo>
                  <a:lnTo>
                    <a:pt x="173573" y="1066103"/>
                  </a:lnTo>
                  <a:lnTo>
                    <a:pt x="178101" y="1055171"/>
                  </a:lnTo>
                  <a:lnTo>
                    <a:pt x="180467" y="1054191"/>
                  </a:lnTo>
                  <a:lnTo>
                    <a:pt x="180058" y="1053205"/>
                  </a:lnTo>
                  <a:cubicBezTo>
                    <a:pt x="180058" y="1047519"/>
                    <a:pt x="182363" y="1042370"/>
                    <a:pt x="186090" y="1038643"/>
                  </a:cubicBezTo>
                  <a:lnTo>
                    <a:pt x="189047" y="1037418"/>
                  </a:lnTo>
                  <a:lnTo>
                    <a:pt x="188884" y="1037025"/>
                  </a:lnTo>
                  <a:cubicBezTo>
                    <a:pt x="188884" y="1031473"/>
                    <a:pt x="191133" y="1026448"/>
                    <a:pt x="194772" y="1022810"/>
                  </a:cubicBezTo>
                  <a:lnTo>
                    <a:pt x="195477" y="1022518"/>
                  </a:lnTo>
                  <a:lnTo>
                    <a:pt x="194767" y="1020845"/>
                  </a:lnTo>
                  <a:cubicBezTo>
                    <a:pt x="194767" y="1015158"/>
                    <a:pt x="197127" y="1010009"/>
                    <a:pt x="200943" y="1006283"/>
                  </a:cubicBezTo>
                  <a:lnTo>
                    <a:pt x="202947" y="1005471"/>
                  </a:lnTo>
                  <a:lnTo>
                    <a:pt x="202613" y="1004664"/>
                  </a:lnTo>
                  <a:cubicBezTo>
                    <a:pt x="202613" y="999113"/>
                    <a:pt x="204863" y="994087"/>
                    <a:pt x="208501" y="990449"/>
                  </a:cubicBezTo>
                  <a:lnTo>
                    <a:pt x="210866" y="989469"/>
                  </a:lnTo>
                  <a:lnTo>
                    <a:pt x="210457" y="988483"/>
                  </a:lnTo>
                  <a:cubicBezTo>
                    <a:pt x="210457" y="982797"/>
                    <a:pt x="212762" y="977648"/>
                    <a:pt x="216490" y="973921"/>
                  </a:cubicBezTo>
                  <a:lnTo>
                    <a:pt x="219529" y="972662"/>
                  </a:lnTo>
                  <a:lnTo>
                    <a:pt x="225171" y="958375"/>
                  </a:lnTo>
                  <a:lnTo>
                    <a:pt x="227403" y="957406"/>
                  </a:lnTo>
                  <a:lnTo>
                    <a:pt x="233016" y="943522"/>
                  </a:lnTo>
                  <a:lnTo>
                    <a:pt x="236957" y="941850"/>
                  </a:lnTo>
                  <a:lnTo>
                    <a:pt x="242823" y="927688"/>
                  </a:lnTo>
                  <a:lnTo>
                    <a:pt x="245020" y="926778"/>
                  </a:lnTo>
                  <a:lnTo>
                    <a:pt x="244780" y="926213"/>
                  </a:lnTo>
                  <a:cubicBezTo>
                    <a:pt x="244780" y="920662"/>
                    <a:pt x="247084" y="915636"/>
                    <a:pt x="250812" y="911998"/>
                  </a:cubicBezTo>
                  <a:lnTo>
                    <a:pt x="253923" y="910740"/>
                  </a:lnTo>
                  <a:lnTo>
                    <a:pt x="259494" y="897289"/>
                  </a:lnTo>
                  <a:lnTo>
                    <a:pt x="263486" y="895634"/>
                  </a:lnTo>
                  <a:lnTo>
                    <a:pt x="269300" y="881598"/>
                  </a:lnTo>
                  <a:lnTo>
                    <a:pt x="271852" y="880542"/>
                  </a:lnTo>
                  <a:lnTo>
                    <a:pt x="271258" y="879142"/>
                  </a:lnTo>
                  <a:cubicBezTo>
                    <a:pt x="271258" y="873591"/>
                    <a:pt x="273563" y="868565"/>
                    <a:pt x="277289" y="864927"/>
                  </a:cubicBezTo>
                  <a:lnTo>
                    <a:pt x="283244" y="862520"/>
                  </a:lnTo>
                  <a:lnTo>
                    <a:pt x="287933" y="851198"/>
                  </a:lnTo>
                  <a:lnTo>
                    <a:pt x="290472" y="850146"/>
                  </a:lnTo>
                  <a:lnTo>
                    <a:pt x="289890" y="848742"/>
                  </a:lnTo>
                  <a:cubicBezTo>
                    <a:pt x="289890" y="843191"/>
                    <a:pt x="292139" y="838165"/>
                    <a:pt x="295777" y="834527"/>
                  </a:cubicBezTo>
                  <a:lnTo>
                    <a:pt x="300751" y="832467"/>
                  </a:lnTo>
                  <a:lnTo>
                    <a:pt x="305584" y="820798"/>
                  </a:lnTo>
                  <a:lnTo>
                    <a:pt x="309805" y="819050"/>
                  </a:lnTo>
                  <a:lnTo>
                    <a:pt x="315534" y="804558"/>
                  </a:lnTo>
                  <a:lnTo>
                    <a:pt x="321360" y="802031"/>
                  </a:lnTo>
                  <a:lnTo>
                    <a:pt x="326178" y="790399"/>
                  </a:lnTo>
                  <a:lnTo>
                    <a:pt x="328550" y="789416"/>
                  </a:lnTo>
                  <a:lnTo>
                    <a:pt x="334311" y="775832"/>
                  </a:lnTo>
                  <a:lnTo>
                    <a:pt x="338923" y="773966"/>
                  </a:lnTo>
                  <a:lnTo>
                    <a:pt x="344261" y="761961"/>
                  </a:lnTo>
                  <a:lnTo>
                    <a:pt x="352151" y="758914"/>
                  </a:lnTo>
                  <a:lnTo>
                    <a:pt x="356576" y="748232"/>
                  </a:lnTo>
                  <a:lnTo>
                    <a:pt x="360564" y="746579"/>
                  </a:lnTo>
                  <a:lnTo>
                    <a:pt x="366383" y="731848"/>
                  </a:lnTo>
                  <a:lnTo>
                    <a:pt x="371290" y="729716"/>
                  </a:lnTo>
                  <a:lnTo>
                    <a:pt x="376332" y="717832"/>
                  </a:lnTo>
                  <a:lnTo>
                    <a:pt x="381799" y="715621"/>
                  </a:lnTo>
                  <a:lnTo>
                    <a:pt x="386976" y="703122"/>
                  </a:lnTo>
                  <a:lnTo>
                    <a:pt x="392439" y="700859"/>
                  </a:lnTo>
                  <a:lnTo>
                    <a:pt x="397070" y="689681"/>
                  </a:lnTo>
                  <a:lnTo>
                    <a:pt x="404083" y="686775"/>
                  </a:lnTo>
                  <a:lnTo>
                    <a:pt x="408694" y="675114"/>
                  </a:lnTo>
                  <a:lnTo>
                    <a:pt x="415509" y="672157"/>
                  </a:lnTo>
                  <a:lnTo>
                    <a:pt x="419337" y="662916"/>
                  </a:lnTo>
                  <a:lnTo>
                    <a:pt x="426398" y="659991"/>
                  </a:lnTo>
                  <a:lnTo>
                    <a:pt x="431105" y="648350"/>
                  </a:lnTo>
                  <a:lnTo>
                    <a:pt x="438453" y="645232"/>
                  </a:lnTo>
                  <a:lnTo>
                    <a:pt x="443016" y="634478"/>
                  </a:lnTo>
                  <a:lnTo>
                    <a:pt x="449365" y="631910"/>
                  </a:lnTo>
                  <a:lnTo>
                    <a:pt x="453660" y="621036"/>
                  </a:lnTo>
                  <a:lnTo>
                    <a:pt x="461425" y="617663"/>
                  </a:lnTo>
                  <a:lnTo>
                    <a:pt x="465427" y="608000"/>
                  </a:lnTo>
                  <a:lnTo>
                    <a:pt x="473951" y="604469"/>
                  </a:lnTo>
                  <a:lnTo>
                    <a:pt x="478175" y="594271"/>
                  </a:lnTo>
                  <a:lnTo>
                    <a:pt x="486188" y="590952"/>
                  </a:lnTo>
                  <a:lnTo>
                    <a:pt x="489943" y="581666"/>
                  </a:lnTo>
                  <a:lnTo>
                    <a:pt x="497291" y="578548"/>
                  </a:lnTo>
                  <a:lnTo>
                    <a:pt x="501854" y="567794"/>
                  </a:lnTo>
                  <a:lnTo>
                    <a:pt x="511140" y="564039"/>
                  </a:lnTo>
                  <a:lnTo>
                    <a:pt x="514459" y="556026"/>
                  </a:lnTo>
                  <a:lnTo>
                    <a:pt x="522290" y="552782"/>
                  </a:lnTo>
                  <a:lnTo>
                    <a:pt x="526227" y="543278"/>
                  </a:lnTo>
                  <a:lnTo>
                    <a:pt x="534003" y="540057"/>
                  </a:lnTo>
                  <a:lnTo>
                    <a:pt x="538138" y="529836"/>
                  </a:lnTo>
                  <a:lnTo>
                    <a:pt x="547059" y="526053"/>
                  </a:lnTo>
                  <a:lnTo>
                    <a:pt x="550743" y="516944"/>
                  </a:lnTo>
                  <a:lnTo>
                    <a:pt x="559034" y="513426"/>
                  </a:lnTo>
                  <a:lnTo>
                    <a:pt x="562510" y="505033"/>
                  </a:lnTo>
                  <a:lnTo>
                    <a:pt x="572173" y="501031"/>
                  </a:lnTo>
                  <a:lnTo>
                    <a:pt x="575546" y="493265"/>
                  </a:lnTo>
                  <a:lnTo>
                    <a:pt x="585477" y="489343"/>
                  </a:lnTo>
                  <a:lnTo>
                    <a:pt x="588988" y="480661"/>
                  </a:lnTo>
                  <a:lnTo>
                    <a:pt x="597351" y="477112"/>
                  </a:lnTo>
                  <a:lnTo>
                    <a:pt x="597845" y="475945"/>
                  </a:lnTo>
                  <a:lnTo>
                    <a:pt x="587035" y="480636"/>
                  </a:lnTo>
                  <a:lnTo>
                    <a:pt x="585057" y="485412"/>
                  </a:lnTo>
                  <a:lnTo>
                    <a:pt x="576736" y="488859"/>
                  </a:lnTo>
                  <a:lnTo>
                    <a:pt x="573289" y="497180"/>
                  </a:lnTo>
                  <a:lnTo>
                    <a:pt x="561742" y="501962"/>
                  </a:lnTo>
                  <a:lnTo>
                    <a:pt x="558580" y="509784"/>
                  </a:lnTo>
                  <a:lnTo>
                    <a:pt x="550289" y="513303"/>
                  </a:lnTo>
                  <a:lnTo>
                    <a:pt x="546812" y="521695"/>
                  </a:lnTo>
                  <a:lnTo>
                    <a:pt x="538271" y="525233"/>
                  </a:lnTo>
                  <a:lnTo>
                    <a:pt x="534613" y="533463"/>
                  </a:lnTo>
                  <a:lnTo>
                    <a:pt x="523733" y="537662"/>
                  </a:lnTo>
                  <a:lnTo>
                    <a:pt x="520334" y="546068"/>
                  </a:lnTo>
                  <a:lnTo>
                    <a:pt x="512644" y="549331"/>
                  </a:lnTo>
                  <a:lnTo>
                    <a:pt x="508567" y="559654"/>
                  </a:lnTo>
                  <a:lnTo>
                    <a:pt x="499110" y="563762"/>
                  </a:lnTo>
                  <a:lnTo>
                    <a:pt x="495819" y="571708"/>
                  </a:lnTo>
                  <a:lnTo>
                    <a:pt x="487988" y="574952"/>
                  </a:lnTo>
                  <a:lnTo>
                    <a:pt x="484051" y="584456"/>
                  </a:lnTo>
                  <a:lnTo>
                    <a:pt x="475658" y="587933"/>
                  </a:lnTo>
                  <a:lnTo>
                    <a:pt x="472140" y="596224"/>
                  </a:lnTo>
                  <a:lnTo>
                    <a:pt x="464112" y="599470"/>
                  </a:lnTo>
                  <a:lnTo>
                    <a:pt x="459535" y="610790"/>
                  </a:lnTo>
                  <a:lnTo>
                    <a:pt x="451244" y="614308"/>
                  </a:lnTo>
                  <a:lnTo>
                    <a:pt x="447767" y="622701"/>
                  </a:lnTo>
                  <a:lnTo>
                    <a:pt x="440384" y="625760"/>
                  </a:lnTo>
                  <a:lnTo>
                    <a:pt x="435856" y="636430"/>
                  </a:lnTo>
                  <a:lnTo>
                    <a:pt x="429969" y="638811"/>
                  </a:lnTo>
                  <a:lnTo>
                    <a:pt x="425213" y="650854"/>
                  </a:lnTo>
                  <a:lnTo>
                    <a:pt x="416952" y="654443"/>
                  </a:lnTo>
                  <a:lnTo>
                    <a:pt x="413445" y="662908"/>
                  </a:lnTo>
                  <a:lnTo>
                    <a:pt x="405207" y="666320"/>
                  </a:lnTo>
                  <a:lnTo>
                    <a:pt x="400697" y="677474"/>
                  </a:lnTo>
                  <a:lnTo>
                    <a:pt x="395770" y="679564"/>
                  </a:lnTo>
                  <a:lnTo>
                    <a:pt x="390890" y="691346"/>
                  </a:lnTo>
                  <a:lnTo>
                    <a:pt x="383443" y="694431"/>
                  </a:lnTo>
                  <a:lnTo>
                    <a:pt x="379123" y="705625"/>
                  </a:lnTo>
                  <a:lnTo>
                    <a:pt x="372685" y="708486"/>
                  </a:lnTo>
                  <a:lnTo>
                    <a:pt x="368336" y="719498"/>
                  </a:lnTo>
                  <a:lnTo>
                    <a:pt x="362349" y="722099"/>
                  </a:lnTo>
                  <a:lnTo>
                    <a:pt x="358243" y="731553"/>
                  </a:lnTo>
                  <a:lnTo>
                    <a:pt x="351801" y="734097"/>
                  </a:lnTo>
                  <a:lnTo>
                    <a:pt x="346762" y="746262"/>
                  </a:lnTo>
                  <a:lnTo>
                    <a:pt x="341139" y="748591"/>
                  </a:lnTo>
                  <a:lnTo>
                    <a:pt x="335976" y="761665"/>
                  </a:lnTo>
                  <a:lnTo>
                    <a:pt x="331592" y="763570"/>
                  </a:lnTo>
                  <a:lnTo>
                    <a:pt x="326169" y="776662"/>
                  </a:lnTo>
                  <a:lnTo>
                    <a:pt x="321196" y="778722"/>
                  </a:lnTo>
                  <a:lnTo>
                    <a:pt x="316363" y="790391"/>
                  </a:lnTo>
                  <a:lnTo>
                    <a:pt x="311635" y="792349"/>
                  </a:lnTo>
                  <a:lnTo>
                    <a:pt x="306413" y="804956"/>
                  </a:lnTo>
                  <a:lnTo>
                    <a:pt x="300502" y="807405"/>
                  </a:lnTo>
                  <a:lnTo>
                    <a:pt x="295770" y="818829"/>
                  </a:lnTo>
                  <a:lnTo>
                    <a:pt x="291558" y="820573"/>
                  </a:lnTo>
                  <a:lnTo>
                    <a:pt x="285963" y="835069"/>
                  </a:lnTo>
                  <a:lnTo>
                    <a:pt x="281106" y="837229"/>
                  </a:lnTo>
                  <a:lnTo>
                    <a:pt x="276013" y="849228"/>
                  </a:lnTo>
                  <a:lnTo>
                    <a:pt x="272415" y="850683"/>
                  </a:lnTo>
                  <a:lnTo>
                    <a:pt x="267331" y="862957"/>
                  </a:lnTo>
                  <a:lnTo>
                    <a:pt x="263118" y="864702"/>
                  </a:lnTo>
                  <a:lnTo>
                    <a:pt x="263412" y="865413"/>
                  </a:lnTo>
                  <a:cubicBezTo>
                    <a:pt x="263412" y="870965"/>
                    <a:pt x="261163" y="875991"/>
                    <a:pt x="257525" y="879629"/>
                  </a:cubicBezTo>
                  <a:lnTo>
                    <a:pt x="252521" y="881701"/>
                  </a:lnTo>
                  <a:lnTo>
                    <a:pt x="247575" y="893357"/>
                  </a:lnTo>
                  <a:lnTo>
                    <a:pt x="244310" y="894678"/>
                  </a:lnTo>
                  <a:lnTo>
                    <a:pt x="244780" y="895814"/>
                  </a:lnTo>
                  <a:cubicBezTo>
                    <a:pt x="244780" y="901365"/>
                    <a:pt x="242531" y="906391"/>
                    <a:pt x="238893" y="910029"/>
                  </a:cubicBezTo>
                  <a:lnTo>
                    <a:pt x="236692" y="910940"/>
                  </a:lnTo>
                  <a:lnTo>
                    <a:pt x="236936" y="911504"/>
                  </a:lnTo>
                  <a:cubicBezTo>
                    <a:pt x="236936" y="917055"/>
                    <a:pt x="234576" y="922081"/>
                    <a:pt x="230761" y="925719"/>
                  </a:cubicBezTo>
                  <a:lnTo>
                    <a:pt x="226664" y="927337"/>
                  </a:lnTo>
                  <a:lnTo>
                    <a:pt x="221241" y="940428"/>
                  </a:lnTo>
                  <a:lnTo>
                    <a:pt x="219044" y="941338"/>
                  </a:lnTo>
                  <a:lnTo>
                    <a:pt x="219284" y="941903"/>
                  </a:lnTo>
                  <a:cubicBezTo>
                    <a:pt x="219284" y="947455"/>
                    <a:pt x="216979" y="952481"/>
                    <a:pt x="213252" y="956118"/>
                  </a:cubicBezTo>
                  <a:lnTo>
                    <a:pt x="210167" y="957366"/>
                  </a:lnTo>
                  <a:lnTo>
                    <a:pt x="210457" y="958084"/>
                  </a:lnTo>
                  <a:cubicBezTo>
                    <a:pt x="210457" y="963771"/>
                    <a:pt x="208208" y="968919"/>
                    <a:pt x="204570" y="972646"/>
                  </a:cubicBezTo>
                  <a:lnTo>
                    <a:pt x="202522" y="973515"/>
                  </a:lnTo>
                  <a:lnTo>
                    <a:pt x="196724" y="988193"/>
                  </a:lnTo>
                  <a:lnTo>
                    <a:pt x="194493" y="989162"/>
                  </a:lnTo>
                  <a:lnTo>
                    <a:pt x="188881" y="1003045"/>
                  </a:lnTo>
                  <a:lnTo>
                    <a:pt x="186639" y="1003996"/>
                  </a:lnTo>
                  <a:lnTo>
                    <a:pt x="186923" y="1004664"/>
                  </a:lnTo>
                  <a:cubicBezTo>
                    <a:pt x="186923" y="1010216"/>
                    <a:pt x="184618" y="1015241"/>
                    <a:pt x="180891" y="1018879"/>
                  </a:cubicBezTo>
                  <a:lnTo>
                    <a:pt x="177807" y="1020126"/>
                  </a:lnTo>
                  <a:lnTo>
                    <a:pt x="178097" y="1020845"/>
                  </a:lnTo>
                  <a:cubicBezTo>
                    <a:pt x="178097" y="1026532"/>
                    <a:pt x="175847" y="1031680"/>
                    <a:pt x="172209" y="1035406"/>
                  </a:cubicBezTo>
                  <a:lnTo>
                    <a:pt x="169974" y="1036355"/>
                  </a:lnTo>
                  <a:lnTo>
                    <a:pt x="170252" y="1037025"/>
                  </a:lnTo>
                  <a:cubicBezTo>
                    <a:pt x="170252" y="1042576"/>
                    <a:pt x="168001" y="1047602"/>
                    <a:pt x="164364" y="1051240"/>
                  </a:cubicBezTo>
                  <a:lnTo>
                    <a:pt x="162006" y="1052216"/>
                  </a:lnTo>
                  <a:lnTo>
                    <a:pt x="162407" y="1053205"/>
                  </a:lnTo>
                  <a:lnTo>
                    <a:pt x="157192" y="1066103"/>
                  </a:lnTo>
                  <a:lnTo>
                    <a:pt x="116729" y="1066103"/>
                  </a:lnTo>
                  <a:lnTo>
                    <a:pt x="121368" y="1055171"/>
                  </a:lnTo>
                  <a:lnTo>
                    <a:pt x="122766" y="1054605"/>
                  </a:lnTo>
                  <a:lnTo>
                    <a:pt x="122200" y="1053205"/>
                  </a:lnTo>
                  <a:cubicBezTo>
                    <a:pt x="122200" y="1047519"/>
                    <a:pt x="124450" y="1042370"/>
                    <a:pt x="128088" y="1038643"/>
                  </a:cubicBezTo>
                  <a:lnTo>
                    <a:pt x="130323" y="1037695"/>
                  </a:lnTo>
                  <a:lnTo>
                    <a:pt x="130045" y="1037025"/>
                  </a:lnTo>
                  <a:cubicBezTo>
                    <a:pt x="130045" y="1031473"/>
                    <a:pt x="132296" y="1026448"/>
                    <a:pt x="135933" y="1022810"/>
                  </a:cubicBezTo>
                  <a:lnTo>
                    <a:pt x="138290" y="1021833"/>
                  </a:lnTo>
                  <a:lnTo>
                    <a:pt x="137890" y="1020845"/>
                  </a:lnTo>
                  <a:cubicBezTo>
                    <a:pt x="137890" y="1015158"/>
                    <a:pt x="140140" y="1010009"/>
                    <a:pt x="143779" y="1006283"/>
                  </a:cubicBezTo>
                  <a:lnTo>
                    <a:pt x="146019" y="1005332"/>
                  </a:lnTo>
                  <a:lnTo>
                    <a:pt x="145736" y="1004664"/>
                  </a:lnTo>
                  <a:cubicBezTo>
                    <a:pt x="145736" y="999113"/>
                    <a:pt x="148040" y="994087"/>
                    <a:pt x="151767" y="990449"/>
                  </a:cubicBezTo>
                  <a:lnTo>
                    <a:pt x="154852" y="989201"/>
                  </a:lnTo>
                  <a:lnTo>
                    <a:pt x="154562" y="988483"/>
                  </a:lnTo>
                  <a:cubicBezTo>
                    <a:pt x="154562" y="982797"/>
                    <a:pt x="156811" y="977648"/>
                    <a:pt x="160450" y="973921"/>
                  </a:cubicBezTo>
                  <a:lnTo>
                    <a:pt x="162498" y="973052"/>
                  </a:lnTo>
                  <a:lnTo>
                    <a:pt x="168294" y="958375"/>
                  </a:lnTo>
                  <a:lnTo>
                    <a:pt x="170525" y="957406"/>
                  </a:lnTo>
                  <a:lnTo>
                    <a:pt x="176139" y="943522"/>
                  </a:lnTo>
                  <a:lnTo>
                    <a:pt x="178380" y="942571"/>
                  </a:lnTo>
                  <a:lnTo>
                    <a:pt x="178096" y="941903"/>
                  </a:lnTo>
                  <a:cubicBezTo>
                    <a:pt x="178096" y="936352"/>
                    <a:pt x="180402" y="931326"/>
                    <a:pt x="184128" y="927688"/>
                  </a:cubicBezTo>
                  <a:lnTo>
                    <a:pt x="187045" y="926508"/>
                  </a:lnTo>
                  <a:lnTo>
                    <a:pt x="186922" y="926213"/>
                  </a:lnTo>
                  <a:cubicBezTo>
                    <a:pt x="186922" y="920662"/>
                    <a:pt x="189173" y="915636"/>
                    <a:pt x="192811" y="911998"/>
                  </a:cubicBezTo>
                  <a:lnTo>
                    <a:pt x="194935" y="911118"/>
                  </a:lnTo>
                  <a:lnTo>
                    <a:pt x="200943" y="897289"/>
                  </a:lnTo>
                  <a:lnTo>
                    <a:pt x="204589" y="895849"/>
                  </a:lnTo>
                  <a:lnTo>
                    <a:pt x="204574" y="895814"/>
                  </a:lnTo>
                  <a:cubicBezTo>
                    <a:pt x="204574" y="890262"/>
                    <a:pt x="206824" y="885236"/>
                    <a:pt x="210462" y="881598"/>
                  </a:cubicBezTo>
                  <a:lnTo>
                    <a:pt x="213013" y="880542"/>
                  </a:lnTo>
                  <a:lnTo>
                    <a:pt x="212420" y="879142"/>
                  </a:lnTo>
                  <a:cubicBezTo>
                    <a:pt x="212420" y="873591"/>
                    <a:pt x="214724" y="868565"/>
                    <a:pt x="218451" y="864927"/>
                  </a:cubicBezTo>
                  <a:lnTo>
                    <a:pt x="224405" y="862520"/>
                  </a:lnTo>
                  <a:lnTo>
                    <a:pt x="229094" y="851198"/>
                  </a:lnTo>
                  <a:lnTo>
                    <a:pt x="233307" y="849453"/>
                  </a:lnTo>
                  <a:lnTo>
                    <a:pt x="233012" y="848742"/>
                  </a:lnTo>
                  <a:cubicBezTo>
                    <a:pt x="233012" y="843191"/>
                    <a:pt x="235262" y="838165"/>
                    <a:pt x="238901" y="834527"/>
                  </a:cubicBezTo>
                  <a:lnTo>
                    <a:pt x="241525" y="833439"/>
                  </a:lnTo>
                  <a:lnTo>
                    <a:pt x="246889" y="820798"/>
                  </a:lnTo>
                  <a:lnTo>
                    <a:pt x="252074" y="818702"/>
                  </a:lnTo>
                  <a:lnTo>
                    <a:pt x="257533" y="804558"/>
                  </a:lnTo>
                  <a:lnTo>
                    <a:pt x="262364" y="802411"/>
                  </a:lnTo>
                  <a:lnTo>
                    <a:pt x="267340" y="790399"/>
                  </a:lnTo>
                  <a:lnTo>
                    <a:pt x="272067" y="788440"/>
                  </a:lnTo>
                  <a:lnTo>
                    <a:pt x="277289" y="775832"/>
                  </a:lnTo>
                  <a:lnTo>
                    <a:pt x="283201" y="773384"/>
                  </a:lnTo>
                  <a:lnTo>
                    <a:pt x="287933" y="761961"/>
                  </a:lnTo>
                  <a:lnTo>
                    <a:pt x="292905" y="759901"/>
                  </a:lnTo>
                  <a:lnTo>
                    <a:pt x="297739" y="748232"/>
                  </a:lnTo>
                  <a:lnTo>
                    <a:pt x="301728" y="746579"/>
                  </a:lnTo>
                  <a:lnTo>
                    <a:pt x="307546" y="731848"/>
                  </a:lnTo>
                  <a:lnTo>
                    <a:pt x="313620" y="729209"/>
                  </a:lnTo>
                  <a:lnTo>
                    <a:pt x="318333" y="717832"/>
                  </a:lnTo>
                  <a:lnTo>
                    <a:pt x="322849" y="715961"/>
                  </a:lnTo>
                  <a:lnTo>
                    <a:pt x="328426" y="703122"/>
                  </a:lnTo>
                  <a:lnTo>
                    <a:pt x="335738" y="700234"/>
                  </a:lnTo>
                  <a:lnTo>
                    <a:pt x="339906" y="689681"/>
                  </a:lnTo>
                  <a:lnTo>
                    <a:pt x="346111" y="686985"/>
                  </a:lnTo>
                  <a:lnTo>
                    <a:pt x="350692" y="675114"/>
                  </a:lnTo>
                  <a:lnTo>
                    <a:pt x="358922" y="671456"/>
                  </a:lnTo>
                  <a:lnTo>
                    <a:pt x="362460" y="662916"/>
                  </a:lnTo>
                  <a:lnTo>
                    <a:pt x="367165" y="660967"/>
                  </a:lnTo>
                  <a:lnTo>
                    <a:pt x="372266" y="648350"/>
                  </a:lnTo>
                  <a:lnTo>
                    <a:pt x="380762" y="644746"/>
                  </a:lnTo>
                  <a:lnTo>
                    <a:pt x="385015" y="634478"/>
                  </a:lnTo>
                  <a:lnTo>
                    <a:pt x="392737" y="631279"/>
                  </a:lnTo>
                  <a:lnTo>
                    <a:pt x="396783" y="621036"/>
                  </a:lnTo>
                  <a:lnTo>
                    <a:pt x="402200" y="618682"/>
                  </a:lnTo>
                  <a:lnTo>
                    <a:pt x="406732" y="608000"/>
                  </a:lnTo>
                  <a:lnTo>
                    <a:pt x="415042" y="604640"/>
                  </a:lnTo>
                  <a:lnTo>
                    <a:pt x="419337" y="594271"/>
                  </a:lnTo>
                  <a:lnTo>
                    <a:pt x="427350" y="590952"/>
                  </a:lnTo>
                  <a:lnTo>
                    <a:pt x="431105" y="581666"/>
                  </a:lnTo>
                  <a:lnTo>
                    <a:pt x="438453" y="578548"/>
                  </a:lnTo>
                  <a:lnTo>
                    <a:pt x="443016" y="567794"/>
                  </a:lnTo>
                  <a:lnTo>
                    <a:pt x="452302" y="564039"/>
                  </a:lnTo>
                  <a:lnTo>
                    <a:pt x="455621" y="556026"/>
                  </a:lnTo>
                  <a:lnTo>
                    <a:pt x="463452" y="552782"/>
                  </a:lnTo>
                  <a:lnTo>
                    <a:pt x="467389" y="543278"/>
                  </a:lnTo>
                  <a:lnTo>
                    <a:pt x="476283" y="539594"/>
                  </a:lnTo>
                  <a:lnTo>
                    <a:pt x="480137" y="529836"/>
                  </a:lnTo>
                  <a:lnTo>
                    <a:pt x="488088" y="526382"/>
                  </a:lnTo>
                  <a:lnTo>
                    <a:pt x="491904" y="516944"/>
                  </a:lnTo>
                  <a:lnTo>
                    <a:pt x="500413" y="513334"/>
                  </a:lnTo>
                  <a:lnTo>
                    <a:pt x="501934" y="509910"/>
                  </a:lnTo>
                  <a:lnTo>
                    <a:pt x="491077" y="514203"/>
                  </a:lnTo>
                  <a:lnTo>
                    <a:pt x="487974" y="521695"/>
                  </a:lnTo>
                  <a:lnTo>
                    <a:pt x="479653" y="525142"/>
                  </a:lnTo>
                  <a:lnTo>
                    <a:pt x="476206" y="533463"/>
                  </a:lnTo>
                  <a:lnTo>
                    <a:pt x="467015" y="537270"/>
                  </a:lnTo>
                  <a:lnTo>
                    <a:pt x="463457" y="546068"/>
                  </a:lnTo>
                  <a:lnTo>
                    <a:pt x="455660" y="549376"/>
                  </a:lnTo>
                  <a:lnTo>
                    <a:pt x="451403" y="559654"/>
                  </a:lnTo>
                  <a:lnTo>
                    <a:pt x="441127" y="563911"/>
                  </a:lnTo>
                  <a:lnTo>
                    <a:pt x="437818" y="571708"/>
                  </a:lnTo>
                  <a:lnTo>
                    <a:pt x="429020" y="575266"/>
                  </a:lnTo>
                  <a:lnTo>
                    <a:pt x="425213" y="584456"/>
                  </a:lnTo>
                  <a:lnTo>
                    <a:pt x="416892" y="587903"/>
                  </a:lnTo>
                  <a:lnTo>
                    <a:pt x="413445" y="596224"/>
                  </a:lnTo>
                  <a:lnTo>
                    <a:pt x="405207" y="599636"/>
                  </a:lnTo>
                  <a:lnTo>
                    <a:pt x="400697" y="610790"/>
                  </a:lnTo>
                  <a:lnTo>
                    <a:pt x="394666" y="613348"/>
                  </a:lnTo>
                  <a:lnTo>
                    <a:pt x="390604" y="622701"/>
                  </a:lnTo>
                  <a:lnTo>
                    <a:pt x="383676" y="625437"/>
                  </a:lnTo>
                  <a:lnTo>
                    <a:pt x="379123" y="636430"/>
                  </a:lnTo>
                  <a:lnTo>
                    <a:pt x="370692" y="639922"/>
                  </a:lnTo>
                  <a:lnTo>
                    <a:pt x="366375" y="650854"/>
                  </a:lnTo>
                  <a:lnTo>
                    <a:pt x="358114" y="654443"/>
                  </a:lnTo>
                  <a:lnTo>
                    <a:pt x="354607" y="662908"/>
                  </a:lnTo>
                  <a:lnTo>
                    <a:pt x="349879" y="664866"/>
                  </a:lnTo>
                  <a:lnTo>
                    <a:pt x="344659" y="677474"/>
                  </a:lnTo>
                  <a:lnTo>
                    <a:pt x="336380" y="680903"/>
                  </a:lnTo>
                  <a:lnTo>
                    <a:pt x="332053" y="691346"/>
                  </a:lnTo>
                  <a:lnTo>
                    <a:pt x="326941" y="693464"/>
                  </a:lnTo>
                  <a:lnTo>
                    <a:pt x="322247" y="705625"/>
                  </a:lnTo>
                  <a:lnTo>
                    <a:pt x="314568" y="709038"/>
                  </a:lnTo>
                  <a:lnTo>
                    <a:pt x="310336" y="719498"/>
                  </a:lnTo>
                  <a:lnTo>
                    <a:pt x="303482" y="722405"/>
                  </a:lnTo>
                  <a:lnTo>
                    <a:pt x="299692" y="731553"/>
                  </a:lnTo>
                  <a:lnTo>
                    <a:pt x="295210" y="733409"/>
                  </a:lnTo>
                  <a:lnTo>
                    <a:pt x="289886" y="746262"/>
                  </a:lnTo>
                  <a:lnTo>
                    <a:pt x="283063" y="749088"/>
                  </a:lnTo>
                  <a:lnTo>
                    <a:pt x="277975" y="761665"/>
                  </a:lnTo>
                  <a:lnTo>
                    <a:pt x="272599" y="763945"/>
                  </a:lnTo>
                  <a:lnTo>
                    <a:pt x="267331" y="776662"/>
                  </a:lnTo>
                  <a:lnTo>
                    <a:pt x="262358" y="778722"/>
                  </a:lnTo>
                  <a:lnTo>
                    <a:pt x="257525" y="790391"/>
                  </a:lnTo>
                  <a:lnTo>
                    <a:pt x="252797" y="792349"/>
                  </a:lnTo>
                  <a:lnTo>
                    <a:pt x="247576" y="804956"/>
                  </a:lnTo>
                  <a:lnTo>
                    <a:pt x="241663" y="807405"/>
                  </a:lnTo>
                  <a:lnTo>
                    <a:pt x="236932" y="818829"/>
                  </a:lnTo>
                  <a:lnTo>
                    <a:pt x="232720" y="820573"/>
                  </a:lnTo>
                  <a:lnTo>
                    <a:pt x="227125" y="835069"/>
                  </a:lnTo>
                  <a:lnTo>
                    <a:pt x="224698" y="836148"/>
                  </a:lnTo>
                  <a:lnTo>
                    <a:pt x="219279" y="849228"/>
                  </a:lnTo>
                  <a:lnTo>
                    <a:pt x="213123" y="851778"/>
                  </a:lnTo>
                  <a:lnTo>
                    <a:pt x="208493" y="862957"/>
                  </a:lnTo>
                  <a:lnTo>
                    <a:pt x="204280" y="864702"/>
                  </a:lnTo>
                  <a:lnTo>
                    <a:pt x="204574" y="865413"/>
                  </a:lnTo>
                  <a:cubicBezTo>
                    <a:pt x="204574" y="870965"/>
                    <a:pt x="202324" y="875991"/>
                    <a:pt x="198686" y="879629"/>
                  </a:cubicBezTo>
                  <a:lnTo>
                    <a:pt x="196081" y="880708"/>
                  </a:lnTo>
                  <a:lnTo>
                    <a:pt x="190841" y="893357"/>
                  </a:lnTo>
                  <a:lnTo>
                    <a:pt x="186623" y="895105"/>
                  </a:lnTo>
                  <a:lnTo>
                    <a:pt x="186923" y="895814"/>
                  </a:lnTo>
                  <a:cubicBezTo>
                    <a:pt x="186923" y="901365"/>
                    <a:pt x="184618" y="906391"/>
                    <a:pt x="180891" y="910029"/>
                  </a:cubicBezTo>
                  <a:lnTo>
                    <a:pt x="177975" y="911208"/>
                  </a:lnTo>
                  <a:lnTo>
                    <a:pt x="178097" y="911504"/>
                  </a:lnTo>
                  <a:cubicBezTo>
                    <a:pt x="178097" y="917055"/>
                    <a:pt x="175847" y="922081"/>
                    <a:pt x="172209" y="925719"/>
                  </a:cubicBezTo>
                  <a:lnTo>
                    <a:pt x="170085" y="926598"/>
                  </a:lnTo>
                  <a:lnTo>
                    <a:pt x="164078" y="940428"/>
                  </a:lnTo>
                  <a:lnTo>
                    <a:pt x="160431" y="941868"/>
                  </a:lnTo>
                  <a:lnTo>
                    <a:pt x="160445" y="941903"/>
                  </a:lnTo>
                  <a:cubicBezTo>
                    <a:pt x="160445" y="947455"/>
                    <a:pt x="158141" y="952481"/>
                    <a:pt x="154414" y="956118"/>
                  </a:cubicBezTo>
                  <a:lnTo>
                    <a:pt x="151329" y="957366"/>
                  </a:lnTo>
                  <a:lnTo>
                    <a:pt x="151619" y="958084"/>
                  </a:lnTo>
                  <a:cubicBezTo>
                    <a:pt x="151619" y="963771"/>
                    <a:pt x="149370" y="968919"/>
                    <a:pt x="145732" y="972646"/>
                  </a:cubicBezTo>
                  <a:lnTo>
                    <a:pt x="143683" y="973515"/>
                  </a:lnTo>
                  <a:lnTo>
                    <a:pt x="137886" y="988193"/>
                  </a:lnTo>
                  <a:lnTo>
                    <a:pt x="135656" y="989162"/>
                  </a:lnTo>
                  <a:lnTo>
                    <a:pt x="130042" y="1003045"/>
                  </a:lnTo>
                  <a:lnTo>
                    <a:pt x="127802" y="1003996"/>
                  </a:lnTo>
                  <a:lnTo>
                    <a:pt x="128085" y="1004664"/>
                  </a:lnTo>
                  <a:cubicBezTo>
                    <a:pt x="128085" y="1010216"/>
                    <a:pt x="125779" y="1015241"/>
                    <a:pt x="122053" y="1018879"/>
                  </a:cubicBezTo>
                  <a:lnTo>
                    <a:pt x="118968" y="1020126"/>
                  </a:lnTo>
                  <a:lnTo>
                    <a:pt x="119258" y="1020845"/>
                  </a:lnTo>
                  <a:cubicBezTo>
                    <a:pt x="119258" y="1026532"/>
                    <a:pt x="117008" y="1031680"/>
                    <a:pt x="113370" y="1035406"/>
                  </a:cubicBezTo>
                  <a:lnTo>
                    <a:pt x="111136" y="1036355"/>
                  </a:lnTo>
                  <a:lnTo>
                    <a:pt x="111414" y="1037025"/>
                  </a:lnTo>
                  <a:cubicBezTo>
                    <a:pt x="111414" y="1042576"/>
                    <a:pt x="109163" y="1047602"/>
                    <a:pt x="105525" y="1051240"/>
                  </a:cubicBezTo>
                  <a:lnTo>
                    <a:pt x="104848" y="1051520"/>
                  </a:lnTo>
                  <a:lnTo>
                    <a:pt x="105530" y="1053205"/>
                  </a:lnTo>
                  <a:lnTo>
                    <a:pt x="100315" y="1066103"/>
                  </a:lnTo>
                  <a:lnTo>
                    <a:pt x="58838" y="1066103"/>
                  </a:lnTo>
                  <a:lnTo>
                    <a:pt x="63366" y="1055171"/>
                  </a:lnTo>
                  <a:lnTo>
                    <a:pt x="65723" y="1054194"/>
                  </a:lnTo>
                  <a:lnTo>
                    <a:pt x="65323" y="1053205"/>
                  </a:lnTo>
                  <a:cubicBezTo>
                    <a:pt x="65323" y="1047519"/>
                    <a:pt x="67573" y="1042370"/>
                    <a:pt x="71211" y="1038643"/>
                  </a:cubicBezTo>
                  <a:lnTo>
                    <a:pt x="71778" y="1038403"/>
                  </a:lnTo>
                  <a:lnTo>
                    <a:pt x="71206" y="1037025"/>
                  </a:lnTo>
                  <a:cubicBezTo>
                    <a:pt x="71206" y="1031473"/>
                    <a:pt x="73457" y="1026448"/>
                    <a:pt x="77095" y="1022810"/>
                  </a:cubicBezTo>
                  <a:lnTo>
                    <a:pt x="79452" y="1021833"/>
                  </a:lnTo>
                  <a:lnTo>
                    <a:pt x="79052" y="1020845"/>
                  </a:lnTo>
                  <a:cubicBezTo>
                    <a:pt x="79052" y="1015158"/>
                    <a:pt x="81302" y="1010009"/>
                    <a:pt x="84940" y="1006283"/>
                  </a:cubicBezTo>
                  <a:lnTo>
                    <a:pt x="87181" y="1005332"/>
                  </a:lnTo>
                  <a:lnTo>
                    <a:pt x="86897" y="1004664"/>
                  </a:lnTo>
                  <a:cubicBezTo>
                    <a:pt x="86897" y="999113"/>
                    <a:pt x="89202" y="994087"/>
                    <a:pt x="92929" y="990449"/>
                  </a:cubicBezTo>
                  <a:lnTo>
                    <a:pt x="96014" y="989201"/>
                  </a:lnTo>
                  <a:lnTo>
                    <a:pt x="95723" y="988483"/>
                  </a:lnTo>
                  <a:cubicBezTo>
                    <a:pt x="95723" y="982797"/>
                    <a:pt x="97974" y="977648"/>
                    <a:pt x="101611" y="973921"/>
                  </a:cubicBezTo>
                  <a:lnTo>
                    <a:pt x="103659" y="973052"/>
                  </a:lnTo>
                  <a:lnTo>
                    <a:pt x="109456" y="958375"/>
                  </a:lnTo>
                  <a:lnTo>
                    <a:pt x="111687" y="957406"/>
                  </a:lnTo>
                  <a:lnTo>
                    <a:pt x="117301" y="943522"/>
                  </a:lnTo>
                  <a:lnTo>
                    <a:pt x="119542" y="942571"/>
                  </a:lnTo>
                  <a:lnTo>
                    <a:pt x="119258" y="941903"/>
                  </a:lnTo>
                  <a:cubicBezTo>
                    <a:pt x="119258" y="936352"/>
                    <a:pt x="121563" y="931326"/>
                    <a:pt x="125289" y="927688"/>
                  </a:cubicBezTo>
                  <a:lnTo>
                    <a:pt x="128212" y="926506"/>
                  </a:lnTo>
                  <a:lnTo>
                    <a:pt x="128084" y="926213"/>
                  </a:lnTo>
                  <a:cubicBezTo>
                    <a:pt x="128084" y="920662"/>
                    <a:pt x="130444" y="915636"/>
                    <a:pt x="134259" y="911998"/>
                  </a:cubicBezTo>
                  <a:lnTo>
                    <a:pt x="138356" y="910380"/>
                  </a:lnTo>
                  <a:lnTo>
                    <a:pt x="143779" y="897289"/>
                  </a:lnTo>
                  <a:lnTo>
                    <a:pt x="145976" y="896378"/>
                  </a:lnTo>
                  <a:lnTo>
                    <a:pt x="145736" y="895814"/>
                  </a:lnTo>
                  <a:cubicBezTo>
                    <a:pt x="145736" y="890262"/>
                    <a:pt x="148041" y="885236"/>
                    <a:pt x="151768" y="881598"/>
                  </a:cubicBezTo>
                  <a:lnTo>
                    <a:pt x="156711" y="879599"/>
                  </a:lnTo>
                  <a:lnTo>
                    <a:pt x="156523" y="879142"/>
                  </a:lnTo>
                  <a:cubicBezTo>
                    <a:pt x="156523" y="873591"/>
                    <a:pt x="158773" y="868565"/>
                    <a:pt x="162410" y="864927"/>
                  </a:cubicBezTo>
                  <a:lnTo>
                    <a:pt x="165017" y="863848"/>
                  </a:lnTo>
                  <a:lnTo>
                    <a:pt x="170256" y="851198"/>
                  </a:lnTo>
                  <a:lnTo>
                    <a:pt x="174468" y="849453"/>
                  </a:lnTo>
                  <a:lnTo>
                    <a:pt x="174174" y="848742"/>
                  </a:lnTo>
                  <a:cubicBezTo>
                    <a:pt x="174174" y="843191"/>
                    <a:pt x="176424" y="838165"/>
                    <a:pt x="180062" y="834527"/>
                  </a:cubicBezTo>
                  <a:lnTo>
                    <a:pt x="186219" y="831977"/>
                  </a:lnTo>
                  <a:lnTo>
                    <a:pt x="190849" y="820798"/>
                  </a:lnTo>
                  <a:lnTo>
                    <a:pt x="192865" y="819963"/>
                  </a:lnTo>
                  <a:lnTo>
                    <a:pt x="192807" y="819814"/>
                  </a:lnTo>
                  <a:cubicBezTo>
                    <a:pt x="192807" y="813856"/>
                    <a:pt x="195057" y="808462"/>
                    <a:pt x="198694" y="804558"/>
                  </a:cubicBezTo>
                  <a:lnTo>
                    <a:pt x="203526" y="802411"/>
                  </a:lnTo>
                  <a:lnTo>
                    <a:pt x="208501" y="790399"/>
                  </a:lnTo>
                  <a:lnTo>
                    <a:pt x="213229" y="788440"/>
                  </a:lnTo>
                  <a:lnTo>
                    <a:pt x="218452" y="775832"/>
                  </a:lnTo>
                  <a:lnTo>
                    <a:pt x="224363" y="773384"/>
                  </a:lnTo>
                  <a:lnTo>
                    <a:pt x="229094" y="761961"/>
                  </a:lnTo>
                  <a:lnTo>
                    <a:pt x="234067" y="759901"/>
                  </a:lnTo>
                  <a:lnTo>
                    <a:pt x="238901" y="748232"/>
                  </a:lnTo>
                  <a:lnTo>
                    <a:pt x="242891" y="746579"/>
                  </a:lnTo>
                  <a:lnTo>
                    <a:pt x="248851" y="731848"/>
                  </a:lnTo>
                  <a:lnTo>
                    <a:pt x="257099" y="728350"/>
                  </a:lnTo>
                  <a:lnTo>
                    <a:pt x="261456" y="717832"/>
                  </a:lnTo>
                  <a:lnTo>
                    <a:pt x="265939" y="715975"/>
                  </a:lnTo>
                  <a:lnTo>
                    <a:pt x="271262" y="703122"/>
                  </a:lnTo>
                  <a:lnTo>
                    <a:pt x="276683" y="700877"/>
                  </a:lnTo>
                  <a:lnTo>
                    <a:pt x="281213" y="689681"/>
                  </a:lnTo>
                  <a:lnTo>
                    <a:pt x="289561" y="686140"/>
                  </a:lnTo>
                  <a:lnTo>
                    <a:pt x="293817" y="675114"/>
                  </a:lnTo>
                  <a:lnTo>
                    <a:pt x="299644" y="672524"/>
                  </a:lnTo>
                  <a:lnTo>
                    <a:pt x="303623" y="662916"/>
                  </a:lnTo>
                  <a:lnTo>
                    <a:pt x="310719" y="659977"/>
                  </a:lnTo>
                  <a:lnTo>
                    <a:pt x="315534" y="648350"/>
                  </a:lnTo>
                  <a:lnTo>
                    <a:pt x="321446" y="645901"/>
                  </a:lnTo>
                  <a:lnTo>
                    <a:pt x="326178" y="634478"/>
                  </a:lnTo>
                  <a:lnTo>
                    <a:pt x="333901" y="631278"/>
                  </a:lnTo>
                  <a:lnTo>
                    <a:pt x="337946" y="621036"/>
                  </a:lnTo>
                  <a:lnTo>
                    <a:pt x="346905" y="617143"/>
                  </a:lnTo>
                  <a:lnTo>
                    <a:pt x="350692" y="608000"/>
                  </a:lnTo>
                  <a:lnTo>
                    <a:pt x="355728" y="605914"/>
                  </a:lnTo>
                  <a:lnTo>
                    <a:pt x="360786" y="594271"/>
                  </a:lnTo>
                  <a:lnTo>
                    <a:pt x="368383" y="591271"/>
                  </a:lnTo>
                  <a:lnTo>
                    <a:pt x="372266" y="581666"/>
                  </a:lnTo>
                  <a:lnTo>
                    <a:pt x="380762" y="578061"/>
                  </a:lnTo>
                  <a:lnTo>
                    <a:pt x="385015" y="567794"/>
                  </a:lnTo>
                  <a:lnTo>
                    <a:pt x="393336" y="564347"/>
                  </a:lnTo>
                  <a:lnTo>
                    <a:pt x="396783" y="556026"/>
                  </a:lnTo>
                  <a:lnTo>
                    <a:pt x="404671" y="552758"/>
                  </a:lnTo>
                  <a:lnTo>
                    <a:pt x="408694" y="543278"/>
                  </a:lnTo>
                  <a:lnTo>
                    <a:pt x="417491" y="539721"/>
                  </a:lnTo>
                  <a:lnTo>
                    <a:pt x="421586" y="529836"/>
                  </a:lnTo>
                  <a:lnTo>
                    <a:pt x="431470" y="525742"/>
                  </a:lnTo>
                  <a:lnTo>
                    <a:pt x="435027" y="516944"/>
                  </a:lnTo>
                  <a:lnTo>
                    <a:pt x="444508" y="512921"/>
                  </a:lnTo>
                  <a:lnTo>
                    <a:pt x="447776" y="505033"/>
                  </a:lnTo>
                  <a:lnTo>
                    <a:pt x="456097" y="501586"/>
                  </a:lnTo>
                  <a:lnTo>
                    <a:pt x="459544" y="493265"/>
                  </a:lnTo>
                  <a:lnTo>
                    <a:pt x="467747" y="489867"/>
                  </a:lnTo>
                  <a:lnTo>
                    <a:pt x="469574" y="485657"/>
                  </a:lnTo>
                  <a:lnTo>
                    <a:pt x="458537" y="490119"/>
                  </a:lnTo>
                  <a:lnTo>
                    <a:pt x="455612" y="497180"/>
                  </a:lnTo>
                  <a:lnTo>
                    <a:pt x="447599" y="500499"/>
                  </a:lnTo>
                  <a:lnTo>
                    <a:pt x="443845" y="509784"/>
                  </a:lnTo>
                  <a:lnTo>
                    <a:pt x="434208" y="513874"/>
                  </a:lnTo>
                  <a:lnTo>
                    <a:pt x="430810" y="521695"/>
                  </a:lnTo>
                  <a:lnTo>
                    <a:pt x="420566" y="525741"/>
                  </a:lnTo>
                  <a:lnTo>
                    <a:pt x="417368" y="533463"/>
                  </a:lnTo>
                  <a:lnTo>
                    <a:pt x="409292" y="536808"/>
                  </a:lnTo>
                  <a:lnTo>
                    <a:pt x="405456" y="546068"/>
                  </a:lnTo>
                  <a:lnTo>
                    <a:pt x="396801" y="549653"/>
                  </a:lnTo>
                  <a:lnTo>
                    <a:pt x="392851" y="559654"/>
                  </a:lnTo>
                  <a:lnTo>
                    <a:pt x="384591" y="563243"/>
                  </a:lnTo>
                  <a:lnTo>
                    <a:pt x="381084" y="571708"/>
                  </a:lnTo>
                  <a:lnTo>
                    <a:pt x="372070" y="575442"/>
                  </a:lnTo>
                  <a:lnTo>
                    <a:pt x="368336" y="584456"/>
                  </a:lnTo>
                  <a:lnTo>
                    <a:pt x="360015" y="587903"/>
                  </a:lnTo>
                  <a:lnTo>
                    <a:pt x="356568" y="596224"/>
                  </a:lnTo>
                  <a:lnTo>
                    <a:pt x="349473" y="599163"/>
                  </a:lnTo>
                  <a:lnTo>
                    <a:pt x="344659" y="610790"/>
                  </a:lnTo>
                  <a:lnTo>
                    <a:pt x="335399" y="614626"/>
                  </a:lnTo>
                  <a:lnTo>
                    <a:pt x="332053" y="622701"/>
                  </a:lnTo>
                  <a:lnTo>
                    <a:pt x="324714" y="625742"/>
                  </a:lnTo>
                  <a:lnTo>
                    <a:pt x="320286" y="636430"/>
                  </a:lnTo>
                  <a:lnTo>
                    <a:pt x="312987" y="639453"/>
                  </a:lnTo>
                  <a:lnTo>
                    <a:pt x="308375" y="650854"/>
                  </a:lnTo>
                  <a:lnTo>
                    <a:pt x="301520" y="653761"/>
                  </a:lnTo>
                  <a:lnTo>
                    <a:pt x="297732" y="662908"/>
                  </a:lnTo>
                  <a:lnTo>
                    <a:pt x="290671" y="665833"/>
                  </a:lnTo>
                  <a:lnTo>
                    <a:pt x="285963" y="677474"/>
                  </a:lnTo>
                  <a:lnTo>
                    <a:pt x="277468" y="681079"/>
                  </a:lnTo>
                  <a:lnTo>
                    <a:pt x="273215" y="691346"/>
                  </a:lnTo>
                  <a:lnTo>
                    <a:pt x="268103" y="693464"/>
                  </a:lnTo>
                  <a:lnTo>
                    <a:pt x="263409" y="705625"/>
                  </a:lnTo>
                  <a:lnTo>
                    <a:pt x="258081" y="707993"/>
                  </a:lnTo>
                  <a:lnTo>
                    <a:pt x="253316" y="719498"/>
                  </a:lnTo>
                  <a:lnTo>
                    <a:pt x="244300" y="723232"/>
                  </a:lnTo>
                  <a:lnTo>
                    <a:pt x="240854" y="731553"/>
                  </a:lnTo>
                  <a:lnTo>
                    <a:pt x="236371" y="733409"/>
                  </a:lnTo>
                  <a:lnTo>
                    <a:pt x="231048" y="746262"/>
                  </a:lnTo>
                  <a:lnTo>
                    <a:pt x="226596" y="748106"/>
                  </a:lnTo>
                  <a:lnTo>
                    <a:pt x="221241" y="761665"/>
                  </a:lnTo>
                  <a:lnTo>
                    <a:pt x="216844" y="763576"/>
                  </a:lnTo>
                  <a:lnTo>
                    <a:pt x="211291" y="776662"/>
                  </a:lnTo>
                  <a:lnTo>
                    <a:pt x="205267" y="779098"/>
                  </a:lnTo>
                  <a:lnTo>
                    <a:pt x="200361" y="790391"/>
                  </a:lnTo>
                  <a:lnTo>
                    <a:pt x="196001" y="792112"/>
                  </a:lnTo>
                  <a:lnTo>
                    <a:pt x="190555" y="804956"/>
                  </a:lnTo>
                  <a:lnTo>
                    <a:pt x="185995" y="806801"/>
                  </a:lnTo>
                  <a:lnTo>
                    <a:pt x="180892" y="818829"/>
                  </a:lnTo>
                  <a:lnTo>
                    <a:pt x="175707" y="820926"/>
                  </a:lnTo>
                  <a:lnTo>
                    <a:pt x="170248" y="835069"/>
                  </a:lnTo>
                  <a:lnTo>
                    <a:pt x="165417" y="837216"/>
                  </a:lnTo>
                  <a:lnTo>
                    <a:pt x="160442" y="849228"/>
                  </a:lnTo>
                  <a:lnTo>
                    <a:pt x="155438" y="851301"/>
                  </a:lnTo>
                  <a:lnTo>
                    <a:pt x="150491" y="862957"/>
                  </a:lnTo>
                  <a:lnTo>
                    <a:pt x="147226" y="864277"/>
                  </a:lnTo>
                  <a:lnTo>
                    <a:pt x="147697" y="865413"/>
                  </a:lnTo>
                  <a:cubicBezTo>
                    <a:pt x="147697" y="870965"/>
                    <a:pt x="145446" y="875991"/>
                    <a:pt x="141809" y="879629"/>
                  </a:cubicBezTo>
                  <a:lnTo>
                    <a:pt x="136836" y="881689"/>
                  </a:lnTo>
                  <a:lnTo>
                    <a:pt x="132003" y="893357"/>
                  </a:lnTo>
                  <a:lnTo>
                    <a:pt x="129463" y="894409"/>
                  </a:lnTo>
                  <a:lnTo>
                    <a:pt x="130045" y="895814"/>
                  </a:lnTo>
                  <a:cubicBezTo>
                    <a:pt x="130045" y="901365"/>
                    <a:pt x="127795" y="906391"/>
                    <a:pt x="124157" y="910029"/>
                  </a:cubicBezTo>
                  <a:lnTo>
                    <a:pt x="118982" y="912173"/>
                  </a:lnTo>
                  <a:lnTo>
                    <a:pt x="113371" y="925719"/>
                  </a:lnTo>
                  <a:lnTo>
                    <a:pt x="111255" y="926595"/>
                  </a:lnTo>
                  <a:lnTo>
                    <a:pt x="105525" y="940428"/>
                  </a:lnTo>
                  <a:lnTo>
                    <a:pt x="103334" y="941336"/>
                  </a:lnTo>
                  <a:lnTo>
                    <a:pt x="103568" y="941903"/>
                  </a:lnTo>
                  <a:cubicBezTo>
                    <a:pt x="103568" y="947455"/>
                    <a:pt x="101319" y="952481"/>
                    <a:pt x="97680" y="956118"/>
                  </a:cubicBezTo>
                  <a:lnTo>
                    <a:pt x="93640" y="957792"/>
                  </a:lnTo>
                  <a:lnTo>
                    <a:pt x="93762" y="958084"/>
                  </a:lnTo>
                  <a:cubicBezTo>
                    <a:pt x="93762" y="963771"/>
                    <a:pt x="91457" y="968919"/>
                    <a:pt x="87730" y="972646"/>
                  </a:cubicBezTo>
                  <a:lnTo>
                    <a:pt x="84691" y="973904"/>
                  </a:lnTo>
                  <a:lnTo>
                    <a:pt x="79048" y="988193"/>
                  </a:lnTo>
                  <a:lnTo>
                    <a:pt x="76817" y="989162"/>
                  </a:lnTo>
                  <a:lnTo>
                    <a:pt x="71203" y="1003045"/>
                  </a:lnTo>
                  <a:lnTo>
                    <a:pt x="68968" y="1003993"/>
                  </a:lnTo>
                  <a:lnTo>
                    <a:pt x="69246" y="1004664"/>
                  </a:lnTo>
                  <a:cubicBezTo>
                    <a:pt x="69246" y="1010216"/>
                    <a:pt x="66996" y="1015241"/>
                    <a:pt x="63358" y="1018879"/>
                  </a:cubicBezTo>
                  <a:lnTo>
                    <a:pt x="62638" y="1019178"/>
                  </a:lnTo>
                  <a:lnTo>
                    <a:pt x="63362" y="1020845"/>
                  </a:lnTo>
                  <a:cubicBezTo>
                    <a:pt x="63362" y="1026532"/>
                    <a:pt x="60947" y="1031680"/>
                    <a:pt x="57043" y="1035406"/>
                  </a:cubicBezTo>
                  <a:lnTo>
                    <a:pt x="54313" y="1036486"/>
                  </a:lnTo>
                  <a:lnTo>
                    <a:pt x="54537" y="1037025"/>
                  </a:lnTo>
                  <a:cubicBezTo>
                    <a:pt x="54537" y="1042576"/>
                    <a:pt x="52286" y="1047602"/>
                    <a:pt x="48648" y="1051240"/>
                  </a:cubicBezTo>
                  <a:lnTo>
                    <a:pt x="46291" y="1052216"/>
                  </a:lnTo>
                  <a:lnTo>
                    <a:pt x="46691" y="1053205"/>
                  </a:lnTo>
                  <a:lnTo>
                    <a:pt x="41476" y="1066103"/>
                  </a:lnTo>
                  <a:lnTo>
                    <a:pt x="0" y="1066103"/>
                  </a:lnTo>
                  <a:lnTo>
                    <a:pt x="4527" y="1055171"/>
                  </a:lnTo>
                  <a:lnTo>
                    <a:pt x="6885" y="1054194"/>
                  </a:lnTo>
                  <a:lnTo>
                    <a:pt x="6485" y="1053205"/>
                  </a:lnTo>
                  <a:cubicBezTo>
                    <a:pt x="6485" y="1047519"/>
                    <a:pt x="8735" y="1042370"/>
                    <a:pt x="12372" y="1038643"/>
                  </a:cubicBezTo>
                  <a:lnTo>
                    <a:pt x="14607" y="1037695"/>
                  </a:lnTo>
                  <a:lnTo>
                    <a:pt x="14329" y="1037025"/>
                  </a:lnTo>
                  <a:cubicBezTo>
                    <a:pt x="14329" y="1031473"/>
                    <a:pt x="16580" y="1026448"/>
                    <a:pt x="20218" y="1022810"/>
                  </a:cubicBezTo>
                  <a:lnTo>
                    <a:pt x="20937" y="1022511"/>
                  </a:lnTo>
                  <a:lnTo>
                    <a:pt x="20213" y="1020845"/>
                  </a:lnTo>
                  <a:cubicBezTo>
                    <a:pt x="20213" y="1015158"/>
                    <a:pt x="22629" y="1010009"/>
                    <a:pt x="26533" y="1006283"/>
                  </a:cubicBezTo>
                  <a:lnTo>
                    <a:pt x="29264" y="1005203"/>
                  </a:lnTo>
                  <a:lnTo>
                    <a:pt x="29040" y="1004664"/>
                  </a:lnTo>
                  <a:cubicBezTo>
                    <a:pt x="29040" y="999113"/>
                    <a:pt x="31290" y="994087"/>
                    <a:pt x="34928" y="990449"/>
                  </a:cubicBezTo>
                  <a:lnTo>
                    <a:pt x="37285" y="989472"/>
                  </a:lnTo>
                  <a:lnTo>
                    <a:pt x="36885" y="988483"/>
                  </a:lnTo>
                  <a:cubicBezTo>
                    <a:pt x="36885" y="982797"/>
                    <a:pt x="39135" y="977648"/>
                    <a:pt x="42773" y="973921"/>
                  </a:cubicBezTo>
                  <a:lnTo>
                    <a:pt x="44822" y="973052"/>
                  </a:lnTo>
                  <a:lnTo>
                    <a:pt x="50618" y="958375"/>
                  </a:lnTo>
                  <a:lnTo>
                    <a:pt x="52856" y="957403"/>
                  </a:lnTo>
                  <a:lnTo>
                    <a:pt x="58607" y="943522"/>
                  </a:lnTo>
                  <a:lnTo>
                    <a:pt x="63537" y="941479"/>
                  </a:lnTo>
                  <a:lnTo>
                    <a:pt x="69250" y="927688"/>
                  </a:lnTo>
                  <a:lnTo>
                    <a:pt x="71442" y="926780"/>
                  </a:lnTo>
                  <a:lnTo>
                    <a:pt x="71207" y="926213"/>
                  </a:lnTo>
                  <a:cubicBezTo>
                    <a:pt x="71207" y="920662"/>
                    <a:pt x="73457" y="915636"/>
                    <a:pt x="77096" y="911998"/>
                  </a:cubicBezTo>
                  <a:lnTo>
                    <a:pt x="79210" y="911121"/>
                  </a:lnTo>
                  <a:lnTo>
                    <a:pt x="84940" y="897289"/>
                  </a:lnTo>
                  <a:lnTo>
                    <a:pt x="90116" y="895145"/>
                  </a:lnTo>
                  <a:lnTo>
                    <a:pt x="95727" y="881598"/>
                  </a:lnTo>
                  <a:lnTo>
                    <a:pt x="98266" y="880546"/>
                  </a:lnTo>
                  <a:lnTo>
                    <a:pt x="97684" y="879142"/>
                  </a:lnTo>
                  <a:cubicBezTo>
                    <a:pt x="97684" y="873591"/>
                    <a:pt x="99934" y="868565"/>
                    <a:pt x="103572" y="864927"/>
                  </a:cubicBezTo>
                  <a:lnTo>
                    <a:pt x="108545" y="862867"/>
                  </a:lnTo>
                  <a:lnTo>
                    <a:pt x="113379" y="851198"/>
                  </a:lnTo>
                  <a:lnTo>
                    <a:pt x="115930" y="850141"/>
                  </a:lnTo>
                  <a:lnTo>
                    <a:pt x="115335" y="848742"/>
                  </a:lnTo>
                  <a:cubicBezTo>
                    <a:pt x="115335" y="843191"/>
                    <a:pt x="117640" y="838165"/>
                    <a:pt x="121368" y="834527"/>
                  </a:cubicBezTo>
                  <a:lnTo>
                    <a:pt x="127322" y="832119"/>
                  </a:lnTo>
                  <a:lnTo>
                    <a:pt x="132011" y="820798"/>
                  </a:lnTo>
                  <a:lnTo>
                    <a:pt x="136223" y="819053"/>
                  </a:lnTo>
                  <a:lnTo>
                    <a:pt x="141817" y="804558"/>
                  </a:lnTo>
                  <a:lnTo>
                    <a:pt x="146676" y="802399"/>
                  </a:lnTo>
                  <a:lnTo>
                    <a:pt x="151768" y="790399"/>
                  </a:lnTo>
                  <a:lnTo>
                    <a:pt x="155137" y="789036"/>
                  </a:lnTo>
                  <a:lnTo>
                    <a:pt x="160737" y="775832"/>
                  </a:lnTo>
                  <a:lnTo>
                    <a:pt x="165323" y="773977"/>
                  </a:lnTo>
                  <a:lnTo>
                    <a:pt x="170543" y="761961"/>
                  </a:lnTo>
                  <a:lnTo>
                    <a:pt x="177509" y="759209"/>
                  </a:lnTo>
                  <a:lnTo>
                    <a:pt x="182167" y="748232"/>
                  </a:lnTo>
                  <a:lnTo>
                    <a:pt x="187134" y="746223"/>
                  </a:lnTo>
                  <a:lnTo>
                    <a:pt x="192811" y="731848"/>
                  </a:lnTo>
                  <a:lnTo>
                    <a:pt x="197690" y="729728"/>
                  </a:lnTo>
                  <a:lnTo>
                    <a:pt x="202618" y="717832"/>
                  </a:lnTo>
                  <a:lnTo>
                    <a:pt x="207100" y="715975"/>
                  </a:lnTo>
                  <a:lnTo>
                    <a:pt x="212424" y="703122"/>
                  </a:lnTo>
                  <a:lnTo>
                    <a:pt x="219071" y="700369"/>
                  </a:lnTo>
                  <a:lnTo>
                    <a:pt x="223498" y="689681"/>
                  </a:lnTo>
                  <a:lnTo>
                    <a:pt x="230471" y="686792"/>
                  </a:lnTo>
                  <a:lnTo>
                    <a:pt x="234978" y="675114"/>
                  </a:lnTo>
                  <a:lnTo>
                    <a:pt x="240805" y="672524"/>
                  </a:lnTo>
                  <a:lnTo>
                    <a:pt x="244784" y="662916"/>
                  </a:lnTo>
                  <a:lnTo>
                    <a:pt x="253023" y="659503"/>
                  </a:lnTo>
                  <a:lnTo>
                    <a:pt x="257533" y="648350"/>
                  </a:lnTo>
                  <a:lnTo>
                    <a:pt x="264839" y="645250"/>
                  </a:lnTo>
                  <a:lnTo>
                    <a:pt x="269301" y="634478"/>
                  </a:lnTo>
                  <a:lnTo>
                    <a:pt x="274721" y="632232"/>
                  </a:lnTo>
                  <a:lnTo>
                    <a:pt x="279251" y="621036"/>
                  </a:lnTo>
                  <a:lnTo>
                    <a:pt x="287991" y="617330"/>
                  </a:lnTo>
                  <a:lnTo>
                    <a:pt x="291855" y="608000"/>
                  </a:lnTo>
                  <a:lnTo>
                    <a:pt x="299196" y="604960"/>
                  </a:lnTo>
                  <a:lnTo>
                    <a:pt x="303623" y="594271"/>
                  </a:lnTo>
                  <a:lnTo>
                    <a:pt x="311700" y="590926"/>
                  </a:lnTo>
                  <a:lnTo>
                    <a:pt x="315535" y="581666"/>
                  </a:lnTo>
                  <a:lnTo>
                    <a:pt x="323815" y="578237"/>
                  </a:lnTo>
                  <a:lnTo>
                    <a:pt x="328139" y="567794"/>
                  </a:lnTo>
                  <a:lnTo>
                    <a:pt x="336461" y="564347"/>
                  </a:lnTo>
                  <a:lnTo>
                    <a:pt x="339908" y="556026"/>
                  </a:lnTo>
                  <a:lnTo>
                    <a:pt x="348919" y="552292"/>
                  </a:lnTo>
                  <a:lnTo>
                    <a:pt x="352654" y="543278"/>
                  </a:lnTo>
                  <a:lnTo>
                    <a:pt x="360376" y="540079"/>
                  </a:lnTo>
                  <a:lnTo>
                    <a:pt x="364421" y="529836"/>
                  </a:lnTo>
                  <a:lnTo>
                    <a:pt x="372434" y="526355"/>
                  </a:lnTo>
                  <a:lnTo>
                    <a:pt x="376332" y="516944"/>
                  </a:lnTo>
                  <a:lnTo>
                    <a:pt x="385593" y="513108"/>
                  </a:lnTo>
                  <a:lnTo>
                    <a:pt x="388938" y="505033"/>
                  </a:lnTo>
                  <a:lnTo>
                    <a:pt x="397403" y="501526"/>
                  </a:lnTo>
                  <a:lnTo>
                    <a:pt x="400992" y="493265"/>
                  </a:lnTo>
                  <a:lnTo>
                    <a:pt x="412090" y="488882"/>
                  </a:lnTo>
                  <a:lnTo>
                    <a:pt x="415414" y="480661"/>
                  </a:lnTo>
                  <a:lnTo>
                    <a:pt x="423706" y="477143"/>
                  </a:lnTo>
                  <a:lnTo>
                    <a:pt x="427182" y="468750"/>
                  </a:lnTo>
                  <a:lnTo>
                    <a:pt x="437955" y="464287"/>
                  </a:lnTo>
                  <a:lnTo>
                    <a:pt x="441054" y="456982"/>
                  </a:lnTo>
                  <a:lnTo>
                    <a:pt x="450357" y="453221"/>
                  </a:lnTo>
                  <a:lnTo>
                    <a:pt x="453660" y="444664"/>
                  </a:lnTo>
                  <a:lnTo>
                    <a:pt x="465290" y="439494"/>
                  </a:lnTo>
                  <a:lnTo>
                    <a:pt x="467389" y="434427"/>
                  </a:lnTo>
                  <a:lnTo>
                    <a:pt x="479261" y="429509"/>
                  </a:lnTo>
                  <a:lnTo>
                    <a:pt x="482099" y="422659"/>
                  </a:lnTo>
                  <a:lnTo>
                    <a:pt x="489929" y="419416"/>
                  </a:lnTo>
                  <a:lnTo>
                    <a:pt x="493866" y="409911"/>
                  </a:lnTo>
                  <a:lnTo>
                    <a:pt x="505649" y="405031"/>
                  </a:lnTo>
                  <a:lnTo>
                    <a:pt x="507739" y="400105"/>
                  </a:lnTo>
                  <a:lnTo>
                    <a:pt x="519379" y="395398"/>
                  </a:lnTo>
                  <a:lnTo>
                    <a:pt x="522304" y="388337"/>
                  </a:lnTo>
                  <a:lnTo>
                    <a:pt x="533582" y="383666"/>
                  </a:lnTo>
                  <a:lnTo>
                    <a:pt x="536177" y="377550"/>
                  </a:lnTo>
                  <a:lnTo>
                    <a:pt x="548794" y="372448"/>
                  </a:lnTo>
                  <a:lnTo>
                    <a:pt x="550743" y="367744"/>
                  </a:lnTo>
                  <a:lnTo>
                    <a:pt x="561515" y="363281"/>
                  </a:lnTo>
                  <a:lnTo>
                    <a:pt x="564615" y="355976"/>
                  </a:lnTo>
                  <a:lnTo>
                    <a:pt x="576745" y="351071"/>
                  </a:lnTo>
                  <a:lnTo>
                    <a:pt x="579181" y="345189"/>
                  </a:lnTo>
                  <a:lnTo>
                    <a:pt x="590850" y="340355"/>
                  </a:lnTo>
                  <a:lnTo>
                    <a:pt x="592910" y="335383"/>
                  </a:lnTo>
                  <a:lnTo>
                    <a:pt x="605763" y="330059"/>
                  </a:lnTo>
                  <a:lnTo>
                    <a:pt x="607620" y="325576"/>
                  </a:lnTo>
                  <a:lnTo>
                    <a:pt x="618941" y="320887"/>
                  </a:lnTo>
                  <a:lnTo>
                    <a:pt x="621349" y="314932"/>
                  </a:lnTo>
                  <a:cubicBezTo>
                    <a:pt x="624986" y="311206"/>
                    <a:pt x="630012" y="308901"/>
                    <a:pt x="635564" y="308901"/>
                  </a:cubicBezTo>
                  <a:lnTo>
                    <a:pt x="636272" y="309201"/>
                  </a:lnTo>
                  <a:lnTo>
                    <a:pt x="638020" y="304983"/>
                  </a:lnTo>
                  <a:lnTo>
                    <a:pt x="649689" y="300149"/>
                  </a:lnTo>
                  <a:lnTo>
                    <a:pt x="651749" y="295176"/>
                  </a:lnTo>
                  <a:lnTo>
                    <a:pt x="663173" y="290444"/>
                  </a:lnTo>
                  <a:lnTo>
                    <a:pt x="665621" y="284533"/>
                  </a:lnTo>
                  <a:cubicBezTo>
                    <a:pt x="669348" y="280806"/>
                    <a:pt x="674496" y="278501"/>
                    <a:pt x="680183" y="278501"/>
                  </a:cubicBezTo>
                  <a:lnTo>
                    <a:pt x="681169" y="278910"/>
                  </a:lnTo>
                  <a:lnTo>
                    <a:pt x="682149" y="276544"/>
                  </a:lnTo>
                  <a:lnTo>
                    <a:pt x="693931" y="271664"/>
                  </a:lnTo>
                  <a:lnTo>
                    <a:pt x="696021" y="266738"/>
                  </a:lnTo>
                  <a:cubicBezTo>
                    <a:pt x="699748" y="263100"/>
                    <a:pt x="704896" y="260850"/>
                    <a:pt x="710583" y="260850"/>
                  </a:cubicBezTo>
                  <a:lnTo>
                    <a:pt x="710619" y="260864"/>
                  </a:lnTo>
                  <a:lnTo>
                    <a:pt x="712548" y="256094"/>
                  </a:lnTo>
                  <a:lnTo>
                    <a:pt x="725333" y="250669"/>
                  </a:lnTo>
                  <a:lnTo>
                    <a:pt x="726420" y="248106"/>
                  </a:lnTo>
                  <a:cubicBezTo>
                    <a:pt x="730147" y="244468"/>
                    <a:pt x="735296" y="242218"/>
                    <a:pt x="740983" y="242218"/>
                  </a:cubicBezTo>
                  <a:lnTo>
                    <a:pt x="741441" y="242403"/>
                  </a:lnTo>
                  <a:lnTo>
                    <a:pt x="742948" y="238587"/>
                  </a:lnTo>
                  <a:lnTo>
                    <a:pt x="756016" y="232910"/>
                  </a:lnTo>
                  <a:lnTo>
                    <a:pt x="757108" y="230455"/>
                  </a:lnTo>
                  <a:lnTo>
                    <a:pt x="772191" y="224633"/>
                  </a:lnTo>
                  <a:lnTo>
                    <a:pt x="773348" y="221772"/>
                  </a:lnTo>
                  <a:cubicBezTo>
                    <a:pt x="776986" y="218045"/>
                    <a:pt x="782011" y="215741"/>
                    <a:pt x="787563" y="215741"/>
                  </a:cubicBezTo>
                  <a:lnTo>
                    <a:pt x="788231" y="216024"/>
                  </a:lnTo>
                  <a:lnTo>
                    <a:pt x="789181" y="213784"/>
                  </a:lnTo>
                  <a:cubicBezTo>
                    <a:pt x="792908" y="210145"/>
                    <a:pt x="798057" y="207896"/>
                    <a:pt x="803744" y="207896"/>
                  </a:cubicBezTo>
                  <a:lnTo>
                    <a:pt x="804202" y="208081"/>
                  </a:lnTo>
                  <a:lnTo>
                    <a:pt x="805709" y="204265"/>
                  </a:lnTo>
                  <a:cubicBezTo>
                    <a:pt x="809347" y="200449"/>
                    <a:pt x="814373" y="198089"/>
                    <a:pt x="819924" y="198089"/>
                  </a:cubicBezTo>
                  <a:lnTo>
                    <a:pt x="820727" y="198438"/>
                  </a:lnTo>
                  <a:lnTo>
                    <a:pt x="821543" y="196419"/>
                  </a:lnTo>
                  <a:cubicBezTo>
                    <a:pt x="825269" y="192604"/>
                    <a:pt x="830418" y="190244"/>
                    <a:pt x="836105" y="190244"/>
                  </a:cubicBezTo>
                  <a:lnTo>
                    <a:pt x="836962" y="190607"/>
                  </a:lnTo>
                  <a:lnTo>
                    <a:pt x="838070" y="187737"/>
                  </a:lnTo>
                  <a:lnTo>
                    <a:pt x="852218" y="181448"/>
                  </a:lnTo>
                  <a:lnTo>
                    <a:pt x="852229" y="181423"/>
                  </a:lnTo>
                  <a:cubicBezTo>
                    <a:pt x="856133" y="177785"/>
                    <a:pt x="861527" y="175535"/>
                    <a:pt x="867485" y="175535"/>
                  </a:cubicBezTo>
                  <a:lnTo>
                    <a:pt x="867846" y="175674"/>
                  </a:lnTo>
                  <a:lnTo>
                    <a:pt x="868757" y="173578"/>
                  </a:lnTo>
                  <a:cubicBezTo>
                    <a:pt x="872572" y="169939"/>
                    <a:pt x="877843" y="167690"/>
                    <a:pt x="883666" y="167690"/>
                  </a:cubicBezTo>
                  <a:lnTo>
                    <a:pt x="883713" y="167708"/>
                  </a:lnTo>
                  <a:lnTo>
                    <a:pt x="884591" y="165733"/>
                  </a:lnTo>
                  <a:cubicBezTo>
                    <a:pt x="888495" y="162094"/>
                    <a:pt x="893888" y="159845"/>
                    <a:pt x="899846" y="159845"/>
                  </a:cubicBezTo>
                  <a:lnTo>
                    <a:pt x="901568" y="160509"/>
                  </a:lnTo>
                  <a:lnTo>
                    <a:pt x="902792" y="157337"/>
                  </a:lnTo>
                  <a:cubicBezTo>
                    <a:pt x="906430" y="153433"/>
                    <a:pt x="911456" y="151019"/>
                    <a:pt x="917007" y="151019"/>
                  </a:cubicBezTo>
                  <a:lnTo>
                    <a:pt x="918426" y="151649"/>
                  </a:lnTo>
                  <a:lnTo>
                    <a:pt x="918626" y="151166"/>
                  </a:lnTo>
                  <a:cubicBezTo>
                    <a:pt x="922352" y="147439"/>
                    <a:pt x="927501" y="145135"/>
                    <a:pt x="933188" y="145135"/>
                  </a:cubicBezTo>
                  <a:lnTo>
                    <a:pt x="934173" y="145542"/>
                  </a:lnTo>
                  <a:lnTo>
                    <a:pt x="935153" y="143178"/>
                  </a:lnTo>
                  <a:cubicBezTo>
                    <a:pt x="938791" y="139539"/>
                    <a:pt x="943816" y="137290"/>
                    <a:pt x="949368" y="137290"/>
                  </a:cubicBezTo>
                  <a:lnTo>
                    <a:pt x="950746" y="137860"/>
                  </a:lnTo>
                  <a:lnTo>
                    <a:pt x="950986" y="137294"/>
                  </a:lnTo>
                  <a:cubicBezTo>
                    <a:pt x="954713" y="133655"/>
                    <a:pt x="959862" y="131406"/>
                    <a:pt x="965549" y="131406"/>
                  </a:cubicBezTo>
                  <a:lnTo>
                    <a:pt x="967234" y="132087"/>
                  </a:lnTo>
                  <a:lnTo>
                    <a:pt x="967514" y="131410"/>
                  </a:lnTo>
                  <a:cubicBezTo>
                    <a:pt x="971152" y="127772"/>
                    <a:pt x="976178" y="125522"/>
                    <a:pt x="981729" y="125522"/>
                  </a:cubicBezTo>
                  <a:lnTo>
                    <a:pt x="983797" y="126378"/>
                  </a:lnTo>
                  <a:lnTo>
                    <a:pt x="985309" y="122727"/>
                  </a:lnTo>
                  <a:cubicBezTo>
                    <a:pt x="989036" y="119001"/>
                    <a:pt x="994184" y="116696"/>
                    <a:pt x="999871" y="116696"/>
                  </a:cubicBezTo>
                  <a:lnTo>
                    <a:pt x="1001550" y="117391"/>
                  </a:lnTo>
                  <a:lnTo>
                    <a:pt x="1001836" y="116700"/>
                  </a:lnTo>
                  <a:cubicBezTo>
                    <a:pt x="1005474" y="113062"/>
                    <a:pt x="1010500" y="110812"/>
                    <a:pt x="1016051" y="110812"/>
                  </a:cubicBezTo>
                  <a:lnTo>
                    <a:pt x="1017429" y="111383"/>
                  </a:lnTo>
                  <a:lnTo>
                    <a:pt x="1017670" y="110816"/>
                  </a:lnTo>
                  <a:cubicBezTo>
                    <a:pt x="1021396" y="107178"/>
                    <a:pt x="1026545" y="104928"/>
                    <a:pt x="1032232" y="104928"/>
                  </a:cubicBezTo>
                  <a:lnTo>
                    <a:pt x="1035597" y="106289"/>
                  </a:lnTo>
                  <a:lnTo>
                    <a:pt x="1036159" y="104933"/>
                  </a:lnTo>
                  <a:cubicBezTo>
                    <a:pt x="1039797" y="101295"/>
                    <a:pt x="1044822" y="99045"/>
                    <a:pt x="1050374" y="99045"/>
                  </a:cubicBezTo>
                  <a:lnTo>
                    <a:pt x="1052472" y="99914"/>
                  </a:lnTo>
                  <a:lnTo>
                    <a:pt x="1052830" y="99049"/>
                  </a:lnTo>
                  <a:cubicBezTo>
                    <a:pt x="1056468" y="95411"/>
                    <a:pt x="1061494" y="93161"/>
                    <a:pt x="1067045" y="93161"/>
                  </a:cubicBezTo>
                  <a:lnTo>
                    <a:pt x="1069826" y="94313"/>
                  </a:lnTo>
                  <a:lnTo>
                    <a:pt x="1070481" y="92615"/>
                  </a:lnTo>
                  <a:cubicBezTo>
                    <a:pt x="1074119" y="88711"/>
                    <a:pt x="1079145" y="86296"/>
                    <a:pt x="1084697" y="86296"/>
                  </a:cubicBezTo>
                  <a:lnTo>
                    <a:pt x="1088323" y="87909"/>
                  </a:lnTo>
                  <a:lnTo>
                    <a:pt x="1101367" y="82374"/>
                  </a:lnTo>
                  <a:lnTo>
                    <a:pt x="1104291" y="83614"/>
                  </a:lnTo>
                  <a:lnTo>
                    <a:pt x="1104803" y="82378"/>
                  </a:lnTo>
                  <a:cubicBezTo>
                    <a:pt x="1108441" y="78740"/>
                    <a:pt x="1113467" y="76490"/>
                    <a:pt x="1119019" y="76490"/>
                  </a:cubicBezTo>
                  <a:lnTo>
                    <a:pt x="1121463" y="77502"/>
                  </a:lnTo>
                  <a:lnTo>
                    <a:pt x="1121762" y="76782"/>
                  </a:lnTo>
                  <a:cubicBezTo>
                    <a:pt x="1125577" y="72966"/>
                    <a:pt x="1130848" y="70606"/>
                    <a:pt x="1136671" y="70606"/>
                  </a:cubicBezTo>
                  <a:lnTo>
                    <a:pt x="1140355" y="72133"/>
                  </a:lnTo>
                  <a:lnTo>
                    <a:pt x="1153831" y="66684"/>
                  </a:lnTo>
                  <a:lnTo>
                    <a:pt x="1158219" y="68458"/>
                  </a:lnTo>
                  <a:lnTo>
                    <a:pt x="1171973" y="62761"/>
                  </a:lnTo>
                  <a:lnTo>
                    <a:pt x="1173584" y="63428"/>
                  </a:lnTo>
                  <a:lnTo>
                    <a:pt x="1173879" y="62765"/>
                  </a:lnTo>
                  <a:cubicBezTo>
                    <a:pt x="1177783" y="59127"/>
                    <a:pt x="1183176" y="56877"/>
                    <a:pt x="1189134" y="56877"/>
                  </a:cubicBezTo>
                  <a:lnTo>
                    <a:pt x="1192077" y="58013"/>
                  </a:lnTo>
                  <a:lnTo>
                    <a:pt x="1192080" y="58005"/>
                  </a:lnTo>
                  <a:cubicBezTo>
                    <a:pt x="1195718" y="54278"/>
                    <a:pt x="1200744" y="51974"/>
                    <a:pt x="1206295" y="51974"/>
                  </a:cubicBezTo>
                  <a:lnTo>
                    <a:pt x="1210579" y="53791"/>
                  </a:lnTo>
                  <a:lnTo>
                    <a:pt x="1224437" y="48051"/>
                  </a:lnTo>
                  <a:lnTo>
                    <a:pt x="1228773" y="49847"/>
                  </a:lnTo>
                  <a:lnTo>
                    <a:pt x="1242579" y="44129"/>
                  </a:lnTo>
                  <a:lnTo>
                    <a:pt x="1247160" y="46026"/>
                  </a:lnTo>
                  <a:lnTo>
                    <a:pt x="1261211" y="40206"/>
                  </a:lnTo>
                  <a:lnTo>
                    <a:pt x="1265302" y="41901"/>
                  </a:lnTo>
                  <a:lnTo>
                    <a:pt x="1278862" y="36284"/>
                  </a:lnTo>
                  <a:lnTo>
                    <a:pt x="1282630" y="37845"/>
                  </a:lnTo>
                  <a:lnTo>
                    <a:pt x="1296514" y="32362"/>
                  </a:lnTo>
                  <a:lnTo>
                    <a:pt x="1302969" y="34911"/>
                  </a:lnTo>
                  <a:lnTo>
                    <a:pt x="1314656" y="30400"/>
                  </a:lnTo>
                  <a:lnTo>
                    <a:pt x="1318807" y="32003"/>
                  </a:lnTo>
                  <a:lnTo>
                    <a:pt x="1332798" y="26478"/>
                  </a:lnTo>
                  <a:lnTo>
                    <a:pt x="1337075" y="28167"/>
                  </a:lnTo>
                  <a:lnTo>
                    <a:pt x="1350939" y="22555"/>
                  </a:lnTo>
                  <a:lnTo>
                    <a:pt x="1356373" y="24755"/>
                  </a:lnTo>
                  <a:lnTo>
                    <a:pt x="1369082" y="19613"/>
                  </a:lnTo>
                  <a:lnTo>
                    <a:pt x="1376755" y="22718"/>
                  </a:lnTo>
                  <a:lnTo>
                    <a:pt x="1388694" y="17652"/>
                  </a:lnTo>
                  <a:lnTo>
                    <a:pt x="1393210" y="19568"/>
                  </a:lnTo>
                  <a:lnTo>
                    <a:pt x="1406345" y="13729"/>
                  </a:lnTo>
                  <a:lnTo>
                    <a:pt x="1413049" y="16709"/>
                  </a:lnTo>
                  <a:lnTo>
                    <a:pt x="1424978" y="11768"/>
                  </a:lnTo>
                  <a:lnTo>
                    <a:pt x="1431544" y="14487"/>
                  </a:lnTo>
                  <a:lnTo>
                    <a:pt x="1443120" y="9807"/>
                  </a:lnTo>
                  <a:lnTo>
                    <a:pt x="1450177" y="12661"/>
                  </a:lnTo>
                  <a:lnTo>
                    <a:pt x="1461261" y="7845"/>
                  </a:lnTo>
                  <a:lnTo>
                    <a:pt x="1470258" y="11754"/>
                  </a:lnTo>
                  <a:lnTo>
                    <a:pt x="1480383" y="7845"/>
                  </a:lnTo>
                  <a:lnTo>
                    <a:pt x="1487831" y="10720"/>
                  </a:lnTo>
                  <a:lnTo>
                    <a:pt x="1499506" y="5884"/>
                  </a:lnTo>
                  <a:lnTo>
                    <a:pt x="1506455" y="8762"/>
                  </a:lnTo>
                  <a:lnTo>
                    <a:pt x="1518139" y="3923"/>
                  </a:lnTo>
                  <a:lnTo>
                    <a:pt x="1527101" y="7635"/>
                  </a:lnTo>
                  <a:lnTo>
                    <a:pt x="1536281" y="3923"/>
                  </a:lnTo>
                  <a:lnTo>
                    <a:pt x="1544057" y="7067"/>
                  </a:lnTo>
                  <a:lnTo>
                    <a:pt x="1556383" y="1962"/>
                  </a:lnTo>
                  <a:lnTo>
                    <a:pt x="1565345" y="5673"/>
                  </a:lnTo>
                  <a:lnTo>
                    <a:pt x="1574525" y="1962"/>
                  </a:lnTo>
                  <a:lnTo>
                    <a:pt x="1581583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41" name="자유형 40"/>
            <p:cNvSpPr>
              <a:spLocks noChangeArrowheads="1"/>
            </p:cNvSpPr>
            <p:nvPr/>
          </p:nvSpPr>
          <p:spPr>
            <a:xfrm flipH="1">
              <a:off x="6891898" y="5791897"/>
              <a:ext cx="3545608" cy="1066103"/>
            </a:xfrm>
            <a:custGeom>
              <a:avLst/>
              <a:gdLst>
                <a:gd name="connsiteX0" fmla="*/ 2094327 w 3545608"/>
                <a:gd name="connsiteY0" fmla="*/ 485598 h 1066103"/>
                <a:gd name="connsiteX1" fmla="*/ 2092537 w 3545608"/>
                <a:gd name="connsiteY1" fmla="*/ 489920 h 1066103"/>
                <a:gd name="connsiteX2" fmla="*/ 2084461 w 3545608"/>
                <a:gd name="connsiteY2" fmla="*/ 493265 h 1066103"/>
                <a:gd name="connsiteX3" fmla="*/ 2081376 w 3545608"/>
                <a:gd name="connsiteY3" fmla="*/ 500712 h 1066103"/>
                <a:gd name="connsiteX4" fmla="*/ 2070436 w 3545608"/>
                <a:gd name="connsiteY4" fmla="*/ 504935 h 1066103"/>
                <a:gd name="connsiteX5" fmla="*/ 2072326 w 3545608"/>
                <a:gd name="connsiteY5" fmla="*/ 500578 h 1066103"/>
                <a:gd name="connsiteX6" fmla="*/ 2080530 w 3545608"/>
                <a:gd name="connsiteY6" fmla="*/ 497180 h 1066103"/>
                <a:gd name="connsiteX7" fmla="*/ 2083615 w 3545608"/>
                <a:gd name="connsiteY7" fmla="*/ 489732 h 1066103"/>
                <a:gd name="connsiteX8" fmla="*/ 1294012 w 3545608"/>
                <a:gd name="connsiteY8" fmla="*/ 475983 h 1066103"/>
                <a:gd name="connsiteX9" fmla="*/ 1293532 w 3545608"/>
                <a:gd name="connsiteY9" fmla="*/ 477143 h 1066103"/>
                <a:gd name="connsiteX10" fmla="*/ 1285241 w 3545608"/>
                <a:gd name="connsiteY10" fmla="*/ 480661 h 1066103"/>
                <a:gd name="connsiteX11" fmla="*/ 1281842 w 3545608"/>
                <a:gd name="connsiteY11" fmla="*/ 489065 h 1066103"/>
                <a:gd name="connsiteX12" fmla="*/ 1271079 w 3545608"/>
                <a:gd name="connsiteY12" fmla="*/ 493219 h 1066103"/>
                <a:gd name="connsiteX13" fmla="*/ 1272917 w 3545608"/>
                <a:gd name="connsiteY13" fmla="*/ 488889 h 1066103"/>
                <a:gd name="connsiteX14" fmla="*/ 1281310 w 3545608"/>
                <a:gd name="connsiteY14" fmla="*/ 485412 h 1066103"/>
                <a:gd name="connsiteX15" fmla="*/ 1283288 w 3545608"/>
                <a:gd name="connsiteY15" fmla="*/ 480636 h 1066103"/>
                <a:gd name="connsiteX16" fmla="*/ 945971 w 3545608"/>
                <a:gd name="connsiteY16" fmla="*/ 475946 h 1066103"/>
                <a:gd name="connsiteX17" fmla="*/ 945477 w 3545608"/>
                <a:gd name="connsiteY17" fmla="*/ 477112 h 1066103"/>
                <a:gd name="connsiteX18" fmla="*/ 937114 w 3545608"/>
                <a:gd name="connsiteY18" fmla="*/ 480661 h 1066103"/>
                <a:gd name="connsiteX19" fmla="*/ 933715 w 3545608"/>
                <a:gd name="connsiteY19" fmla="*/ 489066 h 1066103"/>
                <a:gd name="connsiteX20" fmla="*/ 923075 w 3545608"/>
                <a:gd name="connsiteY20" fmla="*/ 493172 h 1066103"/>
                <a:gd name="connsiteX21" fmla="*/ 924862 w 3545608"/>
                <a:gd name="connsiteY21" fmla="*/ 488859 h 1066103"/>
                <a:gd name="connsiteX22" fmla="*/ 933183 w 3545608"/>
                <a:gd name="connsiteY22" fmla="*/ 485412 h 1066103"/>
                <a:gd name="connsiteX23" fmla="*/ 935161 w 3545608"/>
                <a:gd name="connsiteY23" fmla="*/ 480636 h 1066103"/>
                <a:gd name="connsiteX24" fmla="*/ 1642317 w 3545608"/>
                <a:gd name="connsiteY24" fmla="*/ 475551 h 1066103"/>
                <a:gd name="connsiteX25" fmla="*/ 1641658 w 3545608"/>
                <a:gd name="connsiteY25" fmla="*/ 477143 h 1066103"/>
                <a:gd name="connsiteX26" fmla="*/ 1633367 w 3545608"/>
                <a:gd name="connsiteY26" fmla="*/ 480661 h 1066103"/>
                <a:gd name="connsiteX27" fmla="*/ 1629968 w 3545608"/>
                <a:gd name="connsiteY27" fmla="*/ 489066 h 1066103"/>
                <a:gd name="connsiteX28" fmla="*/ 1619206 w 3545608"/>
                <a:gd name="connsiteY28" fmla="*/ 493219 h 1066103"/>
                <a:gd name="connsiteX29" fmla="*/ 1621043 w 3545608"/>
                <a:gd name="connsiteY29" fmla="*/ 488889 h 1066103"/>
                <a:gd name="connsiteX30" fmla="*/ 1629436 w 3545608"/>
                <a:gd name="connsiteY30" fmla="*/ 485412 h 1066103"/>
                <a:gd name="connsiteX31" fmla="*/ 1631536 w 3545608"/>
                <a:gd name="connsiteY31" fmla="*/ 480344 h 1066103"/>
                <a:gd name="connsiteX32" fmla="*/ 1990444 w 3545608"/>
                <a:gd name="connsiteY32" fmla="*/ 475551 h 1066103"/>
                <a:gd name="connsiteX33" fmla="*/ 1989785 w 3545608"/>
                <a:gd name="connsiteY33" fmla="*/ 477143 h 1066103"/>
                <a:gd name="connsiteX34" fmla="*/ 1981494 w 3545608"/>
                <a:gd name="connsiteY34" fmla="*/ 480661 h 1066103"/>
                <a:gd name="connsiteX35" fmla="*/ 1978096 w 3545608"/>
                <a:gd name="connsiteY35" fmla="*/ 489065 h 1066103"/>
                <a:gd name="connsiteX36" fmla="*/ 1967332 w 3545608"/>
                <a:gd name="connsiteY36" fmla="*/ 493219 h 1066103"/>
                <a:gd name="connsiteX37" fmla="*/ 1969170 w 3545608"/>
                <a:gd name="connsiteY37" fmla="*/ 488889 h 1066103"/>
                <a:gd name="connsiteX38" fmla="*/ 1977563 w 3545608"/>
                <a:gd name="connsiteY38" fmla="*/ 485412 h 1066103"/>
                <a:gd name="connsiteX39" fmla="*/ 1979662 w 3545608"/>
                <a:gd name="connsiteY39" fmla="*/ 480344 h 1066103"/>
                <a:gd name="connsiteX40" fmla="*/ 1423851 w 3545608"/>
                <a:gd name="connsiteY40" fmla="*/ 463451 h 1066103"/>
                <a:gd name="connsiteX41" fmla="*/ 1423078 w 3545608"/>
                <a:gd name="connsiteY41" fmla="*/ 465273 h 1066103"/>
                <a:gd name="connsiteX42" fmla="*/ 1414685 w 3545608"/>
                <a:gd name="connsiteY42" fmla="*/ 468750 h 1066103"/>
                <a:gd name="connsiteX43" fmla="*/ 1411746 w 3545608"/>
                <a:gd name="connsiteY43" fmla="*/ 475845 h 1066103"/>
                <a:gd name="connsiteX44" fmla="*/ 1400791 w 3545608"/>
                <a:gd name="connsiteY44" fmla="*/ 480382 h 1066103"/>
                <a:gd name="connsiteX45" fmla="*/ 1401223 w 3545608"/>
                <a:gd name="connsiteY45" fmla="*/ 479411 h 1066103"/>
                <a:gd name="connsiteX46" fmla="*/ 1410754 w 3545608"/>
                <a:gd name="connsiteY46" fmla="*/ 475175 h 1066103"/>
                <a:gd name="connsiteX47" fmla="*/ 1413694 w 3545608"/>
                <a:gd name="connsiteY47" fmla="*/ 467559 h 1066103"/>
                <a:gd name="connsiteX48" fmla="*/ 2061457 w 3545608"/>
                <a:gd name="connsiteY48" fmla="*/ 463374 h 1066103"/>
                <a:gd name="connsiteX49" fmla="*/ 2060640 w 3545608"/>
                <a:gd name="connsiteY49" fmla="*/ 465212 h 1066103"/>
                <a:gd name="connsiteX50" fmla="*/ 2052100 w 3545608"/>
                <a:gd name="connsiteY50" fmla="*/ 468750 h 1066103"/>
                <a:gd name="connsiteX51" fmla="*/ 2048997 w 3545608"/>
                <a:gd name="connsiteY51" fmla="*/ 476242 h 1066103"/>
                <a:gd name="connsiteX52" fmla="*/ 2038366 w 3545608"/>
                <a:gd name="connsiteY52" fmla="*/ 480446 h 1066103"/>
                <a:gd name="connsiteX53" fmla="*/ 2038844 w 3545608"/>
                <a:gd name="connsiteY53" fmla="*/ 479319 h 1066103"/>
                <a:gd name="connsiteX54" fmla="*/ 2048169 w 3545608"/>
                <a:gd name="connsiteY54" fmla="*/ 475175 h 1066103"/>
                <a:gd name="connsiteX55" fmla="*/ 2051109 w 3545608"/>
                <a:gd name="connsiteY55" fmla="*/ 467559 h 1066103"/>
                <a:gd name="connsiteX56" fmla="*/ 554096 w 3545608"/>
                <a:gd name="connsiteY56" fmla="*/ 463089 h 1066103"/>
                <a:gd name="connsiteX57" fmla="*/ 553179 w 3545608"/>
                <a:gd name="connsiteY57" fmla="*/ 465303 h 1066103"/>
                <a:gd name="connsiteX58" fmla="*/ 544858 w 3545608"/>
                <a:gd name="connsiteY58" fmla="*/ 468750 h 1066103"/>
                <a:gd name="connsiteX59" fmla="*/ 542009 w 3545608"/>
                <a:gd name="connsiteY59" fmla="*/ 475629 h 1066103"/>
                <a:gd name="connsiteX60" fmla="*/ 530149 w 3545608"/>
                <a:gd name="connsiteY60" fmla="*/ 480661 h 1066103"/>
                <a:gd name="connsiteX61" fmla="*/ 526395 w 3545608"/>
                <a:gd name="connsiteY61" fmla="*/ 489946 h 1066103"/>
                <a:gd name="connsiteX62" fmla="*/ 518382 w 3545608"/>
                <a:gd name="connsiteY62" fmla="*/ 493265 h 1066103"/>
                <a:gd name="connsiteX63" fmla="*/ 515297 w 3545608"/>
                <a:gd name="connsiteY63" fmla="*/ 500712 h 1066103"/>
                <a:gd name="connsiteX64" fmla="*/ 504357 w 3545608"/>
                <a:gd name="connsiteY64" fmla="*/ 504935 h 1066103"/>
                <a:gd name="connsiteX65" fmla="*/ 506247 w 3545608"/>
                <a:gd name="connsiteY65" fmla="*/ 500578 h 1066103"/>
                <a:gd name="connsiteX66" fmla="*/ 514450 w 3545608"/>
                <a:gd name="connsiteY66" fmla="*/ 497180 h 1066103"/>
                <a:gd name="connsiteX67" fmla="*/ 517649 w 3545608"/>
                <a:gd name="connsiteY67" fmla="*/ 489458 h 1066103"/>
                <a:gd name="connsiteX68" fmla="*/ 527893 w 3545608"/>
                <a:gd name="connsiteY68" fmla="*/ 485412 h 1066103"/>
                <a:gd name="connsiteX69" fmla="*/ 530285 w 3545608"/>
                <a:gd name="connsiteY69" fmla="*/ 479905 h 1066103"/>
                <a:gd name="connsiteX70" fmla="*/ 540928 w 3545608"/>
                <a:gd name="connsiteY70" fmla="*/ 475175 h 1066103"/>
                <a:gd name="connsiteX71" fmla="*/ 543975 w 3545608"/>
                <a:gd name="connsiteY71" fmla="*/ 467282 h 1066103"/>
                <a:gd name="connsiteX72" fmla="*/ 902224 w 3545608"/>
                <a:gd name="connsiteY72" fmla="*/ 463089 h 1066103"/>
                <a:gd name="connsiteX73" fmla="*/ 901306 w 3545608"/>
                <a:gd name="connsiteY73" fmla="*/ 465303 h 1066103"/>
                <a:gd name="connsiteX74" fmla="*/ 892985 w 3545608"/>
                <a:gd name="connsiteY74" fmla="*/ 468750 h 1066103"/>
                <a:gd name="connsiteX75" fmla="*/ 890136 w 3545608"/>
                <a:gd name="connsiteY75" fmla="*/ 475628 h 1066103"/>
                <a:gd name="connsiteX76" fmla="*/ 878276 w 3545608"/>
                <a:gd name="connsiteY76" fmla="*/ 480661 h 1066103"/>
                <a:gd name="connsiteX77" fmla="*/ 874521 w 3545608"/>
                <a:gd name="connsiteY77" fmla="*/ 489946 h 1066103"/>
                <a:gd name="connsiteX78" fmla="*/ 866508 w 3545608"/>
                <a:gd name="connsiteY78" fmla="*/ 493265 h 1066103"/>
                <a:gd name="connsiteX79" fmla="*/ 863423 w 3545608"/>
                <a:gd name="connsiteY79" fmla="*/ 500712 h 1066103"/>
                <a:gd name="connsiteX80" fmla="*/ 852483 w 3545608"/>
                <a:gd name="connsiteY80" fmla="*/ 504935 h 1066103"/>
                <a:gd name="connsiteX81" fmla="*/ 854373 w 3545608"/>
                <a:gd name="connsiteY81" fmla="*/ 500578 h 1066103"/>
                <a:gd name="connsiteX82" fmla="*/ 862577 w 3545608"/>
                <a:gd name="connsiteY82" fmla="*/ 497180 h 1066103"/>
                <a:gd name="connsiteX83" fmla="*/ 865776 w 3545608"/>
                <a:gd name="connsiteY83" fmla="*/ 489458 h 1066103"/>
                <a:gd name="connsiteX84" fmla="*/ 876020 w 3545608"/>
                <a:gd name="connsiteY84" fmla="*/ 485412 h 1066103"/>
                <a:gd name="connsiteX85" fmla="*/ 878412 w 3545608"/>
                <a:gd name="connsiteY85" fmla="*/ 479905 h 1066103"/>
                <a:gd name="connsiteX86" fmla="*/ 889054 w 3545608"/>
                <a:gd name="connsiteY86" fmla="*/ 475175 h 1066103"/>
                <a:gd name="connsiteX87" fmla="*/ 892101 w 3545608"/>
                <a:gd name="connsiteY87" fmla="*/ 467282 h 1066103"/>
                <a:gd name="connsiteX88" fmla="*/ 1772049 w 3545608"/>
                <a:gd name="connsiteY88" fmla="*/ 463089 h 1066103"/>
                <a:gd name="connsiteX89" fmla="*/ 1771133 w 3545608"/>
                <a:gd name="connsiteY89" fmla="*/ 465303 h 1066103"/>
                <a:gd name="connsiteX90" fmla="*/ 1762811 w 3545608"/>
                <a:gd name="connsiteY90" fmla="*/ 468750 h 1066103"/>
                <a:gd name="connsiteX91" fmla="*/ 1759872 w 3545608"/>
                <a:gd name="connsiteY91" fmla="*/ 475845 h 1066103"/>
                <a:gd name="connsiteX92" fmla="*/ 1748917 w 3545608"/>
                <a:gd name="connsiteY92" fmla="*/ 480383 h 1066103"/>
                <a:gd name="connsiteX93" fmla="*/ 1749349 w 3545608"/>
                <a:gd name="connsiteY93" fmla="*/ 479411 h 1066103"/>
                <a:gd name="connsiteX94" fmla="*/ 1758881 w 3545608"/>
                <a:gd name="connsiteY94" fmla="*/ 475175 h 1066103"/>
                <a:gd name="connsiteX95" fmla="*/ 1761927 w 3545608"/>
                <a:gd name="connsiteY95" fmla="*/ 467282 h 1066103"/>
                <a:gd name="connsiteX96" fmla="*/ 2120176 w 3545608"/>
                <a:gd name="connsiteY96" fmla="*/ 463089 h 1066103"/>
                <a:gd name="connsiteX97" fmla="*/ 2119260 w 3545608"/>
                <a:gd name="connsiteY97" fmla="*/ 465303 h 1066103"/>
                <a:gd name="connsiteX98" fmla="*/ 2110938 w 3545608"/>
                <a:gd name="connsiteY98" fmla="*/ 468750 h 1066103"/>
                <a:gd name="connsiteX99" fmla="*/ 2108000 w 3545608"/>
                <a:gd name="connsiteY99" fmla="*/ 475845 h 1066103"/>
                <a:gd name="connsiteX100" fmla="*/ 2097045 w 3545608"/>
                <a:gd name="connsiteY100" fmla="*/ 480382 h 1066103"/>
                <a:gd name="connsiteX101" fmla="*/ 2097477 w 3545608"/>
                <a:gd name="connsiteY101" fmla="*/ 479411 h 1066103"/>
                <a:gd name="connsiteX102" fmla="*/ 2107008 w 3545608"/>
                <a:gd name="connsiteY102" fmla="*/ 475175 h 1066103"/>
                <a:gd name="connsiteX103" fmla="*/ 2110054 w 3545608"/>
                <a:gd name="connsiteY103" fmla="*/ 467282 h 1066103"/>
                <a:gd name="connsiteX104" fmla="*/ 495458 w 3545608"/>
                <a:gd name="connsiteY104" fmla="*/ 463007 h 1066103"/>
                <a:gd name="connsiteX105" fmla="*/ 494486 w 3545608"/>
                <a:gd name="connsiteY105" fmla="*/ 465243 h 1066103"/>
                <a:gd name="connsiteX106" fmla="*/ 486020 w 3545608"/>
                <a:gd name="connsiteY106" fmla="*/ 468750 h 1066103"/>
                <a:gd name="connsiteX107" fmla="*/ 482916 w 3545608"/>
                <a:gd name="connsiteY107" fmla="*/ 476243 h 1066103"/>
                <a:gd name="connsiteX108" fmla="*/ 472286 w 3545608"/>
                <a:gd name="connsiteY108" fmla="*/ 480446 h 1066103"/>
                <a:gd name="connsiteX109" fmla="*/ 472763 w 3545608"/>
                <a:gd name="connsiteY109" fmla="*/ 479320 h 1066103"/>
                <a:gd name="connsiteX110" fmla="*/ 482090 w 3545608"/>
                <a:gd name="connsiteY110" fmla="*/ 475175 h 1066103"/>
                <a:gd name="connsiteX111" fmla="*/ 485136 w 3545608"/>
                <a:gd name="connsiteY111" fmla="*/ 467282 h 1066103"/>
                <a:gd name="connsiteX112" fmla="*/ 843585 w 3545608"/>
                <a:gd name="connsiteY112" fmla="*/ 463007 h 1066103"/>
                <a:gd name="connsiteX113" fmla="*/ 842613 w 3545608"/>
                <a:gd name="connsiteY113" fmla="*/ 465243 h 1066103"/>
                <a:gd name="connsiteX114" fmla="*/ 834147 w 3545608"/>
                <a:gd name="connsiteY114" fmla="*/ 468750 h 1066103"/>
                <a:gd name="connsiteX115" fmla="*/ 831044 w 3545608"/>
                <a:gd name="connsiteY115" fmla="*/ 476242 h 1066103"/>
                <a:gd name="connsiteX116" fmla="*/ 820413 w 3545608"/>
                <a:gd name="connsiteY116" fmla="*/ 480446 h 1066103"/>
                <a:gd name="connsiteX117" fmla="*/ 820890 w 3545608"/>
                <a:gd name="connsiteY117" fmla="*/ 479319 h 1066103"/>
                <a:gd name="connsiteX118" fmla="*/ 830216 w 3545608"/>
                <a:gd name="connsiteY118" fmla="*/ 475175 h 1066103"/>
                <a:gd name="connsiteX119" fmla="*/ 833262 w 3545608"/>
                <a:gd name="connsiteY119" fmla="*/ 467282 h 1066103"/>
                <a:gd name="connsiteX120" fmla="*/ 1494386 w 3545608"/>
                <a:gd name="connsiteY120" fmla="*/ 451787 h 1066103"/>
                <a:gd name="connsiteX121" fmla="*/ 1493710 w 3545608"/>
                <a:gd name="connsiteY121" fmla="*/ 453494 h 1066103"/>
                <a:gd name="connsiteX122" fmla="*/ 1485291 w 3545608"/>
                <a:gd name="connsiteY122" fmla="*/ 456982 h 1066103"/>
                <a:gd name="connsiteX123" fmla="*/ 1482250 w 3545608"/>
                <a:gd name="connsiteY123" fmla="*/ 464322 h 1066103"/>
                <a:gd name="connsiteX124" fmla="*/ 1472169 w 3545608"/>
                <a:gd name="connsiteY124" fmla="*/ 468498 h 1066103"/>
                <a:gd name="connsiteX125" fmla="*/ 1473012 w 3545608"/>
                <a:gd name="connsiteY125" fmla="*/ 466315 h 1066103"/>
                <a:gd name="connsiteX126" fmla="*/ 1481360 w 3545608"/>
                <a:gd name="connsiteY126" fmla="*/ 462857 h 1066103"/>
                <a:gd name="connsiteX127" fmla="*/ 1484198 w 3545608"/>
                <a:gd name="connsiteY127" fmla="*/ 456007 h 1066103"/>
                <a:gd name="connsiteX128" fmla="*/ 624503 w 3545608"/>
                <a:gd name="connsiteY128" fmla="*/ 451735 h 1066103"/>
                <a:gd name="connsiteX129" fmla="*/ 623812 w 3545608"/>
                <a:gd name="connsiteY129" fmla="*/ 453524 h 1066103"/>
                <a:gd name="connsiteX130" fmla="*/ 615464 w 3545608"/>
                <a:gd name="connsiteY130" fmla="*/ 456982 h 1066103"/>
                <a:gd name="connsiteX131" fmla="*/ 612540 w 3545608"/>
                <a:gd name="connsiteY131" fmla="*/ 464042 h 1066103"/>
                <a:gd name="connsiteX132" fmla="*/ 602403 w 3545608"/>
                <a:gd name="connsiteY132" fmla="*/ 468141 h 1066103"/>
                <a:gd name="connsiteX133" fmla="*/ 603114 w 3545608"/>
                <a:gd name="connsiteY133" fmla="*/ 466345 h 1066103"/>
                <a:gd name="connsiteX134" fmla="*/ 611534 w 3545608"/>
                <a:gd name="connsiteY134" fmla="*/ 462857 h 1066103"/>
                <a:gd name="connsiteX135" fmla="*/ 614458 w 3545608"/>
                <a:gd name="connsiteY135" fmla="*/ 455797 h 1066103"/>
                <a:gd name="connsiteX136" fmla="*/ 1901294 w 3545608"/>
                <a:gd name="connsiteY136" fmla="*/ 451735 h 1066103"/>
                <a:gd name="connsiteX137" fmla="*/ 1900831 w 3545608"/>
                <a:gd name="connsiteY137" fmla="*/ 452934 h 1066103"/>
                <a:gd name="connsiteX138" fmla="*/ 1890793 w 3545608"/>
                <a:gd name="connsiteY138" fmla="*/ 456899 h 1066103"/>
                <a:gd name="connsiteX139" fmla="*/ 1891249 w 3545608"/>
                <a:gd name="connsiteY139" fmla="*/ 455797 h 1066103"/>
                <a:gd name="connsiteX140" fmla="*/ 1205132 w 3545608"/>
                <a:gd name="connsiteY140" fmla="*/ 451698 h 1066103"/>
                <a:gd name="connsiteX141" fmla="*/ 1204656 w 3545608"/>
                <a:gd name="connsiteY141" fmla="*/ 452903 h 1066103"/>
                <a:gd name="connsiteX142" fmla="*/ 1194540 w 3545608"/>
                <a:gd name="connsiteY142" fmla="*/ 456899 h 1066103"/>
                <a:gd name="connsiteX143" fmla="*/ 1194996 w 3545608"/>
                <a:gd name="connsiteY143" fmla="*/ 455797 h 1066103"/>
                <a:gd name="connsiteX144" fmla="*/ 1553259 w 3545608"/>
                <a:gd name="connsiteY144" fmla="*/ 451698 h 1066103"/>
                <a:gd name="connsiteX145" fmla="*/ 1552783 w 3545608"/>
                <a:gd name="connsiteY145" fmla="*/ 452903 h 1066103"/>
                <a:gd name="connsiteX146" fmla="*/ 1542667 w 3545608"/>
                <a:gd name="connsiteY146" fmla="*/ 456899 h 1066103"/>
                <a:gd name="connsiteX147" fmla="*/ 1543123 w 3545608"/>
                <a:gd name="connsiteY147" fmla="*/ 455797 h 1066103"/>
                <a:gd name="connsiteX148" fmla="*/ 1842548 w 3545608"/>
                <a:gd name="connsiteY148" fmla="*/ 451698 h 1066103"/>
                <a:gd name="connsiteX149" fmla="*/ 1841838 w 3545608"/>
                <a:gd name="connsiteY149" fmla="*/ 453494 h 1066103"/>
                <a:gd name="connsiteX150" fmla="*/ 1833417 w 3545608"/>
                <a:gd name="connsiteY150" fmla="*/ 456982 h 1066103"/>
                <a:gd name="connsiteX151" fmla="*/ 1830377 w 3545608"/>
                <a:gd name="connsiteY151" fmla="*/ 464322 h 1066103"/>
                <a:gd name="connsiteX152" fmla="*/ 1820296 w 3545608"/>
                <a:gd name="connsiteY152" fmla="*/ 468498 h 1066103"/>
                <a:gd name="connsiteX153" fmla="*/ 1821139 w 3545608"/>
                <a:gd name="connsiteY153" fmla="*/ 466315 h 1066103"/>
                <a:gd name="connsiteX154" fmla="*/ 1829487 w 3545608"/>
                <a:gd name="connsiteY154" fmla="*/ 462857 h 1066103"/>
                <a:gd name="connsiteX155" fmla="*/ 1832411 w 3545608"/>
                <a:gd name="connsiteY155" fmla="*/ 455797 h 1066103"/>
                <a:gd name="connsiteX156" fmla="*/ 2190675 w 3545608"/>
                <a:gd name="connsiteY156" fmla="*/ 451698 h 1066103"/>
                <a:gd name="connsiteX157" fmla="*/ 2189964 w 3545608"/>
                <a:gd name="connsiteY157" fmla="*/ 453494 h 1066103"/>
                <a:gd name="connsiteX158" fmla="*/ 2181544 w 3545608"/>
                <a:gd name="connsiteY158" fmla="*/ 456982 h 1066103"/>
                <a:gd name="connsiteX159" fmla="*/ 2178620 w 3545608"/>
                <a:gd name="connsiteY159" fmla="*/ 464042 h 1066103"/>
                <a:gd name="connsiteX160" fmla="*/ 2168575 w 3545608"/>
                <a:gd name="connsiteY160" fmla="*/ 468104 h 1066103"/>
                <a:gd name="connsiteX161" fmla="*/ 2169266 w 3545608"/>
                <a:gd name="connsiteY161" fmla="*/ 466315 h 1066103"/>
                <a:gd name="connsiteX162" fmla="*/ 2177614 w 3545608"/>
                <a:gd name="connsiteY162" fmla="*/ 462857 h 1066103"/>
                <a:gd name="connsiteX163" fmla="*/ 2180538 w 3545608"/>
                <a:gd name="connsiteY163" fmla="*/ 455797 h 1066103"/>
                <a:gd name="connsiteX164" fmla="*/ 509921 w 3545608"/>
                <a:gd name="connsiteY164" fmla="*/ 451341 h 1066103"/>
                <a:gd name="connsiteX165" fmla="*/ 509482 w 3545608"/>
                <a:gd name="connsiteY165" fmla="*/ 452477 h 1066103"/>
                <a:gd name="connsiteX166" fmla="*/ 498287 w 3545608"/>
                <a:gd name="connsiteY166" fmla="*/ 456899 h 1066103"/>
                <a:gd name="connsiteX167" fmla="*/ 498656 w 3545608"/>
                <a:gd name="connsiteY167" fmla="*/ 456007 h 1066103"/>
                <a:gd name="connsiteX168" fmla="*/ 799208 w 3545608"/>
                <a:gd name="connsiteY168" fmla="*/ 451341 h 1066103"/>
                <a:gd name="connsiteX169" fmla="*/ 798483 w 3545608"/>
                <a:gd name="connsiteY169" fmla="*/ 453221 h 1066103"/>
                <a:gd name="connsiteX170" fmla="*/ 789181 w 3545608"/>
                <a:gd name="connsiteY170" fmla="*/ 456982 h 1066103"/>
                <a:gd name="connsiteX171" fmla="*/ 786081 w 3545608"/>
                <a:gd name="connsiteY171" fmla="*/ 464287 h 1066103"/>
                <a:gd name="connsiteX172" fmla="*/ 775916 w 3545608"/>
                <a:gd name="connsiteY172" fmla="*/ 468498 h 1066103"/>
                <a:gd name="connsiteX173" fmla="*/ 776641 w 3545608"/>
                <a:gd name="connsiteY173" fmla="*/ 466619 h 1066103"/>
                <a:gd name="connsiteX174" fmla="*/ 785944 w 3545608"/>
                <a:gd name="connsiteY174" fmla="*/ 462857 h 1066103"/>
                <a:gd name="connsiteX175" fmla="*/ 789045 w 3545608"/>
                <a:gd name="connsiteY175" fmla="*/ 455551 h 1066103"/>
                <a:gd name="connsiteX176" fmla="*/ 858047 w 3545608"/>
                <a:gd name="connsiteY176" fmla="*/ 451341 h 1066103"/>
                <a:gd name="connsiteX177" fmla="*/ 857608 w 3545608"/>
                <a:gd name="connsiteY177" fmla="*/ 452477 h 1066103"/>
                <a:gd name="connsiteX178" fmla="*/ 846414 w 3545608"/>
                <a:gd name="connsiteY178" fmla="*/ 456898 h 1066103"/>
                <a:gd name="connsiteX179" fmla="*/ 846783 w 3545608"/>
                <a:gd name="connsiteY179" fmla="*/ 456007 h 1066103"/>
                <a:gd name="connsiteX180" fmla="*/ 972782 w 3545608"/>
                <a:gd name="connsiteY180" fmla="*/ 451341 h 1066103"/>
                <a:gd name="connsiteX181" fmla="*/ 971939 w 3545608"/>
                <a:gd name="connsiteY181" fmla="*/ 453524 h 1066103"/>
                <a:gd name="connsiteX182" fmla="*/ 963591 w 3545608"/>
                <a:gd name="connsiteY182" fmla="*/ 456982 h 1066103"/>
                <a:gd name="connsiteX183" fmla="*/ 960666 w 3545608"/>
                <a:gd name="connsiteY183" fmla="*/ 464042 h 1066103"/>
                <a:gd name="connsiteX184" fmla="*/ 950531 w 3545608"/>
                <a:gd name="connsiteY184" fmla="*/ 468140 h 1066103"/>
                <a:gd name="connsiteX185" fmla="*/ 951241 w 3545608"/>
                <a:gd name="connsiteY185" fmla="*/ 466345 h 1066103"/>
                <a:gd name="connsiteX186" fmla="*/ 959661 w 3545608"/>
                <a:gd name="connsiteY186" fmla="*/ 462857 h 1066103"/>
                <a:gd name="connsiteX187" fmla="*/ 962701 w 3545608"/>
                <a:gd name="connsiteY187" fmla="*/ 455517 h 1066103"/>
                <a:gd name="connsiteX188" fmla="*/ 1147336 w 3545608"/>
                <a:gd name="connsiteY188" fmla="*/ 451341 h 1066103"/>
                <a:gd name="connsiteX189" fmla="*/ 1146680 w 3545608"/>
                <a:gd name="connsiteY189" fmla="*/ 453040 h 1066103"/>
                <a:gd name="connsiteX190" fmla="*/ 1137164 w 3545608"/>
                <a:gd name="connsiteY190" fmla="*/ 456982 h 1066103"/>
                <a:gd name="connsiteX191" fmla="*/ 1134124 w 3545608"/>
                <a:gd name="connsiteY191" fmla="*/ 464322 h 1066103"/>
                <a:gd name="connsiteX192" fmla="*/ 1124043 w 3545608"/>
                <a:gd name="connsiteY192" fmla="*/ 468498 h 1066103"/>
                <a:gd name="connsiteX193" fmla="*/ 1124886 w 3545608"/>
                <a:gd name="connsiteY193" fmla="*/ 466315 h 1066103"/>
                <a:gd name="connsiteX194" fmla="*/ 1133234 w 3545608"/>
                <a:gd name="connsiteY194" fmla="*/ 462857 h 1066103"/>
                <a:gd name="connsiteX195" fmla="*/ 1136071 w 3545608"/>
                <a:gd name="connsiteY195" fmla="*/ 456007 h 1066103"/>
                <a:gd name="connsiteX196" fmla="*/ 1320908 w 3545608"/>
                <a:gd name="connsiteY196" fmla="*/ 451341 h 1066103"/>
                <a:gd name="connsiteX197" fmla="*/ 1320066 w 3545608"/>
                <a:gd name="connsiteY197" fmla="*/ 453524 h 1066103"/>
                <a:gd name="connsiteX198" fmla="*/ 1311718 w 3545608"/>
                <a:gd name="connsiteY198" fmla="*/ 456982 h 1066103"/>
                <a:gd name="connsiteX199" fmla="*/ 1308880 w 3545608"/>
                <a:gd name="connsiteY199" fmla="*/ 463832 h 1066103"/>
                <a:gd name="connsiteX200" fmla="*/ 1298692 w 3545608"/>
                <a:gd name="connsiteY200" fmla="*/ 468052 h 1066103"/>
                <a:gd name="connsiteX201" fmla="*/ 1299367 w 3545608"/>
                <a:gd name="connsiteY201" fmla="*/ 466345 h 1066103"/>
                <a:gd name="connsiteX202" fmla="*/ 1307787 w 3545608"/>
                <a:gd name="connsiteY202" fmla="*/ 462857 h 1066103"/>
                <a:gd name="connsiteX203" fmla="*/ 1310828 w 3545608"/>
                <a:gd name="connsiteY203" fmla="*/ 455517 h 1066103"/>
                <a:gd name="connsiteX204" fmla="*/ 1379746 w 3545608"/>
                <a:gd name="connsiteY204" fmla="*/ 451341 h 1066103"/>
                <a:gd name="connsiteX205" fmla="*/ 1379236 w 3545608"/>
                <a:gd name="connsiteY205" fmla="*/ 452662 h 1066103"/>
                <a:gd name="connsiteX206" fmla="*/ 1369157 w 3545608"/>
                <a:gd name="connsiteY206" fmla="*/ 456553 h 1066103"/>
                <a:gd name="connsiteX207" fmla="*/ 1369582 w 3545608"/>
                <a:gd name="connsiteY207" fmla="*/ 455551 h 1066103"/>
                <a:gd name="connsiteX208" fmla="*/ 1669035 w 3545608"/>
                <a:gd name="connsiteY208" fmla="*/ 451341 h 1066103"/>
                <a:gd name="connsiteX209" fmla="*/ 1668192 w 3545608"/>
                <a:gd name="connsiteY209" fmla="*/ 453524 h 1066103"/>
                <a:gd name="connsiteX210" fmla="*/ 1659845 w 3545608"/>
                <a:gd name="connsiteY210" fmla="*/ 456982 h 1066103"/>
                <a:gd name="connsiteX211" fmla="*/ 1657007 w 3545608"/>
                <a:gd name="connsiteY211" fmla="*/ 463832 h 1066103"/>
                <a:gd name="connsiteX212" fmla="*/ 1645742 w 3545608"/>
                <a:gd name="connsiteY212" fmla="*/ 468498 h 1066103"/>
                <a:gd name="connsiteX213" fmla="*/ 1646398 w 3545608"/>
                <a:gd name="connsiteY213" fmla="*/ 466799 h 1066103"/>
                <a:gd name="connsiteX214" fmla="*/ 1655914 w 3545608"/>
                <a:gd name="connsiteY214" fmla="*/ 462857 h 1066103"/>
                <a:gd name="connsiteX215" fmla="*/ 1658954 w 3545608"/>
                <a:gd name="connsiteY215" fmla="*/ 455517 h 1066103"/>
                <a:gd name="connsiteX216" fmla="*/ 1727873 w 3545608"/>
                <a:gd name="connsiteY216" fmla="*/ 451341 h 1066103"/>
                <a:gd name="connsiteX217" fmla="*/ 1727363 w 3545608"/>
                <a:gd name="connsiteY217" fmla="*/ 452662 h 1066103"/>
                <a:gd name="connsiteX218" fmla="*/ 1717284 w 3545608"/>
                <a:gd name="connsiteY218" fmla="*/ 456553 h 1066103"/>
                <a:gd name="connsiteX219" fmla="*/ 1717708 w 3545608"/>
                <a:gd name="connsiteY219" fmla="*/ 455552 h 1066103"/>
                <a:gd name="connsiteX220" fmla="*/ 683493 w 3545608"/>
                <a:gd name="connsiteY220" fmla="*/ 451341 h 1066103"/>
                <a:gd name="connsiteX221" fmla="*/ 682879 w 3545608"/>
                <a:gd name="connsiteY221" fmla="*/ 452934 h 1066103"/>
                <a:gd name="connsiteX222" fmla="*/ 672841 w 3545608"/>
                <a:gd name="connsiteY222" fmla="*/ 456899 h 1066103"/>
                <a:gd name="connsiteX223" fmla="*/ 673413 w 3545608"/>
                <a:gd name="connsiteY223" fmla="*/ 455517 h 1066103"/>
                <a:gd name="connsiteX224" fmla="*/ 1031620 w 3545608"/>
                <a:gd name="connsiteY224" fmla="*/ 451341 h 1066103"/>
                <a:gd name="connsiteX225" fmla="*/ 1031006 w 3545608"/>
                <a:gd name="connsiteY225" fmla="*/ 452934 h 1066103"/>
                <a:gd name="connsiteX226" fmla="*/ 1020968 w 3545608"/>
                <a:gd name="connsiteY226" fmla="*/ 456899 h 1066103"/>
                <a:gd name="connsiteX227" fmla="*/ 1021540 w 3545608"/>
                <a:gd name="connsiteY227" fmla="*/ 455517 h 1066103"/>
                <a:gd name="connsiteX228" fmla="*/ 2017161 w 3545608"/>
                <a:gd name="connsiteY228" fmla="*/ 451341 h 1066103"/>
                <a:gd name="connsiteX229" fmla="*/ 2016436 w 3545608"/>
                <a:gd name="connsiteY229" fmla="*/ 453221 h 1066103"/>
                <a:gd name="connsiteX230" fmla="*/ 2007134 w 3545608"/>
                <a:gd name="connsiteY230" fmla="*/ 456982 h 1066103"/>
                <a:gd name="connsiteX231" fmla="*/ 2004035 w 3545608"/>
                <a:gd name="connsiteY231" fmla="*/ 464287 h 1066103"/>
                <a:gd name="connsiteX232" fmla="*/ 1993869 w 3545608"/>
                <a:gd name="connsiteY232" fmla="*/ 468498 h 1066103"/>
                <a:gd name="connsiteX233" fmla="*/ 1994594 w 3545608"/>
                <a:gd name="connsiteY233" fmla="*/ 466619 h 1066103"/>
                <a:gd name="connsiteX234" fmla="*/ 2003897 w 3545608"/>
                <a:gd name="connsiteY234" fmla="*/ 462857 h 1066103"/>
                <a:gd name="connsiteX235" fmla="*/ 2006997 w 3545608"/>
                <a:gd name="connsiteY235" fmla="*/ 455551 h 1066103"/>
                <a:gd name="connsiteX236" fmla="*/ 2076000 w 3545608"/>
                <a:gd name="connsiteY236" fmla="*/ 451341 h 1066103"/>
                <a:gd name="connsiteX237" fmla="*/ 2075490 w 3545608"/>
                <a:gd name="connsiteY237" fmla="*/ 452662 h 1066103"/>
                <a:gd name="connsiteX238" fmla="*/ 2065411 w 3545608"/>
                <a:gd name="connsiteY238" fmla="*/ 456553 h 1066103"/>
                <a:gd name="connsiteX239" fmla="*/ 2065836 w 3545608"/>
                <a:gd name="connsiteY239" fmla="*/ 455551 h 1066103"/>
                <a:gd name="connsiteX240" fmla="*/ 2249573 w 3545608"/>
                <a:gd name="connsiteY240" fmla="*/ 451341 h 1066103"/>
                <a:gd name="connsiteX241" fmla="*/ 2248958 w 3545608"/>
                <a:gd name="connsiteY241" fmla="*/ 452934 h 1066103"/>
                <a:gd name="connsiteX242" fmla="*/ 2238920 w 3545608"/>
                <a:gd name="connsiteY242" fmla="*/ 456899 h 1066103"/>
                <a:gd name="connsiteX243" fmla="*/ 2239492 w 3545608"/>
                <a:gd name="connsiteY243" fmla="*/ 455517 h 1066103"/>
                <a:gd name="connsiteX244" fmla="*/ 1335585 w 3545608"/>
                <a:gd name="connsiteY244" fmla="*/ 438607 h 1066103"/>
                <a:gd name="connsiteX245" fmla="*/ 1335230 w 3545608"/>
                <a:gd name="connsiteY245" fmla="*/ 439443 h 1066103"/>
                <a:gd name="connsiteX246" fmla="*/ 1324334 w 3545608"/>
                <a:gd name="connsiteY246" fmla="*/ 444286 h 1066103"/>
                <a:gd name="connsiteX247" fmla="*/ 1324844 w 3545608"/>
                <a:gd name="connsiteY247" fmla="*/ 443057 h 1066103"/>
                <a:gd name="connsiteX248" fmla="*/ 1683744 w 3545608"/>
                <a:gd name="connsiteY248" fmla="*/ 438530 h 1066103"/>
                <a:gd name="connsiteX249" fmla="*/ 1683356 w 3545608"/>
                <a:gd name="connsiteY249" fmla="*/ 439443 h 1066103"/>
                <a:gd name="connsiteX250" fmla="*/ 1672461 w 3545608"/>
                <a:gd name="connsiteY250" fmla="*/ 444286 h 1066103"/>
                <a:gd name="connsiteX251" fmla="*/ 1673055 w 3545608"/>
                <a:gd name="connsiteY251" fmla="*/ 442851 h 1066103"/>
                <a:gd name="connsiteX252" fmla="*/ 1973032 w 3545608"/>
                <a:gd name="connsiteY252" fmla="*/ 438530 h 1066103"/>
                <a:gd name="connsiteX253" fmla="*/ 1972189 w 3545608"/>
                <a:gd name="connsiteY253" fmla="*/ 440518 h 1066103"/>
                <a:gd name="connsiteX254" fmla="*/ 1962862 w 3545608"/>
                <a:gd name="connsiteY254" fmla="*/ 444664 h 1066103"/>
                <a:gd name="connsiteX255" fmla="*/ 1959815 w 3545608"/>
                <a:gd name="connsiteY255" fmla="*/ 452557 h 1066103"/>
                <a:gd name="connsiteX256" fmla="*/ 1949694 w 3545608"/>
                <a:gd name="connsiteY256" fmla="*/ 456750 h 1066103"/>
                <a:gd name="connsiteX257" fmla="*/ 1950610 w 3545608"/>
                <a:gd name="connsiteY257" fmla="*/ 454536 h 1066103"/>
                <a:gd name="connsiteX258" fmla="*/ 1958931 w 3545608"/>
                <a:gd name="connsiteY258" fmla="*/ 451089 h 1066103"/>
                <a:gd name="connsiteX259" fmla="*/ 1962343 w 3545608"/>
                <a:gd name="connsiteY259" fmla="*/ 442851 h 1066103"/>
                <a:gd name="connsiteX260" fmla="*/ 2031871 w 3545608"/>
                <a:gd name="connsiteY260" fmla="*/ 438530 h 1066103"/>
                <a:gd name="connsiteX261" fmla="*/ 2031483 w 3545608"/>
                <a:gd name="connsiteY261" fmla="*/ 439443 h 1066103"/>
                <a:gd name="connsiteX262" fmla="*/ 2020587 w 3545608"/>
                <a:gd name="connsiteY262" fmla="*/ 444286 h 1066103"/>
                <a:gd name="connsiteX263" fmla="*/ 2021182 w 3545608"/>
                <a:gd name="connsiteY263" fmla="*/ 442851 h 1066103"/>
                <a:gd name="connsiteX264" fmla="*/ 755080 w 3545608"/>
                <a:gd name="connsiteY264" fmla="*/ 438529 h 1066103"/>
                <a:gd name="connsiteX265" fmla="*/ 754236 w 3545608"/>
                <a:gd name="connsiteY265" fmla="*/ 440518 h 1066103"/>
                <a:gd name="connsiteX266" fmla="*/ 744909 w 3545608"/>
                <a:gd name="connsiteY266" fmla="*/ 444664 h 1066103"/>
                <a:gd name="connsiteX267" fmla="*/ 741968 w 3545608"/>
                <a:gd name="connsiteY267" fmla="*/ 452281 h 1066103"/>
                <a:gd name="connsiteX268" fmla="*/ 731813 w 3545608"/>
                <a:gd name="connsiteY268" fmla="*/ 456388 h 1066103"/>
                <a:gd name="connsiteX269" fmla="*/ 732586 w 3545608"/>
                <a:gd name="connsiteY269" fmla="*/ 454566 h 1066103"/>
                <a:gd name="connsiteX270" fmla="*/ 740978 w 3545608"/>
                <a:gd name="connsiteY270" fmla="*/ 451089 h 1066103"/>
                <a:gd name="connsiteX271" fmla="*/ 744390 w 3545608"/>
                <a:gd name="connsiteY271" fmla="*/ 442851 h 1066103"/>
                <a:gd name="connsiteX272" fmla="*/ 2101434 w 3545608"/>
                <a:gd name="connsiteY272" fmla="*/ 429219 h 1066103"/>
                <a:gd name="connsiteX273" fmla="*/ 2100700 w 3545608"/>
                <a:gd name="connsiteY273" fmla="*/ 430950 h 1066103"/>
                <a:gd name="connsiteX274" fmla="*/ 2092306 w 3545608"/>
                <a:gd name="connsiteY274" fmla="*/ 434427 h 1066103"/>
                <a:gd name="connsiteX275" fmla="*/ 2090208 w 3545608"/>
                <a:gd name="connsiteY275" fmla="*/ 439494 h 1066103"/>
                <a:gd name="connsiteX276" fmla="*/ 2079426 w 3545608"/>
                <a:gd name="connsiteY276" fmla="*/ 444286 h 1066103"/>
                <a:gd name="connsiteX277" fmla="*/ 2080544 w 3545608"/>
                <a:gd name="connsiteY277" fmla="*/ 441585 h 1066103"/>
                <a:gd name="connsiteX278" fmla="*/ 2088375 w 3545608"/>
                <a:gd name="connsiteY278" fmla="*/ 438341 h 1066103"/>
                <a:gd name="connsiteX279" fmla="*/ 2090232 w 3545608"/>
                <a:gd name="connsiteY279" fmla="*/ 433859 h 1066103"/>
                <a:gd name="connsiteX280" fmla="*/ 535392 w 3545608"/>
                <a:gd name="connsiteY280" fmla="*/ 429130 h 1066103"/>
                <a:gd name="connsiteX281" fmla="*/ 534620 w 3545608"/>
                <a:gd name="connsiteY281" fmla="*/ 430950 h 1066103"/>
                <a:gd name="connsiteX282" fmla="*/ 526227 w 3545608"/>
                <a:gd name="connsiteY282" fmla="*/ 434427 h 1066103"/>
                <a:gd name="connsiteX283" fmla="*/ 524128 w 3545608"/>
                <a:gd name="connsiteY283" fmla="*/ 439494 h 1066103"/>
                <a:gd name="connsiteX284" fmla="*/ 513346 w 3545608"/>
                <a:gd name="connsiteY284" fmla="*/ 444286 h 1066103"/>
                <a:gd name="connsiteX285" fmla="*/ 514465 w 3545608"/>
                <a:gd name="connsiteY285" fmla="*/ 441585 h 1066103"/>
                <a:gd name="connsiteX286" fmla="*/ 522296 w 3545608"/>
                <a:gd name="connsiteY286" fmla="*/ 438341 h 1066103"/>
                <a:gd name="connsiteX287" fmla="*/ 524245 w 3545608"/>
                <a:gd name="connsiteY287" fmla="*/ 433637 h 1066103"/>
                <a:gd name="connsiteX288" fmla="*/ 594231 w 3545608"/>
                <a:gd name="connsiteY288" fmla="*/ 429130 h 1066103"/>
                <a:gd name="connsiteX289" fmla="*/ 593876 w 3545608"/>
                <a:gd name="connsiteY289" fmla="*/ 429964 h 1066103"/>
                <a:gd name="connsiteX290" fmla="*/ 583104 w 3545608"/>
                <a:gd name="connsiteY290" fmla="*/ 434427 h 1066103"/>
                <a:gd name="connsiteX291" fmla="*/ 580696 w 3545608"/>
                <a:gd name="connsiteY291" fmla="*/ 440239 h 1066103"/>
                <a:gd name="connsiteX292" fmla="*/ 570498 w 3545608"/>
                <a:gd name="connsiteY292" fmla="*/ 444664 h 1066103"/>
                <a:gd name="connsiteX293" fmla="*/ 567391 w 3545608"/>
                <a:gd name="connsiteY293" fmla="*/ 452523 h 1066103"/>
                <a:gd name="connsiteX294" fmla="*/ 557187 w 3545608"/>
                <a:gd name="connsiteY294" fmla="*/ 456750 h 1066103"/>
                <a:gd name="connsiteX295" fmla="*/ 557976 w 3545608"/>
                <a:gd name="connsiteY295" fmla="*/ 454845 h 1066103"/>
                <a:gd name="connsiteX296" fmla="*/ 567262 w 3545608"/>
                <a:gd name="connsiteY296" fmla="*/ 451089 h 1066103"/>
                <a:gd name="connsiteX297" fmla="*/ 570867 w 3545608"/>
                <a:gd name="connsiteY297" fmla="*/ 442595 h 1066103"/>
                <a:gd name="connsiteX298" fmla="*/ 581134 w 3545608"/>
                <a:gd name="connsiteY298" fmla="*/ 438341 h 1066103"/>
                <a:gd name="connsiteX299" fmla="*/ 583083 w 3545608"/>
                <a:gd name="connsiteY299" fmla="*/ 433637 h 1066103"/>
                <a:gd name="connsiteX300" fmla="*/ 1231646 w 3545608"/>
                <a:gd name="connsiteY300" fmla="*/ 429130 h 1066103"/>
                <a:gd name="connsiteX301" fmla="*/ 1230873 w 3545608"/>
                <a:gd name="connsiteY301" fmla="*/ 430950 h 1066103"/>
                <a:gd name="connsiteX302" fmla="*/ 1222480 w 3545608"/>
                <a:gd name="connsiteY302" fmla="*/ 434427 h 1066103"/>
                <a:gd name="connsiteX303" fmla="*/ 1220502 w 3545608"/>
                <a:gd name="connsiteY303" fmla="*/ 439201 h 1066103"/>
                <a:gd name="connsiteX304" fmla="*/ 1209692 w 3545608"/>
                <a:gd name="connsiteY304" fmla="*/ 443892 h 1066103"/>
                <a:gd name="connsiteX305" fmla="*/ 1210661 w 3545608"/>
                <a:gd name="connsiteY305" fmla="*/ 441609 h 1066103"/>
                <a:gd name="connsiteX306" fmla="*/ 1218549 w 3545608"/>
                <a:gd name="connsiteY306" fmla="*/ 438341 h 1066103"/>
                <a:gd name="connsiteX307" fmla="*/ 1220498 w 3545608"/>
                <a:gd name="connsiteY307" fmla="*/ 433637 h 1066103"/>
                <a:gd name="connsiteX308" fmla="*/ 1812184 w 3545608"/>
                <a:gd name="connsiteY308" fmla="*/ 429130 h 1066103"/>
                <a:gd name="connsiteX309" fmla="*/ 1811829 w 3545608"/>
                <a:gd name="connsiteY309" fmla="*/ 429964 h 1066103"/>
                <a:gd name="connsiteX310" fmla="*/ 1801056 w 3545608"/>
                <a:gd name="connsiteY310" fmla="*/ 434427 h 1066103"/>
                <a:gd name="connsiteX311" fmla="*/ 1798515 w 3545608"/>
                <a:gd name="connsiteY311" fmla="*/ 440563 h 1066103"/>
                <a:gd name="connsiteX312" fmla="*/ 1789289 w 3545608"/>
                <a:gd name="connsiteY312" fmla="*/ 444664 h 1066103"/>
                <a:gd name="connsiteX313" fmla="*/ 1786429 w 3545608"/>
                <a:gd name="connsiteY313" fmla="*/ 452073 h 1066103"/>
                <a:gd name="connsiteX314" fmla="*/ 1775140 w 3545608"/>
                <a:gd name="connsiteY314" fmla="*/ 456750 h 1066103"/>
                <a:gd name="connsiteX315" fmla="*/ 1775853 w 3545608"/>
                <a:gd name="connsiteY315" fmla="*/ 455027 h 1066103"/>
                <a:gd name="connsiteX316" fmla="*/ 1785358 w 3545608"/>
                <a:gd name="connsiteY316" fmla="*/ 451089 h 1066103"/>
                <a:gd name="connsiteX317" fmla="*/ 1788889 w 3545608"/>
                <a:gd name="connsiteY317" fmla="*/ 442566 h 1066103"/>
                <a:gd name="connsiteX318" fmla="*/ 1799087 w 3545608"/>
                <a:gd name="connsiteY318" fmla="*/ 438341 h 1066103"/>
                <a:gd name="connsiteX319" fmla="*/ 1801036 w 3545608"/>
                <a:gd name="connsiteY319" fmla="*/ 433637 h 1066103"/>
                <a:gd name="connsiteX320" fmla="*/ 883519 w 3545608"/>
                <a:gd name="connsiteY320" fmla="*/ 429129 h 1066103"/>
                <a:gd name="connsiteX321" fmla="*/ 882747 w 3545608"/>
                <a:gd name="connsiteY321" fmla="*/ 430950 h 1066103"/>
                <a:gd name="connsiteX322" fmla="*/ 874354 w 3545608"/>
                <a:gd name="connsiteY322" fmla="*/ 434427 h 1066103"/>
                <a:gd name="connsiteX323" fmla="*/ 872255 w 3545608"/>
                <a:gd name="connsiteY323" fmla="*/ 439494 h 1066103"/>
                <a:gd name="connsiteX324" fmla="*/ 861473 w 3545608"/>
                <a:gd name="connsiteY324" fmla="*/ 444286 h 1066103"/>
                <a:gd name="connsiteX325" fmla="*/ 862592 w 3545608"/>
                <a:gd name="connsiteY325" fmla="*/ 441585 h 1066103"/>
                <a:gd name="connsiteX326" fmla="*/ 870422 w 3545608"/>
                <a:gd name="connsiteY326" fmla="*/ 438341 h 1066103"/>
                <a:gd name="connsiteX327" fmla="*/ 872371 w 3545608"/>
                <a:gd name="connsiteY327" fmla="*/ 433637 h 1066103"/>
                <a:gd name="connsiteX328" fmla="*/ 2160311 w 3545608"/>
                <a:gd name="connsiteY328" fmla="*/ 429129 h 1066103"/>
                <a:gd name="connsiteX329" fmla="*/ 2159956 w 3545608"/>
                <a:gd name="connsiteY329" fmla="*/ 429964 h 1066103"/>
                <a:gd name="connsiteX330" fmla="*/ 2149184 w 3545608"/>
                <a:gd name="connsiteY330" fmla="*/ 434427 h 1066103"/>
                <a:gd name="connsiteX331" fmla="*/ 2146642 w 3545608"/>
                <a:gd name="connsiteY331" fmla="*/ 440562 h 1066103"/>
                <a:gd name="connsiteX332" fmla="*/ 2137415 w 3545608"/>
                <a:gd name="connsiteY332" fmla="*/ 444664 h 1066103"/>
                <a:gd name="connsiteX333" fmla="*/ 2134555 w 3545608"/>
                <a:gd name="connsiteY333" fmla="*/ 452073 h 1066103"/>
                <a:gd name="connsiteX334" fmla="*/ 2123267 w 3545608"/>
                <a:gd name="connsiteY334" fmla="*/ 456750 h 1066103"/>
                <a:gd name="connsiteX335" fmla="*/ 2124056 w 3545608"/>
                <a:gd name="connsiteY335" fmla="*/ 454845 h 1066103"/>
                <a:gd name="connsiteX336" fmla="*/ 2133341 w 3545608"/>
                <a:gd name="connsiteY336" fmla="*/ 451089 h 1066103"/>
                <a:gd name="connsiteX337" fmla="*/ 2136946 w 3545608"/>
                <a:gd name="connsiteY337" fmla="*/ 442594 h 1066103"/>
                <a:gd name="connsiteX338" fmla="*/ 2147214 w 3545608"/>
                <a:gd name="connsiteY338" fmla="*/ 438341 h 1066103"/>
                <a:gd name="connsiteX339" fmla="*/ 2149163 w 3545608"/>
                <a:gd name="connsiteY339" fmla="*/ 433637 h 1066103"/>
                <a:gd name="connsiteX340" fmla="*/ 1174838 w 3545608"/>
                <a:gd name="connsiteY340" fmla="*/ 428964 h 1066103"/>
                <a:gd name="connsiteX341" fmla="*/ 1174414 w 3545608"/>
                <a:gd name="connsiteY341" fmla="*/ 429964 h 1066103"/>
                <a:gd name="connsiteX342" fmla="*/ 1163642 w 3545608"/>
                <a:gd name="connsiteY342" fmla="*/ 434427 h 1066103"/>
                <a:gd name="connsiteX343" fmla="*/ 1161542 w 3545608"/>
                <a:gd name="connsiteY343" fmla="*/ 439494 h 1066103"/>
                <a:gd name="connsiteX344" fmla="*/ 1150761 w 3545608"/>
                <a:gd name="connsiteY344" fmla="*/ 444286 h 1066103"/>
                <a:gd name="connsiteX345" fmla="*/ 1151474 w 3545608"/>
                <a:gd name="connsiteY345" fmla="*/ 442566 h 1066103"/>
                <a:gd name="connsiteX346" fmla="*/ 1161672 w 3545608"/>
                <a:gd name="connsiteY346" fmla="*/ 438341 h 1066103"/>
                <a:gd name="connsiteX347" fmla="*/ 1163790 w 3545608"/>
                <a:gd name="connsiteY347" fmla="*/ 433229 h 1066103"/>
                <a:gd name="connsiteX348" fmla="*/ 1522965 w 3545608"/>
                <a:gd name="connsiteY348" fmla="*/ 428964 h 1066103"/>
                <a:gd name="connsiteX349" fmla="*/ 1522541 w 3545608"/>
                <a:gd name="connsiteY349" fmla="*/ 429964 h 1066103"/>
                <a:gd name="connsiteX350" fmla="*/ 1511768 w 3545608"/>
                <a:gd name="connsiteY350" fmla="*/ 434427 h 1066103"/>
                <a:gd name="connsiteX351" fmla="*/ 1509791 w 3545608"/>
                <a:gd name="connsiteY351" fmla="*/ 439201 h 1066103"/>
                <a:gd name="connsiteX352" fmla="*/ 1499067 w 3545608"/>
                <a:gd name="connsiteY352" fmla="*/ 443855 h 1066103"/>
                <a:gd name="connsiteX353" fmla="*/ 1499600 w 3545608"/>
                <a:gd name="connsiteY353" fmla="*/ 442566 h 1066103"/>
                <a:gd name="connsiteX354" fmla="*/ 1509799 w 3545608"/>
                <a:gd name="connsiteY354" fmla="*/ 438341 h 1066103"/>
                <a:gd name="connsiteX355" fmla="*/ 1511916 w 3545608"/>
                <a:gd name="connsiteY355" fmla="*/ 433229 h 1066103"/>
                <a:gd name="connsiteX356" fmla="*/ 1871092 w 3545608"/>
                <a:gd name="connsiteY356" fmla="*/ 428964 h 1066103"/>
                <a:gd name="connsiteX357" fmla="*/ 1870667 w 3545608"/>
                <a:gd name="connsiteY357" fmla="*/ 429964 h 1066103"/>
                <a:gd name="connsiteX358" fmla="*/ 1859895 w 3545608"/>
                <a:gd name="connsiteY358" fmla="*/ 434427 h 1066103"/>
                <a:gd name="connsiteX359" fmla="*/ 1857918 w 3545608"/>
                <a:gd name="connsiteY359" fmla="*/ 439201 h 1066103"/>
                <a:gd name="connsiteX360" fmla="*/ 1847107 w 3545608"/>
                <a:gd name="connsiteY360" fmla="*/ 443892 h 1066103"/>
                <a:gd name="connsiteX361" fmla="*/ 1847657 w 3545608"/>
                <a:gd name="connsiteY361" fmla="*/ 442595 h 1066103"/>
                <a:gd name="connsiteX362" fmla="*/ 1857926 w 3545608"/>
                <a:gd name="connsiteY362" fmla="*/ 438341 h 1066103"/>
                <a:gd name="connsiteX363" fmla="*/ 1860043 w 3545608"/>
                <a:gd name="connsiteY363" fmla="*/ 433229 h 1066103"/>
                <a:gd name="connsiteX364" fmla="*/ 710018 w 3545608"/>
                <a:gd name="connsiteY364" fmla="*/ 428768 h 1066103"/>
                <a:gd name="connsiteX365" fmla="*/ 709228 w 3545608"/>
                <a:gd name="connsiteY365" fmla="*/ 430672 h 1066103"/>
                <a:gd name="connsiteX366" fmla="*/ 699943 w 3545608"/>
                <a:gd name="connsiteY366" fmla="*/ 434427 h 1066103"/>
                <a:gd name="connsiteX367" fmla="*/ 697815 w 3545608"/>
                <a:gd name="connsiteY367" fmla="*/ 439443 h 1066103"/>
                <a:gd name="connsiteX368" fmla="*/ 686919 w 3545608"/>
                <a:gd name="connsiteY368" fmla="*/ 444286 h 1066103"/>
                <a:gd name="connsiteX369" fmla="*/ 687908 w 3545608"/>
                <a:gd name="connsiteY369" fmla="*/ 441899 h 1066103"/>
                <a:gd name="connsiteX370" fmla="*/ 696706 w 3545608"/>
                <a:gd name="connsiteY370" fmla="*/ 438341 h 1066103"/>
                <a:gd name="connsiteX371" fmla="*/ 698796 w 3545608"/>
                <a:gd name="connsiteY371" fmla="*/ 433416 h 1066103"/>
                <a:gd name="connsiteX372" fmla="*/ 768856 w 3545608"/>
                <a:gd name="connsiteY372" fmla="*/ 428768 h 1066103"/>
                <a:gd name="connsiteX373" fmla="*/ 768462 w 3545608"/>
                <a:gd name="connsiteY373" fmla="*/ 429720 h 1066103"/>
                <a:gd name="connsiteX374" fmla="*/ 757285 w 3545608"/>
                <a:gd name="connsiteY374" fmla="*/ 434239 h 1066103"/>
                <a:gd name="connsiteX375" fmla="*/ 757634 w 3545608"/>
                <a:gd name="connsiteY375" fmla="*/ 433416 h 1066103"/>
                <a:gd name="connsiteX376" fmla="*/ 1290556 w 3545608"/>
                <a:gd name="connsiteY376" fmla="*/ 428768 h 1066103"/>
                <a:gd name="connsiteX377" fmla="*/ 1290045 w 3545608"/>
                <a:gd name="connsiteY377" fmla="*/ 430000 h 1066103"/>
                <a:gd name="connsiteX378" fmla="*/ 1279357 w 3545608"/>
                <a:gd name="connsiteY378" fmla="*/ 434427 h 1066103"/>
                <a:gd name="connsiteX379" fmla="*/ 1276950 w 3545608"/>
                <a:gd name="connsiteY379" fmla="*/ 440239 h 1066103"/>
                <a:gd name="connsiteX380" fmla="*/ 1266752 w 3545608"/>
                <a:gd name="connsiteY380" fmla="*/ 444664 h 1066103"/>
                <a:gd name="connsiteX381" fmla="*/ 1263644 w 3545608"/>
                <a:gd name="connsiteY381" fmla="*/ 452523 h 1066103"/>
                <a:gd name="connsiteX382" fmla="*/ 1253440 w 3545608"/>
                <a:gd name="connsiteY382" fmla="*/ 456750 h 1066103"/>
                <a:gd name="connsiteX383" fmla="*/ 1254229 w 3545608"/>
                <a:gd name="connsiteY383" fmla="*/ 454845 h 1066103"/>
                <a:gd name="connsiteX384" fmla="*/ 1263515 w 3545608"/>
                <a:gd name="connsiteY384" fmla="*/ 451089 h 1066103"/>
                <a:gd name="connsiteX385" fmla="*/ 1267120 w 3545608"/>
                <a:gd name="connsiteY385" fmla="*/ 442595 h 1066103"/>
                <a:gd name="connsiteX386" fmla="*/ 1277388 w 3545608"/>
                <a:gd name="connsiteY386" fmla="*/ 438341 h 1066103"/>
                <a:gd name="connsiteX387" fmla="*/ 1279448 w 3545608"/>
                <a:gd name="connsiteY387" fmla="*/ 433369 h 1066103"/>
                <a:gd name="connsiteX388" fmla="*/ 1406271 w 3545608"/>
                <a:gd name="connsiteY388" fmla="*/ 428768 h 1066103"/>
                <a:gd name="connsiteX389" fmla="*/ 1405482 w 3545608"/>
                <a:gd name="connsiteY389" fmla="*/ 430672 h 1066103"/>
                <a:gd name="connsiteX390" fmla="*/ 1396196 w 3545608"/>
                <a:gd name="connsiteY390" fmla="*/ 434427 h 1066103"/>
                <a:gd name="connsiteX391" fmla="*/ 1394068 w 3545608"/>
                <a:gd name="connsiteY391" fmla="*/ 439443 h 1066103"/>
                <a:gd name="connsiteX392" fmla="*/ 1383172 w 3545608"/>
                <a:gd name="connsiteY392" fmla="*/ 444286 h 1066103"/>
                <a:gd name="connsiteX393" fmla="*/ 1384161 w 3545608"/>
                <a:gd name="connsiteY393" fmla="*/ 441899 h 1066103"/>
                <a:gd name="connsiteX394" fmla="*/ 1392959 w 3545608"/>
                <a:gd name="connsiteY394" fmla="*/ 438341 h 1066103"/>
                <a:gd name="connsiteX395" fmla="*/ 1395049 w 3545608"/>
                <a:gd name="connsiteY395" fmla="*/ 433416 h 1066103"/>
                <a:gd name="connsiteX396" fmla="*/ 1465109 w 3545608"/>
                <a:gd name="connsiteY396" fmla="*/ 428768 h 1066103"/>
                <a:gd name="connsiteX397" fmla="*/ 1464802 w 3545608"/>
                <a:gd name="connsiteY397" fmla="*/ 429509 h 1066103"/>
                <a:gd name="connsiteX398" fmla="*/ 1452930 w 3545608"/>
                <a:gd name="connsiteY398" fmla="*/ 434427 h 1066103"/>
                <a:gd name="connsiteX399" fmla="*/ 1450389 w 3545608"/>
                <a:gd name="connsiteY399" fmla="*/ 440562 h 1066103"/>
                <a:gd name="connsiteX400" fmla="*/ 1441162 w 3545608"/>
                <a:gd name="connsiteY400" fmla="*/ 444664 h 1066103"/>
                <a:gd name="connsiteX401" fmla="*/ 1438222 w 3545608"/>
                <a:gd name="connsiteY401" fmla="*/ 452281 h 1066103"/>
                <a:gd name="connsiteX402" fmla="*/ 1428066 w 3545608"/>
                <a:gd name="connsiteY402" fmla="*/ 456388 h 1066103"/>
                <a:gd name="connsiteX403" fmla="*/ 1428839 w 3545608"/>
                <a:gd name="connsiteY403" fmla="*/ 454566 h 1066103"/>
                <a:gd name="connsiteX404" fmla="*/ 1437231 w 3545608"/>
                <a:gd name="connsiteY404" fmla="*/ 451089 h 1066103"/>
                <a:gd name="connsiteX405" fmla="*/ 1440762 w 3545608"/>
                <a:gd name="connsiteY405" fmla="*/ 442566 h 1066103"/>
                <a:gd name="connsiteX406" fmla="*/ 1450960 w 3545608"/>
                <a:gd name="connsiteY406" fmla="*/ 438341 h 1066103"/>
                <a:gd name="connsiteX407" fmla="*/ 1452817 w 3545608"/>
                <a:gd name="connsiteY407" fmla="*/ 433859 h 1066103"/>
                <a:gd name="connsiteX408" fmla="*/ 1927970 w 3545608"/>
                <a:gd name="connsiteY408" fmla="*/ 428768 h 1066103"/>
                <a:gd name="connsiteX409" fmla="*/ 1927054 w 3545608"/>
                <a:gd name="connsiteY409" fmla="*/ 430980 h 1066103"/>
                <a:gd name="connsiteX410" fmla="*/ 1918733 w 3545608"/>
                <a:gd name="connsiteY410" fmla="*/ 434427 h 1066103"/>
                <a:gd name="connsiteX411" fmla="*/ 1916856 w 3545608"/>
                <a:gd name="connsiteY411" fmla="*/ 438960 h 1066103"/>
                <a:gd name="connsiteX412" fmla="*/ 1905988 w 3545608"/>
                <a:gd name="connsiteY412" fmla="*/ 443790 h 1066103"/>
                <a:gd name="connsiteX413" fmla="*/ 1906914 w 3545608"/>
                <a:gd name="connsiteY413" fmla="*/ 441609 h 1066103"/>
                <a:gd name="connsiteX414" fmla="*/ 1914802 w 3545608"/>
                <a:gd name="connsiteY414" fmla="*/ 438341 h 1066103"/>
                <a:gd name="connsiteX415" fmla="*/ 1916863 w 3545608"/>
                <a:gd name="connsiteY415" fmla="*/ 433369 h 1066103"/>
                <a:gd name="connsiteX416" fmla="*/ 1986809 w 3545608"/>
                <a:gd name="connsiteY416" fmla="*/ 428768 h 1066103"/>
                <a:gd name="connsiteX417" fmla="*/ 1986414 w 3545608"/>
                <a:gd name="connsiteY417" fmla="*/ 429720 h 1066103"/>
                <a:gd name="connsiteX418" fmla="*/ 1975238 w 3545608"/>
                <a:gd name="connsiteY418" fmla="*/ 434239 h 1066103"/>
                <a:gd name="connsiteX419" fmla="*/ 1975587 w 3545608"/>
                <a:gd name="connsiteY419" fmla="*/ 433416 h 1066103"/>
                <a:gd name="connsiteX420" fmla="*/ 942429 w 3545608"/>
                <a:gd name="connsiteY420" fmla="*/ 428767 h 1066103"/>
                <a:gd name="connsiteX421" fmla="*/ 941919 w 3545608"/>
                <a:gd name="connsiteY421" fmla="*/ 430000 h 1066103"/>
                <a:gd name="connsiteX422" fmla="*/ 931231 w 3545608"/>
                <a:gd name="connsiteY422" fmla="*/ 434427 h 1066103"/>
                <a:gd name="connsiteX423" fmla="*/ 928823 w 3545608"/>
                <a:gd name="connsiteY423" fmla="*/ 440239 h 1066103"/>
                <a:gd name="connsiteX424" fmla="*/ 918625 w 3545608"/>
                <a:gd name="connsiteY424" fmla="*/ 444664 h 1066103"/>
                <a:gd name="connsiteX425" fmla="*/ 915518 w 3545608"/>
                <a:gd name="connsiteY425" fmla="*/ 452523 h 1066103"/>
                <a:gd name="connsiteX426" fmla="*/ 905314 w 3545608"/>
                <a:gd name="connsiteY426" fmla="*/ 456750 h 1066103"/>
                <a:gd name="connsiteX427" fmla="*/ 906103 w 3545608"/>
                <a:gd name="connsiteY427" fmla="*/ 454845 h 1066103"/>
                <a:gd name="connsiteX428" fmla="*/ 915388 w 3545608"/>
                <a:gd name="connsiteY428" fmla="*/ 451089 h 1066103"/>
                <a:gd name="connsiteX429" fmla="*/ 918994 w 3545608"/>
                <a:gd name="connsiteY429" fmla="*/ 442594 h 1066103"/>
                <a:gd name="connsiteX430" fmla="*/ 929261 w 3545608"/>
                <a:gd name="connsiteY430" fmla="*/ 438341 h 1066103"/>
                <a:gd name="connsiteX431" fmla="*/ 931321 w 3545608"/>
                <a:gd name="connsiteY431" fmla="*/ 433369 h 1066103"/>
                <a:gd name="connsiteX432" fmla="*/ 1058145 w 3545608"/>
                <a:gd name="connsiteY432" fmla="*/ 428767 h 1066103"/>
                <a:gd name="connsiteX433" fmla="*/ 1057356 w 3545608"/>
                <a:gd name="connsiteY433" fmla="*/ 430672 h 1066103"/>
                <a:gd name="connsiteX434" fmla="*/ 1048070 w 3545608"/>
                <a:gd name="connsiteY434" fmla="*/ 434427 h 1066103"/>
                <a:gd name="connsiteX435" fmla="*/ 1045941 w 3545608"/>
                <a:gd name="connsiteY435" fmla="*/ 439443 h 1066103"/>
                <a:gd name="connsiteX436" fmla="*/ 1035046 w 3545608"/>
                <a:gd name="connsiteY436" fmla="*/ 444286 h 1066103"/>
                <a:gd name="connsiteX437" fmla="*/ 1036035 w 3545608"/>
                <a:gd name="connsiteY437" fmla="*/ 441899 h 1066103"/>
                <a:gd name="connsiteX438" fmla="*/ 1044833 w 3545608"/>
                <a:gd name="connsiteY438" fmla="*/ 438341 h 1066103"/>
                <a:gd name="connsiteX439" fmla="*/ 1046923 w 3545608"/>
                <a:gd name="connsiteY439" fmla="*/ 433415 h 1066103"/>
                <a:gd name="connsiteX440" fmla="*/ 1116983 w 3545608"/>
                <a:gd name="connsiteY440" fmla="*/ 428767 h 1066103"/>
                <a:gd name="connsiteX441" fmla="*/ 1116676 w 3545608"/>
                <a:gd name="connsiteY441" fmla="*/ 429509 h 1066103"/>
                <a:gd name="connsiteX442" fmla="*/ 1104803 w 3545608"/>
                <a:gd name="connsiteY442" fmla="*/ 434427 h 1066103"/>
                <a:gd name="connsiteX443" fmla="*/ 1102262 w 3545608"/>
                <a:gd name="connsiteY443" fmla="*/ 440563 h 1066103"/>
                <a:gd name="connsiteX444" fmla="*/ 1093036 w 3545608"/>
                <a:gd name="connsiteY444" fmla="*/ 444664 h 1066103"/>
                <a:gd name="connsiteX445" fmla="*/ 1090096 w 3545608"/>
                <a:gd name="connsiteY445" fmla="*/ 452280 h 1066103"/>
                <a:gd name="connsiteX446" fmla="*/ 1079939 w 3545608"/>
                <a:gd name="connsiteY446" fmla="*/ 456388 h 1066103"/>
                <a:gd name="connsiteX447" fmla="*/ 1080712 w 3545608"/>
                <a:gd name="connsiteY447" fmla="*/ 454566 h 1066103"/>
                <a:gd name="connsiteX448" fmla="*/ 1089105 w 3545608"/>
                <a:gd name="connsiteY448" fmla="*/ 451089 h 1066103"/>
                <a:gd name="connsiteX449" fmla="*/ 1092636 w 3545608"/>
                <a:gd name="connsiteY449" fmla="*/ 442566 h 1066103"/>
                <a:gd name="connsiteX450" fmla="*/ 1102834 w 3545608"/>
                <a:gd name="connsiteY450" fmla="*/ 438341 h 1066103"/>
                <a:gd name="connsiteX451" fmla="*/ 1104691 w 3545608"/>
                <a:gd name="connsiteY451" fmla="*/ 433859 h 1066103"/>
                <a:gd name="connsiteX452" fmla="*/ 1579844 w 3545608"/>
                <a:gd name="connsiteY452" fmla="*/ 428767 h 1066103"/>
                <a:gd name="connsiteX453" fmla="*/ 1578928 w 3545608"/>
                <a:gd name="connsiteY453" fmla="*/ 430980 h 1066103"/>
                <a:gd name="connsiteX454" fmla="*/ 1570607 w 3545608"/>
                <a:gd name="connsiteY454" fmla="*/ 434427 h 1066103"/>
                <a:gd name="connsiteX455" fmla="*/ 1568630 w 3545608"/>
                <a:gd name="connsiteY455" fmla="*/ 439201 h 1066103"/>
                <a:gd name="connsiteX456" fmla="*/ 1557819 w 3545608"/>
                <a:gd name="connsiteY456" fmla="*/ 443892 h 1066103"/>
                <a:gd name="connsiteX457" fmla="*/ 1558788 w 3545608"/>
                <a:gd name="connsiteY457" fmla="*/ 441609 h 1066103"/>
                <a:gd name="connsiteX458" fmla="*/ 1566676 w 3545608"/>
                <a:gd name="connsiteY458" fmla="*/ 438341 h 1066103"/>
                <a:gd name="connsiteX459" fmla="*/ 1568736 w 3545608"/>
                <a:gd name="connsiteY459" fmla="*/ 433369 h 1066103"/>
                <a:gd name="connsiteX460" fmla="*/ 1638682 w 3545608"/>
                <a:gd name="connsiteY460" fmla="*/ 428767 h 1066103"/>
                <a:gd name="connsiteX461" fmla="*/ 1638172 w 3545608"/>
                <a:gd name="connsiteY461" fmla="*/ 430000 h 1066103"/>
                <a:gd name="connsiteX462" fmla="*/ 1627484 w 3545608"/>
                <a:gd name="connsiteY462" fmla="*/ 434427 h 1066103"/>
                <a:gd name="connsiteX463" fmla="*/ 1625164 w 3545608"/>
                <a:gd name="connsiteY463" fmla="*/ 440028 h 1066103"/>
                <a:gd name="connsiteX464" fmla="*/ 1614735 w 3545608"/>
                <a:gd name="connsiteY464" fmla="*/ 444664 h 1066103"/>
                <a:gd name="connsiteX465" fmla="*/ 1611689 w 3545608"/>
                <a:gd name="connsiteY465" fmla="*/ 452557 h 1066103"/>
                <a:gd name="connsiteX466" fmla="*/ 1601567 w 3545608"/>
                <a:gd name="connsiteY466" fmla="*/ 456750 h 1066103"/>
                <a:gd name="connsiteX467" fmla="*/ 1602484 w 3545608"/>
                <a:gd name="connsiteY467" fmla="*/ 454536 h 1066103"/>
                <a:gd name="connsiteX468" fmla="*/ 1610805 w 3545608"/>
                <a:gd name="connsiteY468" fmla="*/ 451089 h 1066103"/>
                <a:gd name="connsiteX469" fmla="*/ 1614132 w 3545608"/>
                <a:gd name="connsiteY469" fmla="*/ 443056 h 1066103"/>
                <a:gd name="connsiteX470" fmla="*/ 1625514 w 3545608"/>
                <a:gd name="connsiteY470" fmla="*/ 438341 h 1066103"/>
                <a:gd name="connsiteX471" fmla="*/ 1627574 w 3545608"/>
                <a:gd name="connsiteY471" fmla="*/ 433369 h 1066103"/>
                <a:gd name="connsiteX472" fmla="*/ 1754398 w 3545608"/>
                <a:gd name="connsiteY472" fmla="*/ 428767 h 1066103"/>
                <a:gd name="connsiteX473" fmla="*/ 1753684 w 3545608"/>
                <a:gd name="connsiteY473" fmla="*/ 430490 h 1066103"/>
                <a:gd name="connsiteX474" fmla="*/ 1744180 w 3545608"/>
                <a:gd name="connsiteY474" fmla="*/ 434427 h 1066103"/>
                <a:gd name="connsiteX475" fmla="*/ 1742080 w 3545608"/>
                <a:gd name="connsiteY475" fmla="*/ 439494 h 1066103"/>
                <a:gd name="connsiteX476" fmla="*/ 1731299 w 3545608"/>
                <a:gd name="connsiteY476" fmla="*/ 444286 h 1066103"/>
                <a:gd name="connsiteX477" fmla="*/ 1732418 w 3545608"/>
                <a:gd name="connsiteY477" fmla="*/ 441585 h 1066103"/>
                <a:gd name="connsiteX478" fmla="*/ 1740249 w 3545608"/>
                <a:gd name="connsiteY478" fmla="*/ 438341 h 1066103"/>
                <a:gd name="connsiteX479" fmla="*/ 1742106 w 3545608"/>
                <a:gd name="connsiteY479" fmla="*/ 433859 h 1066103"/>
                <a:gd name="connsiteX480" fmla="*/ 2276098 w 3545608"/>
                <a:gd name="connsiteY480" fmla="*/ 428767 h 1066103"/>
                <a:gd name="connsiteX481" fmla="*/ 2275181 w 3545608"/>
                <a:gd name="connsiteY481" fmla="*/ 430980 h 1066103"/>
                <a:gd name="connsiteX482" fmla="*/ 2266860 w 3545608"/>
                <a:gd name="connsiteY482" fmla="*/ 434427 h 1066103"/>
                <a:gd name="connsiteX483" fmla="*/ 2264983 w 3545608"/>
                <a:gd name="connsiteY483" fmla="*/ 438960 h 1066103"/>
                <a:gd name="connsiteX484" fmla="*/ 2252999 w 3545608"/>
                <a:gd name="connsiteY484" fmla="*/ 444286 h 1066103"/>
                <a:gd name="connsiteX485" fmla="*/ 2253914 w 3545608"/>
                <a:gd name="connsiteY485" fmla="*/ 442076 h 1066103"/>
                <a:gd name="connsiteX486" fmla="*/ 2262930 w 3545608"/>
                <a:gd name="connsiteY486" fmla="*/ 438341 h 1066103"/>
                <a:gd name="connsiteX487" fmla="*/ 2264989 w 3545608"/>
                <a:gd name="connsiteY487" fmla="*/ 433369 h 1066103"/>
                <a:gd name="connsiteX488" fmla="*/ 653202 w 3545608"/>
                <a:gd name="connsiteY488" fmla="*/ 428620 h 1066103"/>
                <a:gd name="connsiteX489" fmla="*/ 652630 w 3545608"/>
                <a:gd name="connsiteY489" fmla="*/ 430000 h 1066103"/>
                <a:gd name="connsiteX490" fmla="*/ 641942 w 3545608"/>
                <a:gd name="connsiteY490" fmla="*/ 434427 h 1066103"/>
                <a:gd name="connsiteX491" fmla="*/ 640065 w 3545608"/>
                <a:gd name="connsiteY491" fmla="*/ 438960 h 1066103"/>
                <a:gd name="connsiteX492" fmla="*/ 629198 w 3545608"/>
                <a:gd name="connsiteY492" fmla="*/ 443790 h 1066103"/>
                <a:gd name="connsiteX493" fmla="*/ 629705 w 3545608"/>
                <a:gd name="connsiteY493" fmla="*/ 442595 h 1066103"/>
                <a:gd name="connsiteX494" fmla="*/ 639973 w 3545608"/>
                <a:gd name="connsiteY494" fmla="*/ 438341 h 1066103"/>
                <a:gd name="connsiteX495" fmla="*/ 642200 w 3545608"/>
                <a:gd name="connsiteY495" fmla="*/ 432964 h 1066103"/>
                <a:gd name="connsiteX496" fmla="*/ 827756 w 3545608"/>
                <a:gd name="connsiteY496" fmla="*/ 428620 h 1066103"/>
                <a:gd name="connsiteX497" fmla="*/ 827387 w 3545608"/>
                <a:gd name="connsiteY497" fmla="*/ 429509 h 1066103"/>
                <a:gd name="connsiteX498" fmla="*/ 815515 w 3545608"/>
                <a:gd name="connsiteY498" fmla="*/ 434427 h 1066103"/>
                <a:gd name="connsiteX499" fmla="*/ 813416 w 3545608"/>
                <a:gd name="connsiteY499" fmla="*/ 439494 h 1066103"/>
                <a:gd name="connsiteX500" fmla="*/ 802634 w 3545608"/>
                <a:gd name="connsiteY500" fmla="*/ 444286 h 1066103"/>
                <a:gd name="connsiteX501" fmla="*/ 803347 w 3545608"/>
                <a:gd name="connsiteY501" fmla="*/ 442566 h 1066103"/>
                <a:gd name="connsiteX502" fmla="*/ 813545 w 3545608"/>
                <a:gd name="connsiteY502" fmla="*/ 438341 h 1066103"/>
                <a:gd name="connsiteX503" fmla="*/ 815581 w 3545608"/>
                <a:gd name="connsiteY503" fmla="*/ 433427 h 1066103"/>
                <a:gd name="connsiteX504" fmla="*/ 1349455 w 3545608"/>
                <a:gd name="connsiteY504" fmla="*/ 428620 h 1066103"/>
                <a:gd name="connsiteX505" fmla="*/ 1348999 w 3545608"/>
                <a:gd name="connsiteY505" fmla="*/ 429720 h 1066103"/>
                <a:gd name="connsiteX506" fmla="*/ 1337946 w 3545608"/>
                <a:gd name="connsiteY506" fmla="*/ 434189 h 1066103"/>
                <a:gd name="connsiteX507" fmla="*/ 1338453 w 3545608"/>
                <a:gd name="connsiteY507" fmla="*/ 432964 h 1066103"/>
                <a:gd name="connsiteX508" fmla="*/ 2045708 w 3545608"/>
                <a:gd name="connsiteY508" fmla="*/ 428620 h 1066103"/>
                <a:gd name="connsiteX509" fmla="*/ 2045252 w 3545608"/>
                <a:gd name="connsiteY509" fmla="*/ 429720 h 1066103"/>
                <a:gd name="connsiteX510" fmla="*/ 2034076 w 3545608"/>
                <a:gd name="connsiteY510" fmla="*/ 434239 h 1066103"/>
                <a:gd name="connsiteX511" fmla="*/ 2034599 w 3545608"/>
                <a:gd name="connsiteY511" fmla="*/ 433007 h 1066103"/>
                <a:gd name="connsiteX512" fmla="*/ 1001329 w 3545608"/>
                <a:gd name="connsiteY512" fmla="*/ 428619 h 1066103"/>
                <a:gd name="connsiteX513" fmla="*/ 1000757 w 3545608"/>
                <a:gd name="connsiteY513" fmla="*/ 430000 h 1066103"/>
                <a:gd name="connsiteX514" fmla="*/ 990069 w 3545608"/>
                <a:gd name="connsiteY514" fmla="*/ 434427 h 1066103"/>
                <a:gd name="connsiteX515" fmla="*/ 988192 w 3545608"/>
                <a:gd name="connsiteY515" fmla="*/ 438960 h 1066103"/>
                <a:gd name="connsiteX516" fmla="*/ 976208 w 3545608"/>
                <a:gd name="connsiteY516" fmla="*/ 444286 h 1066103"/>
                <a:gd name="connsiteX517" fmla="*/ 976717 w 3545608"/>
                <a:gd name="connsiteY517" fmla="*/ 443056 h 1066103"/>
                <a:gd name="connsiteX518" fmla="*/ 988099 w 3545608"/>
                <a:gd name="connsiteY518" fmla="*/ 438341 h 1066103"/>
                <a:gd name="connsiteX519" fmla="*/ 990326 w 3545608"/>
                <a:gd name="connsiteY519" fmla="*/ 432964 h 1066103"/>
                <a:gd name="connsiteX520" fmla="*/ 1697582 w 3545608"/>
                <a:gd name="connsiteY520" fmla="*/ 428619 h 1066103"/>
                <a:gd name="connsiteX521" fmla="*/ 1697126 w 3545608"/>
                <a:gd name="connsiteY521" fmla="*/ 429720 h 1066103"/>
                <a:gd name="connsiteX522" fmla="*/ 1685950 w 3545608"/>
                <a:gd name="connsiteY522" fmla="*/ 434239 h 1066103"/>
                <a:gd name="connsiteX523" fmla="*/ 1686473 w 3545608"/>
                <a:gd name="connsiteY523" fmla="*/ 433007 h 1066103"/>
                <a:gd name="connsiteX524" fmla="*/ 2219282 w 3545608"/>
                <a:gd name="connsiteY524" fmla="*/ 428619 h 1066103"/>
                <a:gd name="connsiteX525" fmla="*/ 2218710 w 3545608"/>
                <a:gd name="connsiteY525" fmla="*/ 430000 h 1066103"/>
                <a:gd name="connsiteX526" fmla="*/ 2208022 w 3545608"/>
                <a:gd name="connsiteY526" fmla="*/ 434427 h 1066103"/>
                <a:gd name="connsiteX527" fmla="*/ 2206044 w 3545608"/>
                <a:gd name="connsiteY527" fmla="*/ 439201 h 1066103"/>
                <a:gd name="connsiteX528" fmla="*/ 2195234 w 3545608"/>
                <a:gd name="connsiteY528" fmla="*/ 443892 h 1066103"/>
                <a:gd name="connsiteX529" fmla="*/ 2195785 w 3545608"/>
                <a:gd name="connsiteY529" fmla="*/ 442594 h 1066103"/>
                <a:gd name="connsiteX530" fmla="*/ 2206052 w 3545608"/>
                <a:gd name="connsiteY530" fmla="*/ 438341 h 1066103"/>
                <a:gd name="connsiteX531" fmla="*/ 2208279 w 3545608"/>
                <a:gd name="connsiteY531" fmla="*/ 432964 h 1066103"/>
                <a:gd name="connsiteX532" fmla="*/ 664294 w 3545608"/>
                <a:gd name="connsiteY532" fmla="*/ 417661 h 1066103"/>
                <a:gd name="connsiteX533" fmla="*/ 663559 w 3545608"/>
                <a:gd name="connsiteY533" fmla="*/ 419391 h 1066103"/>
                <a:gd name="connsiteX534" fmla="*/ 656033 w 3545608"/>
                <a:gd name="connsiteY534" fmla="*/ 422509 h 1066103"/>
                <a:gd name="connsiteX535" fmla="*/ 656789 w 3545608"/>
                <a:gd name="connsiteY535" fmla="*/ 420769 h 1066103"/>
                <a:gd name="connsiteX536" fmla="*/ 1941085 w 3545608"/>
                <a:gd name="connsiteY536" fmla="*/ 417661 h 1066103"/>
                <a:gd name="connsiteX537" fmla="*/ 1940768 w 3545608"/>
                <a:gd name="connsiteY537" fmla="*/ 418406 h 1066103"/>
                <a:gd name="connsiteX538" fmla="*/ 1931062 w 3545608"/>
                <a:gd name="connsiteY538" fmla="*/ 422426 h 1066103"/>
                <a:gd name="connsiteX539" fmla="*/ 1931369 w 3545608"/>
                <a:gd name="connsiteY539" fmla="*/ 421685 h 1066103"/>
                <a:gd name="connsiteX540" fmla="*/ 1071220 w 3545608"/>
                <a:gd name="connsiteY540" fmla="*/ 417597 h 1066103"/>
                <a:gd name="connsiteX541" fmla="*/ 1070873 w 3545608"/>
                <a:gd name="connsiteY541" fmla="*/ 418435 h 1066103"/>
                <a:gd name="connsiteX542" fmla="*/ 1061235 w 3545608"/>
                <a:gd name="connsiteY542" fmla="*/ 422427 h 1066103"/>
                <a:gd name="connsiteX543" fmla="*/ 1061629 w 3545608"/>
                <a:gd name="connsiteY543" fmla="*/ 421474 h 1066103"/>
                <a:gd name="connsiteX544" fmla="*/ 1708635 w 3545608"/>
                <a:gd name="connsiteY544" fmla="*/ 417597 h 1066103"/>
                <a:gd name="connsiteX545" fmla="*/ 1707882 w 3545608"/>
                <a:gd name="connsiteY545" fmla="*/ 419416 h 1066103"/>
                <a:gd name="connsiteX546" fmla="*/ 1700412 w 3545608"/>
                <a:gd name="connsiteY546" fmla="*/ 422509 h 1066103"/>
                <a:gd name="connsiteX547" fmla="*/ 1701249 w 3545608"/>
                <a:gd name="connsiteY547" fmla="*/ 420583 h 1066103"/>
                <a:gd name="connsiteX548" fmla="*/ 723173 w 3545608"/>
                <a:gd name="connsiteY548" fmla="*/ 417565 h 1066103"/>
                <a:gd name="connsiteX549" fmla="*/ 722816 w 3545608"/>
                <a:gd name="connsiteY549" fmla="*/ 418406 h 1066103"/>
                <a:gd name="connsiteX550" fmla="*/ 713109 w 3545608"/>
                <a:gd name="connsiteY550" fmla="*/ 422426 h 1066103"/>
                <a:gd name="connsiteX551" fmla="*/ 713503 w 3545608"/>
                <a:gd name="connsiteY551" fmla="*/ 421474 h 1066103"/>
                <a:gd name="connsiteX552" fmla="*/ 1360588 w 3545608"/>
                <a:gd name="connsiteY552" fmla="*/ 417565 h 1066103"/>
                <a:gd name="connsiteX553" fmla="*/ 1359812 w 3545608"/>
                <a:gd name="connsiteY553" fmla="*/ 419391 h 1066103"/>
                <a:gd name="connsiteX554" fmla="*/ 1352286 w 3545608"/>
                <a:gd name="connsiteY554" fmla="*/ 422509 h 1066103"/>
                <a:gd name="connsiteX555" fmla="*/ 1353122 w 3545608"/>
                <a:gd name="connsiteY555" fmla="*/ 420583 h 1066103"/>
                <a:gd name="connsiteX556" fmla="*/ 1999964 w 3545608"/>
                <a:gd name="connsiteY556" fmla="*/ 417565 h 1066103"/>
                <a:gd name="connsiteX557" fmla="*/ 1999607 w 3545608"/>
                <a:gd name="connsiteY557" fmla="*/ 418406 h 1066103"/>
                <a:gd name="connsiteX558" fmla="*/ 1989900 w 3545608"/>
                <a:gd name="connsiteY558" fmla="*/ 422426 h 1066103"/>
                <a:gd name="connsiteX559" fmla="*/ 1990294 w 3545608"/>
                <a:gd name="connsiteY559" fmla="*/ 421474 h 1066103"/>
                <a:gd name="connsiteX560" fmla="*/ 1012462 w 3545608"/>
                <a:gd name="connsiteY560" fmla="*/ 417564 h 1066103"/>
                <a:gd name="connsiteX561" fmla="*/ 1011686 w 3545608"/>
                <a:gd name="connsiteY561" fmla="*/ 419391 h 1066103"/>
                <a:gd name="connsiteX562" fmla="*/ 1004159 w 3545608"/>
                <a:gd name="connsiteY562" fmla="*/ 422509 h 1066103"/>
                <a:gd name="connsiteX563" fmla="*/ 1004996 w 3545608"/>
                <a:gd name="connsiteY563" fmla="*/ 420583 h 1066103"/>
                <a:gd name="connsiteX564" fmla="*/ 1651838 w 3545608"/>
                <a:gd name="connsiteY564" fmla="*/ 417564 h 1066103"/>
                <a:gd name="connsiteX565" fmla="*/ 1651481 w 3545608"/>
                <a:gd name="connsiteY565" fmla="*/ 418406 h 1066103"/>
                <a:gd name="connsiteX566" fmla="*/ 1641773 w 3545608"/>
                <a:gd name="connsiteY566" fmla="*/ 422427 h 1066103"/>
                <a:gd name="connsiteX567" fmla="*/ 1642167 w 3545608"/>
                <a:gd name="connsiteY567" fmla="*/ 421474 h 1066103"/>
                <a:gd name="connsiteX568" fmla="*/ 2289253 w 3545608"/>
                <a:gd name="connsiteY568" fmla="*/ 417564 h 1066103"/>
                <a:gd name="connsiteX569" fmla="*/ 2288896 w 3545608"/>
                <a:gd name="connsiteY569" fmla="*/ 418406 h 1066103"/>
                <a:gd name="connsiteX570" fmla="*/ 2279188 w 3545608"/>
                <a:gd name="connsiteY570" fmla="*/ 422427 h 1066103"/>
                <a:gd name="connsiteX571" fmla="*/ 2279583 w 3545608"/>
                <a:gd name="connsiteY571" fmla="*/ 421474 h 1066103"/>
                <a:gd name="connsiteX572" fmla="*/ 549684 w 3545608"/>
                <a:gd name="connsiteY572" fmla="*/ 417203 h 1066103"/>
                <a:gd name="connsiteX573" fmla="*/ 549292 w 3545608"/>
                <a:gd name="connsiteY573" fmla="*/ 418149 h 1066103"/>
                <a:gd name="connsiteX574" fmla="*/ 539608 w 3545608"/>
                <a:gd name="connsiteY574" fmla="*/ 422064 h 1066103"/>
                <a:gd name="connsiteX575" fmla="*/ 539962 w 3545608"/>
                <a:gd name="connsiteY575" fmla="*/ 421229 h 1066103"/>
                <a:gd name="connsiteX576" fmla="*/ 608522 w 3545608"/>
                <a:gd name="connsiteY576" fmla="*/ 417203 h 1066103"/>
                <a:gd name="connsiteX577" fmla="*/ 608130 w 3545608"/>
                <a:gd name="connsiteY577" fmla="*/ 418149 h 1066103"/>
                <a:gd name="connsiteX578" fmla="*/ 598446 w 3545608"/>
                <a:gd name="connsiteY578" fmla="*/ 422064 h 1066103"/>
                <a:gd name="connsiteX579" fmla="*/ 598801 w 3545608"/>
                <a:gd name="connsiteY579" fmla="*/ 421229 h 1066103"/>
                <a:gd name="connsiteX580" fmla="*/ 782095 w 3545608"/>
                <a:gd name="connsiteY580" fmla="*/ 417203 h 1066103"/>
                <a:gd name="connsiteX581" fmla="*/ 781584 w 3545608"/>
                <a:gd name="connsiteY581" fmla="*/ 418435 h 1066103"/>
                <a:gd name="connsiteX582" fmla="*/ 771947 w 3545608"/>
                <a:gd name="connsiteY582" fmla="*/ 422426 h 1066103"/>
                <a:gd name="connsiteX583" fmla="*/ 772457 w 3545608"/>
                <a:gd name="connsiteY583" fmla="*/ 421195 h 1066103"/>
                <a:gd name="connsiteX584" fmla="*/ 838972 w 3545608"/>
                <a:gd name="connsiteY584" fmla="*/ 417203 h 1066103"/>
                <a:gd name="connsiteX585" fmla="*/ 838055 w 3545608"/>
                <a:gd name="connsiteY585" fmla="*/ 419416 h 1066103"/>
                <a:gd name="connsiteX586" fmla="*/ 830587 w 3545608"/>
                <a:gd name="connsiteY586" fmla="*/ 422509 h 1066103"/>
                <a:gd name="connsiteX587" fmla="*/ 831558 w 3545608"/>
                <a:gd name="connsiteY587" fmla="*/ 420274 h 1066103"/>
                <a:gd name="connsiteX588" fmla="*/ 897810 w 3545608"/>
                <a:gd name="connsiteY588" fmla="*/ 417203 h 1066103"/>
                <a:gd name="connsiteX589" fmla="*/ 897418 w 3545608"/>
                <a:gd name="connsiteY589" fmla="*/ 418149 h 1066103"/>
                <a:gd name="connsiteX590" fmla="*/ 887734 w 3545608"/>
                <a:gd name="connsiteY590" fmla="*/ 422065 h 1066103"/>
                <a:gd name="connsiteX591" fmla="*/ 888089 w 3545608"/>
                <a:gd name="connsiteY591" fmla="*/ 421230 h 1066103"/>
                <a:gd name="connsiteX592" fmla="*/ 956648 w 3545608"/>
                <a:gd name="connsiteY592" fmla="*/ 417203 h 1066103"/>
                <a:gd name="connsiteX593" fmla="*/ 956341 w 3545608"/>
                <a:gd name="connsiteY593" fmla="*/ 417945 h 1066103"/>
                <a:gd name="connsiteX594" fmla="*/ 945520 w 3545608"/>
                <a:gd name="connsiteY594" fmla="*/ 422427 h 1066103"/>
                <a:gd name="connsiteX595" fmla="*/ 945827 w 3545608"/>
                <a:gd name="connsiteY595" fmla="*/ 421685 h 1066103"/>
                <a:gd name="connsiteX596" fmla="*/ 1130221 w 3545608"/>
                <a:gd name="connsiteY596" fmla="*/ 417203 h 1066103"/>
                <a:gd name="connsiteX597" fmla="*/ 1129711 w 3545608"/>
                <a:gd name="connsiteY597" fmla="*/ 418435 h 1066103"/>
                <a:gd name="connsiteX598" fmla="*/ 1120074 w 3545608"/>
                <a:gd name="connsiteY598" fmla="*/ 422427 h 1066103"/>
                <a:gd name="connsiteX599" fmla="*/ 1120584 w 3545608"/>
                <a:gd name="connsiteY599" fmla="*/ 421195 h 1066103"/>
                <a:gd name="connsiteX600" fmla="*/ 1187098 w 3545608"/>
                <a:gd name="connsiteY600" fmla="*/ 417203 h 1066103"/>
                <a:gd name="connsiteX601" fmla="*/ 1186312 w 3545608"/>
                <a:gd name="connsiteY601" fmla="*/ 419102 h 1066103"/>
                <a:gd name="connsiteX602" fmla="*/ 1178792 w 3545608"/>
                <a:gd name="connsiteY602" fmla="*/ 422142 h 1066103"/>
                <a:gd name="connsiteX603" fmla="*/ 1179609 w 3545608"/>
                <a:gd name="connsiteY603" fmla="*/ 420304 h 1066103"/>
                <a:gd name="connsiteX604" fmla="*/ 1245937 w 3545608"/>
                <a:gd name="connsiteY604" fmla="*/ 417203 h 1066103"/>
                <a:gd name="connsiteX605" fmla="*/ 1245545 w 3545608"/>
                <a:gd name="connsiteY605" fmla="*/ 418149 h 1066103"/>
                <a:gd name="connsiteX606" fmla="*/ 1235861 w 3545608"/>
                <a:gd name="connsiteY606" fmla="*/ 422064 h 1066103"/>
                <a:gd name="connsiteX607" fmla="*/ 1236216 w 3545608"/>
                <a:gd name="connsiteY607" fmla="*/ 421229 h 1066103"/>
                <a:gd name="connsiteX608" fmla="*/ 1304775 w 3545608"/>
                <a:gd name="connsiteY608" fmla="*/ 417203 h 1066103"/>
                <a:gd name="connsiteX609" fmla="*/ 1304468 w 3545608"/>
                <a:gd name="connsiteY609" fmla="*/ 417944 h 1066103"/>
                <a:gd name="connsiteX610" fmla="*/ 1293647 w 3545608"/>
                <a:gd name="connsiteY610" fmla="*/ 422426 h 1066103"/>
                <a:gd name="connsiteX611" fmla="*/ 1293954 w 3545608"/>
                <a:gd name="connsiteY611" fmla="*/ 421685 h 1066103"/>
                <a:gd name="connsiteX612" fmla="*/ 1419509 w 3545608"/>
                <a:gd name="connsiteY612" fmla="*/ 417203 h 1066103"/>
                <a:gd name="connsiteX613" fmla="*/ 1418999 w 3545608"/>
                <a:gd name="connsiteY613" fmla="*/ 418435 h 1066103"/>
                <a:gd name="connsiteX614" fmla="*/ 1409362 w 3545608"/>
                <a:gd name="connsiteY614" fmla="*/ 422426 h 1066103"/>
                <a:gd name="connsiteX615" fmla="*/ 1409872 w 3545608"/>
                <a:gd name="connsiteY615" fmla="*/ 421195 h 1066103"/>
                <a:gd name="connsiteX616" fmla="*/ 1478348 w 3545608"/>
                <a:gd name="connsiteY616" fmla="*/ 417203 h 1066103"/>
                <a:gd name="connsiteX617" fmla="*/ 1477838 w 3545608"/>
                <a:gd name="connsiteY617" fmla="*/ 418435 h 1066103"/>
                <a:gd name="connsiteX618" fmla="*/ 1468200 w 3545608"/>
                <a:gd name="connsiteY618" fmla="*/ 422426 h 1066103"/>
                <a:gd name="connsiteX619" fmla="*/ 1468711 w 3545608"/>
                <a:gd name="connsiteY619" fmla="*/ 421195 h 1066103"/>
                <a:gd name="connsiteX620" fmla="*/ 1535225 w 3545608"/>
                <a:gd name="connsiteY620" fmla="*/ 417203 h 1066103"/>
                <a:gd name="connsiteX621" fmla="*/ 1534438 w 3545608"/>
                <a:gd name="connsiteY621" fmla="*/ 419102 h 1066103"/>
                <a:gd name="connsiteX622" fmla="*/ 1526919 w 3545608"/>
                <a:gd name="connsiteY622" fmla="*/ 422142 h 1066103"/>
                <a:gd name="connsiteX623" fmla="*/ 1527736 w 3545608"/>
                <a:gd name="connsiteY623" fmla="*/ 420305 h 1066103"/>
                <a:gd name="connsiteX624" fmla="*/ 1594063 w 3545608"/>
                <a:gd name="connsiteY624" fmla="*/ 417203 h 1066103"/>
                <a:gd name="connsiteX625" fmla="*/ 1593756 w 3545608"/>
                <a:gd name="connsiteY625" fmla="*/ 417945 h 1066103"/>
                <a:gd name="connsiteX626" fmla="*/ 1582935 w 3545608"/>
                <a:gd name="connsiteY626" fmla="*/ 422427 h 1066103"/>
                <a:gd name="connsiteX627" fmla="*/ 1583242 w 3545608"/>
                <a:gd name="connsiteY627" fmla="*/ 421685 h 1066103"/>
                <a:gd name="connsiteX628" fmla="*/ 1767636 w 3545608"/>
                <a:gd name="connsiteY628" fmla="*/ 417203 h 1066103"/>
                <a:gd name="connsiteX629" fmla="*/ 1767126 w 3545608"/>
                <a:gd name="connsiteY629" fmla="*/ 418435 h 1066103"/>
                <a:gd name="connsiteX630" fmla="*/ 1757488 w 3545608"/>
                <a:gd name="connsiteY630" fmla="*/ 422427 h 1066103"/>
                <a:gd name="connsiteX631" fmla="*/ 1757999 w 3545608"/>
                <a:gd name="connsiteY631" fmla="*/ 421195 h 1066103"/>
                <a:gd name="connsiteX632" fmla="*/ 1826475 w 3545608"/>
                <a:gd name="connsiteY632" fmla="*/ 417203 h 1066103"/>
                <a:gd name="connsiteX633" fmla="*/ 1826083 w 3545608"/>
                <a:gd name="connsiteY633" fmla="*/ 418149 h 1066103"/>
                <a:gd name="connsiteX634" fmla="*/ 1816399 w 3545608"/>
                <a:gd name="connsiteY634" fmla="*/ 422064 h 1066103"/>
                <a:gd name="connsiteX635" fmla="*/ 1816754 w 3545608"/>
                <a:gd name="connsiteY635" fmla="*/ 421229 h 1066103"/>
                <a:gd name="connsiteX636" fmla="*/ 1883352 w 3545608"/>
                <a:gd name="connsiteY636" fmla="*/ 417203 h 1066103"/>
                <a:gd name="connsiteX637" fmla="*/ 1882565 w 3545608"/>
                <a:gd name="connsiteY637" fmla="*/ 419102 h 1066103"/>
                <a:gd name="connsiteX638" fmla="*/ 1875046 w 3545608"/>
                <a:gd name="connsiteY638" fmla="*/ 422142 h 1066103"/>
                <a:gd name="connsiteX639" fmla="*/ 1875862 w 3545608"/>
                <a:gd name="connsiteY639" fmla="*/ 420305 h 1066103"/>
                <a:gd name="connsiteX640" fmla="*/ 2056924 w 3545608"/>
                <a:gd name="connsiteY640" fmla="*/ 417203 h 1066103"/>
                <a:gd name="connsiteX641" fmla="*/ 2056008 w 3545608"/>
                <a:gd name="connsiteY641" fmla="*/ 419416 h 1066103"/>
                <a:gd name="connsiteX642" fmla="*/ 2048539 w 3545608"/>
                <a:gd name="connsiteY642" fmla="*/ 422509 h 1066103"/>
                <a:gd name="connsiteX643" fmla="*/ 2049511 w 3545608"/>
                <a:gd name="connsiteY643" fmla="*/ 420274 h 1066103"/>
                <a:gd name="connsiteX644" fmla="*/ 2115763 w 3545608"/>
                <a:gd name="connsiteY644" fmla="*/ 417203 h 1066103"/>
                <a:gd name="connsiteX645" fmla="*/ 2115371 w 3545608"/>
                <a:gd name="connsiteY645" fmla="*/ 418149 h 1066103"/>
                <a:gd name="connsiteX646" fmla="*/ 2105781 w 3545608"/>
                <a:gd name="connsiteY646" fmla="*/ 422027 h 1066103"/>
                <a:gd name="connsiteX647" fmla="*/ 2106126 w 3545608"/>
                <a:gd name="connsiteY647" fmla="*/ 421195 h 1066103"/>
                <a:gd name="connsiteX648" fmla="*/ 2174601 w 3545608"/>
                <a:gd name="connsiteY648" fmla="*/ 417203 h 1066103"/>
                <a:gd name="connsiteX649" fmla="*/ 2174209 w 3545608"/>
                <a:gd name="connsiteY649" fmla="*/ 418149 h 1066103"/>
                <a:gd name="connsiteX650" fmla="*/ 2164525 w 3545608"/>
                <a:gd name="connsiteY650" fmla="*/ 422065 h 1066103"/>
                <a:gd name="connsiteX651" fmla="*/ 2164879 w 3545608"/>
                <a:gd name="connsiteY651" fmla="*/ 421230 h 1066103"/>
                <a:gd name="connsiteX652" fmla="*/ 2231478 w 3545608"/>
                <a:gd name="connsiteY652" fmla="*/ 417203 h 1066103"/>
                <a:gd name="connsiteX653" fmla="*/ 2230765 w 3545608"/>
                <a:gd name="connsiteY653" fmla="*/ 418925 h 1066103"/>
                <a:gd name="connsiteX654" fmla="*/ 2222112 w 3545608"/>
                <a:gd name="connsiteY654" fmla="*/ 422509 h 1066103"/>
                <a:gd name="connsiteX655" fmla="*/ 2222868 w 3545608"/>
                <a:gd name="connsiteY655" fmla="*/ 420770 h 1066103"/>
                <a:gd name="connsiteX656" fmla="*/ 3468628 w 3545608"/>
                <a:gd name="connsiteY656" fmla="*/ 0 h 1066103"/>
                <a:gd name="connsiteX657" fmla="*/ 3458577 w 3545608"/>
                <a:gd name="connsiteY657" fmla="*/ 4366 h 1066103"/>
                <a:gd name="connsiteX658" fmla="*/ 3448035 w 3545608"/>
                <a:gd name="connsiteY658" fmla="*/ 0 h 1066103"/>
                <a:gd name="connsiteX659" fmla="*/ 3439209 w 3545608"/>
                <a:gd name="connsiteY659" fmla="*/ 3656 h 1066103"/>
                <a:gd name="connsiteX660" fmla="*/ 3430383 w 3545608"/>
                <a:gd name="connsiteY660" fmla="*/ 0 h 1066103"/>
                <a:gd name="connsiteX661" fmla="*/ 3420811 w 3545608"/>
                <a:gd name="connsiteY661" fmla="*/ 3965 h 1066103"/>
                <a:gd name="connsiteX662" fmla="*/ 3410771 w 3545608"/>
                <a:gd name="connsiteY662" fmla="*/ 0 h 1066103"/>
                <a:gd name="connsiteX663" fmla="*/ 3410257 w 3545608"/>
                <a:gd name="connsiteY663" fmla="*/ 203 h 1066103"/>
                <a:gd name="connsiteX664" fmla="*/ 3409790 w 3545608"/>
                <a:gd name="connsiteY664" fmla="*/ 0 h 1066103"/>
                <a:gd name="connsiteX665" fmla="*/ 3401044 w 3545608"/>
                <a:gd name="connsiteY665" fmla="*/ 3799 h 1066103"/>
                <a:gd name="connsiteX666" fmla="*/ 3391648 w 3545608"/>
                <a:gd name="connsiteY666" fmla="*/ 0 h 1066103"/>
                <a:gd name="connsiteX667" fmla="*/ 3381476 w 3545608"/>
                <a:gd name="connsiteY667" fmla="*/ 4114 h 1066103"/>
                <a:gd name="connsiteX668" fmla="*/ 3371545 w 3545608"/>
                <a:gd name="connsiteY668" fmla="*/ 0 h 1066103"/>
                <a:gd name="connsiteX669" fmla="*/ 3362229 w 3545608"/>
                <a:gd name="connsiteY669" fmla="*/ 3859 h 1066103"/>
                <a:gd name="connsiteX670" fmla="*/ 3352913 w 3545608"/>
                <a:gd name="connsiteY670" fmla="*/ 0 h 1066103"/>
                <a:gd name="connsiteX671" fmla="*/ 3351909 w 3545608"/>
                <a:gd name="connsiteY671" fmla="*/ 416 h 1066103"/>
                <a:gd name="connsiteX672" fmla="*/ 3350951 w 3545608"/>
                <a:gd name="connsiteY672" fmla="*/ 0 h 1066103"/>
                <a:gd name="connsiteX673" fmla="*/ 3342336 w 3545608"/>
                <a:gd name="connsiteY673" fmla="*/ 3743 h 1066103"/>
                <a:gd name="connsiteX674" fmla="*/ 3333300 w 3545608"/>
                <a:gd name="connsiteY674" fmla="*/ 0 h 1066103"/>
                <a:gd name="connsiteX675" fmla="*/ 3323728 w 3545608"/>
                <a:gd name="connsiteY675" fmla="*/ 3965 h 1066103"/>
                <a:gd name="connsiteX676" fmla="*/ 3313688 w 3545608"/>
                <a:gd name="connsiteY676" fmla="*/ 0 h 1066103"/>
                <a:gd name="connsiteX677" fmla="*/ 3304013 w 3545608"/>
                <a:gd name="connsiteY677" fmla="*/ 3821 h 1066103"/>
                <a:gd name="connsiteX678" fmla="*/ 3294565 w 3545608"/>
                <a:gd name="connsiteY678" fmla="*/ 0 h 1066103"/>
                <a:gd name="connsiteX679" fmla="*/ 3285169 w 3545608"/>
                <a:gd name="connsiteY679" fmla="*/ 3799 h 1066103"/>
                <a:gd name="connsiteX680" fmla="*/ 3276423 w 3545608"/>
                <a:gd name="connsiteY680" fmla="*/ 0 h 1066103"/>
                <a:gd name="connsiteX681" fmla="*/ 3275466 w 3545608"/>
                <a:gd name="connsiteY681" fmla="*/ 416 h 1066103"/>
                <a:gd name="connsiteX682" fmla="*/ 3274461 w 3545608"/>
                <a:gd name="connsiteY682" fmla="*/ 0 h 1066103"/>
                <a:gd name="connsiteX683" fmla="*/ 3265146 w 3545608"/>
                <a:gd name="connsiteY683" fmla="*/ 3859 h 1066103"/>
                <a:gd name="connsiteX684" fmla="*/ 3255830 w 3545608"/>
                <a:gd name="connsiteY684" fmla="*/ 0 h 1066103"/>
                <a:gd name="connsiteX685" fmla="*/ 3246736 w 3545608"/>
                <a:gd name="connsiteY685" fmla="*/ 3767 h 1066103"/>
                <a:gd name="connsiteX686" fmla="*/ 3237198 w 3545608"/>
                <a:gd name="connsiteY686" fmla="*/ 0 h 1066103"/>
                <a:gd name="connsiteX687" fmla="*/ 3236684 w 3545608"/>
                <a:gd name="connsiteY687" fmla="*/ 203 h 1066103"/>
                <a:gd name="connsiteX688" fmla="*/ 3236217 w 3545608"/>
                <a:gd name="connsiteY688" fmla="*/ 0 h 1066103"/>
                <a:gd name="connsiteX689" fmla="*/ 3227123 w 3545608"/>
                <a:gd name="connsiteY689" fmla="*/ 3951 h 1066103"/>
                <a:gd name="connsiteX690" fmla="*/ 3217584 w 3545608"/>
                <a:gd name="connsiteY690" fmla="*/ 0 h 1066103"/>
                <a:gd name="connsiteX691" fmla="*/ 3207655 w 3545608"/>
                <a:gd name="connsiteY691" fmla="*/ 4113 h 1066103"/>
                <a:gd name="connsiteX692" fmla="*/ 3197482 w 3545608"/>
                <a:gd name="connsiteY692" fmla="*/ 0 h 1066103"/>
                <a:gd name="connsiteX693" fmla="*/ 3188302 w 3545608"/>
                <a:gd name="connsiteY693" fmla="*/ 3712 h 1066103"/>
                <a:gd name="connsiteX694" fmla="*/ 3179340 w 3545608"/>
                <a:gd name="connsiteY694" fmla="*/ 0 h 1066103"/>
                <a:gd name="connsiteX695" fmla="*/ 3178336 w 3545608"/>
                <a:gd name="connsiteY695" fmla="*/ 416 h 1066103"/>
                <a:gd name="connsiteX696" fmla="*/ 3177379 w 3545608"/>
                <a:gd name="connsiteY696" fmla="*/ 0 h 1066103"/>
                <a:gd name="connsiteX697" fmla="*/ 3168284 w 3545608"/>
                <a:gd name="connsiteY697" fmla="*/ 3951 h 1066103"/>
                <a:gd name="connsiteX698" fmla="*/ 3158746 w 3545608"/>
                <a:gd name="connsiteY698" fmla="*/ 0 h 1066103"/>
                <a:gd name="connsiteX699" fmla="*/ 3149523 w 3545608"/>
                <a:gd name="connsiteY699" fmla="*/ 3821 h 1066103"/>
                <a:gd name="connsiteX700" fmla="*/ 3139624 w 3545608"/>
                <a:gd name="connsiteY700" fmla="*/ 0 h 1066103"/>
                <a:gd name="connsiteX701" fmla="*/ 3129725 w 3545608"/>
                <a:gd name="connsiteY701" fmla="*/ 3821 h 1066103"/>
                <a:gd name="connsiteX702" fmla="*/ 3120502 w 3545608"/>
                <a:gd name="connsiteY702" fmla="*/ 0 h 1066103"/>
                <a:gd name="connsiteX703" fmla="*/ 3111324 w 3545608"/>
                <a:gd name="connsiteY703" fmla="*/ 3802 h 1066103"/>
                <a:gd name="connsiteX704" fmla="*/ 3102360 w 3545608"/>
                <a:gd name="connsiteY704" fmla="*/ 0 h 1066103"/>
                <a:gd name="connsiteX705" fmla="*/ 3101403 w 3545608"/>
                <a:gd name="connsiteY705" fmla="*/ 406 h 1066103"/>
                <a:gd name="connsiteX706" fmla="*/ 3100398 w 3545608"/>
                <a:gd name="connsiteY706" fmla="*/ 0 h 1066103"/>
                <a:gd name="connsiteX707" fmla="*/ 3091218 w 3545608"/>
                <a:gd name="connsiteY707" fmla="*/ 3712 h 1066103"/>
                <a:gd name="connsiteX708" fmla="*/ 3082256 w 3545608"/>
                <a:gd name="connsiteY708" fmla="*/ 0 h 1066103"/>
                <a:gd name="connsiteX709" fmla="*/ 3072684 w 3545608"/>
                <a:gd name="connsiteY709" fmla="*/ 3965 h 1066103"/>
                <a:gd name="connsiteX710" fmla="*/ 3062644 w 3545608"/>
                <a:gd name="connsiteY710" fmla="*/ 0 h 1066103"/>
                <a:gd name="connsiteX711" fmla="*/ 3062130 w 3545608"/>
                <a:gd name="connsiteY711" fmla="*/ 203 h 1066103"/>
                <a:gd name="connsiteX712" fmla="*/ 3061663 w 3545608"/>
                <a:gd name="connsiteY712" fmla="*/ 0 h 1066103"/>
                <a:gd name="connsiteX713" fmla="*/ 3052918 w 3545608"/>
                <a:gd name="connsiteY713" fmla="*/ 3799 h 1066103"/>
                <a:gd name="connsiteX714" fmla="*/ 3043521 w 3545608"/>
                <a:gd name="connsiteY714" fmla="*/ 0 h 1066103"/>
                <a:gd name="connsiteX715" fmla="*/ 3033349 w 3545608"/>
                <a:gd name="connsiteY715" fmla="*/ 4114 h 1066103"/>
                <a:gd name="connsiteX716" fmla="*/ 3023418 w 3545608"/>
                <a:gd name="connsiteY716" fmla="*/ 0 h 1066103"/>
                <a:gd name="connsiteX717" fmla="*/ 3014457 w 3545608"/>
                <a:gd name="connsiteY717" fmla="*/ 3712 h 1066103"/>
                <a:gd name="connsiteX718" fmla="*/ 3005277 w 3545608"/>
                <a:gd name="connsiteY718" fmla="*/ 0 h 1066103"/>
                <a:gd name="connsiteX719" fmla="*/ 3004007 w 3545608"/>
                <a:gd name="connsiteY719" fmla="*/ 514 h 1066103"/>
                <a:gd name="connsiteX720" fmla="*/ 3002825 w 3545608"/>
                <a:gd name="connsiteY720" fmla="*/ 0 h 1066103"/>
                <a:gd name="connsiteX721" fmla="*/ 2994210 w 3545608"/>
                <a:gd name="connsiteY721" fmla="*/ 3743 h 1066103"/>
                <a:gd name="connsiteX722" fmla="*/ 2985173 w 3545608"/>
                <a:gd name="connsiteY722" fmla="*/ 0 h 1066103"/>
                <a:gd name="connsiteX723" fmla="*/ 2975601 w 3545608"/>
                <a:gd name="connsiteY723" fmla="*/ 3965 h 1066103"/>
                <a:gd name="connsiteX724" fmla="*/ 2965561 w 3545608"/>
                <a:gd name="connsiteY724" fmla="*/ 0 h 1066103"/>
                <a:gd name="connsiteX725" fmla="*/ 2955887 w 3545608"/>
                <a:gd name="connsiteY725" fmla="*/ 3821 h 1066103"/>
                <a:gd name="connsiteX726" fmla="*/ 2946438 w 3545608"/>
                <a:gd name="connsiteY726" fmla="*/ 0 h 1066103"/>
                <a:gd name="connsiteX727" fmla="*/ 2937042 w 3545608"/>
                <a:gd name="connsiteY727" fmla="*/ 3799 h 1066103"/>
                <a:gd name="connsiteX728" fmla="*/ 2928296 w 3545608"/>
                <a:gd name="connsiteY728" fmla="*/ 0 h 1066103"/>
                <a:gd name="connsiteX729" fmla="*/ 2927340 w 3545608"/>
                <a:gd name="connsiteY729" fmla="*/ 416 h 1066103"/>
                <a:gd name="connsiteX730" fmla="*/ 2926335 w 3545608"/>
                <a:gd name="connsiteY730" fmla="*/ 0 h 1066103"/>
                <a:gd name="connsiteX731" fmla="*/ 2917019 w 3545608"/>
                <a:gd name="connsiteY731" fmla="*/ 3859 h 1066103"/>
                <a:gd name="connsiteX732" fmla="*/ 2907703 w 3545608"/>
                <a:gd name="connsiteY732" fmla="*/ 0 h 1066103"/>
                <a:gd name="connsiteX733" fmla="*/ 2898609 w 3545608"/>
                <a:gd name="connsiteY733" fmla="*/ 3767 h 1066103"/>
                <a:gd name="connsiteX734" fmla="*/ 2889071 w 3545608"/>
                <a:gd name="connsiteY734" fmla="*/ 0 h 1066103"/>
                <a:gd name="connsiteX735" fmla="*/ 2888557 w 3545608"/>
                <a:gd name="connsiteY735" fmla="*/ 203 h 1066103"/>
                <a:gd name="connsiteX736" fmla="*/ 2888090 w 3545608"/>
                <a:gd name="connsiteY736" fmla="*/ 0 h 1066103"/>
                <a:gd name="connsiteX737" fmla="*/ 2878996 w 3545608"/>
                <a:gd name="connsiteY737" fmla="*/ 3951 h 1066103"/>
                <a:gd name="connsiteX738" fmla="*/ 2869458 w 3545608"/>
                <a:gd name="connsiteY738" fmla="*/ 0 h 1066103"/>
                <a:gd name="connsiteX739" fmla="*/ 2859528 w 3545608"/>
                <a:gd name="connsiteY739" fmla="*/ 4114 h 1066103"/>
                <a:gd name="connsiteX740" fmla="*/ 2849355 w 3545608"/>
                <a:gd name="connsiteY740" fmla="*/ 0 h 1066103"/>
                <a:gd name="connsiteX741" fmla="*/ 2840175 w 3545608"/>
                <a:gd name="connsiteY741" fmla="*/ 3712 h 1066103"/>
                <a:gd name="connsiteX742" fmla="*/ 2831213 w 3545608"/>
                <a:gd name="connsiteY742" fmla="*/ 0 h 1066103"/>
                <a:gd name="connsiteX743" fmla="*/ 2830209 w 3545608"/>
                <a:gd name="connsiteY743" fmla="*/ 416 h 1066103"/>
                <a:gd name="connsiteX744" fmla="*/ 2829252 w 3545608"/>
                <a:gd name="connsiteY744" fmla="*/ 0 h 1066103"/>
                <a:gd name="connsiteX745" fmla="*/ 2820158 w 3545608"/>
                <a:gd name="connsiteY745" fmla="*/ 3951 h 1066103"/>
                <a:gd name="connsiteX746" fmla="*/ 2810620 w 3545608"/>
                <a:gd name="connsiteY746" fmla="*/ 0 h 1066103"/>
                <a:gd name="connsiteX747" fmla="*/ 2801526 w 3545608"/>
                <a:gd name="connsiteY747" fmla="*/ 3767 h 1066103"/>
                <a:gd name="connsiteX748" fmla="*/ 2791988 w 3545608"/>
                <a:gd name="connsiteY748" fmla="*/ 0 h 1066103"/>
                <a:gd name="connsiteX749" fmla="*/ 2781948 w 3545608"/>
                <a:gd name="connsiteY749" fmla="*/ 3965 h 1066103"/>
                <a:gd name="connsiteX750" fmla="*/ 2772375 w 3545608"/>
                <a:gd name="connsiteY750" fmla="*/ 0 h 1066103"/>
                <a:gd name="connsiteX751" fmla="*/ 2763198 w 3545608"/>
                <a:gd name="connsiteY751" fmla="*/ 3802 h 1066103"/>
                <a:gd name="connsiteX752" fmla="*/ 2754233 w 3545608"/>
                <a:gd name="connsiteY752" fmla="*/ 0 h 1066103"/>
                <a:gd name="connsiteX753" fmla="*/ 2753276 w 3545608"/>
                <a:gd name="connsiteY753" fmla="*/ 406 h 1066103"/>
                <a:gd name="connsiteX754" fmla="*/ 2752272 w 3545608"/>
                <a:gd name="connsiteY754" fmla="*/ 0 h 1066103"/>
                <a:gd name="connsiteX755" fmla="*/ 2743092 w 3545608"/>
                <a:gd name="connsiteY755" fmla="*/ 3712 h 1066103"/>
                <a:gd name="connsiteX756" fmla="*/ 2734130 w 3545608"/>
                <a:gd name="connsiteY756" fmla="*/ 0 h 1066103"/>
                <a:gd name="connsiteX757" fmla="*/ 2724558 w 3545608"/>
                <a:gd name="connsiteY757" fmla="*/ 3965 h 1066103"/>
                <a:gd name="connsiteX758" fmla="*/ 2714517 w 3545608"/>
                <a:gd name="connsiteY758" fmla="*/ 0 h 1066103"/>
                <a:gd name="connsiteX759" fmla="*/ 2714003 w 3545608"/>
                <a:gd name="connsiteY759" fmla="*/ 203 h 1066103"/>
                <a:gd name="connsiteX760" fmla="*/ 2713536 w 3545608"/>
                <a:gd name="connsiteY760" fmla="*/ 0 h 1066103"/>
                <a:gd name="connsiteX761" fmla="*/ 2704921 w 3545608"/>
                <a:gd name="connsiteY761" fmla="*/ 3743 h 1066103"/>
                <a:gd name="connsiteX762" fmla="*/ 2695885 w 3545608"/>
                <a:gd name="connsiteY762" fmla="*/ 0 h 1066103"/>
                <a:gd name="connsiteX763" fmla="*/ 2685589 w 3545608"/>
                <a:gd name="connsiteY763" fmla="*/ 4265 h 1066103"/>
                <a:gd name="connsiteX764" fmla="*/ 2675292 w 3545608"/>
                <a:gd name="connsiteY764" fmla="*/ 0 h 1066103"/>
                <a:gd name="connsiteX765" fmla="*/ 2666330 w 3545608"/>
                <a:gd name="connsiteY765" fmla="*/ 3712 h 1066103"/>
                <a:gd name="connsiteX766" fmla="*/ 2657150 w 3545608"/>
                <a:gd name="connsiteY766" fmla="*/ 0 h 1066103"/>
                <a:gd name="connsiteX767" fmla="*/ 2656146 w 3545608"/>
                <a:gd name="connsiteY767" fmla="*/ 406 h 1066103"/>
                <a:gd name="connsiteX768" fmla="*/ 2655189 w 3545608"/>
                <a:gd name="connsiteY768" fmla="*/ 0 h 1066103"/>
                <a:gd name="connsiteX769" fmla="*/ 2646225 w 3545608"/>
                <a:gd name="connsiteY769" fmla="*/ 3802 h 1066103"/>
                <a:gd name="connsiteX770" fmla="*/ 2637047 w 3545608"/>
                <a:gd name="connsiteY770" fmla="*/ 0 h 1066103"/>
                <a:gd name="connsiteX771" fmla="*/ 2627474 w 3545608"/>
                <a:gd name="connsiteY771" fmla="*/ 3965 h 1066103"/>
                <a:gd name="connsiteX772" fmla="*/ 2617434 w 3545608"/>
                <a:gd name="connsiteY772" fmla="*/ 0 h 1066103"/>
                <a:gd name="connsiteX773" fmla="*/ 2607897 w 3545608"/>
                <a:gd name="connsiteY773" fmla="*/ 3767 h 1066103"/>
                <a:gd name="connsiteX774" fmla="*/ 2598802 w 3545608"/>
                <a:gd name="connsiteY774" fmla="*/ 0 h 1066103"/>
                <a:gd name="connsiteX775" fmla="*/ 2589264 w 3545608"/>
                <a:gd name="connsiteY775" fmla="*/ 3951 h 1066103"/>
                <a:gd name="connsiteX776" fmla="*/ 2580170 w 3545608"/>
                <a:gd name="connsiteY776" fmla="*/ 0 h 1066103"/>
                <a:gd name="connsiteX777" fmla="*/ 2579213 w 3545608"/>
                <a:gd name="connsiteY777" fmla="*/ 416 h 1066103"/>
                <a:gd name="connsiteX778" fmla="*/ 2578208 w 3545608"/>
                <a:gd name="connsiteY778" fmla="*/ 0 h 1066103"/>
                <a:gd name="connsiteX779" fmla="*/ 2569247 w 3545608"/>
                <a:gd name="connsiteY779" fmla="*/ 3712 h 1066103"/>
                <a:gd name="connsiteX780" fmla="*/ 2560067 w 3545608"/>
                <a:gd name="connsiteY780" fmla="*/ 0 h 1066103"/>
                <a:gd name="connsiteX781" fmla="*/ 2550619 w 3545608"/>
                <a:gd name="connsiteY781" fmla="*/ 3821 h 1066103"/>
                <a:gd name="connsiteX782" fmla="*/ 2540945 w 3545608"/>
                <a:gd name="connsiteY782" fmla="*/ 0 h 1066103"/>
                <a:gd name="connsiteX783" fmla="*/ 2540431 w 3545608"/>
                <a:gd name="connsiteY783" fmla="*/ 203 h 1066103"/>
                <a:gd name="connsiteX784" fmla="*/ 2539964 w 3545608"/>
                <a:gd name="connsiteY784" fmla="*/ 0 h 1066103"/>
                <a:gd name="connsiteX785" fmla="*/ 2530870 w 3545608"/>
                <a:gd name="connsiteY785" fmla="*/ 3951 h 1066103"/>
                <a:gd name="connsiteX786" fmla="*/ 2521331 w 3545608"/>
                <a:gd name="connsiteY786" fmla="*/ 0 h 1066103"/>
                <a:gd name="connsiteX787" fmla="*/ 2511401 w 3545608"/>
                <a:gd name="connsiteY787" fmla="*/ 4113 h 1066103"/>
                <a:gd name="connsiteX788" fmla="*/ 2501229 w 3545608"/>
                <a:gd name="connsiteY788" fmla="*/ 0 h 1066103"/>
                <a:gd name="connsiteX789" fmla="*/ 2492049 w 3545608"/>
                <a:gd name="connsiteY789" fmla="*/ 3712 h 1066103"/>
                <a:gd name="connsiteX790" fmla="*/ 2483087 w 3545608"/>
                <a:gd name="connsiteY790" fmla="*/ 0 h 1066103"/>
                <a:gd name="connsiteX791" fmla="*/ 2482083 w 3545608"/>
                <a:gd name="connsiteY791" fmla="*/ 416 h 1066103"/>
                <a:gd name="connsiteX792" fmla="*/ 2481125 w 3545608"/>
                <a:gd name="connsiteY792" fmla="*/ 0 h 1066103"/>
                <a:gd name="connsiteX793" fmla="*/ 2472380 w 3545608"/>
                <a:gd name="connsiteY793" fmla="*/ 3799 h 1066103"/>
                <a:gd name="connsiteX794" fmla="*/ 2462983 w 3545608"/>
                <a:gd name="connsiteY794" fmla="*/ 0 h 1066103"/>
                <a:gd name="connsiteX795" fmla="*/ 2453535 w 3545608"/>
                <a:gd name="connsiteY795" fmla="*/ 3821 h 1066103"/>
                <a:gd name="connsiteX796" fmla="*/ 2443861 w 3545608"/>
                <a:gd name="connsiteY796" fmla="*/ 0 h 1066103"/>
                <a:gd name="connsiteX797" fmla="*/ 2433821 w 3545608"/>
                <a:gd name="connsiteY797" fmla="*/ 3965 h 1066103"/>
                <a:gd name="connsiteX798" fmla="*/ 2424248 w 3545608"/>
                <a:gd name="connsiteY798" fmla="*/ 0 h 1066103"/>
                <a:gd name="connsiteX799" fmla="*/ 2415213 w 3545608"/>
                <a:gd name="connsiteY799" fmla="*/ 3743 h 1066103"/>
                <a:gd name="connsiteX800" fmla="*/ 2406597 w 3545608"/>
                <a:gd name="connsiteY800" fmla="*/ 0 h 1066103"/>
                <a:gd name="connsiteX801" fmla="*/ 2405415 w 3545608"/>
                <a:gd name="connsiteY801" fmla="*/ 514 h 1066103"/>
                <a:gd name="connsiteX802" fmla="*/ 2404145 w 3545608"/>
                <a:gd name="connsiteY802" fmla="*/ 0 h 1066103"/>
                <a:gd name="connsiteX803" fmla="*/ 2394965 w 3545608"/>
                <a:gd name="connsiteY803" fmla="*/ 3712 h 1066103"/>
                <a:gd name="connsiteX804" fmla="*/ 2386003 w 3545608"/>
                <a:gd name="connsiteY804" fmla="*/ 0 h 1066103"/>
                <a:gd name="connsiteX805" fmla="*/ 2376779 w 3545608"/>
                <a:gd name="connsiteY805" fmla="*/ 3821 h 1066103"/>
                <a:gd name="connsiteX806" fmla="*/ 2366881 w 3545608"/>
                <a:gd name="connsiteY806" fmla="*/ 0 h 1066103"/>
                <a:gd name="connsiteX807" fmla="*/ 2366368 w 3545608"/>
                <a:gd name="connsiteY807" fmla="*/ 199 h 1066103"/>
                <a:gd name="connsiteX808" fmla="*/ 2365901 w 3545608"/>
                <a:gd name="connsiteY808" fmla="*/ 0 h 1066103"/>
                <a:gd name="connsiteX809" fmla="*/ 2356937 w 3545608"/>
                <a:gd name="connsiteY809" fmla="*/ 3802 h 1066103"/>
                <a:gd name="connsiteX810" fmla="*/ 2347759 w 3545608"/>
                <a:gd name="connsiteY810" fmla="*/ 0 h 1066103"/>
                <a:gd name="connsiteX811" fmla="*/ 2337462 w 3545608"/>
                <a:gd name="connsiteY811" fmla="*/ 4265 h 1066103"/>
                <a:gd name="connsiteX812" fmla="*/ 2327165 w 3545608"/>
                <a:gd name="connsiteY812" fmla="*/ 0 h 1066103"/>
                <a:gd name="connsiteX813" fmla="*/ 2318204 w 3545608"/>
                <a:gd name="connsiteY813" fmla="*/ 3712 h 1066103"/>
                <a:gd name="connsiteX814" fmla="*/ 2309024 w 3545608"/>
                <a:gd name="connsiteY814" fmla="*/ 0 h 1066103"/>
                <a:gd name="connsiteX815" fmla="*/ 2308020 w 3545608"/>
                <a:gd name="connsiteY815" fmla="*/ 406 h 1066103"/>
                <a:gd name="connsiteX816" fmla="*/ 2307062 w 3545608"/>
                <a:gd name="connsiteY816" fmla="*/ 0 h 1066103"/>
                <a:gd name="connsiteX817" fmla="*/ 2298098 w 3545608"/>
                <a:gd name="connsiteY817" fmla="*/ 3802 h 1066103"/>
                <a:gd name="connsiteX818" fmla="*/ 2288920 w 3545608"/>
                <a:gd name="connsiteY818" fmla="*/ 0 h 1066103"/>
                <a:gd name="connsiteX819" fmla="*/ 2279696 w 3545608"/>
                <a:gd name="connsiteY819" fmla="*/ 3821 h 1066103"/>
                <a:gd name="connsiteX820" fmla="*/ 2269797 w 3545608"/>
                <a:gd name="connsiteY820" fmla="*/ 0 h 1066103"/>
                <a:gd name="connsiteX821" fmla="*/ 2259899 w 3545608"/>
                <a:gd name="connsiteY821" fmla="*/ 3821 h 1066103"/>
                <a:gd name="connsiteX822" fmla="*/ 2250675 w 3545608"/>
                <a:gd name="connsiteY822" fmla="*/ 0 h 1066103"/>
                <a:gd name="connsiteX823" fmla="*/ 2241137 w 3545608"/>
                <a:gd name="connsiteY823" fmla="*/ 3951 h 1066103"/>
                <a:gd name="connsiteX824" fmla="*/ 2232043 w 3545608"/>
                <a:gd name="connsiteY824" fmla="*/ 0 h 1066103"/>
                <a:gd name="connsiteX825" fmla="*/ 2231086 w 3545608"/>
                <a:gd name="connsiteY825" fmla="*/ 416 h 1066103"/>
                <a:gd name="connsiteX826" fmla="*/ 2230082 w 3545608"/>
                <a:gd name="connsiteY826" fmla="*/ 0 h 1066103"/>
                <a:gd name="connsiteX827" fmla="*/ 2221120 w 3545608"/>
                <a:gd name="connsiteY827" fmla="*/ 3712 h 1066103"/>
                <a:gd name="connsiteX828" fmla="*/ 2211940 w 3545608"/>
                <a:gd name="connsiteY828" fmla="*/ 0 h 1066103"/>
                <a:gd name="connsiteX829" fmla="*/ 2202491 w 3545608"/>
                <a:gd name="connsiteY829" fmla="*/ 3821 h 1066103"/>
                <a:gd name="connsiteX830" fmla="*/ 2192818 w 3545608"/>
                <a:gd name="connsiteY830" fmla="*/ 0 h 1066103"/>
                <a:gd name="connsiteX831" fmla="*/ 2192304 w 3545608"/>
                <a:gd name="connsiteY831" fmla="*/ 203 h 1066103"/>
                <a:gd name="connsiteX832" fmla="*/ 2191837 w 3545608"/>
                <a:gd name="connsiteY832" fmla="*/ 0 h 1066103"/>
                <a:gd name="connsiteX833" fmla="*/ 2182743 w 3545608"/>
                <a:gd name="connsiteY833" fmla="*/ 3951 h 1066103"/>
                <a:gd name="connsiteX834" fmla="*/ 2173205 w 3545608"/>
                <a:gd name="connsiteY834" fmla="*/ 0 h 1066103"/>
                <a:gd name="connsiteX835" fmla="*/ 2163399 w 3545608"/>
                <a:gd name="connsiteY835" fmla="*/ 4062 h 1066103"/>
                <a:gd name="connsiteX836" fmla="*/ 2153592 w 3545608"/>
                <a:gd name="connsiteY836" fmla="*/ 0 h 1066103"/>
                <a:gd name="connsiteX837" fmla="*/ 2144276 w 3545608"/>
                <a:gd name="connsiteY837" fmla="*/ 3859 h 1066103"/>
                <a:gd name="connsiteX838" fmla="*/ 2134960 w 3545608"/>
                <a:gd name="connsiteY838" fmla="*/ 0 h 1066103"/>
                <a:gd name="connsiteX839" fmla="*/ 2133955 w 3545608"/>
                <a:gd name="connsiteY839" fmla="*/ 416 h 1066103"/>
                <a:gd name="connsiteX840" fmla="*/ 2132999 w 3545608"/>
                <a:gd name="connsiteY840" fmla="*/ 0 h 1066103"/>
                <a:gd name="connsiteX841" fmla="*/ 2124253 w 3545608"/>
                <a:gd name="connsiteY841" fmla="*/ 3799 h 1066103"/>
                <a:gd name="connsiteX842" fmla="*/ 2114857 w 3545608"/>
                <a:gd name="connsiteY842" fmla="*/ 0 h 1066103"/>
                <a:gd name="connsiteX843" fmla="*/ 2105408 w 3545608"/>
                <a:gd name="connsiteY843" fmla="*/ 3821 h 1066103"/>
                <a:gd name="connsiteX844" fmla="*/ 2095735 w 3545608"/>
                <a:gd name="connsiteY844" fmla="*/ 0 h 1066103"/>
                <a:gd name="connsiteX845" fmla="*/ 2085694 w 3545608"/>
                <a:gd name="connsiteY845" fmla="*/ 3965 h 1066103"/>
                <a:gd name="connsiteX846" fmla="*/ 2076121 w 3545608"/>
                <a:gd name="connsiteY846" fmla="*/ 0 h 1066103"/>
                <a:gd name="connsiteX847" fmla="*/ 2067085 w 3545608"/>
                <a:gd name="connsiteY847" fmla="*/ 3743 h 1066103"/>
                <a:gd name="connsiteX848" fmla="*/ 2058470 w 3545608"/>
                <a:gd name="connsiteY848" fmla="*/ 0 h 1066103"/>
                <a:gd name="connsiteX849" fmla="*/ 2057513 w 3545608"/>
                <a:gd name="connsiteY849" fmla="*/ 416 h 1066103"/>
                <a:gd name="connsiteX850" fmla="*/ 2056509 w 3545608"/>
                <a:gd name="connsiteY850" fmla="*/ 0 h 1066103"/>
                <a:gd name="connsiteX851" fmla="*/ 2047193 w 3545608"/>
                <a:gd name="connsiteY851" fmla="*/ 3859 h 1066103"/>
                <a:gd name="connsiteX852" fmla="*/ 2037877 w 3545608"/>
                <a:gd name="connsiteY852" fmla="*/ 0 h 1066103"/>
                <a:gd name="connsiteX853" fmla="*/ 2028653 w 3545608"/>
                <a:gd name="connsiteY853" fmla="*/ 3821 h 1066103"/>
                <a:gd name="connsiteX854" fmla="*/ 2018754 w 3545608"/>
                <a:gd name="connsiteY854" fmla="*/ 0 h 1066103"/>
                <a:gd name="connsiteX855" fmla="*/ 2018240 w 3545608"/>
                <a:gd name="connsiteY855" fmla="*/ 199 h 1066103"/>
                <a:gd name="connsiteX856" fmla="*/ 2017774 w 3545608"/>
                <a:gd name="connsiteY856" fmla="*/ 0 h 1066103"/>
                <a:gd name="connsiteX857" fmla="*/ 2008809 w 3545608"/>
                <a:gd name="connsiteY857" fmla="*/ 3802 h 1066103"/>
                <a:gd name="connsiteX858" fmla="*/ 1999632 w 3545608"/>
                <a:gd name="connsiteY858" fmla="*/ 0 h 1066103"/>
                <a:gd name="connsiteX859" fmla="*/ 1989335 w 3545608"/>
                <a:gd name="connsiteY859" fmla="*/ 4265 h 1066103"/>
                <a:gd name="connsiteX860" fmla="*/ 1979038 w 3545608"/>
                <a:gd name="connsiteY860" fmla="*/ 0 h 1066103"/>
                <a:gd name="connsiteX861" fmla="*/ 1970212 w 3545608"/>
                <a:gd name="connsiteY861" fmla="*/ 3656 h 1066103"/>
                <a:gd name="connsiteX862" fmla="*/ 1961387 w 3545608"/>
                <a:gd name="connsiteY862" fmla="*/ 0 h 1066103"/>
                <a:gd name="connsiteX863" fmla="*/ 1960146 w 3545608"/>
                <a:gd name="connsiteY863" fmla="*/ 514 h 1066103"/>
                <a:gd name="connsiteX864" fmla="*/ 1958935 w 3545608"/>
                <a:gd name="connsiteY864" fmla="*/ 0 h 1066103"/>
                <a:gd name="connsiteX865" fmla="*/ 1949971 w 3545608"/>
                <a:gd name="connsiteY865" fmla="*/ 3802 h 1066103"/>
                <a:gd name="connsiteX866" fmla="*/ 1940793 w 3545608"/>
                <a:gd name="connsiteY866" fmla="*/ 0 h 1066103"/>
                <a:gd name="connsiteX867" fmla="*/ 1931569 w 3545608"/>
                <a:gd name="connsiteY867" fmla="*/ 3821 h 1066103"/>
                <a:gd name="connsiteX868" fmla="*/ 1921671 w 3545608"/>
                <a:gd name="connsiteY868" fmla="*/ 0 h 1066103"/>
                <a:gd name="connsiteX869" fmla="*/ 1911772 w 3545608"/>
                <a:gd name="connsiteY869" fmla="*/ 3821 h 1066103"/>
                <a:gd name="connsiteX870" fmla="*/ 1902549 w 3545608"/>
                <a:gd name="connsiteY870" fmla="*/ 0 h 1066103"/>
                <a:gd name="connsiteX871" fmla="*/ 1893010 w 3545608"/>
                <a:gd name="connsiteY871" fmla="*/ 3951 h 1066103"/>
                <a:gd name="connsiteX872" fmla="*/ 1883916 w 3545608"/>
                <a:gd name="connsiteY872" fmla="*/ 0 h 1066103"/>
                <a:gd name="connsiteX873" fmla="*/ 1882959 w 3545608"/>
                <a:gd name="connsiteY873" fmla="*/ 416 h 1066103"/>
                <a:gd name="connsiteX874" fmla="*/ 1881955 w 3545608"/>
                <a:gd name="connsiteY874" fmla="*/ 0 h 1066103"/>
                <a:gd name="connsiteX875" fmla="*/ 1873129 w 3545608"/>
                <a:gd name="connsiteY875" fmla="*/ 3656 h 1066103"/>
                <a:gd name="connsiteX876" fmla="*/ 1864304 w 3545608"/>
                <a:gd name="connsiteY876" fmla="*/ 0 h 1066103"/>
                <a:gd name="connsiteX877" fmla="*/ 1854007 w 3545608"/>
                <a:gd name="connsiteY877" fmla="*/ 4265 h 1066103"/>
                <a:gd name="connsiteX878" fmla="*/ 1843710 w 3545608"/>
                <a:gd name="connsiteY878" fmla="*/ 0 h 1066103"/>
                <a:gd name="connsiteX879" fmla="*/ 1834748 w 3545608"/>
                <a:gd name="connsiteY879" fmla="*/ 3712 h 1066103"/>
                <a:gd name="connsiteX880" fmla="*/ 1825568 w 3545608"/>
                <a:gd name="connsiteY880" fmla="*/ 0 h 1066103"/>
                <a:gd name="connsiteX881" fmla="*/ 1815396 w 3545608"/>
                <a:gd name="connsiteY881" fmla="*/ 4114 h 1066103"/>
                <a:gd name="connsiteX882" fmla="*/ 1805465 w 3545608"/>
                <a:gd name="connsiteY882" fmla="*/ 0 h 1066103"/>
                <a:gd name="connsiteX883" fmla="*/ 1796149 w 3545608"/>
                <a:gd name="connsiteY883" fmla="*/ 3859 h 1066103"/>
                <a:gd name="connsiteX884" fmla="*/ 1786833 w 3545608"/>
                <a:gd name="connsiteY884" fmla="*/ 0 h 1066103"/>
                <a:gd name="connsiteX885" fmla="*/ 1785829 w 3545608"/>
                <a:gd name="connsiteY885" fmla="*/ 416 h 1066103"/>
                <a:gd name="connsiteX886" fmla="*/ 1784872 w 3545608"/>
                <a:gd name="connsiteY886" fmla="*/ 0 h 1066103"/>
                <a:gd name="connsiteX887" fmla="*/ 1776126 w 3545608"/>
                <a:gd name="connsiteY887" fmla="*/ 3799 h 1066103"/>
                <a:gd name="connsiteX888" fmla="*/ 1766730 w 3545608"/>
                <a:gd name="connsiteY888" fmla="*/ 0 h 1066103"/>
                <a:gd name="connsiteX889" fmla="*/ 1757281 w 3545608"/>
                <a:gd name="connsiteY889" fmla="*/ 3821 h 1066103"/>
                <a:gd name="connsiteX890" fmla="*/ 1747608 w 3545608"/>
                <a:gd name="connsiteY890" fmla="*/ 0 h 1066103"/>
                <a:gd name="connsiteX891" fmla="*/ 1737934 w 3545608"/>
                <a:gd name="connsiteY891" fmla="*/ 3821 h 1066103"/>
                <a:gd name="connsiteX892" fmla="*/ 1728486 w 3545608"/>
                <a:gd name="connsiteY892" fmla="*/ 0 h 1066103"/>
                <a:gd name="connsiteX893" fmla="*/ 1719089 w 3545608"/>
                <a:gd name="connsiteY893" fmla="*/ 3799 h 1066103"/>
                <a:gd name="connsiteX894" fmla="*/ 1710344 w 3545608"/>
                <a:gd name="connsiteY894" fmla="*/ 0 h 1066103"/>
                <a:gd name="connsiteX895" fmla="*/ 1709386 w 3545608"/>
                <a:gd name="connsiteY895" fmla="*/ 416 h 1066103"/>
                <a:gd name="connsiteX896" fmla="*/ 1708382 w 3545608"/>
                <a:gd name="connsiteY896" fmla="*/ 0 h 1066103"/>
                <a:gd name="connsiteX897" fmla="*/ 1699066 w 3545608"/>
                <a:gd name="connsiteY897" fmla="*/ 3859 h 1066103"/>
                <a:gd name="connsiteX898" fmla="*/ 1689750 w 3545608"/>
                <a:gd name="connsiteY898" fmla="*/ 0 h 1066103"/>
                <a:gd name="connsiteX899" fmla="*/ 1679819 w 3545608"/>
                <a:gd name="connsiteY899" fmla="*/ 4113 h 1066103"/>
                <a:gd name="connsiteX900" fmla="*/ 1669647 w 3545608"/>
                <a:gd name="connsiteY900" fmla="*/ 0 h 1066103"/>
                <a:gd name="connsiteX901" fmla="*/ 1660467 w 3545608"/>
                <a:gd name="connsiteY901" fmla="*/ 3712 h 1066103"/>
                <a:gd name="connsiteX902" fmla="*/ 1651505 w 3545608"/>
                <a:gd name="connsiteY902" fmla="*/ 0 h 1066103"/>
                <a:gd name="connsiteX903" fmla="*/ 1641208 w 3545608"/>
                <a:gd name="connsiteY903" fmla="*/ 4265 h 1066103"/>
                <a:gd name="connsiteX904" fmla="*/ 1630912 w 3545608"/>
                <a:gd name="connsiteY904" fmla="*/ 0 h 1066103"/>
                <a:gd name="connsiteX905" fmla="*/ 1622086 w 3545608"/>
                <a:gd name="connsiteY905" fmla="*/ 3656 h 1066103"/>
                <a:gd name="connsiteX906" fmla="*/ 1613260 w 3545608"/>
                <a:gd name="connsiteY906" fmla="*/ 0 h 1066103"/>
                <a:gd name="connsiteX907" fmla="*/ 1602718 w 3545608"/>
                <a:gd name="connsiteY907" fmla="*/ 4366 h 1066103"/>
                <a:gd name="connsiteX908" fmla="*/ 1592667 w 3545608"/>
                <a:gd name="connsiteY908" fmla="*/ 0 h 1066103"/>
                <a:gd name="connsiteX909" fmla="*/ 1581583 w 3545608"/>
                <a:gd name="connsiteY909" fmla="*/ 4815 h 1066103"/>
                <a:gd name="connsiteX910" fmla="*/ 1574525 w 3545608"/>
                <a:gd name="connsiteY910" fmla="*/ 1962 h 1066103"/>
                <a:gd name="connsiteX911" fmla="*/ 1565345 w 3545608"/>
                <a:gd name="connsiteY911" fmla="*/ 5673 h 1066103"/>
                <a:gd name="connsiteX912" fmla="*/ 1556383 w 3545608"/>
                <a:gd name="connsiteY912" fmla="*/ 1962 h 1066103"/>
                <a:gd name="connsiteX913" fmla="*/ 1544057 w 3545608"/>
                <a:gd name="connsiteY913" fmla="*/ 7067 h 1066103"/>
                <a:gd name="connsiteX914" fmla="*/ 1536280 w 3545608"/>
                <a:gd name="connsiteY914" fmla="*/ 3923 h 1066103"/>
                <a:gd name="connsiteX915" fmla="*/ 1527100 w 3545608"/>
                <a:gd name="connsiteY915" fmla="*/ 7635 h 1066103"/>
                <a:gd name="connsiteX916" fmla="*/ 1518138 w 3545608"/>
                <a:gd name="connsiteY916" fmla="*/ 3923 h 1066103"/>
                <a:gd name="connsiteX917" fmla="*/ 1506455 w 3545608"/>
                <a:gd name="connsiteY917" fmla="*/ 8762 h 1066103"/>
                <a:gd name="connsiteX918" fmla="*/ 1499506 w 3545608"/>
                <a:gd name="connsiteY918" fmla="*/ 5884 h 1066103"/>
                <a:gd name="connsiteX919" fmla="*/ 1487831 w 3545608"/>
                <a:gd name="connsiteY919" fmla="*/ 10720 h 1066103"/>
                <a:gd name="connsiteX920" fmla="*/ 1480383 w 3545608"/>
                <a:gd name="connsiteY920" fmla="*/ 7845 h 1066103"/>
                <a:gd name="connsiteX921" fmla="*/ 1470257 w 3545608"/>
                <a:gd name="connsiteY921" fmla="*/ 11754 h 1066103"/>
                <a:gd name="connsiteX922" fmla="*/ 1461261 w 3545608"/>
                <a:gd name="connsiteY922" fmla="*/ 7845 h 1066103"/>
                <a:gd name="connsiteX923" fmla="*/ 1450177 w 3545608"/>
                <a:gd name="connsiteY923" fmla="*/ 12661 h 1066103"/>
                <a:gd name="connsiteX924" fmla="*/ 1443120 w 3545608"/>
                <a:gd name="connsiteY924" fmla="*/ 9807 h 1066103"/>
                <a:gd name="connsiteX925" fmla="*/ 1431543 w 3545608"/>
                <a:gd name="connsiteY925" fmla="*/ 14487 h 1066103"/>
                <a:gd name="connsiteX926" fmla="*/ 1424978 w 3545608"/>
                <a:gd name="connsiteY926" fmla="*/ 11768 h 1066103"/>
                <a:gd name="connsiteX927" fmla="*/ 1413049 w 3545608"/>
                <a:gd name="connsiteY927" fmla="*/ 16709 h 1066103"/>
                <a:gd name="connsiteX928" fmla="*/ 1406345 w 3545608"/>
                <a:gd name="connsiteY928" fmla="*/ 13729 h 1066103"/>
                <a:gd name="connsiteX929" fmla="*/ 1393210 w 3545608"/>
                <a:gd name="connsiteY929" fmla="*/ 19568 h 1066103"/>
                <a:gd name="connsiteX930" fmla="*/ 1388694 w 3545608"/>
                <a:gd name="connsiteY930" fmla="*/ 17652 h 1066103"/>
                <a:gd name="connsiteX931" fmla="*/ 1376755 w 3545608"/>
                <a:gd name="connsiteY931" fmla="*/ 22718 h 1066103"/>
                <a:gd name="connsiteX932" fmla="*/ 1369082 w 3545608"/>
                <a:gd name="connsiteY932" fmla="*/ 19613 h 1066103"/>
                <a:gd name="connsiteX933" fmla="*/ 1356372 w 3545608"/>
                <a:gd name="connsiteY933" fmla="*/ 24755 h 1066103"/>
                <a:gd name="connsiteX934" fmla="*/ 1350939 w 3545608"/>
                <a:gd name="connsiteY934" fmla="*/ 22555 h 1066103"/>
                <a:gd name="connsiteX935" fmla="*/ 1337075 w 3545608"/>
                <a:gd name="connsiteY935" fmla="*/ 28167 h 1066103"/>
                <a:gd name="connsiteX936" fmla="*/ 1332798 w 3545608"/>
                <a:gd name="connsiteY936" fmla="*/ 26478 h 1066103"/>
                <a:gd name="connsiteX937" fmla="*/ 1318807 w 3545608"/>
                <a:gd name="connsiteY937" fmla="*/ 32003 h 1066103"/>
                <a:gd name="connsiteX938" fmla="*/ 1314656 w 3545608"/>
                <a:gd name="connsiteY938" fmla="*/ 30400 h 1066103"/>
                <a:gd name="connsiteX939" fmla="*/ 1302969 w 3545608"/>
                <a:gd name="connsiteY939" fmla="*/ 34911 h 1066103"/>
                <a:gd name="connsiteX940" fmla="*/ 1296514 w 3545608"/>
                <a:gd name="connsiteY940" fmla="*/ 32362 h 1066103"/>
                <a:gd name="connsiteX941" fmla="*/ 1282630 w 3545608"/>
                <a:gd name="connsiteY941" fmla="*/ 37845 h 1066103"/>
                <a:gd name="connsiteX942" fmla="*/ 1278862 w 3545608"/>
                <a:gd name="connsiteY942" fmla="*/ 36284 h 1066103"/>
                <a:gd name="connsiteX943" fmla="*/ 1265302 w 3545608"/>
                <a:gd name="connsiteY943" fmla="*/ 41901 h 1066103"/>
                <a:gd name="connsiteX944" fmla="*/ 1261211 w 3545608"/>
                <a:gd name="connsiteY944" fmla="*/ 40206 h 1066103"/>
                <a:gd name="connsiteX945" fmla="*/ 1247160 w 3545608"/>
                <a:gd name="connsiteY945" fmla="*/ 46026 h 1066103"/>
                <a:gd name="connsiteX946" fmla="*/ 1242579 w 3545608"/>
                <a:gd name="connsiteY946" fmla="*/ 44129 h 1066103"/>
                <a:gd name="connsiteX947" fmla="*/ 1228773 w 3545608"/>
                <a:gd name="connsiteY947" fmla="*/ 49847 h 1066103"/>
                <a:gd name="connsiteX948" fmla="*/ 1224437 w 3545608"/>
                <a:gd name="connsiteY948" fmla="*/ 48051 h 1066103"/>
                <a:gd name="connsiteX949" fmla="*/ 1210579 w 3545608"/>
                <a:gd name="connsiteY949" fmla="*/ 53791 h 1066103"/>
                <a:gd name="connsiteX950" fmla="*/ 1206295 w 3545608"/>
                <a:gd name="connsiteY950" fmla="*/ 51974 h 1066103"/>
                <a:gd name="connsiteX951" fmla="*/ 1192080 w 3545608"/>
                <a:gd name="connsiteY951" fmla="*/ 58005 h 1066103"/>
                <a:gd name="connsiteX952" fmla="*/ 1192077 w 3545608"/>
                <a:gd name="connsiteY952" fmla="*/ 58013 h 1066103"/>
                <a:gd name="connsiteX953" fmla="*/ 1189134 w 3545608"/>
                <a:gd name="connsiteY953" fmla="*/ 56877 h 1066103"/>
                <a:gd name="connsiteX954" fmla="*/ 1173878 w 3545608"/>
                <a:gd name="connsiteY954" fmla="*/ 62765 h 1066103"/>
                <a:gd name="connsiteX955" fmla="*/ 1173584 w 3545608"/>
                <a:gd name="connsiteY955" fmla="*/ 63428 h 1066103"/>
                <a:gd name="connsiteX956" fmla="*/ 1171973 w 3545608"/>
                <a:gd name="connsiteY956" fmla="*/ 62761 h 1066103"/>
                <a:gd name="connsiteX957" fmla="*/ 1158219 w 3545608"/>
                <a:gd name="connsiteY957" fmla="*/ 68458 h 1066103"/>
                <a:gd name="connsiteX958" fmla="*/ 1153831 w 3545608"/>
                <a:gd name="connsiteY958" fmla="*/ 66684 h 1066103"/>
                <a:gd name="connsiteX959" fmla="*/ 1140355 w 3545608"/>
                <a:gd name="connsiteY959" fmla="*/ 72133 h 1066103"/>
                <a:gd name="connsiteX960" fmla="*/ 1136670 w 3545608"/>
                <a:gd name="connsiteY960" fmla="*/ 70606 h 1066103"/>
                <a:gd name="connsiteX961" fmla="*/ 1121762 w 3545608"/>
                <a:gd name="connsiteY961" fmla="*/ 76782 h 1066103"/>
                <a:gd name="connsiteX962" fmla="*/ 1121463 w 3545608"/>
                <a:gd name="connsiteY962" fmla="*/ 77502 h 1066103"/>
                <a:gd name="connsiteX963" fmla="*/ 1119018 w 3545608"/>
                <a:gd name="connsiteY963" fmla="*/ 76490 h 1066103"/>
                <a:gd name="connsiteX964" fmla="*/ 1104803 w 3545608"/>
                <a:gd name="connsiteY964" fmla="*/ 82378 h 1066103"/>
                <a:gd name="connsiteX965" fmla="*/ 1104291 w 3545608"/>
                <a:gd name="connsiteY965" fmla="*/ 83614 h 1066103"/>
                <a:gd name="connsiteX966" fmla="*/ 1101367 w 3545608"/>
                <a:gd name="connsiteY966" fmla="*/ 82374 h 1066103"/>
                <a:gd name="connsiteX967" fmla="*/ 1088323 w 3545608"/>
                <a:gd name="connsiteY967" fmla="*/ 87909 h 1066103"/>
                <a:gd name="connsiteX968" fmla="*/ 1084696 w 3545608"/>
                <a:gd name="connsiteY968" fmla="*/ 86296 h 1066103"/>
                <a:gd name="connsiteX969" fmla="*/ 1070481 w 3545608"/>
                <a:gd name="connsiteY969" fmla="*/ 92615 h 1066103"/>
                <a:gd name="connsiteX970" fmla="*/ 1069826 w 3545608"/>
                <a:gd name="connsiteY970" fmla="*/ 94313 h 1066103"/>
                <a:gd name="connsiteX971" fmla="*/ 1067045 w 3545608"/>
                <a:gd name="connsiteY971" fmla="*/ 93161 h 1066103"/>
                <a:gd name="connsiteX972" fmla="*/ 1052830 w 3545608"/>
                <a:gd name="connsiteY972" fmla="*/ 99049 h 1066103"/>
                <a:gd name="connsiteX973" fmla="*/ 1052472 w 3545608"/>
                <a:gd name="connsiteY973" fmla="*/ 99914 h 1066103"/>
                <a:gd name="connsiteX974" fmla="*/ 1050374 w 3545608"/>
                <a:gd name="connsiteY974" fmla="*/ 99045 h 1066103"/>
                <a:gd name="connsiteX975" fmla="*/ 1036159 w 3545608"/>
                <a:gd name="connsiteY975" fmla="*/ 104933 h 1066103"/>
                <a:gd name="connsiteX976" fmla="*/ 1035597 w 3545608"/>
                <a:gd name="connsiteY976" fmla="*/ 106289 h 1066103"/>
                <a:gd name="connsiteX977" fmla="*/ 1032232 w 3545608"/>
                <a:gd name="connsiteY977" fmla="*/ 104928 h 1066103"/>
                <a:gd name="connsiteX978" fmla="*/ 1017670 w 3545608"/>
                <a:gd name="connsiteY978" fmla="*/ 110816 h 1066103"/>
                <a:gd name="connsiteX979" fmla="*/ 1017429 w 3545608"/>
                <a:gd name="connsiteY979" fmla="*/ 111383 h 1066103"/>
                <a:gd name="connsiteX980" fmla="*/ 1016051 w 3545608"/>
                <a:gd name="connsiteY980" fmla="*/ 110812 h 1066103"/>
                <a:gd name="connsiteX981" fmla="*/ 1001836 w 3545608"/>
                <a:gd name="connsiteY981" fmla="*/ 116700 h 1066103"/>
                <a:gd name="connsiteX982" fmla="*/ 1001549 w 3545608"/>
                <a:gd name="connsiteY982" fmla="*/ 117391 h 1066103"/>
                <a:gd name="connsiteX983" fmla="*/ 999871 w 3545608"/>
                <a:gd name="connsiteY983" fmla="*/ 116696 h 1066103"/>
                <a:gd name="connsiteX984" fmla="*/ 985309 w 3545608"/>
                <a:gd name="connsiteY984" fmla="*/ 122727 h 1066103"/>
                <a:gd name="connsiteX985" fmla="*/ 983796 w 3545608"/>
                <a:gd name="connsiteY985" fmla="*/ 126378 h 1066103"/>
                <a:gd name="connsiteX986" fmla="*/ 981729 w 3545608"/>
                <a:gd name="connsiteY986" fmla="*/ 125522 h 1066103"/>
                <a:gd name="connsiteX987" fmla="*/ 967514 w 3545608"/>
                <a:gd name="connsiteY987" fmla="*/ 131410 h 1066103"/>
                <a:gd name="connsiteX988" fmla="*/ 967234 w 3545608"/>
                <a:gd name="connsiteY988" fmla="*/ 132087 h 1066103"/>
                <a:gd name="connsiteX989" fmla="*/ 965548 w 3545608"/>
                <a:gd name="connsiteY989" fmla="*/ 131406 h 1066103"/>
                <a:gd name="connsiteX990" fmla="*/ 950986 w 3545608"/>
                <a:gd name="connsiteY990" fmla="*/ 137294 h 1066103"/>
                <a:gd name="connsiteX991" fmla="*/ 950746 w 3545608"/>
                <a:gd name="connsiteY991" fmla="*/ 137860 h 1066103"/>
                <a:gd name="connsiteX992" fmla="*/ 949368 w 3545608"/>
                <a:gd name="connsiteY992" fmla="*/ 137290 h 1066103"/>
                <a:gd name="connsiteX993" fmla="*/ 935152 w 3545608"/>
                <a:gd name="connsiteY993" fmla="*/ 143178 h 1066103"/>
                <a:gd name="connsiteX994" fmla="*/ 934173 w 3545608"/>
                <a:gd name="connsiteY994" fmla="*/ 145542 h 1066103"/>
                <a:gd name="connsiteX995" fmla="*/ 933188 w 3545608"/>
                <a:gd name="connsiteY995" fmla="*/ 145135 h 1066103"/>
                <a:gd name="connsiteX996" fmla="*/ 918625 w 3545608"/>
                <a:gd name="connsiteY996" fmla="*/ 151166 h 1066103"/>
                <a:gd name="connsiteX997" fmla="*/ 918426 w 3545608"/>
                <a:gd name="connsiteY997" fmla="*/ 151649 h 1066103"/>
                <a:gd name="connsiteX998" fmla="*/ 917007 w 3545608"/>
                <a:gd name="connsiteY998" fmla="*/ 151019 h 1066103"/>
                <a:gd name="connsiteX999" fmla="*/ 902792 w 3545608"/>
                <a:gd name="connsiteY999" fmla="*/ 157337 h 1066103"/>
                <a:gd name="connsiteX1000" fmla="*/ 901568 w 3545608"/>
                <a:gd name="connsiteY1000" fmla="*/ 160509 h 1066103"/>
                <a:gd name="connsiteX1001" fmla="*/ 899846 w 3545608"/>
                <a:gd name="connsiteY1001" fmla="*/ 159845 h 1066103"/>
                <a:gd name="connsiteX1002" fmla="*/ 884591 w 3545608"/>
                <a:gd name="connsiteY1002" fmla="*/ 165733 h 1066103"/>
                <a:gd name="connsiteX1003" fmla="*/ 883713 w 3545608"/>
                <a:gd name="connsiteY1003" fmla="*/ 167708 h 1066103"/>
                <a:gd name="connsiteX1004" fmla="*/ 883666 w 3545608"/>
                <a:gd name="connsiteY1004" fmla="*/ 167690 h 1066103"/>
                <a:gd name="connsiteX1005" fmla="*/ 868757 w 3545608"/>
                <a:gd name="connsiteY1005" fmla="*/ 173578 h 1066103"/>
                <a:gd name="connsiteX1006" fmla="*/ 867846 w 3545608"/>
                <a:gd name="connsiteY1006" fmla="*/ 175674 h 1066103"/>
                <a:gd name="connsiteX1007" fmla="*/ 867484 w 3545608"/>
                <a:gd name="connsiteY1007" fmla="*/ 175535 h 1066103"/>
                <a:gd name="connsiteX1008" fmla="*/ 852229 w 3545608"/>
                <a:gd name="connsiteY1008" fmla="*/ 181423 h 1066103"/>
                <a:gd name="connsiteX1009" fmla="*/ 852218 w 3545608"/>
                <a:gd name="connsiteY1009" fmla="*/ 181448 h 1066103"/>
                <a:gd name="connsiteX1010" fmla="*/ 838070 w 3545608"/>
                <a:gd name="connsiteY1010" fmla="*/ 187737 h 1066103"/>
                <a:gd name="connsiteX1011" fmla="*/ 836962 w 3545608"/>
                <a:gd name="connsiteY1011" fmla="*/ 190607 h 1066103"/>
                <a:gd name="connsiteX1012" fmla="*/ 836105 w 3545608"/>
                <a:gd name="connsiteY1012" fmla="*/ 190244 h 1066103"/>
                <a:gd name="connsiteX1013" fmla="*/ 821542 w 3545608"/>
                <a:gd name="connsiteY1013" fmla="*/ 196419 h 1066103"/>
                <a:gd name="connsiteX1014" fmla="*/ 820726 w 3545608"/>
                <a:gd name="connsiteY1014" fmla="*/ 198438 h 1066103"/>
                <a:gd name="connsiteX1015" fmla="*/ 819924 w 3545608"/>
                <a:gd name="connsiteY1015" fmla="*/ 198089 h 1066103"/>
                <a:gd name="connsiteX1016" fmla="*/ 805709 w 3545608"/>
                <a:gd name="connsiteY1016" fmla="*/ 204265 h 1066103"/>
                <a:gd name="connsiteX1017" fmla="*/ 804202 w 3545608"/>
                <a:gd name="connsiteY1017" fmla="*/ 208081 h 1066103"/>
                <a:gd name="connsiteX1018" fmla="*/ 803743 w 3545608"/>
                <a:gd name="connsiteY1018" fmla="*/ 207896 h 1066103"/>
                <a:gd name="connsiteX1019" fmla="*/ 789181 w 3545608"/>
                <a:gd name="connsiteY1019" fmla="*/ 213784 h 1066103"/>
                <a:gd name="connsiteX1020" fmla="*/ 788230 w 3545608"/>
                <a:gd name="connsiteY1020" fmla="*/ 216024 h 1066103"/>
                <a:gd name="connsiteX1021" fmla="*/ 787563 w 3545608"/>
                <a:gd name="connsiteY1021" fmla="*/ 215741 h 1066103"/>
                <a:gd name="connsiteX1022" fmla="*/ 773348 w 3545608"/>
                <a:gd name="connsiteY1022" fmla="*/ 221772 h 1066103"/>
                <a:gd name="connsiteX1023" fmla="*/ 772191 w 3545608"/>
                <a:gd name="connsiteY1023" fmla="*/ 224633 h 1066103"/>
                <a:gd name="connsiteX1024" fmla="*/ 757108 w 3545608"/>
                <a:gd name="connsiteY1024" fmla="*/ 230455 h 1066103"/>
                <a:gd name="connsiteX1025" fmla="*/ 756016 w 3545608"/>
                <a:gd name="connsiteY1025" fmla="*/ 232910 h 1066103"/>
                <a:gd name="connsiteX1026" fmla="*/ 742948 w 3545608"/>
                <a:gd name="connsiteY1026" fmla="*/ 238587 h 1066103"/>
                <a:gd name="connsiteX1027" fmla="*/ 741441 w 3545608"/>
                <a:gd name="connsiteY1027" fmla="*/ 242403 h 1066103"/>
                <a:gd name="connsiteX1028" fmla="*/ 740982 w 3545608"/>
                <a:gd name="connsiteY1028" fmla="*/ 242218 h 1066103"/>
                <a:gd name="connsiteX1029" fmla="*/ 726420 w 3545608"/>
                <a:gd name="connsiteY1029" fmla="*/ 248106 h 1066103"/>
                <a:gd name="connsiteX1030" fmla="*/ 725333 w 3545608"/>
                <a:gd name="connsiteY1030" fmla="*/ 250669 h 1066103"/>
                <a:gd name="connsiteX1031" fmla="*/ 712548 w 3545608"/>
                <a:gd name="connsiteY1031" fmla="*/ 256094 h 1066103"/>
                <a:gd name="connsiteX1032" fmla="*/ 710619 w 3545608"/>
                <a:gd name="connsiteY1032" fmla="*/ 260864 h 1066103"/>
                <a:gd name="connsiteX1033" fmla="*/ 710583 w 3545608"/>
                <a:gd name="connsiteY1033" fmla="*/ 260850 h 1066103"/>
                <a:gd name="connsiteX1034" fmla="*/ 696021 w 3545608"/>
                <a:gd name="connsiteY1034" fmla="*/ 266738 h 1066103"/>
                <a:gd name="connsiteX1035" fmla="*/ 693931 w 3545608"/>
                <a:gd name="connsiteY1035" fmla="*/ 271664 h 1066103"/>
                <a:gd name="connsiteX1036" fmla="*/ 682148 w 3545608"/>
                <a:gd name="connsiteY1036" fmla="*/ 276544 h 1066103"/>
                <a:gd name="connsiteX1037" fmla="*/ 681169 w 3545608"/>
                <a:gd name="connsiteY1037" fmla="*/ 278910 h 1066103"/>
                <a:gd name="connsiteX1038" fmla="*/ 680183 w 3545608"/>
                <a:gd name="connsiteY1038" fmla="*/ 278501 h 1066103"/>
                <a:gd name="connsiteX1039" fmla="*/ 665621 w 3545608"/>
                <a:gd name="connsiteY1039" fmla="*/ 284533 h 1066103"/>
                <a:gd name="connsiteX1040" fmla="*/ 663173 w 3545608"/>
                <a:gd name="connsiteY1040" fmla="*/ 290444 h 1066103"/>
                <a:gd name="connsiteX1041" fmla="*/ 651748 w 3545608"/>
                <a:gd name="connsiteY1041" fmla="*/ 295176 h 1066103"/>
                <a:gd name="connsiteX1042" fmla="*/ 649688 w 3545608"/>
                <a:gd name="connsiteY1042" fmla="*/ 300149 h 1066103"/>
                <a:gd name="connsiteX1043" fmla="*/ 638019 w 3545608"/>
                <a:gd name="connsiteY1043" fmla="*/ 304983 h 1066103"/>
                <a:gd name="connsiteX1044" fmla="*/ 636272 w 3545608"/>
                <a:gd name="connsiteY1044" fmla="*/ 309201 h 1066103"/>
                <a:gd name="connsiteX1045" fmla="*/ 635563 w 3545608"/>
                <a:gd name="connsiteY1045" fmla="*/ 308901 h 1066103"/>
                <a:gd name="connsiteX1046" fmla="*/ 621348 w 3545608"/>
                <a:gd name="connsiteY1046" fmla="*/ 314932 h 1066103"/>
                <a:gd name="connsiteX1047" fmla="*/ 618940 w 3545608"/>
                <a:gd name="connsiteY1047" fmla="*/ 320887 h 1066103"/>
                <a:gd name="connsiteX1048" fmla="*/ 607619 w 3545608"/>
                <a:gd name="connsiteY1048" fmla="*/ 325576 h 1066103"/>
                <a:gd name="connsiteX1049" fmla="*/ 605762 w 3545608"/>
                <a:gd name="connsiteY1049" fmla="*/ 330059 h 1066103"/>
                <a:gd name="connsiteX1050" fmla="*/ 592910 w 3545608"/>
                <a:gd name="connsiteY1050" fmla="*/ 335383 h 1066103"/>
                <a:gd name="connsiteX1051" fmla="*/ 590850 w 3545608"/>
                <a:gd name="connsiteY1051" fmla="*/ 340355 h 1066103"/>
                <a:gd name="connsiteX1052" fmla="*/ 579181 w 3545608"/>
                <a:gd name="connsiteY1052" fmla="*/ 345189 h 1066103"/>
                <a:gd name="connsiteX1053" fmla="*/ 576745 w 3545608"/>
                <a:gd name="connsiteY1053" fmla="*/ 351071 h 1066103"/>
                <a:gd name="connsiteX1054" fmla="*/ 564615 w 3545608"/>
                <a:gd name="connsiteY1054" fmla="*/ 355976 h 1066103"/>
                <a:gd name="connsiteX1055" fmla="*/ 561515 w 3545608"/>
                <a:gd name="connsiteY1055" fmla="*/ 363281 h 1066103"/>
                <a:gd name="connsiteX1056" fmla="*/ 550742 w 3545608"/>
                <a:gd name="connsiteY1056" fmla="*/ 367744 h 1066103"/>
                <a:gd name="connsiteX1057" fmla="*/ 548793 w 3545608"/>
                <a:gd name="connsiteY1057" fmla="*/ 372448 h 1066103"/>
                <a:gd name="connsiteX1058" fmla="*/ 536176 w 3545608"/>
                <a:gd name="connsiteY1058" fmla="*/ 377550 h 1066103"/>
                <a:gd name="connsiteX1059" fmla="*/ 533581 w 3545608"/>
                <a:gd name="connsiteY1059" fmla="*/ 383666 h 1066103"/>
                <a:gd name="connsiteX1060" fmla="*/ 522304 w 3545608"/>
                <a:gd name="connsiteY1060" fmla="*/ 388337 h 1066103"/>
                <a:gd name="connsiteX1061" fmla="*/ 519379 w 3545608"/>
                <a:gd name="connsiteY1061" fmla="*/ 395398 h 1066103"/>
                <a:gd name="connsiteX1062" fmla="*/ 507739 w 3545608"/>
                <a:gd name="connsiteY1062" fmla="*/ 400105 h 1066103"/>
                <a:gd name="connsiteX1063" fmla="*/ 505648 w 3545608"/>
                <a:gd name="connsiteY1063" fmla="*/ 405031 h 1066103"/>
                <a:gd name="connsiteX1064" fmla="*/ 493866 w 3545608"/>
                <a:gd name="connsiteY1064" fmla="*/ 409911 h 1066103"/>
                <a:gd name="connsiteX1065" fmla="*/ 489929 w 3545608"/>
                <a:gd name="connsiteY1065" fmla="*/ 419416 h 1066103"/>
                <a:gd name="connsiteX1066" fmla="*/ 482098 w 3545608"/>
                <a:gd name="connsiteY1066" fmla="*/ 422659 h 1066103"/>
                <a:gd name="connsiteX1067" fmla="*/ 479261 w 3545608"/>
                <a:gd name="connsiteY1067" fmla="*/ 429509 h 1066103"/>
                <a:gd name="connsiteX1068" fmla="*/ 467388 w 3545608"/>
                <a:gd name="connsiteY1068" fmla="*/ 434427 h 1066103"/>
                <a:gd name="connsiteX1069" fmla="*/ 465290 w 3545608"/>
                <a:gd name="connsiteY1069" fmla="*/ 439494 h 1066103"/>
                <a:gd name="connsiteX1070" fmla="*/ 453659 w 3545608"/>
                <a:gd name="connsiteY1070" fmla="*/ 444664 h 1066103"/>
                <a:gd name="connsiteX1071" fmla="*/ 450356 w 3545608"/>
                <a:gd name="connsiteY1071" fmla="*/ 453221 h 1066103"/>
                <a:gd name="connsiteX1072" fmla="*/ 441054 w 3545608"/>
                <a:gd name="connsiteY1072" fmla="*/ 456982 h 1066103"/>
                <a:gd name="connsiteX1073" fmla="*/ 437954 w 3545608"/>
                <a:gd name="connsiteY1073" fmla="*/ 464287 h 1066103"/>
                <a:gd name="connsiteX1074" fmla="*/ 427182 w 3545608"/>
                <a:gd name="connsiteY1074" fmla="*/ 468750 h 1066103"/>
                <a:gd name="connsiteX1075" fmla="*/ 423705 w 3545608"/>
                <a:gd name="connsiteY1075" fmla="*/ 477143 h 1066103"/>
                <a:gd name="connsiteX1076" fmla="*/ 415414 w 3545608"/>
                <a:gd name="connsiteY1076" fmla="*/ 480661 h 1066103"/>
                <a:gd name="connsiteX1077" fmla="*/ 412090 w 3545608"/>
                <a:gd name="connsiteY1077" fmla="*/ 488882 h 1066103"/>
                <a:gd name="connsiteX1078" fmla="*/ 400992 w 3545608"/>
                <a:gd name="connsiteY1078" fmla="*/ 493265 h 1066103"/>
                <a:gd name="connsiteX1079" fmla="*/ 397403 w 3545608"/>
                <a:gd name="connsiteY1079" fmla="*/ 501526 h 1066103"/>
                <a:gd name="connsiteX1080" fmla="*/ 388937 w 3545608"/>
                <a:gd name="connsiteY1080" fmla="*/ 505033 h 1066103"/>
                <a:gd name="connsiteX1081" fmla="*/ 385592 w 3545608"/>
                <a:gd name="connsiteY1081" fmla="*/ 513108 h 1066103"/>
                <a:gd name="connsiteX1082" fmla="*/ 376332 w 3545608"/>
                <a:gd name="connsiteY1082" fmla="*/ 516944 h 1066103"/>
                <a:gd name="connsiteX1083" fmla="*/ 372434 w 3545608"/>
                <a:gd name="connsiteY1083" fmla="*/ 526355 h 1066103"/>
                <a:gd name="connsiteX1084" fmla="*/ 364421 w 3545608"/>
                <a:gd name="connsiteY1084" fmla="*/ 529836 h 1066103"/>
                <a:gd name="connsiteX1085" fmla="*/ 360376 w 3545608"/>
                <a:gd name="connsiteY1085" fmla="*/ 540079 h 1066103"/>
                <a:gd name="connsiteX1086" fmla="*/ 352653 w 3545608"/>
                <a:gd name="connsiteY1086" fmla="*/ 543278 h 1066103"/>
                <a:gd name="connsiteX1087" fmla="*/ 348919 w 3545608"/>
                <a:gd name="connsiteY1087" fmla="*/ 552292 h 1066103"/>
                <a:gd name="connsiteX1088" fmla="*/ 339907 w 3545608"/>
                <a:gd name="connsiteY1088" fmla="*/ 556026 h 1066103"/>
                <a:gd name="connsiteX1089" fmla="*/ 336461 w 3545608"/>
                <a:gd name="connsiteY1089" fmla="*/ 564347 h 1066103"/>
                <a:gd name="connsiteX1090" fmla="*/ 328139 w 3545608"/>
                <a:gd name="connsiteY1090" fmla="*/ 567794 h 1066103"/>
                <a:gd name="connsiteX1091" fmla="*/ 323814 w 3545608"/>
                <a:gd name="connsiteY1091" fmla="*/ 578237 h 1066103"/>
                <a:gd name="connsiteX1092" fmla="*/ 315534 w 3545608"/>
                <a:gd name="connsiteY1092" fmla="*/ 581666 h 1066103"/>
                <a:gd name="connsiteX1093" fmla="*/ 311699 w 3545608"/>
                <a:gd name="connsiteY1093" fmla="*/ 590926 h 1066103"/>
                <a:gd name="connsiteX1094" fmla="*/ 303623 w 3545608"/>
                <a:gd name="connsiteY1094" fmla="*/ 594271 h 1066103"/>
                <a:gd name="connsiteX1095" fmla="*/ 299196 w 3545608"/>
                <a:gd name="connsiteY1095" fmla="*/ 604960 h 1066103"/>
                <a:gd name="connsiteX1096" fmla="*/ 291855 w 3545608"/>
                <a:gd name="connsiteY1096" fmla="*/ 608000 h 1066103"/>
                <a:gd name="connsiteX1097" fmla="*/ 287991 w 3545608"/>
                <a:gd name="connsiteY1097" fmla="*/ 617330 h 1066103"/>
                <a:gd name="connsiteX1098" fmla="*/ 279250 w 3545608"/>
                <a:gd name="connsiteY1098" fmla="*/ 621036 h 1066103"/>
                <a:gd name="connsiteX1099" fmla="*/ 274721 w 3545608"/>
                <a:gd name="connsiteY1099" fmla="*/ 632232 h 1066103"/>
                <a:gd name="connsiteX1100" fmla="*/ 269301 w 3545608"/>
                <a:gd name="connsiteY1100" fmla="*/ 634478 h 1066103"/>
                <a:gd name="connsiteX1101" fmla="*/ 264839 w 3545608"/>
                <a:gd name="connsiteY1101" fmla="*/ 645250 h 1066103"/>
                <a:gd name="connsiteX1102" fmla="*/ 257533 w 3545608"/>
                <a:gd name="connsiteY1102" fmla="*/ 648350 h 1066103"/>
                <a:gd name="connsiteX1103" fmla="*/ 253023 w 3545608"/>
                <a:gd name="connsiteY1103" fmla="*/ 659503 h 1066103"/>
                <a:gd name="connsiteX1104" fmla="*/ 244784 w 3545608"/>
                <a:gd name="connsiteY1104" fmla="*/ 662916 h 1066103"/>
                <a:gd name="connsiteX1105" fmla="*/ 240804 w 3545608"/>
                <a:gd name="connsiteY1105" fmla="*/ 672524 h 1066103"/>
                <a:gd name="connsiteX1106" fmla="*/ 234977 w 3545608"/>
                <a:gd name="connsiteY1106" fmla="*/ 675114 h 1066103"/>
                <a:gd name="connsiteX1107" fmla="*/ 230470 w 3545608"/>
                <a:gd name="connsiteY1107" fmla="*/ 686792 h 1066103"/>
                <a:gd name="connsiteX1108" fmla="*/ 223498 w 3545608"/>
                <a:gd name="connsiteY1108" fmla="*/ 689681 h 1066103"/>
                <a:gd name="connsiteX1109" fmla="*/ 219070 w 3545608"/>
                <a:gd name="connsiteY1109" fmla="*/ 700369 h 1066103"/>
                <a:gd name="connsiteX1110" fmla="*/ 212424 w 3545608"/>
                <a:gd name="connsiteY1110" fmla="*/ 703122 h 1066103"/>
                <a:gd name="connsiteX1111" fmla="*/ 207100 w 3545608"/>
                <a:gd name="connsiteY1111" fmla="*/ 715975 h 1066103"/>
                <a:gd name="connsiteX1112" fmla="*/ 202617 w 3545608"/>
                <a:gd name="connsiteY1112" fmla="*/ 717832 h 1066103"/>
                <a:gd name="connsiteX1113" fmla="*/ 197690 w 3545608"/>
                <a:gd name="connsiteY1113" fmla="*/ 729728 h 1066103"/>
                <a:gd name="connsiteX1114" fmla="*/ 192811 w 3545608"/>
                <a:gd name="connsiteY1114" fmla="*/ 731848 h 1066103"/>
                <a:gd name="connsiteX1115" fmla="*/ 187134 w 3545608"/>
                <a:gd name="connsiteY1115" fmla="*/ 746223 h 1066103"/>
                <a:gd name="connsiteX1116" fmla="*/ 182167 w 3545608"/>
                <a:gd name="connsiteY1116" fmla="*/ 748232 h 1066103"/>
                <a:gd name="connsiteX1117" fmla="*/ 177509 w 3545608"/>
                <a:gd name="connsiteY1117" fmla="*/ 759209 h 1066103"/>
                <a:gd name="connsiteX1118" fmla="*/ 170543 w 3545608"/>
                <a:gd name="connsiteY1118" fmla="*/ 761961 h 1066103"/>
                <a:gd name="connsiteX1119" fmla="*/ 165323 w 3545608"/>
                <a:gd name="connsiteY1119" fmla="*/ 773977 h 1066103"/>
                <a:gd name="connsiteX1120" fmla="*/ 160737 w 3545608"/>
                <a:gd name="connsiteY1120" fmla="*/ 775832 h 1066103"/>
                <a:gd name="connsiteX1121" fmla="*/ 155137 w 3545608"/>
                <a:gd name="connsiteY1121" fmla="*/ 789036 h 1066103"/>
                <a:gd name="connsiteX1122" fmla="*/ 151767 w 3545608"/>
                <a:gd name="connsiteY1122" fmla="*/ 790399 h 1066103"/>
                <a:gd name="connsiteX1123" fmla="*/ 146676 w 3545608"/>
                <a:gd name="connsiteY1123" fmla="*/ 802399 h 1066103"/>
                <a:gd name="connsiteX1124" fmla="*/ 141817 w 3545608"/>
                <a:gd name="connsiteY1124" fmla="*/ 804558 h 1066103"/>
                <a:gd name="connsiteX1125" fmla="*/ 136223 w 3545608"/>
                <a:gd name="connsiteY1125" fmla="*/ 819053 h 1066103"/>
                <a:gd name="connsiteX1126" fmla="*/ 132011 w 3545608"/>
                <a:gd name="connsiteY1126" fmla="*/ 820798 h 1066103"/>
                <a:gd name="connsiteX1127" fmla="*/ 127322 w 3545608"/>
                <a:gd name="connsiteY1127" fmla="*/ 832119 h 1066103"/>
                <a:gd name="connsiteX1128" fmla="*/ 121367 w 3545608"/>
                <a:gd name="connsiteY1128" fmla="*/ 834527 h 1066103"/>
                <a:gd name="connsiteX1129" fmla="*/ 115335 w 3545608"/>
                <a:gd name="connsiteY1129" fmla="*/ 848742 h 1066103"/>
                <a:gd name="connsiteX1130" fmla="*/ 115930 w 3545608"/>
                <a:gd name="connsiteY1130" fmla="*/ 850141 h 1066103"/>
                <a:gd name="connsiteX1131" fmla="*/ 113378 w 3545608"/>
                <a:gd name="connsiteY1131" fmla="*/ 851198 h 1066103"/>
                <a:gd name="connsiteX1132" fmla="*/ 108545 w 3545608"/>
                <a:gd name="connsiteY1132" fmla="*/ 862867 h 1066103"/>
                <a:gd name="connsiteX1133" fmla="*/ 103572 w 3545608"/>
                <a:gd name="connsiteY1133" fmla="*/ 864927 h 1066103"/>
                <a:gd name="connsiteX1134" fmla="*/ 97684 w 3545608"/>
                <a:gd name="connsiteY1134" fmla="*/ 879142 h 1066103"/>
                <a:gd name="connsiteX1135" fmla="*/ 98266 w 3545608"/>
                <a:gd name="connsiteY1135" fmla="*/ 880546 h 1066103"/>
                <a:gd name="connsiteX1136" fmla="*/ 95727 w 3545608"/>
                <a:gd name="connsiteY1136" fmla="*/ 881598 h 1066103"/>
                <a:gd name="connsiteX1137" fmla="*/ 90116 w 3545608"/>
                <a:gd name="connsiteY1137" fmla="*/ 895145 h 1066103"/>
                <a:gd name="connsiteX1138" fmla="*/ 84940 w 3545608"/>
                <a:gd name="connsiteY1138" fmla="*/ 897289 h 1066103"/>
                <a:gd name="connsiteX1139" fmla="*/ 79210 w 3545608"/>
                <a:gd name="connsiteY1139" fmla="*/ 911121 h 1066103"/>
                <a:gd name="connsiteX1140" fmla="*/ 77096 w 3545608"/>
                <a:gd name="connsiteY1140" fmla="*/ 911998 h 1066103"/>
                <a:gd name="connsiteX1141" fmla="*/ 71207 w 3545608"/>
                <a:gd name="connsiteY1141" fmla="*/ 926213 h 1066103"/>
                <a:gd name="connsiteX1142" fmla="*/ 71442 w 3545608"/>
                <a:gd name="connsiteY1142" fmla="*/ 926780 h 1066103"/>
                <a:gd name="connsiteX1143" fmla="*/ 69250 w 3545608"/>
                <a:gd name="connsiteY1143" fmla="*/ 927688 h 1066103"/>
                <a:gd name="connsiteX1144" fmla="*/ 63537 w 3545608"/>
                <a:gd name="connsiteY1144" fmla="*/ 941479 h 1066103"/>
                <a:gd name="connsiteX1145" fmla="*/ 58606 w 3545608"/>
                <a:gd name="connsiteY1145" fmla="*/ 943522 h 1066103"/>
                <a:gd name="connsiteX1146" fmla="*/ 52856 w 3545608"/>
                <a:gd name="connsiteY1146" fmla="*/ 957403 h 1066103"/>
                <a:gd name="connsiteX1147" fmla="*/ 50617 w 3545608"/>
                <a:gd name="connsiteY1147" fmla="*/ 958375 h 1066103"/>
                <a:gd name="connsiteX1148" fmla="*/ 44821 w 3545608"/>
                <a:gd name="connsiteY1148" fmla="*/ 973052 h 1066103"/>
                <a:gd name="connsiteX1149" fmla="*/ 42773 w 3545608"/>
                <a:gd name="connsiteY1149" fmla="*/ 973921 h 1066103"/>
                <a:gd name="connsiteX1150" fmla="*/ 36885 w 3545608"/>
                <a:gd name="connsiteY1150" fmla="*/ 988483 h 1066103"/>
                <a:gd name="connsiteX1151" fmla="*/ 37284 w 3545608"/>
                <a:gd name="connsiteY1151" fmla="*/ 989472 h 1066103"/>
                <a:gd name="connsiteX1152" fmla="*/ 34928 w 3545608"/>
                <a:gd name="connsiteY1152" fmla="*/ 990449 h 1066103"/>
                <a:gd name="connsiteX1153" fmla="*/ 29040 w 3545608"/>
                <a:gd name="connsiteY1153" fmla="*/ 1004664 h 1066103"/>
                <a:gd name="connsiteX1154" fmla="*/ 29263 w 3545608"/>
                <a:gd name="connsiteY1154" fmla="*/ 1005203 h 1066103"/>
                <a:gd name="connsiteX1155" fmla="*/ 26532 w 3545608"/>
                <a:gd name="connsiteY1155" fmla="*/ 1006283 h 1066103"/>
                <a:gd name="connsiteX1156" fmla="*/ 20213 w 3545608"/>
                <a:gd name="connsiteY1156" fmla="*/ 1020845 h 1066103"/>
                <a:gd name="connsiteX1157" fmla="*/ 20937 w 3545608"/>
                <a:gd name="connsiteY1157" fmla="*/ 1022511 h 1066103"/>
                <a:gd name="connsiteX1158" fmla="*/ 20218 w 3545608"/>
                <a:gd name="connsiteY1158" fmla="*/ 1022810 h 1066103"/>
                <a:gd name="connsiteX1159" fmla="*/ 14329 w 3545608"/>
                <a:gd name="connsiteY1159" fmla="*/ 1037025 h 1066103"/>
                <a:gd name="connsiteX1160" fmla="*/ 14607 w 3545608"/>
                <a:gd name="connsiteY1160" fmla="*/ 1037695 h 1066103"/>
                <a:gd name="connsiteX1161" fmla="*/ 12372 w 3545608"/>
                <a:gd name="connsiteY1161" fmla="*/ 1038643 h 1066103"/>
                <a:gd name="connsiteX1162" fmla="*/ 6485 w 3545608"/>
                <a:gd name="connsiteY1162" fmla="*/ 1053205 h 1066103"/>
                <a:gd name="connsiteX1163" fmla="*/ 6884 w 3545608"/>
                <a:gd name="connsiteY1163" fmla="*/ 1054194 h 1066103"/>
                <a:gd name="connsiteX1164" fmla="*/ 4527 w 3545608"/>
                <a:gd name="connsiteY1164" fmla="*/ 1055171 h 1066103"/>
                <a:gd name="connsiteX1165" fmla="*/ 0 w 3545608"/>
                <a:gd name="connsiteY1165" fmla="*/ 1066103 h 1066103"/>
                <a:gd name="connsiteX1166" fmla="*/ 41476 w 3545608"/>
                <a:gd name="connsiteY1166" fmla="*/ 1066103 h 1066103"/>
                <a:gd name="connsiteX1167" fmla="*/ 46691 w 3545608"/>
                <a:gd name="connsiteY1167" fmla="*/ 1053205 h 1066103"/>
                <a:gd name="connsiteX1168" fmla="*/ 46291 w 3545608"/>
                <a:gd name="connsiteY1168" fmla="*/ 1052216 h 1066103"/>
                <a:gd name="connsiteX1169" fmla="*/ 48648 w 3545608"/>
                <a:gd name="connsiteY1169" fmla="*/ 1051240 h 1066103"/>
                <a:gd name="connsiteX1170" fmla="*/ 54536 w 3545608"/>
                <a:gd name="connsiteY1170" fmla="*/ 1037025 h 1066103"/>
                <a:gd name="connsiteX1171" fmla="*/ 54313 w 3545608"/>
                <a:gd name="connsiteY1171" fmla="*/ 1036486 h 1066103"/>
                <a:gd name="connsiteX1172" fmla="*/ 57043 w 3545608"/>
                <a:gd name="connsiteY1172" fmla="*/ 1035406 h 1066103"/>
                <a:gd name="connsiteX1173" fmla="*/ 63362 w 3545608"/>
                <a:gd name="connsiteY1173" fmla="*/ 1020845 h 1066103"/>
                <a:gd name="connsiteX1174" fmla="*/ 62638 w 3545608"/>
                <a:gd name="connsiteY1174" fmla="*/ 1019178 h 1066103"/>
                <a:gd name="connsiteX1175" fmla="*/ 63358 w 3545608"/>
                <a:gd name="connsiteY1175" fmla="*/ 1018879 h 1066103"/>
                <a:gd name="connsiteX1176" fmla="*/ 69246 w 3545608"/>
                <a:gd name="connsiteY1176" fmla="*/ 1004664 h 1066103"/>
                <a:gd name="connsiteX1177" fmla="*/ 68968 w 3545608"/>
                <a:gd name="connsiteY1177" fmla="*/ 1003993 h 1066103"/>
                <a:gd name="connsiteX1178" fmla="*/ 71203 w 3545608"/>
                <a:gd name="connsiteY1178" fmla="*/ 1003045 h 1066103"/>
                <a:gd name="connsiteX1179" fmla="*/ 76816 w 3545608"/>
                <a:gd name="connsiteY1179" fmla="*/ 989162 h 1066103"/>
                <a:gd name="connsiteX1180" fmla="*/ 79048 w 3545608"/>
                <a:gd name="connsiteY1180" fmla="*/ 988193 h 1066103"/>
                <a:gd name="connsiteX1181" fmla="*/ 84691 w 3545608"/>
                <a:gd name="connsiteY1181" fmla="*/ 973904 h 1066103"/>
                <a:gd name="connsiteX1182" fmla="*/ 87730 w 3545608"/>
                <a:gd name="connsiteY1182" fmla="*/ 972646 h 1066103"/>
                <a:gd name="connsiteX1183" fmla="*/ 93762 w 3545608"/>
                <a:gd name="connsiteY1183" fmla="*/ 958084 h 1066103"/>
                <a:gd name="connsiteX1184" fmla="*/ 93640 w 3545608"/>
                <a:gd name="connsiteY1184" fmla="*/ 957792 h 1066103"/>
                <a:gd name="connsiteX1185" fmla="*/ 97680 w 3545608"/>
                <a:gd name="connsiteY1185" fmla="*/ 956118 h 1066103"/>
                <a:gd name="connsiteX1186" fmla="*/ 103568 w 3545608"/>
                <a:gd name="connsiteY1186" fmla="*/ 941903 h 1066103"/>
                <a:gd name="connsiteX1187" fmla="*/ 103333 w 3545608"/>
                <a:gd name="connsiteY1187" fmla="*/ 941336 h 1066103"/>
                <a:gd name="connsiteX1188" fmla="*/ 105525 w 3545608"/>
                <a:gd name="connsiteY1188" fmla="*/ 940428 h 1066103"/>
                <a:gd name="connsiteX1189" fmla="*/ 111255 w 3545608"/>
                <a:gd name="connsiteY1189" fmla="*/ 926595 h 1066103"/>
                <a:gd name="connsiteX1190" fmla="*/ 113371 w 3545608"/>
                <a:gd name="connsiteY1190" fmla="*/ 925719 h 1066103"/>
                <a:gd name="connsiteX1191" fmla="*/ 118982 w 3545608"/>
                <a:gd name="connsiteY1191" fmla="*/ 912173 h 1066103"/>
                <a:gd name="connsiteX1192" fmla="*/ 124157 w 3545608"/>
                <a:gd name="connsiteY1192" fmla="*/ 910029 h 1066103"/>
                <a:gd name="connsiteX1193" fmla="*/ 130045 w 3545608"/>
                <a:gd name="connsiteY1193" fmla="*/ 895814 h 1066103"/>
                <a:gd name="connsiteX1194" fmla="*/ 129463 w 3545608"/>
                <a:gd name="connsiteY1194" fmla="*/ 894409 h 1066103"/>
                <a:gd name="connsiteX1195" fmla="*/ 132003 w 3545608"/>
                <a:gd name="connsiteY1195" fmla="*/ 893357 h 1066103"/>
                <a:gd name="connsiteX1196" fmla="*/ 136836 w 3545608"/>
                <a:gd name="connsiteY1196" fmla="*/ 881689 h 1066103"/>
                <a:gd name="connsiteX1197" fmla="*/ 141809 w 3545608"/>
                <a:gd name="connsiteY1197" fmla="*/ 879629 h 1066103"/>
                <a:gd name="connsiteX1198" fmla="*/ 147697 w 3545608"/>
                <a:gd name="connsiteY1198" fmla="*/ 865413 h 1066103"/>
                <a:gd name="connsiteX1199" fmla="*/ 147226 w 3545608"/>
                <a:gd name="connsiteY1199" fmla="*/ 864277 h 1066103"/>
                <a:gd name="connsiteX1200" fmla="*/ 150491 w 3545608"/>
                <a:gd name="connsiteY1200" fmla="*/ 862957 h 1066103"/>
                <a:gd name="connsiteX1201" fmla="*/ 155437 w 3545608"/>
                <a:gd name="connsiteY1201" fmla="*/ 851301 h 1066103"/>
                <a:gd name="connsiteX1202" fmla="*/ 160442 w 3545608"/>
                <a:gd name="connsiteY1202" fmla="*/ 849228 h 1066103"/>
                <a:gd name="connsiteX1203" fmla="*/ 165417 w 3545608"/>
                <a:gd name="connsiteY1203" fmla="*/ 837216 h 1066103"/>
                <a:gd name="connsiteX1204" fmla="*/ 170248 w 3545608"/>
                <a:gd name="connsiteY1204" fmla="*/ 835069 h 1066103"/>
                <a:gd name="connsiteX1205" fmla="*/ 175707 w 3545608"/>
                <a:gd name="connsiteY1205" fmla="*/ 820926 h 1066103"/>
                <a:gd name="connsiteX1206" fmla="*/ 180891 w 3545608"/>
                <a:gd name="connsiteY1206" fmla="*/ 818829 h 1066103"/>
                <a:gd name="connsiteX1207" fmla="*/ 185995 w 3545608"/>
                <a:gd name="connsiteY1207" fmla="*/ 806801 h 1066103"/>
                <a:gd name="connsiteX1208" fmla="*/ 190554 w 3545608"/>
                <a:gd name="connsiteY1208" fmla="*/ 804956 h 1066103"/>
                <a:gd name="connsiteX1209" fmla="*/ 196001 w 3545608"/>
                <a:gd name="connsiteY1209" fmla="*/ 792112 h 1066103"/>
                <a:gd name="connsiteX1210" fmla="*/ 200361 w 3545608"/>
                <a:gd name="connsiteY1210" fmla="*/ 790391 h 1066103"/>
                <a:gd name="connsiteX1211" fmla="*/ 205267 w 3545608"/>
                <a:gd name="connsiteY1211" fmla="*/ 779098 h 1066103"/>
                <a:gd name="connsiteX1212" fmla="*/ 211291 w 3545608"/>
                <a:gd name="connsiteY1212" fmla="*/ 776662 h 1066103"/>
                <a:gd name="connsiteX1213" fmla="*/ 216844 w 3545608"/>
                <a:gd name="connsiteY1213" fmla="*/ 763576 h 1066103"/>
                <a:gd name="connsiteX1214" fmla="*/ 221241 w 3545608"/>
                <a:gd name="connsiteY1214" fmla="*/ 761665 h 1066103"/>
                <a:gd name="connsiteX1215" fmla="*/ 226596 w 3545608"/>
                <a:gd name="connsiteY1215" fmla="*/ 748106 h 1066103"/>
                <a:gd name="connsiteX1216" fmla="*/ 231047 w 3545608"/>
                <a:gd name="connsiteY1216" fmla="*/ 746262 h 1066103"/>
                <a:gd name="connsiteX1217" fmla="*/ 236371 w 3545608"/>
                <a:gd name="connsiteY1217" fmla="*/ 733409 h 1066103"/>
                <a:gd name="connsiteX1218" fmla="*/ 240854 w 3545608"/>
                <a:gd name="connsiteY1218" fmla="*/ 731553 h 1066103"/>
                <a:gd name="connsiteX1219" fmla="*/ 244300 w 3545608"/>
                <a:gd name="connsiteY1219" fmla="*/ 723232 h 1066103"/>
                <a:gd name="connsiteX1220" fmla="*/ 253316 w 3545608"/>
                <a:gd name="connsiteY1220" fmla="*/ 719498 h 1066103"/>
                <a:gd name="connsiteX1221" fmla="*/ 258081 w 3545608"/>
                <a:gd name="connsiteY1221" fmla="*/ 707993 h 1066103"/>
                <a:gd name="connsiteX1222" fmla="*/ 263409 w 3545608"/>
                <a:gd name="connsiteY1222" fmla="*/ 705625 h 1066103"/>
                <a:gd name="connsiteX1223" fmla="*/ 268102 w 3545608"/>
                <a:gd name="connsiteY1223" fmla="*/ 693464 h 1066103"/>
                <a:gd name="connsiteX1224" fmla="*/ 273215 w 3545608"/>
                <a:gd name="connsiteY1224" fmla="*/ 691346 h 1066103"/>
                <a:gd name="connsiteX1225" fmla="*/ 277468 w 3545608"/>
                <a:gd name="connsiteY1225" fmla="*/ 681079 h 1066103"/>
                <a:gd name="connsiteX1226" fmla="*/ 285963 w 3545608"/>
                <a:gd name="connsiteY1226" fmla="*/ 677474 h 1066103"/>
                <a:gd name="connsiteX1227" fmla="*/ 290671 w 3545608"/>
                <a:gd name="connsiteY1227" fmla="*/ 665833 h 1066103"/>
                <a:gd name="connsiteX1228" fmla="*/ 297732 w 3545608"/>
                <a:gd name="connsiteY1228" fmla="*/ 662908 h 1066103"/>
                <a:gd name="connsiteX1229" fmla="*/ 301519 w 3545608"/>
                <a:gd name="connsiteY1229" fmla="*/ 653761 h 1066103"/>
                <a:gd name="connsiteX1230" fmla="*/ 308375 w 3545608"/>
                <a:gd name="connsiteY1230" fmla="*/ 650854 h 1066103"/>
                <a:gd name="connsiteX1231" fmla="*/ 312987 w 3545608"/>
                <a:gd name="connsiteY1231" fmla="*/ 639453 h 1066103"/>
                <a:gd name="connsiteX1232" fmla="*/ 320286 w 3545608"/>
                <a:gd name="connsiteY1232" fmla="*/ 636430 h 1066103"/>
                <a:gd name="connsiteX1233" fmla="*/ 324714 w 3545608"/>
                <a:gd name="connsiteY1233" fmla="*/ 625742 h 1066103"/>
                <a:gd name="connsiteX1234" fmla="*/ 332053 w 3545608"/>
                <a:gd name="connsiteY1234" fmla="*/ 622701 h 1066103"/>
                <a:gd name="connsiteX1235" fmla="*/ 335398 w 3545608"/>
                <a:gd name="connsiteY1235" fmla="*/ 614626 h 1066103"/>
                <a:gd name="connsiteX1236" fmla="*/ 344659 w 3545608"/>
                <a:gd name="connsiteY1236" fmla="*/ 610790 h 1066103"/>
                <a:gd name="connsiteX1237" fmla="*/ 349473 w 3545608"/>
                <a:gd name="connsiteY1237" fmla="*/ 599163 h 1066103"/>
                <a:gd name="connsiteX1238" fmla="*/ 356568 w 3545608"/>
                <a:gd name="connsiteY1238" fmla="*/ 596224 h 1066103"/>
                <a:gd name="connsiteX1239" fmla="*/ 360015 w 3545608"/>
                <a:gd name="connsiteY1239" fmla="*/ 587903 h 1066103"/>
                <a:gd name="connsiteX1240" fmla="*/ 368336 w 3545608"/>
                <a:gd name="connsiteY1240" fmla="*/ 584456 h 1066103"/>
                <a:gd name="connsiteX1241" fmla="*/ 372070 w 3545608"/>
                <a:gd name="connsiteY1241" fmla="*/ 575442 h 1066103"/>
                <a:gd name="connsiteX1242" fmla="*/ 381084 w 3545608"/>
                <a:gd name="connsiteY1242" fmla="*/ 571708 h 1066103"/>
                <a:gd name="connsiteX1243" fmla="*/ 384590 w 3545608"/>
                <a:gd name="connsiteY1243" fmla="*/ 563243 h 1066103"/>
                <a:gd name="connsiteX1244" fmla="*/ 392851 w 3545608"/>
                <a:gd name="connsiteY1244" fmla="*/ 559654 h 1066103"/>
                <a:gd name="connsiteX1245" fmla="*/ 396801 w 3545608"/>
                <a:gd name="connsiteY1245" fmla="*/ 549653 h 1066103"/>
                <a:gd name="connsiteX1246" fmla="*/ 405456 w 3545608"/>
                <a:gd name="connsiteY1246" fmla="*/ 546068 h 1066103"/>
                <a:gd name="connsiteX1247" fmla="*/ 409292 w 3545608"/>
                <a:gd name="connsiteY1247" fmla="*/ 536808 h 1066103"/>
                <a:gd name="connsiteX1248" fmla="*/ 417368 w 3545608"/>
                <a:gd name="connsiteY1248" fmla="*/ 533463 h 1066103"/>
                <a:gd name="connsiteX1249" fmla="*/ 420566 w 3545608"/>
                <a:gd name="connsiteY1249" fmla="*/ 525741 h 1066103"/>
                <a:gd name="connsiteX1250" fmla="*/ 430810 w 3545608"/>
                <a:gd name="connsiteY1250" fmla="*/ 521695 h 1066103"/>
                <a:gd name="connsiteX1251" fmla="*/ 434208 w 3545608"/>
                <a:gd name="connsiteY1251" fmla="*/ 513874 h 1066103"/>
                <a:gd name="connsiteX1252" fmla="*/ 443844 w 3545608"/>
                <a:gd name="connsiteY1252" fmla="*/ 509784 h 1066103"/>
                <a:gd name="connsiteX1253" fmla="*/ 447599 w 3545608"/>
                <a:gd name="connsiteY1253" fmla="*/ 500499 h 1066103"/>
                <a:gd name="connsiteX1254" fmla="*/ 455612 w 3545608"/>
                <a:gd name="connsiteY1254" fmla="*/ 497180 h 1066103"/>
                <a:gd name="connsiteX1255" fmla="*/ 458536 w 3545608"/>
                <a:gd name="connsiteY1255" fmla="*/ 490119 h 1066103"/>
                <a:gd name="connsiteX1256" fmla="*/ 469574 w 3545608"/>
                <a:gd name="connsiteY1256" fmla="*/ 485657 h 1066103"/>
                <a:gd name="connsiteX1257" fmla="*/ 467747 w 3545608"/>
                <a:gd name="connsiteY1257" fmla="*/ 489867 h 1066103"/>
                <a:gd name="connsiteX1258" fmla="*/ 459543 w 3545608"/>
                <a:gd name="connsiteY1258" fmla="*/ 493265 h 1066103"/>
                <a:gd name="connsiteX1259" fmla="*/ 456096 w 3545608"/>
                <a:gd name="connsiteY1259" fmla="*/ 501586 h 1066103"/>
                <a:gd name="connsiteX1260" fmla="*/ 447776 w 3545608"/>
                <a:gd name="connsiteY1260" fmla="*/ 505033 h 1066103"/>
                <a:gd name="connsiteX1261" fmla="*/ 444508 w 3545608"/>
                <a:gd name="connsiteY1261" fmla="*/ 512921 h 1066103"/>
                <a:gd name="connsiteX1262" fmla="*/ 435027 w 3545608"/>
                <a:gd name="connsiteY1262" fmla="*/ 516944 h 1066103"/>
                <a:gd name="connsiteX1263" fmla="*/ 431470 w 3545608"/>
                <a:gd name="connsiteY1263" fmla="*/ 525742 h 1066103"/>
                <a:gd name="connsiteX1264" fmla="*/ 421585 w 3545608"/>
                <a:gd name="connsiteY1264" fmla="*/ 529836 h 1066103"/>
                <a:gd name="connsiteX1265" fmla="*/ 417491 w 3545608"/>
                <a:gd name="connsiteY1265" fmla="*/ 539721 h 1066103"/>
                <a:gd name="connsiteX1266" fmla="*/ 408693 w 3545608"/>
                <a:gd name="connsiteY1266" fmla="*/ 543278 h 1066103"/>
                <a:gd name="connsiteX1267" fmla="*/ 404671 w 3545608"/>
                <a:gd name="connsiteY1267" fmla="*/ 552758 h 1066103"/>
                <a:gd name="connsiteX1268" fmla="*/ 396782 w 3545608"/>
                <a:gd name="connsiteY1268" fmla="*/ 556026 h 1066103"/>
                <a:gd name="connsiteX1269" fmla="*/ 393336 w 3545608"/>
                <a:gd name="connsiteY1269" fmla="*/ 564347 h 1066103"/>
                <a:gd name="connsiteX1270" fmla="*/ 385015 w 3545608"/>
                <a:gd name="connsiteY1270" fmla="*/ 567794 h 1066103"/>
                <a:gd name="connsiteX1271" fmla="*/ 380762 w 3545608"/>
                <a:gd name="connsiteY1271" fmla="*/ 578061 h 1066103"/>
                <a:gd name="connsiteX1272" fmla="*/ 372266 w 3545608"/>
                <a:gd name="connsiteY1272" fmla="*/ 581666 h 1066103"/>
                <a:gd name="connsiteX1273" fmla="*/ 368383 w 3545608"/>
                <a:gd name="connsiteY1273" fmla="*/ 591271 h 1066103"/>
                <a:gd name="connsiteX1274" fmla="*/ 360786 w 3545608"/>
                <a:gd name="connsiteY1274" fmla="*/ 594271 h 1066103"/>
                <a:gd name="connsiteX1275" fmla="*/ 355728 w 3545608"/>
                <a:gd name="connsiteY1275" fmla="*/ 605914 h 1066103"/>
                <a:gd name="connsiteX1276" fmla="*/ 350692 w 3545608"/>
                <a:gd name="connsiteY1276" fmla="*/ 608000 h 1066103"/>
                <a:gd name="connsiteX1277" fmla="*/ 346905 w 3545608"/>
                <a:gd name="connsiteY1277" fmla="*/ 617143 h 1066103"/>
                <a:gd name="connsiteX1278" fmla="*/ 337945 w 3545608"/>
                <a:gd name="connsiteY1278" fmla="*/ 621036 h 1066103"/>
                <a:gd name="connsiteX1279" fmla="*/ 333901 w 3545608"/>
                <a:gd name="connsiteY1279" fmla="*/ 631278 h 1066103"/>
                <a:gd name="connsiteX1280" fmla="*/ 326178 w 3545608"/>
                <a:gd name="connsiteY1280" fmla="*/ 634478 h 1066103"/>
                <a:gd name="connsiteX1281" fmla="*/ 321446 w 3545608"/>
                <a:gd name="connsiteY1281" fmla="*/ 645901 h 1066103"/>
                <a:gd name="connsiteX1282" fmla="*/ 315534 w 3545608"/>
                <a:gd name="connsiteY1282" fmla="*/ 648350 h 1066103"/>
                <a:gd name="connsiteX1283" fmla="*/ 310719 w 3545608"/>
                <a:gd name="connsiteY1283" fmla="*/ 659977 h 1066103"/>
                <a:gd name="connsiteX1284" fmla="*/ 303623 w 3545608"/>
                <a:gd name="connsiteY1284" fmla="*/ 662916 h 1066103"/>
                <a:gd name="connsiteX1285" fmla="*/ 299643 w 3545608"/>
                <a:gd name="connsiteY1285" fmla="*/ 672524 h 1066103"/>
                <a:gd name="connsiteX1286" fmla="*/ 293816 w 3545608"/>
                <a:gd name="connsiteY1286" fmla="*/ 675114 h 1066103"/>
                <a:gd name="connsiteX1287" fmla="*/ 289561 w 3545608"/>
                <a:gd name="connsiteY1287" fmla="*/ 686140 h 1066103"/>
                <a:gd name="connsiteX1288" fmla="*/ 281212 w 3545608"/>
                <a:gd name="connsiteY1288" fmla="*/ 689681 h 1066103"/>
                <a:gd name="connsiteX1289" fmla="*/ 276682 w 3545608"/>
                <a:gd name="connsiteY1289" fmla="*/ 700877 h 1066103"/>
                <a:gd name="connsiteX1290" fmla="*/ 271262 w 3545608"/>
                <a:gd name="connsiteY1290" fmla="*/ 703122 h 1066103"/>
                <a:gd name="connsiteX1291" fmla="*/ 265938 w 3545608"/>
                <a:gd name="connsiteY1291" fmla="*/ 715975 h 1066103"/>
                <a:gd name="connsiteX1292" fmla="*/ 261456 w 3545608"/>
                <a:gd name="connsiteY1292" fmla="*/ 717832 h 1066103"/>
                <a:gd name="connsiteX1293" fmla="*/ 257099 w 3545608"/>
                <a:gd name="connsiteY1293" fmla="*/ 728350 h 1066103"/>
                <a:gd name="connsiteX1294" fmla="*/ 248851 w 3545608"/>
                <a:gd name="connsiteY1294" fmla="*/ 731848 h 1066103"/>
                <a:gd name="connsiteX1295" fmla="*/ 242890 w 3545608"/>
                <a:gd name="connsiteY1295" fmla="*/ 746579 h 1066103"/>
                <a:gd name="connsiteX1296" fmla="*/ 238901 w 3545608"/>
                <a:gd name="connsiteY1296" fmla="*/ 748232 h 1066103"/>
                <a:gd name="connsiteX1297" fmla="*/ 234067 w 3545608"/>
                <a:gd name="connsiteY1297" fmla="*/ 759901 h 1066103"/>
                <a:gd name="connsiteX1298" fmla="*/ 229094 w 3545608"/>
                <a:gd name="connsiteY1298" fmla="*/ 761961 h 1066103"/>
                <a:gd name="connsiteX1299" fmla="*/ 224362 w 3545608"/>
                <a:gd name="connsiteY1299" fmla="*/ 773384 h 1066103"/>
                <a:gd name="connsiteX1300" fmla="*/ 218451 w 3545608"/>
                <a:gd name="connsiteY1300" fmla="*/ 775832 h 1066103"/>
                <a:gd name="connsiteX1301" fmla="*/ 213229 w 3545608"/>
                <a:gd name="connsiteY1301" fmla="*/ 788440 h 1066103"/>
                <a:gd name="connsiteX1302" fmla="*/ 208501 w 3545608"/>
                <a:gd name="connsiteY1302" fmla="*/ 790399 h 1066103"/>
                <a:gd name="connsiteX1303" fmla="*/ 203525 w 3545608"/>
                <a:gd name="connsiteY1303" fmla="*/ 802411 h 1066103"/>
                <a:gd name="connsiteX1304" fmla="*/ 198694 w 3545608"/>
                <a:gd name="connsiteY1304" fmla="*/ 804558 h 1066103"/>
                <a:gd name="connsiteX1305" fmla="*/ 192807 w 3545608"/>
                <a:gd name="connsiteY1305" fmla="*/ 819814 h 1066103"/>
                <a:gd name="connsiteX1306" fmla="*/ 192865 w 3545608"/>
                <a:gd name="connsiteY1306" fmla="*/ 819963 h 1066103"/>
                <a:gd name="connsiteX1307" fmla="*/ 190849 w 3545608"/>
                <a:gd name="connsiteY1307" fmla="*/ 820798 h 1066103"/>
                <a:gd name="connsiteX1308" fmla="*/ 186219 w 3545608"/>
                <a:gd name="connsiteY1308" fmla="*/ 831977 h 1066103"/>
                <a:gd name="connsiteX1309" fmla="*/ 180062 w 3545608"/>
                <a:gd name="connsiteY1309" fmla="*/ 834527 h 1066103"/>
                <a:gd name="connsiteX1310" fmla="*/ 174174 w 3545608"/>
                <a:gd name="connsiteY1310" fmla="*/ 848742 h 1066103"/>
                <a:gd name="connsiteX1311" fmla="*/ 174468 w 3545608"/>
                <a:gd name="connsiteY1311" fmla="*/ 849453 h 1066103"/>
                <a:gd name="connsiteX1312" fmla="*/ 170255 w 3545608"/>
                <a:gd name="connsiteY1312" fmla="*/ 851198 h 1066103"/>
                <a:gd name="connsiteX1313" fmla="*/ 165016 w 3545608"/>
                <a:gd name="connsiteY1313" fmla="*/ 863848 h 1066103"/>
                <a:gd name="connsiteX1314" fmla="*/ 162410 w 3545608"/>
                <a:gd name="connsiteY1314" fmla="*/ 864927 h 1066103"/>
                <a:gd name="connsiteX1315" fmla="*/ 156523 w 3545608"/>
                <a:gd name="connsiteY1315" fmla="*/ 879142 h 1066103"/>
                <a:gd name="connsiteX1316" fmla="*/ 156711 w 3545608"/>
                <a:gd name="connsiteY1316" fmla="*/ 879599 h 1066103"/>
                <a:gd name="connsiteX1317" fmla="*/ 151767 w 3545608"/>
                <a:gd name="connsiteY1317" fmla="*/ 881598 h 1066103"/>
                <a:gd name="connsiteX1318" fmla="*/ 145735 w 3545608"/>
                <a:gd name="connsiteY1318" fmla="*/ 895814 h 1066103"/>
                <a:gd name="connsiteX1319" fmla="*/ 145976 w 3545608"/>
                <a:gd name="connsiteY1319" fmla="*/ 896378 h 1066103"/>
                <a:gd name="connsiteX1320" fmla="*/ 143779 w 3545608"/>
                <a:gd name="connsiteY1320" fmla="*/ 897289 h 1066103"/>
                <a:gd name="connsiteX1321" fmla="*/ 138356 w 3545608"/>
                <a:gd name="connsiteY1321" fmla="*/ 910380 h 1066103"/>
                <a:gd name="connsiteX1322" fmla="*/ 134259 w 3545608"/>
                <a:gd name="connsiteY1322" fmla="*/ 911998 h 1066103"/>
                <a:gd name="connsiteX1323" fmla="*/ 128084 w 3545608"/>
                <a:gd name="connsiteY1323" fmla="*/ 926213 h 1066103"/>
                <a:gd name="connsiteX1324" fmla="*/ 128212 w 3545608"/>
                <a:gd name="connsiteY1324" fmla="*/ 926506 h 1066103"/>
                <a:gd name="connsiteX1325" fmla="*/ 125289 w 3545608"/>
                <a:gd name="connsiteY1325" fmla="*/ 927688 h 1066103"/>
                <a:gd name="connsiteX1326" fmla="*/ 119258 w 3545608"/>
                <a:gd name="connsiteY1326" fmla="*/ 941903 h 1066103"/>
                <a:gd name="connsiteX1327" fmla="*/ 119541 w 3545608"/>
                <a:gd name="connsiteY1327" fmla="*/ 942571 h 1066103"/>
                <a:gd name="connsiteX1328" fmla="*/ 117301 w 3545608"/>
                <a:gd name="connsiteY1328" fmla="*/ 943522 h 1066103"/>
                <a:gd name="connsiteX1329" fmla="*/ 111687 w 3545608"/>
                <a:gd name="connsiteY1329" fmla="*/ 957406 h 1066103"/>
                <a:gd name="connsiteX1330" fmla="*/ 109456 w 3545608"/>
                <a:gd name="connsiteY1330" fmla="*/ 958375 h 1066103"/>
                <a:gd name="connsiteX1331" fmla="*/ 103659 w 3545608"/>
                <a:gd name="connsiteY1331" fmla="*/ 973052 h 1066103"/>
                <a:gd name="connsiteX1332" fmla="*/ 101611 w 3545608"/>
                <a:gd name="connsiteY1332" fmla="*/ 973921 h 1066103"/>
                <a:gd name="connsiteX1333" fmla="*/ 95723 w 3545608"/>
                <a:gd name="connsiteY1333" fmla="*/ 988483 h 1066103"/>
                <a:gd name="connsiteX1334" fmla="*/ 96013 w 3545608"/>
                <a:gd name="connsiteY1334" fmla="*/ 989201 h 1066103"/>
                <a:gd name="connsiteX1335" fmla="*/ 92928 w 3545608"/>
                <a:gd name="connsiteY1335" fmla="*/ 990449 h 1066103"/>
                <a:gd name="connsiteX1336" fmla="*/ 86896 w 3545608"/>
                <a:gd name="connsiteY1336" fmla="*/ 1004664 h 1066103"/>
                <a:gd name="connsiteX1337" fmla="*/ 87181 w 3545608"/>
                <a:gd name="connsiteY1337" fmla="*/ 1005332 h 1066103"/>
                <a:gd name="connsiteX1338" fmla="*/ 84940 w 3545608"/>
                <a:gd name="connsiteY1338" fmla="*/ 1006283 h 1066103"/>
                <a:gd name="connsiteX1339" fmla="*/ 79052 w 3545608"/>
                <a:gd name="connsiteY1339" fmla="*/ 1020845 h 1066103"/>
                <a:gd name="connsiteX1340" fmla="*/ 79452 w 3545608"/>
                <a:gd name="connsiteY1340" fmla="*/ 1021833 h 1066103"/>
                <a:gd name="connsiteX1341" fmla="*/ 77094 w 3545608"/>
                <a:gd name="connsiteY1341" fmla="*/ 1022810 h 1066103"/>
                <a:gd name="connsiteX1342" fmla="*/ 71206 w 3545608"/>
                <a:gd name="connsiteY1342" fmla="*/ 1037025 h 1066103"/>
                <a:gd name="connsiteX1343" fmla="*/ 71778 w 3545608"/>
                <a:gd name="connsiteY1343" fmla="*/ 1038403 h 1066103"/>
                <a:gd name="connsiteX1344" fmla="*/ 71211 w 3545608"/>
                <a:gd name="connsiteY1344" fmla="*/ 1038643 h 1066103"/>
                <a:gd name="connsiteX1345" fmla="*/ 65323 w 3545608"/>
                <a:gd name="connsiteY1345" fmla="*/ 1053205 h 1066103"/>
                <a:gd name="connsiteX1346" fmla="*/ 65723 w 3545608"/>
                <a:gd name="connsiteY1346" fmla="*/ 1054194 h 1066103"/>
                <a:gd name="connsiteX1347" fmla="*/ 63365 w 3545608"/>
                <a:gd name="connsiteY1347" fmla="*/ 1055171 h 1066103"/>
                <a:gd name="connsiteX1348" fmla="*/ 58838 w 3545608"/>
                <a:gd name="connsiteY1348" fmla="*/ 1066103 h 1066103"/>
                <a:gd name="connsiteX1349" fmla="*/ 100314 w 3545608"/>
                <a:gd name="connsiteY1349" fmla="*/ 1066103 h 1066103"/>
                <a:gd name="connsiteX1350" fmla="*/ 105529 w 3545608"/>
                <a:gd name="connsiteY1350" fmla="*/ 1053205 h 1066103"/>
                <a:gd name="connsiteX1351" fmla="*/ 104848 w 3545608"/>
                <a:gd name="connsiteY1351" fmla="*/ 1051520 h 1066103"/>
                <a:gd name="connsiteX1352" fmla="*/ 105525 w 3545608"/>
                <a:gd name="connsiteY1352" fmla="*/ 1051240 h 1066103"/>
                <a:gd name="connsiteX1353" fmla="*/ 111413 w 3545608"/>
                <a:gd name="connsiteY1353" fmla="*/ 1037025 h 1066103"/>
                <a:gd name="connsiteX1354" fmla="*/ 111136 w 3545608"/>
                <a:gd name="connsiteY1354" fmla="*/ 1036355 h 1066103"/>
                <a:gd name="connsiteX1355" fmla="*/ 113370 w 3545608"/>
                <a:gd name="connsiteY1355" fmla="*/ 1035406 h 1066103"/>
                <a:gd name="connsiteX1356" fmla="*/ 119258 w 3545608"/>
                <a:gd name="connsiteY1356" fmla="*/ 1020845 h 1066103"/>
                <a:gd name="connsiteX1357" fmla="*/ 118968 w 3545608"/>
                <a:gd name="connsiteY1357" fmla="*/ 1020126 h 1066103"/>
                <a:gd name="connsiteX1358" fmla="*/ 122052 w 3545608"/>
                <a:gd name="connsiteY1358" fmla="*/ 1018879 h 1066103"/>
                <a:gd name="connsiteX1359" fmla="*/ 128084 w 3545608"/>
                <a:gd name="connsiteY1359" fmla="*/ 1004664 h 1066103"/>
                <a:gd name="connsiteX1360" fmla="*/ 127802 w 3545608"/>
                <a:gd name="connsiteY1360" fmla="*/ 1003996 h 1066103"/>
                <a:gd name="connsiteX1361" fmla="*/ 130041 w 3545608"/>
                <a:gd name="connsiteY1361" fmla="*/ 1003045 h 1066103"/>
                <a:gd name="connsiteX1362" fmla="*/ 135655 w 3545608"/>
                <a:gd name="connsiteY1362" fmla="*/ 989162 h 1066103"/>
                <a:gd name="connsiteX1363" fmla="*/ 137886 w 3545608"/>
                <a:gd name="connsiteY1363" fmla="*/ 988193 h 1066103"/>
                <a:gd name="connsiteX1364" fmla="*/ 143683 w 3545608"/>
                <a:gd name="connsiteY1364" fmla="*/ 973515 h 1066103"/>
                <a:gd name="connsiteX1365" fmla="*/ 145732 w 3545608"/>
                <a:gd name="connsiteY1365" fmla="*/ 972646 h 1066103"/>
                <a:gd name="connsiteX1366" fmla="*/ 151619 w 3545608"/>
                <a:gd name="connsiteY1366" fmla="*/ 958084 h 1066103"/>
                <a:gd name="connsiteX1367" fmla="*/ 151329 w 3545608"/>
                <a:gd name="connsiteY1367" fmla="*/ 957366 h 1066103"/>
                <a:gd name="connsiteX1368" fmla="*/ 154414 w 3545608"/>
                <a:gd name="connsiteY1368" fmla="*/ 956118 h 1066103"/>
                <a:gd name="connsiteX1369" fmla="*/ 160445 w 3545608"/>
                <a:gd name="connsiteY1369" fmla="*/ 941903 h 1066103"/>
                <a:gd name="connsiteX1370" fmla="*/ 160431 w 3545608"/>
                <a:gd name="connsiteY1370" fmla="*/ 941868 h 1066103"/>
                <a:gd name="connsiteX1371" fmla="*/ 164077 w 3545608"/>
                <a:gd name="connsiteY1371" fmla="*/ 940428 h 1066103"/>
                <a:gd name="connsiteX1372" fmla="*/ 170085 w 3545608"/>
                <a:gd name="connsiteY1372" fmla="*/ 926598 h 1066103"/>
                <a:gd name="connsiteX1373" fmla="*/ 172209 w 3545608"/>
                <a:gd name="connsiteY1373" fmla="*/ 925719 h 1066103"/>
                <a:gd name="connsiteX1374" fmla="*/ 178097 w 3545608"/>
                <a:gd name="connsiteY1374" fmla="*/ 911504 h 1066103"/>
                <a:gd name="connsiteX1375" fmla="*/ 177974 w 3545608"/>
                <a:gd name="connsiteY1375" fmla="*/ 911208 h 1066103"/>
                <a:gd name="connsiteX1376" fmla="*/ 180891 w 3545608"/>
                <a:gd name="connsiteY1376" fmla="*/ 910029 h 1066103"/>
                <a:gd name="connsiteX1377" fmla="*/ 186923 w 3545608"/>
                <a:gd name="connsiteY1377" fmla="*/ 895814 h 1066103"/>
                <a:gd name="connsiteX1378" fmla="*/ 186623 w 3545608"/>
                <a:gd name="connsiteY1378" fmla="*/ 895105 h 1066103"/>
                <a:gd name="connsiteX1379" fmla="*/ 190841 w 3545608"/>
                <a:gd name="connsiteY1379" fmla="*/ 893357 h 1066103"/>
                <a:gd name="connsiteX1380" fmla="*/ 196081 w 3545608"/>
                <a:gd name="connsiteY1380" fmla="*/ 880708 h 1066103"/>
                <a:gd name="connsiteX1381" fmla="*/ 198685 w 3545608"/>
                <a:gd name="connsiteY1381" fmla="*/ 879629 h 1066103"/>
                <a:gd name="connsiteX1382" fmla="*/ 204574 w 3545608"/>
                <a:gd name="connsiteY1382" fmla="*/ 865413 h 1066103"/>
                <a:gd name="connsiteX1383" fmla="*/ 204280 w 3545608"/>
                <a:gd name="connsiteY1383" fmla="*/ 864702 h 1066103"/>
                <a:gd name="connsiteX1384" fmla="*/ 208492 w 3545608"/>
                <a:gd name="connsiteY1384" fmla="*/ 862957 h 1066103"/>
                <a:gd name="connsiteX1385" fmla="*/ 213122 w 3545608"/>
                <a:gd name="connsiteY1385" fmla="*/ 851778 h 1066103"/>
                <a:gd name="connsiteX1386" fmla="*/ 219279 w 3545608"/>
                <a:gd name="connsiteY1386" fmla="*/ 849228 h 1066103"/>
                <a:gd name="connsiteX1387" fmla="*/ 224698 w 3545608"/>
                <a:gd name="connsiteY1387" fmla="*/ 836148 h 1066103"/>
                <a:gd name="connsiteX1388" fmla="*/ 227125 w 3545608"/>
                <a:gd name="connsiteY1388" fmla="*/ 835069 h 1066103"/>
                <a:gd name="connsiteX1389" fmla="*/ 232720 w 3545608"/>
                <a:gd name="connsiteY1389" fmla="*/ 820573 h 1066103"/>
                <a:gd name="connsiteX1390" fmla="*/ 236931 w 3545608"/>
                <a:gd name="connsiteY1390" fmla="*/ 818829 h 1066103"/>
                <a:gd name="connsiteX1391" fmla="*/ 241663 w 3545608"/>
                <a:gd name="connsiteY1391" fmla="*/ 807405 h 1066103"/>
                <a:gd name="connsiteX1392" fmla="*/ 247575 w 3545608"/>
                <a:gd name="connsiteY1392" fmla="*/ 804956 h 1066103"/>
                <a:gd name="connsiteX1393" fmla="*/ 252797 w 3545608"/>
                <a:gd name="connsiteY1393" fmla="*/ 792349 h 1066103"/>
                <a:gd name="connsiteX1394" fmla="*/ 257525 w 3545608"/>
                <a:gd name="connsiteY1394" fmla="*/ 790391 h 1066103"/>
                <a:gd name="connsiteX1395" fmla="*/ 262357 w 3545608"/>
                <a:gd name="connsiteY1395" fmla="*/ 778722 h 1066103"/>
                <a:gd name="connsiteX1396" fmla="*/ 267331 w 3545608"/>
                <a:gd name="connsiteY1396" fmla="*/ 776662 h 1066103"/>
                <a:gd name="connsiteX1397" fmla="*/ 272599 w 3545608"/>
                <a:gd name="connsiteY1397" fmla="*/ 763945 h 1066103"/>
                <a:gd name="connsiteX1398" fmla="*/ 277975 w 3545608"/>
                <a:gd name="connsiteY1398" fmla="*/ 761665 h 1066103"/>
                <a:gd name="connsiteX1399" fmla="*/ 283063 w 3545608"/>
                <a:gd name="connsiteY1399" fmla="*/ 749088 h 1066103"/>
                <a:gd name="connsiteX1400" fmla="*/ 289886 w 3545608"/>
                <a:gd name="connsiteY1400" fmla="*/ 746262 h 1066103"/>
                <a:gd name="connsiteX1401" fmla="*/ 295209 w 3545608"/>
                <a:gd name="connsiteY1401" fmla="*/ 733409 h 1066103"/>
                <a:gd name="connsiteX1402" fmla="*/ 299692 w 3545608"/>
                <a:gd name="connsiteY1402" fmla="*/ 731553 h 1066103"/>
                <a:gd name="connsiteX1403" fmla="*/ 303481 w 3545608"/>
                <a:gd name="connsiteY1403" fmla="*/ 722405 h 1066103"/>
                <a:gd name="connsiteX1404" fmla="*/ 310336 w 3545608"/>
                <a:gd name="connsiteY1404" fmla="*/ 719498 h 1066103"/>
                <a:gd name="connsiteX1405" fmla="*/ 314568 w 3545608"/>
                <a:gd name="connsiteY1405" fmla="*/ 709038 h 1066103"/>
                <a:gd name="connsiteX1406" fmla="*/ 322247 w 3545608"/>
                <a:gd name="connsiteY1406" fmla="*/ 705625 h 1066103"/>
                <a:gd name="connsiteX1407" fmla="*/ 326941 w 3545608"/>
                <a:gd name="connsiteY1407" fmla="*/ 693464 h 1066103"/>
                <a:gd name="connsiteX1408" fmla="*/ 332053 w 3545608"/>
                <a:gd name="connsiteY1408" fmla="*/ 691346 h 1066103"/>
                <a:gd name="connsiteX1409" fmla="*/ 336379 w 3545608"/>
                <a:gd name="connsiteY1409" fmla="*/ 680903 h 1066103"/>
                <a:gd name="connsiteX1410" fmla="*/ 344659 w 3545608"/>
                <a:gd name="connsiteY1410" fmla="*/ 677474 h 1066103"/>
                <a:gd name="connsiteX1411" fmla="*/ 349879 w 3545608"/>
                <a:gd name="connsiteY1411" fmla="*/ 664866 h 1066103"/>
                <a:gd name="connsiteX1412" fmla="*/ 354607 w 3545608"/>
                <a:gd name="connsiteY1412" fmla="*/ 662908 h 1066103"/>
                <a:gd name="connsiteX1413" fmla="*/ 358113 w 3545608"/>
                <a:gd name="connsiteY1413" fmla="*/ 654443 h 1066103"/>
                <a:gd name="connsiteX1414" fmla="*/ 366374 w 3545608"/>
                <a:gd name="connsiteY1414" fmla="*/ 650854 h 1066103"/>
                <a:gd name="connsiteX1415" fmla="*/ 370692 w 3545608"/>
                <a:gd name="connsiteY1415" fmla="*/ 639922 h 1066103"/>
                <a:gd name="connsiteX1416" fmla="*/ 379122 w 3545608"/>
                <a:gd name="connsiteY1416" fmla="*/ 636430 h 1066103"/>
                <a:gd name="connsiteX1417" fmla="*/ 383676 w 3545608"/>
                <a:gd name="connsiteY1417" fmla="*/ 625437 h 1066103"/>
                <a:gd name="connsiteX1418" fmla="*/ 390603 w 3545608"/>
                <a:gd name="connsiteY1418" fmla="*/ 622701 h 1066103"/>
                <a:gd name="connsiteX1419" fmla="*/ 394666 w 3545608"/>
                <a:gd name="connsiteY1419" fmla="*/ 613348 h 1066103"/>
                <a:gd name="connsiteX1420" fmla="*/ 400696 w 3545608"/>
                <a:gd name="connsiteY1420" fmla="*/ 610790 h 1066103"/>
                <a:gd name="connsiteX1421" fmla="*/ 405206 w 3545608"/>
                <a:gd name="connsiteY1421" fmla="*/ 599636 h 1066103"/>
                <a:gd name="connsiteX1422" fmla="*/ 413445 w 3545608"/>
                <a:gd name="connsiteY1422" fmla="*/ 596224 h 1066103"/>
                <a:gd name="connsiteX1423" fmla="*/ 416892 w 3545608"/>
                <a:gd name="connsiteY1423" fmla="*/ 587903 h 1066103"/>
                <a:gd name="connsiteX1424" fmla="*/ 425213 w 3545608"/>
                <a:gd name="connsiteY1424" fmla="*/ 584456 h 1066103"/>
                <a:gd name="connsiteX1425" fmla="*/ 429020 w 3545608"/>
                <a:gd name="connsiteY1425" fmla="*/ 575266 h 1066103"/>
                <a:gd name="connsiteX1426" fmla="*/ 437817 w 3545608"/>
                <a:gd name="connsiteY1426" fmla="*/ 571708 h 1066103"/>
                <a:gd name="connsiteX1427" fmla="*/ 441126 w 3545608"/>
                <a:gd name="connsiteY1427" fmla="*/ 563911 h 1066103"/>
                <a:gd name="connsiteX1428" fmla="*/ 451403 w 3545608"/>
                <a:gd name="connsiteY1428" fmla="*/ 559654 h 1066103"/>
                <a:gd name="connsiteX1429" fmla="*/ 455660 w 3545608"/>
                <a:gd name="connsiteY1429" fmla="*/ 549376 h 1066103"/>
                <a:gd name="connsiteX1430" fmla="*/ 463457 w 3545608"/>
                <a:gd name="connsiteY1430" fmla="*/ 546068 h 1066103"/>
                <a:gd name="connsiteX1431" fmla="*/ 467015 w 3545608"/>
                <a:gd name="connsiteY1431" fmla="*/ 537270 h 1066103"/>
                <a:gd name="connsiteX1432" fmla="*/ 476206 w 3545608"/>
                <a:gd name="connsiteY1432" fmla="*/ 533463 h 1066103"/>
                <a:gd name="connsiteX1433" fmla="*/ 479653 w 3545608"/>
                <a:gd name="connsiteY1433" fmla="*/ 525142 h 1066103"/>
                <a:gd name="connsiteX1434" fmla="*/ 487973 w 3545608"/>
                <a:gd name="connsiteY1434" fmla="*/ 521695 h 1066103"/>
                <a:gd name="connsiteX1435" fmla="*/ 491077 w 3545608"/>
                <a:gd name="connsiteY1435" fmla="*/ 514203 h 1066103"/>
                <a:gd name="connsiteX1436" fmla="*/ 501934 w 3545608"/>
                <a:gd name="connsiteY1436" fmla="*/ 509910 h 1066103"/>
                <a:gd name="connsiteX1437" fmla="*/ 500413 w 3545608"/>
                <a:gd name="connsiteY1437" fmla="*/ 513334 h 1066103"/>
                <a:gd name="connsiteX1438" fmla="*/ 491904 w 3545608"/>
                <a:gd name="connsiteY1438" fmla="*/ 516944 h 1066103"/>
                <a:gd name="connsiteX1439" fmla="*/ 488088 w 3545608"/>
                <a:gd name="connsiteY1439" fmla="*/ 526382 h 1066103"/>
                <a:gd name="connsiteX1440" fmla="*/ 480136 w 3545608"/>
                <a:gd name="connsiteY1440" fmla="*/ 529836 h 1066103"/>
                <a:gd name="connsiteX1441" fmla="*/ 476282 w 3545608"/>
                <a:gd name="connsiteY1441" fmla="*/ 539594 h 1066103"/>
                <a:gd name="connsiteX1442" fmla="*/ 467388 w 3545608"/>
                <a:gd name="connsiteY1442" fmla="*/ 543278 h 1066103"/>
                <a:gd name="connsiteX1443" fmla="*/ 463452 w 3545608"/>
                <a:gd name="connsiteY1443" fmla="*/ 552782 h 1066103"/>
                <a:gd name="connsiteX1444" fmla="*/ 455621 w 3545608"/>
                <a:gd name="connsiteY1444" fmla="*/ 556026 h 1066103"/>
                <a:gd name="connsiteX1445" fmla="*/ 452302 w 3545608"/>
                <a:gd name="connsiteY1445" fmla="*/ 564039 h 1066103"/>
                <a:gd name="connsiteX1446" fmla="*/ 443015 w 3545608"/>
                <a:gd name="connsiteY1446" fmla="*/ 567794 h 1066103"/>
                <a:gd name="connsiteX1447" fmla="*/ 438452 w 3545608"/>
                <a:gd name="connsiteY1447" fmla="*/ 578548 h 1066103"/>
                <a:gd name="connsiteX1448" fmla="*/ 431104 w 3545608"/>
                <a:gd name="connsiteY1448" fmla="*/ 581666 h 1066103"/>
                <a:gd name="connsiteX1449" fmla="*/ 427349 w 3545608"/>
                <a:gd name="connsiteY1449" fmla="*/ 590952 h 1066103"/>
                <a:gd name="connsiteX1450" fmla="*/ 419337 w 3545608"/>
                <a:gd name="connsiteY1450" fmla="*/ 594271 h 1066103"/>
                <a:gd name="connsiteX1451" fmla="*/ 415042 w 3545608"/>
                <a:gd name="connsiteY1451" fmla="*/ 604640 h 1066103"/>
                <a:gd name="connsiteX1452" fmla="*/ 406732 w 3545608"/>
                <a:gd name="connsiteY1452" fmla="*/ 608000 h 1066103"/>
                <a:gd name="connsiteX1453" fmla="*/ 402200 w 3545608"/>
                <a:gd name="connsiteY1453" fmla="*/ 618682 h 1066103"/>
                <a:gd name="connsiteX1454" fmla="*/ 396782 w 3545608"/>
                <a:gd name="connsiteY1454" fmla="*/ 621036 h 1066103"/>
                <a:gd name="connsiteX1455" fmla="*/ 392737 w 3545608"/>
                <a:gd name="connsiteY1455" fmla="*/ 631279 h 1066103"/>
                <a:gd name="connsiteX1456" fmla="*/ 385015 w 3545608"/>
                <a:gd name="connsiteY1456" fmla="*/ 634478 h 1066103"/>
                <a:gd name="connsiteX1457" fmla="*/ 380762 w 3545608"/>
                <a:gd name="connsiteY1457" fmla="*/ 644746 h 1066103"/>
                <a:gd name="connsiteX1458" fmla="*/ 372266 w 3545608"/>
                <a:gd name="connsiteY1458" fmla="*/ 648350 h 1066103"/>
                <a:gd name="connsiteX1459" fmla="*/ 367164 w 3545608"/>
                <a:gd name="connsiteY1459" fmla="*/ 660967 h 1066103"/>
                <a:gd name="connsiteX1460" fmla="*/ 362460 w 3545608"/>
                <a:gd name="connsiteY1460" fmla="*/ 662916 h 1066103"/>
                <a:gd name="connsiteX1461" fmla="*/ 358922 w 3545608"/>
                <a:gd name="connsiteY1461" fmla="*/ 671456 h 1066103"/>
                <a:gd name="connsiteX1462" fmla="*/ 350692 w 3545608"/>
                <a:gd name="connsiteY1462" fmla="*/ 675114 h 1066103"/>
                <a:gd name="connsiteX1463" fmla="*/ 346110 w 3545608"/>
                <a:gd name="connsiteY1463" fmla="*/ 686985 h 1066103"/>
                <a:gd name="connsiteX1464" fmla="*/ 339906 w 3545608"/>
                <a:gd name="connsiteY1464" fmla="*/ 689681 h 1066103"/>
                <a:gd name="connsiteX1465" fmla="*/ 335738 w 3545608"/>
                <a:gd name="connsiteY1465" fmla="*/ 700234 h 1066103"/>
                <a:gd name="connsiteX1466" fmla="*/ 328426 w 3545608"/>
                <a:gd name="connsiteY1466" fmla="*/ 703122 h 1066103"/>
                <a:gd name="connsiteX1467" fmla="*/ 322849 w 3545608"/>
                <a:gd name="connsiteY1467" fmla="*/ 715961 h 1066103"/>
                <a:gd name="connsiteX1468" fmla="*/ 318333 w 3545608"/>
                <a:gd name="connsiteY1468" fmla="*/ 717832 h 1066103"/>
                <a:gd name="connsiteX1469" fmla="*/ 313620 w 3545608"/>
                <a:gd name="connsiteY1469" fmla="*/ 729209 h 1066103"/>
                <a:gd name="connsiteX1470" fmla="*/ 307545 w 3545608"/>
                <a:gd name="connsiteY1470" fmla="*/ 731848 h 1066103"/>
                <a:gd name="connsiteX1471" fmla="*/ 301728 w 3545608"/>
                <a:gd name="connsiteY1471" fmla="*/ 746579 h 1066103"/>
                <a:gd name="connsiteX1472" fmla="*/ 297738 w 3545608"/>
                <a:gd name="connsiteY1472" fmla="*/ 748232 h 1066103"/>
                <a:gd name="connsiteX1473" fmla="*/ 292905 w 3545608"/>
                <a:gd name="connsiteY1473" fmla="*/ 759901 h 1066103"/>
                <a:gd name="connsiteX1474" fmla="*/ 287933 w 3545608"/>
                <a:gd name="connsiteY1474" fmla="*/ 761961 h 1066103"/>
                <a:gd name="connsiteX1475" fmla="*/ 283201 w 3545608"/>
                <a:gd name="connsiteY1475" fmla="*/ 773384 h 1066103"/>
                <a:gd name="connsiteX1476" fmla="*/ 277289 w 3545608"/>
                <a:gd name="connsiteY1476" fmla="*/ 775832 h 1066103"/>
                <a:gd name="connsiteX1477" fmla="*/ 272067 w 3545608"/>
                <a:gd name="connsiteY1477" fmla="*/ 788440 h 1066103"/>
                <a:gd name="connsiteX1478" fmla="*/ 267339 w 3545608"/>
                <a:gd name="connsiteY1478" fmla="*/ 790399 h 1066103"/>
                <a:gd name="connsiteX1479" fmla="*/ 262364 w 3545608"/>
                <a:gd name="connsiteY1479" fmla="*/ 802411 h 1066103"/>
                <a:gd name="connsiteX1480" fmla="*/ 257532 w 3545608"/>
                <a:gd name="connsiteY1480" fmla="*/ 804558 h 1066103"/>
                <a:gd name="connsiteX1481" fmla="*/ 252074 w 3545608"/>
                <a:gd name="connsiteY1481" fmla="*/ 818702 h 1066103"/>
                <a:gd name="connsiteX1482" fmla="*/ 246889 w 3545608"/>
                <a:gd name="connsiteY1482" fmla="*/ 820798 h 1066103"/>
                <a:gd name="connsiteX1483" fmla="*/ 241525 w 3545608"/>
                <a:gd name="connsiteY1483" fmla="*/ 833439 h 1066103"/>
                <a:gd name="connsiteX1484" fmla="*/ 238901 w 3545608"/>
                <a:gd name="connsiteY1484" fmla="*/ 834527 h 1066103"/>
                <a:gd name="connsiteX1485" fmla="*/ 233012 w 3545608"/>
                <a:gd name="connsiteY1485" fmla="*/ 848742 h 1066103"/>
                <a:gd name="connsiteX1486" fmla="*/ 233306 w 3545608"/>
                <a:gd name="connsiteY1486" fmla="*/ 849453 h 1066103"/>
                <a:gd name="connsiteX1487" fmla="*/ 229094 w 3545608"/>
                <a:gd name="connsiteY1487" fmla="*/ 851198 h 1066103"/>
                <a:gd name="connsiteX1488" fmla="*/ 224404 w 3545608"/>
                <a:gd name="connsiteY1488" fmla="*/ 862520 h 1066103"/>
                <a:gd name="connsiteX1489" fmla="*/ 218451 w 3545608"/>
                <a:gd name="connsiteY1489" fmla="*/ 864927 h 1066103"/>
                <a:gd name="connsiteX1490" fmla="*/ 212419 w 3545608"/>
                <a:gd name="connsiteY1490" fmla="*/ 879142 h 1066103"/>
                <a:gd name="connsiteX1491" fmla="*/ 213013 w 3545608"/>
                <a:gd name="connsiteY1491" fmla="*/ 880542 h 1066103"/>
                <a:gd name="connsiteX1492" fmla="*/ 210462 w 3545608"/>
                <a:gd name="connsiteY1492" fmla="*/ 881598 h 1066103"/>
                <a:gd name="connsiteX1493" fmla="*/ 204574 w 3545608"/>
                <a:gd name="connsiteY1493" fmla="*/ 895814 h 1066103"/>
                <a:gd name="connsiteX1494" fmla="*/ 204588 w 3545608"/>
                <a:gd name="connsiteY1494" fmla="*/ 895849 h 1066103"/>
                <a:gd name="connsiteX1495" fmla="*/ 200943 w 3545608"/>
                <a:gd name="connsiteY1495" fmla="*/ 897289 h 1066103"/>
                <a:gd name="connsiteX1496" fmla="*/ 194935 w 3545608"/>
                <a:gd name="connsiteY1496" fmla="*/ 911118 h 1066103"/>
                <a:gd name="connsiteX1497" fmla="*/ 192810 w 3545608"/>
                <a:gd name="connsiteY1497" fmla="*/ 911998 h 1066103"/>
                <a:gd name="connsiteX1498" fmla="*/ 186922 w 3545608"/>
                <a:gd name="connsiteY1498" fmla="*/ 926213 h 1066103"/>
                <a:gd name="connsiteX1499" fmla="*/ 187044 w 3545608"/>
                <a:gd name="connsiteY1499" fmla="*/ 926508 h 1066103"/>
                <a:gd name="connsiteX1500" fmla="*/ 184128 w 3545608"/>
                <a:gd name="connsiteY1500" fmla="*/ 927688 h 1066103"/>
                <a:gd name="connsiteX1501" fmla="*/ 178096 w 3545608"/>
                <a:gd name="connsiteY1501" fmla="*/ 941903 h 1066103"/>
                <a:gd name="connsiteX1502" fmla="*/ 178380 w 3545608"/>
                <a:gd name="connsiteY1502" fmla="*/ 942571 h 1066103"/>
                <a:gd name="connsiteX1503" fmla="*/ 176139 w 3545608"/>
                <a:gd name="connsiteY1503" fmla="*/ 943522 h 1066103"/>
                <a:gd name="connsiteX1504" fmla="*/ 170525 w 3545608"/>
                <a:gd name="connsiteY1504" fmla="*/ 957406 h 1066103"/>
                <a:gd name="connsiteX1505" fmla="*/ 168294 w 3545608"/>
                <a:gd name="connsiteY1505" fmla="*/ 958375 h 1066103"/>
                <a:gd name="connsiteX1506" fmla="*/ 162498 w 3545608"/>
                <a:gd name="connsiteY1506" fmla="*/ 973052 h 1066103"/>
                <a:gd name="connsiteX1507" fmla="*/ 160450 w 3545608"/>
                <a:gd name="connsiteY1507" fmla="*/ 973921 h 1066103"/>
                <a:gd name="connsiteX1508" fmla="*/ 154561 w 3545608"/>
                <a:gd name="connsiteY1508" fmla="*/ 988483 h 1066103"/>
                <a:gd name="connsiteX1509" fmla="*/ 154852 w 3545608"/>
                <a:gd name="connsiteY1509" fmla="*/ 989201 h 1066103"/>
                <a:gd name="connsiteX1510" fmla="*/ 151767 w 3545608"/>
                <a:gd name="connsiteY1510" fmla="*/ 990449 h 1066103"/>
                <a:gd name="connsiteX1511" fmla="*/ 145735 w 3545608"/>
                <a:gd name="connsiteY1511" fmla="*/ 1004664 h 1066103"/>
                <a:gd name="connsiteX1512" fmla="*/ 146019 w 3545608"/>
                <a:gd name="connsiteY1512" fmla="*/ 1005332 h 1066103"/>
                <a:gd name="connsiteX1513" fmla="*/ 143779 w 3545608"/>
                <a:gd name="connsiteY1513" fmla="*/ 1006283 h 1066103"/>
                <a:gd name="connsiteX1514" fmla="*/ 137890 w 3545608"/>
                <a:gd name="connsiteY1514" fmla="*/ 1020845 h 1066103"/>
                <a:gd name="connsiteX1515" fmla="*/ 138290 w 3545608"/>
                <a:gd name="connsiteY1515" fmla="*/ 1021833 h 1066103"/>
                <a:gd name="connsiteX1516" fmla="*/ 135933 w 3545608"/>
                <a:gd name="connsiteY1516" fmla="*/ 1022810 h 1066103"/>
                <a:gd name="connsiteX1517" fmla="*/ 130045 w 3545608"/>
                <a:gd name="connsiteY1517" fmla="*/ 1037025 h 1066103"/>
                <a:gd name="connsiteX1518" fmla="*/ 130322 w 3545608"/>
                <a:gd name="connsiteY1518" fmla="*/ 1037695 h 1066103"/>
                <a:gd name="connsiteX1519" fmla="*/ 128088 w 3545608"/>
                <a:gd name="connsiteY1519" fmla="*/ 1038643 h 1066103"/>
                <a:gd name="connsiteX1520" fmla="*/ 122199 w 3545608"/>
                <a:gd name="connsiteY1520" fmla="*/ 1053205 h 1066103"/>
                <a:gd name="connsiteX1521" fmla="*/ 122766 w 3545608"/>
                <a:gd name="connsiteY1521" fmla="*/ 1054605 h 1066103"/>
                <a:gd name="connsiteX1522" fmla="*/ 121367 w 3545608"/>
                <a:gd name="connsiteY1522" fmla="*/ 1055171 h 1066103"/>
                <a:gd name="connsiteX1523" fmla="*/ 116728 w 3545608"/>
                <a:gd name="connsiteY1523" fmla="*/ 1066103 h 1066103"/>
                <a:gd name="connsiteX1524" fmla="*/ 157191 w 3545608"/>
                <a:gd name="connsiteY1524" fmla="*/ 1066103 h 1066103"/>
                <a:gd name="connsiteX1525" fmla="*/ 162406 w 3545608"/>
                <a:gd name="connsiteY1525" fmla="*/ 1053205 h 1066103"/>
                <a:gd name="connsiteX1526" fmla="*/ 162006 w 3545608"/>
                <a:gd name="connsiteY1526" fmla="*/ 1052216 h 1066103"/>
                <a:gd name="connsiteX1527" fmla="*/ 164363 w 3545608"/>
                <a:gd name="connsiteY1527" fmla="*/ 1051240 h 1066103"/>
                <a:gd name="connsiteX1528" fmla="*/ 170252 w 3545608"/>
                <a:gd name="connsiteY1528" fmla="*/ 1037025 h 1066103"/>
                <a:gd name="connsiteX1529" fmla="*/ 169974 w 3545608"/>
                <a:gd name="connsiteY1529" fmla="*/ 1036355 h 1066103"/>
                <a:gd name="connsiteX1530" fmla="*/ 172209 w 3545608"/>
                <a:gd name="connsiteY1530" fmla="*/ 1035406 h 1066103"/>
                <a:gd name="connsiteX1531" fmla="*/ 178097 w 3545608"/>
                <a:gd name="connsiteY1531" fmla="*/ 1020845 h 1066103"/>
                <a:gd name="connsiteX1532" fmla="*/ 177806 w 3545608"/>
                <a:gd name="connsiteY1532" fmla="*/ 1020126 h 1066103"/>
                <a:gd name="connsiteX1533" fmla="*/ 180891 w 3545608"/>
                <a:gd name="connsiteY1533" fmla="*/ 1018879 h 1066103"/>
                <a:gd name="connsiteX1534" fmla="*/ 186923 w 3545608"/>
                <a:gd name="connsiteY1534" fmla="*/ 1004664 h 1066103"/>
                <a:gd name="connsiteX1535" fmla="*/ 186639 w 3545608"/>
                <a:gd name="connsiteY1535" fmla="*/ 1003996 h 1066103"/>
                <a:gd name="connsiteX1536" fmla="*/ 188880 w 3545608"/>
                <a:gd name="connsiteY1536" fmla="*/ 1003045 h 1066103"/>
                <a:gd name="connsiteX1537" fmla="*/ 194493 w 3545608"/>
                <a:gd name="connsiteY1537" fmla="*/ 989162 h 1066103"/>
                <a:gd name="connsiteX1538" fmla="*/ 196724 w 3545608"/>
                <a:gd name="connsiteY1538" fmla="*/ 988193 h 1066103"/>
                <a:gd name="connsiteX1539" fmla="*/ 202522 w 3545608"/>
                <a:gd name="connsiteY1539" fmla="*/ 973515 h 1066103"/>
                <a:gd name="connsiteX1540" fmla="*/ 204569 w 3545608"/>
                <a:gd name="connsiteY1540" fmla="*/ 972646 h 1066103"/>
                <a:gd name="connsiteX1541" fmla="*/ 210457 w 3545608"/>
                <a:gd name="connsiteY1541" fmla="*/ 958084 h 1066103"/>
                <a:gd name="connsiteX1542" fmla="*/ 210167 w 3545608"/>
                <a:gd name="connsiteY1542" fmla="*/ 957366 h 1066103"/>
                <a:gd name="connsiteX1543" fmla="*/ 213252 w 3545608"/>
                <a:gd name="connsiteY1543" fmla="*/ 956118 h 1066103"/>
                <a:gd name="connsiteX1544" fmla="*/ 219284 w 3545608"/>
                <a:gd name="connsiteY1544" fmla="*/ 941903 h 1066103"/>
                <a:gd name="connsiteX1545" fmla="*/ 219044 w 3545608"/>
                <a:gd name="connsiteY1545" fmla="*/ 941338 h 1066103"/>
                <a:gd name="connsiteX1546" fmla="*/ 221240 w 3545608"/>
                <a:gd name="connsiteY1546" fmla="*/ 940428 h 1066103"/>
                <a:gd name="connsiteX1547" fmla="*/ 226663 w 3545608"/>
                <a:gd name="connsiteY1547" fmla="*/ 927337 h 1066103"/>
                <a:gd name="connsiteX1548" fmla="*/ 230761 w 3545608"/>
                <a:gd name="connsiteY1548" fmla="*/ 925719 h 1066103"/>
                <a:gd name="connsiteX1549" fmla="*/ 236936 w 3545608"/>
                <a:gd name="connsiteY1549" fmla="*/ 911504 h 1066103"/>
                <a:gd name="connsiteX1550" fmla="*/ 236692 w 3545608"/>
                <a:gd name="connsiteY1550" fmla="*/ 910940 h 1066103"/>
                <a:gd name="connsiteX1551" fmla="*/ 238893 w 3545608"/>
                <a:gd name="connsiteY1551" fmla="*/ 910029 h 1066103"/>
                <a:gd name="connsiteX1552" fmla="*/ 244780 w 3545608"/>
                <a:gd name="connsiteY1552" fmla="*/ 895814 h 1066103"/>
                <a:gd name="connsiteX1553" fmla="*/ 244310 w 3545608"/>
                <a:gd name="connsiteY1553" fmla="*/ 894678 h 1066103"/>
                <a:gd name="connsiteX1554" fmla="*/ 247575 w 3545608"/>
                <a:gd name="connsiteY1554" fmla="*/ 893357 h 1066103"/>
                <a:gd name="connsiteX1555" fmla="*/ 252521 w 3545608"/>
                <a:gd name="connsiteY1555" fmla="*/ 881701 h 1066103"/>
                <a:gd name="connsiteX1556" fmla="*/ 257525 w 3545608"/>
                <a:gd name="connsiteY1556" fmla="*/ 879629 h 1066103"/>
                <a:gd name="connsiteX1557" fmla="*/ 263412 w 3545608"/>
                <a:gd name="connsiteY1557" fmla="*/ 865413 h 1066103"/>
                <a:gd name="connsiteX1558" fmla="*/ 263118 w 3545608"/>
                <a:gd name="connsiteY1558" fmla="*/ 864702 h 1066103"/>
                <a:gd name="connsiteX1559" fmla="*/ 267331 w 3545608"/>
                <a:gd name="connsiteY1559" fmla="*/ 862957 h 1066103"/>
                <a:gd name="connsiteX1560" fmla="*/ 272415 w 3545608"/>
                <a:gd name="connsiteY1560" fmla="*/ 850683 h 1066103"/>
                <a:gd name="connsiteX1561" fmla="*/ 276013 w 3545608"/>
                <a:gd name="connsiteY1561" fmla="*/ 849228 h 1066103"/>
                <a:gd name="connsiteX1562" fmla="*/ 281105 w 3545608"/>
                <a:gd name="connsiteY1562" fmla="*/ 837229 h 1066103"/>
                <a:gd name="connsiteX1563" fmla="*/ 285963 w 3545608"/>
                <a:gd name="connsiteY1563" fmla="*/ 835069 h 1066103"/>
                <a:gd name="connsiteX1564" fmla="*/ 291558 w 3545608"/>
                <a:gd name="connsiteY1564" fmla="*/ 820573 h 1066103"/>
                <a:gd name="connsiteX1565" fmla="*/ 295770 w 3545608"/>
                <a:gd name="connsiteY1565" fmla="*/ 818829 h 1066103"/>
                <a:gd name="connsiteX1566" fmla="*/ 300502 w 3545608"/>
                <a:gd name="connsiteY1566" fmla="*/ 807405 h 1066103"/>
                <a:gd name="connsiteX1567" fmla="*/ 306413 w 3545608"/>
                <a:gd name="connsiteY1567" fmla="*/ 804956 h 1066103"/>
                <a:gd name="connsiteX1568" fmla="*/ 311635 w 3545608"/>
                <a:gd name="connsiteY1568" fmla="*/ 792349 h 1066103"/>
                <a:gd name="connsiteX1569" fmla="*/ 316363 w 3545608"/>
                <a:gd name="connsiteY1569" fmla="*/ 790391 h 1066103"/>
                <a:gd name="connsiteX1570" fmla="*/ 321196 w 3545608"/>
                <a:gd name="connsiteY1570" fmla="*/ 778722 h 1066103"/>
                <a:gd name="connsiteX1571" fmla="*/ 326169 w 3545608"/>
                <a:gd name="connsiteY1571" fmla="*/ 776662 h 1066103"/>
                <a:gd name="connsiteX1572" fmla="*/ 331592 w 3545608"/>
                <a:gd name="connsiteY1572" fmla="*/ 763570 h 1066103"/>
                <a:gd name="connsiteX1573" fmla="*/ 335975 w 3545608"/>
                <a:gd name="connsiteY1573" fmla="*/ 761665 h 1066103"/>
                <a:gd name="connsiteX1574" fmla="*/ 341139 w 3545608"/>
                <a:gd name="connsiteY1574" fmla="*/ 748591 h 1066103"/>
                <a:gd name="connsiteX1575" fmla="*/ 346762 w 3545608"/>
                <a:gd name="connsiteY1575" fmla="*/ 746262 h 1066103"/>
                <a:gd name="connsiteX1576" fmla="*/ 351800 w 3545608"/>
                <a:gd name="connsiteY1576" fmla="*/ 734097 h 1066103"/>
                <a:gd name="connsiteX1577" fmla="*/ 358243 w 3545608"/>
                <a:gd name="connsiteY1577" fmla="*/ 731553 h 1066103"/>
                <a:gd name="connsiteX1578" fmla="*/ 362349 w 3545608"/>
                <a:gd name="connsiteY1578" fmla="*/ 722099 h 1066103"/>
                <a:gd name="connsiteX1579" fmla="*/ 368336 w 3545608"/>
                <a:gd name="connsiteY1579" fmla="*/ 719498 h 1066103"/>
                <a:gd name="connsiteX1580" fmla="*/ 372685 w 3545608"/>
                <a:gd name="connsiteY1580" fmla="*/ 708486 h 1066103"/>
                <a:gd name="connsiteX1581" fmla="*/ 379122 w 3545608"/>
                <a:gd name="connsiteY1581" fmla="*/ 705625 h 1066103"/>
                <a:gd name="connsiteX1582" fmla="*/ 383443 w 3545608"/>
                <a:gd name="connsiteY1582" fmla="*/ 694431 h 1066103"/>
                <a:gd name="connsiteX1583" fmla="*/ 390890 w 3545608"/>
                <a:gd name="connsiteY1583" fmla="*/ 691346 h 1066103"/>
                <a:gd name="connsiteX1584" fmla="*/ 395770 w 3545608"/>
                <a:gd name="connsiteY1584" fmla="*/ 679564 h 1066103"/>
                <a:gd name="connsiteX1585" fmla="*/ 400696 w 3545608"/>
                <a:gd name="connsiteY1585" fmla="*/ 677474 h 1066103"/>
                <a:gd name="connsiteX1586" fmla="*/ 405206 w 3545608"/>
                <a:gd name="connsiteY1586" fmla="*/ 666320 h 1066103"/>
                <a:gd name="connsiteX1587" fmla="*/ 413445 w 3545608"/>
                <a:gd name="connsiteY1587" fmla="*/ 662908 h 1066103"/>
                <a:gd name="connsiteX1588" fmla="*/ 416952 w 3545608"/>
                <a:gd name="connsiteY1588" fmla="*/ 654443 h 1066103"/>
                <a:gd name="connsiteX1589" fmla="*/ 425213 w 3545608"/>
                <a:gd name="connsiteY1589" fmla="*/ 650854 h 1066103"/>
                <a:gd name="connsiteX1590" fmla="*/ 429968 w 3545608"/>
                <a:gd name="connsiteY1590" fmla="*/ 638811 h 1066103"/>
                <a:gd name="connsiteX1591" fmla="*/ 435856 w 3545608"/>
                <a:gd name="connsiteY1591" fmla="*/ 636430 h 1066103"/>
                <a:gd name="connsiteX1592" fmla="*/ 440384 w 3545608"/>
                <a:gd name="connsiteY1592" fmla="*/ 625760 h 1066103"/>
                <a:gd name="connsiteX1593" fmla="*/ 447767 w 3545608"/>
                <a:gd name="connsiteY1593" fmla="*/ 622701 h 1066103"/>
                <a:gd name="connsiteX1594" fmla="*/ 451244 w 3545608"/>
                <a:gd name="connsiteY1594" fmla="*/ 614308 h 1066103"/>
                <a:gd name="connsiteX1595" fmla="*/ 459535 w 3545608"/>
                <a:gd name="connsiteY1595" fmla="*/ 610790 h 1066103"/>
                <a:gd name="connsiteX1596" fmla="*/ 464112 w 3545608"/>
                <a:gd name="connsiteY1596" fmla="*/ 599470 h 1066103"/>
                <a:gd name="connsiteX1597" fmla="*/ 472139 w 3545608"/>
                <a:gd name="connsiteY1597" fmla="*/ 596224 h 1066103"/>
                <a:gd name="connsiteX1598" fmla="*/ 475658 w 3545608"/>
                <a:gd name="connsiteY1598" fmla="*/ 587933 h 1066103"/>
                <a:gd name="connsiteX1599" fmla="*/ 484051 w 3545608"/>
                <a:gd name="connsiteY1599" fmla="*/ 584456 h 1066103"/>
                <a:gd name="connsiteX1600" fmla="*/ 487988 w 3545608"/>
                <a:gd name="connsiteY1600" fmla="*/ 574952 h 1066103"/>
                <a:gd name="connsiteX1601" fmla="*/ 495819 w 3545608"/>
                <a:gd name="connsiteY1601" fmla="*/ 571708 h 1066103"/>
                <a:gd name="connsiteX1602" fmla="*/ 499110 w 3545608"/>
                <a:gd name="connsiteY1602" fmla="*/ 563762 h 1066103"/>
                <a:gd name="connsiteX1603" fmla="*/ 508567 w 3545608"/>
                <a:gd name="connsiteY1603" fmla="*/ 559654 h 1066103"/>
                <a:gd name="connsiteX1604" fmla="*/ 512644 w 3545608"/>
                <a:gd name="connsiteY1604" fmla="*/ 549331 h 1066103"/>
                <a:gd name="connsiteX1605" fmla="*/ 520334 w 3545608"/>
                <a:gd name="connsiteY1605" fmla="*/ 546068 h 1066103"/>
                <a:gd name="connsiteX1606" fmla="*/ 523733 w 3545608"/>
                <a:gd name="connsiteY1606" fmla="*/ 537662 h 1066103"/>
                <a:gd name="connsiteX1607" fmla="*/ 534613 w 3545608"/>
                <a:gd name="connsiteY1607" fmla="*/ 533463 h 1066103"/>
                <a:gd name="connsiteX1608" fmla="*/ 538271 w 3545608"/>
                <a:gd name="connsiteY1608" fmla="*/ 525233 h 1066103"/>
                <a:gd name="connsiteX1609" fmla="*/ 546812 w 3545608"/>
                <a:gd name="connsiteY1609" fmla="*/ 521695 h 1066103"/>
                <a:gd name="connsiteX1610" fmla="*/ 550288 w 3545608"/>
                <a:gd name="connsiteY1610" fmla="*/ 513303 h 1066103"/>
                <a:gd name="connsiteX1611" fmla="*/ 558579 w 3545608"/>
                <a:gd name="connsiteY1611" fmla="*/ 509784 h 1066103"/>
                <a:gd name="connsiteX1612" fmla="*/ 561742 w 3545608"/>
                <a:gd name="connsiteY1612" fmla="*/ 501962 h 1066103"/>
                <a:gd name="connsiteX1613" fmla="*/ 573289 w 3545608"/>
                <a:gd name="connsiteY1613" fmla="*/ 497180 h 1066103"/>
                <a:gd name="connsiteX1614" fmla="*/ 576736 w 3545608"/>
                <a:gd name="connsiteY1614" fmla="*/ 488859 h 1066103"/>
                <a:gd name="connsiteX1615" fmla="*/ 585056 w 3545608"/>
                <a:gd name="connsiteY1615" fmla="*/ 485412 h 1066103"/>
                <a:gd name="connsiteX1616" fmla="*/ 587034 w 3545608"/>
                <a:gd name="connsiteY1616" fmla="*/ 480636 h 1066103"/>
                <a:gd name="connsiteX1617" fmla="*/ 597845 w 3545608"/>
                <a:gd name="connsiteY1617" fmla="*/ 475945 h 1066103"/>
                <a:gd name="connsiteX1618" fmla="*/ 597350 w 3545608"/>
                <a:gd name="connsiteY1618" fmla="*/ 477112 h 1066103"/>
                <a:gd name="connsiteX1619" fmla="*/ 588988 w 3545608"/>
                <a:gd name="connsiteY1619" fmla="*/ 480661 h 1066103"/>
                <a:gd name="connsiteX1620" fmla="*/ 585477 w 3545608"/>
                <a:gd name="connsiteY1620" fmla="*/ 489343 h 1066103"/>
                <a:gd name="connsiteX1621" fmla="*/ 575546 w 3545608"/>
                <a:gd name="connsiteY1621" fmla="*/ 493265 h 1066103"/>
                <a:gd name="connsiteX1622" fmla="*/ 572172 w 3545608"/>
                <a:gd name="connsiteY1622" fmla="*/ 501031 h 1066103"/>
                <a:gd name="connsiteX1623" fmla="*/ 562510 w 3545608"/>
                <a:gd name="connsiteY1623" fmla="*/ 505033 h 1066103"/>
                <a:gd name="connsiteX1624" fmla="*/ 559033 w 3545608"/>
                <a:gd name="connsiteY1624" fmla="*/ 513426 h 1066103"/>
                <a:gd name="connsiteX1625" fmla="*/ 550742 w 3545608"/>
                <a:gd name="connsiteY1625" fmla="*/ 516944 h 1066103"/>
                <a:gd name="connsiteX1626" fmla="*/ 547059 w 3545608"/>
                <a:gd name="connsiteY1626" fmla="*/ 526053 h 1066103"/>
                <a:gd name="connsiteX1627" fmla="*/ 538138 w 3545608"/>
                <a:gd name="connsiteY1627" fmla="*/ 529836 h 1066103"/>
                <a:gd name="connsiteX1628" fmla="*/ 534003 w 3545608"/>
                <a:gd name="connsiteY1628" fmla="*/ 540057 h 1066103"/>
                <a:gd name="connsiteX1629" fmla="*/ 526227 w 3545608"/>
                <a:gd name="connsiteY1629" fmla="*/ 543278 h 1066103"/>
                <a:gd name="connsiteX1630" fmla="*/ 522290 w 3545608"/>
                <a:gd name="connsiteY1630" fmla="*/ 552782 h 1066103"/>
                <a:gd name="connsiteX1631" fmla="*/ 514459 w 3545608"/>
                <a:gd name="connsiteY1631" fmla="*/ 556026 h 1066103"/>
                <a:gd name="connsiteX1632" fmla="*/ 511140 w 3545608"/>
                <a:gd name="connsiteY1632" fmla="*/ 564039 h 1066103"/>
                <a:gd name="connsiteX1633" fmla="*/ 501854 w 3545608"/>
                <a:gd name="connsiteY1633" fmla="*/ 567794 h 1066103"/>
                <a:gd name="connsiteX1634" fmla="*/ 497291 w 3545608"/>
                <a:gd name="connsiteY1634" fmla="*/ 578548 h 1066103"/>
                <a:gd name="connsiteX1635" fmla="*/ 489943 w 3545608"/>
                <a:gd name="connsiteY1635" fmla="*/ 581666 h 1066103"/>
                <a:gd name="connsiteX1636" fmla="*/ 486188 w 3545608"/>
                <a:gd name="connsiteY1636" fmla="*/ 590952 h 1066103"/>
                <a:gd name="connsiteX1637" fmla="*/ 478175 w 3545608"/>
                <a:gd name="connsiteY1637" fmla="*/ 594271 h 1066103"/>
                <a:gd name="connsiteX1638" fmla="*/ 473950 w 3545608"/>
                <a:gd name="connsiteY1638" fmla="*/ 604469 h 1066103"/>
                <a:gd name="connsiteX1639" fmla="*/ 465427 w 3545608"/>
                <a:gd name="connsiteY1639" fmla="*/ 608000 h 1066103"/>
                <a:gd name="connsiteX1640" fmla="*/ 461425 w 3545608"/>
                <a:gd name="connsiteY1640" fmla="*/ 617663 h 1066103"/>
                <a:gd name="connsiteX1641" fmla="*/ 453659 w 3545608"/>
                <a:gd name="connsiteY1641" fmla="*/ 621036 h 1066103"/>
                <a:gd name="connsiteX1642" fmla="*/ 449364 w 3545608"/>
                <a:gd name="connsiteY1642" fmla="*/ 631910 h 1066103"/>
                <a:gd name="connsiteX1643" fmla="*/ 443015 w 3545608"/>
                <a:gd name="connsiteY1643" fmla="*/ 634478 h 1066103"/>
                <a:gd name="connsiteX1644" fmla="*/ 438452 w 3545608"/>
                <a:gd name="connsiteY1644" fmla="*/ 645232 h 1066103"/>
                <a:gd name="connsiteX1645" fmla="*/ 431104 w 3545608"/>
                <a:gd name="connsiteY1645" fmla="*/ 648350 h 1066103"/>
                <a:gd name="connsiteX1646" fmla="*/ 426397 w 3545608"/>
                <a:gd name="connsiteY1646" fmla="*/ 659991 h 1066103"/>
                <a:gd name="connsiteX1647" fmla="*/ 419337 w 3545608"/>
                <a:gd name="connsiteY1647" fmla="*/ 662916 h 1066103"/>
                <a:gd name="connsiteX1648" fmla="*/ 415509 w 3545608"/>
                <a:gd name="connsiteY1648" fmla="*/ 672157 h 1066103"/>
                <a:gd name="connsiteX1649" fmla="*/ 408693 w 3545608"/>
                <a:gd name="connsiteY1649" fmla="*/ 675114 h 1066103"/>
                <a:gd name="connsiteX1650" fmla="*/ 404083 w 3545608"/>
                <a:gd name="connsiteY1650" fmla="*/ 686775 h 1066103"/>
                <a:gd name="connsiteX1651" fmla="*/ 397070 w 3545608"/>
                <a:gd name="connsiteY1651" fmla="*/ 689681 h 1066103"/>
                <a:gd name="connsiteX1652" fmla="*/ 392439 w 3545608"/>
                <a:gd name="connsiteY1652" fmla="*/ 700859 h 1066103"/>
                <a:gd name="connsiteX1653" fmla="*/ 386976 w 3545608"/>
                <a:gd name="connsiteY1653" fmla="*/ 703122 h 1066103"/>
                <a:gd name="connsiteX1654" fmla="*/ 381799 w 3545608"/>
                <a:gd name="connsiteY1654" fmla="*/ 715621 h 1066103"/>
                <a:gd name="connsiteX1655" fmla="*/ 376332 w 3545608"/>
                <a:gd name="connsiteY1655" fmla="*/ 717832 h 1066103"/>
                <a:gd name="connsiteX1656" fmla="*/ 371290 w 3545608"/>
                <a:gd name="connsiteY1656" fmla="*/ 729716 h 1066103"/>
                <a:gd name="connsiteX1657" fmla="*/ 366382 w 3545608"/>
                <a:gd name="connsiteY1657" fmla="*/ 731848 h 1066103"/>
                <a:gd name="connsiteX1658" fmla="*/ 360564 w 3545608"/>
                <a:gd name="connsiteY1658" fmla="*/ 746579 h 1066103"/>
                <a:gd name="connsiteX1659" fmla="*/ 356576 w 3545608"/>
                <a:gd name="connsiteY1659" fmla="*/ 748232 h 1066103"/>
                <a:gd name="connsiteX1660" fmla="*/ 352151 w 3545608"/>
                <a:gd name="connsiteY1660" fmla="*/ 758914 h 1066103"/>
                <a:gd name="connsiteX1661" fmla="*/ 344260 w 3545608"/>
                <a:gd name="connsiteY1661" fmla="*/ 761961 h 1066103"/>
                <a:gd name="connsiteX1662" fmla="*/ 338923 w 3545608"/>
                <a:gd name="connsiteY1662" fmla="*/ 773966 h 1066103"/>
                <a:gd name="connsiteX1663" fmla="*/ 334311 w 3545608"/>
                <a:gd name="connsiteY1663" fmla="*/ 775832 h 1066103"/>
                <a:gd name="connsiteX1664" fmla="*/ 328550 w 3545608"/>
                <a:gd name="connsiteY1664" fmla="*/ 789416 h 1066103"/>
                <a:gd name="connsiteX1665" fmla="*/ 326178 w 3545608"/>
                <a:gd name="connsiteY1665" fmla="*/ 790399 h 1066103"/>
                <a:gd name="connsiteX1666" fmla="*/ 321359 w 3545608"/>
                <a:gd name="connsiteY1666" fmla="*/ 802031 h 1066103"/>
                <a:gd name="connsiteX1667" fmla="*/ 315534 w 3545608"/>
                <a:gd name="connsiteY1667" fmla="*/ 804558 h 1066103"/>
                <a:gd name="connsiteX1668" fmla="*/ 309804 w 3545608"/>
                <a:gd name="connsiteY1668" fmla="*/ 819050 h 1066103"/>
                <a:gd name="connsiteX1669" fmla="*/ 305584 w 3545608"/>
                <a:gd name="connsiteY1669" fmla="*/ 820798 h 1066103"/>
                <a:gd name="connsiteX1670" fmla="*/ 300750 w 3545608"/>
                <a:gd name="connsiteY1670" fmla="*/ 832467 h 1066103"/>
                <a:gd name="connsiteX1671" fmla="*/ 295777 w 3545608"/>
                <a:gd name="connsiteY1671" fmla="*/ 834527 h 1066103"/>
                <a:gd name="connsiteX1672" fmla="*/ 289889 w 3545608"/>
                <a:gd name="connsiteY1672" fmla="*/ 848742 h 1066103"/>
                <a:gd name="connsiteX1673" fmla="*/ 290471 w 3545608"/>
                <a:gd name="connsiteY1673" fmla="*/ 850146 h 1066103"/>
                <a:gd name="connsiteX1674" fmla="*/ 287933 w 3545608"/>
                <a:gd name="connsiteY1674" fmla="*/ 851198 h 1066103"/>
                <a:gd name="connsiteX1675" fmla="*/ 283243 w 3545608"/>
                <a:gd name="connsiteY1675" fmla="*/ 862520 h 1066103"/>
                <a:gd name="connsiteX1676" fmla="*/ 277289 w 3545608"/>
                <a:gd name="connsiteY1676" fmla="*/ 864927 h 1066103"/>
                <a:gd name="connsiteX1677" fmla="*/ 271258 w 3545608"/>
                <a:gd name="connsiteY1677" fmla="*/ 879142 h 1066103"/>
                <a:gd name="connsiteX1678" fmla="*/ 271851 w 3545608"/>
                <a:gd name="connsiteY1678" fmla="*/ 880542 h 1066103"/>
                <a:gd name="connsiteX1679" fmla="*/ 269300 w 3545608"/>
                <a:gd name="connsiteY1679" fmla="*/ 881598 h 1066103"/>
                <a:gd name="connsiteX1680" fmla="*/ 263486 w 3545608"/>
                <a:gd name="connsiteY1680" fmla="*/ 895634 h 1066103"/>
                <a:gd name="connsiteX1681" fmla="*/ 259494 w 3545608"/>
                <a:gd name="connsiteY1681" fmla="*/ 897289 h 1066103"/>
                <a:gd name="connsiteX1682" fmla="*/ 253922 w 3545608"/>
                <a:gd name="connsiteY1682" fmla="*/ 910740 h 1066103"/>
                <a:gd name="connsiteX1683" fmla="*/ 250812 w 3545608"/>
                <a:gd name="connsiteY1683" fmla="*/ 911998 h 1066103"/>
                <a:gd name="connsiteX1684" fmla="*/ 244780 w 3545608"/>
                <a:gd name="connsiteY1684" fmla="*/ 926213 h 1066103"/>
                <a:gd name="connsiteX1685" fmla="*/ 245020 w 3545608"/>
                <a:gd name="connsiteY1685" fmla="*/ 926778 h 1066103"/>
                <a:gd name="connsiteX1686" fmla="*/ 242823 w 3545608"/>
                <a:gd name="connsiteY1686" fmla="*/ 927688 h 1066103"/>
                <a:gd name="connsiteX1687" fmla="*/ 236957 w 3545608"/>
                <a:gd name="connsiteY1687" fmla="*/ 941850 h 1066103"/>
                <a:gd name="connsiteX1688" fmla="*/ 233016 w 3545608"/>
                <a:gd name="connsiteY1688" fmla="*/ 943522 h 1066103"/>
                <a:gd name="connsiteX1689" fmla="*/ 227402 w 3545608"/>
                <a:gd name="connsiteY1689" fmla="*/ 957406 h 1066103"/>
                <a:gd name="connsiteX1690" fmla="*/ 225171 w 3545608"/>
                <a:gd name="connsiteY1690" fmla="*/ 958375 h 1066103"/>
                <a:gd name="connsiteX1691" fmla="*/ 219529 w 3545608"/>
                <a:gd name="connsiteY1691" fmla="*/ 972662 h 1066103"/>
                <a:gd name="connsiteX1692" fmla="*/ 216490 w 3545608"/>
                <a:gd name="connsiteY1692" fmla="*/ 973921 h 1066103"/>
                <a:gd name="connsiteX1693" fmla="*/ 210457 w 3545608"/>
                <a:gd name="connsiteY1693" fmla="*/ 988483 h 1066103"/>
                <a:gd name="connsiteX1694" fmla="*/ 210866 w 3545608"/>
                <a:gd name="connsiteY1694" fmla="*/ 989469 h 1066103"/>
                <a:gd name="connsiteX1695" fmla="*/ 208500 w 3545608"/>
                <a:gd name="connsiteY1695" fmla="*/ 990449 h 1066103"/>
                <a:gd name="connsiteX1696" fmla="*/ 202612 w 3545608"/>
                <a:gd name="connsiteY1696" fmla="*/ 1004664 h 1066103"/>
                <a:gd name="connsiteX1697" fmla="*/ 202947 w 3545608"/>
                <a:gd name="connsiteY1697" fmla="*/ 1005471 h 1066103"/>
                <a:gd name="connsiteX1698" fmla="*/ 200943 w 3545608"/>
                <a:gd name="connsiteY1698" fmla="*/ 1006283 h 1066103"/>
                <a:gd name="connsiteX1699" fmla="*/ 194767 w 3545608"/>
                <a:gd name="connsiteY1699" fmla="*/ 1020845 h 1066103"/>
                <a:gd name="connsiteX1700" fmla="*/ 195477 w 3545608"/>
                <a:gd name="connsiteY1700" fmla="*/ 1022518 h 1066103"/>
                <a:gd name="connsiteX1701" fmla="*/ 194772 w 3545608"/>
                <a:gd name="connsiteY1701" fmla="*/ 1022810 h 1066103"/>
                <a:gd name="connsiteX1702" fmla="*/ 188883 w 3545608"/>
                <a:gd name="connsiteY1702" fmla="*/ 1037025 h 1066103"/>
                <a:gd name="connsiteX1703" fmla="*/ 189046 w 3545608"/>
                <a:gd name="connsiteY1703" fmla="*/ 1037418 h 1066103"/>
                <a:gd name="connsiteX1704" fmla="*/ 186090 w 3545608"/>
                <a:gd name="connsiteY1704" fmla="*/ 1038643 h 1066103"/>
                <a:gd name="connsiteX1705" fmla="*/ 180058 w 3545608"/>
                <a:gd name="connsiteY1705" fmla="*/ 1053205 h 1066103"/>
                <a:gd name="connsiteX1706" fmla="*/ 180466 w 3545608"/>
                <a:gd name="connsiteY1706" fmla="*/ 1054191 h 1066103"/>
                <a:gd name="connsiteX1707" fmla="*/ 178100 w 3545608"/>
                <a:gd name="connsiteY1707" fmla="*/ 1055171 h 1066103"/>
                <a:gd name="connsiteX1708" fmla="*/ 173573 w 3545608"/>
                <a:gd name="connsiteY1708" fmla="*/ 1066103 h 1066103"/>
                <a:gd name="connsiteX1709" fmla="*/ 215903 w 3545608"/>
                <a:gd name="connsiteY1709" fmla="*/ 1066103 h 1066103"/>
                <a:gd name="connsiteX1710" fmla="*/ 221245 w 3545608"/>
                <a:gd name="connsiteY1710" fmla="*/ 1053205 h 1066103"/>
                <a:gd name="connsiteX1711" fmla="*/ 220837 w 3545608"/>
                <a:gd name="connsiteY1711" fmla="*/ 1052220 h 1066103"/>
                <a:gd name="connsiteX1712" fmla="*/ 223202 w 3545608"/>
                <a:gd name="connsiteY1712" fmla="*/ 1051240 h 1066103"/>
                <a:gd name="connsiteX1713" fmla="*/ 229090 w 3545608"/>
                <a:gd name="connsiteY1713" fmla="*/ 1037025 h 1066103"/>
                <a:gd name="connsiteX1714" fmla="*/ 228756 w 3545608"/>
                <a:gd name="connsiteY1714" fmla="*/ 1036217 h 1066103"/>
                <a:gd name="connsiteX1715" fmla="*/ 230760 w 3545608"/>
                <a:gd name="connsiteY1715" fmla="*/ 1035406 h 1066103"/>
                <a:gd name="connsiteX1716" fmla="*/ 236936 w 3545608"/>
                <a:gd name="connsiteY1716" fmla="*/ 1020845 h 1066103"/>
                <a:gd name="connsiteX1717" fmla="*/ 236226 w 3545608"/>
                <a:gd name="connsiteY1717" fmla="*/ 1019171 h 1066103"/>
                <a:gd name="connsiteX1718" fmla="*/ 236931 w 3545608"/>
                <a:gd name="connsiteY1718" fmla="*/ 1018879 h 1066103"/>
                <a:gd name="connsiteX1719" fmla="*/ 242819 w 3545608"/>
                <a:gd name="connsiteY1719" fmla="*/ 1004664 h 1066103"/>
                <a:gd name="connsiteX1720" fmla="*/ 242656 w 3545608"/>
                <a:gd name="connsiteY1720" fmla="*/ 1004270 h 1066103"/>
                <a:gd name="connsiteX1721" fmla="*/ 245613 w 3545608"/>
                <a:gd name="connsiteY1721" fmla="*/ 1003045 h 1066103"/>
                <a:gd name="connsiteX1722" fmla="*/ 251362 w 3545608"/>
                <a:gd name="connsiteY1722" fmla="*/ 989166 h 1066103"/>
                <a:gd name="connsiteX1723" fmla="*/ 253602 w 3545608"/>
                <a:gd name="connsiteY1723" fmla="*/ 988193 h 1066103"/>
                <a:gd name="connsiteX1724" fmla="*/ 259398 w 3545608"/>
                <a:gd name="connsiteY1724" fmla="*/ 973515 h 1066103"/>
                <a:gd name="connsiteX1725" fmla="*/ 261447 w 3545608"/>
                <a:gd name="connsiteY1725" fmla="*/ 972646 h 1066103"/>
                <a:gd name="connsiteX1726" fmla="*/ 267334 w 3545608"/>
                <a:gd name="connsiteY1726" fmla="*/ 958084 h 1066103"/>
                <a:gd name="connsiteX1727" fmla="*/ 267216 w 3545608"/>
                <a:gd name="connsiteY1727" fmla="*/ 957791 h 1066103"/>
                <a:gd name="connsiteX1728" fmla="*/ 271253 w 3545608"/>
                <a:gd name="connsiteY1728" fmla="*/ 956118 h 1066103"/>
                <a:gd name="connsiteX1729" fmla="*/ 277141 w 3545608"/>
                <a:gd name="connsiteY1729" fmla="*/ 941903 h 1066103"/>
                <a:gd name="connsiteX1730" fmla="*/ 277019 w 3545608"/>
                <a:gd name="connsiteY1730" fmla="*/ 941607 h 1066103"/>
                <a:gd name="connsiteX1731" fmla="*/ 279935 w 3545608"/>
                <a:gd name="connsiteY1731" fmla="*/ 940428 h 1066103"/>
                <a:gd name="connsiteX1732" fmla="*/ 285804 w 3545608"/>
                <a:gd name="connsiteY1732" fmla="*/ 926597 h 1066103"/>
                <a:gd name="connsiteX1733" fmla="*/ 287924 w 3545608"/>
                <a:gd name="connsiteY1733" fmla="*/ 925719 h 1066103"/>
                <a:gd name="connsiteX1734" fmla="*/ 293738 w 3545608"/>
                <a:gd name="connsiteY1734" fmla="*/ 911682 h 1066103"/>
                <a:gd name="connsiteX1735" fmla="*/ 297731 w 3545608"/>
                <a:gd name="connsiteY1735" fmla="*/ 910029 h 1066103"/>
                <a:gd name="connsiteX1736" fmla="*/ 303619 w 3545608"/>
                <a:gd name="connsiteY1736" fmla="*/ 895814 h 1066103"/>
                <a:gd name="connsiteX1737" fmla="*/ 303148 w 3545608"/>
                <a:gd name="connsiteY1737" fmla="*/ 894678 h 1066103"/>
                <a:gd name="connsiteX1738" fmla="*/ 306413 w 3545608"/>
                <a:gd name="connsiteY1738" fmla="*/ 893357 h 1066103"/>
                <a:gd name="connsiteX1739" fmla="*/ 311360 w 3545608"/>
                <a:gd name="connsiteY1739" fmla="*/ 881701 h 1066103"/>
                <a:gd name="connsiteX1740" fmla="*/ 316362 w 3545608"/>
                <a:gd name="connsiteY1740" fmla="*/ 879629 h 1066103"/>
                <a:gd name="connsiteX1741" fmla="*/ 322251 w 3545608"/>
                <a:gd name="connsiteY1741" fmla="*/ 865413 h 1066103"/>
                <a:gd name="connsiteX1742" fmla="*/ 321670 w 3545608"/>
                <a:gd name="connsiteY1742" fmla="*/ 864009 h 1066103"/>
                <a:gd name="connsiteX1743" fmla="*/ 324208 w 3545608"/>
                <a:gd name="connsiteY1743" fmla="*/ 862957 h 1066103"/>
                <a:gd name="connsiteX1744" fmla="*/ 329042 w 3545608"/>
                <a:gd name="connsiteY1744" fmla="*/ 851288 h 1066103"/>
                <a:gd name="connsiteX1745" fmla="*/ 334015 w 3545608"/>
                <a:gd name="connsiteY1745" fmla="*/ 849228 h 1066103"/>
                <a:gd name="connsiteX1746" fmla="*/ 338833 w 3545608"/>
                <a:gd name="connsiteY1746" fmla="*/ 837597 h 1066103"/>
                <a:gd name="connsiteX1747" fmla="*/ 344658 w 3545608"/>
                <a:gd name="connsiteY1747" fmla="*/ 835069 h 1066103"/>
                <a:gd name="connsiteX1748" fmla="*/ 350386 w 3545608"/>
                <a:gd name="connsiteY1748" fmla="*/ 820577 h 1066103"/>
                <a:gd name="connsiteX1749" fmla="*/ 354607 w 3545608"/>
                <a:gd name="connsiteY1749" fmla="*/ 818829 h 1066103"/>
                <a:gd name="connsiteX1750" fmla="*/ 359593 w 3545608"/>
                <a:gd name="connsiteY1750" fmla="*/ 806790 h 1066103"/>
                <a:gd name="connsiteX1751" fmla="*/ 364126 w 3545608"/>
                <a:gd name="connsiteY1751" fmla="*/ 804956 h 1066103"/>
                <a:gd name="connsiteX1752" fmla="*/ 369429 w 3545608"/>
                <a:gd name="connsiteY1752" fmla="*/ 792452 h 1066103"/>
                <a:gd name="connsiteX1753" fmla="*/ 374769 w 3545608"/>
                <a:gd name="connsiteY1753" fmla="*/ 790391 h 1066103"/>
                <a:gd name="connsiteX1754" fmla="*/ 379939 w 3545608"/>
                <a:gd name="connsiteY1754" fmla="*/ 778761 h 1066103"/>
                <a:gd name="connsiteX1755" fmla="*/ 385006 w 3545608"/>
                <a:gd name="connsiteY1755" fmla="*/ 776662 h 1066103"/>
                <a:gd name="connsiteX1756" fmla="*/ 390429 w 3545608"/>
                <a:gd name="connsiteY1756" fmla="*/ 763570 h 1066103"/>
                <a:gd name="connsiteX1757" fmla="*/ 394812 w 3545608"/>
                <a:gd name="connsiteY1757" fmla="*/ 761665 h 1066103"/>
                <a:gd name="connsiteX1758" fmla="*/ 400029 w 3545608"/>
                <a:gd name="connsiteY1758" fmla="*/ 748456 h 1066103"/>
                <a:gd name="connsiteX1759" fmla="*/ 405456 w 3545608"/>
                <a:gd name="connsiteY1759" fmla="*/ 746262 h 1066103"/>
                <a:gd name="connsiteX1760" fmla="*/ 410907 w 3545608"/>
                <a:gd name="connsiteY1760" fmla="*/ 733416 h 1066103"/>
                <a:gd name="connsiteX1761" fmla="*/ 415406 w 3545608"/>
                <a:gd name="connsiteY1761" fmla="*/ 731553 h 1066103"/>
                <a:gd name="connsiteX1762" fmla="*/ 419056 w 3545608"/>
                <a:gd name="connsiteY1762" fmla="*/ 722742 h 1066103"/>
                <a:gd name="connsiteX1763" fmla="*/ 426887 w 3545608"/>
                <a:gd name="connsiteY1763" fmla="*/ 719498 h 1066103"/>
                <a:gd name="connsiteX1764" fmla="*/ 431498 w 3545608"/>
                <a:gd name="connsiteY1764" fmla="*/ 708367 h 1066103"/>
                <a:gd name="connsiteX1765" fmla="*/ 437817 w 3545608"/>
                <a:gd name="connsiteY1765" fmla="*/ 705625 h 1066103"/>
                <a:gd name="connsiteX1766" fmla="*/ 442620 w 3545608"/>
                <a:gd name="connsiteY1766" fmla="*/ 693478 h 1066103"/>
                <a:gd name="connsiteX1767" fmla="*/ 447767 w 3545608"/>
                <a:gd name="connsiteY1767" fmla="*/ 691346 h 1066103"/>
                <a:gd name="connsiteX1768" fmla="*/ 452229 w 3545608"/>
                <a:gd name="connsiteY1768" fmla="*/ 680574 h 1066103"/>
                <a:gd name="connsiteX1769" fmla="*/ 459535 w 3545608"/>
                <a:gd name="connsiteY1769" fmla="*/ 677474 h 1066103"/>
                <a:gd name="connsiteX1770" fmla="*/ 464112 w 3545608"/>
                <a:gd name="connsiteY1770" fmla="*/ 666154 h 1066103"/>
                <a:gd name="connsiteX1771" fmla="*/ 472139 w 3545608"/>
                <a:gd name="connsiteY1771" fmla="*/ 662908 h 1066103"/>
                <a:gd name="connsiteX1772" fmla="*/ 476162 w 3545608"/>
                <a:gd name="connsiteY1772" fmla="*/ 653429 h 1066103"/>
                <a:gd name="connsiteX1773" fmla="*/ 482090 w 3545608"/>
                <a:gd name="connsiteY1773" fmla="*/ 650854 h 1066103"/>
                <a:gd name="connsiteX1774" fmla="*/ 486598 w 3545608"/>
                <a:gd name="connsiteY1774" fmla="*/ 639437 h 1066103"/>
                <a:gd name="connsiteX1775" fmla="*/ 493857 w 3545608"/>
                <a:gd name="connsiteY1775" fmla="*/ 636430 h 1066103"/>
                <a:gd name="connsiteX1776" fmla="*/ 498081 w 3545608"/>
                <a:gd name="connsiteY1776" fmla="*/ 626232 h 1066103"/>
                <a:gd name="connsiteX1777" fmla="*/ 506605 w 3545608"/>
                <a:gd name="connsiteY1777" fmla="*/ 622701 h 1066103"/>
                <a:gd name="connsiteX1778" fmla="*/ 510082 w 3545608"/>
                <a:gd name="connsiteY1778" fmla="*/ 614308 h 1066103"/>
                <a:gd name="connsiteX1779" fmla="*/ 518373 w 3545608"/>
                <a:gd name="connsiteY1779" fmla="*/ 610790 h 1066103"/>
                <a:gd name="connsiteX1780" fmla="*/ 522950 w 3545608"/>
                <a:gd name="connsiteY1780" fmla="*/ 599470 h 1066103"/>
                <a:gd name="connsiteX1781" fmla="*/ 530978 w 3545608"/>
                <a:gd name="connsiteY1781" fmla="*/ 596224 h 1066103"/>
                <a:gd name="connsiteX1782" fmla="*/ 534496 w 3545608"/>
                <a:gd name="connsiteY1782" fmla="*/ 587933 h 1066103"/>
                <a:gd name="connsiteX1783" fmla="*/ 542889 w 3545608"/>
                <a:gd name="connsiteY1783" fmla="*/ 584456 h 1066103"/>
                <a:gd name="connsiteX1784" fmla="*/ 546826 w 3545608"/>
                <a:gd name="connsiteY1784" fmla="*/ 574952 h 1066103"/>
                <a:gd name="connsiteX1785" fmla="*/ 554657 w 3545608"/>
                <a:gd name="connsiteY1785" fmla="*/ 571708 h 1066103"/>
                <a:gd name="connsiteX1786" fmla="*/ 558028 w 3545608"/>
                <a:gd name="connsiteY1786" fmla="*/ 563570 h 1066103"/>
                <a:gd name="connsiteX1787" fmla="*/ 567262 w 3545608"/>
                <a:gd name="connsiteY1787" fmla="*/ 559654 h 1066103"/>
                <a:gd name="connsiteX1788" fmla="*/ 571429 w 3545608"/>
                <a:gd name="connsiteY1788" fmla="*/ 549353 h 1066103"/>
                <a:gd name="connsiteX1789" fmla="*/ 579172 w 3545608"/>
                <a:gd name="connsiteY1789" fmla="*/ 546068 h 1066103"/>
                <a:gd name="connsiteX1790" fmla="*/ 582927 w 3545608"/>
                <a:gd name="connsiteY1790" fmla="*/ 536782 h 1066103"/>
                <a:gd name="connsiteX1791" fmla="*/ 590940 w 3545608"/>
                <a:gd name="connsiteY1791" fmla="*/ 533463 h 1066103"/>
                <a:gd name="connsiteX1792" fmla="*/ 593947 w 3545608"/>
                <a:gd name="connsiteY1792" fmla="*/ 526204 h 1066103"/>
                <a:gd name="connsiteX1793" fmla="*/ 605363 w 3545608"/>
                <a:gd name="connsiteY1793" fmla="*/ 521695 h 1066103"/>
                <a:gd name="connsiteX1794" fmla="*/ 608983 w 3545608"/>
                <a:gd name="connsiteY1794" fmla="*/ 513363 h 1066103"/>
                <a:gd name="connsiteX1795" fmla="*/ 617418 w 3545608"/>
                <a:gd name="connsiteY1795" fmla="*/ 509784 h 1066103"/>
                <a:gd name="connsiteX1796" fmla="*/ 621047 w 3545608"/>
                <a:gd name="connsiteY1796" fmla="*/ 500809 h 1066103"/>
                <a:gd name="connsiteX1797" fmla="*/ 630022 w 3545608"/>
                <a:gd name="connsiteY1797" fmla="*/ 497180 h 1066103"/>
                <a:gd name="connsiteX1798" fmla="*/ 633123 w 3545608"/>
                <a:gd name="connsiteY1798" fmla="*/ 489874 h 1066103"/>
                <a:gd name="connsiteX1799" fmla="*/ 643895 w 3545608"/>
                <a:gd name="connsiteY1799" fmla="*/ 485412 h 1066103"/>
                <a:gd name="connsiteX1800" fmla="*/ 646437 w 3545608"/>
                <a:gd name="connsiteY1800" fmla="*/ 479276 h 1066103"/>
                <a:gd name="connsiteX1801" fmla="*/ 655662 w 3545608"/>
                <a:gd name="connsiteY1801" fmla="*/ 475175 h 1066103"/>
                <a:gd name="connsiteX1802" fmla="*/ 658522 w 3545608"/>
                <a:gd name="connsiteY1802" fmla="*/ 467766 h 1066103"/>
                <a:gd name="connsiteX1803" fmla="*/ 670011 w 3545608"/>
                <a:gd name="connsiteY1803" fmla="*/ 463007 h 1066103"/>
                <a:gd name="connsiteX1804" fmla="*/ 669255 w 3545608"/>
                <a:gd name="connsiteY1804" fmla="*/ 464747 h 1066103"/>
                <a:gd name="connsiteX1805" fmla="*/ 659594 w 3545608"/>
                <a:gd name="connsiteY1805" fmla="*/ 468750 h 1066103"/>
                <a:gd name="connsiteX1806" fmla="*/ 656372 w 3545608"/>
                <a:gd name="connsiteY1806" fmla="*/ 476525 h 1066103"/>
                <a:gd name="connsiteX1807" fmla="*/ 646152 w 3545608"/>
                <a:gd name="connsiteY1807" fmla="*/ 480661 h 1066103"/>
                <a:gd name="connsiteX1808" fmla="*/ 642368 w 3545608"/>
                <a:gd name="connsiteY1808" fmla="*/ 489582 h 1066103"/>
                <a:gd name="connsiteX1809" fmla="*/ 633259 w 3545608"/>
                <a:gd name="connsiteY1809" fmla="*/ 493265 h 1066103"/>
                <a:gd name="connsiteX1810" fmla="*/ 629741 w 3545608"/>
                <a:gd name="connsiteY1810" fmla="*/ 501556 h 1066103"/>
                <a:gd name="connsiteX1811" fmla="*/ 621348 w 3545608"/>
                <a:gd name="connsiteY1811" fmla="*/ 505033 h 1066103"/>
                <a:gd name="connsiteX1812" fmla="*/ 617872 w 3545608"/>
                <a:gd name="connsiteY1812" fmla="*/ 513426 h 1066103"/>
                <a:gd name="connsiteX1813" fmla="*/ 609581 w 3545608"/>
                <a:gd name="connsiteY1813" fmla="*/ 516944 h 1066103"/>
                <a:gd name="connsiteX1814" fmla="*/ 606142 w 3545608"/>
                <a:gd name="connsiteY1814" fmla="*/ 525448 h 1066103"/>
                <a:gd name="connsiteX1815" fmla="*/ 595302 w 3545608"/>
                <a:gd name="connsiteY1815" fmla="*/ 529836 h 1066103"/>
                <a:gd name="connsiteX1816" fmla="*/ 590990 w 3545608"/>
                <a:gd name="connsiteY1816" fmla="*/ 540012 h 1066103"/>
                <a:gd name="connsiteX1817" fmla="*/ 583104 w 3545608"/>
                <a:gd name="connsiteY1817" fmla="*/ 543278 h 1066103"/>
                <a:gd name="connsiteX1818" fmla="*/ 579297 w 3545608"/>
                <a:gd name="connsiteY1818" fmla="*/ 552469 h 1066103"/>
                <a:gd name="connsiteX1819" fmla="*/ 570498 w 3545608"/>
                <a:gd name="connsiteY1819" fmla="*/ 556026 h 1066103"/>
                <a:gd name="connsiteX1820" fmla="*/ 566980 w 3545608"/>
                <a:gd name="connsiteY1820" fmla="*/ 564317 h 1066103"/>
                <a:gd name="connsiteX1821" fmla="*/ 558587 w 3545608"/>
                <a:gd name="connsiteY1821" fmla="*/ 567794 h 1066103"/>
                <a:gd name="connsiteX1822" fmla="*/ 554125 w 3545608"/>
                <a:gd name="connsiteY1822" fmla="*/ 578566 h 1066103"/>
                <a:gd name="connsiteX1823" fmla="*/ 546820 w 3545608"/>
                <a:gd name="connsiteY1823" fmla="*/ 581666 h 1066103"/>
                <a:gd name="connsiteX1824" fmla="*/ 543058 w 3545608"/>
                <a:gd name="connsiteY1824" fmla="*/ 590969 h 1066103"/>
                <a:gd name="connsiteX1825" fmla="*/ 534502 w 3545608"/>
                <a:gd name="connsiteY1825" fmla="*/ 594271 h 1066103"/>
                <a:gd name="connsiteX1826" fmla="*/ 529333 w 3545608"/>
                <a:gd name="connsiteY1826" fmla="*/ 605901 h 1066103"/>
                <a:gd name="connsiteX1827" fmla="*/ 524265 w 3545608"/>
                <a:gd name="connsiteY1827" fmla="*/ 608000 h 1066103"/>
                <a:gd name="connsiteX1828" fmla="*/ 520263 w 3545608"/>
                <a:gd name="connsiteY1828" fmla="*/ 617663 h 1066103"/>
                <a:gd name="connsiteX1829" fmla="*/ 512498 w 3545608"/>
                <a:gd name="connsiteY1829" fmla="*/ 621036 h 1066103"/>
                <a:gd name="connsiteX1830" fmla="*/ 508644 w 3545608"/>
                <a:gd name="connsiteY1830" fmla="*/ 630793 h 1066103"/>
                <a:gd name="connsiteX1831" fmla="*/ 499749 w 3545608"/>
                <a:gd name="connsiteY1831" fmla="*/ 634478 h 1066103"/>
                <a:gd name="connsiteX1832" fmla="*/ 494868 w 3545608"/>
                <a:gd name="connsiteY1832" fmla="*/ 646260 h 1066103"/>
                <a:gd name="connsiteX1833" fmla="*/ 489943 w 3545608"/>
                <a:gd name="connsiteY1833" fmla="*/ 648350 h 1066103"/>
                <a:gd name="connsiteX1834" fmla="*/ 485236 w 3545608"/>
                <a:gd name="connsiteY1834" fmla="*/ 659991 h 1066103"/>
                <a:gd name="connsiteX1835" fmla="*/ 478175 w 3545608"/>
                <a:gd name="connsiteY1835" fmla="*/ 662916 h 1066103"/>
                <a:gd name="connsiteX1836" fmla="*/ 474416 w 3545608"/>
                <a:gd name="connsiteY1836" fmla="*/ 671990 h 1066103"/>
                <a:gd name="connsiteX1837" fmla="*/ 467388 w 3545608"/>
                <a:gd name="connsiteY1837" fmla="*/ 675114 h 1066103"/>
                <a:gd name="connsiteX1838" fmla="*/ 463004 w 3545608"/>
                <a:gd name="connsiteY1838" fmla="*/ 686473 h 1066103"/>
                <a:gd name="connsiteX1839" fmla="*/ 455621 w 3545608"/>
                <a:gd name="connsiteY1839" fmla="*/ 689681 h 1066103"/>
                <a:gd name="connsiteX1840" fmla="*/ 451192 w 3545608"/>
                <a:gd name="connsiteY1840" fmla="*/ 700895 h 1066103"/>
                <a:gd name="connsiteX1841" fmla="*/ 445814 w 3545608"/>
                <a:gd name="connsiteY1841" fmla="*/ 703122 h 1066103"/>
                <a:gd name="connsiteX1842" fmla="*/ 440694 w 3545608"/>
                <a:gd name="connsiteY1842" fmla="*/ 715484 h 1066103"/>
                <a:gd name="connsiteX1843" fmla="*/ 435027 w 3545608"/>
                <a:gd name="connsiteY1843" fmla="*/ 717832 h 1066103"/>
                <a:gd name="connsiteX1844" fmla="*/ 430529 w 3545608"/>
                <a:gd name="connsiteY1844" fmla="*/ 728689 h 1066103"/>
                <a:gd name="connsiteX1845" fmla="*/ 423259 w 3545608"/>
                <a:gd name="connsiteY1845" fmla="*/ 731848 h 1066103"/>
                <a:gd name="connsiteX1846" fmla="*/ 417582 w 3545608"/>
                <a:gd name="connsiteY1846" fmla="*/ 746223 h 1066103"/>
                <a:gd name="connsiteX1847" fmla="*/ 412616 w 3545608"/>
                <a:gd name="connsiteY1847" fmla="*/ 748232 h 1066103"/>
                <a:gd name="connsiteX1848" fmla="*/ 407670 w 3545608"/>
                <a:gd name="connsiteY1848" fmla="*/ 759888 h 1066103"/>
                <a:gd name="connsiteX1849" fmla="*/ 402666 w 3545608"/>
                <a:gd name="connsiteY1849" fmla="*/ 761961 h 1066103"/>
                <a:gd name="connsiteX1850" fmla="*/ 397786 w 3545608"/>
                <a:gd name="connsiteY1850" fmla="*/ 773742 h 1066103"/>
                <a:gd name="connsiteX1851" fmla="*/ 392860 w 3545608"/>
                <a:gd name="connsiteY1851" fmla="*/ 775832 h 1066103"/>
                <a:gd name="connsiteX1852" fmla="*/ 387758 w 3545608"/>
                <a:gd name="connsiteY1852" fmla="*/ 788450 h 1066103"/>
                <a:gd name="connsiteX1853" fmla="*/ 383054 w 3545608"/>
                <a:gd name="connsiteY1853" fmla="*/ 790399 h 1066103"/>
                <a:gd name="connsiteX1854" fmla="*/ 378299 w 3545608"/>
                <a:gd name="connsiteY1854" fmla="*/ 801877 h 1066103"/>
                <a:gd name="connsiteX1855" fmla="*/ 372266 w 3545608"/>
                <a:gd name="connsiteY1855" fmla="*/ 804558 h 1066103"/>
                <a:gd name="connsiteX1856" fmla="*/ 366378 w 3545608"/>
                <a:gd name="connsiteY1856" fmla="*/ 819814 h 1066103"/>
                <a:gd name="connsiteX1857" fmla="*/ 366436 w 3545608"/>
                <a:gd name="connsiteY1857" fmla="*/ 819963 h 1066103"/>
                <a:gd name="connsiteX1858" fmla="*/ 364421 w 3545608"/>
                <a:gd name="connsiteY1858" fmla="*/ 820798 h 1066103"/>
                <a:gd name="connsiteX1859" fmla="*/ 359587 w 3545608"/>
                <a:gd name="connsiteY1859" fmla="*/ 832467 h 1066103"/>
                <a:gd name="connsiteX1860" fmla="*/ 354615 w 3545608"/>
                <a:gd name="connsiteY1860" fmla="*/ 834527 h 1066103"/>
                <a:gd name="connsiteX1861" fmla="*/ 348727 w 3545608"/>
                <a:gd name="connsiteY1861" fmla="*/ 848742 h 1066103"/>
                <a:gd name="connsiteX1862" fmla="*/ 348916 w 3545608"/>
                <a:gd name="connsiteY1862" fmla="*/ 849199 h 1066103"/>
                <a:gd name="connsiteX1863" fmla="*/ 343973 w 3545608"/>
                <a:gd name="connsiteY1863" fmla="*/ 851198 h 1066103"/>
                <a:gd name="connsiteX1864" fmla="*/ 338609 w 3545608"/>
                <a:gd name="connsiteY1864" fmla="*/ 863840 h 1066103"/>
                <a:gd name="connsiteX1865" fmla="*/ 335984 w 3545608"/>
                <a:gd name="connsiteY1865" fmla="*/ 864927 h 1066103"/>
                <a:gd name="connsiteX1866" fmla="*/ 330096 w 3545608"/>
                <a:gd name="connsiteY1866" fmla="*/ 879142 h 1066103"/>
                <a:gd name="connsiteX1867" fmla="*/ 330391 w 3545608"/>
                <a:gd name="connsiteY1867" fmla="*/ 879853 h 1066103"/>
                <a:gd name="connsiteX1868" fmla="*/ 326177 w 3545608"/>
                <a:gd name="connsiteY1868" fmla="*/ 881598 h 1066103"/>
                <a:gd name="connsiteX1869" fmla="*/ 320290 w 3545608"/>
                <a:gd name="connsiteY1869" fmla="*/ 895814 h 1066103"/>
                <a:gd name="connsiteX1870" fmla="*/ 320524 w 3545608"/>
                <a:gd name="connsiteY1870" fmla="*/ 896381 h 1066103"/>
                <a:gd name="connsiteX1871" fmla="*/ 318333 w 3545608"/>
                <a:gd name="connsiteY1871" fmla="*/ 897289 h 1066103"/>
                <a:gd name="connsiteX1872" fmla="*/ 313051 w 3545608"/>
                <a:gd name="connsiteY1872" fmla="*/ 910039 h 1066103"/>
                <a:gd name="connsiteX1873" fmla="*/ 307976 w 3545608"/>
                <a:gd name="connsiteY1873" fmla="*/ 911998 h 1066103"/>
                <a:gd name="connsiteX1874" fmla="*/ 301657 w 3545608"/>
                <a:gd name="connsiteY1874" fmla="*/ 926213 h 1066103"/>
                <a:gd name="connsiteX1875" fmla="*/ 301906 w 3545608"/>
                <a:gd name="connsiteY1875" fmla="*/ 926774 h 1066103"/>
                <a:gd name="connsiteX1876" fmla="*/ 299700 w 3545608"/>
                <a:gd name="connsiteY1876" fmla="*/ 927688 h 1066103"/>
                <a:gd name="connsiteX1877" fmla="*/ 293812 w 3545608"/>
                <a:gd name="connsiteY1877" fmla="*/ 941903 h 1066103"/>
                <a:gd name="connsiteX1878" fmla="*/ 294089 w 3545608"/>
                <a:gd name="connsiteY1878" fmla="*/ 942573 h 1066103"/>
                <a:gd name="connsiteX1879" fmla="*/ 291854 w 3545608"/>
                <a:gd name="connsiteY1879" fmla="*/ 943522 h 1066103"/>
                <a:gd name="connsiteX1880" fmla="*/ 286402 w 3545608"/>
                <a:gd name="connsiteY1880" fmla="*/ 957005 h 1066103"/>
                <a:gd name="connsiteX1881" fmla="*/ 283173 w 3545608"/>
                <a:gd name="connsiteY1881" fmla="*/ 958375 h 1066103"/>
                <a:gd name="connsiteX1882" fmla="*/ 277236 w 3545608"/>
                <a:gd name="connsiteY1882" fmla="*/ 973051 h 1066103"/>
                <a:gd name="connsiteX1883" fmla="*/ 275184 w 3545608"/>
                <a:gd name="connsiteY1883" fmla="*/ 973921 h 1066103"/>
                <a:gd name="connsiteX1884" fmla="*/ 269296 w 3545608"/>
                <a:gd name="connsiteY1884" fmla="*/ 988483 h 1066103"/>
                <a:gd name="connsiteX1885" fmla="*/ 269696 w 3545608"/>
                <a:gd name="connsiteY1885" fmla="*/ 989472 h 1066103"/>
                <a:gd name="connsiteX1886" fmla="*/ 267339 w 3545608"/>
                <a:gd name="connsiteY1886" fmla="*/ 990449 h 1066103"/>
                <a:gd name="connsiteX1887" fmla="*/ 261451 w 3545608"/>
                <a:gd name="connsiteY1887" fmla="*/ 1004664 h 1066103"/>
                <a:gd name="connsiteX1888" fmla="*/ 261729 w 3545608"/>
                <a:gd name="connsiteY1888" fmla="*/ 1005334 h 1066103"/>
                <a:gd name="connsiteX1889" fmla="*/ 259494 w 3545608"/>
                <a:gd name="connsiteY1889" fmla="*/ 1006283 h 1066103"/>
                <a:gd name="connsiteX1890" fmla="*/ 253606 w 3545608"/>
                <a:gd name="connsiteY1890" fmla="*/ 1020845 h 1066103"/>
                <a:gd name="connsiteX1891" fmla="*/ 253896 w 3545608"/>
                <a:gd name="connsiteY1891" fmla="*/ 1021563 h 1066103"/>
                <a:gd name="connsiteX1892" fmla="*/ 250812 w 3545608"/>
                <a:gd name="connsiteY1892" fmla="*/ 1022810 h 1066103"/>
                <a:gd name="connsiteX1893" fmla="*/ 244780 w 3545608"/>
                <a:gd name="connsiteY1893" fmla="*/ 1037025 h 1066103"/>
                <a:gd name="connsiteX1894" fmla="*/ 245363 w 3545608"/>
                <a:gd name="connsiteY1894" fmla="*/ 1038398 h 1066103"/>
                <a:gd name="connsiteX1895" fmla="*/ 244784 w 3545608"/>
                <a:gd name="connsiteY1895" fmla="*/ 1038643 h 1066103"/>
                <a:gd name="connsiteX1896" fmla="*/ 238896 w 3545608"/>
                <a:gd name="connsiteY1896" fmla="*/ 1053205 h 1066103"/>
                <a:gd name="connsiteX1897" fmla="*/ 239297 w 3545608"/>
                <a:gd name="connsiteY1897" fmla="*/ 1054194 h 1066103"/>
                <a:gd name="connsiteX1898" fmla="*/ 236939 w 3545608"/>
                <a:gd name="connsiteY1898" fmla="*/ 1055171 h 1066103"/>
                <a:gd name="connsiteX1899" fmla="*/ 232411 w 3545608"/>
                <a:gd name="connsiteY1899" fmla="*/ 1066103 h 1066103"/>
                <a:gd name="connsiteX1900" fmla="*/ 273888 w 3545608"/>
                <a:gd name="connsiteY1900" fmla="*/ 1066103 h 1066103"/>
                <a:gd name="connsiteX1901" fmla="*/ 279103 w 3545608"/>
                <a:gd name="connsiteY1901" fmla="*/ 1053205 h 1066103"/>
                <a:gd name="connsiteX1902" fmla="*/ 278537 w 3545608"/>
                <a:gd name="connsiteY1902" fmla="*/ 1051806 h 1066103"/>
                <a:gd name="connsiteX1903" fmla="*/ 279936 w 3545608"/>
                <a:gd name="connsiteY1903" fmla="*/ 1051240 h 1066103"/>
                <a:gd name="connsiteX1904" fmla="*/ 285968 w 3545608"/>
                <a:gd name="connsiteY1904" fmla="*/ 1037025 h 1066103"/>
                <a:gd name="connsiteX1905" fmla="*/ 285684 w 3545608"/>
                <a:gd name="connsiteY1905" fmla="*/ 1036357 h 1066103"/>
                <a:gd name="connsiteX1906" fmla="*/ 287924 w 3545608"/>
                <a:gd name="connsiteY1906" fmla="*/ 1035406 h 1066103"/>
                <a:gd name="connsiteX1907" fmla="*/ 293812 w 3545608"/>
                <a:gd name="connsiteY1907" fmla="*/ 1020845 h 1066103"/>
                <a:gd name="connsiteX1908" fmla="*/ 293412 w 3545608"/>
                <a:gd name="connsiteY1908" fmla="*/ 1019856 h 1066103"/>
                <a:gd name="connsiteX1909" fmla="*/ 295770 w 3545608"/>
                <a:gd name="connsiteY1909" fmla="*/ 1018879 h 1066103"/>
                <a:gd name="connsiteX1910" fmla="*/ 301657 w 3545608"/>
                <a:gd name="connsiteY1910" fmla="*/ 1004664 h 1066103"/>
                <a:gd name="connsiteX1911" fmla="*/ 301380 w 3545608"/>
                <a:gd name="connsiteY1911" fmla="*/ 1003994 h 1066103"/>
                <a:gd name="connsiteX1912" fmla="*/ 303615 w 3545608"/>
                <a:gd name="connsiteY1912" fmla="*/ 1003045 h 1066103"/>
                <a:gd name="connsiteX1913" fmla="*/ 309066 w 3545608"/>
                <a:gd name="connsiteY1913" fmla="*/ 989563 h 1066103"/>
                <a:gd name="connsiteX1914" fmla="*/ 312297 w 3545608"/>
                <a:gd name="connsiteY1914" fmla="*/ 988193 h 1066103"/>
                <a:gd name="connsiteX1915" fmla="*/ 318235 w 3545608"/>
                <a:gd name="connsiteY1915" fmla="*/ 973516 h 1066103"/>
                <a:gd name="connsiteX1916" fmla="*/ 320285 w 3545608"/>
                <a:gd name="connsiteY1916" fmla="*/ 972646 h 1066103"/>
                <a:gd name="connsiteX1917" fmla="*/ 326173 w 3545608"/>
                <a:gd name="connsiteY1917" fmla="*/ 958084 h 1066103"/>
                <a:gd name="connsiteX1918" fmla="*/ 325773 w 3545608"/>
                <a:gd name="connsiteY1918" fmla="*/ 957094 h 1066103"/>
                <a:gd name="connsiteX1919" fmla="*/ 328130 w 3545608"/>
                <a:gd name="connsiteY1919" fmla="*/ 956118 h 1066103"/>
                <a:gd name="connsiteX1920" fmla="*/ 333896 w 3545608"/>
                <a:gd name="connsiteY1920" fmla="*/ 942200 h 1066103"/>
                <a:gd name="connsiteX1921" fmla="*/ 338486 w 3545608"/>
                <a:gd name="connsiteY1921" fmla="*/ 940428 h 1066103"/>
                <a:gd name="connsiteX1922" fmla="*/ 344632 w 3545608"/>
                <a:gd name="connsiteY1922" fmla="*/ 926601 h 1066103"/>
                <a:gd name="connsiteX1923" fmla="*/ 346762 w 3545608"/>
                <a:gd name="connsiteY1923" fmla="*/ 925719 h 1066103"/>
                <a:gd name="connsiteX1924" fmla="*/ 352650 w 3545608"/>
                <a:gd name="connsiteY1924" fmla="*/ 911504 h 1066103"/>
                <a:gd name="connsiteX1925" fmla="*/ 352415 w 3545608"/>
                <a:gd name="connsiteY1925" fmla="*/ 910937 h 1066103"/>
                <a:gd name="connsiteX1926" fmla="*/ 354607 w 3545608"/>
                <a:gd name="connsiteY1926" fmla="*/ 910029 h 1066103"/>
                <a:gd name="connsiteX1927" fmla="*/ 360495 w 3545608"/>
                <a:gd name="connsiteY1927" fmla="*/ 895814 h 1066103"/>
                <a:gd name="connsiteX1928" fmla="*/ 360200 w 3545608"/>
                <a:gd name="connsiteY1928" fmla="*/ 895103 h 1066103"/>
                <a:gd name="connsiteX1929" fmla="*/ 364413 w 3545608"/>
                <a:gd name="connsiteY1929" fmla="*/ 893357 h 1066103"/>
                <a:gd name="connsiteX1930" fmla="*/ 369497 w 3545608"/>
                <a:gd name="connsiteY1930" fmla="*/ 881083 h 1066103"/>
                <a:gd name="connsiteX1931" fmla="*/ 373095 w 3545608"/>
                <a:gd name="connsiteY1931" fmla="*/ 879629 h 1066103"/>
                <a:gd name="connsiteX1932" fmla="*/ 379127 w 3545608"/>
                <a:gd name="connsiteY1932" fmla="*/ 865413 h 1066103"/>
                <a:gd name="connsiteX1933" fmla="*/ 378826 w 3545608"/>
                <a:gd name="connsiteY1933" fmla="*/ 864704 h 1066103"/>
                <a:gd name="connsiteX1934" fmla="*/ 383045 w 3545608"/>
                <a:gd name="connsiteY1934" fmla="*/ 862957 h 1066103"/>
                <a:gd name="connsiteX1935" fmla="*/ 387879 w 3545608"/>
                <a:gd name="connsiteY1935" fmla="*/ 851288 h 1066103"/>
                <a:gd name="connsiteX1936" fmla="*/ 392851 w 3545608"/>
                <a:gd name="connsiteY1936" fmla="*/ 849228 h 1066103"/>
                <a:gd name="connsiteX1937" fmla="*/ 398269 w 3545608"/>
                <a:gd name="connsiteY1937" fmla="*/ 836148 h 1066103"/>
                <a:gd name="connsiteX1938" fmla="*/ 400696 w 3545608"/>
                <a:gd name="connsiteY1938" fmla="*/ 835069 h 1066103"/>
                <a:gd name="connsiteX1939" fmla="*/ 406104 w 3545608"/>
                <a:gd name="connsiteY1939" fmla="*/ 821057 h 1066103"/>
                <a:gd name="connsiteX1940" fmla="*/ 411484 w 3545608"/>
                <a:gd name="connsiteY1940" fmla="*/ 818829 h 1066103"/>
                <a:gd name="connsiteX1941" fmla="*/ 416364 w 3545608"/>
                <a:gd name="connsiteY1941" fmla="*/ 807047 h 1066103"/>
                <a:gd name="connsiteX1942" fmla="*/ 421290 w 3545608"/>
                <a:gd name="connsiteY1942" fmla="*/ 804956 h 1066103"/>
                <a:gd name="connsiteX1943" fmla="*/ 426392 w 3545608"/>
                <a:gd name="connsiteY1943" fmla="*/ 792340 h 1066103"/>
                <a:gd name="connsiteX1944" fmla="*/ 431096 w 3545608"/>
                <a:gd name="connsiteY1944" fmla="*/ 790391 h 1066103"/>
                <a:gd name="connsiteX1945" fmla="*/ 435786 w 3545608"/>
                <a:gd name="connsiteY1945" fmla="*/ 779070 h 1066103"/>
                <a:gd name="connsiteX1946" fmla="*/ 441740 w 3545608"/>
                <a:gd name="connsiteY1946" fmla="*/ 776662 h 1066103"/>
                <a:gd name="connsiteX1947" fmla="*/ 447293 w 3545608"/>
                <a:gd name="connsiteY1947" fmla="*/ 763575 h 1066103"/>
                <a:gd name="connsiteX1948" fmla="*/ 451690 w 3545608"/>
                <a:gd name="connsiteY1948" fmla="*/ 761665 h 1066103"/>
                <a:gd name="connsiteX1949" fmla="*/ 456661 w 3545608"/>
                <a:gd name="connsiteY1949" fmla="*/ 749077 h 1066103"/>
                <a:gd name="connsiteX1950" fmla="*/ 463457 w 3545608"/>
                <a:gd name="connsiteY1950" fmla="*/ 746262 h 1066103"/>
                <a:gd name="connsiteX1951" fmla="*/ 468578 w 3545608"/>
                <a:gd name="connsiteY1951" fmla="*/ 733900 h 1066103"/>
                <a:gd name="connsiteX1952" fmla="*/ 474244 w 3545608"/>
                <a:gd name="connsiteY1952" fmla="*/ 731553 h 1066103"/>
                <a:gd name="connsiteX1953" fmla="*/ 478181 w 3545608"/>
                <a:gd name="connsiteY1953" fmla="*/ 722048 h 1066103"/>
                <a:gd name="connsiteX1954" fmla="*/ 484051 w 3545608"/>
                <a:gd name="connsiteY1954" fmla="*/ 719498 h 1066103"/>
                <a:gd name="connsiteX1955" fmla="*/ 488191 w 3545608"/>
                <a:gd name="connsiteY1955" fmla="*/ 709015 h 1066103"/>
                <a:gd name="connsiteX1956" fmla="*/ 495819 w 3545608"/>
                <a:gd name="connsiteY1956" fmla="*/ 705625 h 1066103"/>
                <a:gd name="connsiteX1957" fmla="*/ 500326 w 3545608"/>
                <a:gd name="connsiteY1957" fmla="*/ 693947 h 1066103"/>
                <a:gd name="connsiteX1958" fmla="*/ 506605 w 3545608"/>
                <a:gd name="connsiteY1958" fmla="*/ 691346 h 1066103"/>
                <a:gd name="connsiteX1959" fmla="*/ 511067 w 3545608"/>
                <a:gd name="connsiteY1959" fmla="*/ 680574 h 1066103"/>
                <a:gd name="connsiteX1960" fmla="*/ 518373 w 3545608"/>
                <a:gd name="connsiteY1960" fmla="*/ 677474 h 1066103"/>
                <a:gd name="connsiteX1961" fmla="*/ 523475 w 3545608"/>
                <a:gd name="connsiteY1961" fmla="*/ 664857 h 1066103"/>
                <a:gd name="connsiteX1962" fmla="*/ 528179 w 3545608"/>
                <a:gd name="connsiteY1962" fmla="*/ 662908 h 1066103"/>
                <a:gd name="connsiteX1963" fmla="*/ 531471 w 3545608"/>
                <a:gd name="connsiteY1963" fmla="*/ 654962 h 1066103"/>
                <a:gd name="connsiteX1964" fmla="*/ 540928 w 3545608"/>
                <a:gd name="connsiteY1964" fmla="*/ 650854 h 1066103"/>
                <a:gd name="connsiteX1965" fmla="*/ 545437 w 3545608"/>
                <a:gd name="connsiteY1965" fmla="*/ 639437 h 1066103"/>
                <a:gd name="connsiteX1966" fmla="*/ 552696 w 3545608"/>
                <a:gd name="connsiteY1966" fmla="*/ 636430 h 1066103"/>
                <a:gd name="connsiteX1967" fmla="*/ 557120 w 3545608"/>
                <a:gd name="connsiteY1967" fmla="*/ 625747 h 1066103"/>
                <a:gd name="connsiteX1968" fmla="*/ 565013 w 3545608"/>
                <a:gd name="connsiteY1968" fmla="*/ 622701 h 1066103"/>
                <a:gd name="connsiteX1969" fmla="*/ 569159 w 3545608"/>
                <a:gd name="connsiteY1969" fmla="*/ 613375 h 1066103"/>
                <a:gd name="connsiteX1970" fmla="*/ 575250 w 3545608"/>
                <a:gd name="connsiteY1970" fmla="*/ 610790 h 1066103"/>
                <a:gd name="connsiteX1971" fmla="*/ 579957 w 3545608"/>
                <a:gd name="connsiteY1971" fmla="*/ 599148 h 1066103"/>
                <a:gd name="connsiteX1972" fmla="*/ 587018 w 3545608"/>
                <a:gd name="connsiteY1972" fmla="*/ 596224 h 1066103"/>
                <a:gd name="connsiteX1973" fmla="*/ 590337 w 3545608"/>
                <a:gd name="connsiteY1973" fmla="*/ 588211 h 1066103"/>
                <a:gd name="connsiteX1974" fmla="*/ 599622 w 3545608"/>
                <a:gd name="connsiteY1974" fmla="*/ 584456 h 1066103"/>
                <a:gd name="connsiteX1975" fmla="*/ 603646 w 3545608"/>
                <a:gd name="connsiteY1975" fmla="*/ 574976 h 1066103"/>
                <a:gd name="connsiteX1976" fmla="*/ 611534 w 3545608"/>
                <a:gd name="connsiteY1976" fmla="*/ 571708 h 1066103"/>
                <a:gd name="connsiteX1977" fmla="*/ 614656 w 3545608"/>
                <a:gd name="connsiteY1977" fmla="*/ 564170 h 1066103"/>
                <a:gd name="connsiteX1978" fmla="*/ 625813 w 3545608"/>
                <a:gd name="connsiteY1978" fmla="*/ 559654 h 1066103"/>
                <a:gd name="connsiteX1979" fmla="*/ 630158 w 3545608"/>
                <a:gd name="connsiteY1979" fmla="*/ 549400 h 1066103"/>
                <a:gd name="connsiteX1980" fmla="*/ 638011 w 3545608"/>
                <a:gd name="connsiteY1980" fmla="*/ 546068 h 1066103"/>
                <a:gd name="connsiteX1981" fmla="*/ 641765 w 3545608"/>
                <a:gd name="connsiteY1981" fmla="*/ 536782 h 1066103"/>
                <a:gd name="connsiteX1982" fmla="*/ 649778 w 3545608"/>
                <a:gd name="connsiteY1982" fmla="*/ 533463 h 1066103"/>
                <a:gd name="connsiteX1983" fmla="*/ 653098 w 3545608"/>
                <a:gd name="connsiteY1983" fmla="*/ 525450 h 1066103"/>
                <a:gd name="connsiteX1984" fmla="*/ 662383 w 3545608"/>
                <a:gd name="connsiteY1984" fmla="*/ 521695 h 1066103"/>
                <a:gd name="connsiteX1985" fmla="*/ 665669 w 3545608"/>
                <a:gd name="connsiteY1985" fmla="*/ 513952 h 1066103"/>
                <a:gd name="connsiteX1986" fmla="*/ 675969 w 3545608"/>
                <a:gd name="connsiteY1986" fmla="*/ 509784 h 1066103"/>
                <a:gd name="connsiteX1987" fmla="*/ 679885 w 3545608"/>
                <a:gd name="connsiteY1987" fmla="*/ 500551 h 1066103"/>
                <a:gd name="connsiteX1988" fmla="*/ 688024 w 3545608"/>
                <a:gd name="connsiteY1988" fmla="*/ 497180 h 1066103"/>
                <a:gd name="connsiteX1989" fmla="*/ 691031 w 3545608"/>
                <a:gd name="connsiteY1989" fmla="*/ 489921 h 1066103"/>
                <a:gd name="connsiteX1990" fmla="*/ 702446 w 3545608"/>
                <a:gd name="connsiteY1990" fmla="*/ 485412 h 1066103"/>
                <a:gd name="connsiteX1991" fmla="*/ 705074 w 3545608"/>
                <a:gd name="connsiteY1991" fmla="*/ 479365 h 1066103"/>
                <a:gd name="connsiteX1992" fmla="*/ 714501 w 3545608"/>
                <a:gd name="connsiteY1992" fmla="*/ 475175 h 1066103"/>
                <a:gd name="connsiteX1993" fmla="*/ 717440 w 3545608"/>
                <a:gd name="connsiteY1993" fmla="*/ 467559 h 1066103"/>
                <a:gd name="connsiteX1994" fmla="*/ 727598 w 3545608"/>
                <a:gd name="connsiteY1994" fmla="*/ 463451 h 1066103"/>
                <a:gd name="connsiteX1995" fmla="*/ 726825 w 3545608"/>
                <a:gd name="connsiteY1995" fmla="*/ 465273 h 1066103"/>
                <a:gd name="connsiteX1996" fmla="*/ 718432 w 3545608"/>
                <a:gd name="connsiteY1996" fmla="*/ 468750 h 1066103"/>
                <a:gd name="connsiteX1997" fmla="*/ 715373 w 3545608"/>
                <a:gd name="connsiteY1997" fmla="*/ 476133 h 1066103"/>
                <a:gd name="connsiteX1998" fmla="*/ 704703 w 3545608"/>
                <a:gd name="connsiteY1998" fmla="*/ 480661 h 1066103"/>
                <a:gd name="connsiteX1999" fmla="*/ 701074 w 3545608"/>
                <a:gd name="connsiteY1999" fmla="*/ 489635 h 1066103"/>
                <a:gd name="connsiteX2000" fmla="*/ 692098 w 3545608"/>
                <a:gd name="connsiteY2000" fmla="*/ 493265 h 1066103"/>
                <a:gd name="connsiteX2001" fmla="*/ 688834 w 3545608"/>
                <a:gd name="connsiteY2001" fmla="*/ 500956 h 1066103"/>
                <a:gd name="connsiteX2002" fmla="*/ 678513 w 3545608"/>
                <a:gd name="connsiteY2002" fmla="*/ 505033 h 1066103"/>
                <a:gd name="connsiteX2003" fmla="*/ 675031 w 3545608"/>
                <a:gd name="connsiteY2003" fmla="*/ 513046 h 1066103"/>
                <a:gd name="connsiteX2004" fmla="*/ 665621 w 3545608"/>
                <a:gd name="connsiteY2004" fmla="*/ 516944 h 1066103"/>
                <a:gd name="connsiteX2005" fmla="*/ 661723 w 3545608"/>
                <a:gd name="connsiteY2005" fmla="*/ 526355 h 1066103"/>
                <a:gd name="connsiteX2006" fmla="*/ 653710 w 3545608"/>
                <a:gd name="connsiteY2006" fmla="*/ 529836 h 1066103"/>
                <a:gd name="connsiteX2007" fmla="*/ 649664 w 3545608"/>
                <a:gd name="connsiteY2007" fmla="*/ 540079 h 1066103"/>
                <a:gd name="connsiteX2008" fmla="*/ 641942 w 3545608"/>
                <a:gd name="connsiteY2008" fmla="*/ 543278 h 1066103"/>
                <a:gd name="connsiteX2009" fmla="*/ 638135 w 3545608"/>
                <a:gd name="connsiteY2009" fmla="*/ 552469 h 1066103"/>
                <a:gd name="connsiteX2010" fmla="*/ 629337 w 3545608"/>
                <a:gd name="connsiteY2010" fmla="*/ 556026 h 1066103"/>
                <a:gd name="connsiteX2011" fmla="*/ 625819 w 3545608"/>
                <a:gd name="connsiteY2011" fmla="*/ 564317 h 1066103"/>
                <a:gd name="connsiteX2012" fmla="*/ 617426 w 3545608"/>
                <a:gd name="connsiteY2012" fmla="*/ 567794 h 1066103"/>
                <a:gd name="connsiteX2013" fmla="*/ 612963 w 3545608"/>
                <a:gd name="connsiteY2013" fmla="*/ 578566 h 1066103"/>
                <a:gd name="connsiteX2014" fmla="*/ 605658 w 3545608"/>
                <a:gd name="connsiteY2014" fmla="*/ 581666 h 1066103"/>
                <a:gd name="connsiteX2015" fmla="*/ 602101 w 3545608"/>
                <a:gd name="connsiteY2015" fmla="*/ 590464 h 1066103"/>
                <a:gd name="connsiteX2016" fmla="*/ 592910 w 3545608"/>
                <a:gd name="connsiteY2016" fmla="*/ 594271 h 1066103"/>
                <a:gd name="connsiteX2017" fmla="*/ 588483 w 3545608"/>
                <a:gd name="connsiteY2017" fmla="*/ 604960 h 1066103"/>
                <a:gd name="connsiteX2018" fmla="*/ 581142 w 3545608"/>
                <a:gd name="connsiteY2018" fmla="*/ 608000 h 1066103"/>
                <a:gd name="connsiteX2019" fmla="*/ 576860 w 3545608"/>
                <a:gd name="connsiteY2019" fmla="*/ 618338 h 1066103"/>
                <a:gd name="connsiteX2020" fmla="*/ 570498 w 3545608"/>
                <a:gd name="connsiteY2020" fmla="*/ 621036 h 1066103"/>
                <a:gd name="connsiteX2021" fmla="*/ 566364 w 3545608"/>
                <a:gd name="connsiteY2021" fmla="*/ 631256 h 1066103"/>
                <a:gd name="connsiteX2022" fmla="*/ 558587 w 3545608"/>
                <a:gd name="connsiteY2022" fmla="*/ 634478 h 1066103"/>
                <a:gd name="connsiteX2023" fmla="*/ 554125 w 3545608"/>
                <a:gd name="connsiteY2023" fmla="*/ 645250 h 1066103"/>
                <a:gd name="connsiteX2024" fmla="*/ 546820 w 3545608"/>
                <a:gd name="connsiteY2024" fmla="*/ 648350 h 1066103"/>
                <a:gd name="connsiteX2025" fmla="*/ 541859 w 3545608"/>
                <a:gd name="connsiteY2025" fmla="*/ 660618 h 1066103"/>
                <a:gd name="connsiteX2026" fmla="*/ 536176 w 3545608"/>
                <a:gd name="connsiteY2026" fmla="*/ 662916 h 1066103"/>
                <a:gd name="connsiteX2027" fmla="*/ 532566 w 3545608"/>
                <a:gd name="connsiteY2027" fmla="*/ 671424 h 1066103"/>
                <a:gd name="connsiteX2028" fmla="*/ 524265 w 3545608"/>
                <a:gd name="connsiteY2028" fmla="*/ 675114 h 1066103"/>
                <a:gd name="connsiteX2029" fmla="*/ 519486 w 3545608"/>
                <a:gd name="connsiteY2029" fmla="*/ 687496 h 1066103"/>
                <a:gd name="connsiteX2030" fmla="*/ 514459 w 3545608"/>
                <a:gd name="connsiteY2030" fmla="*/ 689681 h 1066103"/>
                <a:gd name="connsiteX2031" fmla="*/ 510411 w 3545608"/>
                <a:gd name="connsiteY2031" fmla="*/ 699930 h 1066103"/>
                <a:gd name="connsiteX2032" fmla="*/ 502141 w 3545608"/>
                <a:gd name="connsiteY2032" fmla="*/ 703122 h 1066103"/>
                <a:gd name="connsiteX2033" fmla="*/ 496438 w 3545608"/>
                <a:gd name="connsiteY2033" fmla="*/ 715954 h 1066103"/>
                <a:gd name="connsiteX2034" fmla="*/ 491904 w 3545608"/>
                <a:gd name="connsiteY2034" fmla="*/ 717832 h 1066103"/>
                <a:gd name="connsiteX2035" fmla="*/ 486976 w 3545608"/>
                <a:gd name="connsiteY2035" fmla="*/ 729728 h 1066103"/>
                <a:gd name="connsiteX2036" fmla="*/ 482098 w 3545608"/>
                <a:gd name="connsiteY2036" fmla="*/ 731848 h 1066103"/>
                <a:gd name="connsiteX2037" fmla="*/ 476420 w 3545608"/>
                <a:gd name="connsiteY2037" fmla="*/ 746224 h 1066103"/>
                <a:gd name="connsiteX2038" fmla="*/ 471454 w 3545608"/>
                <a:gd name="connsiteY2038" fmla="*/ 748232 h 1066103"/>
                <a:gd name="connsiteX2039" fmla="*/ 466509 w 3545608"/>
                <a:gd name="connsiteY2039" fmla="*/ 759888 h 1066103"/>
                <a:gd name="connsiteX2040" fmla="*/ 461505 w 3545608"/>
                <a:gd name="connsiteY2040" fmla="*/ 761961 h 1066103"/>
                <a:gd name="connsiteX2041" fmla="*/ 456625 w 3545608"/>
                <a:gd name="connsiteY2041" fmla="*/ 773742 h 1066103"/>
                <a:gd name="connsiteX2042" fmla="*/ 451698 w 3545608"/>
                <a:gd name="connsiteY2042" fmla="*/ 775832 h 1066103"/>
                <a:gd name="connsiteX2043" fmla="*/ 446737 w 3545608"/>
                <a:gd name="connsiteY2043" fmla="*/ 788101 h 1066103"/>
                <a:gd name="connsiteX2044" fmla="*/ 441054 w 3545608"/>
                <a:gd name="connsiteY2044" fmla="*/ 790399 h 1066103"/>
                <a:gd name="connsiteX2045" fmla="*/ 435962 w 3545608"/>
                <a:gd name="connsiteY2045" fmla="*/ 802399 h 1066103"/>
                <a:gd name="connsiteX2046" fmla="*/ 431104 w 3545608"/>
                <a:gd name="connsiteY2046" fmla="*/ 804558 h 1066103"/>
                <a:gd name="connsiteX2047" fmla="*/ 425510 w 3545608"/>
                <a:gd name="connsiteY2047" fmla="*/ 819053 h 1066103"/>
                <a:gd name="connsiteX2048" fmla="*/ 421298 w 3545608"/>
                <a:gd name="connsiteY2048" fmla="*/ 820798 h 1066103"/>
                <a:gd name="connsiteX2049" fmla="*/ 416214 w 3545608"/>
                <a:gd name="connsiteY2049" fmla="*/ 833072 h 1066103"/>
                <a:gd name="connsiteX2050" fmla="*/ 412616 w 3545608"/>
                <a:gd name="connsiteY2050" fmla="*/ 834527 h 1066103"/>
                <a:gd name="connsiteX2051" fmla="*/ 406584 w 3545608"/>
                <a:gd name="connsiteY2051" fmla="*/ 848742 h 1066103"/>
                <a:gd name="connsiteX2052" fmla="*/ 406885 w 3545608"/>
                <a:gd name="connsiteY2052" fmla="*/ 849451 h 1066103"/>
                <a:gd name="connsiteX2053" fmla="*/ 402666 w 3545608"/>
                <a:gd name="connsiteY2053" fmla="*/ 851198 h 1066103"/>
                <a:gd name="connsiteX2054" fmla="*/ 397833 w 3545608"/>
                <a:gd name="connsiteY2054" fmla="*/ 862867 h 1066103"/>
                <a:gd name="connsiteX2055" fmla="*/ 392860 w 3545608"/>
                <a:gd name="connsiteY2055" fmla="*/ 864927 h 1066103"/>
                <a:gd name="connsiteX2056" fmla="*/ 386972 w 3545608"/>
                <a:gd name="connsiteY2056" fmla="*/ 879142 h 1066103"/>
                <a:gd name="connsiteX2057" fmla="*/ 387554 w 3545608"/>
                <a:gd name="connsiteY2057" fmla="*/ 880546 h 1066103"/>
                <a:gd name="connsiteX2058" fmla="*/ 385015 w 3545608"/>
                <a:gd name="connsiteY2058" fmla="*/ 881598 h 1066103"/>
                <a:gd name="connsiteX2059" fmla="*/ 379250 w 3545608"/>
                <a:gd name="connsiteY2059" fmla="*/ 895516 h 1066103"/>
                <a:gd name="connsiteX2060" fmla="*/ 374658 w 3545608"/>
                <a:gd name="connsiteY2060" fmla="*/ 897289 h 1066103"/>
                <a:gd name="connsiteX2061" fmla="*/ 368512 w 3545608"/>
                <a:gd name="connsiteY2061" fmla="*/ 911116 h 1066103"/>
                <a:gd name="connsiteX2062" fmla="*/ 366382 w 3545608"/>
                <a:gd name="connsiteY2062" fmla="*/ 911998 h 1066103"/>
                <a:gd name="connsiteX2063" fmla="*/ 360494 w 3545608"/>
                <a:gd name="connsiteY2063" fmla="*/ 926213 h 1066103"/>
                <a:gd name="connsiteX2064" fmla="*/ 360729 w 3545608"/>
                <a:gd name="connsiteY2064" fmla="*/ 926780 h 1066103"/>
                <a:gd name="connsiteX2065" fmla="*/ 358537 w 3545608"/>
                <a:gd name="connsiteY2065" fmla="*/ 927688 h 1066103"/>
                <a:gd name="connsiteX2066" fmla="*/ 352649 w 3545608"/>
                <a:gd name="connsiteY2066" fmla="*/ 941903 h 1066103"/>
                <a:gd name="connsiteX2067" fmla="*/ 352927 w 3545608"/>
                <a:gd name="connsiteY2067" fmla="*/ 942573 h 1066103"/>
                <a:gd name="connsiteX2068" fmla="*/ 350692 w 3545608"/>
                <a:gd name="connsiteY2068" fmla="*/ 943522 h 1066103"/>
                <a:gd name="connsiteX2069" fmla="*/ 345241 w 3545608"/>
                <a:gd name="connsiteY2069" fmla="*/ 957005 h 1066103"/>
                <a:gd name="connsiteX2070" fmla="*/ 342011 w 3545608"/>
                <a:gd name="connsiteY2070" fmla="*/ 958375 h 1066103"/>
                <a:gd name="connsiteX2071" fmla="*/ 336074 w 3545608"/>
                <a:gd name="connsiteY2071" fmla="*/ 973051 h 1066103"/>
                <a:gd name="connsiteX2072" fmla="*/ 334023 w 3545608"/>
                <a:gd name="connsiteY2072" fmla="*/ 973921 h 1066103"/>
                <a:gd name="connsiteX2073" fmla="*/ 328134 w 3545608"/>
                <a:gd name="connsiteY2073" fmla="*/ 988483 h 1066103"/>
                <a:gd name="connsiteX2074" fmla="*/ 328534 w 3545608"/>
                <a:gd name="connsiteY2074" fmla="*/ 989472 h 1066103"/>
                <a:gd name="connsiteX2075" fmla="*/ 326177 w 3545608"/>
                <a:gd name="connsiteY2075" fmla="*/ 990449 h 1066103"/>
                <a:gd name="connsiteX2076" fmla="*/ 320289 w 3545608"/>
                <a:gd name="connsiteY2076" fmla="*/ 1004664 h 1066103"/>
                <a:gd name="connsiteX2077" fmla="*/ 320567 w 3545608"/>
                <a:gd name="connsiteY2077" fmla="*/ 1005334 h 1066103"/>
                <a:gd name="connsiteX2078" fmla="*/ 318332 w 3545608"/>
                <a:gd name="connsiteY2078" fmla="*/ 1006283 h 1066103"/>
                <a:gd name="connsiteX2079" fmla="*/ 312444 w 3545608"/>
                <a:gd name="connsiteY2079" fmla="*/ 1020845 h 1066103"/>
                <a:gd name="connsiteX2080" fmla="*/ 312734 w 3545608"/>
                <a:gd name="connsiteY2080" fmla="*/ 1021563 h 1066103"/>
                <a:gd name="connsiteX2081" fmla="*/ 309650 w 3545608"/>
                <a:gd name="connsiteY2081" fmla="*/ 1022810 h 1066103"/>
                <a:gd name="connsiteX2082" fmla="*/ 303618 w 3545608"/>
                <a:gd name="connsiteY2082" fmla="*/ 1037025 h 1066103"/>
                <a:gd name="connsiteX2083" fmla="*/ 303901 w 3545608"/>
                <a:gd name="connsiteY2083" fmla="*/ 1037693 h 1066103"/>
                <a:gd name="connsiteX2084" fmla="*/ 301661 w 3545608"/>
                <a:gd name="connsiteY2084" fmla="*/ 1038643 h 1066103"/>
                <a:gd name="connsiteX2085" fmla="*/ 295773 w 3545608"/>
                <a:gd name="connsiteY2085" fmla="*/ 1053205 h 1066103"/>
                <a:gd name="connsiteX2086" fmla="*/ 296455 w 3545608"/>
                <a:gd name="connsiteY2086" fmla="*/ 1054890 h 1066103"/>
                <a:gd name="connsiteX2087" fmla="*/ 295778 w 3545608"/>
                <a:gd name="connsiteY2087" fmla="*/ 1055171 h 1066103"/>
                <a:gd name="connsiteX2088" fmla="*/ 291249 w 3545608"/>
                <a:gd name="connsiteY2088" fmla="*/ 1066103 h 1066103"/>
                <a:gd name="connsiteX2089" fmla="*/ 330765 w 3545608"/>
                <a:gd name="connsiteY2089" fmla="*/ 1066103 h 1066103"/>
                <a:gd name="connsiteX2090" fmla="*/ 335980 w 3545608"/>
                <a:gd name="connsiteY2090" fmla="*/ 1053205 h 1066103"/>
                <a:gd name="connsiteX2091" fmla="*/ 335690 w 3545608"/>
                <a:gd name="connsiteY2091" fmla="*/ 1052487 h 1066103"/>
                <a:gd name="connsiteX2092" fmla="*/ 338774 w 3545608"/>
                <a:gd name="connsiteY2092" fmla="*/ 1051240 h 1066103"/>
                <a:gd name="connsiteX2093" fmla="*/ 344806 w 3545608"/>
                <a:gd name="connsiteY2093" fmla="*/ 1037025 h 1066103"/>
                <a:gd name="connsiteX2094" fmla="*/ 344522 w 3545608"/>
                <a:gd name="connsiteY2094" fmla="*/ 1036357 h 1066103"/>
                <a:gd name="connsiteX2095" fmla="*/ 346762 w 3545608"/>
                <a:gd name="connsiteY2095" fmla="*/ 1035406 h 1066103"/>
                <a:gd name="connsiteX2096" fmla="*/ 352650 w 3545608"/>
                <a:gd name="connsiteY2096" fmla="*/ 1020845 h 1066103"/>
                <a:gd name="connsiteX2097" fmla="*/ 352249 w 3545608"/>
                <a:gd name="connsiteY2097" fmla="*/ 1019855 h 1066103"/>
                <a:gd name="connsiteX2098" fmla="*/ 354607 w 3545608"/>
                <a:gd name="connsiteY2098" fmla="*/ 1018879 h 1066103"/>
                <a:gd name="connsiteX2099" fmla="*/ 360495 w 3545608"/>
                <a:gd name="connsiteY2099" fmla="*/ 1004664 h 1066103"/>
                <a:gd name="connsiteX2100" fmla="*/ 360217 w 3545608"/>
                <a:gd name="connsiteY2100" fmla="*/ 1003993 h 1066103"/>
                <a:gd name="connsiteX2101" fmla="*/ 362452 w 3545608"/>
                <a:gd name="connsiteY2101" fmla="*/ 1003045 h 1066103"/>
                <a:gd name="connsiteX2102" fmla="*/ 367903 w 3545608"/>
                <a:gd name="connsiteY2102" fmla="*/ 989563 h 1066103"/>
                <a:gd name="connsiteX2103" fmla="*/ 371134 w 3545608"/>
                <a:gd name="connsiteY2103" fmla="*/ 988193 h 1066103"/>
                <a:gd name="connsiteX2104" fmla="*/ 377072 w 3545608"/>
                <a:gd name="connsiteY2104" fmla="*/ 973516 h 1066103"/>
                <a:gd name="connsiteX2105" fmla="*/ 379122 w 3545608"/>
                <a:gd name="connsiteY2105" fmla="*/ 972646 h 1066103"/>
                <a:gd name="connsiteX2106" fmla="*/ 385010 w 3545608"/>
                <a:gd name="connsiteY2106" fmla="*/ 958084 h 1066103"/>
                <a:gd name="connsiteX2107" fmla="*/ 384610 w 3545608"/>
                <a:gd name="connsiteY2107" fmla="*/ 957094 h 1066103"/>
                <a:gd name="connsiteX2108" fmla="*/ 386967 w 3545608"/>
                <a:gd name="connsiteY2108" fmla="*/ 956118 h 1066103"/>
                <a:gd name="connsiteX2109" fmla="*/ 392856 w 3545608"/>
                <a:gd name="connsiteY2109" fmla="*/ 941903 h 1066103"/>
                <a:gd name="connsiteX2110" fmla="*/ 392621 w 3545608"/>
                <a:gd name="connsiteY2110" fmla="*/ 941336 h 1066103"/>
                <a:gd name="connsiteX2111" fmla="*/ 394812 w 3545608"/>
                <a:gd name="connsiteY2111" fmla="*/ 940428 h 1066103"/>
                <a:gd name="connsiteX2112" fmla="*/ 400094 w 3545608"/>
                <a:gd name="connsiteY2112" fmla="*/ 927678 h 1066103"/>
                <a:gd name="connsiteX2113" fmla="*/ 405169 w 3545608"/>
                <a:gd name="connsiteY2113" fmla="*/ 925719 h 1066103"/>
                <a:gd name="connsiteX2114" fmla="*/ 411487 w 3545608"/>
                <a:gd name="connsiteY2114" fmla="*/ 911504 h 1066103"/>
                <a:gd name="connsiteX2115" fmla="*/ 411238 w 3545608"/>
                <a:gd name="connsiteY2115" fmla="*/ 910943 h 1066103"/>
                <a:gd name="connsiteX2116" fmla="*/ 413445 w 3545608"/>
                <a:gd name="connsiteY2116" fmla="*/ 910029 h 1066103"/>
                <a:gd name="connsiteX2117" fmla="*/ 419333 w 3545608"/>
                <a:gd name="connsiteY2117" fmla="*/ 895814 h 1066103"/>
                <a:gd name="connsiteX2118" fmla="*/ 418751 w 3545608"/>
                <a:gd name="connsiteY2118" fmla="*/ 894409 h 1066103"/>
                <a:gd name="connsiteX2119" fmla="*/ 421290 w 3545608"/>
                <a:gd name="connsiteY2119" fmla="*/ 893357 h 1066103"/>
                <a:gd name="connsiteX2120" fmla="*/ 426124 w 3545608"/>
                <a:gd name="connsiteY2120" fmla="*/ 881689 h 1066103"/>
                <a:gd name="connsiteX2121" fmla="*/ 431096 w 3545608"/>
                <a:gd name="connsiteY2121" fmla="*/ 879629 h 1066103"/>
                <a:gd name="connsiteX2122" fmla="*/ 436985 w 3545608"/>
                <a:gd name="connsiteY2122" fmla="*/ 865413 h 1066103"/>
                <a:gd name="connsiteX2123" fmla="*/ 436796 w 3545608"/>
                <a:gd name="connsiteY2123" fmla="*/ 864956 h 1066103"/>
                <a:gd name="connsiteX2124" fmla="*/ 441740 w 3545608"/>
                <a:gd name="connsiteY2124" fmla="*/ 862957 h 1066103"/>
                <a:gd name="connsiteX2125" fmla="*/ 447104 w 3545608"/>
                <a:gd name="connsiteY2125" fmla="*/ 850315 h 1066103"/>
                <a:gd name="connsiteX2126" fmla="*/ 449728 w 3545608"/>
                <a:gd name="connsiteY2126" fmla="*/ 849228 h 1066103"/>
                <a:gd name="connsiteX2127" fmla="*/ 454704 w 3545608"/>
                <a:gd name="connsiteY2127" fmla="*/ 837216 h 1066103"/>
                <a:gd name="connsiteX2128" fmla="*/ 459535 w 3545608"/>
                <a:gd name="connsiteY2128" fmla="*/ 835069 h 1066103"/>
                <a:gd name="connsiteX2129" fmla="*/ 464994 w 3545608"/>
                <a:gd name="connsiteY2129" fmla="*/ 820926 h 1066103"/>
                <a:gd name="connsiteX2130" fmla="*/ 470178 w 3545608"/>
                <a:gd name="connsiteY2130" fmla="*/ 818829 h 1066103"/>
                <a:gd name="connsiteX2131" fmla="*/ 475172 w 3545608"/>
                <a:gd name="connsiteY2131" fmla="*/ 807059 h 1066103"/>
                <a:gd name="connsiteX2132" fmla="*/ 480128 w 3545608"/>
                <a:gd name="connsiteY2132" fmla="*/ 804956 h 1066103"/>
                <a:gd name="connsiteX2133" fmla="*/ 485230 w 3545608"/>
                <a:gd name="connsiteY2133" fmla="*/ 792340 h 1066103"/>
                <a:gd name="connsiteX2134" fmla="*/ 489935 w 3545608"/>
                <a:gd name="connsiteY2134" fmla="*/ 790391 h 1066103"/>
                <a:gd name="connsiteX2135" fmla="*/ 494624 w 3545608"/>
                <a:gd name="connsiteY2135" fmla="*/ 779070 h 1066103"/>
                <a:gd name="connsiteX2136" fmla="*/ 500578 w 3545608"/>
                <a:gd name="connsiteY2136" fmla="*/ 776662 h 1066103"/>
                <a:gd name="connsiteX2137" fmla="*/ 506132 w 3545608"/>
                <a:gd name="connsiteY2137" fmla="*/ 763575 h 1066103"/>
                <a:gd name="connsiteX2138" fmla="*/ 510528 w 3545608"/>
                <a:gd name="connsiteY2138" fmla="*/ 761665 h 1066103"/>
                <a:gd name="connsiteX2139" fmla="*/ 515883 w 3545608"/>
                <a:gd name="connsiteY2139" fmla="*/ 748106 h 1066103"/>
                <a:gd name="connsiteX2140" fmla="*/ 520334 w 3545608"/>
                <a:gd name="connsiteY2140" fmla="*/ 746262 h 1066103"/>
                <a:gd name="connsiteX2141" fmla="*/ 525243 w 3545608"/>
                <a:gd name="connsiteY2141" fmla="*/ 734412 h 1066103"/>
                <a:gd name="connsiteX2142" fmla="*/ 532652 w 3545608"/>
                <a:gd name="connsiteY2142" fmla="*/ 731553 h 1066103"/>
                <a:gd name="connsiteX2143" fmla="*/ 536842 w 3545608"/>
                <a:gd name="connsiteY2143" fmla="*/ 722125 h 1066103"/>
                <a:gd name="connsiteX2144" fmla="*/ 542889 w 3545608"/>
                <a:gd name="connsiteY2144" fmla="*/ 719498 h 1066103"/>
                <a:gd name="connsiteX2145" fmla="*/ 547447 w 3545608"/>
                <a:gd name="connsiteY2145" fmla="*/ 707958 h 1066103"/>
                <a:gd name="connsiteX2146" fmla="*/ 552696 w 3545608"/>
                <a:gd name="connsiteY2146" fmla="*/ 705625 h 1066103"/>
                <a:gd name="connsiteX2147" fmla="*/ 556895 w 3545608"/>
                <a:gd name="connsiteY2147" fmla="*/ 694745 h 1066103"/>
                <a:gd name="connsiteX2148" fmla="*/ 565300 w 3545608"/>
                <a:gd name="connsiteY2148" fmla="*/ 691346 h 1066103"/>
                <a:gd name="connsiteX2149" fmla="*/ 570295 w 3545608"/>
                <a:gd name="connsiteY2149" fmla="*/ 679577 h 1066103"/>
                <a:gd name="connsiteX2150" fmla="*/ 575250 w 3545608"/>
                <a:gd name="connsiteY2150" fmla="*/ 677474 h 1066103"/>
                <a:gd name="connsiteX2151" fmla="*/ 579957 w 3545608"/>
                <a:gd name="connsiteY2151" fmla="*/ 665832 h 1066103"/>
                <a:gd name="connsiteX2152" fmla="*/ 587018 w 3545608"/>
                <a:gd name="connsiteY2152" fmla="*/ 662908 h 1066103"/>
                <a:gd name="connsiteX2153" fmla="*/ 590389 w 3545608"/>
                <a:gd name="connsiteY2153" fmla="*/ 654769 h 1066103"/>
                <a:gd name="connsiteX2154" fmla="*/ 599622 w 3545608"/>
                <a:gd name="connsiteY2154" fmla="*/ 650854 h 1066103"/>
                <a:gd name="connsiteX2155" fmla="*/ 604630 w 3545608"/>
                <a:gd name="connsiteY2155" fmla="*/ 638478 h 1066103"/>
                <a:gd name="connsiteX2156" fmla="*/ 609573 w 3545608"/>
                <a:gd name="connsiteY2156" fmla="*/ 636430 h 1066103"/>
                <a:gd name="connsiteX2157" fmla="*/ 614000 w 3545608"/>
                <a:gd name="connsiteY2157" fmla="*/ 625742 h 1066103"/>
                <a:gd name="connsiteX2158" fmla="*/ 621340 w 3545608"/>
                <a:gd name="connsiteY2158" fmla="*/ 622701 h 1066103"/>
                <a:gd name="connsiteX2159" fmla="*/ 624608 w 3545608"/>
                <a:gd name="connsiteY2159" fmla="*/ 614813 h 1066103"/>
                <a:gd name="connsiteX2160" fmla="*/ 634088 w 3545608"/>
                <a:gd name="connsiteY2160" fmla="*/ 610790 h 1066103"/>
                <a:gd name="connsiteX2161" fmla="*/ 638795 w 3545608"/>
                <a:gd name="connsiteY2161" fmla="*/ 599148 h 1066103"/>
                <a:gd name="connsiteX2162" fmla="*/ 645856 w 3545608"/>
                <a:gd name="connsiteY2162" fmla="*/ 596224 h 1066103"/>
                <a:gd name="connsiteX2163" fmla="*/ 649175 w 3545608"/>
                <a:gd name="connsiteY2163" fmla="*/ 588211 h 1066103"/>
                <a:gd name="connsiteX2164" fmla="*/ 658461 w 3545608"/>
                <a:gd name="connsiteY2164" fmla="*/ 584456 h 1066103"/>
                <a:gd name="connsiteX2165" fmla="*/ 662484 w 3545608"/>
                <a:gd name="connsiteY2165" fmla="*/ 574976 h 1066103"/>
                <a:gd name="connsiteX2166" fmla="*/ 670372 w 3545608"/>
                <a:gd name="connsiteY2166" fmla="*/ 571708 h 1066103"/>
                <a:gd name="connsiteX2167" fmla="*/ 673879 w 3545608"/>
                <a:gd name="connsiteY2167" fmla="*/ 563243 h 1066103"/>
                <a:gd name="connsiteX2168" fmla="*/ 682140 w 3545608"/>
                <a:gd name="connsiteY2168" fmla="*/ 559654 h 1066103"/>
                <a:gd name="connsiteX2169" fmla="*/ 686090 w 3545608"/>
                <a:gd name="connsiteY2169" fmla="*/ 549653 h 1066103"/>
                <a:gd name="connsiteX2170" fmla="*/ 694744 w 3545608"/>
                <a:gd name="connsiteY2170" fmla="*/ 546068 h 1066103"/>
                <a:gd name="connsiteX2171" fmla="*/ 698330 w 3545608"/>
                <a:gd name="connsiteY2171" fmla="*/ 537413 h 1066103"/>
                <a:gd name="connsiteX2172" fmla="*/ 708330 w 3545608"/>
                <a:gd name="connsiteY2172" fmla="*/ 533463 h 1066103"/>
                <a:gd name="connsiteX2173" fmla="*/ 711784 w 3545608"/>
                <a:gd name="connsiteY2173" fmla="*/ 525511 h 1066103"/>
                <a:gd name="connsiteX2174" fmla="*/ 721221 w 3545608"/>
                <a:gd name="connsiteY2174" fmla="*/ 521695 h 1066103"/>
                <a:gd name="connsiteX2175" fmla="*/ 724770 w 3545608"/>
                <a:gd name="connsiteY2175" fmla="*/ 513333 h 1066103"/>
                <a:gd name="connsiteX2176" fmla="*/ 733133 w 3545608"/>
                <a:gd name="connsiteY2176" fmla="*/ 509784 h 1066103"/>
                <a:gd name="connsiteX2177" fmla="*/ 736493 w 3545608"/>
                <a:gd name="connsiteY2177" fmla="*/ 501475 h 1066103"/>
                <a:gd name="connsiteX2178" fmla="*/ 746862 w 3545608"/>
                <a:gd name="connsiteY2178" fmla="*/ 497180 h 1066103"/>
                <a:gd name="connsiteX2179" fmla="*/ 750181 w 3545608"/>
                <a:gd name="connsiteY2179" fmla="*/ 489167 h 1066103"/>
                <a:gd name="connsiteX2180" fmla="*/ 759467 w 3545608"/>
                <a:gd name="connsiteY2180" fmla="*/ 485412 h 1066103"/>
                <a:gd name="connsiteX2181" fmla="*/ 761596 w 3545608"/>
                <a:gd name="connsiteY2181" fmla="*/ 480394 h 1066103"/>
                <a:gd name="connsiteX2182" fmla="*/ 772491 w 3545608"/>
                <a:gd name="connsiteY2182" fmla="*/ 475551 h 1066103"/>
                <a:gd name="connsiteX2183" fmla="*/ 771964 w 3545608"/>
                <a:gd name="connsiteY2183" fmla="*/ 476825 h 1066103"/>
                <a:gd name="connsiteX2184" fmla="*/ 762704 w 3545608"/>
                <a:gd name="connsiteY2184" fmla="*/ 480661 h 1066103"/>
                <a:gd name="connsiteX2185" fmla="*/ 759119 w 3545608"/>
                <a:gd name="connsiteY2185" fmla="*/ 489315 h 1066103"/>
                <a:gd name="connsiteX2186" fmla="*/ 749118 w 3545608"/>
                <a:gd name="connsiteY2186" fmla="*/ 493265 h 1066103"/>
                <a:gd name="connsiteX2187" fmla="*/ 745530 w 3545608"/>
                <a:gd name="connsiteY2187" fmla="*/ 501526 h 1066103"/>
                <a:gd name="connsiteX2188" fmla="*/ 737064 w 3545608"/>
                <a:gd name="connsiteY2188" fmla="*/ 505033 h 1066103"/>
                <a:gd name="connsiteX2189" fmla="*/ 733718 w 3545608"/>
                <a:gd name="connsiteY2189" fmla="*/ 513109 h 1066103"/>
                <a:gd name="connsiteX2190" fmla="*/ 724459 w 3545608"/>
                <a:gd name="connsiteY2190" fmla="*/ 516944 h 1066103"/>
                <a:gd name="connsiteX2191" fmla="*/ 720561 w 3545608"/>
                <a:gd name="connsiteY2191" fmla="*/ 526355 h 1066103"/>
                <a:gd name="connsiteX2192" fmla="*/ 712548 w 3545608"/>
                <a:gd name="connsiteY2192" fmla="*/ 529836 h 1066103"/>
                <a:gd name="connsiteX2193" fmla="*/ 708626 w 3545608"/>
                <a:gd name="connsiteY2193" fmla="*/ 539767 h 1066103"/>
                <a:gd name="connsiteX2194" fmla="*/ 699943 w 3545608"/>
                <a:gd name="connsiteY2194" fmla="*/ 543278 h 1066103"/>
                <a:gd name="connsiteX2195" fmla="*/ 695920 w 3545608"/>
                <a:gd name="connsiteY2195" fmla="*/ 552758 h 1066103"/>
                <a:gd name="connsiteX2196" fmla="*/ 688032 w 3545608"/>
                <a:gd name="connsiteY2196" fmla="*/ 556026 h 1066103"/>
                <a:gd name="connsiteX2197" fmla="*/ 684585 w 3545608"/>
                <a:gd name="connsiteY2197" fmla="*/ 564347 h 1066103"/>
                <a:gd name="connsiteX2198" fmla="*/ 676264 w 3545608"/>
                <a:gd name="connsiteY2198" fmla="*/ 567794 h 1066103"/>
                <a:gd name="connsiteX2199" fmla="*/ 671938 w 3545608"/>
                <a:gd name="connsiteY2199" fmla="*/ 578237 h 1066103"/>
                <a:gd name="connsiteX2200" fmla="*/ 663659 w 3545608"/>
                <a:gd name="connsiteY2200" fmla="*/ 581666 h 1066103"/>
                <a:gd name="connsiteX2201" fmla="*/ 659824 w 3545608"/>
                <a:gd name="connsiteY2201" fmla="*/ 590926 h 1066103"/>
                <a:gd name="connsiteX2202" fmla="*/ 651748 w 3545608"/>
                <a:gd name="connsiteY2202" fmla="*/ 594271 h 1066103"/>
                <a:gd name="connsiteX2203" fmla="*/ 647321 w 3545608"/>
                <a:gd name="connsiteY2203" fmla="*/ 604960 h 1066103"/>
                <a:gd name="connsiteX2204" fmla="*/ 639981 w 3545608"/>
                <a:gd name="connsiteY2204" fmla="*/ 608000 h 1066103"/>
                <a:gd name="connsiteX2205" fmla="*/ 636193 w 3545608"/>
                <a:gd name="connsiteY2205" fmla="*/ 617143 h 1066103"/>
                <a:gd name="connsiteX2206" fmla="*/ 627232 w 3545608"/>
                <a:gd name="connsiteY2206" fmla="*/ 621036 h 1066103"/>
                <a:gd name="connsiteX2207" fmla="*/ 622803 w 3545608"/>
                <a:gd name="connsiteY2207" fmla="*/ 632250 h 1066103"/>
                <a:gd name="connsiteX2208" fmla="*/ 617426 w 3545608"/>
                <a:gd name="connsiteY2208" fmla="*/ 634478 h 1066103"/>
                <a:gd name="connsiteX2209" fmla="*/ 612963 w 3545608"/>
                <a:gd name="connsiteY2209" fmla="*/ 645250 h 1066103"/>
                <a:gd name="connsiteX2210" fmla="*/ 605658 w 3545608"/>
                <a:gd name="connsiteY2210" fmla="*/ 648350 h 1066103"/>
                <a:gd name="connsiteX2211" fmla="*/ 601148 w 3545608"/>
                <a:gd name="connsiteY2211" fmla="*/ 659504 h 1066103"/>
                <a:gd name="connsiteX2212" fmla="*/ 592910 w 3545608"/>
                <a:gd name="connsiteY2212" fmla="*/ 662916 h 1066103"/>
                <a:gd name="connsiteX2213" fmla="*/ 588930 w 3545608"/>
                <a:gd name="connsiteY2213" fmla="*/ 672524 h 1066103"/>
                <a:gd name="connsiteX2214" fmla="*/ 583104 w 3545608"/>
                <a:gd name="connsiteY2214" fmla="*/ 675114 h 1066103"/>
                <a:gd name="connsiteX2215" fmla="*/ 578721 w 3545608"/>
                <a:gd name="connsiteY2215" fmla="*/ 686468 h 1066103"/>
                <a:gd name="connsiteX2216" fmla="*/ 570786 w 3545608"/>
                <a:gd name="connsiteY2216" fmla="*/ 689681 h 1066103"/>
                <a:gd name="connsiteX2217" fmla="*/ 566056 w 3545608"/>
                <a:gd name="connsiteY2217" fmla="*/ 700841 h 1066103"/>
                <a:gd name="connsiteX2218" fmla="*/ 560549 w 3545608"/>
                <a:gd name="connsiteY2218" fmla="*/ 703122 h 1066103"/>
                <a:gd name="connsiteX2219" fmla="*/ 555225 w 3545608"/>
                <a:gd name="connsiteY2219" fmla="*/ 715975 h 1066103"/>
                <a:gd name="connsiteX2220" fmla="*/ 550742 w 3545608"/>
                <a:gd name="connsiteY2220" fmla="*/ 717832 h 1066103"/>
                <a:gd name="connsiteX2221" fmla="*/ 545967 w 3545608"/>
                <a:gd name="connsiteY2221" fmla="*/ 729359 h 1066103"/>
                <a:gd name="connsiteX2222" fmla="*/ 540099 w 3545608"/>
                <a:gd name="connsiteY2222" fmla="*/ 731848 h 1066103"/>
                <a:gd name="connsiteX2223" fmla="*/ 534139 w 3545608"/>
                <a:gd name="connsiteY2223" fmla="*/ 746579 h 1066103"/>
                <a:gd name="connsiteX2224" fmla="*/ 530149 w 3545608"/>
                <a:gd name="connsiteY2224" fmla="*/ 748232 h 1066103"/>
                <a:gd name="connsiteX2225" fmla="*/ 525595 w 3545608"/>
                <a:gd name="connsiteY2225" fmla="*/ 759225 h 1066103"/>
                <a:gd name="connsiteX2226" fmla="*/ 518669 w 3545608"/>
                <a:gd name="connsiteY2226" fmla="*/ 761961 h 1066103"/>
                <a:gd name="connsiteX2227" fmla="*/ 513600 w 3545608"/>
                <a:gd name="connsiteY2227" fmla="*/ 773628 h 1066103"/>
                <a:gd name="connsiteX2228" fmla="*/ 508025 w 3545608"/>
                <a:gd name="connsiteY2228" fmla="*/ 775832 h 1066103"/>
                <a:gd name="connsiteX2229" fmla="*/ 502133 w 3545608"/>
                <a:gd name="connsiteY2229" fmla="*/ 789411 h 1066103"/>
                <a:gd name="connsiteX2230" fmla="*/ 499749 w 3545608"/>
                <a:gd name="connsiteY2230" fmla="*/ 790399 h 1066103"/>
                <a:gd name="connsiteX2231" fmla="*/ 494773 w 3545608"/>
                <a:gd name="connsiteY2231" fmla="*/ 802411 h 1066103"/>
                <a:gd name="connsiteX2232" fmla="*/ 489943 w 3545608"/>
                <a:gd name="connsiteY2232" fmla="*/ 804558 h 1066103"/>
                <a:gd name="connsiteX2233" fmla="*/ 484348 w 3545608"/>
                <a:gd name="connsiteY2233" fmla="*/ 819053 h 1066103"/>
                <a:gd name="connsiteX2234" fmla="*/ 480136 w 3545608"/>
                <a:gd name="connsiteY2234" fmla="*/ 820798 h 1066103"/>
                <a:gd name="connsiteX2235" fmla="*/ 475447 w 3545608"/>
                <a:gd name="connsiteY2235" fmla="*/ 832120 h 1066103"/>
                <a:gd name="connsiteX2236" fmla="*/ 469493 w 3545608"/>
                <a:gd name="connsiteY2236" fmla="*/ 834527 h 1066103"/>
                <a:gd name="connsiteX2237" fmla="*/ 463462 w 3545608"/>
                <a:gd name="connsiteY2237" fmla="*/ 848742 h 1066103"/>
                <a:gd name="connsiteX2238" fmla="*/ 464055 w 3545608"/>
                <a:gd name="connsiteY2238" fmla="*/ 850141 h 1066103"/>
                <a:gd name="connsiteX2239" fmla="*/ 461505 w 3545608"/>
                <a:gd name="connsiteY2239" fmla="*/ 851198 h 1066103"/>
                <a:gd name="connsiteX2240" fmla="*/ 456671 w 3545608"/>
                <a:gd name="connsiteY2240" fmla="*/ 862867 h 1066103"/>
                <a:gd name="connsiteX2241" fmla="*/ 451698 w 3545608"/>
                <a:gd name="connsiteY2241" fmla="*/ 864927 h 1066103"/>
                <a:gd name="connsiteX2242" fmla="*/ 445810 w 3545608"/>
                <a:gd name="connsiteY2242" fmla="*/ 879142 h 1066103"/>
                <a:gd name="connsiteX2243" fmla="*/ 446281 w 3545608"/>
                <a:gd name="connsiteY2243" fmla="*/ 880278 h 1066103"/>
                <a:gd name="connsiteX2244" fmla="*/ 443015 w 3545608"/>
                <a:gd name="connsiteY2244" fmla="*/ 881598 h 1066103"/>
                <a:gd name="connsiteX2245" fmla="*/ 437060 w 3545608"/>
                <a:gd name="connsiteY2245" fmla="*/ 895634 h 1066103"/>
                <a:gd name="connsiteX2246" fmla="*/ 433066 w 3545608"/>
                <a:gd name="connsiteY2246" fmla="*/ 897289 h 1066103"/>
                <a:gd name="connsiteX2247" fmla="*/ 427336 w 3545608"/>
                <a:gd name="connsiteY2247" fmla="*/ 911121 h 1066103"/>
                <a:gd name="connsiteX2248" fmla="*/ 425221 w 3545608"/>
                <a:gd name="connsiteY2248" fmla="*/ 911998 h 1066103"/>
                <a:gd name="connsiteX2249" fmla="*/ 419332 w 3545608"/>
                <a:gd name="connsiteY2249" fmla="*/ 926213 h 1066103"/>
                <a:gd name="connsiteX2250" fmla="*/ 419567 w 3545608"/>
                <a:gd name="connsiteY2250" fmla="*/ 926780 h 1066103"/>
                <a:gd name="connsiteX2251" fmla="*/ 417376 w 3545608"/>
                <a:gd name="connsiteY2251" fmla="*/ 927688 h 1066103"/>
                <a:gd name="connsiteX2252" fmla="*/ 411663 w 3545608"/>
                <a:gd name="connsiteY2252" fmla="*/ 941479 h 1066103"/>
                <a:gd name="connsiteX2253" fmla="*/ 406732 w 3545608"/>
                <a:gd name="connsiteY2253" fmla="*/ 943522 h 1066103"/>
                <a:gd name="connsiteX2254" fmla="*/ 400983 w 3545608"/>
                <a:gd name="connsiteY2254" fmla="*/ 957403 h 1066103"/>
                <a:gd name="connsiteX2255" fmla="*/ 398744 w 3545608"/>
                <a:gd name="connsiteY2255" fmla="*/ 958375 h 1066103"/>
                <a:gd name="connsiteX2256" fmla="*/ 392947 w 3545608"/>
                <a:gd name="connsiteY2256" fmla="*/ 973052 h 1066103"/>
                <a:gd name="connsiteX2257" fmla="*/ 390899 w 3545608"/>
                <a:gd name="connsiteY2257" fmla="*/ 973921 h 1066103"/>
                <a:gd name="connsiteX2258" fmla="*/ 385010 w 3545608"/>
                <a:gd name="connsiteY2258" fmla="*/ 988483 h 1066103"/>
                <a:gd name="connsiteX2259" fmla="*/ 385410 w 3545608"/>
                <a:gd name="connsiteY2259" fmla="*/ 989472 h 1066103"/>
                <a:gd name="connsiteX2260" fmla="*/ 383054 w 3545608"/>
                <a:gd name="connsiteY2260" fmla="*/ 990449 h 1066103"/>
                <a:gd name="connsiteX2261" fmla="*/ 377165 w 3545608"/>
                <a:gd name="connsiteY2261" fmla="*/ 1004664 h 1066103"/>
                <a:gd name="connsiteX2262" fmla="*/ 377389 w 3545608"/>
                <a:gd name="connsiteY2262" fmla="*/ 1005203 h 1066103"/>
                <a:gd name="connsiteX2263" fmla="*/ 374659 w 3545608"/>
                <a:gd name="connsiteY2263" fmla="*/ 1006283 h 1066103"/>
                <a:gd name="connsiteX2264" fmla="*/ 368340 w 3545608"/>
                <a:gd name="connsiteY2264" fmla="*/ 1020845 h 1066103"/>
                <a:gd name="connsiteX2265" fmla="*/ 369063 w 3545608"/>
                <a:gd name="connsiteY2265" fmla="*/ 1022511 h 1066103"/>
                <a:gd name="connsiteX2266" fmla="*/ 368344 w 3545608"/>
                <a:gd name="connsiteY2266" fmla="*/ 1022810 h 1066103"/>
                <a:gd name="connsiteX2267" fmla="*/ 362456 w 3545608"/>
                <a:gd name="connsiteY2267" fmla="*/ 1037025 h 1066103"/>
                <a:gd name="connsiteX2268" fmla="*/ 362734 w 3545608"/>
                <a:gd name="connsiteY2268" fmla="*/ 1037695 h 1066103"/>
                <a:gd name="connsiteX2269" fmla="*/ 360499 w 3545608"/>
                <a:gd name="connsiteY2269" fmla="*/ 1038643 h 1066103"/>
                <a:gd name="connsiteX2270" fmla="*/ 354611 w 3545608"/>
                <a:gd name="connsiteY2270" fmla="*/ 1053205 h 1066103"/>
                <a:gd name="connsiteX2271" fmla="*/ 355011 w 3545608"/>
                <a:gd name="connsiteY2271" fmla="*/ 1054194 h 1066103"/>
                <a:gd name="connsiteX2272" fmla="*/ 352654 w 3545608"/>
                <a:gd name="connsiteY2272" fmla="*/ 1055171 h 1066103"/>
                <a:gd name="connsiteX2273" fmla="*/ 348126 w 3545608"/>
                <a:gd name="connsiteY2273" fmla="*/ 1066103 h 1066103"/>
                <a:gd name="connsiteX2274" fmla="*/ 389602 w 3545608"/>
                <a:gd name="connsiteY2274" fmla="*/ 1066103 h 1066103"/>
                <a:gd name="connsiteX2275" fmla="*/ 394817 w 3545608"/>
                <a:gd name="connsiteY2275" fmla="*/ 1053205 h 1066103"/>
                <a:gd name="connsiteX2276" fmla="*/ 394417 w 3545608"/>
                <a:gd name="connsiteY2276" fmla="*/ 1052216 h 1066103"/>
                <a:gd name="connsiteX2277" fmla="*/ 396774 w 3545608"/>
                <a:gd name="connsiteY2277" fmla="*/ 1051240 h 1066103"/>
                <a:gd name="connsiteX2278" fmla="*/ 402663 w 3545608"/>
                <a:gd name="connsiteY2278" fmla="*/ 1037025 h 1066103"/>
                <a:gd name="connsiteX2279" fmla="*/ 402440 w 3545608"/>
                <a:gd name="connsiteY2279" fmla="*/ 1036486 h 1066103"/>
                <a:gd name="connsiteX2280" fmla="*/ 405169 w 3545608"/>
                <a:gd name="connsiteY2280" fmla="*/ 1035406 h 1066103"/>
                <a:gd name="connsiteX2281" fmla="*/ 411488 w 3545608"/>
                <a:gd name="connsiteY2281" fmla="*/ 1020845 h 1066103"/>
                <a:gd name="connsiteX2282" fmla="*/ 410765 w 3545608"/>
                <a:gd name="connsiteY2282" fmla="*/ 1019177 h 1066103"/>
                <a:gd name="connsiteX2283" fmla="*/ 411484 w 3545608"/>
                <a:gd name="connsiteY2283" fmla="*/ 1018879 h 1066103"/>
                <a:gd name="connsiteX2284" fmla="*/ 417372 w 3545608"/>
                <a:gd name="connsiteY2284" fmla="*/ 1004664 h 1066103"/>
                <a:gd name="connsiteX2285" fmla="*/ 417094 w 3545608"/>
                <a:gd name="connsiteY2285" fmla="*/ 1003993 h 1066103"/>
                <a:gd name="connsiteX2286" fmla="*/ 419329 w 3545608"/>
                <a:gd name="connsiteY2286" fmla="*/ 1003045 h 1066103"/>
                <a:gd name="connsiteX2287" fmla="*/ 424942 w 3545608"/>
                <a:gd name="connsiteY2287" fmla="*/ 989162 h 1066103"/>
                <a:gd name="connsiteX2288" fmla="*/ 427174 w 3545608"/>
                <a:gd name="connsiteY2288" fmla="*/ 988193 h 1066103"/>
                <a:gd name="connsiteX2289" fmla="*/ 432817 w 3545608"/>
                <a:gd name="connsiteY2289" fmla="*/ 973904 h 1066103"/>
                <a:gd name="connsiteX2290" fmla="*/ 435856 w 3545608"/>
                <a:gd name="connsiteY2290" fmla="*/ 972646 h 1066103"/>
                <a:gd name="connsiteX2291" fmla="*/ 441888 w 3545608"/>
                <a:gd name="connsiteY2291" fmla="*/ 958084 h 1066103"/>
                <a:gd name="connsiteX2292" fmla="*/ 441767 w 3545608"/>
                <a:gd name="connsiteY2292" fmla="*/ 957791 h 1066103"/>
                <a:gd name="connsiteX2293" fmla="*/ 445806 w 3545608"/>
                <a:gd name="connsiteY2293" fmla="*/ 956118 h 1066103"/>
                <a:gd name="connsiteX2294" fmla="*/ 451694 w 3545608"/>
                <a:gd name="connsiteY2294" fmla="*/ 941903 h 1066103"/>
                <a:gd name="connsiteX2295" fmla="*/ 451459 w 3545608"/>
                <a:gd name="connsiteY2295" fmla="*/ 941336 h 1066103"/>
                <a:gd name="connsiteX2296" fmla="*/ 453651 w 3545608"/>
                <a:gd name="connsiteY2296" fmla="*/ 940428 h 1066103"/>
                <a:gd name="connsiteX2297" fmla="*/ 459381 w 3545608"/>
                <a:gd name="connsiteY2297" fmla="*/ 926595 h 1066103"/>
                <a:gd name="connsiteX2298" fmla="*/ 461496 w 3545608"/>
                <a:gd name="connsiteY2298" fmla="*/ 925719 h 1066103"/>
                <a:gd name="connsiteX2299" fmla="*/ 467161 w 3545608"/>
                <a:gd name="connsiteY2299" fmla="*/ 912042 h 1066103"/>
                <a:gd name="connsiteX2300" fmla="*/ 472139 w 3545608"/>
                <a:gd name="connsiteY2300" fmla="*/ 910029 h 1066103"/>
                <a:gd name="connsiteX2301" fmla="*/ 478171 w 3545608"/>
                <a:gd name="connsiteY2301" fmla="*/ 895814 h 1066103"/>
                <a:gd name="connsiteX2302" fmla="*/ 477578 w 3545608"/>
                <a:gd name="connsiteY2302" fmla="*/ 894414 h 1066103"/>
                <a:gd name="connsiteX2303" fmla="*/ 480128 w 3545608"/>
                <a:gd name="connsiteY2303" fmla="*/ 893357 h 1066103"/>
                <a:gd name="connsiteX2304" fmla="*/ 484962 w 3545608"/>
                <a:gd name="connsiteY2304" fmla="*/ 881689 h 1066103"/>
                <a:gd name="connsiteX2305" fmla="*/ 489935 w 3545608"/>
                <a:gd name="connsiteY2305" fmla="*/ 879629 h 1066103"/>
                <a:gd name="connsiteX2306" fmla="*/ 495823 w 3545608"/>
                <a:gd name="connsiteY2306" fmla="*/ 865413 h 1066103"/>
                <a:gd name="connsiteX2307" fmla="*/ 495352 w 3545608"/>
                <a:gd name="connsiteY2307" fmla="*/ 864277 h 1066103"/>
                <a:gd name="connsiteX2308" fmla="*/ 498617 w 3545608"/>
                <a:gd name="connsiteY2308" fmla="*/ 862957 h 1066103"/>
                <a:gd name="connsiteX2309" fmla="*/ 503563 w 3545608"/>
                <a:gd name="connsiteY2309" fmla="*/ 851301 h 1066103"/>
                <a:gd name="connsiteX2310" fmla="*/ 508567 w 3545608"/>
                <a:gd name="connsiteY2310" fmla="*/ 849228 h 1066103"/>
                <a:gd name="connsiteX2311" fmla="*/ 513542 w 3545608"/>
                <a:gd name="connsiteY2311" fmla="*/ 837216 h 1066103"/>
                <a:gd name="connsiteX2312" fmla="*/ 518373 w 3545608"/>
                <a:gd name="connsiteY2312" fmla="*/ 835069 h 1066103"/>
                <a:gd name="connsiteX2313" fmla="*/ 523968 w 3545608"/>
                <a:gd name="connsiteY2313" fmla="*/ 820573 h 1066103"/>
                <a:gd name="connsiteX2314" fmla="*/ 528179 w 3545608"/>
                <a:gd name="connsiteY2314" fmla="*/ 818829 h 1066103"/>
                <a:gd name="connsiteX2315" fmla="*/ 533023 w 3545608"/>
                <a:gd name="connsiteY2315" fmla="*/ 807136 h 1066103"/>
                <a:gd name="connsiteX2316" fmla="*/ 538536 w 3545608"/>
                <a:gd name="connsiteY2316" fmla="*/ 804956 h 1066103"/>
                <a:gd name="connsiteX2317" fmla="*/ 544105 w 3545608"/>
                <a:gd name="connsiteY2317" fmla="*/ 792122 h 1066103"/>
                <a:gd name="connsiteX2318" fmla="*/ 548486 w 3545608"/>
                <a:gd name="connsiteY2318" fmla="*/ 790391 h 1066103"/>
                <a:gd name="connsiteX2319" fmla="*/ 553544 w 3545608"/>
                <a:gd name="connsiteY2319" fmla="*/ 778747 h 1066103"/>
                <a:gd name="connsiteX2320" fmla="*/ 558579 w 3545608"/>
                <a:gd name="connsiteY2320" fmla="*/ 776662 h 1066103"/>
                <a:gd name="connsiteX2321" fmla="*/ 563847 w 3545608"/>
                <a:gd name="connsiteY2321" fmla="*/ 763945 h 1066103"/>
                <a:gd name="connsiteX2322" fmla="*/ 569223 w 3545608"/>
                <a:gd name="connsiteY2322" fmla="*/ 761665 h 1066103"/>
                <a:gd name="connsiteX2323" fmla="*/ 574706 w 3545608"/>
                <a:gd name="connsiteY2323" fmla="*/ 748112 h 1066103"/>
                <a:gd name="connsiteX2324" fmla="*/ 579172 w 3545608"/>
                <a:gd name="connsiteY2324" fmla="*/ 746262 h 1066103"/>
                <a:gd name="connsiteX2325" fmla="*/ 584496 w 3545608"/>
                <a:gd name="connsiteY2325" fmla="*/ 733409 h 1066103"/>
                <a:gd name="connsiteX2326" fmla="*/ 588979 w 3545608"/>
                <a:gd name="connsiteY2326" fmla="*/ 731553 h 1066103"/>
                <a:gd name="connsiteX2327" fmla="*/ 592496 w 3545608"/>
                <a:gd name="connsiteY2327" fmla="*/ 723061 h 1066103"/>
                <a:gd name="connsiteX2328" fmla="*/ 601296 w 3545608"/>
                <a:gd name="connsiteY2328" fmla="*/ 719498 h 1066103"/>
                <a:gd name="connsiteX2329" fmla="*/ 606165 w 3545608"/>
                <a:gd name="connsiteY2329" fmla="*/ 708012 h 1066103"/>
                <a:gd name="connsiteX2330" fmla="*/ 611534 w 3545608"/>
                <a:gd name="connsiteY2330" fmla="*/ 705625 h 1066103"/>
                <a:gd name="connsiteX2331" fmla="*/ 616227 w 3545608"/>
                <a:gd name="connsiteY2331" fmla="*/ 693464 h 1066103"/>
                <a:gd name="connsiteX2332" fmla="*/ 621340 w 3545608"/>
                <a:gd name="connsiteY2332" fmla="*/ 691346 h 1066103"/>
                <a:gd name="connsiteX2333" fmla="*/ 625593 w 3545608"/>
                <a:gd name="connsiteY2333" fmla="*/ 681079 h 1066103"/>
                <a:gd name="connsiteX2334" fmla="*/ 634088 w 3545608"/>
                <a:gd name="connsiteY2334" fmla="*/ 677474 h 1066103"/>
                <a:gd name="connsiteX2335" fmla="*/ 638795 w 3545608"/>
                <a:gd name="connsiteY2335" fmla="*/ 665832 h 1066103"/>
                <a:gd name="connsiteX2336" fmla="*/ 645856 w 3545608"/>
                <a:gd name="connsiteY2336" fmla="*/ 662908 h 1066103"/>
                <a:gd name="connsiteX2337" fmla="*/ 649793 w 3545608"/>
                <a:gd name="connsiteY2337" fmla="*/ 653404 h 1066103"/>
                <a:gd name="connsiteX2338" fmla="*/ 655662 w 3545608"/>
                <a:gd name="connsiteY2338" fmla="*/ 650854 h 1066103"/>
                <a:gd name="connsiteX2339" fmla="*/ 659980 w 3545608"/>
                <a:gd name="connsiteY2339" fmla="*/ 639923 h 1066103"/>
                <a:gd name="connsiteX2340" fmla="*/ 668411 w 3545608"/>
                <a:gd name="connsiteY2340" fmla="*/ 636430 h 1066103"/>
                <a:gd name="connsiteX2341" fmla="*/ 672838 w 3545608"/>
                <a:gd name="connsiteY2341" fmla="*/ 625742 h 1066103"/>
                <a:gd name="connsiteX2342" fmla="*/ 680179 w 3545608"/>
                <a:gd name="connsiteY2342" fmla="*/ 622701 h 1066103"/>
                <a:gd name="connsiteX2343" fmla="*/ 683524 w 3545608"/>
                <a:gd name="connsiteY2343" fmla="*/ 614626 h 1066103"/>
                <a:gd name="connsiteX2344" fmla="*/ 692783 w 3545608"/>
                <a:gd name="connsiteY2344" fmla="*/ 610790 h 1066103"/>
                <a:gd name="connsiteX2345" fmla="*/ 697600 w 3545608"/>
                <a:gd name="connsiteY2345" fmla="*/ 599162 h 1066103"/>
                <a:gd name="connsiteX2346" fmla="*/ 704694 w 3545608"/>
                <a:gd name="connsiteY2346" fmla="*/ 596224 h 1066103"/>
                <a:gd name="connsiteX2347" fmla="*/ 708141 w 3545608"/>
                <a:gd name="connsiteY2347" fmla="*/ 587903 h 1066103"/>
                <a:gd name="connsiteX2348" fmla="*/ 716462 w 3545608"/>
                <a:gd name="connsiteY2348" fmla="*/ 584456 h 1066103"/>
                <a:gd name="connsiteX2349" fmla="*/ 720269 w 3545608"/>
                <a:gd name="connsiteY2349" fmla="*/ 575266 h 1066103"/>
                <a:gd name="connsiteX2350" fmla="*/ 729067 w 3545608"/>
                <a:gd name="connsiteY2350" fmla="*/ 571708 h 1066103"/>
                <a:gd name="connsiteX2351" fmla="*/ 732646 w 3545608"/>
                <a:gd name="connsiteY2351" fmla="*/ 563274 h 1066103"/>
                <a:gd name="connsiteX2352" fmla="*/ 740978 w 3545608"/>
                <a:gd name="connsiteY2352" fmla="*/ 559654 h 1066103"/>
                <a:gd name="connsiteX2353" fmla="*/ 744928 w 3545608"/>
                <a:gd name="connsiteY2353" fmla="*/ 549653 h 1066103"/>
                <a:gd name="connsiteX2354" fmla="*/ 753583 w 3545608"/>
                <a:gd name="connsiteY2354" fmla="*/ 546068 h 1066103"/>
                <a:gd name="connsiteX2355" fmla="*/ 757419 w 3545608"/>
                <a:gd name="connsiteY2355" fmla="*/ 536808 h 1066103"/>
                <a:gd name="connsiteX2356" fmla="*/ 765494 w 3545608"/>
                <a:gd name="connsiteY2356" fmla="*/ 533463 h 1066103"/>
                <a:gd name="connsiteX2357" fmla="*/ 768692 w 3545608"/>
                <a:gd name="connsiteY2357" fmla="*/ 525741 h 1066103"/>
                <a:gd name="connsiteX2358" fmla="*/ 778936 w 3545608"/>
                <a:gd name="connsiteY2358" fmla="*/ 521695 h 1066103"/>
                <a:gd name="connsiteX2359" fmla="*/ 782417 w 3545608"/>
                <a:gd name="connsiteY2359" fmla="*/ 513683 h 1066103"/>
                <a:gd name="connsiteX2360" fmla="*/ 791827 w 3545608"/>
                <a:gd name="connsiteY2360" fmla="*/ 509784 h 1066103"/>
                <a:gd name="connsiteX2361" fmla="*/ 795664 w 3545608"/>
                <a:gd name="connsiteY2361" fmla="*/ 500525 h 1066103"/>
                <a:gd name="connsiteX2362" fmla="*/ 803739 w 3545608"/>
                <a:gd name="connsiteY2362" fmla="*/ 497180 h 1066103"/>
                <a:gd name="connsiteX2363" fmla="*/ 806663 w 3545608"/>
                <a:gd name="connsiteY2363" fmla="*/ 490119 h 1066103"/>
                <a:gd name="connsiteX2364" fmla="*/ 817700 w 3545608"/>
                <a:gd name="connsiteY2364" fmla="*/ 485657 h 1066103"/>
                <a:gd name="connsiteX2365" fmla="*/ 815873 w 3545608"/>
                <a:gd name="connsiteY2365" fmla="*/ 489867 h 1066103"/>
                <a:gd name="connsiteX2366" fmla="*/ 807670 w 3545608"/>
                <a:gd name="connsiteY2366" fmla="*/ 493265 h 1066103"/>
                <a:gd name="connsiteX2367" fmla="*/ 804351 w 3545608"/>
                <a:gd name="connsiteY2367" fmla="*/ 501278 h 1066103"/>
                <a:gd name="connsiteX2368" fmla="*/ 795065 w 3545608"/>
                <a:gd name="connsiteY2368" fmla="*/ 505033 h 1066103"/>
                <a:gd name="connsiteX2369" fmla="*/ 791517 w 3545608"/>
                <a:gd name="connsiteY2369" fmla="*/ 513396 h 1066103"/>
                <a:gd name="connsiteX2370" fmla="*/ 783154 w 3545608"/>
                <a:gd name="connsiteY2370" fmla="*/ 516944 h 1066103"/>
                <a:gd name="connsiteX2371" fmla="*/ 779596 w 3545608"/>
                <a:gd name="connsiteY2371" fmla="*/ 525742 h 1066103"/>
                <a:gd name="connsiteX2372" fmla="*/ 769712 w 3545608"/>
                <a:gd name="connsiteY2372" fmla="*/ 529836 h 1066103"/>
                <a:gd name="connsiteX2373" fmla="*/ 765618 w 3545608"/>
                <a:gd name="connsiteY2373" fmla="*/ 539721 h 1066103"/>
                <a:gd name="connsiteX2374" fmla="*/ 756820 w 3545608"/>
                <a:gd name="connsiteY2374" fmla="*/ 543278 h 1066103"/>
                <a:gd name="connsiteX2375" fmla="*/ 752797 w 3545608"/>
                <a:gd name="connsiteY2375" fmla="*/ 552758 h 1066103"/>
                <a:gd name="connsiteX2376" fmla="*/ 744909 w 3545608"/>
                <a:gd name="connsiteY2376" fmla="*/ 556026 h 1066103"/>
                <a:gd name="connsiteX2377" fmla="*/ 741462 w 3545608"/>
                <a:gd name="connsiteY2377" fmla="*/ 564347 h 1066103"/>
                <a:gd name="connsiteX2378" fmla="*/ 733141 w 3545608"/>
                <a:gd name="connsiteY2378" fmla="*/ 567794 h 1066103"/>
                <a:gd name="connsiteX2379" fmla="*/ 728888 w 3545608"/>
                <a:gd name="connsiteY2379" fmla="*/ 578061 h 1066103"/>
                <a:gd name="connsiteX2380" fmla="*/ 720393 w 3545608"/>
                <a:gd name="connsiteY2380" fmla="*/ 581666 h 1066103"/>
                <a:gd name="connsiteX2381" fmla="*/ 716509 w 3545608"/>
                <a:gd name="connsiteY2381" fmla="*/ 591271 h 1066103"/>
                <a:gd name="connsiteX2382" fmla="*/ 708913 w 3545608"/>
                <a:gd name="connsiteY2382" fmla="*/ 594271 h 1066103"/>
                <a:gd name="connsiteX2383" fmla="*/ 704007 w 3545608"/>
                <a:gd name="connsiteY2383" fmla="*/ 605564 h 1066103"/>
                <a:gd name="connsiteX2384" fmla="*/ 697981 w 3545608"/>
                <a:gd name="connsiteY2384" fmla="*/ 608000 h 1066103"/>
                <a:gd name="connsiteX2385" fmla="*/ 693892 w 3545608"/>
                <a:gd name="connsiteY2385" fmla="*/ 617638 h 1066103"/>
                <a:gd name="connsiteX2386" fmla="*/ 686070 w 3545608"/>
                <a:gd name="connsiteY2386" fmla="*/ 621036 h 1066103"/>
                <a:gd name="connsiteX2387" fmla="*/ 682025 w 3545608"/>
                <a:gd name="connsiteY2387" fmla="*/ 631279 h 1066103"/>
                <a:gd name="connsiteX2388" fmla="*/ 674303 w 3545608"/>
                <a:gd name="connsiteY2388" fmla="*/ 634478 h 1066103"/>
                <a:gd name="connsiteX2389" fmla="*/ 669570 w 3545608"/>
                <a:gd name="connsiteY2389" fmla="*/ 645902 h 1066103"/>
                <a:gd name="connsiteX2390" fmla="*/ 663659 w 3545608"/>
                <a:gd name="connsiteY2390" fmla="*/ 648350 h 1066103"/>
                <a:gd name="connsiteX2391" fmla="*/ 658844 w 3545608"/>
                <a:gd name="connsiteY2391" fmla="*/ 659977 h 1066103"/>
                <a:gd name="connsiteX2392" fmla="*/ 651748 w 3545608"/>
                <a:gd name="connsiteY2392" fmla="*/ 662916 h 1066103"/>
                <a:gd name="connsiteX2393" fmla="*/ 647768 w 3545608"/>
                <a:gd name="connsiteY2393" fmla="*/ 672524 h 1066103"/>
                <a:gd name="connsiteX2394" fmla="*/ 641942 w 3545608"/>
                <a:gd name="connsiteY2394" fmla="*/ 675114 h 1066103"/>
                <a:gd name="connsiteX2395" fmla="*/ 637686 w 3545608"/>
                <a:gd name="connsiteY2395" fmla="*/ 686140 h 1066103"/>
                <a:gd name="connsiteX2396" fmla="*/ 629337 w 3545608"/>
                <a:gd name="connsiteY2396" fmla="*/ 689681 h 1066103"/>
                <a:gd name="connsiteX2397" fmla="*/ 624807 w 3545608"/>
                <a:gd name="connsiteY2397" fmla="*/ 700877 h 1066103"/>
                <a:gd name="connsiteX2398" fmla="*/ 619387 w 3545608"/>
                <a:gd name="connsiteY2398" fmla="*/ 703122 h 1066103"/>
                <a:gd name="connsiteX2399" fmla="*/ 614064 w 3545608"/>
                <a:gd name="connsiteY2399" fmla="*/ 715975 h 1066103"/>
                <a:gd name="connsiteX2400" fmla="*/ 609581 w 3545608"/>
                <a:gd name="connsiteY2400" fmla="*/ 717832 h 1066103"/>
                <a:gd name="connsiteX2401" fmla="*/ 605224 w 3545608"/>
                <a:gd name="connsiteY2401" fmla="*/ 728350 h 1066103"/>
                <a:gd name="connsiteX2402" fmla="*/ 596976 w 3545608"/>
                <a:gd name="connsiteY2402" fmla="*/ 731848 h 1066103"/>
                <a:gd name="connsiteX2403" fmla="*/ 591016 w 3545608"/>
                <a:gd name="connsiteY2403" fmla="*/ 746579 h 1066103"/>
                <a:gd name="connsiteX2404" fmla="*/ 587026 w 3545608"/>
                <a:gd name="connsiteY2404" fmla="*/ 748232 h 1066103"/>
                <a:gd name="connsiteX2405" fmla="*/ 582193 w 3545608"/>
                <a:gd name="connsiteY2405" fmla="*/ 759901 h 1066103"/>
                <a:gd name="connsiteX2406" fmla="*/ 577220 w 3545608"/>
                <a:gd name="connsiteY2406" fmla="*/ 761961 h 1066103"/>
                <a:gd name="connsiteX2407" fmla="*/ 572488 w 3545608"/>
                <a:gd name="connsiteY2407" fmla="*/ 773384 h 1066103"/>
                <a:gd name="connsiteX2408" fmla="*/ 566576 w 3545608"/>
                <a:gd name="connsiteY2408" fmla="*/ 775832 h 1066103"/>
                <a:gd name="connsiteX2409" fmla="*/ 561354 w 3545608"/>
                <a:gd name="connsiteY2409" fmla="*/ 788441 h 1066103"/>
                <a:gd name="connsiteX2410" fmla="*/ 556626 w 3545608"/>
                <a:gd name="connsiteY2410" fmla="*/ 790399 h 1066103"/>
                <a:gd name="connsiteX2411" fmla="*/ 551650 w 3545608"/>
                <a:gd name="connsiteY2411" fmla="*/ 802411 h 1066103"/>
                <a:gd name="connsiteX2412" fmla="*/ 546820 w 3545608"/>
                <a:gd name="connsiteY2412" fmla="*/ 804558 h 1066103"/>
                <a:gd name="connsiteX2413" fmla="*/ 540998 w 3545608"/>
                <a:gd name="connsiteY2413" fmla="*/ 819641 h 1066103"/>
                <a:gd name="connsiteX2414" fmla="*/ 538138 w 3545608"/>
                <a:gd name="connsiteY2414" fmla="*/ 820798 h 1066103"/>
                <a:gd name="connsiteX2415" fmla="*/ 533192 w 3545608"/>
                <a:gd name="connsiteY2415" fmla="*/ 832454 h 1066103"/>
                <a:gd name="connsiteX2416" fmla="*/ 528188 w 3545608"/>
                <a:gd name="connsiteY2416" fmla="*/ 834527 h 1066103"/>
                <a:gd name="connsiteX2417" fmla="*/ 522300 w 3545608"/>
                <a:gd name="connsiteY2417" fmla="*/ 848742 h 1066103"/>
                <a:gd name="connsiteX2418" fmla="*/ 522594 w 3545608"/>
                <a:gd name="connsiteY2418" fmla="*/ 849453 h 1066103"/>
                <a:gd name="connsiteX2419" fmla="*/ 518382 w 3545608"/>
                <a:gd name="connsiteY2419" fmla="*/ 851198 h 1066103"/>
                <a:gd name="connsiteX2420" fmla="*/ 513142 w 3545608"/>
                <a:gd name="connsiteY2420" fmla="*/ 863848 h 1066103"/>
                <a:gd name="connsiteX2421" fmla="*/ 510536 w 3545608"/>
                <a:gd name="connsiteY2421" fmla="*/ 864927 h 1066103"/>
                <a:gd name="connsiteX2422" fmla="*/ 504648 w 3545608"/>
                <a:gd name="connsiteY2422" fmla="*/ 879142 h 1066103"/>
                <a:gd name="connsiteX2423" fmla="*/ 504799 w 3545608"/>
                <a:gd name="connsiteY2423" fmla="*/ 879506 h 1066103"/>
                <a:gd name="connsiteX2424" fmla="*/ 499749 w 3545608"/>
                <a:gd name="connsiteY2424" fmla="*/ 881598 h 1066103"/>
                <a:gd name="connsiteX2425" fmla="*/ 493861 w 3545608"/>
                <a:gd name="connsiteY2425" fmla="*/ 895814 h 1066103"/>
                <a:gd name="connsiteX2426" fmla="*/ 494096 w 3545608"/>
                <a:gd name="connsiteY2426" fmla="*/ 896381 h 1066103"/>
                <a:gd name="connsiteX2427" fmla="*/ 491904 w 3545608"/>
                <a:gd name="connsiteY2427" fmla="*/ 897289 h 1066103"/>
                <a:gd name="connsiteX2428" fmla="*/ 486482 w 3545608"/>
                <a:gd name="connsiteY2428" fmla="*/ 910380 h 1066103"/>
                <a:gd name="connsiteX2429" fmla="*/ 482385 w 3545608"/>
                <a:gd name="connsiteY2429" fmla="*/ 911998 h 1066103"/>
                <a:gd name="connsiteX2430" fmla="*/ 476210 w 3545608"/>
                <a:gd name="connsiteY2430" fmla="*/ 926213 h 1066103"/>
                <a:gd name="connsiteX2431" fmla="*/ 476337 w 3545608"/>
                <a:gd name="connsiteY2431" fmla="*/ 926506 h 1066103"/>
                <a:gd name="connsiteX2432" fmla="*/ 473416 w 3545608"/>
                <a:gd name="connsiteY2432" fmla="*/ 927688 h 1066103"/>
                <a:gd name="connsiteX2433" fmla="*/ 467384 w 3545608"/>
                <a:gd name="connsiteY2433" fmla="*/ 941903 h 1066103"/>
                <a:gd name="connsiteX2434" fmla="*/ 467668 w 3545608"/>
                <a:gd name="connsiteY2434" fmla="*/ 942571 h 1066103"/>
                <a:gd name="connsiteX2435" fmla="*/ 465427 w 3545608"/>
                <a:gd name="connsiteY2435" fmla="*/ 943522 h 1066103"/>
                <a:gd name="connsiteX2436" fmla="*/ 459813 w 3545608"/>
                <a:gd name="connsiteY2436" fmla="*/ 957406 h 1066103"/>
                <a:gd name="connsiteX2437" fmla="*/ 457582 w 3545608"/>
                <a:gd name="connsiteY2437" fmla="*/ 958375 h 1066103"/>
                <a:gd name="connsiteX2438" fmla="*/ 451785 w 3545608"/>
                <a:gd name="connsiteY2438" fmla="*/ 973052 h 1066103"/>
                <a:gd name="connsiteX2439" fmla="*/ 449737 w 3545608"/>
                <a:gd name="connsiteY2439" fmla="*/ 973921 h 1066103"/>
                <a:gd name="connsiteX2440" fmla="*/ 443849 w 3545608"/>
                <a:gd name="connsiteY2440" fmla="*/ 988483 h 1066103"/>
                <a:gd name="connsiteX2441" fmla="*/ 444139 w 3545608"/>
                <a:gd name="connsiteY2441" fmla="*/ 989202 h 1066103"/>
                <a:gd name="connsiteX2442" fmla="*/ 441055 w 3545608"/>
                <a:gd name="connsiteY2442" fmla="*/ 990449 h 1066103"/>
                <a:gd name="connsiteX2443" fmla="*/ 435023 w 3545608"/>
                <a:gd name="connsiteY2443" fmla="*/ 1004664 h 1066103"/>
                <a:gd name="connsiteX2444" fmla="*/ 435307 w 3545608"/>
                <a:gd name="connsiteY2444" fmla="*/ 1005332 h 1066103"/>
                <a:gd name="connsiteX2445" fmla="*/ 433066 w 3545608"/>
                <a:gd name="connsiteY2445" fmla="*/ 1006283 h 1066103"/>
                <a:gd name="connsiteX2446" fmla="*/ 427178 w 3545608"/>
                <a:gd name="connsiteY2446" fmla="*/ 1020845 h 1066103"/>
                <a:gd name="connsiteX2447" fmla="*/ 427578 w 3545608"/>
                <a:gd name="connsiteY2447" fmla="*/ 1021833 h 1066103"/>
                <a:gd name="connsiteX2448" fmla="*/ 425221 w 3545608"/>
                <a:gd name="connsiteY2448" fmla="*/ 1022810 h 1066103"/>
                <a:gd name="connsiteX2449" fmla="*/ 419333 w 3545608"/>
                <a:gd name="connsiteY2449" fmla="*/ 1037025 h 1066103"/>
                <a:gd name="connsiteX2450" fmla="*/ 419904 w 3545608"/>
                <a:gd name="connsiteY2450" fmla="*/ 1038403 h 1066103"/>
                <a:gd name="connsiteX2451" fmla="*/ 419337 w 3545608"/>
                <a:gd name="connsiteY2451" fmla="*/ 1038643 h 1066103"/>
                <a:gd name="connsiteX2452" fmla="*/ 413449 w 3545608"/>
                <a:gd name="connsiteY2452" fmla="*/ 1053205 h 1066103"/>
                <a:gd name="connsiteX2453" fmla="*/ 413740 w 3545608"/>
                <a:gd name="connsiteY2453" fmla="*/ 1053923 h 1066103"/>
                <a:gd name="connsiteX2454" fmla="*/ 410655 w 3545608"/>
                <a:gd name="connsiteY2454" fmla="*/ 1055171 h 1066103"/>
                <a:gd name="connsiteX2455" fmla="*/ 406016 w 3545608"/>
                <a:gd name="connsiteY2455" fmla="*/ 1066103 h 1066103"/>
                <a:gd name="connsiteX2456" fmla="*/ 448441 w 3545608"/>
                <a:gd name="connsiteY2456" fmla="*/ 1066103 h 1066103"/>
                <a:gd name="connsiteX2457" fmla="*/ 453656 w 3545608"/>
                <a:gd name="connsiteY2457" fmla="*/ 1053205 h 1066103"/>
                <a:gd name="connsiteX2458" fmla="*/ 452974 w 3545608"/>
                <a:gd name="connsiteY2458" fmla="*/ 1051520 h 1066103"/>
                <a:gd name="connsiteX2459" fmla="*/ 453651 w 3545608"/>
                <a:gd name="connsiteY2459" fmla="*/ 1051240 h 1066103"/>
                <a:gd name="connsiteX2460" fmla="*/ 459540 w 3545608"/>
                <a:gd name="connsiteY2460" fmla="*/ 1037025 h 1066103"/>
                <a:gd name="connsiteX2461" fmla="*/ 459262 w 3545608"/>
                <a:gd name="connsiteY2461" fmla="*/ 1036355 h 1066103"/>
                <a:gd name="connsiteX2462" fmla="*/ 461497 w 3545608"/>
                <a:gd name="connsiteY2462" fmla="*/ 1035406 h 1066103"/>
                <a:gd name="connsiteX2463" fmla="*/ 467385 w 3545608"/>
                <a:gd name="connsiteY2463" fmla="*/ 1020845 h 1066103"/>
                <a:gd name="connsiteX2464" fmla="*/ 467094 w 3545608"/>
                <a:gd name="connsiteY2464" fmla="*/ 1020126 h 1066103"/>
                <a:gd name="connsiteX2465" fmla="*/ 470179 w 3545608"/>
                <a:gd name="connsiteY2465" fmla="*/ 1018879 h 1066103"/>
                <a:gd name="connsiteX2466" fmla="*/ 476211 w 3545608"/>
                <a:gd name="connsiteY2466" fmla="*/ 1004664 h 1066103"/>
                <a:gd name="connsiteX2467" fmla="*/ 475927 w 3545608"/>
                <a:gd name="connsiteY2467" fmla="*/ 1003996 h 1066103"/>
                <a:gd name="connsiteX2468" fmla="*/ 478167 w 3545608"/>
                <a:gd name="connsiteY2468" fmla="*/ 1003045 h 1066103"/>
                <a:gd name="connsiteX2469" fmla="*/ 483780 w 3545608"/>
                <a:gd name="connsiteY2469" fmla="*/ 989162 h 1066103"/>
                <a:gd name="connsiteX2470" fmla="*/ 486012 w 3545608"/>
                <a:gd name="connsiteY2470" fmla="*/ 988193 h 1066103"/>
                <a:gd name="connsiteX2471" fmla="*/ 491809 w 3545608"/>
                <a:gd name="connsiteY2471" fmla="*/ 973515 h 1066103"/>
                <a:gd name="connsiteX2472" fmla="*/ 493857 w 3545608"/>
                <a:gd name="connsiteY2472" fmla="*/ 972646 h 1066103"/>
                <a:gd name="connsiteX2473" fmla="*/ 499745 w 3545608"/>
                <a:gd name="connsiteY2473" fmla="*/ 958084 h 1066103"/>
                <a:gd name="connsiteX2474" fmla="*/ 499455 w 3545608"/>
                <a:gd name="connsiteY2474" fmla="*/ 957366 h 1066103"/>
                <a:gd name="connsiteX2475" fmla="*/ 502539 w 3545608"/>
                <a:gd name="connsiteY2475" fmla="*/ 956118 h 1066103"/>
                <a:gd name="connsiteX2476" fmla="*/ 508572 w 3545608"/>
                <a:gd name="connsiteY2476" fmla="*/ 941903 h 1066103"/>
                <a:gd name="connsiteX2477" fmla="*/ 508557 w 3545608"/>
                <a:gd name="connsiteY2477" fmla="*/ 941868 h 1066103"/>
                <a:gd name="connsiteX2478" fmla="*/ 512202 w 3545608"/>
                <a:gd name="connsiteY2478" fmla="*/ 940428 h 1066103"/>
                <a:gd name="connsiteX2479" fmla="*/ 518210 w 3545608"/>
                <a:gd name="connsiteY2479" fmla="*/ 926598 h 1066103"/>
                <a:gd name="connsiteX2480" fmla="*/ 520334 w 3545608"/>
                <a:gd name="connsiteY2480" fmla="*/ 925719 h 1066103"/>
                <a:gd name="connsiteX2481" fmla="*/ 526222 w 3545608"/>
                <a:gd name="connsiteY2481" fmla="*/ 911504 h 1066103"/>
                <a:gd name="connsiteX2482" fmla="*/ 525988 w 3545608"/>
                <a:gd name="connsiteY2482" fmla="*/ 910937 h 1066103"/>
                <a:gd name="connsiteX2483" fmla="*/ 528179 w 3545608"/>
                <a:gd name="connsiteY2483" fmla="*/ 910029 h 1066103"/>
                <a:gd name="connsiteX2484" fmla="*/ 534068 w 3545608"/>
                <a:gd name="connsiteY2484" fmla="*/ 895814 h 1066103"/>
                <a:gd name="connsiteX2485" fmla="*/ 533917 w 3545608"/>
                <a:gd name="connsiteY2485" fmla="*/ 895449 h 1066103"/>
                <a:gd name="connsiteX2486" fmla="*/ 538967 w 3545608"/>
                <a:gd name="connsiteY2486" fmla="*/ 893357 h 1066103"/>
                <a:gd name="connsiteX2487" fmla="*/ 544206 w 3545608"/>
                <a:gd name="connsiteY2487" fmla="*/ 880708 h 1066103"/>
                <a:gd name="connsiteX2488" fmla="*/ 546812 w 3545608"/>
                <a:gd name="connsiteY2488" fmla="*/ 879629 h 1066103"/>
                <a:gd name="connsiteX2489" fmla="*/ 552700 w 3545608"/>
                <a:gd name="connsiteY2489" fmla="*/ 865413 h 1066103"/>
                <a:gd name="connsiteX2490" fmla="*/ 552405 w 3545608"/>
                <a:gd name="connsiteY2490" fmla="*/ 864702 h 1066103"/>
                <a:gd name="connsiteX2491" fmla="*/ 556618 w 3545608"/>
                <a:gd name="connsiteY2491" fmla="*/ 862957 h 1066103"/>
                <a:gd name="connsiteX2492" fmla="*/ 561308 w 3545608"/>
                <a:gd name="connsiteY2492" fmla="*/ 851636 h 1066103"/>
                <a:gd name="connsiteX2493" fmla="*/ 567262 w 3545608"/>
                <a:gd name="connsiteY2493" fmla="*/ 849228 h 1066103"/>
                <a:gd name="connsiteX2494" fmla="*/ 572810 w 3545608"/>
                <a:gd name="connsiteY2494" fmla="*/ 836154 h 1066103"/>
                <a:gd name="connsiteX2495" fmla="*/ 575250 w 3545608"/>
                <a:gd name="connsiteY2495" fmla="*/ 835069 h 1066103"/>
                <a:gd name="connsiteX2496" fmla="*/ 580845 w 3545608"/>
                <a:gd name="connsiteY2496" fmla="*/ 820573 h 1066103"/>
                <a:gd name="connsiteX2497" fmla="*/ 585056 w 3545608"/>
                <a:gd name="connsiteY2497" fmla="*/ 818829 h 1066103"/>
                <a:gd name="connsiteX2498" fmla="*/ 589788 w 3545608"/>
                <a:gd name="connsiteY2498" fmla="*/ 807405 h 1066103"/>
                <a:gd name="connsiteX2499" fmla="*/ 595700 w 3545608"/>
                <a:gd name="connsiteY2499" fmla="*/ 804956 h 1066103"/>
                <a:gd name="connsiteX2500" fmla="*/ 600922 w 3545608"/>
                <a:gd name="connsiteY2500" fmla="*/ 792350 h 1066103"/>
                <a:gd name="connsiteX2501" fmla="*/ 605650 w 3545608"/>
                <a:gd name="connsiteY2501" fmla="*/ 790391 h 1066103"/>
                <a:gd name="connsiteX2502" fmla="*/ 610484 w 3545608"/>
                <a:gd name="connsiteY2502" fmla="*/ 778722 h 1066103"/>
                <a:gd name="connsiteX2503" fmla="*/ 615456 w 3545608"/>
                <a:gd name="connsiteY2503" fmla="*/ 776662 h 1066103"/>
                <a:gd name="connsiteX2504" fmla="*/ 620724 w 3545608"/>
                <a:gd name="connsiteY2504" fmla="*/ 763945 h 1066103"/>
                <a:gd name="connsiteX2505" fmla="*/ 626100 w 3545608"/>
                <a:gd name="connsiteY2505" fmla="*/ 761665 h 1066103"/>
                <a:gd name="connsiteX2506" fmla="*/ 631189 w 3545608"/>
                <a:gd name="connsiteY2506" fmla="*/ 749088 h 1066103"/>
                <a:gd name="connsiteX2507" fmla="*/ 638011 w 3545608"/>
                <a:gd name="connsiteY2507" fmla="*/ 746262 h 1066103"/>
                <a:gd name="connsiteX2508" fmla="*/ 643334 w 3545608"/>
                <a:gd name="connsiteY2508" fmla="*/ 733409 h 1066103"/>
                <a:gd name="connsiteX2509" fmla="*/ 647817 w 3545608"/>
                <a:gd name="connsiteY2509" fmla="*/ 731553 h 1066103"/>
                <a:gd name="connsiteX2510" fmla="*/ 651606 w 3545608"/>
                <a:gd name="connsiteY2510" fmla="*/ 722405 h 1066103"/>
                <a:gd name="connsiteX2511" fmla="*/ 658461 w 3545608"/>
                <a:gd name="connsiteY2511" fmla="*/ 719498 h 1066103"/>
                <a:gd name="connsiteX2512" fmla="*/ 662693 w 3545608"/>
                <a:gd name="connsiteY2512" fmla="*/ 709038 h 1066103"/>
                <a:gd name="connsiteX2513" fmla="*/ 670372 w 3545608"/>
                <a:gd name="connsiteY2513" fmla="*/ 705625 h 1066103"/>
                <a:gd name="connsiteX2514" fmla="*/ 675066 w 3545608"/>
                <a:gd name="connsiteY2514" fmla="*/ 693464 h 1066103"/>
                <a:gd name="connsiteX2515" fmla="*/ 680179 w 3545608"/>
                <a:gd name="connsiteY2515" fmla="*/ 691346 h 1066103"/>
                <a:gd name="connsiteX2516" fmla="*/ 684504 w 3545608"/>
                <a:gd name="connsiteY2516" fmla="*/ 680903 h 1066103"/>
                <a:gd name="connsiteX2517" fmla="*/ 692783 w 3545608"/>
                <a:gd name="connsiteY2517" fmla="*/ 677474 h 1066103"/>
                <a:gd name="connsiteX2518" fmla="*/ 698006 w 3545608"/>
                <a:gd name="connsiteY2518" fmla="*/ 664866 h 1066103"/>
                <a:gd name="connsiteX2519" fmla="*/ 702733 w 3545608"/>
                <a:gd name="connsiteY2519" fmla="*/ 662908 h 1066103"/>
                <a:gd name="connsiteX2520" fmla="*/ 706240 w 3545608"/>
                <a:gd name="connsiteY2520" fmla="*/ 654443 h 1066103"/>
                <a:gd name="connsiteX2521" fmla="*/ 714501 w 3545608"/>
                <a:gd name="connsiteY2521" fmla="*/ 650854 h 1066103"/>
                <a:gd name="connsiteX2522" fmla="*/ 718884 w 3545608"/>
                <a:gd name="connsiteY2522" fmla="*/ 639755 h 1066103"/>
                <a:gd name="connsiteX2523" fmla="*/ 727105 w 3545608"/>
                <a:gd name="connsiteY2523" fmla="*/ 636430 h 1066103"/>
                <a:gd name="connsiteX2524" fmla="*/ 731764 w 3545608"/>
                <a:gd name="connsiteY2524" fmla="*/ 625453 h 1066103"/>
                <a:gd name="connsiteX2525" fmla="*/ 738730 w 3545608"/>
                <a:gd name="connsiteY2525" fmla="*/ 622701 h 1066103"/>
                <a:gd name="connsiteX2526" fmla="*/ 742793 w 3545608"/>
                <a:gd name="connsiteY2526" fmla="*/ 613348 h 1066103"/>
                <a:gd name="connsiteX2527" fmla="*/ 748823 w 3545608"/>
                <a:gd name="connsiteY2527" fmla="*/ 610790 h 1066103"/>
                <a:gd name="connsiteX2528" fmla="*/ 753333 w 3545608"/>
                <a:gd name="connsiteY2528" fmla="*/ 599636 h 1066103"/>
                <a:gd name="connsiteX2529" fmla="*/ 761571 w 3545608"/>
                <a:gd name="connsiteY2529" fmla="*/ 596224 h 1066103"/>
                <a:gd name="connsiteX2530" fmla="*/ 765018 w 3545608"/>
                <a:gd name="connsiteY2530" fmla="*/ 587903 h 1066103"/>
                <a:gd name="connsiteX2531" fmla="*/ 773339 w 3545608"/>
                <a:gd name="connsiteY2531" fmla="*/ 584456 h 1066103"/>
                <a:gd name="connsiteX2532" fmla="*/ 777146 w 3545608"/>
                <a:gd name="connsiteY2532" fmla="*/ 575266 h 1066103"/>
                <a:gd name="connsiteX2533" fmla="*/ 785944 w 3545608"/>
                <a:gd name="connsiteY2533" fmla="*/ 571708 h 1066103"/>
                <a:gd name="connsiteX2534" fmla="*/ 789252 w 3545608"/>
                <a:gd name="connsiteY2534" fmla="*/ 563911 h 1066103"/>
                <a:gd name="connsiteX2535" fmla="*/ 799530 w 3545608"/>
                <a:gd name="connsiteY2535" fmla="*/ 559654 h 1066103"/>
                <a:gd name="connsiteX2536" fmla="*/ 803787 w 3545608"/>
                <a:gd name="connsiteY2536" fmla="*/ 549376 h 1066103"/>
                <a:gd name="connsiteX2537" fmla="*/ 811584 w 3545608"/>
                <a:gd name="connsiteY2537" fmla="*/ 546068 h 1066103"/>
                <a:gd name="connsiteX2538" fmla="*/ 815213 w 3545608"/>
                <a:gd name="connsiteY2538" fmla="*/ 537092 h 1066103"/>
                <a:gd name="connsiteX2539" fmla="*/ 824189 w 3545608"/>
                <a:gd name="connsiteY2539" fmla="*/ 533463 h 1066103"/>
                <a:gd name="connsiteX2540" fmla="*/ 827707 w 3545608"/>
                <a:gd name="connsiteY2540" fmla="*/ 525172 h 1066103"/>
                <a:gd name="connsiteX2541" fmla="*/ 836100 w 3545608"/>
                <a:gd name="connsiteY2541" fmla="*/ 521695 h 1066103"/>
                <a:gd name="connsiteX2542" fmla="*/ 839203 w 3545608"/>
                <a:gd name="connsiteY2542" fmla="*/ 514203 h 1066103"/>
                <a:gd name="connsiteX2543" fmla="*/ 850061 w 3545608"/>
                <a:gd name="connsiteY2543" fmla="*/ 509910 h 1066103"/>
                <a:gd name="connsiteX2544" fmla="*/ 848540 w 3545608"/>
                <a:gd name="connsiteY2544" fmla="*/ 513334 h 1066103"/>
                <a:gd name="connsiteX2545" fmla="*/ 840031 w 3545608"/>
                <a:gd name="connsiteY2545" fmla="*/ 516944 h 1066103"/>
                <a:gd name="connsiteX2546" fmla="*/ 836347 w 3545608"/>
                <a:gd name="connsiteY2546" fmla="*/ 526053 h 1066103"/>
                <a:gd name="connsiteX2547" fmla="*/ 827426 w 3545608"/>
                <a:gd name="connsiteY2547" fmla="*/ 529836 h 1066103"/>
                <a:gd name="connsiteX2548" fmla="*/ 823291 w 3545608"/>
                <a:gd name="connsiteY2548" fmla="*/ 540057 h 1066103"/>
                <a:gd name="connsiteX2549" fmla="*/ 815515 w 3545608"/>
                <a:gd name="connsiteY2549" fmla="*/ 543278 h 1066103"/>
                <a:gd name="connsiteX2550" fmla="*/ 811578 w 3545608"/>
                <a:gd name="connsiteY2550" fmla="*/ 552782 h 1066103"/>
                <a:gd name="connsiteX2551" fmla="*/ 803747 w 3545608"/>
                <a:gd name="connsiteY2551" fmla="*/ 556026 h 1066103"/>
                <a:gd name="connsiteX2552" fmla="*/ 800428 w 3545608"/>
                <a:gd name="connsiteY2552" fmla="*/ 564039 h 1066103"/>
                <a:gd name="connsiteX2553" fmla="*/ 791142 w 3545608"/>
                <a:gd name="connsiteY2553" fmla="*/ 567794 h 1066103"/>
                <a:gd name="connsiteX2554" fmla="*/ 786579 w 3545608"/>
                <a:gd name="connsiteY2554" fmla="*/ 578548 h 1066103"/>
                <a:gd name="connsiteX2555" fmla="*/ 779231 w 3545608"/>
                <a:gd name="connsiteY2555" fmla="*/ 581666 h 1066103"/>
                <a:gd name="connsiteX2556" fmla="*/ 775476 w 3545608"/>
                <a:gd name="connsiteY2556" fmla="*/ 590952 h 1066103"/>
                <a:gd name="connsiteX2557" fmla="*/ 767464 w 3545608"/>
                <a:gd name="connsiteY2557" fmla="*/ 594271 h 1066103"/>
                <a:gd name="connsiteX2558" fmla="*/ 763240 w 3545608"/>
                <a:gd name="connsiteY2558" fmla="*/ 604469 h 1066103"/>
                <a:gd name="connsiteX2559" fmla="*/ 754715 w 3545608"/>
                <a:gd name="connsiteY2559" fmla="*/ 608000 h 1066103"/>
                <a:gd name="connsiteX2560" fmla="*/ 750282 w 3545608"/>
                <a:gd name="connsiteY2560" fmla="*/ 618702 h 1066103"/>
                <a:gd name="connsiteX2561" fmla="*/ 744909 w 3545608"/>
                <a:gd name="connsiteY2561" fmla="*/ 621036 h 1066103"/>
                <a:gd name="connsiteX2562" fmla="*/ 740863 w 3545608"/>
                <a:gd name="connsiteY2562" fmla="*/ 631279 h 1066103"/>
                <a:gd name="connsiteX2563" fmla="*/ 733141 w 3545608"/>
                <a:gd name="connsiteY2563" fmla="*/ 634478 h 1066103"/>
                <a:gd name="connsiteX2564" fmla="*/ 728888 w 3545608"/>
                <a:gd name="connsiteY2564" fmla="*/ 644746 h 1066103"/>
                <a:gd name="connsiteX2565" fmla="*/ 720393 w 3545608"/>
                <a:gd name="connsiteY2565" fmla="*/ 648350 h 1066103"/>
                <a:gd name="connsiteX2566" fmla="*/ 715291 w 3545608"/>
                <a:gd name="connsiteY2566" fmla="*/ 660967 h 1066103"/>
                <a:gd name="connsiteX2567" fmla="*/ 710587 w 3545608"/>
                <a:gd name="connsiteY2567" fmla="*/ 662916 h 1066103"/>
                <a:gd name="connsiteX2568" fmla="*/ 707189 w 3545608"/>
                <a:gd name="connsiteY2568" fmla="*/ 671119 h 1066103"/>
                <a:gd name="connsiteX2569" fmla="*/ 697981 w 3545608"/>
                <a:gd name="connsiteY2569" fmla="*/ 675114 h 1066103"/>
                <a:gd name="connsiteX2570" fmla="*/ 693092 w 3545608"/>
                <a:gd name="connsiteY2570" fmla="*/ 687482 h 1066103"/>
                <a:gd name="connsiteX2571" fmla="*/ 688032 w 3545608"/>
                <a:gd name="connsiteY2571" fmla="*/ 689681 h 1066103"/>
                <a:gd name="connsiteX2572" fmla="*/ 683863 w 3545608"/>
                <a:gd name="connsiteY2572" fmla="*/ 700234 h 1066103"/>
                <a:gd name="connsiteX2573" fmla="*/ 676551 w 3545608"/>
                <a:gd name="connsiteY2573" fmla="*/ 703122 h 1066103"/>
                <a:gd name="connsiteX2574" fmla="*/ 671129 w 3545608"/>
                <a:gd name="connsiteY2574" fmla="*/ 715604 h 1066103"/>
                <a:gd name="connsiteX2575" fmla="*/ 665621 w 3545608"/>
                <a:gd name="connsiteY2575" fmla="*/ 717832 h 1066103"/>
                <a:gd name="connsiteX2576" fmla="*/ 660578 w 3545608"/>
                <a:gd name="connsiteY2576" fmla="*/ 729716 h 1066103"/>
                <a:gd name="connsiteX2577" fmla="*/ 655671 w 3545608"/>
                <a:gd name="connsiteY2577" fmla="*/ 731848 h 1066103"/>
                <a:gd name="connsiteX2578" fmla="*/ 649853 w 3545608"/>
                <a:gd name="connsiteY2578" fmla="*/ 746579 h 1066103"/>
                <a:gd name="connsiteX2579" fmla="*/ 645865 w 3545608"/>
                <a:gd name="connsiteY2579" fmla="*/ 748232 h 1066103"/>
                <a:gd name="connsiteX2580" fmla="*/ 641175 w 3545608"/>
                <a:gd name="connsiteY2580" fmla="*/ 759553 h 1066103"/>
                <a:gd name="connsiteX2581" fmla="*/ 635221 w 3545608"/>
                <a:gd name="connsiteY2581" fmla="*/ 761961 h 1066103"/>
                <a:gd name="connsiteX2582" fmla="*/ 630227 w 3545608"/>
                <a:gd name="connsiteY2582" fmla="*/ 773730 h 1066103"/>
                <a:gd name="connsiteX2583" fmla="*/ 625271 w 3545608"/>
                <a:gd name="connsiteY2583" fmla="*/ 775832 h 1066103"/>
                <a:gd name="connsiteX2584" fmla="*/ 620169 w 3545608"/>
                <a:gd name="connsiteY2584" fmla="*/ 788450 h 1066103"/>
                <a:gd name="connsiteX2585" fmla="*/ 615464 w 3545608"/>
                <a:gd name="connsiteY2585" fmla="*/ 790399 h 1066103"/>
                <a:gd name="connsiteX2586" fmla="*/ 610489 w 3545608"/>
                <a:gd name="connsiteY2586" fmla="*/ 802411 h 1066103"/>
                <a:gd name="connsiteX2587" fmla="*/ 605658 w 3545608"/>
                <a:gd name="connsiteY2587" fmla="*/ 804558 h 1066103"/>
                <a:gd name="connsiteX2588" fmla="*/ 600250 w 3545608"/>
                <a:gd name="connsiteY2588" fmla="*/ 818570 h 1066103"/>
                <a:gd name="connsiteX2589" fmla="*/ 594871 w 3545608"/>
                <a:gd name="connsiteY2589" fmla="*/ 820798 h 1066103"/>
                <a:gd name="connsiteX2590" fmla="*/ 589632 w 3545608"/>
                <a:gd name="connsiteY2590" fmla="*/ 833447 h 1066103"/>
                <a:gd name="connsiteX2591" fmla="*/ 587026 w 3545608"/>
                <a:gd name="connsiteY2591" fmla="*/ 834527 h 1066103"/>
                <a:gd name="connsiteX2592" fmla="*/ 581138 w 3545608"/>
                <a:gd name="connsiteY2592" fmla="*/ 848742 h 1066103"/>
                <a:gd name="connsiteX2593" fmla="*/ 581433 w 3545608"/>
                <a:gd name="connsiteY2593" fmla="*/ 849453 h 1066103"/>
                <a:gd name="connsiteX2594" fmla="*/ 577220 w 3545608"/>
                <a:gd name="connsiteY2594" fmla="*/ 851198 h 1066103"/>
                <a:gd name="connsiteX2595" fmla="*/ 572530 w 3545608"/>
                <a:gd name="connsiteY2595" fmla="*/ 862519 h 1066103"/>
                <a:gd name="connsiteX2596" fmla="*/ 566576 w 3545608"/>
                <a:gd name="connsiteY2596" fmla="*/ 864927 h 1066103"/>
                <a:gd name="connsiteX2597" fmla="*/ 560544 w 3545608"/>
                <a:gd name="connsiteY2597" fmla="*/ 879142 h 1066103"/>
                <a:gd name="connsiteX2598" fmla="*/ 561138 w 3545608"/>
                <a:gd name="connsiteY2598" fmla="*/ 880542 h 1066103"/>
                <a:gd name="connsiteX2599" fmla="*/ 558587 w 3545608"/>
                <a:gd name="connsiteY2599" fmla="*/ 881598 h 1066103"/>
                <a:gd name="connsiteX2600" fmla="*/ 552699 w 3545608"/>
                <a:gd name="connsiteY2600" fmla="*/ 895814 h 1066103"/>
                <a:gd name="connsiteX2601" fmla="*/ 552714 w 3545608"/>
                <a:gd name="connsiteY2601" fmla="*/ 895849 h 1066103"/>
                <a:gd name="connsiteX2602" fmla="*/ 549068 w 3545608"/>
                <a:gd name="connsiteY2602" fmla="*/ 897289 h 1066103"/>
                <a:gd name="connsiteX2603" fmla="*/ 543228 w 3545608"/>
                <a:gd name="connsiteY2603" fmla="*/ 910733 h 1066103"/>
                <a:gd name="connsiteX2604" fmla="*/ 540099 w 3545608"/>
                <a:gd name="connsiteY2604" fmla="*/ 911998 h 1066103"/>
                <a:gd name="connsiteX2605" fmla="*/ 534068 w 3545608"/>
                <a:gd name="connsiteY2605" fmla="*/ 926213 h 1066103"/>
                <a:gd name="connsiteX2606" fmla="*/ 534307 w 3545608"/>
                <a:gd name="connsiteY2606" fmla="*/ 926778 h 1066103"/>
                <a:gd name="connsiteX2607" fmla="*/ 532110 w 3545608"/>
                <a:gd name="connsiteY2607" fmla="*/ 927688 h 1066103"/>
                <a:gd name="connsiteX2608" fmla="*/ 526222 w 3545608"/>
                <a:gd name="connsiteY2608" fmla="*/ 941903 h 1066103"/>
                <a:gd name="connsiteX2609" fmla="*/ 526500 w 3545608"/>
                <a:gd name="connsiteY2609" fmla="*/ 942573 h 1066103"/>
                <a:gd name="connsiteX2610" fmla="*/ 524265 w 3545608"/>
                <a:gd name="connsiteY2610" fmla="*/ 943522 h 1066103"/>
                <a:gd name="connsiteX2611" fmla="*/ 518652 w 3545608"/>
                <a:gd name="connsiteY2611" fmla="*/ 957406 h 1066103"/>
                <a:gd name="connsiteX2612" fmla="*/ 516420 w 3545608"/>
                <a:gd name="connsiteY2612" fmla="*/ 958375 h 1066103"/>
                <a:gd name="connsiteX2613" fmla="*/ 510777 w 3545608"/>
                <a:gd name="connsiteY2613" fmla="*/ 972662 h 1066103"/>
                <a:gd name="connsiteX2614" fmla="*/ 507738 w 3545608"/>
                <a:gd name="connsiteY2614" fmla="*/ 973921 h 1066103"/>
                <a:gd name="connsiteX2615" fmla="*/ 501707 w 3545608"/>
                <a:gd name="connsiteY2615" fmla="*/ 988483 h 1066103"/>
                <a:gd name="connsiteX2616" fmla="*/ 502115 w 3545608"/>
                <a:gd name="connsiteY2616" fmla="*/ 989469 h 1066103"/>
                <a:gd name="connsiteX2617" fmla="*/ 499750 w 3545608"/>
                <a:gd name="connsiteY2617" fmla="*/ 990449 h 1066103"/>
                <a:gd name="connsiteX2618" fmla="*/ 493862 w 3545608"/>
                <a:gd name="connsiteY2618" fmla="*/ 1004664 h 1066103"/>
                <a:gd name="connsiteX2619" fmla="*/ 494139 w 3545608"/>
                <a:gd name="connsiteY2619" fmla="*/ 1005334 h 1066103"/>
                <a:gd name="connsiteX2620" fmla="*/ 491905 w 3545608"/>
                <a:gd name="connsiteY2620" fmla="*/ 1006283 h 1066103"/>
                <a:gd name="connsiteX2621" fmla="*/ 486016 w 3545608"/>
                <a:gd name="connsiteY2621" fmla="*/ 1020845 h 1066103"/>
                <a:gd name="connsiteX2622" fmla="*/ 486416 w 3545608"/>
                <a:gd name="connsiteY2622" fmla="*/ 1021833 h 1066103"/>
                <a:gd name="connsiteX2623" fmla="*/ 484060 w 3545608"/>
                <a:gd name="connsiteY2623" fmla="*/ 1022810 h 1066103"/>
                <a:gd name="connsiteX2624" fmla="*/ 478171 w 3545608"/>
                <a:gd name="connsiteY2624" fmla="*/ 1037025 h 1066103"/>
                <a:gd name="connsiteX2625" fmla="*/ 478334 w 3545608"/>
                <a:gd name="connsiteY2625" fmla="*/ 1037418 h 1066103"/>
                <a:gd name="connsiteX2626" fmla="*/ 475377 w 3545608"/>
                <a:gd name="connsiteY2626" fmla="*/ 1038643 h 1066103"/>
                <a:gd name="connsiteX2627" fmla="*/ 469345 w 3545608"/>
                <a:gd name="connsiteY2627" fmla="*/ 1053205 h 1066103"/>
                <a:gd name="connsiteX2628" fmla="*/ 470064 w 3545608"/>
                <a:gd name="connsiteY2628" fmla="*/ 1054940 h 1066103"/>
                <a:gd name="connsiteX2629" fmla="*/ 469493 w 3545608"/>
                <a:gd name="connsiteY2629" fmla="*/ 1055171 h 1066103"/>
                <a:gd name="connsiteX2630" fmla="*/ 464855 w 3545608"/>
                <a:gd name="connsiteY2630" fmla="*/ 1066103 h 1066103"/>
                <a:gd name="connsiteX2631" fmla="*/ 505190 w 3545608"/>
                <a:gd name="connsiteY2631" fmla="*/ 1066103 h 1066103"/>
                <a:gd name="connsiteX2632" fmla="*/ 510533 w 3545608"/>
                <a:gd name="connsiteY2632" fmla="*/ 1053205 h 1066103"/>
                <a:gd name="connsiteX2633" fmla="*/ 510124 w 3545608"/>
                <a:gd name="connsiteY2633" fmla="*/ 1052220 h 1066103"/>
                <a:gd name="connsiteX2634" fmla="*/ 512490 w 3545608"/>
                <a:gd name="connsiteY2634" fmla="*/ 1051240 h 1066103"/>
                <a:gd name="connsiteX2635" fmla="*/ 518378 w 3545608"/>
                <a:gd name="connsiteY2635" fmla="*/ 1037025 h 1066103"/>
                <a:gd name="connsiteX2636" fmla="*/ 518100 w 3545608"/>
                <a:gd name="connsiteY2636" fmla="*/ 1036355 h 1066103"/>
                <a:gd name="connsiteX2637" fmla="*/ 520335 w 3545608"/>
                <a:gd name="connsiteY2637" fmla="*/ 1035406 h 1066103"/>
                <a:gd name="connsiteX2638" fmla="*/ 526223 w 3545608"/>
                <a:gd name="connsiteY2638" fmla="*/ 1020845 h 1066103"/>
                <a:gd name="connsiteX2639" fmla="*/ 525823 w 3545608"/>
                <a:gd name="connsiteY2639" fmla="*/ 1019855 h 1066103"/>
                <a:gd name="connsiteX2640" fmla="*/ 528180 w 3545608"/>
                <a:gd name="connsiteY2640" fmla="*/ 1018879 h 1066103"/>
                <a:gd name="connsiteX2641" fmla="*/ 534068 w 3545608"/>
                <a:gd name="connsiteY2641" fmla="*/ 1004664 h 1066103"/>
                <a:gd name="connsiteX2642" fmla="*/ 533905 w 3545608"/>
                <a:gd name="connsiteY2642" fmla="*/ 1004270 h 1066103"/>
                <a:gd name="connsiteX2643" fmla="*/ 536862 w 3545608"/>
                <a:gd name="connsiteY2643" fmla="*/ 1003045 h 1066103"/>
                <a:gd name="connsiteX2644" fmla="*/ 542611 w 3545608"/>
                <a:gd name="connsiteY2644" fmla="*/ 989165 h 1066103"/>
                <a:gd name="connsiteX2645" fmla="*/ 544850 w 3545608"/>
                <a:gd name="connsiteY2645" fmla="*/ 988193 h 1066103"/>
                <a:gd name="connsiteX2646" fmla="*/ 550647 w 3545608"/>
                <a:gd name="connsiteY2646" fmla="*/ 973515 h 1066103"/>
                <a:gd name="connsiteX2647" fmla="*/ 552696 w 3545608"/>
                <a:gd name="connsiteY2647" fmla="*/ 972646 h 1066103"/>
                <a:gd name="connsiteX2648" fmla="*/ 558584 w 3545608"/>
                <a:gd name="connsiteY2648" fmla="*/ 958084 h 1066103"/>
                <a:gd name="connsiteX2649" fmla="*/ 558183 w 3545608"/>
                <a:gd name="connsiteY2649" fmla="*/ 957094 h 1066103"/>
                <a:gd name="connsiteX2650" fmla="*/ 560541 w 3545608"/>
                <a:gd name="connsiteY2650" fmla="*/ 956118 h 1066103"/>
                <a:gd name="connsiteX2651" fmla="*/ 566429 w 3545608"/>
                <a:gd name="connsiteY2651" fmla="*/ 941903 h 1066103"/>
                <a:gd name="connsiteX2652" fmla="*/ 566307 w 3545608"/>
                <a:gd name="connsiteY2652" fmla="*/ 941607 h 1066103"/>
                <a:gd name="connsiteX2653" fmla="*/ 569223 w 3545608"/>
                <a:gd name="connsiteY2653" fmla="*/ 940428 h 1066103"/>
                <a:gd name="connsiteX2654" fmla="*/ 574776 w 3545608"/>
                <a:gd name="connsiteY2654" fmla="*/ 927342 h 1066103"/>
                <a:gd name="connsiteX2655" fmla="*/ 578886 w 3545608"/>
                <a:gd name="connsiteY2655" fmla="*/ 925719 h 1066103"/>
                <a:gd name="connsiteX2656" fmla="*/ 585061 w 3545608"/>
                <a:gd name="connsiteY2656" fmla="*/ 911504 h 1066103"/>
                <a:gd name="connsiteX2657" fmla="*/ 584817 w 3545608"/>
                <a:gd name="connsiteY2657" fmla="*/ 910940 h 1066103"/>
                <a:gd name="connsiteX2658" fmla="*/ 587018 w 3545608"/>
                <a:gd name="connsiteY2658" fmla="*/ 910029 h 1066103"/>
                <a:gd name="connsiteX2659" fmla="*/ 592906 w 3545608"/>
                <a:gd name="connsiteY2659" fmla="*/ 895814 h 1066103"/>
                <a:gd name="connsiteX2660" fmla="*/ 592435 w 3545608"/>
                <a:gd name="connsiteY2660" fmla="*/ 894678 h 1066103"/>
                <a:gd name="connsiteX2661" fmla="*/ 595700 w 3545608"/>
                <a:gd name="connsiteY2661" fmla="*/ 893357 h 1066103"/>
                <a:gd name="connsiteX2662" fmla="*/ 600646 w 3545608"/>
                <a:gd name="connsiteY2662" fmla="*/ 881701 h 1066103"/>
                <a:gd name="connsiteX2663" fmla="*/ 605650 w 3545608"/>
                <a:gd name="connsiteY2663" fmla="*/ 879629 h 1066103"/>
                <a:gd name="connsiteX2664" fmla="*/ 611538 w 3545608"/>
                <a:gd name="connsiteY2664" fmla="*/ 865413 h 1066103"/>
                <a:gd name="connsiteX2665" fmla="*/ 611244 w 3545608"/>
                <a:gd name="connsiteY2665" fmla="*/ 864702 h 1066103"/>
                <a:gd name="connsiteX2666" fmla="*/ 615456 w 3545608"/>
                <a:gd name="connsiteY2666" fmla="*/ 862957 h 1066103"/>
                <a:gd name="connsiteX2667" fmla="*/ 620696 w 3545608"/>
                <a:gd name="connsiteY2667" fmla="*/ 850308 h 1066103"/>
                <a:gd name="connsiteX2668" fmla="*/ 623302 w 3545608"/>
                <a:gd name="connsiteY2668" fmla="*/ 849228 h 1066103"/>
                <a:gd name="connsiteX2669" fmla="*/ 628056 w 3545608"/>
                <a:gd name="connsiteY2669" fmla="*/ 837751 h 1066103"/>
                <a:gd name="connsiteX2670" fmla="*/ 634088 w 3545608"/>
                <a:gd name="connsiteY2670" fmla="*/ 835069 h 1066103"/>
                <a:gd name="connsiteX2671" fmla="*/ 639683 w 3545608"/>
                <a:gd name="connsiteY2671" fmla="*/ 820573 h 1066103"/>
                <a:gd name="connsiteX2672" fmla="*/ 643895 w 3545608"/>
                <a:gd name="connsiteY2672" fmla="*/ 818829 h 1066103"/>
                <a:gd name="connsiteX2673" fmla="*/ 648775 w 3545608"/>
                <a:gd name="connsiteY2673" fmla="*/ 807047 h 1066103"/>
                <a:gd name="connsiteX2674" fmla="*/ 653701 w 3545608"/>
                <a:gd name="connsiteY2674" fmla="*/ 804956 h 1066103"/>
                <a:gd name="connsiteX2675" fmla="*/ 658661 w 3545608"/>
                <a:gd name="connsiteY2675" fmla="*/ 792689 h 1066103"/>
                <a:gd name="connsiteX2676" fmla="*/ 664344 w 3545608"/>
                <a:gd name="connsiteY2676" fmla="*/ 790391 h 1066103"/>
                <a:gd name="connsiteX2677" fmla="*/ 669291 w 3545608"/>
                <a:gd name="connsiteY2677" fmla="*/ 778735 h 1066103"/>
                <a:gd name="connsiteX2678" fmla="*/ 674295 w 3545608"/>
                <a:gd name="connsiteY2678" fmla="*/ 776662 h 1066103"/>
                <a:gd name="connsiteX2679" fmla="*/ 679718 w 3545608"/>
                <a:gd name="connsiteY2679" fmla="*/ 763570 h 1066103"/>
                <a:gd name="connsiteX2680" fmla="*/ 684101 w 3545608"/>
                <a:gd name="connsiteY2680" fmla="*/ 761665 h 1066103"/>
                <a:gd name="connsiteX2681" fmla="*/ 689318 w 3545608"/>
                <a:gd name="connsiteY2681" fmla="*/ 748456 h 1066103"/>
                <a:gd name="connsiteX2682" fmla="*/ 694744 w 3545608"/>
                <a:gd name="connsiteY2682" fmla="*/ 746262 h 1066103"/>
                <a:gd name="connsiteX2683" fmla="*/ 699902 w 3545608"/>
                <a:gd name="connsiteY2683" fmla="*/ 734106 h 1066103"/>
                <a:gd name="connsiteX2684" fmla="*/ 706369 w 3545608"/>
                <a:gd name="connsiteY2684" fmla="*/ 731553 h 1066103"/>
                <a:gd name="connsiteX2685" fmla="*/ 710476 w 3545608"/>
                <a:gd name="connsiteY2685" fmla="*/ 722099 h 1066103"/>
                <a:gd name="connsiteX2686" fmla="*/ 716462 w 3545608"/>
                <a:gd name="connsiteY2686" fmla="*/ 719498 h 1066103"/>
                <a:gd name="connsiteX2687" fmla="*/ 720873 w 3545608"/>
                <a:gd name="connsiteY2687" fmla="*/ 708329 h 1066103"/>
                <a:gd name="connsiteX2688" fmla="*/ 727105 w 3545608"/>
                <a:gd name="connsiteY2688" fmla="*/ 705625 h 1066103"/>
                <a:gd name="connsiteX2689" fmla="*/ 731524 w 3545608"/>
                <a:gd name="connsiteY2689" fmla="*/ 694449 h 1066103"/>
                <a:gd name="connsiteX2690" fmla="*/ 739017 w 3545608"/>
                <a:gd name="connsiteY2690" fmla="*/ 691346 h 1066103"/>
                <a:gd name="connsiteX2691" fmla="*/ 743897 w 3545608"/>
                <a:gd name="connsiteY2691" fmla="*/ 679564 h 1066103"/>
                <a:gd name="connsiteX2692" fmla="*/ 748823 w 3545608"/>
                <a:gd name="connsiteY2692" fmla="*/ 677474 h 1066103"/>
                <a:gd name="connsiteX2693" fmla="*/ 753333 w 3545608"/>
                <a:gd name="connsiteY2693" fmla="*/ 666320 h 1066103"/>
                <a:gd name="connsiteX2694" fmla="*/ 761571 w 3545608"/>
                <a:gd name="connsiteY2694" fmla="*/ 662908 h 1066103"/>
                <a:gd name="connsiteX2695" fmla="*/ 765078 w 3545608"/>
                <a:gd name="connsiteY2695" fmla="*/ 654443 h 1066103"/>
                <a:gd name="connsiteX2696" fmla="*/ 773339 w 3545608"/>
                <a:gd name="connsiteY2696" fmla="*/ 650854 h 1066103"/>
                <a:gd name="connsiteX2697" fmla="*/ 778231 w 3545608"/>
                <a:gd name="connsiteY2697" fmla="*/ 638466 h 1066103"/>
                <a:gd name="connsiteX2698" fmla="*/ 783145 w 3545608"/>
                <a:gd name="connsiteY2698" fmla="*/ 636430 h 1066103"/>
                <a:gd name="connsiteX2699" fmla="*/ 787369 w 3545608"/>
                <a:gd name="connsiteY2699" fmla="*/ 626232 h 1066103"/>
                <a:gd name="connsiteX2700" fmla="*/ 795894 w 3545608"/>
                <a:gd name="connsiteY2700" fmla="*/ 622701 h 1066103"/>
                <a:gd name="connsiteX2701" fmla="*/ 799370 w 3545608"/>
                <a:gd name="connsiteY2701" fmla="*/ 614308 h 1066103"/>
                <a:gd name="connsiteX2702" fmla="*/ 807662 w 3545608"/>
                <a:gd name="connsiteY2702" fmla="*/ 610790 h 1066103"/>
                <a:gd name="connsiteX2703" fmla="*/ 812239 w 3545608"/>
                <a:gd name="connsiteY2703" fmla="*/ 599470 h 1066103"/>
                <a:gd name="connsiteX2704" fmla="*/ 820266 w 3545608"/>
                <a:gd name="connsiteY2704" fmla="*/ 596224 h 1066103"/>
                <a:gd name="connsiteX2705" fmla="*/ 823785 w 3545608"/>
                <a:gd name="connsiteY2705" fmla="*/ 587933 h 1066103"/>
                <a:gd name="connsiteX2706" fmla="*/ 832177 w 3545608"/>
                <a:gd name="connsiteY2706" fmla="*/ 584456 h 1066103"/>
                <a:gd name="connsiteX2707" fmla="*/ 836114 w 3545608"/>
                <a:gd name="connsiteY2707" fmla="*/ 574952 h 1066103"/>
                <a:gd name="connsiteX2708" fmla="*/ 843945 w 3545608"/>
                <a:gd name="connsiteY2708" fmla="*/ 571708 h 1066103"/>
                <a:gd name="connsiteX2709" fmla="*/ 847316 w 3545608"/>
                <a:gd name="connsiteY2709" fmla="*/ 563570 h 1066103"/>
                <a:gd name="connsiteX2710" fmla="*/ 856550 w 3545608"/>
                <a:gd name="connsiteY2710" fmla="*/ 559654 h 1066103"/>
                <a:gd name="connsiteX2711" fmla="*/ 860717 w 3545608"/>
                <a:gd name="connsiteY2711" fmla="*/ 549354 h 1066103"/>
                <a:gd name="connsiteX2712" fmla="*/ 868461 w 3545608"/>
                <a:gd name="connsiteY2712" fmla="*/ 546068 h 1066103"/>
                <a:gd name="connsiteX2713" fmla="*/ 871860 w 3545608"/>
                <a:gd name="connsiteY2713" fmla="*/ 537662 h 1066103"/>
                <a:gd name="connsiteX2714" fmla="*/ 882740 w 3545608"/>
                <a:gd name="connsiteY2714" fmla="*/ 533463 h 1066103"/>
                <a:gd name="connsiteX2715" fmla="*/ 886398 w 3545608"/>
                <a:gd name="connsiteY2715" fmla="*/ 525232 h 1066103"/>
                <a:gd name="connsiteX2716" fmla="*/ 894938 w 3545608"/>
                <a:gd name="connsiteY2716" fmla="*/ 521695 h 1066103"/>
                <a:gd name="connsiteX2717" fmla="*/ 898415 w 3545608"/>
                <a:gd name="connsiteY2717" fmla="*/ 513303 h 1066103"/>
                <a:gd name="connsiteX2718" fmla="*/ 906706 w 3545608"/>
                <a:gd name="connsiteY2718" fmla="*/ 509784 h 1066103"/>
                <a:gd name="connsiteX2719" fmla="*/ 909868 w 3545608"/>
                <a:gd name="connsiteY2719" fmla="*/ 501963 h 1066103"/>
                <a:gd name="connsiteX2720" fmla="*/ 921023 w 3545608"/>
                <a:gd name="connsiteY2720" fmla="*/ 497343 h 1066103"/>
                <a:gd name="connsiteX2721" fmla="*/ 919177 w 3545608"/>
                <a:gd name="connsiteY2721" fmla="*/ 501495 h 1066103"/>
                <a:gd name="connsiteX2722" fmla="*/ 910637 w 3545608"/>
                <a:gd name="connsiteY2722" fmla="*/ 505033 h 1066103"/>
                <a:gd name="connsiteX2723" fmla="*/ 907160 w 3545608"/>
                <a:gd name="connsiteY2723" fmla="*/ 513426 h 1066103"/>
                <a:gd name="connsiteX2724" fmla="*/ 898869 w 3545608"/>
                <a:gd name="connsiteY2724" fmla="*/ 516944 h 1066103"/>
                <a:gd name="connsiteX2725" fmla="*/ 895186 w 3545608"/>
                <a:gd name="connsiteY2725" fmla="*/ 526053 h 1066103"/>
                <a:gd name="connsiteX2726" fmla="*/ 886264 w 3545608"/>
                <a:gd name="connsiteY2726" fmla="*/ 529836 h 1066103"/>
                <a:gd name="connsiteX2727" fmla="*/ 882130 w 3545608"/>
                <a:gd name="connsiteY2727" fmla="*/ 540057 h 1066103"/>
                <a:gd name="connsiteX2728" fmla="*/ 874353 w 3545608"/>
                <a:gd name="connsiteY2728" fmla="*/ 543278 h 1066103"/>
                <a:gd name="connsiteX2729" fmla="*/ 870416 w 3545608"/>
                <a:gd name="connsiteY2729" fmla="*/ 552782 h 1066103"/>
                <a:gd name="connsiteX2730" fmla="*/ 862585 w 3545608"/>
                <a:gd name="connsiteY2730" fmla="*/ 556026 h 1066103"/>
                <a:gd name="connsiteX2731" fmla="*/ 859342 w 3545608"/>
                <a:gd name="connsiteY2731" fmla="*/ 563857 h 1066103"/>
                <a:gd name="connsiteX2732" fmla="*/ 849837 w 3545608"/>
                <a:gd name="connsiteY2732" fmla="*/ 567794 h 1066103"/>
                <a:gd name="connsiteX2733" fmla="*/ 845375 w 3545608"/>
                <a:gd name="connsiteY2733" fmla="*/ 578566 h 1066103"/>
                <a:gd name="connsiteX2734" fmla="*/ 838070 w 3545608"/>
                <a:gd name="connsiteY2734" fmla="*/ 581666 h 1066103"/>
                <a:gd name="connsiteX2735" fmla="*/ 834441 w 3545608"/>
                <a:gd name="connsiteY2735" fmla="*/ 590642 h 1066103"/>
                <a:gd name="connsiteX2736" fmla="*/ 825464 w 3545608"/>
                <a:gd name="connsiteY2736" fmla="*/ 594271 h 1066103"/>
                <a:gd name="connsiteX2737" fmla="*/ 820937 w 3545608"/>
                <a:gd name="connsiteY2737" fmla="*/ 604942 h 1066103"/>
                <a:gd name="connsiteX2738" fmla="*/ 813553 w 3545608"/>
                <a:gd name="connsiteY2738" fmla="*/ 608000 h 1066103"/>
                <a:gd name="connsiteX2739" fmla="*/ 809551 w 3545608"/>
                <a:gd name="connsiteY2739" fmla="*/ 617663 h 1066103"/>
                <a:gd name="connsiteX2740" fmla="*/ 801786 w 3545608"/>
                <a:gd name="connsiteY2740" fmla="*/ 621036 h 1066103"/>
                <a:gd name="connsiteX2741" fmla="*/ 797491 w 3545608"/>
                <a:gd name="connsiteY2741" fmla="*/ 631910 h 1066103"/>
                <a:gd name="connsiteX2742" fmla="*/ 791142 w 3545608"/>
                <a:gd name="connsiteY2742" fmla="*/ 634478 h 1066103"/>
                <a:gd name="connsiteX2743" fmla="*/ 786579 w 3545608"/>
                <a:gd name="connsiteY2743" fmla="*/ 645232 h 1066103"/>
                <a:gd name="connsiteX2744" fmla="*/ 779231 w 3545608"/>
                <a:gd name="connsiteY2744" fmla="*/ 648350 h 1066103"/>
                <a:gd name="connsiteX2745" fmla="*/ 774524 w 3545608"/>
                <a:gd name="connsiteY2745" fmla="*/ 659991 h 1066103"/>
                <a:gd name="connsiteX2746" fmla="*/ 767464 w 3545608"/>
                <a:gd name="connsiteY2746" fmla="*/ 662916 h 1066103"/>
                <a:gd name="connsiteX2747" fmla="*/ 763636 w 3545608"/>
                <a:gd name="connsiteY2747" fmla="*/ 672156 h 1066103"/>
                <a:gd name="connsiteX2748" fmla="*/ 756820 w 3545608"/>
                <a:gd name="connsiteY2748" fmla="*/ 675114 h 1066103"/>
                <a:gd name="connsiteX2749" fmla="*/ 752209 w 3545608"/>
                <a:gd name="connsiteY2749" fmla="*/ 686775 h 1066103"/>
                <a:gd name="connsiteX2750" fmla="*/ 745196 w 3545608"/>
                <a:gd name="connsiteY2750" fmla="*/ 689681 h 1066103"/>
                <a:gd name="connsiteX2751" fmla="*/ 740566 w 3545608"/>
                <a:gd name="connsiteY2751" fmla="*/ 700859 h 1066103"/>
                <a:gd name="connsiteX2752" fmla="*/ 735102 w 3545608"/>
                <a:gd name="connsiteY2752" fmla="*/ 703122 h 1066103"/>
                <a:gd name="connsiteX2753" fmla="*/ 729925 w 3545608"/>
                <a:gd name="connsiteY2753" fmla="*/ 715621 h 1066103"/>
                <a:gd name="connsiteX2754" fmla="*/ 724459 w 3545608"/>
                <a:gd name="connsiteY2754" fmla="*/ 717832 h 1066103"/>
                <a:gd name="connsiteX2755" fmla="*/ 719416 w 3545608"/>
                <a:gd name="connsiteY2755" fmla="*/ 729716 h 1066103"/>
                <a:gd name="connsiteX2756" fmla="*/ 714509 w 3545608"/>
                <a:gd name="connsiteY2756" fmla="*/ 731848 h 1066103"/>
                <a:gd name="connsiteX2757" fmla="*/ 708691 w 3545608"/>
                <a:gd name="connsiteY2757" fmla="*/ 746579 h 1066103"/>
                <a:gd name="connsiteX2758" fmla="*/ 704703 w 3545608"/>
                <a:gd name="connsiteY2758" fmla="*/ 748232 h 1066103"/>
                <a:gd name="connsiteX2759" fmla="*/ 700278 w 3545608"/>
                <a:gd name="connsiteY2759" fmla="*/ 758914 h 1066103"/>
                <a:gd name="connsiteX2760" fmla="*/ 692385 w 3545608"/>
                <a:gd name="connsiteY2760" fmla="*/ 761961 h 1066103"/>
                <a:gd name="connsiteX2761" fmla="*/ 687048 w 3545608"/>
                <a:gd name="connsiteY2761" fmla="*/ 773966 h 1066103"/>
                <a:gd name="connsiteX2762" fmla="*/ 682435 w 3545608"/>
                <a:gd name="connsiteY2762" fmla="*/ 775832 h 1066103"/>
                <a:gd name="connsiteX2763" fmla="*/ 676675 w 3545608"/>
                <a:gd name="connsiteY2763" fmla="*/ 789416 h 1066103"/>
                <a:gd name="connsiteX2764" fmla="*/ 674303 w 3545608"/>
                <a:gd name="connsiteY2764" fmla="*/ 790399 h 1066103"/>
                <a:gd name="connsiteX2765" fmla="*/ 669484 w 3545608"/>
                <a:gd name="connsiteY2765" fmla="*/ 802031 h 1066103"/>
                <a:gd name="connsiteX2766" fmla="*/ 663659 w 3545608"/>
                <a:gd name="connsiteY2766" fmla="*/ 804558 h 1066103"/>
                <a:gd name="connsiteX2767" fmla="*/ 657930 w 3545608"/>
                <a:gd name="connsiteY2767" fmla="*/ 819050 h 1066103"/>
                <a:gd name="connsiteX2768" fmla="*/ 653710 w 3545608"/>
                <a:gd name="connsiteY2768" fmla="*/ 820798 h 1066103"/>
                <a:gd name="connsiteX2769" fmla="*/ 648876 w 3545608"/>
                <a:gd name="connsiteY2769" fmla="*/ 832467 h 1066103"/>
                <a:gd name="connsiteX2770" fmla="*/ 643903 w 3545608"/>
                <a:gd name="connsiteY2770" fmla="*/ 834527 h 1066103"/>
                <a:gd name="connsiteX2771" fmla="*/ 638015 w 3545608"/>
                <a:gd name="connsiteY2771" fmla="*/ 848742 h 1066103"/>
                <a:gd name="connsiteX2772" fmla="*/ 638486 w 3545608"/>
                <a:gd name="connsiteY2772" fmla="*/ 849878 h 1066103"/>
                <a:gd name="connsiteX2773" fmla="*/ 635221 w 3545608"/>
                <a:gd name="connsiteY2773" fmla="*/ 851198 h 1066103"/>
                <a:gd name="connsiteX2774" fmla="*/ 630275 w 3545608"/>
                <a:gd name="connsiteY2774" fmla="*/ 862854 h 1066103"/>
                <a:gd name="connsiteX2775" fmla="*/ 625271 w 3545608"/>
                <a:gd name="connsiteY2775" fmla="*/ 864927 h 1066103"/>
                <a:gd name="connsiteX2776" fmla="*/ 619383 w 3545608"/>
                <a:gd name="connsiteY2776" fmla="*/ 879142 h 1066103"/>
                <a:gd name="connsiteX2777" fmla="*/ 619965 w 3545608"/>
                <a:gd name="connsiteY2777" fmla="*/ 880546 h 1066103"/>
                <a:gd name="connsiteX2778" fmla="*/ 617426 w 3545608"/>
                <a:gd name="connsiteY2778" fmla="*/ 881598 h 1066103"/>
                <a:gd name="connsiteX2779" fmla="*/ 611612 w 3545608"/>
                <a:gd name="connsiteY2779" fmla="*/ 895634 h 1066103"/>
                <a:gd name="connsiteX2780" fmla="*/ 607619 w 3545608"/>
                <a:gd name="connsiteY2780" fmla="*/ 897289 h 1066103"/>
                <a:gd name="connsiteX2781" fmla="*/ 602048 w 3545608"/>
                <a:gd name="connsiteY2781" fmla="*/ 910740 h 1066103"/>
                <a:gd name="connsiteX2782" fmla="*/ 598937 w 3545608"/>
                <a:gd name="connsiteY2782" fmla="*/ 911998 h 1066103"/>
                <a:gd name="connsiteX2783" fmla="*/ 592906 w 3545608"/>
                <a:gd name="connsiteY2783" fmla="*/ 926213 h 1066103"/>
                <a:gd name="connsiteX2784" fmla="*/ 593145 w 3545608"/>
                <a:gd name="connsiteY2784" fmla="*/ 926778 h 1066103"/>
                <a:gd name="connsiteX2785" fmla="*/ 590949 w 3545608"/>
                <a:gd name="connsiteY2785" fmla="*/ 927688 h 1066103"/>
                <a:gd name="connsiteX2786" fmla="*/ 585083 w 3545608"/>
                <a:gd name="connsiteY2786" fmla="*/ 941850 h 1066103"/>
                <a:gd name="connsiteX2787" fmla="*/ 581142 w 3545608"/>
                <a:gd name="connsiteY2787" fmla="*/ 943522 h 1066103"/>
                <a:gd name="connsiteX2788" fmla="*/ 575690 w 3545608"/>
                <a:gd name="connsiteY2788" fmla="*/ 957005 h 1066103"/>
                <a:gd name="connsiteX2789" fmla="*/ 572460 w 3545608"/>
                <a:gd name="connsiteY2789" fmla="*/ 958375 h 1066103"/>
                <a:gd name="connsiteX2790" fmla="*/ 566483 w 3545608"/>
                <a:gd name="connsiteY2790" fmla="*/ 973148 h 1066103"/>
                <a:gd name="connsiteX2791" fmla="*/ 564615 w 3545608"/>
                <a:gd name="connsiteY2791" fmla="*/ 973921 h 1066103"/>
                <a:gd name="connsiteX2792" fmla="*/ 558584 w 3545608"/>
                <a:gd name="connsiteY2792" fmla="*/ 988483 h 1066103"/>
                <a:gd name="connsiteX2793" fmla="*/ 558992 w 3545608"/>
                <a:gd name="connsiteY2793" fmla="*/ 989469 h 1066103"/>
                <a:gd name="connsiteX2794" fmla="*/ 556627 w 3545608"/>
                <a:gd name="connsiteY2794" fmla="*/ 990449 h 1066103"/>
                <a:gd name="connsiteX2795" fmla="*/ 550739 w 3545608"/>
                <a:gd name="connsiteY2795" fmla="*/ 1004664 h 1066103"/>
                <a:gd name="connsiteX2796" fmla="*/ 551073 w 3545608"/>
                <a:gd name="connsiteY2796" fmla="*/ 1005471 h 1066103"/>
                <a:gd name="connsiteX2797" fmla="*/ 549069 w 3545608"/>
                <a:gd name="connsiteY2797" fmla="*/ 1006283 h 1066103"/>
                <a:gd name="connsiteX2798" fmla="*/ 542894 w 3545608"/>
                <a:gd name="connsiteY2798" fmla="*/ 1020845 h 1066103"/>
                <a:gd name="connsiteX2799" fmla="*/ 543603 w 3545608"/>
                <a:gd name="connsiteY2799" fmla="*/ 1022518 h 1066103"/>
                <a:gd name="connsiteX2800" fmla="*/ 542898 w 3545608"/>
                <a:gd name="connsiteY2800" fmla="*/ 1022810 h 1066103"/>
                <a:gd name="connsiteX2801" fmla="*/ 537010 w 3545608"/>
                <a:gd name="connsiteY2801" fmla="*/ 1037025 h 1066103"/>
                <a:gd name="connsiteX2802" fmla="*/ 537173 w 3545608"/>
                <a:gd name="connsiteY2802" fmla="*/ 1037418 h 1066103"/>
                <a:gd name="connsiteX2803" fmla="*/ 534215 w 3545608"/>
                <a:gd name="connsiteY2803" fmla="*/ 1038643 h 1066103"/>
                <a:gd name="connsiteX2804" fmla="*/ 528184 w 3545608"/>
                <a:gd name="connsiteY2804" fmla="*/ 1053205 h 1066103"/>
                <a:gd name="connsiteX2805" fmla="*/ 528592 w 3545608"/>
                <a:gd name="connsiteY2805" fmla="*/ 1054191 h 1066103"/>
                <a:gd name="connsiteX2806" fmla="*/ 526227 w 3545608"/>
                <a:gd name="connsiteY2806" fmla="*/ 1055171 h 1066103"/>
                <a:gd name="connsiteX2807" fmla="*/ 521699 w 3545608"/>
                <a:gd name="connsiteY2807" fmla="*/ 1066103 h 1066103"/>
                <a:gd name="connsiteX2808" fmla="*/ 564028 w 3545608"/>
                <a:gd name="connsiteY2808" fmla="*/ 1066103 h 1066103"/>
                <a:gd name="connsiteX2809" fmla="*/ 569371 w 3545608"/>
                <a:gd name="connsiteY2809" fmla="*/ 1053205 h 1066103"/>
                <a:gd name="connsiteX2810" fmla="*/ 568963 w 3545608"/>
                <a:gd name="connsiteY2810" fmla="*/ 1052220 h 1066103"/>
                <a:gd name="connsiteX2811" fmla="*/ 571328 w 3545608"/>
                <a:gd name="connsiteY2811" fmla="*/ 1051240 h 1066103"/>
                <a:gd name="connsiteX2812" fmla="*/ 577216 w 3545608"/>
                <a:gd name="connsiteY2812" fmla="*/ 1037025 h 1066103"/>
                <a:gd name="connsiteX2813" fmla="*/ 576882 w 3545608"/>
                <a:gd name="connsiteY2813" fmla="*/ 1036217 h 1066103"/>
                <a:gd name="connsiteX2814" fmla="*/ 578886 w 3545608"/>
                <a:gd name="connsiteY2814" fmla="*/ 1035406 h 1066103"/>
                <a:gd name="connsiteX2815" fmla="*/ 585062 w 3545608"/>
                <a:gd name="connsiteY2815" fmla="*/ 1020845 h 1066103"/>
                <a:gd name="connsiteX2816" fmla="*/ 584352 w 3545608"/>
                <a:gd name="connsiteY2816" fmla="*/ 1019171 h 1066103"/>
                <a:gd name="connsiteX2817" fmla="*/ 585057 w 3545608"/>
                <a:gd name="connsiteY2817" fmla="*/ 1018879 h 1066103"/>
                <a:gd name="connsiteX2818" fmla="*/ 590945 w 3545608"/>
                <a:gd name="connsiteY2818" fmla="*/ 1004664 h 1066103"/>
                <a:gd name="connsiteX2819" fmla="*/ 590782 w 3545608"/>
                <a:gd name="connsiteY2819" fmla="*/ 1004270 h 1066103"/>
                <a:gd name="connsiteX2820" fmla="*/ 593739 w 3545608"/>
                <a:gd name="connsiteY2820" fmla="*/ 1003045 h 1066103"/>
                <a:gd name="connsiteX2821" fmla="*/ 599531 w 3545608"/>
                <a:gd name="connsiteY2821" fmla="*/ 989063 h 1066103"/>
                <a:gd name="connsiteX2822" fmla="*/ 601584 w 3545608"/>
                <a:gd name="connsiteY2822" fmla="*/ 988193 h 1066103"/>
                <a:gd name="connsiteX2823" fmla="*/ 607522 w 3545608"/>
                <a:gd name="connsiteY2823" fmla="*/ 973516 h 1066103"/>
                <a:gd name="connsiteX2824" fmla="*/ 609573 w 3545608"/>
                <a:gd name="connsiteY2824" fmla="*/ 972646 h 1066103"/>
                <a:gd name="connsiteX2825" fmla="*/ 615461 w 3545608"/>
                <a:gd name="connsiteY2825" fmla="*/ 958084 h 1066103"/>
                <a:gd name="connsiteX2826" fmla="*/ 615342 w 3545608"/>
                <a:gd name="connsiteY2826" fmla="*/ 957791 h 1066103"/>
                <a:gd name="connsiteX2827" fmla="*/ 619379 w 3545608"/>
                <a:gd name="connsiteY2827" fmla="*/ 956118 h 1066103"/>
                <a:gd name="connsiteX2828" fmla="*/ 625267 w 3545608"/>
                <a:gd name="connsiteY2828" fmla="*/ 941903 h 1066103"/>
                <a:gd name="connsiteX2829" fmla="*/ 625145 w 3545608"/>
                <a:gd name="connsiteY2829" fmla="*/ 941607 h 1066103"/>
                <a:gd name="connsiteX2830" fmla="*/ 628061 w 3545608"/>
                <a:gd name="connsiteY2830" fmla="*/ 940428 h 1066103"/>
                <a:gd name="connsiteX2831" fmla="*/ 633930 w 3545608"/>
                <a:gd name="connsiteY2831" fmla="*/ 926597 h 1066103"/>
                <a:gd name="connsiteX2832" fmla="*/ 636050 w 3545608"/>
                <a:gd name="connsiteY2832" fmla="*/ 925719 h 1066103"/>
                <a:gd name="connsiteX2833" fmla="*/ 641864 w 3545608"/>
                <a:gd name="connsiteY2833" fmla="*/ 911682 h 1066103"/>
                <a:gd name="connsiteX2834" fmla="*/ 645856 w 3545608"/>
                <a:gd name="connsiteY2834" fmla="*/ 910029 h 1066103"/>
                <a:gd name="connsiteX2835" fmla="*/ 651744 w 3545608"/>
                <a:gd name="connsiteY2835" fmla="*/ 895814 h 1066103"/>
                <a:gd name="connsiteX2836" fmla="*/ 651162 w 3545608"/>
                <a:gd name="connsiteY2836" fmla="*/ 894409 h 1066103"/>
                <a:gd name="connsiteX2837" fmla="*/ 653701 w 3545608"/>
                <a:gd name="connsiteY2837" fmla="*/ 893357 h 1066103"/>
                <a:gd name="connsiteX2838" fmla="*/ 658391 w 3545608"/>
                <a:gd name="connsiteY2838" fmla="*/ 882036 h 1066103"/>
                <a:gd name="connsiteX2839" fmla="*/ 664344 w 3545608"/>
                <a:gd name="connsiteY2839" fmla="*/ 879629 h 1066103"/>
                <a:gd name="connsiteX2840" fmla="*/ 670376 w 3545608"/>
                <a:gd name="connsiteY2840" fmla="*/ 865413 h 1066103"/>
                <a:gd name="connsiteX2841" fmla="*/ 669783 w 3545608"/>
                <a:gd name="connsiteY2841" fmla="*/ 864014 h 1066103"/>
                <a:gd name="connsiteX2842" fmla="*/ 672333 w 3545608"/>
                <a:gd name="connsiteY2842" fmla="*/ 862957 h 1066103"/>
                <a:gd name="connsiteX2843" fmla="*/ 677167 w 3545608"/>
                <a:gd name="connsiteY2843" fmla="*/ 851288 h 1066103"/>
                <a:gd name="connsiteX2844" fmla="*/ 682140 w 3545608"/>
                <a:gd name="connsiteY2844" fmla="*/ 849228 h 1066103"/>
                <a:gd name="connsiteX2845" fmla="*/ 686958 w 3545608"/>
                <a:gd name="connsiteY2845" fmla="*/ 837597 h 1066103"/>
                <a:gd name="connsiteX2846" fmla="*/ 692783 w 3545608"/>
                <a:gd name="connsiteY2846" fmla="*/ 835069 h 1066103"/>
                <a:gd name="connsiteX2847" fmla="*/ 698513 w 3545608"/>
                <a:gd name="connsiteY2847" fmla="*/ 820577 h 1066103"/>
                <a:gd name="connsiteX2848" fmla="*/ 702733 w 3545608"/>
                <a:gd name="connsiteY2848" fmla="*/ 818829 h 1066103"/>
                <a:gd name="connsiteX2849" fmla="*/ 707719 w 3545608"/>
                <a:gd name="connsiteY2849" fmla="*/ 806790 h 1066103"/>
                <a:gd name="connsiteX2850" fmla="*/ 712253 w 3545608"/>
                <a:gd name="connsiteY2850" fmla="*/ 804956 h 1066103"/>
                <a:gd name="connsiteX2851" fmla="*/ 717555 w 3545608"/>
                <a:gd name="connsiteY2851" fmla="*/ 792452 h 1066103"/>
                <a:gd name="connsiteX2852" fmla="*/ 722896 w 3545608"/>
                <a:gd name="connsiteY2852" fmla="*/ 790391 h 1066103"/>
                <a:gd name="connsiteX2853" fmla="*/ 728065 w 3545608"/>
                <a:gd name="connsiteY2853" fmla="*/ 778762 h 1066103"/>
                <a:gd name="connsiteX2854" fmla="*/ 733133 w 3545608"/>
                <a:gd name="connsiteY2854" fmla="*/ 776662 h 1066103"/>
                <a:gd name="connsiteX2855" fmla="*/ 738556 w 3545608"/>
                <a:gd name="connsiteY2855" fmla="*/ 763570 h 1066103"/>
                <a:gd name="connsiteX2856" fmla="*/ 742939 w 3545608"/>
                <a:gd name="connsiteY2856" fmla="*/ 761665 h 1066103"/>
                <a:gd name="connsiteX2857" fmla="*/ 748156 w 3545608"/>
                <a:gd name="connsiteY2857" fmla="*/ 748456 h 1066103"/>
                <a:gd name="connsiteX2858" fmla="*/ 753583 w 3545608"/>
                <a:gd name="connsiteY2858" fmla="*/ 746262 h 1066103"/>
                <a:gd name="connsiteX2859" fmla="*/ 759034 w 3545608"/>
                <a:gd name="connsiteY2859" fmla="*/ 733416 h 1066103"/>
                <a:gd name="connsiteX2860" fmla="*/ 763532 w 3545608"/>
                <a:gd name="connsiteY2860" fmla="*/ 731553 h 1066103"/>
                <a:gd name="connsiteX2861" fmla="*/ 767182 w 3545608"/>
                <a:gd name="connsiteY2861" fmla="*/ 722742 h 1066103"/>
                <a:gd name="connsiteX2862" fmla="*/ 775014 w 3545608"/>
                <a:gd name="connsiteY2862" fmla="*/ 719498 h 1066103"/>
                <a:gd name="connsiteX2863" fmla="*/ 779624 w 3545608"/>
                <a:gd name="connsiteY2863" fmla="*/ 708367 h 1066103"/>
                <a:gd name="connsiteX2864" fmla="*/ 785944 w 3545608"/>
                <a:gd name="connsiteY2864" fmla="*/ 705625 h 1066103"/>
                <a:gd name="connsiteX2865" fmla="*/ 790746 w 3545608"/>
                <a:gd name="connsiteY2865" fmla="*/ 693478 h 1066103"/>
                <a:gd name="connsiteX2866" fmla="*/ 795894 w 3545608"/>
                <a:gd name="connsiteY2866" fmla="*/ 691346 h 1066103"/>
                <a:gd name="connsiteX2867" fmla="*/ 800356 w 3545608"/>
                <a:gd name="connsiteY2867" fmla="*/ 680574 h 1066103"/>
                <a:gd name="connsiteX2868" fmla="*/ 807662 w 3545608"/>
                <a:gd name="connsiteY2868" fmla="*/ 677474 h 1066103"/>
                <a:gd name="connsiteX2869" fmla="*/ 812239 w 3545608"/>
                <a:gd name="connsiteY2869" fmla="*/ 666154 h 1066103"/>
                <a:gd name="connsiteX2870" fmla="*/ 820266 w 3545608"/>
                <a:gd name="connsiteY2870" fmla="*/ 662908 h 1066103"/>
                <a:gd name="connsiteX2871" fmla="*/ 824289 w 3545608"/>
                <a:gd name="connsiteY2871" fmla="*/ 653428 h 1066103"/>
                <a:gd name="connsiteX2872" fmla="*/ 830216 w 3545608"/>
                <a:gd name="connsiteY2872" fmla="*/ 650854 h 1066103"/>
                <a:gd name="connsiteX2873" fmla="*/ 834725 w 3545608"/>
                <a:gd name="connsiteY2873" fmla="*/ 639437 h 1066103"/>
                <a:gd name="connsiteX2874" fmla="*/ 841984 w 3545608"/>
                <a:gd name="connsiteY2874" fmla="*/ 636430 h 1066103"/>
                <a:gd name="connsiteX2875" fmla="*/ 846279 w 3545608"/>
                <a:gd name="connsiteY2875" fmla="*/ 626062 h 1066103"/>
                <a:gd name="connsiteX2876" fmla="*/ 854588 w 3545608"/>
                <a:gd name="connsiteY2876" fmla="*/ 622701 h 1066103"/>
                <a:gd name="connsiteX2877" fmla="*/ 858137 w 3545608"/>
                <a:gd name="connsiteY2877" fmla="*/ 614339 h 1066103"/>
                <a:gd name="connsiteX2878" fmla="*/ 866500 w 3545608"/>
                <a:gd name="connsiteY2878" fmla="*/ 610790 h 1066103"/>
                <a:gd name="connsiteX2879" fmla="*/ 871207 w 3545608"/>
                <a:gd name="connsiteY2879" fmla="*/ 599148 h 1066103"/>
                <a:gd name="connsiteX2880" fmla="*/ 878268 w 3545608"/>
                <a:gd name="connsiteY2880" fmla="*/ 596224 h 1066103"/>
                <a:gd name="connsiteX2881" fmla="*/ 881511 w 3545608"/>
                <a:gd name="connsiteY2881" fmla="*/ 588393 h 1066103"/>
                <a:gd name="connsiteX2882" fmla="*/ 891016 w 3545608"/>
                <a:gd name="connsiteY2882" fmla="*/ 584456 h 1066103"/>
                <a:gd name="connsiteX2883" fmla="*/ 894952 w 3545608"/>
                <a:gd name="connsiteY2883" fmla="*/ 574952 h 1066103"/>
                <a:gd name="connsiteX2884" fmla="*/ 902783 w 3545608"/>
                <a:gd name="connsiteY2884" fmla="*/ 571708 h 1066103"/>
                <a:gd name="connsiteX2885" fmla="*/ 906154 w 3545608"/>
                <a:gd name="connsiteY2885" fmla="*/ 563570 h 1066103"/>
                <a:gd name="connsiteX2886" fmla="*/ 915388 w 3545608"/>
                <a:gd name="connsiteY2886" fmla="*/ 559654 h 1066103"/>
                <a:gd name="connsiteX2887" fmla="*/ 919555 w 3545608"/>
                <a:gd name="connsiteY2887" fmla="*/ 549354 h 1066103"/>
                <a:gd name="connsiteX2888" fmla="*/ 927299 w 3545608"/>
                <a:gd name="connsiteY2888" fmla="*/ 546068 h 1066103"/>
                <a:gd name="connsiteX2889" fmla="*/ 931054 w 3545608"/>
                <a:gd name="connsiteY2889" fmla="*/ 536782 h 1066103"/>
                <a:gd name="connsiteX2890" fmla="*/ 939067 w 3545608"/>
                <a:gd name="connsiteY2890" fmla="*/ 533463 h 1066103"/>
                <a:gd name="connsiteX2891" fmla="*/ 942152 w 3545608"/>
                <a:gd name="connsiteY2891" fmla="*/ 526016 h 1066103"/>
                <a:gd name="connsiteX2892" fmla="*/ 953346 w 3545608"/>
                <a:gd name="connsiteY2892" fmla="*/ 521695 h 1066103"/>
                <a:gd name="connsiteX2893" fmla="*/ 957036 w 3545608"/>
                <a:gd name="connsiteY2893" fmla="*/ 513395 h 1066103"/>
                <a:gd name="connsiteX2894" fmla="*/ 965544 w 3545608"/>
                <a:gd name="connsiteY2894" fmla="*/ 509784 h 1066103"/>
                <a:gd name="connsiteX2895" fmla="*/ 969173 w 3545608"/>
                <a:gd name="connsiteY2895" fmla="*/ 500809 h 1066103"/>
                <a:gd name="connsiteX2896" fmla="*/ 978149 w 3545608"/>
                <a:gd name="connsiteY2896" fmla="*/ 497180 h 1066103"/>
                <a:gd name="connsiteX2897" fmla="*/ 981249 w 3545608"/>
                <a:gd name="connsiteY2897" fmla="*/ 489875 h 1066103"/>
                <a:gd name="connsiteX2898" fmla="*/ 992022 w 3545608"/>
                <a:gd name="connsiteY2898" fmla="*/ 485412 h 1066103"/>
                <a:gd name="connsiteX2899" fmla="*/ 994564 w 3545608"/>
                <a:gd name="connsiteY2899" fmla="*/ 479276 h 1066103"/>
                <a:gd name="connsiteX2900" fmla="*/ 1003789 w 3545608"/>
                <a:gd name="connsiteY2900" fmla="*/ 475175 h 1066103"/>
                <a:gd name="connsiteX2901" fmla="*/ 1006649 w 3545608"/>
                <a:gd name="connsiteY2901" fmla="*/ 467766 h 1066103"/>
                <a:gd name="connsiteX2902" fmla="*/ 1018139 w 3545608"/>
                <a:gd name="connsiteY2902" fmla="*/ 463007 h 1066103"/>
                <a:gd name="connsiteX2903" fmla="*/ 1017382 w 3545608"/>
                <a:gd name="connsiteY2903" fmla="*/ 464747 h 1066103"/>
                <a:gd name="connsiteX2904" fmla="*/ 1007720 w 3545608"/>
                <a:gd name="connsiteY2904" fmla="*/ 468750 h 1066103"/>
                <a:gd name="connsiteX2905" fmla="*/ 1004498 w 3545608"/>
                <a:gd name="connsiteY2905" fmla="*/ 476525 h 1066103"/>
                <a:gd name="connsiteX2906" fmla="*/ 994278 w 3545608"/>
                <a:gd name="connsiteY2906" fmla="*/ 480661 h 1066103"/>
                <a:gd name="connsiteX2907" fmla="*/ 990494 w 3545608"/>
                <a:gd name="connsiteY2907" fmla="*/ 489582 h 1066103"/>
                <a:gd name="connsiteX2908" fmla="*/ 981386 w 3545608"/>
                <a:gd name="connsiteY2908" fmla="*/ 493265 h 1066103"/>
                <a:gd name="connsiteX2909" fmla="*/ 977868 w 3545608"/>
                <a:gd name="connsiteY2909" fmla="*/ 501556 h 1066103"/>
                <a:gd name="connsiteX2910" fmla="*/ 969475 w 3545608"/>
                <a:gd name="connsiteY2910" fmla="*/ 505033 h 1066103"/>
                <a:gd name="connsiteX2911" fmla="*/ 965999 w 3545608"/>
                <a:gd name="connsiteY2911" fmla="*/ 513426 h 1066103"/>
                <a:gd name="connsiteX2912" fmla="*/ 957708 w 3545608"/>
                <a:gd name="connsiteY2912" fmla="*/ 516944 h 1066103"/>
                <a:gd name="connsiteX2913" fmla="*/ 954347 w 3545608"/>
                <a:gd name="connsiteY2913" fmla="*/ 525254 h 1066103"/>
                <a:gd name="connsiteX2914" fmla="*/ 943285 w 3545608"/>
                <a:gd name="connsiteY2914" fmla="*/ 529836 h 1066103"/>
                <a:gd name="connsiteX2915" fmla="*/ 939061 w 3545608"/>
                <a:gd name="connsiteY2915" fmla="*/ 540034 h 1066103"/>
                <a:gd name="connsiteX2916" fmla="*/ 931230 w 3545608"/>
                <a:gd name="connsiteY2916" fmla="*/ 543278 h 1066103"/>
                <a:gd name="connsiteX2917" fmla="*/ 927423 w 3545608"/>
                <a:gd name="connsiteY2917" fmla="*/ 552469 h 1066103"/>
                <a:gd name="connsiteX2918" fmla="*/ 918625 w 3545608"/>
                <a:gd name="connsiteY2918" fmla="*/ 556026 h 1066103"/>
                <a:gd name="connsiteX2919" fmla="*/ 915107 w 3545608"/>
                <a:gd name="connsiteY2919" fmla="*/ 564317 h 1066103"/>
                <a:gd name="connsiteX2920" fmla="*/ 906714 w 3545608"/>
                <a:gd name="connsiteY2920" fmla="*/ 567794 h 1066103"/>
                <a:gd name="connsiteX2921" fmla="*/ 902252 w 3545608"/>
                <a:gd name="connsiteY2921" fmla="*/ 578566 h 1066103"/>
                <a:gd name="connsiteX2922" fmla="*/ 894947 w 3545608"/>
                <a:gd name="connsiteY2922" fmla="*/ 581666 h 1066103"/>
                <a:gd name="connsiteX2923" fmla="*/ 891185 w 3545608"/>
                <a:gd name="connsiteY2923" fmla="*/ 590968 h 1066103"/>
                <a:gd name="connsiteX2924" fmla="*/ 882629 w 3545608"/>
                <a:gd name="connsiteY2924" fmla="*/ 594271 h 1066103"/>
                <a:gd name="connsiteX2925" fmla="*/ 877459 w 3545608"/>
                <a:gd name="connsiteY2925" fmla="*/ 605901 h 1066103"/>
                <a:gd name="connsiteX2926" fmla="*/ 872392 w 3545608"/>
                <a:gd name="connsiteY2926" fmla="*/ 608000 h 1066103"/>
                <a:gd name="connsiteX2927" fmla="*/ 868389 w 3545608"/>
                <a:gd name="connsiteY2927" fmla="*/ 617663 h 1066103"/>
                <a:gd name="connsiteX2928" fmla="*/ 860624 w 3545608"/>
                <a:gd name="connsiteY2928" fmla="*/ 621036 h 1066103"/>
                <a:gd name="connsiteX2929" fmla="*/ 856770 w 3545608"/>
                <a:gd name="connsiteY2929" fmla="*/ 630794 h 1066103"/>
                <a:gd name="connsiteX2930" fmla="*/ 847876 w 3545608"/>
                <a:gd name="connsiteY2930" fmla="*/ 634478 h 1066103"/>
                <a:gd name="connsiteX2931" fmla="*/ 842995 w 3545608"/>
                <a:gd name="connsiteY2931" fmla="*/ 646260 h 1066103"/>
                <a:gd name="connsiteX2932" fmla="*/ 838070 w 3545608"/>
                <a:gd name="connsiteY2932" fmla="*/ 648350 h 1066103"/>
                <a:gd name="connsiteX2933" fmla="*/ 833492 w 3545608"/>
                <a:gd name="connsiteY2933" fmla="*/ 659670 h 1066103"/>
                <a:gd name="connsiteX2934" fmla="*/ 825464 w 3545608"/>
                <a:gd name="connsiteY2934" fmla="*/ 662916 h 1066103"/>
                <a:gd name="connsiteX2935" fmla="*/ 821398 w 3545608"/>
                <a:gd name="connsiteY2935" fmla="*/ 672499 h 1066103"/>
                <a:gd name="connsiteX2936" fmla="*/ 815515 w 3545608"/>
                <a:gd name="connsiteY2936" fmla="*/ 675114 h 1066103"/>
                <a:gd name="connsiteX2937" fmla="*/ 811130 w 3545608"/>
                <a:gd name="connsiteY2937" fmla="*/ 686473 h 1066103"/>
                <a:gd name="connsiteX2938" fmla="*/ 803747 w 3545608"/>
                <a:gd name="connsiteY2938" fmla="*/ 689681 h 1066103"/>
                <a:gd name="connsiteX2939" fmla="*/ 799452 w 3545608"/>
                <a:gd name="connsiteY2939" fmla="*/ 700555 h 1066103"/>
                <a:gd name="connsiteX2940" fmla="*/ 793104 w 3545608"/>
                <a:gd name="connsiteY2940" fmla="*/ 703122 h 1066103"/>
                <a:gd name="connsiteX2941" fmla="*/ 787653 w 3545608"/>
                <a:gd name="connsiteY2941" fmla="*/ 715968 h 1066103"/>
                <a:gd name="connsiteX2942" fmla="*/ 783154 w 3545608"/>
                <a:gd name="connsiteY2942" fmla="*/ 717832 h 1066103"/>
                <a:gd name="connsiteX2943" fmla="*/ 778656 w 3545608"/>
                <a:gd name="connsiteY2943" fmla="*/ 728689 h 1066103"/>
                <a:gd name="connsiteX2944" fmla="*/ 771386 w 3545608"/>
                <a:gd name="connsiteY2944" fmla="*/ 731848 h 1066103"/>
                <a:gd name="connsiteX2945" fmla="*/ 765709 w 3545608"/>
                <a:gd name="connsiteY2945" fmla="*/ 746223 h 1066103"/>
                <a:gd name="connsiteX2946" fmla="*/ 760742 w 3545608"/>
                <a:gd name="connsiteY2946" fmla="*/ 748232 h 1066103"/>
                <a:gd name="connsiteX2947" fmla="*/ 755797 w 3545608"/>
                <a:gd name="connsiteY2947" fmla="*/ 759888 h 1066103"/>
                <a:gd name="connsiteX2948" fmla="*/ 750793 w 3545608"/>
                <a:gd name="connsiteY2948" fmla="*/ 761961 h 1066103"/>
                <a:gd name="connsiteX2949" fmla="*/ 745912 w 3545608"/>
                <a:gd name="connsiteY2949" fmla="*/ 773742 h 1066103"/>
                <a:gd name="connsiteX2950" fmla="*/ 740986 w 3545608"/>
                <a:gd name="connsiteY2950" fmla="*/ 775832 h 1066103"/>
                <a:gd name="connsiteX2951" fmla="*/ 736025 w 3545608"/>
                <a:gd name="connsiteY2951" fmla="*/ 788101 h 1066103"/>
                <a:gd name="connsiteX2952" fmla="*/ 730343 w 3545608"/>
                <a:gd name="connsiteY2952" fmla="*/ 790399 h 1066103"/>
                <a:gd name="connsiteX2953" fmla="*/ 725251 w 3545608"/>
                <a:gd name="connsiteY2953" fmla="*/ 802399 h 1066103"/>
                <a:gd name="connsiteX2954" fmla="*/ 720393 w 3545608"/>
                <a:gd name="connsiteY2954" fmla="*/ 804558 h 1066103"/>
                <a:gd name="connsiteX2955" fmla="*/ 714505 w 3545608"/>
                <a:gd name="connsiteY2955" fmla="*/ 819814 h 1066103"/>
                <a:gd name="connsiteX2956" fmla="*/ 714563 w 3545608"/>
                <a:gd name="connsiteY2956" fmla="*/ 819963 h 1066103"/>
                <a:gd name="connsiteX2957" fmla="*/ 712548 w 3545608"/>
                <a:gd name="connsiteY2957" fmla="*/ 820798 h 1066103"/>
                <a:gd name="connsiteX2958" fmla="*/ 707714 w 3545608"/>
                <a:gd name="connsiteY2958" fmla="*/ 832467 h 1066103"/>
                <a:gd name="connsiteX2959" fmla="*/ 702742 w 3545608"/>
                <a:gd name="connsiteY2959" fmla="*/ 834527 h 1066103"/>
                <a:gd name="connsiteX2960" fmla="*/ 696853 w 3545608"/>
                <a:gd name="connsiteY2960" fmla="*/ 848742 h 1066103"/>
                <a:gd name="connsiteX2961" fmla="*/ 697042 w 3545608"/>
                <a:gd name="connsiteY2961" fmla="*/ 849199 h 1066103"/>
                <a:gd name="connsiteX2962" fmla="*/ 692098 w 3545608"/>
                <a:gd name="connsiteY2962" fmla="*/ 851198 h 1066103"/>
                <a:gd name="connsiteX2963" fmla="*/ 686734 w 3545608"/>
                <a:gd name="connsiteY2963" fmla="*/ 863840 h 1066103"/>
                <a:gd name="connsiteX2964" fmla="*/ 684109 w 3545608"/>
                <a:gd name="connsiteY2964" fmla="*/ 864927 h 1066103"/>
                <a:gd name="connsiteX2965" fmla="*/ 678221 w 3545608"/>
                <a:gd name="connsiteY2965" fmla="*/ 879142 h 1066103"/>
                <a:gd name="connsiteX2966" fmla="*/ 678516 w 3545608"/>
                <a:gd name="connsiteY2966" fmla="*/ 879853 h 1066103"/>
                <a:gd name="connsiteX2967" fmla="*/ 674303 w 3545608"/>
                <a:gd name="connsiteY2967" fmla="*/ 881598 h 1066103"/>
                <a:gd name="connsiteX2968" fmla="*/ 668415 w 3545608"/>
                <a:gd name="connsiteY2968" fmla="*/ 895814 h 1066103"/>
                <a:gd name="connsiteX2969" fmla="*/ 668537 w 3545608"/>
                <a:gd name="connsiteY2969" fmla="*/ 896109 h 1066103"/>
                <a:gd name="connsiteX2970" fmla="*/ 665621 w 3545608"/>
                <a:gd name="connsiteY2970" fmla="*/ 897289 h 1066103"/>
                <a:gd name="connsiteX2971" fmla="*/ 660069 w 3545608"/>
                <a:gd name="connsiteY2971" fmla="*/ 910375 h 1066103"/>
                <a:gd name="connsiteX2972" fmla="*/ 655958 w 3545608"/>
                <a:gd name="connsiteY2972" fmla="*/ 911998 h 1066103"/>
                <a:gd name="connsiteX2973" fmla="*/ 649783 w 3545608"/>
                <a:gd name="connsiteY2973" fmla="*/ 926213 h 1066103"/>
                <a:gd name="connsiteX2974" fmla="*/ 650027 w 3545608"/>
                <a:gd name="connsiteY2974" fmla="*/ 926776 h 1066103"/>
                <a:gd name="connsiteX2975" fmla="*/ 647826 w 3545608"/>
                <a:gd name="connsiteY2975" fmla="*/ 927688 h 1066103"/>
                <a:gd name="connsiteX2976" fmla="*/ 641938 w 3545608"/>
                <a:gd name="connsiteY2976" fmla="*/ 941903 h 1066103"/>
                <a:gd name="connsiteX2977" fmla="*/ 642215 w 3545608"/>
                <a:gd name="connsiteY2977" fmla="*/ 942573 h 1066103"/>
                <a:gd name="connsiteX2978" fmla="*/ 639981 w 3545608"/>
                <a:gd name="connsiteY2978" fmla="*/ 943522 h 1066103"/>
                <a:gd name="connsiteX2979" fmla="*/ 634529 w 3545608"/>
                <a:gd name="connsiteY2979" fmla="*/ 957005 h 1066103"/>
                <a:gd name="connsiteX2980" fmla="*/ 631298 w 3545608"/>
                <a:gd name="connsiteY2980" fmla="*/ 958375 h 1066103"/>
                <a:gd name="connsiteX2981" fmla="*/ 625361 w 3545608"/>
                <a:gd name="connsiteY2981" fmla="*/ 973051 h 1066103"/>
                <a:gd name="connsiteX2982" fmla="*/ 623310 w 3545608"/>
                <a:gd name="connsiteY2982" fmla="*/ 973921 h 1066103"/>
                <a:gd name="connsiteX2983" fmla="*/ 617422 w 3545608"/>
                <a:gd name="connsiteY2983" fmla="*/ 988483 h 1066103"/>
                <a:gd name="connsiteX2984" fmla="*/ 617822 w 3545608"/>
                <a:gd name="connsiteY2984" fmla="*/ 989472 h 1066103"/>
                <a:gd name="connsiteX2985" fmla="*/ 615465 w 3545608"/>
                <a:gd name="connsiteY2985" fmla="*/ 990449 h 1066103"/>
                <a:gd name="connsiteX2986" fmla="*/ 609577 w 3545608"/>
                <a:gd name="connsiteY2986" fmla="*/ 1004664 h 1066103"/>
                <a:gd name="connsiteX2987" fmla="*/ 609854 w 3545608"/>
                <a:gd name="connsiteY2987" fmla="*/ 1005334 h 1066103"/>
                <a:gd name="connsiteX2988" fmla="*/ 607620 w 3545608"/>
                <a:gd name="connsiteY2988" fmla="*/ 1006283 h 1066103"/>
                <a:gd name="connsiteX2989" fmla="*/ 601732 w 3545608"/>
                <a:gd name="connsiteY2989" fmla="*/ 1020845 h 1066103"/>
                <a:gd name="connsiteX2990" fmla="*/ 602022 w 3545608"/>
                <a:gd name="connsiteY2990" fmla="*/ 1021563 h 1066103"/>
                <a:gd name="connsiteX2991" fmla="*/ 598937 w 3545608"/>
                <a:gd name="connsiteY2991" fmla="*/ 1022810 h 1066103"/>
                <a:gd name="connsiteX2992" fmla="*/ 592906 w 3545608"/>
                <a:gd name="connsiteY2992" fmla="*/ 1037025 h 1066103"/>
                <a:gd name="connsiteX2993" fmla="*/ 593488 w 3545608"/>
                <a:gd name="connsiteY2993" fmla="*/ 1038398 h 1066103"/>
                <a:gd name="connsiteX2994" fmla="*/ 592910 w 3545608"/>
                <a:gd name="connsiteY2994" fmla="*/ 1038643 h 1066103"/>
                <a:gd name="connsiteX2995" fmla="*/ 587022 w 3545608"/>
                <a:gd name="connsiteY2995" fmla="*/ 1053205 h 1066103"/>
                <a:gd name="connsiteX2996" fmla="*/ 587422 w 3545608"/>
                <a:gd name="connsiteY2996" fmla="*/ 1054194 h 1066103"/>
                <a:gd name="connsiteX2997" fmla="*/ 585065 w 3545608"/>
                <a:gd name="connsiteY2997" fmla="*/ 1055171 h 1066103"/>
                <a:gd name="connsiteX2998" fmla="*/ 580537 w 3545608"/>
                <a:gd name="connsiteY2998" fmla="*/ 1066103 h 1066103"/>
                <a:gd name="connsiteX2999" fmla="*/ 622013 w 3545608"/>
                <a:gd name="connsiteY2999" fmla="*/ 1066103 h 1066103"/>
                <a:gd name="connsiteX3000" fmla="*/ 627228 w 3545608"/>
                <a:gd name="connsiteY3000" fmla="*/ 1053205 h 1066103"/>
                <a:gd name="connsiteX3001" fmla="*/ 626663 w 3545608"/>
                <a:gd name="connsiteY3001" fmla="*/ 1051806 h 1066103"/>
                <a:gd name="connsiteX3002" fmla="*/ 628061 w 3545608"/>
                <a:gd name="connsiteY3002" fmla="*/ 1051240 h 1066103"/>
                <a:gd name="connsiteX3003" fmla="*/ 634093 w 3545608"/>
                <a:gd name="connsiteY3003" fmla="*/ 1037025 h 1066103"/>
                <a:gd name="connsiteX3004" fmla="*/ 633810 w 3545608"/>
                <a:gd name="connsiteY3004" fmla="*/ 1036357 h 1066103"/>
                <a:gd name="connsiteX3005" fmla="*/ 636050 w 3545608"/>
                <a:gd name="connsiteY3005" fmla="*/ 1035406 h 1066103"/>
                <a:gd name="connsiteX3006" fmla="*/ 641938 w 3545608"/>
                <a:gd name="connsiteY3006" fmla="*/ 1020845 h 1066103"/>
                <a:gd name="connsiteX3007" fmla="*/ 641538 w 3545608"/>
                <a:gd name="connsiteY3007" fmla="*/ 1019855 h 1066103"/>
                <a:gd name="connsiteX3008" fmla="*/ 643895 w 3545608"/>
                <a:gd name="connsiteY3008" fmla="*/ 1018879 h 1066103"/>
                <a:gd name="connsiteX3009" fmla="*/ 649783 w 3545608"/>
                <a:gd name="connsiteY3009" fmla="*/ 1004664 h 1066103"/>
                <a:gd name="connsiteX3010" fmla="*/ 649505 w 3545608"/>
                <a:gd name="connsiteY3010" fmla="*/ 1003993 h 1066103"/>
                <a:gd name="connsiteX3011" fmla="*/ 651740 w 3545608"/>
                <a:gd name="connsiteY3011" fmla="*/ 1003045 h 1066103"/>
                <a:gd name="connsiteX3012" fmla="*/ 657192 w 3545608"/>
                <a:gd name="connsiteY3012" fmla="*/ 989563 h 1066103"/>
                <a:gd name="connsiteX3013" fmla="*/ 660422 w 3545608"/>
                <a:gd name="connsiteY3013" fmla="*/ 988193 h 1066103"/>
                <a:gd name="connsiteX3014" fmla="*/ 666360 w 3545608"/>
                <a:gd name="connsiteY3014" fmla="*/ 973516 h 1066103"/>
                <a:gd name="connsiteX3015" fmla="*/ 668411 w 3545608"/>
                <a:gd name="connsiteY3015" fmla="*/ 972646 h 1066103"/>
                <a:gd name="connsiteX3016" fmla="*/ 674299 w 3545608"/>
                <a:gd name="connsiteY3016" fmla="*/ 958084 h 1066103"/>
                <a:gd name="connsiteX3017" fmla="*/ 673899 w 3545608"/>
                <a:gd name="connsiteY3017" fmla="*/ 957094 h 1066103"/>
                <a:gd name="connsiteX3018" fmla="*/ 676256 w 3545608"/>
                <a:gd name="connsiteY3018" fmla="*/ 956118 h 1066103"/>
                <a:gd name="connsiteX3019" fmla="*/ 682144 w 3545608"/>
                <a:gd name="connsiteY3019" fmla="*/ 941903 h 1066103"/>
                <a:gd name="connsiteX3020" fmla="*/ 682129 w 3545608"/>
                <a:gd name="connsiteY3020" fmla="*/ 941868 h 1066103"/>
                <a:gd name="connsiteX3021" fmla="*/ 685776 w 3545608"/>
                <a:gd name="connsiteY3021" fmla="*/ 940428 h 1066103"/>
                <a:gd name="connsiteX3022" fmla="*/ 691616 w 3545608"/>
                <a:gd name="connsiteY3022" fmla="*/ 926984 h 1066103"/>
                <a:gd name="connsiteX3023" fmla="*/ 694744 w 3545608"/>
                <a:gd name="connsiteY3023" fmla="*/ 925719 h 1066103"/>
                <a:gd name="connsiteX3024" fmla="*/ 700777 w 3545608"/>
                <a:gd name="connsiteY3024" fmla="*/ 911504 h 1066103"/>
                <a:gd name="connsiteX3025" fmla="*/ 700537 w 3545608"/>
                <a:gd name="connsiteY3025" fmla="*/ 910939 h 1066103"/>
                <a:gd name="connsiteX3026" fmla="*/ 702733 w 3545608"/>
                <a:gd name="connsiteY3026" fmla="*/ 910029 h 1066103"/>
                <a:gd name="connsiteX3027" fmla="*/ 708621 w 3545608"/>
                <a:gd name="connsiteY3027" fmla="*/ 895814 h 1066103"/>
                <a:gd name="connsiteX3028" fmla="*/ 708326 w 3545608"/>
                <a:gd name="connsiteY3028" fmla="*/ 895103 h 1066103"/>
                <a:gd name="connsiteX3029" fmla="*/ 712539 w 3545608"/>
                <a:gd name="connsiteY3029" fmla="*/ 893357 h 1066103"/>
                <a:gd name="connsiteX3030" fmla="*/ 717623 w 3545608"/>
                <a:gd name="connsiteY3030" fmla="*/ 881083 h 1066103"/>
                <a:gd name="connsiteX3031" fmla="*/ 721221 w 3545608"/>
                <a:gd name="connsiteY3031" fmla="*/ 879629 h 1066103"/>
                <a:gd name="connsiteX3032" fmla="*/ 727254 w 3545608"/>
                <a:gd name="connsiteY3032" fmla="*/ 865413 h 1066103"/>
                <a:gd name="connsiteX3033" fmla="*/ 726953 w 3545608"/>
                <a:gd name="connsiteY3033" fmla="*/ 864705 h 1066103"/>
                <a:gd name="connsiteX3034" fmla="*/ 731172 w 3545608"/>
                <a:gd name="connsiteY3034" fmla="*/ 862957 h 1066103"/>
                <a:gd name="connsiteX3035" fmla="*/ 736005 w 3545608"/>
                <a:gd name="connsiteY3035" fmla="*/ 851288 h 1066103"/>
                <a:gd name="connsiteX3036" fmla="*/ 740978 w 3545608"/>
                <a:gd name="connsiteY3036" fmla="*/ 849228 h 1066103"/>
                <a:gd name="connsiteX3037" fmla="*/ 746396 w 3545608"/>
                <a:gd name="connsiteY3037" fmla="*/ 836148 h 1066103"/>
                <a:gd name="connsiteX3038" fmla="*/ 748823 w 3545608"/>
                <a:gd name="connsiteY3038" fmla="*/ 835069 h 1066103"/>
                <a:gd name="connsiteX3039" fmla="*/ 754282 w 3545608"/>
                <a:gd name="connsiteY3039" fmla="*/ 820926 h 1066103"/>
                <a:gd name="connsiteX3040" fmla="*/ 759467 w 3545608"/>
                <a:gd name="connsiteY3040" fmla="*/ 818829 h 1066103"/>
                <a:gd name="connsiteX3041" fmla="*/ 764461 w 3545608"/>
                <a:gd name="connsiteY3041" fmla="*/ 807059 h 1066103"/>
                <a:gd name="connsiteX3042" fmla="*/ 769416 w 3545608"/>
                <a:gd name="connsiteY3042" fmla="*/ 804956 h 1066103"/>
                <a:gd name="connsiteX3043" fmla="*/ 774518 w 3545608"/>
                <a:gd name="connsiteY3043" fmla="*/ 792340 h 1066103"/>
                <a:gd name="connsiteX3044" fmla="*/ 779223 w 3545608"/>
                <a:gd name="connsiteY3044" fmla="*/ 790391 h 1066103"/>
                <a:gd name="connsiteX3045" fmla="*/ 783912 w 3545608"/>
                <a:gd name="connsiteY3045" fmla="*/ 779070 h 1066103"/>
                <a:gd name="connsiteX3046" fmla="*/ 789866 w 3545608"/>
                <a:gd name="connsiteY3046" fmla="*/ 776662 h 1066103"/>
                <a:gd name="connsiteX3047" fmla="*/ 795419 w 3545608"/>
                <a:gd name="connsiteY3047" fmla="*/ 763576 h 1066103"/>
                <a:gd name="connsiteX3048" fmla="*/ 799816 w 3545608"/>
                <a:gd name="connsiteY3048" fmla="*/ 761665 h 1066103"/>
                <a:gd name="connsiteX3049" fmla="*/ 804788 w 3545608"/>
                <a:gd name="connsiteY3049" fmla="*/ 749077 h 1066103"/>
                <a:gd name="connsiteX3050" fmla="*/ 811584 w 3545608"/>
                <a:gd name="connsiteY3050" fmla="*/ 746262 h 1066103"/>
                <a:gd name="connsiteX3051" fmla="*/ 816761 w 3545608"/>
                <a:gd name="connsiteY3051" fmla="*/ 733763 h 1066103"/>
                <a:gd name="connsiteX3052" fmla="*/ 822228 w 3545608"/>
                <a:gd name="connsiteY3052" fmla="*/ 731553 h 1066103"/>
                <a:gd name="connsiteX3053" fmla="*/ 826250 w 3545608"/>
                <a:gd name="connsiteY3053" fmla="*/ 722073 h 1066103"/>
                <a:gd name="connsiteX3054" fmla="*/ 832177 w 3545608"/>
                <a:gd name="connsiteY3054" fmla="*/ 719498 h 1066103"/>
                <a:gd name="connsiteX3055" fmla="*/ 836317 w 3545608"/>
                <a:gd name="connsiteY3055" fmla="*/ 709015 h 1066103"/>
                <a:gd name="connsiteX3056" fmla="*/ 843945 w 3545608"/>
                <a:gd name="connsiteY3056" fmla="*/ 705625 h 1066103"/>
                <a:gd name="connsiteX3057" fmla="*/ 848507 w 3545608"/>
                <a:gd name="connsiteY3057" fmla="*/ 693805 h 1066103"/>
                <a:gd name="connsiteX3058" fmla="*/ 854588 w 3545608"/>
                <a:gd name="connsiteY3058" fmla="*/ 691346 h 1066103"/>
                <a:gd name="connsiteX3059" fmla="*/ 859151 w 3545608"/>
                <a:gd name="connsiteY3059" fmla="*/ 680592 h 1066103"/>
                <a:gd name="connsiteX3060" fmla="*/ 866500 w 3545608"/>
                <a:gd name="connsiteY3060" fmla="*/ 677474 h 1066103"/>
                <a:gd name="connsiteX3061" fmla="*/ 871602 w 3545608"/>
                <a:gd name="connsiteY3061" fmla="*/ 664857 h 1066103"/>
                <a:gd name="connsiteX3062" fmla="*/ 876306 w 3545608"/>
                <a:gd name="connsiteY3062" fmla="*/ 662908 h 1066103"/>
                <a:gd name="connsiteX3063" fmla="*/ 879597 w 3545608"/>
                <a:gd name="connsiteY3063" fmla="*/ 654961 h 1066103"/>
                <a:gd name="connsiteX3064" fmla="*/ 889054 w 3545608"/>
                <a:gd name="connsiteY3064" fmla="*/ 650854 h 1066103"/>
                <a:gd name="connsiteX3065" fmla="*/ 893563 w 3545608"/>
                <a:gd name="connsiteY3065" fmla="*/ 639437 h 1066103"/>
                <a:gd name="connsiteX3066" fmla="*/ 900822 w 3545608"/>
                <a:gd name="connsiteY3066" fmla="*/ 636430 h 1066103"/>
                <a:gd name="connsiteX3067" fmla="*/ 905247 w 3545608"/>
                <a:gd name="connsiteY3067" fmla="*/ 625747 h 1066103"/>
                <a:gd name="connsiteX3068" fmla="*/ 913139 w 3545608"/>
                <a:gd name="connsiteY3068" fmla="*/ 622701 h 1066103"/>
                <a:gd name="connsiteX3069" fmla="*/ 917285 w 3545608"/>
                <a:gd name="connsiteY3069" fmla="*/ 613375 h 1066103"/>
                <a:gd name="connsiteX3070" fmla="*/ 923377 w 3545608"/>
                <a:gd name="connsiteY3070" fmla="*/ 610790 h 1066103"/>
                <a:gd name="connsiteX3071" fmla="*/ 928084 w 3545608"/>
                <a:gd name="connsiteY3071" fmla="*/ 599148 h 1066103"/>
                <a:gd name="connsiteX3072" fmla="*/ 935144 w 3545608"/>
                <a:gd name="connsiteY3072" fmla="*/ 596224 h 1066103"/>
                <a:gd name="connsiteX3073" fmla="*/ 938464 w 3545608"/>
                <a:gd name="connsiteY3073" fmla="*/ 588211 h 1066103"/>
                <a:gd name="connsiteX3074" fmla="*/ 947749 w 3545608"/>
                <a:gd name="connsiteY3074" fmla="*/ 584456 h 1066103"/>
                <a:gd name="connsiteX3075" fmla="*/ 951772 w 3545608"/>
                <a:gd name="connsiteY3075" fmla="*/ 574975 h 1066103"/>
                <a:gd name="connsiteX3076" fmla="*/ 959660 w 3545608"/>
                <a:gd name="connsiteY3076" fmla="*/ 571708 h 1066103"/>
                <a:gd name="connsiteX3077" fmla="*/ 962903 w 3545608"/>
                <a:gd name="connsiteY3077" fmla="*/ 563879 h 1066103"/>
                <a:gd name="connsiteX3078" fmla="*/ 973102 w 3545608"/>
                <a:gd name="connsiteY3078" fmla="*/ 559654 h 1066103"/>
                <a:gd name="connsiteX3079" fmla="*/ 977150 w 3545608"/>
                <a:gd name="connsiteY3079" fmla="*/ 549882 h 1066103"/>
                <a:gd name="connsiteX3080" fmla="*/ 986138 w 3545608"/>
                <a:gd name="connsiteY3080" fmla="*/ 546068 h 1066103"/>
                <a:gd name="connsiteX3081" fmla="*/ 989892 w 3545608"/>
                <a:gd name="connsiteY3081" fmla="*/ 536782 h 1066103"/>
                <a:gd name="connsiteX3082" fmla="*/ 997905 w 3545608"/>
                <a:gd name="connsiteY3082" fmla="*/ 533463 h 1066103"/>
                <a:gd name="connsiteX3083" fmla="*/ 1001224 w 3545608"/>
                <a:gd name="connsiteY3083" fmla="*/ 525450 h 1066103"/>
                <a:gd name="connsiteX3084" fmla="*/ 1010510 w 3545608"/>
                <a:gd name="connsiteY3084" fmla="*/ 521695 h 1066103"/>
                <a:gd name="connsiteX3085" fmla="*/ 1013796 w 3545608"/>
                <a:gd name="connsiteY3085" fmla="*/ 513952 h 1066103"/>
                <a:gd name="connsiteX3086" fmla="*/ 1024096 w 3545608"/>
                <a:gd name="connsiteY3086" fmla="*/ 509784 h 1066103"/>
                <a:gd name="connsiteX3087" fmla="*/ 1028012 w 3545608"/>
                <a:gd name="connsiteY3087" fmla="*/ 500551 h 1066103"/>
                <a:gd name="connsiteX3088" fmla="*/ 1036150 w 3545608"/>
                <a:gd name="connsiteY3088" fmla="*/ 497180 h 1066103"/>
                <a:gd name="connsiteX3089" fmla="*/ 1039156 w 3545608"/>
                <a:gd name="connsiteY3089" fmla="*/ 489921 h 1066103"/>
                <a:gd name="connsiteX3090" fmla="*/ 1050573 w 3545608"/>
                <a:gd name="connsiteY3090" fmla="*/ 485412 h 1066103"/>
                <a:gd name="connsiteX3091" fmla="*/ 1053200 w 3545608"/>
                <a:gd name="connsiteY3091" fmla="*/ 479365 h 1066103"/>
                <a:gd name="connsiteX3092" fmla="*/ 1062628 w 3545608"/>
                <a:gd name="connsiteY3092" fmla="*/ 475175 h 1066103"/>
                <a:gd name="connsiteX3093" fmla="*/ 1065567 w 3545608"/>
                <a:gd name="connsiteY3093" fmla="*/ 467558 h 1066103"/>
                <a:gd name="connsiteX3094" fmla="*/ 1075724 w 3545608"/>
                <a:gd name="connsiteY3094" fmla="*/ 463451 h 1066103"/>
                <a:gd name="connsiteX3095" fmla="*/ 1074951 w 3545608"/>
                <a:gd name="connsiteY3095" fmla="*/ 465273 h 1066103"/>
                <a:gd name="connsiteX3096" fmla="*/ 1066558 w 3545608"/>
                <a:gd name="connsiteY3096" fmla="*/ 468750 h 1066103"/>
                <a:gd name="connsiteX3097" fmla="*/ 1063500 w 3545608"/>
                <a:gd name="connsiteY3097" fmla="*/ 476133 h 1066103"/>
                <a:gd name="connsiteX3098" fmla="*/ 1052829 w 3545608"/>
                <a:gd name="connsiteY3098" fmla="*/ 480661 h 1066103"/>
                <a:gd name="connsiteX3099" fmla="*/ 1049272 w 3545608"/>
                <a:gd name="connsiteY3099" fmla="*/ 489458 h 1066103"/>
                <a:gd name="connsiteX3100" fmla="*/ 1040081 w 3545608"/>
                <a:gd name="connsiteY3100" fmla="*/ 493265 h 1066103"/>
                <a:gd name="connsiteX3101" fmla="*/ 1036883 w 3545608"/>
                <a:gd name="connsiteY3101" fmla="*/ 500987 h 1066103"/>
                <a:gd name="connsiteX3102" fmla="*/ 1026640 w 3545608"/>
                <a:gd name="connsiteY3102" fmla="*/ 505033 h 1066103"/>
                <a:gd name="connsiteX3103" fmla="*/ 1023159 w 3545608"/>
                <a:gd name="connsiteY3103" fmla="*/ 513046 h 1066103"/>
                <a:gd name="connsiteX3104" fmla="*/ 1013747 w 3545608"/>
                <a:gd name="connsiteY3104" fmla="*/ 516944 h 1066103"/>
                <a:gd name="connsiteX3105" fmla="*/ 1009849 w 3545608"/>
                <a:gd name="connsiteY3105" fmla="*/ 526355 h 1066103"/>
                <a:gd name="connsiteX3106" fmla="*/ 1001836 w 3545608"/>
                <a:gd name="connsiteY3106" fmla="*/ 529836 h 1066103"/>
                <a:gd name="connsiteX3107" fmla="*/ 997790 w 3545608"/>
                <a:gd name="connsiteY3107" fmla="*/ 540079 h 1066103"/>
                <a:gd name="connsiteX3108" fmla="*/ 990068 w 3545608"/>
                <a:gd name="connsiteY3108" fmla="*/ 543278 h 1066103"/>
                <a:gd name="connsiteX3109" fmla="*/ 986334 w 3545608"/>
                <a:gd name="connsiteY3109" fmla="*/ 552292 h 1066103"/>
                <a:gd name="connsiteX3110" fmla="*/ 977320 w 3545608"/>
                <a:gd name="connsiteY3110" fmla="*/ 556026 h 1066103"/>
                <a:gd name="connsiteX3111" fmla="*/ 973873 w 3545608"/>
                <a:gd name="connsiteY3111" fmla="*/ 564347 h 1066103"/>
                <a:gd name="connsiteX3112" fmla="*/ 965553 w 3545608"/>
                <a:gd name="connsiteY3112" fmla="*/ 567794 h 1066103"/>
                <a:gd name="connsiteX3113" fmla="*/ 961227 w 3545608"/>
                <a:gd name="connsiteY3113" fmla="*/ 578237 h 1066103"/>
                <a:gd name="connsiteX3114" fmla="*/ 952947 w 3545608"/>
                <a:gd name="connsiteY3114" fmla="*/ 581666 h 1066103"/>
                <a:gd name="connsiteX3115" fmla="*/ 949112 w 3545608"/>
                <a:gd name="connsiteY3115" fmla="*/ 590926 h 1066103"/>
                <a:gd name="connsiteX3116" fmla="*/ 941036 w 3545608"/>
                <a:gd name="connsiteY3116" fmla="*/ 594271 h 1066103"/>
                <a:gd name="connsiteX3117" fmla="*/ 936609 w 3545608"/>
                <a:gd name="connsiteY3117" fmla="*/ 604960 h 1066103"/>
                <a:gd name="connsiteX3118" fmla="*/ 929269 w 3545608"/>
                <a:gd name="connsiteY3118" fmla="*/ 608000 h 1066103"/>
                <a:gd name="connsiteX3119" fmla="*/ 924986 w 3545608"/>
                <a:gd name="connsiteY3119" fmla="*/ 618338 h 1066103"/>
                <a:gd name="connsiteX3120" fmla="*/ 918625 w 3545608"/>
                <a:gd name="connsiteY3120" fmla="*/ 621036 h 1066103"/>
                <a:gd name="connsiteX3121" fmla="*/ 914490 w 3545608"/>
                <a:gd name="connsiteY3121" fmla="*/ 631256 h 1066103"/>
                <a:gd name="connsiteX3122" fmla="*/ 906714 w 3545608"/>
                <a:gd name="connsiteY3122" fmla="*/ 634478 h 1066103"/>
                <a:gd name="connsiteX3123" fmla="*/ 902252 w 3545608"/>
                <a:gd name="connsiteY3123" fmla="*/ 645250 h 1066103"/>
                <a:gd name="connsiteX3124" fmla="*/ 894947 w 3545608"/>
                <a:gd name="connsiteY3124" fmla="*/ 648350 h 1066103"/>
                <a:gd name="connsiteX3125" fmla="*/ 889986 w 3545608"/>
                <a:gd name="connsiteY3125" fmla="*/ 660618 h 1066103"/>
                <a:gd name="connsiteX3126" fmla="*/ 884303 w 3545608"/>
                <a:gd name="connsiteY3126" fmla="*/ 662916 h 1066103"/>
                <a:gd name="connsiteX3127" fmla="*/ 880693 w 3545608"/>
                <a:gd name="connsiteY3127" fmla="*/ 671424 h 1066103"/>
                <a:gd name="connsiteX3128" fmla="*/ 872392 w 3545608"/>
                <a:gd name="connsiteY3128" fmla="*/ 675114 h 1066103"/>
                <a:gd name="connsiteX3129" fmla="*/ 867612 w 3545608"/>
                <a:gd name="connsiteY3129" fmla="*/ 687496 h 1066103"/>
                <a:gd name="connsiteX3130" fmla="*/ 862585 w 3545608"/>
                <a:gd name="connsiteY3130" fmla="*/ 689681 h 1066103"/>
                <a:gd name="connsiteX3131" fmla="*/ 858537 w 3545608"/>
                <a:gd name="connsiteY3131" fmla="*/ 699931 h 1066103"/>
                <a:gd name="connsiteX3132" fmla="*/ 850268 w 3545608"/>
                <a:gd name="connsiteY3132" fmla="*/ 703122 h 1066103"/>
                <a:gd name="connsiteX3133" fmla="*/ 844564 w 3545608"/>
                <a:gd name="connsiteY3133" fmla="*/ 715954 h 1066103"/>
                <a:gd name="connsiteX3134" fmla="*/ 840031 w 3545608"/>
                <a:gd name="connsiteY3134" fmla="*/ 717832 h 1066103"/>
                <a:gd name="connsiteX3135" fmla="*/ 835103 w 3545608"/>
                <a:gd name="connsiteY3135" fmla="*/ 729728 h 1066103"/>
                <a:gd name="connsiteX3136" fmla="*/ 830225 w 3545608"/>
                <a:gd name="connsiteY3136" fmla="*/ 731848 h 1066103"/>
                <a:gd name="connsiteX3137" fmla="*/ 824547 w 3545608"/>
                <a:gd name="connsiteY3137" fmla="*/ 746223 h 1066103"/>
                <a:gd name="connsiteX3138" fmla="*/ 819581 w 3545608"/>
                <a:gd name="connsiteY3138" fmla="*/ 748232 h 1066103"/>
                <a:gd name="connsiteX3139" fmla="*/ 814635 w 3545608"/>
                <a:gd name="connsiteY3139" fmla="*/ 759888 h 1066103"/>
                <a:gd name="connsiteX3140" fmla="*/ 809631 w 3545608"/>
                <a:gd name="connsiteY3140" fmla="*/ 761961 h 1066103"/>
                <a:gd name="connsiteX3141" fmla="*/ 804751 w 3545608"/>
                <a:gd name="connsiteY3141" fmla="*/ 773742 h 1066103"/>
                <a:gd name="connsiteX3142" fmla="*/ 799824 w 3545608"/>
                <a:gd name="connsiteY3142" fmla="*/ 775832 h 1066103"/>
                <a:gd name="connsiteX3143" fmla="*/ 794864 w 3545608"/>
                <a:gd name="connsiteY3143" fmla="*/ 788101 h 1066103"/>
                <a:gd name="connsiteX3144" fmla="*/ 789181 w 3545608"/>
                <a:gd name="connsiteY3144" fmla="*/ 790399 h 1066103"/>
                <a:gd name="connsiteX3145" fmla="*/ 784089 w 3545608"/>
                <a:gd name="connsiteY3145" fmla="*/ 802399 h 1066103"/>
                <a:gd name="connsiteX3146" fmla="*/ 779231 w 3545608"/>
                <a:gd name="connsiteY3146" fmla="*/ 804558 h 1066103"/>
                <a:gd name="connsiteX3147" fmla="*/ 773637 w 3545608"/>
                <a:gd name="connsiteY3147" fmla="*/ 819053 h 1066103"/>
                <a:gd name="connsiteX3148" fmla="*/ 769425 w 3545608"/>
                <a:gd name="connsiteY3148" fmla="*/ 820798 h 1066103"/>
                <a:gd name="connsiteX3149" fmla="*/ 764341 w 3545608"/>
                <a:gd name="connsiteY3149" fmla="*/ 833072 h 1066103"/>
                <a:gd name="connsiteX3150" fmla="*/ 760742 w 3545608"/>
                <a:gd name="connsiteY3150" fmla="*/ 834527 h 1066103"/>
                <a:gd name="connsiteX3151" fmla="*/ 754711 w 3545608"/>
                <a:gd name="connsiteY3151" fmla="*/ 848742 h 1066103"/>
                <a:gd name="connsiteX3152" fmla="*/ 755012 w 3545608"/>
                <a:gd name="connsiteY3152" fmla="*/ 849451 h 1066103"/>
                <a:gd name="connsiteX3153" fmla="*/ 750793 w 3545608"/>
                <a:gd name="connsiteY3153" fmla="*/ 851198 h 1066103"/>
                <a:gd name="connsiteX3154" fmla="*/ 745959 w 3545608"/>
                <a:gd name="connsiteY3154" fmla="*/ 862867 h 1066103"/>
                <a:gd name="connsiteX3155" fmla="*/ 740986 w 3545608"/>
                <a:gd name="connsiteY3155" fmla="*/ 864927 h 1066103"/>
                <a:gd name="connsiteX3156" fmla="*/ 735098 w 3545608"/>
                <a:gd name="connsiteY3156" fmla="*/ 879142 h 1066103"/>
                <a:gd name="connsiteX3157" fmla="*/ 735680 w 3545608"/>
                <a:gd name="connsiteY3157" fmla="*/ 880546 h 1066103"/>
                <a:gd name="connsiteX3158" fmla="*/ 733141 w 3545608"/>
                <a:gd name="connsiteY3158" fmla="*/ 881598 h 1066103"/>
                <a:gd name="connsiteX3159" fmla="*/ 727376 w 3545608"/>
                <a:gd name="connsiteY3159" fmla="*/ 895516 h 1066103"/>
                <a:gd name="connsiteX3160" fmla="*/ 722785 w 3545608"/>
                <a:gd name="connsiteY3160" fmla="*/ 897289 h 1066103"/>
                <a:gd name="connsiteX3161" fmla="*/ 716639 w 3545608"/>
                <a:gd name="connsiteY3161" fmla="*/ 911116 h 1066103"/>
                <a:gd name="connsiteX3162" fmla="*/ 714509 w 3545608"/>
                <a:gd name="connsiteY3162" fmla="*/ 911998 h 1066103"/>
                <a:gd name="connsiteX3163" fmla="*/ 708621 w 3545608"/>
                <a:gd name="connsiteY3163" fmla="*/ 926213 h 1066103"/>
                <a:gd name="connsiteX3164" fmla="*/ 708856 w 3545608"/>
                <a:gd name="connsiteY3164" fmla="*/ 926780 h 1066103"/>
                <a:gd name="connsiteX3165" fmla="*/ 706664 w 3545608"/>
                <a:gd name="connsiteY3165" fmla="*/ 927688 h 1066103"/>
                <a:gd name="connsiteX3166" fmla="*/ 700776 w 3545608"/>
                <a:gd name="connsiteY3166" fmla="*/ 941903 h 1066103"/>
                <a:gd name="connsiteX3167" fmla="*/ 700939 w 3545608"/>
                <a:gd name="connsiteY3167" fmla="*/ 942297 h 1066103"/>
                <a:gd name="connsiteX3168" fmla="*/ 697981 w 3545608"/>
                <a:gd name="connsiteY3168" fmla="*/ 943522 h 1066103"/>
                <a:gd name="connsiteX3169" fmla="*/ 692232 w 3545608"/>
                <a:gd name="connsiteY3169" fmla="*/ 957403 h 1066103"/>
                <a:gd name="connsiteX3170" fmla="*/ 689993 w 3545608"/>
                <a:gd name="connsiteY3170" fmla="*/ 958375 h 1066103"/>
                <a:gd name="connsiteX3171" fmla="*/ 684196 w 3545608"/>
                <a:gd name="connsiteY3171" fmla="*/ 973052 h 1066103"/>
                <a:gd name="connsiteX3172" fmla="*/ 682148 w 3545608"/>
                <a:gd name="connsiteY3172" fmla="*/ 973921 h 1066103"/>
                <a:gd name="connsiteX3173" fmla="*/ 676260 w 3545608"/>
                <a:gd name="connsiteY3173" fmla="*/ 988483 h 1066103"/>
                <a:gd name="connsiteX3174" fmla="*/ 676660 w 3545608"/>
                <a:gd name="connsiteY3174" fmla="*/ 989472 h 1066103"/>
                <a:gd name="connsiteX3175" fmla="*/ 674303 w 3545608"/>
                <a:gd name="connsiteY3175" fmla="*/ 990449 h 1066103"/>
                <a:gd name="connsiteX3176" fmla="*/ 668415 w 3545608"/>
                <a:gd name="connsiteY3176" fmla="*/ 1004664 h 1066103"/>
                <a:gd name="connsiteX3177" fmla="*/ 668578 w 3545608"/>
                <a:gd name="connsiteY3177" fmla="*/ 1005058 h 1066103"/>
                <a:gd name="connsiteX3178" fmla="*/ 665621 w 3545608"/>
                <a:gd name="connsiteY3178" fmla="*/ 1006283 h 1066103"/>
                <a:gd name="connsiteX3179" fmla="*/ 659589 w 3545608"/>
                <a:gd name="connsiteY3179" fmla="*/ 1020845 h 1066103"/>
                <a:gd name="connsiteX3180" fmla="*/ 659998 w 3545608"/>
                <a:gd name="connsiteY3180" fmla="*/ 1021830 h 1066103"/>
                <a:gd name="connsiteX3181" fmla="*/ 657632 w 3545608"/>
                <a:gd name="connsiteY3181" fmla="*/ 1022810 h 1066103"/>
                <a:gd name="connsiteX3182" fmla="*/ 651744 w 3545608"/>
                <a:gd name="connsiteY3182" fmla="*/ 1037025 h 1066103"/>
                <a:gd name="connsiteX3183" fmla="*/ 652022 w 3545608"/>
                <a:gd name="connsiteY3183" fmla="*/ 1037695 h 1066103"/>
                <a:gd name="connsiteX3184" fmla="*/ 649787 w 3545608"/>
                <a:gd name="connsiteY3184" fmla="*/ 1038643 h 1066103"/>
                <a:gd name="connsiteX3185" fmla="*/ 643899 w 3545608"/>
                <a:gd name="connsiteY3185" fmla="*/ 1053205 h 1066103"/>
                <a:gd name="connsiteX3186" fmla="*/ 644580 w 3545608"/>
                <a:gd name="connsiteY3186" fmla="*/ 1054890 h 1066103"/>
                <a:gd name="connsiteX3187" fmla="*/ 643903 w 3545608"/>
                <a:gd name="connsiteY3187" fmla="*/ 1055171 h 1066103"/>
                <a:gd name="connsiteX3188" fmla="*/ 639375 w 3545608"/>
                <a:gd name="connsiteY3188" fmla="*/ 1066103 h 1066103"/>
                <a:gd name="connsiteX3189" fmla="*/ 678890 w 3545608"/>
                <a:gd name="connsiteY3189" fmla="*/ 1066103 h 1066103"/>
                <a:gd name="connsiteX3190" fmla="*/ 684105 w 3545608"/>
                <a:gd name="connsiteY3190" fmla="*/ 1053205 h 1066103"/>
                <a:gd name="connsiteX3191" fmla="*/ 683705 w 3545608"/>
                <a:gd name="connsiteY3191" fmla="*/ 1052216 h 1066103"/>
                <a:gd name="connsiteX3192" fmla="*/ 686062 w 3545608"/>
                <a:gd name="connsiteY3192" fmla="*/ 1051240 h 1066103"/>
                <a:gd name="connsiteX3193" fmla="*/ 691951 w 3545608"/>
                <a:gd name="connsiteY3193" fmla="*/ 1037025 h 1066103"/>
                <a:gd name="connsiteX3194" fmla="*/ 691788 w 3545608"/>
                <a:gd name="connsiteY3194" fmla="*/ 1036631 h 1066103"/>
                <a:gd name="connsiteX3195" fmla="*/ 694744 w 3545608"/>
                <a:gd name="connsiteY3195" fmla="*/ 1035406 h 1066103"/>
                <a:gd name="connsiteX3196" fmla="*/ 700777 w 3545608"/>
                <a:gd name="connsiteY3196" fmla="*/ 1020845 h 1066103"/>
                <a:gd name="connsiteX3197" fmla="*/ 700368 w 3545608"/>
                <a:gd name="connsiteY3197" fmla="*/ 1019859 h 1066103"/>
                <a:gd name="connsiteX3198" fmla="*/ 702734 w 3545608"/>
                <a:gd name="connsiteY3198" fmla="*/ 1018879 h 1066103"/>
                <a:gd name="connsiteX3199" fmla="*/ 708622 w 3545608"/>
                <a:gd name="connsiteY3199" fmla="*/ 1004664 h 1066103"/>
                <a:gd name="connsiteX3200" fmla="*/ 708344 w 3545608"/>
                <a:gd name="connsiteY3200" fmla="*/ 1003993 h 1066103"/>
                <a:gd name="connsiteX3201" fmla="*/ 710579 w 3545608"/>
                <a:gd name="connsiteY3201" fmla="*/ 1003045 h 1066103"/>
                <a:gd name="connsiteX3202" fmla="*/ 716193 w 3545608"/>
                <a:gd name="connsiteY3202" fmla="*/ 989162 h 1066103"/>
                <a:gd name="connsiteX3203" fmla="*/ 718423 w 3545608"/>
                <a:gd name="connsiteY3203" fmla="*/ 988193 h 1066103"/>
                <a:gd name="connsiteX3204" fmla="*/ 724066 w 3545608"/>
                <a:gd name="connsiteY3204" fmla="*/ 973904 h 1066103"/>
                <a:gd name="connsiteX3205" fmla="*/ 727105 w 3545608"/>
                <a:gd name="connsiteY3205" fmla="*/ 972646 h 1066103"/>
                <a:gd name="connsiteX3206" fmla="*/ 733137 w 3545608"/>
                <a:gd name="connsiteY3206" fmla="*/ 958084 h 1066103"/>
                <a:gd name="connsiteX3207" fmla="*/ 732729 w 3545608"/>
                <a:gd name="connsiteY3207" fmla="*/ 957098 h 1066103"/>
                <a:gd name="connsiteX3208" fmla="*/ 735094 w 3545608"/>
                <a:gd name="connsiteY3208" fmla="*/ 956118 h 1066103"/>
                <a:gd name="connsiteX3209" fmla="*/ 740982 w 3545608"/>
                <a:gd name="connsiteY3209" fmla="*/ 941903 h 1066103"/>
                <a:gd name="connsiteX3210" fmla="*/ 740748 w 3545608"/>
                <a:gd name="connsiteY3210" fmla="*/ 941336 h 1066103"/>
                <a:gd name="connsiteX3211" fmla="*/ 742939 w 3545608"/>
                <a:gd name="connsiteY3211" fmla="*/ 940428 h 1066103"/>
                <a:gd name="connsiteX3212" fmla="*/ 748221 w 3545608"/>
                <a:gd name="connsiteY3212" fmla="*/ 927678 h 1066103"/>
                <a:gd name="connsiteX3213" fmla="*/ 753296 w 3545608"/>
                <a:gd name="connsiteY3213" fmla="*/ 925719 h 1066103"/>
                <a:gd name="connsiteX3214" fmla="*/ 759614 w 3545608"/>
                <a:gd name="connsiteY3214" fmla="*/ 911504 h 1066103"/>
                <a:gd name="connsiteX3215" fmla="*/ 759365 w 3545608"/>
                <a:gd name="connsiteY3215" fmla="*/ 910943 h 1066103"/>
                <a:gd name="connsiteX3216" fmla="*/ 761571 w 3545608"/>
                <a:gd name="connsiteY3216" fmla="*/ 910029 h 1066103"/>
                <a:gd name="connsiteX3217" fmla="*/ 767459 w 3545608"/>
                <a:gd name="connsiteY3217" fmla="*/ 895814 h 1066103"/>
                <a:gd name="connsiteX3218" fmla="*/ 766878 w 3545608"/>
                <a:gd name="connsiteY3218" fmla="*/ 894409 h 1066103"/>
                <a:gd name="connsiteX3219" fmla="*/ 769416 w 3545608"/>
                <a:gd name="connsiteY3219" fmla="*/ 893357 h 1066103"/>
                <a:gd name="connsiteX3220" fmla="*/ 774250 w 3545608"/>
                <a:gd name="connsiteY3220" fmla="*/ 881689 h 1066103"/>
                <a:gd name="connsiteX3221" fmla="*/ 779223 w 3545608"/>
                <a:gd name="connsiteY3221" fmla="*/ 879629 h 1066103"/>
                <a:gd name="connsiteX3222" fmla="*/ 785111 w 3545608"/>
                <a:gd name="connsiteY3222" fmla="*/ 865413 h 1066103"/>
                <a:gd name="connsiteX3223" fmla="*/ 784922 w 3545608"/>
                <a:gd name="connsiteY3223" fmla="*/ 864956 h 1066103"/>
                <a:gd name="connsiteX3224" fmla="*/ 789866 w 3545608"/>
                <a:gd name="connsiteY3224" fmla="*/ 862957 h 1066103"/>
                <a:gd name="connsiteX3225" fmla="*/ 795230 w 3545608"/>
                <a:gd name="connsiteY3225" fmla="*/ 850316 h 1066103"/>
                <a:gd name="connsiteX3226" fmla="*/ 797855 w 3545608"/>
                <a:gd name="connsiteY3226" fmla="*/ 849228 h 1066103"/>
                <a:gd name="connsiteX3227" fmla="*/ 802831 w 3545608"/>
                <a:gd name="connsiteY3227" fmla="*/ 837216 h 1066103"/>
                <a:gd name="connsiteX3228" fmla="*/ 807662 w 3545608"/>
                <a:gd name="connsiteY3228" fmla="*/ 835069 h 1066103"/>
                <a:gd name="connsiteX3229" fmla="*/ 813120 w 3545608"/>
                <a:gd name="connsiteY3229" fmla="*/ 820926 h 1066103"/>
                <a:gd name="connsiteX3230" fmla="*/ 818305 w 3545608"/>
                <a:gd name="connsiteY3230" fmla="*/ 818829 h 1066103"/>
                <a:gd name="connsiteX3231" fmla="*/ 823299 w 3545608"/>
                <a:gd name="connsiteY3231" fmla="*/ 807059 h 1066103"/>
                <a:gd name="connsiteX3232" fmla="*/ 828255 w 3545608"/>
                <a:gd name="connsiteY3232" fmla="*/ 804956 h 1066103"/>
                <a:gd name="connsiteX3233" fmla="*/ 833356 w 3545608"/>
                <a:gd name="connsiteY3233" fmla="*/ 792340 h 1066103"/>
                <a:gd name="connsiteX3234" fmla="*/ 838061 w 3545608"/>
                <a:gd name="connsiteY3234" fmla="*/ 790391 h 1066103"/>
                <a:gd name="connsiteX3235" fmla="*/ 842751 w 3545608"/>
                <a:gd name="connsiteY3235" fmla="*/ 779070 h 1066103"/>
                <a:gd name="connsiteX3236" fmla="*/ 848704 w 3545608"/>
                <a:gd name="connsiteY3236" fmla="*/ 776662 h 1066103"/>
                <a:gd name="connsiteX3237" fmla="*/ 854257 w 3545608"/>
                <a:gd name="connsiteY3237" fmla="*/ 763576 h 1066103"/>
                <a:gd name="connsiteX3238" fmla="*/ 858655 w 3545608"/>
                <a:gd name="connsiteY3238" fmla="*/ 761665 h 1066103"/>
                <a:gd name="connsiteX3239" fmla="*/ 864010 w 3545608"/>
                <a:gd name="connsiteY3239" fmla="*/ 748106 h 1066103"/>
                <a:gd name="connsiteX3240" fmla="*/ 868461 w 3545608"/>
                <a:gd name="connsiteY3240" fmla="*/ 746262 h 1066103"/>
                <a:gd name="connsiteX3241" fmla="*/ 873370 w 3545608"/>
                <a:gd name="connsiteY3241" fmla="*/ 734412 h 1066103"/>
                <a:gd name="connsiteX3242" fmla="*/ 880779 w 3545608"/>
                <a:gd name="connsiteY3242" fmla="*/ 731553 h 1066103"/>
                <a:gd name="connsiteX3243" fmla="*/ 884969 w 3545608"/>
                <a:gd name="connsiteY3243" fmla="*/ 722125 h 1066103"/>
                <a:gd name="connsiteX3244" fmla="*/ 891016 w 3545608"/>
                <a:gd name="connsiteY3244" fmla="*/ 719498 h 1066103"/>
                <a:gd name="connsiteX3245" fmla="*/ 895573 w 3545608"/>
                <a:gd name="connsiteY3245" fmla="*/ 707958 h 1066103"/>
                <a:gd name="connsiteX3246" fmla="*/ 900822 w 3545608"/>
                <a:gd name="connsiteY3246" fmla="*/ 705625 h 1066103"/>
                <a:gd name="connsiteX3247" fmla="*/ 905021 w 3545608"/>
                <a:gd name="connsiteY3247" fmla="*/ 694745 h 1066103"/>
                <a:gd name="connsiteX3248" fmla="*/ 913426 w 3545608"/>
                <a:gd name="connsiteY3248" fmla="*/ 691346 h 1066103"/>
                <a:gd name="connsiteX3249" fmla="*/ 918421 w 3545608"/>
                <a:gd name="connsiteY3249" fmla="*/ 679577 h 1066103"/>
                <a:gd name="connsiteX3250" fmla="*/ 923377 w 3545608"/>
                <a:gd name="connsiteY3250" fmla="*/ 677474 h 1066103"/>
                <a:gd name="connsiteX3251" fmla="*/ 928084 w 3545608"/>
                <a:gd name="connsiteY3251" fmla="*/ 665832 h 1066103"/>
                <a:gd name="connsiteX3252" fmla="*/ 935144 w 3545608"/>
                <a:gd name="connsiteY3252" fmla="*/ 662908 h 1066103"/>
                <a:gd name="connsiteX3253" fmla="*/ 938516 w 3545608"/>
                <a:gd name="connsiteY3253" fmla="*/ 654769 h 1066103"/>
                <a:gd name="connsiteX3254" fmla="*/ 947749 w 3545608"/>
                <a:gd name="connsiteY3254" fmla="*/ 650854 h 1066103"/>
                <a:gd name="connsiteX3255" fmla="*/ 952756 w 3545608"/>
                <a:gd name="connsiteY3255" fmla="*/ 638477 h 1066103"/>
                <a:gd name="connsiteX3256" fmla="*/ 957699 w 3545608"/>
                <a:gd name="connsiteY3256" fmla="*/ 636430 h 1066103"/>
                <a:gd name="connsiteX3257" fmla="*/ 962126 w 3545608"/>
                <a:gd name="connsiteY3257" fmla="*/ 625742 h 1066103"/>
                <a:gd name="connsiteX3258" fmla="*/ 969466 w 3545608"/>
                <a:gd name="connsiteY3258" fmla="*/ 622701 h 1066103"/>
                <a:gd name="connsiteX3259" fmla="*/ 972812 w 3545608"/>
                <a:gd name="connsiteY3259" fmla="*/ 614626 h 1066103"/>
                <a:gd name="connsiteX3260" fmla="*/ 982071 w 3545608"/>
                <a:gd name="connsiteY3260" fmla="*/ 610790 h 1066103"/>
                <a:gd name="connsiteX3261" fmla="*/ 986888 w 3545608"/>
                <a:gd name="connsiteY3261" fmla="*/ 599163 h 1066103"/>
                <a:gd name="connsiteX3262" fmla="*/ 993983 w 3545608"/>
                <a:gd name="connsiteY3262" fmla="*/ 596224 h 1066103"/>
                <a:gd name="connsiteX3263" fmla="*/ 997430 w 3545608"/>
                <a:gd name="connsiteY3263" fmla="*/ 587903 h 1066103"/>
                <a:gd name="connsiteX3264" fmla="*/ 1005750 w 3545608"/>
                <a:gd name="connsiteY3264" fmla="*/ 584456 h 1066103"/>
                <a:gd name="connsiteX3265" fmla="*/ 1009485 w 3545608"/>
                <a:gd name="connsiteY3265" fmla="*/ 575442 h 1066103"/>
                <a:gd name="connsiteX3266" fmla="*/ 1018498 w 3545608"/>
                <a:gd name="connsiteY3266" fmla="*/ 571708 h 1066103"/>
                <a:gd name="connsiteX3267" fmla="*/ 1022005 w 3545608"/>
                <a:gd name="connsiteY3267" fmla="*/ 563243 h 1066103"/>
                <a:gd name="connsiteX3268" fmla="*/ 1030266 w 3545608"/>
                <a:gd name="connsiteY3268" fmla="*/ 559654 h 1066103"/>
                <a:gd name="connsiteX3269" fmla="*/ 1034216 w 3545608"/>
                <a:gd name="connsiteY3269" fmla="*/ 549653 h 1066103"/>
                <a:gd name="connsiteX3270" fmla="*/ 1042871 w 3545608"/>
                <a:gd name="connsiteY3270" fmla="*/ 546068 h 1066103"/>
                <a:gd name="connsiteX3271" fmla="*/ 1046456 w 3545608"/>
                <a:gd name="connsiteY3271" fmla="*/ 537413 h 1066103"/>
                <a:gd name="connsiteX3272" fmla="*/ 1056457 w 3545608"/>
                <a:gd name="connsiteY3272" fmla="*/ 533463 h 1066103"/>
                <a:gd name="connsiteX3273" fmla="*/ 1060046 w 3545608"/>
                <a:gd name="connsiteY3273" fmla="*/ 525202 h 1066103"/>
                <a:gd name="connsiteX3274" fmla="*/ 1068511 w 3545608"/>
                <a:gd name="connsiteY3274" fmla="*/ 521695 h 1066103"/>
                <a:gd name="connsiteX3275" fmla="*/ 1071778 w 3545608"/>
                <a:gd name="connsiteY3275" fmla="*/ 513808 h 1066103"/>
                <a:gd name="connsiteX3276" fmla="*/ 1081259 w 3545608"/>
                <a:gd name="connsiteY3276" fmla="*/ 509784 h 1066103"/>
                <a:gd name="connsiteX3277" fmla="*/ 1084620 w 3545608"/>
                <a:gd name="connsiteY3277" fmla="*/ 501475 h 1066103"/>
                <a:gd name="connsiteX3278" fmla="*/ 1094988 w 3545608"/>
                <a:gd name="connsiteY3278" fmla="*/ 497180 h 1066103"/>
                <a:gd name="connsiteX3279" fmla="*/ 1098307 w 3545608"/>
                <a:gd name="connsiteY3279" fmla="*/ 489167 h 1066103"/>
                <a:gd name="connsiteX3280" fmla="*/ 1107593 w 3545608"/>
                <a:gd name="connsiteY3280" fmla="*/ 485412 h 1066103"/>
                <a:gd name="connsiteX3281" fmla="*/ 1109722 w 3545608"/>
                <a:gd name="connsiteY3281" fmla="*/ 480394 h 1066103"/>
                <a:gd name="connsiteX3282" fmla="*/ 1120618 w 3545608"/>
                <a:gd name="connsiteY3282" fmla="*/ 475551 h 1066103"/>
                <a:gd name="connsiteX3283" fmla="*/ 1120090 w 3545608"/>
                <a:gd name="connsiteY3283" fmla="*/ 476826 h 1066103"/>
                <a:gd name="connsiteX3284" fmla="*/ 1110830 w 3545608"/>
                <a:gd name="connsiteY3284" fmla="*/ 480661 h 1066103"/>
                <a:gd name="connsiteX3285" fmla="*/ 1107246 w 3545608"/>
                <a:gd name="connsiteY3285" fmla="*/ 489315 h 1066103"/>
                <a:gd name="connsiteX3286" fmla="*/ 1097245 w 3545608"/>
                <a:gd name="connsiteY3286" fmla="*/ 493265 h 1066103"/>
                <a:gd name="connsiteX3287" fmla="*/ 1093656 w 3545608"/>
                <a:gd name="connsiteY3287" fmla="*/ 501526 h 1066103"/>
                <a:gd name="connsiteX3288" fmla="*/ 1085190 w 3545608"/>
                <a:gd name="connsiteY3288" fmla="*/ 505033 h 1066103"/>
                <a:gd name="connsiteX3289" fmla="*/ 1081923 w 3545608"/>
                <a:gd name="connsiteY3289" fmla="*/ 512921 h 1066103"/>
                <a:gd name="connsiteX3290" fmla="*/ 1072442 w 3545608"/>
                <a:gd name="connsiteY3290" fmla="*/ 516944 h 1066103"/>
                <a:gd name="connsiteX3291" fmla="*/ 1068626 w 3545608"/>
                <a:gd name="connsiteY3291" fmla="*/ 526382 h 1066103"/>
                <a:gd name="connsiteX3292" fmla="*/ 1060674 w 3545608"/>
                <a:gd name="connsiteY3292" fmla="*/ 529836 h 1066103"/>
                <a:gd name="connsiteX3293" fmla="*/ 1056752 w 3545608"/>
                <a:gd name="connsiteY3293" fmla="*/ 539768 h 1066103"/>
                <a:gd name="connsiteX3294" fmla="*/ 1048070 w 3545608"/>
                <a:gd name="connsiteY3294" fmla="*/ 543278 h 1066103"/>
                <a:gd name="connsiteX3295" fmla="*/ 1044047 w 3545608"/>
                <a:gd name="connsiteY3295" fmla="*/ 552758 h 1066103"/>
                <a:gd name="connsiteX3296" fmla="*/ 1036159 w 3545608"/>
                <a:gd name="connsiteY3296" fmla="*/ 556026 h 1066103"/>
                <a:gd name="connsiteX3297" fmla="*/ 1032712 w 3545608"/>
                <a:gd name="connsiteY3297" fmla="*/ 564347 h 1066103"/>
                <a:gd name="connsiteX3298" fmla="*/ 1024391 w 3545608"/>
                <a:gd name="connsiteY3298" fmla="*/ 567794 h 1066103"/>
                <a:gd name="connsiteX3299" fmla="*/ 1020065 w 3545608"/>
                <a:gd name="connsiteY3299" fmla="*/ 578237 h 1066103"/>
                <a:gd name="connsiteX3300" fmla="*/ 1011786 w 3545608"/>
                <a:gd name="connsiteY3300" fmla="*/ 581666 h 1066103"/>
                <a:gd name="connsiteX3301" fmla="*/ 1007950 w 3545608"/>
                <a:gd name="connsiteY3301" fmla="*/ 590926 h 1066103"/>
                <a:gd name="connsiteX3302" fmla="*/ 999875 w 3545608"/>
                <a:gd name="connsiteY3302" fmla="*/ 594271 h 1066103"/>
                <a:gd name="connsiteX3303" fmla="*/ 995580 w 3545608"/>
                <a:gd name="connsiteY3303" fmla="*/ 604640 h 1066103"/>
                <a:gd name="connsiteX3304" fmla="*/ 987270 w 3545608"/>
                <a:gd name="connsiteY3304" fmla="*/ 608000 h 1066103"/>
                <a:gd name="connsiteX3305" fmla="*/ 983181 w 3545608"/>
                <a:gd name="connsiteY3305" fmla="*/ 617638 h 1066103"/>
                <a:gd name="connsiteX3306" fmla="*/ 975359 w 3545608"/>
                <a:gd name="connsiteY3306" fmla="*/ 621036 h 1066103"/>
                <a:gd name="connsiteX3307" fmla="*/ 970930 w 3545608"/>
                <a:gd name="connsiteY3307" fmla="*/ 632250 h 1066103"/>
                <a:gd name="connsiteX3308" fmla="*/ 965553 w 3545608"/>
                <a:gd name="connsiteY3308" fmla="*/ 634478 h 1066103"/>
                <a:gd name="connsiteX3309" fmla="*/ 961227 w 3545608"/>
                <a:gd name="connsiteY3309" fmla="*/ 644921 h 1066103"/>
                <a:gd name="connsiteX3310" fmla="*/ 952947 w 3545608"/>
                <a:gd name="connsiteY3310" fmla="*/ 648350 h 1066103"/>
                <a:gd name="connsiteX3311" fmla="*/ 948132 w 3545608"/>
                <a:gd name="connsiteY3311" fmla="*/ 659977 h 1066103"/>
                <a:gd name="connsiteX3312" fmla="*/ 941036 w 3545608"/>
                <a:gd name="connsiteY3312" fmla="*/ 662916 h 1066103"/>
                <a:gd name="connsiteX3313" fmla="*/ 937056 w 3545608"/>
                <a:gd name="connsiteY3313" fmla="*/ 672524 h 1066103"/>
                <a:gd name="connsiteX3314" fmla="*/ 931230 w 3545608"/>
                <a:gd name="connsiteY3314" fmla="*/ 675114 h 1066103"/>
                <a:gd name="connsiteX3315" fmla="*/ 926847 w 3545608"/>
                <a:gd name="connsiteY3315" fmla="*/ 686468 h 1066103"/>
                <a:gd name="connsiteX3316" fmla="*/ 918913 w 3545608"/>
                <a:gd name="connsiteY3316" fmla="*/ 689681 h 1066103"/>
                <a:gd name="connsiteX3317" fmla="*/ 914183 w 3545608"/>
                <a:gd name="connsiteY3317" fmla="*/ 700841 h 1066103"/>
                <a:gd name="connsiteX3318" fmla="*/ 908676 w 3545608"/>
                <a:gd name="connsiteY3318" fmla="*/ 703122 h 1066103"/>
                <a:gd name="connsiteX3319" fmla="*/ 903352 w 3545608"/>
                <a:gd name="connsiteY3319" fmla="*/ 715975 h 1066103"/>
                <a:gd name="connsiteX3320" fmla="*/ 898869 w 3545608"/>
                <a:gd name="connsiteY3320" fmla="*/ 717832 h 1066103"/>
                <a:gd name="connsiteX3321" fmla="*/ 894094 w 3545608"/>
                <a:gd name="connsiteY3321" fmla="*/ 729359 h 1066103"/>
                <a:gd name="connsiteX3322" fmla="*/ 888225 w 3545608"/>
                <a:gd name="connsiteY3322" fmla="*/ 731848 h 1066103"/>
                <a:gd name="connsiteX3323" fmla="*/ 882265 w 3545608"/>
                <a:gd name="connsiteY3323" fmla="*/ 746579 h 1066103"/>
                <a:gd name="connsiteX3324" fmla="*/ 878276 w 3545608"/>
                <a:gd name="connsiteY3324" fmla="*/ 748232 h 1066103"/>
                <a:gd name="connsiteX3325" fmla="*/ 873722 w 3545608"/>
                <a:gd name="connsiteY3325" fmla="*/ 759225 h 1066103"/>
                <a:gd name="connsiteX3326" fmla="*/ 866795 w 3545608"/>
                <a:gd name="connsiteY3326" fmla="*/ 761961 h 1066103"/>
                <a:gd name="connsiteX3327" fmla="*/ 861726 w 3545608"/>
                <a:gd name="connsiteY3327" fmla="*/ 773628 h 1066103"/>
                <a:gd name="connsiteX3328" fmla="*/ 856152 w 3545608"/>
                <a:gd name="connsiteY3328" fmla="*/ 775832 h 1066103"/>
                <a:gd name="connsiteX3329" fmla="*/ 850260 w 3545608"/>
                <a:gd name="connsiteY3329" fmla="*/ 789411 h 1066103"/>
                <a:gd name="connsiteX3330" fmla="*/ 847876 w 3545608"/>
                <a:gd name="connsiteY3330" fmla="*/ 790399 h 1066103"/>
                <a:gd name="connsiteX3331" fmla="*/ 842900 w 3545608"/>
                <a:gd name="connsiteY3331" fmla="*/ 802411 h 1066103"/>
                <a:gd name="connsiteX3332" fmla="*/ 838070 w 3545608"/>
                <a:gd name="connsiteY3332" fmla="*/ 804558 h 1066103"/>
                <a:gd name="connsiteX3333" fmla="*/ 832611 w 3545608"/>
                <a:gd name="connsiteY3333" fmla="*/ 818702 h 1066103"/>
                <a:gd name="connsiteX3334" fmla="*/ 827426 w 3545608"/>
                <a:gd name="connsiteY3334" fmla="*/ 820798 h 1066103"/>
                <a:gd name="connsiteX3335" fmla="*/ 822480 w 3545608"/>
                <a:gd name="connsiteY3335" fmla="*/ 832454 h 1066103"/>
                <a:gd name="connsiteX3336" fmla="*/ 817476 w 3545608"/>
                <a:gd name="connsiteY3336" fmla="*/ 834527 h 1066103"/>
                <a:gd name="connsiteX3337" fmla="*/ 811588 w 3545608"/>
                <a:gd name="connsiteY3337" fmla="*/ 848742 h 1066103"/>
                <a:gd name="connsiteX3338" fmla="*/ 812170 w 3545608"/>
                <a:gd name="connsiteY3338" fmla="*/ 850146 h 1066103"/>
                <a:gd name="connsiteX3339" fmla="*/ 809631 w 3545608"/>
                <a:gd name="connsiteY3339" fmla="*/ 851198 h 1066103"/>
                <a:gd name="connsiteX3340" fmla="*/ 804797 w 3545608"/>
                <a:gd name="connsiteY3340" fmla="*/ 862867 h 1066103"/>
                <a:gd name="connsiteX3341" fmla="*/ 799824 w 3545608"/>
                <a:gd name="connsiteY3341" fmla="*/ 864927 h 1066103"/>
                <a:gd name="connsiteX3342" fmla="*/ 793936 w 3545608"/>
                <a:gd name="connsiteY3342" fmla="*/ 879142 h 1066103"/>
                <a:gd name="connsiteX3343" fmla="*/ 794407 w 3545608"/>
                <a:gd name="connsiteY3343" fmla="*/ 880278 h 1066103"/>
                <a:gd name="connsiteX3344" fmla="*/ 791142 w 3545608"/>
                <a:gd name="connsiteY3344" fmla="*/ 881598 h 1066103"/>
                <a:gd name="connsiteX3345" fmla="*/ 785187 w 3545608"/>
                <a:gd name="connsiteY3345" fmla="*/ 895634 h 1066103"/>
                <a:gd name="connsiteX3346" fmla="*/ 781193 w 3545608"/>
                <a:gd name="connsiteY3346" fmla="*/ 897289 h 1066103"/>
                <a:gd name="connsiteX3347" fmla="*/ 775463 w 3545608"/>
                <a:gd name="connsiteY3347" fmla="*/ 911121 h 1066103"/>
                <a:gd name="connsiteX3348" fmla="*/ 773348 w 3545608"/>
                <a:gd name="connsiteY3348" fmla="*/ 911998 h 1066103"/>
                <a:gd name="connsiteX3349" fmla="*/ 767459 w 3545608"/>
                <a:gd name="connsiteY3349" fmla="*/ 926213 h 1066103"/>
                <a:gd name="connsiteX3350" fmla="*/ 767694 w 3545608"/>
                <a:gd name="connsiteY3350" fmla="*/ 926780 h 1066103"/>
                <a:gd name="connsiteX3351" fmla="*/ 765502 w 3545608"/>
                <a:gd name="connsiteY3351" fmla="*/ 927688 h 1066103"/>
                <a:gd name="connsiteX3352" fmla="*/ 759845 w 3545608"/>
                <a:gd name="connsiteY3352" fmla="*/ 941345 h 1066103"/>
                <a:gd name="connsiteX3353" fmla="*/ 754715 w 3545608"/>
                <a:gd name="connsiteY3353" fmla="*/ 943522 h 1066103"/>
                <a:gd name="connsiteX3354" fmla="*/ 749101 w 3545608"/>
                <a:gd name="connsiteY3354" fmla="*/ 957406 h 1066103"/>
                <a:gd name="connsiteX3355" fmla="*/ 746870 w 3545608"/>
                <a:gd name="connsiteY3355" fmla="*/ 958375 h 1066103"/>
                <a:gd name="connsiteX3356" fmla="*/ 741073 w 3545608"/>
                <a:gd name="connsiteY3356" fmla="*/ 973052 h 1066103"/>
                <a:gd name="connsiteX3357" fmla="*/ 739026 w 3545608"/>
                <a:gd name="connsiteY3357" fmla="*/ 973921 h 1066103"/>
                <a:gd name="connsiteX3358" fmla="*/ 733137 w 3545608"/>
                <a:gd name="connsiteY3358" fmla="*/ 988483 h 1066103"/>
                <a:gd name="connsiteX3359" fmla="*/ 733428 w 3545608"/>
                <a:gd name="connsiteY3359" fmla="*/ 989201 h 1066103"/>
                <a:gd name="connsiteX3360" fmla="*/ 730343 w 3545608"/>
                <a:gd name="connsiteY3360" fmla="*/ 990449 h 1066103"/>
                <a:gd name="connsiteX3361" fmla="*/ 724311 w 3545608"/>
                <a:gd name="connsiteY3361" fmla="*/ 1004664 h 1066103"/>
                <a:gd name="connsiteX3362" fmla="*/ 724680 w 3545608"/>
                <a:gd name="connsiteY3362" fmla="*/ 1005533 h 1066103"/>
                <a:gd name="connsiteX3363" fmla="*/ 722785 w 3545608"/>
                <a:gd name="connsiteY3363" fmla="*/ 1006283 h 1066103"/>
                <a:gd name="connsiteX3364" fmla="*/ 716466 w 3545608"/>
                <a:gd name="connsiteY3364" fmla="*/ 1020845 h 1066103"/>
                <a:gd name="connsiteX3365" fmla="*/ 717190 w 3545608"/>
                <a:gd name="connsiteY3365" fmla="*/ 1022511 h 1066103"/>
                <a:gd name="connsiteX3366" fmla="*/ 716470 w 3545608"/>
                <a:gd name="connsiteY3366" fmla="*/ 1022810 h 1066103"/>
                <a:gd name="connsiteX3367" fmla="*/ 710582 w 3545608"/>
                <a:gd name="connsiteY3367" fmla="*/ 1037025 h 1066103"/>
                <a:gd name="connsiteX3368" fmla="*/ 710860 w 3545608"/>
                <a:gd name="connsiteY3368" fmla="*/ 1037695 h 1066103"/>
                <a:gd name="connsiteX3369" fmla="*/ 708625 w 3545608"/>
                <a:gd name="connsiteY3369" fmla="*/ 1038643 h 1066103"/>
                <a:gd name="connsiteX3370" fmla="*/ 702737 w 3545608"/>
                <a:gd name="connsiteY3370" fmla="*/ 1053205 h 1066103"/>
                <a:gd name="connsiteX3371" fmla="*/ 703028 w 3545608"/>
                <a:gd name="connsiteY3371" fmla="*/ 1053924 h 1066103"/>
                <a:gd name="connsiteX3372" fmla="*/ 699943 w 3545608"/>
                <a:gd name="connsiteY3372" fmla="*/ 1055171 h 1066103"/>
                <a:gd name="connsiteX3373" fmla="*/ 695305 w 3545608"/>
                <a:gd name="connsiteY3373" fmla="*/ 1066103 h 1066103"/>
                <a:gd name="connsiteX3374" fmla="*/ 737729 w 3545608"/>
                <a:gd name="connsiteY3374" fmla="*/ 1066103 h 1066103"/>
                <a:gd name="connsiteX3375" fmla="*/ 742944 w 3545608"/>
                <a:gd name="connsiteY3375" fmla="*/ 1053205 h 1066103"/>
                <a:gd name="connsiteX3376" fmla="*/ 742543 w 3545608"/>
                <a:gd name="connsiteY3376" fmla="*/ 1052216 h 1066103"/>
                <a:gd name="connsiteX3377" fmla="*/ 744901 w 3545608"/>
                <a:gd name="connsiteY3377" fmla="*/ 1051240 h 1066103"/>
                <a:gd name="connsiteX3378" fmla="*/ 750789 w 3545608"/>
                <a:gd name="connsiteY3378" fmla="*/ 1037025 h 1066103"/>
                <a:gd name="connsiteX3379" fmla="*/ 750566 w 3545608"/>
                <a:gd name="connsiteY3379" fmla="*/ 1036486 h 1066103"/>
                <a:gd name="connsiteX3380" fmla="*/ 753296 w 3545608"/>
                <a:gd name="connsiteY3380" fmla="*/ 1035406 h 1066103"/>
                <a:gd name="connsiteX3381" fmla="*/ 759614 w 3545608"/>
                <a:gd name="connsiteY3381" fmla="*/ 1020845 h 1066103"/>
                <a:gd name="connsiteX3382" fmla="*/ 758867 w 3545608"/>
                <a:gd name="connsiteY3382" fmla="*/ 1019122 h 1066103"/>
                <a:gd name="connsiteX3383" fmla="*/ 759467 w 3545608"/>
                <a:gd name="connsiteY3383" fmla="*/ 1018879 h 1066103"/>
                <a:gd name="connsiteX3384" fmla="*/ 765499 w 3545608"/>
                <a:gd name="connsiteY3384" fmla="*/ 1004664 h 1066103"/>
                <a:gd name="connsiteX3385" fmla="*/ 765215 w 3545608"/>
                <a:gd name="connsiteY3385" fmla="*/ 1003996 h 1066103"/>
                <a:gd name="connsiteX3386" fmla="*/ 767456 w 3545608"/>
                <a:gd name="connsiteY3386" fmla="*/ 1003045 h 1066103"/>
                <a:gd name="connsiteX3387" fmla="*/ 773070 w 3545608"/>
                <a:gd name="connsiteY3387" fmla="*/ 989162 h 1066103"/>
                <a:gd name="connsiteX3388" fmla="*/ 775300 w 3545608"/>
                <a:gd name="connsiteY3388" fmla="*/ 988193 h 1066103"/>
                <a:gd name="connsiteX3389" fmla="*/ 781097 w 3545608"/>
                <a:gd name="connsiteY3389" fmla="*/ 973515 h 1066103"/>
                <a:gd name="connsiteX3390" fmla="*/ 783145 w 3545608"/>
                <a:gd name="connsiteY3390" fmla="*/ 972646 h 1066103"/>
                <a:gd name="connsiteX3391" fmla="*/ 789003 w 3545608"/>
                <a:gd name="connsiteY3391" fmla="*/ 958161 h 1066103"/>
                <a:gd name="connsiteX3392" fmla="*/ 793933 w 3545608"/>
                <a:gd name="connsiteY3392" fmla="*/ 956118 h 1066103"/>
                <a:gd name="connsiteX3393" fmla="*/ 799821 w 3545608"/>
                <a:gd name="connsiteY3393" fmla="*/ 941903 h 1066103"/>
                <a:gd name="connsiteX3394" fmla="*/ 799586 w 3545608"/>
                <a:gd name="connsiteY3394" fmla="*/ 941336 h 1066103"/>
                <a:gd name="connsiteX3395" fmla="*/ 801778 w 3545608"/>
                <a:gd name="connsiteY3395" fmla="*/ 940428 h 1066103"/>
                <a:gd name="connsiteX3396" fmla="*/ 807508 w 3545608"/>
                <a:gd name="connsiteY3396" fmla="*/ 926595 h 1066103"/>
                <a:gd name="connsiteX3397" fmla="*/ 809623 w 3545608"/>
                <a:gd name="connsiteY3397" fmla="*/ 925719 h 1066103"/>
                <a:gd name="connsiteX3398" fmla="*/ 815288 w 3545608"/>
                <a:gd name="connsiteY3398" fmla="*/ 912042 h 1066103"/>
                <a:gd name="connsiteX3399" fmla="*/ 820266 w 3545608"/>
                <a:gd name="connsiteY3399" fmla="*/ 910029 h 1066103"/>
                <a:gd name="connsiteX3400" fmla="*/ 826298 w 3545608"/>
                <a:gd name="connsiteY3400" fmla="*/ 895814 h 1066103"/>
                <a:gd name="connsiteX3401" fmla="*/ 825705 w 3545608"/>
                <a:gd name="connsiteY3401" fmla="*/ 894414 h 1066103"/>
                <a:gd name="connsiteX3402" fmla="*/ 828255 w 3545608"/>
                <a:gd name="connsiteY3402" fmla="*/ 893357 h 1066103"/>
                <a:gd name="connsiteX3403" fmla="*/ 833088 w 3545608"/>
                <a:gd name="connsiteY3403" fmla="*/ 881689 h 1066103"/>
                <a:gd name="connsiteX3404" fmla="*/ 838061 w 3545608"/>
                <a:gd name="connsiteY3404" fmla="*/ 879629 h 1066103"/>
                <a:gd name="connsiteX3405" fmla="*/ 843949 w 3545608"/>
                <a:gd name="connsiteY3405" fmla="*/ 865413 h 1066103"/>
                <a:gd name="connsiteX3406" fmla="*/ 843367 w 3545608"/>
                <a:gd name="connsiteY3406" fmla="*/ 864009 h 1066103"/>
                <a:gd name="connsiteX3407" fmla="*/ 845906 w 3545608"/>
                <a:gd name="connsiteY3407" fmla="*/ 862957 h 1066103"/>
                <a:gd name="connsiteX3408" fmla="*/ 850596 w 3545608"/>
                <a:gd name="connsiteY3408" fmla="*/ 851636 h 1066103"/>
                <a:gd name="connsiteX3409" fmla="*/ 856550 w 3545608"/>
                <a:gd name="connsiteY3409" fmla="*/ 849228 h 1066103"/>
                <a:gd name="connsiteX3410" fmla="*/ 861641 w 3545608"/>
                <a:gd name="connsiteY3410" fmla="*/ 837229 h 1066103"/>
                <a:gd name="connsiteX3411" fmla="*/ 866500 w 3545608"/>
                <a:gd name="connsiteY3411" fmla="*/ 835069 h 1066103"/>
                <a:gd name="connsiteX3412" fmla="*/ 872095 w 3545608"/>
                <a:gd name="connsiteY3412" fmla="*/ 820573 h 1066103"/>
                <a:gd name="connsiteX3413" fmla="*/ 876306 w 3545608"/>
                <a:gd name="connsiteY3413" fmla="*/ 818829 h 1066103"/>
                <a:gd name="connsiteX3414" fmla="*/ 881150 w 3545608"/>
                <a:gd name="connsiteY3414" fmla="*/ 807136 h 1066103"/>
                <a:gd name="connsiteX3415" fmla="*/ 886662 w 3545608"/>
                <a:gd name="connsiteY3415" fmla="*/ 804956 h 1066103"/>
                <a:gd name="connsiteX3416" fmla="*/ 892232 w 3545608"/>
                <a:gd name="connsiteY3416" fmla="*/ 792121 h 1066103"/>
                <a:gd name="connsiteX3417" fmla="*/ 896613 w 3545608"/>
                <a:gd name="connsiteY3417" fmla="*/ 790391 h 1066103"/>
                <a:gd name="connsiteX3418" fmla="*/ 901671 w 3545608"/>
                <a:gd name="connsiteY3418" fmla="*/ 778747 h 1066103"/>
                <a:gd name="connsiteX3419" fmla="*/ 906706 w 3545608"/>
                <a:gd name="connsiteY3419" fmla="*/ 776662 h 1066103"/>
                <a:gd name="connsiteX3420" fmla="*/ 911973 w 3545608"/>
                <a:gd name="connsiteY3420" fmla="*/ 763945 h 1066103"/>
                <a:gd name="connsiteX3421" fmla="*/ 917349 w 3545608"/>
                <a:gd name="connsiteY3421" fmla="*/ 761665 h 1066103"/>
                <a:gd name="connsiteX3422" fmla="*/ 922833 w 3545608"/>
                <a:gd name="connsiteY3422" fmla="*/ 748112 h 1066103"/>
                <a:gd name="connsiteX3423" fmla="*/ 927299 w 3545608"/>
                <a:gd name="connsiteY3423" fmla="*/ 746262 h 1066103"/>
                <a:gd name="connsiteX3424" fmla="*/ 932623 w 3545608"/>
                <a:gd name="connsiteY3424" fmla="*/ 733409 h 1066103"/>
                <a:gd name="connsiteX3425" fmla="*/ 937106 w 3545608"/>
                <a:gd name="connsiteY3425" fmla="*/ 731553 h 1066103"/>
                <a:gd name="connsiteX3426" fmla="*/ 940623 w 3545608"/>
                <a:gd name="connsiteY3426" fmla="*/ 723061 h 1066103"/>
                <a:gd name="connsiteX3427" fmla="*/ 949423 w 3545608"/>
                <a:gd name="connsiteY3427" fmla="*/ 719498 h 1066103"/>
                <a:gd name="connsiteX3428" fmla="*/ 954292 w 3545608"/>
                <a:gd name="connsiteY3428" fmla="*/ 708011 h 1066103"/>
                <a:gd name="connsiteX3429" fmla="*/ 959660 w 3545608"/>
                <a:gd name="connsiteY3429" fmla="*/ 705625 h 1066103"/>
                <a:gd name="connsiteX3430" fmla="*/ 964354 w 3545608"/>
                <a:gd name="connsiteY3430" fmla="*/ 693464 h 1066103"/>
                <a:gd name="connsiteX3431" fmla="*/ 969466 w 3545608"/>
                <a:gd name="connsiteY3431" fmla="*/ 691346 h 1066103"/>
                <a:gd name="connsiteX3432" fmla="*/ 973792 w 3545608"/>
                <a:gd name="connsiteY3432" fmla="*/ 680903 h 1066103"/>
                <a:gd name="connsiteX3433" fmla="*/ 982071 w 3545608"/>
                <a:gd name="connsiteY3433" fmla="*/ 677474 h 1066103"/>
                <a:gd name="connsiteX3434" fmla="*/ 986888 w 3545608"/>
                <a:gd name="connsiteY3434" fmla="*/ 665847 h 1066103"/>
                <a:gd name="connsiteX3435" fmla="*/ 993983 w 3545608"/>
                <a:gd name="connsiteY3435" fmla="*/ 662908 h 1066103"/>
                <a:gd name="connsiteX3436" fmla="*/ 997920 w 3545608"/>
                <a:gd name="connsiteY3436" fmla="*/ 653404 h 1066103"/>
                <a:gd name="connsiteX3437" fmla="*/ 1003789 w 3545608"/>
                <a:gd name="connsiteY3437" fmla="*/ 650854 h 1066103"/>
                <a:gd name="connsiteX3438" fmla="*/ 1008173 w 3545608"/>
                <a:gd name="connsiteY3438" fmla="*/ 639755 h 1066103"/>
                <a:gd name="connsiteX3439" fmla="*/ 1016394 w 3545608"/>
                <a:gd name="connsiteY3439" fmla="*/ 636430 h 1066103"/>
                <a:gd name="connsiteX3440" fmla="*/ 1020922 w 3545608"/>
                <a:gd name="connsiteY3440" fmla="*/ 625760 h 1066103"/>
                <a:gd name="connsiteX3441" fmla="*/ 1028305 w 3545608"/>
                <a:gd name="connsiteY3441" fmla="*/ 622701 h 1066103"/>
                <a:gd name="connsiteX3442" fmla="*/ 1031650 w 3545608"/>
                <a:gd name="connsiteY3442" fmla="*/ 614626 h 1066103"/>
                <a:gd name="connsiteX3443" fmla="*/ 1040910 w 3545608"/>
                <a:gd name="connsiteY3443" fmla="*/ 610790 h 1066103"/>
                <a:gd name="connsiteX3444" fmla="*/ 1045726 w 3545608"/>
                <a:gd name="connsiteY3444" fmla="*/ 599163 h 1066103"/>
                <a:gd name="connsiteX3445" fmla="*/ 1052821 w 3545608"/>
                <a:gd name="connsiteY3445" fmla="*/ 596224 h 1066103"/>
                <a:gd name="connsiteX3446" fmla="*/ 1056268 w 3545608"/>
                <a:gd name="connsiteY3446" fmla="*/ 587903 h 1066103"/>
                <a:gd name="connsiteX3447" fmla="*/ 1064589 w 3545608"/>
                <a:gd name="connsiteY3447" fmla="*/ 584456 h 1066103"/>
                <a:gd name="connsiteX3448" fmla="*/ 1068396 w 3545608"/>
                <a:gd name="connsiteY3448" fmla="*/ 575266 h 1066103"/>
                <a:gd name="connsiteX3449" fmla="*/ 1077194 w 3545608"/>
                <a:gd name="connsiteY3449" fmla="*/ 571708 h 1066103"/>
                <a:gd name="connsiteX3450" fmla="*/ 1080772 w 3545608"/>
                <a:gd name="connsiteY3450" fmla="*/ 563273 h 1066103"/>
                <a:gd name="connsiteX3451" fmla="*/ 1089104 w 3545608"/>
                <a:gd name="connsiteY3451" fmla="*/ 559654 h 1066103"/>
                <a:gd name="connsiteX3452" fmla="*/ 1093181 w 3545608"/>
                <a:gd name="connsiteY3452" fmla="*/ 549331 h 1066103"/>
                <a:gd name="connsiteX3453" fmla="*/ 1100872 w 3545608"/>
                <a:gd name="connsiteY3453" fmla="*/ 546068 h 1066103"/>
                <a:gd name="connsiteX3454" fmla="*/ 1104430 w 3545608"/>
                <a:gd name="connsiteY3454" fmla="*/ 537270 h 1066103"/>
                <a:gd name="connsiteX3455" fmla="*/ 1113621 w 3545608"/>
                <a:gd name="connsiteY3455" fmla="*/ 533463 h 1066103"/>
                <a:gd name="connsiteX3456" fmla="*/ 1116819 w 3545608"/>
                <a:gd name="connsiteY3456" fmla="*/ 525741 h 1066103"/>
                <a:gd name="connsiteX3457" fmla="*/ 1127063 w 3545608"/>
                <a:gd name="connsiteY3457" fmla="*/ 521695 h 1066103"/>
                <a:gd name="connsiteX3458" fmla="*/ 1130544 w 3545608"/>
                <a:gd name="connsiteY3458" fmla="*/ 513683 h 1066103"/>
                <a:gd name="connsiteX3459" fmla="*/ 1139954 w 3545608"/>
                <a:gd name="connsiteY3459" fmla="*/ 509784 h 1066103"/>
                <a:gd name="connsiteX3460" fmla="*/ 1143790 w 3545608"/>
                <a:gd name="connsiteY3460" fmla="*/ 500525 h 1066103"/>
                <a:gd name="connsiteX3461" fmla="*/ 1151865 w 3545608"/>
                <a:gd name="connsiteY3461" fmla="*/ 497180 h 1066103"/>
                <a:gd name="connsiteX3462" fmla="*/ 1154906 w 3545608"/>
                <a:gd name="connsiteY3462" fmla="*/ 489839 h 1066103"/>
                <a:gd name="connsiteX3463" fmla="*/ 1165594 w 3545608"/>
                <a:gd name="connsiteY3463" fmla="*/ 485412 h 1066103"/>
                <a:gd name="connsiteX3464" fmla="*/ 1167915 w 3545608"/>
                <a:gd name="connsiteY3464" fmla="*/ 479810 h 1066103"/>
                <a:gd name="connsiteX3465" fmla="*/ 1178343 w 3545608"/>
                <a:gd name="connsiteY3465" fmla="*/ 475175 h 1066103"/>
                <a:gd name="connsiteX3466" fmla="*/ 1181390 w 3545608"/>
                <a:gd name="connsiteY3466" fmla="*/ 467282 h 1066103"/>
                <a:gd name="connsiteX3467" fmla="*/ 1191711 w 3545608"/>
                <a:gd name="connsiteY3467" fmla="*/ 463007 h 1066103"/>
                <a:gd name="connsiteX3468" fmla="*/ 1190739 w 3545608"/>
                <a:gd name="connsiteY3468" fmla="*/ 465243 h 1066103"/>
                <a:gd name="connsiteX3469" fmla="*/ 1182273 w 3545608"/>
                <a:gd name="connsiteY3469" fmla="*/ 468750 h 1066103"/>
                <a:gd name="connsiteX3470" fmla="*/ 1179250 w 3545608"/>
                <a:gd name="connsiteY3470" fmla="*/ 476049 h 1066103"/>
                <a:gd name="connsiteX3471" fmla="*/ 1167851 w 3545608"/>
                <a:gd name="connsiteY3471" fmla="*/ 480661 h 1066103"/>
                <a:gd name="connsiteX3472" fmla="*/ 1163936 w 3545608"/>
                <a:gd name="connsiteY3472" fmla="*/ 489894 h 1066103"/>
                <a:gd name="connsiteX3473" fmla="*/ 1155796 w 3545608"/>
                <a:gd name="connsiteY3473" fmla="*/ 493265 h 1066103"/>
                <a:gd name="connsiteX3474" fmla="*/ 1152478 w 3545608"/>
                <a:gd name="connsiteY3474" fmla="*/ 501278 h 1066103"/>
                <a:gd name="connsiteX3475" fmla="*/ 1143191 w 3545608"/>
                <a:gd name="connsiteY3475" fmla="*/ 505033 h 1066103"/>
                <a:gd name="connsiteX3476" fmla="*/ 1139643 w 3545608"/>
                <a:gd name="connsiteY3476" fmla="*/ 513396 h 1066103"/>
                <a:gd name="connsiteX3477" fmla="*/ 1131280 w 3545608"/>
                <a:gd name="connsiteY3477" fmla="*/ 516944 h 1066103"/>
                <a:gd name="connsiteX3478" fmla="*/ 1127723 w 3545608"/>
                <a:gd name="connsiteY3478" fmla="*/ 525742 h 1066103"/>
                <a:gd name="connsiteX3479" fmla="*/ 1117838 w 3545608"/>
                <a:gd name="connsiteY3479" fmla="*/ 529836 h 1066103"/>
                <a:gd name="connsiteX3480" fmla="*/ 1113817 w 3545608"/>
                <a:gd name="connsiteY3480" fmla="*/ 539544 h 1066103"/>
                <a:gd name="connsiteX3481" fmla="*/ 1104803 w 3545608"/>
                <a:gd name="connsiteY3481" fmla="*/ 543278 h 1066103"/>
                <a:gd name="connsiteX3482" fmla="*/ 1100866 w 3545608"/>
                <a:gd name="connsiteY3482" fmla="*/ 552782 h 1066103"/>
                <a:gd name="connsiteX3483" fmla="*/ 1093036 w 3545608"/>
                <a:gd name="connsiteY3483" fmla="*/ 556026 h 1066103"/>
                <a:gd name="connsiteX3484" fmla="*/ 1089717 w 3545608"/>
                <a:gd name="connsiteY3484" fmla="*/ 564039 h 1066103"/>
                <a:gd name="connsiteX3485" fmla="*/ 1080430 w 3545608"/>
                <a:gd name="connsiteY3485" fmla="*/ 567794 h 1066103"/>
                <a:gd name="connsiteX3486" fmla="*/ 1075867 w 3545608"/>
                <a:gd name="connsiteY3486" fmla="*/ 578548 h 1066103"/>
                <a:gd name="connsiteX3487" fmla="*/ 1068519 w 3545608"/>
                <a:gd name="connsiteY3487" fmla="*/ 581666 h 1066103"/>
                <a:gd name="connsiteX3488" fmla="*/ 1064636 w 3545608"/>
                <a:gd name="connsiteY3488" fmla="*/ 591271 h 1066103"/>
                <a:gd name="connsiteX3489" fmla="*/ 1057039 w 3545608"/>
                <a:gd name="connsiteY3489" fmla="*/ 594271 h 1066103"/>
                <a:gd name="connsiteX3490" fmla="*/ 1052133 w 3545608"/>
                <a:gd name="connsiteY3490" fmla="*/ 605564 h 1066103"/>
                <a:gd name="connsiteX3491" fmla="*/ 1046108 w 3545608"/>
                <a:gd name="connsiteY3491" fmla="*/ 608000 h 1066103"/>
                <a:gd name="connsiteX3492" fmla="*/ 1042019 w 3545608"/>
                <a:gd name="connsiteY3492" fmla="*/ 617638 h 1066103"/>
                <a:gd name="connsiteX3493" fmla="*/ 1034197 w 3545608"/>
                <a:gd name="connsiteY3493" fmla="*/ 621036 h 1066103"/>
                <a:gd name="connsiteX3494" fmla="*/ 1030152 w 3545608"/>
                <a:gd name="connsiteY3494" fmla="*/ 631279 h 1066103"/>
                <a:gd name="connsiteX3495" fmla="*/ 1022430 w 3545608"/>
                <a:gd name="connsiteY3495" fmla="*/ 634478 h 1066103"/>
                <a:gd name="connsiteX3496" fmla="*/ 1017698 w 3545608"/>
                <a:gd name="connsiteY3496" fmla="*/ 645901 h 1066103"/>
                <a:gd name="connsiteX3497" fmla="*/ 1011786 w 3545608"/>
                <a:gd name="connsiteY3497" fmla="*/ 648350 h 1066103"/>
                <a:gd name="connsiteX3498" fmla="*/ 1006970 w 3545608"/>
                <a:gd name="connsiteY3498" fmla="*/ 659977 h 1066103"/>
                <a:gd name="connsiteX3499" fmla="*/ 999875 w 3545608"/>
                <a:gd name="connsiteY3499" fmla="*/ 662916 h 1066103"/>
                <a:gd name="connsiteX3500" fmla="*/ 995895 w 3545608"/>
                <a:gd name="connsiteY3500" fmla="*/ 672524 h 1066103"/>
                <a:gd name="connsiteX3501" fmla="*/ 990068 w 3545608"/>
                <a:gd name="connsiteY3501" fmla="*/ 675114 h 1066103"/>
                <a:gd name="connsiteX3502" fmla="*/ 985881 w 3545608"/>
                <a:gd name="connsiteY3502" fmla="*/ 685961 h 1066103"/>
                <a:gd name="connsiteX3503" fmla="*/ 977320 w 3545608"/>
                <a:gd name="connsiteY3503" fmla="*/ 689681 h 1066103"/>
                <a:gd name="connsiteX3504" fmla="*/ 972891 w 3545608"/>
                <a:gd name="connsiteY3504" fmla="*/ 700895 h 1066103"/>
                <a:gd name="connsiteX3505" fmla="*/ 967514 w 3545608"/>
                <a:gd name="connsiteY3505" fmla="*/ 703122 h 1066103"/>
                <a:gd name="connsiteX3506" fmla="*/ 962190 w 3545608"/>
                <a:gd name="connsiteY3506" fmla="*/ 715975 h 1066103"/>
                <a:gd name="connsiteX3507" fmla="*/ 957708 w 3545608"/>
                <a:gd name="connsiteY3507" fmla="*/ 717832 h 1066103"/>
                <a:gd name="connsiteX3508" fmla="*/ 953426 w 3545608"/>
                <a:gd name="connsiteY3508" fmla="*/ 728170 h 1066103"/>
                <a:gd name="connsiteX3509" fmla="*/ 944959 w 3545608"/>
                <a:gd name="connsiteY3509" fmla="*/ 731848 h 1066103"/>
                <a:gd name="connsiteX3510" fmla="*/ 939141 w 3545608"/>
                <a:gd name="connsiteY3510" fmla="*/ 746579 h 1066103"/>
                <a:gd name="connsiteX3511" fmla="*/ 935152 w 3545608"/>
                <a:gd name="connsiteY3511" fmla="*/ 748232 h 1066103"/>
                <a:gd name="connsiteX3512" fmla="*/ 930319 w 3545608"/>
                <a:gd name="connsiteY3512" fmla="*/ 759901 h 1066103"/>
                <a:gd name="connsiteX3513" fmla="*/ 925346 w 3545608"/>
                <a:gd name="connsiteY3513" fmla="*/ 761961 h 1066103"/>
                <a:gd name="connsiteX3514" fmla="*/ 920675 w 3545608"/>
                <a:gd name="connsiteY3514" fmla="*/ 773237 h 1066103"/>
                <a:gd name="connsiteX3515" fmla="*/ 914560 w 3545608"/>
                <a:gd name="connsiteY3515" fmla="*/ 775832 h 1066103"/>
                <a:gd name="connsiteX3516" fmla="*/ 909458 w 3545608"/>
                <a:gd name="connsiteY3516" fmla="*/ 788450 h 1066103"/>
                <a:gd name="connsiteX3517" fmla="*/ 904753 w 3545608"/>
                <a:gd name="connsiteY3517" fmla="*/ 790399 h 1066103"/>
                <a:gd name="connsiteX3518" fmla="*/ 899777 w 3545608"/>
                <a:gd name="connsiteY3518" fmla="*/ 802411 h 1066103"/>
                <a:gd name="connsiteX3519" fmla="*/ 894947 w 3545608"/>
                <a:gd name="connsiteY3519" fmla="*/ 804558 h 1066103"/>
                <a:gd name="connsiteX3520" fmla="*/ 889125 w 3545608"/>
                <a:gd name="connsiteY3520" fmla="*/ 819641 h 1066103"/>
                <a:gd name="connsiteX3521" fmla="*/ 886264 w 3545608"/>
                <a:gd name="connsiteY3521" fmla="*/ 820798 h 1066103"/>
                <a:gd name="connsiteX3522" fmla="*/ 881318 w 3545608"/>
                <a:gd name="connsiteY3522" fmla="*/ 832454 h 1066103"/>
                <a:gd name="connsiteX3523" fmla="*/ 876314 w 3545608"/>
                <a:gd name="connsiteY3523" fmla="*/ 834527 h 1066103"/>
                <a:gd name="connsiteX3524" fmla="*/ 870426 w 3545608"/>
                <a:gd name="connsiteY3524" fmla="*/ 848742 h 1066103"/>
                <a:gd name="connsiteX3525" fmla="*/ 870721 w 3545608"/>
                <a:gd name="connsiteY3525" fmla="*/ 849453 h 1066103"/>
                <a:gd name="connsiteX3526" fmla="*/ 866508 w 3545608"/>
                <a:gd name="connsiteY3526" fmla="*/ 851198 h 1066103"/>
                <a:gd name="connsiteX3527" fmla="*/ 861423 w 3545608"/>
                <a:gd name="connsiteY3527" fmla="*/ 863473 h 1066103"/>
                <a:gd name="connsiteX3528" fmla="*/ 857826 w 3545608"/>
                <a:gd name="connsiteY3528" fmla="*/ 864927 h 1066103"/>
                <a:gd name="connsiteX3529" fmla="*/ 851794 w 3545608"/>
                <a:gd name="connsiteY3529" fmla="*/ 879142 h 1066103"/>
                <a:gd name="connsiteX3530" fmla="*/ 852095 w 3545608"/>
                <a:gd name="connsiteY3530" fmla="*/ 879851 h 1066103"/>
                <a:gd name="connsiteX3531" fmla="*/ 847876 w 3545608"/>
                <a:gd name="connsiteY3531" fmla="*/ 881598 h 1066103"/>
                <a:gd name="connsiteX3532" fmla="*/ 841988 w 3545608"/>
                <a:gd name="connsiteY3532" fmla="*/ 895814 h 1066103"/>
                <a:gd name="connsiteX3533" fmla="*/ 842223 w 3545608"/>
                <a:gd name="connsiteY3533" fmla="*/ 896381 h 1066103"/>
                <a:gd name="connsiteX3534" fmla="*/ 840031 w 3545608"/>
                <a:gd name="connsiteY3534" fmla="*/ 897289 h 1066103"/>
                <a:gd name="connsiteX3535" fmla="*/ 834609 w 3545608"/>
                <a:gd name="connsiteY3535" fmla="*/ 910380 h 1066103"/>
                <a:gd name="connsiteX3536" fmla="*/ 830512 w 3545608"/>
                <a:gd name="connsiteY3536" fmla="*/ 911998 h 1066103"/>
                <a:gd name="connsiteX3537" fmla="*/ 824336 w 3545608"/>
                <a:gd name="connsiteY3537" fmla="*/ 926213 h 1066103"/>
                <a:gd name="connsiteX3538" fmla="*/ 824464 w 3545608"/>
                <a:gd name="connsiteY3538" fmla="*/ 926506 h 1066103"/>
                <a:gd name="connsiteX3539" fmla="*/ 821542 w 3545608"/>
                <a:gd name="connsiteY3539" fmla="*/ 927688 h 1066103"/>
                <a:gd name="connsiteX3540" fmla="*/ 815510 w 3545608"/>
                <a:gd name="connsiteY3540" fmla="*/ 941903 h 1066103"/>
                <a:gd name="connsiteX3541" fmla="*/ 815794 w 3545608"/>
                <a:gd name="connsiteY3541" fmla="*/ 942571 h 1066103"/>
                <a:gd name="connsiteX3542" fmla="*/ 813553 w 3545608"/>
                <a:gd name="connsiteY3542" fmla="*/ 943522 h 1066103"/>
                <a:gd name="connsiteX3543" fmla="*/ 807940 w 3545608"/>
                <a:gd name="connsiteY3543" fmla="*/ 957406 h 1066103"/>
                <a:gd name="connsiteX3544" fmla="*/ 805708 w 3545608"/>
                <a:gd name="connsiteY3544" fmla="*/ 958375 h 1066103"/>
                <a:gd name="connsiteX3545" fmla="*/ 799912 w 3545608"/>
                <a:gd name="connsiteY3545" fmla="*/ 973052 h 1066103"/>
                <a:gd name="connsiteX3546" fmla="*/ 797864 w 3545608"/>
                <a:gd name="connsiteY3546" fmla="*/ 973921 h 1066103"/>
                <a:gd name="connsiteX3547" fmla="*/ 791976 w 3545608"/>
                <a:gd name="connsiteY3547" fmla="*/ 988483 h 1066103"/>
                <a:gd name="connsiteX3548" fmla="*/ 792266 w 3545608"/>
                <a:gd name="connsiteY3548" fmla="*/ 989201 h 1066103"/>
                <a:gd name="connsiteX3549" fmla="*/ 789181 w 3545608"/>
                <a:gd name="connsiteY3549" fmla="*/ 990449 h 1066103"/>
                <a:gd name="connsiteX3550" fmla="*/ 783150 w 3545608"/>
                <a:gd name="connsiteY3550" fmla="*/ 1004664 h 1066103"/>
                <a:gd name="connsiteX3551" fmla="*/ 783433 w 3545608"/>
                <a:gd name="connsiteY3551" fmla="*/ 1005332 h 1066103"/>
                <a:gd name="connsiteX3552" fmla="*/ 781193 w 3545608"/>
                <a:gd name="connsiteY3552" fmla="*/ 1006283 h 1066103"/>
                <a:gd name="connsiteX3553" fmla="*/ 775304 w 3545608"/>
                <a:gd name="connsiteY3553" fmla="*/ 1020845 h 1066103"/>
                <a:gd name="connsiteX3554" fmla="*/ 775704 w 3545608"/>
                <a:gd name="connsiteY3554" fmla="*/ 1021833 h 1066103"/>
                <a:gd name="connsiteX3555" fmla="*/ 773348 w 3545608"/>
                <a:gd name="connsiteY3555" fmla="*/ 1022810 h 1066103"/>
                <a:gd name="connsiteX3556" fmla="*/ 767459 w 3545608"/>
                <a:gd name="connsiteY3556" fmla="*/ 1037025 h 1066103"/>
                <a:gd name="connsiteX3557" fmla="*/ 768030 w 3545608"/>
                <a:gd name="connsiteY3557" fmla="*/ 1038403 h 1066103"/>
                <a:gd name="connsiteX3558" fmla="*/ 767464 w 3545608"/>
                <a:gd name="connsiteY3558" fmla="*/ 1038643 h 1066103"/>
                <a:gd name="connsiteX3559" fmla="*/ 761576 w 3545608"/>
                <a:gd name="connsiteY3559" fmla="*/ 1053205 h 1066103"/>
                <a:gd name="connsiteX3560" fmla="*/ 761866 w 3545608"/>
                <a:gd name="connsiteY3560" fmla="*/ 1053924 h 1066103"/>
                <a:gd name="connsiteX3561" fmla="*/ 758782 w 3545608"/>
                <a:gd name="connsiteY3561" fmla="*/ 1055171 h 1066103"/>
                <a:gd name="connsiteX3562" fmla="*/ 754143 w 3545608"/>
                <a:gd name="connsiteY3562" fmla="*/ 1066103 h 1066103"/>
                <a:gd name="connsiteX3563" fmla="*/ 796567 w 3545608"/>
                <a:gd name="connsiteY3563" fmla="*/ 1066103 h 1066103"/>
                <a:gd name="connsiteX3564" fmla="*/ 801782 w 3545608"/>
                <a:gd name="connsiteY3564" fmla="*/ 1053205 h 1066103"/>
                <a:gd name="connsiteX3565" fmla="*/ 801101 w 3545608"/>
                <a:gd name="connsiteY3565" fmla="*/ 1051520 h 1066103"/>
                <a:gd name="connsiteX3566" fmla="*/ 801778 w 3545608"/>
                <a:gd name="connsiteY3566" fmla="*/ 1051240 h 1066103"/>
                <a:gd name="connsiteX3567" fmla="*/ 807666 w 3545608"/>
                <a:gd name="connsiteY3567" fmla="*/ 1037025 h 1066103"/>
                <a:gd name="connsiteX3568" fmla="*/ 807388 w 3545608"/>
                <a:gd name="connsiteY3568" fmla="*/ 1036355 h 1066103"/>
                <a:gd name="connsiteX3569" fmla="*/ 809623 w 3545608"/>
                <a:gd name="connsiteY3569" fmla="*/ 1035406 h 1066103"/>
                <a:gd name="connsiteX3570" fmla="*/ 815511 w 3545608"/>
                <a:gd name="connsiteY3570" fmla="*/ 1020845 h 1066103"/>
                <a:gd name="connsiteX3571" fmla="*/ 815221 w 3545608"/>
                <a:gd name="connsiteY3571" fmla="*/ 1020126 h 1066103"/>
                <a:gd name="connsiteX3572" fmla="*/ 818305 w 3545608"/>
                <a:gd name="connsiteY3572" fmla="*/ 1018879 h 1066103"/>
                <a:gd name="connsiteX3573" fmla="*/ 824337 w 3545608"/>
                <a:gd name="connsiteY3573" fmla="*/ 1004664 h 1066103"/>
                <a:gd name="connsiteX3574" fmla="*/ 824054 w 3545608"/>
                <a:gd name="connsiteY3574" fmla="*/ 1003996 h 1066103"/>
                <a:gd name="connsiteX3575" fmla="*/ 826294 w 3545608"/>
                <a:gd name="connsiteY3575" fmla="*/ 1003045 h 1066103"/>
                <a:gd name="connsiteX3576" fmla="*/ 831908 w 3545608"/>
                <a:gd name="connsiteY3576" fmla="*/ 989162 h 1066103"/>
                <a:gd name="connsiteX3577" fmla="*/ 834138 w 3545608"/>
                <a:gd name="connsiteY3577" fmla="*/ 988193 h 1066103"/>
                <a:gd name="connsiteX3578" fmla="*/ 839935 w 3545608"/>
                <a:gd name="connsiteY3578" fmla="*/ 973515 h 1066103"/>
                <a:gd name="connsiteX3579" fmla="*/ 841984 w 3545608"/>
                <a:gd name="connsiteY3579" fmla="*/ 972646 h 1066103"/>
                <a:gd name="connsiteX3580" fmla="*/ 847872 w 3545608"/>
                <a:gd name="connsiteY3580" fmla="*/ 958084 h 1066103"/>
                <a:gd name="connsiteX3581" fmla="*/ 847581 w 3545608"/>
                <a:gd name="connsiteY3581" fmla="*/ 957366 h 1066103"/>
                <a:gd name="connsiteX3582" fmla="*/ 850666 w 3545608"/>
                <a:gd name="connsiteY3582" fmla="*/ 956118 h 1066103"/>
                <a:gd name="connsiteX3583" fmla="*/ 856698 w 3545608"/>
                <a:gd name="connsiteY3583" fmla="*/ 941903 h 1066103"/>
                <a:gd name="connsiteX3584" fmla="*/ 856683 w 3545608"/>
                <a:gd name="connsiteY3584" fmla="*/ 941868 h 1066103"/>
                <a:gd name="connsiteX3585" fmla="*/ 860329 w 3545608"/>
                <a:gd name="connsiteY3585" fmla="*/ 940428 h 1066103"/>
                <a:gd name="connsiteX3586" fmla="*/ 866337 w 3545608"/>
                <a:gd name="connsiteY3586" fmla="*/ 926598 h 1066103"/>
                <a:gd name="connsiteX3587" fmla="*/ 868461 w 3545608"/>
                <a:gd name="connsiteY3587" fmla="*/ 925719 h 1066103"/>
                <a:gd name="connsiteX3588" fmla="*/ 874349 w 3545608"/>
                <a:gd name="connsiteY3588" fmla="*/ 911504 h 1066103"/>
                <a:gd name="connsiteX3589" fmla="*/ 874115 w 3545608"/>
                <a:gd name="connsiteY3589" fmla="*/ 910937 h 1066103"/>
                <a:gd name="connsiteX3590" fmla="*/ 876306 w 3545608"/>
                <a:gd name="connsiteY3590" fmla="*/ 910029 h 1066103"/>
                <a:gd name="connsiteX3591" fmla="*/ 882194 w 3545608"/>
                <a:gd name="connsiteY3591" fmla="*/ 895814 h 1066103"/>
                <a:gd name="connsiteX3592" fmla="*/ 882005 w 3545608"/>
                <a:gd name="connsiteY3592" fmla="*/ 895357 h 1066103"/>
                <a:gd name="connsiteX3593" fmla="*/ 886950 w 3545608"/>
                <a:gd name="connsiteY3593" fmla="*/ 893357 h 1066103"/>
                <a:gd name="connsiteX3594" fmla="*/ 892314 w 3545608"/>
                <a:gd name="connsiteY3594" fmla="*/ 880715 h 1066103"/>
                <a:gd name="connsiteX3595" fmla="*/ 894938 w 3545608"/>
                <a:gd name="connsiteY3595" fmla="*/ 879629 h 1066103"/>
                <a:gd name="connsiteX3596" fmla="*/ 900826 w 3545608"/>
                <a:gd name="connsiteY3596" fmla="*/ 865413 h 1066103"/>
                <a:gd name="connsiteX3597" fmla="*/ 900532 w 3545608"/>
                <a:gd name="connsiteY3597" fmla="*/ 864702 h 1066103"/>
                <a:gd name="connsiteX3598" fmla="*/ 904744 w 3545608"/>
                <a:gd name="connsiteY3598" fmla="*/ 862957 h 1066103"/>
                <a:gd name="connsiteX3599" fmla="*/ 909434 w 3545608"/>
                <a:gd name="connsiteY3599" fmla="*/ 851636 h 1066103"/>
                <a:gd name="connsiteX3600" fmla="*/ 915388 w 3545608"/>
                <a:gd name="connsiteY3600" fmla="*/ 849228 h 1066103"/>
                <a:gd name="connsiteX3601" fmla="*/ 920936 w 3545608"/>
                <a:gd name="connsiteY3601" fmla="*/ 836154 h 1066103"/>
                <a:gd name="connsiteX3602" fmla="*/ 923377 w 3545608"/>
                <a:gd name="connsiteY3602" fmla="*/ 835069 h 1066103"/>
                <a:gd name="connsiteX3603" fmla="*/ 928972 w 3545608"/>
                <a:gd name="connsiteY3603" fmla="*/ 820573 h 1066103"/>
                <a:gd name="connsiteX3604" fmla="*/ 933183 w 3545608"/>
                <a:gd name="connsiteY3604" fmla="*/ 818829 h 1066103"/>
                <a:gd name="connsiteX3605" fmla="*/ 938064 w 3545608"/>
                <a:gd name="connsiteY3605" fmla="*/ 807047 h 1066103"/>
                <a:gd name="connsiteX3606" fmla="*/ 942990 w 3545608"/>
                <a:gd name="connsiteY3606" fmla="*/ 804956 h 1066103"/>
                <a:gd name="connsiteX3607" fmla="*/ 947894 w 3545608"/>
                <a:gd name="connsiteY3607" fmla="*/ 792828 h 1066103"/>
                <a:gd name="connsiteX3608" fmla="*/ 953776 w 3545608"/>
                <a:gd name="connsiteY3608" fmla="*/ 790391 h 1066103"/>
                <a:gd name="connsiteX3609" fmla="*/ 958610 w 3545608"/>
                <a:gd name="connsiteY3609" fmla="*/ 778722 h 1066103"/>
                <a:gd name="connsiteX3610" fmla="*/ 963583 w 3545608"/>
                <a:gd name="connsiteY3610" fmla="*/ 776662 h 1066103"/>
                <a:gd name="connsiteX3611" fmla="*/ 969006 w 3545608"/>
                <a:gd name="connsiteY3611" fmla="*/ 763570 h 1066103"/>
                <a:gd name="connsiteX3612" fmla="*/ 973389 w 3545608"/>
                <a:gd name="connsiteY3612" fmla="*/ 761665 h 1066103"/>
                <a:gd name="connsiteX3613" fmla="*/ 978169 w 3545608"/>
                <a:gd name="connsiteY3613" fmla="*/ 749562 h 1066103"/>
                <a:gd name="connsiteX3614" fmla="*/ 986138 w 3545608"/>
                <a:gd name="connsiteY3614" fmla="*/ 746262 h 1066103"/>
                <a:gd name="connsiteX3615" fmla="*/ 991461 w 3545608"/>
                <a:gd name="connsiteY3615" fmla="*/ 733409 h 1066103"/>
                <a:gd name="connsiteX3616" fmla="*/ 995944 w 3545608"/>
                <a:gd name="connsiteY3616" fmla="*/ 731553 h 1066103"/>
                <a:gd name="connsiteX3617" fmla="*/ 999881 w 3545608"/>
                <a:gd name="connsiteY3617" fmla="*/ 722048 h 1066103"/>
                <a:gd name="connsiteX3618" fmla="*/ 1005750 w 3545608"/>
                <a:gd name="connsiteY3618" fmla="*/ 719498 h 1066103"/>
                <a:gd name="connsiteX3619" fmla="*/ 1009682 w 3545608"/>
                <a:gd name="connsiteY3619" fmla="*/ 709544 h 1066103"/>
                <a:gd name="connsiteX3620" fmla="*/ 1018498 w 3545608"/>
                <a:gd name="connsiteY3620" fmla="*/ 705625 h 1066103"/>
                <a:gd name="connsiteX3621" fmla="*/ 1023192 w 3545608"/>
                <a:gd name="connsiteY3621" fmla="*/ 693464 h 1066103"/>
                <a:gd name="connsiteX3622" fmla="*/ 1028305 w 3545608"/>
                <a:gd name="connsiteY3622" fmla="*/ 691346 h 1066103"/>
                <a:gd name="connsiteX3623" fmla="*/ 1032630 w 3545608"/>
                <a:gd name="connsiteY3623" fmla="*/ 680903 h 1066103"/>
                <a:gd name="connsiteX3624" fmla="*/ 1040910 w 3545608"/>
                <a:gd name="connsiteY3624" fmla="*/ 677474 h 1066103"/>
                <a:gd name="connsiteX3625" fmla="*/ 1046132 w 3545608"/>
                <a:gd name="connsiteY3625" fmla="*/ 664866 h 1066103"/>
                <a:gd name="connsiteX3626" fmla="*/ 1050860 w 3545608"/>
                <a:gd name="connsiteY3626" fmla="*/ 662908 h 1066103"/>
                <a:gd name="connsiteX3627" fmla="*/ 1054367 w 3545608"/>
                <a:gd name="connsiteY3627" fmla="*/ 654443 h 1066103"/>
                <a:gd name="connsiteX3628" fmla="*/ 1062628 w 3545608"/>
                <a:gd name="connsiteY3628" fmla="*/ 650854 h 1066103"/>
                <a:gd name="connsiteX3629" fmla="*/ 1067011 w 3545608"/>
                <a:gd name="connsiteY3629" fmla="*/ 639755 h 1066103"/>
                <a:gd name="connsiteX3630" fmla="*/ 1075232 w 3545608"/>
                <a:gd name="connsiteY3630" fmla="*/ 636430 h 1066103"/>
                <a:gd name="connsiteX3631" fmla="*/ 1079890 w 3545608"/>
                <a:gd name="connsiteY3631" fmla="*/ 625453 h 1066103"/>
                <a:gd name="connsiteX3632" fmla="*/ 1086856 w 3545608"/>
                <a:gd name="connsiteY3632" fmla="*/ 622701 h 1066103"/>
                <a:gd name="connsiteX3633" fmla="*/ 1090919 w 3545608"/>
                <a:gd name="connsiteY3633" fmla="*/ 613348 h 1066103"/>
                <a:gd name="connsiteX3634" fmla="*/ 1096950 w 3545608"/>
                <a:gd name="connsiteY3634" fmla="*/ 610790 h 1066103"/>
                <a:gd name="connsiteX3635" fmla="*/ 1101527 w 3545608"/>
                <a:gd name="connsiteY3635" fmla="*/ 599470 h 1066103"/>
                <a:gd name="connsiteX3636" fmla="*/ 1109554 w 3545608"/>
                <a:gd name="connsiteY3636" fmla="*/ 596224 h 1066103"/>
                <a:gd name="connsiteX3637" fmla="*/ 1113073 w 3545608"/>
                <a:gd name="connsiteY3637" fmla="*/ 587933 h 1066103"/>
                <a:gd name="connsiteX3638" fmla="*/ 1121466 w 3545608"/>
                <a:gd name="connsiteY3638" fmla="*/ 584456 h 1066103"/>
                <a:gd name="connsiteX3639" fmla="*/ 1125403 w 3545608"/>
                <a:gd name="connsiteY3639" fmla="*/ 574952 h 1066103"/>
                <a:gd name="connsiteX3640" fmla="*/ 1133234 w 3545608"/>
                <a:gd name="connsiteY3640" fmla="*/ 571708 h 1066103"/>
                <a:gd name="connsiteX3641" fmla="*/ 1136274 w 3545608"/>
                <a:gd name="connsiteY3641" fmla="*/ 564368 h 1066103"/>
                <a:gd name="connsiteX3642" fmla="*/ 1147656 w 3545608"/>
                <a:gd name="connsiteY3642" fmla="*/ 559654 h 1066103"/>
                <a:gd name="connsiteX3643" fmla="*/ 1151913 w 3545608"/>
                <a:gd name="connsiteY3643" fmla="*/ 549376 h 1066103"/>
                <a:gd name="connsiteX3644" fmla="*/ 1159710 w 3545608"/>
                <a:gd name="connsiteY3644" fmla="*/ 546068 h 1066103"/>
                <a:gd name="connsiteX3645" fmla="*/ 1163340 w 3545608"/>
                <a:gd name="connsiteY3645" fmla="*/ 537092 h 1066103"/>
                <a:gd name="connsiteX3646" fmla="*/ 1172315 w 3545608"/>
                <a:gd name="connsiteY3646" fmla="*/ 533463 h 1066103"/>
                <a:gd name="connsiteX3647" fmla="*/ 1175834 w 3545608"/>
                <a:gd name="connsiteY3647" fmla="*/ 525172 h 1066103"/>
                <a:gd name="connsiteX3648" fmla="*/ 1184227 w 3545608"/>
                <a:gd name="connsiteY3648" fmla="*/ 521695 h 1066103"/>
                <a:gd name="connsiteX3649" fmla="*/ 1187448 w 3545608"/>
                <a:gd name="connsiteY3649" fmla="*/ 513920 h 1066103"/>
                <a:gd name="connsiteX3650" fmla="*/ 1197669 w 3545608"/>
                <a:gd name="connsiteY3650" fmla="*/ 509784 h 1066103"/>
                <a:gd name="connsiteX3651" fmla="*/ 1201376 w 3545608"/>
                <a:gd name="connsiteY3651" fmla="*/ 501044 h 1066103"/>
                <a:gd name="connsiteX3652" fmla="*/ 1210704 w 3545608"/>
                <a:gd name="connsiteY3652" fmla="*/ 497180 h 1066103"/>
                <a:gd name="connsiteX3653" fmla="*/ 1213902 w 3545608"/>
                <a:gd name="connsiteY3653" fmla="*/ 489458 h 1066103"/>
                <a:gd name="connsiteX3654" fmla="*/ 1224146 w 3545608"/>
                <a:gd name="connsiteY3654" fmla="*/ 485412 h 1066103"/>
                <a:gd name="connsiteX3655" fmla="*/ 1226632 w 3545608"/>
                <a:gd name="connsiteY3655" fmla="*/ 479689 h 1066103"/>
                <a:gd name="connsiteX3656" fmla="*/ 1237037 w 3545608"/>
                <a:gd name="connsiteY3656" fmla="*/ 475175 h 1066103"/>
                <a:gd name="connsiteX3657" fmla="*/ 1240144 w 3545608"/>
                <a:gd name="connsiteY3657" fmla="*/ 467316 h 1066103"/>
                <a:gd name="connsiteX3658" fmla="*/ 1250349 w 3545608"/>
                <a:gd name="connsiteY3658" fmla="*/ 463089 h 1066103"/>
                <a:gd name="connsiteX3659" fmla="*/ 1249560 w 3545608"/>
                <a:gd name="connsiteY3659" fmla="*/ 464995 h 1066103"/>
                <a:gd name="connsiteX3660" fmla="*/ 1240275 w 3545608"/>
                <a:gd name="connsiteY3660" fmla="*/ 468750 h 1066103"/>
                <a:gd name="connsiteX3661" fmla="*/ 1237157 w 3545608"/>
                <a:gd name="connsiteY3661" fmla="*/ 476097 h 1066103"/>
                <a:gd name="connsiteX3662" fmla="*/ 1226402 w 3545608"/>
                <a:gd name="connsiteY3662" fmla="*/ 480661 h 1066103"/>
                <a:gd name="connsiteX3663" fmla="*/ 1222648 w 3545608"/>
                <a:gd name="connsiteY3663" fmla="*/ 489946 h 1066103"/>
                <a:gd name="connsiteX3664" fmla="*/ 1214635 w 3545608"/>
                <a:gd name="connsiteY3664" fmla="*/ 493265 h 1066103"/>
                <a:gd name="connsiteX3665" fmla="*/ 1211628 w 3545608"/>
                <a:gd name="connsiteY3665" fmla="*/ 500524 h 1066103"/>
                <a:gd name="connsiteX3666" fmla="*/ 1200212 w 3545608"/>
                <a:gd name="connsiteY3666" fmla="*/ 505033 h 1066103"/>
                <a:gd name="connsiteX3667" fmla="*/ 1196592 w 3545608"/>
                <a:gd name="connsiteY3667" fmla="*/ 513365 h 1066103"/>
                <a:gd name="connsiteX3668" fmla="*/ 1188157 w 3545608"/>
                <a:gd name="connsiteY3668" fmla="*/ 516944 h 1066103"/>
                <a:gd name="connsiteX3669" fmla="*/ 1184474 w 3545608"/>
                <a:gd name="connsiteY3669" fmla="*/ 526053 h 1066103"/>
                <a:gd name="connsiteX3670" fmla="*/ 1175552 w 3545608"/>
                <a:gd name="connsiteY3670" fmla="*/ 529836 h 1066103"/>
                <a:gd name="connsiteX3671" fmla="*/ 1171418 w 3545608"/>
                <a:gd name="connsiteY3671" fmla="*/ 540057 h 1066103"/>
                <a:gd name="connsiteX3672" fmla="*/ 1163642 w 3545608"/>
                <a:gd name="connsiteY3672" fmla="*/ 543278 h 1066103"/>
                <a:gd name="connsiteX3673" fmla="*/ 1159705 w 3545608"/>
                <a:gd name="connsiteY3673" fmla="*/ 552782 h 1066103"/>
                <a:gd name="connsiteX3674" fmla="*/ 1151874 w 3545608"/>
                <a:gd name="connsiteY3674" fmla="*/ 556026 h 1066103"/>
                <a:gd name="connsiteX3675" fmla="*/ 1148555 w 3545608"/>
                <a:gd name="connsiteY3675" fmla="*/ 564039 h 1066103"/>
                <a:gd name="connsiteX3676" fmla="*/ 1139269 w 3545608"/>
                <a:gd name="connsiteY3676" fmla="*/ 567794 h 1066103"/>
                <a:gd name="connsiteX3677" fmla="*/ 1134706 w 3545608"/>
                <a:gd name="connsiteY3677" fmla="*/ 578548 h 1066103"/>
                <a:gd name="connsiteX3678" fmla="*/ 1127358 w 3545608"/>
                <a:gd name="connsiteY3678" fmla="*/ 581666 h 1066103"/>
                <a:gd name="connsiteX3679" fmla="*/ 1123728 w 3545608"/>
                <a:gd name="connsiteY3679" fmla="*/ 590642 h 1066103"/>
                <a:gd name="connsiteX3680" fmla="*/ 1114753 w 3545608"/>
                <a:gd name="connsiteY3680" fmla="*/ 594271 h 1066103"/>
                <a:gd name="connsiteX3681" fmla="*/ 1110226 w 3545608"/>
                <a:gd name="connsiteY3681" fmla="*/ 604942 h 1066103"/>
                <a:gd name="connsiteX3682" fmla="*/ 1102842 w 3545608"/>
                <a:gd name="connsiteY3682" fmla="*/ 608000 h 1066103"/>
                <a:gd name="connsiteX3683" fmla="*/ 1098409 w 3545608"/>
                <a:gd name="connsiteY3683" fmla="*/ 618702 h 1066103"/>
                <a:gd name="connsiteX3684" fmla="*/ 1093036 w 3545608"/>
                <a:gd name="connsiteY3684" fmla="*/ 621036 h 1066103"/>
                <a:gd name="connsiteX3685" fmla="*/ 1089114 w 3545608"/>
                <a:gd name="connsiteY3685" fmla="*/ 630967 h 1066103"/>
                <a:gd name="connsiteX3686" fmla="*/ 1080430 w 3545608"/>
                <a:gd name="connsiteY3686" fmla="*/ 634478 h 1066103"/>
                <a:gd name="connsiteX3687" fmla="*/ 1075867 w 3545608"/>
                <a:gd name="connsiteY3687" fmla="*/ 645232 h 1066103"/>
                <a:gd name="connsiteX3688" fmla="*/ 1068519 w 3545608"/>
                <a:gd name="connsiteY3688" fmla="*/ 648350 h 1066103"/>
                <a:gd name="connsiteX3689" fmla="*/ 1063418 w 3545608"/>
                <a:gd name="connsiteY3689" fmla="*/ 660967 h 1066103"/>
                <a:gd name="connsiteX3690" fmla="*/ 1058713 w 3545608"/>
                <a:gd name="connsiteY3690" fmla="*/ 662916 h 1066103"/>
                <a:gd name="connsiteX3691" fmla="*/ 1055315 w 3545608"/>
                <a:gd name="connsiteY3691" fmla="*/ 671119 h 1066103"/>
                <a:gd name="connsiteX3692" fmla="*/ 1046108 w 3545608"/>
                <a:gd name="connsiteY3692" fmla="*/ 675114 h 1066103"/>
                <a:gd name="connsiteX3693" fmla="*/ 1041218 w 3545608"/>
                <a:gd name="connsiteY3693" fmla="*/ 687482 h 1066103"/>
                <a:gd name="connsiteX3694" fmla="*/ 1036159 w 3545608"/>
                <a:gd name="connsiteY3694" fmla="*/ 689681 h 1066103"/>
                <a:gd name="connsiteX3695" fmla="*/ 1031990 w 3545608"/>
                <a:gd name="connsiteY3695" fmla="*/ 700234 h 1066103"/>
                <a:gd name="connsiteX3696" fmla="*/ 1024678 w 3545608"/>
                <a:gd name="connsiteY3696" fmla="*/ 703122 h 1066103"/>
                <a:gd name="connsiteX3697" fmla="*/ 1019256 w 3545608"/>
                <a:gd name="connsiteY3697" fmla="*/ 715604 h 1066103"/>
                <a:gd name="connsiteX3698" fmla="*/ 1013747 w 3545608"/>
                <a:gd name="connsiteY3698" fmla="*/ 717832 h 1066103"/>
                <a:gd name="connsiteX3699" fmla="*/ 1008704 w 3545608"/>
                <a:gd name="connsiteY3699" fmla="*/ 729716 h 1066103"/>
                <a:gd name="connsiteX3700" fmla="*/ 1003797 w 3545608"/>
                <a:gd name="connsiteY3700" fmla="*/ 731848 h 1066103"/>
                <a:gd name="connsiteX3701" fmla="*/ 997979 w 3545608"/>
                <a:gd name="connsiteY3701" fmla="*/ 746579 h 1066103"/>
                <a:gd name="connsiteX3702" fmla="*/ 993991 w 3545608"/>
                <a:gd name="connsiteY3702" fmla="*/ 748232 h 1066103"/>
                <a:gd name="connsiteX3703" fmla="*/ 989301 w 3545608"/>
                <a:gd name="connsiteY3703" fmla="*/ 759553 h 1066103"/>
                <a:gd name="connsiteX3704" fmla="*/ 983348 w 3545608"/>
                <a:gd name="connsiteY3704" fmla="*/ 761961 h 1066103"/>
                <a:gd name="connsiteX3705" fmla="*/ 978354 w 3545608"/>
                <a:gd name="connsiteY3705" fmla="*/ 773730 h 1066103"/>
                <a:gd name="connsiteX3706" fmla="*/ 973398 w 3545608"/>
                <a:gd name="connsiteY3706" fmla="*/ 775832 h 1066103"/>
                <a:gd name="connsiteX3707" fmla="*/ 968296 w 3545608"/>
                <a:gd name="connsiteY3707" fmla="*/ 788450 h 1066103"/>
                <a:gd name="connsiteX3708" fmla="*/ 963591 w 3545608"/>
                <a:gd name="connsiteY3708" fmla="*/ 790399 h 1066103"/>
                <a:gd name="connsiteX3709" fmla="*/ 958773 w 3545608"/>
                <a:gd name="connsiteY3709" fmla="*/ 802031 h 1066103"/>
                <a:gd name="connsiteX3710" fmla="*/ 952947 w 3545608"/>
                <a:gd name="connsiteY3710" fmla="*/ 804558 h 1066103"/>
                <a:gd name="connsiteX3711" fmla="*/ 947218 w 3545608"/>
                <a:gd name="connsiteY3711" fmla="*/ 819050 h 1066103"/>
                <a:gd name="connsiteX3712" fmla="*/ 942998 w 3545608"/>
                <a:gd name="connsiteY3712" fmla="*/ 820798 h 1066103"/>
                <a:gd name="connsiteX3713" fmla="*/ 937758 w 3545608"/>
                <a:gd name="connsiteY3713" fmla="*/ 833447 h 1066103"/>
                <a:gd name="connsiteX3714" fmla="*/ 935152 w 3545608"/>
                <a:gd name="connsiteY3714" fmla="*/ 834527 h 1066103"/>
                <a:gd name="connsiteX3715" fmla="*/ 929264 w 3545608"/>
                <a:gd name="connsiteY3715" fmla="*/ 848742 h 1066103"/>
                <a:gd name="connsiteX3716" fmla="*/ 929559 w 3545608"/>
                <a:gd name="connsiteY3716" fmla="*/ 849453 h 1066103"/>
                <a:gd name="connsiteX3717" fmla="*/ 925346 w 3545608"/>
                <a:gd name="connsiteY3717" fmla="*/ 851198 h 1066103"/>
                <a:gd name="connsiteX3718" fmla="*/ 920716 w 3545608"/>
                <a:gd name="connsiteY3718" fmla="*/ 862377 h 1066103"/>
                <a:gd name="connsiteX3719" fmla="*/ 914560 w 3545608"/>
                <a:gd name="connsiteY3719" fmla="*/ 864927 h 1066103"/>
                <a:gd name="connsiteX3720" fmla="*/ 908671 w 3545608"/>
                <a:gd name="connsiteY3720" fmla="*/ 879142 h 1066103"/>
                <a:gd name="connsiteX3721" fmla="*/ 909253 w 3545608"/>
                <a:gd name="connsiteY3721" fmla="*/ 880546 h 1066103"/>
                <a:gd name="connsiteX3722" fmla="*/ 906714 w 3545608"/>
                <a:gd name="connsiteY3722" fmla="*/ 881598 h 1066103"/>
                <a:gd name="connsiteX3723" fmla="*/ 900826 w 3545608"/>
                <a:gd name="connsiteY3723" fmla="*/ 895814 h 1066103"/>
                <a:gd name="connsiteX3724" fmla="*/ 900841 w 3545608"/>
                <a:gd name="connsiteY3724" fmla="*/ 895849 h 1066103"/>
                <a:gd name="connsiteX3725" fmla="*/ 897195 w 3545608"/>
                <a:gd name="connsiteY3725" fmla="*/ 897289 h 1066103"/>
                <a:gd name="connsiteX3726" fmla="*/ 891355 w 3545608"/>
                <a:gd name="connsiteY3726" fmla="*/ 910732 h 1066103"/>
                <a:gd name="connsiteX3727" fmla="*/ 888225 w 3545608"/>
                <a:gd name="connsiteY3727" fmla="*/ 911998 h 1066103"/>
                <a:gd name="connsiteX3728" fmla="*/ 882194 w 3545608"/>
                <a:gd name="connsiteY3728" fmla="*/ 926213 h 1066103"/>
                <a:gd name="connsiteX3729" fmla="*/ 882433 w 3545608"/>
                <a:gd name="connsiteY3729" fmla="*/ 926778 h 1066103"/>
                <a:gd name="connsiteX3730" fmla="*/ 880237 w 3545608"/>
                <a:gd name="connsiteY3730" fmla="*/ 927688 h 1066103"/>
                <a:gd name="connsiteX3731" fmla="*/ 874349 w 3545608"/>
                <a:gd name="connsiteY3731" fmla="*/ 941903 h 1066103"/>
                <a:gd name="connsiteX3732" fmla="*/ 874626 w 3545608"/>
                <a:gd name="connsiteY3732" fmla="*/ 942573 h 1066103"/>
                <a:gd name="connsiteX3733" fmla="*/ 872392 w 3545608"/>
                <a:gd name="connsiteY3733" fmla="*/ 943522 h 1066103"/>
                <a:gd name="connsiteX3734" fmla="*/ 866778 w 3545608"/>
                <a:gd name="connsiteY3734" fmla="*/ 957406 h 1066103"/>
                <a:gd name="connsiteX3735" fmla="*/ 864547 w 3545608"/>
                <a:gd name="connsiteY3735" fmla="*/ 958375 h 1066103"/>
                <a:gd name="connsiteX3736" fmla="*/ 858904 w 3545608"/>
                <a:gd name="connsiteY3736" fmla="*/ 972662 h 1066103"/>
                <a:gd name="connsiteX3737" fmla="*/ 855864 w 3545608"/>
                <a:gd name="connsiteY3737" fmla="*/ 973921 h 1066103"/>
                <a:gd name="connsiteX3738" fmla="*/ 849833 w 3545608"/>
                <a:gd name="connsiteY3738" fmla="*/ 988483 h 1066103"/>
                <a:gd name="connsiteX3739" fmla="*/ 850241 w 3545608"/>
                <a:gd name="connsiteY3739" fmla="*/ 989469 h 1066103"/>
                <a:gd name="connsiteX3740" fmla="*/ 847876 w 3545608"/>
                <a:gd name="connsiteY3740" fmla="*/ 990449 h 1066103"/>
                <a:gd name="connsiteX3741" fmla="*/ 841988 w 3545608"/>
                <a:gd name="connsiteY3741" fmla="*/ 1004664 h 1066103"/>
                <a:gd name="connsiteX3742" fmla="*/ 842265 w 3545608"/>
                <a:gd name="connsiteY3742" fmla="*/ 1005334 h 1066103"/>
                <a:gd name="connsiteX3743" fmla="*/ 840031 w 3545608"/>
                <a:gd name="connsiteY3743" fmla="*/ 1006283 h 1066103"/>
                <a:gd name="connsiteX3744" fmla="*/ 834143 w 3545608"/>
                <a:gd name="connsiteY3744" fmla="*/ 1020845 h 1066103"/>
                <a:gd name="connsiteX3745" fmla="*/ 834542 w 3545608"/>
                <a:gd name="connsiteY3745" fmla="*/ 1021833 h 1066103"/>
                <a:gd name="connsiteX3746" fmla="*/ 832186 w 3545608"/>
                <a:gd name="connsiteY3746" fmla="*/ 1022810 h 1066103"/>
                <a:gd name="connsiteX3747" fmla="*/ 826298 w 3545608"/>
                <a:gd name="connsiteY3747" fmla="*/ 1037025 h 1066103"/>
                <a:gd name="connsiteX3748" fmla="*/ 826461 w 3545608"/>
                <a:gd name="connsiteY3748" fmla="*/ 1037419 h 1066103"/>
                <a:gd name="connsiteX3749" fmla="*/ 823504 w 3545608"/>
                <a:gd name="connsiteY3749" fmla="*/ 1038643 h 1066103"/>
                <a:gd name="connsiteX3750" fmla="*/ 817472 w 3545608"/>
                <a:gd name="connsiteY3750" fmla="*/ 1053205 h 1066103"/>
                <a:gd name="connsiteX3751" fmla="*/ 818168 w 3545608"/>
                <a:gd name="connsiteY3751" fmla="*/ 1054884 h 1066103"/>
                <a:gd name="connsiteX3752" fmla="*/ 817477 w 3545608"/>
                <a:gd name="connsiteY3752" fmla="*/ 1055171 h 1066103"/>
                <a:gd name="connsiteX3753" fmla="*/ 812948 w 3545608"/>
                <a:gd name="connsiteY3753" fmla="*/ 1066103 h 1066103"/>
                <a:gd name="connsiteX3754" fmla="*/ 853317 w 3545608"/>
                <a:gd name="connsiteY3754" fmla="*/ 1066103 h 1066103"/>
                <a:gd name="connsiteX3755" fmla="*/ 858660 w 3545608"/>
                <a:gd name="connsiteY3755" fmla="*/ 1053205 h 1066103"/>
                <a:gd name="connsiteX3756" fmla="*/ 858251 w 3545608"/>
                <a:gd name="connsiteY3756" fmla="*/ 1052220 h 1066103"/>
                <a:gd name="connsiteX3757" fmla="*/ 860616 w 3545608"/>
                <a:gd name="connsiteY3757" fmla="*/ 1051240 h 1066103"/>
                <a:gd name="connsiteX3758" fmla="*/ 866504 w 3545608"/>
                <a:gd name="connsiteY3758" fmla="*/ 1037025 h 1066103"/>
                <a:gd name="connsiteX3759" fmla="*/ 866227 w 3545608"/>
                <a:gd name="connsiteY3759" fmla="*/ 1036355 h 1066103"/>
                <a:gd name="connsiteX3760" fmla="*/ 868461 w 3545608"/>
                <a:gd name="connsiteY3760" fmla="*/ 1035406 h 1066103"/>
                <a:gd name="connsiteX3761" fmla="*/ 874349 w 3545608"/>
                <a:gd name="connsiteY3761" fmla="*/ 1020845 h 1066103"/>
                <a:gd name="connsiteX3762" fmla="*/ 873949 w 3545608"/>
                <a:gd name="connsiteY3762" fmla="*/ 1019855 h 1066103"/>
                <a:gd name="connsiteX3763" fmla="*/ 876306 w 3545608"/>
                <a:gd name="connsiteY3763" fmla="*/ 1018879 h 1066103"/>
                <a:gd name="connsiteX3764" fmla="*/ 882194 w 3545608"/>
                <a:gd name="connsiteY3764" fmla="*/ 1004664 h 1066103"/>
                <a:gd name="connsiteX3765" fmla="*/ 882031 w 3545608"/>
                <a:gd name="connsiteY3765" fmla="*/ 1004270 h 1066103"/>
                <a:gd name="connsiteX3766" fmla="*/ 884988 w 3545608"/>
                <a:gd name="connsiteY3766" fmla="*/ 1003045 h 1066103"/>
                <a:gd name="connsiteX3767" fmla="*/ 890738 w 3545608"/>
                <a:gd name="connsiteY3767" fmla="*/ 989165 h 1066103"/>
                <a:gd name="connsiteX3768" fmla="*/ 892977 w 3545608"/>
                <a:gd name="connsiteY3768" fmla="*/ 988193 h 1066103"/>
                <a:gd name="connsiteX3769" fmla="*/ 898774 w 3545608"/>
                <a:gd name="connsiteY3769" fmla="*/ 973515 h 1066103"/>
                <a:gd name="connsiteX3770" fmla="*/ 900822 w 3545608"/>
                <a:gd name="connsiteY3770" fmla="*/ 972646 h 1066103"/>
                <a:gd name="connsiteX3771" fmla="*/ 906710 w 3545608"/>
                <a:gd name="connsiteY3771" fmla="*/ 958084 h 1066103"/>
                <a:gd name="connsiteX3772" fmla="*/ 906310 w 3545608"/>
                <a:gd name="connsiteY3772" fmla="*/ 957094 h 1066103"/>
                <a:gd name="connsiteX3773" fmla="*/ 908667 w 3545608"/>
                <a:gd name="connsiteY3773" fmla="*/ 956118 h 1066103"/>
                <a:gd name="connsiteX3774" fmla="*/ 914555 w 3545608"/>
                <a:gd name="connsiteY3774" fmla="*/ 941903 h 1066103"/>
                <a:gd name="connsiteX3775" fmla="*/ 914433 w 3545608"/>
                <a:gd name="connsiteY3775" fmla="*/ 941607 h 1066103"/>
                <a:gd name="connsiteX3776" fmla="*/ 917349 w 3545608"/>
                <a:gd name="connsiteY3776" fmla="*/ 940428 h 1066103"/>
                <a:gd name="connsiteX3777" fmla="*/ 922902 w 3545608"/>
                <a:gd name="connsiteY3777" fmla="*/ 927342 h 1066103"/>
                <a:gd name="connsiteX3778" fmla="*/ 927013 w 3545608"/>
                <a:gd name="connsiteY3778" fmla="*/ 925719 h 1066103"/>
                <a:gd name="connsiteX3779" fmla="*/ 933188 w 3545608"/>
                <a:gd name="connsiteY3779" fmla="*/ 911504 h 1066103"/>
                <a:gd name="connsiteX3780" fmla="*/ 932944 w 3545608"/>
                <a:gd name="connsiteY3780" fmla="*/ 910940 h 1066103"/>
                <a:gd name="connsiteX3781" fmla="*/ 935144 w 3545608"/>
                <a:gd name="connsiteY3781" fmla="*/ 910029 h 1066103"/>
                <a:gd name="connsiteX3782" fmla="*/ 941033 w 3545608"/>
                <a:gd name="connsiteY3782" fmla="*/ 895814 h 1066103"/>
                <a:gd name="connsiteX3783" fmla="*/ 940451 w 3545608"/>
                <a:gd name="connsiteY3783" fmla="*/ 894409 h 1066103"/>
                <a:gd name="connsiteX3784" fmla="*/ 942990 w 3545608"/>
                <a:gd name="connsiteY3784" fmla="*/ 893357 h 1066103"/>
                <a:gd name="connsiteX3785" fmla="*/ 947620 w 3545608"/>
                <a:gd name="connsiteY3785" fmla="*/ 882179 h 1066103"/>
                <a:gd name="connsiteX3786" fmla="*/ 953776 w 3545608"/>
                <a:gd name="connsiteY3786" fmla="*/ 879629 h 1066103"/>
                <a:gd name="connsiteX3787" fmla="*/ 959664 w 3545608"/>
                <a:gd name="connsiteY3787" fmla="*/ 865413 h 1066103"/>
                <a:gd name="connsiteX3788" fmla="*/ 959370 w 3545608"/>
                <a:gd name="connsiteY3788" fmla="*/ 864702 h 1066103"/>
                <a:gd name="connsiteX3789" fmla="*/ 963583 w 3545608"/>
                <a:gd name="connsiteY3789" fmla="*/ 862957 h 1066103"/>
                <a:gd name="connsiteX3790" fmla="*/ 968822 w 3545608"/>
                <a:gd name="connsiteY3790" fmla="*/ 850308 h 1066103"/>
                <a:gd name="connsiteX3791" fmla="*/ 971428 w 3545608"/>
                <a:gd name="connsiteY3791" fmla="*/ 849228 h 1066103"/>
                <a:gd name="connsiteX3792" fmla="*/ 976246 w 3545608"/>
                <a:gd name="connsiteY3792" fmla="*/ 837597 h 1066103"/>
                <a:gd name="connsiteX3793" fmla="*/ 982071 w 3545608"/>
                <a:gd name="connsiteY3793" fmla="*/ 835069 h 1066103"/>
                <a:gd name="connsiteX3794" fmla="*/ 987801 w 3545608"/>
                <a:gd name="connsiteY3794" fmla="*/ 820577 h 1066103"/>
                <a:gd name="connsiteX3795" fmla="*/ 992022 w 3545608"/>
                <a:gd name="connsiteY3795" fmla="*/ 818829 h 1066103"/>
                <a:gd name="connsiteX3796" fmla="*/ 996902 w 3545608"/>
                <a:gd name="connsiteY3796" fmla="*/ 807047 h 1066103"/>
                <a:gd name="connsiteX3797" fmla="*/ 1001828 w 3545608"/>
                <a:gd name="connsiteY3797" fmla="*/ 804956 h 1066103"/>
                <a:gd name="connsiteX3798" fmla="*/ 1006788 w 3545608"/>
                <a:gd name="connsiteY3798" fmla="*/ 792689 h 1066103"/>
                <a:gd name="connsiteX3799" fmla="*/ 1012471 w 3545608"/>
                <a:gd name="connsiteY3799" fmla="*/ 790391 h 1066103"/>
                <a:gd name="connsiteX3800" fmla="*/ 1017418 w 3545608"/>
                <a:gd name="connsiteY3800" fmla="*/ 778734 h 1066103"/>
                <a:gd name="connsiteX3801" fmla="*/ 1022421 w 3545608"/>
                <a:gd name="connsiteY3801" fmla="*/ 776662 h 1066103"/>
                <a:gd name="connsiteX3802" fmla="*/ 1027844 w 3545608"/>
                <a:gd name="connsiteY3802" fmla="*/ 763570 h 1066103"/>
                <a:gd name="connsiteX3803" fmla="*/ 1032227 w 3545608"/>
                <a:gd name="connsiteY3803" fmla="*/ 761665 h 1066103"/>
                <a:gd name="connsiteX3804" fmla="*/ 1037444 w 3545608"/>
                <a:gd name="connsiteY3804" fmla="*/ 748456 h 1066103"/>
                <a:gd name="connsiteX3805" fmla="*/ 1042871 w 3545608"/>
                <a:gd name="connsiteY3805" fmla="*/ 746262 h 1066103"/>
                <a:gd name="connsiteX3806" fmla="*/ 1048029 w 3545608"/>
                <a:gd name="connsiteY3806" fmla="*/ 734107 h 1066103"/>
                <a:gd name="connsiteX3807" fmla="*/ 1054496 w 3545608"/>
                <a:gd name="connsiteY3807" fmla="*/ 731553 h 1066103"/>
                <a:gd name="connsiteX3808" fmla="*/ 1058602 w 3545608"/>
                <a:gd name="connsiteY3808" fmla="*/ 722099 h 1066103"/>
                <a:gd name="connsiteX3809" fmla="*/ 1064589 w 3545608"/>
                <a:gd name="connsiteY3809" fmla="*/ 719498 h 1066103"/>
                <a:gd name="connsiteX3810" fmla="*/ 1069000 w 3545608"/>
                <a:gd name="connsiteY3810" fmla="*/ 708329 h 1066103"/>
                <a:gd name="connsiteX3811" fmla="*/ 1075232 w 3545608"/>
                <a:gd name="connsiteY3811" fmla="*/ 705625 h 1066103"/>
                <a:gd name="connsiteX3812" fmla="*/ 1079651 w 3545608"/>
                <a:gd name="connsiteY3812" fmla="*/ 694449 h 1066103"/>
                <a:gd name="connsiteX3813" fmla="*/ 1087143 w 3545608"/>
                <a:gd name="connsiteY3813" fmla="*/ 691346 h 1066103"/>
                <a:gd name="connsiteX3814" fmla="*/ 1092023 w 3545608"/>
                <a:gd name="connsiteY3814" fmla="*/ 679564 h 1066103"/>
                <a:gd name="connsiteX3815" fmla="*/ 1096950 w 3545608"/>
                <a:gd name="connsiteY3815" fmla="*/ 677474 h 1066103"/>
                <a:gd name="connsiteX3816" fmla="*/ 1101527 w 3545608"/>
                <a:gd name="connsiteY3816" fmla="*/ 666154 h 1066103"/>
                <a:gd name="connsiteX3817" fmla="*/ 1109554 w 3545608"/>
                <a:gd name="connsiteY3817" fmla="*/ 662908 h 1066103"/>
                <a:gd name="connsiteX3818" fmla="*/ 1113133 w 3545608"/>
                <a:gd name="connsiteY3818" fmla="*/ 654473 h 1066103"/>
                <a:gd name="connsiteX3819" fmla="*/ 1121466 w 3545608"/>
                <a:gd name="connsiteY3819" fmla="*/ 650854 h 1066103"/>
                <a:gd name="connsiteX3820" fmla="*/ 1126358 w 3545608"/>
                <a:gd name="connsiteY3820" fmla="*/ 638466 h 1066103"/>
                <a:gd name="connsiteX3821" fmla="*/ 1131272 w 3545608"/>
                <a:gd name="connsiteY3821" fmla="*/ 636430 h 1066103"/>
                <a:gd name="connsiteX3822" fmla="*/ 1135567 w 3545608"/>
                <a:gd name="connsiteY3822" fmla="*/ 626062 h 1066103"/>
                <a:gd name="connsiteX3823" fmla="*/ 1143877 w 3545608"/>
                <a:gd name="connsiteY3823" fmla="*/ 622701 h 1066103"/>
                <a:gd name="connsiteX3824" fmla="*/ 1147426 w 3545608"/>
                <a:gd name="connsiteY3824" fmla="*/ 614338 h 1066103"/>
                <a:gd name="connsiteX3825" fmla="*/ 1155788 w 3545608"/>
                <a:gd name="connsiteY3825" fmla="*/ 610790 h 1066103"/>
                <a:gd name="connsiteX3826" fmla="*/ 1160365 w 3545608"/>
                <a:gd name="connsiteY3826" fmla="*/ 599470 h 1066103"/>
                <a:gd name="connsiteX3827" fmla="*/ 1168392 w 3545608"/>
                <a:gd name="connsiteY3827" fmla="*/ 596224 h 1066103"/>
                <a:gd name="connsiteX3828" fmla="*/ 1171911 w 3545608"/>
                <a:gd name="connsiteY3828" fmla="*/ 587933 h 1066103"/>
                <a:gd name="connsiteX3829" fmla="*/ 1180304 w 3545608"/>
                <a:gd name="connsiteY3829" fmla="*/ 584456 h 1066103"/>
                <a:gd name="connsiteX3830" fmla="*/ 1184241 w 3545608"/>
                <a:gd name="connsiteY3830" fmla="*/ 574952 h 1066103"/>
                <a:gd name="connsiteX3831" fmla="*/ 1192072 w 3545608"/>
                <a:gd name="connsiteY3831" fmla="*/ 571708 h 1066103"/>
                <a:gd name="connsiteX3832" fmla="*/ 1195443 w 3545608"/>
                <a:gd name="connsiteY3832" fmla="*/ 563570 h 1066103"/>
                <a:gd name="connsiteX3833" fmla="*/ 1204676 w 3545608"/>
                <a:gd name="connsiteY3833" fmla="*/ 559654 h 1066103"/>
                <a:gd name="connsiteX3834" fmla="*/ 1208844 w 3545608"/>
                <a:gd name="connsiteY3834" fmla="*/ 549353 h 1066103"/>
                <a:gd name="connsiteX3835" fmla="*/ 1216587 w 3545608"/>
                <a:gd name="connsiteY3835" fmla="*/ 546068 h 1066103"/>
                <a:gd name="connsiteX3836" fmla="*/ 1220098 w 3545608"/>
                <a:gd name="connsiteY3836" fmla="*/ 537386 h 1066103"/>
                <a:gd name="connsiteX3837" fmla="*/ 1230030 w 3545608"/>
                <a:gd name="connsiteY3837" fmla="*/ 533463 h 1066103"/>
                <a:gd name="connsiteX3838" fmla="*/ 1233403 w 3545608"/>
                <a:gd name="connsiteY3838" fmla="*/ 525698 h 1066103"/>
                <a:gd name="connsiteX3839" fmla="*/ 1243065 w 3545608"/>
                <a:gd name="connsiteY3839" fmla="*/ 521695 h 1066103"/>
                <a:gd name="connsiteX3840" fmla="*/ 1246542 w 3545608"/>
                <a:gd name="connsiteY3840" fmla="*/ 513303 h 1066103"/>
                <a:gd name="connsiteX3841" fmla="*/ 1254833 w 3545608"/>
                <a:gd name="connsiteY3841" fmla="*/ 509784 h 1066103"/>
                <a:gd name="connsiteX3842" fmla="*/ 1258079 w 3545608"/>
                <a:gd name="connsiteY3842" fmla="*/ 501757 h 1066103"/>
                <a:gd name="connsiteX3843" fmla="*/ 1269182 w 3545608"/>
                <a:gd name="connsiteY3843" fmla="*/ 497267 h 1066103"/>
                <a:gd name="connsiteX3844" fmla="*/ 1267303 w 3545608"/>
                <a:gd name="connsiteY3844" fmla="*/ 501495 h 1066103"/>
                <a:gd name="connsiteX3845" fmla="*/ 1258763 w 3545608"/>
                <a:gd name="connsiteY3845" fmla="*/ 505033 h 1066103"/>
                <a:gd name="connsiteX3846" fmla="*/ 1255287 w 3545608"/>
                <a:gd name="connsiteY3846" fmla="*/ 513426 h 1066103"/>
                <a:gd name="connsiteX3847" fmla="*/ 1246996 w 3545608"/>
                <a:gd name="connsiteY3847" fmla="*/ 516944 h 1066103"/>
                <a:gd name="connsiteX3848" fmla="*/ 1243312 w 3545608"/>
                <a:gd name="connsiteY3848" fmla="*/ 526053 h 1066103"/>
                <a:gd name="connsiteX3849" fmla="*/ 1234391 w 3545608"/>
                <a:gd name="connsiteY3849" fmla="*/ 529836 h 1066103"/>
                <a:gd name="connsiteX3850" fmla="*/ 1230256 w 3545608"/>
                <a:gd name="connsiteY3850" fmla="*/ 540057 h 1066103"/>
                <a:gd name="connsiteX3851" fmla="*/ 1222480 w 3545608"/>
                <a:gd name="connsiteY3851" fmla="*/ 543278 h 1066103"/>
                <a:gd name="connsiteX3852" fmla="*/ 1218673 w 3545608"/>
                <a:gd name="connsiteY3852" fmla="*/ 552469 h 1066103"/>
                <a:gd name="connsiteX3853" fmla="*/ 1209875 w 3545608"/>
                <a:gd name="connsiteY3853" fmla="*/ 556026 h 1066103"/>
                <a:gd name="connsiteX3854" fmla="*/ 1206357 w 3545608"/>
                <a:gd name="connsiteY3854" fmla="*/ 564317 h 1066103"/>
                <a:gd name="connsiteX3855" fmla="*/ 1197964 w 3545608"/>
                <a:gd name="connsiteY3855" fmla="*/ 567794 h 1066103"/>
                <a:gd name="connsiteX3856" fmla="*/ 1193501 w 3545608"/>
                <a:gd name="connsiteY3856" fmla="*/ 578566 h 1066103"/>
                <a:gd name="connsiteX3857" fmla="*/ 1186196 w 3545608"/>
                <a:gd name="connsiteY3857" fmla="*/ 581666 h 1066103"/>
                <a:gd name="connsiteX3858" fmla="*/ 1182566 w 3545608"/>
                <a:gd name="connsiteY3858" fmla="*/ 590642 h 1066103"/>
                <a:gd name="connsiteX3859" fmla="*/ 1173591 w 3545608"/>
                <a:gd name="connsiteY3859" fmla="*/ 594271 h 1066103"/>
                <a:gd name="connsiteX3860" fmla="*/ 1169064 w 3545608"/>
                <a:gd name="connsiteY3860" fmla="*/ 604942 h 1066103"/>
                <a:gd name="connsiteX3861" fmla="*/ 1161680 w 3545608"/>
                <a:gd name="connsiteY3861" fmla="*/ 608000 h 1066103"/>
                <a:gd name="connsiteX3862" fmla="*/ 1157678 w 3545608"/>
                <a:gd name="connsiteY3862" fmla="*/ 617663 h 1066103"/>
                <a:gd name="connsiteX3863" fmla="*/ 1149913 w 3545608"/>
                <a:gd name="connsiteY3863" fmla="*/ 621036 h 1066103"/>
                <a:gd name="connsiteX3864" fmla="*/ 1145618 w 3545608"/>
                <a:gd name="connsiteY3864" fmla="*/ 631910 h 1066103"/>
                <a:gd name="connsiteX3865" fmla="*/ 1139269 w 3545608"/>
                <a:gd name="connsiteY3865" fmla="*/ 634478 h 1066103"/>
                <a:gd name="connsiteX3866" fmla="*/ 1134706 w 3545608"/>
                <a:gd name="connsiteY3866" fmla="*/ 645232 h 1066103"/>
                <a:gd name="connsiteX3867" fmla="*/ 1127358 w 3545608"/>
                <a:gd name="connsiteY3867" fmla="*/ 648350 h 1066103"/>
                <a:gd name="connsiteX3868" fmla="*/ 1122780 w 3545608"/>
                <a:gd name="connsiteY3868" fmla="*/ 659670 h 1066103"/>
                <a:gd name="connsiteX3869" fmla="*/ 1114753 w 3545608"/>
                <a:gd name="connsiteY3869" fmla="*/ 662916 h 1066103"/>
                <a:gd name="connsiteX3870" fmla="*/ 1110687 w 3545608"/>
                <a:gd name="connsiteY3870" fmla="*/ 672499 h 1066103"/>
                <a:gd name="connsiteX3871" fmla="*/ 1104803 w 3545608"/>
                <a:gd name="connsiteY3871" fmla="*/ 675114 h 1066103"/>
                <a:gd name="connsiteX3872" fmla="*/ 1100296 w 3545608"/>
                <a:gd name="connsiteY3872" fmla="*/ 686792 h 1066103"/>
                <a:gd name="connsiteX3873" fmla="*/ 1093323 w 3545608"/>
                <a:gd name="connsiteY3873" fmla="*/ 689681 h 1066103"/>
                <a:gd name="connsiteX3874" fmla="*/ 1088834 w 3545608"/>
                <a:gd name="connsiteY3874" fmla="*/ 700517 h 1066103"/>
                <a:gd name="connsiteX3875" fmla="*/ 1082392 w 3545608"/>
                <a:gd name="connsiteY3875" fmla="*/ 703122 h 1066103"/>
                <a:gd name="connsiteX3876" fmla="*/ 1076941 w 3545608"/>
                <a:gd name="connsiteY3876" fmla="*/ 715968 h 1066103"/>
                <a:gd name="connsiteX3877" fmla="*/ 1072442 w 3545608"/>
                <a:gd name="connsiteY3877" fmla="*/ 717832 h 1066103"/>
                <a:gd name="connsiteX3878" fmla="*/ 1067514 w 3545608"/>
                <a:gd name="connsiteY3878" fmla="*/ 729728 h 1066103"/>
                <a:gd name="connsiteX3879" fmla="*/ 1062636 w 3545608"/>
                <a:gd name="connsiteY3879" fmla="*/ 731848 h 1066103"/>
                <a:gd name="connsiteX3880" fmla="*/ 1056817 w 3545608"/>
                <a:gd name="connsiteY3880" fmla="*/ 746579 h 1066103"/>
                <a:gd name="connsiteX3881" fmla="*/ 1052829 w 3545608"/>
                <a:gd name="connsiteY3881" fmla="*/ 748232 h 1066103"/>
                <a:gd name="connsiteX3882" fmla="*/ 1048467 w 3545608"/>
                <a:gd name="connsiteY3882" fmla="*/ 758762 h 1066103"/>
                <a:gd name="connsiteX3883" fmla="*/ 1040368 w 3545608"/>
                <a:gd name="connsiteY3883" fmla="*/ 761961 h 1066103"/>
                <a:gd name="connsiteX3884" fmla="*/ 1035148 w 3545608"/>
                <a:gd name="connsiteY3884" fmla="*/ 773977 h 1066103"/>
                <a:gd name="connsiteX3885" fmla="*/ 1030562 w 3545608"/>
                <a:gd name="connsiteY3885" fmla="*/ 775832 h 1066103"/>
                <a:gd name="connsiteX3886" fmla="*/ 1024802 w 3545608"/>
                <a:gd name="connsiteY3886" fmla="*/ 789416 h 1066103"/>
                <a:gd name="connsiteX3887" fmla="*/ 1022430 w 3545608"/>
                <a:gd name="connsiteY3887" fmla="*/ 790399 h 1066103"/>
                <a:gd name="connsiteX3888" fmla="*/ 1017611 w 3545608"/>
                <a:gd name="connsiteY3888" fmla="*/ 802031 h 1066103"/>
                <a:gd name="connsiteX3889" fmla="*/ 1011786 w 3545608"/>
                <a:gd name="connsiteY3889" fmla="*/ 804558 h 1066103"/>
                <a:gd name="connsiteX3890" fmla="*/ 1006056 w 3545608"/>
                <a:gd name="connsiteY3890" fmla="*/ 819050 h 1066103"/>
                <a:gd name="connsiteX3891" fmla="*/ 1001836 w 3545608"/>
                <a:gd name="connsiteY3891" fmla="*/ 820798 h 1066103"/>
                <a:gd name="connsiteX3892" fmla="*/ 997002 w 3545608"/>
                <a:gd name="connsiteY3892" fmla="*/ 832467 h 1066103"/>
                <a:gd name="connsiteX3893" fmla="*/ 992030 w 3545608"/>
                <a:gd name="connsiteY3893" fmla="*/ 834527 h 1066103"/>
                <a:gd name="connsiteX3894" fmla="*/ 986141 w 3545608"/>
                <a:gd name="connsiteY3894" fmla="*/ 848742 h 1066103"/>
                <a:gd name="connsiteX3895" fmla="*/ 986612 w 3545608"/>
                <a:gd name="connsiteY3895" fmla="*/ 849878 h 1066103"/>
                <a:gd name="connsiteX3896" fmla="*/ 983348 w 3545608"/>
                <a:gd name="connsiteY3896" fmla="*/ 851198 h 1066103"/>
                <a:gd name="connsiteX3897" fmla="*/ 978402 w 3545608"/>
                <a:gd name="connsiteY3897" fmla="*/ 862854 h 1066103"/>
                <a:gd name="connsiteX3898" fmla="*/ 973398 w 3545608"/>
                <a:gd name="connsiteY3898" fmla="*/ 864927 h 1066103"/>
                <a:gd name="connsiteX3899" fmla="*/ 967510 w 3545608"/>
                <a:gd name="connsiteY3899" fmla="*/ 879142 h 1066103"/>
                <a:gd name="connsiteX3900" fmla="*/ 968092 w 3545608"/>
                <a:gd name="connsiteY3900" fmla="*/ 880546 h 1066103"/>
                <a:gd name="connsiteX3901" fmla="*/ 965553 w 3545608"/>
                <a:gd name="connsiteY3901" fmla="*/ 881598 h 1066103"/>
                <a:gd name="connsiteX3902" fmla="*/ 959888 w 3545608"/>
                <a:gd name="connsiteY3902" fmla="*/ 895276 h 1066103"/>
                <a:gd name="connsiteX3903" fmla="*/ 954909 w 3545608"/>
                <a:gd name="connsiteY3903" fmla="*/ 897289 h 1066103"/>
                <a:gd name="connsiteX3904" fmla="*/ 949040 w 3545608"/>
                <a:gd name="connsiteY3904" fmla="*/ 911120 h 1066103"/>
                <a:gd name="connsiteX3905" fmla="*/ 946920 w 3545608"/>
                <a:gd name="connsiteY3905" fmla="*/ 911998 h 1066103"/>
                <a:gd name="connsiteX3906" fmla="*/ 941032 w 3545608"/>
                <a:gd name="connsiteY3906" fmla="*/ 926213 h 1066103"/>
                <a:gd name="connsiteX3907" fmla="*/ 941267 w 3545608"/>
                <a:gd name="connsiteY3907" fmla="*/ 926780 h 1066103"/>
                <a:gd name="connsiteX3908" fmla="*/ 939075 w 3545608"/>
                <a:gd name="connsiteY3908" fmla="*/ 927688 h 1066103"/>
                <a:gd name="connsiteX3909" fmla="*/ 933209 w 3545608"/>
                <a:gd name="connsiteY3909" fmla="*/ 941850 h 1066103"/>
                <a:gd name="connsiteX3910" fmla="*/ 929269 w 3545608"/>
                <a:gd name="connsiteY3910" fmla="*/ 943522 h 1066103"/>
                <a:gd name="connsiteX3911" fmla="*/ 923817 w 3545608"/>
                <a:gd name="connsiteY3911" fmla="*/ 957006 h 1066103"/>
                <a:gd name="connsiteX3912" fmla="*/ 920587 w 3545608"/>
                <a:gd name="connsiteY3912" fmla="*/ 958375 h 1066103"/>
                <a:gd name="connsiteX3913" fmla="*/ 914650 w 3545608"/>
                <a:gd name="connsiteY3913" fmla="*/ 973051 h 1066103"/>
                <a:gd name="connsiteX3914" fmla="*/ 912598 w 3545608"/>
                <a:gd name="connsiteY3914" fmla="*/ 973921 h 1066103"/>
                <a:gd name="connsiteX3915" fmla="*/ 906710 w 3545608"/>
                <a:gd name="connsiteY3915" fmla="*/ 988483 h 1066103"/>
                <a:gd name="connsiteX3916" fmla="*/ 907110 w 3545608"/>
                <a:gd name="connsiteY3916" fmla="*/ 989472 h 1066103"/>
                <a:gd name="connsiteX3917" fmla="*/ 904753 w 3545608"/>
                <a:gd name="connsiteY3917" fmla="*/ 990449 h 1066103"/>
                <a:gd name="connsiteX3918" fmla="*/ 898865 w 3545608"/>
                <a:gd name="connsiteY3918" fmla="*/ 1004664 h 1066103"/>
                <a:gd name="connsiteX3919" fmla="*/ 899200 w 3545608"/>
                <a:gd name="connsiteY3919" fmla="*/ 1005471 h 1066103"/>
                <a:gd name="connsiteX3920" fmla="*/ 897195 w 3545608"/>
                <a:gd name="connsiteY3920" fmla="*/ 1006283 h 1066103"/>
                <a:gd name="connsiteX3921" fmla="*/ 891020 w 3545608"/>
                <a:gd name="connsiteY3921" fmla="*/ 1020845 h 1066103"/>
                <a:gd name="connsiteX3922" fmla="*/ 891609 w 3545608"/>
                <a:gd name="connsiteY3922" fmla="*/ 1022235 h 1066103"/>
                <a:gd name="connsiteX3923" fmla="*/ 890187 w 3545608"/>
                <a:gd name="connsiteY3923" fmla="*/ 1022810 h 1066103"/>
                <a:gd name="connsiteX3924" fmla="*/ 884156 w 3545608"/>
                <a:gd name="connsiteY3924" fmla="*/ 1037025 h 1066103"/>
                <a:gd name="connsiteX3925" fmla="*/ 884439 w 3545608"/>
                <a:gd name="connsiteY3925" fmla="*/ 1037693 h 1066103"/>
                <a:gd name="connsiteX3926" fmla="*/ 882199 w 3545608"/>
                <a:gd name="connsiteY3926" fmla="*/ 1038643 h 1066103"/>
                <a:gd name="connsiteX3927" fmla="*/ 876311 w 3545608"/>
                <a:gd name="connsiteY3927" fmla="*/ 1053205 h 1066103"/>
                <a:gd name="connsiteX3928" fmla="*/ 876710 w 3545608"/>
                <a:gd name="connsiteY3928" fmla="*/ 1054194 h 1066103"/>
                <a:gd name="connsiteX3929" fmla="*/ 874354 w 3545608"/>
                <a:gd name="connsiteY3929" fmla="*/ 1055171 h 1066103"/>
                <a:gd name="connsiteX3930" fmla="*/ 869825 w 3545608"/>
                <a:gd name="connsiteY3930" fmla="*/ 1066103 h 1066103"/>
                <a:gd name="connsiteX3931" fmla="*/ 911302 w 3545608"/>
                <a:gd name="connsiteY3931" fmla="*/ 1066103 h 1066103"/>
                <a:gd name="connsiteX3932" fmla="*/ 916517 w 3545608"/>
                <a:gd name="connsiteY3932" fmla="*/ 1053205 h 1066103"/>
                <a:gd name="connsiteX3933" fmla="*/ 916227 w 3545608"/>
                <a:gd name="connsiteY3933" fmla="*/ 1052487 h 1066103"/>
                <a:gd name="connsiteX3934" fmla="*/ 919311 w 3545608"/>
                <a:gd name="connsiteY3934" fmla="*/ 1051240 h 1066103"/>
                <a:gd name="connsiteX3935" fmla="*/ 925343 w 3545608"/>
                <a:gd name="connsiteY3935" fmla="*/ 1037025 h 1066103"/>
                <a:gd name="connsiteX3936" fmla="*/ 925002 w 3545608"/>
                <a:gd name="connsiteY3936" fmla="*/ 1036220 h 1066103"/>
                <a:gd name="connsiteX3937" fmla="*/ 927013 w 3545608"/>
                <a:gd name="connsiteY3937" fmla="*/ 1035406 h 1066103"/>
                <a:gd name="connsiteX3938" fmla="*/ 933188 w 3545608"/>
                <a:gd name="connsiteY3938" fmla="*/ 1020845 h 1066103"/>
                <a:gd name="connsiteX3939" fmla="*/ 932478 w 3545608"/>
                <a:gd name="connsiteY3939" fmla="*/ 1019171 h 1066103"/>
                <a:gd name="connsiteX3940" fmla="*/ 933183 w 3545608"/>
                <a:gd name="connsiteY3940" fmla="*/ 1018879 h 1066103"/>
                <a:gd name="connsiteX3941" fmla="*/ 939071 w 3545608"/>
                <a:gd name="connsiteY3941" fmla="*/ 1004664 h 1066103"/>
                <a:gd name="connsiteX3942" fmla="*/ 938793 w 3545608"/>
                <a:gd name="connsiteY3942" fmla="*/ 1003993 h 1066103"/>
                <a:gd name="connsiteX3943" fmla="*/ 941028 w 3545608"/>
                <a:gd name="connsiteY3943" fmla="*/ 1003045 h 1066103"/>
                <a:gd name="connsiteX3944" fmla="*/ 946480 w 3545608"/>
                <a:gd name="connsiteY3944" fmla="*/ 989563 h 1066103"/>
                <a:gd name="connsiteX3945" fmla="*/ 949710 w 3545608"/>
                <a:gd name="connsiteY3945" fmla="*/ 988193 h 1066103"/>
                <a:gd name="connsiteX3946" fmla="*/ 955649 w 3545608"/>
                <a:gd name="connsiteY3946" fmla="*/ 973516 h 1066103"/>
                <a:gd name="connsiteX3947" fmla="*/ 957699 w 3545608"/>
                <a:gd name="connsiteY3947" fmla="*/ 972646 h 1066103"/>
                <a:gd name="connsiteX3948" fmla="*/ 963587 w 3545608"/>
                <a:gd name="connsiteY3948" fmla="*/ 958084 h 1066103"/>
                <a:gd name="connsiteX3949" fmla="*/ 963468 w 3545608"/>
                <a:gd name="connsiteY3949" fmla="*/ 957791 h 1066103"/>
                <a:gd name="connsiteX3950" fmla="*/ 967505 w 3545608"/>
                <a:gd name="connsiteY3950" fmla="*/ 956118 h 1066103"/>
                <a:gd name="connsiteX3951" fmla="*/ 973393 w 3545608"/>
                <a:gd name="connsiteY3951" fmla="*/ 941903 h 1066103"/>
                <a:gd name="connsiteX3952" fmla="*/ 973159 w 3545608"/>
                <a:gd name="connsiteY3952" fmla="*/ 941336 h 1066103"/>
                <a:gd name="connsiteX3953" fmla="*/ 975350 w 3545608"/>
                <a:gd name="connsiteY3953" fmla="*/ 940428 h 1066103"/>
                <a:gd name="connsiteX3954" fmla="*/ 980922 w 3545608"/>
                <a:gd name="connsiteY3954" fmla="*/ 926977 h 1066103"/>
                <a:gd name="connsiteX3955" fmla="*/ 984032 w 3545608"/>
                <a:gd name="connsiteY3955" fmla="*/ 925719 h 1066103"/>
                <a:gd name="connsiteX3956" fmla="*/ 989989 w 3545608"/>
                <a:gd name="connsiteY3956" fmla="*/ 911683 h 1066103"/>
                <a:gd name="connsiteX3957" fmla="*/ 993983 w 3545608"/>
                <a:gd name="connsiteY3957" fmla="*/ 910029 h 1066103"/>
                <a:gd name="connsiteX3958" fmla="*/ 999871 w 3545608"/>
                <a:gd name="connsiteY3958" fmla="*/ 895814 h 1066103"/>
                <a:gd name="connsiteX3959" fmla="*/ 999289 w 3545608"/>
                <a:gd name="connsiteY3959" fmla="*/ 894409 h 1066103"/>
                <a:gd name="connsiteX3960" fmla="*/ 1001828 w 3545608"/>
                <a:gd name="connsiteY3960" fmla="*/ 893357 h 1066103"/>
                <a:gd name="connsiteX3961" fmla="*/ 1006518 w 3545608"/>
                <a:gd name="connsiteY3961" fmla="*/ 882036 h 1066103"/>
                <a:gd name="connsiteX3962" fmla="*/ 1012471 w 3545608"/>
                <a:gd name="connsiteY3962" fmla="*/ 879629 h 1066103"/>
                <a:gd name="connsiteX3963" fmla="*/ 1018503 w 3545608"/>
                <a:gd name="connsiteY3963" fmla="*/ 865413 h 1066103"/>
                <a:gd name="connsiteX3964" fmla="*/ 1017909 w 3545608"/>
                <a:gd name="connsiteY3964" fmla="*/ 864014 h 1066103"/>
                <a:gd name="connsiteX3965" fmla="*/ 1020460 w 3545608"/>
                <a:gd name="connsiteY3965" fmla="*/ 862957 h 1066103"/>
                <a:gd name="connsiteX3966" fmla="*/ 1025294 w 3545608"/>
                <a:gd name="connsiteY3966" fmla="*/ 851288 h 1066103"/>
                <a:gd name="connsiteX3967" fmla="*/ 1030266 w 3545608"/>
                <a:gd name="connsiteY3967" fmla="*/ 849228 h 1066103"/>
                <a:gd name="connsiteX3968" fmla="*/ 1035084 w 3545608"/>
                <a:gd name="connsiteY3968" fmla="*/ 837597 h 1066103"/>
                <a:gd name="connsiteX3969" fmla="*/ 1040910 w 3545608"/>
                <a:gd name="connsiteY3969" fmla="*/ 835069 h 1066103"/>
                <a:gd name="connsiteX3970" fmla="*/ 1046640 w 3545608"/>
                <a:gd name="connsiteY3970" fmla="*/ 820577 h 1066103"/>
                <a:gd name="connsiteX3971" fmla="*/ 1050860 w 3545608"/>
                <a:gd name="connsiteY3971" fmla="*/ 818829 h 1066103"/>
                <a:gd name="connsiteX3972" fmla="*/ 1055846 w 3545608"/>
                <a:gd name="connsiteY3972" fmla="*/ 806790 h 1066103"/>
                <a:gd name="connsiteX3973" fmla="*/ 1060380 w 3545608"/>
                <a:gd name="connsiteY3973" fmla="*/ 804956 h 1066103"/>
                <a:gd name="connsiteX3974" fmla="*/ 1065826 w 3545608"/>
                <a:gd name="connsiteY3974" fmla="*/ 792113 h 1066103"/>
                <a:gd name="connsiteX3975" fmla="*/ 1070186 w 3545608"/>
                <a:gd name="connsiteY3975" fmla="*/ 790391 h 1066103"/>
                <a:gd name="connsiteX3976" fmla="*/ 1075029 w 3545608"/>
                <a:gd name="connsiteY3976" fmla="*/ 779243 h 1066103"/>
                <a:gd name="connsiteX3977" fmla="*/ 1081259 w 3545608"/>
                <a:gd name="connsiteY3977" fmla="*/ 776662 h 1066103"/>
                <a:gd name="connsiteX3978" fmla="*/ 1086682 w 3545608"/>
                <a:gd name="connsiteY3978" fmla="*/ 763570 h 1066103"/>
                <a:gd name="connsiteX3979" fmla="*/ 1091066 w 3545608"/>
                <a:gd name="connsiteY3979" fmla="*/ 761665 h 1066103"/>
                <a:gd name="connsiteX3980" fmla="*/ 1096421 w 3545608"/>
                <a:gd name="connsiteY3980" fmla="*/ 748106 h 1066103"/>
                <a:gd name="connsiteX3981" fmla="*/ 1100872 w 3545608"/>
                <a:gd name="connsiteY3981" fmla="*/ 746262 h 1066103"/>
                <a:gd name="connsiteX3982" fmla="*/ 1106049 w 3545608"/>
                <a:gd name="connsiteY3982" fmla="*/ 733763 h 1066103"/>
                <a:gd name="connsiteX3983" fmla="*/ 1111516 w 3545608"/>
                <a:gd name="connsiteY3983" fmla="*/ 731553 h 1066103"/>
                <a:gd name="connsiteX3984" fmla="*/ 1115242 w 3545608"/>
                <a:gd name="connsiteY3984" fmla="*/ 722770 h 1066103"/>
                <a:gd name="connsiteX3985" fmla="*/ 1123140 w 3545608"/>
                <a:gd name="connsiteY3985" fmla="*/ 719498 h 1066103"/>
                <a:gd name="connsiteX3986" fmla="*/ 1127906 w 3545608"/>
                <a:gd name="connsiteY3986" fmla="*/ 707992 h 1066103"/>
                <a:gd name="connsiteX3987" fmla="*/ 1133234 w 3545608"/>
                <a:gd name="connsiteY3987" fmla="*/ 705625 h 1066103"/>
                <a:gd name="connsiteX3988" fmla="*/ 1137795 w 3545608"/>
                <a:gd name="connsiteY3988" fmla="*/ 693805 h 1066103"/>
                <a:gd name="connsiteX3989" fmla="*/ 1143877 w 3545608"/>
                <a:gd name="connsiteY3989" fmla="*/ 691346 h 1066103"/>
                <a:gd name="connsiteX3990" fmla="*/ 1148441 w 3545608"/>
                <a:gd name="connsiteY3990" fmla="*/ 680591 h 1066103"/>
                <a:gd name="connsiteX3991" fmla="*/ 1155788 w 3545608"/>
                <a:gd name="connsiteY3991" fmla="*/ 677474 h 1066103"/>
                <a:gd name="connsiteX3992" fmla="*/ 1160365 w 3545608"/>
                <a:gd name="connsiteY3992" fmla="*/ 666154 h 1066103"/>
                <a:gd name="connsiteX3993" fmla="*/ 1168392 w 3545608"/>
                <a:gd name="connsiteY3993" fmla="*/ 662908 h 1066103"/>
                <a:gd name="connsiteX3994" fmla="*/ 1172415 w 3545608"/>
                <a:gd name="connsiteY3994" fmla="*/ 653429 h 1066103"/>
                <a:gd name="connsiteX3995" fmla="*/ 1178343 w 3545608"/>
                <a:gd name="connsiteY3995" fmla="*/ 650854 h 1066103"/>
                <a:gd name="connsiteX3996" fmla="*/ 1182852 w 3545608"/>
                <a:gd name="connsiteY3996" fmla="*/ 639437 h 1066103"/>
                <a:gd name="connsiteX3997" fmla="*/ 1190110 w 3545608"/>
                <a:gd name="connsiteY3997" fmla="*/ 636430 h 1066103"/>
                <a:gd name="connsiteX3998" fmla="*/ 1194406 w 3545608"/>
                <a:gd name="connsiteY3998" fmla="*/ 626062 h 1066103"/>
                <a:gd name="connsiteX3999" fmla="*/ 1202715 w 3545608"/>
                <a:gd name="connsiteY3999" fmla="*/ 622701 h 1066103"/>
                <a:gd name="connsiteX4000" fmla="*/ 1206264 w 3545608"/>
                <a:gd name="connsiteY4000" fmla="*/ 614338 h 1066103"/>
                <a:gd name="connsiteX4001" fmla="*/ 1214626 w 3545608"/>
                <a:gd name="connsiteY4001" fmla="*/ 610790 h 1066103"/>
                <a:gd name="connsiteX4002" fmla="*/ 1219333 w 3545608"/>
                <a:gd name="connsiteY4002" fmla="*/ 599148 h 1066103"/>
                <a:gd name="connsiteX4003" fmla="*/ 1226394 w 3545608"/>
                <a:gd name="connsiteY4003" fmla="*/ 596224 h 1066103"/>
                <a:gd name="connsiteX4004" fmla="*/ 1229713 w 3545608"/>
                <a:gd name="connsiteY4004" fmla="*/ 588211 h 1066103"/>
                <a:gd name="connsiteX4005" fmla="*/ 1238998 w 3545608"/>
                <a:gd name="connsiteY4005" fmla="*/ 584456 h 1066103"/>
                <a:gd name="connsiteX4006" fmla="*/ 1243022 w 3545608"/>
                <a:gd name="connsiteY4006" fmla="*/ 574976 h 1066103"/>
                <a:gd name="connsiteX4007" fmla="*/ 1250910 w 3545608"/>
                <a:gd name="connsiteY4007" fmla="*/ 571708 h 1066103"/>
                <a:gd name="connsiteX4008" fmla="*/ 1254281 w 3545608"/>
                <a:gd name="connsiteY4008" fmla="*/ 563570 h 1066103"/>
                <a:gd name="connsiteX4009" fmla="*/ 1263515 w 3545608"/>
                <a:gd name="connsiteY4009" fmla="*/ 559654 h 1066103"/>
                <a:gd name="connsiteX4010" fmla="*/ 1267682 w 3545608"/>
                <a:gd name="connsiteY4010" fmla="*/ 549353 h 1066103"/>
                <a:gd name="connsiteX4011" fmla="*/ 1275426 w 3545608"/>
                <a:gd name="connsiteY4011" fmla="*/ 546068 h 1066103"/>
                <a:gd name="connsiteX4012" fmla="*/ 1279180 w 3545608"/>
                <a:gd name="connsiteY4012" fmla="*/ 536782 h 1066103"/>
                <a:gd name="connsiteX4013" fmla="*/ 1287193 w 3545608"/>
                <a:gd name="connsiteY4013" fmla="*/ 533463 h 1066103"/>
                <a:gd name="connsiteX4014" fmla="*/ 1290278 w 3545608"/>
                <a:gd name="connsiteY4014" fmla="*/ 526016 h 1066103"/>
                <a:gd name="connsiteX4015" fmla="*/ 1301472 w 3545608"/>
                <a:gd name="connsiteY4015" fmla="*/ 521695 h 1066103"/>
                <a:gd name="connsiteX4016" fmla="*/ 1305161 w 3545608"/>
                <a:gd name="connsiteY4016" fmla="*/ 513396 h 1066103"/>
                <a:gd name="connsiteX4017" fmla="*/ 1313671 w 3545608"/>
                <a:gd name="connsiteY4017" fmla="*/ 509784 h 1066103"/>
                <a:gd name="connsiteX4018" fmla="*/ 1317426 w 3545608"/>
                <a:gd name="connsiteY4018" fmla="*/ 500499 h 1066103"/>
                <a:gd name="connsiteX4019" fmla="*/ 1325439 w 3545608"/>
                <a:gd name="connsiteY4019" fmla="*/ 497180 h 1066103"/>
                <a:gd name="connsiteX4020" fmla="*/ 1328276 w 3545608"/>
                <a:gd name="connsiteY4020" fmla="*/ 490330 h 1066103"/>
                <a:gd name="connsiteX4021" fmla="*/ 1340148 w 3545608"/>
                <a:gd name="connsiteY4021" fmla="*/ 485412 h 1066103"/>
                <a:gd name="connsiteX4022" fmla="*/ 1342690 w 3545608"/>
                <a:gd name="connsiteY4022" fmla="*/ 479276 h 1066103"/>
                <a:gd name="connsiteX4023" fmla="*/ 1351916 w 3545608"/>
                <a:gd name="connsiteY4023" fmla="*/ 475175 h 1066103"/>
                <a:gd name="connsiteX4024" fmla="*/ 1354855 w 3545608"/>
                <a:gd name="connsiteY4024" fmla="*/ 467559 h 1066103"/>
                <a:gd name="connsiteX4025" fmla="*/ 1365203 w 3545608"/>
                <a:gd name="connsiteY4025" fmla="*/ 463374 h 1066103"/>
                <a:gd name="connsiteX4026" fmla="*/ 1364386 w 3545608"/>
                <a:gd name="connsiteY4026" fmla="*/ 465212 h 1066103"/>
                <a:gd name="connsiteX4027" fmla="*/ 1355847 w 3545608"/>
                <a:gd name="connsiteY4027" fmla="*/ 468750 h 1066103"/>
                <a:gd name="connsiteX4028" fmla="*/ 1352625 w 3545608"/>
                <a:gd name="connsiteY4028" fmla="*/ 476525 h 1066103"/>
                <a:gd name="connsiteX4029" fmla="*/ 1342405 w 3545608"/>
                <a:gd name="connsiteY4029" fmla="*/ 480661 h 1066103"/>
                <a:gd name="connsiteX4030" fmla="*/ 1338699 w 3545608"/>
                <a:gd name="connsiteY4030" fmla="*/ 489401 h 1066103"/>
                <a:gd name="connsiteX4031" fmla="*/ 1329369 w 3545608"/>
                <a:gd name="connsiteY4031" fmla="*/ 493265 h 1066103"/>
                <a:gd name="connsiteX4032" fmla="*/ 1325922 w 3545608"/>
                <a:gd name="connsiteY4032" fmla="*/ 501586 h 1066103"/>
                <a:gd name="connsiteX4033" fmla="*/ 1317602 w 3545608"/>
                <a:gd name="connsiteY4033" fmla="*/ 505033 h 1066103"/>
                <a:gd name="connsiteX4034" fmla="*/ 1314256 w 3545608"/>
                <a:gd name="connsiteY4034" fmla="*/ 513109 h 1066103"/>
                <a:gd name="connsiteX4035" fmla="*/ 1304997 w 3545608"/>
                <a:gd name="connsiteY4035" fmla="*/ 516944 h 1066103"/>
                <a:gd name="connsiteX4036" fmla="*/ 1301365 w 3545608"/>
                <a:gd name="connsiteY4036" fmla="*/ 525714 h 1066103"/>
                <a:gd name="connsiteX4037" fmla="*/ 1291412 w 3545608"/>
                <a:gd name="connsiteY4037" fmla="*/ 529836 h 1066103"/>
                <a:gd name="connsiteX4038" fmla="*/ 1287188 w 3545608"/>
                <a:gd name="connsiteY4038" fmla="*/ 540034 h 1066103"/>
                <a:gd name="connsiteX4039" fmla="*/ 1279357 w 3545608"/>
                <a:gd name="connsiteY4039" fmla="*/ 543278 h 1066103"/>
                <a:gd name="connsiteX4040" fmla="*/ 1275550 w 3545608"/>
                <a:gd name="connsiteY4040" fmla="*/ 552469 h 1066103"/>
                <a:gd name="connsiteX4041" fmla="*/ 1266752 w 3545608"/>
                <a:gd name="connsiteY4041" fmla="*/ 556026 h 1066103"/>
                <a:gd name="connsiteX4042" fmla="*/ 1263234 w 3545608"/>
                <a:gd name="connsiteY4042" fmla="*/ 564317 h 1066103"/>
                <a:gd name="connsiteX4043" fmla="*/ 1254841 w 3545608"/>
                <a:gd name="connsiteY4043" fmla="*/ 567794 h 1066103"/>
                <a:gd name="connsiteX4044" fmla="*/ 1250515 w 3545608"/>
                <a:gd name="connsiteY4044" fmla="*/ 578237 h 1066103"/>
                <a:gd name="connsiteX4045" fmla="*/ 1242236 w 3545608"/>
                <a:gd name="connsiteY4045" fmla="*/ 581666 h 1066103"/>
                <a:gd name="connsiteX4046" fmla="*/ 1238268 w 3545608"/>
                <a:gd name="connsiteY4046" fmla="*/ 591247 h 1066103"/>
                <a:gd name="connsiteX4047" fmla="*/ 1230612 w 3545608"/>
                <a:gd name="connsiteY4047" fmla="*/ 594271 h 1066103"/>
                <a:gd name="connsiteX4048" fmla="*/ 1225554 w 3545608"/>
                <a:gd name="connsiteY4048" fmla="*/ 605914 h 1066103"/>
                <a:gd name="connsiteX4049" fmla="*/ 1220519 w 3545608"/>
                <a:gd name="connsiteY4049" fmla="*/ 608000 h 1066103"/>
                <a:gd name="connsiteX4050" fmla="*/ 1216654 w 3545608"/>
                <a:gd name="connsiteY4050" fmla="*/ 617329 h 1066103"/>
                <a:gd name="connsiteX4051" fmla="*/ 1207913 w 3545608"/>
                <a:gd name="connsiteY4051" fmla="*/ 621036 h 1066103"/>
                <a:gd name="connsiteX4052" fmla="*/ 1203778 w 3545608"/>
                <a:gd name="connsiteY4052" fmla="*/ 631256 h 1066103"/>
                <a:gd name="connsiteX4053" fmla="*/ 1196002 w 3545608"/>
                <a:gd name="connsiteY4053" fmla="*/ 634478 h 1066103"/>
                <a:gd name="connsiteX4054" fmla="*/ 1191122 w 3545608"/>
                <a:gd name="connsiteY4054" fmla="*/ 646260 h 1066103"/>
                <a:gd name="connsiteX4055" fmla="*/ 1186196 w 3545608"/>
                <a:gd name="connsiteY4055" fmla="*/ 648350 h 1066103"/>
                <a:gd name="connsiteX4056" fmla="*/ 1181619 w 3545608"/>
                <a:gd name="connsiteY4056" fmla="*/ 659670 h 1066103"/>
                <a:gd name="connsiteX4057" fmla="*/ 1173591 w 3545608"/>
                <a:gd name="connsiteY4057" fmla="*/ 662916 h 1066103"/>
                <a:gd name="connsiteX4058" fmla="*/ 1169525 w 3545608"/>
                <a:gd name="connsiteY4058" fmla="*/ 672499 h 1066103"/>
                <a:gd name="connsiteX4059" fmla="*/ 1163642 w 3545608"/>
                <a:gd name="connsiteY4059" fmla="*/ 675114 h 1066103"/>
                <a:gd name="connsiteX4060" fmla="*/ 1159257 w 3545608"/>
                <a:gd name="connsiteY4060" fmla="*/ 686473 h 1066103"/>
                <a:gd name="connsiteX4061" fmla="*/ 1151874 w 3545608"/>
                <a:gd name="connsiteY4061" fmla="*/ 689681 h 1066103"/>
                <a:gd name="connsiteX4062" fmla="*/ 1147579 w 3545608"/>
                <a:gd name="connsiteY4062" fmla="*/ 700555 h 1066103"/>
                <a:gd name="connsiteX4063" fmla="*/ 1141230 w 3545608"/>
                <a:gd name="connsiteY4063" fmla="*/ 703122 h 1066103"/>
                <a:gd name="connsiteX4064" fmla="*/ 1135780 w 3545608"/>
                <a:gd name="connsiteY4064" fmla="*/ 715968 h 1066103"/>
                <a:gd name="connsiteX4065" fmla="*/ 1131280 w 3545608"/>
                <a:gd name="connsiteY4065" fmla="*/ 717832 h 1066103"/>
                <a:gd name="connsiteX4066" fmla="*/ 1126782 w 3545608"/>
                <a:gd name="connsiteY4066" fmla="*/ 728689 h 1066103"/>
                <a:gd name="connsiteX4067" fmla="*/ 1119512 w 3545608"/>
                <a:gd name="connsiteY4067" fmla="*/ 731848 h 1066103"/>
                <a:gd name="connsiteX4068" fmla="*/ 1113835 w 3545608"/>
                <a:gd name="connsiteY4068" fmla="*/ 746224 h 1066103"/>
                <a:gd name="connsiteX4069" fmla="*/ 1108869 w 3545608"/>
                <a:gd name="connsiteY4069" fmla="*/ 748232 h 1066103"/>
                <a:gd name="connsiteX4070" fmla="*/ 1103924 w 3545608"/>
                <a:gd name="connsiteY4070" fmla="*/ 759888 h 1066103"/>
                <a:gd name="connsiteX4071" fmla="*/ 1098920 w 3545608"/>
                <a:gd name="connsiteY4071" fmla="*/ 761961 h 1066103"/>
                <a:gd name="connsiteX4072" fmla="*/ 1094039 w 3545608"/>
                <a:gd name="connsiteY4072" fmla="*/ 773742 h 1066103"/>
                <a:gd name="connsiteX4073" fmla="*/ 1089113 w 3545608"/>
                <a:gd name="connsiteY4073" fmla="*/ 775832 h 1066103"/>
                <a:gd name="connsiteX4074" fmla="*/ 1084152 w 3545608"/>
                <a:gd name="connsiteY4074" fmla="*/ 788101 h 1066103"/>
                <a:gd name="connsiteX4075" fmla="*/ 1078469 w 3545608"/>
                <a:gd name="connsiteY4075" fmla="*/ 790399 h 1066103"/>
                <a:gd name="connsiteX4076" fmla="*/ 1073377 w 3545608"/>
                <a:gd name="connsiteY4076" fmla="*/ 802399 h 1066103"/>
                <a:gd name="connsiteX4077" fmla="*/ 1068519 w 3545608"/>
                <a:gd name="connsiteY4077" fmla="*/ 804558 h 1066103"/>
                <a:gd name="connsiteX4078" fmla="*/ 1062631 w 3545608"/>
                <a:gd name="connsiteY4078" fmla="*/ 819814 h 1066103"/>
                <a:gd name="connsiteX4079" fmla="*/ 1062689 w 3545608"/>
                <a:gd name="connsiteY4079" fmla="*/ 819963 h 1066103"/>
                <a:gd name="connsiteX4080" fmla="*/ 1060674 w 3545608"/>
                <a:gd name="connsiteY4080" fmla="*/ 820798 h 1066103"/>
                <a:gd name="connsiteX4081" fmla="*/ 1055984 w 3545608"/>
                <a:gd name="connsiteY4081" fmla="*/ 832120 h 1066103"/>
                <a:gd name="connsiteX4082" fmla="*/ 1050031 w 3545608"/>
                <a:gd name="connsiteY4082" fmla="*/ 834527 h 1066103"/>
                <a:gd name="connsiteX4083" fmla="*/ 1043999 w 3545608"/>
                <a:gd name="connsiteY4083" fmla="*/ 848742 h 1066103"/>
                <a:gd name="connsiteX4084" fmla="*/ 1044300 w 3545608"/>
                <a:gd name="connsiteY4084" fmla="*/ 849451 h 1066103"/>
                <a:gd name="connsiteX4085" fmla="*/ 1040081 w 3545608"/>
                <a:gd name="connsiteY4085" fmla="*/ 851198 h 1066103"/>
                <a:gd name="connsiteX4086" fmla="*/ 1034842 w 3545608"/>
                <a:gd name="connsiteY4086" fmla="*/ 863848 h 1066103"/>
                <a:gd name="connsiteX4087" fmla="*/ 1032236 w 3545608"/>
                <a:gd name="connsiteY4087" fmla="*/ 864927 h 1066103"/>
                <a:gd name="connsiteX4088" fmla="*/ 1026348 w 3545608"/>
                <a:gd name="connsiteY4088" fmla="*/ 879142 h 1066103"/>
                <a:gd name="connsiteX4089" fmla="*/ 1026642 w 3545608"/>
                <a:gd name="connsiteY4089" fmla="*/ 879853 h 1066103"/>
                <a:gd name="connsiteX4090" fmla="*/ 1022430 w 3545608"/>
                <a:gd name="connsiteY4090" fmla="*/ 881598 h 1066103"/>
                <a:gd name="connsiteX4091" fmla="*/ 1016542 w 3545608"/>
                <a:gd name="connsiteY4091" fmla="*/ 895814 h 1066103"/>
                <a:gd name="connsiteX4092" fmla="*/ 1016664 w 3545608"/>
                <a:gd name="connsiteY4092" fmla="*/ 896109 h 1066103"/>
                <a:gd name="connsiteX4093" fmla="*/ 1013747 w 3545608"/>
                <a:gd name="connsiteY4093" fmla="*/ 897289 h 1066103"/>
                <a:gd name="connsiteX4094" fmla="*/ 1008195 w 3545608"/>
                <a:gd name="connsiteY4094" fmla="*/ 910375 h 1066103"/>
                <a:gd name="connsiteX4095" fmla="*/ 1004084 w 3545608"/>
                <a:gd name="connsiteY4095" fmla="*/ 911998 h 1066103"/>
                <a:gd name="connsiteX4096" fmla="*/ 997909 w 3545608"/>
                <a:gd name="connsiteY4096" fmla="*/ 926213 h 1066103"/>
                <a:gd name="connsiteX4097" fmla="*/ 998154 w 3545608"/>
                <a:gd name="connsiteY4097" fmla="*/ 926776 h 1066103"/>
                <a:gd name="connsiteX4098" fmla="*/ 995952 w 3545608"/>
                <a:gd name="connsiteY4098" fmla="*/ 927688 h 1066103"/>
                <a:gd name="connsiteX4099" fmla="*/ 990064 w 3545608"/>
                <a:gd name="connsiteY4099" fmla="*/ 941903 h 1066103"/>
                <a:gd name="connsiteX4100" fmla="*/ 990227 w 3545608"/>
                <a:gd name="connsiteY4100" fmla="*/ 942297 h 1066103"/>
                <a:gd name="connsiteX4101" fmla="*/ 987270 w 3545608"/>
                <a:gd name="connsiteY4101" fmla="*/ 943522 h 1066103"/>
                <a:gd name="connsiteX4102" fmla="*/ 981479 w 3545608"/>
                <a:gd name="connsiteY4102" fmla="*/ 957504 h 1066103"/>
                <a:gd name="connsiteX4103" fmla="*/ 979425 w 3545608"/>
                <a:gd name="connsiteY4103" fmla="*/ 958375 h 1066103"/>
                <a:gd name="connsiteX4104" fmla="*/ 973487 w 3545608"/>
                <a:gd name="connsiteY4104" fmla="*/ 973051 h 1066103"/>
                <a:gd name="connsiteX4105" fmla="*/ 971436 w 3545608"/>
                <a:gd name="connsiteY4105" fmla="*/ 973921 h 1066103"/>
                <a:gd name="connsiteX4106" fmla="*/ 965548 w 3545608"/>
                <a:gd name="connsiteY4106" fmla="*/ 988483 h 1066103"/>
                <a:gd name="connsiteX4107" fmla="*/ 965948 w 3545608"/>
                <a:gd name="connsiteY4107" fmla="*/ 989472 h 1066103"/>
                <a:gd name="connsiteX4108" fmla="*/ 963591 w 3545608"/>
                <a:gd name="connsiteY4108" fmla="*/ 990449 h 1066103"/>
                <a:gd name="connsiteX4109" fmla="*/ 957703 w 3545608"/>
                <a:gd name="connsiteY4109" fmla="*/ 1004664 h 1066103"/>
                <a:gd name="connsiteX4110" fmla="*/ 957866 w 3545608"/>
                <a:gd name="connsiteY4110" fmla="*/ 1005058 h 1066103"/>
                <a:gd name="connsiteX4111" fmla="*/ 954909 w 3545608"/>
                <a:gd name="connsiteY4111" fmla="*/ 1006283 h 1066103"/>
                <a:gd name="connsiteX4112" fmla="*/ 948878 w 3545608"/>
                <a:gd name="connsiteY4112" fmla="*/ 1020845 h 1066103"/>
                <a:gd name="connsiteX4113" fmla="*/ 949286 w 3545608"/>
                <a:gd name="connsiteY4113" fmla="*/ 1021830 h 1066103"/>
                <a:gd name="connsiteX4114" fmla="*/ 946921 w 3545608"/>
                <a:gd name="connsiteY4114" fmla="*/ 1022810 h 1066103"/>
                <a:gd name="connsiteX4115" fmla="*/ 941033 w 3545608"/>
                <a:gd name="connsiteY4115" fmla="*/ 1037025 h 1066103"/>
                <a:gd name="connsiteX4116" fmla="*/ 941604 w 3545608"/>
                <a:gd name="connsiteY4116" fmla="*/ 1038403 h 1066103"/>
                <a:gd name="connsiteX4117" fmla="*/ 941037 w 3545608"/>
                <a:gd name="connsiteY4117" fmla="*/ 1038643 h 1066103"/>
                <a:gd name="connsiteX4118" fmla="*/ 935149 w 3545608"/>
                <a:gd name="connsiteY4118" fmla="*/ 1053205 h 1066103"/>
                <a:gd name="connsiteX4119" fmla="*/ 935548 w 3545608"/>
                <a:gd name="connsiteY4119" fmla="*/ 1054194 h 1066103"/>
                <a:gd name="connsiteX4120" fmla="*/ 933192 w 3545608"/>
                <a:gd name="connsiteY4120" fmla="*/ 1055171 h 1066103"/>
                <a:gd name="connsiteX4121" fmla="*/ 928664 w 3545608"/>
                <a:gd name="connsiteY4121" fmla="*/ 1066103 h 1066103"/>
                <a:gd name="connsiteX4122" fmla="*/ 970140 w 3545608"/>
                <a:gd name="connsiteY4122" fmla="*/ 1066103 h 1066103"/>
                <a:gd name="connsiteX4123" fmla="*/ 975355 w 3545608"/>
                <a:gd name="connsiteY4123" fmla="*/ 1053205 h 1066103"/>
                <a:gd name="connsiteX4124" fmla="*/ 974674 w 3545608"/>
                <a:gd name="connsiteY4124" fmla="*/ 1051520 h 1066103"/>
                <a:gd name="connsiteX4125" fmla="*/ 975351 w 3545608"/>
                <a:gd name="connsiteY4125" fmla="*/ 1051240 h 1066103"/>
                <a:gd name="connsiteX4126" fmla="*/ 981239 w 3545608"/>
                <a:gd name="connsiteY4126" fmla="*/ 1037025 h 1066103"/>
                <a:gd name="connsiteX4127" fmla="*/ 981076 w 3545608"/>
                <a:gd name="connsiteY4127" fmla="*/ 1036631 h 1066103"/>
                <a:gd name="connsiteX4128" fmla="*/ 984033 w 3545608"/>
                <a:gd name="connsiteY4128" fmla="*/ 1035406 h 1066103"/>
                <a:gd name="connsiteX4129" fmla="*/ 990065 w 3545608"/>
                <a:gd name="connsiteY4129" fmla="*/ 1020845 h 1066103"/>
                <a:gd name="connsiteX4130" fmla="*/ 989657 w 3545608"/>
                <a:gd name="connsiteY4130" fmla="*/ 1019859 h 1066103"/>
                <a:gd name="connsiteX4131" fmla="*/ 992022 w 3545608"/>
                <a:gd name="connsiteY4131" fmla="*/ 1018879 h 1066103"/>
                <a:gd name="connsiteX4132" fmla="*/ 997910 w 3545608"/>
                <a:gd name="connsiteY4132" fmla="*/ 1004664 h 1066103"/>
                <a:gd name="connsiteX4133" fmla="*/ 997632 w 3545608"/>
                <a:gd name="connsiteY4133" fmla="*/ 1003993 h 1066103"/>
                <a:gd name="connsiteX4134" fmla="*/ 999867 w 3545608"/>
                <a:gd name="connsiteY4134" fmla="*/ 1003045 h 1066103"/>
                <a:gd name="connsiteX4135" fmla="*/ 1005319 w 3545608"/>
                <a:gd name="connsiteY4135" fmla="*/ 989563 h 1066103"/>
                <a:gd name="connsiteX4136" fmla="*/ 1008549 w 3545608"/>
                <a:gd name="connsiteY4136" fmla="*/ 988192 h 1066103"/>
                <a:gd name="connsiteX4137" fmla="*/ 1014526 w 3545608"/>
                <a:gd name="connsiteY4137" fmla="*/ 973420 h 1066103"/>
                <a:gd name="connsiteX4138" fmla="*/ 1016394 w 3545608"/>
                <a:gd name="connsiteY4138" fmla="*/ 972646 h 1066103"/>
                <a:gd name="connsiteX4139" fmla="*/ 1022426 w 3545608"/>
                <a:gd name="connsiteY4139" fmla="*/ 958084 h 1066103"/>
                <a:gd name="connsiteX4140" fmla="*/ 1022018 w 3545608"/>
                <a:gd name="connsiteY4140" fmla="*/ 957098 h 1066103"/>
                <a:gd name="connsiteX4141" fmla="*/ 1024382 w 3545608"/>
                <a:gd name="connsiteY4141" fmla="*/ 956118 h 1066103"/>
                <a:gd name="connsiteX4142" fmla="*/ 1030270 w 3545608"/>
                <a:gd name="connsiteY4142" fmla="*/ 941903 h 1066103"/>
                <a:gd name="connsiteX4143" fmla="*/ 1030256 w 3545608"/>
                <a:gd name="connsiteY4143" fmla="*/ 941868 h 1066103"/>
                <a:gd name="connsiteX4144" fmla="*/ 1033902 w 3545608"/>
                <a:gd name="connsiteY4144" fmla="*/ 940428 h 1066103"/>
                <a:gd name="connsiteX4145" fmla="*/ 1039743 w 3545608"/>
                <a:gd name="connsiteY4145" fmla="*/ 926984 h 1066103"/>
                <a:gd name="connsiteX4146" fmla="*/ 1042871 w 3545608"/>
                <a:gd name="connsiteY4146" fmla="*/ 925719 h 1066103"/>
                <a:gd name="connsiteX4147" fmla="*/ 1048903 w 3545608"/>
                <a:gd name="connsiteY4147" fmla="*/ 911504 h 1066103"/>
                <a:gd name="connsiteX4148" fmla="*/ 1048663 w 3545608"/>
                <a:gd name="connsiteY4148" fmla="*/ 910939 h 1066103"/>
                <a:gd name="connsiteX4149" fmla="*/ 1050860 w 3545608"/>
                <a:gd name="connsiteY4149" fmla="*/ 910029 h 1066103"/>
                <a:gd name="connsiteX4150" fmla="*/ 1056748 w 3545608"/>
                <a:gd name="connsiteY4150" fmla="*/ 895814 h 1066103"/>
                <a:gd name="connsiteX4151" fmla="*/ 1056453 w 3545608"/>
                <a:gd name="connsiteY4151" fmla="*/ 895103 h 1066103"/>
                <a:gd name="connsiteX4152" fmla="*/ 1060666 w 3545608"/>
                <a:gd name="connsiteY4152" fmla="*/ 893357 h 1066103"/>
                <a:gd name="connsiteX4153" fmla="*/ 1065906 w 3545608"/>
                <a:gd name="connsiteY4153" fmla="*/ 880708 h 1066103"/>
                <a:gd name="connsiteX4154" fmla="*/ 1068511 w 3545608"/>
                <a:gd name="connsiteY4154" fmla="*/ 879629 h 1066103"/>
                <a:gd name="connsiteX4155" fmla="*/ 1074400 w 3545608"/>
                <a:gd name="connsiteY4155" fmla="*/ 865413 h 1066103"/>
                <a:gd name="connsiteX4156" fmla="*/ 1074210 w 3545608"/>
                <a:gd name="connsiteY4156" fmla="*/ 864956 h 1066103"/>
                <a:gd name="connsiteX4157" fmla="*/ 1079155 w 3545608"/>
                <a:gd name="connsiteY4157" fmla="*/ 862957 h 1066103"/>
                <a:gd name="connsiteX4158" fmla="*/ 1084101 w 3545608"/>
                <a:gd name="connsiteY4158" fmla="*/ 851301 h 1066103"/>
                <a:gd name="connsiteX4159" fmla="*/ 1089104 w 3545608"/>
                <a:gd name="connsiteY4159" fmla="*/ 849228 h 1066103"/>
                <a:gd name="connsiteX4160" fmla="*/ 1094522 w 3545608"/>
                <a:gd name="connsiteY4160" fmla="*/ 836148 h 1066103"/>
                <a:gd name="connsiteX4161" fmla="*/ 1096950 w 3545608"/>
                <a:gd name="connsiteY4161" fmla="*/ 835069 h 1066103"/>
                <a:gd name="connsiteX4162" fmla="*/ 1102408 w 3545608"/>
                <a:gd name="connsiteY4162" fmla="*/ 820926 h 1066103"/>
                <a:gd name="connsiteX4163" fmla="*/ 1107593 w 3545608"/>
                <a:gd name="connsiteY4163" fmla="*/ 818829 h 1066103"/>
                <a:gd name="connsiteX4164" fmla="*/ 1112587 w 3545608"/>
                <a:gd name="connsiteY4164" fmla="*/ 807059 h 1066103"/>
                <a:gd name="connsiteX4165" fmla="*/ 1117543 w 3545608"/>
                <a:gd name="connsiteY4165" fmla="*/ 804956 h 1066103"/>
                <a:gd name="connsiteX4166" fmla="*/ 1122645 w 3545608"/>
                <a:gd name="connsiteY4166" fmla="*/ 792340 h 1066103"/>
                <a:gd name="connsiteX4167" fmla="*/ 1127350 w 3545608"/>
                <a:gd name="connsiteY4167" fmla="*/ 790391 h 1066103"/>
                <a:gd name="connsiteX4168" fmla="*/ 1132039 w 3545608"/>
                <a:gd name="connsiteY4168" fmla="*/ 779070 h 1066103"/>
                <a:gd name="connsiteX4169" fmla="*/ 1137993 w 3545608"/>
                <a:gd name="connsiteY4169" fmla="*/ 776662 h 1066103"/>
                <a:gd name="connsiteX4170" fmla="*/ 1143546 w 3545608"/>
                <a:gd name="connsiteY4170" fmla="*/ 763575 h 1066103"/>
                <a:gd name="connsiteX4171" fmla="*/ 1147943 w 3545608"/>
                <a:gd name="connsiteY4171" fmla="*/ 761665 h 1066103"/>
                <a:gd name="connsiteX4172" fmla="*/ 1152914 w 3545608"/>
                <a:gd name="connsiteY4172" fmla="*/ 749077 h 1066103"/>
                <a:gd name="connsiteX4173" fmla="*/ 1159710 w 3545608"/>
                <a:gd name="connsiteY4173" fmla="*/ 746262 h 1066103"/>
                <a:gd name="connsiteX4174" fmla="*/ 1164888 w 3545608"/>
                <a:gd name="connsiteY4174" fmla="*/ 733763 h 1066103"/>
                <a:gd name="connsiteX4175" fmla="*/ 1170354 w 3545608"/>
                <a:gd name="connsiteY4175" fmla="*/ 731553 h 1066103"/>
                <a:gd name="connsiteX4176" fmla="*/ 1174376 w 3545608"/>
                <a:gd name="connsiteY4176" fmla="*/ 722074 h 1066103"/>
                <a:gd name="connsiteX4177" fmla="*/ 1180304 w 3545608"/>
                <a:gd name="connsiteY4177" fmla="*/ 719498 h 1066103"/>
                <a:gd name="connsiteX4178" fmla="*/ 1184444 w 3545608"/>
                <a:gd name="connsiteY4178" fmla="*/ 709015 h 1066103"/>
                <a:gd name="connsiteX4179" fmla="*/ 1192072 w 3545608"/>
                <a:gd name="connsiteY4179" fmla="*/ 705625 h 1066103"/>
                <a:gd name="connsiteX4180" fmla="*/ 1196634 w 3545608"/>
                <a:gd name="connsiteY4180" fmla="*/ 693805 h 1066103"/>
                <a:gd name="connsiteX4181" fmla="*/ 1202715 w 3545608"/>
                <a:gd name="connsiteY4181" fmla="*/ 691346 h 1066103"/>
                <a:gd name="connsiteX4182" fmla="*/ 1207279 w 3545608"/>
                <a:gd name="connsiteY4182" fmla="*/ 680591 h 1066103"/>
                <a:gd name="connsiteX4183" fmla="*/ 1214626 w 3545608"/>
                <a:gd name="connsiteY4183" fmla="*/ 677474 h 1066103"/>
                <a:gd name="connsiteX4184" fmla="*/ 1219728 w 3545608"/>
                <a:gd name="connsiteY4184" fmla="*/ 664857 h 1066103"/>
                <a:gd name="connsiteX4185" fmla="*/ 1224432 w 3545608"/>
                <a:gd name="connsiteY4185" fmla="*/ 662908 h 1066103"/>
                <a:gd name="connsiteX4186" fmla="*/ 1227804 w 3545608"/>
                <a:gd name="connsiteY4186" fmla="*/ 654769 h 1066103"/>
                <a:gd name="connsiteX4187" fmla="*/ 1237037 w 3545608"/>
                <a:gd name="connsiteY4187" fmla="*/ 650854 h 1066103"/>
                <a:gd name="connsiteX4188" fmla="*/ 1241650 w 3545608"/>
                <a:gd name="connsiteY4188" fmla="*/ 639454 h 1066103"/>
                <a:gd name="connsiteX4189" fmla="*/ 1248949 w 3545608"/>
                <a:gd name="connsiteY4189" fmla="*/ 636430 h 1066103"/>
                <a:gd name="connsiteX4190" fmla="*/ 1253502 w 3545608"/>
                <a:gd name="connsiteY4190" fmla="*/ 625437 h 1066103"/>
                <a:gd name="connsiteX4191" fmla="*/ 1260430 w 3545608"/>
                <a:gd name="connsiteY4191" fmla="*/ 622701 h 1066103"/>
                <a:gd name="connsiteX4192" fmla="*/ 1264341 w 3545608"/>
                <a:gd name="connsiteY4192" fmla="*/ 613697 h 1066103"/>
                <a:gd name="connsiteX4193" fmla="*/ 1271360 w 3545608"/>
                <a:gd name="connsiteY4193" fmla="*/ 610790 h 1066103"/>
                <a:gd name="connsiteX4194" fmla="*/ 1276176 w 3545608"/>
                <a:gd name="connsiteY4194" fmla="*/ 599162 h 1066103"/>
                <a:gd name="connsiteX4195" fmla="*/ 1283271 w 3545608"/>
                <a:gd name="connsiteY4195" fmla="*/ 596224 h 1066103"/>
                <a:gd name="connsiteX4196" fmla="*/ 1286590 w 3545608"/>
                <a:gd name="connsiteY4196" fmla="*/ 588211 h 1066103"/>
                <a:gd name="connsiteX4197" fmla="*/ 1295876 w 3545608"/>
                <a:gd name="connsiteY4197" fmla="*/ 584456 h 1066103"/>
                <a:gd name="connsiteX4198" fmla="*/ 1299899 w 3545608"/>
                <a:gd name="connsiteY4198" fmla="*/ 574976 h 1066103"/>
                <a:gd name="connsiteX4199" fmla="*/ 1307787 w 3545608"/>
                <a:gd name="connsiteY4199" fmla="*/ 571708 h 1066103"/>
                <a:gd name="connsiteX4200" fmla="*/ 1311030 w 3545608"/>
                <a:gd name="connsiteY4200" fmla="*/ 563879 h 1066103"/>
                <a:gd name="connsiteX4201" fmla="*/ 1321229 w 3545608"/>
                <a:gd name="connsiteY4201" fmla="*/ 559654 h 1066103"/>
                <a:gd name="connsiteX4202" fmla="*/ 1325352 w 3545608"/>
                <a:gd name="connsiteY4202" fmla="*/ 549700 h 1066103"/>
                <a:gd name="connsiteX4203" fmla="*/ 1334121 w 3545608"/>
                <a:gd name="connsiteY4203" fmla="*/ 546068 h 1066103"/>
                <a:gd name="connsiteX4204" fmla="*/ 1337957 w 3545608"/>
                <a:gd name="connsiteY4204" fmla="*/ 536808 h 1066103"/>
                <a:gd name="connsiteX4205" fmla="*/ 1346032 w 3545608"/>
                <a:gd name="connsiteY4205" fmla="*/ 533463 h 1066103"/>
                <a:gd name="connsiteX4206" fmla="*/ 1349479 w 3545608"/>
                <a:gd name="connsiteY4206" fmla="*/ 525142 h 1066103"/>
                <a:gd name="connsiteX4207" fmla="*/ 1357799 w 3545608"/>
                <a:gd name="connsiteY4207" fmla="*/ 521695 h 1066103"/>
                <a:gd name="connsiteX4208" fmla="*/ 1360822 w 3545608"/>
                <a:gd name="connsiteY4208" fmla="*/ 514397 h 1066103"/>
                <a:gd name="connsiteX4209" fmla="*/ 1372223 w 3545608"/>
                <a:gd name="connsiteY4209" fmla="*/ 509784 h 1066103"/>
                <a:gd name="connsiteX4210" fmla="*/ 1376138 w 3545608"/>
                <a:gd name="connsiteY4210" fmla="*/ 500551 h 1066103"/>
                <a:gd name="connsiteX4211" fmla="*/ 1384277 w 3545608"/>
                <a:gd name="connsiteY4211" fmla="*/ 497180 h 1066103"/>
                <a:gd name="connsiteX4212" fmla="*/ 1387362 w 3545608"/>
                <a:gd name="connsiteY4212" fmla="*/ 489732 h 1066103"/>
                <a:gd name="connsiteX4213" fmla="*/ 1398074 w 3545608"/>
                <a:gd name="connsiteY4213" fmla="*/ 485598 h 1066103"/>
                <a:gd name="connsiteX4214" fmla="*/ 1396284 w 3545608"/>
                <a:gd name="connsiteY4214" fmla="*/ 489920 h 1066103"/>
                <a:gd name="connsiteX4215" fmla="*/ 1388208 w 3545608"/>
                <a:gd name="connsiteY4215" fmla="*/ 493265 h 1066103"/>
                <a:gd name="connsiteX4216" fmla="*/ 1385009 w 3545608"/>
                <a:gd name="connsiteY4216" fmla="*/ 500987 h 1066103"/>
                <a:gd name="connsiteX4217" fmla="*/ 1374766 w 3545608"/>
                <a:gd name="connsiteY4217" fmla="*/ 505033 h 1066103"/>
                <a:gd name="connsiteX4218" fmla="*/ 1371368 w 3545608"/>
                <a:gd name="connsiteY4218" fmla="*/ 512855 h 1066103"/>
                <a:gd name="connsiteX4219" fmla="*/ 1361730 w 3545608"/>
                <a:gd name="connsiteY4219" fmla="*/ 516944 h 1066103"/>
                <a:gd name="connsiteX4220" fmla="*/ 1357914 w 3545608"/>
                <a:gd name="connsiteY4220" fmla="*/ 526382 h 1066103"/>
                <a:gd name="connsiteX4221" fmla="*/ 1349963 w 3545608"/>
                <a:gd name="connsiteY4221" fmla="*/ 529836 h 1066103"/>
                <a:gd name="connsiteX4222" fmla="*/ 1346041 w 3545608"/>
                <a:gd name="connsiteY4222" fmla="*/ 539767 h 1066103"/>
                <a:gd name="connsiteX4223" fmla="*/ 1337358 w 3545608"/>
                <a:gd name="connsiteY4223" fmla="*/ 543278 h 1066103"/>
                <a:gd name="connsiteX4224" fmla="*/ 1333335 w 3545608"/>
                <a:gd name="connsiteY4224" fmla="*/ 552758 h 1066103"/>
                <a:gd name="connsiteX4225" fmla="*/ 1325447 w 3545608"/>
                <a:gd name="connsiteY4225" fmla="*/ 556026 h 1066103"/>
                <a:gd name="connsiteX4226" fmla="*/ 1322000 w 3545608"/>
                <a:gd name="connsiteY4226" fmla="*/ 564347 h 1066103"/>
                <a:gd name="connsiteX4227" fmla="*/ 1313679 w 3545608"/>
                <a:gd name="connsiteY4227" fmla="*/ 567794 h 1066103"/>
                <a:gd name="connsiteX4228" fmla="*/ 1309353 w 3545608"/>
                <a:gd name="connsiteY4228" fmla="*/ 578237 h 1066103"/>
                <a:gd name="connsiteX4229" fmla="*/ 1301074 w 3545608"/>
                <a:gd name="connsiteY4229" fmla="*/ 581666 h 1066103"/>
                <a:gd name="connsiteX4230" fmla="*/ 1297239 w 3545608"/>
                <a:gd name="connsiteY4230" fmla="*/ 590926 h 1066103"/>
                <a:gd name="connsiteX4231" fmla="*/ 1289163 w 3545608"/>
                <a:gd name="connsiteY4231" fmla="*/ 594271 h 1066103"/>
                <a:gd name="connsiteX4232" fmla="*/ 1284736 w 3545608"/>
                <a:gd name="connsiteY4232" fmla="*/ 604960 h 1066103"/>
                <a:gd name="connsiteX4233" fmla="*/ 1277396 w 3545608"/>
                <a:gd name="connsiteY4233" fmla="*/ 608000 h 1066103"/>
                <a:gd name="connsiteX4234" fmla="*/ 1273114 w 3545608"/>
                <a:gd name="connsiteY4234" fmla="*/ 618338 h 1066103"/>
                <a:gd name="connsiteX4235" fmla="*/ 1266752 w 3545608"/>
                <a:gd name="connsiteY4235" fmla="*/ 621036 h 1066103"/>
                <a:gd name="connsiteX4236" fmla="*/ 1262617 w 3545608"/>
                <a:gd name="connsiteY4236" fmla="*/ 631256 h 1066103"/>
                <a:gd name="connsiteX4237" fmla="*/ 1254841 w 3545608"/>
                <a:gd name="connsiteY4237" fmla="*/ 634478 h 1066103"/>
                <a:gd name="connsiteX4238" fmla="*/ 1250515 w 3545608"/>
                <a:gd name="connsiteY4238" fmla="*/ 644921 h 1066103"/>
                <a:gd name="connsiteX4239" fmla="*/ 1242236 w 3545608"/>
                <a:gd name="connsiteY4239" fmla="*/ 648350 h 1066103"/>
                <a:gd name="connsiteX4240" fmla="*/ 1237014 w 3545608"/>
                <a:gd name="connsiteY4240" fmla="*/ 660957 h 1066103"/>
                <a:gd name="connsiteX4241" fmla="*/ 1232286 w 3545608"/>
                <a:gd name="connsiteY4241" fmla="*/ 662916 h 1066103"/>
                <a:gd name="connsiteX4242" fmla="*/ 1228748 w 3545608"/>
                <a:gd name="connsiteY4242" fmla="*/ 671456 h 1066103"/>
                <a:gd name="connsiteX4243" fmla="*/ 1220519 w 3545608"/>
                <a:gd name="connsiteY4243" fmla="*/ 675114 h 1066103"/>
                <a:gd name="connsiteX4244" fmla="*/ 1215879 w 3545608"/>
                <a:gd name="connsiteY4244" fmla="*/ 687134 h 1066103"/>
                <a:gd name="connsiteX4245" fmla="*/ 1209875 w 3545608"/>
                <a:gd name="connsiteY4245" fmla="*/ 689681 h 1066103"/>
                <a:gd name="connsiteX4246" fmla="*/ 1205613 w 3545608"/>
                <a:gd name="connsiteY4246" fmla="*/ 700215 h 1066103"/>
                <a:gd name="connsiteX4247" fmla="*/ 1198251 w 3545608"/>
                <a:gd name="connsiteY4247" fmla="*/ 703122 h 1066103"/>
                <a:gd name="connsiteX4248" fmla="*/ 1192673 w 3545608"/>
                <a:gd name="connsiteY4248" fmla="*/ 715961 h 1066103"/>
                <a:gd name="connsiteX4249" fmla="*/ 1188157 w 3545608"/>
                <a:gd name="connsiteY4249" fmla="*/ 717832 h 1066103"/>
                <a:gd name="connsiteX4250" fmla="*/ 1183382 w 3545608"/>
                <a:gd name="connsiteY4250" fmla="*/ 729359 h 1066103"/>
                <a:gd name="connsiteX4251" fmla="*/ 1177514 w 3545608"/>
                <a:gd name="connsiteY4251" fmla="*/ 731848 h 1066103"/>
                <a:gd name="connsiteX4252" fmla="*/ 1171554 w 3545608"/>
                <a:gd name="connsiteY4252" fmla="*/ 746579 h 1066103"/>
                <a:gd name="connsiteX4253" fmla="*/ 1167564 w 3545608"/>
                <a:gd name="connsiteY4253" fmla="*/ 748232 h 1066103"/>
                <a:gd name="connsiteX4254" fmla="*/ 1162730 w 3545608"/>
                <a:gd name="connsiteY4254" fmla="*/ 759901 h 1066103"/>
                <a:gd name="connsiteX4255" fmla="*/ 1157758 w 3545608"/>
                <a:gd name="connsiteY4255" fmla="*/ 761961 h 1066103"/>
                <a:gd name="connsiteX4256" fmla="*/ 1152878 w 3545608"/>
                <a:gd name="connsiteY4256" fmla="*/ 773742 h 1066103"/>
                <a:gd name="connsiteX4257" fmla="*/ 1147951 w 3545608"/>
                <a:gd name="connsiteY4257" fmla="*/ 775832 h 1066103"/>
                <a:gd name="connsiteX4258" fmla="*/ 1143047 w 3545608"/>
                <a:gd name="connsiteY4258" fmla="*/ 787962 h 1066103"/>
                <a:gd name="connsiteX4259" fmla="*/ 1137164 w 3545608"/>
                <a:gd name="connsiteY4259" fmla="*/ 790399 h 1066103"/>
                <a:gd name="connsiteX4260" fmla="*/ 1132188 w 3545608"/>
                <a:gd name="connsiteY4260" fmla="*/ 802411 h 1066103"/>
                <a:gd name="connsiteX4261" fmla="*/ 1127358 w 3545608"/>
                <a:gd name="connsiteY4261" fmla="*/ 804558 h 1066103"/>
                <a:gd name="connsiteX4262" fmla="*/ 1121763 w 3545608"/>
                <a:gd name="connsiteY4262" fmla="*/ 819053 h 1066103"/>
                <a:gd name="connsiteX4263" fmla="*/ 1117551 w 3545608"/>
                <a:gd name="connsiteY4263" fmla="*/ 820798 h 1066103"/>
                <a:gd name="connsiteX4264" fmla="*/ 1112467 w 3545608"/>
                <a:gd name="connsiteY4264" fmla="*/ 833072 h 1066103"/>
                <a:gd name="connsiteX4265" fmla="*/ 1108869 w 3545608"/>
                <a:gd name="connsiteY4265" fmla="*/ 834527 h 1066103"/>
                <a:gd name="connsiteX4266" fmla="*/ 1102838 w 3545608"/>
                <a:gd name="connsiteY4266" fmla="*/ 848742 h 1066103"/>
                <a:gd name="connsiteX4267" fmla="*/ 1103138 w 3545608"/>
                <a:gd name="connsiteY4267" fmla="*/ 849451 h 1066103"/>
                <a:gd name="connsiteX4268" fmla="*/ 1098920 w 3545608"/>
                <a:gd name="connsiteY4268" fmla="*/ 851198 h 1066103"/>
                <a:gd name="connsiteX4269" fmla="*/ 1094086 w 3545608"/>
                <a:gd name="connsiteY4269" fmla="*/ 862867 h 1066103"/>
                <a:gd name="connsiteX4270" fmla="*/ 1089113 w 3545608"/>
                <a:gd name="connsiteY4270" fmla="*/ 864927 h 1066103"/>
                <a:gd name="connsiteX4271" fmla="*/ 1083225 w 3545608"/>
                <a:gd name="connsiteY4271" fmla="*/ 879142 h 1066103"/>
                <a:gd name="connsiteX4272" fmla="*/ 1083696 w 3545608"/>
                <a:gd name="connsiteY4272" fmla="*/ 880278 h 1066103"/>
                <a:gd name="connsiteX4273" fmla="*/ 1080430 w 3545608"/>
                <a:gd name="connsiteY4273" fmla="*/ 881598 h 1066103"/>
                <a:gd name="connsiteX4274" fmla="*/ 1074399 w 3545608"/>
                <a:gd name="connsiteY4274" fmla="*/ 895814 h 1066103"/>
                <a:gd name="connsiteX4275" fmla="*/ 1074414 w 3545608"/>
                <a:gd name="connsiteY4275" fmla="*/ 895849 h 1066103"/>
                <a:gd name="connsiteX4276" fmla="*/ 1070768 w 3545608"/>
                <a:gd name="connsiteY4276" fmla="*/ 897289 h 1066103"/>
                <a:gd name="connsiteX4277" fmla="*/ 1064760 w 3545608"/>
                <a:gd name="connsiteY4277" fmla="*/ 911118 h 1066103"/>
                <a:gd name="connsiteX4278" fmla="*/ 1062636 w 3545608"/>
                <a:gd name="connsiteY4278" fmla="*/ 911998 h 1066103"/>
                <a:gd name="connsiteX4279" fmla="*/ 1056747 w 3545608"/>
                <a:gd name="connsiteY4279" fmla="*/ 926213 h 1066103"/>
                <a:gd name="connsiteX4280" fmla="*/ 1056982 w 3545608"/>
                <a:gd name="connsiteY4280" fmla="*/ 926780 h 1066103"/>
                <a:gd name="connsiteX4281" fmla="*/ 1054790 w 3545608"/>
                <a:gd name="connsiteY4281" fmla="*/ 927688 h 1066103"/>
                <a:gd name="connsiteX4282" fmla="*/ 1048902 w 3545608"/>
                <a:gd name="connsiteY4282" fmla="*/ 941903 h 1066103"/>
                <a:gd name="connsiteX4283" fmla="*/ 1049065 w 3545608"/>
                <a:gd name="connsiteY4283" fmla="*/ 942297 h 1066103"/>
                <a:gd name="connsiteX4284" fmla="*/ 1046108 w 3545608"/>
                <a:gd name="connsiteY4284" fmla="*/ 943522 h 1066103"/>
                <a:gd name="connsiteX4285" fmla="*/ 1040359 w 3545608"/>
                <a:gd name="connsiteY4285" fmla="*/ 957402 h 1066103"/>
                <a:gd name="connsiteX4286" fmla="*/ 1038120 w 3545608"/>
                <a:gd name="connsiteY4286" fmla="*/ 958375 h 1066103"/>
                <a:gd name="connsiteX4287" fmla="*/ 1032323 w 3545608"/>
                <a:gd name="connsiteY4287" fmla="*/ 973052 h 1066103"/>
                <a:gd name="connsiteX4288" fmla="*/ 1030275 w 3545608"/>
                <a:gd name="connsiteY4288" fmla="*/ 973921 h 1066103"/>
                <a:gd name="connsiteX4289" fmla="*/ 1024387 w 3545608"/>
                <a:gd name="connsiteY4289" fmla="*/ 988483 h 1066103"/>
                <a:gd name="connsiteX4290" fmla="*/ 1024786 w 3545608"/>
                <a:gd name="connsiteY4290" fmla="*/ 989472 h 1066103"/>
                <a:gd name="connsiteX4291" fmla="*/ 1022430 w 3545608"/>
                <a:gd name="connsiteY4291" fmla="*/ 990449 h 1066103"/>
                <a:gd name="connsiteX4292" fmla="*/ 1016542 w 3545608"/>
                <a:gd name="connsiteY4292" fmla="*/ 1004664 h 1066103"/>
                <a:gd name="connsiteX4293" fmla="*/ 1016705 w 3545608"/>
                <a:gd name="connsiteY4293" fmla="*/ 1005058 h 1066103"/>
                <a:gd name="connsiteX4294" fmla="*/ 1013748 w 3545608"/>
                <a:gd name="connsiteY4294" fmla="*/ 1006283 h 1066103"/>
                <a:gd name="connsiteX4295" fmla="*/ 1007716 w 3545608"/>
                <a:gd name="connsiteY4295" fmla="*/ 1020845 h 1066103"/>
                <a:gd name="connsiteX4296" fmla="*/ 1008124 w 3545608"/>
                <a:gd name="connsiteY4296" fmla="*/ 1021830 h 1066103"/>
                <a:gd name="connsiteX4297" fmla="*/ 1005759 w 3545608"/>
                <a:gd name="connsiteY4297" fmla="*/ 1022810 h 1066103"/>
                <a:gd name="connsiteX4298" fmla="*/ 999871 w 3545608"/>
                <a:gd name="connsiteY4298" fmla="*/ 1037025 h 1066103"/>
                <a:gd name="connsiteX4299" fmla="*/ 1000148 w 3545608"/>
                <a:gd name="connsiteY4299" fmla="*/ 1037695 h 1066103"/>
                <a:gd name="connsiteX4300" fmla="*/ 997914 w 3545608"/>
                <a:gd name="connsiteY4300" fmla="*/ 1038643 h 1066103"/>
                <a:gd name="connsiteX4301" fmla="*/ 992026 w 3545608"/>
                <a:gd name="connsiteY4301" fmla="*/ 1053205 h 1066103"/>
                <a:gd name="connsiteX4302" fmla="*/ 992707 w 3545608"/>
                <a:gd name="connsiteY4302" fmla="*/ 1054890 h 1066103"/>
                <a:gd name="connsiteX4303" fmla="*/ 992030 w 3545608"/>
                <a:gd name="connsiteY4303" fmla="*/ 1055171 h 1066103"/>
                <a:gd name="connsiteX4304" fmla="*/ 987502 w 3545608"/>
                <a:gd name="connsiteY4304" fmla="*/ 1066103 h 1066103"/>
                <a:gd name="connsiteX4305" fmla="*/ 1027017 w 3545608"/>
                <a:gd name="connsiteY4305" fmla="*/ 1066103 h 1066103"/>
                <a:gd name="connsiteX4306" fmla="*/ 1032232 w 3545608"/>
                <a:gd name="connsiteY4306" fmla="*/ 1053205 h 1066103"/>
                <a:gd name="connsiteX4307" fmla="*/ 1031832 w 3545608"/>
                <a:gd name="connsiteY4307" fmla="*/ 1052216 h 1066103"/>
                <a:gd name="connsiteX4308" fmla="*/ 1034189 w 3545608"/>
                <a:gd name="connsiteY4308" fmla="*/ 1051240 h 1066103"/>
                <a:gd name="connsiteX4309" fmla="*/ 1040078 w 3545608"/>
                <a:gd name="connsiteY4309" fmla="*/ 1037025 h 1066103"/>
                <a:gd name="connsiteX4310" fmla="*/ 1039914 w 3545608"/>
                <a:gd name="connsiteY4310" fmla="*/ 1036631 h 1066103"/>
                <a:gd name="connsiteX4311" fmla="*/ 1042871 w 3545608"/>
                <a:gd name="connsiteY4311" fmla="*/ 1035406 h 1066103"/>
                <a:gd name="connsiteX4312" fmla="*/ 1048904 w 3545608"/>
                <a:gd name="connsiteY4312" fmla="*/ 1020845 h 1066103"/>
                <a:gd name="connsiteX4313" fmla="*/ 1048495 w 3545608"/>
                <a:gd name="connsiteY4313" fmla="*/ 1019859 h 1066103"/>
                <a:gd name="connsiteX4314" fmla="*/ 1050860 w 3545608"/>
                <a:gd name="connsiteY4314" fmla="*/ 1018879 h 1066103"/>
                <a:gd name="connsiteX4315" fmla="*/ 1056748 w 3545608"/>
                <a:gd name="connsiteY4315" fmla="*/ 1004664 h 1066103"/>
                <a:gd name="connsiteX4316" fmla="*/ 1056470 w 3545608"/>
                <a:gd name="connsiteY4316" fmla="*/ 1003993 h 1066103"/>
                <a:gd name="connsiteX4317" fmla="*/ 1058705 w 3545608"/>
                <a:gd name="connsiteY4317" fmla="*/ 1003045 h 1066103"/>
                <a:gd name="connsiteX4318" fmla="*/ 1064319 w 3545608"/>
                <a:gd name="connsiteY4318" fmla="*/ 989162 h 1066103"/>
                <a:gd name="connsiteX4319" fmla="*/ 1066550 w 3545608"/>
                <a:gd name="connsiteY4319" fmla="*/ 988192 h 1066103"/>
                <a:gd name="connsiteX4320" fmla="*/ 1072193 w 3545608"/>
                <a:gd name="connsiteY4320" fmla="*/ 973904 h 1066103"/>
                <a:gd name="connsiteX4321" fmla="*/ 1075232 w 3545608"/>
                <a:gd name="connsiteY4321" fmla="*/ 972646 h 1066103"/>
                <a:gd name="connsiteX4322" fmla="*/ 1081264 w 3545608"/>
                <a:gd name="connsiteY4322" fmla="*/ 958084 h 1066103"/>
                <a:gd name="connsiteX4323" fmla="*/ 1080856 w 3545608"/>
                <a:gd name="connsiteY4323" fmla="*/ 957098 h 1066103"/>
                <a:gd name="connsiteX4324" fmla="*/ 1083221 w 3545608"/>
                <a:gd name="connsiteY4324" fmla="*/ 956118 h 1066103"/>
                <a:gd name="connsiteX4325" fmla="*/ 1089109 w 3545608"/>
                <a:gd name="connsiteY4325" fmla="*/ 941903 h 1066103"/>
                <a:gd name="connsiteX4326" fmla="*/ 1088874 w 3545608"/>
                <a:gd name="connsiteY4326" fmla="*/ 941336 h 1066103"/>
                <a:gd name="connsiteX4327" fmla="*/ 1091066 w 3545608"/>
                <a:gd name="connsiteY4327" fmla="*/ 940428 h 1066103"/>
                <a:gd name="connsiteX4328" fmla="*/ 1096488 w 3545608"/>
                <a:gd name="connsiteY4328" fmla="*/ 927337 h 1066103"/>
                <a:gd name="connsiteX4329" fmla="*/ 1100586 w 3545608"/>
                <a:gd name="connsiteY4329" fmla="*/ 925719 h 1066103"/>
                <a:gd name="connsiteX4330" fmla="*/ 1106761 w 3545608"/>
                <a:gd name="connsiteY4330" fmla="*/ 911504 h 1066103"/>
                <a:gd name="connsiteX4331" fmla="*/ 1106633 w 3545608"/>
                <a:gd name="connsiteY4331" fmla="*/ 911210 h 1066103"/>
                <a:gd name="connsiteX4332" fmla="*/ 1109554 w 3545608"/>
                <a:gd name="connsiteY4332" fmla="*/ 910029 h 1066103"/>
                <a:gd name="connsiteX4333" fmla="*/ 1115586 w 3545608"/>
                <a:gd name="connsiteY4333" fmla="*/ 895814 h 1066103"/>
                <a:gd name="connsiteX4334" fmla="*/ 1114993 w 3545608"/>
                <a:gd name="connsiteY4334" fmla="*/ 894414 h 1066103"/>
                <a:gd name="connsiteX4335" fmla="*/ 1117543 w 3545608"/>
                <a:gd name="connsiteY4335" fmla="*/ 893357 h 1066103"/>
                <a:gd name="connsiteX4336" fmla="*/ 1122377 w 3545608"/>
                <a:gd name="connsiteY4336" fmla="*/ 881689 h 1066103"/>
                <a:gd name="connsiteX4337" fmla="*/ 1127350 w 3545608"/>
                <a:gd name="connsiteY4337" fmla="*/ 879629 h 1066103"/>
                <a:gd name="connsiteX4338" fmla="*/ 1133238 w 3545608"/>
                <a:gd name="connsiteY4338" fmla="*/ 865413 h 1066103"/>
                <a:gd name="connsiteX4339" fmla="*/ 1133049 w 3545608"/>
                <a:gd name="connsiteY4339" fmla="*/ 864956 h 1066103"/>
                <a:gd name="connsiteX4340" fmla="*/ 1137993 w 3545608"/>
                <a:gd name="connsiteY4340" fmla="*/ 862957 h 1066103"/>
                <a:gd name="connsiteX4341" fmla="*/ 1143357 w 3545608"/>
                <a:gd name="connsiteY4341" fmla="*/ 850315 h 1066103"/>
                <a:gd name="connsiteX4342" fmla="*/ 1145982 w 3545608"/>
                <a:gd name="connsiteY4342" fmla="*/ 849228 h 1066103"/>
                <a:gd name="connsiteX4343" fmla="*/ 1150957 w 3545608"/>
                <a:gd name="connsiteY4343" fmla="*/ 837216 h 1066103"/>
                <a:gd name="connsiteX4344" fmla="*/ 1155788 w 3545608"/>
                <a:gd name="connsiteY4344" fmla="*/ 835069 h 1066103"/>
                <a:gd name="connsiteX4345" fmla="*/ 1161383 w 3545608"/>
                <a:gd name="connsiteY4345" fmla="*/ 820573 h 1066103"/>
                <a:gd name="connsiteX4346" fmla="*/ 1165594 w 3545608"/>
                <a:gd name="connsiteY4346" fmla="*/ 818829 h 1066103"/>
                <a:gd name="connsiteX4347" fmla="*/ 1170266 w 3545608"/>
                <a:gd name="connsiteY4347" fmla="*/ 807551 h 1066103"/>
                <a:gd name="connsiteX4348" fmla="*/ 1176382 w 3545608"/>
                <a:gd name="connsiteY4348" fmla="*/ 804956 h 1066103"/>
                <a:gd name="connsiteX4349" fmla="*/ 1181483 w 3545608"/>
                <a:gd name="connsiteY4349" fmla="*/ 792340 h 1066103"/>
                <a:gd name="connsiteX4350" fmla="*/ 1186188 w 3545608"/>
                <a:gd name="connsiteY4350" fmla="*/ 790391 h 1066103"/>
                <a:gd name="connsiteX4351" fmla="*/ 1191022 w 3545608"/>
                <a:gd name="connsiteY4351" fmla="*/ 778722 h 1066103"/>
                <a:gd name="connsiteX4352" fmla="*/ 1195994 w 3545608"/>
                <a:gd name="connsiteY4352" fmla="*/ 776662 h 1066103"/>
                <a:gd name="connsiteX4353" fmla="*/ 1201262 w 3545608"/>
                <a:gd name="connsiteY4353" fmla="*/ 763945 h 1066103"/>
                <a:gd name="connsiteX4354" fmla="*/ 1206638 w 3545608"/>
                <a:gd name="connsiteY4354" fmla="*/ 761665 h 1066103"/>
                <a:gd name="connsiteX4355" fmla="*/ 1212121 w 3545608"/>
                <a:gd name="connsiteY4355" fmla="*/ 748112 h 1066103"/>
                <a:gd name="connsiteX4356" fmla="*/ 1216587 w 3545608"/>
                <a:gd name="connsiteY4356" fmla="*/ 746262 h 1066103"/>
                <a:gd name="connsiteX4357" fmla="*/ 1221626 w 3545608"/>
                <a:gd name="connsiteY4357" fmla="*/ 734097 h 1066103"/>
                <a:gd name="connsiteX4358" fmla="*/ 1228068 w 3545608"/>
                <a:gd name="connsiteY4358" fmla="*/ 731553 h 1066103"/>
                <a:gd name="connsiteX4359" fmla="*/ 1232019 w 3545608"/>
                <a:gd name="connsiteY4359" fmla="*/ 722458 h 1066103"/>
                <a:gd name="connsiteX4360" fmla="*/ 1238998 w 3545608"/>
                <a:gd name="connsiteY4360" fmla="*/ 719498 h 1066103"/>
                <a:gd name="connsiteX4361" fmla="*/ 1243660 w 3545608"/>
                <a:gd name="connsiteY4361" fmla="*/ 707975 h 1066103"/>
                <a:gd name="connsiteX4362" fmla="*/ 1248949 w 3545608"/>
                <a:gd name="connsiteY4362" fmla="*/ 705625 h 1066103"/>
                <a:gd name="connsiteX4363" fmla="*/ 1253269 w 3545608"/>
                <a:gd name="connsiteY4363" fmla="*/ 694431 h 1066103"/>
                <a:gd name="connsiteX4364" fmla="*/ 1260716 w 3545608"/>
                <a:gd name="connsiteY4364" fmla="*/ 691346 h 1066103"/>
                <a:gd name="connsiteX4365" fmla="*/ 1265448 w 3545608"/>
                <a:gd name="connsiteY4365" fmla="*/ 679923 h 1066103"/>
                <a:gd name="connsiteX4366" fmla="*/ 1271360 w 3545608"/>
                <a:gd name="connsiteY4366" fmla="*/ 677474 h 1066103"/>
                <a:gd name="connsiteX4367" fmla="*/ 1276176 w 3545608"/>
                <a:gd name="connsiteY4367" fmla="*/ 665846 h 1066103"/>
                <a:gd name="connsiteX4368" fmla="*/ 1283271 w 3545608"/>
                <a:gd name="connsiteY4368" fmla="*/ 662908 h 1066103"/>
                <a:gd name="connsiteX4369" fmla="*/ 1286642 w 3545608"/>
                <a:gd name="connsiteY4369" fmla="*/ 654769 h 1066103"/>
                <a:gd name="connsiteX4370" fmla="*/ 1295876 w 3545608"/>
                <a:gd name="connsiteY4370" fmla="*/ 650854 h 1066103"/>
                <a:gd name="connsiteX4371" fmla="*/ 1300883 w 3545608"/>
                <a:gd name="connsiteY4371" fmla="*/ 638478 h 1066103"/>
                <a:gd name="connsiteX4372" fmla="*/ 1305826 w 3545608"/>
                <a:gd name="connsiteY4372" fmla="*/ 636430 h 1066103"/>
                <a:gd name="connsiteX4373" fmla="*/ 1310253 w 3545608"/>
                <a:gd name="connsiteY4373" fmla="*/ 625742 h 1066103"/>
                <a:gd name="connsiteX4374" fmla="*/ 1317594 w 3545608"/>
                <a:gd name="connsiteY4374" fmla="*/ 622701 h 1066103"/>
                <a:gd name="connsiteX4375" fmla="*/ 1320938 w 3545608"/>
                <a:gd name="connsiteY4375" fmla="*/ 614626 h 1066103"/>
                <a:gd name="connsiteX4376" fmla="*/ 1330198 w 3545608"/>
                <a:gd name="connsiteY4376" fmla="*/ 610790 h 1066103"/>
                <a:gd name="connsiteX4377" fmla="*/ 1335014 w 3545608"/>
                <a:gd name="connsiteY4377" fmla="*/ 599162 h 1066103"/>
                <a:gd name="connsiteX4378" fmla="*/ 1342109 w 3545608"/>
                <a:gd name="connsiteY4378" fmla="*/ 596224 h 1066103"/>
                <a:gd name="connsiteX4379" fmla="*/ 1345556 w 3545608"/>
                <a:gd name="connsiteY4379" fmla="*/ 587903 h 1066103"/>
                <a:gd name="connsiteX4380" fmla="*/ 1353877 w 3545608"/>
                <a:gd name="connsiteY4380" fmla="*/ 584456 h 1066103"/>
                <a:gd name="connsiteX4381" fmla="*/ 1357684 w 3545608"/>
                <a:gd name="connsiteY4381" fmla="*/ 575266 h 1066103"/>
                <a:gd name="connsiteX4382" fmla="*/ 1366482 w 3545608"/>
                <a:gd name="connsiteY4382" fmla="*/ 571708 h 1066103"/>
                <a:gd name="connsiteX4383" fmla="*/ 1370060 w 3545608"/>
                <a:gd name="connsiteY4383" fmla="*/ 563274 h 1066103"/>
                <a:gd name="connsiteX4384" fmla="*/ 1378393 w 3545608"/>
                <a:gd name="connsiteY4384" fmla="*/ 559654 h 1066103"/>
                <a:gd name="connsiteX4385" fmla="*/ 1382470 w 3545608"/>
                <a:gd name="connsiteY4385" fmla="*/ 549331 h 1066103"/>
                <a:gd name="connsiteX4386" fmla="*/ 1390161 w 3545608"/>
                <a:gd name="connsiteY4386" fmla="*/ 546068 h 1066103"/>
                <a:gd name="connsiteX4387" fmla="*/ 1393485 w 3545608"/>
                <a:gd name="connsiteY4387" fmla="*/ 537846 h 1066103"/>
                <a:gd name="connsiteX4388" fmla="*/ 1404583 w 3545608"/>
                <a:gd name="connsiteY4388" fmla="*/ 533463 h 1066103"/>
                <a:gd name="connsiteX4389" fmla="*/ 1408172 w 3545608"/>
                <a:gd name="connsiteY4389" fmla="*/ 525202 h 1066103"/>
                <a:gd name="connsiteX4390" fmla="*/ 1416638 w 3545608"/>
                <a:gd name="connsiteY4390" fmla="*/ 521695 h 1066103"/>
                <a:gd name="connsiteX4391" fmla="*/ 1419983 w 3545608"/>
                <a:gd name="connsiteY4391" fmla="*/ 513620 h 1066103"/>
                <a:gd name="connsiteX4392" fmla="*/ 1429242 w 3545608"/>
                <a:gd name="connsiteY4392" fmla="*/ 509784 h 1066103"/>
                <a:gd name="connsiteX4393" fmla="*/ 1432672 w 3545608"/>
                <a:gd name="connsiteY4393" fmla="*/ 501506 h 1066103"/>
                <a:gd name="connsiteX4394" fmla="*/ 1443115 w 3545608"/>
                <a:gd name="connsiteY4394" fmla="*/ 497180 h 1066103"/>
                <a:gd name="connsiteX4395" fmla="*/ 1446434 w 3545608"/>
                <a:gd name="connsiteY4395" fmla="*/ 489167 h 1066103"/>
                <a:gd name="connsiteX4396" fmla="*/ 1455720 w 3545608"/>
                <a:gd name="connsiteY4396" fmla="*/ 485412 h 1066103"/>
                <a:gd name="connsiteX4397" fmla="*/ 1457849 w 3545608"/>
                <a:gd name="connsiteY4397" fmla="*/ 480394 h 1066103"/>
                <a:gd name="connsiteX4398" fmla="*/ 1468745 w 3545608"/>
                <a:gd name="connsiteY4398" fmla="*/ 475551 h 1066103"/>
                <a:gd name="connsiteX4399" fmla="*/ 1468216 w 3545608"/>
                <a:gd name="connsiteY4399" fmla="*/ 476825 h 1066103"/>
                <a:gd name="connsiteX4400" fmla="*/ 1458957 w 3545608"/>
                <a:gd name="connsiteY4400" fmla="*/ 480661 h 1066103"/>
                <a:gd name="connsiteX4401" fmla="*/ 1455372 w 3545608"/>
                <a:gd name="connsiteY4401" fmla="*/ 489315 h 1066103"/>
                <a:gd name="connsiteX4402" fmla="*/ 1445372 w 3545608"/>
                <a:gd name="connsiteY4402" fmla="*/ 493265 h 1066103"/>
                <a:gd name="connsiteX4403" fmla="*/ 1441917 w 3545608"/>
                <a:gd name="connsiteY4403" fmla="*/ 501217 h 1066103"/>
                <a:gd name="connsiteX4404" fmla="*/ 1432480 w 3545608"/>
                <a:gd name="connsiteY4404" fmla="*/ 505033 h 1066103"/>
                <a:gd name="connsiteX4405" fmla="*/ 1428932 w 3545608"/>
                <a:gd name="connsiteY4405" fmla="*/ 513396 h 1066103"/>
                <a:gd name="connsiteX4406" fmla="*/ 1420569 w 3545608"/>
                <a:gd name="connsiteY4406" fmla="*/ 516944 h 1066103"/>
                <a:gd name="connsiteX4407" fmla="*/ 1416752 w 3545608"/>
                <a:gd name="connsiteY4407" fmla="*/ 526382 h 1066103"/>
                <a:gd name="connsiteX4408" fmla="*/ 1408801 w 3545608"/>
                <a:gd name="connsiteY4408" fmla="*/ 529836 h 1066103"/>
                <a:gd name="connsiteX4409" fmla="*/ 1404879 w 3545608"/>
                <a:gd name="connsiteY4409" fmla="*/ 539767 h 1066103"/>
                <a:gd name="connsiteX4410" fmla="*/ 1396196 w 3545608"/>
                <a:gd name="connsiteY4410" fmla="*/ 543278 h 1066103"/>
                <a:gd name="connsiteX4411" fmla="*/ 1392173 w 3545608"/>
                <a:gd name="connsiteY4411" fmla="*/ 552758 h 1066103"/>
                <a:gd name="connsiteX4412" fmla="*/ 1384285 w 3545608"/>
                <a:gd name="connsiteY4412" fmla="*/ 556026 h 1066103"/>
                <a:gd name="connsiteX4413" fmla="*/ 1380838 w 3545608"/>
                <a:gd name="connsiteY4413" fmla="*/ 564347 h 1066103"/>
                <a:gd name="connsiteX4414" fmla="*/ 1372517 w 3545608"/>
                <a:gd name="connsiteY4414" fmla="*/ 567794 h 1066103"/>
                <a:gd name="connsiteX4415" fmla="*/ 1368264 w 3545608"/>
                <a:gd name="connsiteY4415" fmla="*/ 578061 h 1066103"/>
                <a:gd name="connsiteX4416" fmla="*/ 1359769 w 3545608"/>
                <a:gd name="connsiteY4416" fmla="*/ 581666 h 1066103"/>
                <a:gd name="connsiteX4417" fmla="*/ 1356014 w 3545608"/>
                <a:gd name="connsiteY4417" fmla="*/ 590952 h 1066103"/>
                <a:gd name="connsiteX4418" fmla="*/ 1348002 w 3545608"/>
                <a:gd name="connsiteY4418" fmla="*/ 594271 h 1066103"/>
                <a:gd name="connsiteX4419" fmla="*/ 1343706 w 3545608"/>
                <a:gd name="connsiteY4419" fmla="*/ 604640 h 1066103"/>
                <a:gd name="connsiteX4420" fmla="*/ 1335396 w 3545608"/>
                <a:gd name="connsiteY4420" fmla="*/ 608000 h 1066103"/>
                <a:gd name="connsiteX4421" fmla="*/ 1331307 w 3545608"/>
                <a:gd name="connsiteY4421" fmla="*/ 617638 h 1066103"/>
                <a:gd name="connsiteX4422" fmla="*/ 1323485 w 3545608"/>
                <a:gd name="connsiteY4422" fmla="*/ 621036 h 1066103"/>
                <a:gd name="connsiteX4423" fmla="*/ 1319056 w 3545608"/>
                <a:gd name="connsiteY4423" fmla="*/ 632250 h 1066103"/>
                <a:gd name="connsiteX4424" fmla="*/ 1313679 w 3545608"/>
                <a:gd name="connsiteY4424" fmla="*/ 634478 h 1066103"/>
                <a:gd name="connsiteX4425" fmla="*/ 1309353 w 3545608"/>
                <a:gd name="connsiteY4425" fmla="*/ 644921 h 1066103"/>
                <a:gd name="connsiteX4426" fmla="*/ 1301074 w 3545608"/>
                <a:gd name="connsiteY4426" fmla="*/ 648350 h 1066103"/>
                <a:gd name="connsiteX4427" fmla="*/ 1296258 w 3545608"/>
                <a:gd name="connsiteY4427" fmla="*/ 659977 h 1066103"/>
                <a:gd name="connsiteX4428" fmla="*/ 1289163 w 3545608"/>
                <a:gd name="connsiteY4428" fmla="*/ 662916 h 1066103"/>
                <a:gd name="connsiteX4429" fmla="*/ 1285183 w 3545608"/>
                <a:gd name="connsiteY4429" fmla="*/ 672524 h 1066103"/>
                <a:gd name="connsiteX4430" fmla="*/ 1279357 w 3545608"/>
                <a:gd name="connsiteY4430" fmla="*/ 675114 h 1066103"/>
                <a:gd name="connsiteX4431" fmla="*/ 1274974 w 3545608"/>
                <a:gd name="connsiteY4431" fmla="*/ 686468 h 1066103"/>
                <a:gd name="connsiteX4432" fmla="*/ 1267039 w 3545608"/>
                <a:gd name="connsiteY4432" fmla="*/ 689681 h 1066103"/>
                <a:gd name="connsiteX4433" fmla="*/ 1262309 w 3545608"/>
                <a:gd name="connsiteY4433" fmla="*/ 700841 h 1066103"/>
                <a:gd name="connsiteX4434" fmla="*/ 1256802 w 3545608"/>
                <a:gd name="connsiteY4434" fmla="*/ 703122 h 1066103"/>
                <a:gd name="connsiteX4435" fmla="*/ 1251478 w 3545608"/>
                <a:gd name="connsiteY4435" fmla="*/ 715975 h 1066103"/>
                <a:gd name="connsiteX4436" fmla="*/ 1246996 w 3545608"/>
                <a:gd name="connsiteY4436" fmla="*/ 717832 h 1066103"/>
                <a:gd name="connsiteX4437" fmla="*/ 1242220 w 3545608"/>
                <a:gd name="connsiteY4437" fmla="*/ 729359 h 1066103"/>
                <a:gd name="connsiteX4438" fmla="*/ 1236352 w 3545608"/>
                <a:gd name="connsiteY4438" fmla="*/ 731848 h 1066103"/>
                <a:gd name="connsiteX4439" fmla="*/ 1230392 w 3545608"/>
                <a:gd name="connsiteY4439" fmla="*/ 746579 h 1066103"/>
                <a:gd name="connsiteX4440" fmla="*/ 1226402 w 3545608"/>
                <a:gd name="connsiteY4440" fmla="*/ 748232 h 1066103"/>
                <a:gd name="connsiteX4441" fmla="*/ 1221849 w 3545608"/>
                <a:gd name="connsiteY4441" fmla="*/ 759225 h 1066103"/>
                <a:gd name="connsiteX4442" fmla="*/ 1214922 w 3545608"/>
                <a:gd name="connsiteY4442" fmla="*/ 761961 h 1066103"/>
                <a:gd name="connsiteX4443" fmla="*/ 1209854 w 3545608"/>
                <a:gd name="connsiteY4443" fmla="*/ 773628 h 1066103"/>
                <a:gd name="connsiteX4444" fmla="*/ 1204278 w 3545608"/>
                <a:gd name="connsiteY4444" fmla="*/ 775832 h 1066103"/>
                <a:gd name="connsiteX4445" fmla="*/ 1198386 w 3545608"/>
                <a:gd name="connsiteY4445" fmla="*/ 789411 h 1066103"/>
                <a:gd name="connsiteX4446" fmla="*/ 1196002 w 3545608"/>
                <a:gd name="connsiteY4446" fmla="*/ 790399 h 1066103"/>
                <a:gd name="connsiteX4447" fmla="*/ 1191027 w 3545608"/>
                <a:gd name="connsiteY4447" fmla="*/ 802411 h 1066103"/>
                <a:gd name="connsiteX4448" fmla="*/ 1186196 w 3545608"/>
                <a:gd name="connsiteY4448" fmla="*/ 804558 h 1066103"/>
                <a:gd name="connsiteX4449" fmla="*/ 1180736 w 3545608"/>
                <a:gd name="connsiteY4449" fmla="*/ 818702 h 1066103"/>
                <a:gd name="connsiteX4450" fmla="*/ 1175552 w 3545608"/>
                <a:gd name="connsiteY4450" fmla="*/ 820798 h 1066103"/>
                <a:gd name="connsiteX4451" fmla="*/ 1170607 w 3545608"/>
                <a:gd name="connsiteY4451" fmla="*/ 832454 h 1066103"/>
                <a:gd name="connsiteX4452" fmla="*/ 1165603 w 3545608"/>
                <a:gd name="connsiteY4452" fmla="*/ 834527 h 1066103"/>
                <a:gd name="connsiteX4453" fmla="*/ 1159715 w 3545608"/>
                <a:gd name="connsiteY4453" fmla="*/ 848742 h 1066103"/>
                <a:gd name="connsiteX4454" fmla="*/ 1160297 w 3545608"/>
                <a:gd name="connsiteY4454" fmla="*/ 850146 h 1066103"/>
                <a:gd name="connsiteX4455" fmla="*/ 1157758 w 3545608"/>
                <a:gd name="connsiteY4455" fmla="*/ 851198 h 1066103"/>
                <a:gd name="connsiteX4456" fmla="*/ 1152924 w 3545608"/>
                <a:gd name="connsiteY4456" fmla="*/ 862867 h 1066103"/>
                <a:gd name="connsiteX4457" fmla="*/ 1147951 w 3545608"/>
                <a:gd name="connsiteY4457" fmla="*/ 864927 h 1066103"/>
                <a:gd name="connsiteX4458" fmla="*/ 1142063 w 3545608"/>
                <a:gd name="connsiteY4458" fmla="*/ 879142 h 1066103"/>
                <a:gd name="connsiteX4459" fmla="*/ 1142534 w 3545608"/>
                <a:gd name="connsiteY4459" fmla="*/ 880278 h 1066103"/>
                <a:gd name="connsiteX4460" fmla="*/ 1139269 w 3545608"/>
                <a:gd name="connsiteY4460" fmla="*/ 881598 h 1066103"/>
                <a:gd name="connsiteX4461" fmla="*/ 1133313 w 3545608"/>
                <a:gd name="connsiteY4461" fmla="*/ 895634 h 1066103"/>
                <a:gd name="connsiteX4462" fmla="*/ 1129319 w 3545608"/>
                <a:gd name="connsiteY4462" fmla="*/ 897289 h 1066103"/>
                <a:gd name="connsiteX4463" fmla="*/ 1123589 w 3545608"/>
                <a:gd name="connsiteY4463" fmla="*/ 911121 h 1066103"/>
                <a:gd name="connsiteX4464" fmla="*/ 1121474 w 3545608"/>
                <a:gd name="connsiteY4464" fmla="*/ 911998 h 1066103"/>
                <a:gd name="connsiteX4465" fmla="*/ 1115586 w 3545608"/>
                <a:gd name="connsiteY4465" fmla="*/ 926213 h 1066103"/>
                <a:gd name="connsiteX4466" fmla="*/ 1115708 w 3545608"/>
                <a:gd name="connsiteY4466" fmla="*/ 926509 h 1066103"/>
                <a:gd name="connsiteX4467" fmla="*/ 1112792 w 3545608"/>
                <a:gd name="connsiteY4467" fmla="*/ 927688 h 1066103"/>
                <a:gd name="connsiteX4468" fmla="*/ 1106783 w 3545608"/>
                <a:gd name="connsiteY4468" fmla="*/ 941849 h 1066103"/>
                <a:gd name="connsiteX4469" fmla="*/ 1102842 w 3545608"/>
                <a:gd name="connsiteY4469" fmla="*/ 943522 h 1066103"/>
                <a:gd name="connsiteX4470" fmla="*/ 1097228 w 3545608"/>
                <a:gd name="connsiteY4470" fmla="*/ 957405 h 1066103"/>
                <a:gd name="connsiteX4471" fmla="*/ 1094997 w 3545608"/>
                <a:gd name="connsiteY4471" fmla="*/ 958375 h 1066103"/>
                <a:gd name="connsiteX4472" fmla="*/ 1089200 w 3545608"/>
                <a:gd name="connsiteY4472" fmla="*/ 973052 h 1066103"/>
                <a:gd name="connsiteX4473" fmla="*/ 1087152 w 3545608"/>
                <a:gd name="connsiteY4473" fmla="*/ 973921 h 1066103"/>
                <a:gd name="connsiteX4474" fmla="*/ 1081264 w 3545608"/>
                <a:gd name="connsiteY4474" fmla="*/ 988483 h 1066103"/>
                <a:gd name="connsiteX4475" fmla="*/ 1081554 w 3545608"/>
                <a:gd name="connsiteY4475" fmla="*/ 989202 h 1066103"/>
                <a:gd name="connsiteX4476" fmla="*/ 1078470 w 3545608"/>
                <a:gd name="connsiteY4476" fmla="*/ 990449 h 1066103"/>
                <a:gd name="connsiteX4477" fmla="*/ 1072438 w 3545608"/>
                <a:gd name="connsiteY4477" fmla="*/ 1004664 h 1066103"/>
                <a:gd name="connsiteX4478" fmla="*/ 1072780 w 3545608"/>
                <a:gd name="connsiteY4478" fmla="*/ 1005469 h 1066103"/>
                <a:gd name="connsiteX4479" fmla="*/ 1070768 w 3545608"/>
                <a:gd name="connsiteY4479" fmla="*/ 1006283 h 1066103"/>
                <a:gd name="connsiteX4480" fmla="*/ 1064593 w 3545608"/>
                <a:gd name="connsiteY4480" fmla="*/ 1020845 h 1066103"/>
                <a:gd name="connsiteX4481" fmla="*/ 1065302 w 3545608"/>
                <a:gd name="connsiteY4481" fmla="*/ 1022518 h 1066103"/>
                <a:gd name="connsiteX4482" fmla="*/ 1064597 w 3545608"/>
                <a:gd name="connsiteY4482" fmla="*/ 1022810 h 1066103"/>
                <a:gd name="connsiteX4483" fmla="*/ 1058709 w 3545608"/>
                <a:gd name="connsiteY4483" fmla="*/ 1037025 h 1066103"/>
                <a:gd name="connsiteX4484" fmla="*/ 1058987 w 3545608"/>
                <a:gd name="connsiteY4484" fmla="*/ 1037695 h 1066103"/>
                <a:gd name="connsiteX4485" fmla="*/ 1056752 w 3545608"/>
                <a:gd name="connsiteY4485" fmla="*/ 1038643 h 1066103"/>
                <a:gd name="connsiteX4486" fmla="*/ 1050864 w 3545608"/>
                <a:gd name="connsiteY4486" fmla="*/ 1053205 h 1066103"/>
                <a:gd name="connsiteX4487" fmla="*/ 1051154 w 3545608"/>
                <a:gd name="connsiteY4487" fmla="*/ 1053923 h 1066103"/>
                <a:gd name="connsiteX4488" fmla="*/ 1048070 w 3545608"/>
                <a:gd name="connsiteY4488" fmla="*/ 1055171 h 1066103"/>
                <a:gd name="connsiteX4489" fmla="*/ 1043431 w 3545608"/>
                <a:gd name="connsiteY4489" fmla="*/ 1066103 h 1066103"/>
                <a:gd name="connsiteX4490" fmla="*/ 1085855 w 3545608"/>
                <a:gd name="connsiteY4490" fmla="*/ 1066103 h 1066103"/>
                <a:gd name="connsiteX4491" fmla="*/ 1091071 w 3545608"/>
                <a:gd name="connsiteY4491" fmla="*/ 1053205 h 1066103"/>
                <a:gd name="connsiteX4492" fmla="*/ 1090670 w 3545608"/>
                <a:gd name="connsiteY4492" fmla="*/ 1052216 h 1066103"/>
                <a:gd name="connsiteX4493" fmla="*/ 1093028 w 3545608"/>
                <a:gd name="connsiteY4493" fmla="*/ 1051240 h 1066103"/>
                <a:gd name="connsiteX4494" fmla="*/ 1098916 w 3545608"/>
                <a:gd name="connsiteY4494" fmla="*/ 1037025 h 1066103"/>
                <a:gd name="connsiteX4495" fmla="*/ 1098582 w 3545608"/>
                <a:gd name="connsiteY4495" fmla="*/ 1036217 h 1066103"/>
                <a:gd name="connsiteX4496" fmla="*/ 1100586 w 3545608"/>
                <a:gd name="connsiteY4496" fmla="*/ 1035406 h 1066103"/>
                <a:gd name="connsiteX4497" fmla="*/ 1106762 w 3545608"/>
                <a:gd name="connsiteY4497" fmla="*/ 1020845 h 1066103"/>
                <a:gd name="connsiteX4498" fmla="*/ 1106172 w 3545608"/>
                <a:gd name="connsiteY4498" fmla="*/ 1019454 h 1066103"/>
                <a:gd name="connsiteX4499" fmla="*/ 1107594 w 3545608"/>
                <a:gd name="connsiteY4499" fmla="*/ 1018879 h 1066103"/>
                <a:gd name="connsiteX4500" fmla="*/ 1113626 w 3545608"/>
                <a:gd name="connsiteY4500" fmla="*/ 1004664 h 1066103"/>
                <a:gd name="connsiteX4501" fmla="*/ 1113342 w 3545608"/>
                <a:gd name="connsiteY4501" fmla="*/ 1003996 h 1066103"/>
                <a:gd name="connsiteX4502" fmla="*/ 1115582 w 3545608"/>
                <a:gd name="connsiteY4502" fmla="*/ 1003045 h 1066103"/>
                <a:gd name="connsiteX4503" fmla="*/ 1121196 w 3545608"/>
                <a:gd name="connsiteY4503" fmla="*/ 989162 h 1066103"/>
                <a:gd name="connsiteX4504" fmla="*/ 1123427 w 3545608"/>
                <a:gd name="connsiteY4504" fmla="*/ 988192 h 1066103"/>
                <a:gd name="connsiteX4505" fmla="*/ 1129224 w 3545608"/>
                <a:gd name="connsiteY4505" fmla="*/ 973515 h 1066103"/>
                <a:gd name="connsiteX4506" fmla="*/ 1131272 w 3545608"/>
                <a:gd name="connsiteY4506" fmla="*/ 972646 h 1066103"/>
                <a:gd name="connsiteX4507" fmla="*/ 1137160 w 3545608"/>
                <a:gd name="connsiteY4507" fmla="*/ 958084 h 1066103"/>
                <a:gd name="connsiteX4508" fmla="*/ 1137146 w 3545608"/>
                <a:gd name="connsiteY4508" fmla="*/ 958047 h 1066103"/>
                <a:gd name="connsiteX4509" fmla="*/ 1141916 w 3545608"/>
                <a:gd name="connsiteY4509" fmla="*/ 956118 h 1066103"/>
                <a:gd name="connsiteX4510" fmla="*/ 1147948 w 3545608"/>
                <a:gd name="connsiteY4510" fmla="*/ 941903 h 1066103"/>
                <a:gd name="connsiteX4511" fmla="*/ 1147708 w 3545608"/>
                <a:gd name="connsiteY4511" fmla="*/ 941338 h 1066103"/>
                <a:gd name="connsiteX4512" fmla="*/ 1149904 w 3545608"/>
                <a:gd name="connsiteY4512" fmla="*/ 940428 h 1066103"/>
                <a:gd name="connsiteX4513" fmla="*/ 1155634 w 3545608"/>
                <a:gd name="connsiteY4513" fmla="*/ 926595 h 1066103"/>
                <a:gd name="connsiteX4514" fmla="*/ 1157749 w 3545608"/>
                <a:gd name="connsiteY4514" fmla="*/ 925719 h 1066103"/>
                <a:gd name="connsiteX4515" fmla="*/ 1163414 w 3545608"/>
                <a:gd name="connsiteY4515" fmla="*/ 912042 h 1066103"/>
                <a:gd name="connsiteX4516" fmla="*/ 1168392 w 3545608"/>
                <a:gd name="connsiteY4516" fmla="*/ 910029 h 1066103"/>
                <a:gd name="connsiteX4517" fmla="*/ 1174425 w 3545608"/>
                <a:gd name="connsiteY4517" fmla="*/ 895814 h 1066103"/>
                <a:gd name="connsiteX4518" fmla="*/ 1173831 w 3545608"/>
                <a:gd name="connsiteY4518" fmla="*/ 894414 h 1066103"/>
                <a:gd name="connsiteX4519" fmla="*/ 1176382 w 3545608"/>
                <a:gd name="connsiteY4519" fmla="*/ 893357 h 1066103"/>
                <a:gd name="connsiteX4520" fmla="*/ 1181215 w 3545608"/>
                <a:gd name="connsiteY4520" fmla="*/ 881689 h 1066103"/>
                <a:gd name="connsiteX4521" fmla="*/ 1186188 w 3545608"/>
                <a:gd name="connsiteY4521" fmla="*/ 879629 h 1066103"/>
                <a:gd name="connsiteX4522" fmla="*/ 1192076 w 3545608"/>
                <a:gd name="connsiteY4522" fmla="*/ 865413 h 1066103"/>
                <a:gd name="connsiteX4523" fmla="*/ 1191494 w 3545608"/>
                <a:gd name="connsiteY4523" fmla="*/ 864009 h 1066103"/>
                <a:gd name="connsiteX4524" fmla="*/ 1194033 w 3545608"/>
                <a:gd name="connsiteY4524" fmla="*/ 862957 h 1066103"/>
                <a:gd name="connsiteX4525" fmla="*/ 1198723 w 3545608"/>
                <a:gd name="connsiteY4525" fmla="*/ 851636 h 1066103"/>
                <a:gd name="connsiteX4526" fmla="*/ 1204676 w 3545608"/>
                <a:gd name="connsiteY4526" fmla="*/ 849228 h 1066103"/>
                <a:gd name="connsiteX4527" fmla="*/ 1209769 w 3545608"/>
                <a:gd name="connsiteY4527" fmla="*/ 837228 h 1066103"/>
                <a:gd name="connsiteX4528" fmla="*/ 1214626 w 3545608"/>
                <a:gd name="connsiteY4528" fmla="*/ 835069 h 1066103"/>
                <a:gd name="connsiteX4529" fmla="*/ 1220221 w 3545608"/>
                <a:gd name="connsiteY4529" fmla="*/ 820573 h 1066103"/>
                <a:gd name="connsiteX4530" fmla="*/ 1224432 w 3545608"/>
                <a:gd name="connsiteY4530" fmla="*/ 818829 h 1066103"/>
                <a:gd name="connsiteX4531" fmla="*/ 1229276 w 3545608"/>
                <a:gd name="connsiteY4531" fmla="*/ 807136 h 1066103"/>
                <a:gd name="connsiteX4532" fmla="*/ 1234789 w 3545608"/>
                <a:gd name="connsiteY4532" fmla="*/ 804956 h 1066103"/>
                <a:gd name="connsiteX4533" fmla="*/ 1240358 w 3545608"/>
                <a:gd name="connsiteY4533" fmla="*/ 792121 h 1066103"/>
                <a:gd name="connsiteX4534" fmla="*/ 1244740 w 3545608"/>
                <a:gd name="connsiteY4534" fmla="*/ 790391 h 1066103"/>
                <a:gd name="connsiteX4535" fmla="*/ 1249798 w 3545608"/>
                <a:gd name="connsiteY4535" fmla="*/ 778747 h 1066103"/>
                <a:gd name="connsiteX4536" fmla="*/ 1254833 w 3545608"/>
                <a:gd name="connsiteY4536" fmla="*/ 776662 h 1066103"/>
                <a:gd name="connsiteX4537" fmla="*/ 1260100 w 3545608"/>
                <a:gd name="connsiteY4537" fmla="*/ 763945 h 1066103"/>
                <a:gd name="connsiteX4538" fmla="*/ 1265476 w 3545608"/>
                <a:gd name="connsiteY4538" fmla="*/ 761665 h 1066103"/>
                <a:gd name="connsiteX4539" fmla="*/ 1270960 w 3545608"/>
                <a:gd name="connsiteY4539" fmla="*/ 748112 h 1066103"/>
                <a:gd name="connsiteX4540" fmla="*/ 1275426 w 3545608"/>
                <a:gd name="connsiteY4540" fmla="*/ 746262 h 1066103"/>
                <a:gd name="connsiteX4541" fmla="*/ 1280749 w 3545608"/>
                <a:gd name="connsiteY4541" fmla="*/ 733409 h 1066103"/>
                <a:gd name="connsiteX4542" fmla="*/ 1285232 w 3545608"/>
                <a:gd name="connsiteY4542" fmla="*/ 731553 h 1066103"/>
                <a:gd name="connsiteX4543" fmla="*/ 1288749 w 3545608"/>
                <a:gd name="connsiteY4543" fmla="*/ 723061 h 1066103"/>
                <a:gd name="connsiteX4544" fmla="*/ 1297550 w 3545608"/>
                <a:gd name="connsiteY4544" fmla="*/ 719498 h 1066103"/>
                <a:gd name="connsiteX4545" fmla="*/ 1302418 w 3545608"/>
                <a:gd name="connsiteY4545" fmla="*/ 708012 h 1066103"/>
                <a:gd name="connsiteX4546" fmla="*/ 1307787 w 3545608"/>
                <a:gd name="connsiteY4546" fmla="*/ 705625 h 1066103"/>
                <a:gd name="connsiteX4547" fmla="*/ 1312480 w 3545608"/>
                <a:gd name="connsiteY4547" fmla="*/ 693464 h 1066103"/>
                <a:gd name="connsiteX4548" fmla="*/ 1317594 w 3545608"/>
                <a:gd name="connsiteY4548" fmla="*/ 691346 h 1066103"/>
                <a:gd name="connsiteX4549" fmla="*/ 1321919 w 3545608"/>
                <a:gd name="connsiteY4549" fmla="*/ 680903 h 1066103"/>
                <a:gd name="connsiteX4550" fmla="*/ 1330198 w 3545608"/>
                <a:gd name="connsiteY4550" fmla="*/ 677474 h 1066103"/>
                <a:gd name="connsiteX4551" fmla="*/ 1335014 w 3545608"/>
                <a:gd name="connsiteY4551" fmla="*/ 665846 h 1066103"/>
                <a:gd name="connsiteX4552" fmla="*/ 1342109 w 3545608"/>
                <a:gd name="connsiteY4552" fmla="*/ 662908 h 1066103"/>
                <a:gd name="connsiteX4553" fmla="*/ 1346046 w 3545608"/>
                <a:gd name="connsiteY4553" fmla="*/ 653404 h 1066103"/>
                <a:gd name="connsiteX4554" fmla="*/ 1351916 w 3545608"/>
                <a:gd name="connsiteY4554" fmla="*/ 650854 h 1066103"/>
                <a:gd name="connsiteX4555" fmla="*/ 1356299 w 3545608"/>
                <a:gd name="connsiteY4555" fmla="*/ 639755 h 1066103"/>
                <a:gd name="connsiteX4556" fmla="*/ 1364520 w 3545608"/>
                <a:gd name="connsiteY4556" fmla="*/ 636430 h 1066103"/>
                <a:gd name="connsiteX4557" fmla="*/ 1369048 w 3545608"/>
                <a:gd name="connsiteY4557" fmla="*/ 625760 h 1066103"/>
                <a:gd name="connsiteX4558" fmla="*/ 1376432 w 3545608"/>
                <a:gd name="connsiteY4558" fmla="*/ 622701 h 1066103"/>
                <a:gd name="connsiteX4559" fmla="*/ 1379908 w 3545608"/>
                <a:gd name="connsiteY4559" fmla="*/ 614308 h 1066103"/>
                <a:gd name="connsiteX4560" fmla="*/ 1388199 w 3545608"/>
                <a:gd name="connsiteY4560" fmla="*/ 610790 h 1066103"/>
                <a:gd name="connsiteX4561" fmla="*/ 1392709 w 3545608"/>
                <a:gd name="connsiteY4561" fmla="*/ 599636 h 1066103"/>
                <a:gd name="connsiteX4562" fmla="*/ 1400947 w 3545608"/>
                <a:gd name="connsiteY4562" fmla="*/ 596224 h 1066103"/>
                <a:gd name="connsiteX4563" fmla="*/ 1404394 w 3545608"/>
                <a:gd name="connsiteY4563" fmla="*/ 587903 h 1066103"/>
                <a:gd name="connsiteX4564" fmla="*/ 1412715 w 3545608"/>
                <a:gd name="connsiteY4564" fmla="*/ 584456 h 1066103"/>
                <a:gd name="connsiteX4565" fmla="*/ 1416522 w 3545608"/>
                <a:gd name="connsiteY4565" fmla="*/ 575266 h 1066103"/>
                <a:gd name="connsiteX4566" fmla="*/ 1425320 w 3545608"/>
                <a:gd name="connsiteY4566" fmla="*/ 571708 h 1066103"/>
                <a:gd name="connsiteX4567" fmla="*/ 1428899 w 3545608"/>
                <a:gd name="connsiteY4567" fmla="*/ 563274 h 1066103"/>
                <a:gd name="connsiteX4568" fmla="*/ 1437231 w 3545608"/>
                <a:gd name="connsiteY4568" fmla="*/ 559654 h 1066103"/>
                <a:gd name="connsiteX4569" fmla="*/ 1441308 w 3545608"/>
                <a:gd name="connsiteY4569" fmla="*/ 549331 h 1066103"/>
                <a:gd name="connsiteX4570" fmla="*/ 1448999 w 3545608"/>
                <a:gd name="connsiteY4570" fmla="*/ 546068 h 1066103"/>
                <a:gd name="connsiteX4571" fmla="*/ 1452628 w 3545608"/>
                <a:gd name="connsiteY4571" fmla="*/ 537092 h 1066103"/>
                <a:gd name="connsiteX4572" fmla="*/ 1461604 w 3545608"/>
                <a:gd name="connsiteY4572" fmla="*/ 533463 h 1066103"/>
                <a:gd name="connsiteX4573" fmla="*/ 1464868 w 3545608"/>
                <a:gd name="connsiteY4573" fmla="*/ 525772 h 1066103"/>
                <a:gd name="connsiteX4574" fmla="*/ 1475189 w 3545608"/>
                <a:gd name="connsiteY4574" fmla="*/ 521695 h 1066103"/>
                <a:gd name="connsiteX4575" fmla="*/ 1478670 w 3545608"/>
                <a:gd name="connsiteY4575" fmla="*/ 513683 h 1066103"/>
                <a:gd name="connsiteX4576" fmla="*/ 1488081 w 3545608"/>
                <a:gd name="connsiteY4576" fmla="*/ 509784 h 1066103"/>
                <a:gd name="connsiteX4577" fmla="*/ 1491917 w 3545608"/>
                <a:gd name="connsiteY4577" fmla="*/ 500525 h 1066103"/>
                <a:gd name="connsiteX4578" fmla="*/ 1499992 w 3545608"/>
                <a:gd name="connsiteY4578" fmla="*/ 497180 h 1066103"/>
                <a:gd name="connsiteX4579" fmla="*/ 1503033 w 3545608"/>
                <a:gd name="connsiteY4579" fmla="*/ 489839 h 1066103"/>
                <a:gd name="connsiteX4580" fmla="*/ 1513721 w 3545608"/>
                <a:gd name="connsiteY4580" fmla="*/ 485412 h 1066103"/>
                <a:gd name="connsiteX4581" fmla="*/ 1516129 w 3545608"/>
                <a:gd name="connsiteY4581" fmla="*/ 479599 h 1066103"/>
                <a:gd name="connsiteX4582" fmla="*/ 1526326 w 3545608"/>
                <a:gd name="connsiteY4582" fmla="*/ 475175 h 1066103"/>
                <a:gd name="connsiteX4583" fmla="*/ 1529433 w 3545608"/>
                <a:gd name="connsiteY4583" fmla="*/ 467316 h 1066103"/>
                <a:gd name="connsiteX4584" fmla="*/ 1539838 w 3545608"/>
                <a:gd name="connsiteY4584" fmla="*/ 463007 h 1066103"/>
                <a:gd name="connsiteX4585" fmla="*/ 1539001 w 3545608"/>
                <a:gd name="connsiteY4585" fmla="*/ 464933 h 1066103"/>
                <a:gd name="connsiteX4586" fmla="*/ 1529563 w 3545608"/>
                <a:gd name="connsiteY4586" fmla="*/ 468750 h 1066103"/>
                <a:gd name="connsiteX4587" fmla="*/ 1526277 w 3545608"/>
                <a:gd name="connsiteY4587" fmla="*/ 476494 h 1066103"/>
                <a:gd name="connsiteX4588" fmla="*/ 1515978 w 3545608"/>
                <a:gd name="connsiteY4588" fmla="*/ 480661 h 1066103"/>
                <a:gd name="connsiteX4589" fmla="*/ 1512062 w 3545608"/>
                <a:gd name="connsiteY4589" fmla="*/ 489894 h 1066103"/>
                <a:gd name="connsiteX4590" fmla="*/ 1503923 w 3545608"/>
                <a:gd name="connsiteY4590" fmla="*/ 493265 h 1066103"/>
                <a:gd name="connsiteX4591" fmla="*/ 1500603 w 3545608"/>
                <a:gd name="connsiteY4591" fmla="*/ 501278 h 1066103"/>
                <a:gd name="connsiteX4592" fmla="*/ 1491318 w 3545608"/>
                <a:gd name="connsiteY4592" fmla="*/ 505033 h 1066103"/>
                <a:gd name="connsiteX4593" fmla="*/ 1487770 w 3545608"/>
                <a:gd name="connsiteY4593" fmla="*/ 513396 h 1066103"/>
                <a:gd name="connsiteX4594" fmla="*/ 1479407 w 3545608"/>
                <a:gd name="connsiteY4594" fmla="*/ 516944 h 1066103"/>
                <a:gd name="connsiteX4595" fmla="*/ 1475968 w 3545608"/>
                <a:gd name="connsiteY4595" fmla="*/ 525448 h 1066103"/>
                <a:gd name="connsiteX4596" fmla="*/ 1465128 w 3545608"/>
                <a:gd name="connsiteY4596" fmla="*/ 529836 h 1066103"/>
                <a:gd name="connsiteX4597" fmla="*/ 1460816 w 3545608"/>
                <a:gd name="connsiteY4597" fmla="*/ 540012 h 1066103"/>
                <a:gd name="connsiteX4598" fmla="*/ 1452930 w 3545608"/>
                <a:gd name="connsiteY4598" fmla="*/ 543278 h 1066103"/>
                <a:gd name="connsiteX4599" fmla="*/ 1448993 w 3545608"/>
                <a:gd name="connsiteY4599" fmla="*/ 552782 h 1066103"/>
                <a:gd name="connsiteX4600" fmla="*/ 1441162 w 3545608"/>
                <a:gd name="connsiteY4600" fmla="*/ 556026 h 1066103"/>
                <a:gd name="connsiteX4601" fmla="*/ 1437842 w 3545608"/>
                <a:gd name="connsiteY4601" fmla="*/ 564039 h 1066103"/>
                <a:gd name="connsiteX4602" fmla="*/ 1428557 w 3545608"/>
                <a:gd name="connsiteY4602" fmla="*/ 567794 h 1066103"/>
                <a:gd name="connsiteX4603" fmla="*/ 1423994 w 3545608"/>
                <a:gd name="connsiteY4603" fmla="*/ 578548 h 1066103"/>
                <a:gd name="connsiteX4604" fmla="*/ 1416646 w 3545608"/>
                <a:gd name="connsiteY4604" fmla="*/ 581666 h 1066103"/>
                <a:gd name="connsiteX4605" fmla="*/ 1412763 w 3545608"/>
                <a:gd name="connsiteY4605" fmla="*/ 591271 h 1066103"/>
                <a:gd name="connsiteX4606" fmla="*/ 1405166 w 3545608"/>
                <a:gd name="connsiteY4606" fmla="*/ 594271 h 1066103"/>
                <a:gd name="connsiteX4607" fmla="*/ 1400260 w 3545608"/>
                <a:gd name="connsiteY4607" fmla="*/ 605564 h 1066103"/>
                <a:gd name="connsiteX4608" fmla="*/ 1394235 w 3545608"/>
                <a:gd name="connsiteY4608" fmla="*/ 608000 h 1066103"/>
                <a:gd name="connsiteX4609" fmla="*/ 1390145 w 3545608"/>
                <a:gd name="connsiteY4609" fmla="*/ 617638 h 1066103"/>
                <a:gd name="connsiteX4610" fmla="*/ 1382324 w 3545608"/>
                <a:gd name="connsiteY4610" fmla="*/ 621036 h 1066103"/>
                <a:gd name="connsiteX4611" fmla="*/ 1378401 w 3545608"/>
                <a:gd name="connsiteY4611" fmla="*/ 630967 h 1066103"/>
                <a:gd name="connsiteX4612" fmla="*/ 1369719 w 3545608"/>
                <a:gd name="connsiteY4612" fmla="*/ 634478 h 1066103"/>
                <a:gd name="connsiteX4613" fmla="*/ 1364725 w 3545608"/>
                <a:gd name="connsiteY4613" fmla="*/ 646247 h 1066103"/>
                <a:gd name="connsiteX4614" fmla="*/ 1359769 w 3545608"/>
                <a:gd name="connsiteY4614" fmla="*/ 648350 h 1066103"/>
                <a:gd name="connsiteX4615" fmla="*/ 1355062 w 3545608"/>
                <a:gd name="connsiteY4615" fmla="*/ 659991 h 1066103"/>
                <a:gd name="connsiteX4616" fmla="*/ 1348002 w 3545608"/>
                <a:gd name="connsiteY4616" fmla="*/ 662916 h 1066103"/>
                <a:gd name="connsiteX4617" fmla="*/ 1344174 w 3545608"/>
                <a:gd name="connsiteY4617" fmla="*/ 672156 h 1066103"/>
                <a:gd name="connsiteX4618" fmla="*/ 1337358 w 3545608"/>
                <a:gd name="connsiteY4618" fmla="*/ 675114 h 1066103"/>
                <a:gd name="connsiteX4619" fmla="*/ 1332874 w 3545608"/>
                <a:gd name="connsiteY4619" fmla="*/ 686454 h 1066103"/>
                <a:gd name="connsiteX4620" fmla="*/ 1325447 w 3545608"/>
                <a:gd name="connsiteY4620" fmla="*/ 689681 h 1066103"/>
                <a:gd name="connsiteX4621" fmla="*/ 1321018 w 3545608"/>
                <a:gd name="connsiteY4621" fmla="*/ 700895 h 1066103"/>
                <a:gd name="connsiteX4622" fmla="*/ 1315640 w 3545608"/>
                <a:gd name="connsiteY4622" fmla="*/ 703122 h 1066103"/>
                <a:gd name="connsiteX4623" fmla="*/ 1310463 w 3545608"/>
                <a:gd name="connsiteY4623" fmla="*/ 715621 h 1066103"/>
                <a:gd name="connsiteX4624" fmla="*/ 1304997 w 3545608"/>
                <a:gd name="connsiteY4624" fmla="*/ 717832 h 1066103"/>
                <a:gd name="connsiteX4625" fmla="*/ 1300397 w 3545608"/>
                <a:gd name="connsiteY4625" fmla="*/ 728671 h 1066103"/>
                <a:gd name="connsiteX4626" fmla="*/ 1293086 w 3545608"/>
                <a:gd name="connsiteY4626" fmla="*/ 731848 h 1066103"/>
                <a:gd name="connsiteX4627" fmla="*/ 1287268 w 3545608"/>
                <a:gd name="connsiteY4627" fmla="*/ 746579 h 1066103"/>
                <a:gd name="connsiteX4628" fmla="*/ 1283280 w 3545608"/>
                <a:gd name="connsiteY4628" fmla="*/ 748232 h 1066103"/>
                <a:gd name="connsiteX4629" fmla="*/ 1278590 w 3545608"/>
                <a:gd name="connsiteY4629" fmla="*/ 759553 h 1066103"/>
                <a:gd name="connsiteX4630" fmla="*/ 1272636 w 3545608"/>
                <a:gd name="connsiteY4630" fmla="*/ 761961 h 1066103"/>
                <a:gd name="connsiteX4631" fmla="*/ 1267642 w 3545608"/>
                <a:gd name="connsiteY4631" fmla="*/ 773730 h 1066103"/>
                <a:gd name="connsiteX4632" fmla="*/ 1262686 w 3545608"/>
                <a:gd name="connsiteY4632" fmla="*/ 775832 h 1066103"/>
                <a:gd name="connsiteX4633" fmla="*/ 1257584 w 3545608"/>
                <a:gd name="connsiteY4633" fmla="*/ 788450 h 1066103"/>
                <a:gd name="connsiteX4634" fmla="*/ 1252879 w 3545608"/>
                <a:gd name="connsiteY4634" fmla="*/ 790399 h 1066103"/>
                <a:gd name="connsiteX4635" fmla="*/ 1248061 w 3545608"/>
                <a:gd name="connsiteY4635" fmla="*/ 802031 h 1066103"/>
                <a:gd name="connsiteX4636" fmla="*/ 1242236 w 3545608"/>
                <a:gd name="connsiteY4636" fmla="*/ 804558 h 1066103"/>
                <a:gd name="connsiteX4637" fmla="*/ 1236204 w 3545608"/>
                <a:gd name="connsiteY4637" fmla="*/ 819814 h 1066103"/>
                <a:gd name="connsiteX4638" fmla="*/ 1236290 w 3545608"/>
                <a:gd name="connsiteY4638" fmla="*/ 820030 h 1066103"/>
                <a:gd name="connsiteX4639" fmla="*/ 1234391 w 3545608"/>
                <a:gd name="connsiteY4639" fmla="*/ 820798 h 1066103"/>
                <a:gd name="connsiteX4640" fmla="*/ 1229445 w 3545608"/>
                <a:gd name="connsiteY4640" fmla="*/ 832454 h 1066103"/>
                <a:gd name="connsiteX4641" fmla="*/ 1224441 w 3545608"/>
                <a:gd name="connsiteY4641" fmla="*/ 834527 h 1066103"/>
                <a:gd name="connsiteX4642" fmla="*/ 1218553 w 3545608"/>
                <a:gd name="connsiteY4642" fmla="*/ 848742 h 1066103"/>
                <a:gd name="connsiteX4643" fmla="*/ 1218848 w 3545608"/>
                <a:gd name="connsiteY4643" fmla="*/ 849453 h 1066103"/>
                <a:gd name="connsiteX4644" fmla="*/ 1214635 w 3545608"/>
                <a:gd name="connsiteY4644" fmla="*/ 851198 h 1066103"/>
                <a:gd name="connsiteX4645" fmla="*/ 1209551 w 3545608"/>
                <a:gd name="connsiteY4645" fmla="*/ 863472 h 1066103"/>
                <a:gd name="connsiteX4646" fmla="*/ 1205952 w 3545608"/>
                <a:gd name="connsiteY4646" fmla="*/ 864927 h 1066103"/>
                <a:gd name="connsiteX4647" fmla="*/ 1199921 w 3545608"/>
                <a:gd name="connsiteY4647" fmla="*/ 879142 h 1066103"/>
                <a:gd name="connsiteX4648" fmla="*/ 1200221 w 3545608"/>
                <a:gd name="connsiteY4648" fmla="*/ 879851 h 1066103"/>
                <a:gd name="connsiteX4649" fmla="*/ 1196002 w 3545608"/>
                <a:gd name="connsiteY4649" fmla="*/ 881598 h 1066103"/>
                <a:gd name="connsiteX4650" fmla="*/ 1190114 w 3545608"/>
                <a:gd name="connsiteY4650" fmla="*/ 895814 h 1066103"/>
                <a:gd name="connsiteX4651" fmla="*/ 1190349 w 3545608"/>
                <a:gd name="connsiteY4651" fmla="*/ 896381 h 1066103"/>
                <a:gd name="connsiteX4652" fmla="*/ 1188157 w 3545608"/>
                <a:gd name="connsiteY4652" fmla="*/ 897289 h 1066103"/>
                <a:gd name="connsiteX4653" fmla="*/ 1182876 w 3545608"/>
                <a:gd name="connsiteY4653" fmla="*/ 910039 h 1066103"/>
                <a:gd name="connsiteX4654" fmla="*/ 1177801 w 3545608"/>
                <a:gd name="connsiteY4654" fmla="*/ 911998 h 1066103"/>
                <a:gd name="connsiteX4655" fmla="*/ 1171482 w 3545608"/>
                <a:gd name="connsiteY4655" fmla="*/ 926213 h 1066103"/>
                <a:gd name="connsiteX4656" fmla="*/ 1171732 w 3545608"/>
                <a:gd name="connsiteY4656" fmla="*/ 926774 h 1066103"/>
                <a:gd name="connsiteX4657" fmla="*/ 1169525 w 3545608"/>
                <a:gd name="connsiteY4657" fmla="*/ 927688 h 1066103"/>
                <a:gd name="connsiteX4658" fmla="*/ 1163637 w 3545608"/>
                <a:gd name="connsiteY4658" fmla="*/ 941903 h 1066103"/>
                <a:gd name="connsiteX4659" fmla="*/ 1163915 w 3545608"/>
                <a:gd name="connsiteY4659" fmla="*/ 942573 h 1066103"/>
                <a:gd name="connsiteX4660" fmla="*/ 1161680 w 3545608"/>
                <a:gd name="connsiteY4660" fmla="*/ 943522 h 1066103"/>
                <a:gd name="connsiteX4661" fmla="*/ 1156066 w 3545608"/>
                <a:gd name="connsiteY4661" fmla="*/ 957405 h 1066103"/>
                <a:gd name="connsiteX4662" fmla="*/ 1153835 w 3545608"/>
                <a:gd name="connsiteY4662" fmla="*/ 958375 h 1066103"/>
                <a:gd name="connsiteX4663" fmla="*/ 1148192 w 3545608"/>
                <a:gd name="connsiteY4663" fmla="*/ 972663 h 1066103"/>
                <a:gd name="connsiteX4664" fmla="*/ 1145153 w 3545608"/>
                <a:gd name="connsiteY4664" fmla="*/ 973921 h 1066103"/>
                <a:gd name="connsiteX4665" fmla="*/ 1139122 w 3545608"/>
                <a:gd name="connsiteY4665" fmla="*/ 988483 h 1066103"/>
                <a:gd name="connsiteX4666" fmla="*/ 1139530 w 3545608"/>
                <a:gd name="connsiteY4666" fmla="*/ 989469 h 1066103"/>
                <a:gd name="connsiteX4667" fmla="*/ 1137165 w 3545608"/>
                <a:gd name="connsiteY4667" fmla="*/ 990449 h 1066103"/>
                <a:gd name="connsiteX4668" fmla="*/ 1131276 w 3545608"/>
                <a:gd name="connsiteY4668" fmla="*/ 1004664 h 1066103"/>
                <a:gd name="connsiteX4669" fmla="*/ 1131554 w 3545608"/>
                <a:gd name="connsiteY4669" fmla="*/ 1005334 h 1066103"/>
                <a:gd name="connsiteX4670" fmla="*/ 1129320 w 3545608"/>
                <a:gd name="connsiteY4670" fmla="*/ 1006283 h 1066103"/>
                <a:gd name="connsiteX4671" fmla="*/ 1123431 w 3545608"/>
                <a:gd name="connsiteY4671" fmla="*/ 1020845 h 1066103"/>
                <a:gd name="connsiteX4672" fmla="*/ 1123831 w 3545608"/>
                <a:gd name="connsiteY4672" fmla="*/ 1021833 h 1066103"/>
                <a:gd name="connsiteX4673" fmla="*/ 1121474 w 3545608"/>
                <a:gd name="connsiteY4673" fmla="*/ 1022810 h 1066103"/>
                <a:gd name="connsiteX4674" fmla="*/ 1115586 w 3545608"/>
                <a:gd name="connsiteY4674" fmla="*/ 1037025 h 1066103"/>
                <a:gd name="connsiteX4675" fmla="*/ 1116037 w 3545608"/>
                <a:gd name="connsiteY4675" fmla="*/ 1038112 h 1066103"/>
                <a:gd name="connsiteX4676" fmla="*/ 1114753 w 3545608"/>
                <a:gd name="connsiteY4676" fmla="*/ 1038643 h 1066103"/>
                <a:gd name="connsiteX4677" fmla="*/ 1108722 w 3545608"/>
                <a:gd name="connsiteY4677" fmla="*/ 1053205 h 1066103"/>
                <a:gd name="connsiteX4678" fmla="*/ 1109159 w 3545608"/>
                <a:gd name="connsiteY4678" fmla="*/ 1054261 h 1066103"/>
                <a:gd name="connsiteX4679" fmla="*/ 1106908 w 3545608"/>
                <a:gd name="connsiteY4679" fmla="*/ 1055171 h 1066103"/>
                <a:gd name="connsiteX4680" fmla="*/ 1102269 w 3545608"/>
                <a:gd name="connsiteY4680" fmla="*/ 1066103 h 1066103"/>
                <a:gd name="connsiteX4681" fmla="*/ 1144566 w 3545608"/>
                <a:gd name="connsiteY4681" fmla="*/ 1066103 h 1066103"/>
                <a:gd name="connsiteX4682" fmla="*/ 1149909 w 3545608"/>
                <a:gd name="connsiteY4682" fmla="*/ 1053205 h 1066103"/>
                <a:gd name="connsiteX4683" fmla="*/ 1149213 w 3545608"/>
                <a:gd name="connsiteY4683" fmla="*/ 1051527 h 1066103"/>
                <a:gd name="connsiteX4684" fmla="*/ 1149905 w 3545608"/>
                <a:gd name="connsiteY4684" fmla="*/ 1051240 h 1066103"/>
                <a:gd name="connsiteX4685" fmla="*/ 1155793 w 3545608"/>
                <a:gd name="connsiteY4685" fmla="*/ 1037025 h 1066103"/>
                <a:gd name="connsiteX4686" fmla="*/ 1155515 w 3545608"/>
                <a:gd name="connsiteY4686" fmla="*/ 1036355 h 1066103"/>
                <a:gd name="connsiteX4687" fmla="*/ 1157750 w 3545608"/>
                <a:gd name="connsiteY4687" fmla="*/ 1035406 h 1066103"/>
                <a:gd name="connsiteX4688" fmla="*/ 1163638 w 3545608"/>
                <a:gd name="connsiteY4688" fmla="*/ 1020845 h 1066103"/>
                <a:gd name="connsiteX4689" fmla="*/ 1163238 w 3545608"/>
                <a:gd name="connsiteY4689" fmla="*/ 1019855 h 1066103"/>
                <a:gd name="connsiteX4690" fmla="*/ 1165595 w 3545608"/>
                <a:gd name="connsiteY4690" fmla="*/ 1018879 h 1066103"/>
                <a:gd name="connsiteX4691" fmla="*/ 1171483 w 3545608"/>
                <a:gd name="connsiteY4691" fmla="*/ 1004664 h 1066103"/>
                <a:gd name="connsiteX4692" fmla="*/ 1171320 w 3545608"/>
                <a:gd name="connsiteY4692" fmla="*/ 1004270 h 1066103"/>
                <a:gd name="connsiteX4693" fmla="*/ 1174277 w 3545608"/>
                <a:gd name="connsiteY4693" fmla="*/ 1003045 h 1066103"/>
                <a:gd name="connsiteX4694" fmla="*/ 1180027 w 3545608"/>
                <a:gd name="connsiteY4694" fmla="*/ 989165 h 1066103"/>
                <a:gd name="connsiteX4695" fmla="*/ 1182265 w 3545608"/>
                <a:gd name="connsiteY4695" fmla="*/ 988192 h 1066103"/>
                <a:gd name="connsiteX4696" fmla="*/ 1188062 w 3545608"/>
                <a:gd name="connsiteY4696" fmla="*/ 973515 h 1066103"/>
                <a:gd name="connsiteX4697" fmla="*/ 1190110 w 3545608"/>
                <a:gd name="connsiteY4697" fmla="*/ 972646 h 1066103"/>
                <a:gd name="connsiteX4698" fmla="*/ 1195999 w 3545608"/>
                <a:gd name="connsiteY4698" fmla="*/ 958084 h 1066103"/>
                <a:gd name="connsiteX4699" fmla="*/ 1195598 w 3545608"/>
                <a:gd name="connsiteY4699" fmla="*/ 957094 h 1066103"/>
                <a:gd name="connsiteX4700" fmla="*/ 1197956 w 3545608"/>
                <a:gd name="connsiteY4700" fmla="*/ 956118 h 1066103"/>
                <a:gd name="connsiteX4701" fmla="*/ 1203721 w 3545608"/>
                <a:gd name="connsiteY4701" fmla="*/ 942200 h 1066103"/>
                <a:gd name="connsiteX4702" fmla="*/ 1208312 w 3545608"/>
                <a:gd name="connsiteY4702" fmla="*/ 940428 h 1066103"/>
                <a:gd name="connsiteX4703" fmla="*/ 1214458 w 3545608"/>
                <a:gd name="connsiteY4703" fmla="*/ 926601 h 1066103"/>
                <a:gd name="connsiteX4704" fmla="*/ 1216587 w 3545608"/>
                <a:gd name="connsiteY4704" fmla="*/ 925719 h 1066103"/>
                <a:gd name="connsiteX4705" fmla="*/ 1222476 w 3545608"/>
                <a:gd name="connsiteY4705" fmla="*/ 911504 h 1066103"/>
                <a:gd name="connsiteX4706" fmla="*/ 1222241 w 3545608"/>
                <a:gd name="connsiteY4706" fmla="*/ 910937 h 1066103"/>
                <a:gd name="connsiteX4707" fmla="*/ 1224432 w 3545608"/>
                <a:gd name="connsiteY4707" fmla="*/ 910029 h 1066103"/>
                <a:gd name="connsiteX4708" fmla="*/ 1230321 w 3545608"/>
                <a:gd name="connsiteY4708" fmla="*/ 895814 h 1066103"/>
                <a:gd name="connsiteX4709" fmla="*/ 1230132 w 3545608"/>
                <a:gd name="connsiteY4709" fmla="*/ 895357 h 1066103"/>
                <a:gd name="connsiteX4710" fmla="*/ 1235076 w 3545608"/>
                <a:gd name="connsiteY4710" fmla="*/ 893357 h 1066103"/>
                <a:gd name="connsiteX4711" fmla="*/ 1240440 w 3545608"/>
                <a:gd name="connsiteY4711" fmla="*/ 880716 h 1066103"/>
                <a:gd name="connsiteX4712" fmla="*/ 1243065 w 3545608"/>
                <a:gd name="connsiteY4712" fmla="*/ 879629 h 1066103"/>
                <a:gd name="connsiteX4713" fmla="*/ 1248953 w 3545608"/>
                <a:gd name="connsiteY4713" fmla="*/ 865413 h 1066103"/>
                <a:gd name="connsiteX4714" fmla="*/ 1248658 w 3545608"/>
                <a:gd name="connsiteY4714" fmla="*/ 864702 h 1066103"/>
                <a:gd name="connsiteX4715" fmla="*/ 1252871 w 3545608"/>
                <a:gd name="connsiteY4715" fmla="*/ 862957 h 1066103"/>
                <a:gd name="connsiteX4716" fmla="*/ 1257561 w 3545608"/>
                <a:gd name="connsiteY4716" fmla="*/ 851636 h 1066103"/>
                <a:gd name="connsiteX4717" fmla="*/ 1263515 w 3545608"/>
                <a:gd name="connsiteY4717" fmla="*/ 849228 h 1066103"/>
                <a:gd name="connsiteX4718" fmla="*/ 1269109 w 3545608"/>
                <a:gd name="connsiteY4718" fmla="*/ 836046 h 1066103"/>
                <a:gd name="connsiteX4719" fmla="*/ 1271360 w 3545608"/>
                <a:gd name="connsiteY4719" fmla="*/ 835069 h 1066103"/>
                <a:gd name="connsiteX4720" fmla="*/ 1277090 w 3545608"/>
                <a:gd name="connsiteY4720" fmla="*/ 820577 h 1066103"/>
                <a:gd name="connsiteX4721" fmla="*/ 1281310 w 3545608"/>
                <a:gd name="connsiteY4721" fmla="*/ 818829 h 1066103"/>
                <a:gd name="connsiteX4722" fmla="*/ 1286190 w 3545608"/>
                <a:gd name="connsiteY4722" fmla="*/ 807047 h 1066103"/>
                <a:gd name="connsiteX4723" fmla="*/ 1291116 w 3545608"/>
                <a:gd name="connsiteY4723" fmla="*/ 804956 h 1066103"/>
                <a:gd name="connsiteX4724" fmla="*/ 1296076 w 3545608"/>
                <a:gd name="connsiteY4724" fmla="*/ 792689 h 1066103"/>
                <a:gd name="connsiteX4725" fmla="*/ 1301759 w 3545608"/>
                <a:gd name="connsiteY4725" fmla="*/ 790391 h 1066103"/>
                <a:gd name="connsiteX4726" fmla="*/ 1306706 w 3545608"/>
                <a:gd name="connsiteY4726" fmla="*/ 778735 h 1066103"/>
                <a:gd name="connsiteX4727" fmla="*/ 1311710 w 3545608"/>
                <a:gd name="connsiteY4727" fmla="*/ 776662 h 1066103"/>
                <a:gd name="connsiteX4728" fmla="*/ 1317133 w 3545608"/>
                <a:gd name="connsiteY4728" fmla="*/ 763570 h 1066103"/>
                <a:gd name="connsiteX4729" fmla="*/ 1321516 w 3545608"/>
                <a:gd name="connsiteY4729" fmla="*/ 761665 h 1066103"/>
                <a:gd name="connsiteX4730" fmla="*/ 1326360 w 3545608"/>
                <a:gd name="connsiteY4730" fmla="*/ 749400 h 1066103"/>
                <a:gd name="connsiteX4731" fmla="*/ 1334121 w 3545608"/>
                <a:gd name="connsiteY4731" fmla="*/ 746262 h 1066103"/>
                <a:gd name="connsiteX4732" fmla="*/ 1339572 w 3545608"/>
                <a:gd name="connsiteY4732" fmla="*/ 733416 h 1066103"/>
                <a:gd name="connsiteX4733" fmla="*/ 1344070 w 3545608"/>
                <a:gd name="connsiteY4733" fmla="*/ 731553 h 1066103"/>
                <a:gd name="connsiteX4734" fmla="*/ 1348007 w 3545608"/>
                <a:gd name="connsiteY4734" fmla="*/ 722048 h 1066103"/>
                <a:gd name="connsiteX4735" fmla="*/ 1353877 w 3545608"/>
                <a:gd name="connsiteY4735" fmla="*/ 719498 h 1066103"/>
                <a:gd name="connsiteX4736" fmla="*/ 1357882 w 3545608"/>
                <a:gd name="connsiteY4736" fmla="*/ 709356 h 1066103"/>
                <a:gd name="connsiteX4737" fmla="*/ 1366482 w 3545608"/>
                <a:gd name="connsiteY4737" fmla="*/ 705625 h 1066103"/>
                <a:gd name="connsiteX4738" fmla="*/ 1371284 w 3545608"/>
                <a:gd name="connsiteY4738" fmla="*/ 693478 h 1066103"/>
                <a:gd name="connsiteX4739" fmla="*/ 1376432 w 3545608"/>
                <a:gd name="connsiteY4739" fmla="*/ 691346 h 1066103"/>
                <a:gd name="connsiteX4740" fmla="*/ 1380894 w 3545608"/>
                <a:gd name="connsiteY4740" fmla="*/ 680574 h 1066103"/>
                <a:gd name="connsiteX4741" fmla="*/ 1388199 w 3545608"/>
                <a:gd name="connsiteY4741" fmla="*/ 677474 h 1066103"/>
                <a:gd name="connsiteX4742" fmla="*/ 1393160 w 3545608"/>
                <a:gd name="connsiteY4742" fmla="*/ 665206 h 1066103"/>
                <a:gd name="connsiteX4743" fmla="*/ 1398843 w 3545608"/>
                <a:gd name="connsiteY4743" fmla="*/ 662908 h 1066103"/>
                <a:gd name="connsiteX4744" fmla="*/ 1402422 w 3545608"/>
                <a:gd name="connsiteY4744" fmla="*/ 654473 h 1066103"/>
                <a:gd name="connsiteX4745" fmla="*/ 1410754 w 3545608"/>
                <a:gd name="connsiteY4745" fmla="*/ 650854 h 1066103"/>
                <a:gd name="connsiteX4746" fmla="*/ 1415137 w 3545608"/>
                <a:gd name="connsiteY4746" fmla="*/ 639755 h 1066103"/>
                <a:gd name="connsiteX4747" fmla="*/ 1423358 w 3545608"/>
                <a:gd name="connsiteY4747" fmla="*/ 636430 h 1066103"/>
                <a:gd name="connsiteX4748" fmla="*/ 1428017 w 3545608"/>
                <a:gd name="connsiteY4748" fmla="*/ 625453 h 1066103"/>
                <a:gd name="connsiteX4749" fmla="*/ 1434983 w 3545608"/>
                <a:gd name="connsiteY4749" fmla="*/ 622701 h 1066103"/>
                <a:gd name="connsiteX4750" fmla="*/ 1439046 w 3545608"/>
                <a:gd name="connsiteY4750" fmla="*/ 613348 h 1066103"/>
                <a:gd name="connsiteX4751" fmla="*/ 1445076 w 3545608"/>
                <a:gd name="connsiteY4751" fmla="*/ 610790 h 1066103"/>
                <a:gd name="connsiteX4752" fmla="*/ 1449654 w 3545608"/>
                <a:gd name="connsiteY4752" fmla="*/ 599470 h 1066103"/>
                <a:gd name="connsiteX4753" fmla="*/ 1457681 w 3545608"/>
                <a:gd name="connsiteY4753" fmla="*/ 596224 h 1066103"/>
                <a:gd name="connsiteX4754" fmla="*/ 1461200 w 3545608"/>
                <a:gd name="connsiteY4754" fmla="*/ 587933 h 1066103"/>
                <a:gd name="connsiteX4755" fmla="*/ 1469592 w 3545608"/>
                <a:gd name="connsiteY4755" fmla="*/ 584456 h 1066103"/>
                <a:gd name="connsiteX4756" fmla="*/ 1473529 w 3545608"/>
                <a:gd name="connsiteY4756" fmla="*/ 574952 h 1066103"/>
                <a:gd name="connsiteX4757" fmla="*/ 1481360 w 3545608"/>
                <a:gd name="connsiteY4757" fmla="*/ 571708 h 1066103"/>
                <a:gd name="connsiteX4758" fmla="*/ 1484482 w 3545608"/>
                <a:gd name="connsiteY4758" fmla="*/ 564170 h 1066103"/>
                <a:gd name="connsiteX4759" fmla="*/ 1495638 w 3545608"/>
                <a:gd name="connsiteY4759" fmla="*/ 559654 h 1066103"/>
                <a:gd name="connsiteX4760" fmla="*/ 1499984 w 3545608"/>
                <a:gd name="connsiteY4760" fmla="*/ 549400 h 1066103"/>
                <a:gd name="connsiteX4761" fmla="*/ 1507837 w 3545608"/>
                <a:gd name="connsiteY4761" fmla="*/ 546068 h 1066103"/>
                <a:gd name="connsiteX4762" fmla="*/ 1511466 w 3545608"/>
                <a:gd name="connsiteY4762" fmla="*/ 537092 h 1066103"/>
                <a:gd name="connsiteX4763" fmla="*/ 1520442 w 3545608"/>
                <a:gd name="connsiteY4763" fmla="*/ 533463 h 1066103"/>
                <a:gd name="connsiteX4764" fmla="*/ 1523960 w 3545608"/>
                <a:gd name="connsiteY4764" fmla="*/ 525172 h 1066103"/>
                <a:gd name="connsiteX4765" fmla="*/ 1532353 w 3545608"/>
                <a:gd name="connsiteY4765" fmla="*/ 521695 h 1066103"/>
                <a:gd name="connsiteX4766" fmla="*/ 1535574 w 3545608"/>
                <a:gd name="connsiteY4766" fmla="*/ 513920 h 1066103"/>
                <a:gd name="connsiteX4767" fmla="*/ 1545795 w 3545608"/>
                <a:gd name="connsiteY4767" fmla="*/ 509784 h 1066103"/>
                <a:gd name="connsiteX4768" fmla="*/ 1549579 w 3545608"/>
                <a:gd name="connsiteY4768" fmla="*/ 500863 h 1066103"/>
                <a:gd name="connsiteX4769" fmla="*/ 1558686 w 3545608"/>
                <a:gd name="connsiteY4769" fmla="*/ 497180 h 1066103"/>
                <a:gd name="connsiteX4770" fmla="*/ 1561950 w 3545608"/>
                <a:gd name="connsiteY4770" fmla="*/ 489489 h 1066103"/>
                <a:gd name="connsiteX4771" fmla="*/ 1572273 w 3545608"/>
                <a:gd name="connsiteY4771" fmla="*/ 485412 h 1066103"/>
                <a:gd name="connsiteX4772" fmla="*/ 1574758 w 3545608"/>
                <a:gd name="connsiteY4772" fmla="*/ 479689 h 1066103"/>
                <a:gd name="connsiteX4773" fmla="*/ 1585164 w 3545608"/>
                <a:gd name="connsiteY4773" fmla="*/ 475175 h 1066103"/>
                <a:gd name="connsiteX4774" fmla="*/ 1588271 w 3545608"/>
                <a:gd name="connsiteY4774" fmla="*/ 467316 h 1066103"/>
                <a:gd name="connsiteX4775" fmla="*/ 1598477 w 3545608"/>
                <a:gd name="connsiteY4775" fmla="*/ 463089 h 1066103"/>
                <a:gd name="connsiteX4776" fmla="*/ 1597687 w 3545608"/>
                <a:gd name="connsiteY4776" fmla="*/ 464994 h 1066103"/>
                <a:gd name="connsiteX4777" fmla="*/ 1588401 w 3545608"/>
                <a:gd name="connsiteY4777" fmla="*/ 468750 h 1066103"/>
                <a:gd name="connsiteX4778" fmla="*/ 1585283 w 3545608"/>
                <a:gd name="connsiteY4778" fmla="*/ 476097 h 1066103"/>
                <a:gd name="connsiteX4779" fmla="*/ 1574529 w 3545608"/>
                <a:gd name="connsiteY4779" fmla="*/ 480661 h 1066103"/>
                <a:gd name="connsiteX4780" fmla="*/ 1570774 w 3545608"/>
                <a:gd name="connsiteY4780" fmla="*/ 489946 h 1066103"/>
                <a:gd name="connsiteX4781" fmla="*/ 1562761 w 3545608"/>
                <a:gd name="connsiteY4781" fmla="*/ 493265 h 1066103"/>
                <a:gd name="connsiteX4782" fmla="*/ 1559754 w 3545608"/>
                <a:gd name="connsiteY4782" fmla="*/ 500525 h 1066103"/>
                <a:gd name="connsiteX4783" fmla="*/ 1548339 w 3545608"/>
                <a:gd name="connsiteY4783" fmla="*/ 505033 h 1066103"/>
                <a:gd name="connsiteX4784" fmla="*/ 1544719 w 3545608"/>
                <a:gd name="connsiteY4784" fmla="*/ 513365 h 1066103"/>
                <a:gd name="connsiteX4785" fmla="*/ 1536284 w 3545608"/>
                <a:gd name="connsiteY4785" fmla="*/ 516944 h 1066103"/>
                <a:gd name="connsiteX4786" fmla="*/ 1532601 w 3545608"/>
                <a:gd name="connsiteY4786" fmla="*/ 526053 h 1066103"/>
                <a:gd name="connsiteX4787" fmla="*/ 1523679 w 3545608"/>
                <a:gd name="connsiteY4787" fmla="*/ 529836 h 1066103"/>
                <a:gd name="connsiteX4788" fmla="*/ 1519544 w 3545608"/>
                <a:gd name="connsiteY4788" fmla="*/ 540057 h 1066103"/>
                <a:gd name="connsiteX4789" fmla="*/ 1511768 w 3545608"/>
                <a:gd name="connsiteY4789" fmla="*/ 543278 h 1066103"/>
                <a:gd name="connsiteX4790" fmla="*/ 1507831 w 3545608"/>
                <a:gd name="connsiteY4790" fmla="*/ 552782 h 1066103"/>
                <a:gd name="connsiteX4791" fmla="*/ 1500000 w 3545608"/>
                <a:gd name="connsiteY4791" fmla="*/ 556026 h 1066103"/>
                <a:gd name="connsiteX4792" fmla="*/ 1496756 w 3545608"/>
                <a:gd name="connsiteY4792" fmla="*/ 563857 h 1066103"/>
                <a:gd name="connsiteX4793" fmla="*/ 1487252 w 3545608"/>
                <a:gd name="connsiteY4793" fmla="*/ 567794 h 1066103"/>
                <a:gd name="connsiteX4794" fmla="*/ 1482790 w 3545608"/>
                <a:gd name="connsiteY4794" fmla="*/ 578566 h 1066103"/>
                <a:gd name="connsiteX4795" fmla="*/ 1475485 w 3545608"/>
                <a:gd name="connsiteY4795" fmla="*/ 581666 h 1066103"/>
                <a:gd name="connsiteX4796" fmla="*/ 1471855 w 3545608"/>
                <a:gd name="connsiteY4796" fmla="*/ 590642 h 1066103"/>
                <a:gd name="connsiteX4797" fmla="*/ 1462879 w 3545608"/>
                <a:gd name="connsiteY4797" fmla="*/ 594271 h 1066103"/>
                <a:gd name="connsiteX4798" fmla="*/ 1458352 w 3545608"/>
                <a:gd name="connsiteY4798" fmla="*/ 604942 h 1066103"/>
                <a:gd name="connsiteX4799" fmla="*/ 1450968 w 3545608"/>
                <a:gd name="connsiteY4799" fmla="*/ 608000 h 1066103"/>
                <a:gd name="connsiteX4800" fmla="*/ 1446536 w 3545608"/>
                <a:gd name="connsiteY4800" fmla="*/ 618702 h 1066103"/>
                <a:gd name="connsiteX4801" fmla="*/ 1441162 w 3545608"/>
                <a:gd name="connsiteY4801" fmla="*/ 621036 h 1066103"/>
                <a:gd name="connsiteX4802" fmla="*/ 1437239 w 3545608"/>
                <a:gd name="connsiteY4802" fmla="*/ 630967 h 1066103"/>
                <a:gd name="connsiteX4803" fmla="*/ 1428557 w 3545608"/>
                <a:gd name="connsiteY4803" fmla="*/ 634478 h 1066103"/>
                <a:gd name="connsiteX4804" fmla="*/ 1423994 w 3545608"/>
                <a:gd name="connsiteY4804" fmla="*/ 645232 h 1066103"/>
                <a:gd name="connsiteX4805" fmla="*/ 1416646 w 3545608"/>
                <a:gd name="connsiteY4805" fmla="*/ 648350 h 1066103"/>
                <a:gd name="connsiteX4806" fmla="*/ 1411544 w 3545608"/>
                <a:gd name="connsiteY4806" fmla="*/ 660967 h 1066103"/>
                <a:gd name="connsiteX4807" fmla="*/ 1406840 w 3545608"/>
                <a:gd name="connsiteY4807" fmla="*/ 662916 h 1066103"/>
                <a:gd name="connsiteX4808" fmla="*/ 1403442 w 3545608"/>
                <a:gd name="connsiteY4808" fmla="*/ 671119 h 1066103"/>
                <a:gd name="connsiteX4809" fmla="*/ 1394235 w 3545608"/>
                <a:gd name="connsiteY4809" fmla="*/ 675114 h 1066103"/>
                <a:gd name="connsiteX4810" fmla="*/ 1389345 w 3545608"/>
                <a:gd name="connsiteY4810" fmla="*/ 687482 h 1066103"/>
                <a:gd name="connsiteX4811" fmla="*/ 1384285 w 3545608"/>
                <a:gd name="connsiteY4811" fmla="*/ 689681 h 1066103"/>
                <a:gd name="connsiteX4812" fmla="*/ 1380116 w 3545608"/>
                <a:gd name="connsiteY4812" fmla="*/ 700234 h 1066103"/>
                <a:gd name="connsiteX4813" fmla="*/ 1372804 w 3545608"/>
                <a:gd name="connsiteY4813" fmla="*/ 703122 h 1066103"/>
                <a:gd name="connsiteX4814" fmla="*/ 1367442 w 3545608"/>
                <a:gd name="connsiteY4814" fmla="*/ 715466 h 1066103"/>
                <a:gd name="connsiteX4815" fmla="*/ 1361730 w 3545608"/>
                <a:gd name="connsiteY4815" fmla="*/ 717832 h 1066103"/>
                <a:gd name="connsiteX4816" fmla="*/ 1356802 w 3545608"/>
                <a:gd name="connsiteY4816" fmla="*/ 729728 h 1066103"/>
                <a:gd name="connsiteX4817" fmla="*/ 1351924 w 3545608"/>
                <a:gd name="connsiteY4817" fmla="*/ 731848 h 1066103"/>
                <a:gd name="connsiteX4818" fmla="*/ 1346106 w 3545608"/>
                <a:gd name="connsiteY4818" fmla="*/ 746579 h 1066103"/>
                <a:gd name="connsiteX4819" fmla="*/ 1342118 w 3545608"/>
                <a:gd name="connsiteY4819" fmla="*/ 748232 h 1066103"/>
                <a:gd name="connsiteX4820" fmla="*/ 1337428 w 3545608"/>
                <a:gd name="connsiteY4820" fmla="*/ 759553 h 1066103"/>
                <a:gd name="connsiteX4821" fmla="*/ 1331474 w 3545608"/>
                <a:gd name="connsiteY4821" fmla="*/ 761961 h 1066103"/>
                <a:gd name="connsiteX4822" fmla="*/ 1326480 w 3545608"/>
                <a:gd name="connsiteY4822" fmla="*/ 773730 h 1066103"/>
                <a:gd name="connsiteX4823" fmla="*/ 1321524 w 3545608"/>
                <a:gd name="connsiteY4823" fmla="*/ 775832 h 1066103"/>
                <a:gd name="connsiteX4824" fmla="*/ 1316422 w 3545608"/>
                <a:gd name="connsiteY4824" fmla="*/ 788450 h 1066103"/>
                <a:gd name="connsiteX4825" fmla="*/ 1311718 w 3545608"/>
                <a:gd name="connsiteY4825" fmla="*/ 790399 h 1066103"/>
                <a:gd name="connsiteX4826" fmla="*/ 1306899 w 3545608"/>
                <a:gd name="connsiteY4826" fmla="*/ 802031 h 1066103"/>
                <a:gd name="connsiteX4827" fmla="*/ 1301074 w 3545608"/>
                <a:gd name="connsiteY4827" fmla="*/ 804558 h 1066103"/>
                <a:gd name="connsiteX4828" fmla="*/ 1295345 w 3545608"/>
                <a:gd name="connsiteY4828" fmla="*/ 819050 h 1066103"/>
                <a:gd name="connsiteX4829" fmla="*/ 1291125 w 3545608"/>
                <a:gd name="connsiteY4829" fmla="*/ 820798 h 1066103"/>
                <a:gd name="connsiteX4830" fmla="*/ 1285885 w 3545608"/>
                <a:gd name="connsiteY4830" fmla="*/ 833447 h 1066103"/>
                <a:gd name="connsiteX4831" fmla="*/ 1283280 w 3545608"/>
                <a:gd name="connsiteY4831" fmla="*/ 834527 h 1066103"/>
                <a:gd name="connsiteX4832" fmla="*/ 1277391 w 3545608"/>
                <a:gd name="connsiteY4832" fmla="*/ 848742 h 1066103"/>
                <a:gd name="connsiteX4833" fmla="*/ 1277580 w 3545608"/>
                <a:gd name="connsiteY4833" fmla="*/ 849199 h 1066103"/>
                <a:gd name="connsiteX4834" fmla="*/ 1272636 w 3545608"/>
                <a:gd name="connsiteY4834" fmla="*/ 851198 h 1066103"/>
                <a:gd name="connsiteX4835" fmla="*/ 1267690 w 3545608"/>
                <a:gd name="connsiteY4835" fmla="*/ 862854 h 1066103"/>
                <a:gd name="connsiteX4836" fmla="*/ 1262686 w 3545608"/>
                <a:gd name="connsiteY4836" fmla="*/ 864927 h 1066103"/>
                <a:gd name="connsiteX4837" fmla="*/ 1256798 w 3545608"/>
                <a:gd name="connsiteY4837" fmla="*/ 879142 h 1066103"/>
                <a:gd name="connsiteX4838" fmla="*/ 1257380 w 3545608"/>
                <a:gd name="connsiteY4838" fmla="*/ 880546 h 1066103"/>
                <a:gd name="connsiteX4839" fmla="*/ 1254841 w 3545608"/>
                <a:gd name="connsiteY4839" fmla="*/ 881598 h 1066103"/>
                <a:gd name="connsiteX4840" fmla="*/ 1248952 w 3545608"/>
                <a:gd name="connsiteY4840" fmla="*/ 895814 h 1066103"/>
                <a:gd name="connsiteX4841" fmla="*/ 1248967 w 3545608"/>
                <a:gd name="connsiteY4841" fmla="*/ 895849 h 1066103"/>
                <a:gd name="connsiteX4842" fmla="*/ 1245322 w 3545608"/>
                <a:gd name="connsiteY4842" fmla="*/ 897289 h 1066103"/>
                <a:gd name="connsiteX4843" fmla="*/ 1239481 w 3545608"/>
                <a:gd name="connsiteY4843" fmla="*/ 910733 h 1066103"/>
                <a:gd name="connsiteX4844" fmla="*/ 1236352 w 3545608"/>
                <a:gd name="connsiteY4844" fmla="*/ 911998 h 1066103"/>
                <a:gd name="connsiteX4845" fmla="*/ 1230321 w 3545608"/>
                <a:gd name="connsiteY4845" fmla="*/ 926213 h 1066103"/>
                <a:gd name="connsiteX4846" fmla="*/ 1230560 w 3545608"/>
                <a:gd name="connsiteY4846" fmla="*/ 926778 h 1066103"/>
                <a:gd name="connsiteX4847" fmla="*/ 1228364 w 3545608"/>
                <a:gd name="connsiteY4847" fmla="*/ 927688 h 1066103"/>
                <a:gd name="connsiteX4848" fmla="*/ 1222476 w 3545608"/>
                <a:gd name="connsiteY4848" fmla="*/ 941903 h 1066103"/>
                <a:gd name="connsiteX4849" fmla="*/ 1222753 w 3545608"/>
                <a:gd name="connsiteY4849" fmla="*/ 942573 h 1066103"/>
                <a:gd name="connsiteX4850" fmla="*/ 1220519 w 3545608"/>
                <a:gd name="connsiteY4850" fmla="*/ 943522 h 1066103"/>
                <a:gd name="connsiteX4851" fmla="*/ 1214905 w 3545608"/>
                <a:gd name="connsiteY4851" fmla="*/ 957405 h 1066103"/>
                <a:gd name="connsiteX4852" fmla="*/ 1212674 w 3545608"/>
                <a:gd name="connsiteY4852" fmla="*/ 958375 h 1066103"/>
                <a:gd name="connsiteX4853" fmla="*/ 1207031 w 3545608"/>
                <a:gd name="connsiteY4853" fmla="*/ 972663 h 1066103"/>
                <a:gd name="connsiteX4854" fmla="*/ 1203991 w 3545608"/>
                <a:gd name="connsiteY4854" fmla="*/ 973921 h 1066103"/>
                <a:gd name="connsiteX4855" fmla="*/ 1197960 w 3545608"/>
                <a:gd name="connsiteY4855" fmla="*/ 988483 h 1066103"/>
                <a:gd name="connsiteX4856" fmla="*/ 1198368 w 3545608"/>
                <a:gd name="connsiteY4856" fmla="*/ 989469 h 1066103"/>
                <a:gd name="connsiteX4857" fmla="*/ 1196003 w 3545608"/>
                <a:gd name="connsiteY4857" fmla="*/ 990449 h 1066103"/>
                <a:gd name="connsiteX4858" fmla="*/ 1190115 w 3545608"/>
                <a:gd name="connsiteY4858" fmla="*/ 1004664 h 1066103"/>
                <a:gd name="connsiteX4859" fmla="*/ 1190392 w 3545608"/>
                <a:gd name="connsiteY4859" fmla="*/ 1005334 h 1066103"/>
                <a:gd name="connsiteX4860" fmla="*/ 1188158 w 3545608"/>
                <a:gd name="connsiteY4860" fmla="*/ 1006283 h 1066103"/>
                <a:gd name="connsiteX4861" fmla="*/ 1182270 w 3545608"/>
                <a:gd name="connsiteY4861" fmla="*/ 1020845 h 1066103"/>
                <a:gd name="connsiteX4862" fmla="*/ 1182669 w 3545608"/>
                <a:gd name="connsiteY4862" fmla="*/ 1021833 h 1066103"/>
                <a:gd name="connsiteX4863" fmla="*/ 1180313 w 3545608"/>
                <a:gd name="connsiteY4863" fmla="*/ 1022810 h 1066103"/>
                <a:gd name="connsiteX4864" fmla="*/ 1174425 w 3545608"/>
                <a:gd name="connsiteY4864" fmla="*/ 1037025 h 1066103"/>
                <a:gd name="connsiteX4865" fmla="*/ 1174588 w 3545608"/>
                <a:gd name="connsiteY4865" fmla="*/ 1037418 h 1066103"/>
                <a:gd name="connsiteX4866" fmla="*/ 1171630 w 3545608"/>
                <a:gd name="connsiteY4866" fmla="*/ 1038643 h 1066103"/>
                <a:gd name="connsiteX4867" fmla="*/ 1165598 w 3545608"/>
                <a:gd name="connsiteY4867" fmla="*/ 1053205 h 1066103"/>
                <a:gd name="connsiteX4868" fmla="*/ 1166294 w 3545608"/>
                <a:gd name="connsiteY4868" fmla="*/ 1054884 h 1066103"/>
                <a:gd name="connsiteX4869" fmla="*/ 1165603 w 3545608"/>
                <a:gd name="connsiteY4869" fmla="*/ 1055171 h 1066103"/>
                <a:gd name="connsiteX4870" fmla="*/ 1161075 w 3545608"/>
                <a:gd name="connsiteY4870" fmla="*/ 1066103 h 1066103"/>
                <a:gd name="connsiteX4871" fmla="*/ 1201443 w 3545608"/>
                <a:gd name="connsiteY4871" fmla="*/ 1066103 h 1066103"/>
                <a:gd name="connsiteX4872" fmla="*/ 1206786 w 3545608"/>
                <a:gd name="connsiteY4872" fmla="*/ 1053205 h 1066103"/>
                <a:gd name="connsiteX4873" fmla="*/ 1206378 w 3545608"/>
                <a:gd name="connsiteY4873" fmla="*/ 1052220 h 1066103"/>
                <a:gd name="connsiteX4874" fmla="*/ 1208743 w 3545608"/>
                <a:gd name="connsiteY4874" fmla="*/ 1051240 h 1066103"/>
                <a:gd name="connsiteX4875" fmla="*/ 1214631 w 3545608"/>
                <a:gd name="connsiteY4875" fmla="*/ 1037025 h 1066103"/>
                <a:gd name="connsiteX4876" fmla="*/ 1214354 w 3545608"/>
                <a:gd name="connsiteY4876" fmla="*/ 1036355 h 1066103"/>
                <a:gd name="connsiteX4877" fmla="*/ 1216588 w 3545608"/>
                <a:gd name="connsiteY4877" fmla="*/ 1035406 h 1066103"/>
                <a:gd name="connsiteX4878" fmla="*/ 1222476 w 3545608"/>
                <a:gd name="connsiteY4878" fmla="*/ 1020845 h 1066103"/>
                <a:gd name="connsiteX4879" fmla="*/ 1222076 w 3545608"/>
                <a:gd name="connsiteY4879" fmla="*/ 1019855 h 1066103"/>
                <a:gd name="connsiteX4880" fmla="*/ 1224433 w 3545608"/>
                <a:gd name="connsiteY4880" fmla="*/ 1018879 h 1066103"/>
                <a:gd name="connsiteX4881" fmla="*/ 1230321 w 3545608"/>
                <a:gd name="connsiteY4881" fmla="*/ 1004664 h 1066103"/>
                <a:gd name="connsiteX4882" fmla="*/ 1230158 w 3545608"/>
                <a:gd name="connsiteY4882" fmla="*/ 1004270 h 1066103"/>
                <a:gd name="connsiteX4883" fmla="*/ 1233115 w 3545608"/>
                <a:gd name="connsiteY4883" fmla="*/ 1003045 h 1066103"/>
                <a:gd name="connsiteX4884" fmla="*/ 1238865 w 3545608"/>
                <a:gd name="connsiteY4884" fmla="*/ 989165 h 1066103"/>
                <a:gd name="connsiteX4885" fmla="*/ 1241104 w 3545608"/>
                <a:gd name="connsiteY4885" fmla="*/ 988192 h 1066103"/>
                <a:gd name="connsiteX4886" fmla="*/ 1246900 w 3545608"/>
                <a:gd name="connsiteY4886" fmla="*/ 973515 h 1066103"/>
                <a:gd name="connsiteX4887" fmla="*/ 1248949 w 3545608"/>
                <a:gd name="connsiteY4887" fmla="*/ 972646 h 1066103"/>
                <a:gd name="connsiteX4888" fmla="*/ 1254837 w 3545608"/>
                <a:gd name="connsiteY4888" fmla="*/ 958084 h 1066103"/>
                <a:gd name="connsiteX4889" fmla="*/ 1254437 w 3545608"/>
                <a:gd name="connsiteY4889" fmla="*/ 957094 h 1066103"/>
                <a:gd name="connsiteX4890" fmla="*/ 1256794 w 3545608"/>
                <a:gd name="connsiteY4890" fmla="*/ 956118 h 1066103"/>
                <a:gd name="connsiteX4891" fmla="*/ 1262682 w 3545608"/>
                <a:gd name="connsiteY4891" fmla="*/ 941903 h 1066103"/>
                <a:gd name="connsiteX4892" fmla="*/ 1262560 w 3545608"/>
                <a:gd name="connsiteY4892" fmla="*/ 941607 h 1066103"/>
                <a:gd name="connsiteX4893" fmla="*/ 1265476 w 3545608"/>
                <a:gd name="connsiteY4893" fmla="*/ 940428 h 1066103"/>
                <a:gd name="connsiteX4894" fmla="*/ 1271029 w 3545608"/>
                <a:gd name="connsiteY4894" fmla="*/ 927342 h 1066103"/>
                <a:gd name="connsiteX4895" fmla="*/ 1275139 w 3545608"/>
                <a:gd name="connsiteY4895" fmla="*/ 925719 h 1066103"/>
                <a:gd name="connsiteX4896" fmla="*/ 1281314 w 3545608"/>
                <a:gd name="connsiteY4896" fmla="*/ 911504 h 1066103"/>
                <a:gd name="connsiteX4897" fmla="*/ 1281070 w 3545608"/>
                <a:gd name="connsiteY4897" fmla="*/ 910940 h 1066103"/>
                <a:gd name="connsiteX4898" fmla="*/ 1283271 w 3545608"/>
                <a:gd name="connsiteY4898" fmla="*/ 910029 h 1066103"/>
                <a:gd name="connsiteX4899" fmla="*/ 1289159 w 3545608"/>
                <a:gd name="connsiteY4899" fmla="*/ 895814 h 1066103"/>
                <a:gd name="connsiteX4900" fmla="*/ 1288577 w 3545608"/>
                <a:gd name="connsiteY4900" fmla="*/ 894409 h 1066103"/>
                <a:gd name="connsiteX4901" fmla="*/ 1291116 w 3545608"/>
                <a:gd name="connsiteY4901" fmla="*/ 893357 h 1066103"/>
                <a:gd name="connsiteX4902" fmla="*/ 1295805 w 3545608"/>
                <a:gd name="connsiteY4902" fmla="*/ 882036 h 1066103"/>
                <a:gd name="connsiteX4903" fmla="*/ 1301759 w 3545608"/>
                <a:gd name="connsiteY4903" fmla="*/ 879629 h 1066103"/>
                <a:gd name="connsiteX4904" fmla="*/ 1307791 w 3545608"/>
                <a:gd name="connsiteY4904" fmla="*/ 865413 h 1066103"/>
                <a:gd name="connsiteX4905" fmla="*/ 1307491 w 3545608"/>
                <a:gd name="connsiteY4905" fmla="*/ 864705 h 1066103"/>
                <a:gd name="connsiteX4906" fmla="*/ 1311710 w 3545608"/>
                <a:gd name="connsiteY4906" fmla="*/ 862957 h 1066103"/>
                <a:gd name="connsiteX4907" fmla="*/ 1316949 w 3545608"/>
                <a:gd name="connsiteY4907" fmla="*/ 850308 h 1066103"/>
                <a:gd name="connsiteX4908" fmla="*/ 1319555 w 3545608"/>
                <a:gd name="connsiteY4908" fmla="*/ 849228 h 1066103"/>
                <a:gd name="connsiteX4909" fmla="*/ 1324373 w 3545608"/>
                <a:gd name="connsiteY4909" fmla="*/ 837597 h 1066103"/>
                <a:gd name="connsiteX4910" fmla="*/ 1330198 w 3545608"/>
                <a:gd name="connsiteY4910" fmla="*/ 835069 h 1066103"/>
                <a:gd name="connsiteX4911" fmla="*/ 1335928 w 3545608"/>
                <a:gd name="connsiteY4911" fmla="*/ 820577 h 1066103"/>
                <a:gd name="connsiteX4912" fmla="*/ 1340148 w 3545608"/>
                <a:gd name="connsiteY4912" fmla="*/ 818829 h 1066103"/>
                <a:gd name="connsiteX4913" fmla="*/ 1345028 w 3545608"/>
                <a:gd name="connsiteY4913" fmla="*/ 807047 h 1066103"/>
                <a:gd name="connsiteX4914" fmla="*/ 1349954 w 3545608"/>
                <a:gd name="connsiteY4914" fmla="*/ 804956 h 1066103"/>
                <a:gd name="connsiteX4915" fmla="*/ 1354914 w 3545608"/>
                <a:gd name="connsiteY4915" fmla="*/ 792689 h 1066103"/>
                <a:gd name="connsiteX4916" fmla="*/ 1360598 w 3545608"/>
                <a:gd name="connsiteY4916" fmla="*/ 790391 h 1066103"/>
                <a:gd name="connsiteX4917" fmla="*/ 1365544 w 3545608"/>
                <a:gd name="connsiteY4917" fmla="*/ 778735 h 1066103"/>
                <a:gd name="connsiteX4918" fmla="*/ 1370548 w 3545608"/>
                <a:gd name="connsiteY4918" fmla="*/ 776662 h 1066103"/>
                <a:gd name="connsiteX4919" fmla="*/ 1375971 w 3545608"/>
                <a:gd name="connsiteY4919" fmla="*/ 763570 h 1066103"/>
                <a:gd name="connsiteX4920" fmla="*/ 1380354 w 3545608"/>
                <a:gd name="connsiteY4920" fmla="*/ 761665 h 1066103"/>
                <a:gd name="connsiteX4921" fmla="*/ 1385709 w 3545608"/>
                <a:gd name="connsiteY4921" fmla="*/ 748106 h 1066103"/>
                <a:gd name="connsiteX4922" fmla="*/ 1390161 w 3545608"/>
                <a:gd name="connsiteY4922" fmla="*/ 746262 h 1066103"/>
                <a:gd name="connsiteX4923" fmla="*/ 1395008 w 3545608"/>
                <a:gd name="connsiteY4923" fmla="*/ 734560 h 1066103"/>
                <a:gd name="connsiteX4924" fmla="*/ 1402622 w 3545608"/>
                <a:gd name="connsiteY4924" fmla="*/ 731553 h 1066103"/>
                <a:gd name="connsiteX4925" fmla="*/ 1406729 w 3545608"/>
                <a:gd name="connsiteY4925" fmla="*/ 722099 h 1066103"/>
                <a:gd name="connsiteX4926" fmla="*/ 1412715 w 3545608"/>
                <a:gd name="connsiteY4926" fmla="*/ 719498 h 1066103"/>
                <a:gd name="connsiteX4927" fmla="*/ 1417126 w 3545608"/>
                <a:gd name="connsiteY4927" fmla="*/ 708329 h 1066103"/>
                <a:gd name="connsiteX4928" fmla="*/ 1423358 w 3545608"/>
                <a:gd name="connsiteY4928" fmla="*/ 705625 h 1066103"/>
                <a:gd name="connsiteX4929" fmla="*/ 1427777 w 3545608"/>
                <a:gd name="connsiteY4929" fmla="*/ 694449 h 1066103"/>
                <a:gd name="connsiteX4930" fmla="*/ 1435270 w 3545608"/>
                <a:gd name="connsiteY4930" fmla="*/ 691346 h 1066103"/>
                <a:gd name="connsiteX4931" fmla="*/ 1440150 w 3545608"/>
                <a:gd name="connsiteY4931" fmla="*/ 679564 h 1066103"/>
                <a:gd name="connsiteX4932" fmla="*/ 1445076 w 3545608"/>
                <a:gd name="connsiteY4932" fmla="*/ 677474 h 1066103"/>
                <a:gd name="connsiteX4933" fmla="*/ 1449654 w 3545608"/>
                <a:gd name="connsiteY4933" fmla="*/ 666154 h 1066103"/>
                <a:gd name="connsiteX4934" fmla="*/ 1457681 w 3545608"/>
                <a:gd name="connsiteY4934" fmla="*/ 662908 h 1066103"/>
                <a:gd name="connsiteX4935" fmla="*/ 1461260 w 3545608"/>
                <a:gd name="connsiteY4935" fmla="*/ 654473 h 1066103"/>
                <a:gd name="connsiteX4936" fmla="*/ 1469592 w 3545608"/>
                <a:gd name="connsiteY4936" fmla="*/ 650854 h 1066103"/>
                <a:gd name="connsiteX4937" fmla="*/ 1474484 w 3545608"/>
                <a:gd name="connsiteY4937" fmla="*/ 638466 h 1066103"/>
                <a:gd name="connsiteX4938" fmla="*/ 1479398 w 3545608"/>
                <a:gd name="connsiteY4938" fmla="*/ 636430 h 1066103"/>
                <a:gd name="connsiteX4939" fmla="*/ 1483694 w 3545608"/>
                <a:gd name="connsiteY4939" fmla="*/ 626062 h 1066103"/>
                <a:gd name="connsiteX4940" fmla="*/ 1492003 w 3545608"/>
                <a:gd name="connsiteY4940" fmla="*/ 622701 h 1066103"/>
                <a:gd name="connsiteX4941" fmla="*/ 1495552 w 3545608"/>
                <a:gd name="connsiteY4941" fmla="*/ 614339 h 1066103"/>
                <a:gd name="connsiteX4942" fmla="*/ 1503915 w 3545608"/>
                <a:gd name="connsiteY4942" fmla="*/ 610790 h 1066103"/>
                <a:gd name="connsiteX4943" fmla="*/ 1508622 w 3545608"/>
                <a:gd name="connsiteY4943" fmla="*/ 599148 h 1066103"/>
                <a:gd name="connsiteX4944" fmla="*/ 1515682 w 3545608"/>
                <a:gd name="connsiteY4944" fmla="*/ 596224 h 1066103"/>
                <a:gd name="connsiteX4945" fmla="*/ 1518926 w 3545608"/>
                <a:gd name="connsiteY4945" fmla="*/ 588393 h 1066103"/>
                <a:gd name="connsiteX4946" fmla="*/ 1528430 w 3545608"/>
                <a:gd name="connsiteY4946" fmla="*/ 584456 h 1066103"/>
                <a:gd name="connsiteX4947" fmla="*/ 1532367 w 3545608"/>
                <a:gd name="connsiteY4947" fmla="*/ 574952 h 1066103"/>
                <a:gd name="connsiteX4948" fmla="*/ 1540198 w 3545608"/>
                <a:gd name="connsiteY4948" fmla="*/ 571708 h 1066103"/>
                <a:gd name="connsiteX4949" fmla="*/ 1543569 w 3545608"/>
                <a:gd name="connsiteY4949" fmla="*/ 563570 h 1066103"/>
                <a:gd name="connsiteX4950" fmla="*/ 1552803 w 3545608"/>
                <a:gd name="connsiteY4950" fmla="*/ 559654 h 1066103"/>
                <a:gd name="connsiteX4951" fmla="*/ 1556970 w 3545608"/>
                <a:gd name="connsiteY4951" fmla="*/ 549354 h 1066103"/>
                <a:gd name="connsiteX4952" fmla="*/ 1564714 w 3545608"/>
                <a:gd name="connsiteY4952" fmla="*/ 546068 h 1066103"/>
                <a:gd name="connsiteX4953" fmla="*/ 1568225 w 3545608"/>
                <a:gd name="connsiteY4953" fmla="*/ 537386 h 1066103"/>
                <a:gd name="connsiteX4954" fmla="*/ 1578157 w 3545608"/>
                <a:gd name="connsiteY4954" fmla="*/ 533463 h 1066103"/>
                <a:gd name="connsiteX4955" fmla="*/ 1581530 w 3545608"/>
                <a:gd name="connsiteY4955" fmla="*/ 525697 h 1066103"/>
                <a:gd name="connsiteX4956" fmla="*/ 1591191 w 3545608"/>
                <a:gd name="connsiteY4956" fmla="*/ 521695 h 1066103"/>
                <a:gd name="connsiteX4957" fmla="*/ 1594668 w 3545608"/>
                <a:gd name="connsiteY4957" fmla="*/ 513303 h 1066103"/>
                <a:gd name="connsiteX4958" fmla="*/ 1602959 w 3545608"/>
                <a:gd name="connsiteY4958" fmla="*/ 509784 h 1066103"/>
                <a:gd name="connsiteX4959" fmla="*/ 1606205 w 3545608"/>
                <a:gd name="connsiteY4959" fmla="*/ 501757 h 1066103"/>
                <a:gd name="connsiteX4960" fmla="*/ 1617309 w 3545608"/>
                <a:gd name="connsiteY4960" fmla="*/ 497267 h 1066103"/>
                <a:gd name="connsiteX4961" fmla="*/ 1615430 w 3545608"/>
                <a:gd name="connsiteY4961" fmla="*/ 501495 h 1066103"/>
                <a:gd name="connsiteX4962" fmla="*/ 1606890 w 3545608"/>
                <a:gd name="connsiteY4962" fmla="*/ 505033 h 1066103"/>
                <a:gd name="connsiteX4963" fmla="*/ 1603414 w 3545608"/>
                <a:gd name="connsiteY4963" fmla="*/ 513426 h 1066103"/>
                <a:gd name="connsiteX4964" fmla="*/ 1595122 w 3545608"/>
                <a:gd name="connsiteY4964" fmla="*/ 516944 h 1066103"/>
                <a:gd name="connsiteX4965" fmla="*/ 1591515 w 3545608"/>
                <a:gd name="connsiteY4965" fmla="*/ 525865 h 1066103"/>
                <a:gd name="connsiteX4966" fmla="*/ 1582374 w 3545608"/>
                <a:gd name="connsiteY4966" fmla="*/ 529836 h 1066103"/>
                <a:gd name="connsiteX4967" fmla="*/ 1578328 w 3545608"/>
                <a:gd name="connsiteY4967" fmla="*/ 540079 h 1066103"/>
                <a:gd name="connsiteX4968" fmla="*/ 1570606 w 3545608"/>
                <a:gd name="connsiteY4968" fmla="*/ 543278 h 1066103"/>
                <a:gd name="connsiteX4969" fmla="*/ 1566799 w 3545608"/>
                <a:gd name="connsiteY4969" fmla="*/ 552469 h 1066103"/>
                <a:gd name="connsiteX4970" fmla="*/ 1558002 w 3545608"/>
                <a:gd name="connsiteY4970" fmla="*/ 556026 h 1066103"/>
                <a:gd name="connsiteX4971" fmla="*/ 1554484 w 3545608"/>
                <a:gd name="connsiteY4971" fmla="*/ 564317 h 1066103"/>
                <a:gd name="connsiteX4972" fmla="*/ 1546090 w 3545608"/>
                <a:gd name="connsiteY4972" fmla="*/ 567794 h 1066103"/>
                <a:gd name="connsiteX4973" fmla="*/ 1541628 w 3545608"/>
                <a:gd name="connsiteY4973" fmla="*/ 578566 h 1066103"/>
                <a:gd name="connsiteX4974" fmla="*/ 1534323 w 3545608"/>
                <a:gd name="connsiteY4974" fmla="*/ 581666 h 1066103"/>
                <a:gd name="connsiteX4975" fmla="*/ 1530693 w 3545608"/>
                <a:gd name="connsiteY4975" fmla="*/ 590642 h 1066103"/>
                <a:gd name="connsiteX4976" fmla="*/ 1521718 w 3545608"/>
                <a:gd name="connsiteY4976" fmla="*/ 594271 h 1066103"/>
                <a:gd name="connsiteX4977" fmla="*/ 1517190 w 3545608"/>
                <a:gd name="connsiteY4977" fmla="*/ 604942 h 1066103"/>
                <a:gd name="connsiteX4978" fmla="*/ 1509807 w 3545608"/>
                <a:gd name="connsiteY4978" fmla="*/ 608000 h 1066103"/>
                <a:gd name="connsiteX4979" fmla="*/ 1505942 w 3545608"/>
                <a:gd name="connsiteY4979" fmla="*/ 617330 h 1066103"/>
                <a:gd name="connsiteX4980" fmla="*/ 1497202 w 3545608"/>
                <a:gd name="connsiteY4980" fmla="*/ 621036 h 1066103"/>
                <a:gd name="connsiteX4981" fmla="*/ 1492672 w 3545608"/>
                <a:gd name="connsiteY4981" fmla="*/ 632232 h 1066103"/>
                <a:gd name="connsiteX4982" fmla="*/ 1487252 w 3545608"/>
                <a:gd name="connsiteY4982" fmla="*/ 634478 h 1066103"/>
                <a:gd name="connsiteX4983" fmla="*/ 1482790 w 3545608"/>
                <a:gd name="connsiteY4983" fmla="*/ 645250 h 1066103"/>
                <a:gd name="connsiteX4984" fmla="*/ 1475485 w 3545608"/>
                <a:gd name="connsiteY4984" fmla="*/ 648350 h 1066103"/>
                <a:gd name="connsiteX4985" fmla="*/ 1470907 w 3545608"/>
                <a:gd name="connsiteY4985" fmla="*/ 659670 h 1066103"/>
                <a:gd name="connsiteX4986" fmla="*/ 1462879 w 3545608"/>
                <a:gd name="connsiteY4986" fmla="*/ 662916 h 1066103"/>
                <a:gd name="connsiteX4987" fmla="*/ 1458813 w 3545608"/>
                <a:gd name="connsiteY4987" fmla="*/ 672499 h 1066103"/>
                <a:gd name="connsiteX4988" fmla="*/ 1452930 w 3545608"/>
                <a:gd name="connsiteY4988" fmla="*/ 675114 h 1066103"/>
                <a:gd name="connsiteX4989" fmla="*/ 1448422 w 3545608"/>
                <a:gd name="connsiteY4989" fmla="*/ 686792 h 1066103"/>
                <a:gd name="connsiteX4990" fmla="*/ 1441449 w 3545608"/>
                <a:gd name="connsiteY4990" fmla="*/ 689681 h 1066103"/>
                <a:gd name="connsiteX4991" fmla="*/ 1436960 w 3545608"/>
                <a:gd name="connsiteY4991" fmla="*/ 700517 h 1066103"/>
                <a:gd name="connsiteX4992" fmla="*/ 1430518 w 3545608"/>
                <a:gd name="connsiteY4992" fmla="*/ 703122 h 1066103"/>
                <a:gd name="connsiteX4993" fmla="*/ 1425068 w 3545608"/>
                <a:gd name="connsiteY4993" fmla="*/ 715968 h 1066103"/>
                <a:gd name="connsiteX4994" fmla="*/ 1420569 w 3545608"/>
                <a:gd name="connsiteY4994" fmla="*/ 717832 h 1066103"/>
                <a:gd name="connsiteX4995" fmla="*/ 1415641 w 3545608"/>
                <a:gd name="connsiteY4995" fmla="*/ 729728 h 1066103"/>
                <a:gd name="connsiteX4996" fmla="*/ 1410762 w 3545608"/>
                <a:gd name="connsiteY4996" fmla="*/ 731848 h 1066103"/>
                <a:gd name="connsiteX4997" fmla="*/ 1405085 w 3545608"/>
                <a:gd name="connsiteY4997" fmla="*/ 746223 h 1066103"/>
                <a:gd name="connsiteX4998" fmla="*/ 1400118 w 3545608"/>
                <a:gd name="connsiteY4998" fmla="*/ 748232 h 1066103"/>
                <a:gd name="connsiteX4999" fmla="*/ 1395461 w 3545608"/>
                <a:gd name="connsiteY4999" fmla="*/ 759209 h 1066103"/>
                <a:gd name="connsiteX5000" fmla="*/ 1388495 w 3545608"/>
                <a:gd name="connsiteY5000" fmla="*/ 761961 h 1066103"/>
                <a:gd name="connsiteX5001" fmla="*/ 1383274 w 3545608"/>
                <a:gd name="connsiteY5001" fmla="*/ 773977 h 1066103"/>
                <a:gd name="connsiteX5002" fmla="*/ 1378688 w 3545608"/>
                <a:gd name="connsiteY5002" fmla="*/ 775832 h 1066103"/>
                <a:gd name="connsiteX5003" fmla="*/ 1373089 w 3545608"/>
                <a:gd name="connsiteY5003" fmla="*/ 789036 h 1066103"/>
                <a:gd name="connsiteX5004" fmla="*/ 1369719 w 3545608"/>
                <a:gd name="connsiteY5004" fmla="*/ 790399 h 1066103"/>
                <a:gd name="connsiteX5005" fmla="*/ 1364627 w 3545608"/>
                <a:gd name="connsiteY5005" fmla="*/ 802399 h 1066103"/>
                <a:gd name="connsiteX5006" fmla="*/ 1359769 w 3545608"/>
                <a:gd name="connsiteY5006" fmla="*/ 804558 h 1066103"/>
                <a:gd name="connsiteX5007" fmla="*/ 1354174 w 3545608"/>
                <a:gd name="connsiteY5007" fmla="*/ 819053 h 1066103"/>
                <a:gd name="connsiteX5008" fmla="*/ 1349963 w 3545608"/>
                <a:gd name="connsiteY5008" fmla="*/ 820798 h 1066103"/>
                <a:gd name="connsiteX5009" fmla="*/ 1345129 w 3545608"/>
                <a:gd name="connsiteY5009" fmla="*/ 832467 h 1066103"/>
                <a:gd name="connsiteX5010" fmla="*/ 1340156 w 3545608"/>
                <a:gd name="connsiteY5010" fmla="*/ 834527 h 1066103"/>
                <a:gd name="connsiteX5011" fmla="*/ 1334268 w 3545608"/>
                <a:gd name="connsiteY5011" fmla="*/ 848742 h 1066103"/>
                <a:gd name="connsiteX5012" fmla="*/ 1334739 w 3545608"/>
                <a:gd name="connsiteY5012" fmla="*/ 849878 h 1066103"/>
                <a:gd name="connsiteX5013" fmla="*/ 1331474 w 3545608"/>
                <a:gd name="connsiteY5013" fmla="*/ 851198 h 1066103"/>
                <a:gd name="connsiteX5014" fmla="*/ 1326528 w 3545608"/>
                <a:gd name="connsiteY5014" fmla="*/ 862854 h 1066103"/>
                <a:gd name="connsiteX5015" fmla="*/ 1321524 w 3545608"/>
                <a:gd name="connsiteY5015" fmla="*/ 864927 h 1066103"/>
                <a:gd name="connsiteX5016" fmla="*/ 1315636 w 3545608"/>
                <a:gd name="connsiteY5016" fmla="*/ 879142 h 1066103"/>
                <a:gd name="connsiteX5017" fmla="*/ 1316218 w 3545608"/>
                <a:gd name="connsiteY5017" fmla="*/ 880546 h 1066103"/>
                <a:gd name="connsiteX5018" fmla="*/ 1313679 w 3545608"/>
                <a:gd name="connsiteY5018" fmla="*/ 881598 h 1066103"/>
                <a:gd name="connsiteX5019" fmla="*/ 1308013 w 3545608"/>
                <a:gd name="connsiteY5019" fmla="*/ 895276 h 1066103"/>
                <a:gd name="connsiteX5020" fmla="*/ 1303036 w 3545608"/>
                <a:gd name="connsiteY5020" fmla="*/ 897289 h 1066103"/>
                <a:gd name="connsiteX5021" fmla="*/ 1297167 w 3545608"/>
                <a:gd name="connsiteY5021" fmla="*/ 911120 h 1066103"/>
                <a:gd name="connsiteX5022" fmla="*/ 1295047 w 3545608"/>
                <a:gd name="connsiteY5022" fmla="*/ 911998 h 1066103"/>
                <a:gd name="connsiteX5023" fmla="*/ 1289159 w 3545608"/>
                <a:gd name="connsiteY5023" fmla="*/ 926213 h 1066103"/>
                <a:gd name="connsiteX5024" fmla="*/ 1289394 w 3545608"/>
                <a:gd name="connsiteY5024" fmla="*/ 926780 h 1066103"/>
                <a:gd name="connsiteX5025" fmla="*/ 1287202 w 3545608"/>
                <a:gd name="connsiteY5025" fmla="*/ 927688 h 1066103"/>
                <a:gd name="connsiteX5026" fmla="*/ 1281336 w 3545608"/>
                <a:gd name="connsiteY5026" fmla="*/ 941850 h 1066103"/>
                <a:gd name="connsiteX5027" fmla="*/ 1277396 w 3545608"/>
                <a:gd name="connsiteY5027" fmla="*/ 943522 h 1066103"/>
                <a:gd name="connsiteX5028" fmla="*/ 1271944 w 3545608"/>
                <a:gd name="connsiteY5028" fmla="*/ 957005 h 1066103"/>
                <a:gd name="connsiteX5029" fmla="*/ 1268714 w 3545608"/>
                <a:gd name="connsiteY5029" fmla="*/ 958375 h 1066103"/>
                <a:gd name="connsiteX5030" fmla="*/ 1262776 w 3545608"/>
                <a:gd name="connsiteY5030" fmla="*/ 973051 h 1066103"/>
                <a:gd name="connsiteX5031" fmla="*/ 1260725 w 3545608"/>
                <a:gd name="connsiteY5031" fmla="*/ 973921 h 1066103"/>
                <a:gd name="connsiteX5032" fmla="*/ 1254837 w 3545608"/>
                <a:gd name="connsiteY5032" fmla="*/ 988483 h 1066103"/>
                <a:gd name="connsiteX5033" fmla="*/ 1255237 w 3545608"/>
                <a:gd name="connsiteY5033" fmla="*/ 989472 h 1066103"/>
                <a:gd name="connsiteX5034" fmla="*/ 1252880 w 3545608"/>
                <a:gd name="connsiteY5034" fmla="*/ 990449 h 1066103"/>
                <a:gd name="connsiteX5035" fmla="*/ 1246992 w 3545608"/>
                <a:gd name="connsiteY5035" fmla="*/ 1004664 h 1066103"/>
                <a:gd name="connsiteX5036" fmla="*/ 1247327 w 3545608"/>
                <a:gd name="connsiteY5036" fmla="*/ 1005471 h 1066103"/>
                <a:gd name="connsiteX5037" fmla="*/ 1245322 w 3545608"/>
                <a:gd name="connsiteY5037" fmla="*/ 1006283 h 1066103"/>
                <a:gd name="connsiteX5038" fmla="*/ 1239147 w 3545608"/>
                <a:gd name="connsiteY5038" fmla="*/ 1020845 h 1066103"/>
                <a:gd name="connsiteX5039" fmla="*/ 1239736 w 3545608"/>
                <a:gd name="connsiteY5039" fmla="*/ 1022234 h 1066103"/>
                <a:gd name="connsiteX5040" fmla="*/ 1238313 w 3545608"/>
                <a:gd name="connsiteY5040" fmla="*/ 1022810 h 1066103"/>
                <a:gd name="connsiteX5041" fmla="*/ 1232282 w 3545608"/>
                <a:gd name="connsiteY5041" fmla="*/ 1037025 h 1066103"/>
                <a:gd name="connsiteX5042" fmla="*/ 1232566 w 3545608"/>
                <a:gd name="connsiteY5042" fmla="*/ 1037693 h 1066103"/>
                <a:gd name="connsiteX5043" fmla="*/ 1230325 w 3545608"/>
                <a:gd name="connsiteY5043" fmla="*/ 1038643 h 1066103"/>
                <a:gd name="connsiteX5044" fmla="*/ 1224437 w 3545608"/>
                <a:gd name="connsiteY5044" fmla="*/ 1053205 h 1066103"/>
                <a:gd name="connsiteX5045" fmla="*/ 1224836 w 3545608"/>
                <a:gd name="connsiteY5045" fmla="*/ 1054194 h 1066103"/>
                <a:gd name="connsiteX5046" fmla="*/ 1222480 w 3545608"/>
                <a:gd name="connsiteY5046" fmla="*/ 1055171 h 1066103"/>
                <a:gd name="connsiteX5047" fmla="*/ 1217952 w 3545608"/>
                <a:gd name="connsiteY5047" fmla="*/ 1066103 h 1066103"/>
                <a:gd name="connsiteX5048" fmla="*/ 1259428 w 3545608"/>
                <a:gd name="connsiteY5048" fmla="*/ 1066103 h 1066103"/>
                <a:gd name="connsiteX5049" fmla="*/ 1264643 w 3545608"/>
                <a:gd name="connsiteY5049" fmla="*/ 1053205 h 1066103"/>
                <a:gd name="connsiteX5050" fmla="*/ 1264353 w 3545608"/>
                <a:gd name="connsiteY5050" fmla="*/ 1052487 h 1066103"/>
                <a:gd name="connsiteX5051" fmla="*/ 1267437 w 3545608"/>
                <a:gd name="connsiteY5051" fmla="*/ 1051240 h 1066103"/>
                <a:gd name="connsiteX5052" fmla="*/ 1273469 w 3545608"/>
                <a:gd name="connsiteY5052" fmla="*/ 1037025 h 1066103"/>
                <a:gd name="connsiteX5053" fmla="*/ 1273128 w 3545608"/>
                <a:gd name="connsiteY5053" fmla="*/ 1036221 h 1066103"/>
                <a:gd name="connsiteX5054" fmla="*/ 1275140 w 3545608"/>
                <a:gd name="connsiteY5054" fmla="*/ 1035406 h 1066103"/>
                <a:gd name="connsiteX5055" fmla="*/ 1281315 w 3545608"/>
                <a:gd name="connsiteY5055" fmla="*/ 1020845 h 1066103"/>
                <a:gd name="connsiteX5056" fmla="*/ 1280605 w 3545608"/>
                <a:gd name="connsiteY5056" fmla="*/ 1019171 h 1066103"/>
                <a:gd name="connsiteX5057" fmla="*/ 1281310 w 3545608"/>
                <a:gd name="connsiteY5057" fmla="*/ 1018879 h 1066103"/>
                <a:gd name="connsiteX5058" fmla="*/ 1287198 w 3545608"/>
                <a:gd name="connsiteY5058" fmla="*/ 1004664 h 1066103"/>
                <a:gd name="connsiteX5059" fmla="*/ 1286920 w 3545608"/>
                <a:gd name="connsiteY5059" fmla="*/ 1003993 h 1066103"/>
                <a:gd name="connsiteX5060" fmla="*/ 1289155 w 3545608"/>
                <a:gd name="connsiteY5060" fmla="*/ 1003045 h 1066103"/>
                <a:gd name="connsiteX5061" fmla="*/ 1294607 w 3545608"/>
                <a:gd name="connsiteY5061" fmla="*/ 989563 h 1066103"/>
                <a:gd name="connsiteX5062" fmla="*/ 1297837 w 3545608"/>
                <a:gd name="connsiteY5062" fmla="*/ 988192 h 1066103"/>
                <a:gd name="connsiteX5063" fmla="*/ 1303776 w 3545608"/>
                <a:gd name="connsiteY5063" fmla="*/ 973516 h 1066103"/>
                <a:gd name="connsiteX5064" fmla="*/ 1305826 w 3545608"/>
                <a:gd name="connsiteY5064" fmla="*/ 972646 h 1066103"/>
                <a:gd name="connsiteX5065" fmla="*/ 1311714 w 3545608"/>
                <a:gd name="connsiteY5065" fmla="*/ 958084 h 1066103"/>
                <a:gd name="connsiteX5066" fmla="*/ 1311595 w 3545608"/>
                <a:gd name="connsiteY5066" fmla="*/ 957791 h 1066103"/>
                <a:gd name="connsiteX5067" fmla="*/ 1315632 w 3545608"/>
                <a:gd name="connsiteY5067" fmla="*/ 956118 h 1066103"/>
                <a:gd name="connsiteX5068" fmla="*/ 1321520 w 3545608"/>
                <a:gd name="connsiteY5068" fmla="*/ 941903 h 1066103"/>
                <a:gd name="connsiteX5069" fmla="*/ 1321286 w 3545608"/>
                <a:gd name="connsiteY5069" fmla="*/ 941336 h 1066103"/>
                <a:gd name="connsiteX5070" fmla="*/ 1323477 w 3545608"/>
                <a:gd name="connsiteY5070" fmla="*/ 940428 h 1066103"/>
                <a:gd name="connsiteX5071" fmla="*/ 1329049 w 3545608"/>
                <a:gd name="connsiteY5071" fmla="*/ 926977 h 1066103"/>
                <a:gd name="connsiteX5072" fmla="*/ 1332159 w 3545608"/>
                <a:gd name="connsiteY5072" fmla="*/ 925719 h 1066103"/>
                <a:gd name="connsiteX5073" fmla="*/ 1338116 w 3545608"/>
                <a:gd name="connsiteY5073" fmla="*/ 911683 h 1066103"/>
                <a:gd name="connsiteX5074" fmla="*/ 1342109 w 3545608"/>
                <a:gd name="connsiteY5074" fmla="*/ 910029 h 1066103"/>
                <a:gd name="connsiteX5075" fmla="*/ 1347997 w 3545608"/>
                <a:gd name="connsiteY5075" fmla="*/ 895814 h 1066103"/>
                <a:gd name="connsiteX5076" fmla="*/ 1347415 w 3545608"/>
                <a:gd name="connsiteY5076" fmla="*/ 894409 h 1066103"/>
                <a:gd name="connsiteX5077" fmla="*/ 1349954 w 3545608"/>
                <a:gd name="connsiteY5077" fmla="*/ 893357 h 1066103"/>
                <a:gd name="connsiteX5078" fmla="*/ 1354643 w 3545608"/>
                <a:gd name="connsiteY5078" fmla="*/ 882036 h 1066103"/>
                <a:gd name="connsiteX5079" fmla="*/ 1360598 w 3545608"/>
                <a:gd name="connsiteY5079" fmla="*/ 879629 h 1066103"/>
                <a:gd name="connsiteX5080" fmla="*/ 1366630 w 3545608"/>
                <a:gd name="connsiteY5080" fmla="*/ 865413 h 1066103"/>
                <a:gd name="connsiteX5081" fmla="*/ 1366036 w 3545608"/>
                <a:gd name="connsiteY5081" fmla="*/ 864014 h 1066103"/>
                <a:gd name="connsiteX5082" fmla="*/ 1368587 w 3545608"/>
                <a:gd name="connsiteY5082" fmla="*/ 862957 h 1066103"/>
                <a:gd name="connsiteX5083" fmla="*/ 1373420 w 3545608"/>
                <a:gd name="connsiteY5083" fmla="*/ 851288 h 1066103"/>
                <a:gd name="connsiteX5084" fmla="*/ 1378393 w 3545608"/>
                <a:gd name="connsiteY5084" fmla="*/ 849228 h 1066103"/>
                <a:gd name="connsiteX5085" fmla="*/ 1383369 w 3545608"/>
                <a:gd name="connsiteY5085" fmla="*/ 837216 h 1066103"/>
                <a:gd name="connsiteX5086" fmla="*/ 1388199 w 3545608"/>
                <a:gd name="connsiteY5086" fmla="*/ 835069 h 1066103"/>
                <a:gd name="connsiteX5087" fmla="*/ 1393658 w 3545608"/>
                <a:gd name="connsiteY5087" fmla="*/ 820926 h 1066103"/>
                <a:gd name="connsiteX5088" fmla="*/ 1398843 w 3545608"/>
                <a:gd name="connsiteY5088" fmla="*/ 818829 h 1066103"/>
                <a:gd name="connsiteX5089" fmla="*/ 1403947 w 3545608"/>
                <a:gd name="connsiteY5089" fmla="*/ 806801 h 1066103"/>
                <a:gd name="connsiteX5090" fmla="*/ 1408506 w 3545608"/>
                <a:gd name="connsiteY5090" fmla="*/ 804956 h 1066103"/>
                <a:gd name="connsiteX5091" fmla="*/ 1413952 w 3545608"/>
                <a:gd name="connsiteY5091" fmla="*/ 792112 h 1066103"/>
                <a:gd name="connsiteX5092" fmla="*/ 1418312 w 3545608"/>
                <a:gd name="connsiteY5092" fmla="*/ 790391 h 1066103"/>
                <a:gd name="connsiteX5093" fmla="*/ 1423218 w 3545608"/>
                <a:gd name="connsiteY5093" fmla="*/ 779098 h 1066103"/>
                <a:gd name="connsiteX5094" fmla="*/ 1429242 w 3545608"/>
                <a:gd name="connsiteY5094" fmla="*/ 776662 h 1066103"/>
                <a:gd name="connsiteX5095" fmla="*/ 1434795 w 3545608"/>
                <a:gd name="connsiteY5095" fmla="*/ 763576 h 1066103"/>
                <a:gd name="connsiteX5096" fmla="*/ 1439193 w 3545608"/>
                <a:gd name="connsiteY5096" fmla="*/ 761665 h 1066103"/>
                <a:gd name="connsiteX5097" fmla="*/ 1444548 w 3545608"/>
                <a:gd name="connsiteY5097" fmla="*/ 748106 h 1066103"/>
                <a:gd name="connsiteX5098" fmla="*/ 1448999 w 3545608"/>
                <a:gd name="connsiteY5098" fmla="*/ 746262 h 1066103"/>
                <a:gd name="connsiteX5099" fmla="*/ 1454176 w 3545608"/>
                <a:gd name="connsiteY5099" fmla="*/ 733763 h 1066103"/>
                <a:gd name="connsiteX5100" fmla="*/ 1459642 w 3545608"/>
                <a:gd name="connsiteY5100" fmla="*/ 731553 h 1066103"/>
                <a:gd name="connsiteX5101" fmla="*/ 1463370 w 3545608"/>
                <a:gd name="connsiteY5101" fmla="*/ 722769 h 1066103"/>
                <a:gd name="connsiteX5102" fmla="*/ 1471267 w 3545608"/>
                <a:gd name="connsiteY5102" fmla="*/ 719498 h 1066103"/>
                <a:gd name="connsiteX5103" fmla="*/ 1476032 w 3545608"/>
                <a:gd name="connsiteY5103" fmla="*/ 707992 h 1066103"/>
                <a:gd name="connsiteX5104" fmla="*/ 1481360 w 3545608"/>
                <a:gd name="connsiteY5104" fmla="*/ 705625 h 1066103"/>
                <a:gd name="connsiteX5105" fmla="*/ 1485922 w 3545608"/>
                <a:gd name="connsiteY5105" fmla="*/ 693805 h 1066103"/>
                <a:gd name="connsiteX5106" fmla="*/ 1492003 w 3545608"/>
                <a:gd name="connsiteY5106" fmla="*/ 691346 h 1066103"/>
                <a:gd name="connsiteX5107" fmla="*/ 1496566 w 3545608"/>
                <a:gd name="connsiteY5107" fmla="*/ 680592 h 1066103"/>
                <a:gd name="connsiteX5108" fmla="*/ 1503915 w 3545608"/>
                <a:gd name="connsiteY5108" fmla="*/ 677474 h 1066103"/>
                <a:gd name="connsiteX5109" fmla="*/ 1508622 w 3545608"/>
                <a:gd name="connsiteY5109" fmla="*/ 665832 h 1066103"/>
                <a:gd name="connsiteX5110" fmla="*/ 1515682 w 3545608"/>
                <a:gd name="connsiteY5110" fmla="*/ 662908 h 1066103"/>
                <a:gd name="connsiteX5111" fmla="*/ 1519472 w 3545608"/>
                <a:gd name="connsiteY5111" fmla="*/ 653761 h 1066103"/>
                <a:gd name="connsiteX5112" fmla="*/ 1526326 w 3545608"/>
                <a:gd name="connsiteY5112" fmla="*/ 650854 h 1066103"/>
                <a:gd name="connsiteX5113" fmla="*/ 1530938 w 3545608"/>
                <a:gd name="connsiteY5113" fmla="*/ 639453 h 1066103"/>
                <a:gd name="connsiteX5114" fmla="*/ 1538237 w 3545608"/>
                <a:gd name="connsiteY5114" fmla="*/ 636430 h 1066103"/>
                <a:gd name="connsiteX5115" fmla="*/ 1542532 w 3545608"/>
                <a:gd name="connsiteY5115" fmla="*/ 626062 h 1066103"/>
                <a:gd name="connsiteX5116" fmla="*/ 1550842 w 3545608"/>
                <a:gd name="connsiteY5116" fmla="*/ 622701 h 1066103"/>
                <a:gd name="connsiteX5117" fmla="*/ 1554390 w 3545608"/>
                <a:gd name="connsiteY5117" fmla="*/ 614339 h 1066103"/>
                <a:gd name="connsiteX5118" fmla="*/ 1562753 w 3545608"/>
                <a:gd name="connsiteY5118" fmla="*/ 610790 h 1066103"/>
                <a:gd name="connsiteX5119" fmla="*/ 1567460 w 3545608"/>
                <a:gd name="connsiteY5119" fmla="*/ 599148 h 1066103"/>
                <a:gd name="connsiteX5120" fmla="*/ 1574521 w 3545608"/>
                <a:gd name="connsiteY5120" fmla="*/ 596224 h 1066103"/>
                <a:gd name="connsiteX5121" fmla="*/ 1577840 w 3545608"/>
                <a:gd name="connsiteY5121" fmla="*/ 588211 h 1066103"/>
                <a:gd name="connsiteX5122" fmla="*/ 1587125 w 3545608"/>
                <a:gd name="connsiteY5122" fmla="*/ 584456 h 1066103"/>
                <a:gd name="connsiteX5123" fmla="*/ 1591149 w 3545608"/>
                <a:gd name="connsiteY5123" fmla="*/ 574975 h 1066103"/>
                <a:gd name="connsiteX5124" fmla="*/ 1599036 w 3545608"/>
                <a:gd name="connsiteY5124" fmla="*/ 571708 h 1066103"/>
                <a:gd name="connsiteX5125" fmla="*/ 1602543 w 3545608"/>
                <a:gd name="connsiteY5125" fmla="*/ 563243 h 1066103"/>
                <a:gd name="connsiteX5126" fmla="*/ 1610804 w 3545608"/>
                <a:gd name="connsiteY5126" fmla="*/ 559654 h 1066103"/>
                <a:gd name="connsiteX5127" fmla="*/ 1614683 w 3545608"/>
                <a:gd name="connsiteY5127" fmla="*/ 549831 h 1066103"/>
                <a:gd name="connsiteX5128" fmla="*/ 1623553 w 3545608"/>
                <a:gd name="connsiteY5128" fmla="*/ 546068 h 1066103"/>
                <a:gd name="connsiteX5129" fmla="*/ 1627307 w 3545608"/>
                <a:gd name="connsiteY5129" fmla="*/ 536782 h 1066103"/>
                <a:gd name="connsiteX5130" fmla="*/ 1635320 w 3545608"/>
                <a:gd name="connsiteY5130" fmla="*/ 533463 h 1066103"/>
                <a:gd name="connsiteX5131" fmla="*/ 1638405 w 3545608"/>
                <a:gd name="connsiteY5131" fmla="*/ 526016 h 1066103"/>
                <a:gd name="connsiteX5132" fmla="*/ 1649599 w 3545608"/>
                <a:gd name="connsiteY5132" fmla="*/ 521695 h 1066103"/>
                <a:gd name="connsiteX5133" fmla="*/ 1653288 w 3545608"/>
                <a:gd name="connsiteY5133" fmla="*/ 513395 h 1066103"/>
                <a:gd name="connsiteX5134" fmla="*/ 1661797 w 3545608"/>
                <a:gd name="connsiteY5134" fmla="*/ 509784 h 1066103"/>
                <a:gd name="connsiteX5135" fmla="*/ 1665552 w 3545608"/>
                <a:gd name="connsiteY5135" fmla="*/ 500499 h 1066103"/>
                <a:gd name="connsiteX5136" fmla="*/ 1673565 w 3545608"/>
                <a:gd name="connsiteY5136" fmla="*/ 497180 h 1066103"/>
                <a:gd name="connsiteX5137" fmla="*/ 1676402 w 3545608"/>
                <a:gd name="connsiteY5137" fmla="*/ 490330 h 1066103"/>
                <a:gd name="connsiteX5138" fmla="*/ 1688275 w 3545608"/>
                <a:gd name="connsiteY5138" fmla="*/ 485412 h 1066103"/>
                <a:gd name="connsiteX5139" fmla="*/ 1690817 w 3545608"/>
                <a:gd name="connsiteY5139" fmla="*/ 479276 h 1066103"/>
                <a:gd name="connsiteX5140" fmla="*/ 1700042 w 3545608"/>
                <a:gd name="connsiteY5140" fmla="*/ 475175 h 1066103"/>
                <a:gd name="connsiteX5141" fmla="*/ 1702982 w 3545608"/>
                <a:gd name="connsiteY5141" fmla="*/ 467558 h 1066103"/>
                <a:gd name="connsiteX5142" fmla="*/ 1713330 w 3545608"/>
                <a:gd name="connsiteY5142" fmla="*/ 463374 h 1066103"/>
                <a:gd name="connsiteX5143" fmla="*/ 1712512 w 3545608"/>
                <a:gd name="connsiteY5143" fmla="*/ 465212 h 1066103"/>
                <a:gd name="connsiteX5144" fmla="*/ 1703972 w 3545608"/>
                <a:gd name="connsiteY5144" fmla="*/ 468750 h 1066103"/>
                <a:gd name="connsiteX5145" fmla="*/ 1700752 w 3545608"/>
                <a:gd name="connsiteY5145" fmla="*/ 476526 h 1066103"/>
                <a:gd name="connsiteX5146" fmla="*/ 1690531 w 3545608"/>
                <a:gd name="connsiteY5146" fmla="*/ 480661 h 1066103"/>
                <a:gd name="connsiteX5147" fmla="*/ 1686824 w 3545608"/>
                <a:gd name="connsiteY5147" fmla="*/ 489401 h 1066103"/>
                <a:gd name="connsiteX5148" fmla="*/ 1677496 w 3545608"/>
                <a:gd name="connsiteY5148" fmla="*/ 493265 h 1066103"/>
                <a:gd name="connsiteX5149" fmla="*/ 1674049 w 3545608"/>
                <a:gd name="connsiteY5149" fmla="*/ 501586 h 1066103"/>
                <a:gd name="connsiteX5150" fmla="*/ 1665728 w 3545608"/>
                <a:gd name="connsiteY5150" fmla="*/ 505033 h 1066103"/>
                <a:gd name="connsiteX5151" fmla="*/ 1662383 w 3545608"/>
                <a:gd name="connsiteY5151" fmla="*/ 513108 h 1066103"/>
                <a:gd name="connsiteX5152" fmla="*/ 1653123 w 3545608"/>
                <a:gd name="connsiteY5152" fmla="*/ 516944 h 1066103"/>
                <a:gd name="connsiteX5153" fmla="*/ 1649491 w 3545608"/>
                <a:gd name="connsiteY5153" fmla="*/ 525714 h 1066103"/>
                <a:gd name="connsiteX5154" fmla="*/ 1639538 w 3545608"/>
                <a:gd name="connsiteY5154" fmla="*/ 529836 h 1066103"/>
                <a:gd name="connsiteX5155" fmla="*/ 1635314 w 3545608"/>
                <a:gd name="connsiteY5155" fmla="*/ 540034 h 1066103"/>
                <a:gd name="connsiteX5156" fmla="*/ 1627483 w 3545608"/>
                <a:gd name="connsiteY5156" fmla="*/ 543278 h 1066103"/>
                <a:gd name="connsiteX5157" fmla="*/ 1623749 w 3545608"/>
                <a:gd name="connsiteY5157" fmla="*/ 552292 h 1066103"/>
                <a:gd name="connsiteX5158" fmla="*/ 1614735 w 3545608"/>
                <a:gd name="connsiteY5158" fmla="*/ 556026 h 1066103"/>
                <a:gd name="connsiteX5159" fmla="*/ 1611288 w 3545608"/>
                <a:gd name="connsiteY5159" fmla="*/ 564347 h 1066103"/>
                <a:gd name="connsiteX5160" fmla="*/ 1602968 w 3545608"/>
                <a:gd name="connsiteY5160" fmla="*/ 567794 h 1066103"/>
                <a:gd name="connsiteX5161" fmla="*/ 1598642 w 3545608"/>
                <a:gd name="connsiteY5161" fmla="*/ 578237 h 1066103"/>
                <a:gd name="connsiteX5162" fmla="*/ 1590362 w 3545608"/>
                <a:gd name="connsiteY5162" fmla="*/ 581666 h 1066103"/>
                <a:gd name="connsiteX5163" fmla="*/ 1586393 w 3545608"/>
                <a:gd name="connsiteY5163" fmla="*/ 591247 h 1066103"/>
                <a:gd name="connsiteX5164" fmla="*/ 1578738 w 3545608"/>
                <a:gd name="connsiteY5164" fmla="*/ 594271 h 1066103"/>
                <a:gd name="connsiteX5165" fmla="*/ 1573681 w 3545608"/>
                <a:gd name="connsiteY5165" fmla="*/ 605914 h 1066103"/>
                <a:gd name="connsiteX5166" fmla="*/ 1568645 w 3545608"/>
                <a:gd name="connsiteY5166" fmla="*/ 608000 h 1066103"/>
                <a:gd name="connsiteX5167" fmla="*/ 1564780 w 3545608"/>
                <a:gd name="connsiteY5167" fmla="*/ 617330 h 1066103"/>
                <a:gd name="connsiteX5168" fmla="*/ 1556040 w 3545608"/>
                <a:gd name="connsiteY5168" fmla="*/ 621036 h 1066103"/>
                <a:gd name="connsiteX5169" fmla="*/ 1551905 w 3545608"/>
                <a:gd name="connsiteY5169" fmla="*/ 631256 h 1066103"/>
                <a:gd name="connsiteX5170" fmla="*/ 1544129 w 3545608"/>
                <a:gd name="connsiteY5170" fmla="*/ 634478 h 1066103"/>
                <a:gd name="connsiteX5171" fmla="*/ 1539249 w 3545608"/>
                <a:gd name="connsiteY5171" fmla="*/ 646260 h 1066103"/>
                <a:gd name="connsiteX5172" fmla="*/ 1534323 w 3545608"/>
                <a:gd name="connsiteY5172" fmla="*/ 648350 h 1066103"/>
                <a:gd name="connsiteX5173" fmla="*/ 1529746 w 3545608"/>
                <a:gd name="connsiteY5173" fmla="*/ 659670 h 1066103"/>
                <a:gd name="connsiteX5174" fmla="*/ 1521718 w 3545608"/>
                <a:gd name="connsiteY5174" fmla="*/ 662916 h 1066103"/>
                <a:gd name="connsiteX5175" fmla="*/ 1517652 w 3545608"/>
                <a:gd name="connsiteY5175" fmla="*/ 672499 h 1066103"/>
                <a:gd name="connsiteX5176" fmla="*/ 1511768 w 3545608"/>
                <a:gd name="connsiteY5176" fmla="*/ 675114 h 1066103"/>
                <a:gd name="connsiteX5177" fmla="*/ 1507383 w 3545608"/>
                <a:gd name="connsiteY5177" fmla="*/ 686473 h 1066103"/>
                <a:gd name="connsiteX5178" fmla="*/ 1500000 w 3545608"/>
                <a:gd name="connsiteY5178" fmla="*/ 689681 h 1066103"/>
                <a:gd name="connsiteX5179" fmla="*/ 1495763 w 3545608"/>
                <a:gd name="connsiteY5179" fmla="*/ 700409 h 1066103"/>
                <a:gd name="connsiteX5180" fmla="*/ 1489214 w 3545608"/>
                <a:gd name="connsiteY5180" fmla="*/ 703122 h 1066103"/>
                <a:gd name="connsiteX5181" fmla="*/ 1483890 w 3545608"/>
                <a:gd name="connsiteY5181" fmla="*/ 715975 h 1066103"/>
                <a:gd name="connsiteX5182" fmla="*/ 1479407 w 3545608"/>
                <a:gd name="connsiteY5182" fmla="*/ 717832 h 1066103"/>
                <a:gd name="connsiteX5183" fmla="*/ 1474910 w 3545608"/>
                <a:gd name="connsiteY5183" fmla="*/ 728689 h 1066103"/>
                <a:gd name="connsiteX5184" fmla="*/ 1467640 w 3545608"/>
                <a:gd name="connsiteY5184" fmla="*/ 731848 h 1066103"/>
                <a:gd name="connsiteX5185" fmla="*/ 1462013 w 3545608"/>
                <a:gd name="connsiteY5185" fmla="*/ 746094 h 1066103"/>
                <a:gd name="connsiteX5186" fmla="*/ 1456852 w 3545608"/>
                <a:gd name="connsiteY5186" fmla="*/ 748232 h 1066103"/>
                <a:gd name="connsiteX5187" fmla="*/ 1452018 w 3545608"/>
                <a:gd name="connsiteY5187" fmla="*/ 759901 h 1066103"/>
                <a:gd name="connsiteX5188" fmla="*/ 1447046 w 3545608"/>
                <a:gd name="connsiteY5188" fmla="*/ 761961 h 1066103"/>
                <a:gd name="connsiteX5189" fmla="*/ 1442166 w 3545608"/>
                <a:gd name="connsiteY5189" fmla="*/ 773742 h 1066103"/>
                <a:gd name="connsiteX5190" fmla="*/ 1437239 w 3545608"/>
                <a:gd name="connsiteY5190" fmla="*/ 775832 h 1066103"/>
                <a:gd name="connsiteX5191" fmla="*/ 1432278 w 3545608"/>
                <a:gd name="connsiteY5191" fmla="*/ 788101 h 1066103"/>
                <a:gd name="connsiteX5192" fmla="*/ 1426596 w 3545608"/>
                <a:gd name="connsiteY5192" fmla="*/ 790399 h 1066103"/>
                <a:gd name="connsiteX5193" fmla="*/ 1421504 w 3545608"/>
                <a:gd name="connsiteY5193" fmla="*/ 802399 h 1066103"/>
                <a:gd name="connsiteX5194" fmla="*/ 1416646 w 3545608"/>
                <a:gd name="connsiteY5194" fmla="*/ 804558 h 1066103"/>
                <a:gd name="connsiteX5195" fmla="*/ 1410758 w 3545608"/>
                <a:gd name="connsiteY5195" fmla="*/ 819814 h 1066103"/>
                <a:gd name="connsiteX5196" fmla="*/ 1410816 w 3545608"/>
                <a:gd name="connsiteY5196" fmla="*/ 819963 h 1066103"/>
                <a:gd name="connsiteX5197" fmla="*/ 1408801 w 3545608"/>
                <a:gd name="connsiteY5197" fmla="*/ 820798 h 1066103"/>
                <a:gd name="connsiteX5198" fmla="*/ 1404111 w 3545608"/>
                <a:gd name="connsiteY5198" fmla="*/ 832119 h 1066103"/>
                <a:gd name="connsiteX5199" fmla="*/ 1398157 w 3545608"/>
                <a:gd name="connsiteY5199" fmla="*/ 834527 h 1066103"/>
                <a:gd name="connsiteX5200" fmla="*/ 1392126 w 3545608"/>
                <a:gd name="connsiteY5200" fmla="*/ 848742 h 1066103"/>
                <a:gd name="connsiteX5201" fmla="*/ 1392426 w 3545608"/>
                <a:gd name="connsiteY5201" fmla="*/ 849451 h 1066103"/>
                <a:gd name="connsiteX5202" fmla="*/ 1388208 w 3545608"/>
                <a:gd name="connsiteY5202" fmla="*/ 851198 h 1066103"/>
                <a:gd name="connsiteX5203" fmla="*/ 1382968 w 3545608"/>
                <a:gd name="connsiteY5203" fmla="*/ 863848 h 1066103"/>
                <a:gd name="connsiteX5204" fmla="*/ 1380362 w 3545608"/>
                <a:gd name="connsiteY5204" fmla="*/ 864927 h 1066103"/>
                <a:gd name="connsiteX5205" fmla="*/ 1374474 w 3545608"/>
                <a:gd name="connsiteY5205" fmla="*/ 879142 h 1066103"/>
                <a:gd name="connsiteX5206" fmla="*/ 1374663 w 3545608"/>
                <a:gd name="connsiteY5206" fmla="*/ 879599 h 1066103"/>
                <a:gd name="connsiteX5207" fmla="*/ 1369719 w 3545608"/>
                <a:gd name="connsiteY5207" fmla="*/ 881598 h 1066103"/>
                <a:gd name="connsiteX5208" fmla="*/ 1363688 w 3545608"/>
                <a:gd name="connsiteY5208" fmla="*/ 895814 h 1066103"/>
                <a:gd name="connsiteX5209" fmla="*/ 1363927 w 3545608"/>
                <a:gd name="connsiteY5209" fmla="*/ 896378 h 1066103"/>
                <a:gd name="connsiteX5210" fmla="*/ 1361730 w 3545608"/>
                <a:gd name="connsiteY5210" fmla="*/ 897289 h 1066103"/>
                <a:gd name="connsiteX5211" fmla="*/ 1356308 w 3545608"/>
                <a:gd name="connsiteY5211" fmla="*/ 910380 h 1066103"/>
                <a:gd name="connsiteX5212" fmla="*/ 1352211 w 3545608"/>
                <a:gd name="connsiteY5212" fmla="*/ 911998 h 1066103"/>
                <a:gd name="connsiteX5213" fmla="*/ 1346036 w 3545608"/>
                <a:gd name="connsiteY5213" fmla="*/ 926213 h 1066103"/>
                <a:gd name="connsiteX5214" fmla="*/ 1346281 w 3545608"/>
                <a:gd name="connsiteY5214" fmla="*/ 926776 h 1066103"/>
                <a:gd name="connsiteX5215" fmla="*/ 1344079 w 3545608"/>
                <a:gd name="connsiteY5215" fmla="*/ 927688 h 1066103"/>
                <a:gd name="connsiteX5216" fmla="*/ 1338191 w 3545608"/>
                <a:gd name="connsiteY5216" fmla="*/ 941903 h 1066103"/>
                <a:gd name="connsiteX5217" fmla="*/ 1338354 w 3545608"/>
                <a:gd name="connsiteY5217" fmla="*/ 942297 h 1066103"/>
                <a:gd name="connsiteX5218" fmla="*/ 1335396 w 3545608"/>
                <a:gd name="connsiteY5218" fmla="*/ 943522 h 1066103"/>
                <a:gd name="connsiteX5219" fmla="*/ 1329647 w 3545608"/>
                <a:gd name="connsiteY5219" fmla="*/ 957402 h 1066103"/>
                <a:gd name="connsiteX5220" fmla="*/ 1327408 w 3545608"/>
                <a:gd name="connsiteY5220" fmla="*/ 958375 h 1066103"/>
                <a:gd name="connsiteX5221" fmla="*/ 1321612 w 3545608"/>
                <a:gd name="connsiteY5221" fmla="*/ 973052 h 1066103"/>
                <a:gd name="connsiteX5222" fmla="*/ 1319563 w 3545608"/>
                <a:gd name="connsiteY5222" fmla="*/ 973921 h 1066103"/>
                <a:gd name="connsiteX5223" fmla="*/ 1313675 w 3545608"/>
                <a:gd name="connsiteY5223" fmla="*/ 988483 h 1066103"/>
                <a:gd name="connsiteX5224" fmla="*/ 1314075 w 3545608"/>
                <a:gd name="connsiteY5224" fmla="*/ 989472 h 1066103"/>
                <a:gd name="connsiteX5225" fmla="*/ 1311718 w 3545608"/>
                <a:gd name="connsiteY5225" fmla="*/ 990449 h 1066103"/>
                <a:gd name="connsiteX5226" fmla="*/ 1305830 w 3545608"/>
                <a:gd name="connsiteY5226" fmla="*/ 1004664 h 1066103"/>
                <a:gd name="connsiteX5227" fmla="*/ 1305993 w 3545608"/>
                <a:gd name="connsiteY5227" fmla="*/ 1005058 h 1066103"/>
                <a:gd name="connsiteX5228" fmla="*/ 1303036 w 3545608"/>
                <a:gd name="connsiteY5228" fmla="*/ 1006283 h 1066103"/>
                <a:gd name="connsiteX5229" fmla="*/ 1297004 w 3545608"/>
                <a:gd name="connsiteY5229" fmla="*/ 1020845 h 1066103"/>
                <a:gd name="connsiteX5230" fmla="*/ 1297412 w 3545608"/>
                <a:gd name="connsiteY5230" fmla="*/ 1021830 h 1066103"/>
                <a:gd name="connsiteX5231" fmla="*/ 1295047 w 3545608"/>
                <a:gd name="connsiteY5231" fmla="*/ 1022810 h 1066103"/>
                <a:gd name="connsiteX5232" fmla="*/ 1289159 w 3545608"/>
                <a:gd name="connsiteY5232" fmla="*/ 1037025 h 1066103"/>
                <a:gd name="connsiteX5233" fmla="*/ 1289730 w 3545608"/>
                <a:gd name="connsiteY5233" fmla="*/ 1038403 h 1066103"/>
                <a:gd name="connsiteX5234" fmla="*/ 1289163 w 3545608"/>
                <a:gd name="connsiteY5234" fmla="*/ 1038643 h 1066103"/>
                <a:gd name="connsiteX5235" fmla="*/ 1283275 w 3545608"/>
                <a:gd name="connsiteY5235" fmla="*/ 1053205 h 1066103"/>
                <a:gd name="connsiteX5236" fmla="*/ 1283675 w 3545608"/>
                <a:gd name="connsiteY5236" fmla="*/ 1054194 h 1066103"/>
                <a:gd name="connsiteX5237" fmla="*/ 1281318 w 3545608"/>
                <a:gd name="connsiteY5237" fmla="*/ 1055171 h 1066103"/>
                <a:gd name="connsiteX5238" fmla="*/ 1276790 w 3545608"/>
                <a:gd name="connsiteY5238" fmla="*/ 1066103 h 1066103"/>
                <a:gd name="connsiteX5239" fmla="*/ 1318267 w 3545608"/>
                <a:gd name="connsiteY5239" fmla="*/ 1066103 h 1066103"/>
                <a:gd name="connsiteX5240" fmla="*/ 1323482 w 3545608"/>
                <a:gd name="connsiteY5240" fmla="*/ 1053205 h 1066103"/>
                <a:gd name="connsiteX5241" fmla="*/ 1322800 w 3545608"/>
                <a:gd name="connsiteY5241" fmla="*/ 1051520 h 1066103"/>
                <a:gd name="connsiteX5242" fmla="*/ 1323477 w 3545608"/>
                <a:gd name="connsiteY5242" fmla="*/ 1051240 h 1066103"/>
                <a:gd name="connsiteX5243" fmla="*/ 1329366 w 3545608"/>
                <a:gd name="connsiteY5243" fmla="*/ 1037025 h 1066103"/>
                <a:gd name="connsiteX5244" fmla="*/ 1329202 w 3545608"/>
                <a:gd name="connsiteY5244" fmla="*/ 1036631 h 1066103"/>
                <a:gd name="connsiteX5245" fmla="*/ 1332159 w 3545608"/>
                <a:gd name="connsiteY5245" fmla="*/ 1035406 h 1066103"/>
                <a:gd name="connsiteX5246" fmla="*/ 1338192 w 3545608"/>
                <a:gd name="connsiteY5246" fmla="*/ 1020845 h 1066103"/>
                <a:gd name="connsiteX5247" fmla="*/ 1337783 w 3545608"/>
                <a:gd name="connsiteY5247" fmla="*/ 1019859 h 1066103"/>
                <a:gd name="connsiteX5248" fmla="*/ 1340148 w 3545608"/>
                <a:gd name="connsiteY5248" fmla="*/ 1018879 h 1066103"/>
                <a:gd name="connsiteX5249" fmla="*/ 1346037 w 3545608"/>
                <a:gd name="connsiteY5249" fmla="*/ 1004664 h 1066103"/>
                <a:gd name="connsiteX5250" fmla="*/ 1345759 w 3545608"/>
                <a:gd name="connsiteY5250" fmla="*/ 1003993 h 1066103"/>
                <a:gd name="connsiteX5251" fmla="*/ 1347994 w 3545608"/>
                <a:gd name="connsiteY5251" fmla="*/ 1003045 h 1066103"/>
                <a:gd name="connsiteX5252" fmla="*/ 1353608 w 3545608"/>
                <a:gd name="connsiteY5252" fmla="*/ 989162 h 1066103"/>
                <a:gd name="connsiteX5253" fmla="*/ 1355839 w 3545608"/>
                <a:gd name="connsiteY5253" fmla="*/ 988192 h 1066103"/>
                <a:gd name="connsiteX5254" fmla="*/ 1361482 w 3545608"/>
                <a:gd name="connsiteY5254" fmla="*/ 973904 h 1066103"/>
                <a:gd name="connsiteX5255" fmla="*/ 1364520 w 3545608"/>
                <a:gd name="connsiteY5255" fmla="*/ 972646 h 1066103"/>
                <a:gd name="connsiteX5256" fmla="*/ 1370552 w 3545608"/>
                <a:gd name="connsiteY5256" fmla="*/ 958084 h 1066103"/>
                <a:gd name="connsiteX5257" fmla="*/ 1370144 w 3545608"/>
                <a:gd name="connsiteY5257" fmla="*/ 957098 h 1066103"/>
                <a:gd name="connsiteX5258" fmla="*/ 1372509 w 3545608"/>
                <a:gd name="connsiteY5258" fmla="*/ 956118 h 1066103"/>
                <a:gd name="connsiteX5259" fmla="*/ 1378397 w 3545608"/>
                <a:gd name="connsiteY5259" fmla="*/ 941903 h 1066103"/>
                <a:gd name="connsiteX5260" fmla="*/ 1378382 w 3545608"/>
                <a:gd name="connsiteY5260" fmla="*/ 941868 h 1066103"/>
                <a:gd name="connsiteX5261" fmla="*/ 1382029 w 3545608"/>
                <a:gd name="connsiteY5261" fmla="*/ 940428 h 1066103"/>
                <a:gd name="connsiteX5262" fmla="*/ 1388037 w 3545608"/>
                <a:gd name="connsiteY5262" fmla="*/ 926598 h 1066103"/>
                <a:gd name="connsiteX5263" fmla="*/ 1390161 w 3545608"/>
                <a:gd name="connsiteY5263" fmla="*/ 925719 h 1066103"/>
                <a:gd name="connsiteX5264" fmla="*/ 1396049 w 3545608"/>
                <a:gd name="connsiteY5264" fmla="*/ 911504 h 1066103"/>
                <a:gd name="connsiteX5265" fmla="*/ 1395926 w 3545608"/>
                <a:gd name="connsiteY5265" fmla="*/ 911208 h 1066103"/>
                <a:gd name="connsiteX5266" fmla="*/ 1398843 w 3545608"/>
                <a:gd name="connsiteY5266" fmla="*/ 910029 h 1066103"/>
                <a:gd name="connsiteX5267" fmla="*/ 1404875 w 3545608"/>
                <a:gd name="connsiteY5267" fmla="*/ 895814 h 1066103"/>
                <a:gd name="connsiteX5268" fmla="*/ 1404574 w 3545608"/>
                <a:gd name="connsiteY5268" fmla="*/ 895105 h 1066103"/>
                <a:gd name="connsiteX5269" fmla="*/ 1408792 w 3545608"/>
                <a:gd name="connsiteY5269" fmla="*/ 893357 h 1066103"/>
                <a:gd name="connsiteX5270" fmla="*/ 1414032 w 3545608"/>
                <a:gd name="connsiteY5270" fmla="*/ 880708 h 1066103"/>
                <a:gd name="connsiteX5271" fmla="*/ 1416638 w 3545608"/>
                <a:gd name="connsiteY5271" fmla="*/ 879629 h 1066103"/>
                <a:gd name="connsiteX5272" fmla="*/ 1422526 w 3545608"/>
                <a:gd name="connsiteY5272" fmla="*/ 865413 h 1066103"/>
                <a:gd name="connsiteX5273" fmla="*/ 1422337 w 3545608"/>
                <a:gd name="connsiteY5273" fmla="*/ 864956 h 1066103"/>
                <a:gd name="connsiteX5274" fmla="*/ 1427281 w 3545608"/>
                <a:gd name="connsiteY5274" fmla="*/ 862957 h 1066103"/>
                <a:gd name="connsiteX5275" fmla="*/ 1432227 w 3545608"/>
                <a:gd name="connsiteY5275" fmla="*/ 851301 h 1066103"/>
                <a:gd name="connsiteX5276" fmla="*/ 1437231 w 3545608"/>
                <a:gd name="connsiteY5276" fmla="*/ 849228 h 1066103"/>
                <a:gd name="connsiteX5277" fmla="*/ 1442649 w 3545608"/>
                <a:gd name="connsiteY5277" fmla="*/ 836148 h 1066103"/>
                <a:gd name="connsiteX5278" fmla="*/ 1445076 w 3545608"/>
                <a:gd name="connsiteY5278" fmla="*/ 835069 h 1066103"/>
                <a:gd name="connsiteX5279" fmla="*/ 1450535 w 3545608"/>
                <a:gd name="connsiteY5279" fmla="*/ 820926 h 1066103"/>
                <a:gd name="connsiteX5280" fmla="*/ 1455720 w 3545608"/>
                <a:gd name="connsiteY5280" fmla="*/ 818829 h 1066103"/>
                <a:gd name="connsiteX5281" fmla="*/ 1460714 w 3545608"/>
                <a:gd name="connsiteY5281" fmla="*/ 807059 h 1066103"/>
                <a:gd name="connsiteX5282" fmla="*/ 1465670 w 3545608"/>
                <a:gd name="connsiteY5282" fmla="*/ 804956 h 1066103"/>
                <a:gd name="connsiteX5283" fmla="*/ 1470771 w 3545608"/>
                <a:gd name="connsiteY5283" fmla="*/ 792340 h 1066103"/>
                <a:gd name="connsiteX5284" fmla="*/ 1475476 w 3545608"/>
                <a:gd name="connsiteY5284" fmla="*/ 790391 h 1066103"/>
                <a:gd name="connsiteX5285" fmla="*/ 1480310 w 3545608"/>
                <a:gd name="connsiteY5285" fmla="*/ 778722 h 1066103"/>
                <a:gd name="connsiteX5286" fmla="*/ 1485282 w 3545608"/>
                <a:gd name="connsiteY5286" fmla="*/ 776662 h 1066103"/>
                <a:gd name="connsiteX5287" fmla="*/ 1490490 w 3545608"/>
                <a:gd name="connsiteY5287" fmla="*/ 764089 h 1066103"/>
                <a:gd name="connsiteX5288" fmla="*/ 1496070 w 3545608"/>
                <a:gd name="connsiteY5288" fmla="*/ 761665 h 1066103"/>
                <a:gd name="connsiteX5289" fmla="*/ 1501041 w 3545608"/>
                <a:gd name="connsiteY5289" fmla="*/ 749077 h 1066103"/>
                <a:gd name="connsiteX5290" fmla="*/ 1507837 w 3545608"/>
                <a:gd name="connsiteY5290" fmla="*/ 746262 h 1066103"/>
                <a:gd name="connsiteX5291" fmla="*/ 1513161 w 3545608"/>
                <a:gd name="connsiteY5291" fmla="*/ 733409 h 1066103"/>
                <a:gd name="connsiteX5292" fmla="*/ 1517644 w 3545608"/>
                <a:gd name="connsiteY5292" fmla="*/ 731553 h 1066103"/>
                <a:gd name="connsiteX5293" fmla="*/ 1521366 w 3545608"/>
                <a:gd name="connsiteY5293" fmla="*/ 722568 h 1066103"/>
                <a:gd name="connsiteX5294" fmla="*/ 1528430 w 3545608"/>
                <a:gd name="connsiteY5294" fmla="*/ 719498 h 1066103"/>
                <a:gd name="connsiteX5295" fmla="*/ 1532570 w 3545608"/>
                <a:gd name="connsiteY5295" fmla="*/ 709015 h 1066103"/>
                <a:gd name="connsiteX5296" fmla="*/ 1540198 w 3545608"/>
                <a:gd name="connsiteY5296" fmla="*/ 705625 h 1066103"/>
                <a:gd name="connsiteX5297" fmla="*/ 1544760 w 3545608"/>
                <a:gd name="connsiteY5297" fmla="*/ 693805 h 1066103"/>
                <a:gd name="connsiteX5298" fmla="*/ 1550842 w 3545608"/>
                <a:gd name="connsiteY5298" fmla="*/ 691346 h 1066103"/>
                <a:gd name="connsiteX5299" fmla="*/ 1555405 w 3545608"/>
                <a:gd name="connsiteY5299" fmla="*/ 680592 h 1066103"/>
                <a:gd name="connsiteX5300" fmla="*/ 1562753 w 3545608"/>
                <a:gd name="connsiteY5300" fmla="*/ 677474 h 1066103"/>
                <a:gd name="connsiteX5301" fmla="*/ 1567855 w 3545608"/>
                <a:gd name="connsiteY5301" fmla="*/ 664857 h 1066103"/>
                <a:gd name="connsiteX5302" fmla="*/ 1572559 w 3545608"/>
                <a:gd name="connsiteY5302" fmla="*/ 662908 h 1066103"/>
                <a:gd name="connsiteX5303" fmla="*/ 1575930 w 3545608"/>
                <a:gd name="connsiteY5303" fmla="*/ 654769 h 1066103"/>
                <a:gd name="connsiteX5304" fmla="*/ 1585164 w 3545608"/>
                <a:gd name="connsiteY5304" fmla="*/ 650854 h 1066103"/>
                <a:gd name="connsiteX5305" fmla="*/ 1589777 w 3545608"/>
                <a:gd name="connsiteY5305" fmla="*/ 639453 h 1066103"/>
                <a:gd name="connsiteX5306" fmla="*/ 1597075 w 3545608"/>
                <a:gd name="connsiteY5306" fmla="*/ 636430 h 1066103"/>
                <a:gd name="connsiteX5307" fmla="*/ 1601628 w 3545608"/>
                <a:gd name="connsiteY5307" fmla="*/ 625437 h 1066103"/>
                <a:gd name="connsiteX5308" fmla="*/ 1608556 w 3545608"/>
                <a:gd name="connsiteY5308" fmla="*/ 622701 h 1066103"/>
                <a:gd name="connsiteX5309" fmla="*/ 1612468 w 3545608"/>
                <a:gd name="connsiteY5309" fmla="*/ 613697 h 1066103"/>
                <a:gd name="connsiteX5310" fmla="*/ 1619486 w 3545608"/>
                <a:gd name="connsiteY5310" fmla="*/ 610790 h 1066103"/>
                <a:gd name="connsiteX5311" fmla="*/ 1624302 w 3545608"/>
                <a:gd name="connsiteY5311" fmla="*/ 599163 h 1066103"/>
                <a:gd name="connsiteX5312" fmla="*/ 1631398 w 3545608"/>
                <a:gd name="connsiteY5312" fmla="*/ 596224 h 1066103"/>
                <a:gd name="connsiteX5313" fmla="*/ 1634845 w 3545608"/>
                <a:gd name="connsiteY5313" fmla="*/ 587903 h 1066103"/>
                <a:gd name="connsiteX5314" fmla="*/ 1643165 w 3545608"/>
                <a:gd name="connsiteY5314" fmla="*/ 584456 h 1066103"/>
                <a:gd name="connsiteX5315" fmla="*/ 1646899 w 3545608"/>
                <a:gd name="connsiteY5315" fmla="*/ 575442 h 1066103"/>
                <a:gd name="connsiteX5316" fmla="*/ 1655913 w 3545608"/>
                <a:gd name="connsiteY5316" fmla="*/ 571708 h 1066103"/>
                <a:gd name="connsiteX5317" fmla="*/ 1659156 w 3545608"/>
                <a:gd name="connsiteY5317" fmla="*/ 563879 h 1066103"/>
                <a:gd name="connsiteX5318" fmla="*/ 1669356 w 3545608"/>
                <a:gd name="connsiteY5318" fmla="*/ 559654 h 1066103"/>
                <a:gd name="connsiteX5319" fmla="*/ 1673478 w 3545608"/>
                <a:gd name="connsiteY5319" fmla="*/ 549700 h 1066103"/>
                <a:gd name="connsiteX5320" fmla="*/ 1682247 w 3545608"/>
                <a:gd name="connsiteY5320" fmla="*/ 546068 h 1066103"/>
                <a:gd name="connsiteX5321" fmla="*/ 1686082 w 3545608"/>
                <a:gd name="connsiteY5321" fmla="*/ 536808 h 1066103"/>
                <a:gd name="connsiteX5322" fmla="*/ 1694159 w 3545608"/>
                <a:gd name="connsiteY5322" fmla="*/ 533463 h 1066103"/>
                <a:gd name="connsiteX5323" fmla="*/ 1697606 w 3545608"/>
                <a:gd name="connsiteY5323" fmla="*/ 525142 h 1066103"/>
                <a:gd name="connsiteX5324" fmla="*/ 1705926 w 3545608"/>
                <a:gd name="connsiteY5324" fmla="*/ 521695 h 1066103"/>
                <a:gd name="connsiteX5325" fmla="*/ 1708949 w 3545608"/>
                <a:gd name="connsiteY5325" fmla="*/ 514396 h 1066103"/>
                <a:gd name="connsiteX5326" fmla="*/ 1720349 w 3545608"/>
                <a:gd name="connsiteY5326" fmla="*/ 509784 h 1066103"/>
                <a:gd name="connsiteX5327" fmla="*/ 1724265 w 3545608"/>
                <a:gd name="connsiteY5327" fmla="*/ 500551 h 1066103"/>
                <a:gd name="connsiteX5328" fmla="*/ 1732403 w 3545608"/>
                <a:gd name="connsiteY5328" fmla="*/ 497180 h 1066103"/>
                <a:gd name="connsiteX5329" fmla="*/ 1735488 w 3545608"/>
                <a:gd name="connsiteY5329" fmla="*/ 489732 h 1066103"/>
                <a:gd name="connsiteX5330" fmla="*/ 1746201 w 3545608"/>
                <a:gd name="connsiteY5330" fmla="*/ 485598 h 1066103"/>
                <a:gd name="connsiteX5331" fmla="*/ 1744410 w 3545608"/>
                <a:gd name="connsiteY5331" fmla="*/ 489920 h 1066103"/>
                <a:gd name="connsiteX5332" fmla="*/ 1736334 w 3545608"/>
                <a:gd name="connsiteY5332" fmla="*/ 493265 h 1066103"/>
                <a:gd name="connsiteX5333" fmla="*/ 1733135 w 3545608"/>
                <a:gd name="connsiteY5333" fmla="*/ 500987 h 1066103"/>
                <a:gd name="connsiteX5334" fmla="*/ 1722893 w 3545608"/>
                <a:gd name="connsiteY5334" fmla="*/ 505033 h 1066103"/>
                <a:gd name="connsiteX5335" fmla="*/ 1719494 w 3545608"/>
                <a:gd name="connsiteY5335" fmla="*/ 512854 h 1066103"/>
                <a:gd name="connsiteX5336" fmla="*/ 1709857 w 3545608"/>
                <a:gd name="connsiteY5336" fmla="*/ 516944 h 1066103"/>
                <a:gd name="connsiteX5337" fmla="*/ 1706040 w 3545608"/>
                <a:gd name="connsiteY5337" fmla="*/ 526382 h 1066103"/>
                <a:gd name="connsiteX5338" fmla="*/ 1698089 w 3545608"/>
                <a:gd name="connsiteY5338" fmla="*/ 529836 h 1066103"/>
                <a:gd name="connsiteX5339" fmla="*/ 1694167 w 3545608"/>
                <a:gd name="connsiteY5339" fmla="*/ 539768 h 1066103"/>
                <a:gd name="connsiteX5340" fmla="*/ 1685484 w 3545608"/>
                <a:gd name="connsiteY5340" fmla="*/ 543278 h 1066103"/>
                <a:gd name="connsiteX5341" fmla="*/ 1681462 w 3545608"/>
                <a:gd name="connsiteY5341" fmla="*/ 552758 h 1066103"/>
                <a:gd name="connsiteX5342" fmla="*/ 1673574 w 3545608"/>
                <a:gd name="connsiteY5342" fmla="*/ 556026 h 1066103"/>
                <a:gd name="connsiteX5343" fmla="*/ 1670127 w 3545608"/>
                <a:gd name="connsiteY5343" fmla="*/ 564347 h 1066103"/>
                <a:gd name="connsiteX5344" fmla="*/ 1661806 w 3545608"/>
                <a:gd name="connsiteY5344" fmla="*/ 567794 h 1066103"/>
                <a:gd name="connsiteX5345" fmla="*/ 1657480 w 3545608"/>
                <a:gd name="connsiteY5345" fmla="*/ 578237 h 1066103"/>
                <a:gd name="connsiteX5346" fmla="*/ 1649200 w 3545608"/>
                <a:gd name="connsiteY5346" fmla="*/ 581666 h 1066103"/>
                <a:gd name="connsiteX5347" fmla="*/ 1645365 w 3545608"/>
                <a:gd name="connsiteY5347" fmla="*/ 590926 h 1066103"/>
                <a:gd name="connsiteX5348" fmla="*/ 1637290 w 3545608"/>
                <a:gd name="connsiteY5348" fmla="*/ 594271 h 1066103"/>
                <a:gd name="connsiteX5349" fmla="*/ 1632994 w 3545608"/>
                <a:gd name="connsiteY5349" fmla="*/ 604640 h 1066103"/>
                <a:gd name="connsiteX5350" fmla="*/ 1624685 w 3545608"/>
                <a:gd name="connsiteY5350" fmla="*/ 608000 h 1066103"/>
                <a:gd name="connsiteX5351" fmla="*/ 1620152 w 3545608"/>
                <a:gd name="connsiteY5351" fmla="*/ 618682 h 1066103"/>
                <a:gd name="connsiteX5352" fmla="*/ 1614735 w 3545608"/>
                <a:gd name="connsiteY5352" fmla="*/ 621036 h 1066103"/>
                <a:gd name="connsiteX5353" fmla="*/ 1610690 w 3545608"/>
                <a:gd name="connsiteY5353" fmla="*/ 631279 h 1066103"/>
                <a:gd name="connsiteX5354" fmla="*/ 1602968 w 3545608"/>
                <a:gd name="connsiteY5354" fmla="*/ 634478 h 1066103"/>
                <a:gd name="connsiteX5355" fmla="*/ 1598642 w 3545608"/>
                <a:gd name="connsiteY5355" fmla="*/ 644921 h 1066103"/>
                <a:gd name="connsiteX5356" fmla="*/ 1590362 w 3545608"/>
                <a:gd name="connsiteY5356" fmla="*/ 648350 h 1066103"/>
                <a:gd name="connsiteX5357" fmla="*/ 1585141 w 3545608"/>
                <a:gd name="connsiteY5357" fmla="*/ 660957 h 1066103"/>
                <a:gd name="connsiteX5358" fmla="*/ 1580412 w 3545608"/>
                <a:gd name="connsiteY5358" fmla="*/ 662916 h 1066103"/>
                <a:gd name="connsiteX5359" fmla="*/ 1576875 w 3545608"/>
                <a:gd name="connsiteY5359" fmla="*/ 671456 h 1066103"/>
                <a:gd name="connsiteX5360" fmla="*/ 1568645 w 3545608"/>
                <a:gd name="connsiteY5360" fmla="*/ 675114 h 1066103"/>
                <a:gd name="connsiteX5361" fmla="*/ 1564005 w 3545608"/>
                <a:gd name="connsiteY5361" fmla="*/ 687134 h 1066103"/>
                <a:gd name="connsiteX5362" fmla="*/ 1558002 w 3545608"/>
                <a:gd name="connsiteY5362" fmla="*/ 689681 h 1066103"/>
                <a:gd name="connsiteX5363" fmla="*/ 1553740 w 3545608"/>
                <a:gd name="connsiteY5363" fmla="*/ 700215 h 1066103"/>
                <a:gd name="connsiteX5364" fmla="*/ 1546378 w 3545608"/>
                <a:gd name="connsiteY5364" fmla="*/ 703122 h 1066103"/>
                <a:gd name="connsiteX5365" fmla="*/ 1540800 w 3545608"/>
                <a:gd name="connsiteY5365" fmla="*/ 715961 h 1066103"/>
                <a:gd name="connsiteX5366" fmla="*/ 1536284 w 3545608"/>
                <a:gd name="connsiteY5366" fmla="*/ 717832 h 1066103"/>
                <a:gd name="connsiteX5367" fmla="*/ 1531509 w 3545608"/>
                <a:gd name="connsiteY5367" fmla="*/ 729359 h 1066103"/>
                <a:gd name="connsiteX5368" fmla="*/ 1525640 w 3545608"/>
                <a:gd name="connsiteY5368" fmla="*/ 731848 h 1066103"/>
                <a:gd name="connsiteX5369" fmla="*/ 1519680 w 3545608"/>
                <a:gd name="connsiteY5369" fmla="*/ 746579 h 1066103"/>
                <a:gd name="connsiteX5370" fmla="*/ 1515690 w 3545608"/>
                <a:gd name="connsiteY5370" fmla="*/ 748232 h 1066103"/>
                <a:gd name="connsiteX5371" fmla="*/ 1510857 w 3545608"/>
                <a:gd name="connsiteY5371" fmla="*/ 759901 h 1066103"/>
                <a:gd name="connsiteX5372" fmla="*/ 1505884 w 3545608"/>
                <a:gd name="connsiteY5372" fmla="*/ 761961 h 1066103"/>
                <a:gd name="connsiteX5373" fmla="*/ 1501152 w 3545608"/>
                <a:gd name="connsiteY5373" fmla="*/ 773384 h 1066103"/>
                <a:gd name="connsiteX5374" fmla="*/ 1495241 w 3545608"/>
                <a:gd name="connsiteY5374" fmla="*/ 775832 h 1066103"/>
                <a:gd name="connsiteX5375" fmla="*/ 1490018 w 3545608"/>
                <a:gd name="connsiteY5375" fmla="*/ 788441 h 1066103"/>
                <a:gd name="connsiteX5376" fmla="*/ 1485291 w 3545608"/>
                <a:gd name="connsiteY5376" fmla="*/ 790399 h 1066103"/>
                <a:gd name="connsiteX5377" fmla="*/ 1480315 w 3545608"/>
                <a:gd name="connsiteY5377" fmla="*/ 802411 h 1066103"/>
                <a:gd name="connsiteX5378" fmla="*/ 1475485 w 3545608"/>
                <a:gd name="connsiteY5378" fmla="*/ 804558 h 1066103"/>
                <a:gd name="connsiteX5379" fmla="*/ 1470026 w 3545608"/>
                <a:gd name="connsiteY5379" fmla="*/ 818702 h 1066103"/>
                <a:gd name="connsiteX5380" fmla="*/ 1464840 w 3545608"/>
                <a:gd name="connsiteY5380" fmla="*/ 820798 h 1066103"/>
                <a:gd name="connsiteX5381" fmla="*/ 1459477 w 3545608"/>
                <a:gd name="connsiteY5381" fmla="*/ 833440 h 1066103"/>
                <a:gd name="connsiteX5382" fmla="*/ 1456852 w 3545608"/>
                <a:gd name="connsiteY5382" fmla="*/ 834527 h 1066103"/>
                <a:gd name="connsiteX5383" fmla="*/ 1450964 w 3545608"/>
                <a:gd name="connsiteY5383" fmla="*/ 848742 h 1066103"/>
                <a:gd name="connsiteX5384" fmla="*/ 1451259 w 3545608"/>
                <a:gd name="connsiteY5384" fmla="*/ 849453 h 1066103"/>
                <a:gd name="connsiteX5385" fmla="*/ 1447046 w 3545608"/>
                <a:gd name="connsiteY5385" fmla="*/ 851198 h 1066103"/>
                <a:gd name="connsiteX5386" fmla="*/ 1442212 w 3545608"/>
                <a:gd name="connsiteY5386" fmla="*/ 862867 h 1066103"/>
                <a:gd name="connsiteX5387" fmla="*/ 1437239 w 3545608"/>
                <a:gd name="connsiteY5387" fmla="*/ 864927 h 1066103"/>
                <a:gd name="connsiteX5388" fmla="*/ 1431351 w 3545608"/>
                <a:gd name="connsiteY5388" fmla="*/ 879142 h 1066103"/>
                <a:gd name="connsiteX5389" fmla="*/ 1431822 w 3545608"/>
                <a:gd name="connsiteY5389" fmla="*/ 880278 h 1066103"/>
                <a:gd name="connsiteX5390" fmla="*/ 1428557 w 3545608"/>
                <a:gd name="connsiteY5390" fmla="*/ 881598 h 1066103"/>
                <a:gd name="connsiteX5391" fmla="*/ 1422526 w 3545608"/>
                <a:gd name="connsiteY5391" fmla="*/ 895814 h 1066103"/>
                <a:gd name="connsiteX5392" fmla="*/ 1422541 w 3545608"/>
                <a:gd name="connsiteY5392" fmla="*/ 895849 h 1066103"/>
                <a:gd name="connsiteX5393" fmla="*/ 1418895 w 3545608"/>
                <a:gd name="connsiteY5393" fmla="*/ 897289 h 1066103"/>
                <a:gd name="connsiteX5394" fmla="*/ 1412887 w 3545608"/>
                <a:gd name="connsiteY5394" fmla="*/ 911118 h 1066103"/>
                <a:gd name="connsiteX5395" fmla="*/ 1410762 w 3545608"/>
                <a:gd name="connsiteY5395" fmla="*/ 911998 h 1066103"/>
                <a:gd name="connsiteX5396" fmla="*/ 1404874 w 3545608"/>
                <a:gd name="connsiteY5396" fmla="*/ 926213 h 1066103"/>
                <a:gd name="connsiteX5397" fmla="*/ 1404997 w 3545608"/>
                <a:gd name="connsiteY5397" fmla="*/ 926508 h 1066103"/>
                <a:gd name="connsiteX5398" fmla="*/ 1402080 w 3545608"/>
                <a:gd name="connsiteY5398" fmla="*/ 927688 h 1066103"/>
                <a:gd name="connsiteX5399" fmla="*/ 1396048 w 3545608"/>
                <a:gd name="connsiteY5399" fmla="*/ 941903 h 1066103"/>
                <a:gd name="connsiteX5400" fmla="*/ 1396361 w 3545608"/>
                <a:gd name="connsiteY5400" fmla="*/ 942641 h 1066103"/>
                <a:gd name="connsiteX5401" fmla="*/ 1394235 w 3545608"/>
                <a:gd name="connsiteY5401" fmla="*/ 943522 h 1066103"/>
                <a:gd name="connsiteX5402" fmla="*/ 1388485 w 3545608"/>
                <a:gd name="connsiteY5402" fmla="*/ 957402 h 1066103"/>
                <a:gd name="connsiteX5403" fmla="*/ 1386247 w 3545608"/>
                <a:gd name="connsiteY5403" fmla="*/ 958375 h 1066103"/>
                <a:gd name="connsiteX5404" fmla="*/ 1380450 w 3545608"/>
                <a:gd name="connsiteY5404" fmla="*/ 973052 h 1066103"/>
                <a:gd name="connsiteX5405" fmla="*/ 1378402 w 3545608"/>
                <a:gd name="connsiteY5405" fmla="*/ 973921 h 1066103"/>
                <a:gd name="connsiteX5406" fmla="*/ 1372514 w 3545608"/>
                <a:gd name="connsiteY5406" fmla="*/ 988483 h 1066103"/>
                <a:gd name="connsiteX5407" fmla="*/ 1372804 w 3545608"/>
                <a:gd name="connsiteY5407" fmla="*/ 989201 h 1066103"/>
                <a:gd name="connsiteX5408" fmla="*/ 1369719 w 3545608"/>
                <a:gd name="connsiteY5408" fmla="*/ 990449 h 1066103"/>
                <a:gd name="connsiteX5409" fmla="*/ 1363688 w 3545608"/>
                <a:gd name="connsiteY5409" fmla="*/ 1004664 h 1066103"/>
                <a:gd name="connsiteX5410" fmla="*/ 1363971 w 3545608"/>
                <a:gd name="connsiteY5410" fmla="*/ 1005332 h 1066103"/>
                <a:gd name="connsiteX5411" fmla="*/ 1361730 w 3545608"/>
                <a:gd name="connsiteY5411" fmla="*/ 1006283 h 1066103"/>
                <a:gd name="connsiteX5412" fmla="*/ 1355842 w 3545608"/>
                <a:gd name="connsiteY5412" fmla="*/ 1020845 h 1066103"/>
                <a:gd name="connsiteX5413" fmla="*/ 1356242 w 3545608"/>
                <a:gd name="connsiteY5413" fmla="*/ 1021833 h 1066103"/>
                <a:gd name="connsiteX5414" fmla="*/ 1353885 w 3545608"/>
                <a:gd name="connsiteY5414" fmla="*/ 1022810 h 1066103"/>
                <a:gd name="connsiteX5415" fmla="*/ 1347997 w 3545608"/>
                <a:gd name="connsiteY5415" fmla="*/ 1037025 h 1066103"/>
                <a:gd name="connsiteX5416" fmla="*/ 1348275 w 3545608"/>
                <a:gd name="connsiteY5416" fmla="*/ 1037695 h 1066103"/>
                <a:gd name="connsiteX5417" fmla="*/ 1346040 w 3545608"/>
                <a:gd name="connsiteY5417" fmla="*/ 1038643 h 1066103"/>
                <a:gd name="connsiteX5418" fmla="*/ 1340152 w 3545608"/>
                <a:gd name="connsiteY5418" fmla="*/ 1053205 h 1066103"/>
                <a:gd name="connsiteX5419" fmla="*/ 1340834 w 3545608"/>
                <a:gd name="connsiteY5419" fmla="*/ 1054890 h 1066103"/>
                <a:gd name="connsiteX5420" fmla="*/ 1340156 w 3545608"/>
                <a:gd name="connsiteY5420" fmla="*/ 1055171 h 1066103"/>
                <a:gd name="connsiteX5421" fmla="*/ 1335628 w 3545608"/>
                <a:gd name="connsiteY5421" fmla="*/ 1066103 h 1066103"/>
                <a:gd name="connsiteX5422" fmla="*/ 1375143 w 3545608"/>
                <a:gd name="connsiteY5422" fmla="*/ 1066103 h 1066103"/>
                <a:gd name="connsiteX5423" fmla="*/ 1380359 w 3545608"/>
                <a:gd name="connsiteY5423" fmla="*/ 1053205 h 1066103"/>
                <a:gd name="connsiteX5424" fmla="*/ 1379958 w 3545608"/>
                <a:gd name="connsiteY5424" fmla="*/ 1052216 h 1066103"/>
                <a:gd name="connsiteX5425" fmla="*/ 1382316 w 3545608"/>
                <a:gd name="connsiteY5425" fmla="*/ 1051240 h 1066103"/>
                <a:gd name="connsiteX5426" fmla="*/ 1388204 w 3545608"/>
                <a:gd name="connsiteY5426" fmla="*/ 1037025 h 1066103"/>
                <a:gd name="connsiteX5427" fmla="*/ 1387926 w 3545608"/>
                <a:gd name="connsiteY5427" fmla="*/ 1036355 h 1066103"/>
                <a:gd name="connsiteX5428" fmla="*/ 1390161 w 3545608"/>
                <a:gd name="connsiteY5428" fmla="*/ 1035406 h 1066103"/>
                <a:gd name="connsiteX5429" fmla="*/ 1396049 w 3545608"/>
                <a:gd name="connsiteY5429" fmla="*/ 1020845 h 1066103"/>
                <a:gd name="connsiteX5430" fmla="*/ 1395758 w 3545608"/>
                <a:gd name="connsiteY5430" fmla="*/ 1020126 h 1066103"/>
                <a:gd name="connsiteX5431" fmla="*/ 1398843 w 3545608"/>
                <a:gd name="connsiteY5431" fmla="*/ 1018879 h 1066103"/>
                <a:gd name="connsiteX5432" fmla="*/ 1404875 w 3545608"/>
                <a:gd name="connsiteY5432" fmla="*/ 1004664 h 1066103"/>
                <a:gd name="connsiteX5433" fmla="*/ 1404591 w 3545608"/>
                <a:gd name="connsiteY5433" fmla="*/ 1003996 h 1066103"/>
                <a:gd name="connsiteX5434" fmla="*/ 1406832 w 3545608"/>
                <a:gd name="connsiteY5434" fmla="*/ 1003045 h 1066103"/>
                <a:gd name="connsiteX5435" fmla="*/ 1412446 w 3545608"/>
                <a:gd name="connsiteY5435" fmla="*/ 989162 h 1066103"/>
                <a:gd name="connsiteX5436" fmla="*/ 1414677 w 3545608"/>
                <a:gd name="connsiteY5436" fmla="*/ 988192 h 1066103"/>
                <a:gd name="connsiteX5437" fmla="*/ 1420320 w 3545608"/>
                <a:gd name="connsiteY5437" fmla="*/ 973904 h 1066103"/>
                <a:gd name="connsiteX5438" fmla="*/ 1423358 w 3545608"/>
                <a:gd name="connsiteY5438" fmla="*/ 972646 h 1066103"/>
                <a:gd name="connsiteX5439" fmla="*/ 1429390 w 3545608"/>
                <a:gd name="connsiteY5439" fmla="*/ 958084 h 1066103"/>
                <a:gd name="connsiteX5440" fmla="*/ 1428953 w 3545608"/>
                <a:gd name="connsiteY5440" fmla="*/ 957028 h 1066103"/>
                <a:gd name="connsiteX5441" fmla="*/ 1431204 w 3545608"/>
                <a:gd name="connsiteY5441" fmla="*/ 956118 h 1066103"/>
                <a:gd name="connsiteX5442" fmla="*/ 1437236 w 3545608"/>
                <a:gd name="connsiteY5442" fmla="*/ 941903 h 1066103"/>
                <a:gd name="connsiteX5443" fmla="*/ 1436996 w 3545608"/>
                <a:gd name="connsiteY5443" fmla="*/ 941338 h 1066103"/>
                <a:gd name="connsiteX5444" fmla="*/ 1439193 w 3545608"/>
                <a:gd name="connsiteY5444" fmla="*/ 940428 h 1066103"/>
                <a:gd name="connsiteX5445" fmla="*/ 1444615 w 3545608"/>
                <a:gd name="connsiteY5445" fmla="*/ 927337 h 1066103"/>
                <a:gd name="connsiteX5446" fmla="*/ 1448712 w 3545608"/>
                <a:gd name="connsiteY5446" fmla="*/ 925719 h 1066103"/>
                <a:gd name="connsiteX5447" fmla="*/ 1454888 w 3545608"/>
                <a:gd name="connsiteY5447" fmla="*/ 911504 h 1066103"/>
                <a:gd name="connsiteX5448" fmla="*/ 1454760 w 3545608"/>
                <a:gd name="connsiteY5448" fmla="*/ 911210 h 1066103"/>
                <a:gd name="connsiteX5449" fmla="*/ 1457681 w 3545608"/>
                <a:gd name="connsiteY5449" fmla="*/ 910029 h 1066103"/>
                <a:gd name="connsiteX5450" fmla="*/ 1463713 w 3545608"/>
                <a:gd name="connsiteY5450" fmla="*/ 895814 h 1066103"/>
                <a:gd name="connsiteX5451" fmla="*/ 1463120 w 3545608"/>
                <a:gd name="connsiteY5451" fmla="*/ 894414 h 1066103"/>
                <a:gd name="connsiteX5452" fmla="*/ 1465670 w 3545608"/>
                <a:gd name="connsiteY5452" fmla="*/ 893357 h 1066103"/>
                <a:gd name="connsiteX5453" fmla="*/ 1470503 w 3545608"/>
                <a:gd name="connsiteY5453" fmla="*/ 881689 h 1066103"/>
                <a:gd name="connsiteX5454" fmla="*/ 1475476 w 3545608"/>
                <a:gd name="connsiteY5454" fmla="*/ 879629 h 1066103"/>
                <a:gd name="connsiteX5455" fmla="*/ 1481364 w 3545608"/>
                <a:gd name="connsiteY5455" fmla="*/ 865413 h 1066103"/>
                <a:gd name="connsiteX5456" fmla="*/ 1481069 w 3545608"/>
                <a:gd name="connsiteY5456" fmla="*/ 864702 h 1066103"/>
                <a:gd name="connsiteX5457" fmla="*/ 1485282 w 3545608"/>
                <a:gd name="connsiteY5457" fmla="*/ 862957 h 1066103"/>
                <a:gd name="connsiteX5458" fmla="*/ 1490366 w 3545608"/>
                <a:gd name="connsiteY5458" fmla="*/ 850683 h 1066103"/>
                <a:gd name="connsiteX5459" fmla="*/ 1493964 w 3545608"/>
                <a:gd name="connsiteY5459" fmla="*/ 849228 h 1066103"/>
                <a:gd name="connsiteX5460" fmla="*/ 1499056 w 3545608"/>
                <a:gd name="connsiteY5460" fmla="*/ 837229 h 1066103"/>
                <a:gd name="connsiteX5461" fmla="*/ 1503915 w 3545608"/>
                <a:gd name="connsiteY5461" fmla="*/ 835069 h 1066103"/>
                <a:gd name="connsiteX5462" fmla="*/ 1509510 w 3545608"/>
                <a:gd name="connsiteY5462" fmla="*/ 820573 h 1066103"/>
                <a:gd name="connsiteX5463" fmla="*/ 1513721 w 3545608"/>
                <a:gd name="connsiteY5463" fmla="*/ 818829 h 1066103"/>
                <a:gd name="connsiteX5464" fmla="*/ 1518453 w 3545608"/>
                <a:gd name="connsiteY5464" fmla="*/ 807405 h 1066103"/>
                <a:gd name="connsiteX5465" fmla="*/ 1524364 w 3545608"/>
                <a:gd name="connsiteY5465" fmla="*/ 804956 h 1066103"/>
                <a:gd name="connsiteX5466" fmla="*/ 1529587 w 3545608"/>
                <a:gd name="connsiteY5466" fmla="*/ 792349 h 1066103"/>
                <a:gd name="connsiteX5467" fmla="*/ 1534314 w 3545608"/>
                <a:gd name="connsiteY5467" fmla="*/ 790391 h 1066103"/>
                <a:gd name="connsiteX5468" fmla="*/ 1539148 w 3545608"/>
                <a:gd name="connsiteY5468" fmla="*/ 778722 h 1066103"/>
                <a:gd name="connsiteX5469" fmla="*/ 1544121 w 3545608"/>
                <a:gd name="connsiteY5469" fmla="*/ 776662 h 1066103"/>
                <a:gd name="connsiteX5470" fmla="*/ 1549388 w 3545608"/>
                <a:gd name="connsiteY5470" fmla="*/ 763945 h 1066103"/>
                <a:gd name="connsiteX5471" fmla="*/ 1554764 w 3545608"/>
                <a:gd name="connsiteY5471" fmla="*/ 761665 h 1066103"/>
                <a:gd name="connsiteX5472" fmla="*/ 1560248 w 3545608"/>
                <a:gd name="connsiteY5472" fmla="*/ 748112 h 1066103"/>
                <a:gd name="connsiteX5473" fmla="*/ 1564714 w 3545608"/>
                <a:gd name="connsiteY5473" fmla="*/ 746262 h 1066103"/>
                <a:gd name="connsiteX5474" fmla="*/ 1569753 w 3545608"/>
                <a:gd name="connsiteY5474" fmla="*/ 734097 h 1066103"/>
                <a:gd name="connsiteX5475" fmla="*/ 1576195 w 3545608"/>
                <a:gd name="connsiteY5475" fmla="*/ 731553 h 1066103"/>
                <a:gd name="connsiteX5476" fmla="*/ 1580146 w 3545608"/>
                <a:gd name="connsiteY5476" fmla="*/ 722458 h 1066103"/>
                <a:gd name="connsiteX5477" fmla="*/ 1587125 w 3545608"/>
                <a:gd name="connsiteY5477" fmla="*/ 719498 h 1066103"/>
                <a:gd name="connsiteX5478" fmla="*/ 1591787 w 3545608"/>
                <a:gd name="connsiteY5478" fmla="*/ 707975 h 1066103"/>
                <a:gd name="connsiteX5479" fmla="*/ 1597075 w 3545608"/>
                <a:gd name="connsiteY5479" fmla="*/ 705625 h 1066103"/>
                <a:gd name="connsiteX5480" fmla="*/ 1601396 w 3545608"/>
                <a:gd name="connsiteY5480" fmla="*/ 694431 h 1066103"/>
                <a:gd name="connsiteX5481" fmla="*/ 1608843 w 3545608"/>
                <a:gd name="connsiteY5481" fmla="*/ 691346 h 1066103"/>
                <a:gd name="connsiteX5482" fmla="*/ 1613574 w 3545608"/>
                <a:gd name="connsiteY5482" fmla="*/ 679923 h 1066103"/>
                <a:gd name="connsiteX5483" fmla="*/ 1619486 w 3545608"/>
                <a:gd name="connsiteY5483" fmla="*/ 677474 h 1066103"/>
                <a:gd name="connsiteX5484" fmla="*/ 1624302 w 3545608"/>
                <a:gd name="connsiteY5484" fmla="*/ 665847 h 1066103"/>
                <a:gd name="connsiteX5485" fmla="*/ 1631398 w 3545608"/>
                <a:gd name="connsiteY5485" fmla="*/ 662908 h 1066103"/>
                <a:gd name="connsiteX5486" fmla="*/ 1634904 w 3545608"/>
                <a:gd name="connsiteY5486" fmla="*/ 654443 h 1066103"/>
                <a:gd name="connsiteX5487" fmla="*/ 1643165 w 3545608"/>
                <a:gd name="connsiteY5487" fmla="*/ 650854 h 1066103"/>
                <a:gd name="connsiteX5488" fmla="*/ 1647921 w 3545608"/>
                <a:gd name="connsiteY5488" fmla="*/ 638811 h 1066103"/>
                <a:gd name="connsiteX5489" fmla="*/ 1653809 w 3545608"/>
                <a:gd name="connsiteY5489" fmla="*/ 636430 h 1066103"/>
                <a:gd name="connsiteX5490" fmla="*/ 1658337 w 3545608"/>
                <a:gd name="connsiteY5490" fmla="*/ 625760 h 1066103"/>
                <a:gd name="connsiteX5491" fmla="*/ 1665720 w 3545608"/>
                <a:gd name="connsiteY5491" fmla="*/ 622701 h 1066103"/>
                <a:gd name="connsiteX5492" fmla="*/ 1669065 w 3545608"/>
                <a:gd name="connsiteY5492" fmla="*/ 614626 h 1066103"/>
                <a:gd name="connsiteX5493" fmla="*/ 1678324 w 3545608"/>
                <a:gd name="connsiteY5493" fmla="*/ 610790 h 1066103"/>
                <a:gd name="connsiteX5494" fmla="*/ 1683141 w 3545608"/>
                <a:gd name="connsiteY5494" fmla="*/ 599163 h 1066103"/>
                <a:gd name="connsiteX5495" fmla="*/ 1690236 w 3545608"/>
                <a:gd name="connsiteY5495" fmla="*/ 596224 h 1066103"/>
                <a:gd name="connsiteX5496" fmla="*/ 1693683 w 3545608"/>
                <a:gd name="connsiteY5496" fmla="*/ 587903 h 1066103"/>
                <a:gd name="connsiteX5497" fmla="*/ 1702004 w 3545608"/>
                <a:gd name="connsiteY5497" fmla="*/ 584456 h 1066103"/>
                <a:gd name="connsiteX5498" fmla="*/ 1705811 w 3545608"/>
                <a:gd name="connsiteY5498" fmla="*/ 575266 h 1066103"/>
                <a:gd name="connsiteX5499" fmla="*/ 1714608 w 3545608"/>
                <a:gd name="connsiteY5499" fmla="*/ 571708 h 1066103"/>
                <a:gd name="connsiteX5500" fmla="*/ 1718188 w 3545608"/>
                <a:gd name="connsiteY5500" fmla="*/ 563273 h 1066103"/>
                <a:gd name="connsiteX5501" fmla="*/ 1726519 w 3545608"/>
                <a:gd name="connsiteY5501" fmla="*/ 559654 h 1066103"/>
                <a:gd name="connsiteX5502" fmla="*/ 1730596 w 3545608"/>
                <a:gd name="connsiteY5502" fmla="*/ 549331 h 1066103"/>
                <a:gd name="connsiteX5503" fmla="*/ 1738287 w 3545608"/>
                <a:gd name="connsiteY5503" fmla="*/ 546068 h 1066103"/>
                <a:gd name="connsiteX5504" fmla="*/ 1741612 w 3545608"/>
                <a:gd name="connsiteY5504" fmla="*/ 537846 h 1066103"/>
                <a:gd name="connsiteX5505" fmla="*/ 1752710 w 3545608"/>
                <a:gd name="connsiteY5505" fmla="*/ 533463 h 1066103"/>
                <a:gd name="connsiteX5506" fmla="*/ 1756299 w 3545608"/>
                <a:gd name="connsiteY5506" fmla="*/ 525202 h 1066103"/>
                <a:gd name="connsiteX5507" fmla="*/ 1764764 w 3545608"/>
                <a:gd name="connsiteY5507" fmla="*/ 521695 h 1066103"/>
                <a:gd name="connsiteX5508" fmla="*/ 1768110 w 3545608"/>
                <a:gd name="connsiteY5508" fmla="*/ 513620 h 1066103"/>
                <a:gd name="connsiteX5509" fmla="*/ 1777370 w 3545608"/>
                <a:gd name="connsiteY5509" fmla="*/ 509784 h 1066103"/>
                <a:gd name="connsiteX5510" fmla="*/ 1780799 w 3545608"/>
                <a:gd name="connsiteY5510" fmla="*/ 501505 h 1066103"/>
                <a:gd name="connsiteX5511" fmla="*/ 1791242 w 3545608"/>
                <a:gd name="connsiteY5511" fmla="*/ 497180 h 1066103"/>
                <a:gd name="connsiteX5512" fmla="*/ 1794688 w 3545608"/>
                <a:gd name="connsiteY5512" fmla="*/ 488859 h 1066103"/>
                <a:gd name="connsiteX5513" fmla="*/ 1803009 w 3545608"/>
                <a:gd name="connsiteY5513" fmla="*/ 485412 h 1066103"/>
                <a:gd name="connsiteX5514" fmla="*/ 1804888 w 3545608"/>
                <a:gd name="connsiteY5514" fmla="*/ 480878 h 1066103"/>
                <a:gd name="connsiteX5515" fmla="*/ 1816871 w 3545608"/>
                <a:gd name="connsiteY5515" fmla="*/ 475551 h 1066103"/>
                <a:gd name="connsiteX5516" fmla="*/ 1816420 w 3545608"/>
                <a:gd name="connsiteY5516" fmla="*/ 476638 h 1066103"/>
                <a:gd name="connsiteX5517" fmla="*/ 1806940 w 3545608"/>
                <a:gd name="connsiteY5517" fmla="*/ 480661 h 1066103"/>
                <a:gd name="connsiteX5518" fmla="*/ 1803430 w 3545608"/>
                <a:gd name="connsiteY5518" fmla="*/ 489343 h 1066103"/>
                <a:gd name="connsiteX5519" fmla="*/ 1793499 w 3545608"/>
                <a:gd name="connsiteY5519" fmla="*/ 493265 h 1066103"/>
                <a:gd name="connsiteX5520" fmla="*/ 1790044 w 3545608"/>
                <a:gd name="connsiteY5520" fmla="*/ 501217 h 1066103"/>
                <a:gd name="connsiteX5521" fmla="*/ 1780607 w 3545608"/>
                <a:gd name="connsiteY5521" fmla="*/ 505033 h 1066103"/>
                <a:gd name="connsiteX5522" fmla="*/ 1777058 w 3545608"/>
                <a:gd name="connsiteY5522" fmla="*/ 513396 h 1066103"/>
                <a:gd name="connsiteX5523" fmla="*/ 1768695 w 3545608"/>
                <a:gd name="connsiteY5523" fmla="*/ 516944 h 1066103"/>
                <a:gd name="connsiteX5524" fmla="*/ 1764879 w 3545608"/>
                <a:gd name="connsiteY5524" fmla="*/ 526382 h 1066103"/>
                <a:gd name="connsiteX5525" fmla="*/ 1756928 w 3545608"/>
                <a:gd name="connsiteY5525" fmla="*/ 529836 h 1066103"/>
                <a:gd name="connsiteX5526" fmla="*/ 1753074 w 3545608"/>
                <a:gd name="connsiteY5526" fmla="*/ 539594 h 1066103"/>
                <a:gd name="connsiteX5527" fmla="*/ 1744180 w 3545608"/>
                <a:gd name="connsiteY5527" fmla="*/ 543278 h 1066103"/>
                <a:gd name="connsiteX5528" fmla="*/ 1740242 w 3545608"/>
                <a:gd name="connsiteY5528" fmla="*/ 552782 h 1066103"/>
                <a:gd name="connsiteX5529" fmla="*/ 1732412 w 3545608"/>
                <a:gd name="connsiteY5529" fmla="*/ 556026 h 1066103"/>
                <a:gd name="connsiteX5530" fmla="*/ 1729093 w 3545608"/>
                <a:gd name="connsiteY5530" fmla="*/ 564039 h 1066103"/>
                <a:gd name="connsiteX5531" fmla="*/ 1719806 w 3545608"/>
                <a:gd name="connsiteY5531" fmla="*/ 567794 h 1066103"/>
                <a:gd name="connsiteX5532" fmla="*/ 1715243 w 3545608"/>
                <a:gd name="connsiteY5532" fmla="*/ 578548 h 1066103"/>
                <a:gd name="connsiteX5533" fmla="*/ 1707895 w 3545608"/>
                <a:gd name="connsiteY5533" fmla="*/ 581666 h 1066103"/>
                <a:gd name="connsiteX5534" fmla="*/ 1704140 w 3545608"/>
                <a:gd name="connsiteY5534" fmla="*/ 590952 h 1066103"/>
                <a:gd name="connsiteX5535" fmla="*/ 1696128 w 3545608"/>
                <a:gd name="connsiteY5535" fmla="*/ 594271 h 1066103"/>
                <a:gd name="connsiteX5536" fmla="*/ 1691833 w 3545608"/>
                <a:gd name="connsiteY5536" fmla="*/ 604640 h 1066103"/>
                <a:gd name="connsiteX5537" fmla="*/ 1683523 w 3545608"/>
                <a:gd name="connsiteY5537" fmla="*/ 608000 h 1066103"/>
                <a:gd name="connsiteX5538" fmla="*/ 1679434 w 3545608"/>
                <a:gd name="connsiteY5538" fmla="*/ 617638 h 1066103"/>
                <a:gd name="connsiteX5539" fmla="*/ 1671612 w 3545608"/>
                <a:gd name="connsiteY5539" fmla="*/ 621036 h 1066103"/>
                <a:gd name="connsiteX5540" fmla="*/ 1667183 w 3545608"/>
                <a:gd name="connsiteY5540" fmla="*/ 632250 h 1066103"/>
                <a:gd name="connsiteX5541" fmla="*/ 1661806 w 3545608"/>
                <a:gd name="connsiteY5541" fmla="*/ 634478 h 1066103"/>
                <a:gd name="connsiteX5542" fmla="*/ 1657480 w 3545608"/>
                <a:gd name="connsiteY5542" fmla="*/ 644921 h 1066103"/>
                <a:gd name="connsiteX5543" fmla="*/ 1649200 w 3545608"/>
                <a:gd name="connsiteY5543" fmla="*/ 648350 h 1066103"/>
                <a:gd name="connsiteX5544" fmla="*/ 1644385 w 3545608"/>
                <a:gd name="connsiteY5544" fmla="*/ 659977 h 1066103"/>
                <a:gd name="connsiteX5545" fmla="*/ 1637290 w 3545608"/>
                <a:gd name="connsiteY5545" fmla="*/ 662916 h 1066103"/>
                <a:gd name="connsiteX5546" fmla="*/ 1633310 w 3545608"/>
                <a:gd name="connsiteY5546" fmla="*/ 672524 h 1066103"/>
                <a:gd name="connsiteX5547" fmla="*/ 1627483 w 3545608"/>
                <a:gd name="connsiteY5547" fmla="*/ 675114 h 1066103"/>
                <a:gd name="connsiteX5548" fmla="*/ 1623162 w 3545608"/>
                <a:gd name="connsiteY5548" fmla="*/ 686309 h 1066103"/>
                <a:gd name="connsiteX5549" fmla="*/ 1615022 w 3545608"/>
                <a:gd name="connsiteY5549" fmla="*/ 689681 h 1066103"/>
                <a:gd name="connsiteX5550" fmla="*/ 1610392 w 3545608"/>
                <a:gd name="connsiteY5550" fmla="*/ 700859 h 1066103"/>
                <a:gd name="connsiteX5551" fmla="*/ 1604929 w 3545608"/>
                <a:gd name="connsiteY5551" fmla="*/ 703122 h 1066103"/>
                <a:gd name="connsiteX5552" fmla="*/ 1599605 w 3545608"/>
                <a:gd name="connsiteY5552" fmla="*/ 715975 h 1066103"/>
                <a:gd name="connsiteX5553" fmla="*/ 1595122 w 3545608"/>
                <a:gd name="connsiteY5553" fmla="*/ 717832 h 1066103"/>
                <a:gd name="connsiteX5554" fmla="*/ 1590410 w 3545608"/>
                <a:gd name="connsiteY5554" fmla="*/ 729209 h 1066103"/>
                <a:gd name="connsiteX5555" fmla="*/ 1584335 w 3545608"/>
                <a:gd name="connsiteY5555" fmla="*/ 731848 h 1066103"/>
                <a:gd name="connsiteX5556" fmla="*/ 1578517 w 3545608"/>
                <a:gd name="connsiteY5556" fmla="*/ 746579 h 1066103"/>
                <a:gd name="connsiteX5557" fmla="*/ 1574529 w 3545608"/>
                <a:gd name="connsiteY5557" fmla="*/ 748232 h 1066103"/>
                <a:gd name="connsiteX5558" fmla="*/ 1569975 w 3545608"/>
                <a:gd name="connsiteY5558" fmla="*/ 759225 h 1066103"/>
                <a:gd name="connsiteX5559" fmla="*/ 1563048 w 3545608"/>
                <a:gd name="connsiteY5559" fmla="*/ 761961 h 1066103"/>
                <a:gd name="connsiteX5560" fmla="*/ 1557979 w 3545608"/>
                <a:gd name="connsiteY5560" fmla="*/ 773628 h 1066103"/>
                <a:gd name="connsiteX5561" fmla="*/ 1552405 w 3545608"/>
                <a:gd name="connsiteY5561" fmla="*/ 775832 h 1066103"/>
                <a:gd name="connsiteX5562" fmla="*/ 1546513 w 3545608"/>
                <a:gd name="connsiteY5562" fmla="*/ 789411 h 1066103"/>
                <a:gd name="connsiteX5563" fmla="*/ 1544129 w 3545608"/>
                <a:gd name="connsiteY5563" fmla="*/ 790399 h 1066103"/>
                <a:gd name="connsiteX5564" fmla="*/ 1539154 w 3545608"/>
                <a:gd name="connsiteY5564" fmla="*/ 802411 h 1066103"/>
                <a:gd name="connsiteX5565" fmla="*/ 1534323 w 3545608"/>
                <a:gd name="connsiteY5565" fmla="*/ 804558 h 1066103"/>
                <a:gd name="connsiteX5566" fmla="*/ 1528864 w 3545608"/>
                <a:gd name="connsiteY5566" fmla="*/ 818702 h 1066103"/>
                <a:gd name="connsiteX5567" fmla="*/ 1523679 w 3545608"/>
                <a:gd name="connsiteY5567" fmla="*/ 820798 h 1066103"/>
                <a:gd name="connsiteX5568" fmla="*/ 1518733 w 3545608"/>
                <a:gd name="connsiteY5568" fmla="*/ 832454 h 1066103"/>
                <a:gd name="connsiteX5569" fmla="*/ 1513729 w 3545608"/>
                <a:gd name="connsiteY5569" fmla="*/ 834527 h 1066103"/>
                <a:gd name="connsiteX5570" fmla="*/ 1507841 w 3545608"/>
                <a:gd name="connsiteY5570" fmla="*/ 848742 h 1066103"/>
                <a:gd name="connsiteX5571" fmla="*/ 1508423 w 3545608"/>
                <a:gd name="connsiteY5571" fmla="*/ 850146 h 1066103"/>
                <a:gd name="connsiteX5572" fmla="*/ 1505884 w 3545608"/>
                <a:gd name="connsiteY5572" fmla="*/ 851198 h 1066103"/>
                <a:gd name="connsiteX5573" fmla="*/ 1501194 w 3545608"/>
                <a:gd name="connsiteY5573" fmla="*/ 862520 h 1066103"/>
                <a:gd name="connsiteX5574" fmla="*/ 1495241 w 3545608"/>
                <a:gd name="connsiteY5574" fmla="*/ 864927 h 1066103"/>
                <a:gd name="connsiteX5575" fmla="*/ 1489209 w 3545608"/>
                <a:gd name="connsiteY5575" fmla="*/ 879142 h 1066103"/>
                <a:gd name="connsiteX5576" fmla="*/ 1489803 w 3545608"/>
                <a:gd name="connsiteY5576" fmla="*/ 880542 h 1066103"/>
                <a:gd name="connsiteX5577" fmla="*/ 1487252 w 3545608"/>
                <a:gd name="connsiteY5577" fmla="*/ 881598 h 1066103"/>
                <a:gd name="connsiteX5578" fmla="*/ 1481438 w 3545608"/>
                <a:gd name="connsiteY5578" fmla="*/ 895634 h 1066103"/>
                <a:gd name="connsiteX5579" fmla="*/ 1477446 w 3545608"/>
                <a:gd name="connsiteY5579" fmla="*/ 897289 h 1066103"/>
                <a:gd name="connsiteX5580" fmla="*/ 1471716 w 3545608"/>
                <a:gd name="connsiteY5580" fmla="*/ 911121 h 1066103"/>
                <a:gd name="connsiteX5581" fmla="*/ 1469601 w 3545608"/>
                <a:gd name="connsiteY5581" fmla="*/ 911998 h 1066103"/>
                <a:gd name="connsiteX5582" fmla="*/ 1463713 w 3545608"/>
                <a:gd name="connsiteY5582" fmla="*/ 926213 h 1066103"/>
                <a:gd name="connsiteX5583" fmla="*/ 1463835 w 3545608"/>
                <a:gd name="connsiteY5583" fmla="*/ 926508 h 1066103"/>
                <a:gd name="connsiteX5584" fmla="*/ 1460918 w 3545608"/>
                <a:gd name="connsiteY5584" fmla="*/ 927688 h 1066103"/>
                <a:gd name="connsiteX5585" fmla="*/ 1454909 w 3545608"/>
                <a:gd name="connsiteY5585" fmla="*/ 941849 h 1066103"/>
                <a:gd name="connsiteX5586" fmla="*/ 1450968 w 3545608"/>
                <a:gd name="connsiteY5586" fmla="*/ 943522 h 1066103"/>
                <a:gd name="connsiteX5587" fmla="*/ 1445354 w 3545608"/>
                <a:gd name="connsiteY5587" fmla="*/ 957406 h 1066103"/>
                <a:gd name="connsiteX5588" fmla="*/ 1443124 w 3545608"/>
                <a:gd name="connsiteY5588" fmla="*/ 958375 h 1066103"/>
                <a:gd name="connsiteX5589" fmla="*/ 1437327 w 3545608"/>
                <a:gd name="connsiteY5589" fmla="*/ 973052 h 1066103"/>
                <a:gd name="connsiteX5590" fmla="*/ 1435279 w 3545608"/>
                <a:gd name="connsiteY5590" fmla="*/ 973921 h 1066103"/>
                <a:gd name="connsiteX5591" fmla="*/ 1429390 w 3545608"/>
                <a:gd name="connsiteY5591" fmla="*/ 988483 h 1066103"/>
                <a:gd name="connsiteX5592" fmla="*/ 1429681 w 3545608"/>
                <a:gd name="connsiteY5592" fmla="*/ 989201 h 1066103"/>
                <a:gd name="connsiteX5593" fmla="*/ 1426596 w 3545608"/>
                <a:gd name="connsiteY5593" fmla="*/ 990449 h 1066103"/>
                <a:gd name="connsiteX5594" fmla="*/ 1420564 w 3545608"/>
                <a:gd name="connsiteY5594" fmla="*/ 1004664 h 1066103"/>
                <a:gd name="connsiteX5595" fmla="*/ 1420906 w 3545608"/>
                <a:gd name="connsiteY5595" fmla="*/ 1005469 h 1066103"/>
                <a:gd name="connsiteX5596" fmla="*/ 1418895 w 3545608"/>
                <a:gd name="connsiteY5596" fmla="*/ 1006283 h 1066103"/>
                <a:gd name="connsiteX5597" fmla="*/ 1412719 w 3545608"/>
                <a:gd name="connsiteY5597" fmla="*/ 1020845 h 1066103"/>
                <a:gd name="connsiteX5598" fmla="*/ 1413428 w 3545608"/>
                <a:gd name="connsiteY5598" fmla="*/ 1022518 h 1066103"/>
                <a:gd name="connsiteX5599" fmla="*/ 1412724 w 3545608"/>
                <a:gd name="connsiteY5599" fmla="*/ 1022810 h 1066103"/>
                <a:gd name="connsiteX5600" fmla="*/ 1406836 w 3545608"/>
                <a:gd name="connsiteY5600" fmla="*/ 1037025 h 1066103"/>
                <a:gd name="connsiteX5601" fmla="*/ 1407113 w 3545608"/>
                <a:gd name="connsiteY5601" fmla="*/ 1037695 h 1066103"/>
                <a:gd name="connsiteX5602" fmla="*/ 1404879 w 3545608"/>
                <a:gd name="connsiteY5602" fmla="*/ 1038643 h 1066103"/>
                <a:gd name="connsiteX5603" fmla="*/ 1398990 w 3545608"/>
                <a:gd name="connsiteY5603" fmla="*/ 1053205 h 1066103"/>
                <a:gd name="connsiteX5604" fmla="*/ 1399281 w 3545608"/>
                <a:gd name="connsiteY5604" fmla="*/ 1053924 h 1066103"/>
                <a:gd name="connsiteX5605" fmla="*/ 1396196 w 3545608"/>
                <a:gd name="connsiteY5605" fmla="*/ 1055171 h 1066103"/>
                <a:gd name="connsiteX5606" fmla="*/ 1391558 w 3545608"/>
                <a:gd name="connsiteY5606" fmla="*/ 1066103 h 1066103"/>
                <a:gd name="connsiteX5607" fmla="*/ 1433982 w 3545608"/>
                <a:gd name="connsiteY5607" fmla="*/ 1066103 h 1066103"/>
                <a:gd name="connsiteX5608" fmla="*/ 1439197 w 3545608"/>
                <a:gd name="connsiteY5608" fmla="*/ 1053205 h 1066103"/>
                <a:gd name="connsiteX5609" fmla="*/ 1438797 w 3545608"/>
                <a:gd name="connsiteY5609" fmla="*/ 1052216 h 1066103"/>
                <a:gd name="connsiteX5610" fmla="*/ 1441154 w 3545608"/>
                <a:gd name="connsiteY5610" fmla="*/ 1051240 h 1066103"/>
                <a:gd name="connsiteX5611" fmla="*/ 1447042 w 3545608"/>
                <a:gd name="connsiteY5611" fmla="*/ 1037025 h 1066103"/>
                <a:gd name="connsiteX5612" fmla="*/ 1446708 w 3545608"/>
                <a:gd name="connsiteY5612" fmla="*/ 1036217 h 1066103"/>
                <a:gd name="connsiteX5613" fmla="*/ 1448712 w 3545608"/>
                <a:gd name="connsiteY5613" fmla="*/ 1035406 h 1066103"/>
                <a:gd name="connsiteX5614" fmla="*/ 1454888 w 3545608"/>
                <a:gd name="connsiteY5614" fmla="*/ 1020845 h 1066103"/>
                <a:gd name="connsiteX5615" fmla="*/ 1454298 w 3545608"/>
                <a:gd name="connsiteY5615" fmla="*/ 1019454 h 1066103"/>
                <a:gd name="connsiteX5616" fmla="*/ 1455720 w 3545608"/>
                <a:gd name="connsiteY5616" fmla="*/ 1018879 h 1066103"/>
                <a:gd name="connsiteX5617" fmla="*/ 1461752 w 3545608"/>
                <a:gd name="connsiteY5617" fmla="*/ 1004664 h 1066103"/>
                <a:gd name="connsiteX5618" fmla="*/ 1461468 w 3545608"/>
                <a:gd name="connsiteY5618" fmla="*/ 1003996 h 1066103"/>
                <a:gd name="connsiteX5619" fmla="*/ 1463709 w 3545608"/>
                <a:gd name="connsiteY5619" fmla="*/ 1003045 h 1066103"/>
                <a:gd name="connsiteX5620" fmla="*/ 1469323 w 3545608"/>
                <a:gd name="connsiteY5620" fmla="*/ 989162 h 1066103"/>
                <a:gd name="connsiteX5621" fmla="*/ 1471554 w 3545608"/>
                <a:gd name="connsiteY5621" fmla="*/ 988192 h 1066103"/>
                <a:gd name="connsiteX5622" fmla="*/ 1477351 w 3545608"/>
                <a:gd name="connsiteY5622" fmla="*/ 973515 h 1066103"/>
                <a:gd name="connsiteX5623" fmla="*/ 1479398 w 3545608"/>
                <a:gd name="connsiteY5623" fmla="*/ 972646 h 1066103"/>
                <a:gd name="connsiteX5624" fmla="*/ 1485287 w 3545608"/>
                <a:gd name="connsiteY5624" fmla="*/ 958084 h 1066103"/>
                <a:gd name="connsiteX5625" fmla="*/ 1485272 w 3545608"/>
                <a:gd name="connsiteY5625" fmla="*/ 958047 h 1066103"/>
                <a:gd name="connsiteX5626" fmla="*/ 1490042 w 3545608"/>
                <a:gd name="connsiteY5626" fmla="*/ 956118 h 1066103"/>
                <a:gd name="connsiteX5627" fmla="*/ 1496074 w 3545608"/>
                <a:gd name="connsiteY5627" fmla="*/ 941903 h 1066103"/>
                <a:gd name="connsiteX5628" fmla="*/ 1495834 w 3545608"/>
                <a:gd name="connsiteY5628" fmla="*/ 941338 h 1066103"/>
                <a:gd name="connsiteX5629" fmla="*/ 1498031 w 3545608"/>
                <a:gd name="connsiteY5629" fmla="*/ 940428 h 1066103"/>
                <a:gd name="connsiteX5630" fmla="*/ 1503761 w 3545608"/>
                <a:gd name="connsiteY5630" fmla="*/ 926595 h 1066103"/>
                <a:gd name="connsiteX5631" fmla="*/ 1505876 w 3545608"/>
                <a:gd name="connsiteY5631" fmla="*/ 925719 h 1066103"/>
                <a:gd name="connsiteX5632" fmla="*/ 1511690 w 3545608"/>
                <a:gd name="connsiteY5632" fmla="*/ 911682 h 1066103"/>
                <a:gd name="connsiteX5633" fmla="*/ 1515682 w 3545608"/>
                <a:gd name="connsiteY5633" fmla="*/ 910029 h 1066103"/>
                <a:gd name="connsiteX5634" fmla="*/ 1521570 w 3545608"/>
                <a:gd name="connsiteY5634" fmla="*/ 895814 h 1066103"/>
                <a:gd name="connsiteX5635" fmla="*/ 1521100 w 3545608"/>
                <a:gd name="connsiteY5635" fmla="*/ 894678 h 1066103"/>
                <a:gd name="connsiteX5636" fmla="*/ 1524364 w 3545608"/>
                <a:gd name="connsiteY5636" fmla="*/ 893357 h 1066103"/>
                <a:gd name="connsiteX5637" fmla="*/ 1529311 w 3545608"/>
                <a:gd name="connsiteY5637" fmla="*/ 881701 h 1066103"/>
                <a:gd name="connsiteX5638" fmla="*/ 1534314 w 3545608"/>
                <a:gd name="connsiteY5638" fmla="*/ 879629 h 1066103"/>
                <a:gd name="connsiteX5639" fmla="*/ 1540202 w 3545608"/>
                <a:gd name="connsiteY5639" fmla="*/ 865413 h 1066103"/>
                <a:gd name="connsiteX5640" fmla="*/ 1539620 w 3545608"/>
                <a:gd name="connsiteY5640" fmla="*/ 864009 h 1066103"/>
                <a:gd name="connsiteX5641" fmla="*/ 1542159 w 3545608"/>
                <a:gd name="connsiteY5641" fmla="*/ 862957 h 1066103"/>
                <a:gd name="connsiteX5642" fmla="*/ 1546849 w 3545608"/>
                <a:gd name="connsiteY5642" fmla="*/ 851636 h 1066103"/>
                <a:gd name="connsiteX5643" fmla="*/ 1552803 w 3545608"/>
                <a:gd name="connsiteY5643" fmla="*/ 849228 h 1066103"/>
                <a:gd name="connsiteX5644" fmla="*/ 1557895 w 3545608"/>
                <a:gd name="connsiteY5644" fmla="*/ 837229 h 1066103"/>
                <a:gd name="connsiteX5645" fmla="*/ 1562753 w 3545608"/>
                <a:gd name="connsiteY5645" fmla="*/ 835069 h 1066103"/>
                <a:gd name="connsiteX5646" fmla="*/ 1568348 w 3545608"/>
                <a:gd name="connsiteY5646" fmla="*/ 820573 h 1066103"/>
                <a:gd name="connsiteX5647" fmla="*/ 1572559 w 3545608"/>
                <a:gd name="connsiteY5647" fmla="*/ 818829 h 1066103"/>
                <a:gd name="connsiteX5648" fmla="*/ 1577403 w 3545608"/>
                <a:gd name="connsiteY5648" fmla="*/ 807136 h 1066103"/>
                <a:gd name="connsiteX5649" fmla="*/ 1582916 w 3545608"/>
                <a:gd name="connsiteY5649" fmla="*/ 804956 h 1066103"/>
                <a:gd name="connsiteX5650" fmla="*/ 1588485 w 3545608"/>
                <a:gd name="connsiteY5650" fmla="*/ 792121 h 1066103"/>
                <a:gd name="connsiteX5651" fmla="*/ 1592866 w 3545608"/>
                <a:gd name="connsiteY5651" fmla="*/ 790391 h 1066103"/>
                <a:gd name="connsiteX5652" fmla="*/ 1597924 w 3545608"/>
                <a:gd name="connsiteY5652" fmla="*/ 778747 h 1066103"/>
                <a:gd name="connsiteX5653" fmla="*/ 1602959 w 3545608"/>
                <a:gd name="connsiteY5653" fmla="*/ 776662 h 1066103"/>
                <a:gd name="connsiteX5654" fmla="*/ 1608382 w 3545608"/>
                <a:gd name="connsiteY5654" fmla="*/ 763570 h 1066103"/>
                <a:gd name="connsiteX5655" fmla="*/ 1612765 w 3545608"/>
                <a:gd name="connsiteY5655" fmla="*/ 761665 h 1066103"/>
                <a:gd name="connsiteX5656" fmla="*/ 1617929 w 3545608"/>
                <a:gd name="connsiteY5656" fmla="*/ 748591 h 1066103"/>
                <a:gd name="connsiteX5657" fmla="*/ 1623553 w 3545608"/>
                <a:gd name="connsiteY5657" fmla="*/ 746262 h 1066103"/>
                <a:gd name="connsiteX5658" fmla="*/ 1628876 w 3545608"/>
                <a:gd name="connsiteY5658" fmla="*/ 733409 h 1066103"/>
                <a:gd name="connsiteX5659" fmla="*/ 1633359 w 3545608"/>
                <a:gd name="connsiteY5659" fmla="*/ 731553 h 1066103"/>
                <a:gd name="connsiteX5660" fmla="*/ 1637008 w 3545608"/>
                <a:gd name="connsiteY5660" fmla="*/ 722742 h 1066103"/>
                <a:gd name="connsiteX5661" fmla="*/ 1644840 w 3545608"/>
                <a:gd name="connsiteY5661" fmla="*/ 719498 h 1066103"/>
                <a:gd name="connsiteX5662" fmla="*/ 1649385 w 3545608"/>
                <a:gd name="connsiteY5662" fmla="*/ 708527 h 1066103"/>
                <a:gd name="connsiteX5663" fmla="*/ 1655913 w 3545608"/>
                <a:gd name="connsiteY5663" fmla="*/ 705625 h 1066103"/>
                <a:gd name="connsiteX5664" fmla="*/ 1660607 w 3545608"/>
                <a:gd name="connsiteY5664" fmla="*/ 693464 h 1066103"/>
                <a:gd name="connsiteX5665" fmla="*/ 1665720 w 3545608"/>
                <a:gd name="connsiteY5665" fmla="*/ 691346 h 1066103"/>
                <a:gd name="connsiteX5666" fmla="*/ 1670045 w 3545608"/>
                <a:gd name="connsiteY5666" fmla="*/ 680903 h 1066103"/>
                <a:gd name="connsiteX5667" fmla="*/ 1678324 w 3545608"/>
                <a:gd name="connsiteY5667" fmla="*/ 677474 h 1066103"/>
                <a:gd name="connsiteX5668" fmla="*/ 1683141 w 3545608"/>
                <a:gd name="connsiteY5668" fmla="*/ 665847 h 1066103"/>
                <a:gd name="connsiteX5669" fmla="*/ 1690236 w 3545608"/>
                <a:gd name="connsiteY5669" fmla="*/ 662908 h 1066103"/>
                <a:gd name="connsiteX5670" fmla="*/ 1694173 w 3545608"/>
                <a:gd name="connsiteY5670" fmla="*/ 653404 h 1066103"/>
                <a:gd name="connsiteX5671" fmla="*/ 1700042 w 3545608"/>
                <a:gd name="connsiteY5671" fmla="*/ 650854 h 1066103"/>
                <a:gd name="connsiteX5672" fmla="*/ 1704426 w 3545608"/>
                <a:gd name="connsiteY5672" fmla="*/ 639755 h 1066103"/>
                <a:gd name="connsiteX5673" fmla="*/ 1712647 w 3545608"/>
                <a:gd name="connsiteY5673" fmla="*/ 636430 h 1066103"/>
                <a:gd name="connsiteX5674" fmla="*/ 1717175 w 3545608"/>
                <a:gd name="connsiteY5674" fmla="*/ 625760 h 1066103"/>
                <a:gd name="connsiteX5675" fmla="*/ 1724558 w 3545608"/>
                <a:gd name="connsiteY5675" fmla="*/ 622701 h 1066103"/>
                <a:gd name="connsiteX5676" fmla="*/ 1728035 w 3545608"/>
                <a:gd name="connsiteY5676" fmla="*/ 614308 h 1066103"/>
                <a:gd name="connsiteX5677" fmla="*/ 1736326 w 3545608"/>
                <a:gd name="connsiteY5677" fmla="*/ 610790 h 1066103"/>
                <a:gd name="connsiteX5678" fmla="*/ 1740903 w 3545608"/>
                <a:gd name="connsiteY5678" fmla="*/ 599470 h 1066103"/>
                <a:gd name="connsiteX5679" fmla="*/ 1748931 w 3545608"/>
                <a:gd name="connsiteY5679" fmla="*/ 596224 h 1066103"/>
                <a:gd name="connsiteX5680" fmla="*/ 1752449 w 3545608"/>
                <a:gd name="connsiteY5680" fmla="*/ 587933 h 1066103"/>
                <a:gd name="connsiteX5681" fmla="*/ 1760843 w 3545608"/>
                <a:gd name="connsiteY5681" fmla="*/ 584456 h 1066103"/>
                <a:gd name="connsiteX5682" fmla="*/ 1764779 w 3545608"/>
                <a:gd name="connsiteY5682" fmla="*/ 574952 h 1066103"/>
                <a:gd name="connsiteX5683" fmla="*/ 1772610 w 3545608"/>
                <a:gd name="connsiteY5683" fmla="*/ 571708 h 1066103"/>
                <a:gd name="connsiteX5684" fmla="*/ 1775902 w 3545608"/>
                <a:gd name="connsiteY5684" fmla="*/ 563762 h 1066103"/>
                <a:gd name="connsiteX5685" fmla="*/ 1785358 w 3545608"/>
                <a:gd name="connsiteY5685" fmla="*/ 559654 h 1066103"/>
                <a:gd name="connsiteX5686" fmla="*/ 1789435 w 3545608"/>
                <a:gd name="connsiteY5686" fmla="*/ 549331 h 1066103"/>
                <a:gd name="connsiteX5687" fmla="*/ 1797125 w 3545608"/>
                <a:gd name="connsiteY5687" fmla="*/ 546068 h 1066103"/>
                <a:gd name="connsiteX5688" fmla="*/ 1800755 w 3545608"/>
                <a:gd name="connsiteY5688" fmla="*/ 537092 h 1066103"/>
                <a:gd name="connsiteX5689" fmla="*/ 1809731 w 3545608"/>
                <a:gd name="connsiteY5689" fmla="*/ 533463 h 1066103"/>
                <a:gd name="connsiteX5690" fmla="*/ 1812994 w 3545608"/>
                <a:gd name="connsiteY5690" fmla="*/ 525772 h 1066103"/>
                <a:gd name="connsiteX5691" fmla="*/ 1823316 w 3545608"/>
                <a:gd name="connsiteY5691" fmla="*/ 521695 h 1066103"/>
                <a:gd name="connsiteX5692" fmla="*/ 1826936 w 3545608"/>
                <a:gd name="connsiteY5692" fmla="*/ 513363 h 1066103"/>
                <a:gd name="connsiteX5693" fmla="*/ 1835370 w 3545608"/>
                <a:gd name="connsiteY5693" fmla="*/ 509784 h 1066103"/>
                <a:gd name="connsiteX5694" fmla="*/ 1838928 w 3545608"/>
                <a:gd name="connsiteY5694" fmla="*/ 500987 h 1066103"/>
                <a:gd name="connsiteX5695" fmla="*/ 1848119 w 3545608"/>
                <a:gd name="connsiteY5695" fmla="*/ 497180 h 1066103"/>
                <a:gd name="connsiteX5696" fmla="*/ 1851160 w 3545608"/>
                <a:gd name="connsiteY5696" fmla="*/ 489839 h 1066103"/>
                <a:gd name="connsiteX5697" fmla="*/ 1861847 w 3545608"/>
                <a:gd name="connsiteY5697" fmla="*/ 485412 h 1066103"/>
                <a:gd name="connsiteX5698" fmla="*/ 1864255 w 3545608"/>
                <a:gd name="connsiteY5698" fmla="*/ 479599 h 1066103"/>
                <a:gd name="connsiteX5699" fmla="*/ 1874453 w 3545608"/>
                <a:gd name="connsiteY5699" fmla="*/ 475175 h 1066103"/>
                <a:gd name="connsiteX5700" fmla="*/ 1877560 w 3545608"/>
                <a:gd name="connsiteY5700" fmla="*/ 467316 h 1066103"/>
                <a:gd name="connsiteX5701" fmla="*/ 1887964 w 3545608"/>
                <a:gd name="connsiteY5701" fmla="*/ 463007 h 1066103"/>
                <a:gd name="connsiteX5702" fmla="*/ 1887127 w 3545608"/>
                <a:gd name="connsiteY5702" fmla="*/ 464933 h 1066103"/>
                <a:gd name="connsiteX5703" fmla="*/ 1877690 w 3545608"/>
                <a:gd name="connsiteY5703" fmla="*/ 468750 h 1066103"/>
                <a:gd name="connsiteX5704" fmla="*/ 1874404 w 3545608"/>
                <a:gd name="connsiteY5704" fmla="*/ 476494 h 1066103"/>
                <a:gd name="connsiteX5705" fmla="*/ 1864105 w 3545608"/>
                <a:gd name="connsiteY5705" fmla="*/ 480661 h 1066103"/>
                <a:gd name="connsiteX5706" fmla="*/ 1860189 w 3545608"/>
                <a:gd name="connsiteY5706" fmla="*/ 489894 h 1066103"/>
                <a:gd name="connsiteX5707" fmla="*/ 1852050 w 3545608"/>
                <a:gd name="connsiteY5707" fmla="*/ 493265 h 1066103"/>
                <a:gd name="connsiteX5708" fmla="*/ 1848806 w 3545608"/>
                <a:gd name="connsiteY5708" fmla="*/ 501095 h 1066103"/>
                <a:gd name="connsiteX5709" fmla="*/ 1839301 w 3545608"/>
                <a:gd name="connsiteY5709" fmla="*/ 505033 h 1066103"/>
                <a:gd name="connsiteX5710" fmla="*/ 1835824 w 3545608"/>
                <a:gd name="connsiteY5710" fmla="*/ 513426 h 1066103"/>
                <a:gd name="connsiteX5711" fmla="*/ 1827533 w 3545608"/>
                <a:gd name="connsiteY5711" fmla="*/ 516944 h 1066103"/>
                <a:gd name="connsiteX5712" fmla="*/ 1824095 w 3545608"/>
                <a:gd name="connsiteY5712" fmla="*/ 525448 h 1066103"/>
                <a:gd name="connsiteX5713" fmla="*/ 1813255 w 3545608"/>
                <a:gd name="connsiteY5713" fmla="*/ 529836 h 1066103"/>
                <a:gd name="connsiteX5714" fmla="*/ 1808942 w 3545608"/>
                <a:gd name="connsiteY5714" fmla="*/ 540012 h 1066103"/>
                <a:gd name="connsiteX5715" fmla="*/ 1801056 w 3545608"/>
                <a:gd name="connsiteY5715" fmla="*/ 543278 h 1066103"/>
                <a:gd name="connsiteX5716" fmla="*/ 1797120 w 3545608"/>
                <a:gd name="connsiteY5716" fmla="*/ 552782 h 1066103"/>
                <a:gd name="connsiteX5717" fmla="*/ 1789289 w 3545608"/>
                <a:gd name="connsiteY5717" fmla="*/ 556026 h 1066103"/>
                <a:gd name="connsiteX5718" fmla="*/ 1786045 w 3545608"/>
                <a:gd name="connsiteY5718" fmla="*/ 563856 h 1066103"/>
                <a:gd name="connsiteX5719" fmla="*/ 1776540 w 3545608"/>
                <a:gd name="connsiteY5719" fmla="*/ 567794 h 1066103"/>
                <a:gd name="connsiteX5720" fmla="*/ 1772078 w 3545608"/>
                <a:gd name="connsiteY5720" fmla="*/ 578566 h 1066103"/>
                <a:gd name="connsiteX5721" fmla="*/ 1764772 w 3545608"/>
                <a:gd name="connsiteY5721" fmla="*/ 581666 h 1066103"/>
                <a:gd name="connsiteX5722" fmla="*/ 1761011 w 3545608"/>
                <a:gd name="connsiteY5722" fmla="*/ 590969 h 1066103"/>
                <a:gd name="connsiteX5723" fmla="*/ 1752455 w 3545608"/>
                <a:gd name="connsiteY5723" fmla="*/ 594271 h 1066103"/>
                <a:gd name="connsiteX5724" fmla="*/ 1747286 w 3545608"/>
                <a:gd name="connsiteY5724" fmla="*/ 605901 h 1066103"/>
                <a:gd name="connsiteX5725" fmla="*/ 1742218 w 3545608"/>
                <a:gd name="connsiteY5725" fmla="*/ 608000 h 1066103"/>
                <a:gd name="connsiteX5726" fmla="*/ 1738216 w 3545608"/>
                <a:gd name="connsiteY5726" fmla="*/ 617663 h 1066103"/>
                <a:gd name="connsiteX5727" fmla="*/ 1730450 w 3545608"/>
                <a:gd name="connsiteY5727" fmla="*/ 621036 h 1066103"/>
                <a:gd name="connsiteX5728" fmla="*/ 1726528 w 3545608"/>
                <a:gd name="connsiteY5728" fmla="*/ 630967 h 1066103"/>
                <a:gd name="connsiteX5729" fmla="*/ 1717845 w 3545608"/>
                <a:gd name="connsiteY5729" fmla="*/ 634478 h 1066103"/>
                <a:gd name="connsiteX5730" fmla="*/ 1712852 w 3545608"/>
                <a:gd name="connsiteY5730" fmla="*/ 646247 h 1066103"/>
                <a:gd name="connsiteX5731" fmla="*/ 1707895 w 3545608"/>
                <a:gd name="connsiteY5731" fmla="*/ 648350 h 1066103"/>
                <a:gd name="connsiteX5732" fmla="*/ 1703188 w 3545608"/>
                <a:gd name="connsiteY5732" fmla="*/ 659991 h 1066103"/>
                <a:gd name="connsiteX5733" fmla="*/ 1696127 w 3545608"/>
                <a:gd name="connsiteY5733" fmla="*/ 662916 h 1066103"/>
                <a:gd name="connsiteX5734" fmla="*/ 1692300 w 3545608"/>
                <a:gd name="connsiteY5734" fmla="*/ 672157 h 1066103"/>
                <a:gd name="connsiteX5735" fmla="*/ 1685484 w 3545608"/>
                <a:gd name="connsiteY5735" fmla="*/ 675114 h 1066103"/>
                <a:gd name="connsiteX5736" fmla="*/ 1681001 w 3545608"/>
                <a:gd name="connsiteY5736" fmla="*/ 686454 h 1066103"/>
                <a:gd name="connsiteX5737" fmla="*/ 1673574 w 3545608"/>
                <a:gd name="connsiteY5737" fmla="*/ 689681 h 1066103"/>
                <a:gd name="connsiteX5738" fmla="*/ 1669144 w 3545608"/>
                <a:gd name="connsiteY5738" fmla="*/ 700895 h 1066103"/>
                <a:gd name="connsiteX5739" fmla="*/ 1663767 w 3545608"/>
                <a:gd name="connsiteY5739" fmla="*/ 703122 h 1066103"/>
                <a:gd name="connsiteX5740" fmla="*/ 1658590 w 3545608"/>
                <a:gd name="connsiteY5740" fmla="*/ 715621 h 1066103"/>
                <a:gd name="connsiteX5741" fmla="*/ 1653123 w 3545608"/>
                <a:gd name="connsiteY5741" fmla="*/ 717832 h 1066103"/>
                <a:gd name="connsiteX5742" fmla="*/ 1648524 w 3545608"/>
                <a:gd name="connsiteY5742" fmla="*/ 728671 h 1066103"/>
                <a:gd name="connsiteX5743" fmla="*/ 1641212 w 3545608"/>
                <a:gd name="connsiteY5743" fmla="*/ 731848 h 1066103"/>
                <a:gd name="connsiteX5744" fmla="*/ 1635394 w 3545608"/>
                <a:gd name="connsiteY5744" fmla="*/ 746579 h 1066103"/>
                <a:gd name="connsiteX5745" fmla="*/ 1631406 w 3545608"/>
                <a:gd name="connsiteY5745" fmla="*/ 748232 h 1066103"/>
                <a:gd name="connsiteX5746" fmla="*/ 1626716 w 3545608"/>
                <a:gd name="connsiteY5746" fmla="*/ 759553 h 1066103"/>
                <a:gd name="connsiteX5747" fmla="*/ 1620762 w 3545608"/>
                <a:gd name="connsiteY5747" fmla="*/ 761961 h 1066103"/>
                <a:gd name="connsiteX5748" fmla="*/ 1615769 w 3545608"/>
                <a:gd name="connsiteY5748" fmla="*/ 773730 h 1066103"/>
                <a:gd name="connsiteX5749" fmla="*/ 1610813 w 3545608"/>
                <a:gd name="connsiteY5749" fmla="*/ 775832 h 1066103"/>
                <a:gd name="connsiteX5750" fmla="*/ 1605711 w 3545608"/>
                <a:gd name="connsiteY5750" fmla="*/ 788450 h 1066103"/>
                <a:gd name="connsiteX5751" fmla="*/ 1601006 w 3545608"/>
                <a:gd name="connsiteY5751" fmla="*/ 790399 h 1066103"/>
                <a:gd name="connsiteX5752" fmla="*/ 1596188 w 3545608"/>
                <a:gd name="connsiteY5752" fmla="*/ 802031 h 1066103"/>
                <a:gd name="connsiteX5753" fmla="*/ 1590362 w 3545608"/>
                <a:gd name="connsiteY5753" fmla="*/ 804558 h 1066103"/>
                <a:gd name="connsiteX5754" fmla="*/ 1584331 w 3545608"/>
                <a:gd name="connsiteY5754" fmla="*/ 819814 h 1066103"/>
                <a:gd name="connsiteX5755" fmla="*/ 1584390 w 3545608"/>
                <a:gd name="connsiteY5755" fmla="*/ 819963 h 1066103"/>
                <a:gd name="connsiteX5756" fmla="*/ 1582374 w 3545608"/>
                <a:gd name="connsiteY5756" fmla="*/ 820798 h 1066103"/>
                <a:gd name="connsiteX5757" fmla="*/ 1577540 w 3545608"/>
                <a:gd name="connsiteY5757" fmla="*/ 832467 h 1066103"/>
                <a:gd name="connsiteX5758" fmla="*/ 1572568 w 3545608"/>
                <a:gd name="connsiteY5758" fmla="*/ 834527 h 1066103"/>
                <a:gd name="connsiteX5759" fmla="*/ 1566679 w 3545608"/>
                <a:gd name="connsiteY5759" fmla="*/ 848742 h 1066103"/>
                <a:gd name="connsiteX5760" fmla="*/ 1566974 w 3545608"/>
                <a:gd name="connsiteY5760" fmla="*/ 849453 h 1066103"/>
                <a:gd name="connsiteX5761" fmla="*/ 1562761 w 3545608"/>
                <a:gd name="connsiteY5761" fmla="*/ 851198 h 1066103"/>
                <a:gd name="connsiteX5762" fmla="*/ 1557677 w 3545608"/>
                <a:gd name="connsiteY5762" fmla="*/ 863473 h 1066103"/>
                <a:gd name="connsiteX5763" fmla="*/ 1554079 w 3545608"/>
                <a:gd name="connsiteY5763" fmla="*/ 864927 h 1066103"/>
                <a:gd name="connsiteX5764" fmla="*/ 1548048 w 3545608"/>
                <a:gd name="connsiteY5764" fmla="*/ 879142 h 1066103"/>
                <a:gd name="connsiteX5765" fmla="*/ 1548348 w 3545608"/>
                <a:gd name="connsiteY5765" fmla="*/ 879851 h 1066103"/>
                <a:gd name="connsiteX5766" fmla="*/ 1544129 w 3545608"/>
                <a:gd name="connsiteY5766" fmla="*/ 881598 h 1066103"/>
                <a:gd name="connsiteX5767" fmla="*/ 1538241 w 3545608"/>
                <a:gd name="connsiteY5767" fmla="*/ 895814 h 1066103"/>
                <a:gd name="connsiteX5768" fmla="*/ 1538476 w 3545608"/>
                <a:gd name="connsiteY5768" fmla="*/ 896381 h 1066103"/>
                <a:gd name="connsiteX5769" fmla="*/ 1536284 w 3545608"/>
                <a:gd name="connsiteY5769" fmla="*/ 897289 h 1066103"/>
                <a:gd name="connsiteX5770" fmla="*/ 1531003 w 3545608"/>
                <a:gd name="connsiteY5770" fmla="*/ 910039 h 1066103"/>
                <a:gd name="connsiteX5771" fmla="*/ 1525927 w 3545608"/>
                <a:gd name="connsiteY5771" fmla="*/ 911998 h 1066103"/>
                <a:gd name="connsiteX5772" fmla="*/ 1519609 w 3545608"/>
                <a:gd name="connsiteY5772" fmla="*/ 926213 h 1066103"/>
                <a:gd name="connsiteX5773" fmla="*/ 1519858 w 3545608"/>
                <a:gd name="connsiteY5773" fmla="*/ 926774 h 1066103"/>
                <a:gd name="connsiteX5774" fmla="*/ 1517652 w 3545608"/>
                <a:gd name="connsiteY5774" fmla="*/ 927688 h 1066103"/>
                <a:gd name="connsiteX5775" fmla="*/ 1511764 w 3545608"/>
                <a:gd name="connsiteY5775" fmla="*/ 941903 h 1066103"/>
                <a:gd name="connsiteX5776" fmla="*/ 1512041 w 3545608"/>
                <a:gd name="connsiteY5776" fmla="*/ 942573 h 1066103"/>
                <a:gd name="connsiteX5777" fmla="*/ 1509807 w 3545608"/>
                <a:gd name="connsiteY5777" fmla="*/ 943522 h 1066103"/>
                <a:gd name="connsiteX5778" fmla="*/ 1504193 w 3545608"/>
                <a:gd name="connsiteY5778" fmla="*/ 957406 h 1066103"/>
                <a:gd name="connsiteX5779" fmla="*/ 1501962 w 3545608"/>
                <a:gd name="connsiteY5779" fmla="*/ 958375 h 1066103"/>
                <a:gd name="connsiteX5780" fmla="*/ 1496319 w 3545608"/>
                <a:gd name="connsiteY5780" fmla="*/ 972662 h 1066103"/>
                <a:gd name="connsiteX5781" fmla="*/ 1493279 w 3545608"/>
                <a:gd name="connsiteY5781" fmla="*/ 973921 h 1066103"/>
                <a:gd name="connsiteX5782" fmla="*/ 1487248 w 3545608"/>
                <a:gd name="connsiteY5782" fmla="*/ 988483 h 1066103"/>
                <a:gd name="connsiteX5783" fmla="*/ 1487656 w 3545608"/>
                <a:gd name="connsiteY5783" fmla="*/ 989469 h 1066103"/>
                <a:gd name="connsiteX5784" fmla="*/ 1485291 w 3545608"/>
                <a:gd name="connsiteY5784" fmla="*/ 990449 h 1066103"/>
                <a:gd name="connsiteX5785" fmla="*/ 1479403 w 3545608"/>
                <a:gd name="connsiteY5785" fmla="*/ 1004664 h 1066103"/>
                <a:gd name="connsiteX5786" fmla="*/ 1479680 w 3545608"/>
                <a:gd name="connsiteY5786" fmla="*/ 1005334 h 1066103"/>
                <a:gd name="connsiteX5787" fmla="*/ 1477446 w 3545608"/>
                <a:gd name="connsiteY5787" fmla="*/ 1006283 h 1066103"/>
                <a:gd name="connsiteX5788" fmla="*/ 1471558 w 3545608"/>
                <a:gd name="connsiteY5788" fmla="*/ 1020845 h 1066103"/>
                <a:gd name="connsiteX5789" fmla="*/ 1471957 w 3545608"/>
                <a:gd name="connsiteY5789" fmla="*/ 1021833 h 1066103"/>
                <a:gd name="connsiteX5790" fmla="*/ 1469601 w 3545608"/>
                <a:gd name="connsiteY5790" fmla="*/ 1022810 h 1066103"/>
                <a:gd name="connsiteX5791" fmla="*/ 1463713 w 3545608"/>
                <a:gd name="connsiteY5791" fmla="*/ 1037025 h 1066103"/>
                <a:gd name="connsiteX5792" fmla="*/ 1464163 w 3545608"/>
                <a:gd name="connsiteY5792" fmla="*/ 1038112 h 1066103"/>
                <a:gd name="connsiteX5793" fmla="*/ 1462880 w 3545608"/>
                <a:gd name="connsiteY5793" fmla="*/ 1038643 h 1066103"/>
                <a:gd name="connsiteX5794" fmla="*/ 1456848 w 3545608"/>
                <a:gd name="connsiteY5794" fmla="*/ 1053205 h 1066103"/>
                <a:gd name="connsiteX5795" fmla="*/ 1457257 w 3545608"/>
                <a:gd name="connsiteY5795" fmla="*/ 1054191 h 1066103"/>
                <a:gd name="connsiteX5796" fmla="*/ 1454892 w 3545608"/>
                <a:gd name="connsiteY5796" fmla="*/ 1055171 h 1066103"/>
                <a:gd name="connsiteX5797" fmla="*/ 1450363 w 3545608"/>
                <a:gd name="connsiteY5797" fmla="*/ 1066103 h 1066103"/>
                <a:gd name="connsiteX5798" fmla="*/ 1492693 w 3545608"/>
                <a:gd name="connsiteY5798" fmla="*/ 1066103 h 1066103"/>
                <a:gd name="connsiteX5799" fmla="*/ 1498036 w 3545608"/>
                <a:gd name="connsiteY5799" fmla="*/ 1053205 h 1066103"/>
                <a:gd name="connsiteX5800" fmla="*/ 1497340 w 3545608"/>
                <a:gd name="connsiteY5800" fmla="*/ 1051526 h 1066103"/>
                <a:gd name="connsiteX5801" fmla="*/ 1498031 w 3545608"/>
                <a:gd name="connsiteY5801" fmla="*/ 1051240 h 1066103"/>
                <a:gd name="connsiteX5802" fmla="*/ 1503919 w 3545608"/>
                <a:gd name="connsiteY5802" fmla="*/ 1037025 h 1066103"/>
                <a:gd name="connsiteX5803" fmla="*/ 1503642 w 3545608"/>
                <a:gd name="connsiteY5803" fmla="*/ 1036355 h 1066103"/>
                <a:gd name="connsiteX5804" fmla="*/ 1505876 w 3545608"/>
                <a:gd name="connsiteY5804" fmla="*/ 1035406 h 1066103"/>
                <a:gd name="connsiteX5805" fmla="*/ 1511764 w 3545608"/>
                <a:gd name="connsiteY5805" fmla="*/ 1020845 h 1066103"/>
                <a:gd name="connsiteX5806" fmla="*/ 1511364 w 3545608"/>
                <a:gd name="connsiteY5806" fmla="*/ 1019855 h 1066103"/>
                <a:gd name="connsiteX5807" fmla="*/ 1513721 w 3545608"/>
                <a:gd name="connsiteY5807" fmla="*/ 1018879 h 1066103"/>
                <a:gd name="connsiteX5808" fmla="*/ 1519609 w 3545608"/>
                <a:gd name="connsiteY5808" fmla="*/ 1004664 h 1066103"/>
                <a:gd name="connsiteX5809" fmla="*/ 1519446 w 3545608"/>
                <a:gd name="connsiteY5809" fmla="*/ 1004270 h 1066103"/>
                <a:gd name="connsiteX5810" fmla="*/ 1522403 w 3545608"/>
                <a:gd name="connsiteY5810" fmla="*/ 1003045 h 1066103"/>
                <a:gd name="connsiteX5811" fmla="*/ 1528153 w 3545608"/>
                <a:gd name="connsiteY5811" fmla="*/ 989165 h 1066103"/>
                <a:gd name="connsiteX5812" fmla="*/ 1530392 w 3545608"/>
                <a:gd name="connsiteY5812" fmla="*/ 988192 h 1066103"/>
                <a:gd name="connsiteX5813" fmla="*/ 1536189 w 3545608"/>
                <a:gd name="connsiteY5813" fmla="*/ 973515 h 1066103"/>
                <a:gd name="connsiteX5814" fmla="*/ 1538237 w 3545608"/>
                <a:gd name="connsiteY5814" fmla="*/ 972646 h 1066103"/>
                <a:gd name="connsiteX5815" fmla="*/ 1544125 w 3545608"/>
                <a:gd name="connsiteY5815" fmla="*/ 958084 h 1066103"/>
                <a:gd name="connsiteX5816" fmla="*/ 1543725 w 3545608"/>
                <a:gd name="connsiteY5816" fmla="*/ 957094 h 1066103"/>
                <a:gd name="connsiteX5817" fmla="*/ 1546082 w 3545608"/>
                <a:gd name="connsiteY5817" fmla="*/ 956118 h 1066103"/>
                <a:gd name="connsiteX5818" fmla="*/ 1551847 w 3545608"/>
                <a:gd name="connsiteY5818" fmla="*/ 942200 h 1066103"/>
                <a:gd name="connsiteX5819" fmla="*/ 1556438 w 3545608"/>
                <a:gd name="connsiteY5819" fmla="*/ 940428 h 1066103"/>
                <a:gd name="connsiteX5820" fmla="*/ 1562584 w 3545608"/>
                <a:gd name="connsiteY5820" fmla="*/ 926601 h 1066103"/>
                <a:gd name="connsiteX5821" fmla="*/ 1564714 w 3545608"/>
                <a:gd name="connsiteY5821" fmla="*/ 925719 h 1066103"/>
                <a:gd name="connsiteX5822" fmla="*/ 1570602 w 3545608"/>
                <a:gd name="connsiteY5822" fmla="*/ 911504 h 1066103"/>
                <a:gd name="connsiteX5823" fmla="*/ 1570368 w 3545608"/>
                <a:gd name="connsiteY5823" fmla="*/ 910937 h 1066103"/>
                <a:gd name="connsiteX5824" fmla="*/ 1572559 w 3545608"/>
                <a:gd name="connsiteY5824" fmla="*/ 910029 h 1066103"/>
                <a:gd name="connsiteX5825" fmla="*/ 1578448 w 3545608"/>
                <a:gd name="connsiteY5825" fmla="*/ 895814 h 1066103"/>
                <a:gd name="connsiteX5826" fmla="*/ 1578258 w 3545608"/>
                <a:gd name="connsiteY5826" fmla="*/ 895357 h 1066103"/>
                <a:gd name="connsiteX5827" fmla="*/ 1583203 w 3545608"/>
                <a:gd name="connsiteY5827" fmla="*/ 893357 h 1066103"/>
                <a:gd name="connsiteX5828" fmla="*/ 1588567 w 3545608"/>
                <a:gd name="connsiteY5828" fmla="*/ 880715 h 1066103"/>
                <a:gd name="connsiteX5829" fmla="*/ 1591191 w 3545608"/>
                <a:gd name="connsiteY5829" fmla="*/ 879629 h 1066103"/>
                <a:gd name="connsiteX5830" fmla="*/ 1597079 w 3545608"/>
                <a:gd name="connsiteY5830" fmla="*/ 865413 h 1066103"/>
                <a:gd name="connsiteX5831" fmla="*/ 1596785 w 3545608"/>
                <a:gd name="connsiteY5831" fmla="*/ 864702 h 1066103"/>
                <a:gd name="connsiteX5832" fmla="*/ 1600998 w 3545608"/>
                <a:gd name="connsiteY5832" fmla="*/ 862957 h 1066103"/>
                <a:gd name="connsiteX5833" fmla="*/ 1605831 w 3545608"/>
                <a:gd name="connsiteY5833" fmla="*/ 851288 h 1066103"/>
                <a:gd name="connsiteX5834" fmla="*/ 1610804 w 3545608"/>
                <a:gd name="connsiteY5834" fmla="*/ 849228 h 1066103"/>
                <a:gd name="connsiteX5835" fmla="*/ 1616052 w 3545608"/>
                <a:gd name="connsiteY5835" fmla="*/ 836559 h 1066103"/>
                <a:gd name="connsiteX5836" fmla="*/ 1619486 w 3545608"/>
                <a:gd name="connsiteY5836" fmla="*/ 835069 h 1066103"/>
                <a:gd name="connsiteX5837" fmla="*/ 1625216 w 3545608"/>
                <a:gd name="connsiteY5837" fmla="*/ 820577 h 1066103"/>
                <a:gd name="connsiteX5838" fmla="*/ 1629436 w 3545608"/>
                <a:gd name="connsiteY5838" fmla="*/ 818829 h 1066103"/>
                <a:gd name="connsiteX5839" fmla="*/ 1634317 w 3545608"/>
                <a:gd name="connsiteY5839" fmla="*/ 807047 h 1066103"/>
                <a:gd name="connsiteX5840" fmla="*/ 1639243 w 3545608"/>
                <a:gd name="connsiteY5840" fmla="*/ 804956 h 1066103"/>
                <a:gd name="connsiteX5841" fmla="*/ 1644203 w 3545608"/>
                <a:gd name="connsiteY5841" fmla="*/ 792689 h 1066103"/>
                <a:gd name="connsiteX5842" fmla="*/ 1649886 w 3545608"/>
                <a:gd name="connsiteY5842" fmla="*/ 790391 h 1066103"/>
                <a:gd name="connsiteX5843" fmla="*/ 1654832 w 3545608"/>
                <a:gd name="connsiteY5843" fmla="*/ 778734 h 1066103"/>
                <a:gd name="connsiteX5844" fmla="*/ 1659836 w 3545608"/>
                <a:gd name="connsiteY5844" fmla="*/ 776662 h 1066103"/>
                <a:gd name="connsiteX5845" fmla="*/ 1665259 w 3545608"/>
                <a:gd name="connsiteY5845" fmla="*/ 763570 h 1066103"/>
                <a:gd name="connsiteX5846" fmla="*/ 1669642 w 3545608"/>
                <a:gd name="connsiteY5846" fmla="*/ 761665 h 1066103"/>
                <a:gd name="connsiteX5847" fmla="*/ 1674486 w 3545608"/>
                <a:gd name="connsiteY5847" fmla="*/ 749400 h 1066103"/>
                <a:gd name="connsiteX5848" fmla="*/ 1682247 w 3545608"/>
                <a:gd name="connsiteY5848" fmla="*/ 746262 h 1066103"/>
                <a:gd name="connsiteX5849" fmla="*/ 1687698 w 3545608"/>
                <a:gd name="connsiteY5849" fmla="*/ 733416 h 1066103"/>
                <a:gd name="connsiteX5850" fmla="*/ 1692197 w 3545608"/>
                <a:gd name="connsiteY5850" fmla="*/ 731553 h 1066103"/>
                <a:gd name="connsiteX5851" fmla="*/ 1696134 w 3545608"/>
                <a:gd name="connsiteY5851" fmla="*/ 722048 h 1066103"/>
                <a:gd name="connsiteX5852" fmla="*/ 1702004 w 3545608"/>
                <a:gd name="connsiteY5852" fmla="*/ 719498 h 1066103"/>
                <a:gd name="connsiteX5853" fmla="*/ 1706009 w 3545608"/>
                <a:gd name="connsiteY5853" fmla="*/ 709356 h 1066103"/>
                <a:gd name="connsiteX5854" fmla="*/ 1714608 w 3545608"/>
                <a:gd name="connsiteY5854" fmla="*/ 705625 h 1066103"/>
                <a:gd name="connsiteX5855" fmla="*/ 1719411 w 3545608"/>
                <a:gd name="connsiteY5855" fmla="*/ 693478 h 1066103"/>
                <a:gd name="connsiteX5856" fmla="*/ 1724558 w 3545608"/>
                <a:gd name="connsiteY5856" fmla="*/ 691346 h 1066103"/>
                <a:gd name="connsiteX5857" fmla="*/ 1729020 w 3545608"/>
                <a:gd name="connsiteY5857" fmla="*/ 680574 h 1066103"/>
                <a:gd name="connsiteX5858" fmla="*/ 1736326 w 3545608"/>
                <a:gd name="connsiteY5858" fmla="*/ 677474 h 1066103"/>
                <a:gd name="connsiteX5859" fmla="*/ 1741286 w 3545608"/>
                <a:gd name="connsiteY5859" fmla="*/ 665206 h 1066103"/>
                <a:gd name="connsiteX5860" fmla="*/ 1746970 w 3545608"/>
                <a:gd name="connsiteY5860" fmla="*/ 662908 h 1066103"/>
                <a:gd name="connsiteX5861" fmla="*/ 1750548 w 3545608"/>
                <a:gd name="connsiteY5861" fmla="*/ 654473 h 1066103"/>
                <a:gd name="connsiteX5862" fmla="*/ 1758881 w 3545608"/>
                <a:gd name="connsiteY5862" fmla="*/ 650854 h 1066103"/>
                <a:gd name="connsiteX5863" fmla="*/ 1763390 w 3545608"/>
                <a:gd name="connsiteY5863" fmla="*/ 639437 h 1066103"/>
                <a:gd name="connsiteX5864" fmla="*/ 1770648 w 3545608"/>
                <a:gd name="connsiteY5864" fmla="*/ 636430 h 1066103"/>
                <a:gd name="connsiteX5865" fmla="*/ 1775074 w 3545608"/>
                <a:gd name="connsiteY5865" fmla="*/ 625747 h 1066103"/>
                <a:gd name="connsiteX5866" fmla="*/ 1782966 w 3545608"/>
                <a:gd name="connsiteY5866" fmla="*/ 622701 h 1066103"/>
                <a:gd name="connsiteX5867" fmla="*/ 1787112 w 3545608"/>
                <a:gd name="connsiteY5867" fmla="*/ 613374 h 1066103"/>
                <a:gd name="connsiteX5868" fmla="*/ 1793203 w 3545608"/>
                <a:gd name="connsiteY5868" fmla="*/ 610790 h 1066103"/>
                <a:gd name="connsiteX5869" fmla="*/ 1797910 w 3545608"/>
                <a:gd name="connsiteY5869" fmla="*/ 599148 h 1066103"/>
                <a:gd name="connsiteX5870" fmla="*/ 1804970 w 3545608"/>
                <a:gd name="connsiteY5870" fmla="*/ 596224 h 1066103"/>
                <a:gd name="connsiteX5871" fmla="*/ 1808214 w 3545608"/>
                <a:gd name="connsiteY5871" fmla="*/ 588394 h 1066103"/>
                <a:gd name="connsiteX5872" fmla="*/ 1817720 w 3545608"/>
                <a:gd name="connsiteY5872" fmla="*/ 584456 h 1066103"/>
                <a:gd name="connsiteX5873" fmla="*/ 1821656 w 3545608"/>
                <a:gd name="connsiteY5873" fmla="*/ 574952 h 1066103"/>
                <a:gd name="connsiteX5874" fmla="*/ 1829487 w 3545608"/>
                <a:gd name="connsiteY5874" fmla="*/ 571708 h 1066103"/>
                <a:gd name="connsiteX5875" fmla="*/ 1832609 w 3545608"/>
                <a:gd name="connsiteY5875" fmla="*/ 564170 h 1066103"/>
                <a:gd name="connsiteX5876" fmla="*/ 1843765 w 3545608"/>
                <a:gd name="connsiteY5876" fmla="*/ 559654 h 1066103"/>
                <a:gd name="connsiteX5877" fmla="*/ 1848112 w 3545608"/>
                <a:gd name="connsiteY5877" fmla="*/ 549400 h 1066103"/>
                <a:gd name="connsiteX5878" fmla="*/ 1855964 w 3545608"/>
                <a:gd name="connsiteY5878" fmla="*/ 546068 h 1066103"/>
                <a:gd name="connsiteX5879" fmla="*/ 1859719 w 3545608"/>
                <a:gd name="connsiteY5879" fmla="*/ 536782 h 1066103"/>
                <a:gd name="connsiteX5880" fmla="*/ 1867732 w 3545608"/>
                <a:gd name="connsiteY5880" fmla="*/ 533463 h 1066103"/>
                <a:gd name="connsiteX5881" fmla="*/ 1870975 w 3545608"/>
                <a:gd name="connsiteY5881" fmla="*/ 525633 h 1066103"/>
                <a:gd name="connsiteX5882" fmla="*/ 1880480 w 3545608"/>
                <a:gd name="connsiteY5882" fmla="*/ 521695 h 1066103"/>
                <a:gd name="connsiteX5883" fmla="*/ 1883701 w 3545608"/>
                <a:gd name="connsiteY5883" fmla="*/ 513920 h 1066103"/>
                <a:gd name="connsiteX5884" fmla="*/ 1893922 w 3545608"/>
                <a:gd name="connsiteY5884" fmla="*/ 509784 h 1066103"/>
                <a:gd name="connsiteX5885" fmla="*/ 1897706 w 3545608"/>
                <a:gd name="connsiteY5885" fmla="*/ 500863 h 1066103"/>
                <a:gd name="connsiteX5886" fmla="*/ 1906814 w 3545608"/>
                <a:gd name="connsiteY5886" fmla="*/ 497180 h 1066103"/>
                <a:gd name="connsiteX5887" fmla="*/ 1910078 w 3545608"/>
                <a:gd name="connsiteY5887" fmla="*/ 489488 h 1066103"/>
                <a:gd name="connsiteX5888" fmla="*/ 1920399 w 3545608"/>
                <a:gd name="connsiteY5888" fmla="*/ 485412 h 1066103"/>
                <a:gd name="connsiteX5889" fmla="*/ 1923026 w 3545608"/>
                <a:gd name="connsiteY5889" fmla="*/ 479365 h 1066103"/>
                <a:gd name="connsiteX5890" fmla="*/ 1932454 w 3545608"/>
                <a:gd name="connsiteY5890" fmla="*/ 475175 h 1066103"/>
                <a:gd name="connsiteX5891" fmla="*/ 1935313 w 3545608"/>
                <a:gd name="connsiteY5891" fmla="*/ 467766 h 1066103"/>
                <a:gd name="connsiteX5892" fmla="*/ 1946603 w 3545608"/>
                <a:gd name="connsiteY5892" fmla="*/ 463089 h 1066103"/>
                <a:gd name="connsiteX5893" fmla="*/ 1945814 w 3545608"/>
                <a:gd name="connsiteY5893" fmla="*/ 464995 h 1066103"/>
                <a:gd name="connsiteX5894" fmla="*/ 1936528 w 3545608"/>
                <a:gd name="connsiteY5894" fmla="*/ 468750 h 1066103"/>
                <a:gd name="connsiteX5895" fmla="*/ 1933410 w 3545608"/>
                <a:gd name="connsiteY5895" fmla="*/ 476097 h 1066103"/>
                <a:gd name="connsiteX5896" fmla="*/ 1922656 w 3545608"/>
                <a:gd name="connsiteY5896" fmla="*/ 480661 h 1066103"/>
                <a:gd name="connsiteX5897" fmla="*/ 1919026 w 3545608"/>
                <a:gd name="connsiteY5897" fmla="*/ 489635 h 1066103"/>
                <a:gd name="connsiteX5898" fmla="*/ 1910051 w 3545608"/>
                <a:gd name="connsiteY5898" fmla="*/ 493265 h 1066103"/>
                <a:gd name="connsiteX5899" fmla="*/ 1906788 w 3545608"/>
                <a:gd name="connsiteY5899" fmla="*/ 500956 h 1066103"/>
                <a:gd name="connsiteX5900" fmla="*/ 1896465 w 3545608"/>
                <a:gd name="connsiteY5900" fmla="*/ 505033 h 1066103"/>
                <a:gd name="connsiteX5901" fmla="*/ 1892846 w 3545608"/>
                <a:gd name="connsiteY5901" fmla="*/ 513365 h 1066103"/>
                <a:gd name="connsiteX5902" fmla="*/ 1884410 w 3545608"/>
                <a:gd name="connsiteY5902" fmla="*/ 516944 h 1066103"/>
                <a:gd name="connsiteX5903" fmla="*/ 1880804 w 3545608"/>
                <a:gd name="connsiteY5903" fmla="*/ 525865 h 1066103"/>
                <a:gd name="connsiteX5904" fmla="*/ 1871662 w 3545608"/>
                <a:gd name="connsiteY5904" fmla="*/ 529836 h 1066103"/>
                <a:gd name="connsiteX5905" fmla="*/ 1867617 w 3545608"/>
                <a:gd name="connsiteY5905" fmla="*/ 540079 h 1066103"/>
                <a:gd name="connsiteX5906" fmla="*/ 1859895 w 3545608"/>
                <a:gd name="connsiteY5906" fmla="*/ 543278 h 1066103"/>
                <a:gd name="connsiteX5907" fmla="*/ 1856088 w 3545608"/>
                <a:gd name="connsiteY5907" fmla="*/ 552469 h 1066103"/>
                <a:gd name="connsiteX5908" fmla="*/ 1847290 w 3545608"/>
                <a:gd name="connsiteY5908" fmla="*/ 556026 h 1066103"/>
                <a:gd name="connsiteX5909" fmla="*/ 1843772 w 3545608"/>
                <a:gd name="connsiteY5909" fmla="*/ 564317 h 1066103"/>
                <a:gd name="connsiteX5910" fmla="*/ 1835378 w 3545608"/>
                <a:gd name="connsiteY5910" fmla="*/ 567794 h 1066103"/>
                <a:gd name="connsiteX5911" fmla="*/ 1830917 w 3545608"/>
                <a:gd name="connsiteY5911" fmla="*/ 578566 h 1066103"/>
                <a:gd name="connsiteX5912" fmla="*/ 1823611 w 3545608"/>
                <a:gd name="connsiteY5912" fmla="*/ 581666 h 1066103"/>
                <a:gd name="connsiteX5913" fmla="*/ 1819982 w 3545608"/>
                <a:gd name="connsiteY5913" fmla="*/ 590642 h 1066103"/>
                <a:gd name="connsiteX5914" fmla="*/ 1811007 w 3545608"/>
                <a:gd name="connsiteY5914" fmla="*/ 594271 h 1066103"/>
                <a:gd name="connsiteX5915" fmla="*/ 1806479 w 3545608"/>
                <a:gd name="connsiteY5915" fmla="*/ 604942 h 1066103"/>
                <a:gd name="connsiteX5916" fmla="*/ 1799095 w 3545608"/>
                <a:gd name="connsiteY5916" fmla="*/ 608000 h 1066103"/>
                <a:gd name="connsiteX5917" fmla="*/ 1794662 w 3545608"/>
                <a:gd name="connsiteY5917" fmla="*/ 618702 h 1066103"/>
                <a:gd name="connsiteX5918" fmla="*/ 1789289 w 3545608"/>
                <a:gd name="connsiteY5918" fmla="*/ 621036 h 1066103"/>
                <a:gd name="connsiteX5919" fmla="*/ 1785436 w 3545608"/>
                <a:gd name="connsiteY5919" fmla="*/ 630793 h 1066103"/>
                <a:gd name="connsiteX5920" fmla="*/ 1776540 w 3545608"/>
                <a:gd name="connsiteY5920" fmla="*/ 634478 h 1066103"/>
                <a:gd name="connsiteX5921" fmla="*/ 1772078 w 3545608"/>
                <a:gd name="connsiteY5921" fmla="*/ 645250 h 1066103"/>
                <a:gd name="connsiteX5922" fmla="*/ 1764772 w 3545608"/>
                <a:gd name="connsiteY5922" fmla="*/ 648350 h 1066103"/>
                <a:gd name="connsiteX5923" fmla="*/ 1759671 w 3545608"/>
                <a:gd name="connsiteY5923" fmla="*/ 660967 h 1066103"/>
                <a:gd name="connsiteX5924" fmla="*/ 1754966 w 3545608"/>
                <a:gd name="connsiteY5924" fmla="*/ 662916 h 1066103"/>
                <a:gd name="connsiteX5925" fmla="*/ 1751650 w 3545608"/>
                <a:gd name="connsiteY5925" fmla="*/ 670922 h 1066103"/>
                <a:gd name="connsiteX5926" fmla="*/ 1742218 w 3545608"/>
                <a:gd name="connsiteY5926" fmla="*/ 675114 h 1066103"/>
                <a:gd name="connsiteX5927" fmla="*/ 1737439 w 3545608"/>
                <a:gd name="connsiteY5927" fmla="*/ 687496 h 1066103"/>
                <a:gd name="connsiteX5928" fmla="*/ 1732411 w 3545608"/>
                <a:gd name="connsiteY5928" fmla="*/ 689681 h 1066103"/>
                <a:gd name="connsiteX5929" fmla="*/ 1728363 w 3545608"/>
                <a:gd name="connsiteY5929" fmla="*/ 699931 h 1066103"/>
                <a:gd name="connsiteX5930" fmla="*/ 1720094 w 3545608"/>
                <a:gd name="connsiteY5930" fmla="*/ 703122 h 1066103"/>
                <a:gd name="connsiteX5931" fmla="*/ 1714390 w 3545608"/>
                <a:gd name="connsiteY5931" fmla="*/ 715954 h 1066103"/>
                <a:gd name="connsiteX5932" fmla="*/ 1709857 w 3545608"/>
                <a:gd name="connsiteY5932" fmla="*/ 717832 h 1066103"/>
                <a:gd name="connsiteX5933" fmla="*/ 1704929 w 3545608"/>
                <a:gd name="connsiteY5933" fmla="*/ 729728 h 1066103"/>
                <a:gd name="connsiteX5934" fmla="*/ 1700050 w 3545608"/>
                <a:gd name="connsiteY5934" fmla="*/ 731848 h 1066103"/>
                <a:gd name="connsiteX5935" fmla="*/ 1694232 w 3545608"/>
                <a:gd name="connsiteY5935" fmla="*/ 746579 h 1066103"/>
                <a:gd name="connsiteX5936" fmla="*/ 1690244 w 3545608"/>
                <a:gd name="connsiteY5936" fmla="*/ 748232 h 1066103"/>
                <a:gd name="connsiteX5937" fmla="*/ 1685614 w 3545608"/>
                <a:gd name="connsiteY5937" fmla="*/ 759411 h 1066103"/>
                <a:gd name="connsiteX5938" fmla="*/ 1679457 w 3545608"/>
                <a:gd name="connsiteY5938" fmla="*/ 761961 h 1066103"/>
                <a:gd name="connsiteX5939" fmla="*/ 1674577 w 3545608"/>
                <a:gd name="connsiteY5939" fmla="*/ 773742 h 1066103"/>
                <a:gd name="connsiteX5940" fmla="*/ 1669651 w 3545608"/>
                <a:gd name="connsiteY5940" fmla="*/ 775832 h 1066103"/>
                <a:gd name="connsiteX5941" fmla="*/ 1664549 w 3545608"/>
                <a:gd name="connsiteY5941" fmla="*/ 788450 h 1066103"/>
                <a:gd name="connsiteX5942" fmla="*/ 1659845 w 3545608"/>
                <a:gd name="connsiteY5942" fmla="*/ 790399 h 1066103"/>
                <a:gd name="connsiteX5943" fmla="*/ 1655026 w 3545608"/>
                <a:gd name="connsiteY5943" fmla="*/ 802031 h 1066103"/>
                <a:gd name="connsiteX5944" fmla="*/ 1649200 w 3545608"/>
                <a:gd name="connsiteY5944" fmla="*/ 804558 h 1066103"/>
                <a:gd name="connsiteX5945" fmla="*/ 1643470 w 3545608"/>
                <a:gd name="connsiteY5945" fmla="*/ 819050 h 1066103"/>
                <a:gd name="connsiteX5946" fmla="*/ 1639251 w 3545608"/>
                <a:gd name="connsiteY5946" fmla="*/ 820798 h 1066103"/>
                <a:gd name="connsiteX5947" fmla="*/ 1634011 w 3545608"/>
                <a:gd name="connsiteY5947" fmla="*/ 833447 h 1066103"/>
                <a:gd name="connsiteX5948" fmla="*/ 1631406 w 3545608"/>
                <a:gd name="connsiteY5948" fmla="*/ 834527 h 1066103"/>
                <a:gd name="connsiteX5949" fmla="*/ 1625518 w 3545608"/>
                <a:gd name="connsiteY5949" fmla="*/ 848742 h 1066103"/>
                <a:gd name="connsiteX5950" fmla="*/ 1625707 w 3545608"/>
                <a:gd name="connsiteY5950" fmla="*/ 849199 h 1066103"/>
                <a:gd name="connsiteX5951" fmla="*/ 1620762 w 3545608"/>
                <a:gd name="connsiteY5951" fmla="*/ 851198 h 1066103"/>
                <a:gd name="connsiteX5952" fmla="*/ 1615817 w 3545608"/>
                <a:gd name="connsiteY5952" fmla="*/ 862854 h 1066103"/>
                <a:gd name="connsiteX5953" fmla="*/ 1610813 w 3545608"/>
                <a:gd name="connsiteY5953" fmla="*/ 864927 h 1066103"/>
                <a:gd name="connsiteX5954" fmla="*/ 1604924 w 3545608"/>
                <a:gd name="connsiteY5954" fmla="*/ 879142 h 1066103"/>
                <a:gd name="connsiteX5955" fmla="*/ 1605506 w 3545608"/>
                <a:gd name="connsiteY5955" fmla="*/ 880546 h 1066103"/>
                <a:gd name="connsiteX5956" fmla="*/ 1602968 w 3545608"/>
                <a:gd name="connsiteY5956" fmla="*/ 881598 h 1066103"/>
                <a:gd name="connsiteX5957" fmla="*/ 1597202 w 3545608"/>
                <a:gd name="connsiteY5957" fmla="*/ 895516 h 1066103"/>
                <a:gd name="connsiteX5958" fmla="*/ 1592611 w 3545608"/>
                <a:gd name="connsiteY5958" fmla="*/ 897289 h 1066103"/>
                <a:gd name="connsiteX5959" fmla="*/ 1586464 w 3545608"/>
                <a:gd name="connsiteY5959" fmla="*/ 911116 h 1066103"/>
                <a:gd name="connsiteX5960" fmla="*/ 1584335 w 3545608"/>
                <a:gd name="connsiteY5960" fmla="*/ 911998 h 1066103"/>
                <a:gd name="connsiteX5961" fmla="*/ 1578447 w 3545608"/>
                <a:gd name="connsiteY5961" fmla="*/ 926213 h 1066103"/>
                <a:gd name="connsiteX5962" fmla="*/ 1578682 w 3545608"/>
                <a:gd name="connsiteY5962" fmla="*/ 926780 h 1066103"/>
                <a:gd name="connsiteX5963" fmla="*/ 1576490 w 3545608"/>
                <a:gd name="connsiteY5963" fmla="*/ 927688 h 1066103"/>
                <a:gd name="connsiteX5964" fmla="*/ 1570602 w 3545608"/>
                <a:gd name="connsiteY5964" fmla="*/ 941903 h 1066103"/>
                <a:gd name="connsiteX5965" fmla="*/ 1570879 w 3545608"/>
                <a:gd name="connsiteY5965" fmla="*/ 942573 h 1066103"/>
                <a:gd name="connsiteX5966" fmla="*/ 1568645 w 3545608"/>
                <a:gd name="connsiteY5966" fmla="*/ 943522 h 1066103"/>
                <a:gd name="connsiteX5967" fmla="*/ 1563193 w 3545608"/>
                <a:gd name="connsiteY5967" fmla="*/ 957005 h 1066103"/>
                <a:gd name="connsiteX5968" fmla="*/ 1559963 w 3545608"/>
                <a:gd name="connsiteY5968" fmla="*/ 958375 h 1066103"/>
                <a:gd name="connsiteX5969" fmla="*/ 1554025 w 3545608"/>
                <a:gd name="connsiteY5969" fmla="*/ 973051 h 1066103"/>
                <a:gd name="connsiteX5970" fmla="*/ 1551974 w 3545608"/>
                <a:gd name="connsiteY5970" fmla="*/ 973921 h 1066103"/>
                <a:gd name="connsiteX5971" fmla="*/ 1546086 w 3545608"/>
                <a:gd name="connsiteY5971" fmla="*/ 988483 h 1066103"/>
                <a:gd name="connsiteX5972" fmla="*/ 1546486 w 3545608"/>
                <a:gd name="connsiteY5972" fmla="*/ 989472 h 1066103"/>
                <a:gd name="connsiteX5973" fmla="*/ 1544129 w 3545608"/>
                <a:gd name="connsiteY5973" fmla="*/ 990449 h 1066103"/>
                <a:gd name="connsiteX5974" fmla="*/ 1538241 w 3545608"/>
                <a:gd name="connsiteY5974" fmla="*/ 1004664 h 1066103"/>
                <a:gd name="connsiteX5975" fmla="*/ 1538518 w 3545608"/>
                <a:gd name="connsiteY5975" fmla="*/ 1005334 h 1066103"/>
                <a:gd name="connsiteX5976" fmla="*/ 1536284 w 3545608"/>
                <a:gd name="connsiteY5976" fmla="*/ 1006283 h 1066103"/>
                <a:gd name="connsiteX5977" fmla="*/ 1530396 w 3545608"/>
                <a:gd name="connsiteY5977" fmla="*/ 1020845 h 1066103"/>
                <a:gd name="connsiteX5978" fmla="*/ 1530686 w 3545608"/>
                <a:gd name="connsiteY5978" fmla="*/ 1021563 h 1066103"/>
                <a:gd name="connsiteX5979" fmla="*/ 1527602 w 3545608"/>
                <a:gd name="connsiteY5979" fmla="*/ 1022810 h 1066103"/>
                <a:gd name="connsiteX5980" fmla="*/ 1521570 w 3545608"/>
                <a:gd name="connsiteY5980" fmla="*/ 1037025 h 1066103"/>
                <a:gd name="connsiteX5981" fmla="*/ 1521854 w 3545608"/>
                <a:gd name="connsiteY5981" fmla="*/ 1037693 h 1066103"/>
                <a:gd name="connsiteX5982" fmla="*/ 1519614 w 3545608"/>
                <a:gd name="connsiteY5982" fmla="*/ 1038643 h 1066103"/>
                <a:gd name="connsiteX5983" fmla="*/ 1513726 w 3545608"/>
                <a:gd name="connsiteY5983" fmla="*/ 1053205 h 1066103"/>
                <a:gd name="connsiteX5984" fmla="*/ 1514407 w 3545608"/>
                <a:gd name="connsiteY5984" fmla="*/ 1054890 h 1066103"/>
                <a:gd name="connsiteX5985" fmla="*/ 1513730 w 3545608"/>
                <a:gd name="connsiteY5985" fmla="*/ 1055171 h 1066103"/>
                <a:gd name="connsiteX5986" fmla="*/ 1509202 w 3545608"/>
                <a:gd name="connsiteY5986" fmla="*/ 1066103 h 1066103"/>
                <a:gd name="connsiteX5987" fmla="*/ 1548717 w 3545608"/>
                <a:gd name="connsiteY5987" fmla="*/ 1066103 h 1066103"/>
                <a:gd name="connsiteX5988" fmla="*/ 1553932 w 3545608"/>
                <a:gd name="connsiteY5988" fmla="*/ 1053205 h 1066103"/>
                <a:gd name="connsiteX5989" fmla="*/ 1553642 w 3545608"/>
                <a:gd name="connsiteY5989" fmla="*/ 1052487 h 1066103"/>
                <a:gd name="connsiteX5990" fmla="*/ 1556726 w 3545608"/>
                <a:gd name="connsiteY5990" fmla="*/ 1051240 h 1066103"/>
                <a:gd name="connsiteX5991" fmla="*/ 1562758 w 3545608"/>
                <a:gd name="connsiteY5991" fmla="*/ 1037025 h 1066103"/>
                <a:gd name="connsiteX5992" fmla="*/ 1562474 w 3545608"/>
                <a:gd name="connsiteY5992" fmla="*/ 1036357 h 1066103"/>
                <a:gd name="connsiteX5993" fmla="*/ 1564714 w 3545608"/>
                <a:gd name="connsiteY5993" fmla="*/ 1035406 h 1066103"/>
                <a:gd name="connsiteX5994" fmla="*/ 1570602 w 3545608"/>
                <a:gd name="connsiteY5994" fmla="*/ 1020845 h 1066103"/>
                <a:gd name="connsiteX5995" fmla="*/ 1570202 w 3545608"/>
                <a:gd name="connsiteY5995" fmla="*/ 1019855 h 1066103"/>
                <a:gd name="connsiteX5996" fmla="*/ 1572559 w 3545608"/>
                <a:gd name="connsiteY5996" fmla="*/ 1018879 h 1066103"/>
                <a:gd name="connsiteX5997" fmla="*/ 1578448 w 3545608"/>
                <a:gd name="connsiteY5997" fmla="*/ 1004664 h 1066103"/>
                <a:gd name="connsiteX5998" fmla="*/ 1578170 w 3545608"/>
                <a:gd name="connsiteY5998" fmla="*/ 1003993 h 1066103"/>
                <a:gd name="connsiteX5999" fmla="*/ 1580404 w 3545608"/>
                <a:gd name="connsiteY5999" fmla="*/ 1003045 h 1066103"/>
                <a:gd name="connsiteX6000" fmla="*/ 1585857 w 3545608"/>
                <a:gd name="connsiteY6000" fmla="*/ 989563 h 1066103"/>
                <a:gd name="connsiteX6001" fmla="*/ 1589087 w 3545608"/>
                <a:gd name="connsiteY6001" fmla="*/ 988192 h 1066103"/>
                <a:gd name="connsiteX6002" fmla="*/ 1595025 w 3545608"/>
                <a:gd name="connsiteY6002" fmla="*/ 973516 h 1066103"/>
                <a:gd name="connsiteX6003" fmla="*/ 1597075 w 3545608"/>
                <a:gd name="connsiteY6003" fmla="*/ 972646 h 1066103"/>
                <a:gd name="connsiteX6004" fmla="*/ 1602963 w 3545608"/>
                <a:gd name="connsiteY6004" fmla="*/ 958084 h 1066103"/>
                <a:gd name="connsiteX6005" fmla="*/ 1602563 w 3545608"/>
                <a:gd name="connsiteY6005" fmla="*/ 957094 h 1066103"/>
                <a:gd name="connsiteX6006" fmla="*/ 1604920 w 3545608"/>
                <a:gd name="connsiteY6006" fmla="*/ 956118 h 1066103"/>
                <a:gd name="connsiteX6007" fmla="*/ 1610808 w 3545608"/>
                <a:gd name="connsiteY6007" fmla="*/ 941903 h 1066103"/>
                <a:gd name="connsiteX6008" fmla="*/ 1610574 w 3545608"/>
                <a:gd name="connsiteY6008" fmla="*/ 941336 h 1066103"/>
                <a:gd name="connsiteX6009" fmla="*/ 1612765 w 3545608"/>
                <a:gd name="connsiteY6009" fmla="*/ 940428 h 1066103"/>
                <a:gd name="connsiteX6010" fmla="*/ 1618047 w 3545608"/>
                <a:gd name="connsiteY6010" fmla="*/ 927678 h 1066103"/>
                <a:gd name="connsiteX6011" fmla="*/ 1623122 w 3545608"/>
                <a:gd name="connsiteY6011" fmla="*/ 925719 h 1066103"/>
                <a:gd name="connsiteX6012" fmla="*/ 1629440 w 3545608"/>
                <a:gd name="connsiteY6012" fmla="*/ 911504 h 1066103"/>
                <a:gd name="connsiteX6013" fmla="*/ 1629191 w 3545608"/>
                <a:gd name="connsiteY6013" fmla="*/ 910943 h 1066103"/>
                <a:gd name="connsiteX6014" fmla="*/ 1631398 w 3545608"/>
                <a:gd name="connsiteY6014" fmla="*/ 910029 h 1066103"/>
                <a:gd name="connsiteX6015" fmla="*/ 1637286 w 3545608"/>
                <a:gd name="connsiteY6015" fmla="*/ 895814 h 1066103"/>
                <a:gd name="connsiteX6016" fmla="*/ 1636704 w 3545608"/>
                <a:gd name="connsiteY6016" fmla="*/ 894409 h 1066103"/>
                <a:gd name="connsiteX6017" fmla="*/ 1639243 w 3545608"/>
                <a:gd name="connsiteY6017" fmla="*/ 893357 h 1066103"/>
                <a:gd name="connsiteX6018" fmla="*/ 1643932 w 3545608"/>
                <a:gd name="connsiteY6018" fmla="*/ 882036 h 1066103"/>
                <a:gd name="connsiteX6019" fmla="*/ 1649886 w 3545608"/>
                <a:gd name="connsiteY6019" fmla="*/ 879629 h 1066103"/>
                <a:gd name="connsiteX6020" fmla="*/ 1655918 w 3545608"/>
                <a:gd name="connsiteY6020" fmla="*/ 865413 h 1066103"/>
                <a:gd name="connsiteX6021" fmla="*/ 1655618 w 3545608"/>
                <a:gd name="connsiteY6021" fmla="*/ 864704 h 1066103"/>
                <a:gd name="connsiteX6022" fmla="*/ 1659836 w 3545608"/>
                <a:gd name="connsiteY6022" fmla="*/ 862957 h 1066103"/>
                <a:gd name="connsiteX6023" fmla="*/ 1665076 w 3545608"/>
                <a:gd name="connsiteY6023" fmla="*/ 850308 h 1066103"/>
                <a:gd name="connsiteX6024" fmla="*/ 1667681 w 3545608"/>
                <a:gd name="connsiteY6024" fmla="*/ 849228 h 1066103"/>
                <a:gd name="connsiteX6025" fmla="*/ 1672499 w 3545608"/>
                <a:gd name="connsiteY6025" fmla="*/ 837597 h 1066103"/>
                <a:gd name="connsiteX6026" fmla="*/ 1678324 w 3545608"/>
                <a:gd name="connsiteY6026" fmla="*/ 835069 h 1066103"/>
                <a:gd name="connsiteX6027" fmla="*/ 1684054 w 3545608"/>
                <a:gd name="connsiteY6027" fmla="*/ 820577 h 1066103"/>
                <a:gd name="connsiteX6028" fmla="*/ 1688275 w 3545608"/>
                <a:gd name="connsiteY6028" fmla="*/ 818829 h 1066103"/>
                <a:gd name="connsiteX6029" fmla="*/ 1693155 w 3545608"/>
                <a:gd name="connsiteY6029" fmla="*/ 807047 h 1066103"/>
                <a:gd name="connsiteX6030" fmla="*/ 1698081 w 3545608"/>
                <a:gd name="connsiteY6030" fmla="*/ 804956 h 1066103"/>
                <a:gd name="connsiteX6031" fmla="*/ 1703183 w 3545608"/>
                <a:gd name="connsiteY6031" fmla="*/ 792340 h 1066103"/>
                <a:gd name="connsiteX6032" fmla="*/ 1707888 w 3545608"/>
                <a:gd name="connsiteY6032" fmla="*/ 790391 h 1066103"/>
                <a:gd name="connsiteX6033" fmla="*/ 1712518 w 3545608"/>
                <a:gd name="connsiteY6033" fmla="*/ 779212 h 1066103"/>
                <a:gd name="connsiteX6034" fmla="*/ 1718674 w 3545608"/>
                <a:gd name="connsiteY6034" fmla="*/ 776662 h 1066103"/>
                <a:gd name="connsiteX6035" fmla="*/ 1724097 w 3545608"/>
                <a:gd name="connsiteY6035" fmla="*/ 763570 h 1066103"/>
                <a:gd name="connsiteX6036" fmla="*/ 1728481 w 3545608"/>
                <a:gd name="connsiteY6036" fmla="*/ 761665 h 1066103"/>
                <a:gd name="connsiteX6037" fmla="*/ 1733836 w 3545608"/>
                <a:gd name="connsiteY6037" fmla="*/ 748106 h 1066103"/>
                <a:gd name="connsiteX6038" fmla="*/ 1738287 w 3545608"/>
                <a:gd name="connsiteY6038" fmla="*/ 746262 h 1066103"/>
                <a:gd name="connsiteX6039" fmla="*/ 1743195 w 3545608"/>
                <a:gd name="connsiteY6039" fmla="*/ 734412 h 1066103"/>
                <a:gd name="connsiteX6040" fmla="*/ 1750604 w 3545608"/>
                <a:gd name="connsiteY6040" fmla="*/ 731553 h 1066103"/>
                <a:gd name="connsiteX6041" fmla="*/ 1754795 w 3545608"/>
                <a:gd name="connsiteY6041" fmla="*/ 722125 h 1066103"/>
                <a:gd name="connsiteX6042" fmla="*/ 1760843 w 3545608"/>
                <a:gd name="connsiteY6042" fmla="*/ 719498 h 1066103"/>
                <a:gd name="connsiteX6043" fmla="*/ 1765400 w 3545608"/>
                <a:gd name="connsiteY6043" fmla="*/ 707958 h 1066103"/>
                <a:gd name="connsiteX6044" fmla="*/ 1770649 w 3545608"/>
                <a:gd name="connsiteY6044" fmla="*/ 705625 h 1066103"/>
                <a:gd name="connsiteX6045" fmla="*/ 1774783 w 3545608"/>
                <a:gd name="connsiteY6045" fmla="*/ 694914 h 1066103"/>
                <a:gd name="connsiteX6046" fmla="*/ 1783397 w 3545608"/>
                <a:gd name="connsiteY6046" fmla="*/ 691346 h 1066103"/>
                <a:gd name="connsiteX6047" fmla="*/ 1788277 w 3545608"/>
                <a:gd name="connsiteY6047" fmla="*/ 679564 h 1066103"/>
                <a:gd name="connsiteX6048" fmla="*/ 1793203 w 3545608"/>
                <a:gd name="connsiteY6048" fmla="*/ 677474 h 1066103"/>
                <a:gd name="connsiteX6049" fmla="*/ 1797910 w 3545608"/>
                <a:gd name="connsiteY6049" fmla="*/ 665832 h 1066103"/>
                <a:gd name="connsiteX6050" fmla="*/ 1804970 w 3545608"/>
                <a:gd name="connsiteY6050" fmla="*/ 662908 h 1066103"/>
                <a:gd name="connsiteX6051" fmla="*/ 1808262 w 3545608"/>
                <a:gd name="connsiteY6051" fmla="*/ 654962 h 1066103"/>
                <a:gd name="connsiteX6052" fmla="*/ 1817719 w 3545608"/>
                <a:gd name="connsiteY6052" fmla="*/ 650854 h 1066103"/>
                <a:gd name="connsiteX6053" fmla="*/ 1822611 w 3545608"/>
                <a:gd name="connsiteY6053" fmla="*/ 638466 h 1066103"/>
                <a:gd name="connsiteX6054" fmla="*/ 1827525 w 3545608"/>
                <a:gd name="connsiteY6054" fmla="*/ 636430 h 1066103"/>
                <a:gd name="connsiteX6055" fmla="*/ 1831820 w 3545608"/>
                <a:gd name="connsiteY6055" fmla="*/ 626062 h 1066103"/>
                <a:gd name="connsiteX6056" fmla="*/ 1840131 w 3545608"/>
                <a:gd name="connsiteY6056" fmla="*/ 622701 h 1066103"/>
                <a:gd name="connsiteX6057" fmla="*/ 1843680 w 3545608"/>
                <a:gd name="connsiteY6057" fmla="*/ 614338 h 1066103"/>
                <a:gd name="connsiteX6058" fmla="*/ 1852041 w 3545608"/>
                <a:gd name="connsiteY6058" fmla="*/ 610790 h 1066103"/>
                <a:gd name="connsiteX6059" fmla="*/ 1856749 w 3545608"/>
                <a:gd name="connsiteY6059" fmla="*/ 599148 h 1066103"/>
                <a:gd name="connsiteX6060" fmla="*/ 1863809 w 3545608"/>
                <a:gd name="connsiteY6060" fmla="*/ 596224 h 1066103"/>
                <a:gd name="connsiteX6061" fmla="*/ 1867128 w 3545608"/>
                <a:gd name="connsiteY6061" fmla="*/ 588211 h 1066103"/>
                <a:gd name="connsiteX6062" fmla="*/ 1876414 w 3545608"/>
                <a:gd name="connsiteY6062" fmla="*/ 584456 h 1066103"/>
                <a:gd name="connsiteX6063" fmla="*/ 1880437 w 3545608"/>
                <a:gd name="connsiteY6063" fmla="*/ 574976 h 1066103"/>
                <a:gd name="connsiteX6064" fmla="*/ 1888325 w 3545608"/>
                <a:gd name="connsiteY6064" fmla="*/ 571708 h 1066103"/>
                <a:gd name="connsiteX6065" fmla="*/ 1891832 w 3545608"/>
                <a:gd name="connsiteY6065" fmla="*/ 563243 h 1066103"/>
                <a:gd name="connsiteX6066" fmla="*/ 1900093 w 3545608"/>
                <a:gd name="connsiteY6066" fmla="*/ 559654 h 1066103"/>
                <a:gd name="connsiteX6067" fmla="*/ 1903972 w 3545608"/>
                <a:gd name="connsiteY6067" fmla="*/ 549831 h 1066103"/>
                <a:gd name="connsiteX6068" fmla="*/ 1912841 w 3545608"/>
                <a:gd name="connsiteY6068" fmla="*/ 546068 h 1066103"/>
                <a:gd name="connsiteX6069" fmla="*/ 1916352 w 3545608"/>
                <a:gd name="connsiteY6069" fmla="*/ 537386 h 1066103"/>
                <a:gd name="connsiteX6070" fmla="*/ 1926283 w 3545608"/>
                <a:gd name="connsiteY6070" fmla="*/ 533463 h 1066103"/>
                <a:gd name="connsiteX6071" fmla="*/ 1929738 w 3545608"/>
                <a:gd name="connsiteY6071" fmla="*/ 525511 h 1066103"/>
                <a:gd name="connsiteX6072" fmla="*/ 1939175 w 3545608"/>
                <a:gd name="connsiteY6072" fmla="*/ 521695 h 1066103"/>
                <a:gd name="connsiteX6073" fmla="*/ 1942723 w 3545608"/>
                <a:gd name="connsiteY6073" fmla="*/ 513333 h 1066103"/>
                <a:gd name="connsiteX6074" fmla="*/ 1951086 w 3545608"/>
                <a:gd name="connsiteY6074" fmla="*/ 509784 h 1066103"/>
                <a:gd name="connsiteX6075" fmla="*/ 1954332 w 3545608"/>
                <a:gd name="connsiteY6075" fmla="*/ 501757 h 1066103"/>
                <a:gd name="connsiteX6076" fmla="*/ 1965436 w 3545608"/>
                <a:gd name="connsiteY6076" fmla="*/ 497267 h 1066103"/>
                <a:gd name="connsiteX6077" fmla="*/ 1963556 w 3545608"/>
                <a:gd name="connsiteY6077" fmla="*/ 501495 h 1066103"/>
                <a:gd name="connsiteX6078" fmla="*/ 1955016 w 3545608"/>
                <a:gd name="connsiteY6078" fmla="*/ 505033 h 1066103"/>
                <a:gd name="connsiteX6079" fmla="*/ 1951672 w 3545608"/>
                <a:gd name="connsiteY6079" fmla="*/ 513109 h 1066103"/>
                <a:gd name="connsiteX6080" fmla="*/ 1942412 w 3545608"/>
                <a:gd name="connsiteY6080" fmla="*/ 516944 h 1066103"/>
                <a:gd name="connsiteX6081" fmla="*/ 1938514 w 3545608"/>
                <a:gd name="connsiteY6081" fmla="*/ 526355 h 1066103"/>
                <a:gd name="connsiteX6082" fmla="*/ 1930501 w 3545608"/>
                <a:gd name="connsiteY6082" fmla="*/ 529836 h 1066103"/>
                <a:gd name="connsiteX6083" fmla="*/ 1926455 w 3545608"/>
                <a:gd name="connsiteY6083" fmla="*/ 540079 h 1066103"/>
                <a:gd name="connsiteX6084" fmla="*/ 1918733 w 3545608"/>
                <a:gd name="connsiteY6084" fmla="*/ 543278 h 1066103"/>
                <a:gd name="connsiteX6085" fmla="*/ 1914927 w 3545608"/>
                <a:gd name="connsiteY6085" fmla="*/ 552469 h 1066103"/>
                <a:gd name="connsiteX6086" fmla="*/ 1906128 w 3545608"/>
                <a:gd name="connsiteY6086" fmla="*/ 556026 h 1066103"/>
                <a:gd name="connsiteX6087" fmla="*/ 1902610 w 3545608"/>
                <a:gd name="connsiteY6087" fmla="*/ 564317 h 1066103"/>
                <a:gd name="connsiteX6088" fmla="*/ 1894217 w 3545608"/>
                <a:gd name="connsiteY6088" fmla="*/ 567794 h 1066103"/>
                <a:gd name="connsiteX6089" fmla="*/ 1889755 w 3545608"/>
                <a:gd name="connsiteY6089" fmla="*/ 578566 h 1066103"/>
                <a:gd name="connsiteX6090" fmla="*/ 1882449 w 3545608"/>
                <a:gd name="connsiteY6090" fmla="*/ 581666 h 1066103"/>
                <a:gd name="connsiteX6091" fmla="*/ 1878892 w 3545608"/>
                <a:gd name="connsiteY6091" fmla="*/ 590464 h 1066103"/>
                <a:gd name="connsiteX6092" fmla="*/ 1869701 w 3545608"/>
                <a:gd name="connsiteY6092" fmla="*/ 594271 h 1066103"/>
                <a:gd name="connsiteX6093" fmla="*/ 1865274 w 3545608"/>
                <a:gd name="connsiteY6093" fmla="*/ 604960 h 1066103"/>
                <a:gd name="connsiteX6094" fmla="*/ 1857934 w 3545608"/>
                <a:gd name="connsiteY6094" fmla="*/ 608000 h 1066103"/>
                <a:gd name="connsiteX6095" fmla="*/ 1854070 w 3545608"/>
                <a:gd name="connsiteY6095" fmla="*/ 617329 h 1066103"/>
                <a:gd name="connsiteX6096" fmla="*/ 1845329 w 3545608"/>
                <a:gd name="connsiteY6096" fmla="*/ 621036 h 1066103"/>
                <a:gd name="connsiteX6097" fmla="*/ 1840799 w 3545608"/>
                <a:gd name="connsiteY6097" fmla="*/ 632232 h 1066103"/>
                <a:gd name="connsiteX6098" fmla="*/ 1835378 w 3545608"/>
                <a:gd name="connsiteY6098" fmla="*/ 634478 h 1066103"/>
                <a:gd name="connsiteX6099" fmla="*/ 1830917 w 3545608"/>
                <a:gd name="connsiteY6099" fmla="*/ 645250 h 1066103"/>
                <a:gd name="connsiteX6100" fmla="*/ 1823611 w 3545608"/>
                <a:gd name="connsiteY6100" fmla="*/ 648350 h 1066103"/>
                <a:gd name="connsiteX6101" fmla="*/ 1819034 w 3545608"/>
                <a:gd name="connsiteY6101" fmla="*/ 659670 h 1066103"/>
                <a:gd name="connsiteX6102" fmla="*/ 1811007 w 3545608"/>
                <a:gd name="connsiteY6102" fmla="*/ 662916 h 1066103"/>
                <a:gd name="connsiteX6103" fmla="*/ 1806940 w 3545608"/>
                <a:gd name="connsiteY6103" fmla="*/ 672499 h 1066103"/>
                <a:gd name="connsiteX6104" fmla="*/ 1801056 w 3545608"/>
                <a:gd name="connsiteY6104" fmla="*/ 675114 h 1066103"/>
                <a:gd name="connsiteX6105" fmla="*/ 1796549 w 3545608"/>
                <a:gd name="connsiteY6105" fmla="*/ 686792 h 1066103"/>
                <a:gd name="connsiteX6106" fmla="*/ 1789576 w 3545608"/>
                <a:gd name="connsiteY6106" fmla="*/ 689681 h 1066103"/>
                <a:gd name="connsiteX6107" fmla="*/ 1785088 w 3545608"/>
                <a:gd name="connsiteY6107" fmla="*/ 700517 h 1066103"/>
                <a:gd name="connsiteX6108" fmla="*/ 1778645 w 3545608"/>
                <a:gd name="connsiteY6108" fmla="*/ 703122 h 1066103"/>
                <a:gd name="connsiteX6109" fmla="*/ 1773195 w 3545608"/>
                <a:gd name="connsiteY6109" fmla="*/ 715968 h 1066103"/>
                <a:gd name="connsiteX6110" fmla="*/ 1768695 w 3545608"/>
                <a:gd name="connsiteY6110" fmla="*/ 717832 h 1066103"/>
                <a:gd name="connsiteX6111" fmla="*/ 1763768 w 3545608"/>
                <a:gd name="connsiteY6111" fmla="*/ 729728 h 1066103"/>
                <a:gd name="connsiteX6112" fmla="*/ 1758889 w 3545608"/>
                <a:gd name="connsiteY6112" fmla="*/ 731848 h 1066103"/>
                <a:gd name="connsiteX6113" fmla="*/ 1753211 w 3545608"/>
                <a:gd name="connsiteY6113" fmla="*/ 746224 h 1066103"/>
                <a:gd name="connsiteX6114" fmla="*/ 1748246 w 3545608"/>
                <a:gd name="connsiteY6114" fmla="*/ 748232 h 1066103"/>
                <a:gd name="connsiteX6115" fmla="*/ 1743588 w 3545608"/>
                <a:gd name="connsiteY6115" fmla="*/ 759209 h 1066103"/>
                <a:gd name="connsiteX6116" fmla="*/ 1736622 w 3545608"/>
                <a:gd name="connsiteY6116" fmla="*/ 761961 h 1066103"/>
                <a:gd name="connsiteX6117" fmla="*/ 1731401 w 3545608"/>
                <a:gd name="connsiteY6117" fmla="*/ 773977 h 1066103"/>
                <a:gd name="connsiteX6118" fmla="*/ 1726815 w 3545608"/>
                <a:gd name="connsiteY6118" fmla="*/ 775832 h 1066103"/>
                <a:gd name="connsiteX6119" fmla="*/ 1721216 w 3545608"/>
                <a:gd name="connsiteY6119" fmla="*/ 789036 h 1066103"/>
                <a:gd name="connsiteX6120" fmla="*/ 1717845 w 3545608"/>
                <a:gd name="connsiteY6120" fmla="*/ 790399 h 1066103"/>
                <a:gd name="connsiteX6121" fmla="*/ 1712753 w 3545608"/>
                <a:gd name="connsiteY6121" fmla="*/ 802399 h 1066103"/>
                <a:gd name="connsiteX6122" fmla="*/ 1707895 w 3545608"/>
                <a:gd name="connsiteY6122" fmla="*/ 804558 h 1066103"/>
                <a:gd name="connsiteX6123" fmla="*/ 1702301 w 3545608"/>
                <a:gd name="connsiteY6123" fmla="*/ 819053 h 1066103"/>
                <a:gd name="connsiteX6124" fmla="*/ 1698089 w 3545608"/>
                <a:gd name="connsiteY6124" fmla="*/ 820798 h 1066103"/>
                <a:gd name="connsiteX6125" fmla="*/ 1693399 w 3545608"/>
                <a:gd name="connsiteY6125" fmla="*/ 832120 h 1066103"/>
                <a:gd name="connsiteX6126" fmla="*/ 1687446 w 3545608"/>
                <a:gd name="connsiteY6126" fmla="*/ 834527 h 1066103"/>
                <a:gd name="connsiteX6127" fmla="*/ 1681414 w 3545608"/>
                <a:gd name="connsiteY6127" fmla="*/ 848742 h 1066103"/>
                <a:gd name="connsiteX6128" fmla="*/ 1682008 w 3545608"/>
                <a:gd name="connsiteY6128" fmla="*/ 850141 h 1066103"/>
                <a:gd name="connsiteX6129" fmla="*/ 1679457 w 3545608"/>
                <a:gd name="connsiteY6129" fmla="*/ 851198 h 1066103"/>
                <a:gd name="connsiteX6130" fmla="*/ 1674624 w 3545608"/>
                <a:gd name="connsiteY6130" fmla="*/ 862867 h 1066103"/>
                <a:gd name="connsiteX6131" fmla="*/ 1669651 w 3545608"/>
                <a:gd name="connsiteY6131" fmla="*/ 864927 h 1066103"/>
                <a:gd name="connsiteX6132" fmla="*/ 1663763 w 3545608"/>
                <a:gd name="connsiteY6132" fmla="*/ 879142 h 1066103"/>
                <a:gd name="connsiteX6133" fmla="*/ 1664344 w 3545608"/>
                <a:gd name="connsiteY6133" fmla="*/ 880546 h 1066103"/>
                <a:gd name="connsiteX6134" fmla="*/ 1661805 w 3545608"/>
                <a:gd name="connsiteY6134" fmla="*/ 881598 h 1066103"/>
                <a:gd name="connsiteX6135" fmla="*/ 1656140 w 3545608"/>
                <a:gd name="connsiteY6135" fmla="*/ 895276 h 1066103"/>
                <a:gd name="connsiteX6136" fmla="*/ 1651162 w 3545608"/>
                <a:gd name="connsiteY6136" fmla="*/ 897289 h 1066103"/>
                <a:gd name="connsiteX6137" fmla="*/ 1645294 w 3545608"/>
                <a:gd name="connsiteY6137" fmla="*/ 911120 h 1066103"/>
                <a:gd name="connsiteX6138" fmla="*/ 1643173 w 3545608"/>
                <a:gd name="connsiteY6138" fmla="*/ 911998 h 1066103"/>
                <a:gd name="connsiteX6139" fmla="*/ 1637285 w 3545608"/>
                <a:gd name="connsiteY6139" fmla="*/ 926213 h 1066103"/>
                <a:gd name="connsiteX6140" fmla="*/ 1637520 w 3545608"/>
                <a:gd name="connsiteY6140" fmla="*/ 926780 h 1066103"/>
                <a:gd name="connsiteX6141" fmla="*/ 1635328 w 3545608"/>
                <a:gd name="connsiteY6141" fmla="*/ 927688 h 1066103"/>
                <a:gd name="connsiteX6142" fmla="*/ 1629616 w 3545608"/>
                <a:gd name="connsiteY6142" fmla="*/ 941479 h 1066103"/>
                <a:gd name="connsiteX6143" fmla="*/ 1624685 w 3545608"/>
                <a:gd name="connsiteY6143" fmla="*/ 943522 h 1066103"/>
                <a:gd name="connsiteX6144" fmla="*/ 1618936 w 3545608"/>
                <a:gd name="connsiteY6144" fmla="*/ 957402 h 1066103"/>
                <a:gd name="connsiteX6145" fmla="*/ 1616696 w 3545608"/>
                <a:gd name="connsiteY6145" fmla="*/ 958375 h 1066103"/>
                <a:gd name="connsiteX6146" fmla="*/ 1610900 w 3545608"/>
                <a:gd name="connsiteY6146" fmla="*/ 973052 h 1066103"/>
                <a:gd name="connsiteX6147" fmla="*/ 1608851 w 3545608"/>
                <a:gd name="connsiteY6147" fmla="*/ 973921 h 1066103"/>
                <a:gd name="connsiteX6148" fmla="*/ 1602963 w 3545608"/>
                <a:gd name="connsiteY6148" fmla="*/ 988483 h 1066103"/>
                <a:gd name="connsiteX6149" fmla="*/ 1603363 w 3545608"/>
                <a:gd name="connsiteY6149" fmla="*/ 989472 h 1066103"/>
                <a:gd name="connsiteX6150" fmla="*/ 1601006 w 3545608"/>
                <a:gd name="connsiteY6150" fmla="*/ 990449 h 1066103"/>
                <a:gd name="connsiteX6151" fmla="*/ 1595118 w 3545608"/>
                <a:gd name="connsiteY6151" fmla="*/ 1004664 h 1066103"/>
                <a:gd name="connsiteX6152" fmla="*/ 1595342 w 3545608"/>
                <a:gd name="connsiteY6152" fmla="*/ 1005203 h 1066103"/>
                <a:gd name="connsiteX6153" fmla="*/ 1592611 w 3545608"/>
                <a:gd name="connsiteY6153" fmla="*/ 1006283 h 1066103"/>
                <a:gd name="connsiteX6154" fmla="*/ 1586293 w 3545608"/>
                <a:gd name="connsiteY6154" fmla="*/ 1020845 h 1066103"/>
                <a:gd name="connsiteX6155" fmla="*/ 1587040 w 3545608"/>
                <a:gd name="connsiteY6155" fmla="*/ 1022567 h 1066103"/>
                <a:gd name="connsiteX6156" fmla="*/ 1586440 w 3545608"/>
                <a:gd name="connsiteY6156" fmla="*/ 1022810 h 1066103"/>
                <a:gd name="connsiteX6157" fmla="*/ 1580409 w 3545608"/>
                <a:gd name="connsiteY6157" fmla="*/ 1037025 h 1066103"/>
                <a:gd name="connsiteX6158" fmla="*/ 1580692 w 3545608"/>
                <a:gd name="connsiteY6158" fmla="*/ 1037693 h 1066103"/>
                <a:gd name="connsiteX6159" fmla="*/ 1578452 w 3545608"/>
                <a:gd name="connsiteY6159" fmla="*/ 1038643 h 1066103"/>
                <a:gd name="connsiteX6160" fmla="*/ 1572564 w 3545608"/>
                <a:gd name="connsiteY6160" fmla="*/ 1053205 h 1066103"/>
                <a:gd name="connsiteX6161" fmla="*/ 1572963 w 3545608"/>
                <a:gd name="connsiteY6161" fmla="*/ 1054194 h 1066103"/>
                <a:gd name="connsiteX6162" fmla="*/ 1570607 w 3545608"/>
                <a:gd name="connsiteY6162" fmla="*/ 1055171 h 1066103"/>
                <a:gd name="connsiteX6163" fmla="*/ 1566079 w 3545608"/>
                <a:gd name="connsiteY6163" fmla="*/ 1066103 h 1066103"/>
                <a:gd name="connsiteX6164" fmla="*/ 1607555 w 3545608"/>
                <a:gd name="connsiteY6164" fmla="*/ 1066103 h 1066103"/>
                <a:gd name="connsiteX6165" fmla="*/ 1612770 w 3545608"/>
                <a:gd name="connsiteY6165" fmla="*/ 1053205 h 1066103"/>
                <a:gd name="connsiteX6166" fmla="*/ 1612480 w 3545608"/>
                <a:gd name="connsiteY6166" fmla="*/ 1052487 h 1066103"/>
                <a:gd name="connsiteX6167" fmla="*/ 1615564 w 3545608"/>
                <a:gd name="connsiteY6167" fmla="*/ 1051240 h 1066103"/>
                <a:gd name="connsiteX6168" fmla="*/ 1621596 w 3545608"/>
                <a:gd name="connsiteY6168" fmla="*/ 1037025 h 1066103"/>
                <a:gd name="connsiteX6169" fmla="*/ 1621228 w 3545608"/>
                <a:gd name="connsiteY6169" fmla="*/ 1036156 h 1066103"/>
                <a:gd name="connsiteX6170" fmla="*/ 1623122 w 3545608"/>
                <a:gd name="connsiteY6170" fmla="*/ 1035406 h 1066103"/>
                <a:gd name="connsiteX6171" fmla="*/ 1629441 w 3545608"/>
                <a:gd name="connsiteY6171" fmla="*/ 1020845 h 1066103"/>
                <a:gd name="connsiteX6172" fmla="*/ 1628717 w 3545608"/>
                <a:gd name="connsiteY6172" fmla="*/ 1019177 h 1066103"/>
                <a:gd name="connsiteX6173" fmla="*/ 1629436 w 3545608"/>
                <a:gd name="connsiteY6173" fmla="*/ 1018879 h 1066103"/>
                <a:gd name="connsiteX6174" fmla="*/ 1635325 w 3545608"/>
                <a:gd name="connsiteY6174" fmla="*/ 1004664 h 1066103"/>
                <a:gd name="connsiteX6175" fmla="*/ 1635047 w 3545608"/>
                <a:gd name="connsiteY6175" fmla="*/ 1003993 h 1066103"/>
                <a:gd name="connsiteX6176" fmla="*/ 1637282 w 3545608"/>
                <a:gd name="connsiteY6176" fmla="*/ 1003045 h 1066103"/>
                <a:gd name="connsiteX6177" fmla="*/ 1642895 w 3545608"/>
                <a:gd name="connsiteY6177" fmla="*/ 989162 h 1066103"/>
                <a:gd name="connsiteX6178" fmla="*/ 1645127 w 3545608"/>
                <a:gd name="connsiteY6178" fmla="*/ 988192 h 1066103"/>
                <a:gd name="connsiteX6179" fmla="*/ 1650770 w 3545608"/>
                <a:gd name="connsiteY6179" fmla="*/ 973904 h 1066103"/>
                <a:gd name="connsiteX6180" fmla="*/ 1653809 w 3545608"/>
                <a:gd name="connsiteY6180" fmla="*/ 972646 h 1066103"/>
                <a:gd name="connsiteX6181" fmla="*/ 1659841 w 3545608"/>
                <a:gd name="connsiteY6181" fmla="*/ 958084 h 1066103"/>
                <a:gd name="connsiteX6182" fmla="*/ 1659720 w 3545608"/>
                <a:gd name="connsiteY6182" fmla="*/ 957791 h 1066103"/>
                <a:gd name="connsiteX6183" fmla="*/ 1663758 w 3545608"/>
                <a:gd name="connsiteY6183" fmla="*/ 956118 h 1066103"/>
                <a:gd name="connsiteX6184" fmla="*/ 1669647 w 3545608"/>
                <a:gd name="connsiteY6184" fmla="*/ 941903 h 1066103"/>
                <a:gd name="connsiteX6185" fmla="*/ 1669411 w 3545608"/>
                <a:gd name="connsiteY6185" fmla="*/ 941336 h 1066103"/>
                <a:gd name="connsiteX6186" fmla="*/ 1671604 w 3545608"/>
                <a:gd name="connsiteY6186" fmla="*/ 940428 h 1066103"/>
                <a:gd name="connsiteX6187" fmla="*/ 1677176 w 3545608"/>
                <a:gd name="connsiteY6187" fmla="*/ 926977 h 1066103"/>
                <a:gd name="connsiteX6188" fmla="*/ 1680286 w 3545608"/>
                <a:gd name="connsiteY6188" fmla="*/ 925719 h 1066103"/>
                <a:gd name="connsiteX6189" fmla="*/ 1686241 w 3545608"/>
                <a:gd name="connsiteY6189" fmla="*/ 911683 h 1066103"/>
                <a:gd name="connsiteX6190" fmla="*/ 1690236 w 3545608"/>
                <a:gd name="connsiteY6190" fmla="*/ 910029 h 1066103"/>
                <a:gd name="connsiteX6191" fmla="*/ 1696124 w 3545608"/>
                <a:gd name="connsiteY6191" fmla="*/ 895814 h 1066103"/>
                <a:gd name="connsiteX6192" fmla="*/ 1695542 w 3545608"/>
                <a:gd name="connsiteY6192" fmla="*/ 894409 h 1066103"/>
                <a:gd name="connsiteX6193" fmla="*/ 1698081 w 3545608"/>
                <a:gd name="connsiteY6193" fmla="*/ 893357 h 1066103"/>
                <a:gd name="connsiteX6194" fmla="*/ 1702914 w 3545608"/>
                <a:gd name="connsiteY6194" fmla="*/ 881689 h 1066103"/>
                <a:gd name="connsiteX6195" fmla="*/ 1707888 w 3545608"/>
                <a:gd name="connsiteY6195" fmla="*/ 879629 h 1066103"/>
                <a:gd name="connsiteX6196" fmla="*/ 1713776 w 3545608"/>
                <a:gd name="connsiteY6196" fmla="*/ 865413 h 1066103"/>
                <a:gd name="connsiteX6197" fmla="*/ 1713305 w 3545608"/>
                <a:gd name="connsiteY6197" fmla="*/ 864277 h 1066103"/>
                <a:gd name="connsiteX6198" fmla="*/ 1716570 w 3545608"/>
                <a:gd name="connsiteY6198" fmla="*/ 862957 h 1066103"/>
                <a:gd name="connsiteX6199" fmla="*/ 1721516 w 3545608"/>
                <a:gd name="connsiteY6199" fmla="*/ 851301 h 1066103"/>
                <a:gd name="connsiteX6200" fmla="*/ 1726519 w 3545608"/>
                <a:gd name="connsiteY6200" fmla="*/ 849228 h 1066103"/>
                <a:gd name="connsiteX6201" fmla="*/ 1731495 w 3545608"/>
                <a:gd name="connsiteY6201" fmla="*/ 837216 h 1066103"/>
                <a:gd name="connsiteX6202" fmla="*/ 1736326 w 3545608"/>
                <a:gd name="connsiteY6202" fmla="*/ 835069 h 1066103"/>
                <a:gd name="connsiteX6203" fmla="*/ 1741784 w 3545608"/>
                <a:gd name="connsiteY6203" fmla="*/ 820926 h 1066103"/>
                <a:gd name="connsiteX6204" fmla="*/ 1746970 w 3545608"/>
                <a:gd name="connsiteY6204" fmla="*/ 818829 h 1066103"/>
                <a:gd name="connsiteX6205" fmla="*/ 1752073 w 3545608"/>
                <a:gd name="connsiteY6205" fmla="*/ 806801 h 1066103"/>
                <a:gd name="connsiteX6206" fmla="*/ 1756633 w 3545608"/>
                <a:gd name="connsiteY6206" fmla="*/ 804956 h 1066103"/>
                <a:gd name="connsiteX6207" fmla="*/ 1762080 w 3545608"/>
                <a:gd name="connsiteY6207" fmla="*/ 792112 h 1066103"/>
                <a:gd name="connsiteX6208" fmla="*/ 1766439 w 3545608"/>
                <a:gd name="connsiteY6208" fmla="*/ 790391 h 1066103"/>
                <a:gd name="connsiteX6209" fmla="*/ 1771345 w 3545608"/>
                <a:gd name="connsiteY6209" fmla="*/ 779098 h 1066103"/>
                <a:gd name="connsiteX6210" fmla="*/ 1777370 w 3545608"/>
                <a:gd name="connsiteY6210" fmla="*/ 776662 h 1066103"/>
                <a:gd name="connsiteX6211" fmla="*/ 1782922 w 3545608"/>
                <a:gd name="connsiteY6211" fmla="*/ 763575 h 1066103"/>
                <a:gd name="connsiteX6212" fmla="*/ 1787319 w 3545608"/>
                <a:gd name="connsiteY6212" fmla="*/ 761665 h 1066103"/>
                <a:gd name="connsiteX6213" fmla="*/ 1792675 w 3545608"/>
                <a:gd name="connsiteY6213" fmla="*/ 748106 h 1066103"/>
                <a:gd name="connsiteX6214" fmla="*/ 1797125 w 3545608"/>
                <a:gd name="connsiteY6214" fmla="*/ 746262 h 1066103"/>
                <a:gd name="connsiteX6215" fmla="*/ 1802302 w 3545608"/>
                <a:gd name="connsiteY6215" fmla="*/ 733763 h 1066103"/>
                <a:gd name="connsiteX6216" fmla="*/ 1807769 w 3545608"/>
                <a:gd name="connsiteY6216" fmla="*/ 731553 h 1066103"/>
                <a:gd name="connsiteX6217" fmla="*/ 1811496 w 3545608"/>
                <a:gd name="connsiteY6217" fmla="*/ 722770 h 1066103"/>
                <a:gd name="connsiteX6218" fmla="*/ 1819394 w 3545608"/>
                <a:gd name="connsiteY6218" fmla="*/ 719498 h 1066103"/>
                <a:gd name="connsiteX6219" fmla="*/ 1824159 w 3545608"/>
                <a:gd name="connsiteY6219" fmla="*/ 707993 h 1066103"/>
                <a:gd name="connsiteX6220" fmla="*/ 1829487 w 3545608"/>
                <a:gd name="connsiteY6220" fmla="*/ 705625 h 1066103"/>
                <a:gd name="connsiteX6221" fmla="*/ 1834048 w 3545608"/>
                <a:gd name="connsiteY6221" fmla="*/ 693805 h 1066103"/>
                <a:gd name="connsiteX6222" fmla="*/ 1840131 w 3545608"/>
                <a:gd name="connsiteY6222" fmla="*/ 691346 h 1066103"/>
                <a:gd name="connsiteX6223" fmla="*/ 1844694 w 3545608"/>
                <a:gd name="connsiteY6223" fmla="*/ 680592 h 1066103"/>
                <a:gd name="connsiteX6224" fmla="*/ 1852042 w 3545608"/>
                <a:gd name="connsiteY6224" fmla="*/ 677474 h 1066103"/>
                <a:gd name="connsiteX6225" fmla="*/ 1856749 w 3545608"/>
                <a:gd name="connsiteY6225" fmla="*/ 665832 h 1066103"/>
                <a:gd name="connsiteX6226" fmla="*/ 1863809 w 3545608"/>
                <a:gd name="connsiteY6226" fmla="*/ 662908 h 1066103"/>
                <a:gd name="connsiteX6227" fmla="*/ 1867598 w 3545608"/>
                <a:gd name="connsiteY6227" fmla="*/ 653761 h 1066103"/>
                <a:gd name="connsiteX6228" fmla="*/ 1874453 w 3545608"/>
                <a:gd name="connsiteY6228" fmla="*/ 650854 h 1066103"/>
                <a:gd name="connsiteX6229" fmla="*/ 1879065 w 3545608"/>
                <a:gd name="connsiteY6229" fmla="*/ 639454 h 1066103"/>
                <a:gd name="connsiteX6230" fmla="*/ 1886364 w 3545608"/>
                <a:gd name="connsiteY6230" fmla="*/ 636430 h 1066103"/>
                <a:gd name="connsiteX6231" fmla="*/ 1890791 w 3545608"/>
                <a:gd name="connsiteY6231" fmla="*/ 625742 h 1066103"/>
                <a:gd name="connsiteX6232" fmla="*/ 1898132 w 3545608"/>
                <a:gd name="connsiteY6232" fmla="*/ 622701 h 1066103"/>
                <a:gd name="connsiteX6233" fmla="*/ 1901399 w 3545608"/>
                <a:gd name="connsiteY6233" fmla="*/ 614813 h 1066103"/>
                <a:gd name="connsiteX6234" fmla="*/ 1910879 w 3545608"/>
                <a:gd name="connsiteY6234" fmla="*/ 610790 h 1066103"/>
                <a:gd name="connsiteX6235" fmla="*/ 1915587 w 3545608"/>
                <a:gd name="connsiteY6235" fmla="*/ 599148 h 1066103"/>
                <a:gd name="connsiteX6236" fmla="*/ 1922647 w 3545608"/>
                <a:gd name="connsiteY6236" fmla="*/ 596224 h 1066103"/>
                <a:gd name="connsiteX6237" fmla="*/ 1925966 w 3545608"/>
                <a:gd name="connsiteY6237" fmla="*/ 588211 h 1066103"/>
                <a:gd name="connsiteX6238" fmla="*/ 1935252 w 3545608"/>
                <a:gd name="connsiteY6238" fmla="*/ 584456 h 1066103"/>
                <a:gd name="connsiteX6239" fmla="*/ 1939275 w 3545608"/>
                <a:gd name="connsiteY6239" fmla="*/ 574976 h 1066103"/>
                <a:gd name="connsiteX6240" fmla="*/ 1947164 w 3545608"/>
                <a:gd name="connsiteY6240" fmla="*/ 571708 h 1066103"/>
                <a:gd name="connsiteX6241" fmla="*/ 1950670 w 3545608"/>
                <a:gd name="connsiteY6241" fmla="*/ 563243 h 1066103"/>
                <a:gd name="connsiteX6242" fmla="*/ 1958932 w 3545608"/>
                <a:gd name="connsiteY6242" fmla="*/ 559654 h 1066103"/>
                <a:gd name="connsiteX6243" fmla="*/ 1962881 w 3545608"/>
                <a:gd name="connsiteY6243" fmla="*/ 549653 h 1066103"/>
                <a:gd name="connsiteX6244" fmla="*/ 1971536 w 3545608"/>
                <a:gd name="connsiteY6244" fmla="*/ 546068 h 1066103"/>
                <a:gd name="connsiteX6245" fmla="*/ 1975372 w 3545608"/>
                <a:gd name="connsiteY6245" fmla="*/ 536808 h 1066103"/>
                <a:gd name="connsiteX6246" fmla="*/ 1983447 w 3545608"/>
                <a:gd name="connsiteY6246" fmla="*/ 533463 h 1066103"/>
                <a:gd name="connsiteX6247" fmla="*/ 1986532 w 3545608"/>
                <a:gd name="connsiteY6247" fmla="*/ 526016 h 1066103"/>
                <a:gd name="connsiteX6248" fmla="*/ 1997725 w 3545608"/>
                <a:gd name="connsiteY6248" fmla="*/ 521695 h 1066103"/>
                <a:gd name="connsiteX6249" fmla="*/ 2001415 w 3545608"/>
                <a:gd name="connsiteY6249" fmla="*/ 513396 h 1066103"/>
                <a:gd name="connsiteX6250" fmla="*/ 2009924 w 3545608"/>
                <a:gd name="connsiteY6250" fmla="*/ 509784 h 1066103"/>
                <a:gd name="connsiteX6251" fmla="*/ 2013679 w 3545608"/>
                <a:gd name="connsiteY6251" fmla="*/ 500499 h 1066103"/>
                <a:gd name="connsiteX6252" fmla="*/ 2021692 w 3545608"/>
                <a:gd name="connsiteY6252" fmla="*/ 497180 h 1066103"/>
                <a:gd name="connsiteX6253" fmla="*/ 2024617 w 3545608"/>
                <a:gd name="connsiteY6253" fmla="*/ 490119 h 1066103"/>
                <a:gd name="connsiteX6254" fmla="*/ 2035653 w 3545608"/>
                <a:gd name="connsiteY6254" fmla="*/ 485657 h 1066103"/>
                <a:gd name="connsiteX6255" fmla="*/ 2033826 w 3545608"/>
                <a:gd name="connsiteY6255" fmla="*/ 489867 h 1066103"/>
                <a:gd name="connsiteX6256" fmla="*/ 2025622 w 3545608"/>
                <a:gd name="connsiteY6256" fmla="*/ 493265 h 1066103"/>
                <a:gd name="connsiteX6257" fmla="*/ 2022176 w 3545608"/>
                <a:gd name="connsiteY6257" fmla="*/ 501586 h 1066103"/>
                <a:gd name="connsiteX6258" fmla="*/ 2013855 w 3545608"/>
                <a:gd name="connsiteY6258" fmla="*/ 505033 h 1066103"/>
                <a:gd name="connsiteX6259" fmla="*/ 2010510 w 3545608"/>
                <a:gd name="connsiteY6259" fmla="*/ 513109 h 1066103"/>
                <a:gd name="connsiteX6260" fmla="*/ 2001251 w 3545608"/>
                <a:gd name="connsiteY6260" fmla="*/ 516944 h 1066103"/>
                <a:gd name="connsiteX6261" fmla="*/ 1997618 w 3545608"/>
                <a:gd name="connsiteY6261" fmla="*/ 525714 h 1066103"/>
                <a:gd name="connsiteX6262" fmla="*/ 1987665 w 3545608"/>
                <a:gd name="connsiteY6262" fmla="*/ 529836 h 1066103"/>
                <a:gd name="connsiteX6263" fmla="*/ 1983571 w 3545608"/>
                <a:gd name="connsiteY6263" fmla="*/ 539721 h 1066103"/>
                <a:gd name="connsiteX6264" fmla="*/ 1974773 w 3545608"/>
                <a:gd name="connsiteY6264" fmla="*/ 543278 h 1066103"/>
                <a:gd name="connsiteX6265" fmla="*/ 1970750 w 3545608"/>
                <a:gd name="connsiteY6265" fmla="*/ 552758 h 1066103"/>
                <a:gd name="connsiteX6266" fmla="*/ 1962862 w 3545608"/>
                <a:gd name="connsiteY6266" fmla="*/ 556026 h 1066103"/>
                <a:gd name="connsiteX6267" fmla="*/ 1959415 w 3545608"/>
                <a:gd name="connsiteY6267" fmla="*/ 564347 h 1066103"/>
                <a:gd name="connsiteX6268" fmla="*/ 1951094 w 3545608"/>
                <a:gd name="connsiteY6268" fmla="*/ 567794 h 1066103"/>
                <a:gd name="connsiteX6269" fmla="*/ 1946768 w 3545608"/>
                <a:gd name="connsiteY6269" fmla="*/ 578237 h 1066103"/>
                <a:gd name="connsiteX6270" fmla="*/ 1938490 w 3545608"/>
                <a:gd name="connsiteY6270" fmla="*/ 581666 h 1066103"/>
                <a:gd name="connsiteX6271" fmla="*/ 1934521 w 3545608"/>
                <a:gd name="connsiteY6271" fmla="*/ 591247 h 1066103"/>
                <a:gd name="connsiteX6272" fmla="*/ 1926865 w 3545608"/>
                <a:gd name="connsiteY6272" fmla="*/ 594271 h 1066103"/>
                <a:gd name="connsiteX6273" fmla="*/ 1921808 w 3545608"/>
                <a:gd name="connsiteY6273" fmla="*/ 605914 h 1066103"/>
                <a:gd name="connsiteX6274" fmla="*/ 1916772 w 3545608"/>
                <a:gd name="connsiteY6274" fmla="*/ 608000 h 1066103"/>
                <a:gd name="connsiteX6275" fmla="*/ 1912985 w 3545608"/>
                <a:gd name="connsiteY6275" fmla="*/ 617142 h 1066103"/>
                <a:gd name="connsiteX6276" fmla="*/ 1904023 w 3545608"/>
                <a:gd name="connsiteY6276" fmla="*/ 621036 h 1066103"/>
                <a:gd name="connsiteX6277" fmla="*/ 1899978 w 3545608"/>
                <a:gd name="connsiteY6277" fmla="*/ 631279 h 1066103"/>
                <a:gd name="connsiteX6278" fmla="*/ 1892256 w 3545608"/>
                <a:gd name="connsiteY6278" fmla="*/ 634478 h 1066103"/>
                <a:gd name="connsiteX6279" fmla="*/ 1887376 w 3545608"/>
                <a:gd name="connsiteY6279" fmla="*/ 646260 h 1066103"/>
                <a:gd name="connsiteX6280" fmla="*/ 1882449 w 3545608"/>
                <a:gd name="connsiteY6280" fmla="*/ 648350 h 1066103"/>
                <a:gd name="connsiteX6281" fmla="*/ 1877939 w 3545608"/>
                <a:gd name="connsiteY6281" fmla="*/ 659504 h 1066103"/>
                <a:gd name="connsiteX6282" fmla="*/ 1869701 w 3545608"/>
                <a:gd name="connsiteY6282" fmla="*/ 662916 h 1066103"/>
                <a:gd name="connsiteX6283" fmla="*/ 1865721 w 3545608"/>
                <a:gd name="connsiteY6283" fmla="*/ 672524 h 1066103"/>
                <a:gd name="connsiteX6284" fmla="*/ 1859895 w 3545608"/>
                <a:gd name="connsiteY6284" fmla="*/ 675114 h 1066103"/>
                <a:gd name="connsiteX6285" fmla="*/ 1855639 w 3545608"/>
                <a:gd name="connsiteY6285" fmla="*/ 686140 h 1066103"/>
                <a:gd name="connsiteX6286" fmla="*/ 1847290 w 3545608"/>
                <a:gd name="connsiteY6286" fmla="*/ 689681 h 1066103"/>
                <a:gd name="connsiteX6287" fmla="*/ 1842760 w 3545608"/>
                <a:gd name="connsiteY6287" fmla="*/ 700877 h 1066103"/>
                <a:gd name="connsiteX6288" fmla="*/ 1837340 w 3545608"/>
                <a:gd name="connsiteY6288" fmla="*/ 703122 h 1066103"/>
                <a:gd name="connsiteX6289" fmla="*/ 1832016 w 3545608"/>
                <a:gd name="connsiteY6289" fmla="*/ 715975 h 1066103"/>
                <a:gd name="connsiteX6290" fmla="*/ 1827533 w 3545608"/>
                <a:gd name="connsiteY6290" fmla="*/ 717832 h 1066103"/>
                <a:gd name="connsiteX6291" fmla="*/ 1823177 w 3545608"/>
                <a:gd name="connsiteY6291" fmla="*/ 728350 h 1066103"/>
                <a:gd name="connsiteX6292" fmla="*/ 1814929 w 3545608"/>
                <a:gd name="connsiteY6292" fmla="*/ 731848 h 1066103"/>
                <a:gd name="connsiteX6293" fmla="*/ 1808970 w 3545608"/>
                <a:gd name="connsiteY6293" fmla="*/ 746579 h 1066103"/>
                <a:gd name="connsiteX6294" fmla="*/ 1804979 w 3545608"/>
                <a:gd name="connsiteY6294" fmla="*/ 748232 h 1066103"/>
                <a:gd name="connsiteX6295" fmla="*/ 1800145 w 3545608"/>
                <a:gd name="connsiteY6295" fmla="*/ 759901 h 1066103"/>
                <a:gd name="connsiteX6296" fmla="*/ 1795173 w 3545608"/>
                <a:gd name="connsiteY6296" fmla="*/ 761961 h 1066103"/>
                <a:gd name="connsiteX6297" fmla="*/ 1790441 w 3545608"/>
                <a:gd name="connsiteY6297" fmla="*/ 773384 h 1066103"/>
                <a:gd name="connsiteX6298" fmla="*/ 1784529 w 3545608"/>
                <a:gd name="connsiteY6298" fmla="*/ 775832 h 1066103"/>
                <a:gd name="connsiteX6299" fmla="*/ 1779307 w 3545608"/>
                <a:gd name="connsiteY6299" fmla="*/ 788441 h 1066103"/>
                <a:gd name="connsiteX6300" fmla="*/ 1774579 w 3545608"/>
                <a:gd name="connsiteY6300" fmla="*/ 790399 h 1066103"/>
                <a:gd name="connsiteX6301" fmla="*/ 1769492 w 3545608"/>
                <a:gd name="connsiteY6301" fmla="*/ 802680 h 1066103"/>
                <a:gd name="connsiteX6302" fmla="*/ 1765060 w 3545608"/>
                <a:gd name="connsiteY6302" fmla="*/ 804558 h 1066103"/>
                <a:gd name="connsiteX6303" fmla="*/ 1758884 w 3545608"/>
                <a:gd name="connsiteY6303" fmla="*/ 819814 h 1066103"/>
                <a:gd name="connsiteX6304" fmla="*/ 1758945 w 3545608"/>
                <a:gd name="connsiteY6304" fmla="*/ 819963 h 1066103"/>
                <a:gd name="connsiteX6305" fmla="*/ 1756928 w 3545608"/>
                <a:gd name="connsiteY6305" fmla="*/ 820798 h 1066103"/>
                <a:gd name="connsiteX6306" fmla="*/ 1752238 w 3545608"/>
                <a:gd name="connsiteY6306" fmla="*/ 832120 h 1066103"/>
                <a:gd name="connsiteX6307" fmla="*/ 1746285 w 3545608"/>
                <a:gd name="connsiteY6307" fmla="*/ 834527 h 1066103"/>
                <a:gd name="connsiteX6308" fmla="*/ 1740253 w 3545608"/>
                <a:gd name="connsiteY6308" fmla="*/ 848742 h 1066103"/>
                <a:gd name="connsiteX6309" fmla="*/ 1740553 w 3545608"/>
                <a:gd name="connsiteY6309" fmla="*/ 849451 h 1066103"/>
                <a:gd name="connsiteX6310" fmla="*/ 1736334 w 3545608"/>
                <a:gd name="connsiteY6310" fmla="*/ 851198 h 1066103"/>
                <a:gd name="connsiteX6311" fmla="*/ 1731094 w 3545608"/>
                <a:gd name="connsiteY6311" fmla="*/ 863848 h 1066103"/>
                <a:gd name="connsiteX6312" fmla="*/ 1728489 w 3545608"/>
                <a:gd name="connsiteY6312" fmla="*/ 864927 h 1066103"/>
                <a:gd name="connsiteX6313" fmla="*/ 1722601 w 3545608"/>
                <a:gd name="connsiteY6313" fmla="*/ 879142 h 1066103"/>
                <a:gd name="connsiteX6314" fmla="*/ 1722790 w 3545608"/>
                <a:gd name="connsiteY6314" fmla="*/ 879599 h 1066103"/>
                <a:gd name="connsiteX6315" fmla="*/ 1717845 w 3545608"/>
                <a:gd name="connsiteY6315" fmla="*/ 881598 h 1066103"/>
                <a:gd name="connsiteX6316" fmla="*/ 1711814 w 3545608"/>
                <a:gd name="connsiteY6316" fmla="*/ 895814 h 1066103"/>
                <a:gd name="connsiteX6317" fmla="*/ 1712054 w 3545608"/>
                <a:gd name="connsiteY6317" fmla="*/ 896378 h 1066103"/>
                <a:gd name="connsiteX6318" fmla="*/ 1709857 w 3545608"/>
                <a:gd name="connsiteY6318" fmla="*/ 897289 h 1066103"/>
                <a:gd name="connsiteX6319" fmla="*/ 1704434 w 3545608"/>
                <a:gd name="connsiteY6319" fmla="*/ 910380 h 1066103"/>
                <a:gd name="connsiteX6320" fmla="*/ 1700338 w 3545608"/>
                <a:gd name="connsiteY6320" fmla="*/ 911998 h 1066103"/>
                <a:gd name="connsiteX6321" fmla="*/ 1694162 w 3545608"/>
                <a:gd name="connsiteY6321" fmla="*/ 926213 h 1066103"/>
                <a:gd name="connsiteX6322" fmla="*/ 1694407 w 3545608"/>
                <a:gd name="connsiteY6322" fmla="*/ 926776 h 1066103"/>
                <a:gd name="connsiteX6323" fmla="*/ 1692205 w 3545608"/>
                <a:gd name="connsiteY6323" fmla="*/ 927688 h 1066103"/>
                <a:gd name="connsiteX6324" fmla="*/ 1686317 w 3545608"/>
                <a:gd name="connsiteY6324" fmla="*/ 941903 h 1066103"/>
                <a:gd name="connsiteX6325" fmla="*/ 1686480 w 3545608"/>
                <a:gd name="connsiteY6325" fmla="*/ 942297 h 1066103"/>
                <a:gd name="connsiteX6326" fmla="*/ 1683523 w 3545608"/>
                <a:gd name="connsiteY6326" fmla="*/ 943522 h 1066103"/>
                <a:gd name="connsiteX6327" fmla="*/ 1677774 w 3545608"/>
                <a:gd name="connsiteY6327" fmla="*/ 957402 h 1066103"/>
                <a:gd name="connsiteX6328" fmla="*/ 1675535 w 3545608"/>
                <a:gd name="connsiteY6328" fmla="*/ 958375 h 1066103"/>
                <a:gd name="connsiteX6329" fmla="*/ 1669738 w 3545608"/>
                <a:gd name="connsiteY6329" fmla="*/ 973052 h 1066103"/>
                <a:gd name="connsiteX6330" fmla="*/ 1667689 w 3545608"/>
                <a:gd name="connsiteY6330" fmla="*/ 973921 h 1066103"/>
                <a:gd name="connsiteX6331" fmla="*/ 1661802 w 3545608"/>
                <a:gd name="connsiteY6331" fmla="*/ 988483 h 1066103"/>
                <a:gd name="connsiteX6332" fmla="*/ 1662201 w 3545608"/>
                <a:gd name="connsiteY6332" fmla="*/ 989472 h 1066103"/>
                <a:gd name="connsiteX6333" fmla="*/ 1659844 w 3545608"/>
                <a:gd name="connsiteY6333" fmla="*/ 990449 h 1066103"/>
                <a:gd name="connsiteX6334" fmla="*/ 1653956 w 3545608"/>
                <a:gd name="connsiteY6334" fmla="*/ 1004664 h 1066103"/>
                <a:gd name="connsiteX6335" fmla="*/ 1654120 w 3545608"/>
                <a:gd name="connsiteY6335" fmla="*/ 1005058 h 1066103"/>
                <a:gd name="connsiteX6336" fmla="*/ 1651162 w 3545608"/>
                <a:gd name="connsiteY6336" fmla="*/ 1006283 h 1066103"/>
                <a:gd name="connsiteX6337" fmla="*/ 1645131 w 3545608"/>
                <a:gd name="connsiteY6337" fmla="*/ 1020845 h 1066103"/>
                <a:gd name="connsiteX6338" fmla="*/ 1645539 w 3545608"/>
                <a:gd name="connsiteY6338" fmla="*/ 1021830 h 1066103"/>
                <a:gd name="connsiteX6339" fmla="*/ 1643174 w 3545608"/>
                <a:gd name="connsiteY6339" fmla="*/ 1022810 h 1066103"/>
                <a:gd name="connsiteX6340" fmla="*/ 1637286 w 3545608"/>
                <a:gd name="connsiteY6340" fmla="*/ 1037025 h 1066103"/>
                <a:gd name="connsiteX6341" fmla="*/ 1637857 w 3545608"/>
                <a:gd name="connsiteY6341" fmla="*/ 1038403 h 1066103"/>
                <a:gd name="connsiteX6342" fmla="*/ 1637290 w 3545608"/>
                <a:gd name="connsiteY6342" fmla="*/ 1038643 h 1066103"/>
                <a:gd name="connsiteX6343" fmla="*/ 1631402 w 3545608"/>
                <a:gd name="connsiteY6343" fmla="*/ 1053205 h 1066103"/>
                <a:gd name="connsiteX6344" fmla="*/ 1631802 w 3545608"/>
                <a:gd name="connsiteY6344" fmla="*/ 1054194 h 1066103"/>
                <a:gd name="connsiteX6345" fmla="*/ 1629445 w 3545608"/>
                <a:gd name="connsiteY6345" fmla="*/ 1055171 h 1066103"/>
                <a:gd name="connsiteX6346" fmla="*/ 1624917 w 3545608"/>
                <a:gd name="connsiteY6346" fmla="*/ 1066103 h 1066103"/>
                <a:gd name="connsiteX6347" fmla="*/ 1666393 w 3545608"/>
                <a:gd name="connsiteY6347" fmla="*/ 1066103 h 1066103"/>
                <a:gd name="connsiteX6348" fmla="*/ 1671608 w 3545608"/>
                <a:gd name="connsiteY6348" fmla="*/ 1053205 h 1066103"/>
                <a:gd name="connsiteX6349" fmla="*/ 1670927 w 3545608"/>
                <a:gd name="connsiteY6349" fmla="*/ 1051520 h 1066103"/>
                <a:gd name="connsiteX6350" fmla="*/ 1671604 w 3545608"/>
                <a:gd name="connsiteY6350" fmla="*/ 1051240 h 1066103"/>
                <a:gd name="connsiteX6351" fmla="*/ 1677492 w 3545608"/>
                <a:gd name="connsiteY6351" fmla="*/ 1037025 h 1066103"/>
                <a:gd name="connsiteX6352" fmla="*/ 1677329 w 3545608"/>
                <a:gd name="connsiteY6352" fmla="*/ 1036631 h 1066103"/>
                <a:gd name="connsiteX6353" fmla="*/ 1680286 w 3545608"/>
                <a:gd name="connsiteY6353" fmla="*/ 1035406 h 1066103"/>
                <a:gd name="connsiteX6354" fmla="*/ 1686318 w 3545608"/>
                <a:gd name="connsiteY6354" fmla="*/ 1020845 h 1066103"/>
                <a:gd name="connsiteX6355" fmla="*/ 1685910 w 3545608"/>
                <a:gd name="connsiteY6355" fmla="*/ 1019859 h 1066103"/>
                <a:gd name="connsiteX6356" fmla="*/ 1688275 w 3545608"/>
                <a:gd name="connsiteY6356" fmla="*/ 1018879 h 1066103"/>
                <a:gd name="connsiteX6357" fmla="*/ 1694163 w 3545608"/>
                <a:gd name="connsiteY6357" fmla="*/ 1004664 h 1066103"/>
                <a:gd name="connsiteX6358" fmla="*/ 1693885 w 3545608"/>
                <a:gd name="connsiteY6358" fmla="*/ 1003993 h 1066103"/>
                <a:gd name="connsiteX6359" fmla="*/ 1696120 w 3545608"/>
                <a:gd name="connsiteY6359" fmla="*/ 1003045 h 1066103"/>
                <a:gd name="connsiteX6360" fmla="*/ 1701734 w 3545608"/>
                <a:gd name="connsiteY6360" fmla="*/ 989162 h 1066103"/>
                <a:gd name="connsiteX6361" fmla="*/ 1703965 w 3545608"/>
                <a:gd name="connsiteY6361" fmla="*/ 988192 h 1066103"/>
                <a:gd name="connsiteX6362" fmla="*/ 1709608 w 3545608"/>
                <a:gd name="connsiteY6362" fmla="*/ 973904 h 1066103"/>
                <a:gd name="connsiteX6363" fmla="*/ 1712647 w 3545608"/>
                <a:gd name="connsiteY6363" fmla="*/ 972646 h 1066103"/>
                <a:gd name="connsiteX6364" fmla="*/ 1718679 w 3545608"/>
                <a:gd name="connsiteY6364" fmla="*/ 958084 h 1066103"/>
                <a:gd name="connsiteX6365" fmla="*/ 1718271 w 3545608"/>
                <a:gd name="connsiteY6365" fmla="*/ 957098 h 1066103"/>
                <a:gd name="connsiteX6366" fmla="*/ 1720636 w 3545608"/>
                <a:gd name="connsiteY6366" fmla="*/ 956118 h 1066103"/>
                <a:gd name="connsiteX6367" fmla="*/ 1726524 w 3545608"/>
                <a:gd name="connsiteY6367" fmla="*/ 941903 h 1066103"/>
                <a:gd name="connsiteX6368" fmla="*/ 1726509 w 3545608"/>
                <a:gd name="connsiteY6368" fmla="*/ 941868 h 1066103"/>
                <a:gd name="connsiteX6369" fmla="*/ 1730155 w 3545608"/>
                <a:gd name="connsiteY6369" fmla="*/ 940428 h 1066103"/>
                <a:gd name="connsiteX6370" fmla="*/ 1736163 w 3545608"/>
                <a:gd name="connsiteY6370" fmla="*/ 926598 h 1066103"/>
                <a:gd name="connsiteX6371" fmla="*/ 1738287 w 3545608"/>
                <a:gd name="connsiteY6371" fmla="*/ 925719 h 1066103"/>
                <a:gd name="connsiteX6372" fmla="*/ 1744175 w 3545608"/>
                <a:gd name="connsiteY6372" fmla="*/ 911504 h 1066103"/>
                <a:gd name="connsiteX6373" fmla="*/ 1744053 w 3545608"/>
                <a:gd name="connsiteY6373" fmla="*/ 911208 h 1066103"/>
                <a:gd name="connsiteX6374" fmla="*/ 1746970 w 3545608"/>
                <a:gd name="connsiteY6374" fmla="*/ 910029 h 1066103"/>
                <a:gd name="connsiteX6375" fmla="*/ 1753001 w 3545608"/>
                <a:gd name="connsiteY6375" fmla="*/ 895814 h 1066103"/>
                <a:gd name="connsiteX6376" fmla="*/ 1752701 w 3545608"/>
                <a:gd name="connsiteY6376" fmla="*/ 895105 h 1066103"/>
                <a:gd name="connsiteX6377" fmla="*/ 1756920 w 3545608"/>
                <a:gd name="connsiteY6377" fmla="*/ 893357 h 1066103"/>
                <a:gd name="connsiteX6378" fmla="*/ 1762160 w 3545608"/>
                <a:gd name="connsiteY6378" fmla="*/ 880708 h 1066103"/>
                <a:gd name="connsiteX6379" fmla="*/ 1764764 w 3545608"/>
                <a:gd name="connsiteY6379" fmla="*/ 879629 h 1066103"/>
                <a:gd name="connsiteX6380" fmla="*/ 1770653 w 3545608"/>
                <a:gd name="connsiteY6380" fmla="*/ 865413 h 1066103"/>
                <a:gd name="connsiteX6381" fmla="*/ 1770464 w 3545608"/>
                <a:gd name="connsiteY6381" fmla="*/ 864956 h 1066103"/>
                <a:gd name="connsiteX6382" fmla="*/ 1775408 w 3545608"/>
                <a:gd name="connsiteY6382" fmla="*/ 862957 h 1066103"/>
                <a:gd name="connsiteX6383" fmla="*/ 1780355 w 3545608"/>
                <a:gd name="connsiteY6383" fmla="*/ 851301 h 1066103"/>
                <a:gd name="connsiteX6384" fmla="*/ 1785358 w 3545608"/>
                <a:gd name="connsiteY6384" fmla="*/ 849228 h 1066103"/>
                <a:gd name="connsiteX6385" fmla="*/ 1790445 w 3545608"/>
                <a:gd name="connsiteY6385" fmla="*/ 836947 h 1066103"/>
                <a:gd name="connsiteX6386" fmla="*/ 1794877 w 3545608"/>
                <a:gd name="connsiteY6386" fmla="*/ 835069 h 1066103"/>
                <a:gd name="connsiteX6387" fmla="*/ 1801053 w 3545608"/>
                <a:gd name="connsiteY6387" fmla="*/ 819814 h 1066103"/>
                <a:gd name="connsiteX6388" fmla="*/ 1800993 w 3545608"/>
                <a:gd name="connsiteY6388" fmla="*/ 819665 h 1066103"/>
                <a:gd name="connsiteX6389" fmla="*/ 1803010 w 3545608"/>
                <a:gd name="connsiteY6389" fmla="*/ 818829 h 1066103"/>
                <a:gd name="connsiteX6390" fmla="*/ 1807742 w 3545608"/>
                <a:gd name="connsiteY6390" fmla="*/ 807405 h 1066103"/>
                <a:gd name="connsiteX6391" fmla="*/ 1813653 w 3545608"/>
                <a:gd name="connsiteY6391" fmla="*/ 804956 h 1066103"/>
                <a:gd name="connsiteX6392" fmla="*/ 1818875 w 3545608"/>
                <a:gd name="connsiteY6392" fmla="*/ 792349 h 1066103"/>
                <a:gd name="connsiteX6393" fmla="*/ 1823603 w 3545608"/>
                <a:gd name="connsiteY6393" fmla="*/ 790391 h 1066103"/>
                <a:gd name="connsiteX6394" fmla="*/ 1828436 w 3545608"/>
                <a:gd name="connsiteY6394" fmla="*/ 778722 h 1066103"/>
                <a:gd name="connsiteX6395" fmla="*/ 1833410 w 3545608"/>
                <a:gd name="connsiteY6395" fmla="*/ 776662 h 1066103"/>
                <a:gd name="connsiteX6396" fmla="*/ 1838676 w 3545608"/>
                <a:gd name="connsiteY6396" fmla="*/ 763945 h 1066103"/>
                <a:gd name="connsiteX6397" fmla="*/ 1844053 w 3545608"/>
                <a:gd name="connsiteY6397" fmla="*/ 761665 h 1066103"/>
                <a:gd name="connsiteX6398" fmla="*/ 1849142 w 3545608"/>
                <a:gd name="connsiteY6398" fmla="*/ 749088 h 1066103"/>
                <a:gd name="connsiteX6399" fmla="*/ 1855964 w 3545608"/>
                <a:gd name="connsiteY6399" fmla="*/ 746262 h 1066103"/>
                <a:gd name="connsiteX6400" fmla="*/ 1861287 w 3545608"/>
                <a:gd name="connsiteY6400" fmla="*/ 733409 h 1066103"/>
                <a:gd name="connsiteX6401" fmla="*/ 1865771 w 3545608"/>
                <a:gd name="connsiteY6401" fmla="*/ 731553 h 1066103"/>
                <a:gd name="connsiteX6402" fmla="*/ 1869559 w 3545608"/>
                <a:gd name="connsiteY6402" fmla="*/ 722405 h 1066103"/>
                <a:gd name="connsiteX6403" fmla="*/ 1876414 w 3545608"/>
                <a:gd name="connsiteY6403" fmla="*/ 719498 h 1066103"/>
                <a:gd name="connsiteX6404" fmla="*/ 1880645 w 3545608"/>
                <a:gd name="connsiteY6404" fmla="*/ 709038 h 1066103"/>
                <a:gd name="connsiteX6405" fmla="*/ 1888326 w 3545608"/>
                <a:gd name="connsiteY6405" fmla="*/ 705625 h 1066103"/>
                <a:gd name="connsiteX6406" fmla="*/ 1893019 w 3545608"/>
                <a:gd name="connsiteY6406" fmla="*/ 693464 h 1066103"/>
                <a:gd name="connsiteX6407" fmla="*/ 1898131 w 3545608"/>
                <a:gd name="connsiteY6407" fmla="*/ 691346 h 1066103"/>
                <a:gd name="connsiteX6408" fmla="*/ 1902384 w 3545608"/>
                <a:gd name="connsiteY6408" fmla="*/ 681079 h 1066103"/>
                <a:gd name="connsiteX6409" fmla="*/ 1910880 w 3545608"/>
                <a:gd name="connsiteY6409" fmla="*/ 677474 h 1066103"/>
                <a:gd name="connsiteX6410" fmla="*/ 1915981 w 3545608"/>
                <a:gd name="connsiteY6410" fmla="*/ 664857 h 1066103"/>
                <a:gd name="connsiteX6411" fmla="*/ 1920686 w 3545608"/>
                <a:gd name="connsiteY6411" fmla="*/ 662908 h 1066103"/>
                <a:gd name="connsiteX6412" fmla="*/ 1924192 w 3545608"/>
                <a:gd name="connsiteY6412" fmla="*/ 654443 h 1066103"/>
                <a:gd name="connsiteX6413" fmla="*/ 1932453 w 3545608"/>
                <a:gd name="connsiteY6413" fmla="*/ 650854 h 1066103"/>
                <a:gd name="connsiteX6414" fmla="*/ 1936771 w 3545608"/>
                <a:gd name="connsiteY6414" fmla="*/ 639923 h 1066103"/>
                <a:gd name="connsiteX6415" fmla="*/ 1945202 w 3545608"/>
                <a:gd name="connsiteY6415" fmla="*/ 636430 h 1066103"/>
                <a:gd name="connsiteX6416" fmla="*/ 1949756 w 3545608"/>
                <a:gd name="connsiteY6416" fmla="*/ 625437 h 1066103"/>
                <a:gd name="connsiteX6417" fmla="*/ 1956683 w 3545608"/>
                <a:gd name="connsiteY6417" fmla="*/ 622701 h 1066103"/>
                <a:gd name="connsiteX6418" fmla="*/ 1960595 w 3545608"/>
                <a:gd name="connsiteY6418" fmla="*/ 613697 h 1066103"/>
                <a:gd name="connsiteX6419" fmla="*/ 1967614 w 3545608"/>
                <a:gd name="connsiteY6419" fmla="*/ 610790 h 1066103"/>
                <a:gd name="connsiteX6420" fmla="*/ 1972430 w 3545608"/>
                <a:gd name="connsiteY6420" fmla="*/ 599162 h 1066103"/>
                <a:gd name="connsiteX6421" fmla="*/ 1979524 w 3545608"/>
                <a:gd name="connsiteY6421" fmla="*/ 596224 h 1066103"/>
                <a:gd name="connsiteX6422" fmla="*/ 1982971 w 3545608"/>
                <a:gd name="connsiteY6422" fmla="*/ 587903 h 1066103"/>
                <a:gd name="connsiteX6423" fmla="*/ 1991292 w 3545608"/>
                <a:gd name="connsiteY6423" fmla="*/ 584456 h 1066103"/>
                <a:gd name="connsiteX6424" fmla="*/ 1995099 w 3545608"/>
                <a:gd name="connsiteY6424" fmla="*/ 575266 h 1066103"/>
                <a:gd name="connsiteX6425" fmla="*/ 2003897 w 3545608"/>
                <a:gd name="connsiteY6425" fmla="*/ 571708 h 1066103"/>
                <a:gd name="connsiteX6426" fmla="*/ 2007206 w 3545608"/>
                <a:gd name="connsiteY6426" fmla="*/ 563911 h 1066103"/>
                <a:gd name="connsiteX6427" fmla="*/ 2017482 w 3545608"/>
                <a:gd name="connsiteY6427" fmla="*/ 559654 h 1066103"/>
                <a:gd name="connsiteX6428" fmla="*/ 2021606 w 3545608"/>
                <a:gd name="connsiteY6428" fmla="*/ 549700 h 1066103"/>
                <a:gd name="connsiteX6429" fmla="*/ 2030374 w 3545608"/>
                <a:gd name="connsiteY6429" fmla="*/ 546068 h 1066103"/>
                <a:gd name="connsiteX6430" fmla="*/ 2034210 w 3545608"/>
                <a:gd name="connsiteY6430" fmla="*/ 536808 h 1066103"/>
                <a:gd name="connsiteX6431" fmla="*/ 2042285 w 3545608"/>
                <a:gd name="connsiteY6431" fmla="*/ 533463 h 1066103"/>
                <a:gd name="connsiteX6432" fmla="*/ 2045732 w 3545608"/>
                <a:gd name="connsiteY6432" fmla="*/ 525142 h 1066103"/>
                <a:gd name="connsiteX6433" fmla="*/ 2054053 w 3545608"/>
                <a:gd name="connsiteY6433" fmla="*/ 521695 h 1066103"/>
                <a:gd name="connsiteX6434" fmla="*/ 2057156 w 3545608"/>
                <a:gd name="connsiteY6434" fmla="*/ 514203 h 1066103"/>
                <a:gd name="connsiteX6435" fmla="*/ 2068014 w 3545608"/>
                <a:gd name="connsiteY6435" fmla="*/ 509910 h 1066103"/>
                <a:gd name="connsiteX6436" fmla="*/ 2066492 w 3545608"/>
                <a:gd name="connsiteY6436" fmla="*/ 513334 h 1066103"/>
                <a:gd name="connsiteX6437" fmla="*/ 2057984 w 3545608"/>
                <a:gd name="connsiteY6437" fmla="*/ 516944 h 1066103"/>
                <a:gd name="connsiteX6438" fmla="*/ 2054168 w 3545608"/>
                <a:gd name="connsiteY6438" fmla="*/ 526382 h 1066103"/>
                <a:gd name="connsiteX6439" fmla="*/ 2046216 w 3545608"/>
                <a:gd name="connsiteY6439" fmla="*/ 529836 h 1066103"/>
                <a:gd name="connsiteX6440" fmla="*/ 2042294 w 3545608"/>
                <a:gd name="connsiteY6440" fmla="*/ 539767 h 1066103"/>
                <a:gd name="connsiteX6441" fmla="*/ 2033612 w 3545608"/>
                <a:gd name="connsiteY6441" fmla="*/ 543278 h 1066103"/>
                <a:gd name="connsiteX6442" fmla="*/ 2029589 w 3545608"/>
                <a:gd name="connsiteY6442" fmla="*/ 552758 h 1066103"/>
                <a:gd name="connsiteX6443" fmla="*/ 2021700 w 3545608"/>
                <a:gd name="connsiteY6443" fmla="*/ 556026 h 1066103"/>
                <a:gd name="connsiteX6444" fmla="*/ 2018254 w 3545608"/>
                <a:gd name="connsiteY6444" fmla="*/ 564347 h 1066103"/>
                <a:gd name="connsiteX6445" fmla="*/ 2009932 w 3545608"/>
                <a:gd name="connsiteY6445" fmla="*/ 567794 h 1066103"/>
                <a:gd name="connsiteX6446" fmla="*/ 2005679 w 3545608"/>
                <a:gd name="connsiteY6446" fmla="*/ 578061 h 1066103"/>
                <a:gd name="connsiteX6447" fmla="*/ 1997184 w 3545608"/>
                <a:gd name="connsiteY6447" fmla="*/ 581666 h 1066103"/>
                <a:gd name="connsiteX6448" fmla="*/ 1993430 w 3545608"/>
                <a:gd name="connsiteY6448" fmla="*/ 590952 h 1066103"/>
                <a:gd name="connsiteX6449" fmla="*/ 1985416 w 3545608"/>
                <a:gd name="connsiteY6449" fmla="*/ 594271 h 1066103"/>
                <a:gd name="connsiteX6450" fmla="*/ 1981122 w 3545608"/>
                <a:gd name="connsiteY6450" fmla="*/ 604640 h 1066103"/>
                <a:gd name="connsiteX6451" fmla="*/ 1972812 w 3545608"/>
                <a:gd name="connsiteY6451" fmla="*/ 608000 h 1066103"/>
                <a:gd name="connsiteX6452" fmla="*/ 1968279 w 3545608"/>
                <a:gd name="connsiteY6452" fmla="*/ 618682 h 1066103"/>
                <a:gd name="connsiteX6453" fmla="*/ 1962862 w 3545608"/>
                <a:gd name="connsiteY6453" fmla="*/ 621036 h 1066103"/>
                <a:gd name="connsiteX6454" fmla="*/ 1958816 w 3545608"/>
                <a:gd name="connsiteY6454" fmla="*/ 631279 h 1066103"/>
                <a:gd name="connsiteX6455" fmla="*/ 1951094 w 3545608"/>
                <a:gd name="connsiteY6455" fmla="*/ 634478 h 1066103"/>
                <a:gd name="connsiteX6456" fmla="*/ 1946768 w 3545608"/>
                <a:gd name="connsiteY6456" fmla="*/ 644921 h 1066103"/>
                <a:gd name="connsiteX6457" fmla="*/ 1938490 w 3545608"/>
                <a:gd name="connsiteY6457" fmla="*/ 648350 h 1066103"/>
                <a:gd name="connsiteX6458" fmla="*/ 1933268 w 3545608"/>
                <a:gd name="connsiteY6458" fmla="*/ 660957 h 1066103"/>
                <a:gd name="connsiteX6459" fmla="*/ 1928540 w 3545608"/>
                <a:gd name="connsiteY6459" fmla="*/ 662916 h 1066103"/>
                <a:gd name="connsiteX6460" fmla="*/ 1925002 w 3545608"/>
                <a:gd name="connsiteY6460" fmla="*/ 671455 h 1066103"/>
                <a:gd name="connsiteX6461" fmla="*/ 1916772 w 3545608"/>
                <a:gd name="connsiteY6461" fmla="*/ 675114 h 1066103"/>
                <a:gd name="connsiteX6462" fmla="*/ 1912133 w 3545608"/>
                <a:gd name="connsiteY6462" fmla="*/ 687134 h 1066103"/>
                <a:gd name="connsiteX6463" fmla="*/ 1906128 w 3545608"/>
                <a:gd name="connsiteY6463" fmla="*/ 689681 h 1066103"/>
                <a:gd name="connsiteX6464" fmla="*/ 1901867 w 3545608"/>
                <a:gd name="connsiteY6464" fmla="*/ 700215 h 1066103"/>
                <a:gd name="connsiteX6465" fmla="*/ 1894504 w 3545608"/>
                <a:gd name="connsiteY6465" fmla="*/ 703122 h 1066103"/>
                <a:gd name="connsiteX6466" fmla="*/ 1888927 w 3545608"/>
                <a:gd name="connsiteY6466" fmla="*/ 715961 h 1066103"/>
                <a:gd name="connsiteX6467" fmla="*/ 1884410 w 3545608"/>
                <a:gd name="connsiteY6467" fmla="*/ 717832 h 1066103"/>
                <a:gd name="connsiteX6468" fmla="*/ 1879635 w 3545608"/>
                <a:gd name="connsiteY6468" fmla="*/ 729359 h 1066103"/>
                <a:gd name="connsiteX6469" fmla="*/ 1873768 w 3545608"/>
                <a:gd name="connsiteY6469" fmla="*/ 731848 h 1066103"/>
                <a:gd name="connsiteX6470" fmla="*/ 1867808 w 3545608"/>
                <a:gd name="connsiteY6470" fmla="*/ 746579 h 1066103"/>
                <a:gd name="connsiteX6471" fmla="*/ 1863817 w 3545608"/>
                <a:gd name="connsiteY6471" fmla="*/ 748232 h 1066103"/>
                <a:gd name="connsiteX6472" fmla="*/ 1858984 w 3545608"/>
                <a:gd name="connsiteY6472" fmla="*/ 759901 h 1066103"/>
                <a:gd name="connsiteX6473" fmla="*/ 1854011 w 3545608"/>
                <a:gd name="connsiteY6473" fmla="*/ 761961 h 1066103"/>
                <a:gd name="connsiteX6474" fmla="*/ 1849279 w 3545608"/>
                <a:gd name="connsiteY6474" fmla="*/ 773384 h 1066103"/>
                <a:gd name="connsiteX6475" fmla="*/ 1843368 w 3545608"/>
                <a:gd name="connsiteY6475" fmla="*/ 775832 h 1066103"/>
                <a:gd name="connsiteX6476" fmla="*/ 1838145 w 3545608"/>
                <a:gd name="connsiteY6476" fmla="*/ 788441 h 1066103"/>
                <a:gd name="connsiteX6477" fmla="*/ 1833417 w 3545608"/>
                <a:gd name="connsiteY6477" fmla="*/ 790399 h 1066103"/>
                <a:gd name="connsiteX6478" fmla="*/ 1828442 w 3545608"/>
                <a:gd name="connsiteY6478" fmla="*/ 802411 h 1066103"/>
                <a:gd name="connsiteX6479" fmla="*/ 1823611 w 3545608"/>
                <a:gd name="connsiteY6479" fmla="*/ 804558 h 1066103"/>
                <a:gd name="connsiteX6480" fmla="*/ 1818152 w 3545608"/>
                <a:gd name="connsiteY6480" fmla="*/ 818702 h 1066103"/>
                <a:gd name="connsiteX6481" fmla="*/ 1812968 w 3545608"/>
                <a:gd name="connsiteY6481" fmla="*/ 820798 h 1066103"/>
                <a:gd name="connsiteX6482" fmla="*/ 1807604 w 3545608"/>
                <a:gd name="connsiteY6482" fmla="*/ 833440 h 1066103"/>
                <a:gd name="connsiteX6483" fmla="*/ 1804979 w 3545608"/>
                <a:gd name="connsiteY6483" fmla="*/ 834527 h 1066103"/>
                <a:gd name="connsiteX6484" fmla="*/ 1799091 w 3545608"/>
                <a:gd name="connsiteY6484" fmla="*/ 848742 h 1066103"/>
                <a:gd name="connsiteX6485" fmla="*/ 1799386 w 3545608"/>
                <a:gd name="connsiteY6485" fmla="*/ 849453 h 1066103"/>
                <a:gd name="connsiteX6486" fmla="*/ 1795173 w 3545608"/>
                <a:gd name="connsiteY6486" fmla="*/ 851198 h 1066103"/>
                <a:gd name="connsiteX6487" fmla="*/ 1790484 w 3545608"/>
                <a:gd name="connsiteY6487" fmla="*/ 862519 h 1066103"/>
                <a:gd name="connsiteX6488" fmla="*/ 1784529 w 3545608"/>
                <a:gd name="connsiteY6488" fmla="*/ 864927 h 1066103"/>
                <a:gd name="connsiteX6489" fmla="*/ 1778497 w 3545608"/>
                <a:gd name="connsiteY6489" fmla="*/ 879142 h 1066103"/>
                <a:gd name="connsiteX6490" fmla="*/ 1779091 w 3545608"/>
                <a:gd name="connsiteY6490" fmla="*/ 880542 h 1066103"/>
                <a:gd name="connsiteX6491" fmla="*/ 1776540 w 3545608"/>
                <a:gd name="connsiteY6491" fmla="*/ 881598 h 1066103"/>
                <a:gd name="connsiteX6492" fmla="*/ 1770652 w 3545608"/>
                <a:gd name="connsiteY6492" fmla="*/ 895814 h 1066103"/>
                <a:gd name="connsiteX6493" fmla="*/ 1770667 w 3545608"/>
                <a:gd name="connsiteY6493" fmla="*/ 895849 h 1066103"/>
                <a:gd name="connsiteX6494" fmla="*/ 1767021 w 3545608"/>
                <a:gd name="connsiteY6494" fmla="*/ 897289 h 1066103"/>
                <a:gd name="connsiteX6495" fmla="*/ 1761014 w 3545608"/>
                <a:gd name="connsiteY6495" fmla="*/ 911118 h 1066103"/>
                <a:gd name="connsiteX6496" fmla="*/ 1758889 w 3545608"/>
                <a:gd name="connsiteY6496" fmla="*/ 911998 h 1066103"/>
                <a:gd name="connsiteX6497" fmla="*/ 1753001 w 3545608"/>
                <a:gd name="connsiteY6497" fmla="*/ 926213 h 1066103"/>
                <a:gd name="connsiteX6498" fmla="*/ 1753124 w 3545608"/>
                <a:gd name="connsiteY6498" fmla="*/ 926509 h 1066103"/>
                <a:gd name="connsiteX6499" fmla="*/ 1750207 w 3545608"/>
                <a:gd name="connsiteY6499" fmla="*/ 927688 h 1066103"/>
                <a:gd name="connsiteX6500" fmla="*/ 1744175 w 3545608"/>
                <a:gd name="connsiteY6500" fmla="*/ 941903 h 1066103"/>
                <a:gd name="connsiteX6501" fmla="*/ 1744459 w 3545608"/>
                <a:gd name="connsiteY6501" fmla="*/ 942571 h 1066103"/>
                <a:gd name="connsiteX6502" fmla="*/ 1742218 w 3545608"/>
                <a:gd name="connsiteY6502" fmla="*/ 943522 h 1066103"/>
                <a:gd name="connsiteX6503" fmla="*/ 1736604 w 3545608"/>
                <a:gd name="connsiteY6503" fmla="*/ 957405 h 1066103"/>
                <a:gd name="connsiteX6504" fmla="*/ 1734373 w 3545608"/>
                <a:gd name="connsiteY6504" fmla="*/ 958375 h 1066103"/>
                <a:gd name="connsiteX6505" fmla="*/ 1728576 w 3545608"/>
                <a:gd name="connsiteY6505" fmla="*/ 973052 h 1066103"/>
                <a:gd name="connsiteX6506" fmla="*/ 1726527 w 3545608"/>
                <a:gd name="connsiteY6506" fmla="*/ 973921 h 1066103"/>
                <a:gd name="connsiteX6507" fmla="*/ 1720640 w 3545608"/>
                <a:gd name="connsiteY6507" fmla="*/ 988483 h 1066103"/>
                <a:gd name="connsiteX6508" fmla="*/ 1720930 w 3545608"/>
                <a:gd name="connsiteY6508" fmla="*/ 989202 h 1066103"/>
                <a:gd name="connsiteX6509" fmla="*/ 1717846 w 3545608"/>
                <a:gd name="connsiteY6509" fmla="*/ 990449 h 1066103"/>
                <a:gd name="connsiteX6510" fmla="*/ 1711814 w 3545608"/>
                <a:gd name="connsiteY6510" fmla="*/ 1004664 h 1066103"/>
                <a:gd name="connsiteX6511" fmla="*/ 1712098 w 3545608"/>
                <a:gd name="connsiteY6511" fmla="*/ 1005332 h 1066103"/>
                <a:gd name="connsiteX6512" fmla="*/ 1709857 w 3545608"/>
                <a:gd name="connsiteY6512" fmla="*/ 1006283 h 1066103"/>
                <a:gd name="connsiteX6513" fmla="*/ 1703969 w 3545608"/>
                <a:gd name="connsiteY6513" fmla="*/ 1020845 h 1066103"/>
                <a:gd name="connsiteX6514" fmla="*/ 1704369 w 3545608"/>
                <a:gd name="connsiteY6514" fmla="*/ 1021833 h 1066103"/>
                <a:gd name="connsiteX6515" fmla="*/ 1702012 w 3545608"/>
                <a:gd name="connsiteY6515" fmla="*/ 1022810 h 1066103"/>
                <a:gd name="connsiteX6516" fmla="*/ 1696124 w 3545608"/>
                <a:gd name="connsiteY6516" fmla="*/ 1037025 h 1066103"/>
                <a:gd name="connsiteX6517" fmla="*/ 1696402 w 3545608"/>
                <a:gd name="connsiteY6517" fmla="*/ 1037695 h 1066103"/>
                <a:gd name="connsiteX6518" fmla="*/ 1694167 w 3545608"/>
                <a:gd name="connsiteY6518" fmla="*/ 1038643 h 1066103"/>
                <a:gd name="connsiteX6519" fmla="*/ 1688279 w 3545608"/>
                <a:gd name="connsiteY6519" fmla="*/ 1053205 h 1066103"/>
                <a:gd name="connsiteX6520" fmla="*/ 1688845 w 3545608"/>
                <a:gd name="connsiteY6520" fmla="*/ 1054605 h 1066103"/>
                <a:gd name="connsiteX6521" fmla="*/ 1687446 w 3545608"/>
                <a:gd name="connsiteY6521" fmla="*/ 1055171 h 1066103"/>
                <a:gd name="connsiteX6522" fmla="*/ 1682807 w 3545608"/>
                <a:gd name="connsiteY6522" fmla="*/ 1066103 h 1066103"/>
                <a:gd name="connsiteX6523" fmla="*/ 1723270 w 3545608"/>
                <a:gd name="connsiteY6523" fmla="*/ 1066103 h 1066103"/>
                <a:gd name="connsiteX6524" fmla="*/ 1728486 w 3545608"/>
                <a:gd name="connsiteY6524" fmla="*/ 1053205 h 1066103"/>
                <a:gd name="connsiteX6525" fmla="*/ 1728085 w 3545608"/>
                <a:gd name="connsiteY6525" fmla="*/ 1052216 h 1066103"/>
                <a:gd name="connsiteX6526" fmla="*/ 1730442 w 3545608"/>
                <a:gd name="connsiteY6526" fmla="*/ 1051240 h 1066103"/>
                <a:gd name="connsiteX6527" fmla="*/ 1736331 w 3545608"/>
                <a:gd name="connsiteY6527" fmla="*/ 1037025 h 1066103"/>
                <a:gd name="connsiteX6528" fmla="*/ 1736053 w 3545608"/>
                <a:gd name="connsiteY6528" fmla="*/ 1036355 h 1066103"/>
                <a:gd name="connsiteX6529" fmla="*/ 1738288 w 3545608"/>
                <a:gd name="connsiteY6529" fmla="*/ 1035406 h 1066103"/>
                <a:gd name="connsiteX6530" fmla="*/ 1744176 w 3545608"/>
                <a:gd name="connsiteY6530" fmla="*/ 1020845 h 1066103"/>
                <a:gd name="connsiteX6531" fmla="*/ 1743885 w 3545608"/>
                <a:gd name="connsiteY6531" fmla="*/ 1020126 h 1066103"/>
                <a:gd name="connsiteX6532" fmla="*/ 1746970 w 3545608"/>
                <a:gd name="connsiteY6532" fmla="*/ 1018879 h 1066103"/>
                <a:gd name="connsiteX6533" fmla="*/ 1753002 w 3545608"/>
                <a:gd name="connsiteY6533" fmla="*/ 1004664 h 1066103"/>
                <a:gd name="connsiteX6534" fmla="*/ 1752718 w 3545608"/>
                <a:gd name="connsiteY6534" fmla="*/ 1003996 h 1066103"/>
                <a:gd name="connsiteX6535" fmla="*/ 1754958 w 3545608"/>
                <a:gd name="connsiteY6535" fmla="*/ 1003045 h 1066103"/>
                <a:gd name="connsiteX6536" fmla="*/ 1760572 w 3545608"/>
                <a:gd name="connsiteY6536" fmla="*/ 989162 h 1066103"/>
                <a:gd name="connsiteX6537" fmla="*/ 1762804 w 3545608"/>
                <a:gd name="connsiteY6537" fmla="*/ 988192 h 1066103"/>
                <a:gd name="connsiteX6538" fmla="*/ 1768600 w 3545608"/>
                <a:gd name="connsiteY6538" fmla="*/ 973515 h 1066103"/>
                <a:gd name="connsiteX6539" fmla="*/ 1770649 w 3545608"/>
                <a:gd name="connsiteY6539" fmla="*/ 972646 h 1066103"/>
                <a:gd name="connsiteX6540" fmla="*/ 1776536 w 3545608"/>
                <a:gd name="connsiteY6540" fmla="*/ 958084 h 1066103"/>
                <a:gd name="connsiteX6541" fmla="*/ 1776246 w 3545608"/>
                <a:gd name="connsiteY6541" fmla="*/ 957366 h 1066103"/>
                <a:gd name="connsiteX6542" fmla="*/ 1779331 w 3545608"/>
                <a:gd name="connsiteY6542" fmla="*/ 956118 h 1066103"/>
                <a:gd name="connsiteX6543" fmla="*/ 1785363 w 3545608"/>
                <a:gd name="connsiteY6543" fmla="*/ 941903 h 1066103"/>
                <a:gd name="connsiteX6544" fmla="*/ 1785123 w 3545608"/>
                <a:gd name="connsiteY6544" fmla="*/ 941338 h 1066103"/>
                <a:gd name="connsiteX6545" fmla="*/ 1787320 w 3545608"/>
                <a:gd name="connsiteY6545" fmla="*/ 940428 h 1066103"/>
                <a:gd name="connsiteX6546" fmla="*/ 1792742 w 3545608"/>
                <a:gd name="connsiteY6546" fmla="*/ 927337 h 1066103"/>
                <a:gd name="connsiteX6547" fmla="*/ 1796839 w 3545608"/>
                <a:gd name="connsiteY6547" fmla="*/ 925719 h 1066103"/>
                <a:gd name="connsiteX6548" fmla="*/ 1803014 w 3545608"/>
                <a:gd name="connsiteY6548" fmla="*/ 911504 h 1066103"/>
                <a:gd name="connsiteX6549" fmla="*/ 1802769 w 3545608"/>
                <a:gd name="connsiteY6549" fmla="*/ 910940 h 1066103"/>
                <a:gd name="connsiteX6550" fmla="*/ 1804971 w 3545608"/>
                <a:gd name="connsiteY6550" fmla="*/ 910029 h 1066103"/>
                <a:gd name="connsiteX6551" fmla="*/ 1810858 w 3545608"/>
                <a:gd name="connsiteY6551" fmla="*/ 895814 h 1066103"/>
                <a:gd name="connsiteX6552" fmla="*/ 1810388 w 3545608"/>
                <a:gd name="connsiteY6552" fmla="*/ 894678 h 1066103"/>
                <a:gd name="connsiteX6553" fmla="*/ 1813653 w 3545608"/>
                <a:gd name="connsiteY6553" fmla="*/ 893357 h 1066103"/>
                <a:gd name="connsiteX6554" fmla="*/ 1818599 w 3545608"/>
                <a:gd name="connsiteY6554" fmla="*/ 881701 h 1066103"/>
                <a:gd name="connsiteX6555" fmla="*/ 1823603 w 3545608"/>
                <a:gd name="connsiteY6555" fmla="*/ 879629 h 1066103"/>
                <a:gd name="connsiteX6556" fmla="*/ 1829491 w 3545608"/>
                <a:gd name="connsiteY6556" fmla="*/ 865413 h 1066103"/>
                <a:gd name="connsiteX6557" fmla="*/ 1829196 w 3545608"/>
                <a:gd name="connsiteY6557" fmla="*/ 864702 h 1066103"/>
                <a:gd name="connsiteX6558" fmla="*/ 1833409 w 3545608"/>
                <a:gd name="connsiteY6558" fmla="*/ 862957 h 1066103"/>
                <a:gd name="connsiteX6559" fmla="*/ 1838494 w 3545608"/>
                <a:gd name="connsiteY6559" fmla="*/ 850683 h 1066103"/>
                <a:gd name="connsiteX6560" fmla="*/ 1842092 w 3545608"/>
                <a:gd name="connsiteY6560" fmla="*/ 849228 h 1066103"/>
                <a:gd name="connsiteX6561" fmla="*/ 1847184 w 3545608"/>
                <a:gd name="connsiteY6561" fmla="*/ 837228 h 1066103"/>
                <a:gd name="connsiteX6562" fmla="*/ 1852042 w 3545608"/>
                <a:gd name="connsiteY6562" fmla="*/ 835069 h 1066103"/>
                <a:gd name="connsiteX6563" fmla="*/ 1857636 w 3545608"/>
                <a:gd name="connsiteY6563" fmla="*/ 820573 h 1066103"/>
                <a:gd name="connsiteX6564" fmla="*/ 1861848 w 3545608"/>
                <a:gd name="connsiteY6564" fmla="*/ 818829 h 1066103"/>
                <a:gd name="connsiteX6565" fmla="*/ 1866580 w 3545608"/>
                <a:gd name="connsiteY6565" fmla="*/ 807405 h 1066103"/>
                <a:gd name="connsiteX6566" fmla="*/ 1872491 w 3545608"/>
                <a:gd name="connsiteY6566" fmla="*/ 804956 h 1066103"/>
                <a:gd name="connsiteX6567" fmla="*/ 1877713 w 3545608"/>
                <a:gd name="connsiteY6567" fmla="*/ 792349 h 1066103"/>
                <a:gd name="connsiteX6568" fmla="*/ 1882441 w 3545608"/>
                <a:gd name="connsiteY6568" fmla="*/ 790391 h 1066103"/>
                <a:gd name="connsiteX6569" fmla="*/ 1887275 w 3545608"/>
                <a:gd name="connsiteY6569" fmla="*/ 778722 h 1066103"/>
                <a:gd name="connsiteX6570" fmla="*/ 1892248 w 3545608"/>
                <a:gd name="connsiteY6570" fmla="*/ 776662 h 1066103"/>
                <a:gd name="connsiteX6571" fmla="*/ 1897515 w 3545608"/>
                <a:gd name="connsiteY6571" fmla="*/ 763945 h 1066103"/>
                <a:gd name="connsiteX6572" fmla="*/ 1902892 w 3545608"/>
                <a:gd name="connsiteY6572" fmla="*/ 761665 h 1066103"/>
                <a:gd name="connsiteX6573" fmla="*/ 1908375 w 3545608"/>
                <a:gd name="connsiteY6573" fmla="*/ 748112 h 1066103"/>
                <a:gd name="connsiteX6574" fmla="*/ 1912841 w 3545608"/>
                <a:gd name="connsiteY6574" fmla="*/ 746262 h 1066103"/>
                <a:gd name="connsiteX6575" fmla="*/ 1917880 w 3545608"/>
                <a:gd name="connsiteY6575" fmla="*/ 734097 h 1066103"/>
                <a:gd name="connsiteX6576" fmla="*/ 1924322 w 3545608"/>
                <a:gd name="connsiteY6576" fmla="*/ 731553 h 1066103"/>
                <a:gd name="connsiteX6577" fmla="*/ 1928273 w 3545608"/>
                <a:gd name="connsiteY6577" fmla="*/ 722458 h 1066103"/>
                <a:gd name="connsiteX6578" fmla="*/ 1935252 w 3545608"/>
                <a:gd name="connsiteY6578" fmla="*/ 719498 h 1066103"/>
                <a:gd name="connsiteX6579" fmla="*/ 1939914 w 3545608"/>
                <a:gd name="connsiteY6579" fmla="*/ 707975 h 1066103"/>
                <a:gd name="connsiteX6580" fmla="*/ 1945203 w 3545608"/>
                <a:gd name="connsiteY6580" fmla="*/ 705625 h 1066103"/>
                <a:gd name="connsiteX6581" fmla="*/ 1949523 w 3545608"/>
                <a:gd name="connsiteY6581" fmla="*/ 694431 h 1066103"/>
                <a:gd name="connsiteX6582" fmla="*/ 1956970 w 3545608"/>
                <a:gd name="connsiteY6582" fmla="*/ 691346 h 1066103"/>
                <a:gd name="connsiteX6583" fmla="*/ 1961702 w 3545608"/>
                <a:gd name="connsiteY6583" fmla="*/ 679923 h 1066103"/>
                <a:gd name="connsiteX6584" fmla="*/ 1967614 w 3545608"/>
                <a:gd name="connsiteY6584" fmla="*/ 677474 h 1066103"/>
                <a:gd name="connsiteX6585" fmla="*/ 1972430 w 3545608"/>
                <a:gd name="connsiteY6585" fmla="*/ 665846 h 1066103"/>
                <a:gd name="connsiteX6586" fmla="*/ 1979524 w 3545608"/>
                <a:gd name="connsiteY6586" fmla="*/ 662908 h 1066103"/>
                <a:gd name="connsiteX6587" fmla="*/ 1983031 w 3545608"/>
                <a:gd name="connsiteY6587" fmla="*/ 654443 h 1066103"/>
                <a:gd name="connsiteX6588" fmla="*/ 1991292 w 3545608"/>
                <a:gd name="connsiteY6588" fmla="*/ 650854 h 1066103"/>
                <a:gd name="connsiteX6589" fmla="*/ 1996048 w 3545608"/>
                <a:gd name="connsiteY6589" fmla="*/ 638811 h 1066103"/>
                <a:gd name="connsiteX6590" fmla="*/ 2001936 w 3545608"/>
                <a:gd name="connsiteY6590" fmla="*/ 636430 h 1066103"/>
                <a:gd name="connsiteX6591" fmla="*/ 2006463 w 3545608"/>
                <a:gd name="connsiteY6591" fmla="*/ 625760 h 1066103"/>
                <a:gd name="connsiteX6592" fmla="*/ 2013847 w 3545608"/>
                <a:gd name="connsiteY6592" fmla="*/ 622701 h 1066103"/>
                <a:gd name="connsiteX6593" fmla="*/ 2017324 w 3545608"/>
                <a:gd name="connsiteY6593" fmla="*/ 614308 h 1066103"/>
                <a:gd name="connsiteX6594" fmla="*/ 2025614 w 3545608"/>
                <a:gd name="connsiteY6594" fmla="*/ 610790 h 1066103"/>
                <a:gd name="connsiteX6595" fmla="*/ 2030124 w 3545608"/>
                <a:gd name="connsiteY6595" fmla="*/ 599636 h 1066103"/>
                <a:gd name="connsiteX6596" fmla="*/ 2038362 w 3545608"/>
                <a:gd name="connsiteY6596" fmla="*/ 596224 h 1066103"/>
                <a:gd name="connsiteX6597" fmla="*/ 2041809 w 3545608"/>
                <a:gd name="connsiteY6597" fmla="*/ 587903 h 1066103"/>
                <a:gd name="connsiteX6598" fmla="*/ 2050131 w 3545608"/>
                <a:gd name="connsiteY6598" fmla="*/ 584456 h 1066103"/>
                <a:gd name="connsiteX6599" fmla="*/ 2053937 w 3545608"/>
                <a:gd name="connsiteY6599" fmla="*/ 575266 h 1066103"/>
                <a:gd name="connsiteX6600" fmla="*/ 2062735 w 3545608"/>
                <a:gd name="connsiteY6600" fmla="*/ 571708 h 1066103"/>
                <a:gd name="connsiteX6601" fmla="*/ 2066314 w 3545608"/>
                <a:gd name="connsiteY6601" fmla="*/ 563274 h 1066103"/>
                <a:gd name="connsiteX6602" fmla="*/ 2074647 w 3545608"/>
                <a:gd name="connsiteY6602" fmla="*/ 559654 h 1066103"/>
                <a:gd name="connsiteX6603" fmla="*/ 2078723 w 3545608"/>
                <a:gd name="connsiteY6603" fmla="*/ 549331 h 1066103"/>
                <a:gd name="connsiteX6604" fmla="*/ 2086414 w 3545608"/>
                <a:gd name="connsiteY6604" fmla="*/ 546068 h 1066103"/>
                <a:gd name="connsiteX6605" fmla="*/ 2089813 w 3545608"/>
                <a:gd name="connsiteY6605" fmla="*/ 537662 h 1066103"/>
                <a:gd name="connsiteX6606" fmla="*/ 2100693 w 3545608"/>
                <a:gd name="connsiteY6606" fmla="*/ 533463 h 1066103"/>
                <a:gd name="connsiteX6607" fmla="*/ 2104352 w 3545608"/>
                <a:gd name="connsiteY6607" fmla="*/ 525233 h 1066103"/>
                <a:gd name="connsiteX6608" fmla="*/ 2112892 w 3545608"/>
                <a:gd name="connsiteY6608" fmla="*/ 521695 h 1066103"/>
                <a:gd name="connsiteX6609" fmla="*/ 2116236 w 3545608"/>
                <a:gd name="connsiteY6609" fmla="*/ 513620 h 1066103"/>
                <a:gd name="connsiteX6610" fmla="*/ 2125496 w 3545608"/>
                <a:gd name="connsiteY6610" fmla="*/ 509784 h 1066103"/>
                <a:gd name="connsiteX6611" fmla="*/ 2128925 w 3545608"/>
                <a:gd name="connsiteY6611" fmla="*/ 501506 h 1066103"/>
                <a:gd name="connsiteX6612" fmla="*/ 2139369 w 3545608"/>
                <a:gd name="connsiteY6612" fmla="*/ 497180 h 1066103"/>
                <a:gd name="connsiteX6613" fmla="*/ 2142815 w 3545608"/>
                <a:gd name="connsiteY6613" fmla="*/ 488859 h 1066103"/>
                <a:gd name="connsiteX6614" fmla="*/ 2151137 w 3545608"/>
                <a:gd name="connsiteY6614" fmla="*/ 485412 h 1066103"/>
                <a:gd name="connsiteX6615" fmla="*/ 2153015 w 3545608"/>
                <a:gd name="connsiteY6615" fmla="*/ 480878 h 1066103"/>
                <a:gd name="connsiteX6616" fmla="*/ 2163882 w 3545608"/>
                <a:gd name="connsiteY6616" fmla="*/ 476047 h 1066103"/>
                <a:gd name="connsiteX6617" fmla="*/ 2163429 w 3545608"/>
                <a:gd name="connsiteY6617" fmla="*/ 477112 h 1066103"/>
                <a:gd name="connsiteX6618" fmla="*/ 2155067 w 3545608"/>
                <a:gd name="connsiteY6618" fmla="*/ 480661 h 1066103"/>
                <a:gd name="connsiteX6619" fmla="*/ 2151556 w 3545608"/>
                <a:gd name="connsiteY6619" fmla="*/ 489343 h 1066103"/>
                <a:gd name="connsiteX6620" fmla="*/ 2141625 w 3545608"/>
                <a:gd name="connsiteY6620" fmla="*/ 493265 h 1066103"/>
                <a:gd name="connsiteX6621" fmla="*/ 2138171 w 3545608"/>
                <a:gd name="connsiteY6621" fmla="*/ 501217 h 1066103"/>
                <a:gd name="connsiteX6622" fmla="*/ 2128734 w 3545608"/>
                <a:gd name="connsiteY6622" fmla="*/ 505033 h 1066103"/>
                <a:gd name="connsiteX6623" fmla="*/ 2125185 w 3545608"/>
                <a:gd name="connsiteY6623" fmla="*/ 513396 h 1066103"/>
                <a:gd name="connsiteX6624" fmla="*/ 2116822 w 3545608"/>
                <a:gd name="connsiteY6624" fmla="*/ 516944 h 1066103"/>
                <a:gd name="connsiteX6625" fmla="*/ 2113139 w 3545608"/>
                <a:gd name="connsiteY6625" fmla="*/ 526053 h 1066103"/>
                <a:gd name="connsiteX6626" fmla="*/ 2104217 w 3545608"/>
                <a:gd name="connsiteY6626" fmla="*/ 529836 h 1066103"/>
                <a:gd name="connsiteX6627" fmla="*/ 2100082 w 3545608"/>
                <a:gd name="connsiteY6627" fmla="*/ 540057 h 1066103"/>
                <a:gd name="connsiteX6628" fmla="*/ 2092306 w 3545608"/>
                <a:gd name="connsiteY6628" fmla="*/ 543278 h 1066103"/>
                <a:gd name="connsiteX6629" fmla="*/ 2088369 w 3545608"/>
                <a:gd name="connsiteY6629" fmla="*/ 552782 h 1066103"/>
                <a:gd name="connsiteX6630" fmla="*/ 2080538 w 3545608"/>
                <a:gd name="connsiteY6630" fmla="*/ 556026 h 1066103"/>
                <a:gd name="connsiteX6631" fmla="*/ 2077219 w 3545608"/>
                <a:gd name="connsiteY6631" fmla="*/ 564039 h 1066103"/>
                <a:gd name="connsiteX6632" fmla="*/ 2067934 w 3545608"/>
                <a:gd name="connsiteY6632" fmla="*/ 567794 h 1066103"/>
                <a:gd name="connsiteX6633" fmla="*/ 2063370 w 3545608"/>
                <a:gd name="connsiteY6633" fmla="*/ 578548 h 1066103"/>
                <a:gd name="connsiteX6634" fmla="*/ 2056023 w 3545608"/>
                <a:gd name="connsiteY6634" fmla="*/ 581666 h 1066103"/>
                <a:gd name="connsiteX6635" fmla="*/ 2052268 w 3545608"/>
                <a:gd name="connsiteY6635" fmla="*/ 590952 h 1066103"/>
                <a:gd name="connsiteX6636" fmla="*/ 2044255 w 3545608"/>
                <a:gd name="connsiteY6636" fmla="*/ 594271 h 1066103"/>
                <a:gd name="connsiteX6637" fmla="*/ 2040031 w 3545608"/>
                <a:gd name="connsiteY6637" fmla="*/ 604469 h 1066103"/>
                <a:gd name="connsiteX6638" fmla="*/ 2031506 w 3545608"/>
                <a:gd name="connsiteY6638" fmla="*/ 608000 h 1066103"/>
                <a:gd name="connsiteX6639" fmla="*/ 2027504 w 3545608"/>
                <a:gd name="connsiteY6639" fmla="*/ 617663 h 1066103"/>
                <a:gd name="connsiteX6640" fmla="*/ 2019738 w 3545608"/>
                <a:gd name="connsiteY6640" fmla="*/ 621036 h 1066103"/>
                <a:gd name="connsiteX6641" fmla="*/ 2015310 w 3545608"/>
                <a:gd name="connsiteY6641" fmla="*/ 632250 h 1066103"/>
                <a:gd name="connsiteX6642" fmla="*/ 2009932 w 3545608"/>
                <a:gd name="connsiteY6642" fmla="*/ 634478 h 1066103"/>
                <a:gd name="connsiteX6643" fmla="*/ 2005679 w 3545608"/>
                <a:gd name="connsiteY6643" fmla="*/ 644746 h 1066103"/>
                <a:gd name="connsiteX6644" fmla="*/ 1997184 w 3545608"/>
                <a:gd name="connsiteY6644" fmla="*/ 648350 h 1066103"/>
                <a:gd name="connsiteX6645" fmla="*/ 1992477 w 3545608"/>
                <a:gd name="connsiteY6645" fmla="*/ 659991 h 1066103"/>
                <a:gd name="connsiteX6646" fmla="*/ 1985416 w 3545608"/>
                <a:gd name="connsiteY6646" fmla="*/ 662916 h 1066103"/>
                <a:gd name="connsiteX6647" fmla="*/ 1981589 w 3545608"/>
                <a:gd name="connsiteY6647" fmla="*/ 672156 h 1066103"/>
                <a:gd name="connsiteX6648" fmla="*/ 1974773 w 3545608"/>
                <a:gd name="connsiteY6648" fmla="*/ 675114 h 1066103"/>
                <a:gd name="connsiteX6649" fmla="*/ 1970162 w 3545608"/>
                <a:gd name="connsiteY6649" fmla="*/ 686775 h 1066103"/>
                <a:gd name="connsiteX6650" fmla="*/ 1963149 w 3545608"/>
                <a:gd name="connsiteY6650" fmla="*/ 689681 h 1066103"/>
                <a:gd name="connsiteX6651" fmla="*/ 1958519 w 3545608"/>
                <a:gd name="connsiteY6651" fmla="*/ 700859 h 1066103"/>
                <a:gd name="connsiteX6652" fmla="*/ 1953055 w 3545608"/>
                <a:gd name="connsiteY6652" fmla="*/ 703122 h 1066103"/>
                <a:gd name="connsiteX6653" fmla="*/ 1947878 w 3545608"/>
                <a:gd name="connsiteY6653" fmla="*/ 715621 h 1066103"/>
                <a:gd name="connsiteX6654" fmla="*/ 1942412 w 3545608"/>
                <a:gd name="connsiteY6654" fmla="*/ 717832 h 1066103"/>
                <a:gd name="connsiteX6655" fmla="*/ 1937369 w 3545608"/>
                <a:gd name="connsiteY6655" fmla="*/ 729716 h 1066103"/>
                <a:gd name="connsiteX6656" fmla="*/ 1932462 w 3545608"/>
                <a:gd name="connsiteY6656" fmla="*/ 731848 h 1066103"/>
                <a:gd name="connsiteX6657" fmla="*/ 1926644 w 3545608"/>
                <a:gd name="connsiteY6657" fmla="*/ 746579 h 1066103"/>
                <a:gd name="connsiteX6658" fmla="*/ 1922656 w 3545608"/>
                <a:gd name="connsiteY6658" fmla="*/ 748232 h 1066103"/>
                <a:gd name="connsiteX6659" fmla="*/ 1918231 w 3545608"/>
                <a:gd name="connsiteY6659" fmla="*/ 758914 h 1066103"/>
                <a:gd name="connsiteX6660" fmla="*/ 1910338 w 3545608"/>
                <a:gd name="connsiteY6660" fmla="*/ 761961 h 1066103"/>
                <a:gd name="connsiteX6661" fmla="*/ 1905001 w 3545608"/>
                <a:gd name="connsiteY6661" fmla="*/ 773966 h 1066103"/>
                <a:gd name="connsiteX6662" fmla="*/ 1900388 w 3545608"/>
                <a:gd name="connsiteY6662" fmla="*/ 775832 h 1066103"/>
                <a:gd name="connsiteX6663" fmla="*/ 1894628 w 3545608"/>
                <a:gd name="connsiteY6663" fmla="*/ 789416 h 1066103"/>
                <a:gd name="connsiteX6664" fmla="*/ 1892256 w 3545608"/>
                <a:gd name="connsiteY6664" fmla="*/ 790399 h 1066103"/>
                <a:gd name="connsiteX6665" fmla="*/ 1887280 w 3545608"/>
                <a:gd name="connsiteY6665" fmla="*/ 802411 h 1066103"/>
                <a:gd name="connsiteX6666" fmla="*/ 1882449 w 3545608"/>
                <a:gd name="connsiteY6666" fmla="*/ 804558 h 1066103"/>
                <a:gd name="connsiteX6667" fmla="*/ 1877041 w 3545608"/>
                <a:gd name="connsiteY6667" fmla="*/ 818570 h 1066103"/>
                <a:gd name="connsiteX6668" fmla="*/ 1871662 w 3545608"/>
                <a:gd name="connsiteY6668" fmla="*/ 820798 h 1066103"/>
                <a:gd name="connsiteX6669" fmla="*/ 1866829 w 3545608"/>
                <a:gd name="connsiteY6669" fmla="*/ 832467 h 1066103"/>
                <a:gd name="connsiteX6670" fmla="*/ 1861856 w 3545608"/>
                <a:gd name="connsiteY6670" fmla="*/ 834527 h 1066103"/>
                <a:gd name="connsiteX6671" fmla="*/ 1855968 w 3545608"/>
                <a:gd name="connsiteY6671" fmla="*/ 848742 h 1066103"/>
                <a:gd name="connsiteX6672" fmla="*/ 1856550 w 3545608"/>
                <a:gd name="connsiteY6672" fmla="*/ 850146 h 1066103"/>
                <a:gd name="connsiteX6673" fmla="*/ 1854011 w 3545608"/>
                <a:gd name="connsiteY6673" fmla="*/ 851198 h 1066103"/>
                <a:gd name="connsiteX6674" fmla="*/ 1849322 w 3545608"/>
                <a:gd name="connsiteY6674" fmla="*/ 862519 h 1066103"/>
                <a:gd name="connsiteX6675" fmla="*/ 1843368 w 3545608"/>
                <a:gd name="connsiteY6675" fmla="*/ 864927 h 1066103"/>
                <a:gd name="connsiteX6676" fmla="*/ 1837336 w 3545608"/>
                <a:gd name="connsiteY6676" fmla="*/ 879142 h 1066103"/>
                <a:gd name="connsiteX6677" fmla="*/ 1837929 w 3545608"/>
                <a:gd name="connsiteY6677" fmla="*/ 880542 h 1066103"/>
                <a:gd name="connsiteX6678" fmla="*/ 1835378 w 3545608"/>
                <a:gd name="connsiteY6678" fmla="*/ 881598 h 1066103"/>
                <a:gd name="connsiteX6679" fmla="*/ 1829564 w 3545608"/>
                <a:gd name="connsiteY6679" fmla="*/ 895634 h 1066103"/>
                <a:gd name="connsiteX6680" fmla="*/ 1825572 w 3545608"/>
                <a:gd name="connsiteY6680" fmla="*/ 897289 h 1066103"/>
                <a:gd name="connsiteX6681" fmla="*/ 1820000 w 3545608"/>
                <a:gd name="connsiteY6681" fmla="*/ 910740 h 1066103"/>
                <a:gd name="connsiteX6682" fmla="*/ 1816891 w 3545608"/>
                <a:gd name="connsiteY6682" fmla="*/ 911998 h 1066103"/>
                <a:gd name="connsiteX6683" fmla="*/ 1810858 w 3545608"/>
                <a:gd name="connsiteY6683" fmla="*/ 926213 h 1066103"/>
                <a:gd name="connsiteX6684" fmla="*/ 1811127 w 3545608"/>
                <a:gd name="connsiteY6684" fmla="*/ 926846 h 1066103"/>
                <a:gd name="connsiteX6685" fmla="*/ 1809046 w 3545608"/>
                <a:gd name="connsiteY6685" fmla="*/ 927688 h 1066103"/>
                <a:gd name="connsiteX6686" fmla="*/ 1803036 w 3545608"/>
                <a:gd name="connsiteY6686" fmla="*/ 941849 h 1066103"/>
                <a:gd name="connsiteX6687" fmla="*/ 1799095 w 3545608"/>
                <a:gd name="connsiteY6687" fmla="*/ 943522 h 1066103"/>
                <a:gd name="connsiteX6688" fmla="*/ 1793481 w 3545608"/>
                <a:gd name="connsiteY6688" fmla="*/ 957405 h 1066103"/>
                <a:gd name="connsiteX6689" fmla="*/ 1791250 w 3545608"/>
                <a:gd name="connsiteY6689" fmla="*/ 958375 h 1066103"/>
                <a:gd name="connsiteX6690" fmla="*/ 1785607 w 3545608"/>
                <a:gd name="connsiteY6690" fmla="*/ 972663 h 1066103"/>
                <a:gd name="connsiteX6691" fmla="*/ 1782569 w 3545608"/>
                <a:gd name="connsiteY6691" fmla="*/ 973921 h 1066103"/>
                <a:gd name="connsiteX6692" fmla="*/ 1776536 w 3545608"/>
                <a:gd name="connsiteY6692" fmla="*/ 988483 h 1066103"/>
                <a:gd name="connsiteX6693" fmla="*/ 1776945 w 3545608"/>
                <a:gd name="connsiteY6693" fmla="*/ 989469 h 1066103"/>
                <a:gd name="connsiteX6694" fmla="*/ 1774580 w 3545608"/>
                <a:gd name="connsiteY6694" fmla="*/ 990449 h 1066103"/>
                <a:gd name="connsiteX6695" fmla="*/ 1768691 w 3545608"/>
                <a:gd name="connsiteY6695" fmla="*/ 1004664 h 1066103"/>
                <a:gd name="connsiteX6696" fmla="*/ 1769026 w 3545608"/>
                <a:gd name="connsiteY6696" fmla="*/ 1005471 h 1066103"/>
                <a:gd name="connsiteX6697" fmla="*/ 1767022 w 3545608"/>
                <a:gd name="connsiteY6697" fmla="*/ 1006283 h 1066103"/>
                <a:gd name="connsiteX6698" fmla="*/ 1760846 w 3545608"/>
                <a:gd name="connsiteY6698" fmla="*/ 1020845 h 1066103"/>
                <a:gd name="connsiteX6699" fmla="*/ 1761556 w 3545608"/>
                <a:gd name="connsiteY6699" fmla="*/ 1022518 h 1066103"/>
                <a:gd name="connsiteX6700" fmla="*/ 1760851 w 3545608"/>
                <a:gd name="connsiteY6700" fmla="*/ 1022810 h 1066103"/>
                <a:gd name="connsiteX6701" fmla="*/ 1754962 w 3545608"/>
                <a:gd name="connsiteY6701" fmla="*/ 1037025 h 1066103"/>
                <a:gd name="connsiteX6702" fmla="*/ 1755126 w 3545608"/>
                <a:gd name="connsiteY6702" fmla="*/ 1037418 h 1066103"/>
                <a:gd name="connsiteX6703" fmla="*/ 1752168 w 3545608"/>
                <a:gd name="connsiteY6703" fmla="*/ 1038643 h 1066103"/>
                <a:gd name="connsiteX6704" fmla="*/ 1746136 w 3545608"/>
                <a:gd name="connsiteY6704" fmla="*/ 1053205 h 1066103"/>
                <a:gd name="connsiteX6705" fmla="*/ 1746545 w 3545608"/>
                <a:gd name="connsiteY6705" fmla="*/ 1054191 h 1066103"/>
                <a:gd name="connsiteX6706" fmla="*/ 1744180 w 3545608"/>
                <a:gd name="connsiteY6706" fmla="*/ 1055171 h 1066103"/>
                <a:gd name="connsiteX6707" fmla="*/ 1739651 w 3545608"/>
                <a:gd name="connsiteY6707" fmla="*/ 1066103 h 1066103"/>
                <a:gd name="connsiteX6708" fmla="*/ 1781981 w 3545608"/>
                <a:gd name="connsiteY6708" fmla="*/ 1066103 h 1066103"/>
                <a:gd name="connsiteX6709" fmla="*/ 1787324 w 3545608"/>
                <a:gd name="connsiteY6709" fmla="*/ 1053205 h 1066103"/>
                <a:gd name="connsiteX6710" fmla="*/ 1786916 w 3545608"/>
                <a:gd name="connsiteY6710" fmla="*/ 1052220 h 1066103"/>
                <a:gd name="connsiteX6711" fmla="*/ 1789281 w 3545608"/>
                <a:gd name="connsiteY6711" fmla="*/ 1051240 h 1066103"/>
                <a:gd name="connsiteX6712" fmla="*/ 1795169 w 3545608"/>
                <a:gd name="connsiteY6712" fmla="*/ 1037025 h 1066103"/>
                <a:gd name="connsiteX6713" fmla="*/ 1794835 w 3545608"/>
                <a:gd name="connsiteY6713" fmla="*/ 1036217 h 1066103"/>
                <a:gd name="connsiteX6714" fmla="*/ 1796839 w 3545608"/>
                <a:gd name="connsiteY6714" fmla="*/ 1035406 h 1066103"/>
                <a:gd name="connsiteX6715" fmla="*/ 1803015 w 3545608"/>
                <a:gd name="connsiteY6715" fmla="*/ 1020845 h 1066103"/>
                <a:gd name="connsiteX6716" fmla="*/ 1802305 w 3545608"/>
                <a:gd name="connsiteY6716" fmla="*/ 1019171 h 1066103"/>
                <a:gd name="connsiteX6717" fmla="*/ 1803010 w 3545608"/>
                <a:gd name="connsiteY6717" fmla="*/ 1018879 h 1066103"/>
                <a:gd name="connsiteX6718" fmla="*/ 1808898 w 3545608"/>
                <a:gd name="connsiteY6718" fmla="*/ 1004664 h 1066103"/>
                <a:gd name="connsiteX6719" fmla="*/ 1808735 w 3545608"/>
                <a:gd name="connsiteY6719" fmla="*/ 1004270 h 1066103"/>
                <a:gd name="connsiteX6720" fmla="*/ 1811692 w 3545608"/>
                <a:gd name="connsiteY6720" fmla="*/ 1003045 h 1066103"/>
                <a:gd name="connsiteX6721" fmla="*/ 1817442 w 3545608"/>
                <a:gd name="connsiteY6721" fmla="*/ 989165 h 1066103"/>
                <a:gd name="connsiteX6722" fmla="*/ 1819681 w 3545608"/>
                <a:gd name="connsiteY6722" fmla="*/ 988192 h 1066103"/>
                <a:gd name="connsiteX6723" fmla="*/ 1825477 w 3545608"/>
                <a:gd name="connsiteY6723" fmla="*/ 973515 h 1066103"/>
                <a:gd name="connsiteX6724" fmla="*/ 1827526 w 3545608"/>
                <a:gd name="connsiteY6724" fmla="*/ 972646 h 1066103"/>
                <a:gd name="connsiteX6725" fmla="*/ 1833414 w 3545608"/>
                <a:gd name="connsiteY6725" fmla="*/ 958084 h 1066103"/>
                <a:gd name="connsiteX6726" fmla="*/ 1833399 w 3545608"/>
                <a:gd name="connsiteY6726" fmla="*/ 958047 h 1066103"/>
                <a:gd name="connsiteX6727" fmla="*/ 1838169 w 3545608"/>
                <a:gd name="connsiteY6727" fmla="*/ 956118 h 1066103"/>
                <a:gd name="connsiteX6728" fmla="*/ 1844201 w 3545608"/>
                <a:gd name="connsiteY6728" fmla="*/ 941903 h 1066103"/>
                <a:gd name="connsiteX6729" fmla="*/ 1843932 w 3545608"/>
                <a:gd name="connsiteY6729" fmla="*/ 941270 h 1066103"/>
                <a:gd name="connsiteX6730" fmla="*/ 1846014 w 3545608"/>
                <a:gd name="connsiteY6730" fmla="*/ 940428 h 1066103"/>
                <a:gd name="connsiteX6731" fmla="*/ 1851884 w 3545608"/>
                <a:gd name="connsiteY6731" fmla="*/ 926597 h 1066103"/>
                <a:gd name="connsiteX6732" fmla="*/ 1854003 w 3545608"/>
                <a:gd name="connsiteY6732" fmla="*/ 925719 h 1066103"/>
                <a:gd name="connsiteX6733" fmla="*/ 1859816 w 3545608"/>
                <a:gd name="connsiteY6733" fmla="*/ 911682 h 1066103"/>
                <a:gd name="connsiteX6734" fmla="*/ 1863809 w 3545608"/>
                <a:gd name="connsiteY6734" fmla="*/ 910029 h 1066103"/>
                <a:gd name="connsiteX6735" fmla="*/ 1869697 w 3545608"/>
                <a:gd name="connsiteY6735" fmla="*/ 895814 h 1066103"/>
                <a:gd name="connsiteX6736" fmla="*/ 1869227 w 3545608"/>
                <a:gd name="connsiteY6736" fmla="*/ 894678 h 1066103"/>
                <a:gd name="connsiteX6737" fmla="*/ 1872491 w 3545608"/>
                <a:gd name="connsiteY6737" fmla="*/ 893357 h 1066103"/>
                <a:gd name="connsiteX6738" fmla="*/ 1877437 w 3545608"/>
                <a:gd name="connsiteY6738" fmla="*/ 881701 h 1066103"/>
                <a:gd name="connsiteX6739" fmla="*/ 1882442 w 3545608"/>
                <a:gd name="connsiteY6739" fmla="*/ 879629 h 1066103"/>
                <a:gd name="connsiteX6740" fmla="*/ 1888329 w 3545608"/>
                <a:gd name="connsiteY6740" fmla="*/ 865413 h 1066103"/>
                <a:gd name="connsiteX6741" fmla="*/ 1887748 w 3545608"/>
                <a:gd name="connsiteY6741" fmla="*/ 864009 h 1066103"/>
                <a:gd name="connsiteX6742" fmla="*/ 1890287 w 3545608"/>
                <a:gd name="connsiteY6742" fmla="*/ 862957 h 1066103"/>
                <a:gd name="connsiteX6743" fmla="*/ 1895120 w 3545608"/>
                <a:gd name="connsiteY6743" fmla="*/ 851288 h 1066103"/>
                <a:gd name="connsiteX6744" fmla="*/ 1900093 w 3545608"/>
                <a:gd name="connsiteY6744" fmla="*/ 849228 h 1066103"/>
                <a:gd name="connsiteX6745" fmla="*/ 1904847 w 3545608"/>
                <a:gd name="connsiteY6745" fmla="*/ 837751 h 1066103"/>
                <a:gd name="connsiteX6746" fmla="*/ 1910880 w 3545608"/>
                <a:gd name="connsiteY6746" fmla="*/ 835069 h 1066103"/>
                <a:gd name="connsiteX6747" fmla="*/ 1916474 w 3545608"/>
                <a:gd name="connsiteY6747" fmla="*/ 820573 h 1066103"/>
                <a:gd name="connsiteX6748" fmla="*/ 1920686 w 3545608"/>
                <a:gd name="connsiteY6748" fmla="*/ 818829 h 1066103"/>
                <a:gd name="connsiteX6749" fmla="*/ 1925673 w 3545608"/>
                <a:gd name="connsiteY6749" fmla="*/ 806790 h 1066103"/>
                <a:gd name="connsiteX6750" fmla="*/ 1930206 w 3545608"/>
                <a:gd name="connsiteY6750" fmla="*/ 804956 h 1066103"/>
                <a:gd name="connsiteX6751" fmla="*/ 1935509 w 3545608"/>
                <a:gd name="connsiteY6751" fmla="*/ 792452 h 1066103"/>
                <a:gd name="connsiteX6752" fmla="*/ 1940848 w 3545608"/>
                <a:gd name="connsiteY6752" fmla="*/ 790391 h 1066103"/>
                <a:gd name="connsiteX6753" fmla="*/ 1946018 w 3545608"/>
                <a:gd name="connsiteY6753" fmla="*/ 778762 h 1066103"/>
                <a:gd name="connsiteX6754" fmla="*/ 1951086 w 3545608"/>
                <a:gd name="connsiteY6754" fmla="*/ 776662 h 1066103"/>
                <a:gd name="connsiteX6755" fmla="*/ 1956509 w 3545608"/>
                <a:gd name="connsiteY6755" fmla="*/ 763570 h 1066103"/>
                <a:gd name="connsiteX6756" fmla="*/ 1960893 w 3545608"/>
                <a:gd name="connsiteY6756" fmla="*/ 761665 h 1066103"/>
                <a:gd name="connsiteX6757" fmla="*/ 1966110 w 3545608"/>
                <a:gd name="connsiteY6757" fmla="*/ 748456 h 1066103"/>
                <a:gd name="connsiteX6758" fmla="*/ 1971536 w 3545608"/>
                <a:gd name="connsiteY6758" fmla="*/ 746262 h 1066103"/>
                <a:gd name="connsiteX6759" fmla="*/ 1976987 w 3545608"/>
                <a:gd name="connsiteY6759" fmla="*/ 733416 h 1066103"/>
                <a:gd name="connsiteX6760" fmla="*/ 1981486 w 3545608"/>
                <a:gd name="connsiteY6760" fmla="*/ 731553 h 1066103"/>
                <a:gd name="connsiteX6761" fmla="*/ 1985135 w 3545608"/>
                <a:gd name="connsiteY6761" fmla="*/ 722742 h 1066103"/>
                <a:gd name="connsiteX6762" fmla="*/ 1992966 w 3545608"/>
                <a:gd name="connsiteY6762" fmla="*/ 719498 h 1066103"/>
                <a:gd name="connsiteX6763" fmla="*/ 1997577 w 3545608"/>
                <a:gd name="connsiteY6763" fmla="*/ 708367 h 1066103"/>
                <a:gd name="connsiteX6764" fmla="*/ 2003897 w 3545608"/>
                <a:gd name="connsiteY6764" fmla="*/ 705625 h 1066103"/>
                <a:gd name="connsiteX6765" fmla="*/ 2008699 w 3545608"/>
                <a:gd name="connsiteY6765" fmla="*/ 693478 h 1066103"/>
                <a:gd name="connsiteX6766" fmla="*/ 2013847 w 3545608"/>
                <a:gd name="connsiteY6766" fmla="*/ 691346 h 1066103"/>
                <a:gd name="connsiteX6767" fmla="*/ 2018309 w 3545608"/>
                <a:gd name="connsiteY6767" fmla="*/ 680574 h 1066103"/>
                <a:gd name="connsiteX6768" fmla="*/ 2025615 w 3545608"/>
                <a:gd name="connsiteY6768" fmla="*/ 677474 h 1066103"/>
                <a:gd name="connsiteX6769" fmla="*/ 2030124 w 3545608"/>
                <a:gd name="connsiteY6769" fmla="*/ 666320 h 1066103"/>
                <a:gd name="connsiteX6770" fmla="*/ 2038363 w 3545608"/>
                <a:gd name="connsiteY6770" fmla="*/ 662908 h 1066103"/>
                <a:gd name="connsiteX6771" fmla="*/ 2042299 w 3545608"/>
                <a:gd name="connsiteY6771" fmla="*/ 653404 h 1066103"/>
                <a:gd name="connsiteX6772" fmla="*/ 2048169 w 3545608"/>
                <a:gd name="connsiteY6772" fmla="*/ 650854 h 1066103"/>
                <a:gd name="connsiteX6773" fmla="*/ 2052678 w 3545608"/>
                <a:gd name="connsiteY6773" fmla="*/ 639437 h 1066103"/>
                <a:gd name="connsiteX6774" fmla="*/ 2059937 w 3545608"/>
                <a:gd name="connsiteY6774" fmla="*/ 636430 h 1066103"/>
                <a:gd name="connsiteX6775" fmla="*/ 2064161 w 3545608"/>
                <a:gd name="connsiteY6775" fmla="*/ 626232 h 1066103"/>
                <a:gd name="connsiteX6776" fmla="*/ 2072686 w 3545608"/>
                <a:gd name="connsiteY6776" fmla="*/ 622701 h 1066103"/>
                <a:gd name="connsiteX6777" fmla="*/ 2076162 w 3545608"/>
                <a:gd name="connsiteY6777" fmla="*/ 614308 h 1066103"/>
                <a:gd name="connsiteX6778" fmla="*/ 2084453 w 3545608"/>
                <a:gd name="connsiteY6778" fmla="*/ 610790 h 1066103"/>
                <a:gd name="connsiteX6779" fmla="*/ 2089030 w 3545608"/>
                <a:gd name="connsiteY6779" fmla="*/ 599470 h 1066103"/>
                <a:gd name="connsiteX6780" fmla="*/ 2097058 w 3545608"/>
                <a:gd name="connsiteY6780" fmla="*/ 596224 h 1066103"/>
                <a:gd name="connsiteX6781" fmla="*/ 2100576 w 3545608"/>
                <a:gd name="connsiteY6781" fmla="*/ 587933 h 1066103"/>
                <a:gd name="connsiteX6782" fmla="*/ 2108968 w 3545608"/>
                <a:gd name="connsiteY6782" fmla="*/ 584456 h 1066103"/>
                <a:gd name="connsiteX6783" fmla="*/ 2112905 w 3545608"/>
                <a:gd name="connsiteY6783" fmla="*/ 574952 h 1066103"/>
                <a:gd name="connsiteX6784" fmla="*/ 2120737 w 3545608"/>
                <a:gd name="connsiteY6784" fmla="*/ 571708 h 1066103"/>
                <a:gd name="connsiteX6785" fmla="*/ 2124108 w 3545608"/>
                <a:gd name="connsiteY6785" fmla="*/ 563570 h 1066103"/>
                <a:gd name="connsiteX6786" fmla="*/ 2133341 w 3545608"/>
                <a:gd name="connsiteY6786" fmla="*/ 559654 h 1066103"/>
                <a:gd name="connsiteX6787" fmla="*/ 2137509 w 3545608"/>
                <a:gd name="connsiteY6787" fmla="*/ 549354 h 1066103"/>
                <a:gd name="connsiteX6788" fmla="*/ 2145253 w 3545608"/>
                <a:gd name="connsiteY6788" fmla="*/ 546068 h 1066103"/>
                <a:gd name="connsiteX6789" fmla="*/ 2148882 w 3545608"/>
                <a:gd name="connsiteY6789" fmla="*/ 537092 h 1066103"/>
                <a:gd name="connsiteX6790" fmla="*/ 2157858 w 3545608"/>
                <a:gd name="connsiteY6790" fmla="*/ 533463 h 1066103"/>
                <a:gd name="connsiteX6791" fmla="*/ 2161121 w 3545608"/>
                <a:gd name="connsiteY6791" fmla="*/ 525772 h 1066103"/>
                <a:gd name="connsiteX6792" fmla="*/ 2171443 w 3545608"/>
                <a:gd name="connsiteY6792" fmla="*/ 521695 h 1066103"/>
                <a:gd name="connsiteX6793" fmla="*/ 2175062 w 3545608"/>
                <a:gd name="connsiteY6793" fmla="*/ 513363 h 1066103"/>
                <a:gd name="connsiteX6794" fmla="*/ 2183498 w 3545608"/>
                <a:gd name="connsiteY6794" fmla="*/ 509784 h 1066103"/>
                <a:gd name="connsiteX6795" fmla="*/ 2187127 w 3545608"/>
                <a:gd name="connsiteY6795" fmla="*/ 500809 h 1066103"/>
                <a:gd name="connsiteX6796" fmla="*/ 2196102 w 3545608"/>
                <a:gd name="connsiteY6796" fmla="*/ 497180 h 1066103"/>
                <a:gd name="connsiteX6797" fmla="*/ 2199202 w 3545608"/>
                <a:gd name="connsiteY6797" fmla="*/ 489875 h 1066103"/>
                <a:gd name="connsiteX6798" fmla="*/ 2209974 w 3545608"/>
                <a:gd name="connsiteY6798" fmla="*/ 485412 h 1066103"/>
                <a:gd name="connsiteX6799" fmla="*/ 2212382 w 3545608"/>
                <a:gd name="connsiteY6799" fmla="*/ 479599 h 1066103"/>
                <a:gd name="connsiteX6800" fmla="*/ 2222580 w 3545608"/>
                <a:gd name="connsiteY6800" fmla="*/ 475175 h 1066103"/>
                <a:gd name="connsiteX6801" fmla="*/ 2225687 w 3545608"/>
                <a:gd name="connsiteY6801" fmla="*/ 467316 h 1066103"/>
                <a:gd name="connsiteX6802" fmla="*/ 2236091 w 3545608"/>
                <a:gd name="connsiteY6802" fmla="*/ 463007 h 1066103"/>
                <a:gd name="connsiteX6803" fmla="*/ 2235254 w 3545608"/>
                <a:gd name="connsiteY6803" fmla="*/ 464933 h 1066103"/>
                <a:gd name="connsiteX6804" fmla="*/ 2225817 w 3545608"/>
                <a:gd name="connsiteY6804" fmla="*/ 468750 h 1066103"/>
                <a:gd name="connsiteX6805" fmla="*/ 2222530 w 3545608"/>
                <a:gd name="connsiteY6805" fmla="*/ 476494 h 1066103"/>
                <a:gd name="connsiteX6806" fmla="*/ 2212231 w 3545608"/>
                <a:gd name="connsiteY6806" fmla="*/ 480661 h 1066103"/>
                <a:gd name="connsiteX6807" fmla="*/ 2208448 w 3545608"/>
                <a:gd name="connsiteY6807" fmla="*/ 489582 h 1066103"/>
                <a:gd name="connsiteX6808" fmla="*/ 2199340 w 3545608"/>
                <a:gd name="connsiteY6808" fmla="*/ 493265 h 1066103"/>
                <a:gd name="connsiteX6809" fmla="*/ 2195822 w 3545608"/>
                <a:gd name="connsiteY6809" fmla="*/ 501556 h 1066103"/>
                <a:gd name="connsiteX6810" fmla="*/ 2187428 w 3545608"/>
                <a:gd name="connsiteY6810" fmla="*/ 505033 h 1066103"/>
                <a:gd name="connsiteX6811" fmla="*/ 2183952 w 3545608"/>
                <a:gd name="connsiteY6811" fmla="*/ 513426 h 1066103"/>
                <a:gd name="connsiteX6812" fmla="*/ 2175660 w 3545608"/>
                <a:gd name="connsiteY6812" fmla="*/ 516944 h 1066103"/>
                <a:gd name="connsiteX6813" fmla="*/ 2172222 w 3545608"/>
                <a:gd name="connsiteY6813" fmla="*/ 525448 h 1066103"/>
                <a:gd name="connsiteX6814" fmla="*/ 2161381 w 3545608"/>
                <a:gd name="connsiteY6814" fmla="*/ 529836 h 1066103"/>
                <a:gd name="connsiteX6815" fmla="*/ 2157069 w 3545608"/>
                <a:gd name="connsiteY6815" fmla="*/ 540012 h 1066103"/>
                <a:gd name="connsiteX6816" fmla="*/ 2149183 w 3545608"/>
                <a:gd name="connsiteY6816" fmla="*/ 543278 h 1066103"/>
                <a:gd name="connsiteX6817" fmla="*/ 2145246 w 3545608"/>
                <a:gd name="connsiteY6817" fmla="*/ 552782 h 1066103"/>
                <a:gd name="connsiteX6818" fmla="*/ 2137415 w 3545608"/>
                <a:gd name="connsiteY6818" fmla="*/ 556026 h 1066103"/>
                <a:gd name="connsiteX6819" fmla="*/ 2134172 w 3545608"/>
                <a:gd name="connsiteY6819" fmla="*/ 563857 h 1066103"/>
                <a:gd name="connsiteX6820" fmla="*/ 2124667 w 3545608"/>
                <a:gd name="connsiteY6820" fmla="*/ 567794 h 1066103"/>
                <a:gd name="connsiteX6821" fmla="*/ 2120205 w 3545608"/>
                <a:gd name="connsiteY6821" fmla="*/ 578566 h 1066103"/>
                <a:gd name="connsiteX6822" fmla="*/ 2112900 w 3545608"/>
                <a:gd name="connsiteY6822" fmla="*/ 581666 h 1066103"/>
                <a:gd name="connsiteX6823" fmla="*/ 2109138 w 3545608"/>
                <a:gd name="connsiteY6823" fmla="*/ 590968 h 1066103"/>
                <a:gd name="connsiteX6824" fmla="*/ 2100582 w 3545608"/>
                <a:gd name="connsiteY6824" fmla="*/ 594271 h 1066103"/>
                <a:gd name="connsiteX6825" fmla="*/ 2095412 w 3545608"/>
                <a:gd name="connsiteY6825" fmla="*/ 605901 h 1066103"/>
                <a:gd name="connsiteX6826" fmla="*/ 2090345 w 3545608"/>
                <a:gd name="connsiteY6826" fmla="*/ 608000 h 1066103"/>
                <a:gd name="connsiteX6827" fmla="*/ 2086342 w 3545608"/>
                <a:gd name="connsiteY6827" fmla="*/ 617663 h 1066103"/>
                <a:gd name="connsiteX6828" fmla="*/ 2078577 w 3545608"/>
                <a:gd name="connsiteY6828" fmla="*/ 621036 h 1066103"/>
                <a:gd name="connsiteX6829" fmla="*/ 2074655 w 3545608"/>
                <a:gd name="connsiteY6829" fmla="*/ 630967 h 1066103"/>
                <a:gd name="connsiteX6830" fmla="*/ 2065973 w 3545608"/>
                <a:gd name="connsiteY6830" fmla="*/ 634478 h 1066103"/>
                <a:gd name="connsiteX6831" fmla="*/ 2060979 w 3545608"/>
                <a:gd name="connsiteY6831" fmla="*/ 646247 h 1066103"/>
                <a:gd name="connsiteX6832" fmla="*/ 2056023 w 3545608"/>
                <a:gd name="connsiteY6832" fmla="*/ 648350 h 1066103"/>
                <a:gd name="connsiteX6833" fmla="*/ 2051316 w 3545608"/>
                <a:gd name="connsiteY6833" fmla="*/ 659991 h 1066103"/>
                <a:gd name="connsiteX6834" fmla="*/ 2044255 w 3545608"/>
                <a:gd name="connsiteY6834" fmla="*/ 662916 h 1066103"/>
                <a:gd name="connsiteX6835" fmla="*/ 2040427 w 3545608"/>
                <a:gd name="connsiteY6835" fmla="*/ 672156 h 1066103"/>
                <a:gd name="connsiteX6836" fmla="*/ 2033612 w 3545608"/>
                <a:gd name="connsiteY6836" fmla="*/ 675114 h 1066103"/>
                <a:gd name="connsiteX6837" fmla="*/ 2029128 w 3545608"/>
                <a:gd name="connsiteY6837" fmla="*/ 686454 h 1066103"/>
                <a:gd name="connsiteX6838" fmla="*/ 2021700 w 3545608"/>
                <a:gd name="connsiteY6838" fmla="*/ 689681 h 1066103"/>
                <a:gd name="connsiteX6839" fmla="*/ 2017271 w 3545608"/>
                <a:gd name="connsiteY6839" fmla="*/ 700895 h 1066103"/>
                <a:gd name="connsiteX6840" fmla="*/ 2011894 w 3545608"/>
                <a:gd name="connsiteY6840" fmla="*/ 703122 h 1066103"/>
                <a:gd name="connsiteX6841" fmla="*/ 2006716 w 3545608"/>
                <a:gd name="connsiteY6841" fmla="*/ 715621 h 1066103"/>
                <a:gd name="connsiteX6842" fmla="*/ 2001251 w 3545608"/>
                <a:gd name="connsiteY6842" fmla="*/ 717832 h 1066103"/>
                <a:gd name="connsiteX6843" fmla="*/ 1996651 w 3545608"/>
                <a:gd name="connsiteY6843" fmla="*/ 728671 h 1066103"/>
                <a:gd name="connsiteX6844" fmla="*/ 1989339 w 3545608"/>
                <a:gd name="connsiteY6844" fmla="*/ 731848 h 1066103"/>
                <a:gd name="connsiteX6845" fmla="*/ 1983521 w 3545608"/>
                <a:gd name="connsiteY6845" fmla="*/ 746579 h 1066103"/>
                <a:gd name="connsiteX6846" fmla="*/ 1979533 w 3545608"/>
                <a:gd name="connsiteY6846" fmla="*/ 748232 h 1066103"/>
                <a:gd name="connsiteX6847" fmla="*/ 1974844 w 3545608"/>
                <a:gd name="connsiteY6847" fmla="*/ 759553 h 1066103"/>
                <a:gd name="connsiteX6848" fmla="*/ 1968889 w 3545608"/>
                <a:gd name="connsiteY6848" fmla="*/ 761961 h 1066103"/>
                <a:gd name="connsiteX6849" fmla="*/ 1963896 w 3545608"/>
                <a:gd name="connsiteY6849" fmla="*/ 773730 h 1066103"/>
                <a:gd name="connsiteX6850" fmla="*/ 1958939 w 3545608"/>
                <a:gd name="connsiteY6850" fmla="*/ 775832 h 1066103"/>
                <a:gd name="connsiteX6851" fmla="*/ 1953837 w 3545608"/>
                <a:gd name="connsiteY6851" fmla="*/ 788450 h 1066103"/>
                <a:gd name="connsiteX6852" fmla="*/ 1949132 w 3545608"/>
                <a:gd name="connsiteY6852" fmla="*/ 790399 h 1066103"/>
                <a:gd name="connsiteX6853" fmla="*/ 1944198 w 3545608"/>
                <a:gd name="connsiteY6853" fmla="*/ 802313 h 1066103"/>
                <a:gd name="connsiteX6854" fmla="*/ 1938776 w 3545608"/>
                <a:gd name="connsiteY6854" fmla="*/ 804558 h 1066103"/>
                <a:gd name="connsiteX6855" fmla="*/ 1932458 w 3545608"/>
                <a:gd name="connsiteY6855" fmla="*/ 819814 h 1066103"/>
                <a:gd name="connsiteX6856" fmla="*/ 1932520 w 3545608"/>
                <a:gd name="connsiteY6856" fmla="*/ 819962 h 1066103"/>
                <a:gd name="connsiteX6857" fmla="*/ 1930501 w 3545608"/>
                <a:gd name="connsiteY6857" fmla="*/ 820798 h 1066103"/>
                <a:gd name="connsiteX6858" fmla="*/ 1925668 w 3545608"/>
                <a:gd name="connsiteY6858" fmla="*/ 832467 h 1066103"/>
                <a:gd name="connsiteX6859" fmla="*/ 1920694 w 3545608"/>
                <a:gd name="connsiteY6859" fmla="*/ 834527 h 1066103"/>
                <a:gd name="connsiteX6860" fmla="*/ 1914806 w 3545608"/>
                <a:gd name="connsiteY6860" fmla="*/ 848742 h 1066103"/>
                <a:gd name="connsiteX6861" fmla="*/ 1914995 w 3545608"/>
                <a:gd name="connsiteY6861" fmla="*/ 849199 h 1066103"/>
                <a:gd name="connsiteX6862" fmla="*/ 1910051 w 3545608"/>
                <a:gd name="connsiteY6862" fmla="*/ 851198 h 1066103"/>
                <a:gd name="connsiteX6863" fmla="*/ 1904687 w 3545608"/>
                <a:gd name="connsiteY6863" fmla="*/ 863840 h 1066103"/>
                <a:gd name="connsiteX6864" fmla="*/ 1902062 w 3545608"/>
                <a:gd name="connsiteY6864" fmla="*/ 864927 h 1066103"/>
                <a:gd name="connsiteX6865" fmla="*/ 1896174 w 3545608"/>
                <a:gd name="connsiteY6865" fmla="*/ 879142 h 1066103"/>
                <a:gd name="connsiteX6866" fmla="*/ 1896468 w 3545608"/>
                <a:gd name="connsiteY6866" fmla="*/ 879853 h 1066103"/>
                <a:gd name="connsiteX6867" fmla="*/ 1892256 w 3545608"/>
                <a:gd name="connsiteY6867" fmla="*/ 881598 h 1066103"/>
                <a:gd name="connsiteX6868" fmla="*/ 1886367 w 3545608"/>
                <a:gd name="connsiteY6868" fmla="*/ 895814 h 1066103"/>
                <a:gd name="connsiteX6869" fmla="*/ 1886602 w 3545608"/>
                <a:gd name="connsiteY6869" fmla="*/ 896381 h 1066103"/>
                <a:gd name="connsiteX6870" fmla="*/ 1884410 w 3545608"/>
                <a:gd name="connsiteY6870" fmla="*/ 897289 h 1066103"/>
                <a:gd name="connsiteX6871" fmla="*/ 1879129 w 3545608"/>
                <a:gd name="connsiteY6871" fmla="*/ 910039 h 1066103"/>
                <a:gd name="connsiteX6872" fmla="*/ 1874054 w 3545608"/>
                <a:gd name="connsiteY6872" fmla="*/ 911998 h 1066103"/>
                <a:gd name="connsiteX6873" fmla="*/ 1867736 w 3545608"/>
                <a:gd name="connsiteY6873" fmla="*/ 926213 h 1066103"/>
                <a:gd name="connsiteX6874" fmla="*/ 1867985 w 3545608"/>
                <a:gd name="connsiteY6874" fmla="*/ 926774 h 1066103"/>
                <a:gd name="connsiteX6875" fmla="*/ 1865779 w 3545608"/>
                <a:gd name="connsiteY6875" fmla="*/ 927688 h 1066103"/>
                <a:gd name="connsiteX6876" fmla="*/ 1859890 w 3545608"/>
                <a:gd name="connsiteY6876" fmla="*/ 941903 h 1066103"/>
                <a:gd name="connsiteX6877" fmla="*/ 1860168 w 3545608"/>
                <a:gd name="connsiteY6877" fmla="*/ 942573 h 1066103"/>
                <a:gd name="connsiteX6878" fmla="*/ 1857934 w 3545608"/>
                <a:gd name="connsiteY6878" fmla="*/ 943522 h 1066103"/>
                <a:gd name="connsiteX6879" fmla="*/ 1852320 w 3545608"/>
                <a:gd name="connsiteY6879" fmla="*/ 957405 h 1066103"/>
                <a:gd name="connsiteX6880" fmla="*/ 1850088 w 3545608"/>
                <a:gd name="connsiteY6880" fmla="*/ 958375 h 1066103"/>
                <a:gd name="connsiteX6881" fmla="*/ 1844446 w 3545608"/>
                <a:gd name="connsiteY6881" fmla="*/ 972663 h 1066103"/>
                <a:gd name="connsiteX6882" fmla="*/ 1841407 w 3545608"/>
                <a:gd name="connsiteY6882" fmla="*/ 973921 h 1066103"/>
                <a:gd name="connsiteX6883" fmla="*/ 1835375 w 3545608"/>
                <a:gd name="connsiteY6883" fmla="*/ 988483 h 1066103"/>
                <a:gd name="connsiteX6884" fmla="*/ 1835783 w 3545608"/>
                <a:gd name="connsiteY6884" fmla="*/ 989469 h 1066103"/>
                <a:gd name="connsiteX6885" fmla="*/ 1833418 w 3545608"/>
                <a:gd name="connsiteY6885" fmla="*/ 990449 h 1066103"/>
                <a:gd name="connsiteX6886" fmla="*/ 1827530 w 3545608"/>
                <a:gd name="connsiteY6886" fmla="*/ 1004664 h 1066103"/>
                <a:gd name="connsiteX6887" fmla="*/ 1827808 w 3545608"/>
                <a:gd name="connsiteY6887" fmla="*/ 1005334 h 1066103"/>
                <a:gd name="connsiteX6888" fmla="*/ 1825573 w 3545608"/>
                <a:gd name="connsiteY6888" fmla="*/ 1006283 h 1066103"/>
                <a:gd name="connsiteX6889" fmla="*/ 1819685 w 3545608"/>
                <a:gd name="connsiteY6889" fmla="*/ 1020845 h 1066103"/>
                <a:gd name="connsiteX6890" fmla="*/ 1819975 w 3545608"/>
                <a:gd name="connsiteY6890" fmla="*/ 1021563 h 1066103"/>
                <a:gd name="connsiteX6891" fmla="*/ 1816891 w 3545608"/>
                <a:gd name="connsiteY6891" fmla="*/ 1022810 h 1066103"/>
                <a:gd name="connsiteX6892" fmla="*/ 1810858 w 3545608"/>
                <a:gd name="connsiteY6892" fmla="*/ 1037025 h 1066103"/>
                <a:gd name="connsiteX6893" fmla="*/ 1811465 w 3545608"/>
                <a:gd name="connsiteY6893" fmla="*/ 1038454 h 1066103"/>
                <a:gd name="connsiteX6894" fmla="*/ 1811007 w 3545608"/>
                <a:gd name="connsiteY6894" fmla="*/ 1038643 h 1066103"/>
                <a:gd name="connsiteX6895" fmla="*/ 1804975 w 3545608"/>
                <a:gd name="connsiteY6895" fmla="*/ 1053205 h 1066103"/>
                <a:gd name="connsiteX6896" fmla="*/ 1805383 w 3545608"/>
                <a:gd name="connsiteY6896" fmla="*/ 1054191 h 1066103"/>
                <a:gd name="connsiteX6897" fmla="*/ 1803018 w 3545608"/>
                <a:gd name="connsiteY6897" fmla="*/ 1055171 h 1066103"/>
                <a:gd name="connsiteX6898" fmla="*/ 1798490 w 3545608"/>
                <a:gd name="connsiteY6898" fmla="*/ 1066103 h 1066103"/>
                <a:gd name="connsiteX6899" fmla="*/ 1840820 w 3545608"/>
                <a:gd name="connsiteY6899" fmla="*/ 1066103 h 1066103"/>
                <a:gd name="connsiteX6900" fmla="*/ 1846162 w 3545608"/>
                <a:gd name="connsiteY6900" fmla="*/ 1053205 h 1066103"/>
                <a:gd name="connsiteX6901" fmla="*/ 1845444 w 3545608"/>
                <a:gd name="connsiteY6901" fmla="*/ 1051470 h 1066103"/>
                <a:gd name="connsiteX6902" fmla="*/ 1846014 w 3545608"/>
                <a:gd name="connsiteY6902" fmla="*/ 1051240 h 1066103"/>
                <a:gd name="connsiteX6903" fmla="*/ 1852046 w 3545608"/>
                <a:gd name="connsiteY6903" fmla="*/ 1037025 h 1066103"/>
                <a:gd name="connsiteX6904" fmla="*/ 1851763 w 3545608"/>
                <a:gd name="connsiteY6904" fmla="*/ 1036357 h 1066103"/>
                <a:gd name="connsiteX6905" fmla="*/ 1854004 w 3545608"/>
                <a:gd name="connsiteY6905" fmla="*/ 1035406 h 1066103"/>
                <a:gd name="connsiteX6906" fmla="*/ 1859891 w 3545608"/>
                <a:gd name="connsiteY6906" fmla="*/ 1020845 h 1066103"/>
                <a:gd name="connsiteX6907" fmla="*/ 1859491 w 3545608"/>
                <a:gd name="connsiteY6907" fmla="*/ 1019855 h 1066103"/>
                <a:gd name="connsiteX6908" fmla="*/ 1861849 w 3545608"/>
                <a:gd name="connsiteY6908" fmla="*/ 1018879 h 1066103"/>
                <a:gd name="connsiteX6909" fmla="*/ 1867736 w 3545608"/>
                <a:gd name="connsiteY6909" fmla="*/ 1004664 h 1066103"/>
                <a:gd name="connsiteX6910" fmla="*/ 1867573 w 3545608"/>
                <a:gd name="connsiteY6910" fmla="*/ 1004270 h 1066103"/>
                <a:gd name="connsiteX6911" fmla="*/ 1870531 w 3545608"/>
                <a:gd name="connsiteY6911" fmla="*/ 1003045 h 1066103"/>
                <a:gd name="connsiteX6912" fmla="*/ 1876280 w 3545608"/>
                <a:gd name="connsiteY6912" fmla="*/ 989165 h 1066103"/>
                <a:gd name="connsiteX6913" fmla="*/ 1878519 w 3545608"/>
                <a:gd name="connsiteY6913" fmla="*/ 988192 h 1066103"/>
                <a:gd name="connsiteX6914" fmla="*/ 1884315 w 3545608"/>
                <a:gd name="connsiteY6914" fmla="*/ 973515 h 1066103"/>
                <a:gd name="connsiteX6915" fmla="*/ 1886364 w 3545608"/>
                <a:gd name="connsiteY6915" fmla="*/ 972646 h 1066103"/>
                <a:gd name="connsiteX6916" fmla="*/ 1892252 w 3545608"/>
                <a:gd name="connsiteY6916" fmla="*/ 958084 h 1066103"/>
                <a:gd name="connsiteX6917" fmla="*/ 1891852 w 3545608"/>
                <a:gd name="connsiteY6917" fmla="*/ 957094 h 1066103"/>
                <a:gd name="connsiteX6918" fmla="*/ 1894209 w 3545608"/>
                <a:gd name="connsiteY6918" fmla="*/ 956118 h 1066103"/>
                <a:gd name="connsiteX6919" fmla="*/ 1899974 w 3545608"/>
                <a:gd name="connsiteY6919" fmla="*/ 942200 h 1066103"/>
                <a:gd name="connsiteX6920" fmla="*/ 1904565 w 3545608"/>
                <a:gd name="connsiteY6920" fmla="*/ 940428 h 1066103"/>
                <a:gd name="connsiteX6921" fmla="*/ 1910711 w 3545608"/>
                <a:gd name="connsiteY6921" fmla="*/ 926601 h 1066103"/>
                <a:gd name="connsiteX6922" fmla="*/ 1912841 w 3545608"/>
                <a:gd name="connsiteY6922" fmla="*/ 925719 h 1066103"/>
                <a:gd name="connsiteX6923" fmla="*/ 1918729 w 3545608"/>
                <a:gd name="connsiteY6923" fmla="*/ 911504 h 1066103"/>
                <a:gd name="connsiteX6924" fmla="*/ 1918494 w 3545608"/>
                <a:gd name="connsiteY6924" fmla="*/ 910937 h 1066103"/>
                <a:gd name="connsiteX6925" fmla="*/ 1920686 w 3545608"/>
                <a:gd name="connsiteY6925" fmla="*/ 910029 h 1066103"/>
                <a:gd name="connsiteX6926" fmla="*/ 1926574 w 3545608"/>
                <a:gd name="connsiteY6926" fmla="*/ 895814 h 1066103"/>
                <a:gd name="connsiteX6927" fmla="*/ 1926280 w 3545608"/>
                <a:gd name="connsiteY6927" fmla="*/ 895103 h 1066103"/>
                <a:gd name="connsiteX6928" fmla="*/ 1930492 w 3545608"/>
                <a:gd name="connsiteY6928" fmla="*/ 893357 h 1066103"/>
                <a:gd name="connsiteX6929" fmla="*/ 1935577 w 3545608"/>
                <a:gd name="connsiteY6929" fmla="*/ 881083 h 1066103"/>
                <a:gd name="connsiteX6930" fmla="*/ 1939175 w 3545608"/>
                <a:gd name="connsiteY6930" fmla="*/ 879629 h 1066103"/>
                <a:gd name="connsiteX6931" fmla="*/ 1945206 w 3545608"/>
                <a:gd name="connsiteY6931" fmla="*/ 865413 h 1066103"/>
                <a:gd name="connsiteX6932" fmla="*/ 1944906 w 3545608"/>
                <a:gd name="connsiteY6932" fmla="*/ 864705 h 1066103"/>
                <a:gd name="connsiteX6933" fmla="*/ 1949124 w 3545608"/>
                <a:gd name="connsiteY6933" fmla="*/ 862957 h 1066103"/>
                <a:gd name="connsiteX6934" fmla="*/ 1953958 w 3545608"/>
                <a:gd name="connsiteY6934" fmla="*/ 851288 h 1066103"/>
                <a:gd name="connsiteX6935" fmla="*/ 1958932 w 3545608"/>
                <a:gd name="connsiteY6935" fmla="*/ 849228 h 1066103"/>
                <a:gd name="connsiteX6936" fmla="*/ 1963866 w 3545608"/>
                <a:gd name="connsiteY6936" fmla="*/ 837314 h 1066103"/>
                <a:gd name="connsiteX6937" fmla="*/ 1969287 w 3545608"/>
                <a:gd name="connsiteY6937" fmla="*/ 835069 h 1066103"/>
                <a:gd name="connsiteX6938" fmla="*/ 1975606 w 3545608"/>
                <a:gd name="connsiteY6938" fmla="*/ 819814 h 1066103"/>
                <a:gd name="connsiteX6939" fmla="*/ 1975544 w 3545608"/>
                <a:gd name="connsiteY6939" fmla="*/ 819665 h 1066103"/>
                <a:gd name="connsiteX6940" fmla="*/ 1977563 w 3545608"/>
                <a:gd name="connsiteY6940" fmla="*/ 818829 h 1066103"/>
                <a:gd name="connsiteX6941" fmla="*/ 1982443 w 3545608"/>
                <a:gd name="connsiteY6941" fmla="*/ 807047 h 1066103"/>
                <a:gd name="connsiteX6942" fmla="*/ 1987370 w 3545608"/>
                <a:gd name="connsiteY6942" fmla="*/ 804956 h 1066103"/>
                <a:gd name="connsiteX6943" fmla="*/ 1992330 w 3545608"/>
                <a:gd name="connsiteY6943" fmla="*/ 792689 h 1066103"/>
                <a:gd name="connsiteX6944" fmla="*/ 1998013 w 3545608"/>
                <a:gd name="connsiteY6944" fmla="*/ 790391 h 1066103"/>
                <a:gd name="connsiteX6945" fmla="*/ 2002959 w 3545608"/>
                <a:gd name="connsiteY6945" fmla="*/ 778735 h 1066103"/>
                <a:gd name="connsiteX6946" fmla="*/ 2007963 w 3545608"/>
                <a:gd name="connsiteY6946" fmla="*/ 776662 h 1066103"/>
                <a:gd name="connsiteX6947" fmla="*/ 2013386 w 3545608"/>
                <a:gd name="connsiteY6947" fmla="*/ 763570 h 1066103"/>
                <a:gd name="connsiteX6948" fmla="*/ 2017770 w 3545608"/>
                <a:gd name="connsiteY6948" fmla="*/ 761665 h 1066103"/>
                <a:gd name="connsiteX6949" fmla="*/ 2022614 w 3545608"/>
                <a:gd name="connsiteY6949" fmla="*/ 749400 h 1066103"/>
                <a:gd name="connsiteX6950" fmla="*/ 2030374 w 3545608"/>
                <a:gd name="connsiteY6950" fmla="*/ 746262 h 1066103"/>
                <a:gd name="connsiteX6951" fmla="*/ 2035825 w 3545608"/>
                <a:gd name="connsiteY6951" fmla="*/ 733416 h 1066103"/>
                <a:gd name="connsiteX6952" fmla="*/ 2040324 w 3545608"/>
                <a:gd name="connsiteY6952" fmla="*/ 731553 h 1066103"/>
                <a:gd name="connsiteX6953" fmla="*/ 2044260 w 3545608"/>
                <a:gd name="connsiteY6953" fmla="*/ 722048 h 1066103"/>
                <a:gd name="connsiteX6954" fmla="*/ 2050131 w 3545608"/>
                <a:gd name="connsiteY6954" fmla="*/ 719498 h 1066103"/>
                <a:gd name="connsiteX6955" fmla="*/ 2054136 w 3545608"/>
                <a:gd name="connsiteY6955" fmla="*/ 709356 h 1066103"/>
                <a:gd name="connsiteX6956" fmla="*/ 2062735 w 3545608"/>
                <a:gd name="connsiteY6956" fmla="*/ 705625 h 1066103"/>
                <a:gd name="connsiteX6957" fmla="*/ 2067538 w 3545608"/>
                <a:gd name="connsiteY6957" fmla="*/ 693478 h 1066103"/>
                <a:gd name="connsiteX6958" fmla="*/ 2072686 w 3545608"/>
                <a:gd name="connsiteY6958" fmla="*/ 691346 h 1066103"/>
                <a:gd name="connsiteX6959" fmla="*/ 2077148 w 3545608"/>
                <a:gd name="connsiteY6959" fmla="*/ 680574 h 1066103"/>
                <a:gd name="connsiteX6960" fmla="*/ 2084453 w 3545608"/>
                <a:gd name="connsiteY6960" fmla="*/ 677474 h 1066103"/>
                <a:gd name="connsiteX6961" fmla="*/ 2089414 w 3545608"/>
                <a:gd name="connsiteY6961" fmla="*/ 665206 h 1066103"/>
                <a:gd name="connsiteX6962" fmla="*/ 2095097 w 3545608"/>
                <a:gd name="connsiteY6962" fmla="*/ 662908 h 1066103"/>
                <a:gd name="connsiteX6963" fmla="*/ 2098676 w 3545608"/>
                <a:gd name="connsiteY6963" fmla="*/ 654473 h 1066103"/>
                <a:gd name="connsiteX6964" fmla="*/ 2107008 w 3545608"/>
                <a:gd name="connsiteY6964" fmla="*/ 650854 h 1066103"/>
                <a:gd name="connsiteX6965" fmla="*/ 2111516 w 3545608"/>
                <a:gd name="connsiteY6965" fmla="*/ 639437 h 1066103"/>
                <a:gd name="connsiteX6966" fmla="*/ 2118775 w 3545608"/>
                <a:gd name="connsiteY6966" fmla="*/ 636430 h 1066103"/>
                <a:gd name="connsiteX6967" fmla="*/ 2123200 w 3545608"/>
                <a:gd name="connsiteY6967" fmla="*/ 625747 h 1066103"/>
                <a:gd name="connsiteX6968" fmla="*/ 2131092 w 3545608"/>
                <a:gd name="connsiteY6968" fmla="*/ 622701 h 1066103"/>
                <a:gd name="connsiteX6969" fmla="*/ 2135238 w 3545608"/>
                <a:gd name="connsiteY6969" fmla="*/ 613375 h 1066103"/>
                <a:gd name="connsiteX6970" fmla="*/ 2141330 w 3545608"/>
                <a:gd name="connsiteY6970" fmla="*/ 610790 h 1066103"/>
                <a:gd name="connsiteX6971" fmla="*/ 2146037 w 3545608"/>
                <a:gd name="connsiteY6971" fmla="*/ 599148 h 1066103"/>
                <a:gd name="connsiteX6972" fmla="*/ 2153097 w 3545608"/>
                <a:gd name="connsiteY6972" fmla="*/ 596224 h 1066103"/>
                <a:gd name="connsiteX6973" fmla="*/ 2156341 w 3545608"/>
                <a:gd name="connsiteY6973" fmla="*/ 588393 h 1066103"/>
                <a:gd name="connsiteX6974" fmla="*/ 2165845 w 3545608"/>
                <a:gd name="connsiteY6974" fmla="*/ 584456 h 1066103"/>
                <a:gd name="connsiteX6975" fmla="*/ 2169783 w 3545608"/>
                <a:gd name="connsiteY6975" fmla="*/ 574952 h 1066103"/>
                <a:gd name="connsiteX6976" fmla="*/ 2177613 w 3545608"/>
                <a:gd name="connsiteY6976" fmla="*/ 571708 h 1066103"/>
                <a:gd name="connsiteX6977" fmla="*/ 2180736 w 3545608"/>
                <a:gd name="connsiteY6977" fmla="*/ 564170 h 1066103"/>
                <a:gd name="connsiteX6978" fmla="*/ 2191892 w 3545608"/>
                <a:gd name="connsiteY6978" fmla="*/ 559654 h 1066103"/>
                <a:gd name="connsiteX6979" fmla="*/ 2196237 w 3545608"/>
                <a:gd name="connsiteY6979" fmla="*/ 549400 h 1066103"/>
                <a:gd name="connsiteX6980" fmla="*/ 2204091 w 3545608"/>
                <a:gd name="connsiteY6980" fmla="*/ 546068 h 1066103"/>
                <a:gd name="connsiteX6981" fmla="*/ 2207846 w 3545608"/>
                <a:gd name="connsiteY6981" fmla="*/ 536782 h 1066103"/>
                <a:gd name="connsiteX6982" fmla="*/ 2215859 w 3545608"/>
                <a:gd name="connsiteY6982" fmla="*/ 533463 h 1066103"/>
                <a:gd name="connsiteX6983" fmla="*/ 2219177 w 3545608"/>
                <a:gd name="connsiteY6983" fmla="*/ 525450 h 1066103"/>
                <a:gd name="connsiteX6984" fmla="*/ 2228464 w 3545608"/>
                <a:gd name="connsiteY6984" fmla="*/ 521695 h 1066103"/>
                <a:gd name="connsiteX6985" fmla="*/ 2231749 w 3545608"/>
                <a:gd name="connsiteY6985" fmla="*/ 513952 h 1066103"/>
                <a:gd name="connsiteX6986" fmla="*/ 2242049 w 3545608"/>
                <a:gd name="connsiteY6986" fmla="*/ 509784 h 1066103"/>
                <a:gd name="connsiteX6987" fmla="*/ 2245832 w 3545608"/>
                <a:gd name="connsiteY6987" fmla="*/ 500863 h 1066103"/>
                <a:gd name="connsiteX6988" fmla="*/ 2254940 w 3545608"/>
                <a:gd name="connsiteY6988" fmla="*/ 497180 h 1066103"/>
                <a:gd name="connsiteX6989" fmla="*/ 2258204 w 3545608"/>
                <a:gd name="connsiteY6989" fmla="*/ 489489 h 1066103"/>
                <a:gd name="connsiteX6990" fmla="*/ 2268526 w 3545608"/>
                <a:gd name="connsiteY6990" fmla="*/ 485412 h 1066103"/>
                <a:gd name="connsiteX6991" fmla="*/ 2271153 w 3545608"/>
                <a:gd name="connsiteY6991" fmla="*/ 479365 h 1066103"/>
                <a:gd name="connsiteX6992" fmla="*/ 2280581 w 3545608"/>
                <a:gd name="connsiteY6992" fmla="*/ 475175 h 1066103"/>
                <a:gd name="connsiteX6993" fmla="*/ 2283440 w 3545608"/>
                <a:gd name="connsiteY6993" fmla="*/ 467766 h 1066103"/>
                <a:gd name="connsiteX6994" fmla="*/ 2295290 w 3545608"/>
                <a:gd name="connsiteY6994" fmla="*/ 462857 h 1066103"/>
                <a:gd name="connsiteX6995" fmla="*/ 2298737 w 3545608"/>
                <a:gd name="connsiteY6995" fmla="*/ 454536 h 1066103"/>
                <a:gd name="connsiteX6996" fmla="*/ 2307059 w 3545608"/>
                <a:gd name="connsiteY6996" fmla="*/ 451089 h 1066103"/>
                <a:gd name="connsiteX6997" fmla="*/ 2310470 w 3545608"/>
                <a:gd name="connsiteY6997" fmla="*/ 442851 h 1066103"/>
                <a:gd name="connsiteX6998" fmla="*/ 2321625 w 3545608"/>
                <a:gd name="connsiteY6998" fmla="*/ 438341 h 1066103"/>
                <a:gd name="connsiteX6999" fmla="*/ 2323715 w 3545608"/>
                <a:gd name="connsiteY6999" fmla="*/ 433415 h 1066103"/>
                <a:gd name="connsiteX7000" fmla="*/ 2335496 w 3545608"/>
                <a:gd name="connsiteY7000" fmla="*/ 428535 h 1066103"/>
                <a:gd name="connsiteX7001" fmla="*/ 2338421 w 3545608"/>
                <a:gd name="connsiteY7001" fmla="*/ 421474 h 1066103"/>
                <a:gd name="connsiteX7002" fmla="*/ 2350063 w 3545608"/>
                <a:gd name="connsiteY7002" fmla="*/ 416767 h 1066103"/>
                <a:gd name="connsiteX7003" fmla="*/ 2352826 w 3545608"/>
                <a:gd name="connsiteY7003" fmla="*/ 410254 h 1066103"/>
                <a:gd name="connsiteX7004" fmla="*/ 2363648 w 3545608"/>
                <a:gd name="connsiteY7004" fmla="*/ 405980 h 1066103"/>
                <a:gd name="connsiteX7005" fmla="*/ 2365948 w 3545608"/>
                <a:gd name="connsiteY7005" fmla="*/ 400688 h 1066103"/>
                <a:gd name="connsiteX7006" fmla="*/ 2377377 w 3545608"/>
                <a:gd name="connsiteY7006" fmla="*/ 396174 h 1066103"/>
                <a:gd name="connsiteX7007" fmla="*/ 2380502 w 3545608"/>
                <a:gd name="connsiteY7007" fmla="*/ 388982 h 1066103"/>
                <a:gd name="connsiteX7008" fmla="*/ 2392087 w 3545608"/>
                <a:gd name="connsiteY7008" fmla="*/ 384406 h 1066103"/>
                <a:gd name="connsiteX7009" fmla="*/ 2394900 w 3545608"/>
                <a:gd name="connsiteY7009" fmla="*/ 377930 h 1066103"/>
                <a:gd name="connsiteX7010" fmla="*/ 2405815 w 3545608"/>
                <a:gd name="connsiteY7010" fmla="*/ 373619 h 1066103"/>
                <a:gd name="connsiteX7011" fmla="*/ 2407720 w 3545608"/>
                <a:gd name="connsiteY7011" fmla="*/ 369235 h 1066103"/>
                <a:gd name="connsiteX7012" fmla="*/ 2420812 w 3545608"/>
                <a:gd name="connsiteY7012" fmla="*/ 363813 h 1066103"/>
                <a:gd name="connsiteX7013" fmla="*/ 2422871 w 3545608"/>
                <a:gd name="connsiteY7013" fmla="*/ 358840 h 1066103"/>
                <a:gd name="connsiteX7014" fmla="*/ 2434540 w 3545608"/>
                <a:gd name="connsiteY7014" fmla="*/ 354007 h 1066103"/>
                <a:gd name="connsiteX7015" fmla="*/ 2436499 w 3545608"/>
                <a:gd name="connsiteY7015" fmla="*/ 349279 h 1066103"/>
                <a:gd name="connsiteX7016" fmla="*/ 2449107 w 3545608"/>
                <a:gd name="connsiteY7016" fmla="*/ 344056 h 1066103"/>
                <a:gd name="connsiteX7017" fmla="*/ 2451556 w 3545608"/>
                <a:gd name="connsiteY7017" fmla="*/ 338145 h 1066103"/>
                <a:gd name="connsiteX7018" fmla="*/ 2462979 w 3545608"/>
                <a:gd name="connsiteY7018" fmla="*/ 333413 h 1066103"/>
                <a:gd name="connsiteX7019" fmla="*/ 2464724 w 3545608"/>
                <a:gd name="connsiteY7019" fmla="*/ 329201 h 1066103"/>
                <a:gd name="connsiteX7020" fmla="*/ 2479219 w 3545608"/>
                <a:gd name="connsiteY7020" fmla="*/ 323606 h 1066103"/>
                <a:gd name="connsiteX7021" fmla="*/ 2481378 w 3545608"/>
                <a:gd name="connsiteY7021" fmla="*/ 318749 h 1066103"/>
                <a:gd name="connsiteX7022" fmla="*/ 2493380 w 3545608"/>
                <a:gd name="connsiteY7022" fmla="*/ 313657 h 1066103"/>
                <a:gd name="connsiteX7023" fmla="*/ 2494835 w 3545608"/>
                <a:gd name="connsiteY7023" fmla="*/ 310059 h 1066103"/>
                <a:gd name="connsiteX7024" fmla="*/ 2507109 w 3545608"/>
                <a:gd name="connsiteY7024" fmla="*/ 304975 h 1066103"/>
                <a:gd name="connsiteX7025" fmla="*/ 2508853 w 3545608"/>
                <a:gd name="connsiteY7025" fmla="*/ 300762 h 1066103"/>
                <a:gd name="connsiteX7026" fmla="*/ 2509564 w 3545608"/>
                <a:gd name="connsiteY7026" fmla="*/ 301056 h 1066103"/>
                <a:gd name="connsiteX7027" fmla="*/ 2523779 w 3545608"/>
                <a:gd name="connsiteY7027" fmla="*/ 295168 h 1066103"/>
                <a:gd name="connsiteX7028" fmla="*/ 2525852 w 3545608"/>
                <a:gd name="connsiteY7028" fmla="*/ 290164 h 1066103"/>
                <a:gd name="connsiteX7029" fmla="*/ 2537508 w 3545608"/>
                <a:gd name="connsiteY7029" fmla="*/ 285218 h 1066103"/>
                <a:gd name="connsiteX7030" fmla="*/ 2538828 w 3545608"/>
                <a:gd name="connsiteY7030" fmla="*/ 281953 h 1066103"/>
                <a:gd name="connsiteX7031" fmla="*/ 2539964 w 3545608"/>
                <a:gd name="connsiteY7031" fmla="*/ 282424 h 1066103"/>
                <a:gd name="connsiteX7032" fmla="*/ 2554179 w 3545608"/>
                <a:gd name="connsiteY7032" fmla="*/ 276536 h 1066103"/>
                <a:gd name="connsiteX7033" fmla="*/ 2555055 w 3545608"/>
                <a:gd name="connsiteY7033" fmla="*/ 274423 h 1066103"/>
                <a:gd name="connsiteX7034" fmla="*/ 2569582 w 3545608"/>
                <a:gd name="connsiteY7034" fmla="*/ 268405 h 1066103"/>
                <a:gd name="connsiteX7035" fmla="*/ 2571237 w 3545608"/>
                <a:gd name="connsiteY7035" fmla="*/ 264411 h 1066103"/>
                <a:gd name="connsiteX7036" fmla="*/ 2584579 w 3545608"/>
                <a:gd name="connsiteY7036" fmla="*/ 258885 h 1066103"/>
                <a:gd name="connsiteX7037" fmla="*/ 2585489 w 3545608"/>
                <a:gd name="connsiteY7037" fmla="*/ 256688 h 1066103"/>
                <a:gd name="connsiteX7038" fmla="*/ 2586053 w 3545608"/>
                <a:gd name="connsiteY7038" fmla="*/ 256928 h 1066103"/>
                <a:gd name="connsiteX7039" fmla="*/ 2600269 w 3545608"/>
                <a:gd name="connsiteY7039" fmla="*/ 250896 h 1066103"/>
                <a:gd name="connsiteX7040" fmla="*/ 2601589 w 3545608"/>
                <a:gd name="connsiteY7040" fmla="*/ 247631 h 1066103"/>
                <a:gd name="connsiteX7041" fmla="*/ 2602725 w 3545608"/>
                <a:gd name="connsiteY7041" fmla="*/ 248102 h 1066103"/>
                <a:gd name="connsiteX7042" fmla="*/ 2616940 w 3545608"/>
                <a:gd name="connsiteY7042" fmla="*/ 242214 h 1066103"/>
                <a:gd name="connsiteX7043" fmla="*/ 2617816 w 3545608"/>
                <a:gd name="connsiteY7043" fmla="*/ 240099 h 1066103"/>
                <a:gd name="connsiteX7044" fmla="*/ 2632343 w 3545608"/>
                <a:gd name="connsiteY7044" fmla="*/ 234082 h 1066103"/>
                <a:gd name="connsiteX7045" fmla="*/ 2633049 w 3545608"/>
                <a:gd name="connsiteY7045" fmla="*/ 232380 h 1066103"/>
                <a:gd name="connsiteX7046" fmla="*/ 2633124 w 3545608"/>
                <a:gd name="connsiteY7046" fmla="*/ 232412 h 1066103"/>
                <a:gd name="connsiteX7047" fmla="*/ 2647340 w 3545608"/>
                <a:gd name="connsiteY7047" fmla="*/ 226237 h 1066103"/>
                <a:gd name="connsiteX7048" fmla="*/ 2648121 w 3545608"/>
                <a:gd name="connsiteY7048" fmla="*/ 224258 h 1066103"/>
                <a:gd name="connsiteX7049" fmla="*/ 2648814 w 3545608"/>
                <a:gd name="connsiteY7049" fmla="*/ 224567 h 1066103"/>
                <a:gd name="connsiteX7050" fmla="*/ 2663029 w 3545608"/>
                <a:gd name="connsiteY7050" fmla="*/ 218248 h 1066103"/>
                <a:gd name="connsiteX7051" fmla="*/ 2664202 w 3545608"/>
                <a:gd name="connsiteY7051" fmla="*/ 215209 h 1066103"/>
                <a:gd name="connsiteX7052" fmla="*/ 2665485 w 3545608"/>
                <a:gd name="connsiteY7052" fmla="*/ 215741 h 1066103"/>
                <a:gd name="connsiteX7053" fmla="*/ 2679701 w 3545608"/>
                <a:gd name="connsiteY7053" fmla="*/ 209853 h 1066103"/>
                <a:gd name="connsiteX7054" fmla="*/ 2680609 w 3545608"/>
                <a:gd name="connsiteY7054" fmla="*/ 207661 h 1066103"/>
                <a:gd name="connsiteX7055" fmla="*/ 2681176 w 3545608"/>
                <a:gd name="connsiteY7055" fmla="*/ 207896 h 1066103"/>
                <a:gd name="connsiteX7056" fmla="*/ 2695391 w 3545608"/>
                <a:gd name="connsiteY7056" fmla="*/ 202008 h 1066103"/>
                <a:gd name="connsiteX7057" fmla="*/ 2696443 w 3545608"/>
                <a:gd name="connsiteY7057" fmla="*/ 199470 h 1066103"/>
                <a:gd name="connsiteX7058" fmla="*/ 2697846 w 3545608"/>
                <a:gd name="connsiteY7058" fmla="*/ 200051 h 1066103"/>
                <a:gd name="connsiteX7059" fmla="*/ 2712062 w 3545608"/>
                <a:gd name="connsiteY7059" fmla="*/ 194163 h 1066103"/>
                <a:gd name="connsiteX7060" fmla="*/ 2712290 w 3545608"/>
                <a:gd name="connsiteY7060" fmla="*/ 193612 h 1066103"/>
                <a:gd name="connsiteX7061" fmla="*/ 2713536 w 3545608"/>
                <a:gd name="connsiteY7061" fmla="*/ 194167 h 1066103"/>
                <a:gd name="connsiteX7062" fmla="*/ 2727752 w 3545608"/>
                <a:gd name="connsiteY7062" fmla="*/ 187848 h 1066103"/>
                <a:gd name="connsiteX7063" fmla="*/ 2728726 w 3545608"/>
                <a:gd name="connsiteY7063" fmla="*/ 185326 h 1066103"/>
                <a:gd name="connsiteX7064" fmla="*/ 2731188 w 3545608"/>
                <a:gd name="connsiteY7064" fmla="*/ 186322 h 1066103"/>
                <a:gd name="connsiteX7065" fmla="*/ 2746097 w 3545608"/>
                <a:gd name="connsiteY7065" fmla="*/ 180290 h 1066103"/>
                <a:gd name="connsiteX7066" fmla="*/ 2747369 w 3545608"/>
                <a:gd name="connsiteY7066" fmla="*/ 177293 h 1066103"/>
                <a:gd name="connsiteX7067" fmla="*/ 2747859 w 3545608"/>
                <a:gd name="connsiteY7067" fmla="*/ 177496 h 1066103"/>
                <a:gd name="connsiteX7068" fmla="*/ 2762075 w 3545608"/>
                <a:gd name="connsiteY7068" fmla="*/ 171608 h 1066103"/>
                <a:gd name="connsiteX7069" fmla="*/ 2762432 w 3545608"/>
                <a:gd name="connsiteY7069" fmla="*/ 170744 h 1066103"/>
                <a:gd name="connsiteX7070" fmla="*/ 2764530 w 3545608"/>
                <a:gd name="connsiteY7070" fmla="*/ 171612 h 1066103"/>
                <a:gd name="connsiteX7071" fmla="*/ 2778745 w 3545608"/>
                <a:gd name="connsiteY7071" fmla="*/ 165724 h 1066103"/>
                <a:gd name="connsiteX7072" fmla="*/ 2779026 w 3545608"/>
                <a:gd name="connsiteY7072" fmla="*/ 165047 h 1066103"/>
                <a:gd name="connsiteX7073" fmla="*/ 2780710 w 3545608"/>
                <a:gd name="connsiteY7073" fmla="*/ 165728 h 1066103"/>
                <a:gd name="connsiteX7074" fmla="*/ 2795272 w 3545608"/>
                <a:gd name="connsiteY7074" fmla="*/ 159840 h 1066103"/>
                <a:gd name="connsiteX7075" fmla="*/ 2796223 w 3545608"/>
                <a:gd name="connsiteY7075" fmla="*/ 157600 h 1066103"/>
                <a:gd name="connsiteX7076" fmla="*/ 2796890 w 3545608"/>
                <a:gd name="connsiteY7076" fmla="*/ 157883 h 1066103"/>
                <a:gd name="connsiteX7077" fmla="*/ 2811106 w 3545608"/>
                <a:gd name="connsiteY7077" fmla="*/ 151851 h 1066103"/>
                <a:gd name="connsiteX7078" fmla="*/ 2811947 w 3545608"/>
                <a:gd name="connsiteY7078" fmla="*/ 149771 h 1066103"/>
                <a:gd name="connsiteX7079" fmla="*/ 2815032 w 3545608"/>
                <a:gd name="connsiteY7079" fmla="*/ 151019 h 1066103"/>
                <a:gd name="connsiteX7080" fmla="*/ 2829595 w 3545608"/>
                <a:gd name="connsiteY7080" fmla="*/ 145130 h 1066103"/>
                <a:gd name="connsiteX7081" fmla="*/ 2829835 w 3545608"/>
                <a:gd name="connsiteY7081" fmla="*/ 144564 h 1066103"/>
                <a:gd name="connsiteX7082" fmla="*/ 2831213 w 3545608"/>
                <a:gd name="connsiteY7082" fmla="*/ 145135 h 1066103"/>
                <a:gd name="connsiteX7083" fmla="*/ 2845429 w 3545608"/>
                <a:gd name="connsiteY7083" fmla="*/ 139247 h 1066103"/>
                <a:gd name="connsiteX7084" fmla="*/ 2845833 w 3545608"/>
                <a:gd name="connsiteY7084" fmla="*/ 138270 h 1066103"/>
                <a:gd name="connsiteX7085" fmla="*/ 2848374 w 3545608"/>
                <a:gd name="connsiteY7085" fmla="*/ 139251 h 1066103"/>
                <a:gd name="connsiteX7086" fmla="*/ 2863629 w 3545608"/>
                <a:gd name="connsiteY7086" fmla="*/ 133363 h 1066103"/>
                <a:gd name="connsiteX7087" fmla="*/ 2863924 w 3545608"/>
                <a:gd name="connsiteY7087" fmla="*/ 132700 h 1066103"/>
                <a:gd name="connsiteX7088" fmla="*/ 2865536 w 3545608"/>
                <a:gd name="connsiteY7088" fmla="*/ 133368 h 1066103"/>
                <a:gd name="connsiteX7089" fmla="*/ 2878852 w 3545608"/>
                <a:gd name="connsiteY7089" fmla="*/ 127852 h 1066103"/>
                <a:gd name="connsiteX7090" fmla="*/ 2882697 w 3545608"/>
                <a:gd name="connsiteY7090" fmla="*/ 129444 h 1066103"/>
                <a:gd name="connsiteX7091" fmla="*/ 2897952 w 3545608"/>
                <a:gd name="connsiteY7091" fmla="*/ 123126 h 1066103"/>
                <a:gd name="connsiteX7092" fmla="*/ 2898084 w 3545608"/>
                <a:gd name="connsiteY7092" fmla="*/ 122808 h 1066103"/>
                <a:gd name="connsiteX7093" fmla="*/ 2899858 w 3545608"/>
                <a:gd name="connsiteY7093" fmla="*/ 123561 h 1066103"/>
                <a:gd name="connsiteX7094" fmla="*/ 2914073 w 3545608"/>
                <a:gd name="connsiteY7094" fmla="*/ 117529 h 1066103"/>
                <a:gd name="connsiteX7095" fmla="*/ 2914762 w 3545608"/>
                <a:gd name="connsiteY7095" fmla="*/ 115825 h 1066103"/>
                <a:gd name="connsiteX7096" fmla="*/ 2917019 w 3545608"/>
                <a:gd name="connsiteY7096" fmla="*/ 116696 h 1066103"/>
                <a:gd name="connsiteX7097" fmla="*/ 2930887 w 3545608"/>
                <a:gd name="connsiteY7097" fmla="*/ 111344 h 1066103"/>
                <a:gd name="connsiteX7098" fmla="*/ 2934180 w 3545608"/>
                <a:gd name="connsiteY7098" fmla="*/ 112775 h 1066103"/>
                <a:gd name="connsiteX7099" fmla="*/ 2948396 w 3545608"/>
                <a:gd name="connsiteY7099" fmla="*/ 106599 h 1066103"/>
                <a:gd name="connsiteX7100" fmla="*/ 2948918 w 3545608"/>
                <a:gd name="connsiteY7100" fmla="*/ 105277 h 1066103"/>
                <a:gd name="connsiteX7101" fmla="*/ 2952812 w 3545608"/>
                <a:gd name="connsiteY7101" fmla="*/ 106890 h 1066103"/>
                <a:gd name="connsiteX7102" fmla="*/ 2965797 w 3545608"/>
                <a:gd name="connsiteY7102" fmla="*/ 101512 h 1066103"/>
                <a:gd name="connsiteX7103" fmla="*/ 2969483 w 3545608"/>
                <a:gd name="connsiteY7103" fmla="*/ 102968 h 1066103"/>
                <a:gd name="connsiteX7104" fmla="*/ 2984392 w 3545608"/>
                <a:gd name="connsiteY7104" fmla="*/ 97079 h 1066103"/>
                <a:gd name="connsiteX7105" fmla="*/ 2984809 w 3545608"/>
                <a:gd name="connsiteY7105" fmla="*/ 96121 h 1066103"/>
                <a:gd name="connsiteX7106" fmla="*/ 2987134 w 3545608"/>
                <a:gd name="connsiteY7106" fmla="*/ 97084 h 1066103"/>
                <a:gd name="connsiteX7107" fmla="*/ 3000940 w 3545608"/>
                <a:gd name="connsiteY7107" fmla="*/ 91365 h 1066103"/>
                <a:gd name="connsiteX7108" fmla="*/ 3005276 w 3545608"/>
                <a:gd name="connsiteY7108" fmla="*/ 93161 h 1066103"/>
                <a:gd name="connsiteX7109" fmla="*/ 3019134 w 3545608"/>
                <a:gd name="connsiteY7109" fmla="*/ 87421 h 1066103"/>
                <a:gd name="connsiteX7110" fmla="*/ 3023418 w 3545608"/>
                <a:gd name="connsiteY7110" fmla="*/ 89239 h 1066103"/>
                <a:gd name="connsiteX7111" fmla="*/ 3037633 w 3545608"/>
                <a:gd name="connsiteY7111" fmla="*/ 83207 h 1066103"/>
                <a:gd name="connsiteX7112" fmla="*/ 3037636 w 3545608"/>
                <a:gd name="connsiteY7112" fmla="*/ 83199 h 1066103"/>
                <a:gd name="connsiteX7113" fmla="*/ 3040579 w 3545608"/>
                <a:gd name="connsiteY7113" fmla="*/ 84335 h 1066103"/>
                <a:gd name="connsiteX7114" fmla="*/ 3054365 w 3545608"/>
                <a:gd name="connsiteY7114" fmla="*/ 79014 h 1066103"/>
                <a:gd name="connsiteX7115" fmla="*/ 3057740 w 3545608"/>
                <a:gd name="connsiteY7115" fmla="*/ 80413 h 1066103"/>
                <a:gd name="connsiteX7116" fmla="*/ 3071493 w 3545608"/>
                <a:gd name="connsiteY7116" fmla="*/ 74716 h 1066103"/>
                <a:gd name="connsiteX7117" fmla="*/ 3075882 w 3545608"/>
                <a:gd name="connsiteY7117" fmla="*/ 76491 h 1066103"/>
                <a:gd name="connsiteX7118" fmla="*/ 3089854 w 3545608"/>
                <a:gd name="connsiteY7118" fmla="*/ 70841 h 1066103"/>
                <a:gd name="connsiteX7119" fmla="*/ 3094024 w 3545608"/>
                <a:gd name="connsiteY7119" fmla="*/ 72568 h 1066103"/>
                <a:gd name="connsiteX7120" fmla="*/ 3105708 w 3545608"/>
                <a:gd name="connsiteY7120" fmla="*/ 67729 h 1066103"/>
                <a:gd name="connsiteX7121" fmla="*/ 3112656 w 3545608"/>
                <a:gd name="connsiteY7121" fmla="*/ 70607 h 1066103"/>
                <a:gd name="connsiteX7122" fmla="*/ 3126217 w 3545608"/>
                <a:gd name="connsiteY7122" fmla="*/ 64990 h 1066103"/>
                <a:gd name="connsiteX7123" fmla="*/ 3130307 w 3545608"/>
                <a:gd name="connsiteY7123" fmla="*/ 66684 h 1066103"/>
                <a:gd name="connsiteX7124" fmla="*/ 3142156 w 3545608"/>
                <a:gd name="connsiteY7124" fmla="*/ 61776 h 1066103"/>
                <a:gd name="connsiteX7125" fmla="*/ 3148940 w 3545608"/>
                <a:gd name="connsiteY7125" fmla="*/ 64724 h 1066103"/>
                <a:gd name="connsiteX7126" fmla="*/ 3162418 w 3545608"/>
                <a:gd name="connsiteY7126" fmla="*/ 58868 h 1066103"/>
                <a:gd name="connsiteX7127" fmla="*/ 3167082 w 3545608"/>
                <a:gd name="connsiteY7127" fmla="*/ 60800 h 1066103"/>
                <a:gd name="connsiteX7128" fmla="*/ 3178601 w 3545608"/>
                <a:gd name="connsiteY7128" fmla="*/ 56029 h 1066103"/>
                <a:gd name="connsiteX7129" fmla="*/ 3185223 w 3545608"/>
                <a:gd name="connsiteY7129" fmla="*/ 58839 h 1066103"/>
                <a:gd name="connsiteX7130" fmla="*/ 3196682 w 3545608"/>
                <a:gd name="connsiteY7130" fmla="*/ 53977 h 1066103"/>
                <a:gd name="connsiteX7131" fmla="*/ 3203365 w 3545608"/>
                <a:gd name="connsiteY7131" fmla="*/ 56877 h 1066103"/>
                <a:gd name="connsiteX7132" fmla="*/ 3217927 w 3545608"/>
                <a:gd name="connsiteY7132" fmla="*/ 50559 h 1066103"/>
                <a:gd name="connsiteX7133" fmla="*/ 3218059 w 3545608"/>
                <a:gd name="connsiteY7133" fmla="*/ 50225 h 1066103"/>
                <a:gd name="connsiteX7134" fmla="*/ 3222488 w 3545608"/>
                <a:gd name="connsiteY7134" fmla="*/ 51974 h 1066103"/>
                <a:gd name="connsiteX7135" fmla="*/ 3234952 w 3545608"/>
                <a:gd name="connsiteY7135" fmla="*/ 47052 h 1066103"/>
                <a:gd name="connsiteX7136" fmla="*/ 3242100 w 3545608"/>
                <a:gd name="connsiteY7136" fmla="*/ 50013 h 1066103"/>
                <a:gd name="connsiteX7137" fmla="*/ 3251277 w 3545608"/>
                <a:gd name="connsiteY7137" fmla="*/ 46212 h 1066103"/>
                <a:gd name="connsiteX7138" fmla="*/ 3260242 w 3545608"/>
                <a:gd name="connsiteY7138" fmla="*/ 50014 h 1066103"/>
                <a:gd name="connsiteX7139" fmla="*/ 3271547 w 3545608"/>
                <a:gd name="connsiteY7139" fmla="*/ 45220 h 1066103"/>
                <a:gd name="connsiteX7140" fmla="*/ 3278384 w 3545608"/>
                <a:gd name="connsiteY7140" fmla="*/ 48052 h 1066103"/>
                <a:gd name="connsiteX7141" fmla="*/ 3289742 w 3545608"/>
                <a:gd name="connsiteY7141" fmla="*/ 43347 h 1066103"/>
                <a:gd name="connsiteX7142" fmla="*/ 3296526 w 3545608"/>
                <a:gd name="connsiteY7142" fmla="*/ 46091 h 1066103"/>
                <a:gd name="connsiteX7143" fmla="*/ 3309095 w 3545608"/>
                <a:gd name="connsiteY7143" fmla="*/ 41009 h 1066103"/>
                <a:gd name="connsiteX7144" fmla="*/ 3316629 w 3545608"/>
                <a:gd name="connsiteY7144" fmla="*/ 44129 h 1066103"/>
                <a:gd name="connsiteX7145" fmla="*/ 3325945 w 3545608"/>
                <a:gd name="connsiteY7145" fmla="*/ 40270 h 1066103"/>
                <a:gd name="connsiteX7146" fmla="*/ 3335261 w 3545608"/>
                <a:gd name="connsiteY7146" fmla="*/ 44129 h 1066103"/>
                <a:gd name="connsiteX7147" fmla="*/ 3343292 w 3545608"/>
                <a:gd name="connsiteY7147" fmla="*/ 40803 h 1066103"/>
                <a:gd name="connsiteX7148" fmla="*/ 3350951 w 3545608"/>
                <a:gd name="connsiteY7148" fmla="*/ 44130 h 1066103"/>
                <a:gd name="connsiteX7149" fmla="*/ 3363315 w 3545608"/>
                <a:gd name="connsiteY7149" fmla="*/ 38759 h 1066103"/>
                <a:gd name="connsiteX7150" fmla="*/ 3371545 w 3545608"/>
                <a:gd name="connsiteY7150" fmla="*/ 42168 h 1066103"/>
                <a:gd name="connsiteX7151" fmla="*/ 3372526 w 3545608"/>
                <a:gd name="connsiteY7151" fmla="*/ 41762 h 1066103"/>
                <a:gd name="connsiteX7152" fmla="*/ 3373506 w 3545608"/>
                <a:gd name="connsiteY7152" fmla="*/ 42168 h 1066103"/>
                <a:gd name="connsiteX7153" fmla="*/ 3381499 w 3545608"/>
                <a:gd name="connsiteY7153" fmla="*/ 38857 h 1066103"/>
                <a:gd name="connsiteX7154" fmla="*/ 3389687 w 3545608"/>
                <a:gd name="connsiteY7154" fmla="*/ 42168 h 1066103"/>
                <a:gd name="connsiteX7155" fmla="*/ 3390690 w 3545608"/>
                <a:gd name="connsiteY7155" fmla="*/ 41762 h 1066103"/>
                <a:gd name="connsiteX7156" fmla="*/ 3391648 w 3545608"/>
                <a:gd name="connsiteY7156" fmla="*/ 42169 h 1066103"/>
                <a:gd name="connsiteX7157" fmla="*/ 3397788 w 3545608"/>
                <a:gd name="connsiteY7157" fmla="*/ 39565 h 1066103"/>
                <a:gd name="connsiteX7158" fmla="*/ 3408809 w 3545608"/>
                <a:gd name="connsiteY7158" fmla="*/ 44130 h 1066103"/>
                <a:gd name="connsiteX7159" fmla="*/ 3420984 w 3545608"/>
                <a:gd name="connsiteY7159" fmla="*/ 39087 h 1066103"/>
                <a:gd name="connsiteX7160" fmla="*/ 3428422 w 3545608"/>
                <a:gd name="connsiteY7160" fmla="*/ 42168 h 1066103"/>
                <a:gd name="connsiteX7161" fmla="*/ 3438228 w 3545608"/>
                <a:gd name="connsiteY7161" fmla="*/ 38106 h 1066103"/>
                <a:gd name="connsiteX7162" fmla="*/ 3448035 w 3545608"/>
                <a:gd name="connsiteY7162" fmla="*/ 42168 h 1066103"/>
                <a:gd name="connsiteX7163" fmla="*/ 3455261 w 3545608"/>
                <a:gd name="connsiteY7163" fmla="*/ 39175 h 1066103"/>
                <a:gd name="connsiteX7164" fmla="*/ 3466667 w 3545608"/>
                <a:gd name="connsiteY7164" fmla="*/ 44130 h 1066103"/>
                <a:gd name="connsiteX7165" fmla="*/ 3478697 w 3545608"/>
                <a:gd name="connsiteY7165" fmla="*/ 38904 h 1066103"/>
                <a:gd name="connsiteX7166" fmla="*/ 3486770 w 3545608"/>
                <a:gd name="connsiteY7166" fmla="*/ 42168 h 1066103"/>
                <a:gd name="connsiteX7167" fmla="*/ 3496219 w 3545608"/>
                <a:gd name="connsiteY7167" fmla="*/ 38347 h 1066103"/>
                <a:gd name="connsiteX7168" fmla="*/ 3505893 w 3545608"/>
                <a:gd name="connsiteY7168" fmla="*/ 42168 h 1066103"/>
                <a:gd name="connsiteX7169" fmla="*/ 3513800 w 3545608"/>
                <a:gd name="connsiteY7169" fmla="*/ 39045 h 1066103"/>
                <a:gd name="connsiteX7170" fmla="*/ 3525505 w 3545608"/>
                <a:gd name="connsiteY7170" fmla="*/ 44130 h 1066103"/>
                <a:gd name="connsiteX7171" fmla="*/ 3545608 w 3545608"/>
                <a:gd name="connsiteY7171" fmla="*/ 23046 h 1066103"/>
                <a:gd name="connsiteX7172" fmla="*/ 3525505 w 3545608"/>
                <a:gd name="connsiteY7172" fmla="*/ 1962 h 1066103"/>
                <a:gd name="connsiteX7173" fmla="*/ 3516166 w 3545608"/>
                <a:gd name="connsiteY7173" fmla="*/ 6019 h 1066103"/>
                <a:gd name="connsiteX7174" fmla="*/ 3505893 w 3545608"/>
                <a:gd name="connsiteY7174" fmla="*/ 1962 h 1066103"/>
                <a:gd name="connsiteX7175" fmla="*/ 3496219 w 3545608"/>
                <a:gd name="connsiteY7175" fmla="*/ 5782 h 1066103"/>
                <a:gd name="connsiteX7176" fmla="*/ 3486770 w 3545608"/>
                <a:gd name="connsiteY7176" fmla="*/ 1962 h 1066103"/>
                <a:gd name="connsiteX7177" fmla="*/ 3479712 w 3545608"/>
                <a:gd name="connsiteY7177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</a:cxnLst>
              <a:rect l="l" t="t" r="r" b="b"/>
              <a:pathLst>
                <a:path w="3545608" h="1066103">
                  <a:moveTo>
                    <a:pt x="2094327" y="485598"/>
                  </a:moveTo>
                  <a:lnTo>
                    <a:pt x="2092537" y="489920"/>
                  </a:lnTo>
                  <a:lnTo>
                    <a:pt x="2084461" y="493265"/>
                  </a:lnTo>
                  <a:lnTo>
                    <a:pt x="2081376" y="500712"/>
                  </a:lnTo>
                  <a:lnTo>
                    <a:pt x="2070436" y="504935"/>
                  </a:lnTo>
                  <a:lnTo>
                    <a:pt x="2072326" y="500578"/>
                  </a:lnTo>
                  <a:lnTo>
                    <a:pt x="2080530" y="497180"/>
                  </a:lnTo>
                  <a:lnTo>
                    <a:pt x="2083615" y="489732"/>
                  </a:lnTo>
                  <a:close/>
                  <a:moveTo>
                    <a:pt x="1294012" y="475983"/>
                  </a:moveTo>
                  <a:lnTo>
                    <a:pt x="1293532" y="477143"/>
                  </a:lnTo>
                  <a:lnTo>
                    <a:pt x="1285241" y="480661"/>
                  </a:lnTo>
                  <a:lnTo>
                    <a:pt x="1281842" y="489065"/>
                  </a:lnTo>
                  <a:lnTo>
                    <a:pt x="1271079" y="493219"/>
                  </a:lnTo>
                  <a:lnTo>
                    <a:pt x="1272917" y="488889"/>
                  </a:lnTo>
                  <a:lnTo>
                    <a:pt x="1281310" y="485412"/>
                  </a:lnTo>
                  <a:lnTo>
                    <a:pt x="1283288" y="480636"/>
                  </a:lnTo>
                  <a:close/>
                  <a:moveTo>
                    <a:pt x="945971" y="475946"/>
                  </a:moveTo>
                  <a:lnTo>
                    <a:pt x="945477" y="477112"/>
                  </a:lnTo>
                  <a:lnTo>
                    <a:pt x="937114" y="480661"/>
                  </a:lnTo>
                  <a:lnTo>
                    <a:pt x="933715" y="489066"/>
                  </a:lnTo>
                  <a:lnTo>
                    <a:pt x="923075" y="493172"/>
                  </a:lnTo>
                  <a:lnTo>
                    <a:pt x="924862" y="488859"/>
                  </a:lnTo>
                  <a:lnTo>
                    <a:pt x="933183" y="485412"/>
                  </a:lnTo>
                  <a:lnTo>
                    <a:pt x="935161" y="480636"/>
                  </a:lnTo>
                  <a:close/>
                  <a:moveTo>
                    <a:pt x="1642317" y="475551"/>
                  </a:moveTo>
                  <a:lnTo>
                    <a:pt x="1641658" y="477143"/>
                  </a:lnTo>
                  <a:lnTo>
                    <a:pt x="1633367" y="480661"/>
                  </a:lnTo>
                  <a:lnTo>
                    <a:pt x="1629968" y="489066"/>
                  </a:lnTo>
                  <a:lnTo>
                    <a:pt x="1619206" y="493219"/>
                  </a:lnTo>
                  <a:lnTo>
                    <a:pt x="1621043" y="488889"/>
                  </a:lnTo>
                  <a:lnTo>
                    <a:pt x="1629436" y="485412"/>
                  </a:lnTo>
                  <a:lnTo>
                    <a:pt x="1631536" y="480344"/>
                  </a:lnTo>
                  <a:close/>
                  <a:moveTo>
                    <a:pt x="1990444" y="475551"/>
                  </a:moveTo>
                  <a:lnTo>
                    <a:pt x="1989785" y="477143"/>
                  </a:lnTo>
                  <a:lnTo>
                    <a:pt x="1981494" y="480661"/>
                  </a:lnTo>
                  <a:lnTo>
                    <a:pt x="1978096" y="489065"/>
                  </a:lnTo>
                  <a:lnTo>
                    <a:pt x="1967332" y="493219"/>
                  </a:lnTo>
                  <a:lnTo>
                    <a:pt x="1969170" y="488889"/>
                  </a:lnTo>
                  <a:lnTo>
                    <a:pt x="1977563" y="485412"/>
                  </a:lnTo>
                  <a:lnTo>
                    <a:pt x="1979662" y="480344"/>
                  </a:lnTo>
                  <a:close/>
                  <a:moveTo>
                    <a:pt x="1423851" y="463451"/>
                  </a:moveTo>
                  <a:lnTo>
                    <a:pt x="1423078" y="465273"/>
                  </a:lnTo>
                  <a:lnTo>
                    <a:pt x="1414685" y="468750"/>
                  </a:lnTo>
                  <a:lnTo>
                    <a:pt x="1411746" y="475845"/>
                  </a:lnTo>
                  <a:lnTo>
                    <a:pt x="1400791" y="480382"/>
                  </a:lnTo>
                  <a:lnTo>
                    <a:pt x="1401223" y="479411"/>
                  </a:lnTo>
                  <a:lnTo>
                    <a:pt x="1410754" y="475175"/>
                  </a:lnTo>
                  <a:lnTo>
                    <a:pt x="1413694" y="467559"/>
                  </a:lnTo>
                  <a:close/>
                  <a:moveTo>
                    <a:pt x="2061457" y="463374"/>
                  </a:moveTo>
                  <a:lnTo>
                    <a:pt x="2060640" y="465212"/>
                  </a:lnTo>
                  <a:lnTo>
                    <a:pt x="2052100" y="468750"/>
                  </a:lnTo>
                  <a:lnTo>
                    <a:pt x="2048997" y="476242"/>
                  </a:lnTo>
                  <a:lnTo>
                    <a:pt x="2038366" y="480446"/>
                  </a:lnTo>
                  <a:lnTo>
                    <a:pt x="2038844" y="479319"/>
                  </a:lnTo>
                  <a:lnTo>
                    <a:pt x="2048169" y="475175"/>
                  </a:lnTo>
                  <a:lnTo>
                    <a:pt x="2051109" y="467559"/>
                  </a:lnTo>
                  <a:close/>
                  <a:moveTo>
                    <a:pt x="554096" y="463089"/>
                  </a:moveTo>
                  <a:lnTo>
                    <a:pt x="553179" y="465303"/>
                  </a:lnTo>
                  <a:lnTo>
                    <a:pt x="544858" y="468750"/>
                  </a:lnTo>
                  <a:lnTo>
                    <a:pt x="542009" y="475629"/>
                  </a:lnTo>
                  <a:lnTo>
                    <a:pt x="530149" y="480661"/>
                  </a:lnTo>
                  <a:lnTo>
                    <a:pt x="526395" y="489946"/>
                  </a:lnTo>
                  <a:lnTo>
                    <a:pt x="518382" y="493265"/>
                  </a:lnTo>
                  <a:lnTo>
                    <a:pt x="515297" y="500712"/>
                  </a:lnTo>
                  <a:lnTo>
                    <a:pt x="504357" y="504935"/>
                  </a:lnTo>
                  <a:lnTo>
                    <a:pt x="506247" y="500578"/>
                  </a:lnTo>
                  <a:lnTo>
                    <a:pt x="514450" y="497180"/>
                  </a:lnTo>
                  <a:lnTo>
                    <a:pt x="517649" y="489458"/>
                  </a:lnTo>
                  <a:lnTo>
                    <a:pt x="527893" y="485412"/>
                  </a:lnTo>
                  <a:lnTo>
                    <a:pt x="530285" y="479905"/>
                  </a:lnTo>
                  <a:lnTo>
                    <a:pt x="540928" y="475175"/>
                  </a:lnTo>
                  <a:lnTo>
                    <a:pt x="543975" y="467282"/>
                  </a:lnTo>
                  <a:close/>
                  <a:moveTo>
                    <a:pt x="902224" y="463089"/>
                  </a:moveTo>
                  <a:lnTo>
                    <a:pt x="901306" y="465303"/>
                  </a:lnTo>
                  <a:lnTo>
                    <a:pt x="892985" y="468750"/>
                  </a:lnTo>
                  <a:lnTo>
                    <a:pt x="890136" y="475628"/>
                  </a:lnTo>
                  <a:lnTo>
                    <a:pt x="878276" y="480661"/>
                  </a:lnTo>
                  <a:lnTo>
                    <a:pt x="874521" y="489946"/>
                  </a:lnTo>
                  <a:lnTo>
                    <a:pt x="866508" y="493265"/>
                  </a:lnTo>
                  <a:lnTo>
                    <a:pt x="863423" y="500712"/>
                  </a:lnTo>
                  <a:lnTo>
                    <a:pt x="852483" y="504935"/>
                  </a:lnTo>
                  <a:lnTo>
                    <a:pt x="854373" y="500578"/>
                  </a:lnTo>
                  <a:lnTo>
                    <a:pt x="862577" y="497180"/>
                  </a:lnTo>
                  <a:lnTo>
                    <a:pt x="865776" y="489458"/>
                  </a:lnTo>
                  <a:lnTo>
                    <a:pt x="876020" y="485412"/>
                  </a:lnTo>
                  <a:lnTo>
                    <a:pt x="878412" y="479905"/>
                  </a:lnTo>
                  <a:lnTo>
                    <a:pt x="889054" y="475175"/>
                  </a:lnTo>
                  <a:lnTo>
                    <a:pt x="892101" y="467282"/>
                  </a:lnTo>
                  <a:close/>
                  <a:moveTo>
                    <a:pt x="1772049" y="463089"/>
                  </a:moveTo>
                  <a:lnTo>
                    <a:pt x="1771133" y="465303"/>
                  </a:lnTo>
                  <a:lnTo>
                    <a:pt x="1762811" y="468750"/>
                  </a:lnTo>
                  <a:lnTo>
                    <a:pt x="1759872" y="475845"/>
                  </a:lnTo>
                  <a:lnTo>
                    <a:pt x="1748917" y="480383"/>
                  </a:lnTo>
                  <a:lnTo>
                    <a:pt x="1749349" y="479411"/>
                  </a:lnTo>
                  <a:lnTo>
                    <a:pt x="1758881" y="475175"/>
                  </a:lnTo>
                  <a:lnTo>
                    <a:pt x="1761927" y="467282"/>
                  </a:lnTo>
                  <a:close/>
                  <a:moveTo>
                    <a:pt x="2120176" y="463089"/>
                  </a:moveTo>
                  <a:lnTo>
                    <a:pt x="2119260" y="465303"/>
                  </a:lnTo>
                  <a:lnTo>
                    <a:pt x="2110938" y="468750"/>
                  </a:lnTo>
                  <a:lnTo>
                    <a:pt x="2108000" y="475845"/>
                  </a:lnTo>
                  <a:lnTo>
                    <a:pt x="2097045" y="480382"/>
                  </a:lnTo>
                  <a:lnTo>
                    <a:pt x="2097477" y="479411"/>
                  </a:lnTo>
                  <a:lnTo>
                    <a:pt x="2107008" y="475175"/>
                  </a:lnTo>
                  <a:lnTo>
                    <a:pt x="2110054" y="467282"/>
                  </a:lnTo>
                  <a:close/>
                  <a:moveTo>
                    <a:pt x="495458" y="463007"/>
                  </a:moveTo>
                  <a:lnTo>
                    <a:pt x="494486" y="465243"/>
                  </a:lnTo>
                  <a:lnTo>
                    <a:pt x="486020" y="468750"/>
                  </a:lnTo>
                  <a:lnTo>
                    <a:pt x="482916" y="476243"/>
                  </a:lnTo>
                  <a:lnTo>
                    <a:pt x="472286" y="480446"/>
                  </a:lnTo>
                  <a:lnTo>
                    <a:pt x="472763" y="479320"/>
                  </a:lnTo>
                  <a:lnTo>
                    <a:pt x="482090" y="475175"/>
                  </a:lnTo>
                  <a:lnTo>
                    <a:pt x="485136" y="467282"/>
                  </a:lnTo>
                  <a:close/>
                  <a:moveTo>
                    <a:pt x="843585" y="463007"/>
                  </a:moveTo>
                  <a:lnTo>
                    <a:pt x="842613" y="465243"/>
                  </a:lnTo>
                  <a:lnTo>
                    <a:pt x="834147" y="468750"/>
                  </a:lnTo>
                  <a:lnTo>
                    <a:pt x="831044" y="476242"/>
                  </a:lnTo>
                  <a:lnTo>
                    <a:pt x="820413" y="480446"/>
                  </a:lnTo>
                  <a:lnTo>
                    <a:pt x="820890" y="479319"/>
                  </a:lnTo>
                  <a:lnTo>
                    <a:pt x="830216" y="475175"/>
                  </a:lnTo>
                  <a:lnTo>
                    <a:pt x="833262" y="467282"/>
                  </a:lnTo>
                  <a:close/>
                  <a:moveTo>
                    <a:pt x="1494386" y="451787"/>
                  </a:moveTo>
                  <a:lnTo>
                    <a:pt x="1493710" y="453494"/>
                  </a:lnTo>
                  <a:lnTo>
                    <a:pt x="1485291" y="456982"/>
                  </a:lnTo>
                  <a:lnTo>
                    <a:pt x="1482250" y="464322"/>
                  </a:lnTo>
                  <a:lnTo>
                    <a:pt x="1472169" y="468498"/>
                  </a:lnTo>
                  <a:lnTo>
                    <a:pt x="1473012" y="466315"/>
                  </a:lnTo>
                  <a:lnTo>
                    <a:pt x="1481360" y="462857"/>
                  </a:lnTo>
                  <a:lnTo>
                    <a:pt x="1484198" y="456007"/>
                  </a:lnTo>
                  <a:close/>
                  <a:moveTo>
                    <a:pt x="624503" y="451735"/>
                  </a:moveTo>
                  <a:lnTo>
                    <a:pt x="623812" y="453524"/>
                  </a:lnTo>
                  <a:lnTo>
                    <a:pt x="615464" y="456982"/>
                  </a:lnTo>
                  <a:lnTo>
                    <a:pt x="612540" y="464042"/>
                  </a:lnTo>
                  <a:lnTo>
                    <a:pt x="602403" y="468141"/>
                  </a:lnTo>
                  <a:lnTo>
                    <a:pt x="603114" y="466345"/>
                  </a:lnTo>
                  <a:lnTo>
                    <a:pt x="611534" y="462857"/>
                  </a:lnTo>
                  <a:lnTo>
                    <a:pt x="614458" y="455797"/>
                  </a:lnTo>
                  <a:close/>
                  <a:moveTo>
                    <a:pt x="1901294" y="451735"/>
                  </a:moveTo>
                  <a:lnTo>
                    <a:pt x="1900831" y="452934"/>
                  </a:lnTo>
                  <a:lnTo>
                    <a:pt x="1890793" y="456899"/>
                  </a:lnTo>
                  <a:lnTo>
                    <a:pt x="1891249" y="455797"/>
                  </a:lnTo>
                  <a:close/>
                  <a:moveTo>
                    <a:pt x="1205132" y="451698"/>
                  </a:moveTo>
                  <a:lnTo>
                    <a:pt x="1204656" y="452903"/>
                  </a:lnTo>
                  <a:lnTo>
                    <a:pt x="1194540" y="456899"/>
                  </a:lnTo>
                  <a:lnTo>
                    <a:pt x="1194996" y="455797"/>
                  </a:lnTo>
                  <a:close/>
                  <a:moveTo>
                    <a:pt x="1553259" y="451698"/>
                  </a:moveTo>
                  <a:lnTo>
                    <a:pt x="1552783" y="452903"/>
                  </a:lnTo>
                  <a:lnTo>
                    <a:pt x="1542667" y="456899"/>
                  </a:lnTo>
                  <a:lnTo>
                    <a:pt x="1543123" y="455797"/>
                  </a:lnTo>
                  <a:close/>
                  <a:moveTo>
                    <a:pt x="1842548" y="451698"/>
                  </a:moveTo>
                  <a:lnTo>
                    <a:pt x="1841838" y="453494"/>
                  </a:lnTo>
                  <a:lnTo>
                    <a:pt x="1833417" y="456982"/>
                  </a:lnTo>
                  <a:lnTo>
                    <a:pt x="1830377" y="464322"/>
                  </a:lnTo>
                  <a:lnTo>
                    <a:pt x="1820296" y="468498"/>
                  </a:lnTo>
                  <a:lnTo>
                    <a:pt x="1821139" y="466315"/>
                  </a:lnTo>
                  <a:lnTo>
                    <a:pt x="1829487" y="462857"/>
                  </a:lnTo>
                  <a:lnTo>
                    <a:pt x="1832411" y="455797"/>
                  </a:lnTo>
                  <a:close/>
                  <a:moveTo>
                    <a:pt x="2190675" y="451698"/>
                  </a:moveTo>
                  <a:lnTo>
                    <a:pt x="2189964" y="453494"/>
                  </a:lnTo>
                  <a:lnTo>
                    <a:pt x="2181544" y="456982"/>
                  </a:lnTo>
                  <a:lnTo>
                    <a:pt x="2178620" y="464042"/>
                  </a:lnTo>
                  <a:lnTo>
                    <a:pt x="2168575" y="468104"/>
                  </a:lnTo>
                  <a:lnTo>
                    <a:pt x="2169266" y="466315"/>
                  </a:lnTo>
                  <a:lnTo>
                    <a:pt x="2177614" y="462857"/>
                  </a:lnTo>
                  <a:lnTo>
                    <a:pt x="2180538" y="455797"/>
                  </a:lnTo>
                  <a:close/>
                  <a:moveTo>
                    <a:pt x="509921" y="451341"/>
                  </a:moveTo>
                  <a:lnTo>
                    <a:pt x="509482" y="452477"/>
                  </a:lnTo>
                  <a:lnTo>
                    <a:pt x="498287" y="456899"/>
                  </a:lnTo>
                  <a:lnTo>
                    <a:pt x="498656" y="456007"/>
                  </a:lnTo>
                  <a:close/>
                  <a:moveTo>
                    <a:pt x="799208" y="451341"/>
                  </a:moveTo>
                  <a:lnTo>
                    <a:pt x="798483" y="453221"/>
                  </a:lnTo>
                  <a:lnTo>
                    <a:pt x="789181" y="456982"/>
                  </a:lnTo>
                  <a:lnTo>
                    <a:pt x="786081" y="464287"/>
                  </a:lnTo>
                  <a:lnTo>
                    <a:pt x="775916" y="468498"/>
                  </a:lnTo>
                  <a:lnTo>
                    <a:pt x="776641" y="466619"/>
                  </a:lnTo>
                  <a:lnTo>
                    <a:pt x="785944" y="462857"/>
                  </a:lnTo>
                  <a:lnTo>
                    <a:pt x="789045" y="455551"/>
                  </a:lnTo>
                  <a:close/>
                  <a:moveTo>
                    <a:pt x="858047" y="451341"/>
                  </a:moveTo>
                  <a:lnTo>
                    <a:pt x="857608" y="452477"/>
                  </a:lnTo>
                  <a:lnTo>
                    <a:pt x="846414" y="456898"/>
                  </a:lnTo>
                  <a:lnTo>
                    <a:pt x="846783" y="456007"/>
                  </a:lnTo>
                  <a:close/>
                  <a:moveTo>
                    <a:pt x="972782" y="451341"/>
                  </a:moveTo>
                  <a:lnTo>
                    <a:pt x="971939" y="453524"/>
                  </a:lnTo>
                  <a:lnTo>
                    <a:pt x="963591" y="456982"/>
                  </a:lnTo>
                  <a:lnTo>
                    <a:pt x="960666" y="464042"/>
                  </a:lnTo>
                  <a:lnTo>
                    <a:pt x="950531" y="468140"/>
                  </a:lnTo>
                  <a:lnTo>
                    <a:pt x="951241" y="466345"/>
                  </a:lnTo>
                  <a:lnTo>
                    <a:pt x="959661" y="462857"/>
                  </a:lnTo>
                  <a:lnTo>
                    <a:pt x="962701" y="455517"/>
                  </a:lnTo>
                  <a:close/>
                  <a:moveTo>
                    <a:pt x="1147336" y="451341"/>
                  </a:moveTo>
                  <a:lnTo>
                    <a:pt x="1146680" y="453040"/>
                  </a:lnTo>
                  <a:lnTo>
                    <a:pt x="1137164" y="456982"/>
                  </a:lnTo>
                  <a:lnTo>
                    <a:pt x="1134124" y="464322"/>
                  </a:lnTo>
                  <a:lnTo>
                    <a:pt x="1124043" y="468498"/>
                  </a:lnTo>
                  <a:lnTo>
                    <a:pt x="1124886" y="466315"/>
                  </a:lnTo>
                  <a:lnTo>
                    <a:pt x="1133234" y="462857"/>
                  </a:lnTo>
                  <a:lnTo>
                    <a:pt x="1136071" y="456007"/>
                  </a:lnTo>
                  <a:close/>
                  <a:moveTo>
                    <a:pt x="1320908" y="451341"/>
                  </a:moveTo>
                  <a:lnTo>
                    <a:pt x="1320066" y="453524"/>
                  </a:lnTo>
                  <a:lnTo>
                    <a:pt x="1311718" y="456982"/>
                  </a:lnTo>
                  <a:lnTo>
                    <a:pt x="1308880" y="463832"/>
                  </a:lnTo>
                  <a:lnTo>
                    <a:pt x="1298692" y="468052"/>
                  </a:lnTo>
                  <a:lnTo>
                    <a:pt x="1299367" y="466345"/>
                  </a:lnTo>
                  <a:lnTo>
                    <a:pt x="1307787" y="462857"/>
                  </a:lnTo>
                  <a:lnTo>
                    <a:pt x="1310828" y="455517"/>
                  </a:lnTo>
                  <a:close/>
                  <a:moveTo>
                    <a:pt x="1379746" y="451341"/>
                  </a:moveTo>
                  <a:lnTo>
                    <a:pt x="1379236" y="452662"/>
                  </a:lnTo>
                  <a:lnTo>
                    <a:pt x="1369157" y="456553"/>
                  </a:lnTo>
                  <a:lnTo>
                    <a:pt x="1369582" y="455551"/>
                  </a:lnTo>
                  <a:close/>
                  <a:moveTo>
                    <a:pt x="1669035" y="451341"/>
                  </a:moveTo>
                  <a:lnTo>
                    <a:pt x="1668192" y="453524"/>
                  </a:lnTo>
                  <a:lnTo>
                    <a:pt x="1659845" y="456982"/>
                  </a:lnTo>
                  <a:lnTo>
                    <a:pt x="1657007" y="463832"/>
                  </a:lnTo>
                  <a:lnTo>
                    <a:pt x="1645742" y="468498"/>
                  </a:lnTo>
                  <a:lnTo>
                    <a:pt x="1646398" y="466799"/>
                  </a:lnTo>
                  <a:lnTo>
                    <a:pt x="1655914" y="462857"/>
                  </a:lnTo>
                  <a:lnTo>
                    <a:pt x="1658954" y="455517"/>
                  </a:lnTo>
                  <a:close/>
                  <a:moveTo>
                    <a:pt x="1727873" y="451341"/>
                  </a:moveTo>
                  <a:lnTo>
                    <a:pt x="1727363" y="452662"/>
                  </a:lnTo>
                  <a:lnTo>
                    <a:pt x="1717284" y="456553"/>
                  </a:lnTo>
                  <a:lnTo>
                    <a:pt x="1717708" y="455552"/>
                  </a:lnTo>
                  <a:close/>
                  <a:moveTo>
                    <a:pt x="683493" y="451341"/>
                  </a:moveTo>
                  <a:lnTo>
                    <a:pt x="682879" y="452934"/>
                  </a:lnTo>
                  <a:lnTo>
                    <a:pt x="672841" y="456899"/>
                  </a:lnTo>
                  <a:lnTo>
                    <a:pt x="673413" y="455517"/>
                  </a:lnTo>
                  <a:close/>
                  <a:moveTo>
                    <a:pt x="1031620" y="451341"/>
                  </a:moveTo>
                  <a:lnTo>
                    <a:pt x="1031006" y="452934"/>
                  </a:lnTo>
                  <a:lnTo>
                    <a:pt x="1020968" y="456899"/>
                  </a:lnTo>
                  <a:lnTo>
                    <a:pt x="1021540" y="455517"/>
                  </a:lnTo>
                  <a:close/>
                  <a:moveTo>
                    <a:pt x="2017161" y="451341"/>
                  </a:moveTo>
                  <a:lnTo>
                    <a:pt x="2016436" y="453221"/>
                  </a:lnTo>
                  <a:lnTo>
                    <a:pt x="2007134" y="456982"/>
                  </a:lnTo>
                  <a:lnTo>
                    <a:pt x="2004035" y="464287"/>
                  </a:lnTo>
                  <a:lnTo>
                    <a:pt x="1993869" y="468498"/>
                  </a:lnTo>
                  <a:lnTo>
                    <a:pt x="1994594" y="466619"/>
                  </a:lnTo>
                  <a:lnTo>
                    <a:pt x="2003897" y="462857"/>
                  </a:lnTo>
                  <a:lnTo>
                    <a:pt x="2006997" y="455551"/>
                  </a:lnTo>
                  <a:close/>
                  <a:moveTo>
                    <a:pt x="2076000" y="451341"/>
                  </a:moveTo>
                  <a:lnTo>
                    <a:pt x="2075490" y="452662"/>
                  </a:lnTo>
                  <a:lnTo>
                    <a:pt x="2065411" y="456553"/>
                  </a:lnTo>
                  <a:lnTo>
                    <a:pt x="2065836" y="455551"/>
                  </a:lnTo>
                  <a:close/>
                  <a:moveTo>
                    <a:pt x="2249573" y="451341"/>
                  </a:moveTo>
                  <a:lnTo>
                    <a:pt x="2248958" y="452934"/>
                  </a:lnTo>
                  <a:lnTo>
                    <a:pt x="2238920" y="456899"/>
                  </a:lnTo>
                  <a:lnTo>
                    <a:pt x="2239492" y="455517"/>
                  </a:lnTo>
                  <a:close/>
                  <a:moveTo>
                    <a:pt x="1335585" y="438607"/>
                  </a:moveTo>
                  <a:lnTo>
                    <a:pt x="1335230" y="439443"/>
                  </a:lnTo>
                  <a:lnTo>
                    <a:pt x="1324334" y="444286"/>
                  </a:lnTo>
                  <a:lnTo>
                    <a:pt x="1324844" y="443057"/>
                  </a:lnTo>
                  <a:close/>
                  <a:moveTo>
                    <a:pt x="1683744" y="438530"/>
                  </a:moveTo>
                  <a:lnTo>
                    <a:pt x="1683356" y="439443"/>
                  </a:lnTo>
                  <a:lnTo>
                    <a:pt x="1672461" y="444286"/>
                  </a:lnTo>
                  <a:lnTo>
                    <a:pt x="1673055" y="442851"/>
                  </a:lnTo>
                  <a:close/>
                  <a:moveTo>
                    <a:pt x="1973032" y="438530"/>
                  </a:moveTo>
                  <a:lnTo>
                    <a:pt x="1972189" y="440518"/>
                  </a:lnTo>
                  <a:lnTo>
                    <a:pt x="1962862" y="444664"/>
                  </a:lnTo>
                  <a:lnTo>
                    <a:pt x="1959815" y="452557"/>
                  </a:lnTo>
                  <a:lnTo>
                    <a:pt x="1949694" y="456750"/>
                  </a:lnTo>
                  <a:lnTo>
                    <a:pt x="1950610" y="454536"/>
                  </a:lnTo>
                  <a:lnTo>
                    <a:pt x="1958931" y="451089"/>
                  </a:lnTo>
                  <a:lnTo>
                    <a:pt x="1962343" y="442851"/>
                  </a:lnTo>
                  <a:close/>
                  <a:moveTo>
                    <a:pt x="2031871" y="438530"/>
                  </a:moveTo>
                  <a:lnTo>
                    <a:pt x="2031483" y="439443"/>
                  </a:lnTo>
                  <a:lnTo>
                    <a:pt x="2020587" y="444286"/>
                  </a:lnTo>
                  <a:lnTo>
                    <a:pt x="2021182" y="442851"/>
                  </a:lnTo>
                  <a:close/>
                  <a:moveTo>
                    <a:pt x="755080" y="438529"/>
                  </a:moveTo>
                  <a:lnTo>
                    <a:pt x="754236" y="440518"/>
                  </a:lnTo>
                  <a:lnTo>
                    <a:pt x="744909" y="444664"/>
                  </a:lnTo>
                  <a:lnTo>
                    <a:pt x="741968" y="452281"/>
                  </a:lnTo>
                  <a:lnTo>
                    <a:pt x="731813" y="456388"/>
                  </a:lnTo>
                  <a:lnTo>
                    <a:pt x="732586" y="454566"/>
                  </a:lnTo>
                  <a:lnTo>
                    <a:pt x="740978" y="451089"/>
                  </a:lnTo>
                  <a:lnTo>
                    <a:pt x="744390" y="442851"/>
                  </a:lnTo>
                  <a:close/>
                  <a:moveTo>
                    <a:pt x="2101434" y="429219"/>
                  </a:moveTo>
                  <a:lnTo>
                    <a:pt x="2100700" y="430950"/>
                  </a:lnTo>
                  <a:lnTo>
                    <a:pt x="2092306" y="434427"/>
                  </a:lnTo>
                  <a:lnTo>
                    <a:pt x="2090208" y="439494"/>
                  </a:lnTo>
                  <a:lnTo>
                    <a:pt x="2079426" y="444286"/>
                  </a:lnTo>
                  <a:lnTo>
                    <a:pt x="2080544" y="441585"/>
                  </a:lnTo>
                  <a:lnTo>
                    <a:pt x="2088375" y="438341"/>
                  </a:lnTo>
                  <a:lnTo>
                    <a:pt x="2090232" y="433859"/>
                  </a:lnTo>
                  <a:close/>
                  <a:moveTo>
                    <a:pt x="535392" y="429130"/>
                  </a:moveTo>
                  <a:lnTo>
                    <a:pt x="534620" y="430950"/>
                  </a:lnTo>
                  <a:lnTo>
                    <a:pt x="526227" y="434427"/>
                  </a:lnTo>
                  <a:lnTo>
                    <a:pt x="524128" y="439494"/>
                  </a:lnTo>
                  <a:lnTo>
                    <a:pt x="513346" y="444286"/>
                  </a:lnTo>
                  <a:lnTo>
                    <a:pt x="514465" y="441585"/>
                  </a:lnTo>
                  <a:lnTo>
                    <a:pt x="522296" y="438341"/>
                  </a:lnTo>
                  <a:lnTo>
                    <a:pt x="524245" y="433637"/>
                  </a:lnTo>
                  <a:close/>
                  <a:moveTo>
                    <a:pt x="594231" y="429130"/>
                  </a:moveTo>
                  <a:lnTo>
                    <a:pt x="593876" y="429964"/>
                  </a:lnTo>
                  <a:lnTo>
                    <a:pt x="583104" y="434427"/>
                  </a:lnTo>
                  <a:lnTo>
                    <a:pt x="580696" y="440239"/>
                  </a:lnTo>
                  <a:lnTo>
                    <a:pt x="570498" y="444664"/>
                  </a:lnTo>
                  <a:lnTo>
                    <a:pt x="567391" y="452523"/>
                  </a:lnTo>
                  <a:lnTo>
                    <a:pt x="557187" y="456750"/>
                  </a:lnTo>
                  <a:lnTo>
                    <a:pt x="557976" y="454845"/>
                  </a:lnTo>
                  <a:lnTo>
                    <a:pt x="567262" y="451089"/>
                  </a:lnTo>
                  <a:lnTo>
                    <a:pt x="570867" y="442595"/>
                  </a:lnTo>
                  <a:lnTo>
                    <a:pt x="581134" y="438341"/>
                  </a:lnTo>
                  <a:lnTo>
                    <a:pt x="583083" y="433637"/>
                  </a:lnTo>
                  <a:close/>
                  <a:moveTo>
                    <a:pt x="1231646" y="429130"/>
                  </a:moveTo>
                  <a:lnTo>
                    <a:pt x="1230873" y="430950"/>
                  </a:lnTo>
                  <a:lnTo>
                    <a:pt x="1222480" y="434427"/>
                  </a:lnTo>
                  <a:lnTo>
                    <a:pt x="1220502" y="439201"/>
                  </a:lnTo>
                  <a:lnTo>
                    <a:pt x="1209692" y="443892"/>
                  </a:lnTo>
                  <a:lnTo>
                    <a:pt x="1210661" y="441609"/>
                  </a:lnTo>
                  <a:lnTo>
                    <a:pt x="1218549" y="438341"/>
                  </a:lnTo>
                  <a:lnTo>
                    <a:pt x="1220498" y="433637"/>
                  </a:lnTo>
                  <a:close/>
                  <a:moveTo>
                    <a:pt x="1812184" y="429130"/>
                  </a:moveTo>
                  <a:lnTo>
                    <a:pt x="1811829" y="429964"/>
                  </a:lnTo>
                  <a:lnTo>
                    <a:pt x="1801056" y="434427"/>
                  </a:lnTo>
                  <a:lnTo>
                    <a:pt x="1798515" y="440563"/>
                  </a:lnTo>
                  <a:lnTo>
                    <a:pt x="1789289" y="444664"/>
                  </a:lnTo>
                  <a:lnTo>
                    <a:pt x="1786429" y="452073"/>
                  </a:lnTo>
                  <a:lnTo>
                    <a:pt x="1775140" y="456750"/>
                  </a:lnTo>
                  <a:lnTo>
                    <a:pt x="1775853" y="455027"/>
                  </a:lnTo>
                  <a:lnTo>
                    <a:pt x="1785358" y="451089"/>
                  </a:lnTo>
                  <a:lnTo>
                    <a:pt x="1788889" y="442566"/>
                  </a:lnTo>
                  <a:lnTo>
                    <a:pt x="1799087" y="438341"/>
                  </a:lnTo>
                  <a:lnTo>
                    <a:pt x="1801036" y="433637"/>
                  </a:lnTo>
                  <a:close/>
                  <a:moveTo>
                    <a:pt x="883519" y="429129"/>
                  </a:moveTo>
                  <a:lnTo>
                    <a:pt x="882747" y="430950"/>
                  </a:lnTo>
                  <a:lnTo>
                    <a:pt x="874354" y="434427"/>
                  </a:lnTo>
                  <a:lnTo>
                    <a:pt x="872255" y="439494"/>
                  </a:lnTo>
                  <a:lnTo>
                    <a:pt x="861473" y="444286"/>
                  </a:lnTo>
                  <a:lnTo>
                    <a:pt x="862592" y="441585"/>
                  </a:lnTo>
                  <a:lnTo>
                    <a:pt x="870422" y="438341"/>
                  </a:lnTo>
                  <a:lnTo>
                    <a:pt x="872371" y="433637"/>
                  </a:lnTo>
                  <a:close/>
                  <a:moveTo>
                    <a:pt x="2160311" y="429129"/>
                  </a:moveTo>
                  <a:lnTo>
                    <a:pt x="2159956" y="429964"/>
                  </a:lnTo>
                  <a:lnTo>
                    <a:pt x="2149184" y="434427"/>
                  </a:lnTo>
                  <a:lnTo>
                    <a:pt x="2146642" y="440562"/>
                  </a:lnTo>
                  <a:lnTo>
                    <a:pt x="2137415" y="444664"/>
                  </a:lnTo>
                  <a:lnTo>
                    <a:pt x="2134555" y="452073"/>
                  </a:lnTo>
                  <a:lnTo>
                    <a:pt x="2123267" y="456750"/>
                  </a:lnTo>
                  <a:lnTo>
                    <a:pt x="2124056" y="454845"/>
                  </a:lnTo>
                  <a:lnTo>
                    <a:pt x="2133341" y="451089"/>
                  </a:lnTo>
                  <a:lnTo>
                    <a:pt x="2136946" y="442594"/>
                  </a:lnTo>
                  <a:lnTo>
                    <a:pt x="2147214" y="438341"/>
                  </a:lnTo>
                  <a:lnTo>
                    <a:pt x="2149163" y="433637"/>
                  </a:lnTo>
                  <a:close/>
                  <a:moveTo>
                    <a:pt x="1174838" y="428964"/>
                  </a:moveTo>
                  <a:lnTo>
                    <a:pt x="1174414" y="429964"/>
                  </a:lnTo>
                  <a:lnTo>
                    <a:pt x="1163642" y="434427"/>
                  </a:lnTo>
                  <a:lnTo>
                    <a:pt x="1161542" y="439494"/>
                  </a:lnTo>
                  <a:lnTo>
                    <a:pt x="1150761" y="444286"/>
                  </a:lnTo>
                  <a:lnTo>
                    <a:pt x="1151474" y="442566"/>
                  </a:lnTo>
                  <a:lnTo>
                    <a:pt x="1161672" y="438341"/>
                  </a:lnTo>
                  <a:lnTo>
                    <a:pt x="1163790" y="433229"/>
                  </a:lnTo>
                  <a:close/>
                  <a:moveTo>
                    <a:pt x="1522965" y="428964"/>
                  </a:moveTo>
                  <a:lnTo>
                    <a:pt x="1522541" y="429964"/>
                  </a:lnTo>
                  <a:lnTo>
                    <a:pt x="1511768" y="434427"/>
                  </a:lnTo>
                  <a:lnTo>
                    <a:pt x="1509791" y="439201"/>
                  </a:lnTo>
                  <a:lnTo>
                    <a:pt x="1499067" y="443855"/>
                  </a:lnTo>
                  <a:lnTo>
                    <a:pt x="1499600" y="442566"/>
                  </a:lnTo>
                  <a:lnTo>
                    <a:pt x="1509799" y="438341"/>
                  </a:lnTo>
                  <a:lnTo>
                    <a:pt x="1511916" y="433229"/>
                  </a:lnTo>
                  <a:close/>
                  <a:moveTo>
                    <a:pt x="1871092" y="428964"/>
                  </a:moveTo>
                  <a:lnTo>
                    <a:pt x="1870667" y="429964"/>
                  </a:lnTo>
                  <a:lnTo>
                    <a:pt x="1859895" y="434427"/>
                  </a:lnTo>
                  <a:lnTo>
                    <a:pt x="1857918" y="439201"/>
                  </a:lnTo>
                  <a:lnTo>
                    <a:pt x="1847107" y="443892"/>
                  </a:lnTo>
                  <a:lnTo>
                    <a:pt x="1847657" y="442595"/>
                  </a:lnTo>
                  <a:lnTo>
                    <a:pt x="1857926" y="438341"/>
                  </a:lnTo>
                  <a:lnTo>
                    <a:pt x="1860043" y="433229"/>
                  </a:lnTo>
                  <a:close/>
                  <a:moveTo>
                    <a:pt x="710018" y="428768"/>
                  </a:moveTo>
                  <a:lnTo>
                    <a:pt x="709228" y="430672"/>
                  </a:lnTo>
                  <a:lnTo>
                    <a:pt x="699943" y="434427"/>
                  </a:lnTo>
                  <a:lnTo>
                    <a:pt x="697815" y="439443"/>
                  </a:lnTo>
                  <a:lnTo>
                    <a:pt x="686919" y="444286"/>
                  </a:lnTo>
                  <a:lnTo>
                    <a:pt x="687908" y="441899"/>
                  </a:lnTo>
                  <a:lnTo>
                    <a:pt x="696706" y="438341"/>
                  </a:lnTo>
                  <a:lnTo>
                    <a:pt x="698796" y="433416"/>
                  </a:lnTo>
                  <a:close/>
                  <a:moveTo>
                    <a:pt x="768856" y="428768"/>
                  </a:moveTo>
                  <a:lnTo>
                    <a:pt x="768462" y="429720"/>
                  </a:lnTo>
                  <a:lnTo>
                    <a:pt x="757285" y="434239"/>
                  </a:lnTo>
                  <a:lnTo>
                    <a:pt x="757634" y="433416"/>
                  </a:lnTo>
                  <a:close/>
                  <a:moveTo>
                    <a:pt x="1290556" y="428768"/>
                  </a:moveTo>
                  <a:lnTo>
                    <a:pt x="1290045" y="430000"/>
                  </a:lnTo>
                  <a:lnTo>
                    <a:pt x="1279357" y="434427"/>
                  </a:lnTo>
                  <a:lnTo>
                    <a:pt x="1276950" y="440239"/>
                  </a:lnTo>
                  <a:lnTo>
                    <a:pt x="1266752" y="444664"/>
                  </a:lnTo>
                  <a:lnTo>
                    <a:pt x="1263644" y="452523"/>
                  </a:lnTo>
                  <a:lnTo>
                    <a:pt x="1253440" y="456750"/>
                  </a:lnTo>
                  <a:lnTo>
                    <a:pt x="1254229" y="454845"/>
                  </a:lnTo>
                  <a:lnTo>
                    <a:pt x="1263515" y="451089"/>
                  </a:lnTo>
                  <a:lnTo>
                    <a:pt x="1267120" y="442595"/>
                  </a:lnTo>
                  <a:lnTo>
                    <a:pt x="1277388" y="438341"/>
                  </a:lnTo>
                  <a:lnTo>
                    <a:pt x="1279448" y="433369"/>
                  </a:lnTo>
                  <a:close/>
                  <a:moveTo>
                    <a:pt x="1406271" y="428768"/>
                  </a:moveTo>
                  <a:lnTo>
                    <a:pt x="1405482" y="430672"/>
                  </a:lnTo>
                  <a:lnTo>
                    <a:pt x="1396196" y="434427"/>
                  </a:lnTo>
                  <a:lnTo>
                    <a:pt x="1394068" y="439443"/>
                  </a:lnTo>
                  <a:lnTo>
                    <a:pt x="1383172" y="444286"/>
                  </a:lnTo>
                  <a:lnTo>
                    <a:pt x="1384161" y="441899"/>
                  </a:lnTo>
                  <a:lnTo>
                    <a:pt x="1392959" y="438341"/>
                  </a:lnTo>
                  <a:lnTo>
                    <a:pt x="1395049" y="433416"/>
                  </a:lnTo>
                  <a:close/>
                  <a:moveTo>
                    <a:pt x="1465109" y="428768"/>
                  </a:moveTo>
                  <a:lnTo>
                    <a:pt x="1464802" y="429509"/>
                  </a:lnTo>
                  <a:lnTo>
                    <a:pt x="1452930" y="434427"/>
                  </a:lnTo>
                  <a:lnTo>
                    <a:pt x="1450389" y="440562"/>
                  </a:lnTo>
                  <a:lnTo>
                    <a:pt x="1441162" y="444664"/>
                  </a:lnTo>
                  <a:lnTo>
                    <a:pt x="1438222" y="452281"/>
                  </a:lnTo>
                  <a:lnTo>
                    <a:pt x="1428066" y="456388"/>
                  </a:lnTo>
                  <a:lnTo>
                    <a:pt x="1428839" y="454566"/>
                  </a:lnTo>
                  <a:lnTo>
                    <a:pt x="1437231" y="451089"/>
                  </a:lnTo>
                  <a:lnTo>
                    <a:pt x="1440762" y="442566"/>
                  </a:lnTo>
                  <a:lnTo>
                    <a:pt x="1450960" y="438341"/>
                  </a:lnTo>
                  <a:lnTo>
                    <a:pt x="1452817" y="433859"/>
                  </a:lnTo>
                  <a:close/>
                  <a:moveTo>
                    <a:pt x="1927970" y="428768"/>
                  </a:moveTo>
                  <a:lnTo>
                    <a:pt x="1927054" y="430980"/>
                  </a:lnTo>
                  <a:lnTo>
                    <a:pt x="1918733" y="434427"/>
                  </a:lnTo>
                  <a:lnTo>
                    <a:pt x="1916856" y="438960"/>
                  </a:lnTo>
                  <a:lnTo>
                    <a:pt x="1905988" y="443790"/>
                  </a:lnTo>
                  <a:lnTo>
                    <a:pt x="1906914" y="441609"/>
                  </a:lnTo>
                  <a:lnTo>
                    <a:pt x="1914802" y="438341"/>
                  </a:lnTo>
                  <a:lnTo>
                    <a:pt x="1916863" y="433369"/>
                  </a:lnTo>
                  <a:close/>
                  <a:moveTo>
                    <a:pt x="1986809" y="428768"/>
                  </a:moveTo>
                  <a:lnTo>
                    <a:pt x="1986414" y="429720"/>
                  </a:lnTo>
                  <a:lnTo>
                    <a:pt x="1975238" y="434239"/>
                  </a:lnTo>
                  <a:lnTo>
                    <a:pt x="1975587" y="433416"/>
                  </a:lnTo>
                  <a:close/>
                  <a:moveTo>
                    <a:pt x="942429" y="428767"/>
                  </a:moveTo>
                  <a:lnTo>
                    <a:pt x="941919" y="430000"/>
                  </a:lnTo>
                  <a:lnTo>
                    <a:pt x="931231" y="434427"/>
                  </a:lnTo>
                  <a:lnTo>
                    <a:pt x="928823" y="440239"/>
                  </a:lnTo>
                  <a:lnTo>
                    <a:pt x="918625" y="444664"/>
                  </a:lnTo>
                  <a:lnTo>
                    <a:pt x="915518" y="452523"/>
                  </a:lnTo>
                  <a:lnTo>
                    <a:pt x="905314" y="456750"/>
                  </a:lnTo>
                  <a:lnTo>
                    <a:pt x="906103" y="454845"/>
                  </a:lnTo>
                  <a:lnTo>
                    <a:pt x="915388" y="451089"/>
                  </a:lnTo>
                  <a:lnTo>
                    <a:pt x="918994" y="442594"/>
                  </a:lnTo>
                  <a:lnTo>
                    <a:pt x="929261" y="438341"/>
                  </a:lnTo>
                  <a:lnTo>
                    <a:pt x="931321" y="433369"/>
                  </a:lnTo>
                  <a:close/>
                  <a:moveTo>
                    <a:pt x="1058145" y="428767"/>
                  </a:moveTo>
                  <a:lnTo>
                    <a:pt x="1057356" y="430672"/>
                  </a:lnTo>
                  <a:lnTo>
                    <a:pt x="1048070" y="434427"/>
                  </a:lnTo>
                  <a:lnTo>
                    <a:pt x="1045941" y="439443"/>
                  </a:lnTo>
                  <a:lnTo>
                    <a:pt x="1035046" y="444286"/>
                  </a:lnTo>
                  <a:lnTo>
                    <a:pt x="1036035" y="441899"/>
                  </a:lnTo>
                  <a:lnTo>
                    <a:pt x="1044833" y="438341"/>
                  </a:lnTo>
                  <a:lnTo>
                    <a:pt x="1046923" y="433415"/>
                  </a:lnTo>
                  <a:close/>
                  <a:moveTo>
                    <a:pt x="1116983" y="428767"/>
                  </a:moveTo>
                  <a:lnTo>
                    <a:pt x="1116676" y="429509"/>
                  </a:lnTo>
                  <a:lnTo>
                    <a:pt x="1104803" y="434427"/>
                  </a:lnTo>
                  <a:lnTo>
                    <a:pt x="1102262" y="440563"/>
                  </a:lnTo>
                  <a:lnTo>
                    <a:pt x="1093036" y="444664"/>
                  </a:lnTo>
                  <a:lnTo>
                    <a:pt x="1090096" y="452280"/>
                  </a:lnTo>
                  <a:lnTo>
                    <a:pt x="1079939" y="456388"/>
                  </a:lnTo>
                  <a:lnTo>
                    <a:pt x="1080712" y="454566"/>
                  </a:lnTo>
                  <a:lnTo>
                    <a:pt x="1089105" y="451089"/>
                  </a:lnTo>
                  <a:lnTo>
                    <a:pt x="1092636" y="442566"/>
                  </a:lnTo>
                  <a:lnTo>
                    <a:pt x="1102834" y="438341"/>
                  </a:lnTo>
                  <a:lnTo>
                    <a:pt x="1104691" y="433859"/>
                  </a:lnTo>
                  <a:close/>
                  <a:moveTo>
                    <a:pt x="1579844" y="428767"/>
                  </a:moveTo>
                  <a:lnTo>
                    <a:pt x="1578928" y="430980"/>
                  </a:lnTo>
                  <a:lnTo>
                    <a:pt x="1570607" y="434427"/>
                  </a:lnTo>
                  <a:lnTo>
                    <a:pt x="1568630" y="439201"/>
                  </a:lnTo>
                  <a:lnTo>
                    <a:pt x="1557819" y="443892"/>
                  </a:lnTo>
                  <a:lnTo>
                    <a:pt x="1558788" y="441609"/>
                  </a:lnTo>
                  <a:lnTo>
                    <a:pt x="1566676" y="438341"/>
                  </a:lnTo>
                  <a:lnTo>
                    <a:pt x="1568736" y="433369"/>
                  </a:lnTo>
                  <a:close/>
                  <a:moveTo>
                    <a:pt x="1638682" y="428767"/>
                  </a:moveTo>
                  <a:lnTo>
                    <a:pt x="1638172" y="430000"/>
                  </a:lnTo>
                  <a:lnTo>
                    <a:pt x="1627484" y="434427"/>
                  </a:lnTo>
                  <a:lnTo>
                    <a:pt x="1625164" y="440028"/>
                  </a:lnTo>
                  <a:lnTo>
                    <a:pt x="1614735" y="444664"/>
                  </a:lnTo>
                  <a:lnTo>
                    <a:pt x="1611689" y="452557"/>
                  </a:lnTo>
                  <a:lnTo>
                    <a:pt x="1601567" y="456750"/>
                  </a:lnTo>
                  <a:lnTo>
                    <a:pt x="1602484" y="454536"/>
                  </a:lnTo>
                  <a:lnTo>
                    <a:pt x="1610805" y="451089"/>
                  </a:lnTo>
                  <a:lnTo>
                    <a:pt x="1614132" y="443056"/>
                  </a:lnTo>
                  <a:lnTo>
                    <a:pt x="1625514" y="438341"/>
                  </a:lnTo>
                  <a:lnTo>
                    <a:pt x="1627574" y="433369"/>
                  </a:lnTo>
                  <a:close/>
                  <a:moveTo>
                    <a:pt x="1754398" y="428767"/>
                  </a:moveTo>
                  <a:lnTo>
                    <a:pt x="1753684" y="430490"/>
                  </a:lnTo>
                  <a:lnTo>
                    <a:pt x="1744180" y="434427"/>
                  </a:lnTo>
                  <a:lnTo>
                    <a:pt x="1742080" y="439494"/>
                  </a:lnTo>
                  <a:lnTo>
                    <a:pt x="1731299" y="444286"/>
                  </a:lnTo>
                  <a:lnTo>
                    <a:pt x="1732418" y="441585"/>
                  </a:lnTo>
                  <a:lnTo>
                    <a:pt x="1740249" y="438341"/>
                  </a:lnTo>
                  <a:lnTo>
                    <a:pt x="1742106" y="433859"/>
                  </a:lnTo>
                  <a:close/>
                  <a:moveTo>
                    <a:pt x="2276098" y="428767"/>
                  </a:moveTo>
                  <a:lnTo>
                    <a:pt x="2275181" y="430980"/>
                  </a:lnTo>
                  <a:lnTo>
                    <a:pt x="2266860" y="434427"/>
                  </a:lnTo>
                  <a:lnTo>
                    <a:pt x="2264983" y="438960"/>
                  </a:lnTo>
                  <a:lnTo>
                    <a:pt x="2252999" y="444286"/>
                  </a:lnTo>
                  <a:lnTo>
                    <a:pt x="2253914" y="442076"/>
                  </a:lnTo>
                  <a:lnTo>
                    <a:pt x="2262930" y="438341"/>
                  </a:lnTo>
                  <a:lnTo>
                    <a:pt x="2264989" y="433369"/>
                  </a:lnTo>
                  <a:close/>
                  <a:moveTo>
                    <a:pt x="653202" y="428620"/>
                  </a:moveTo>
                  <a:lnTo>
                    <a:pt x="652630" y="430000"/>
                  </a:lnTo>
                  <a:lnTo>
                    <a:pt x="641942" y="434427"/>
                  </a:lnTo>
                  <a:lnTo>
                    <a:pt x="640065" y="438960"/>
                  </a:lnTo>
                  <a:lnTo>
                    <a:pt x="629198" y="443790"/>
                  </a:lnTo>
                  <a:lnTo>
                    <a:pt x="629705" y="442595"/>
                  </a:lnTo>
                  <a:lnTo>
                    <a:pt x="639973" y="438341"/>
                  </a:lnTo>
                  <a:lnTo>
                    <a:pt x="642200" y="432964"/>
                  </a:lnTo>
                  <a:close/>
                  <a:moveTo>
                    <a:pt x="827756" y="428620"/>
                  </a:moveTo>
                  <a:lnTo>
                    <a:pt x="827387" y="429509"/>
                  </a:lnTo>
                  <a:lnTo>
                    <a:pt x="815515" y="434427"/>
                  </a:lnTo>
                  <a:lnTo>
                    <a:pt x="813416" y="439494"/>
                  </a:lnTo>
                  <a:lnTo>
                    <a:pt x="802634" y="444286"/>
                  </a:lnTo>
                  <a:lnTo>
                    <a:pt x="803347" y="442566"/>
                  </a:lnTo>
                  <a:lnTo>
                    <a:pt x="813545" y="438341"/>
                  </a:lnTo>
                  <a:lnTo>
                    <a:pt x="815581" y="433427"/>
                  </a:lnTo>
                  <a:close/>
                  <a:moveTo>
                    <a:pt x="1349455" y="428620"/>
                  </a:moveTo>
                  <a:lnTo>
                    <a:pt x="1348999" y="429720"/>
                  </a:lnTo>
                  <a:lnTo>
                    <a:pt x="1337946" y="434189"/>
                  </a:lnTo>
                  <a:lnTo>
                    <a:pt x="1338453" y="432964"/>
                  </a:lnTo>
                  <a:close/>
                  <a:moveTo>
                    <a:pt x="2045708" y="428620"/>
                  </a:moveTo>
                  <a:lnTo>
                    <a:pt x="2045252" y="429720"/>
                  </a:lnTo>
                  <a:lnTo>
                    <a:pt x="2034076" y="434239"/>
                  </a:lnTo>
                  <a:lnTo>
                    <a:pt x="2034599" y="433007"/>
                  </a:lnTo>
                  <a:close/>
                  <a:moveTo>
                    <a:pt x="1001329" y="428619"/>
                  </a:moveTo>
                  <a:lnTo>
                    <a:pt x="1000757" y="430000"/>
                  </a:lnTo>
                  <a:lnTo>
                    <a:pt x="990069" y="434427"/>
                  </a:lnTo>
                  <a:lnTo>
                    <a:pt x="988192" y="438960"/>
                  </a:lnTo>
                  <a:lnTo>
                    <a:pt x="976208" y="444286"/>
                  </a:lnTo>
                  <a:lnTo>
                    <a:pt x="976717" y="443056"/>
                  </a:lnTo>
                  <a:lnTo>
                    <a:pt x="988099" y="438341"/>
                  </a:lnTo>
                  <a:lnTo>
                    <a:pt x="990326" y="432964"/>
                  </a:lnTo>
                  <a:close/>
                  <a:moveTo>
                    <a:pt x="1697582" y="428619"/>
                  </a:moveTo>
                  <a:lnTo>
                    <a:pt x="1697126" y="429720"/>
                  </a:lnTo>
                  <a:lnTo>
                    <a:pt x="1685950" y="434239"/>
                  </a:lnTo>
                  <a:lnTo>
                    <a:pt x="1686473" y="433007"/>
                  </a:lnTo>
                  <a:close/>
                  <a:moveTo>
                    <a:pt x="2219282" y="428619"/>
                  </a:moveTo>
                  <a:lnTo>
                    <a:pt x="2218710" y="430000"/>
                  </a:lnTo>
                  <a:lnTo>
                    <a:pt x="2208022" y="434427"/>
                  </a:lnTo>
                  <a:lnTo>
                    <a:pt x="2206044" y="439201"/>
                  </a:lnTo>
                  <a:lnTo>
                    <a:pt x="2195234" y="443892"/>
                  </a:lnTo>
                  <a:lnTo>
                    <a:pt x="2195785" y="442594"/>
                  </a:lnTo>
                  <a:lnTo>
                    <a:pt x="2206052" y="438341"/>
                  </a:lnTo>
                  <a:lnTo>
                    <a:pt x="2208279" y="432964"/>
                  </a:lnTo>
                  <a:close/>
                  <a:moveTo>
                    <a:pt x="664294" y="417661"/>
                  </a:moveTo>
                  <a:lnTo>
                    <a:pt x="663559" y="419391"/>
                  </a:lnTo>
                  <a:lnTo>
                    <a:pt x="656033" y="422509"/>
                  </a:lnTo>
                  <a:lnTo>
                    <a:pt x="656789" y="420769"/>
                  </a:lnTo>
                  <a:close/>
                  <a:moveTo>
                    <a:pt x="1941085" y="417661"/>
                  </a:moveTo>
                  <a:lnTo>
                    <a:pt x="1940768" y="418406"/>
                  </a:lnTo>
                  <a:lnTo>
                    <a:pt x="1931062" y="422426"/>
                  </a:lnTo>
                  <a:lnTo>
                    <a:pt x="1931369" y="421685"/>
                  </a:lnTo>
                  <a:close/>
                  <a:moveTo>
                    <a:pt x="1071220" y="417597"/>
                  </a:moveTo>
                  <a:lnTo>
                    <a:pt x="1070873" y="418435"/>
                  </a:lnTo>
                  <a:lnTo>
                    <a:pt x="1061235" y="422427"/>
                  </a:lnTo>
                  <a:lnTo>
                    <a:pt x="1061629" y="421474"/>
                  </a:lnTo>
                  <a:close/>
                  <a:moveTo>
                    <a:pt x="1708635" y="417597"/>
                  </a:moveTo>
                  <a:lnTo>
                    <a:pt x="1707882" y="419416"/>
                  </a:lnTo>
                  <a:lnTo>
                    <a:pt x="1700412" y="422509"/>
                  </a:lnTo>
                  <a:lnTo>
                    <a:pt x="1701249" y="420583"/>
                  </a:lnTo>
                  <a:close/>
                  <a:moveTo>
                    <a:pt x="723173" y="417565"/>
                  </a:moveTo>
                  <a:lnTo>
                    <a:pt x="722816" y="418406"/>
                  </a:lnTo>
                  <a:lnTo>
                    <a:pt x="713109" y="422426"/>
                  </a:lnTo>
                  <a:lnTo>
                    <a:pt x="713503" y="421474"/>
                  </a:lnTo>
                  <a:close/>
                  <a:moveTo>
                    <a:pt x="1360588" y="417565"/>
                  </a:moveTo>
                  <a:lnTo>
                    <a:pt x="1359812" y="419391"/>
                  </a:lnTo>
                  <a:lnTo>
                    <a:pt x="1352286" y="422509"/>
                  </a:lnTo>
                  <a:lnTo>
                    <a:pt x="1353122" y="420583"/>
                  </a:lnTo>
                  <a:close/>
                  <a:moveTo>
                    <a:pt x="1999964" y="417565"/>
                  </a:moveTo>
                  <a:lnTo>
                    <a:pt x="1999607" y="418406"/>
                  </a:lnTo>
                  <a:lnTo>
                    <a:pt x="1989900" y="422426"/>
                  </a:lnTo>
                  <a:lnTo>
                    <a:pt x="1990294" y="421474"/>
                  </a:lnTo>
                  <a:close/>
                  <a:moveTo>
                    <a:pt x="1012462" y="417564"/>
                  </a:moveTo>
                  <a:lnTo>
                    <a:pt x="1011686" y="419391"/>
                  </a:lnTo>
                  <a:lnTo>
                    <a:pt x="1004159" y="422509"/>
                  </a:lnTo>
                  <a:lnTo>
                    <a:pt x="1004996" y="420583"/>
                  </a:lnTo>
                  <a:close/>
                  <a:moveTo>
                    <a:pt x="1651838" y="417564"/>
                  </a:moveTo>
                  <a:lnTo>
                    <a:pt x="1651481" y="418406"/>
                  </a:lnTo>
                  <a:lnTo>
                    <a:pt x="1641773" y="422427"/>
                  </a:lnTo>
                  <a:lnTo>
                    <a:pt x="1642167" y="421474"/>
                  </a:lnTo>
                  <a:close/>
                  <a:moveTo>
                    <a:pt x="2289253" y="417564"/>
                  </a:moveTo>
                  <a:lnTo>
                    <a:pt x="2288896" y="418406"/>
                  </a:lnTo>
                  <a:lnTo>
                    <a:pt x="2279188" y="422427"/>
                  </a:lnTo>
                  <a:lnTo>
                    <a:pt x="2279583" y="421474"/>
                  </a:lnTo>
                  <a:close/>
                  <a:moveTo>
                    <a:pt x="549684" y="417203"/>
                  </a:moveTo>
                  <a:lnTo>
                    <a:pt x="549292" y="418149"/>
                  </a:lnTo>
                  <a:lnTo>
                    <a:pt x="539608" y="422064"/>
                  </a:lnTo>
                  <a:lnTo>
                    <a:pt x="539962" y="421229"/>
                  </a:lnTo>
                  <a:close/>
                  <a:moveTo>
                    <a:pt x="608522" y="417203"/>
                  </a:moveTo>
                  <a:lnTo>
                    <a:pt x="608130" y="418149"/>
                  </a:lnTo>
                  <a:lnTo>
                    <a:pt x="598446" y="422064"/>
                  </a:lnTo>
                  <a:lnTo>
                    <a:pt x="598801" y="421229"/>
                  </a:lnTo>
                  <a:close/>
                  <a:moveTo>
                    <a:pt x="782095" y="417203"/>
                  </a:moveTo>
                  <a:lnTo>
                    <a:pt x="781584" y="418435"/>
                  </a:lnTo>
                  <a:lnTo>
                    <a:pt x="771947" y="422426"/>
                  </a:lnTo>
                  <a:lnTo>
                    <a:pt x="772457" y="421195"/>
                  </a:lnTo>
                  <a:close/>
                  <a:moveTo>
                    <a:pt x="838972" y="417203"/>
                  </a:moveTo>
                  <a:lnTo>
                    <a:pt x="838055" y="419416"/>
                  </a:lnTo>
                  <a:lnTo>
                    <a:pt x="830587" y="422509"/>
                  </a:lnTo>
                  <a:lnTo>
                    <a:pt x="831558" y="420274"/>
                  </a:lnTo>
                  <a:close/>
                  <a:moveTo>
                    <a:pt x="897810" y="417203"/>
                  </a:moveTo>
                  <a:lnTo>
                    <a:pt x="897418" y="418149"/>
                  </a:lnTo>
                  <a:lnTo>
                    <a:pt x="887734" y="422065"/>
                  </a:lnTo>
                  <a:lnTo>
                    <a:pt x="888089" y="421230"/>
                  </a:lnTo>
                  <a:close/>
                  <a:moveTo>
                    <a:pt x="956648" y="417203"/>
                  </a:moveTo>
                  <a:lnTo>
                    <a:pt x="956341" y="417945"/>
                  </a:lnTo>
                  <a:lnTo>
                    <a:pt x="945520" y="422427"/>
                  </a:lnTo>
                  <a:lnTo>
                    <a:pt x="945827" y="421685"/>
                  </a:lnTo>
                  <a:close/>
                  <a:moveTo>
                    <a:pt x="1130221" y="417203"/>
                  </a:moveTo>
                  <a:lnTo>
                    <a:pt x="1129711" y="418435"/>
                  </a:lnTo>
                  <a:lnTo>
                    <a:pt x="1120074" y="422427"/>
                  </a:lnTo>
                  <a:lnTo>
                    <a:pt x="1120584" y="421195"/>
                  </a:lnTo>
                  <a:close/>
                  <a:moveTo>
                    <a:pt x="1187098" y="417203"/>
                  </a:moveTo>
                  <a:lnTo>
                    <a:pt x="1186312" y="419102"/>
                  </a:lnTo>
                  <a:lnTo>
                    <a:pt x="1178792" y="422142"/>
                  </a:lnTo>
                  <a:lnTo>
                    <a:pt x="1179609" y="420304"/>
                  </a:lnTo>
                  <a:close/>
                  <a:moveTo>
                    <a:pt x="1245937" y="417203"/>
                  </a:moveTo>
                  <a:lnTo>
                    <a:pt x="1245545" y="418149"/>
                  </a:lnTo>
                  <a:lnTo>
                    <a:pt x="1235861" y="422064"/>
                  </a:lnTo>
                  <a:lnTo>
                    <a:pt x="1236216" y="421229"/>
                  </a:lnTo>
                  <a:close/>
                  <a:moveTo>
                    <a:pt x="1304775" y="417203"/>
                  </a:moveTo>
                  <a:lnTo>
                    <a:pt x="1304468" y="417944"/>
                  </a:lnTo>
                  <a:lnTo>
                    <a:pt x="1293647" y="422426"/>
                  </a:lnTo>
                  <a:lnTo>
                    <a:pt x="1293954" y="421685"/>
                  </a:lnTo>
                  <a:close/>
                  <a:moveTo>
                    <a:pt x="1419509" y="417203"/>
                  </a:moveTo>
                  <a:lnTo>
                    <a:pt x="1418999" y="418435"/>
                  </a:lnTo>
                  <a:lnTo>
                    <a:pt x="1409362" y="422426"/>
                  </a:lnTo>
                  <a:lnTo>
                    <a:pt x="1409872" y="421195"/>
                  </a:lnTo>
                  <a:close/>
                  <a:moveTo>
                    <a:pt x="1478348" y="417203"/>
                  </a:moveTo>
                  <a:lnTo>
                    <a:pt x="1477838" y="418435"/>
                  </a:lnTo>
                  <a:lnTo>
                    <a:pt x="1468200" y="422426"/>
                  </a:lnTo>
                  <a:lnTo>
                    <a:pt x="1468711" y="421195"/>
                  </a:lnTo>
                  <a:close/>
                  <a:moveTo>
                    <a:pt x="1535225" y="417203"/>
                  </a:moveTo>
                  <a:lnTo>
                    <a:pt x="1534438" y="419102"/>
                  </a:lnTo>
                  <a:lnTo>
                    <a:pt x="1526919" y="422142"/>
                  </a:lnTo>
                  <a:lnTo>
                    <a:pt x="1527736" y="420305"/>
                  </a:lnTo>
                  <a:close/>
                  <a:moveTo>
                    <a:pt x="1594063" y="417203"/>
                  </a:moveTo>
                  <a:lnTo>
                    <a:pt x="1593756" y="417945"/>
                  </a:lnTo>
                  <a:lnTo>
                    <a:pt x="1582935" y="422427"/>
                  </a:lnTo>
                  <a:lnTo>
                    <a:pt x="1583242" y="421685"/>
                  </a:lnTo>
                  <a:close/>
                  <a:moveTo>
                    <a:pt x="1767636" y="417203"/>
                  </a:moveTo>
                  <a:lnTo>
                    <a:pt x="1767126" y="418435"/>
                  </a:lnTo>
                  <a:lnTo>
                    <a:pt x="1757488" y="422427"/>
                  </a:lnTo>
                  <a:lnTo>
                    <a:pt x="1757999" y="421195"/>
                  </a:lnTo>
                  <a:close/>
                  <a:moveTo>
                    <a:pt x="1826475" y="417203"/>
                  </a:moveTo>
                  <a:lnTo>
                    <a:pt x="1826083" y="418149"/>
                  </a:lnTo>
                  <a:lnTo>
                    <a:pt x="1816399" y="422064"/>
                  </a:lnTo>
                  <a:lnTo>
                    <a:pt x="1816754" y="421229"/>
                  </a:lnTo>
                  <a:close/>
                  <a:moveTo>
                    <a:pt x="1883352" y="417203"/>
                  </a:moveTo>
                  <a:lnTo>
                    <a:pt x="1882565" y="419102"/>
                  </a:lnTo>
                  <a:lnTo>
                    <a:pt x="1875046" y="422142"/>
                  </a:lnTo>
                  <a:lnTo>
                    <a:pt x="1875862" y="420305"/>
                  </a:lnTo>
                  <a:close/>
                  <a:moveTo>
                    <a:pt x="2056924" y="417203"/>
                  </a:moveTo>
                  <a:lnTo>
                    <a:pt x="2056008" y="419416"/>
                  </a:lnTo>
                  <a:lnTo>
                    <a:pt x="2048539" y="422509"/>
                  </a:lnTo>
                  <a:lnTo>
                    <a:pt x="2049511" y="420274"/>
                  </a:lnTo>
                  <a:close/>
                  <a:moveTo>
                    <a:pt x="2115763" y="417203"/>
                  </a:moveTo>
                  <a:lnTo>
                    <a:pt x="2115371" y="418149"/>
                  </a:lnTo>
                  <a:lnTo>
                    <a:pt x="2105781" y="422027"/>
                  </a:lnTo>
                  <a:lnTo>
                    <a:pt x="2106126" y="421195"/>
                  </a:lnTo>
                  <a:close/>
                  <a:moveTo>
                    <a:pt x="2174601" y="417203"/>
                  </a:moveTo>
                  <a:lnTo>
                    <a:pt x="2174209" y="418149"/>
                  </a:lnTo>
                  <a:lnTo>
                    <a:pt x="2164525" y="422065"/>
                  </a:lnTo>
                  <a:lnTo>
                    <a:pt x="2164879" y="421230"/>
                  </a:lnTo>
                  <a:close/>
                  <a:moveTo>
                    <a:pt x="2231478" y="417203"/>
                  </a:moveTo>
                  <a:lnTo>
                    <a:pt x="2230765" y="418925"/>
                  </a:lnTo>
                  <a:lnTo>
                    <a:pt x="2222112" y="422509"/>
                  </a:lnTo>
                  <a:lnTo>
                    <a:pt x="2222868" y="420770"/>
                  </a:lnTo>
                  <a:close/>
                  <a:moveTo>
                    <a:pt x="3468628" y="0"/>
                  </a:moveTo>
                  <a:lnTo>
                    <a:pt x="3458577" y="4366"/>
                  </a:lnTo>
                  <a:lnTo>
                    <a:pt x="3448035" y="0"/>
                  </a:lnTo>
                  <a:lnTo>
                    <a:pt x="3439209" y="3656"/>
                  </a:lnTo>
                  <a:lnTo>
                    <a:pt x="3430383" y="0"/>
                  </a:lnTo>
                  <a:lnTo>
                    <a:pt x="3420811" y="3965"/>
                  </a:lnTo>
                  <a:lnTo>
                    <a:pt x="3410771" y="0"/>
                  </a:lnTo>
                  <a:lnTo>
                    <a:pt x="3410257" y="203"/>
                  </a:lnTo>
                  <a:lnTo>
                    <a:pt x="3409790" y="0"/>
                  </a:lnTo>
                  <a:lnTo>
                    <a:pt x="3401044" y="3799"/>
                  </a:lnTo>
                  <a:lnTo>
                    <a:pt x="3391648" y="0"/>
                  </a:lnTo>
                  <a:lnTo>
                    <a:pt x="3381476" y="4114"/>
                  </a:lnTo>
                  <a:lnTo>
                    <a:pt x="3371545" y="0"/>
                  </a:lnTo>
                  <a:lnTo>
                    <a:pt x="3362229" y="3859"/>
                  </a:lnTo>
                  <a:lnTo>
                    <a:pt x="3352913" y="0"/>
                  </a:lnTo>
                  <a:lnTo>
                    <a:pt x="3351909" y="416"/>
                  </a:lnTo>
                  <a:lnTo>
                    <a:pt x="3350951" y="0"/>
                  </a:lnTo>
                  <a:lnTo>
                    <a:pt x="3342336" y="3743"/>
                  </a:lnTo>
                  <a:lnTo>
                    <a:pt x="3333300" y="0"/>
                  </a:lnTo>
                  <a:lnTo>
                    <a:pt x="3323728" y="3965"/>
                  </a:lnTo>
                  <a:lnTo>
                    <a:pt x="3313688" y="0"/>
                  </a:lnTo>
                  <a:lnTo>
                    <a:pt x="3304013" y="3821"/>
                  </a:lnTo>
                  <a:lnTo>
                    <a:pt x="3294565" y="0"/>
                  </a:lnTo>
                  <a:lnTo>
                    <a:pt x="3285169" y="3799"/>
                  </a:lnTo>
                  <a:lnTo>
                    <a:pt x="3276423" y="0"/>
                  </a:lnTo>
                  <a:lnTo>
                    <a:pt x="3275466" y="416"/>
                  </a:lnTo>
                  <a:lnTo>
                    <a:pt x="3274461" y="0"/>
                  </a:lnTo>
                  <a:lnTo>
                    <a:pt x="3265146" y="3859"/>
                  </a:lnTo>
                  <a:lnTo>
                    <a:pt x="3255830" y="0"/>
                  </a:lnTo>
                  <a:lnTo>
                    <a:pt x="3246736" y="3767"/>
                  </a:lnTo>
                  <a:lnTo>
                    <a:pt x="3237198" y="0"/>
                  </a:lnTo>
                  <a:lnTo>
                    <a:pt x="3236684" y="203"/>
                  </a:lnTo>
                  <a:lnTo>
                    <a:pt x="3236217" y="0"/>
                  </a:lnTo>
                  <a:lnTo>
                    <a:pt x="3227123" y="3951"/>
                  </a:lnTo>
                  <a:lnTo>
                    <a:pt x="3217584" y="0"/>
                  </a:lnTo>
                  <a:lnTo>
                    <a:pt x="3207655" y="4113"/>
                  </a:lnTo>
                  <a:lnTo>
                    <a:pt x="3197482" y="0"/>
                  </a:lnTo>
                  <a:lnTo>
                    <a:pt x="3188302" y="3712"/>
                  </a:lnTo>
                  <a:lnTo>
                    <a:pt x="3179340" y="0"/>
                  </a:lnTo>
                  <a:lnTo>
                    <a:pt x="3178336" y="416"/>
                  </a:lnTo>
                  <a:lnTo>
                    <a:pt x="3177379" y="0"/>
                  </a:lnTo>
                  <a:lnTo>
                    <a:pt x="3168284" y="3951"/>
                  </a:lnTo>
                  <a:lnTo>
                    <a:pt x="3158746" y="0"/>
                  </a:lnTo>
                  <a:lnTo>
                    <a:pt x="3149523" y="3821"/>
                  </a:lnTo>
                  <a:lnTo>
                    <a:pt x="3139624" y="0"/>
                  </a:lnTo>
                  <a:lnTo>
                    <a:pt x="3129725" y="3821"/>
                  </a:lnTo>
                  <a:lnTo>
                    <a:pt x="3120502" y="0"/>
                  </a:lnTo>
                  <a:lnTo>
                    <a:pt x="3111324" y="3802"/>
                  </a:lnTo>
                  <a:lnTo>
                    <a:pt x="3102360" y="0"/>
                  </a:lnTo>
                  <a:lnTo>
                    <a:pt x="3101403" y="406"/>
                  </a:lnTo>
                  <a:lnTo>
                    <a:pt x="3100398" y="0"/>
                  </a:lnTo>
                  <a:lnTo>
                    <a:pt x="3091218" y="3712"/>
                  </a:lnTo>
                  <a:lnTo>
                    <a:pt x="3082256" y="0"/>
                  </a:lnTo>
                  <a:lnTo>
                    <a:pt x="3072684" y="3965"/>
                  </a:lnTo>
                  <a:lnTo>
                    <a:pt x="3062644" y="0"/>
                  </a:lnTo>
                  <a:lnTo>
                    <a:pt x="3062130" y="203"/>
                  </a:lnTo>
                  <a:lnTo>
                    <a:pt x="3061663" y="0"/>
                  </a:lnTo>
                  <a:lnTo>
                    <a:pt x="3052918" y="3799"/>
                  </a:lnTo>
                  <a:lnTo>
                    <a:pt x="3043521" y="0"/>
                  </a:lnTo>
                  <a:lnTo>
                    <a:pt x="3033349" y="4114"/>
                  </a:lnTo>
                  <a:lnTo>
                    <a:pt x="3023418" y="0"/>
                  </a:lnTo>
                  <a:lnTo>
                    <a:pt x="3014457" y="3712"/>
                  </a:lnTo>
                  <a:lnTo>
                    <a:pt x="3005277" y="0"/>
                  </a:lnTo>
                  <a:lnTo>
                    <a:pt x="3004007" y="514"/>
                  </a:lnTo>
                  <a:lnTo>
                    <a:pt x="3002825" y="0"/>
                  </a:lnTo>
                  <a:lnTo>
                    <a:pt x="2994210" y="3743"/>
                  </a:lnTo>
                  <a:lnTo>
                    <a:pt x="2985173" y="0"/>
                  </a:lnTo>
                  <a:lnTo>
                    <a:pt x="2975601" y="3965"/>
                  </a:lnTo>
                  <a:lnTo>
                    <a:pt x="2965561" y="0"/>
                  </a:lnTo>
                  <a:lnTo>
                    <a:pt x="2955887" y="3821"/>
                  </a:lnTo>
                  <a:lnTo>
                    <a:pt x="2946438" y="0"/>
                  </a:lnTo>
                  <a:lnTo>
                    <a:pt x="2937042" y="3799"/>
                  </a:lnTo>
                  <a:lnTo>
                    <a:pt x="2928296" y="0"/>
                  </a:lnTo>
                  <a:lnTo>
                    <a:pt x="2927340" y="416"/>
                  </a:lnTo>
                  <a:lnTo>
                    <a:pt x="2926335" y="0"/>
                  </a:lnTo>
                  <a:lnTo>
                    <a:pt x="2917019" y="3859"/>
                  </a:lnTo>
                  <a:lnTo>
                    <a:pt x="2907703" y="0"/>
                  </a:lnTo>
                  <a:lnTo>
                    <a:pt x="2898609" y="3767"/>
                  </a:lnTo>
                  <a:lnTo>
                    <a:pt x="2889071" y="0"/>
                  </a:lnTo>
                  <a:lnTo>
                    <a:pt x="2888557" y="203"/>
                  </a:lnTo>
                  <a:lnTo>
                    <a:pt x="2888090" y="0"/>
                  </a:lnTo>
                  <a:lnTo>
                    <a:pt x="2878996" y="3951"/>
                  </a:lnTo>
                  <a:lnTo>
                    <a:pt x="2869458" y="0"/>
                  </a:lnTo>
                  <a:lnTo>
                    <a:pt x="2859528" y="4114"/>
                  </a:lnTo>
                  <a:lnTo>
                    <a:pt x="2849355" y="0"/>
                  </a:lnTo>
                  <a:lnTo>
                    <a:pt x="2840175" y="3712"/>
                  </a:lnTo>
                  <a:lnTo>
                    <a:pt x="2831213" y="0"/>
                  </a:lnTo>
                  <a:lnTo>
                    <a:pt x="2830209" y="416"/>
                  </a:lnTo>
                  <a:lnTo>
                    <a:pt x="2829252" y="0"/>
                  </a:lnTo>
                  <a:lnTo>
                    <a:pt x="2820158" y="3951"/>
                  </a:lnTo>
                  <a:lnTo>
                    <a:pt x="2810620" y="0"/>
                  </a:lnTo>
                  <a:lnTo>
                    <a:pt x="2801526" y="3767"/>
                  </a:lnTo>
                  <a:lnTo>
                    <a:pt x="2791988" y="0"/>
                  </a:lnTo>
                  <a:lnTo>
                    <a:pt x="2781948" y="3965"/>
                  </a:lnTo>
                  <a:lnTo>
                    <a:pt x="2772375" y="0"/>
                  </a:lnTo>
                  <a:lnTo>
                    <a:pt x="2763198" y="3802"/>
                  </a:lnTo>
                  <a:lnTo>
                    <a:pt x="2754233" y="0"/>
                  </a:lnTo>
                  <a:lnTo>
                    <a:pt x="2753276" y="406"/>
                  </a:lnTo>
                  <a:lnTo>
                    <a:pt x="2752272" y="0"/>
                  </a:lnTo>
                  <a:lnTo>
                    <a:pt x="2743092" y="3712"/>
                  </a:lnTo>
                  <a:lnTo>
                    <a:pt x="2734130" y="0"/>
                  </a:lnTo>
                  <a:lnTo>
                    <a:pt x="2724558" y="3965"/>
                  </a:lnTo>
                  <a:lnTo>
                    <a:pt x="2714517" y="0"/>
                  </a:lnTo>
                  <a:lnTo>
                    <a:pt x="2714003" y="203"/>
                  </a:lnTo>
                  <a:lnTo>
                    <a:pt x="2713536" y="0"/>
                  </a:lnTo>
                  <a:lnTo>
                    <a:pt x="2704921" y="3743"/>
                  </a:lnTo>
                  <a:lnTo>
                    <a:pt x="2695885" y="0"/>
                  </a:lnTo>
                  <a:lnTo>
                    <a:pt x="2685589" y="4265"/>
                  </a:lnTo>
                  <a:lnTo>
                    <a:pt x="2675292" y="0"/>
                  </a:lnTo>
                  <a:lnTo>
                    <a:pt x="2666330" y="3712"/>
                  </a:lnTo>
                  <a:lnTo>
                    <a:pt x="2657150" y="0"/>
                  </a:lnTo>
                  <a:lnTo>
                    <a:pt x="2656146" y="406"/>
                  </a:lnTo>
                  <a:lnTo>
                    <a:pt x="2655189" y="0"/>
                  </a:lnTo>
                  <a:lnTo>
                    <a:pt x="2646225" y="3802"/>
                  </a:lnTo>
                  <a:lnTo>
                    <a:pt x="2637047" y="0"/>
                  </a:lnTo>
                  <a:lnTo>
                    <a:pt x="2627474" y="3965"/>
                  </a:lnTo>
                  <a:lnTo>
                    <a:pt x="2617434" y="0"/>
                  </a:lnTo>
                  <a:lnTo>
                    <a:pt x="2607897" y="3767"/>
                  </a:lnTo>
                  <a:lnTo>
                    <a:pt x="2598802" y="0"/>
                  </a:lnTo>
                  <a:lnTo>
                    <a:pt x="2589264" y="3951"/>
                  </a:lnTo>
                  <a:lnTo>
                    <a:pt x="2580170" y="0"/>
                  </a:lnTo>
                  <a:lnTo>
                    <a:pt x="2579213" y="416"/>
                  </a:lnTo>
                  <a:lnTo>
                    <a:pt x="2578208" y="0"/>
                  </a:lnTo>
                  <a:lnTo>
                    <a:pt x="2569247" y="3712"/>
                  </a:lnTo>
                  <a:lnTo>
                    <a:pt x="2560067" y="0"/>
                  </a:lnTo>
                  <a:lnTo>
                    <a:pt x="2550619" y="3821"/>
                  </a:lnTo>
                  <a:lnTo>
                    <a:pt x="2540945" y="0"/>
                  </a:lnTo>
                  <a:lnTo>
                    <a:pt x="2540431" y="203"/>
                  </a:lnTo>
                  <a:lnTo>
                    <a:pt x="2539964" y="0"/>
                  </a:lnTo>
                  <a:lnTo>
                    <a:pt x="2530870" y="3951"/>
                  </a:lnTo>
                  <a:lnTo>
                    <a:pt x="2521331" y="0"/>
                  </a:lnTo>
                  <a:lnTo>
                    <a:pt x="2511401" y="4113"/>
                  </a:lnTo>
                  <a:lnTo>
                    <a:pt x="2501229" y="0"/>
                  </a:lnTo>
                  <a:lnTo>
                    <a:pt x="2492049" y="3712"/>
                  </a:lnTo>
                  <a:lnTo>
                    <a:pt x="2483087" y="0"/>
                  </a:lnTo>
                  <a:lnTo>
                    <a:pt x="2482083" y="416"/>
                  </a:lnTo>
                  <a:lnTo>
                    <a:pt x="2481125" y="0"/>
                  </a:lnTo>
                  <a:lnTo>
                    <a:pt x="2472380" y="3799"/>
                  </a:lnTo>
                  <a:lnTo>
                    <a:pt x="2462983" y="0"/>
                  </a:lnTo>
                  <a:lnTo>
                    <a:pt x="2453535" y="3821"/>
                  </a:lnTo>
                  <a:lnTo>
                    <a:pt x="2443861" y="0"/>
                  </a:lnTo>
                  <a:lnTo>
                    <a:pt x="2433821" y="3965"/>
                  </a:lnTo>
                  <a:lnTo>
                    <a:pt x="2424248" y="0"/>
                  </a:lnTo>
                  <a:lnTo>
                    <a:pt x="2415213" y="3743"/>
                  </a:lnTo>
                  <a:lnTo>
                    <a:pt x="2406597" y="0"/>
                  </a:lnTo>
                  <a:lnTo>
                    <a:pt x="2405415" y="514"/>
                  </a:lnTo>
                  <a:lnTo>
                    <a:pt x="2404145" y="0"/>
                  </a:lnTo>
                  <a:lnTo>
                    <a:pt x="2394965" y="3712"/>
                  </a:lnTo>
                  <a:lnTo>
                    <a:pt x="2386003" y="0"/>
                  </a:lnTo>
                  <a:lnTo>
                    <a:pt x="2376779" y="3821"/>
                  </a:lnTo>
                  <a:lnTo>
                    <a:pt x="2366881" y="0"/>
                  </a:lnTo>
                  <a:lnTo>
                    <a:pt x="2366368" y="199"/>
                  </a:lnTo>
                  <a:lnTo>
                    <a:pt x="2365901" y="0"/>
                  </a:lnTo>
                  <a:lnTo>
                    <a:pt x="2356937" y="3802"/>
                  </a:lnTo>
                  <a:lnTo>
                    <a:pt x="2347759" y="0"/>
                  </a:lnTo>
                  <a:lnTo>
                    <a:pt x="2337462" y="4265"/>
                  </a:lnTo>
                  <a:lnTo>
                    <a:pt x="2327165" y="0"/>
                  </a:lnTo>
                  <a:lnTo>
                    <a:pt x="2318204" y="3712"/>
                  </a:lnTo>
                  <a:lnTo>
                    <a:pt x="2309024" y="0"/>
                  </a:lnTo>
                  <a:lnTo>
                    <a:pt x="2308020" y="406"/>
                  </a:lnTo>
                  <a:lnTo>
                    <a:pt x="2307062" y="0"/>
                  </a:lnTo>
                  <a:lnTo>
                    <a:pt x="2298098" y="3802"/>
                  </a:lnTo>
                  <a:lnTo>
                    <a:pt x="2288920" y="0"/>
                  </a:lnTo>
                  <a:lnTo>
                    <a:pt x="2279696" y="3821"/>
                  </a:lnTo>
                  <a:lnTo>
                    <a:pt x="2269797" y="0"/>
                  </a:lnTo>
                  <a:lnTo>
                    <a:pt x="2259899" y="3821"/>
                  </a:lnTo>
                  <a:lnTo>
                    <a:pt x="2250675" y="0"/>
                  </a:lnTo>
                  <a:lnTo>
                    <a:pt x="2241137" y="3951"/>
                  </a:lnTo>
                  <a:lnTo>
                    <a:pt x="2232043" y="0"/>
                  </a:lnTo>
                  <a:lnTo>
                    <a:pt x="2231086" y="416"/>
                  </a:lnTo>
                  <a:lnTo>
                    <a:pt x="2230082" y="0"/>
                  </a:lnTo>
                  <a:lnTo>
                    <a:pt x="2221120" y="3712"/>
                  </a:lnTo>
                  <a:lnTo>
                    <a:pt x="2211940" y="0"/>
                  </a:lnTo>
                  <a:lnTo>
                    <a:pt x="2202491" y="3821"/>
                  </a:lnTo>
                  <a:lnTo>
                    <a:pt x="2192818" y="0"/>
                  </a:lnTo>
                  <a:lnTo>
                    <a:pt x="2192304" y="203"/>
                  </a:lnTo>
                  <a:lnTo>
                    <a:pt x="2191837" y="0"/>
                  </a:lnTo>
                  <a:lnTo>
                    <a:pt x="2182743" y="3951"/>
                  </a:lnTo>
                  <a:lnTo>
                    <a:pt x="2173205" y="0"/>
                  </a:lnTo>
                  <a:lnTo>
                    <a:pt x="2163399" y="4062"/>
                  </a:lnTo>
                  <a:lnTo>
                    <a:pt x="2153592" y="0"/>
                  </a:lnTo>
                  <a:lnTo>
                    <a:pt x="2144276" y="3859"/>
                  </a:lnTo>
                  <a:lnTo>
                    <a:pt x="2134960" y="0"/>
                  </a:lnTo>
                  <a:lnTo>
                    <a:pt x="2133955" y="416"/>
                  </a:lnTo>
                  <a:lnTo>
                    <a:pt x="2132999" y="0"/>
                  </a:lnTo>
                  <a:lnTo>
                    <a:pt x="2124253" y="3799"/>
                  </a:lnTo>
                  <a:lnTo>
                    <a:pt x="2114857" y="0"/>
                  </a:lnTo>
                  <a:lnTo>
                    <a:pt x="2105408" y="3821"/>
                  </a:lnTo>
                  <a:lnTo>
                    <a:pt x="2095735" y="0"/>
                  </a:lnTo>
                  <a:lnTo>
                    <a:pt x="2085694" y="3965"/>
                  </a:lnTo>
                  <a:lnTo>
                    <a:pt x="2076121" y="0"/>
                  </a:lnTo>
                  <a:lnTo>
                    <a:pt x="2067085" y="3743"/>
                  </a:lnTo>
                  <a:lnTo>
                    <a:pt x="2058470" y="0"/>
                  </a:lnTo>
                  <a:lnTo>
                    <a:pt x="2057513" y="416"/>
                  </a:lnTo>
                  <a:lnTo>
                    <a:pt x="2056509" y="0"/>
                  </a:lnTo>
                  <a:lnTo>
                    <a:pt x="2047193" y="3859"/>
                  </a:lnTo>
                  <a:lnTo>
                    <a:pt x="2037877" y="0"/>
                  </a:lnTo>
                  <a:lnTo>
                    <a:pt x="2028653" y="3821"/>
                  </a:lnTo>
                  <a:lnTo>
                    <a:pt x="2018754" y="0"/>
                  </a:lnTo>
                  <a:lnTo>
                    <a:pt x="2018240" y="199"/>
                  </a:lnTo>
                  <a:lnTo>
                    <a:pt x="2017774" y="0"/>
                  </a:lnTo>
                  <a:lnTo>
                    <a:pt x="2008809" y="3802"/>
                  </a:lnTo>
                  <a:lnTo>
                    <a:pt x="1999632" y="0"/>
                  </a:lnTo>
                  <a:lnTo>
                    <a:pt x="1989335" y="4265"/>
                  </a:lnTo>
                  <a:lnTo>
                    <a:pt x="1979038" y="0"/>
                  </a:lnTo>
                  <a:lnTo>
                    <a:pt x="1970212" y="3656"/>
                  </a:lnTo>
                  <a:lnTo>
                    <a:pt x="1961387" y="0"/>
                  </a:lnTo>
                  <a:lnTo>
                    <a:pt x="1960146" y="514"/>
                  </a:lnTo>
                  <a:lnTo>
                    <a:pt x="1958935" y="0"/>
                  </a:lnTo>
                  <a:lnTo>
                    <a:pt x="1949971" y="3802"/>
                  </a:lnTo>
                  <a:lnTo>
                    <a:pt x="1940793" y="0"/>
                  </a:lnTo>
                  <a:lnTo>
                    <a:pt x="1931569" y="3821"/>
                  </a:lnTo>
                  <a:lnTo>
                    <a:pt x="1921671" y="0"/>
                  </a:lnTo>
                  <a:lnTo>
                    <a:pt x="1911772" y="3821"/>
                  </a:lnTo>
                  <a:lnTo>
                    <a:pt x="1902549" y="0"/>
                  </a:lnTo>
                  <a:lnTo>
                    <a:pt x="1893010" y="3951"/>
                  </a:lnTo>
                  <a:lnTo>
                    <a:pt x="1883916" y="0"/>
                  </a:lnTo>
                  <a:lnTo>
                    <a:pt x="1882959" y="416"/>
                  </a:lnTo>
                  <a:lnTo>
                    <a:pt x="1881955" y="0"/>
                  </a:lnTo>
                  <a:lnTo>
                    <a:pt x="1873129" y="3656"/>
                  </a:lnTo>
                  <a:lnTo>
                    <a:pt x="1864304" y="0"/>
                  </a:lnTo>
                  <a:lnTo>
                    <a:pt x="1854007" y="4265"/>
                  </a:lnTo>
                  <a:lnTo>
                    <a:pt x="1843710" y="0"/>
                  </a:lnTo>
                  <a:lnTo>
                    <a:pt x="1834748" y="3712"/>
                  </a:lnTo>
                  <a:lnTo>
                    <a:pt x="1825568" y="0"/>
                  </a:lnTo>
                  <a:lnTo>
                    <a:pt x="1815396" y="4114"/>
                  </a:lnTo>
                  <a:lnTo>
                    <a:pt x="1805465" y="0"/>
                  </a:lnTo>
                  <a:lnTo>
                    <a:pt x="1796149" y="3859"/>
                  </a:lnTo>
                  <a:lnTo>
                    <a:pt x="1786833" y="0"/>
                  </a:lnTo>
                  <a:lnTo>
                    <a:pt x="1785829" y="416"/>
                  </a:lnTo>
                  <a:lnTo>
                    <a:pt x="1784872" y="0"/>
                  </a:lnTo>
                  <a:lnTo>
                    <a:pt x="1776126" y="3799"/>
                  </a:lnTo>
                  <a:lnTo>
                    <a:pt x="1766730" y="0"/>
                  </a:lnTo>
                  <a:lnTo>
                    <a:pt x="1757281" y="3821"/>
                  </a:lnTo>
                  <a:lnTo>
                    <a:pt x="1747608" y="0"/>
                  </a:lnTo>
                  <a:lnTo>
                    <a:pt x="1737934" y="3821"/>
                  </a:lnTo>
                  <a:lnTo>
                    <a:pt x="1728486" y="0"/>
                  </a:lnTo>
                  <a:lnTo>
                    <a:pt x="1719089" y="3799"/>
                  </a:lnTo>
                  <a:lnTo>
                    <a:pt x="1710344" y="0"/>
                  </a:lnTo>
                  <a:lnTo>
                    <a:pt x="1709386" y="416"/>
                  </a:lnTo>
                  <a:lnTo>
                    <a:pt x="1708382" y="0"/>
                  </a:lnTo>
                  <a:lnTo>
                    <a:pt x="1699066" y="3859"/>
                  </a:lnTo>
                  <a:lnTo>
                    <a:pt x="1689750" y="0"/>
                  </a:lnTo>
                  <a:lnTo>
                    <a:pt x="1679819" y="4113"/>
                  </a:lnTo>
                  <a:lnTo>
                    <a:pt x="1669647" y="0"/>
                  </a:lnTo>
                  <a:lnTo>
                    <a:pt x="1660467" y="3712"/>
                  </a:lnTo>
                  <a:lnTo>
                    <a:pt x="1651505" y="0"/>
                  </a:lnTo>
                  <a:lnTo>
                    <a:pt x="1641208" y="4265"/>
                  </a:lnTo>
                  <a:lnTo>
                    <a:pt x="1630912" y="0"/>
                  </a:lnTo>
                  <a:lnTo>
                    <a:pt x="1622086" y="3656"/>
                  </a:lnTo>
                  <a:lnTo>
                    <a:pt x="1613260" y="0"/>
                  </a:lnTo>
                  <a:lnTo>
                    <a:pt x="1602718" y="4366"/>
                  </a:lnTo>
                  <a:lnTo>
                    <a:pt x="1592667" y="0"/>
                  </a:lnTo>
                  <a:lnTo>
                    <a:pt x="1581583" y="4815"/>
                  </a:lnTo>
                  <a:lnTo>
                    <a:pt x="1574525" y="1962"/>
                  </a:lnTo>
                  <a:lnTo>
                    <a:pt x="1565345" y="5673"/>
                  </a:lnTo>
                  <a:lnTo>
                    <a:pt x="1556383" y="1962"/>
                  </a:lnTo>
                  <a:lnTo>
                    <a:pt x="1544057" y="7067"/>
                  </a:lnTo>
                  <a:lnTo>
                    <a:pt x="1536280" y="3923"/>
                  </a:lnTo>
                  <a:lnTo>
                    <a:pt x="1527100" y="7635"/>
                  </a:lnTo>
                  <a:lnTo>
                    <a:pt x="1518138" y="3923"/>
                  </a:lnTo>
                  <a:lnTo>
                    <a:pt x="1506455" y="8762"/>
                  </a:lnTo>
                  <a:lnTo>
                    <a:pt x="1499506" y="5884"/>
                  </a:lnTo>
                  <a:lnTo>
                    <a:pt x="1487831" y="10720"/>
                  </a:lnTo>
                  <a:lnTo>
                    <a:pt x="1480383" y="7845"/>
                  </a:lnTo>
                  <a:lnTo>
                    <a:pt x="1470257" y="11754"/>
                  </a:lnTo>
                  <a:lnTo>
                    <a:pt x="1461261" y="7845"/>
                  </a:lnTo>
                  <a:lnTo>
                    <a:pt x="1450177" y="12661"/>
                  </a:lnTo>
                  <a:lnTo>
                    <a:pt x="1443120" y="9807"/>
                  </a:lnTo>
                  <a:lnTo>
                    <a:pt x="1431543" y="14487"/>
                  </a:lnTo>
                  <a:lnTo>
                    <a:pt x="1424978" y="11768"/>
                  </a:lnTo>
                  <a:lnTo>
                    <a:pt x="1413049" y="16709"/>
                  </a:lnTo>
                  <a:lnTo>
                    <a:pt x="1406345" y="13729"/>
                  </a:lnTo>
                  <a:lnTo>
                    <a:pt x="1393210" y="19568"/>
                  </a:lnTo>
                  <a:lnTo>
                    <a:pt x="1388694" y="17652"/>
                  </a:lnTo>
                  <a:lnTo>
                    <a:pt x="1376755" y="22718"/>
                  </a:lnTo>
                  <a:lnTo>
                    <a:pt x="1369082" y="19613"/>
                  </a:lnTo>
                  <a:lnTo>
                    <a:pt x="1356372" y="24755"/>
                  </a:lnTo>
                  <a:lnTo>
                    <a:pt x="1350939" y="22555"/>
                  </a:lnTo>
                  <a:lnTo>
                    <a:pt x="1337075" y="28167"/>
                  </a:lnTo>
                  <a:lnTo>
                    <a:pt x="1332798" y="26478"/>
                  </a:lnTo>
                  <a:lnTo>
                    <a:pt x="1318807" y="32003"/>
                  </a:lnTo>
                  <a:lnTo>
                    <a:pt x="1314656" y="30400"/>
                  </a:lnTo>
                  <a:lnTo>
                    <a:pt x="1302969" y="34911"/>
                  </a:lnTo>
                  <a:lnTo>
                    <a:pt x="1296514" y="32362"/>
                  </a:lnTo>
                  <a:lnTo>
                    <a:pt x="1282630" y="37845"/>
                  </a:lnTo>
                  <a:lnTo>
                    <a:pt x="1278862" y="36284"/>
                  </a:lnTo>
                  <a:lnTo>
                    <a:pt x="1265302" y="41901"/>
                  </a:lnTo>
                  <a:lnTo>
                    <a:pt x="1261211" y="40206"/>
                  </a:lnTo>
                  <a:lnTo>
                    <a:pt x="1247160" y="46026"/>
                  </a:lnTo>
                  <a:lnTo>
                    <a:pt x="1242579" y="44129"/>
                  </a:lnTo>
                  <a:lnTo>
                    <a:pt x="1228773" y="49847"/>
                  </a:lnTo>
                  <a:lnTo>
                    <a:pt x="1224437" y="48051"/>
                  </a:lnTo>
                  <a:lnTo>
                    <a:pt x="1210579" y="53791"/>
                  </a:lnTo>
                  <a:lnTo>
                    <a:pt x="1206295" y="51974"/>
                  </a:lnTo>
                  <a:cubicBezTo>
                    <a:pt x="1200743" y="51974"/>
                    <a:pt x="1195718" y="54278"/>
                    <a:pt x="1192080" y="58005"/>
                  </a:cubicBezTo>
                  <a:lnTo>
                    <a:pt x="1192077" y="58013"/>
                  </a:lnTo>
                  <a:lnTo>
                    <a:pt x="1189134" y="56877"/>
                  </a:lnTo>
                  <a:cubicBezTo>
                    <a:pt x="1183176" y="56877"/>
                    <a:pt x="1177782" y="59127"/>
                    <a:pt x="1173878" y="62765"/>
                  </a:cubicBezTo>
                  <a:lnTo>
                    <a:pt x="1173584" y="63428"/>
                  </a:lnTo>
                  <a:lnTo>
                    <a:pt x="1171973" y="62761"/>
                  </a:lnTo>
                  <a:lnTo>
                    <a:pt x="1158219" y="68458"/>
                  </a:lnTo>
                  <a:lnTo>
                    <a:pt x="1153831" y="66684"/>
                  </a:lnTo>
                  <a:lnTo>
                    <a:pt x="1140355" y="72133"/>
                  </a:lnTo>
                  <a:lnTo>
                    <a:pt x="1136670" y="70606"/>
                  </a:lnTo>
                  <a:cubicBezTo>
                    <a:pt x="1130848" y="70606"/>
                    <a:pt x="1125577" y="72966"/>
                    <a:pt x="1121762" y="76782"/>
                  </a:cubicBezTo>
                  <a:lnTo>
                    <a:pt x="1121463" y="77502"/>
                  </a:lnTo>
                  <a:lnTo>
                    <a:pt x="1119018" y="76490"/>
                  </a:lnTo>
                  <a:cubicBezTo>
                    <a:pt x="1113467" y="76490"/>
                    <a:pt x="1108441" y="78740"/>
                    <a:pt x="1104803" y="82378"/>
                  </a:cubicBezTo>
                  <a:lnTo>
                    <a:pt x="1104291" y="83614"/>
                  </a:lnTo>
                  <a:lnTo>
                    <a:pt x="1101367" y="82374"/>
                  </a:lnTo>
                  <a:lnTo>
                    <a:pt x="1088323" y="87909"/>
                  </a:lnTo>
                  <a:lnTo>
                    <a:pt x="1084696" y="86296"/>
                  </a:lnTo>
                  <a:cubicBezTo>
                    <a:pt x="1079145" y="86296"/>
                    <a:pt x="1074119" y="88711"/>
                    <a:pt x="1070481" y="92615"/>
                  </a:cubicBezTo>
                  <a:lnTo>
                    <a:pt x="1069826" y="94313"/>
                  </a:lnTo>
                  <a:lnTo>
                    <a:pt x="1067045" y="93161"/>
                  </a:lnTo>
                  <a:cubicBezTo>
                    <a:pt x="1061493" y="93161"/>
                    <a:pt x="1056468" y="95411"/>
                    <a:pt x="1052830" y="99049"/>
                  </a:cubicBezTo>
                  <a:lnTo>
                    <a:pt x="1052472" y="99914"/>
                  </a:lnTo>
                  <a:lnTo>
                    <a:pt x="1050374" y="99045"/>
                  </a:lnTo>
                  <a:cubicBezTo>
                    <a:pt x="1044822" y="99045"/>
                    <a:pt x="1039796" y="101295"/>
                    <a:pt x="1036159" y="104933"/>
                  </a:cubicBezTo>
                  <a:lnTo>
                    <a:pt x="1035597" y="106289"/>
                  </a:lnTo>
                  <a:lnTo>
                    <a:pt x="1032232" y="104928"/>
                  </a:lnTo>
                  <a:cubicBezTo>
                    <a:pt x="1026545" y="104928"/>
                    <a:pt x="1021396" y="107178"/>
                    <a:pt x="1017670" y="110816"/>
                  </a:cubicBezTo>
                  <a:lnTo>
                    <a:pt x="1017429" y="111383"/>
                  </a:lnTo>
                  <a:lnTo>
                    <a:pt x="1016051" y="110812"/>
                  </a:lnTo>
                  <a:cubicBezTo>
                    <a:pt x="1010500" y="110812"/>
                    <a:pt x="1005474" y="113062"/>
                    <a:pt x="1001836" y="116700"/>
                  </a:cubicBezTo>
                  <a:lnTo>
                    <a:pt x="1001549" y="117391"/>
                  </a:lnTo>
                  <a:lnTo>
                    <a:pt x="999871" y="116696"/>
                  </a:lnTo>
                  <a:cubicBezTo>
                    <a:pt x="994184" y="116696"/>
                    <a:pt x="989036" y="119001"/>
                    <a:pt x="985309" y="122727"/>
                  </a:cubicBezTo>
                  <a:lnTo>
                    <a:pt x="983796" y="126378"/>
                  </a:lnTo>
                  <a:lnTo>
                    <a:pt x="981729" y="125522"/>
                  </a:lnTo>
                  <a:cubicBezTo>
                    <a:pt x="976178" y="125522"/>
                    <a:pt x="971152" y="127772"/>
                    <a:pt x="967514" y="131410"/>
                  </a:cubicBezTo>
                  <a:lnTo>
                    <a:pt x="967234" y="132087"/>
                  </a:lnTo>
                  <a:lnTo>
                    <a:pt x="965548" y="131406"/>
                  </a:lnTo>
                  <a:cubicBezTo>
                    <a:pt x="959862" y="131406"/>
                    <a:pt x="954713" y="133655"/>
                    <a:pt x="950986" y="137294"/>
                  </a:cubicBezTo>
                  <a:lnTo>
                    <a:pt x="950746" y="137860"/>
                  </a:lnTo>
                  <a:lnTo>
                    <a:pt x="949368" y="137290"/>
                  </a:lnTo>
                  <a:cubicBezTo>
                    <a:pt x="943816" y="137290"/>
                    <a:pt x="938790" y="139539"/>
                    <a:pt x="935152" y="143178"/>
                  </a:cubicBezTo>
                  <a:lnTo>
                    <a:pt x="934173" y="145542"/>
                  </a:lnTo>
                  <a:lnTo>
                    <a:pt x="933188" y="145135"/>
                  </a:lnTo>
                  <a:cubicBezTo>
                    <a:pt x="927501" y="145135"/>
                    <a:pt x="922352" y="147439"/>
                    <a:pt x="918625" y="151166"/>
                  </a:cubicBezTo>
                  <a:lnTo>
                    <a:pt x="918426" y="151649"/>
                  </a:lnTo>
                  <a:lnTo>
                    <a:pt x="917007" y="151019"/>
                  </a:lnTo>
                  <a:cubicBezTo>
                    <a:pt x="911455" y="151019"/>
                    <a:pt x="906430" y="153433"/>
                    <a:pt x="902792" y="157337"/>
                  </a:cubicBezTo>
                  <a:lnTo>
                    <a:pt x="901568" y="160509"/>
                  </a:lnTo>
                  <a:lnTo>
                    <a:pt x="899846" y="159845"/>
                  </a:lnTo>
                  <a:cubicBezTo>
                    <a:pt x="893888" y="159845"/>
                    <a:pt x="888495" y="162094"/>
                    <a:pt x="884591" y="165733"/>
                  </a:cubicBezTo>
                  <a:lnTo>
                    <a:pt x="883713" y="167708"/>
                  </a:lnTo>
                  <a:lnTo>
                    <a:pt x="883666" y="167690"/>
                  </a:lnTo>
                  <a:cubicBezTo>
                    <a:pt x="877843" y="167690"/>
                    <a:pt x="872572" y="169939"/>
                    <a:pt x="868757" y="173578"/>
                  </a:cubicBezTo>
                  <a:lnTo>
                    <a:pt x="867846" y="175674"/>
                  </a:lnTo>
                  <a:lnTo>
                    <a:pt x="867484" y="175535"/>
                  </a:lnTo>
                  <a:cubicBezTo>
                    <a:pt x="861527" y="175535"/>
                    <a:pt x="856133" y="177785"/>
                    <a:pt x="852229" y="181423"/>
                  </a:cubicBezTo>
                  <a:lnTo>
                    <a:pt x="852218" y="181448"/>
                  </a:lnTo>
                  <a:lnTo>
                    <a:pt x="838070" y="187737"/>
                  </a:lnTo>
                  <a:lnTo>
                    <a:pt x="836962" y="190607"/>
                  </a:lnTo>
                  <a:lnTo>
                    <a:pt x="836105" y="190244"/>
                  </a:lnTo>
                  <a:cubicBezTo>
                    <a:pt x="830418" y="190244"/>
                    <a:pt x="825269" y="192604"/>
                    <a:pt x="821542" y="196419"/>
                  </a:cubicBezTo>
                  <a:lnTo>
                    <a:pt x="820726" y="198438"/>
                  </a:lnTo>
                  <a:lnTo>
                    <a:pt x="819924" y="198089"/>
                  </a:lnTo>
                  <a:cubicBezTo>
                    <a:pt x="814372" y="198089"/>
                    <a:pt x="809347" y="200449"/>
                    <a:pt x="805709" y="204265"/>
                  </a:cubicBezTo>
                  <a:lnTo>
                    <a:pt x="804202" y="208081"/>
                  </a:lnTo>
                  <a:lnTo>
                    <a:pt x="803743" y="207896"/>
                  </a:lnTo>
                  <a:cubicBezTo>
                    <a:pt x="798057" y="207896"/>
                    <a:pt x="792908" y="210145"/>
                    <a:pt x="789181" y="213784"/>
                  </a:cubicBezTo>
                  <a:lnTo>
                    <a:pt x="788230" y="216024"/>
                  </a:lnTo>
                  <a:lnTo>
                    <a:pt x="787563" y="215741"/>
                  </a:lnTo>
                  <a:cubicBezTo>
                    <a:pt x="782011" y="215741"/>
                    <a:pt x="776985" y="218045"/>
                    <a:pt x="773348" y="221772"/>
                  </a:cubicBezTo>
                  <a:lnTo>
                    <a:pt x="772191" y="224633"/>
                  </a:lnTo>
                  <a:lnTo>
                    <a:pt x="757108" y="230455"/>
                  </a:lnTo>
                  <a:lnTo>
                    <a:pt x="756016" y="232910"/>
                  </a:lnTo>
                  <a:lnTo>
                    <a:pt x="742948" y="238587"/>
                  </a:lnTo>
                  <a:lnTo>
                    <a:pt x="741441" y="242403"/>
                  </a:lnTo>
                  <a:lnTo>
                    <a:pt x="740982" y="242218"/>
                  </a:lnTo>
                  <a:cubicBezTo>
                    <a:pt x="735296" y="242218"/>
                    <a:pt x="730147" y="244468"/>
                    <a:pt x="726420" y="248106"/>
                  </a:cubicBezTo>
                  <a:lnTo>
                    <a:pt x="725333" y="250669"/>
                  </a:lnTo>
                  <a:lnTo>
                    <a:pt x="712548" y="256094"/>
                  </a:lnTo>
                  <a:lnTo>
                    <a:pt x="710619" y="260864"/>
                  </a:lnTo>
                  <a:lnTo>
                    <a:pt x="710583" y="260850"/>
                  </a:lnTo>
                  <a:cubicBezTo>
                    <a:pt x="704896" y="260850"/>
                    <a:pt x="699748" y="263100"/>
                    <a:pt x="696021" y="266738"/>
                  </a:cubicBezTo>
                  <a:lnTo>
                    <a:pt x="693931" y="271664"/>
                  </a:lnTo>
                  <a:lnTo>
                    <a:pt x="682148" y="276544"/>
                  </a:lnTo>
                  <a:lnTo>
                    <a:pt x="681169" y="278910"/>
                  </a:lnTo>
                  <a:lnTo>
                    <a:pt x="680183" y="278501"/>
                  </a:lnTo>
                  <a:cubicBezTo>
                    <a:pt x="674496" y="278501"/>
                    <a:pt x="669347" y="280806"/>
                    <a:pt x="665621" y="284533"/>
                  </a:cubicBezTo>
                  <a:lnTo>
                    <a:pt x="663173" y="290444"/>
                  </a:lnTo>
                  <a:lnTo>
                    <a:pt x="651748" y="295176"/>
                  </a:lnTo>
                  <a:lnTo>
                    <a:pt x="649688" y="300149"/>
                  </a:lnTo>
                  <a:lnTo>
                    <a:pt x="638019" y="304983"/>
                  </a:lnTo>
                  <a:lnTo>
                    <a:pt x="636272" y="309201"/>
                  </a:lnTo>
                  <a:lnTo>
                    <a:pt x="635563" y="308901"/>
                  </a:lnTo>
                  <a:cubicBezTo>
                    <a:pt x="630012" y="308901"/>
                    <a:pt x="624986" y="311206"/>
                    <a:pt x="621348" y="314932"/>
                  </a:cubicBezTo>
                  <a:lnTo>
                    <a:pt x="618940" y="320887"/>
                  </a:lnTo>
                  <a:lnTo>
                    <a:pt x="607619" y="325576"/>
                  </a:lnTo>
                  <a:lnTo>
                    <a:pt x="605762" y="330059"/>
                  </a:lnTo>
                  <a:lnTo>
                    <a:pt x="592910" y="335383"/>
                  </a:lnTo>
                  <a:lnTo>
                    <a:pt x="590850" y="340355"/>
                  </a:lnTo>
                  <a:lnTo>
                    <a:pt x="579181" y="345189"/>
                  </a:lnTo>
                  <a:lnTo>
                    <a:pt x="576745" y="351071"/>
                  </a:lnTo>
                  <a:lnTo>
                    <a:pt x="564615" y="355976"/>
                  </a:lnTo>
                  <a:lnTo>
                    <a:pt x="561515" y="363281"/>
                  </a:lnTo>
                  <a:lnTo>
                    <a:pt x="550742" y="367744"/>
                  </a:lnTo>
                  <a:lnTo>
                    <a:pt x="548793" y="372448"/>
                  </a:lnTo>
                  <a:lnTo>
                    <a:pt x="536176" y="377550"/>
                  </a:lnTo>
                  <a:lnTo>
                    <a:pt x="533581" y="383666"/>
                  </a:lnTo>
                  <a:lnTo>
                    <a:pt x="522304" y="388337"/>
                  </a:lnTo>
                  <a:lnTo>
                    <a:pt x="519379" y="395398"/>
                  </a:lnTo>
                  <a:lnTo>
                    <a:pt x="507739" y="400105"/>
                  </a:lnTo>
                  <a:lnTo>
                    <a:pt x="505648" y="405031"/>
                  </a:lnTo>
                  <a:lnTo>
                    <a:pt x="493866" y="409911"/>
                  </a:lnTo>
                  <a:lnTo>
                    <a:pt x="489929" y="419416"/>
                  </a:lnTo>
                  <a:lnTo>
                    <a:pt x="482098" y="422659"/>
                  </a:lnTo>
                  <a:lnTo>
                    <a:pt x="479261" y="429509"/>
                  </a:lnTo>
                  <a:lnTo>
                    <a:pt x="467388" y="434427"/>
                  </a:lnTo>
                  <a:lnTo>
                    <a:pt x="465290" y="439494"/>
                  </a:lnTo>
                  <a:lnTo>
                    <a:pt x="453659" y="444664"/>
                  </a:lnTo>
                  <a:lnTo>
                    <a:pt x="450356" y="453221"/>
                  </a:lnTo>
                  <a:lnTo>
                    <a:pt x="441054" y="456982"/>
                  </a:lnTo>
                  <a:lnTo>
                    <a:pt x="437954" y="464287"/>
                  </a:lnTo>
                  <a:lnTo>
                    <a:pt x="427182" y="468750"/>
                  </a:lnTo>
                  <a:lnTo>
                    <a:pt x="423705" y="477143"/>
                  </a:lnTo>
                  <a:lnTo>
                    <a:pt x="415414" y="480661"/>
                  </a:lnTo>
                  <a:lnTo>
                    <a:pt x="412090" y="488882"/>
                  </a:lnTo>
                  <a:lnTo>
                    <a:pt x="400992" y="493265"/>
                  </a:lnTo>
                  <a:lnTo>
                    <a:pt x="397403" y="501526"/>
                  </a:lnTo>
                  <a:lnTo>
                    <a:pt x="388937" y="505033"/>
                  </a:lnTo>
                  <a:lnTo>
                    <a:pt x="385592" y="513108"/>
                  </a:lnTo>
                  <a:lnTo>
                    <a:pt x="376332" y="516944"/>
                  </a:lnTo>
                  <a:lnTo>
                    <a:pt x="372434" y="526355"/>
                  </a:lnTo>
                  <a:lnTo>
                    <a:pt x="364421" y="529836"/>
                  </a:lnTo>
                  <a:lnTo>
                    <a:pt x="360376" y="540079"/>
                  </a:lnTo>
                  <a:lnTo>
                    <a:pt x="352653" y="543278"/>
                  </a:lnTo>
                  <a:lnTo>
                    <a:pt x="348919" y="552292"/>
                  </a:lnTo>
                  <a:lnTo>
                    <a:pt x="339907" y="556026"/>
                  </a:lnTo>
                  <a:lnTo>
                    <a:pt x="336461" y="564347"/>
                  </a:lnTo>
                  <a:lnTo>
                    <a:pt x="328139" y="567794"/>
                  </a:lnTo>
                  <a:lnTo>
                    <a:pt x="323814" y="578237"/>
                  </a:lnTo>
                  <a:lnTo>
                    <a:pt x="315534" y="581666"/>
                  </a:lnTo>
                  <a:lnTo>
                    <a:pt x="311699" y="590926"/>
                  </a:lnTo>
                  <a:lnTo>
                    <a:pt x="303623" y="594271"/>
                  </a:lnTo>
                  <a:lnTo>
                    <a:pt x="299196" y="604960"/>
                  </a:lnTo>
                  <a:lnTo>
                    <a:pt x="291855" y="608000"/>
                  </a:lnTo>
                  <a:lnTo>
                    <a:pt x="287991" y="617330"/>
                  </a:lnTo>
                  <a:lnTo>
                    <a:pt x="279250" y="621036"/>
                  </a:lnTo>
                  <a:lnTo>
                    <a:pt x="274721" y="632232"/>
                  </a:lnTo>
                  <a:lnTo>
                    <a:pt x="269301" y="634478"/>
                  </a:lnTo>
                  <a:lnTo>
                    <a:pt x="264839" y="645250"/>
                  </a:lnTo>
                  <a:lnTo>
                    <a:pt x="257533" y="648350"/>
                  </a:lnTo>
                  <a:lnTo>
                    <a:pt x="253023" y="659503"/>
                  </a:lnTo>
                  <a:lnTo>
                    <a:pt x="244784" y="662916"/>
                  </a:lnTo>
                  <a:lnTo>
                    <a:pt x="240804" y="672524"/>
                  </a:lnTo>
                  <a:lnTo>
                    <a:pt x="234977" y="675114"/>
                  </a:lnTo>
                  <a:lnTo>
                    <a:pt x="230470" y="686792"/>
                  </a:lnTo>
                  <a:lnTo>
                    <a:pt x="223498" y="689681"/>
                  </a:lnTo>
                  <a:lnTo>
                    <a:pt x="219070" y="700369"/>
                  </a:lnTo>
                  <a:lnTo>
                    <a:pt x="212424" y="703122"/>
                  </a:lnTo>
                  <a:lnTo>
                    <a:pt x="207100" y="715975"/>
                  </a:lnTo>
                  <a:lnTo>
                    <a:pt x="202617" y="717832"/>
                  </a:lnTo>
                  <a:lnTo>
                    <a:pt x="197690" y="729728"/>
                  </a:lnTo>
                  <a:lnTo>
                    <a:pt x="192811" y="731848"/>
                  </a:lnTo>
                  <a:lnTo>
                    <a:pt x="187134" y="746223"/>
                  </a:lnTo>
                  <a:lnTo>
                    <a:pt x="182167" y="748232"/>
                  </a:lnTo>
                  <a:lnTo>
                    <a:pt x="177509" y="759209"/>
                  </a:lnTo>
                  <a:lnTo>
                    <a:pt x="170543" y="761961"/>
                  </a:lnTo>
                  <a:lnTo>
                    <a:pt x="165323" y="773977"/>
                  </a:lnTo>
                  <a:lnTo>
                    <a:pt x="160737" y="775832"/>
                  </a:lnTo>
                  <a:lnTo>
                    <a:pt x="155137" y="789036"/>
                  </a:lnTo>
                  <a:lnTo>
                    <a:pt x="151767" y="790399"/>
                  </a:lnTo>
                  <a:lnTo>
                    <a:pt x="146676" y="802399"/>
                  </a:lnTo>
                  <a:lnTo>
                    <a:pt x="141817" y="804558"/>
                  </a:lnTo>
                  <a:lnTo>
                    <a:pt x="136223" y="819053"/>
                  </a:lnTo>
                  <a:lnTo>
                    <a:pt x="132011" y="820798"/>
                  </a:lnTo>
                  <a:lnTo>
                    <a:pt x="127322" y="832119"/>
                  </a:lnTo>
                  <a:lnTo>
                    <a:pt x="121367" y="834527"/>
                  </a:lnTo>
                  <a:cubicBezTo>
                    <a:pt x="117640" y="838165"/>
                    <a:pt x="115335" y="843191"/>
                    <a:pt x="115335" y="848742"/>
                  </a:cubicBezTo>
                  <a:lnTo>
                    <a:pt x="115930" y="850141"/>
                  </a:lnTo>
                  <a:lnTo>
                    <a:pt x="113378" y="851198"/>
                  </a:lnTo>
                  <a:lnTo>
                    <a:pt x="108545" y="862867"/>
                  </a:lnTo>
                  <a:lnTo>
                    <a:pt x="103572" y="864927"/>
                  </a:lnTo>
                  <a:cubicBezTo>
                    <a:pt x="99934" y="868565"/>
                    <a:pt x="97684" y="873591"/>
                    <a:pt x="97684" y="879142"/>
                  </a:cubicBezTo>
                  <a:lnTo>
                    <a:pt x="98266" y="880546"/>
                  </a:lnTo>
                  <a:lnTo>
                    <a:pt x="95727" y="881598"/>
                  </a:lnTo>
                  <a:lnTo>
                    <a:pt x="90116" y="895145"/>
                  </a:lnTo>
                  <a:lnTo>
                    <a:pt x="84940" y="897289"/>
                  </a:lnTo>
                  <a:lnTo>
                    <a:pt x="79210" y="911121"/>
                  </a:lnTo>
                  <a:lnTo>
                    <a:pt x="77096" y="911998"/>
                  </a:lnTo>
                  <a:cubicBezTo>
                    <a:pt x="73457" y="915636"/>
                    <a:pt x="71207" y="920662"/>
                    <a:pt x="71207" y="926213"/>
                  </a:cubicBezTo>
                  <a:lnTo>
                    <a:pt x="71442" y="926780"/>
                  </a:lnTo>
                  <a:lnTo>
                    <a:pt x="69250" y="927688"/>
                  </a:lnTo>
                  <a:lnTo>
                    <a:pt x="63537" y="941479"/>
                  </a:lnTo>
                  <a:lnTo>
                    <a:pt x="58606" y="943522"/>
                  </a:lnTo>
                  <a:lnTo>
                    <a:pt x="52856" y="957403"/>
                  </a:lnTo>
                  <a:lnTo>
                    <a:pt x="50617" y="958375"/>
                  </a:lnTo>
                  <a:lnTo>
                    <a:pt x="44821" y="973052"/>
                  </a:lnTo>
                  <a:lnTo>
                    <a:pt x="42773" y="973921"/>
                  </a:lnTo>
                  <a:cubicBezTo>
                    <a:pt x="39135" y="977648"/>
                    <a:pt x="36885" y="982797"/>
                    <a:pt x="36885" y="988483"/>
                  </a:cubicBezTo>
                  <a:lnTo>
                    <a:pt x="37284" y="989472"/>
                  </a:lnTo>
                  <a:lnTo>
                    <a:pt x="34928" y="990449"/>
                  </a:lnTo>
                  <a:cubicBezTo>
                    <a:pt x="31290" y="994087"/>
                    <a:pt x="29040" y="999113"/>
                    <a:pt x="29040" y="1004664"/>
                  </a:cubicBezTo>
                  <a:lnTo>
                    <a:pt x="29263" y="1005203"/>
                  </a:lnTo>
                  <a:lnTo>
                    <a:pt x="26532" y="1006283"/>
                  </a:lnTo>
                  <a:cubicBezTo>
                    <a:pt x="22628" y="1010009"/>
                    <a:pt x="20213" y="1015158"/>
                    <a:pt x="20213" y="1020845"/>
                  </a:cubicBezTo>
                  <a:lnTo>
                    <a:pt x="20937" y="1022511"/>
                  </a:lnTo>
                  <a:lnTo>
                    <a:pt x="20218" y="1022810"/>
                  </a:lnTo>
                  <a:cubicBezTo>
                    <a:pt x="16580" y="1026448"/>
                    <a:pt x="14329" y="1031473"/>
                    <a:pt x="14329" y="1037025"/>
                  </a:cubicBezTo>
                  <a:lnTo>
                    <a:pt x="14607" y="1037695"/>
                  </a:lnTo>
                  <a:lnTo>
                    <a:pt x="12372" y="1038643"/>
                  </a:lnTo>
                  <a:cubicBezTo>
                    <a:pt x="8734" y="1042370"/>
                    <a:pt x="6485" y="1047519"/>
                    <a:pt x="6485" y="1053205"/>
                  </a:cubicBezTo>
                  <a:lnTo>
                    <a:pt x="6884" y="1054194"/>
                  </a:lnTo>
                  <a:lnTo>
                    <a:pt x="4527" y="1055171"/>
                  </a:lnTo>
                  <a:lnTo>
                    <a:pt x="0" y="1066103"/>
                  </a:lnTo>
                  <a:lnTo>
                    <a:pt x="41476" y="1066103"/>
                  </a:lnTo>
                  <a:lnTo>
                    <a:pt x="46691" y="1053205"/>
                  </a:lnTo>
                  <a:lnTo>
                    <a:pt x="46291" y="1052216"/>
                  </a:lnTo>
                  <a:lnTo>
                    <a:pt x="48648" y="1051240"/>
                  </a:lnTo>
                  <a:cubicBezTo>
                    <a:pt x="52286" y="1047602"/>
                    <a:pt x="54536" y="1042576"/>
                    <a:pt x="54536" y="1037025"/>
                  </a:cubicBezTo>
                  <a:lnTo>
                    <a:pt x="54313" y="1036486"/>
                  </a:lnTo>
                  <a:lnTo>
                    <a:pt x="57043" y="1035406"/>
                  </a:lnTo>
                  <a:cubicBezTo>
                    <a:pt x="60947" y="1031680"/>
                    <a:pt x="63362" y="1026532"/>
                    <a:pt x="63362" y="1020845"/>
                  </a:cubicBezTo>
                  <a:lnTo>
                    <a:pt x="62638" y="1019178"/>
                  </a:lnTo>
                  <a:lnTo>
                    <a:pt x="63358" y="1018879"/>
                  </a:lnTo>
                  <a:cubicBezTo>
                    <a:pt x="66996" y="1015241"/>
                    <a:pt x="69246" y="1010216"/>
                    <a:pt x="69246" y="1004664"/>
                  </a:cubicBezTo>
                  <a:lnTo>
                    <a:pt x="68968" y="1003993"/>
                  </a:lnTo>
                  <a:lnTo>
                    <a:pt x="71203" y="1003045"/>
                  </a:lnTo>
                  <a:lnTo>
                    <a:pt x="76816" y="989162"/>
                  </a:lnTo>
                  <a:lnTo>
                    <a:pt x="79048" y="988193"/>
                  </a:lnTo>
                  <a:lnTo>
                    <a:pt x="84691" y="973904"/>
                  </a:lnTo>
                  <a:lnTo>
                    <a:pt x="87730" y="972646"/>
                  </a:lnTo>
                  <a:cubicBezTo>
                    <a:pt x="91457" y="968919"/>
                    <a:pt x="93762" y="963771"/>
                    <a:pt x="93762" y="958084"/>
                  </a:cubicBezTo>
                  <a:lnTo>
                    <a:pt x="93640" y="957792"/>
                  </a:lnTo>
                  <a:lnTo>
                    <a:pt x="97680" y="956118"/>
                  </a:lnTo>
                  <a:cubicBezTo>
                    <a:pt x="101318" y="952481"/>
                    <a:pt x="103568" y="947455"/>
                    <a:pt x="103568" y="941903"/>
                  </a:cubicBezTo>
                  <a:lnTo>
                    <a:pt x="103333" y="941336"/>
                  </a:lnTo>
                  <a:lnTo>
                    <a:pt x="105525" y="940428"/>
                  </a:lnTo>
                  <a:lnTo>
                    <a:pt x="111255" y="926595"/>
                  </a:lnTo>
                  <a:lnTo>
                    <a:pt x="113371" y="925719"/>
                  </a:lnTo>
                  <a:lnTo>
                    <a:pt x="118982" y="912173"/>
                  </a:lnTo>
                  <a:lnTo>
                    <a:pt x="124157" y="910029"/>
                  </a:lnTo>
                  <a:cubicBezTo>
                    <a:pt x="127795" y="906391"/>
                    <a:pt x="130045" y="901365"/>
                    <a:pt x="130045" y="895814"/>
                  </a:cubicBezTo>
                  <a:lnTo>
                    <a:pt x="129463" y="894409"/>
                  </a:lnTo>
                  <a:lnTo>
                    <a:pt x="132003" y="893357"/>
                  </a:lnTo>
                  <a:lnTo>
                    <a:pt x="136836" y="881689"/>
                  </a:lnTo>
                  <a:lnTo>
                    <a:pt x="141809" y="879629"/>
                  </a:lnTo>
                  <a:cubicBezTo>
                    <a:pt x="145446" y="875991"/>
                    <a:pt x="147697" y="870965"/>
                    <a:pt x="147697" y="865413"/>
                  </a:cubicBezTo>
                  <a:lnTo>
                    <a:pt x="147226" y="864277"/>
                  </a:lnTo>
                  <a:lnTo>
                    <a:pt x="150491" y="862957"/>
                  </a:lnTo>
                  <a:lnTo>
                    <a:pt x="155437" y="851301"/>
                  </a:lnTo>
                  <a:lnTo>
                    <a:pt x="160442" y="849228"/>
                  </a:lnTo>
                  <a:lnTo>
                    <a:pt x="165417" y="837216"/>
                  </a:lnTo>
                  <a:lnTo>
                    <a:pt x="170248" y="835069"/>
                  </a:lnTo>
                  <a:lnTo>
                    <a:pt x="175707" y="820926"/>
                  </a:lnTo>
                  <a:lnTo>
                    <a:pt x="180891" y="818829"/>
                  </a:lnTo>
                  <a:lnTo>
                    <a:pt x="185995" y="806801"/>
                  </a:lnTo>
                  <a:lnTo>
                    <a:pt x="190554" y="804956"/>
                  </a:lnTo>
                  <a:lnTo>
                    <a:pt x="196001" y="792112"/>
                  </a:lnTo>
                  <a:lnTo>
                    <a:pt x="200361" y="790391"/>
                  </a:lnTo>
                  <a:lnTo>
                    <a:pt x="205267" y="779098"/>
                  </a:lnTo>
                  <a:lnTo>
                    <a:pt x="211291" y="776662"/>
                  </a:lnTo>
                  <a:lnTo>
                    <a:pt x="216844" y="763576"/>
                  </a:lnTo>
                  <a:lnTo>
                    <a:pt x="221241" y="761665"/>
                  </a:lnTo>
                  <a:lnTo>
                    <a:pt x="226596" y="748106"/>
                  </a:lnTo>
                  <a:lnTo>
                    <a:pt x="231047" y="746262"/>
                  </a:lnTo>
                  <a:lnTo>
                    <a:pt x="236371" y="733409"/>
                  </a:lnTo>
                  <a:lnTo>
                    <a:pt x="240854" y="731553"/>
                  </a:lnTo>
                  <a:lnTo>
                    <a:pt x="244300" y="723232"/>
                  </a:lnTo>
                  <a:lnTo>
                    <a:pt x="253316" y="719498"/>
                  </a:lnTo>
                  <a:lnTo>
                    <a:pt x="258081" y="707993"/>
                  </a:lnTo>
                  <a:lnTo>
                    <a:pt x="263409" y="705625"/>
                  </a:lnTo>
                  <a:lnTo>
                    <a:pt x="268102" y="693464"/>
                  </a:lnTo>
                  <a:lnTo>
                    <a:pt x="273215" y="691346"/>
                  </a:lnTo>
                  <a:lnTo>
                    <a:pt x="277468" y="681079"/>
                  </a:lnTo>
                  <a:lnTo>
                    <a:pt x="285963" y="677474"/>
                  </a:lnTo>
                  <a:lnTo>
                    <a:pt x="290671" y="665833"/>
                  </a:lnTo>
                  <a:lnTo>
                    <a:pt x="297732" y="662908"/>
                  </a:lnTo>
                  <a:lnTo>
                    <a:pt x="301519" y="653761"/>
                  </a:lnTo>
                  <a:lnTo>
                    <a:pt x="308375" y="650854"/>
                  </a:lnTo>
                  <a:lnTo>
                    <a:pt x="312987" y="639453"/>
                  </a:lnTo>
                  <a:lnTo>
                    <a:pt x="320286" y="636430"/>
                  </a:lnTo>
                  <a:lnTo>
                    <a:pt x="324714" y="625742"/>
                  </a:lnTo>
                  <a:lnTo>
                    <a:pt x="332053" y="622701"/>
                  </a:lnTo>
                  <a:lnTo>
                    <a:pt x="335398" y="614626"/>
                  </a:lnTo>
                  <a:lnTo>
                    <a:pt x="344659" y="610790"/>
                  </a:lnTo>
                  <a:lnTo>
                    <a:pt x="349473" y="599163"/>
                  </a:lnTo>
                  <a:lnTo>
                    <a:pt x="356568" y="596224"/>
                  </a:lnTo>
                  <a:lnTo>
                    <a:pt x="360015" y="587903"/>
                  </a:lnTo>
                  <a:lnTo>
                    <a:pt x="368336" y="584456"/>
                  </a:lnTo>
                  <a:lnTo>
                    <a:pt x="372070" y="575442"/>
                  </a:lnTo>
                  <a:lnTo>
                    <a:pt x="381084" y="571708"/>
                  </a:lnTo>
                  <a:lnTo>
                    <a:pt x="384590" y="563243"/>
                  </a:lnTo>
                  <a:lnTo>
                    <a:pt x="392851" y="559654"/>
                  </a:lnTo>
                  <a:lnTo>
                    <a:pt x="396801" y="549653"/>
                  </a:lnTo>
                  <a:lnTo>
                    <a:pt x="405456" y="546068"/>
                  </a:lnTo>
                  <a:lnTo>
                    <a:pt x="409292" y="536808"/>
                  </a:lnTo>
                  <a:lnTo>
                    <a:pt x="417368" y="533463"/>
                  </a:lnTo>
                  <a:lnTo>
                    <a:pt x="420566" y="525741"/>
                  </a:lnTo>
                  <a:lnTo>
                    <a:pt x="430810" y="521695"/>
                  </a:lnTo>
                  <a:lnTo>
                    <a:pt x="434208" y="513874"/>
                  </a:lnTo>
                  <a:lnTo>
                    <a:pt x="443844" y="509784"/>
                  </a:lnTo>
                  <a:lnTo>
                    <a:pt x="447599" y="500499"/>
                  </a:lnTo>
                  <a:lnTo>
                    <a:pt x="455612" y="497180"/>
                  </a:lnTo>
                  <a:lnTo>
                    <a:pt x="458536" y="490119"/>
                  </a:lnTo>
                  <a:lnTo>
                    <a:pt x="469574" y="485657"/>
                  </a:lnTo>
                  <a:lnTo>
                    <a:pt x="467747" y="489867"/>
                  </a:lnTo>
                  <a:lnTo>
                    <a:pt x="459543" y="493265"/>
                  </a:lnTo>
                  <a:lnTo>
                    <a:pt x="456096" y="501586"/>
                  </a:lnTo>
                  <a:lnTo>
                    <a:pt x="447776" y="505033"/>
                  </a:lnTo>
                  <a:lnTo>
                    <a:pt x="444508" y="512921"/>
                  </a:lnTo>
                  <a:lnTo>
                    <a:pt x="435027" y="516944"/>
                  </a:lnTo>
                  <a:lnTo>
                    <a:pt x="431470" y="525742"/>
                  </a:lnTo>
                  <a:lnTo>
                    <a:pt x="421585" y="529836"/>
                  </a:lnTo>
                  <a:lnTo>
                    <a:pt x="417491" y="539721"/>
                  </a:lnTo>
                  <a:lnTo>
                    <a:pt x="408693" y="543278"/>
                  </a:lnTo>
                  <a:lnTo>
                    <a:pt x="404671" y="552758"/>
                  </a:lnTo>
                  <a:lnTo>
                    <a:pt x="396782" y="556026"/>
                  </a:lnTo>
                  <a:lnTo>
                    <a:pt x="393336" y="564347"/>
                  </a:lnTo>
                  <a:lnTo>
                    <a:pt x="385015" y="567794"/>
                  </a:lnTo>
                  <a:lnTo>
                    <a:pt x="380762" y="578061"/>
                  </a:lnTo>
                  <a:lnTo>
                    <a:pt x="372266" y="581666"/>
                  </a:lnTo>
                  <a:lnTo>
                    <a:pt x="368383" y="591271"/>
                  </a:lnTo>
                  <a:lnTo>
                    <a:pt x="360786" y="594271"/>
                  </a:lnTo>
                  <a:lnTo>
                    <a:pt x="355728" y="605914"/>
                  </a:lnTo>
                  <a:lnTo>
                    <a:pt x="350692" y="608000"/>
                  </a:lnTo>
                  <a:lnTo>
                    <a:pt x="346905" y="617143"/>
                  </a:lnTo>
                  <a:lnTo>
                    <a:pt x="337945" y="621036"/>
                  </a:lnTo>
                  <a:lnTo>
                    <a:pt x="333901" y="631278"/>
                  </a:lnTo>
                  <a:lnTo>
                    <a:pt x="326178" y="634478"/>
                  </a:lnTo>
                  <a:lnTo>
                    <a:pt x="321446" y="645901"/>
                  </a:lnTo>
                  <a:lnTo>
                    <a:pt x="315534" y="648350"/>
                  </a:lnTo>
                  <a:lnTo>
                    <a:pt x="310719" y="659977"/>
                  </a:lnTo>
                  <a:lnTo>
                    <a:pt x="303623" y="662916"/>
                  </a:lnTo>
                  <a:lnTo>
                    <a:pt x="299643" y="672524"/>
                  </a:lnTo>
                  <a:lnTo>
                    <a:pt x="293816" y="675114"/>
                  </a:lnTo>
                  <a:lnTo>
                    <a:pt x="289561" y="686140"/>
                  </a:lnTo>
                  <a:lnTo>
                    <a:pt x="281212" y="689681"/>
                  </a:lnTo>
                  <a:lnTo>
                    <a:pt x="276682" y="700877"/>
                  </a:lnTo>
                  <a:lnTo>
                    <a:pt x="271262" y="703122"/>
                  </a:lnTo>
                  <a:lnTo>
                    <a:pt x="265938" y="715975"/>
                  </a:lnTo>
                  <a:lnTo>
                    <a:pt x="261456" y="717832"/>
                  </a:lnTo>
                  <a:lnTo>
                    <a:pt x="257099" y="728350"/>
                  </a:lnTo>
                  <a:lnTo>
                    <a:pt x="248851" y="731848"/>
                  </a:lnTo>
                  <a:lnTo>
                    <a:pt x="242890" y="746579"/>
                  </a:lnTo>
                  <a:lnTo>
                    <a:pt x="238901" y="748232"/>
                  </a:lnTo>
                  <a:lnTo>
                    <a:pt x="234067" y="759901"/>
                  </a:lnTo>
                  <a:lnTo>
                    <a:pt x="229094" y="761961"/>
                  </a:lnTo>
                  <a:lnTo>
                    <a:pt x="224362" y="773384"/>
                  </a:lnTo>
                  <a:lnTo>
                    <a:pt x="218451" y="775832"/>
                  </a:lnTo>
                  <a:lnTo>
                    <a:pt x="213229" y="788440"/>
                  </a:lnTo>
                  <a:lnTo>
                    <a:pt x="208501" y="790399"/>
                  </a:lnTo>
                  <a:lnTo>
                    <a:pt x="203525" y="802411"/>
                  </a:lnTo>
                  <a:lnTo>
                    <a:pt x="198694" y="804558"/>
                  </a:lnTo>
                  <a:cubicBezTo>
                    <a:pt x="195056" y="808462"/>
                    <a:pt x="192807" y="813856"/>
                    <a:pt x="192807" y="819814"/>
                  </a:cubicBezTo>
                  <a:lnTo>
                    <a:pt x="192865" y="819963"/>
                  </a:lnTo>
                  <a:lnTo>
                    <a:pt x="190849" y="820798"/>
                  </a:lnTo>
                  <a:lnTo>
                    <a:pt x="186219" y="831977"/>
                  </a:lnTo>
                  <a:lnTo>
                    <a:pt x="180062" y="834527"/>
                  </a:lnTo>
                  <a:cubicBezTo>
                    <a:pt x="176424" y="838165"/>
                    <a:pt x="174174" y="843191"/>
                    <a:pt x="174174" y="848742"/>
                  </a:cubicBezTo>
                  <a:lnTo>
                    <a:pt x="174468" y="849453"/>
                  </a:lnTo>
                  <a:lnTo>
                    <a:pt x="170255" y="851198"/>
                  </a:lnTo>
                  <a:lnTo>
                    <a:pt x="165016" y="863848"/>
                  </a:lnTo>
                  <a:lnTo>
                    <a:pt x="162410" y="864927"/>
                  </a:lnTo>
                  <a:cubicBezTo>
                    <a:pt x="158772" y="868565"/>
                    <a:pt x="156523" y="873591"/>
                    <a:pt x="156523" y="879142"/>
                  </a:cubicBezTo>
                  <a:lnTo>
                    <a:pt x="156711" y="879599"/>
                  </a:lnTo>
                  <a:lnTo>
                    <a:pt x="151767" y="881598"/>
                  </a:lnTo>
                  <a:cubicBezTo>
                    <a:pt x="148041" y="885236"/>
                    <a:pt x="145735" y="890262"/>
                    <a:pt x="145735" y="895814"/>
                  </a:cubicBezTo>
                  <a:lnTo>
                    <a:pt x="145976" y="896378"/>
                  </a:lnTo>
                  <a:lnTo>
                    <a:pt x="143779" y="897289"/>
                  </a:lnTo>
                  <a:lnTo>
                    <a:pt x="138356" y="910380"/>
                  </a:lnTo>
                  <a:lnTo>
                    <a:pt x="134259" y="911998"/>
                  </a:lnTo>
                  <a:cubicBezTo>
                    <a:pt x="130444" y="915636"/>
                    <a:pt x="128084" y="920662"/>
                    <a:pt x="128084" y="926213"/>
                  </a:cubicBezTo>
                  <a:lnTo>
                    <a:pt x="128212" y="926506"/>
                  </a:lnTo>
                  <a:lnTo>
                    <a:pt x="125289" y="927688"/>
                  </a:lnTo>
                  <a:cubicBezTo>
                    <a:pt x="121563" y="931326"/>
                    <a:pt x="119258" y="936352"/>
                    <a:pt x="119258" y="941903"/>
                  </a:cubicBezTo>
                  <a:lnTo>
                    <a:pt x="119541" y="942571"/>
                  </a:lnTo>
                  <a:lnTo>
                    <a:pt x="117301" y="943522"/>
                  </a:lnTo>
                  <a:lnTo>
                    <a:pt x="111687" y="957406"/>
                  </a:lnTo>
                  <a:lnTo>
                    <a:pt x="109456" y="958375"/>
                  </a:lnTo>
                  <a:lnTo>
                    <a:pt x="103659" y="973052"/>
                  </a:lnTo>
                  <a:lnTo>
                    <a:pt x="101611" y="973921"/>
                  </a:lnTo>
                  <a:cubicBezTo>
                    <a:pt x="97973" y="977648"/>
                    <a:pt x="95723" y="982797"/>
                    <a:pt x="95723" y="988483"/>
                  </a:cubicBezTo>
                  <a:lnTo>
                    <a:pt x="96013" y="989201"/>
                  </a:lnTo>
                  <a:lnTo>
                    <a:pt x="92928" y="990449"/>
                  </a:lnTo>
                  <a:cubicBezTo>
                    <a:pt x="89202" y="994087"/>
                    <a:pt x="86896" y="999113"/>
                    <a:pt x="86896" y="1004664"/>
                  </a:cubicBezTo>
                  <a:lnTo>
                    <a:pt x="87181" y="1005332"/>
                  </a:lnTo>
                  <a:lnTo>
                    <a:pt x="84940" y="1006283"/>
                  </a:lnTo>
                  <a:cubicBezTo>
                    <a:pt x="81302" y="1010009"/>
                    <a:pt x="79052" y="1015158"/>
                    <a:pt x="79052" y="1020845"/>
                  </a:cubicBezTo>
                  <a:lnTo>
                    <a:pt x="79452" y="1021833"/>
                  </a:lnTo>
                  <a:lnTo>
                    <a:pt x="77094" y="1022810"/>
                  </a:lnTo>
                  <a:cubicBezTo>
                    <a:pt x="73457" y="1026448"/>
                    <a:pt x="71206" y="1031473"/>
                    <a:pt x="71206" y="1037025"/>
                  </a:cubicBezTo>
                  <a:lnTo>
                    <a:pt x="71778" y="1038403"/>
                  </a:lnTo>
                  <a:lnTo>
                    <a:pt x="71211" y="1038643"/>
                  </a:lnTo>
                  <a:cubicBezTo>
                    <a:pt x="67573" y="1042370"/>
                    <a:pt x="65323" y="1047519"/>
                    <a:pt x="65323" y="1053205"/>
                  </a:cubicBezTo>
                  <a:lnTo>
                    <a:pt x="65723" y="1054194"/>
                  </a:lnTo>
                  <a:lnTo>
                    <a:pt x="63365" y="1055171"/>
                  </a:lnTo>
                  <a:lnTo>
                    <a:pt x="58838" y="1066103"/>
                  </a:lnTo>
                  <a:lnTo>
                    <a:pt x="100314" y="1066103"/>
                  </a:lnTo>
                  <a:lnTo>
                    <a:pt x="105529" y="1053205"/>
                  </a:lnTo>
                  <a:lnTo>
                    <a:pt x="104848" y="1051520"/>
                  </a:lnTo>
                  <a:lnTo>
                    <a:pt x="105525" y="1051240"/>
                  </a:lnTo>
                  <a:cubicBezTo>
                    <a:pt x="109163" y="1047602"/>
                    <a:pt x="111413" y="1042576"/>
                    <a:pt x="111413" y="1037025"/>
                  </a:cubicBezTo>
                  <a:lnTo>
                    <a:pt x="111136" y="1036355"/>
                  </a:lnTo>
                  <a:lnTo>
                    <a:pt x="113370" y="1035406"/>
                  </a:lnTo>
                  <a:cubicBezTo>
                    <a:pt x="117008" y="1031680"/>
                    <a:pt x="119258" y="1026532"/>
                    <a:pt x="119258" y="1020845"/>
                  </a:cubicBezTo>
                  <a:lnTo>
                    <a:pt x="118968" y="1020126"/>
                  </a:lnTo>
                  <a:lnTo>
                    <a:pt x="122052" y="1018879"/>
                  </a:lnTo>
                  <a:cubicBezTo>
                    <a:pt x="125779" y="1015241"/>
                    <a:pt x="128084" y="1010216"/>
                    <a:pt x="128084" y="1004664"/>
                  </a:cubicBezTo>
                  <a:lnTo>
                    <a:pt x="127802" y="1003996"/>
                  </a:lnTo>
                  <a:lnTo>
                    <a:pt x="130041" y="1003045"/>
                  </a:lnTo>
                  <a:lnTo>
                    <a:pt x="135655" y="989162"/>
                  </a:lnTo>
                  <a:lnTo>
                    <a:pt x="137886" y="988193"/>
                  </a:lnTo>
                  <a:lnTo>
                    <a:pt x="143683" y="973515"/>
                  </a:lnTo>
                  <a:lnTo>
                    <a:pt x="145732" y="972646"/>
                  </a:lnTo>
                  <a:cubicBezTo>
                    <a:pt x="149369" y="968919"/>
                    <a:pt x="151619" y="963771"/>
                    <a:pt x="151619" y="958084"/>
                  </a:cubicBezTo>
                  <a:lnTo>
                    <a:pt x="151329" y="957366"/>
                  </a:lnTo>
                  <a:lnTo>
                    <a:pt x="154414" y="956118"/>
                  </a:lnTo>
                  <a:cubicBezTo>
                    <a:pt x="158140" y="952481"/>
                    <a:pt x="160445" y="947455"/>
                    <a:pt x="160445" y="941903"/>
                  </a:cubicBezTo>
                  <a:lnTo>
                    <a:pt x="160431" y="941868"/>
                  </a:lnTo>
                  <a:lnTo>
                    <a:pt x="164077" y="940428"/>
                  </a:lnTo>
                  <a:lnTo>
                    <a:pt x="170085" y="926598"/>
                  </a:lnTo>
                  <a:lnTo>
                    <a:pt x="172209" y="925719"/>
                  </a:lnTo>
                  <a:cubicBezTo>
                    <a:pt x="175846" y="922081"/>
                    <a:pt x="178097" y="917055"/>
                    <a:pt x="178097" y="911504"/>
                  </a:cubicBezTo>
                  <a:lnTo>
                    <a:pt x="177974" y="911208"/>
                  </a:lnTo>
                  <a:lnTo>
                    <a:pt x="180891" y="910029"/>
                  </a:lnTo>
                  <a:cubicBezTo>
                    <a:pt x="184618" y="906391"/>
                    <a:pt x="186923" y="901365"/>
                    <a:pt x="186923" y="895814"/>
                  </a:cubicBezTo>
                  <a:lnTo>
                    <a:pt x="186623" y="895105"/>
                  </a:lnTo>
                  <a:lnTo>
                    <a:pt x="190841" y="893357"/>
                  </a:lnTo>
                  <a:lnTo>
                    <a:pt x="196081" y="880708"/>
                  </a:lnTo>
                  <a:lnTo>
                    <a:pt x="198685" y="879629"/>
                  </a:lnTo>
                  <a:cubicBezTo>
                    <a:pt x="202324" y="875991"/>
                    <a:pt x="204574" y="870965"/>
                    <a:pt x="204574" y="865413"/>
                  </a:cubicBezTo>
                  <a:lnTo>
                    <a:pt x="204280" y="864702"/>
                  </a:lnTo>
                  <a:lnTo>
                    <a:pt x="208492" y="862957"/>
                  </a:lnTo>
                  <a:lnTo>
                    <a:pt x="213122" y="851778"/>
                  </a:lnTo>
                  <a:lnTo>
                    <a:pt x="219279" y="849228"/>
                  </a:lnTo>
                  <a:lnTo>
                    <a:pt x="224698" y="836148"/>
                  </a:lnTo>
                  <a:lnTo>
                    <a:pt x="227125" y="835069"/>
                  </a:lnTo>
                  <a:lnTo>
                    <a:pt x="232720" y="820573"/>
                  </a:lnTo>
                  <a:lnTo>
                    <a:pt x="236931" y="818829"/>
                  </a:lnTo>
                  <a:lnTo>
                    <a:pt x="241663" y="807405"/>
                  </a:lnTo>
                  <a:lnTo>
                    <a:pt x="247575" y="804956"/>
                  </a:lnTo>
                  <a:lnTo>
                    <a:pt x="252797" y="792349"/>
                  </a:lnTo>
                  <a:lnTo>
                    <a:pt x="257525" y="790391"/>
                  </a:lnTo>
                  <a:lnTo>
                    <a:pt x="262357" y="778722"/>
                  </a:lnTo>
                  <a:lnTo>
                    <a:pt x="267331" y="776662"/>
                  </a:lnTo>
                  <a:lnTo>
                    <a:pt x="272599" y="763945"/>
                  </a:lnTo>
                  <a:lnTo>
                    <a:pt x="277975" y="761665"/>
                  </a:lnTo>
                  <a:lnTo>
                    <a:pt x="283063" y="749088"/>
                  </a:lnTo>
                  <a:lnTo>
                    <a:pt x="289886" y="746262"/>
                  </a:lnTo>
                  <a:lnTo>
                    <a:pt x="295209" y="733409"/>
                  </a:lnTo>
                  <a:lnTo>
                    <a:pt x="299692" y="731553"/>
                  </a:lnTo>
                  <a:lnTo>
                    <a:pt x="303481" y="722405"/>
                  </a:lnTo>
                  <a:lnTo>
                    <a:pt x="310336" y="719498"/>
                  </a:lnTo>
                  <a:lnTo>
                    <a:pt x="314568" y="709038"/>
                  </a:lnTo>
                  <a:lnTo>
                    <a:pt x="322247" y="705625"/>
                  </a:lnTo>
                  <a:lnTo>
                    <a:pt x="326941" y="693464"/>
                  </a:lnTo>
                  <a:lnTo>
                    <a:pt x="332053" y="691346"/>
                  </a:lnTo>
                  <a:lnTo>
                    <a:pt x="336379" y="680903"/>
                  </a:lnTo>
                  <a:lnTo>
                    <a:pt x="344659" y="677474"/>
                  </a:lnTo>
                  <a:lnTo>
                    <a:pt x="349879" y="664866"/>
                  </a:lnTo>
                  <a:lnTo>
                    <a:pt x="354607" y="662908"/>
                  </a:lnTo>
                  <a:lnTo>
                    <a:pt x="358113" y="654443"/>
                  </a:lnTo>
                  <a:lnTo>
                    <a:pt x="366374" y="650854"/>
                  </a:lnTo>
                  <a:lnTo>
                    <a:pt x="370692" y="639922"/>
                  </a:lnTo>
                  <a:lnTo>
                    <a:pt x="379122" y="636430"/>
                  </a:lnTo>
                  <a:lnTo>
                    <a:pt x="383676" y="625437"/>
                  </a:lnTo>
                  <a:lnTo>
                    <a:pt x="390603" y="622701"/>
                  </a:lnTo>
                  <a:lnTo>
                    <a:pt x="394666" y="613348"/>
                  </a:lnTo>
                  <a:lnTo>
                    <a:pt x="400696" y="610790"/>
                  </a:lnTo>
                  <a:lnTo>
                    <a:pt x="405206" y="599636"/>
                  </a:lnTo>
                  <a:lnTo>
                    <a:pt x="413445" y="596224"/>
                  </a:lnTo>
                  <a:lnTo>
                    <a:pt x="416892" y="587903"/>
                  </a:lnTo>
                  <a:lnTo>
                    <a:pt x="425213" y="584456"/>
                  </a:lnTo>
                  <a:lnTo>
                    <a:pt x="429020" y="575266"/>
                  </a:lnTo>
                  <a:lnTo>
                    <a:pt x="437817" y="571708"/>
                  </a:lnTo>
                  <a:lnTo>
                    <a:pt x="441126" y="563911"/>
                  </a:lnTo>
                  <a:lnTo>
                    <a:pt x="451403" y="559654"/>
                  </a:lnTo>
                  <a:lnTo>
                    <a:pt x="455660" y="549376"/>
                  </a:lnTo>
                  <a:lnTo>
                    <a:pt x="463457" y="546068"/>
                  </a:lnTo>
                  <a:lnTo>
                    <a:pt x="467015" y="537270"/>
                  </a:lnTo>
                  <a:lnTo>
                    <a:pt x="476206" y="533463"/>
                  </a:lnTo>
                  <a:lnTo>
                    <a:pt x="479653" y="525142"/>
                  </a:lnTo>
                  <a:lnTo>
                    <a:pt x="487973" y="521695"/>
                  </a:lnTo>
                  <a:lnTo>
                    <a:pt x="491077" y="514203"/>
                  </a:lnTo>
                  <a:lnTo>
                    <a:pt x="501934" y="509910"/>
                  </a:lnTo>
                  <a:lnTo>
                    <a:pt x="500413" y="513334"/>
                  </a:lnTo>
                  <a:lnTo>
                    <a:pt x="491904" y="516944"/>
                  </a:lnTo>
                  <a:lnTo>
                    <a:pt x="488088" y="526382"/>
                  </a:lnTo>
                  <a:lnTo>
                    <a:pt x="480136" y="529836"/>
                  </a:lnTo>
                  <a:lnTo>
                    <a:pt x="476282" y="539594"/>
                  </a:lnTo>
                  <a:lnTo>
                    <a:pt x="467388" y="543278"/>
                  </a:lnTo>
                  <a:lnTo>
                    <a:pt x="463452" y="552782"/>
                  </a:lnTo>
                  <a:lnTo>
                    <a:pt x="455621" y="556026"/>
                  </a:lnTo>
                  <a:lnTo>
                    <a:pt x="452302" y="564039"/>
                  </a:lnTo>
                  <a:lnTo>
                    <a:pt x="443015" y="567794"/>
                  </a:lnTo>
                  <a:lnTo>
                    <a:pt x="438452" y="578548"/>
                  </a:lnTo>
                  <a:lnTo>
                    <a:pt x="431104" y="581666"/>
                  </a:lnTo>
                  <a:lnTo>
                    <a:pt x="427349" y="590952"/>
                  </a:lnTo>
                  <a:lnTo>
                    <a:pt x="419337" y="594271"/>
                  </a:lnTo>
                  <a:lnTo>
                    <a:pt x="415042" y="604640"/>
                  </a:lnTo>
                  <a:lnTo>
                    <a:pt x="406732" y="608000"/>
                  </a:lnTo>
                  <a:lnTo>
                    <a:pt x="402200" y="618682"/>
                  </a:lnTo>
                  <a:lnTo>
                    <a:pt x="396782" y="621036"/>
                  </a:lnTo>
                  <a:lnTo>
                    <a:pt x="392737" y="631279"/>
                  </a:lnTo>
                  <a:lnTo>
                    <a:pt x="385015" y="634478"/>
                  </a:lnTo>
                  <a:lnTo>
                    <a:pt x="380762" y="644746"/>
                  </a:lnTo>
                  <a:lnTo>
                    <a:pt x="372266" y="648350"/>
                  </a:lnTo>
                  <a:lnTo>
                    <a:pt x="367164" y="660967"/>
                  </a:lnTo>
                  <a:lnTo>
                    <a:pt x="362460" y="662916"/>
                  </a:lnTo>
                  <a:lnTo>
                    <a:pt x="358922" y="671456"/>
                  </a:lnTo>
                  <a:lnTo>
                    <a:pt x="350692" y="675114"/>
                  </a:lnTo>
                  <a:lnTo>
                    <a:pt x="346110" y="686985"/>
                  </a:lnTo>
                  <a:lnTo>
                    <a:pt x="339906" y="689681"/>
                  </a:lnTo>
                  <a:lnTo>
                    <a:pt x="335738" y="700234"/>
                  </a:lnTo>
                  <a:lnTo>
                    <a:pt x="328426" y="703122"/>
                  </a:lnTo>
                  <a:lnTo>
                    <a:pt x="322849" y="715961"/>
                  </a:lnTo>
                  <a:lnTo>
                    <a:pt x="318333" y="717832"/>
                  </a:lnTo>
                  <a:lnTo>
                    <a:pt x="313620" y="729209"/>
                  </a:lnTo>
                  <a:lnTo>
                    <a:pt x="307545" y="731848"/>
                  </a:lnTo>
                  <a:lnTo>
                    <a:pt x="301728" y="746579"/>
                  </a:lnTo>
                  <a:lnTo>
                    <a:pt x="297738" y="748232"/>
                  </a:lnTo>
                  <a:lnTo>
                    <a:pt x="292905" y="759901"/>
                  </a:lnTo>
                  <a:lnTo>
                    <a:pt x="287933" y="761961"/>
                  </a:lnTo>
                  <a:lnTo>
                    <a:pt x="283201" y="773384"/>
                  </a:lnTo>
                  <a:lnTo>
                    <a:pt x="277289" y="775832"/>
                  </a:lnTo>
                  <a:lnTo>
                    <a:pt x="272067" y="788440"/>
                  </a:lnTo>
                  <a:lnTo>
                    <a:pt x="267339" y="790399"/>
                  </a:lnTo>
                  <a:lnTo>
                    <a:pt x="262364" y="802411"/>
                  </a:lnTo>
                  <a:lnTo>
                    <a:pt x="257532" y="804558"/>
                  </a:lnTo>
                  <a:lnTo>
                    <a:pt x="252074" y="818702"/>
                  </a:lnTo>
                  <a:lnTo>
                    <a:pt x="246889" y="820798"/>
                  </a:lnTo>
                  <a:lnTo>
                    <a:pt x="241525" y="833439"/>
                  </a:lnTo>
                  <a:lnTo>
                    <a:pt x="238901" y="834527"/>
                  </a:lnTo>
                  <a:cubicBezTo>
                    <a:pt x="235262" y="838165"/>
                    <a:pt x="233012" y="843191"/>
                    <a:pt x="233012" y="848742"/>
                  </a:cubicBezTo>
                  <a:lnTo>
                    <a:pt x="233306" y="849453"/>
                  </a:lnTo>
                  <a:lnTo>
                    <a:pt x="229094" y="851198"/>
                  </a:lnTo>
                  <a:lnTo>
                    <a:pt x="224404" y="862520"/>
                  </a:lnTo>
                  <a:lnTo>
                    <a:pt x="218451" y="864927"/>
                  </a:lnTo>
                  <a:cubicBezTo>
                    <a:pt x="214724" y="868565"/>
                    <a:pt x="212419" y="873591"/>
                    <a:pt x="212419" y="879142"/>
                  </a:cubicBezTo>
                  <a:lnTo>
                    <a:pt x="213013" y="880542"/>
                  </a:lnTo>
                  <a:lnTo>
                    <a:pt x="210462" y="881598"/>
                  </a:lnTo>
                  <a:cubicBezTo>
                    <a:pt x="206823" y="885236"/>
                    <a:pt x="204574" y="890262"/>
                    <a:pt x="204574" y="895814"/>
                  </a:cubicBezTo>
                  <a:lnTo>
                    <a:pt x="204588" y="895849"/>
                  </a:lnTo>
                  <a:lnTo>
                    <a:pt x="200943" y="897289"/>
                  </a:lnTo>
                  <a:lnTo>
                    <a:pt x="194935" y="911118"/>
                  </a:lnTo>
                  <a:lnTo>
                    <a:pt x="192810" y="911998"/>
                  </a:lnTo>
                  <a:cubicBezTo>
                    <a:pt x="189172" y="915636"/>
                    <a:pt x="186922" y="920662"/>
                    <a:pt x="186922" y="926213"/>
                  </a:cubicBezTo>
                  <a:lnTo>
                    <a:pt x="187044" y="926508"/>
                  </a:lnTo>
                  <a:lnTo>
                    <a:pt x="184128" y="927688"/>
                  </a:lnTo>
                  <a:cubicBezTo>
                    <a:pt x="180401" y="931326"/>
                    <a:pt x="178096" y="936352"/>
                    <a:pt x="178096" y="941903"/>
                  </a:cubicBezTo>
                  <a:lnTo>
                    <a:pt x="178380" y="942571"/>
                  </a:lnTo>
                  <a:lnTo>
                    <a:pt x="176139" y="943522"/>
                  </a:lnTo>
                  <a:lnTo>
                    <a:pt x="170525" y="957406"/>
                  </a:lnTo>
                  <a:lnTo>
                    <a:pt x="168294" y="958375"/>
                  </a:lnTo>
                  <a:lnTo>
                    <a:pt x="162498" y="973052"/>
                  </a:lnTo>
                  <a:lnTo>
                    <a:pt x="160450" y="973921"/>
                  </a:lnTo>
                  <a:cubicBezTo>
                    <a:pt x="156811" y="977648"/>
                    <a:pt x="154561" y="982797"/>
                    <a:pt x="154561" y="988483"/>
                  </a:cubicBezTo>
                  <a:lnTo>
                    <a:pt x="154852" y="989201"/>
                  </a:lnTo>
                  <a:lnTo>
                    <a:pt x="151767" y="990449"/>
                  </a:lnTo>
                  <a:cubicBezTo>
                    <a:pt x="148040" y="994087"/>
                    <a:pt x="145735" y="999113"/>
                    <a:pt x="145735" y="1004664"/>
                  </a:cubicBezTo>
                  <a:lnTo>
                    <a:pt x="146019" y="1005332"/>
                  </a:lnTo>
                  <a:lnTo>
                    <a:pt x="143779" y="1006283"/>
                  </a:lnTo>
                  <a:cubicBezTo>
                    <a:pt x="140140" y="1010009"/>
                    <a:pt x="137890" y="1015158"/>
                    <a:pt x="137890" y="1020845"/>
                  </a:cubicBezTo>
                  <a:lnTo>
                    <a:pt x="138290" y="1021833"/>
                  </a:lnTo>
                  <a:lnTo>
                    <a:pt x="135933" y="1022810"/>
                  </a:lnTo>
                  <a:cubicBezTo>
                    <a:pt x="132296" y="1026448"/>
                    <a:pt x="130045" y="1031473"/>
                    <a:pt x="130045" y="1037025"/>
                  </a:cubicBezTo>
                  <a:lnTo>
                    <a:pt x="130322" y="1037695"/>
                  </a:lnTo>
                  <a:lnTo>
                    <a:pt x="128088" y="1038643"/>
                  </a:lnTo>
                  <a:cubicBezTo>
                    <a:pt x="124450" y="1042370"/>
                    <a:pt x="122199" y="1047519"/>
                    <a:pt x="122199" y="1053205"/>
                  </a:cubicBezTo>
                  <a:lnTo>
                    <a:pt x="122766" y="1054605"/>
                  </a:lnTo>
                  <a:lnTo>
                    <a:pt x="121367" y="1055171"/>
                  </a:lnTo>
                  <a:lnTo>
                    <a:pt x="116728" y="1066103"/>
                  </a:lnTo>
                  <a:lnTo>
                    <a:pt x="157191" y="1066103"/>
                  </a:lnTo>
                  <a:lnTo>
                    <a:pt x="162406" y="1053205"/>
                  </a:lnTo>
                  <a:lnTo>
                    <a:pt x="162006" y="1052216"/>
                  </a:lnTo>
                  <a:lnTo>
                    <a:pt x="164363" y="1051240"/>
                  </a:lnTo>
                  <a:cubicBezTo>
                    <a:pt x="168001" y="1047602"/>
                    <a:pt x="170252" y="1042576"/>
                    <a:pt x="170252" y="1037025"/>
                  </a:cubicBezTo>
                  <a:lnTo>
                    <a:pt x="169974" y="1036355"/>
                  </a:lnTo>
                  <a:lnTo>
                    <a:pt x="172209" y="1035406"/>
                  </a:lnTo>
                  <a:cubicBezTo>
                    <a:pt x="175846" y="1031680"/>
                    <a:pt x="178097" y="1026532"/>
                    <a:pt x="178097" y="1020845"/>
                  </a:cubicBezTo>
                  <a:lnTo>
                    <a:pt x="177806" y="1020126"/>
                  </a:lnTo>
                  <a:lnTo>
                    <a:pt x="180891" y="1018879"/>
                  </a:lnTo>
                  <a:cubicBezTo>
                    <a:pt x="184618" y="1015241"/>
                    <a:pt x="186923" y="1010216"/>
                    <a:pt x="186923" y="1004664"/>
                  </a:cubicBezTo>
                  <a:lnTo>
                    <a:pt x="186639" y="1003996"/>
                  </a:lnTo>
                  <a:lnTo>
                    <a:pt x="188880" y="1003045"/>
                  </a:lnTo>
                  <a:lnTo>
                    <a:pt x="194493" y="989162"/>
                  </a:lnTo>
                  <a:lnTo>
                    <a:pt x="196724" y="988193"/>
                  </a:lnTo>
                  <a:lnTo>
                    <a:pt x="202522" y="973515"/>
                  </a:lnTo>
                  <a:lnTo>
                    <a:pt x="204569" y="972646"/>
                  </a:lnTo>
                  <a:cubicBezTo>
                    <a:pt x="208208" y="968919"/>
                    <a:pt x="210457" y="963771"/>
                    <a:pt x="210457" y="958084"/>
                  </a:cubicBezTo>
                  <a:lnTo>
                    <a:pt x="210167" y="957366"/>
                  </a:lnTo>
                  <a:lnTo>
                    <a:pt x="213252" y="956118"/>
                  </a:lnTo>
                  <a:cubicBezTo>
                    <a:pt x="216979" y="952481"/>
                    <a:pt x="219284" y="947455"/>
                    <a:pt x="219284" y="941903"/>
                  </a:cubicBezTo>
                  <a:lnTo>
                    <a:pt x="219044" y="941338"/>
                  </a:lnTo>
                  <a:lnTo>
                    <a:pt x="221240" y="940428"/>
                  </a:lnTo>
                  <a:lnTo>
                    <a:pt x="226663" y="927337"/>
                  </a:lnTo>
                  <a:lnTo>
                    <a:pt x="230761" y="925719"/>
                  </a:lnTo>
                  <a:cubicBezTo>
                    <a:pt x="234576" y="922081"/>
                    <a:pt x="236936" y="917055"/>
                    <a:pt x="236936" y="911504"/>
                  </a:cubicBezTo>
                  <a:lnTo>
                    <a:pt x="236692" y="910940"/>
                  </a:lnTo>
                  <a:lnTo>
                    <a:pt x="238893" y="910029"/>
                  </a:lnTo>
                  <a:cubicBezTo>
                    <a:pt x="242530" y="906391"/>
                    <a:pt x="244780" y="901365"/>
                    <a:pt x="244780" y="895814"/>
                  </a:cubicBezTo>
                  <a:lnTo>
                    <a:pt x="244310" y="894678"/>
                  </a:lnTo>
                  <a:lnTo>
                    <a:pt x="247575" y="893357"/>
                  </a:lnTo>
                  <a:lnTo>
                    <a:pt x="252521" y="881701"/>
                  </a:lnTo>
                  <a:lnTo>
                    <a:pt x="257525" y="879629"/>
                  </a:lnTo>
                  <a:cubicBezTo>
                    <a:pt x="261163" y="875991"/>
                    <a:pt x="263412" y="870965"/>
                    <a:pt x="263412" y="865413"/>
                  </a:cubicBezTo>
                  <a:lnTo>
                    <a:pt x="263118" y="864702"/>
                  </a:lnTo>
                  <a:lnTo>
                    <a:pt x="267331" y="862957"/>
                  </a:lnTo>
                  <a:lnTo>
                    <a:pt x="272415" y="850683"/>
                  </a:lnTo>
                  <a:lnTo>
                    <a:pt x="276013" y="849228"/>
                  </a:lnTo>
                  <a:lnTo>
                    <a:pt x="281105" y="837229"/>
                  </a:lnTo>
                  <a:lnTo>
                    <a:pt x="285963" y="835069"/>
                  </a:lnTo>
                  <a:lnTo>
                    <a:pt x="291558" y="820573"/>
                  </a:lnTo>
                  <a:lnTo>
                    <a:pt x="295770" y="818829"/>
                  </a:lnTo>
                  <a:lnTo>
                    <a:pt x="300502" y="807405"/>
                  </a:lnTo>
                  <a:lnTo>
                    <a:pt x="306413" y="804956"/>
                  </a:lnTo>
                  <a:lnTo>
                    <a:pt x="311635" y="792349"/>
                  </a:lnTo>
                  <a:lnTo>
                    <a:pt x="316363" y="790391"/>
                  </a:lnTo>
                  <a:lnTo>
                    <a:pt x="321196" y="778722"/>
                  </a:lnTo>
                  <a:lnTo>
                    <a:pt x="326169" y="776662"/>
                  </a:lnTo>
                  <a:lnTo>
                    <a:pt x="331592" y="763570"/>
                  </a:lnTo>
                  <a:lnTo>
                    <a:pt x="335975" y="761665"/>
                  </a:lnTo>
                  <a:lnTo>
                    <a:pt x="341139" y="748591"/>
                  </a:lnTo>
                  <a:lnTo>
                    <a:pt x="346762" y="746262"/>
                  </a:lnTo>
                  <a:lnTo>
                    <a:pt x="351800" y="734097"/>
                  </a:lnTo>
                  <a:lnTo>
                    <a:pt x="358243" y="731553"/>
                  </a:lnTo>
                  <a:lnTo>
                    <a:pt x="362349" y="722099"/>
                  </a:lnTo>
                  <a:lnTo>
                    <a:pt x="368336" y="719498"/>
                  </a:lnTo>
                  <a:lnTo>
                    <a:pt x="372685" y="708486"/>
                  </a:lnTo>
                  <a:lnTo>
                    <a:pt x="379122" y="705625"/>
                  </a:lnTo>
                  <a:lnTo>
                    <a:pt x="383443" y="694431"/>
                  </a:lnTo>
                  <a:lnTo>
                    <a:pt x="390890" y="691346"/>
                  </a:lnTo>
                  <a:lnTo>
                    <a:pt x="395770" y="679564"/>
                  </a:lnTo>
                  <a:lnTo>
                    <a:pt x="400696" y="677474"/>
                  </a:lnTo>
                  <a:lnTo>
                    <a:pt x="405206" y="666320"/>
                  </a:lnTo>
                  <a:lnTo>
                    <a:pt x="413445" y="662908"/>
                  </a:lnTo>
                  <a:lnTo>
                    <a:pt x="416952" y="654443"/>
                  </a:lnTo>
                  <a:lnTo>
                    <a:pt x="425213" y="650854"/>
                  </a:lnTo>
                  <a:lnTo>
                    <a:pt x="429968" y="638811"/>
                  </a:lnTo>
                  <a:lnTo>
                    <a:pt x="435856" y="636430"/>
                  </a:lnTo>
                  <a:lnTo>
                    <a:pt x="440384" y="625760"/>
                  </a:lnTo>
                  <a:lnTo>
                    <a:pt x="447767" y="622701"/>
                  </a:lnTo>
                  <a:lnTo>
                    <a:pt x="451244" y="614308"/>
                  </a:lnTo>
                  <a:lnTo>
                    <a:pt x="459535" y="610790"/>
                  </a:lnTo>
                  <a:lnTo>
                    <a:pt x="464112" y="599470"/>
                  </a:lnTo>
                  <a:lnTo>
                    <a:pt x="472139" y="596224"/>
                  </a:lnTo>
                  <a:lnTo>
                    <a:pt x="475658" y="587933"/>
                  </a:lnTo>
                  <a:lnTo>
                    <a:pt x="484051" y="584456"/>
                  </a:lnTo>
                  <a:lnTo>
                    <a:pt x="487988" y="574952"/>
                  </a:lnTo>
                  <a:lnTo>
                    <a:pt x="495819" y="571708"/>
                  </a:lnTo>
                  <a:lnTo>
                    <a:pt x="499110" y="563762"/>
                  </a:lnTo>
                  <a:lnTo>
                    <a:pt x="508567" y="559654"/>
                  </a:lnTo>
                  <a:lnTo>
                    <a:pt x="512644" y="549331"/>
                  </a:lnTo>
                  <a:lnTo>
                    <a:pt x="520334" y="546068"/>
                  </a:lnTo>
                  <a:lnTo>
                    <a:pt x="523733" y="537662"/>
                  </a:lnTo>
                  <a:lnTo>
                    <a:pt x="534613" y="533463"/>
                  </a:lnTo>
                  <a:lnTo>
                    <a:pt x="538271" y="525233"/>
                  </a:lnTo>
                  <a:lnTo>
                    <a:pt x="546812" y="521695"/>
                  </a:lnTo>
                  <a:lnTo>
                    <a:pt x="550288" y="513303"/>
                  </a:lnTo>
                  <a:lnTo>
                    <a:pt x="558579" y="509784"/>
                  </a:lnTo>
                  <a:lnTo>
                    <a:pt x="561742" y="501962"/>
                  </a:lnTo>
                  <a:lnTo>
                    <a:pt x="573289" y="497180"/>
                  </a:lnTo>
                  <a:lnTo>
                    <a:pt x="576736" y="488859"/>
                  </a:lnTo>
                  <a:lnTo>
                    <a:pt x="585056" y="485412"/>
                  </a:lnTo>
                  <a:lnTo>
                    <a:pt x="587034" y="480636"/>
                  </a:lnTo>
                  <a:lnTo>
                    <a:pt x="597845" y="475945"/>
                  </a:lnTo>
                  <a:lnTo>
                    <a:pt x="597350" y="477112"/>
                  </a:lnTo>
                  <a:lnTo>
                    <a:pt x="588988" y="480661"/>
                  </a:lnTo>
                  <a:lnTo>
                    <a:pt x="585477" y="489343"/>
                  </a:lnTo>
                  <a:lnTo>
                    <a:pt x="575546" y="493265"/>
                  </a:lnTo>
                  <a:lnTo>
                    <a:pt x="572172" y="501031"/>
                  </a:lnTo>
                  <a:lnTo>
                    <a:pt x="562510" y="505033"/>
                  </a:lnTo>
                  <a:lnTo>
                    <a:pt x="559033" y="513426"/>
                  </a:lnTo>
                  <a:lnTo>
                    <a:pt x="550742" y="516944"/>
                  </a:lnTo>
                  <a:lnTo>
                    <a:pt x="547059" y="526053"/>
                  </a:lnTo>
                  <a:lnTo>
                    <a:pt x="538138" y="529836"/>
                  </a:lnTo>
                  <a:lnTo>
                    <a:pt x="534003" y="540057"/>
                  </a:lnTo>
                  <a:lnTo>
                    <a:pt x="526227" y="543278"/>
                  </a:lnTo>
                  <a:lnTo>
                    <a:pt x="522290" y="552782"/>
                  </a:lnTo>
                  <a:lnTo>
                    <a:pt x="514459" y="556026"/>
                  </a:lnTo>
                  <a:lnTo>
                    <a:pt x="511140" y="564039"/>
                  </a:lnTo>
                  <a:lnTo>
                    <a:pt x="501854" y="567794"/>
                  </a:lnTo>
                  <a:lnTo>
                    <a:pt x="497291" y="578548"/>
                  </a:lnTo>
                  <a:lnTo>
                    <a:pt x="489943" y="581666"/>
                  </a:lnTo>
                  <a:lnTo>
                    <a:pt x="486188" y="590952"/>
                  </a:lnTo>
                  <a:lnTo>
                    <a:pt x="478175" y="594271"/>
                  </a:lnTo>
                  <a:lnTo>
                    <a:pt x="473950" y="604469"/>
                  </a:lnTo>
                  <a:lnTo>
                    <a:pt x="465427" y="608000"/>
                  </a:lnTo>
                  <a:lnTo>
                    <a:pt x="461425" y="617663"/>
                  </a:lnTo>
                  <a:lnTo>
                    <a:pt x="453659" y="621036"/>
                  </a:lnTo>
                  <a:lnTo>
                    <a:pt x="449364" y="631910"/>
                  </a:lnTo>
                  <a:lnTo>
                    <a:pt x="443015" y="634478"/>
                  </a:lnTo>
                  <a:lnTo>
                    <a:pt x="438452" y="645232"/>
                  </a:lnTo>
                  <a:lnTo>
                    <a:pt x="431104" y="648350"/>
                  </a:lnTo>
                  <a:lnTo>
                    <a:pt x="426397" y="659991"/>
                  </a:lnTo>
                  <a:lnTo>
                    <a:pt x="419337" y="662916"/>
                  </a:lnTo>
                  <a:lnTo>
                    <a:pt x="415509" y="672157"/>
                  </a:lnTo>
                  <a:lnTo>
                    <a:pt x="408693" y="675114"/>
                  </a:lnTo>
                  <a:lnTo>
                    <a:pt x="404083" y="686775"/>
                  </a:lnTo>
                  <a:lnTo>
                    <a:pt x="397070" y="689681"/>
                  </a:lnTo>
                  <a:lnTo>
                    <a:pt x="392439" y="700859"/>
                  </a:lnTo>
                  <a:lnTo>
                    <a:pt x="386976" y="703122"/>
                  </a:lnTo>
                  <a:lnTo>
                    <a:pt x="381799" y="715621"/>
                  </a:lnTo>
                  <a:lnTo>
                    <a:pt x="376332" y="717832"/>
                  </a:lnTo>
                  <a:lnTo>
                    <a:pt x="371290" y="729716"/>
                  </a:lnTo>
                  <a:lnTo>
                    <a:pt x="366382" y="731848"/>
                  </a:lnTo>
                  <a:lnTo>
                    <a:pt x="360564" y="746579"/>
                  </a:lnTo>
                  <a:lnTo>
                    <a:pt x="356576" y="748232"/>
                  </a:lnTo>
                  <a:lnTo>
                    <a:pt x="352151" y="758914"/>
                  </a:lnTo>
                  <a:lnTo>
                    <a:pt x="344260" y="761961"/>
                  </a:lnTo>
                  <a:lnTo>
                    <a:pt x="338923" y="773966"/>
                  </a:lnTo>
                  <a:lnTo>
                    <a:pt x="334311" y="775832"/>
                  </a:lnTo>
                  <a:lnTo>
                    <a:pt x="328550" y="789416"/>
                  </a:lnTo>
                  <a:lnTo>
                    <a:pt x="326178" y="790399"/>
                  </a:lnTo>
                  <a:lnTo>
                    <a:pt x="321359" y="802031"/>
                  </a:lnTo>
                  <a:lnTo>
                    <a:pt x="315534" y="804558"/>
                  </a:lnTo>
                  <a:lnTo>
                    <a:pt x="309804" y="819050"/>
                  </a:lnTo>
                  <a:lnTo>
                    <a:pt x="305584" y="820798"/>
                  </a:lnTo>
                  <a:lnTo>
                    <a:pt x="300750" y="832467"/>
                  </a:lnTo>
                  <a:lnTo>
                    <a:pt x="295777" y="834527"/>
                  </a:lnTo>
                  <a:cubicBezTo>
                    <a:pt x="292139" y="838165"/>
                    <a:pt x="289889" y="843191"/>
                    <a:pt x="289889" y="848742"/>
                  </a:cubicBezTo>
                  <a:lnTo>
                    <a:pt x="290471" y="850146"/>
                  </a:lnTo>
                  <a:lnTo>
                    <a:pt x="287933" y="851198"/>
                  </a:lnTo>
                  <a:lnTo>
                    <a:pt x="283243" y="862520"/>
                  </a:lnTo>
                  <a:lnTo>
                    <a:pt x="277289" y="864927"/>
                  </a:lnTo>
                  <a:cubicBezTo>
                    <a:pt x="273562" y="868565"/>
                    <a:pt x="271258" y="873591"/>
                    <a:pt x="271258" y="879142"/>
                  </a:cubicBezTo>
                  <a:lnTo>
                    <a:pt x="271851" y="880542"/>
                  </a:lnTo>
                  <a:lnTo>
                    <a:pt x="269300" y="881598"/>
                  </a:lnTo>
                  <a:lnTo>
                    <a:pt x="263486" y="895634"/>
                  </a:lnTo>
                  <a:lnTo>
                    <a:pt x="259494" y="897289"/>
                  </a:lnTo>
                  <a:lnTo>
                    <a:pt x="253922" y="910740"/>
                  </a:lnTo>
                  <a:lnTo>
                    <a:pt x="250812" y="911998"/>
                  </a:lnTo>
                  <a:cubicBezTo>
                    <a:pt x="247084" y="915636"/>
                    <a:pt x="244780" y="920662"/>
                    <a:pt x="244780" y="926213"/>
                  </a:cubicBezTo>
                  <a:lnTo>
                    <a:pt x="245020" y="926778"/>
                  </a:lnTo>
                  <a:lnTo>
                    <a:pt x="242823" y="927688"/>
                  </a:lnTo>
                  <a:lnTo>
                    <a:pt x="236957" y="941850"/>
                  </a:lnTo>
                  <a:lnTo>
                    <a:pt x="233016" y="943522"/>
                  </a:lnTo>
                  <a:lnTo>
                    <a:pt x="227402" y="957406"/>
                  </a:lnTo>
                  <a:lnTo>
                    <a:pt x="225171" y="958375"/>
                  </a:lnTo>
                  <a:lnTo>
                    <a:pt x="219529" y="972662"/>
                  </a:lnTo>
                  <a:lnTo>
                    <a:pt x="216490" y="973921"/>
                  </a:lnTo>
                  <a:cubicBezTo>
                    <a:pt x="212762" y="977648"/>
                    <a:pt x="210457" y="982797"/>
                    <a:pt x="210457" y="988483"/>
                  </a:cubicBezTo>
                  <a:lnTo>
                    <a:pt x="210866" y="989469"/>
                  </a:lnTo>
                  <a:lnTo>
                    <a:pt x="208500" y="990449"/>
                  </a:lnTo>
                  <a:cubicBezTo>
                    <a:pt x="204863" y="994087"/>
                    <a:pt x="202612" y="999113"/>
                    <a:pt x="202612" y="1004664"/>
                  </a:cubicBezTo>
                  <a:lnTo>
                    <a:pt x="202947" y="1005471"/>
                  </a:lnTo>
                  <a:lnTo>
                    <a:pt x="200943" y="1006283"/>
                  </a:lnTo>
                  <a:cubicBezTo>
                    <a:pt x="197127" y="1010009"/>
                    <a:pt x="194767" y="1015158"/>
                    <a:pt x="194767" y="1020845"/>
                  </a:cubicBezTo>
                  <a:lnTo>
                    <a:pt x="195477" y="1022518"/>
                  </a:lnTo>
                  <a:lnTo>
                    <a:pt x="194772" y="1022810"/>
                  </a:lnTo>
                  <a:cubicBezTo>
                    <a:pt x="191133" y="1026448"/>
                    <a:pt x="188883" y="1031473"/>
                    <a:pt x="188883" y="1037025"/>
                  </a:cubicBezTo>
                  <a:lnTo>
                    <a:pt x="189046" y="1037418"/>
                  </a:lnTo>
                  <a:lnTo>
                    <a:pt x="186090" y="1038643"/>
                  </a:lnTo>
                  <a:cubicBezTo>
                    <a:pt x="182363" y="1042370"/>
                    <a:pt x="180058" y="1047519"/>
                    <a:pt x="180058" y="1053205"/>
                  </a:cubicBezTo>
                  <a:lnTo>
                    <a:pt x="180466" y="1054191"/>
                  </a:lnTo>
                  <a:lnTo>
                    <a:pt x="178100" y="1055171"/>
                  </a:lnTo>
                  <a:lnTo>
                    <a:pt x="173573" y="1066103"/>
                  </a:lnTo>
                  <a:lnTo>
                    <a:pt x="215903" y="1066103"/>
                  </a:lnTo>
                  <a:lnTo>
                    <a:pt x="221245" y="1053205"/>
                  </a:lnTo>
                  <a:lnTo>
                    <a:pt x="220837" y="1052220"/>
                  </a:lnTo>
                  <a:lnTo>
                    <a:pt x="223202" y="1051240"/>
                  </a:lnTo>
                  <a:cubicBezTo>
                    <a:pt x="226840" y="1047602"/>
                    <a:pt x="229090" y="1042576"/>
                    <a:pt x="229090" y="1037025"/>
                  </a:cubicBezTo>
                  <a:lnTo>
                    <a:pt x="228756" y="1036217"/>
                  </a:lnTo>
                  <a:lnTo>
                    <a:pt x="230760" y="1035406"/>
                  </a:lnTo>
                  <a:cubicBezTo>
                    <a:pt x="234575" y="1031680"/>
                    <a:pt x="236936" y="1026532"/>
                    <a:pt x="236936" y="1020845"/>
                  </a:cubicBezTo>
                  <a:lnTo>
                    <a:pt x="236226" y="1019171"/>
                  </a:lnTo>
                  <a:lnTo>
                    <a:pt x="236931" y="1018879"/>
                  </a:lnTo>
                  <a:cubicBezTo>
                    <a:pt x="240568" y="1015241"/>
                    <a:pt x="242819" y="1010216"/>
                    <a:pt x="242819" y="1004664"/>
                  </a:cubicBezTo>
                  <a:lnTo>
                    <a:pt x="242656" y="1004270"/>
                  </a:lnTo>
                  <a:lnTo>
                    <a:pt x="245613" y="1003045"/>
                  </a:lnTo>
                  <a:lnTo>
                    <a:pt x="251362" y="989166"/>
                  </a:lnTo>
                  <a:lnTo>
                    <a:pt x="253602" y="988193"/>
                  </a:lnTo>
                  <a:lnTo>
                    <a:pt x="259398" y="973515"/>
                  </a:lnTo>
                  <a:lnTo>
                    <a:pt x="261447" y="972646"/>
                  </a:lnTo>
                  <a:cubicBezTo>
                    <a:pt x="265085" y="968919"/>
                    <a:pt x="267334" y="963771"/>
                    <a:pt x="267334" y="958084"/>
                  </a:cubicBezTo>
                  <a:lnTo>
                    <a:pt x="267216" y="957791"/>
                  </a:lnTo>
                  <a:lnTo>
                    <a:pt x="271253" y="956118"/>
                  </a:lnTo>
                  <a:cubicBezTo>
                    <a:pt x="274891" y="952481"/>
                    <a:pt x="277141" y="947455"/>
                    <a:pt x="277141" y="941903"/>
                  </a:cubicBezTo>
                  <a:lnTo>
                    <a:pt x="277019" y="941607"/>
                  </a:lnTo>
                  <a:lnTo>
                    <a:pt x="279935" y="940428"/>
                  </a:lnTo>
                  <a:lnTo>
                    <a:pt x="285804" y="926597"/>
                  </a:lnTo>
                  <a:lnTo>
                    <a:pt x="287924" y="925719"/>
                  </a:lnTo>
                  <a:lnTo>
                    <a:pt x="293738" y="911682"/>
                  </a:lnTo>
                  <a:lnTo>
                    <a:pt x="297731" y="910029"/>
                  </a:lnTo>
                  <a:cubicBezTo>
                    <a:pt x="301369" y="906391"/>
                    <a:pt x="303619" y="901365"/>
                    <a:pt x="303619" y="895814"/>
                  </a:cubicBezTo>
                  <a:lnTo>
                    <a:pt x="303148" y="894678"/>
                  </a:lnTo>
                  <a:lnTo>
                    <a:pt x="306413" y="893357"/>
                  </a:lnTo>
                  <a:lnTo>
                    <a:pt x="311360" y="881701"/>
                  </a:lnTo>
                  <a:lnTo>
                    <a:pt x="316362" y="879629"/>
                  </a:lnTo>
                  <a:cubicBezTo>
                    <a:pt x="320000" y="875991"/>
                    <a:pt x="322251" y="870965"/>
                    <a:pt x="322251" y="865413"/>
                  </a:cubicBezTo>
                  <a:lnTo>
                    <a:pt x="321670" y="864009"/>
                  </a:lnTo>
                  <a:lnTo>
                    <a:pt x="324208" y="862957"/>
                  </a:lnTo>
                  <a:lnTo>
                    <a:pt x="329042" y="851288"/>
                  </a:lnTo>
                  <a:lnTo>
                    <a:pt x="334015" y="849228"/>
                  </a:lnTo>
                  <a:lnTo>
                    <a:pt x="338833" y="837597"/>
                  </a:lnTo>
                  <a:lnTo>
                    <a:pt x="344658" y="835069"/>
                  </a:lnTo>
                  <a:lnTo>
                    <a:pt x="350386" y="820577"/>
                  </a:lnTo>
                  <a:lnTo>
                    <a:pt x="354607" y="818829"/>
                  </a:lnTo>
                  <a:lnTo>
                    <a:pt x="359593" y="806790"/>
                  </a:lnTo>
                  <a:lnTo>
                    <a:pt x="364126" y="804956"/>
                  </a:lnTo>
                  <a:lnTo>
                    <a:pt x="369429" y="792452"/>
                  </a:lnTo>
                  <a:lnTo>
                    <a:pt x="374769" y="790391"/>
                  </a:lnTo>
                  <a:lnTo>
                    <a:pt x="379939" y="778761"/>
                  </a:lnTo>
                  <a:lnTo>
                    <a:pt x="385006" y="776662"/>
                  </a:lnTo>
                  <a:lnTo>
                    <a:pt x="390429" y="763570"/>
                  </a:lnTo>
                  <a:lnTo>
                    <a:pt x="394812" y="761665"/>
                  </a:lnTo>
                  <a:lnTo>
                    <a:pt x="400029" y="748456"/>
                  </a:lnTo>
                  <a:lnTo>
                    <a:pt x="405456" y="746262"/>
                  </a:lnTo>
                  <a:lnTo>
                    <a:pt x="410907" y="733416"/>
                  </a:lnTo>
                  <a:lnTo>
                    <a:pt x="415406" y="731553"/>
                  </a:lnTo>
                  <a:lnTo>
                    <a:pt x="419056" y="722742"/>
                  </a:lnTo>
                  <a:lnTo>
                    <a:pt x="426887" y="719498"/>
                  </a:lnTo>
                  <a:lnTo>
                    <a:pt x="431498" y="708367"/>
                  </a:lnTo>
                  <a:lnTo>
                    <a:pt x="437817" y="705625"/>
                  </a:lnTo>
                  <a:lnTo>
                    <a:pt x="442620" y="693478"/>
                  </a:lnTo>
                  <a:lnTo>
                    <a:pt x="447767" y="691346"/>
                  </a:lnTo>
                  <a:lnTo>
                    <a:pt x="452229" y="680574"/>
                  </a:lnTo>
                  <a:lnTo>
                    <a:pt x="459535" y="677474"/>
                  </a:lnTo>
                  <a:lnTo>
                    <a:pt x="464112" y="666154"/>
                  </a:lnTo>
                  <a:lnTo>
                    <a:pt x="472139" y="662908"/>
                  </a:lnTo>
                  <a:lnTo>
                    <a:pt x="476162" y="653429"/>
                  </a:lnTo>
                  <a:lnTo>
                    <a:pt x="482090" y="650854"/>
                  </a:lnTo>
                  <a:lnTo>
                    <a:pt x="486598" y="639437"/>
                  </a:lnTo>
                  <a:lnTo>
                    <a:pt x="493857" y="636430"/>
                  </a:lnTo>
                  <a:lnTo>
                    <a:pt x="498081" y="626232"/>
                  </a:lnTo>
                  <a:lnTo>
                    <a:pt x="506605" y="622701"/>
                  </a:lnTo>
                  <a:lnTo>
                    <a:pt x="510082" y="614308"/>
                  </a:lnTo>
                  <a:lnTo>
                    <a:pt x="518373" y="610790"/>
                  </a:lnTo>
                  <a:lnTo>
                    <a:pt x="522950" y="599470"/>
                  </a:lnTo>
                  <a:lnTo>
                    <a:pt x="530978" y="596224"/>
                  </a:lnTo>
                  <a:lnTo>
                    <a:pt x="534496" y="587933"/>
                  </a:lnTo>
                  <a:lnTo>
                    <a:pt x="542889" y="584456"/>
                  </a:lnTo>
                  <a:lnTo>
                    <a:pt x="546826" y="574952"/>
                  </a:lnTo>
                  <a:lnTo>
                    <a:pt x="554657" y="571708"/>
                  </a:lnTo>
                  <a:lnTo>
                    <a:pt x="558028" y="563570"/>
                  </a:lnTo>
                  <a:lnTo>
                    <a:pt x="567262" y="559654"/>
                  </a:lnTo>
                  <a:lnTo>
                    <a:pt x="571429" y="549353"/>
                  </a:lnTo>
                  <a:lnTo>
                    <a:pt x="579172" y="546068"/>
                  </a:lnTo>
                  <a:lnTo>
                    <a:pt x="582927" y="536782"/>
                  </a:lnTo>
                  <a:lnTo>
                    <a:pt x="590940" y="533463"/>
                  </a:lnTo>
                  <a:lnTo>
                    <a:pt x="593947" y="526204"/>
                  </a:lnTo>
                  <a:lnTo>
                    <a:pt x="605363" y="521695"/>
                  </a:lnTo>
                  <a:lnTo>
                    <a:pt x="608983" y="513363"/>
                  </a:lnTo>
                  <a:lnTo>
                    <a:pt x="617418" y="509784"/>
                  </a:lnTo>
                  <a:lnTo>
                    <a:pt x="621047" y="500809"/>
                  </a:lnTo>
                  <a:lnTo>
                    <a:pt x="630022" y="497180"/>
                  </a:lnTo>
                  <a:lnTo>
                    <a:pt x="633123" y="489874"/>
                  </a:lnTo>
                  <a:lnTo>
                    <a:pt x="643895" y="485412"/>
                  </a:lnTo>
                  <a:lnTo>
                    <a:pt x="646437" y="479276"/>
                  </a:lnTo>
                  <a:lnTo>
                    <a:pt x="655662" y="475175"/>
                  </a:lnTo>
                  <a:lnTo>
                    <a:pt x="658522" y="467766"/>
                  </a:lnTo>
                  <a:lnTo>
                    <a:pt x="670011" y="463007"/>
                  </a:lnTo>
                  <a:lnTo>
                    <a:pt x="669255" y="464747"/>
                  </a:lnTo>
                  <a:lnTo>
                    <a:pt x="659594" y="468750"/>
                  </a:lnTo>
                  <a:lnTo>
                    <a:pt x="656372" y="476525"/>
                  </a:lnTo>
                  <a:lnTo>
                    <a:pt x="646152" y="480661"/>
                  </a:lnTo>
                  <a:lnTo>
                    <a:pt x="642368" y="489582"/>
                  </a:lnTo>
                  <a:lnTo>
                    <a:pt x="633259" y="493265"/>
                  </a:lnTo>
                  <a:lnTo>
                    <a:pt x="629741" y="501556"/>
                  </a:lnTo>
                  <a:lnTo>
                    <a:pt x="621348" y="505033"/>
                  </a:lnTo>
                  <a:lnTo>
                    <a:pt x="617872" y="513426"/>
                  </a:lnTo>
                  <a:lnTo>
                    <a:pt x="609581" y="516944"/>
                  </a:lnTo>
                  <a:lnTo>
                    <a:pt x="606142" y="525448"/>
                  </a:lnTo>
                  <a:lnTo>
                    <a:pt x="595302" y="529836"/>
                  </a:lnTo>
                  <a:lnTo>
                    <a:pt x="590990" y="540012"/>
                  </a:lnTo>
                  <a:lnTo>
                    <a:pt x="583104" y="543278"/>
                  </a:lnTo>
                  <a:lnTo>
                    <a:pt x="579297" y="552469"/>
                  </a:lnTo>
                  <a:lnTo>
                    <a:pt x="570498" y="556026"/>
                  </a:lnTo>
                  <a:lnTo>
                    <a:pt x="566980" y="564317"/>
                  </a:lnTo>
                  <a:lnTo>
                    <a:pt x="558587" y="567794"/>
                  </a:lnTo>
                  <a:lnTo>
                    <a:pt x="554125" y="578566"/>
                  </a:lnTo>
                  <a:lnTo>
                    <a:pt x="546820" y="581666"/>
                  </a:lnTo>
                  <a:lnTo>
                    <a:pt x="543058" y="590969"/>
                  </a:lnTo>
                  <a:lnTo>
                    <a:pt x="534502" y="594271"/>
                  </a:lnTo>
                  <a:lnTo>
                    <a:pt x="529333" y="605901"/>
                  </a:lnTo>
                  <a:lnTo>
                    <a:pt x="524265" y="608000"/>
                  </a:lnTo>
                  <a:lnTo>
                    <a:pt x="520263" y="617663"/>
                  </a:lnTo>
                  <a:lnTo>
                    <a:pt x="512498" y="621036"/>
                  </a:lnTo>
                  <a:lnTo>
                    <a:pt x="508644" y="630793"/>
                  </a:lnTo>
                  <a:lnTo>
                    <a:pt x="499749" y="634478"/>
                  </a:lnTo>
                  <a:lnTo>
                    <a:pt x="494868" y="646260"/>
                  </a:lnTo>
                  <a:lnTo>
                    <a:pt x="489943" y="648350"/>
                  </a:lnTo>
                  <a:lnTo>
                    <a:pt x="485236" y="659991"/>
                  </a:lnTo>
                  <a:lnTo>
                    <a:pt x="478175" y="662916"/>
                  </a:lnTo>
                  <a:lnTo>
                    <a:pt x="474416" y="671990"/>
                  </a:lnTo>
                  <a:lnTo>
                    <a:pt x="467388" y="675114"/>
                  </a:lnTo>
                  <a:lnTo>
                    <a:pt x="463004" y="686473"/>
                  </a:lnTo>
                  <a:lnTo>
                    <a:pt x="455621" y="689681"/>
                  </a:lnTo>
                  <a:lnTo>
                    <a:pt x="451192" y="700895"/>
                  </a:lnTo>
                  <a:lnTo>
                    <a:pt x="445814" y="703122"/>
                  </a:lnTo>
                  <a:lnTo>
                    <a:pt x="440694" y="715484"/>
                  </a:lnTo>
                  <a:lnTo>
                    <a:pt x="435027" y="717832"/>
                  </a:lnTo>
                  <a:lnTo>
                    <a:pt x="430529" y="728689"/>
                  </a:lnTo>
                  <a:lnTo>
                    <a:pt x="423259" y="731848"/>
                  </a:lnTo>
                  <a:lnTo>
                    <a:pt x="417582" y="746223"/>
                  </a:lnTo>
                  <a:lnTo>
                    <a:pt x="412616" y="748232"/>
                  </a:lnTo>
                  <a:lnTo>
                    <a:pt x="407670" y="759888"/>
                  </a:lnTo>
                  <a:lnTo>
                    <a:pt x="402666" y="761961"/>
                  </a:lnTo>
                  <a:lnTo>
                    <a:pt x="397786" y="773742"/>
                  </a:lnTo>
                  <a:lnTo>
                    <a:pt x="392860" y="775832"/>
                  </a:lnTo>
                  <a:lnTo>
                    <a:pt x="387758" y="788450"/>
                  </a:lnTo>
                  <a:lnTo>
                    <a:pt x="383054" y="790399"/>
                  </a:lnTo>
                  <a:lnTo>
                    <a:pt x="378299" y="801877"/>
                  </a:lnTo>
                  <a:lnTo>
                    <a:pt x="372266" y="804558"/>
                  </a:lnTo>
                  <a:cubicBezTo>
                    <a:pt x="368628" y="808462"/>
                    <a:pt x="366378" y="813856"/>
                    <a:pt x="366378" y="819814"/>
                  </a:cubicBezTo>
                  <a:lnTo>
                    <a:pt x="366436" y="819963"/>
                  </a:lnTo>
                  <a:lnTo>
                    <a:pt x="364421" y="820798"/>
                  </a:lnTo>
                  <a:lnTo>
                    <a:pt x="359587" y="832467"/>
                  </a:lnTo>
                  <a:lnTo>
                    <a:pt x="354615" y="834527"/>
                  </a:lnTo>
                  <a:cubicBezTo>
                    <a:pt x="350976" y="838165"/>
                    <a:pt x="348727" y="843191"/>
                    <a:pt x="348727" y="848742"/>
                  </a:cubicBezTo>
                  <a:lnTo>
                    <a:pt x="348916" y="849199"/>
                  </a:lnTo>
                  <a:lnTo>
                    <a:pt x="343973" y="851198"/>
                  </a:lnTo>
                  <a:lnTo>
                    <a:pt x="338609" y="863840"/>
                  </a:lnTo>
                  <a:lnTo>
                    <a:pt x="335984" y="864927"/>
                  </a:lnTo>
                  <a:cubicBezTo>
                    <a:pt x="332345" y="868565"/>
                    <a:pt x="330096" y="873591"/>
                    <a:pt x="330096" y="879142"/>
                  </a:cubicBezTo>
                  <a:lnTo>
                    <a:pt x="330391" y="879853"/>
                  </a:lnTo>
                  <a:lnTo>
                    <a:pt x="326177" y="881598"/>
                  </a:lnTo>
                  <a:cubicBezTo>
                    <a:pt x="322539" y="885236"/>
                    <a:pt x="320290" y="890262"/>
                    <a:pt x="320290" y="895814"/>
                  </a:cubicBezTo>
                  <a:lnTo>
                    <a:pt x="320524" y="896381"/>
                  </a:lnTo>
                  <a:lnTo>
                    <a:pt x="318333" y="897289"/>
                  </a:lnTo>
                  <a:lnTo>
                    <a:pt x="313051" y="910039"/>
                  </a:lnTo>
                  <a:lnTo>
                    <a:pt x="307976" y="911998"/>
                  </a:lnTo>
                  <a:cubicBezTo>
                    <a:pt x="304071" y="915636"/>
                    <a:pt x="301657" y="920662"/>
                    <a:pt x="301657" y="926213"/>
                  </a:cubicBezTo>
                  <a:lnTo>
                    <a:pt x="301906" y="926774"/>
                  </a:lnTo>
                  <a:lnTo>
                    <a:pt x="299700" y="927688"/>
                  </a:lnTo>
                  <a:cubicBezTo>
                    <a:pt x="296062" y="931326"/>
                    <a:pt x="293812" y="936352"/>
                    <a:pt x="293812" y="941903"/>
                  </a:cubicBezTo>
                  <a:lnTo>
                    <a:pt x="294089" y="942573"/>
                  </a:lnTo>
                  <a:lnTo>
                    <a:pt x="291854" y="943522"/>
                  </a:lnTo>
                  <a:lnTo>
                    <a:pt x="286402" y="957005"/>
                  </a:lnTo>
                  <a:lnTo>
                    <a:pt x="283173" y="958375"/>
                  </a:lnTo>
                  <a:lnTo>
                    <a:pt x="277236" y="973051"/>
                  </a:lnTo>
                  <a:lnTo>
                    <a:pt x="275184" y="973921"/>
                  </a:lnTo>
                  <a:cubicBezTo>
                    <a:pt x="271546" y="977648"/>
                    <a:pt x="269296" y="982797"/>
                    <a:pt x="269296" y="988483"/>
                  </a:cubicBezTo>
                  <a:lnTo>
                    <a:pt x="269696" y="989472"/>
                  </a:lnTo>
                  <a:lnTo>
                    <a:pt x="267339" y="990449"/>
                  </a:lnTo>
                  <a:cubicBezTo>
                    <a:pt x="263700" y="994087"/>
                    <a:pt x="261451" y="999113"/>
                    <a:pt x="261451" y="1004664"/>
                  </a:cubicBezTo>
                  <a:lnTo>
                    <a:pt x="261729" y="1005334"/>
                  </a:lnTo>
                  <a:lnTo>
                    <a:pt x="259494" y="1006283"/>
                  </a:lnTo>
                  <a:cubicBezTo>
                    <a:pt x="255856" y="1010009"/>
                    <a:pt x="253606" y="1015158"/>
                    <a:pt x="253606" y="1020845"/>
                  </a:cubicBezTo>
                  <a:lnTo>
                    <a:pt x="253896" y="1021563"/>
                  </a:lnTo>
                  <a:lnTo>
                    <a:pt x="250812" y="1022810"/>
                  </a:lnTo>
                  <a:cubicBezTo>
                    <a:pt x="247085" y="1026448"/>
                    <a:pt x="244780" y="1031473"/>
                    <a:pt x="244780" y="1037025"/>
                  </a:cubicBezTo>
                  <a:lnTo>
                    <a:pt x="245363" y="1038398"/>
                  </a:lnTo>
                  <a:lnTo>
                    <a:pt x="244784" y="1038643"/>
                  </a:lnTo>
                  <a:cubicBezTo>
                    <a:pt x="241147" y="1042370"/>
                    <a:pt x="238896" y="1047519"/>
                    <a:pt x="238896" y="1053205"/>
                  </a:cubicBezTo>
                  <a:lnTo>
                    <a:pt x="239297" y="1054194"/>
                  </a:lnTo>
                  <a:lnTo>
                    <a:pt x="236939" y="1055171"/>
                  </a:lnTo>
                  <a:lnTo>
                    <a:pt x="232411" y="1066103"/>
                  </a:lnTo>
                  <a:lnTo>
                    <a:pt x="273888" y="1066103"/>
                  </a:lnTo>
                  <a:lnTo>
                    <a:pt x="279103" y="1053205"/>
                  </a:lnTo>
                  <a:lnTo>
                    <a:pt x="278537" y="1051806"/>
                  </a:lnTo>
                  <a:lnTo>
                    <a:pt x="279936" y="1051240"/>
                  </a:lnTo>
                  <a:cubicBezTo>
                    <a:pt x="283662" y="1047602"/>
                    <a:pt x="285968" y="1042576"/>
                    <a:pt x="285968" y="1037025"/>
                  </a:cubicBezTo>
                  <a:lnTo>
                    <a:pt x="285684" y="1036357"/>
                  </a:lnTo>
                  <a:lnTo>
                    <a:pt x="287924" y="1035406"/>
                  </a:lnTo>
                  <a:cubicBezTo>
                    <a:pt x="291562" y="1031680"/>
                    <a:pt x="293812" y="1026532"/>
                    <a:pt x="293812" y="1020845"/>
                  </a:cubicBezTo>
                  <a:lnTo>
                    <a:pt x="293412" y="1019856"/>
                  </a:lnTo>
                  <a:lnTo>
                    <a:pt x="295770" y="1018879"/>
                  </a:lnTo>
                  <a:cubicBezTo>
                    <a:pt x="299407" y="1015241"/>
                    <a:pt x="301657" y="1010216"/>
                    <a:pt x="301657" y="1004664"/>
                  </a:cubicBezTo>
                  <a:lnTo>
                    <a:pt x="301380" y="1003994"/>
                  </a:lnTo>
                  <a:lnTo>
                    <a:pt x="303615" y="1003045"/>
                  </a:lnTo>
                  <a:lnTo>
                    <a:pt x="309066" y="989563"/>
                  </a:lnTo>
                  <a:lnTo>
                    <a:pt x="312297" y="988193"/>
                  </a:lnTo>
                  <a:lnTo>
                    <a:pt x="318235" y="973516"/>
                  </a:lnTo>
                  <a:lnTo>
                    <a:pt x="320285" y="972646"/>
                  </a:lnTo>
                  <a:cubicBezTo>
                    <a:pt x="323923" y="968919"/>
                    <a:pt x="326173" y="963771"/>
                    <a:pt x="326173" y="958084"/>
                  </a:cubicBezTo>
                  <a:lnTo>
                    <a:pt x="325773" y="957094"/>
                  </a:lnTo>
                  <a:lnTo>
                    <a:pt x="328130" y="956118"/>
                  </a:lnTo>
                  <a:lnTo>
                    <a:pt x="333896" y="942200"/>
                  </a:lnTo>
                  <a:lnTo>
                    <a:pt x="338486" y="940428"/>
                  </a:lnTo>
                  <a:lnTo>
                    <a:pt x="344632" y="926601"/>
                  </a:lnTo>
                  <a:lnTo>
                    <a:pt x="346762" y="925719"/>
                  </a:lnTo>
                  <a:cubicBezTo>
                    <a:pt x="350399" y="922081"/>
                    <a:pt x="352650" y="917055"/>
                    <a:pt x="352650" y="911504"/>
                  </a:cubicBezTo>
                  <a:lnTo>
                    <a:pt x="352415" y="910937"/>
                  </a:lnTo>
                  <a:lnTo>
                    <a:pt x="354607" y="910029"/>
                  </a:lnTo>
                  <a:cubicBezTo>
                    <a:pt x="358244" y="906391"/>
                    <a:pt x="360495" y="901365"/>
                    <a:pt x="360495" y="895814"/>
                  </a:cubicBezTo>
                  <a:lnTo>
                    <a:pt x="360200" y="895103"/>
                  </a:lnTo>
                  <a:lnTo>
                    <a:pt x="364413" y="893357"/>
                  </a:lnTo>
                  <a:lnTo>
                    <a:pt x="369497" y="881083"/>
                  </a:lnTo>
                  <a:lnTo>
                    <a:pt x="373095" y="879629"/>
                  </a:lnTo>
                  <a:cubicBezTo>
                    <a:pt x="376822" y="875991"/>
                    <a:pt x="379127" y="870965"/>
                    <a:pt x="379127" y="865413"/>
                  </a:cubicBezTo>
                  <a:lnTo>
                    <a:pt x="378826" y="864704"/>
                  </a:lnTo>
                  <a:lnTo>
                    <a:pt x="383045" y="862957"/>
                  </a:lnTo>
                  <a:lnTo>
                    <a:pt x="387879" y="851288"/>
                  </a:lnTo>
                  <a:lnTo>
                    <a:pt x="392851" y="849228"/>
                  </a:lnTo>
                  <a:lnTo>
                    <a:pt x="398269" y="836148"/>
                  </a:lnTo>
                  <a:lnTo>
                    <a:pt x="400696" y="835069"/>
                  </a:lnTo>
                  <a:lnTo>
                    <a:pt x="406104" y="821057"/>
                  </a:lnTo>
                  <a:lnTo>
                    <a:pt x="411484" y="818829"/>
                  </a:lnTo>
                  <a:lnTo>
                    <a:pt x="416364" y="807047"/>
                  </a:lnTo>
                  <a:lnTo>
                    <a:pt x="421290" y="804956"/>
                  </a:lnTo>
                  <a:lnTo>
                    <a:pt x="426392" y="792340"/>
                  </a:lnTo>
                  <a:lnTo>
                    <a:pt x="431096" y="790391"/>
                  </a:lnTo>
                  <a:lnTo>
                    <a:pt x="435786" y="779070"/>
                  </a:lnTo>
                  <a:lnTo>
                    <a:pt x="441740" y="776662"/>
                  </a:lnTo>
                  <a:lnTo>
                    <a:pt x="447293" y="763575"/>
                  </a:lnTo>
                  <a:lnTo>
                    <a:pt x="451690" y="761665"/>
                  </a:lnTo>
                  <a:lnTo>
                    <a:pt x="456661" y="749077"/>
                  </a:lnTo>
                  <a:lnTo>
                    <a:pt x="463457" y="746262"/>
                  </a:lnTo>
                  <a:lnTo>
                    <a:pt x="468578" y="733900"/>
                  </a:lnTo>
                  <a:lnTo>
                    <a:pt x="474244" y="731553"/>
                  </a:lnTo>
                  <a:lnTo>
                    <a:pt x="478181" y="722048"/>
                  </a:lnTo>
                  <a:lnTo>
                    <a:pt x="484051" y="719498"/>
                  </a:lnTo>
                  <a:lnTo>
                    <a:pt x="488191" y="709015"/>
                  </a:lnTo>
                  <a:lnTo>
                    <a:pt x="495819" y="705625"/>
                  </a:lnTo>
                  <a:lnTo>
                    <a:pt x="500326" y="693947"/>
                  </a:lnTo>
                  <a:lnTo>
                    <a:pt x="506605" y="691346"/>
                  </a:lnTo>
                  <a:lnTo>
                    <a:pt x="511067" y="680574"/>
                  </a:lnTo>
                  <a:lnTo>
                    <a:pt x="518373" y="677474"/>
                  </a:lnTo>
                  <a:lnTo>
                    <a:pt x="523475" y="664857"/>
                  </a:lnTo>
                  <a:lnTo>
                    <a:pt x="528179" y="662908"/>
                  </a:lnTo>
                  <a:lnTo>
                    <a:pt x="531471" y="654962"/>
                  </a:lnTo>
                  <a:lnTo>
                    <a:pt x="540928" y="650854"/>
                  </a:lnTo>
                  <a:lnTo>
                    <a:pt x="545437" y="639437"/>
                  </a:lnTo>
                  <a:lnTo>
                    <a:pt x="552696" y="636430"/>
                  </a:lnTo>
                  <a:lnTo>
                    <a:pt x="557120" y="625747"/>
                  </a:lnTo>
                  <a:lnTo>
                    <a:pt x="565013" y="622701"/>
                  </a:lnTo>
                  <a:lnTo>
                    <a:pt x="569159" y="613375"/>
                  </a:lnTo>
                  <a:lnTo>
                    <a:pt x="575250" y="610790"/>
                  </a:lnTo>
                  <a:lnTo>
                    <a:pt x="579957" y="599148"/>
                  </a:lnTo>
                  <a:lnTo>
                    <a:pt x="587018" y="596224"/>
                  </a:lnTo>
                  <a:lnTo>
                    <a:pt x="590337" y="588211"/>
                  </a:lnTo>
                  <a:lnTo>
                    <a:pt x="599622" y="584456"/>
                  </a:lnTo>
                  <a:lnTo>
                    <a:pt x="603646" y="574976"/>
                  </a:lnTo>
                  <a:lnTo>
                    <a:pt x="611534" y="571708"/>
                  </a:lnTo>
                  <a:lnTo>
                    <a:pt x="614656" y="564170"/>
                  </a:lnTo>
                  <a:lnTo>
                    <a:pt x="625813" y="559654"/>
                  </a:lnTo>
                  <a:lnTo>
                    <a:pt x="630158" y="549400"/>
                  </a:lnTo>
                  <a:lnTo>
                    <a:pt x="638011" y="546068"/>
                  </a:lnTo>
                  <a:lnTo>
                    <a:pt x="641765" y="536782"/>
                  </a:lnTo>
                  <a:lnTo>
                    <a:pt x="649778" y="533463"/>
                  </a:lnTo>
                  <a:lnTo>
                    <a:pt x="653098" y="525450"/>
                  </a:lnTo>
                  <a:lnTo>
                    <a:pt x="662383" y="521695"/>
                  </a:lnTo>
                  <a:lnTo>
                    <a:pt x="665669" y="513952"/>
                  </a:lnTo>
                  <a:lnTo>
                    <a:pt x="675969" y="509784"/>
                  </a:lnTo>
                  <a:lnTo>
                    <a:pt x="679885" y="500551"/>
                  </a:lnTo>
                  <a:lnTo>
                    <a:pt x="688024" y="497180"/>
                  </a:lnTo>
                  <a:lnTo>
                    <a:pt x="691031" y="489921"/>
                  </a:lnTo>
                  <a:lnTo>
                    <a:pt x="702446" y="485412"/>
                  </a:lnTo>
                  <a:lnTo>
                    <a:pt x="705074" y="479365"/>
                  </a:lnTo>
                  <a:lnTo>
                    <a:pt x="714501" y="475175"/>
                  </a:lnTo>
                  <a:lnTo>
                    <a:pt x="717440" y="467559"/>
                  </a:lnTo>
                  <a:lnTo>
                    <a:pt x="727598" y="463451"/>
                  </a:lnTo>
                  <a:lnTo>
                    <a:pt x="726825" y="465273"/>
                  </a:lnTo>
                  <a:lnTo>
                    <a:pt x="718432" y="468750"/>
                  </a:lnTo>
                  <a:lnTo>
                    <a:pt x="715373" y="476133"/>
                  </a:lnTo>
                  <a:lnTo>
                    <a:pt x="704703" y="480661"/>
                  </a:lnTo>
                  <a:lnTo>
                    <a:pt x="701074" y="489635"/>
                  </a:lnTo>
                  <a:lnTo>
                    <a:pt x="692098" y="493265"/>
                  </a:lnTo>
                  <a:lnTo>
                    <a:pt x="688834" y="500956"/>
                  </a:lnTo>
                  <a:lnTo>
                    <a:pt x="678513" y="505033"/>
                  </a:lnTo>
                  <a:lnTo>
                    <a:pt x="675031" y="513046"/>
                  </a:lnTo>
                  <a:lnTo>
                    <a:pt x="665621" y="516944"/>
                  </a:lnTo>
                  <a:lnTo>
                    <a:pt x="661723" y="526355"/>
                  </a:lnTo>
                  <a:lnTo>
                    <a:pt x="653710" y="529836"/>
                  </a:lnTo>
                  <a:lnTo>
                    <a:pt x="649664" y="540079"/>
                  </a:lnTo>
                  <a:lnTo>
                    <a:pt x="641942" y="543278"/>
                  </a:lnTo>
                  <a:lnTo>
                    <a:pt x="638135" y="552469"/>
                  </a:lnTo>
                  <a:lnTo>
                    <a:pt x="629337" y="556026"/>
                  </a:lnTo>
                  <a:lnTo>
                    <a:pt x="625819" y="564317"/>
                  </a:lnTo>
                  <a:lnTo>
                    <a:pt x="617426" y="567794"/>
                  </a:lnTo>
                  <a:lnTo>
                    <a:pt x="612963" y="578566"/>
                  </a:lnTo>
                  <a:lnTo>
                    <a:pt x="605658" y="581666"/>
                  </a:lnTo>
                  <a:lnTo>
                    <a:pt x="602101" y="590464"/>
                  </a:lnTo>
                  <a:lnTo>
                    <a:pt x="592910" y="594271"/>
                  </a:lnTo>
                  <a:lnTo>
                    <a:pt x="588483" y="604960"/>
                  </a:lnTo>
                  <a:lnTo>
                    <a:pt x="581142" y="608000"/>
                  </a:lnTo>
                  <a:lnTo>
                    <a:pt x="576860" y="618338"/>
                  </a:lnTo>
                  <a:lnTo>
                    <a:pt x="570498" y="621036"/>
                  </a:lnTo>
                  <a:lnTo>
                    <a:pt x="566364" y="631256"/>
                  </a:lnTo>
                  <a:lnTo>
                    <a:pt x="558587" y="634478"/>
                  </a:lnTo>
                  <a:lnTo>
                    <a:pt x="554125" y="645250"/>
                  </a:lnTo>
                  <a:lnTo>
                    <a:pt x="546820" y="648350"/>
                  </a:lnTo>
                  <a:lnTo>
                    <a:pt x="541859" y="660618"/>
                  </a:lnTo>
                  <a:lnTo>
                    <a:pt x="536176" y="662916"/>
                  </a:lnTo>
                  <a:lnTo>
                    <a:pt x="532566" y="671424"/>
                  </a:lnTo>
                  <a:lnTo>
                    <a:pt x="524265" y="675114"/>
                  </a:lnTo>
                  <a:lnTo>
                    <a:pt x="519486" y="687496"/>
                  </a:lnTo>
                  <a:lnTo>
                    <a:pt x="514459" y="689681"/>
                  </a:lnTo>
                  <a:lnTo>
                    <a:pt x="510411" y="699930"/>
                  </a:lnTo>
                  <a:lnTo>
                    <a:pt x="502141" y="703122"/>
                  </a:lnTo>
                  <a:lnTo>
                    <a:pt x="496438" y="715954"/>
                  </a:lnTo>
                  <a:lnTo>
                    <a:pt x="491904" y="717832"/>
                  </a:lnTo>
                  <a:lnTo>
                    <a:pt x="486976" y="729728"/>
                  </a:lnTo>
                  <a:lnTo>
                    <a:pt x="482098" y="731848"/>
                  </a:lnTo>
                  <a:lnTo>
                    <a:pt x="476420" y="746224"/>
                  </a:lnTo>
                  <a:lnTo>
                    <a:pt x="471454" y="748232"/>
                  </a:lnTo>
                  <a:lnTo>
                    <a:pt x="466509" y="759888"/>
                  </a:lnTo>
                  <a:lnTo>
                    <a:pt x="461505" y="761961"/>
                  </a:lnTo>
                  <a:lnTo>
                    <a:pt x="456625" y="773742"/>
                  </a:lnTo>
                  <a:lnTo>
                    <a:pt x="451698" y="775832"/>
                  </a:lnTo>
                  <a:lnTo>
                    <a:pt x="446737" y="788101"/>
                  </a:lnTo>
                  <a:lnTo>
                    <a:pt x="441054" y="790399"/>
                  </a:lnTo>
                  <a:lnTo>
                    <a:pt x="435962" y="802399"/>
                  </a:lnTo>
                  <a:lnTo>
                    <a:pt x="431104" y="804558"/>
                  </a:lnTo>
                  <a:lnTo>
                    <a:pt x="425510" y="819053"/>
                  </a:lnTo>
                  <a:lnTo>
                    <a:pt x="421298" y="820798"/>
                  </a:lnTo>
                  <a:lnTo>
                    <a:pt x="416214" y="833072"/>
                  </a:lnTo>
                  <a:lnTo>
                    <a:pt x="412616" y="834527"/>
                  </a:lnTo>
                  <a:cubicBezTo>
                    <a:pt x="408889" y="838165"/>
                    <a:pt x="406584" y="843191"/>
                    <a:pt x="406584" y="848742"/>
                  </a:cubicBezTo>
                  <a:lnTo>
                    <a:pt x="406885" y="849451"/>
                  </a:lnTo>
                  <a:lnTo>
                    <a:pt x="402666" y="851198"/>
                  </a:lnTo>
                  <a:lnTo>
                    <a:pt x="397833" y="862867"/>
                  </a:lnTo>
                  <a:lnTo>
                    <a:pt x="392860" y="864927"/>
                  </a:lnTo>
                  <a:cubicBezTo>
                    <a:pt x="389222" y="868565"/>
                    <a:pt x="386972" y="873591"/>
                    <a:pt x="386972" y="879142"/>
                  </a:cubicBezTo>
                  <a:lnTo>
                    <a:pt x="387554" y="880546"/>
                  </a:lnTo>
                  <a:lnTo>
                    <a:pt x="385015" y="881598"/>
                  </a:lnTo>
                  <a:lnTo>
                    <a:pt x="379250" y="895516"/>
                  </a:lnTo>
                  <a:lnTo>
                    <a:pt x="374658" y="897289"/>
                  </a:lnTo>
                  <a:lnTo>
                    <a:pt x="368512" y="911116"/>
                  </a:lnTo>
                  <a:lnTo>
                    <a:pt x="366382" y="911998"/>
                  </a:lnTo>
                  <a:cubicBezTo>
                    <a:pt x="362744" y="915636"/>
                    <a:pt x="360494" y="920662"/>
                    <a:pt x="360494" y="926213"/>
                  </a:cubicBezTo>
                  <a:lnTo>
                    <a:pt x="360729" y="926780"/>
                  </a:lnTo>
                  <a:lnTo>
                    <a:pt x="358537" y="927688"/>
                  </a:lnTo>
                  <a:cubicBezTo>
                    <a:pt x="354899" y="931326"/>
                    <a:pt x="352649" y="936352"/>
                    <a:pt x="352649" y="941903"/>
                  </a:cubicBezTo>
                  <a:lnTo>
                    <a:pt x="352927" y="942573"/>
                  </a:lnTo>
                  <a:lnTo>
                    <a:pt x="350692" y="943522"/>
                  </a:lnTo>
                  <a:lnTo>
                    <a:pt x="345241" y="957005"/>
                  </a:lnTo>
                  <a:lnTo>
                    <a:pt x="342011" y="958375"/>
                  </a:lnTo>
                  <a:lnTo>
                    <a:pt x="336074" y="973051"/>
                  </a:lnTo>
                  <a:lnTo>
                    <a:pt x="334023" y="973921"/>
                  </a:lnTo>
                  <a:cubicBezTo>
                    <a:pt x="330384" y="977648"/>
                    <a:pt x="328134" y="982797"/>
                    <a:pt x="328134" y="988483"/>
                  </a:cubicBezTo>
                  <a:lnTo>
                    <a:pt x="328534" y="989472"/>
                  </a:lnTo>
                  <a:lnTo>
                    <a:pt x="326177" y="990449"/>
                  </a:lnTo>
                  <a:cubicBezTo>
                    <a:pt x="322539" y="994087"/>
                    <a:pt x="320289" y="999113"/>
                    <a:pt x="320289" y="1004664"/>
                  </a:cubicBezTo>
                  <a:lnTo>
                    <a:pt x="320567" y="1005334"/>
                  </a:lnTo>
                  <a:lnTo>
                    <a:pt x="318332" y="1006283"/>
                  </a:lnTo>
                  <a:cubicBezTo>
                    <a:pt x="314694" y="1010009"/>
                    <a:pt x="312444" y="1015158"/>
                    <a:pt x="312444" y="1020845"/>
                  </a:cubicBezTo>
                  <a:lnTo>
                    <a:pt x="312734" y="1021563"/>
                  </a:lnTo>
                  <a:lnTo>
                    <a:pt x="309650" y="1022810"/>
                  </a:lnTo>
                  <a:cubicBezTo>
                    <a:pt x="305923" y="1026448"/>
                    <a:pt x="303618" y="1031473"/>
                    <a:pt x="303618" y="1037025"/>
                  </a:cubicBezTo>
                  <a:lnTo>
                    <a:pt x="303901" y="1037693"/>
                  </a:lnTo>
                  <a:lnTo>
                    <a:pt x="301661" y="1038643"/>
                  </a:lnTo>
                  <a:cubicBezTo>
                    <a:pt x="298024" y="1042370"/>
                    <a:pt x="295773" y="1047519"/>
                    <a:pt x="295773" y="1053205"/>
                  </a:cubicBezTo>
                  <a:lnTo>
                    <a:pt x="296455" y="1054890"/>
                  </a:lnTo>
                  <a:lnTo>
                    <a:pt x="295778" y="1055171"/>
                  </a:lnTo>
                  <a:lnTo>
                    <a:pt x="291249" y="1066103"/>
                  </a:lnTo>
                  <a:lnTo>
                    <a:pt x="330765" y="1066103"/>
                  </a:lnTo>
                  <a:lnTo>
                    <a:pt x="335980" y="1053205"/>
                  </a:lnTo>
                  <a:lnTo>
                    <a:pt x="335690" y="1052487"/>
                  </a:lnTo>
                  <a:lnTo>
                    <a:pt x="338774" y="1051240"/>
                  </a:lnTo>
                  <a:cubicBezTo>
                    <a:pt x="342501" y="1047602"/>
                    <a:pt x="344806" y="1042576"/>
                    <a:pt x="344806" y="1037025"/>
                  </a:cubicBezTo>
                  <a:lnTo>
                    <a:pt x="344522" y="1036357"/>
                  </a:lnTo>
                  <a:lnTo>
                    <a:pt x="346762" y="1035406"/>
                  </a:lnTo>
                  <a:cubicBezTo>
                    <a:pt x="350399" y="1031680"/>
                    <a:pt x="352650" y="1026532"/>
                    <a:pt x="352650" y="1020845"/>
                  </a:cubicBezTo>
                  <a:lnTo>
                    <a:pt x="352249" y="1019855"/>
                  </a:lnTo>
                  <a:lnTo>
                    <a:pt x="354607" y="1018879"/>
                  </a:lnTo>
                  <a:cubicBezTo>
                    <a:pt x="358244" y="1015241"/>
                    <a:pt x="360495" y="1010216"/>
                    <a:pt x="360495" y="1004664"/>
                  </a:cubicBezTo>
                  <a:lnTo>
                    <a:pt x="360217" y="1003993"/>
                  </a:lnTo>
                  <a:lnTo>
                    <a:pt x="362452" y="1003045"/>
                  </a:lnTo>
                  <a:lnTo>
                    <a:pt x="367903" y="989563"/>
                  </a:lnTo>
                  <a:lnTo>
                    <a:pt x="371134" y="988193"/>
                  </a:lnTo>
                  <a:lnTo>
                    <a:pt x="377072" y="973516"/>
                  </a:lnTo>
                  <a:lnTo>
                    <a:pt x="379122" y="972646"/>
                  </a:lnTo>
                  <a:cubicBezTo>
                    <a:pt x="382760" y="968919"/>
                    <a:pt x="385010" y="963771"/>
                    <a:pt x="385010" y="958084"/>
                  </a:cubicBezTo>
                  <a:lnTo>
                    <a:pt x="384610" y="957094"/>
                  </a:lnTo>
                  <a:lnTo>
                    <a:pt x="386967" y="956118"/>
                  </a:lnTo>
                  <a:cubicBezTo>
                    <a:pt x="390605" y="952481"/>
                    <a:pt x="392856" y="947455"/>
                    <a:pt x="392856" y="941903"/>
                  </a:cubicBezTo>
                  <a:lnTo>
                    <a:pt x="392621" y="941336"/>
                  </a:lnTo>
                  <a:lnTo>
                    <a:pt x="394812" y="940428"/>
                  </a:lnTo>
                  <a:lnTo>
                    <a:pt x="400094" y="927678"/>
                  </a:lnTo>
                  <a:lnTo>
                    <a:pt x="405169" y="925719"/>
                  </a:lnTo>
                  <a:cubicBezTo>
                    <a:pt x="409073" y="922081"/>
                    <a:pt x="411487" y="917055"/>
                    <a:pt x="411487" y="911504"/>
                  </a:cubicBezTo>
                  <a:lnTo>
                    <a:pt x="411238" y="910943"/>
                  </a:lnTo>
                  <a:lnTo>
                    <a:pt x="413445" y="910029"/>
                  </a:lnTo>
                  <a:cubicBezTo>
                    <a:pt x="417083" y="906391"/>
                    <a:pt x="419333" y="901365"/>
                    <a:pt x="419333" y="895814"/>
                  </a:cubicBezTo>
                  <a:lnTo>
                    <a:pt x="418751" y="894409"/>
                  </a:lnTo>
                  <a:lnTo>
                    <a:pt x="421290" y="893357"/>
                  </a:lnTo>
                  <a:lnTo>
                    <a:pt x="426124" y="881689"/>
                  </a:lnTo>
                  <a:lnTo>
                    <a:pt x="431096" y="879629"/>
                  </a:lnTo>
                  <a:cubicBezTo>
                    <a:pt x="434734" y="875991"/>
                    <a:pt x="436985" y="870965"/>
                    <a:pt x="436985" y="865413"/>
                  </a:cubicBezTo>
                  <a:lnTo>
                    <a:pt x="436796" y="864956"/>
                  </a:lnTo>
                  <a:lnTo>
                    <a:pt x="441740" y="862957"/>
                  </a:lnTo>
                  <a:lnTo>
                    <a:pt x="447104" y="850315"/>
                  </a:lnTo>
                  <a:lnTo>
                    <a:pt x="449728" y="849228"/>
                  </a:lnTo>
                  <a:lnTo>
                    <a:pt x="454704" y="837216"/>
                  </a:lnTo>
                  <a:lnTo>
                    <a:pt x="459535" y="835069"/>
                  </a:lnTo>
                  <a:lnTo>
                    <a:pt x="464994" y="820926"/>
                  </a:lnTo>
                  <a:lnTo>
                    <a:pt x="470178" y="818829"/>
                  </a:lnTo>
                  <a:lnTo>
                    <a:pt x="475172" y="807059"/>
                  </a:lnTo>
                  <a:lnTo>
                    <a:pt x="480128" y="804956"/>
                  </a:lnTo>
                  <a:lnTo>
                    <a:pt x="485230" y="792340"/>
                  </a:lnTo>
                  <a:lnTo>
                    <a:pt x="489935" y="790391"/>
                  </a:lnTo>
                  <a:lnTo>
                    <a:pt x="494624" y="779070"/>
                  </a:lnTo>
                  <a:lnTo>
                    <a:pt x="500578" y="776662"/>
                  </a:lnTo>
                  <a:lnTo>
                    <a:pt x="506132" y="763575"/>
                  </a:lnTo>
                  <a:lnTo>
                    <a:pt x="510528" y="761665"/>
                  </a:lnTo>
                  <a:lnTo>
                    <a:pt x="515883" y="748106"/>
                  </a:lnTo>
                  <a:lnTo>
                    <a:pt x="520334" y="746262"/>
                  </a:lnTo>
                  <a:lnTo>
                    <a:pt x="525243" y="734412"/>
                  </a:lnTo>
                  <a:lnTo>
                    <a:pt x="532652" y="731553"/>
                  </a:lnTo>
                  <a:lnTo>
                    <a:pt x="536842" y="722125"/>
                  </a:lnTo>
                  <a:lnTo>
                    <a:pt x="542889" y="719498"/>
                  </a:lnTo>
                  <a:lnTo>
                    <a:pt x="547447" y="707958"/>
                  </a:lnTo>
                  <a:lnTo>
                    <a:pt x="552696" y="705625"/>
                  </a:lnTo>
                  <a:lnTo>
                    <a:pt x="556895" y="694745"/>
                  </a:lnTo>
                  <a:lnTo>
                    <a:pt x="565300" y="691346"/>
                  </a:lnTo>
                  <a:lnTo>
                    <a:pt x="570295" y="679577"/>
                  </a:lnTo>
                  <a:lnTo>
                    <a:pt x="575250" y="677474"/>
                  </a:lnTo>
                  <a:lnTo>
                    <a:pt x="579957" y="665832"/>
                  </a:lnTo>
                  <a:lnTo>
                    <a:pt x="587018" y="662908"/>
                  </a:lnTo>
                  <a:lnTo>
                    <a:pt x="590389" y="654769"/>
                  </a:lnTo>
                  <a:lnTo>
                    <a:pt x="599622" y="650854"/>
                  </a:lnTo>
                  <a:lnTo>
                    <a:pt x="604630" y="638478"/>
                  </a:lnTo>
                  <a:lnTo>
                    <a:pt x="609573" y="636430"/>
                  </a:lnTo>
                  <a:lnTo>
                    <a:pt x="614000" y="625742"/>
                  </a:lnTo>
                  <a:lnTo>
                    <a:pt x="621340" y="622701"/>
                  </a:lnTo>
                  <a:lnTo>
                    <a:pt x="624608" y="614813"/>
                  </a:lnTo>
                  <a:lnTo>
                    <a:pt x="634088" y="610790"/>
                  </a:lnTo>
                  <a:lnTo>
                    <a:pt x="638795" y="599148"/>
                  </a:lnTo>
                  <a:lnTo>
                    <a:pt x="645856" y="596224"/>
                  </a:lnTo>
                  <a:lnTo>
                    <a:pt x="649175" y="588211"/>
                  </a:lnTo>
                  <a:lnTo>
                    <a:pt x="658461" y="584456"/>
                  </a:lnTo>
                  <a:lnTo>
                    <a:pt x="662484" y="574976"/>
                  </a:lnTo>
                  <a:lnTo>
                    <a:pt x="670372" y="571708"/>
                  </a:lnTo>
                  <a:lnTo>
                    <a:pt x="673879" y="563243"/>
                  </a:lnTo>
                  <a:lnTo>
                    <a:pt x="682140" y="559654"/>
                  </a:lnTo>
                  <a:lnTo>
                    <a:pt x="686090" y="549653"/>
                  </a:lnTo>
                  <a:lnTo>
                    <a:pt x="694744" y="546068"/>
                  </a:lnTo>
                  <a:lnTo>
                    <a:pt x="698330" y="537413"/>
                  </a:lnTo>
                  <a:lnTo>
                    <a:pt x="708330" y="533463"/>
                  </a:lnTo>
                  <a:lnTo>
                    <a:pt x="711784" y="525511"/>
                  </a:lnTo>
                  <a:lnTo>
                    <a:pt x="721221" y="521695"/>
                  </a:lnTo>
                  <a:lnTo>
                    <a:pt x="724770" y="513333"/>
                  </a:lnTo>
                  <a:lnTo>
                    <a:pt x="733133" y="509784"/>
                  </a:lnTo>
                  <a:lnTo>
                    <a:pt x="736493" y="501475"/>
                  </a:lnTo>
                  <a:lnTo>
                    <a:pt x="746862" y="497180"/>
                  </a:lnTo>
                  <a:lnTo>
                    <a:pt x="750181" y="489167"/>
                  </a:lnTo>
                  <a:lnTo>
                    <a:pt x="759467" y="485412"/>
                  </a:lnTo>
                  <a:lnTo>
                    <a:pt x="761596" y="480394"/>
                  </a:lnTo>
                  <a:lnTo>
                    <a:pt x="772491" y="475551"/>
                  </a:lnTo>
                  <a:lnTo>
                    <a:pt x="771964" y="476825"/>
                  </a:lnTo>
                  <a:lnTo>
                    <a:pt x="762704" y="480661"/>
                  </a:lnTo>
                  <a:lnTo>
                    <a:pt x="759119" y="489315"/>
                  </a:lnTo>
                  <a:lnTo>
                    <a:pt x="749118" y="493265"/>
                  </a:lnTo>
                  <a:lnTo>
                    <a:pt x="745530" y="501526"/>
                  </a:lnTo>
                  <a:lnTo>
                    <a:pt x="737064" y="505033"/>
                  </a:lnTo>
                  <a:lnTo>
                    <a:pt x="733718" y="513109"/>
                  </a:lnTo>
                  <a:lnTo>
                    <a:pt x="724459" y="516944"/>
                  </a:lnTo>
                  <a:lnTo>
                    <a:pt x="720561" y="526355"/>
                  </a:lnTo>
                  <a:lnTo>
                    <a:pt x="712548" y="529836"/>
                  </a:lnTo>
                  <a:lnTo>
                    <a:pt x="708626" y="539767"/>
                  </a:lnTo>
                  <a:lnTo>
                    <a:pt x="699943" y="543278"/>
                  </a:lnTo>
                  <a:lnTo>
                    <a:pt x="695920" y="552758"/>
                  </a:lnTo>
                  <a:lnTo>
                    <a:pt x="688032" y="556026"/>
                  </a:lnTo>
                  <a:lnTo>
                    <a:pt x="684585" y="564347"/>
                  </a:lnTo>
                  <a:lnTo>
                    <a:pt x="676264" y="567794"/>
                  </a:lnTo>
                  <a:lnTo>
                    <a:pt x="671938" y="578237"/>
                  </a:lnTo>
                  <a:lnTo>
                    <a:pt x="663659" y="581666"/>
                  </a:lnTo>
                  <a:lnTo>
                    <a:pt x="659824" y="590926"/>
                  </a:lnTo>
                  <a:lnTo>
                    <a:pt x="651748" y="594271"/>
                  </a:lnTo>
                  <a:lnTo>
                    <a:pt x="647321" y="604960"/>
                  </a:lnTo>
                  <a:lnTo>
                    <a:pt x="639981" y="608000"/>
                  </a:lnTo>
                  <a:lnTo>
                    <a:pt x="636193" y="617143"/>
                  </a:lnTo>
                  <a:lnTo>
                    <a:pt x="627232" y="621036"/>
                  </a:lnTo>
                  <a:lnTo>
                    <a:pt x="622803" y="632250"/>
                  </a:lnTo>
                  <a:lnTo>
                    <a:pt x="617426" y="634478"/>
                  </a:lnTo>
                  <a:lnTo>
                    <a:pt x="612963" y="645250"/>
                  </a:lnTo>
                  <a:lnTo>
                    <a:pt x="605658" y="648350"/>
                  </a:lnTo>
                  <a:lnTo>
                    <a:pt x="601148" y="659504"/>
                  </a:lnTo>
                  <a:lnTo>
                    <a:pt x="592910" y="662916"/>
                  </a:lnTo>
                  <a:lnTo>
                    <a:pt x="588930" y="672524"/>
                  </a:lnTo>
                  <a:lnTo>
                    <a:pt x="583104" y="675114"/>
                  </a:lnTo>
                  <a:lnTo>
                    <a:pt x="578721" y="686468"/>
                  </a:lnTo>
                  <a:lnTo>
                    <a:pt x="570786" y="689681"/>
                  </a:lnTo>
                  <a:lnTo>
                    <a:pt x="566056" y="700841"/>
                  </a:lnTo>
                  <a:lnTo>
                    <a:pt x="560549" y="703122"/>
                  </a:lnTo>
                  <a:lnTo>
                    <a:pt x="555225" y="715975"/>
                  </a:lnTo>
                  <a:lnTo>
                    <a:pt x="550742" y="717832"/>
                  </a:lnTo>
                  <a:lnTo>
                    <a:pt x="545967" y="729359"/>
                  </a:lnTo>
                  <a:lnTo>
                    <a:pt x="540099" y="731848"/>
                  </a:lnTo>
                  <a:lnTo>
                    <a:pt x="534139" y="746579"/>
                  </a:lnTo>
                  <a:lnTo>
                    <a:pt x="530149" y="748232"/>
                  </a:lnTo>
                  <a:lnTo>
                    <a:pt x="525595" y="759225"/>
                  </a:lnTo>
                  <a:lnTo>
                    <a:pt x="518669" y="761961"/>
                  </a:lnTo>
                  <a:lnTo>
                    <a:pt x="513600" y="773628"/>
                  </a:lnTo>
                  <a:lnTo>
                    <a:pt x="508025" y="775832"/>
                  </a:lnTo>
                  <a:lnTo>
                    <a:pt x="502133" y="789411"/>
                  </a:lnTo>
                  <a:lnTo>
                    <a:pt x="499749" y="790399"/>
                  </a:lnTo>
                  <a:lnTo>
                    <a:pt x="494773" y="802411"/>
                  </a:lnTo>
                  <a:lnTo>
                    <a:pt x="489943" y="804558"/>
                  </a:lnTo>
                  <a:lnTo>
                    <a:pt x="484348" y="819053"/>
                  </a:lnTo>
                  <a:lnTo>
                    <a:pt x="480136" y="820798"/>
                  </a:lnTo>
                  <a:lnTo>
                    <a:pt x="475447" y="832120"/>
                  </a:lnTo>
                  <a:lnTo>
                    <a:pt x="469493" y="834527"/>
                  </a:lnTo>
                  <a:cubicBezTo>
                    <a:pt x="465766" y="838165"/>
                    <a:pt x="463462" y="843191"/>
                    <a:pt x="463462" y="848742"/>
                  </a:cubicBezTo>
                  <a:lnTo>
                    <a:pt x="464055" y="850141"/>
                  </a:lnTo>
                  <a:lnTo>
                    <a:pt x="461505" y="851198"/>
                  </a:lnTo>
                  <a:lnTo>
                    <a:pt x="456671" y="862867"/>
                  </a:lnTo>
                  <a:lnTo>
                    <a:pt x="451698" y="864927"/>
                  </a:lnTo>
                  <a:cubicBezTo>
                    <a:pt x="448060" y="868565"/>
                    <a:pt x="445810" y="873591"/>
                    <a:pt x="445810" y="879142"/>
                  </a:cubicBezTo>
                  <a:lnTo>
                    <a:pt x="446281" y="880278"/>
                  </a:lnTo>
                  <a:lnTo>
                    <a:pt x="443015" y="881598"/>
                  </a:lnTo>
                  <a:lnTo>
                    <a:pt x="437060" y="895634"/>
                  </a:lnTo>
                  <a:lnTo>
                    <a:pt x="433066" y="897289"/>
                  </a:lnTo>
                  <a:lnTo>
                    <a:pt x="427336" y="911121"/>
                  </a:lnTo>
                  <a:lnTo>
                    <a:pt x="425221" y="911998"/>
                  </a:lnTo>
                  <a:cubicBezTo>
                    <a:pt x="421582" y="915636"/>
                    <a:pt x="419332" y="920662"/>
                    <a:pt x="419332" y="926213"/>
                  </a:cubicBezTo>
                  <a:lnTo>
                    <a:pt x="419567" y="926780"/>
                  </a:lnTo>
                  <a:lnTo>
                    <a:pt x="417376" y="927688"/>
                  </a:lnTo>
                  <a:lnTo>
                    <a:pt x="411663" y="941479"/>
                  </a:lnTo>
                  <a:lnTo>
                    <a:pt x="406732" y="943522"/>
                  </a:lnTo>
                  <a:lnTo>
                    <a:pt x="400983" y="957403"/>
                  </a:lnTo>
                  <a:lnTo>
                    <a:pt x="398744" y="958375"/>
                  </a:lnTo>
                  <a:lnTo>
                    <a:pt x="392947" y="973052"/>
                  </a:lnTo>
                  <a:lnTo>
                    <a:pt x="390899" y="973921"/>
                  </a:lnTo>
                  <a:cubicBezTo>
                    <a:pt x="387260" y="977648"/>
                    <a:pt x="385010" y="982797"/>
                    <a:pt x="385010" y="988483"/>
                  </a:cubicBezTo>
                  <a:lnTo>
                    <a:pt x="385410" y="989472"/>
                  </a:lnTo>
                  <a:lnTo>
                    <a:pt x="383054" y="990449"/>
                  </a:lnTo>
                  <a:cubicBezTo>
                    <a:pt x="379415" y="994087"/>
                    <a:pt x="377165" y="999113"/>
                    <a:pt x="377165" y="1004664"/>
                  </a:cubicBezTo>
                  <a:lnTo>
                    <a:pt x="377389" y="1005203"/>
                  </a:lnTo>
                  <a:lnTo>
                    <a:pt x="374659" y="1006283"/>
                  </a:lnTo>
                  <a:cubicBezTo>
                    <a:pt x="370755" y="1010009"/>
                    <a:pt x="368340" y="1015158"/>
                    <a:pt x="368340" y="1020845"/>
                  </a:cubicBezTo>
                  <a:lnTo>
                    <a:pt x="369063" y="1022511"/>
                  </a:lnTo>
                  <a:lnTo>
                    <a:pt x="368344" y="1022810"/>
                  </a:lnTo>
                  <a:cubicBezTo>
                    <a:pt x="364706" y="1026448"/>
                    <a:pt x="362456" y="1031473"/>
                    <a:pt x="362456" y="1037025"/>
                  </a:cubicBezTo>
                  <a:lnTo>
                    <a:pt x="362734" y="1037695"/>
                  </a:lnTo>
                  <a:lnTo>
                    <a:pt x="360499" y="1038643"/>
                  </a:lnTo>
                  <a:cubicBezTo>
                    <a:pt x="356861" y="1042370"/>
                    <a:pt x="354611" y="1047519"/>
                    <a:pt x="354611" y="1053205"/>
                  </a:cubicBezTo>
                  <a:lnTo>
                    <a:pt x="355011" y="1054194"/>
                  </a:lnTo>
                  <a:lnTo>
                    <a:pt x="352654" y="1055171"/>
                  </a:lnTo>
                  <a:lnTo>
                    <a:pt x="348126" y="1066103"/>
                  </a:lnTo>
                  <a:lnTo>
                    <a:pt x="389602" y="1066103"/>
                  </a:lnTo>
                  <a:lnTo>
                    <a:pt x="394817" y="1053205"/>
                  </a:lnTo>
                  <a:lnTo>
                    <a:pt x="394417" y="1052216"/>
                  </a:lnTo>
                  <a:lnTo>
                    <a:pt x="396774" y="1051240"/>
                  </a:lnTo>
                  <a:cubicBezTo>
                    <a:pt x="400412" y="1047602"/>
                    <a:pt x="402663" y="1042576"/>
                    <a:pt x="402663" y="1037025"/>
                  </a:cubicBezTo>
                  <a:lnTo>
                    <a:pt x="402440" y="1036486"/>
                  </a:lnTo>
                  <a:lnTo>
                    <a:pt x="405169" y="1035406"/>
                  </a:lnTo>
                  <a:cubicBezTo>
                    <a:pt x="409073" y="1031680"/>
                    <a:pt x="411488" y="1026532"/>
                    <a:pt x="411488" y="1020845"/>
                  </a:cubicBezTo>
                  <a:lnTo>
                    <a:pt x="410765" y="1019177"/>
                  </a:lnTo>
                  <a:lnTo>
                    <a:pt x="411484" y="1018879"/>
                  </a:lnTo>
                  <a:cubicBezTo>
                    <a:pt x="415121" y="1015241"/>
                    <a:pt x="417372" y="1010216"/>
                    <a:pt x="417372" y="1004664"/>
                  </a:cubicBezTo>
                  <a:lnTo>
                    <a:pt x="417094" y="1003993"/>
                  </a:lnTo>
                  <a:lnTo>
                    <a:pt x="419329" y="1003045"/>
                  </a:lnTo>
                  <a:lnTo>
                    <a:pt x="424942" y="989162"/>
                  </a:lnTo>
                  <a:lnTo>
                    <a:pt x="427174" y="988193"/>
                  </a:lnTo>
                  <a:lnTo>
                    <a:pt x="432817" y="973904"/>
                  </a:lnTo>
                  <a:lnTo>
                    <a:pt x="435856" y="972646"/>
                  </a:lnTo>
                  <a:cubicBezTo>
                    <a:pt x="439583" y="968919"/>
                    <a:pt x="441888" y="963771"/>
                    <a:pt x="441888" y="958084"/>
                  </a:cubicBezTo>
                  <a:lnTo>
                    <a:pt x="441767" y="957791"/>
                  </a:lnTo>
                  <a:lnTo>
                    <a:pt x="445806" y="956118"/>
                  </a:lnTo>
                  <a:cubicBezTo>
                    <a:pt x="449444" y="952481"/>
                    <a:pt x="451694" y="947455"/>
                    <a:pt x="451694" y="941903"/>
                  </a:cubicBezTo>
                  <a:lnTo>
                    <a:pt x="451459" y="941336"/>
                  </a:lnTo>
                  <a:lnTo>
                    <a:pt x="453651" y="940428"/>
                  </a:lnTo>
                  <a:lnTo>
                    <a:pt x="459381" y="926595"/>
                  </a:lnTo>
                  <a:lnTo>
                    <a:pt x="461496" y="925719"/>
                  </a:lnTo>
                  <a:lnTo>
                    <a:pt x="467161" y="912042"/>
                  </a:lnTo>
                  <a:lnTo>
                    <a:pt x="472139" y="910029"/>
                  </a:lnTo>
                  <a:cubicBezTo>
                    <a:pt x="475866" y="906391"/>
                    <a:pt x="478171" y="901365"/>
                    <a:pt x="478171" y="895814"/>
                  </a:cubicBezTo>
                  <a:lnTo>
                    <a:pt x="477578" y="894414"/>
                  </a:lnTo>
                  <a:lnTo>
                    <a:pt x="480128" y="893357"/>
                  </a:lnTo>
                  <a:lnTo>
                    <a:pt x="484962" y="881689"/>
                  </a:lnTo>
                  <a:lnTo>
                    <a:pt x="489935" y="879629"/>
                  </a:lnTo>
                  <a:cubicBezTo>
                    <a:pt x="493572" y="875991"/>
                    <a:pt x="495823" y="870965"/>
                    <a:pt x="495823" y="865413"/>
                  </a:cubicBezTo>
                  <a:lnTo>
                    <a:pt x="495352" y="864277"/>
                  </a:lnTo>
                  <a:lnTo>
                    <a:pt x="498617" y="862957"/>
                  </a:lnTo>
                  <a:lnTo>
                    <a:pt x="503563" y="851301"/>
                  </a:lnTo>
                  <a:lnTo>
                    <a:pt x="508567" y="849228"/>
                  </a:lnTo>
                  <a:lnTo>
                    <a:pt x="513542" y="837216"/>
                  </a:lnTo>
                  <a:lnTo>
                    <a:pt x="518373" y="835069"/>
                  </a:lnTo>
                  <a:lnTo>
                    <a:pt x="523968" y="820573"/>
                  </a:lnTo>
                  <a:lnTo>
                    <a:pt x="528179" y="818829"/>
                  </a:lnTo>
                  <a:lnTo>
                    <a:pt x="533023" y="807136"/>
                  </a:lnTo>
                  <a:lnTo>
                    <a:pt x="538536" y="804956"/>
                  </a:lnTo>
                  <a:lnTo>
                    <a:pt x="544105" y="792122"/>
                  </a:lnTo>
                  <a:lnTo>
                    <a:pt x="548486" y="790391"/>
                  </a:lnTo>
                  <a:lnTo>
                    <a:pt x="553544" y="778747"/>
                  </a:lnTo>
                  <a:lnTo>
                    <a:pt x="558579" y="776662"/>
                  </a:lnTo>
                  <a:lnTo>
                    <a:pt x="563847" y="763945"/>
                  </a:lnTo>
                  <a:lnTo>
                    <a:pt x="569223" y="761665"/>
                  </a:lnTo>
                  <a:lnTo>
                    <a:pt x="574706" y="748112"/>
                  </a:lnTo>
                  <a:lnTo>
                    <a:pt x="579172" y="746262"/>
                  </a:lnTo>
                  <a:lnTo>
                    <a:pt x="584496" y="733409"/>
                  </a:lnTo>
                  <a:lnTo>
                    <a:pt x="588979" y="731553"/>
                  </a:lnTo>
                  <a:lnTo>
                    <a:pt x="592496" y="723061"/>
                  </a:lnTo>
                  <a:lnTo>
                    <a:pt x="601296" y="719498"/>
                  </a:lnTo>
                  <a:lnTo>
                    <a:pt x="606165" y="708012"/>
                  </a:lnTo>
                  <a:lnTo>
                    <a:pt x="611534" y="705625"/>
                  </a:lnTo>
                  <a:lnTo>
                    <a:pt x="616227" y="693464"/>
                  </a:lnTo>
                  <a:lnTo>
                    <a:pt x="621340" y="691346"/>
                  </a:lnTo>
                  <a:lnTo>
                    <a:pt x="625593" y="681079"/>
                  </a:lnTo>
                  <a:lnTo>
                    <a:pt x="634088" y="677474"/>
                  </a:lnTo>
                  <a:lnTo>
                    <a:pt x="638795" y="665832"/>
                  </a:lnTo>
                  <a:lnTo>
                    <a:pt x="645856" y="662908"/>
                  </a:lnTo>
                  <a:lnTo>
                    <a:pt x="649793" y="653404"/>
                  </a:lnTo>
                  <a:lnTo>
                    <a:pt x="655662" y="650854"/>
                  </a:lnTo>
                  <a:lnTo>
                    <a:pt x="659980" y="639923"/>
                  </a:lnTo>
                  <a:lnTo>
                    <a:pt x="668411" y="636430"/>
                  </a:lnTo>
                  <a:lnTo>
                    <a:pt x="672838" y="625742"/>
                  </a:lnTo>
                  <a:lnTo>
                    <a:pt x="680179" y="622701"/>
                  </a:lnTo>
                  <a:lnTo>
                    <a:pt x="683524" y="614626"/>
                  </a:lnTo>
                  <a:lnTo>
                    <a:pt x="692783" y="610790"/>
                  </a:lnTo>
                  <a:lnTo>
                    <a:pt x="697600" y="599162"/>
                  </a:lnTo>
                  <a:lnTo>
                    <a:pt x="704694" y="596224"/>
                  </a:lnTo>
                  <a:lnTo>
                    <a:pt x="708141" y="587903"/>
                  </a:lnTo>
                  <a:lnTo>
                    <a:pt x="716462" y="584456"/>
                  </a:lnTo>
                  <a:lnTo>
                    <a:pt x="720269" y="575266"/>
                  </a:lnTo>
                  <a:lnTo>
                    <a:pt x="729067" y="571708"/>
                  </a:lnTo>
                  <a:lnTo>
                    <a:pt x="732646" y="563274"/>
                  </a:lnTo>
                  <a:lnTo>
                    <a:pt x="740978" y="559654"/>
                  </a:lnTo>
                  <a:lnTo>
                    <a:pt x="744928" y="549653"/>
                  </a:lnTo>
                  <a:lnTo>
                    <a:pt x="753583" y="546068"/>
                  </a:lnTo>
                  <a:lnTo>
                    <a:pt x="757419" y="536808"/>
                  </a:lnTo>
                  <a:lnTo>
                    <a:pt x="765494" y="533463"/>
                  </a:lnTo>
                  <a:lnTo>
                    <a:pt x="768692" y="525741"/>
                  </a:lnTo>
                  <a:lnTo>
                    <a:pt x="778936" y="521695"/>
                  </a:lnTo>
                  <a:lnTo>
                    <a:pt x="782417" y="513683"/>
                  </a:lnTo>
                  <a:lnTo>
                    <a:pt x="791827" y="509784"/>
                  </a:lnTo>
                  <a:lnTo>
                    <a:pt x="795664" y="500525"/>
                  </a:lnTo>
                  <a:lnTo>
                    <a:pt x="803739" y="497180"/>
                  </a:lnTo>
                  <a:lnTo>
                    <a:pt x="806663" y="490119"/>
                  </a:lnTo>
                  <a:lnTo>
                    <a:pt x="817700" y="485657"/>
                  </a:lnTo>
                  <a:lnTo>
                    <a:pt x="815873" y="489867"/>
                  </a:lnTo>
                  <a:lnTo>
                    <a:pt x="807670" y="493265"/>
                  </a:lnTo>
                  <a:lnTo>
                    <a:pt x="804351" y="501278"/>
                  </a:lnTo>
                  <a:lnTo>
                    <a:pt x="795065" y="505033"/>
                  </a:lnTo>
                  <a:lnTo>
                    <a:pt x="791517" y="513396"/>
                  </a:lnTo>
                  <a:lnTo>
                    <a:pt x="783154" y="516944"/>
                  </a:lnTo>
                  <a:lnTo>
                    <a:pt x="779596" y="525742"/>
                  </a:lnTo>
                  <a:lnTo>
                    <a:pt x="769712" y="529836"/>
                  </a:lnTo>
                  <a:lnTo>
                    <a:pt x="765618" y="539721"/>
                  </a:lnTo>
                  <a:lnTo>
                    <a:pt x="756820" y="543278"/>
                  </a:lnTo>
                  <a:lnTo>
                    <a:pt x="752797" y="552758"/>
                  </a:lnTo>
                  <a:lnTo>
                    <a:pt x="744909" y="556026"/>
                  </a:lnTo>
                  <a:lnTo>
                    <a:pt x="741462" y="564347"/>
                  </a:lnTo>
                  <a:lnTo>
                    <a:pt x="733141" y="567794"/>
                  </a:lnTo>
                  <a:lnTo>
                    <a:pt x="728888" y="578061"/>
                  </a:lnTo>
                  <a:lnTo>
                    <a:pt x="720393" y="581666"/>
                  </a:lnTo>
                  <a:lnTo>
                    <a:pt x="716509" y="591271"/>
                  </a:lnTo>
                  <a:lnTo>
                    <a:pt x="708913" y="594271"/>
                  </a:lnTo>
                  <a:lnTo>
                    <a:pt x="704007" y="605564"/>
                  </a:lnTo>
                  <a:lnTo>
                    <a:pt x="697981" y="608000"/>
                  </a:lnTo>
                  <a:lnTo>
                    <a:pt x="693892" y="617638"/>
                  </a:lnTo>
                  <a:lnTo>
                    <a:pt x="686070" y="621036"/>
                  </a:lnTo>
                  <a:lnTo>
                    <a:pt x="682025" y="631279"/>
                  </a:lnTo>
                  <a:lnTo>
                    <a:pt x="674303" y="634478"/>
                  </a:lnTo>
                  <a:lnTo>
                    <a:pt x="669570" y="645902"/>
                  </a:lnTo>
                  <a:lnTo>
                    <a:pt x="663659" y="648350"/>
                  </a:lnTo>
                  <a:lnTo>
                    <a:pt x="658844" y="659977"/>
                  </a:lnTo>
                  <a:lnTo>
                    <a:pt x="651748" y="662916"/>
                  </a:lnTo>
                  <a:lnTo>
                    <a:pt x="647768" y="672524"/>
                  </a:lnTo>
                  <a:lnTo>
                    <a:pt x="641942" y="675114"/>
                  </a:lnTo>
                  <a:lnTo>
                    <a:pt x="637686" y="686140"/>
                  </a:lnTo>
                  <a:lnTo>
                    <a:pt x="629337" y="689681"/>
                  </a:lnTo>
                  <a:lnTo>
                    <a:pt x="624807" y="700877"/>
                  </a:lnTo>
                  <a:lnTo>
                    <a:pt x="619387" y="703122"/>
                  </a:lnTo>
                  <a:lnTo>
                    <a:pt x="614064" y="715975"/>
                  </a:lnTo>
                  <a:lnTo>
                    <a:pt x="609581" y="717832"/>
                  </a:lnTo>
                  <a:lnTo>
                    <a:pt x="605224" y="728350"/>
                  </a:lnTo>
                  <a:lnTo>
                    <a:pt x="596976" y="731848"/>
                  </a:lnTo>
                  <a:lnTo>
                    <a:pt x="591016" y="746579"/>
                  </a:lnTo>
                  <a:lnTo>
                    <a:pt x="587026" y="748232"/>
                  </a:lnTo>
                  <a:lnTo>
                    <a:pt x="582193" y="759901"/>
                  </a:lnTo>
                  <a:lnTo>
                    <a:pt x="577220" y="761961"/>
                  </a:lnTo>
                  <a:lnTo>
                    <a:pt x="572488" y="773384"/>
                  </a:lnTo>
                  <a:lnTo>
                    <a:pt x="566576" y="775832"/>
                  </a:lnTo>
                  <a:lnTo>
                    <a:pt x="561354" y="788441"/>
                  </a:lnTo>
                  <a:lnTo>
                    <a:pt x="556626" y="790399"/>
                  </a:lnTo>
                  <a:lnTo>
                    <a:pt x="551650" y="802411"/>
                  </a:lnTo>
                  <a:lnTo>
                    <a:pt x="546820" y="804558"/>
                  </a:lnTo>
                  <a:lnTo>
                    <a:pt x="540998" y="819641"/>
                  </a:lnTo>
                  <a:lnTo>
                    <a:pt x="538138" y="820798"/>
                  </a:lnTo>
                  <a:lnTo>
                    <a:pt x="533192" y="832454"/>
                  </a:lnTo>
                  <a:lnTo>
                    <a:pt x="528188" y="834527"/>
                  </a:lnTo>
                  <a:cubicBezTo>
                    <a:pt x="524550" y="838165"/>
                    <a:pt x="522300" y="843191"/>
                    <a:pt x="522300" y="848742"/>
                  </a:cubicBezTo>
                  <a:lnTo>
                    <a:pt x="522594" y="849453"/>
                  </a:lnTo>
                  <a:lnTo>
                    <a:pt x="518382" y="851198"/>
                  </a:lnTo>
                  <a:lnTo>
                    <a:pt x="513142" y="863848"/>
                  </a:lnTo>
                  <a:lnTo>
                    <a:pt x="510536" y="864927"/>
                  </a:lnTo>
                  <a:cubicBezTo>
                    <a:pt x="506898" y="868565"/>
                    <a:pt x="504648" y="873591"/>
                    <a:pt x="504648" y="879142"/>
                  </a:cubicBezTo>
                  <a:lnTo>
                    <a:pt x="504799" y="879506"/>
                  </a:lnTo>
                  <a:lnTo>
                    <a:pt x="499749" y="881598"/>
                  </a:lnTo>
                  <a:cubicBezTo>
                    <a:pt x="496111" y="885236"/>
                    <a:pt x="493861" y="890262"/>
                    <a:pt x="493861" y="895814"/>
                  </a:cubicBezTo>
                  <a:lnTo>
                    <a:pt x="494096" y="896381"/>
                  </a:lnTo>
                  <a:lnTo>
                    <a:pt x="491904" y="897289"/>
                  </a:lnTo>
                  <a:lnTo>
                    <a:pt x="486482" y="910380"/>
                  </a:lnTo>
                  <a:lnTo>
                    <a:pt x="482385" y="911998"/>
                  </a:lnTo>
                  <a:cubicBezTo>
                    <a:pt x="478569" y="915636"/>
                    <a:pt x="476210" y="920662"/>
                    <a:pt x="476210" y="926213"/>
                  </a:cubicBezTo>
                  <a:lnTo>
                    <a:pt x="476337" y="926506"/>
                  </a:lnTo>
                  <a:lnTo>
                    <a:pt x="473416" y="927688"/>
                  </a:lnTo>
                  <a:cubicBezTo>
                    <a:pt x="469689" y="931326"/>
                    <a:pt x="467384" y="936352"/>
                    <a:pt x="467384" y="941903"/>
                  </a:cubicBezTo>
                  <a:lnTo>
                    <a:pt x="467668" y="942571"/>
                  </a:lnTo>
                  <a:lnTo>
                    <a:pt x="465427" y="943522"/>
                  </a:lnTo>
                  <a:lnTo>
                    <a:pt x="459813" y="957406"/>
                  </a:lnTo>
                  <a:lnTo>
                    <a:pt x="457582" y="958375"/>
                  </a:lnTo>
                  <a:lnTo>
                    <a:pt x="451785" y="973052"/>
                  </a:lnTo>
                  <a:lnTo>
                    <a:pt x="449737" y="973921"/>
                  </a:lnTo>
                  <a:cubicBezTo>
                    <a:pt x="446098" y="977648"/>
                    <a:pt x="443849" y="982797"/>
                    <a:pt x="443849" y="988483"/>
                  </a:cubicBezTo>
                  <a:lnTo>
                    <a:pt x="444139" y="989202"/>
                  </a:lnTo>
                  <a:lnTo>
                    <a:pt x="441055" y="990449"/>
                  </a:lnTo>
                  <a:cubicBezTo>
                    <a:pt x="437328" y="994087"/>
                    <a:pt x="435023" y="999113"/>
                    <a:pt x="435023" y="1004664"/>
                  </a:cubicBezTo>
                  <a:lnTo>
                    <a:pt x="435307" y="1005332"/>
                  </a:lnTo>
                  <a:lnTo>
                    <a:pt x="433066" y="1006283"/>
                  </a:lnTo>
                  <a:cubicBezTo>
                    <a:pt x="429428" y="1010009"/>
                    <a:pt x="427178" y="1015158"/>
                    <a:pt x="427178" y="1020845"/>
                  </a:cubicBezTo>
                  <a:lnTo>
                    <a:pt x="427578" y="1021833"/>
                  </a:lnTo>
                  <a:lnTo>
                    <a:pt x="425221" y="1022810"/>
                  </a:lnTo>
                  <a:cubicBezTo>
                    <a:pt x="421583" y="1026448"/>
                    <a:pt x="419333" y="1031473"/>
                    <a:pt x="419333" y="1037025"/>
                  </a:cubicBezTo>
                  <a:lnTo>
                    <a:pt x="419904" y="1038403"/>
                  </a:lnTo>
                  <a:lnTo>
                    <a:pt x="419337" y="1038643"/>
                  </a:lnTo>
                  <a:cubicBezTo>
                    <a:pt x="415699" y="1042370"/>
                    <a:pt x="413449" y="1047519"/>
                    <a:pt x="413449" y="1053205"/>
                  </a:cubicBezTo>
                  <a:lnTo>
                    <a:pt x="413740" y="1053923"/>
                  </a:lnTo>
                  <a:lnTo>
                    <a:pt x="410655" y="1055171"/>
                  </a:lnTo>
                  <a:lnTo>
                    <a:pt x="406016" y="1066103"/>
                  </a:lnTo>
                  <a:lnTo>
                    <a:pt x="448441" y="1066103"/>
                  </a:lnTo>
                  <a:lnTo>
                    <a:pt x="453656" y="1053205"/>
                  </a:lnTo>
                  <a:lnTo>
                    <a:pt x="452974" y="1051520"/>
                  </a:lnTo>
                  <a:lnTo>
                    <a:pt x="453651" y="1051240"/>
                  </a:lnTo>
                  <a:cubicBezTo>
                    <a:pt x="457289" y="1047602"/>
                    <a:pt x="459540" y="1042576"/>
                    <a:pt x="459540" y="1037025"/>
                  </a:cubicBezTo>
                  <a:lnTo>
                    <a:pt x="459262" y="1036355"/>
                  </a:lnTo>
                  <a:lnTo>
                    <a:pt x="461497" y="1035406"/>
                  </a:lnTo>
                  <a:cubicBezTo>
                    <a:pt x="465134" y="1031680"/>
                    <a:pt x="467385" y="1026532"/>
                    <a:pt x="467385" y="1020845"/>
                  </a:cubicBezTo>
                  <a:lnTo>
                    <a:pt x="467094" y="1020126"/>
                  </a:lnTo>
                  <a:lnTo>
                    <a:pt x="470179" y="1018879"/>
                  </a:lnTo>
                  <a:cubicBezTo>
                    <a:pt x="473905" y="1015241"/>
                    <a:pt x="476211" y="1010216"/>
                    <a:pt x="476211" y="1004664"/>
                  </a:cubicBezTo>
                  <a:lnTo>
                    <a:pt x="475927" y="1003996"/>
                  </a:lnTo>
                  <a:lnTo>
                    <a:pt x="478167" y="1003045"/>
                  </a:lnTo>
                  <a:lnTo>
                    <a:pt x="483780" y="989162"/>
                  </a:lnTo>
                  <a:lnTo>
                    <a:pt x="486012" y="988193"/>
                  </a:lnTo>
                  <a:lnTo>
                    <a:pt x="491809" y="973515"/>
                  </a:lnTo>
                  <a:lnTo>
                    <a:pt x="493857" y="972646"/>
                  </a:lnTo>
                  <a:cubicBezTo>
                    <a:pt x="497495" y="968919"/>
                    <a:pt x="499745" y="963771"/>
                    <a:pt x="499745" y="958084"/>
                  </a:cubicBezTo>
                  <a:lnTo>
                    <a:pt x="499455" y="957366"/>
                  </a:lnTo>
                  <a:lnTo>
                    <a:pt x="502539" y="956118"/>
                  </a:lnTo>
                  <a:cubicBezTo>
                    <a:pt x="506266" y="952481"/>
                    <a:pt x="508572" y="947455"/>
                    <a:pt x="508572" y="941903"/>
                  </a:cubicBezTo>
                  <a:lnTo>
                    <a:pt x="508557" y="941868"/>
                  </a:lnTo>
                  <a:lnTo>
                    <a:pt x="512202" y="940428"/>
                  </a:lnTo>
                  <a:lnTo>
                    <a:pt x="518210" y="926598"/>
                  </a:lnTo>
                  <a:lnTo>
                    <a:pt x="520334" y="925719"/>
                  </a:lnTo>
                  <a:cubicBezTo>
                    <a:pt x="523972" y="922081"/>
                    <a:pt x="526222" y="917055"/>
                    <a:pt x="526222" y="911504"/>
                  </a:cubicBezTo>
                  <a:lnTo>
                    <a:pt x="525988" y="910937"/>
                  </a:lnTo>
                  <a:lnTo>
                    <a:pt x="528179" y="910029"/>
                  </a:lnTo>
                  <a:cubicBezTo>
                    <a:pt x="531817" y="906391"/>
                    <a:pt x="534068" y="901365"/>
                    <a:pt x="534068" y="895814"/>
                  </a:cubicBezTo>
                  <a:lnTo>
                    <a:pt x="533917" y="895449"/>
                  </a:lnTo>
                  <a:lnTo>
                    <a:pt x="538967" y="893357"/>
                  </a:lnTo>
                  <a:lnTo>
                    <a:pt x="544206" y="880708"/>
                  </a:lnTo>
                  <a:lnTo>
                    <a:pt x="546812" y="879629"/>
                  </a:lnTo>
                  <a:cubicBezTo>
                    <a:pt x="550450" y="875991"/>
                    <a:pt x="552700" y="870965"/>
                    <a:pt x="552700" y="865413"/>
                  </a:cubicBezTo>
                  <a:lnTo>
                    <a:pt x="552405" y="864702"/>
                  </a:lnTo>
                  <a:lnTo>
                    <a:pt x="556618" y="862957"/>
                  </a:lnTo>
                  <a:lnTo>
                    <a:pt x="561308" y="851636"/>
                  </a:lnTo>
                  <a:lnTo>
                    <a:pt x="567262" y="849228"/>
                  </a:lnTo>
                  <a:lnTo>
                    <a:pt x="572810" y="836154"/>
                  </a:lnTo>
                  <a:lnTo>
                    <a:pt x="575250" y="835069"/>
                  </a:lnTo>
                  <a:lnTo>
                    <a:pt x="580845" y="820573"/>
                  </a:lnTo>
                  <a:lnTo>
                    <a:pt x="585056" y="818829"/>
                  </a:lnTo>
                  <a:lnTo>
                    <a:pt x="589788" y="807405"/>
                  </a:lnTo>
                  <a:lnTo>
                    <a:pt x="595700" y="804956"/>
                  </a:lnTo>
                  <a:lnTo>
                    <a:pt x="600922" y="792350"/>
                  </a:lnTo>
                  <a:lnTo>
                    <a:pt x="605650" y="790391"/>
                  </a:lnTo>
                  <a:lnTo>
                    <a:pt x="610484" y="778722"/>
                  </a:lnTo>
                  <a:lnTo>
                    <a:pt x="615456" y="776662"/>
                  </a:lnTo>
                  <a:lnTo>
                    <a:pt x="620724" y="763945"/>
                  </a:lnTo>
                  <a:lnTo>
                    <a:pt x="626100" y="761665"/>
                  </a:lnTo>
                  <a:lnTo>
                    <a:pt x="631189" y="749088"/>
                  </a:lnTo>
                  <a:lnTo>
                    <a:pt x="638011" y="746262"/>
                  </a:lnTo>
                  <a:lnTo>
                    <a:pt x="643334" y="733409"/>
                  </a:lnTo>
                  <a:lnTo>
                    <a:pt x="647817" y="731553"/>
                  </a:lnTo>
                  <a:lnTo>
                    <a:pt x="651606" y="722405"/>
                  </a:lnTo>
                  <a:lnTo>
                    <a:pt x="658461" y="719498"/>
                  </a:lnTo>
                  <a:lnTo>
                    <a:pt x="662693" y="709038"/>
                  </a:lnTo>
                  <a:lnTo>
                    <a:pt x="670372" y="705625"/>
                  </a:lnTo>
                  <a:lnTo>
                    <a:pt x="675066" y="693464"/>
                  </a:lnTo>
                  <a:lnTo>
                    <a:pt x="680179" y="691346"/>
                  </a:lnTo>
                  <a:lnTo>
                    <a:pt x="684504" y="680903"/>
                  </a:lnTo>
                  <a:lnTo>
                    <a:pt x="692783" y="677474"/>
                  </a:lnTo>
                  <a:lnTo>
                    <a:pt x="698006" y="664866"/>
                  </a:lnTo>
                  <a:lnTo>
                    <a:pt x="702733" y="662908"/>
                  </a:lnTo>
                  <a:lnTo>
                    <a:pt x="706240" y="654443"/>
                  </a:lnTo>
                  <a:lnTo>
                    <a:pt x="714501" y="650854"/>
                  </a:lnTo>
                  <a:lnTo>
                    <a:pt x="718884" y="639755"/>
                  </a:lnTo>
                  <a:lnTo>
                    <a:pt x="727105" y="636430"/>
                  </a:lnTo>
                  <a:lnTo>
                    <a:pt x="731764" y="625453"/>
                  </a:lnTo>
                  <a:lnTo>
                    <a:pt x="738730" y="622701"/>
                  </a:lnTo>
                  <a:lnTo>
                    <a:pt x="742793" y="613348"/>
                  </a:lnTo>
                  <a:lnTo>
                    <a:pt x="748823" y="610790"/>
                  </a:lnTo>
                  <a:lnTo>
                    <a:pt x="753333" y="599636"/>
                  </a:lnTo>
                  <a:lnTo>
                    <a:pt x="761571" y="596224"/>
                  </a:lnTo>
                  <a:lnTo>
                    <a:pt x="765018" y="587903"/>
                  </a:lnTo>
                  <a:lnTo>
                    <a:pt x="773339" y="584456"/>
                  </a:lnTo>
                  <a:lnTo>
                    <a:pt x="777146" y="575266"/>
                  </a:lnTo>
                  <a:lnTo>
                    <a:pt x="785944" y="571708"/>
                  </a:lnTo>
                  <a:lnTo>
                    <a:pt x="789252" y="563911"/>
                  </a:lnTo>
                  <a:lnTo>
                    <a:pt x="799530" y="559654"/>
                  </a:lnTo>
                  <a:lnTo>
                    <a:pt x="803787" y="549376"/>
                  </a:lnTo>
                  <a:lnTo>
                    <a:pt x="811584" y="546068"/>
                  </a:lnTo>
                  <a:lnTo>
                    <a:pt x="815213" y="537092"/>
                  </a:lnTo>
                  <a:lnTo>
                    <a:pt x="824189" y="533463"/>
                  </a:lnTo>
                  <a:lnTo>
                    <a:pt x="827707" y="525172"/>
                  </a:lnTo>
                  <a:lnTo>
                    <a:pt x="836100" y="521695"/>
                  </a:lnTo>
                  <a:lnTo>
                    <a:pt x="839203" y="514203"/>
                  </a:lnTo>
                  <a:lnTo>
                    <a:pt x="850061" y="509910"/>
                  </a:lnTo>
                  <a:lnTo>
                    <a:pt x="848540" y="513334"/>
                  </a:lnTo>
                  <a:lnTo>
                    <a:pt x="840031" y="516944"/>
                  </a:lnTo>
                  <a:lnTo>
                    <a:pt x="836347" y="526053"/>
                  </a:lnTo>
                  <a:lnTo>
                    <a:pt x="827426" y="529836"/>
                  </a:lnTo>
                  <a:lnTo>
                    <a:pt x="823291" y="540057"/>
                  </a:lnTo>
                  <a:lnTo>
                    <a:pt x="815515" y="543278"/>
                  </a:lnTo>
                  <a:lnTo>
                    <a:pt x="811578" y="552782"/>
                  </a:lnTo>
                  <a:lnTo>
                    <a:pt x="803747" y="556026"/>
                  </a:lnTo>
                  <a:lnTo>
                    <a:pt x="800428" y="564039"/>
                  </a:lnTo>
                  <a:lnTo>
                    <a:pt x="791142" y="567794"/>
                  </a:lnTo>
                  <a:lnTo>
                    <a:pt x="786579" y="578548"/>
                  </a:lnTo>
                  <a:lnTo>
                    <a:pt x="779231" y="581666"/>
                  </a:lnTo>
                  <a:lnTo>
                    <a:pt x="775476" y="590952"/>
                  </a:lnTo>
                  <a:lnTo>
                    <a:pt x="767464" y="594271"/>
                  </a:lnTo>
                  <a:lnTo>
                    <a:pt x="763240" y="604469"/>
                  </a:lnTo>
                  <a:lnTo>
                    <a:pt x="754715" y="608000"/>
                  </a:lnTo>
                  <a:lnTo>
                    <a:pt x="750282" y="618702"/>
                  </a:lnTo>
                  <a:lnTo>
                    <a:pt x="744909" y="621036"/>
                  </a:lnTo>
                  <a:lnTo>
                    <a:pt x="740863" y="631279"/>
                  </a:lnTo>
                  <a:lnTo>
                    <a:pt x="733141" y="634478"/>
                  </a:lnTo>
                  <a:lnTo>
                    <a:pt x="728888" y="644746"/>
                  </a:lnTo>
                  <a:lnTo>
                    <a:pt x="720393" y="648350"/>
                  </a:lnTo>
                  <a:lnTo>
                    <a:pt x="715291" y="660967"/>
                  </a:lnTo>
                  <a:lnTo>
                    <a:pt x="710587" y="662916"/>
                  </a:lnTo>
                  <a:lnTo>
                    <a:pt x="707189" y="671119"/>
                  </a:lnTo>
                  <a:lnTo>
                    <a:pt x="697981" y="675114"/>
                  </a:lnTo>
                  <a:lnTo>
                    <a:pt x="693092" y="687482"/>
                  </a:lnTo>
                  <a:lnTo>
                    <a:pt x="688032" y="689681"/>
                  </a:lnTo>
                  <a:lnTo>
                    <a:pt x="683863" y="700234"/>
                  </a:lnTo>
                  <a:lnTo>
                    <a:pt x="676551" y="703122"/>
                  </a:lnTo>
                  <a:lnTo>
                    <a:pt x="671129" y="715604"/>
                  </a:lnTo>
                  <a:lnTo>
                    <a:pt x="665621" y="717832"/>
                  </a:lnTo>
                  <a:lnTo>
                    <a:pt x="660578" y="729716"/>
                  </a:lnTo>
                  <a:lnTo>
                    <a:pt x="655671" y="731848"/>
                  </a:lnTo>
                  <a:lnTo>
                    <a:pt x="649853" y="746579"/>
                  </a:lnTo>
                  <a:lnTo>
                    <a:pt x="645865" y="748232"/>
                  </a:lnTo>
                  <a:lnTo>
                    <a:pt x="641175" y="759553"/>
                  </a:lnTo>
                  <a:lnTo>
                    <a:pt x="635221" y="761961"/>
                  </a:lnTo>
                  <a:lnTo>
                    <a:pt x="630227" y="773730"/>
                  </a:lnTo>
                  <a:lnTo>
                    <a:pt x="625271" y="775832"/>
                  </a:lnTo>
                  <a:lnTo>
                    <a:pt x="620169" y="788450"/>
                  </a:lnTo>
                  <a:lnTo>
                    <a:pt x="615464" y="790399"/>
                  </a:lnTo>
                  <a:lnTo>
                    <a:pt x="610489" y="802411"/>
                  </a:lnTo>
                  <a:lnTo>
                    <a:pt x="605658" y="804558"/>
                  </a:lnTo>
                  <a:lnTo>
                    <a:pt x="600250" y="818570"/>
                  </a:lnTo>
                  <a:lnTo>
                    <a:pt x="594871" y="820798"/>
                  </a:lnTo>
                  <a:lnTo>
                    <a:pt x="589632" y="833447"/>
                  </a:lnTo>
                  <a:lnTo>
                    <a:pt x="587026" y="834527"/>
                  </a:lnTo>
                  <a:cubicBezTo>
                    <a:pt x="583388" y="838165"/>
                    <a:pt x="581138" y="843191"/>
                    <a:pt x="581138" y="848742"/>
                  </a:cubicBezTo>
                  <a:lnTo>
                    <a:pt x="581433" y="849453"/>
                  </a:lnTo>
                  <a:lnTo>
                    <a:pt x="577220" y="851198"/>
                  </a:lnTo>
                  <a:lnTo>
                    <a:pt x="572530" y="862519"/>
                  </a:lnTo>
                  <a:lnTo>
                    <a:pt x="566576" y="864927"/>
                  </a:lnTo>
                  <a:cubicBezTo>
                    <a:pt x="562849" y="868565"/>
                    <a:pt x="560544" y="873591"/>
                    <a:pt x="560544" y="879142"/>
                  </a:cubicBezTo>
                  <a:lnTo>
                    <a:pt x="561138" y="880542"/>
                  </a:lnTo>
                  <a:lnTo>
                    <a:pt x="558587" y="881598"/>
                  </a:lnTo>
                  <a:cubicBezTo>
                    <a:pt x="554949" y="885236"/>
                    <a:pt x="552699" y="890262"/>
                    <a:pt x="552699" y="895814"/>
                  </a:cubicBezTo>
                  <a:lnTo>
                    <a:pt x="552714" y="895849"/>
                  </a:lnTo>
                  <a:lnTo>
                    <a:pt x="549068" y="897289"/>
                  </a:lnTo>
                  <a:lnTo>
                    <a:pt x="543228" y="910733"/>
                  </a:lnTo>
                  <a:lnTo>
                    <a:pt x="540099" y="911998"/>
                  </a:lnTo>
                  <a:cubicBezTo>
                    <a:pt x="536372" y="915636"/>
                    <a:pt x="534068" y="920662"/>
                    <a:pt x="534068" y="926213"/>
                  </a:cubicBezTo>
                  <a:lnTo>
                    <a:pt x="534307" y="926778"/>
                  </a:lnTo>
                  <a:lnTo>
                    <a:pt x="532110" y="927688"/>
                  </a:lnTo>
                  <a:cubicBezTo>
                    <a:pt x="528472" y="931326"/>
                    <a:pt x="526222" y="936352"/>
                    <a:pt x="526222" y="941903"/>
                  </a:cubicBezTo>
                  <a:lnTo>
                    <a:pt x="526500" y="942573"/>
                  </a:lnTo>
                  <a:lnTo>
                    <a:pt x="524265" y="943522"/>
                  </a:lnTo>
                  <a:lnTo>
                    <a:pt x="518652" y="957406"/>
                  </a:lnTo>
                  <a:lnTo>
                    <a:pt x="516420" y="958375"/>
                  </a:lnTo>
                  <a:lnTo>
                    <a:pt x="510777" y="972662"/>
                  </a:lnTo>
                  <a:lnTo>
                    <a:pt x="507738" y="973921"/>
                  </a:lnTo>
                  <a:cubicBezTo>
                    <a:pt x="504011" y="977648"/>
                    <a:pt x="501707" y="982797"/>
                    <a:pt x="501707" y="988483"/>
                  </a:cubicBezTo>
                  <a:lnTo>
                    <a:pt x="502115" y="989469"/>
                  </a:lnTo>
                  <a:lnTo>
                    <a:pt x="499750" y="990449"/>
                  </a:lnTo>
                  <a:cubicBezTo>
                    <a:pt x="496111" y="994087"/>
                    <a:pt x="493862" y="999113"/>
                    <a:pt x="493862" y="1004664"/>
                  </a:cubicBezTo>
                  <a:lnTo>
                    <a:pt x="494139" y="1005334"/>
                  </a:lnTo>
                  <a:lnTo>
                    <a:pt x="491905" y="1006283"/>
                  </a:lnTo>
                  <a:cubicBezTo>
                    <a:pt x="488266" y="1010009"/>
                    <a:pt x="486016" y="1015158"/>
                    <a:pt x="486016" y="1020845"/>
                  </a:cubicBezTo>
                  <a:lnTo>
                    <a:pt x="486416" y="1021833"/>
                  </a:lnTo>
                  <a:lnTo>
                    <a:pt x="484060" y="1022810"/>
                  </a:lnTo>
                  <a:cubicBezTo>
                    <a:pt x="480421" y="1026448"/>
                    <a:pt x="478171" y="1031473"/>
                    <a:pt x="478171" y="1037025"/>
                  </a:cubicBezTo>
                  <a:lnTo>
                    <a:pt x="478334" y="1037418"/>
                  </a:lnTo>
                  <a:lnTo>
                    <a:pt x="475377" y="1038643"/>
                  </a:lnTo>
                  <a:cubicBezTo>
                    <a:pt x="471650" y="1042370"/>
                    <a:pt x="469345" y="1047519"/>
                    <a:pt x="469345" y="1053205"/>
                  </a:cubicBezTo>
                  <a:lnTo>
                    <a:pt x="470064" y="1054940"/>
                  </a:lnTo>
                  <a:lnTo>
                    <a:pt x="469493" y="1055171"/>
                  </a:lnTo>
                  <a:lnTo>
                    <a:pt x="464855" y="1066103"/>
                  </a:lnTo>
                  <a:lnTo>
                    <a:pt x="505190" y="1066103"/>
                  </a:lnTo>
                  <a:lnTo>
                    <a:pt x="510533" y="1053205"/>
                  </a:lnTo>
                  <a:lnTo>
                    <a:pt x="510124" y="1052220"/>
                  </a:lnTo>
                  <a:lnTo>
                    <a:pt x="512490" y="1051240"/>
                  </a:lnTo>
                  <a:cubicBezTo>
                    <a:pt x="516128" y="1047602"/>
                    <a:pt x="518378" y="1042576"/>
                    <a:pt x="518378" y="1037025"/>
                  </a:cubicBezTo>
                  <a:lnTo>
                    <a:pt x="518100" y="1036355"/>
                  </a:lnTo>
                  <a:lnTo>
                    <a:pt x="520335" y="1035406"/>
                  </a:lnTo>
                  <a:cubicBezTo>
                    <a:pt x="523973" y="1031680"/>
                    <a:pt x="526223" y="1026532"/>
                    <a:pt x="526223" y="1020845"/>
                  </a:cubicBezTo>
                  <a:lnTo>
                    <a:pt x="525823" y="1019855"/>
                  </a:lnTo>
                  <a:lnTo>
                    <a:pt x="528180" y="1018879"/>
                  </a:lnTo>
                  <a:cubicBezTo>
                    <a:pt x="531818" y="1015241"/>
                    <a:pt x="534068" y="1010216"/>
                    <a:pt x="534068" y="1004664"/>
                  </a:cubicBezTo>
                  <a:lnTo>
                    <a:pt x="533905" y="1004270"/>
                  </a:lnTo>
                  <a:lnTo>
                    <a:pt x="536862" y="1003045"/>
                  </a:lnTo>
                  <a:lnTo>
                    <a:pt x="542611" y="989165"/>
                  </a:lnTo>
                  <a:lnTo>
                    <a:pt x="544850" y="988193"/>
                  </a:lnTo>
                  <a:lnTo>
                    <a:pt x="550647" y="973515"/>
                  </a:lnTo>
                  <a:lnTo>
                    <a:pt x="552696" y="972646"/>
                  </a:lnTo>
                  <a:cubicBezTo>
                    <a:pt x="556333" y="968919"/>
                    <a:pt x="558584" y="963771"/>
                    <a:pt x="558584" y="958084"/>
                  </a:cubicBezTo>
                  <a:lnTo>
                    <a:pt x="558183" y="957094"/>
                  </a:lnTo>
                  <a:lnTo>
                    <a:pt x="560541" y="956118"/>
                  </a:lnTo>
                  <a:cubicBezTo>
                    <a:pt x="564178" y="952481"/>
                    <a:pt x="566429" y="947455"/>
                    <a:pt x="566429" y="941903"/>
                  </a:cubicBezTo>
                  <a:lnTo>
                    <a:pt x="566307" y="941607"/>
                  </a:lnTo>
                  <a:lnTo>
                    <a:pt x="569223" y="940428"/>
                  </a:lnTo>
                  <a:lnTo>
                    <a:pt x="574776" y="927342"/>
                  </a:lnTo>
                  <a:lnTo>
                    <a:pt x="578886" y="925719"/>
                  </a:lnTo>
                  <a:cubicBezTo>
                    <a:pt x="582702" y="922081"/>
                    <a:pt x="585061" y="917055"/>
                    <a:pt x="585061" y="911504"/>
                  </a:cubicBezTo>
                  <a:lnTo>
                    <a:pt x="584817" y="910940"/>
                  </a:lnTo>
                  <a:lnTo>
                    <a:pt x="587018" y="910029"/>
                  </a:lnTo>
                  <a:cubicBezTo>
                    <a:pt x="590655" y="906391"/>
                    <a:pt x="592906" y="901365"/>
                    <a:pt x="592906" y="895814"/>
                  </a:cubicBezTo>
                  <a:lnTo>
                    <a:pt x="592435" y="894678"/>
                  </a:lnTo>
                  <a:lnTo>
                    <a:pt x="595700" y="893357"/>
                  </a:lnTo>
                  <a:lnTo>
                    <a:pt x="600646" y="881701"/>
                  </a:lnTo>
                  <a:lnTo>
                    <a:pt x="605650" y="879629"/>
                  </a:lnTo>
                  <a:cubicBezTo>
                    <a:pt x="609288" y="875991"/>
                    <a:pt x="611538" y="870965"/>
                    <a:pt x="611538" y="865413"/>
                  </a:cubicBezTo>
                  <a:lnTo>
                    <a:pt x="611244" y="864702"/>
                  </a:lnTo>
                  <a:lnTo>
                    <a:pt x="615456" y="862957"/>
                  </a:lnTo>
                  <a:lnTo>
                    <a:pt x="620696" y="850308"/>
                  </a:lnTo>
                  <a:lnTo>
                    <a:pt x="623302" y="849228"/>
                  </a:lnTo>
                  <a:lnTo>
                    <a:pt x="628056" y="837751"/>
                  </a:lnTo>
                  <a:lnTo>
                    <a:pt x="634088" y="835069"/>
                  </a:lnTo>
                  <a:lnTo>
                    <a:pt x="639683" y="820573"/>
                  </a:lnTo>
                  <a:lnTo>
                    <a:pt x="643895" y="818829"/>
                  </a:lnTo>
                  <a:lnTo>
                    <a:pt x="648775" y="807047"/>
                  </a:lnTo>
                  <a:lnTo>
                    <a:pt x="653701" y="804956"/>
                  </a:lnTo>
                  <a:lnTo>
                    <a:pt x="658661" y="792689"/>
                  </a:lnTo>
                  <a:lnTo>
                    <a:pt x="664344" y="790391"/>
                  </a:lnTo>
                  <a:lnTo>
                    <a:pt x="669291" y="778735"/>
                  </a:lnTo>
                  <a:lnTo>
                    <a:pt x="674295" y="776662"/>
                  </a:lnTo>
                  <a:lnTo>
                    <a:pt x="679718" y="763570"/>
                  </a:lnTo>
                  <a:lnTo>
                    <a:pt x="684101" y="761665"/>
                  </a:lnTo>
                  <a:lnTo>
                    <a:pt x="689318" y="748456"/>
                  </a:lnTo>
                  <a:lnTo>
                    <a:pt x="694744" y="746262"/>
                  </a:lnTo>
                  <a:lnTo>
                    <a:pt x="699902" y="734106"/>
                  </a:lnTo>
                  <a:lnTo>
                    <a:pt x="706369" y="731553"/>
                  </a:lnTo>
                  <a:lnTo>
                    <a:pt x="710476" y="722099"/>
                  </a:lnTo>
                  <a:lnTo>
                    <a:pt x="716462" y="719498"/>
                  </a:lnTo>
                  <a:lnTo>
                    <a:pt x="720873" y="708329"/>
                  </a:lnTo>
                  <a:lnTo>
                    <a:pt x="727105" y="705625"/>
                  </a:lnTo>
                  <a:lnTo>
                    <a:pt x="731524" y="694449"/>
                  </a:lnTo>
                  <a:lnTo>
                    <a:pt x="739017" y="691346"/>
                  </a:lnTo>
                  <a:lnTo>
                    <a:pt x="743897" y="679564"/>
                  </a:lnTo>
                  <a:lnTo>
                    <a:pt x="748823" y="677474"/>
                  </a:lnTo>
                  <a:lnTo>
                    <a:pt x="753333" y="666320"/>
                  </a:lnTo>
                  <a:lnTo>
                    <a:pt x="761571" y="662908"/>
                  </a:lnTo>
                  <a:lnTo>
                    <a:pt x="765078" y="654443"/>
                  </a:lnTo>
                  <a:lnTo>
                    <a:pt x="773339" y="650854"/>
                  </a:lnTo>
                  <a:lnTo>
                    <a:pt x="778231" y="638466"/>
                  </a:lnTo>
                  <a:lnTo>
                    <a:pt x="783145" y="636430"/>
                  </a:lnTo>
                  <a:lnTo>
                    <a:pt x="787369" y="626232"/>
                  </a:lnTo>
                  <a:lnTo>
                    <a:pt x="795894" y="622701"/>
                  </a:lnTo>
                  <a:lnTo>
                    <a:pt x="799370" y="614308"/>
                  </a:lnTo>
                  <a:lnTo>
                    <a:pt x="807662" y="610790"/>
                  </a:lnTo>
                  <a:lnTo>
                    <a:pt x="812239" y="599470"/>
                  </a:lnTo>
                  <a:lnTo>
                    <a:pt x="820266" y="596224"/>
                  </a:lnTo>
                  <a:lnTo>
                    <a:pt x="823785" y="587933"/>
                  </a:lnTo>
                  <a:lnTo>
                    <a:pt x="832177" y="584456"/>
                  </a:lnTo>
                  <a:lnTo>
                    <a:pt x="836114" y="574952"/>
                  </a:lnTo>
                  <a:lnTo>
                    <a:pt x="843945" y="571708"/>
                  </a:lnTo>
                  <a:lnTo>
                    <a:pt x="847316" y="563570"/>
                  </a:lnTo>
                  <a:lnTo>
                    <a:pt x="856550" y="559654"/>
                  </a:lnTo>
                  <a:lnTo>
                    <a:pt x="860717" y="549354"/>
                  </a:lnTo>
                  <a:lnTo>
                    <a:pt x="868461" y="546068"/>
                  </a:lnTo>
                  <a:lnTo>
                    <a:pt x="871860" y="537662"/>
                  </a:lnTo>
                  <a:lnTo>
                    <a:pt x="882740" y="533463"/>
                  </a:lnTo>
                  <a:lnTo>
                    <a:pt x="886398" y="525232"/>
                  </a:lnTo>
                  <a:lnTo>
                    <a:pt x="894938" y="521695"/>
                  </a:lnTo>
                  <a:lnTo>
                    <a:pt x="898415" y="513303"/>
                  </a:lnTo>
                  <a:lnTo>
                    <a:pt x="906706" y="509784"/>
                  </a:lnTo>
                  <a:lnTo>
                    <a:pt x="909868" y="501963"/>
                  </a:lnTo>
                  <a:lnTo>
                    <a:pt x="921023" y="497343"/>
                  </a:lnTo>
                  <a:lnTo>
                    <a:pt x="919177" y="501495"/>
                  </a:lnTo>
                  <a:lnTo>
                    <a:pt x="910637" y="505033"/>
                  </a:lnTo>
                  <a:lnTo>
                    <a:pt x="907160" y="513426"/>
                  </a:lnTo>
                  <a:lnTo>
                    <a:pt x="898869" y="516944"/>
                  </a:lnTo>
                  <a:lnTo>
                    <a:pt x="895186" y="526053"/>
                  </a:lnTo>
                  <a:lnTo>
                    <a:pt x="886264" y="529836"/>
                  </a:lnTo>
                  <a:lnTo>
                    <a:pt x="882130" y="540057"/>
                  </a:lnTo>
                  <a:lnTo>
                    <a:pt x="874353" y="543278"/>
                  </a:lnTo>
                  <a:lnTo>
                    <a:pt x="870416" y="552782"/>
                  </a:lnTo>
                  <a:lnTo>
                    <a:pt x="862585" y="556026"/>
                  </a:lnTo>
                  <a:lnTo>
                    <a:pt x="859342" y="563857"/>
                  </a:lnTo>
                  <a:lnTo>
                    <a:pt x="849837" y="567794"/>
                  </a:lnTo>
                  <a:lnTo>
                    <a:pt x="845375" y="578566"/>
                  </a:lnTo>
                  <a:lnTo>
                    <a:pt x="838070" y="581666"/>
                  </a:lnTo>
                  <a:lnTo>
                    <a:pt x="834441" y="590642"/>
                  </a:lnTo>
                  <a:lnTo>
                    <a:pt x="825464" y="594271"/>
                  </a:lnTo>
                  <a:lnTo>
                    <a:pt x="820937" y="604942"/>
                  </a:lnTo>
                  <a:lnTo>
                    <a:pt x="813553" y="608000"/>
                  </a:lnTo>
                  <a:lnTo>
                    <a:pt x="809551" y="617663"/>
                  </a:lnTo>
                  <a:lnTo>
                    <a:pt x="801786" y="621036"/>
                  </a:lnTo>
                  <a:lnTo>
                    <a:pt x="797491" y="631910"/>
                  </a:lnTo>
                  <a:lnTo>
                    <a:pt x="791142" y="634478"/>
                  </a:lnTo>
                  <a:lnTo>
                    <a:pt x="786579" y="645232"/>
                  </a:lnTo>
                  <a:lnTo>
                    <a:pt x="779231" y="648350"/>
                  </a:lnTo>
                  <a:lnTo>
                    <a:pt x="774524" y="659991"/>
                  </a:lnTo>
                  <a:lnTo>
                    <a:pt x="767464" y="662916"/>
                  </a:lnTo>
                  <a:lnTo>
                    <a:pt x="763636" y="672156"/>
                  </a:lnTo>
                  <a:lnTo>
                    <a:pt x="756820" y="675114"/>
                  </a:lnTo>
                  <a:lnTo>
                    <a:pt x="752209" y="686775"/>
                  </a:lnTo>
                  <a:lnTo>
                    <a:pt x="745196" y="689681"/>
                  </a:lnTo>
                  <a:lnTo>
                    <a:pt x="740566" y="700859"/>
                  </a:lnTo>
                  <a:lnTo>
                    <a:pt x="735102" y="703122"/>
                  </a:lnTo>
                  <a:lnTo>
                    <a:pt x="729925" y="715621"/>
                  </a:lnTo>
                  <a:lnTo>
                    <a:pt x="724459" y="717832"/>
                  </a:lnTo>
                  <a:lnTo>
                    <a:pt x="719416" y="729716"/>
                  </a:lnTo>
                  <a:lnTo>
                    <a:pt x="714509" y="731848"/>
                  </a:lnTo>
                  <a:lnTo>
                    <a:pt x="708691" y="746579"/>
                  </a:lnTo>
                  <a:lnTo>
                    <a:pt x="704703" y="748232"/>
                  </a:lnTo>
                  <a:lnTo>
                    <a:pt x="700278" y="758914"/>
                  </a:lnTo>
                  <a:lnTo>
                    <a:pt x="692385" y="761961"/>
                  </a:lnTo>
                  <a:lnTo>
                    <a:pt x="687048" y="773966"/>
                  </a:lnTo>
                  <a:lnTo>
                    <a:pt x="682435" y="775832"/>
                  </a:lnTo>
                  <a:lnTo>
                    <a:pt x="676675" y="789416"/>
                  </a:lnTo>
                  <a:lnTo>
                    <a:pt x="674303" y="790399"/>
                  </a:lnTo>
                  <a:lnTo>
                    <a:pt x="669484" y="802031"/>
                  </a:lnTo>
                  <a:lnTo>
                    <a:pt x="663659" y="804558"/>
                  </a:lnTo>
                  <a:lnTo>
                    <a:pt x="657930" y="819050"/>
                  </a:lnTo>
                  <a:lnTo>
                    <a:pt x="653710" y="820798"/>
                  </a:lnTo>
                  <a:lnTo>
                    <a:pt x="648876" y="832467"/>
                  </a:lnTo>
                  <a:lnTo>
                    <a:pt x="643903" y="834527"/>
                  </a:lnTo>
                  <a:cubicBezTo>
                    <a:pt x="640265" y="838165"/>
                    <a:pt x="638015" y="843191"/>
                    <a:pt x="638015" y="848742"/>
                  </a:cubicBezTo>
                  <a:lnTo>
                    <a:pt x="638486" y="849878"/>
                  </a:lnTo>
                  <a:lnTo>
                    <a:pt x="635221" y="851198"/>
                  </a:lnTo>
                  <a:lnTo>
                    <a:pt x="630275" y="862854"/>
                  </a:lnTo>
                  <a:lnTo>
                    <a:pt x="625271" y="864927"/>
                  </a:lnTo>
                  <a:cubicBezTo>
                    <a:pt x="621632" y="868565"/>
                    <a:pt x="619383" y="873591"/>
                    <a:pt x="619383" y="879142"/>
                  </a:cubicBezTo>
                  <a:lnTo>
                    <a:pt x="619965" y="880546"/>
                  </a:lnTo>
                  <a:lnTo>
                    <a:pt x="617426" y="881598"/>
                  </a:lnTo>
                  <a:lnTo>
                    <a:pt x="611612" y="895634"/>
                  </a:lnTo>
                  <a:lnTo>
                    <a:pt x="607619" y="897289"/>
                  </a:lnTo>
                  <a:lnTo>
                    <a:pt x="602048" y="910740"/>
                  </a:lnTo>
                  <a:lnTo>
                    <a:pt x="598937" y="911998"/>
                  </a:lnTo>
                  <a:cubicBezTo>
                    <a:pt x="595210" y="915636"/>
                    <a:pt x="592906" y="920662"/>
                    <a:pt x="592906" y="926213"/>
                  </a:cubicBezTo>
                  <a:lnTo>
                    <a:pt x="593145" y="926778"/>
                  </a:lnTo>
                  <a:lnTo>
                    <a:pt x="590949" y="927688"/>
                  </a:lnTo>
                  <a:lnTo>
                    <a:pt x="585083" y="941850"/>
                  </a:lnTo>
                  <a:lnTo>
                    <a:pt x="581142" y="943522"/>
                  </a:lnTo>
                  <a:lnTo>
                    <a:pt x="575690" y="957005"/>
                  </a:lnTo>
                  <a:lnTo>
                    <a:pt x="572460" y="958375"/>
                  </a:lnTo>
                  <a:lnTo>
                    <a:pt x="566483" y="973148"/>
                  </a:lnTo>
                  <a:lnTo>
                    <a:pt x="564615" y="973921"/>
                  </a:lnTo>
                  <a:cubicBezTo>
                    <a:pt x="560888" y="977648"/>
                    <a:pt x="558584" y="982797"/>
                    <a:pt x="558584" y="988483"/>
                  </a:cubicBezTo>
                  <a:lnTo>
                    <a:pt x="558992" y="989469"/>
                  </a:lnTo>
                  <a:lnTo>
                    <a:pt x="556627" y="990449"/>
                  </a:lnTo>
                  <a:cubicBezTo>
                    <a:pt x="552988" y="994087"/>
                    <a:pt x="550739" y="999113"/>
                    <a:pt x="550739" y="1004664"/>
                  </a:cubicBezTo>
                  <a:lnTo>
                    <a:pt x="551073" y="1005471"/>
                  </a:lnTo>
                  <a:lnTo>
                    <a:pt x="549069" y="1006283"/>
                  </a:lnTo>
                  <a:cubicBezTo>
                    <a:pt x="545253" y="1010009"/>
                    <a:pt x="542894" y="1015158"/>
                    <a:pt x="542894" y="1020845"/>
                  </a:cubicBezTo>
                  <a:lnTo>
                    <a:pt x="543603" y="1022518"/>
                  </a:lnTo>
                  <a:lnTo>
                    <a:pt x="542898" y="1022810"/>
                  </a:lnTo>
                  <a:cubicBezTo>
                    <a:pt x="539259" y="1026448"/>
                    <a:pt x="537010" y="1031473"/>
                    <a:pt x="537010" y="1037025"/>
                  </a:cubicBezTo>
                  <a:lnTo>
                    <a:pt x="537173" y="1037418"/>
                  </a:lnTo>
                  <a:lnTo>
                    <a:pt x="534215" y="1038643"/>
                  </a:lnTo>
                  <a:cubicBezTo>
                    <a:pt x="530488" y="1042370"/>
                    <a:pt x="528184" y="1047519"/>
                    <a:pt x="528184" y="1053205"/>
                  </a:cubicBezTo>
                  <a:lnTo>
                    <a:pt x="528592" y="1054191"/>
                  </a:lnTo>
                  <a:lnTo>
                    <a:pt x="526227" y="1055171"/>
                  </a:lnTo>
                  <a:lnTo>
                    <a:pt x="521699" y="1066103"/>
                  </a:lnTo>
                  <a:lnTo>
                    <a:pt x="564028" y="1066103"/>
                  </a:lnTo>
                  <a:lnTo>
                    <a:pt x="569371" y="1053205"/>
                  </a:lnTo>
                  <a:lnTo>
                    <a:pt x="568963" y="1052220"/>
                  </a:lnTo>
                  <a:lnTo>
                    <a:pt x="571328" y="1051240"/>
                  </a:lnTo>
                  <a:cubicBezTo>
                    <a:pt x="574966" y="1047602"/>
                    <a:pt x="577216" y="1042576"/>
                    <a:pt x="577216" y="1037025"/>
                  </a:cubicBezTo>
                  <a:lnTo>
                    <a:pt x="576882" y="1036217"/>
                  </a:lnTo>
                  <a:lnTo>
                    <a:pt x="578886" y="1035406"/>
                  </a:lnTo>
                  <a:cubicBezTo>
                    <a:pt x="582702" y="1031680"/>
                    <a:pt x="585062" y="1026532"/>
                    <a:pt x="585062" y="1020845"/>
                  </a:cubicBezTo>
                  <a:lnTo>
                    <a:pt x="584352" y="1019171"/>
                  </a:lnTo>
                  <a:lnTo>
                    <a:pt x="585057" y="1018879"/>
                  </a:lnTo>
                  <a:cubicBezTo>
                    <a:pt x="588695" y="1015241"/>
                    <a:pt x="590945" y="1010216"/>
                    <a:pt x="590945" y="1004664"/>
                  </a:cubicBezTo>
                  <a:lnTo>
                    <a:pt x="590782" y="1004270"/>
                  </a:lnTo>
                  <a:lnTo>
                    <a:pt x="593739" y="1003045"/>
                  </a:lnTo>
                  <a:lnTo>
                    <a:pt x="599531" y="989063"/>
                  </a:lnTo>
                  <a:lnTo>
                    <a:pt x="601584" y="988193"/>
                  </a:lnTo>
                  <a:lnTo>
                    <a:pt x="607522" y="973516"/>
                  </a:lnTo>
                  <a:lnTo>
                    <a:pt x="609573" y="972646"/>
                  </a:lnTo>
                  <a:cubicBezTo>
                    <a:pt x="613210" y="968919"/>
                    <a:pt x="615461" y="963771"/>
                    <a:pt x="615461" y="958084"/>
                  </a:cubicBezTo>
                  <a:lnTo>
                    <a:pt x="615342" y="957791"/>
                  </a:lnTo>
                  <a:lnTo>
                    <a:pt x="619379" y="956118"/>
                  </a:lnTo>
                  <a:cubicBezTo>
                    <a:pt x="623017" y="952481"/>
                    <a:pt x="625267" y="947455"/>
                    <a:pt x="625267" y="941903"/>
                  </a:cubicBezTo>
                  <a:lnTo>
                    <a:pt x="625145" y="941607"/>
                  </a:lnTo>
                  <a:lnTo>
                    <a:pt x="628061" y="940428"/>
                  </a:lnTo>
                  <a:lnTo>
                    <a:pt x="633930" y="926597"/>
                  </a:lnTo>
                  <a:lnTo>
                    <a:pt x="636050" y="925719"/>
                  </a:lnTo>
                  <a:lnTo>
                    <a:pt x="641864" y="911682"/>
                  </a:lnTo>
                  <a:lnTo>
                    <a:pt x="645856" y="910029"/>
                  </a:lnTo>
                  <a:cubicBezTo>
                    <a:pt x="649494" y="906391"/>
                    <a:pt x="651744" y="901365"/>
                    <a:pt x="651744" y="895814"/>
                  </a:cubicBezTo>
                  <a:lnTo>
                    <a:pt x="651162" y="894409"/>
                  </a:lnTo>
                  <a:lnTo>
                    <a:pt x="653701" y="893357"/>
                  </a:lnTo>
                  <a:lnTo>
                    <a:pt x="658391" y="882036"/>
                  </a:lnTo>
                  <a:lnTo>
                    <a:pt x="664344" y="879629"/>
                  </a:lnTo>
                  <a:cubicBezTo>
                    <a:pt x="668071" y="875991"/>
                    <a:pt x="670376" y="870965"/>
                    <a:pt x="670376" y="865413"/>
                  </a:cubicBezTo>
                  <a:lnTo>
                    <a:pt x="669783" y="864014"/>
                  </a:lnTo>
                  <a:lnTo>
                    <a:pt x="672333" y="862957"/>
                  </a:lnTo>
                  <a:lnTo>
                    <a:pt x="677167" y="851288"/>
                  </a:lnTo>
                  <a:lnTo>
                    <a:pt x="682140" y="849228"/>
                  </a:lnTo>
                  <a:lnTo>
                    <a:pt x="686958" y="837597"/>
                  </a:lnTo>
                  <a:lnTo>
                    <a:pt x="692783" y="835069"/>
                  </a:lnTo>
                  <a:lnTo>
                    <a:pt x="698513" y="820577"/>
                  </a:lnTo>
                  <a:lnTo>
                    <a:pt x="702733" y="818829"/>
                  </a:lnTo>
                  <a:lnTo>
                    <a:pt x="707719" y="806790"/>
                  </a:lnTo>
                  <a:lnTo>
                    <a:pt x="712253" y="804956"/>
                  </a:lnTo>
                  <a:lnTo>
                    <a:pt x="717555" y="792452"/>
                  </a:lnTo>
                  <a:lnTo>
                    <a:pt x="722896" y="790391"/>
                  </a:lnTo>
                  <a:lnTo>
                    <a:pt x="728065" y="778762"/>
                  </a:lnTo>
                  <a:lnTo>
                    <a:pt x="733133" y="776662"/>
                  </a:lnTo>
                  <a:lnTo>
                    <a:pt x="738556" y="763570"/>
                  </a:lnTo>
                  <a:lnTo>
                    <a:pt x="742939" y="761665"/>
                  </a:lnTo>
                  <a:lnTo>
                    <a:pt x="748156" y="748456"/>
                  </a:lnTo>
                  <a:lnTo>
                    <a:pt x="753583" y="746262"/>
                  </a:lnTo>
                  <a:lnTo>
                    <a:pt x="759034" y="733416"/>
                  </a:lnTo>
                  <a:lnTo>
                    <a:pt x="763532" y="731553"/>
                  </a:lnTo>
                  <a:lnTo>
                    <a:pt x="767182" y="722742"/>
                  </a:lnTo>
                  <a:lnTo>
                    <a:pt x="775014" y="719498"/>
                  </a:lnTo>
                  <a:lnTo>
                    <a:pt x="779624" y="708367"/>
                  </a:lnTo>
                  <a:lnTo>
                    <a:pt x="785944" y="705625"/>
                  </a:lnTo>
                  <a:lnTo>
                    <a:pt x="790746" y="693478"/>
                  </a:lnTo>
                  <a:lnTo>
                    <a:pt x="795894" y="691346"/>
                  </a:lnTo>
                  <a:lnTo>
                    <a:pt x="800356" y="680574"/>
                  </a:lnTo>
                  <a:lnTo>
                    <a:pt x="807662" y="677474"/>
                  </a:lnTo>
                  <a:lnTo>
                    <a:pt x="812239" y="666154"/>
                  </a:lnTo>
                  <a:lnTo>
                    <a:pt x="820266" y="662908"/>
                  </a:lnTo>
                  <a:lnTo>
                    <a:pt x="824289" y="653428"/>
                  </a:lnTo>
                  <a:lnTo>
                    <a:pt x="830216" y="650854"/>
                  </a:lnTo>
                  <a:lnTo>
                    <a:pt x="834725" y="639437"/>
                  </a:lnTo>
                  <a:lnTo>
                    <a:pt x="841984" y="636430"/>
                  </a:lnTo>
                  <a:lnTo>
                    <a:pt x="846279" y="626062"/>
                  </a:lnTo>
                  <a:lnTo>
                    <a:pt x="854588" y="622701"/>
                  </a:lnTo>
                  <a:lnTo>
                    <a:pt x="858137" y="614339"/>
                  </a:lnTo>
                  <a:lnTo>
                    <a:pt x="866500" y="610790"/>
                  </a:lnTo>
                  <a:lnTo>
                    <a:pt x="871207" y="599148"/>
                  </a:lnTo>
                  <a:lnTo>
                    <a:pt x="878268" y="596224"/>
                  </a:lnTo>
                  <a:lnTo>
                    <a:pt x="881511" y="588393"/>
                  </a:lnTo>
                  <a:lnTo>
                    <a:pt x="891016" y="584456"/>
                  </a:lnTo>
                  <a:lnTo>
                    <a:pt x="894952" y="574952"/>
                  </a:lnTo>
                  <a:lnTo>
                    <a:pt x="902783" y="571708"/>
                  </a:lnTo>
                  <a:lnTo>
                    <a:pt x="906154" y="563570"/>
                  </a:lnTo>
                  <a:lnTo>
                    <a:pt x="915388" y="559654"/>
                  </a:lnTo>
                  <a:lnTo>
                    <a:pt x="919555" y="549354"/>
                  </a:lnTo>
                  <a:lnTo>
                    <a:pt x="927299" y="546068"/>
                  </a:lnTo>
                  <a:lnTo>
                    <a:pt x="931054" y="536782"/>
                  </a:lnTo>
                  <a:lnTo>
                    <a:pt x="939067" y="533463"/>
                  </a:lnTo>
                  <a:lnTo>
                    <a:pt x="942152" y="526016"/>
                  </a:lnTo>
                  <a:lnTo>
                    <a:pt x="953346" y="521695"/>
                  </a:lnTo>
                  <a:lnTo>
                    <a:pt x="957036" y="513395"/>
                  </a:lnTo>
                  <a:lnTo>
                    <a:pt x="965544" y="509784"/>
                  </a:lnTo>
                  <a:lnTo>
                    <a:pt x="969173" y="500809"/>
                  </a:lnTo>
                  <a:lnTo>
                    <a:pt x="978149" y="497180"/>
                  </a:lnTo>
                  <a:lnTo>
                    <a:pt x="981249" y="489875"/>
                  </a:lnTo>
                  <a:lnTo>
                    <a:pt x="992022" y="485412"/>
                  </a:lnTo>
                  <a:lnTo>
                    <a:pt x="994564" y="479276"/>
                  </a:lnTo>
                  <a:lnTo>
                    <a:pt x="1003789" y="475175"/>
                  </a:lnTo>
                  <a:lnTo>
                    <a:pt x="1006649" y="467766"/>
                  </a:lnTo>
                  <a:lnTo>
                    <a:pt x="1018139" y="463007"/>
                  </a:lnTo>
                  <a:lnTo>
                    <a:pt x="1017382" y="464747"/>
                  </a:lnTo>
                  <a:lnTo>
                    <a:pt x="1007720" y="468750"/>
                  </a:lnTo>
                  <a:lnTo>
                    <a:pt x="1004498" y="476525"/>
                  </a:lnTo>
                  <a:lnTo>
                    <a:pt x="994278" y="480661"/>
                  </a:lnTo>
                  <a:lnTo>
                    <a:pt x="990494" y="489582"/>
                  </a:lnTo>
                  <a:lnTo>
                    <a:pt x="981386" y="493265"/>
                  </a:lnTo>
                  <a:lnTo>
                    <a:pt x="977868" y="501556"/>
                  </a:lnTo>
                  <a:lnTo>
                    <a:pt x="969475" y="505033"/>
                  </a:lnTo>
                  <a:lnTo>
                    <a:pt x="965999" y="513426"/>
                  </a:lnTo>
                  <a:lnTo>
                    <a:pt x="957708" y="516944"/>
                  </a:lnTo>
                  <a:lnTo>
                    <a:pt x="954347" y="525254"/>
                  </a:lnTo>
                  <a:lnTo>
                    <a:pt x="943285" y="529836"/>
                  </a:lnTo>
                  <a:lnTo>
                    <a:pt x="939061" y="540034"/>
                  </a:lnTo>
                  <a:lnTo>
                    <a:pt x="931230" y="543278"/>
                  </a:lnTo>
                  <a:lnTo>
                    <a:pt x="927423" y="552469"/>
                  </a:lnTo>
                  <a:lnTo>
                    <a:pt x="918625" y="556026"/>
                  </a:lnTo>
                  <a:lnTo>
                    <a:pt x="915107" y="564317"/>
                  </a:lnTo>
                  <a:lnTo>
                    <a:pt x="906714" y="567794"/>
                  </a:lnTo>
                  <a:lnTo>
                    <a:pt x="902252" y="578566"/>
                  </a:lnTo>
                  <a:lnTo>
                    <a:pt x="894947" y="581666"/>
                  </a:lnTo>
                  <a:lnTo>
                    <a:pt x="891185" y="590968"/>
                  </a:lnTo>
                  <a:lnTo>
                    <a:pt x="882629" y="594271"/>
                  </a:lnTo>
                  <a:lnTo>
                    <a:pt x="877459" y="605901"/>
                  </a:lnTo>
                  <a:lnTo>
                    <a:pt x="872392" y="608000"/>
                  </a:lnTo>
                  <a:lnTo>
                    <a:pt x="868389" y="617663"/>
                  </a:lnTo>
                  <a:lnTo>
                    <a:pt x="860624" y="621036"/>
                  </a:lnTo>
                  <a:lnTo>
                    <a:pt x="856770" y="630794"/>
                  </a:lnTo>
                  <a:lnTo>
                    <a:pt x="847876" y="634478"/>
                  </a:lnTo>
                  <a:lnTo>
                    <a:pt x="842995" y="646260"/>
                  </a:lnTo>
                  <a:lnTo>
                    <a:pt x="838070" y="648350"/>
                  </a:lnTo>
                  <a:lnTo>
                    <a:pt x="833492" y="659670"/>
                  </a:lnTo>
                  <a:lnTo>
                    <a:pt x="825464" y="662916"/>
                  </a:lnTo>
                  <a:lnTo>
                    <a:pt x="821398" y="672499"/>
                  </a:lnTo>
                  <a:lnTo>
                    <a:pt x="815515" y="675114"/>
                  </a:lnTo>
                  <a:lnTo>
                    <a:pt x="811130" y="686473"/>
                  </a:lnTo>
                  <a:lnTo>
                    <a:pt x="803747" y="689681"/>
                  </a:lnTo>
                  <a:lnTo>
                    <a:pt x="799452" y="700555"/>
                  </a:lnTo>
                  <a:lnTo>
                    <a:pt x="793104" y="703122"/>
                  </a:lnTo>
                  <a:lnTo>
                    <a:pt x="787653" y="715968"/>
                  </a:lnTo>
                  <a:lnTo>
                    <a:pt x="783154" y="717832"/>
                  </a:lnTo>
                  <a:lnTo>
                    <a:pt x="778656" y="728689"/>
                  </a:lnTo>
                  <a:lnTo>
                    <a:pt x="771386" y="731848"/>
                  </a:lnTo>
                  <a:lnTo>
                    <a:pt x="765709" y="746223"/>
                  </a:lnTo>
                  <a:lnTo>
                    <a:pt x="760742" y="748232"/>
                  </a:lnTo>
                  <a:lnTo>
                    <a:pt x="755797" y="759888"/>
                  </a:lnTo>
                  <a:lnTo>
                    <a:pt x="750793" y="761961"/>
                  </a:lnTo>
                  <a:lnTo>
                    <a:pt x="745912" y="773742"/>
                  </a:lnTo>
                  <a:lnTo>
                    <a:pt x="740986" y="775832"/>
                  </a:lnTo>
                  <a:lnTo>
                    <a:pt x="736025" y="788101"/>
                  </a:lnTo>
                  <a:lnTo>
                    <a:pt x="730343" y="790399"/>
                  </a:lnTo>
                  <a:lnTo>
                    <a:pt x="725251" y="802399"/>
                  </a:lnTo>
                  <a:lnTo>
                    <a:pt x="720393" y="804558"/>
                  </a:lnTo>
                  <a:cubicBezTo>
                    <a:pt x="716755" y="808462"/>
                    <a:pt x="714505" y="813856"/>
                    <a:pt x="714505" y="819814"/>
                  </a:cubicBezTo>
                  <a:lnTo>
                    <a:pt x="714563" y="819963"/>
                  </a:lnTo>
                  <a:lnTo>
                    <a:pt x="712548" y="820798"/>
                  </a:lnTo>
                  <a:lnTo>
                    <a:pt x="707714" y="832467"/>
                  </a:lnTo>
                  <a:lnTo>
                    <a:pt x="702742" y="834527"/>
                  </a:lnTo>
                  <a:cubicBezTo>
                    <a:pt x="699103" y="838165"/>
                    <a:pt x="696853" y="843191"/>
                    <a:pt x="696853" y="848742"/>
                  </a:cubicBezTo>
                  <a:lnTo>
                    <a:pt x="697042" y="849199"/>
                  </a:lnTo>
                  <a:lnTo>
                    <a:pt x="692098" y="851198"/>
                  </a:lnTo>
                  <a:lnTo>
                    <a:pt x="686734" y="863840"/>
                  </a:lnTo>
                  <a:lnTo>
                    <a:pt x="684109" y="864927"/>
                  </a:lnTo>
                  <a:cubicBezTo>
                    <a:pt x="680471" y="868565"/>
                    <a:pt x="678221" y="873591"/>
                    <a:pt x="678221" y="879142"/>
                  </a:cubicBezTo>
                  <a:lnTo>
                    <a:pt x="678516" y="879853"/>
                  </a:lnTo>
                  <a:lnTo>
                    <a:pt x="674303" y="881598"/>
                  </a:lnTo>
                  <a:cubicBezTo>
                    <a:pt x="670664" y="885236"/>
                    <a:pt x="668415" y="890262"/>
                    <a:pt x="668415" y="895814"/>
                  </a:cubicBezTo>
                  <a:lnTo>
                    <a:pt x="668537" y="896109"/>
                  </a:lnTo>
                  <a:lnTo>
                    <a:pt x="665621" y="897289"/>
                  </a:lnTo>
                  <a:lnTo>
                    <a:pt x="660069" y="910375"/>
                  </a:lnTo>
                  <a:lnTo>
                    <a:pt x="655958" y="911998"/>
                  </a:lnTo>
                  <a:cubicBezTo>
                    <a:pt x="652142" y="915636"/>
                    <a:pt x="649783" y="920662"/>
                    <a:pt x="649783" y="926213"/>
                  </a:cubicBezTo>
                  <a:lnTo>
                    <a:pt x="650027" y="926776"/>
                  </a:lnTo>
                  <a:lnTo>
                    <a:pt x="647826" y="927688"/>
                  </a:lnTo>
                  <a:cubicBezTo>
                    <a:pt x="644187" y="931326"/>
                    <a:pt x="641938" y="936352"/>
                    <a:pt x="641938" y="941903"/>
                  </a:cubicBezTo>
                  <a:lnTo>
                    <a:pt x="642215" y="942573"/>
                  </a:lnTo>
                  <a:lnTo>
                    <a:pt x="639981" y="943522"/>
                  </a:lnTo>
                  <a:lnTo>
                    <a:pt x="634529" y="957005"/>
                  </a:lnTo>
                  <a:lnTo>
                    <a:pt x="631298" y="958375"/>
                  </a:lnTo>
                  <a:lnTo>
                    <a:pt x="625361" y="973051"/>
                  </a:lnTo>
                  <a:lnTo>
                    <a:pt x="623310" y="973921"/>
                  </a:lnTo>
                  <a:cubicBezTo>
                    <a:pt x="619672" y="977648"/>
                    <a:pt x="617422" y="982797"/>
                    <a:pt x="617422" y="988483"/>
                  </a:cubicBezTo>
                  <a:lnTo>
                    <a:pt x="617822" y="989472"/>
                  </a:lnTo>
                  <a:lnTo>
                    <a:pt x="615465" y="990449"/>
                  </a:lnTo>
                  <a:cubicBezTo>
                    <a:pt x="611827" y="994087"/>
                    <a:pt x="609577" y="999113"/>
                    <a:pt x="609577" y="1004664"/>
                  </a:cubicBezTo>
                  <a:lnTo>
                    <a:pt x="609854" y="1005334"/>
                  </a:lnTo>
                  <a:lnTo>
                    <a:pt x="607620" y="1006283"/>
                  </a:lnTo>
                  <a:cubicBezTo>
                    <a:pt x="603982" y="1010009"/>
                    <a:pt x="601732" y="1015158"/>
                    <a:pt x="601732" y="1020845"/>
                  </a:cubicBezTo>
                  <a:lnTo>
                    <a:pt x="602022" y="1021563"/>
                  </a:lnTo>
                  <a:lnTo>
                    <a:pt x="598937" y="1022810"/>
                  </a:lnTo>
                  <a:cubicBezTo>
                    <a:pt x="595210" y="1026448"/>
                    <a:pt x="592906" y="1031473"/>
                    <a:pt x="592906" y="1037025"/>
                  </a:cubicBezTo>
                  <a:lnTo>
                    <a:pt x="593488" y="1038398"/>
                  </a:lnTo>
                  <a:lnTo>
                    <a:pt x="592910" y="1038643"/>
                  </a:lnTo>
                  <a:cubicBezTo>
                    <a:pt x="589272" y="1042370"/>
                    <a:pt x="587022" y="1047519"/>
                    <a:pt x="587022" y="1053205"/>
                  </a:cubicBezTo>
                  <a:lnTo>
                    <a:pt x="587422" y="1054194"/>
                  </a:lnTo>
                  <a:lnTo>
                    <a:pt x="585065" y="1055171"/>
                  </a:lnTo>
                  <a:lnTo>
                    <a:pt x="580537" y="1066103"/>
                  </a:lnTo>
                  <a:lnTo>
                    <a:pt x="622013" y="1066103"/>
                  </a:lnTo>
                  <a:lnTo>
                    <a:pt x="627228" y="1053205"/>
                  </a:lnTo>
                  <a:lnTo>
                    <a:pt x="626663" y="1051806"/>
                  </a:lnTo>
                  <a:lnTo>
                    <a:pt x="628061" y="1051240"/>
                  </a:lnTo>
                  <a:cubicBezTo>
                    <a:pt x="631788" y="1047602"/>
                    <a:pt x="634093" y="1042576"/>
                    <a:pt x="634093" y="1037025"/>
                  </a:cubicBezTo>
                  <a:lnTo>
                    <a:pt x="633810" y="1036357"/>
                  </a:lnTo>
                  <a:lnTo>
                    <a:pt x="636050" y="1035406"/>
                  </a:lnTo>
                  <a:cubicBezTo>
                    <a:pt x="639688" y="1031680"/>
                    <a:pt x="641938" y="1026532"/>
                    <a:pt x="641938" y="1020845"/>
                  </a:cubicBezTo>
                  <a:lnTo>
                    <a:pt x="641538" y="1019855"/>
                  </a:lnTo>
                  <a:lnTo>
                    <a:pt x="643895" y="1018879"/>
                  </a:lnTo>
                  <a:cubicBezTo>
                    <a:pt x="647533" y="1015241"/>
                    <a:pt x="649783" y="1010216"/>
                    <a:pt x="649783" y="1004664"/>
                  </a:cubicBezTo>
                  <a:lnTo>
                    <a:pt x="649505" y="1003993"/>
                  </a:lnTo>
                  <a:lnTo>
                    <a:pt x="651740" y="1003045"/>
                  </a:lnTo>
                  <a:lnTo>
                    <a:pt x="657192" y="989563"/>
                  </a:lnTo>
                  <a:lnTo>
                    <a:pt x="660422" y="988193"/>
                  </a:lnTo>
                  <a:lnTo>
                    <a:pt x="666360" y="973516"/>
                  </a:lnTo>
                  <a:lnTo>
                    <a:pt x="668411" y="972646"/>
                  </a:lnTo>
                  <a:cubicBezTo>
                    <a:pt x="672049" y="968919"/>
                    <a:pt x="674299" y="963771"/>
                    <a:pt x="674299" y="958084"/>
                  </a:cubicBezTo>
                  <a:lnTo>
                    <a:pt x="673899" y="957094"/>
                  </a:lnTo>
                  <a:lnTo>
                    <a:pt x="676256" y="956118"/>
                  </a:lnTo>
                  <a:cubicBezTo>
                    <a:pt x="679894" y="952481"/>
                    <a:pt x="682144" y="947455"/>
                    <a:pt x="682144" y="941903"/>
                  </a:cubicBezTo>
                  <a:lnTo>
                    <a:pt x="682129" y="941868"/>
                  </a:lnTo>
                  <a:lnTo>
                    <a:pt x="685776" y="940428"/>
                  </a:lnTo>
                  <a:lnTo>
                    <a:pt x="691616" y="926984"/>
                  </a:lnTo>
                  <a:lnTo>
                    <a:pt x="694744" y="925719"/>
                  </a:lnTo>
                  <a:cubicBezTo>
                    <a:pt x="698471" y="922081"/>
                    <a:pt x="700777" y="917055"/>
                    <a:pt x="700777" y="911504"/>
                  </a:cubicBezTo>
                  <a:lnTo>
                    <a:pt x="700537" y="910939"/>
                  </a:lnTo>
                  <a:lnTo>
                    <a:pt x="702733" y="910029"/>
                  </a:lnTo>
                  <a:cubicBezTo>
                    <a:pt x="706371" y="906391"/>
                    <a:pt x="708621" y="901365"/>
                    <a:pt x="708621" y="895814"/>
                  </a:cubicBezTo>
                  <a:lnTo>
                    <a:pt x="708326" y="895103"/>
                  </a:lnTo>
                  <a:lnTo>
                    <a:pt x="712539" y="893357"/>
                  </a:lnTo>
                  <a:lnTo>
                    <a:pt x="717623" y="881083"/>
                  </a:lnTo>
                  <a:lnTo>
                    <a:pt x="721221" y="879629"/>
                  </a:lnTo>
                  <a:cubicBezTo>
                    <a:pt x="724948" y="875991"/>
                    <a:pt x="727254" y="870965"/>
                    <a:pt x="727254" y="865413"/>
                  </a:cubicBezTo>
                  <a:lnTo>
                    <a:pt x="726953" y="864705"/>
                  </a:lnTo>
                  <a:lnTo>
                    <a:pt x="731172" y="862957"/>
                  </a:lnTo>
                  <a:lnTo>
                    <a:pt x="736005" y="851288"/>
                  </a:lnTo>
                  <a:lnTo>
                    <a:pt x="740978" y="849228"/>
                  </a:lnTo>
                  <a:lnTo>
                    <a:pt x="746396" y="836148"/>
                  </a:lnTo>
                  <a:lnTo>
                    <a:pt x="748823" y="835069"/>
                  </a:lnTo>
                  <a:lnTo>
                    <a:pt x="754282" y="820926"/>
                  </a:lnTo>
                  <a:lnTo>
                    <a:pt x="759467" y="818829"/>
                  </a:lnTo>
                  <a:lnTo>
                    <a:pt x="764461" y="807059"/>
                  </a:lnTo>
                  <a:lnTo>
                    <a:pt x="769416" y="804956"/>
                  </a:lnTo>
                  <a:lnTo>
                    <a:pt x="774518" y="792340"/>
                  </a:lnTo>
                  <a:lnTo>
                    <a:pt x="779223" y="790391"/>
                  </a:lnTo>
                  <a:lnTo>
                    <a:pt x="783912" y="779070"/>
                  </a:lnTo>
                  <a:lnTo>
                    <a:pt x="789866" y="776662"/>
                  </a:lnTo>
                  <a:lnTo>
                    <a:pt x="795419" y="763576"/>
                  </a:lnTo>
                  <a:lnTo>
                    <a:pt x="799816" y="761665"/>
                  </a:lnTo>
                  <a:lnTo>
                    <a:pt x="804788" y="749077"/>
                  </a:lnTo>
                  <a:lnTo>
                    <a:pt x="811584" y="746262"/>
                  </a:lnTo>
                  <a:lnTo>
                    <a:pt x="816761" y="733763"/>
                  </a:lnTo>
                  <a:lnTo>
                    <a:pt x="822228" y="731553"/>
                  </a:lnTo>
                  <a:lnTo>
                    <a:pt x="826250" y="722073"/>
                  </a:lnTo>
                  <a:lnTo>
                    <a:pt x="832177" y="719498"/>
                  </a:lnTo>
                  <a:lnTo>
                    <a:pt x="836317" y="709015"/>
                  </a:lnTo>
                  <a:lnTo>
                    <a:pt x="843945" y="705625"/>
                  </a:lnTo>
                  <a:lnTo>
                    <a:pt x="848507" y="693805"/>
                  </a:lnTo>
                  <a:lnTo>
                    <a:pt x="854588" y="691346"/>
                  </a:lnTo>
                  <a:lnTo>
                    <a:pt x="859151" y="680592"/>
                  </a:lnTo>
                  <a:lnTo>
                    <a:pt x="866500" y="677474"/>
                  </a:lnTo>
                  <a:lnTo>
                    <a:pt x="871602" y="664857"/>
                  </a:lnTo>
                  <a:lnTo>
                    <a:pt x="876306" y="662908"/>
                  </a:lnTo>
                  <a:lnTo>
                    <a:pt x="879597" y="654961"/>
                  </a:lnTo>
                  <a:lnTo>
                    <a:pt x="889054" y="650854"/>
                  </a:lnTo>
                  <a:lnTo>
                    <a:pt x="893563" y="639437"/>
                  </a:lnTo>
                  <a:lnTo>
                    <a:pt x="900822" y="636430"/>
                  </a:lnTo>
                  <a:lnTo>
                    <a:pt x="905247" y="625747"/>
                  </a:lnTo>
                  <a:lnTo>
                    <a:pt x="913139" y="622701"/>
                  </a:lnTo>
                  <a:lnTo>
                    <a:pt x="917285" y="613375"/>
                  </a:lnTo>
                  <a:lnTo>
                    <a:pt x="923377" y="610790"/>
                  </a:lnTo>
                  <a:lnTo>
                    <a:pt x="928084" y="599148"/>
                  </a:lnTo>
                  <a:lnTo>
                    <a:pt x="935144" y="596224"/>
                  </a:lnTo>
                  <a:lnTo>
                    <a:pt x="938464" y="588211"/>
                  </a:lnTo>
                  <a:lnTo>
                    <a:pt x="947749" y="584456"/>
                  </a:lnTo>
                  <a:lnTo>
                    <a:pt x="951772" y="574975"/>
                  </a:lnTo>
                  <a:lnTo>
                    <a:pt x="959660" y="571708"/>
                  </a:lnTo>
                  <a:lnTo>
                    <a:pt x="962903" y="563879"/>
                  </a:lnTo>
                  <a:lnTo>
                    <a:pt x="973102" y="559654"/>
                  </a:lnTo>
                  <a:lnTo>
                    <a:pt x="977150" y="549882"/>
                  </a:lnTo>
                  <a:lnTo>
                    <a:pt x="986138" y="546068"/>
                  </a:lnTo>
                  <a:lnTo>
                    <a:pt x="989892" y="536782"/>
                  </a:lnTo>
                  <a:lnTo>
                    <a:pt x="997905" y="533463"/>
                  </a:lnTo>
                  <a:lnTo>
                    <a:pt x="1001224" y="525450"/>
                  </a:lnTo>
                  <a:lnTo>
                    <a:pt x="1010510" y="521695"/>
                  </a:lnTo>
                  <a:lnTo>
                    <a:pt x="1013796" y="513952"/>
                  </a:lnTo>
                  <a:lnTo>
                    <a:pt x="1024096" y="509784"/>
                  </a:lnTo>
                  <a:lnTo>
                    <a:pt x="1028012" y="500551"/>
                  </a:lnTo>
                  <a:lnTo>
                    <a:pt x="1036150" y="497180"/>
                  </a:lnTo>
                  <a:lnTo>
                    <a:pt x="1039156" y="489921"/>
                  </a:lnTo>
                  <a:lnTo>
                    <a:pt x="1050573" y="485412"/>
                  </a:lnTo>
                  <a:lnTo>
                    <a:pt x="1053200" y="479365"/>
                  </a:lnTo>
                  <a:lnTo>
                    <a:pt x="1062628" y="475175"/>
                  </a:lnTo>
                  <a:lnTo>
                    <a:pt x="1065567" y="467558"/>
                  </a:lnTo>
                  <a:lnTo>
                    <a:pt x="1075724" y="463451"/>
                  </a:lnTo>
                  <a:lnTo>
                    <a:pt x="1074951" y="465273"/>
                  </a:lnTo>
                  <a:lnTo>
                    <a:pt x="1066558" y="468750"/>
                  </a:lnTo>
                  <a:lnTo>
                    <a:pt x="1063500" y="476133"/>
                  </a:lnTo>
                  <a:lnTo>
                    <a:pt x="1052829" y="480661"/>
                  </a:lnTo>
                  <a:lnTo>
                    <a:pt x="1049272" y="489458"/>
                  </a:lnTo>
                  <a:lnTo>
                    <a:pt x="1040081" y="493265"/>
                  </a:lnTo>
                  <a:lnTo>
                    <a:pt x="1036883" y="500987"/>
                  </a:lnTo>
                  <a:lnTo>
                    <a:pt x="1026640" y="505033"/>
                  </a:lnTo>
                  <a:lnTo>
                    <a:pt x="1023159" y="513046"/>
                  </a:lnTo>
                  <a:lnTo>
                    <a:pt x="1013747" y="516944"/>
                  </a:lnTo>
                  <a:lnTo>
                    <a:pt x="1009849" y="526355"/>
                  </a:lnTo>
                  <a:lnTo>
                    <a:pt x="1001836" y="529836"/>
                  </a:lnTo>
                  <a:lnTo>
                    <a:pt x="997790" y="540079"/>
                  </a:lnTo>
                  <a:lnTo>
                    <a:pt x="990068" y="543278"/>
                  </a:lnTo>
                  <a:lnTo>
                    <a:pt x="986334" y="552292"/>
                  </a:lnTo>
                  <a:lnTo>
                    <a:pt x="977320" y="556026"/>
                  </a:lnTo>
                  <a:lnTo>
                    <a:pt x="973873" y="564347"/>
                  </a:lnTo>
                  <a:lnTo>
                    <a:pt x="965553" y="567794"/>
                  </a:lnTo>
                  <a:lnTo>
                    <a:pt x="961227" y="578237"/>
                  </a:lnTo>
                  <a:lnTo>
                    <a:pt x="952947" y="581666"/>
                  </a:lnTo>
                  <a:lnTo>
                    <a:pt x="949112" y="590926"/>
                  </a:lnTo>
                  <a:lnTo>
                    <a:pt x="941036" y="594271"/>
                  </a:lnTo>
                  <a:lnTo>
                    <a:pt x="936609" y="604960"/>
                  </a:lnTo>
                  <a:lnTo>
                    <a:pt x="929269" y="608000"/>
                  </a:lnTo>
                  <a:lnTo>
                    <a:pt x="924986" y="618338"/>
                  </a:lnTo>
                  <a:lnTo>
                    <a:pt x="918625" y="621036"/>
                  </a:lnTo>
                  <a:lnTo>
                    <a:pt x="914490" y="631256"/>
                  </a:lnTo>
                  <a:lnTo>
                    <a:pt x="906714" y="634478"/>
                  </a:lnTo>
                  <a:lnTo>
                    <a:pt x="902252" y="645250"/>
                  </a:lnTo>
                  <a:lnTo>
                    <a:pt x="894947" y="648350"/>
                  </a:lnTo>
                  <a:lnTo>
                    <a:pt x="889986" y="660618"/>
                  </a:lnTo>
                  <a:lnTo>
                    <a:pt x="884303" y="662916"/>
                  </a:lnTo>
                  <a:lnTo>
                    <a:pt x="880693" y="671424"/>
                  </a:lnTo>
                  <a:lnTo>
                    <a:pt x="872392" y="675114"/>
                  </a:lnTo>
                  <a:lnTo>
                    <a:pt x="867612" y="687496"/>
                  </a:lnTo>
                  <a:lnTo>
                    <a:pt x="862585" y="689681"/>
                  </a:lnTo>
                  <a:lnTo>
                    <a:pt x="858537" y="699931"/>
                  </a:lnTo>
                  <a:lnTo>
                    <a:pt x="850268" y="703122"/>
                  </a:lnTo>
                  <a:lnTo>
                    <a:pt x="844564" y="715954"/>
                  </a:lnTo>
                  <a:lnTo>
                    <a:pt x="840031" y="717832"/>
                  </a:lnTo>
                  <a:lnTo>
                    <a:pt x="835103" y="729728"/>
                  </a:lnTo>
                  <a:lnTo>
                    <a:pt x="830225" y="731848"/>
                  </a:lnTo>
                  <a:lnTo>
                    <a:pt x="824547" y="746223"/>
                  </a:lnTo>
                  <a:lnTo>
                    <a:pt x="819581" y="748232"/>
                  </a:lnTo>
                  <a:lnTo>
                    <a:pt x="814635" y="759888"/>
                  </a:lnTo>
                  <a:lnTo>
                    <a:pt x="809631" y="761961"/>
                  </a:lnTo>
                  <a:lnTo>
                    <a:pt x="804751" y="773742"/>
                  </a:lnTo>
                  <a:lnTo>
                    <a:pt x="799824" y="775832"/>
                  </a:lnTo>
                  <a:lnTo>
                    <a:pt x="794864" y="788101"/>
                  </a:lnTo>
                  <a:lnTo>
                    <a:pt x="789181" y="790399"/>
                  </a:lnTo>
                  <a:lnTo>
                    <a:pt x="784089" y="802399"/>
                  </a:lnTo>
                  <a:lnTo>
                    <a:pt x="779231" y="804558"/>
                  </a:lnTo>
                  <a:lnTo>
                    <a:pt x="773637" y="819053"/>
                  </a:lnTo>
                  <a:lnTo>
                    <a:pt x="769425" y="820798"/>
                  </a:lnTo>
                  <a:lnTo>
                    <a:pt x="764341" y="833072"/>
                  </a:lnTo>
                  <a:lnTo>
                    <a:pt x="760742" y="834527"/>
                  </a:lnTo>
                  <a:cubicBezTo>
                    <a:pt x="757016" y="838165"/>
                    <a:pt x="754711" y="843191"/>
                    <a:pt x="754711" y="848742"/>
                  </a:cubicBezTo>
                  <a:lnTo>
                    <a:pt x="755012" y="849451"/>
                  </a:lnTo>
                  <a:lnTo>
                    <a:pt x="750793" y="851198"/>
                  </a:lnTo>
                  <a:lnTo>
                    <a:pt x="745959" y="862867"/>
                  </a:lnTo>
                  <a:lnTo>
                    <a:pt x="740986" y="864927"/>
                  </a:lnTo>
                  <a:cubicBezTo>
                    <a:pt x="737348" y="868565"/>
                    <a:pt x="735098" y="873591"/>
                    <a:pt x="735098" y="879142"/>
                  </a:cubicBezTo>
                  <a:lnTo>
                    <a:pt x="735680" y="880546"/>
                  </a:lnTo>
                  <a:lnTo>
                    <a:pt x="733141" y="881598"/>
                  </a:lnTo>
                  <a:lnTo>
                    <a:pt x="727376" y="895516"/>
                  </a:lnTo>
                  <a:lnTo>
                    <a:pt x="722785" y="897289"/>
                  </a:lnTo>
                  <a:lnTo>
                    <a:pt x="716639" y="911116"/>
                  </a:lnTo>
                  <a:lnTo>
                    <a:pt x="714509" y="911998"/>
                  </a:lnTo>
                  <a:cubicBezTo>
                    <a:pt x="710871" y="915636"/>
                    <a:pt x="708621" y="920662"/>
                    <a:pt x="708621" y="926213"/>
                  </a:cubicBezTo>
                  <a:lnTo>
                    <a:pt x="708856" y="926780"/>
                  </a:lnTo>
                  <a:lnTo>
                    <a:pt x="706664" y="927688"/>
                  </a:lnTo>
                  <a:cubicBezTo>
                    <a:pt x="703026" y="931326"/>
                    <a:pt x="700776" y="936352"/>
                    <a:pt x="700776" y="941903"/>
                  </a:cubicBezTo>
                  <a:lnTo>
                    <a:pt x="700939" y="942297"/>
                  </a:lnTo>
                  <a:lnTo>
                    <a:pt x="697981" y="943522"/>
                  </a:lnTo>
                  <a:lnTo>
                    <a:pt x="692232" y="957403"/>
                  </a:lnTo>
                  <a:lnTo>
                    <a:pt x="689993" y="958375"/>
                  </a:lnTo>
                  <a:lnTo>
                    <a:pt x="684196" y="973052"/>
                  </a:lnTo>
                  <a:lnTo>
                    <a:pt x="682148" y="973921"/>
                  </a:lnTo>
                  <a:cubicBezTo>
                    <a:pt x="678510" y="977648"/>
                    <a:pt x="676260" y="982797"/>
                    <a:pt x="676260" y="988483"/>
                  </a:cubicBezTo>
                  <a:lnTo>
                    <a:pt x="676660" y="989472"/>
                  </a:lnTo>
                  <a:lnTo>
                    <a:pt x="674303" y="990449"/>
                  </a:lnTo>
                  <a:cubicBezTo>
                    <a:pt x="670665" y="994087"/>
                    <a:pt x="668415" y="999113"/>
                    <a:pt x="668415" y="1004664"/>
                  </a:cubicBezTo>
                  <a:lnTo>
                    <a:pt x="668578" y="1005058"/>
                  </a:lnTo>
                  <a:lnTo>
                    <a:pt x="665621" y="1006283"/>
                  </a:lnTo>
                  <a:cubicBezTo>
                    <a:pt x="661894" y="1010009"/>
                    <a:pt x="659589" y="1015158"/>
                    <a:pt x="659589" y="1020845"/>
                  </a:cubicBezTo>
                  <a:lnTo>
                    <a:pt x="659998" y="1021830"/>
                  </a:lnTo>
                  <a:lnTo>
                    <a:pt x="657632" y="1022810"/>
                  </a:lnTo>
                  <a:cubicBezTo>
                    <a:pt x="653994" y="1026448"/>
                    <a:pt x="651744" y="1031473"/>
                    <a:pt x="651744" y="1037025"/>
                  </a:cubicBezTo>
                  <a:lnTo>
                    <a:pt x="652022" y="1037695"/>
                  </a:lnTo>
                  <a:lnTo>
                    <a:pt x="649787" y="1038643"/>
                  </a:lnTo>
                  <a:cubicBezTo>
                    <a:pt x="646149" y="1042370"/>
                    <a:pt x="643899" y="1047519"/>
                    <a:pt x="643899" y="1053205"/>
                  </a:cubicBezTo>
                  <a:lnTo>
                    <a:pt x="644580" y="1054890"/>
                  </a:lnTo>
                  <a:lnTo>
                    <a:pt x="643903" y="1055171"/>
                  </a:lnTo>
                  <a:lnTo>
                    <a:pt x="639375" y="1066103"/>
                  </a:lnTo>
                  <a:lnTo>
                    <a:pt x="678890" y="1066103"/>
                  </a:lnTo>
                  <a:lnTo>
                    <a:pt x="684105" y="1053205"/>
                  </a:lnTo>
                  <a:lnTo>
                    <a:pt x="683705" y="1052216"/>
                  </a:lnTo>
                  <a:lnTo>
                    <a:pt x="686062" y="1051240"/>
                  </a:lnTo>
                  <a:cubicBezTo>
                    <a:pt x="689700" y="1047602"/>
                    <a:pt x="691951" y="1042576"/>
                    <a:pt x="691951" y="1037025"/>
                  </a:cubicBezTo>
                  <a:lnTo>
                    <a:pt x="691788" y="1036631"/>
                  </a:lnTo>
                  <a:lnTo>
                    <a:pt x="694744" y="1035406"/>
                  </a:lnTo>
                  <a:cubicBezTo>
                    <a:pt x="698471" y="1031680"/>
                    <a:pt x="700777" y="1026532"/>
                    <a:pt x="700777" y="1020845"/>
                  </a:cubicBezTo>
                  <a:lnTo>
                    <a:pt x="700368" y="1019859"/>
                  </a:lnTo>
                  <a:lnTo>
                    <a:pt x="702734" y="1018879"/>
                  </a:lnTo>
                  <a:cubicBezTo>
                    <a:pt x="706371" y="1015241"/>
                    <a:pt x="708622" y="1010216"/>
                    <a:pt x="708622" y="1004664"/>
                  </a:cubicBezTo>
                  <a:lnTo>
                    <a:pt x="708344" y="1003993"/>
                  </a:lnTo>
                  <a:lnTo>
                    <a:pt x="710579" y="1003045"/>
                  </a:lnTo>
                  <a:lnTo>
                    <a:pt x="716193" y="989162"/>
                  </a:lnTo>
                  <a:lnTo>
                    <a:pt x="718423" y="988193"/>
                  </a:lnTo>
                  <a:lnTo>
                    <a:pt x="724066" y="973904"/>
                  </a:lnTo>
                  <a:lnTo>
                    <a:pt x="727105" y="972646"/>
                  </a:lnTo>
                  <a:cubicBezTo>
                    <a:pt x="730832" y="968919"/>
                    <a:pt x="733137" y="963771"/>
                    <a:pt x="733137" y="958084"/>
                  </a:cubicBezTo>
                  <a:lnTo>
                    <a:pt x="732729" y="957098"/>
                  </a:lnTo>
                  <a:lnTo>
                    <a:pt x="735094" y="956118"/>
                  </a:lnTo>
                  <a:cubicBezTo>
                    <a:pt x="738732" y="952481"/>
                    <a:pt x="740982" y="947455"/>
                    <a:pt x="740982" y="941903"/>
                  </a:cubicBezTo>
                  <a:lnTo>
                    <a:pt x="740748" y="941336"/>
                  </a:lnTo>
                  <a:lnTo>
                    <a:pt x="742939" y="940428"/>
                  </a:lnTo>
                  <a:lnTo>
                    <a:pt x="748221" y="927678"/>
                  </a:lnTo>
                  <a:lnTo>
                    <a:pt x="753296" y="925719"/>
                  </a:lnTo>
                  <a:cubicBezTo>
                    <a:pt x="757200" y="922081"/>
                    <a:pt x="759614" y="917055"/>
                    <a:pt x="759614" y="911504"/>
                  </a:cubicBezTo>
                  <a:lnTo>
                    <a:pt x="759365" y="910943"/>
                  </a:lnTo>
                  <a:lnTo>
                    <a:pt x="761571" y="910029"/>
                  </a:lnTo>
                  <a:cubicBezTo>
                    <a:pt x="765209" y="906391"/>
                    <a:pt x="767459" y="901365"/>
                    <a:pt x="767459" y="895814"/>
                  </a:cubicBezTo>
                  <a:lnTo>
                    <a:pt x="766878" y="894409"/>
                  </a:lnTo>
                  <a:lnTo>
                    <a:pt x="769416" y="893357"/>
                  </a:lnTo>
                  <a:lnTo>
                    <a:pt x="774250" y="881689"/>
                  </a:lnTo>
                  <a:lnTo>
                    <a:pt x="779223" y="879629"/>
                  </a:lnTo>
                  <a:cubicBezTo>
                    <a:pt x="782860" y="875991"/>
                    <a:pt x="785111" y="870965"/>
                    <a:pt x="785111" y="865413"/>
                  </a:cubicBezTo>
                  <a:lnTo>
                    <a:pt x="784922" y="864956"/>
                  </a:lnTo>
                  <a:lnTo>
                    <a:pt x="789866" y="862957"/>
                  </a:lnTo>
                  <a:lnTo>
                    <a:pt x="795230" y="850316"/>
                  </a:lnTo>
                  <a:lnTo>
                    <a:pt x="797855" y="849228"/>
                  </a:lnTo>
                  <a:lnTo>
                    <a:pt x="802831" y="837216"/>
                  </a:lnTo>
                  <a:lnTo>
                    <a:pt x="807662" y="835069"/>
                  </a:lnTo>
                  <a:lnTo>
                    <a:pt x="813120" y="820926"/>
                  </a:lnTo>
                  <a:lnTo>
                    <a:pt x="818305" y="818829"/>
                  </a:lnTo>
                  <a:lnTo>
                    <a:pt x="823299" y="807059"/>
                  </a:lnTo>
                  <a:lnTo>
                    <a:pt x="828255" y="804956"/>
                  </a:lnTo>
                  <a:lnTo>
                    <a:pt x="833356" y="792340"/>
                  </a:lnTo>
                  <a:lnTo>
                    <a:pt x="838061" y="790391"/>
                  </a:lnTo>
                  <a:lnTo>
                    <a:pt x="842751" y="779070"/>
                  </a:lnTo>
                  <a:lnTo>
                    <a:pt x="848704" y="776662"/>
                  </a:lnTo>
                  <a:lnTo>
                    <a:pt x="854257" y="763576"/>
                  </a:lnTo>
                  <a:lnTo>
                    <a:pt x="858655" y="761665"/>
                  </a:lnTo>
                  <a:lnTo>
                    <a:pt x="864010" y="748106"/>
                  </a:lnTo>
                  <a:lnTo>
                    <a:pt x="868461" y="746262"/>
                  </a:lnTo>
                  <a:lnTo>
                    <a:pt x="873370" y="734412"/>
                  </a:lnTo>
                  <a:lnTo>
                    <a:pt x="880779" y="731553"/>
                  </a:lnTo>
                  <a:lnTo>
                    <a:pt x="884969" y="722125"/>
                  </a:lnTo>
                  <a:lnTo>
                    <a:pt x="891016" y="719498"/>
                  </a:lnTo>
                  <a:lnTo>
                    <a:pt x="895573" y="707958"/>
                  </a:lnTo>
                  <a:lnTo>
                    <a:pt x="900822" y="705625"/>
                  </a:lnTo>
                  <a:lnTo>
                    <a:pt x="905021" y="694745"/>
                  </a:lnTo>
                  <a:lnTo>
                    <a:pt x="913426" y="691346"/>
                  </a:lnTo>
                  <a:lnTo>
                    <a:pt x="918421" y="679577"/>
                  </a:lnTo>
                  <a:lnTo>
                    <a:pt x="923377" y="677474"/>
                  </a:lnTo>
                  <a:lnTo>
                    <a:pt x="928084" y="665832"/>
                  </a:lnTo>
                  <a:lnTo>
                    <a:pt x="935144" y="662908"/>
                  </a:lnTo>
                  <a:lnTo>
                    <a:pt x="938516" y="654769"/>
                  </a:lnTo>
                  <a:lnTo>
                    <a:pt x="947749" y="650854"/>
                  </a:lnTo>
                  <a:lnTo>
                    <a:pt x="952756" y="638477"/>
                  </a:lnTo>
                  <a:lnTo>
                    <a:pt x="957699" y="636430"/>
                  </a:lnTo>
                  <a:lnTo>
                    <a:pt x="962126" y="625742"/>
                  </a:lnTo>
                  <a:lnTo>
                    <a:pt x="969466" y="622701"/>
                  </a:lnTo>
                  <a:lnTo>
                    <a:pt x="972812" y="614626"/>
                  </a:lnTo>
                  <a:lnTo>
                    <a:pt x="982071" y="610790"/>
                  </a:lnTo>
                  <a:lnTo>
                    <a:pt x="986888" y="599163"/>
                  </a:lnTo>
                  <a:lnTo>
                    <a:pt x="993983" y="596224"/>
                  </a:lnTo>
                  <a:lnTo>
                    <a:pt x="997430" y="587903"/>
                  </a:lnTo>
                  <a:lnTo>
                    <a:pt x="1005750" y="584456"/>
                  </a:lnTo>
                  <a:lnTo>
                    <a:pt x="1009485" y="575442"/>
                  </a:lnTo>
                  <a:lnTo>
                    <a:pt x="1018498" y="571708"/>
                  </a:lnTo>
                  <a:lnTo>
                    <a:pt x="1022005" y="563243"/>
                  </a:lnTo>
                  <a:lnTo>
                    <a:pt x="1030266" y="559654"/>
                  </a:lnTo>
                  <a:lnTo>
                    <a:pt x="1034216" y="549653"/>
                  </a:lnTo>
                  <a:lnTo>
                    <a:pt x="1042871" y="546068"/>
                  </a:lnTo>
                  <a:lnTo>
                    <a:pt x="1046456" y="537413"/>
                  </a:lnTo>
                  <a:lnTo>
                    <a:pt x="1056457" y="533463"/>
                  </a:lnTo>
                  <a:lnTo>
                    <a:pt x="1060046" y="525202"/>
                  </a:lnTo>
                  <a:lnTo>
                    <a:pt x="1068511" y="521695"/>
                  </a:lnTo>
                  <a:lnTo>
                    <a:pt x="1071778" y="513808"/>
                  </a:lnTo>
                  <a:lnTo>
                    <a:pt x="1081259" y="509784"/>
                  </a:lnTo>
                  <a:lnTo>
                    <a:pt x="1084620" y="501475"/>
                  </a:lnTo>
                  <a:lnTo>
                    <a:pt x="1094988" y="497180"/>
                  </a:lnTo>
                  <a:lnTo>
                    <a:pt x="1098307" y="489167"/>
                  </a:lnTo>
                  <a:lnTo>
                    <a:pt x="1107593" y="485412"/>
                  </a:lnTo>
                  <a:lnTo>
                    <a:pt x="1109722" y="480394"/>
                  </a:lnTo>
                  <a:lnTo>
                    <a:pt x="1120618" y="475551"/>
                  </a:lnTo>
                  <a:lnTo>
                    <a:pt x="1120090" y="476826"/>
                  </a:lnTo>
                  <a:lnTo>
                    <a:pt x="1110830" y="480661"/>
                  </a:lnTo>
                  <a:lnTo>
                    <a:pt x="1107246" y="489315"/>
                  </a:lnTo>
                  <a:lnTo>
                    <a:pt x="1097245" y="493265"/>
                  </a:lnTo>
                  <a:lnTo>
                    <a:pt x="1093656" y="501526"/>
                  </a:lnTo>
                  <a:lnTo>
                    <a:pt x="1085190" y="505033"/>
                  </a:lnTo>
                  <a:lnTo>
                    <a:pt x="1081923" y="512921"/>
                  </a:lnTo>
                  <a:lnTo>
                    <a:pt x="1072442" y="516944"/>
                  </a:lnTo>
                  <a:lnTo>
                    <a:pt x="1068626" y="526382"/>
                  </a:lnTo>
                  <a:lnTo>
                    <a:pt x="1060674" y="529836"/>
                  </a:lnTo>
                  <a:lnTo>
                    <a:pt x="1056752" y="539768"/>
                  </a:lnTo>
                  <a:lnTo>
                    <a:pt x="1048070" y="543278"/>
                  </a:lnTo>
                  <a:lnTo>
                    <a:pt x="1044047" y="552758"/>
                  </a:lnTo>
                  <a:lnTo>
                    <a:pt x="1036159" y="556026"/>
                  </a:lnTo>
                  <a:lnTo>
                    <a:pt x="1032712" y="564347"/>
                  </a:lnTo>
                  <a:lnTo>
                    <a:pt x="1024391" y="567794"/>
                  </a:lnTo>
                  <a:lnTo>
                    <a:pt x="1020065" y="578237"/>
                  </a:lnTo>
                  <a:lnTo>
                    <a:pt x="1011786" y="581666"/>
                  </a:lnTo>
                  <a:lnTo>
                    <a:pt x="1007950" y="590926"/>
                  </a:lnTo>
                  <a:lnTo>
                    <a:pt x="999875" y="594271"/>
                  </a:lnTo>
                  <a:lnTo>
                    <a:pt x="995580" y="604640"/>
                  </a:lnTo>
                  <a:lnTo>
                    <a:pt x="987270" y="608000"/>
                  </a:lnTo>
                  <a:lnTo>
                    <a:pt x="983181" y="617638"/>
                  </a:lnTo>
                  <a:lnTo>
                    <a:pt x="975359" y="621036"/>
                  </a:lnTo>
                  <a:lnTo>
                    <a:pt x="970930" y="632250"/>
                  </a:lnTo>
                  <a:lnTo>
                    <a:pt x="965553" y="634478"/>
                  </a:lnTo>
                  <a:lnTo>
                    <a:pt x="961227" y="644921"/>
                  </a:lnTo>
                  <a:lnTo>
                    <a:pt x="952947" y="648350"/>
                  </a:lnTo>
                  <a:lnTo>
                    <a:pt x="948132" y="659977"/>
                  </a:lnTo>
                  <a:lnTo>
                    <a:pt x="941036" y="662916"/>
                  </a:lnTo>
                  <a:lnTo>
                    <a:pt x="937056" y="672524"/>
                  </a:lnTo>
                  <a:lnTo>
                    <a:pt x="931230" y="675114"/>
                  </a:lnTo>
                  <a:lnTo>
                    <a:pt x="926847" y="686468"/>
                  </a:lnTo>
                  <a:lnTo>
                    <a:pt x="918913" y="689681"/>
                  </a:lnTo>
                  <a:lnTo>
                    <a:pt x="914183" y="700841"/>
                  </a:lnTo>
                  <a:lnTo>
                    <a:pt x="908676" y="703122"/>
                  </a:lnTo>
                  <a:lnTo>
                    <a:pt x="903352" y="715975"/>
                  </a:lnTo>
                  <a:lnTo>
                    <a:pt x="898869" y="717832"/>
                  </a:lnTo>
                  <a:lnTo>
                    <a:pt x="894094" y="729359"/>
                  </a:lnTo>
                  <a:lnTo>
                    <a:pt x="888225" y="731848"/>
                  </a:lnTo>
                  <a:lnTo>
                    <a:pt x="882265" y="746579"/>
                  </a:lnTo>
                  <a:lnTo>
                    <a:pt x="878276" y="748232"/>
                  </a:lnTo>
                  <a:lnTo>
                    <a:pt x="873722" y="759225"/>
                  </a:lnTo>
                  <a:lnTo>
                    <a:pt x="866795" y="761961"/>
                  </a:lnTo>
                  <a:lnTo>
                    <a:pt x="861726" y="773628"/>
                  </a:lnTo>
                  <a:lnTo>
                    <a:pt x="856152" y="775832"/>
                  </a:lnTo>
                  <a:lnTo>
                    <a:pt x="850260" y="789411"/>
                  </a:lnTo>
                  <a:lnTo>
                    <a:pt x="847876" y="790399"/>
                  </a:lnTo>
                  <a:lnTo>
                    <a:pt x="842900" y="802411"/>
                  </a:lnTo>
                  <a:lnTo>
                    <a:pt x="838070" y="804558"/>
                  </a:lnTo>
                  <a:lnTo>
                    <a:pt x="832611" y="818702"/>
                  </a:lnTo>
                  <a:lnTo>
                    <a:pt x="827426" y="820798"/>
                  </a:lnTo>
                  <a:lnTo>
                    <a:pt x="822480" y="832454"/>
                  </a:lnTo>
                  <a:lnTo>
                    <a:pt x="817476" y="834527"/>
                  </a:lnTo>
                  <a:cubicBezTo>
                    <a:pt x="813838" y="838165"/>
                    <a:pt x="811588" y="843191"/>
                    <a:pt x="811588" y="848742"/>
                  </a:cubicBezTo>
                  <a:lnTo>
                    <a:pt x="812170" y="850146"/>
                  </a:lnTo>
                  <a:lnTo>
                    <a:pt x="809631" y="851198"/>
                  </a:lnTo>
                  <a:lnTo>
                    <a:pt x="804797" y="862867"/>
                  </a:lnTo>
                  <a:lnTo>
                    <a:pt x="799824" y="864927"/>
                  </a:lnTo>
                  <a:cubicBezTo>
                    <a:pt x="796186" y="868565"/>
                    <a:pt x="793936" y="873591"/>
                    <a:pt x="793936" y="879142"/>
                  </a:cubicBezTo>
                  <a:lnTo>
                    <a:pt x="794407" y="880278"/>
                  </a:lnTo>
                  <a:lnTo>
                    <a:pt x="791142" y="881598"/>
                  </a:lnTo>
                  <a:lnTo>
                    <a:pt x="785187" y="895634"/>
                  </a:lnTo>
                  <a:lnTo>
                    <a:pt x="781193" y="897289"/>
                  </a:lnTo>
                  <a:lnTo>
                    <a:pt x="775463" y="911121"/>
                  </a:lnTo>
                  <a:lnTo>
                    <a:pt x="773348" y="911998"/>
                  </a:lnTo>
                  <a:cubicBezTo>
                    <a:pt x="769709" y="915636"/>
                    <a:pt x="767459" y="920662"/>
                    <a:pt x="767459" y="926213"/>
                  </a:cubicBezTo>
                  <a:lnTo>
                    <a:pt x="767694" y="926780"/>
                  </a:lnTo>
                  <a:lnTo>
                    <a:pt x="765502" y="927688"/>
                  </a:lnTo>
                  <a:lnTo>
                    <a:pt x="759845" y="941345"/>
                  </a:lnTo>
                  <a:lnTo>
                    <a:pt x="754715" y="943522"/>
                  </a:lnTo>
                  <a:lnTo>
                    <a:pt x="749101" y="957406"/>
                  </a:lnTo>
                  <a:lnTo>
                    <a:pt x="746870" y="958375"/>
                  </a:lnTo>
                  <a:lnTo>
                    <a:pt x="741073" y="973052"/>
                  </a:lnTo>
                  <a:lnTo>
                    <a:pt x="739026" y="973921"/>
                  </a:lnTo>
                  <a:cubicBezTo>
                    <a:pt x="735387" y="977648"/>
                    <a:pt x="733137" y="982797"/>
                    <a:pt x="733137" y="988483"/>
                  </a:cubicBezTo>
                  <a:lnTo>
                    <a:pt x="733428" y="989201"/>
                  </a:lnTo>
                  <a:lnTo>
                    <a:pt x="730343" y="990449"/>
                  </a:lnTo>
                  <a:cubicBezTo>
                    <a:pt x="726616" y="994087"/>
                    <a:pt x="724311" y="999113"/>
                    <a:pt x="724311" y="1004664"/>
                  </a:cubicBezTo>
                  <a:lnTo>
                    <a:pt x="724680" y="1005533"/>
                  </a:lnTo>
                  <a:lnTo>
                    <a:pt x="722785" y="1006283"/>
                  </a:lnTo>
                  <a:cubicBezTo>
                    <a:pt x="718881" y="1010009"/>
                    <a:pt x="716466" y="1015158"/>
                    <a:pt x="716466" y="1020845"/>
                  </a:cubicBezTo>
                  <a:lnTo>
                    <a:pt x="717190" y="1022511"/>
                  </a:lnTo>
                  <a:lnTo>
                    <a:pt x="716470" y="1022810"/>
                  </a:lnTo>
                  <a:cubicBezTo>
                    <a:pt x="712832" y="1026448"/>
                    <a:pt x="710582" y="1031473"/>
                    <a:pt x="710582" y="1037025"/>
                  </a:cubicBezTo>
                  <a:lnTo>
                    <a:pt x="710860" y="1037695"/>
                  </a:lnTo>
                  <a:lnTo>
                    <a:pt x="708625" y="1038643"/>
                  </a:lnTo>
                  <a:cubicBezTo>
                    <a:pt x="704987" y="1042370"/>
                    <a:pt x="702737" y="1047519"/>
                    <a:pt x="702737" y="1053205"/>
                  </a:cubicBezTo>
                  <a:lnTo>
                    <a:pt x="703028" y="1053924"/>
                  </a:lnTo>
                  <a:lnTo>
                    <a:pt x="699943" y="1055171"/>
                  </a:lnTo>
                  <a:lnTo>
                    <a:pt x="695305" y="1066103"/>
                  </a:lnTo>
                  <a:lnTo>
                    <a:pt x="737729" y="1066103"/>
                  </a:lnTo>
                  <a:lnTo>
                    <a:pt x="742944" y="1053205"/>
                  </a:lnTo>
                  <a:lnTo>
                    <a:pt x="742543" y="1052216"/>
                  </a:lnTo>
                  <a:lnTo>
                    <a:pt x="744901" y="1051240"/>
                  </a:lnTo>
                  <a:cubicBezTo>
                    <a:pt x="748538" y="1047602"/>
                    <a:pt x="750789" y="1042576"/>
                    <a:pt x="750789" y="1037025"/>
                  </a:cubicBezTo>
                  <a:lnTo>
                    <a:pt x="750566" y="1036486"/>
                  </a:lnTo>
                  <a:lnTo>
                    <a:pt x="753296" y="1035406"/>
                  </a:lnTo>
                  <a:cubicBezTo>
                    <a:pt x="757200" y="1031680"/>
                    <a:pt x="759614" y="1026532"/>
                    <a:pt x="759614" y="1020845"/>
                  </a:cubicBezTo>
                  <a:lnTo>
                    <a:pt x="758867" y="1019122"/>
                  </a:lnTo>
                  <a:lnTo>
                    <a:pt x="759467" y="1018879"/>
                  </a:lnTo>
                  <a:cubicBezTo>
                    <a:pt x="763193" y="1015241"/>
                    <a:pt x="765499" y="1010216"/>
                    <a:pt x="765499" y="1004664"/>
                  </a:cubicBezTo>
                  <a:lnTo>
                    <a:pt x="765215" y="1003996"/>
                  </a:lnTo>
                  <a:lnTo>
                    <a:pt x="767456" y="1003045"/>
                  </a:lnTo>
                  <a:lnTo>
                    <a:pt x="773070" y="989162"/>
                  </a:lnTo>
                  <a:lnTo>
                    <a:pt x="775300" y="988193"/>
                  </a:lnTo>
                  <a:lnTo>
                    <a:pt x="781097" y="973515"/>
                  </a:lnTo>
                  <a:lnTo>
                    <a:pt x="783145" y="972646"/>
                  </a:lnTo>
                  <a:lnTo>
                    <a:pt x="789003" y="958161"/>
                  </a:lnTo>
                  <a:lnTo>
                    <a:pt x="793933" y="956118"/>
                  </a:lnTo>
                  <a:cubicBezTo>
                    <a:pt x="797570" y="952481"/>
                    <a:pt x="799821" y="947455"/>
                    <a:pt x="799821" y="941903"/>
                  </a:cubicBezTo>
                  <a:lnTo>
                    <a:pt x="799586" y="941336"/>
                  </a:lnTo>
                  <a:lnTo>
                    <a:pt x="801778" y="940428"/>
                  </a:lnTo>
                  <a:lnTo>
                    <a:pt x="807508" y="926595"/>
                  </a:lnTo>
                  <a:lnTo>
                    <a:pt x="809623" y="925719"/>
                  </a:lnTo>
                  <a:lnTo>
                    <a:pt x="815288" y="912042"/>
                  </a:lnTo>
                  <a:lnTo>
                    <a:pt x="820266" y="910029"/>
                  </a:lnTo>
                  <a:cubicBezTo>
                    <a:pt x="823993" y="906391"/>
                    <a:pt x="826298" y="901365"/>
                    <a:pt x="826298" y="895814"/>
                  </a:cubicBezTo>
                  <a:lnTo>
                    <a:pt x="825705" y="894414"/>
                  </a:lnTo>
                  <a:lnTo>
                    <a:pt x="828255" y="893357"/>
                  </a:lnTo>
                  <a:lnTo>
                    <a:pt x="833088" y="881689"/>
                  </a:lnTo>
                  <a:lnTo>
                    <a:pt x="838061" y="879629"/>
                  </a:lnTo>
                  <a:cubicBezTo>
                    <a:pt x="841699" y="875991"/>
                    <a:pt x="843949" y="870965"/>
                    <a:pt x="843949" y="865413"/>
                  </a:cubicBezTo>
                  <a:lnTo>
                    <a:pt x="843367" y="864009"/>
                  </a:lnTo>
                  <a:lnTo>
                    <a:pt x="845906" y="862957"/>
                  </a:lnTo>
                  <a:lnTo>
                    <a:pt x="850596" y="851636"/>
                  </a:lnTo>
                  <a:lnTo>
                    <a:pt x="856550" y="849228"/>
                  </a:lnTo>
                  <a:lnTo>
                    <a:pt x="861641" y="837229"/>
                  </a:lnTo>
                  <a:lnTo>
                    <a:pt x="866500" y="835069"/>
                  </a:lnTo>
                  <a:lnTo>
                    <a:pt x="872095" y="820573"/>
                  </a:lnTo>
                  <a:lnTo>
                    <a:pt x="876306" y="818829"/>
                  </a:lnTo>
                  <a:lnTo>
                    <a:pt x="881150" y="807136"/>
                  </a:lnTo>
                  <a:lnTo>
                    <a:pt x="886662" y="804956"/>
                  </a:lnTo>
                  <a:lnTo>
                    <a:pt x="892232" y="792121"/>
                  </a:lnTo>
                  <a:lnTo>
                    <a:pt x="896613" y="790391"/>
                  </a:lnTo>
                  <a:lnTo>
                    <a:pt x="901671" y="778747"/>
                  </a:lnTo>
                  <a:lnTo>
                    <a:pt x="906706" y="776662"/>
                  </a:lnTo>
                  <a:lnTo>
                    <a:pt x="911973" y="763945"/>
                  </a:lnTo>
                  <a:lnTo>
                    <a:pt x="917349" y="761665"/>
                  </a:lnTo>
                  <a:lnTo>
                    <a:pt x="922833" y="748112"/>
                  </a:lnTo>
                  <a:lnTo>
                    <a:pt x="927299" y="746262"/>
                  </a:lnTo>
                  <a:lnTo>
                    <a:pt x="932623" y="733409"/>
                  </a:lnTo>
                  <a:lnTo>
                    <a:pt x="937106" y="731553"/>
                  </a:lnTo>
                  <a:lnTo>
                    <a:pt x="940623" y="723061"/>
                  </a:lnTo>
                  <a:lnTo>
                    <a:pt x="949423" y="719498"/>
                  </a:lnTo>
                  <a:lnTo>
                    <a:pt x="954292" y="708011"/>
                  </a:lnTo>
                  <a:lnTo>
                    <a:pt x="959660" y="705625"/>
                  </a:lnTo>
                  <a:lnTo>
                    <a:pt x="964354" y="693464"/>
                  </a:lnTo>
                  <a:lnTo>
                    <a:pt x="969466" y="691346"/>
                  </a:lnTo>
                  <a:lnTo>
                    <a:pt x="973792" y="680903"/>
                  </a:lnTo>
                  <a:lnTo>
                    <a:pt x="982071" y="677474"/>
                  </a:lnTo>
                  <a:lnTo>
                    <a:pt x="986888" y="665847"/>
                  </a:lnTo>
                  <a:lnTo>
                    <a:pt x="993983" y="662908"/>
                  </a:lnTo>
                  <a:lnTo>
                    <a:pt x="997920" y="653404"/>
                  </a:lnTo>
                  <a:lnTo>
                    <a:pt x="1003789" y="650854"/>
                  </a:lnTo>
                  <a:lnTo>
                    <a:pt x="1008173" y="639755"/>
                  </a:lnTo>
                  <a:lnTo>
                    <a:pt x="1016394" y="636430"/>
                  </a:lnTo>
                  <a:lnTo>
                    <a:pt x="1020922" y="625760"/>
                  </a:lnTo>
                  <a:lnTo>
                    <a:pt x="1028305" y="622701"/>
                  </a:lnTo>
                  <a:lnTo>
                    <a:pt x="1031650" y="614626"/>
                  </a:lnTo>
                  <a:lnTo>
                    <a:pt x="1040910" y="610790"/>
                  </a:lnTo>
                  <a:lnTo>
                    <a:pt x="1045726" y="599163"/>
                  </a:lnTo>
                  <a:lnTo>
                    <a:pt x="1052821" y="596224"/>
                  </a:lnTo>
                  <a:lnTo>
                    <a:pt x="1056268" y="587903"/>
                  </a:lnTo>
                  <a:lnTo>
                    <a:pt x="1064589" y="584456"/>
                  </a:lnTo>
                  <a:lnTo>
                    <a:pt x="1068396" y="575266"/>
                  </a:lnTo>
                  <a:lnTo>
                    <a:pt x="1077194" y="571708"/>
                  </a:lnTo>
                  <a:lnTo>
                    <a:pt x="1080772" y="563273"/>
                  </a:lnTo>
                  <a:lnTo>
                    <a:pt x="1089104" y="559654"/>
                  </a:lnTo>
                  <a:lnTo>
                    <a:pt x="1093181" y="549331"/>
                  </a:lnTo>
                  <a:lnTo>
                    <a:pt x="1100872" y="546068"/>
                  </a:lnTo>
                  <a:lnTo>
                    <a:pt x="1104430" y="537270"/>
                  </a:lnTo>
                  <a:lnTo>
                    <a:pt x="1113621" y="533463"/>
                  </a:lnTo>
                  <a:lnTo>
                    <a:pt x="1116819" y="525741"/>
                  </a:lnTo>
                  <a:lnTo>
                    <a:pt x="1127063" y="521695"/>
                  </a:lnTo>
                  <a:lnTo>
                    <a:pt x="1130544" y="513683"/>
                  </a:lnTo>
                  <a:lnTo>
                    <a:pt x="1139954" y="509784"/>
                  </a:lnTo>
                  <a:lnTo>
                    <a:pt x="1143790" y="500525"/>
                  </a:lnTo>
                  <a:lnTo>
                    <a:pt x="1151865" y="497180"/>
                  </a:lnTo>
                  <a:lnTo>
                    <a:pt x="1154906" y="489839"/>
                  </a:lnTo>
                  <a:lnTo>
                    <a:pt x="1165594" y="485412"/>
                  </a:lnTo>
                  <a:lnTo>
                    <a:pt x="1167915" y="479810"/>
                  </a:lnTo>
                  <a:lnTo>
                    <a:pt x="1178343" y="475175"/>
                  </a:lnTo>
                  <a:lnTo>
                    <a:pt x="1181390" y="467282"/>
                  </a:lnTo>
                  <a:lnTo>
                    <a:pt x="1191711" y="463007"/>
                  </a:lnTo>
                  <a:lnTo>
                    <a:pt x="1190739" y="465243"/>
                  </a:lnTo>
                  <a:lnTo>
                    <a:pt x="1182273" y="468750"/>
                  </a:lnTo>
                  <a:lnTo>
                    <a:pt x="1179250" y="476049"/>
                  </a:lnTo>
                  <a:lnTo>
                    <a:pt x="1167851" y="480661"/>
                  </a:lnTo>
                  <a:lnTo>
                    <a:pt x="1163936" y="489894"/>
                  </a:lnTo>
                  <a:lnTo>
                    <a:pt x="1155796" y="493265"/>
                  </a:lnTo>
                  <a:lnTo>
                    <a:pt x="1152478" y="501278"/>
                  </a:lnTo>
                  <a:lnTo>
                    <a:pt x="1143191" y="505033"/>
                  </a:lnTo>
                  <a:lnTo>
                    <a:pt x="1139643" y="513396"/>
                  </a:lnTo>
                  <a:lnTo>
                    <a:pt x="1131280" y="516944"/>
                  </a:lnTo>
                  <a:lnTo>
                    <a:pt x="1127723" y="525742"/>
                  </a:lnTo>
                  <a:lnTo>
                    <a:pt x="1117838" y="529836"/>
                  </a:lnTo>
                  <a:lnTo>
                    <a:pt x="1113817" y="539544"/>
                  </a:lnTo>
                  <a:lnTo>
                    <a:pt x="1104803" y="543278"/>
                  </a:lnTo>
                  <a:lnTo>
                    <a:pt x="1100866" y="552782"/>
                  </a:lnTo>
                  <a:lnTo>
                    <a:pt x="1093036" y="556026"/>
                  </a:lnTo>
                  <a:lnTo>
                    <a:pt x="1089717" y="564039"/>
                  </a:lnTo>
                  <a:lnTo>
                    <a:pt x="1080430" y="567794"/>
                  </a:lnTo>
                  <a:lnTo>
                    <a:pt x="1075867" y="578548"/>
                  </a:lnTo>
                  <a:lnTo>
                    <a:pt x="1068519" y="581666"/>
                  </a:lnTo>
                  <a:lnTo>
                    <a:pt x="1064636" y="591271"/>
                  </a:lnTo>
                  <a:lnTo>
                    <a:pt x="1057039" y="594271"/>
                  </a:lnTo>
                  <a:lnTo>
                    <a:pt x="1052133" y="605564"/>
                  </a:lnTo>
                  <a:lnTo>
                    <a:pt x="1046108" y="608000"/>
                  </a:lnTo>
                  <a:lnTo>
                    <a:pt x="1042019" y="617638"/>
                  </a:lnTo>
                  <a:lnTo>
                    <a:pt x="1034197" y="621036"/>
                  </a:lnTo>
                  <a:lnTo>
                    <a:pt x="1030152" y="631279"/>
                  </a:lnTo>
                  <a:lnTo>
                    <a:pt x="1022430" y="634478"/>
                  </a:lnTo>
                  <a:lnTo>
                    <a:pt x="1017698" y="645901"/>
                  </a:lnTo>
                  <a:lnTo>
                    <a:pt x="1011786" y="648350"/>
                  </a:lnTo>
                  <a:lnTo>
                    <a:pt x="1006970" y="659977"/>
                  </a:lnTo>
                  <a:lnTo>
                    <a:pt x="999875" y="662916"/>
                  </a:lnTo>
                  <a:lnTo>
                    <a:pt x="995895" y="672524"/>
                  </a:lnTo>
                  <a:lnTo>
                    <a:pt x="990068" y="675114"/>
                  </a:lnTo>
                  <a:lnTo>
                    <a:pt x="985881" y="685961"/>
                  </a:lnTo>
                  <a:lnTo>
                    <a:pt x="977320" y="689681"/>
                  </a:lnTo>
                  <a:lnTo>
                    <a:pt x="972891" y="700895"/>
                  </a:lnTo>
                  <a:lnTo>
                    <a:pt x="967514" y="703122"/>
                  </a:lnTo>
                  <a:lnTo>
                    <a:pt x="962190" y="715975"/>
                  </a:lnTo>
                  <a:lnTo>
                    <a:pt x="957708" y="717832"/>
                  </a:lnTo>
                  <a:lnTo>
                    <a:pt x="953426" y="728170"/>
                  </a:lnTo>
                  <a:lnTo>
                    <a:pt x="944959" y="731848"/>
                  </a:lnTo>
                  <a:lnTo>
                    <a:pt x="939141" y="746579"/>
                  </a:lnTo>
                  <a:lnTo>
                    <a:pt x="935152" y="748232"/>
                  </a:lnTo>
                  <a:lnTo>
                    <a:pt x="930319" y="759901"/>
                  </a:lnTo>
                  <a:lnTo>
                    <a:pt x="925346" y="761961"/>
                  </a:lnTo>
                  <a:lnTo>
                    <a:pt x="920675" y="773237"/>
                  </a:lnTo>
                  <a:lnTo>
                    <a:pt x="914560" y="775832"/>
                  </a:lnTo>
                  <a:lnTo>
                    <a:pt x="909458" y="788450"/>
                  </a:lnTo>
                  <a:lnTo>
                    <a:pt x="904753" y="790399"/>
                  </a:lnTo>
                  <a:lnTo>
                    <a:pt x="899777" y="802411"/>
                  </a:lnTo>
                  <a:lnTo>
                    <a:pt x="894947" y="804558"/>
                  </a:lnTo>
                  <a:lnTo>
                    <a:pt x="889125" y="819641"/>
                  </a:lnTo>
                  <a:lnTo>
                    <a:pt x="886264" y="820798"/>
                  </a:lnTo>
                  <a:lnTo>
                    <a:pt x="881318" y="832454"/>
                  </a:lnTo>
                  <a:lnTo>
                    <a:pt x="876314" y="834527"/>
                  </a:lnTo>
                  <a:cubicBezTo>
                    <a:pt x="872676" y="838165"/>
                    <a:pt x="870426" y="843191"/>
                    <a:pt x="870426" y="848742"/>
                  </a:cubicBezTo>
                  <a:lnTo>
                    <a:pt x="870721" y="849453"/>
                  </a:lnTo>
                  <a:lnTo>
                    <a:pt x="866508" y="851198"/>
                  </a:lnTo>
                  <a:lnTo>
                    <a:pt x="861423" y="863473"/>
                  </a:lnTo>
                  <a:lnTo>
                    <a:pt x="857826" y="864927"/>
                  </a:lnTo>
                  <a:cubicBezTo>
                    <a:pt x="854099" y="868565"/>
                    <a:pt x="851794" y="873591"/>
                    <a:pt x="851794" y="879142"/>
                  </a:cubicBezTo>
                  <a:lnTo>
                    <a:pt x="852095" y="879851"/>
                  </a:lnTo>
                  <a:lnTo>
                    <a:pt x="847876" y="881598"/>
                  </a:lnTo>
                  <a:cubicBezTo>
                    <a:pt x="844238" y="885236"/>
                    <a:pt x="841988" y="890262"/>
                    <a:pt x="841988" y="895814"/>
                  </a:cubicBezTo>
                  <a:lnTo>
                    <a:pt x="842223" y="896381"/>
                  </a:lnTo>
                  <a:lnTo>
                    <a:pt x="840031" y="897289"/>
                  </a:lnTo>
                  <a:lnTo>
                    <a:pt x="834609" y="910380"/>
                  </a:lnTo>
                  <a:lnTo>
                    <a:pt x="830512" y="911998"/>
                  </a:lnTo>
                  <a:cubicBezTo>
                    <a:pt x="826696" y="915636"/>
                    <a:pt x="824336" y="920662"/>
                    <a:pt x="824336" y="926213"/>
                  </a:cubicBezTo>
                  <a:lnTo>
                    <a:pt x="824464" y="926506"/>
                  </a:lnTo>
                  <a:lnTo>
                    <a:pt x="821542" y="927688"/>
                  </a:lnTo>
                  <a:cubicBezTo>
                    <a:pt x="817815" y="931326"/>
                    <a:pt x="815510" y="936352"/>
                    <a:pt x="815510" y="941903"/>
                  </a:cubicBezTo>
                  <a:lnTo>
                    <a:pt x="815794" y="942571"/>
                  </a:lnTo>
                  <a:lnTo>
                    <a:pt x="813553" y="943522"/>
                  </a:lnTo>
                  <a:lnTo>
                    <a:pt x="807940" y="957406"/>
                  </a:lnTo>
                  <a:lnTo>
                    <a:pt x="805708" y="958375"/>
                  </a:lnTo>
                  <a:lnTo>
                    <a:pt x="799912" y="973052"/>
                  </a:lnTo>
                  <a:lnTo>
                    <a:pt x="797864" y="973921"/>
                  </a:lnTo>
                  <a:cubicBezTo>
                    <a:pt x="794225" y="977648"/>
                    <a:pt x="791976" y="982797"/>
                    <a:pt x="791976" y="988483"/>
                  </a:cubicBezTo>
                  <a:lnTo>
                    <a:pt x="792266" y="989201"/>
                  </a:lnTo>
                  <a:lnTo>
                    <a:pt x="789181" y="990449"/>
                  </a:lnTo>
                  <a:cubicBezTo>
                    <a:pt x="785454" y="994087"/>
                    <a:pt x="783150" y="999113"/>
                    <a:pt x="783150" y="1004664"/>
                  </a:cubicBezTo>
                  <a:lnTo>
                    <a:pt x="783433" y="1005332"/>
                  </a:lnTo>
                  <a:lnTo>
                    <a:pt x="781193" y="1006283"/>
                  </a:lnTo>
                  <a:cubicBezTo>
                    <a:pt x="777554" y="1010009"/>
                    <a:pt x="775304" y="1015158"/>
                    <a:pt x="775304" y="1020845"/>
                  </a:cubicBezTo>
                  <a:lnTo>
                    <a:pt x="775704" y="1021833"/>
                  </a:lnTo>
                  <a:lnTo>
                    <a:pt x="773348" y="1022810"/>
                  </a:lnTo>
                  <a:cubicBezTo>
                    <a:pt x="769709" y="1026448"/>
                    <a:pt x="767459" y="1031473"/>
                    <a:pt x="767459" y="1037025"/>
                  </a:cubicBezTo>
                  <a:lnTo>
                    <a:pt x="768030" y="1038403"/>
                  </a:lnTo>
                  <a:lnTo>
                    <a:pt x="767464" y="1038643"/>
                  </a:lnTo>
                  <a:cubicBezTo>
                    <a:pt x="763825" y="1042370"/>
                    <a:pt x="761576" y="1047519"/>
                    <a:pt x="761576" y="1053205"/>
                  </a:cubicBezTo>
                  <a:lnTo>
                    <a:pt x="761866" y="1053924"/>
                  </a:lnTo>
                  <a:lnTo>
                    <a:pt x="758782" y="1055171"/>
                  </a:lnTo>
                  <a:lnTo>
                    <a:pt x="754143" y="1066103"/>
                  </a:lnTo>
                  <a:lnTo>
                    <a:pt x="796567" y="1066103"/>
                  </a:lnTo>
                  <a:lnTo>
                    <a:pt x="801782" y="1053205"/>
                  </a:lnTo>
                  <a:lnTo>
                    <a:pt x="801101" y="1051520"/>
                  </a:lnTo>
                  <a:lnTo>
                    <a:pt x="801778" y="1051240"/>
                  </a:lnTo>
                  <a:cubicBezTo>
                    <a:pt x="805416" y="1047602"/>
                    <a:pt x="807666" y="1042576"/>
                    <a:pt x="807666" y="1037025"/>
                  </a:cubicBezTo>
                  <a:lnTo>
                    <a:pt x="807388" y="1036355"/>
                  </a:lnTo>
                  <a:lnTo>
                    <a:pt x="809623" y="1035406"/>
                  </a:lnTo>
                  <a:cubicBezTo>
                    <a:pt x="813261" y="1031680"/>
                    <a:pt x="815511" y="1026532"/>
                    <a:pt x="815511" y="1020845"/>
                  </a:cubicBezTo>
                  <a:lnTo>
                    <a:pt x="815221" y="1020126"/>
                  </a:lnTo>
                  <a:lnTo>
                    <a:pt x="818305" y="1018879"/>
                  </a:lnTo>
                  <a:cubicBezTo>
                    <a:pt x="822032" y="1015241"/>
                    <a:pt x="824337" y="1010216"/>
                    <a:pt x="824337" y="1004664"/>
                  </a:cubicBezTo>
                  <a:lnTo>
                    <a:pt x="824054" y="1003996"/>
                  </a:lnTo>
                  <a:lnTo>
                    <a:pt x="826294" y="1003045"/>
                  </a:lnTo>
                  <a:lnTo>
                    <a:pt x="831908" y="989162"/>
                  </a:lnTo>
                  <a:lnTo>
                    <a:pt x="834138" y="988193"/>
                  </a:lnTo>
                  <a:lnTo>
                    <a:pt x="839935" y="973515"/>
                  </a:lnTo>
                  <a:lnTo>
                    <a:pt x="841984" y="972646"/>
                  </a:lnTo>
                  <a:cubicBezTo>
                    <a:pt x="845621" y="968919"/>
                    <a:pt x="847872" y="963771"/>
                    <a:pt x="847872" y="958084"/>
                  </a:cubicBezTo>
                  <a:lnTo>
                    <a:pt x="847581" y="957366"/>
                  </a:lnTo>
                  <a:lnTo>
                    <a:pt x="850666" y="956118"/>
                  </a:lnTo>
                  <a:cubicBezTo>
                    <a:pt x="854392" y="952481"/>
                    <a:pt x="856698" y="947455"/>
                    <a:pt x="856698" y="941903"/>
                  </a:cubicBezTo>
                  <a:lnTo>
                    <a:pt x="856683" y="941868"/>
                  </a:lnTo>
                  <a:lnTo>
                    <a:pt x="860329" y="940428"/>
                  </a:lnTo>
                  <a:lnTo>
                    <a:pt x="866337" y="926598"/>
                  </a:lnTo>
                  <a:lnTo>
                    <a:pt x="868461" y="925719"/>
                  </a:lnTo>
                  <a:cubicBezTo>
                    <a:pt x="872099" y="922081"/>
                    <a:pt x="874349" y="917055"/>
                    <a:pt x="874349" y="911504"/>
                  </a:cubicBezTo>
                  <a:lnTo>
                    <a:pt x="874115" y="910937"/>
                  </a:lnTo>
                  <a:lnTo>
                    <a:pt x="876306" y="910029"/>
                  </a:lnTo>
                  <a:cubicBezTo>
                    <a:pt x="879944" y="906391"/>
                    <a:pt x="882194" y="901365"/>
                    <a:pt x="882194" y="895814"/>
                  </a:cubicBezTo>
                  <a:lnTo>
                    <a:pt x="882005" y="895357"/>
                  </a:lnTo>
                  <a:lnTo>
                    <a:pt x="886950" y="893357"/>
                  </a:lnTo>
                  <a:lnTo>
                    <a:pt x="892314" y="880715"/>
                  </a:lnTo>
                  <a:lnTo>
                    <a:pt x="894938" y="879629"/>
                  </a:lnTo>
                  <a:cubicBezTo>
                    <a:pt x="898576" y="875991"/>
                    <a:pt x="900826" y="870965"/>
                    <a:pt x="900826" y="865413"/>
                  </a:cubicBezTo>
                  <a:lnTo>
                    <a:pt x="900532" y="864702"/>
                  </a:lnTo>
                  <a:lnTo>
                    <a:pt x="904744" y="862957"/>
                  </a:lnTo>
                  <a:lnTo>
                    <a:pt x="909434" y="851636"/>
                  </a:lnTo>
                  <a:lnTo>
                    <a:pt x="915388" y="849228"/>
                  </a:lnTo>
                  <a:lnTo>
                    <a:pt x="920936" y="836154"/>
                  </a:lnTo>
                  <a:lnTo>
                    <a:pt x="923377" y="835069"/>
                  </a:lnTo>
                  <a:lnTo>
                    <a:pt x="928972" y="820573"/>
                  </a:lnTo>
                  <a:lnTo>
                    <a:pt x="933183" y="818829"/>
                  </a:lnTo>
                  <a:lnTo>
                    <a:pt x="938064" y="807047"/>
                  </a:lnTo>
                  <a:lnTo>
                    <a:pt x="942990" y="804956"/>
                  </a:lnTo>
                  <a:lnTo>
                    <a:pt x="947894" y="792828"/>
                  </a:lnTo>
                  <a:lnTo>
                    <a:pt x="953776" y="790391"/>
                  </a:lnTo>
                  <a:lnTo>
                    <a:pt x="958610" y="778722"/>
                  </a:lnTo>
                  <a:lnTo>
                    <a:pt x="963583" y="776662"/>
                  </a:lnTo>
                  <a:lnTo>
                    <a:pt x="969006" y="763570"/>
                  </a:lnTo>
                  <a:lnTo>
                    <a:pt x="973389" y="761665"/>
                  </a:lnTo>
                  <a:lnTo>
                    <a:pt x="978169" y="749562"/>
                  </a:lnTo>
                  <a:lnTo>
                    <a:pt x="986138" y="746262"/>
                  </a:lnTo>
                  <a:lnTo>
                    <a:pt x="991461" y="733409"/>
                  </a:lnTo>
                  <a:lnTo>
                    <a:pt x="995944" y="731553"/>
                  </a:lnTo>
                  <a:lnTo>
                    <a:pt x="999881" y="722048"/>
                  </a:lnTo>
                  <a:lnTo>
                    <a:pt x="1005750" y="719498"/>
                  </a:lnTo>
                  <a:lnTo>
                    <a:pt x="1009682" y="709544"/>
                  </a:lnTo>
                  <a:lnTo>
                    <a:pt x="1018498" y="705625"/>
                  </a:lnTo>
                  <a:lnTo>
                    <a:pt x="1023192" y="693464"/>
                  </a:lnTo>
                  <a:lnTo>
                    <a:pt x="1028305" y="691346"/>
                  </a:lnTo>
                  <a:lnTo>
                    <a:pt x="1032630" y="680903"/>
                  </a:lnTo>
                  <a:lnTo>
                    <a:pt x="1040910" y="677474"/>
                  </a:lnTo>
                  <a:lnTo>
                    <a:pt x="1046132" y="664866"/>
                  </a:lnTo>
                  <a:lnTo>
                    <a:pt x="1050860" y="662908"/>
                  </a:lnTo>
                  <a:lnTo>
                    <a:pt x="1054367" y="654443"/>
                  </a:lnTo>
                  <a:lnTo>
                    <a:pt x="1062628" y="650854"/>
                  </a:lnTo>
                  <a:lnTo>
                    <a:pt x="1067011" y="639755"/>
                  </a:lnTo>
                  <a:lnTo>
                    <a:pt x="1075232" y="636430"/>
                  </a:lnTo>
                  <a:lnTo>
                    <a:pt x="1079890" y="625453"/>
                  </a:lnTo>
                  <a:lnTo>
                    <a:pt x="1086856" y="622701"/>
                  </a:lnTo>
                  <a:lnTo>
                    <a:pt x="1090919" y="613348"/>
                  </a:lnTo>
                  <a:lnTo>
                    <a:pt x="1096950" y="610790"/>
                  </a:lnTo>
                  <a:lnTo>
                    <a:pt x="1101527" y="599470"/>
                  </a:lnTo>
                  <a:lnTo>
                    <a:pt x="1109554" y="596224"/>
                  </a:lnTo>
                  <a:lnTo>
                    <a:pt x="1113073" y="587933"/>
                  </a:lnTo>
                  <a:lnTo>
                    <a:pt x="1121466" y="584456"/>
                  </a:lnTo>
                  <a:lnTo>
                    <a:pt x="1125403" y="574952"/>
                  </a:lnTo>
                  <a:lnTo>
                    <a:pt x="1133234" y="571708"/>
                  </a:lnTo>
                  <a:lnTo>
                    <a:pt x="1136274" y="564368"/>
                  </a:lnTo>
                  <a:lnTo>
                    <a:pt x="1147656" y="559654"/>
                  </a:lnTo>
                  <a:lnTo>
                    <a:pt x="1151913" y="549376"/>
                  </a:lnTo>
                  <a:lnTo>
                    <a:pt x="1159710" y="546068"/>
                  </a:lnTo>
                  <a:lnTo>
                    <a:pt x="1163340" y="537092"/>
                  </a:lnTo>
                  <a:lnTo>
                    <a:pt x="1172315" y="533463"/>
                  </a:lnTo>
                  <a:lnTo>
                    <a:pt x="1175834" y="525172"/>
                  </a:lnTo>
                  <a:lnTo>
                    <a:pt x="1184227" y="521695"/>
                  </a:lnTo>
                  <a:lnTo>
                    <a:pt x="1187448" y="513920"/>
                  </a:lnTo>
                  <a:lnTo>
                    <a:pt x="1197669" y="509784"/>
                  </a:lnTo>
                  <a:lnTo>
                    <a:pt x="1201376" y="501044"/>
                  </a:lnTo>
                  <a:lnTo>
                    <a:pt x="1210704" y="497180"/>
                  </a:lnTo>
                  <a:lnTo>
                    <a:pt x="1213902" y="489458"/>
                  </a:lnTo>
                  <a:lnTo>
                    <a:pt x="1224146" y="485412"/>
                  </a:lnTo>
                  <a:lnTo>
                    <a:pt x="1226632" y="479689"/>
                  </a:lnTo>
                  <a:lnTo>
                    <a:pt x="1237037" y="475175"/>
                  </a:lnTo>
                  <a:lnTo>
                    <a:pt x="1240144" y="467316"/>
                  </a:lnTo>
                  <a:lnTo>
                    <a:pt x="1250349" y="463089"/>
                  </a:lnTo>
                  <a:lnTo>
                    <a:pt x="1249560" y="464995"/>
                  </a:lnTo>
                  <a:lnTo>
                    <a:pt x="1240275" y="468750"/>
                  </a:lnTo>
                  <a:lnTo>
                    <a:pt x="1237157" y="476097"/>
                  </a:lnTo>
                  <a:lnTo>
                    <a:pt x="1226402" y="480661"/>
                  </a:lnTo>
                  <a:lnTo>
                    <a:pt x="1222648" y="489946"/>
                  </a:lnTo>
                  <a:lnTo>
                    <a:pt x="1214635" y="493265"/>
                  </a:lnTo>
                  <a:lnTo>
                    <a:pt x="1211628" y="500524"/>
                  </a:lnTo>
                  <a:lnTo>
                    <a:pt x="1200212" y="505033"/>
                  </a:lnTo>
                  <a:lnTo>
                    <a:pt x="1196592" y="513365"/>
                  </a:lnTo>
                  <a:lnTo>
                    <a:pt x="1188157" y="516944"/>
                  </a:lnTo>
                  <a:lnTo>
                    <a:pt x="1184474" y="526053"/>
                  </a:lnTo>
                  <a:lnTo>
                    <a:pt x="1175552" y="529836"/>
                  </a:lnTo>
                  <a:lnTo>
                    <a:pt x="1171418" y="540057"/>
                  </a:lnTo>
                  <a:lnTo>
                    <a:pt x="1163642" y="543278"/>
                  </a:lnTo>
                  <a:lnTo>
                    <a:pt x="1159705" y="552782"/>
                  </a:lnTo>
                  <a:lnTo>
                    <a:pt x="1151874" y="556026"/>
                  </a:lnTo>
                  <a:lnTo>
                    <a:pt x="1148555" y="564039"/>
                  </a:lnTo>
                  <a:lnTo>
                    <a:pt x="1139269" y="567794"/>
                  </a:lnTo>
                  <a:lnTo>
                    <a:pt x="1134706" y="578548"/>
                  </a:lnTo>
                  <a:lnTo>
                    <a:pt x="1127358" y="581666"/>
                  </a:lnTo>
                  <a:lnTo>
                    <a:pt x="1123728" y="590642"/>
                  </a:lnTo>
                  <a:lnTo>
                    <a:pt x="1114753" y="594271"/>
                  </a:lnTo>
                  <a:lnTo>
                    <a:pt x="1110226" y="604942"/>
                  </a:lnTo>
                  <a:lnTo>
                    <a:pt x="1102842" y="608000"/>
                  </a:lnTo>
                  <a:lnTo>
                    <a:pt x="1098409" y="618702"/>
                  </a:lnTo>
                  <a:lnTo>
                    <a:pt x="1093036" y="621036"/>
                  </a:lnTo>
                  <a:lnTo>
                    <a:pt x="1089114" y="630967"/>
                  </a:lnTo>
                  <a:lnTo>
                    <a:pt x="1080430" y="634478"/>
                  </a:lnTo>
                  <a:lnTo>
                    <a:pt x="1075867" y="645232"/>
                  </a:lnTo>
                  <a:lnTo>
                    <a:pt x="1068519" y="648350"/>
                  </a:lnTo>
                  <a:lnTo>
                    <a:pt x="1063418" y="660967"/>
                  </a:lnTo>
                  <a:lnTo>
                    <a:pt x="1058713" y="662916"/>
                  </a:lnTo>
                  <a:lnTo>
                    <a:pt x="1055315" y="671119"/>
                  </a:lnTo>
                  <a:lnTo>
                    <a:pt x="1046108" y="675114"/>
                  </a:lnTo>
                  <a:lnTo>
                    <a:pt x="1041218" y="687482"/>
                  </a:lnTo>
                  <a:lnTo>
                    <a:pt x="1036159" y="689681"/>
                  </a:lnTo>
                  <a:lnTo>
                    <a:pt x="1031990" y="700234"/>
                  </a:lnTo>
                  <a:lnTo>
                    <a:pt x="1024678" y="703122"/>
                  </a:lnTo>
                  <a:lnTo>
                    <a:pt x="1019256" y="715604"/>
                  </a:lnTo>
                  <a:lnTo>
                    <a:pt x="1013747" y="717832"/>
                  </a:lnTo>
                  <a:lnTo>
                    <a:pt x="1008704" y="729716"/>
                  </a:lnTo>
                  <a:lnTo>
                    <a:pt x="1003797" y="731848"/>
                  </a:lnTo>
                  <a:lnTo>
                    <a:pt x="997979" y="746579"/>
                  </a:lnTo>
                  <a:lnTo>
                    <a:pt x="993991" y="748232"/>
                  </a:lnTo>
                  <a:lnTo>
                    <a:pt x="989301" y="759553"/>
                  </a:lnTo>
                  <a:lnTo>
                    <a:pt x="983348" y="761961"/>
                  </a:lnTo>
                  <a:lnTo>
                    <a:pt x="978354" y="773730"/>
                  </a:lnTo>
                  <a:lnTo>
                    <a:pt x="973398" y="775832"/>
                  </a:lnTo>
                  <a:lnTo>
                    <a:pt x="968296" y="788450"/>
                  </a:lnTo>
                  <a:lnTo>
                    <a:pt x="963591" y="790399"/>
                  </a:lnTo>
                  <a:lnTo>
                    <a:pt x="958773" y="802031"/>
                  </a:lnTo>
                  <a:lnTo>
                    <a:pt x="952947" y="804558"/>
                  </a:lnTo>
                  <a:lnTo>
                    <a:pt x="947218" y="819050"/>
                  </a:lnTo>
                  <a:lnTo>
                    <a:pt x="942998" y="820798"/>
                  </a:lnTo>
                  <a:lnTo>
                    <a:pt x="937758" y="833447"/>
                  </a:lnTo>
                  <a:lnTo>
                    <a:pt x="935152" y="834527"/>
                  </a:lnTo>
                  <a:cubicBezTo>
                    <a:pt x="931514" y="838165"/>
                    <a:pt x="929264" y="843191"/>
                    <a:pt x="929264" y="848742"/>
                  </a:cubicBezTo>
                  <a:lnTo>
                    <a:pt x="929559" y="849453"/>
                  </a:lnTo>
                  <a:lnTo>
                    <a:pt x="925346" y="851198"/>
                  </a:lnTo>
                  <a:lnTo>
                    <a:pt x="920716" y="862377"/>
                  </a:lnTo>
                  <a:lnTo>
                    <a:pt x="914560" y="864927"/>
                  </a:lnTo>
                  <a:cubicBezTo>
                    <a:pt x="910921" y="868565"/>
                    <a:pt x="908671" y="873591"/>
                    <a:pt x="908671" y="879142"/>
                  </a:cubicBezTo>
                  <a:lnTo>
                    <a:pt x="909253" y="880546"/>
                  </a:lnTo>
                  <a:lnTo>
                    <a:pt x="906714" y="881598"/>
                  </a:lnTo>
                  <a:cubicBezTo>
                    <a:pt x="903076" y="885236"/>
                    <a:pt x="900826" y="890262"/>
                    <a:pt x="900826" y="895814"/>
                  </a:cubicBezTo>
                  <a:lnTo>
                    <a:pt x="900841" y="895849"/>
                  </a:lnTo>
                  <a:lnTo>
                    <a:pt x="897195" y="897289"/>
                  </a:lnTo>
                  <a:lnTo>
                    <a:pt x="891355" y="910732"/>
                  </a:lnTo>
                  <a:lnTo>
                    <a:pt x="888225" y="911998"/>
                  </a:lnTo>
                  <a:cubicBezTo>
                    <a:pt x="884498" y="915636"/>
                    <a:pt x="882194" y="920662"/>
                    <a:pt x="882194" y="926213"/>
                  </a:cubicBezTo>
                  <a:lnTo>
                    <a:pt x="882433" y="926778"/>
                  </a:lnTo>
                  <a:lnTo>
                    <a:pt x="880237" y="927688"/>
                  </a:lnTo>
                  <a:cubicBezTo>
                    <a:pt x="876598" y="931326"/>
                    <a:pt x="874349" y="936352"/>
                    <a:pt x="874349" y="941903"/>
                  </a:cubicBezTo>
                  <a:lnTo>
                    <a:pt x="874626" y="942573"/>
                  </a:lnTo>
                  <a:lnTo>
                    <a:pt x="872392" y="943522"/>
                  </a:lnTo>
                  <a:lnTo>
                    <a:pt x="866778" y="957406"/>
                  </a:lnTo>
                  <a:lnTo>
                    <a:pt x="864547" y="958375"/>
                  </a:lnTo>
                  <a:lnTo>
                    <a:pt x="858904" y="972662"/>
                  </a:lnTo>
                  <a:lnTo>
                    <a:pt x="855864" y="973921"/>
                  </a:lnTo>
                  <a:cubicBezTo>
                    <a:pt x="852138" y="977648"/>
                    <a:pt x="849833" y="982797"/>
                    <a:pt x="849833" y="988483"/>
                  </a:cubicBezTo>
                  <a:lnTo>
                    <a:pt x="850241" y="989469"/>
                  </a:lnTo>
                  <a:lnTo>
                    <a:pt x="847876" y="990449"/>
                  </a:lnTo>
                  <a:cubicBezTo>
                    <a:pt x="844238" y="994087"/>
                    <a:pt x="841988" y="999113"/>
                    <a:pt x="841988" y="1004664"/>
                  </a:cubicBezTo>
                  <a:lnTo>
                    <a:pt x="842265" y="1005334"/>
                  </a:lnTo>
                  <a:lnTo>
                    <a:pt x="840031" y="1006283"/>
                  </a:lnTo>
                  <a:cubicBezTo>
                    <a:pt x="836393" y="1010009"/>
                    <a:pt x="834143" y="1015158"/>
                    <a:pt x="834143" y="1020845"/>
                  </a:cubicBezTo>
                  <a:lnTo>
                    <a:pt x="834542" y="1021833"/>
                  </a:lnTo>
                  <a:lnTo>
                    <a:pt x="832186" y="1022810"/>
                  </a:lnTo>
                  <a:cubicBezTo>
                    <a:pt x="828547" y="1026448"/>
                    <a:pt x="826298" y="1031473"/>
                    <a:pt x="826298" y="1037025"/>
                  </a:cubicBezTo>
                  <a:lnTo>
                    <a:pt x="826461" y="1037419"/>
                  </a:lnTo>
                  <a:lnTo>
                    <a:pt x="823504" y="1038643"/>
                  </a:lnTo>
                  <a:cubicBezTo>
                    <a:pt x="819777" y="1042370"/>
                    <a:pt x="817472" y="1047519"/>
                    <a:pt x="817472" y="1053205"/>
                  </a:cubicBezTo>
                  <a:lnTo>
                    <a:pt x="818168" y="1054884"/>
                  </a:lnTo>
                  <a:lnTo>
                    <a:pt x="817477" y="1055171"/>
                  </a:lnTo>
                  <a:lnTo>
                    <a:pt x="812948" y="1066103"/>
                  </a:lnTo>
                  <a:lnTo>
                    <a:pt x="853317" y="1066103"/>
                  </a:lnTo>
                  <a:lnTo>
                    <a:pt x="858660" y="1053205"/>
                  </a:lnTo>
                  <a:lnTo>
                    <a:pt x="858251" y="1052220"/>
                  </a:lnTo>
                  <a:lnTo>
                    <a:pt x="860616" y="1051240"/>
                  </a:lnTo>
                  <a:cubicBezTo>
                    <a:pt x="864254" y="1047602"/>
                    <a:pt x="866504" y="1042576"/>
                    <a:pt x="866504" y="1037025"/>
                  </a:cubicBezTo>
                  <a:lnTo>
                    <a:pt x="866227" y="1036355"/>
                  </a:lnTo>
                  <a:lnTo>
                    <a:pt x="868461" y="1035406"/>
                  </a:lnTo>
                  <a:cubicBezTo>
                    <a:pt x="872099" y="1031680"/>
                    <a:pt x="874349" y="1026532"/>
                    <a:pt x="874349" y="1020845"/>
                  </a:cubicBezTo>
                  <a:lnTo>
                    <a:pt x="873949" y="1019855"/>
                  </a:lnTo>
                  <a:lnTo>
                    <a:pt x="876306" y="1018879"/>
                  </a:lnTo>
                  <a:cubicBezTo>
                    <a:pt x="879944" y="1015241"/>
                    <a:pt x="882194" y="1010216"/>
                    <a:pt x="882194" y="1004664"/>
                  </a:cubicBezTo>
                  <a:lnTo>
                    <a:pt x="882031" y="1004270"/>
                  </a:lnTo>
                  <a:lnTo>
                    <a:pt x="884988" y="1003045"/>
                  </a:lnTo>
                  <a:lnTo>
                    <a:pt x="890738" y="989165"/>
                  </a:lnTo>
                  <a:lnTo>
                    <a:pt x="892977" y="988193"/>
                  </a:lnTo>
                  <a:lnTo>
                    <a:pt x="898774" y="973515"/>
                  </a:lnTo>
                  <a:lnTo>
                    <a:pt x="900822" y="972646"/>
                  </a:lnTo>
                  <a:cubicBezTo>
                    <a:pt x="904460" y="968919"/>
                    <a:pt x="906710" y="963771"/>
                    <a:pt x="906710" y="958084"/>
                  </a:cubicBezTo>
                  <a:lnTo>
                    <a:pt x="906310" y="957094"/>
                  </a:lnTo>
                  <a:lnTo>
                    <a:pt x="908667" y="956118"/>
                  </a:lnTo>
                  <a:cubicBezTo>
                    <a:pt x="912305" y="952481"/>
                    <a:pt x="914555" y="947455"/>
                    <a:pt x="914555" y="941903"/>
                  </a:cubicBezTo>
                  <a:lnTo>
                    <a:pt x="914433" y="941607"/>
                  </a:lnTo>
                  <a:lnTo>
                    <a:pt x="917349" y="940428"/>
                  </a:lnTo>
                  <a:lnTo>
                    <a:pt x="922902" y="927342"/>
                  </a:lnTo>
                  <a:lnTo>
                    <a:pt x="927013" y="925719"/>
                  </a:lnTo>
                  <a:cubicBezTo>
                    <a:pt x="930828" y="922081"/>
                    <a:pt x="933188" y="917055"/>
                    <a:pt x="933188" y="911504"/>
                  </a:cubicBezTo>
                  <a:lnTo>
                    <a:pt x="932944" y="910940"/>
                  </a:lnTo>
                  <a:lnTo>
                    <a:pt x="935144" y="910029"/>
                  </a:lnTo>
                  <a:cubicBezTo>
                    <a:pt x="938782" y="906391"/>
                    <a:pt x="941033" y="901365"/>
                    <a:pt x="941033" y="895814"/>
                  </a:cubicBezTo>
                  <a:lnTo>
                    <a:pt x="940451" y="894409"/>
                  </a:lnTo>
                  <a:lnTo>
                    <a:pt x="942990" y="893357"/>
                  </a:lnTo>
                  <a:lnTo>
                    <a:pt x="947620" y="882179"/>
                  </a:lnTo>
                  <a:lnTo>
                    <a:pt x="953776" y="879629"/>
                  </a:lnTo>
                  <a:cubicBezTo>
                    <a:pt x="957414" y="875991"/>
                    <a:pt x="959664" y="870965"/>
                    <a:pt x="959664" y="865413"/>
                  </a:cubicBezTo>
                  <a:lnTo>
                    <a:pt x="959370" y="864702"/>
                  </a:lnTo>
                  <a:lnTo>
                    <a:pt x="963583" y="862957"/>
                  </a:lnTo>
                  <a:lnTo>
                    <a:pt x="968822" y="850308"/>
                  </a:lnTo>
                  <a:lnTo>
                    <a:pt x="971428" y="849228"/>
                  </a:lnTo>
                  <a:lnTo>
                    <a:pt x="976246" y="837597"/>
                  </a:lnTo>
                  <a:lnTo>
                    <a:pt x="982071" y="835069"/>
                  </a:lnTo>
                  <a:lnTo>
                    <a:pt x="987801" y="820577"/>
                  </a:lnTo>
                  <a:lnTo>
                    <a:pt x="992022" y="818829"/>
                  </a:lnTo>
                  <a:lnTo>
                    <a:pt x="996902" y="807047"/>
                  </a:lnTo>
                  <a:lnTo>
                    <a:pt x="1001828" y="804956"/>
                  </a:lnTo>
                  <a:lnTo>
                    <a:pt x="1006788" y="792689"/>
                  </a:lnTo>
                  <a:lnTo>
                    <a:pt x="1012471" y="790391"/>
                  </a:lnTo>
                  <a:lnTo>
                    <a:pt x="1017418" y="778734"/>
                  </a:lnTo>
                  <a:lnTo>
                    <a:pt x="1022421" y="776662"/>
                  </a:lnTo>
                  <a:lnTo>
                    <a:pt x="1027844" y="763570"/>
                  </a:lnTo>
                  <a:lnTo>
                    <a:pt x="1032227" y="761665"/>
                  </a:lnTo>
                  <a:lnTo>
                    <a:pt x="1037444" y="748456"/>
                  </a:lnTo>
                  <a:lnTo>
                    <a:pt x="1042871" y="746262"/>
                  </a:lnTo>
                  <a:lnTo>
                    <a:pt x="1048029" y="734107"/>
                  </a:lnTo>
                  <a:lnTo>
                    <a:pt x="1054496" y="731553"/>
                  </a:lnTo>
                  <a:lnTo>
                    <a:pt x="1058602" y="722099"/>
                  </a:lnTo>
                  <a:lnTo>
                    <a:pt x="1064589" y="719498"/>
                  </a:lnTo>
                  <a:lnTo>
                    <a:pt x="1069000" y="708329"/>
                  </a:lnTo>
                  <a:lnTo>
                    <a:pt x="1075232" y="705625"/>
                  </a:lnTo>
                  <a:lnTo>
                    <a:pt x="1079651" y="694449"/>
                  </a:lnTo>
                  <a:lnTo>
                    <a:pt x="1087143" y="691346"/>
                  </a:lnTo>
                  <a:lnTo>
                    <a:pt x="1092023" y="679564"/>
                  </a:lnTo>
                  <a:lnTo>
                    <a:pt x="1096950" y="677474"/>
                  </a:lnTo>
                  <a:lnTo>
                    <a:pt x="1101527" y="666154"/>
                  </a:lnTo>
                  <a:lnTo>
                    <a:pt x="1109554" y="662908"/>
                  </a:lnTo>
                  <a:lnTo>
                    <a:pt x="1113133" y="654473"/>
                  </a:lnTo>
                  <a:lnTo>
                    <a:pt x="1121466" y="650854"/>
                  </a:lnTo>
                  <a:lnTo>
                    <a:pt x="1126358" y="638466"/>
                  </a:lnTo>
                  <a:lnTo>
                    <a:pt x="1131272" y="636430"/>
                  </a:lnTo>
                  <a:lnTo>
                    <a:pt x="1135567" y="626062"/>
                  </a:lnTo>
                  <a:lnTo>
                    <a:pt x="1143877" y="622701"/>
                  </a:lnTo>
                  <a:lnTo>
                    <a:pt x="1147426" y="614338"/>
                  </a:lnTo>
                  <a:lnTo>
                    <a:pt x="1155788" y="610790"/>
                  </a:lnTo>
                  <a:lnTo>
                    <a:pt x="1160365" y="599470"/>
                  </a:lnTo>
                  <a:lnTo>
                    <a:pt x="1168392" y="596224"/>
                  </a:lnTo>
                  <a:lnTo>
                    <a:pt x="1171911" y="587933"/>
                  </a:lnTo>
                  <a:lnTo>
                    <a:pt x="1180304" y="584456"/>
                  </a:lnTo>
                  <a:lnTo>
                    <a:pt x="1184241" y="574952"/>
                  </a:lnTo>
                  <a:lnTo>
                    <a:pt x="1192072" y="571708"/>
                  </a:lnTo>
                  <a:lnTo>
                    <a:pt x="1195443" y="563570"/>
                  </a:lnTo>
                  <a:lnTo>
                    <a:pt x="1204676" y="559654"/>
                  </a:lnTo>
                  <a:lnTo>
                    <a:pt x="1208844" y="549353"/>
                  </a:lnTo>
                  <a:lnTo>
                    <a:pt x="1216587" y="546068"/>
                  </a:lnTo>
                  <a:lnTo>
                    <a:pt x="1220098" y="537386"/>
                  </a:lnTo>
                  <a:lnTo>
                    <a:pt x="1230030" y="533463"/>
                  </a:lnTo>
                  <a:lnTo>
                    <a:pt x="1233403" y="525698"/>
                  </a:lnTo>
                  <a:lnTo>
                    <a:pt x="1243065" y="521695"/>
                  </a:lnTo>
                  <a:lnTo>
                    <a:pt x="1246542" y="513303"/>
                  </a:lnTo>
                  <a:lnTo>
                    <a:pt x="1254833" y="509784"/>
                  </a:lnTo>
                  <a:lnTo>
                    <a:pt x="1258079" y="501757"/>
                  </a:lnTo>
                  <a:lnTo>
                    <a:pt x="1269182" y="497267"/>
                  </a:lnTo>
                  <a:lnTo>
                    <a:pt x="1267303" y="501495"/>
                  </a:lnTo>
                  <a:lnTo>
                    <a:pt x="1258763" y="505033"/>
                  </a:lnTo>
                  <a:lnTo>
                    <a:pt x="1255287" y="513426"/>
                  </a:lnTo>
                  <a:lnTo>
                    <a:pt x="1246996" y="516944"/>
                  </a:lnTo>
                  <a:lnTo>
                    <a:pt x="1243312" y="526053"/>
                  </a:lnTo>
                  <a:lnTo>
                    <a:pt x="1234391" y="529836"/>
                  </a:lnTo>
                  <a:lnTo>
                    <a:pt x="1230256" y="540057"/>
                  </a:lnTo>
                  <a:lnTo>
                    <a:pt x="1222480" y="543278"/>
                  </a:lnTo>
                  <a:lnTo>
                    <a:pt x="1218673" y="552469"/>
                  </a:lnTo>
                  <a:lnTo>
                    <a:pt x="1209875" y="556026"/>
                  </a:lnTo>
                  <a:lnTo>
                    <a:pt x="1206357" y="564317"/>
                  </a:lnTo>
                  <a:lnTo>
                    <a:pt x="1197964" y="567794"/>
                  </a:lnTo>
                  <a:lnTo>
                    <a:pt x="1193501" y="578566"/>
                  </a:lnTo>
                  <a:lnTo>
                    <a:pt x="1186196" y="581666"/>
                  </a:lnTo>
                  <a:lnTo>
                    <a:pt x="1182566" y="590642"/>
                  </a:lnTo>
                  <a:lnTo>
                    <a:pt x="1173591" y="594271"/>
                  </a:lnTo>
                  <a:lnTo>
                    <a:pt x="1169064" y="604942"/>
                  </a:lnTo>
                  <a:lnTo>
                    <a:pt x="1161680" y="608000"/>
                  </a:lnTo>
                  <a:lnTo>
                    <a:pt x="1157678" y="617663"/>
                  </a:lnTo>
                  <a:lnTo>
                    <a:pt x="1149913" y="621036"/>
                  </a:lnTo>
                  <a:lnTo>
                    <a:pt x="1145618" y="631910"/>
                  </a:lnTo>
                  <a:lnTo>
                    <a:pt x="1139269" y="634478"/>
                  </a:lnTo>
                  <a:lnTo>
                    <a:pt x="1134706" y="645232"/>
                  </a:lnTo>
                  <a:lnTo>
                    <a:pt x="1127358" y="648350"/>
                  </a:lnTo>
                  <a:lnTo>
                    <a:pt x="1122780" y="659670"/>
                  </a:lnTo>
                  <a:lnTo>
                    <a:pt x="1114753" y="662916"/>
                  </a:lnTo>
                  <a:lnTo>
                    <a:pt x="1110687" y="672499"/>
                  </a:lnTo>
                  <a:lnTo>
                    <a:pt x="1104803" y="675114"/>
                  </a:lnTo>
                  <a:lnTo>
                    <a:pt x="1100296" y="686792"/>
                  </a:lnTo>
                  <a:lnTo>
                    <a:pt x="1093323" y="689681"/>
                  </a:lnTo>
                  <a:lnTo>
                    <a:pt x="1088834" y="700517"/>
                  </a:lnTo>
                  <a:lnTo>
                    <a:pt x="1082392" y="703122"/>
                  </a:lnTo>
                  <a:lnTo>
                    <a:pt x="1076941" y="715968"/>
                  </a:lnTo>
                  <a:lnTo>
                    <a:pt x="1072442" y="717832"/>
                  </a:lnTo>
                  <a:lnTo>
                    <a:pt x="1067514" y="729728"/>
                  </a:lnTo>
                  <a:lnTo>
                    <a:pt x="1062636" y="731848"/>
                  </a:lnTo>
                  <a:lnTo>
                    <a:pt x="1056817" y="746579"/>
                  </a:lnTo>
                  <a:lnTo>
                    <a:pt x="1052829" y="748232"/>
                  </a:lnTo>
                  <a:lnTo>
                    <a:pt x="1048467" y="758762"/>
                  </a:lnTo>
                  <a:lnTo>
                    <a:pt x="1040368" y="761961"/>
                  </a:lnTo>
                  <a:lnTo>
                    <a:pt x="1035148" y="773977"/>
                  </a:lnTo>
                  <a:lnTo>
                    <a:pt x="1030562" y="775832"/>
                  </a:lnTo>
                  <a:lnTo>
                    <a:pt x="1024802" y="789416"/>
                  </a:lnTo>
                  <a:lnTo>
                    <a:pt x="1022430" y="790399"/>
                  </a:lnTo>
                  <a:lnTo>
                    <a:pt x="1017611" y="802031"/>
                  </a:lnTo>
                  <a:lnTo>
                    <a:pt x="1011786" y="804558"/>
                  </a:lnTo>
                  <a:lnTo>
                    <a:pt x="1006056" y="819050"/>
                  </a:lnTo>
                  <a:lnTo>
                    <a:pt x="1001836" y="820798"/>
                  </a:lnTo>
                  <a:lnTo>
                    <a:pt x="997002" y="832467"/>
                  </a:lnTo>
                  <a:lnTo>
                    <a:pt x="992030" y="834527"/>
                  </a:lnTo>
                  <a:cubicBezTo>
                    <a:pt x="988391" y="838165"/>
                    <a:pt x="986141" y="843191"/>
                    <a:pt x="986141" y="848742"/>
                  </a:cubicBezTo>
                  <a:lnTo>
                    <a:pt x="986612" y="849878"/>
                  </a:lnTo>
                  <a:lnTo>
                    <a:pt x="983348" y="851198"/>
                  </a:lnTo>
                  <a:lnTo>
                    <a:pt x="978402" y="862854"/>
                  </a:lnTo>
                  <a:lnTo>
                    <a:pt x="973398" y="864927"/>
                  </a:lnTo>
                  <a:cubicBezTo>
                    <a:pt x="969759" y="868565"/>
                    <a:pt x="967510" y="873591"/>
                    <a:pt x="967510" y="879142"/>
                  </a:cubicBezTo>
                  <a:lnTo>
                    <a:pt x="968092" y="880546"/>
                  </a:lnTo>
                  <a:lnTo>
                    <a:pt x="965553" y="881598"/>
                  </a:lnTo>
                  <a:lnTo>
                    <a:pt x="959888" y="895276"/>
                  </a:lnTo>
                  <a:lnTo>
                    <a:pt x="954909" y="897289"/>
                  </a:lnTo>
                  <a:lnTo>
                    <a:pt x="949040" y="911120"/>
                  </a:lnTo>
                  <a:lnTo>
                    <a:pt x="946920" y="911998"/>
                  </a:lnTo>
                  <a:cubicBezTo>
                    <a:pt x="943282" y="915636"/>
                    <a:pt x="941032" y="920662"/>
                    <a:pt x="941032" y="926213"/>
                  </a:cubicBezTo>
                  <a:lnTo>
                    <a:pt x="941267" y="926780"/>
                  </a:lnTo>
                  <a:lnTo>
                    <a:pt x="939075" y="927688"/>
                  </a:lnTo>
                  <a:lnTo>
                    <a:pt x="933209" y="941850"/>
                  </a:lnTo>
                  <a:lnTo>
                    <a:pt x="929269" y="943522"/>
                  </a:lnTo>
                  <a:lnTo>
                    <a:pt x="923817" y="957006"/>
                  </a:lnTo>
                  <a:lnTo>
                    <a:pt x="920587" y="958375"/>
                  </a:lnTo>
                  <a:lnTo>
                    <a:pt x="914650" y="973051"/>
                  </a:lnTo>
                  <a:lnTo>
                    <a:pt x="912598" y="973921"/>
                  </a:lnTo>
                  <a:cubicBezTo>
                    <a:pt x="908960" y="977648"/>
                    <a:pt x="906710" y="982797"/>
                    <a:pt x="906710" y="988483"/>
                  </a:cubicBezTo>
                  <a:lnTo>
                    <a:pt x="907110" y="989472"/>
                  </a:lnTo>
                  <a:lnTo>
                    <a:pt x="904753" y="990449"/>
                  </a:lnTo>
                  <a:cubicBezTo>
                    <a:pt x="901115" y="994087"/>
                    <a:pt x="898865" y="999113"/>
                    <a:pt x="898865" y="1004664"/>
                  </a:cubicBezTo>
                  <a:lnTo>
                    <a:pt x="899200" y="1005471"/>
                  </a:lnTo>
                  <a:lnTo>
                    <a:pt x="897195" y="1006283"/>
                  </a:lnTo>
                  <a:cubicBezTo>
                    <a:pt x="893380" y="1010009"/>
                    <a:pt x="891020" y="1015158"/>
                    <a:pt x="891020" y="1020845"/>
                  </a:cubicBezTo>
                  <a:lnTo>
                    <a:pt x="891609" y="1022235"/>
                  </a:lnTo>
                  <a:lnTo>
                    <a:pt x="890187" y="1022810"/>
                  </a:lnTo>
                  <a:cubicBezTo>
                    <a:pt x="886460" y="1026448"/>
                    <a:pt x="884156" y="1031473"/>
                    <a:pt x="884156" y="1037025"/>
                  </a:cubicBezTo>
                  <a:lnTo>
                    <a:pt x="884439" y="1037693"/>
                  </a:lnTo>
                  <a:lnTo>
                    <a:pt x="882199" y="1038643"/>
                  </a:lnTo>
                  <a:cubicBezTo>
                    <a:pt x="878560" y="1042370"/>
                    <a:pt x="876311" y="1047519"/>
                    <a:pt x="876311" y="1053205"/>
                  </a:cubicBezTo>
                  <a:lnTo>
                    <a:pt x="876710" y="1054194"/>
                  </a:lnTo>
                  <a:lnTo>
                    <a:pt x="874354" y="1055171"/>
                  </a:lnTo>
                  <a:lnTo>
                    <a:pt x="869825" y="1066103"/>
                  </a:lnTo>
                  <a:lnTo>
                    <a:pt x="911302" y="1066103"/>
                  </a:lnTo>
                  <a:lnTo>
                    <a:pt x="916517" y="1053205"/>
                  </a:lnTo>
                  <a:lnTo>
                    <a:pt x="916227" y="1052487"/>
                  </a:lnTo>
                  <a:lnTo>
                    <a:pt x="919311" y="1051240"/>
                  </a:lnTo>
                  <a:cubicBezTo>
                    <a:pt x="923038" y="1047602"/>
                    <a:pt x="925343" y="1042576"/>
                    <a:pt x="925343" y="1037025"/>
                  </a:cubicBezTo>
                  <a:lnTo>
                    <a:pt x="925002" y="1036220"/>
                  </a:lnTo>
                  <a:lnTo>
                    <a:pt x="927013" y="1035406"/>
                  </a:lnTo>
                  <a:cubicBezTo>
                    <a:pt x="930828" y="1031680"/>
                    <a:pt x="933188" y="1026532"/>
                    <a:pt x="933188" y="1020845"/>
                  </a:cubicBezTo>
                  <a:lnTo>
                    <a:pt x="932478" y="1019171"/>
                  </a:lnTo>
                  <a:lnTo>
                    <a:pt x="933183" y="1018879"/>
                  </a:lnTo>
                  <a:cubicBezTo>
                    <a:pt x="936821" y="1015241"/>
                    <a:pt x="939071" y="1010216"/>
                    <a:pt x="939071" y="1004664"/>
                  </a:cubicBezTo>
                  <a:lnTo>
                    <a:pt x="938793" y="1003993"/>
                  </a:lnTo>
                  <a:lnTo>
                    <a:pt x="941028" y="1003045"/>
                  </a:lnTo>
                  <a:lnTo>
                    <a:pt x="946480" y="989563"/>
                  </a:lnTo>
                  <a:lnTo>
                    <a:pt x="949710" y="988193"/>
                  </a:lnTo>
                  <a:lnTo>
                    <a:pt x="955649" y="973516"/>
                  </a:lnTo>
                  <a:lnTo>
                    <a:pt x="957699" y="972646"/>
                  </a:lnTo>
                  <a:cubicBezTo>
                    <a:pt x="961337" y="968919"/>
                    <a:pt x="963587" y="963771"/>
                    <a:pt x="963587" y="958084"/>
                  </a:cubicBezTo>
                  <a:lnTo>
                    <a:pt x="963468" y="957791"/>
                  </a:lnTo>
                  <a:lnTo>
                    <a:pt x="967505" y="956118"/>
                  </a:lnTo>
                  <a:cubicBezTo>
                    <a:pt x="971143" y="952481"/>
                    <a:pt x="973393" y="947455"/>
                    <a:pt x="973393" y="941903"/>
                  </a:cubicBezTo>
                  <a:lnTo>
                    <a:pt x="973159" y="941336"/>
                  </a:lnTo>
                  <a:lnTo>
                    <a:pt x="975350" y="940428"/>
                  </a:lnTo>
                  <a:lnTo>
                    <a:pt x="980922" y="926977"/>
                  </a:lnTo>
                  <a:lnTo>
                    <a:pt x="984032" y="925719"/>
                  </a:lnTo>
                  <a:lnTo>
                    <a:pt x="989989" y="911683"/>
                  </a:lnTo>
                  <a:lnTo>
                    <a:pt x="993983" y="910029"/>
                  </a:lnTo>
                  <a:cubicBezTo>
                    <a:pt x="997621" y="906391"/>
                    <a:pt x="999871" y="901365"/>
                    <a:pt x="999871" y="895814"/>
                  </a:cubicBezTo>
                  <a:lnTo>
                    <a:pt x="999289" y="894409"/>
                  </a:lnTo>
                  <a:lnTo>
                    <a:pt x="1001828" y="893357"/>
                  </a:lnTo>
                  <a:lnTo>
                    <a:pt x="1006518" y="882036"/>
                  </a:lnTo>
                  <a:lnTo>
                    <a:pt x="1012471" y="879629"/>
                  </a:lnTo>
                  <a:cubicBezTo>
                    <a:pt x="1016198" y="875991"/>
                    <a:pt x="1018503" y="870965"/>
                    <a:pt x="1018503" y="865413"/>
                  </a:cubicBezTo>
                  <a:lnTo>
                    <a:pt x="1017909" y="864014"/>
                  </a:lnTo>
                  <a:lnTo>
                    <a:pt x="1020460" y="862957"/>
                  </a:lnTo>
                  <a:lnTo>
                    <a:pt x="1025294" y="851288"/>
                  </a:lnTo>
                  <a:lnTo>
                    <a:pt x="1030266" y="849228"/>
                  </a:lnTo>
                  <a:lnTo>
                    <a:pt x="1035084" y="837597"/>
                  </a:lnTo>
                  <a:lnTo>
                    <a:pt x="1040910" y="835069"/>
                  </a:lnTo>
                  <a:lnTo>
                    <a:pt x="1046640" y="820577"/>
                  </a:lnTo>
                  <a:lnTo>
                    <a:pt x="1050860" y="818829"/>
                  </a:lnTo>
                  <a:lnTo>
                    <a:pt x="1055846" y="806790"/>
                  </a:lnTo>
                  <a:lnTo>
                    <a:pt x="1060380" y="804956"/>
                  </a:lnTo>
                  <a:lnTo>
                    <a:pt x="1065826" y="792113"/>
                  </a:lnTo>
                  <a:lnTo>
                    <a:pt x="1070186" y="790391"/>
                  </a:lnTo>
                  <a:lnTo>
                    <a:pt x="1075029" y="779243"/>
                  </a:lnTo>
                  <a:lnTo>
                    <a:pt x="1081259" y="776662"/>
                  </a:lnTo>
                  <a:lnTo>
                    <a:pt x="1086682" y="763570"/>
                  </a:lnTo>
                  <a:lnTo>
                    <a:pt x="1091066" y="761665"/>
                  </a:lnTo>
                  <a:lnTo>
                    <a:pt x="1096421" y="748106"/>
                  </a:lnTo>
                  <a:lnTo>
                    <a:pt x="1100872" y="746262"/>
                  </a:lnTo>
                  <a:lnTo>
                    <a:pt x="1106049" y="733763"/>
                  </a:lnTo>
                  <a:lnTo>
                    <a:pt x="1111516" y="731553"/>
                  </a:lnTo>
                  <a:lnTo>
                    <a:pt x="1115242" y="722770"/>
                  </a:lnTo>
                  <a:lnTo>
                    <a:pt x="1123140" y="719498"/>
                  </a:lnTo>
                  <a:lnTo>
                    <a:pt x="1127906" y="707992"/>
                  </a:lnTo>
                  <a:lnTo>
                    <a:pt x="1133234" y="705625"/>
                  </a:lnTo>
                  <a:lnTo>
                    <a:pt x="1137795" y="693805"/>
                  </a:lnTo>
                  <a:lnTo>
                    <a:pt x="1143877" y="691346"/>
                  </a:lnTo>
                  <a:lnTo>
                    <a:pt x="1148441" y="680591"/>
                  </a:lnTo>
                  <a:lnTo>
                    <a:pt x="1155788" y="677474"/>
                  </a:lnTo>
                  <a:lnTo>
                    <a:pt x="1160365" y="666154"/>
                  </a:lnTo>
                  <a:lnTo>
                    <a:pt x="1168392" y="662908"/>
                  </a:lnTo>
                  <a:lnTo>
                    <a:pt x="1172415" y="653429"/>
                  </a:lnTo>
                  <a:lnTo>
                    <a:pt x="1178343" y="650854"/>
                  </a:lnTo>
                  <a:lnTo>
                    <a:pt x="1182852" y="639437"/>
                  </a:lnTo>
                  <a:lnTo>
                    <a:pt x="1190110" y="636430"/>
                  </a:lnTo>
                  <a:lnTo>
                    <a:pt x="1194406" y="626062"/>
                  </a:lnTo>
                  <a:lnTo>
                    <a:pt x="1202715" y="622701"/>
                  </a:lnTo>
                  <a:lnTo>
                    <a:pt x="1206264" y="614338"/>
                  </a:lnTo>
                  <a:lnTo>
                    <a:pt x="1214626" y="610790"/>
                  </a:lnTo>
                  <a:lnTo>
                    <a:pt x="1219333" y="599148"/>
                  </a:lnTo>
                  <a:lnTo>
                    <a:pt x="1226394" y="596224"/>
                  </a:lnTo>
                  <a:lnTo>
                    <a:pt x="1229713" y="588211"/>
                  </a:lnTo>
                  <a:lnTo>
                    <a:pt x="1238998" y="584456"/>
                  </a:lnTo>
                  <a:lnTo>
                    <a:pt x="1243022" y="574976"/>
                  </a:lnTo>
                  <a:lnTo>
                    <a:pt x="1250910" y="571708"/>
                  </a:lnTo>
                  <a:lnTo>
                    <a:pt x="1254281" y="563570"/>
                  </a:lnTo>
                  <a:lnTo>
                    <a:pt x="1263515" y="559654"/>
                  </a:lnTo>
                  <a:lnTo>
                    <a:pt x="1267682" y="549353"/>
                  </a:lnTo>
                  <a:lnTo>
                    <a:pt x="1275426" y="546068"/>
                  </a:lnTo>
                  <a:lnTo>
                    <a:pt x="1279180" y="536782"/>
                  </a:lnTo>
                  <a:lnTo>
                    <a:pt x="1287193" y="533463"/>
                  </a:lnTo>
                  <a:lnTo>
                    <a:pt x="1290278" y="526016"/>
                  </a:lnTo>
                  <a:lnTo>
                    <a:pt x="1301472" y="521695"/>
                  </a:lnTo>
                  <a:lnTo>
                    <a:pt x="1305161" y="513396"/>
                  </a:lnTo>
                  <a:lnTo>
                    <a:pt x="1313671" y="509784"/>
                  </a:lnTo>
                  <a:lnTo>
                    <a:pt x="1317426" y="500499"/>
                  </a:lnTo>
                  <a:lnTo>
                    <a:pt x="1325439" y="497180"/>
                  </a:lnTo>
                  <a:lnTo>
                    <a:pt x="1328276" y="490330"/>
                  </a:lnTo>
                  <a:lnTo>
                    <a:pt x="1340148" y="485412"/>
                  </a:lnTo>
                  <a:lnTo>
                    <a:pt x="1342690" y="479276"/>
                  </a:lnTo>
                  <a:lnTo>
                    <a:pt x="1351916" y="475175"/>
                  </a:lnTo>
                  <a:lnTo>
                    <a:pt x="1354855" y="467559"/>
                  </a:lnTo>
                  <a:lnTo>
                    <a:pt x="1365203" y="463374"/>
                  </a:lnTo>
                  <a:lnTo>
                    <a:pt x="1364386" y="465212"/>
                  </a:lnTo>
                  <a:lnTo>
                    <a:pt x="1355847" y="468750"/>
                  </a:lnTo>
                  <a:lnTo>
                    <a:pt x="1352625" y="476525"/>
                  </a:lnTo>
                  <a:lnTo>
                    <a:pt x="1342405" y="480661"/>
                  </a:lnTo>
                  <a:lnTo>
                    <a:pt x="1338699" y="489401"/>
                  </a:lnTo>
                  <a:lnTo>
                    <a:pt x="1329369" y="493265"/>
                  </a:lnTo>
                  <a:lnTo>
                    <a:pt x="1325922" y="501586"/>
                  </a:lnTo>
                  <a:lnTo>
                    <a:pt x="1317602" y="505033"/>
                  </a:lnTo>
                  <a:lnTo>
                    <a:pt x="1314256" y="513109"/>
                  </a:lnTo>
                  <a:lnTo>
                    <a:pt x="1304997" y="516944"/>
                  </a:lnTo>
                  <a:lnTo>
                    <a:pt x="1301365" y="525714"/>
                  </a:lnTo>
                  <a:lnTo>
                    <a:pt x="1291412" y="529836"/>
                  </a:lnTo>
                  <a:lnTo>
                    <a:pt x="1287188" y="540034"/>
                  </a:lnTo>
                  <a:lnTo>
                    <a:pt x="1279357" y="543278"/>
                  </a:lnTo>
                  <a:lnTo>
                    <a:pt x="1275550" y="552469"/>
                  </a:lnTo>
                  <a:lnTo>
                    <a:pt x="1266752" y="556026"/>
                  </a:lnTo>
                  <a:lnTo>
                    <a:pt x="1263234" y="564317"/>
                  </a:lnTo>
                  <a:lnTo>
                    <a:pt x="1254841" y="567794"/>
                  </a:lnTo>
                  <a:lnTo>
                    <a:pt x="1250515" y="578237"/>
                  </a:lnTo>
                  <a:lnTo>
                    <a:pt x="1242236" y="581666"/>
                  </a:lnTo>
                  <a:lnTo>
                    <a:pt x="1238268" y="591247"/>
                  </a:lnTo>
                  <a:lnTo>
                    <a:pt x="1230612" y="594271"/>
                  </a:lnTo>
                  <a:lnTo>
                    <a:pt x="1225554" y="605914"/>
                  </a:lnTo>
                  <a:lnTo>
                    <a:pt x="1220519" y="608000"/>
                  </a:lnTo>
                  <a:lnTo>
                    <a:pt x="1216654" y="617329"/>
                  </a:lnTo>
                  <a:lnTo>
                    <a:pt x="1207913" y="621036"/>
                  </a:lnTo>
                  <a:lnTo>
                    <a:pt x="1203778" y="631256"/>
                  </a:lnTo>
                  <a:lnTo>
                    <a:pt x="1196002" y="634478"/>
                  </a:lnTo>
                  <a:lnTo>
                    <a:pt x="1191122" y="646260"/>
                  </a:lnTo>
                  <a:lnTo>
                    <a:pt x="1186196" y="648350"/>
                  </a:lnTo>
                  <a:lnTo>
                    <a:pt x="1181619" y="659670"/>
                  </a:lnTo>
                  <a:lnTo>
                    <a:pt x="1173591" y="662916"/>
                  </a:lnTo>
                  <a:lnTo>
                    <a:pt x="1169525" y="672499"/>
                  </a:lnTo>
                  <a:lnTo>
                    <a:pt x="1163642" y="675114"/>
                  </a:lnTo>
                  <a:lnTo>
                    <a:pt x="1159257" y="686473"/>
                  </a:lnTo>
                  <a:lnTo>
                    <a:pt x="1151874" y="689681"/>
                  </a:lnTo>
                  <a:lnTo>
                    <a:pt x="1147579" y="700555"/>
                  </a:lnTo>
                  <a:lnTo>
                    <a:pt x="1141230" y="703122"/>
                  </a:lnTo>
                  <a:lnTo>
                    <a:pt x="1135780" y="715968"/>
                  </a:lnTo>
                  <a:lnTo>
                    <a:pt x="1131280" y="717832"/>
                  </a:lnTo>
                  <a:lnTo>
                    <a:pt x="1126782" y="728689"/>
                  </a:lnTo>
                  <a:lnTo>
                    <a:pt x="1119512" y="731848"/>
                  </a:lnTo>
                  <a:lnTo>
                    <a:pt x="1113835" y="746224"/>
                  </a:lnTo>
                  <a:lnTo>
                    <a:pt x="1108869" y="748232"/>
                  </a:lnTo>
                  <a:lnTo>
                    <a:pt x="1103924" y="759888"/>
                  </a:lnTo>
                  <a:lnTo>
                    <a:pt x="1098920" y="761961"/>
                  </a:lnTo>
                  <a:lnTo>
                    <a:pt x="1094039" y="773742"/>
                  </a:lnTo>
                  <a:lnTo>
                    <a:pt x="1089113" y="775832"/>
                  </a:lnTo>
                  <a:lnTo>
                    <a:pt x="1084152" y="788101"/>
                  </a:lnTo>
                  <a:lnTo>
                    <a:pt x="1078469" y="790399"/>
                  </a:lnTo>
                  <a:lnTo>
                    <a:pt x="1073377" y="802399"/>
                  </a:lnTo>
                  <a:lnTo>
                    <a:pt x="1068519" y="804558"/>
                  </a:lnTo>
                  <a:cubicBezTo>
                    <a:pt x="1064881" y="808462"/>
                    <a:pt x="1062631" y="813856"/>
                    <a:pt x="1062631" y="819814"/>
                  </a:cubicBezTo>
                  <a:lnTo>
                    <a:pt x="1062689" y="819963"/>
                  </a:lnTo>
                  <a:lnTo>
                    <a:pt x="1060674" y="820798"/>
                  </a:lnTo>
                  <a:lnTo>
                    <a:pt x="1055984" y="832120"/>
                  </a:lnTo>
                  <a:lnTo>
                    <a:pt x="1050031" y="834527"/>
                  </a:lnTo>
                  <a:cubicBezTo>
                    <a:pt x="1046304" y="838165"/>
                    <a:pt x="1043999" y="843191"/>
                    <a:pt x="1043999" y="848742"/>
                  </a:cubicBezTo>
                  <a:lnTo>
                    <a:pt x="1044300" y="849451"/>
                  </a:lnTo>
                  <a:lnTo>
                    <a:pt x="1040081" y="851198"/>
                  </a:lnTo>
                  <a:lnTo>
                    <a:pt x="1034842" y="863848"/>
                  </a:lnTo>
                  <a:lnTo>
                    <a:pt x="1032236" y="864927"/>
                  </a:lnTo>
                  <a:cubicBezTo>
                    <a:pt x="1028598" y="868565"/>
                    <a:pt x="1026348" y="873591"/>
                    <a:pt x="1026348" y="879142"/>
                  </a:cubicBezTo>
                  <a:lnTo>
                    <a:pt x="1026642" y="879853"/>
                  </a:lnTo>
                  <a:lnTo>
                    <a:pt x="1022430" y="881598"/>
                  </a:lnTo>
                  <a:cubicBezTo>
                    <a:pt x="1018791" y="885236"/>
                    <a:pt x="1016542" y="890262"/>
                    <a:pt x="1016542" y="895814"/>
                  </a:cubicBezTo>
                  <a:lnTo>
                    <a:pt x="1016664" y="896109"/>
                  </a:lnTo>
                  <a:lnTo>
                    <a:pt x="1013747" y="897289"/>
                  </a:lnTo>
                  <a:lnTo>
                    <a:pt x="1008195" y="910375"/>
                  </a:lnTo>
                  <a:lnTo>
                    <a:pt x="1004084" y="911998"/>
                  </a:lnTo>
                  <a:cubicBezTo>
                    <a:pt x="1000269" y="915636"/>
                    <a:pt x="997909" y="920662"/>
                    <a:pt x="997909" y="926213"/>
                  </a:cubicBezTo>
                  <a:lnTo>
                    <a:pt x="998154" y="926776"/>
                  </a:lnTo>
                  <a:lnTo>
                    <a:pt x="995952" y="927688"/>
                  </a:lnTo>
                  <a:cubicBezTo>
                    <a:pt x="992314" y="931326"/>
                    <a:pt x="990064" y="936352"/>
                    <a:pt x="990064" y="941903"/>
                  </a:cubicBezTo>
                  <a:lnTo>
                    <a:pt x="990227" y="942297"/>
                  </a:lnTo>
                  <a:lnTo>
                    <a:pt x="987270" y="943522"/>
                  </a:lnTo>
                  <a:lnTo>
                    <a:pt x="981479" y="957504"/>
                  </a:lnTo>
                  <a:lnTo>
                    <a:pt x="979425" y="958375"/>
                  </a:lnTo>
                  <a:lnTo>
                    <a:pt x="973487" y="973051"/>
                  </a:lnTo>
                  <a:lnTo>
                    <a:pt x="971436" y="973921"/>
                  </a:lnTo>
                  <a:cubicBezTo>
                    <a:pt x="967798" y="977648"/>
                    <a:pt x="965548" y="982797"/>
                    <a:pt x="965548" y="988483"/>
                  </a:cubicBezTo>
                  <a:lnTo>
                    <a:pt x="965948" y="989472"/>
                  </a:lnTo>
                  <a:lnTo>
                    <a:pt x="963591" y="990449"/>
                  </a:lnTo>
                  <a:cubicBezTo>
                    <a:pt x="959953" y="994087"/>
                    <a:pt x="957703" y="999113"/>
                    <a:pt x="957703" y="1004664"/>
                  </a:cubicBezTo>
                  <a:lnTo>
                    <a:pt x="957866" y="1005058"/>
                  </a:lnTo>
                  <a:lnTo>
                    <a:pt x="954909" y="1006283"/>
                  </a:lnTo>
                  <a:cubicBezTo>
                    <a:pt x="951182" y="1010009"/>
                    <a:pt x="948878" y="1015158"/>
                    <a:pt x="948878" y="1020845"/>
                  </a:cubicBezTo>
                  <a:lnTo>
                    <a:pt x="949286" y="1021830"/>
                  </a:lnTo>
                  <a:lnTo>
                    <a:pt x="946921" y="1022810"/>
                  </a:lnTo>
                  <a:cubicBezTo>
                    <a:pt x="943282" y="1026448"/>
                    <a:pt x="941033" y="1031473"/>
                    <a:pt x="941033" y="1037025"/>
                  </a:cubicBezTo>
                  <a:lnTo>
                    <a:pt x="941604" y="1038403"/>
                  </a:lnTo>
                  <a:lnTo>
                    <a:pt x="941037" y="1038643"/>
                  </a:lnTo>
                  <a:cubicBezTo>
                    <a:pt x="937399" y="1042370"/>
                    <a:pt x="935149" y="1047519"/>
                    <a:pt x="935149" y="1053205"/>
                  </a:cubicBezTo>
                  <a:lnTo>
                    <a:pt x="935548" y="1054194"/>
                  </a:lnTo>
                  <a:lnTo>
                    <a:pt x="933192" y="1055171"/>
                  </a:lnTo>
                  <a:lnTo>
                    <a:pt x="928664" y="1066103"/>
                  </a:lnTo>
                  <a:lnTo>
                    <a:pt x="970140" y="1066103"/>
                  </a:lnTo>
                  <a:lnTo>
                    <a:pt x="975355" y="1053205"/>
                  </a:lnTo>
                  <a:lnTo>
                    <a:pt x="974674" y="1051520"/>
                  </a:lnTo>
                  <a:lnTo>
                    <a:pt x="975351" y="1051240"/>
                  </a:lnTo>
                  <a:cubicBezTo>
                    <a:pt x="978989" y="1047602"/>
                    <a:pt x="981239" y="1042576"/>
                    <a:pt x="981239" y="1037025"/>
                  </a:cubicBezTo>
                  <a:lnTo>
                    <a:pt x="981076" y="1036631"/>
                  </a:lnTo>
                  <a:lnTo>
                    <a:pt x="984033" y="1035406"/>
                  </a:lnTo>
                  <a:cubicBezTo>
                    <a:pt x="987760" y="1031680"/>
                    <a:pt x="990065" y="1026532"/>
                    <a:pt x="990065" y="1020845"/>
                  </a:cubicBezTo>
                  <a:lnTo>
                    <a:pt x="989657" y="1019859"/>
                  </a:lnTo>
                  <a:lnTo>
                    <a:pt x="992022" y="1018879"/>
                  </a:lnTo>
                  <a:cubicBezTo>
                    <a:pt x="995659" y="1015241"/>
                    <a:pt x="997910" y="1010216"/>
                    <a:pt x="997910" y="1004664"/>
                  </a:cubicBezTo>
                  <a:lnTo>
                    <a:pt x="997632" y="1003993"/>
                  </a:lnTo>
                  <a:lnTo>
                    <a:pt x="999867" y="1003045"/>
                  </a:lnTo>
                  <a:lnTo>
                    <a:pt x="1005319" y="989563"/>
                  </a:lnTo>
                  <a:lnTo>
                    <a:pt x="1008549" y="988192"/>
                  </a:lnTo>
                  <a:lnTo>
                    <a:pt x="1014526" y="973420"/>
                  </a:lnTo>
                  <a:lnTo>
                    <a:pt x="1016394" y="972646"/>
                  </a:lnTo>
                  <a:cubicBezTo>
                    <a:pt x="1020121" y="968919"/>
                    <a:pt x="1022426" y="963771"/>
                    <a:pt x="1022426" y="958084"/>
                  </a:cubicBezTo>
                  <a:lnTo>
                    <a:pt x="1022018" y="957098"/>
                  </a:lnTo>
                  <a:lnTo>
                    <a:pt x="1024382" y="956118"/>
                  </a:lnTo>
                  <a:cubicBezTo>
                    <a:pt x="1028020" y="952481"/>
                    <a:pt x="1030270" y="947455"/>
                    <a:pt x="1030270" y="941903"/>
                  </a:cubicBezTo>
                  <a:lnTo>
                    <a:pt x="1030256" y="941868"/>
                  </a:lnTo>
                  <a:lnTo>
                    <a:pt x="1033902" y="940428"/>
                  </a:lnTo>
                  <a:lnTo>
                    <a:pt x="1039743" y="926984"/>
                  </a:lnTo>
                  <a:lnTo>
                    <a:pt x="1042871" y="925719"/>
                  </a:lnTo>
                  <a:cubicBezTo>
                    <a:pt x="1046598" y="922081"/>
                    <a:pt x="1048903" y="917055"/>
                    <a:pt x="1048903" y="911504"/>
                  </a:cubicBezTo>
                  <a:lnTo>
                    <a:pt x="1048663" y="910939"/>
                  </a:lnTo>
                  <a:lnTo>
                    <a:pt x="1050860" y="910029"/>
                  </a:lnTo>
                  <a:cubicBezTo>
                    <a:pt x="1054498" y="906391"/>
                    <a:pt x="1056748" y="901365"/>
                    <a:pt x="1056748" y="895814"/>
                  </a:cubicBezTo>
                  <a:lnTo>
                    <a:pt x="1056453" y="895103"/>
                  </a:lnTo>
                  <a:lnTo>
                    <a:pt x="1060666" y="893357"/>
                  </a:lnTo>
                  <a:lnTo>
                    <a:pt x="1065906" y="880708"/>
                  </a:lnTo>
                  <a:lnTo>
                    <a:pt x="1068511" y="879629"/>
                  </a:lnTo>
                  <a:cubicBezTo>
                    <a:pt x="1072149" y="875991"/>
                    <a:pt x="1074400" y="870965"/>
                    <a:pt x="1074400" y="865413"/>
                  </a:cubicBezTo>
                  <a:lnTo>
                    <a:pt x="1074210" y="864956"/>
                  </a:lnTo>
                  <a:lnTo>
                    <a:pt x="1079155" y="862957"/>
                  </a:lnTo>
                  <a:lnTo>
                    <a:pt x="1084101" y="851301"/>
                  </a:lnTo>
                  <a:lnTo>
                    <a:pt x="1089104" y="849228"/>
                  </a:lnTo>
                  <a:lnTo>
                    <a:pt x="1094522" y="836148"/>
                  </a:lnTo>
                  <a:lnTo>
                    <a:pt x="1096950" y="835069"/>
                  </a:lnTo>
                  <a:lnTo>
                    <a:pt x="1102408" y="820926"/>
                  </a:lnTo>
                  <a:lnTo>
                    <a:pt x="1107593" y="818829"/>
                  </a:lnTo>
                  <a:lnTo>
                    <a:pt x="1112587" y="807059"/>
                  </a:lnTo>
                  <a:lnTo>
                    <a:pt x="1117543" y="804956"/>
                  </a:lnTo>
                  <a:lnTo>
                    <a:pt x="1122645" y="792340"/>
                  </a:lnTo>
                  <a:lnTo>
                    <a:pt x="1127350" y="790391"/>
                  </a:lnTo>
                  <a:lnTo>
                    <a:pt x="1132039" y="779070"/>
                  </a:lnTo>
                  <a:lnTo>
                    <a:pt x="1137993" y="776662"/>
                  </a:lnTo>
                  <a:lnTo>
                    <a:pt x="1143546" y="763575"/>
                  </a:lnTo>
                  <a:lnTo>
                    <a:pt x="1147943" y="761665"/>
                  </a:lnTo>
                  <a:lnTo>
                    <a:pt x="1152914" y="749077"/>
                  </a:lnTo>
                  <a:lnTo>
                    <a:pt x="1159710" y="746262"/>
                  </a:lnTo>
                  <a:lnTo>
                    <a:pt x="1164888" y="733763"/>
                  </a:lnTo>
                  <a:lnTo>
                    <a:pt x="1170354" y="731553"/>
                  </a:lnTo>
                  <a:lnTo>
                    <a:pt x="1174376" y="722074"/>
                  </a:lnTo>
                  <a:lnTo>
                    <a:pt x="1180304" y="719498"/>
                  </a:lnTo>
                  <a:lnTo>
                    <a:pt x="1184444" y="709015"/>
                  </a:lnTo>
                  <a:lnTo>
                    <a:pt x="1192072" y="705625"/>
                  </a:lnTo>
                  <a:lnTo>
                    <a:pt x="1196634" y="693805"/>
                  </a:lnTo>
                  <a:lnTo>
                    <a:pt x="1202715" y="691346"/>
                  </a:lnTo>
                  <a:lnTo>
                    <a:pt x="1207279" y="680591"/>
                  </a:lnTo>
                  <a:lnTo>
                    <a:pt x="1214626" y="677474"/>
                  </a:lnTo>
                  <a:lnTo>
                    <a:pt x="1219728" y="664857"/>
                  </a:lnTo>
                  <a:lnTo>
                    <a:pt x="1224432" y="662908"/>
                  </a:lnTo>
                  <a:lnTo>
                    <a:pt x="1227804" y="654769"/>
                  </a:lnTo>
                  <a:lnTo>
                    <a:pt x="1237037" y="650854"/>
                  </a:lnTo>
                  <a:lnTo>
                    <a:pt x="1241650" y="639454"/>
                  </a:lnTo>
                  <a:lnTo>
                    <a:pt x="1248949" y="636430"/>
                  </a:lnTo>
                  <a:lnTo>
                    <a:pt x="1253502" y="625437"/>
                  </a:lnTo>
                  <a:lnTo>
                    <a:pt x="1260430" y="622701"/>
                  </a:lnTo>
                  <a:lnTo>
                    <a:pt x="1264341" y="613697"/>
                  </a:lnTo>
                  <a:lnTo>
                    <a:pt x="1271360" y="610790"/>
                  </a:lnTo>
                  <a:lnTo>
                    <a:pt x="1276176" y="599162"/>
                  </a:lnTo>
                  <a:lnTo>
                    <a:pt x="1283271" y="596224"/>
                  </a:lnTo>
                  <a:lnTo>
                    <a:pt x="1286590" y="588211"/>
                  </a:lnTo>
                  <a:lnTo>
                    <a:pt x="1295876" y="584456"/>
                  </a:lnTo>
                  <a:lnTo>
                    <a:pt x="1299899" y="574976"/>
                  </a:lnTo>
                  <a:lnTo>
                    <a:pt x="1307787" y="571708"/>
                  </a:lnTo>
                  <a:lnTo>
                    <a:pt x="1311030" y="563879"/>
                  </a:lnTo>
                  <a:lnTo>
                    <a:pt x="1321229" y="559654"/>
                  </a:lnTo>
                  <a:lnTo>
                    <a:pt x="1325352" y="549700"/>
                  </a:lnTo>
                  <a:lnTo>
                    <a:pt x="1334121" y="546068"/>
                  </a:lnTo>
                  <a:lnTo>
                    <a:pt x="1337957" y="536808"/>
                  </a:lnTo>
                  <a:lnTo>
                    <a:pt x="1346032" y="533463"/>
                  </a:lnTo>
                  <a:lnTo>
                    <a:pt x="1349479" y="525142"/>
                  </a:lnTo>
                  <a:lnTo>
                    <a:pt x="1357799" y="521695"/>
                  </a:lnTo>
                  <a:lnTo>
                    <a:pt x="1360822" y="514397"/>
                  </a:lnTo>
                  <a:lnTo>
                    <a:pt x="1372223" y="509784"/>
                  </a:lnTo>
                  <a:lnTo>
                    <a:pt x="1376138" y="500551"/>
                  </a:lnTo>
                  <a:lnTo>
                    <a:pt x="1384277" y="497180"/>
                  </a:lnTo>
                  <a:lnTo>
                    <a:pt x="1387362" y="489732"/>
                  </a:lnTo>
                  <a:lnTo>
                    <a:pt x="1398074" y="485598"/>
                  </a:lnTo>
                  <a:lnTo>
                    <a:pt x="1396284" y="489920"/>
                  </a:lnTo>
                  <a:lnTo>
                    <a:pt x="1388208" y="493265"/>
                  </a:lnTo>
                  <a:lnTo>
                    <a:pt x="1385009" y="500987"/>
                  </a:lnTo>
                  <a:lnTo>
                    <a:pt x="1374766" y="505033"/>
                  </a:lnTo>
                  <a:lnTo>
                    <a:pt x="1371368" y="512855"/>
                  </a:lnTo>
                  <a:lnTo>
                    <a:pt x="1361730" y="516944"/>
                  </a:lnTo>
                  <a:lnTo>
                    <a:pt x="1357914" y="526382"/>
                  </a:lnTo>
                  <a:lnTo>
                    <a:pt x="1349963" y="529836"/>
                  </a:lnTo>
                  <a:lnTo>
                    <a:pt x="1346041" y="539767"/>
                  </a:lnTo>
                  <a:lnTo>
                    <a:pt x="1337358" y="543278"/>
                  </a:lnTo>
                  <a:lnTo>
                    <a:pt x="1333335" y="552758"/>
                  </a:lnTo>
                  <a:lnTo>
                    <a:pt x="1325447" y="556026"/>
                  </a:lnTo>
                  <a:lnTo>
                    <a:pt x="1322000" y="564347"/>
                  </a:lnTo>
                  <a:lnTo>
                    <a:pt x="1313679" y="567794"/>
                  </a:lnTo>
                  <a:lnTo>
                    <a:pt x="1309353" y="578237"/>
                  </a:lnTo>
                  <a:lnTo>
                    <a:pt x="1301074" y="581666"/>
                  </a:lnTo>
                  <a:lnTo>
                    <a:pt x="1297239" y="590926"/>
                  </a:lnTo>
                  <a:lnTo>
                    <a:pt x="1289163" y="594271"/>
                  </a:lnTo>
                  <a:lnTo>
                    <a:pt x="1284736" y="604960"/>
                  </a:lnTo>
                  <a:lnTo>
                    <a:pt x="1277396" y="608000"/>
                  </a:lnTo>
                  <a:lnTo>
                    <a:pt x="1273114" y="618338"/>
                  </a:lnTo>
                  <a:lnTo>
                    <a:pt x="1266752" y="621036"/>
                  </a:lnTo>
                  <a:lnTo>
                    <a:pt x="1262617" y="631256"/>
                  </a:lnTo>
                  <a:lnTo>
                    <a:pt x="1254841" y="634478"/>
                  </a:lnTo>
                  <a:lnTo>
                    <a:pt x="1250515" y="644921"/>
                  </a:lnTo>
                  <a:lnTo>
                    <a:pt x="1242236" y="648350"/>
                  </a:lnTo>
                  <a:lnTo>
                    <a:pt x="1237014" y="660957"/>
                  </a:lnTo>
                  <a:lnTo>
                    <a:pt x="1232286" y="662916"/>
                  </a:lnTo>
                  <a:lnTo>
                    <a:pt x="1228748" y="671456"/>
                  </a:lnTo>
                  <a:lnTo>
                    <a:pt x="1220519" y="675114"/>
                  </a:lnTo>
                  <a:lnTo>
                    <a:pt x="1215879" y="687134"/>
                  </a:lnTo>
                  <a:lnTo>
                    <a:pt x="1209875" y="689681"/>
                  </a:lnTo>
                  <a:lnTo>
                    <a:pt x="1205613" y="700215"/>
                  </a:lnTo>
                  <a:lnTo>
                    <a:pt x="1198251" y="703122"/>
                  </a:lnTo>
                  <a:lnTo>
                    <a:pt x="1192673" y="715961"/>
                  </a:lnTo>
                  <a:lnTo>
                    <a:pt x="1188157" y="717832"/>
                  </a:lnTo>
                  <a:lnTo>
                    <a:pt x="1183382" y="729359"/>
                  </a:lnTo>
                  <a:lnTo>
                    <a:pt x="1177514" y="731848"/>
                  </a:lnTo>
                  <a:lnTo>
                    <a:pt x="1171554" y="746579"/>
                  </a:lnTo>
                  <a:lnTo>
                    <a:pt x="1167564" y="748232"/>
                  </a:lnTo>
                  <a:lnTo>
                    <a:pt x="1162730" y="759901"/>
                  </a:lnTo>
                  <a:lnTo>
                    <a:pt x="1157758" y="761961"/>
                  </a:lnTo>
                  <a:lnTo>
                    <a:pt x="1152878" y="773742"/>
                  </a:lnTo>
                  <a:lnTo>
                    <a:pt x="1147951" y="775832"/>
                  </a:lnTo>
                  <a:lnTo>
                    <a:pt x="1143047" y="787962"/>
                  </a:lnTo>
                  <a:lnTo>
                    <a:pt x="1137164" y="790399"/>
                  </a:lnTo>
                  <a:lnTo>
                    <a:pt x="1132188" y="802411"/>
                  </a:lnTo>
                  <a:lnTo>
                    <a:pt x="1127358" y="804558"/>
                  </a:lnTo>
                  <a:lnTo>
                    <a:pt x="1121763" y="819053"/>
                  </a:lnTo>
                  <a:lnTo>
                    <a:pt x="1117551" y="820798"/>
                  </a:lnTo>
                  <a:lnTo>
                    <a:pt x="1112467" y="833072"/>
                  </a:lnTo>
                  <a:lnTo>
                    <a:pt x="1108869" y="834527"/>
                  </a:lnTo>
                  <a:cubicBezTo>
                    <a:pt x="1105142" y="838165"/>
                    <a:pt x="1102838" y="843191"/>
                    <a:pt x="1102838" y="848742"/>
                  </a:cubicBezTo>
                  <a:lnTo>
                    <a:pt x="1103138" y="849451"/>
                  </a:lnTo>
                  <a:lnTo>
                    <a:pt x="1098920" y="851198"/>
                  </a:lnTo>
                  <a:lnTo>
                    <a:pt x="1094086" y="862867"/>
                  </a:lnTo>
                  <a:lnTo>
                    <a:pt x="1089113" y="864927"/>
                  </a:lnTo>
                  <a:cubicBezTo>
                    <a:pt x="1085475" y="868565"/>
                    <a:pt x="1083225" y="873591"/>
                    <a:pt x="1083225" y="879142"/>
                  </a:cubicBezTo>
                  <a:lnTo>
                    <a:pt x="1083696" y="880278"/>
                  </a:lnTo>
                  <a:lnTo>
                    <a:pt x="1080430" y="881598"/>
                  </a:lnTo>
                  <a:cubicBezTo>
                    <a:pt x="1076704" y="885236"/>
                    <a:pt x="1074399" y="890262"/>
                    <a:pt x="1074399" y="895814"/>
                  </a:cubicBezTo>
                  <a:lnTo>
                    <a:pt x="1074414" y="895849"/>
                  </a:lnTo>
                  <a:lnTo>
                    <a:pt x="1070768" y="897289"/>
                  </a:lnTo>
                  <a:lnTo>
                    <a:pt x="1064760" y="911118"/>
                  </a:lnTo>
                  <a:lnTo>
                    <a:pt x="1062636" y="911998"/>
                  </a:lnTo>
                  <a:cubicBezTo>
                    <a:pt x="1058997" y="915636"/>
                    <a:pt x="1056747" y="920662"/>
                    <a:pt x="1056747" y="926213"/>
                  </a:cubicBezTo>
                  <a:lnTo>
                    <a:pt x="1056982" y="926780"/>
                  </a:lnTo>
                  <a:lnTo>
                    <a:pt x="1054790" y="927688"/>
                  </a:lnTo>
                  <a:cubicBezTo>
                    <a:pt x="1051152" y="931326"/>
                    <a:pt x="1048902" y="936352"/>
                    <a:pt x="1048902" y="941903"/>
                  </a:cubicBezTo>
                  <a:lnTo>
                    <a:pt x="1049065" y="942297"/>
                  </a:lnTo>
                  <a:lnTo>
                    <a:pt x="1046108" y="943522"/>
                  </a:lnTo>
                  <a:lnTo>
                    <a:pt x="1040359" y="957402"/>
                  </a:lnTo>
                  <a:lnTo>
                    <a:pt x="1038120" y="958375"/>
                  </a:lnTo>
                  <a:lnTo>
                    <a:pt x="1032323" y="973052"/>
                  </a:lnTo>
                  <a:lnTo>
                    <a:pt x="1030275" y="973921"/>
                  </a:lnTo>
                  <a:cubicBezTo>
                    <a:pt x="1026636" y="977648"/>
                    <a:pt x="1024387" y="982797"/>
                    <a:pt x="1024387" y="988483"/>
                  </a:cubicBezTo>
                  <a:lnTo>
                    <a:pt x="1024786" y="989472"/>
                  </a:lnTo>
                  <a:lnTo>
                    <a:pt x="1022430" y="990449"/>
                  </a:lnTo>
                  <a:cubicBezTo>
                    <a:pt x="1018791" y="994087"/>
                    <a:pt x="1016542" y="999113"/>
                    <a:pt x="1016542" y="1004664"/>
                  </a:cubicBezTo>
                  <a:lnTo>
                    <a:pt x="1016705" y="1005058"/>
                  </a:lnTo>
                  <a:lnTo>
                    <a:pt x="1013748" y="1006283"/>
                  </a:lnTo>
                  <a:cubicBezTo>
                    <a:pt x="1010021" y="1010009"/>
                    <a:pt x="1007716" y="1015158"/>
                    <a:pt x="1007716" y="1020845"/>
                  </a:cubicBezTo>
                  <a:lnTo>
                    <a:pt x="1008124" y="1021830"/>
                  </a:lnTo>
                  <a:lnTo>
                    <a:pt x="1005759" y="1022810"/>
                  </a:lnTo>
                  <a:cubicBezTo>
                    <a:pt x="1002121" y="1026448"/>
                    <a:pt x="999871" y="1031473"/>
                    <a:pt x="999871" y="1037025"/>
                  </a:cubicBezTo>
                  <a:lnTo>
                    <a:pt x="1000148" y="1037695"/>
                  </a:lnTo>
                  <a:lnTo>
                    <a:pt x="997914" y="1038643"/>
                  </a:lnTo>
                  <a:cubicBezTo>
                    <a:pt x="994276" y="1042370"/>
                    <a:pt x="992026" y="1047519"/>
                    <a:pt x="992026" y="1053205"/>
                  </a:cubicBezTo>
                  <a:lnTo>
                    <a:pt x="992707" y="1054890"/>
                  </a:lnTo>
                  <a:lnTo>
                    <a:pt x="992030" y="1055171"/>
                  </a:lnTo>
                  <a:lnTo>
                    <a:pt x="987502" y="1066103"/>
                  </a:lnTo>
                  <a:lnTo>
                    <a:pt x="1027017" y="1066103"/>
                  </a:lnTo>
                  <a:lnTo>
                    <a:pt x="1032232" y="1053205"/>
                  </a:lnTo>
                  <a:lnTo>
                    <a:pt x="1031832" y="1052216"/>
                  </a:lnTo>
                  <a:lnTo>
                    <a:pt x="1034189" y="1051240"/>
                  </a:lnTo>
                  <a:cubicBezTo>
                    <a:pt x="1037827" y="1047602"/>
                    <a:pt x="1040078" y="1042576"/>
                    <a:pt x="1040078" y="1037025"/>
                  </a:cubicBezTo>
                  <a:lnTo>
                    <a:pt x="1039914" y="1036631"/>
                  </a:lnTo>
                  <a:lnTo>
                    <a:pt x="1042871" y="1035406"/>
                  </a:lnTo>
                  <a:cubicBezTo>
                    <a:pt x="1046598" y="1031680"/>
                    <a:pt x="1048904" y="1026532"/>
                    <a:pt x="1048904" y="1020845"/>
                  </a:cubicBezTo>
                  <a:lnTo>
                    <a:pt x="1048495" y="1019859"/>
                  </a:lnTo>
                  <a:lnTo>
                    <a:pt x="1050860" y="1018879"/>
                  </a:lnTo>
                  <a:cubicBezTo>
                    <a:pt x="1054498" y="1015241"/>
                    <a:pt x="1056748" y="1010216"/>
                    <a:pt x="1056748" y="1004664"/>
                  </a:cubicBezTo>
                  <a:lnTo>
                    <a:pt x="1056470" y="1003993"/>
                  </a:lnTo>
                  <a:lnTo>
                    <a:pt x="1058705" y="1003045"/>
                  </a:lnTo>
                  <a:lnTo>
                    <a:pt x="1064319" y="989162"/>
                  </a:lnTo>
                  <a:lnTo>
                    <a:pt x="1066550" y="988192"/>
                  </a:lnTo>
                  <a:lnTo>
                    <a:pt x="1072193" y="973904"/>
                  </a:lnTo>
                  <a:lnTo>
                    <a:pt x="1075232" y="972646"/>
                  </a:lnTo>
                  <a:cubicBezTo>
                    <a:pt x="1078959" y="968919"/>
                    <a:pt x="1081264" y="963771"/>
                    <a:pt x="1081264" y="958084"/>
                  </a:cubicBezTo>
                  <a:lnTo>
                    <a:pt x="1080856" y="957098"/>
                  </a:lnTo>
                  <a:lnTo>
                    <a:pt x="1083221" y="956118"/>
                  </a:lnTo>
                  <a:cubicBezTo>
                    <a:pt x="1086858" y="952481"/>
                    <a:pt x="1089109" y="947455"/>
                    <a:pt x="1089109" y="941903"/>
                  </a:cubicBezTo>
                  <a:lnTo>
                    <a:pt x="1088874" y="941336"/>
                  </a:lnTo>
                  <a:lnTo>
                    <a:pt x="1091066" y="940428"/>
                  </a:lnTo>
                  <a:lnTo>
                    <a:pt x="1096488" y="927337"/>
                  </a:lnTo>
                  <a:lnTo>
                    <a:pt x="1100586" y="925719"/>
                  </a:lnTo>
                  <a:cubicBezTo>
                    <a:pt x="1104401" y="922081"/>
                    <a:pt x="1106761" y="917055"/>
                    <a:pt x="1106761" y="911504"/>
                  </a:cubicBezTo>
                  <a:lnTo>
                    <a:pt x="1106633" y="911210"/>
                  </a:lnTo>
                  <a:lnTo>
                    <a:pt x="1109554" y="910029"/>
                  </a:lnTo>
                  <a:cubicBezTo>
                    <a:pt x="1113281" y="906391"/>
                    <a:pt x="1115586" y="901365"/>
                    <a:pt x="1115586" y="895814"/>
                  </a:cubicBezTo>
                  <a:lnTo>
                    <a:pt x="1114993" y="894414"/>
                  </a:lnTo>
                  <a:lnTo>
                    <a:pt x="1117543" y="893357"/>
                  </a:lnTo>
                  <a:lnTo>
                    <a:pt x="1122377" y="881689"/>
                  </a:lnTo>
                  <a:lnTo>
                    <a:pt x="1127350" y="879629"/>
                  </a:lnTo>
                  <a:cubicBezTo>
                    <a:pt x="1130987" y="875991"/>
                    <a:pt x="1133238" y="870965"/>
                    <a:pt x="1133238" y="865413"/>
                  </a:cubicBezTo>
                  <a:lnTo>
                    <a:pt x="1133049" y="864956"/>
                  </a:lnTo>
                  <a:lnTo>
                    <a:pt x="1137993" y="862957"/>
                  </a:lnTo>
                  <a:lnTo>
                    <a:pt x="1143357" y="850315"/>
                  </a:lnTo>
                  <a:lnTo>
                    <a:pt x="1145982" y="849228"/>
                  </a:lnTo>
                  <a:lnTo>
                    <a:pt x="1150957" y="837216"/>
                  </a:lnTo>
                  <a:lnTo>
                    <a:pt x="1155788" y="835069"/>
                  </a:lnTo>
                  <a:lnTo>
                    <a:pt x="1161383" y="820573"/>
                  </a:lnTo>
                  <a:lnTo>
                    <a:pt x="1165594" y="818829"/>
                  </a:lnTo>
                  <a:lnTo>
                    <a:pt x="1170266" y="807551"/>
                  </a:lnTo>
                  <a:lnTo>
                    <a:pt x="1176382" y="804956"/>
                  </a:lnTo>
                  <a:lnTo>
                    <a:pt x="1181483" y="792340"/>
                  </a:lnTo>
                  <a:lnTo>
                    <a:pt x="1186188" y="790391"/>
                  </a:lnTo>
                  <a:lnTo>
                    <a:pt x="1191022" y="778722"/>
                  </a:lnTo>
                  <a:lnTo>
                    <a:pt x="1195994" y="776662"/>
                  </a:lnTo>
                  <a:lnTo>
                    <a:pt x="1201262" y="763945"/>
                  </a:lnTo>
                  <a:lnTo>
                    <a:pt x="1206638" y="761665"/>
                  </a:lnTo>
                  <a:lnTo>
                    <a:pt x="1212121" y="748112"/>
                  </a:lnTo>
                  <a:lnTo>
                    <a:pt x="1216587" y="746262"/>
                  </a:lnTo>
                  <a:lnTo>
                    <a:pt x="1221626" y="734097"/>
                  </a:lnTo>
                  <a:lnTo>
                    <a:pt x="1228068" y="731553"/>
                  </a:lnTo>
                  <a:lnTo>
                    <a:pt x="1232019" y="722458"/>
                  </a:lnTo>
                  <a:lnTo>
                    <a:pt x="1238998" y="719498"/>
                  </a:lnTo>
                  <a:lnTo>
                    <a:pt x="1243660" y="707975"/>
                  </a:lnTo>
                  <a:lnTo>
                    <a:pt x="1248949" y="705625"/>
                  </a:lnTo>
                  <a:lnTo>
                    <a:pt x="1253269" y="694431"/>
                  </a:lnTo>
                  <a:lnTo>
                    <a:pt x="1260716" y="691346"/>
                  </a:lnTo>
                  <a:lnTo>
                    <a:pt x="1265448" y="679923"/>
                  </a:lnTo>
                  <a:lnTo>
                    <a:pt x="1271360" y="677474"/>
                  </a:lnTo>
                  <a:lnTo>
                    <a:pt x="1276176" y="665846"/>
                  </a:lnTo>
                  <a:lnTo>
                    <a:pt x="1283271" y="662908"/>
                  </a:lnTo>
                  <a:lnTo>
                    <a:pt x="1286642" y="654769"/>
                  </a:lnTo>
                  <a:lnTo>
                    <a:pt x="1295876" y="650854"/>
                  </a:lnTo>
                  <a:lnTo>
                    <a:pt x="1300883" y="638478"/>
                  </a:lnTo>
                  <a:lnTo>
                    <a:pt x="1305826" y="636430"/>
                  </a:lnTo>
                  <a:lnTo>
                    <a:pt x="1310253" y="625742"/>
                  </a:lnTo>
                  <a:lnTo>
                    <a:pt x="1317594" y="622701"/>
                  </a:lnTo>
                  <a:lnTo>
                    <a:pt x="1320938" y="614626"/>
                  </a:lnTo>
                  <a:lnTo>
                    <a:pt x="1330198" y="610790"/>
                  </a:lnTo>
                  <a:lnTo>
                    <a:pt x="1335014" y="599162"/>
                  </a:lnTo>
                  <a:lnTo>
                    <a:pt x="1342109" y="596224"/>
                  </a:lnTo>
                  <a:lnTo>
                    <a:pt x="1345556" y="587903"/>
                  </a:lnTo>
                  <a:lnTo>
                    <a:pt x="1353877" y="584456"/>
                  </a:lnTo>
                  <a:lnTo>
                    <a:pt x="1357684" y="575266"/>
                  </a:lnTo>
                  <a:lnTo>
                    <a:pt x="1366482" y="571708"/>
                  </a:lnTo>
                  <a:lnTo>
                    <a:pt x="1370060" y="563274"/>
                  </a:lnTo>
                  <a:lnTo>
                    <a:pt x="1378393" y="559654"/>
                  </a:lnTo>
                  <a:lnTo>
                    <a:pt x="1382470" y="549331"/>
                  </a:lnTo>
                  <a:lnTo>
                    <a:pt x="1390161" y="546068"/>
                  </a:lnTo>
                  <a:lnTo>
                    <a:pt x="1393485" y="537846"/>
                  </a:lnTo>
                  <a:lnTo>
                    <a:pt x="1404583" y="533463"/>
                  </a:lnTo>
                  <a:lnTo>
                    <a:pt x="1408172" y="525202"/>
                  </a:lnTo>
                  <a:lnTo>
                    <a:pt x="1416638" y="521695"/>
                  </a:lnTo>
                  <a:lnTo>
                    <a:pt x="1419983" y="513620"/>
                  </a:lnTo>
                  <a:lnTo>
                    <a:pt x="1429242" y="509784"/>
                  </a:lnTo>
                  <a:lnTo>
                    <a:pt x="1432672" y="501506"/>
                  </a:lnTo>
                  <a:lnTo>
                    <a:pt x="1443115" y="497180"/>
                  </a:lnTo>
                  <a:lnTo>
                    <a:pt x="1446434" y="489167"/>
                  </a:lnTo>
                  <a:lnTo>
                    <a:pt x="1455720" y="485412"/>
                  </a:lnTo>
                  <a:lnTo>
                    <a:pt x="1457849" y="480394"/>
                  </a:lnTo>
                  <a:lnTo>
                    <a:pt x="1468745" y="475551"/>
                  </a:lnTo>
                  <a:lnTo>
                    <a:pt x="1468216" y="476825"/>
                  </a:lnTo>
                  <a:lnTo>
                    <a:pt x="1458957" y="480661"/>
                  </a:lnTo>
                  <a:lnTo>
                    <a:pt x="1455372" y="489315"/>
                  </a:lnTo>
                  <a:lnTo>
                    <a:pt x="1445372" y="493265"/>
                  </a:lnTo>
                  <a:lnTo>
                    <a:pt x="1441917" y="501217"/>
                  </a:lnTo>
                  <a:lnTo>
                    <a:pt x="1432480" y="505033"/>
                  </a:lnTo>
                  <a:lnTo>
                    <a:pt x="1428932" y="513396"/>
                  </a:lnTo>
                  <a:lnTo>
                    <a:pt x="1420569" y="516944"/>
                  </a:lnTo>
                  <a:lnTo>
                    <a:pt x="1416752" y="526382"/>
                  </a:lnTo>
                  <a:lnTo>
                    <a:pt x="1408801" y="529836"/>
                  </a:lnTo>
                  <a:lnTo>
                    <a:pt x="1404879" y="539767"/>
                  </a:lnTo>
                  <a:lnTo>
                    <a:pt x="1396196" y="543278"/>
                  </a:lnTo>
                  <a:lnTo>
                    <a:pt x="1392173" y="552758"/>
                  </a:lnTo>
                  <a:lnTo>
                    <a:pt x="1384285" y="556026"/>
                  </a:lnTo>
                  <a:lnTo>
                    <a:pt x="1380838" y="564347"/>
                  </a:lnTo>
                  <a:lnTo>
                    <a:pt x="1372517" y="567794"/>
                  </a:lnTo>
                  <a:lnTo>
                    <a:pt x="1368264" y="578061"/>
                  </a:lnTo>
                  <a:lnTo>
                    <a:pt x="1359769" y="581666"/>
                  </a:lnTo>
                  <a:lnTo>
                    <a:pt x="1356014" y="590952"/>
                  </a:lnTo>
                  <a:lnTo>
                    <a:pt x="1348002" y="594271"/>
                  </a:lnTo>
                  <a:lnTo>
                    <a:pt x="1343706" y="604640"/>
                  </a:lnTo>
                  <a:lnTo>
                    <a:pt x="1335396" y="608000"/>
                  </a:lnTo>
                  <a:lnTo>
                    <a:pt x="1331307" y="617638"/>
                  </a:lnTo>
                  <a:lnTo>
                    <a:pt x="1323485" y="621036"/>
                  </a:lnTo>
                  <a:lnTo>
                    <a:pt x="1319056" y="632250"/>
                  </a:lnTo>
                  <a:lnTo>
                    <a:pt x="1313679" y="634478"/>
                  </a:lnTo>
                  <a:lnTo>
                    <a:pt x="1309353" y="644921"/>
                  </a:lnTo>
                  <a:lnTo>
                    <a:pt x="1301074" y="648350"/>
                  </a:lnTo>
                  <a:lnTo>
                    <a:pt x="1296258" y="659977"/>
                  </a:lnTo>
                  <a:lnTo>
                    <a:pt x="1289163" y="662916"/>
                  </a:lnTo>
                  <a:lnTo>
                    <a:pt x="1285183" y="672524"/>
                  </a:lnTo>
                  <a:lnTo>
                    <a:pt x="1279357" y="675114"/>
                  </a:lnTo>
                  <a:lnTo>
                    <a:pt x="1274974" y="686468"/>
                  </a:lnTo>
                  <a:lnTo>
                    <a:pt x="1267039" y="689681"/>
                  </a:lnTo>
                  <a:lnTo>
                    <a:pt x="1262309" y="700841"/>
                  </a:lnTo>
                  <a:lnTo>
                    <a:pt x="1256802" y="703122"/>
                  </a:lnTo>
                  <a:lnTo>
                    <a:pt x="1251478" y="715975"/>
                  </a:lnTo>
                  <a:lnTo>
                    <a:pt x="1246996" y="717832"/>
                  </a:lnTo>
                  <a:lnTo>
                    <a:pt x="1242220" y="729359"/>
                  </a:lnTo>
                  <a:lnTo>
                    <a:pt x="1236352" y="731848"/>
                  </a:lnTo>
                  <a:lnTo>
                    <a:pt x="1230392" y="746579"/>
                  </a:lnTo>
                  <a:lnTo>
                    <a:pt x="1226402" y="748232"/>
                  </a:lnTo>
                  <a:lnTo>
                    <a:pt x="1221849" y="759225"/>
                  </a:lnTo>
                  <a:lnTo>
                    <a:pt x="1214922" y="761961"/>
                  </a:lnTo>
                  <a:lnTo>
                    <a:pt x="1209854" y="773628"/>
                  </a:lnTo>
                  <a:lnTo>
                    <a:pt x="1204278" y="775832"/>
                  </a:lnTo>
                  <a:lnTo>
                    <a:pt x="1198386" y="789411"/>
                  </a:lnTo>
                  <a:lnTo>
                    <a:pt x="1196002" y="790399"/>
                  </a:lnTo>
                  <a:lnTo>
                    <a:pt x="1191027" y="802411"/>
                  </a:lnTo>
                  <a:lnTo>
                    <a:pt x="1186196" y="804558"/>
                  </a:lnTo>
                  <a:lnTo>
                    <a:pt x="1180736" y="818702"/>
                  </a:lnTo>
                  <a:lnTo>
                    <a:pt x="1175552" y="820798"/>
                  </a:lnTo>
                  <a:lnTo>
                    <a:pt x="1170607" y="832454"/>
                  </a:lnTo>
                  <a:lnTo>
                    <a:pt x="1165603" y="834527"/>
                  </a:lnTo>
                  <a:cubicBezTo>
                    <a:pt x="1161964" y="838165"/>
                    <a:pt x="1159715" y="843191"/>
                    <a:pt x="1159715" y="848742"/>
                  </a:cubicBezTo>
                  <a:lnTo>
                    <a:pt x="1160297" y="850146"/>
                  </a:lnTo>
                  <a:lnTo>
                    <a:pt x="1157758" y="851198"/>
                  </a:lnTo>
                  <a:lnTo>
                    <a:pt x="1152924" y="862867"/>
                  </a:lnTo>
                  <a:lnTo>
                    <a:pt x="1147951" y="864927"/>
                  </a:lnTo>
                  <a:cubicBezTo>
                    <a:pt x="1144313" y="868565"/>
                    <a:pt x="1142063" y="873591"/>
                    <a:pt x="1142063" y="879142"/>
                  </a:cubicBezTo>
                  <a:lnTo>
                    <a:pt x="1142534" y="880278"/>
                  </a:lnTo>
                  <a:lnTo>
                    <a:pt x="1139269" y="881598"/>
                  </a:lnTo>
                  <a:lnTo>
                    <a:pt x="1133313" y="895634"/>
                  </a:lnTo>
                  <a:lnTo>
                    <a:pt x="1129319" y="897289"/>
                  </a:lnTo>
                  <a:lnTo>
                    <a:pt x="1123589" y="911121"/>
                  </a:lnTo>
                  <a:lnTo>
                    <a:pt x="1121474" y="911998"/>
                  </a:lnTo>
                  <a:cubicBezTo>
                    <a:pt x="1117835" y="915636"/>
                    <a:pt x="1115586" y="920662"/>
                    <a:pt x="1115586" y="926213"/>
                  </a:cubicBezTo>
                  <a:lnTo>
                    <a:pt x="1115708" y="926509"/>
                  </a:lnTo>
                  <a:lnTo>
                    <a:pt x="1112792" y="927688"/>
                  </a:lnTo>
                  <a:lnTo>
                    <a:pt x="1106783" y="941849"/>
                  </a:lnTo>
                  <a:lnTo>
                    <a:pt x="1102842" y="943522"/>
                  </a:lnTo>
                  <a:lnTo>
                    <a:pt x="1097228" y="957405"/>
                  </a:lnTo>
                  <a:lnTo>
                    <a:pt x="1094997" y="958375"/>
                  </a:lnTo>
                  <a:lnTo>
                    <a:pt x="1089200" y="973052"/>
                  </a:lnTo>
                  <a:lnTo>
                    <a:pt x="1087152" y="973921"/>
                  </a:lnTo>
                  <a:cubicBezTo>
                    <a:pt x="1083513" y="977648"/>
                    <a:pt x="1081264" y="982797"/>
                    <a:pt x="1081264" y="988483"/>
                  </a:cubicBezTo>
                  <a:lnTo>
                    <a:pt x="1081554" y="989202"/>
                  </a:lnTo>
                  <a:lnTo>
                    <a:pt x="1078470" y="990449"/>
                  </a:lnTo>
                  <a:cubicBezTo>
                    <a:pt x="1074743" y="994087"/>
                    <a:pt x="1072438" y="999113"/>
                    <a:pt x="1072438" y="1004664"/>
                  </a:cubicBezTo>
                  <a:lnTo>
                    <a:pt x="1072780" y="1005469"/>
                  </a:lnTo>
                  <a:lnTo>
                    <a:pt x="1070768" y="1006283"/>
                  </a:lnTo>
                  <a:cubicBezTo>
                    <a:pt x="1066953" y="1010009"/>
                    <a:pt x="1064593" y="1015158"/>
                    <a:pt x="1064593" y="1020845"/>
                  </a:cubicBezTo>
                  <a:lnTo>
                    <a:pt x="1065302" y="1022518"/>
                  </a:lnTo>
                  <a:lnTo>
                    <a:pt x="1064597" y="1022810"/>
                  </a:lnTo>
                  <a:cubicBezTo>
                    <a:pt x="1060959" y="1026448"/>
                    <a:pt x="1058709" y="1031473"/>
                    <a:pt x="1058709" y="1037025"/>
                  </a:cubicBezTo>
                  <a:lnTo>
                    <a:pt x="1058987" y="1037695"/>
                  </a:lnTo>
                  <a:lnTo>
                    <a:pt x="1056752" y="1038643"/>
                  </a:lnTo>
                  <a:cubicBezTo>
                    <a:pt x="1053114" y="1042370"/>
                    <a:pt x="1050864" y="1047519"/>
                    <a:pt x="1050864" y="1053205"/>
                  </a:cubicBezTo>
                  <a:lnTo>
                    <a:pt x="1051154" y="1053923"/>
                  </a:lnTo>
                  <a:lnTo>
                    <a:pt x="1048070" y="1055171"/>
                  </a:lnTo>
                  <a:lnTo>
                    <a:pt x="1043431" y="1066103"/>
                  </a:lnTo>
                  <a:lnTo>
                    <a:pt x="1085855" y="1066103"/>
                  </a:lnTo>
                  <a:lnTo>
                    <a:pt x="1091071" y="1053205"/>
                  </a:lnTo>
                  <a:lnTo>
                    <a:pt x="1090670" y="1052216"/>
                  </a:lnTo>
                  <a:lnTo>
                    <a:pt x="1093028" y="1051240"/>
                  </a:lnTo>
                  <a:cubicBezTo>
                    <a:pt x="1096665" y="1047602"/>
                    <a:pt x="1098916" y="1042576"/>
                    <a:pt x="1098916" y="1037025"/>
                  </a:cubicBezTo>
                  <a:lnTo>
                    <a:pt x="1098582" y="1036217"/>
                  </a:lnTo>
                  <a:lnTo>
                    <a:pt x="1100586" y="1035406"/>
                  </a:lnTo>
                  <a:cubicBezTo>
                    <a:pt x="1104402" y="1031680"/>
                    <a:pt x="1106762" y="1026532"/>
                    <a:pt x="1106762" y="1020845"/>
                  </a:cubicBezTo>
                  <a:lnTo>
                    <a:pt x="1106172" y="1019454"/>
                  </a:lnTo>
                  <a:lnTo>
                    <a:pt x="1107594" y="1018879"/>
                  </a:lnTo>
                  <a:cubicBezTo>
                    <a:pt x="1111320" y="1015241"/>
                    <a:pt x="1113626" y="1010216"/>
                    <a:pt x="1113626" y="1004664"/>
                  </a:cubicBezTo>
                  <a:lnTo>
                    <a:pt x="1113342" y="1003996"/>
                  </a:lnTo>
                  <a:lnTo>
                    <a:pt x="1115582" y="1003045"/>
                  </a:lnTo>
                  <a:lnTo>
                    <a:pt x="1121196" y="989162"/>
                  </a:lnTo>
                  <a:lnTo>
                    <a:pt x="1123427" y="988192"/>
                  </a:lnTo>
                  <a:lnTo>
                    <a:pt x="1129224" y="973515"/>
                  </a:lnTo>
                  <a:lnTo>
                    <a:pt x="1131272" y="972646"/>
                  </a:lnTo>
                  <a:cubicBezTo>
                    <a:pt x="1134910" y="968919"/>
                    <a:pt x="1137160" y="963771"/>
                    <a:pt x="1137160" y="958084"/>
                  </a:cubicBezTo>
                  <a:lnTo>
                    <a:pt x="1137146" y="958047"/>
                  </a:lnTo>
                  <a:lnTo>
                    <a:pt x="1141916" y="956118"/>
                  </a:lnTo>
                  <a:cubicBezTo>
                    <a:pt x="1145642" y="952481"/>
                    <a:pt x="1147948" y="947455"/>
                    <a:pt x="1147948" y="941903"/>
                  </a:cubicBezTo>
                  <a:lnTo>
                    <a:pt x="1147708" y="941338"/>
                  </a:lnTo>
                  <a:lnTo>
                    <a:pt x="1149904" y="940428"/>
                  </a:lnTo>
                  <a:lnTo>
                    <a:pt x="1155634" y="926595"/>
                  </a:lnTo>
                  <a:lnTo>
                    <a:pt x="1157749" y="925719"/>
                  </a:lnTo>
                  <a:lnTo>
                    <a:pt x="1163414" y="912042"/>
                  </a:lnTo>
                  <a:lnTo>
                    <a:pt x="1168392" y="910029"/>
                  </a:lnTo>
                  <a:cubicBezTo>
                    <a:pt x="1172119" y="906391"/>
                    <a:pt x="1174425" y="901365"/>
                    <a:pt x="1174425" y="895814"/>
                  </a:cubicBezTo>
                  <a:lnTo>
                    <a:pt x="1173831" y="894414"/>
                  </a:lnTo>
                  <a:lnTo>
                    <a:pt x="1176382" y="893357"/>
                  </a:lnTo>
                  <a:lnTo>
                    <a:pt x="1181215" y="881689"/>
                  </a:lnTo>
                  <a:lnTo>
                    <a:pt x="1186188" y="879629"/>
                  </a:lnTo>
                  <a:cubicBezTo>
                    <a:pt x="1189826" y="875991"/>
                    <a:pt x="1192076" y="870965"/>
                    <a:pt x="1192076" y="865413"/>
                  </a:cubicBezTo>
                  <a:lnTo>
                    <a:pt x="1191494" y="864009"/>
                  </a:lnTo>
                  <a:lnTo>
                    <a:pt x="1194033" y="862957"/>
                  </a:lnTo>
                  <a:lnTo>
                    <a:pt x="1198723" y="851636"/>
                  </a:lnTo>
                  <a:lnTo>
                    <a:pt x="1204676" y="849228"/>
                  </a:lnTo>
                  <a:lnTo>
                    <a:pt x="1209769" y="837228"/>
                  </a:lnTo>
                  <a:lnTo>
                    <a:pt x="1214626" y="835069"/>
                  </a:lnTo>
                  <a:lnTo>
                    <a:pt x="1220221" y="820573"/>
                  </a:lnTo>
                  <a:lnTo>
                    <a:pt x="1224432" y="818829"/>
                  </a:lnTo>
                  <a:lnTo>
                    <a:pt x="1229276" y="807136"/>
                  </a:lnTo>
                  <a:lnTo>
                    <a:pt x="1234789" y="804956"/>
                  </a:lnTo>
                  <a:lnTo>
                    <a:pt x="1240358" y="792121"/>
                  </a:lnTo>
                  <a:lnTo>
                    <a:pt x="1244740" y="790391"/>
                  </a:lnTo>
                  <a:lnTo>
                    <a:pt x="1249798" y="778747"/>
                  </a:lnTo>
                  <a:lnTo>
                    <a:pt x="1254833" y="776662"/>
                  </a:lnTo>
                  <a:lnTo>
                    <a:pt x="1260100" y="763945"/>
                  </a:lnTo>
                  <a:lnTo>
                    <a:pt x="1265476" y="761665"/>
                  </a:lnTo>
                  <a:lnTo>
                    <a:pt x="1270960" y="748112"/>
                  </a:lnTo>
                  <a:lnTo>
                    <a:pt x="1275426" y="746262"/>
                  </a:lnTo>
                  <a:lnTo>
                    <a:pt x="1280749" y="733409"/>
                  </a:lnTo>
                  <a:lnTo>
                    <a:pt x="1285232" y="731553"/>
                  </a:lnTo>
                  <a:lnTo>
                    <a:pt x="1288749" y="723061"/>
                  </a:lnTo>
                  <a:lnTo>
                    <a:pt x="1297550" y="719498"/>
                  </a:lnTo>
                  <a:lnTo>
                    <a:pt x="1302418" y="708012"/>
                  </a:lnTo>
                  <a:lnTo>
                    <a:pt x="1307787" y="705625"/>
                  </a:lnTo>
                  <a:lnTo>
                    <a:pt x="1312480" y="693464"/>
                  </a:lnTo>
                  <a:lnTo>
                    <a:pt x="1317594" y="691346"/>
                  </a:lnTo>
                  <a:lnTo>
                    <a:pt x="1321919" y="680903"/>
                  </a:lnTo>
                  <a:lnTo>
                    <a:pt x="1330198" y="677474"/>
                  </a:lnTo>
                  <a:lnTo>
                    <a:pt x="1335014" y="665846"/>
                  </a:lnTo>
                  <a:lnTo>
                    <a:pt x="1342109" y="662908"/>
                  </a:lnTo>
                  <a:lnTo>
                    <a:pt x="1346046" y="653404"/>
                  </a:lnTo>
                  <a:lnTo>
                    <a:pt x="1351916" y="650854"/>
                  </a:lnTo>
                  <a:lnTo>
                    <a:pt x="1356299" y="639755"/>
                  </a:lnTo>
                  <a:lnTo>
                    <a:pt x="1364520" y="636430"/>
                  </a:lnTo>
                  <a:lnTo>
                    <a:pt x="1369048" y="625760"/>
                  </a:lnTo>
                  <a:lnTo>
                    <a:pt x="1376432" y="622701"/>
                  </a:lnTo>
                  <a:lnTo>
                    <a:pt x="1379908" y="614308"/>
                  </a:lnTo>
                  <a:lnTo>
                    <a:pt x="1388199" y="610790"/>
                  </a:lnTo>
                  <a:lnTo>
                    <a:pt x="1392709" y="599636"/>
                  </a:lnTo>
                  <a:lnTo>
                    <a:pt x="1400947" y="596224"/>
                  </a:lnTo>
                  <a:lnTo>
                    <a:pt x="1404394" y="587903"/>
                  </a:lnTo>
                  <a:lnTo>
                    <a:pt x="1412715" y="584456"/>
                  </a:lnTo>
                  <a:lnTo>
                    <a:pt x="1416522" y="575266"/>
                  </a:lnTo>
                  <a:lnTo>
                    <a:pt x="1425320" y="571708"/>
                  </a:lnTo>
                  <a:lnTo>
                    <a:pt x="1428899" y="563274"/>
                  </a:lnTo>
                  <a:lnTo>
                    <a:pt x="1437231" y="559654"/>
                  </a:lnTo>
                  <a:lnTo>
                    <a:pt x="1441308" y="549331"/>
                  </a:lnTo>
                  <a:lnTo>
                    <a:pt x="1448999" y="546068"/>
                  </a:lnTo>
                  <a:lnTo>
                    <a:pt x="1452628" y="537092"/>
                  </a:lnTo>
                  <a:lnTo>
                    <a:pt x="1461604" y="533463"/>
                  </a:lnTo>
                  <a:lnTo>
                    <a:pt x="1464868" y="525772"/>
                  </a:lnTo>
                  <a:lnTo>
                    <a:pt x="1475189" y="521695"/>
                  </a:lnTo>
                  <a:lnTo>
                    <a:pt x="1478670" y="513683"/>
                  </a:lnTo>
                  <a:lnTo>
                    <a:pt x="1488081" y="509784"/>
                  </a:lnTo>
                  <a:lnTo>
                    <a:pt x="1491917" y="500525"/>
                  </a:lnTo>
                  <a:lnTo>
                    <a:pt x="1499992" y="497180"/>
                  </a:lnTo>
                  <a:lnTo>
                    <a:pt x="1503033" y="489839"/>
                  </a:lnTo>
                  <a:lnTo>
                    <a:pt x="1513721" y="485412"/>
                  </a:lnTo>
                  <a:lnTo>
                    <a:pt x="1516129" y="479599"/>
                  </a:lnTo>
                  <a:lnTo>
                    <a:pt x="1526326" y="475175"/>
                  </a:lnTo>
                  <a:lnTo>
                    <a:pt x="1529433" y="467316"/>
                  </a:lnTo>
                  <a:lnTo>
                    <a:pt x="1539838" y="463007"/>
                  </a:lnTo>
                  <a:lnTo>
                    <a:pt x="1539001" y="464933"/>
                  </a:lnTo>
                  <a:lnTo>
                    <a:pt x="1529563" y="468750"/>
                  </a:lnTo>
                  <a:lnTo>
                    <a:pt x="1526277" y="476494"/>
                  </a:lnTo>
                  <a:lnTo>
                    <a:pt x="1515978" y="480661"/>
                  </a:lnTo>
                  <a:lnTo>
                    <a:pt x="1512062" y="489894"/>
                  </a:lnTo>
                  <a:lnTo>
                    <a:pt x="1503923" y="493265"/>
                  </a:lnTo>
                  <a:lnTo>
                    <a:pt x="1500603" y="501278"/>
                  </a:lnTo>
                  <a:lnTo>
                    <a:pt x="1491318" y="505033"/>
                  </a:lnTo>
                  <a:lnTo>
                    <a:pt x="1487770" y="513396"/>
                  </a:lnTo>
                  <a:lnTo>
                    <a:pt x="1479407" y="516944"/>
                  </a:lnTo>
                  <a:lnTo>
                    <a:pt x="1475968" y="525448"/>
                  </a:lnTo>
                  <a:lnTo>
                    <a:pt x="1465128" y="529836"/>
                  </a:lnTo>
                  <a:lnTo>
                    <a:pt x="1460816" y="540012"/>
                  </a:lnTo>
                  <a:lnTo>
                    <a:pt x="1452930" y="543278"/>
                  </a:lnTo>
                  <a:lnTo>
                    <a:pt x="1448993" y="552782"/>
                  </a:lnTo>
                  <a:lnTo>
                    <a:pt x="1441162" y="556026"/>
                  </a:lnTo>
                  <a:lnTo>
                    <a:pt x="1437842" y="564039"/>
                  </a:lnTo>
                  <a:lnTo>
                    <a:pt x="1428557" y="567794"/>
                  </a:lnTo>
                  <a:lnTo>
                    <a:pt x="1423994" y="578548"/>
                  </a:lnTo>
                  <a:lnTo>
                    <a:pt x="1416646" y="581666"/>
                  </a:lnTo>
                  <a:lnTo>
                    <a:pt x="1412763" y="591271"/>
                  </a:lnTo>
                  <a:lnTo>
                    <a:pt x="1405166" y="594271"/>
                  </a:lnTo>
                  <a:lnTo>
                    <a:pt x="1400260" y="605564"/>
                  </a:lnTo>
                  <a:lnTo>
                    <a:pt x="1394235" y="608000"/>
                  </a:lnTo>
                  <a:lnTo>
                    <a:pt x="1390145" y="617638"/>
                  </a:lnTo>
                  <a:lnTo>
                    <a:pt x="1382324" y="621036"/>
                  </a:lnTo>
                  <a:lnTo>
                    <a:pt x="1378401" y="630967"/>
                  </a:lnTo>
                  <a:lnTo>
                    <a:pt x="1369719" y="634478"/>
                  </a:lnTo>
                  <a:lnTo>
                    <a:pt x="1364725" y="646247"/>
                  </a:lnTo>
                  <a:lnTo>
                    <a:pt x="1359769" y="648350"/>
                  </a:lnTo>
                  <a:lnTo>
                    <a:pt x="1355062" y="659991"/>
                  </a:lnTo>
                  <a:lnTo>
                    <a:pt x="1348002" y="662916"/>
                  </a:lnTo>
                  <a:lnTo>
                    <a:pt x="1344174" y="672156"/>
                  </a:lnTo>
                  <a:lnTo>
                    <a:pt x="1337358" y="675114"/>
                  </a:lnTo>
                  <a:lnTo>
                    <a:pt x="1332874" y="686454"/>
                  </a:lnTo>
                  <a:lnTo>
                    <a:pt x="1325447" y="689681"/>
                  </a:lnTo>
                  <a:lnTo>
                    <a:pt x="1321018" y="700895"/>
                  </a:lnTo>
                  <a:lnTo>
                    <a:pt x="1315640" y="703122"/>
                  </a:lnTo>
                  <a:lnTo>
                    <a:pt x="1310463" y="715621"/>
                  </a:lnTo>
                  <a:lnTo>
                    <a:pt x="1304997" y="717832"/>
                  </a:lnTo>
                  <a:lnTo>
                    <a:pt x="1300397" y="728671"/>
                  </a:lnTo>
                  <a:lnTo>
                    <a:pt x="1293086" y="731848"/>
                  </a:lnTo>
                  <a:lnTo>
                    <a:pt x="1287268" y="746579"/>
                  </a:lnTo>
                  <a:lnTo>
                    <a:pt x="1283280" y="748232"/>
                  </a:lnTo>
                  <a:lnTo>
                    <a:pt x="1278590" y="759553"/>
                  </a:lnTo>
                  <a:lnTo>
                    <a:pt x="1272636" y="761961"/>
                  </a:lnTo>
                  <a:lnTo>
                    <a:pt x="1267642" y="773730"/>
                  </a:lnTo>
                  <a:lnTo>
                    <a:pt x="1262686" y="775832"/>
                  </a:lnTo>
                  <a:lnTo>
                    <a:pt x="1257584" y="788450"/>
                  </a:lnTo>
                  <a:lnTo>
                    <a:pt x="1252879" y="790399"/>
                  </a:lnTo>
                  <a:lnTo>
                    <a:pt x="1248061" y="802031"/>
                  </a:lnTo>
                  <a:lnTo>
                    <a:pt x="1242236" y="804558"/>
                  </a:lnTo>
                  <a:cubicBezTo>
                    <a:pt x="1238509" y="808462"/>
                    <a:pt x="1236204" y="813856"/>
                    <a:pt x="1236204" y="819814"/>
                  </a:cubicBezTo>
                  <a:lnTo>
                    <a:pt x="1236290" y="820030"/>
                  </a:lnTo>
                  <a:lnTo>
                    <a:pt x="1234391" y="820798"/>
                  </a:lnTo>
                  <a:lnTo>
                    <a:pt x="1229445" y="832454"/>
                  </a:lnTo>
                  <a:lnTo>
                    <a:pt x="1224441" y="834527"/>
                  </a:lnTo>
                  <a:cubicBezTo>
                    <a:pt x="1220803" y="838165"/>
                    <a:pt x="1218553" y="843191"/>
                    <a:pt x="1218553" y="848742"/>
                  </a:cubicBezTo>
                  <a:lnTo>
                    <a:pt x="1218848" y="849453"/>
                  </a:lnTo>
                  <a:lnTo>
                    <a:pt x="1214635" y="851198"/>
                  </a:lnTo>
                  <a:lnTo>
                    <a:pt x="1209551" y="863472"/>
                  </a:lnTo>
                  <a:lnTo>
                    <a:pt x="1205952" y="864927"/>
                  </a:lnTo>
                  <a:cubicBezTo>
                    <a:pt x="1202225" y="868565"/>
                    <a:pt x="1199921" y="873591"/>
                    <a:pt x="1199921" y="879142"/>
                  </a:cubicBezTo>
                  <a:lnTo>
                    <a:pt x="1200221" y="879851"/>
                  </a:lnTo>
                  <a:lnTo>
                    <a:pt x="1196002" y="881598"/>
                  </a:lnTo>
                  <a:cubicBezTo>
                    <a:pt x="1192364" y="885236"/>
                    <a:pt x="1190114" y="890262"/>
                    <a:pt x="1190114" y="895814"/>
                  </a:cubicBezTo>
                  <a:lnTo>
                    <a:pt x="1190349" y="896381"/>
                  </a:lnTo>
                  <a:lnTo>
                    <a:pt x="1188157" y="897289"/>
                  </a:lnTo>
                  <a:lnTo>
                    <a:pt x="1182876" y="910039"/>
                  </a:lnTo>
                  <a:lnTo>
                    <a:pt x="1177801" y="911998"/>
                  </a:lnTo>
                  <a:cubicBezTo>
                    <a:pt x="1173897" y="915636"/>
                    <a:pt x="1171482" y="920662"/>
                    <a:pt x="1171482" y="926213"/>
                  </a:cubicBezTo>
                  <a:lnTo>
                    <a:pt x="1171732" y="926774"/>
                  </a:lnTo>
                  <a:lnTo>
                    <a:pt x="1169525" y="927688"/>
                  </a:lnTo>
                  <a:cubicBezTo>
                    <a:pt x="1165887" y="931326"/>
                    <a:pt x="1163637" y="936352"/>
                    <a:pt x="1163637" y="941903"/>
                  </a:cubicBezTo>
                  <a:lnTo>
                    <a:pt x="1163915" y="942573"/>
                  </a:lnTo>
                  <a:lnTo>
                    <a:pt x="1161680" y="943522"/>
                  </a:lnTo>
                  <a:lnTo>
                    <a:pt x="1156066" y="957405"/>
                  </a:lnTo>
                  <a:lnTo>
                    <a:pt x="1153835" y="958375"/>
                  </a:lnTo>
                  <a:lnTo>
                    <a:pt x="1148192" y="972663"/>
                  </a:lnTo>
                  <a:lnTo>
                    <a:pt x="1145153" y="973921"/>
                  </a:lnTo>
                  <a:cubicBezTo>
                    <a:pt x="1141426" y="977648"/>
                    <a:pt x="1139122" y="982797"/>
                    <a:pt x="1139122" y="988483"/>
                  </a:cubicBezTo>
                  <a:lnTo>
                    <a:pt x="1139530" y="989469"/>
                  </a:lnTo>
                  <a:lnTo>
                    <a:pt x="1137165" y="990449"/>
                  </a:lnTo>
                  <a:cubicBezTo>
                    <a:pt x="1133526" y="994087"/>
                    <a:pt x="1131276" y="999113"/>
                    <a:pt x="1131276" y="1004664"/>
                  </a:cubicBezTo>
                  <a:lnTo>
                    <a:pt x="1131554" y="1005334"/>
                  </a:lnTo>
                  <a:lnTo>
                    <a:pt x="1129320" y="1006283"/>
                  </a:lnTo>
                  <a:cubicBezTo>
                    <a:pt x="1125681" y="1010009"/>
                    <a:pt x="1123431" y="1015158"/>
                    <a:pt x="1123431" y="1020845"/>
                  </a:cubicBezTo>
                  <a:lnTo>
                    <a:pt x="1123831" y="1021833"/>
                  </a:lnTo>
                  <a:lnTo>
                    <a:pt x="1121474" y="1022810"/>
                  </a:lnTo>
                  <a:cubicBezTo>
                    <a:pt x="1117836" y="1026448"/>
                    <a:pt x="1115586" y="1031473"/>
                    <a:pt x="1115586" y="1037025"/>
                  </a:cubicBezTo>
                  <a:lnTo>
                    <a:pt x="1116037" y="1038112"/>
                  </a:lnTo>
                  <a:lnTo>
                    <a:pt x="1114753" y="1038643"/>
                  </a:lnTo>
                  <a:cubicBezTo>
                    <a:pt x="1111026" y="1042370"/>
                    <a:pt x="1108722" y="1047519"/>
                    <a:pt x="1108722" y="1053205"/>
                  </a:cubicBezTo>
                  <a:lnTo>
                    <a:pt x="1109159" y="1054261"/>
                  </a:lnTo>
                  <a:lnTo>
                    <a:pt x="1106908" y="1055171"/>
                  </a:lnTo>
                  <a:lnTo>
                    <a:pt x="1102269" y="1066103"/>
                  </a:lnTo>
                  <a:lnTo>
                    <a:pt x="1144566" y="1066103"/>
                  </a:lnTo>
                  <a:lnTo>
                    <a:pt x="1149909" y="1053205"/>
                  </a:lnTo>
                  <a:lnTo>
                    <a:pt x="1149213" y="1051527"/>
                  </a:lnTo>
                  <a:lnTo>
                    <a:pt x="1149905" y="1051240"/>
                  </a:lnTo>
                  <a:cubicBezTo>
                    <a:pt x="1153542" y="1047602"/>
                    <a:pt x="1155793" y="1042576"/>
                    <a:pt x="1155793" y="1037025"/>
                  </a:cubicBezTo>
                  <a:lnTo>
                    <a:pt x="1155515" y="1036355"/>
                  </a:lnTo>
                  <a:lnTo>
                    <a:pt x="1157750" y="1035406"/>
                  </a:lnTo>
                  <a:cubicBezTo>
                    <a:pt x="1161388" y="1031680"/>
                    <a:pt x="1163638" y="1026532"/>
                    <a:pt x="1163638" y="1020845"/>
                  </a:cubicBezTo>
                  <a:lnTo>
                    <a:pt x="1163238" y="1019855"/>
                  </a:lnTo>
                  <a:lnTo>
                    <a:pt x="1165595" y="1018879"/>
                  </a:lnTo>
                  <a:cubicBezTo>
                    <a:pt x="1169233" y="1015241"/>
                    <a:pt x="1171483" y="1010216"/>
                    <a:pt x="1171483" y="1004664"/>
                  </a:cubicBezTo>
                  <a:lnTo>
                    <a:pt x="1171320" y="1004270"/>
                  </a:lnTo>
                  <a:lnTo>
                    <a:pt x="1174277" y="1003045"/>
                  </a:lnTo>
                  <a:lnTo>
                    <a:pt x="1180027" y="989165"/>
                  </a:lnTo>
                  <a:lnTo>
                    <a:pt x="1182265" y="988192"/>
                  </a:lnTo>
                  <a:lnTo>
                    <a:pt x="1188062" y="973515"/>
                  </a:lnTo>
                  <a:lnTo>
                    <a:pt x="1190110" y="972646"/>
                  </a:lnTo>
                  <a:cubicBezTo>
                    <a:pt x="1193748" y="968919"/>
                    <a:pt x="1195999" y="963771"/>
                    <a:pt x="1195999" y="958084"/>
                  </a:cubicBezTo>
                  <a:lnTo>
                    <a:pt x="1195598" y="957094"/>
                  </a:lnTo>
                  <a:lnTo>
                    <a:pt x="1197956" y="956118"/>
                  </a:lnTo>
                  <a:lnTo>
                    <a:pt x="1203721" y="942200"/>
                  </a:lnTo>
                  <a:lnTo>
                    <a:pt x="1208312" y="940428"/>
                  </a:lnTo>
                  <a:lnTo>
                    <a:pt x="1214458" y="926601"/>
                  </a:lnTo>
                  <a:lnTo>
                    <a:pt x="1216587" y="925719"/>
                  </a:lnTo>
                  <a:cubicBezTo>
                    <a:pt x="1220225" y="922081"/>
                    <a:pt x="1222476" y="917055"/>
                    <a:pt x="1222476" y="911504"/>
                  </a:cubicBezTo>
                  <a:lnTo>
                    <a:pt x="1222241" y="910937"/>
                  </a:lnTo>
                  <a:lnTo>
                    <a:pt x="1224432" y="910029"/>
                  </a:lnTo>
                  <a:cubicBezTo>
                    <a:pt x="1228070" y="906391"/>
                    <a:pt x="1230321" y="901365"/>
                    <a:pt x="1230321" y="895814"/>
                  </a:cubicBezTo>
                  <a:lnTo>
                    <a:pt x="1230132" y="895357"/>
                  </a:lnTo>
                  <a:lnTo>
                    <a:pt x="1235076" y="893357"/>
                  </a:lnTo>
                  <a:lnTo>
                    <a:pt x="1240440" y="880716"/>
                  </a:lnTo>
                  <a:lnTo>
                    <a:pt x="1243065" y="879629"/>
                  </a:lnTo>
                  <a:cubicBezTo>
                    <a:pt x="1246703" y="875991"/>
                    <a:pt x="1248953" y="870965"/>
                    <a:pt x="1248953" y="865413"/>
                  </a:cubicBezTo>
                  <a:lnTo>
                    <a:pt x="1248658" y="864702"/>
                  </a:lnTo>
                  <a:lnTo>
                    <a:pt x="1252871" y="862957"/>
                  </a:lnTo>
                  <a:lnTo>
                    <a:pt x="1257561" y="851636"/>
                  </a:lnTo>
                  <a:lnTo>
                    <a:pt x="1263515" y="849228"/>
                  </a:lnTo>
                  <a:lnTo>
                    <a:pt x="1269109" y="836046"/>
                  </a:lnTo>
                  <a:lnTo>
                    <a:pt x="1271360" y="835069"/>
                  </a:lnTo>
                  <a:lnTo>
                    <a:pt x="1277090" y="820577"/>
                  </a:lnTo>
                  <a:lnTo>
                    <a:pt x="1281310" y="818829"/>
                  </a:lnTo>
                  <a:lnTo>
                    <a:pt x="1286190" y="807047"/>
                  </a:lnTo>
                  <a:lnTo>
                    <a:pt x="1291116" y="804956"/>
                  </a:lnTo>
                  <a:lnTo>
                    <a:pt x="1296076" y="792689"/>
                  </a:lnTo>
                  <a:lnTo>
                    <a:pt x="1301759" y="790391"/>
                  </a:lnTo>
                  <a:lnTo>
                    <a:pt x="1306706" y="778735"/>
                  </a:lnTo>
                  <a:lnTo>
                    <a:pt x="1311710" y="776662"/>
                  </a:lnTo>
                  <a:lnTo>
                    <a:pt x="1317133" y="763570"/>
                  </a:lnTo>
                  <a:lnTo>
                    <a:pt x="1321516" y="761665"/>
                  </a:lnTo>
                  <a:lnTo>
                    <a:pt x="1326360" y="749400"/>
                  </a:lnTo>
                  <a:lnTo>
                    <a:pt x="1334121" y="746262"/>
                  </a:lnTo>
                  <a:lnTo>
                    <a:pt x="1339572" y="733416"/>
                  </a:lnTo>
                  <a:lnTo>
                    <a:pt x="1344070" y="731553"/>
                  </a:lnTo>
                  <a:lnTo>
                    <a:pt x="1348007" y="722048"/>
                  </a:lnTo>
                  <a:lnTo>
                    <a:pt x="1353877" y="719498"/>
                  </a:lnTo>
                  <a:lnTo>
                    <a:pt x="1357882" y="709356"/>
                  </a:lnTo>
                  <a:lnTo>
                    <a:pt x="1366482" y="705625"/>
                  </a:lnTo>
                  <a:lnTo>
                    <a:pt x="1371284" y="693478"/>
                  </a:lnTo>
                  <a:lnTo>
                    <a:pt x="1376432" y="691346"/>
                  </a:lnTo>
                  <a:lnTo>
                    <a:pt x="1380894" y="680574"/>
                  </a:lnTo>
                  <a:lnTo>
                    <a:pt x="1388199" y="677474"/>
                  </a:lnTo>
                  <a:lnTo>
                    <a:pt x="1393160" y="665206"/>
                  </a:lnTo>
                  <a:lnTo>
                    <a:pt x="1398843" y="662908"/>
                  </a:lnTo>
                  <a:lnTo>
                    <a:pt x="1402422" y="654473"/>
                  </a:lnTo>
                  <a:lnTo>
                    <a:pt x="1410754" y="650854"/>
                  </a:lnTo>
                  <a:lnTo>
                    <a:pt x="1415137" y="639755"/>
                  </a:lnTo>
                  <a:lnTo>
                    <a:pt x="1423358" y="636430"/>
                  </a:lnTo>
                  <a:lnTo>
                    <a:pt x="1428017" y="625453"/>
                  </a:lnTo>
                  <a:lnTo>
                    <a:pt x="1434983" y="622701"/>
                  </a:lnTo>
                  <a:lnTo>
                    <a:pt x="1439046" y="613348"/>
                  </a:lnTo>
                  <a:lnTo>
                    <a:pt x="1445076" y="610790"/>
                  </a:lnTo>
                  <a:lnTo>
                    <a:pt x="1449654" y="599470"/>
                  </a:lnTo>
                  <a:lnTo>
                    <a:pt x="1457681" y="596224"/>
                  </a:lnTo>
                  <a:lnTo>
                    <a:pt x="1461200" y="587933"/>
                  </a:lnTo>
                  <a:lnTo>
                    <a:pt x="1469592" y="584456"/>
                  </a:lnTo>
                  <a:lnTo>
                    <a:pt x="1473529" y="574952"/>
                  </a:lnTo>
                  <a:lnTo>
                    <a:pt x="1481360" y="571708"/>
                  </a:lnTo>
                  <a:lnTo>
                    <a:pt x="1484482" y="564170"/>
                  </a:lnTo>
                  <a:lnTo>
                    <a:pt x="1495638" y="559654"/>
                  </a:lnTo>
                  <a:lnTo>
                    <a:pt x="1499984" y="549400"/>
                  </a:lnTo>
                  <a:lnTo>
                    <a:pt x="1507837" y="546068"/>
                  </a:lnTo>
                  <a:lnTo>
                    <a:pt x="1511466" y="537092"/>
                  </a:lnTo>
                  <a:lnTo>
                    <a:pt x="1520442" y="533463"/>
                  </a:lnTo>
                  <a:lnTo>
                    <a:pt x="1523960" y="525172"/>
                  </a:lnTo>
                  <a:lnTo>
                    <a:pt x="1532353" y="521695"/>
                  </a:lnTo>
                  <a:lnTo>
                    <a:pt x="1535574" y="513920"/>
                  </a:lnTo>
                  <a:lnTo>
                    <a:pt x="1545795" y="509784"/>
                  </a:lnTo>
                  <a:lnTo>
                    <a:pt x="1549579" y="500863"/>
                  </a:lnTo>
                  <a:lnTo>
                    <a:pt x="1558686" y="497180"/>
                  </a:lnTo>
                  <a:lnTo>
                    <a:pt x="1561950" y="489489"/>
                  </a:lnTo>
                  <a:lnTo>
                    <a:pt x="1572273" y="485412"/>
                  </a:lnTo>
                  <a:lnTo>
                    <a:pt x="1574758" y="479689"/>
                  </a:lnTo>
                  <a:lnTo>
                    <a:pt x="1585164" y="475175"/>
                  </a:lnTo>
                  <a:lnTo>
                    <a:pt x="1588271" y="467316"/>
                  </a:lnTo>
                  <a:lnTo>
                    <a:pt x="1598477" y="463089"/>
                  </a:lnTo>
                  <a:lnTo>
                    <a:pt x="1597687" y="464994"/>
                  </a:lnTo>
                  <a:lnTo>
                    <a:pt x="1588401" y="468750"/>
                  </a:lnTo>
                  <a:lnTo>
                    <a:pt x="1585283" y="476097"/>
                  </a:lnTo>
                  <a:lnTo>
                    <a:pt x="1574529" y="480661"/>
                  </a:lnTo>
                  <a:lnTo>
                    <a:pt x="1570774" y="489946"/>
                  </a:lnTo>
                  <a:lnTo>
                    <a:pt x="1562761" y="493265"/>
                  </a:lnTo>
                  <a:lnTo>
                    <a:pt x="1559754" y="500525"/>
                  </a:lnTo>
                  <a:lnTo>
                    <a:pt x="1548339" y="505033"/>
                  </a:lnTo>
                  <a:lnTo>
                    <a:pt x="1544719" y="513365"/>
                  </a:lnTo>
                  <a:lnTo>
                    <a:pt x="1536284" y="516944"/>
                  </a:lnTo>
                  <a:lnTo>
                    <a:pt x="1532601" y="526053"/>
                  </a:lnTo>
                  <a:lnTo>
                    <a:pt x="1523679" y="529836"/>
                  </a:lnTo>
                  <a:lnTo>
                    <a:pt x="1519544" y="540057"/>
                  </a:lnTo>
                  <a:lnTo>
                    <a:pt x="1511768" y="543278"/>
                  </a:lnTo>
                  <a:lnTo>
                    <a:pt x="1507831" y="552782"/>
                  </a:lnTo>
                  <a:lnTo>
                    <a:pt x="1500000" y="556026"/>
                  </a:lnTo>
                  <a:lnTo>
                    <a:pt x="1496756" y="563857"/>
                  </a:lnTo>
                  <a:lnTo>
                    <a:pt x="1487252" y="567794"/>
                  </a:lnTo>
                  <a:lnTo>
                    <a:pt x="1482790" y="578566"/>
                  </a:lnTo>
                  <a:lnTo>
                    <a:pt x="1475485" y="581666"/>
                  </a:lnTo>
                  <a:lnTo>
                    <a:pt x="1471855" y="590642"/>
                  </a:lnTo>
                  <a:lnTo>
                    <a:pt x="1462879" y="594271"/>
                  </a:lnTo>
                  <a:lnTo>
                    <a:pt x="1458352" y="604942"/>
                  </a:lnTo>
                  <a:lnTo>
                    <a:pt x="1450968" y="608000"/>
                  </a:lnTo>
                  <a:lnTo>
                    <a:pt x="1446536" y="618702"/>
                  </a:lnTo>
                  <a:lnTo>
                    <a:pt x="1441162" y="621036"/>
                  </a:lnTo>
                  <a:lnTo>
                    <a:pt x="1437239" y="630967"/>
                  </a:lnTo>
                  <a:lnTo>
                    <a:pt x="1428557" y="634478"/>
                  </a:lnTo>
                  <a:lnTo>
                    <a:pt x="1423994" y="645232"/>
                  </a:lnTo>
                  <a:lnTo>
                    <a:pt x="1416646" y="648350"/>
                  </a:lnTo>
                  <a:lnTo>
                    <a:pt x="1411544" y="660967"/>
                  </a:lnTo>
                  <a:lnTo>
                    <a:pt x="1406840" y="662916"/>
                  </a:lnTo>
                  <a:lnTo>
                    <a:pt x="1403442" y="671119"/>
                  </a:lnTo>
                  <a:lnTo>
                    <a:pt x="1394235" y="675114"/>
                  </a:lnTo>
                  <a:lnTo>
                    <a:pt x="1389345" y="687482"/>
                  </a:lnTo>
                  <a:lnTo>
                    <a:pt x="1384285" y="689681"/>
                  </a:lnTo>
                  <a:lnTo>
                    <a:pt x="1380116" y="700234"/>
                  </a:lnTo>
                  <a:lnTo>
                    <a:pt x="1372804" y="703122"/>
                  </a:lnTo>
                  <a:lnTo>
                    <a:pt x="1367442" y="715466"/>
                  </a:lnTo>
                  <a:lnTo>
                    <a:pt x="1361730" y="717832"/>
                  </a:lnTo>
                  <a:lnTo>
                    <a:pt x="1356802" y="729728"/>
                  </a:lnTo>
                  <a:lnTo>
                    <a:pt x="1351924" y="731848"/>
                  </a:lnTo>
                  <a:lnTo>
                    <a:pt x="1346106" y="746579"/>
                  </a:lnTo>
                  <a:lnTo>
                    <a:pt x="1342118" y="748232"/>
                  </a:lnTo>
                  <a:lnTo>
                    <a:pt x="1337428" y="759553"/>
                  </a:lnTo>
                  <a:lnTo>
                    <a:pt x="1331474" y="761961"/>
                  </a:lnTo>
                  <a:lnTo>
                    <a:pt x="1326480" y="773730"/>
                  </a:lnTo>
                  <a:lnTo>
                    <a:pt x="1321524" y="775832"/>
                  </a:lnTo>
                  <a:lnTo>
                    <a:pt x="1316422" y="788450"/>
                  </a:lnTo>
                  <a:lnTo>
                    <a:pt x="1311718" y="790399"/>
                  </a:lnTo>
                  <a:lnTo>
                    <a:pt x="1306899" y="802031"/>
                  </a:lnTo>
                  <a:lnTo>
                    <a:pt x="1301074" y="804558"/>
                  </a:lnTo>
                  <a:lnTo>
                    <a:pt x="1295345" y="819050"/>
                  </a:lnTo>
                  <a:lnTo>
                    <a:pt x="1291125" y="820798"/>
                  </a:lnTo>
                  <a:lnTo>
                    <a:pt x="1285885" y="833447"/>
                  </a:lnTo>
                  <a:lnTo>
                    <a:pt x="1283280" y="834527"/>
                  </a:lnTo>
                  <a:cubicBezTo>
                    <a:pt x="1279641" y="838165"/>
                    <a:pt x="1277391" y="843191"/>
                    <a:pt x="1277391" y="848742"/>
                  </a:cubicBezTo>
                  <a:lnTo>
                    <a:pt x="1277580" y="849199"/>
                  </a:lnTo>
                  <a:lnTo>
                    <a:pt x="1272636" y="851198"/>
                  </a:lnTo>
                  <a:lnTo>
                    <a:pt x="1267690" y="862854"/>
                  </a:lnTo>
                  <a:lnTo>
                    <a:pt x="1262686" y="864927"/>
                  </a:lnTo>
                  <a:cubicBezTo>
                    <a:pt x="1259047" y="868565"/>
                    <a:pt x="1256798" y="873591"/>
                    <a:pt x="1256798" y="879142"/>
                  </a:cubicBezTo>
                  <a:lnTo>
                    <a:pt x="1257380" y="880546"/>
                  </a:lnTo>
                  <a:lnTo>
                    <a:pt x="1254841" y="881598"/>
                  </a:lnTo>
                  <a:cubicBezTo>
                    <a:pt x="1251202" y="885236"/>
                    <a:pt x="1248952" y="890262"/>
                    <a:pt x="1248952" y="895814"/>
                  </a:cubicBezTo>
                  <a:lnTo>
                    <a:pt x="1248967" y="895849"/>
                  </a:lnTo>
                  <a:lnTo>
                    <a:pt x="1245322" y="897289"/>
                  </a:lnTo>
                  <a:lnTo>
                    <a:pt x="1239481" y="910733"/>
                  </a:lnTo>
                  <a:lnTo>
                    <a:pt x="1236352" y="911998"/>
                  </a:lnTo>
                  <a:cubicBezTo>
                    <a:pt x="1232625" y="915636"/>
                    <a:pt x="1230321" y="920662"/>
                    <a:pt x="1230321" y="926213"/>
                  </a:cubicBezTo>
                  <a:lnTo>
                    <a:pt x="1230560" y="926778"/>
                  </a:lnTo>
                  <a:lnTo>
                    <a:pt x="1228364" y="927688"/>
                  </a:lnTo>
                  <a:cubicBezTo>
                    <a:pt x="1224725" y="931326"/>
                    <a:pt x="1222476" y="936352"/>
                    <a:pt x="1222476" y="941903"/>
                  </a:cubicBezTo>
                  <a:lnTo>
                    <a:pt x="1222753" y="942573"/>
                  </a:lnTo>
                  <a:lnTo>
                    <a:pt x="1220519" y="943522"/>
                  </a:lnTo>
                  <a:lnTo>
                    <a:pt x="1214905" y="957405"/>
                  </a:lnTo>
                  <a:lnTo>
                    <a:pt x="1212674" y="958375"/>
                  </a:lnTo>
                  <a:lnTo>
                    <a:pt x="1207031" y="972663"/>
                  </a:lnTo>
                  <a:lnTo>
                    <a:pt x="1203991" y="973921"/>
                  </a:lnTo>
                  <a:cubicBezTo>
                    <a:pt x="1200265" y="977648"/>
                    <a:pt x="1197960" y="982797"/>
                    <a:pt x="1197960" y="988483"/>
                  </a:cubicBezTo>
                  <a:lnTo>
                    <a:pt x="1198368" y="989469"/>
                  </a:lnTo>
                  <a:lnTo>
                    <a:pt x="1196003" y="990449"/>
                  </a:lnTo>
                  <a:cubicBezTo>
                    <a:pt x="1192365" y="994087"/>
                    <a:pt x="1190115" y="999113"/>
                    <a:pt x="1190115" y="1004664"/>
                  </a:cubicBezTo>
                  <a:lnTo>
                    <a:pt x="1190392" y="1005334"/>
                  </a:lnTo>
                  <a:lnTo>
                    <a:pt x="1188158" y="1006283"/>
                  </a:lnTo>
                  <a:cubicBezTo>
                    <a:pt x="1184520" y="1010009"/>
                    <a:pt x="1182270" y="1015158"/>
                    <a:pt x="1182270" y="1020845"/>
                  </a:cubicBezTo>
                  <a:lnTo>
                    <a:pt x="1182669" y="1021833"/>
                  </a:lnTo>
                  <a:lnTo>
                    <a:pt x="1180313" y="1022810"/>
                  </a:lnTo>
                  <a:cubicBezTo>
                    <a:pt x="1176674" y="1026448"/>
                    <a:pt x="1174425" y="1031473"/>
                    <a:pt x="1174425" y="1037025"/>
                  </a:cubicBezTo>
                  <a:lnTo>
                    <a:pt x="1174588" y="1037418"/>
                  </a:lnTo>
                  <a:lnTo>
                    <a:pt x="1171630" y="1038643"/>
                  </a:lnTo>
                  <a:cubicBezTo>
                    <a:pt x="1167903" y="1042370"/>
                    <a:pt x="1165598" y="1047519"/>
                    <a:pt x="1165598" y="1053205"/>
                  </a:cubicBezTo>
                  <a:lnTo>
                    <a:pt x="1166294" y="1054884"/>
                  </a:lnTo>
                  <a:lnTo>
                    <a:pt x="1165603" y="1055171"/>
                  </a:lnTo>
                  <a:lnTo>
                    <a:pt x="1161075" y="1066103"/>
                  </a:lnTo>
                  <a:lnTo>
                    <a:pt x="1201443" y="1066103"/>
                  </a:lnTo>
                  <a:lnTo>
                    <a:pt x="1206786" y="1053205"/>
                  </a:lnTo>
                  <a:lnTo>
                    <a:pt x="1206378" y="1052220"/>
                  </a:lnTo>
                  <a:lnTo>
                    <a:pt x="1208743" y="1051240"/>
                  </a:lnTo>
                  <a:cubicBezTo>
                    <a:pt x="1212381" y="1047602"/>
                    <a:pt x="1214631" y="1042576"/>
                    <a:pt x="1214631" y="1037025"/>
                  </a:cubicBezTo>
                  <a:lnTo>
                    <a:pt x="1214354" y="1036355"/>
                  </a:lnTo>
                  <a:lnTo>
                    <a:pt x="1216588" y="1035406"/>
                  </a:lnTo>
                  <a:cubicBezTo>
                    <a:pt x="1220226" y="1031680"/>
                    <a:pt x="1222476" y="1026532"/>
                    <a:pt x="1222476" y="1020845"/>
                  </a:cubicBezTo>
                  <a:lnTo>
                    <a:pt x="1222076" y="1019855"/>
                  </a:lnTo>
                  <a:lnTo>
                    <a:pt x="1224433" y="1018879"/>
                  </a:lnTo>
                  <a:cubicBezTo>
                    <a:pt x="1228071" y="1015241"/>
                    <a:pt x="1230321" y="1010216"/>
                    <a:pt x="1230321" y="1004664"/>
                  </a:cubicBezTo>
                  <a:lnTo>
                    <a:pt x="1230158" y="1004270"/>
                  </a:lnTo>
                  <a:lnTo>
                    <a:pt x="1233115" y="1003045"/>
                  </a:lnTo>
                  <a:lnTo>
                    <a:pt x="1238865" y="989165"/>
                  </a:lnTo>
                  <a:lnTo>
                    <a:pt x="1241104" y="988192"/>
                  </a:lnTo>
                  <a:lnTo>
                    <a:pt x="1246900" y="973515"/>
                  </a:lnTo>
                  <a:lnTo>
                    <a:pt x="1248949" y="972646"/>
                  </a:lnTo>
                  <a:cubicBezTo>
                    <a:pt x="1252587" y="968919"/>
                    <a:pt x="1254837" y="963771"/>
                    <a:pt x="1254837" y="958084"/>
                  </a:cubicBezTo>
                  <a:lnTo>
                    <a:pt x="1254437" y="957094"/>
                  </a:lnTo>
                  <a:lnTo>
                    <a:pt x="1256794" y="956118"/>
                  </a:lnTo>
                  <a:cubicBezTo>
                    <a:pt x="1260432" y="952481"/>
                    <a:pt x="1262682" y="947455"/>
                    <a:pt x="1262682" y="941903"/>
                  </a:cubicBezTo>
                  <a:lnTo>
                    <a:pt x="1262560" y="941607"/>
                  </a:lnTo>
                  <a:lnTo>
                    <a:pt x="1265476" y="940428"/>
                  </a:lnTo>
                  <a:lnTo>
                    <a:pt x="1271029" y="927342"/>
                  </a:lnTo>
                  <a:lnTo>
                    <a:pt x="1275139" y="925719"/>
                  </a:lnTo>
                  <a:cubicBezTo>
                    <a:pt x="1278955" y="922081"/>
                    <a:pt x="1281314" y="917055"/>
                    <a:pt x="1281314" y="911504"/>
                  </a:cubicBezTo>
                  <a:lnTo>
                    <a:pt x="1281070" y="910940"/>
                  </a:lnTo>
                  <a:lnTo>
                    <a:pt x="1283271" y="910029"/>
                  </a:lnTo>
                  <a:cubicBezTo>
                    <a:pt x="1286909" y="906391"/>
                    <a:pt x="1289159" y="901365"/>
                    <a:pt x="1289159" y="895814"/>
                  </a:cubicBezTo>
                  <a:lnTo>
                    <a:pt x="1288577" y="894409"/>
                  </a:lnTo>
                  <a:lnTo>
                    <a:pt x="1291116" y="893357"/>
                  </a:lnTo>
                  <a:lnTo>
                    <a:pt x="1295805" y="882036"/>
                  </a:lnTo>
                  <a:lnTo>
                    <a:pt x="1301759" y="879629"/>
                  </a:lnTo>
                  <a:cubicBezTo>
                    <a:pt x="1305486" y="875991"/>
                    <a:pt x="1307791" y="870965"/>
                    <a:pt x="1307791" y="865413"/>
                  </a:cubicBezTo>
                  <a:lnTo>
                    <a:pt x="1307491" y="864705"/>
                  </a:lnTo>
                  <a:lnTo>
                    <a:pt x="1311710" y="862957"/>
                  </a:lnTo>
                  <a:lnTo>
                    <a:pt x="1316949" y="850308"/>
                  </a:lnTo>
                  <a:lnTo>
                    <a:pt x="1319555" y="849228"/>
                  </a:lnTo>
                  <a:lnTo>
                    <a:pt x="1324373" y="837597"/>
                  </a:lnTo>
                  <a:lnTo>
                    <a:pt x="1330198" y="835069"/>
                  </a:lnTo>
                  <a:lnTo>
                    <a:pt x="1335928" y="820577"/>
                  </a:lnTo>
                  <a:lnTo>
                    <a:pt x="1340148" y="818829"/>
                  </a:lnTo>
                  <a:lnTo>
                    <a:pt x="1345028" y="807047"/>
                  </a:lnTo>
                  <a:lnTo>
                    <a:pt x="1349954" y="804956"/>
                  </a:lnTo>
                  <a:lnTo>
                    <a:pt x="1354914" y="792689"/>
                  </a:lnTo>
                  <a:lnTo>
                    <a:pt x="1360598" y="790391"/>
                  </a:lnTo>
                  <a:lnTo>
                    <a:pt x="1365544" y="778735"/>
                  </a:lnTo>
                  <a:lnTo>
                    <a:pt x="1370548" y="776662"/>
                  </a:lnTo>
                  <a:lnTo>
                    <a:pt x="1375971" y="763570"/>
                  </a:lnTo>
                  <a:lnTo>
                    <a:pt x="1380354" y="761665"/>
                  </a:lnTo>
                  <a:lnTo>
                    <a:pt x="1385709" y="748106"/>
                  </a:lnTo>
                  <a:lnTo>
                    <a:pt x="1390161" y="746262"/>
                  </a:lnTo>
                  <a:lnTo>
                    <a:pt x="1395008" y="734560"/>
                  </a:lnTo>
                  <a:lnTo>
                    <a:pt x="1402622" y="731553"/>
                  </a:lnTo>
                  <a:lnTo>
                    <a:pt x="1406729" y="722099"/>
                  </a:lnTo>
                  <a:lnTo>
                    <a:pt x="1412715" y="719498"/>
                  </a:lnTo>
                  <a:lnTo>
                    <a:pt x="1417126" y="708329"/>
                  </a:lnTo>
                  <a:lnTo>
                    <a:pt x="1423358" y="705625"/>
                  </a:lnTo>
                  <a:lnTo>
                    <a:pt x="1427777" y="694449"/>
                  </a:lnTo>
                  <a:lnTo>
                    <a:pt x="1435270" y="691346"/>
                  </a:lnTo>
                  <a:lnTo>
                    <a:pt x="1440150" y="679564"/>
                  </a:lnTo>
                  <a:lnTo>
                    <a:pt x="1445076" y="677474"/>
                  </a:lnTo>
                  <a:lnTo>
                    <a:pt x="1449654" y="666154"/>
                  </a:lnTo>
                  <a:lnTo>
                    <a:pt x="1457681" y="662908"/>
                  </a:lnTo>
                  <a:lnTo>
                    <a:pt x="1461260" y="654473"/>
                  </a:lnTo>
                  <a:lnTo>
                    <a:pt x="1469592" y="650854"/>
                  </a:lnTo>
                  <a:lnTo>
                    <a:pt x="1474484" y="638466"/>
                  </a:lnTo>
                  <a:lnTo>
                    <a:pt x="1479398" y="636430"/>
                  </a:lnTo>
                  <a:lnTo>
                    <a:pt x="1483694" y="626062"/>
                  </a:lnTo>
                  <a:lnTo>
                    <a:pt x="1492003" y="622701"/>
                  </a:lnTo>
                  <a:lnTo>
                    <a:pt x="1495552" y="614339"/>
                  </a:lnTo>
                  <a:lnTo>
                    <a:pt x="1503915" y="610790"/>
                  </a:lnTo>
                  <a:lnTo>
                    <a:pt x="1508622" y="599148"/>
                  </a:lnTo>
                  <a:lnTo>
                    <a:pt x="1515682" y="596224"/>
                  </a:lnTo>
                  <a:lnTo>
                    <a:pt x="1518926" y="588393"/>
                  </a:lnTo>
                  <a:lnTo>
                    <a:pt x="1528430" y="584456"/>
                  </a:lnTo>
                  <a:lnTo>
                    <a:pt x="1532367" y="574952"/>
                  </a:lnTo>
                  <a:lnTo>
                    <a:pt x="1540198" y="571708"/>
                  </a:lnTo>
                  <a:lnTo>
                    <a:pt x="1543569" y="563570"/>
                  </a:lnTo>
                  <a:lnTo>
                    <a:pt x="1552803" y="559654"/>
                  </a:lnTo>
                  <a:lnTo>
                    <a:pt x="1556970" y="549354"/>
                  </a:lnTo>
                  <a:lnTo>
                    <a:pt x="1564714" y="546068"/>
                  </a:lnTo>
                  <a:lnTo>
                    <a:pt x="1568225" y="537386"/>
                  </a:lnTo>
                  <a:lnTo>
                    <a:pt x="1578157" y="533463"/>
                  </a:lnTo>
                  <a:lnTo>
                    <a:pt x="1581530" y="525697"/>
                  </a:lnTo>
                  <a:lnTo>
                    <a:pt x="1591191" y="521695"/>
                  </a:lnTo>
                  <a:lnTo>
                    <a:pt x="1594668" y="513303"/>
                  </a:lnTo>
                  <a:lnTo>
                    <a:pt x="1602959" y="509784"/>
                  </a:lnTo>
                  <a:lnTo>
                    <a:pt x="1606205" y="501757"/>
                  </a:lnTo>
                  <a:lnTo>
                    <a:pt x="1617309" y="497267"/>
                  </a:lnTo>
                  <a:lnTo>
                    <a:pt x="1615430" y="501495"/>
                  </a:lnTo>
                  <a:lnTo>
                    <a:pt x="1606890" y="505033"/>
                  </a:lnTo>
                  <a:lnTo>
                    <a:pt x="1603414" y="513426"/>
                  </a:lnTo>
                  <a:lnTo>
                    <a:pt x="1595122" y="516944"/>
                  </a:lnTo>
                  <a:lnTo>
                    <a:pt x="1591515" y="525865"/>
                  </a:lnTo>
                  <a:lnTo>
                    <a:pt x="1582374" y="529836"/>
                  </a:lnTo>
                  <a:lnTo>
                    <a:pt x="1578328" y="540079"/>
                  </a:lnTo>
                  <a:lnTo>
                    <a:pt x="1570606" y="543278"/>
                  </a:lnTo>
                  <a:lnTo>
                    <a:pt x="1566799" y="552469"/>
                  </a:lnTo>
                  <a:lnTo>
                    <a:pt x="1558002" y="556026"/>
                  </a:lnTo>
                  <a:lnTo>
                    <a:pt x="1554484" y="564317"/>
                  </a:lnTo>
                  <a:lnTo>
                    <a:pt x="1546090" y="567794"/>
                  </a:lnTo>
                  <a:lnTo>
                    <a:pt x="1541628" y="578566"/>
                  </a:lnTo>
                  <a:lnTo>
                    <a:pt x="1534323" y="581666"/>
                  </a:lnTo>
                  <a:lnTo>
                    <a:pt x="1530693" y="590642"/>
                  </a:lnTo>
                  <a:lnTo>
                    <a:pt x="1521718" y="594271"/>
                  </a:lnTo>
                  <a:lnTo>
                    <a:pt x="1517190" y="604942"/>
                  </a:lnTo>
                  <a:lnTo>
                    <a:pt x="1509807" y="608000"/>
                  </a:lnTo>
                  <a:lnTo>
                    <a:pt x="1505942" y="617330"/>
                  </a:lnTo>
                  <a:lnTo>
                    <a:pt x="1497202" y="621036"/>
                  </a:lnTo>
                  <a:lnTo>
                    <a:pt x="1492672" y="632232"/>
                  </a:lnTo>
                  <a:lnTo>
                    <a:pt x="1487252" y="634478"/>
                  </a:lnTo>
                  <a:lnTo>
                    <a:pt x="1482790" y="645250"/>
                  </a:lnTo>
                  <a:lnTo>
                    <a:pt x="1475485" y="648350"/>
                  </a:lnTo>
                  <a:lnTo>
                    <a:pt x="1470907" y="659670"/>
                  </a:lnTo>
                  <a:lnTo>
                    <a:pt x="1462879" y="662916"/>
                  </a:lnTo>
                  <a:lnTo>
                    <a:pt x="1458813" y="672499"/>
                  </a:lnTo>
                  <a:lnTo>
                    <a:pt x="1452930" y="675114"/>
                  </a:lnTo>
                  <a:lnTo>
                    <a:pt x="1448422" y="686792"/>
                  </a:lnTo>
                  <a:lnTo>
                    <a:pt x="1441449" y="689681"/>
                  </a:lnTo>
                  <a:lnTo>
                    <a:pt x="1436960" y="700517"/>
                  </a:lnTo>
                  <a:lnTo>
                    <a:pt x="1430518" y="703122"/>
                  </a:lnTo>
                  <a:lnTo>
                    <a:pt x="1425068" y="715968"/>
                  </a:lnTo>
                  <a:lnTo>
                    <a:pt x="1420569" y="717832"/>
                  </a:lnTo>
                  <a:lnTo>
                    <a:pt x="1415641" y="729728"/>
                  </a:lnTo>
                  <a:lnTo>
                    <a:pt x="1410762" y="731848"/>
                  </a:lnTo>
                  <a:lnTo>
                    <a:pt x="1405085" y="746223"/>
                  </a:lnTo>
                  <a:lnTo>
                    <a:pt x="1400118" y="748232"/>
                  </a:lnTo>
                  <a:lnTo>
                    <a:pt x="1395461" y="759209"/>
                  </a:lnTo>
                  <a:lnTo>
                    <a:pt x="1388495" y="761961"/>
                  </a:lnTo>
                  <a:lnTo>
                    <a:pt x="1383274" y="773977"/>
                  </a:lnTo>
                  <a:lnTo>
                    <a:pt x="1378688" y="775832"/>
                  </a:lnTo>
                  <a:lnTo>
                    <a:pt x="1373089" y="789036"/>
                  </a:lnTo>
                  <a:lnTo>
                    <a:pt x="1369719" y="790399"/>
                  </a:lnTo>
                  <a:lnTo>
                    <a:pt x="1364627" y="802399"/>
                  </a:lnTo>
                  <a:lnTo>
                    <a:pt x="1359769" y="804558"/>
                  </a:lnTo>
                  <a:lnTo>
                    <a:pt x="1354174" y="819053"/>
                  </a:lnTo>
                  <a:lnTo>
                    <a:pt x="1349963" y="820798"/>
                  </a:lnTo>
                  <a:lnTo>
                    <a:pt x="1345129" y="832467"/>
                  </a:lnTo>
                  <a:lnTo>
                    <a:pt x="1340156" y="834527"/>
                  </a:lnTo>
                  <a:cubicBezTo>
                    <a:pt x="1336518" y="838165"/>
                    <a:pt x="1334268" y="843191"/>
                    <a:pt x="1334268" y="848742"/>
                  </a:cubicBezTo>
                  <a:lnTo>
                    <a:pt x="1334739" y="849878"/>
                  </a:lnTo>
                  <a:lnTo>
                    <a:pt x="1331474" y="851198"/>
                  </a:lnTo>
                  <a:lnTo>
                    <a:pt x="1326528" y="862854"/>
                  </a:lnTo>
                  <a:lnTo>
                    <a:pt x="1321524" y="864927"/>
                  </a:lnTo>
                  <a:cubicBezTo>
                    <a:pt x="1317886" y="868565"/>
                    <a:pt x="1315636" y="873591"/>
                    <a:pt x="1315636" y="879142"/>
                  </a:cubicBezTo>
                  <a:lnTo>
                    <a:pt x="1316218" y="880546"/>
                  </a:lnTo>
                  <a:lnTo>
                    <a:pt x="1313679" y="881598"/>
                  </a:lnTo>
                  <a:lnTo>
                    <a:pt x="1308013" y="895276"/>
                  </a:lnTo>
                  <a:lnTo>
                    <a:pt x="1303036" y="897289"/>
                  </a:lnTo>
                  <a:lnTo>
                    <a:pt x="1297167" y="911120"/>
                  </a:lnTo>
                  <a:lnTo>
                    <a:pt x="1295047" y="911998"/>
                  </a:lnTo>
                  <a:cubicBezTo>
                    <a:pt x="1291409" y="915636"/>
                    <a:pt x="1289159" y="920662"/>
                    <a:pt x="1289159" y="926213"/>
                  </a:cubicBezTo>
                  <a:lnTo>
                    <a:pt x="1289394" y="926780"/>
                  </a:lnTo>
                  <a:lnTo>
                    <a:pt x="1287202" y="927688"/>
                  </a:lnTo>
                  <a:lnTo>
                    <a:pt x="1281336" y="941850"/>
                  </a:lnTo>
                  <a:lnTo>
                    <a:pt x="1277396" y="943522"/>
                  </a:lnTo>
                  <a:lnTo>
                    <a:pt x="1271944" y="957005"/>
                  </a:lnTo>
                  <a:lnTo>
                    <a:pt x="1268714" y="958375"/>
                  </a:lnTo>
                  <a:lnTo>
                    <a:pt x="1262776" y="973051"/>
                  </a:lnTo>
                  <a:lnTo>
                    <a:pt x="1260725" y="973921"/>
                  </a:lnTo>
                  <a:cubicBezTo>
                    <a:pt x="1257087" y="977648"/>
                    <a:pt x="1254837" y="982797"/>
                    <a:pt x="1254837" y="988483"/>
                  </a:cubicBezTo>
                  <a:lnTo>
                    <a:pt x="1255237" y="989472"/>
                  </a:lnTo>
                  <a:lnTo>
                    <a:pt x="1252880" y="990449"/>
                  </a:lnTo>
                  <a:cubicBezTo>
                    <a:pt x="1249242" y="994087"/>
                    <a:pt x="1246992" y="999113"/>
                    <a:pt x="1246992" y="1004664"/>
                  </a:cubicBezTo>
                  <a:lnTo>
                    <a:pt x="1247327" y="1005471"/>
                  </a:lnTo>
                  <a:lnTo>
                    <a:pt x="1245322" y="1006283"/>
                  </a:lnTo>
                  <a:cubicBezTo>
                    <a:pt x="1241506" y="1010009"/>
                    <a:pt x="1239147" y="1015158"/>
                    <a:pt x="1239147" y="1020845"/>
                  </a:cubicBezTo>
                  <a:lnTo>
                    <a:pt x="1239736" y="1022234"/>
                  </a:lnTo>
                  <a:lnTo>
                    <a:pt x="1238313" y="1022810"/>
                  </a:lnTo>
                  <a:cubicBezTo>
                    <a:pt x="1234587" y="1026448"/>
                    <a:pt x="1232282" y="1031473"/>
                    <a:pt x="1232282" y="1037025"/>
                  </a:cubicBezTo>
                  <a:lnTo>
                    <a:pt x="1232566" y="1037693"/>
                  </a:lnTo>
                  <a:lnTo>
                    <a:pt x="1230325" y="1038643"/>
                  </a:lnTo>
                  <a:cubicBezTo>
                    <a:pt x="1226687" y="1042370"/>
                    <a:pt x="1224437" y="1047519"/>
                    <a:pt x="1224437" y="1053205"/>
                  </a:cubicBezTo>
                  <a:lnTo>
                    <a:pt x="1224836" y="1054194"/>
                  </a:lnTo>
                  <a:lnTo>
                    <a:pt x="1222480" y="1055171"/>
                  </a:lnTo>
                  <a:lnTo>
                    <a:pt x="1217952" y="1066103"/>
                  </a:lnTo>
                  <a:lnTo>
                    <a:pt x="1259428" y="1066103"/>
                  </a:lnTo>
                  <a:lnTo>
                    <a:pt x="1264643" y="1053205"/>
                  </a:lnTo>
                  <a:lnTo>
                    <a:pt x="1264353" y="1052487"/>
                  </a:lnTo>
                  <a:lnTo>
                    <a:pt x="1267437" y="1051240"/>
                  </a:lnTo>
                  <a:cubicBezTo>
                    <a:pt x="1271164" y="1047602"/>
                    <a:pt x="1273469" y="1042576"/>
                    <a:pt x="1273469" y="1037025"/>
                  </a:cubicBezTo>
                  <a:lnTo>
                    <a:pt x="1273128" y="1036221"/>
                  </a:lnTo>
                  <a:lnTo>
                    <a:pt x="1275140" y="1035406"/>
                  </a:lnTo>
                  <a:cubicBezTo>
                    <a:pt x="1278955" y="1031680"/>
                    <a:pt x="1281315" y="1026532"/>
                    <a:pt x="1281315" y="1020845"/>
                  </a:cubicBezTo>
                  <a:lnTo>
                    <a:pt x="1280605" y="1019171"/>
                  </a:lnTo>
                  <a:lnTo>
                    <a:pt x="1281310" y="1018879"/>
                  </a:lnTo>
                  <a:cubicBezTo>
                    <a:pt x="1284948" y="1015241"/>
                    <a:pt x="1287198" y="1010216"/>
                    <a:pt x="1287198" y="1004664"/>
                  </a:cubicBezTo>
                  <a:lnTo>
                    <a:pt x="1286920" y="1003993"/>
                  </a:lnTo>
                  <a:lnTo>
                    <a:pt x="1289155" y="1003045"/>
                  </a:lnTo>
                  <a:lnTo>
                    <a:pt x="1294607" y="989563"/>
                  </a:lnTo>
                  <a:lnTo>
                    <a:pt x="1297837" y="988192"/>
                  </a:lnTo>
                  <a:lnTo>
                    <a:pt x="1303776" y="973516"/>
                  </a:lnTo>
                  <a:lnTo>
                    <a:pt x="1305826" y="972646"/>
                  </a:lnTo>
                  <a:cubicBezTo>
                    <a:pt x="1309464" y="968919"/>
                    <a:pt x="1311714" y="963771"/>
                    <a:pt x="1311714" y="958084"/>
                  </a:cubicBezTo>
                  <a:lnTo>
                    <a:pt x="1311595" y="957791"/>
                  </a:lnTo>
                  <a:lnTo>
                    <a:pt x="1315632" y="956118"/>
                  </a:lnTo>
                  <a:cubicBezTo>
                    <a:pt x="1319270" y="952481"/>
                    <a:pt x="1321520" y="947455"/>
                    <a:pt x="1321520" y="941903"/>
                  </a:cubicBezTo>
                  <a:lnTo>
                    <a:pt x="1321286" y="941336"/>
                  </a:lnTo>
                  <a:lnTo>
                    <a:pt x="1323477" y="940428"/>
                  </a:lnTo>
                  <a:lnTo>
                    <a:pt x="1329049" y="926977"/>
                  </a:lnTo>
                  <a:lnTo>
                    <a:pt x="1332159" y="925719"/>
                  </a:lnTo>
                  <a:lnTo>
                    <a:pt x="1338116" y="911683"/>
                  </a:lnTo>
                  <a:lnTo>
                    <a:pt x="1342109" y="910029"/>
                  </a:lnTo>
                  <a:cubicBezTo>
                    <a:pt x="1345747" y="906391"/>
                    <a:pt x="1347997" y="901365"/>
                    <a:pt x="1347997" y="895814"/>
                  </a:cubicBezTo>
                  <a:lnTo>
                    <a:pt x="1347415" y="894409"/>
                  </a:lnTo>
                  <a:lnTo>
                    <a:pt x="1349954" y="893357"/>
                  </a:lnTo>
                  <a:lnTo>
                    <a:pt x="1354643" y="882036"/>
                  </a:lnTo>
                  <a:lnTo>
                    <a:pt x="1360598" y="879629"/>
                  </a:lnTo>
                  <a:cubicBezTo>
                    <a:pt x="1364324" y="875991"/>
                    <a:pt x="1366630" y="870965"/>
                    <a:pt x="1366630" y="865413"/>
                  </a:cubicBezTo>
                  <a:lnTo>
                    <a:pt x="1366036" y="864014"/>
                  </a:lnTo>
                  <a:lnTo>
                    <a:pt x="1368587" y="862957"/>
                  </a:lnTo>
                  <a:lnTo>
                    <a:pt x="1373420" y="851288"/>
                  </a:lnTo>
                  <a:lnTo>
                    <a:pt x="1378393" y="849228"/>
                  </a:lnTo>
                  <a:lnTo>
                    <a:pt x="1383369" y="837216"/>
                  </a:lnTo>
                  <a:lnTo>
                    <a:pt x="1388199" y="835069"/>
                  </a:lnTo>
                  <a:lnTo>
                    <a:pt x="1393658" y="820926"/>
                  </a:lnTo>
                  <a:lnTo>
                    <a:pt x="1398843" y="818829"/>
                  </a:lnTo>
                  <a:lnTo>
                    <a:pt x="1403947" y="806801"/>
                  </a:lnTo>
                  <a:lnTo>
                    <a:pt x="1408506" y="804956"/>
                  </a:lnTo>
                  <a:lnTo>
                    <a:pt x="1413952" y="792112"/>
                  </a:lnTo>
                  <a:lnTo>
                    <a:pt x="1418312" y="790391"/>
                  </a:lnTo>
                  <a:lnTo>
                    <a:pt x="1423218" y="779098"/>
                  </a:lnTo>
                  <a:lnTo>
                    <a:pt x="1429242" y="776662"/>
                  </a:lnTo>
                  <a:lnTo>
                    <a:pt x="1434795" y="763576"/>
                  </a:lnTo>
                  <a:lnTo>
                    <a:pt x="1439193" y="761665"/>
                  </a:lnTo>
                  <a:lnTo>
                    <a:pt x="1444548" y="748106"/>
                  </a:lnTo>
                  <a:lnTo>
                    <a:pt x="1448999" y="746262"/>
                  </a:lnTo>
                  <a:lnTo>
                    <a:pt x="1454176" y="733763"/>
                  </a:lnTo>
                  <a:lnTo>
                    <a:pt x="1459642" y="731553"/>
                  </a:lnTo>
                  <a:lnTo>
                    <a:pt x="1463370" y="722769"/>
                  </a:lnTo>
                  <a:lnTo>
                    <a:pt x="1471267" y="719498"/>
                  </a:lnTo>
                  <a:lnTo>
                    <a:pt x="1476032" y="707992"/>
                  </a:lnTo>
                  <a:lnTo>
                    <a:pt x="1481360" y="705625"/>
                  </a:lnTo>
                  <a:lnTo>
                    <a:pt x="1485922" y="693805"/>
                  </a:lnTo>
                  <a:lnTo>
                    <a:pt x="1492003" y="691346"/>
                  </a:lnTo>
                  <a:lnTo>
                    <a:pt x="1496566" y="680592"/>
                  </a:lnTo>
                  <a:lnTo>
                    <a:pt x="1503915" y="677474"/>
                  </a:lnTo>
                  <a:lnTo>
                    <a:pt x="1508622" y="665832"/>
                  </a:lnTo>
                  <a:lnTo>
                    <a:pt x="1515682" y="662908"/>
                  </a:lnTo>
                  <a:lnTo>
                    <a:pt x="1519472" y="653761"/>
                  </a:lnTo>
                  <a:lnTo>
                    <a:pt x="1526326" y="650854"/>
                  </a:lnTo>
                  <a:lnTo>
                    <a:pt x="1530938" y="639453"/>
                  </a:lnTo>
                  <a:lnTo>
                    <a:pt x="1538237" y="636430"/>
                  </a:lnTo>
                  <a:lnTo>
                    <a:pt x="1542532" y="626062"/>
                  </a:lnTo>
                  <a:lnTo>
                    <a:pt x="1550842" y="622701"/>
                  </a:lnTo>
                  <a:lnTo>
                    <a:pt x="1554390" y="614339"/>
                  </a:lnTo>
                  <a:lnTo>
                    <a:pt x="1562753" y="610790"/>
                  </a:lnTo>
                  <a:lnTo>
                    <a:pt x="1567460" y="599148"/>
                  </a:lnTo>
                  <a:lnTo>
                    <a:pt x="1574521" y="596224"/>
                  </a:lnTo>
                  <a:lnTo>
                    <a:pt x="1577840" y="588211"/>
                  </a:lnTo>
                  <a:lnTo>
                    <a:pt x="1587125" y="584456"/>
                  </a:lnTo>
                  <a:lnTo>
                    <a:pt x="1591149" y="574975"/>
                  </a:lnTo>
                  <a:lnTo>
                    <a:pt x="1599036" y="571708"/>
                  </a:lnTo>
                  <a:lnTo>
                    <a:pt x="1602543" y="563243"/>
                  </a:lnTo>
                  <a:lnTo>
                    <a:pt x="1610804" y="559654"/>
                  </a:lnTo>
                  <a:lnTo>
                    <a:pt x="1614683" y="549831"/>
                  </a:lnTo>
                  <a:lnTo>
                    <a:pt x="1623553" y="546068"/>
                  </a:lnTo>
                  <a:lnTo>
                    <a:pt x="1627307" y="536782"/>
                  </a:lnTo>
                  <a:lnTo>
                    <a:pt x="1635320" y="533463"/>
                  </a:lnTo>
                  <a:lnTo>
                    <a:pt x="1638405" y="526016"/>
                  </a:lnTo>
                  <a:lnTo>
                    <a:pt x="1649599" y="521695"/>
                  </a:lnTo>
                  <a:lnTo>
                    <a:pt x="1653288" y="513395"/>
                  </a:lnTo>
                  <a:lnTo>
                    <a:pt x="1661797" y="509784"/>
                  </a:lnTo>
                  <a:lnTo>
                    <a:pt x="1665552" y="500499"/>
                  </a:lnTo>
                  <a:lnTo>
                    <a:pt x="1673565" y="497180"/>
                  </a:lnTo>
                  <a:lnTo>
                    <a:pt x="1676402" y="490330"/>
                  </a:lnTo>
                  <a:lnTo>
                    <a:pt x="1688275" y="485412"/>
                  </a:lnTo>
                  <a:lnTo>
                    <a:pt x="1690817" y="479276"/>
                  </a:lnTo>
                  <a:lnTo>
                    <a:pt x="1700042" y="475175"/>
                  </a:lnTo>
                  <a:lnTo>
                    <a:pt x="1702982" y="467558"/>
                  </a:lnTo>
                  <a:lnTo>
                    <a:pt x="1713330" y="463374"/>
                  </a:lnTo>
                  <a:lnTo>
                    <a:pt x="1712512" y="465212"/>
                  </a:lnTo>
                  <a:lnTo>
                    <a:pt x="1703972" y="468750"/>
                  </a:lnTo>
                  <a:lnTo>
                    <a:pt x="1700752" y="476526"/>
                  </a:lnTo>
                  <a:lnTo>
                    <a:pt x="1690531" y="480661"/>
                  </a:lnTo>
                  <a:lnTo>
                    <a:pt x="1686824" y="489401"/>
                  </a:lnTo>
                  <a:lnTo>
                    <a:pt x="1677496" y="493265"/>
                  </a:lnTo>
                  <a:lnTo>
                    <a:pt x="1674049" y="501586"/>
                  </a:lnTo>
                  <a:lnTo>
                    <a:pt x="1665728" y="505033"/>
                  </a:lnTo>
                  <a:lnTo>
                    <a:pt x="1662383" y="513108"/>
                  </a:lnTo>
                  <a:lnTo>
                    <a:pt x="1653123" y="516944"/>
                  </a:lnTo>
                  <a:lnTo>
                    <a:pt x="1649491" y="525714"/>
                  </a:lnTo>
                  <a:lnTo>
                    <a:pt x="1639538" y="529836"/>
                  </a:lnTo>
                  <a:lnTo>
                    <a:pt x="1635314" y="540034"/>
                  </a:lnTo>
                  <a:lnTo>
                    <a:pt x="1627483" y="543278"/>
                  </a:lnTo>
                  <a:lnTo>
                    <a:pt x="1623749" y="552292"/>
                  </a:lnTo>
                  <a:lnTo>
                    <a:pt x="1614735" y="556026"/>
                  </a:lnTo>
                  <a:lnTo>
                    <a:pt x="1611288" y="564347"/>
                  </a:lnTo>
                  <a:lnTo>
                    <a:pt x="1602968" y="567794"/>
                  </a:lnTo>
                  <a:lnTo>
                    <a:pt x="1598642" y="578237"/>
                  </a:lnTo>
                  <a:lnTo>
                    <a:pt x="1590362" y="581666"/>
                  </a:lnTo>
                  <a:lnTo>
                    <a:pt x="1586393" y="591247"/>
                  </a:lnTo>
                  <a:lnTo>
                    <a:pt x="1578738" y="594271"/>
                  </a:lnTo>
                  <a:lnTo>
                    <a:pt x="1573681" y="605914"/>
                  </a:lnTo>
                  <a:lnTo>
                    <a:pt x="1568645" y="608000"/>
                  </a:lnTo>
                  <a:lnTo>
                    <a:pt x="1564780" y="617330"/>
                  </a:lnTo>
                  <a:lnTo>
                    <a:pt x="1556040" y="621036"/>
                  </a:lnTo>
                  <a:lnTo>
                    <a:pt x="1551905" y="631256"/>
                  </a:lnTo>
                  <a:lnTo>
                    <a:pt x="1544129" y="634478"/>
                  </a:lnTo>
                  <a:lnTo>
                    <a:pt x="1539249" y="646260"/>
                  </a:lnTo>
                  <a:lnTo>
                    <a:pt x="1534323" y="648350"/>
                  </a:lnTo>
                  <a:lnTo>
                    <a:pt x="1529746" y="659670"/>
                  </a:lnTo>
                  <a:lnTo>
                    <a:pt x="1521718" y="662916"/>
                  </a:lnTo>
                  <a:lnTo>
                    <a:pt x="1517652" y="672499"/>
                  </a:lnTo>
                  <a:lnTo>
                    <a:pt x="1511768" y="675114"/>
                  </a:lnTo>
                  <a:lnTo>
                    <a:pt x="1507383" y="686473"/>
                  </a:lnTo>
                  <a:lnTo>
                    <a:pt x="1500000" y="689681"/>
                  </a:lnTo>
                  <a:lnTo>
                    <a:pt x="1495763" y="700409"/>
                  </a:lnTo>
                  <a:lnTo>
                    <a:pt x="1489214" y="703122"/>
                  </a:lnTo>
                  <a:lnTo>
                    <a:pt x="1483890" y="715975"/>
                  </a:lnTo>
                  <a:lnTo>
                    <a:pt x="1479407" y="717832"/>
                  </a:lnTo>
                  <a:lnTo>
                    <a:pt x="1474910" y="728689"/>
                  </a:lnTo>
                  <a:lnTo>
                    <a:pt x="1467640" y="731848"/>
                  </a:lnTo>
                  <a:lnTo>
                    <a:pt x="1462013" y="746094"/>
                  </a:lnTo>
                  <a:lnTo>
                    <a:pt x="1456852" y="748232"/>
                  </a:lnTo>
                  <a:lnTo>
                    <a:pt x="1452018" y="759901"/>
                  </a:lnTo>
                  <a:lnTo>
                    <a:pt x="1447046" y="761961"/>
                  </a:lnTo>
                  <a:lnTo>
                    <a:pt x="1442166" y="773742"/>
                  </a:lnTo>
                  <a:lnTo>
                    <a:pt x="1437239" y="775832"/>
                  </a:lnTo>
                  <a:lnTo>
                    <a:pt x="1432278" y="788101"/>
                  </a:lnTo>
                  <a:lnTo>
                    <a:pt x="1426596" y="790399"/>
                  </a:lnTo>
                  <a:lnTo>
                    <a:pt x="1421504" y="802399"/>
                  </a:lnTo>
                  <a:lnTo>
                    <a:pt x="1416646" y="804558"/>
                  </a:lnTo>
                  <a:cubicBezTo>
                    <a:pt x="1413008" y="808462"/>
                    <a:pt x="1410758" y="813856"/>
                    <a:pt x="1410758" y="819814"/>
                  </a:cubicBezTo>
                  <a:lnTo>
                    <a:pt x="1410816" y="819963"/>
                  </a:lnTo>
                  <a:lnTo>
                    <a:pt x="1408801" y="820798"/>
                  </a:lnTo>
                  <a:lnTo>
                    <a:pt x="1404111" y="832119"/>
                  </a:lnTo>
                  <a:lnTo>
                    <a:pt x="1398157" y="834527"/>
                  </a:lnTo>
                  <a:cubicBezTo>
                    <a:pt x="1394430" y="838165"/>
                    <a:pt x="1392126" y="843191"/>
                    <a:pt x="1392126" y="848742"/>
                  </a:cubicBezTo>
                  <a:lnTo>
                    <a:pt x="1392426" y="849451"/>
                  </a:lnTo>
                  <a:lnTo>
                    <a:pt x="1388208" y="851198"/>
                  </a:lnTo>
                  <a:lnTo>
                    <a:pt x="1382968" y="863848"/>
                  </a:lnTo>
                  <a:lnTo>
                    <a:pt x="1380362" y="864927"/>
                  </a:lnTo>
                  <a:cubicBezTo>
                    <a:pt x="1376724" y="868565"/>
                    <a:pt x="1374474" y="873591"/>
                    <a:pt x="1374474" y="879142"/>
                  </a:cubicBezTo>
                  <a:lnTo>
                    <a:pt x="1374663" y="879599"/>
                  </a:lnTo>
                  <a:lnTo>
                    <a:pt x="1369719" y="881598"/>
                  </a:lnTo>
                  <a:cubicBezTo>
                    <a:pt x="1365992" y="885236"/>
                    <a:pt x="1363688" y="890262"/>
                    <a:pt x="1363688" y="895814"/>
                  </a:cubicBezTo>
                  <a:lnTo>
                    <a:pt x="1363927" y="896378"/>
                  </a:lnTo>
                  <a:lnTo>
                    <a:pt x="1361730" y="897289"/>
                  </a:lnTo>
                  <a:lnTo>
                    <a:pt x="1356308" y="910380"/>
                  </a:lnTo>
                  <a:lnTo>
                    <a:pt x="1352211" y="911998"/>
                  </a:lnTo>
                  <a:cubicBezTo>
                    <a:pt x="1348396" y="915636"/>
                    <a:pt x="1346036" y="920662"/>
                    <a:pt x="1346036" y="926213"/>
                  </a:cubicBezTo>
                  <a:lnTo>
                    <a:pt x="1346281" y="926776"/>
                  </a:lnTo>
                  <a:lnTo>
                    <a:pt x="1344079" y="927688"/>
                  </a:lnTo>
                  <a:cubicBezTo>
                    <a:pt x="1340441" y="931326"/>
                    <a:pt x="1338191" y="936352"/>
                    <a:pt x="1338191" y="941903"/>
                  </a:cubicBezTo>
                  <a:lnTo>
                    <a:pt x="1338354" y="942297"/>
                  </a:lnTo>
                  <a:lnTo>
                    <a:pt x="1335396" y="943522"/>
                  </a:lnTo>
                  <a:lnTo>
                    <a:pt x="1329647" y="957402"/>
                  </a:lnTo>
                  <a:lnTo>
                    <a:pt x="1327408" y="958375"/>
                  </a:lnTo>
                  <a:lnTo>
                    <a:pt x="1321612" y="973052"/>
                  </a:lnTo>
                  <a:lnTo>
                    <a:pt x="1319563" y="973921"/>
                  </a:lnTo>
                  <a:cubicBezTo>
                    <a:pt x="1315925" y="977648"/>
                    <a:pt x="1313675" y="982797"/>
                    <a:pt x="1313675" y="988483"/>
                  </a:cubicBezTo>
                  <a:lnTo>
                    <a:pt x="1314075" y="989472"/>
                  </a:lnTo>
                  <a:lnTo>
                    <a:pt x="1311718" y="990449"/>
                  </a:lnTo>
                  <a:cubicBezTo>
                    <a:pt x="1308080" y="994087"/>
                    <a:pt x="1305830" y="999113"/>
                    <a:pt x="1305830" y="1004664"/>
                  </a:cubicBezTo>
                  <a:lnTo>
                    <a:pt x="1305993" y="1005058"/>
                  </a:lnTo>
                  <a:lnTo>
                    <a:pt x="1303036" y="1006283"/>
                  </a:lnTo>
                  <a:cubicBezTo>
                    <a:pt x="1299309" y="1010009"/>
                    <a:pt x="1297004" y="1015158"/>
                    <a:pt x="1297004" y="1020845"/>
                  </a:cubicBezTo>
                  <a:lnTo>
                    <a:pt x="1297412" y="1021830"/>
                  </a:lnTo>
                  <a:lnTo>
                    <a:pt x="1295047" y="1022810"/>
                  </a:lnTo>
                  <a:cubicBezTo>
                    <a:pt x="1291409" y="1026448"/>
                    <a:pt x="1289159" y="1031473"/>
                    <a:pt x="1289159" y="1037025"/>
                  </a:cubicBezTo>
                  <a:lnTo>
                    <a:pt x="1289730" y="1038403"/>
                  </a:lnTo>
                  <a:lnTo>
                    <a:pt x="1289163" y="1038643"/>
                  </a:lnTo>
                  <a:cubicBezTo>
                    <a:pt x="1285525" y="1042370"/>
                    <a:pt x="1283275" y="1047519"/>
                    <a:pt x="1283275" y="1053205"/>
                  </a:cubicBezTo>
                  <a:lnTo>
                    <a:pt x="1283675" y="1054194"/>
                  </a:lnTo>
                  <a:lnTo>
                    <a:pt x="1281318" y="1055171"/>
                  </a:lnTo>
                  <a:lnTo>
                    <a:pt x="1276790" y="1066103"/>
                  </a:lnTo>
                  <a:lnTo>
                    <a:pt x="1318267" y="1066103"/>
                  </a:lnTo>
                  <a:lnTo>
                    <a:pt x="1323482" y="1053205"/>
                  </a:lnTo>
                  <a:lnTo>
                    <a:pt x="1322800" y="1051520"/>
                  </a:lnTo>
                  <a:lnTo>
                    <a:pt x="1323477" y="1051240"/>
                  </a:lnTo>
                  <a:cubicBezTo>
                    <a:pt x="1327115" y="1047602"/>
                    <a:pt x="1329366" y="1042576"/>
                    <a:pt x="1329366" y="1037025"/>
                  </a:cubicBezTo>
                  <a:lnTo>
                    <a:pt x="1329202" y="1036631"/>
                  </a:lnTo>
                  <a:lnTo>
                    <a:pt x="1332159" y="1035406"/>
                  </a:lnTo>
                  <a:cubicBezTo>
                    <a:pt x="1335886" y="1031680"/>
                    <a:pt x="1338192" y="1026532"/>
                    <a:pt x="1338192" y="1020845"/>
                  </a:cubicBezTo>
                  <a:lnTo>
                    <a:pt x="1337783" y="1019859"/>
                  </a:lnTo>
                  <a:lnTo>
                    <a:pt x="1340148" y="1018879"/>
                  </a:lnTo>
                  <a:cubicBezTo>
                    <a:pt x="1343786" y="1015241"/>
                    <a:pt x="1346037" y="1010216"/>
                    <a:pt x="1346037" y="1004664"/>
                  </a:cubicBezTo>
                  <a:lnTo>
                    <a:pt x="1345759" y="1003993"/>
                  </a:lnTo>
                  <a:lnTo>
                    <a:pt x="1347994" y="1003045"/>
                  </a:lnTo>
                  <a:lnTo>
                    <a:pt x="1353608" y="989162"/>
                  </a:lnTo>
                  <a:lnTo>
                    <a:pt x="1355839" y="988192"/>
                  </a:lnTo>
                  <a:lnTo>
                    <a:pt x="1361482" y="973904"/>
                  </a:lnTo>
                  <a:lnTo>
                    <a:pt x="1364520" y="972646"/>
                  </a:lnTo>
                  <a:cubicBezTo>
                    <a:pt x="1368247" y="968919"/>
                    <a:pt x="1370552" y="963771"/>
                    <a:pt x="1370552" y="958084"/>
                  </a:cubicBezTo>
                  <a:lnTo>
                    <a:pt x="1370144" y="957098"/>
                  </a:lnTo>
                  <a:lnTo>
                    <a:pt x="1372509" y="956118"/>
                  </a:lnTo>
                  <a:cubicBezTo>
                    <a:pt x="1376147" y="952481"/>
                    <a:pt x="1378397" y="947455"/>
                    <a:pt x="1378397" y="941903"/>
                  </a:cubicBezTo>
                  <a:lnTo>
                    <a:pt x="1378382" y="941868"/>
                  </a:lnTo>
                  <a:lnTo>
                    <a:pt x="1382029" y="940428"/>
                  </a:lnTo>
                  <a:lnTo>
                    <a:pt x="1388037" y="926598"/>
                  </a:lnTo>
                  <a:lnTo>
                    <a:pt x="1390161" y="925719"/>
                  </a:lnTo>
                  <a:cubicBezTo>
                    <a:pt x="1393798" y="922081"/>
                    <a:pt x="1396049" y="917055"/>
                    <a:pt x="1396049" y="911504"/>
                  </a:cubicBezTo>
                  <a:lnTo>
                    <a:pt x="1395926" y="911208"/>
                  </a:lnTo>
                  <a:lnTo>
                    <a:pt x="1398843" y="910029"/>
                  </a:lnTo>
                  <a:cubicBezTo>
                    <a:pt x="1402570" y="906391"/>
                    <a:pt x="1404875" y="901365"/>
                    <a:pt x="1404875" y="895814"/>
                  </a:cubicBezTo>
                  <a:lnTo>
                    <a:pt x="1404574" y="895105"/>
                  </a:lnTo>
                  <a:lnTo>
                    <a:pt x="1408792" y="893357"/>
                  </a:lnTo>
                  <a:lnTo>
                    <a:pt x="1414032" y="880708"/>
                  </a:lnTo>
                  <a:lnTo>
                    <a:pt x="1416638" y="879629"/>
                  </a:lnTo>
                  <a:cubicBezTo>
                    <a:pt x="1420275" y="875991"/>
                    <a:pt x="1422526" y="870965"/>
                    <a:pt x="1422526" y="865413"/>
                  </a:cubicBezTo>
                  <a:lnTo>
                    <a:pt x="1422337" y="864956"/>
                  </a:lnTo>
                  <a:lnTo>
                    <a:pt x="1427281" y="862957"/>
                  </a:lnTo>
                  <a:lnTo>
                    <a:pt x="1432227" y="851301"/>
                  </a:lnTo>
                  <a:lnTo>
                    <a:pt x="1437231" y="849228"/>
                  </a:lnTo>
                  <a:lnTo>
                    <a:pt x="1442649" y="836148"/>
                  </a:lnTo>
                  <a:lnTo>
                    <a:pt x="1445076" y="835069"/>
                  </a:lnTo>
                  <a:lnTo>
                    <a:pt x="1450535" y="820926"/>
                  </a:lnTo>
                  <a:lnTo>
                    <a:pt x="1455720" y="818829"/>
                  </a:lnTo>
                  <a:lnTo>
                    <a:pt x="1460714" y="807059"/>
                  </a:lnTo>
                  <a:lnTo>
                    <a:pt x="1465670" y="804956"/>
                  </a:lnTo>
                  <a:lnTo>
                    <a:pt x="1470771" y="792340"/>
                  </a:lnTo>
                  <a:lnTo>
                    <a:pt x="1475476" y="790391"/>
                  </a:lnTo>
                  <a:lnTo>
                    <a:pt x="1480310" y="778722"/>
                  </a:lnTo>
                  <a:lnTo>
                    <a:pt x="1485282" y="776662"/>
                  </a:lnTo>
                  <a:lnTo>
                    <a:pt x="1490490" y="764089"/>
                  </a:lnTo>
                  <a:lnTo>
                    <a:pt x="1496070" y="761665"/>
                  </a:lnTo>
                  <a:lnTo>
                    <a:pt x="1501041" y="749077"/>
                  </a:lnTo>
                  <a:lnTo>
                    <a:pt x="1507837" y="746262"/>
                  </a:lnTo>
                  <a:lnTo>
                    <a:pt x="1513161" y="733409"/>
                  </a:lnTo>
                  <a:lnTo>
                    <a:pt x="1517644" y="731553"/>
                  </a:lnTo>
                  <a:lnTo>
                    <a:pt x="1521366" y="722568"/>
                  </a:lnTo>
                  <a:lnTo>
                    <a:pt x="1528430" y="719498"/>
                  </a:lnTo>
                  <a:lnTo>
                    <a:pt x="1532570" y="709015"/>
                  </a:lnTo>
                  <a:lnTo>
                    <a:pt x="1540198" y="705625"/>
                  </a:lnTo>
                  <a:lnTo>
                    <a:pt x="1544760" y="693805"/>
                  </a:lnTo>
                  <a:lnTo>
                    <a:pt x="1550842" y="691346"/>
                  </a:lnTo>
                  <a:lnTo>
                    <a:pt x="1555405" y="680592"/>
                  </a:lnTo>
                  <a:lnTo>
                    <a:pt x="1562753" y="677474"/>
                  </a:lnTo>
                  <a:lnTo>
                    <a:pt x="1567855" y="664857"/>
                  </a:lnTo>
                  <a:lnTo>
                    <a:pt x="1572559" y="662908"/>
                  </a:lnTo>
                  <a:lnTo>
                    <a:pt x="1575930" y="654769"/>
                  </a:lnTo>
                  <a:lnTo>
                    <a:pt x="1585164" y="650854"/>
                  </a:lnTo>
                  <a:lnTo>
                    <a:pt x="1589777" y="639453"/>
                  </a:lnTo>
                  <a:lnTo>
                    <a:pt x="1597075" y="636430"/>
                  </a:lnTo>
                  <a:lnTo>
                    <a:pt x="1601628" y="625437"/>
                  </a:lnTo>
                  <a:lnTo>
                    <a:pt x="1608556" y="622701"/>
                  </a:lnTo>
                  <a:lnTo>
                    <a:pt x="1612468" y="613697"/>
                  </a:lnTo>
                  <a:lnTo>
                    <a:pt x="1619486" y="610790"/>
                  </a:lnTo>
                  <a:lnTo>
                    <a:pt x="1624302" y="599163"/>
                  </a:lnTo>
                  <a:lnTo>
                    <a:pt x="1631398" y="596224"/>
                  </a:lnTo>
                  <a:lnTo>
                    <a:pt x="1634845" y="587903"/>
                  </a:lnTo>
                  <a:lnTo>
                    <a:pt x="1643165" y="584456"/>
                  </a:lnTo>
                  <a:lnTo>
                    <a:pt x="1646899" y="575442"/>
                  </a:lnTo>
                  <a:lnTo>
                    <a:pt x="1655913" y="571708"/>
                  </a:lnTo>
                  <a:lnTo>
                    <a:pt x="1659156" y="563879"/>
                  </a:lnTo>
                  <a:lnTo>
                    <a:pt x="1669356" y="559654"/>
                  </a:lnTo>
                  <a:lnTo>
                    <a:pt x="1673478" y="549700"/>
                  </a:lnTo>
                  <a:lnTo>
                    <a:pt x="1682247" y="546068"/>
                  </a:lnTo>
                  <a:lnTo>
                    <a:pt x="1686082" y="536808"/>
                  </a:lnTo>
                  <a:lnTo>
                    <a:pt x="1694159" y="533463"/>
                  </a:lnTo>
                  <a:lnTo>
                    <a:pt x="1697606" y="525142"/>
                  </a:lnTo>
                  <a:lnTo>
                    <a:pt x="1705926" y="521695"/>
                  </a:lnTo>
                  <a:lnTo>
                    <a:pt x="1708949" y="514396"/>
                  </a:lnTo>
                  <a:lnTo>
                    <a:pt x="1720349" y="509784"/>
                  </a:lnTo>
                  <a:lnTo>
                    <a:pt x="1724265" y="500551"/>
                  </a:lnTo>
                  <a:lnTo>
                    <a:pt x="1732403" y="497180"/>
                  </a:lnTo>
                  <a:lnTo>
                    <a:pt x="1735488" y="489732"/>
                  </a:lnTo>
                  <a:lnTo>
                    <a:pt x="1746201" y="485598"/>
                  </a:lnTo>
                  <a:lnTo>
                    <a:pt x="1744410" y="489920"/>
                  </a:lnTo>
                  <a:lnTo>
                    <a:pt x="1736334" y="493265"/>
                  </a:lnTo>
                  <a:lnTo>
                    <a:pt x="1733135" y="500987"/>
                  </a:lnTo>
                  <a:lnTo>
                    <a:pt x="1722893" y="505033"/>
                  </a:lnTo>
                  <a:lnTo>
                    <a:pt x="1719494" y="512854"/>
                  </a:lnTo>
                  <a:lnTo>
                    <a:pt x="1709857" y="516944"/>
                  </a:lnTo>
                  <a:lnTo>
                    <a:pt x="1706040" y="526382"/>
                  </a:lnTo>
                  <a:lnTo>
                    <a:pt x="1698089" y="529836"/>
                  </a:lnTo>
                  <a:lnTo>
                    <a:pt x="1694167" y="539768"/>
                  </a:lnTo>
                  <a:lnTo>
                    <a:pt x="1685484" y="543278"/>
                  </a:lnTo>
                  <a:lnTo>
                    <a:pt x="1681462" y="552758"/>
                  </a:lnTo>
                  <a:lnTo>
                    <a:pt x="1673574" y="556026"/>
                  </a:lnTo>
                  <a:lnTo>
                    <a:pt x="1670127" y="564347"/>
                  </a:lnTo>
                  <a:lnTo>
                    <a:pt x="1661806" y="567794"/>
                  </a:lnTo>
                  <a:lnTo>
                    <a:pt x="1657480" y="578237"/>
                  </a:lnTo>
                  <a:lnTo>
                    <a:pt x="1649200" y="581666"/>
                  </a:lnTo>
                  <a:lnTo>
                    <a:pt x="1645365" y="590926"/>
                  </a:lnTo>
                  <a:lnTo>
                    <a:pt x="1637290" y="594271"/>
                  </a:lnTo>
                  <a:lnTo>
                    <a:pt x="1632994" y="604640"/>
                  </a:lnTo>
                  <a:lnTo>
                    <a:pt x="1624685" y="608000"/>
                  </a:lnTo>
                  <a:lnTo>
                    <a:pt x="1620152" y="618682"/>
                  </a:lnTo>
                  <a:lnTo>
                    <a:pt x="1614735" y="621036"/>
                  </a:lnTo>
                  <a:lnTo>
                    <a:pt x="1610690" y="631279"/>
                  </a:lnTo>
                  <a:lnTo>
                    <a:pt x="1602968" y="634478"/>
                  </a:lnTo>
                  <a:lnTo>
                    <a:pt x="1598642" y="644921"/>
                  </a:lnTo>
                  <a:lnTo>
                    <a:pt x="1590362" y="648350"/>
                  </a:lnTo>
                  <a:lnTo>
                    <a:pt x="1585141" y="660957"/>
                  </a:lnTo>
                  <a:lnTo>
                    <a:pt x="1580412" y="662916"/>
                  </a:lnTo>
                  <a:lnTo>
                    <a:pt x="1576875" y="671456"/>
                  </a:lnTo>
                  <a:lnTo>
                    <a:pt x="1568645" y="675114"/>
                  </a:lnTo>
                  <a:lnTo>
                    <a:pt x="1564005" y="687134"/>
                  </a:lnTo>
                  <a:lnTo>
                    <a:pt x="1558002" y="689681"/>
                  </a:lnTo>
                  <a:lnTo>
                    <a:pt x="1553740" y="700215"/>
                  </a:lnTo>
                  <a:lnTo>
                    <a:pt x="1546378" y="703122"/>
                  </a:lnTo>
                  <a:lnTo>
                    <a:pt x="1540800" y="715961"/>
                  </a:lnTo>
                  <a:lnTo>
                    <a:pt x="1536284" y="717832"/>
                  </a:lnTo>
                  <a:lnTo>
                    <a:pt x="1531509" y="729359"/>
                  </a:lnTo>
                  <a:lnTo>
                    <a:pt x="1525640" y="731848"/>
                  </a:lnTo>
                  <a:lnTo>
                    <a:pt x="1519680" y="746579"/>
                  </a:lnTo>
                  <a:lnTo>
                    <a:pt x="1515690" y="748232"/>
                  </a:lnTo>
                  <a:lnTo>
                    <a:pt x="1510857" y="759901"/>
                  </a:lnTo>
                  <a:lnTo>
                    <a:pt x="1505884" y="761961"/>
                  </a:lnTo>
                  <a:lnTo>
                    <a:pt x="1501152" y="773384"/>
                  </a:lnTo>
                  <a:lnTo>
                    <a:pt x="1495241" y="775832"/>
                  </a:lnTo>
                  <a:lnTo>
                    <a:pt x="1490018" y="788441"/>
                  </a:lnTo>
                  <a:lnTo>
                    <a:pt x="1485291" y="790399"/>
                  </a:lnTo>
                  <a:lnTo>
                    <a:pt x="1480315" y="802411"/>
                  </a:lnTo>
                  <a:lnTo>
                    <a:pt x="1475485" y="804558"/>
                  </a:lnTo>
                  <a:lnTo>
                    <a:pt x="1470026" y="818702"/>
                  </a:lnTo>
                  <a:lnTo>
                    <a:pt x="1464840" y="820798"/>
                  </a:lnTo>
                  <a:lnTo>
                    <a:pt x="1459477" y="833440"/>
                  </a:lnTo>
                  <a:lnTo>
                    <a:pt x="1456852" y="834527"/>
                  </a:lnTo>
                  <a:cubicBezTo>
                    <a:pt x="1453214" y="838165"/>
                    <a:pt x="1450964" y="843191"/>
                    <a:pt x="1450964" y="848742"/>
                  </a:cubicBezTo>
                  <a:lnTo>
                    <a:pt x="1451259" y="849453"/>
                  </a:lnTo>
                  <a:lnTo>
                    <a:pt x="1447046" y="851198"/>
                  </a:lnTo>
                  <a:lnTo>
                    <a:pt x="1442212" y="862867"/>
                  </a:lnTo>
                  <a:lnTo>
                    <a:pt x="1437239" y="864927"/>
                  </a:lnTo>
                  <a:cubicBezTo>
                    <a:pt x="1433601" y="868565"/>
                    <a:pt x="1431351" y="873591"/>
                    <a:pt x="1431351" y="879142"/>
                  </a:cubicBezTo>
                  <a:lnTo>
                    <a:pt x="1431822" y="880278"/>
                  </a:lnTo>
                  <a:lnTo>
                    <a:pt x="1428557" y="881598"/>
                  </a:lnTo>
                  <a:cubicBezTo>
                    <a:pt x="1424830" y="885236"/>
                    <a:pt x="1422526" y="890262"/>
                    <a:pt x="1422526" y="895814"/>
                  </a:cubicBezTo>
                  <a:lnTo>
                    <a:pt x="1422541" y="895849"/>
                  </a:lnTo>
                  <a:lnTo>
                    <a:pt x="1418895" y="897289"/>
                  </a:lnTo>
                  <a:lnTo>
                    <a:pt x="1412887" y="911118"/>
                  </a:lnTo>
                  <a:lnTo>
                    <a:pt x="1410762" y="911998"/>
                  </a:lnTo>
                  <a:cubicBezTo>
                    <a:pt x="1407124" y="915636"/>
                    <a:pt x="1404874" y="920662"/>
                    <a:pt x="1404874" y="926213"/>
                  </a:cubicBezTo>
                  <a:lnTo>
                    <a:pt x="1404997" y="926508"/>
                  </a:lnTo>
                  <a:lnTo>
                    <a:pt x="1402080" y="927688"/>
                  </a:lnTo>
                  <a:cubicBezTo>
                    <a:pt x="1398353" y="931326"/>
                    <a:pt x="1396048" y="936352"/>
                    <a:pt x="1396048" y="941903"/>
                  </a:cubicBezTo>
                  <a:lnTo>
                    <a:pt x="1396361" y="942641"/>
                  </a:lnTo>
                  <a:lnTo>
                    <a:pt x="1394235" y="943522"/>
                  </a:lnTo>
                  <a:lnTo>
                    <a:pt x="1388485" y="957402"/>
                  </a:lnTo>
                  <a:lnTo>
                    <a:pt x="1386247" y="958375"/>
                  </a:lnTo>
                  <a:lnTo>
                    <a:pt x="1380450" y="973052"/>
                  </a:lnTo>
                  <a:lnTo>
                    <a:pt x="1378402" y="973921"/>
                  </a:lnTo>
                  <a:cubicBezTo>
                    <a:pt x="1374763" y="977648"/>
                    <a:pt x="1372514" y="982797"/>
                    <a:pt x="1372514" y="988483"/>
                  </a:cubicBezTo>
                  <a:lnTo>
                    <a:pt x="1372804" y="989201"/>
                  </a:lnTo>
                  <a:lnTo>
                    <a:pt x="1369719" y="990449"/>
                  </a:lnTo>
                  <a:cubicBezTo>
                    <a:pt x="1365992" y="994087"/>
                    <a:pt x="1363688" y="999113"/>
                    <a:pt x="1363688" y="1004664"/>
                  </a:cubicBezTo>
                  <a:lnTo>
                    <a:pt x="1363971" y="1005332"/>
                  </a:lnTo>
                  <a:lnTo>
                    <a:pt x="1361730" y="1006283"/>
                  </a:lnTo>
                  <a:cubicBezTo>
                    <a:pt x="1358092" y="1010009"/>
                    <a:pt x="1355842" y="1015158"/>
                    <a:pt x="1355842" y="1020845"/>
                  </a:cubicBezTo>
                  <a:lnTo>
                    <a:pt x="1356242" y="1021833"/>
                  </a:lnTo>
                  <a:lnTo>
                    <a:pt x="1353885" y="1022810"/>
                  </a:lnTo>
                  <a:cubicBezTo>
                    <a:pt x="1350247" y="1026448"/>
                    <a:pt x="1347997" y="1031473"/>
                    <a:pt x="1347997" y="1037025"/>
                  </a:cubicBezTo>
                  <a:lnTo>
                    <a:pt x="1348275" y="1037695"/>
                  </a:lnTo>
                  <a:lnTo>
                    <a:pt x="1346040" y="1038643"/>
                  </a:lnTo>
                  <a:cubicBezTo>
                    <a:pt x="1342402" y="1042370"/>
                    <a:pt x="1340152" y="1047519"/>
                    <a:pt x="1340152" y="1053205"/>
                  </a:cubicBezTo>
                  <a:lnTo>
                    <a:pt x="1340834" y="1054890"/>
                  </a:lnTo>
                  <a:lnTo>
                    <a:pt x="1340156" y="1055171"/>
                  </a:lnTo>
                  <a:lnTo>
                    <a:pt x="1335628" y="1066103"/>
                  </a:lnTo>
                  <a:lnTo>
                    <a:pt x="1375143" y="1066103"/>
                  </a:lnTo>
                  <a:lnTo>
                    <a:pt x="1380359" y="1053205"/>
                  </a:lnTo>
                  <a:lnTo>
                    <a:pt x="1379958" y="1052216"/>
                  </a:lnTo>
                  <a:lnTo>
                    <a:pt x="1382316" y="1051240"/>
                  </a:lnTo>
                  <a:cubicBezTo>
                    <a:pt x="1385953" y="1047602"/>
                    <a:pt x="1388204" y="1042576"/>
                    <a:pt x="1388204" y="1037025"/>
                  </a:cubicBezTo>
                  <a:lnTo>
                    <a:pt x="1387926" y="1036355"/>
                  </a:lnTo>
                  <a:lnTo>
                    <a:pt x="1390161" y="1035406"/>
                  </a:lnTo>
                  <a:cubicBezTo>
                    <a:pt x="1393798" y="1031680"/>
                    <a:pt x="1396049" y="1026532"/>
                    <a:pt x="1396049" y="1020845"/>
                  </a:cubicBezTo>
                  <a:lnTo>
                    <a:pt x="1395758" y="1020126"/>
                  </a:lnTo>
                  <a:lnTo>
                    <a:pt x="1398843" y="1018879"/>
                  </a:lnTo>
                  <a:cubicBezTo>
                    <a:pt x="1402570" y="1015241"/>
                    <a:pt x="1404875" y="1010216"/>
                    <a:pt x="1404875" y="1004664"/>
                  </a:cubicBezTo>
                  <a:lnTo>
                    <a:pt x="1404591" y="1003996"/>
                  </a:lnTo>
                  <a:lnTo>
                    <a:pt x="1406832" y="1003045"/>
                  </a:lnTo>
                  <a:lnTo>
                    <a:pt x="1412446" y="989162"/>
                  </a:lnTo>
                  <a:lnTo>
                    <a:pt x="1414677" y="988192"/>
                  </a:lnTo>
                  <a:lnTo>
                    <a:pt x="1420320" y="973904"/>
                  </a:lnTo>
                  <a:lnTo>
                    <a:pt x="1423358" y="972646"/>
                  </a:lnTo>
                  <a:cubicBezTo>
                    <a:pt x="1427085" y="968919"/>
                    <a:pt x="1429390" y="963771"/>
                    <a:pt x="1429390" y="958084"/>
                  </a:cubicBezTo>
                  <a:lnTo>
                    <a:pt x="1428953" y="957028"/>
                  </a:lnTo>
                  <a:lnTo>
                    <a:pt x="1431204" y="956118"/>
                  </a:lnTo>
                  <a:cubicBezTo>
                    <a:pt x="1434930" y="952481"/>
                    <a:pt x="1437236" y="947455"/>
                    <a:pt x="1437236" y="941903"/>
                  </a:cubicBezTo>
                  <a:lnTo>
                    <a:pt x="1436996" y="941338"/>
                  </a:lnTo>
                  <a:lnTo>
                    <a:pt x="1439193" y="940428"/>
                  </a:lnTo>
                  <a:lnTo>
                    <a:pt x="1444615" y="927337"/>
                  </a:lnTo>
                  <a:lnTo>
                    <a:pt x="1448712" y="925719"/>
                  </a:lnTo>
                  <a:cubicBezTo>
                    <a:pt x="1452528" y="922081"/>
                    <a:pt x="1454888" y="917055"/>
                    <a:pt x="1454888" y="911504"/>
                  </a:cubicBezTo>
                  <a:lnTo>
                    <a:pt x="1454760" y="911210"/>
                  </a:lnTo>
                  <a:lnTo>
                    <a:pt x="1457681" y="910029"/>
                  </a:lnTo>
                  <a:cubicBezTo>
                    <a:pt x="1461408" y="906391"/>
                    <a:pt x="1463713" y="901365"/>
                    <a:pt x="1463713" y="895814"/>
                  </a:cubicBezTo>
                  <a:lnTo>
                    <a:pt x="1463120" y="894414"/>
                  </a:lnTo>
                  <a:lnTo>
                    <a:pt x="1465670" y="893357"/>
                  </a:lnTo>
                  <a:lnTo>
                    <a:pt x="1470503" y="881689"/>
                  </a:lnTo>
                  <a:lnTo>
                    <a:pt x="1475476" y="879629"/>
                  </a:lnTo>
                  <a:cubicBezTo>
                    <a:pt x="1479114" y="875991"/>
                    <a:pt x="1481364" y="870965"/>
                    <a:pt x="1481364" y="865413"/>
                  </a:cubicBezTo>
                  <a:lnTo>
                    <a:pt x="1481069" y="864702"/>
                  </a:lnTo>
                  <a:lnTo>
                    <a:pt x="1485282" y="862957"/>
                  </a:lnTo>
                  <a:lnTo>
                    <a:pt x="1490366" y="850683"/>
                  </a:lnTo>
                  <a:lnTo>
                    <a:pt x="1493964" y="849228"/>
                  </a:lnTo>
                  <a:lnTo>
                    <a:pt x="1499056" y="837229"/>
                  </a:lnTo>
                  <a:lnTo>
                    <a:pt x="1503915" y="835069"/>
                  </a:lnTo>
                  <a:lnTo>
                    <a:pt x="1509510" y="820573"/>
                  </a:lnTo>
                  <a:lnTo>
                    <a:pt x="1513721" y="818829"/>
                  </a:lnTo>
                  <a:lnTo>
                    <a:pt x="1518453" y="807405"/>
                  </a:lnTo>
                  <a:lnTo>
                    <a:pt x="1524364" y="804956"/>
                  </a:lnTo>
                  <a:lnTo>
                    <a:pt x="1529587" y="792349"/>
                  </a:lnTo>
                  <a:lnTo>
                    <a:pt x="1534314" y="790391"/>
                  </a:lnTo>
                  <a:lnTo>
                    <a:pt x="1539148" y="778722"/>
                  </a:lnTo>
                  <a:lnTo>
                    <a:pt x="1544121" y="776662"/>
                  </a:lnTo>
                  <a:lnTo>
                    <a:pt x="1549388" y="763945"/>
                  </a:lnTo>
                  <a:lnTo>
                    <a:pt x="1554764" y="761665"/>
                  </a:lnTo>
                  <a:lnTo>
                    <a:pt x="1560248" y="748112"/>
                  </a:lnTo>
                  <a:lnTo>
                    <a:pt x="1564714" y="746262"/>
                  </a:lnTo>
                  <a:lnTo>
                    <a:pt x="1569753" y="734097"/>
                  </a:lnTo>
                  <a:lnTo>
                    <a:pt x="1576195" y="731553"/>
                  </a:lnTo>
                  <a:lnTo>
                    <a:pt x="1580146" y="722458"/>
                  </a:lnTo>
                  <a:lnTo>
                    <a:pt x="1587125" y="719498"/>
                  </a:lnTo>
                  <a:lnTo>
                    <a:pt x="1591787" y="707975"/>
                  </a:lnTo>
                  <a:lnTo>
                    <a:pt x="1597075" y="705625"/>
                  </a:lnTo>
                  <a:lnTo>
                    <a:pt x="1601396" y="694431"/>
                  </a:lnTo>
                  <a:lnTo>
                    <a:pt x="1608843" y="691346"/>
                  </a:lnTo>
                  <a:lnTo>
                    <a:pt x="1613574" y="679923"/>
                  </a:lnTo>
                  <a:lnTo>
                    <a:pt x="1619486" y="677474"/>
                  </a:lnTo>
                  <a:lnTo>
                    <a:pt x="1624302" y="665847"/>
                  </a:lnTo>
                  <a:lnTo>
                    <a:pt x="1631398" y="662908"/>
                  </a:lnTo>
                  <a:lnTo>
                    <a:pt x="1634904" y="654443"/>
                  </a:lnTo>
                  <a:lnTo>
                    <a:pt x="1643165" y="650854"/>
                  </a:lnTo>
                  <a:lnTo>
                    <a:pt x="1647921" y="638811"/>
                  </a:lnTo>
                  <a:lnTo>
                    <a:pt x="1653809" y="636430"/>
                  </a:lnTo>
                  <a:lnTo>
                    <a:pt x="1658337" y="625760"/>
                  </a:lnTo>
                  <a:lnTo>
                    <a:pt x="1665720" y="622701"/>
                  </a:lnTo>
                  <a:lnTo>
                    <a:pt x="1669065" y="614626"/>
                  </a:lnTo>
                  <a:lnTo>
                    <a:pt x="1678324" y="610790"/>
                  </a:lnTo>
                  <a:lnTo>
                    <a:pt x="1683141" y="599163"/>
                  </a:lnTo>
                  <a:lnTo>
                    <a:pt x="1690236" y="596224"/>
                  </a:lnTo>
                  <a:lnTo>
                    <a:pt x="1693683" y="587903"/>
                  </a:lnTo>
                  <a:lnTo>
                    <a:pt x="1702004" y="584456"/>
                  </a:lnTo>
                  <a:lnTo>
                    <a:pt x="1705811" y="575266"/>
                  </a:lnTo>
                  <a:lnTo>
                    <a:pt x="1714608" y="571708"/>
                  </a:lnTo>
                  <a:lnTo>
                    <a:pt x="1718188" y="563273"/>
                  </a:lnTo>
                  <a:lnTo>
                    <a:pt x="1726519" y="559654"/>
                  </a:lnTo>
                  <a:lnTo>
                    <a:pt x="1730596" y="549331"/>
                  </a:lnTo>
                  <a:lnTo>
                    <a:pt x="1738287" y="546068"/>
                  </a:lnTo>
                  <a:lnTo>
                    <a:pt x="1741612" y="537846"/>
                  </a:lnTo>
                  <a:lnTo>
                    <a:pt x="1752710" y="533463"/>
                  </a:lnTo>
                  <a:lnTo>
                    <a:pt x="1756299" y="525202"/>
                  </a:lnTo>
                  <a:lnTo>
                    <a:pt x="1764764" y="521695"/>
                  </a:lnTo>
                  <a:lnTo>
                    <a:pt x="1768110" y="513620"/>
                  </a:lnTo>
                  <a:lnTo>
                    <a:pt x="1777370" y="509784"/>
                  </a:lnTo>
                  <a:lnTo>
                    <a:pt x="1780799" y="501505"/>
                  </a:lnTo>
                  <a:lnTo>
                    <a:pt x="1791242" y="497180"/>
                  </a:lnTo>
                  <a:lnTo>
                    <a:pt x="1794688" y="488859"/>
                  </a:lnTo>
                  <a:lnTo>
                    <a:pt x="1803009" y="485412"/>
                  </a:lnTo>
                  <a:lnTo>
                    <a:pt x="1804888" y="480878"/>
                  </a:lnTo>
                  <a:lnTo>
                    <a:pt x="1816871" y="475551"/>
                  </a:lnTo>
                  <a:lnTo>
                    <a:pt x="1816420" y="476638"/>
                  </a:lnTo>
                  <a:lnTo>
                    <a:pt x="1806940" y="480661"/>
                  </a:lnTo>
                  <a:lnTo>
                    <a:pt x="1803430" y="489343"/>
                  </a:lnTo>
                  <a:lnTo>
                    <a:pt x="1793499" y="493265"/>
                  </a:lnTo>
                  <a:lnTo>
                    <a:pt x="1790044" y="501217"/>
                  </a:lnTo>
                  <a:lnTo>
                    <a:pt x="1780607" y="505033"/>
                  </a:lnTo>
                  <a:lnTo>
                    <a:pt x="1777058" y="513396"/>
                  </a:lnTo>
                  <a:lnTo>
                    <a:pt x="1768695" y="516944"/>
                  </a:lnTo>
                  <a:lnTo>
                    <a:pt x="1764879" y="526382"/>
                  </a:lnTo>
                  <a:lnTo>
                    <a:pt x="1756928" y="529836"/>
                  </a:lnTo>
                  <a:lnTo>
                    <a:pt x="1753074" y="539594"/>
                  </a:lnTo>
                  <a:lnTo>
                    <a:pt x="1744180" y="543278"/>
                  </a:lnTo>
                  <a:lnTo>
                    <a:pt x="1740242" y="552782"/>
                  </a:lnTo>
                  <a:lnTo>
                    <a:pt x="1732412" y="556026"/>
                  </a:lnTo>
                  <a:lnTo>
                    <a:pt x="1729093" y="564039"/>
                  </a:lnTo>
                  <a:lnTo>
                    <a:pt x="1719806" y="567794"/>
                  </a:lnTo>
                  <a:lnTo>
                    <a:pt x="1715243" y="578548"/>
                  </a:lnTo>
                  <a:lnTo>
                    <a:pt x="1707895" y="581666"/>
                  </a:lnTo>
                  <a:lnTo>
                    <a:pt x="1704140" y="590952"/>
                  </a:lnTo>
                  <a:lnTo>
                    <a:pt x="1696128" y="594271"/>
                  </a:lnTo>
                  <a:lnTo>
                    <a:pt x="1691833" y="604640"/>
                  </a:lnTo>
                  <a:lnTo>
                    <a:pt x="1683523" y="608000"/>
                  </a:lnTo>
                  <a:lnTo>
                    <a:pt x="1679434" y="617638"/>
                  </a:lnTo>
                  <a:lnTo>
                    <a:pt x="1671612" y="621036"/>
                  </a:lnTo>
                  <a:lnTo>
                    <a:pt x="1667183" y="632250"/>
                  </a:lnTo>
                  <a:lnTo>
                    <a:pt x="1661806" y="634478"/>
                  </a:lnTo>
                  <a:lnTo>
                    <a:pt x="1657480" y="644921"/>
                  </a:lnTo>
                  <a:lnTo>
                    <a:pt x="1649200" y="648350"/>
                  </a:lnTo>
                  <a:lnTo>
                    <a:pt x="1644385" y="659977"/>
                  </a:lnTo>
                  <a:lnTo>
                    <a:pt x="1637290" y="662916"/>
                  </a:lnTo>
                  <a:lnTo>
                    <a:pt x="1633310" y="672524"/>
                  </a:lnTo>
                  <a:lnTo>
                    <a:pt x="1627483" y="675114"/>
                  </a:lnTo>
                  <a:lnTo>
                    <a:pt x="1623162" y="686309"/>
                  </a:lnTo>
                  <a:lnTo>
                    <a:pt x="1615022" y="689681"/>
                  </a:lnTo>
                  <a:lnTo>
                    <a:pt x="1610392" y="700859"/>
                  </a:lnTo>
                  <a:lnTo>
                    <a:pt x="1604929" y="703122"/>
                  </a:lnTo>
                  <a:lnTo>
                    <a:pt x="1599605" y="715975"/>
                  </a:lnTo>
                  <a:lnTo>
                    <a:pt x="1595122" y="717832"/>
                  </a:lnTo>
                  <a:lnTo>
                    <a:pt x="1590410" y="729209"/>
                  </a:lnTo>
                  <a:lnTo>
                    <a:pt x="1584335" y="731848"/>
                  </a:lnTo>
                  <a:lnTo>
                    <a:pt x="1578517" y="746579"/>
                  </a:lnTo>
                  <a:lnTo>
                    <a:pt x="1574529" y="748232"/>
                  </a:lnTo>
                  <a:lnTo>
                    <a:pt x="1569975" y="759225"/>
                  </a:lnTo>
                  <a:lnTo>
                    <a:pt x="1563048" y="761961"/>
                  </a:lnTo>
                  <a:lnTo>
                    <a:pt x="1557979" y="773628"/>
                  </a:lnTo>
                  <a:lnTo>
                    <a:pt x="1552405" y="775832"/>
                  </a:lnTo>
                  <a:lnTo>
                    <a:pt x="1546513" y="789411"/>
                  </a:lnTo>
                  <a:lnTo>
                    <a:pt x="1544129" y="790399"/>
                  </a:lnTo>
                  <a:lnTo>
                    <a:pt x="1539154" y="802411"/>
                  </a:lnTo>
                  <a:lnTo>
                    <a:pt x="1534323" y="804558"/>
                  </a:lnTo>
                  <a:lnTo>
                    <a:pt x="1528864" y="818702"/>
                  </a:lnTo>
                  <a:lnTo>
                    <a:pt x="1523679" y="820798"/>
                  </a:lnTo>
                  <a:lnTo>
                    <a:pt x="1518733" y="832454"/>
                  </a:lnTo>
                  <a:lnTo>
                    <a:pt x="1513729" y="834527"/>
                  </a:lnTo>
                  <a:cubicBezTo>
                    <a:pt x="1510091" y="838165"/>
                    <a:pt x="1507841" y="843191"/>
                    <a:pt x="1507841" y="848742"/>
                  </a:cubicBezTo>
                  <a:lnTo>
                    <a:pt x="1508423" y="850146"/>
                  </a:lnTo>
                  <a:lnTo>
                    <a:pt x="1505884" y="851198"/>
                  </a:lnTo>
                  <a:lnTo>
                    <a:pt x="1501194" y="862520"/>
                  </a:lnTo>
                  <a:lnTo>
                    <a:pt x="1495241" y="864927"/>
                  </a:lnTo>
                  <a:cubicBezTo>
                    <a:pt x="1491514" y="868565"/>
                    <a:pt x="1489209" y="873591"/>
                    <a:pt x="1489209" y="879142"/>
                  </a:cubicBezTo>
                  <a:lnTo>
                    <a:pt x="1489803" y="880542"/>
                  </a:lnTo>
                  <a:lnTo>
                    <a:pt x="1487252" y="881598"/>
                  </a:lnTo>
                  <a:lnTo>
                    <a:pt x="1481438" y="895634"/>
                  </a:lnTo>
                  <a:lnTo>
                    <a:pt x="1477446" y="897289"/>
                  </a:lnTo>
                  <a:lnTo>
                    <a:pt x="1471716" y="911121"/>
                  </a:lnTo>
                  <a:lnTo>
                    <a:pt x="1469601" y="911998"/>
                  </a:lnTo>
                  <a:cubicBezTo>
                    <a:pt x="1465962" y="915636"/>
                    <a:pt x="1463713" y="920662"/>
                    <a:pt x="1463713" y="926213"/>
                  </a:cubicBezTo>
                  <a:lnTo>
                    <a:pt x="1463835" y="926508"/>
                  </a:lnTo>
                  <a:lnTo>
                    <a:pt x="1460918" y="927688"/>
                  </a:lnTo>
                  <a:lnTo>
                    <a:pt x="1454909" y="941849"/>
                  </a:lnTo>
                  <a:lnTo>
                    <a:pt x="1450968" y="943522"/>
                  </a:lnTo>
                  <a:lnTo>
                    <a:pt x="1445354" y="957406"/>
                  </a:lnTo>
                  <a:lnTo>
                    <a:pt x="1443124" y="958375"/>
                  </a:lnTo>
                  <a:lnTo>
                    <a:pt x="1437327" y="973052"/>
                  </a:lnTo>
                  <a:lnTo>
                    <a:pt x="1435279" y="973921"/>
                  </a:lnTo>
                  <a:cubicBezTo>
                    <a:pt x="1431640" y="977648"/>
                    <a:pt x="1429390" y="982797"/>
                    <a:pt x="1429390" y="988483"/>
                  </a:cubicBezTo>
                  <a:lnTo>
                    <a:pt x="1429681" y="989201"/>
                  </a:lnTo>
                  <a:lnTo>
                    <a:pt x="1426596" y="990449"/>
                  </a:lnTo>
                  <a:cubicBezTo>
                    <a:pt x="1422869" y="994087"/>
                    <a:pt x="1420564" y="999113"/>
                    <a:pt x="1420564" y="1004664"/>
                  </a:cubicBezTo>
                  <a:lnTo>
                    <a:pt x="1420906" y="1005469"/>
                  </a:lnTo>
                  <a:lnTo>
                    <a:pt x="1418895" y="1006283"/>
                  </a:lnTo>
                  <a:cubicBezTo>
                    <a:pt x="1415079" y="1010009"/>
                    <a:pt x="1412719" y="1015158"/>
                    <a:pt x="1412719" y="1020845"/>
                  </a:cubicBezTo>
                  <a:lnTo>
                    <a:pt x="1413428" y="1022518"/>
                  </a:lnTo>
                  <a:lnTo>
                    <a:pt x="1412724" y="1022810"/>
                  </a:lnTo>
                  <a:cubicBezTo>
                    <a:pt x="1409085" y="1026448"/>
                    <a:pt x="1406836" y="1031473"/>
                    <a:pt x="1406836" y="1037025"/>
                  </a:cubicBezTo>
                  <a:lnTo>
                    <a:pt x="1407113" y="1037695"/>
                  </a:lnTo>
                  <a:lnTo>
                    <a:pt x="1404879" y="1038643"/>
                  </a:lnTo>
                  <a:cubicBezTo>
                    <a:pt x="1401240" y="1042370"/>
                    <a:pt x="1398990" y="1047519"/>
                    <a:pt x="1398990" y="1053205"/>
                  </a:cubicBezTo>
                  <a:lnTo>
                    <a:pt x="1399281" y="1053924"/>
                  </a:lnTo>
                  <a:lnTo>
                    <a:pt x="1396196" y="1055171"/>
                  </a:lnTo>
                  <a:lnTo>
                    <a:pt x="1391558" y="1066103"/>
                  </a:lnTo>
                  <a:lnTo>
                    <a:pt x="1433982" y="1066103"/>
                  </a:lnTo>
                  <a:lnTo>
                    <a:pt x="1439197" y="1053205"/>
                  </a:lnTo>
                  <a:lnTo>
                    <a:pt x="1438797" y="1052216"/>
                  </a:lnTo>
                  <a:lnTo>
                    <a:pt x="1441154" y="1051240"/>
                  </a:lnTo>
                  <a:cubicBezTo>
                    <a:pt x="1444792" y="1047602"/>
                    <a:pt x="1447042" y="1042576"/>
                    <a:pt x="1447042" y="1037025"/>
                  </a:cubicBezTo>
                  <a:lnTo>
                    <a:pt x="1446708" y="1036217"/>
                  </a:lnTo>
                  <a:lnTo>
                    <a:pt x="1448712" y="1035406"/>
                  </a:lnTo>
                  <a:cubicBezTo>
                    <a:pt x="1452528" y="1031680"/>
                    <a:pt x="1454888" y="1026532"/>
                    <a:pt x="1454888" y="1020845"/>
                  </a:cubicBezTo>
                  <a:lnTo>
                    <a:pt x="1454298" y="1019454"/>
                  </a:lnTo>
                  <a:lnTo>
                    <a:pt x="1455720" y="1018879"/>
                  </a:lnTo>
                  <a:cubicBezTo>
                    <a:pt x="1459447" y="1015241"/>
                    <a:pt x="1461752" y="1010216"/>
                    <a:pt x="1461752" y="1004664"/>
                  </a:cubicBezTo>
                  <a:lnTo>
                    <a:pt x="1461468" y="1003996"/>
                  </a:lnTo>
                  <a:lnTo>
                    <a:pt x="1463709" y="1003045"/>
                  </a:lnTo>
                  <a:lnTo>
                    <a:pt x="1469323" y="989162"/>
                  </a:lnTo>
                  <a:lnTo>
                    <a:pt x="1471554" y="988192"/>
                  </a:lnTo>
                  <a:lnTo>
                    <a:pt x="1477351" y="973515"/>
                  </a:lnTo>
                  <a:lnTo>
                    <a:pt x="1479398" y="972646"/>
                  </a:lnTo>
                  <a:cubicBezTo>
                    <a:pt x="1483036" y="968919"/>
                    <a:pt x="1485287" y="963771"/>
                    <a:pt x="1485287" y="958084"/>
                  </a:cubicBezTo>
                  <a:lnTo>
                    <a:pt x="1485272" y="958047"/>
                  </a:lnTo>
                  <a:lnTo>
                    <a:pt x="1490042" y="956118"/>
                  </a:lnTo>
                  <a:cubicBezTo>
                    <a:pt x="1493769" y="952481"/>
                    <a:pt x="1496074" y="947455"/>
                    <a:pt x="1496074" y="941903"/>
                  </a:cubicBezTo>
                  <a:lnTo>
                    <a:pt x="1495834" y="941338"/>
                  </a:lnTo>
                  <a:lnTo>
                    <a:pt x="1498031" y="940428"/>
                  </a:lnTo>
                  <a:lnTo>
                    <a:pt x="1503761" y="926595"/>
                  </a:lnTo>
                  <a:lnTo>
                    <a:pt x="1505876" y="925719"/>
                  </a:lnTo>
                  <a:lnTo>
                    <a:pt x="1511690" y="911682"/>
                  </a:lnTo>
                  <a:lnTo>
                    <a:pt x="1515682" y="910029"/>
                  </a:lnTo>
                  <a:cubicBezTo>
                    <a:pt x="1519320" y="906391"/>
                    <a:pt x="1521570" y="901365"/>
                    <a:pt x="1521570" y="895814"/>
                  </a:cubicBezTo>
                  <a:lnTo>
                    <a:pt x="1521100" y="894678"/>
                  </a:lnTo>
                  <a:lnTo>
                    <a:pt x="1524364" y="893357"/>
                  </a:lnTo>
                  <a:lnTo>
                    <a:pt x="1529311" y="881701"/>
                  </a:lnTo>
                  <a:lnTo>
                    <a:pt x="1534314" y="879629"/>
                  </a:lnTo>
                  <a:cubicBezTo>
                    <a:pt x="1537952" y="875991"/>
                    <a:pt x="1540202" y="870965"/>
                    <a:pt x="1540202" y="865413"/>
                  </a:cubicBezTo>
                  <a:lnTo>
                    <a:pt x="1539620" y="864009"/>
                  </a:lnTo>
                  <a:lnTo>
                    <a:pt x="1542159" y="862957"/>
                  </a:lnTo>
                  <a:lnTo>
                    <a:pt x="1546849" y="851636"/>
                  </a:lnTo>
                  <a:lnTo>
                    <a:pt x="1552803" y="849228"/>
                  </a:lnTo>
                  <a:lnTo>
                    <a:pt x="1557895" y="837229"/>
                  </a:lnTo>
                  <a:lnTo>
                    <a:pt x="1562753" y="835069"/>
                  </a:lnTo>
                  <a:lnTo>
                    <a:pt x="1568348" y="820573"/>
                  </a:lnTo>
                  <a:lnTo>
                    <a:pt x="1572559" y="818829"/>
                  </a:lnTo>
                  <a:lnTo>
                    <a:pt x="1577403" y="807136"/>
                  </a:lnTo>
                  <a:lnTo>
                    <a:pt x="1582916" y="804956"/>
                  </a:lnTo>
                  <a:lnTo>
                    <a:pt x="1588485" y="792121"/>
                  </a:lnTo>
                  <a:lnTo>
                    <a:pt x="1592866" y="790391"/>
                  </a:lnTo>
                  <a:lnTo>
                    <a:pt x="1597924" y="778747"/>
                  </a:lnTo>
                  <a:lnTo>
                    <a:pt x="1602959" y="776662"/>
                  </a:lnTo>
                  <a:lnTo>
                    <a:pt x="1608382" y="763570"/>
                  </a:lnTo>
                  <a:lnTo>
                    <a:pt x="1612765" y="761665"/>
                  </a:lnTo>
                  <a:lnTo>
                    <a:pt x="1617929" y="748591"/>
                  </a:lnTo>
                  <a:lnTo>
                    <a:pt x="1623553" y="746262"/>
                  </a:lnTo>
                  <a:lnTo>
                    <a:pt x="1628876" y="733409"/>
                  </a:lnTo>
                  <a:lnTo>
                    <a:pt x="1633359" y="731553"/>
                  </a:lnTo>
                  <a:lnTo>
                    <a:pt x="1637008" y="722742"/>
                  </a:lnTo>
                  <a:lnTo>
                    <a:pt x="1644840" y="719498"/>
                  </a:lnTo>
                  <a:lnTo>
                    <a:pt x="1649385" y="708527"/>
                  </a:lnTo>
                  <a:lnTo>
                    <a:pt x="1655913" y="705625"/>
                  </a:lnTo>
                  <a:lnTo>
                    <a:pt x="1660607" y="693464"/>
                  </a:lnTo>
                  <a:lnTo>
                    <a:pt x="1665720" y="691346"/>
                  </a:lnTo>
                  <a:lnTo>
                    <a:pt x="1670045" y="680903"/>
                  </a:lnTo>
                  <a:lnTo>
                    <a:pt x="1678324" y="677474"/>
                  </a:lnTo>
                  <a:lnTo>
                    <a:pt x="1683141" y="665847"/>
                  </a:lnTo>
                  <a:lnTo>
                    <a:pt x="1690236" y="662908"/>
                  </a:lnTo>
                  <a:lnTo>
                    <a:pt x="1694173" y="653404"/>
                  </a:lnTo>
                  <a:lnTo>
                    <a:pt x="1700042" y="650854"/>
                  </a:lnTo>
                  <a:lnTo>
                    <a:pt x="1704426" y="639755"/>
                  </a:lnTo>
                  <a:lnTo>
                    <a:pt x="1712647" y="636430"/>
                  </a:lnTo>
                  <a:lnTo>
                    <a:pt x="1717175" y="625760"/>
                  </a:lnTo>
                  <a:lnTo>
                    <a:pt x="1724558" y="622701"/>
                  </a:lnTo>
                  <a:lnTo>
                    <a:pt x="1728035" y="614308"/>
                  </a:lnTo>
                  <a:lnTo>
                    <a:pt x="1736326" y="610790"/>
                  </a:lnTo>
                  <a:lnTo>
                    <a:pt x="1740903" y="599470"/>
                  </a:lnTo>
                  <a:lnTo>
                    <a:pt x="1748931" y="596224"/>
                  </a:lnTo>
                  <a:lnTo>
                    <a:pt x="1752449" y="587933"/>
                  </a:lnTo>
                  <a:lnTo>
                    <a:pt x="1760843" y="584456"/>
                  </a:lnTo>
                  <a:lnTo>
                    <a:pt x="1764779" y="574952"/>
                  </a:lnTo>
                  <a:lnTo>
                    <a:pt x="1772610" y="571708"/>
                  </a:lnTo>
                  <a:lnTo>
                    <a:pt x="1775902" y="563762"/>
                  </a:lnTo>
                  <a:lnTo>
                    <a:pt x="1785358" y="559654"/>
                  </a:lnTo>
                  <a:lnTo>
                    <a:pt x="1789435" y="549331"/>
                  </a:lnTo>
                  <a:lnTo>
                    <a:pt x="1797125" y="546068"/>
                  </a:lnTo>
                  <a:lnTo>
                    <a:pt x="1800755" y="537092"/>
                  </a:lnTo>
                  <a:lnTo>
                    <a:pt x="1809731" y="533463"/>
                  </a:lnTo>
                  <a:lnTo>
                    <a:pt x="1812994" y="525772"/>
                  </a:lnTo>
                  <a:lnTo>
                    <a:pt x="1823316" y="521695"/>
                  </a:lnTo>
                  <a:lnTo>
                    <a:pt x="1826936" y="513363"/>
                  </a:lnTo>
                  <a:lnTo>
                    <a:pt x="1835370" y="509784"/>
                  </a:lnTo>
                  <a:lnTo>
                    <a:pt x="1838928" y="500987"/>
                  </a:lnTo>
                  <a:lnTo>
                    <a:pt x="1848119" y="497180"/>
                  </a:lnTo>
                  <a:lnTo>
                    <a:pt x="1851160" y="489839"/>
                  </a:lnTo>
                  <a:lnTo>
                    <a:pt x="1861847" y="485412"/>
                  </a:lnTo>
                  <a:lnTo>
                    <a:pt x="1864255" y="479599"/>
                  </a:lnTo>
                  <a:lnTo>
                    <a:pt x="1874453" y="475175"/>
                  </a:lnTo>
                  <a:lnTo>
                    <a:pt x="1877560" y="467316"/>
                  </a:lnTo>
                  <a:lnTo>
                    <a:pt x="1887964" y="463007"/>
                  </a:lnTo>
                  <a:lnTo>
                    <a:pt x="1887127" y="464933"/>
                  </a:lnTo>
                  <a:lnTo>
                    <a:pt x="1877690" y="468750"/>
                  </a:lnTo>
                  <a:lnTo>
                    <a:pt x="1874404" y="476494"/>
                  </a:lnTo>
                  <a:lnTo>
                    <a:pt x="1864105" y="480661"/>
                  </a:lnTo>
                  <a:lnTo>
                    <a:pt x="1860189" y="489894"/>
                  </a:lnTo>
                  <a:lnTo>
                    <a:pt x="1852050" y="493265"/>
                  </a:lnTo>
                  <a:lnTo>
                    <a:pt x="1848806" y="501095"/>
                  </a:lnTo>
                  <a:lnTo>
                    <a:pt x="1839301" y="505033"/>
                  </a:lnTo>
                  <a:lnTo>
                    <a:pt x="1835824" y="513426"/>
                  </a:lnTo>
                  <a:lnTo>
                    <a:pt x="1827533" y="516944"/>
                  </a:lnTo>
                  <a:lnTo>
                    <a:pt x="1824095" y="525448"/>
                  </a:lnTo>
                  <a:lnTo>
                    <a:pt x="1813255" y="529836"/>
                  </a:lnTo>
                  <a:lnTo>
                    <a:pt x="1808942" y="540012"/>
                  </a:lnTo>
                  <a:lnTo>
                    <a:pt x="1801056" y="543278"/>
                  </a:lnTo>
                  <a:lnTo>
                    <a:pt x="1797120" y="552782"/>
                  </a:lnTo>
                  <a:lnTo>
                    <a:pt x="1789289" y="556026"/>
                  </a:lnTo>
                  <a:lnTo>
                    <a:pt x="1786045" y="563856"/>
                  </a:lnTo>
                  <a:lnTo>
                    <a:pt x="1776540" y="567794"/>
                  </a:lnTo>
                  <a:lnTo>
                    <a:pt x="1772078" y="578566"/>
                  </a:lnTo>
                  <a:lnTo>
                    <a:pt x="1764772" y="581666"/>
                  </a:lnTo>
                  <a:lnTo>
                    <a:pt x="1761011" y="590969"/>
                  </a:lnTo>
                  <a:lnTo>
                    <a:pt x="1752455" y="594271"/>
                  </a:lnTo>
                  <a:lnTo>
                    <a:pt x="1747286" y="605901"/>
                  </a:lnTo>
                  <a:lnTo>
                    <a:pt x="1742218" y="608000"/>
                  </a:lnTo>
                  <a:lnTo>
                    <a:pt x="1738216" y="617663"/>
                  </a:lnTo>
                  <a:lnTo>
                    <a:pt x="1730450" y="621036"/>
                  </a:lnTo>
                  <a:lnTo>
                    <a:pt x="1726528" y="630967"/>
                  </a:lnTo>
                  <a:lnTo>
                    <a:pt x="1717845" y="634478"/>
                  </a:lnTo>
                  <a:lnTo>
                    <a:pt x="1712852" y="646247"/>
                  </a:lnTo>
                  <a:lnTo>
                    <a:pt x="1707895" y="648350"/>
                  </a:lnTo>
                  <a:lnTo>
                    <a:pt x="1703188" y="659991"/>
                  </a:lnTo>
                  <a:lnTo>
                    <a:pt x="1696127" y="662916"/>
                  </a:lnTo>
                  <a:lnTo>
                    <a:pt x="1692300" y="672157"/>
                  </a:lnTo>
                  <a:lnTo>
                    <a:pt x="1685484" y="675114"/>
                  </a:lnTo>
                  <a:lnTo>
                    <a:pt x="1681001" y="686454"/>
                  </a:lnTo>
                  <a:lnTo>
                    <a:pt x="1673574" y="689681"/>
                  </a:lnTo>
                  <a:lnTo>
                    <a:pt x="1669144" y="700895"/>
                  </a:lnTo>
                  <a:lnTo>
                    <a:pt x="1663767" y="703122"/>
                  </a:lnTo>
                  <a:lnTo>
                    <a:pt x="1658590" y="715621"/>
                  </a:lnTo>
                  <a:lnTo>
                    <a:pt x="1653123" y="717832"/>
                  </a:lnTo>
                  <a:lnTo>
                    <a:pt x="1648524" y="728671"/>
                  </a:lnTo>
                  <a:lnTo>
                    <a:pt x="1641212" y="731848"/>
                  </a:lnTo>
                  <a:lnTo>
                    <a:pt x="1635394" y="746579"/>
                  </a:lnTo>
                  <a:lnTo>
                    <a:pt x="1631406" y="748232"/>
                  </a:lnTo>
                  <a:lnTo>
                    <a:pt x="1626716" y="759553"/>
                  </a:lnTo>
                  <a:lnTo>
                    <a:pt x="1620762" y="761961"/>
                  </a:lnTo>
                  <a:lnTo>
                    <a:pt x="1615769" y="773730"/>
                  </a:lnTo>
                  <a:lnTo>
                    <a:pt x="1610813" y="775832"/>
                  </a:lnTo>
                  <a:lnTo>
                    <a:pt x="1605711" y="788450"/>
                  </a:lnTo>
                  <a:lnTo>
                    <a:pt x="1601006" y="790399"/>
                  </a:lnTo>
                  <a:lnTo>
                    <a:pt x="1596188" y="802031"/>
                  </a:lnTo>
                  <a:lnTo>
                    <a:pt x="1590362" y="804558"/>
                  </a:lnTo>
                  <a:cubicBezTo>
                    <a:pt x="1586636" y="808462"/>
                    <a:pt x="1584331" y="813856"/>
                    <a:pt x="1584331" y="819814"/>
                  </a:cubicBezTo>
                  <a:lnTo>
                    <a:pt x="1584390" y="819963"/>
                  </a:lnTo>
                  <a:lnTo>
                    <a:pt x="1582374" y="820798"/>
                  </a:lnTo>
                  <a:lnTo>
                    <a:pt x="1577540" y="832467"/>
                  </a:lnTo>
                  <a:lnTo>
                    <a:pt x="1572568" y="834527"/>
                  </a:lnTo>
                  <a:cubicBezTo>
                    <a:pt x="1568929" y="838165"/>
                    <a:pt x="1566679" y="843191"/>
                    <a:pt x="1566679" y="848742"/>
                  </a:cubicBezTo>
                  <a:lnTo>
                    <a:pt x="1566974" y="849453"/>
                  </a:lnTo>
                  <a:lnTo>
                    <a:pt x="1562761" y="851198"/>
                  </a:lnTo>
                  <a:lnTo>
                    <a:pt x="1557677" y="863473"/>
                  </a:lnTo>
                  <a:lnTo>
                    <a:pt x="1554079" y="864927"/>
                  </a:lnTo>
                  <a:cubicBezTo>
                    <a:pt x="1550352" y="868565"/>
                    <a:pt x="1548048" y="873591"/>
                    <a:pt x="1548048" y="879142"/>
                  </a:cubicBezTo>
                  <a:lnTo>
                    <a:pt x="1548348" y="879851"/>
                  </a:lnTo>
                  <a:lnTo>
                    <a:pt x="1544129" y="881598"/>
                  </a:lnTo>
                  <a:cubicBezTo>
                    <a:pt x="1540491" y="885236"/>
                    <a:pt x="1538241" y="890262"/>
                    <a:pt x="1538241" y="895814"/>
                  </a:cubicBezTo>
                  <a:lnTo>
                    <a:pt x="1538476" y="896381"/>
                  </a:lnTo>
                  <a:lnTo>
                    <a:pt x="1536284" y="897289"/>
                  </a:lnTo>
                  <a:lnTo>
                    <a:pt x="1531003" y="910039"/>
                  </a:lnTo>
                  <a:lnTo>
                    <a:pt x="1525927" y="911998"/>
                  </a:lnTo>
                  <a:cubicBezTo>
                    <a:pt x="1522023" y="915636"/>
                    <a:pt x="1519609" y="920662"/>
                    <a:pt x="1519609" y="926213"/>
                  </a:cubicBezTo>
                  <a:lnTo>
                    <a:pt x="1519858" y="926774"/>
                  </a:lnTo>
                  <a:lnTo>
                    <a:pt x="1517652" y="927688"/>
                  </a:lnTo>
                  <a:cubicBezTo>
                    <a:pt x="1514013" y="931326"/>
                    <a:pt x="1511764" y="936352"/>
                    <a:pt x="1511764" y="941903"/>
                  </a:cubicBezTo>
                  <a:lnTo>
                    <a:pt x="1512041" y="942573"/>
                  </a:lnTo>
                  <a:lnTo>
                    <a:pt x="1509807" y="943522"/>
                  </a:lnTo>
                  <a:lnTo>
                    <a:pt x="1504193" y="957406"/>
                  </a:lnTo>
                  <a:lnTo>
                    <a:pt x="1501962" y="958375"/>
                  </a:lnTo>
                  <a:lnTo>
                    <a:pt x="1496319" y="972662"/>
                  </a:lnTo>
                  <a:lnTo>
                    <a:pt x="1493279" y="973921"/>
                  </a:lnTo>
                  <a:cubicBezTo>
                    <a:pt x="1489553" y="977648"/>
                    <a:pt x="1487248" y="982797"/>
                    <a:pt x="1487248" y="988483"/>
                  </a:cubicBezTo>
                  <a:lnTo>
                    <a:pt x="1487656" y="989469"/>
                  </a:lnTo>
                  <a:lnTo>
                    <a:pt x="1485291" y="990449"/>
                  </a:lnTo>
                  <a:cubicBezTo>
                    <a:pt x="1481652" y="994087"/>
                    <a:pt x="1479403" y="999113"/>
                    <a:pt x="1479403" y="1004664"/>
                  </a:cubicBezTo>
                  <a:lnTo>
                    <a:pt x="1479680" y="1005334"/>
                  </a:lnTo>
                  <a:lnTo>
                    <a:pt x="1477446" y="1006283"/>
                  </a:lnTo>
                  <a:cubicBezTo>
                    <a:pt x="1473808" y="1010009"/>
                    <a:pt x="1471558" y="1015158"/>
                    <a:pt x="1471558" y="1020845"/>
                  </a:cubicBezTo>
                  <a:lnTo>
                    <a:pt x="1471957" y="1021833"/>
                  </a:lnTo>
                  <a:lnTo>
                    <a:pt x="1469601" y="1022810"/>
                  </a:lnTo>
                  <a:cubicBezTo>
                    <a:pt x="1465962" y="1026448"/>
                    <a:pt x="1463713" y="1031473"/>
                    <a:pt x="1463713" y="1037025"/>
                  </a:cubicBezTo>
                  <a:lnTo>
                    <a:pt x="1464163" y="1038112"/>
                  </a:lnTo>
                  <a:lnTo>
                    <a:pt x="1462880" y="1038643"/>
                  </a:lnTo>
                  <a:cubicBezTo>
                    <a:pt x="1459153" y="1042370"/>
                    <a:pt x="1456848" y="1047519"/>
                    <a:pt x="1456848" y="1053205"/>
                  </a:cubicBezTo>
                  <a:lnTo>
                    <a:pt x="1457257" y="1054191"/>
                  </a:lnTo>
                  <a:lnTo>
                    <a:pt x="1454892" y="1055171"/>
                  </a:lnTo>
                  <a:lnTo>
                    <a:pt x="1450363" y="1066103"/>
                  </a:lnTo>
                  <a:lnTo>
                    <a:pt x="1492693" y="1066103"/>
                  </a:lnTo>
                  <a:lnTo>
                    <a:pt x="1498036" y="1053205"/>
                  </a:lnTo>
                  <a:lnTo>
                    <a:pt x="1497340" y="1051526"/>
                  </a:lnTo>
                  <a:lnTo>
                    <a:pt x="1498031" y="1051240"/>
                  </a:lnTo>
                  <a:cubicBezTo>
                    <a:pt x="1501669" y="1047602"/>
                    <a:pt x="1503919" y="1042576"/>
                    <a:pt x="1503919" y="1037025"/>
                  </a:cubicBezTo>
                  <a:lnTo>
                    <a:pt x="1503642" y="1036355"/>
                  </a:lnTo>
                  <a:lnTo>
                    <a:pt x="1505876" y="1035406"/>
                  </a:lnTo>
                  <a:cubicBezTo>
                    <a:pt x="1509514" y="1031680"/>
                    <a:pt x="1511764" y="1026532"/>
                    <a:pt x="1511764" y="1020845"/>
                  </a:cubicBezTo>
                  <a:lnTo>
                    <a:pt x="1511364" y="1019855"/>
                  </a:lnTo>
                  <a:lnTo>
                    <a:pt x="1513721" y="1018879"/>
                  </a:lnTo>
                  <a:cubicBezTo>
                    <a:pt x="1517359" y="1015241"/>
                    <a:pt x="1519609" y="1010216"/>
                    <a:pt x="1519609" y="1004664"/>
                  </a:cubicBezTo>
                  <a:lnTo>
                    <a:pt x="1519446" y="1004270"/>
                  </a:lnTo>
                  <a:lnTo>
                    <a:pt x="1522403" y="1003045"/>
                  </a:lnTo>
                  <a:lnTo>
                    <a:pt x="1528153" y="989165"/>
                  </a:lnTo>
                  <a:lnTo>
                    <a:pt x="1530392" y="988192"/>
                  </a:lnTo>
                  <a:lnTo>
                    <a:pt x="1536189" y="973515"/>
                  </a:lnTo>
                  <a:lnTo>
                    <a:pt x="1538237" y="972646"/>
                  </a:lnTo>
                  <a:cubicBezTo>
                    <a:pt x="1541874" y="968919"/>
                    <a:pt x="1544125" y="963771"/>
                    <a:pt x="1544125" y="958084"/>
                  </a:cubicBezTo>
                  <a:lnTo>
                    <a:pt x="1543725" y="957094"/>
                  </a:lnTo>
                  <a:lnTo>
                    <a:pt x="1546082" y="956118"/>
                  </a:lnTo>
                  <a:lnTo>
                    <a:pt x="1551847" y="942200"/>
                  </a:lnTo>
                  <a:lnTo>
                    <a:pt x="1556438" y="940428"/>
                  </a:lnTo>
                  <a:lnTo>
                    <a:pt x="1562584" y="926601"/>
                  </a:lnTo>
                  <a:lnTo>
                    <a:pt x="1564714" y="925719"/>
                  </a:lnTo>
                  <a:cubicBezTo>
                    <a:pt x="1568352" y="922081"/>
                    <a:pt x="1570602" y="917055"/>
                    <a:pt x="1570602" y="911504"/>
                  </a:cubicBezTo>
                  <a:lnTo>
                    <a:pt x="1570368" y="910937"/>
                  </a:lnTo>
                  <a:lnTo>
                    <a:pt x="1572559" y="910029"/>
                  </a:lnTo>
                  <a:cubicBezTo>
                    <a:pt x="1576197" y="906391"/>
                    <a:pt x="1578448" y="901365"/>
                    <a:pt x="1578448" y="895814"/>
                  </a:cubicBezTo>
                  <a:lnTo>
                    <a:pt x="1578258" y="895357"/>
                  </a:lnTo>
                  <a:lnTo>
                    <a:pt x="1583203" y="893357"/>
                  </a:lnTo>
                  <a:lnTo>
                    <a:pt x="1588567" y="880715"/>
                  </a:lnTo>
                  <a:lnTo>
                    <a:pt x="1591191" y="879629"/>
                  </a:lnTo>
                  <a:cubicBezTo>
                    <a:pt x="1594829" y="875991"/>
                    <a:pt x="1597079" y="870965"/>
                    <a:pt x="1597079" y="865413"/>
                  </a:cubicBezTo>
                  <a:lnTo>
                    <a:pt x="1596785" y="864702"/>
                  </a:lnTo>
                  <a:lnTo>
                    <a:pt x="1600998" y="862957"/>
                  </a:lnTo>
                  <a:lnTo>
                    <a:pt x="1605831" y="851288"/>
                  </a:lnTo>
                  <a:lnTo>
                    <a:pt x="1610804" y="849228"/>
                  </a:lnTo>
                  <a:lnTo>
                    <a:pt x="1616052" y="836559"/>
                  </a:lnTo>
                  <a:lnTo>
                    <a:pt x="1619486" y="835069"/>
                  </a:lnTo>
                  <a:lnTo>
                    <a:pt x="1625216" y="820577"/>
                  </a:lnTo>
                  <a:lnTo>
                    <a:pt x="1629436" y="818829"/>
                  </a:lnTo>
                  <a:lnTo>
                    <a:pt x="1634317" y="807047"/>
                  </a:lnTo>
                  <a:lnTo>
                    <a:pt x="1639243" y="804956"/>
                  </a:lnTo>
                  <a:lnTo>
                    <a:pt x="1644203" y="792689"/>
                  </a:lnTo>
                  <a:lnTo>
                    <a:pt x="1649886" y="790391"/>
                  </a:lnTo>
                  <a:lnTo>
                    <a:pt x="1654832" y="778734"/>
                  </a:lnTo>
                  <a:lnTo>
                    <a:pt x="1659836" y="776662"/>
                  </a:lnTo>
                  <a:lnTo>
                    <a:pt x="1665259" y="763570"/>
                  </a:lnTo>
                  <a:lnTo>
                    <a:pt x="1669642" y="761665"/>
                  </a:lnTo>
                  <a:lnTo>
                    <a:pt x="1674486" y="749400"/>
                  </a:lnTo>
                  <a:lnTo>
                    <a:pt x="1682247" y="746262"/>
                  </a:lnTo>
                  <a:lnTo>
                    <a:pt x="1687698" y="733416"/>
                  </a:lnTo>
                  <a:lnTo>
                    <a:pt x="1692197" y="731553"/>
                  </a:lnTo>
                  <a:lnTo>
                    <a:pt x="1696134" y="722048"/>
                  </a:lnTo>
                  <a:lnTo>
                    <a:pt x="1702004" y="719498"/>
                  </a:lnTo>
                  <a:lnTo>
                    <a:pt x="1706009" y="709356"/>
                  </a:lnTo>
                  <a:lnTo>
                    <a:pt x="1714608" y="705625"/>
                  </a:lnTo>
                  <a:lnTo>
                    <a:pt x="1719411" y="693478"/>
                  </a:lnTo>
                  <a:lnTo>
                    <a:pt x="1724558" y="691346"/>
                  </a:lnTo>
                  <a:lnTo>
                    <a:pt x="1729020" y="680574"/>
                  </a:lnTo>
                  <a:lnTo>
                    <a:pt x="1736326" y="677474"/>
                  </a:lnTo>
                  <a:lnTo>
                    <a:pt x="1741286" y="665206"/>
                  </a:lnTo>
                  <a:lnTo>
                    <a:pt x="1746970" y="662908"/>
                  </a:lnTo>
                  <a:lnTo>
                    <a:pt x="1750548" y="654473"/>
                  </a:lnTo>
                  <a:lnTo>
                    <a:pt x="1758881" y="650854"/>
                  </a:lnTo>
                  <a:lnTo>
                    <a:pt x="1763390" y="639437"/>
                  </a:lnTo>
                  <a:lnTo>
                    <a:pt x="1770648" y="636430"/>
                  </a:lnTo>
                  <a:lnTo>
                    <a:pt x="1775074" y="625747"/>
                  </a:lnTo>
                  <a:lnTo>
                    <a:pt x="1782966" y="622701"/>
                  </a:lnTo>
                  <a:lnTo>
                    <a:pt x="1787112" y="613374"/>
                  </a:lnTo>
                  <a:lnTo>
                    <a:pt x="1793203" y="610790"/>
                  </a:lnTo>
                  <a:lnTo>
                    <a:pt x="1797910" y="599148"/>
                  </a:lnTo>
                  <a:lnTo>
                    <a:pt x="1804970" y="596224"/>
                  </a:lnTo>
                  <a:lnTo>
                    <a:pt x="1808214" y="588394"/>
                  </a:lnTo>
                  <a:lnTo>
                    <a:pt x="1817720" y="584456"/>
                  </a:lnTo>
                  <a:lnTo>
                    <a:pt x="1821656" y="574952"/>
                  </a:lnTo>
                  <a:lnTo>
                    <a:pt x="1829487" y="571708"/>
                  </a:lnTo>
                  <a:lnTo>
                    <a:pt x="1832609" y="564170"/>
                  </a:lnTo>
                  <a:lnTo>
                    <a:pt x="1843765" y="559654"/>
                  </a:lnTo>
                  <a:lnTo>
                    <a:pt x="1848112" y="549400"/>
                  </a:lnTo>
                  <a:lnTo>
                    <a:pt x="1855964" y="546068"/>
                  </a:lnTo>
                  <a:lnTo>
                    <a:pt x="1859719" y="536782"/>
                  </a:lnTo>
                  <a:lnTo>
                    <a:pt x="1867732" y="533463"/>
                  </a:lnTo>
                  <a:lnTo>
                    <a:pt x="1870975" y="525633"/>
                  </a:lnTo>
                  <a:lnTo>
                    <a:pt x="1880480" y="521695"/>
                  </a:lnTo>
                  <a:lnTo>
                    <a:pt x="1883701" y="513920"/>
                  </a:lnTo>
                  <a:lnTo>
                    <a:pt x="1893922" y="509784"/>
                  </a:lnTo>
                  <a:lnTo>
                    <a:pt x="1897706" y="500863"/>
                  </a:lnTo>
                  <a:lnTo>
                    <a:pt x="1906814" y="497180"/>
                  </a:lnTo>
                  <a:lnTo>
                    <a:pt x="1910078" y="489488"/>
                  </a:lnTo>
                  <a:lnTo>
                    <a:pt x="1920399" y="485412"/>
                  </a:lnTo>
                  <a:lnTo>
                    <a:pt x="1923026" y="479365"/>
                  </a:lnTo>
                  <a:lnTo>
                    <a:pt x="1932454" y="475175"/>
                  </a:lnTo>
                  <a:lnTo>
                    <a:pt x="1935313" y="467766"/>
                  </a:lnTo>
                  <a:lnTo>
                    <a:pt x="1946603" y="463089"/>
                  </a:lnTo>
                  <a:lnTo>
                    <a:pt x="1945814" y="464995"/>
                  </a:lnTo>
                  <a:lnTo>
                    <a:pt x="1936528" y="468750"/>
                  </a:lnTo>
                  <a:lnTo>
                    <a:pt x="1933410" y="476097"/>
                  </a:lnTo>
                  <a:lnTo>
                    <a:pt x="1922656" y="480661"/>
                  </a:lnTo>
                  <a:lnTo>
                    <a:pt x="1919026" y="489635"/>
                  </a:lnTo>
                  <a:lnTo>
                    <a:pt x="1910051" y="493265"/>
                  </a:lnTo>
                  <a:lnTo>
                    <a:pt x="1906788" y="500956"/>
                  </a:lnTo>
                  <a:lnTo>
                    <a:pt x="1896465" y="505033"/>
                  </a:lnTo>
                  <a:lnTo>
                    <a:pt x="1892846" y="513365"/>
                  </a:lnTo>
                  <a:lnTo>
                    <a:pt x="1884410" y="516944"/>
                  </a:lnTo>
                  <a:lnTo>
                    <a:pt x="1880804" y="525865"/>
                  </a:lnTo>
                  <a:lnTo>
                    <a:pt x="1871662" y="529836"/>
                  </a:lnTo>
                  <a:lnTo>
                    <a:pt x="1867617" y="540079"/>
                  </a:lnTo>
                  <a:lnTo>
                    <a:pt x="1859895" y="543278"/>
                  </a:lnTo>
                  <a:lnTo>
                    <a:pt x="1856088" y="552469"/>
                  </a:lnTo>
                  <a:lnTo>
                    <a:pt x="1847290" y="556026"/>
                  </a:lnTo>
                  <a:lnTo>
                    <a:pt x="1843772" y="564317"/>
                  </a:lnTo>
                  <a:lnTo>
                    <a:pt x="1835378" y="567794"/>
                  </a:lnTo>
                  <a:lnTo>
                    <a:pt x="1830917" y="578566"/>
                  </a:lnTo>
                  <a:lnTo>
                    <a:pt x="1823611" y="581666"/>
                  </a:lnTo>
                  <a:lnTo>
                    <a:pt x="1819982" y="590642"/>
                  </a:lnTo>
                  <a:lnTo>
                    <a:pt x="1811007" y="594271"/>
                  </a:lnTo>
                  <a:lnTo>
                    <a:pt x="1806479" y="604942"/>
                  </a:lnTo>
                  <a:lnTo>
                    <a:pt x="1799095" y="608000"/>
                  </a:lnTo>
                  <a:lnTo>
                    <a:pt x="1794662" y="618702"/>
                  </a:lnTo>
                  <a:lnTo>
                    <a:pt x="1789289" y="621036"/>
                  </a:lnTo>
                  <a:lnTo>
                    <a:pt x="1785436" y="630793"/>
                  </a:lnTo>
                  <a:lnTo>
                    <a:pt x="1776540" y="634478"/>
                  </a:lnTo>
                  <a:lnTo>
                    <a:pt x="1772078" y="645250"/>
                  </a:lnTo>
                  <a:lnTo>
                    <a:pt x="1764772" y="648350"/>
                  </a:lnTo>
                  <a:lnTo>
                    <a:pt x="1759671" y="660967"/>
                  </a:lnTo>
                  <a:lnTo>
                    <a:pt x="1754966" y="662916"/>
                  </a:lnTo>
                  <a:lnTo>
                    <a:pt x="1751650" y="670922"/>
                  </a:lnTo>
                  <a:lnTo>
                    <a:pt x="1742218" y="675114"/>
                  </a:lnTo>
                  <a:lnTo>
                    <a:pt x="1737439" y="687496"/>
                  </a:lnTo>
                  <a:lnTo>
                    <a:pt x="1732411" y="689681"/>
                  </a:lnTo>
                  <a:lnTo>
                    <a:pt x="1728363" y="699931"/>
                  </a:lnTo>
                  <a:lnTo>
                    <a:pt x="1720094" y="703122"/>
                  </a:lnTo>
                  <a:lnTo>
                    <a:pt x="1714390" y="715954"/>
                  </a:lnTo>
                  <a:lnTo>
                    <a:pt x="1709857" y="717832"/>
                  </a:lnTo>
                  <a:lnTo>
                    <a:pt x="1704929" y="729728"/>
                  </a:lnTo>
                  <a:lnTo>
                    <a:pt x="1700050" y="731848"/>
                  </a:lnTo>
                  <a:lnTo>
                    <a:pt x="1694232" y="746579"/>
                  </a:lnTo>
                  <a:lnTo>
                    <a:pt x="1690244" y="748232"/>
                  </a:lnTo>
                  <a:lnTo>
                    <a:pt x="1685614" y="759411"/>
                  </a:lnTo>
                  <a:lnTo>
                    <a:pt x="1679457" y="761961"/>
                  </a:lnTo>
                  <a:lnTo>
                    <a:pt x="1674577" y="773742"/>
                  </a:lnTo>
                  <a:lnTo>
                    <a:pt x="1669651" y="775832"/>
                  </a:lnTo>
                  <a:lnTo>
                    <a:pt x="1664549" y="788450"/>
                  </a:lnTo>
                  <a:lnTo>
                    <a:pt x="1659845" y="790399"/>
                  </a:lnTo>
                  <a:lnTo>
                    <a:pt x="1655026" y="802031"/>
                  </a:lnTo>
                  <a:lnTo>
                    <a:pt x="1649200" y="804558"/>
                  </a:lnTo>
                  <a:lnTo>
                    <a:pt x="1643470" y="819050"/>
                  </a:lnTo>
                  <a:lnTo>
                    <a:pt x="1639251" y="820798"/>
                  </a:lnTo>
                  <a:lnTo>
                    <a:pt x="1634011" y="833447"/>
                  </a:lnTo>
                  <a:lnTo>
                    <a:pt x="1631406" y="834527"/>
                  </a:lnTo>
                  <a:cubicBezTo>
                    <a:pt x="1627767" y="838165"/>
                    <a:pt x="1625518" y="843191"/>
                    <a:pt x="1625518" y="848742"/>
                  </a:cubicBezTo>
                  <a:lnTo>
                    <a:pt x="1625707" y="849199"/>
                  </a:lnTo>
                  <a:lnTo>
                    <a:pt x="1620762" y="851198"/>
                  </a:lnTo>
                  <a:lnTo>
                    <a:pt x="1615817" y="862854"/>
                  </a:lnTo>
                  <a:lnTo>
                    <a:pt x="1610813" y="864927"/>
                  </a:lnTo>
                  <a:cubicBezTo>
                    <a:pt x="1607174" y="868565"/>
                    <a:pt x="1604924" y="873591"/>
                    <a:pt x="1604924" y="879142"/>
                  </a:cubicBezTo>
                  <a:lnTo>
                    <a:pt x="1605506" y="880546"/>
                  </a:lnTo>
                  <a:lnTo>
                    <a:pt x="1602968" y="881598"/>
                  </a:lnTo>
                  <a:lnTo>
                    <a:pt x="1597202" y="895516"/>
                  </a:lnTo>
                  <a:lnTo>
                    <a:pt x="1592611" y="897289"/>
                  </a:lnTo>
                  <a:lnTo>
                    <a:pt x="1586464" y="911116"/>
                  </a:lnTo>
                  <a:lnTo>
                    <a:pt x="1584335" y="911998"/>
                  </a:lnTo>
                  <a:cubicBezTo>
                    <a:pt x="1580697" y="915636"/>
                    <a:pt x="1578447" y="920662"/>
                    <a:pt x="1578447" y="926213"/>
                  </a:cubicBezTo>
                  <a:lnTo>
                    <a:pt x="1578682" y="926780"/>
                  </a:lnTo>
                  <a:lnTo>
                    <a:pt x="1576490" y="927688"/>
                  </a:lnTo>
                  <a:cubicBezTo>
                    <a:pt x="1572852" y="931326"/>
                    <a:pt x="1570602" y="936352"/>
                    <a:pt x="1570602" y="941903"/>
                  </a:cubicBezTo>
                  <a:lnTo>
                    <a:pt x="1570879" y="942573"/>
                  </a:lnTo>
                  <a:lnTo>
                    <a:pt x="1568645" y="943522"/>
                  </a:lnTo>
                  <a:lnTo>
                    <a:pt x="1563193" y="957005"/>
                  </a:lnTo>
                  <a:lnTo>
                    <a:pt x="1559963" y="958375"/>
                  </a:lnTo>
                  <a:lnTo>
                    <a:pt x="1554025" y="973051"/>
                  </a:lnTo>
                  <a:lnTo>
                    <a:pt x="1551974" y="973921"/>
                  </a:lnTo>
                  <a:cubicBezTo>
                    <a:pt x="1548336" y="977648"/>
                    <a:pt x="1546086" y="982797"/>
                    <a:pt x="1546086" y="988483"/>
                  </a:cubicBezTo>
                  <a:lnTo>
                    <a:pt x="1546486" y="989472"/>
                  </a:lnTo>
                  <a:lnTo>
                    <a:pt x="1544129" y="990449"/>
                  </a:lnTo>
                  <a:cubicBezTo>
                    <a:pt x="1540491" y="994087"/>
                    <a:pt x="1538241" y="999113"/>
                    <a:pt x="1538241" y="1004664"/>
                  </a:cubicBezTo>
                  <a:lnTo>
                    <a:pt x="1538518" y="1005334"/>
                  </a:lnTo>
                  <a:lnTo>
                    <a:pt x="1536284" y="1006283"/>
                  </a:lnTo>
                  <a:cubicBezTo>
                    <a:pt x="1532646" y="1010009"/>
                    <a:pt x="1530396" y="1015158"/>
                    <a:pt x="1530396" y="1020845"/>
                  </a:cubicBezTo>
                  <a:lnTo>
                    <a:pt x="1530686" y="1021563"/>
                  </a:lnTo>
                  <a:lnTo>
                    <a:pt x="1527602" y="1022810"/>
                  </a:lnTo>
                  <a:cubicBezTo>
                    <a:pt x="1523875" y="1026448"/>
                    <a:pt x="1521570" y="1031473"/>
                    <a:pt x="1521570" y="1037025"/>
                  </a:cubicBezTo>
                  <a:lnTo>
                    <a:pt x="1521854" y="1037693"/>
                  </a:lnTo>
                  <a:lnTo>
                    <a:pt x="1519614" y="1038643"/>
                  </a:lnTo>
                  <a:cubicBezTo>
                    <a:pt x="1515975" y="1042370"/>
                    <a:pt x="1513726" y="1047519"/>
                    <a:pt x="1513726" y="1053205"/>
                  </a:cubicBezTo>
                  <a:lnTo>
                    <a:pt x="1514407" y="1054890"/>
                  </a:lnTo>
                  <a:lnTo>
                    <a:pt x="1513730" y="1055171"/>
                  </a:lnTo>
                  <a:lnTo>
                    <a:pt x="1509202" y="1066103"/>
                  </a:lnTo>
                  <a:lnTo>
                    <a:pt x="1548717" y="1066103"/>
                  </a:lnTo>
                  <a:lnTo>
                    <a:pt x="1553932" y="1053205"/>
                  </a:lnTo>
                  <a:lnTo>
                    <a:pt x="1553642" y="1052487"/>
                  </a:lnTo>
                  <a:lnTo>
                    <a:pt x="1556726" y="1051240"/>
                  </a:lnTo>
                  <a:cubicBezTo>
                    <a:pt x="1560453" y="1047602"/>
                    <a:pt x="1562758" y="1042576"/>
                    <a:pt x="1562758" y="1037025"/>
                  </a:cubicBezTo>
                  <a:lnTo>
                    <a:pt x="1562474" y="1036357"/>
                  </a:lnTo>
                  <a:lnTo>
                    <a:pt x="1564714" y="1035406"/>
                  </a:lnTo>
                  <a:cubicBezTo>
                    <a:pt x="1568352" y="1031680"/>
                    <a:pt x="1570602" y="1026532"/>
                    <a:pt x="1570602" y="1020845"/>
                  </a:cubicBezTo>
                  <a:lnTo>
                    <a:pt x="1570202" y="1019855"/>
                  </a:lnTo>
                  <a:lnTo>
                    <a:pt x="1572559" y="1018879"/>
                  </a:lnTo>
                  <a:cubicBezTo>
                    <a:pt x="1576197" y="1015241"/>
                    <a:pt x="1578448" y="1010216"/>
                    <a:pt x="1578448" y="1004664"/>
                  </a:cubicBezTo>
                  <a:lnTo>
                    <a:pt x="1578170" y="1003993"/>
                  </a:lnTo>
                  <a:lnTo>
                    <a:pt x="1580404" y="1003045"/>
                  </a:lnTo>
                  <a:lnTo>
                    <a:pt x="1585857" y="989563"/>
                  </a:lnTo>
                  <a:lnTo>
                    <a:pt x="1589087" y="988192"/>
                  </a:lnTo>
                  <a:lnTo>
                    <a:pt x="1595025" y="973516"/>
                  </a:lnTo>
                  <a:lnTo>
                    <a:pt x="1597075" y="972646"/>
                  </a:lnTo>
                  <a:cubicBezTo>
                    <a:pt x="1600713" y="968919"/>
                    <a:pt x="1602963" y="963771"/>
                    <a:pt x="1602963" y="958084"/>
                  </a:cubicBezTo>
                  <a:lnTo>
                    <a:pt x="1602563" y="957094"/>
                  </a:lnTo>
                  <a:lnTo>
                    <a:pt x="1604920" y="956118"/>
                  </a:lnTo>
                  <a:cubicBezTo>
                    <a:pt x="1608558" y="952481"/>
                    <a:pt x="1610808" y="947455"/>
                    <a:pt x="1610808" y="941903"/>
                  </a:cubicBezTo>
                  <a:lnTo>
                    <a:pt x="1610574" y="941336"/>
                  </a:lnTo>
                  <a:lnTo>
                    <a:pt x="1612765" y="940428"/>
                  </a:lnTo>
                  <a:lnTo>
                    <a:pt x="1618047" y="927678"/>
                  </a:lnTo>
                  <a:lnTo>
                    <a:pt x="1623122" y="925719"/>
                  </a:lnTo>
                  <a:cubicBezTo>
                    <a:pt x="1627026" y="922081"/>
                    <a:pt x="1629440" y="917055"/>
                    <a:pt x="1629440" y="911504"/>
                  </a:cubicBezTo>
                  <a:lnTo>
                    <a:pt x="1629191" y="910943"/>
                  </a:lnTo>
                  <a:lnTo>
                    <a:pt x="1631398" y="910029"/>
                  </a:lnTo>
                  <a:cubicBezTo>
                    <a:pt x="1635036" y="906391"/>
                    <a:pt x="1637286" y="901365"/>
                    <a:pt x="1637286" y="895814"/>
                  </a:cubicBezTo>
                  <a:lnTo>
                    <a:pt x="1636704" y="894409"/>
                  </a:lnTo>
                  <a:lnTo>
                    <a:pt x="1639243" y="893357"/>
                  </a:lnTo>
                  <a:lnTo>
                    <a:pt x="1643932" y="882036"/>
                  </a:lnTo>
                  <a:lnTo>
                    <a:pt x="1649886" y="879629"/>
                  </a:lnTo>
                  <a:cubicBezTo>
                    <a:pt x="1653613" y="875991"/>
                    <a:pt x="1655918" y="870965"/>
                    <a:pt x="1655918" y="865413"/>
                  </a:cubicBezTo>
                  <a:lnTo>
                    <a:pt x="1655618" y="864704"/>
                  </a:lnTo>
                  <a:lnTo>
                    <a:pt x="1659836" y="862957"/>
                  </a:lnTo>
                  <a:lnTo>
                    <a:pt x="1665076" y="850308"/>
                  </a:lnTo>
                  <a:lnTo>
                    <a:pt x="1667681" y="849228"/>
                  </a:lnTo>
                  <a:lnTo>
                    <a:pt x="1672499" y="837597"/>
                  </a:lnTo>
                  <a:lnTo>
                    <a:pt x="1678324" y="835069"/>
                  </a:lnTo>
                  <a:lnTo>
                    <a:pt x="1684054" y="820577"/>
                  </a:lnTo>
                  <a:lnTo>
                    <a:pt x="1688275" y="818829"/>
                  </a:lnTo>
                  <a:lnTo>
                    <a:pt x="1693155" y="807047"/>
                  </a:lnTo>
                  <a:lnTo>
                    <a:pt x="1698081" y="804956"/>
                  </a:lnTo>
                  <a:lnTo>
                    <a:pt x="1703183" y="792340"/>
                  </a:lnTo>
                  <a:lnTo>
                    <a:pt x="1707888" y="790391"/>
                  </a:lnTo>
                  <a:lnTo>
                    <a:pt x="1712518" y="779212"/>
                  </a:lnTo>
                  <a:lnTo>
                    <a:pt x="1718674" y="776662"/>
                  </a:lnTo>
                  <a:lnTo>
                    <a:pt x="1724097" y="763570"/>
                  </a:lnTo>
                  <a:lnTo>
                    <a:pt x="1728481" y="761665"/>
                  </a:lnTo>
                  <a:lnTo>
                    <a:pt x="1733836" y="748106"/>
                  </a:lnTo>
                  <a:lnTo>
                    <a:pt x="1738287" y="746262"/>
                  </a:lnTo>
                  <a:lnTo>
                    <a:pt x="1743195" y="734412"/>
                  </a:lnTo>
                  <a:lnTo>
                    <a:pt x="1750604" y="731553"/>
                  </a:lnTo>
                  <a:lnTo>
                    <a:pt x="1754795" y="722125"/>
                  </a:lnTo>
                  <a:lnTo>
                    <a:pt x="1760843" y="719498"/>
                  </a:lnTo>
                  <a:lnTo>
                    <a:pt x="1765400" y="707958"/>
                  </a:lnTo>
                  <a:lnTo>
                    <a:pt x="1770649" y="705625"/>
                  </a:lnTo>
                  <a:lnTo>
                    <a:pt x="1774783" y="694914"/>
                  </a:lnTo>
                  <a:lnTo>
                    <a:pt x="1783397" y="691346"/>
                  </a:lnTo>
                  <a:lnTo>
                    <a:pt x="1788277" y="679564"/>
                  </a:lnTo>
                  <a:lnTo>
                    <a:pt x="1793203" y="677474"/>
                  </a:lnTo>
                  <a:lnTo>
                    <a:pt x="1797910" y="665832"/>
                  </a:lnTo>
                  <a:lnTo>
                    <a:pt x="1804970" y="662908"/>
                  </a:lnTo>
                  <a:lnTo>
                    <a:pt x="1808262" y="654962"/>
                  </a:lnTo>
                  <a:lnTo>
                    <a:pt x="1817719" y="650854"/>
                  </a:lnTo>
                  <a:lnTo>
                    <a:pt x="1822611" y="638466"/>
                  </a:lnTo>
                  <a:lnTo>
                    <a:pt x="1827525" y="636430"/>
                  </a:lnTo>
                  <a:lnTo>
                    <a:pt x="1831820" y="626062"/>
                  </a:lnTo>
                  <a:lnTo>
                    <a:pt x="1840131" y="622701"/>
                  </a:lnTo>
                  <a:lnTo>
                    <a:pt x="1843680" y="614338"/>
                  </a:lnTo>
                  <a:lnTo>
                    <a:pt x="1852041" y="610790"/>
                  </a:lnTo>
                  <a:lnTo>
                    <a:pt x="1856749" y="599148"/>
                  </a:lnTo>
                  <a:lnTo>
                    <a:pt x="1863809" y="596224"/>
                  </a:lnTo>
                  <a:lnTo>
                    <a:pt x="1867128" y="588211"/>
                  </a:lnTo>
                  <a:lnTo>
                    <a:pt x="1876414" y="584456"/>
                  </a:lnTo>
                  <a:lnTo>
                    <a:pt x="1880437" y="574976"/>
                  </a:lnTo>
                  <a:lnTo>
                    <a:pt x="1888325" y="571708"/>
                  </a:lnTo>
                  <a:lnTo>
                    <a:pt x="1891832" y="563243"/>
                  </a:lnTo>
                  <a:lnTo>
                    <a:pt x="1900093" y="559654"/>
                  </a:lnTo>
                  <a:lnTo>
                    <a:pt x="1903972" y="549831"/>
                  </a:lnTo>
                  <a:lnTo>
                    <a:pt x="1912841" y="546068"/>
                  </a:lnTo>
                  <a:lnTo>
                    <a:pt x="1916352" y="537386"/>
                  </a:lnTo>
                  <a:lnTo>
                    <a:pt x="1926283" y="533463"/>
                  </a:lnTo>
                  <a:lnTo>
                    <a:pt x="1929738" y="525511"/>
                  </a:lnTo>
                  <a:lnTo>
                    <a:pt x="1939175" y="521695"/>
                  </a:lnTo>
                  <a:lnTo>
                    <a:pt x="1942723" y="513333"/>
                  </a:lnTo>
                  <a:lnTo>
                    <a:pt x="1951086" y="509784"/>
                  </a:lnTo>
                  <a:lnTo>
                    <a:pt x="1954332" y="501757"/>
                  </a:lnTo>
                  <a:lnTo>
                    <a:pt x="1965436" y="497267"/>
                  </a:lnTo>
                  <a:lnTo>
                    <a:pt x="1963556" y="501495"/>
                  </a:lnTo>
                  <a:lnTo>
                    <a:pt x="1955016" y="505033"/>
                  </a:lnTo>
                  <a:lnTo>
                    <a:pt x="1951672" y="513109"/>
                  </a:lnTo>
                  <a:lnTo>
                    <a:pt x="1942412" y="516944"/>
                  </a:lnTo>
                  <a:lnTo>
                    <a:pt x="1938514" y="526355"/>
                  </a:lnTo>
                  <a:lnTo>
                    <a:pt x="1930501" y="529836"/>
                  </a:lnTo>
                  <a:lnTo>
                    <a:pt x="1926455" y="540079"/>
                  </a:lnTo>
                  <a:lnTo>
                    <a:pt x="1918733" y="543278"/>
                  </a:lnTo>
                  <a:lnTo>
                    <a:pt x="1914927" y="552469"/>
                  </a:lnTo>
                  <a:lnTo>
                    <a:pt x="1906128" y="556026"/>
                  </a:lnTo>
                  <a:lnTo>
                    <a:pt x="1902610" y="564317"/>
                  </a:lnTo>
                  <a:lnTo>
                    <a:pt x="1894217" y="567794"/>
                  </a:lnTo>
                  <a:lnTo>
                    <a:pt x="1889755" y="578566"/>
                  </a:lnTo>
                  <a:lnTo>
                    <a:pt x="1882449" y="581666"/>
                  </a:lnTo>
                  <a:lnTo>
                    <a:pt x="1878892" y="590464"/>
                  </a:lnTo>
                  <a:lnTo>
                    <a:pt x="1869701" y="594271"/>
                  </a:lnTo>
                  <a:lnTo>
                    <a:pt x="1865274" y="604960"/>
                  </a:lnTo>
                  <a:lnTo>
                    <a:pt x="1857934" y="608000"/>
                  </a:lnTo>
                  <a:lnTo>
                    <a:pt x="1854070" y="617329"/>
                  </a:lnTo>
                  <a:lnTo>
                    <a:pt x="1845329" y="621036"/>
                  </a:lnTo>
                  <a:lnTo>
                    <a:pt x="1840799" y="632232"/>
                  </a:lnTo>
                  <a:lnTo>
                    <a:pt x="1835378" y="634478"/>
                  </a:lnTo>
                  <a:lnTo>
                    <a:pt x="1830917" y="645250"/>
                  </a:lnTo>
                  <a:lnTo>
                    <a:pt x="1823611" y="648350"/>
                  </a:lnTo>
                  <a:lnTo>
                    <a:pt x="1819034" y="659670"/>
                  </a:lnTo>
                  <a:lnTo>
                    <a:pt x="1811007" y="662916"/>
                  </a:lnTo>
                  <a:lnTo>
                    <a:pt x="1806940" y="672499"/>
                  </a:lnTo>
                  <a:lnTo>
                    <a:pt x="1801056" y="675114"/>
                  </a:lnTo>
                  <a:lnTo>
                    <a:pt x="1796549" y="686792"/>
                  </a:lnTo>
                  <a:lnTo>
                    <a:pt x="1789576" y="689681"/>
                  </a:lnTo>
                  <a:lnTo>
                    <a:pt x="1785088" y="700517"/>
                  </a:lnTo>
                  <a:lnTo>
                    <a:pt x="1778645" y="703122"/>
                  </a:lnTo>
                  <a:lnTo>
                    <a:pt x="1773195" y="715968"/>
                  </a:lnTo>
                  <a:lnTo>
                    <a:pt x="1768695" y="717832"/>
                  </a:lnTo>
                  <a:lnTo>
                    <a:pt x="1763768" y="729728"/>
                  </a:lnTo>
                  <a:lnTo>
                    <a:pt x="1758889" y="731848"/>
                  </a:lnTo>
                  <a:lnTo>
                    <a:pt x="1753211" y="746224"/>
                  </a:lnTo>
                  <a:lnTo>
                    <a:pt x="1748246" y="748232"/>
                  </a:lnTo>
                  <a:lnTo>
                    <a:pt x="1743588" y="759209"/>
                  </a:lnTo>
                  <a:lnTo>
                    <a:pt x="1736622" y="761961"/>
                  </a:lnTo>
                  <a:lnTo>
                    <a:pt x="1731401" y="773977"/>
                  </a:lnTo>
                  <a:lnTo>
                    <a:pt x="1726815" y="775832"/>
                  </a:lnTo>
                  <a:lnTo>
                    <a:pt x="1721216" y="789036"/>
                  </a:lnTo>
                  <a:lnTo>
                    <a:pt x="1717845" y="790399"/>
                  </a:lnTo>
                  <a:lnTo>
                    <a:pt x="1712753" y="802399"/>
                  </a:lnTo>
                  <a:lnTo>
                    <a:pt x="1707895" y="804558"/>
                  </a:lnTo>
                  <a:lnTo>
                    <a:pt x="1702301" y="819053"/>
                  </a:lnTo>
                  <a:lnTo>
                    <a:pt x="1698089" y="820798"/>
                  </a:lnTo>
                  <a:lnTo>
                    <a:pt x="1693399" y="832120"/>
                  </a:lnTo>
                  <a:lnTo>
                    <a:pt x="1687446" y="834527"/>
                  </a:lnTo>
                  <a:cubicBezTo>
                    <a:pt x="1683719" y="838165"/>
                    <a:pt x="1681414" y="843191"/>
                    <a:pt x="1681414" y="848742"/>
                  </a:cubicBezTo>
                  <a:lnTo>
                    <a:pt x="1682008" y="850141"/>
                  </a:lnTo>
                  <a:lnTo>
                    <a:pt x="1679457" y="851198"/>
                  </a:lnTo>
                  <a:lnTo>
                    <a:pt x="1674624" y="862867"/>
                  </a:lnTo>
                  <a:lnTo>
                    <a:pt x="1669651" y="864927"/>
                  </a:lnTo>
                  <a:cubicBezTo>
                    <a:pt x="1666012" y="868565"/>
                    <a:pt x="1663763" y="873591"/>
                    <a:pt x="1663763" y="879142"/>
                  </a:cubicBezTo>
                  <a:lnTo>
                    <a:pt x="1664344" y="880546"/>
                  </a:lnTo>
                  <a:lnTo>
                    <a:pt x="1661805" y="881598"/>
                  </a:lnTo>
                  <a:lnTo>
                    <a:pt x="1656140" y="895276"/>
                  </a:lnTo>
                  <a:lnTo>
                    <a:pt x="1651162" y="897289"/>
                  </a:lnTo>
                  <a:lnTo>
                    <a:pt x="1645294" y="911120"/>
                  </a:lnTo>
                  <a:lnTo>
                    <a:pt x="1643173" y="911998"/>
                  </a:lnTo>
                  <a:cubicBezTo>
                    <a:pt x="1639535" y="915636"/>
                    <a:pt x="1637285" y="920662"/>
                    <a:pt x="1637285" y="926213"/>
                  </a:cubicBezTo>
                  <a:lnTo>
                    <a:pt x="1637520" y="926780"/>
                  </a:lnTo>
                  <a:lnTo>
                    <a:pt x="1635328" y="927688"/>
                  </a:lnTo>
                  <a:lnTo>
                    <a:pt x="1629616" y="941479"/>
                  </a:lnTo>
                  <a:lnTo>
                    <a:pt x="1624685" y="943522"/>
                  </a:lnTo>
                  <a:lnTo>
                    <a:pt x="1618936" y="957402"/>
                  </a:lnTo>
                  <a:lnTo>
                    <a:pt x="1616696" y="958375"/>
                  </a:lnTo>
                  <a:lnTo>
                    <a:pt x="1610900" y="973052"/>
                  </a:lnTo>
                  <a:lnTo>
                    <a:pt x="1608851" y="973921"/>
                  </a:lnTo>
                  <a:cubicBezTo>
                    <a:pt x="1605213" y="977648"/>
                    <a:pt x="1602963" y="982797"/>
                    <a:pt x="1602963" y="988483"/>
                  </a:cubicBezTo>
                  <a:lnTo>
                    <a:pt x="1603363" y="989472"/>
                  </a:lnTo>
                  <a:lnTo>
                    <a:pt x="1601006" y="990449"/>
                  </a:lnTo>
                  <a:cubicBezTo>
                    <a:pt x="1597368" y="994087"/>
                    <a:pt x="1595118" y="999113"/>
                    <a:pt x="1595118" y="1004664"/>
                  </a:cubicBezTo>
                  <a:lnTo>
                    <a:pt x="1595342" y="1005203"/>
                  </a:lnTo>
                  <a:lnTo>
                    <a:pt x="1592611" y="1006283"/>
                  </a:lnTo>
                  <a:cubicBezTo>
                    <a:pt x="1588707" y="1010009"/>
                    <a:pt x="1586293" y="1015158"/>
                    <a:pt x="1586293" y="1020845"/>
                  </a:cubicBezTo>
                  <a:lnTo>
                    <a:pt x="1587040" y="1022567"/>
                  </a:lnTo>
                  <a:lnTo>
                    <a:pt x="1586440" y="1022810"/>
                  </a:lnTo>
                  <a:cubicBezTo>
                    <a:pt x="1582714" y="1026448"/>
                    <a:pt x="1580409" y="1031473"/>
                    <a:pt x="1580409" y="1037025"/>
                  </a:cubicBezTo>
                  <a:lnTo>
                    <a:pt x="1580692" y="1037693"/>
                  </a:lnTo>
                  <a:lnTo>
                    <a:pt x="1578452" y="1038643"/>
                  </a:lnTo>
                  <a:cubicBezTo>
                    <a:pt x="1574814" y="1042370"/>
                    <a:pt x="1572564" y="1047519"/>
                    <a:pt x="1572564" y="1053205"/>
                  </a:cubicBezTo>
                  <a:lnTo>
                    <a:pt x="1572963" y="1054194"/>
                  </a:lnTo>
                  <a:lnTo>
                    <a:pt x="1570607" y="1055171"/>
                  </a:lnTo>
                  <a:lnTo>
                    <a:pt x="1566079" y="1066103"/>
                  </a:lnTo>
                  <a:lnTo>
                    <a:pt x="1607555" y="1066103"/>
                  </a:lnTo>
                  <a:lnTo>
                    <a:pt x="1612770" y="1053205"/>
                  </a:lnTo>
                  <a:lnTo>
                    <a:pt x="1612480" y="1052487"/>
                  </a:lnTo>
                  <a:lnTo>
                    <a:pt x="1615564" y="1051240"/>
                  </a:lnTo>
                  <a:cubicBezTo>
                    <a:pt x="1619291" y="1047602"/>
                    <a:pt x="1621596" y="1042576"/>
                    <a:pt x="1621596" y="1037025"/>
                  </a:cubicBezTo>
                  <a:lnTo>
                    <a:pt x="1621228" y="1036156"/>
                  </a:lnTo>
                  <a:lnTo>
                    <a:pt x="1623122" y="1035406"/>
                  </a:lnTo>
                  <a:cubicBezTo>
                    <a:pt x="1627026" y="1031680"/>
                    <a:pt x="1629441" y="1026532"/>
                    <a:pt x="1629441" y="1020845"/>
                  </a:cubicBezTo>
                  <a:lnTo>
                    <a:pt x="1628717" y="1019177"/>
                  </a:lnTo>
                  <a:lnTo>
                    <a:pt x="1629436" y="1018879"/>
                  </a:lnTo>
                  <a:cubicBezTo>
                    <a:pt x="1633074" y="1015241"/>
                    <a:pt x="1635325" y="1010216"/>
                    <a:pt x="1635325" y="1004664"/>
                  </a:cubicBezTo>
                  <a:lnTo>
                    <a:pt x="1635047" y="1003993"/>
                  </a:lnTo>
                  <a:lnTo>
                    <a:pt x="1637282" y="1003045"/>
                  </a:lnTo>
                  <a:lnTo>
                    <a:pt x="1642895" y="989162"/>
                  </a:lnTo>
                  <a:lnTo>
                    <a:pt x="1645127" y="988192"/>
                  </a:lnTo>
                  <a:lnTo>
                    <a:pt x="1650770" y="973904"/>
                  </a:lnTo>
                  <a:lnTo>
                    <a:pt x="1653809" y="972646"/>
                  </a:lnTo>
                  <a:cubicBezTo>
                    <a:pt x="1657536" y="968919"/>
                    <a:pt x="1659841" y="963771"/>
                    <a:pt x="1659841" y="958084"/>
                  </a:cubicBezTo>
                  <a:lnTo>
                    <a:pt x="1659720" y="957791"/>
                  </a:lnTo>
                  <a:lnTo>
                    <a:pt x="1663758" y="956118"/>
                  </a:lnTo>
                  <a:cubicBezTo>
                    <a:pt x="1667396" y="952481"/>
                    <a:pt x="1669647" y="947455"/>
                    <a:pt x="1669647" y="941903"/>
                  </a:cubicBezTo>
                  <a:lnTo>
                    <a:pt x="1669411" y="941336"/>
                  </a:lnTo>
                  <a:lnTo>
                    <a:pt x="1671604" y="940428"/>
                  </a:lnTo>
                  <a:lnTo>
                    <a:pt x="1677176" y="926977"/>
                  </a:lnTo>
                  <a:lnTo>
                    <a:pt x="1680286" y="925719"/>
                  </a:lnTo>
                  <a:lnTo>
                    <a:pt x="1686241" y="911683"/>
                  </a:lnTo>
                  <a:lnTo>
                    <a:pt x="1690236" y="910029"/>
                  </a:lnTo>
                  <a:cubicBezTo>
                    <a:pt x="1693874" y="906391"/>
                    <a:pt x="1696124" y="901365"/>
                    <a:pt x="1696124" y="895814"/>
                  </a:cubicBezTo>
                  <a:lnTo>
                    <a:pt x="1695542" y="894409"/>
                  </a:lnTo>
                  <a:lnTo>
                    <a:pt x="1698081" y="893357"/>
                  </a:lnTo>
                  <a:lnTo>
                    <a:pt x="1702914" y="881689"/>
                  </a:lnTo>
                  <a:lnTo>
                    <a:pt x="1707888" y="879629"/>
                  </a:lnTo>
                  <a:cubicBezTo>
                    <a:pt x="1711525" y="875991"/>
                    <a:pt x="1713776" y="870965"/>
                    <a:pt x="1713776" y="865413"/>
                  </a:cubicBezTo>
                  <a:lnTo>
                    <a:pt x="1713305" y="864277"/>
                  </a:lnTo>
                  <a:lnTo>
                    <a:pt x="1716570" y="862957"/>
                  </a:lnTo>
                  <a:lnTo>
                    <a:pt x="1721516" y="851301"/>
                  </a:lnTo>
                  <a:lnTo>
                    <a:pt x="1726519" y="849228"/>
                  </a:lnTo>
                  <a:lnTo>
                    <a:pt x="1731495" y="837216"/>
                  </a:lnTo>
                  <a:lnTo>
                    <a:pt x="1736326" y="835069"/>
                  </a:lnTo>
                  <a:lnTo>
                    <a:pt x="1741784" y="820926"/>
                  </a:lnTo>
                  <a:lnTo>
                    <a:pt x="1746970" y="818829"/>
                  </a:lnTo>
                  <a:lnTo>
                    <a:pt x="1752073" y="806801"/>
                  </a:lnTo>
                  <a:lnTo>
                    <a:pt x="1756633" y="804956"/>
                  </a:lnTo>
                  <a:lnTo>
                    <a:pt x="1762080" y="792112"/>
                  </a:lnTo>
                  <a:lnTo>
                    <a:pt x="1766439" y="790391"/>
                  </a:lnTo>
                  <a:lnTo>
                    <a:pt x="1771345" y="779098"/>
                  </a:lnTo>
                  <a:lnTo>
                    <a:pt x="1777370" y="776662"/>
                  </a:lnTo>
                  <a:lnTo>
                    <a:pt x="1782922" y="763575"/>
                  </a:lnTo>
                  <a:lnTo>
                    <a:pt x="1787319" y="761665"/>
                  </a:lnTo>
                  <a:lnTo>
                    <a:pt x="1792675" y="748106"/>
                  </a:lnTo>
                  <a:lnTo>
                    <a:pt x="1797125" y="746262"/>
                  </a:lnTo>
                  <a:lnTo>
                    <a:pt x="1802302" y="733763"/>
                  </a:lnTo>
                  <a:lnTo>
                    <a:pt x="1807769" y="731553"/>
                  </a:lnTo>
                  <a:lnTo>
                    <a:pt x="1811496" y="722770"/>
                  </a:lnTo>
                  <a:lnTo>
                    <a:pt x="1819394" y="719498"/>
                  </a:lnTo>
                  <a:lnTo>
                    <a:pt x="1824159" y="707993"/>
                  </a:lnTo>
                  <a:lnTo>
                    <a:pt x="1829487" y="705625"/>
                  </a:lnTo>
                  <a:lnTo>
                    <a:pt x="1834048" y="693805"/>
                  </a:lnTo>
                  <a:lnTo>
                    <a:pt x="1840131" y="691346"/>
                  </a:lnTo>
                  <a:lnTo>
                    <a:pt x="1844694" y="680592"/>
                  </a:lnTo>
                  <a:lnTo>
                    <a:pt x="1852042" y="677474"/>
                  </a:lnTo>
                  <a:lnTo>
                    <a:pt x="1856749" y="665832"/>
                  </a:lnTo>
                  <a:lnTo>
                    <a:pt x="1863809" y="662908"/>
                  </a:lnTo>
                  <a:lnTo>
                    <a:pt x="1867598" y="653761"/>
                  </a:lnTo>
                  <a:lnTo>
                    <a:pt x="1874453" y="650854"/>
                  </a:lnTo>
                  <a:lnTo>
                    <a:pt x="1879065" y="639454"/>
                  </a:lnTo>
                  <a:lnTo>
                    <a:pt x="1886364" y="636430"/>
                  </a:lnTo>
                  <a:lnTo>
                    <a:pt x="1890791" y="625742"/>
                  </a:lnTo>
                  <a:lnTo>
                    <a:pt x="1898132" y="622701"/>
                  </a:lnTo>
                  <a:lnTo>
                    <a:pt x="1901399" y="614813"/>
                  </a:lnTo>
                  <a:lnTo>
                    <a:pt x="1910879" y="610790"/>
                  </a:lnTo>
                  <a:lnTo>
                    <a:pt x="1915587" y="599148"/>
                  </a:lnTo>
                  <a:lnTo>
                    <a:pt x="1922647" y="596224"/>
                  </a:lnTo>
                  <a:lnTo>
                    <a:pt x="1925966" y="588211"/>
                  </a:lnTo>
                  <a:lnTo>
                    <a:pt x="1935252" y="584456"/>
                  </a:lnTo>
                  <a:lnTo>
                    <a:pt x="1939275" y="574976"/>
                  </a:lnTo>
                  <a:lnTo>
                    <a:pt x="1947164" y="571708"/>
                  </a:lnTo>
                  <a:lnTo>
                    <a:pt x="1950670" y="563243"/>
                  </a:lnTo>
                  <a:lnTo>
                    <a:pt x="1958932" y="559654"/>
                  </a:lnTo>
                  <a:lnTo>
                    <a:pt x="1962881" y="549653"/>
                  </a:lnTo>
                  <a:lnTo>
                    <a:pt x="1971536" y="546068"/>
                  </a:lnTo>
                  <a:lnTo>
                    <a:pt x="1975372" y="536808"/>
                  </a:lnTo>
                  <a:lnTo>
                    <a:pt x="1983447" y="533463"/>
                  </a:lnTo>
                  <a:lnTo>
                    <a:pt x="1986532" y="526016"/>
                  </a:lnTo>
                  <a:lnTo>
                    <a:pt x="1997725" y="521695"/>
                  </a:lnTo>
                  <a:lnTo>
                    <a:pt x="2001415" y="513396"/>
                  </a:lnTo>
                  <a:lnTo>
                    <a:pt x="2009924" y="509784"/>
                  </a:lnTo>
                  <a:lnTo>
                    <a:pt x="2013679" y="500499"/>
                  </a:lnTo>
                  <a:lnTo>
                    <a:pt x="2021692" y="497180"/>
                  </a:lnTo>
                  <a:lnTo>
                    <a:pt x="2024617" y="490119"/>
                  </a:lnTo>
                  <a:lnTo>
                    <a:pt x="2035653" y="485657"/>
                  </a:lnTo>
                  <a:lnTo>
                    <a:pt x="2033826" y="489867"/>
                  </a:lnTo>
                  <a:lnTo>
                    <a:pt x="2025622" y="493265"/>
                  </a:lnTo>
                  <a:lnTo>
                    <a:pt x="2022176" y="501586"/>
                  </a:lnTo>
                  <a:lnTo>
                    <a:pt x="2013855" y="505033"/>
                  </a:lnTo>
                  <a:lnTo>
                    <a:pt x="2010510" y="513109"/>
                  </a:lnTo>
                  <a:lnTo>
                    <a:pt x="2001251" y="516944"/>
                  </a:lnTo>
                  <a:lnTo>
                    <a:pt x="1997618" y="525714"/>
                  </a:lnTo>
                  <a:lnTo>
                    <a:pt x="1987665" y="529836"/>
                  </a:lnTo>
                  <a:lnTo>
                    <a:pt x="1983571" y="539721"/>
                  </a:lnTo>
                  <a:lnTo>
                    <a:pt x="1974773" y="543278"/>
                  </a:lnTo>
                  <a:lnTo>
                    <a:pt x="1970750" y="552758"/>
                  </a:lnTo>
                  <a:lnTo>
                    <a:pt x="1962862" y="556026"/>
                  </a:lnTo>
                  <a:lnTo>
                    <a:pt x="1959415" y="564347"/>
                  </a:lnTo>
                  <a:lnTo>
                    <a:pt x="1951094" y="567794"/>
                  </a:lnTo>
                  <a:lnTo>
                    <a:pt x="1946768" y="578237"/>
                  </a:lnTo>
                  <a:lnTo>
                    <a:pt x="1938490" y="581666"/>
                  </a:lnTo>
                  <a:lnTo>
                    <a:pt x="1934521" y="591247"/>
                  </a:lnTo>
                  <a:lnTo>
                    <a:pt x="1926865" y="594271"/>
                  </a:lnTo>
                  <a:lnTo>
                    <a:pt x="1921808" y="605914"/>
                  </a:lnTo>
                  <a:lnTo>
                    <a:pt x="1916772" y="608000"/>
                  </a:lnTo>
                  <a:lnTo>
                    <a:pt x="1912985" y="617142"/>
                  </a:lnTo>
                  <a:lnTo>
                    <a:pt x="1904023" y="621036"/>
                  </a:lnTo>
                  <a:lnTo>
                    <a:pt x="1899978" y="631279"/>
                  </a:lnTo>
                  <a:lnTo>
                    <a:pt x="1892256" y="634478"/>
                  </a:lnTo>
                  <a:lnTo>
                    <a:pt x="1887376" y="646260"/>
                  </a:lnTo>
                  <a:lnTo>
                    <a:pt x="1882449" y="648350"/>
                  </a:lnTo>
                  <a:lnTo>
                    <a:pt x="1877939" y="659504"/>
                  </a:lnTo>
                  <a:lnTo>
                    <a:pt x="1869701" y="662916"/>
                  </a:lnTo>
                  <a:lnTo>
                    <a:pt x="1865721" y="672524"/>
                  </a:lnTo>
                  <a:lnTo>
                    <a:pt x="1859895" y="675114"/>
                  </a:lnTo>
                  <a:lnTo>
                    <a:pt x="1855639" y="686140"/>
                  </a:lnTo>
                  <a:lnTo>
                    <a:pt x="1847290" y="689681"/>
                  </a:lnTo>
                  <a:lnTo>
                    <a:pt x="1842760" y="700877"/>
                  </a:lnTo>
                  <a:lnTo>
                    <a:pt x="1837340" y="703122"/>
                  </a:lnTo>
                  <a:lnTo>
                    <a:pt x="1832016" y="715975"/>
                  </a:lnTo>
                  <a:lnTo>
                    <a:pt x="1827533" y="717832"/>
                  </a:lnTo>
                  <a:lnTo>
                    <a:pt x="1823177" y="728350"/>
                  </a:lnTo>
                  <a:lnTo>
                    <a:pt x="1814929" y="731848"/>
                  </a:lnTo>
                  <a:lnTo>
                    <a:pt x="1808970" y="746579"/>
                  </a:lnTo>
                  <a:lnTo>
                    <a:pt x="1804979" y="748232"/>
                  </a:lnTo>
                  <a:lnTo>
                    <a:pt x="1800145" y="759901"/>
                  </a:lnTo>
                  <a:lnTo>
                    <a:pt x="1795173" y="761961"/>
                  </a:lnTo>
                  <a:lnTo>
                    <a:pt x="1790441" y="773384"/>
                  </a:lnTo>
                  <a:lnTo>
                    <a:pt x="1784529" y="775832"/>
                  </a:lnTo>
                  <a:lnTo>
                    <a:pt x="1779307" y="788441"/>
                  </a:lnTo>
                  <a:lnTo>
                    <a:pt x="1774579" y="790399"/>
                  </a:lnTo>
                  <a:lnTo>
                    <a:pt x="1769492" y="802680"/>
                  </a:lnTo>
                  <a:lnTo>
                    <a:pt x="1765060" y="804558"/>
                  </a:lnTo>
                  <a:cubicBezTo>
                    <a:pt x="1761245" y="808462"/>
                    <a:pt x="1758884" y="813856"/>
                    <a:pt x="1758884" y="819814"/>
                  </a:cubicBezTo>
                  <a:lnTo>
                    <a:pt x="1758945" y="819963"/>
                  </a:lnTo>
                  <a:lnTo>
                    <a:pt x="1756928" y="820798"/>
                  </a:lnTo>
                  <a:lnTo>
                    <a:pt x="1752238" y="832120"/>
                  </a:lnTo>
                  <a:lnTo>
                    <a:pt x="1746285" y="834527"/>
                  </a:lnTo>
                  <a:cubicBezTo>
                    <a:pt x="1742557" y="838165"/>
                    <a:pt x="1740253" y="843191"/>
                    <a:pt x="1740253" y="848742"/>
                  </a:cubicBezTo>
                  <a:lnTo>
                    <a:pt x="1740553" y="849451"/>
                  </a:lnTo>
                  <a:lnTo>
                    <a:pt x="1736334" y="851198"/>
                  </a:lnTo>
                  <a:lnTo>
                    <a:pt x="1731094" y="863848"/>
                  </a:lnTo>
                  <a:lnTo>
                    <a:pt x="1728489" y="864927"/>
                  </a:lnTo>
                  <a:cubicBezTo>
                    <a:pt x="1724851" y="868565"/>
                    <a:pt x="1722601" y="873591"/>
                    <a:pt x="1722601" y="879142"/>
                  </a:cubicBezTo>
                  <a:lnTo>
                    <a:pt x="1722790" y="879599"/>
                  </a:lnTo>
                  <a:lnTo>
                    <a:pt x="1717845" y="881598"/>
                  </a:lnTo>
                  <a:cubicBezTo>
                    <a:pt x="1714118" y="885236"/>
                    <a:pt x="1711814" y="890262"/>
                    <a:pt x="1711814" y="895814"/>
                  </a:cubicBezTo>
                  <a:lnTo>
                    <a:pt x="1712054" y="896378"/>
                  </a:lnTo>
                  <a:lnTo>
                    <a:pt x="1709857" y="897289"/>
                  </a:lnTo>
                  <a:lnTo>
                    <a:pt x="1704434" y="910380"/>
                  </a:lnTo>
                  <a:lnTo>
                    <a:pt x="1700338" y="911998"/>
                  </a:lnTo>
                  <a:cubicBezTo>
                    <a:pt x="1696522" y="915636"/>
                    <a:pt x="1694162" y="920662"/>
                    <a:pt x="1694162" y="926213"/>
                  </a:cubicBezTo>
                  <a:lnTo>
                    <a:pt x="1694407" y="926776"/>
                  </a:lnTo>
                  <a:lnTo>
                    <a:pt x="1692205" y="927688"/>
                  </a:lnTo>
                  <a:cubicBezTo>
                    <a:pt x="1688567" y="931326"/>
                    <a:pt x="1686317" y="936352"/>
                    <a:pt x="1686317" y="941903"/>
                  </a:cubicBezTo>
                  <a:lnTo>
                    <a:pt x="1686480" y="942297"/>
                  </a:lnTo>
                  <a:lnTo>
                    <a:pt x="1683523" y="943522"/>
                  </a:lnTo>
                  <a:lnTo>
                    <a:pt x="1677774" y="957402"/>
                  </a:lnTo>
                  <a:lnTo>
                    <a:pt x="1675535" y="958375"/>
                  </a:lnTo>
                  <a:lnTo>
                    <a:pt x="1669738" y="973052"/>
                  </a:lnTo>
                  <a:lnTo>
                    <a:pt x="1667689" y="973921"/>
                  </a:lnTo>
                  <a:cubicBezTo>
                    <a:pt x="1664051" y="977648"/>
                    <a:pt x="1661802" y="982797"/>
                    <a:pt x="1661802" y="988483"/>
                  </a:cubicBezTo>
                  <a:lnTo>
                    <a:pt x="1662201" y="989472"/>
                  </a:lnTo>
                  <a:lnTo>
                    <a:pt x="1659844" y="990449"/>
                  </a:lnTo>
                  <a:cubicBezTo>
                    <a:pt x="1656206" y="994087"/>
                    <a:pt x="1653956" y="999113"/>
                    <a:pt x="1653956" y="1004664"/>
                  </a:cubicBezTo>
                  <a:lnTo>
                    <a:pt x="1654120" y="1005058"/>
                  </a:lnTo>
                  <a:lnTo>
                    <a:pt x="1651162" y="1006283"/>
                  </a:lnTo>
                  <a:cubicBezTo>
                    <a:pt x="1647436" y="1010009"/>
                    <a:pt x="1645131" y="1015158"/>
                    <a:pt x="1645131" y="1020845"/>
                  </a:cubicBezTo>
                  <a:lnTo>
                    <a:pt x="1645539" y="1021830"/>
                  </a:lnTo>
                  <a:lnTo>
                    <a:pt x="1643174" y="1022810"/>
                  </a:lnTo>
                  <a:cubicBezTo>
                    <a:pt x="1639536" y="1026448"/>
                    <a:pt x="1637286" y="1031473"/>
                    <a:pt x="1637286" y="1037025"/>
                  </a:cubicBezTo>
                  <a:lnTo>
                    <a:pt x="1637857" y="1038403"/>
                  </a:lnTo>
                  <a:lnTo>
                    <a:pt x="1637290" y="1038643"/>
                  </a:lnTo>
                  <a:cubicBezTo>
                    <a:pt x="1633652" y="1042370"/>
                    <a:pt x="1631402" y="1047519"/>
                    <a:pt x="1631402" y="1053205"/>
                  </a:cubicBezTo>
                  <a:lnTo>
                    <a:pt x="1631802" y="1054194"/>
                  </a:lnTo>
                  <a:lnTo>
                    <a:pt x="1629445" y="1055171"/>
                  </a:lnTo>
                  <a:lnTo>
                    <a:pt x="1624917" y="1066103"/>
                  </a:lnTo>
                  <a:lnTo>
                    <a:pt x="1666393" y="1066103"/>
                  </a:lnTo>
                  <a:lnTo>
                    <a:pt x="1671608" y="1053205"/>
                  </a:lnTo>
                  <a:lnTo>
                    <a:pt x="1670927" y="1051520"/>
                  </a:lnTo>
                  <a:lnTo>
                    <a:pt x="1671604" y="1051240"/>
                  </a:lnTo>
                  <a:cubicBezTo>
                    <a:pt x="1675242" y="1047602"/>
                    <a:pt x="1677492" y="1042576"/>
                    <a:pt x="1677492" y="1037025"/>
                  </a:cubicBezTo>
                  <a:lnTo>
                    <a:pt x="1677329" y="1036631"/>
                  </a:lnTo>
                  <a:lnTo>
                    <a:pt x="1680286" y="1035406"/>
                  </a:lnTo>
                  <a:cubicBezTo>
                    <a:pt x="1684013" y="1031680"/>
                    <a:pt x="1686318" y="1026532"/>
                    <a:pt x="1686318" y="1020845"/>
                  </a:cubicBezTo>
                  <a:lnTo>
                    <a:pt x="1685910" y="1019859"/>
                  </a:lnTo>
                  <a:lnTo>
                    <a:pt x="1688275" y="1018879"/>
                  </a:lnTo>
                  <a:cubicBezTo>
                    <a:pt x="1691912" y="1015241"/>
                    <a:pt x="1694163" y="1010216"/>
                    <a:pt x="1694163" y="1004664"/>
                  </a:cubicBezTo>
                  <a:lnTo>
                    <a:pt x="1693885" y="1003993"/>
                  </a:lnTo>
                  <a:lnTo>
                    <a:pt x="1696120" y="1003045"/>
                  </a:lnTo>
                  <a:lnTo>
                    <a:pt x="1701734" y="989162"/>
                  </a:lnTo>
                  <a:lnTo>
                    <a:pt x="1703965" y="988192"/>
                  </a:lnTo>
                  <a:lnTo>
                    <a:pt x="1709608" y="973904"/>
                  </a:lnTo>
                  <a:lnTo>
                    <a:pt x="1712647" y="972646"/>
                  </a:lnTo>
                  <a:cubicBezTo>
                    <a:pt x="1716374" y="968919"/>
                    <a:pt x="1718679" y="963771"/>
                    <a:pt x="1718679" y="958084"/>
                  </a:cubicBezTo>
                  <a:lnTo>
                    <a:pt x="1718271" y="957098"/>
                  </a:lnTo>
                  <a:lnTo>
                    <a:pt x="1720636" y="956118"/>
                  </a:lnTo>
                  <a:cubicBezTo>
                    <a:pt x="1724273" y="952481"/>
                    <a:pt x="1726524" y="947455"/>
                    <a:pt x="1726524" y="941903"/>
                  </a:cubicBezTo>
                  <a:lnTo>
                    <a:pt x="1726509" y="941868"/>
                  </a:lnTo>
                  <a:lnTo>
                    <a:pt x="1730155" y="940428"/>
                  </a:lnTo>
                  <a:lnTo>
                    <a:pt x="1736163" y="926598"/>
                  </a:lnTo>
                  <a:lnTo>
                    <a:pt x="1738287" y="925719"/>
                  </a:lnTo>
                  <a:cubicBezTo>
                    <a:pt x="1741925" y="922081"/>
                    <a:pt x="1744175" y="917055"/>
                    <a:pt x="1744175" y="911504"/>
                  </a:cubicBezTo>
                  <a:lnTo>
                    <a:pt x="1744053" y="911208"/>
                  </a:lnTo>
                  <a:lnTo>
                    <a:pt x="1746970" y="910029"/>
                  </a:lnTo>
                  <a:cubicBezTo>
                    <a:pt x="1750696" y="906391"/>
                    <a:pt x="1753001" y="901365"/>
                    <a:pt x="1753001" y="895814"/>
                  </a:cubicBezTo>
                  <a:lnTo>
                    <a:pt x="1752701" y="895105"/>
                  </a:lnTo>
                  <a:lnTo>
                    <a:pt x="1756920" y="893357"/>
                  </a:lnTo>
                  <a:lnTo>
                    <a:pt x="1762160" y="880708"/>
                  </a:lnTo>
                  <a:lnTo>
                    <a:pt x="1764764" y="879629"/>
                  </a:lnTo>
                  <a:cubicBezTo>
                    <a:pt x="1768403" y="875991"/>
                    <a:pt x="1770653" y="870965"/>
                    <a:pt x="1770653" y="865413"/>
                  </a:cubicBezTo>
                  <a:lnTo>
                    <a:pt x="1770464" y="864956"/>
                  </a:lnTo>
                  <a:lnTo>
                    <a:pt x="1775408" y="862957"/>
                  </a:lnTo>
                  <a:lnTo>
                    <a:pt x="1780355" y="851301"/>
                  </a:lnTo>
                  <a:lnTo>
                    <a:pt x="1785358" y="849228"/>
                  </a:lnTo>
                  <a:lnTo>
                    <a:pt x="1790445" y="836947"/>
                  </a:lnTo>
                  <a:lnTo>
                    <a:pt x="1794877" y="835069"/>
                  </a:lnTo>
                  <a:cubicBezTo>
                    <a:pt x="1798693" y="831165"/>
                    <a:pt x="1801053" y="825771"/>
                    <a:pt x="1801053" y="819814"/>
                  </a:cubicBezTo>
                  <a:lnTo>
                    <a:pt x="1800993" y="819665"/>
                  </a:lnTo>
                  <a:lnTo>
                    <a:pt x="1803010" y="818829"/>
                  </a:lnTo>
                  <a:lnTo>
                    <a:pt x="1807742" y="807405"/>
                  </a:lnTo>
                  <a:lnTo>
                    <a:pt x="1813653" y="804956"/>
                  </a:lnTo>
                  <a:lnTo>
                    <a:pt x="1818875" y="792349"/>
                  </a:lnTo>
                  <a:lnTo>
                    <a:pt x="1823603" y="790391"/>
                  </a:lnTo>
                  <a:lnTo>
                    <a:pt x="1828436" y="778722"/>
                  </a:lnTo>
                  <a:lnTo>
                    <a:pt x="1833410" y="776662"/>
                  </a:lnTo>
                  <a:lnTo>
                    <a:pt x="1838676" y="763945"/>
                  </a:lnTo>
                  <a:lnTo>
                    <a:pt x="1844053" y="761665"/>
                  </a:lnTo>
                  <a:lnTo>
                    <a:pt x="1849142" y="749088"/>
                  </a:lnTo>
                  <a:lnTo>
                    <a:pt x="1855964" y="746262"/>
                  </a:lnTo>
                  <a:lnTo>
                    <a:pt x="1861287" y="733409"/>
                  </a:lnTo>
                  <a:lnTo>
                    <a:pt x="1865771" y="731553"/>
                  </a:lnTo>
                  <a:lnTo>
                    <a:pt x="1869559" y="722405"/>
                  </a:lnTo>
                  <a:lnTo>
                    <a:pt x="1876414" y="719498"/>
                  </a:lnTo>
                  <a:lnTo>
                    <a:pt x="1880645" y="709038"/>
                  </a:lnTo>
                  <a:lnTo>
                    <a:pt x="1888326" y="705625"/>
                  </a:lnTo>
                  <a:lnTo>
                    <a:pt x="1893019" y="693464"/>
                  </a:lnTo>
                  <a:lnTo>
                    <a:pt x="1898131" y="691346"/>
                  </a:lnTo>
                  <a:lnTo>
                    <a:pt x="1902384" y="681079"/>
                  </a:lnTo>
                  <a:lnTo>
                    <a:pt x="1910880" y="677474"/>
                  </a:lnTo>
                  <a:lnTo>
                    <a:pt x="1915981" y="664857"/>
                  </a:lnTo>
                  <a:lnTo>
                    <a:pt x="1920686" y="662908"/>
                  </a:lnTo>
                  <a:lnTo>
                    <a:pt x="1924192" y="654443"/>
                  </a:lnTo>
                  <a:lnTo>
                    <a:pt x="1932453" y="650854"/>
                  </a:lnTo>
                  <a:lnTo>
                    <a:pt x="1936771" y="639923"/>
                  </a:lnTo>
                  <a:lnTo>
                    <a:pt x="1945202" y="636430"/>
                  </a:lnTo>
                  <a:lnTo>
                    <a:pt x="1949756" y="625437"/>
                  </a:lnTo>
                  <a:lnTo>
                    <a:pt x="1956683" y="622701"/>
                  </a:lnTo>
                  <a:lnTo>
                    <a:pt x="1960595" y="613697"/>
                  </a:lnTo>
                  <a:lnTo>
                    <a:pt x="1967614" y="610790"/>
                  </a:lnTo>
                  <a:lnTo>
                    <a:pt x="1972430" y="599162"/>
                  </a:lnTo>
                  <a:lnTo>
                    <a:pt x="1979524" y="596224"/>
                  </a:lnTo>
                  <a:lnTo>
                    <a:pt x="1982971" y="587903"/>
                  </a:lnTo>
                  <a:lnTo>
                    <a:pt x="1991292" y="584456"/>
                  </a:lnTo>
                  <a:lnTo>
                    <a:pt x="1995099" y="575266"/>
                  </a:lnTo>
                  <a:lnTo>
                    <a:pt x="2003897" y="571708"/>
                  </a:lnTo>
                  <a:lnTo>
                    <a:pt x="2007206" y="563911"/>
                  </a:lnTo>
                  <a:lnTo>
                    <a:pt x="2017482" y="559654"/>
                  </a:lnTo>
                  <a:lnTo>
                    <a:pt x="2021606" y="549700"/>
                  </a:lnTo>
                  <a:lnTo>
                    <a:pt x="2030374" y="546068"/>
                  </a:lnTo>
                  <a:lnTo>
                    <a:pt x="2034210" y="536808"/>
                  </a:lnTo>
                  <a:lnTo>
                    <a:pt x="2042285" y="533463"/>
                  </a:lnTo>
                  <a:lnTo>
                    <a:pt x="2045732" y="525142"/>
                  </a:lnTo>
                  <a:lnTo>
                    <a:pt x="2054053" y="521695"/>
                  </a:lnTo>
                  <a:lnTo>
                    <a:pt x="2057156" y="514203"/>
                  </a:lnTo>
                  <a:lnTo>
                    <a:pt x="2068014" y="509910"/>
                  </a:lnTo>
                  <a:lnTo>
                    <a:pt x="2066492" y="513334"/>
                  </a:lnTo>
                  <a:lnTo>
                    <a:pt x="2057984" y="516944"/>
                  </a:lnTo>
                  <a:lnTo>
                    <a:pt x="2054168" y="526382"/>
                  </a:lnTo>
                  <a:lnTo>
                    <a:pt x="2046216" y="529836"/>
                  </a:lnTo>
                  <a:lnTo>
                    <a:pt x="2042294" y="539767"/>
                  </a:lnTo>
                  <a:lnTo>
                    <a:pt x="2033612" y="543278"/>
                  </a:lnTo>
                  <a:lnTo>
                    <a:pt x="2029589" y="552758"/>
                  </a:lnTo>
                  <a:lnTo>
                    <a:pt x="2021700" y="556026"/>
                  </a:lnTo>
                  <a:lnTo>
                    <a:pt x="2018254" y="564347"/>
                  </a:lnTo>
                  <a:lnTo>
                    <a:pt x="2009932" y="567794"/>
                  </a:lnTo>
                  <a:lnTo>
                    <a:pt x="2005679" y="578061"/>
                  </a:lnTo>
                  <a:lnTo>
                    <a:pt x="1997184" y="581666"/>
                  </a:lnTo>
                  <a:lnTo>
                    <a:pt x="1993430" y="590952"/>
                  </a:lnTo>
                  <a:lnTo>
                    <a:pt x="1985416" y="594271"/>
                  </a:lnTo>
                  <a:lnTo>
                    <a:pt x="1981122" y="604640"/>
                  </a:lnTo>
                  <a:lnTo>
                    <a:pt x="1972812" y="608000"/>
                  </a:lnTo>
                  <a:lnTo>
                    <a:pt x="1968279" y="618682"/>
                  </a:lnTo>
                  <a:lnTo>
                    <a:pt x="1962862" y="621036"/>
                  </a:lnTo>
                  <a:lnTo>
                    <a:pt x="1958816" y="631279"/>
                  </a:lnTo>
                  <a:lnTo>
                    <a:pt x="1951094" y="634478"/>
                  </a:lnTo>
                  <a:lnTo>
                    <a:pt x="1946768" y="644921"/>
                  </a:lnTo>
                  <a:lnTo>
                    <a:pt x="1938490" y="648350"/>
                  </a:lnTo>
                  <a:lnTo>
                    <a:pt x="1933268" y="660957"/>
                  </a:lnTo>
                  <a:lnTo>
                    <a:pt x="1928540" y="662916"/>
                  </a:lnTo>
                  <a:lnTo>
                    <a:pt x="1925002" y="671455"/>
                  </a:lnTo>
                  <a:lnTo>
                    <a:pt x="1916772" y="675114"/>
                  </a:lnTo>
                  <a:lnTo>
                    <a:pt x="1912133" y="687134"/>
                  </a:lnTo>
                  <a:lnTo>
                    <a:pt x="1906128" y="689681"/>
                  </a:lnTo>
                  <a:lnTo>
                    <a:pt x="1901867" y="700215"/>
                  </a:lnTo>
                  <a:lnTo>
                    <a:pt x="1894504" y="703122"/>
                  </a:lnTo>
                  <a:lnTo>
                    <a:pt x="1888927" y="715961"/>
                  </a:lnTo>
                  <a:lnTo>
                    <a:pt x="1884410" y="717832"/>
                  </a:lnTo>
                  <a:lnTo>
                    <a:pt x="1879635" y="729359"/>
                  </a:lnTo>
                  <a:lnTo>
                    <a:pt x="1873768" y="731848"/>
                  </a:lnTo>
                  <a:lnTo>
                    <a:pt x="1867808" y="746579"/>
                  </a:lnTo>
                  <a:lnTo>
                    <a:pt x="1863817" y="748232"/>
                  </a:lnTo>
                  <a:lnTo>
                    <a:pt x="1858984" y="759901"/>
                  </a:lnTo>
                  <a:lnTo>
                    <a:pt x="1854011" y="761961"/>
                  </a:lnTo>
                  <a:lnTo>
                    <a:pt x="1849279" y="773384"/>
                  </a:lnTo>
                  <a:lnTo>
                    <a:pt x="1843368" y="775832"/>
                  </a:lnTo>
                  <a:lnTo>
                    <a:pt x="1838145" y="788441"/>
                  </a:lnTo>
                  <a:lnTo>
                    <a:pt x="1833417" y="790399"/>
                  </a:lnTo>
                  <a:lnTo>
                    <a:pt x="1828442" y="802411"/>
                  </a:lnTo>
                  <a:lnTo>
                    <a:pt x="1823611" y="804558"/>
                  </a:lnTo>
                  <a:lnTo>
                    <a:pt x="1818152" y="818702"/>
                  </a:lnTo>
                  <a:lnTo>
                    <a:pt x="1812968" y="820798"/>
                  </a:lnTo>
                  <a:lnTo>
                    <a:pt x="1807604" y="833440"/>
                  </a:lnTo>
                  <a:lnTo>
                    <a:pt x="1804979" y="834527"/>
                  </a:lnTo>
                  <a:cubicBezTo>
                    <a:pt x="1801341" y="838165"/>
                    <a:pt x="1799091" y="843191"/>
                    <a:pt x="1799091" y="848742"/>
                  </a:cubicBezTo>
                  <a:lnTo>
                    <a:pt x="1799386" y="849453"/>
                  </a:lnTo>
                  <a:lnTo>
                    <a:pt x="1795173" y="851198"/>
                  </a:lnTo>
                  <a:lnTo>
                    <a:pt x="1790484" y="862519"/>
                  </a:lnTo>
                  <a:lnTo>
                    <a:pt x="1784529" y="864927"/>
                  </a:lnTo>
                  <a:cubicBezTo>
                    <a:pt x="1780802" y="868565"/>
                    <a:pt x="1778497" y="873591"/>
                    <a:pt x="1778497" y="879142"/>
                  </a:cubicBezTo>
                  <a:lnTo>
                    <a:pt x="1779091" y="880542"/>
                  </a:lnTo>
                  <a:lnTo>
                    <a:pt x="1776540" y="881598"/>
                  </a:lnTo>
                  <a:cubicBezTo>
                    <a:pt x="1772902" y="885236"/>
                    <a:pt x="1770652" y="890262"/>
                    <a:pt x="1770652" y="895814"/>
                  </a:cubicBezTo>
                  <a:lnTo>
                    <a:pt x="1770667" y="895849"/>
                  </a:lnTo>
                  <a:lnTo>
                    <a:pt x="1767021" y="897289"/>
                  </a:lnTo>
                  <a:lnTo>
                    <a:pt x="1761014" y="911118"/>
                  </a:lnTo>
                  <a:lnTo>
                    <a:pt x="1758889" y="911998"/>
                  </a:lnTo>
                  <a:cubicBezTo>
                    <a:pt x="1755251" y="915636"/>
                    <a:pt x="1753001" y="920662"/>
                    <a:pt x="1753001" y="926213"/>
                  </a:cubicBezTo>
                  <a:lnTo>
                    <a:pt x="1753124" y="926509"/>
                  </a:lnTo>
                  <a:lnTo>
                    <a:pt x="1750207" y="927688"/>
                  </a:lnTo>
                  <a:cubicBezTo>
                    <a:pt x="1746480" y="931326"/>
                    <a:pt x="1744175" y="936352"/>
                    <a:pt x="1744175" y="941903"/>
                  </a:cubicBezTo>
                  <a:lnTo>
                    <a:pt x="1744459" y="942571"/>
                  </a:lnTo>
                  <a:lnTo>
                    <a:pt x="1742218" y="943522"/>
                  </a:lnTo>
                  <a:lnTo>
                    <a:pt x="1736604" y="957405"/>
                  </a:lnTo>
                  <a:lnTo>
                    <a:pt x="1734373" y="958375"/>
                  </a:lnTo>
                  <a:lnTo>
                    <a:pt x="1728576" y="973052"/>
                  </a:lnTo>
                  <a:lnTo>
                    <a:pt x="1726527" y="973921"/>
                  </a:lnTo>
                  <a:cubicBezTo>
                    <a:pt x="1722890" y="977648"/>
                    <a:pt x="1720640" y="982797"/>
                    <a:pt x="1720640" y="988483"/>
                  </a:cubicBezTo>
                  <a:lnTo>
                    <a:pt x="1720930" y="989202"/>
                  </a:lnTo>
                  <a:lnTo>
                    <a:pt x="1717846" y="990449"/>
                  </a:lnTo>
                  <a:cubicBezTo>
                    <a:pt x="1714119" y="994087"/>
                    <a:pt x="1711814" y="999113"/>
                    <a:pt x="1711814" y="1004664"/>
                  </a:cubicBezTo>
                  <a:lnTo>
                    <a:pt x="1712098" y="1005332"/>
                  </a:lnTo>
                  <a:lnTo>
                    <a:pt x="1709857" y="1006283"/>
                  </a:lnTo>
                  <a:cubicBezTo>
                    <a:pt x="1706219" y="1010009"/>
                    <a:pt x="1703969" y="1015158"/>
                    <a:pt x="1703969" y="1020845"/>
                  </a:cubicBezTo>
                  <a:lnTo>
                    <a:pt x="1704369" y="1021833"/>
                  </a:lnTo>
                  <a:lnTo>
                    <a:pt x="1702012" y="1022810"/>
                  </a:lnTo>
                  <a:cubicBezTo>
                    <a:pt x="1698374" y="1026448"/>
                    <a:pt x="1696124" y="1031473"/>
                    <a:pt x="1696124" y="1037025"/>
                  </a:cubicBezTo>
                  <a:lnTo>
                    <a:pt x="1696402" y="1037695"/>
                  </a:lnTo>
                  <a:lnTo>
                    <a:pt x="1694167" y="1038643"/>
                  </a:lnTo>
                  <a:cubicBezTo>
                    <a:pt x="1690529" y="1042370"/>
                    <a:pt x="1688279" y="1047519"/>
                    <a:pt x="1688279" y="1053205"/>
                  </a:cubicBezTo>
                  <a:lnTo>
                    <a:pt x="1688845" y="1054605"/>
                  </a:lnTo>
                  <a:lnTo>
                    <a:pt x="1687446" y="1055171"/>
                  </a:lnTo>
                  <a:lnTo>
                    <a:pt x="1682807" y="1066103"/>
                  </a:lnTo>
                  <a:lnTo>
                    <a:pt x="1723270" y="1066103"/>
                  </a:lnTo>
                  <a:lnTo>
                    <a:pt x="1728486" y="1053205"/>
                  </a:lnTo>
                  <a:lnTo>
                    <a:pt x="1728085" y="1052216"/>
                  </a:lnTo>
                  <a:lnTo>
                    <a:pt x="1730442" y="1051240"/>
                  </a:lnTo>
                  <a:cubicBezTo>
                    <a:pt x="1734080" y="1047602"/>
                    <a:pt x="1736331" y="1042576"/>
                    <a:pt x="1736331" y="1037025"/>
                  </a:cubicBezTo>
                  <a:lnTo>
                    <a:pt x="1736053" y="1036355"/>
                  </a:lnTo>
                  <a:lnTo>
                    <a:pt x="1738288" y="1035406"/>
                  </a:lnTo>
                  <a:cubicBezTo>
                    <a:pt x="1741925" y="1031680"/>
                    <a:pt x="1744176" y="1026532"/>
                    <a:pt x="1744176" y="1020845"/>
                  </a:cubicBezTo>
                  <a:lnTo>
                    <a:pt x="1743885" y="1020126"/>
                  </a:lnTo>
                  <a:lnTo>
                    <a:pt x="1746970" y="1018879"/>
                  </a:lnTo>
                  <a:cubicBezTo>
                    <a:pt x="1750697" y="1015241"/>
                    <a:pt x="1753002" y="1010216"/>
                    <a:pt x="1753002" y="1004664"/>
                  </a:cubicBezTo>
                  <a:lnTo>
                    <a:pt x="1752718" y="1003996"/>
                  </a:lnTo>
                  <a:lnTo>
                    <a:pt x="1754958" y="1003045"/>
                  </a:lnTo>
                  <a:lnTo>
                    <a:pt x="1760572" y="989162"/>
                  </a:lnTo>
                  <a:lnTo>
                    <a:pt x="1762804" y="988192"/>
                  </a:lnTo>
                  <a:lnTo>
                    <a:pt x="1768600" y="973515"/>
                  </a:lnTo>
                  <a:lnTo>
                    <a:pt x="1770649" y="972646"/>
                  </a:lnTo>
                  <a:cubicBezTo>
                    <a:pt x="1774287" y="968919"/>
                    <a:pt x="1776536" y="963771"/>
                    <a:pt x="1776536" y="958084"/>
                  </a:cubicBezTo>
                  <a:lnTo>
                    <a:pt x="1776246" y="957366"/>
                  </a:lnTo>
                  <a:lnTo>
                    <a:pt x="1779331" y="956118"/>
                  </a:lnTo>
                  <a:cubicBezTo>
                    <a:pt x="1783058" y="952481"/>
                    <a:pt x="1785363" y="947455"/>
                    <a:pt x="1785363" y="941903"/>
                  </a:cubicBezTo>
                  <a:lnTo>
                    <a:pt x="1785123" y="941338"/>
                  </a:lnTo>
                  <a:lnTo>
                    <a:pt x="1787320" y="940428"/>
                  </a:lnTo>
                  <a:lnTo>
                    <a:pt x="1792742" y="927337"/>
                  </a:lnTo>
                  <a:lnTo>
                    <a:pt x="1796839" y="925719"/>
                  </a:lnTo>
                  <a:cubicBezTo>
                    <a:pt x="1800654" y="922081"/>
                    <a:pt x="1803014" y="917055"/>
                    <a:pt x="1803014" y="911504"/>
                  </a:cubicBezTo>
                  <a:lnTo>
                    <a:pt x="1802769" y="910940"/>
                  </a:lnTo>
                  <a:lnTo>
                    <a:pt x="1804971" y="910029"/>
                  </a:lnTo>
                  <a:cubicBezTo>
                    <a:pt x="1808609" y="906391"/>
                    <a:pt x="1810858" y="901365"/>
                    <a:pt x="1810858" y="895814"/>
                  </a:cubicBezTo>
                  <a:lnTo>
                    <a:pt x="1810388" y="894678"/>
                  </a:lnTo>
                  <a:lnTo>
                    <a:pt x="1813653" y="893357"/>
                  </a:lnTo>
                  <a:lnTo>
                    <a:pt x="1818599" y="881701"/>
                  </a:lnTo>
                  <a:lnTo>
                    <a:pt x="1823603" y="879629"/>
                  </a:lnTo>
                  <a:cubicBezTo>
                    <a:pt x="1827241" y="875991"/>
                    <a:pt x="1829491" y="870965"/>
                    <a:pt x="1829491" y="865413"/>
                  </a:cubicBezTo>
                  <a:lnTo>
                    <a:pt x="1829196" y="864702"/>
                  </a:lnTo>
                  <a:lnTo>
                    <a:pt x="1833409" y="862957"/>
                  </a:lnTo>
                  <a:lnTo>
                    <a:pt x="1838494" y="850683"/>
                  </a:lnTo>
                  <a:lnTo>
                    <a:pt x="1842092" y="849228"/>
                  </a:lnTo>
                  <a:lnTo>
                    <a:pt x="1847184" y="837228"/>
                  </a:lnTo>
                  <a:lnTo>
                    <a:pt x="1852042" y="835069"/>
                  </a:lnTo>
                  <a:lnTo>
                    <a:pt x="1857636" y="820573"/>
                  </a:lnTo>
                  <a:lnTo>
                    <a:pt x="1861848" y="818829"/>
                  </a:lnTo>
                  <a:lnTo>
                    <a:pt x="1866580" y="807405"/>
                  </a:lnTo>
                  <a:lnTo>
                    <a:pt x="1872491" y="804956"/>
                  </a:lnTo>
                  <a:lnTo>
                    <a:pt x="1877713" y="792349"/>
                  </a:lnTo>
                  <a:lnTo>
                    <a:pt x="1882441" y="790391"/>
                  </a:lnTo>
                  <a:lnTo>
                    <a:pt x="1887275" y="778722"/>
                  </a:lnTo>
                  <a:lnTo>
                    <a:pt x="1892248" y="776662"/>
                  </a:lnTo>
                  <a:lnTo>
                    <a:pt x="1897515" y="763945"/>
                  </a:lnTo>
                  <a:lnTo>
                    <a:pt x="1902892" y="761665"/>
                  </a:lnTo>
                  <a:lnTo>
                    <a:pt x="1908375" y="748112"/>
                  </a:lnTo>
                  <a:lnTo>
                    <a:pt x="1912841" y="746262"/>
                  </a:lnTo>
                  <a:lnTo>
                    <a:pt x="1917880" y="734097"/>
                  </a:lnTo>
                  <a:lnTo>
                    <a:pt x="1924322" y="731553"/>
                  </a:lnTo>
                  <a:lnTo>
                    <a:pt x="1928273" y="722458"/>
                  </a:lnTo>
                  <a:lnTo>
                    <a:pt x="1935252" y="719498"/>
                  </a:lnTo>
                  <a:lnTo>
                    <a:pt x="1939914" y="707975"/>
                  </a:lnTo>
                  <a:lnTo>
                    <a:pt x="1945203" y="705625"/>
                  </a:lnTo>
                  <a:lnTo>
                    <a:pt x="1949523" y="694431"/>
                  </a:lnTo>
                  <a:lnTo>
                    <a:pt x="1956970" y="691346"/>
                  </a:lnTo>
                  <a:lnTo>
                    <a:pt x="1961702" y="679923"/>
                  </a:lnTo>
                  <a:lnTo>
                    <a:pt x="1967614" y="677474"/>
                  </a:lnTo>
                  <a:lnTo>
                    <a:pt x="1972430" y="665846"/>
                  </a:lnTo>
                  <a:lnTo>
                    <a:pt x="1979524" y="662908"/>
                  </a:lnTo>
                  <a:lnTo>
                    <a:pt x="1983031" y="654443"/>
                  </a:lnTo>
                  <a:lnTo>
                    <a:pt x="1991292" y="650854"/>
                  </a:lnTo>
                  <a:lnTo>
                    <a:pt x="1996048" y="638811"/>
                  </a:lnTo>
                  <a:lnTo>
                    <a:pt x="2001936" y="636430"/>
                  </a:lnTo>
                  <a:lnTo>
                    <a:pt x="2006463" y="625760"/>
                  </a:lnTo>
                  <a:lnTo>
                    <a:pt x="2013847" y="622701"/>
                  </a:lnTo>
                  <a:lnTo>
                    <a:pt x="2017324" y="614308"/>
                  </a:lnTo>
                  <a:lnTo>
                    <a:pt x="2025614" y="610790"/>
                  </a:lnTo>
                  <a:lnTo>
                    <a:pt x="2030124" y="599636"/>
                  </a:lnTo>
                  <a:lnTo>
                    <a:pt x="2038362" y="596224"/>
                  </a:lnTo>
                  <a:lnTo>
                    <a:pt x="2041809" y="587903"/>
                  </a:lnTo>
                  <a:lnTo>
                    <a:pt x="2050131" y="584456"/>
                  </a:lnTo>
                  <a:lnTo>
                    <a:pt x="2053937" y="575266"/>
                  </a:lnTo>
                  <a:lnTo>
                    <a:pt x="2062735" y="571708"/>
                  </a:lnTo>
                  <a:lnTo>
                    <a:pt x="2066314" y="563274"/>
                  </a:lnTo>
                  <a:lnTo>
                    <a:pt x="2074647" y="559654"/>
                  </a:lnTo>
                  <a:lnTo>
                    <a:pt x="2078723" y="549331"/>
                  </a:lnTo>
                  <a:lnTo>
                    <a:pt x="2086414" y="546068"/>
                  </a:lnTo>
                  <a:lnTo>
                    <a:pt x="2089813" y="537662"/>
                  </a:lnTo>
                  <a:lnTo>
                    <a:pt x="2100693" y="533463"/>
                  </a:lnTo>
                  <a:lnTo>
                    <a:pt x="2104352" y="525233"/>
                  </a:lnTo>
                  <a:lnTo>
                    <a:pt x="2112892" y="521695"/>
                  </a:lnTo>
                  <a:lnTo>
                    <a:pt x="2116236" y="513620"/>
                  </a:lnTo>
                  <a:lnTo>
                    <a:pt x="2125496" y="509784"/>
                  </a:lnTo>
                  <a:lnTo>
                    <a:pt x="2128925" y="501506"/>
                  </a:lnTo>
                  <a:lnTo>
                    <a:pt x="2139369" y="497180"/>
                  </a:lnTo>
                  <a:lnTo>
                    <a:pt x="2142815" y="488859"/>
                  </a:lnTo>
                  <a:lnTo>
                    <a:pt x="2151137" y="485412"/>
                  </a:lnTo>
                  <a:lnTo>
                    <a:pt x="2153015" y="480878"/>
                  </a:lnTo>
                  <a:lnTo>
                    <a:pt x="2163882" y="476047"/>
                  </a:lnTo>
                  <a:lnTo>
                    <a:pt x="2163429" y="477112"/>
                  </a:lnTo>
                  <a:lnTo>
                    <a:pt x="2155067" y="480661"/>
                  </a:lnTo>
                  <a:lnTo>
                    <a:pt x="2151556" y="489343"/>
                  </a:lnTo>
                  <a:lnTo>
                    <a:pt x="2141625" y="493265"/>
                  </a:lnTo>
                  <a:lnTo>
                    <a:pt x="2138171" y="501217"/>
                  </a:lnTo>
                  <a:lnTo>
                    <a:pt x="2128734" y="505033"/>
                  </a:lnTo>
                  <a:lnTo>
                    <a:pt x="2125185" y="513396"/>
                  </a:lnTo>
                  <a:lnTo>
                    <a:pt x="2116822" y="516944"/>
                  </a:lnTo>
                  <a:lnTo>
                    <a:pt x="2113139" y="526053"/>
                  </a:lnTo>
                  <a:lnTo>
                    <a:pt x="2104217" y="529836"/>
                  </a:lnTo>
                  <a:lnTo>
                    <a:pt x="2100082" y="540057"/>
                  </a:lnTo>
                  <a:lnTo>
                    <a:pt x="2092306" y="543278"/>
                  </a:lnTo>
                  <a:lnTo>
                    <a:pt x="2088369" y="552782"/>
                  </a:lnTo>
                  <a:lnTo>
                    <a:pt x="2080538" y="556026"/>
                  </a:lnTo>
                  <a:lnTo>
                    <a:pt x="2077219" y="564039"/>
                  </a:lnTo>
                  <a:lnTo>
                    <a:pt x="2067934" y="567794"/>
                  </a:lnTo>
                  <a:lnTo>
                    <a:pt x="2063370" y="578548"/>
                  </a:lnTo>
                  <a:lnTo>
                    <a:pt x="2056023" y="581666"/>
                  </a:lnTo>
                  <a:lnTo>
                    <a:pt x="2052268" y="590952"/>
                  </a:lnTo>
                  <a:lnTo>
                    <a:pt x="2044255" y="594271"/>
                  </a:lnTo>
                  <a:lnTo>
                    <a:pt x="2040031" y="604469"/>
                  </a:lnTo>
                  <a:lnTo>
                    <a:pt x="2031506" y="608000"/>
                  </a:lnTo>
                  <a:lnTo>
                    <a:pt x="2027504" y="617663"/>
                  </a:lnTo>
                  <a:lnTo>
                    <a:pt x="2019738" y="621036"/>
                  </a:lnTo>
                  <a:lnTo>
                    <a:pt x="2015310" y="632250"/>
                  </a:lnTo>
                  <a:lnTo>
                    <a:pt x="2009932" y="634478"/>
                  </a:lnTo>
                  <a:lnTo>
                    <a:pt x="2005679" y="644746"/>
                  </a:lnTo>
                  <a:lnTo>
                    <a:pt x="1997184" y="648350"/>
                  </a:lnTo>
                  <a:lnTo>
                    <a:pt x="1992477" y="659991"/>
                  </a:lnTo>
                  <a:lnTo>
                    <a:pt x="1985416" y="662916"/>
                  </a:lnTo>
                  <a:lnTo>
                    <a:pt x="1981589" y="672156"/>
                  </a:lnTo>
                  <a:lnTo>
                    <a:pt x="1974773" y="675114"/>
                  </a:lnTo>
                  <a:lnTo>
                    <a:pt x="1970162" y="686775"/>
                  </a:lnTo>
                  <a:lnTo>
                    <a:pt x="1963149" y="689681"/>
                  </a:lnTo>
                  <a:lnTo>
                    <a:pt x="1958519" y="700859"/>
                  </a:lnTo>
                  <a:lnTo>
                    <a:pt x="1953055" y="703122"/>
                  </a:lnTo>
                  <a:lnTo>
                    <a:pt x="1947878" y="715621"/>
                  </a:lnTo>
                  <a:lnTo>
                    <a:pt x="1942412" y="717832"/>
                  </a:lnTo>
                  <a:lnTo>
                    <a:pt x="1937369" y="729716"/>
                  </a:lnTo>
                  <a:lnTo>
                    <a:pt x="1932462" y="731848"/>
                  </a:lnTo>
                  <a:lnTo>
                    <a:pt x="1926644" y="746579"/>
                  </a:lnTo>
                  <a:lnTo>
                    <a:pt x="1922656" y="748232"/>
                  </a:lnTo>
                  <a:lnTo>
                    <a:pt x="1918231" y="758914"/>
                  </a:lnTo>
                  <a:lnTo>
                    <a:pt x="1910338" y="761961"/>
                  </a:lnTo>
                  <a:lnTo>
                    <a:pt x="1905001" y="773966"/>
                  </a:lnTo>
                  <a:lnTo>
                    <a:pt x="1900388" y="775832"/>
                  </a:lnTo>
                  <a:lnTo>
                    <a:pt x="1894628" y="789416"/>
                  </a:lnTo>
                  <a:lnTo>
                    <a:pt x="1892256" y="790399"/>
                  </a:lnTo>
                  <a:lnTo>
                    <a:pt x="1887280" y="802411"/>
                  </a:lnTo>
                  <a:lnTo>
                    <a:pt x="1882449" y="804558"/>
                  </a:lnTo>
                  <a:lnTo>
                    <a:pt x="1877041" y="818570"/>
                  </a:lnTo>
                  <a:lnTo>
                    <a:pt x="1871662" y="820798"/>
                  </a:lnTo>
                  <a:lnTo>
                    <a:pt x="1866829" y="832467"/>
                  </a:lnTo>
                  <a:lnTo>
                    <a:pt x="1861856" y="834527"/>
                  </a:lnTo>
                  <a:cubicBezTo>
                    <a:pt x="1858218" y="838165"/>
                    <a:pt x="1855968" y="843191"/>
                    <a:pt x="1855968" y="848742"/>
                  </a:cubicBezTo>
                  <a:lnTo>
                    <a:pt x="1856550" y="850146"/>
                  </a:lnTo>
                  <a:lnTo>
                    <a:pt x="1854011" y="851198"/>
                  </a:lnTo>
                  <a:lnTo>
                    <a:pt x="1849322" y="862519"/>
                  </a:lnTo>
                  <a:lnTo>
                    <a:pt x="1843368" y="864927"/>
                  </a:lnTo>
                  <a:cubicBezTo>
                    <a:pt x="1839641" y="868565"/>
                    <a:pt x="1837336" y="873591"/>
                    <a:pt x="1837336" y="879142"/>
                  </a:cubicBezTo>
                  <a:lnTo>
                    <a:pt x="1837929" y="880542"/>
                  </a:lnTo>
                  <a:lnTo>
                    <a:pt x="1835378" y="881598"/>
                  </a:lnTo>
                  <a:lnTo>
                    <a:pt x="1829564" y="895634"/>
                  </a:lnTo>
                  <a:lnTo>
                    <a:pt x="1825572" y="897289"/>
                  </a:lnTo>
                  <a:lnTo>
                    <a:pt x="1820000" y="910740"/>
                  </a:lnTo>
                  <a:lnTo>
                    <a:pt x="1816891" y="911998"/>
                  </a:lnTo>
                  <a:cubicBezTo>
                    <a:pt x="1813164" y="915636"/>
                    <a:pt x="1810858" y="920662"/>
                    <a:pt x="1810858" y="926213"/>
                  </a:cubicBezTo>
                  <a:lnTo>
                    <a:pt x="1811127" y="926846"/>
                  </a:lnTo>
                  <a:lnTo>
                    <a:pt x="1809046" y="927688"/>
                  </a:lnTo>
                  <a:lnTo>
                    <a:pt x="1803036" y="941849"/>
                  </a:lnTo>
                  <a:lnTo>
                    <a:pt x="1799095" y="943522"/>
                  </a:lnTo>
                  <a:lnTo>
                    <a:pt x="1793481" y="957405"/>
                  </a:lnTo>
                  <a:lnTo>
                    <a:pt x="1791250" y="958375"/>
                  </a:lnTo>
                  <a:lnTo>
                    <a:pt x="1785607" y="972663"/>
                  </a:lnTo>
                  <a:lnTo>
                    <a:pt x="1782569" y="973921"/>
                  </a:lnTo>
                  <a:cubicBezTo>
                    <a:pt x="1778842" y="977648"/>
                    <a:pt x="1776536" y="982797"/>
                    <a:pt x="1776536" y="988483"/>
                  </a:cubicBezTo>
                  <a:lnTo>
                    <a:pt x="1776945" y="989469"/>
                  </a:lnTo>
                  <a:lnTo>
                    <a:pt x="1774580" y="990449"/>
                  </a:lnTo>
                  <a:cubicBezTo>
                    <a:pt x="1770942" y="994087"/>
                    <a:pt x="1768691" y="999113"/>
                    <a:pt x="1768691" y="1004664"/>
                  </a:cubicBezTo>
                  <a:lnTo>
                    <a:pt x="1769026" y="1005471"/>
                  </a:lnTo>
                  <a:lnTo>
                    <a:pt x="1767022" y="1006283"/>
                  </a:lnTo>
                  <a:cubicBezTo>
                    <a:pt x="1763206" y="1010009"/>
                    <a:pt x="1760846" y="1015158"/>
                    <a:pt x="1760846" y="1020845"/>
                  </a:cubicBezTo>
                  <a:lnTo>
                    <a:pt x="1761556" y="1022518"/>
                  </a:lnTo>
                  <a:lnTo>
                    <a:pt x="1760851" y="1022810"/>
                  </a:lnTo>
                  <a:cubicBezTo>
                    <a:pt x="1757213" y="1026448"/>
                    <a:pt x="1754962" y="1031473"/>
                    <a:pt x="1754962" y="1037025"/>
                  </a:cubicBezTo>
                  <a:lnTo>
                    <a:pt x="1755126" y="1037418"/>
                  </a:lnTo>
                  <a:lnTo>
                    <a:pt x="1752168" y="1038643"/>
                  </a:lnTo>
                  <a:cubicBezTo>
                    <a:pt x="1748442" y="1042370"/>
                    <a:pt x="1746136" y="1047519"/>
                    <a:pt x="1746136" y="1053205"/>
                  </a:cubicBezTo>
                  <a:lnTo>
                    <a:pt x="1746545" y="1054191"/>
                  </a:lnTo>
                  <a:lnTo>
                    <a:pt x="1744180" y="1055171"/>
                  </a:lnTo>
                  <a:lnTo>
                    <a:pt x="1739651" y="1066103"/>
                  </a:lnTo>
                  <a:lnTo>
                    <a:pt x="1781981" y="1066103"/>
                  </a:lnTo>
                  <a:lnTo>
                    <a:pt x="1787324" y="1053205"/>
                  </a:lnTo>
                  <a:lnTo>
                    <a:pt x="1786916" y="1052220"/>
                  </a:lnTo>
                  <a:lnTo>
                    <a:pt x="1789281" y="1051240"/>
                  </a:lnTo>
                  <a:cubicBezTo>
                    <a:pt x="1792919" y="1047602"/>
                    <a:pt x="1795169" y="1042576"/>
                    <a:pt x="1795169" y="1037025"/>
                  </a:cubicBezTo>
                  <a:lnTo>
                    <a:pt x="1794835" y="1036217"/>
                  </a:lnTo>
                  <a:lnTo>
                    <a:pt x="1796839" y="1035406"/>
                  </a:lnTo>
                  <a:cubicBezTo>
                    <a:pt x="1800655" y="1031680"/>
                    <a:pt x="1803015" y="1026532"/>
                    <a:pt x="1803015" y="1020845"/>
                  </a:cubicBezTo>
                  <a:lnTo>
                    <a:pt x="1802305" y="1019171"/>
                  </a:lnTo>
                  <a:lnTo>
                    <a:pt x="1803010" y="1018879"/>
                  </a:lnTo>
                  <a:cubicBezTo>
                    <a:pt x="1806648" y="1015241"/>
                    <a:pt x="1808898" y="1010216"/>
                    <a:pt x="1808898" y="1004664"/>
                  </a:cubicBezTo>
                  <a:lnTo>
                    <a:pt x="1808735" y="1004270"/>
                  </a:lnTo>
                  <a:lnTo>
                    <a:pt x="1811692" y="1003045"/>
                  </a:lnTo>
                  <a:lnTo>
                    <a:pt x="1817442" y="989165"/>
                  </a:lnTo>
                  <a:lnTo>
                    <a:pt x="1819681" y="988192"/>
                  </a:lnTo>
                  <a:lnTo>
                    <a:pt x="1825477" y="973515"/>
                  </a:lnTo>
                  <a:lnTo>
                    <a:pt x="1827526" y="972646"/>
                  </a:lnTo>
                  <a:cubicBezTo>
                    <a:pt x="1831164" y="968919"/>
                    <a:pt x="1833414" y="963771"/>
                    <a:pt x="1833414" y="958084"/>
                  </a:cubicBezTo>
                  <a:lnTo>
                    <a:pt x="1833399" y="958047"/>
                  </a:lnTo>
                  <a:lnTo>
                    <a:pt x="1838169" y="956118"/>
                  </a:lnTo>
                  <a:cubicBezTo>
                    <a:pt x="1841896" y="952481"/>
                    <a:pt x="1844201" y="947455"/>
                    <a:pt x="1844201" y="941903"/>
                  </a:cubicBezTo>
                  <a:lnTo>
                    <a:pt x="1843932" y="941270"/>
                  </a:lnTo>
                  <a:lnTo>
                    <a:pt x="1846014" y="940428"/>
                  </a:lnTo>
                  <a:lnTo>
                    <a:pt x="1851884" y="926597"/>
                  </a:lnTo>
                  <a:lnTo>
                    <a:pt x="1854003" y="925719"/>
                  </a:lnTo>
                  <a:lnTo>
                    <a:pt x="1859816" y="911682"/>
                  </a:lnTo>
                  <a:lnTo>
                    <a:pt x="1863809" y="910029"/>
                  </a:lnTo>
                  <a:cubicBezTo>
                    <a:pt x="1867447" y="906391"/>
                    <a:pt x="1869697" y="901365"/>
                    <a:pt x="1869697" y="895814"/>
                  </a:cubicBezTo>
                  <a:lnTo>
                    <a:pt x="1869227" y="894678"/>
                  </a:lnTo>
                  <a:lnTo>
                    <a:pt x="1872491" y="893357"/>
                  </a:lnTo>
                  <a:lnTo>
                    <a:pt x="1877437" y="881701"/>
                  </a:lnTo>
                  <a:lnTo>
                    <a:pt x="1882442" y="879629"/>
                  </a:lnTo>
                  <a:cubicBezTo>
                    <a:pt x="1886080" y="875991"/>
                    <a:pt x="1888329" y="870965"/>
                    <a:pt x="1888329" y="865413"/>
                  </a:cubicBezTo>
                  <a:lnTo>
                    <a:pt x="1887748" y="864009"/>
                  </a:lnTo>
                  <a:lnTo>
                    <a:pt x="1890287" y="862957"/>
                  </a:lnTo>
                  <a:lnTo>
                    <a:pt x="1895120" y="851288"/>
                  </a:lnTo>
                  <a:lnTo>
                    <a:pt x="1900093" y="849228"/>
                  </a:lnTo>
                  <a:lnTo>
                    <a:pt x="1904847" y="837751"/>
                  </a:lnTo>
                  <a:lnTo>
                    <a:pt x="1910880" y="835069"/>
                  </a:lnTo>
                  <a:lnTo>
                    <a:pt x="1916474" y="820573"/>
                  </a:lnTo>
                  <a:lnTo>
                    <a:pt x="1920686" y="818829"/>
                  </a:lnTo>
                  <a:lnTo>
                    <a:pt x="1925673" y="806790"/>
                  </a:lnTo>
                  <a:lnTo>
                    <a:pt x="1930206" y="804956"/>
                  </a:lnTo>
                  <a:lnTo>
                    <a:pt x="1935509" y="792452"/>
                  </a:lnTo>
                  <a:lnTo>
                    <a:pt x="1940848" y="790391"/>
                  </a:lnTo>
                  <a:lnTo>
                    <a:pt x="1946018" y="778762"/>
                  </a:lnTo>
                  <a:lnTo>
                    <a:pt x="1951086" y="776662"/>
                  </a:lnTo>
                  <a:lnTo>
                    <a:pt x="1956509" y="763570"/>
                  </a:lnTo>
                  <a:lnTo>
                    <a:pt x="1960893" y="761665"/>
                  </a:lnTo>
                  <a:lnTo>
                    <a:pt x="1966110" y="748456"/>
                  </a:lnTo>
                  <a:lnTo>
                    <a:pt x="1971536" y="746262"/>
                  </a:lnTo>
                  <a:lnTo>
                    <a:pt x="1976987" y="733416"/>
                  </a:lnTo>
                  <a:lnTo>
                    <a:pt x="1981486" y="731553"/>
                  </a:lnTo>
                  <a:lnTo>
                    <a:pt x="1985135" y="722742"/>
                  </a:lnTo>
                  <a:lnTo>
                    <a:pt x="1992966" y="719498"/>
                  </a:lnTo>
                  <a:lnTo>
                    <a:pt x="1997577" y="708367"/>
                  </a:lnTo>
                  <a:lnTo>
                    <a:pt x="2003897" y="705625"/>
                  </a:lnTo>
                  <a:lnTo>
                    <a:pt x="2008699" y="693478"/>
                  </a:lnTo>
                  <a:lnTo>
                    <a:pt x="2013847" y="691346"/>
                  </a:lnTo>
                  <a:lnTo>
                    <a:pt x="2018309" y="680574"/>
                  </a:lnTo>
                  <a:lnTo>
                    <a:pt x="2025615" y="677474"/>
                  </a:lnTo>
                  <a:lnTo>
                    <a:pt x="2030124" y="666320"/>
                  </a:lnTo>
                  <a:lnTo>
                    <a:pt x="2038363" y="662908"/>
                  </a:lnTo>
                  <a:lnTo>
                    <a:pt x="2042299" y="653404"/>
                  </a:lnTo>
                  <a:lnTo>
                    <a:pt x="2048169" y="650854"/>
                  </a:lnTo>
                  <a:lnTo>
                    <a:pt x="2052678" y="639437"/>
                  </a:lnTo>
                  <a:lnTo>
                    <a:pt x="2059937" y="636430"/>
                  </a:lnTo>
                  <a:lnTo>
                    <a:pt x="2064161" y="626232"/>
                  </a:lnTo>
                  <a:lnTo>
                    <a:pt x="2072686" y="622701"/>
                  </a:lnTo>
                  <a:lnTo>
                    <a:pt x="2076162" y="614308"/>
                  </a:lnTo>
                  <a:lnTo>
                    <a:pt x="2084453" y="610790"/>
                  </a:lnTo>
                  <a:lnTo>
                    <a:pt x="2089030" y="599470"/>
                  </a:lnTo>
                  <a:lnTo>
                    <a:pt x="2097058" y="596224"/>
                  </a:lnTo>
                  <a:lnTo>
                    <a:pt x="2100576" y="587933"/>
                  </a:lnTo>
                  <a:lnTo>
                    <a:pt x="2108968" y="584456"/>
                  </a:lnTo>
                  <a:lnTo>
                    <a:pt x="2112905" y="574952"/>
                  </a:lnTo>
                  <a:lnTo>
                    <a:pt x="2120737" y="571708"/>
                  </a:lnTo>
                  <a:lnTo>
                    <a:pt x="2124108" y="563570"/>
                  </a:lnTo>
                  <a:lnTo>
                    <a:pt x="2133341" y="559654"/>
                  </a:lnTo>
                  <a:lnTo>
                    <a:pt x="2137509" y="549354"/>
                  </a:lnTo>
                  <a:lnTo>
                    <a:pt x="2145253" y="546068"/>
                  </a:lnTo>
                  <a:lnTo>
                    <a:pt x="2148882" y="537092"/>
                  </a:lnTo>
                  <a:lnTo>
                    <a:pt x="2157858" y="533463"/>
                  </a:lnTo>
                  <a:lnTo>
                    <a:pt x="2161121" y="525772"/>
                  </a:lnTo>
                  <a:lnTo>
                    <a:pt x="2171443" y="521695"/>
                  </a:lnTo>
                  <a:lnTo>
                    <a:pt x="2175062" y="513363"/>
                  </a:lnTo>
                  <a:lnTo>
                    <a:pt x="2183498" y="509784"/>
                  </a:lnTo>
                  <a:lnTo>
                    <a:pt x="2187127" y="500809"/>
                  </a:lnTo>
                  <a:lnTo>
                    <a:pt x="2196102" y="497180"/>
                  </a:lnTo>
                  <a:lnTo>
                    <a:pt x="2199202" y="489875"/>
                  </a:lnTo>
                  <a:lnTo>
                    <a:pt x="2209974" y="485412"/>
                  </a:lnTo>
                  <a:lnTo>
                    <a:pt x="2212382" y="479599"/>
                  </a:lnTo>
                  <a:lnTo>
                    <a:pt x="2222580" y="475175"/>
                  </a:lnTo>
                  <a:lnTo>
                    <a:pt x="2225687" y="467316"/>
                  </a:lnTo>
                  <a:lnTo>
                    <a:pt x="2236091" y="463007"/>
                  </a:lnTo>
                  <a:lnTo>
                    <a:pt x="2235254" y="464933"/>
                  </a:lnTo>
                  <a:lnTo>
                    <a:pt x="2225817" y="468750"/>
                  </a:lnTo>
                  <a:lnTo>
                    <a:pt x="2222530" y="476494"/>
                  </a:lnTo>
                  <a:lnTo>
                    <a:pt x="2212231" y="480661"/>
                  </a:lnTo>
                  <a:lnTo>
                    <a:pt x="2208448" y="489582"/>
                  </a:lnTo>
                  <a:lnTo>
                    <a:pt x="2199340" y="493265"/>
                  </a:lnTo>
                  <a:lnTo>
                    <a:pt x="2195822" y="501556"/>
                  </a:lnTo>
                  <a:lnTo>
                    <a:pt x="2187428" y="505033"/>
                  </a:lnTo>
                  <a:lnTo>
                    <a:pt x="2183952" y="513426"/>
                  </a:lnTo>
                  <a:lnTo>
                    <a:pt x="2175660" y="516944"/>
                  </a:lnTo>
                  <a:lnTo>
                    <a:pt x="2172222" y="525448"/>
                  </a:lnTo>
                  <a:lnTo>
                    <a:pt x="2161381" y="529836"/>
                  </a:lnTo>
                  <a:lnTo>
                    <a:pt x="2157069" y="540012"/>
                  </a:lnTo>
                  <a:lnTo>
                    <a:pt x="2149183" y="543278"/>
                  </a:lnTo>
                  <a:lnTo>
                    <a:pt x="2145246" y="552782"/>
                  </a:lnTo>
                  <a:lnTo>
                    <a:pt x="2137415" y="556026"/>
                  </a:lnTo>
                  <a:lnTo>
                    <a:pt x="2134172" y="563857"/>
                  </a:lnTo>
                  <a:lnTo>
                    <a:pt x="2124667" y="567794"/>
                  </a:lnTo>
                  <a:lnTo>
                    <a:pt x="2120205" y="578566"/>
                  </a:lnTo>
                  <a:lnTo>
                    <a:pt x="2112900" y="581666"/>
                  </a:lnTo>
                  <a:lnTo>
                    <a:pt x="2109138" y="590968"/>
                  </a:lnTo>
                  <a:lnTo>
                    <a:pt x="2100582" y="594271"/>
                  </a:lnTo>
                  <a:lnTo>
                    <a:pt x="2095412" y="605901"/>
                  </a:lnTo>
                  <a:lnTo>
                    <a:pt x="2090345" y="608000"/>
                  </a:lnTo>
                  <a:lnTo>
                    <a:pt x="2086342" y="617663"/>
                  </a:lnTo>
                  <a:lnTo>
                    <a:pt x="2078577" y="621036"/>
                  </a:lnTo>
                  <a:lnTo>
                    <a:pt x="2074655" y="630967"/>
                  </a:lnTo>
                  <a:lnTo>
                    <a:pt x="2065973" y="634478"/>
                  </a:lnTo>
                  <a:lnTo>
                    <a:pt x="2060979" y="646247"/>
                  </a:lnTo>
                  <a:lnTo>
                    <a:pt x="2056023" y="648350"/>
                  </a:lnTo>
                  <a:lnTo>
                    <a:pt x="2051316" y="659991"/>
                  </a:lnTo>
                  <a:lnTo>
                    <a:pt x="2044255" y="662916"/>
                  </a:lnTo>
                  <a:lnTo>
                    <a:pt x="2040427" y="672156"/>
                  </a:lnTo>
                  <a:lnTo>
                    <a:pt x="2033612" y="675114"/>
                  </a:lnTo>
                  <a:lnTo>
                    <a:pt x="2029128" y="686454"/>
                  </a:lnTo>
                  <a:lnTo>
                    <a:pt x="2021700" y="689681"/>
                  </a:lnTo>
                  <a:lnTo>
                    <a:pt x="2017271" y="700895"/>
                  </a:lnTo>
                  <a:lnTo>
                    <a:pt x="2011894" y="703122"/>
                  </a:lnTo>
                  <a:lnTo>
                    <a:pt x="2006716" y="715621"/>
                  </a:lnTo>
                  <a:lnTo>
                    <a:pt x="2001251" y="717832"/>
                  </a:lnTo>
                  <a:lnTo>
                    <a:pt x="1996651" y="728671"/>
                  </a:lnTo>
                  <a:lnTo>
                    <a:pt x="1989339" y="731848"/>
                  </a:lnTo>
                  <a:lnTo>
                    <a:pt x="1983521" y="746579"/>
                  </a:lnTo>
                  <a:lnTo>
                    <a:pt x="1979533" y="748232"/>
                  </a:lnTo>
                  <a:lnTo>
                    <a:pt x="1974844" y="759553"/>
                  </a:lnTo>
                  <a:lnTo>
                    <a:pt x="1968889" y="761961"/>
                  </a:lnTo>
                  <a:lnTo>
                    <a:pt x="1963896" y="773730"/>
                  </a:lnTo>
                  <a:lnTo>
                    <a:pt x="1958939" y="775832"/>
                  </a:lnTo>
                  <a:lnTo>
                    <a:pt x="1953837" y="788450"/>
                  </a:lnTo>
                  <a:lnTo>
                    <a:pt x="1949132" y="790399"/>
                  </a:lnTo>
                  <a:lnTo>
                    <a:pt x="1944198" y="802313"/>
                  </a:lnTo>
                  <a:lnTo>
                    <a:pt x="1938776" y="804558"/>
                  </a:lnTo>
                  <a:cubicBezTo>
                    <a:pt x="1934872" y="808462"/>
                    <a:pt x="1932458" y="813856"/>
                    <a:pt x="1932458" y="819814"/>
                  </a:cubicBezTo>
                  <a:lnTo>
                    <a:pt x="1932520" y="819962"/>
                  </a:lnTo>
                  <a:lnTo>
                    <a:pt x="1930501" y="820798"/>
                  </a:lnTo>
                  <a:lnTo>
                    <a:pt x="1925668" y="832467"/>
                  </a:lnTo>
                  <a:lnTo>
                    <a:pt x="1920694" y="834527"/>
                  </a:lnTo>
                  <a:cubicBezTo>
                    <a:pt x="1917057" y="838165"/>
                    <a:pt x="1914806" y="843191"/>
                    <a:pt x="1914806" y="848742"/>
                  </a:cubicBezTo>
                  <a:lnTo>
                    <a:pt x="1914995" y="849199"/>
                  </a:lnTo>
                  <a:lnTo>
                    <a:pt x="1910051" y="851198"/>
                  </a:lnTo>
                  <a:lnTo>
                    <a:pt x="1904687" y="863840"/>
                  </a:lnTo>
                  <a:lnTo>
                    <a:pt x="1902062" y="864927"/>
                  </a:lnTo>
                  <a:cubicBezTo>
                    <a:pt x="1898424" y="868565"/>
                    <a:pt x="1896174" y="873591"/>
                    <a:pt x="1896174" y="879142"/>
                  </a:cubicBezTo>
                  <a:lnTo>
                    <a:pt x="1896468" y="879853"/>
                  </a:lnTo>
                  <a:lnTo>
                    <a:pt x="1892256" y="881598"/>
                  </a:lnTo>
                  <a:cubicBezTo>
                    <a:pt x="1888618" y="885236"/>
                    <a:pt x="1886367" y="890262"/>
                    <a:pt x="1886367" y="895814"/>
                  </a:cubicBezTo>
                  <a:lnTo>
                    <a:pt x="1886602" y="896381"/>
                  </a:lnTo>
                  <a:lnTo>
                    <a:pt x="1884410" y="897289"/>
                  </a:lnTo>
                  <a:lnTo>
                    <a:pt x="1879129" y="910039"/>
                  </a:lnTo>
                  <a:lnTo>
                    <a:pt x="1874054" y="911998"/>
                  </a:lnTo>
                  <a:cubicBezTo>
                    <a:pt x="1870150" y="915636"/>
                    <a:pt x="1867736" y="920662"/>
                    <a:pt x="1867736" y="926213"/>
                  </a:cubicBezTo>
                  <a:lnTo>
                    <a:pt x="1867985" y="926774"/>
                  </a:lnTo>
                  <a:lnTo>
                    <a:pt x="1865779" y="927688"/>
                  </a:lnTo>
                  <a:cubicBezTo>
                    <a:pt x="1862141" y="931326"/>
                    <a:pt x="1859890" y="936352"/>
                    <a:pt x="1859890" y="941903"/>
                  </a:cubicBezTo>
                  <a:lnTo>
                    <a:pt x="1860168" y="942573"/>
                  </a:lnTo>
                  <a:lnTo>
                    <a:pt x="1857934" y="943522"/>
                  </a:lnTo>
                  <a:lnTo>
                    <a:pt x="1852320" y="957405"/>
                  </a:lnTo>
                  <a:lnTo>
                    <a:pt x="1850088" y="958375"/>
                  </a:lnTo>
                  <a:lnTo>
                    <a:pt x="1844446" y="972663"/>
                  </a:lnTo>
                  <a:lnTo>
                    <a:pt x="1841407" y="973921"/>
                  </a:lnTo>
                  <a:cubicBezTo>
                    <a:pt x="1837680" y="977648"/>
                    <a:pt x="1835375" y="982797"/>
                    <a:pt x="1835375" y="988483"/>
                  </a:cubicBezTo>
                  <a:lnTo>
                    <a:pt x="1835783" y="989469"/>
                  </a:lnTo>
                  <a:lnTo>
                    <a:pt x="1833418" y="990449"/>
                  </a:lnTo>
                  <a:cubicBezTo>
                    <a:pt x="1829780" y="994087"/>
                    <a:pt x="1827530" y="999113"/>
                    <a:pt x="1827530" y="1004664"/>
                  </a:cubicBezTo>
                  <a:lnTo>
                    <a:pt x="1827808" y="1005334"/>
                  </a:lnTo>
                  <a:lnTo>
                    <a:pt x="1825573" y="1006283"/>
                  </a:lnTo>
                  <a:cubicBezTo>
                    <a:pt x="1821935" y="1010009"/>
                    <a:pt x="1819685" y="1015158"/>
                    <a:pt x="1819685" y="1020845"/>
                  </a:cubicBezTo>
                  <a:lnTo>
                    <a:pt x="1819975" y="1021563"/>
                  </a:lnTo>
                  <a:lnTo>
                    <a:pt x="1816891" y="1022810"/>
                  </a:lnTo>
                  <a:cubicBezTo>
                    <a:pt x="1813164" y="1026448"/>
                    <a:pt x="1810858" y="1031473"/>
                    <a:pt x="1810858" y="1037025"/>
                  </a:cubicBezTo>
                  <a:lnTo>
                    <a:pt x="1811465" y="1038454"/>
                  </a:lnTo>
                  <a:lnTo>
                    <a:pt x="1811007" y="1038643"/>
                  </a:lnTo>
                  <a:cubicBezTo>
                    <a:pt x="1807280" y="1042370"/>
                    <a:pt x="1804975" y="1047519"/>
                    <a:pt x="1804975" y="1053205"/>
                  </a:cubicBezTo>
                  <a:lnTo>
                    <a:pt x="1805383" y="1054191"/>
                  </a:lnTo>
                  <a:lnTo>
                    <a:pt x="1803018" y="1055171"/>
                  </a:lnTo>
                  <a:lnTo>
                    <a:pt x="1798490" y="1066103"/>
                  </a:lnTo>
                  <a:lnTo>
                    <a:pt x="1840820" y="1066103"/>
                  </a:lnTo>
                  <a:lnTo>
                    <a:pt x="1846162" y="1053205"/>
                  </a:lnTo>
                  <a:lnTo>
                    <a:pt x="1845444" y="1051470"/>
                  </a:lnTo>
                  <a:lnTo>
                    <a:pt x="1846014" y="1051240"/>
                  </a:lnTo>
                  <a:cubicBezTo>
                    <a:pt x="1849741" y="1047602"/>
                    <a:pt x="1852046" y="1042576"/>
                    <a:pt x="1852046" y="1037025"/>
                  </a:cubicBezTo>
                  <a:lnTo>
                    <a:pt x="1851763" y="1036357"/>
                  </a:lnTo>
                  <a:lnTo>
                    <a:pt x="1854004" y="1035406"/>
                  </a:lnTo>
                  <a:cubicBezTo>
                    <a:pt x="1857641" y="1031680"/>
                    <a:pt x="1859891" y="1026532"/>
                    <a:pt x="1859891" y="1020845"/>
                  </a:cubicBezTo>
                  <a:lnTo>
                    <a:pt x="1859491" y="1019855"/>
                  </a:lnTo>
                  <a:lnTo>
                    <a:pt x="1861849" y="1018879"/>
                  </a:lnTo>
                  <a:cubicBezTo>
                    <a:pt x="1865486" y="1015241"/>
                    <a:pt x="1867736" y="1010216"/>
                    <a:pt x="1867736" y="1004664"/>
                  </a:cubicBezTo>
                  <a:lnTo>
                    <a:pt x="1867573" y="1004270"/>
                  </a:lnTo>
                  <a:lnTo>
                    <a:pt x="1870531" y="1003045"/>
                  </a:lnTo>
                  <a:lnTo>
                    <a:pt x="1876280" y="989165"/>
                  </a:lnTo>
                  <a:lnTo>
                    <a:pt x="1878519" y="988192"/>
                  </a:lnTo>
                  <a:lnTo>
                    <a:pt x="1884315" y="973515"/>
                  </a:lnTo>
                  <a:lnTo>
                    <a:pt x="1886364" y="972646"/>
                  </a:lnTo>
                  <a:cubicBezTo>
                    <a:pt x="1890002" y="968919"/>
                    <a:pt x="1892252" y="963771"/>
                    <a:pt x="1892252" y="958084"/>
                  </a:cubicBezTo>
                  <a:lnTo>
                    <a:pt x="1891852" y="957094"/>
                  </a:lnTo>
                  <a:lnTo>
                    <a:pt x="1894209" y="956118"/>
                  </a:lnTo>
                  <a:lnTo>
                    <a:pt x="1899974" y="942200"/>
                  </a:lnTo>
                  <a:lnTo>
                    <a:pt x="1904565" y="940428"/>
                  </a:lnTo>
                  <a:lnTo>
                    <a:pt x="1910711" y="926601"/>
                  </a:lnTo>
                  <a:lnTo>
                    <a:pt x="1912841" y="925719"/>
                  </a:lnTo>
                  <a:cubicBezTo>
                    <a:pt x="1916479" y="922081"/>
                    <a:pt x="1918729" y="917055"/>
                    <a:pt x="1918729" y="911504"/>
                  </a:cubicBezTo>
                  <a:lnTo>
                    <a:pt x="1918494" y="910937"/>
                  </a:lnTo>
                  <a:lnTo>
                    <a:pt x="1920686" y="910029"/>
                  </a:lnTo>
                  <a:cubicBezTo>
                    <a:pt x="1924324" y="906391"/>
                    <a:pt x="1926574" y="901365"/>
                    <a:pt x="1926574" y="895814"/>
                  </a:cubicBezTo>
                  <a:lnTo>
                    <a:pt x="1926280" y="895103"/>
                  </a:lnTo>
                  <a:lnTo>
                    <a:pt x="1930492" y="893357"/>
                  </a:lnTo>
                  <a:lnTo>
                    <a:pt x="1935577" y="881083"/>
                  </a:lnTo>
                  <a:lnTo>
                    <a:pt x="1939175" y="879629"/>
                  </a:lnTo>
                  <a:cubicBezTo>
                    <a:pt x="1942902" y="875991"/>
                    <a:pt x="1945206" y="870965"/>
                    <a:pt x="1945206" y="865413"/>
                  </a:cubicBezTo>
                  <a:lnTo>
                    <a:pt x="1944906" y="864705"/>
                  </a:lnTo>
                  <a:lnTo>
                    <a:pt x="1949124" y="862957"/>
                  </a:lnTo>
                  <a:lnTo>
                    <a:pt x="1953958" y="851288"/>
                  </a:lnTo>
                  <a:lnTo>
                    <a:pt x="1958932" y="849228"/>
                  </a:lnTo>
                  <a:lnTo>
                    <a:pt x="1963866" y="837314"/>
                  </a:lnTo>
                  <a:lnTo>
                    <a:pt x="1969287" y="835069"/>
                  </a:lnTo>
                  <a:cubicBezTo>
                    <a:pt x="1973191" y="831165"/>
                    <a:pt x="1975606" y="825771"/>
                    <a:pt x="1975606" y="819814"/>
                  </a:cubicBezTo>
                  <a:lnTo>
                    <a:pt x="1975544" y="819665"/>
                  </a:lnTo>
                  <a:lnTo>
                    <a:pt x="1977563" y="818829"/>
                  </a:lnTo>
                  <a:lnTo>
                    <a:pt x="1982443" y="807047"/>
                  </a:lnTo>
                  <a:lnTo>
                    <a:pt x="1987370" y="804956"/>
                  </a:lnTo>
                  <a:lnTo>
                    <a:pt x="1992330" y="792689"/>
                  </a:lnTo>
                  <a:lnTo>
                    <a:pt x="1998013" y="790391"/>
                  </a:lnTo>
                  <a:lnTo>
                    <a:pt x="2002959" y="778735"/>
                  </a:lnTo>
                  <a:lnTo>
                    <a:pt x="2007963" y="776662"/>
                  </a:lnTo>
                  <a:lnTo>
                    <a:pt x="2013386" y="763570"/>
                  </a:lnTo>
                  <a:lnTo>
                    <a:pt x="2017770" y="761665"/>
                  </a:lnTo>
                  <a:lnTo>
                    <a:pt x="2022614" y="749400"/>
                  </a:lnTo>
                  <a:lnTo>
                    <a:pt x="2030374" y="746262"/>
                  </a:lnTo>
                  <a:lnTo>
                    <a:pt x="2035825" y="733416"/>
                  </a:lnTo>
                  <a:lnTo>
                    <a:pt x="2040324" y="731553"/>
                  </a:lnTo>
                  <a:lnTo>
                    <a:pt x="2044260" y="722048"/>
                  </a:lnTo>
                  <a:lnTo>
                    <a:pt x="2050131" y="719498"/>
                  </a:lnTo>
                  <a:lnTo>
                    <a:pt x="2054136" y="709356"/>
                  </a:lnTo>
                  <a:lnTo>
                    <a:pt x="2062735" y="705625"/>
                  </a:lnTo>
                  <a:lnTo>
                    <a:pt x="2067538" y="693478"/>
                  </a:lnTo>
                  <a:lnTo>
                    <a:pt x="2072686" y="691346"/>
                  </a:lnTo>
                  <a:lnTo>
                    <a:pt x="2077148" y="680574"/>
                  </a:lnTo>
                  <a:lnTo>
                    <a:pt x="2084453" y="677474"/>
                  </a:lnTo>
                  <a:lnTo>
                    <a:pt x="2089414" y="665206"/>
                  </a:lnTo>
                  <a:lnTo>
                    <a:pt x="2095097" y="662908"/>
                  </a:lnTo>
                  <a:lnTo>
                    <a:pt x="2098676" y="654473"/>
                  </a:lnTo>
                  <a:lnTo>
                    <a:pt x="2107008" y="650854"/>
                  </a:lnTo>
                  <a:lnTo>
                    <a:pt x="2111516" y="639437"/>
                  </a:lnTo>
                  <a:lnTo>
                    <a:pt x="2118775" y="636430"/>
                  </a:lnTo>
                  <a:lnTo>
                    <a:pt x="2123200" y="625747"/>
                  </a:lnTo>
                  <a:lnTo>
                    <a:pt x="2131092" y="622701"/>
                  </a:lnTo>
                  <a:lnTo>
                    <a:pt x="2135238" y="613375"/>
                  </a:lnTo>
                  <a:lnTo>
                    <a:pt x="2141330" y="610790"/>
                  </a:lnTo>
                  <a:lnTo>
                    <a:pt x="2146037" y="599148"/>
                  </a:lnTo>
                  <a:lnTo>
                    <a:pt x="2153097" y="596224"/>
                  </a:lnTo>
                  <a:lnTo>
                    <a:pt x="2156341" y="588393"/>
                  </a:lnTo>
                  <a:lnTo>
                    <a:pt x="2165845" y="584456"/>
                  </a:lnTo>
                  <a:lnTo>
                    <a:pt x="2169783" y="574952"/>
                  </a:lnTo>
                  <a:lnTo>
                    <a:pt x="2177613" y="571708"/>
                  </a:lnTo>
                  <a:lnTo>
                    <a:pt x="2180736" y="564170"/>
                  </a:lnTo>
                  <a:lnTo>
                    <a:pt x="2191892" y="559654"/>
                  </a:lnTo>
                  <a:lnTo>
                    <a:pt x="2196237" y="549400"/>
                  </a:lnTo>
                  <a:lnTo>
                    <a:pt x="2204091" y="546068"/>
                  </a:lnTo>
                  <a:lnTo>
                    <a:pt x="2207846" y="536782"/>
                  </a:lnTo>
                  <a:lnTo>
                    <a:pt x="2215859" y="533463"/>
                  </a:lnTo>
                  <a:lnTo>
                    <a:pt x="2219177" y="525450"/>
                  </a:lnTo>
                  <a:lnTo>
                    <a:pt x="2228464" y="521695"/>
                  </a:lnTo>
                  <a:lnTo>
                    <a:pt x="2231749" y="513952"/>
                  </a:lnTo>
                  <a:lnTo>
                    <a:pt x="2242049" y="509784"/>
                  </a:lnTo>
                  <a:lnTo>
                    <a:pt x="2245832" y="500863"/>
                  </a:lnTo>
                  <a:lnTo>
                    <a:pt x="2254940" y="497180"/>
                  </a:lnTo>
                  <a:lnTo>
                    <a:pt x="2258204" y="489489"/>
                  </a:lnTo>
                  <a:lnTo>
                    <a:pt x="2268526" y="485412"/>
                  </a:lnTo>
                  <a:lnTo>
                    <a:pt x="2271153" y="479365"/>
                  </a:lnTo>
                  <a:lnTo>
                    <a:pt x="2280581" y="475175"/>
                  </a:lnTo>
                  <a:lnTo>
                    <a:pt x="2283440" y="467766"/>
                  </a:lnTo>
                  <a:lnTo>
                    <a:pt x="2295290" y="462857"/>
                  </a:lnTo>
                  <a:lnTo>
                    <a:pt x="2298737" y="454536"/>
                  </a:lnTo>
                  <a:lnTo>
                    <a:pt x="2307059" y="451089"/>
                  </a:lnTo>
                  <a:lnTo>
                    <a:pt x="2310470" y="442851"/>
                  </a:lnTo>
                  <a:lnTo>
                    <a:pt x="2321625" y="438341"/>
                  </a:lnTo>
                  <a:lnTo>
                    <a:pt x="2323715" y="433415"/>
                  </a:lnTo>
                  <a:lnTo>
                    <a:pt x="2335496" y="428535"/>
                  </a:lnTo>
                  <a:lnTo>
                    <a:pt x="2338421" y="421474"/>
                  </a:lnTo>
                  <a:lnTo>
                    <a:pt x="2350063" y="416767"/>
                  </a:lnTo>
                  <a:lnTo>
                    <a:pt x="2352826" y="410254"/>
                  </a:lnTo>
                  <a:lnTo>
                    <a:pt x="2363648" y="405980"/>
                  </a:lnTo>
                  <a:lnTo>
                    <a:pt x="2365948" y="400688"/>
                  </a:lnTo>
                  <a:lnTo>
                    <a:pt x="2377377" y="396174"/>
                  </a:lnTo>
                  <a:lnTo>
                    <a:pt x="2380502" y="388982"/>
                  </a:lnTo>
                  <a:lnTo>
                    <a:pt x="2392087" y="384406"/>
                  </a:lnTo>
                  <a:lnTo>
                    <a:pt x="2394900" y="377930"/>
                  </a:lnTo>
                  <a:lnTo>
                    <a:pt x="2405815" y="373619"/>
                  </a:lnTo>
                  <a:lnTo>
                    <a:pt x="2407720" y="369235"/>
                  </a:lnTo>
                  <a:lnTo>
                    <a:pt x="2420812" y="363813"/>
                  </a:lnTo>
                  <a:lnTo>
                    <a:pt x="2422871" y="358840"/>
                  </a:lnTo>
                  <a:lnTo>
                    <a:pt x="2434540" y="354007"/>
                  </a:lnTo>
                  <a:lnTo>
                    <a:pt x="2436499" y="349279"/>
                  </a:lnTo>
                  <a:lnTo>
                    <a:pt x="2449107" y="344056"/>
                  </a:lnTo>
                  <a:lnTo>
                    <a:pt x="2451556" y="338145"/>
                  </a:lnTo>
                  <a:lnTo>
                    <a:pt x="2462979" y="333413"/>
                  </a:lnTo>
                  <a:lnTo>
                    <a:pt x="2464724" y="329201"/>
                  </a:lnTo>
                  <a:lnTo>
                    <a:pt x="2479219" y="323606"/>
                  </a:lnTo>
                  <a:lnTo>
                    <a:pt x="2481378" y="318749"/>
                  </a:lnTo>
                  <a:lnTo>
                    <a:pt x="2493380" y="313657"/>
                  </a:lnTo>
                  <a:lnTo>
                    <a:pt x="2494835" y="310059"/>
                  </a:lnTo>
                  <a:lnTo>
                    <a:pt x="2507109" y="304975"/>
                  </a:lnTo>
                  <a:lnTo>
                    <a:pt x="2508853" y="300762"/>
                  </a:lnTo>
                  <a:lnTo>
                    <a:pt x="2509564" y="301056"/>
                  </a:lnTo>
                  <a:cubicBezTo>
                    <a:pt x="2515115" y="301056"/>
                    <a:pt x="2520141" y="298806"/>
                    <a:pt x="2523779" y="295168"/>
                  </a:cubicBezTo>
                  <a:lnTo>
                    <a:pt x="2525852" y="290164"/>
                  </a:lnTo>
                  <a:lnTo>
                    <a:pt x="2537508" y="285218"/>
                  </a:lnTo>
                  <a:lnTo>
                    <a:pt x="2538828" y="281953"/>
                  </a:lnTo>
                  <a:lnTo>
                    <a:pt x="2539964" y="282424"/>
                  </a:lnTo>
                  <a:cubicBezTo>
                    <a:pt x="2545515" y="282424"/>
                    <a:pt x="2550541" y="280174"/>
                    <a:pt x="2554179" y="276536"/>
                  </a:cubicBezTo>
                  <a:lnTo>
                    <a:pt x="2555055" y="274423"/>
                  </a:lnTo>
                  <a:lnTo>
                    <a:pt x="2569582" y="268405"/>
                  </a:lnTo>
                  <a:lnTo>
                    <a:pt x="2571237" y="264411"/>
                  </a:lnTo>
                  <a:lnTo>
                    <a:pt x="2584579" y="258885"/>
                  </a:lnTo>
                  <a:lnTo>
                    <a:pt x="2585489" y="256688"/>
                  </a:lnTo>
                  <a:lnTo>
                    <a:pt x="2586053" y="256928"/>
                  </a:lnTo>
                  <a:cubicBezTo>
                    <a:pt x="2591605" y="256928"/>
                    <a:pt x="2596631" y="254623"/>
                    <a:pt x="2600269" y="250896"/>
                  </a:cubicBezTo>
                  <a:lnTo>
                    <a:pt x="2601589" y="247631"/>
                  </a:lnTo>
                  <a:lnTo>
                    <a:pt x="2602725" y="248102"/>
                  </a:lnTo>
                  <a:cubicBezTo>
                    <a:pt x="2608276" y="248102"/>
                    <a:pt x="2613302" y="245852"/>
                    <a:pt x="2616940" y="242214"/>
                  </a:cubicBezTo>
                  <a:lnTo>
                    <a:pt x="2617816" y="240099"/>
                  </a:lnTo>
                  <a:lnTo>
                    <a:pt x="2632343" y="234082"/>
                  </a:lnTo>
                  <a:lnTo>
                    <a:pt x="2633049" y="232380"/>
                  </a:lnTo>
                  <a:lnTo>
                    <a:pt x="2633124" y="232412"/>
                  </a:lnTo>
                  <a:cubicBezTo>
                    <a:pt x="2638676" y="232412"/>
                    <a:pt x="2643701" y="230053"/>
                    <a:pt x="2647340" y="226237"/>
                  </a:cubicBezTo>
                  <a:lnTo>
                    <a:pt x="2648121" y="224258"/>
                  </a:lnTo>
                  <a:lnTo>
                    <a:pt x="2648814" y="224567"/>
                  </a:lnTo>
                  <a:cubicBezTo>
                    <a:pt x="2654366" y="224567"/>
                    <a:pt x="2659392" y="222152"/>
                    <a:pt x="2663029" y="218248"/>
                  </a:cubicBezTo>
                  <a:lnTo>
                    <a:pt x="2664202" y="215209"/>
                  </a:lnTo>
                  <a:lnTo>
                    <a:pt x="2665485" y="215741"/>
                  </a:lnTo>
                  <a:cubicBezTo>
                    <a:pt x="2671037" y="215741"/>
                    <a:pt x="2676063" y="213491"/>
                    <a:pt x="2679701" y="209853"/>
                  </a:cubicBezTo>
                  <a:lnTo>
                    <a:pt x="2680609" y="207661"/>
                  </a:lnTo>
                  <a:lnTo>
                    <a:pt x="2681176" y="207896"/>
                  </a:lnTo>
                  <a:cubicBezTo>
                    <a:pt x="2686727" y="207896"/>
                    <a:pt x="2691753" y="205646"/>
                    <a:pt x="2695391" y="202008"/>
                  </a:cubicBezTo>
                  <a:lnTo>
                    <a:pt x="2696443" y="199470"/>
                  </a:lnTo>
                  <a:lnTo>
                    <a:pt x="2697846" y="200051"/>
                  </a:lnTo>
                  <a:cubicBezTo>
                    <a:pt x="2703398" y="200051"/>
                    <a:pt x="2708423" y="197801"/>
                    <a:pt x="2712062" y="194163"/>
                  </a:cubicBezTo>
                  <a:lnTo>
                    <a:pt x="2712290" y="193612"/>
                  </a:lnTo>
                  <a:lnTo>
                    <a:pt x="2713536" y="194167"/>
                  </a:lnTo>
                  <a:cubicBezTo>
                    <a:pt x="2719088" y="194167"/>
                    <a:pt x="2724114" y="191752"/>
                    <a:pt x="2727752" y="187848"/>
                  </a:cubicBezTo>
                  <a:lnTo>
                    <a:pt x="2728726" y="185326"/>
                  </a:lnTo>
                  <a:lnTo>
                    <a:pt x="2731188" y="186322"/>
                  </a:lnTo>
                  <a:cubicBezTo>
                    <a:pt x="2737011" y="186322"/>
                    <a:pt x="2742282" y="184017"/>
                    <a:pt x="2746097" y="180290"/>
                  </a:cubicBezTo>
                  <a:lnTo>
                    <a:pt x="2747369" y="177293"/>
                  </a:lnTo>
                  <a:lnTo>
                    <a:pt x="2747859" y="177496"/>
                  </a:lnTo>
                  <a:cubicBezTo>
                    <a:pt x="2753411" y="177496"/>
                    <a:pt x="2758436" y="175246"/>
                    <a:pt x="2762075" y="171608"/>
                  </a:cubicBezTo>
                  <a:lnTo>
                    <a:pt x="2762432" y="170744"/>
                  </a:lnTo>
                  <a:lnTo>
                    <a:pt x="2764530" y="171612"/>
                  </a:lnTo>
                  <a:cubicBezTo>
                    <a:pt x="2770081" y="171612"/>
                    <a:pt x="2775107" y="169362"/>
                    <a:pt x="2778745" y="165724"/>
                  </a:cubicBezTo>
                  <a:lnTo>
                    <a:pt x="2779026" y="165047"/>
                  </a:lnTo>
                  <a:lnTo>
                    <a:pt x="2780710" y="165728"/>
                  </a:lnTo>
                  <a:cubicBezTo>
                    <a:pt x="2786397" y="165728"/>
                    <a:pt x="2791546" y="163478"/>
                    <a:pt x="2795272" y="159840"/>
                  </a:cubicBezTo>
                  <a:lnTo>
                    <a:pt x="2796223" y="157600"/>
                  </a:lnTo>
                  <a:lnTo>
                    <a:pt x="2796890" y="157883"/>
                  </a:lnTo>
                  <a:cubicBezTo>
                    <a:pt x="2802442" y="157883"/>
                    <a:pt x="2807468" y="155578"/>
                    <a:pt x="2811106" y="151851"/>
                  </a:cubicBezTo>
                  <a:lnTo>
                    <a:pt x="2811947" y="149771"/>
                  </a:lnTo>
                  <a:lnTo>
                    <a:pt x="2815032" y="151019"/>
                  </a:lnTo>
                  <a:cubicBezTo>
                    <a:pt x="2820719" y="151019"/>
                    <a:pt x="2825868" y="148768"/>
                    <a:pt x="2829595" y="145130"/>
                  </a:cubicBezTo>
                  <a:lnTo>
                    <a:pt x="2829835" y="144564"/>
                  </a:lnTo>
                  <a:lnTo>
                    <a:pt x="2831213" y="145135"/>
                  </a:lnTo>
                  <a:cubicBezTo>
                    <a:pt x="2836764" y="145135"/>
                    <a:pt x="2841790" y="142884"/>
                    <a:pt x="2845429" y="139247"/>
                  </a:cubicBezTo>
                  <a:lnTo>
                    <a:pt x="2845833" y="138270"/>
                  </a:lnTo>
                  <a:lnTo>
                    <a:pt x="2848374" y="139251"/>
                  </a:lnTo>
                  <a:cubicBezTo>
                    <a:pt x="2854332" y="139251"/>
                    <a:pt x="2859725" y="137000"/>
                    <a:pt x="2863629" y="133363"/>
                  </a:cubicBezTo>
                  <a:lnTo>
                    <a:pt x="2863924" y="132700"/>
                  </a:lnTo>
                  <a:lnTo>
                    <a:pt x="2865536" y="133368"/>
                  </a:lnTo>
                  <a:lnTo>
                    <a:pt x="2878852" y="127852"/>
                  </a:lnTo>
                  <a:lnTo>
                    <a:pt x="2882697" y="129444"/>
                  </a:lnTo>
                  <a:cubicBezTo>
                    <a:pt x="2888655" y="129444"/>
                    <a:pt x="2894048" y="127030"/>
                    <a:pt x="2897952" y="123126"/>
                  </a:cubicBezTo>
                  <a:lnTo>
                    <a:pt x="2898084" y="122808"/>
                  </a:lnTo>
                  <a:lnTo>
                    <a:pt x="2899858" y="123561"/>
                  </a:lnTo>
                  <a:cubicBezTo>
                    <a:pt x="2905409" y="123561"/>
                    <a:pt x="2910435" y="121256"/>
                    <a:pt x="2914073" y="117529"/>
                  </a:cubicBezTo>
                  <a:lnTo>
                    <a:pt x="2914762" y="115825"/>
                  </a:lnTo>
                  <a:lnTo>
                    <a:pt x="2917019" y="116696"/>
                  </a:lnTo>
                  <a:lnTo>
                    <a:pt x="2930887" y="111344"/>
                  </a:lnTo>
                  <a:lnTo>
                    <a:pt x="2934180" y="112775"/>
                  </a:lnTo>
                  <a:cubicBezTo>
                    <a:pt x="2939732" y="112775"/>
                    <a:pt x="2944758" y="110415"/>
                    <a:pt x="2948396" y="106599"/>
                  </a:cubicBezTo>
                  <a:lnTo>
                    <a:pt x="2948918" y="105277"/>
                  </a:lnTo>
                  <a:lnTo>
                    <a:pt x="2952812" y="106890"/>
                  </a:lnTo>
                  <a:lnTo>
                    <a:pt x="2965797" y="101512"/>
                  </a:lnTo>
                  <a:lnTo>
                    <a:pt x="2969483" y="102968"/>
                  </a:lnTo>
                  <a:cubicBezTo>
                    <a:pt x="2975306" y="102968"/>
                    <a:pt x="2980577" y="100717"/>
                    <a:pt x="2984392" y="97079"/>
                  </a:cubicBezTo>
                  <a:lnTo>
                    <a:pt x="2984809" y="96121"/>
                  </a:lnTo>
                  <a:lnTo>
                    <a:pt x="2987134" y="97084"/>
                  </a:lnTo>
                  <a:lnTo>
                    <a:pt x="3000940" y="91365"/>
                  </a:lnTo>
                  <a:lnTo>
                    <a:pt x="3005276" y="93161"/>
                  </a:lnTo>
                  <a:lnTo>
                    <a:pt x="3019134" y="87421"/>
                  </a:lnTo>
                  <a:lnTo>
                    <a:pt x="3023418" y="89239"/>
                  </a:lnTo>
                  <a:cubicBezTo>
                    <a:pt x="3028970" y="89239"/>
                    <a:pt x="3033995" y="86933"/>
                    <a:pt x="3037633" y="83207"/>
                  </a:cubicBezTo>
                  <a:lnTo>
                    <a:pt x="3037636" y="83199"/>
                  </a:lnTo>
                  <a:lnTo>
                    <a:pt x="3040579" y="84335"/>
                  </a:lnTo>
                  <a:lnTo>
                    <a:pt x="3054365" y="79014"/>
                  </a:lnTo>
                  <a:lnTo>
                    <a:pt x="3057740" y="80413"/>
                  </a:lnTo>
                  <a:lnTo>
                    <a:pt x="3071493" y="74716"/>
                  </a:lnTo>
                  <a:lnTo>
                    <a:pt x="3075882" y="76491"/>
                  </a:lnTo>
                  <a:lnTo>
                    <a:pt x="3089854" y="70841"/>
                  </a:lnTo>
                  <a:lnTo>
                    <a:pt x="3094024" y="72568"/>
                  </a:lnTo>
                  <a:lnTo>
                    <a:pt x="3105708" y="67729"/>
                  </a:lnTo>
                  <a:lnTo>
                    <a:pt x="3112656" y="70607"/>
                  </a:lnTo>
                  <a:lnTo>
                    <a:pt x="3126217" y="64990"/>
                  </a:lnTo>
                  <a:lnTo>
                    <a:pt x="3130307" y="66684"/>
                  </a:lnTo>
                  <a:lnTo>
                    <a:pt x="3142156" y="61776"/>
                  </a:lnTo>
                  <a:lnTo>
                    <a:pt x="3148940" y="64724"/>
                  </a:lnTo>
                  <a:lnTo>
                    <a:pt x="3162418" y="58868"/>
                  </a:lnTo>
                  <a:lnTo>
                    <a:pt x="3167082" y="60800"/>
                  </a:lnTo>
                  <a:lnTo>
                    <a:pt x="3178601" y="56029"/>
                  </a:lnTo>
                  <a:lnTo>
                    <a:pt x="3185223" y="58839"/>
                  </a:lnTo>
                  <a:lnTo>
                    <a:pt x="3196682" y="53977"/>
                  </a:lnTo>
                  <a:lnTo>
                    <a:pt x="3203365" y="56877"/>
                  </a:lnTo>
                  <a:cubicBezTo>
                    <a:pt x="3209052" y="56877"/>
                    <a:pt x="3214201" y="54463"/>
                    <a:pt x="3217927" y="50559"/>
                  </a:cubicBezTo>
                  <a:lnTo>
                    <a:pt x="3218059" y="50225"/>
                  </a:lnTo>
                  <a:lnTo>
                    <a:pt x="3222488" y="51974"/>
                  </a:lnTo>
                  <a:lnTo>
                    <a:pt x="3234952" y="47052"/>
                  </a:lnTo>
                  <a:lnTo>
                    <a:pt x="3242100" y="50013"/>
                  </a:lnTo>
                  <a:lnTo>
                    <a:pt x="3251277" y="46212"/>
                  </a:lnTo>
                  <a:lnTo>
                    <a:pt x="3260242" y="50014"/>
                  </a:lnTo>
                  <a:lnTo>
                    <a:pt x="3271547" y="45220"/>
                  </a:lnTo>
                  <a:lnTo>
                    <a:pt x="3278384" y="48052"/>
                  </a:lnTo>
                  <a:lnTo>
                    <a:pt x="3289742" y="43347"/>
                  </a:lnTo>
                  <a:lnTo>
                    <a:pt x="3296526" y="46091"/>
                  </a:lnTo>
                  <a:lnTo>
                    <a:pt x="3309095" y="41009"/>
                  </a:lnTo>
                  <a:lnTo>
                    <a:pt x="3316629" y="44129"/>
                  </a:lnTo>
                  <a:lnTo>
                    <a:pt x="3325945" y="40270"/>
                  </a:lnTo>
                  <a:lnTo>
                    <a:pt x="3335261" y="44129"/>
                  </a:lnTo>
                  <a:lnTo>
                    <a:pt x="3343292" y="40803"/>
                  </a:lnTo>
                  <a:lnTo>
                    <a:pt x="3350951" y="44130"/>
                  </a:lnTo>
                  <a:lnTo>
                    <a:pt x="3363315" y="38759"/>
                  </a:lnTo>
                  <a:lnTo>
                    <a:pt x="3371545" y="42168"/>
                  </a:lnTo>
                  <a:lnTo>
                    <a:pt x="3372526" y="41762"/>
                  </a:lnTo>
                  <a:lnTo>
                    <a:pt x="3373506" y="42168"/>
                  </a:lnTo>
                  <a:lnTo>
                    <a:pt x="3381499" y="38857"/>
                  </a:lnTo>
                  <a:lnTo>
                    <a:pt x="3389687" y="42168"/>
                  </a:lnTo>
                  <a:lnTo>
                    <a:pt x="3390690" y="41762"/>
                  </a:lnTo>
                  <a:lnTo>
                    <a:pt x="3391648" y="42169"/>
                  </a:lnTo>
                  <a:lnTo>
                    <a:pt x="3397788" y="39565"/>
                  </a:lnTo>
                  <a:lnTo>
                    <a:pt x="3408809" y="44130"/>
                  </a:lnTo>
                  <a:lnTo>
                    <a:pt x="3420984" y="39087"/>
                  </a:lnTo>
                  <a:lnTo>
                    <a:pt x="3428422" y="42168"/>
                  </a:lnTo>
                  <a:lnTo>
                    <a:pt x="3438228" y="38106"/>
                  </a:lnTo>
                  <a:lnTo>
                    <a:pt x="3448035" y="42168"/>
                  </a:lnTo>
                  <a:lnTo>
                    <a:pt x="3455261" y="39175"/>
                  </a:lnTo>
                  <a:lnTo>
                    <a:pt x="3466667" y="44130"/>
                  </a:lnTo>
                  <a:lnTo>
                    <a:pt x="3478697" y="38904"/>
                  </a:lnTo>
                  <a:lnTo>
                    <a:pt x="3486770" y="42168"/>
                  </a:lnTo>
                  <a:lnTo>
                    <a:pt x="3496219" y="38347"/>
                  </a:lnTo>
                  <a:lnTo>
                    <a:pt x="3505893" y="42168"/>
                  </a:lnTo>
                  <a:lnTo>
                    <a:pt x="3513800" y="39045"/>
                  </a:lnTo>
                  <a:lnTo>
                    <a:pt x="3525505" y="44130"/>
                  </a:lnTo>
                  <a:cubicBezTo>
                    <a:pt x="3536608" y="44130"/>
                    <a:pt x="3545608" y="34690"/>
                    <a:pt x="3545608" y="23046"/>
                  </a:cubicBezTo>
                  <a:cubicBezTo>
                    <a:pt x="3545608" y="11401"/>
                    <a:pt x="3536608" y="1962"/>
                    <a:pt x="3525505" y="1962"/>
                  </a:cubicBezTo>
                  <a:lnTo>
                    <a:pt x="3516166" y="6019"/>
                  </a:lnTo>
                  <a:lnTo>
                    <a:pt x="3505893" y="1962"/>
                  </a:lnTo>
                  <a:lnTo>
                    <a:pt x="3496219" y="5782"/>
                  </a:lnTo>
                  <a:lnTo>
                    <a:pt x="3486770" y="1962"/>
                  </a:lnTo>
                  <a:lnTo>
                    <a:pt x="3479712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46" name="자유형 45"/>
            <p:cNvSpPr>
              <a:spLocks noChangeArrowheads="1"/>
            </p:cNvSpPr>
            <p:nvPr/>
          </p:nvSpPr>
          <p:spPr>
            <a:xfrm>
              <a:off x="8918274" y="5791897"/>
              <a:ext cx="3273727" cy="1066103"/>
            </a:xfrm>
            <a:custGeom>
              <a:avLst/>
              <a:gdLst>
                <a:gd name="connsiteX0" fmla="*/ 2094327 w 3273727"/>
                <a:gd name="connsiteY0" fmla="*/ 485598 h 1066103"/>
                <a:gd name="connsiteX1" fmla="*/ 2083615 w 3273727"/>
                <a:gd name="connsiteY1" fmla="*/ 489732 h 1066103"/>
                <a:gd name="connsiteX2" fmla="*/ 2080530 w 3273727"/>
                <a:gd name="connsiteY2" fmla="*/ 497180 h 1066103"/>
                <a:gd name="connsiteX3" fmla="*/ 2072326 w 3273727"/>
                <a:gd name="connsiteY3" fmla="*/ 500578 h 1066103"/>
                <a:gd name="connsiteX4" fmla="*/ 2070436 w 3273727"/>
                <a:gd name="connsiteY4" fmla="*/ 504935 h 1066103"/>
                <a:gd name="connsiteX5" fmla="*/ 2081376 w 3273727"/>
                <a:gd name="connsiteY5" fmla="*/ 500712 h 1066103"/>
                <a:gd name="connsiteX6" fmla="*/ 2084461 w 3273727"/>
                <a:gd name="connsiteY6" fmla="*/ 493265 h 1066103"/>
                <a:gd name="connsiteX7" fmla="*/ 2092537 w 3273727"/>
                <a:gd name="connsiteY7" fmla="*/ 489920 h 1066103"/>
                <a:gd name="connsiteX8" fmla="*/ 1294012 w 3273727"/>
                <a:gd name="connsiteY8" fmla="*/ 475983 h 1066103"/>
                <a:gd name="connsiteX9" fmla="*/ 1283287 w 3273727"/>
                <a:gd name="connsiteY9" fmla="*/ 480636 h 1066103"/>
                <a:gd name="connsiteX10" fmla="*/ 1281309 w 3273727"/>
                <a:gd name="connsiteY10" fmla="*/ 485412 h 1066103"/>
                <a:gd name="connsiteX11" fmla="*/ 1272917 w 3273727"/>
                <a:gd name="connsiteY11" fmla="*/ 488889 h 1066103"/>
                <a:gd name="connsiteX12" fmla="*/ 1271079 w 3273727"/>
                <a:gd name="connsiteY12" fmla="*/ 493219 h 1066103"/>
                <a:gd name="connsiteX13" fmla="*/ 1281842 w 3273727"/>
                <a:gd name="connsiteY13" fmla="*/ 489065 h 1066103"/>
                <a:gd name="connsiteX14" fmla="*/ 1285241 w 3273727"/>
                <a:gd name="connsiteY14" fmla="*/ 480661 h 1066103"/>
                <a:gd name="connsiteX15" fmla="*/ 1293532 w 3273727"/>
                <a:gd name="connsiteY15" fmla="*/ 477143 h 1066103"/>
                <a:gd name="connsiteX16" fmla="*/ 945971 w 3273727"/>
                <a:gd name="connsiteY16" fmla="*/ 475946 h 1066103"/>
                <a:gd name="connsiteX17" fmla="*/ 935161 w 3273727"/>
                <a:gd name="connsiteY17" fmla="*/ 480636 h 1066103"/>
                <a:gd name="connsiteX18" fmla="*/ 933183 w 3273727"/>
                <a:gd name="connsiteY18" fmla="*/ 485412 h 1066103"/>
                <a:gd name="connsiteX19" fmla="*/ 924863 w 3273727"/>
                <a:gd name="connsiteY19" fmla="*/ 488859 h 1066103"/>
                <a:gd name="connsiteX20" fmla="*/ 923075 w 3273727"/>
                <a:gd name="connsiteY20" fmla="*/ 493172 h 1066103"/>
                <a:gd name="connsiteX21" fmla="*/ 933715 w 3273727"/>
                <a:gd name="connsiteY21" fmla="*/ 489066 h 1066103"/>
                <a:gd name="connsiteX22" fmla="*/ 937114 w 3273727"/>
                <a:gd name="connsiteY22" fmla="*/ 480661 h 1066103"/>
                <a:gd name="connsiteX23" fmla="*/ 945477 w 3273727"/>
                <a:gd name="connsiteY23" fmla="*/ 477112 h 1066103"/>
                <a:gd name="connsiteX24" fmla="*/ 1990444 w 3273727"/>
                <a:gd name="connsiteY24" fmla="*/ 475551 h 1066103"/>
                <a:gd name="connsiteX25" fmla="*/ 1979663 w 3273727"/>
                <a:gd name="connsiteY25" fmla="*/ 480344 h 1066103"/>
                <a:gd name="connsiteX26" fmla="*/ 1977563 w 3273727"/>
                <a:gd name="connsiteY26" fmla="*/ 485412 h 1066103"/>
                <a:gd name="connsiteX27" fmla="*/ 1969170 w 3273727"/>
                <a:gd name="connsiteY27" fmla="*/ 488889 h 1066103"/>
                <a:gd name="connsiteX28" fmla="*/ 1967333 w 3273727"/>
                <a:gd name="connsiteY28" fmla="*/ 493219 h 1066103"/>
                <a:gd name="connsiteX29" fmla="*/ 1978096 w 3273727"/>
                <a:gd name="connsiteY29" fmla="*/ 489065 h 1066103"/>
                <a:gd name="connsiteX30" fmla="*/ 1981494 w 3273727"/>
                <a:gd name="connsiteY30" fmla="*/ 480661 h 1066103"/>
                <a:gd name="connsiteX31" fmla="*/ 1989785 w 3273727"/>
                <a:gd name="connsiteY31" fmla="*/ 477143 h 1066103"/>
                <a:gd name="connsiteX32" fmla="*/ 1642317 w 3273727"/>
                <a:gd name="connsiteY32" fmla="*/ 475551 h 1066103"/>
                <a:gd name="connsiteX33" fmla="*/ 1631536 w 3273727"/>
                <a:gd name="connsiteY33" fmla="*/ 480344 h 1066103"/>
                <a:gd name="connsiteX34" fmla="*/ 1629437 w 3273727"/>
                <a:gd name="connsiteY34" fmla="*/ 485412 h 1066103"/>
                <a:gd name="connsiteX35" fmla="*/ 1621043 w 3273727"/>
                <a:gd name="connsiteY35" fmla="*/ 488889 h 1066103"/>
                <a:gd name="connsiteX36" fmla="*/ 1619206 w 3273727"/>
                <a:gd name="connsiteY36" fmla="*/ 493219 h 1066103"/>
                <a:gd name="connsiteX37" fmla="*/ 1629968 w 3273727"/>
                <a:gd name="connsiteY37" fmla="*/ 489066 h 1066103"/>
                <a:gd name="connsiteX38" fmla="*/ 1633367 w 3273727"/>
                <a:gd name="connsiteY38" fmla="*/ 480661 h 1066103"/>
                <a:gd name="connsiteX39" fmla="*/ 1641657 w 3273727"/>
                <a:gd name="connsiteY39" fmla="*/ 477143 h 1066103"/>
                <a:gd name="connsiteX40" fmla="*/ 1423851 w 3273727"/>
                <a:gd name="connsiteY40" fmla="*/ 463451 h 1066103"/>
                <a:gd name="connsiteX41" fmla="*/ 1413693 w 3273727"/>
                <a:gd name="connsiteY41" fmla="*/ 467559 h 1066103"/>
                <a:gd name="connsiteX42" fmla="*/ 1410754 w 3273727"/>
                <a:gd name="connsiteY42" fmla="*/ 475175 h 1066103"/>
                <a:gd name="connsiteX43" fmla="*/ 1401223 w 3273727"/>
                <a:gd name="connsiteY43" fmla="*/ 479411 h 1066103"/>
                <a:gd name="connsiteX44" fmla="*/ 1400791 w 3273727"/>
                <a:gd name="connsiteY44" fmla="*/ 480382 h 1066103"/>
                <a:gd name="connsiteX45" fmla="*/ 1411746 w 3273727"/>
                <a:gd name="connsiteY45" fmla="*/ 475845 h 1066103"/>
                <a:gd name="connsiteX46" fmla="*/ 1414685 w 3273727"/>
                <a:gd name="connsiteY46" fmla="*/ 468750 h 1066103"/>
                <a:gd name="connsiteX47" fmla="*/ 1423078 w 3273727"/>
                <a:gd name="connsiteY47" fmla="*/ 465273 h 1066103"/>
                <a:gd name="connsiteX48" fmla="*/ 2061457 w 3273727"/>
                <a:gd name="connsiteY48" fmla="*/ 463374 h 1066103"/>
                <a:gd name="connsiteX49" fmla="*/ 2051109 w 3273727"/>
                <a:gd name="connsiteY49" fmla="*/ 467559 h 1066103"/>
                <a:gd name="connsiteX50" fmla="*/ 2048169 w 3273727"/>
                <a:gd name="connsiteY50" fmla="*/ 475175 h 1066103"/>
                <a:gd name="connsiteX51" fmla="*/ 2038843 w 3273727"/>
                <a:gd name="connsiteY51" fmla="*/ 479319 h 1066103"/>
                <a:gd name="connsiteX52" fmla="*/ 2038366 w 3273727"/>
                <a:gd name="connsiteY52" fmla="*/ 480446 h 1066103"/>
                <a:gd name="connsiteX53" fmla="*/ 2048997 w 3273727"/>
                <a:gd name="connsiteY53" fmla="*/ 476242 h 1066103"/>
                <a:gd name="connsiteX54" fmla="*/ 2052100 w 3273727"/>
                <a:gd name="connsiteY54" fmla="*/ 468750 h 1066103"/>
                <a:gd name="connsiteX55" fmla="*/ 2060640 w 3273727"/>
                <a:gd name="connsiteY55" fmla="*/ 465212 h 1066103"/>
                <a:gd name="connsiteX56" fmla="*/ 2120176 w 3273727"/>
                <a:gd name="connsiteY56" fmla="*/ 463089 h 1066103"/>
                <a:gd name="connsiteX57" fmla="*/ 2110053 w 3273727"/>
                <a:gd name="connsiteY57" fmla="*/ 467282 h 1066103"/>
                <a:gd name="connsiteX58" fmla="*/ 2107007 w 3273727"/>
                <a:gd name="connsiteY58" fmla="*/ 475175 h 1066103"/>
                <a:gd name="connsiteX59" fmla="*/ 2097477 w 3273727"/>
                <a:gd name="connsiteY59" fmla="*/ 479411 h 1066103"/>
                <a:gd name="connsiteX60" fmla="*/ 2097045 w 3273727"/>
                <a:gd name="connsiteY60" fmla="*/ 480382 h 1066103"/>
                <a:gd name="connsiteX61" fmla="*/ 2108000 w 3273727"/>
                <a:gd name="connsiteY61" fmla="*/ 475845 h 1066103"/>
                <a:gd name="connsiteX62" fmla="*/ 2110938 w 3273727"/>
                <a:gd name="connsiteY62" fmla="*/ 468750 h 1066103"/>
                <a:gd name="connsiteX63" fmla="*/ 2119259 w 3273727"/>
                <a:gd name="connsiteY63" fmla="*/ 465303 h 1066103"/>
                <a:gd name="connsiteX64" fmla="*/ 1772049 w 3273727"/>
                <a:gd name="connsiteY64" fmla="*/ 463089 h 1066103"/>
                <a:gd name="connsiteX65" fmla="*/ 1761927 w 3273727"/>
                <a:gd name="connsiteY65" fmla="*/ 467282 h 1066103"/>
                <a:gd name="connsiteX66" fmla="*/ 1758881 w 3273727"/>
                <a:gd name="connsiteY66" fmla="*/ 475175 h 1066103"/>
                <a:gd name="connsiteX67" fmla="*/ 1749349 w 3273727"/>
                <a:gd name="connsiteY67" fmla="*/ 479411 h 1066103"/>
                <a:gd name="connsiteX68" fmla="*/ 1748917 w 3273727"/>
                <a:gd name="connsiteY68" fmla="*/ 480383 h 1066103"/>
                <a:gd name="connsiteX69" fmla="*/ 1759872 w 3273727"/>
                <a:gd name="connsiteY69" fmla="*/ 475845 h 1066103"/>
                <a:gd name="connsiteX70" fmla="*/ 1762811 w 3273727"/>
                <a:gd name="connsiteY70" fmla="*/ 468750 h 1066103"/>
                <a:gd name="connsiteX71" fmla="*/ 1771133 w 3273727"/>
                <a:gd name="connsiteY71" fmla="*/ 465303 h 1066103"/>
                <a:gd name="connsiteX72" fmla="*/ 902223 w 3273727"/>
                <a:gd name="connsiteY72" fmla="*/ 463089 h 1066103"/>
                <a:gd name="connsiteX73" fmla="*/ 892101 w 3273727"/>
                <a:gd name="connsiteY73" fmla="*/ 467282 h 1066103"/>
                <a:gd name="connsiteX74" fmla="*/ 889054 w 3273727"/>
                <a:gd name="connsiteY74" fmla="*/ 475175 h 1066103"/>
                <a:gd name="connsiteX75" fmla="*/ 878412 w 3273727"/>
                <a:gd name="connsiteY75" fmla="*/ 479905 h 1066103"/>
                <a:gd name="connsiteX76" fmla="*/ 876020 w 3273727"/>
                <a:gd name="connsiteY76" fmla="*/ 485412 h 1066103"/>
                <a:gd name="connsiteX77" fmla="*/ 865776 w 3273727"/>
                <a:gd name="connsiteY77" fmla="*/ 489458 h 1066103"/>
                <a:gd name="connsiteX78" fmla="*/ 862577 w 3273727"/>
                <a:gd name="connsiteY78" fmla="*/ 497180 h 1066103"/>
                <a:gd name="connsiteX79" fmla="*/ 854373 w 3273727"/>
                <a:gd name="connsiteY79" fmla="*/ 500578 h 1066103"/>
                <a:gd name="connsiteX80" fmla="*/ 852483 w 3273727"/>
                <a:gd name="connsiteY80" fmla="*/ 504935 h 1066103"/>
                <a:gd name="connsiteX81" fmla="*/ 863423 w 3273727"/>
                <a:gd name="connsiteY81" fmla="*/ 500712 h 1066103"/>
                <a:gd name="connsiteX82" fmla="*/ 866508 w 3273727"/>
                <a:gd name="connsiteY82" fmla="*/ 493265 h 1066103"/>
                <a:gd name="connsiteX83" fmla="*/ 874521 w 3273727"/>
                <a:gd name="connsiteY83" fmla="*/ 489946 h 1066103"/>
                <a:gd name="connsiteX84" fmla="*/ 878276 w 3273727"/>
                <a:gd name="connsiteY84" fmla="*/ 480661 h 1066103"/>
                <a:gd name="connsiteX85" fmla="*/ 890136 w 3273727"/>
                <a:gd name="connsiteY85" fmla="*/ 475628 h 1066103"/>
                <a:gd name="connsiteX86" fmla="*/ 892985 w 3273727"/>
                <a:gd name="connsiteY86" fmla="*/ 468750 h 1066103"/>
                <a:gd name="connsiteX87" fmla="*/ 901306 w 3273727"/>
                <a:gd name="connsiteY87" fmla="*/ 465303 h 1066103"/>
                <a:gd name="connsiteX88" fmla="*/ 554096 w 3273727"/>
                <a:gd name="connsiteY88" fmla="*/ 463089 h 1066103"/>
                <a:gd name="connsiteX89" fmla="*/ 543975 w 3273727"/>
                <a:gd name="connsiteY89" fmla="*/ 467282 h 1066103"/>
                <a:gd name="connsiteX90" fmla="*/ 540928 w 3273727"/>
                <a:gd name="connsiteY90" fmla="*/ 475175 h 1066103"/>
                <a:gd name="connsiteX91" fmla="*/ 530285 w 3273727"/>
                <a:gd name="connsiteY91" fmla="*/ 479905 h 1066103"/>
                <a:gd name="connsiteX92" fmla="*/ 527893 w 3273727"/>
                <a:gd name="connsiteY92" fmla="*/ 485412 h 1066103"/>
                <a:gd name="connsiteX93" fmla="*/ 517649 w 3273727"/>
                <a:gd name="connsiteY93" fmla="*/ 489458 h 1066103"/>
                <a:gd name="connsiteX94" fmla="*/ 514450 w 3273727"/>
                <a:gd name="connsiteY94" fmla="*/ 497180 h 1066103"/>
                <a:gd name="connsiteX95" fmla="*/ 506247 w 3273727"/>
                <a:gd name="connsiteY95" fmla="*/ 500578 h 1066103"/>
                <a:gd name="connsiteX96" fmla="*/ 504357 w 3273727"/>
                <a:gd name="connsiteY96" fmla="*/ 504935 h 1066103"/>
                <a:gd name="connsiteX97" fmla="*/ 515297 w 3273727"/>
                <a:gd name="connsiteY97" fmla="*/ 500712 h 1066103"/>
                <a:gd name="connsiteX98" fmla="*/ 518382 w 3273727"/>
                <a:gd name="connsiteY98" fmla="*/ 493265 h 1066103"/>
                <a:gd name="connsiteX99" fmla="*/ 526395 w 3273727"/>
                <a:gd name="connsiteY99" fmla="*/ 489946 h 1066103"/>
                <a:gd name="connsiteX100" fmla="*/ 530149 w 3273727"/>
                <a:gd name="connsiteY100" fmla="*/ 480661 h 1066103"/>
                <a:gd name="connsiteX101" fmla="*/ 542009 w 3273727"/>
                <a:gd name="connsiteY101" fmla="*/ 475629 h 1066103"/>
                <a:gd name="connsiteX102" fmla="*/ 544859 w 3273727"/>
                <a:gd name="connsiteY102" fmla="*/ 468750 h 1066103"/>
                <a:gd name="connsiteX103" fmla="*/ 553179 w 3273727"/>
                <a:gd name="connsiteY103" fmla="*/ 465303 h 1066103"/>
                <a:gd name="connsiteX104" fmla="*/ 843585 w 3273727"/>
                <a:gd name="connsiteY104" fmla="*/ 463007 h 1066103"/>
                <a:gd name="connsiteX105" fmla="*/ 833262 w 3273727"/>
                <a:gd name="connsiteY105" fmla="*/ 467282 h 1066103"/>
                <a:gd name="connsiteX106" fmla="*/ 830216 w 3273727"/>
                <a:gd name="connsiteY106" fmla="*/ 475175 h 1066103"/>
                <a:gd name="connsiteX107" fmla="*/ 820890 w 3273727"/>
                <a:gd name="connsiteY107" fmla="*/ 479319 h 1066103"/>
                <a:gd name="connsiteX108" fmla="*/ 820413 w 3273727"/>
                <a:gd name="connsiteY108" fmla="*/ 480446 h 1066103"/>
                <a:gd name="connsiteX109" fmla="*/ 831044 w 3273727"/>
                <a:gd name="connsiteY109" fmla="*/ 476242 h 1066103"/>
                <a:gd name="connsiteX110" fmla="*/ 834147 w 3273727"/>
                <a:gd name="connsiteY110" fmla="*/ 468750 h 1066103"/>
                <a:gd name="connsiteX111" fmla="*/ 842613 w 3273727"/>
                <a:gd name="connsiteY111" fmla="*/ 465243 h 1066103"/>
                <a:gd name="connsiteX112" fmla="*/ 495458 w 3273727"/>
                <a:gd name="connsiteY112" fmla="*/ 463007 h 1066103"/>
                <a:gd name="connsiteX113" fmla="*/ 485136 w 3273727"/>
                <a:gd name="connsiteY113" fmla="*/ 467282 h 1066103"/>
                <a:gd name="connsiteX114" fmla="*/ 482090 w 3273727"/>
                <a:gd name="connsiteY114" fmla="*/ 475175 h 1066103"/>
                <a:gd name="connsiteX115" fmla="*/ 472763 w 3273727"/>
                <a:gd name="connsiteY115" fmla="*/ 479320 h 1066103"/>
                <a:gd name="connsiteX116" fmla="*/ 472286 w 3273727"/>
                <a:gd name="connsiteY116" fmla="*/ 480446 h 1066103"/>
                <a:gd name="connsiteX117" fmla="*/ 482916 w 3273727"/>
                <a:gd name="connsiteY117" fmla="*/ 476243 h 1066103"/>
                <a:gd name="connsiteX118" fmla="*/ 486020 w 3273727"/>
                <a:gd name="connsiteY118" fmla="*/ 468750 h 1066103"/>
                <a:gd name="connsiteX119" fmla="*/ 494486 w 3273727"/>
                <a:gd name="connsiteY119" fmla="*/ 465243 h 1066103"/>
                <a:gd name="connsiteX120" fmla="*/ 1494386 w 3273727"/>
                <a:gd name="connsiteY120" fmla="*/ 451787 h 1066103"/>
                <a:gd name="connsiteX121" fmla="*/ 1484198 w 3273727"/>
                <a:gd name="connsiteY121" fmla="*/ 456007 h 1066103"/>
                <a:gd name="connsiteX122" fmla="*/ 1481360 w 3273727"/>
                <a:gd name="connsiteY122" fmla="*/ 462857 h 1066103"/>
                <a:gd name="connsiteX123" fmla="*/ 1473012 w 3273727"/>
                <a:gd name="connsiteY123" fmla="*/ 466315 h 1066103"/>
                <a:gd name="connsiteX124" fmla="*/ 1472169 w 3273727"/>
                <a:gd name="connsiteY124" fmla="*/ 468498 h 1066103"/>
                <a:gd name="connsiteX125" fmla="*/ 1482251 w 3273727"/>
                <a:gd name="connsiteY125" fmla="*/ 464322 h 1066103"/>
                <a:gd name="connsiteX126" fmla="*/ 1485291 w 3273727"/>
                <a:gd name="connsiteY126" fmla="*/ 456982 h 1066103"/>
                <a:gd name="connsiteX127" fmla="*/ 1493711 w 3273727"/>
                <a:gd name="connsiteY127" fmla="*/ 453494 h 1066103"/>
                <a:gd name="connsiteX128" fmla="*/ 1901294 w 3273727"/>
                <a:gd name="connsiteY128" fmla="*/ 451735 h 1066103"/>
                <a:gd name="connsiteX129" fmla="*/ 1891249 w 3273727"/>
                <a:gd name="connsiteY129" fmla="*/ 455797 h 1066103"/>
                <a:gd name="connsiteX130" fmla="*/ 1890793 w 3273727"/>
                <a:gd name="connsiteY130" fmla="*/ 456899 h 1066103"/>
                <a:gd name="connsiteX131" fmla="*/ 1900831 w 3273727"/>
                <a:gd name="connsiteY131" fmla="*/ 452934 h 1066103"/>
                <a:gd name="connsiteX132" fmla="*/ 624503 w 3273727"/>
                <a:gd name="connsiteY132" fmla="*/ 451735 h 1066103"/>
                <a:gd name="connsiteX133" fmla="*/ 614458 w 3273727"/>
                <a:gd name="connsiteY133" fmla="*/ 455797 h 1066103"/>
                <a:gd name="connsiteX134" fmla="*/ 611534 w 3273727"/>
                <a:gd name="connsiteY134" fmla="*/ 462857 h 1066103"/>
                <a:gd name="connsiteX135" fmla="*/ 603114 w 3273727"/>
                <a:gd name="connsiteY135" fmla="*/ 466345 h 1066103"/>
                <a:gd name="connsiteX136" fmla="*/ 602403 w 3273727"/>
                <a:gd name="connsiteY136" fmla="*/ 468141 h 1066103"/>
                <a:gd name="connsiteX137" fmla="*/ 612540 w 3273727"/>
                <a:gd name="connsiteY137" fmla="*/ 464042 h 1066103"/>
                <a:gd name="connsiteX138" fmla="*/ 615465 w 3273727"/>
                <a:gd name="connsiteY138" fmla="*/ 456982 h 1066103"/>
                <a:gd name="connsiteX139" fmla="*/ 623812 w 3273727"/>
                <a:gd name="connsiteY139" fmla="*/ 453524 h 1066103"/>
                <a:gd name="connsiteX140" fmla="*/ 2190675 w 3273727"/>
                <a:gd name="connsiteY140" fmla="*/ 451698 h 1066103"/>
                <a:gd name="connsiteX141" fmla="*/ 2180538 w 3273727"/>
                <a:gd name="connsiteY141" fmla="*/ 455797 h 1066103"/>
                <a:gd name="connsiteX142" fmla="*/ 2177613 w 3273727"/>
                <a:gd name="connsiteY142" fmla="*/ 462857 h 1066103"/>
                <a:gd name="connsiteX143" fmla="*/ 2169266 w 3273727"/>
                <a:gd name="connsiteY143" fmla="*/ 466315 h 1066103"/>
                <a:gd name="connsiteX144" fmla="*/ 2168575 w 3273727"/>
                <a:gd name="connsiteY144" fmla="*/ 468104 h 1066103"/>
                <a:gd name="connsiteX145" fmla="*/ 2178620 w 3273727"/>
                <a:gd name="connsiteY145" fmla="*/ 464042 h 1066103"/>
                <a:gd name="connsiteX146" fmla="*/ 2181544 w 3273727"/>
                <a:gd name="connsiteY146" fmla="*/ 456982 h 1066103"/>
                <a:gd name="connsiteX147" fmla="*/ 2189964 w 3273727"/>
                <a:gd name="connsiteY147" fmla="*/ 453494 h 1066103"/>
                <a:gd name="connsiteX148" fmla="*/ 1842548 w 3273727"/>
                <a:gd name="connsiteY148" fmla="*/ 451698 h 1066103"/>
                <a:gd name="connsiteX149" fmla="*/ 1832411 w 3273727"/>
                <a:gd name="connsiteY149" fmla="*/ 455797 h 1066103"/>
                <a:gd name="connsiteX150" fmla="*/ 1829487 w 3273727"/>
                <a:gd name="connsiteY150" fmla="*/ 462857 h 1066103"/>
                <a:gd name="connsiteX151" fmla="*/ 1821139 w 3273727"/>
                <a:gd name="connsiteY151" fmla="*/ 466315 h 1066103"/>
                <a:gd name="connsiteX152" fmla="*/ 1820296 w 3273727"/>
                <a:gd name="connsiteY152" fmla="*/ 468498 h 1066103"/>
                <a:gd name="connsiteX153" fmla="*/ 1830377 w 3273727"/>
                <a:gd name="connsiteY153" fmla="*/ 464322 h 1066103"/>
                <a:gd name="connsiteX154" fmla="*/ 1833417 w 3273727"/>
                <a:gd name="connsiteY154" fmla="*/ 456982 h 1066103"/>
                <a:gd name="connsiteX155" fmla="*/ 1841837 w 3273727"/>
                <a:gd name="connsiteY155" fmla="*/ 453494 h 1066103"/>
                <a:gd name="connsiteX156" fmla="*/ 1553259 w 3273727"/>
                <a:gd name="connsiteY156" fmla="*/ 451698 h 1066103"/>
                <a:gd name="connsiteX157" fmla="*/ 1543123 w 3273727"/>
                <a:gd name="connsiteY157" fmla="*/ 455797 h 1066103"/>
                <a:gd name="connsiteX158" fmla="*/ 1542667 w 3273727"/>
                <a:gd name="connsiteY158" fmla="*/ 456899 h 1066103"/>
                <a:gd name="connsiteX159" fmla="*/ 1552783 w 3273727"/>
                <a:gd name="connsiteY159" fmla="*/ 452903 h 1066103"/>
                <a:gd name="connsiteX160" fmla="*/ 1205132 w 3273727"/>
                <a:gd name="connsiteY160" fmla="*/ 451698 h 1066103"/>
                <a:gd name="connsiteX161" fmla="*/ 1194996 w 3273727"/>
                <a:gd name="connsiteY161" fmla="*/ 455797 h 1066103"/>
                <a:gd name="connsiteX162" fmla="*/ 1194540 w 3273727"/>
                <a:gd name="connsiteY162" fmla="*/ 456899 h 1066103"/>
                <a:gd name="connsiteX163" fmla="*/ 1204656 w 3273727"/>
                <a:gd name="connsiteY163" fmla="*/ 452903 h 1066103"/>
                <a:gd name="connsiteX164" fmla="*/ 2249573 w 3273727"/>
                <a:gd name="connsiteY164" fmla="*/ 451341 h 1066103"/>
                <a:gd name="connsiteX165" fmla="*/ 2239492 w 3273727"/>
                <a:gd name="connsiteY165" fmla="*/ 455517 h 1066103"/>
                <a:gd name="connsiteX166" fmla="*/ 2238920 w 3273727"/>
                <a:gd name="connsiteY166" fmla="*/ 456899 h 1066103"/>
                <a:gd name="connsiteX167" fmla="*/ 2248958 w 3273727"/>
                <a:gd name="connsiteY167" fmla="*/ 452934 h 1066103"/>
                <a:gd name="connsiteX168" fmla="*/ 2076000 w 3273727"/>
                <a:gd name="connsiteY168" fmla="*/ 451341 h 1066103"/>
                <a:gd name="connsiteX169" fmla="*/ 2065835 w 3273727"/>
                <a:gd name="connsiteY169" fmla="*/ 455551 h 1066103"/>
                <a:gd name="connsiteX170" fmla="*/ 2065411 w 3273727"/>
                <a:gd name="connsiteY170" fmla="*/ 456553 h 1066103"/>
                <a:gd name="connsiteX171" fmla="*/ 2075490 w 3273727"/>
                <a:gd name="connsiteY171" fmla="*/ 452662 h 1066103"/>
                <a:gd name="connsiteX172" fmla="*/ 2017161 w 3273727"/>
                <a:gd name="connsiteY172" fmla="*/ 451341 h 1066103"/>
                <a:gd name="connsiteX173" fmla="*/ 2006997 w 3273727"/>
                <a:gd name="connsiteY173" fmla="*/ 455551 h 1066103"/>
                <a:gd name="connsiteX174" fmla="*/ 2003897 w 3273727"/>
                <a:gd name="connsiteY174" fmla="*/ 462857 h 1066103"/>
                <a:gd name="connsiteX175" fmla="*/ 1994594 w 3273727"/>
                <a:gd name="connsiteY175" fmla="*/ 466619 h 1066103"/>
                <a:gd name="connsiteX176" fmla="*/ 1993869 w 3273727"/>
                <a:gd name="connsiteY176" fmla="*/ 468498 h 1066103"/>
                <a:gd name="connsiteX177" fmla="*/ 2004035 w 3273727"/>
                <a:gd name="connsiteY177" fmla="*/ 464287 h 1066103"/>
                <a:gd name="connsiteX178" fmla="*/ 2007135 w 3273727"/>
                <a:gd name="connsiteY178" fmla="*/ 456982 h 1066103"/>
                <a:gd name="connsiteX179" fmla="*/ 2016436 w 3273727"/>
                <a:gd name="connsiteY179" fmla="*/ 453221 h 1066103"/>
                <a:gd name="connsiteX180" fmla="*/ 1727873 w 3273727"/>
                <a:gd name="connsiteY180" fmla="*/ 451341 h 1066103"/>
                <a:gd name="connsiteX181" fmla="*/ 1717708 w 3273727"/>
                <a:gd name="connsiteY181" fmla="*/ 455552 h 1066103"/>
                <a:gd name="connsiteX182" fmla="*/ 1717284 w 3273727"/>
                <a:gd name="connsiteY182" fmla="*/ 456553 h 1066103"/>
                <a:gd name="connsiteX183" fmla="*/ 1727363 w 3273727"/>
                <a:gd name="connsiteY183" fmla="*/ 452662 h 1066103"/>
                <a:gd name="connsiteX184" fmla="*/ 1669035 w 3273727"/>
                <a:gd name="connsiteY184" fmla="*/ 451341 h 1066103"/>
                <a:gd name="connsiteX185" fmla="*/ 1658954 w 3273727"/>
                <a:gd name="connsiteY185" fmla="*/ 455517 h 1066103"/>
                <a:gd name="connsiteX186" fmla="*/ 1655914 w 3273727"/>
                <a:gd name="connsiteY186" fmla="*/ 462857 h 1066103"/>
                <a:gd name="connsiteX187" fmla="*/ 1646399 w 3273727"/>
                <a:gd name="connsiteY187" fmla="*/ 466799 h 1066103"/>
                <a:gd name="connsiteX188" fmla="*/ 1645743 w 3273727"/>
                <a:gd name="connsiteY188" fmla="*/ 468498 h 1066103"/>
                <a:gd name="connsiteX189" fmla="*/ 1657007 w 3273727"/>
                <a:gd name="connsiteY189" fmla="*/ 463832 h 1066103"/>
                <a:gd name="connsiteX190" fmla="*/ 1659845 w 3273727"/>
                <a:gd name="connsiteY190" fmla="*/ 456982 h 1066103"/>
                <a:gd name="connsiteX191" fmla="*/ 1668193 w 3273727"/>
                <a:gd name="connsiteY191" fmla="*/ 453524 h 1066103"/>
                <a:gd name="connsiteX192" fmla="*/ 1379747 w 3273727"/>
                <a:gd name="connsiteY192" fmla="*/ 451341 h 1066103"/>
                <a:gd name="connsiteX193" fmla="*/ 1369582 w 3273727"/>
                <a:gd name="connsiteY193" fmla="*/ 455551 h 1066103"/>
                <a:gd name="connsiteX194" fmla="*/ 1369157 w 3273727"/>
                <a:gd name="connsiteY194" fmla="*/ 456553 h 1066103"/>
                <a:gd name="connsiteX195" fmla="*/ 1379236 w 3273727"/>
                <a:gd name="connsiteY195" fmla="*/ 452662 h 1066103"/>
                <a:gd name="connsiteX196" fmla="*/ 1320908 w 3273727"/>
                <a:gd name="connsiteY196" fmla="*/ 451341 h 1066103"/>
                <a:gd name="connsiteX197" fmla="*/ 1310827 w 3273727"/>
                <a:gd name="connsiteY197" fmla="*/ 455517 h 1066103"/>
                <a:gd name="connsiteX198" fmla="*/ 1307787 w 3273727"/>
                <a:gd name="connsiteY198" fmla="*/ 462857 h 1066103"/>
                <a:gd name="connsiteX199" fmla="*/ 1299367 w 3273727"/>
                <a:gd name="connsiteY199" fmla="*/ 466345 h 1066103"/>
                <a:gd name="connsiteX200" fmla="*/ 1298692 w 3273727"/>
                <a:gd name="connsiteY200" fmla="*/ 468052 h 1066103"/>
                <a:gd name="connsiteX201" fmla="*/ 1308880 w 3273727"/>
                <a:gd name="connsiteY201" fmla="*/ 463832 h 1066103"/>
                <a:gd name="connsiteX202" fmla="*/ 1311718 w 3273727"/>
                <a:gd name="connsiteY202" fmla="*/ 456982 h 1066103"/>
                <a:gd name="connsiteX203" fmla="*/ 1320066 w 3273727"/>
                <a:gd name="connsiteY203" fmla="*/ 453524 h 1066103"/>
                <a:gd name="connsiteX204" fmla="*/ 1147335 w 3273727"/>
                <a:gd name="connsiteY204" fmla="*/ 451341 h 1066103"/>
                <a:gd name="connsiteX205" fmla="*/ 1136071 w 3273727"/>
                <a:gd name="connsiteY205" fmla="*/ 456007 h 1066103"/>
                <a:gd name="connsiteX206" fmla="*/ 1133233 w 3273727"/>
                <a:gd name="connsiteY206" fmla="*/ 462857 h 1066103"/>
                <a:gd name="connsiteX207" fmla="*/ 1124885 w 3273727"/>
                <a:gd name="connsiteY207" fmla="*/ 466315 h 1066103"/>
                <a:gd name="connsiteX208" fmla="*/ 1124043 w 3273727"/>
                <a:gd name="connsiteY208" fmla="*/ 468498 h 1066103"/>
                <a:gd name="connsiteX209" fmla="*/ 1134124 w 3273727"/>
                <a:gd name="connsiteY209" fmla="*/ 464322 h 1066103"/>
                <a:gd name="connsiteX210" fmla="*/ 1137164 w 3273727"/>
                <a:gd name="connsiteY210" fmla="*/ 456982 h 1066103"/>
                <a:gd name="connsiteX211" fmla="*/ 1146679 w 3273727"/>
                <a:gd name="connsiteY211" fmla="*/ 453040 h 1066103"/>
                <a:gd name="connsiteX212" fmla="*/ 1031620 w 3273727"/>
                <a:gd name="connsiteY212" fmla="*/ 451341 h 1066103"/>
                <a:gd name="connsiteX213" fmla="*/ 1021539 w 3273727"/>
                <a:gd name="connsiteY213" fmla="*/ 455517 h 1066103"/>
                <a:gd name="connsiteX214" fmla="*/ 1020967 w 3273727"/>
                <a:gd name="connsiteY214" fmla="*/ 456899 h 1066103"/>
                <a:gd name="connsiteX215" fmla="*/ 1031005 w 3273727"/>
                <a:gd name="connsiteY215" fmla="*/ 452934 h 1066103"/>
                <a:gd name="connsiteX216" fmla="*/ 972782 w 3273727"/>
                <a:gd name="connsiteY216" fmla="*/ 451341 h 1066103"/>
                <a:gd name="connsiteX217" fmla="*/ 962701 w 3273727"/>
                <a:gd name="connsiteY217" fmla="*/ 455517 h 1066103"/>
                <a:gd name="connsiteX218" fmla="*/ 959661 w 3273727"/>
                <a:gd name="connsiteY218" fmla="*/ 462857 h 1066103"/>
                <a:gd name="connsiteX219" fmla="*/ 951241 w 3273727"/>
                <a:gd name="connsiteY219" fmla="*/ 466345 h 1066103"/>
                <a:gd name="connsiteX220" fmla="*/ 950531 w 3273727"/>
                <a:gd name="connsiteY220" fmla="*/ 468140 h 1066103"/>
                <a:gd name="connsiteX221" fmla="*/ 960667 w 3273727"/>
                <a:gd name="connsiteY221" fmla="*/ 464042 h 1066103"/>
                <a:gd name="connsiteX222" fmla="*/ 963591 w 3273727"/>
                <a:gd name="connsiteY222" fmla="*/ 456982 h 1066103"/>
                <a:gd name="connsiteX223" fmla="*/ 971939 w 3273727"/>
                <a:gd name="connsiteY223" fmla="*/ 453524 h 1066103"/>
                <a:gd name="connsiteX224" fmla="*/ 858047 w 3273727"/>
                <a:gd name="connsiteY224" fmla="*/ 451341 h 1066103"/>
                <a:gd name="connsiteX225" fmla="*/ 846783 w 3273727"/>
                <a:gd name="connsiteY225" fmla="*/ 456007 h 1066103"/>
                <a:gd name="connsiteX226" fmla="*/ 846415 w 3273727"/>
                <a:gd name="connsiteY226" fmla="*/ 456898 h 1066103"/>
                <a:gd name="connsiteX227" fmla="*/ 857608 w 3273727"/>
                <a:gd name="connsiteY227" fmla="*/ 452477 h 1066103"/>
                <a:gd name="connsiteX228" fmla="*/ 799208 w 3273727"/>
                <a:gd name="connsiteY228" fmla="*/ 451341 h 1066103"/>
                <a:gd name="connsiteX229" fmla="*/ 789045 w 3273727"/>
                <a:gd name="connsiteY229" fmla="*/ 455551 h 1066103"/>
                <a:gd name="connsiteX230" fmla="*/ 785944 w 3273727"/>
                <a:gd name="connsiteY230" fmla="*/ 462857 h 1066103"/>
                <a:gd name="connsiteX231" fmla="*/ 776641 w 3273727"/>
                <a:gd name="connsiteY231" fmla="*/ 466619 h 1066103"/>
                <a:gd name="connsiteX232" fmla="*/ 775916 w 3273727"/>
                <a:gd name="connsiteY232" fmla="*/ 468498 h 1066103"/>
                <a:gd name="connsiteX233" fmla="*/ 786081 w 3273727"/>
                <a:gd name="connsiteY233" fmla="*/ 464287 h 1066103"/>
                <a:gd name="connsiteX234" fmla="*/ 789181 w 3273727"/>
                <a:gd name="connsiteY234" fmla="*/ 456982 h 1066103"/>
                <a:gd name="connsiteX235" fmla="*/ 798483 w 3273727"/>
                <a:gd name="connsiteY235" fmla="*/ 453221 h 1066103"/>
                <a:gd name="connsiteX236" fmla="*/ 683493 w 3273727"/>
                <a:gd name="connsiteY236" fmla="*/ 451341 h 1066103"/>
                <a:gd name="connsiteX237" fmla="*/ 673413 w 3273727"/>
                <a:gd name="connsiteY237" fmla="*/ 455517 h 1066103"/>
                <a:gd name="connsiteX238" fmla="*/ 672841 w 3273727"/>
                <a:gd name="connsiteY238" fmla="*/ 456899 h 1066103"/>
                <a:gd name="connsiteX239" fmla="*/ 682879 w 3273727"/>
                <a:gd name="connsiteY239" fmla="*/ 452934 h 1066103"/>
                <a:gd name="connsiteX240" fmla="*/ 509921 w 3273727"/>
                <a:gd name="connsiteY240" fmla="*/ 451341 h 1066103"/>
                <a:gd name="connsiteX241" fmla="*/ 498656 w 3273727"/>
                <a:gd name="connsiteY241" fmla="*/ 456007 h 1066103"/>
                <a:gd name="connsiteX242" fmla="*/ 498287 w 3273727"/>
                <a:gd name="connsiteY242" fmla="*/ 456899 h 1066103"/>
                <a:gd name="connsiteX243" fmla="*/ 509482 w 3273727"/>
                <a:gd name="connsiteY243" fmla="*/ 452477 h 1066103"/>
                <a:gd name="connsiteX244" fmla="*/ 1335585 w 3273727"/>
                <a:gd name="connsiteY244" fmla="*/ 438607 h 1066103"/>
                <a:gd name="connsiteX245" fmla="*/ 1324844 w 3273727"/>
                <a:gd name="connsiteY245" fmla="*/ 443057 h 1066103"/>
                <a:gd name="connsiteX246" fmla="*/ 1324334 w 3273727"/>
                <a:gd name="connsiteY246" fmla="*/ 444286 h 1066103"/>
                <a:gd name="connsiteX247" fmla="*/ 1335230 w 3273727"/>
                <a:gd name="connsiteY247" fmla="*/ 439443 h 1066103"/>
                <a:gd name="connsiteX248" fmla="*/ 2031871 w 3273727"/>
                <a:gd name="connsiteY248" fmla="*/ 438530 h 1066103"/>
                <a:gd name="connsiteX249" fmla="*/ 2021181 w 3273727"/>
                <a:gd name="connsiteY249" fmla="*/ 442851 h 1066103"/>
                <a:gd name="connsiteX250" fmla="*/ 2020587 w 3273727"/>
                <a:gd name="connsiteY250" fmla="*/ 444286 h 1066103"/>
                <a:gd name="connsiteX251" fmla="*/ 2031483 w 3273727"/>
                <a:gd name="connsiteY251" fmla="*/ 439443 h 1066103"/>
                <a:gd name="connsiteX252" fmla="*/ 1973032 w 3273727"/>
                <a:gd name="connsiteY252" fmla="*/ 438530 h 1066103"/>
                <a:gd name="connsiteX253" fmla="*/ 1962343 w 3273727"/>
                <a:gd name="connsiteY253" fmla="*/ 442851 h 1066103"/>
                <a:gd name="connsiteX254" fmla="*/ 1958931 w 3273727"/>
                <a:gd name="connsiteY254" fmla="*/ 451089 h 1066103"/>
                <a:gd name="connsiteX255" fmla="*/ 1950610 w 3273727"/>
                <a:gd name="connsiteY255" fmla="*/ 454536 h 1066103"/>
                <a:gd name="connsiteX256" fmla="*/ 1949693 w 3273727"/>
                <a:gd name="connsiteY256" fmla="*/ 456750 h 1066103"/>
                <a:gd name="connsiteX257" fmla="*/ 1959815 w 3273727"/>
                <a:gd name="connsiteY257" fmla="*/ 452557 h 1066103"/>
                <a:gd name="connsiteX258" fmla="*/ 1962861 w 3273727"/>
                <a:gd name="connsiteY258" fmla="*/ 444664 h 1066103"/>
                <a:gd name="connsiteX259" fmla="*/ 1972189 w 3273727"/>
                <a:gd name="connsiteY259" fmla="*/ 440518 h 1066103"/>
                <a:gd name="connsiteX260" fmla="*/ 1683744 w 3273727"/>
                <a:gd name="connsiteY260" fmla="*/ 438530 h 1066103"/>
                <a:gd name="connsiteX261" fmla="*/ 1673055 w 3273727"/>
                <a:gd name="connsiteY261" fmla="*/ 442851 h 1066103"/>
                <a:gd name="connsiteX262" fmla="*/ 1672461 w 3273727"/>
                <a:gd name="connsiteY262" fmla="*/ 444286 h 1066103"/>
                <a:gd name="connsiteX263" fmla="*/ 1683356 w 3273727"/>
                <a:gd name="connsiteY263" fmla="*/ 439443 h 1066103"/>
                <a:gd name="connsiteX264" fmla="*/ 755080 w 3273727"/>
                <a:gd name="connsiteY264" fmla="*/ 438529 h 1066103"/>
                <a:gd name="connsiteX265" fmla="*/ 744390 w 3273727"/>
                <a:gd name="connsiteY265" fmla="*/ 442851 h 1066103"/>
                <a:gd name="connsiteX266" fmla="*/ 740978 w 3273727"/>
                <a:gd name="connsiteY266" fmla="*/ 451089 h 1066103"/>
                <a:gd name="connsiteX267" fmla="*/ 732586 w 3273727"/>
                <a:gd name="connsiteY267" fmla="*/ 454566 h 1066103"/>
                <a:gd name="connsiteX268" fmla="*/ 731813 w 3273727"/>
                <a:gd name="connsiteY268" fmla="*/ 456388 h 1066103"/>
                <a:gd name="connsiteX269" fmla="*/ 741968 w 3273727"/>
                <a:gd name="connsiteY269" fmla="*/ 452281 h 1066103"/>
                <a:gd name="connsiteX270" fmla="*/ 744909 w 3273727"/>
                <a:gd name="connsiteY270" fmla="*/ 444664 h 1066103"/>
                <a:gd name="connsiteX271" fmla="*/ 754236 w 3273727"/>
                <a:gd name="connsiteY271" fmla="*/ 440518 h 1066103"/>
                <a:gd name="connsiteX272" fmla="*/ 2101434 w 3273727"/>
                <a:gd name="connsiteY272" fmla="*/ 429219 h 1066103"/>
                <a:gd name="connsiteX273" fmla="*/ 2090232 w 3273727"/>
                <a:gd name="connsiteY273" fmla="*/ 433859 h 1066103"/>
                <a:gd name="connsiteX274" fmla="*/ 2088375 w 3273727"/>
                <a:gd name="connsiteY274" fmla="*/ 438341 h 1066103"/>
                <a:gd name="connsiteX275" fmla="*/ 2080544 w 3273727"/>
                <a:gd name="connsiteY275" fmla="*/ 441585 h 1066103"/>
                <a:gd name="connsiteX276" fmla="*/ 2079425 w 3273727"/>
                <a:gd name="connsiteY276" fmla="*/ 444286 h 1066103"/>
                <a:gd name="connsiteX277" fmla="*/ 2090208 w 3273727"/>
                <a:gd name="connsiteY277" fmla="*/ 439494 h 1066103"/>
                <a:gd name="connsiteX278" fmla="*/ 2092306 w 3273727"/>
                <a:gd name="connsiteY278" fmla="*/ 434427 h 1066103"/>
                <a:gd name="connsiteX279" fmla="*/ 2100699 w 3273727"/>
                <a:gd name="connsiteY279" fmla="*/ 430950 h 1066103"/>
                <a:gd name="connsiteX280" fmla="*/ 1812183 w 3273727"/>
                <a:gd name="connsiteY280" fmla="*/ 429130 h 1066103"/>
                <a:gd name="connsiteX281" fmla="*/ 1801036 w 3273727"/>
                <a:gd name="connsiteY281" fmla="*/ 433637 h 1066103"/>
                <a:gd name="connsiteX282" fmla="*/ 1799087 w 3273727"/>
                <a:gd name="connsiteY282" fmla="*/ 438341 h 1066103"/>
                <a:gd name="connsiteX283" fmla="*/ 1788889 w 3273727"/>
                <a:gd name="connsiteY283" fmla="*/ 442566 h 1066103"/>
                <a:gd name="connsiteX284" fmla="*/ 1785358 w 3273727"/>
                <a:gd name="connsiteY284" fmla="*/ 451089 h 1066103"/>
                <a:gd name="connsiteX285" fmla="*/ 1775853 w 3273727"/>
                <a:gd name="connsiteY285" fmla="*/ 455027 h 1066103"/>
                <a:gd name="connsiteX286" fmla="*/ 1775140 w 3273727"/>
                <a:gd name="connsiteY286" fmla="*/ 456750 h 1066103"/>
                <a:gd name="connsiteX287" fmla="*/ 1786429 w 3273727"/>
                <a:gd name="connsiteY287" fmla="*/ 452073 h 1066103"/>
                <a:gd name="connsiteX288" fmla="*/ 1789289 w 3273727"/>
                <a:gd name="connsiteY288" fmla="*/ 444664 h 1066103"/>
                <a:gd name="connsiteX289" fmla="*/ 1798515 w 3273727"/>
                <a:gd name="connsiteY289" fmla="*/ 440563 h 1066103"/>
                <a:gd name="connsiteX290" fmla="*/ 1801057 w 3273727"/>
                <a:gd name="connsiteY290" fmla="*/ 434427 h 1066103"/>
                <a:gd name="connsiteX291" fmla="*/ 1811829 w 3273727"/>
                <a:gd name="connsiteY291" fmla="*/ 429964 h 1066103"/>
                <a:gd name="connsiteX292" fmla="*/ 1231646 w 3273727"/>
                <a:gd name="connsiteY292" fmla="*/ 429130 h 1066103"/>
                <a:gd name="connsiteX293" fmla="*/ 1220498 w 3273727"/>
                <a:gd name="connsiteY293" fmla="*/ 433637 h 1066103"/>
                <a:gd name="connsiteX294" fmla="*/ 1218549 w 3273727"/>
                <a:gd name="connsiteY294" fmla="*/ 438341 h 1066103"/>
                <a:gd name="connsiteX295" fmla="*/ 1210661 w 3273727"/>
                <a:gd name="connsiteY295" fmla="*/ 441609 h 1066103"/>
                <a:gd name="connsiteX296" fmla="*/ 1209692 w 3273727"/>
                <a:gd name="connsiteY296" fmla="*/ 443892 h 1066103"/>
                <a:gd name="connsiteX297" fmla="*/ 1220503 w 3273727"/>
                <a:gd name="connsiteY297" fmla="*/ 439201 h 1066103"/>
                <a:gd name="connsiteX298" fmla="*/ 1222480 w 3273727"/>
                <a:gd name="connsiteY298" fmla="*/ 434427 h 1066103"/>
                <a:gd name="connsiteX299" fmla="*/ 1230873 w 3273727"/>
                <a:gd name="connsiteY299" fmla="*/ 430950 h 1066103"/>
                <a:gd name="connsiteX300" fmla="*/ 594231 w 3273727"/>
                <a:gd name="connsiteY300" fmla="*/ 429130 h 1066103"/>
                <a:gd name="connsiteX301" fmla="*/ 583083 w 3273727"/>
                <a:gd name="connsiteY301" fmla="*/ 433637 h 1066103"/>
                <a:gd name="connsiteX302" fmla="*/ 581134 w 3273727"/>
                <a:gd name="connsiteY302" fmla="*/ 438341 h 1066103"/>
                <a:gd name="connsiteX303" fmla="*/ 570867 w 3273727"/>
                <a:gd name="connsiteY303" fmla="*/ 442595 h 1066103"/>
                <a:gd name="connsiteX304" fmla="*/ 567262 w 3273727"/>
                <a:gd name="connsiteY304" fmla="*/ 451089 h 1066103"/>
                <a:gd name="connsiteX305" fmla="*/ 557976 w 3273727"/>
                <a:gd name="connsiteY305" fmla="*/ 454845 h 1066103"/>
                <a:gd name="connsiteX306" fmla="*/ 557187 w 3273727"/>
                <a:gd name="connsiteY306" fmla="*/ 456750 h 1066103"/>
                <a:gd name="connsiteX307" fmla="*/ 567391 w 3273727"/>
                <a:gd name="connsiteY307" fmla="*/ 452523 h 1066103"/>
                <a:gd name="connsiteX308" fmla="*/ 570498 w 3273727"/>
                <a:gd name="connsiteY308" fmla="*/ 444664 h 1066103"/>
                <a:gd name="connsiteX309" fmla="*/ 580696 w 3273727"/>
                <a:gd name="connsiteY309" fmla="*/ 440239 h 1066103"/>
                <a:gd name="connsiteX310" fmla="*/ 583104 w 3273727"/>
                <a:gd name="connsiteY310" fmla="*/ 434427 h 1066103"/>
                <a:gd name="connsiteX311" fmla="*/ 593876 w 3273727"/>
                <a:gd name="connsiteY311" fmla="*/ 429964 h 1066103"/>
                <a:gd name="connsiteX312" fmla="*/ 535393 w 3273727"/>
                <a:gd name="connsiteY312" fmla="*/ 429130 h 1066103"/>
                <a:gd name="connsiteX313" fmla="*/ 524245 w 3273727"/>
                <a:gd name="connsiteY313" fmla="*/ 433637 h 1066103"/>
                <a:gd name="connsiteX314" fmla="*/ 522296 w 3273727"/>
                <a:gd name="connsiteY314" fmla="*/ 438341 h 1066103"/>
                <a:gd name="connsiteX315" fmla="*/ 514465 w 3273727"/>
                <a:gd name="connsiteY315" fmla="*/ 441585 h 1066103"/>
                <a:gd name="connsiteX316" fmla="*/ 513347 w 3273727"/>
                <a:gd name="connsiteY316" fmla="*/ 444286 h 1066103"/>
                <a:gd name="connsiteX317" fmla="*/ 524128 w 3273727"/>
                <a:gd name="connsiteY317" fmla="*/ 439494 h 1066103"/>
                <a:gd name="connsiteX318" fmla="*/ 526227 w 3273727"/>
                <a:gd name="connsiteY318" fmla="*/ 434427 h 1066103"/>
                <a:gd name="connsiteX319" fmla="*/ 534620 w 3273727"/>
                <a:gd name="connsiteY319" fmla="*/ 430950 h 1066103"/>
                <a:gd name="connsiteX320" fmla="*/ 2160311 w 3273727"/>
                <a:gd name="connsiteY320" fmla="*/ 429129 h 1066103"/>
                <a:gd name="connsiteX321" fmla="*/ 2149163 w 3273727"/>
                <a:gd name="connsiteY321" fmla="*/ 433637 h 1066103"/>
                <a:gd name="connsiteX322" fmla="*/ 2147213 w 3273727"/>
                <a:gd name="connsiteY322" fmla="*/ 438341 h 1066103"/>
                <a:gd name="connsiteX323" fmla="*/ 2136946 w 3273727"/>
                <a:gd name="connsiteY323" fmla="*/ 442594 h 1066103"/>
                <a:gd name="connsiteX324" fmla="*/ 2133341 w 3273727"/>
                <a:gd name="connsiteY324" fmla="*/ 451089 h 1066103"/>
                <a:gd name="connsiteX325" fmla="*/ 2124055 w 3273727"/>
                <a:gd name="connsiteY325" fmla="*/ 454845 h 1066103"/>
                <a:gd name="connsiteX326" fmla="*/ 2123267 w 3273727"/>
                <a:gd name="connsiteY326" fmla="*/ 456750 h 1066103"/>
                <a:gd name="connsiteX327" fmla="*/ 2134555 w 3273727"/>
                <a:gd name="connsiteY327" fmla="*/ 452073 h 1066103"/>
                <a:gd name="connsiteX328" fmla="*/ 2137415 w 3273727"/>
                <a:gd name="connsiteY328" fmla="*/ 444664 h 1066103"/>
                <a:gd name="connsiteX329" fmla="*/ 2146642 w 3273727"/>
                <a:gd name="connsiteY329" fmla="*/ 440562 h 1066103"/>
                <a:gd name="connsiteX330" fmla="*/ 2149183 w 3273727"/>
                <a:gd name="connsiteY330" fmla="*/ 434427 h 1066103"/>
                <a:gd name="connsiteX331" fmla="*/ 2159956 w 3273727"/>
                <a:gd name="connsiteY331" fmla="*/ 429964 h 1066103"/>
                <a:gd name="connsiteX332" fmla="*/ 883519 w 3273727"/>
                <a:gd name="connsiteY332" fmla="*/ 429129 h 1066103"/>
                <a:gd name="connsiteX333" fmla="*/ 872371 w 3273727"/>
                <a:gd name="connsiteY333" fmla="*/ 433637 h 1066103"/>
                <a:gd name="connsiteX334" fmla="*/ 870422 w 3273727"/>
                <a:gd name="connsiteY334" fmla="*/ 438341 h 1066103"/>
                <a:gd name="connsiteX335" fmla="*/ 862591 w 3273727"/>
                <a:gd name="connsiteY335" fmla="*/ 441585 h 1066103"/>
                <a:gd name="connsiteX336" fmla="*/ 861473 w 3273727"/>
                <a:gd name="connsiteY336" fmla="*/ 444286 h 1066103"/>
                <a:gd name="connsiteX337" fmla="*/ 872255 w 3273727"/>
                <a:gd name="connsiteY337" fmla="*/ 439494 h 1066103"/>
                <a:gd name="connsiteX338" fmla="*/ 874354 w 3273727"/>
                <a:gd name="connsiteY338" fmla="*/ 434427 h 1066103"/>
                <a:gd name="connsiteX339" fmla="*/ 882747 w 3273727"/>
                <a:gd name="connsiteY339" fmla="*/ 430950 h 1066103"/>
                <a:gd name="connsiteX340" fmla="*/ 1871092 w 3273727"/>
                <a:gd name="connsiteY340" fmla="*/ 428964 h 1066103"/>
                <a:gd name="connsiteX341" fmla="*/ 1860043 w 3273727"/>
                <a:gd name="connsiteY341" fmla="*/ 433229 h 1066103"/>
                <a:gd name="connsiteX342" fmla="*/ 1857925 w 3273727"/>
                <a:gd name="connsiteY342" fmla="*/ 438341 h 1066103"/>
                <a:gd name="connsiteX343" fmla="*/ 1847657 w 3273727"/>
                <a:gd name="connsiteY343" fmla="*/ 442595 h 1066103"/>
                <a:gd name="connsiteX344" fmla="*/ 1847107 w 3273727"/>
                <a:gd name="connsiteY344" fmla="*/ 443892 h 1066103"/>
                <a:gd name="connsiteX345" fmla="*/ 1857917 w 3273727"/>
                <a:gd name="connsiteY345" fmla="*/ 439201 h 1066103"/>
                <a:gd name="connsiteX346" fmla="*/ 1859895 w 3273727"/>
                <a:gd name="connsiteY346" fmla="*/ 434427 h 1066103"/>
                <a:gd name="connsiteX347" fmla="*/ 1870667 w 3273727"/>
                <a:gd name="connsiteY347" fmla="*/ 429964 h 1066103"/>
                <a:gd name="connsiteX348" fmla="*/ 1522965 w 3273727"/>
                <a:gd name="connsiteY348" fmla="*/ 428964 h 1066103"/>
                <a:gd name="connsiteX349" fmla="*/ 1511916 w 3273727"/>
                <a:gd name="connsiteY349" fmla="*/ 433229 h 1066103"/>
                <a:gd name="connsiteX350" fmla="*/ 1509799 w 3273727"/>
                <a:gd name="connsiteY350" fmla="*/ 438341 h 1066103"/>
                <a:gd name="connsiteX351" fmla="*/ 1499601 w 3273727"/>
                <a:gd name="connsiteY351" fmla="*/ 442566 h 1066103"/>
                <a:gd name="connsiteX352" fmla="*/ 1499067 w 3273727"/>
                <a:gd name="connsiteY352" fmla="*/ 443855 h 1066103"/>
                <a:gd name="connsiteX353" fmla="*/ 1509791 w 3273727"/>
                <a:gd name="connsiteY353" fmla="*/ 439201 h 1066103"/>
                <a:gd name="connsiteX354" fmla="*/ 1511769 w 3273727"/>
                <a:gd name="connsiteY354" fmla="*/ 434427 h 1066103"/>
                <a:gd name="connsiteX355" fmla="*/ 1522541 w 3273727"/>
                <a:gd name="connsiteY355" fmla="*/ 429964 h 1066103"/>
                <a:gd name="connsiteX356" fmla="*/ 1174839 w 3273727"/>
                <a:gd name="connsiteY356" fmla="*/ 428964 h 1066103"/>
                <a:gd name="connsiteX357" fmla="*/ 1163790 w 3273727"/>
                <a:gd name="connsiteY357" fmla="*/ 433229 h 1066103"/>
                <a:gd name="connsiteX358" fmla="*/ 1161672 w 3273727"/>
                <a:gd name="connsiteY358" fmla="*/ 438341 h 1066103"/>
                <a:gd name="connsiteX359" fmla="*/ 1151474 w 3273727"/>
                <a:gd name="connsiteY359" fmla="*/ 442566 h 1066103"/>
                <a:gd name="connsiteX360" fmla="*/ 1150761 w 3273727"/>
                <a:gd name="connsiteY360" fmla="*/ 444286 h 1066103"/>
                <a:gd name="connsiteX361" fmla="*/ 1161543 w 3273727"/>
                <a:gd name="connsiteY361" fmla="*/ 439494 h 1066103"/>
                <a:gd name="connsiteX362" fmla="*/ 1163642 w 3273727"/>
                <a:gd name="connsiteY362" fmla="*/ 434427 h 1066103"/>
                <a:gd name="connsiteX363" fmla="*/ 1174414 w 3273727"/>
                <a:gd name="connsiteY363" fmla="*/ 429964 h 1066103"/>
                <a:gd name="connsiteX364" fmla="*/ 1986809 w 3273727"/>
                <a:gd name="connsiteY364" fmla="*/ 428768 h 1066103"/>
                <a:gd name="connsiteX365" fmla="*/ 1975587 w 3273727"/>
                <a:gd name="connsiteY365" fmla="*/ 433416 h 1066103"/>
                <a:gd name="connsiteX366" fmla="*/ 1975238 w 3273727"/>
                <a:gd name="connsiteY366" fmla="*/ 434239 h 1066103"/>
                <a:gd name="connsiteX367" fmla="*/ 1986414 w 3273727"/>
                <a:gd name="connsiteY367" fmla="*/ 429720 h 1066103"/>
                <a:gd name="connsiteX368" fmla="*/ 1927971 w 3273727"/>
                <a:gd name="connsiteY368" fmla="*/ 428768 h 1066103"/>
                <a:gd name="connsiteX369" fmla="*/ 1916863 w 3273727"/>
                <a:gd name="connsiteY369" fmla="*/ 433369 h 1066103"/>
                <a:gd name="connsiteX370" fmla="*/ 1914803 w 3273727"/>
                <a:gd name="connsiteY370" fmla="*/ 438341 h 1066103"/>
                <a:gd name="connsiteX371" fmla="*/ 1906913 w 3273727"/>
                <a:gd name="connsiteY371" fmla="*/ 441609 h 1066103"/>
                <a:gd name="connsiteX372" fmla="*/ 1905988 w 3273727"/>
                <a:gd name="connsiteY372" fmla="*/ 443790 h 1066103"/>
                <a:gd name="connsiteX373" fmla="*/ 1916856 w 3273727"/>
                <a:gd name="connsiteY373" fmla="*/ 438960 h 1066103"/>
                <a:gd name="connsiteX374" fmla="*/ 1918733 w 3273727"/>
                <a:gd name="connsiteY374" fmla="*/ 434427 h 1066103"/>
                <a:gd name="connsiteX375" fmla="*/ 1927054 w 3273727"/>
                <a:gd name="connsiteY375" fmla="*/ 430980 h 1066103"/>
                <a:gd name="connsiteX376" fmla="*/ 1465109 w 3273727"/>
                <a:gd name="connsiteY376" fmla="*/ 428768 h 1066103"/>
                <a:gd name="connsiteX377" fmla="*/ 1452817 w 3273727"/>
                <a:gd name="connsiteY377" fmla="*/ 433859 h 1066103"/>
                <a:gd name="connsiteX378" fmla="*/ 1450960 w 3273727"/>
                <a:gd name="connsiteY378" fmla="*/ 438341 h 1066103"/>
                <a:gd name="connsiteX379" fmla="*/ 1440762 w 3273727"/>
                <a:gd name="connsiteY379" fmla="*/ 442566 h 1066103"/>
                <a:gd name="connsiteX380" fmla="*/ 1437231 w 3273727"/>
                <a:gd name="connsiteY380" fmla="*/ 451089 h 1066103"/>
                <a:gd name="connsiteX381" fmla="*/ 1428839 w 3273727"/>
                <a:gd name="connsiteY381" fmla="*/ 454566 h 1066103"/>
                <a:gd name="connsiteX382" fmla="*/ 1428066 w 3273727"/>
                <a:gd name="connsiteY382" fmla="*/ 456388 h 1066103"/>
                <a:gd name="connsiteX383" fmla="*/ 1438221 w 3273727"/>
                <a:gd name="connsiteY383" fmla="*/ 452281 h 1066103"/>
                <a:gd name="connsiteX384" fmla="*/ 1441162 w 3273727"/>
                <a:gd name="connsiteY384" fmla="*/ 444664 h 1066103"/>
                <a:gd name="connsiteX385" fmla="*/ 1450389 w 3273727"/>
                <a:gd name="connsiteY385" fmla="*/ 440562 h 1066103"/>
                <a:gd name="connsiteX386" fmla="*/ 1452930 w 3273727"/>
                <a:gd name="connsiteY386" fmla="*/ 434427 h 1066103"/>
                <a:gd name="connsiteX387" fmla="*/ 1464802 w 3273727"/>
                <a:gd name="connsiteY387" fmla="*/ 429509 h 1066103"/>
                <a:gd name="connsiteX388" fmla="*/ 1406271 w 3273727"/>
                <a:gd name="connsiteY388" fmla="*/ 428768 h 1066103"/>
                <a:gd name="connsiteX389" fmla="*/ 1395049 w 3273727"/>
                <a:gd name="connsiteY389" fmla="*/ 433416 h 1066103"/>
                <a:gd name="connsiteX390" fmla="*/ 1392959 w 3273727"/>
                <a:gd name="connsiteY390" fmla="*/ 438341 h 1066103"/>
                <a:gd name="connsiteX391" fmla="*/ 1384161 w 3273727"/>
                <a:gd name="connsiteY391" fmla="*/ 441899 h 1066103"/>
                <a:gd name="connsiteX392" fmla="*/ 1383172 w 3273727"/>
                <a:gd name="connsiteY392" fmla="*/ 444286 h 1066103"/>
                <a:gd name="connsiteX393" fmla="*/ 1394068 w 3273727"/>
                <a:gd name="connsiteY393" fmla="*/ 439443 h 1066103"/>
                <a:gd name="connsiteX394" fmla="*/ 1396197 w 3273727"/>
                <a:gd name="connsiteY394" fmla="*/ 434427 h 1066103"/>
                <a:gd name="connsiteX395" fmla="*/ 1405481 w 3273727"/>
                <a:gd name="connsiteY395" fmla="*/ 430672 h 1066103"/>
                <a:gd name="connsiteX396" fmla="*/ 1290556 w 3273727"/>
                <a:gd name="connsiteY396" fmla="*/ 428768 h 1066103"/>
                <a:gd name="connsiteX397" fmla="*/ 1279448 w 3273727"/>
                <a:gd name="connsiteY397" fmla="*/ 433369 h 1066103"/>
                <a:gd name="connsiteX398" fmla="*/ 1277388 w 3273727"/>
                <a:gd name="connsiteY398" fmla="*/ 438341 h 1066103"/>
                <a:gd name="connsiteX399" fmla="*/ 1267120 w 3273727"/>
                <a:gd name="connsiteY399" fmla="*/ 442595 h 1066103"/>
                <a:gd name="connsiteX400" fmla="*/ 1263515 w 3273727"/>
                <a:gd name="connsiteY400" fmla="*/ 451089 h 1066103"/>
                <a:gd name="connsiteX401" fmla="*/ 1254229 w 3273727"/>
                <a:gd name="connsiteY401" fmla="*/ 454845 h 1066103"/>
                <a:gd name="connsiteX402" fmla="*/ 1253440 w 3273727"/>
                <a:gd name="connsiteY402" fmla="*/ 456750 h 1066103"/>
                <a:gd name="connsiteX403" fmla="*/ 1263645 w 3273727"/>
                <a:gd name="connsiteY403" fmla="*/ 452523 h 1066103"/>
                <a:gd name="connsiteX404" fmla="*/ 1266752 w 3273727"/>
                <a:gd name="connsiteY404" fmla="*/ 444664 h 1066103"/>
                <a:gd name="connsiteX405" fmla="*/ 1276950 w 3273727"/>
                <a:gd name="connsiteY405" fmla="*/ 440239 h 1066103"/>
                <a:gd name="connsiteX406" fmla="*/ 1279357 w 3273727"/>
                <a:gd name="connsiteY406" fmla="*/ 434427 h 1066103"/>
                <a:gd name="connsiteX407" fmla="*/ 1290045 w 3273727"/>
                <a:gd name="connsiteY407" fmla="*/ 430000 h 1066103"/>
                <a:gd name="connsiteX408" fmla="*/ 768856 w 3273727"/>
                <a:gd name="connsiteY408" fmla="*/ 428768 h 1066103"/>
                <a:gd name="connsiteX409" fmla="*/ 757635 w 3273727"/>
                <a:gd name="connsiteY409" fmla="*/ 433416 h 1066103"/>
                <a:gd name="connsiteX410" fmla="*/ 757285 w 3273727"/>
                <a:gd name="connsiteY410" fmla="*/ 434239 h 1066103"/>
                <a:gd name="connsiteX411" fmla="*/ 768462 w 3273727"/>
                <a:gd name="connsiteY411" fmla="*/ 429720 h 1066103"/>
                <a:gd name="connsiteX412" fmla="*/ 710018 w 3273727"/>
                <a:gd name="connsiteY412" fmla="*/ 428768 h 1066103"/>
                <a:gd name="connsiteX413" fmla="*/ 698796 w 3273727"/>
                <a:gd name="connsiteY413" fmla="*/ 433416 h 1066103"/>
                <a:gd name="connsiteX414" fmla="*/ 696706 w 3273727"/>
                <a:gd name="connsiteY414" fmla="*/ 438341 h 1066103"/>
                <a:gd name="connsiteX415" fmla="*/ 687908 w 3273727"/>
                <a:gd name="connsiteY415" fmla="*/ 441899 h 1066103"/>
                <a:gd name="connsiteX416" fmla="*/ 686919 w 3273727"/>
                <a:gd name="connsiteY416" fmla="*/ 444286 h 1066103"/>
                <a:gd name="connsiteX417" fmla="*/ 697815 w 3273727"/>
                <a:gd name="connsiteY417" fmla="*/ 439443 h 1066103"/>
                <a:gd name="connsiteX418" fmla="*/ 699943 w 3273727"/>
                <a:gd name="connsiteY418" fmla="*/ 434427 h 1066103"/>
                <a:gd name="connsiteX419" fmla="*/ 709228 w 3273727"/>
                <a:gd name="connsiteY419" fmla="*/ 430672 h 1066103"/>
                <a:gd name="connsiteX420" fmla="*/ 2276097 w 3273727"/>
                <a:gd name="connsiteY420" fmla="*/ 428767 h 1066103"/>
                <a:gd name="connsiteX421" fmla="*/ 2264989 w 3273727"/>
                <a:gd name="connsiteY421" fmla="*/ 433369 h 1066103"/>
                <a:gd name="connsiteX422" fmla="*/ 2262929 w 3273727"/>
                <a:gd name="connsiteY422" fmla="*/ 438341 h 1066103"/>
                <a:gd name="connsiteX423" fmla="*/ 2253914 w 3273727"/>
                <a:gd name="connsiteY423" fmla="*/ 442076 h 1066103"/>
                <a:gd name="connsiteX424" fmla="*/ 2252999 w 3273727"/>
                <a:gd name="connsiteY424" fmla="*/ 444286 h 1066103"/>
                <a:gd name="connsiteX425" fmla="*/ 2264983 w 3273727"/>
                <a:gd name="connsiteY425" fmla="*/ 438960 h 1066103"/>
                <a:gd name="connsiteX426" fmla="*/ 2266860 w 3273727"/>
                <a:gd name="connsiteY426" fmla="*/ 434427 h 1066103"/>
                <a:gd name="connsiteX427" fmla="*/ 2275181 w 3273727"/>
                <a:gd name="connsiteY427" fmla="*/ 430980 h 1066103"/>
                <a:gd name="connsiteX428" fmla="*/ 1754398 w 3273727"/>
                <a:gd name="connsiteY428" fmla="*/ 428767 h 1066103"/>
                <a:gd name="connsiteX429" fmla="*/ 1742106 w 3273727"/>
                <a:gd name="connsiteY429" fmla="*/ 433859 h 1066103"/>
                <a:gd name="connsiteX430" fmla="*/ 1740249 w 3273727"/>
                <a:gd name="connsiteY430" fmla="*/ 438341 h 1066103"/>
                <a:gd name="connsiteX431" fmla="*/ 1732418 w 3273727"/>
                <a:gd name="connsiteY431" fmla="*/ 441585 h 1066103"/>
                <a:gd name="connsiteX432" fmla="*/ 1731299 w 3273727"/>
                <a:gd name="connsiteY432" fmla="*/ 444286 h 1066103"/>
                <a:gd name="connsiteX433" fmla="*/ 1742080 w 3273727"/>
                <a:gd name="connsiteY433" fmla="*/ 439494 h 1066103"/>
                <a:gd name="connsiteX434" fmla="*/ 1744179 w 3273727"/>
                <a:gd name="connsiteY434" fmla="*/ 434427 h 1066103"/>
                <a:gd name="connsiteX435" fmla="*/ 1753684 w 3273727"/>
                <a:gd name="connsiteY435" fmla="*/ 430490 h 1066103"/>
                <a:gd name="connsiteX436" fmla="*/ 1638683 w 3273727"/>
                <a:gd name="connsiteY436" fmla="*/ 428767 h 1066103"/>
                <a:gd name="connsiteX437" fmla="*/ 1627574 w 3273727"/>
                <a:gd name="connsiteY437" fmla="*/ 433369 h 1066103"/>
                <a:gd name="connsiteX438" fmla="*/ 1625514 w 3273727"/>
                <a:gd name="connsiteY438" fmla="*/ 438341 h 1066103"/>
                <a:gd name="connsiteX439" fmla="*/ 1614132 w 3273727"/>
                <a:gd name="connsiteY439" fmla="*/ 443056 h 1066103"/>
                <a:gd name="connsiteX440" fmla="*/ 1610805 w 3273727"/>
                <a:gd name="connsiteY440" fmla="*/ 451089 h 1066103"/>
                <a:gd name="connsiteX441" fmla="*/ 1602484 w 3273727"/>
                <a:gd name="connsiteY441" fmla="*/ 454536 h 1066103"/>
                <a:gd name="connsiteX442" fmla="*/ 1601567 w 3273727"/>
                <a:gd name="connsiteY442" fmla="*/ 456750 h 1066103"/>
                <a:gd name="connsiteX443" fmla="*/ 1611689 w 3273727"/>
                <a:gd name="connsiteY443" fmla="*/ 452557 h 1066103"/>
                <a:gd name="connsiteX444" fmla="*/ 1614735 w 3273727"/>
                <a:gd name="connsiteY444" fmla="*/ 444664 h 1066103"/>
                <a:gd name="connsiteX445" fmla="*/ 1625164 w 3273727"/>
                <a:gd name="connsiteY445" fmla="*/ 440028 h 1066103"/>
                <a:gd name="connsiteX446" fmla="*/ 1627484 w 3273727"/>
                <a:gd name="connsiteY446" fmla="*/ 434427 h 1066103"/>
                <a:gd name="connsiteX447" fmla="*/ 1638172 w 3273727"/>
                <a:gd name="connsiteY447" fmla="*/ 430000 h 1066103"/>
                <a:gd name="connsiteX448" fmla="*/ 1579844 w 3273727"/>
                <a:gd name="connsiteY448" fmla="*/ 428767 h 1066103"/>
                <a:gd name="connsiteX449" fmla="*/ 1568736 w 3273727"/>
                <a:gd name="connsiteY449" fmla="*/ 433369 h 1066103"/>
                <a:gd name="connsiteX450" fmla="*/ 1566676 w 3273727"/>
                <a:gd name="connsiteY450" fmla="*/ 438341 h 1066103"/>
                <a:gd name="connsiteX451" fmla="*/ 1558788 w 3273727"/>
                <a:gd name="connsiteY451" fmla="*/ 441609 h 1066103"/>
                <a:gd name="connsiteX452" fmla="*/ 1557819 w 3273727"/>
                <a:gd name="connsiteY452" fmla="*/ 443892 h 1066103"/>
                <a:gd name="connsiteX453" fmla="*/ 1568629 w 3273727"/>
                <a:gd name="connsiteY453" fmla="*/ 439201 h 1066103"/>
                <a:gd name="connsiteX454" fmla="*/ 1570607 w 3273727"/>
                <a:gd name="connsiteY454" fmla="*/ 434427 h 1066103"/>
                <a:gd name="connsiteX455" fmla="*/ 1578927 w 3273727"/>
                <a:gd name="connsiteY455" fmla="*/ 430980 h 1066103"/>
                <a:gd name="connsiteX456" fmla="*/ 1116983 w 3273727"/>
                <a:gd name="connsiteY456" fmla="*/ 428767 h 1066103"/>
                <a:gd name="connsiteX457" fmla="*/ 1104691 w 3273727"/>
                <a:gd name="connsiteY457" fmla="*/ 433859 h 1066103"/>
                <a:gd name="connsiteX458" fmla="*/ 1102834 w 3273727"/>
                <a:gd name="connsiteY458" fmla="*/ 438341 h 1066103"/>
                <a:gd name="connsiteX459" fmla="*/ 1092636 w 3273727"/>
                <a:gd name="connsiteY459" fmla="*/ 442566 h 1066103"/>
                <a:gd name="connsiteX460" fmla="*/ 1089105 w 3273727"/>
                <a:gd name="connsiteY460" fmla="*/ 451089 h 1066103"/>
                <a:gd name="connsiteX461" fmla="*/ 1080712 w 3273727"/>
                <a:gd name="connsiteY461" fmla="*/ 454566 h 1066103"/>
                <a:gd name="connsiteX462" fmla="*/ 1079939 w 3273727"/>
                <a:gd name="connsiteY462" fmla="*/ 456388 h 1066103"/>
                <a:gd name="connsiteX463" fmla="*/ 1090096 w 3273727"/>
                <a:gd name="connsiteY463" fmla="*/ 452280 h 1066103"/>
                <a:gd name="connsiteX464" fmla="*/ 1093036 w 3273727"/>
                <a:gd name="connsiteY464" fmla="*/ 444664 h 1066103"/>
                <a:gd name="connsiteX465" fmla="*/ 1102262 w 3273727"/>
                <a:gd name="connsiteY465" fmla="*/ 440563 h 1066103"/>
                <a:gd name="connsiteX466" fmla="*/ 1104803 w 3273727"/>
                <a:gd name="connsiteY466" fmla="*/ 434427 h 1066103"/>
                <a:gd name="connsiteX467" fmla="*/ 1116676 w 3273727"/>
                <a:gd name="connsiteY467" fmla="*/ 429509 h 1066103"/>
                <a:gd name="connsiteX468" fmla="*/ 1058145 w 3273727"/>
                <a:gd name="connsiteY468" fmla="*/ 428767 h 1066103"/>
                <a:gd name="connsiteX469" fmla="*/ 1046923 w 3273727"/>
                <a:gd name="connsiteY469" fmla="*/ 433415 h 1066103"/>
                <a:gd name="connsiteX470" fmla="*/ 1044833 w 3273727"/>
                <a:gd name="connsiteY470" fmla="*/ 438341 h 1066103"/>
                <a:gd name="connsiteX471" fmla="*/ 1036035 w 3273727"/>
                <a:gd name="connsiteY471" fmla="*/ 441899 h 1066103"/>
                <a:gd name="connsiteX472" fmla="*/ 1035046 w 3273727"/>
                <a:gd name="connsiteY472" fmla="*/ 444286 h 1066103"/>
                <a:gd name="connsiteX473" fmla="*/ 1045941 w 3273727"/>
                <a:gd name="connsiteY473" fmla="*/ 439443 h 1066103"/>
                <a:gd name="connsiteX474" fmla="*/ 1048070 w 3273727"/>
                <a:gd name="connsiteY474" fmla="*/ 434427 h 1066103"/>
                <a:gd name="connsiteX475" fmla="*/ 1057356 w 3273727"/>
                <a:gd name="connsiteY475" fmla="*/ 430672 h 1066103"/>
                <a:gd name="connsiteX476" fmla="*/ 942429 w 3273727"/>
                <a:gd name="connsiteY476" fmla="*/ 428767 h 1066103"/>
                <a:gd name="connsiteX477" fmla="*/ 931321 w 3273727"/>
                <a:gd name="connsiteY477" fmla="*/ 433369 h 1066103"/>
                <a:gd name="connsiteX478" fmla="*/ 929261 w 3273727"/>
                <a:gd name="connsiteY478" fmla="*/ 438341 h 1066103"/>
                <a:gd name="connsiteX479" fmla="*/ 918993 w 3273727"/>
                <a:gd name="connsiteY479" fmla="*/ 442594 h 1066103"/>
                <a:gd name="connsiteX480" fmla="*/ 915389 w 3273727"/>
                <a:gd name="connsiteY480" fmla="*/ 451089 h 1066103"/>
                <a:gd name="connsiteX481" fmla="*/ 906103 w 3273727"/>
                <a:gd name="connsiteY481" fmla="*/ 454845 h 1066103"/>
                <a:gd name="connsiteX482" fmla="*/ 905314 w 3273727"/>
                <a:gd name="connsiteY482" fmla="*/ 456750 h 1066103"/>
                <a:gd name="connsiteX483" fmla="*/ 915518 w 3273727"/>
                <a:gd name="connsiteY483" fmla="*/ 452523 h 1066103"/>
                <a:gd name="connsiteX484" fmla="*/ 918625 w 3273727"/>
                <a:gd name="connsiteY484" fmla="*/ 444664 h 1066103"/>
                <a:gd name="connsiteX485" fmla="*/ 928823 w 3273727"/>
                <a:gd name="connsiteY485" fmla="*/ 440239 h 1066103"/>
                <a:gd name="connsiteX486" fmla="*/ 931231 w 3273727"/>
                <a:gd name="connsiteY486" fmla="*/ 434427 h 1066103"/>
                <a:gd name="connsiteX487" fmla="*/ 941919 w 3273727"/>
                <a:gd name="connsiteY487" fmla="*/ 430000 h 1066103"/>
                <a:gd name="connsiteX488" fmla="*/ 2045708 w 3273727"/>
                <a:gd name="connsiteY488" fmla="*/ 428620 h 1066103"/>
                <a:gd name="connsiteX489" fmla="*/ 2034599 w 3273727"/>
                <a:gd name="connsiteY489" fmla="*/ 433007 h 1066103"/>
                <a:gd name="connsiteX490" fmla="*/ 2034076 w 3273727"/>
                <a:gd name="connsiteY490" fmla="*/ 434239 h 1066103"/>
                <a:gd name="connsiteX491" fmla="*/ 2045253 w 3273727"/>
                <a:gd name="connsiteY491" fmla="*/ 429720 h 1066103"/>
                <a:gd name="connsiteX492" fmla="*/ 1349455 w 3273727"/>
                <a:gd name="connsiteY492" fmla="*/ 428620 h 1066103"/>
                <a:gd name="connsiteX493" fmla="*/ 1338453 w 3273727"/>
                <a:gd name="connsiteY493" fmla="*/ 432964 h 1066103"/>
                <a:gd name="connsiteX494" fmla="*/ 1337946 w 3273727"/>
                <a:gd name="connsiteY494" fmla="*/ 434189 h 1066103"/>
                <a:gd name="connsiteX495" fmla="*/ 1348999 w 3273727"/>
                <a:gd name="connsiteY495" fmla="*/ 429720 h 1066103"/>
                <a:gd name="connsiteX496" fmla="*/ 827755 w 3273727"/>
                <a:gd name="connsiteY496" fmla="*/ 428620 h 1066103"/>
                <a:gd name="connsiteX497" fmla="*/ 815581 w 3273727"/>
                <a:gd name="connsiteY497" fmla="*/ 433427 h 1066103"/>
                <a:gd name="connsiteX498" fmla="*/ 813545 w 3273727"/>
                <a:gd name="connsiteY498" fmla="*/ 438341 h 1066103"/>
                <a:gd name="connsiteX499" fmla="*/ 803347 w 3273727"/>
                <a:gd name="connsiteY499" fmla="*/ 442566 h 1066103"/>
                <a:gd name="connsiteX500" fmla="*/ 802635 w 3273727"/>
                <a:gd name="connsiteY500" fmla="*/ 444286 h 1066103"/>
                <a:gd name="connsiteX501" fmla="*/ 813416 w 3273727"/>
                <a:gd name="connsiteY501" fmla="*/ 439494 h 1066103"/>
                <a:gd name="connsiteX502" fmla="*/ 815515 w 3273727"/>
                <a:gd name="connsiteY502" fmla="*/ 434427 h 1066103"/>
                <a:gd name="connsiteX503" fmla="*/ 827387 w 3273727"/>
                <a:gd name="connsiteY503" fmla="*/ 429509 h 1066103"/>
                <a:gd name="connsiteX504" fmla="*/ 653202 w 3273727"/>
                <a:gd name="connsiteY504" fmla="*/ 428620 h 1066103"/>
                <a:gd name="connsiteX505" fmla="*/ 642200 w 3273727"/>
                <a:gd name="connsiteY505" fmla="*/ 432964 h 1066103"/>
                <a:gd name="connsiteX506" fmla="*/ 639973 w 3273727"/>
                <a:gd name="connsiteY506" fmla="*/ 438341 h 1066103"/>
                <a:gd name="connsiteX507" fmla="*/ 629705 w 3273727"/>
                <a:gd name="connsiteY507" fmla="*/ 442595 h 1066103"/>
                <a:gd name="connsiteX508" fmla="*/ 629198 w 3273727"/>
                <a:gd name="connsiteY508" fmla="*/ 443790 h 1066103"/>
                <a:gd name="connsiteX509" fmla="*/ 640065 w 3273727"/>
                <a:gd name="connsiteY509" fmla="*/ 438960 h 1066103"/>
                <a:gd name="connsiteX510" fmla="*/ 641942 w 3273727"/>
                <a:gd name="connsiteY510" fmla="*/ 434427 h 1066103"/>
                <a:gd name="connsiteX511" fmla="*/ 652631 w 3273727"/>
                <a:gd name="connsiteY511" fmla="*/ 430000 h 1066103"/>
                <a:gd name="connsiteX512" fmla="*/ 2219281 w 3273727"/>
                <a:gd name="connsiteY512" fmla="*/ 428619 h 1066103"/>
                <a:gd name="connsiteX513" fmla="*/ 2208279 w 3273727"/>
                <a:gd name="connsiteY513" fmla="*/ 432964 h 1066103"/>
                <a:gd name="connsiteX514" fmla="*/ 2206052 w 3273727"/>
                <a:gd name="connsiteY514" fmla="*/ 438341 h 1066103"/>
                <a:gd name="connsiteX515" fmla="*/ 2195785 w 3273727"/>
                <a:gd name="connsiteY515" fmla="*/ 442594 h 1066103"/>
                <a:gd name="connsiteX516" fmla="*/ 2195234 w 3273727"/>
                <a:gd name="connsiteY516" fmla="*/ 443892 h 1066103"/>
                <a:gd name="connsiteX517" fmla="*/ 2206044 w 3273727"/>
                <a:gd name="connsiteY517" fmla="*/ 439201 h 1066103"/>
                <a:gd name="connsiteX518" fmla="*/ 2208022 w 3273727"/>
                <a:gd name="connsiteY518" fmla="*/ 434427 h 1066103"/>
                <a:gd name="connsiteX519" fmla="*/ 2218710 w 3273727"/>
                <a:gd name="connsiteY519" fmla="*/ 430000 h 1066103"/>
                <a:gd name="connsiteX520" fmla="*/ 1697582 w 3273727"/>
                <a:gd name="connsiteY520" fmla="*/ 428619 h 1066103"/>
                <a:gd name="connsiteX521" fmla="*/ 1686473 w 3273727"/>
                <a:gd name="connsiteY521" fmla="*/ 433007 h 1066103"/>
                <a:gd name="connsiteX522" fmla="*/ 1685950 w 3273727"/>
                <a:gd name="connsiteY522" fmla="*/ 434239 h 1066103"/>
                <a:gd name="connsiteX523" fmla="*/ 1697126 w 3273727"/>
                <a:gd name="connsiteY523" fmla="*/ 429720 h 1066103"/>
                <a:gd name="connsiteX524" fmla="*/ 1001329 w 3273727"/>
                <a:gd name="connsiteY524" fmla="*/ 428619 h 1066103"/>
                <a:gd name="connsiteX525" fmla="*/ 990327 w 3273727"/>
                <a:gd name="connsiteY525" fmla="*/ 432964 h 1066103"/>
                <a:gd name="connsiteX526" fmla="*/ 988099 w 3273727"/>
                <a:gd name="connsiteY526" fmla="*/ 438341 h 1066103"/>
                <a:gd name="connsiteX527" fmla="*/ 976717 w 3273727"/>
                <a:gd name="connsiteY527" fmla="*/ 443056 h 1066103"/>
                <a:gd name="connsiteX528" fmla="*/ 976208 w 3273727"/>
                <a:gd name="connsiteY528" fmla="*/ 444286 h 1066103"/>
                <a:gd name="connsiteX529" fmla="*/ 988192 w 3273727"/>
                <a:gd name="connsiteY529" fmla="*/ 438960 h 1066103"/>
                <a:gd name="connsiteX530" fmla="*/ 990069 w 3273727"/>
                <a:gd name="connsiteY530" fmla="*/ 434427 h 1066103"/>
                <a:gd name="connsiteX531" fmla="*/ 1000757 w 3273727"/>
                <a:gd name="connsiteY531" fmla="*/ 430000 h 1066103"/>
                <a:gd name="connsiteX532" fmla="*/ 1941085 w 3273727"/>
                <a:gd name="connsiteY532" fmla="*/ 417661 h 1066103"/>
                <a:gd name="connsiteX533" fmla="*/ 1931369 w 3273727"/>
                <a:gd name="connsiteY533" fmla="*/ 421685 h 1066103"/>
                <a:gd name="connsiteX534" fmla="*/ 1931062 w 3273727"/>
                <a:gd name="connsiteY534" fmla="*/ 422426 h 1066103"/>
                <a:gd name="connsiteX535" fmla="*/ 1940769 w 3273727"/>
                <a:gd name="connsiteY535" fmla="*/ 418406 h 1066103"/>
                <a:gd name="connsiteX536" fmla="*/ 664294 w 3273727"/>
                <a:gd name="connsiteY536" fmla="*/ 417661 h 1066103"/>
                <a:gd name="connsiteX537" fmla="*/ 656789 w 3273727"/>
                <a:gd name="connsiteY537" fmla="*/ 420769 h 1066103"/>
                <a:gd name="connsiteX538" fmla="*/ 656033 w 3273727"/>
                <a:gd name="connsiteY538" fmla="*/ 422509 h 1066103"/>
                <a:gd name="connsiteX539" fmla="*/ 663559 w 3273727"/>
                <a:gd name="connsiteY539" fmla="*/ 419391 h 1066103"/>
                <a:gd name="connsiteX540" fmla="*/ 1708635 w 3273727"/>
                <a:gd name="connsiteY540" fmla="*/ 417597 h 1066103"/>
                <a:gd name="connsiteX541" fmla="*/ 1701249 w 3273727"/>
                <a:gd name="connsiteY541" fmla="*/ 420583 h 1066103"/>
                <a:gd name="connsiteX542" fmla="*/ 1700412 w 3273727"/>
                <a:gd name="connsiteY542" fmla="*/ 422509 h 1066103"/>
                <a:gd name="connsiteX543" fmla="*/ 1707882 w 3273727"/>
                <a:gd name="connsiteY543" fmla="*/ 419416 h 1066103"/>
                <a:gd name="connsiteX544" fmla="*/ 1071220 w 3273727"/>
                <a:gd name="connsiteY544" fmla="*/ 417597 h 1066103"/>
                <a:gd name="connsiteX545" fmla="*/ 1061629 w 3273727"/>
                <a:gd name="connsiteY545" fmla="*/ 421474 h 1066103"/>
                <a:gd name="connsiteX546" fmla="*/ 1061235 w 3273727"/>
                <a:gd name="connsiteY546" fmla="*/ 422427 h 1066103"/>
                <a:gd name="connsiteX547" fmla="*/ 1070873 w 3273727"/>
                <a:gd name="connsiteY547" fmla="*/ 418435 h 1066103"/>
                <a:gd name="connsiteX548" fmla="*/ 1999964 w 3273727"/>
                <a:gd name="connsiteY548" fmla="*/ 417565 h 1066103"/>
                <a:gd name="connsiteX549" fmla="*/ 1990294 w 3273727"/>
                <a:gd name="connsiteY549" fmla="*/ 421474 h 1066103"/>
                <a:gd name="connsiteX550" fmla="*/ 1989900 w 3273727"/>
                <a:gd name="connsiteY550" fmla="*/ 422426 h 1066103"/>
                <a:gd name="connsiteX551" fmla="*/ 1999607 w 3273727"/>
                <a:gd name="connsiteY551" fmla="*/ 418406 h 1066103"/>
                <a:gd name="connsiteX552" fmla="*/ 1360588 w 3273727"/>
                <a:gd name="connsiteY552" fmla="*/ 417565 h 1066103"/>
                <a:gd name="connsiteX553" fmla="*/ 1353123 w 3273727"/>
                <a:gd name="connsiteY553" fmla="*/ 420583 h 1066103"/>
                <a:gd name="connsiteX554" fmla="*/ 1352286 w 3273727"/>
                <a:gd name="connsiteY554" fmla="*/ 422509 h 1066103"/>
                <a:gd name="connsiteX555" fmla="*/ 1359813 w 3273727"/>
                <a:gd name="connsiteY555" fmla="*/ 419391 h 1066103"/>
                <a:gd name="connsiteX556" fmla="*/ 723173 w 3273727"/>
                <a:gd name="connsiteY556" fmla="*/ 417565 h 1066103"/>
                <a:gd name="connsiteX557" fmla="*/ 713503 w 3273727"/>
                <a:gd name="connsiteY557" fmla="*/ 421474 h 1066103"/>
                <a:gd name="connsiteX558" fmla="*/ 713109 w 3273727"/>
                <a:gd name="connsiteY558" fmla="*/ 422426 h 1066103"/>
                <a:gd name="connsiteX559" fmla="*/ 722816 w 3273727"/>
                <a:gd name="connsiteY559" fmla="*/ 418406 h 1066103"/>
                <a:gd name="connsiteX560" fmla="*/ 2289253 w 3273727"/>
                <a:gd name="connsiteY560" fmla="*/ 417564 h 1066103"/>
                <a:gd name="connsiteX561" fmla="*/ 2279583 w 3273727"/>
                <a:gd name="connsiteY561" fmla="*/ 421474 h 1066103"/>
                <a:gd name="connsiteX562" fmla="*/ 2279188 w 3273727"/>
                <a:gd name="connsiteY562" fmla="*/ 422427 h 1066103"/>
                <a:gd name="connsiteX563" fmla="*/ 2288895 w 3273727"/>
                <a:gd name="connsiteY563" fmla="*/ 418406 h 1066103"/>
                <a:gd name="connsiteX564" fmla="*/ 1651838 w 3273727"/>
                <a:gd name="connsiteY564" fmla="*/ 417564 h 1066103"/>
                <a:gd name="connsiteX565" fmla="*/ 1642167 w 3273727"/>
                <a:gd name="connsiteY565" fmla="*/ 421474 h 1066103"/>
                <a:gd name="connsiteX566" fmla="*/ 1641773 w 3273727"/>
                <a:gd name="connsiteY566" fmla="*/ 422427 h 1066103"/>
                <a:gd name="connsiteX567" fmla="*/ 1651481 w 3273727"/>
                <a:gd name="connsiteY567" fmla="*/ 418406 h 1066103"/>
                <a:gd name="connsiteX568" fmla="*/ 1012461 w 3273727"/>
                <a:gd name="connsiteY568" fmla="*/ 417564 h 1066103"/>
                <a:gd name="connsiteX569" fmla="*/ 1004996 w 3273727"/>
                <a:gd name="connsiteY569" fmla="*/ 420583 h 1066103"/>
                <a:gd name="connsiteX570" fmla="*/ 1004159 w 3273727"/>
                <a:gd name="connsiteY570" fmla="*/ 422509 h 1066103"/>
                <a:gd name="connsiteX571" fmla="*/ 1011686 w 3273727"/>
                <a:gd name="connsiteY571" fmla="*/ 419391 h 1066103"/>
                <a:gd name="connsiteX572" fmla="*/ 2231478 w 3273727"/>
                <a:gd name="connsiteY572" fmla="*/ 417203 h 1066103"/>
                <a:gd name="connsiteX573" fmla="*/ 2222867 w 3273727"/>
                <a:gd name="connsiteY573" fmla="*/ 420770 h 1066103"/>
                <a:gd name="connsiteX574" fmla="*/ 2222112 w 3273727"/>
                <a:gd name="connsiteY574" fmla="*/ 422509 h 1066103"/>
                <a:gd name="connsiteX575" fmla="*/ 2230765 w 3273727"/>
                <a:gd name="connsiteY575" fmla="*/ 418925 h 1066103"/>
                <a:gd name="connsiteX576" fmla="*/ 2174601 w 3273727"/>
                <a:gd name="connsiteY576" fmla="*/ 417203 h 1066103"/>
                <a:gd name="connsiteX577" fmla="*/ 2164879 w 3273727"/>
                <a:gd name="connsiteY577" fmla="*/ 421230 h 1066103"/>
                <a:gd name="connsiteX578" fmla="*/ 2164525 w 3273727"/>
                <a:gd name="connsiteY578" fmla="*/ 422065 h 1066103"/>
                <a:gd name="connsiteX579" fmla="*/ 2174209 w 3273727"/>
                <a:gd name="connsiteY579" fmla="*/ 418149 h 1066103"/>
                <a:gd name="connsiteX580" fmla="*/ 2115763 w 3273727"/>
                <a:gd name="connsiteY580" fmla="*/ 417203 h 1066103"/>
                <a:gd name="connsiteX581" fmla="*/ 2106125 w 3273727"/>
                <a:gd name="connsiteY581" fmla="*/ 421195 h 1066103"/>
                <a:gd name="connsiteX582" fmla="*/ 2105781 w 3273727"/>
                <a:gd name="connsiteY582" fmla="*/ 422027 h 1066103"/>
                <a:gd name="connsiteX583" fmla="*/ 2115371 w 3273727"/>
                <a:gd name="connsiteY583" fmla="*/ 418149 h 1066103"/>
                <a:gd name="connsiteX584" fmla="*/ 2056924 w 3273727"/>
                <a:gd name="connsiteY584" fmla="*/ 417203 h 1066103"/>
                <a:gd name="connsiteX585" fmla="*/ 2049511 w 3273727"/>
                <a:gd name="connsiteY585" fmla="*/ 420274 h 1066103"/>
                <a:gd name="connsiteX586" fmla="*/ 2048539 w 3273727"/>
                <a:gd name="connsiteY586" fmla="*/ 422509 h 1066103"/>
                <a:gd name="connsiteX587" fmla="*/ 2056007 w 3273727"/>
                <a:gd name="connsiteY587" fmla="*/ 419416 h 1066103"/>
                <a:gd name="connsiteX588" fmla="*/ 1883352 w 3273727"/>
                <a:gd name="connsiteY588" fmla="*/ 417203 h 1066103"/>
                <a:gd name="connsiteX589" fmla="*/ 1875862 w 3273727"/>
                <a:gd name="connsiteY589" fmla="*/ 420305 h 1066103"/>
                <a:gd name="connsiteX590" fmla="*/ 1875046 w 3273727"/>
                <a:gd name="connsiteY590" fmla="*/ 422142 h 1066103"/>
                <a:gd name="connsiteX591" fmla="*/ 1882565 w 3273727"/>
                <a:gd name="connsiteY591" fmla="*/ 419102 h 1066103"/>
                <a:gd name="connsiteX592" fmla="*/ 1826475 w 3273727"/>
                <a:gd name="connsiteY592" fmla="*/ 417203 h 1066103"/>
                <a:gd name="connsiteX593" fmla="*/ 1816753 w 3273727"/>
                <a:gd name="connsiteY593" fmla="*/ 421229 h 1066103"/>
                <a:gd name="connsiteX594" fmla="*/ 1816399 w 3273727"/>
                <a:gd name="connsiteY594" fmla="*/ 422064 h 1066103"/>
                <a:gd name="connsiteX595" fmla="*/ 1826083 w 3273727"/>
                <a:gd name="connsiteY595" fmla="*/ 418149 h 1066103"/>
                <a:gd name="connsiteX596" fmla="*/ 1767636 w 3273727"/>
                <a:gd name="connsiteY596" fmla="*/ 417203 h 1066103"/>
                <a:gd name="connsiteX597" fmla="*/ 1757999 w 3273727"/>
                <a:gd name="connsiteY597" fmla="*/ 421195 h 1066103"/>
                <a:gd name="connsiteX598" fmla="*/ 1757488 w 3273727"/>
                <a:gd name="connsiteY598" fmla="*/ 422427 h 1066103"/>
                <a:gd name="connsiteX599" fmla="*/ 1767126 w 3273727"/>
                <a:gd name="connsiteY599" fmla="*/ 418435 h 1066103"/>
                <a:gd name="connsiteX600" fmla="*/ 1594063 w 3273727"/>
                <a:gd name="connsiteY600" fmla="*/ 417203 h 1066103"/>
                <a:gd name="connsiteX601" fmla="*/ 1583242 w 3273727"/>
                <a:gd name="connsiteY601" fmla="*/ 421685 h 1066103"/>
                <a:gd name="connsiteX602" fmla="*/ 1582935 w 3273727"/>
                <a:gd name="connsiteY602" fmla="*/ 422427 h 1066103"/>
                <a:gd name="connsiteX603" fmla="*/ 1593756 w 3273727"/>
                <a:gd name="connsiteY603" fmla="*/ 417945 h 1066103"/>
                <a:gd name="connsiteX604" fmla="*/ 1535225 w 3273727"/>
                <a:gd name="connsiteY604" fmla="*/ 417203 h 1066103"/>
                <a:gd name="connsiteX605" fmla="*/ 1527735 w 3273727"/>
                <a:gd name="connsiteY605" fmla="*/ 420305 h 1066103"/>
                <a:gd name="connsiteX606" fmla="*/ 1526919 w 3273727"/>
                <a:gd name="connsiteY606" fmla="*/ 422142 h 1066103"/>
                <a:gd name="connsiteX607" fmla="*/ 1534438 w 3273727"/>
                <a:gd name="connsiteY607" fmla="*/ 419102 h 1066103"/>
                <a:gd name="connsiteX608" fmla="*/ 1478348 w 3273727"/>
                <a:gd name="connsiteY608" fmla="*/ 417203 h 1066103"/>
                <a:gd name="connsiteX609" fmla="*/ 1468711 w 3273727"/>
                <a:gd name="connsiteY609" fmla="*/ 421195 h 1066103"/>
                <a:gd name="connsiteX610" fmla="*/ 1468200 w 3273727"/>
                <a:gd name="connsiteY610" fmla="*/ 422426 h 1066103"/>
                <a:gd name="connsiteX611" fmla="*/ 1477837 w 3273727"/>
                <a:gd name="connsiteY611" fmla="*/ 418435 h 1066103"/>
                <a:gd name="connsiteX612" fmla="*/ 1419509 w 3273727"/>
                <a:gd name="connsiteY612" fmla="*/ 417203 h 1066103"/>
                <a:gd name="connsiteX613" fmla="*/ 1409872 w 3273727"/>
                <a:gd name="connsiteY613" fmla="*/ 421195 h 1066103"/>
                <a:gd name="connsiteX614" fmla="*/ 1409362 w 3273727"/>
                <a:gd name="connsiteY614" fmla="*/ 422426 h 1066103"/>
                <a:gd name="connsiteX615" fmla="*/ 1418999 w 3273727"/>
                <a:gd name="connsiteY615" fmla="*/ 418435 h 1066103"/>
                <a:gd name="connsiteX616" fmla="*/ 1304775 w 3273727"/>
                <a:gd name="connsiteY616" fmla="*/ 417203 h 1066103"/>
                <a:gd name="connsiteX617" fmla="*/ 1293954 w 3273727"/>
                <a:gd name="connsiteY617" fmla="*/ 421685 h 1066103"/>
                <a:gd name="connsiteX618" fmla="*/ 1293647 w 3273727"/>
                <a:gd name="connsiteY618" fmla="*/ 422426 h 1066103"/>
                <a:gd name="connsiteX619" fmla="*/ 1304468 w 3273727"/>
                <a:gd name="connsiteY619" fmla="*/ 417944 h 1066103"/>
                <a:gd name="connsiteX620" fmla="*/ 1245937 w 3273727"/>
                <a:gd name="connsiteY620" fmla="*/ 417203 h 1066103"/>
                <a:gd name="connsiteX621" fmla="*/ 1236216 w 3273727"/>
                <a:gd name="connsiteY621" fmla="*/ 421229 h 1066103"/>
                <a:gd name="connsiteX622" fmla="*/ 1235861 w 3273727"/>
                <a:gd name="connsiteY622" fmla="*/ 422064 h 1066103"/>
                <a:gd name="connsiteX623" fmla="*/ 1245545 w 3273727"/>
                <a:gd name="connsiteY623" fmla="*/ 418149 h 1066103"/>
                <a:gd name="connsiteX624" fmla="*/ 1187099 w 3273727"/>
                <a:gd name="connsiteY624" fmla="*/ 417203 h 1066103"/>
                <a:gd name="connsiteX625" fmla="*/ 1179609 w 3273727"/>
                <a:gd name="connsiteY625" fmla="*/ 420304 h 1066103"/>
                <a:gd name="connsiteX626" fmla="*/ 1178793 w 3273727"/>
                <a:gd name="connsiteY626" fmla="*/ 422142 h 1066103"/>
                <a:gd name="connsiteX627" fmla="*/ 1186312 w 3273727"/>
                <a:gd name="connsiteY627" fmla="*/ 419102 h 1066103"/>
                <a:gd name="connsiteX628" fmla="*/ 1130221 w 3273727"/>
                <a:gd name="connsiteY628" fmla="*/ 417203 h 1066103"/>
                <a:gd name="connsiteX629" fmla="*/ 1120584 w 3273727"/>
                <a:gd name="connsiteY629" fmla="*/ 421195 h 1066103"/>
                <a:gd name="connsiteX630" fmla="*/ 1120073 w 3273727"/>
                <a:gd name="connsiteY630" fmla="*/ 422427 h 1066103"/>
                <a:gd name="connsiteX631" fmla="*/ 1129711 w 3273727"/>
                <a:gd name="connsiteY631" fmla="*/ 418435 h 1066103"/>
                <a:gd name="connsiteX632" fmla="*/ 956648 w 3273727"/>
                <a:gd name="connsiteY632" fmla="*/ 417203 h 1066103"/>
                <a:gd name="connsiteX633" fmla="*/ 945827 w 3273727"/>
                <a:gd name="connsiteY633" fmla="*/ 421685 h 1066103"/>
                <a:gd name="connsiteX634" fmla="*/ 945520 w 3273727"/>
                <a:gd name="connsiteY634" fmla="*/ 422427 h 1066103"/>
                <a:gd name="connsiteX635" fmla="*/ 956341 w 3273727"/>
                <a:gd name="connsiteY635" fmla="*/ 417945 h 1066103"/>
                <a:gd name="connsiteX636" fmla="*/ 897810 w 3273727"/>
                <a:gd name="connsiteY636" fmla="*/ 417203 h 1066103"/>
                <a:gd name="connsiteX637" fmla="*/ 888089 w 3273727"/>
                <a:gd name="connsiteY637" fmla="*/ 421230 h 1066103"/>
                <a:gd name="connsiteX638" fmla="*/ 887734 w 3273727"/>
                <a:gd name="connsiteY638" fmla="*/ 422065 h 1066103"/>
                <a:gd name="connsiteX639" fmla="*/ 897418 w 3273727"/>
                <a:gd name="connsiteY639" fmla="*/ 418149 h 1066103"/>
                <a:gd name="connsiteX640" fmla="*/ 838972 w 3273727"/>
                <a:gd name="connsiteY640" fmla="*/ 417203 h 1066103"/>
                <a:gd name="connsiteX641" fmla="*/ 831558 w 3273727"/>
                <a:gd name="connsiteY641" fmla="*/ 420274 h 1066103"/>
                <a:gd name="connsiteX642" fmla="*/ 830587 w 3273727"/>
                <a:gd name="connsiteY642" fmla="*/ 422509 h 1066103"/>
                <a:gd name="connsiteX643" fmla="*/ 838055 w 3273727"/>
                <a:gd name="connsiteY643" fmla="*/ 419416 h 1066103"/>
                <a:gd name="connsiteX644" fmla="*/ 782095 w 3273727"/>
                <a:gd name="connsiteY644" fmla="*/ 417203 h 1066103"/>
                <a:gd name="connsiteX645" fmla="*/ 772457 w 3273727"/>
                <a:gd name="connsiteY645" fmla="*/ 421195 h 1066103"/>
                <a:gd name="connsiteX646" fmla="*/ 771947 w 3273727"/>
                <a:gd name="connsiteY646" fmla="*/ 422426 h 1066103"/>
                <a:gd name="connsiteX647" fmla="*/ 781584 w 3273727"/>
                <a:gd name="connsiteY647" fmla="*/ 418435 h 1066103"/>
                <a:gd name="connsiteX648" fmla="*/ 608522 w 3273727"/>
                <a:gd name="connsiteY648" fmla="*/ 417203 h 1066103"/>
                <a:gd name="connsiteX649" fmla="*/ 598801 w 3273727"/>
                <a:gd name="connsiteY649" fmla="*/ 421229 h 1066103"/>
                <a:gd name="connsiteX650" fmla="*/ 598446 w 3273727"/>
                <a:gd name="connsiteY650" fmla="*/ 422064 h 1066103"/>
                <a:gd name="connsiteX651" fmla="*/ 608130 w 3273727"/>
                <a:gd name="connsiteY651" fmla="*/ 418149 h 1066103"/>
                <a:gd name="connsiteX652" fmla="*/ 549684 w 3273727"/>
                <a:gd name="connsiteY652" fmla="*/ 417203 h 1066103"/>
                <a:gd name="connsiteX653" fmla="*/ 539962 w 3273727"/>
                <a:gd name="connsiteY653" fmla="*/ 421229 h 1066103"/>
                <a:gd name="connsiteX654" fmla="*/ 539608 w 3273727"/>
                <a:gd name="connsiteY654" fmla="*/ 422064 h 1066103"/>
                <a:gd name="connsiteX655" fmla="*/ 549292 w 3273727"/>
                <a:gd name="connsiteY655" fmla="*/ 418149 h 1066103"/>
                <a:gd name="connsiteX656" fmla="*/ 1592667 w 3273727"/>
                <a:gd name="connsiteY656" fmla="*/ 0 h 1066103"/>
                <a:gd name="connsiteX657" fmla="*/ 1602718 w 3273727"/>
                <a:gd name="connsiteY657" fmla="*/ 4366 h 1066103"/>
                <a:gd name="connsiteX658" fmla="*/ 1613260 w 3273727"/>
                <a:gd name="connsiteY658" fmla="*/ 0 h 1066103"/>
                <a:gd name="connsiteX659" fmla="*/ 1622085 w 3273727"/>
                <a:gd name="connsiteY659" fmla="*/ 3656 h 1066103"/>
                <a:gd name="connsiteX660" fmla="*/ 1630912 w 3273727"/>
                <a:gd name="connsiteY660" fmla="*/ 0 h 1066103"/>
                <a:gd name="connsiteX661" fmla="*/ 1641208 w 3273727"/>
                <a:gd name="connsiteY661" fmla="*/ 4265 h 1066103"/>
                <a:gd name="connsiteX662" fmla="*/ 1651505 w 3273727"/>
                <a:gd name="connsiteY662" fmla="*/ 0 h 1066103"/>
                <a:gd name="connsiteX663" fmla="*/ 1660467 w 3273727"/>
                <a:gd name="connsiteY663" fmla="*/ 3712 h 1066103"/>
                <a:gd name="connsiteX664" fmla="*/ 1669647 w 3273727"/>
                <a:gd name="connsiteY664" fmla="*/ 0 h 1066103"/>
                <a:gd name="connsiteX665" fmla="*/ 1679819 w 3273727"/>
                <a:gd name="connsiteY665" fmla="*/ 4113 h 1066103"/>
                <a:gd name="connsiteX666" fmla="*/ 1689750 w 3273727"/>
                <a:gd name="connsiteY666" fmla="*/ 0 h 1066103"/>
                <a:gd name="connsiteX667" fmla="*/ 1699066 w 3273727"/>
                <a:gd name="connsiteY667" fmla="*/ 3859 h 1066103"/>
                <a:gd name="connsiteX668" fmla="*/ 1708382 w 3273727"/>
                <a:gd name="connsiteY668" fmla="*/ 0 h 1066103"/>
                <a:gd name="connsiteX669" fmla="*/ 1709386 w 3273727"/>
                <a:gd name="connsiteY669" fmla="*/ 416 h 1066103"/>
                <a:gd name="connsiteX670" fmla="*/ 1710344 w 3273727"/>
                <a:gd name="connsiteY670" fmla="*/ 0 h 1066103"/>
                <a:gd name="connsiteX671" fmla="*/ 1719089 w 3273727"/>
                <a:gd name="connsiteY671" fmla="*/ 3799 h 1066103"/>
                <a:gd name="connsiteX672" fmla="*/ 1728485 w 3273727"/>
                <a:gd name="connsiteY672" fmla="*/ 0 h 1066103"/>
                <a:gd name="connsiteX673" fmla="*/ 1737934 w 3273727"/>
                <a:gd name="connsiteY673" fmla="*/ 3821 h 1066103"/>
                <a:gd name="connsiteX674" fmla="*/ 1747608 w 3273727"/>
                <a:gd name="connsiteY674" fmla="*/ 0 h 1066103"/>
                <a:gd name="connsiteX675" fmla="*/ 1757281 w 3273727"/>
                <a:gd name="connsiteY675" fmla="*/ 3821 h 1066103"/>
                <a:gd name="connsiteX676" fmla="*/ 1766730 w 3273727"/>
                <a:gd name="connsiteY676" fmla="*/ 0 h 1066103"/>
                <a:gd name="connsiteX677" fmla="*/ 1776126 w 3273727"/>
                <a:gd name="connsiteY677" fmla="*/ 3799 h 1066103"/>
                <a:gd name="connsiteX678" fmla="*/ 1784872 w 3273727"/>
                <a:gd name="connsiteY678" fmla="*/ 0 h 1066103"/>
                <a:gd name="connsiteX679" fmla="*/ 1785829 w 3273727"/>
                <a:gd name="connsiteY679" fmla="*/ 416 h 1066103"/>
                <a:gd name="connsiteX680" fmla="*/ 1786833 w 3273727"/>
                <a:gd name="connsiteY680" fmla="*/ 0 h 1066103"/>
                <a:gd name="connsiteX681" fmla="*/ 1796149 w 3273727"/>
                <a:gd name="connsiteY681" fmla="*/ 3859 h 1066103"/>
                <a:gd name="connsiteX682" fmla="*/ 1805465 w 3273727"/>
                <a:gd name="connsiteY682" fmla="*/ 0 h 1066103"/>
                <a:gd name="connsiteX683" fmla="*/ 1815396 w 3273727"/>
                <a:gd name="connsiteY683" fmla="*/ 4114 h 1066103"/>
                <a:gd name="connsiteX684" fmla="*/ 1825568 w 3273727"/>
                <a:gd name="connsiteY684" fmla="*/ 0 h 1066103"/>
                <a:gd name="connsiteX685" fmla="*/ 1834748 w 3273727"/>
                <a:gd name="connsiteY685" fmla="*/ 3712 h 1066103"/>
                <a:gd name="connsiteX686" fmla="*/ 1843710 w 3273727"/>
                <a:gd name="connsiteY686" fmla="*/ 0 h 1066103"/>
                <a:gd name="connsiteX687" fmla="*/ 1854007 w 3273727"/>
                <a:gd name="connsiteY687" fmla="*/ 4265 h 1066103"/>
                <a:gd name="connsiteX688" fmla="*/ 1864303 w 3273727"/>
                <a:gd name="connsiteY688" fmla="*/ 0 h 1066103"/>
                <a:gd name="connsiteX689" fmla="*/ 1873129 w 3273727"/>
                <a:gd name="connsiteY689" fmla="*/ 3656 h 1066103"/>
                <a:gd name="connsiteX690" fmla="*/ 1881955 w 3273727"/>
                <a:gd name="connsiteY690" fmla="*/ 0 h 1066103"/>
                <a:gd name="connsiteX691" fmla="*/ 1882959 w 3273727"/>
                <a:gd name="connsiteY691" fmla="*/ 416 h 1066103"/>
                <a:gd name="connsiteX692" fmla="*/ 1883916 w 3273727"/>
                <a:gd name="connsiteY692" fmla="*/ 0 h 1066103"/>
                <a:gd name="connsiteX693" fmla="*/ 1893010 w 3273727"/>
                <a:gd name="connsiteY693" fmla="*/ 3951 h 1066103"/>
                <a:gd name="connsiteX694" fmla="*/ 1902549 w 3273727"/>
                <a:gd name="connsiteY694" fmla="*/ 0 h 1066103"/>
                <a:gd name="connsiteX695" fmla="*/ 1911773 w 3273727"/>
                <a:gd name="connsiteY695" fmla="*/ 3821 h 1066103"/>
                <a:gd name="connsiteX696" fmla="*/ 1921671 w 3273727"/>
                <a:gd name="connsiteY696" fmla="*/ 0 h 1066103"/>
                <a:gd name="connsiteX697" fmla="*/ 1931569 w 3273727"/>
                <a:gd name="connsiteY697" fmla="*/ 3821 h 1066103"/>
                <a:gd name="connsiteX698" fmla="*/ 1940793 w 3273727"/>
                <a:gd name="connsiteY698" fmla="*/ 0 h 1066103"/>
                <a:gd name="connsiteX699" fmla="*/ 1949971 w 3273727"/>
                <a:gd name="connsiteY699" fmla="*/ 3802 h 1066103"/>
                <a:gd name="connsiteX700" fmla="*/ 1958935 w 3273727"/>
                <a:gd name="connsiteY700" fmla="*/ 0 h 1066103"/>
                <a:gd name="connsiteX701" fmla="*/ 1960147 w 3273727"/>
                <a:gd name="connsiteY701" fmla="*/ 514 h 1066103"/>
                <a:gd name="connsiteX702" fmla="*/ 1961387 w 3273727"/>
                <a:gd name="connsiteY702" fmla="*/ 0 h 1066103"/>
                <a:gd name="connsiteX703" fmla="*/ 1970213 w 3273727"/>
                <a:gd name="connsiteY703" fmla="*/ 3656 h 1066103"/>
                <a:gd name="connsiteX704" fmla="*/ 1979039 w 3273727"/>
                <a:gd name="connsiteY704" fmla="*/ 0 h 1066103"/>
                <a:gd name="connsiteX705" fmla="*/ 1989335 w 3273727"/>
                <a:gd name="connsiteY705" fmla="*/ 4265 h 1066103"/>
                <a:gd name="connsiteX706" fmla="*/ 1999631 w 3273727"/>
                <a:gd name="connsiteY706" fmla="*/ 0 h 1066103"/>
                <a:gd name="connsiteX707" fmla="*/ 2008809 w 3273727"/>
                <a:gd name="connsiteY707" fmla="*/ 3802 h 1066103"/>
                <a:gd name="connsiteX708" fmla="*/ 2017773 w 3273727"/>
                <a:gd name="connsiteY708" fmla="*/ 0 h 1066103"/>
                <a:gd name="connsiteX709" fmla="*/ 2018241 w 3273727"/>
                <a:gd name="connsiteY709" fmla="*/ 199 h 1066103"/>
                <a:gd name="connsiteX710" fmla="*/ 2018754 w 3273727"/>
                <a:gd name="connsiteY710" fmla="*/ 0 h 1066103"/>
                <a:gd name="connsiteX711" fmla="*/ 2028653 w 3273727"/>
                <a:gd name="connsiteY711" fmla="*/ 3821 h 1066103"/>
                <a:gd name="connsiteX712" fmla="*/ 2037877 w 3273727"/>
                <a:gd name="connsiteY712" fmla="*/ 0 h 1066103"/>
                <a:gd name="connsiteX713" fmla="*/ 2047193 w 3273727"/>
                <a:gd name="connsiteY713" fmla="*/ 3859 h 1066103"/>
                <a:gd name="connsiteX714" fmla="*/ 2056509 w 3273727"/>
                <a:gd name="connsiteY714" fmla="*/ 0 h 1066103"/>
                <a:gd name="connsiteX715" fmla="*/ 2057513 w 3273727"/>
                <a:gd name="connsiteY715" fmla="*/ 416 h 1066103"/>
                <a:gd name="connsiteX716" fmla="*/ 2058470 w 3273727"/>
                <a:gd name="connsiteY716" fmla="*/ 0 h 1066103"/>
                <a:gd name="connsiteX717" fmla="*/ 2067085 w 3273727"/>
                <a:gd name="connsiteY717" fmla="*/ 3743 h 1066103"/>
                <a:gd name="connsiteX718" fmla="*/ 2076121 w 3273727"/>
                <a:gd name="connsiteY718" fmla="*/ 0 h 1066103"/>
                <a:gd name="connsiteX719" fmla="*/ 2085694 w 3273727"/>
                <a:gd name="connsiteY719" fmla="*/ 3965 h 1066103"/>
                <a:gd name="connsiteX720" fmla="*/ 2095735 w 3273727"/>
                <a:gd name="connsiteY720" fmla="*/ 0 h 1066103"/>
                <a:gd name="connsiteX721" fmla="*/ 2105408 w 3273727"/>
                <a:gd name="connsiteY721" fmla="*/ 3821 h 1066103"/>
                <a:gd name="connsiteX722" fmla="*/ 2114857 w 3273727"/>
                <a:gd name="connsiteY722" fmla="*/ 0 h 1066103"/>
                <a:gd name="connsiteX723" fmla="*/ 2124253 w 3273727"/>
                <a:gd name="connsiteY723" fmla="*/ 3799 h 1066103"/>
                <a:gd name="connsiteX724" fmla="*/ 2132999 w 3273727"/>
                <a:gd name="connsiteY724" fmla="*/ 0 h 1066103"/>
                <a:gd name="connsiteX725" fmla="*/ 2133955 w 3273727"/>
                <a:gd name="connsiteY725" fmla="*/ 416 h 1066103"/>
                <a:gd name="connsiteX726" fmla="*/ 2134960 w 3273727"/>
                <a:gd name="connsiteY726" fmla="*/ 0 h 1066103"/>
                <a:gd name="connsiteX727" fmla="*/ 2144275 w 3273727"/>
                <a:gd name="connsiteY727" fmla="*/ 3859 h 1066103"/>
                <a:gd name="connsiteX728" fmla="*/ 2153592 w 3273727"/>
                <a:gd name="connsiteY728" fmla="*/ 0 h 1066103"/>
                <a:gd name="connsiteX729" fmla="*/ 2163399 w 3273727"/>
                <a:gd name="connsiteY729" fmla="*/ 4062 h 1066103"/>
                <a:gd name="connsiteX730" fmla="*/ 2173205 w 3273727"/>
                <a:gd name="connsiteY730" fmla="*/ 0 h 1066103"/>
                <a:gd name="connsiteX731" fmla="*/ 2182743 w 3273727"/>
                <a:gd name="connsiteY731" fmla="*/ 3951 h 1066103"/>
                <a:gd name="connsiteX732" fmla="*/ 2191837 w 3273727"/>
                <a:gd name="connsiteY732" fmla="*/ 0 h 1066103"/>
                <a:gd name="connsiteX733" fmla="*/ 2192304 w 3273727"/>
                <a:gd name="connsiteY733" fmla="*/ 203 h 1066103"/>
                <a:gd name="connsiteX734" fmla="*/ 2192817 w 3273727"/>
                <a:gd name="connsiteY734" fmla="*/ 0 h 1066103"/>
                <a:gd name="connsiteX735" fmla="*/ 2202491 w 3273727"/>
                <a:gd name="connsiteY735" fmla="*/ 3821 h 1066103"/>
                <a:gd name="connsiteX736" fmla="*/ 2211940 w 3273727"/>
                <a:gd name="connsiteY736" fmla="*/ 0 h 1066103"/>
                <a:gd name="connsiteX737" fmla="*/ 2221120 w 3273727"/>
                <a:gd name="connsiteY737" fmla="*/ 3712 h 1066103"/>
                <a:gd name="connsiteX738" fmla="*/ 2230082 w 3273727"/>
                <a:gd name="connsiteY738" fmla="*/ 0 h 1066103"/>
                <a:gd name="connsiteX739" fmla="*/ 2231086 w 3273727"/>
                <a:gd name="connsiteY739" fmla="*/ 416 h 1066103"/>
                <a:gd name="connsiteX740" fmla="*/ 2232043 w 3273727"/>
                <a:gd name="connsiteY740" fmla="*/ 0 h 1066103"/>
                <a:gd name="connsiteX741" fmla="*/ 2241137 w 3273727"/>
                <a:gd name="connsiteY741" fmla="*/ 3951 h 1066103"/>
                <a:gd name="connsiteX742" fmla="*/ 2250675 w 3273727"/>
                <a:gd name="connsiteY742" fmla="*/ 0 h 1066103"/>
                <a:gd name="connsiteX743" fmla="*/ 2259899 w 3273727"/>
                <a:gd name="connsiteY743" fmla="*/ 3821 h 1066103"/>
                <a:gd name="connsiteX744" fmla="*/ 2269797 w 3273727"/>
                <a:gd name="connsiteY744" fmla="*/ 0 h 1066103"/>
                <a:gd name="connsiteX745" fmla="*/ 2279696 w 3273727"/>
                <a:gd name="connsiteY745" fmla="*/ 3821 h 1066103"/>
                <a:gd name="connsiteX746" fmla="*/ 2288920 w 3273727"/>
                <a:gd name="connsiteY746" fmla="*/ 0 h 1066103"/>
                <a:gd name="connsiteX747" fmla="*/ 2298098 w 3273727"/>
                <a:gd name="connsiteY747" fmla="*/ 3802 h 1066103"/>
                <a:gd name="connsiteX748" fmla="*/ 2307062 w 3273727"/>
                <a:gd name="connsiteY748" fmla="*/ 0 h 1066103"/>
                <a:gd name="connsiteX749" fmla="*/ 2308019 w 3273727"/>
                <a:gd name="connsiteY749" fmla="*/ 406 h 1066103"/>
                <a:gd name="connsiteX750" fmla="*/ 2309023 w 3273727"/>
                <a:gd name="connsiteY750" fmla="*/ 0 h 1066103"/>
                <a:gd name="connsiteX751" fmla="*/ 2318203 w 3273727"/>
                <a:gd name="connsiteY751" fmla="*/ 3712 h 1066103"/>
                <a:gd name="connsiteX752" fmla="*/ 2327165 w 3273727"/>
                <a:gd name="connsiteY752" fmla="*/ 0 h 1066103"/>
                <a:gd name="connsiteX753" fmla="*/ 2337461 w 3273727"/>
                <a:gd name="connsiteY753" fmla="*/ 4265 h 1066103"/>
                <a:gd name="connsiteX754" fmla="*/ 2347759 w 3273727"/>
                <a:gd name="connsiteY754" fmla="*/ 0 h 1066103"/>
                <a:gd name="connsiteX755" fmla="*/ 2356937 w 3273727"/>
                <a:gd name="connsiteY755" fmla="*/ 3802 h 1066103"/>
                <a:gd name="connsiteX756" fmla="*/ 2365901 w 3273727"/>
                <a:gd name="connsiteY756" fmla="*/ 0 h 1066103"/>
                <a:gd name="connsiteX757" fmla="*/ 2366367 w 3273727"/>
                <a:gd name="connsiteY757" fmla="*/ 199 h 1066103"/>
                <a:gd name="connsiteX758" fmla="*/ 2366881 w 3273727"/>
                <a:gd name="connsiteY758" fmla="*/ 0 h 1066103"/>
                <a:gd name="connsiteX759" fmla="*/ 2376779 w 3273727"/>
                <a:gd name="connsiteY759" fmla="*/ 3821 h 1066103"/>
                <a:gd name="connsiteX760" fmla="*/ 2386003 w 3273727"/>
                <a:gd name="connsiteY760" fmla="*/ 0 h 1066103"/>
                <a:gd name="connsiteX761" fmla="*/ 2394965 w 3273727"/>
                <a:gd name="connsiteY761" fmla="*/ 3712 h 1066103"/>
                <a:gd name="connsiteX762" fmla="*/ 2404145 w 3273727"/>
                <a:gd name="connsiteY762" fmla="*/ 0 h 1066103"/>
                <a:gd name="connsiteX763" fmla="*/ 2405415 w 3273727"/>
                <a:gd name="connsiteY763" fmla="*/ 514 h 1066103"/>
                <a:gd name="connsiteX764" fmla="*/ 2406597 w 3273727"/>
                <a:gd name="connsiteY764" fmla="*/ 0 h 1066103"/>
                <a:gd name="connsiteX765" fmla="*/ 2415213 w 3273727"/>
                <a:gd name="connsiteY765" fmla="*/ 3743 h 1066103"/>
                <a:gd name="connsiteX766" fmla="*/ 2424248 w 3273727"/>
                <a:gd name="connsiteY766" fmla="*/ 0 h 1066103"/>
                <a:gd name="connsiteX767" fmla="*/ 2433821 w 3273727"/>
                <a:gd name="connsiteY767" fmla="*/ 3965 h 1066103"/>
                <a:gd name="connsiteX768" fmla="*/ 2443861 w 3273727"/>
                <a:gd name="connsiteY768" fmla="*/ 0 h 1066103"/>
                <a:gd name="connsiteX769" fmla="*/ 2453535 w 3273727"/>
                <a:gd name="connsiteY769" fmla="*/ 3821 h 1066103"/>
                <a:gd name="connsiteX770" fmla="*/ 2462983 w 3273727"/>
                <a:gd name="connsiteY770" fmla="*/ 0 h 1066103"/>
                <a:gd name="connsiteX771" fmla="*/ 2472379 w 3273727"/>
                <a:gd name="connsiteY771" fmla="*/ 3799 h 1066103"/>
                <a:gd name="connsiteX772" fmla="*/ 2481125 w 3273727"/>
                <a:gd name="connsiteY772" fmla="*/ 0 h 1066103"/>
                <a:gd name="connsiteX773" fmla="*/ 2482083 w 3273727"/>
                <a:gd name="connsiteY773" fmla="*/ 416 h 1066103"/>
                <a:gd name="connsiteX774" fmla="*/ 2483087 w 3273727"/>
                <a:gd name="connsiteY774" fmla="*/ 0 h 1066103"/>
                <a:gd name="connsiteX775" fmla="*/ 2492049 w 3273727"/>
                <a:gd name="connsiteY775" fmla="*/ 3712 h 1066103"/>
                <a:gd name="connsiteX776" fmla="*/ 2501229 w 3273727"/>
                <a:gd name="connsiteY776" fmla="*/ 0 h 1066103"/>
                <a:gd name="connsiteX777" fmla="*/ 2511401 w 3273727"/>
                <a:gd name="connsiteY777" fmla="*/ 4113 h 1066103"/>
                <a:gd name="connsiteX778" fmla="*/ 2521331 w 3273727"/>
                <a:gd name="connsiteY778" fmla="*/ 0 h 1066103"/>
                <a:gd name="connsiteX779" fmla="*/ 2530869 w 3273727"/>
                <a:gd name="connsiteY779" fmla="*/ 3951 h 1066103"/>
                <a:gd name="connsiteX780" fmla="*/ 2539963 w 3273727"/>
                <a:gd name="connsiteY780" fmla="*/ 0 h 1066103"/>
                <a:gd name="connsiteX781" fmla="*/ 2540431 w 3273727"/>
                <a:gd name="connsiteY781" fmla="*/ 203 h 1066103"/>
                <a:gd name="connsiteX782" fmla="*/ 2540945 w 3273727"/>
                <a:gd name="connsiteY782" fmla="*/ 0 h 1066103"/>
                <a:gd name="connsiteX783" fmla="*/ 2550619 w 3273727"/>
                <a:gd name="connsiteY783" fmla="*/ 3821 h 1066103"/>
                <a:gd name="connsiteX784" fmla="*/ 2560067 w 3273727"/>
                <a:gd name="connsiteY784" fmla="*/ 0 h 1066103"/>
                <a:gd name="connsiteX785" fmla="*/ 2569247 w 3273727"/>
                <a:gd name="connsiteY785" fmla="*/ 3712 h 1066103"/>
                <a:gd name="connsiteX786" fmla="*/ 2578208 w 3273727"/>
                <a:gd name="connsiteY786" fmla="*/ 0 h 1066103"/>
                <a:gd name="connsiteX787" fmla="*/ 2579213 w 3273727"/>
                <a:gd name="connsiteY787" fmla="*/ 416 h 1066103"/>
                <a:gd name="connsiteX788" fmla="*/ 2580169 w 3273727"/>
                <a:gd name="connsiteY788" fmla="*/ 0 h 1066103"/>
                <a:gd name="connsiteX789" fmla="*/ 2589263 w 3273727"/>
                <a:gd name="connsiteY789" fmla="*/ 3951 h 1066103"/>
                <a:gd name="connsiteX790" fmla="*/ 2598802 w 3273727"/>
                <a:gd name="connsiteY790" fmla="*/ 0 h 1066103"/>
                <a:gd name="connsiteX791" fmla="*/ 2607897 w 3273727"/>
                <a:gd name="connsiteY791" fmla="*/ 3767 h 1066103"/>
                <a:gd name="connsiteX792" fmla="*/ 2617434 w 3273727"/>
                <a:gd name="connsiteY792" fmla="*/ 0 h 1066103"/>
                <a:gd name="connsiteX793" fmla="*/ 2627474 w 3273727"/>
                <a:gd name="connsiteY793" fmla="*/ 3965 h 1066103"/>
                <a:gd name="connsiteX794" fmla="*/ 2637047 w 3273727"/>
                <a:gd name="connsiteY794" fmla="*/ 0 h 1066103"/>
                <a:gd name="connsiteX795" fmla="*/ 2646225 w 3273727"/>
                <a:gd name="connsiteY795" fmla="*/ 3802 h 1066103"/>
                <a:gd name="connsiteX796" fmla="*/ 2655189 w 3273727"/>
                <a:gd name="connsiteY796" fmla="*/ 0 h 1066103"/>
                <a:gd name="connsiteX797" fmla="*/ 2656146 w 3273727"/>
                <a:gd name="connsiteY797" fmla="*/ 406 h 1066103"/>
                <a:gd name="connsiteX798" fmla="*/ 2657150 w 3273727"/>
                <a:gd name="connsiteY798" fmla="*/ 0 h 1066103"/>
                <a:gd name="connsiteX799" fmla="*/ 2666330 w 3273727"/>
                <a:gd name="connsiteY799" fmla="*/ 3712 h 1066103"/>
                <a:gd name="connsiteX800" fmla="*/ 2675292 w 3273727"/>
                <a:gd name="connsiteY800" fmla="*/ 0 h 1066103"/>
                <a:gd name="connsiteX801" fmla="*/ 2685589 w 3273727"/>
                <a:gd name="connsiteY801" fmla="*/ 4265 h 1066103"/>
                <a:gd name="connsiteX802" fmla="*/ 2695885 w 3273727"/>
                <a:gd name="connsiteY802" fmla="*/ 0 h 1066103"/>
                <a:gd name="connsiteX803" fmla="*/ 2704921 w 3273727"/>
                <a:gd name="connsiteY803" fmla="*/ 3743 h 1066103"/>
                <a:gd name="connsiteX804" fmla="*/ 2713536 w 3273727"/>
                <a:gd name="connsiteY804" fmla="*/ 0 h 1066103"/>
                <a:gd name="connsiteX805" fmla="*/ 2714003 w 3273727"/>
                <a:gd name="connsiteY805" fmla="*/ 203 h 1066103"/>
                <a:gd name="connsiteX806" fmla="*/ 2714517 w 3273727"/>
                <a:gd name="connsiteY806" fmla="*/ 0 h 1066103"/>
                <a:gd name="connsiteX807" fmla="*/ 2724558 w 3273727"/>
                <a:gd name="connsiteY807" fmla="*/ 3965 h 1066103"/>
                <a:gd name="connsiteX808" fmla="*/ 2734130 w 3273727"/>
                <a:gd name="connsiteY808" fmla="*/ 0 h 1066103"/>
                <a:gd name="connsiteX809" fmla="*/ 2743092 w 3273727"/>
                <a:gd name="connsiteY809" fmla="*/ 3712 h 1066103"/>
                <a:gd name="connsiteX810" fmla="*/ 2752272 w 3273727"/>
                <a:gd name="connsiteY810" fmla="*/ 0 h 1066103"/>
                <a:gd name="connsiteX811" fmla="*/ 2753276 w 3273727"/>
                <a:gd name="connsiteY811" fmla="*/ 406 h 1066103"/>
                <a:gd name="connsiteX812" fmla="*/ 2754233 w 3273727"/>
                <a:gd name="connsiteY812" fmla="*/ 0 h 1066103"/>
                <a:gd name="connsiteX813" fmla="*/ 2763198 w 3273727"/>
                <a:gd name="connsiteY813" fmla="*/ 3802 h 1066103"/>
                <a:gd name="connsiteX814" fmla="*/ 2772375 w 3273727"/>
                <a:gd name="connsiteY814" fmla="*/ 0 h 1066103"/>
                <a:gd name="connsiteX815" fmla="*/ 2781948 w 3273727"/>
                <a:gd name="connsiteY815" fmla="*/ 3965 h 1066103"/>
                <a:gd name="connsiteX816" fmla="*/ 2791988 w 3273727"/>
                <a:gd name="connsiteY816" fmla="*/ 0 h 1066103"/>
                <a:gd name="connsiteX817" fmla="*/ 2801526 w 3273727"/>
                <a:gd name="connsiteY817" fmla="*/ 3767 h 1066103"/>
                <a:gd name="connsiteX818" fmla="*/ 2810620 w 3273727"/>
                <a:gd name="connsiteY818" fmla="*/ 0 h 1066103"/>
                <a:gd name="connsiteX819" fmla="*/ 2820158 w 3273727"/>
                <a:gd name="connsiteY819" fmla="*/ 3951 h 1066103"/>
                <a:gd name="connsiteX820" fmla="*/ 2829251 w 3273727"/>
                <a:gd name="connsiteY820" fmla="*/ 0 h 1066103"/>
                <a:gd name="connsiteX821" fmla="*/ 2830209 w 3273727"/>
                <a:gd name="connsiteY821" fmla="*/ 416 h 1066103"/>
                <a:gd name="connsiteX822" fmla="*/ 2831213 w 3273727"/>
                <a:gd name="connsiteY822" fmla="*/ 0 h 1066103"/>
                <a:gd name="connsiteX823" fmla="*/ 2840175 w 3273727"/>
                <a:gd name="connsiteY823" fmla="*/ 3712 h 1066103"/>
                <a:gd name="connsiteX824" fmla="*/ 2849355 w 3273727"/>
                <a:gd name="connsiteY824" fmla="*/ 0 h 1066103"/>
                <a:gd name="connsiteX825" fmla="*/ 2859527 w 3273727"/>
                <a:gd name="connsiteY825" fmla="*/ 4114 h 1066103"/>
                <a:gd name="connsiteX826" fmla="*/ 2869458 w 3273727"/>
                <a:gd name="connsiteY826" fmla="*/ 0 h 1066103"/>
                <a:gd name="connsiteX827" fmla="*/ 2878996 w 3273727"/>
                <a:gd name="connsiteY827" fmla="*/ 3951 h 1066103"/>
                <a:gd name="connsiteX828" fmla="*/ 2888090 w 3273727"/>
                <a:gd name="connsiteY828" fmla="*/ 0 h 1066103"/>
                <a:gd name="connsiteX829" fmla="*/ 2888557 w 3273727"/>
                <a:gd name="connsiteY829" fmla="*/ 203 h 1066103"/>
                <a:gd name="connsiteX830" fmla="*/ 2889071 w 3273727"/>
                <a:gd name="connsiteY830" fmla="*/ 0 h 1066103"/>
                <a:gd name="connsiteX831" fmla="*/ 2898609 w 3273727"/>
                <a:gd name="connsiteY831" fmla="*/ 3767 h 1066103"/>
                <a:gd name="connsiteX832" fmla="*/ 2907703 w 3273727"/>
                <a:gd name="connsiteY832" fmla="*/ 0 h 1066103"/>
                <a:gd name="connsiteX833" fmla="*/ 2917019 w 3273727"/>
                <a:gd name="connsiteY833" fmla="*/ 3859 h 1066103"/>
                <a:gd name="connsiteX834" fmla="*/ 2926335 w 3273727"/>
                <a:gd name="connsiteY834" fmla="*/ 0 h 1066103"/>
                <a:gd name="connsiteX835" fmla="*/ 2927339 w 3273727"/>
                <a:gd name="connsiteY835" fmla="*/ 416 h 1066103"/>
                <a:gd name="connsiteX836" fmla="*/ 2928296 w 3273727"/>
                <a:gd name="connsiteY836" fmla="*/ 0 h 1066103"/>
                <a:gd name="connsiteX837" fmla="*/ 2937042 w 3273727"/>
                <a:gd name="connsiteY837" fmla="*/ 3799 h 1066103"/>
                <a:gd name="connsiteX838" fmla="*/ 2946438 w 3273727"/>
                <a:gd name="connsiteY838" fmla="*/ 0 h 1066103"/>
                <a:gd name="connsiteX839" fmla="*/ 2955887 w 3273727"/>
                <a:gd name="connsiteY839" fmla="*/ 3821 h 1066103"/>
                <a:gd name="connsiteX840" fmla="*/ 2965561 w 3273727"/>
                <a:gd name="connsiteY840" fmla="*/ 0 h 1066103"/>
                <a:gd name="connsiteX841" fmla="*/ 2975601 w 3273727"/>
                <a:gd name="connsiteY841" fmla="*/ 3965 h 1066103"/>
                <a:gd name="connsiteX842" fmla="*/ 2985173 w 3273727"/>
                <a:gd name="connsiteY842" fmla="*/ 0 h 1066103"/>
                <a:gd name="connsiteX843" fmla="*/ 2994209 w 3273727"/>
                <a:gd name="connsiteY843" fmla="*/ 3743 h 1066103"/>
                <a:gd name="connsiteX844" fmla="*/ 3002825 w 3273727"/>
                <a:gd name="connsiteY844" fmla="*/ 0 h 1066103"/>
                <a:gd name="connsiteX845" fmla="*/ 3004007 w 3273727"/>
                <a:gd name="connsiteY845" fmla="*/ 514 h 1066103"/>
                <a:gd name="connsiteX846" fmla="*/ 3005277 w 3273727"/>
                <a:gd name="connsiteY846" fmla="*/ 0 h 1066103"/>
                <a:gd name="connsiteX847" fmla="*/ 3014457 w 3273727"/>
                <a:gd name="connsiteY847" fmla="*/ 3712 h 1066103"/>
                <a:gd name="connsiteX848" fmla="*/ 3023418 w 3273727"/>
                <a:gd name="connsiteY848" fmla="*/ 0 h 1066103"/>
                <a:gd name="connsiteX849" fmla="*/ 3033349 w 3273727"/>
                <a:gd name="connsiteY849" fmla="*/ 4114 h 1066103"/>
                <a:gd name="connsiteX850" fmla="*/ 3043521 w 3273727"/>
                <a:gd name="connsiteY850" fmla="*/ 0 h 1066103"/>
                <a:gd name="connsiteX851" fmla="*/ 3052917 w 3273727"/>
                <a:gd name="connsiteY851" fmla="*/ 3799 h 1066103"/>
                <a:gd name="connsiteX852" fmla="*/ 3061663 w 3273727"/>
                <a:gd name="connsiteY852" fmla="*/ 0 h 1066103"/>
                <a:gd name="connsiteX853" fmla="*/ 3062130 w 3273727"/>
                <a:gd name="connsiteY853" fmla="*/ 203 h 1066103"/>
                <a:gd name="connsiteX854" fmla="*/ 3062644 w 3273727"/>
                <a:gd name="connsiteY854" fmla="*/ 0 h 1066103"/>
                <a:gd name="connsiteX855" fmla="*/ 3072684 w 3273727"/>
                <a:gd name="connsiteY855" fmla="*/ 3965 h 1066103"/>
                <a:gd name="connsiteX856" fmla="*/ 3082256 w 3273727"/>
                <a:gd name="connsiteY856" fmla="*/ 0 h 1066103"/>
                <a:gd name="connsiteX857" fmla="*/ 3091218 w 3273727"/>
                <a:gd name="connsiteY857" fmla="*/ 3712 h 1066103"/>
                <a:gd name="connsiteX858" fmla="*/ 3100398 w 3273727"/>
                <a:gd name="connsiteY858" fmla="*/ 0 h 1066103"/>
                <a:gd name="connsiteX859" fmla="*/ 3101403 w 3273727"/>
                <a:gd name="connsiteY859" fmla="*/ 406 h 1066103"/>
                <a:gd name="connsiteX860" fmla="*/ 3102359 w 3273727"/>
                <a:gd name="connsiteY860" fmla="*/ 0 h 1066103"/>
                <a:gd name="connsiteX861" fmla="*/ 3111324 w 3273727"/>
                <a:gd name="connsiteY861" fmla="*/ 3802 h 1066103"/>
                <a:gd name="connsiteX862" fmla="*/ 3120501 w 3273727"/>
                <a:gd name="connsiteY862" fmla="*/ 0 h 1066103"/>
                <a:gd name="connsiteX863" fmla="*/ 3129725 w 3273727"/>
                <a:gd name="connsiteY863" fmla="*/ 3821 h 1066103"/>
                <a:gd name="connsiteX864" fmla="*/ 3139624 w 3273727"/>
                <a:gd name="connsiteY864" fmla="*/ 0 h 1066103"/>
                <a:gd name="connsiteX865" fmla="*/ 3149523 w 3273727"/>
                <a:gd name="connsiteY865" fmla="*/ 3821 h 1066103"/>
                <a:gd name="connsiteX866" fmla="*/ 3158746 w 3273727"/>
                <a:gd name="connsiteY866" fmla="*/ 0 h 1066103"/>
                <a:gd name="connsiteX867" fmla="*/ 3168284 w 3273727"/>
                <a:gd name="connsiteY867" fmla="*/ 3951 h 1066103"/>
                <a:gd name="connsiteX868" fmla="*/ 3177379 w 3273727"/>
                <a:gd name="connsiteY868" fmla="*/ 0 h 1066103"/>
                <a:gd name="connsiteX869" fmla="*/ 3178336 w 3273727"/>
                <a:gd name="connsiteY869" fmla="*/ 416 h 1066103"/>
                <a:gd name="connsiteX870" fmla="*/ 3179340 w 3273727"/>
                <a:gd name="connsiteY870" fmla="*/ 0 h 1066103"/>
                <a:gd name="connsiteX871" fmla="*/ 3188302 w 3273727"/>
                <a:gd name="connsiteY871" fmla="*/ 3712 h 1066103"/>
                <a:gd name="connsiteX872" fmla="*/ 3197482 w 3273727"/>
                <a:gd name="connsiteY872" fmla="*/ 0 h 1066103"/>
                <a:gd name="connsiteX873" fmla="*/ 3207655 w 3273727"/>
                <a:gd name="connsiteY873" fmla="*/ 4113 h 1066103"/>
                <a:gd name="connsiteX874" fmla="*/ 3217584 w 3273727"/>
                <a:gd name="connsiteY874" fmla="*/ 0 h 1066103"/>
                <a:gd name="connsiteX875" fmla="*/ 3227123 w 3273727"/>
                <a:gd name="connsiteY875" fmla="*/ 3951 h 1066103"/>
                <a:gd name="connsiteX876" fmla="*/ 3236217 w 3273727"/>
                <a:gd name="connsiteY876" fmla="*/ 0 h 1066103"/>
                <a:gd name="connsiteX877" fmla="*/ 3236684 w 3273727"/>
                <a:gd name="connsiteY877" fmla="*/ 203 h 1066103"/>
                <a:gd name="connsiteX878" fmla="*/ 3237198 w 3273727"/>
                <a:gd name="connsiteY878" fmla="*/ 0 h 1066103"/>
                <a:gd name="connsiteX879" fmla="*/ 3246736 w 3273727"/>
                <a:gd name="connsiteY879" fmla="*/ 3767 h 1066103"/>
                <a:gd name="connsiteX880" fmla="*/ 3255829 w 3273727"/>
                <a:gd name="connsiteY880" fmla="*/ 0 h 1066103"/>
                <a:gd name="connsiteX881" fmla="*/ 3265145 w 3273727"/>
                <a:gd name="connsiteY881" fmla="*/ 3859 h 1066103"/>
                <a:gd name="connsiteX882" fmla="*/ 3273727 w 3273727"/>
                <a:gd name="connsiteY882" fmla="*/ 304 h 1066103"/>
                <a:gd name="connsiteX883" fmla="*/ 3273727 w 3273727"/>
                <a:gd name="connsiteY883" fmla="*/ 46123 h 1066103"/>
                <a:gd name="connsiteX884" fmla="*/ 3271547 w 3273727"/>
                <a:gd name="connsiteY884" fmla="*/ 45220 h 1066103"/>
                <a:gd name="connsiteX885" fmla="*/ 3260242 w 3273727"/>
                <a:gd name="connsiteY885" fmla="*/ 50014 h 1066103"/>
                <a:gd name="connsiteX886" fmla="*/ 3251277 w 3273727"/>
                <a:gd name="connsiteY886" fmla="*/ 46212 h 1066103"/>
                <a:gd name="connsiteX887" fmla="*/ 3242100 w 3273727"/>
                <a:gd name="connsiteY887" fmla="*/ 50013 h 1066103"/>
                <a:gd name="connsiteX888" fmla="*/ 3234952 w 3273727"/>
                <a:gd name="connsiteY888" fmla="*/ 47052 h 1066103"/>
                <a:gd name="connsiteX889" fmla="*/ 3222488 w 3273727"/>
                <a:gd name="connsiteY889" fmla="*/ 51974 h 1066103"/>
                <a:gd name="connsiteX890" fmla="*/ 3218059 w 3273727"/>
                <a:gd name="connsiteY890" fmla="*/ 50225 h 1066103"/>
                <a:gd name="connsiteX891" fmla="*/ 3217927 w 3273727"/>
                <a:gd name="connsiteY891" fmla="*/ 50559 h 1066103"/>
                <a:gd name="connsiteX892" fmla="*/ 3203365 w 3273727"/>
                <a:gd name="connsiteY892" fmla="*/ 56877 h 1066103"/>
                <a:gd name="connsiteX893" fmla="*/ 3196682 w 3273727"/>
                <a:gd name="connsiteY893" fmla="*/ 53977 h 1066103"/>
                <a:gd name="connsiteX894" fmla="*/ 3185223 w 3273727"/>
                <a:gd name="connsiteY894" fmla="*/ 58839 h 1066103"/>
                <a:gd name="connsiteX895" fmla="*/ 3178601 w 3273727"/>
                <a:gd name="connsiteY895" fmla="*/ 56029 h 1066103"/>
                <a:gd name="connsiteX896" fmla="*/ 3167081 w 3273727"/>
                <a:gd name="connsiteY896" fmla="*/ 60800 h 1066103"/>
                <a:gd name="connsiteX897" fmla="*/ 3162418 w 3273727"/>
                <a:gd name="connsiteY897" fmla="*/ 58868 h 1066103"/>
                <a:gd name="connsiteX898" fmla="*/ 3148940 w 3273727"/>
                <a:gd name="connsiteY898" fmla="*/ 64724 h 1066103"/>
                <a:gd name="connsiteX899" fmla="*/ 3142156 w 3273727"/>
                <a:gd name="connsiteY899" fmla="*/ 61776 h 1066103"/>
                <a:gd name="connsiteX900" fmla="*/ 3130307 w 3273727"/>
                <a:gd name="connsiteY900" fmla="*/ 66684 h 1066103"/>
                <a:gd name="connsiteX901" fmla="*/ 3126217 w 3273727"/>
                <a:gd name="connsiteY901" fmla="*/ 64990 h 1066103"/>
                <a:gd name="connsiteX902" fmla="*/ 3112656 w 3273727"/>
                <a:gd name="connsiteY902" fmla="*/ 70607 h 1066103"/>
                <a:gd name="connsiteX903" fmla="*/ 3105707 w 3273727"/>
                <a:gd name="connsiteY903" fmla="*/ 67729 h 1066103"/>
                <a:gd name="connsiteX904" fmla="*/ 3094024 w 3273727"/>
                <a:gd name="connsiteY904" fmla="*/ 72568 h 1066103"/>
                <a:gd name="connsiteX905" fmla="*/ 3089854 w 3273727"/>
                <a:gd name="connsiteY905" fmla="*/ 70841 h 1066103"/>
                <a:gd name="connsiteX906" fmla="*/ 3075882 w 3273727"/>
                <a:gd name="connsiteY906" fmla="*/ 76491 h 1066103"/>
                <a:gd name="connsiteX907" fmla="*/ 3071493 w 3273727"/>
                <a:gd name="connsiteY907" fmla="*/ 74716 h 1066103"/>
                <a:gd name="connsiteX908" fmla="*/ 3057740 w 3273727"/>
                <a:gd name="connsiteY908" fmla="*/ 80413 h 1066103"/>
                <a:gd name="connsiteX909" fmla="*/ 3054365 w 3273727"/>
                <a:gd name="connsiteY909" fmla="*/ 79014 h 1066103"/>
                <a:gd name="connsiteX910" fmla="*/ 3040579 w 3273727"/>
                <a:gd name="connsiteY910" fmla="*/ 84335 h 1066103"/>
                <a:gd name="connsiteX911" fmla="*/ 3037636 w 3273727"/>
                <a:gd name="connsiteY911" fmla="*/ 83199 h 1066103"/>
                <a:gd name="connsiteX912" fmla="*/ 3037633 w 3273727"/>
                <a:gd name="connsiteY912" fmla="*/ 83207 h 1066103"/>
                <a:gd name="connsiteX913" fmla="*/ 3023418 w 3273727"/>
                <a:gd name="connsiteY913" fmla="*/ 89239 h 1066103"/>
                <a:gd name="connsiteX914" fmla="*/ 3019134 w 3273727"/>
                <a:gd name="connsiteY914" fmla="*/ 87421 h 1066103"/>
                <a:gd name="connsiteX915" fmla="*/ 3005276 w 3273727"/>
                <a:gd name="connsiteY915" fmla="*/ 93161 h 1066103"/>
                <a:gd name="connsiteX916" fmla="*/ 3000940 w 3273727"/>
                <a:gd name="connsiteY916" fmla="*/ 91365 h 1066103"/>
                <a:gd name="connsiteX917" fmla="*/ 2987134 w 3273727"/>
                <a:gd name="connsiteY917" fmla="*/ 97084 h 1066103"/>
                <a:gd name="connsiteX918" fmla="*/ 2984809 w 3273727"/>
                <a:gd name="connsiteY918" fmla="*/ 96121 h 1066103"/>
                <a:gd name="connsiteX919" fmla="*/ 2984392 w 3273727"/>
                <a:gd name="connsiteY919" fmla="*/ 97079 h 1066103"/>
                <a:gd name="connsiteX920" fmla="*/ 2969483 w 3273727"/>
                <a:gd name="connsiteY920" fmla="*/ 102968 h 1066103"/>
                <a:gd name="connsiteX921" fmla="*/ 2965797 w 3273727"/>
                <a:gd name="connsiteY921" fmla="*/ 101512 h 1066103"/>
                <a:gd name="connsiteX922" fmla="*/ 2952812 w 3273727"/>
                <a:gd name="connsiteY922" fmla="*/ 106890 h 1066103"/>
                <a:gd name="connsiteX923" fmla="*/ 2948918 w 3273727"/>
                <a:gd name="connsiteY923" fmla="*/ 105277 h 1066103"/>
                <a:gd name="connsiteX924" fmla="*/ 2948396 w 3273727"/>
                <a:gd name="connsiteY924" fmla="*/ 106599 h 1066103"/>
                <a:gd name="connsiteX925" fmla="*/ 2934180 w 3273727"/>
                <a:gd name="connsiteY925" fmla="*/ 112775 h 1066103"/>
                <a:gd name="connsiteX926" fmla="*/ 2930887 w 3273727"/>
                <a:gd name="connsiteY926" fmla="*/ 111344 h 1066103"/>
                <a:gd name="connsiteX927" fmla="*/ 2917019 w 3273727"/>
                <a:gd name="connsiteY927" fmla="*/ 116696 h 1066103"/>
                <a:gd name="connsiteX928" fmla="*/ 2914762 w 3273727"/>
                <a:gd name="connsiteY928" fmla="*/ 115825 h 1066103"/>
                <a:gd name="connsiteX929" fmla="*/ 2914073 w 3273727"/>
                <a:gd name="connsiteY929" fmla="*/ 117529 h 1066103"/>
                <a:gd name="connsiteX930" fmla="*/ 2899857 w 3273727"/>
                <a:gd name="connsiteY930" fmla="*/ 123561 h 1066103"/>
                <a:gd name="connsiteX931" fmla="*/ 2898083 w 3273727"/>
                <a:gd name="connsiteY931" fmla="*/ 122808 h 1066103"/>
                <a:gd name="connsiteX932" fmla="*/ 2897952 w 3273727"/>
                <a:gd name="connsiteY932" fmla="*/ 123126 h 1066103"/>
                <a:gd name="connsiteX933" fmla="*/ 2882697 w 3273727"/>
                <a:gd name="connsiteY933" fmla="*/ 129444 h 1066103"/>
                <a:gd name="connsiteX934" fmla="*/ 2878852 w 3273727"/>
                <a:gd name="connsiteY934" fmla="*/ 127852 h 1066103"/>
                <a:gd name="connsiteX935" fmla="*/ 2865535 w 3273727"/>
                <a:gd name="connsiteY935" fmla="*/ 133368 h 1066103"/>
                <a:gd name="connsiteX936" fmla="*/ 2863924 w 3273727"/>
                <a:gd name="connsiteY936" fmla="*/ 132700 h 1066103"/>
                <a:gd name="connsiteX937" fmla="*/ 2863629 w 3273727"/>
                <a:gd name="connsiteY937" fmla="*/ 133363 h 1066103"/>
                <a:gd name="connsiteX938" fmla="*/ 2848374 w 3273727"/>
                <a:gd name="connsiteY938" fmla="*/ 139251 h 1066103"/>
                <a:gd name="connsiteX939" fmla="*/ 2845833 w 3273727"/>
                <a:gd name="connsiteY939" fmla="*/ 138270 h 1066103"/>
                <a:gd name="connsiteX940" fmla="*/ 2845429 w 3273727"/>
                <a:gd name="connsiteY940" fmla="*/ 139247 h 1066103"/>
                <a:gd name="connsiteX941" fmla="*/ 2831213 w 3273727"/>
                <a:gd name="connsiteY941" fmla="*/ 145135 h 1066103"/>
                <a:gd name="connsiteX942" fmla="*/ 2829835 w 3273727"/>
                <a:gd name="connsiteY942" fmla="*/ 144564 h 1066103"/>
                <a:gd name="connsiteX943" fmla="*/ 2829595 w 3273727"/>
                <a:gd name="connsiteY943" fmla="*/ 145130 h 1066103"/>
                <a:gd name="connsiteX944" fmla="*/ 2815032 w 3273727"/>
                <a:gd name="connsiteY944" fmla="*/ 151019 h 1066103"/>
                <a:gd name="connsiteX945" fmla="*/ 2811947 w 3273727"/>
                <a:gd name="connsiteY945" fmla="*/ 149771 h 1066103"/>
                <a:gd name="connsiteX946" fmla="*/ 2811106 w 3273727"/>
                <a:gd name="connsiteY946" fmla="*/ 151851 h 1066103"/>
                <a:gd name="connsiteX947" fmla="*/ 2796890 w 3273727"/>
                <a:gd name="connsiteY947" fmla="*/ 157883 h 1066103"/>
                <a:gd name="connsiteX948" fmla="*/ 2796223 w 3273727"/>
                <a:gd name="connsiteY948" fmla="*/ 157600 h 1066103"/>
                <a:gd name="connsiteX949" fmla="*/ 2795272 w 3273727"/>
                <a:gd name="connsiteY949" fmla="*/ 159840 h 1066103"/>
                <a:gd name="connsiteX950" fmla="*/ 2780710 w 3273727"/>
                <a:gd name="connsiteY950" fmla="*/ 165728 h 1066103"/>
                <a:gd name="connsiteX951" fmla="*/ 2779025 w 3273727"/>
                <a:gd name="connsiteY951" fmla="*/ 165047 h 1066103"/>
                <a:gd name="connsiteX952" fmla="*/ 2778745 w 3273727"/>
                <a:gd name="connsiteY952" fmla="*/ 165724 h 1066103"/>
                <a:gd name="connsiteX953" fmla="*/ 2764529 w 3273727"/>
                <a:gd name="connsiteY953" fmla="*/ 171612 h 1066103"/>
                <a:gd name="connsiteX954" fmla="*/ 2762432 w 3273727"/>
                <a:gd name="connsiteY954" fmla="*/ 170744 h 1066103"/>
                <a:gd name="connsiteX955" fmla="*/ 2762075 w 3273727"/>
                <a:gd name="connsiteY955" fmla="*/ 171608 h 1066103"/>
                <a:gd name="connsiteX956" fmla="*/ 2747859 w 3273727"/>
                <a:gd name="connsiteY956" fmla="*/ 177496 h 1066103"/>
                <a:gd name="connsiteX957" fmla="*/ 2747369 w 3273727"/>
                <a:gd name="connsiteY957" fmla="*/ 177293 h 1066103"/>
                <a:gd name="connsiteX958" fmla="*/ 2746097 w 3273727"/>
                <a:gd name="connsiteY958" fmla="*/ 180290 h 1066103"/>
                <a:gd name="connsiteX959" fmla="*/ 2731188 w 3273727"/>
                <a:gd name="connsiteY959" fmla="*/ 186322 h 1066103"/>
                <a:gd name="connsiteX960" fmla="*/ 2728725 w 3273727"/>
                <a:gd name="connsiteY960" fmla="*/ 185326 h 1066103"/>
                <a:gd name="connsiteX961" fmla="*/ 2727752 w 3273727"/>
                <a:gd name="connsiteY961" fmla="*/ 187848 h 1066103"/>
                <a:gd name="connsiteX962" fmla="*/ 2713536 w 3273727"/>
                <a:gd name="connsiteY962" fmla="*/ 194167 h 1066103"/>
                <a:gd name="connsiteX963" fmla="*/ 2712290 w 3273727"/>
                <a:gd name="connsiteY963" fmla="*/ 193612 h 1066103"/>
                <a:gd name="connsiteX964" fmla="*/ 2712062 w 3273727"/>
                <a:gd name="connsiteY964" fmla="*/ 194163 h 1066103"/>
                <a:gd name="connsiteX965" fmla="*/ 2697846 w 3273727"/>
                <a:gd name="connsiteY965" fmla="*/ 200051 h 1066103"/>
                <a:gd name="connsiteX966" fmla="*/ 2696443 w 3273727"/>
                <a:gd name="connsiteY966" fmla="*/ 199470 h 1066103"/>
                <a:gd name="connsiteX967" fmla="*/ 2695391 w 3273727"/>
                <a:gd name="connsiteY967" fmla="*/ 202008 h 1066103"/>
                <a:gd name="connsiteX968" fmla="*/ 2681175 w 3273727"/>
                <a:gd name="connsiteY968" fmla="*/ 207896 h 1066103"/>
                <a:gd name="connsiteX969" fmla="*/ 2680609 w 3273727"/>
                <a:gd name="connsiteY969" fmla="*/ 207661 h 1066103"/>
                <a:gd name="connsiteX970" fmla="*/ 2679701 w 3273727"/>
                <a:gd name="connsiteY970" fmla="*/ 209853 h 1066103"/>
                <a:gd name="connsiteX971" fmla="*/ 2665485 w 3273727"/>
                <a:gd name="connsiteY971" fmla="*/ 215741 h 1066103"/>
                <a:gd name="connsiteX972" fmla="*/ 2664202 w 3273727"/>
                <a:gd name="connsiteY972" fmla="*/ 215209 h 1066103"/>
                <a:gd name="connsiteX973" fmla="*/ 2663029 w 3273727"/>
                <a:gd name="connsiteY973" fmla="*/ 218248 h 1066103"/>
                <a:gd name="connsiteX974" fmla="*/ 2648814 w 3273727"/>
                <a:gd name="connsiteY974" fmla="*/ 224567 h 1066103"/>
                <a:gd name="connsiteX975" fmla="*/ 2648121 w 3273727"/>
                <a:gd name="connsiteY975" fmla="*/ 224258 h 1066103"/>
                <a:gd name="connsiteX976" fmla="*/ 2647339 w 3273727"/>
                <a:gd name="connsiteY976" fmla="*/ 226237 h 1066103"/>
                <a:gd name="connsiteX977" fmla="*/ 2633124 w 3273727"/>
                <a:gd name="connsiteY977" fmla="*/ 232412 h 1066103"/>
                <a:gd name="connsiteX978" fmla="*/ 2633049 w 3273727"/>
                <a:gd name="connsiteY978" fmla="*/ 232380 h 1066103"/>
                <a:gd name="connsiteX979" fmla="*/ 2632343 w 3273727"/>
                <a:gd name="connsiteY979" fmla="*/ 234082 h 1066103"/>
                <a:gd name="connsiteX980" fmla="*/ 2617815 w 3273727"/>
                <a:gd name="connsiteY980" fmla="*/ 240099 h 1066103"/>
                <a:gd name="connsiteX981" fmla="*/ 2616939 w 3273727"/>
                <a:gd name="connsiteY981" fmla="*/ 242214 h 1066103"/>
                <a:gd name="connsiteX982" fmla="*/ 2602725 w 3273727"/>
                <a:gd name="connsiteY982" fmla="*/ 248102 h 1066103"/>
                <a:gd name="connsiteX983" fmla="*/ 2601589 w 3273727"/>
                <a:gd name="connsiteY983" fmla="*/ 247631 h 1066103"/>
                <a:gd name="connsiteX984" fmla="*/ 2600269 w 3273727"/>
                <a:gd name="connsiteY984" fmla="*/ 250896 h 1066103"/>
                <a:gd name="connsiteX985" fmla="*/ 2586053 w 3273727"/>
                <a:gd name="connsiteY985" fmla="*/ 256928 h 1066103"/>
                <a:gd name="connsiteX986" fmla="*/ 2585489 w 3273727"/>
                <a:gd name="connsiteY986" fmla="*/ 256688 h 1066103"/>
                <a:gd name="connsiteX987" fmla="*/ 2584579 w 3273727"/>
                <a:gd name="connsiteY987" fmla="*/ 258885 h 1066103"/>
                <a:gd name="connsiteX988" fmla="*/ 2571237 w 3273727"/>
                <a:gd name="connsiteY988" fmla="*/ 264411 h 1066103"/>
                <a:gd name="connsiteX989" fmla="*/ 2569582 w 3273727"/>
                <a:gd name="connsiteY989" fmla="*/ 268405 h 1066103"/>
                <a:gd name="connsiteX990" fmla="*/ 2555055 w 3273727"/>
                <a:gd name="connsiteY990" fmla="*/ 274423 h 1066103"/>
                <a:gd name="connsiteX991" fmla="*/ 2554179 w 3273727"/>
                <a:gd name="connsiteY991" fmla="*/ 276536 h 1066103"/>
                <a:gd name="connsiteX992" fmla="*/ 2539963 w 3273727"/>
                <a:gd name="connsiteY992" fmla="*/ 282424 h 1066103"/>
                <a:gd name="connsiteX993" fmla="*/ 2538827 w 3273727"/>
                <a:gd name="connsiteY993" fmla="*/ 281953 h 1066103"/>
                <a:gd name="connsiteX994" fmla="*/ 2537507 w 3273727"/>
                <a:gd name="connsiteY994" fmla="*/ 285218 h 1066103"/>
                <a:gd name="connsiteX995" fmla="*/ 2525852 w 3273727"/>
                <a:gd name="connsiteY995" fmla="*/ 290164 h 1066103"/>
                <a:gd name="connsiteX996" fmla="*/ 2523779 w 3273727"/>
                <a:gd name="connsiteY996" fmla="*/ 295168 h 1066103"/>
                <a:gd name="connsiteX997" fmla="*/ 2509563 w 3273727"/>
                <a:gd name="connsiteY997" fmla="*/ 301056 h 1066103"/>
                <a:gd name="connsiteX998" fmla="*/ 2508853 w 3273727"/>
                <a:gd name="connsiteY998" fmla="*/ 300762 h 1066103"/>
                <a:gd name="connsiteX999" fmla="*/ 2507109 w 3273727"/>
                <a:gd name="connsiteY999" fmla="*/ 304975 h 1066103"/>
                <a:gd name="connsiteX1000" fmla="*/ 2494835 w 3273727"/>
                <a:gd name="connsiteY1000" fmla="*/ 310059 h 1066103"/>
                <a:gd name="connsiteX1001" fmla="*/ 2493380 w 3273727"/>
                <a:gd name="connsiteY1001" fmla="*/ 313657 h 1066103"/>
                <a:gd name="connsiteX1002" fmla="*/ 2481378 w 3273727"/>
                <a:gd name="connsiteY1002" fmla="*/ 318749 h 1066103"/>
                <a:gd name="connsiteX1003" fmla="*/ 2479219 w 3273727"/>
                <a:gd name="connsiteY1003" fmla="*/ 323606 h 1066103"/>
                <a:gd name="connsiteX1004" fmla="*/ 2464724 w 3273727"/>
                <a:gd name="connsiteY1004" fmla="*/ 329201 h 1066103"/>
                <a:gd name="connsiteX1005" fmla="*/ 2462979 w 3273727"/>
                <a:gd name="connsiteY1005" fmla="*/ 333413 h 1066103"/>
                <a:gd name="connsiteX1006" fmla="*/ 2451555 w 3273727"/>
                <a:gd name="connsiteY1006" fmla="*/ 338145 h 1066103"/>
                <a:gd name="connsiteX1007" fmla="*/ 2449107 w 3273727"/>
                <a:gd name="connsiteY1007" fmla="*/ 344056 h 1066103"/>
                <a:gd name="connsiteX1008" fmla="*/ 2436499 w 3273727"/>
                <a:gd name="connsiteY1008" fmla="*/ 349279 h 1066103"/>
                <a:gd name="connsiteX1009" fmla="*/ 2434540 w 3273727"/>
                <a:gd name="connsiteY1009" fmla="*/ 354007 h 1066103"/>
                <a:gd name="connsiteX1010" fmla="*/ 2422871 w 3273727"/>
                <a:gd name="connsiteY1010" fmla="*/ 358840 h 1066103"/>
                <a:gd name="connsiteX1011" fmla="*/ 2420812 w 3273727"/>
                <a:gd name="connsiteY1011" fmla="*/ 363813 h 1066103"/>
                <a:gd name="connsiteX1012" fmla="*/ 2407720 w 3273727"/>
                <a:gd name="connsiteY1012" fmla="*/ 369235 h 1066103"/>
                <a:gd name="connsiteX1013" fmla="*/ 2405815 w 3273727"/>
                <a:gd name="connsiteY1013" fmla="*/ 373619 h 1066103"/>
                <a:gd name="connsiteX1014" fmla="*/ 2394899 w 3273727"/>
                <a:gd name="connsiteY1014" fmla="*/ 377930 h 1066103"/>
                <a:gd name="connsiteX1015" fmla="*/ 2392087 w 3273727"/>
                <a:gd name="connsiteY1015" fmla="*/ 384406 h 1066103"/>
                <a:gd name="connsiteX1016" fmla="*/ 2380502 w 3273727"/>
                <a:gd name="connsiteY1016" fmla="*/ 388982 h 1066103"/>
                <a:gd name="connsiteX1017" fmla="*/ 2377377 w 3273727"/>
                <a:gd name="connsiteY1017" fmla="*/ 396174 h 1066103"/>
                <a:gd name="connsiteX1018" fmla="*/ 2365947 w 3273727"/>
                <a:gd name="connsiteY1018" fmla="*/ 400688 h 1066103"/>
                <a:gd name="connsiteX1019" fmla="*/ 2363648 w 3273727"/>
                <a:gd name="connsiteY1019" fmla="*/ 405980 h 1066103"/>
                <a:gd name="connsiteX1020" fmla="*/ 2352826 w 3273727"/>
                <a:gd name="connsiteY1020" fmla="*/ 410254 h 1066103"/>
                <a:gd name="connsiteX1021" fmla="*/ 2350063 w 3273727"/>
                <a:gd name="connsiteY1021" fmla="*/ 416767 h 1066103"/>
                <a:gd name="connsiteX1022" fmla="*/ 2338421 w 3273727"/>
                <a:gd name="connsiteY1022" fmla="*/ 421474 h 1066103"/>
                <a:gd name="connsiteX1023" fmla="*/ 2335496 w 3273727"/>
                <a:gd name="connsiteY1023" fmla="*/ 428535 h 1066103"/>
                <a:gd name="connsiteX1024" fmla="*/ 2323715 w 3273727"/>
                <a:gd name="connsiteY1024" fmla="*/ 433415 h 1066103"/>
                <a:gd name="connsiteX1025" fmla="*/ 2321625 w 3273727"/>
                <a:gd name="connsiteY1025" fmla="*/ 438341 h 1066103"/>
                <a:gd name="connsiteX1026" fmla="*/ 2310470 w 3273727"/>
                <a:gd name="connsiteY1026" fmla="*/ 442851 h 1066103"/>
                <a:gd name="connsiteX1027" fmla="*/ 2307059 w 3273727"/>
                <a:gd name="connsiteY1027" fmla="*/ 451089 h 1066103"/>
                <a:gd name="connsiteX1028" fmla="*/ 2298737 w 3273727"/>
                <a:gd name="connsiteY1028" fmla="*/ 454536 h 1066103"/>
                <a:gd name="connsiteX1029" fmla="*/ 2295290 w 3273727"/>
                <a:gd name="connsiteY1029" fmla="*/ 462857 h 1066103"/>
                <a:gd name="connsiteX1030" fmla="*/ 2283440 w 3273727"/>
                <a:gd name="connsiteY1030" fmla="*/ 467766 h 1066103"/>
                <a:gd name="connsiteX1031" fmla="*/ 2280581 w 3273727"/>
                <a:gd name="connsiteY1031" fmla="*/ 475175 h 1066103"/>
                <a:gd name="connsiteX1032" fmla="*/ 2271153 w 3273727"/>
                <a:gd name="connsiteY1032" fmla="*/ 479365 h 1066103"/>
                <a:gd name="connsiteX1033" fmla="*/ 2268526 w 3273727"/>
                <a:gd name="connsiteY1033" fmla="*/ 485412 h 1066103"/>
                <a:gd name="connsiteX1034" fmla="*/ 2258204 w 3273727"/>
                <a:gd name="connsiteY1034" fmla="*/ 489489 h 1066103"/>
                <a:gd name="connsiteX1035" fmla="*/ 2254940 w 3273727"/>
                <a:gd name="connsiteY1035" fmla="*/ 497180 h 1066103"/>
                <a:gd name="connsiteX1036" fmla="*/ 2245832 w 3273727"/>
                <a:gd name="connsiteY1036" fmla="*/ 500863 h 1066103"/>
                <a:gd name="connsiteX1037" fmla="*/ 2242049 w 3273727"/>
                <a:gd name="connsiteY1037" fmla="*/ 509784 h 1066103"/>
                <a:gd name="connsiteX1038" fmla="*/ 2231749 w 3273727"/>
                <a:gd name="connsiteY1038" fmla="*/ 513952 h 1066103"/>
                <a:gd name="connsiteX1039" fmla="*/ 2228463 w 3273727"/>
                <a:gd name="connsiteY1039" fmla="*/ 521695 h 1066103"/>
                <a:gd name="connsiteX1040" fmla="*/ 2219177 w 3273727"/>
                <a:gd name="connsiteY1040" fmla="*/ 525450 h 1066103"/>
                <a:gd name="connsiteX1041" fmla="*/ 2215859 w 3273727"/>
                <a:gd name="connsiteY1041" fmla="*/ 533463 h 1066103"/>
                <a:gd name="connsiteX1042" fmla="*/ 2207846 w 3273727"/>
                <a:gd name="connsiteY1042" fmla="*/ 536782 h 1066103"/>
                <a:gd name="connsiteX1043" fmla="*/ 2204091 w 3273727"/>
                <a:gd name="connsiteY1043" fmla="*/ 546068 h 1066103"/>
                <a:gd name="connsiteX1044" fmla="*/ 2196237 w 3273727"/>
                <a:gd name="connsiteY1044" fmla="*/ 549400 h 1066103"/>
                <a:gd name="connsiteX1045" fmla="*/ 2191892 w 3273727"/>
                <a:gd name="connsiteY1045" fmla="*/ 559654 h 1066103"/>
                <a:gd name="connsiteX1046" fmla="*/ 2180735 w 3273727"/>
                <a:gd name="connsiteY1046" fmla="*/ 564170 h 1066103"/>
                <a:gd name="connsiteX1047" fmla="*/ 2177613 w 3273727"/>
                <a:gd name="connsiteY1047" fmla="*/ 571708 h 1066103"/>
                <a:gd name="connsiteX1048" fmla="*/ 2169783 w 3273727"/>
                <a:gd name="connsiteY1048" fmla="*/ 574952 h 1066103"/>
                <a:gd name="connsiteX1049" fmla="*/ 2165845 w 3273727"/>
                <a:gd name="connsiteY1049" fmla="*/ 584456 h 1066103"/>
                <a:gd name="connsiteX1050" fmla="*/ 2156341 w 3273727"/>
                <a:gd name="connsiteY1050" fmla="*/ 588393 h 1066103"/>
                <a:gd name="connsiteX1051" fmla="*/ 2153097 w 3273727"/>
                <a:gd name="connsiteY1051" fmla="*/ 596224 h 1066103"/>
                <a:gd name="connsiteX1052" fmla="*/ 2146037 w 3273727"/>
                <a:gd name="connsiteY1052" fmla="*/ 599148 h 1066103"/>
                <a:gd name="connsiteX1053" fmla="*/ 2141330 w 3273727"/>
                <a:gd name="connsiteY1053" fmla="*/ 610790 h 1066103"/>
                <a:gd name="connsiteX1054" fmla="*/ 2135238 w 3273727"/>
                <a:gd name="connsiteY1054" fmla="*/ 613375 h 1066103"/>
                <a:gd name="connsiteX1055" fmla="*/ 2131092 w 3273727"/>
                <a:gd name="connsiteY1055" fmla="*/ 622701 h 1066103"/>
                <a:gd name="connsiteX1056" fmla="*/ 2123200 w 3273727"/>
                <a:gd name="connsiteY1056" fmla="*/ 625747 h 1066103"/>
                <a:gd name="connsiteX1057" fmla="*/ 2118775 w 3273727"/>
                <a:gd name="connsiteY1057" fmla="*/ 636430 h 1066103"/>
                <a:gd name="connsiteX1058" fmla="*/ 2111516 w 3273727"/>
                <a:gd name="connsiteY1058" fmla="*/ 639437 h 1066103"/>
                <a:gd name="connsiteX1059" fmla="*/ 2107007 w 3273727"/>
                <a:gd name="connsiteY1059" fmla="*/ 650854 h 1066103"/>
                <a:gd name="connsiteX1060" fmla="*/ 2098676 w 3273727"/>
                <a:gd name="connsiteY1060" fmla="*/ 654473 h 1066103"/>
                <a:gd name="connsiteX1061" fmla="*/ 2095097 w 3273727"/>
                <a:gd name="connsiteY1061" fmla="*/ 662908 h 1066103"/>
                <a:gd name="connsiteX1062" fmla="*/ 2089413 w 3273727"/>
                <a:gd name="connsiteY1062" fmla="*/ 665206 h 1066103"/>
                <a:gd name="connsiteX1063" fmla="*/ 2084453 w 3273727"/>
                <a:gd name="connsiteY1063" fmla="*/ 677474 h 1066103"/>
                <a:gd name="connsiteX1064" fmla="*/ 2077147 w 3273727"/>
                <a:gd name="connsiteY1064" fmla="*/ 680574 h 1066103"/>
                <a:gd name="connsiteX1065" fmla="*/ 2072685 w 3273727"/>
                <a:gd name="connsiteY1065" fmla="*/ 691346 h 1066103"/>
                <a:gd name="connsiteX1066" fmla="*/ 2067537 w 3273727"/>
                <a:gd name="connsiteY1066" fmla="*/ 693478 h 1066103"/>
                <a:gd name="connsiteX1067" fmla="*/ 2062735 w 3273727"/>
                <a:gd name="connsiteY1067" fmla="*/ 705625 h 1066103"/>
                <a:gd name="connsiteX1068" fmla="*/ 2054136 w 3273727"/>
                <a:gd name="connsiteY1068" fmla="*/ 709356 h 1066103"/>
                <a:gd name="connsiteX1069" fmla="*/ 2050131 w 3273727"/>
                <a:gd name="connsiteY1069" fmla="*/ 719498 h 1066103"/>
                <a:gd name="connsiteX1070" fmla="*/ 2044260 w 3273727"/>
                <a:gd name="connsiteY1070" fmla="*/ 722048 h 1066103"/>
                <a:gd name="connsiteX1071" fmla="*/ 2040323 w 3273727"/>
                <a:gd name="connsiteY1071" fmla="*/ 731553 h 1066103"/>
                <a:gd name="connsiteX1072" fmla="*/ 2035825 w 3273727"/>
                <a:gd name="connsiteY1072" fmla="*/ 733416 h 1066103"/>
                <a:gd name="connsiteX1073" fmla="*/ 2030375 w 3273727"/>
                <a:gd name="connsiteY1073" fmla="*/ 746262 h 1066103"/>
                <a:gd name="connsiteX1074" fmla="*/ 2022613 w 3273727"/>
                <a:gd name="connsiteY1074" fmla="*/ 749400 h 1066103"/>
                <a:gd name="connsiteX1075" fmla="*/ 2017770 w 3273727"/>
                <a:gd name="connsiteY1075" fmla="*/ 761665 h 1066103"/>
                <a:gd name="connsiteX1076" fmla="*/ 2013386 w 3273727"/>
                <a:gd name="connsiteY1076" fmla="*/ 763570 h 1066103"/>
                <a:gd name="connsiteX1077" fmla="*/ 2007963 w 3273727"/>
                <a:gd name="connsiteY1077" fmla="*/ 776662 h 1066103"/>
                <a:gd name="connsiteX1078" fmla="*/ 2002959 w 3273727"/>
                <a:gd name="connsiteY1078" fmla="*/ 778735 h 1066103"/>
                <a:gd name="connsiteX1079" fmla="*/ 1998013 w 3273727"/>
                <a:gd name="connsiteY1079" fmla="*/ 790391 h 1066103"/>
                <a:gd name="connsiteX1080" fmla="*/ 1992329 w 3273727"/>
                <a:gd name="connsiteY1080" fmla="*/ 792689 h 1066103"/>
                <a:gd name="connsiteX1081" fmla="*/ 1987370 w 3273727"/>
                <a:gd name="connsiteY1081" fmla="*/ 804956 h 1066103"/>
                <a:gd name="connsiteX1082" fmla="*/ 1982443 w 3273727"/>
                <a:gd name="connsiteY1082" fmla="*/ 807047 h 1066103"/>
                <a:gd name="connsiteX1083" fmla="*/ 1977563 w 3273727"/>
                <a:gd name="connsiteY1083" fmla="*/ 818829 h 1066103"/>
                <a:gd name="connsiteX1084" fmla="*/ 1975545 w 3273727"/>
                <a:gd name="connsiteY1084" fmla="*/ 819665 h 1066103"/>
                <a:gd name="connsiteX1085" fmla="*/ 1975606 w 3273727"/>
                <a:gd name="connsiteY1085" fmla="*/ 819814 h 1066103"/>
                <a:gd name="connsiteX1086" fmla="*/ 1969287 w 3273727"/>
                <a:gd name="connsiteY1086" fmla="*/ 835069 h 1066103"/>
                <a:gd name="connsiteX1087" fmla="*/ 1963866 w 3273727"/>
                <a:gd name="connsiteY1087" fmla="*/ 837314 h 1066103"/>
                <a:gd name="connsiteX1088" fmla="*/ 1958931 w 3273727"/>
                <a:gd name="connsiteY1088" fmla="*/ 849228 h 1066103"/>
                <a:gd name="connsiteX1089" fmla="*/ 1953958 w 3273727"/>
                <a:gd name="connsiteY1089" fmla="*/ 851288 h 1066103"/>
                <a:gd name="connsiteX1090" fmla="*/ 1949125 w 3273727"/>
                <a:gd name="connsiteY1090" fmla="*/ 862957 h 1066103"/>
                <a:gd name="connsiteX1091" fmla="*/ 1944906 w 3273727"/>
                <a:gd name="connsiteY1091" fmla="*/ 864705 h 1066103"/>
                <a:gd name="connsiteX1092" fmla="*/ 1945206 w 3273727"/>
                <a:gd name="connsiteY1092" fmla="*/ 865413 h 1066103"/>
                <a:gd name="connsiteX1093" fmla="*/ 1939175 w 3273727"/>
                <a:gd name="connsiteY1093" fmla="*/ 879629 h 1066103"/>
                <a:gd name="connsiteX1094" fmla="*/ 1935577 w 3273727"/>
                <a:gd name="connsiteY1094" fmla="*/ 881083 h 1066103"/>
                <a:gd name="connsiteX1095" fmla="*/ 1930492 w 3273727"/>
                <a:gd name="connsiteY1095" fmla="*/ 893357 h 1066103"/>
                <a:gd name="connsiteX1096" fmla="*/ 1926280 w 3273727"/>
                <a:gd name="connsiteY1096" fmla="*/ 895103 h 1066103"/>
                <a:gd name="connsiteX1097" fmla="*/ 1926574 w 3273727"/>
                <a:gd name="connsiteY1097" fmla="*/ 895814 h 1066103"/>
                <a:gd name="connsiteX1098" fmla="*/ 1920686 w 3273727"/>
                <a:gd name="connsiteY1098" fmla="*/ 910029 h 1066103"/>
                <a:gd name="connsiteX1099" fmla="*/ 1918494 w 3273727"/>
                <a:gd name="connsiteY1099" fmla="*/ 910937 h 1066103"/>
                <a:gd name="connsiteX1100" fmla="*/ 1918729 w 3273727"/>
                <a:gd name="connsiteY1100" fmla="*/ 911504 h 1066103"/>
                <a:gd name="connsiteX1101" fmla="*/ 1912841 w 3273727"/>
                <a:gd name="connsiteY1101" fmla="*/ 925719 h 1066103"/>
                <a:gd name="connsiteX1102" fmla="*/ 1910711 w 3273727"/>
                <a:gd name="connsiteY1102" fmla="*/ 926601 h 1066103"/>
                <a:gd name="connsiteX1103" fmla="*/ 1904565 w 3273727"/>
                <a:gd name="connsiteY1103" fmla="*/ 940428 h 1066103"/>
                <a:gd name="connsiteX1104" fmla="*/ 1899974 w 3273727"/>
                <a:gd name="connsiteY1104" fmla="*/ 942200 h 1066103"/>
                <a:gd name="connsiteX1105" fmla="*/ 1894209 w 3273727"/>
                <a:gd name="connsiteY1105" fmla="*/ 956118 h 1066103"/>
                <a:gd name="connsiteX1106" fmla="*/ 1891852 w 3273727"/>
                <a:gd name="connsiteY1106" fmla="*/ 957094 h 1066103"/>
                <a:gd name="connsiteX1107" fmla="*/ 1892252 w 3273727"/>
                <a:gd name="connsiteY1107" fmla="*/ 958084 h 1066103"/>
                <a:gd name="connsiteX1108" fmla="*/ 1886364 w 3273727"/>
                <a:gd name="connsiteY1108" fmla="*/ 972646 h 1066103"/>
                <a:gd name="connsiteX1109" fmla="*/ 1884315 w 3273727"/>
                <a:gd name="connsiteY1109" fmla="*/ 973515 h 1066103"/>
                <a:gd name="connsiteX1110" fmla="*/ 1878519 w 3273727"/>
                <a:gd name="connsiteY1110" fmla="*/ 988192 h 1066103"/>
                <a:gd name="connsiteX1111" fmla="*/ 1876280 w 3273727"/>
                <a:gd name="connsiteY1111" fmla="*/ 989165 h 1066103"/>
                <a:gd name="connsiteX1112" fmla="*/ 1870531 w 3273727"/>
                <a:gd name="connsiteY1112" fmla="*/ 1003045 h 1066103"/>
                <a:gd name="connsiteX1113" fmla="*/ 1867573 w 3273727"/>
                <a:gd name="connsiteY1113" fmla="*/ 1004270 h 1066103"/>
                <a:gd name="connsiteX1114" fmla="*/ 1867736 w 3273727"/>
                <a:gd name="connsiteY1114" fmla="*/ 1004664 h 1066103"/>
                <a:gd name="connsiteX1115" fmla="*/ 1861849 w 3273727"/>
                <a:gd name="connsiteY1115" fmla="*/ 1018879 h 1066103"/>
                <a:gd name="connsiteX1116" fmla="*/ 1859491 w 3273727"/>
                <a:gd name="connsiteY1116" fmla="*/ 1019855 h 1066103"/>
                <a:gd name="connsiteX1117" fmla="*/ 1859891 w 3273727"/>
                <a:gd name="connsiteY1117" fmla="*/ 1020845 h 1066103"/>
                <a:gd name="connsiteX1118" fmla="*/ 1854003 w 3273727"/>
                <a:gd name="connsiteY1118" fmla="*/ 1035406 h 1066103"/>
                <a:gd name="connsiteX1119" fmla="*/ 1851763 w 3273727"/>
                <a:gd name="connsiteY1119" fmla="*/ 1036357 h 1066103"/>
                <a:gd name="connsiteX1120" fmla="*/ 1852046 w 3273727"/>
                <a:gd name="connsiteY1120" fmla="*/ 1037025 h 1066103"/>
                <a:gd name="connsiteX1121" fmla="*/ 1846015 w 3273727"/>
                <a:gd name="connsiteY1121" fmla="*/ 1051240 h 1066103"/>
                <a:gd name="connsiteX1122" fmla="*/ 1845444 w 3273727"/>
                <a:gd name="connsiteY1122" fmla="*/ 1051470 h 1066103"/>
                <a:gd name="connsiteX1123" fmla="*/ 1846162 w 3273727"/>
                <a:gd name="connsiteY1123" fmla="*/ 1053205 h 1066103"/>
                <a:gd name="connsiteX1124" fmla="*/ 1840820 w 3273727"/>
                <a:gd name="connsiteY1124" fmla="*/ 1066103 h 1066103"/>
                <a:gd name="connsiteX1125" fmla="*/ 1798490 w 3273727"/>
                <a:gd name="connsiteY1125" fmla="*/ 1066103 h 1066103"/>
                <a:gd name="connsiteX1126" fmla="*/ 1803018 w 3273727"/>
                <a:gd name="connsiteY1126" fmla="*/ 1055171 h 1066103"/>
                <a:gd name="connsiteX1127" fmla="*/ 1805383 w 3273727"/>
                <a:gd name="connsiteY1127" fmla="*/ 1054191 h 1066103"/>
                <a:gd name="connsiteX1128" fmla="*/ 1804975 w 3273727"/>
                <a:gd name="connsiteY1128" fmla="*/ 1053205 h 1066103"/>
                <a:gd name="connsiteX1129" fmla="*/ 1811007 w 3273727"/>
                <a:gd name="connsiteY1129" fmla="*/ 1038643 h 1066103"/>
                <a:gd name="connsiteX1130" fmla="*/ 1811465 w 3273727"/>
                <a:gd name="connsiteY1130" fmla="*/ 1038454 h 1066103"/>
                <a:gd name="connsiteX1131" fmla="*/ 1810859 w 3273727"/>
                <a:gd name="connsiteY1131" fmla="*/ 1037025 h 1066103"/>
                <a:gd name="connsiteX1132" fmla="*/ 1816891 w 3273727"/>
                <a:gd name="connsiteY1132" fmla="*/ 1022810 h 1066103"/>
                <a:gd name="connsiteX1133" fmla="*/ 1819975 w 3273727"/>
                <a:gd name="connsiteY1133" fmla="*/ 1021563 h 1066103"/>
                <a:gd name="connsiteX1134" fmla="*/ 1819685 w 3273727"/>
                <a:gd name="connsiteY1134" fmla="*/ 1020845 h 1066103"/>
                <a:gd name="connsiteX1135" fmla="*/ 1825573 w 3273727"/>
                <a:gd name="connsiteY1135" fmla="*/ 1006283 h 1066103"/>
                <a:gd name="connsiteX1136" fmla="*/ 1827808 w 3273727"/>
                <a:gd name="connsiteY1136" fmla="*/ 1005334 h 1066103"/>
                <a:gd name="connsiteX1137" fmla="*/ 1827530 w 3273727"/>
                <a:gd name="connsiteY1137" fmla="*/ 1004664 h 1066103"/>
                <a:gd name="connsiteX1138" fmla="*/ 1833418 w 3273727"/>
                <a:gd name="connsiteY1138" fmla="*/ 990449 h 1066103"/>
                <a:gd name="connsiteX1139" fmla="*/ 1835783 w 3273727"/>
                <a:gd name="connsiteY1139" fmla="*/ 989469 h 1066103"/>
                <a:gd name="connsiteX1140" fmla="*/ 1835375 w 3273727"/>
                <a:gd name="connsiteY1140" fmla="*/ 988483 h 1066103"/>
                <a:gd name="connsiteX1141" fmla="*/ 1841407 w 3273727"/>
                <a:gd name="connsiteY1141" fmla="*/ 973921 h 1066103"/>
                <a:gd name="connsiteX1142" fmla="*/ 1844445 w 3273727"/>
                <a:gd name="connsiteY1142" fmla="*/ 972663 h 1066103"/>
                <a:gd name="connsiteX1143" fmla="*/ 1850088 w 3273727"/>
                <a:gd name="connsiteY1143" fmla="*/ 958375 h 1066103"/>
                <a:gd name="connsiteX1144" fmla="*/ 1852320 w 3273727"/>
                <a:gd name="connsiteY1144" fmla="*/ 957405 h 1066103"/>
                <a:gd name="connsiteX1145" fmla="*/ 1857933 w 3273727"/>
                <a:gd name="connsiteY1145" fmla="*/ 943522 h 1066103"/>
                <a:gd name="connsiteX1146" fmla="*/ 1860168 w 3273727"/>
                <a:gd name="connsiteY1146" fmla="*/ 942573 h 1066103"/>
                <a:gd name="connsiteX1147" fmla="*/ 1859891 w 3273727"/>
                <a:gd name="connsiteY1147" fmla="*/ 941903 h 1066103"/>
                <a:gd name="connsiteX1148" fmla="*/ 1865779 w 3273727"/>
                <a:gd name="connsiteY1148" fmla="*/ 927688 h 1066103"/>
                <a:gd name="connsiteX1149" fmla="*/ 1867985 w 3273727"/>
                <a:gd name="connsiteY1149" fmla="*/ 926774 h 1066103"/>
                <a:gd name="connsiteX1150" fmla="*/ 1867736 w 3273727"/>
                <a:gd name="connsiteY1150" fmla="*/ 926213 h 1066103"/>
                <a:gd name="connsiteX1151" fmla="*/ 1874054 w 3273727"/>
                <a:gd name="connsiteY1151" fmla="*/ 911998 h 1066103"/>
                <a:gd name="connsiteX1152" fmla="*/ 1879129 w 3273727"/>
                <a:gd name="connsiteY1152" fmla="*/ 910039 h 1066103"/>
                <a:gd name="connsiteX1153" fmla="*/ 1884410 w 3273727"/>
                <a:gd name="connsiteY1153" fmla="*/ 897289 h 1066103"/>
                <a:gd name="connsiteX1154" fmla="*/ 1886602 w 3273727"/>
                <a:gd name="connsiteY1154" fmla="*/ 896381 h 1066103"/>
                <a:gd name="connsiteX1155" fmla="*/ 1886367 w 3273727"/>
                <a:gd name="connsiteY1155" fmla="*/ 895814 h 1066103"/>
                <a:gd name="connsiteX1156" fmla="*/ 1892255 w 3273727"/>
                <a:gd name="connsiteY1156" fmla="*/ 881598 h 1066103"/>
                <a:gd name="connsiteX1157" fmla="*/ 1896468 w 3273727"/>
                <a:gd name="connsiteY1157" fmla="*/ 879853 h 1066103"/>
                <a:gd name="connsiteX1158" fmla="*/ 1896174 w 3273727"/>
                <a:gd name="connsiteY1158" fmla="*/ 879142 h 1066103"/>
                <a:gd name="connsiteX1159" fmla="*/ 1902062 w 3273727"/>
                <a:gd name="connsiteY1159" fmla="*/ 864927 h 1066103"/>
                <a:gd name="connsiteX1160" fmla="*/ 1904687 w 3273727"/>
                <a:gd name="connsiteY1160" fmla="*/ 863840 h 1066103"/>
                <a:gd name="connsiteX1161" fmla="*/ 1910051 w 3273727"/>
                <a:gd name="connsiteY1161" fmla="*/ 851198 h 1066103"/>
                <a:gd name="connsiteX1162" fmla="*/ 1914995 w 3273727"/>
                <a:gd name="connsiteY1162" fmla="*/ 849199 h 1066103"/>
                <a:gd name="connsiteX1163" fmla="*/ 1914806 w 3273727"/>
                <a:gd name="connsiteY1163" fmla="*/ 848742 h 1066103"/>
                <a:gd name="connsiteX1164" fmla="*/ 1920694 w 3273727"/>
                <a:gd name="connsiteY1164" fmla="*/ 834527 h 1066103"/>
                <a:gd name="connsiteX1165" fmla="*/ 1925668 w 3273727"/>
                <a:gd name="connsiteY1165" fmla="*/ 832467 h 1066103"/>
                <a:gd name="connsiteX1166" fmla="*/ 1930501 w 3273727"/>
                <a:gd name="connsiteY1166" fmla="*/ 820798 h 1066103"/>
                <a:gd name="connsiteX1167" fmla="*/ 1932519 w 3273727"/>
                <a:gd name="connsiteY1167" fmla="*/ 819962 h 1066103"/>
                <a:gd name="connsiteX1168" fmla="*/ 1932458 w 3273727"/>
                <a:gd name="connsiteY1168" fmla="*/ 819814 h 1066103"/>
                <a:gd name="connsiteX1169" fmla="*/ 1938776 w 3273727"/>
                <a:gd name="connsiteY1169" fmla="*/ 804558 h 1066103"/>
                <a:gd name="connsiteX1170" fmla="*/ 1944197 w 3273727"/>
                <a:gd name="connsiteY1170" fmla="*/ 802313 h 1066103"/>
                <a:gd name="connsiteX1171" fmla="*/ 1949133 w 3273727"/>
                <a:gd name="connsiteY1171" fmla="*/ 790399 h 1066103"/>
                <a:gd name="connsiteX1172" fmla="*/ 1953837 w 3273727"/>
                <a:gd name="connsiteY1172" fmla="*/ 788450 h 1066103"/>
                <a:gd name="connsiteX1173" fmla="*/ 1958939 w 3273727"/>
                <a:gd name="connsiteY1173" fmla="*/ 775832 h 1066103"/>
                <a:gd name="connsiteX1174" fmla="*/ 1963895 w 3273727"/>
                <a:gd name="connsiteY1174" fmla="*/ 773730 h 1066103"/>
                <a:gd name="connsiteX1175" fmla="*/ 1968889 w 3273727"/>
                <a:gd name="connsiteY1175" fmla="*/ 761961 h 1066103"/>
                <a:gd name="connsiteX1176" fmla="*/ 1974843 w 3273727"/>
                <a:gd name="connsiteY1176" fmla="*/ 759553 h 1066103"/>
                <a:gd name="connsiteX1177" fmla="*/ 1979533 w 3273727"/>
                <a:gd name="connsiteY1177" fmla="*/ 748232 h 1066103"/>
                <a:gd name="connsiteX1178" fmla="*/ 1983521 w 3273727"/>
                <a:gd name="connsiteY1178" fmla="*/ 746579 h 1066103"/>
                <a:gd name="connsiteX1179" fmla="*/ 1989339 w 3273727"/>
                <a:gd name="connsiteY1179" fmla="*/ 731848 h 1066103"/>
                <a:gd name="connsiteX1180" fmla="*/ 1996651 w 3273727"/>
                <a:gd name="connsiteY1180" fmla="*/ 728671 h 1066103"/>
                <a:gd name="connsiteX1181" fmla="*/ 2001251 w 3273727"/>
                <a:gd name="connsiteY1181" fmla="*/ 717832 h 1066103"/>
                <a:gd name="connsiteX1182" fmla="*/ 2006716 w 3273727"/>
                <a:gd name="connsiteY1182" fmla="*/ 715621 h 1066103"/>
                <a:gd name="connsiteX1183" fmla="*/ 2011893 w 3273727"/>
                <a:gd name="connsiteY1183" fmla="*/ 703122 h 1066103"/>
                <a:gd name="connsiteX1184" fmla="*/ 2017271 w 3273727"/>
                <a:gd name="connsiteY1184" fmla="*/ 700895 h 1066103"/>
                <a:gd name="connsiteX1185" fmla="*/ 2021700 w 3273727"/>
                <a:gd name="connsiteY1185" fmla="*/ 689681 h 1066103"/>
                <a:gd name="connsiteX1186" fmla="*/ 2029128 w 3273727"/>
                <a:gd name="connsiteY1186" fmla="*/ 686454 h 1066103"/>
                <a:gd name="connsiteX1187" fmla="*/ 2033611 w 3273727"/>
                <a:gd name="connsiteY1187" fmla="*/ 675114 h 1066103"/>
                <a:gd name="connsiteX1188" fmla="*/ 2040427 w 3273727"/>
                <a:gd name="connsiteY1188" fmla="*/ 672156 h 1066103"/>
                <a:gd name="connsiteX1189" fmla="*/ 2044255 w 3273727"/>
                <a:gd name="connsiteY1189" fmla="*/ 662916 h 1066103"/>
                <a:gd name="connsiteX1190" fmla="*/ 2051315 w 3273727"/>
                <a:gd name="connsiteY1190" fmla="*/ 659991 h 1066103"/>
                <a:gd name="connsiteX1191" fmla="*/ 2056023 w 3273727"/>
                <a:gd name="connsiteY1191" fmla="*/ 648350 h 1066103"/>
                <a:gd name="connsiteX1192" fmla="*/ 2060979 w 3273727"/>
                <a:gd name="connsiteY1192" fmla="*/ 646247 h 1066103"/>
                <a:gd name="connsiteX1193" fmla="*/ 2065973 w 3273727"/>
                <a:gd name="connsiteY1193" fmla="*/ 634478 h 1066103"/>
                <a:gd name="connsiteX1194" fmla="*/ 2074655 w 3273727"/>
                <a:gd name="connsiteY1194" fmla="*/ 630967 h 1066103"/>
                <a:gd name="connsiteX1195" fmla="*/ 2078577 w 3273727"/>
                <a:gd name="connsiteY1195" fmla="*/ 621036 h 1066103"/>
                <a:gd name="connsiteX1196" fmla="*/ 2086342 w 3273727"/>
                <a:gd name="connsiteY1196" fmla="*/ 617663 h 1066103"/>
                <a:gd name="connsiteX1197" fmla="*/ 2090345 w 3273727"/>
                <a:gd name="connsiteY1197" fmla="*/ 608000 h 1066103"/>
                <a:gd name="connsiteX1198" fmla="*/ 2095412 w 3273727"/>
                <a:gd name="connsiteY1198" fmla="*/ 605901 h 1066103"/>
                <a:gd name="connsiteX1199" fmla="*/ 2100581 w 3273727"/>
                <a:gd name="connsiteY1199" fmla="*/ 594271 h 1066103"/>
                <a:gd name="connsiteX1200" fmla="*/ 2109138 w 3273727"/>
                <a:gd name="connsiteY1200" fmla="*/ 590968 h 1066103"/>
                <a:gd name="connsiteX1201" fmla="*/ 2112899 w 3273727"/>
                <a:gd name="connsiteY1201" fmla="*/ 581666 h 1066103"/>
                <a:gd name="connsiteX1202" fmla="*/ 2120205 w 3273727"/>
                <a:gd name="connsiteY1202" fmla="*/ 578566 h 1066103"/>
                <a:gd name="connsiteX1203" fmla="*/ 2124667 w 3273727"/>
                <a:gd name="connsiteY1203" fmla="*/ 567794 h 1066103"/>
                <a:gd name="connsiteX1204" fmla="*/ 2134171 w 3273727"/>
                <a:gd name="connsiteY1204" fmla="*/ 563857 h 1066103"/>
                <a:gd name="connsiteX1205" fmla="*/ 2137415 w 3273727"/>
                <a:gd name="connsiteY1205" fmla="*/ 556026 h 1066103"/>
                <a:gd name="connsiteX1206" fmla="*/ 2145246 w 3273727"/>
                <a:gd name="connsiteY1206" fmla="*/ 552782 h 1066103"/>
                <a:gd name="connsiteX1207" fmla="*/ 2149183 w 3273727"/>
                <a:gd name="connsiteY1207" fmla="*/ 543278 h 1066103"/>
                <a:gd name="connsiteX1208" fmla="*/ 2157069 w 3273727"/>
                <a:gd name="connsiteY1208" fmla="*/ 540012 h 1066103"/>
                <a:gd name="connsiteX1209" fmla="*/ 2161381 w 3273727"/>
                <a:gd name="connsiteY1209" fmla="*/ 529836 h 1066103"/>
                <a:gd name="connsiteX1210" fmla="*/ 2172222 w 3273727"/>
                <a:gd name="connsiteY1210" fmla="*/ 525448 h 1066103"/>
                <a:gd name="connsiteX1211" fmla="*/ 2175660 w 3273727"/>
                <a:gd name="connsiteY1211" fmla="*/ 516944 h 1066103"/>
                <a:gd name="connsiteX1212" fmla="*/ 2183951 w 3273727"/>
                <a:gd name="connsiteY1212" fmla="*/ 513426 h 1066103"/>
                <a:gd name="connsiteX1213" fmla="*/ 2187428 w 3273727"/>
                <a:gd name="connsiteY1213" fmla="*/ 505033 h 1066103"/>
                <a:gd name="connsiteX1214" fmla="*/ 2195821 w 3273727"/>
                <a:gd name="connsiteY1214" fmla="*/ 501556 h 1066103"/>
                <a:gd name="connsiteX1215" fmla="*/ 2199339 w 3273727"/>
                <a:gd name="connsiteY1215" fmla="*/ 493265 h 1066103"/>
                <a:gd name="connsiteX1216" fmla="*/ 2208448 w 3273727"/>
                <a:gd name="connsiteY1216" fmla="*/ 489582 h 1066103"/>
                <a:gd name="connsiteX1217" fmla="*/ 2212231 w 3273727"/>
                <a:gd name="connsiteY1217" fmla="*/ 480661 h 1066103"/>
                <a:gd name="connsiteX1218" fmla="*/ 2222530 w 3273727"/>
                <a:gd name="connsiteY1218" fmla="*/ 476494 h 1066103"/>
                <a:gd name="connsiteX1219" fmla="*/ 2225817 w 3273727"/>
                <a:gd name="connsiteY1219" fmla="*/ 468750 h 1066103"/>
                <a:gd name="connsiteX1220" fmla="*/ 2235254 w 3273727"/>
                <a:gd name="connsiteY1220" fmla="*/ 464933 h 1066103"/>
                <a:gd name="connsiteX1221" fmla="*/ 2236091 w 3273727"/>
                <a:gd name="connsiteY1221" fmla="*/ 463007 h 1066103"/>
                <a:gd name="connsiteX1222" fmla="*/ 2225687 w 3273727"/>
                <a:gd name="connsiteY1222" fmla="*/ 467316 h 1066103"/>
                <a:gd name="connsiteX1223" fmla="*/ 2222579 w 3273727"/>
                <a:gd name="connsiteY1223" fmla="*/ 475175 h 1066103"/>
                <a:gd name="connsiteX1224" fmla="*/ 2212382 w 3273727"/>
                <a:gd name="connsiteY1224" fmla="*/ 479599 h 1066103"/>
                <a:gd name="connsiteX1225" fmla="*/ 2209974 w 3273727"/>
                <a:gd name="connsiteY1225" fmla="*/ 485412 h 1066103"/>
                <a:gd name="connsiteX1226" fmla="*/ 2199202 w 3273727"/>
                <a:gd name="connsiteY1226" fmla="*/ 489875 h 1066103"/>
                <a:gd name="connsiteX1227" fmla="*/ 2196102 w 3273727"/>
                <a:gd name="connsiteY1227" fmla="*/ 497180 h 1066103"/>
                <a:gd name="connsiteX1228" fmla="*/ 2187127 w 3273727"/>
                <a:gd name="connsiteY1228" fmla="*/ 500809 h 1066103"/>
                <a:gd name="connsiteX1229" fmla="*/ 2183497 w 3273727"/>
                <a:gd name="connsiteY1229" fmla="*/ 509784 h 1066103"/>
                <a:gd name="connsiteX1230" fmla="*/ 2175062 w 3273727"/>
                <a:gd name="connsiteY1230" fmla="*/ 513363 h 1066103"/>
                <a:gd name="connsiteX1231" fmla="*/ 2171443 w 3273727"/>
                <a:gd name="connsiteY1231" fmla="*/ 521695 h 1066103"/>
                <a:gd name="connsiteX1232" fmla="*/ 2161121 w 3273727"/>
                <a:gd name="connsiteY1232" fmla="*/ 525772 h 1066103"/>
                <a:gd name="connsiteX1233" fmla="*/ 2157857 w 3273727"/>
                <a:gd name="connsiteY1233" fmla="*/ 533463 h 1066103"/>
                <a:gd name="connsiteX1234" fmla="*/ 2148882 w 3273727"/>
                <a:gd name="connsiteY1234" fmla="*/ 537092 h 1066103"/>
                <a:gd name="connsiteX1235" fmla="*/ 2145253 w 3273727"/>
                <a:gd name="connsiteY1235" fmla="*/ 546068 h 1066103"/>
                <a:gd name="connsiteX1236" fmla="*/ 2137509 w 3273727"/>
                <a:gd name="connsiteY1236" fmla="*/ 549354 h 1066103"/>
                <a:gd name="connsiteX1237" fmla="*/ 2133341 w 3273727"/>
                <a:gd name="connsiteY1237" fmla="*/ 559654 h 1066103"/>
                <a:gd name="connsiteX1238" fmla="*/ 2124107 w 3273727"/>
                <a:gd name="connsiteY1238" fmla="*/ 563570 h 1066103"/>
                <a:gd name="connsiteX1239" fmla="*/ 2120737 w 3273727"/>
                <a:gd name="connsiteY1239" fmla="*/ 571708 h 1066103"/>
                <a:gd name="connsiteX1240" fmla="*/ 2112905 w 3273727"/>
                <a:gd name="connsiteY1240" fmla="*/ 574952 h 1066103"/>
                <a:gd name="connsiteX1241" fmla="*/ 2108968 w 3273727"/>
                <a:gd name="connsiteY1241" fmla="*/ 584456 h 1066103"/>
                <a:gd name="connsiteX1242" fmla="*/ 2100576 w 3273727"/>
                <a:gd name="connsiteY1242" fmla="*/ 587933 h 1066103"/>
                <a:gd name="connsiteX1243" fmla="*/ 2097058 w 3273727"/>
                <a:gd name="connsiteY1243" fmla="*/ 596224 h 1066103"/>
                <a:gd name="connsiteX1244" fmla="*/ 2089030 w 3273727"/>
                <a:gd name="connsiteY1244" fmla="*/ 599470 h 1066103"/>
                <a:gd name="connsiteX1245" fmla="*/ 2084453 w 3273727"/>
                <a:gd name="connsiteY1245" fmla="*/ 610790 h 1066103"/>
                <a:gd name="connsiteX1246" fmla="*/ 2076162 w 3273727"/>
                <a:gd name="connsiteY1246" fmla="*/ 614308 h 1066103"/>
                <a:gd name="connsiteX1247" fmla="*/ 2072685 w 3273727"/>
                <a:gd name="connsiteY1247" fmla="*/ 622701 h 1066103"/>
                <a:gd name="connsiteX1248" fmla="*/ 2064161 w 3273727"/>
                <a:gd name="connsiteY1248" fmla="*/ 626232 h 1066103"/>
                <a:gd name="connsiteX1249" fmla="*/ 2059937 w 3273727"/>
                <a:gd name="connsiteY1249" fmla="*/ 636430 h 1066103"/>
                <a:gd name="connsiteX1250" fmla="*/ 2052677 w 3273727"/>
                <a:gd name="connsiteY1250" fmla="*/ 639437 h 1066103"/>
                <a:gd name="connsiteX1251" fmla="*/ 2048169 w 3273727"/>
                <a:gd name="connsiteY1251" fmla="*/ 650854 h 1066103"/>
                <a:gd name="connsiteX1252" fmla="*/ 2042299 w 3273727"/>
                <a:gd name="connsiteY1252" fmla="*/ 653404 h 1066103"/>
                <a:gd name="connsiteX1253" fmla="*/ 2038363 w 3273727"/>
                <a:gd name="connsiteY1253" fmla="*/ 662908 h 1066103"/>
                <a:gd name="connsiteX1254" fmla="*/ 2030124 w 3273727"/>
                <a:gd name="connsiteY1254" fmla="*/ 666320 h 1066103"/>
                <a:gd name="connsiteX1255" fmla="*/ 2025615 w 3273727"/>
                <a:gd name="connsiteY1255" fmla="*/ 677474 h 1066103"/>
                <a:gd name="connsiteX1256" fmla="*/ 2018309 w 3273727"/>
                <a:gd name="connsiteY1256" fmla="*/ 680574 h 1066103"/>
                <a:gd name="connsiteX1257" fmla="*/ 2013847 w 3273727"/>
                <a:gd name="connsiteY1257" fmla="*/ 691346 h 1066103"/>
                <a:gd name="connsiteX1258" fmla="*/ 2008699 w 3273727"/>
                <a:gd name="connsiteY1258" fmla="*/ 693478 h 1066103"/>
                <a:gd name="connsiteX1259" fmla="*/ 2003897 w 3273727"/>
                <a:gd name="connsiteY1259" fmla="*/ 705625 h 1066103"/>
                <a:gd name="connsiteX1260" fmla="*/ 1997577 w 3273727"/>
                <a:gd name="connsiteY1260" fmla="*/ 708367 h 1066103"/>
                <a:gd name="connsiteX1261" fmla="*/ 1992966 w 3273727"/>
                <a:gd name="connsiteY1261" fmla="*/ 719498 h 1066103"/>
                <a:gd name="connsiteX1262" fmla="*/ 1985135 w 3273727"/>
                <a:gd name="connsiteY1262" fmla="*/ 722742 h 1066103"/>
                <a:gd name="connsiteX1263" fmla="*/ 1981486 w 3273727"/>
                <a:gd name="connsiteY1263" fmla="*/ 731553 h 1066103"/>
                <a:gd name="connsiteX1264" fmla="*/ 1976987 w 3273727"/>
                <a:gd name="connsiteY1264" fmla="*/ 733416 h 1066103"/>
                <a:gd name="connsiteX1265" fmla="*/ 1971536 w 3273727"/>
                <a:gd name="connsiteY1265" fmla="*/ 746262 h 1066103"/>
                <a:gd name="connsiteX1266" fmla="*/ 1966109 w 3273727"/>
                <a:gd name="connsiteY1266" fmla="*/ 748456 h 1066103"/>
                <a:gd name="connsiteX1267" fmla="*/ 1960893 w 3273727"/>
                <a:gd name="connsiteY1267" fmla="*/ 761665 h 1066103"/>
                <a:gd name="connsiteX1268" fmla="*/ 1956509 w 3273727"/>
                <a:gd name="connsiteY1268" fmla="*/ 763570 h 1066103"/>
                <a:gd name="connsiteX1269" fmla="*/ 1951087 w 3273727"/>
                <a:gd name="connsiteY1269" fmla="*/ 776662 h 1066103"/>
                <a:gd name="connsiteX1270" fmla="*/ 1946018 w 3273727"/>
                <a:gd name="connsiteY1270" fmla="*/ 778762 h 1066103"/>
                <a:gd name="connsiteX1271" fmla="*/ 1940848 w 3273727"/>
                <a:gd name="connsiteY1271" fmla="*/ 790391 h 1066103"/>
                <a:gd name="connsiteX1272" fmla="*/ 1935509 w 3273727"/>
                <a:gd name="connsiteY1272" fmla="*/ 792452 h 1066103"/>
                <a:gd name="connsiteX1273" fmla="*/ 1930205 w 3273727"/>
                <a:gd name="connsiteY1273" fmla="*/ 804956 h 1066103"/>
                <a:gd name="connsiteX1274" fmla="*/ 1925673 w 3273727"/>
                <a:gd name="connsiteY1274" fmla="*/ 806790 h 1066103"/>
                <a:gd name="connsiteX1275" fmla="*/ 1920686 w 3273727"/>
                <a:gd name="connsiteY1275" fmla="*/ 818829 h 1066103"/>
                <a:gd name="connsiteX1276" fmla="*/ 1916474 w 3273727"/>
                <a:gd name="connsiteY1276" fmla="*/ 820573 h 1066103"/>
                <a:gd name="connsiteX1277" fmla="*/ 1910880 w 3273727"/>
                <a:gd name="connsiteY1277" fmla="*/ 835069 h 1066103"/>
                <a:gd name="connsiteX1278" fmla="*/ 1904847 w 3273727"/>
                <a:gd name="connsiteY1278" fmla="*/ 837751 h 1066103"/>
                <a:gd name="connsiteX1279" fmla="*/ 1900093 w 3273727"/>
                <a:gd name="connsiteY1279" fmla="*/ 849228 h 1066103"/>
                <a:gd name="connsiteX1280" fmla="*/ 1895120 w 3273727"/>
                <a:gd name="connsiteY1280" fmla="*/ 851288 h 1066103"/>
                <a:gd name="connsiteX1281" fmla="*/ 1890287 w 3273727"/>
                <a:gd name="connsiteY1281" fmla="*/ 862957 h 1066103"/>
                <a:gd name="connsiteX1282" fmla="*/ 1887748 w 3273727"/>
                <a:gd name="connsiteY1282" fmla="*/ 864009 h 1066103"/>
                <a:gd name="connsiteX1283" fmla="*/ 1888329 w 3273727"/>
                <a:gd name="connsiteY1283" fmla="*/ 865413 h 1066103"/>
                <a:gd name="connsiteX1284" fmla="*/ 1882442 w 3273727"/>
                <a:gd name="connsiteY1284" fmla="*/ 879629 h 1066103"/>
                <a:gd name="connsiteX1285" fmla="*/ 1877437 w 3273727"/>
                <a:gd name="connsiteY1285" fmla="*/ 881701 h 1066103"/>
                <a:gd name="connsiteX1286" fmla="*/ 1872491 w 3273727"/>
                <a:gd name="connsiteY1286" fmla="*/ 893357 h 1066103"/>
                <a:gd name="connsiteX1287" fmla="*/ 1869227 w 3273727"/>
                <a:gd name="connsiteY1287" fmla="*/ 894678 h 1066103"/>
                <a:gd name="connsiteX1288" fmla="*/ 1869697 w 3273727"/>
                <a:gd name="connsiteY1288" fmla="*/ 895814 h 1066103"/>
                <a:gd name="connsiteX1289" fmla="*/ 1863809 w 3273727"/>
                <a:gd name="connsiteY1289" fmla="*/ 910029 h 1066103"/>
                <a:gd name="connsiteX1290" fmla="*/ 1859816 w 3273727"/>
                <a:gd name="connsiteY1290" fmla="*/ 911682 h 1066103"/>
                <a:gd name="connsiteX1291" fmla="*/ 1854003 w 3273727"/>
                <a:gd name="connsiteY1291" fmla="*/ 925719 h 1066103"/>
                <a:gd name="connsiteX1292" fmla="*/ 1851883 w 3273727"/>
                <a:gd name="connsiteY1292" fmla="*/ 926597 h 1066103"/>
                <a:gd name="connsiteX1293" fmla="*/ 1846015 w 3273727"/>
                <a:gd name="connsiteY1293" fmla="*/ 940428 h 1066103"/>
                <a:gd name="connsiteX1294" fmla="*/ 1843932 w 3273727"/>
                <a:gd name="connsiteY1294" fmla="*/ 941270 h 1066103"/>
                <a:gd name="connsiteX1295" fmla="*/ 1844201 w 3273727"/>
                <a:gd name="connsiteY1295" fmla="*/ 941903 h 1066103"/>
                <a:gd name="connsiteX1296" fmla="*/ 1838169 w 3273727"/>
                <a:gd name="connsiteY1296" fmla="*/ 956118 h 1066103"/>
                <a:gd name="connsiteX1297" fmla="*/ 1833399 w 3273727"/>
                <a:gd name="connsiteY1297" fmla="*/ 958047 h 1066103"/>
                <a:gd name="connsiteX1298" fmla="*/ 1833413 w 3273727"/>
                <a:gd name="connsiteY1298" fmla="*/ 958084 h 1066103"/>
                <a:gd name="connsiteX1299" fmla="*/ 1827526 w 3273727"/>
                <a:gd name="connsiteY1299" fmla="*/ 972646 h 1066103"/>
                <a:gd name="connsiteX1300" fmla="*/ 1825477 w 3273727"/>
                <a:gd name="connsiteY1300" fmla="*/ 973515 h 1066103"/>
                <a:gd name="connsiteX1301" fmla="*/ 1819681 w 3273727"/>
                <a:gd name="connsiteY1301" fmla="*/ 988192 h 1066103"/>
                <a:gd name="connsiteX1302" fmla="*/ 1817442 w 3273727"/>
                <a:gd name="connsiteY1302" fmla="*/ 989165 h 1066103"/>
                <a:gd name="connsiteX1303" fmla="*/ 1811693 w 3273727"/>
                <a:gd name="connsiteY1303" fmla="*/ 1003045 h 1066103"/>
                <a:gd name="connsiteX1304" fmla="*/ 1808735 w 3273727"/>
                <a:gd name="connsiteY1304" fmla="*/ 1004270 h 1066103"/>
                <a:gd name="connsiteX1305" fmla="*/ 1808898 w 3273727"/>
                <a:gd name="connsiteY1305" fmla="*/ 1004664 h 1066103"/>
                <a:gd name="connsiteX1306" fmla="*/ 1803010 w 3273727"/>
                <a:gd name="connsiteY1306" fmla="*/ 1018879 h 1066103"/>
                <a:gd name="connsiteX1307" fmla="*/ 1802305 w 3273727"/>
                <a:gd name="connsiteY1307" fmla="*/ 1019171 h 1066103"/>
                <a:gd name="connsiteX1308" fmla="*/ 1803015 w 3273727"/>
                <a:gd name="connsiteY1308" fmla="*/ 1020845 h 1066103"/>
                <a:gd name="connsiteX1309" fmla="*/ 1796839 w 3273727"/>
                <a:gd name="connsiteY1309" fmla="*/ 1035406 h 1066103"/>
                <a:gd name="connsiteX1310" fmla="*/ 1794835 w 3273727"/>
                <a:gd name="connsiteY1310" fmla="*/ 1036217 h 1066103"/>
                <a:gd name="connsiteX1311" fmla="*/ 1795169 w 3273727"/>
                <a:gd name="connsiteY1311" fmla="*/ 1037025 h 1066103"/>
                <a:gd name="connsiteX1312" fmla="*/ 1789281 w 3273727"/>
                <a:gd name="connsiteY1312" fmla="*/ 1051240 h 1066103"/>
                <a:gd name="connsiteX1313" fmla="*/ 1786915 w 3273727"/>
                <a:gd name="connsiteY1313" fmla="*/ 1052220 h 1066103"/>
                <a:gd name="connsiteX1314" fmla="*/ 1787324 w 3273727"/>
                <a:gd name="connsiteY1314" fmla="*/ 1053205 h 1066103"/>
                <a:gd name="connsiteX1315" fmla="*/ 1781981 w 3273727"/>
                <a:gd name="connsiteY1315" fmla="*/ 1066103 h 1066103"/>
                <a:gd name="connsiteX1316" fmla="*/ 1739651 w 3273727"/>
                <a:gd name="connsiteY1316" fmla="*/ 1066103 h 1066103"/>
                <a:gd name="connsiteX1317" fmla="*/ 1744179 w 3273727"/>
                <a:gd name="connsiteY1317" fmla="*/ 1055171 h 1066103"/>
                <a:gd name="connsiteX1318" fmla="*/ 1746545 w 3273727"/>
                <a:gd name="connsiteY1318" fmla="*/ 1054191 h 1066103"/>
                <a:gd name="connsiteX1319" fmla="*/ 1746136 w 3273727"/>
                <a:gd name="connsiteY1319" fmla="*/ 1053205 h 1066103"/>
                <a:gd name="connsiteX1320" fmla="*/ 1752169 w 3273727"/>
                <a:gd name="connsiteY1320" fmla="*/ 1038643 h 1066103"/>
                <a:gd name="connsiteX1321" fmla="*/ 1755125 w 3273727"/>
                <a:gd name="connsiteY1321" fmla="*/ 1037418 h 1066103"/>
                <a:gd name="connsiteX1322" fmla="*/ 1754963 w 3273727"/>
                <a:gd name="connsiteY1322" fmla="*/ 1037025 h 1066103"/>
                <a:gd name="connsiteX1323" fmla="*/ 1760851 w 3273727"/>
                <a:gd name="connsiteY1323" fmla="*/ 1022810 h 1066103"/>
                <a:gd name="connsiteX1324" fmla="*/ 1761556 w 3273727"/>
                <a:gd name="connsiteY1324" fmla="*/ 1022518 h 1066103"/>
                <a:gd name="connsiteX1325" fmla="*/ 1760846 w 3273727"/>
                <a:gd name="connsiteY1325" fmla="*/ 1020845 h 1066103"/>
                <a:gd name="connsiteX1326" fmla="*/ 1767022 w 3273727"/>
                <a:gd name="connsiteY1326" fmla="*/ 1006283 h 1066103"/>
                <a:gd name="connsiteX1327" fmla="*/ 1769026 w 3273727"/>
                <a:gd name="connsiteY1327" fmla="*/ 1005471 h 1066103"/>
                <a:gd name="connsiteX1328" fmla="*/ 1768691 w 3273727"/>
                <a:gd name="connsiteY1328" fmla="*/ 1004664 h 1066103"/>
                <a:gd name="connsiteX1329" fmla="*/ 1774579 w 3273727"/>
                <a:gd name="connsiteY1329" fmla="*/ 990449 h 1066103"/>
                <a:gd name="connsiteX1330" fmla="*/ 1776945 w 3273727"/>
                <a:gd name="connsiteY1330" fmla="*/ 989469 h 1066103"/>
                <a:gd name="connsiteX1331" fmla="*/ 1776537 w 3273727"/>
                <a:gd name="connsiteY1331" fmla="*/ 988483 h 1066103"/>
                <a:gd name="connsiteX1332" fmla="*/ 1782569 w 3273727"/>
                <a:gd name="connsiteY1332" fmla="*/ 973921 h 1066103"/>
                <a:gd name="connsiteX1333" fmla="*/ 1785607 w 3273727"/>
                <a:gd name="connsiteY1333" fmla="*/ 972663 h 1066103"/>
                <a:gd name="connsiteX1334" fmla="*/ 1791250 w 3273727"/>
                <a:gd name="connsiteY1334" fmla="*/ 958375 h 1066103"/>
                <a:gd name="connsiteX1335" fmla="*/ 1793481 w 3273727"/>
                <a:gd name="connsiteY1335" fmla="*/ 957405 h 1066103"/>
                <a:gd name="connsiteX1336" fmla="*/ 1799095 w 3273727"/>
                <a:gd name="connsiteY1336" fmla="*/ 943522 h 1066103"/>
                <a:gd name="connsiteX1337" fmla="*/ 1803036 w 3273727"/>
                <a:gd name="connsiteY1337" fmla="*/ 941849 h 1066103"/>
                <a:gd name="connsiteX1338" fmla="*/ 1809045 w 3273727"/>
                <a:gd name="connsiteY1338" fmla="*/ 927688 h 1066103"/>
                <a:gd name="connsiteX1339" fmla="*/ 1811127 w 3273727"/>
                <a:gd name="connsiteY1339" fmla="*/ 926846 h 1066103"/>
                <a:gd name="connsiteX1340" fmla="*/ 1810859 w 3273727"/>
                <a:gd name="connsiteY1340" fmla="*/ 926213 h 1066103"/>
                <a:gd name="connsiteX1341" fmla="*/ 1816891 w 3273727"/>
                <a:gd name="connsiteY1341" fmla="*/ 911998 h 1066103"/>
                <a:gd name="connsiteX1342" fmla="*/ 1820000 w 3273727"/>
                <a:gd name="connsiteY1342" fmla="*/ 910740 h 1066103"/>
                <a:gd name="connsiteX1343" fmla="*/ 1825572 w 3273727"/>
                <a:gd name="connsiteY1343" fmla="*/ 897289 h 1066103"/>
                <a:gd name="connsiteX1344" fmla="*/ 1829565 w 3273727"/>
                <a:gd name="connsiteY1344" fmla="*/ 895634 h 1066103"/>
                <a:gd name="connsiteX1345" fmla="*/ 1835379 w 3273727"/>
                <a:gd name="connsiteY1345" fmla="*/ 881598 h 1066103"/>
                <a:gd name="connsiteX1346" fmla="*/ 1837929 w 3273727"/>
                <a:gd name="connsiteY1346" fmla="*/ 880542 h 1066103"/>
                <a:gd name="connsiteX1347" fmla="*/ 1837335 w 3273727"/>
                <a:gd name="connsiteY1347" fmla="*/ 879142 h 1066103"/>
                <a:gd name="connsiteX1348" fmla="*/ 1843367 w 3273727"/>
                <a:gd name="connsiteY1348" fmla="*/ 864927 h 1066103"/>
                <a:gd name="connsiteX1349" fmla="*/ 1849322 w 3273727"/>
                <a:gd name="connsiteY1349" fmla="*/ 862519 h 1066103"/>
                <a:gd name="connsiteX1350" fmla="*/ 1854011 w 3273727"/>
                <a:gd name="connsiteY1350" fmla="*/ 851198 h 1066103"/>
                <a:gd name="connsiteX1351" fmla="*/ 1856550 w 3273727"/>
                <a:gd name="connsiteY1351" fmla="*/ 850146 h 1066103"/>
                <a:gd name="connsiteX1352" fmla="*/ 1855968 w 3273727"/>
                <a:gd name="connsiteY1352" fmla="*/ 848742 h 1066103"/>
                <a:gd name="connsiteX1353" fmla="*/ 1861856 w 3273727"/>
                <a:gd name="connsiteY1353" fmla="*/ 834527 h 1066103"/>
                <a:gd name="connsiteX1354" fmla="*/ 1866829 w 3273727"/>
                <a:gd name="connsiteY1354" fmla="*/ 832467 h 1066103"/>
                <a:gd name="connsiteX1355" fmla="*/ 1871663 w 3273727"/>
                <a:gd name="connsiteY1355" fmla="*/ 820798 h 1066103"/>
                <a:gd name="connsiteX1356" fmla="*/ 1877041 w 3273727"/>
                <a:gd name="connsiteY1356" fmla="*/ 818570 h 1066103"/>
                <a:gd name="connsiteX1357" fmla="*/ 1882449 w 3273727"/>
                <a:gd name="connsiteY1357" fmla="*/ 804558 h 1066103"/>
                <a:gd name="connsiteX1358" fmla="*/ 1887280 w 3273727"/>
                <a:gd name="connsiteY1358" fmla="*/ 802411 h 1066103"/>
                <a:gd name="connsiteX1359" fmla="*/ 1892255 w 3273727"/>
                <a:gd name="connsiteY1359" fmla="*/ 790399 h 1066103"/>
                <a:gd name="connsiteX1360" fmla="*/ 1894628 w 3273727"/>
                <a:gd name="connsiteY1360" fmla="*/ 789416 h 1066103"/>
                <a:gd name="connsiteX1361" fmla="*/ 1900388 w 3273727"/>
                <a:gd name="connsiteY1361" fmla="*/ 775832 h 1066103"/>
                <a:gd name="connsiteX1362" fmla="*/ 1905001 w 3273727"/>
                <a:gd name="connsiteY1362" fmla="*/ 773966 h 1066103"/>
                <a:gd name="connsiteX1363" fmla="*/ 1910338 w 3273727"/>
                <a:gd name="connsiteY1363" fmla="*/ 761961 h 1066103"/>
                <a:gd name="connsiteX1364" fmla="*/ 1918231 w 3273727"/>
                <a:gd name="connsiteY1364" fmla="*/ 758914 h 1066103"/>
                <a:gd name="connsiteX1365" fmla="*/ 1922656 w 3273727"/>
                <a:gd name="connsiteY1365" fmla="*/ 748232 h 1066103"/>
                <a:gd name="connsiteX1366" fmla="*/ 1926644 w 3273727"/>
                <a:gd name="connsiteY1366" fmla="*/ 746579 h 1066103"/>
                <a:gd name="connsiteX1367" fmla="*/ 1932462 w 3273727"/>
                <a:gd name="connsiteY1367" fmla="*/ 731848 h 1066103"/>
                <a:gd name="connsiteX1368" fmla="*/ 1937369 w 3273727"/>
                <a:gd name="connsiteY1368" fmla="*/ 729716 h 1066103"/>
                <a:gd name="connsiteX1369" fmla="*/ 1942412 w 3273727"/>
                <a:gd name="connsiteY1369" fmla="*/ 717832 h 1066103"/>
                <a:gd name="connsiteX1370" fmla="*/ 1947878 w 3273727"/>
                <a:gd name="connsiteY1370" fmla="*/ 715621 h 1066103"/>
                <a:gd name="connsiteX1371" fmla="*/ 1953055 w 3273727"/>
                <a:gd name="connsiteY1371" fmla="*/ 703122 h 1066103"/>
                <a:gd name="connsiteX1372" fmla="*/ 1958519 w 3273727"/>
                <a:gd name="connsiteY1372" fmla="*/ 700859 h 1066103"/>
                <a:gd name="connsiteX1373" fmla="*/ 1963149 w 3273727"/>
                <a:gd name="connsiteY1373" fmla="*/ 689681 h 1066103"/>
                <a:gd name="connsiteX1374" fmla="*/ 1970163 w 3273727"/>
                <a:gd name="connsiteY1374" fmla="*/ 686775 h 1066103"/>
                <a:gd name="connsiteX1375" fmla="*/ 1974773 w 3273727"/>
                <a:gd name="connsiteY1375" fmla="*/ 675114 h 1066103"/>
                <a:gd name="connsiteX1376" fmla="*/ 1981589 w 3273727"/>
                <a:gd name="connsiteY1376" fmla="*/ 672156 h 1066103"/>
                <a:gd name="connsiteX1377" fmla="*/ 1985417 w 3273727"/>
                <a:gd name="connsiteY1377" fmla="*/ 662916 h 1066103"/>
                <a:gd name="connsiteX1378" fmla="*/ 1992477 w 3273727"/>
                <a:gd name="connsiteY1378" fmla="*/ 659991 h 1066103"/>
                <a:gd name="connsiteX1379" fmla="*/ 1997184 w 3273727"/>
                <a:gd name="connsiteY1379" fmla="*/ 648350 h 1066103"/>
                <a:gd name="connsiteX1380" fmla="*/ 2005679 w 3273727"/>
                <a:gd name="connsiteY1380" fmla="*/ 644746 h 1066103"/>
                <a:gd name="connsiteX1381" fmla="*/ 2009932 w 3273727"/>
                <a:gd name="connsiteY1381" fmla="*/ 634478 h 1066103"/>
                <a:gd name="connsiteX1382" fmla="*/ 2015309 w 3273727"/>
                <a:gd name="connsiteY1382" fmla="*/ 632250 h 1066103"/>
                <a:gd name="connsiteX1383" fmla="*/ 2019739 w 3273727"/>
                <a:gd name="connsiteY1383" fmla="*/ 621036 h 1066103"/>
                <a:gd name="connsiteX1384" fmla="*/ 2027504 w 3273727"/>
                <a:gd name="connsiteY1384" fmla="*/ 617663 h 1066103"/>
                <a:gd name="connsiteX1385" fmla="*/ 2031506 w 3273727"/>
                <a:gd name="connsiteY1385" fmla="*/ 608000 h 1066103"/>
                <a:gd name="connsiteX1386" fmla="*/ 2040031 w 3273727"/>
                <a:gd name="connsiteY1386" fmla="*/ 604469 h 1066103"/>
                <a:gd name="connsiteX1387" fmla="*/ 2044255 w 3273727"/>
                <a:gd name="connsiteY1387" fmla="*/ 594271 h 1066103"/>
                <a:gd name="connsiteX1388" fmla="*/ 2052268 w 3273727"/>
                <a:gd name="connsiteY1388" fmla="*/ 590952 h 1066103"/>
                <a:gd name="connsiteX1389" fmla="*/ 2056023 w 3273727"/>
                <a:gd name="connsiteY1389" fmla="*/ 581666 h 1066103"/>
                <a:gd name="connsiteX1390" fmla="*/ 2063370 w 3273727"/>
                <a:gd name="connsiteY1390" fmla="*/ 578548 h 1066103"/>
                <a:gd name="connsiteX1391" fmla="*/ 2067934 w 3273727"/>
                <a:gd name="connsiteY1391" fmla="*/ 567794 h 1066103"/>
                <a:gd name="connsiteX1392" fmla="*/ 2077219 w 3273727"/>
                <a:gd name="connsiteY1392" fmla="*/ 564039 h 1066103"/>
                <a:gd name="connsiteX1393" fmla="*/ 2080538 w 3273727"/>
                <a:gd name="connsiteY1393" fmla="*/ 556026 h 1066103"/>
                <a:gd name="connsiteX1394" fmla="*/ 2088369 w 3273727"/>
                <a:gd name="connsiteY1394" fmla="*/ 552782 h 1066103"/>
                <a:gd name="connsiteX1395" fmla="*/ 2092306 w 3273727"/>
                <a:gd name="connsiteY1395" fmla="*/ 543278 h 1066103"/>
                <a:gd name="connsiteX1396" fmla="*/ 2100082 w 3273727"/>
                <a:gd name="connsiteY1396" fmla="*/ 540057 h 1066103"/>
                <a:gd name="connsiteX1397" fmla="*/ 2104217 w 3273727"/>
                <a:gd name="connsiteY1397" fmla="*/ 529836 h 1066103"/>
                <a:gd name="connsiteX1398" fmla="*/ 2113139 w 3273727"/>
                <a:gd name="connsiteY1398" fmla="*/ 526053 h 1066103"/>
                <a:gd name="connsiteX1399" fmla="*/ 2116822 w 3273727"/>
                <a:gd name="connsiteY1399" fmla="*/ 516944 h 1066103"/>
                <a:gd name="connsiteX1400" fmla="*/ 2125185 w 3273727"/>
                <a:gd name="connsiteY1400" fmla="*/ 513396 h 1066103"/>
                <a:gd name="connsiteX1401" fmla="*/ 2128733 w 3273727"/>
                <a:gd name="connsiteY1401" fmla="*/ 505033 h 1066103"/>
                <a:gd name="connsiteX1402" fmla="*/ 2138171 w 3273727"/>
                <a:gd name="connsiteY1402" fmla="*/ 501217 h 1066103"/>
                <a:gd name="connsiteX1403" fmla="*/ 2141625 w 3273727"/>
                <a:gd name="connsiteY1403" fmla="*/ 493265 h 1066103"/>
                <a:gd name="connsiteX1404" fmla="*/ 2151556 w 3273727"/>
                <a:gd name="connsiteY1404" fmla="*/ 489343 h 1066103"/>
                <a:gd name="connsiteX1405" fmla="*/ 2155067 w 3273727"/>
                <a:gd name="connsiteY1405" fmla="*/ 480661 h 1066103"/>
                <a:gd name="connsiteX1406" fmla="*/ 2163429 w 3273727"/>
                <a:gd name="connsiteY1406" fmla="*/ 477112 h 1066103"/>
                <a:gd name="connsiteX1407" fmla="*/ 2163881 w 3273727"/>
                <a:gd name="connsiteY1407" fmla="*/ 476047 h 1066103"/>
                <a:gd name="connsiteX1408" fmla="*/ 2153015 w 3273727"/>
                <a:gd name="connsiteY1408" fmla="*/ 480878 h 1066103"/>
                <a:gd name="connsiteX1409" fmla="*/ 2151137 w 3273727"/>
                <a:gd name="connsiteY1409" fmla="*/ 485412 h 1066103"/>
                <a:gd name="connsiteX1410" fmla="*/ 2142815 w 3273727"/>
                <a:gd name="connsiteY1410" fmla="*/ 488859 h 1066103"/>
                <a:gd name="connsiteX1411" fmla="*/ 2139369 w 3273727"/>
                <a:gd name="connsiteY1411" fmla="*/ 497180 h 1066103"/>
                <a:gd name="connsiteX1412" fmla="*/ 2128925 w 3273727"/>
                <a:gd name="connsiteY1412" fmla="*/ 501506 h 1066103"/>
                <a:gd name="connsiteX1413" fmla="*/ 2125496 w 3273727"/>
                <a:gd name="connsiteY1413" fmla="*/ 509784 h 1066103"/>
                <a:gd name="connsiteX1414" fmla="*/ 2116236 w 3273727"/>
                <a:gd name="connsiteY1414" fmla="*/ 513620 h 1066103"/>
                <a:gd name="connsiteX1415" fmla="*/ 2112891 w 3273727"/>
                <a:gd name="connsiteY1415" fmla="*/ 521695 h 1066103"/>
                <a:gd name="connsiteX1416" fmla="*/ 2104351 w 3273727"/>
                <a:gd name="connsiteY1416" fmla="*/ 525233 h 1066103"/>
                <a:gd name="connsiteX1417" fmla="*/ 2100693 w 3273727"/>
                <a:gd name="connsiteY1417" fmla="*/ 533463 h 1066103"/>
                <a:gd name="connsiteX1418" fmla="*/ 2089813 w 3273727"/>
                <a:gd name="connsiteY1418" fmla="*/ 537662 h 1066103"/>
                <a:gd name="connsiteX1419" fmla="*/ 2086414 w 3273727"/>
                <a:gd name="connsiteY1419" fmla="*/ 546068 h 1066103"/>
                <a:gd name="connsiteX1420" fmla="*/ 2078723 w 3273727"/>
                <a:gd name="connsiteY1420" fmla="*/ 549331 h 1066103"/>
                <a:gd name="connsiteX1421" fmla="*/ 2074647 w 3273727"/>
                <a:gd name="connsiteY1421" fmla="*/ 559654 h 1066103"/>
                <a:gd name="connsiteX1422" fmla="*/ 2066314 w 3273727"/>
                <a:gd name="connsiteY1422" fmla="*/ 563274 h 1066103"/>
                <a:gd name="connsiteX1423" fmla="*/ 2062735 w 3273727"/>
                <a:gd name="connsiteY1423" fmla="*/ 571708 h 1066103"/>
                <a:gd name="connsiteX1424" fmla="*/ 2053937 w 3273727"/>
                <a:gd name="connsiteY1424" fmla="*/ 575266 h 1066103"/>
                <a:gd name="connsiteX1425" fmla="*/ 2050131 w 3273727"/>
                <a:gd name="connsiteY1425" fmla="*/ 584456 h 1066103"/>
                <a:gd name="connsiteX1426" fmla="*/ 2041809 w 3273727"/>
                <a:gd name="connsiteY1426" fmla="*/ 587903 h 1066103"/>
                <a:gd name="connsiteX1427" fmla="*/ 2038362 w 3273727"/>
                <a:gd name="connsiteY1427" fmla="*/ 596224 h 1066103"/>
                <a:gd name="connsiteX1428" fmla="*/ 2030124 w 3273727"/>
                <a:gd name="connsiteY1428" fmla="*/ 599636 h 1066103"/>
                <a:gd name="connsiteX1429" fmla="*/ 2025614 w 3273727"/>
                <a:gd name="connsiteY1429" fmla="*/ 610790 h 1066103"/>
                <a:gd name="connsiteX1430" fmla="*/ 2017324 w 3273727"/>
                <a:gd name="connsiteY1430" fmla="*/ 614308 h 1066103"/>
                <a:gd name="connsiteX1431" fmla="*/ 2013847 w 3273727"/>
                <a:gd name="connsiteY1431" fmla="*/ 622701 h 1066103"/>
                <a:gd name="connsiteX1432" fmla="*/ 2006463 w 3273727"/>
                <a:gd name="connsiteY1432" fmla="*/ 625760 h 1066103"/>
                <a:gd name="connsiteX1433" fmla="*/ 2001936 w 3273727"/>
                <a:gd name="connsiteY1433" fmla="*/ 636430 h 1066103"/>
                <a:gd name="connsiteX1434" fmla="*/ 1996048 w 3273727"/>
                <a:gd name="connsiteY1434" fmla="*/ 638811 h 1066103"/>
                <a:gd name="connsiteX1435" fmla="*/ 1991292 w 3273727"/>
                <a:gd name="connsiteY1435" fmla="*/ 650854 h 1066103"/>
                <a:gd name="connsiteX1436" fmla="*/ 1983031 w 3273727"/>
                <a:gd name="connsiteY1436" fmla="*/ 654443 h 1066103"/>
                <a:gd name="connsiteX1437" fmla="*/ 1979524 w 3273727"/>
                <a:gd name="connsiteY1437" fmla="*/ 662908 h 1066103"/>
                <a:gd name="connsiteX1438" fmla="*/ 1972430 w 3273727"/>
                <a:gd name="connsiteY1438" fmla="*/ 665846 h 1066103"/>
                <a:gd name="connsiteX1439" fmla="*/ 1967614 w 3273727"/>
                <a:gd name="connsiteY1439" fmla="*/ 677474 h 1066103"/>
                <a:gd name="connsiteX1440" fmla="*/ 1961701 w 3273727"/>
                <a:gd name="connsiteY1440" fmla="*/ 679923 h 1066103"/>
                <a:gd name="connsiteX1441" fmla="*/ 1956970 w 3273727"/>
                <a:gd name="connsiteY1441" fmla="*/ 691346 h 1066103"/>
                <a:gd name="connsiteX1442" fmla="*/ 1949523 w 3273727"/>
                <a:gd name="connsiteY1442" fmla="*/ 694431 h 1066103"/>
                <a:gd name="connsiteX1443" fmla="*/ 1945203 w 3273727"/>
                <a:gd name="connsiteY1443" fmla="*/ 705625 h 1066103"/>
                <a:gd name="connsiteX1444" fmla="*/ 1939914 w 3273727"/>
                <a:gd name="connsiteY1444" fmla="*/ 707975 h 1066103"/>
                <a:gd name="connsiteX1445" fmla="*/ 1935252 w 3273727"/>
                <a:gd name="connsiteY1445" fmla="*/ 719498 h 1066103"/>
                <a:gd name="connsiteX1446" fmla="*/ 1928273 w 3273727"/>
                <a:gd name="connsiteY1446" fmla="*/ 722458 h 1066103"/>
                <a:gd name="connsiteX1447" fmla="*/ 1924322 w 3273727"/>
                <a:gd name="connsiteY1447" fmla="*/ 731553 h 1066103"/>
                <a:gd name="connsiteX1448" fmla="*/ 1917880 w 3273727"/>
                <a:gd name="connsiteY1448" fmla="*/ 734097 h 1066103"/>
                <a:gd name="connsiteX1449" fmla="*/ 1912841 w 3273727"/>
                <a:gd name="connsiteY1449" fmla="*/ 746262 h 1066103"/>
                <a:gd name="connsiteX1450" fmla="*/ 1908375 w 3273727"/>
                <a:gd name="connsiteY1450" fmla="*/ 748112 h 1066103"/>
                <a:gd name="connsiteX1451" fmla="*/ 1902891 w 3273727"/>
                <a:gd name="connsiteY1451" fmla="*/ 761665 h 1066103"/>
                <a:gd name="connsiteX1452" fmla="*/ 1897515 w 3273727"/>
                <a:gd name="connsiteY1452" fmla="*/ 763945 h 1066103"/>
                <a:gd name="connsiteX1453" fmla="*/ 1892247 w 3273727"/>
                <a:gd name="connsiteY1453" fmla="*/ 776662 h 1066103"/>
                <a:gd name="connsiteX1454" fmla="*/ 1887275 w 3273727"/>
                <a:gd name="connsiteY1454" fmla="*/ 778722 h 1066103"/>
                <a:gd name="connsiteX1455" fmla="*/ 1882441 w 3273727"/>
                <a:gd name="connsiteY1455" fmla="*/ 790391 h 1066103"/>
                <a:gd name="connsiteX1456" fmla="*/ 1877713 w 3273727"/>
                <a:gd name="connsiteY1456" fmla="*/ 792349 h 1066103"/>
                <a:gd name="connsiteX1457" fmla="*/ 1872491 w 3273727"/>
                <a:gd name="connsiteY1457" fmla="*/ 804956 h 1066103"/>
                <a:gd name="connsiteX1458" fmla="*/ 1866580 w 3273727"/>
                <a:gd name="connsiteY1458" fmla="*/ 807405 h 1066103"/>
                <a:gd name="connsiteX1459" fmla="*/ 1861848 w 3273727"/>
                <a:gd name="connsiteY1459" fmla="*/ 818829 h 1066103"/>
                <a:gd name="connsiteX1460" fmla="*/ 1857636 w 3273727"/>
                <a:gd name="connsiteY1460" fmla="*/ 820573 h 1066103"/>
                <a:gd name="connsiteX1461" fmla="*/ 1852042 w 3273727"/>
                <a:gd name="connsiteY1461" fmla="*/ 835069 h 1066103"/>
                <a:gd name="connsiteX1462" fmla="*/ 1847184 w 3273727"/>
                <a:gd name="connsiteY1462" fmla="*/ 837228 h 1066103"/>
                <a:gd name="connsiteX1463" fmla="*/ 1842092 w 3273727"/>
                <a:gd name="connsiteY1463" fmla="*/ 849228 h 1066103"/>
                <a:gd name="connsiteX1464" fmla="*/ 1838494 w 3273727"/>
                <a:gd name="connsiteY1464" fmla="*/ 850683 h 1066103"/>
                <a:gd name="connsiteX1465" fmla="*/ 1833409 w 3273727"/>
                <a:gd name="connsiteY1465" fmla="*/ 862957 h 1066103"/>
                <a:gd name="connsiteX1466" fmla="*/ 1829196 w 3273727"/>
                <a:gd name="connsiteY1466" fmla="*/ 864702 h 1066103"/>
                <a:gd name="connsiteX1467" fmla="*/ 1829491 w 3273727"/>
                <a:gd name="connsiteY1467" fmla="*/ 865413 h 1066103"/>
                <a:gd name="connsiteX1468" fmla="*/ 1823603 w 3273727"/>
                <a:gd name="connsiteY1468" fmla="*/ 879629 h 1066103"/>
                <a:gd name="connsiteX1469" fmla="*/ 1818599 w 3273727"/>
                <a:gd name="connsiteY1469" fmla="*/ 881701 h 1066103"/>
                <a:gd name="connsiteX1470" fmla="*/ 1813653 w 3273727"/>
                <a:gd name="connsiteY1470" fmla="*/ 893357 h 1066103"/>
                <a:gd name="connsiteX1471" fmla="*/ 1810389 w 3273727"/>
                <a:gd name="connsiteY1471" fmla="*/ 894678 h 1066103"/>
                <a:gd name="connsiteX1472" fmla="*/ 1810859 w 3273727"/>
                <a:gd name="connsiteY1472" fmla="*/ 895814 h 1066103"/>
                <a:gd name="connsiteX1473" fmla="*/ 1804971 w 3273727"/>
                <a:gd name="connsiteY1473" fmla="*/ 910029 h 1066103"/>
                <a:gd name="connsiteX1474" fmla="*/ 1802769 w 3273727"/>
                <a:gd name="connsiteY1474" fmla="*/ 910940 h 1066103"/>
                <a:gd name="connsiteX1475" fmla="*/ 1803014 w 3273727"/>
                <a:gd name="connsiteY1475" fmla="*/ 911504 h 1066103"/>
                <a:gd name="connsiteX1476" fmla="*/ 1796839 w 3273727"/>
                <a:gd name="connsiteY1476" fmla="*/ 925719 h 1066103"/>
                <a:gd name="connsiteX1477" fmla="*/ 1792742 w 3273727"/>
                <a:gd name="connsiteY1477" fmla="*/ 927337 h 1066103"/>
                <a:gd name="connsiteX1478" fmla="*/ 1787319 w 3273727"/>
                <a:gd name="connsiteY1478" fmla="*/ 940428 h 1066103"/>
                <a:gd name="connsiteX1479" fmla="*/ 1785123 w 3273727"/>
                <a:gd name="connsiteY1479" fmla="*/ 941338 h 1066103"/>
                <a:gd name="connsiteX1480" fmla="*/ 1785363 w 3273727"/>
                <a:gd name="connsiteY1480" fmla="*/ 941903 h 1066103"/>
                <a:gd name="connsiteX1481" fmla="*/ 1779331 w 3273727"/>
                <a:gd name="connsiteY1481" fmla="*/ 956118 h 1066103"/>
                <a:gd name="connsiteX1482" fmla="*/ 1776246 w 3273727"/>
                <a:gd name="connsiteY1482" fmla="*/ 957366 h 1066103"/>
                <a:gd name="connsiteX1483" fmla="*/ 1776537 w 3273727"/>
                <a:gd name="connsiteY1483" fmla="*/ 958084 h 1066103"/>
                <a:gd name="connsiteX1484" fmla="*/ 1770649 w 3273727"/>
                <a:gd name="connsiteY1484" fmla="*/ 972646 h 1066103"/>
                <a:gd name="connsiteX1485" fmla="*/ 1768600 w 3273727"/>
                <a:gd name="connsiteY1485" fmla="*/ 973515 h 1066103"/>
                <a:gd name="connsiteX1486" fmla="*/ 1762804 w 3273727"/>
                <a:gd name="connsiteY1486" fmla="*/ 988192 h 1066103"/>
                <a:gd name="connsiteX1487" fmla="*/ 1760572 w 3273727"/>
                <a:gd name="connsiteY1487" fmla="*/ 989162 h 1066103"/>
                <a:gd name="connsiteX1488" fmla="*/ 1754958 w 3273727"/>
                <a:gd name="connsiteY1488" fmla="*/ 1003045 h 1066103"/>
                <a:gd name="connsiteX1489" fmla="*/ 1752718 w 3273727"/>
                <a:gd name="connsiteY1489" fmla="*/ 1003996 h 1066103"/>
                <a:gd name="connsiteX1490" fmla="*/ 1753002 w 3273727"/>
                <a:gd name="connsiteY1490" fmla="*/ 1004664 h 1066103"/>
                <a:gd name="connsiteX1491" fmla="*/ 1746970 w 3273727"/>
                <a:gd name="connsiteY1491" fmla="*/ 1018879 h 1066103"/>
                <a:gd name="connsiteX1492" fmla="*/ 1743885 w 3273727"/>
                <a:gd name="connsiteY1492" fmla="*/ 1020126 h 1066103"/>
                <a:gd name="connsiteX1493" fmla="*/ 1744176 w 3273727"/>
                <a:gd name="connsiteY1493" fmla="*/ 1020845 h 1066103"/>
                <a:gd name="connsiteX1494" fmla="*/ 1738288 w 3273727"/>
                <a:gd name="connsiteY1494" fmla="*/ 1035406 h 1066103"/>
                <a:gd name="connsiteX1495" fmla="*/ 1736053 w 3273727"/>
                <a:gd name="connsiteY1495" fmla="*/ 1036355 h 1066103"/>
                <a:gd name="connsiteX1496" fmla="*/ 1736331 w 3273727"/>
                <a:gd name="connsiteY1496" fmla="*/ 1037025 h 1066103"/>
                <a:gd name="connsiteX1497" fmla="*/ 1730443 w 3273727"/>
                <a:gd name="connsiteY1497" fmla="*/ 1051240 h 1066103"/>
                <a:gd name="connsiteX1498" fmla="*/ 1728085 w 3273727"/>
                <a:gd name="connsiteY1498" fmla="*/ 1052216 h 1066103"/>
                <a:gd name="connsiteX1499" fmla="*/ 1728485 w 3273727"/>
                <a:gd name="connsiteY1499" fmla="*/ 1053205 h 1066103"/>
                <a:gd name="connsiteX1500" fmla="*/ 1723270 w 3273727"/>
                <a:gd name="connsiteY1500" fmla="*/ 1066103 h 1066103"/>
                <a:gd name="connsiteX1501" fmla="*/ 1682807 w 3273727"/>
                <a:gd name="connsiteY1501" fmla="*/ 1066103 h 1066103"/>
                <a:gd name="connsiteX1502" fmla="*/ 1687446 w 3273727"/>
                <a:gd name="connsiteY1502" fmla="*/ 1055171 h 1066103"/>
                <a:gd name="connsiteX1503" fmla="*/ 1688845 w 3273727"/>
                <a:gd name="connsiteY1503" fmla="*/ 1054605 h 1066103"/>
                <a:gd name="connsiteX1504" fmla="*/ 1688279 w 3273727"/>
                <a:gd name="connsiteY1504" fmla="*/ 1053205 h 1066103"/>
                <a:gd name="connsiteX1505" fmla="*/ 1694167 w 3273727"/>
                <a:gd name="connsiteY1505" fmla="*/ 1038643 h 1066103"/>
                <a:gd name="connsiteX1506" fmla="*/ 1696401 w 3273727"/>
                <a:gd name="connsiteY1506" fmla="*/ 1037695 h 1066103"/>
                <a:gd name="connsiteX1507" fmla="*/ 1696124 w 3273727"/>
                <a:gd name="connsiteY1507" fmla="*/ 1037025 h 1066103"/>
                <a:gd name="connsiteX1508" fmla="*/ 1702012 w 3273727"/>
                <a:gd name="connsiteY1508" fmla="*/ 1022810 h 1066103"/>
                <a:gd name="connsiteX1509" fmla="*/ 1704369 w 3273727"/>
                <a:gd name="connsiteY1509" fmla="*/ 1021833 h 1066103"/>
                <a:gd name="connsiteX1510" fmla="*/ 1703969 w 3273727"/>
                <a:gd name="connsiteY1510" fmla="*/ 1020845 h 1066103"/>
                <a:gd name="connsiteX1511" fmla="*/ 1709857 w 3273727"/>
                <a:gd name="connsiteY1511" fmla="*/ 1006283 h 1066103"/>
                <a:gd name="connsiteX1512" fmla="*/ 1712098 w 3273727"/>
                <a:gd name="connsiteY1512" fmla="*/ 1005332 h 1066103"/>
                <a:gd name="connsiteX1513" fmla="*/ 1711814 w 3273727"/>
                <a:gd name="connsiteY1513" fmla="*/ 1004664 h 1066103"/>
                <a:gd name="connsiteX1514" fmla="*/ 1717846 w 3273727"/>
                <a:gd name="connsiteY1514" fmla="*/ 990449 h 1066103"/>
                <a:gd name="connsiteX1515" fmla="*/ 1720930 w 3273727"/>
                <a:gd name="connsiteY1515" fmla="*/ 989202 h 1066103"/>
                <a:gd name="connsiteX1516" fmla="*/ 1720640 w 3273727"/>
                <a:gd name="connsiteY1516" fmla="*/ 988483 h 1066103"/>
                <a:gd name="connsiteX1517" fmla="*/ 1726527 w 3273727"/>
                <a:gd name="connsiteY1517" fmla="*/ 973921 h 1066103"/>
                <a:gd name="connsiteX1518" fmla="*/ 1728576 w 3273727"/>
                <a:gd name="connsiteY1518" fmla="*/ 973052 h 1066103"/>
                <a:gd name="connsiteX1519" fmla="*/ 1734373 w 3273727"/>
                <a:gd name="connsiteY1519" fmla="*/ 958375 h 1066103"/>
                <a:gd name="connsiteX1520" fmla="*/ 1736604 w 3273727"/>
                <a:gd name="connsiteY1520" fmla="*/ 957405 h 1066103"/>
                <a:gd name="connsiteX1521" fmla="*/ 1742218 w 3273727"/>
                <a:gd name="connsiteY1521" fmla="*/ 943522 h 1066103"/>
                <a:gd name="connsiteX1522" fmla="*/ 1744459 w 3273727"/>
                <a:gd name="connsiteY1522" fmla="*/ 942571 h 1066103"/>
                <a:gd name="connsiteX1523" fmla="*/ 1744175 w 3273727"/>
                <a:gd name="connsiteY1523" fmla="*/ 941903 h 1066103"/>
                <a:gd name="connsiteX1524" fmla="*/ 1750207 w 3273727"/>
                <a:gd name="connsiteY1524" fmla="*/ 927688 h 1066103"/>
                <a:gd name="connsiteX1525" fmla="*/ 1753123 w 3273727"/>
                <a:gd name="connsiteY1525" fmla="*/ 926509 h 1066103"/>
                <a:gd name="connsiteX1526" fmla="*/ 1753001 w 3273727"/>
                <a:gd name="connsiteY1526" fmla="*/ 926213 h 1066103"/>
                <a:gd name="connsiteX1527" fmla="*/ 1758889 w 3273727"/>
                <a:gd name="connsiteY1527" fmla="*/ 911998 h 1066103"/>
                <a:gd name="connsiteX1528" fmla="*/ 1761014 w 3273727"/>
                <a:gd name="connsiteY1528" fmla="*/ 911118 h 1066103"/>
                <a:gd name="connsiteX1529" fmla="*/ 1767021 w 3273727"/>
                <a:gd name="connsiteY1529" fmla="*/ 897289 h 1066103"/>
                <a:gd name="connsiteX1530" fmla="*/ 1770667 w 3273727"/>
                <a:gd name="connsiteY1530" fmla="*/ 895849 h 1066103"/>
                <a:gd name="connsiteX1531" fmla="*/ 1770652 w 3273727"/>
                <a:gd name="connsiteY1531" fmla="*/ 895814 h 1066103"/>
                <a:gd name="connsiteX1532" fmla="*/ 1776540 w 3273727"/>
                <a:gd name="connsiteY1532" fmla="*/ 881598 h 1066103"/>
                <a:gd name="connsiteX1533" fmla="*/ 1779091 w 3273727"/>
                <a:gd name="connsiteY1533" fmla="*/ 880542 h 1066103"/>
                <a:gd name="connsiteX1534" fmla="*/ 1778497 w 3273727"/>
                <a:gd name="connsiteY1534" fmla="*/ 879142 h 1066103"/>
                <a:gd name="connsiteX1535" fmla="*/ 1784529 w 3273727"/>
                <a:gd name="connsiteY1535" fmla="*/ 864927 h 1066103"/>
                <a:gd name="connsiteX1536" fmla="*/ 1790483 w 3273727"/>
                <a:gd name="connsiteY1536" fmla="*/ 862519 h 1066103"/>
                <a:gd name="connsiteX1537" fmla="*/ 1795173 w 3273727"/>
                <a:gd name="connsiteY1537" fmla="*/ 851198 h 1066103"/>
                <a:gd name="connsiteX1538" fmla="*/ 1799385 w 3273727"/>
                <a:gd name="connsiteY1538" fmla="*/ 849453 h 1066103"/>
                <a:gd name="connsiteX1539" fmla="*/ 1799091 w 3273727"/>
                <a:gd name="connsiteY1539" fmla="*/ 848742 h 1066103"/>
                <a:gd name="connsiteX1540" fmla="*/ 1804979 w 3273727"/>
                <a:gd name="connsiteY1540" fmla="*/ 834527 h 1066103"/>
                <a:gd name="connsiteX1541" fmla="*/ 1807604 w 3273727"/>
                <a:gd name="connsiteY1541" fmla="*/ 833440 h 1066103"/>
                <a:gd name="connsiteX1542" fmla="*/ 1812968 w 3273727"/>
                <a:gd name="connsiteY1542" fmla="*/ 820798 h 1066103"/>
                <a:gd name="connsiteX1543" fmla="*/ 1818152 w 3273727"/>
                <a:gd name="connsiteY1543" fmla="*/ 818702 h 1066103"/>
                <a:gd name="connsiteX1544" fmla="*/ 1823611 w 3273727"/>
                <a:gd name="connsiteY1544" fmla="*/ 804558 h 1066103"/>
                <a:gd name="connsiteX1545" fmla="*/ 1828441 w 3273727"/>
                <a:gd name="connsiteY1545" fmla="*/ 802411 h 1066103"/>
                <a:gd name="connsiteX1546" fmla="*/ 1833417 w 3273727"/>
                <a:gd name="connsiteY1546" fmla="*/ 790399 h 1066103"/>
                <a:gd name="connsiteX1547" fmla="*/ 1838145 w 3273727"/>
                <a:gd name="connsiteY1547" fmla="*/ 788441 h 1066103"/>
                <a:gd name="connsiteX1548" fmla="*/ 1843367 w 3273727"/>
                <a:gd name="connsiteY1548" fmla="*/ 775832 h 1066103"/>
                <a:gd name="connsiteX1549" fmla="*/ 1849279 w 3273727"/>
                <a:gd name="connsiteY1549" fmla="*/ 773384 h 1066103"/>
                <a:gd name="connsiteX1550" fmla="*/ 1854011 w 3273727"/>
                <a:gd name="connsiteY1550" fmla="*/ 761961 h 1066103"/>
                <a:gd name="connsiteX1551" fmla="*/ 1858984 w 3273727"/>
                <a:gd name="connsiteY1551" fmla="*/ 759901 h 1066103"/>
                <a:gd name="connsiteX1552" fmla="*/ 1863817 w 3273727"/>
                <a:gd name="connsiteY1552" fmla="*/ 748232 h 1066103"/>
                <a:gd name="connsiteX1553" fmla="*/ 1867808 w 3273727"/>
                <a:gd name="connsiteY1553" fmla="*/ 746579 h 1066103"/>
                <a:gd name="connsiteX1554" fmla="*/ 1873768 w 3273727"/>
                <a:gd name="connsiteY1554" fmla="*/ 731848 h 1066103"/>
                <a:gd name="connsiteX1555" fmla="*/ 1879635 w 3273727"/>
                <a:gd name="connsiteY1555" fmla="*/ 729359 h 1066103"/>
                <a:gd name="connsiteX1556" fmla="*/ 1884410 w 3273727"/>
                <a:gd name="connsiteY1556" fmla="*/ 717832 h 1066103"/>
                <a:gd name="connsiteX1557" fmla="*/ 1888927 w 3273727"/>
                <a:gd name="connsiteY1557" fmla="*/ 715961 h 1066103"/>
                <a:gd name="connsiteX1558" fmla="*/ 1894504 w 3273727"/>
                <a:gd name="connsiteY1558" fmla="*/ 703122 h 1066103"/>
                <a:gd name="connsiteX1559" fmla="*/ 1901867 w 3273727"/>
                <a:gd name="connsiteY1559" fmla="*/ 700215 h 1066103"/>
                <a:gd name="connsiteX1560" fmla="*/ 1906128 w 3273727"/>
                <a:gd name="connsiteY1560" fmla="*/ 689681 h 1066103"/>
                <a:gd name="connsiteX1561" fmla="*/ 1912133 w 3273727"/>
                <a:gd name="connsiteY1561" fmla="*/ 687134 h 1066103"/>
                <a:gd name="connsiteX1562" fmla="*/ 1916772 w 3273727"/>
                <a:gd name="connsiteY1562" fmla="*/ 675114 h 1066103"/>
                <a:gd name="connsiteX1563" fmla="*/ 1925002 w 3273727"/>
                <a:gd name="connsiteY1563" fmla="*/ 671455 h 1066103"/>
                <a:gd name="connsiteX1564" fmla="*/ 1928539 w 3273727"/>
                <a:gd name="connsiteY1564" fmla="*/ 662916 h 1066103"/>
                <a:gd name="connsiteX1565" fmla="*/ 1933267 w 3273727"/>
                <a:gd name="connsiteY1565" fmla="*/ 660957 h 1066103"/>
                <a:gd name="connsiteX1566" fmla="*/ 1938490 w 3273727"/>
                <a:gd name="connsiteY1566" fmla="*/ 648350 h 1066103"/>
                <a:gd name="connsiteX1567" fmla="*/ 1946768 w 3273727"/>
                <a:gd name="connsiteY1567" fmla="*/ 644921 h 1066103"/>
                <a:gd name="connsiteX1568" fmla="*/ 1951094 w 3273727"/>
                <a:gd name="connsiteY1568" fmla="*/ 634478 h 1066103"/>
                <a:gd name="connsiteX1569" fmla="*/ 1958816 w 3273727"/>
                <a:gd name="connsiteY1569" fmla="*/ 631279 h 1066103"/>
                <a:gd name="connsiteX1570" fmla="*/ 1962861 w 3273727"/>
                <a:gd name="connsiteY1570" fmla="*/ 621036 h 1066103"/>
                <a:gd name="connsiteX1571" fmla="*/ 1968279 w 3273727"/>
                <a:gd name="connsiteY1571" fmla="*/ 618682 h 1066103"/>
                <a:gd name="connsiteX1572" fmla="*/ 1972812 w 3273727"/>
                <a:gd name="connsiteY1572" fmla="*/ 608000 h 1066103"/>
                <a:gd name="connsiteX1573" fmla="*/ 1981121 w 3273727"/>
                <a:gd name="connsiteY1573" fmla="*/ 604640 h 1066103"/>
                <a:gd name="connsiteX1574" fmla="*/ 1985417 w 3273727"/>
                <a:gd name="connsiteY1574" fmla="*/ 594271 h 1066103"/>
                <a:gd name="connsiteX1575" fmla="*/ 1993429 w 3273727"/>
                <a:gd name="connsiteY1575" fmla="*/ 590952 h 1066103"/>
                <a:gd name="connsiteX1576" fmla="*/ 1997184 w 3273727"/>
                <a:gd name="connsiteY1576" fmla="*/ 581666 h 1066103"/>
                <a:gd name="connsiteX1577" fmla="*/ 2005679 w 3273727"/>
                <a:gd name="connsiteY1577" fmla="*/ 578061 h 1066103"/>
                <a:gd name="connsiteX1578" fmla="*/ 2009932 w 3273727"/>
                <a:gd name="connsiteY1578" fmla="*/ 567794 h 1066103"/>
                <a:gd name="connsiteX1579" fmla="*/ 2018253 w 3273727"/>
                <a:gd name="connsiteY1579" fmla="*/ 564347 h 1066103"/>
                <a:gd name="connsiteX1580" fmla="*/ 2021700 w 3273727"/>
                <a:gd name="connsiteY1580" fmla="*/ 556026 h 1066103"/>
                <a:gd name="connsiteX1581" fmla="*/ 2029589 w 3273727"/>
                <a:gd name="connsiteY1581" fmla="*/ 552758 h 1066103"/>
                <a:gd name="connsiteX1582" fmla="*/ 2033611 w 3273727"/>
                <a:gd name="connsiteY1582" fmla="*/ 543278 h 1066103"/>
                <a:gd name="connsiteX1583" fmla="*/ 2042294 w 3273727"/>
                <a:gd name="connsiteY1583" fmla="*/ 539767 h 1066103"/>
                <a:gd name="connsiteX1584" fmla="*/ 2046216 w 3273727"/>
                <a:gd name="connsiteY1584" fmla="*/ 529836 h 1066103"/>
                <a:gd name="connsiteX1585" fmla="*/ 2054167 w 3273727"/>
                <a:gd name="connsiteY1585" fmla="*/ 526382 h 1066103"/>
                <a:gd name="connsiteX1586" fmla="*/ 2057984 w 3273727"/>
                <a:gd name="connsiteY1586" fmla="*/ 516944 h 1066103"/>
                <a:gd name="connsiteX1587" fmla="*/ 2066492 w 3273727"/>
                <a:gd name="connsiteY1587" fmla="*/ 513334 h 1066103"/>
                <a:gd name="connsiteX1588" fmla="*/ 2068014 w 3273727"/>
                <a:gd name="connsiteY1588" fmla="*/ 509910 h 1066103"/>
                <a:gd name="connsiteX1589" fmla="*/ 2057156 w 3273727"/>
                <a:gd name="connsiteY1589" fmla="*/ 514203 h 1066103"/>
                <a:gd name="connsiteX1590" fmla="*/ 2054053 w 3273727"/>
                <a:gd name="connsiteY1590" fmla="*/ 521695 h 1066103"/>
                <a:gd name="connsiteX1591" fmla="*/ 2045732 w 3273727"/>
                <a:gd name="connsiteY1591" fmla="*/ 525142 h 1066103"/>
                <a:gd name="connsiteX1592" fmla="*/ 2042285 w 3273727"/>
                <a:gd name="connsiteY1592" fmla="*/ 533463 h 1066103"/>
                <a:gd name="connsiteX1593" fmla="*/ 2034210 w 3273727"/>
                <a:gd name="connsiteY1593" fmla="*/ 536808 h 1066103"/>
                <a:gd name="connsiteX1594" fmla="*/ 2030375 w 3273727"/>
                <a:gd name="connsiteY1594" fmla="*/ 546068 h 1066103"/>
                <a:gd name="connsiteX1595" fmla="*/ 2021606 w 3273727"/>
                <a:gd name="connsiteY1595" fmla="*/ 549700 h 1066103"/>
                <a:gd name="connsiteX1596" fmla="*/ 2017483 w 3273727"/>
                <a:gd name="connsiteY1596" fmla="*/ 559654 h 1066103"/>
                <a:gd name="connsiteX1597" fmla="*/ 2007205 w 3273727"/>
                <a:gd name="connsiteY1597" fmla="*/ 563911 h 1066103"/>
                <a:gd name="connsiteX1598" fmla="*/ 2003897 w 3273727"/>
                <a:gd name="connsiteY1598" fmla="*/ 571708 h 1066103"/>
                <a:gd name="connsiteX1599" fmla="*/ 1995099 w 3273727"/>
                <a:gd name="connsiteY1599" fmla="*/ 575266 h 1066103"/>
                <a:gd name="connsiteX1600" fmla="*/ 1991292 w 3273727"/>
                <a:gd name="connsiteY1600" fmla="*/ 584456 h 1066103"/>
                <a:gd name="connsiteX1601" fmla="*/ 1982971 w 3273727"/>
                <a:gd name="connsiteY1601" fmla="*/ 587903 h 1066103"/>
                <a:gd name="connsiteX1602" fmla="*/ 1979524 w 3273727"/>
                <a:gd name="connsiteY1602" fmla="*/ 596224 h 1066103"/>
                <a:gd name="connsiteX1603" fmla="*/ 1972430 w 3273727"/>
                <a:gd name="connsiteY1603" fmla="*/ 599162 h 1066103"/>
                <a:gd name="connsiteX1604" fmla="*/ 1967614 w 3273727"/>
                <a:gd name="connsiteY1604" fmla="*/ 610790 h 1066103"/>
                <a:gd name="connsiteX1605" fmla="*/ 1960595 w 3273727"/>
                <a:gd name="connsiteY1605" fmla="*/ 613697 h 1066103"/>
                <a:gd name="connsiteX1606" fmla="*/ 1956683 w 3273727"/>
                <a:gd name="connsiteY1606" fmla="*/ 622701 h 1066103"/>
                <a:gd name="connsiteX1607" fmla="*/ 1949756 w 3273727"/>
                <a:gd name="connsiteY1607" fmla="*/ 625437 h 1066103"/>
                <a:gd name="connsiteX1608" fmla="*/ 1945202 w 3273727"/>
                <a:gd name="connsiteY1608" fmla="*/ 636430 h 1066103"/>
                <a:gd name="connsiteX1609" fmla="*/ 1936771 w 3273727"/>
                <a:gd name="connsiteY1609" fmla="*/ 639923 h 1066103"/>
                <a:gd name="connsiteX1610" fmla="*/ 1932453 w 3273727"/>
                <a:gd name="connsiteY1610" fmla="*/ 650854 h 1066103"/>
                <a:gd name="connsiteX1611" fmla="*/ 1924193 w 3273727"/>
                <a:gd name="connsiteY1611" fmla="*/ 654443 h 1066103"/>
                <a:gd name="connsiteX1612" fmla="*/ 1920686 w 3273727"/>
                <a:gd name="connsiteY1612" fmla="*/ 662908 h 1066103"/>
                <a:gd name="connsiteX1613" fmla="*/ 1915981 w 3273727"/>
                <a:gd name="connsiteY1613" fmla="*/ 664857 h 1066103"/>
                <a:gd name="connsiteX1614" fmla="*/ 1910880 w 3273727"/>
                <a:gd name="connsiteY1614" fmla="*/ 677474 h 1066103"/>
                <a:gd name="connsiteX1615" fmla="*/ 1902384 w 3273727"/>
                <a:gd name="connsiteY1615" fmla="*/ 681079 h 1066103"/>
                <a:gd name="connsiteX1616" fmla="*/ 1898131 w 3273727"/>
                <a:gd name="connsiteY1616" fmla="*/ 691346 h 1066103"/>
                <a:gd name="connsiteX1617" fmla="*/ 1893019 w 3273727"/>
                <a:gd name="connsiteY1617" fmla="*/ 693464 h 1066103"/>
                <a:gd name="connsiteX1618" fmla="*/ 1888326 w 3273727"/>
                <a:gd name="connsiteY1618" fmla="*/ 705625 h 1066103"/>
                <a:gd name="connsiteX1619" fmla="*/ 1880645 w 3273727"/>
                <a:gd name="connsiteY1619" fmla="*/ 709038 h 1066103"/>
                <a:gd name="connsiteX1620" fmla="*/ 1876414 w 3273727"/>
                <a:gd name="connsiteY1620" fmla="*/ 719498 h 1066103"/>
                <a:gd name="connsiteX1621" fmla="*/ 1869559 w 3273727"/>
                <a:gd name="connsiteY1621" fmla="*/ 722405 h 1066103"/>
                <a:gd name="connsiteX1622" fmla="*/ 1865771 w 3273727"/>
                <a:gd name="connsiteY1622" fmla="*/ 731553 h 1066103"/>
                <a:gd name="connsiteX1623" fmla="*/ 1861287 w 3273727"/>
                <a:gd name="connsiteY1623" fmla="*/ 733409 h 1066103"/>
                <a:gd name="connsiteX1624" fmla="*/ 1855964 w 3273727"/>
                <a:gd name="connsiteY1624" fmla="*/ 746262 h 1066103"/>
                <a:gd name="connsiteX1625" fmla="*/ 1849142 w 3273727"/>
                <a:gd name="connsiteY1625" fmla="*/ 749088 h 1066103"/>
                <a:gd name="connsiteX1626" fmla="*/ 1844053 w 3273727"/>
                <a:gd name="connsiteY1626" fmla="*/ 761665 h 1066103"/>
                <a:gd name="connsiteX1627" fmla="*/ 1838677 w 3273727"/>
                <a:gd name="connsiteY1627" fmla="*/ 763945 h 1066103"/>
                <a:gd name="connsiteX1628" fmla="*/ 1833410 w 3273727"/>
                <a:gd name="connsiteY1628" fmla="*/ 776662 h 1066103"/>
                <a:gd name="connsiteX1629" fmla="*/ 1828437 w 3273727"/>
                <a:gd name="connsiteY1629" fmla="*/ 778722 h 1066103"/>
                <a:gd name="connsiteX1630" fmla="*/ 1823603 w 3273727"/>
                <a:gd name="connsiteY1630" fmla="*/ 790391 h 1066103"/>
                <a:gd name="connsiteX1631" fmla="*/ 1818875 w 3273727"/>
                <a:gd name="connsiteY1631" fmla="*/ 792349 h 1066103"/>
                <a:gd name="connsiteX1632" fmla="*/ 1813653 w 3273727"/>
                <a:gd name="connsiteY1632" fmla="*/ 804956 h 1066103"/>
                <a:gd name="connsiteX1633" fmla="*/ 1807741 w 3273727"/>
                <a:gd name="connsiteY1633" fmla="*/ 807405 h 1066103"/>
                <a:gd name="connsiteX1634" fmla="*/ 1803010 w 3273727"/>
                <a:gd name="connsiteY1634" fmla="*/ 818829 h 1066103"/>
                <a:gd name="connsiteX1635" fmla="*/ 1800993 w 3273727"/>
                <a:gd name="connsiteY1635" fmla="*/ 819665 h 1066103"/>
                <a:gd name="connsiteX1636" fmla="*/ 1801053 w 3273727"/>
                <a:gd name="connsiteY1636" fmla="*/ 819814 h 1066103"/>
                <a:gd name="connsiteX1637" fmla="*/ 1794877 w 3273727"/>
                <a:gd name="connsiteY1637" fmla="*/ 835069 h 1066103"/>
                <a:gd name="connsiteX1638" fmla="*/ 1790445 w 3273727"/>
                <a:gd name="connsiteY1638" fmla="*/ 836947 h 1066103"/>
                <a:gd name="connsiteX1639" fmla="*/ 1785358 w 3273727"/>
                <a:gd name="connsiteY1639" fmla="*/ 849228 h 1066103"/>
                <a:gd name="connsiteX1640" fmla="*/ 1780355 w 3273727"/>
                <a:gd name="connsiteY1640" fmla="*/ 851301 h 1066103"/>
                <a:gd name="connsiteX1641" fmla="*/ 1775409 w 3273727"/>
                <a:gd name="connsiteY1641" fmla="*/ 862957 h 1066103"/>
                <a:gd name="connsiteX1642" fmla="*/ 1770464 w 3273727"/>
                <a:gd name="connsiteY1642" fmla="*/ 864956 h 1066103"/>
                <a:gd name="connsiteX1643" fmla="*/ 1770653 w 3273727"/>
                <a:gd name="connsiteY1643" fmla="*/ 865413 h 1066103"/>
                <a:gd name="connsiteX1644" fmla="*/ 1764765 w 3273727"/>
                <a:gd name="connsiteY1644" fmla="*/ 879629 h 1066103"/>
                <a:gd name="connsiteX1645" fmla="*/ 1762160 w 3273727"/>
                <a:gd name="connsiteY1645" fmla="*/ 880708 h 1066103"/>
                <a:gd name="connsiteX1646" fmla="*/ 1756920 w 3273727"/>
                <a:gd name="connsiteY1646" fmla="*/ 893357 h 1066103"/>
                <a:gd name="connsiteX1647" fmla="*/ 1752701 w 3273727"/>
                <a:gd name="connsiteY1647" fmla="*/ 895105 h 1066103"/>
                <a:gd name="connsiteX1648" fmla="*/ 1753001 w 3273727"/>
                <a:gd name="connsiteY1648" fmla="*/ 895814 h 1066103"/>
                <a:gd name="connsiteX1649" fmla="*/ 1746970 w 3273727"/>
                <a:gd name="connsiteY1649" fmla="*/ 910029 h 1066103"/>
                <a:gd name="connsiteX1650" fmla="*/ 1744053 w 3273727"/>
                <a:gd name="connsiteY1650" fmla="*/ 911208 h 1066103"/>
                <a:gd name="connsiteX1651" fmla="*/ 1744175 w 3273727"/>
                <a:gd name="connsiteY1651" fmla="*/ 911504 h 1066103"/>
                <a:gd name="connsiteX1652" fmla="*/ 1738287 w 3273727"/>
                <a:gd name="connsiteY1652" fmla="*/ 925719 h 1066103"/>
                <a:gd name="connsiteX1653" fmla="*/ 1736163 w 3273727"/>
                <a:gd name="connsiteY1653" fmla="*/ 926598 h 1066103"/>
                <a:gd name="connsiteX1654" fmla="*/ 1730155 w 3273727"/>
                <a:gd name="connsiteY1654" fmla="*/ 940428 h 1066103"/>
                <a:gd name="connsiteX1655" fmla="*/ 1726509 w 3273727"/>
                <a:gd name="connsiteY1655" fmla="*/ 941868 h 1066103"/>
                <a:gd name="connsiteX1656" fmla="*/ 1726524 w 3273727"/>
                <a:gd name="connsiteY1656" fmla="*/ 941903 h 1066103"/>
                <a:gd name="connsiteX1657" fmla="*/ 1720635 w 3273727"/>
                <a:gd name="connsiteY1657" fmla="*/ 956118 h 1066103"/>
                <a:gd name="connsiteX1658" fmla="*/ 1718271 w 3273727"/>
                <a:gd name="connsiteY1658" fmla="*/ 957098 h 1066103"/>
                <a:gd name="connsiteX1659" fmla="*/ 1718679 w 3273727"/>
                <a:gd name="connsiteY1659" fmla="*/ 958084 h 1066103"/>
                <a:gd name="connsiteX1660" fmla="*/ 1712647 w 3273727"/>
                <a:gd name="connsiteY1660" fmla="*/ 972646 h 1066103"/>
                <a:gd name="connsiteX1661" fmla="*/ 1709608 w 3273727"/>
                <a:gd name="connsiteY1661" fmla="*/ 973904 h 1066103"/>
                <a:gd name="connsiteX1662" fmla="*/ 1703965 w 3273727"/>
                <a:gd name="connsiteY1662" fmla="*/ 988192 h 1066103"/>
                <a:gd name="connsiteX1663" fmla="*/ 1701734 w 3273727"/>
                <a:gd name="connsiteY1663" fmla="*/ 989162 h 1066103"/>
                <a:gd name="connsiteX1664" fmla="*/ 1696120 w 3273727"/>
                <a:gd name="connsiteY1664" fmla="*/ 1003045 h 1066103"/>
                <a:gd name="connsiteX1665" fmla="*/ 1693885 w 3273727"/>
                <a:gd name="connsiteY1665" fmla="*/ 1003993 h 1066103"/>
                <a:gd name="connsiteX1666" fmla="*/ 1694163 w 3273727"/>
                <a:gd name="connsiteY1666" fmla="*/ 1004664 h 1066103"/>
                <a:gd name="connsiteX1667" fmla="*/ 1688275 w 3273727"/>
                <a:gd name="connsiteY1667" fmla="*/ 1018879 h 1066103"/>
                <a:gd name="connsiteX1668" fmla="*/ 1685910 w 3273727"/>
                <a:gd name="connsiteY1668" fmla="*/ 1019859 h 1066103"/>
                <a:gd name="connsiteX1669" fmla="*/ 1686318 w 3273727"/>
                <a:gd name="connsiteY1669" fmla="*/ 1020845 h 1066103"/>
                <a:gd name="connsiteX1670" fmla="*/ 1680286 w 3273727"/>
                <a:gd name="connsiteY1670" fmla="*/ 1035406 h 1066103"/>
                <a:gd name="connsiteX1671" fmla="*/ 1677329 w 3273727"/>
                <a:gd name="connsiteY1671" fmla="*/ 1036631 h 1066103"/>
                <a:gd name="connsiteX1672" fmla="*/ 1677492 w 3273727"/>
                <a:gd name="connsiteY1672" fmla="*/ 1037025 h 1066103"/>
                <a:gd name="connsiteX1673" fmla="*/ 1671604 w 3273727"/>
                <a:gd name="connsiteY1673" fmla="*/ 1051240 h 1066103"/>
                <a:gd name="connsiteX1674" fmla="*/ 1670927 w 3273727"/>
                <a:gd name="connsiteY1674" fmla="*/ 1051520 h 1066103"/>
                <a:gd name="connsiteX1675" fmla="*/ 1671609 w 3273727"/>
                <a:gd name="connsiteY1675" fmla="*/ 1053205 h 1066103"/>
                <a:gd name="connsiteX1676" fmla="*/ 1666393 w 3273727"/>
                <a:gd name="connsiteY1676" fmla="*/ 1066103 h 1066103"/>
                <a:gd name="connsiteX1677" fmla="*/ 1624917 w 3273727"/>
                <a:gd name="connsiteY1677" fmla="*/ 1066103 h 1066103"/>
                <a:gd name="connsiteX1678" fmla="*/ 1629445 w 3273727"/>
                <a:gd name="connsiteY1678" fmla="*/ 1055171 h 1066103"/>
                <a:gd name="connsiteX1679" fmla="*/ 1631802 w 3273727"/>
                <a:gd name="connsiteY1679" fmla="*/ 1054194 h 1066103"/>
                <a:gd name="connsiteX1680" fmla="*/ 1631402 w 3273727"/>
                <a:gd name="connsiteY1680" fmla="*/ 1053205 h 1066103"/>
                <a:gd name="connsiteX1681" fmla="*/ 1637290 w 3273727"/>
                <a:gd name="connsiteY1681" fmla="*/ 1038643 h 1066103"/>
                <a:gd name="connsiteX1682" fmla="*/ 1637857 w 3273727"/>
                <a:gd name="connsiteY1682" fmla="*/ 1038403 h 1066103"/>
                <a:gd name="connsiteX1683" fmla="*/ 1637286 w 3273727"/>
                <a:gd name="connsiteY1683" fmla="*/ 1037025 h 1066103"/>
                <a:gd name="connsiteX1684" fmla="*/ 1643174 w 3273727"/>
                <a:gd name="connsiteY1684" fmla="*/ 1022810 h 1066103"/>
                <a:gd name="connsiteX1685" fmla="*/ 1645539 w 3273727"/>
                <a:gd name="connsiteY1685" fmla="*/ 1021830 h 1066103"/>
                <a:gd name="connsiteX1686" fmla="*/ 1645131 w 3273727"/>
                <a:gd name="connsiteY1686" fmla="*/ 1020845 h 1066103"/>
                <a:gd name="connsiteX1687" fmla="*/ 1651163 w 3273727"/>
                <a:gd name="connsiteY1687" fmla="*/ 1006283 h 1066103"/>
                <a:gd name="connsiteX1688" fmla="*/ 1654119 w 3273727"/>
                <a:gd name="connsiteY1688" fmla="*/ 1005058 h 1066103"/>
                <a:gd name="connsiteX1689" fmla="*/ 1653956 w 3273727"/>
                <a:gd name="connsiteY1689" fmla="*/ 1004664 h 1066103"/>
                <a:gd name="connsiteX1690" fmla="*/ 1659844 w 3273727"/>
                <a:gd name="connsiteY1690" fmla="*/ 990449 h 1066103"/>
                <a:gd name="connsiteX1691" fmla="*/ 1662201 w 3273727"/>
                <a:gd name="connsiteY1691" fmla="*/ 989472 h 1066103"/>
                <a:gd name="connsiteX1692" fmla="*/ 1661801 w 3273727"/>
                <a:gd name="connsiteY1692" fmla="*/ 988483 h 1066103"/>
                <a:gd name="connsiteX1693" fmla="*/ 1667689 w 3273727"/>
                <a:gd name="connsiteY1693" fmla="*/ 973921 h 1066103"/>
                <a:gd name="connsiteX1694" fmla="*/ 1669738 w 3273727"/>
                <a:gd name="connsiteY1694" fmla="*/ 973052 h 1066103"/>
                <a:gd name="connsiteX1695" fmla="*/ 1675535 w 3273727"/>
                <a:gd name="connsiteY1695" fmla="*/ 958375 h 1066103"/>
                <a:gd name="connsiteX1696" fmla="*/ 1677774 w 3273727"/>
                <a:gd name="connsiteY1696" fmla="*/ 957402 h 1066103"/>
                <a:gd name="connsiteX1697" fmla="*/ 1683523 w 3273727"/>
                <a:gd name="connsiteY1697" fmla="*/ 943522 h 1066103"/>
                <a:gd name="connsiteX1698" fmla="*/ 1686480 w 3273727"/>
                <a:gd name="connsiteY1698" fmla="*/ 942297 h 1066103"/>
                <a:gd name="connsiteX1699" fmla="*/ 1686317 w 3273727"/>
                <a:gd name="connsiteY1699" fmla="*/ 941903 h 1066103"/>
                <a:gd name="connsiteX1700" fmla="*/ 1692205 w 3273727"/>
                <a:gd name="connsiteY1700" fmla="*/ 927688 h 1066103"/>
                <a:gd name="connsiteX1701" fmla="*/ 1694407 w 3273727"/>
                <a:gd name="connsiteY1701" fmla="*/ 926776 h 1066103"/>
                <a:gd name="connsiteX1702" fmla="*/ 1694162 w 3273727"/>
                <a:gd name="connsiteY1702" fmla="*/ 926213 h 1066103"/>
                <a:gd name="connsiteX1703" fmla="*/ 1700338 w 3273727"/>
                <a:gd name="connsiteY1703" fmla="*/ 911998 h 1066103"/>
                <a:gd name="connsiteX1704" fmla="*/ 1704434 w 3273727"/>
                <a:gd name="connsiteY1704" fmla="*/ 910380 h 1066103"/>
                <a:gd name="connsiteX1705" fmla="*/ 1709857 w 3273727"/>
                <a:gd name="connsiteY1705" fmla="*/ 897289 h 1066103"/>
                <a:gd name="connsiteX1706" fmla="*/ 1712053 w 3273727"/>
                <a:gd name="connsiteY1706" fmla="*/ 896378 h 1066103"/>
                <a:gd name="connsiteX1707" fmla="*/ 1711814 w 3273727"/>
                <a:gd name="connsiteY1707" fmla="*/ 895814 h 1066103"/>
                <a:gd name="connsiteX1708" fmla="*/ 1717845 w 3273727"/>
                <a:gd name="connsiteY1708" fmla="*/ 881598 h 1066103"/>
                <a:gd name="connsiteX1709" fmla="*/ 1722790 w 3273727"/>
                <a:gd name="connsiteY1709" fmla="*/ 879599 h 1066103"/>
                <a:gd name="connsiteX1710" fmla="*/ 1722601 w 3273727"/>
                <a:gd name="connsiteY1710" fmla="*/ 879142 h 1066103"/>
                <a:gd name="connsiteX1711" fmla="*/ 1728489 w 3273727"/>
                <a:gd name="connsiteY1711" fmla="*/ 864927 h 1066103"/>
                <a:gd name="connsiteX1712" fmla="*/ 1731094 w 3273727"/>
                <a:gd name="connsiteY1712" fmla="*/ 863848 h 1066103"/>
                <a:gd name="connsiteX1713" fmla="*/ 1736334 w 3273727"/>
                <a:gd name="connsiteY1713" fmla="*/ 851198 h 1066103"/>
                <a:gd name="connsiteX1714" fmla="*/ 1740553 w 3273727"/>
                <a:gd name="connsiteY1714" fmla="*/ 849451 h 1066103"/>
                <a:gd name="connsiteX1715" fmla="*/ 1740253 w 3273727"/>
                <a:gd name="connsiteY1715" fmla="*/ 848742 h 1066103"/>
                <a:gd name="connsiteX1716" fmla="*/ 1746285 w 3273727"/>
                <a:gd name="connsiteY1716" fmla="*/ 834527 h 1066103"/>
                <a:gd name="connsiteX1717" fmla="*/ 1752238 w 3273727"/>
                <a:gd name="connsiteY1717" fmla="*/ 832120 h 1066103"/>
                <a:gd name="connsiteX1718" fmla="*/ 1756927 w 3273727"/>
                <a:gd name="connsiteY1718" fmla="*/ 820798 h 1066103"/>
                <a:gd name="connsiteX1719" fmla="*/ 1758945 w 3273727"/>
                <a:gd name="connsiteY1719" fmla="*/ 819963 h 1066103"/>
                <a:gd name="connsiteX1720" fmla="*/ 1758884 w 3273727"/>
                <a:gd name="connsiteY1720" fmla="*/ 819814 h 1066103"/>
                <a:gd name="connsiteX1721" fmla="*/ 1765060 w 3273727"/>
                <a:gd name="connsiteY1721" fmla="*/ 804558 h 1066103"/>
                <a:gd name="connsiteX1722" fmla="*/ 1769492 w 3273727"/>
                <a:gd name="connsiteY1722" fmla="*/ 802680 h 1066103"/>
                <a:gd name="connsiteX1723" fmla="*/ 1774579 w 3273727"/>
                <a:gd name="connsiteY1723" fmla="*/ 790399 h 1066103"/>
                <a:gd name="connsiteX1724" fmla="*/ 1779307 w 3273727"/>
                <a:gd name="connsiteY1724" fmla="*/ 788441 h 1066103"/>
                <a:gd name="connsiteX1725" fmla="*/ 1784529 w 3273727"/>
                <a:gd name="connsiteY1725" fmla="*/ 775832 h 1066103"/>
                <a:gd name="connsiteX1726" fmla="*/ 1790441 w 3273727"/>
                <a:gd name="connsiteY1726" fmla="*/ 773384 h 1066103"/>
                <a:gd name="connsiteX1727" fmla="*/ 1795173 w 3273727"/>
                <a:gd name="connsiteY1727" fmla="*/ 761961 h 1066103"/>
                <a:gd name="connsiteX1728" fmla="*/ 1800145 w 3273727"/>
                <a:gd name="connsiteY1728" fmla="*/ 759901 h 1066103"/>
                <a:gd name="connsiteX1729" fmla="*/ 1804979 w 3273727"/>
                <a:gd name="connsiteY1729" fmla="*/ 748232 h 1066103"/>
                <a:gd name="connsiteX1730" fmla="*/ 1808969 w 3273727"/>
                <a:gd name="connsiteY1730" fmla="*/ 746579 h 1066103"/>
                <a:gd name="connsiteX1731" fmla="*/ 1814929 w 3273727"/>
                <a:gd name="connsiteY1731" fmla="*/ 731848 h 1066103"/>
                <a:gd name="connsiteX1732" fmla="*/ 1823177 w 3273727"/>
                <a:gd name="connsiteY1732" fmla="*/ 728350 h 1066103"/>
                <a:gd name="connsiteX1733" fmla="*/ 1827533 w 3273727"/>
                <a:gd name="connsiteY1733" fmla="*/ 717832 h 1066103"/>
                <a:gd name="connsiteX1734" fmla="*/ 1832016 w 3273727"/>
                <a:gd name="connsiteY1734" fmla="*/ 715975 h 1066103"/>
                <a:gd name="connsiteX1735" fmla="*/ 1837340 w 3273727"/>
                <a:gd name="connsiteY1735" fmla="*/ 703122 h 1066103"/>
                <a:gd name="connsiteX1736" fmla="*/ 1842760 w 3273727"/>
                <a:gd name="connsiteY1736" fmla="*/ 700877 h 1066103"/>
                <a:gd name="connsiteX1737" fmla="*/ 1847290 w 3273727"/>
                <a:gd name="connsiteY1737" fmla="*/ 689681 h 1066103"/>
                <a:gd name="connsiteX1738" fmla="*/ 1855639 w 3273727"/>
                <a:gd name="connsiteY1738" fmla="*/ 686140 h 1066103"/>
                <a:gd name="connsiteX1739" fmla="*/ 1859895 w 3273727"/>
                <a:gd name="connsiteY1739" fmla="*/ 675114 h 1066103"/>
                <a:gd name="connsiteX1740" fmla="*/ 1865721 w 3273727"/>
                <a:gd name="connsiteY1740" fmla="*/ 672524 h 1066103"/>
                <a:gd name="connsiteX1741" fmla="*/ 1869701 w 3273727"/>
                <a:gd name="connsiteY1741" fmla="*/ 662916 h 1066103"/>
                <a:gd name="connsiteX1742" fmla="*/ 1877939 w 3273727"/>
                <a:gd name="connsiteY1742" fmla="*/ 659504 h 1066103"/>
                <a:gd name="connsiteX1743" fmla="*/ 1882449 w 3273727"/>
                <a:gd name="connsiteY1743" fmla="*/ 648350 h 1066103"/>
                <a:gd name="connsiteX1744" fmla="*/ 1887375 w 3273727"/>
                <a:gd name="connsiteY1744" fmla="*/ 646260 h 1066103"/>
                <a:gd name="connsiteX1745" fmla="*/ 1892255 w 3273727"/>
                <a:gd name="connsiteY1745" fmla="*/ 634478 h 1066103"/>
                <a:gd name="connsiteX1746" fmla="*/ 1899978 w 3273727"/>
                <a:gd name="connsiteY1746" fmla="*/ 631279 h 1066103"/>
                <a:gd name="connsiteX1747" fmla="*/ 1904023 w 3273727"/>
                <a:gd name="connsiteY1747" fmla="*/ 621036 h 1066103"/>
                <a:gd name="connsiteX1748" fmla="*/ 1912985 w 3273727"/>
                <a:gd name="connsiteY1748" fmla="*/ 617142 h 1066103"/>
                <a:gd name="connsiteX1749" fmla="*/ 1916772 w 3273727"/>
                <a:gd name="connsiteY1749" fmla="*/ 608000 h 1066103"/>
                <a:gd name="connsiteX1750" fmla="*/ 1921807 w 3273727"/>
                <a:gd name="connsiteY1750" fmla="*/ 605914 h 1066103"/>
                <a:gd name="connsiteX1751" fmla="*/ 1926865 w 3273727"/>
                <a:gd name="connsiteY1751" fmla="*/ 594271 h 1066103"/>
                <a:gd name="connsiteX1752" fmla="*/ 1934521 w 3273727"/>
                <a:gd name="connsiteY1752" fmla="*/ 591247 h 1066103"/>
                <a:gd name="connsiteX1753" fmla="*/ 1938490 w 3273727"/>
                <a:gd name="connsiteY1753" fmla="*/ 581666 h 1066103"/>
                <a:gd name="connsiteX1754" fmla="*/ 1946768 w 3273727"/>
                <a:gd name="connsiteY1754" fmla="*/ 578237 h 1066103"/>
                <a:gd name="connsiteX1755" fmla="*/ 1951094 w 3273727"/>
                <a:gd name="connsiteY1755" fmla="*/ 567794 h 1066103"/>
                <a:gd name="connsiteX1756" fmla="*/ 1959415 w 3273727"/>
                <a:gd name="connsiteY1756" fmla="*/ 564347 h 1066103"/>
                <a:gd name="connsiteX1757" fmla="*/ 1962861 w 3273727"/>
                <a:gd name="connsiteY1757" fmla="*/ 556026 h 1066103"/>
                <a:gd name="connsiteX1758" fmla="*/ 1970751 w 3273727"/>
                <a:gd name="connsiteY1758" fmla="*/ 552758 h 1066103"/>
                <a:gd name="connsiteX1759" fmla="*/ 1974773 w 3273727"/>
                <a:gd name="connsiteY1759" fmla="*/ 543278 h 1066103"/>
                <a:gd name="connsiteX1760" fmla="*/ 1983571 w 3273727"/>
                <a:gd name="connsiteY1760" fmla="*/ 539721 h 1066103"/>
                <a:gd name="connsiteX1761" fmla="*/ 1987665 w 3273727"/>
                <a:gd name="connsiteY1761" fmla="*/ 529836 h 1066103"/>
                <a:gd name="connsiteX1762" fmla="*/ 1997618 w 3273727"/>
                <a:gd name="connsiteY1762" fmla="*/ 525714 h 1066103"/>
                <a:gd name="connsiteX1763" fmla="*/ 2001251 w 3273727"/>
                <a:gd name="connsiteY1763" fmla="*/ 516944 h 1066103"/>
                <a:gd name="connsiteX1764" fmla="*/ 2010510 w 3273727"/>
                <a:gd name="connsiteY1764" fmla="*/ 513109 h 1066103"/>
                <a:gd name="connsiteX1765" fmla="*/ 2013855 w 3273727"/>
                <a:gd name="connsiteY1765" fmla="*/ 505033 h 1066103"/>
                <a:gd name="connsiteX1766" fmla="*/ 2022176 w 3273727"/>
                <a:gd name="connsiteY1766" fmla="*/ 501586 h 1066103"/>
                <a:gd name="connsiteX1767" fmla="*/ 2025622 w 3273727"/>
                <a:gd name="connsiteY1767" fmla="*/ 493265 h 1066103"/>
                <a:gd name="connsiteX1768" fmla="*/ 2033826 w 3273727"/>
                <a:gd name="connsiteY1768" fmla="*/ 489867 h 1066103"/>
                <a:gd name="connsiteX1769" fmla="*/ 2035653 w 3273727"/>
                <a:gd name="connsiteY1769" fmla="*/ 485657 h 1066103"/>
                <a:gd name="connsiteX1770" fmla="*/ 2024617 w 3273727"/>
                <a:gd name="connsiteY1770" fmla="*/ 490119 h 1066103"/>
                <a:gd name="connsiteX1771" fmla="*/ 2021692 w 3273727"/>
                <a:gd name="connsiteY1771" fmla="*/ 497180 h 1066103"/>
                <a:gd name="connsiteX1772" fmla="*/ 2013679 w 3273727"/>
                <a:gd name="connsiteY1772" fmla="*/ 500499 h 1066103"/>
                <a:gd name="connsiteX1773" fmla="*/ 2009924 w 3273727"/>
                <a:gd name="connsiteY1773" fmla="*/ 509784 h 1066103"/>
                <a:gd name="connsiteX1774" fmla="*/ 2001415 w 3273727"/>
                <a:gd name="connsiteY1774" fmla="*/ 513396 h 1066103"/>
                <a:gd name="connsiteX1775" fmla="*/ 1997725 w 3273727"/>
                <a:gd name="connsiteY1775" fmla="*/ 521695 h 1066103"/>
                <a:gd name="connsiteX1776" fmla="*/ 1986531 w 3273727"/>
                <a:gd name="connsiteY1776" fmla="*/ 526016 h 1066103"/>
                <a:gd name="connsiteX1777" fmla="*/ 1983447 w 3273727"/>
                <a:gd name="connsiteY1777" fmla="*/ 533463 h 1066103"/>
                <a:gd name="connsiteX1778" fmla="*/ 1975372 w 3273727"/>
                <a:gd name="connsiteY1778" fmla="*/ 536808 h 1066103"/>
                <a:gd name="connsiteX1779" fmla="*/ 1971536 w 3273727"/>
                <a:gd name="connsiteY1779" fmla="*/ 546068 h 1066103"/>
                <a:gd name="connsiteX1780" fmla="*/ 1962881 w 3273727"/>
                <a:gd name="connsiteY1780" fmla="*/ 549653 h 1066103"/>
                <a:gd name="connsiteX1781" fmla="*/ 1958931 w 3273727"/>
                <a:gd name="connsiteY1781" fmla="*/ 559654 h 1066103"/>
                <a:gd name="connsiteX1782" fmla="*/ 1950670 w 3273727"/>
                <a:gd name="connsiteY1782" fmla="*/ 563243 h 1066103"/>
                <a:gd name="connsiteX1783" fmla="*/ 1947164 w 3273727"/>
                <a:gd name="connsiteY1783" fmla="*/ 571708 h 1066103"/>
                <a:gd name="connsiteX1784" fmla="*/ 1939275 w 3273727"/>
                <a:gd name="connsiteY1784" fmla="*/ 574976 h 1066103"/>
                <a:gd name="connsiteX1785" fmla="*/ 1935252 w 3273727"/>
                <a:gd name="connsiteY1785" fmla="*/ 584456 h 1066103"/>
                <a:gd name="connsiteX1786" fmla="*/ 1925966 w 3273727"/>
                <a:gd name="connsiteY1786" fmla="*/ 588211 h 1066103"/>
                <a:gd name="connsiteX1787" fmla="*/ 1922647 w 3273727"/>
                <a:gd name="connsiteY1787" fmla="*/ 596224 h 1066103"/>
                <a:gd name="connsiteX1788" fmla="*/ 1915587 w 3273727"/>
                <a:gd name="connsiteY1788" fmla="*/ 599148 h 1066103"/>
                <a:gd name="connsiteX1789" fmla="*/ 1910879 w 3273727"/>
                <a:gd name="connsiteY1789" fmla="*/ 610790 h 1066103"/>
                <a:gd name="connsiteX1790" fmla="*/ 1901399 w 3273727"/>
                <a:gd name="connsiteY1790" fmla="*/ 614813 h 1066103"/>
                <a:gd name="connsiteX1791" fmla="*/ 1898132 w 3273727"/>
                <a:gd name="connsiteY1791" fmla="*/ 622701 h 1066103"/>
                <a:gd name="connsiteX1792" fmla="*/ 1890791 w 3273727"/>
                <a:gd name="connsiteY1792" fmla="*/ 625742 h 1066103"/>
                <a:gd name="connsiteX1793" fmla="*/ 1886364 w 3273727"/>
                <a:gd name="connsiteY1793" fmla="*/ 636430 h 1066103"/>
                <a:gd name="connsiteX1794" fmla="*/ 1879065 w 3273727"/>
                <a:gd name="connsiteY1794" fmla="*/ 639454 h 1066103"/>
                <a:gd name="connsiteX1795" fmla="*/ 1874453 w 3273727"/>
                <a:gd name="connsiteY1795" fmla="*/ 650854 h 1066103"/>
                <a:gd name="connsiteX1796" fmla="*/ 1867598 w 3273727"/>
                <a:gd name="connsiteY1796" fmla="*/ 653761 h 1066103"/>
                <a:gd name="connsiteX1797" fmla="*/ 1863809 w 3273727"/>
                <a:gd name="connsiteY1797" fmla="*/ 662908 h 1066103"/>
                <a:gd name="connsiteX1798" fmla="*/ 1856749 w 3273727"/>
                <a:gd name="connsiteY1798" fmla="*/ 665832 h 1066103"/>
                <a:gd name="connsiteX1799" fmla="*/ 1852042 w 3273727"/>
                <a:gd name="connsiteY1799" fmla="*/ 677474 h 1066103"/>
                <a:gd name="connsiteX1800" fmla="*/ 1844694 w 3273727"/>
                <a:gd name="connsiteY1800" fmla="*/ 680592 h 1066103"/>
                <a:gd name="connsiteX1801" fmla="*/ 1840131 w 3273727"/>
                <a:gd name="connsiteY1801" fmla="*/ 691346 h 1066103"/>
                <a:gd name="connsiteX1802" fmla="*/ 1834049 w 3273727"/>
                <a:gd name="connsiteY1802" fmla="*/ 693805 h 1066103"/>
                <a:gd name="connsiteX1803" fmla="*/ 1829487 w 3273727"/>
                <a:gd name="connsiteY1803" fmla="*/ 705625 h 1066103"/>
                <a:gd name="connsiteX1804" fmla="*/ 1824159 w 3273727"/>
                <a:gd name="connsiteY1804" fmla="*/ 707993 h 1066103"/>
                <a:gd name="connsiteX1805" fmla="*/ 1819394 w 3273727"/>
                <a:gd name="connsiteY1805" fmla="*/ 719498 h 1066103"/>
                <a:gd name="connsiteX1806" fmla="*/ 1811496 w 3273727"/>
                <a:gd name="connsiteY1806" fmla="*/ 722770 h 1066103"/>
                <a:gd name="connsiteX1807" fmla="*/ 1807769 w 3273727"/>
                <a:gd name="connsiteY1807" fmla="*/ 731553 h 1066103"/>
                <a:gd name="connsiteX1808" fmla="*/ 1802302 w 3273727"/>
                <a:gd name="connsiteY1808" fmla="*/ 733763 h 1066103"/>
                <a:gd name="connsiteX1809" fmla="*/ 1797125 w 3273727"/>
                <a:gd name="connsiteY1809" fmla="*/ 746262 h 1066103"/>
                <a:gd name="connsiteX1810" fmla="*/ 1792675 w 3273727"/>
                <a:gd name="connsiteY1810" fmla="*/ 748106 h 1066103"/>
                <a:gd name="connsiteX1811" fmla="*/ 1787319 w 3273727"/>
                <a:gd name="connsiteY1811" fmla="*/ 761665 h 1066103"/>
                <a:gd name="connsiteX1812" fmla="*/ 1782923 w 3273727"/>
                <a:gd name="connsiteY1812" fmla="*/ 763575 h 1066103"/>
                <a:gd name="connsiteX1813" fmla="*/ 1777370 w 3273727"/>
                <a:gd name="connsiteY1813" fmla="*/ 776662 h 1066103"/>
                <a:gd name="connsiteX1814" fmla="*/ 1771345 w 3273727"/>
                <a:gd name="connsiteY1814" fmla="*/ 779098 h 1066103"/>
                <a:gd name="connsiteX1815" fmla="*/ 1766439 w 3273727"/>
                <a:gd name="connsiteY1815" fmla="*/ 790391 h 1066103"/>
                <a:gd name="connsiteX1816" fmla="*/ 1762080 w 3273727"/>
                <a:gd name="connsiteY1816" fmla="*/ 792112 h 1066103"/>
                <a:gd name="connsiteX1817" fmla="*/ 1756633 w 3273727"/>
                <a:gd name="connsiteY1817" fmla="*/ 804956 h 1066103"/>
                <a:gd name="connsiteX1818" fmla="*/ 1752073 w 3273727"/>
                <a:gd name="connsiteY1818" fmla="*/ 806801 h 1066103"/>
                <a:gd name="connsiteX1819" fmla="*/ 1746970 w 3273727"/>
                <a:gd name="connsiteY1819" fmla="*/ 818829 h 1066103"/>
                <a:gd name="connsiteX1820" fmla="*/ 1741785 w 3273727"/>
                <a:gd name="connsiteY1820" fmla="*/ 820926 h 1066103"/>
                <a:gd name="connsiteX1821" fmla="*/ 1736326 w 3273727"/>
                <a:gd name="connsiteY1821" fmla="*/ 835069 h 1066103"/>
                <a:gd name="connsiteX1822" fmla="*/ 1731495 w 3273727"/>
                <a:gd name="connsiteY1822" fmla="*/ 837216 h 1066103"/>
                <a:gd name="connsiteX1823" fmla="*/ 1726519 w 3273727"/>
                <a:gd name="connsiteY1823" fmla="*/ 849228 h 1066103"/>
                <a:gd name="connsiteX1824" fmla="*/ 1721516 w 3273727"/>
                <a:gd name="connsiteY1824" fmla="*/ 851301 h 1066103"/>
                <a:gd name="connsiteX1825" fmla="*/ 1716570 w 3273727"/>
                <a:gd name="connsiteY1825" fmla="*/ 862957 h 1066103"/>
                <a:gd name="connsiteX1826" fmla="*/ 1713305 w 3273727"/>
                <a:gd name="connsiteY1826" fmla="*/ 864277 h 1066103"/>
                <a:gd name="connsiteX1827" fmla="*/ 1713776 w 3273727"/>
                <a:gd name="connsiteY1827" fmla="*/ 865413 h 1066103"/>
                <a:gd name="connsiteX1828" fmla="*/ 1707887 w 3273727"/>
                <a:gd name="connsiteY1828" fmla="*/ 879629 h 1066103"/>
                <a:gd name="connsiteX1829" fmla="*/ 1702914 w 3273727"/>
                <a:gd name="connsiteY1829" fmla="*/ 881689 h 1066103"/>
                <a:gd name="connsiteX1830" fmla="*/ 1698081 w 3273727"/>
                <a:gd name="connsiteY1830" fmla="*/ 893357 h 1066103"/>
                <a:gd name="connsiteX1831" fmla="*/ 1695542 w 3273727"/>
                <a:gd name="connsiteY1831" fmla="*/ 894409 h 1066103"/>
                <a:gd name="connsiteX1832" fmla="*/ 1696124 w 3273727"/>
                <a:gd name="connsiteY1832" fmla="*/ 895814 h 1066103"/>
                <a:gd name="connsiteX1833" fmla="*/ 1690236 w 3273727"/>
                <a:gd name="connsiteY1833" fmla="*/ 910029 h 1066103"/>
                <a:gd name="connsiteX1834" fmla="*/ 1686241 w 3273727"/>
                <a:gd name="connsiteY1834" fmla="*/ 911683 h 1066103"/>
                <a:gd name="connsiteX1835" fmla="*/ 1680286 w 3273727"/>
                <a:gd name="connsiteY1835" fmla="*/ 925719 h 1066103"/>
                <a:gd name="connsiteX1836" fmla="*/ 1677175 w 3273727"/>
                <a:gd name="connsiteY1836" fmla="*/ 926977 h 1066103"/>
                <a:gd name="connsiteX1837" fmla="*/ 1671604 w 3273727"/>
                <a:gd name="connsiteY1837" fmla="*/ 940428 h 1066103"/>
                <a:gd name="connsiteX1838" fmla="*/ 1669411 w 3273727"/>
                <a:gd name="connsiteY1838" fmla="*/ 941336 h 1066103"/>
                <a:gd name="connsiteX1839" fmla="*/ 1669647 w 3273727"/>
                <a:gd name="connsiteY1839" fmla="*/ 941903 h 1066103"/>
                <a:gd name="connsiteX1840" fmla="*/ 1663759 w 3273727"/>
                <a:gd name="connsiteY1840" fmla="*/ 956118 h 1066103"/>
                <a:gd name="connsiteX1841" fmla="*/ 1659720 w 3273727"/>
                <a:gd name="connsiteY1841" fmla="*/ 957791 h 1066103"/>
                <a:gd name="connsiteX1842" fmla="*/ 1659841 w 3273727"/>
                <a:gd name="connsiteY1842" fmla="*/ 958084 h 1066103"/>
                <a:gd name="connsiteX1843" fmla="*/ 1653809 w 3273727"/>
                <a:gd name="connsiteY1843" fmla="*/ 972646 h 1066103"/>
                <a:gd name="connsiteX1844" fmla="*/ 1650770 w 3273727"/>
                <a:gd name="connsiteY1844" fmla="*/ 973904 h 1066103"/>
                <a:gd name="connsiteX1845" fmla="*/ 1645127 w 3273727"/>
                <a:gd name="connsiteY1845" fmla="*/ 988192 h 1066103"/>
                <a:gd name="connsiteX1846" fmla="*/ 1642895 w 3273727"/>
                <a:gd name="connsiteY1846" fmla="*/ 989162 h 1066103"/>
                <a:gd name="connsiteX1847" fmla="*/ 1637281 w 3273727"/>
                <a:gd name="connsiteY1847" fmla="*/ 1003045 h 1066103"/>
                <a:gd name="connsiteX1848" fmla="*/ 1635047 w 3273727"/>
                <a:gd name="connsiteY1848" fmla="*/ 1003993 h 1066103"/>
                <a:gd name="connsiteX1849" fmla="*/ 1635325 w 3273727"/>
                <a:gd name="connsiteY1849" fmla="*/ 1004664 h 1066103"/>
                <a:gd name="connsiteX1850" fmla="*/ 1629437 w 3273727"/>
                <a:gd name="connsiteY1850" fmla="*/ 1018879 h 1066103"/>
                <a:gd name="connsiteX1851" fmla="*/ 1628717 w 3273727"/>
                <a:gd name="connsiteY1851" fmla="*/ 1019177 h 1066103"/>
                <a:gd name="connsiteX1852" fmla="*/ 1629441 w 3273727"/>
                <a:gd name="connsiteY1852" fmla="*/ 1020845 h 1066103"/>
                <a:gd name="connsiteX1853" fmla="*/ 1623122 w 3273727"/>
                <a:gd name="connsiteY1853" fmla="*/ 1035406 h 1066103"/>
                <a:gd name="connsiteX1854" fmla="*/ 1621227 w 3273727"/>
                <a:gd name="connsiteY1854" fmla="*/ 1036156 h 1066103"/>
                <a:gd name="connsiteX1855" fmla="*/ 1621596 w 3273727"/>
                <a:gd name="connsiteY1855" fmla="*/ 1037025 h 1066103"/>
                <a:gd name="connsiteX1856" fmla="*/ 1615564 w 3273727"/>
                <a:gd name="connsiteY1856" fmla="*/ 1051240 h 1066103"/>
                <a:gd name="connsiteX1857" fmla="*/ 1612480 w 3273727"/>
                <a:gd name="connsiteY1857" fmla="*/ 1052487 h 1066103"/>
                <a:gd name="connsiteX1858" fmla="*/ 1612770 w 3273727"/>
                <a:gd name="connsiteY1858" fmla="*/ 1053205 h 1066103"/>
                <a:gd name="connsiteX1859" fmla="*/ 1607555 w 3273727"/>
                <a:gd name="connsiteY1859" fmla="*/ 1066103 h 1066103"/>
                <a:gd name="connsiteX1860" fmla="*/ 1566079 w 3273727"/>
                <a:gd name="connsiteY1860" fmla="*/ 1066103 h 1066103"/>
                <a:gd name="connsiteX1861" fmla="*/ 1570607 w 3273727"/>
                <a:gd name="connsiteY1861" fmla="*/ 1055171 h 1066103"/>
                <a:gd name="connsiteX1862" fmla="*/ 1572963 w 3273727"/>
                <a:gd name="connsiteY1862" fmla="*/ 1054194 h 1066103"/>
                <a:gd name="connsiteX1863" fmla="*/ 1572564 w 3273727"/>
                <a:gd name="connsiteY1863" fmla="*/ 1053205 h 1066103"/>
                <a:gd name="connsiteX1864" fmla="*/ 1578452 w 3273727"/>
                <a:gd name="connsiteY1864" fmla="*/ 1038643 h 1066103"/>
                <a:gd name="connsiteX1865" fmla="*/ 1580692 w 3273727"/>
                <a:gd name="connsiteY1865" fmla="*/ 1037693 h 1066103"/>
                <a:gd name="connsiteX1866" fmla="*/ 1580409 w 3273727"/>
                <a:gd name="connsiteY1866" fmla="*/ 1037025 h 1066103"/>
                <a:gd name="connsiteX1867" fmla="*/ 1586440 w 3273727"/>
                <a:gd name="connsiteY1867" fmla="*/ 1022810 h 1066103"/>
                <a:gd name="connsiteX1868" fmla="*/ 1587040 w 3273727"/>
                <a:gd name="connsiteY1868" fmla="*/ 1022567 h 1066103"/>
                <a:gd name="connsiteX1869" fmla="*/ 1586293 w 3273727"/>
                <a:gd name="connsiteY1869" fmla="*/ 1020845 h 1066103"/>
                <a:gd name="connsiteX1870" fmla="*/ 1592611 w 3273727"/>
                <a:gd name="connsiteY1870" fmla="*/ 1006283 h 1066103"/>
                <a:gd name="connsiteX1871" fmla="*/ 1595342 w 3273727"/>
                <a:gd name="connsiteY1871" fmla="*/ 1005203 h 1066103"/>
                <a:gd name="connsiteX1872" fmla="*/ 1595118 w 3273727"/>
                <a:gd name="connsiteY1872" fmla="*/ 1004664 h 1066103"/>
                <a:gd name="connsiteX1873" fmla="*/ 1601006 w 3273727"/>
                <a:gd name="connsiteY1873" fmla="*/ 990449 h 1066103"/>
                <a:gd name="connsiteX1874" fmla="*/ 1603363 w 3273727"/>
                <a:gd name="connsiteY1874" fmla="*/ 989472 h 1066103"/>
                <a:gd name="connsiteX1875" fmla="*/ 1602963 w 3273727"/>
                <a:gd name="connsiteY1875" fmla="*/ 988483 h 1066103"/>
                <a:gd name="connsiteX1876" fmla="*/ 1608851 w 3273727"/>
                <a:gd name="connsiteY1876" fmla="*/ 973921 h 1066103"/>
                <a:gd name="connsiteX1877" fmla="*/ 1610900 w 3273727"/>
                <a:gd name="connsiteY1877" fmla="*/ 973052 h 1066103"/>
                <a:gd name="connsiteX1878" fmla="*/ 1616697 w 3273727"/>
                <a:gd name="connsiteY1878" fmla="*/ 958375 h 1066103"/>
                <a:gd name="connsiteX1879" fmla="*/ 1618936 w 3273727"/>
                <a:gd name="connsiteY1879" fmla="*/ 957402 h 1066103"/>
                <a:gd name="connsiteX1880" fmla="*/ 1624685 w 3273727"/>
                <a:gd name="connsiteY1880" fmla="*/ 943522 h 1066103"/>
                <a:gd name="connsiteX1881" fmla="*/ 1629616 w 3273727"/>
                <a:gd name="connsiteY1881" fmla="*/ 941479 h 1066103"/>
                <a:gd name="connsiteX1882" fmla="*/ 1635328 w 3273727"/>
                <a:gd name="connsiteY1882" fmla="*/ 927688 h 1066103"/>
                <a:gd name="connsiteX1883" fmla="*/ 1637520 w 3273727"/>
                <a:gd name="connsiteY1883" fmla="*/ 926780 h 1066103"/>
                <a:gd name="connsiteX1884" fmla="*/ 1637285 w 3273727"/>
                <a:gd name="connsiteY1884" fmla="*/ 926213 h 1066103"/>
                <a:gd name="connsiteX1885" fmla="*/ 1643173 w 3273727"/>
                <a:gd name="connsiteY1885" fmla="*/ 911998 h 1066103"/>
                <a:gd name="connsiteX1886" fmla="*/ 1645293 w 3273727"/>
                <a:gd name="connsiteY1886" fmla="*/ 911120 h 1066103"/>
                <a:gd name="connsiteX1887" fmla="*/ 1651162 w 3273727"/>
                <a:gd name="connsiteY1887" fmla="*/ 897289 h 1066103"/>
                <a:gd name="connsiteX1888" fmla="*/ 1656140 w 3273727"/>
                <a:gd name="connsiteY1888" fmla="*/ 895276 h 1066103"/>
                <a:gd name="connsiteX1889" fmla="*/ 1661805 w 3273727"/>
                <a:gd name="connsiteY1889" fmla="*/ 881598 h 1066103"/>
                <a:gd name="connsiteX1890" fmla="*/ 1664344 w 3273727"/>
                <a:gd name="connsiteY1890" fmla="*/ 880546 h 1066103"/>
                <a:gd name="connsiteX1891" fmla="*/ 1663763 w 3273727"/>
                <a:gd name="connsiteY1891" fmla="*/ 879142 h 1066103"/>
                <a:gd name="connsiteX1892" fmla="*/ 1669651 w 3273727"/>
                <a:gd name="connsiteY1892" fmla="*/ 864927 h 1066103"/>
                <a:gd name="connsiteX1893" fmla="*/ 1674624 w 3273727"/>
                <a:gd name="connsiteY1893" fmla="*/ 862867 h 1066103"/>
                <a:gd name="connsiteX1894" fmla="*/ 1679457 w 3273727"/>
                <a:gd name="connsiteY1894" fmla="*/ 851198 h 1066103"/>
                <a:gd name="connsiteX1895" fmla="*/ 1682008 w 3273727"/>
                <a:gd name="connsiteY1895" fmla="*/ 850141 h 1066103"/>
                <a:gd name="connsiteX1896" fmla="*/ 1681414 w 3273727"/>
                <a:gd name="connsiteY1896" fmla="*/ 848742 h 1066103"/>
                <a:gd name="connsiteX1897" fmla="*/ 1687446 w 3273727"/>
                <a:gd name="connsiteY1897" fmla="*/ 834527 h 1066103"/>
                <a:gd name="connsiteX1898" fmla="*/ 1693399 w 3273727"/>
                <a:gd name="connsiteY1898" fmla="*/ 832120 h 1066103"/>
                <a:gd name="connsiteX1899" fmla="*/ 1698089 w 3273727"/>
                <a:gd name="connsiteY1899" fmla="*/ 820798 h 1066103"/>
                <a:gd name="connsiteX1900" fmla="*/ 1702301 w 3273727"/>
                <a:gd name="connsiteY1900" fmla="*/ 819053 h 1066103"/>
                <a:gd name="connsiteX1901" fmla="*/ 1707895 w 3273727"/>
                <a:gd name="connsiteY1901" fmla="*/ 804558 h 1066103"/>
                <a:gd name="connsiteX1902" fmla="*/ 1712753 w 3273727"/>
                <a:gd name="connsiteY1902" fmla="*/ 802399 h 1066103"/>
                <a:gd name="connsiteX1903" fmla="*/ 1717845 w 3273727"/>
                <a:gd name="connsiteY1903" fmla="*/ 790399 h 1066103"/>
                <a:gd name="connsiteX1904" fmla="*/ 1721216 w 3273727"/>
                <a:gd name="connsiteY1904" fmla="*/ 789036 h 1066103"/>
                <a:gd name="connsiteX1905" fmla="*/ 1726815 w 3273727"/>
                <a:gd name="connsiteY1905" fmla="*/ 775832 h 1066103"/>
                <a:gd name="connsiteX1906" fmla="*/ 1731401 w 3273727"/>
                <a:gd name="connsiteY1906" fmla="*/ 773977 h 1066103"/>
                <a:gd name="connsiteX1907" fmla="*/ 1736622 w 3273727"/>
                <a:gd name="connsiteY1907" fmla="*/ 761961 h 1066103"/>
                <a:gd name="connsiteX1908" fmla="*/ 1743588 w 3273727"/>
                <a:gd name="connsiteY1908" fmla="*/ 759209 h 1066103"/>
                <a:gd name="connsiteX1909" fmla="*/ 1748246 w 3273727"/>
                <a:gd name="connsiteY1909" fmla="*/ 748232 h 1066103"/>
                <a:gd name="connsiteX1910" fmla="*/ 1753211 w 3273727"/>
                <a:gd name="connsiteY1910" fmla="*/ 746224 h 1066103"/>
                <a:gd name="connsiteX1911" fmla="*/ 1758889 w 3273727"/>
                <a:gd name="connsiteY1911" fmla="*/ 731848 h 1066103"/>
                <a:gd name="connsiteX1912" fmla="*/ 1763767 w 3273727"/>
                <a:gd name="connsiteY1912" fmla="*/ 729728 h 1066103"/>
                <a:gd name="connsiteX1913" fmla="*/ 1768695 w 3273727"/>
                <a:gd name="connsiteY1913" fmla="*/ 717832 h 1066103"/>
                <a:gd name="connsiteX1914" fmla="*/ 1773195 w 3273727"/>
                <a:gd name="connsiteY1914" fmla="*/ 715968 h 1066103"/>
                <a:gd name="connsiteX1915" fmla="*/ 1778645 w 3273727"/>
                <a:gd name="connsiteY1915" fmla="*/ 703122 h 1066103"/>
                <a:gd name="connsiteX1916" fmla="*/ 1785088 w 3273727"/>
                <a:gd name="connsiteY1916" fmla="*/ 700517 h 1066103"/>
                <a:gd name="connsiteX1917" fmla="*/ 1789576 w 3273727"/>
                <a:gd name="connsiteY1917" fmla="*/ 689681 h 1066103"/>
                <a:gd name="connsiteX1918" fmla="*/ 1796549 w 3273727"/>
                <a:gd name="connsiteY1918" fmla="*/ 686792 h 1066103"/>
                <a:gd name="connsiteX1919" fmla="*/ 1801057 w 3273727"/>
                <a:gd name="connsiteY1919" fmla="*/ 675114 h 1066103"/>
                <a:gd name="connsiteX1920" fmla="*/ 1806940 w 3273727"/>
                <a:gd name="connsiteY1920" fmla="*/ 672499 h 1066103"/>
                <a:gd name="connsiteX1921" fmla="*/ 1811007 w 3273727"/>
                <a:gd name="connsiteY1921" fmla="*/ 662916 h 1066103"/>
                <a:gd name="connsiteX1922" fmla="*/ 1819033 w 3273727"/>
                <a:gd name="connsiteY1922" fmla="*/ 659670 h 1066103"/>
                <a:gd name="connsiteX1923" fmla="*/ 1823611 w 3273727"/>
                <a:gd name="connsiteY1923" fmla="*/ 648350 h 1066103"/>
                <a:gd name="connsiteX1924" fmla="*/ 1830917 w 3273727"/>
                <a:gd name="connsiteY1924" fmla="*/ 645250 h 1066103"/>
                <a:gd name="connsiteX1925" fmla="*/ 1835379 w 3273727"/>
                <a:gd name="connsiteY1925" fmla="*/ 634478 h 1066103"/>
                <a:gd name="connsiteX1926" fmla="*/ 1840799 w 3273727"/>
                <a:gd name="connsiteY1926" fmla="*/ 632232 h 1066103"/>
                <a:gd name="connsiteX1927" fmla="*/ 1845329 w 3273727"/>
                <a:gd name="connsiteY1927" fmla="*/ 621036 h 1066103"/>
                <a:gd name="connsiteX1928" fmla="*/ 1854070 w 3273727"/>
                <a:gd name="connsiteY1928" fmla="*/ 617329 h 1066103"/>
                <a:gd name="connsiteX1929" fmla="*/ 1857933 w 3273727"/>
                <a:gd name="connsiteY1929" fmla="*/ 608000 h 1066103"/>
                <a:gd name="connsiteX1930" fmla="*/ 1865274 w 3273727"/>
                <a:gd name="connsiteY1930" fmla="*/ 604960 h 1066103"/>
                <a:gd name="connsiteX1931" fmla="*/ 1869701 w 3273727"/>
                <a:gd name="connsiteY1931" fmla="*/ 594271 h 1066103"/>
                <a:gd name="connsiteX1932" fmla="*/ 1878892 w 3273727"/>
                <a:gd name="connsiteY1932" fmla="*/ 590464 h 1066103"/>
                <a:gd name="connsiteX1933" fmla="*/ 1882449 w 3273727"/>
                <a:gd name="connsiteY1933" fmla="*/ 581666 h 1066103"/>
                <a:gd name="connsiteX1934" fmla="*/ 1889755 w 3273727"/>
                <a:gd name="connsiteY1934" fmla="*/ 578566 h 1066103"/>
                <a:gd name="connsiteX1935" fmla="*/ 1894217 w 3273727"/>
                <a:gd name="connsiteY1935" fmla="*/ 567794 h 1066103"/>
                <a:gd name="connsiteX1936" fmla="*/ 1902611 w 3273727"/>
                <a:gd name="connsiteY1936" fmla="*/ 564317 h 1066103"/>
                <a:gd name="connsiteX1937" fmla="*/ 1906128 w 3273727"/>
                <a:gd name="connsiteY1937" fmla="*/ 556026 h 1066103"/>
                <a:gd name="connsiteX1938" fmla="*/ 1914927 w 3273727"/>
                <a:gd name="connsiteY1938" fmla="*/ 552469 h 1066103"/>
                <a:gd name="connsiteX1939" fmla="*/ 1918733 w 3273727"/>
                <a:gd name="connsiteY1939" fmla="*/ 543278 h 1066103"/>
                <a:gd name="connsiteX1940" fmla="*/ 1926455 w 3273727"/>
                <a:gd name="connsiteY1940" fmla="*/ 540079 h 1066103"/>
                <a:gd name="connsiteX1941" fmla="*/ 1930501 w 3273727"/>
                <a:gd name="connsiteY1941" fmla="*/ 529836 h 1066103"/>
                <a:gd name="connsiteX1942" fmla="*/ 1938514 w 3273727"/>
                <a:gd name="connsiteY1942" fmla="*/ 526355 h 1066103"/>
                <a:gd name="connsiteX1943" fmla="*/ 1942412 w 3273727"/>
                <a:gd name="connsiteY1943" fmla="*/ 516944 h 1066103"/>
                <a:gd name="connsiteX1944" fmla="*/ 1951671 w 3273727"/>
                <a:gd name="connsiteY1944" fmla="*/ 513109 h 1066103"/>
                <a:gd name="connsiteX1945" fmla="*/ 1955017 w 3273727"/>
                <a:gd name="connsiteY1945" fmla="*/ 505033 h 1066103"/>
                <a:gd name="connsiteX1946" fmla="*/ 1963557 w 3273727"/>
                <a:gd name="connsiteY1946" fmla="*/ 501495 h 1066103"/>
                <a:gd name="connsiteX1947" fmla="*/ 1965435 w 3273727"/>
                <a:gd name="connsiteY1947" fmla="*/ 497267 h 1066103"/>
                <a:gd name="connsiteX1948" fmla="*/ 1954332 w 3273727"/>
                <a:gd name="connsiteY1948" fmla="*/ 501757 h 1066103"/>
                <a:gd name="connsiteX1949" fmla="*/ 1951087 w 3273727"/>
                <a:gd name="connsiteY1949" fmla="*/ 509784 h 1066103"/>
                <a:gd name="connsiteX1950" fmla="*/ 1942723 w 3273727"/>
                <a:gd name="connsiteY1950" fmla="*/ 513333 h 1066103"/>
                <a:gd name="connsiteX1951" fmla="*/ 1939175 w 3273727"/>
                <a:gd name="connsiteY1951" fmla="*/ 521695 h 1066103"/>
                <a:gd name="connsiteX1952" fmla="*/ 1929738 w 3273727"/>
                <a:gd name="connsiteY1952" fmla="*/ 525511 h 1066103"/>
                <a:gd name="connsiteX1953" fmla="*/ 1926283 w 3273727"/>
                <a:gd name="connsiteY1953" fmla="*/ 533463 h 1066103"/>
                <a:gd name="connsiteX1954" fmla="*/ 1916352 w 3273727"/>
                <a:gd name="connsiteY1954" fmla="*/ 537386 h 1066103"/>
                <a:gd name="connsiteX1955" fmla="*/ 1912841 w 3273727"/>
                <a:gd name="connsiteY1955" fmla="*/ 546068 h 1066103"/>
                <a:gd name="connsiteX1956" fmla="*/ 1903973 w 3273727"/>
                <a:gd name="connsiteY1956" fmla="*/ 549831 h 1066103"/>
                <a:gd name="connsiteX1957" fmla="*/ 1900093 w 3273727"/>
                <a:gd name="connsiteY1957" fmla="*/ 559654 h 1066103"/>
                <a:gd name="connsiteX1958" fmla="*/ 1891832 w 3273727"/>
                <a:gd name="connsiteY1958" fmla="*/ 563243 h 1066103"/>
                <a:gd name="connsiteX1959" fmla="*/ 1888325 w 3273727"/>
                <a:gd name="connsiteY1959" fmla="*/ 571708 h 1066103"/>
                <a:gd name="connsiteX1960" fmla="*/ 1880437 w 3273727"/>
                <a:gd name="connsiteY1960" fmla="*/ 574976 h 1066103"/>
                <a:gd name="connsiteX1961" fmla="*/ 1876414 w 3273727"/>
                <a:gd name="connsiteY1961" fmla="*/ 584456 h 1066103"/>
                <a:gd name="connsiteX1962" fmla="*/ 1867128 w 3273727"/>
                <a:gd name="connsiteY1962" fmla="*/ 588211 h 1066103"/>
                <a:gd name="connsiteX1963" fmla="*/ 1863809 w 3273727"/>
                <a:gd name="connsiteY1963" fmla="*/ 596224 h 1066103"/>
                <a:gd name="connsiteX1964" fmla="*/ 1856749 w 3273727"/>
                <a:gd name="connsiteY1964" fmla="*/ 599148 h 1066103"/>
                <a:gd name="connsiteX1965" fmla="*/ 1852041 w 3273727"/>
                <a:gd name="connsiteY1965" fmla="*/ 610790 h 1066103"/>
                <a:gd name="connsiteX1966" fmla="*/ 1843679 w 3273727"/>
                <a:gd name="connsiteY1966" fmla="*/ 614338 h 1066103"/>
                <a:gd name="connsiteX1967" fmla="*/ 1840131 w 3273727"/>
                <a:gd name="connsiteY1967" fmla="*/ 622701 h 1066103"/>
                <a:gd name="connsiteX1968" fmla="*/ 1831820 w 3273727"/>
                <a:gd name="connsiteY1968" fmla="*/ 626062 h 1066103"/>
                <a:gd name="connsiteX1969" fmla="*/ 1827525 w 3273727"/>
                <a:gd name="connsiteY1969" fmla="*/ 636430 h 1066103"/>
                <a:gd name="connsiteX1970" fmla="*/ 1822611 w 3273727"/>
                <a:gd name="connsiteY1970" fmla="*/ 638466 h 1066103"/>
                <a:gd name="connsiteX1971" fmla="*/ 1817719 w 3273727"/>
                <a:gd name="connsiteY1971" fmla="*/ 650854 h 1066103"/>
                <a:gd name="connsiteX1972" fmla="*/ 1808262 w 3273727"/>
                <a:gd name="connsiteY1972" fmla="*/ 654962 h 1066103"/>
                <a:gd name="connsiteX1973" fmla="*/ 1804970 w 3273727"/>
                <a:gd name="connsiteY1973" fmla="*/ 662908 h 1066103"/>
                <a:gd name="connsiteX1974" fmla="*/ 1797910 w 3273727"/>
                <a:gd name="connsiteY1974" fmla="*/ 665832 h 1066103"/>
                <a:gd name="connsiteX1975" fmla="*/ 1793203 w 3273727"/>
                <a:gd name="connsiteY1975" fmla="*/ 677474 h 1066103"/>
                <a:gd name="connsiteX1976" fmla="*/ 1788277 w 3273727"/>
                <a:gd name="connsiteY1976" fmla="*/ 679564 h 1066103"/>
                <a:gd name="connsiteX1977" fmla="*/ 1783397 w 3273727"/>
                <a:gd name="connsiteY1977" fmla="*/ 691346 h 1066103"/>
                <a:gd name="connsiteX1978" fmla="*/ 1774783 w 3273727"/>
                <a:gd name="connsiteY1978" fmla="*/ 694914 h 1066103"/>
                <a:gd name="connsiteX1979" fmla="*/ 1770649 w 3273727"/>
                <a:gd name="connsiteY1979" fmla="*/ 705625 h 1066103"/>
                <a:gd name="connsiteX1980" fmla="*/ 1765400 w 3273727"/>
                <a:gd name="connsiteY1980" fmla="*/ 707958 h 1066103"/>
                <a:gd name="connsiteX1981" fmla="*/ 1760843 w 3273727"/>
                <a:gd name="connsiteY1981" fmla="*/ 719498 h 1066103"/>
                <a:gd name="connsiteX1982" fmla="*/ 1754795 w 3273727"/>
                <a:gd name="connsiteY1982" fmla="*/ 722125 h 1066103"/>
                <a:gd name="connsiteX1983" fmla="*/ 1750604 w 3273727"/>
                <a:gd name="connsiteY1983" fmla="*/ 731553 h 1066103"/>
                <a:gd name="connsiteX1984" fmla="*/ 1743195 w 3273727"/>
                <a:gd name="connsiteY1984" fmla="*/ 734412 h 1066103"/>
                <a:gd name="connsiteX1985" fmla="*/ 1738287 w 3273727"/>
                <a:gd name="connsiteY1985" fmla="*/ 746262 h 1066103"/>
                <a:gd name="connsiteX1986" fmla="*/ 1733836 w 3273727"/>
                <a:gd name="connsiteY1986" fmla="*/ 748106 h 1066103"/>
                <a:gd name="connsiteX1987" fmla="*/ 1728481 w 3273727"/>
                <a:gd name="connsiteY1987" fmla="*/ 761665 h 1066103"/>
                <a:gd name="connsiteX1988" fmla="*/ 1724097 w 3273727"/>
                <a:gd name="connsiteY1988" fmla="*/ 763570 h 1066103"/>
                <a:gd name="connsiteX1989" fmla="*/ 1718674 w 3273727"/>
                <a:gd name="connsiteY1989" fmla="*/ 776662 h 1066103"/>
                <a:gd name="connsiteX1990" fmla="*/ 1712518 w 3273727"/>
                <a:gd name="connsiteY1990" fmla="*/ 779212 h 1066103"/>
                <a:gd name="connsiteX1991" fmla="*/ 1707887 w 3273727"/>
                <a:gd name="connsiteY1991" fmla="*/ 790391 h 1066103"/>
                <a:gd name="connsiteX1992" fmla="*/ 1703183 w 3273727"/>
                <a:gd name="connsiteY1992" fmla="*/ 792340 h 1066103"/>
                <a:gd name="connsiteX1993" fmla="*/ 1698081 w 3273727"/>
                <a:gd name="connsiteY1993" fmla="*/ 804956 h 1066103"/>
                <a:gd name="connsiteX1994" fmla="*/ 1693155 w 3273727"/>
                <a:gd name="connsiteY1994" fmla="*/ 807047 h 1066103"/>
                <a:gd name="connsiteX1995" fmla="*/ 1688275 w 3273727"/>
                <a:gd name="connsiteY1995" fmla="*/ 818829 h 1066103"/>
                <a:gd name="connsiteX1996" fmla="*/ 1684055 w 3273727"/>
                <a:gd name="connsiteY1996" fmla="*/ 820577 h 1066103"/>
                <a:gd name="connsiteX1997" fmla="*/ 1678324 w 3273727"/>
                <a:gd name="connsiteY1997" fmla="*/ 835069 h 1066103"/>
                <a:gd name="connsiteX1998" fmla="*/ 1672499 w 3273727"/>
                <a:gd name="connsiteY1998" fmla="*/ 837597 h 1066103"/>
                <a:gd name="connsiteX1999" fmla="*/ 1667681 w 3273727"/>
                <a:gd name="connsiteY1999" fmla="*/ 849228 h 1066103"/>
                <a:gd name="connsiteX2000" fmla="*/ 1665075 w 3273727"/>
                <a:gd name="connsiteY2000" fmla="*/ 850308 h 1066103"/>
                <a:gd name="connsiteX2001" fmla="*/ 1659836 w 3273727"/>
                <a:gd name="connsiteY2001" fmla="*/ 862957 h 1066103"/>
                <a:gd name="connsiteX2002" fmla="*/ 1655617 w 3273727"/>
                <a:gd name="connsiteY2002" fmla="*/ 864704 h 1066103"/>
                <a:gd name="connsiteX2003" fmla="*/ 1655918 w 3273727"/>
                <a:gd name="connsiteY2003" fmla="*/ 865413 h 1066103"/>
                <a:gd name="connsiteX2004" fmla="*/ 1649886 w 3273727"/>
                <a:gd name="connsiteY2004" fmla="*/ 879629 h 1066103"/>
                <a:gd name="connsiteX2005" fmla="*/ 1643932 w 3273727"/>
                <a:gd name="connsiteY2005" fmla="*/ 882036 h 1066103"/>
                <a:gd name="connsiteX2006" fmla="*/ 1639243 w 3273727"/>
                <a:gd name="connsiteY2006" fmla="*/ 893357 h 1066103"/>
                <a:gd name="connsiteX2007" fmla="*/ 1636704 w 3273727"/>
                <a:gd name="connsiteY2007" fmla="*/ 894409 h 1066103"/>
                <a:gd name="connsiteX2008" fmla="*/ 1637286 w 3273727"/>
                <a:gd name="connsiteY2008" fmla="*/ 895814 h 1066103"/>
                <a:gd name="connsiteX2009" fmla="*/ 1631398 w 3273727"/>
                <a:gd name="connsiteY2009" fmla="*/ 910029 h 1066103"/>
                <a:gd name="connsiteX2010" fmla="*/ 1629191 w 3273727"/>
                <a:gd name="connsiteY2010" fmla="*/ 910943 h 1066103"/>
                <a:gd name="connsiteX2011" fmla="*/ 1629440 w 3273727"/>
                <a:gd name="connsiteY2011" fmla="*/ 911504 h 1066103"/>
                <a:gd name="connsiteX2012" fmla="*/ 1623121 w 3273727"/>
                <a:gd name="connsiteY2012" fmla="*/ 925719 h 1066103"/>
                <a:gd name="connsiteX2013" fmla="*/ 1618047 w 3273727"/>
                <a:gd name="connsiteY2013" fmla="*/ 927678 h 1066103"/>
                <a:gd name="connsiteX2014" fmla="*/ 1612765 w 3273727"/>
                <a:gd name="connsiteY2014" fmla="*/ 940428 h 1066103"/>
                <a:gd name="connsiteX2015" fmla="*/ 1610574 w 3273727"/>
                <a:gd name="connsiteY2015" fmla="*/ 941336 h 1066103"/>
                <a:gd name="connsiteX2016" fmla="*/ 1610808 w 3273727"/>
                <a:gd name="connsiteY2016" fmla="*/ 941903 h 1066103"/>
                <a:gd name="connsiteX2017" fmla="*/ 1604920 w 3273727"/>
                <a:gd name="connsiteY2017" fmla="*/ 956118 h 1066103"/>
                <a:gd name="connsiteX2018" fmla="*/ 1602563 w 3273727"/>
                <a:gd name="connsiteY2018" fmla="*/ 957094 h 1066103"/>
                <a:gd name="connsiteX2019" fmla="*/ 1602963 w 3273727"/>
                <a:gd name="connsiteY2019" fmla="*/ 958084 h 1066103"/>
                <a:gd name="connsiteX2020" fmla="*/ 1597075 w 3273727"/>
                <a:gd name="connsiteY2020" fmla="*/ 972646 h 1066103"/>
                <a:gd name="connsiteX2021" fmla="*/ 1595025 w 3273727"/>
                <a:gd name="connsiteY2021" fmla="*/ 973516 h 1066103"/>
                <a:gd name="connsiteX2022" fmla="*/ 1589087 w 3273727"/>
                <a:gd name="connsiteY2022" fmla="*/ 988192 h 1066103"/>
                <a:gd name="connsiteX2023" fmla="*/ 1585857 w 3273727"/>
                <a:gd name="connsiteY2023" fmla="*/ 989563 h 1066103"/>
                <a:gd name="connsiteX2024" fmla="*/ 1580405 w 3273727"/>
                <a:gd name="connsiteY2024" fmla="*/ 1003045 h 1066103"/>
                <a:gd name="connsiteX2025" fmla="*/ 1578170 w 3273727"/>
                <a:gd name="connsiteY2025" fmla="*/ 1003993 h 1066103"/>
                <a:gd name="connsiteX2026" fmla="*/ 1578448 w 3273727"/>
                <a:gd name="connsiteY2026" fmla="*/ 1004664 h 1066103"/>
                <a:gd name="connsiteX2027" fmla="*/ 1572559 w 3273727"/>
                <a:gd name="connsiteY2027" fmla="*/ 1018879 h 1066103"/>
                <a:gd name="connsiteX2028" fmla="*/ 1570202 w 3273727"/>
                <a:gd name="connsiteY2028" fmla="*/ 1019855 h 1066103"/>
                <a:gd name="connsiteX2029" fmla="*/ 1570603 w 3273727"/>
                <a:gd name="connsiteY2029" fmla="*/ 1020845 h 1066103"/>
                <a:gd name="connsiteX2030" fmla="*/ 1564714 w 3273727"/>
                <a:gd name="connsiteY2030" fmla="*/ 1035406 h 1066103"/>
                <a:gd name="connsiteX2031" fmla="*/ 1562475 w 3273727"/>
                <a:gd name="connsiteY2031" fmla="*/ 1036357 h 1066103"/>
                <a:gd name="connsiteX2032" fmla="*/ 1562758 w 3273727"/>
                <a:gd name="connsiteY2032" fmla="*/ 1037025 h 1066103"/>
                <a:gd name="connsiteX2033" fmla="*/ 1556726 w 3273727"/>
                <a:gd name="connsiteY2033" fmla="*/ 1051240 h 1066103"/>
                <a:gd name="connsiteX2034" fmla="*/ 1553642 w 3273727"/>
                <a:gd name="connsiteY2034" fmla="*/ 1052487 h 1066103"/>
                <a:gd name="connsiteX2035" fmla="*/ 1553932 w 3273727"/>
                <a:gd name="connsiteY2035" fmla="*/ 1053205 h 1066103"/>
                <a:gd name="connsiteX2036" fmla="*/ 1548717 w 3273727"/>
                <a:gd name="connsiteY2036" fmla="*/ 1066103 h 1066103"/>
                <a:gd name="connsiteX2037" fmla="*/ 1509202 w 3273727"/>
                <a:gd name="connsiteY2037" fmla="*/ 1066103 h 1066103"/>
                <a:gd name="connsiteX2038" fmla="*/ 1513730 w 3273727"/>
                <a:gd name="connsiteY2038" fmla="*/ 1055171 h 1066103"/>
                <a:gd name="connsiteX2039" fmla="*/ 1514407 w 3273727"/>
                <a:gd name="connsiteY2039" fmla="*/ 1054890 h 1066103"/>
                <a:gd name="connsiteX2040" fmla="*/ 1513725 w 3273727"/>
                <a:gd name="connsiteY2040" fmla="*/ 1053205 h 1066103"/>
                <a:gd name="connsiteX2041" fmla="*/ 1519614 w 3273727"/>
                <a:gd name="connsiteY2041" fmla="*/ 1038643 h 1066103"/>
                <a:gd name="connsiteX2042" fmla="*/ 1521854 w 3273727"/>
                <a:gd name="connsiteY2042" fmla="*/ 1037693 h 1066103"/>
                <a:gd name="connsiteX2043" fmla="*/ 1521571 w 3273727"/>
                <a:gd name="connsiteY2043" fmla="*/ 1037025 h 1066103"/>
                <a:gd name="connsiteX2044" fmla="*/ 1527602 w 3273727"/>
                <a:gd name="connsiteY2044" fmla="*/ 1022810 h 1066103"/>
                <a:gd name="connsiteX2045" fmla="*/ 1530686 w 3273727"/>
                <a:gd name="connsiteY2045" fmla="*/ 1021563 h 1066103"/>
                <a:gd name="connsiteX2046" fmla="*/ 1530396 w 3273727"/>
                <a:gd name="connsiteY2046" fmla="*/ 1020845 h 1066103"/>
                <a:gd name="connsiteX2047" fmla="*/ 1536284 w 3273727"/>
                <a:gd name="connsiteY2047" fmla="*/ 1006283 h 1066103"/>
                <a:gd name="connsiteX2048" fmla="*/ 1538519 w 3273727"/>
                <a:gd name="connsiteY2048" fmla="*/ 1005334 h 1066103"/>
                <a:gd name="connsiteX2049" fmla="*/ 1538241 w 3273727"/>
                <a:gd name="connsiteY2049" fmla="*/ 1004664 h 1066103"/>
                <a:gd name="connsiteX2050" fmla="*/ 1544129 w 3273727"/>
                <a:gd name="connsiteY2050" fmla="*/ 990449 h 1066103"/>
                <a:gd name="connsiteX2051" fmla="*/ 1546486 w 3273727"/>
                <a:gd name="connsiteY2051" fmla="*/ 989472 h 1066103"/>
                <a:gd name="connsiteX2052" fmla="*/ 1546086 w 3273727"/>
                <a:gd name="connsiteY2052" fmla="*/ 988483 h 1066103"/>
                <a:gd name="connsiteX2053" fmla="*/ 1551974 w 3273727"/>
                <a:gd name="connsiteY2053" fmla="*/ 973921 h 1066103"/>
                <a:gd name="connsiteX2054" fmla="*/ 1554025 w 3273727"/>
                <a:gd name="connsiteY2054" fmla="*/ 973051 h 1066103"/>
                <a:gd name="connsiteX2055" fmla="*/ 1559963 w 3273727"/>
                <a:gd name="connsiteY2055" fmla="*/ 958375 h 1066103"/>
                <a:gd name="connsiteX2056" fmla="*/ 1563193 w 3273727"/>
                <a:gd name="connsiteY2056" fmla="*/ 957005 h 1066103"/>
                <a:gd name="connsiteX2057" fmla="*/ 1568645 w 3273727"/>
                <a:gd name="connsiteY2057" fmla="*/ 943522 h 1066103"/>
                <a:gd name="connsiteX2058" fmla="*/ 1570879 w 3273727"/>
                <a:gd name="connsiteY2058" fmla="*/ 942573 h 1066103"/>
                <a:gd name="connsiteX2059" fmla="*/ 1570602 w 3273727"/>
                <a:gd name="connsiteY2059" fmla="*/ 941903 h 1066103"/>
                <a:gd name="connsiteX2060" fmla="*/ 1576490 w 3273727"/>
                <a:gd name="connsiteY2060" fmla="*/ 927688 h 1066103"/>
                <a:gd name="connsiteX2061" fmla="*/ 1578682 w 3273727"/>
                <a:gd name="connsiteY2061" fmla="*/ 926780 h 1066103"/>
                <a:gd name="connsiteX2062" fmla="*/ 1578447 w 3273727"/>
                <a:gd name="connsiteY2062" fmla="*/ 926213 h 1066103"/>
                <a:gd name="connsiteX2063" fmla="*/ 1584335 w 3273727"/>
                <a:gd name="connsiteY2063" fmla="*/ 911998 h 1066103"/>
                <a:gd name="connsiteX2064" fmla="*/ 1586464 w 3273727"/>
                <a:gd name="connsiteY2064" fmla="*/ 911116 h 1066103"/>
                <a:gd name="connsiteX2065" fmla="*/ 1592611 w 3273727"/>
                <a:gd name="connsiteY2065" fmla="*/ 897289 h 1066103"/>
                <a:gd name="connsiteX2066" fmla="*/ 1597202 w 3273727"/>
                <a:gd name="connsiteY2066" fmla="*/ 895516 h 1066103"/>
                <a:gd name="connsiteX2067" fmla="*/ 1602967 w 3273727"/>
                <a:gd name="connsiteY2067" fmla="*/ 881598 h 1066103"/>
                <a:gd name="connsiteX2068" fmla="*/ 1605506 w 3273727"/>
                <a:gd name="connsiteY2068" fmla="*/ 880546 h 1066103"/>
                <a:gd name="connsiteX2069" fmla="*/ 1604925 w 3273727"/>
                <a:gd name="connsiteY2069" fmla="*/ 879142 h 1066103"/>
                <a:gd name="connsiteX2070" fmla="*/ 1610813 w 3273727"/>
                <a:gd name="connsiteY2070" fmla="*/ 864927 h 1066103"/>
                <a:gd name="connsiteX2071" fmla="*/ 1615817 w 3273727"/>
                <a:gd name="connsiteY2071" fmla="*/ 862854 h 1066103"/>
                <a:gd name="connsiteX2072" fmla="*/ 1620762 w 3273727"/>
                <a:gd name="connsiteY2072" fmla="*/ 851198 h 1066103"/>
                <a:gd name="connsiteX2073" fmla="*/ 1625707 w 3273727"/>
                <a:gd name="connsiteY2073" fmla="*/ 849199 h 1066103"/>
                <a:gd name="connsiteX2074" fmla="*/ 1625518 w 3273727"/>
                <a:gd name="connsiteY2074" fmla="*/ 848742 h 1066103"/>
                <a:gd name="connsiteX2075" fmla="*/ 1631406 w 3273727"/>
                <a:gd name="connsiteY2075" fmla="*/ 834527 h 1066103"/>
                <a:gd name="connsiteX2076" fmla="*/ 1634011 w 3273727"/>
                <a:gd name="connsiteY2076" fmla="*/ 833447 h 1066103"/>
                <a:gd name="connsiteX2077" fmla="*/ 1639251 w 3273727"/>
                <a:gd name="connsiteY2077" fmla="*/ 820798 h 1066103"/>
                <a:gd name="connsiteX2078" fmla="*/ 1643471 w 3273727"/>
                <a:gd name="connsiteY2078" fmla="*/ 819050 h 1066103"/>
                <a:gd name="connsiteX2079" fmla="*/ 1649201 w 3273727"/>
                <a:gd name="connsiteY2079" fmla="*/ 804558 h 1066103"/>
                <a:gd name="connsiteX2080" fmla="*/ 1655026 w 3273727"/>
                <a:gd name="connsiteY2080" fmla="*/ 802031 h 1066103"/>
                <a:gd name="connsiteX2081" fmla="*/ 1659845 w 3273727"/>
                <a:gd name="connsiteY2081" fmla="*/ 790399 h 1066103"/>
                <a:gd name="connsiteX2082" fmla="*/ 1664549 w 3273727"/>
                <a:gd name="connsiteY2082" fmla="*/ 788450 h 1066103"/>
                <a:gd name="connsiteX2083" fmla="*/ 1669651 w 3273727"/>
                <a:gd name="connsiteY2083" fmla="*/ 775832 h 1066103"/>
                <a:gd name="connsiteX2084" fmla="*/ 1674577 w 3273727"/>
                <a:gd name="connsiteY2084" fmla="*/ 773742 h 1066103"/>
                <a:gd name="connsiteX2085" fmla="*/ 1679457 w 3273727"/>
                <a:gd name="connsiteY2085" fmla="*/ 761961 h 1066103"/>
                <a:gd name="connsiteX2086" fmla="*/ 1685614 w 3273727"/>
                <a:gd name="connsiteY2086" fmla="*/ 759411 h 1066103"/>
                <a:gd name="connsiteX2087" fmla="*/ 1690244 w 3273727"/>
                <a:gd name="connsiteY2087" fmla="*/ 748232 h 1066103"/>
                <a:gd name="connsiteX2088" fmla="*/ 1694232 w 3273727"/>
                <a:gd name="connsiteY2088" fmla="*/ 746579 h 1066103"/>
                <a:gd name="connsiteX2089" fmla="*/ 1700050 w 3273727"/>
                <a:gd name="connsiteY2089" fmla="*/ 731848 h 1066103"/>
                <a:gd name="connsiteX2090" fmla="*/ 1704929 w 3273727"/>
                <a:gd name="connsiteY2090" fmla="*/ 729728 h 1066103"/>
                <a:gd name="connsiteX2091" fmla="*/ 1709857 w 3273727"/>
                <a:gd name="connsiteY2091" fmla="*/ 717832 h 1066103"/>
                <a:gd name="connsiteX2092" fmla="*/ 1714390 w 3273727"/>
                <a:gd name="connsiteY2092" fmla="*/ 715954 h 1066103"/>
                <a:gd name="connsiteX2093" fmla="*/ 1720094 w 3273727"/>
                <a:gd name="connsiteY2093" fmla="*/ 703122 h 1066103"/>
                <a:gd name="connsiteX2094" fmla="*/ 1728363 w 3273727"/>
                <a:gd name="connsiteY2094" fmla="*/ 699931 h 1066103"/>
                <a:gd name="connsiteX2095" fmla="*/ 1732411 w 3273727"/>
                <a:gd name="connsiteY2095" fmla="*/ 689681 h 1066103"/>
                <a:gd name="connsiteX2096" fmla="*/ 1737439 w 3273727"/>
                <a:gd name="connsiteY2096" fmla="*/ 687496 h 1066103"/>
                <a:gd name="connsiteX2097" fmla="*/ 1742218 w 3273727"/>
                <a:gd name="connsiteY2097" fmla="*/ 675114 h 1066103"/>
                <a:gd name="connsiteX2098" fmla="*/ 1751650 w 3273727"/>
                <a:gd name="connsiteY2098" fmla="*/ 670922 h 1066103"/>
                <a:gd name="connsiteX2099" fmla="*/ 1754966 w 3273727"/>
                <a:gd name="connsiteY2099" fmla="*/ 662916 h 1066103"/>
                <a:gd name="connsiteX2100" fmla="*/ 1759671 w 3273727"/>
                <a:gd name="connsiteY2100" fmla="*/ 660967 h 1066103"/>
                <a:gd name="connsiteX2101" fmla="*/ 1764773 w 3273727"/>
                <a:gd name="connsiteY2101" fmla="*/ 648350 h 1066103"/>
                <a:gd name="connsiteX2102" fmla="*/ 1772078 w 3273727"/>
                <a:gd name="connsiteY2102" fmla="*/ 645250 h 1066103"/>
                <a:gd name="connsiteX2103" fmla="*/ 1776540 w 3273727"/>
                <a:gd name="connsiteY2103" fmla="*/ 634478 h 1066103"/>
                <a:gd name="connsiteX2104" fmla="*/ 1785435 w 3273727"/>
                <a:gd name="connsiteY2104" fmla="*/ 630793 h 1066103"/>
                <a:gd name="connsiteX2105" fmla="*/ 1789289 w 3273727"/>
                <a:gd name="connsiteY2105" fmla="*/ 621036 h 1066103"/>
                <a:gd name="connsiteX2106" fmla="*/ 1794662 w 3273727"/>
                <a:gd name="connsiteY2106" fmla="*/ 618702 h 1066103"/>
                <a:gd name="connsiteX2107" fmla="*/ 1799095 w 3273727"/>
                <a:gd name="connsiteY2107" fmla="*/ 608000 h 1066103"/>
                <a:gd name="connsiteX2108" fmla="*/ 1806479 w 3273727"/>
                <a:gd name="connsiteY2108" fmla="*/ 604942 h 1066103"/>
                <a:gd name="connsiteX2109" fmla="*/ 1811007 w 3273727"/>
                <a:gd name="connsiteY2109" fmla="*/ 594271 h 1066103"/>
                <a:gd name="connsiteX2110" fmla="*/ 1819982 w 3273727"/>
                <a:gd name="connsiteY2110" fmla="*/ 590642 h 1066103"/>
                <a:gd name="connsiteX2111" fmla="*/ 1823611 w 3273727"/>
                <a:gd name="connsiteY2111" fmla="*/ 581666 h 1066103"/>
                <a:gd name="connsiteX2112" fmla="*/ 1830917 w 3273727"/>
                <a:gd name="connsiteY2112" fmla="*/ 578566 h 1066103"/>
                <a:gd name="connsiteX2113" fmla="*/ 1835379 w 3273727"/>
                <a:gd name="connsiteY2113" fmla="*/ 567794 h 1066103"/>
                <a:gd name="connsiteX2114" fmla="*/ 1843772 w 3273727"/>
                <a:gd name="connsiteY2114" fmla="*/ 564317 h 1066103"/>
                <a:gd name="connsiteX2115" fmla="*/ 1847290 w 3273727"/>
                <a:gd name="connsiteY2115" fmla="*/ 556026 h 1066103"/>
                <a:gd name="connsiteX2116" fmla="*/ 1856088 w 3273727"/>
                <a:gd name="connsiteY2116" fmla="*/ 552469 h 1066103"/>
                <a:gd name="connsiteX2117" fmla="*/ 1859895 w 3273727"/>
                <a:gd name="connsiteY2117" fmla="*/ 543278 h 1066103"/>
                <a:gd name="connsiteX2118" fmla="*/ 1867617 w 3273727"/>
                <a:gd name="connsiteY2118" fmla="*/ 540079 h 1066103"/>
                <a:gd name="connsiteX2119" fmla="*/ 1871663 w 3273727"/>
                <a:gd name="connsiteY2119" fmla="*/ 529836 h 1066103"/>
                <a:gd name="connsiteX2120" fmla="*/ 1880803 w 3273727"/>
                <a:gd name="connsiteY2120" fmla="*/ 525865 h 1066103"/>
                <a:gd name="connsiteX2121" fmla="*/ 1884410 w 3273727"/>
                <a:gd name="connsiteY2121" fmla="*/ 516944 h 1066103"/>
                <a:gd name="connsiteX2122" fmla="*/ 1892846 w 3273727"/>
                <a:gd name="connsiteY2122" fmla="*/ 513365 h 1066103"/>
                <a:gd name="connsiteX2123" fmla="*/ 1896465 w 3273727"/>
                <a:gd name="connsiteY2123" fmla="*/ 505033 h 1066103"/>
                <a:gd name="connsiteX2124" fmla="*/ 1906787 w 3273727"/>
                <a:gd name="connsiteY2124" fmla="*/ 500956 h 1066103"/>
                <a:gd name="connsiteX2125" fmla="*/ 1910051 w 3273727"/>
                <a:gd name="connsiteY2125" fmla="*/ 493265 h 1066103"/>
                <a:gd name="connsiteX2126" fmla="*/ 1919027 w 3273727"/>
                <a:gd name="connsiteY2126" fmla="*/ 489635 h 1066103"/>
                <a:gd name="connsiteX2127" fmla="*/ 1922656 w 3273727"/>
                <a:gd name="connsiteY2127" fmla="*/ 480661 h 1066103"/>
                <a:gd name="connsiteX2128" fmla="*/ 1933410 w 3273727"/>
                <a:gd name="connsiteY2128" fmla="*/ 476097 h 1066103"/>
                <a:gd name="connsiteX2129" fmla="*/ 1936529 w 3273727"/>
                <a:gd name="connsiteY2129" fmla="*/ 468750 h 1066103"/>
                <a:gd name="connsiteX2130" fmla="*/ 1945813 w 3273727"/>
                <a:gd name="connsiteY2130" fmla="*/ 464995 h 1066103"/>
                <a:gd name="connsiteX2131" fmla="*/ 1946603 w 3273727"/>
                <a:gd name="connsiteY2131" fmla="*/ 463089 h 1066103"/>
                <a:gd name="connsiteX2132" fmla="*/ 1935313 w 3273727"/>
                <a:gd name="connsiteY2132" fmla="*/ 467766 h 1066103"/>
                <a:gd name="connsiteX2133" fmla="*/ 1932454 w 3273727"/>
                <a:gd name="connsiteY2133" fmla="*/ 475175 h 1066103"/>
                <a:gd name="connsiteX2134" fmla="*/ 1923026 w 3273727"/>
                <a:gd name="connsiteY2134" fmla="*/ 479365 h 1066103"/>
                <a:gd name="connsiteX2135" fmla="*/ 1920399 w 3273727"/>
                <a:gd name="connsiteY2135" fmla="*/ 485412 h 1066103"/>
                <a:gd name="connsiteX2136" fmla="*/ 1910077 w 3273727"/>
                <a:gd name="connsiteY2136" fmla="*/ 489488 h 1066103"/>
                <a:gd name="connsiteX2137" fmla="*/ 1906814 w 3273727"/>
                <a:gd name="connsiteY2137" fmla="*/ 497180 h 1066103"/>
                <a:gd name="connsiteX2138" fmla="*/ 1897706 w 3273727"/>
                <a:gd name="connsiteY2138" fmla="*/ 500863 h 1066103"/>
                <a:gd name="connsiteX2139" fmla="*/ 1893922 w 3273727"/>
                <a:gd name="connsiteY2139" fmla="*/ 509784 h 1066103"/>
                <a:gd name="connsiteX2140" fmla="*/ 1883701 w 3273727"/>
                <a:gd name="connsiteY2140" fmla="*/ 513920 h 1066103"/>
                <a:gd name="connsiteX2141" fmla="*/ 1880480 w 3273727"/>
                <a:gd name="connsiteY2141" fmla="*/ 521695 h 1066103"/>
                <a:gd name="connsiteX2142" fmla="*/ 1870975 w 3273727"/>
                <a:gd name="connsiteY2142" fmla="*/ 525633 h 1066103"/>
                <a:gd name="connsiteX2143" fmla="*/ 1867732 w 3273727"/>
                <a:gd name="connsiteY2143" fmla="*/ 533463 h 1066103"/>
                <a:gd name="connsiteX2144" fmla="*/ 1859719 w 3273727"/>
                <a:gd name="connsiteY2144" fmla="*/ 536782 h 1066103"/>
                <a:gd name="connsiteX2145" fmla="*/ 1855964 w 3273727"/>
                <a:gd name="connsiteY2145" fmla="*/ 546068 h 1066103"/>
                <a:gd name="connsiteX2146" fmla="*/ 1848112 w 3273727"/>
                <a:gd name="connsiteY2146" fmla="*/ 549400 h 1066103"/>
                <a:gd name="connsiteX2147" fmla="*/ 1843765 w 3273727"/>
                <a:gd name="connsiteY2147" fmla="*/ 559654 h 1066103"/>
                <a:gd name="connsiteX2148" fmla="*/ 1832609 w 3273727"/>
                <a:gd name="connsiteY2148" fmla="*/ 564170 h 1066103"/>
                <a:gd name="connsiteX2149" fmla="*/ 1829487 w 3273727"/>
                <a:gd name="connsiteY2149" fmla="*/ 571708 h 1066103"/>
                <a:gd name="connsiteX2150" fmla="*/ 1821656 w 3273727"/>
                <a:gd name="connsiteY2150" fmla="*/ 574952 h 1066103"/>
                <a:gd name="connsiteX2151" fmla="*/ 1817720 w 3273727"/>
                <a:gd name="connsiteY2151" fmla="*/ 584456 h 1066103"/>
                <a:gd name="connsiteX2152" fmla="*/ 1808214 w 3273727"/>
                <a:gd name="connsiteY2152" fmla="*/ 588394 h 1066103"/>
                <a:gd name="connsiteX2153" fmla="*/ 1804970 w 3273727"/>
                <a:gd name="connsiteY2153" fmla="*/ 596224 h 1066103"/>
                <a:gd name="connsiteX2154" fmla="*/ 1797910 w 3273727"/>
                <a:gd name="connsiteY2154" fmla="*/ 599148 h 1066103"/>
                <a:gd name="connsiteX2155" fmla="*/ 1793203 w 3273727"/>
                <a:gd name="connsiteY2155" fmla="*/ 610790 h 1066103"/>
                <a:gd name="connsiteX2156" fmla="*/ 1787112 w 3273727"/>
                <a:gd name="connsiteY2156" fmla="*/ 613374 h 1066103"/>
                <a:gd name="connsiteX2157" fmla="*/ 1782966 w 3273727"/>
                <a:gd name="connsiteY2157" fmla="*/ 622701 h 1066103"/>
                <a:gd name="connsiteX2158" fmla="*/ 1775074 w 3273727"/>
                <a:gd name="connsiteY2158" fmla="*/ 625747 h 1066103"/>
                <a:gd name="connsiteX2159" fmla="*/ 1770648 w 3273727"/>
                <a:gd name="connsiteY2159" fmla="*/ 636430 h 1066103"/>
                <a:gd name="connsiteX2160" fmla="*/ 1763389 w 3273727"/>
                <a:gd name="connsiteY2160" fmla="*/ 639437 h 1066103"/>
                <a:gd name="connsiteX2161" fmla="*/ 1758881 w 3273727"/>
                <a:gd name="connsiteY2161" fmla="*/ 650854 h 1066103"/>
                <a:gd name="connsiteX2162" fmla="*/ 1750548 w 3273727"/>
                <a:gd name="connsiteY2162" fmla="*/ 654473 h 1066103"/>
                <a:gd name="connsiteX2163" fmla="*/ 1746970 w 3273727"/>
                <a:gd name="connsiteY2163" fmla="*/ 662908 h 1066103"/>
                <a:gd name="connsiteX2164" fmla="*/ 1741286 w 3273727"/>
                <a:gd name="connsiteY2164" fmla="*/ 665206 h 1066103"/>
                <a:gd name="connsiteX2165" fmla="*/ 1736326 w 3273727"/>
                <a:gd name="connsiteY2165" fmla="*/ 677474 h 1066103"/>
                <a:gd name="connsiteX2166" fmla="*/ 1729020 w 3273727"/>
                <a:gd name="connsiteY2166" fmla="*/ 680574 h 1066103"/>
                <a:gd name="connsiteX2167" fmla="*/ 1724558 w 3273727"/>
                <a:gd name="connsiteY2167" fmla="*/ 691346 h 1066103"/>
                <a:gd name="connsiteX2168" fmla="*/ 1719411 w 3273727"/>
                <a:gd name="connsiteY2168" fmla="*/ 693478 h 1066103"/>
                <a:gd name="connsiteX2169" fmla="*/ 1714608 w 3273727"/>
                <a:gd name="connsiteY2169" fmla="*/ 705625 h 1066103"/>
                <a:gd name="connsiteX2170" fmla="*/ 1706009 w 3273727"/>
                <a:gd name="connsiteY2170" fmla="*/ 709356 h 1066103"/>
                <a:gd name="connsiteX2171" fmla="*/ 1702004 w 3273727"/>
                <a:gd name="connsiteY2171" fmla="*/ 719498 h 1066103"/>
                <a:gd name="connsiteX2172" fmla="*/ 1696134 w 3273727"/>
                <a:gd name="connsiteY2172" fmla="*/ 722048 h 1066103"/>
                <a:gd name="connsiteX2173" fmla="*/ 1692197 w 3273727"/>
                <a:gd name="connsiteY2173" fmla="*/ 731553 h 1066103"/>
                <a:gd name="connsiteX2174" fmla="*/ 1687698 w 3273727"/>
                <a:gd name="connsiteY2174" fmla="*/ 733416 h 1066103"/>
                <a:gd name="connsiteX2175" fmla="*/ 1682247 w 3273727"/>
                <a:gd name="connsiteY2175" fmla="*/ 746262 h 1066103"/>
                <a:gd name="connsiteX2176" fmla="*/ 1674487 w 3273727"/>
                <a:gd name="connsiteY2176" fmla="*/ 749400 h 1066103"/>
                <a:gd name="connsiteX2177" fmla="*/ 1669642 w 3273727"/>
                <a:gd name="connsiteY2177" fmla="*/ 761665 h 1066103"/>
                <a:gd name="connsiteX2178" fmla="*/ 1665259 w 3273727"/>
                <a:gd name="connsiteY2178" fmla="*/ 763570 h 1066103"/>
                <a:gd name="connsiteX2179" fmla="*/ 1659836 w 3273727"/>
                <a:gd name="connsiteY2179" fmla="*/ 776662 h 1066103"/>
                <a:gd name="connsiteX2180" fmla="*/ 1654832 w 3273727"/>
                <a:gd name="connsiteY2180" fmla="*/ 778734 h 1066103"/>
                <a:gd name="connsiteX2181" fmla="*/ 1649886 w 3273727"/>
                <a:gd name="connsiteY2181" fmla="*/ 790391 h 1066103"/>
                <a:gd name="connsiteX2182" fmla="*/ 1644203 w 3273727"/>
                <a:gd name="connsiteY2182" fmla="*/ 792689 h 1066103"/>
                <a:gd name="connsiteX2183" fmla="*/ 1639243 w 3273727"/>
                <a:gd name="connsiteY2183" fmla="*/ 804956 h 1066103"/>
                <a:gd name="connsiteX2184" fmla="*/ 1634317 w 3273727"/>
                <a:gd name="connsiteY2184" fmla="*/ 807047 h 1066103"/>
                <a:gd name="connsiteX2185" fmla="*/ 1629437 w 3273727"/>
                <a:gd name="connsiteY2185" fmla="*/ 818829 h 1066103"/>
                <a:gd name="connsiteX2186" fmla="*/ 1625216 w 3273727"/>
                <a:gd name="connsiteY2186" fmla="*/ 820577 h 1066103"/>
                <a:gd name="connsiteX2187" fmla="*/ 1619486 w 3273727"/>
                <a:gd name="connsiteY2187" fmla="*/ 835069 h 1066103"/>
                <a:gd name="connsiteX2188" fmla="*/ 1616052 w 3273727"/>
                <a:gd name="connsiteY2188" fmla="*/ 836559 h 1066103"/>
                <a:gd name="connsiteX2189" fmla="*/ 1610804 w 3273727"/>
                <a:gd name="connsiteY2189" fmla="*/ 849228 h 1066103"/>
                <a:gd name="connsiteX2190" fmla="*/ 1605831 w 3273727"/>
                <a:gd name="connsiteY2190" fmla="*/ 851288 h 1066103"/>
                <a:gd name="connsiteX2191" fmla="*/ 1600998 w 3273727"/>
                <a:gd name="connsiteY2191" fmla="*/ 862957 h 1066103"/>
                <a:gd name="connsiteX2192" fmla="*/ 1596785 w 3273727"/>
                <a:gd name="connsiteY2192" fmla="*/ 864702 h 1066103"/>
                <a:gd name="connsiteX2193" fmla="*/ 1597079 w 3273727"/>
                <a:gd name="connsiteY2193" fmla="*/ 865413 h 1066103"/>
                <a:gd name="connsiteX2194" fmla="*/ 1591191 w 3273727"/>
                <a:gd name="connsiteY2194" fmla="*/ 879629 h 1066103"/>
                <a:gd name="connsiteX2195" fmla="*/ 1588567 w 3273727"/>
                <a:gd name="connsiteY2195" fmla="*/ 880715 h 1066103"/>
                <a:gd name="connsiteX2196" fmla="*/ 1583203 w 3273727"/>
                <a:gd name="connsiteY2196" fmla="*/ 893357 h 1066103"/>
                <a:gd name="connsiteX2197" fmla="*/ 1578259 w 3273727"/>
                <a:gd name="connsiteY2197" fmla="*/ 895357 h 1066103"/>
                <a:gd name="connsiteX2198" fmla="*/ 1578448 w 3273727"/>
                <a:gd name="connsiteY2198" fmla="*/ 895814 h 1066103"/>
                <a:gd name="connsiteX2199" fmla="*/ 1572559 w 3273727"/>
                <a:gd name="connsiteY2199" fmla="*/ 910029 h 1066103"/>
                <a:gd name="connsiteX2200" fmla="*/ 1570368 w 3273727"/>
                <a:gd name="connsiteY2200" fmla="*/ 910937 h 1066103"/>
                <a:gd name="connsiteX2201" fmla="*/ 1570603 w 3273727"/>
                <a:gd name="connsiteY2201" fmla="*/ 911504 h 1066103"/>
                <a:gd name="connsiteX2202" fmla="*/ 1564714 w 3273727"/>
                <a:gd name="connsiteY2202" fmla="*/ 925719 h 1066103"/>
                <a:gd name="connsiteX2203" fmla="*/ 1562584 w 3273727"/>
                <a:gd name="connsiteY2203" fmla="*/ 926601 h 1066103"/>
                <a:gd name="connsiteX2204" fmla="*/ 1556438 w 3273727"/>
                <a:gd name="connsiteY2204" fmla="*/ 940428 h 1066103"/>
                <a:gd name="connsiteX2205" fmla="*/ 1551847 w 3273727"/>
                <a:gd name="connsiteY2205" fmla="*/ 942200 h 1066103"/>
                <a:gd name="connsiteX2206" fmla="*/ 1546082 w 3273727"/>
                <a:gd name="connsiteY2206" fmla="*/ 956118 h 1066103"/>
                <a:gd name="connsiteX2207" fmla="*/ 1543725 w 3273727"/>
                <a:gd name="connsiteY2207" fmla="*/ 957094 h 1066103"/>
                <a:gd name="connsiteX2208" fmla="*/ 1544125 w 3273727"/>
                <a:gd name="connsiteY2208" fmla="*/ 958084 h 1066103"/>
                <a:gd name="connsiteX2209" fmla="*/ 1538237 w 3273727"/>
                <a:gd name="connsiteY2209" fmla="*/ 972646 h 1066103"/>
                <a:gd name="connsiteX2210" fmla="*/ 1536189 w 3273727"/>
                <a:gd name="connsiteY2210" fmla="*/ 973515 h 1066103"/>
                <a:gd name="connsiteX2211" fmla="*/ 1530392 w 3273727"/>
                <a:gd name="connsiteY2211" fmla="*/ 988192 h 1066103"/>
                <a:gd name="connsiteX2212" fmla="*/ 1528153 w 3273727"/>
                <a:gd name="connsiteY2212" fmla="*/ 989165 h 1066103"/>
                <a:gd name="connsiteX2213" fmla="*/ 1522403 w 3273727"/>
                <a:gd name="connsiteY2213" fmla="*/ 1003045 h 1066103"/>
                <a:gd name="connsiteX2214" fmla="*/ 1519446 w 3273727"/>
                <a:gd name="connsiteY2214" fmla="*/ 1004270 h 1066103"/>
                <a:gd name="connsiteX2215" fmla="*/ 1519609 w 3273727"/>
                <a:gd name="connsiteY2215" fmla="*/ 1004664 h 1066103"/>
                <a:gd name="connsiteX2216" fmla="*/ 1513721 w 3273727"/>
                <a:gd name="connsiteY2216" fmla="*/ 1018879 h 1066103"/>
                <a:gd name="connsiteX2217" fmla="*/ 1511364 w 3273727"/>
                <a:gd name="connsiteY2217" fmla="*/ 1019855 h 1066103"/>
                <a:gd name="connsiteX2218" fmla="*/ 1511764 w 3273727"/>
                <a:gd name="connsiteY2218" fmla="*/ 1020845 h 1066103"/>
                <a:gd name="connsiteX2219" fmla="*/ 1505876 w 3273727"/>
                <a:gd name="connsiteY2219" fmla="*/ 1035406 h 1066103"/>
                <a:gd name="connsiteX2220" fmla="*/ 1503642 w 3273727"/>
                <a:gd name="connsiteY2220" fmla="*/ 1036355 h 1066103"/>
                <a:gd name="connsiteX2221" fmla="*/ 1503919 w 3273727"/>
                <a:gd name="connsiteY2221" fmla="*/ 1037025 h 1066103"/>
                <a:gd name="connsiteX2222" fmla="*/ 1498031 w 3273727"/>
                <a:gd name="connsiteY2222" fmla="*/ 1051240 h 1066103"/>
                <a:gd name="connsiteX2223" fmla="*/ 1497340 w 3273727"/>
                <a:gd name="connsiteY2223" fmla="*/ 1051526 h 1066103"/>
                <a:gd name="connsiteX2224" fmla="*/ 1498036 w 3273727"/>
                <a:gd name="connsiteY2224" fmla="*/ 1053205 h 1066103"/>
                <a:gd name="connsiteX2225" fmla="*/ 1492693 w 3273727"/>
                <a:gd name="connsiteY2225" fmla="*/ 1066103 h 1066103"/>
                <a:gd name="connsiteX2226" fmla="*/ 1450363 w 3273727"/>
                <a:gd name="connsiteY2226" fmla="*/ 1066103 h 1066103"/>
                <a:gd name="connsiteX2227" fmla="*/ 1454891 w 3273727"/>
                <a:gd name="connsiteY2227" fmla="*/ 1055171 h 1066103"/>
                <a:gd name="connsiteX2228" fmla="*/ 1457257 w 3273727"/>
                <a:gd name="connsiteY2228" fmla="*/ 1054191 h 1066103"/>
                <a:gd name="connsiteX2229" fmla="*/ 1456848 w 3273727"/>
                <a:gd name="connsiteY2229" fmla="*/ 1053205 h 1066103"/>
                <a:gd name="connsiteX2230" fmla="*/ 1462880 w 3273727"/>
                <a:gd name="connsiteY2230" fmla="*/ 1038643 h 1066103"/>
                <a:gd name="connsiteX2231" fmla="*/ 1464163 w 3273727"/>
                <a:gd name="connsiteY2231" fmla="*/ 1038112 h 1066103"/>
                <a:gd name="connsiteX2232" fmla="*/ 1463713 w 3273727"/>
                <a:gd name="connsiteY2232" fmla="*/ 1037025 h 1066103"/>
                <a:gd name="connsiteX2233" fmla="*/ 1469601 w 3273727"/>
                <a:gd name="connsiteY2233" fmla="*/ 1022810 h 1066103"/>
                <a:gd name="connsiteX2234" fmla="*/ 1471957 w 3273727"/>
                <a:gd name="connsiteY2234" fmla="*/ 1021833 h 1066103"/>
                <a:gd name="connsiteX2235" fmla="*/ 1471558 w 3273727"/>
                <a:gd name="connsiteY2235" fmla="*/ 1020845 h 1066103"/>
                <a:gd name="connsiteX2236" fmla="*/ 1477446 w 3273727"/>
                <a:gd name="connsiteY2236" fmla="*/ 1006283 h 1066103"/>
                <a:gd name="connsiteX2237" fmla="*/ 1479680 w 3273727"/>
                <a:gd name="connsiteY2237" fmla="*/ 1005334 h 1066103"/>
                <a:gd name="connsiteX2238" fmla="*/ 1479403 w 3273727"/>
                <a:gd name="connsiteY2238" fmla="*/ 1004664 h 1066103"/>
                <a:gd name="connsiteX2239" fmla="*/ 1485291 w 3273727"/>
                <a:gd name="connsiteY2239" fmla="*/ 990449 h 1066103"/>
                <a:gd name="connsiteX2240" fmla="*/ 1487656 w 3273727"/>
                <a:gd name="connsiteY2240" fmla="*/ 989469 h 1066103"/>
                <a:gd name="connsiteX2241" fmla="*/ 1487248 w 3273727"/>
                <a:gd name="connsiteY2241" fmla="*/ 988483 h 1066103"/>
                <a:gd name="connsiteX2242" fmla="*/ 1493279 w 3273727"/>
                <a:gd name="connsiteY2242" fmla="*/ 973921 h 1066103"/>
                <a:gd name="connsiteX2243" fmla="*/ 1496319 w 3273727"/>
                <a:gd name="connsiteY2243" fmla="*/ 972662 h 1066103"/>
                <a:gd name="connsiteX2244" fmla="*/ 1501962 w 3273727"/>
                <a:gd name="connsiteY2244" fmla="*/ 958375 h 1066103"/>
                <a:gd name="connsiteX2245" fmla="*/ 1504193 w 3273727"/>
                <a:gd name="connsiteY2245" fmla="*/ 957406 h 1066103"/>
                <a:gd name="connsiteX2246" fmla="*/ 1509807 w 3273727"/>
                <a:gd name="connsiteY2246" fmla="*/ 943522 h 1066103"/>
                <a:gd name="connsiteX2247" fmla="*/ 1512041 w 3273727"/>
                <a:gd name="connsiteY2247" fmla="*/ 942573 h 1066103"/>
                <a:gd name="connsiteX2248" fmla="*/ 1511763 w 3273727"/>
                <a:gd name="connsiteY2248" fmla="*/ 941903 h 1066103"/>
                <a:gd name="connsiteX2249" fmla="*/ 1517652 w 3273727"/>
                <a:gd name="connsiteY2249" fmla="*/ 927688 h 1066103"/>
                <a:gd name="connsiteX2250" fmla="*/ 1519858 w 3273727"/>
                <a:gd name="connsiteY2250" fmla="*/ 926774 h 1066103"/>
                <a:gd name="connsiteX2251" fmla="*/ 1519609 w 3273727"/>
                <a:gd name="connsiteY2251" fmla="*/ 926213 h 1066103"/>
                <a:gd name="connsiteX2252" fmla="*/ 1525927 w 3273727"/>
                <a:gd name="connsiteY2252" fmla="*/ 911998 h 1066103"/>
                <a:gd name="connsiteX2253" fmla="*/ 1531003 w 3273727"/>
                <a:gd name="connsiteY2253" fmla="*/ 910039 h 1066103"/>
                <a:gd name="connsiteX2254" fmla="*/ 1536284 w 3273727"/>
                <a:gd name="connsiteY2254" fmla="*/ 897289 h 1066103"/>
                <a:gd name="connsiteX2255" fmla="*/ 1538476 w 3273727"/>
                <a:gd name="connsiteY2255" fmla="*/ 896381 h 1066103"/>
                <a:gd name="connsiteX2256" fmla="*/ 1538241 w 3273727"/>
                <a:gd name="connsiteY2256" fmla="*/ 895814 h 1066103"/>
                <a:gd name="connsiteX2257" fmla="*/ 1544129 w 3273727"/>
                <a:gd name="connsiteY2257" fmla="*/ 881598 h 1066103"/>
                <a:gd name="connsiteX2258" fmla="*/ 1548348 w 3273727"/>
                <a:gd name="connsiteY2258" fmla="*/ 879851 h 1066103"/>
                <a:gd name="connsiteX2259" fmla="*/ 1548047 w 3273727"/>
                <a:gd name="connsiteY2259" fmla="*/ 879142 h 1066103"/>
                <a:gd name="connsiteX2260" fmla="*/ 1554079 w 3273727"/>
                <a:gd name="connsiteY2260" fmla="*/ 864927 h 1066103"/>
                <a:gd name="connsiteX2261" fmla="*/ 1557677 w 3273727"/>
                <a:gd name="connsiteY2261" fmla="*/ 863473 h 1066103"/>
                <a:gd name="connsiteX2262" fmla="*/ 1562761 w 3273727"/>
                <a:gd name="connsiteY2262" fmla="*/ 851198 h 1066103"/>
                <a:gd name="connsiteX2263" fmla="*/ 1566974 w 3273727"/>
                <a:gd name="connsiteY2263" fmla="*/ 849453 h 1066103"/>
                <a:gd name="connsiteX2264" fmla="*/ 1566679 w 3273727"/>
                <a:gd name="connsiteY2264" fmla="*/ 848742 h 1066103"/>
                <a:gd name="connsiteX2265" fmla="*/ 1572567 w 3273727"/>
                <a:gd name="connsiteY2265" fmla="*/ 834527 h 1066103"/>
                <a:gd name="connsiteX2266" fmla="*/ 1577540 w 3273727"/>
                <a:gd name="connsiteY2266" fmla="*/ 832467 h 1066103"/>
                <a:gd name="connsiteX2267" fmla="*/ 1582374 w 3273727"/>
                <a:gd name="connsiteY2267" fmla="*/ 820798 h 1066103"/>
                <a:gd name="connsiteX2268" fmla="*/ 1584389 w 3273727"/>
                <a:gd name="connsiteY2268" fmla="*/ 819963 h 1066103"/>
                <a:gd name="connsiteX2269" fmla="*/ 1584331 w 3273727"/>
                <a:gd name="connsiteY2269" fmla="*/ 819814 h 1066103"/>
                <a:gd name="connsiteX2270" fmla="*/ 1590362 w 3273727"/>
                <a:gd name="connsiteY2270" fmla="*/ 804558 h 1066103"/>
                <a:gd name="connsiteX2271" fmla="*/ 1596188 w 3273727"/>
                <a:gd name="connsiteY2271" fmla="*/ 802031 h 1066103"/>
                <a:gd name="connsiteX2272" fmla="*/ 1601006 w 3273727"/>
                <a:gd name="connsiteY2272" fmla="*/ 790399 h 1066103"/>
                <a:gd name="connsiteX2273" fmla="*/ 1605711 w 3273727"/>
                <a:gd name="connsiteY2273" fmla="*/ 788450 h 1066103"/>
                <a:gd name="connsiteX2274" fmla="*/ 1610813 w 3273727"/>
                <a:gd name="connsiteY2274" fmla="*/ 775832 h 1066103"/>
                <a:gd name="connsiteX2275" fmla="*/ 1615769 w 3273727"/>
                <a:gd name="connsiteY2275" fmla="*/ 773730 h 1066103"/>
                <a:gd name="connsiteX2276" fmla="*/ 1620762 w 3273727"/>
                <a:gd name="connsiteY2276" fmla="*/ 761961 h 1066103"/>
                <a:gd name="connsiteX2277" fmla="*/ 1626716 w 3273727"/>
                <a:gd name="connsiteY2277" fmla="*/ 759553 h 1066103"/>
                <a:gd name="connsiteX2278" fmla="*/ 1631406 w 3273727"/>
                <a:gd name="connsiteY2278" fmla="*/ 748232 h 1066103"/>
                <a:gd name="connsiteX2279" fmla="*/ 1635394 w 3273727"/>
                <a:gd name="connsiteY2279" fmla="*/ 746579 h 1066103"/>
                <a:gd name="connsiteX2280" fmla="*/ 1641212 w 3273727"/>
                <a:gd name="connsiteY2280" fmla="*/ 731848 h 1066103"/>
                <a:gd name="connsiteX2281" fmla="*/ 1648523 w 3273727"/>
                <a:gd name="connsiteY2281" fmla="*/ 728671 h 1066103"/>
                <a:gd name="connsiteX2282" fmla="*/ 1653123 w 3273727"/>
                <a:gd name="connsiteY2282" fmla="*/ 717832 h 1066103"/>
                <a:gd name="connsiteX2283" fmla="*/ 1658590 w 3273727"/>
                <a:gd name="connsiteY2283" fmla="*/ 715621 h 1066103"/>
                <a:gd name="connsiteX2284" fmla="*/ 1663767 w 3273727"/>
                <a:gd name="connsiteY2284" fmla="*/ 703122 h 1066103"/>
                <a:gd name="connsiteX2285" fmla="*/ 1669144 w 3273727"/>
                <a:gd name="connsiteY2285" fmla="*/ 700895 h 1066103"/>
                <a:gd name="connsiteX2286" fmla="*/ 1673573 w 3273727"/>
                <a:gd name="connsiteY2286" fmla="*/ 689681 h 1066103"/>
                <a:gd name="connsiteX2287" fmla="*/ 1681001 w 3273727"/>
                <a:gd name="connsiteY2287" fmla="*/ 686454 h 1066103"/>
                <a:gd name="connsiteX2288" fmla="*/ 1685485 w 3273727"/>
                <a:gd name="connsiteY2288" fmla="*/ 675114 h 1066103"/>
                <a:gd name="connsiteX2289" fmla="*/ 1692300 w 3273727"/>
                <a:gd name="connsiteY2289" fmla="*/ 672157 h 1066103"/>
                <a:gd name="connsiteX2290" fmla="*/ 1696127 w 3273727"/>
                <a:gd name="connsiteY2290" fmla="*/ 662916 h 1066103"/>
                <a:gd name="connsiteX2291" fmla="*/ 1703189 w 3273727"/>
                <a:gd name="connsiteY2291" fmla="*/ 659991 h 1066103"/>
                <a:gd name="connsiteX2292" fmla="*/ 1707895 w 3273727"/>
                <a:gd name="connsiteY2292" fmla="*/ 648350 h 1066103"/>
                <a:gd name="connsiteX2293" fmla="*/ 1712851 w 3273727"/>
                <a:gd name="connsiteY2293" fmla="*/ 646247 h 1066103"/>
                <a:gd name="connsiteX2294" fmla="*/ 1717845 w 3273727"/>
                <a:gd name="connsiteY2294" fmla="*/ 634478 h 1066103"/>
                <a:gd name="connsiteX2295" fmla="*/ 1726528 w 3273727"/>
                <a:gd name="connsiteY2295" fmla="*/ 630967 h 1066103"/>
                <a:gd name="connsiteX2296" fmla="*/ 1730450 w 3273727"/>
                <a:gd name="connsiteY2296" fmla="*/ 621036 h 1066103"/>
                <a:gd name="connsiteX2297" fmla="*/ 1738216 w 3273727"/>
                <a:gd name="connsiteY2297" fmla="*/ 617663 h 1066103"/>
                <a:gd name="connsiteX2298" fmla="*/ 1742218 w 3273727"/>
                <a:gd name="connsiteY2298" fmla="*/ 608000 h 1066103"/>
                <a:gd name="connsiteX2299" fmla="*/ 1747286 w 3273727"/>
                <a:gd name="connsiteY2299" fmla="*/ 605901 h 1066103"/>
                <a:gd name="connsiteX2300" fmla="*/ 1752455 w 3273727"/>
                <a:gd name="connsiteY2300" fmla="*/ 594271 h 1066103"/>
                <a:gd name="connsiteX2301" fmla="*/ 1761011 w 3273727"/>
                <a:gd name="connsiteY2301" fmla="*/ 590969 h 1066103"/>
                <a:gd name="connsiteX2302" fmla="*/ 1764773 w 3273727"/>
                <a:gd name="connsiteY2302" fmla="*/ 581666 h 1066103"/>
                <a:gd name="connsiteX2303" fmla="*/ 1772078 w 3273727"/>
                <a:gd name="connsiteY2303" fmla="*/ 578566 h 1066103"/>
                <a:gd name="connsiteX2304" fmla="*/ 1776540 w 3273727"/>
                <a:gd name="connsiteY2304" fmla="*/ 567794 h 1066103"/>
                <a:gd name="connsiteX2305" fmla="*/ 1786045 w 3273727"/>
                <a:gd name="connsiteY2305" fmla="*/ 563856 h 1066103"/>
                <a:gd name="connsiteX2306" fmla="*/ 1789289 w 3273727"/>
                <a:gd name="connsiteY2306" fmla="*/ 556026 h 1066103"/>
                <a:gd name="connsiteX2307" fmla="*/ 1797120 w 3273727"/>
                <a:gd name="connsiteY2307" fmla="*/ 552782 h 1066103"/>
                <a:gd name="connsiteX2308" fmla="*/ 1801057 w 3273727"/>
                <a:gd name="connsiteY2308" fmla="*/ 543278 h 1066103"/>
                <a:gd name="connsiteX2309" fmla="*/ 1808942 w 3273727"/>
                <a:gd name="connsiteY2309" fmla="*/ 540012 h 1066103"/>
                <a:gd name="connsiteX2310" fmla="*/ 1813255 w 3273727"/>
                <a:gd name="connsiteY2310" fmla="*/ 529836 h 1066103"/>
                <a:gd name="connsiteX2311" fmla="*/ 1824095 w 3273727"/>
                <a:gd name="connsiteY2311" fmla="*/ 525448 h 1066103"/>
                <a:gd name="connsiteX2312" fmla="*/ 1827533 w 3273727"/>
                <a:gd name="connsiteY2312" fmla="*/ 516944 h 1066103"/>
                <a:gd name="connsiteX2313" fmla="*/ 1835825 w 3273727"/>
                <a:gd name="connsiteY2313" fmla="*/ 513426 h 1066103"/>
                <a:gd name="connsiteX2314" fmla="*/ 1839301 w 3273727"/>
                <a:gd name="connsiteY2314" fmla="*/ 505033 h 1066103"/>
                <a:gd name="connsiteX2315" fmla="*/ 1848806 w 3273727"/>
                <a:gd name="connsiteY2315" fmla="*/ 501095 h 1066103"/>
                <a:gd name="connsiteX2316" fmla="*/ 1852050 w 3273727"/>
                <a:gd name="connsiteY2316" fmla="*/ 493265 h 1066103"/>
                <a:gd name="connsiteX2317" fmla="*/ 1860189 w 3273727"/>
                <a:gd name="connsiteY2317" fmla="*/ 489894 h 1066103"/>
                <a:gd name="connsiteX2318" fmla="*/ 1864105 w 3273727"/>
                <a:gd name="connsiteY2318" fmla="*/ 480661 h 1066103"/>
                <a:gd name="connsiteX2319" fmla="*/ 1874404 w 3273727"/>
                <a:gd name="connsiteY2319" fmla="*/ 476494 h 1066103"/>
                <a:gd name="connsiteX2320" fmla="*/ 1877690 w 3273727"/>
                <a:gd name="connsiteY2320" fmla="*/ 468750 h 1066103"/>
                <a:gd name="connsiteX2321" fmla="*/ 1887127 w 3273727"/>
                <a:gd name="connsiteY2321" fmla="*/ 464933 h 1066103"/>
                <a:gd name="connsiteX2322" fmla="*/ 1887964 w 3273727"/>
                <a:gd name="connsiteY2322" fmla="*/ 463007 h 1066103"/>
                <a:gd name="connsiteX2323" fmla="*/ 1877560 w 3273727"/>
                <a:gd name="connsiteY2323" fmla="*/ 467316 h 1066103"/>
                <a:gd name="connsiteX2324" fmla="*/ 1874453 w 3273727"/>
                <a:gd name="connsiteY2324" fmla="*/ 475175 h 1066103"/>
                <a:gd name="connsiteX2325" fmla="*/ 1864255 w 3273727"/>
                <a:gd name="connsiteY2325" fmla="*/ 479599 h 1066103"/>
                <a:gd name="connsiteX2326" fmla="*/ 1861847 w 3273727"/>
                <a:gd name="connsiteY2326" fmla="*/ 485412 h 1066103"/>
                <a:gd name="connsiteX2327" fmla="*/ 1851159 w 3273727"/>
                <a:gd name="connsiteY2327" fmla="*/ 489839 h 1066103"/>
                <a:gd name="connsiteX2328" fmla="*/ 1848119 w 3273727"/>
                <a:gd name="connsiteY2328" fmla="*/ 497180 h 1066103"/>
                <a:gd name="connsiteX2329" fmla="*/ 1838928 w 3273727"/>
                <a:gd name="connsiteY2329" fmla="*/ 500987 h 1066103"/>
                <a:gd name="connsiteX2330" fmla="*/ 1835371 w 3273727"/>
                <a:gd name="connsiteY2330" fmla="*/ 509784 h 1066103"/>
                <a:gd name="connsiteX2331" fmla="*/ 1826936 w 3273727"/>
                <a:gd name="connsiteY2331" fmla="*/ 513363 h 1066103"/>
                <a:gd name="connsiteX2332" fmla="*/ 1823316 w 3273727"/>
                <a:gd name="connsiteY2332" fmla="*/ 521695 h 1066103"/>
                <a:gd name="connsiteX2333" fmla="*/ 1812994 w 3273727"/>
                <a:gd name="connsiteY2333" fmla="*/ 525772 h 1066103"/>
                <a:gd name="connsiteX2334" fmla="*/ 1809731 w 3273727"/>
                <a:gd name="connsiteY2334" fmla="*/ 533463 h 1066103"/>
                <a:gd name="connsiteX2335" fmla="*/ 1800755 w 3273727"/>
                <a:gd name="connsiteY2335" fmla="*/ 537092 h 1066103"/>
                <a:gd name="connsiteX2336" fmla="*/ 1797125 w 3273727"/>
                <a:gd name="connsiteY2336" fmla="*/ 546068 h 1066103"/>
                <a:gd name="connsiteX2337" fmla="*/ 1789435 w 3273727"/>
                <a:gd name="connsiteY2337" fmla="*/ 549331 h 1066103"/>
                <a:gd name="connsiteX2338" fmla="*/ 1785358 w 3273727"/>
                <a:gd name="connsiteY2338" fmla="*/ 559654 h 1066103"/>
                <a:gd name="connsiteX2339" fmla="*/ 1775901 w 3273727"/>
                <a:gd name="connsiteY2339" fmla="*/ 563762 h 1066103"/>
                <a:gd name="connsiteX2340" fmla="*/ 1772610 w 3273727"/>
                <a:gd name="connsiteY2340" fmla="*/ 571708 h 1066103"/>
                <a:gd name="connsiteX2341" fmla="*/ 1764779 w 3273727"/>
                <a:gd name="connsiteY2341" fmla="*/ 574952 h 1066103"/>
                <a:gd name="connsiteX2342" fmla="*/ 1760843 w 3273727"/>
                <a:gd name="connsiteY2342" fmla="*/ 584456 h 1066103"/>
                <a:gd name="connsiteX2343" fmla="*/ 1752449 w 3273727"/>
                <a:gd name="connsiteY2343" fmla="*/ 587933 h 1066103"/>
                <a:gd name="connsiteX2344" fmla="*/ 1748931 w 3273727"/>
                <a:gd name="connsiteY2344" fmla="*/ 596224 h 1066103"/>
                <a:gd name="connsiteX2345" fmla="*/ 1740903 w 3273727"/>
                <a:gd name="connsiteY2345" fmla="*/ 599470 h 1066103"/>
                <a:gd name="connsiteX2346" fmla="*/ 1736326 w 3273727"/>
                <a:gd name="connsiteY2346" fmla="*/ 610790 h 1066103"/>
                <a:gd name="connsiteX2347" fmla="*/ 1728035 w 3273727"/>
                <a:gd name="connsiteY2347" fmla="*/ 614308 h 1066103"/>
                <a:gd name="connsiteX2348" fmla="*/ 1724558 w 3273727"/>
                <a:gd name="connsiteY2348" fmla="*/ 622701 h 1066103"/>
                <a:gd name="connsiteX2349" fmla="*/ 1717175 w 3273727"/>
                <a:gd name="connsiteY2349" fmla="*/ 625760 h 1066103"/>
                <a:gd name="connsiteX2350" fmla="*/ 1712647 w 3273727"/>
                <a:gd name="connsiteY2350" fmla="*/ 636430 h 1066103"/>
                <a:gd name="connsiteX2351" fmla="*/ 1704426 w 3273727"/>
                <a:gd name="connsiteY2351" fmla="*/ 639755 h 1066103"/>
                <a:gd name="connsiteX2352" fmla="*/ 1700042 w 3273727"/>
                <a:gd name="connsiteY2352" fmla="*/ 650854 h 1066103"/>
                <a:gd name="connsiteX2353" fmla="*/ 1694173 w 3273727"/>
                <a:gd name="connsiteY2353" fmla="*/ 653404 h 1066103"/>
                <a:gd name="connsiteX2354" fmla="*/ 1690236 w 3273727"/>
                <a:gd name="connsiteY2354" fmla="*/ 662908 h 1066103"/>
                <a:gd name="connsiteX2355" fmla="*/ 1683141 w 3273727"/>
                <a:gd name="connsiteY2355" fmla="*/ 665847 h 1066103"/>
                <a:gd name="connsiteX2356" fmla="*/ 1678324 w 3273727"/>
                <a:gd name="connsiteY2356" fmla="*/ 677474 h 1066103"/>
                <a:gd name="connsiteX2357" fmla="*/ 1670045 w 3273727"/>
                <a:gd name="connsiteY2357" fmla="*/ 680903 h 1066103"/>
                <a:gd name="connsiteX2358" fmla="*/ 1665720 w 3273727"/>
                <a:gd name="connsiteY2358" fmla="*/ 691346 h 1066103"/>
                <a:gd name="connsiteX2359" fmla="*/ 1660607 w 3273727"/>
                <a:gd name="connsiteY2359" fmla="*/ 693464 h 1066103"/>
                <a:gd name="connsiteX2360" fmla="*/ 1655913 w 3273727"/>
                <a:gd name="connsiteY2360" fmla="*/ 705625 h 1066103"/>
                <a:gd name="connsiteX2361" fmla="*/ 1649385 w 3273727"/>
                <a:gd name="connsiteY2361" fmla="*/ 708527 h 1066103"/>
                <a:gd name="connsiteX2362" fmla="*/ 1644840 w 3273727"/>
                <a:gd name="connsiteY2362" fmla="*/ 719498 h 1066103"/>
                <a:gd name="connsiteX2363" fmla="*/ 1637009 w 3273727"/>
                <a:gd name="connsiteY2363" fmla="*/ 722742 h 1066103"/>
                <a:gd name="connsiteX2364" fmla="*/ 1633359 w 3273727"/>
                <a:gd name="connsiteY2364" fmla="*/ 731553 h 1066103"/>
                <a:gd name="connsiteX2365" fmla="*/ 1628876 w 3273727"/>
                <a:gd name="connsiteY2365" fmla="*/ 733409 h 1066103"/>
                <a:gd name="connsiteX2366" fmla="*/ 1623553 w 3273727"/>
                <a:gd name="connsiteY2366" fmla="*/ 746262 h 1066103"/>
                <a:gd name="connsiteX2367" fmla="*/ 1617929 w 3273727"/>
                <a:gd name="connsiteY2367" fmla="*/ 748591 h 1066103"/>
                <a:gd name="connsiteX2368" fmla="*/ 1612765 w 3273727"/>
                <a:gd name="connsiteY2368" fmla="*/ 761665 h 1066103"/>
                <a:gd name="connsiteX2369" fmla="*/ 1608382 w 3273727"/>
                <a:gd name="connsiteY2369" fmla="*/ 763570 h 1066103"/>
                <a:gd name="connsiteX2370" fmla="*/ 1602959 w 3273727"/>
                <a:gd name="connsiteY2370" fmla="*/ 776662 h 1066103"/>
                <a:gd name="connsiteX2371" fmla="*/ 1597924 w 3273727"/>
                <a:gd name="connsiteY2371" fmla="*/ 778747 h 1066103"/>
                <a:gd name="connsiteX2372" fmla="*/ 1592866 w 3273727"/>
                <a:gd name="connsiteY2372" fmla="*/ 790391 h 1066103"/>
                <a:gd name="connsiteX2373" fmla="*/ 1588485 w 3273727"/>
                <a:gd name="connsiteY2373" fmla="*/ 792121 h 1066103"/>
                <a:gd name="connsiteX2374" fmla="*/ 1582916 w 3273727"/>
                <a:gd name="connsiteY2374" fmla="*/ 804956 h 1066103"/>
                <a:gd name="connsiteX2375" fmla="*/ 1577403 w 3273727"/>
                <a:gd name="connsiteY2375" fmla="*/ 807136 h 1066103"/>
                <a:gd name="connsiteX2376" fmla="*/ 1572559 w 3273727"/>
                <a:gd name="connsiteY2376" fmla="*/ 818829 h 1066103"/>
                <a:gd name="connsiteX2377" fmla="*/ 1568348 w 3273727"/>
                <a:gd name="connsiteY2377" fmla="*/ 820573 h 1066103"/>
                <a:gd name="connsiteX2378" fmla="*/ 1562753 w 3273727"/>
                <a:gd name="connsiteY2378" fmla="*/ 835069 h 1066103"/>
                <a:gd name="connsiteX2379" fmla="*/ 1557895 w 3273727"/>
                <a:gd name="connsiteY2379" fmla="*/ 837229 h 1066103"/>
                <a:gd name="connsiteX2380" fmla="*/ 1552803 w 3273727"/>
                <a:gd name="connsiteY2380" fmla="*/ 849228 h 1066103"/>
                <a:gd name="connsiteX2381" fmla="*/ 1546849 w 3273727"/>
                <a:gd name="connsiteY2381" fmla="*/ 851636 h 1066103"/>
                <a:gd name="connsiteX2382" fmla="*/ 1542159 w 3273727"/>
                <a:gd name="connsiteY2382" fmla="*/ 862957 h 1066103"/>
                <a:gd name="connsiteX2383" fmla="*/ 1539621 w 3273727"/>
                <a:gd name="connsiteY2383" fmla="*/ 864009 h 1066103"/>
                <a:gd name="connsiteX2384" fmla="*/ 1540202 w 3273727"/>
                <a:gd name="connsiteY2384" fmla="*/ 865413 h 1066103"/>
                <a:gd name="connsiteX2385" fmla="*/ 1534314 w 3273727"/>
                <a:gd name="connsiteY2385" fmla="*/ 879629 h 1066103"/>
                <a:gd name="connsiteX2386" fmla="*/ 1529311 w 3273727"/>
                <a:gd name="connsiteY2386" fmla="*/ 881701 h 1066103"/>
                <a:gd name="connsiteX2387" fmla="*/ 1524365 w 3273727"/>
                <a:gd name="connsiteY2387" fmla="*/ 893357 h 1066103"/>
                <a:gd name="connsiteX2388" fmla="*/ 1521100 w 3273727"/>
                <a:gd name="connsiteY2388" fmla="*/ 894678 h 1066103"/>
                <a:gd name="connsiteX2389" fmla="*/ 1521571 w 3273727"/>
                <a:gd name="connsiteY2389" fmla="*/ 895814 h 1066103"/>
                <a:gd name="connsiteX2390" fmla="*/ 1515682 w 3273727"/>
                <a:gd name="connsiteY2390" fmla="*/ 910029 h 1066103"/>
                <a:gd name="connsiteX2391" fmla="*/ 1511690 w 3273727"/>
                <a:gd name="connsiteY2391" fmla="*/ 911682 h 1066103"/>
                <a:gd name="connsiteX2392" fmla="*/ 1505876 w 3273727"/>
                <a:gd name="connsiteY2392" fmla="*/ 925719 h 1066103"/>
                <a:gd name="connsiteX2393" fmla="*/ 1503761 w 3273727"/>
                <a:gd name="connsiteY2393" fmla="*/ 926595 h 1066103"/>
                <a:gd name="connsiteX2394" fmla="*/ 1498031 w 3273727"/>
                <a:gd name="connsiteY2394" fmla="*/ 940428 h 1066103"/>
                <a:gd name="connsiteX2395" fmla="*/ 1495834 w 3273727"/>
                <a:gd name="connsiteY2395" fmla="*/ 941338 h 1066103"/>
                <a:gd name="connsiteX2396" fmla="*/ 1496074 w 3273727"/>
                <a:gd name="connsiteY2396" fmla="*/ 941903 h 1066103"/>
                <a:gd name="connsiteX2397" fmla="*/ 1490042 w 3273727"/>
                <a:gd name="connsiteY2397" fmla="*/ 956118 h 1066103"/>
                <a:gd name="connsiteX2398" fmla="*/ 1485272 w 3273727"/>
                <a:gd name="connsiteY2398" fmla="*/ 958047 h 1066103"/>
                <a:gd name="connsiteX2399" fmla="*/ 1485287 w 3273727"/>
                <a:gd name="connsiteY2399" fmla="*/ 958084 h 1066103"/>
                <a:gd name="connsiteX2400" fmla="*/ 1479399 w 3273727"/>
                <a:gd name="connsiteY2400" fmla="*/ 972646 h 1066103"/>
                <a:gd name="connsiteX2401" fmla="*/ 1477351 w 3273727"/>
                <a:gd name="connsiteY2401" fmla="*/ 973515 h 1066103"/>
                <a:gd name="connsiteX2402" fmla="*/ 1471554 w 3273727"/>
                <a:gd name="connsiteY2402" fmla="*/ 988192 h 1066103"/>
                <a:gd name="connsiteX2403" fmla="*/ 1469323 w 3273727"/>
                <a:gd name="connsiteY2403" fmla="*/ 989162 h 1066103"/>
                <a:gd name="connsiteX2404" fmla="*/ 1463709 w 3273727"/>
                <a:gd name="connsiteY2404" fmla="*/ 1003045 h 1066103"/>
                <a:gd name="connsiteX2405" fmla="*/ 1461468 w 3273727"/>
                <a:gd name="connsiteY2405" fmla="*/ 1003996 h 1066103"/>
                <a:gd name="connsiteX2406" fmla="*/ 1461752 w 3273727"/>
                <a:gd name="connsiteY2406" fmla="*/ 1004664 h 1066103"/>
                <a:gd name="connsiteX2407" fmla="*/ 1455720 w 3273727"/>
                <a:gd name="connsiteY2407" fmla="*/ 1018879 h 1066103"/>
                <a:gd name="connsiteX2408" fmla="*/ 1454298 w 3273727"/>
                <a:gd name="connsiteY2408" fmla="*/ 1019454 h 1066103"/>
                <a:gd name="connsiteX2409" fmla="*/ 1454888 w 3273727"/>
                <a:gd name="connsiteY2409" fmla="*/ 1020845 h 1066103"/>
                <a:gd name="connsiteX2410" fmla="*/ 1448712 w 3273727"/>
                <a:gd name="connsiteY2410" fmla="*/ 1035406 h 1066103"/>
                <a:gd name="connsiteX2411" fmla="*/ 1446708 w 3273727"/>
                <a:gd name="connsiteY2411" fmla="*/ 1036217 h 1066103"/>
                <a:gd name="connsiteX2412" fmla="*/ 1447042 w 3273727"/>
                <a:gd name="connsiteY2412" fmla="*/ 1037025 h 1066103"/>
                <a:gd name="connsiteX2413" fmla="*/ 1441154 w 3273727"/>
                <a:gd name="connsiteY2413" fmla="*/ 1051240 h 1066103"/>
                <a:gd name="connsiteX2414" fmla="*/ 1438797 w 3273727"/>
                <a:gd name="connsiteY2414" fmla="*/ 1052216 h 1066103"/>
                <a:gd name="connsiteX2415" fmla="*/ 1439197 w 3273727"/>
                <a:gd name="connsiteY2415" fmla="*/ 1053205 h 1066103"/>
                <a:gd name="connsiteX2416" fmla="*/ 1433982 w 3273727"/>
                <a:gd name="connsiteY2416" fmla="*/ 1066103 h 1066103"/>
                <a:gd name="connsiteX2417" fmla="*/ 1391558 w 3273727"/>
                <a:gd name="connsiteY2417" fmla="*/ 1066103 h 1066103"/>
                <a:gd name="connsiteX2418" fmla="*/ 1396197 w 3273727"/>
                <a:gd name="connsiteY2418" fmla="*/ 1055171 h 1066103"/>
                <a:gd name="connsiteX2419" fmla="*/ 1399281 w 3273727"/>
                <a:gd name="connsiteY2419" fmla="*/ 1053924 h 1066103"/>
                <a:gd name="connsiteX2420" fmla="*/ 1398991 w 3273727"/>
                <a:gd name="connsiteY2420" fmla="*/ 1053205 h 1066103"/>
                <a:gd name="connsiteX2421" fmla="*/ 1404879 w 3273727"/>
                <a:gd name="connsiteY2421" fmla="*/ 1038643 h 1066103"/>
                <a:gd name="connsiteX2422" fmla="*/ 1407113 w 3273727"/>
                <a:gd name="connsiteY2422" fmla="*/ 1037695 h 1066103"/>
                <a:gd name="connsiteX2423" fmla="*/ 1406836 w 3273727"/>
                <a:gd name="connsiteY2423" fmla="*/ 1037025 h 1066103"/>
                <a:gd name="connsiteX2424" fmla="*/ 1412724 w 3273727"/>
                <a:gd name="connsiteY2424" fmla="*/ 1022810 h 1066103"/>
                <a:gd name="connsiteX2425" fmla="*/ 1413429 w 3273727"/>
                <a:gd name="connsiteY2425" fmla="*/ 1022518 h 1066103"/>
                <a:gd name="connsiteX2426" fmla="*/ 1412719 w 3273727"/>
                <a:gd name="connsiteY2426" fmla="*/ 1020845 h 1066103"/>
                <a:gd name="connsiteX2427" fmla="*/ 1418895 w 3273727"/>
                <a:gd name="connsiteY2427" fmla="*/ 1006283 h 1066103"/>
                <a:gd name="connsiteX2428" fmla="*/ 1420906 w 3273727"/>
                <a:gd name="connsiteY2428" fmla="*/ 1005469 h 1066103"/>
                <a:gd name="connsiteX2429" fmla="*/ 1420565 w 3273727"/>
                <a:gd name="connsiteY2429" fmla="*/ 1004664 h 1066103"/>
                <a:gd name="connsiteX2430" fmla="*/ 1426596 w 3273727"/>
                <a:gd name="connsiteY2430" fmla="*/ 990449 h 1066103"/>
                <a:gd name="connsiteX2431" fmla="*/ 1429681 w 3273727"/>
                <a:gd name="connsiteY2431" fmla="*/ 989201 h 1066103"/>
                <a:gd name="connsiteX2432" fmla="*/ 1429391 w 3273727"/>
                <a:gd name="connsiteY2432" fmla="*/ 988483 h 1066103"/>
                <a:gd name="connsiteX2433" fmla="*/ 1435279 w 3273727"/>
                <a:gd name="connsiteY2433" fmla="*/ 973921 h 1066103"/>
                <a:gd name="connsiteX2434" fmla="*/ 1437327 w 3273727"/>
                <a:gd name="connsiteY2434" fmla="*/ 973052 h 1066103"/>
                <a:gd name="connsiteX2435" fmla="*/ 1443124 w 3273727"/>
                <a:gd name="connsiteY2435" fmla="*/ 958375 h 1066103"/>
                <a:gd name="connsiteX2436" fmla="*/ 1445354 w 3273727"/>
                <a:gd name="connsiteY2436" fmla="*/ 957406 h 1066103"/>
                <a:gd name="connsiteX2437" fmla="*/ 1450968 w 3273727"/>
                <a:gd name="connsiteY2437" fmla="*/ 943522 h 1066103"/>
                <a:gd name="connsiteX2438" fmla="*/ 1454909 w 3273727"/>
                <a:gd name="connsiteY2438" fmla="*/ 941849 h 1066103"/>
                <a:gd name="connsiteX2439" fmla="*/ 1460918 w 3273727"/>
                <a:gd name="connsiteY2439" fmla="*/ 927688 h 1066103"/>
                <a:gd name="connsiteX2440" fmla="*/ 1463835 w 3273727"/>
                <a:gd name="connsiteY2440" fmla="*/ 926508 h 1066103"/>
                <a:gd name="connsiteX2441" fmla="*/ 1463713 w 3273727"/>
                <a:gd name="connsiteY2441" fmla="*/ 926213 h 1066103"/>
                <a:gd name="connsiteX2442" fmla="*/ 1469601 w 3273727"/>
                <a:gd name="connsiteY2442" fmla="*/ 911998 h 1066103"/>
                <a:gd name="connsiteX2443" fmla="*/ 1471716 w 3273727"/>
                <a:gd name="connsiteY2443" fmla="*/ 911121 h 1066103"/>
                <a:gd name="connsiteX2444" fmla="*/ 1477446 w 3273727"/>
                <a:gd name="connsiteY2444" fmla="*/ 897289 h 1066103"/>
                <a:gd name="connsiteX2445" fmla="*/ 1481438 w 3273727"/>
                <a:gd name="connsiteY2445" fmla="*/ 895634 h 1066103"/>
                <a:gd name="connsiteX2446" fmla="*/ 1487252 w 3273727"/>
                <a:gd name="connsiteY2446" fmla="*/ 881598 h 1066103"/>
                <a:gd name="connsiteX2447" fmla="*/ 1489803 w 3273727"/>
                <a:gd name="connsiteY2447" fmla="*/ 880542 h 1066103"/>
                <a:gd name="connsiteX2448" fmla="*/ 1489209 w 3273727"/>
                <a:gd name="connsiteY2448" fmla="*/ 879142 h 1066103"/>
                <a:gd name="connsiteX2449" fmla="*/ 1495241 w 3273727"/>
                <a:gd name="connsiteY2449" fmla="*/ 864927 h 1066103"/>
                <a:gd name="connsiteX2450" fmla="*/ 1501194 w 3273727"/>
                <a:gd name="connsiteY2450" fmla="*/ 862520 h 1066103"/>
                <a:gd name="connsiteX2451" fmla="*/ 1505884 w 3273727"/>
                <a:gd name="connsiteY2451" fmla="*/ 851198 h 1066103"/>
                <a:gd name="connsiteX2452" fmla="*/ 1508423 w 3273727"/>
                <a:gd name="connsiteY2452" fmla="*/ 850146 h 1066103"/>
                <a:gd name="connsiteX2453" fmla="*/ 1507841 w 3273727"/>
                <a:gd name="connsiteY2453" fmla="*/ 848742 h 1066103"/>
                <a:gd name="connsiteX2454" fmla="*/ 1513729 w 3273727"/>
                <a:gd name="connsiteY2454" fmla="*/ 834527 h 1066103"/>
                <a:gd name="connsiteX2455" fmla="*/ 1518733 w 3273727"/>
                <a:gd name="connsiteY2455" fmla="*/ 832454 h 1066103"/>
                <a:gd name="connsiteX2456" fmla="*/ 1523679 w 3273727"/>
                <a:gd name="connsiteY2456" fmla="*/ 820798 h 1066103"/>
                <a:gd name="connsiteX2457" fmla="*/ 1528864 w 3273727"/>
                <a:gd name="connsiteY2457" fmla="*/ 818702 h 1066103"/>
                <a:gd name="connsiteX2458" fmla="*/ 1534323 w 3273727"/>
                <a:gd name="connsiteY2458" fmla="*/ 804558 h 1066103"/>
                <a:gd name="connsiteX2459" fmla="*/ 1539153 w 3273727"/>
                <a:gd name="connsiteY2459" fmla="*/ 802411 h 1066103"/>
                <a:gd name="connsiteX2460" fmla="*/ 1544129 w 3273727"/>
                <a:gd name="connsiteY2460" fmla="*/ 790399 h 1066103"/>
                <a:gd name="connsiteX2461" fmla="*/ 1546513 w 3273727"/>
                <a:gd name="connsiteY2461" fmla="*/ 789411 h 1066103"/>
                <a:gd name="connsiteX2462" fmla="*/ 1552405 w 3273727"/>
                <a:gd name="connsiteY2462" fmla="*/ 775832 h 1066103"/>
                <a:gd name="connsiteX2463" fmla="*/ 1557979 w 3273727"/>
                <a:gd name="connsiteY2463" fmla="*/ 773628 h 1066103"/>
                <a:gd name="connsiteX2464" fmla="*/ 1563048 w 3273727"/>
                <a:gd name="connsiteY2464" fmla="*/ 761961 h 1066103"/>
                <a:gd name="connsiteX2465" fmla="*/ 1569975 w 3273727"/>
                <a:gd name="connsiteY2465" fmla="*/ 759225 h 1066103"/>
                <a:gd name="connsiteX2466" fmla="*/ 1574529 w 3273727"/>
                <a:gd name="connsiteY2466" fmla="*/ 748232 h 1066103"/>
                <a:gd name="connsiteX2467" fmla="*/ 1578517 w 3273727"/>
                <a:gd name="connsiteY2467" fmla="*/ 746579 h 1066103"/>
                <a:gd name="connsiteX2468" fmla="*/ 1584335 w 3273727"/>
                <a:gd name="connsiteY2468" fmla="*/ 731848 h 1066103"/>
                <a:gd name="connsiteX2469" fmla="*/ 1590410 w 3273727"/>
                <a:gd name="connsiteY2469" fmla="*/ 729209 h 1066103"/>
                <a:gd name="connsiteX2470" fmla="*/ 1595123 w 3273727"/>
                <a:gd name="connsiteY2470" fmla="*/ 717832 h 1066103"/>
                <a:gd name="connsiteX2471" fmla="*/ 1599605 w 3273727"/>
                <a:gd name="connsiteY2471" fmla="*/ 715975 h 1066103"/>
                <a:gd name="connsiteX2472" fmla="*/ 1604929 w 3273727"/>
                <a:gd name="connsiteY2472" fmla="*/ 703122 h 1066103"/>
                <a:gd name="connsiteX2473" fmla="*/ 1610392 w 3273727"/>
                <a:gd name="connsiteY2473" fmla="*/ 700859 h 1066103"/>
                <a:gd name="connsiteX2474" fmla="*/ 1615023 w 3273727"/>
                <a:gd name="connsiteY2474" fmla="*/ 689681 h 1066103"/>
                <a:gd name="connsiteX2475" fmla="*/ 1623162 w 3273727"/>
                <a:gd name="connsiteY2475" fmla="*/ 686309 h 1066103"/>
                <a:gd name="connsiteX2476" fmla="*/ 1627483 w 3273727"/>
                <a:gd name="connsiteY2476" fmla="*/ 675114 h 1066103"/>
                <a:gd name="connsiteX2477" fmla="*/ 1633310 w 3273727"/>
                <a:gd name="connsiteY2477" fmla="*/ 672524 h 1066103"/>
                <a:gd name="connsiteX2478" fmla="*/ 1637290 w 3273727"/>
                <a:gd name="connsiteY2478" fmla="*/ 662916 h 1066103"/>
                <a:gd name="connsiteX2479" fmla="*/ 1644385 w 3273727"/>
                <a:gd name="connsiteY2479" fmla="*/ 659977 h 1066103"/>
                <a:gd name="connsiteX2480" fmla="*/ 1649201 w 3273727"/>
                <a:gd name="connsiteY2480" fmla="*/ 648350 h 1066103"/>
                <a:gd name="connsiteX2481" fmla="*/ 1657480 w 3273727"/>
                <a:gd name="connsiteY2481" fmla="*/ 644921 h 1066103"/>
                <a:gd name="connsiteX2482" fmla="*/ 1661806 w 3273727"/>
                <a:gd name="connsiteY2482" fmla="*/ 634478 h 1066103"/>
                <a:gd name="connsiteX2483" fmla="*/ 1667183 w 3273727"/>
                <a:gd name="connsiteY2483" fmla="*/ 632250 h 1066103"/>
                <a:gd name="connsiteX2484" fmla="*/ 1671612 w 3273727"/>
                <a:gd name="connsiteY2484" fmla="*/ 621036 h 1066103"/>
                <a:gd name="connsiteX2485" fmla="*/ 1679434 w 3273727"/>
                <a:gd name="connsiteY2485" fmla="*/ 617638 h 1066103"/>
                <a:gd name="connsiteX2486" fmla="*/ 1683523 w 3273727"/>
                <a:gd name="connsiteY2486" fmla="*/ 608000 h 1066103"/>
                <a:gd name="connsiteX2487" fmla="*/ 1691833 w 3273727"/>
                <a:gd name="connsiteY2487" fmla="*/ 604640 h 1066103"/>
                <a:gd name="connsiteX2488" fmla="*/ 1696128 w 3273727"/>
                <a:gd name="connsiteY2488" fmla="*/ 594271 h 1066103"/>
                <a:gd name="connsiteX2489" fmla="*/ 1704140 w 3273727"/>
                <a:gd name="connsiteY2489" fmla="*/ 590952 h 1066103"/>
                <a:gd name="connsiteX2490" fmla="*/ 1707895 w 3273727"/>
                <a:gd name="connsiteY2490" fmla="*/ 581666 h 1066103"/>
                <a:gd name="connsiteX2491" fmla="*/ 1715243 w 3273727"/>
                <a:gd name="connsiteY2491" fmla="*/ 578548 h 1066103"/>
                <a:gd name="connsiteX2492" fmla="*/ 1719807 w 3273727"/>
                <a:gd name="connsiteY2492" fmla="*/ 567794 h 1066103"/>
                <a:gd name="connsiteX2493" fmla="*/ 1729093 w 3273727"/>
                <a:gd name="connsiteY2493" fmla="*/ 564039 h 1066103"/>
                <a:gd name="connsiteX2494" fmla="*/ 1732412 w 3273727"/>
                <a:gd name="connsiteY2494" fmla="*/ 556026 h 1066103"/>
                <a:gd name="connsiteX2495" fmla="*/ 1740242 w 3273727"/>
                <a:gd name="connsiteY2495" fmla="*/ 552782 h 1066103"/>
                <a:gd name="connsiteX2496" fmla="*/ 1744179 w 3273727"/>
                <a:gd name="connsiteY2496" fmla="*/ 543278 h 1066103"/>
                <a:gd name="connsiteX2497" fmla="*/ 1753074 w 3273727"/>
                <a:gd name="connsiteY2497" fmla="*/ 539594 h 1066103"/>
                <a:gd name="connsiteX2498" fmla="*/ 1756927 w 3273727"/>
                <a:gd name="connsiteY2498" fmla="*/ 529836 h 1066103"/>
                <a:gd name="connsiteX2499" fmla="*/ 1764879 w 3273727"/>
                <a:gd name="connsiteY2499" fmla="*/ 526382 h 1066103"/>
                <a:gd name="connsiteX2500" fmla="*/ 1768695 w 3273727"/>
                <a:gd name="connsiteY2500" fmla="*/ 516944 h 1066103"/>
                <a:gd name="connsiteX2501" fmla="*/ 1777058 w 3273727"/>
                <a:gd name="connsiteY2501" fmla="*/ 513396 h 1066103"/>
                <a:gd name="connsiteX2502" fmla="*/ 1780607 w 3273727"/>
                <a:gd name="connsiteY2502" fmla="*/ 505033 h 1066103"/>
                <a:gd name="connsiteX2503" fmla="*/ 1790044 w 3273727"/>
                <a:gd name="connsiteY2503" fmla="*/ 501217 h 1066103"/>
                <a:gd name="connsiteX2504" fmla="*/ 1793499 w 3273727"/>
                <a:gd name="connsiteY2504" fmla="*/ 493265 h 1066103"/>
                <a:gd name="connsiteX2505" fmla="*/ 1803430 w 3273727"/>
                <a:gd name="connsiteY2505" fmla="*/ 489343 h 1066103"/>
                <a:gd name="connsiteX2506" fmla="*/ 1806940 w 3273727"/>
                <a:gd name="connsiteY2506" fmla="*/ 480661 h 1066103"/>
                <a:gd name="connsiteX2507" fmla="*/ 1816421 w 3273727"/>
                <a:gd name="connsiteY2507" fmla="*/ 476638 h 1066103"/>
                <a:gd name="connsiteX2508" fmla="*/ 1816871 w 3273727"/>
                <a:gd name="connsiteY2508" fmla="*/ 475551 h 1066103"/>
                <a:gd name="connsiteX2509" fmla="*/ 1804888 w 3273727"/>
                <a:gd name="connsiteY2509" fmla="*/ 480878 h 1066103"/>
                <a:gd name="connsiteX2510" fmla="*/ 1803009 w 3273727"/>
                <a:gd name="connsiteY2510" fmla="*/ 485412 h 1066103"/>
                <a:gd name="connsiteX2511" fmla="*/ 1794688 w 3273727"/>
                <a:gd name="connsiteY2511" fmla="*/ 488859 h 1066103"/>
                <a:gd name="connsiteX2512" fmla="*/ 1791241 w 3273727"/>
                <a:gd name="connsiteY2512" fmla="*/ 497180 h 1066103"/>
                <a:gd name="connsiteX2513" fmla="*/ 1780799 w 3273727"/>
                <a:gd name="connsiteY2513" fmla="*/ 501505 h 1066103"/>
                <a:gd name="connsiteX2514" fmla="*/ 1777370 w 3273727"/>
                <a:gd name="connsiteY2514" fmla="*/ 509784 h 1066103"/>
                <a:gd name="connsiteX2515" fmla="*/ 1768109 w 3273727"/>
                <a:gd name="connsiteY2515" fmla="*/ 513620 h 1066103"/>
                <a:gd name="connsiteX2516" fmla="*/ 1764765 w 3273727"/>
                <a:gd name="connsiteY2516" fmla="*/ 521695 h 1066103"/>
                <a:gd name="connsiteX2517" fmla="*/ 1756299 w 3273727"/>
                <a:gd name="connsiteY2517" fmla="*/ 525202 h 1066103"/>
                <a:gd name="connsiteX2518" fmla="*/ 1752710 w 3273727"/>
                <a:gd name="connsiteY2518" fmla="*/ 533463 h 1066103"/>
                <a:gd name="connsiteX2519" fmla="*/ 1741612 w 3273727"/>
                <a:gd name="connsiteY2519" fmla="*/ 537846 h 1066103"/>
                <a:gd name="connsiteX2520" fmla="*/ 1738287 w 3273727"/>
                <a:gd name="connsiteY2520" fmla="*/ 546068 h 1066103"/>
                <a:gd name="connsiteX2521" fmla="*/ 1730596 w 3273727"/>
                <a:gd name="connsiteY2521" fmla="*/ 549331 h 1066103"/>
                <a:gd name="connsiteX2522" fmla="*/ 1726519 w 3273727"/>
                <a:gd name="connsiteY2522" fmla="*/ 559654 h 1066103"/>
                <a:gd name="connsiteX2523" fmla="*/ 1718187 w 3273727"/>
                <a:gd name="connsiteY2523" fmla="*/ 563273 h 1066103"/>
                <a:gd name="connsiteX2524" fmla="*/ 1714608 w 3273727"/>
                <a:gd name="connsiteY2524" fmla="*/ 571708 h 1066103"/>
                <a:gd name="connsiteX2525" fmla="*/ 1705811 w 3273727"/>
                <a:gd name="connsiteY2525" fmla="*/ 575266 h 1066103"/>
                <a:gd name="connsiteX2526" fmla="*/ 1702004 w 3273727"/>
                <a:gd name="connsiteY2526" fmla="*/ 584456 h 1066103"/>
                <a:gd name="connsiteX2527" fmla="*/ 1693683 w 3273727"/>
                <a:gd name="connsiteY2527" fmla="*/ 587903 h 1066103"/>
                <a:gd name="connsiteX2528" fmla="*/ 1690236 w 3273727"/>
                <a:gd name="connsiteY2528" fmla="*/ 596224 h 1066103"/>
                <a:gd name="connsiteX2529" fmla="*/ 1683141 w 3273727"/>
                <a:gd name="connsiteY2529" fmla="*/ 599163 h 1066103"/>
                <a:gd name="connsiteX2530" fmla="*/ 1678324 w 3273727"/>
                <a:gd name="connsiteY2530" fmla="*/ 610790 h 1066103"/>
                <a:gd name="connsiteX2531" fmla="*/ 1669065 w 3273727"/>
                <a:gd name="connsiteY2531" fmla="*/ 614626 h 1066103"/>
                <a:gd name="connsiteX2532" fmla="*/ 1665720 w 3273727"/>
                <a:gd name="connsiteY2532" fmla="*/ 622701 h 1066103"/>
                <a:gd name="connsiteX2533" fmla="*/ 1658337 w 3273727"/>
                <a:gd name="connsiteY2533" fmla="*/ 625760 h 1066103"/>
                <a:gd name="connsiteX2534" fmla="*/ 1653809 w 3273727"/>
                <a:gd name="connsiteY2534" fmla="*/ 636430 h 1066103"/>
                <a:gd name="connsiteX2535" fmla="*/ 1647921 w 3273727"/>
                <a:gd name="connsiteY2535" fmla="*/ 638811 h 1066103"/>
                <a:gd name="connsiteX2536" fmla="*/ 1643165 w 3273727"/>
                <a:gd name="connsiteY2536" fmla="*/ 650854 h 1066103"/>
                <a:gd name="connsiteX2537" fmla="*/ 1634904 w 3273727"/>
                <a:gd name="connsiteY2537" fmla="*/ 654443 h 1066103"/>
                <a:gd name="connsiteX2538" fmla="*/ 1631398 w 3273727"/>
                <a:gd name="connsiteY2538" fmla="*/ 662908 h 1066103"/>
                <a:gd name="connsiteX2539" fmla="*/ 1624303 w 3273727"/>
                <a:gd name="connsiteY2539" fmla="*/ 665847 h 1066103"/>
                <a:gd name="connsiteX2540" fmla="*/ 1619486 w 3273727"/>
                <a:gd name="connsiteY2540" fmla="*/ 677474 h 1066103"/>
                <a:gd name="connsiteX2541" fmla="*/ 1613575 w 3273727"/>
                <a:gd name="connsiteY2541" fmla="*/ 679923 h 1066103"/>
                <a:gd name="connsiteX2542" fmla="*/ 1608843 w 3273727"/>
                <a:gd name="connsiteY2542" fmla="*/ 691346 h 1066103"/>
                <a:gd name="connsiteX2543" fmla="*/ 1601395 w 3273727"/>
                <a:gd name="connsiteY2543" fmla="*/ 694431 h 1066103"/>
                <a:gd name="connsiteX2544" fmla="*/ 1597075 w 3273727"/>
                <a:gd name="connsiteY2544" fmla="*/ 705625 h 1066103"/>
                <a:gd name="connsiteX2545" fmla="*/ 1591787 w 3273727"/>
                <a:gd name="connsiteY2545" fmla="*/ 707975 h 1066103"/>
                <a:gd name="connsiteX2546" fmla="*/ 1587125 w 3273727"/>
                <a:gd name="connsiteY2546" fmla="*/ 719498 h 1066103"/>
                <a:gd name="connsiteX2547" fmla="*/ 1580146 w 3273727"/>
                <a:gd name="connsiteY2547" fmla="*/ 722458 h 1066103"/>
                <a:gd name="connsiteX2548" fmla="*/ 1576195 w 3273727"/>
                <a:gd name="connsiteY2548" fmla="*/ 731553 h 1066103"/>
                <a:gd name="connsiteX2549" fmla="*/ 1569753 w 3273727"/>
                <a:gd name="connsiteY2549" fmla="*/ 734097 h 1066103"/>
                <a:gd name="connsiteX2550" fmla="*/ 1564714 w 3273727"/>
                <a:gd name="connsiteY2550" fmla="*/ 746262 h 1066103"/>
                <a:gd name="connsiteX2551" fmla="*/ 1560247 w 3273727"/>
                <a:gd name="connsiteY2551" fmla="*/ 748112 h 1066103"/>
                <a:gd name="connsiteX2552" fmla="*/ 1554764 w 3273727"/>
                <a:gd name="connsiteY2552" fmla="*/ 761665 h 1066103"/>
                <a:gd name="connsiteX2553" fmla="*/ 1549388 w 3273727"/>
                <a:gd name="connsiteY2553" fmla="*/ 763945 h 1066103"/>
                <a:gd name="connsiteX2554" fmla="*/ 1544121 w 3273727"/>
                <a:gd name="connsiteY2554" fmla="*/ 776662 h 1066103"/>
                <a:gd name="connsiteX2555" fmla="*/ 1539148 w 3273727"/>
                <a:gd name="connsiteY2555" fmla="*/ 778722 h 1066103"/>
                <a:gd name="connsiteX2556" fmla="*/ 1534314 w 3273727"/>
                <a:gd name="connsiteY2556" fmla="*/ 790391 h 1066103"/>
                <a:gd name="connsiteX2557" fmla="*/ 1529587 w 3273727"/>
                <a:gd name="connsiteY2557" fmla="*/ 792349 h 1066103"/>
                <a:gd name="connsiteX2558" fmla="*/ 1524365 w 3273727"/>
                <a:gd name="connsiteY2558" fmla="*/ 804956 h 1066103"/>
                <a:gd name="connsiteX2559" fmla="*/ 1518453 w 3273727"/>
                <a:gd name="connsiteY2559" fmla="*/ 807405 h 1066103"/>
                <a:gd name="connsiteX2560" fmla="*/ 1513721 w 3273727"/>
                <a:gd name="connsiteY2560" fmla="*/ 818829 h 1066103"/>
                <a:gd name="connsiteX2561" fmla="*/ 1509509 w 3273727"/>
                <a:gd name="connsiteY2561" fmla="*/ 820573 h 1066103"/>
                <a:gd name="connsiteX2562" fmla="*/ 1503915 w 3273727"/>
                <a:gd name="connsiteY2562" fmla="*/ 835069 h 1066103"/>
                <a:gd name="connsiteX2563" fmla="*/ 1499056 w 3273727"/>
                <a:gd name="connsiteY2563" fmla="*/ 837229 h 1066103"/>
                <a:gd name="connsiteX2564" fmla="*/ 1493964 w 3273727"/>
                <a:gd name="connsiteY2564" fmla="*/ 849228 h 1066103"/>
                <a:gd name="connsiteX2565" fmla="*/ 1490366 w 3273727"/>
                <a:gd name="connsiteY2565" fmla="*/ 850683 h 1066103"/>
                <a:gd name="connsiteX2566" fmla="*/ 1485282 w 3273727"/>
                <a:gd name="connsiteY2566" fmla="*/ 862957 h 1066103"/>
                <a:gd name="connsiteX2567" fmla="*/ 1481069 w 3273727"/>
                <a:gd name="connsiteY2567" fmla="*/ 864702 h 1066103"/>
                <a:gd name="connsiteX2568" fmla="*/ 1481364 w 3273727"/>
                <a:gd name="connsiteY2568" fmla="*/ 865413 h 1066103"/>
                <a:gd name="connsiteX2569" fmla="*/ 1475476 w 3273727"/>
                <a:gd name="connsiteY2569" fmla="*/ 879629 h 1066103"/>
                <a:gd name="connsiteX2570" fmla="*/ 1470503 w 3273727"/>
                <a:gd name="connsiteY2570" fmla="*/ 881689 h 1066103"/>
                <a:gd name="connsiteX2571" fmla="*/ 1465669 w 3273727"/>
                <a:gd name="connsiteY2571" fmla="*/ 893357 h 1066103"/>
                <a:gd name="connsiteX2572" fmla="*/ 1463120 w 3273727"/>
                <a:gd name="connsiteY2572" fmla="*/ 894414 h 1066103"/>
                <a:gd name="connsiteX2573" fmla="*/ 1463713 w 3273727"/>
                <a:gd name="connsiteY2573" fmla="*/ 895814 h 1066103"/>
                <a:gd name="connsiteX2574" fmla="*/ 1457681 w 3273727"/>
                <a:gd name="connsiteY2574" fmla="*/ 910029 h 1066103"/>
                <a:gd name="connsiteX2575" fmla="*/ 1454760 w 3273727"/>
                <a:gd name="connsiteY2575" fmla="*/ 911210 h 1066103"/>
                <a:gd name="connsiteX2576" fmla="*/ 1454888 w 3273727"/>
                <a:gd name="connsiteY2576" fmla="*/ 911504 h 1066103"/>
                <a:gd name="connsiteX2577" fmla="*/ 1448712 w 3273727"/>
                <a:gd name="connsiteY2577" fmla="*/ 925719 h 1066103"/>
                <a:gd name="connsiteX2578" fmla="*/ 1444615 w 3273727"/>
                <a:gd name="connsiteY2578" fmla="*/ 927337 h 1066103"/>
                <a:gd name="connsiteX2579" fmla="*/ 1439193 w 3273727"/>
                <a:gd name="connsiteY2579" fmla="*/ 940428 h 1066103"/>
                <a:gd name="connsiteX2580" fmla="*/ 1436996 w 3273727"/>
                <a:gd name="connsiteY2580" fmla="*/ 941338 h 1066103"/>
                <a:gd name="connsiteX2581" fmla="*/ 1437236 w 3273727"/>
                <a:gd name="connsiteY2581" fmla="*/ 941903 h 1066103"/>
                <a:gd name="connsiteX2582" fmla="*/ 1431204 w 3273727"/>
                <a:gd name="connsiteY2582" fmla="*/ 956118 h 1066103"/>
                <a:gd name="connsiteX2583" fmla="*/ 1428953 w 3273727"/>
                <a:gd name="connsiteY2583" fmla="*/ 957028 h 1066103"/>
                <a:gd name="connsiteX2584" fmla="*/ 1429391 w 3273727"/>
                <a:gd name="connsiteY2584" fmla="*/ 958084 h 1066103"/>
                <a:gd name="connsiteX2585" fmla="*/ 1423359 w 3273727"/>
                <a:gd name="connsiteY2585" fmla="*/ 972646 h 1066103"/>
                <a:gd name="connsiteX2586" fmla="*/ 1420320 w 3273727"/>
                <a:gd name="connsiteY2586" fmla="*/ 973904 h 1066103"/>
                <a:gd name="connsiteX2587" fmla="*/ 1414677 w 3273727"/>
                <a:gd name="connsiteY2587" fmla="*/ 988192 h 1066103"/>
                <a:gd name="connsiteX2588" fmla="*/ 1412446 w 3273727"/>
                <a:gd name="connsiteY2588" fmla="*/ 989162 h 1066103"/>
                <a:gd name="connsiteX2589" fmla="*/ 1406832 w 3273727"/>
                <a:gd name="connsiteY2589" fmla="*/ 1003045 h 1066103"/>
                <a:gd name="connsiteX2590" fmla="*/ 1404591 w 3273727"/>
                <a:gd name="connsiteY2590" fmla="*/ 1003996 h 1066103"/>
                <a:gd name="connsiteX2591" fmla="*/ 1404875 w 3273727"/>
                <a:gd name="connsiteY2591" fmla="*/ 1004664 h 1066103"/>
                <a:gd name="connsiteX2592" fmla="*/ 1398843 w 3273727"/>
                <a:gd name="connsiteY2592" fmla="*/ 1018879 h 1066103"/>
                <a:gd name="connsiteX2593" fmla="*/ 1395759 w 3273727"/>
                <a:gd name="connsiteY2593" fmla="*/ 1020126 h 1066103"/>
                <a:gd name="connsiteX2594" fmla="*/ 1396049 w 3273727"/>
                <a:gd name="connsiteY2594" fmla="*/ 1020845 h 1066103"/>
                <a:gd name="connsiteX2595" fmla="*/ 1390161 w 3273727"/>
                <a:gd name="connsiteY2595" fmla="*/ 1035406 h 1066103"/>
                <a:gd name="connsiteX2596" fmla="*/ 1387926 w 3273727"/>
                <a:gd name="connsiteY2596" fmla="*/ 1036355 h 1066103"/>
                <a:gd name="connsiteX2597" fmla="*/ 1388204 w 3273727"/>
                <a:gd name="connsiteY2597" fmla="*/ 1037025 h 1066103"/>
                <a:gd name="connsiteX2598" fmla="*/ 1382316 w 3273727"/>
                <a:gd name="connsiteY2598" fmla="*/ 1051240 h 1066103"/>
                <a:gd name="connsiteX2599" fmla="*/ 1379958 w 3273727"/>
                <a:gd name="connsiteY2599" fmla="*/ 1052216 h 1066103"/>
                <a:gd name="connsiteX2600" fmla="*/ 1380359 w 3273727"/>
                <a:gd name="connsiteY2600" fmla="*/ 1053205 h 1066103"/>
                <a:gd name="connsiteX2601" fmla="*/ 1375144 w 3273727"/>
                <a:gd name="connsiteY2601" fmla="*/ 1066103 h 1066103"/>
                <a:gd name="connsiteX2602" fmla="*/ 1335628 w 3273727"/>
                <a:gd name="connsiteY2602" fmla="*/ 1066103 h 1066103"/>
                <a:gd name="connsiteX2603" fmla="*/ 1340157 w 3273727"/>
                <a:gd name="connsiteY2603" fmla="*/ 1055171 h 1066103"/>
                <a:gd name="connsiteX2604" fmla="*/ 1340833 w 3273727"/>
                <a:gd name="connsiteY2604" fmla="*/ 1054890 h 1066103"/>
                <a:gd name="connsiteX2605" fmla="*/ 1340152 w 3273727"/>
                <a:gd name="connsiteY2605" fmla="*/ 1053205 h 1066103"/>
                <a:gd name="connsiteX2606" fmla="*/ 1346040 w 3273727"/>
                <a:gd name="connsiteY2606" fmla="*/ 1038643 h 1066103"/>
                <a:gd name="connsiteX2607" fmla="*/ 1348275 w 3273727"/>
                <a:gd name="connsiteY2607" fmla="*/ 1037695 h 1066103"/>
                <a:gd name="connsiteX2608" fmla="*/ 1347997 w 3273727"/>
                <a:gd name="connsiteY2608" fmla="*/ 1037025 h 1066103"/>
                <a:gd name="connsiteX2609" fmla="*/ 1353885 w 3273727"/>
                <a:gd name="connsiteY2609" fmla="*/ 1022810 h 1066103"/>
                <a:gd name="connsiteX2610" fmla="*/ 1356242 w 3273727"/>
                <a:gd name="connsiteY2610" fmla="*/ 1021833 h 1066103"/>
                <a:gd name="connsiteX2611" fmla="*/ 1355842 w 3273727"/>
                <a:gd name="connsiteY2611" fmla="*/ 1020845 h 1066103"/>
                <a:gd name="connsiteX2612" fmla="*/ 1361731 w 3273727"/>
                <a:gd name="connsiteY2612" fmla="*/ 1006283 h 1066103"/>
                <a:gd name="connsiteX2613" fmla="*/ 1363971 w 3273727"/>
                <a:gd name="connsiteY2613" fmla="*/ 1005332 h 1066103"/>
                <a:gd name="connsiteX2614" fmla="*/ 1363687 w 3273727"/>
                <a:gd name="connsiteY2614" fmla="*/ 1004664 h 1066103"/>
                <a:gd name="connsiteX2615" fmla="*/ 1369719 w 3273727"/>
                <a:gd name="connsiteY2615" fmla="*/ 990449 h 1066103"/>
                <a:gd name="connsiteX2616" fmla="*/ 1372804 w 3273727"/>
                <a:gd name="connsiteY2616" fmla="*/ 989201 h 1066103"/>
                <a:gd name="connsiteX2617" fmla="*/ 1372513 w 3273727"/>
                <a:gd name="connsiteY2617" fmla="*/ 988483 h 1066103"/>
                <a:gd name="connsiteX2618" fmla="*/ 1378402 w 3273727"/>
                <a:gd name="connsiteY2618" fmla="*/ 973921 h 1066103"/>
                <a:gd name="connsiteX2619" fmla="*/ 1380450 w 3273727"/>
                <a:gd name="connsiteY2619" fmla="*/ 973052 h 1066103"/>
                <a:gd name="connsiteX2620" fmla="*/ 1386247 w 3273727"/>
                <a:gd name="connsiteY2620" fmla="*/ 958375 h 1066103"/>
                <a:gd name="connsiteX2621" fmla="*/ 1388485 w 3273727"/>
                <a:gd name="connsiteY2621" fmla="*/ 957402 h 1066103"/>
                <a:gd name="connsiteX2622" fmla="*/ 1394235 w 3273727"/>
                <a:gd name="connsiteY2622" fmla="*/ 943522 h 1066103"/>
                <a:gd name="connsiteX2623" fmla="*/ 1396361 w 3273727"/>
                <a:gd name="connsiteY2623" fmla="*/ 942641 h 1066103"/>
                <a:gd name="connsiteX2624" fmla="*/ 1396048 w 3273727"/>
                <a:gd name="connsiteY2624" fmla="*/ 941903 h 1066103"/>
                <a:gd name="connsiteX2625" fmla="*/ 1402080 w 3273727"/>
                <a:gd name="connsiteY2625" fmla="*/ 927688 h 1066103"/>
                <a:gd name="connsiteX2626" fmla="*/ 1404997 w 3273727"/>
                <a:gd name="connsiteY2626" fmla="*/ 926508 h 1066103"/>
                <a:gd name="connsiteX2627" fmla="*/ 1404874 w 3273727"/>
                <a:gd name="connsiteY2627" fmla="*/ 926213 h 1066103"/>
                <a:gd name="connsiteX2628" fmla="*/ 1410763 w 3273727"/>
                <a:gd name="connsiteY2628" fmla="*/ 911998 h 1066103"/>
                <a:gd name="connsiteX2629" fmla="*/ 1412887 w 3273727"/>
                <a:gd name="connsiteY2629" fmla="*/ 911118 h 1066103"/>
                <a:gd name="connsiteX2630" fmla="*/ 1418895 w 3273727"/>
                <a:gd name="connsiteY2630" fmla="*/ 897289 h 1066103"/>
                <a:gd name="connsiteX2631" fmla="*/ 1422541 w 3273727"/>
                <a:gd name="connsiteY2631" fmla="*/ 895849 h 1066103"/>
                <a:gd name="connsiteX2632" fmla="*/ 1422526 w 3273727"/>
                <a:gd name="connsiteY2632" fmla="*/ 895814 h 1066103"/>
                <a:gd name="connsiteX2633" fmla="*/ 1428557 w 3273727"/>
                <a:gd name="connsiteY2633" fmla="*/ 881598 h 1066103"/>
                <a:gd name="connsiteX2634" fmla="*/ 1431822 w 3273727"/>
                <a:gd name="connsiteY2634" fmla="*/ 880278 h 1066103"/>
                <a:gd name="connsiteX2635" fmla="*/ 1431351 w 3273727"/>
                <a:gd name="connsiteY2635" fmla="*/ 879142 h 1066103"/>
                <a:gd name="connsiteX2636" fmla="*/ 1437239 w 3273727"/>
                <a:gd name="connsiteY2636" fmla="*/ 864927 h 1066103"/>
                <a:gd name="connsiteX2637" fmla="*/ 1442212 w 3273727"/>
                <a:gd name="connsiteY2637" fmla="*/ 862867 h 1066103"/>
                <a:gd name="connsiteX2638" fmla="*/ 1447046 w 3273727"/>
                <a:gd name="connsiteY2638" fmla="*/ 851198 h 1066103"/>
                <a:gd name="connsiteX2639" fmla="*/ 1451259 w 3273727"/>
                <a:gd name="connsiteY2639" fmla="*/ 849453 h 1066103"/>
                <a:gd name="connsiteX2640" fmla="*/ 1450964 w 3273727"/>
                <a:gd name="connsiteY2640" fmla="*/ 848742 h 1066103"/>
                <a:gd name="connsiteX2641" fmla="*/ 1456852 w 3273727"/>
                <a:gd name="connsiteY2641" fmla="*/ 834527 h 1066103"/>
                <a:gd name="connsiteX2642" fmla="*/ 1459477 w 3273727"/>
                <a:gd name="connsiteY2642" fmla="*/ 833440 h 1066103"/>
                <a:gd name="connsiteX2643" fmla="*/ 1464841 w 3273727"/>
                <a:gd name="connsiteY2643" fmla="*/ 820798 h 1066103"/>
                <a:gd name="connsiteX2644" fmla="*/ 1470026 w 3273727"/>
                <a:gd name="connsiteY2644" fmla="*/ 818702 h 1066103"/>
                <a:gd name="connsiteX2645" fmla="*/ 1475485 w 3273727"/>
                <a:gd name="connsiteY2645" fmla="*/ 804558 h 1066103"/>
                <a:gd name="connsiteX2646" fmla="*/ 1480315 w 3273727"/>
                <a:gd name="connsiteY2646" fmla="*/ 802411 h 1066103"/>
                <a:gd name="connsiteX2647" fmla="*/ 1485291 w 3273727"/>
                <a:gd name="connsiteY2647" fmla="*/ 790399 h 1066103"/>
                <a:gd name="connsiteX2648" fmla="*/ 1490018 w 3273727"/>
                <a:gd name="connsiteY2648" fmla="*/ 788441 h 1066103"/>
                <a:gd name="connsiteX2649" fmla="*/ 1495241 w 3273727"/>
                <a:gd name="connsiteY2649" fmla="*/ 775832 h 1066103"/>
                <a:gd name="connsiteX2650" fmla="*/ 1501152 w 3273727"/>
                <a:gd name="connsiteY2650" fmla="*/ 773384 h 1066103"/>
                <a:gd name="connsiteX2651" fmla="*/ 1505884 w 3273727"/>
                <a:gd name="connsiteY2651" fmla="*/ 761961 h 1066103"/>
                <a:gd name="connsiteX2652" fmla="*/ 1510857 w 3273727"/>
                <a:gd name="connsiteY2652" fmla="*/ 759901 h 1066103"/>
                <a:gd name="connsiteX2653" fmla="*/ 1515690 w 3273727"/>
                <a:gd name="connsiteY2653" fmla="*/ 748232 h 1066103"/>
                <a:gd name="connsiteX2654" fmla="*/ 1519680 w 3273727"/>
                <a:gd name="connsiteY2654" fmla="*/ 746579 h 1066103"/>
                <a:gd name="connsiteX2655" fmla="*/ 1525640 w 3273727"/>
                <a:gd name="connsiteY2655" fmla="*/ 731848 h 1066103"/>
                <a:gd name="connsiteX2656" fmla="*/ 1531509 w 3273727"/>
                <a:gd name="connsiteY2656" fmla="*/ 729359 h 1066103"/>
                <a:gd name="connsiteX2657" fmla="*/ 1536284 w 3273727"/>
                <a:gd name="connsiteY2657" fmla="*/ 717832 h 1066103"/>
                <a:gd name="connsiteX2658" fmla="*/ 1540800 w 3273727"/>
                <a:gd name="connsiteY2658" fmla="*/ 715961 h 1066103"/>
                <a:gd name="connsiteX2659" fmla="*/ 1546378 w 3273727"/>
                <a:gd name="connsiteY2659" fmla="*/ 703122 h 1066103"/>
                <a:gd name="connsiteX2660" fmla="*/ 1553740 w 3273727"/>
                <a:gd name="connsiteY2660" fmla="*/ 700215 h 1066103"/>
                <a:gd name="connsiteX2661" fmla="*/ 1558001 w 3273727"/>
                <a:gd name="connsiteY2661" fmla="*/ 689681 h 1066103"/>
                <a:gd name="connsiteX2662" fmla="*/ 1564005 w 3273727"/>
                <a:gd name="connsiteY2662" fmla="*/ 687134 h 1066103"/>
                <a:gd name="connsiteX2663" fmla="*/ 1568645 w 3273727"/>
                <a:gd name="connsiteY2663" fmla="*/ 675114 h 1066103"/>
                <a:gd name="connsiteX2664" fmla="*/ 1576875 w 3273727"/>
                <a:gd name="connsiteY2664" fmla="*/ 671456 h 1066103"/>
                <a:gd name="connsiteX2665" fmla="*/ 1580413 w 3273727"/>
                <a:gd name="connsiteY2665" fmla="*/ 662916 h 1066103"/>
                <a:gd name="connsiteX2666" fmla="*/ 1585141 w 3273727"/>
                <a:gd name="connsiteY2666" fmla="*/ 660957 h 1066103"/>
                <a:gd name="connsiteX2667" fmla="*/ 1590362 w 3273727"/>
                <a:gd name="connsiteY2667" fmla="*/ 648350 h 1066103"/>
                <a:gd name="connsiteX2668" fmla="*/ 1598642 w 3273727"/>
                <a:gd name="connsiteY2668" fmla="*/ 644921 h 1066103"/>
                <a:gd name="connsiteX2669" fmla="*/ 1602967 w 3273727"/>
                <a:gd name="connsiteY2669" fmla="*/ 634478 h 1066103"/>
                <a:gd name="connsiteX2670" fmla="*/ 1610690 w 3273727"/>
                <a:gd name="connsiteY2670" fmla="*/ 631279 h 1066103"/>
                <a:gd name="connsiteX2671" fmla="*/ 1614735 w 3273727"/>
                <a:gd name="connsiteY2671" fmla="*/ 621036 h 1066103"/>
                <a:gd name="connsiteX2672" fmla="*/ 1620152 w 3273727"/>
                <a:gd name="connsiteY2672" fmla="*/ 618682 h 1066103"/>
                <a:gd name="connsiteX2673" fmla="*/ 1624685 w 3273727"/>
                <a:gd name="connsiteY2673" fmla="*/ 608000 h 1066103"/>
                <a:gd name="connsiteX2674" fmla="*/ 1632995 w 3273727"/>
                <a:gd name="connsiteY2674" fmla="*/ 604640 h 1066103"/>
                <a:gd name="connsiteX2675" fmla="*/ 1637290 w 3273727"/>
                <a:gd name="connsiteY2675" fmla="*/ 594271 h 1066103"/>
                <a:gd name="connsiteX2676" fmla="*/ 1645365 w 3273727"/>
                <a:gd name="connsiteY2676" fmla="*/ 590926 h 1066103"/>
                <a:gd name="connsiteX2677" fmla="*/ 1649201 w 3273727"/>
                <a:gd name="connsiteY2677" fmla="*/ 581666 h 1066103"/>
                <a:gd name="connsiteX2678" fmla="*/ 1657480 w 3273727"/>
                <a:gd name="connsiteY2678" fmla="*/ 578237 h 1066103"/>
                <a:gd name="connsiteX2679" fmla="*/ 1661806 w 3273727"/>
                <a:gd name="connsiteY2679" fmla="*/ 567794 h 1066103"/>
                <a:gd name="connsiteX2680" fmla="*/ 1670127 w 3273727"/>
                <a:gd name="connsiteY2680" fmla="*/ 564347 h 1066103"/>
                <a:gd name="connsiteX2681" fmla="*/ 1673573 w 3273727"/>
                <a:gd name="connsiteY2681" fmla="*/ 556026 h 1066103"/>
                <a:gd name="connsiteX2682" fmla="*/ 1681462 w 3273727"/>
                <a:gd name="connsiteY2682" fmla="*/ 552758 h 1066103"/>
                <a:gd name="connsiteX2683" fmla="*/ 1685485 w 3273727"/>
                <a:gd name="connsiteY2683" fmla="*/ 543278 h 1066103"/>
                <a:gd name="connsiteX2684" fmla="*/ 1694167 w 3273727"/>
                <a:gd name="connsiteY2684" fmla="*/ 539768 h 1066103"/>
                <a:gd name="connsiteX2685" fmla="*/ 1698089 w 3273727"/>
                <a:gd name="connsiteY2685" fmla="*/ 529836 h 1066103"/>
                <a:gd name="connsiteX2686" fmla="*/ 1706041 w 3273727"/>
                <a:gd name="connsiteY2686" fmla="*/ 526382 h 1066103"/>
                <a:gd name="connsiteX2687" fmla="*/ 1709857 w 3273727"/>
                <a:gd name="connsiteY2687" fmla="*/ 516944 h 1066103"/>
                <a:gd name="connsiteX2688" fmla="*/ 1719495 w 3273727"/>
                <a:gd name="connsiteY2688" fmla="*/ 512854 h 1066103"/>
                <a:gd name="connsiteX2689" fmla="*/ 1722893 w 3273727"/>
                <a:gd name="connsiteY2689" fmla="*/ 505033 h 1066103"/>
                <a:gd name="connsiteX2690" fmla="*/ 1733135 w 3273727"/>
                <a:gd name="connsiteY2690" fmla="*/ 500987 h 1066103"/>
                <a:gd name="connsiteX2691" fmla="*/ 1736334 w 3273727"/>
                <a:gd name="connsiteY2691" fmla="*/ 493265 h 1066103"/>
                <a:gd name="connsiteX2692" fmla="*/ 1744411 w 3273727"/>
                <a:gd name="connsiteY2692" fmla="*/ 489920 h 1066103"/>
                <a:gd name="connsiteX2693" fmla="*/ 1746201 w 3273727"/>
                <a:gd name="connsiteY2693" fmla="*/ 485598 h 1066103"/>
                <a:gd name="connsiteX2694" fmla="*/ 1735488 w 3273727"/>
                <a:gd name="connsiteY2694" fmla="*/ 489732 h 1066103"/>
                <a:gd name="connsiteX2695" fmla="*/ 1732403 w 3273727"/>
                <a:gd name="connsiteY2695" fmla="*/ 497180 h 1066103"/>
                <a:gd name="connsiteX2696" fmla="*/ 1724265 w 3273727"/>
                <a:gd name="connsiteY2696" fmla="*/ 500551 h 1066103"/>
                <a:gd name="connsiteX2697" fmla="*/ 1720349 w 3273727"/>
                <a:gd name="connsiteY2697" fmla="*/ 509784 h 1066103"/>
                <a:gd name="connsiteX2698" fmla="*/ 1708949 w 3273727"/>
                <a:gd name="connsiteY2698" fmla="*/ 514396 h 1066103"/>
                <a:gd name="connsiteX2699" fmla="*/ 1705926 w 3273727"/>
                <a:gd name="connsiteY2699" fmla="*/ 521695 h 1066103"/>
                <a:gd name="connsiteX2700" fmla="*/ 1697605 w 3273727"/>
                <a:gd name="connsiteY2700" fmla="*/ 525142 h 1066103"/>
                <a:gd name="connsiteX2701" fmla="*/ 1694159 w 3273727"/>
                <a:gd name="connsiteY2701" fmla="*/ 533463 h 1066103"/>
                <a:gd name="connsiteX2702" fmla="*/ 1686082 w 3273727"/>
                <a:gd name="connsiteY2702" fmla="*/ 536808 h 1066103"/>
                <a:gd name="connsiteX2703" fmla="*/ 1682247 w 3273727"/>
                <a:gd name="connsiteY2703" fmla="*/ 546068 h 1066103"/>
                <a:gd name="connsiteX2704" fmla="*/ 1673478 w 3273727"/>
                <a:gd name="connsiteY2704" fmla="*/ 549700 h 1066103"/>
                <a:gd name="connsiteX2705" fmla="*/ 1669356 w 3273727"/>
                <a:gd name="connsiteY2705" fmla="*/ 559654 h 1066103"/>
                <a:gd name="connsiteX2706" fmla="*/ 1659156 w 3273727"/>
                <a:gd name="connsiteY2706" fmla="*/ 563879 h 1066103"/>
                <a:gd name="connsiteX2707" fmla="*/ 1655913 w 3273727"/>
                <a:gd name="connsiteY2707" fmla="*/ 571708 h 1066103"/>
                <a:gd name="connsiteX2708" fmla="*/ 1646899 w 3273727"/>
                <a:gd name="connsiteY2708" fmla="*/ 575442 h 1066103"/>
                <a:gd name="connsiteX2709" fmla="*/ 1643165 w 3273727"/>
                <a:gd name="connsiteY2709" fmla="*/ 584456 h 1066103"/>
                <a:gd name="connsiteX2710" fmla="*/ 1634845 w 3273727"/>
                <a:gd name="connsiteY2710" fmla="*/ 587903 h 1066103"/>
                <a:gd name="connsiteX2711" fmla="*/ 1631398 w 3273727"/>
                <a:gd name="connsiteY2711" fmla="*/ 596224 h 1066103"/>
                <a:gd name="connsiteX2712" fmla="*/ 1624303 w 3273727"/>
                <a:gd name="connsiteY2712" fmla="*/ 599163 h 1066103"/>
                <a:gd name="connsiteX2713" fmla="*/ 1619486 w 3273727"/>
                <a:gd name="connsiteY2713" fmla="*/ 610790 h 1066103"/>
                <a:gd name="connsiteX2714" fmla="*/ 1612467 w 3273727"/>
                <a:gd name="connsiteY2714" fmla="*/ 613697 h 1066103"/>
                <a:gd name="connsiteX2715" fmla="*/ 1608556 w 3273727"/>
                <a:gd name="connsiteY2715" fmla="*/ 622701 h 1066103"/>
                <a:gd name="connsiteX2716" fmla="*/ 1601628 w 3273727"/>
                <a:gd name="connsiteY2716" fmla="*/ 625437 h 1066103"/>
                <a:gd name="connsiteX2717" fmla="*/ 1597075 w 3273727"/>
                <a:gd name="connsiteY2717" fmla="*/ 636430 h 1066103"/>
                <a:gd name="connsiteX2718" fmla="*/ 1589777 w 3273727"/>
                <a:gd name="connsiteY2718" fmla="*/ 639453 h 1066103"/>
                <a:gd name="connsiteX2719" fmla="*/ 1585164 w 3273727"/>
                <a:gd name="connsiteY2719" fmla="*/ 650854 h 1066103"/>
                <a:gd name="connsiteX2720" fmla="*/ 1575930 w 3273727"/>
                <a:gd name="connsiteY2720" fmla="*/ 654769 h 1066103"/>
                <a:gd name="connsiteX2721" fmla="*/ 1572559 w 3273727"/>
                <a:gd name="connsiteY2721" fmla="*/ 662908 h 1066103"/>
                <a:gd name="connsiteX2722" fmla="*/ 1567855 w 3273727"/>
                <a:gd name="connsiteY2722" fmla="*/ 664857 h 1066103"/>
                <a:gd name="connsiteX2723" fmla="*/ 1562753 w 3273727"/>
                <a:gd name="connsiteY2723" fmla="*/ 677474 h 1066103"/>
                <a:gd name="connsiteX2724" fmla="*/ 1555405 w 3273727"/>
                <a:gd name="connsiteY2724" fmla="*/ 680592 h 1066103"/>
                <a:gd name="connsiteX2725" fmla="*/ 1550841 w 3273727"/>
                <a:gd name="connsiteY2725" fmla="*/ 691346 h 1066103"/>
                <a:gd name="connsiteX2726" fmla="*/ 1544760 w 3273727"/>
                <a:gd name="connsiteY2726" fmla="*/ 693805 h 1066103"/>
                <a:gd name="connsiteX2727" fmla="*/ 1540198 w 3273727"/>
                <a:gd name="connsiteY2727" fmla="*/ 705625 h 1066103"/>
                <a:gd name="connsiteX2728" fmla="*/ 1532570 w 3273727"/>
                <a:gd name="connsiteY2728" fmla="*/ 709015 h 1066103"/>
                <a:gd name="connsiteX2729" fmla="*/ 1528430 w 3273727"/>
                <a:gd name="connsiteY2729" fmla="*/ 719498 h 1066103"/>
                <a:gd name="connsiteX2730" fmla="*/ 1521365 w 3273727"/>
                <a:gd name="connsiteY2730" fmla="*/ 722568 h 1066103"/>
                <a:gd name="connsiteX2731" fmla="*/ 1517644 w 3273727"/>
                <a:gd name="connsiteY2731" fmla="*/ 731553 h 1066103"/>
                <a:gd name="connsiteX2732" fmla="*/ 1513161 w 3273727"/>
                <a:gd name="connsiteY2732" fmla="*/ 733409 h 1066103"/>
                <a:gd name="connsiteX2733" fmla="*/ 1507837 w 3273727"/>
                <a:gd name="connsiteY2733" fmla="*/ 746262 h 1066103"/>
                <a:gd name="connsiteX2734" fmla="*/ 1501041 w 3273727"/>
                <a:gd name="connsiteY2734" fmla="*/ 749077 h 1066103"/>
                <a:gd name="connsiteX2735" fmla="*/ 1496070 w 3273727"/>
                <a:gd name="connsiteY2735" fmla="*/ 761665 h 1066103"/>
                <a:gd name="connsiteX2736" fmla="*/ 1490490 w 3273727"/>
                <a:gd name="connsiteY2736" fmla="*/ 764089 h 1066103"/>
                <a:gd name="connsiteX2737" fmla="*/ 1485282 w 3273727"/>
                <a:gd name="connsiteY2737" fmla="*/ 776662 h 1066103"/>
                <a:gd name="connsiteX2738" fmla="*/ 1480310 w 3273727"/>
                <a:gd name="connsiteY2738" fmla="*/ 778722 h 1066103"/>
                <a:gd name="connsiteX2739" fmla="*/ 1475476 w 3273727"/>
                <a:gd name="connsiteY2739" fmla="*/ 790391 h 1066103"/>
                <a:gd name="connsiteX2740" fmla="*/ 1470771 w 3273727"/>
                <a:gd name="connsiteY2740" fmla="*/ 792340 h 1066103"/>
                <a:gd name="connsiteX2741" fmla="*/ 1465669 w 3273727"/>
                <a:gd name="connsiteY2741" fmla="*/ 804956 h 1066103"/>
                <a:gd name="connsiteX2742" fmla="*/ 1460714 w 3273727"/>
                <a:gd name="connsiteY2742" fmla="*/ 807059 h 1066103"/>
                <a:gd name="connsiteX2743" fmla="*/ 1455720 w 3273727"/>
                <a:gd name="connsiteY2743" fmla="*/ 818829 h 1066103"/>
                <a:gd name="connsiteX2744" fmla="*/ 1450535 w 3273727"/>
                <a:gd name="connsiteY2744" fmla="*/ 820926 h 1066103"/>
                <a:gd name="connsiteX2745" fmla="*/ 1445077 w 3273727"/>
                <a:gd name="connsiteY2745" fmla="*/ 835069 h 1066103"/>
                <a:gd name="connsiteX2746" fmla="*/ 1442649 w 3273727"/>
                <a:gd name="connsiteY2746" fmla="*/ 836148 h 1066103"/>
                <a:gd name="connsiteX2747" fmla="*/ 1437231 w 3273727"/>
                <a:gd name="connsiteY2747" fmla="*/ 849228 h 1066103"/>
                <a:gd name="connsiteX2748" fmla="*/ 1432227 w 3273727"/>
                <a:gd name="connsiteY2748" fmla="*/ 851301 h 1066103"/>
                <a:gd name="connsiteX2749" fmla="*/ 1427281 w 3273727"/>
                <a:gd name="connsiteY2749" fmla="*/ 862957 h 1066103"/>
                <a:gd name="connsiteX2750" fmla="*/ 1422337 w 3273727"/>
                <a:gd name="connsiteY2750" fmla="*/ 864956 h 1066103"/>
                <a:gd name="connsiteX2751" fmla="*/ 1422526 w 3273727"/>
                <a:gd name="connsiteY2751" fmla="*/ 865413 h 1066103"/>
                <a:gd name="connsiteX2752" fmla="*/ 1416638 w 3273727"/>
                <a:gd name="connsiteY2752" fmla="*/ 879629 h 1066103"/>
                <a:gd name="connsiteX2753" fmla="*/ 1414032 w 3273727"/>
                <a:gd name="connsiteY2753" fmla="*/ 880708 h 1066103"/>
                <a:gd name="connsiteX2754" fmla="*/ 1408793 w 3273727"/>
                <a:gd name="connsiteY2754" fmla="*/ 893357 h 1066103"/>
                <a:gd name="connsiteX2755" fmla="*/ 1404574 w 3273727"/>
                <a:gd name="connsiteY2755" fmla="*/ 895105 h 1066103"/>
                <a:gd name="connsiteX2756" fmla="*/ 1404875 w 3273727"/>
                <a:gd name="connsiteY2756" fmla="*/ 895814 h 1066103"/>
                <a:gd name="connsiteX2757" fmla="*/ 1398843 w 3273727"/>
                <a:gd name="connsiteY2757" fmla="*/ 910029 h 1066103"/>
                <a:gd name="connsiteX2758" fmla="*/ 1395927 w 3273727"/>
                <a:gd name="connsiteY2758" fmla="*/ 911208 h 1066103"/>
                <a:gd name="connsiteX2759" fmla="*/ 1396049 w 3273727"/>
                <a:gd name="connsiteY2759" fmla="*/ 911504 h 1066103"/>
                <a:gd name="connsiteX2760" fmla="*/ 1390161 w 3273727"/>
                <a:gd name="connsiteY2760" fmla="*/ 925719 h 1066103"/>
                <a:gd name="connsiteX2761" fmla="*/ 1388037 w 3273727"/>
                <a:gd name="connsiteY2761" fmla="*/ 926598 h 1066103"/>
                <a:gd name="connsiteX2762" fmla="*/ 1382029 w 3273727"/>
                <a:gd name="connsiteY2762" fmla="*/ 940428 h 1066103"/>
                <a:gd name="connsiteX2763" fmla="*/ 1378383 w 3273727"/>
                <a:gd name="connsiteY2763" fmla="*/ 941868 h 1066103"/>
                <a:gd name="connsiteX2764" fmla="*/ 1378397 w 3273727"/>
                <a:gd name="connsiteY2764" fmla="*/ 941903 h 1066103"/>
                <a:gd name="connsiteX2765" fmla="*/ 1372509 w 3273727"/>
                <a:gd name="connsiteY2765" fmla="*/ 956118 h 1066103"/>
                <a:gd name="connsiteX2766" fmla="*/ 1370144 w 3273727"/>
                <a:gd name="connsiteY2766" fmla="*/ 957098 h 1066103"/>
                <a:gd name="connsiteX2767" fmla="*/ 1370552 w 3273727"/>
                <a:gd name="connsiteY2767" fmla="*/ 958084 h 1066103"/>
                <a:gd name="connsiteX2768" fmla="*/ 1364520 w 3273727"/>
                <a:gd name="connsiteY2768" fmla="*/ 972646 h 1066103"/>
                <a:gd name="connsiteX2769" fmla="*/ 1361482 w 3273727"/>
                <a:gd name="connsiteY2769" fmla="*/ 973904 h 1066103"/>
                <a:gd name="connsiteX2770" fmla="*/ 1355839 w 3273727"/>
                <a:gd name="connsiteY2770" fmla="*/ 988192 h 1066103"/>
                <a:gd name="connsiteX2771" fmla="*/ 1353607 w 3273727"/>
                <a:gd name="connsiteY2771" fmla="*/ 989162 h 1066103"/>
                <a:gd name="connsiteX2772" fmla="*/ 1347993 w 3273727"/>
                <a:gd name="connsiteY2772" fmla="*/ 1003045 h 1066103"/>
                <a:gd name="connsiteX2773" fmla="*/ 1345759 w 3273727"/>
                <a:gd name="connsiteY2773" fmla="*/ 1003993 h 1066103"/>
                <a:gd name="connsiteX2774" fmla="*/ 1346037 w 3273727"/>
                <a:gd name="connsiteY2774" fmla="*/ 1004664 h 1066103"/>
                <a:gd name="connsiteX2775" fmla="*/ 1340149 w 3273727"/>
                <a:gd name="connsiteY2775" fmla="*/ 1018879 h 1066103"/>
                <a:gd name="connsiteX2776" fmla="*/ 1337783 w 3273727"/>
                <a:gd name="connsiteY2776" fmla="*/ 1019859 h 1066103"/>
                <a:gd name="connsiteX2777" fmla="*/ 1338191 w 3273727"/>
                <a:gd name="connsiteY2777" fmla="*/ 1020845 h 1066103"/>
                <a:gd name="connsiteX2778" fmla="*/ 1332159 w 3273727"/>
                <a:gd name="connsiteY2778" fmla="*/ 1035406 h 1066103"/>
                <a:gd name="connsiteX2779" fmla="*/ 1329202 w 3273727"/>
                <a:gd name="connsiteY2779" fmla="*/ 1036631 h 1066103"/>
                <a:gd name="connsiteX2780" fmla="*/ 1329365 w 3273727"/>
                <a:gd name="connsiteY2780" fmla="*/ 1037025 h 1066103"/>
                <a:gd name="connsiteX2781" fmla="*/ 1323477 w 3273727"/>
                <a:gd name="connsiteY2781" fmla="*/ 1051240 h 1066103"/>
                <a:gd name="connsiteX2782" fmla="*/ 1322800 w 3273727"/>
                <a:gd name="connsiteY2782" fmla="*/ 1051520 h 1066103"/>
                <a:gd name="connsiteX2783" fmla="*/ 1323482 w 3273727"/>
                <a:gd name="connsiteY2783" fmla="*/ 1053205 h 1066103"/>
                <a:gd name="connsiteX2784" fmla="*/ 1318266 w 3273727"/>
                <a:gd name="connsiteY2784" fmla="*/ 1066103 h 1066103"/>
                <a:gd name="connsiteX2785" fmla="*/ 1276790 w 3273727"/>
                <a:gd name="connsiteY2785" fmla="*/ 1066103 h 1066103"/>
                <a:gd name="connsiteX2786" fmla="*/ 1281318 w 3273727"/>
                <a:gd name="connsiteY2786" fmla="*/ 1055171 h 1066103"/>
                <a:gd name="connsiteX2787" fmla="*/ 1283675 w 3273727"/>
                <a:gd name="connsiteY2787" fmla="*/ 1054194 h 1066103"/>
                <a:gd name="connsiteX2788" fmla="*/ 1283275 w 3273727"/>
                <a:gd name="connsiteY2788" fmla="*/ 1053205 h 1066103"/>
                <a:gd name="connsiteX2789" fmla="*/ 1289163 w 3273727"/>
                <a:gd name="connsiteY2789" fmla="*/ 1038643 h 1066103"/>
                <a:gd name="connsiteX2790" fmla="*/ 1289730 w 3273727"/>
                <a:gd name="connsiteY2790" fmla="*/ 1038403 h 1066103"/>
                <a:gd name="connsiteX2791" fmla="*/ 1289159 w 3273727"/>
                <a:gd name="connsiteY2791" fmla="*/ 1037025 h 1066103"/>
                <a:gd name="connsiteX2792" fmla="*/ 1295047 w 3273727"/>
                <a:gd name="connsiteY2792" fmla="*/ 1022810 h 1066103"/>
                <a:gd name="connsiteX2793" fmla="*/ 1297412 w 3273727"/>
                <a:gd name="connsiteY2793" fmla="*/ 1021830 h 1066103"/>
                <a:gd name="connsiteX2794" fmla="*/ 1297004 w 3273727"/>
                <a:gd name="connsiteY2794" fmla="*/ 1020845 h 1066103"/>
                <a:gd name="connsiteX2795" fmla="*/ 1303035 w 3273727"/>
                <a:gd name="connsiteY2795" fmla="*/ 1006283 h 1066103"/>
                <a:gd name="connsiteX2796" fmla="*/ 1305993 w 3273727"/>
                <a:gd name="connsiteY2796" fmla="*/ 1005058 h 1066103"/>
                <a:gd name="connsiteX2797" fmla="*/ 1305830 w 3273727"/>
                <a:gd name="connsiteY2797" fmla="*/ 1004664 h 1066103"/>
                <a:gd name="connsiteX2798" fmla="*/ 1311718 w 3273727"/>
                <a:gd name="connsiteY2798" fmla="*/ 990449 h 1066103"/>
                <a:gd name="connsiteX2799" fmla="*/ 1314075 w 3273727"/>
                <a:gd name="connsiteY2799" fmla="*/ 989472 h 1066103"/>
                <a:gd name="connsiteX2800" fmla="*/ 1313675 w 3273727"/>
                <a:gd name="connsiteY2800" fmla="*/ 988483 h 1066103"/>
                <a:gd name="connsiteX2801" fmla="*/ 1319563 w 3273727"/>
                <a:gd name="connsiteY2801" fmla="*/ 973921 h 1066103"/>
                <a:gd name="connsiteX2802" fmla="*/ 1321612 w 3273727"/>
                <a:gd name="connsiteY2802" fmla="*/ 973052 h 1066103"/>
                <a:gd name="connsiteX2803" fmla="*/ 1327409 w 3273727"/>
                <a:gd name="connsiteY2803" fmla="*/ 958375 h 1066103"/>
                <a:gd name="connsiteX2804" fmla="*/ 1329647 w 3273727"/>
                <a:gd name="connsiteY2804" fmla="*/ 957402 h 1066103"/>
                <a:gd name="connsiteX2805" fmla="*/ 1335396 w 3273727"/>
                <a:gd name="connsiteY2805" fmla="*/ 943522 h 1066103"/>
                <a:gd name="connsiteX2806" fmla="*/ 1338354 w 3273727"/>
                <a:gd name="connsiteY2806" fmla="*/ 942297 h 1066103"/>
                <a:gd name="connsiteX2807" fmla="*/ 1338191 w 3273727"/>
                <a:gd name="connsiteY2807" fmla="*/ 941903 h 1066103"/>
                <a:gd name="connsiteX2808" fmla="*/ 1344079 w 3273727"/>
                <a:gd name="connsiteY2808" fmla="*/ 927688 h 1066103"/>
                <a:gd name="connsiteX2809" fmla="*/ 1346281 w 3273727"/>
                <a:gd name="connsiteY2809" fmla="*/ 926776 h 1066103"/>
                <a:gd name="connsiteX2810" fmla="*/ 1346036 w 3273727"/>
                <a:gd name="connsiteY2810" fmla="*/ 926213 h 1066103"/>
                <a:gd name="connsiteX2811" fmla="*/ 1352211 w 3273727"/>
                <a:gd name="connsiteY2811" fmla="*/ 911998 h 1066103"/>
                <a:gd name="connsiteX2812" fmla="*/ 1356307 w 3273727"/>
                <a:gd name="connsiteY2812" fmla="*/ 910380 h 1066103"/>
                <a:gd name="connsiteX2813" fmla="*/ 1361731 w 3273727"/>
                <a:gd name="connsiteY2813" fmla="*/ 897289 h 1066103"/>
                <a:gd name="connsiteX2814" fmla="*/ 1363927 w 3273727"/>
                <a:gd name="connsiteY2814" fmla="*/ 896378 h 1066103"/>
                <a:gd name="connsiteX2815" fmla="*/ 1363687 w 3273727"/>
                <a:gd name="connsiteY2815" fmla="*/ 895814 h 1066103"/>
                <a:gd name="connsiteX2816" fmla="*/ 1369719 w 3273727"/>
                <a:gd name="connsiteY2816" fmla="*/ 881598 h 1066103"/>
                <a:gd name="connsiteX2817" fmla="*/ 1374663 w 3273727"/>
                <a:gd name="connsiteY2817" fmla="*/ 879599 h 1066103"/>
                <a:gd name="connsiteX2818" fmla="*/ 1374474 w 3273727"/>
                <a:gd name="connsiteY2818" fmla="*/ 879142 h 1066103"/>
                <a:gd name="connsiteX2819" fmla="*/ 1380362 w 3273727"/>
                <a:gd name="connsiteY2819" fmla="*/ 864927 h 1066103"/>
                <a:gd name="connsiteX2820" fmla="*/ 1382968 w 3273727"/>
                <a:gd name="connsiteY2820" fmla="*/ 863848 h 1066103"/>
                <a:gd name="connsiteX2821" fmla="*/ 1388207 w 3273727"/>
                <a:gd name="connsiteY2821" fmla="*/ 851198 h 1066103"/>
                <a:gd name="connsiteX2822" fmla="*/ 1392426 w 3273727"/>
                <a:gd name="connsiteY2822" fmla="*/ 849451 h 1066103"/>
                <a:gd name="connsiteX2823" fmla="*/ 1392126 w 3273727"/>
                <a:gd name="connsiteY2823" fmla="*/ 848742 h 1066103"/>
                <a:gd name="connsiteX2824" fmla="*/ 1398157 w 3273727"/>
                <a:gd name="connsiteY2824" fmla="*/ 834527 h 1066103"/>
                <a:gd name="connsiteX2825" fmla="*/ 1404111 w 3273727"/>
                <a:gd name="connsiteY2825" fmla="*/ 832119 h 1066103"/>
                <a:gd name="connsiteX2826" fmla="*/ 1408801 w 3273727"/>
                <a:gd name="connsiteY2826" fmla="*/ 820798 h 1066103"/>
                <a:gd name="connsiteX2827" fmla="*/ 1410816 w 3273727"/>
                <a:gd name="connsiteY2827" fmla="*/ 819963 h 1066103"/>
                <a:gd name="connsiteX2828" fmla="*/ 1410758 w 3273727"/>
                <a:gd name="connsiteY2828" fmla="*/ 819814 h 1066103"/>
                <a:gd name="connsiteX2829" fmla="*/ 1416646 w 3273727"/>
                <a:gd name="connsiteY2829" fmla="*/ 804558 h 1066103"/>
                <a:gd name="connsiteX2830" fmla="*/ 1421504 w 3273727"/>
                <a:gd name="connsiteY2830" fmla="*/ 802399 h 1066103"/>
                <a:gd name="connsiteX2831" fmla="*/ 1426596 w 3273727"/>
                <a:gd name="connsiteY2831" fmla="*/ 790399 h 1066103"/>
                <a:gd name="connsiteX2832" fmla="*/ 1432278 w 3273727"/>
                <a:gd name="connsiteY2832" fmla="*/ 788101 h 1066103"/>
                <a:gd name="connsiteX2833" fmla="*/ 1437239 w 3273727"/>
                <a:gd name="connsiteY2833" fmla="*/ 775832 h 1066103"/>
                <a:gd name="connsiteX2834" fmla="*/ 1442166 w 3273727"/>
                <a:gd name="connsiteY2834" fmla="*/ 773742 h 1066103"/>
                <a:gd name="connsiteX2835" fmla="*/ 1447046 w 3273727"/>
                <a:gd name="connsiteY2835" fmla="*/ 761961 h 1066103"/>
                <a:gd name="connsiteX2836" fmla="*/ 1452018 w 3273727"/>
                <a:gd name="connsiteY2836" fmla="*/ 759901 h 1066103"/>
                <a:gd name="connsiteX2837" fmla="*/ 1456852 w 3273727"/>
                <a:gd name="connsiteY2837" fmla="*/ 748232 h 1066103"/>
                <a:gd name="connsiteX2838" fmla="*/ 1462013 w 3273727"/>
                <a:gd name="connsiteY2838" fmla="*/ 746094 h 1066103"/>
                <a:gd name="connsiteX2839" fmla="*/ 1467639 w 3273727"/>
                <a:gd name="connsiteY2839" fmla="*/ 731848 h 1066103"/>
                <a:gd name="connsiteX2840" fmla="*/ 1474909 w 3273727"/>
                <a:gd name="connsiteY2840" fmla="*/ 728689 h 1066103"/>
                <a:gd name="connsiteX2841" fmla="*/ 1479407 w 3273727"/>
                <a:gd name="connsiteY2841" fmla="*/ 717832 h 1066103"/>
                <a:gd name="connsiteX2842" fmla="*/ 1483890 w 3273727"/>
                <a:gd name="connsiteY2842" fmla="*/ 715975 h 1066103"/>
                <a:gd name="connsiteX2843" fmla="*/ 1489213 w 3273727"/>
                <a:gd name="connsiteY2843" fmla="*/ 703122 h 1066103"/>
                <a:gd name="connsiteX2844" fmla="*/ 1495763 w 3273727"/>
                <a:gd name="connsiteY2844" fmla="*/ 700409 h 1066103"/>
                <a:gd name="connsiteX2845" fmla="*/ 1500000 w 3273727"/>
                <a:gd name="connsiteY2845" fmla="*/ 689681 h 1066103"/>
                <a:gd name="connsiteX2846" fmla="*/ 1507383 w 3273727"/>
                <a:gd name="connsiteY2846" fmla="*/ 686473 h 1066103"/>
                <a:gd name="connsiteX2847" fmla="*/ 1511768 w 3273727"/>
                <a:gd name="connsiteY2847" fmla="*/ 675114 h 1066103"/>
                <a:gd name="connsiteX2848" fmla="*/ 1517652 w 3273727"/>
                <a:gd name="connsiteY2848" fmla="*/ 672499 h 1066103"/>
                <a:gd name="connsiteX2849" fmla="*/ 1521718 w 3273727"/>
                <a:gd name="connsiteY2849" fmla="*/ 662916 h 1066103"/>
                <a:gd name="connsiteX2850" fmla="*/ 1529745 w 3273727"/>
                <a:gd name="connsiteY2850" fmla="*/ 659670 h 1066103"/>
                <a:gd name="connsiteX2851" fmla="*/ 1534323 w 3273727"/>
                <a:gd name="connsiteY2851" fmla="*/ 648350 h 1066103"/>
                <a:gd name="connsiteX2852" fmla="*/ 1539249 w 3273727"/>
                <a:gd name="connsiteY2852" fmla="*/ 646260 h 1066103"/>
                <a:gd name="connsiteX2853" fmla="*/ 1544129 w 3273727"/>
                <a:gd name="connsiteY2853" fmla="*/ 634478 h 1066103"/>
                <a:gd name="connsiteX2854" fmla="*/ 1551905 w 3273727"/>
                <a:gd name="connsiteY2854" fmla="*/ 631256 h 1066103"/>
                <a:gd name="connsiteX2855" fmla="*/ 1556040 w 3273727"/>
                <a:gd name="connsiteY2855" fmla="*/ 621036 h 1066103"/>
                <a:gd name="connsiteX2856" fmla="*/ 1564780 w 3273727"/>
                <a:gd name="connsiteY2856" fmla="*/ 617330 h 1066103"/>
                <a:gd name="connsiteX2857" fmla="*/ 1568645 w 3273727"/>
                <a:gd name="connsiteY2857" fmla="*/ 608000 h 1066103"/>
                <a:gd name="connsiteX2858" fmla="*/ 1573681 w 3273727"/>
                <a:gd name="connsiteY2858" fmla="*/ 605914 h 1066103"/>
                <a:gd name="connsiteX2859" fmla="*/ 1578739 w 3273727"/>
                <a:gd name="connsiteY2859" fmla="*/ 594271 h 1066103"/>
                <a:gd name="connsiteX2860" fmla="*/ 1586393 w 3273727"/>
                <a:gd name="connsiteY2860" fmla="*/ 591247 h 1066103"/>
                <a:gd name="connsiteX2861" fmla="*/ 1590362 w 3273727"/>
                <a:gd name="connsiteY2861" fmla="*/ 581666 h 1066103"/>
                <a:gd name="connsiteX2862" fmla="*/ 1598642 w 3273727"/>
                <a:gd name="connsiteY2862" fmla="*/ 578237 h 1066103"/>
                <a:gd name="connsiteX2863" fmla="*/ 1602967 w 3273727"/>
                <a:gd name="connsiteY2863" fmla="*/ 567794 h 1066103"/>
                <a:gd name="connsiteX2864" fmla="*/ 1611288 w 3273727"/>
                <a:gd name="connsiteY2864" fmla="*/ 564347 h 1066103"/>
                <a:gd name="connsiteX2865" fmla="*/ 1614735 w 3273727"/>
                <a:gd name="connsiteY2865" fmla="*/ 556026 h 1066103"/>
                <a:gd name="connsiteX2866" fmla="*/ 1623749 w 3273727"/>
                <a:gd name="connsiteY2866" fmla="*/ 552292 h 1066103"/>
                <a:gd name="connsiteX2867" fmla="*/ 1627483 w 3273727"/>
                <a:gd name="connsiteY2867" fmla="*/ 543278 h 1066103"/>
                <a:gd name="connsiteX2868" fmla="*/ 1635314 w 3273727"/>
                <a:gd name="connsiteY2868" fmla="*/ 540034 h 1066103"/>
                <a:gd name="connsiteX2869" fmla="*/ 1639538 w 3273727"/>
                <a:gd name="connsiteY2869" fmla="*/ 529836 h 1066103"/>
                <a:gd name="connsiteX2870" fmla="*/ 1649491 w 3273727"/>
                <a:gd name="connsiteY2870" fmla="*/ 525714 h 1066103"/>
                <a:gd name="connsiteX2871" fmla="*/ 1653123 w 3273727"/>
                <a:gd name="connsiteY2871" fmla="*/ 516944 h 1066103"/>
                <a:gd name="connsiteX2872" fmla="*/ 1662383 w 3273727"/>
                <a:gd name="connsiteY2872" fmla="*/ 513108 h 1066103"/>
                <a:gd name="connsiteX2873" fmla="*/ 1665728 w 3273727"/>
                <a:gd name="connsiteY2873" fmla="*/ 505033 h 1066103"/>
                <a:gd name="connsiteX2874" fmla="*/ 1674049 w 3273727"/>
                <a:gd name="connsiteY2874" fmla="*/ 501586 h 1066103"/>
                <a:gd name="connsiteX2875" fmla="*/ 1677496 w 3273727"/>
                <a:gd name="connsiteY2875" fmla="*/ 493265 h 1066103"/>
                <a:gd name="connsiteX2876" fmla="*/ 1686824 w 3273727"/>
                <a:gd name="connsiteY2876" fmla="*/ 489401 h 1066103"/>
                <a:gd name="connsiteX2877" fmla="*/ 1690531 w 3273727"/>
                <a:gd name="connsiteY2877" fmla="*/ 480661 h 1066103"/>
                <a:gd name="connsiteX2878" fmla="*/ 1700751 w 3273727"/>
                <a:gd name="connsiteY2878" fmla="*/ 476526 h 1066103"/>
                <a:gd name="connsiteX2879" fmla="*/ 1703972 w 3273727"/>
                <a:gd name="connsiteY2879" fmla="*/ 468750 h 1066103"/>
                <a:gd name="connsiteX2880" fmla="*/ 1712512 w 3273727"/>
                <a:gd name="connsiteY2880" fmla="*/ 465212 h 1066103"/>
                <a:gd name="connsiteX2881" fmla="*/ 1713330 w 3273727"/>
                <a:gd name="connsiteY2881" fmla="*/ 463374 h 1066103"/>
                <a:gd name="connsiteX2882" fmla="*/ 1702982 w 3273727"/>
                <a:gd name="connsiteY2882" fmla="*/ 467558 h 1066103"/>
                <a:gd name="connsiteX2883" fmla="*/ 1700042 w 3273727"/>
                <a:gd name="connsiteY2883" fmla="*/ 475175 h 1066103"/>
                <a:gd name="connsiteX2884" fmla="*/ 1690817 w 3273727"/>
                <a:gd name="connsiteY2884" fmla="*/ 479276 h 1066103"/>
                <a:gd name="connsiteX2885" fmla="*/ 1688275 w 3273727"/>
                <a:gd name="connsiteY2885" fmla="*/ 485412 h 1066103"/>
                <a:gd name="connsiteX2886" fmla="*/ 1676402 w 3273727"/>
                <a:gd name="connsiteY2886" fmla="*/ 490330 h 1066103"/>
                <a:gd name="connsiteX2887" fmla="*/ 1673565 w 3273727"/>
                <a:gd name="connsiteY2887" fmla="*/ 497180 h 1066103"/>
                <a:gd name="connsiteX2888" fmla="*/ 1665552 w 3273727"/>
                <a:gd name="connsiteY2888" fmla="*/ 500499 h 1066103"/>
                <a:gd name="connsiteX2889" fmla="*/ 1661797 w 3273727"/>
                <a:gd name="connsiteY2889" fmla="*/ 509784 h 1066103"/>
                <a:gd name="connsiteX2890" fmla="*/ 1653288 w 3273727"/>
                <a:gd name="connsiteY2890" fmla="*/ 513395 h 1066103"/>
                <a:gd name="connsiteX2891" fmla="*/ 1649599 w 3273727"/>
                <a:gd name="connsiteY2891" fmla="*/ 521695 h 1066103"/>
                <a:gd name="connsiteX2892" fmla="*/ 1638405 w 3273727"/>
                <a:gd name="connsiteY2892" fmla="*/ 526016 h 1066103"/>
                <a:gd name="connsiteX2893" fmla="*/ 1635320 w 3273727"/>
                <a:gd name="connsiteY2893" fmla="*/ 533463 h 1066103"/>
                <a:gd name="connsiteX2894" fmla="*/ 1627307 w 3273727"/>
                <a:gd name="connsiteY2894" fmla="*/ 536782 h 1066103"/>
                <a:gd name="connsiteX2895" fmla="*/ 1623553 w 3273727"/>
                <a:gd name="connsiteY2895" fmla="*/ 546068 h 1066103"/>
                <a:gd name="connsiteX2896" fmla="*/ 1614683 w 3273727"/>
                <a:gd name="connsiteY2896" fmla="*/ 549831 h 1066103"/>
                <a:gd name="connsiteX2897" fmla="*/ 1610804 w 3273727"/>
                <a:gd name="connsiteY2897" fmla="*/ 559654 h 1066103"/>
                <a:gd name="connsiteX2898" fmla="*/ 1602543 w 3273727"/>
                <a:gd name="connsiteY2898" fmla="*/ 563243 h 1066103"/>
                <a:gd name="connsiteX2899" fmla="*/ 1599036 w 3273727"/>
                <a:gd name="connsiteY2899" fmla="*/ 571708 h 1066103"/>
                <a:gd name="connsiteX2900" fmla="*/ 1591149 w 3273727"/>
                <a:gd name="connsiteY2900" fmla="*/ 574975 h 1066103"/>
                <a:gd name="connsiteX2901" fmla="*/ 1587125 w 3273727"/>
                <a:gd name="connsiteY2901" fmla="*/ 584456 h 1066103"/>
                <a:gd name="connsiteX2902" fmla="*/ 1577840 w 3273727"/>
                <a:gd name="connsiteY2902" fmla="*/ 588211 h 1066103"/>
                <a:gd name="connsiteX2903" fmla="*/ 1574521 w 3273727"/>
                <a:gd name="connsiteY2903" fmla="*/ 596224 h 1066103"/>
                <a:gd name="connsiteX2904" fmla="*/ 1567460 w 3273727"/>
                <a:gd name="connsiteY2904" fmla="*/ 599148 h 1066103"/>
                <a:gd name="connsiteX2905" fmla="*/ 1562753 w 3273727"/>
                <a:gd name="connsiteY2905" fmla="*/ 610790 h 1066103"/>
                <a:gd name="connsiteX2906" fmla="*/ 1554390 w 3273727"/>
                <a:gd name="connsiteY2906" fmla="*/ 614339 h 1066103"/>
                <a:gd name="connsiteX2907" fmla="*/ 1550841 w 3273727"/>
                <a:gd name="connsiteY2907" fmla="*/ 622701 h 1066103"/>
                <a:gd name="connsiteX2908" fmla="*/ 1542532 w 3273727"/>
                <a:gd name="connsiteY2908" fmla="*/ 626062 h 1066103"/>
                <a:gd name="connsiteX2909" fmla="*/ 1538237 w 3273727"/>
                <a:gd name="connsiteY2909" fmla="*/ 636430 h 1066103"/>
                <a:gd name="connsiteX2910" fmla="*/ 1530938 w 3273727"/>
                <a:gd name="connsiteY2910" fmla="*/ 639453 h 1066103"/>
                <a:gd name="connsiteX2911" fmla="*/ 1526326 w 3273727"/>
                <a:gd name="connsiteY2911" fmla="*/ 650854 h 1066103"/>
                <a:gd name="connsiteX2912" fmla="*/ 1519471 w 3273727"/>
                <a:gd name="connsiteY2912" fmla="*/ 653761 h 1066103"/>
                <a:gd name="connsiteX2913" fmla="*/ 1515682 w 3273727"/>
                <a:gd name="connsiteY2913" fmla="*/ 662908 h 1066103"/>
                <a:gd name="connsiteX2914" fmla="*/ 1508622 w 3273727"/>
                <a:gd name="connsiteY2914" fmla="*/ 665832 h 1066103"/>
                <a:gd name="connsiteX2915" fmla="*/ 1503915 w 3273727"/>
                <a:gd name="connsiteY2915" fmla="*/ 677474 h 1066103"/>
                <a:gd name="connsiteX2916" fmla="*/ 1496566 w 3273727"/>
                <a:gd name="connsiteY2916" fmla="*/ 680592 h 1066103"/>
                <a:gd name="connsiteX2917" fmla="*/ 1492003 w 3273727"/>
                <a:gd name="connsiteY2917" fmla="*/ 691346 h 1066103"/>
                <a:gd name="connsiteX2918" fmla="*/ 1485922 w 3273727"/>
                <a:gd name="connsiteY2918" fmla="*/ 693805 h 1066103"/>
                <a:gd name="connsiteX2919" fmla="*/ 1481360 w 3273727"/>
                <a:gd name="connsiteY2919" fmla="*/ 705625 h 1066103"/>
                <a:gd name="connsiteX2920" fmla="*/ 1476033 w 3273727"/>
                <a:gd name="connsiteY2920" fmla="*/ 707992 h 1066103"/>
                <a:gd name="connsiteX2921" fmla="*/ 1471267 w 3273727"/>
                <a:gd name="connsiteY2921" fmla="*/ 719498 h 1066103"/>
                <a:gd name="connsiteX2922" fmla="*/ 1463370 w 3273727"/>
                <a:gd name="connsiteY2922" fmla="*/ 722769 h 1066103"/>
                <a:gd name="connsiteX2923" fmla="*/ 1459642 w 3273727"/>
                <a:gd name="connsiteY2923" fmla="*/ 731553 h 1066103"/>
                <a:gd name="connsiteX2924" fmla="*/ 1454176 w 3273727"/>
                <a:gd name="connsiteY2924" fmla="*/ 733763 h 1066103"/>
                <a:gd name="connsiteX2925" fmla="*/ 1448999 w 3273727"/>
                <a:gd name="connsiteY2925" fmla="*/ 746262 h 1066103"/>
                <a:gd name="connsiteX2926" fmla="*/ 1444548 w 3273727"/>
                <a:gd name="connsiteY2926" fmla="*/ 748106 h 1066103"/>
                <a:gd name="connsiteX2927" fmla="*/ 1439193 w 3273727"/>
                <a:gd name="connsiteY2927" fmla="*/ 761665 h 1066103"/>
                <a:gd name="connsiteX2928" fmla="*/ 1434795 w 3273727"/>
                <a:gd name="connsiteY2928" fmla="*/ 763576 h 1066103"/>
                <a:gd name="connsiteX2929" fmla="*/ 1429242 w 3273727"/>
                <a:gd name="connsiteY2929" fmla="*/ 776662 h 1066103"/>
                <a:gd name="connsiteX2930" fmla="*/ 1423218 w 3273727"/>
                <a:gd name="connsiteY2930" fmla="*/ 779098 h 1066103"/>
                <a:gd name="connsiteX2931" fmla="*/ 1418312 w 3273727"/>
                <a:gd name="connsiteY2931" fmla="*/ 790391 h 1066103"/>
                <a:gd name="connsiteX2932" fmla="*/ 1413952 w 3273727"/>
                <a:gd name="connsiteY2932" fmla="*/ 792112 h 1066103"/>
                <a:gd name="connsiteX2933" fmla="*/ 1408506 w 3273727"/>
                <a:gd name="connsiteY2933" fmla="*/ 804956 h 1066103"/>
                <a:gd name="connsiteX2934" fmla="*/ 1403947 w 3273727"/>
                <a:gd name="connsiteY2934" fmla="*/ 806801 h 1066103"/>
                <a:gd name="connsiteX2935" fmla="*/ 1398843 w 3273727"/>
                <a:gd name="connsiteY2935" fmla="*/ 818829 h 1066103"/>
                <a:gd name="connsiteX2936" fmla="*/ 1393658 w 3273727"/>
                <a:gd name="connsiteY2936" fmla="*/ 820926 h 1066103"/>
                <a:gd name="connsiteX2937" fmla="*/ 1388199 w 3273727"/>
                <a:gd name="connsiteY2937" fmla="*/ 835069 h 1066103"/>
                <a:gd name="connsiteX2938" fmla="*/ 1383369 w 3273727"/>
                <a:gd name="connsiteY2938" fmla="*/ 837216 h 1066103"/>
                <a:gd name="connsiteX2939" fmla="*/ 1378393 w 3273727"/>
                <a:gd name="connsiteY2939" fmla="*/ 849228 h 1066103"/>
                <a:gd name="connsiteX2940" fmla="*/ 1373420 w 3273727"/>
                <a:gd name="connsiteY2940" fmla="*/ 851288 h 1066103"/>
                <a:gd name="connsiteX2941" fmla="*/ 1368587 w 3273727"/>
                <a:gd name="connsiteY2941" fmla="*/ 862957 h 1066103"/>
                <a:gd name="connsiteX2942" fmla="*/ 1366036 w 3273727"/>
                <a:gd name="connsiteY2942" fmla="*/ 864014 h 1066103"/>
                <a:gd name="connsiteX2943" fmla="*/ 1366630 w 3273727"/>
                <a:gd name="connsiteY2943" fmla="*/ 865413 h 1066103"/>
                <a:gd name="connsiteX2944" fmla="*/ 1360598 w 3273727"/>
                <a:gd name="connsiteY2944" fmla="*/ 879629 h 1066103"/>
                <a:gd name="connsiteX2945" fmla="*/ 1354643 w 3273727"/>
                <a:gd name="connsiteY2945" fmla="*/ 882036 h 1066103"/>
                <a:gd name="connsiteX2946" fmla="*/ 1349954 w 3273727"/>
                <a:gd name="connsiteY2946" fmla="*/ 893357 h 1066103"/>
                <a:gd name="connsiteX2947" fmla="*/ 1347415 w 3273727"/>
                <a:gd name="connsiteY2947" fmla="*/ 894409 h 1066103"/>
                <a:gd name="connsiteX2948" fmla="*/ 1347997 w 3273727"/>
                <a:gd name="connsiteY2948" fmla="*/ 895814 h 1066103"/>
                <a:gd name="connsiteX2949" fmla="*/ 1342109 w 3273727"/>
                <a:gd name="connsiteY2949" fmla="*/ 910029 h 1066103"/>
                <a:gd name="connsiteX2950" fmla="*/ 1338115 w 3273727"/>
                <a:gd name="connsiteY2950" fmla="*/ 911683 h 1066103"/>
                <a:gd name="connsiteX2951" fmla="*/ 1332159 w 3273727"/>
                <a:gd name="connsiteY2951" fmla="*/ 925719 h 1066103"/>
                <a:gd name="connsiteX2952" fmla="*/ 1329049 w 3273727"/>
                <a:gd name="connsiteY2952" fmla="*/ 926977 h 1066103"/>
                <a:gd name="connsiteX2953" fmla="*/ 1323477 w 3273727"/>
                <a:gd name="connsiteY2953" fmla="*/ 940428 h 1066103"/>
                <a:gd name="connsiteX2954" fmla="*/ 1321286 w 3273727"/>
                <a:gd name="connsiteY2954" fmla="*/ 941336 h 1066103"/>
                <a:gd name="connsiteX2955" fmla="*/ 1321520 w 3273727"/>
                <a:gd name="connsiteY2955" fmla="*/ 941903 h 1066103"/>
                <a:gd name="connsiteX2956" fmla="*/ 1315632 w 3273727"/>
                <a:gd name="connsiteY2956" fmla="*/ 956118 h 1066103"/>
                <a:gd name="connsiteX2957" fmla="*/ 1311595 w 3273727"/>
                <a:gd name="connsiteY2957" fmla="*/ 957791 h 1066103"/>
                <a:gd name="connsiteX2958" fmla="*/ 1311714 w 3273727"/>
                <a:gd name="connsiteY2958" fmla="*/ 958084 h 1066103"/>
                <a:gd name="connsiteX2959" fmla="*/ 1305826 w 3273727"/>
                <a:gd name="connsiteY2959" fmla="*/ 972646 h 1066103"/>
                <a:gd name="connsiteX2960" fmla="*/ 1303776 w 3273727"/>
                <a:gd name="connsiteY2960" fmla="*/ 973516 h 1066103"/>
                <a:gd name="connsiteX2961" fmla="*/ 1297837 w 3273727"/>
                <a:gd name="connsiteY2961" fmla="*/ 988192 h 1066103"/>
                <a:gd name="connsiteX2962" fmla="*/ 1294607 w 3273727"/>
                <a:gd name="connsiteY2962" fmla="*/ 989563 h 1066103"/>
                <a:gd name="connsiteX2963" fmla="*/ 1289155 w 3273727"/>
                <a:gd name="connsiteY2963" fmla="*/ 1003045 h 1066103"/>
                <a:gd name="connsiteX2964" fmla="*/ 1286920 w 3273727"/>
                <a:gd name="connsiteY2964" fmla="*/ 1003993 h 1066103"/>
                <a:gd name="connsiteX2965" fmla="*/ 1287198 w 3273727"/>
                <a:gd name="connsiteY2965" fmla="*/ 1004664 h 1066103"/>
                <a:gd name="connsiteX2966" fmla="*/ 1281310 w 3273727"/>
                <a:gd name="connsiteY2966" fmla="*/ 1018879 h 1066103"/>
                <a:gd name="connsiteX2967" fmla="*/ 1280605 w 3273727"/>
                <a:gd name="connsiteY2967" fmla="*/ 1019171 h 1066103"/>
                <a:gd name="connsiteX2968" fmla="*/ 1281315 w 3273727"/>
                <a:gd name="connsiteY2968" fmla="*/ 1020845 h 1066103"/>
                <a:gd name="connsiteX2969" fmla="*/ 1275140 w 3273727"/>
                <a:gd name="connsiteY2969" fmla="*/ 1035406 h 1066103"/>
                <a:gd name="connsiteX2970" fmla="*/ 1273128 w 3273727"/>
                <a:gd name="connsiteY2970" fmla="*/ 1036221 h 1066103"/>
                <a:gd name="connsiteX2971" fmla="*/ 1273469 w 3273727"/>
                <a:gd name="connsiteY2971" fmla="*/ 1037025 h 1066103"/>
                <a:gd name="connsiteX2972" fmla="*/ 1267437 w 3273727"/>
                <a:gd name="connsiteY2972" fmla="*/ 1051240 h 1066103"/>
                <a:gd name="connsiteX2973" fmla="*/ 1264353 w 3273727"/>
                <a:gd name="connsiteY2973" fmla="*/ 1052487 h 1066103"/>
                <a:gd name="connsiteX2974" fmla="*/ 1264643 w 3273727"/>
                <a:gd name="connsiteY2974" fmla="*/ 1053205 h 1066103"/>
                <a:gd name="connsiteX2975" fmla="*/ 1259428 w 3273727"/>
                <a:gd name="connsiteY2975" fmla="*/ 1066103 h 1066103"/>
                <a:gd name="connsiteX2976" fmla="*/ 1217952 w 3273727"/>
                <a:gd name="connsiteY2976" fmla="*/ 1066103 h 1066103"/>
                <a:gd name="connsiteX2977" fmla="*/ 1222480 w 3273727"/>
                <a:gd name="connsiteY2977" fmla="*/ 1055171 h 1066103"/>
                <a:gd name="connsiteX2978" fmla="*/ 1224837 w 3273727"/>
                <a:gd name="connsiteY2978" fmla="*/ 1054194 h 1066103"/>
                <a:gd name="connsiteX2979" fmla="*/ 1224437 w 3273727"/>
                <a:gd name="connsiteY2979" fmla="*/ 1053205 h 1066103"/>
                <a:gd name="connsiteX2980" fmla="*/ 1230325 w 3273727"/>
                <a:gd name="connsiteY2980" fmla="*/ 1038643 h 1066103"/>
                <a:gd name="connsiteX2981" fmla="*/ 1232565 w 3273727"/>
                <a:gd name="connsiteY2981" fmla="*/ 1037693 h 1066103"/>
                <a:gd name="connsiteX2982" fmla="*/ 1232282 w 3273727"/>
                <a:gd name="connsiteY2982" fmla="*/ 1037025 h 1066103"/>
                <a:gd name="connsiteX2983" fmla="*/ 1238313 w 3273727"/>
                <a:gd name="connsiteY2983" fmla="*/ 1022810 h 1066103"/>
                <a:gd name="connsiteX2984" fmla="*/ 1239736 w 3273727"/>
                <a:gd name="connsiteY2984" fmla="*/ 1022234 h 1066103"/>
                <a:gd name="connsiteX2985" fmla="*/ 1239147 w 3273727"/>
                <a:gd name="connsiteY2985" fmla="*/ 1020845 h 1066103"/>
                <a:gd name="connsiteX2986" fmla="*/ 1245322 w 3273727"/>
                <a:gd name="connsiteY2986" fmla="*/ 1006283 h 1066103"/>
                <a:gd name="connsiteX2987" fmla="*/ 1247327 w 3273727"/>
                <a:gd name="connsiteY2987" fmla="*/ 1005471 h 1066103"/>
                <a:gd name="connsiteX2988" fmla="*/ 1246992 w 3273727"/>
                <a:gd name="connsiteY2988" fmla="*/ 1004664 h 1066103"/>
                <a:gd name="connsiteX2989" fmla="*/ 1252880 w 3273727"/>
                <a:gd name="connsiteY2989" fmla="*/ 990449 h 1066103"/>
                <a:gd name="connsiteX2990" fmla="*/ 1255237 w 3273727"/>
                <a:gd name="connsiteY2990" fmla="*/ 989472 h 1066103"/>
                <a:gd name="connsiteX2991" fmla="*/ 1254837 w 3273727"/>
                <a:gd name="connsiteY2991" fmla="*/ 988483 h 1066103"/>
                <a:gd name="connsiteX2992" fmla="*/ 1260725 w 3273727"/>
                <a:gd name="connsiteY2992" fmla="*/ 973921 h 1066103"/>
                <a:gd name="connsiteX2993" fmla="*/ 1262776 w 3273727"/>
                <a:gd name="connsiteY2993" fmla="*/ 973051 h 1066103"/>
                <a:gd name="connsiteX2994" fmla="*/ 1268713 w 3273727"/>
                <a:gd name="connsiteY2994" fmla="*/ 958375 h 1066103"/>
                <a:gd name="connsiteX2995" fmla="*/ 1271944 w 3273727"/>
                <a:gd name="connsiteY2995" fmla="*/ 957005 h 1066103"/>
                <a:gd name="connsiteX2996" fmla="*/ 1277396 w 3273727"/>
                <a:gd name="connsiteY2996" fmla="*/ 943522 h 1066103"/>
                <a:gd name="connsiteX2997" fmla="*/ 1281336 w 3273727"/>
                <a:gd name="connsiteY2997" fmla="*/ 941850 h 1066103"/>
                <a:gd name="connsiteX2998" fmla="*/ 1287202 w 3273727"/>
                <a:gd name="connsiteY2998" fmla="*/ 927688 h 1066103"/>
                <a:gd name="connsiteX2999" fmla="*/ 1289394 w 3273727"/>
                <a:gd name="connsiteY2999" fmla="*/ 926780 h 1066103"/>
                <a:gd name="connsiteX3000" fmla="*/ 1289159 w 3273727"/>
                <a:gd name="connsiteY3000" fmla="*/ 926213 h 1066103"/>
                <a:gd name="connsiteX3001" fmla="*/ 1295047 w 3273727"/>
                <a:gd name="connsiteY3001" fmla="*/ 911998 h 1066103"/>
                <a:gd name="connsiteX3002" fmla="*/ 1297167 w 3273727"/>
                <a:gd name="connsiteY3002" fmla="*/ 911120 h 1066103"/>
                <a:gd name="connsiteX3003" fmla="*/ 1303035 w 3273727"/>
                <a:gd name="connsiteY3003" fmla="*/ 897289 h 1066103"/>
                <a:gd name="connsiteX3004" fmla="*/ 1308013 w 3273727"/>
                <a:gd name="connsiteY3004" fmla="*/ 895276 h 1066103"/>
                <a:gd name="connsiteX3005" fmla="*/ 1313679 w 3273727"/>
                <a:gd name="connsiteY3005" fmla="*/ 881598 h 1066103"/>
                <a:gd name="connsiteX3006" fmla="*/ 1316218 w 3273727"/>
                <a:gd name="connsiteY3006" fmla="*/ 880546 h 1066103"/>
                <a:gd name="connsiteX3007" fmla="*/ 1315636 w 3273727"/>
                <a:gd name="connsiteY3007" fmla="*/ 879142 h 1066103"/>
                <a:gd name="connsiteX3008" fmla="*/ 1321524 w 3273727"/>
                <a:gd name="connsiteY3008" fmla="*/ 864927 h 1066103"/>
                <a:gd name="connsiteX3009" fmla="*/ 1326528 w 3273727"/>
                <a:gd name="connsiteY3009" fmla="*/ 862854 h 1066103"/>
                <a:gd name="connsiteX3010" fmla="*/ 1331474 w 3273727"/>
                <a:gd name="connsiteY3010" fmla="*/ 851198 h 1066103"/>
                <a:gd name="connsiteX3011" fmla="*/ 1334739 w 3273727"/>
                <a:gd name="connsiteY3011" fmla="*/ 849878 h 1066103"/>
                <a:gd name="connsiteX3012" fmla="*/ 1334268 w 3273727"/>
                <a:gd name="connsiteY3012" fmla="*/ 848742 h 1066103"/>
                <a:gd name="connsiteX3013" fmla="*/ 1340157 w 3273727"/>
                <a:gd name="connsiteY3013" fmla="*/ 834527 h 1066103"/>
                <a:gd name="connsiteX3014" fmla="*/ 1345129 w 3273727"/>
                <a:gd name="connsiteY3014" fmla="*/ 832467 h 1066103"/>
                <a:gd name="connsiteX3015" fmla="*/ 1349963 w 3273727"/>
                <a:gd name="connsiteY3015" fmla="*/ 820798 h 1066103"/>
                <a:gd name="connsiteX3016" fmla="*/ 1354175 w 3273727"/>
                <a:gd name="connsiteY3016" fmla="*/ 819053 h 1066103"/>
                <a:gd name="connsiteX3017" fmla="*/ 1359769 w 3273727"/>
                <a:gd name="connsiteY3017" fmla="*/ 804558 h 1066103"/>
                <a:gd name="connsiteX3018" fmla="*/ 1364627 w 3273727"/>
                <a:gd name="connsiteY3018" fmla="*/ 802399 h 1066103"/>
                <a:gd name="connsiteX3019" fmla="*/ 1369719 w 3273727"/>
                <a:gd name="connsiteY3019" fmla="*/ 790399 h 1066103"/>
                <a:gd name="connsiteX3020" fmla="*/ 1373089 w 3273727"/>
                <a:gd name="connsiteY3020" fmla="*/ 789036 h 1066103"/>
                <a:gd name="connsiteX3021" fmla="*/ 1378688 w 3273727"/>
                <a:gd name="connsiteY3021" fmla="*/ 775832 h 1066103"/>
                <a:gd name="connsiteX3022" fmla="*/ 1383274 w 3273727"/>
                <a:gd name="connsiteY3022" fmla="*/ 773977 h 1066103"/>
                <a:gd name="connsiteX3023" fmla="*/ 1388495 w 3273727"/>
                <a:gd name="connsiteY3023" fmla="*/ 761961 h 1066103"/>
                <a:gd name="connsiteX3024" fmla="*/ 1395461 w 3273727"/>
                <a:gd name="connsiteY3024" fmla="*/ 759209 h 1066103"/>
                <a:gd name="connsiteX3025" fmla="*/ 1400118 w 3273727"/>
                <a:gd name="connsiteY3025" fmla="*/ 748232 h 1066103"/>
                <a:gd name="connsiteX3026" fmla="*/ 1405085 w 3273727"/>
                <a:gd name="connsiteY3026" fmla="*/ 746223 h 1066103"/>
                <a:gd name="connsiteX3027" fmla="*/ 1410763 w 3273727"/>
                <a:gd name="connsiteY3027" fmla="*/ 731848 h 1066103"/>
                <a:gd name="connsiteX3028" fmla="*/ 1415641 w 3273727"/>
                <a:gd name="connsiteY3028" fmla="*/ 729728 h 1066103"/>
                <a:gd name="connsiteX3029" fmla="*/ 1420569 w 3273727"/>
                <a:gd name="connsiteY3029" fmla="*/ 717832 h 1066103"/>
                <a:gd name="connsiteX3030" fmla="*/ 1425068 w 3273727"/>
                <a:gd name="connsiteY3030" fmla="*/ 715968 h 1066103"/>
                <a:gd name="connsiteX3031" fmla="*/ 1430519 w 3273727"/>
                <a:gd name="connsiteY3031" fmla="*/ 703122 h 1066103"/>
                <a:gd name="connsiteX3032" fmla="*/ 1436960 w 3273727"/>
                <a:gd name="connsiteY3032" fmla="*/ 700517 h 1066103"/>
                <a:gd name="connsiteX3033" fmla="*/ 1441449 w 3273727"/>
                <a:gd name="connsiteY3033" fmla="*/ 689681 h 1066103"/>
                <a:gd name="connsiteX3034" fmla="*/ 1448422 w 3273727"/>
                <a:gd name="connsiteY3034" fmla="*/ 686792 h 1066103"/>
                <a:gd name="connsiteX3035" fmla="*/ 1452930 w 3273727"/>
                <a:gd name="connsiteY3035" fmla="*/ 675114 h 1066103"/>
                <a:gd name="connsiteX3036" fmla="*/ 1458813 w 3273727"/>
                <a:gd name="connsiteY3036" fmla="*/ 672499 h 1066103"/>
                <a:gd name="connsiteX3037" fmla="*/ 1462879 w 3273727"/>
                <a:gd name="connsiteY3037" fmla="*/ 662916 h 1066103"/>
                <a:gd name="connsiteX3038" fmla="*/ 1470907 w 3273727"/>
                <a:gd name="connsiteY3038" fmla="*/ 659670 h 1066103"/>
                <a:gd name="connsiteX3039" fmla="*/ 1475485 w 3273727"/>
                <a:gd name="connsiteY3039" fmla="*/ 648350 h 1066103"/>
                <a:gd name="connsiteX3040" fmla="*/ 1482790 w 3273727"/>
                <a:gd name="connsiteY3040" fmla="*/ 645250 h 1066103"/>
                <a:gd name="connsiteX3041" fmla="*/ 1487252 w 3273727"/>
                <a:gd name="connsiteY3041" fmla="*/ 634478 h 1066103"/>
                <a:gd name="connsiteX3042" fmla="*/ 1492672 w 3273727"/>
                <a:gd name="connsiteY3042" fmla="*/ 632232 h 1066103"/>
                <a:gd name="connsiteX3043" fmla="*/ 1497202 w 3273727"/>
                <a:gd name="connsiteY3043" fmla="*/ 621036 h 1066103"/>
                <a:gd name="connsiteX3044" fmla="*/ 1505942 w 3273727"/>
                <a:gd name="connsiteY3044" fmla="*/ 617330 h 1066103"/>
                <a:gd name="connsiteX3045" fmla="*/ 1509807 w 3273727"/>
                <a:gd name="connsiteY3045" fmla="*/ 608000 h 1066103"/>
                <a:gd name="connsiteX3046" fmla="*/ 1517190 w 3273727"/>
                <a:gd name="connsiteY3046" fmla="*/ 604942 h 1066103"/>
                <a:gd name="connsiteX3047" fmla="*/ 1521718 w 3273727"/>
                <a:gd name="connsiteY3047" fmla="*/ 594271 h 1066103"/>
                <a:gd name="connsiteX3048" fmla="*/ 1530693 w 3273727"/>
                <a:gd name="connsiteY3048" fmla="*/ 590642 h 1066103"/>
                <a:gd name="connsiteX3049" fmla="*/ 1534323 w 3273727"/>
                <a:gd name="connsiteY3049" fmla="*/ 581666 h 1066103"/>
                <a:gd name="connsiteX3050" fmla="*/ 1541628 w 3273727"/>
                <a:gd name="connsiteY3050" fmla="*/ 578566 h 1066103"/>
                <a:gd name="connsiteX3051" fmla="*/ 1546091 w 3273727"/>
                <a:gd name="connsiteY3051" fmla="*/ 567794 h 1066103"/>
                <a:gd name="connsiteX3052" fmla="*/ 1554483 w 3273727"/>
                <a:gd name="connsiteY3052" fmla="*/ 564317 h 1066103"/>
                <a:gd name="connsiteX3053" fmla="*/ 1558001 w 3273727"/>
                <a:gd name="connsiteY3053" fmla="*/ 556026 h 1066103"/>
                <a:gd name="connsiteX3054" fmla="*/ 1566799 w 3273727"/>
                <a:gd name="connsiteY3054" fmla="*/ 552469 h 1066103"/>
                <a:gd name="connsiteX3055" fmla="*/ 1570606 w 3273727"/>
                <a:gd name="connsiteY3055" fmla="*/ 543278 h 1066103"/>
                <a:gd name="connsiteX3056" fmla="*/ 1578328 w 3273727"/>
                <a:gd name="connsiteY3056" fmla="*/ 540079 h 1066103"/>
                <a:gd name="connsiteX3057" fmla="*/ 1582374 w 3273727"/>
                <a:gd name="connsiteY3057" fmla="*/ 529836 h 1066103"/>
                <a:gd name="connsiteX3058" fmla="*/ 1591515 w 3273727"/>
                <a:gd name="connsiteY3058" fmla="*/ 525865 h 1066103"/>
                <a:gd name="connsiteX3059" fmla="*/ 1595123 w 3273727"/>
                <a:gd name="connsiteY3059" fmla="*/ 516944 h 1066103"/>
                <a:gd name="connsiteX3060" fmla="*/ 1603413 w 3273727"/>
                <a:gd name="connsiteY3060" fmla="*/ 513426 h 1066103"/>
                <a:gd name="connsiteX3061" fmla="*/ 1606890 w 3273727"/>
                <a:gd name="connsiteY3061" fmla="*/ 505033 h 1066103"/>
                <a:gd name="connsiteX3062" fmla="*/ 1615429 w 3273727"/>
                <a:gd name="connsiteY3062" fmla="*/ 501495 h 1066103"/>
                <a:gd name="connsiteX3063" fmla="*/ 1617309 w 3273727"/>
                <a:gd name="connsiteY3063" fmla="*/ 497267 h 1066103"/>
                <a:gd name="connsiteX3064" fmla="*/ 1606205 w 3273727"/>
                <a:gd name="connsiteY3064" fmla="*/ 501757 h 1066103"/>
                <a:gd name="connsiteX3065" fmla="*/ 1602959 w 3273727"/>
                <a:gd name="connsiteY3065" fmla="*/ 509784 h 1066103"/>
                <a:gd name="connsiteX3066" fmla="*/ 1594668 w 3273727"/>
                <a:gd name="connsiteY3066" fmla="*/ 513303 h 1066103"/>
                <a:gd name="connsiteX3067" fmla="*/ 1591191 w 3273727"/>
                <a:gd name="connsiteY3067" fmla="*/ 521695 h 1066103"/>
                <a:gd name="connsiteX3068" fmla="*/ 1581530 w 3273727"/>
                <a:gd name="connsiteY3068" fmla="*/ 525697 h 1066103"/>
                <a:gd name="connsiteX3069" fmla="*/ 1578157 w 3273727"/>
                <a:gd name="connsiteY3069" fmla="*/ 533463 h 1066103"/>
                <a:gd name="connsiteX3070" fmla="*/ 1568225 w 3273727"/>
                <a:gd name="connsiteY3070" fmla="*/ 537386 h 1066103"/>
                <a:gd name="connsiteX3071" fmla="*/ 1564714 w 3273727"/>
                <a:gd name="connsiteY3071" fmla="*/ 546068 h 1066103"/>
                <a:gd name="connsiteX3072" fmla="*/ 1556970 w 3273727"/>
                <a:gd name="connsiteY3072" fmla="*/ 549354 h 1066103"/>
                <a:gd name="connsiteX3073" fmla="*/ 1552803 w 3273727"/>
                <a:gd name="connsiteY3073" fmla="*/ 559654 h 1066103"/>
                <a:gd name="connsiteX3074" fmla="*/ 1543569 w 3273727"/>
                <a:gd name="connsiteY3074" fmla="*/ 563570 h 1066103"/>
                <a:gd name="connsiteX3075" fmla="*/ 1540198 w 3273727"/>
                <a:gd name="connsiteY3075" fmla="*/ 571708 h 1066103"/>
                <a:gd name="connsiteX3076" fmla="*/ 1532367 w 3273727"/>
                <a:gd name="connsiteY3076" fmla="*/ 574952 h 1066103"/>
                <a:gd name="connsiteX3077" fmla="*/ 1528430 w 3273727"/>
                <a:gd name="connsiteY3077" fmla="*/ 584456 h 1066103"/>
                <a:gd name="connsiteX3078" fmla="*/ 1518926 w 3273727"/>
                <a:gd name="connsiteY3078" fmla="*/ 588393 h 1066103"/>
                <a:gd name="connsiteX3079" fmla="*/ 1515682 w 3273727"/>
                <a:gd name="connsiteY3079" fmla="*/ 596224 h 1066103"/>
                <a:gd name="connsiteX3080" fmla="*/ 1508622 w 3273727"/>
                <a:gd name="connsiteY3080" fmla="*/ 599148 h 1066103"/>
                <a:gd name="connsiteX3081" fmla="*/ 1503915 w 3273727"/>
                <a:gd name="connsiteY3081" fmla="*/ 610790 h 1066103"/>
                <a:gd name="connsiteX3082" fmla="*/ 1495552 w 3273727"/>
                <a:gd name="connsiteY3082" fmla="*/ 614339 h 1066103"/>
                <a:gd name="connsiteX3083" fmla="*/ 1492003 w 3273727"/>
                <a:gd name="connsiteY3083" fmla="*/ 622701 h 1066103"/>
                <a:gd name="connsiteX3084" fmla="*/ 1483693 w 3273727"/>
                <a:gd name="connsiteY3084" fmla="*/ 626062 h 1066103"/>
                <a:gd name="connsiteX3085" fmla="*/ 1479399 w 3273727"/>
                <a:gd name="connsiteY3085" fmla="*/ 636430 h 1066103"/>
                <a:gd name="connsiteX3086" fmla="*/ 1474485 w 3273727"/>
                <a:gd name="connsiteY3086" fmla="*/ 638466 h 1066103"/>
                <a:gd name="connsiteX3087" fmla="*/ 1469592 w 3273727"/>
                <a:gd name="connsiteY3087" fmla="*/ 650854 h 1066103"/>
                <a:gd name="connsiteX3088" fmla="*/ 1461260 w 3273727"/>
                <a:gd name="connsiteY3088" fmla="*/ 654473 h 1066103"/>
                <a:gd name="connsiteX3089" fmla="*/ 1457681 w 3273727"/>
                <a:gd name="connsiteY3089" fmla="*/ 662908 h 1066103"/>
                <a:gd name="connsiteX3090" fmla="*/ 1449654 w 3273727"/>
                <a:gd name="connsiteY3090" fmla="*/ 666154 h 1066103"/>
                <a:gd name="connsiteX3091" fmla="*/ 1445077 w 3273727"/>
                <a:gd name="connsiteY3091" fmla="*/ 677474 h 1066103"/>
                <a:gd name="connsiteX3092" fmla="*/ 1440150 w 3273727"/>
                <a:gd name="connsiteY3092" fmla="*/ 679564 h 1066103"/>
                <a:gd name="connsiteX3093" fmla="*/ 1435270 w 3273727"/>
                <a:gd name="connsiteY3093" fmla="*/ 691346 h 1066103"/>
                <a:gd name="connsiteX3094" fmla="*/ 1427777 w 3273727"/>
                <a:gd name="connsiteY3094" fmla="*/ 694449 h 1066103"/>
                <a:gd name="connsiteX3095" fmla="*/ 1423359 w 3273727"/>
                <a:gd name="connsiteY3095" fmla="*/ 705625 h 1066103"/>
                <a:gd name="connsiteX3096" fmla="*/ 1417126 w 3273727"/>
                <a:gd name="connsiteY3096" fmla="*/ 708329 h 1066103"/>
                <a:gd name="connsiteX3097" fmla="*/ 1412715 w 3273727"/>
                <a:gd name="connsiteY3097" fmla="*/ 719498 h 1066103"/>
                <a:gd name="connsiteX3098" fmla="*/ 1406729 w 3273727"/>
                <a:gd name="connsiteY3098" fmla="*/ 722099 h 1066103"/>
                <a:gd name="connsiteX3099" fmla="*/ 1402622 w 3273727"/>
                <a:gd name="connsiteY3099" fmla="*/ 731553 h 1066103"/>
                <a:gd name="connsiteX3100" fmla="*/ 1395008 w 3273727"/>
                <a:gd name="connsiteY3100" fmla="*/ 734560 h 1066103"/>
                <a:gd name="connsiteX3101" fmla="*/ 1390161 w 3273727"/>
                <a:gd name="connsiteY3101" fmla="*/ 746262 h 1066103"/>
                <a:gd name="connsiteX3102" fmla="*/ 1385709 w 3273727"/>
                <a:gd name="connsiteY3102" fmla="*/ 748106 h 1066103"/>
                <a:gd name="connsiteX3103" fmla="*/ 1380354 w 3273727"/>
                <a:gd name="connsiteY3103" fmla="*/ 761665 h 1066103"/>
                <a:gd name="connsiteX3104" fmla="*/ 1375971 w 3273727"/>
                <a:gd name="connsiteY3104" fmla="*/ 763570 h 1066103"/>
                <a:gd name="connsiteX3105" fmla="*/ 1370548 w 3273727"/>
                <a:gd name="connsiteY3105" fmla="*/ 776662 h 1066103"/>
                <a:gd name="connsiteX3106" fmla="*/ 1365544 w 3273727"/>
                <a:gd name="connsiteY3106" fmla="*/ 778735 h 1066103"/>
                <a:gd name="connsiteX3107" fmla="*/ 1360598 w 3273727"/>
                <a:gd name="connsiteY3107" fmla="*/ 790391 h 1066103"/>
                <a:gd name="connsiteX3108" fmla="*/ 1354915 w 3273727"/>
                <a:gd name="connsiteY3108" fmla="*/ 792689 h 1066103"/>
                <a:gd name="connsiteX3109" fmla="*/ 1349954 w 3273727"/>
                <a:gd name="connsiteY3109" fmla="*/ 804956 h 1066103"/>
                <a:gd name="connsiteX3110" fmla="*/ 1345029 w 3273727"/>
                <a:gd name="connsiteY3110" fmla="*/ 807047 h 1066103"/>
                <a:gd name="connsiteX3111" fmla="*/ 1340148 w 3273727"/>
                <a:gd name="connsiteY3111" fmla="*/ 818829 h 1066103"/>
                <a:gd name="connsiteX3112" fmla="*/ 1335928 w 3273727"/>
                <a:gd name="connsiteY3112" fmla="*/ 820577 h 1066103"/>
                <a:gd name="connsiteX3113" fmla="*/ 1330198 w 3273727"/>
                <a:gd name="connsiteY3113" fmla="*/ 835069 h 1066103"/>
                <a:gd name="connsiteX3114" fmla="*/ 1324373 w 3273727"/>
                <a:gd name="connsiteY3114" fmla="*/ 837597 h 1066103"/>
                <a:gd name="connsiteX3115" fmla="*/ 1319555 w 3273727"/>
                <a:gd name="connsiteY3115" fmla="*/ 849228 h 1066103"/>
                <a:gd name="connsiteX3116" fmla="*/ 1316949 w 3273727"/>
                <a:gd name="connsiteY3116" fmla="*/ 850308 h 1066103"/>
                <a:gd name="connsiteX3117" fmla="*/ 1311710 w 3273727"/>
                <a:gd name="connsiteY3117" fmla="*/ 862957 h 1066103"/>
                <a:gd name="connsiteX3118" fmla="*/ 1307491 w 3273727"/>
                <a:gd name="connsiteY3118" fmla="*/ 864705 h 1066103"/>
                <a:gd name="connsiteX3119" fmla="*/ 1307791 w 3273727"/>
                <a:gd name="connsiteY3119" fmla="*/ 865413 h 1066103"/>
                <a:gd name="connsiteX3120" fmla="*/ 1301759 w 3273727"/>
                <a:gd name="connsiteY3120" fmla="*/ 879629 h 1066103"/>
                <a:gd name="connsiteX3121" fmla="*/ 1295805 w 3273727"/>
                <a:gd name="connsiteY3121" fmla="*/ 882036 h 1066103"/>
                <a:gd name="connsiteX3122" fmla="*/ 1291116 w 3273727"/>
                <a:gd name="connsiteY3122" fmla="*/ 893357 h 1066103"/>
                <a:gd name="connsiteX3123" fmla="*/ 1288577 w 3273727"/>
                <a:gd name="connsiteY3123" fmla="*/ 894409 h 1066103"/>
                <a:gd name="connsiteX3124" fmla="*/ 1289159 w 3273727"/>
                <a:gd name="connsiteY3124" fmla="*/ 895814 h 1066103"/>
                <a:gd name="connsiteX3125" fmla="*/ 1283271 w 3273727"/>
                <a:gd name="connsiteY3125" fmla="*/ 910029 h 1066103"/>
                <a:gd name="connsiteX3126" fmla="*/ 1281070 w 3273727"/>
                <a:gd name="connsiteY3126" fmla="*/ 910940 h 1066103"/>
                <a:gd name="connsiteX3127" fmla="*/ 1281315 w 3273727"/>
                <a:gd name="connsiteY3127" fmla="*/ 911504 h 1066103"/>
                <a:gd name="connsiteX3128" fmla="*/ 1275139 w 3273727"/>
                <a:gd name="connsiteY3128" fmla="*/ 925719 h 1066103"/>
                <a:gd name="connsiteX3129" fmla="*/ 1271029 w 3273727"/>
                <a:gd name="connsiteY3129" fmla="*/ 927342 h 1066103"/>
                <a:gd name="connsiteX3130" fmla="*/ 1265476 w 3273727"/>
                <a:gd name="connsiteY3130" fmla="*/ 940428 h 1066103"/>
                <a:gd name="connsiteX3131" fmla="*/ 1262560 w 3273727"/>
                <a:gd name="connsiteY3131" fmla="*/ 941607 h 1066103"/>
                <a:gd name="connsiteX3132" fmla="*/ 1262682 w 3273727"/>
                <a:gd name="connsiteY3132" fmla="*/ 941903 h 1066103"/>
                <a:gd name="connsiteX3133" fmla="*/ 1256794 w 3273727"/>
                <a:gd name="connsiteY3133" fmla="*/ 956118 h 1066103"/>
                <a:gd name="connsiteX3134" fmla="*/ 1254437 w 3273727"/>
                <a:gd name="connsiteY3134" fmla="*/ 957094 h 1066103"/>
                <a:gd name="connsiteX3135" fmla="*/ 1254837 w 3273727"/>
                <a:gd name="connsiteY3135" fmla="*/ 958084 h 1066103"/>
                <a:gd name="connsiteX3136" fmla="*/ 1248949 w 3273727"/>
                <a:gd name="connsiteY3136" fmla="*/ 972646 h 1066103"/>
                <a:gd name="connsiteX3137" fmla="*/ 1246900 w 3273727"/>
                <a:gd name="connsiteY3137" fmla="*/ 973515 h 1066103"/>
                <a:gd name="connsiteX3138" fmla="*/ 1241104 w 3273727"/>
                <a:gd name="connsiteY3138" fmla="*/ 988192 h 1066103"/>
                <a:gd name="connsiteX3139" fmla="*/ 1238865 w 3273727"/>
                <a:gd name="connsiteY3139" fmla="*/ 989165 h 1066103"/>
                <a:gd name="connsiteX3140" fmla="*/ 1233115 w 3273727"/>
                <a:gd name="connsiteY3140" fmla="*/ 1003045 h 1066103"/>
                <a:gd name="connsiteX3141" fmla="*/ 1230158 w 3273727"/>
                <a:gd name="connsiteY3141" fmla="*/ 1004270 h 1066103"/>
                <a:gd name="connsiteX3142" fmla="*/ 1230321 w 3273727"/>
                <a:gd name="connsiteY3142" fmla="*/ 1004664 h 1066103"/>
                <a:gd name="connsiteX3143" fmla="*/ 1224433 w 3273727"/>
                <a:gd name="connsiteY3143" fmla="*/ 1018879 h 1066103"/>
                <a:gd name="connsiteX3144" fmla="*/ 1222076 w 3273727"/>
                <a:gd name="connsiteY3144" fmla="*/ 1019855 h 1066103"/>
                <a:gd name="connsiteX3145" fmla="*/ 1222476 w 3273727"/>
                <a:gd name="connsiteY3145" fmla="*/ 1020845 h 1066103"/>
                <a:gd name="connsiteX3146" fmla="*/ 1216588 w 3273727"/>
                <a:gd name="connsiteY3146" fmla="*/ 1035406 h 1066103"/>
                <a:gd name="connsiteX3147" fmla="*/ 1214354 w 3273727"/>
                <a:gd name="connsiteY3147" fmla="*/ 1036355 h 1066103"/>
                <a:gd name="connsiteX3148" fmla="*/ 1214631 w 3273727"/>
                <a:gd name="connsiteY3148" fmla="*/ 1037025 h 1066103"/>
                <a:gd name="connsiteX3149" fmla="*/ 1208743 w 3273727"/>
                <a:gd name="connsiteY3149" fmla="*/ 1051240 h 1066103"/>
                <a:gd name="connsiteX3150" fmla="*/ 1206378 w 3273727"/>
                <a:gd name="connsiteY3150" fmla="*/ 1052220 h 1066103"/>
                <a:gd name="connsiteX3151" fmla="*/ 1206786 w 3273727"/>
                <a:gd name="connsiteY3151" fmla="*/ 1053205 h 1066103"/>
                <a:gd name="connsiteX3152" fmla="*/ 1201443 w 3273727"/>
                <a:gd name="connsiteY3152" fmla="*/ 1066103 h 1066103"/>
                <a:gd name="connsiteX3153" fmla="*/ 1161075 w 3273727"/>
                <a:gd name="connsiteY3153" fmla="*/ 1066103 h 1066103"/>
                <a:gd name="connsiteX3154" fmla="*/ 1165603 w 3273727"/>
                <a:gd name="connsiteY3154" fmla="*/ 1055171 h 1066103"/>
                <a:gd name="connsiteX3155" fmla="*/ 1166294 w 3273727"/>
                <a:gd name="connsiteY3155" fmla="*/ 1054884 h 1066103"/>
                <a:gd name="connsiteX3156" fmla="*/ 1165599 w 3273727"/>
                <a:gd name="connsiteY3156" fmla="*/ 1053205 h 1066103"/>
                <a:gd name="connsiteX3157" fmla="*/ 1171630 w 3273727"/>
                <a:gd name="connsiteY3157" fmla="*/ 1038643 h 1066103"/>
                <a:gd name="connsiteX3158" fmla="*/ 1174588 w 3273727"/>
                <a:gd name="connsiteY3158" fmla="*/ 1037418 h 1066103"/>
                <a:gd name="connsiteX3159" fmla="*/ 1174425 w 3273727"/>
                <a:gd name="connsiteY3159" fmla="*/ 1037025 h 1066103"/>
                <a:gd name="connsiteX3160" fmla="*/ 1180313 w 3273727"/>
                <a:gd name="connsiteY3160" fmla="*/ 1022810 h 1066103"/>
                <a:gd name="connsiteX3161" fmla="*/ 1182669 w 3273727"/>
                <a:gd name="connsiteY3161" fmla="*/ 1021833 h 1066103"/>
                <a:gd name="connsiteX3162" fmla="*/ 1182270 w 3273727"/>
                <a:gd name="connsiteY3162" fmla="*/ 1020845 h 1066103"/>
                <a:gd name="connsiteX3163" fmla="*/ 1188158 w 3273727"/>
                <a:gd name="connsiteY3163" fmla="*/ 1006283 h 1066103"/>
                <a:gd name="connsiteX3164" fmla="*/ 1190392 w 3273727"/>
                <a:gd name="connsiteY3164" fmla="*/ 1005334 h 1066103"/>
                <a:gd name="connsiteX3165" fmla="*/ 1190115 w 3273727"/>
                <a:gd name="connsiteY3165" fmla="*/ 1004664 h 1066103"/>
                <a:gd name="connsiteX3166" fmla="*/ 1196003 w 3273727"/>
                <a:gd name="connsiteY3166" fmla="*/ 990449 h 1066103"/>
                <a:gd name="connsiteX3167" fmla="*/ 1198368 w 3273727"/>
                <a:gd name="connsiteY3167" fmla="*/ 989469 h 1066103"/>
                <a:gd name="connsiteX3168" fmla="*/ 1197960 w 3273727"/>
                <a:gd name="connsiteY3168" fmla="*/ 988483 h 1066103"/>
                <a:gd name="connsiteX3169" fmla="*/ 1203991 w 3273727"/>
                <a:gd name="connsiteY3169" fmla="*/ 973921 h 1066103"/>
                <a:gd name="connsiteX3170" fmla="*/ 1207031 w 3273727"/>
                <a:gd name="connsiteY3170" fmla="*/ 972663 h 1066103"/>
                <a:gd name="connsiteX3171" fmla="*/ 1212673 w 3273727"/>
                <a:gd name="connsiteY3171" fmla="*/ 958375 h 1066103"/>
                <a:gd name="connsiteX3172" fmla="*/ 1214905 w 3273727"/>
                <a:gd name="connsiteY3172" fmla="*/ 957405 h 1066103"/>
                <a:gd name="connsiteX3173" fmla="*/ 1220519 w 3273727"/>
                <a:gd name="connsiteY3173" fmla="*/ 943522 h 1066103"/>
                <a:gd name="connsiteX3174" fmla="*/ 1222753 w 3273727"/>
                <a:gd name="connsiteY3174" fmla="*/ 942573 h 1066103"/>
                <a:gd name="connsiteX3175" fmla="*/ 1222476 w 3273727"/>
                <a:gd name="connsiteY3175" fmla="*/ 941903 h 1066103"/>
                <a:gd name="connsiteX3176" fmla="*/ 1228364 w 3273727"/>
                <a:gd name="connsiteY3176" fmla="*/ 927688 h 1066103"/>
                <a:gd name="connsiteX3177" fmla="*/ 1230560 w 3273727"/>
                <a:gd name="connsiteY3177" fmla="*/ 926778 h 1066103"/>
                <a:gd name="connsiteX3178" fmla="*/ 1230321 w 3273727"/>
                <a:gd name="connsiteY3178" fmla="*/ 926213 h 1066103"/>
                <a:gd name="connsiteX3179" fmla="*/ 1236352 w 3273727"/>
                <a:gd name="connsiteY3179" fmla="*/ 911998 h 1066103"/>
                <a:gd name="connsiteX3180" fmla="*/ 1239481 w 3273727"/>
                <a:gd name="connsiteY3180" fmla="*/ 910733 h 1066103"/>
                <a:gd name="connsiteX3181" fmla="*/ 1245321 w 3273727"/>
                <a:gd name="connsiteY3181" fmla="*/ 897289 h 1066103"/>
                <a:gd name="connsiteX3182" fmla="*/ 1248967 w 3273727"/>
                <a:gd name="connsiteY3182" fmla="*/ 895849 h 1066103"/>
                <a:gd name="connsiteX3183" fmla="*/ 1248953 w 3273727"/>
                <a:gd name="connsiteY3183" fmla="*/ 895814 h 1066103"/>
                <a:gd name="connsiteX3184" fmla="*/ 1254841 w 3273727"/>
                <a:gd name="connsiteY3184" fmla="*/ 881598 h 1066103"/>
                <a:gd name="connsiteX3185" fmla="*/ 1257379 w 3273727"/>
                <a:gd name="connsiteY3185" fmla="*/ 880546 h 1066103"/>
                <a:gd name="connsiteX3186" fmla="*/ 1256798 w 3273727"/>
                <a:gd name="connsiteY3186" fmla="*/ 879142 h 1066103"/>
                <a:gd name="connsiteX3187" fmla="*/ 1262686 w 3273727"/>
                <a:gd name="connsiteY3187" fmla="*/ 864927 h 1066103"/>
                <a:gd name="connsiteX3188" fmla="*/ 1267690 w 3273727"/>
                <a:gd name="connsiteY3188" fmla="*/ 862854 h 1066103"/>
                <a:gd name="connsiteX3189" fmla="*/ 1272635 w 3273727"/>
                <a:gd name="connsiteY3189" fmla="*/ 851198 h 1066103"/>
                <a:gd name="connsiteX3190" fmla="*/ 1277580 w 3273727"/>
                <a:gd name="connsiteY3190" fmla="*/ 849199 h 1066103"/>
                <a:gd name="connsiteX3191" fmla="*/ 1277391 w 3273727"/>
                <a:gd name="connsiteY3191" fmla="*/ 848742 h 1066103"/>
                <a:gd name="connsiteX3192" fmla="*/ 1283279 w 3273727"/>
                <a:gd name="connsiteY3192" fmla="*/ 834527 h 1066103"/>
                <a:gd name="connsiteX3193" fmla="*/ 1285885 w 3273727"/>
                <a:gd name="connsiteY3193" fmla="*/ 833447 h 1066103"/>
                <a:gd name="connsiteX3194" fmla="*/ 1291125 w 3273727"/>
                <a:gd name="connsiteY3194" fmla="*/ 820798 h 1066103"/>
                <a:gd name="connsiteX3195" fmla="*/ 1295345 w 3273727"/>
                <a:gd name="connsiteY3195" fmla="*/ 819050 h 1066103"/>
                <a:gd name="connsiteX3196" fmla="*/ 1301074 w 3273727"/>
                <a:gd name="connsiteY3196" fmla="*/ 804558 h 1066103"/>
                <a:gd name="connsiteX3197" fmla="*/ 1306899 w 3273727"/>
                <a:gd name="connsiteY3197" fmla="*/ 802031 h 1066103"/>
                <a:gd name="connsiteX3198" fmla="*/ 1311718 w 3273727"/>
                <a:gd name="connsiteY3198" fmla="*/ 790399 h 1066103"/>
                <a:gd name="connsiteX3199" fmla="*/ 1316422 w 3273727"/>
                <a:gd name="connsiteY3199" fmla="*/ 788450 h 1066103"/>
                <a:gd name="connsiteX3200" fmla="*/ 1321524 w 3273727"/>
                <a:gd name="connsiteY3200" fmla="*/ 775832 h 1066103"/>
                <a:gd name="connsiteX3201" fmla="*/ 1326480 w 3273727"/>
                <a:gd name="connsiteY3201" fmla="*/ 773730 h 1066103"/>
                <a:gd name="connsiteX3202" fmla="*/ 1331474 w 3273727"/>
                <a:gd name="connsiteY3202" fmla="*/ 761961 h 1066103"/>
                <a:gd name="connsiteX3203" fmla="*/ 1337428 w 3273727"/>
                <a:gd name="connsiteY3203" fmla="*/ 759553 h 1066103"/>
                <a:gd name="connsiteX3204" fmla="*/ 1342118 w 3273727"/>
                <a:gd name="connsiteY3204" fmla="*/ 748232 h 1066103"/>
                <a:gd name="connsiteX3205" fmla="*/ 1346106 w 3273727"/>
                <a:gd name="connsiteY3205" fmla="*/ 746579 h 1066103"/>
                <a:gd name="connsiteX3206" fmla="*/ 1351924 w 3273727"/>
                <a:gd name="connsiteY3206" fmla="*/ 731848 h 1066103"/>
                <a:gd name="connsiteX3207" fmla="*/ 1356802 w 3273727"/>
                <a:gd name="connsiteY3207" fmla="*/ 729728 h 1066103"/>
                <a:gd name="connsiteX3208" fmla="*/ 1361731 w 3273727"/>
                <a:gd name="connsiteY3208" fmla="*/ 717832 h 1066103"/>
                <a:gd name="connsiteX3209" fmla="*/ 1367442 w 3273727"/>
                <a:gd name="connsiteY3209" fmla="*/ 715466 h 1066103"/>
                <a:gd name="connsiteX3210" fmla="*/ 1372805 w 3273727"/>
                <a:gd name="connsiteY3210" fmla="*/ 703122 h 1066103"/>
                <a:gd name="connsiteX3211" fmla="*/ 1380117 w 3273727"/>
                <a:gd name="connsiteY3211" fmla="*/ 700234 h 1066103"/>
                <a:gd name="connsiteX3212" fmla="*/ 1384285 w 3273727"/>
                <a:gd name="connsiteY3212" fmla="*/ 689681 h 1066103"/>
                <a:gd name="connsiteX3213" fmla="*/ 1389345 w 3273727"/>
                <a:gd name="connsiteY3213" fmla="*/ 687482 h 1066103"/>
                <a:gd name="connsiteX3214" fmla="*/ 1394235 w 3273727"/>
                <a:gd name="connsiteY3214" fmla="*/ 675114 h 1066103"/>
                <a:gd name="connsiteX3215" fmla="*/ 1403442 w 3273727"/>
                <a:gd name="connsiteY3215" fmla="*/ 671119 h 1066103"/>
                <a:gd name="connsiteX3216" fmla="*/ 1406840 w 3273727"/>
                <a:gd name="connsiteY3216" fmla="*/ 662916 h 1066103"/>
                <a:gd name="connsiteX3217" fmla="*/ 1411545 w 3273727"/>
                <a:gd name="connsiteY3217" fmla="*/ 660967 h 1066103"/>
                <a:gd name="connsiteX3218" fmla="*/ 1416646 w 3273727"/>
                <a:gd name="connsiteY3218" fmla="*/ 648350 h 1066103"/>
                <a:gd name="connsiteX3219" fmla="*/ 1423994 w 3273727"/>
                <a:gd name="connsiteY3219" fmla="*/ 645232 h 1066103"/>
                <a:gd name="connsiteX3220" fmla="*/ 1428557 w 3273727"/>
                <a:gd name="connsiteY3220" fmla="*/ 634478 h 1066103"/>
                <a:gd name="connsiteX3221" fmla="*/ 1437239 w 3273727"/>
                <a:gd name="connsiteY3221" fmla="*/ 630967 h 1066103"/>
                <a:gd name="connsiteX3222" fmla="*/ 1441162 w 3273727"/>
                <a:gd name="connsiteY3222" fmla="*/ 621036 h 1066103"/>
                <a:gd name="connsiteX3223" fmla="*/ 1446535 w 3273727"/>
                <a:gd name="connsiteY3223" fmla="*/ 618702 h 1066103"/>
                <a:gd name="connsiteX3224" fmla="*/ 1450968 w 3273727"/>
                <a:gd name="connsiteY3224" fmla="*/ 608000 h 1066103"/>
                <a:gd name="connsiteX3225" fmla="*/ 1458352 w 3273727"/>
                <a:gd name="connsiteY3225" fmla="*/ 604942 h 1066103"/>
                <a:gd name="connsiteX3226" fmla="*/ 1462879 w 3273727"/>
                <a:gd name="connsiteY3226" fmla="*/ 594271 h 1066103"/>
                <a:gd name="connsiteX3227" fmla="*/ 1471855 w 3273727"/>
                <a:gd name="connsiteY3227" fmla="*/ 590642 h 1066103"/>
                <a:gd name="connsiteX3228" fmla="*/ 1475485 w 3273727"/>
                <a:gd name="connsiteY3228" fmla="*/ 581666 h 1066103"/>
                <a:gd name="connsiteX3229" fmla="*/ 1482790 w 3273727"/>
                <a:gd name="connsiteY3229" fmla="*/ 578566 h 1066103"/>
                <a:gd name="connsiteX3230" fmla="*/ 1487252 w 3273727"/>
                <a:gd name="connsiteY3230" fmla="*/ 567794 h 1066103"/>
                <a:gd name="connsiteX3231" fmla="*/ 1496757 w 3273727"/>
                <a:gd name="connsiteY3231" fmla="*/ 563857 h 1066103"/>
                <a:gd name="connsiteX3232" fmla="*/ 1500000 w 3273727"/>
                <a:gd name="connsiteY3232" fmla="*/ 556026 h 1066103"/>
                <a:gd name="connsiteX3233" fmla="*/ 1507831 w 3273727"/>
                <a:gd name="connsiteY3233" fmla="*/ 552782 h 1066103"/>
                <a:gd name="connsiteX3234" fmla="*/ 1511768 w 3273727"/>
                <a:gd name="connsiteY3234" fmla="*/ 543278 h 1066103"/>
                <a:gd name="connsiteX3235" fmla="*/ 1519544 w 3273727"/>
                <a:gd name="connsiteY3235" fmla="*/ 540057 h 1066103"/>
                <a:gd name="connsiteX3236" fmla="*/ 1523679 w 3273727"/>
                <a:gd name="connsiteY3236" fmla="*/ 529836 h 1066103"/>
                <a:gd name="connsiteX3237" fmla="*/ 1532601 w 3273727"/>
                <a:gd name="connsiteY3237" fmla="*/ 526053 h 1066103"/>
                <a:gd name="connsiteX3238" fmla="*/ 1536284 w 3273727"/>
                <a:gd name="connsiteY3238" fmla="*/ 516944 h 1066103"/>
                <a:gd name="connsiteX3239" fmla="*/ 1544719 w 3273727"/>
                <a:gd name="connsiteY3239" fmla="*/ 513365 h 1066103"/>
                <a:gd name="connsiteX3240" fmla="*/ 1548339 w 3273727"/>
                <a:gd name="connsiteY3240" fmla="*/ 505033 h 1066103"/>
                <a:gd name="connsiteX3241" fmla="*/ 1559754 w 3273727"/>
                <a:gd name="connsiteY3241" fmla="*/ 500525 h 1066103"/>
                <a:gd name="connsiteX3242" fmla="*/ 1562761 w 3273727"/>
                <a:gd name="connsiteY3242" fmla="*/ 493265 h 1066103"/>
                <a:gd name="connsiteX3243" fmla="*/ 1570774 w 3273727"/>
                <a:gd name="connsiteY3243" fmla="*/ 489946 h 1066103"/>
                <a:gd name="connsiteX3244" fmla="*/ 1574529 w 3273727"/>
                <a:gd name="connsiteY3244" fmla="*/ 480661 h 1066103"/>
                <a:gd name="connsiteX3245" fmla="*/ 1585283 w 3273727"/>
                <a:gd name="connsiteY3245" fmla="*/ 476097 h 1066103"/>
                <a:gd name="connsiteX3246" fmla="*/ 1588401 w 3273727"/>
                <a:gd name="connsiteY3246" fmla="*/ 468750 h 1066103"/>
                <a:gd name="connsiteX3247" fmla="*/ 1597687 w 3273727"/>
                <a:gd name="connsiteY3247" fmla="*/ 464994 h 1066103"/>
                <a:gd name="connsiteX3248" fmla="*/ 1598477 w 3273727"/>
                <a:gd name="connsiteY3248" fmla="*/ 463089 h 1066103"/>
                <a:gd name="connsiteX3249" fmla="*/ 1588271 w 3273727"/>
                <a:gd name="connsiteY3249" fmla="*/ 467316 h 1066103"/>
                <a:gd name="connsiteX3250" fmla="*/ 1585164 w 3273727"/>
                <a:gd name="connsiteY3250" fmla="*/ 475175 h 1066103"/>
                <a:gd name="connsiteX3251" fmla="*/ 1574759 w 3273727"/>
                <a:gd name="connsiteY3251" fmla="*/ 479689 h 1066103"/>
                <a:gd name="connsiteX3252" fmla="*/ 1572273 w 3273727"/>
                <a:gd name="connsiteY3252" fmla="*/ 485412 h 1066103"/>
                <a:gd name="connsiteX3253" fmla="*/ 1561950 w 3273727"/>
                <a:gd name="connsiteY3253" fmla="*/ 489489 h 1066103"/>
                <a:gd name="connsiteX3254" fmla="*/ 1558687 w 3273727"/>
                <a:gd name="connsiteY3254" fmla="*/ 497180 h 1066103"/>
                <a:gd name="connsiteX3255" fmla="*/ 1549579 w 3273727"/>
                <a:gd name="connsiteY3255" fmla="*/ 500863 h 1066103"/>
                <a:gd name="connsiteX3256" fmla="*/ 1545795 w 3273727"/>
                <a:gd name="connsiteY3256" fmla="*/ 509784 h 1066103"/>
                <a:gd name="connsiteX3257" fmla="*/ 1535574 w 3273727"/>
                <a:gd name="connsiteY3257" fmla="*/ 513920 h 1066103"/>
                <a:gd name="connsiteX3258" fmla="*/ 1532353 w 3273727"/>
                <a:gd name="connsiteY3258" fmla="*/ 521695 h 1066103"/>
                <a:gd name="connsiteX3259" fmla="*/ 1523961 w 3273727"/>
                <a:gd name="connsiteY3259" fmla="*/ 525172 h 1066103"/>
                <a:gd name="connsiteX3260" fmla="*/ 1520442 w 3273727"/>
                <a:gd name="connsiteY3260" fmla="*/ 533463 h 1066103"/>
                <a:gd name="connsiteX3261" fmla="*/ 1511466 w 3273727"/>
                <a:gd name="connsiteY3261" fmla="*/ 537092 h 1066103"/>
                <a:gd name="connsiteX3262" fmla="*/ 1507837 w 3273727"/>
                <a:gd name="connsiteY3262" fmla="*/ 546068 h 1066103"/>
                <a:gd name="connsiteX3263" fmla="*/ 1499984 w 3273727"/>
                <a:gd name="connsiteY3263" fmla="*/ 549400 h 1066103"/>
                <a:gd name="connsiteX3264" fmla="*/ 1495639 w 3273727"/>
                <a:gd name="connsiteY3264" fmla="*/ 559654 h 1066103"/>
                <a:gd name="connsiteX3265" fmla="*/ 1484482 w 3273727"/>
                <a:gd name="connsiteY3265" fmla="*/ 564170 h 1066103"/>
                <a:gd name="connsiteX3266" fmla="*/ 1481360 w 3273727"/>
                <a:gd name="connsiteY3266" fmla="*/ 571708 h 1066103"/>
                <a:gd name="connsiteX3267" fmla="*/ 1473529 w 3273727"/>
                <a:gd name="connsiteY3267" fmla="*/ 574952 h 1066103"/>
                <a:gd name="connsiteX3268" fmla="*/ 1469592 w 3273727"/>
                <a:gd name="connsiteY3268" fmla="*/ 584456 h 1066103"/>
                <a:gd name="connsiteX3269" fmla="*/ 1461200 w 3273727"/>
                <a:gd name="connsiteY3269" fmla="*/ 587933 h 1066103"/>
                <a:gd name="connsiteX3270" fmla="*/ 1457681 w 3273727"/>
                <a:gd name="connsiteY3270" fmla="*/ 596224 h 1066103"/>
                <a:gd name="connsiteX3271" fmla="*/ 1449654 w 3273727"/>
                <a:gd name="connsiteY3271" fmla="*/ 599470 h 1066103"/>
                <a:gd name="connsiteX3272" fmla="*/ 1445077 w 3273727"/>
                <a:gd name="connsiteY3272" fmla="*/ 610790 h 1066103"/>
                <a:gd name="connsiteX3273" fmla="*/ 1439046 w 3273727"/>
                <a:gd name="connsiteY3273" fmla="*/ 613348 h 1066103"/>
                <a:gd name="connsiteX3274" fmla="*/ 1434983 w 3273727"/>
                <a:gd name="connsiteY3274" fmla="*/ 622701 h 1066103"/>
                <a:gd name="connsiteX3275" fmla="*/ 1428017 w 3273727"/>
                <a:gd name="connsiteY3275" fmla="*/ 625453 h 1066103"/>
                <a:gd name="connsiteX3276" fmla="*/ 1423359 w 3273727"/>
                <a:gd name="connsiteY3276" fmla="*/ 636430 h 1066103"/>
                <a:gd name="connsiteX3277" fmla="*/ 1415137 w 3273727"/>
                <a:gd name="connsiteY3277" fmla="*/ 639755 h 1066103"/>
                <a:gd name="connsiteX3278" fmla="*/ 1410754 w 3273727"/>
                <a:gd name="connsiteY3278" fmla="*/ 650854 h 1066103"/>
                <a:gd name="connsiteX3279" fmla="*/ 1402422 w 3273727"/>
                <a:gd name="connsiteY3279" fmla="*/ 654473 h 1066103"/>
                <a:gd name="connsiteX3280" fmla="*/ 1398843 w 3273727"/>
                <a:gd name="connsiteY3280" fmla="*/ 662908 h 1066103"/>
                <a:gd name="connsiteX3281" fmla="*/ 1393160 w 3273727"/>
                <a:gd name="connsiteY3281" fmla="*/ 665206 h 1066103"/>
                <a:gd name="connsiteX3282" fmla="*/ 1388199 w 3273727"/>
                <a:gd name="connsiteY3282" fmla="*/ 677474 h 1066103"/>
                <a:gd name="connsiteX3283" fmla="*/ 1380894 w 3273727"/>
                <a:gd name="connsiteY3283" fmla="*/ 680574 h 1066103"/>
                <a:gd name="connsiteX3284" fmla="*/ 1376432 w 3273727"/>
                <a:gd name="connsiteY3284" fmla="*/ 691346 h 1066103"/>
                <a:gd name="connsiteX3285" fmla="*/ 1371284 w 3273727"/>
                <a:gd name="connsiteY3285" fmla="*/ 693478 h 1066103"/>
                <a:gd name="connsiteX3286" fmla="*/ 1366481 w 3273727"/>
                <a:gd name="connsiteY3286" fmla="*/ 705625 h 1066103"/>
                <a:gd name="connsiteX3287" fmla="*/ 1357882 w 3273727"/>
                <a:gd name="connsiteY3287" fmla="*/ 709356 h 1066103"/>
                <a:gd name="connsiteX3288" fmla="*/ 1353877 w 3273727"/>
                <a:gd name="connsiteY3288" fmla="*/ 719498 h 1066103"/>
                <a:gd name="connsiteX3289" fmla="*/ 1348007 w 3273727"/>
                <a:gd name="connsiteY3289" fmla="*/ 722048 h 1066103"/>
                <a:gd name="connsiteX3290" fmla="*/ 1344070 w 3273727"/>
                <a:gd name="connsiteY3290" fmla="*/ 731553 h 1066103"/>
                <a:gd name="connsiteX3291" fmla="*/ 1339571 w 3273727"/>
                <a:gd name="connsiteY3291" fmla="*/ 733416 h 1066103"/>
                <a:gd name="connsiteX3292" fmla="*/ 1334121 w 3273727"/>
                <a:gd name="connsiteY3292" fmla="*/ 746262 h 1066103"/>
                <a:gd name="connsiteX3293" fmla="*/ 1326360 w 3273727"/>
                <a:gd name="connsiteY3293" fmla="*/ 749400 h 1066103"/>
                <a:gd name="connsiteX3294" fmla="*/ 1321516 w 3273727"/>
                <a:gd name="connsiteY3294" fmla="*/ 761665 h 1066103"/>
                <a:gd name="connsiteX3295" fmla="*/ 1317133 w 3273727"/>
                <a:gd name="connsiteY3295" fmla="*/ 763570 h 1066103"/>
                <a:gd name="connsiteX3296" fmla="*/ 1311710 w 3273727"/>
                <a:gd name="connsiteY3296" fmla="*/ 776662 h 1066103"/>
                <a:gd name="connsiteX3297" fmla="*/ 1306705 w 3273727"/>
                <a:gd name="connsiteY3297" fmla="*/ 778735 h 1066103"/>
                <a:gd name="connsiteX3298" fmla="*/ 1301759 w 3273727"/>
                <a:gd name="connsiteY3298" fmla="*/ 790391 h 1066103"/>
                <a:gd name="connsiteX3299" fmla="*/ 1296076 w 3273727"/>
                <a:gd name="connsiteY3299" fmla="*/ 792689 h 1066103"/>
                <a:gd name="connsiteX3300" fmla="*/ 1291116 w 3273727"/>
                <a:gd name="connsiteY3300" fmla="*/ 804956 h 1066103"/>
                <a:gd name="connsiteX3301" fmla="*/ 1286190 w 3273727"/>
                <a:gd name="connsiteY3301" fmla="*/ 807047 h 1066103"/>
                <a:gd name="connsiteX3302" fmla="*/ 1281309 w 3273727"/>
                <a:gd name="connsiteY3302" fmla="*/ 818829 h 1066103"/>
                <a:gd name="connsiteX3303" fmla="*/ 1277090 w 3273727"/>
                <a:gd name="connsiteY3303" fmla="*/ 820577 h 1066103"/>
                <a:gd name="connsiteX3304" fmla="*/ 1271360 w 3273727"/>
                <a:gd name="connsiteY3304" fmla="*/ 835069 h 1066103"/>
                <a:gd name="connsiteX3305" fmla="*/ 1269109 w 3273727"/>
                <a:gd name="connsiteY3305" fmla="*/ 836046 h 1066103"/>
                <a:gd name="connsiteX3306" fmla="*/ 1263515 w 3273727"/>
                <a:gd name="connsiteY3306" fmla="*/ 849228 h 1066103"/>
                <a:gd name="connsiteX3307" fmla="*/ 1257561 w 3273727"/>
                <a:gd name="connsiteY3307" fmla="*/ 851636 h 1066103"/>
                <a:gd name="connsiteX3308" fmla="*/ 1252871 w 3273727"/>
                <a:gd name="connsiteY3308" fmla="*/ 862957 h 1066103"/>
                <a:gd name="connsiteX3309" fmla="*/ 1248659 w 3273727"/>
                <a:gd name="connsiteY3309" fmla="*/ 864702 h 1066103"/>
                <a:gd name="connsiteX3310" fmla="*/ 1248953 w 3273727"/>
                <a:gd name="connsiteY3310" fmla="*/ 865413 h 1066103"/>
                <a:gd name="connsiteX3311" fmla="*/ 1243065 w 3273727"/>
                <a:gd name="connsiteY3311" fmla="*/ 879629 h 1066103"/>
                <a:gd name="connsiteX3312" fmla="*/ 1240440 w 3273727"/>
                <a:gd name="connsiteY3312" fmla="*/ 880716 h 1066103"/>
                <a:gd name="connsiteX3313" fmla="*/ 1235076 w 3273727"/>
                <a:gd name="connsiteY3313" fmla="*/ 893357 h 1066103"/>
                <a:gd name="connsiteX3314" fmla="*/ 1230132 w 3273727"/>
                <a:gd name="connsiteY3314" fmla="*/ 895357 h 1066103"/>
                <a:gd name="connsiteX3315" fmla="*/ 1230321 w 3273727"/>
                <a:gd name="connsiteY3315" fmla="*/ 895814 h 1066103"/>
                <a:gd name="connsiteX3316" fmla="*/ 1224433 w 3273727"/>
                <a:gd name="connsiteY3316" fmla="*/ 910029 h 1066103"/>
                <a:gd name="connsiteX3317" fmla="*/ 1222241 w 3273727"/>
                <a:gd name="connsiteY3317" fmla="*/ 910937 h 1066103"/>
                <a:gd name="connsiteX3318" fmla="*/ 1222476 w 3273727"/>
                <a:gd name="connsiteY3318" fmla="*/ 911504 h 1066103"/>
                <a:gd name="connsiteX3319" fmla="*/ 1216587 w 3273727"/>
                <a:gd name="connsiteY3319" fmla="*/ 925719 h 1066103"/>
                <a:gd name="connsiteX3320" fmla="*/ 1214458 w 3273727"/>
                <a:gd name="connsiteY3320" fmla="*/ 926601 h 1066103"/>
                <a:gd name="connsiteX3321" fmla="*/ 1208312 w 3273727"/>
                <a:gd name="connsiteY3321" fmla="*/ 940428 h 1066103"/>
                <a:gd name="connsiteX3322" fmla="*/ 1203721 w 3273727"/>
                <a:gd name="connsiteY3322" fmla="*/ 942200 h 1066103"/>
                <a:gd name="connsiteX3323" fmla="*/ 1197956 w 3273727"/>
                <a:gd name="connsiteY3323" fmla="*/ 956118 h 1066103"/>
                <a:gd name="connsiteX3324" fmla="*/ 1195598 w 3273727"/>
                <a:gd name="connsiteY3324" fmla="*/ 957094 h 1066103"/>
                <a:gd name="connsiteX3325" fmla="*/ 1195999 w 3273727"/>
                <a:gd name="connsiteY3325" fmla="*/ 958084 h 1066103"/>
                <a:gd name="connsiteX3326" fmla="*/ 1190111 w 3273727"/>
                <a:gd name="connsiteY3326" fmla="*/ 972646 h 1066103"/>
                <a:gd name="connsiteX3327" fmla="*/ 1188062 w 3273727"/>
                <a:gd name="connsiteY3327" fmla="*/ 973515 h 1066103"/>
                <a:gd name="connsiteX3328" fmla="*/ 1182265 w 3273727"/>
                <a:gd name="connsiteY3328" fmla="*/ 988192 h 1066103"/>
                <a:gd name="connsiteX3329" fmla="*/ 1180027 w 3273727"/>
                <a:gd name="connsiteY3329" fmla="*/ 989165 h 1066103"/>
                <a:gd name="connsiteX3330" fmla="*/ 1174277 w 3273727"/>
                <a:gd name="connsiteY3330" fmla="*/ 1003045 h 1066103"/>
                <a:gd name="connsiteX3331" fmla="*/ 1171320 w 3273727"/>
                <a:gd name="connsiteY3331" fmla="*/ 1004270 h 1066103"/>
                <a:gd name="connsiteX3332" fmla="*/ 1171483 w 3273727"/>
                <a:gd name="connsiteY3332" fmla="*/ 1004664 h 1066103"/>
                <a:gd name="connsiteX3333" fmla="*/ 1165595 w 3273727"/>
                <a:gd name="connsiteY3333" fmla="*/ 1018879 h 1066103"/>
                <a:gd name="connsiteX3334" fmla="*/ 1163238 w 3273727"/>
                <a:gd name="connsiteY3334" fmla="*/ 1019855 h 1066103"/>
                <a:gd name="connsiteX3335" fmla="*/ 1163638 w 3273727"/>
                <a:gd name="connsiteY3335" fmla="*/ 1020845 h 1066103"/>
                <a:gd name="connsiteX3336" fmla="*/ 1157750 w 3273727"/>
                <a:gd name="connsiteY3336" fmla="*/ 1035406 h 1066103"/>
                <a:gd name="connsiteX3337" fmla="*/ 1155515 w 3273727"/>
                <a:gd name="connsiteY3337" fmla="*/ 1036355 h 1066103"/>
                <a:gd name="connsiteX3338" fmla="*/ 1155793 w 3273727"/>
                <a:gd name="connsiteY3338" fmla="*/ 1037025 h 1066103"/>
                <a:gd name="connsiteX3339" fmla="*/ 1149905 w 3273727"/>
                <a:gd name="connsiteY3339" fmla="*/ 1051240 h 1066103"/>
                <a:gd name="connsiteX3340" fmla="*/ 1149213 w 3273727"/>
                <a:gd name="connsiteY3340" fmla="*/ 1051527 h 1066103"/>
                <a:gd name="connsiteX3341" fmla="*/ 1149909 w 3273727"/>
                <a:gd name="connsiteY3341" fmla="*/ 1053205 h 1066103"/>
                <a:gd name="connsiteX3342" fmla="*/ 1144566 w 3273727"/>
                <a:gd name="connsiteY3342" fmla="*/ 1066103 h 1066103"/>
                <a:gd name="connsiteX3343" fmla="*/ 1102269 w 3273727"/>
                <a:gd name="connsiteY3343" fmla="*/ 1066103 h 1066103"/>
                <a:gd name="connsiteX3344" fmla="*/ 1106908 w 3273727"/>
                <a:gd name="connsiteY3344" fmla="*/ 1055171 h 1066103"/>
                <a:gd name="connsiteX3345" fmla="*/ 1109159 w 3273727"/>
                <a:gd name="connsiteY3345" fmla="*/ 1054261 h 1066103"/>
                <a:gd name="connsiteX3346" fmla="*/ 1108721 w 3273727"/>
                <a:gd name="connsiteY3346" fmla="*/ 1053205 h 1066103"/>
                <a:gd name="connsiteX3347" fmla="*/ 1114753 w 3273727"/>
                <a:gd name="connsiteY3347" fmla="*/ 1038643 h 1066103"/>
                <a:gd name="connsiteX3348" fmla="*/ 1116037 w 3273727"/>
                <a:gd name="connsiteY3348" fmla="*/ 1038112 h 1066103"/>
                <a:gd name="connsiteX3349" fmla="*/ 1115586 w 3273727"/>
                <a:gd name="connsiteY3349" fmla="*/ 1037025 h 1066103"/>
                <a:gd name="connsiteX3350" fmla="*/ 1121475 w 3273727"/>
                <a:gd name="connsiteY3350" fmla="*/ 1022810 h 1066103"/>
                <a:gd name="connsiteX3351" fmla="*/ 1123831 w 3273727"/>
                <a:gd name="connsiteY3351" fmla="*/ 1021833 h 1066103"/>
                <a:gd name="connsiteX3352" fmla="*/ 1123431 w 3273727"/>
                <a:gd name="connsiteY3352" fmla="*/ 1020845 h 1066103"/>
                <a:gd name="connsiteX3353" fmla="*/ 1129319 w 3273727"/>
                <a:gd name="connsiteY3353" fmla="*/ 1006283 h 1066103"/>
                <a:gd name="connsiteX3354" fmla="*/ 1131555 w 3273727"/>
                <a:gd name="connsiteY3354" fmla="*/ 1005334 h 1066103"/>
                <a:gd name="connsiteX3355" fmla="*/ 1131277 w 3273727"/>
                <a:gd name="connsiteY3355" fmla="*/ 1004664 h 1066103"/>
                <a:gd name="connsiteX3356" fmla="*/ 1137165 w 3273727"/>
                <a:gd name="connsiteY3356" fmla="*/ 990449 h 1066103"/>
                <a:gd name="connsiteX3357" fmla="*/ 1139530 w 3273727"/>
                <a:gd name="connsiteY3357" fmla="*/ 989469 h 1066103"/>
                <a:gd name="connsiteX3358" fmla="*/ 1139122 w 3273727"/>
                <a:gd name="connsiteY3358" fmla="*/ 988483 h 1066103"/>
                <a:gd name="connsiteX3359" fmla="*/ 1145153 w 3273727"/>
                <a:gd name="connsiteY3359" fmla="*/ 973921 h 1066103"/>
                <a:gd name="connsiteX3360" fmla="*/ 1148192 w 3273727"/>
                <a:gd name="connsiteY3360" fmla="*/ 972663 h 1066103"/>
                <a:gd name="connsiteX3361" fmla="*/ 1153835 w 3273727"/>
                <a:gd name="connsiteY3361" fmla="*/ 958375 h 1066103"/>
                <a:gd name="connsiteX3362" fmla="*/ 1156066 w 3273727"/>
                <a:gd name="connsiteY3362" fmla="*/ 957405 h 1066103"/>
                <a:gd name="connsiteX3363" fmla="*/ 1161680 w 3273727"/>
                <a:gd name="connsiteY3363" fmla="*/ 943522 h 1066103"/>
                <a:gd name="connsiteX3364" fmla="*/ 1163915 w 3273727"/>
                <a:gd name="connsiteY3364" fmla="*/ 942573 h 1066103"/>
                <a:gd name="connsiteX3365" fmla="*/ 1163637 w 3273727"/>
                <a:gd name="connsiteY3365" fmla="*/ 941903 h 1066103"/>
                <a:gd name="connsiteX3366" fmla="*/ 1169525 w 3273727"/>
                <a:gd name="connsiteY3366" fmla="*/ 927688 h 1066103"/>
                <a:gd name="connsiteX3367" fmla="*/ 1171732 w 3273727"/>
                <a:gd name="connsiteY3367" fmla="*/ 926774 h 1066103"/>
                <a:gd name="connsiteX3368" fmla="*/ 1171482 w 3273727"/>
                <a:gd name="connsiteY3368" fmla="*/ 926213 h 1066103"/>
                <a:gd name="connsiteX3369" fmla="*/ 1177801 w 3273727"/>
                <a:gd name="connsiteY3369" fmla="*/ 911998 h 1066103"/>
                <a:gd name="connsiteX3370" fmla="*/ 1182876 w 3273727"/>
                <a:gd name="connsiteY3370" fmla="*/ 910039 h 1066103"/>
                <a:gd name="connsiteX3371" fmla="*/ 1188157 w 3273727"/>
                <a:gd name="connsiteY3371" fmla="*/ 897289 h 1066103"/>
                <a:gd name="connsiteX3372" fmla="*/ 1190349 w 3273727"/>
                <a:gd name="connsiteY3372" fmla="*/ 896381 h 1066103"/>
                <a:gd name="connsiteX3373" fmla="*/ 1190114 w 3273727"/>
                <a:gd name="connsiteY3373" fmla="*/ 895814 h 1066103"/>
                <a:gd name="connsiteX3374" fmla="*/ 1196002 w 3273727"/>
                <a:gd name="connsiteY3374" fmla="*/ 881598 h 1066103"/>
                <a:gd name="connsiteX3375" fmla="*/ 1200221 w 3273727"/>
                <a:gd name="connsiteY3375" fmla="*/ 879851 h 1066103"/>
                <a:gd name="connsiteX3376" fmla="*/ 1199921 w 3273727"/>
                <a:gd name="connsiteY3376" fmla="*/ 879142 h 1066103"/>
                <a:gd name="connsiteX3377" fmla="*/ 1205952 w 3273727"/>
                <a:gd name="connsiteY3377" fmla="*/ 864927 h 1066103"/>
                <a:gd name="connsiteX3378" fmla="*/ 1209551 w 3273727"/>
                <a:gd name="connsiteY3378" fmla="*/ 863472 h 1066103"/>
                <a:gd name="connsiteX3379" fmla="*/ 1214635 w 3273727"/>
                <a:gd name="connsiteY3379" fmla="*/ 851198 h 1066103"/>
                <a:gd name="connsiteX3380" fmla="*/ 1218848 w 3273727"/>
                <a:gd name="connsiteY3380" fmla="*/ 849453 h 1066103"/>
                <a:gd name="connsiteX3381" fmla="*/ 1218553 w 3273727"/>
                <a:gd name="connsiteY3381" fmla="*/ 848742 h 1066103"/>
                <a:gd name="connsiteX3382" fmla="*/ 1224441 w 3273727"/>
                <a:gd name="connsiteY3382" fmla="*/ 834527 h 1066103"/>
                <a:gd name="connsiteX3383" fmla="*/ 1229445 w 3273727"/>
                <a:gd name="connsiteY3383" fmla="*/ 832454 h 1066103"/>
                <a:gd name="connsiteX3384" fmla="*/ 1234391 w 3273727"/>
                <a:gd name="connsiteY3384" fmla="*/ 820798 h 1066103"/>
                <a:gd name="connsiteX3385" fmla="*/ 1236290 w 3273727"/>
                <a:gd name="connsiteY3385" fmla="*/ 820030 h 1066103"/>
                <a:gd name="connsiteX3386" fmla="*/ 1236205 w 3273727"/>
                <a:gd name="connsiteY3386" fmla="*/ 819814 h 1066103"/>
                <a:gd name="connsiteX3387" fmla="*/ 1242236 w 3273727"/>
                <a:gd name="connsiteY3387" fmla="*/ 804558 h 1066103"/>
                <a:gd name="connsiteX3388" fmla="*/ 1248061 w 3273727"/>
                <a:gd name="connsiteY3388" fmla="*/ 802031 h 1066103"/>
                <a:gd name="connsiteX3389" fmla="*/ 1252879 w 3273727"/>
                <a:gd name="connsiteY3389" fmla="*/ 790399 h 1066103"/>
                <a:gd name="connsiteX3390" fmla="*/ 1257584 w 3273727"/>
                <a:gd name="connsiteY3390" fmla="*/ 788450 h 1066103"/>
                <a:gd name="connsiteX3391" fmla="*/ 1262686 w 3273727"/>
                <a:gd name="connsiteY3391" fmla="*/ 775832 h 1066103"/>
                <a:gd name="connsiteX3392" fmla="*/ 1267642 w 3273727"/>
                <a:gd name="connsiteY3392" fmla="*/ 773730 h 1066103"/>
                <a:gd name="connsiteX3393" fmla="*/ 1272635 w 3273727"/>
                <a:gd name="connsiteY3393" fmla="*/ 761961 h 1066103"/>
                <a:gd name="connsiteX3394" fmla="*/ 1278590 w 3273727"/>
                <a:gd name="connsiteY3394" fmla="*/ 759553 h 1066103"/>
                <a:gd name="connsiteX3395" fmla="*/ 1283279 w 3273727"/>
                <a:gd name="connsiteY3395" fmla="*/ 748232 h 1066103"/>
                <a:gd name="connsiteX3396" fmla="*/ 1287267 w 3273727"/>
                <a:gd name="connsiteY3396" fmla="*/ 746579 h 1066103"/>
                <a:gd name="connsiteX3397" fmla="*/ 1293086 w 3273727"/>
                <a:gd name="connsiteY3397" fmla="*/ 731848 h 1066103"/>
                <a:gd name="connsiteX3398" fmla="*/ 1300397 w 3273727"/>
                <a:gd name="connsiteY3398" fmla="*/ 728671 h 1066103"/>
                <a:gd name="connsiteX3399" fmla="*/ 1304997 w 3273727"/>
                <a:gd name="connsiteY3399" fmla="*/ 717832 h 1066103"/>
                <a:gd name="connsiteX3400" fmla="*/ 1310463 w 3273727"/>
                <a:gd name="connsiteY3400" fmla="*/ 715621 h 1066103"/>
                <a:gd name="connsiteX3401" fmla="*/ 1315640 w 3273727"/>
                <a:gd name="connsiteY3401" fmla="*/ 703122 h 1066103"/>
                <a:gd name="connsiteX3402" fmla="*/ 1321017 w 3273727"/>
                <a:gd name="connsiteY3402" fmla="*/ 700895 h 1066103"/>
                <a:gd name="connsiteX3403" fmla="*/ 1325447 w 3273727"/>
                <a:gd name="connsiteY3403" fmla="*/ 689681 h 1066103"/>
                <a:gd name="connsiteX3404" fmla="*/ 1332874 w 3273727"/>
                <a:gd name="connsiteY3404" fmla="*/ 686454 h 1066103"/>
                <a:gd name="connsiteX3405" fmla="*/ 1337358 w 3273727"/>
                <a:gd name="connsiteY3405" fmla="*/ 675114 h 1066103"/>
                <a:gd name="connsiteX3406" fmla="*/ 1344173 w 3273727"/>
                <a:gd name="connsiteY3406" fmla="*/ 672156 h 1066103"/>
                <a:gd name="connsiteX3407" fmla="*/ 1348002 w 3273727"/>
                <a:gd name="connsiteY3407" fmla="*/ 662916 h 1066103"/>
                <a:gd name="connsiteX3408" fmla="*/ 1355062 w 3273727"/>
                <a:gd name="connsiteY3408" fmla="*/ 659991 h 1066103"/>
                <a:gd name="connsiteX3409" fmla="*/ 1359769 w 3273727"/>
                <a:gd name="connsiteY3409" fmla="*/ 648350 h 1066103"/>
                <a:gd name="connsiteX3410" fmla="*/ 1364725 w 3273727"/>
                <a:gd name="connsiteY3410" fmla="*/ 646247 h 1066103"/>
                <a:gd name="connsiteX3411" fmla="*/ 1369719 w 3273727"/>
                <a:gd name="connsiteY3411" fmla="*/ 634478 h 1066103"/>
                <a:gd name="connsiteX3412" fmla="*/ 1378401 w 3273727"/>
                <a:gd name="connsiteY3412" fmla="*/ 630967 h 1066103"/>
                <a:gd name="connsiteX3413" fmla="*/ 1382324 w 3273727"/>
                <a:gd name="connsiteY3413" fmla="*/ 621036 h 1066103"/>
                <a:gd name="connsiteX3414" fmla="*/ 1390145 w 3273727"/>
                <a:gd name="connsiteY3414" fmla="*/ 617638 h 1066103"/>
                <a:gd name="connsiteX3415" fmla="*/ 1394235 w 3273727"/>
                <a:gd name="connsiteY3415" fmla="*/ 608000 h 1066103"/>
                <a:gd name="connsiteX3416" fmla="*/ 1400260 w 3273727"/>
                <a:gd name="connsiteY3416" fmla="*/ 605564 h 1066103"/>
                <a:gd name="connsiteX3417" fmla="*/ 1405166 w 3273727"/>
                <a:gd name="connsiteY3417" fmla="*/ 594271 h 1066103"/>
                <a:gd name="connsiteX3418" fmla="*/ 1412763 w 3273727"/>
                <a:gd name="connsiteY3418" fmla="*/ 591271 h 1066103"/>
                <a:gd name="connsiteX3419" fmla="*/ 1416646 w 3273727"/>
                <a:gd name="connsiteY3419" fmla="*/ 581666 h 1066103"/>
                <a:gd name="connsiteX3420" fmla="*/ 1423994 w 3273727"/>
                <a:gd name="connsiteY3420" fmla="*/ 578548 h 1066103"/>
                <a:gd name="connsiteX3421" fmla="*/ 1428557 w 3273727"/>
                <a:gd name="connsiteY3421" fmla="*/ 567794 h 1066103"/>
                <a:gd name="connsiteX3422" fmla="*/ 1437842 w 3273727"/>
                <a:gd name="connsiteY3422" fmla="*/ 564039 h 1066103"/>
                <a:gd name="connsiteX3423" fmla="*/ 1441162 w 3273727"/>
                <a:gd name="connsiteY3423" fmla="*/ 556026 h 1066103"/>
                <a:gd name="connsiteX3424" fmla="*/ 1448993 w 3273727"/>
                <a:gd name="connsiteY3424" fmla="*/ 552782 h 1066103"/>
                <a:gd name="connsiteX3425" fmla="*/ 1452930 w 3273727"/>
                <a:gd name="connsiteY3425" fmla="*/ 543278 h 1066103"/>
                <a:gd name="connsiteX3426" fmla="*/ 1460815 w 3273727"/>
                <a:gd name="connsiteY3426" fmla="*/ 540012 h 1066103"/>
                <a:gd name="connsiteX3427" fmla="*/ 1465128 w 3273727"/>
                <a:gd name="connsiteY3427" fmla="*/ 529836 h 1066103"/>
                <a:gd name="connsiteX3428" fmla="*/ 1475968 w 3273727"/>
                <a:gd name="connsiteY3428" fmla="*/ 525448 h 1066103"/>
                <a:gd name="connsiteX3429" fmla="*/ 1479407 w 3273727"/>
                <a:gd name="connsiteY3429" fmla="*/ 516944 h 1066103"/>
                <a:gd name="connsiteX3430" fmla="*/ 1487770 w 3273727"/>
                <a:gd name="connsiteY3430" fmla="*/ 513396 h 1066103"/>
                <a:gd name="connsiteX3431" fmla="*/ 1491318 w 3273727"/>
                <a:gd name="connsiteY3431" fmla="*/ 505033 h 1066103"/>
                <a:gd name="connsiteX3432" fmla="*/ 1500603 w 3273727"/>
                <a:gd name="connsiteY3432" fmla="*/ 501278 h 1066103"/>
                <a:gd name="connsiteX3433" fmla="*/ 1503923 w 3273727"/>
                <a:gd name="connsiteY3433" fmla="*/ 493265 h 1066103"/>
                <a:gd name="connsiteX3434" fmla="*/ 1512062 w 3273727"/>
                <a:gd name="connsiteY3434" fmla="*/ 489894 h 1066103"/>
                <a:gd name="connsiteX3435" fmla="*/ 1515978 w 3273727"/>
                <a:gd name="connsiteY3435" fmla="*/ 480661 h 1066103"/>
                <a:gd name="connsiteX3436" fmla="*/ 1526277 w 3273727"/>
                <a:gd name="connsiteY3436" fmla="*/ 476494 h 1066103"/>
                <a:gd name="connsiteX3437" fmla="*/ 1529563 w 3273727"/>
                <a:gd name="connsiteY3437" fmla="*/ 468750 h 1066103"/>
                <a:gd name="connsiteX3438" fmla="*/ 1539001 w 3273727"/>
                <a:gd name="connsiteY3438" fmla="*/ 464933 h 1066103"/>
                <a:gd name="connsiteX3439" fmla="*/ 1539838 w 3273727"/>
                <a:gd name="connsiteY3439" fmla="*/ 463007 h 1066103"/>
                <a:gd name="connsiteX3440" fmla="*/ 1529433 w 3273727"/>
                <a:gd name="connsiteY3440" fmla="*/ 467316 h 1066103"/>
                <a:gd name="connsiteX3441" fmla="*/ 1526326 w 3273727"/>
                <a:gd name="connsiteY3441" fmla="*/ 475175 h 1066103"/>
                <a:gd name="connsiteX3442" fmla="*/ 1516129 w 3273727"/>
                <a:gd name="connsiteY3442" fmla="*/ 479599 h 1066103"/>
                <a:gd name="connsiteX3443" fmla="*/ 1513721 w 3273727"/>
                <a:gd name="connsiteY3443" fmla="*/ 485412 h 1066103"/>
                <a:gd name="connsiteX3444" fmla="*/ 1503033 w 3273727"/>
                <a:gd name="connsiteY3444" fmla="*/ 489839 h 1066103"/>
                <a:gd name="connsiteX3445" fmla="*/ 1499992 w 3273727"/>
                <a:gd name="connsiteY3445" fmla="*/ 497180 h 1066103"/>
                <a:gd name="connsiteX3446" fmla="*/ 1491917 w 3273727"/>
                <a:gd name="connsiteY3446" fmla="*/ 500525 h 1066103"/>
                <a:gd name="connsiteX3447" fmla="*/ 1488081 w 3273727"/>
                <a:gd name="connsiteY3447" fmla="*/ 509784 h 1066103"/>
                <a:gd name="connsiteX3448" fmla="*/ 1478670 w 3273727"/>
                <a:gd name="connsiteY3448" fmla="*/ 513683 h 1066103"/>
                <a:gd name="connsiteX3449" fmla="*/ 1475189 w 3273727"/>
                <a:gd name="connsiteY3449" fmla="*/ 521695 h 1066103"/>
                <a:gd name="connsiteX3450" fmla="*/ 1464868 w 3273727"/>
                <a:gd name="connsiteY3450" fmla="*/ 525772 h 1066103"/>
                <a:gd name="connsiteX3451" fmla="*/ 1461604 w 3273727"/>
                <a:gd name="connsiteY3451" fmla="*/ 533463 h 1066103"/>
                <a:gd name="connsiteX3452" fmla="*/ 1452628 w 3273727"/>
                <a:gd name="connsiteY3452" fmla="*/ 537092 h 1066103"/>
                <a:gd name="connsiteX3453" fmla="*/ 1448999 w 3273727"/>
                <a:gd name="connsiteY3453" fmla="*/ 546068 h 1066103"/>
                <a:gd name="connsiteX3454" fmla="*/ 1441308 w 3273727"/>
                <a:gd name="connsiteY3454" fmla="*/ 549331 h 1066103"/>
                <a:gd name="connsiteX3455" fmla="*/ 1437231 w 3273727"/>
                <a:gd name="connsiteY3455" fmla="*/ 559654 h 1066103"/>
                <a:gd name="connsiteX3456" fmla="*/ 1428899 w 3273727"/>
                <a:gd name="connsiteY3456" fmla="*/ 563274 h 1066103"/>
                <a:gd name="connsiteX3457" fmla="*/ 1425320 w 3273727"/>
                <a:gd name="connsiteY3457" fmla="*/ 571708 h 1066103"/>
                <a:gd name="connsiteX3458" fmla="*/ 1416522 w 3273727"/>
                <a:gd name="connsiteY3458" fmla="*/ 575266 h 1066103"/>
                <a:gd name="connsiteX3459" fmla="*/ 1412715 w 3273727"/>
                <a:gd name="connsiteY3459" fmla="*/ 584456 h 1066103"/>
                <a:gd name="connsiteX3460" fmla="*/ 1404394 w 3273727"/>
                <a:gd name="connsiteY3460" fmla="*/ 587903 h 1066103"/>
                <a:gd name="connsiteX3461" fmla="*/ 1400947 w 3273727"/>
                <a:gd name="connsiteY3461" fmla="*/ 596224 h 1066103"/>
                <a:gd name="connsiteX3462" fmla="*/ 1392709 w 3273727"/>
                <a:gd name="connsiteY3462" fmla="*/ 599636 h 1066103"/>
                <a:gd name="connsiteX3463" fmla="*/ 1388199 w 3273727"/>
                <a:gd name="connsiteY3463" fmla="*/ 610790 h 1066103"/>
                <a:gd name="connsiteX3464" fmla="*/ 1379908 w 3273727"/>
                <a:gd name="connsiteY3464" fmla="*/ 614308 h 1066103"/>
                <a:gd name="connsiteX3465" fmla="*/ 1376432 w 3273727"/>
                <a:gd name="connsiteY3465" fmla="*/ 622701 h 1066103"/>
                <a:gd name="connsiteX3466" fmla="*/ 1369048 w 3273727"/>
                <a:gd name="connsiteY3466" fmla="*/ 625760 h 1066103"/>
                <a:gd name="connsiteX3467" fmla="*/ 1364520 w 3273727"/>
                <a:gd name="connsiteY3467" fmla="*/ 636430 h 1066103"/>
                <a:gd name="connsiteX3468" fmla="*/ 1356299 w 3273727"/>
                <a:gd name="connsiteY3468" fmla="*/ 639755 h 1066103"/>
                <a:gd name="connsiteX3469" fmla="*/ 1351915 w 3273727"/>
                <a:gd name="connsiteY3469" fmla="*/ 650854 h 1066103"/>
                <a:gd name="connsiteX3470" fmla="*/ 1346046 w 3273727"/>
                <a:gd name="connsiteY3470" fmla="*/ 653404 h 1066103"/>
                <a:gd name="connsiteX3471" fmla="*/ 1342109 w 3273727"/>
                <a:gd name="connsiteY3471" fmla="*/ 662908 h 1066103"/>
                <a:gd name="connsiteX3472" fmla="*/ 1335015 w 3273727"/>
                <a:gd name="connsiteY3472" fmla="*/ 665846 h 1066103"/>
                <a:gd name="connsiteX3473" fmla="*/ 1330198 w 3273727"/>
                <a:gd name="connsiteY3473" fmla="*/ 677474 h 1066103"/>
                <a:gd name="connsiteX3474" fmla="*/ 1321919 w 3273727"/>
                <a:gd name="connsiteY3474" fmla="*/ 680903 h 1066103"/>
                <a:gd name="connsiteX3475" fmla="*/ 1317593 w 3273727"/>
                <a:gd name="connsiteY3475" fmla="*/ 691346 h 1066103"/>
                <a:gd name="connsiteX3476" fmla="*/ 1312481 w 3273727"/>
                <a:gd name="connsiteY3476" fmla="*/ 693464 h 1066103"/>
                <a:gd name="connsiteX3477" fmla="*/ 1307787 w 3273727"/>
                <a:gd name="connsiteY3477" fmla="*/ 705625 h 1066103"/>
                <a:gd name="connsiteX3478" fmla="*/ 1302418 w 3273727"/>
                <a:gd name="connsiteY3478" fmla="*/ 708012 h 1066103"/>
                <a:gd name="connsiteX3479" fmla="*/ 1297549 w 3273727"/>
                <a:gd name="connsiteY3479" fmla="*/ 719498 h 1066103"/>
                <a:gd name="connsiteX3480" fmla="*/ 1288749 w 3273727"/>
                <a:gd name="connsiteY3480" fmla="*/ 723061 h 1066103"/>
                <a:gd name="connsiteX3481" fmla="*/ 1285232 w 3273727"/>
                <a:gd name="connsiteY3481" fmla="*/ 731553 h 1066103"/>
                <a:gd name="connsiteX3482" fmla="*/ 1280749 w 3273727"/>
                <a:gd name="connsiteY3482" fmla="*/ 733409 h 1066103"/>
                <a:gd name="connsiteX3483" fmla="*/ 1275426 w 3273727"/>
                <a:gd name="connsiteY3483" fmla="*/ 746262 h 1066103"/>
                <a:gd name="connsiteX3484" fmla="*/ 1270959 w 3273727"/>
                <a:gd name="connsiteY3484" fmla="*/ 748112 h 1066103"/>
                <a:gd name="connsiteX3485" fmla="*/ 1265476 w 3273727"/>
                <a:gd name="connsiteY3485" fmla="*/ 761665 h 1066103"/>
                <a:gd name="connsiteX3486" fmla="*/ 1260100 w 3273727"/>
                <a:gd name="connsiteY3486" fmla="*/ 763945 h 1066103"/>
                <a:gd name="connsiteX3487" fmla="*/ 1254833 w 3273727"/>
                <a:gd name="connsiteY3487" fmla="*/ 776662 h 1066103"/>
                <a:gd name="connsiteX3488" fmla="*/ 1249797 w 3273727"/>
                <a:gd name="connsiteY3488" fmla="*/ 778747 h 1066103"/>
                <a:gd name="connsiteX3489" fmla="*/ 1244740 w 3273727"/>
                <a:gd name="connsiteY3489" fmla="*/ 790391 h 1066103"/>
                <a:gd name="connsiteX3490" fmla="*/ 1240358 w 3273727"/>
                <a:gd name="connsiteY3490" fmla="*/ 792121 h 1066103"/>
                <a:gd name="connsiteX3491" fmla="*/ 1234789 w 3273727"/>
                <a:gd name="connsiteY3491" fmla="*/ 804956 h 1066103"/>
                <a:gd name="connsiteX3492" fmla="*/ 1229276 w 3273727"/>
                <a:gd name="connsiteY3492" fmla="*/ 807136 h 1066103"/>
                <a:gd name="connsiteX3493" fmla="*/ 1224433 w 3273727"/>
                <a:gd name="connsiteY3493" fmla="*/ 818829 h 1066103"/>
                <a:gd name="connsiteX3494" fmla="*/ 1220221 w 3273727"/>
                <a:gd name="connsiteY3494" fmla="*/ 820573 h 1066103"/>
                <a:gd name="connsiteX3495" fmla="*/ 1214626 w 3273727"/>
                <a:gd name="connsiteY3495" fmla="*/ 835069 h 1066103"/>
                <a:gd name="connsiteX3496" fmla="*/ 1209769 w 3273727"/>
                <a:gd name="connsiteY3496" fmla="*/ 837228 h 1066103"/>
                <a:gd name="connsiteX3497" fmla="*/ 1204677 w 3273727"/>
                <a:gd name="connsiteY3497" fmla="*/ 849228 h 1066103"/>
                <a:gd name="connsiteX3498" fmla="*/ 1198723 w 3273727"/>
                <a:gd name="connsiteY3498" fmla="*/ 851636 h 1066103"/>
                <a:gd name="connsiteX3499" fmla="*/ 1194033 w 3273727"/>
                <a:gd name="connsiteY3499" fmla="*/ 862957 h 1066103"/>
                <a:gd name="connsiteX3500" fmla="*/ 1191494 w 3273727"/>
                <a:gd name="connsiteY3500" fmla="*/ 864009 h 1066103"/>
                <a:gd name="connsiteX3501" fmla="*/ 1192076 w 3273727"/>
                <a:gd name="connsiteY3501" fmla="*/ 865413 h 1066103"/>
                <a:gd name="connsiteX3502" fmla="*/ 1186188 w 3273727"/>
                <a:gd name="connsiteY3502" fmla="*/ 879629 h 1066103"/>
                <a:gd name="connsiteX3503" fmla="*/ 1181215 w 3273727"/>
                <a:gd name="connsiteY3503" fmla="*/ 881689 h 1066103"/>
                <a:gd name="connsiteX3504" fmla="*/ 1176381 w 3273727"/>
                <a:gd name="connsiteY3504" fmla="*/ 893357 h 1066103"/>
                <a:gd name="connsiteX3505" fmla="*/ 1173831 w 3273727"/>
                <a:gd name="connsiteY3505" fmla="*/ 894414 h 1066103"/>
                <a:gd name="connsiteX3506" fmla="*/ 1174425 w 3273727"/>
                <a:gd name="connsiteY3506" fmla="*/ 895814 h 1066103"/>
                <a:gd name="connsiteX3507" fmla="*/ 1168393 w 3273727"/>
                <a:gd name="connsiteY3507" fmla="*/ 910029 h 1066103"/>
                <a:gd name="connsiteX3508" fmla="*/ 1163414 w 3273727"/>
                <a:gd name="connsiteY3508" fmla="*/ 912042 h 1066103"/>
                <a:gd name="connsiteX3509" fmla="*/ 1157749 w 3273727"/>
                <a:gd name="connsiteY3509" fmla="*/ 925719 h 1066103"/>
                <a:gd name="connsiteX3510" fmla="*/ 1155634 w 3273727"/>
                <a:gd name="connsiteY3510" fmla="*/ 926595 h 1066103"/>
                <a:gd name="connsiteX3511" fmla="*/ 1149904 w 3273727"/>
                <a:gd name="connsiteY3511" fmla="*/ 940428 h 1066103"/>
                <a:gd name="connsiteX3512" fmla="*/ 1147708 w 3273727"/>
                <a:gd name="connsiteY3512" fmla="*/ 941338 h 1066103"/>
                <a:gd name="connsiteX3513" fmla="*/ 1147948 w 3273727"/>
                <a:gd name="connsiteY3513" fmla="*/ 941903 h 1066103"/>
                <a:gd name="connsiteX3514" fmla="*/ 1141916 w 3273727"/>
                <a:gd name="connsiteY3514" fmla="*/ 956118 h 1066103"/>
                <a:gd name="connsiteX3515" fmla="*/ 1137145 w 3273727"/>
                <a:gd name="connsiteY3515" fmla="*/ 958047 h 1066103"/>
                <a:gd name="connsiteX3516" fmla="*/ 1137160 w 3273727"/>
                <a:gd name="connsiteY3516" fmla="*/ 958084 h 1066103"/>
                <a:gd name="connsiteX3517" fmla="*/ 1131272 w 3273727"/>
                <a:gd name="connsiteY3517" fmla="*/ 972646 h 1066103"/>
                <a:gd name="connsiteX3518" fmla="*/ 1129224 w 3273727"/>
                <a:gd name="connsiteY3518" fmla="*/ 973515 h 1066103"/>
                <a:gd name="connsiteX3519" fmla="*/ 1123427 w 3273727"/>
                <a:gd name="connsiteY3519" fmla="*/ 988192 h 1066103"/>
                <a:gd name="connsiteX3520" fmla="*/ 1121196 w 3273727"/>
                <a:gd name="connsiteY3520" fmla="*/ 989162 h 1066103"/>
                <a:gd name="connsiteX3521" fmla="*/ 1115582 w 3273727"/>
                <a:gd name="connsiteY3521" fmla="*/ 1003045 h 1066103"/>
                <a:gd name="connsiteX3522" fmla="*/ 1113342 w 3273727"/>
                <a:gd name="connsiteY3522" fmla="*/ 1003996 h 1066103"/>
                <a:gd name="connsiteX3523" fmla="*/ 1113626 w 3273727"/>
                <a:gd name="connsiteY3523" fmla="*/ 1004664 h 1066103"/>
                <a:gd name="connsiteX3524" fmla="*/ 1107593 w 3273727"/>
                <a:gd name="connsiteY3524" fmla="*/ 1018879 h 1066103"/>
                <a:gd name="connsiteX3525" fmla="*/ 1106171 w 3273727"/>
                <a:gd name="connsiteY3525" fmla="*/ 1019454 h 1066103"/>
                <a:gd name="connsiteX3526" fmla="*/ 1106761 w 3273727"/>
                <a:gd name="connsiteY3526" fmla="*/ 1020845 h 1066103"/>
                <a:gd name="connsiteX3527" fmla="*/ 1100586 w 3273727"/>
                <a:gd name="connsiteY3527" fmla="*/ 1035406 h 1066103"/>
                <a:gd name="connsiteX3528" fmla="*/ 1098582 w 3273727"/>
                <a:gd name="connsiteY3528" fmla="*/ 1036217 h 1066103"/>
                <a:gd name="connsiteX3529" fmla="*/ 1098916 w 3273727"/>
                <a:gd name="connsiteY3529" fmla="*/ 1037025 h 1066103"/>
                <a:gd name="connsiteX3530" fmla="*/ 1093028 w 3273727"/>
                <a:gd name="connsiteY3530" fmla="*/ 1051240 h 1066103"/>
                <a:gd name="connsiteX3531" fmla="*/ 1090670 w 3273727"/>
                <a:gd name="connsiteY3531" fmla="*/ 1052216 h 1066103"/>
                <a:gd name="connsiteX3532" fmla="*/ 1091071 w 3273727"/>
                <a:gd name="connsiteY3532" fmla="*/ 1053205 h 1066103"/>
                <a:gd name="connsiteX3533" fmla="*/ 1085856 w 3273727"/>
                <a:gd name="connsiteY3533" fmla="*/ 1066103 h 1066103"/>
                <a:gd name="connsiteX3534" fmla="*/ 1043431 w 3273727"/>
                <a:gd name="connsiteY3534" fmla="*/ 1066103 h 1066103"/>
                <a:gd name="connsiteX3535" fmla="*/ 1048070 w 3273727"/>
                <a:gd name="connsiteY3535" fmla="*/ 1055171 h 1066103"/>
                <a:gd name="connsiteX3536" fmla="*/ 1051155 w 3273727"/>
                <a:gd name="connsiteY3536" fmla="*/ 1053923 h 1066103"/>
                <a:gd name="connsiteX3537" fmla="*/ 1050864 w 3273727"/>
                <a:gd name="connsiteY3537" fmla="*/ 1053205 h 1066103"/>
                <a:gd name="connsiteX3538" fmla="*/ 1056752 w 3273727"/>
                <a:gd name="connsiteY3538" fmla="*/ 1038643 h 1066103"/>
                <a:gd name="connsiteX3539" fmla="*/ 1058987 w 3273727"/>
                <a:gd name="connsiteY3539" fmla="*/ 1037695 h 1066103"/>
                <a:gd name="connsiteX3540" fmla="*/ 1058709 w 3273727"/>
                <a:gd name="connsiteY3540" fmla="*/ 1037025 h 1066103"/>
                <a:gd name="connsiteX3541" fmla="*/ 1064597 w 3273727"/>
                <a:gd name="connsiteY3541" fmla="*/ 1022810 h 1066103"/>
                <a:gd name="connsiteX3542" fmla="*/ 1065302 w 3273727"/>
                <a:gd name="connsiteY3542" fmla="*/ 1022518 h 1066103"/>
                <a:gd name="connsiteX3543" fmla="*/ 1064593 w 3273727"/>
                <a:gd name="connsiteY3543" fmla="*/ 1020845 h 1066103"/>
                <a:gd name="connsiteX3544" fmla="*/ 1070769 w 3273727"/>
                <a:gd name="connsiteY3544" fmla="*/ 1006283 h 1066103"/>
                <a:gd name="connsiteX3545" fmla="*/ 1072780 w 3273727"/>
                <a:gd name="connsiteY3545" fmla="*/ 1005469 h 1066103"/>
                <a:gd name="connsiteX3546" fmla="*/ 1072438 w 3273727"/>
                <a:gd name="connsiteY3546" fmla="*/ 1004664 h 1066103"/>
                <a:gd name="connsiteX3547" fmla="*/ 1078470 w 3273727"/>
                <a:gd name="connsiteY3547" fmla="*/ 990449 h 1066103"/>
                <a:gd name="connsiteX3548" fmla="*/ 1081554 w 3273727"/>
                <a:gd name="connsiteY3548" fmla="*/ 989202 h 1066103"/>
                <a:gd name="connsiteX3549" fmla="*/ 1081264 w 3273727"/>
                <a:gd name="connsiteY3549" fmla="*/ 988483 h 1066103"/>
                <a:gd name="connsiteX3550" fmla="*/ 1087152 w 3273727"/>
                <a:gd name="connsiteY3550" fmla="*/ 973921 h 1066103"/>
                <a:gd name="connsiteX3551" fmla="*/ 1089200 w 3273727"/>
                <a:gd name="connsiteY3551" fmla="*/ 973052 h 1066103"/>
                <a:gd name="connsiteX3552" fmla="*/ 1094997 w 3273727"/>
                <a:gd name="connsiteY3552" fmla="*/ 958375 h 1066103"/>
                <a:gd name="connsiteX3553" fmla="*/ 1097228 w 3273727"/>
                <a:gd name="connsiteY3553" fmla="*/ 957405 h 1066103"/>
                <a:gd name="connsiteX3554" fmla="*/ 1102842 w 3273727"/>
                <a:gd name="connsiteY3554" fmla="*/ 943522 h 1066103"/>
                <a:gd name="connsiteX3555" fmla="*/ 1106783 w 3273727"/>
                <a:gd name="connsiteY3555" fmla="*/ 941849 h 1066103"/>
                <a:gd name="connsiteX3556" fmla="*/ 1112792 w 3273727"/>
                <a:gd name="connsiteY3556" fmla="*/ 927688 h 1066103"/>
                <a:gd name="connsiteX3557" fmla="*/ 1115708 w 3273727"/>
                <a:gd name="connsiteY3557" fmla="*/ 926509 h 1066103"/>
                <a:gd name="connsiteX3558" fmla="*/ 1115586 w 3273727"/>
                <a:gd name="connsiteY3558" fmla="*/ 926213 h 1066103"/>
                <a:gd name="connsiteX3559" fmla="*/ 1121474 w 3273727"/>
                <a:gd name="connsiteY3559" fmla="*/ 911998 h 1066103"/>
                <a:gd name="connsiteX3560" fmla="*/ 1123589 w 3273727"/>
                <a:gd name="connsiteY3560" fmla="*/ 911121 h 1066103"/>
                <a:gd name="connsiteX3561" fmla="*/ 1129319 w 3273727"/>
                <a:gd name="connsiteY3561" fmla="*/ 897289 h 1066103"/>
                <a:gd name="connsiteX3562" fmla="*/ 1133313 w 3273727"/>
                <a:gd name="connsiteY3562" fmla="*/ 895634 h 1066103"/>
                <a:gd name="connsiteX3563" fmla="*/ 1139269 w 3273727"/>
                <a:gd name="connsiteY3563" fmla="*/ 881598 h 1066103"/>
                <a:gd name="connsiteX3564" fmla="*/ 1142534 w 3273727"/>
                <a:gd name="connsiteY3564" fmla="*/ 880278 h 1066103"/>
                <a:gd name="connsiteX3565" fmla="*/ 1142063 w 3273727"/>
                <a:gd name="connsiteY3565" fmla="*/ 879142 h 1066103"/>
                <a:gd name="connsiteX3566" fmla="*/ 1147951 w 3273727"/>
                <a:gd name="connsiteY3566" fmla="*/ 864927 h 1066103"/>
                <a:gd name="connsiteX3567" fmla="*/ 1152924 w 3273727"/>
                <a:gd name="connsiteY3567" fmla="*/ 862867 h 1066103"/>
                <a:gd name="connsiteX3568" fmla="*/ 1157758 w 3273727"/>
                <a:gd name="connsiteY3568" fmla="*/ 851198 h 1066103"/>
                <a:gd name="connsiteX3569" fmla="*/ 1160297 w 3273727"/>
                <a:gd name="connsiteY3569" fmla="*/ 850146 h 1066103"/>
                <a:gd name="connsiteX3570" fmla="*/ 1159715 w 3273727"/>
                <a:gd name="connsiteY3570" fmla="*/ 848742 h 1066103"/>
                <a:gd name="connsiteX3571" fmla="*/ 1165603 w 3273727"/>
                <a:gd name="connsiteY3571" fmla="*/ 834527 h 1066103"/>
                <a:gd name="connsiteX3572" fmla="*/ 1170607 w 3273727"/>
                <a:gd name="connsiteY3572" fmla="*/ 832454 h 1066103"/>
                <a:gd name="connsiteX3573" fmla="*/ 1175553 w 3273727"/>
                <a:gd name="connsiteY3573" fmla="*/ 820798 h 1066103"/>
                <a:gd name="connsiteX3574" fmla="*/ 1180737 w 3273727"/>
                <a:gd name="connsiteY3574" fmla="*/ 818702 h 1066103"/>
                <a:gd name="connsiteX3575" fmla="*/ 1186196 w 3273727"/>
                <a:gd name="connsiteY3575" fmla="*/ 804558 h 1066103"/>
                <a:gd name="connsiteX3576" fmla="*/ 1191027 w 3273727"/>
                <a:gd name="connsiteY3576" fmla="*/ 802411 h 1066103"/>
                <a:gd name="connsiteX3577" fmla="*/ 1196002 w 3273727"/>
                <a:gd name="connsiteY3577" fmla="*/ 790399 h 1066103"/>
                <a:gd name="connsiteX3578" fmla="*/ 1198386 w 3273727"/>
                <a:gd name="connsiteY3578" fmla="*/ 789411 h 1066103"/>
                <a:gd name="connsiteX3579" fmla="*/ 1204278 w 3273727"/>
                <a:gd name="connsiteY3579" fmla="*/ 775832 h 1066103"/>
                <a:gd name="connsiteX3580" fmla="*/ 1209854 w 3273727"/>
                <a:gd name="connsiteY3580" fmla="*/ 773628 h 1066103"/>
                <a:gd name="connsiteX3581" fmla="*/ 1214922 w 3273727"/>
                <a:gd name="connsiteY3581" fmla="*/ 761961 h 1066103"/>
                <a:gd name="connsiteX3582" fmla="*/ 1221849 w 3273727"/>
                <a:gd name="connsiteY3582" fmla="*/ 759225 h 1066103"/>
                <a:gd name="connsiteX3583" fmla="*/ 1226403 w 3273727"/>
                <a:gd name="connsiteY3583" fmla="*/ 748232 h 1066103"/>
                <a:gd name="connsiteX3584" fmla="*/ 1230392 w 3273727"/>
                <a:gd name="connsiteY3584" fmla="*/ 746579 h 1066103"/>
                <a:gd name="connsiteX3585" fmla="*/ 1236352 w 3273727"/>
                <a:gd name="connsiteY3585" fmla="*/ 731848 h 1066103"/>
                <a:gd name="connsiteX3586" fmla="*/ 1242221 w 3273727"/>
                <a:gd name="connsiteY3586" fmla="*/ 729359 h 1066103"/>
                <a:gd name="connsiteX3587" fmla="*/ 1246995 w 3273727"/>
                <a:gd name="connsiteY3587" fmla="*/ 717832 h 1066103"/>
                <a:gd name="connsiteX3588" fmla="*/ 1251478 w 3273727"/>
                <a:gd name="connsiteY3588" fmla="*/ 715975 h 1066103"/>
                <a:gd name="connsiteX3589" fmla="*/ 1256802 w 3273727"/>
                <a:gd name="connsiteY3589" fmla="*/ 703122 h 1066103"/>
                <a:gd name="connsiteX3590" fmla="*/ 1262309 w 3273727"/>
                <a:gd name="connsiteY3590" fmla="*/ 700841 h 1066103"/>
                <a:gd name="connsiteX3591" fmla="*/ 1267039 w 3273727"/>
                <a:gd name="connsiteY3591" fmla="*/ 689681 h 1066103"/>
                <a:gd name="connsiteX3592" fmla="*/ 1274974 w 3273727"/>
                <a:gd name="connsiteY3592" fmla="*/ 686468 h 1066103"/>
                <a:gd name="connsiteX3593" fmla="*/ 1279357 w 3273727"/>
                <a:gd name="connsiteY3593" fmla="*/ 675114 h 1066103"/>
                <a:gd name="connsiteX3594" fmla="*/ 1285183 w 3273727"/>
                <a:gd name="connsiteY3594" fmla="*/ 672524 h 1066103"/>
                <a:gd name="connsiteX3595" fmla="*/ 1289163 w 3273727"/>
                <a:gd name="connsiteY3595" fmla="*/ 662916 h 1066103"/>
                <a:gd name="connsiteX3596" fmla="*/ 1296259 w 3273727"/>
                <a:gd name="connsiteY3596" fmla="*/ 659977 h 1066103"/>
                <a:gd name="connsiteX3597" fmla="*/ 1301074 w 3273727"/>
                <a:gd name="connsiteY3597" fmla="*/ 648350 h 1066103"/>
                <a:gd name="connsiteX3598" fmla="*/ 1309353 w 3273727"/>
                <a:gd name="connsiteY3598" fmla="*/ 644921 h 1066103"/>
                <a:gd name="connsiteX3599" fmla="*/ 1313679 w 3273727"/>
                <a:gd name="connsiteY3599" fmla="*/ 634478 h 1066103"/>
                <a:gd name="connsiteX3600" fmla="*/ 1319056 w 3273727"/>
                <a:gd name="connsiteY3600" fmla="*/ 632250 h 1066103"/>
                <a:gd name="connsiteX3601" fmla="*/ 1323485 w 3273727"/>
                <a:gd name="connsiteY3601" fmla="*/ 621036 h 1066103"/>
                <a:gd name="connsiteX3602" fmla="*/ 1331307 w 3273727"/>
                <a:gd name="connsiteY3602" fmla="*/ 617638 h 1066103"/>
                <a:gd name="connsiteX3603" fmla="*/ 1335396 w 3273727"/>
                <a:gd name="connsiteY3603" fmla="*/ 608000 h 1066103"/>
                <a:gd name="connsiteX3604" fmla="*/ 1343707 w 3273727"/>
                <a:gd name="connsiteY3604" fmla="*/ 604640 h 1066103"/>
                <a:gd name="connsiteX3605" fmla="*/ 1348002 w 3273727"/>
                <a:gd name="connsiteY3605" fmla="*/ 594271 h 1066103"/>
                <a:gd name="connsiteX3606" fmla="*/ 1356014 w 3273727"/>
                <a:gd name="connsiteY3606" fmla="*/ 590952 h 1066103"/>
                <a:gd name="connsiteX3607" fmla="*/ 1359769 w 3273727"/>
                <a:gd name="connsiteY3607" fmla="*/ 581666 h 1066103"/>
                <a:gd name="connsiteX3608" fmla="*/ 1368264 w 3273727"/>
                <a:gd name="connsiteY3608" fmla="*/ 578061 h 1066103"/>
                <a:gd name="connsiteX3609" fmla="*/ 1372517 w 3273727"/>
                <a:gd name="connsiteY3609" fmla="*/ 567794 h 1066103"/>
                <a:gd name="connsiteX3610" fmla="*/ 1380838 w 3273727"/>
                <a:gd name="connsiteY3610" fmla="*/ 564347 h 1066103"/>
                <a:gd name="connsiteX3611" fmla="*/ 1384285 w 3273727"/>
                <a:gd name="connsiteY3611" fmla="*/ 556026 h 1066103"/>
                <a:gd name="connsiteX3612" fmla="*/ 1392173 w 3273727"/>
                <a:gd name="connsiteY3612" fmla="*/ 552758 h 1066103"/>
                <a:gd name="connsiteX3613" fmla="*/ 1396196 w 3273727"/>
                <a:gd name="connsiteY3613" fmla="*/ 543278 h 1066103"/>
                <a:gd name="connsiteX3614" fmla="*/ 1404879 w 3273727"/>
                <a:gd name="connsiteY3614" fmla="*/ 539767 h 1066103"/>
                <a:gd name="connsiteX3615" fmla="*/ 1408801 w 3273727"/>
                <a:gd name="connsiteY3615" fmla="*/ 529836 h 1066103"/>
                <a:gd name="connsiteX3616" fmla="*/ 1416753 w 3273727"/>
                <a:gd name="connsiteY3616" fmla="*/ 526382 h 1066103"/>
                <a:gd name="connsiteX3617" fmla="*/ 1420569 w 3273727"/>
                <a:gd name="connsiteY3617" fmla="*/ 516944 h 1066103"/>
                <a:gd name="connsiteX3618" fmla="*/ 1428932 w 3273727"/>
                <a:gd name="connsiteY3618" fmla="*/ 513396 h 1066103"/>
                <a:gd name="connsiteX3619" fmla="*/ 1432480 w 3273727"/>
                <a:gd name="connsiteY3619" fmla="*/ 505033 h 1066103"/>
                <a:gd name="connsiteX3620" fmla="*/ 1441917 w 3273727"/>
                <a:gd name="connsiteY3620" fmla="*/ 501217 h 1066103"/>
                <a:gd name="connsiteX3621" fmla="*/ 1445372 w 3273727"/>
                <a:gd name="connsiteY3621" fmla="*/ 493265 h 1066103"/>
                <a:gd name="connsiteX3622" fmla="*/ 1455372 w 3273727"/>
                <a:gd name="connsiteY3622" fmla="*/ 489315 h 1066103"/>
                <a:gd name="connsiteX3623" fmla="*/ 1458957 w 3273727"/>
                <a:gd name="connsiteY3623" fmla="*/ 480661 h 1066103"/>
                <a:gd name="connsiteX3624" fmla="*/ 1468216 w 3273727"/>
                <a:gd name="connsiteY3624" fmla="*/ 476825 h 1066103"/>
                <a:gd name="connsiteX3625" fmla="*/ 1468745 w 3273727"/>
                <a:gd name="connsiteY3625" fmla="*/ 475551 h 1066103"/>
                <a:gd name="connsiteX3626" fmla="*/ 1457849 w 3273727"/>
                <a:gd name="connsiteY3626" fmla="*/ 480394 h 1066103"/>
                <a:gd name="connsiteX3627" fmla="*/ 1455720 w 3273727"/>
                <a:gd name="connsiteY3627" fmla="*/ 485412 h 1066103"/>
                <a:gd name="connsiteX3628" fmla="*/ 1446434 w 3273727"/>
                <a:gd name="connsiteY3628" fmla="*/ 489167 h 1066103"/>
                <a:gd name="connsiteX3629" fmla="*/ 1443115 w 3273727"/>
                <a:gd name="connsiteY3629" fmla="*/ 497180 h 1066103"/>
                <a:gd name="connsiteX3630" fmla="*/ 1432672 w 3273727"/>
                <a:gd name="connsiteY3630" fmla="*/ 501506 h 1066103"/>
                <a:gd name="connsiteX3631" fmla="*/ 1429242 w 3273727"/>
                <a:gd name="connsiteY3631" fmla="*/ 509784 h 1066103"/>
                <a:gd name="connsiteX3632" fmla="*/ 1419983 w 3273727"/>
                <a:gd name="connsiteY3632" fmla="*/ 513620 h 1066103"/>
                <a:gd name="connsiteX3633" fmla="*/ 1416638 w 3273727"/>
                <a:gd name="connsiteY3633" fmla="*/ 521695 h 1066103"/>
                <a:gd name="connsiteX3634" fmla="*/ 1408172 w 3273727"/>
                <a:gd name="connsiteY3634" fmla="*/ 525202 h 1066103"/>
                <a:gd name="connsiteX3635" fmla="*/ 1404583 w 3273727"/>
                <a:gd name="connsiteY3635" fmla="*/ 533463 h 1066103"/>
                <a:gd name="connsiteX3636" fmla="*/ 1393485 w 3273727"/>
                <a:gd name="connsiteY3636" fmla="*/ 537846 h 1066103"/>
                <a:gd name="connsiteX3637" fmla="*/ 1390161 w 3273727"/>
                <a:gd name="connsiteY3637" fmla="*/ 546068 h 1066103"/>
                <a:gd name="connsiteX3638" fmla="*/ 1382470 w 3273727"/>
                <a:gd name="connsiteY3638" fmla="*/ 549331 h 1066103"/>
                <a:gd name="connsiteX3639" fmla="*/ 1378393 w 3273727"/>
                <a:gd name="connsiteY3639" fmla="*/ 559654 h 1066103"/>
                <a:gd name="connsiteX3640" fmla="*/ 1370061 w 3273727"/>
                <a:gd name="connsiteY3640" fmla="*/ 563274 h 1066103"/>
                <a:gd name="connsiteX3641" fmla="*/ 1366481 w 3273727"/>
                <a:gd name="connsiteY3641" fmla="*/ 571708 h 1066103"/>
                <a:gd name="connsiteX3642" fmla="*/ 1357684 w 3273727"/>
                <a:gd name="connsiteY3642" fmla="*/ 575266 h 1066103"/>
                <a:gd name="connsiteX3643" fmla="*/ 1353877 w 3273727"/>
                <a:gd name="connsiteY3643" fmla="*/ 584456 h 1066103"/>
                <a:gd name="connsiteX3644" fmla="*/ 1345556 w 3273727"/>
                <a:gd name="connsiteY3644" fmla="*/ 587903 h 1066103"/>
                <a:gd name="connsiteX3645" fmla="*/ 1342109 w 3273727"/>
                <a:gd name="connsiteY3645" fmla="*/ 596224 h 1066103"/>
                <a:gd name="connsiteX3646" fmla="*/ 1335015 w 3273727"/>
                <a:gd name="connsiteY3646" fmla="*/ 599162 h 1066103"/>
                <a:gd name="connsiteX3647" fmla="*/ 1330198 w 3273727"/>
                <a:gd name="connsiteY3647" fmla="*/ 610790 h 1066103"/>
                <a:gd name="connsiteX3648" fmla="*/ 1320939 w 3273727"/>
                <a:gd name="connsiteY3648" fmla="*/ 614626 h 1066103"/>
                <a:gd name="connsiteX3649" fmla="*/ 1317593 w 3273727"/>
                <a:gd name="connsiteY3649" fmla="*/ 622701 h 1066103"/>
                <a:gd name="connsiteX3650" fmla="*/ 1310253 w 3273727"/>
                <a:gd name="connsiteY3650" fmla="*/ 625742 h 1066103"/>
                <a:gd name="connsiteX3651" fmla="*/ 1305826 w 3273727"/>
                <a:gd name="connsiteY3651" fmla="*/ 636430 h 1066103"/>
                <a:gd name="connsiteX3652" fmla="*/ 1300883 w 3273727"/>
                <a:gd name="connsiteY3652" fmla="*/ 638478 h 1066103"/>
                <a:gd name="connsiteX3653" fmla="*/ 1295875 w 3273727"/>
                <a:gd name="connsiteY3653" fmla="*/ 650854 h 1066103"/>
                <a:gd name="connsiteX3654" fmla="*/ 1286642 w 3273727"/>
                <a:gd name="connsiteY3654" fmla="*/ 654769 h 1066103"/>
                <a:gd name="connsiteX3655" fmla="*/ 1283271 w 3273727"/>
                <a:gd name="connsiteY3655" fmla="*/ 662908 h 1066103"/>
                <a:gd name="connsiteX3656" fmla="*/ 1276176 w 3273727"/>
                <a:gd name="connsiteY3656" fmla="*/ 665846 h 1066103"/>
                <a:gd name="connsiteX3657" fmla="*/ 1271360 w 3273727"/>
                <a:gd name="connsiteY3657" fmla="*/ 677474 h 1066103"/>
                <a:gd name="connsiteX3658" fmla="*/ 1265448 w 3273727"/>
                <a:gd name="connsiteY3658" fmla="*/ 679923 h 1066103"/>
                <a:gd name="connsiteX3659" fmla="*/ 1260717 w 3273727"/>
                <a:gd name="connsiteY3659" fmla="*/ 691346 h 1066103"/>
                <a:gd name="connsiteX3660" fmla="*/ 1253269 w 3273727"/>
                <a:gd name="connsiteY3660" fmla="*/ 694431 h 1066103"/>
                <a:gd name="connsiteX3661" fmla="*/ 1248949 w 3273727"/>
                <a:gd name="connsiteY3661" fmla="*/ 705625 h 1066103"/>
                <a:gd name="connsiteX3662" fmla="*/ 1243661 w 3273727"/>
                <a:gd name="connsiteY3662" fmla="*/ 707975 h 1066103"/>
                <a:gd name="connsiteX3663" fmla="*/ 1238999 w 3273727"/>
                <a:gd name="connsiteY3663" fmla="*/ 719498 h 1066103"/>
                <a:gd name="connsiteX3664" fmla="*/ 1232019 w 3273727"/>
                <a:gd name="connsiteY3664" fmla="*/ 722458 h 1066103"/>
                <a:gd name="connsiteX3665" fmla="*/ 1228069 w 3273727"/>
                <a:gd name="connsiteY3665" fmla="*/ 731553 h 1066103"/>
                <a:gd name="connsiteX3666" fmla="*/ 1221626 w 3273727"/>
                <a:gd name="connsiteY3666" fmla="*/ 734097 h 1066103"/>
                <a:gd name="connsiteX3667" fmla="*/ 1216587 w 3273727"/>
                <a:gd name="connsiteY3667" fmla="*/ 746262 h 1066103"/>
                <a:gd name="connsiteX3668" fmla="*/ 1212121 w 3273727"/>
                <a:gd name="connsiteY3668" fmla="*/ 748112 h 1066103"/>
                <a:gd name="connsiteX3669" fmla="*/ 1206638 w 3273727"/>
                <a:gd name="connsiteY3669" fmla="*/ 761665 h 1066103"/>
                <a:gd name="connsiteX3670" fmla="*/ 1201262 w 3273727"/>
                <a:gd name="connsiteY3670" fmla="*/ 763945 h 1066103"/>
                <a:gd name="connsiteX3671" fmla="*/ 1195994 w 3273727"/>
                <a:gd name="connsiteY3671" fmla="*/ 776662 h 1066103"/>
                <a:gd name="connsiteX3672" fmla="*/ 1191022 w 3273727"/>
                <a:gd name="connsiteY3672" fmla="*/ 778722 h 1066103"/>
                <a:gd name="connsiteX3673" fmla="*/ 1186188 w 3273727"/>
                <a:gd name="connsiteY3673" fmla="*/ 790391 h 1066103"/>
                <a:gd name="connsiteX3674" fmla="*/ 1181483 w 3273727"/>
                <a:gd name="connsiteY3674" fmla="*/ 792340 h 1066103"/>
                <a:gd name="connsiteX3675" fmla="*/ 1176381 w 3273727"/>
                <a:gd name="connsiteY3675" fmla="*/ 804956 h 1066103"/>
                <a:gd name="connsiteX3676" fmla="*/ 1170265 w 3273727"/>
                <a:gd name="connsiteY3676" fmla="*/ 807551 h 1066103"/>
                <a:gd name="connsiteX3677" fmla="*/ 1165594 w 3273727"/>
                <a:gd name="connsiteY3677" fmla="*/ 818829 h 1066103"/>
                <a:gd name="connsiteX3678" fmla="*/ 1161383 w 3273727"/>
                <a:gd name="connsiteY3678" fmla="*/ 820573 h 1066103"/>
                <a:gd name="connsiteX3679" fmla="*/ 1155788 w 3273727"/>
                <a:gd name="connsiteY3679" fmla="*/ 835069 h 1066103"/>
                <a:gd name="connsiteX3680" fmla="*/ 1150957 w 3273727"/>
                <a:gd name="connsiteY3680" fmla="*/ 837216 h 1066103"/>
                <a:gd name="connsiteX3681" fmla="*/ 1145981 w 3273727"/>
                <a:gd name="connsiteY3681" fmla="*/ 849228 h 1066103"/>
                <a:gd name="connsiteX3682" fmla="*/ 1143357 w 3273727"/>
                <a:gd name="connsiteY3682" fmla="*/ 850315 h 1066103"/>
                <a:gd name="connsiteX3683" fmla="*/ 1137993 w 3273727"/>
                <a:gd name="connsiteY3683" fmla="*/ 862957 h 1066103"/>
                <a:gd name="connsiteX3684" fmla="*/ 1133049 w 3273727"/>
                <a:gd name="connsiteY3684" fmla="*/ 864956 h 1066103"/>
                <a:gd name="connsiteX3685" fmla="*/ 1133238 w 3273727"/>
                <a:gd name="connsiteY3685" fmla="*/ 865413 h 1066103"/>
                <a:gd name="connsiteX3686" fmla="*/ 1127350 w 3273727"/>
                <a:gd name="connsiteY3686" fmla="*/ 879629 h 1066103"/>
                <a:gd name="connsiteX3687" fmla="*/ 1122377 w 3273727"/>
                <a:gd name="connsiteY3687" fmla="*/ 881689 h 1066103"/>
                <a:gd name="connsiteX3688" fmla="*/ 1117543 w 3273727"/>
                <a:gd name="connsiteY3688" fmla="*/ 893357 h 1066103"/>
                <a:gd name="connsiteX3689" fmla="*/ 1114993 w 3273727"/>
                <a:gd name="connsiteY3689" fmla="*/ 894414 h 1066103"/>
                <a:gd name="connsiteX3690" fmla="*/ 1115586 w 3273727"/>
                <a:gd name="connsiteY3690" fmla="*/ 895814 h 1066103"/>
                <a:gd name="connsiteX3691" fmla="*/ 1109554 w 3273727"/>
                <a:gd name="connsiteY3691" fmla="*/ 910029 h 1066103"/>
                <a:gd name="connsiteX3692" fmla="*/ 1106633 w 3273727"/>
                <a:gd name="connsiteY3692" fmla="*/ 911210 h 1066103"/>
                <a:gd name="connsiteX3693" fmla="*/ 1106761 w 3273727"/>
                <a:gd name="connsiteY3693" fmla="*/ 911504 h 1066103"/>
                <a:gd name="connsiteX3694" fmla="*/ 1100585 w 3273727"/>
                <a:gd name="connsiteY3694" fmla="*/ 925719 h 1066103"/>
                <a:gd name="connsiteX3695" fmla="*/ 1096488 w 3273727"/>
                <a:gd name="connsiteY3695" fmla="*/ 927337 h 1066103"/>
                <a:gd name="connsiteX3696" fmla="*/ 1091066 w 3273727"/>
                <a:gd name="connsiteY3696" fmla="*/ 940428 h 1066103"/>
                <a:gd name="connsiteX3697" fmla="*/ 1088874 w 3273727"/>
                <a:gd name="connsiteY3697" fmla="*/ 941336 h 1066103"/>
                <a:gd name="connsiteX3698" fmla="*/ 1089109 w 3273727"/>
                <a:gd name="connsiteY3698" fmla="*/ 941903 h 1066103"/>
                <a:gd name="connsiteX3699" fmla="*/ 1083221 w 3273727"/>
                <a:gd name="connsiteY3699" fmla="*/ 956118 h 1066103"/>
                <a:gd name="connsiteX3700" fmla="*/ 1080856 w 3273727"/>
                <a:gd name="connsiteY3700" fmla="*/ 957098 h 1066103"/>
                <a:gd name="connsiteX3701" fmla="*/ 1081264 w 3273727"/>
                <a:gd name="connsiteY3701" fmla="*/ 958084 h 1066103"/>
                <a:gd name="connsiteX3702" fmla="*/ 1075232 w 3273727"/>
                <a:gd name="connsiteY3702" fmla="*/ 972646 h 1066103"/>
                <a:gd name="connsiteX3703" fmla="*/ 1072193 w 3273727"/>
                <a:gd name="connsiteY3703" fmla="*/ 973904 h 1066103"/>
                <a:gd name="connsiteX3704" fmla="*/ 1066550 w 3273727"/>
                <a:gd name="connsiteY3704" fmla="*/ 988192 h 1066103"/>
                <a:gd name="connsiteX3705" fmla="*/ 1064319 w 3273727"/>
                <a:gd name="connsiteY3705" fmla="*/ 989162 h 1066103"/>
                <a:gd name="connsiteX3706" fmla="*/ 1058705 w 3273727"/>
                <a:gd name="connsiteY3706" fmla="*/ 1003045 h 1066103"/>
                <a:gd name="connsiteX3707" fmla="*/ 1056470 w 3273727"/>
                <a:gd name="connsiteY3707" fmla="*/ 1003993 h 1066103"/>
                <a:gd name="connsiteX3708" fmla="*/ 1056748 w 3273727"/>
                <a:gd name="connsiteY3708" fmla="*/ 1004664 h 1066103"/>
                <a:gd name="connsiteX3709" fmla="*/ 1050860 w 3273727"/>
                <a:gd name="connsiteY3709" fmla="*/ 1018879 h 1066103"/>
                <a:gd name="connsiteX3710" fmla="*/ 1048495 w 3273727"/>
                <a:gd name="connsiteY3710" fmla="*/ 1019859 h 1066103"/>
                <a:gd name="connsiteX3711" fmla="*/ 1048903 w 3273727"/>
                <a:gd name="connsiteY3711" fmla="*/ 1020845 h 1066103"/>
                <a:gd name="connsiteX3712" fmla="*/ 1042871 w 3273727"/>
                <a:gd name="connsiteY3712" fmla="*/ 1035406 h 1066103"/>
                <a:gd name="connsiteX3713" fmla="*/ 1039914 w 3273727"/>
                <a:gd name="connsiteY3713" fmla="*/ 1036631 h 1066103"/>
                <a:gd name="connsiteX3714" fmla="*/ 1040077 w 3273727"/>
                <a:gd name="connsiteY3714" fmla="*/ 1037025 h 1066103"/>
                <a:gd name="connsiteX3715" fmla="*/ 1034189 w 3273727"/>
                <a:gd name="connsiteY3715" fmla="*/ 1051240 h 1066103"/>
                <a:gd name="connsiteX3716" fmla="*/ 1031832 w 3273727"/>
                <a:gd name="connsiteY3716" fmla="*/ 1052216 h 1066103"/>
                <a:gd name="connsiteX3717" fmla="*/ 1032232 w 3273727"/>
                <a:gd name="connsiteY3717" fmla="*/ 1053205 h 1066103"/>
                <a:gd name="connsiteX3718" fmla="*/ 1027017 w 3273727"/>
                <a:gd name="connsiteY3718" fmla="*/ 1066103 h 1066103"/>
                <a:gd name="connsiteX3719" fmla="*/ 987502 w 3273727"/>
                <a:gd name="connsiteY3719" fmla="*/ 1066103 h 1066103"/>
                <a:gd name="connsiteX3720" fmla="*/ 992030 w 3273727"/>
                <a:gd name="connsiteY3720" fmla="*/ 1055171 h 1066103"/>
                <a:gd name="connsiteX3721" fmla="*/ 992707 w 3273727"/>
                <a:gd name="connsiteY3721" fmla="*/ 1054890 h 1066103"/>
                <a:gd name="connsiteX3722" fmla="*/ 992026 w 3273727"/>
                <a:gd name="connsiteY3722" fmla="*/ 1053205 h 1066103"/>
                <a:gd name="connsiteX3723" fmla="*/ 997914 w 3273727"/>
                <a:gd name="connsiteY3723" fmla="*/ 1038643 h 1066103"/>
                <a:gd name="connsiteX3724" fmla="*/ 1000148 w 3273727"/>
                <a:gd name="connsiteY3724" fmla="*/ 1037695 h 1066103"/>
                <a:gd name="connsiteX3725" fmla="*/ 999871 w 3273727"/>
                <a:gd name="connsiteY3725" fmla="*/ 1037025 h 1066103"/>
                <a:gd name="connsiteX3726" fmla="*/ 1005759 w 3273727"/>
                <a:gd name="connsiteY3726" fmla="*/ 1022810 h 1066103"/>
                <a:gd name="connsiteX3727" fmla="*/ 1008124 w 3273727"/>
                <a:gd name="connsiteY3727" fmla="*/ 1021830 h 1066103"/>
                <a:gd name="connsiteX3728" fmla="*/ 1007716 w 3273727"/>
                <a:gd name="connsiteY3728" fmla="*/ 1020845 h 1066103"/>
                <a:gd name="connsiteX3729" fmla="*/ 1013747 w 3273727"/>
                <a:gd name="connsiteY3729" fmla="*/ 1006283 h 1066103"/>
                <a:gd name="connsiteX3730" fmla="*/ 1016705 w 3273727"/>
                <a:gd name="connsiteY3730" fmla="*/ 1005058 h 1066103"/>
                <a:gd name="connsiteX3731" fmla="*/ 1016541 w 3273727"/>
                <a:gd name="connsiteY3731" fmla="*/ 1004664 h 1066103"/>
                <a:gd name="connsiteX3732" fmla="*/ 1022430 w 3273727"/>
                <a:gd name="connsiteY3732" fmla="*/ 990449 h 1066103"/>
                <a:gd name="connsiteX3733" fmla="*/ 1024786 w 3273727"/>
                <a:gd name="connsiteY3733" fmla="*/ 989472 h 1066103"/>
                <a:gd name="connsiteX3734" fmla="*/ 1024387 w 3273727"/>
                <a:gd name="connsiteY3734" fmla="*/ 988483 h 1066103"/>
                <a:gd name="connsiteX3735" fmla="*/ 1030275 w 3273727"/>
                <a:gd name="connsiteY3735" fmla="*/ 973921 h 1066103"/>
                <a:gd name="connsiteX3736" fmla="*/ 1032323 w 3273727"/>
                <a:gd name="connsiteY3736" fmla="*/ 973052 h 1066103"/>
                <a:gd name="connsiteX3737" fmla="*/ 1038120 w 3273727"/>
                <a:gd name="connsiteY3737" fmla="*/ 958375 h 1066103"/>
                <a:gd name="connsiteX3738" fmla="*/ 1040359 w 3273727"/>
                <a:gd name="connsiteY3738" fmla="*/ 957402 h 1066103"/>
                <a:gd name="connsiteX3739" fmla="*/ 1046108 w 3273727"/>
                <a:gd name="connsiteY3739" fmla="*/ 943522 h 1066103"/>
                <a:gd name="connsiteX3740" fmla="*/ 1049065 w 3273727"/>
                <a:gd name="connsiteY3740" fmla="*/ 942297 h 1066103"/>
                <a:gd name="connsiteX3741" fmla="*/ 1048902 w 3273727"/>
                <a:gd name="connsiteY3741" fmla="*/ 941903 h 1066103"/>
                <a:gd name="connsiteX3742" fmla="*/ 1054790 w 3273727"/>
                <a:gd name="connsiteY3742" fmla="*/ 927688 h 1066103"/>
                <a:gd name="connsiteX3743" fmla="*/ 1056982 w 3273727"/>
                <a:gd name="connsiteY3743" fmla="*/ 926780 h 1066103"/>
                <a:gd name="connsiteX3744" fmla="*/ 1056747 w 3273727"/>
                <a:gd name="connsiteY3744" fmla="*/ 926213 h 1066103"/>
                <a:gd name="connsiteX3745" fmla="*/ 1062635 w 3273727"/>
                <a:gd name="connsiteY3745" fmla="*/ 911998 h 1066103"/>
                <a:gd name="connsiteX3746" fmla="*/ 1064760 w 3273727"/>
                <a:gd name="connsiteY3746" fmla="*/ 911118 h 1066103"/>
                <a:gd name="connsiteX3747" fmla="*/ 1070768 w 3273727"/>
                <a:gd name="connsiteY3747" fmla="*/ 897289 h 1066103"/>
                <a:gd name="connsiteX3748" fmla="*/ 1074414 w 3273727"/>
                <a:gd name="connsiteY3748" fmla="*/ 895849 h 1066103"/>
                <a:gd name="connsiteX3749" fmla="*/ 1074399 w 3273727"/>
                <a:gd name="connsiteY3749" fmla="*/ 895814 h 1066103"/>
                <a:gd name="connsiteX3750" fmla="*/ 1080430 w 3273727"/>
                <a:gd name="connsiteY3750" fmla="*/ 881598 h 1066103"/>
                <a:gd name="connsiteX3751" fmla="*/ 1083696 w 3273727"/>
                <a:gd name="connsiteY3751" fmla="*/ 880278 h 1066103"/>
                <a:gd name="connsiteX3752" fmla="*/ 1083225 w 3273727"/>
                <a:gd name="connsiteY3752" fmla="*/ 879142 h 1066103"/>
                <a:gd name="connsiteX3753" fmla="*/ 1089113 w 3273727"/>
                <a:gd name="connsiteY3753" fmla="*/ 864927 h 1066103"/>
                <a:gd name="connsiteX3754" fmla="*/ 1094086 w 3273727"/>
                <a:gd name="connsiteY3754" fmla="*/ 862867 h 1066103"/>
                <a:gd name="connsiteX3755" fmla="*/ 1098919 w 3273727"/>
                <a:gd name="connsiteY3755" fmla="*/ 851198 h 1066103"/>
                <a:gd name="connsiteX3756" fmla="*/ 1103139 w 3273727"/>
                <a:gd name="connsiteY3756" fmla="*/ 849451 h 1066103"/>
                <a:gd name="connsiteX3757" fmla="*/ 1102838 w 3273727"/>
                <a:gd name="connsiteY3757" fmla="*/ 848742 h 1066103"/>
                <a:gd name="connsiteX3758" fmla="*/ 1108869 w 3273727"/>
                <a:gd name="connsiteY3758" fmla="*/ 834527 h 1066103"/>
                <a:gd name="connsiteX3759" fmla="*/ 1112467 w 3273727"/>
                <a:gd name="connsiteY3759" fmla="*/ 833072 h 1066103"/>
                <a:gd name="connsiteX3760" fmla="*/ 1117551 w 3273727"/>
                <a:gd name="connsiteY3760" fmla="*/ 820798 h 1066103"/>
                <a:gd name="connsiteX3761" fmla="*/ 1121763 w 3273727"/>
                <a:gd name="connsiteY3761" fmla="*/ 819053 h 1066103"/>
                <a:gd name="connsiteX3762" fmla="*/ 1127358 w 3273727"/>
                <a:gd name="connsiteY3762" fmla="*/ 804558 h 1066103"/>
                <a:gd name="connsiteX3763" fmla="*/ 1132188 w 3273727"/>
                <a:gd name="connsiteY3763" fmla="*/ 802411 h 1066103"/>
                <a:gd name="connsiteX3764" fmla="*/ 1137164 w 3273727"/>
                <a:gd name="connsiteY3764" fmla="*/ 790399 h 1066103"/>
                <a:gd name="connsiteX3765" fmla="*/ 1143047 w 3273727"/>
                <a:gd name="connsiteY3765" fmla="*/ 787962 h 1066103"/>
                <a:gd name="connsiteX3766" fmla="*/ 1147951 w 3273727"/>
                <a:gd name="connsiteY3766" fmla="*/ 775832 h 1066103"/>
                <a:gd name="connsiteX3767" fmla="*/ 1152878 w 3273727"/>
                <a:gd name="connsiteY3767" fmla="*/ 773742 h 1066103"/>
                <a:gd name="connsiteX3768" fmla="*/ 1157758 w 3273727"/>
                <a:gd name="connsiteY3768" fmla="*/ 761961 h 1066103"/>
                <a:gd name="connsiteX3769" fmla="*/ 1162731 w 3273727"/>
                <a:gd name="connsiteY3769" fmla="*/ 759901 h 1066103"/>
                <a:gd name="connsiteX3770" fmla="*/ 1167564 w 3273727"/>
                <a:gd name="connsiteY3770" fmla="*/ 748232 h 1066103"/>
                <a:gd name="connsiteX3771" fmla="*/ 1171554 w 3273727"/>
                <a:gd name="connsiteY3771" fmla="*/ 746579 h 1066103"/>
                <a:gd name="connsiteX3772" fmla="*/ 1177514 w 3273727"/>
                <a:gd name="connsiteY3772" fmla="*/ 731848 h 1066103"/>
                <a:gd name="connsiteX3773" fmla="*/ 1183382 w 3273727"/>
                <a:gd name="connsiteY3773" fmla="*/ 729359 h 1066103"/>
                <a:gd name="connsiteX3774" fmla="*/ 1188157 w 3273727"/>
                <a:gd name="connsiteY3774" fmla="*/ 717832 h 1066103"/>
                <a:gd name="connsiteX3775" fmla="*/ 1192673 w 3273727"/>
                <a:gd name="connsiteY3775" fmla="*/ 715961 h 1066103"/>
                <a:gd name="connsiteX3776" fmla="*/ 1198251 w 3273727"/>
                <a:gd name="connsiteY3776" fmla="*/ 703122 h 1066103"/>
                <a:gd name="connsiteX3777" fmla="*/ 1205613 w 3273727"/>
                <a:gd name="connsiteY3777" fmla="*/ 700215 h 1066103"/>
                <a:gd name="connsiteX3778" fmla="*/ 1209875 w 3273727"/>
                <a:gd name="connsiteY3778" fmla="*/ 689681 h 1066103"/>
                <a:gd name="connsiteX3779" fmla="*/ 1215879 w 3273727"/>
                <a:gd name="connsiteY3779" fmla="*/ 687134 h 1066103"/>
                <a:gd name="connsiteX3780" fmla="*/ 1220519 w 3273727"/>
                <a:gd name="connsiteY3780" fmla="*/ 675114 h 1066103"/>
                <a:gd name="connsiteX3781" fmla="*/ 1228749 w 3273727"/>
                <a:gd name="connsiteY3781" fmla="*/ 671456 h 1066103"/>
                <a:gd name="connsiteX3782" fmla="*/ 1232286 w 3273727"/>
                <a:gd name="connsiteY3782" fmla="*/ 662916 h 1066103"/>
                <a:gd name="connsiteX3783" fmla="*/ 1237014 w 3273727"/>
                <a:gd name="connsiteY3783" fmla="*/ 660957 h 1066103"/>
                <a:gd name="connsiteX3784" fmla="*/ 1242236 w 3273727"/>
                <a:gd name="connsiteY3784" fmla="*/ 648350 h 1066103"/>
                <a:gd name="connsiteX3785" fmla="*/ 1250515 w 3273727"/>
                <a:gd name="connsiteY3785" fmla="*/ 644921 h 1066103"/>
                <a:gd name="connsiteX3786" fmla="*/ 1254841 w 3273727"/>
                <a:gd name="connsiteY3786" fmla="*/ 634478 h 1066103"/>
                <a:gd name="connsiteX3787" fmla="*/ 1262617 w 3273727"/>
                <a:gd name="connsiteY3787" fmla="*/ 631256 h 1066103"/>
                <a:gd name="connsiteX3788" fmla="*/ 1266752 w 3273727"/>
                <a:gd name="connsiteY3788" fmla="*/ 621036 h 1066103"/>
                <a:gd name="connsiteX3789" fmla="*/ 1273114 w 3273727"/>
                <a:gd name="connsiteY3789" fmla="*/ 618338 h 1066103"/>
                <a:gd name="connsiteX3790" fmla="*/ 1277396 w 3273727"/>
                <a:gd name="connsiteY3790" fmla="*/ 608000 h 1066103"/>
                <a:gd name="connsiteX3791" fmla="*/ 1284736 w 3273727"/>
                <a:gd name="connsiteY3791" fmla="*/ 604960 h 1066103"/>
                <a:gd name="connsiteX3792" fmla="*/ 1289163 w 3273727"/>
                <a:gd name="connsiteY3792" fmla="*/ 594271 h 1066103"/>
                <a:gd name="connsiteX3793" fmla="*/ 1297239 w 3273727"/>
                <a:gd name="connsiteY3793" fmla="*/ 590926 h 1066103"/>
                <a:gd name="connsiteX3794" fmla="*/ 1301074 w 3273727"/>
                <a:gd name="connsiteY3794" fmla="*/ 581666 h 1066103"/>
                <a:gd name="connsiteX3795" fmla="*/ 1309353 w 3273727"/>
                <a:gd name="connsiteY3795" fmla="*/ 578237 h 1066103"/>
                <a:gd name="connsiteX3796" fmla="*/ 1313679 w 3273727"/>
                <a:gd name="connsiteY3796" fmla="*/ 567794 h 1066103"/>
                <a:gd name="connsiteX3797" fmla="*/ 1322000 w 3273727"/>
                <a:gd name="connsiteY3797" fmla="*/ 564347 h 1066103"/>
                <a:gd name="connsiteX3798" fmla="*/ 1325447 w 3273727"/>
                <a:gd name="connsiteY3798" fmla="*/ 556026 h 1066103"/>
                <a:gd name="connsiteX3799" fmla="*/ 1333335 w 3273727"/>
                <a:gd name="connsiteY3799" fmla="*/ 552758 h 1066103"/>
                <a:gd name="connsiteX3800" fmla="*/ 1337358 w 3273727"/>
                <a:gd name="connsiteY3800" fmla="*/ 543278 h 1066103"/>
                <a:gd name="connsiteX3801" fmla="*/ 1346041 w 3273727"/>
                <a:gd name="connsiteY3801" fmla="*/ 539767 h 1066103"/>
                <a:gd name="connsiteX3802" fmla="*/ 1349963 w 3273727"/>
                <a:gd name="connsiteY3802" fmla="*/ 529836 h 1066103"/>
                <a:gd name="connsiteX3803" fmla="*/ 1357914 w 3273727"/>
                <a:gd name="connsiteY3803" fmla="*/ 526382 h 1066103"/>
                <a:gd name="connsiteX3804" fmla="*/ 1361731 w 3273727"/>
                <a:gd name="connsiteY3804" fmla="*/ 516944 h 1066103"/>
                <a:gd name="connsiteX3805" fmla="*/ 1371368 w 3273727"/>
                <a:gd name="connsiteY3805" fmla="*/ 512855 h 1066103"/>
                <a:gd name="connsiteX3806" fmla="*/ 1374766 w 3273727"/>
                <a:gd name="connsiteY3806" fmla="*/ 505033 h 1066103"/>
                <a:gd name="connsiteX3807" fmla="*/ 1385009 w 3273727"/>
                <a:gd name="connsiteY3807" fmla="*/ 500987 h 1066103"/>
                <a:gd name="connsiteX3808" fmla="*/ 1388207 w 3273727"/>
                <a:gd name="connsiteY3808" fmla="*/ 493265 h 1066103"/>
                <a:gd name="connsiteX3809" fmla="*/ 1396284 w 3273727"/>
                <a:gd name="connsiteY3809" fmla="*/ 489920 h 1066103"/>
                <a:gd name="connsiteX3810" fmla="*/ 1398074 w 3273727"/>
                <a:gd name="connsiteY3810" fmla="*/ 485598 h 1066103"/>
                <a:gd name="connsiteX3811" fmla="*/ 1387362 w 3273727"/>
                <a:gd name="connsiteY3811" fmla="*/ 489732 h 1066103"/>
                <a:gd name="connsiteX3812" fmla="*/ 1384277 w 3273727"/>
                <a:gd name="connsiteY3812" fmla="*/ 497180 h 1066103"/>
                <a:gd name="connsiteX3813" fmla="*/ 1376138 w 3273727"/>
                <a:gd name="connsiteY3813" fmla="*/ 500551 h 1066103"/>
                <a:gd name="connsiteX3814" fmla="*/ 1372223 w 3273727"/>
                <a:gd name="connsiteY3814" fmla="*/ 509784 h 1066103"/>
                <a:gd name="connsiteX3815" fmla="*/ 1360823 w 3273727"/>
                <a:gd name="connsiteY3815" fmla="*/ 514397 h 1066103"/>
                <a:gd name="connsiteX3816" fmla="*/ 1357799 w 3273727"/>
                <a:gd name="connsiteY3816" fmla="*/ 521695 h 1066103"/>
                <a:gd name="connsiteX3817" fmla="*/ 1349479 w 3273727"/>
                <a:gd name="connsiteY3817" fmla="*/ 525142 h 1066103"/>
                <a:gd name="connsiteX3818" fmla="*/ 1346032 w 3273727"/>
                <a:gd name="connsiteY3818" fmla="*/ 533463 h 1066103"/>
                <a:gd name="connsiteX3819" fmla="*/ 1337957 w 3273727"/>
                <a:gd name="connsiteY3819" fmla="*/ 536808 h 1066103"/>
                <a:gd name="connsiteX3820" fmla="*/ 1334121 w 3273727"/>
                <a:gd name="connsiteY3820" fmla="*/ 546068 h 1066103"/>
                <a:gd name="connsiteX3821" fmla="*/ 1325352 w 3273727"/>
                <a:gd name="connsiteY3821" fmla="*/ 549700 h 1066103"/>
                <a:gd name="connsiteX3822" fmla="*/ 1321229 w 3273727"/>
                <a:gd name="connsiteY3822" fmla="*/ 559654 h 1066103"/>
                <a:gd name="connsiteX3823" fmla="*/ 1311030 w 3273727"/>
                <a:gd name="connsiteY3823" fmla="*/ 563879 h 1066103"/>
                <a:gd name="connsiteX3824" fmla="*/ 1307787 w 3273727"/>
                <a:gd name="connsiteY3824" fmla="*/ 571708 h 1066103"/>
                <a:gd name="connsiteX3825" fmla="*/ 1299899 w 3273727"/>
                <a:gd name="connsiteY3825" fmla="*/ 574976 h 1066103"/>
                <a:gd name="connsiteX3826" fmla="*/ 1295875 w 3273727"/>
                <a:gd name="connsiteY3826" fmla="*/ 584456 h 1066103"/>
                <a:gd name="connsiteX3827" fmla="*/ 1286590 w 3273727"/>
                <a:gd name="connsiteY3827" fmla="*/ 588211 h 1066103"/>
                <a:gd name="connsiteX3828" fmla="*/ 1283271 w 3273727"/>
                <a:gd name="connsiteY3828" fmla="*/ 596224 h 1066103"/>
                <a:gd name="connsiteX3829" fmla="*/ 1276176 w 3273727"/>
                <a:gd name="connsiteY3829" fmla="*/ 599162 h 1066103"/>
                <a:gd name="connsiteX3830" fmla="*/ 1271360 w 3273727"/>
                <a:gd name="connsiteY3830" fmla="*/ 610790 h 1066103"/>
                <a:gd name="connsiteX3831" fmla="*/ 1264341 w 3273727"/>
                <a:gd name="connsiteY3831" fmla="*/ 613697 h 1066103"/>
                <a:gd name="connsiteX3832" fmla="*/ 1260430 w 3273727"/>
                <a:gd name="connsiteY3832" fmla="*/ 622701 h 1066103"/>
                <a:gd name="connsiteX3833" fmla="*/ 1253502 w 3273727"/>
                <a:gd name="connsiteY3833" fmla="*/ 625437 h 1066103"/>
                <a:gd name="connsiteX3834" fmla="*/ 1248949 w 3273727"/>
                <a:gd name="connsiteY3834" fmla="*/ 636430 h 1066103"/>
                <a:gd name="connsiteX3835" fmla="*/ 1241650 w 3273727"/>
                <a:gd name="connsiteY3835" fmla="*/ 639454 h 1066103"/>
                <a:gd name="connsiteX3836" fmla="*/ 1237037 w 3273727"/>
                <a:gd name="connsiteY3836" fmla="*/ 650854 h 1066103"/>
                <a:gd name="connsiteX3837" fmla="*/ 1227803 w 3273727"/>
                <a:gd name="connsiteY3837" fmla="*/ 654769 h 1066103"/>
                <a:gd name="connsiteX3838" fmla="*/ 1224433 w 3273727"/>
                <a:gd name="connsiteY3838" fmla="*/ 662908 h 1066103"/>
                <a:gd name="connsiteX3839" fmla="*/ 1219728 w 3273727"/>
                <a:gd name="connsiteY3839" fmla="*/ 664857 h 1066103"/>
                <a:gd name="connsiteX3840" fmla="*/ 1214626 w 3273727"/>
                <a:gd name="connsiteY3840" fmla="*/ 677474 h 1066103"/>
                <a:gd name="connsiteX3841" fmla="*/ 1207279 w 3273727"/>
                <a:gd name="connsiteY3841" fmla="*/ 680591 h 1066103"/>
                <a:gd name="connsiteX3842" fmla="*/ 1202715 w 3273727"/>
                <a:gd name="connsiteY3842" fmla="*/ 691346 h 1066103"/>
                <a:gd name="connsiteX3843" fmla="*/ 1196634 w 3273727"/>
                <a:gd name="connsiteY3843" fmla="*/ 693805 h 1066103"/>
                <a:gd name="connsiteX3844" fmla="*/ 1192072 w 3273727"/>
                <a:gd name="connsiteY3844" fmla="*/ 705625 h 1066103"/>
                <a:gd name="connsiteX3845" fmla="*/ 1184444 w 3273727"/>
                <a:gd name="connsiteY3845" fmla="*/ 709015 h 1066103"/>
                <a:gd name="connsiteX3846" fmla="*/ 1180304 w 3273727"/>
                <a:gd name="connsiteY3846" fmla="*/ 719498 h 1066103"/>
                <a:gd name="connsiteX3847" fmla="*/ 1174376 w 3273727"/>
                <a:gd name="connsiteY3847" fmla="*/ 722074 h 1066103"/>
                <a:gd name="connsiteX3848" fmla="*/ 1170354 w 3273727"/>
                <a:gd name="connsiteY3848" fmla="*/ 731553 h 1066103"/>
                <a:gd name="connsiteX3849" fmla="*/ 1164887 w 3273727"/>
                <a:gd name="connsiteY3849" fmla="*/ 733763 h 1066103"/>
                <a:gd name="connsiteX3850" fmla="*/ 1159710 w 3273727"/>
                <a:gd name="connsiteY3850" fmla="*/ 746262 h 1066103"/>
                <a:gd name="connsiteX3851" fmla="*/ 1152914 w 3273727"/>
                <a:gd name="connsiteY3851" fmla="*/ 749077 h 1066103"/>
                <a:gd name="connsiteX3852" fmla="*/ 1147943 w 3273727"/>
                <a:gd name="connsiteY3852" fmla="*/ 761665 h 1066103"/>
                <a:gd name="connsiteX3853" fmla="*/ 1143546 w 3273727"/>
                <a:gd name="connsiteY3853" fmla="*/ 763575 h 1066103"/>
                <a:gd name="connsiteX3854" fmla="*/ 1137993 w 3273727"/>
                <a:gd name="connsiteY3854" fmla="*/ 776662 h 1066103"/>
                <a:gd name="connsiteX3855" fmla="*/ 1132039 w 3273727"/>
                <a:gd name="connsiteY3855" fmla="*/ 779070 h 1066103"/>
                <a:gd name="connsiteX3856" fmla="*/ 1127350 w 3273727"/>
                <a:gd name="connsiteY3856" fmla="*/ 790391 h 1066103"/>
                <a:gd name="connsiteX3857" fmla="*/ 1122645 w 3273727"/>
                <a:gd name="connsiteY3857" fmla="*/ 792340 h 1066103"/>
                <a:gd name="connsiteX3858" fmla="*/ 1117543 w 3273727"/>
                <a:gd name="connsiteY3858" fmla="*/ 804956 h 1066103"/>
                <a:gd name="connsiteX3859" fmla="*/ 1112587 w 3273727"/>
                <a:gd name="connsiteY3859" fmla="*/ 807059 h 1066103"/>
                <a:gd name="connsiteX3860" fmla="*/ 1107593 w 3273727"/>
                <a:gd name="connsiteY3860" fmla="*/ 818829 h 1066103"/>
                <a:gd name="connsiteX3861" fmla="*/ 1102408 w 3273727"/>
                <a:gd name="connsiteY3861" fmla="*/ 820926 h 1066103"/>
                <a:gd name="connsiteX3862" fmla="*/ 1096949 w 3273727"/>
                <a:gd name="connsiteY3862" fmla="*/ 835069 h 1066103"/>
                <a:gd name="connsiteX3863" fmla="*/ 1094523 w 3273727"/>
                <a:gd name="connsiteY3863" fmla="*/ 836148 h 1066103"/>
                <a:gd name="connsiteX3864" fmla="*/ 1089104 w 3273727"/>
                <a:gd name="connsiteY3864" fmla="*/ 849228 h 1066103"/>
                <a:gd name="connsiteX3865" fmla="*/ 1084101 w 3273727"/>
                <a:gd name="connsiteY3865" fmla="*/ 851301 h 1066103"/>
                <a:gd name="connsiteX3866" fmla="*/ 1079155 w 3273727"/>
                <a:gd name="connsiteY3866" fmla="*/ 862957 h 1066103"/>
                <a:gd name="connsiteX3867" fmla="*/ 1074211 w 3273727"/>
                <a:gd name="connsiteY3867" fmla="*/ 864956 h 1066103"/>
                <a:gd name="connsiteX3868" fmla="*/ 1074399 w 3273727"/>
                <a:gd name="connsiteY3868" fmla="*/ 865413 h 1066103"/>
                <a:gd name="connsiteX3869" fmla="*/ 1068511 w 3273727"/>
                <a:gd name="connsiteY3869" fmla="*/ 879629 h 1066103"/>
                <a:gd name="connsiteX3870" fmla="*/ 1065906 w 3273727"/>
                <a:gd name="connsiteY3870" fmla="*/ 880708 h 1066103"/>
                <a:gd name="connsiteX3871" fmla="*/ 1060666 w 3273727"/>
                <a:gd name="connsiteY3871" fmla="*/ 893357 h 1066103"/>
                <a:gd name="connsiteX3872" fmla="*/ 1056453 w 3273727"/>
                <a:gd name="connsiteY3872" fmla="*/ 895103 h 1066103"/>
                <a:gd name="connsiteX3873" fmla="*/ 1056748 w 3273727"/>
                <a:gd name="connsiteY3873" fmla="*/ 895814 h 1066103"/>
                <a:gd name="connsiteX3874" fmla="*/ 1050860 w 3273727"/>
                <a:gd name="connsiteY3874" fmla="*/ 910029 h 1066103"/>
                <a:gd name="connsiteX3875" fmla="*/ 1048663 w 3273727"/>
                <a:gd name="connsiteY3875" fmla="*/ 910939 h 1066103"/>
                <a:gd name="connsiteX3876" fmla="*/ 1048903 w 3273727"/>
                <a:gd name="connsiteY3876" fmla="*/ 911504 h 1066103"/>
                <a:gd name="connsiteX3877" fmla="*/ 1042871 w 3273727"/>
                <a:gd name="connsiteY3877" fmla="*/ 925719 h 1066103"/>
                <a:gd name="connsiteX3878" fmla="*/ 1039743 w 3273727"/>
                <a:gd name="connsiteY3878" fmla="*/ 926984 h 1066103"/>
                <a:gd name="connsiteX3879" fmla="*/ 1033902 w 3273727"/>
                <a:gd name="connsiteY3879" fmla="*/ 940428 h 1066103"/>
                <a:gd name="connsiteX3880" fmla="*/ 1030256 w 3273727"/>
                <a:gd name="connsiteY3880" fmla="*/ 941868 h 1066103"/>
                <a:gd name="connsiteX3881" fmla="*/ 1030271 w 3273727"/>
                <a:gd name="connsiteY3881" fmla="*/ 941903 h 1066103"/>
                <a:gd name="connsiteX3882" fmla="*/ 1024382 w 3273727"/>
                <a:gd name="connsiteY3882" fmla="*/ 956118 h 1066103"/>
                <a:gd name="connsiteX3883" fmla="*/ 1022018 w 3273727"/>
                <a:gd name="connsiteY3883" fmla="*/ 957098 h 1066103"/>
                <a:gd name="connsiteX3884" fmla="*/ 1022426 w 3273727"/>
                <a:gd name="connsiteY3884" fmla="*/ 958084 h 1066103"/>
                <a:gd name="connsiteX3885" fmla="*/ 1016394 w 3273727"/>
                <a:gd name="connsiteY3885" fmla="*/ 972646 h 1066103"/>
                <a:gd name="connsiteX3886" fmla="*/ 1014526 w 3273727"/>
                <a:gd name="connsiteY3886" fmla="*/ 973420 h 1066103"/>
                <a:gd name="connsiteX3887" fmla="*/ 1008549 w 3273727"/>
                <a:gd name="connsiteY3887" fmla="*/ 988192 h 1066103"/>
                <a:gd name="connsiteX3888" fmla="*/ 1005319 w 3273727"/>
                <a:gd name="connsiteY3888" fmla="*/ 989563 h 1066103"/>
                <a:gd name="connsiteX3889" fmla="*/ 999867 w 3273727"/>
                <a:gd name="connsiteY3889" fmla="*/ 1003045 h 1066103"/>
                <a:gd name="connsiteX3890" fmla="*/ 997632 w 3273727"/>
                <a:gd name="connsiteY3890" fmla="*/ 1003993 h 1066103"/>
                <a:gd name="connsiteX3891" fmla="*/ 997910 w 3273727"/>
                <a:gd name="connsiteY3891" fmla="*/ 1004664 h 1066103"/>
                <a:gd name="connsiteX3892" fmla="*/ 992021 w 3273727"/>
                <a:gd name="connsiteY3892" fmla="*/ 1018879 h 1066103"/>
                <a:gd name="connsiteX3893" fmla="*/ 989657 w 3273727"/>
                <a:gd name="connsiteY3893" fmla="*/ 1019859 h 1066103"/>
                <a:gd name="connsiteX3894" fmla="*/ 990065 w 3273727"/>
                <a:gd name="connsiteY3894" fmla="*/ 1020845 h 1066103"/>
                <a:gd name="connsiteX3895" fmla="*/ 984033 w 3273727"/>
                <a:gd name="connsiteY3895" fmla="*/ 1035406 h 1066103"/>
                <a:gd name="connsiteX3896" fmla="*/ 981076 w 3273727"/>
                <a:gd name="connsiteY3896" fmla="*/ 1036631 h 1066103"/>
                <a:gd name="connsiteX3897" fmla="*/ 981239 w 3273727"/>
                <a:gd name="connsiteY3897" fmla="*/ 1037025 h 1066103"/>
                <a:gd name="connsiteX3898" fmla="*/ 975351 w 3273727"/>
                <a:gd name="connsiteY3898" fmla="*/ 1051240 h 1066103"/>
                <a:gd name="connsiteX3899" fmla="*/ 974674 w 3273727"/>
                <a:gd name="connsiteY3899" fmla="*/ 1051520 h 1066103"/>
                <a:gd name="connsiteX3900" fmla="*/ 975355 w 3273727"/>
                <a:gd name="connsiteY3900" fmla="*/ 1053205 h 1066103"/>
                <a:gd name="connsiteX3901" fmla="*/ 970140 w 3273727"/>
                <a:gd name="connsiteY3901" fmla="*/ 1066103 h 1066103"/>
                <a:gd name="connsiteX3902" fmla="*/ 928664 w 3273727"/>
                <a:gd name="connsiteY3902" fmla="*/ 1066103 h 1066103"/>
                <a:gd name="connsiteX3903" fmla="*/ 933192 w 3273727"/>
                <a:gd name="connsiteY3903" fmla="*/ 1055171 h 1066103"/>
                <a:gd name="connsiteX3904" fmla="*/ 935549 w 3273727"/>
                <a:gd name="connsiteY3904" fmla="*/ 1054194 h 1066103"/>
                <a:gd name="connsiteX3905" fmla="*/ 935149 w 3273727"/>
                <a:gd name="connsiteY3905" fmla="*/ 1053205 h 1066103"/>
                <a:gd name="connsiteX3906" fmla="*/ 941037 w 3273727"/>
                <a:gd name="connsiteY3906" fmla="*/ 1038643 h 1066103"/>
                <a:gd name="connsiteX3907" fmla="*/ 941603 w 3273727"/>
                <a:gd name="connsiteY3907" fmla="*/ 1038403 h 1066103"/>
                <a:gd name="connsiteX3908" fmla="*/ 941033 w 3273727"/>
                <a:gd name="connsiteY3908" fmla="*/ 1037025 h 1066103"/>
                <a:gd name="connsiteX3909" fmla="*/ 946921 w 3273727"/>
                <a:gd name="connsiteY3909" fmla="*/ 1022810 h 1066103"/>
                <a:gd name="connsiteX3910" fmla="*/ 949286 w 3273727"/>
                <a:gd name="connsiteY3910" fmla="*/ 1021830 h 1066103"/>
                <a:gd name="connsiteX3911" fmla="*/ 948878 w 3273727"/>
                <a:gd name="connsiteY3911" fmla="*/ 1020845 h 1066103"/>
                <a:gd name="connsiteX3912" fmla="*/ 954909 w 3273727"/>
                <a:gd name="connsiteY3912" fmla="*/ 1006283 h 1066103"/>
                <a:gd name="connsiteX3913" fmla="*/ 957866 w 3273727"/>
                <a:gd name="connsiteY3913" fmla="*/ 1005058 h 1066103"/>
                <a:gd name="connsiteX3914" fmla="*/ 957703 w 3273727"/>
                <a:gd name="connsiteY3914" fmla="*/ 1004664 h 1066103"/>
                <a:gd name="connsiteX3915" fmla="*/ 963591 w 3273727"/>
                <a:gd name="connsiteY3915" fmla="*/ 990449 h 1066103"/>
                <a:gd name="connsiteX3916" fmla="*/ 965948 w 3273727"/>
                <a:gd name="connsiteY3916" fmla="*/ 989472 h 1066103"/>
                <a:gd name="connsiteX3917" fmla="*/ 965548 w 3273727"/>
                <a:gd name="connsiteY3917" fmla="*/ 988483 h 1066103"/>
                <a:gd name="connsiteX3918" fmla="*/ 971437 w 3273727"/>
                <a:gd name="connsiteY3918" fmla="*/ 973921 h 1066103"/>
                <a:gd name="connsiteX3919" fmla="*/ 973487 w 3273727"/>
                <a:gd name="connsiteY3919" fmla="*/ 973051 h 1066103"/>
                <a:gd name="connsiteX3920" fmla="*/ 979425 w 3273727"/>
                <a:gd name="connsiteY3920" fmla="*/ 958375 h 1066103"/>
                <a:gd name="connsiteX3921" fmla="*/ 981479 w 3273727"/>
                <a:gd name="connsiteY3921" fmla="*/ 957504 h 1066103"/>
                <a:gd name="connsiteX3922" fmla="*/ 987270 w 3273727"/>
                <a:gd name="connsiteY3922" fmla="*/ 943522 h 1066103"/>
                <a:gd name="connsiteX3923" fmla="*/ 990227 w 3273727"/>
                <a:gd name="connsiteY3923" fmla="*/ 942297 h 1066103"/>
                <a:gd name="connsiteX3924" fmla="*/ 990064 w 3273727"/>
                <a:gd name="connsiteY3924" fmla="*/ 941903 h 1066103"/>
                <a:gd name="connsiteX3925" fmla="*/ 995952 w 3273727"/>
                <a:gd name="connsiteY3925" fmla="*/ 927688 h 1066103"/>
                <a:gd name="connsiteX3926" fmla="*/ 998154 w 3273727"/>
                <a:gd name="connsiteY3926" fmla="*/ 926776 h 1066103"/>
                <a:gd name="connsiteX3927" fmla="*/ 997909 w 3273727"/>
                <a:gd name="connsiteY3927" fmla="*/ 926213 h 1066103"/>
                <a:gd name="connsiteX3928" fmla="*/ 1004085 w 3273727"/>
                <a:gd name="connsiteY3928" fmla="*/ 911998 h 1066103"/>
                <a:gd name="connsiteX3929" fmla="*/ 1008195 w 3273727"/>
                <a:gd name="connsiteY3929" fmla="*/ 910375 h 1066103"/>
                <a:gd name="connsiteX3930" fmla="*/ 1013747 w 3273727"/>
                <a:gd name="connsiteY3930" fmla="*/ 897289 h 1066103"/>
                <a:gd name="connsiteX3931" fmla="*/ 1016664 w 3273727"/>
                <a:gd name="connsiteY3931" fmla="*/ 896109 h 1066103"/>
                <a:gd name="connsiteX3932" fmla="*/ 1016541 w 3273727"/>
                <a:gd name="connsiteY3932" fmla="*/ 895814 h 1066103"/>
                <a:gd name="connsiteX3933" fmla="*/ 1022430 w 3273727"/>
                <a:gd name="connsiteY3933" fmla="*/ 881598 h 1066103"/>
                <a:gd name="connsiteX3934" fmla="*/ 1026643 w 3273727"/>
                <a:gd name="connsiteY3934" fmla="*/ 879853 h 1066103"/>
                <a:gd name="connsiteX3935" fmla="*/ 1026348 w 3273727"/>
                <a:gd name="connsiteY3935" fmla="*/ 879142 h 1066103"/>
                <a:gd name="connsiteX3936" fmla="*/ 1032236 w 3273727"/>
                <a:gd name="connsiteY3936" fmla="*/ 864927 h 1066103"/>
                <a:gd name="connsiteX3937" fmla="*/ 1034842 w 3273727"/>
                <a:gd name="connsiteY3937" fmla="*/ 863848 h 1066103"/>
                <a:gd name="connsiteX3938" fmla="*/ 1040081 w 3273727"/>
                <a:gd name="connsiteY3938" fmla="*/ 851198 h 1066103"/>
                <a:gd name="connsiteX3939" fmla="*/ 1044300 w 3273727"/>
                <a:gd name="connsiteY3939" fmla="*/ 849451 h 1066103"/>
                <a:gd name="connsiteX3940" fmla="*/ 1043999 w 3273727"/>
                <a:gd name="connsiteY3940" fmla="*/ 848742 h 1066103"/>
                <a:gd name="connsiteX3941" fmla="*/ 1050031 w 3273727"/>
                <a:gd name="connsiteY3941" fmla="*/ 834527 h 1066103"/>
                <a:gd name="connsiteX3942" fmla="*/ 1055985 w 3273727"/>
                <a:gd name="connsiteY3942" fmla="*/ 832120 h 1066103"/>
                <a:gd name="connsiteX3943" fmla="*/ 1060674 w 3273727"/>
                <a:gd name="connsiteY3943" fmla="*/ 820798 h 1066103"/>
                <a:gd name="connsiteX3944" fmla="*/ 1062689 w 3273727"/>
                <a:gd name="connsiteY3944" fmla="*/ 819963 h 1066103"/>
                <a:gd name="connsiteX3945" fmla="*/ 1062631 w 3273727"/>
                <a:gd name="connsiteY3945" fmla="*/ 819814 h 1066103"/>
                <a:gd name="connsiteX3946" fmla="*/ 1068519 w 3273727"/>
                <a:gd name="connsiteY3946" fmla="*/ 804558 h 1066103"/>
                <a:gd name="connsiteX3947" fmla="*/ 1073377 w 3273727"/>
                <a:gd name="connsiteY3947" fmla="*/ 802399 h 1066103"/>
                <a:gd name="connsiteX3948" fmla="*/ 1078469 w 3273727"/>
                <a:gd name="connsiteY3948" fmla="*/ 790399 h 1066103"/>
                <a:gd name="connsiteX3949" fmla="*/ 1084152 w 3273727"/>
                <a:gd name="connsiteY3949" fmla="*/ 788101 h 1066103"/>
                <a:gd name="connsiteX3950" fmla="*/ 1089113 w 3273727"/>
                <a:gd name="connsiteY3950" fmla="*/ 775832 h 1066103"/>
                <a:gd name="connsiteX3951" fmla="*/ 1094039 w 3273727"/>
                <a:gd name="connsiteY3951" fmla="*/ 773742 h 1066103"/>
                <a:gd name="connsiteX3952" fmla="*/ 1098919 w 3273727"/>
                <a:gd name="connsiteY3952" fmla="*/ 761961 h 1066103"/>
                <a:gd name="connsiteX3953" fmla="*/ 1103924 w 3273727"/>
                <a:gd name="connsiteY3953" fmla="*/ 759888 h 1066103"/>
                <a:gd name="connsiteX3954" fmla="*/ 1108869 w 3273727"/>
                <a:gd name="connsiteY3954" fmla="*/ 748232 h 1066103"/>
                <a:gd name="connsiteX3955" fmla="*/ 1113835 w 3273727"/>
                <a:gd name="connsiteY3955" fmla="*/ 746224 h 1066103"/>
                <a:gd name="connsiteX3956" fmla="*/ 1119513 w 3273727"/>
                <a:gd name="connsiteY3956" fmla="*/ 731848 h 1066103"/>
                <a:gd name="connsiteX3957" fmla="*/ 1126783 w 3273727"/>
                <a:gd name="connsiteY3957" fmla="*/ 728689 h 1066103"/>
                <a:gd name="connsiteX3958" fmla="*/ 1131280 w 3273727"/>
                <a:gd name="connsiteY3958" fmla="*/ 717832 h 1066103"/>
                <a:gd name="connsiteX3959" fmla="*/ 1135780 w 3273727"/>
                <a:gd name="connsiteY3959" fmla="*/ 715968 h 1066103"/>
                <a:gd name="connsiteX3960" fmla="*/ 1141230 w 3273727"/>
                <a:gd name="connsiteY3960" fmla="*/ 703122 h 1066103"/>
                <a:gd name="connsiteX3961" fmla="*/ 1147579 w 3273727"/>
                <a:gd name="connsiteY3961" fmla="*/ 700555 h 1066103"/>
                <a:gd name="connsiteX3962" fmla="*/ 1151874 w 3273727"/>
                <a:gd name="connsiteY3962" fmla="*/ 689681 h 1066103"/>
                <a:gd name="connsiteX3963" fmla="*/ 1159257 w 3273727"/>
                <a:gd name="connsiteY3963" fmla="*/ 686473 h 1066103"/>
                <a:gd name="connsiteX3964" fmla="*/ 1163642 w 3273727"/>
                <a:gd name="connsiteY3964" fmla="*/ 675114 h 1066103"/>
                <a:gd name="connsiteX3965" fmla="*/ 1169525 w 3273727"/>
                <a:gd name="connsiteY3965" fmla="*/ 672499 h 1066103"/>
                <a:gd name="connsiteX3966" fmla="*/ 1173591 w 3273727"/>
                <a:gd name="connsiteY3966" fmla="*/ 662916 h 1066103"/>
                <a:gd name="connsiteX3967" fmla="*/ 1181619 w 3273727"/>
                <a:gd name="connsiteY3967" fmla="*/ 659670 h 1066103"/>
                <a:gd name="connsiteX3968" fmla="*/ 1186196 w 3273727"/>
                <a:gd name="connsiteY3968" fmla="*/ 648350 h 1066103"/>
                <a:gd name="connsiteX3969" fmla="*/ 1191122 w 3273727"/>
                <a:gd name="connsiteY3969" fmla="*/ 646260 h 1066103"/>
                <a:gd name="connsiteX3970" fmla="*/ 1196002 w 3273727"/>
                <a:gd name="connsiteY3970" fmla="*/ 634478 h 1066103"/>
                <a:gd name="connsiteX3971" fmla="*/ 1203778 w 3273727"/>
                <a:gd name="connsiteY3971" fmla="*/ 631256 h 1066103"/>
                <a:gd name="connsiteX3972" fmla="*/ 1207913 w 3273727"/>
                <a:gd name="connsiteY3972" fmla="*/ 621036 h 1066103"/>
                <a:gd name="connsiteX3973" fmla="*/ 1216654 w 3273727"/>
                <a:gd name="connsiteY3973" fmla="*/ 617329 h 1066103"/>
                <a:gd name="connsiteX3974" fmla="*/ 1220519 w 3273727"/>
                <a:gd name="connsiteY3974" fmla="*/ 608000 h 1066103"/>
                <a:gd name="connsiteX3975" fmla="*/ 1225554 w 3273727"/>
                <a:gd name="connsiteY3975" fmla="*/ 605914 h 1066103"/>
                <a:gd name="connsiteX3976" fmla="*/ 1230612 w 3273727"/>
                <a:gd name="connsiteY3976" fmla="*/ 594271 h 1066103"/>
                <a:gd name="connsiteX3977" fmla="*/ 1238268 w 3273727"/>
                <a:gd name="connsiteY3977" fmla="*/ 591247 h 1066103"/>
                <a:gd name="connsiteX3978" fmla="*/ 1242236 w 3273727"/>
                <a:gd name="connsiteY3978" fmla="*/ 581666 h 1066103"/>
                <a:gd name="connsiteX3979" fmla="*/ 1250515 w 3273727"/>
                <a:gd name="connsiteY3979" fmla="*/ 578237 h 1066103"/>
                <a:gd name="connsiteX3980" fmla="*/ 1254841 w 3273727"/>
                <a:gd name="connsiteY3980" fmla="*/ 567794 h 1066103"/>
                <a:gd name="connsiteX3981" fmla="*/ 1263234 w 3273727"/>
                <a:gd name="connsiteY3981" fmla="*/ 564317 h 1066103"/>
                <a:gd name="connsiteX3982" fmla="*/ 1266752 w 3273727"/>
                <a:gd name="connsiteY3982" fmla="*/ 556026 h 1066103"/>
                <a:gd name="connsiteX3983" fmla="*/ 1275550 w 3273727"/>
                <a:gd name="connsiteY3983" fmla="*/ 552469 h 1066103"/>
                <a:gd name="connsiteX3984" fmla="*/ 1279357 w 3273727"/>
                <a:gd name="connsiteY3984" fmla="*/ 543278 h 1066103"/>
                <a:gd name="connsiteX3985" fmla="*/ 1287188 w 3273727"/>
                <a:gd name="connsiteY3985" fmla="*/ 540034 h 1066103"/>
                <a:gd name="connsiteX3986" fmla="*/ 1291412 w 3273727"/>
                <a:gd name="connsiteY3986" fmla="*/ 529836 h 1066103"/>
                <a:gd name="connsiteX3987" fmla="*/ 1301365 w 3273727"/>
                <a:gd name="connsiteY3987" fmla="*/ 525714 h 1066103"/>
                <a:gd name="connsiteX3988" fmla="*/ 1304997 w 3273727"/>
                <a:gd name="connsiteY3988" fmla="*/ 516944 h 1066103"/>
                <a:gd name="connsiteX3989" fmla="*/ 1314256 w 3273727"/>
                <a:gd name="connsiteY3989" fmla="*/ 513109 h 1066103"/>
                <a:gd name="connsiteX3990" fmla="*/ 1317601 w 3273727"/>
                <a:gd name="connsiteY3990" fmla="*/ 505033 h 1066103"/>
                <a:gd name="connsiteX3991" fmla="*/ 1325922 w 3273727"/>
                <a:gd name="connsiteY3991" fmla="*/ 501586 h 1066103"/>
                <a:gd name="connsiteX3992" fmla="*/ 1329369 w 3273727"/>
                <a:gd name="connsiteY3992" fmla="*/ 493265 h 1066103"/>
                <a:gd name="connsiteX3993" fmla="*/ 1338699 w 3273727"/>
                <a:gd name="connsiteY3993" fmla="*/ 489401 h 1066103"/>
                <a:gd name="connsiteX3994" fmla="*/ 1342405 w 3273727"/>
                <a:gd name="connsiteY3994" fmla="*/ 480661 h 1066103"/>
                <a:gd name="connsiteX3995" fmla="*/ 1352625 w 3273727"/>
                <a:gd name="connsiteY3995" fmla="*/ 476525 h 1066103"/>
                <a:gd name="connsiteX3996" fmla="*/ 1355847 w 3273727"/>
                <a:gd name="connsiteY3996" fmla="*/ 468750 h 1066103"/>
                <a:gd name="connsiteX3997" fmla="*/ 1364386 w 3273727"/>
                <a:gd name="connsiteY3997" fmla="*/ 465212 h 1066103"/>
                <a:gd name="connsiteX3998" fmla="*/ 1365203 w 3273727"/>
                <a:gd name="connsiteY3998" fmla="*/ 463374 h 1066103"/>
                <a:gd name="connsiteX3999" fmla="*/ 1354855 w 3273727"/>
                <a:gd name="connsiteY3999" fmla="*/ 467559 h 1066103"/>
                <a:gd name="connsiteX4000" fmla="*/ 1351915 w 3273727"/>
                <a:gd name="connsiteY4000" fmla="*/ 475175 h 1066103"/>
                <a:gd name="connsiteX4001" fmla="*/ 1342690 w 3273727"/>
                <a:gd name="connsiteY4001" fmla="*/ 479276 h 1066103"/>
                <a:gd name="connsiteX4002" fmla="*/ 1340148 w 3273727"/>
                <a:gd name="connsiteY4002" fmla="*/ 485412 h 1066103"/>
                <a:gd name="connsiteX4003" fmla="*/ 1328276 w 3273727"/>
                <a:gd name="connsiteY4003" fmla="*/ 490330 h 1066103"/>
                <a:gd name="connsiteX4004" fmla="*/ 1325439 w 3273727"/>
                <a:gd name="connsiteY4004" fmla="*/ 497180 h 1066103"/>
                <a:gd name="connsiteX4005" fmla="*/ 1317425 w 3273727"/>
                <a:gd name="connsiteY4005" fmla="*/ 500499 h 1066103"/>
                <a:gd name="connsiteX4006" fmla="*/ 1313671 w 3273727"/>
                <a:gd name="connsiteY4006" fmla="*/ 509784 h 1066103"/>
                <a:gd name="connsiteX4007" fmla="*/ 1305161 w 3273727"/>
                <a:gd name="connsiteY4007" fmla="*/ 513396 h 1066103"/>
                <a:gd name="connsiteX4008" fmla="*/ 1301472 w 3273727"/>
                <a:gd name="connsiteY4008" fmla="*/ 521695 h 1066103"/>
                <a:gd name="connsiteX4009" fmla="*/ 1290278 w 3273727"/>
                <a:gd name="connsiteY4009" fmla="*/ 526016 h 1066103"/>
                <a:gd name="connsiteX4010" fmla="*/ 1287193 w 3273727"/>
                <a:gd name="connsiteY4010" fmla="*/ 533463 h 1066103"/>
                <a:gd name="connsiteX4011" fmla="*/ 1279180 w 3273727"/>
                <a:gd name="connsiteY4011" fmla="*/ 536782 h 1066103"/>
                <a:gd name="connsiteX4012" fmla="*/ 1275426 w 3273727"/>
                <a:gd name="connsiteY4012" fmla="*/ 546068 h 1066103"/>
                <a:gd name="connsiteX4013" fmla="*/ 1267683 w 3273727"/>
                <a:gd name="connsiteY4013" fmla="*/ 549353 h 1066103"/>
                <a:gd name="connsiteX4014" fmla="*/ 1263515 w 3273727"/>
                <a:gd name="connsiteY4014" fmla="*/ 559654 h 1066103"/>
                <a:gd name="connsiteX4015" fmla="*/ 1254281 w 3273727"/>
                <a:gd name="connsiteY4015" fmla="*/ 563570 h 1066103"/>
                <a:gd name="connsiteX4016" fmla="*/ 1250910 w 3273727"/>
                <a:gd name="connsiteY4016" fmla="*/ 571708 h 1066103"/>
                <a:gd name="connsiteX4017" fmla="*/ 1243022 w 3273727"/>
                <a:gd name="connsiteY4017" fmla="*/ 574976 h 1066103"/>
                <a:gd name="connsiteX4018" fmla="*/ 1238999 w 3273727"/>
                <a:gd name="connsiteY4018" fmla="*/ 584456 h 1066103"/>
                <a:gd name="connsiteX4019" fmla="*/ 1229713 w 3273727"/>
                <a:gd name="connsiteY4019" fmla="*/ 588211 h 1066103"/>
                <a:gd name="connsiteX4020" fmla="*/ 1226394 w 3273727"/>
                <a:gd name="connsiteY4020" fmla="*/ 596224 h 1066103"/>
                <a:gd name="connsiteX4021" fmla="*/ 1219333 w 3273727"/>
                <a:gd name="connsiteY4021" fmla="*/ 599148 h 1066103"/>
                <a:gd name="connsiteX4022" fmla="*/ 1214626 w 3273727"/>
                <a:gd name="connsiteY4022" fmla="*/ 610790 h 1066103"/>
                <a:gd name="connsiteX4023" fmla="*/ 1206264 w 3273727"/>
                <a:gd name="connsiteY4023" fmla="*/ 614338 h 1066103"/>
                <a:gd name="connsiteX4024" fmla="*/ 1202715 w 3273727"/>
                <a:gd name="connsiteY4024" fmla="*/ 622701 h 1066103"/>
                <a:gd name="connsiteX4025" fmla="*/ 1194405 w 3273727"/>
                <a:gd name="connsiteY4025" fmla="*/ 626062 h 1066103"/>
                <a:gd name="connsiteX4026" fmla="*/ 1190111 w 3273727"/>
                <a:gd name="connsiteY4026" fmla="*/ 636430 h 1066103"/>
                <a:gd name="connsiteX4027" fmla="*/ 1182852 w 3273727"/>
                <a:gd name="connsiteY4027" fmla="*/ 639437 h 1066103"/>
                <a:gd name="connsiteX4028" fmla="*/ 1178343 w 3273727"/>
                <a:gd name="connsiteY4028" fmla="*/ 650854 h 1066103"/>
                <a:gd name="connsiteX4029" fmla="*/ 1172415 w 3273727"/>
                <a:gd name="connsiteY4029" fmla="*/ 653429 h 1066103"/>
                <a:gd name="connsiteX4030" fmla="*/ 1168393 w 3273727"/>
                <a:gd name="connsiteY4030" fmla="*/ 662908 h 1066103"/>
                <a:gd name="connsiteX4031" fmla="*/ 1160365 w 3273727"/>
                <a:gd name="connsiteY4031" fmla="*/ 666154 h 1066103"/>
                <a:gd name="connsiteX4032" fmla="*/ 1155788 w 3273727"/>
                <a:gd name="connsiteY4032" fmla="*/ 677474 h 1066103"/>
                <a:gd name="connsiteX4033" fmla="*/ 1148441 w 3273727"/>
                <a:gd name="connsiteY4033" fmla="*/ 680591 h 1066103"/>
                <a:gd name="connsiteX4034" fmla="*/ 1143877 w 3273727"/>
                <a:gd name="connsiteY4034" fmla="*/ 691346 h 1066103"/>
                <a:gd name="connsiteX4035" fmla="*/ 1137795 w 3273727"/>
                <a:gd name="connsiteY4035" fmla="*/ 693805 h 1066103"/>
                <a:gd name="connsiteX4036" fmla="*/ 1133233 w 3273727"/>
                <a:gd name="connsiteY4036" fmla="*/ 705625 h 1066103"/>
                <a:gd name="connsiteX4037" fmla="*/ 1127906 w 3273727"/>
                <a:gd name="connsiteY4037" fmla="*/ 707992 h 1066103"/>
                <a:gd name="connsiteX4038" fmla="*/ 1123141 w 3273727"/>
                <a:gd name="connsiteY4038" fmla="*/ 719498 h 1066103"/>
                <a:gd name="connsiteX4039" fmla="*/ 1115242 w 3273727"/>
                <a:gd name="connsiteY4039" fmla="*/ 722770 h 1066103"/>
                <a:gd name="connsiteX4040" fmla="*/ 1111515 w 3273727"/>
                <a:gd name="connsiteY4040" fmla="*/ 731553 h 1066103"/>
                <a:gd name="connsiteX4041" fmla="*/ 1106049 w 3273727"/>
                <a:gd name="connsiteY4041" fmla="*/ 733763 h 1066103"/>
                <a:gd name="connsiteX4042" fmla="*/ 1100872 w 3273727"/>
                <a:gd name="connsiteY4042" fmla="*/ 746262 h 1066103"/>
                <a:gd name="connsiteX4043" fmla="*/ 1096421 w 3273727"/>
                <a:gd name="connsiteY4043" fmla="*/ 748106 h 1066103"/>
                <a:gd name="connsiteX4044" fmla="*/ 1091066 w 3273727"/>
                <a:gd name="connsiteY4044" fmla="*/ 761665 h 1066103"/>
                <a:gd name="connsiteX4045" fmla="*/ 1086682 w 3273727"/>
                <a:gd name="connsiteY4045" fmla="*/ 763570 h 1066103"/>
                <a:gd name="connsiteX4046" fmla="*/ 1081259 w 3273727"/>
                <a:gd name="connsiteY4046" fmla="*/ 776662 h 1066103"/>
                <a:gd name="connsiteX4047" fmla="*/ 1075029 w 3273727"/>
                <a:gd name="connsiteY4047" fmla="*/ 779243 h 1066103"/>
                <a:gd name="connsiteX4048" fmla="*/ 1070186 w 3273727"/>
                <a:gd name="connsiteY4048" fmla="*/ 790391 h 1066103"/>
                <a:gd name="connsiteX4049" fmla="*/ 1065826 w 3273727"/>
                <a:gd name="connsiteY4049" fmla="*/ 792113 h 1066103"/>
                <a:gd name="connsiteX4050" fmla="*/ 1060380 w 3273727"/>
                <a:gd name="connsiteY4050" fmla="*/ 804956 h 1066103"/>
                <a:gd name="connsiteX4051" fmla="*/ 1055846 w 3273727"/>
                <a:gd name="connsiteY4051" fmla="*/ 806790 h 1066103"/>
                <a:gd name="connsiteX4052" fmla="*/ 1050860 w 3273727"/>
                <a:gd name="connsiteY4052" fmla="*/ 818829 h 1066103"/>
                <a:gd name="connsiteX4053" fmla="*/ 1046639 w 3273727"/>
                <a:gd name="connsiteY4053" fmla="*/ 820577 h 1066103"/>
                <a:gd name="connsiteX4054" fmla="*/ 1040909 w 3273727"/>
                <a:gd name="connsiteY4054" fmla="*/ 835069 h 1066103"/>
                <a:gd name="connsiteX4055" fmla="*/ 1035084 w 3273727"/>
                <a:gd name="connsiteY4055" fmla="*/ 837597 h 1066103"/>
                <a:gd name="connsiteX4056" fmla="*/ 1030266 w 3273727"/>
                <a:gd name="connsiteY4056" fmla="*/ 849228 h 1066103"/>
                <a:gd name="connsiteX4057" fmla="*/ 1025293 w 3273727"/>
                <a:gd name="connsiteY4057" fmla="*/ 851288 h 1066103"/>
                <a:gd name="connsiteX4058" fmla="*/ 1020460 w 3273727"/>
                <a:gd name="connsiteY4058" fmla="*/ 862957 h 1066103"/>
                <a:gd name="connsiteX4059" fmla="*/ 1017909 w 3273727"/>
                <a:gd name="connsiteY4059" fmla="*/ 864014 h 1066103"/>
                <a:gd name="connsiteX4060" fmla="*/ 1018503 w 3273727"/>
                <a:gd name="connsiteY4060" fmla="*/ 865413 h 1066103"/>
                <a:gd name="connsiteX4061" fmla="*/ 1012471 w 3273727"/>
                <a:gd name="connsiteY4061" fmla="*/ 879629 h 1066103"/>
                <a:gd name="connsiteX4062" fmla="*/ 1006518 w 3273727"/>
                <a:gd name="connsiteY4062" fmla="*/ 882036 h 1066103"/>
                <a:gd name="connsiteX4063" fmla="*/ 1001828 w 3273727"/>
                <a:gd name="connsiteY4063" fmla="*/ 893357 h 1066103"/>
                <a:gd name="connsiteX4064" fmla="*/ 999289 w 3273727"/>
                <a:gd name="connsiteY4064" fmla="*/ 894409 h 1066103"/>
                <a:gd name="connsiteX4065" fmla="*/ 999871 w 3273727"/>
                <a:gd name="connsiteY4065" fmla="*/ 895814 h 1066103"/>
                <a:gd name="connsiteX4066" fmla="*/ 993983 w 3273727"/>
                <a:gd name="connsiteY4066" fmla="*/ 910029 h 1066103"/>
                <a:gd name="connsiteX4067" fmla="*/ 989989 w 3273727"/>
                <a:gd name="connsiteY4067" fmla="*/ 911683 h 1066103"/>
                <a:gd name="connsiteX4068" fmla="*/ 984033 w 3273727"/>
                <a:gd name="connsiteY4068" fmla="*/ 925719 h 1066103"/>
                <a:gd name="connsiteX4069" fmla="*/ 980922 w 3273727"/>
                <a:gd name="connsiteY4069" fmla="*/ 926977 h 1066103"/>
                <a:gd name="connsiteX4070" fmla="*/ 975350 w 3273727"/>
                <a:gd name="connsiteY4070" fmla="*/ 940428 h 1066103"/>
                <a:gd name="connsiteX4071" fmla="*/ 973159 w 3273727"/>
                <a:gd name="connsiteY4071" fmla="*/ 941336 h 1066103"/>
                <a:gd name="connsiteX4072" fmla="*/ 973393 w 3273727"/>
                <a:gd name="connsiteY4072" fmla="*/ 941903 h 1066103"/>
                <a:gd name="connsiteX4073" fmla="*/ 967505 w 3273727"/>
                <a:gd name="connsiteY4073" fmla="*/ 956118 h 1066103"/>
                <a:gd name="connsiteX4074" fmla="*/ 963469 w 3273727"/>
                <a:gd name="connsiteY4074" fmla="*/ 957791 h 1066103"/>
                <a:gd name="connsiteX4075" fmla="*/ 963587 w 3273727"/>
                <a:gd name="connsiteY4075" fmla="*/ 958084 h 1066103"/>
                <a:gd name="connsiteX4076" fmla="*/ 957699 w 3273727"/>
                <a:gd name="connsiteY4076" fmla="*/ 972646 h 1066103"/>
                <a:gd name="connsiteX4077" fmla="*/ 955649 w 3273727"/>
                <a:gd name="connsiteY4077" fmla="*/ 973516 h 1066103"/>
                <a:gd name="connsiteX4078" fmla="*/ 949711 w 3273727"/>
                <a:gd name="connsiteY4078" fmla="*/ 988193 h 1066103"/>
                <a:gd name="connsiteX4079" fmla="*/ 946480 w 3273727"/>
                <a:gd name="connsiteY4079" fmla="*/ 989563 h 1066103"/>
                <a:gd name="connsiteX4080" fmla="*/ 941028 w 3273727"/>
                <a:gd name="connsiteY4080" fmla="*/ 1003045 h 1066103"/>
                <a:gd name="connsiteX4081" fmla="*/ 938793 w 3273727"/>
                <a:gd name="connsiteY4081" fmla="*/ 1003993 h 1066103"/>
                <a:gd name="connsiteX4082" fmla="*/ 939071 w 3273727"/>
                <a:gd name="connsiteY4082" fmla="*/ 1004664 h 1066103"/>
                <a:gd name="connsiteX4083" fmla="*/ 933183 w 3273727"/>
                <a:gd name="connsiteY4083" fmla="*/ 1018879 h 1066103"/>
                <a:gd name="connsiteX4084" fmla="*/ 932478 w 3273727"/>
                <a:gd name="connsiteY4084" fmla="*/ 1019171 h 1066103"/>
                <a:gd name="connsiteX4085" fmla="*/ 933188 w 3273727"/>
                <a:gd name="connsiteY4085" fmla="*/ 1020845 h 1066103"/>
                <a:gd name="connsiteX4086" fmla="*/ 927013 w 3273727"/>
                <a:gd name="connsiteY4086" fmla="*/ 1035406 h 1066103"/>
                <a:gd name="connsiteX4087" fmla="*/ 925001 w 3273727"/>
                <a:gd name="connsiteY4087" fmla="*/ 1036220 h 1066103"/>
                <a:gd name="connsiteX4088" fmla="*/ 925343 w 3273727"/>
                <a:gd name="connsiteY4088" fmla="*/ 1037025 h 1066103"/>
                <a:gd name="connsiteX4089" fmla="*/ 919311 w 3273727"/>
                <a:gd name="connsiteY4089" fmla="*/ 1051240 h 1066103"/>
                <a:gd name="connsiteX4090" fmla="*/ 916227 w 3273727"/>
                <a:gd name="connsiteY4090" fmla="*/ 1052487 h 1066103"/>
                <a:gd name="connsiteX4091" fmla="*/ 916517 w 3273727"/>
                <a:gd name="connsiteY4091" fmla="*/ 1053205 h 1066103"/>
                <a:gd name="connsiteX4092" fmla="*/ 911302 w 3273727"/>
                <a:gd name="connsiteY4092" fmla="*/ 1066103 h 1066103"/>
                <a:gd name="connsiteX4093" fmla="*/ 869825 w 3273727"/>
                <a:gd name="connsiteY4093" fmla="*/ 1066103 h 1066103"/>
                <a:gd name="connsiteX4094" fmla="*/ 874354 w 3273727"/>
                <a:gd name="connsiteY4094" fmla="*/ 1055171 h 1066103"/>
                <a:gd name="connsiteX4095" fmla="*/ 876710 w 3273727"/>
                <a:gd name="connsiteY4095" fmla="*/ 1054194 h 1066103"/>
                <a:gd name="connsiteX4096" fmla="*/ 876311 w 3273727"/>
                <a:gd name="connsiteY4096" fmla="*/ 1053205 h 1066103"/>
                <a:gd name="connsiteX4097" fmla="*/ 882199 w 3273727"/>
                <a:gd name="connsiteY4097" fmla="*/ 1038643 h 1066103"/>
                <a:gd name="connsiteX4098" fmla="*/ 884439 w 3273727"/>
                <a:gd name="connsiteY4098" fmla="*/ 1037693 h 1066103"/>
                <a:gd name="connsiteX4099" fmla="*/ 884156 w 3273727"/>
                <a:gd name="connsiteY4099" fmla="*/ 1037025 h 1066103"/>
                <a:gd name="connsiteX4100" fmla="*/ 890187 w 3273727"/>
                <a:gd name="connsiteY4100" fmla="*/ 1022810 h 1066103"/>
                <a:gd name="connsiteX4101" fmla="*/ 891609 w 3273727"/>
                <a:gd name="connsiteY4101" fmla="*/ 1022235 h 1066103"/>
                <a:gd name="connsiteX4102" fmla="*/ 891020 w 3273727"/>
                <a:gd name="connsiteY4102" fmla="*/ 1020845 h 1066103"/>
                <a:gd name="connsiteX4103" fmla="*/ 897195 w 3273727"/>
                <a:gd name="connsiteY4103" fmla="*/ 1006283 h 1066103"/>
                <a:gd name="connsiteX4104" fmla="*/ 899200 w 3273727"/>
                <a:gd name="connsiteY4104" fmla="*/ 1005471 h 1066103"/>
                <a:gd name="connsiteX4105" fmla="*/ 898865 w 3273727"/>
                <a:gd name="connsiteY4105" fmla="*/ 1004664 h 1066103"/>
                <a:gd name="connsiteX4106" fmla="*/ 904753 w 3273727"/>
                <a:gd name="connsiteY4106" fmla="*/ 990449 h 1066103"/>
                <a:gd name="connsiteX4107" fmla="*/ 907110 w 3273727"/>
                <a:gd name="connsiteY4107" fmla="*/ 989472 h 1066103"/>
                <a:gd name="connsiteX4108" fmla="*/ 906710 w 3273727"/>
                <a:gd name="connsiteY4108" fmla="*/ 988483 h 1066103"/>
                <a:gd name="connsiteX4109" fmla="*/ 912598 w 3273727"/>
                <a:gd name="connsiteY4109" fmla="*/ 973921 h 1066103"/>
                <a:gd name="connsiteX4110" fmla="*/ 914650 w 3273727"/>
                <a:gd name="connsiteY4110" fmla="*/ 973051 h 1066103"/>
                <a:gd name="connsiteX4111" fmla="*/ 920587 w 3273727"/>
                <a:gd name="connsiteY4111" fmla="*/ 958375 h 1066103"/>
                <a:gd name="connsiteX4112" fmla="*/ 923817 w 3273727"/>
                <a:gd name="connsiteY4112" fmla="*/ 957006 h 1066103"/>
                <a:gd name="connsiteX4113" fmla="*/ 929269 w 3273727"/>
                <a:gd name="connsiteY4113" fmla="*/ 943522 h 1066103"/>
                <a:gd name="connsiteX4114" fmla="*/ 933209 w 3273727"/>
                <a:gd name="connsiteY4114" fmla="*/ 941850 h 1066103"/>
                <a:gd name="connsiteX4115" fmla="*/ 939075 w 3273727"/>
                <a:gd name="connsiteY4115" fmla="*/ 927688 h 1066103"/>
                <a:gd name="connsiteX4116" fmla="*/ 941267 w 3273727"/>
                <a:gd name="connsiteY4116" fmla="*/ 926780 h 1066103"/>
                <a:gd name="connsiteX4117" fmla="*/ 941032 w 3273727"/>
                <a:gd name="connsiteY4117" fmla="*/ 926213 h 1066103"/>
                <a:gd name="connsiteX4118" fmla="*/ 946920 w 3273727"/>
                <a:gd name="connsiteY4118" fmla="*/ 911998 h 1066103"/>
                <a:gd name="connsiteX4119" fmla="*/ 949040 w 3273727"/>
                <a:gd name="connsiteY4119" fmla="*/ 911120 h 1066103"/>
                <a:gd name="connsiteX4120" fmla="*/ 954909 w 3273727"/>
                <a:gd name="connsiteY4120" fmla="*/ 897289 h 1066103"/>
                <a:gd name="connsiteX4121" fmla="*/ 959887 w 3273727"/>
                <a:gd name="connsiteY4121" fmla="*/ 895276 h 1066103"/>
                <a:gd name="connsiteX4122" fmla="*/ 965553 w 3273727"/>
                <a:gd name="connsiteY4122" fmla="*/ 881598 h 1066103"/>
                <a:gd name="connsiteX4123" fmla="*/ 968091 w 3273727"/>
                <a:gd name="connsiteY4123" fmla="*/ 880546 h 1066103"/>
                <a:gd name="connsiteX4124" fmla="*/ 967510 w 3273727"/>
                <a:gd name="connsiteY4124" fmla="*/ 879142 h 1066103"/>
                <a:gd name="connsiteX4125" fmla="*/ 973398 w 3273727"/>
                <a:gd name="connsiteY4125" fmla="*/ 864927 h 1066103"/>
                <a:gd name="connsiteX4126" fmla="*/ 978402 w 3273727"/>
                <a:gd name="connsiteY4126" fmla="*/ 862854 h 1066103"/>
                <a:gd name="connsiteX4127" fmla="*/ 983347 w 3273727"/>
                <a:gd name="connsiteY4127" fmla="*/ 851198 h 1066103"/>
                <a:gd name="connsiteX4128" fmla="*/ 986612 w 3273727"/>
                <a:gd name="connsiteY4128" fmla="*/ 849878 h 1066103"/>
                <a:gd name="connsiteX4129" fmla="*/ 986141 w 3273727"/>
                <a:gd name="connsiteY4129" fmla="*/ 848742 h 1066103"/>
                <a:gd name="connsiteX4130" fmla="*/ 992030 w 3273727"/>
                <a:gd name="connsiteY4130" fmla="*/ 834527 h 1066103"/>
                <a:gd name="connsiteX4131" fmla="*/ 997002 w 3273727"/>
                <a:gd name="connsiteY4131" fmla="*/ 832467 h 1066103"/>
                <a:gd name="connsiteX4132" fmla="*/ 1001836 w 3273727"/>
                <a:gd name="connsiteY4132" fmla="*/ 820798 h 1066103"/>
                <a:gd name="connsiteX4133" fmla="*/ 1006056 w 3273727"/>
                <a:gd name="connsiteY4133" fmla="*/ 819050 h 1066103"/>
                <a:gd name="connsiteX4134" fmla="*/ 1011786 w 3273727"/>
                <a:gd name="connsiteY4134" fmla="*/ 804558 h 1066103"/>
                <a:gd name="connsiteX4135" fmla="*/ 1017611 w 3273727"/>
                <a:gd name="connsiteY4135" fmla="*/ 802031 h 1066103"/>
                <a:gd name="connsiteX4136" fmla="*/ 1022430 w 3273727"/>
                <a:gd name="connsiteY4136" fmla="*/ 790399 h 1066103"/>
                <a:gd name="connsiteX4137" fmla="*/ 1024802 w 3273727"/>
                <a:gd name="connsiteY4137" fmla="*/ 789416 h 1066103"/>
                <a:gd name="connsiteX4138" fmla="*/ 1030562 w 3273727"/>
                <a:gd name="connsiteY4138" fmla="*/ 775832 h 1066103"/>
                <a:gd name="connsiteX4139" fmla="*/ 1035148 w 3273727"/>
                <a:gd name="connsiteY4139" fmla="*/ 773977 h 1066103"/>
                <a:gd name="connsiteX4140" fmla="*/ 1040368 w 3273727"/>
                <a:gd name="connsiteY4140" fmla="*/ 761961 h 1066103"/>
                <a:gd name="connsiteX4141" fmla="*/ 1048467 w 3273727"/>
                <a:gd name="connsiteY4141" fmla="*/ 758762 h 1066103"/>
                <a:gd name="connsiteX4142" fmla="*/ 1052829 w 3273727"/>
                <a:gd name="connsiteY4142" fmla="*/ 748232 h 1066103"/>
                <a:gd name="connsiteX4143" fmla="*/ 1056817 w 3273727"/>
                <a:gd name="connsiteY4143" fmla="*/ 746579 h 1066103"/>
                <a:gd name="connsiteX4144" fmla="*/ 1062635 w 3273727"/>
                <a:gd name="connsiteY4144" fmla="*/ 731848 h 1066103"/>
                <a:gd name="connsiteX4145" fmla="*/ 1067514 w 3273727"/>
                <a:gd name="connsiteY4145" fmla="*/ 729728 h 1066103"/>
                <a:gd name="connsiteX4146" fmla="*/ 1072442 w 3273727"/>
                <a:gd name="connsiteY4146" fmla="*/ 717832 h 1066103"/>
                <a:gd name="connsiteX4147" fmla="*/ 1076941 w 3273727"/>
                <a:gd name="connsiteY4147" fmla="*/ 715968 h 1066103"/>
                <a:gd name="connsiteX4148" fmla="*/ 1082392 w 3273727"/>
                <a:gd name="connsiteY4148" fmla="*/ 703122 h 1066103"/>
                <a:gd name="connsiteX4149" fmla="*/ 1088834 w 3273727"/>
                <a:gd name="connsiteY4149" fmla="*/ 700517 h 1066103"/>
                <a:gd name="connsiteX4150" fmla="*/ 1093323 w 3273727"/>
                <a:gd name="connsiteY4150" fmla="*/ 689681 h 1066103"/>
                <a:gd name="connsiteX4151" fmla="*/ 1100296 w 3273727"/>
                <a:gd name="connsiteY4151" fmla="*/ 686792 h 1066103"/>
                <a:gd name="connsiteX4152" fmla="*/ 1104803 w 3273727"/>
                <a:gd name="connsiteY4152" fmla="*/ 675114 h 1066103"/>
                <a:gd name="connsiteX4153" fmla="*/ 1110687 w 3273727"/>
                <a:gd name="connsiteY4153" fmla="*/ 672499 h 1066103"/>
                <a:gd name="connsiteX4154" fmla="*/ 1114753 w 3273727"/>
                <a:gd name="connsiteY4154" fmla="*/ 662916 h 1066103"/>
                <a:gd name="connsiteX4155" fmla="*/ 1122780 w 3273727"/>
                <a:gd name="connsiteY4155" fmla="*/ 659670 h 1066103"/>
                <a:gd name="connsiteX4156" fmla="*/ 1127358 w 3273727"/>
                <a:gd name="connsiteY4156" fmla="*/ 648350 h 1066103"/>
                <a:gd name="connsiteX4157" fmla="*/ 1134705 w 3273727"/>
                <a:gd name="connsiteY4157" fmla="*/ 645232 h 1066103"/>
                <a:gd name="connsiteX4158" fmla="*/ 1139269 w 3273727"/>
                <a:gd name="connsiteY4158" fmla="*/ 634478 h 1066103"/>
                <a:gd name="connsiteX4159" fmla="*/ 1145618 w 3273727"/>
                <a:gd name="connsiteY4159" fmla="*/ 631910 h 1066103"/>
                <a:gd name="connsiteX4160" fmla="*/ 1149913 w 3273727"/>
                <a:gd name="connsiteY4160" fmla="*/ 621036 h 1066103"/>
                <a:gd name="connsiteX4161" fmla="*/ 1157678 w 3273727"/>
                <a:gd name="connsiteY4161" fmla="*/ 617663 h 1066103"/>
                <a:gd name="connsiteX4162" fmla="*/ 1161680 w 3273727"/>
                <a:gd name="connsiteY4162" fmla="*/ 608000 h 1066103"/>
                <a:gd name="connsiteX4163" fmla="*/ 1169064 w 3273727"/>
                <a:gd name="connsiteY4163" fmla="*/ 604942 h 1066103"/>
                <a:gd name="connsiteX4164" fmla="*/ 1173591 w 3273727"/>
                <a:gd name="connsiteY4164" fmla="*/ 594271 h 1066103"/>
                <a:gd name="connsiteX4165" fmla="*/ 1182566 w 3273727"/>
                <a:gd name="connsiteY4165" fmla="*/ 590642 h 1066103"/>
                <a:gd name="connsiteX4166" fmla="*/ 1186196 w 3273727"/>
                <a:gd name="connsiteY4166" fmla="*/ 581666 h 1066103"/>
                <a:gd name="connsiteX4167" fmla="*/ 1193501 w 3273727"/>
                <a:gd name="connsiteY4167" fmla="*/ 578566 h 1066103"/>
                <a:gd name="connsiteX4168" fmla="*/ 1197964 w 3273727"/>
                <a:gd name="connsiteY4168" fmla="*/ 567794 h 1066103"/>
                <a:gd name="connsiteX4169" fmla="*/ 1206357 w 3273727"/>
                <a:gd name="connsiteY4169" fmla="*/ 564317 h 1066103"/>
                <a:gd name="connsiteX4170" fmla="*/ 1209875 w 3273727"/>
                <a:gd name="connsiteY4170" fmla="*/ 556026 h 1066103"/>
                <a:gd name="connsiteX4171" fmla="*/ 1218673 w 3273727"/>
                <a:gd name="connsiteY4171" fmla="*/ 552469 h 1066103"/>
                <a:gd name="connsiteX4172" fmla="*/ 1222480 w 3273727"/>
                <a:gd name="connsiteY4172" fmla="*/ 543278 h 1066103"/>
                <a:gd name="connsiteX4173" fmla="*/ 1230256 w 3273727"/>
                <a:gd name="connsiteY4173" fmla="*/ 540057 h 1066103"/>
                <a:gd name="connsiteX4174" fmla="*/ 1234391 w 3273727"/>
                <a:gd name="connsiteY4174" fmla="*/ 529836 h 1066103"/>
                <a:gd name="connsiteX4175" fmla="*/ 1243312 w 3273727"/>
                <a:gd name="connsiteY4175" fmla="*/ 526053 h 1066103"/>
                <a:gd name="connsiteX4176" fmla="*/ 1246995 w 3273727"/>
                <a:gd name="connsiteY4176" fmla="*/ 516944 h 1066103"/>
                <a:gd name="connsiteX4177" fmla="*/ 1255287 w 3273727"/>
                <a:gd name="connsiteY4177" fmla="*/ 513426 h 1066103"/>
                <a:gd name="connsiteX4178" fmla="*/ 1258763 w 3273727"/>
                <a:gd name="connsiteY4178" fmla="*/ 505033 h 1066103"/>
                <a:gd name="connsiteX4179" fmla="*/ 1267303 w 3273727"/>
                <a:gd name="connsiteY4179" fmla="*/ 501495 h 1066103"/>
                <a:gd name="connsiteX4180" fmla="*/ 1269182 w 3273727"/>
                <a:gd name="connsiteY4180" fmla="*/ 497267 h 1066103"/>
                <a:gd name="connsiteX4181" fmla="*/ 1258079 w 3273727"/>
                <a:gd name="connsiteY4181" fmla="*/ 501757 h 1066103"/>
                <a:gd name="connsiteX4182" fmla="*/ 1254833 w 3273727"/>
                <a:gd name="connsiteY4182" fmla="*/ 509784 h 1066103"/>
                <a:gd name="connsiteX4183" fmla="*/ 1246541 w 3273727"/>
                <a:gd name="connsiteY4183" fmla="*/ 513303 h 1066103"/>
                <a:gd name="connsiteX4184" fmla="*/ 1243065 w 3273727"/>
                <a:gd name="connsiteY4184" fmla="*/ 521695 h 1066103"/>
                <a:gd name="connsiteX4185" fmla="*/ 1233403 w 3273727"/>
                <a:gd name="connsiteY4185" fmla="*/ 525698 h 1066103"/>
                <a:gd name="connsiteX4186" fmla="*/ 1230030 w 3273727"/>
                <a:gd name="connsiteY4186" fmla="*/ 533463 h 1066103"/>
                <a:gd name="connsiteX4187" fmla="*/ 1220098 w 3273727"/>
                <a:gd name="connsiteY4187" fmla="*/ 537386 h 1066103"/>
                <a:gd name="connsiteX4188" fmla="*/ 1216587 w 3273727"/>
                <a:gd name="connsiteY4188" fmla="*/ 546068 h 1066103"/>
                <a:gd name="connsiteX4189" fmla="*/ 1208844 w 3273727"/>
                <a:gd name="connsiteY4189" fmla="*/ 549353 h 1066103"/>
                <a:gd name="connsiteX4190" fmla="*/ 1204677 w 3273727"/>
                <a:gd name="connsiteY4190" fmla="*/ 559654 h 1066103"/>
                <a:gd name="connsiteX4191" fmla="*/ 1195443 w 3273727"/>
                <a:gd name="connsiteY4191" fmla="*/ 563570 h 1066103"/>
                <a:gd name="connsiteX4192" fmla="*/ 1192072 w 3273727"/>
                <a:gd name="connsiteY4192" fmla="*/ 571708 h 1066103"/>
                <a:gd name="connsiteX4193" fmla="*/ 1184241 w 3273727"/>
                <a:gd name="connsiteY4193" fmla="*/ 574952 h 1066103"/>
                <a:gd name="connsiteX4194" fmla="*/ 1180304 w 3273727"/>
                <a:gd name="connsiteY4194" fmla="*/ 584456 h 1066103"/>
                <a:gd name="connsiteX4195" fmla="*/ 1171911 w 3273727"/>
                <a:gd name="connsiteY4195" fmla="*/ 587933 h 1066103"/>
                <a:gd name="connsiteX4196" fmla="*/ 1168393 w 3273727"/>
                <a:gd name="connsiteY4196" fmla="*/ 596224 h 1066103"/>
                <a:gd name="connsiteX4197" fmla="*/ 1160365 w 3273727"/>
                <a:gd name="connsiteY4197" fmla="*/ 599470 h 1066103"/>
                <a:gd name="connsiteX4198" fmla="*/ 1155788 w 3273727"/>
                <a:gd name="connsiteY4198" fmla="*/ 610790 h 1066103"/>
                <a:gd name="connsiteX4199" fmla="*/ 1147426 w 3273727"/>
                <a:gd name="connsiteY4199" fmla="*/ 614338 h 1066103"/>
                <a:gd name="connsiteX4200" fmla="*/ 1143877 w 3273727"/>
                <a:gd name="connsiteY4200" fmla="*/ 622701 h 1066103"/>
                <a:gd name="connsiteX4201" fmla="*/ 1135567 w 3273727"/>
                <a:gd name="connsiteY4201" fmla="*/ 626062 h 1066103"/>
                <a:gd name="connsiteX4202" fmla="*/ 1131272 w 3273727"/>
                <a:gd name="connsiteY4202" fmla="*/ 636430 h 1066103"/>
                <a:gd name="connsiteX4203" fmla="*/ 1126358 w 3273727"/>
                <a:gd name="connsiteY4203" fmla="*/ 638466 h 1066103"/>
                <a:gd name="connsiteX4204" fmla="*/ 1121466 w 3273727"/>
                <a:gd name="connsiteY4204" fmla="*/ 650854 h 1066103"/>
                <a:gd name="connsiteX4205" fmla="*/ 1113133 w 3273727"/>
                <a:gd name="connsiteY4205" fmla="*/ 654473 h 1066103"/>
                <a:gd name="connsiteX4206" fmla="*/ 1109554 w 3273727"/>
                <a:gd name="connsiteY4206" fmla="*/ 662908 h 1066103"/>
                <a:gd name="connsiteX4207" fmla="*/ 1101527 w 3273727"/>
                <a:gd name="connsiteY4207" fmla="*/ 666154 h 1066103"/>
                <a:gd name="connsiteX4208" fmla="*/ 1096949 w 3273727"/>
                <a:gd name="connsiteY4208" fmla="*/ 677474 h 1066103"/>
                <a:gd name="connsiteX4209" fmla="*/ 1092023 w 3273727"/>
                <a:gd name="connsiteY4209" fmla="*/ 679564 h 1066103"/>
                <a:gd name="connsiteX4210" fmla="*/ 1087143 w 3273727"/>
                <a:gd name="connsiteY4210" fmla="*/ 691346 h 1066103"/>
                <a:gd name="connsiteX4211" fmla="*/ 1079651 w 3273727"/>
                <a:gd name="connsiteY4211" fmla="*/ 694449 h 1066103"/>
                <a:gd name="connsiteX4212" fmla="*/ 1075232 w 3273727"/>
                <a:gd name="connsiteY4212" fmla="*/ 705625 h 1066103"/>
                <a:gd name="connsiteX4213" fmla="*/ 1069000 w 3273727"/>
                <a:gd name="connsiteY4213" fmla="*/ 708329 h 1066103"/>
                <a:gd name="connsiteX4214" fmla="*/ 1064589 w 3273727"/>
                <a:gd name="connsiteY4214" fmla="*/ 719498 h 1066103"/>
                <a:gd name="connsiteX4215" fmla="*/ 1058602 w 3273727"/>
                <a:gd name="connsiteY4215" fmla="*/ 722099 h 1066103"/>
                <a:gd name="connsiteX4216" fmla="*/ 1054496 w 3273727"/>
                <a:gd name="connsiteY4216" fmla="*/ 731553 h 1066103"/>
                <a:gd name="connsiteX4217" fmla="*/ 1048029 w 3273727"/>
                <a:gd name="connsiteY4217" fmla="*/ 734107 h 1066103"/>
                <a:gd name="connsiteX4218" fmla="*/ 1042871 w 3273727"/>
                <a:gd name="connsiteY4218" fmla="*/ 746262 h 1066103"/>
                <a:gd name="connsiteX4219" fmla="*/ 1037444 w 3273727"/>
                <a:gd name="connsiteY4219" fmla="*/ 748456 h 1066103"/>
                <a:gd name="connsiteX4220" fmla="*/ 1032227 w 3273727"/>
                <a:gd name="connsiteY4220" fmla="*/ 761665 h 1066103"/>
                <a:gd name="connsiteX4221" fmla="*/ 1027844 w 3273727"/>
                <a:gd name="connsiteY4221" fmla="*/ 763570 h 1066103"/>
                <a:gd name="connsiteX4222" fmla="*/ 1022421 w 3273727"/>
                <a:gd name="connsiteY4222" fmla="*/ 776662 h 1066103"/>
                <a:gd name="connsiteX4223" fmla="*/ 1017417 w 3273727"/>
                <a:gd name="connsiteY4223" fmla="*/ 778734 h 1066103"/>
                <a:gd name="connsiteX4224" fmla="*/ 1012471 w 3273727"/>
                <a:gd name="connsiteY4224" fmla="*/ 790391 h 1066103"/>
                <a:gd name="connsiteX4225" fmla="*/ 1006788 w 3273727"/>
                <a:gd name="connsiteY4225" fmla="*/ 792689 h 1066103"/>
                <a:gd name="connsiteX4226" fmla="*/ 1001828 w 3273727"/>
                <a:gd name="connsiteY4226" fmla="*/ 804956 h 1066103"/>
                <a:gd name="connsiteX4227" fmla="*/ 996902 w 3273727"/>
                <a:gd name="connsiteY4227" fmla="*/ 807047 h 1066103"/>
                <a:gd name="connsiteX4228" fmla="*/ 992021 w 3273727"/>
                <a:gd name="connsiteY4228" fmla="*/ 818829 h 1066103"/>
                <a:gd name="connsiteX4229" fmla="*/ 987801 w 3273727"/>
                <a:gd name="connsiteY4229" fmla="*/ 820577 h 1066103"/>
                <a:gd name="connsiteX4230" fmla="*/ 982071 w 3273727"/>
                <a:gd name="connsiteY4230" fmla="*/ 835069 h 1066103"/>
                <a:gd name="connsiteX4231" fmla="*/ 976246 w 3273727"/>
                <a:gd name="connsiteY4231" fmla="*/ 837597 h 1066103"/>
                <a:gd name="connsiteX4232" fmla="*/ 971428 w 3273727"/>
                <a:gd name="connsiteY4232" fmla="*/ 849228 h 1066103"/>
                <a:gd name="connsiteX4233" fmla="*/ 968822 w 3273727"/>
                <a:gd name="connsiteY4233" fmla="*/ 850308 h 1066103"/>
                <a:gd name="connsiteX4234" fmla="*/ 963583 w 3273727"/>
                <a:gd name="connsiteY4234" fmla="*/ 862957 h 1066103"/>
                <a:gd name="connsiteX4235" fmla="*/ 959370 w 3273727"/>
                <a:gd name="connsiteY4235" fmla="*/ 864702 h 1066103"/>
                <a:gd name="connsiteX4236" fmla="*/ 959665 w 3273727"/>
                <a:gd name="connsiteY4236" fmla="*/ 865413 h 1066103"/>
                <a:gd name="connsiteX4237" fmla="*/ 953776 w 3273727"/>
                <a:gd name="connsiteY4237" fmla="*/ 879629 h 1066103"/>
                <a:gd name="connsiteX4238" fmla="*/ 947620 w 3273727"/>
                <a:gd name="connsiteY4238" fmla="*/ 882179 h 1066103"/>
                <a:gd name="connsiteX4239" fmla="*/ 942990 w 3273727"/>
                <a:gd name="connsiteY4239" fmla="*/ 893357 h 1066103"/>
                <a:gd name="connsiteX4240" fmla="*/ 940451 w 3273727"/>
                <a:gd name="connsiteY4240" fmla="*/ 894409 h 1066103"/>
                <a:gd name="connsiteX4241" fmla="*/ 941033 w 3273727"/>
                <a:gd name="connsiteY4241" fmla="*/ 895814 h 1066103"/>
                <a:gd name="connsiteX4242" fmla="*/ 935145 w 3273727"/>
                <a:gd name="connsiteY4242" fmla="*/ 910029 h 1066103"/>
                <a:gd name="connsiteX4243" fmla="*/ 932944 w 3273727"/>
                <a:gd name="connsiteY4243" fmla="*/ 910940 h 1066103"/>
                <a:gd name="connsiteX4244" fmla="*/ 933188 w 3273727"/>
                <a:gd name="connsiteY4244" fmla="*/ 911504 h 1066103"/>
                <a:gd name="connsiteX4245" fmla="*/ 927013 w 3273727"/>
                <a:gd name="connsiteY4245" fmla="*/ 925719 h 1066103"/>
                <a:gd name="connsiteX4246" fmla="*/ 922902 w 3273727"/>
                <a:gd name="connsiteY4246" fmla="*/ 927342 h 1066103"/>
                <a:gd name="connsiteX4247" fmla="*/ 917349 w 3273727"/>
                <a:gd name="connsiteY4247" fmla="*/ 940428 h 1066103"/>
                <a:gd name="connsiteX4248" fmla="*/ 914433 w 3273727"/>
                <a:gd name="connsiteY4248" fmla="*/ 941607 h 1066103"/>
                <a:gd name="connsiteX4249" fmla="*/ 914555 w 3273727"/>
                <a:gd name="connsiteY4249" fmla="*/ 941903 h 1066103"/>
                <a:gd name="connsiteX4250" fmla="*/ 908667 w 3273727"/>
                <a:gd name="connsiteY4250" fmla="*/ 956118 h 1066103"/>
                <a:gd name="connsiteX4251" fmla="*/ 906310 w 3273727"/>
                <a:gd name="connsiteY4251" fmla="*/ 957094 h 1066103"/>
                <a:gd name="connsiteX4252" fmla="*/ 906710 w 3273727"/>
                <a:gd name="connsiteY4252" fmla="*/ 958084 h 1066103"/>
                <a:gd name="connsiteX4253" fmla="*/ 900822 w 3273727"/>
                <a:gd name="connsiteY4253" fmla="*/ 972646 h 1066103"/>
                <a:gd name="connsiteX4254" fmla="*/ 898773 w 3273727"/>
                <a:gd name="connsiteY4254" fmla="*/ 973515 h 1066103"/>
                <a:gd name="connsiteX4255" fmla="*/ 892977 w 3273727"/>
                <a:gd name="connsiteY4255" fmla="*/ 988193 h 1066103"/>
                <a:gd name="connsiteX4256" fmla="*/ 890737 w 3273727"/>
                <a:gd name="connsiteY4256" fmla="*/ 989165 h 1066103"/>
                <a:gd name="connsiteX4257" fmla="*/ 884988 w 3273727"/>
                <a:gd name="connsiteY4257" fmla="*/ 1003045 h 1066103"/>
                <a:gd name="connsiteX4258" fmla="*/ 882031 w 3273727"/>
                <a:gd name="connsiteY4258" fmla="*/ 1004270 h 1066103"/>
                <a:gd name="connsiteX4259" fmla="*/ 882194 w 3273727"/>
                <a:gd name="connsiteY4259" fmla="*/ 1004664 h 1066103"/>
                <a:gd name="connsiteX4260" fmla="*/ 876306 w 3273727"/>
                <a:gd name="connsiteY4260" fmla="*/ 1018879 h 1066103"/>
                <a:gd name="connsiteX4261" fmla="*/ 873949 w 3273727"/>
                <a:gd name="connsiteY4261" fmla="*/ 1019855 h 1066103"/>
                <a:gd name="connsiteX4262" fmla="*/ 874349 w 3273727"/>
                <a:gd name="connsiteY4262" fmla="*/ 1020845 h 1066103"/>
                <a:gd name="connsiteX4263" fmla="*/ 868461 w 3273727"/>
                <a:gd name="connsiteY4263" fmla="*/ 1035406 h 1066103"/>
                <a:gd name="connsiteX4264" fmla="*/ 866227 w 3273727"/>
                <a:gd name="connsiteY4264" fmla="*/ 1036355 h 1066103"/>
                <a:gd name="connsiteX4265" fmla="*/ 866504 w 3273727"/>
                <a:gd name="connsiteY4265" fmla="*/ 1037025 h 1066103"/>
                <a:gd name="connsiteX4266" fmla="*/ 860616 w 3273727"/>
                <a:gd name="connsiteY4266" fmla="*/ 1051240 h 1066103"/>
                <a:gd name="connsiteX4267" fmla="*/ 858251 w 3273727"/>
                <a:gd name="connsiteY4267" fmla="*/ 1052220 h 1066103"/>
                <a:gd name="connsiteX4268" fmla="*/ 858660 w 3273727"/>
                <a:gd name="connsiteY4268" fmla="*/ 1053205 h 1066103"/>
                <a:gd name="connsiteX4269" fmla="*/ 853317 w 3273727"/>
                <a:gd name="connsiteY4269" fmla="*/ 1066103 h 1066103"/>
                <a:gd name="connsiteX4270" fmla="*/ 812948 w 3273727"/>
                <a:gd name="connsiteY4270" fmla="*/ 1066103 h 1066103"/>
                <a:gd name="connsiteX4271" fmla="*/ 817477 w 3273727"/>
                <a:gd name="connsiteY4271" fmla="*/ 1055171 h 1066103"/>
                <a:gd name="connsiteX4272" fmla="*/ 818168 w 3273727"/>
                <a:gd name="connsiteY4272" fmla="*/ 1054884 h 1066103"/>
                <a:gd name="connsiteX4273" fmla="*/ 817472 w 3273727"/>
                <a:gd name="connsiteY4273" fmla="*/ 1053205 h 1066103"/>
                <a:gd name="connsiteX4274" fmla="*/ 823504 w 3273727"/>
                <a:gd name="connsiteY4274" fmla="*/ 1038643 h 1066103"/>
                <a:gd name="connsiteX4275" fmla="*/ 826461 w 3273727"/>
                <a:gd name="connsiteY4275" fmla="*/ 1037419 h 1066103"/>
                <a:gd name="connsiteX4276" fmla="*/ 826298 w 3273727"/>
                <a:gd name="connsiteY4276" fmla="*/ 1037025 h 1066103"/>
                <a:gd name="connsiteX4277" fmla="*/ 832186 w 3273727"/>
                <a:gd name="connsiteY4277" fmla="*/ 1022810 h 1066103"/>
                <a:gd name="connsiteX4278" fmla="*/ 834542 w 3273727"/>
                <a:gd name="connsiteY4278" fmla="*/ 1021833 h 1066103"/>
                <a:gd name="connsiteX4279" fmla="*/ 834143 w 3273727"/>
                <a:gd name="connsiteY4279" fmla="*/ 1020845 h 1066103"/>
                <a:gd name="connsiteX4280" fmla="*/ 840031 w 3273727"/>
                <a:gd name="connsiteY4280" fmla="*/ 1006283 h 1066103"/>
                <a:gd name="connsiteX4281" fmla="*/ 842265 w 3273727"/>
                <a:gd name="connsiteY4281" fmla="*/ 1005334 h 1066103"/>
                <a:gd name="connsiteX4282" fmla="*/ 841988 w 3273727"/>
                <a:gd name="connsiteY4282" fmla="*/ 1004664 h 1066103"/>
                <a:gd name="connsiteX4283" fmla="*/ 847876 w 3273727"/>
                <a:gd name="connsiteY4283" fmla="*/ 990449 h 1066103"/>
                <a:gd name="connsiteX4284" fmla="*/ 850241 w 3273727"/>
                <a:gd name="connsiteY4284" fmla="*/ 989469 h 1066103"/>
                <a:gd name="connsiteX4285" fmla="*/ 849833 w 3273727"/>
                <a:gd name="connsiteY4285" fmla="*/ 988483 h 1066103"/>
                <a:gd name="connsiteX4286" fmla="*/ 855865 w 3273727"/>
                <a:gd name="connsiteY4286" fmla="*/ 973921 h 1066103"/>
                <a:gd name="connsiteX4287" fmla="*/ 858904 w 3273727"/>
                <a:gd name="connsiteY4287" fmla="*/ 972662 h 1066103"/>
                <a:gd name="connsiteX4288" fmla="*/ 864547 w 3273727"/>
                <a:gd name="connsiteY4288" fmla="*/ 958375 h 1066103"/>
                <a:gd name="connsiteX4289" fmla="*/ 866778 w 3273727"/>
                <a:gd name="connsiteY4289" fmla="*/ 957406 h 1066103"/>
                <a:gd name="connsiteX4290" fmla="*/ 872392 w 3273727"/>
                <a:gd name="connsiteY4290" fmla="*/ 943522 h 1066103"/>
                <a:gd name="connsiteX4291" fmla="*/ 874626 w 3273727"/>
                <a:gd name="connsiteY4291" fmla="*/ 942573 h 1066103"/>
                <a:gd name="connsiteX4292" fmla="*/ 874349 w 3273727"/>
                <a:gd name="connsiteY4292" fmla="*/ 941903 h 1066103"/>
                <a:gd name="connsiteX4293" fmla="*/ 880237 w 3273727"/>
                <a:gd name="connsiteY4293" fmla="*/ 927688 h 1066103"/>
                <a:gd name="connsiteX4294" fmla="*/ 882433 w 3273727"/>
                <a:gd name="connsiteY4294" fmla="*/ 926778 h 1066103"/>
                <a:gd name="connsiteX4295" fmla="*/ 882194 w 3273727"/>
                <a:gd name="connsiteY4295" fmla="*/ 926213 h 1066103"/>
                <a:gd name="connsiteX4296" fmla="*/ 888225 w 3273727"/>
                <a:gd name="connsiteY4296" fmla="*/ 911998 h 1066103"/>
                <a:gd name="connsiteX4297" fmla="*/ 891355 w 3273727"/>
                <a:gd name="connsiteY4297" fmla="*/ 910732 h 1066103"/>
                <a:gd name="connsiteX4298" fmla="*/ 897195 w 3273727"/>
                <a:gd name="connsiteY4298" fmla="*/ 897289 h 1066103"/>
                <a:gd name="connsiteX4299" fmla="*/ 900841 w 3273727"/>
                <a:gd name="connsiteY4299" fmla="*/ 895849 h 1066103"/>
                <a:gd name="connsiteX4300" fmla="*/ 900826 w 3273727"/>
                <a:gd name="connsiteY4300" fmla="*/ 895814 h 1066103"/>
                <a:gd name="connsiteX4301" fmla="*/ 906714 w 3273727"/>
                <a:gd name="connsiteY4301" fmla="*/ 881598 h 1066103"/>
                <a:gd name="connsiteX4302" fmla="*/ 909253 w 3273727"/>
                <a:gd name="connsiteY4302" fmla="*/ 880546 h 1066103"/>
                <a:gd name="connsiteX4303" fmla="*/ 908671 w 3273727"/>
                <a:gd name="connsiteY4303" fmla="*/ 879142 h 1066103"/>
                <a:gd name="connsiteX4304" fmla="*/ 914559 w 3273727"/>
                <a:gd name="connsiteY4304" fmla="*/ 864927 h 1066103"/>
                <a:gd name="connsiteX4305" fmla="*/ 920716 w 3273727"/>
                <a:gd name="connsiteY4305" fmla="*/ 862377 h 1066103"/>
                <a:gd name="connsiteX4306" fmla="*/ 925346 w 3273727"/>
                <a:gd name="connsiteY4306" fmla="*/ 851198 h 1066103"/>
                <a:gd name="connsiteX4307" fmla="*/ 929559 w 3273727"/>
                <a:gd name="connsiteY4307" fmla="*/ 849453 h 1066103"/>
                <a:gd name="connsiteX4308" fmla="*/ 929264 w 3273727"/>
                <a:gd name="connsiteY4308" fmla="*/ 848742 h 1066103"/>
                <a:gd name="connsiteX4309" fmla="*/ 935153 w 3273727"/>
                <a:gd name="connsiteY4309" fmla="*/ 834527 h 1066103"/>
                <a:gd name="connsiteX4310" fmla="*/ 937758 w 3273727"/>
                <a:gd name="connsiteY4310" fmla="*/ 833447 h 1066103"/>
                <a:gd name="connsiteX4311" fmla="*/ 942998 w 3273727"/>
                <a:gd name="connsiteY4311" fmla="*/ 820798 h 1066103"/>
                <a:gd name="connsiteX4312" fmla="*/ 947218 w 3273727"/>
                <a:gd name="connsiteY4312" fmla="*/ 819050 h 1066103"/>
                <a:gd name="connsiteX4313" fmla="*/ 952947 w 3273727"/>
                <a:gd name="connsiteY4313" fmla="*/ 804558 h 1066103"/>
                <a:gd name="connsiteX4314" fmla="*/ 958773 w 3273727"/>
                <a:gd name="connsiteY4314" fmla="*/ 802031 h 1066103"/>
                <a:gd name="connsiteX4315" fmla="*/ 963591 w 3273727"/>
                <a:gd name="connsiteY4315" fmla="*/ 790399 h 1066103"/>
                <a:gd name="connsiteX4316" fmla="*/ 968296 w 3273727"/>
                <a:gd name="connsiteY4316" fmla="*/ 788450 h 1066103"/>
                <a:gd name="connsiteX4317" fmla="*/ 973398 w 3273727"/>
                <a:gd name="connsiteY4317" fmla="*/ 775832 h 1066103"/>
                <a:gd name="connsiteX4318" fmla="*/ 978354 w 3273727"/>
                <a:gd name="connsiteY4318" fmla="*/ 773730 h 1066103"/>
                <a:gd name="connsiteX4319" fmla="*/ 983347 w 3273727"/>
                <a:gd name="connsiteY4319" fmla="*/ 761961 h 1066103"/>
                <a:gd name="connsiteX4320" fmla="*/ 989301 w 3273727"/>
                <a:gd name="connsiteY4320" fmla="*/ 759553 h 1066103"/>
                <a:gd name="connsiteX4321" fmla="*/ 993991 w 3273727"/>
                <a:gd name="connsiteY4321" fmla="*/ 748232 h 1066103"/>
                <a:gd name="connsiteX4322" fmla="*/ 997979 w 3273727"/>
                <a:gd name="connsiteY4322" fmla="*/ 746579 h 1066103"/>
                <a:gd name="connsiteX4323" fmla="*/ 1003797 w 3273727"/>
                <a:gd name="connsiteY4323" fmla="*/ 731848 h 1066103"/>
                <a:gd name="connsiteX4324" fmla="*/ 1008705 w 3273727"/>
                <a:gd name="connsiteY4324" fmla="*/ 729716 h 1066103"/>
                <a:gd name="connsiteX4325" fmla="*/ 1013747 w 3273727"/>
                <a:gd name="connsiteY4325" fmla="*/ 717832 h 1066103"/>
                <a:gd name="connsiteX4326" fmla="*/ 1019256 w 3273727"/>
                <a:gd name="connsiteY4326" fmla="*/ 715604 h 1066103"/>
                <a:gd name="connsiteX4327" fmla="*/ 1024678 w 3273727"/>
                <a:gd name="connsiteY4327" fmla="*/ 703122 h 1066103"/>
                <a:gd name="connsiteX4328" fmla="*/ 1031990 w 3273727"/>
                <a:gd name="connsiteY4328" fmla="*/ 700234 h 1066103"/>
                <a:gd name="connsiteX4329" fmla="*/ 1036159 w 3273727"/>
                <a:gd name="connsiteY4329" fmla="*/ 689681 h 1066103"/>
                <a:gd name="connsiteX4330" fmla="*/ 1041218 w 3273727"/>
                <a:gd name="connsiteY4330" fmla="*/ 687482 h 1066103"/>
                <a:gd name="connsiteX4331" fmla="*/ 1046108 w 3273727"/>
                <a:gd name="connsiteY4331" fmla="*/ 675114 h 1066103"/>
                <a:gd name="connsiteX4332" fmla="*/ 1055315 w 3273727"/>
                <a:gd name="connsiteY4332" fmla="*/ 671119 h 1066103"/>
                <a:gd name="connsiteX4333" fmla="*/ 1058713 w 3273727"/>
                <a:gd name="connsiteY4333" fmla="*/ 662916 h 1066103"/>
                <a:gd name="connsiteX4334" fmla="*/ 1063418 w 3273727"/>
                <a:gd name="connsiteY4334" fmla="*/ 660967 h 1066103"/>
                <a:gd name="connsiteX4335" fmla="*/ 1068519 w 3273727"/>
                <a:gd name="connsiteY4335" fmla="*/ 648350 h 1066103"/>
                <a:gd name="connsiteX4336" fmla="*/ 1075867 w 3273727"/>
                <a:gd name="connsiteY4336" fmla="*/ 645232 h 1066103"/>
                <a:gd name="connsiteX4337" fmla="*/ 1080430 w 3273727"/>
                <a:gd name="connsiteY4337" fmla="*/ 634478 h 1066103"/>
                <a:gd name="connsiteX4338" fmla="*/ 1089114 w 3273727"/>
                <a:gd name="connsiteY4338" fmla="*/ 630967 h 1066103"/>
                <a:gd name="connsiteX4339" fmla="*/ 1093036 w 3273727"/>
                <a:gd name="connsiteY4339" fmla="*/ 621036 h 1066103"/>
                <a:gd name="connsiteX4340" fmla="*/ 1098409 w 3273727"/>
                <a:gd name="connsiteY4340" fmla="*/ 618702 h 1066103"/>
                <a:gd name="connsiteX4341" fmla="*/ 1102842 w 3273727"/>
                <a:gd name="connsiteY4341" fmla="*/ 608000 h 1066103"/>
                <a:gd name="connsiteX4342" fmla="*/ 1110226 w 3273727"/>
                <a:gd name="connsiteY4342" fmla="*/ 604942 h 1066103"/>
                <a:gd name="connsiteX4343" fmla="*/ 1114753 w 3273727"/>
                <a:gd name="connsiteY4343" fmla="*/ 594271 h 1066103"/>
                <a:gd name="connsiteX4344" fmla="*/ 1123728 w 3273727"/>
                <a:gd name="connsiteY4344" fmla="*/ 590642 h 1066103"/>
                <a:gd name="connsiteX4345" fmla="*/ 1127358 w 3273727"/>
                <a:gd name="connsiteY4345" fmla="*/ 581666 h 1066103"/>
                <a:gd name="connsiteX4346" fmla="*/ 1134705 w 3273727"/>
                <a:gd name="connsiteY4346" fmla="*/ 578548 h 1066103"/>
                <a:gd name="connsiteX4347" fmla="*/ 1139269 w 3273727"/>
                <a:gd name="connsiteY4347" fmla="*/ 567794 h 1066103"/>
                <a:gd name="connsiteX4348" fmla="*/ 1148555 w 3273727"/>
                <a:gd name="connsiteY4348" fmla="*/ 564039 h 1066103"/>
                <a:gd name="connsiteX4349" fmla="*/ 1151874 w 3273727"/>
                <a:gd name="connsiteY4349" fmla="*/ 556026 h 1066103"/>
                <a:gd name="connsiteX4350" fmla="*/ 1159705 w 3273727"/>
                <a:gd name="connsiteY4350" fmla="*/ 552782 h 1066103"/>
                <a:gd name="connsiteX4351" fmla="*/ 1163642 w 3273727"/>
                <a:gd name="connsiteY4351" fmla="*/ 543278 h 1066103"/>
                <a:gd name="connsiteX4352" fmla="*/ 1171418 w 3273727"/>
                <a:gd name="connsiteY4352" fmla="*/ 540057 h 1066103"/>
                <a:gd name="connsiteX4353" fmla="*/ 1175553 w 3273727"/>
                <a:gd name="connsiteY4353" fmla="*/ 529836 h 1066103"/>
                <a:gd name="connsiteX4354" fmla="*/ 1184474 w 3273727"/>
                <a:gd name="connsiteY4354" fmla="*/ 526053 h 1066103"/>
                <a:gd name="connsiteX4355" fmla="*/ 1188157 w 3273727"/>
                <a:gd name="connsiteY4355" fmla="*/ 516944 h 1066103"/>
                <a:gd name="connsiteX4356" fmla="*/ 1196592 w 3273727"/>
                <a:gd name="connsiteY4356" fmla="*/ 513365 h 1066103"/>
                <a:gd name="connsiteX4357" fmla="*/ 1200212 w 3273727"/>
                <a:gd name="connsiteY4357" fmla="*/ 505033 h 1066103"/>
                <a:gd name="connsiteX4358" fmla="*/ 1211628 w 3273727"/>
                <a:gd name="connsiteY4358" fmla="*/ 500524 h 1066103"/>
                <a:gd name="connsiteX4359" fmla="*/ 1214635 w 3273727"/>
                <a:gd name="connsiteY4359" fmla="*/ 493265 h 1066103"/>
                <a:gd name="connsiteX4360" fmla="*/ 1222648 w 3273727"/>
                <a:gd name="connsiteY4360" fmla="*/ 489946 h 1066103"/>
                <a:gd name="connsiteX4361" fmla="*/ 1226403 w 3273727"/>
                <a:gd name="connsiteY4361" fmla="*/ 480661 h 1066103"/>
                <a:gd name="connsiteX4362" fmla="*/ 1237157 w 3273727"/>
                <a:gd name="connsiteY4362" fmla="*/ 476097 h 1066103"/>
                <a:gd name="connsiteX4363" fmla="*/ 1240275 w 3273727"/>
                <a:gd name="connsiteY4363" fmla="*/ 468750 h 1066103"/>
                <a:gd name="connsiteX4364" fmla="*/ 1249560 w 3273727"/>
                <a:gd name="connsiteY4364" fmla="*/ 464995 h 1066103"/>
                <a:gd name="connsiteX4365" fmla="*/ 1250349 w 3273727"/>
                <a:gd name="connsiteY4365" fmla="*/ 463089 h 1066103"/>
                <a:gd name="connsiteX4366" fmla="*/ 1240144 w 3273727"/>
                <a:gd name="connsiteY4366" fmla="*/ 467316 h 1066103"/>
                <a:gd name="connsiteX4367" fmla="*/ 1237037 w 3273727"/>
                <a:gd name="connsiteY4367" fmla="*/ 475175 h 1066103"/>
                <a:gd name="connsiteX4368" fmla="*/ 1226632 w 3273727"/>
                <a:gd name="connsiteY4368" fmla="*/ 479689 h 1066103"/>
                <a:gd name="connsiteX4369" fmla="*/ 1224146 w 3273727"/>
                <a:gd name="connsiteY4369" fmla="*/ 485412 h 1066103"/>
                <a:gd name="connsiteX4370" fmla="*/ 1213902 w 3273727"/>
                <a:gd name="connsiteY4370" fmla="*/ 489458 h 1066103"/>
                <a:gd name="connsiteX4371" fmla="*/ 1210704 w 3273727"/>
                <a:gd name="connsiteY4371" fmla="*/ 497180 h 1066103"/>
                <a:gd name="connsiteX4372" fmla="*/ 1201376 w 3273727"/>
                <a:gd name="connsiteY4372" fmla="*/ 501044 h 1066103"/>
                <a:gd name="connsiteX4373" fmla="*/ 1197669 w 3273727"/>
                <a:gd name="connsiteY4373" fmla="*/ 509784 h 1066103"/>
                <a:gd name="connsiteX4374" fmla="*/ 1187447 w 3273727"/>
                <a:gd name="connsiteY4374" fmla="*/ 513920 h 1066103"/>
                <a:gd name="connsiteX4375" fmla="*/ 1184227 w 3273727"/>
                <a:gd name="connsiteY4375" fmla="*/ 521695 h 1066103"/>
                <a:gd name="connsiteX4376" fmla="*/ 1175834 w 3273727"/>
                <a:gd name="connsiteY4376" fmla="*/ 525172 h 1066103"/>
                <a:gd name="connsiteX4377" fmla="*/ 1172315 w 3273727"/>
                <a:gd name="connsiteY4377" fmla="*/ 533463 h 1066103"/>
                <a:gd name="connsiteX4378" fmla="*/ 1163339 w 3273727"/>
                <a:gd name="connsiteY4378" fmla="*/ 537092 h 1066103"/>
                <a:gd name="connsiteX4379" fmla="*/ 1159710 w 3273727"/>
                <a:gd name="connsiteY4379" fmla="*/ 546068 h 1066103"/>
                <a:gd name="connsiteX4380" fmla="*/ 1151913 w 3273727"/>
                <a:gd name="connsiteY4380" fmla="*/ 549376 h 1066103"/>
                <a:gd name="connsiteX4381" fmla="*/ 1147656 w 3273727"/>
                <a:gd name="connsiteY4381" fmla="*/ 559654 h 1066103"/>
                <a:gd name="connsiteX4382" fmla="*/ 1136274 w 3273727"/>
                <a:gd name="connsiteY4382" fmla="*/ 564368 h 1066103"/>
                <a:gd name="connsiteX4383" fmla="*/ 1133233 w 3273727"/>
                <a:gd name="connsiteY4383" fmla="*/ 571708 h 1066103"/>
                <a:gd name="connsiteX4384" fmla="*/ 1125403 w 3273727"/>
                <a:gd name="connsiteY4384" fmla="*/ 574952 h 1066103"/>
                <a:gd name="connsiteX4385" fmla="*/ 1121466 w 3273727"/>
                <a:gd name="connsiteY4385" fmla="*/ 584456 h 1066103"/>
                <a:gd name="connsiteX4386" fmla="*/ 1113073 w 3273727"/>
                <a:gd name="connsiteY4386" fmla="*/ 587933 h 1066103"/>
                <a:gd name="connsiteX4387" fmla="*/ 1109554 w 3273727"/>
                <a:gd name="connsiteY4387" fmla="*/ 596224 h 1066103"/>
                <a:gd name="connsiteX4388" fmla="*/ 1101527 w 3273727"/>
                <a:gd name="connsiteY4388" fmla="*/ 599470 h 1066103"/>
                <a:gd name="connsiteX4389" fmla="*/ 1096949 w 3273727"/>
                <a:gd name="connsiteY4389" fmla="*/ 610790 h 1066103"/>
                <a:gd name="connsiteX4390" fmla="*/ 1090919 w 3273727"/>
                <a:gd name="connsiteY4390" fmla="*/ 613348 h 1066103"/>
                <a:gd name="connsiteX4391" fmla="*/ 1086857 w 3273727"/>
                <a:gd name="connsiteY4391" fmla="*/ 622701 h 1066103"/>
                <a:gd name="connsiteX4392" fmla="*/ 1079891 w 3273727"/>
                <a:gd name="connsiteY4392" fmla="*/ 625453 h 1066103"/>
                <a:gd name="connsiteX4393" fmla="*/ 1075232 w 3273727"/>
                <a:gd name="connsiteY4393" fmla="*/ 636430 h 1066103"/>
                <a:gd name="connsiteX4394" fmla="*/ 1067011 w 3273727"/>
                <a:gd name="connsiteY4394" fmla="*/ 639755 h 1066103"/>
                <a:gd name="connsiteX4395" fmla="*/ 1062627 w 3273727"/>
                <a:gd name="connsiteY4395" fmla="*/ 650854 h 1066103"/>
                <a:gd name="connsiteX4396" fmla="*/ 1054367 w 3273727"/>
                <a:gd name="connsiteY4396" fmla="*/ 654443 h 1066103"/>
                <a:gd name="connsiteX4397" fmla="*/ 1050860 w 3273727"/>
                <a:gd name="connsiteY4397" fmla="*/ 662908 h 1066103"/>
                <a:gd name="connsiteX4398" fmla="*/ 1046132 w 3273727"/>
                <a:gd name="connsiteY4398" fmla="*/ 664866 h 1066103"/>
                <a:gd name="connsiteX4399" fmla="*/ 1040909 w 3273727"/>
                <a:gd name="connsiteY4399" fmla="*/ 677474 h 1066103"/>
                <a:gd name="connsiteX4400" fmla="*/ 1032630 w 3273727"/>
                <a:gd name="connsiteY4400" fmla="*/ 680903 h 1066103"/>
                <a:gd name="connsiteX4401" fmla="*/ 1028305 w 3273727"/>
                <a:gd name="connsiteY4401" fmla="*/ 691346 h 1066103"/>
                <a:gd name="connsiteX4402" fmla="*/ 1023192 w 3273727"/>
                <a:gd name="connsiteY4402" fmla="*/ 693464 h 1066103"/>
                <a:gd name="connsiteX4403" fmla="*/ 1018499 w 3273727"/>
                <a:gd name="connsiteY4403" fmla="*/ 705625 h 1066103"/>
                <a:gd name="connsiteX4404" fmla="*/ 1009682 w 3273727"/>
                <a:gd name="connsiteY4404" fmla="*/ 709544 h 1066103"/>
                <a:gd name="connsiteX4405" fmla="*/ 1005751 w 3273727"/>
                <a:gd name="connsiteY4405" fmla="*/ 719498 h 1066103"/>
                <a:gd name="connsiteX4406" fmla="*/ 999881 w 3273727"/>
                <a:gd name="connsiteY4406" fmla="*/ 722048 h 1066103"/>
                <a:gd name="connsiteX4407" fmla="*/ 995944 w 3273727"/>
                <a:gd name="connsiteY4407" fmla="*/ 731553 h 1066103"/>
                <a:gd name="connsiteX4408" fmla="*/ 991461 w 3273727"/>
                <a:gd name="connsiteY4408" fmla="*/ 733409 h 1066103"/>
                <a:gd name="connsiteX4409" fmla="*/ 986138 w 3273727"/>
                <a:gd name="connsiteY4409" fmla="*/ 746262 h 1066103"/>
                <a:gd name="connsiteX4410" fmla="*/ 978169 w 3273727"/>
                <a:gd name="connsiteY4410" fmla="*/ 749562 h 1066103"/>
                <a:gd name="connsiteX4411" fmla="*/ 973389 w 3273727"/>
                <a:gd name="connsiteY4411" fmla="*/ 761665 h 1066103"/>
                <a:gd name="connsiteX4412" fmla="*/ 969006 w 3273727"/>
                <a:gd name="connsiteY4412" fmla="*/ 763570 h 1066103"/>
                <a:gd name="connsiteX4413" fmla="*/ 963583 w 3273727"/>
                <a:gd name="connsiteY4413" fmla="*/ 776662 h 1066103"/>
                <a:gd name="connsiteX4414" fmla="*/ 958610 w 3273727"/>
                <a:gd name="connsiteY4414" fmla="*/ 778722 h 1066103"/>
                <a:gd name="connsiteX4415" fmla="*/ 953776 w 3273727"/>
                <a:gd name="connsiteY4415" fmla="*/ 790391 h 1066103"/>
                <a:gd name="connsiteX4416" fmla="*/ 947894 w 3273727"/>
                <a:gd name="connsiteY4416" fmla="*/ 792828 h 1066103"/>
                <a:gd name="connsiteX4417" fmla="*/ 942990 w 3273727"/>
                <a:gd name="connsiteY4417" fmla="*/ 804956 h 1066103"/>
                <a:gd name="connsiteX4418" fmla="*/ 938064 w 3273727"/>
                <a:gd name="connsiteY4418" fmla="*/ 807047 h 1066103"/>
                <a:gd name="connsiteX4419" fmla="*/ 933183 w 3273727"/>
                <a:gd name="connsiteY4419" fmla="*/ 818829 h 1066103"/>
                <a:gd name="connsiteX4420" fmla="*/ 928972 w 3273727"/>
                <a:gd name="connsiteY4420" fmla="*/ 820573 h 1066103"/>
                <a:gd name="connsiteX4421" fmla="*/ 923377 w 3273727"/>
                <a:gd name="connsiteY4421" fmla="*/ 835069 h 1066103"/>
                <a:gd name="connsiteX4422" fmla="*/ 920936 w 3273727"/>
                <a:gd name="connsiteY4422" fmla="*/ 836154 h 1066103"/>
                <a:gd name="connsiteX4423" fmla="*/ 915388 w 3273727"/>
                <a:gd name="connsiteY4423" fmla="*/ 849228 h 1066103"/>
                <a:gd name="connsiteX4424" fmla="*/ 909434 w 3273727"/>
                <a:gd name="connsiteY4424" fmla="*/ 851636 h 1066103"/>
                <a:gd name="connsiteX4425" fmla="*/ 904744 w 3273727"/>
                <a:gd name="connsiteY4425" fmla="*/ 862957 h 1066103"/>
                <a:gd name="connsiteX4426" fmla="*/ 900531 w 3273727"/>
                <a:gd name="connsiteY4426" fmla="*/ 864702 h 1066103"/>
                <a:gd name="connsiteX4427" fmla="*/ 900826 w 3273727"/>
                <a:gd name="connsiteY4427" fmla="*/ 865413 h 1066103"/>
                <a:gd name="connsiteX4428" fmla="*/ 894938 w 3273727"/>
                <a:gd name="connsiteY4428" fmla="*/ 879629 h 1066103"/>
                <a:gd name="connsiteX4429" fmla="*/ 892314 w 3273727"/>
                <a:gd name="connsiteY4429" fmla="*/ 880715 h 1066103"/>
                <a:gd name="connsiteX4430" fmla="*/ 886950 w 3273727"/>
                <a:gd name="connsiteY4430" fmla="*/ 893357 h 1066103"/>
                <a:gd name="connsiteX4431" fmla="*/ 882005 w 3273727"/>
                <a:gd name="connsiteY4431" fmla="*/ 895357 h 1066103"/>
                <a:gd name="connsiteX4432" fmla="*/ 882194 w 3273727"/>
                <a:gd name="connsiteY4432" fmla="*/ 895814 h 1066103"/>
                <a:gd name="connsiteX4433" fmla="*/ 876306 w 3273727"/>
                <a:gd name="connsiteY4433" fmla="*/ 910029 h 1066103"/>
                <a:gd name="connsiteX4434" fmla="*/ 874115 w 3273727"/>
                <a:gd name="connsiteY4434" fmla="*/ 910937 h 1066103"/>
                <a:gd name="connsiteX4435" fmla="*/ 874349 w 3273727"/>
                <a:gd name="connsiteY4435" fmla="*/ 911504 h 1066103"/>
                <a:gd name="connsiteX4436" fmla="*/ 868461 w 3273727"/>
                <a:gd name="connsiteY4436" fmla="*/ 925719 h 1066103"/>
                <a:gd name="connsiteX4437" fmla="*/ 866337 w 3273727"/>
                <a:gd name="connsiteY4437" fmla="*/ 926598 h 1066103"/>
                <a:gd name="connsiteX4438" fmla="*/ 860329 w 3273727"/>
                <a:gd name="connsiteY4438" fmla="*/ 940428 h 1066103"/>
                <a:gd name="connsiteX4439" fmla="*/ 856683 w 3273727"/>
                <a:gd name="connsiteY4439" fmla="*/ 941868 h 1066103"/>
                <a:gd name="connsiteX4440" fmla="*/ 856698 w 3273727"/>
                <a:gd name="connsiteY4440" fmla="*/ 941903 h 1066103"/>
                <a:gd name="connsiteX4441" fmla="*/ 850666 w 3273727"/>
                <a:gd name="connsiteY4441" fmla="*/ 956118 h 1066103"/>
                <a:gd name="connsiteX4442" fmla="*/ 847581 w 3273727"/>
                <a:gd name="connsiteY4442" fmla="*/ 957366 h 1066103"/>
                <a:gd name="connsiteX4443" fmla="*/ 847872 w 3273727"/>
                <a:gd name="connsiteY4443" fmla="*/ 958084 h 1066103"/>
                <a:gd name="connsiteX4444" fmla="*/ 841984 w 3273727"/>
                <a:gd name="connsiteY4444" fmla="*/ 972646 h 1066103"/>
                <a:gd name="connsiteX4445" fmla="*/ 839935 w 3273727"/>
                <a:gd name="connsiteY4445" fmla="*/ 973515 h 1066103"/>
                <a:gd name="connsiteX4446" fmla="*/ 834139 w 3273727"/>
                <a:gd name="connsiteY4446" fmla="*/ 988193 h 1066103"/>
                <a:gd name="connsiteX4447" fmla="*/ 831908 w 3273727"/>
                <a:gd name="connsiteY4447" fmla="*/ 989162 h 1066103"/>
                <a:gd name="connsiteX4448" fmla="*/ 826294 w 3273727"/>
                <a:gd name="connsiteY4448" fmla="*/ 1003045 h 1066103"/>
                <a:gd name="connsiteX4449" fmla="*/ 824053 w 3273727"/>
                <a:gd name="connsiteY4449" fmla="*/ 1003996 h 1066103"/>
                <a:gd name="connsiteX4450" fmla="*/ 824337 w 3273727"/>
                <a:gd name="connsiteY4450" fmla="*/ 1004664 h 1066103"/>
                <a:gd name="connsiteX4451" fmla="*/ 818305 w 3273727"/>
                <a:gd name="connsiteY4451" fmla="*/ 1018879 h 1066103"/>
                <a:gd name="connsiteX4452" fmla="*/ 815221 w 3273727"/>
                <a:gd name="connsiteY4452" fmla="*/ 1020126 h 1066103"/>
                <a:gd name="connsiteX4453" fmla="*/ 815511 w 3273727"/>
                <a:gd name="connsiteY4453" fmla="*/ 1020845 h 1066103"/>
                <a:gd name="connsiteX4454" fmla="*/ 809623 w 3273727"/>
                <a:gd name="connsiteY4454" fmla="*/ 1035406 h 1066103"/>
                <a:gd name="connsiteX4455" fmla="*/ 807389 w 3273727"/>
                <a:gd name="connsiteY4455" fmla="*/ 1036355 h 1066103"/>
                <a:gd name="connsiteX4456" fmla="*/ 807666 w 3273727"/>
                <a:gd name="connsiteY4456" fmla="*/ 1037025 h 1066103"/>
                <a:gd name="connsiteX4457" fmla="*/ 801778 w 3273727"/>
                <a:gd name="connsiteY4457" fmla="*/ 1051240 h 1066103"/>
                <a:gd name="connsiteX4458" fmla="*/ 801101 w 3273727"/>
                <a:gd name="connsiteY4458" fmla="*/ 1051520 h 1066103"/>
                <a:gd name="connsiteX4459" fmla="*/ 801782 w 3273727"/>
                <a:gd name="connsiteY4459" fmla="*/ 1053205 h 1066103"/>
                <a:gd name="connsiteX4460" fmla="*/ 796567 w 3273727"/>
                <a:gd name="connsiteY4460" fmla="*/ 1066103 h 1066103"/>
                <a:gd name="connsiteX4461" fmla="*/ 754143 w 3273727"/>
                <a:gd name="connsiteY4461" fmla="*/ 1066103 h 1066103"/>
                <a:gd name="connsiteX4462" fmla="*/ 758782 w 3273727"/>
                <a:gd name="connsiteY4462" fmla="*/ 1055171 h 1066103"/>
                <a:gd name="connsiteX4463" fmla="*/ 761866 w 3273727"/>
                <a:gd name="connsiteY4463" fmla="*/ 1053924 h 1066103"/>
                <a:gd name="connsiteX4464" fmla="*/ 761576 w 3273727"/>
                <a:gd name="connsiteY4464" fmla="*/ 1053205 h 1066103"/>
                <a:gd name="connsiteX4465" fmla="*/ 767464 w 3273727"/>
                <a:gd name="connsiteY4465" fmla="*/ 1038643 h 1066103"/>
                <a:gd name="connsiteX4466" fmla="*/ 768030 w 3273727"/>
                <a:gd name="connsiteY4466" fmla="*/ 1038403 h 1066103"/>
                <a:gd name="connsiteX4467" fmla="*/ 767459 w 3273727"/>
                <a:gd name="connsiteY4467" fmla="*/ 1037025 h 1066103"/>
                <a:gd name="connsiteX4468" fmla="*/ 773348 w 3273727"/>
                <a:gd name="connsiteY4468" fmla="*/ 1022810 h 1066103"/>
                <a:gd name="connsiteX4469" fmla="*/ 775704 w 3273727"/>
                <a:gd name="connsiteY4469" fmla="*/ 1021833 h 1066103"/>
                <a:gd name="connsiteX4470" fmla="*/ 775305 w 3273727"/>
                <a:gd name="connsiteY4470" fmla="*/ 1020845 h 1066103"/>
                <a:gd name="connsiteX4471" fmla="*/ 781193 w 3273727"/>
                <a:gd name="connsiteY4471" fmla="*/ 1006283 h 1066103"/>
                <a:gd name="connsiteX4472" fmla="*/ 783433 w 3273727"/>
                <a:gd name="connsiteY4472" fmla="*/ 1005332 h 1066103"/>
                <a:gd name="connsiteX4473" fmla="*/ 783150 w 3273727"/>
                <a:gd name="connsiteY4473" fmla="*/ 1004664 h 1066103"/>
                <a:gd name="connsiteX4474" fmla="*/ 789181 w 3273727"/>
                <a:gd name="connsiteY4474" fmla="*/ 990449 h 1066103"/>
                <a:gd name="connsiteX4475" fmla="*/ 792266 w 3273727"/>
                <a:gd name="connsiteY4475" fmla="*/ 989201 h 1066103"/>
                <a:gd name="connsiteX4476" fmla="*/ 791976 w 3273727"/>
                <a:gd name="connsiteY4476" fmla="*/ 988483 h 1066103"/>
                <a:gd name="connsiteX4477" fmla="*/ 797864 w 3273727"/>
                <a:gd name="connsiteY4477" fmla="*/ 973921 h 1066103"/>
                <a:gd name="connsiteX4478" fmla="*/ 799912 w 3273727"/>
                <a:gd name="connsiteY4478" fmla="*/ 973052 h 1066103"/>
                <a:gd name="connsiteX4479" fmla="*/ 805708 w 3273727"/>
                <a:gd name="connsiteY4479" fmla="*/ 958375 h 1066103"/>
                <a:gd name="connsiteX4480" fmla="*/ 807939 w 3273727"/>
                <a:gd name="connsiteY4480" fmla="*/ 957406 h 1066103"/>
                <a:gd name="connsiteX4481" fmla="*/ 813553 w 3273727"/>
                <a:gd name="connsiteY4481" fmla="*/ 943522 h 1066103"/>
                <a:gd name="connsiteX4482" fmla="*/ 815794 w 3273727"/>
                <a:gd name="connsiteY4482" fmla="*/ 942571 h 1066103"/>
                <a:gd name="connsiteX4483" fmla="*/ 815510 w 3273727"/>
                <a:gd name="connsiteY4483" fmla="*/ 941903 h 1066103"/>
                <a:gd name="connsiteX4484" fmla="*/ 821542 w 3273727"/>
                <a:gd name="connsiteY4484" fmla="*/ 927688 h 1066103"/>
                <a:gd name="connsiteX4485" fmla="*/ 824464 w 3273727"/>
                <a:gd name="connsiteY4485" fmla="*/ 926506 h 1066103"/>
                <a:gd name="connsiteX4486" fmla="*/ 824336 w 3273727"/>
                <a:gd name="connsiteY4486" fmla="*/ 926213 h 1066103"/>
                <a:gd name="connsiteX4487" fmla="*/ 830512 w 3273727"/>
                <a:gd name="connsiteY4487" fmla="*/ 911998 h 1066103"/>
                <a:gd name="connsiteX4488" fmla="*/ 834609 w 3273727"/>
                <a:gd name="connsiteY4488" fmla="*/ 910380 h 1066103"/>
                <a:gd name="connsiteX4489" fmla="*/ 840031 w 3273727"/>
                <a:gd name="connsiteY4489" fmla="*/ 897289 h 1066103"/>
                <a:gd name="connsiteX4490" fmla="*/ 842223 w 3273727"/>
                <a:gd name="connsiteY4490" fmla="*/ 896381 h 1066103"/>
                <a:gd name="connsiteX4491" fmla="*/ 841988 w 3273727"/>
                <a:gd name="connsiteY4491" fmla="*/ 895814 h 1066103"/>
                <a:gd name="connsiteX4492" fmla="*/ 847876 w 3273727"/>
                <a:gd name="connsiteY4492" fmla="*/ 881598 h 1066103"/>
                <a:gd name="connsiteX4493" fmla="*/ 852095 w 3273727"/>
                <a:gd name="connsiteY4493" fmla="*/ 879851 h 1066103"/>
                <a:gd name="connsiteX4494" fmla="*/ 851794 w 3273727"/>
                <a:gd name="connsiteY4494" fmla="*/ 879142 h 1066103"/>
                <a:gd name="connsiteX4495" fmla="*/ 857826 w 3273727"/>
                <a:gd name="connsiteY4495" fmla="*/ 864927 h 1066103"/>
                <a:gd name="connsiteX4496" fmla="*/ 861423 w 3273727"/>
                <a:gd name="connsiteY4496" fmla="*/ 863473 h 1066103"/>
                <a:gd name="connsiteX4497" fmla="*/ 866508 w 3273727"/>
                <a:gd name="connsiteY4497" fmla="*/ 851198 h 1066103"/>
                <a:gd name="connsiteX4498" fmla="*/ 870721 w 3273727"/>
                <a:gd name="connsiteY4498" fmla="*/ 849453 h 1066103"/>
                <a:gd name="connsiteX4499" fmla="*/ 870426 w 3273727"/>
                <a:gd name="connsiteY4499" fmla="*/ 848742 h 1066103"/>
                <a:gd name="connsiteX4500" fmla="*/ 876314 w 3273727"/>
                <a:gd name="connsiteY4500" fmla="*/ 834527 h 1066103"/>
                <a:gd name="connsiteX4501" fmla="*/ 881318 w 3273727"/>
                <a:gd name="connsiteY4501" fmla="*/ 832454 h 1066103"/>
                <a:gd name="connsiteX4502" fmla="*/ 886264 w 3273727"/>
                <a:gd name="connsiteY4502" fmla="*/ 820798 h 1066103"/>
                <a:gd name="connsiteX4503" fmla="*/ 889125 w 3273727"/>
                <a:gd name="connsiteY4503" fmla="*/ 819641 h 1066103"/>
                <a:gd name="connsiteX4504" fmla="*/ 894947 w 3273727"/>
                <a:gd name="connsiteY4504" fmla="*/ 804558 h 1066103"/>
                <a:gd name="connsiteX4505" fmla="*/ 899777 w 3273727"/>
                <a:gd name="connsiteY4505" fmla="*/ 802411 h 1066103"/>
                <a:gd name="connsiteX4506" fmla="*/ 904753 w 3273727"/>
                <a:gd name="connsiteY4506" fmla="*/ 790399 h 1066103"/>
                <a:gd name="connsiteX4507" fmla="*/ 909458 w 3273727"/>
                <a:gd name="connsiteY4507" fmla="*/ 788450 h 1066103"/>
                <a:gd name="connsiteX4508" fmla="*/ 914559 w 3273727"/>
                <a:gd name="connsiteY4508" fmla="*/ 775832 h 1066103"/>
                <a:gd name="connsiteX4509" fmla="*/ 920675 w 3273727"/>
                <a:gd name="connsiteY4509" fmla="*/ 773237 h 1066103"/>
                <a:gd name="connsiteX4510" fmla="*/ 925346 w 3273727"/>
                <a:gd name="connsiteY4510" fmla="*/ 761961 h 1066103"/>
                <a:gd name="connsiteX4511" fmla="*/ 930319 w 3273727"/>
                <a:gd name="connsiteY4511" fmla="*/ 759901 h 1066103"/>
                <a:gd name="connsiteX4512" fmla="*/ 935153 w 3273727"/>
                <a:gd name="connsiteY4512" fmla="*/ 748232 h 1066103"/>
                <a:gd name="connsiteX4513" fmla="*/ 939141 w 3273727"/>
                <a:gd name="connsiteY4513" fmla="*/ 746579 h 1066103"/>
                <a:gd name="connsiteX4514" fmla="*/ 944959 w 3273727"/>
                <a:gd name="connsiteY4514" fmla="*/ 731848 h 1066103"/>
                <a:gd name="connsiteX4515" fmla="*/ 953425 w 3273727"/>
                <a:gd name="connsiteY4515" fmla="*/ 728170 h 1066103"/>
                <a:gd name="connsiteX4516" fmla="*/ 957707 w 3273727"/>
                <a:gd name="connsiteY4516" fmla="*/ 717832 h 1066103"/>
                <a:gd name="connsiteX4517" fmla="*/ 962190 w 3273727"/>
                <a:gd name="connsiteY4517" fmla="*/ 715975 h 1066103"/>
                <a:gd name="connsiteX4518" fmla="*/ 967514 w 3273727"/>
                <a:gd name="connsiteY4518" fmla="*/ 703122 h 1066103"/>
                <a:gd name="connsiteX4519" fmla="*/ 972891 w 3273727"/>
                <a:gd name="connsiteY4519" fmla="*/ 700895 h 1066103"/>
                <a:gd name="connsiteX4520" fmla="*/ 977320 w 3273727"/>
                <a:gd name="connsiteY4520" fmla="*/ 689681 h 1066103"/>
                <a:gd name="connsiteX4521" fmla="*/ 985881 w 3273727"/>
                <a:gd name="connsiteY4521" fmla="*/ 685961 h 1066103"/>
                <a:gd name="connsiteX4522" fmla="*/ 990068 w 3273727"/>
                <a:gd name="connsiteY4522" fmla="*/ 675114 h 1066103"/>
                <a:gd name="connsiteX4523" fmla="*/ 995895 w 3273727"/>
                <a:gd name="connsiteY4523" fmla="*/ 672524 h 1066103"/>
                <a:gd name="connsiteX4524" fmla="*/ 999875 w 3273727"/>
                <a:gd name="connsiteY4524" fmla="*/ 662916 h 1066103"/>
                <a:gd name="connsiteX4525" fmla="*/ 1006970 w 3273727"/>
                <a:gd name="connsiteY4525" fmla="*/ 659977 h 1066103"/>
                <a:gd name="connsiteX4526" fmla="*/ 1011786 w 3273727"/>
                <a:gd name="connsiteY4526" fmla="*/ 648350 h 1066103"/>
                <a:gd name="connsiteX4527" fmla="*/ 1017698 w 3273727"/>
                <a:gd name="connsiteY4527" fmla="*/ 645901 h 1066103"/>
                <a:gd name="connsiteX4528" fmla="*/ 1022430 w 3273727"/>
                <a:gd name="connsiteY4528" fmla="*/ 634478 h 1066103"/>
                <a:gd name="connsiteX4529" fmla="*/ 1030152 w 3273727"/>
                <a:gd name="connsiteY4529" fmla="*/ 631279 h 1066103"/>
                <a:gd name="connsiteX4530" fmla="*/ 1034197 w 3273727"/>
                <a:gd name="connsiteY4530" fmla="*/ 621036 h 1066103"/>
                <a:gd name="connsiteX4531" fmla="*/ 1042019 w 3273727"/>
                <a:gd name="connsiteY4531" fmla="*/ 617638 h 1066103"/>
                <a:gd name="connsiteX4532" fmla="*/ 1046108 w 3273727"/>
                <a:gd name="connsiteY4532" fmla="*/ 608000 h 1066103"/>
                <a:gd name="connsiteX4533" fmla="*/ 1052133 w 3273727"/>
                <a:gd name="connsiteY4533" fmla="*/ 605564 h 1066103"/>
                <a:gd name="connsiteX4534" fmla="*/ 1057039 w 3273727"/>
                <a:gd name="connsiteY4534" fmla="*/ 594271 h 1066103"/>
                <a:gd name="connsiteX4535" fmla="*/ 1064636 w 3273727"/>
                <a:gd name="connsiteY4535" fmla="*/ 591271 h 1066103"/>
                <a:gd name="connsiteX4536" fmla="*/ 1068519 w 3273727"/>
                <a:gd name="connsiteY4536" fmla="*/ 581666 h 1066103"/>
                <a:gd name="connsiteX4537" fmla="*/ 1075867 w 3273727"/>
                <a:gd name="connsiteY4537" fmla="*/ 578548 h 1066103"/>
                <a:gd name="connsiteX4538" fmla="*/ 1080430 w 3273727"/>
                <a:gd name="connsiteY4538" fmla="*/ 567794 h 1066103"/>
                <a:gd name="connsiteX4539" fmla="*/ 1089717 w 3273727"/>
                <a:gd name="connsiteY4539" fmla="*/ 564039 h 1066103"/>
                <a:gd name="connsiteX4540" fmla="*/ 1093036 w 3273727"/>
                <a:gd name="connsiteY4540" fmla="*/ 556026 h 1066103"/>
                <a:gd name="connsiteX4541" fmla="*/ 1100867 w 3273727"/>
                <a:gd name="connsiteY4541" fmla="*/ 552782 h 1066103"/>
                <a:gd name="connsiteX4542" fmla="*/ 1104803 w 3273727"/>
                <a:gd name="connsiteY4542" fmla="*/ 543278 h 1066103"/>
                <a:gd name="connsiteX4543" fmla="*/ 1113817 w 3273727"/>
                <a:gd name="connsiteY4543" fmla="*/ 539544 h 1066103"/>
                <a:gd name="connsiteX4544" fmla="*/ 1117839 w 3273727"/>
                <a:gd name="connsiteY4544" fmla="*/ 529836 h 1066103"/>
                <a:gd name="connsiteX4545" fmla="*/ 1127723 w 3273727"/>
                <a:gd name="connsiteY4545" fmla="*/ 525742 h 1066103"/>
                <a:gd name="connsiteX4546" fmla="*/ 1131280 w 3273727"/>
                <a:gd name="connsiteY4546" fmla="*/ 516944 h 1066103"/>
                <a:gd name="connsiteX4547" fmla="*/ 1139643 w 3273727"/>
                <a:gd name="connsiteY4547" fmla="*/ 513396 h 1066103"/>
                <a:gd name="connsiteX4548" fmla="*/ 1143191 w 3273727"/>
                <a:gd name="connsiteY4548" fmla="*/ 505033 h 1066103"/>
                <a:gd name="connsiteX4549" fmla="*/ 1152477 w 3273727"/>
                <a:gd name="connsiteY4549" fmla="*/ 501278 h 1066103"/>
                <a:gd name="connsiteX4550" fmla="*/ 1155797 w 3273727"/>
                <a:gd name="connsiteY4550" fmla="*/ 493265 h 1066103"/>
                <a:gd name="connsiteX4551" fmla="*/ 1163936 w 3273727"/>
                <a:gd name="connsiteY4551" fmla="*/ 489894 h 1066103"/>
                <a:gd name="connsiteX4552" fmla="*/ 1167851 w 3273727"/>
                <a:gd name="connsiteY4552" fmla="*/ 480661 h 1066103"/>
                <a:gd name="connsiteX4553" fmla="*/ 1179250 w 3273727"/>
                <a:gd name="connsiteY4553" fmla="*/ 476049 h 1066103"/>
                <a:gd name="connsiteX4554" fmla="*/ 1182273 w 3273727"/>
                <a:gd name="connsiteY4554" fmla="*/ 468750 h 1066103"/>
                <a:gd name="connsiteX4555" fmla="*/ 1190739 w 3273727"/>
                <a:gd name="connsiteY4555" fmla="*/ 465243 h 1066103"/>
                <a:gd name="connsiteX4556" fmla="*/ 1191711 w 3273727"/>
                <a:gd name="connsiteY4556" fmla="*/ 463007 h 1066103"/>
                <a:gd name="connsiteX4557" fmla="*/ 1181389 w 3273727"/>
                <a:gd name="connsiteY4557" fmla="*/ 467282 h 1066103"/>
                <a:gd name="connsiteX4558" fmla="*/ 1178343 w 3273727"/>
                <a:gd name="connsiteY4558" fmla="*/ 475175 h 1066103"/>
                <a:gd name="connsiteX4559" fmla="*/ 1167915 w 3273727"/>
                <a:gd name="connsiteY4559" fmla="*/ 479810 h 1066103"/>
                <a:gd name="connsiteX4560" fmla="*/ 1165594 w 3273727"/>
                <a:gd name="connsiteY4560" fmla="*/ 485412 h 1066103"/>
                <a:gd name="connsiteX4561" fmla="*/ 1154906 w 3273727"/>
                <a:gd name="connsiteY4561" fmla="*/ 489839 h 1066103"/>
                <a:gd name="connsiteX4562" fmla="*/ 1151865 w 3273727"/>
                <a:gd name="connsiteY4562" fmla="*/ 497180 h 1066103"/>
                <a:gd name="connsiteX4563" fmla="*/ 1143790 w 3273727"/>
                <a:gd name="connsiteY4563" fmla="*/ 500525 h 1066103"/>
                <a:gd name="connsiteX4564" fmla="*/ 1139954 w 3273727"/>
                <a:gd name="connsiteY4564" fmla="*/ 509784 h 1066103"/>
                <a:gd name="connsiteX4565" fmla="*/ 1130544 w 3273727"/>
                <a:gd name="connsiteY4565" fmla="*/ 513683 h 1066103"/>
                <a:gd name="connsiteX4566" fmla="*/ 1127063 w 3273727"/>
                <a:gd name="connsiteY4566" fmla="*/ 521695 h 1066103"/>
                <a:gd name="connsiteX4567" fmla="*/ 1116819 w 3273727"/>
                <a:gd name="connsiteY4567" fmla="*/ 525741 h 1066103"/>
                <a:gd name="connsiteX4568" fmla="*/ 1113621 w 3273727"/>
                <a:gd name="connsiteY4568" fmla="*/ 533463 h 1066103"/>
                <a:gd name="connsiteX4569" fmla="*/ 1104430 w 3273727"/>
                <a:gd name="connsiteY4569" fmla="*/ 537270 h 1066103"/>
                <a:gd name="connsiteX4570" fmla="*/ 1100872 w 3273727"/>
                <a:gd name="connsiteY4570" fmla="*/ 546068 h 1066103"/>
                <a:gd name="connsiteX4571" fmla="*/ 1093181 w 3273727"/>
                <a:gd name="connsiteY4571" fmla="*/ 549331 h 1066103"/>
                <a:gd name="connsiteX4572" fmla="*/ 1089104 w 3273727"/>
                <a:gd name="connsiteY4572" fmla="*/ 559654 h 1066103"/>
                <a:gd name="connsiteX4573" fmla="*/ 1080773 w 3273727"/>
                <a:gd name="connsiteY4573" fmla="*/ 563273 h 1066103"/>
                <a:gd name="connsiteX4574" fmla="*/ 1077193 w 3273727"/>
                <a:gd name="connsiteY4574" fmla="*/ 571708 h 1066103"/>
                <a:gd name="connsiteX4575" fmla="*/ 1068396 w 3273727"/>
                <a:gd name="connsiteY4575" fmla="*/ 575266 h 1066103"/>
                <a:gd name="connsiteX4576" fmla="*/ 1064589 w 3273727"/>
                <a:gd name="connsiteY4576" fmla="*/ 584456 h 1066103"/>
                <a:gd name="connsiteX4577" fmla="*/ 1056268 w 3273727"/>
                <a:gd name="connsiteY4577" fmla="*/ 587903 h 1066103"/>
                <a:gd name="connsiteX4578" fmla="*/ 1052821 w 3273727"/>
                <a:gd name="connsiteY4578" fmla="*/ 596224 h 1066103"/>
                <a:gd name="connsiteX4579" fmla="*/ 1045726 w 3273727"/>
                <a:gd name="connsiteY4579" fmla="*/ 599163 h 1066103"/>
                <a:gd name="connsiteX4580" fmla="*/ 1040909 w 3273727"/>
                <a:gd name="connsiteY4580" fmla="*/ 610790 h 1066103"/>
                <a:gd name="connsiteX4581" fmla="*/ 1031650 w 3273727"/>
                <a:gd name="connsiteY4581" fmla="*/ 614626 h 1066103"/>
                <a:gd name="connsiteX4582" fmla="*/ 1028305 w 3273727"/>
                <a:gd name="connsiteY4582" fmla="*/ 622701 h 1066103"/>
                <a:gd name="connsiteX4583" fmla="*/ 1020922 w 3273727"/>
                <a:gd name="connsiteY4583" fmla="*/ 625760 h 1066103"/>
                <a:gd name="connsiteX4584" fmla="*/ 1016394 w 3273727"/>
                <a:gd name="connsiteY4584" fmla="*/ 636430 h 1066103"/>
                <a:gd name="connsiteX4585" fmla="*/ 1008173 w 3273727"/>
                <a:gd name="connsiteY4585" fmla="*/ 639755 h 1066103"/>
                <a:gd name="connsiteX4586" fmla="*/ 1003789 w 3273727"/>
                <a:gd name="connsiteY4586" fmla="*/ 650854 h 1066103"/>
                <a:gd name="connsiteX4587" fmla="*/ 997920 w 3273727"/>
                <a:gd name="connsiteY4587" fmla="*/ 653404 h 1066103"/>
                <a:gd name="connsiteX4588" fmla="*/ 993983 w 3273727"/>
                <a:gd name="connsiteY4588" fmla="*/ 662908 h 1066103"/>
                <a:gd name="connsiteX4589" fmla="*/ 986888 w 3273727"/>
                <a:gd name="connsiteY4589" fmla="*/ 665847 h 1066103"/>
                <a:gd name="connsiteX4590" fmla="*/ 982071 w 3273727"/>
                <a:gd name="connsiteY4590" fmla="*/ 677474 h 1066103"/>
                <a:gd name="connsiteX4591" fmla="*/ 973792 w 3273727"/>
                <a:gd name="connsiteY4591" fmla="*/ 680903 h 1066103"/>
                <a:gd name="connsiteX4592" fmla="*/ 969467 w 3273727"/>
                <a:gd name="connsiteY4592" fmla="*/ 691346 h 1066103"/>
                <a:gd name="connsiteX4593" fmla="*/ 964354 w 3273727"/>
                <a:gd name="connsiteY4593" fmla="*/ 693464 h 1066103"/>
                <a:gd name="connsiteX4594" fmla="*/ 959660 w 3273727"/>
                <a:gd name="connsiteY4594" fmla="*/ 705625 h 1066103"/>
                <a:gd name="connsiteX4595" fmla="*/ 954291 w 3273727"/>
                <a:gd name="connsiteY4595" fmla="*/ 708011 h 1066103"/>
                <a:gd name="connsiteX4596" fmla="*/ 949423 w 3273727"/>
                <a:gd name="connsiteY4596" fmla="*/ 719498 h 1066103"/>
                <a:gd name="connsiteX4597" fmla="*/ 940623 w 3273727"/>
                <a:gd name="connsiteY4597" fmla="*/ 723061 h 1066103"/>
                <a:gd name="connsiteX4598" fmla="*/ 937106 w 3273727"/>
                <a:gd name="connsiteY4598" fmla="*/ 731553 h 1066103"/>
                <a:gd name="connsiteX4599" fmla="*/ 932623 w 3273727"/>
                <a:gd name="connsiteY4599" fmla="*/ 733409 h 1066103"/>
                <a:gd name="connsiteX4600" fmla="*/ 927299 w 3273727"/>
                <a:gd name="connsiteY4600" fmla="*/ 746262 h 1066103"/>
                <a:gd name="connsiteX4601" fmla="*/ 922833 w 3273727"/>
                <a:gd name="connsiteY4601" fmla="*/ 748112 h 1066103"/>
                <a:gd name="connsiteX4602" fmla="*/ 917349 w 3273727"/>
                <a:gd name="connsiteY4602" fmla="*/ 761665 h 1066103"/>
                <a:gd name="connsiteX4603" fmla="*/ 911973 w 3273727"/>
                <a:gd name="connsiteY4603" fmla="*/ 763945 h 1066103"/>
                <a:gd name="connsiteX4604" fmla="*/ 906706 w 3273727"/>
                <a:gd name="connsiteY4604" fmla="*/ 776662 h 1066103"/>
                <a:gd name="connsiteX4605" fmla="*/ 901671 w 3273727"/>
                <a:gd name="connsiteY4605" fmla="*/ 778747 h 1066103"/>
                <a:gd name="connsiteX4606" fmla="*/ 896613 w 3273727"/>
                <a:gd name="connsiteY4606" fmla="*/ 790391 h 1066103"/>
                <a:gd name="connsiteX4607" fmla="*/ 892232 w 3273727"/>
                <a:gd name="connsiteY4607" fmla="*/ 792121 h 1066103"/>
                <a:gd name="connsiteX4608" fmla="*/ 886662 w 3273727"/>
                <a:gd name="connsiteY4608" fmla="*/ 804956 h 1066103"/>
                <a:gd name="connsiteX4609" fmla="*/ 881150 w 3273727"/>
                <a:gd name="connsiteY4609" fmla="*/ 807136 h 1066103"/>
                <a:gd name="connsiteX4610" fmla="*/ 876306 w 3273727"/>
                <a:gd name="connsiteY4610" fmla="*/ 818829 h 1066103"/>
                <a:gd name="connsiteX4611" fmla="*/ 872095 w 3273727"/>
                <a:gd name="connsiteY4611" fmla="*/ 820573 h 1066103"/>
                <a:gd name="connsiteX4612" fmla="*/ 866500 w 3273727"/>
                <a:gd name="connsiteY4612" fmla="*/ 835069 h 1066103"/>
                <a:gd name="connsiteX4613" fmla="*/ 861641 w 3273727"/>
                <a:gd name="connsiteY4613" fmla="*/ 837229 h 1066103"/>
                <a:gd name="connsiteX4614" fmla="*/ 856550 w 3273727"/>
                <a:gd name="connsiteY4614" fmla="*/ 849228 h 1066103"/>
                <a:gd name="connsiteX4615" fmla="*/ 850596 w 3273727"/>
                <a:gd name="connsiteY4615" fmla="*/ 851636 h 1066103"/>
                <a:gd name="connsiteX4616" fmla="*/ 845906 w 3273727"/>
                <a:gd name="connsiteY4616" fmla="*/ 862957 h 1066103"/>
                <a:gd name="connsiteX4617" fmla="*/ 843367 w 3273727"/>
                <a:gd name="connsiteY4617" fmla="*/ 864009 h 1066103"/>
                <a:gd name="connsiteX4618" fmla="*/ 843949 w 3273727"/>
                <a:gd name="connsiteY4618" fmla="*/ 865413 h 1066103"/>
                <a:gd name="connsiteX4619" fmla="*/ 838061 w 3273727"/>
                <a:gd name="connsiteY4619" fmla="*/ 879629 h 1066103"/>
                <a:gd name="connsiteX4620" fmla="*/ 833088 w 3273727"/>
                <a:gd name="connsiteY4620" fmla="*/ 881689 h 1066103"/>
                <a:gd name="connsiteX4621" fmla="*/ 828255 w 3273727"/>
                <a:gd name="connsiteY4621" fmla="*/ 893357 h 1066103"/>
                <a:gd name="connsiteX4622" fmla="*/ 825705 w 3273727"/>
                <a:gd name="connsiteY4622" fmla="*/ 894414 h 1066103"/>
                <a:gd name="connsiteX4623" fmla="*/ 826298 w 3273727"/>
                <a:gd name="connsiteY4623" fmla="*/ 895814 h 1066103"/>
                <a:gd name="connsiteX4624" fmla="*/ 820266 w 3273727"/>
                <a:gd name="connsiteY4624" fmla="*/ 910029 h 1066103"/>
                <a:gd name="connsiteX4625" fmla="*/ 815288 w 3273727"/>
                <a:gd name="connsiteY4625" fmla="*/ 912042 h 1066103"/>
                <a:gd name="connsiteX4626" fmla="*/ 809623 w 3273727"/>
                <a:gd name="connsiteY4626" fmla="*/ 925719 h 1066103"/>
                <a:gd name="connsiteX4627" fmla="*/ 807508 w 3273727"/>
                <a:gd name="connsiteY4627" fmla="*/ 926595 h 1066103"/>
                <a:gd name="connsiteX4628" fmla="*/ 801778 w 3273727"/>
                <a:gd name="connsiteY4628" fmla="*/ 940428 h 1066103"/>
                <a:gd name="connsiteX4629" fmla="*/ 799586 w 3273727"/>
                <a:gd name="connsiteY4629" fmla="*/ 941336 h 1066103"/>
                <a:gd name="connsiteX4630" fmla="*/ 799821 w 3273727"/>
                <a:gd name="connsiteY4630" fmla="*/ 941903 h 1066103"/>
                <a:gd name="connsiteX4631" fmla="*/ 793933 w 3273727"/>
                <a:gd name="connsiteY4631" fmla="*/ 956118 h 1066103"/>
                <a:gd name="connsiteX4632" fmla="*/ 789003 w 3273727"/>
                <a:gd name="connsiteY4632" fmla="*/ 958161 h 1066103"/>
                <a:gd name="connsiteX4633" fmla="*/ 783145 w 3273727"/>
                <a:gd name="connsiteY4633" fmla="*/ 972646 h 1066103"/>
                <a:gd name="connsiteX4634" fmla="*/ 781097 w 3273727"/>
                <a:gd name="connsiteY4634" fmla="*/ 973515 h 1066103"/>
                <a:gd name="connsiteX4635" fmla="*/ 775300 w 3273727"/>
                <a:gd name="connsiteY4635" fmla="*/ 988193 h 1066103"/>
                <a:gd name="connsiteX4636" fmla="*/ 773070 w 3273727"/>
                <a:gd name="connsiteY4636" fmla="*/ 989162 h 1066103"/>
                <a:gd name="connsiteX4637" fmla="*/ 767456 w 3273727"/>
                <a:gd name="connsiteY4637" fmla="*/ 1003045 h 1066103"/>
                <a:gd name="connsiteX4638" fmla="*/ 765215 w 3273727"/>
                <a:gd name="connsiteY4638" fmla="*/ 1003996 h 1066103"/>
                <a:gd name="connsiteX4639" fmla="*/ 765499 w 3273727"/>
                <a:gd name="connsiteY4639" fmla="*/ 1004664 h 1066103"/>
                <a:gd name="connsiteX4640" fmla="*/ 759467 w 3273727"/>
                <a:gd name="connsiteY4640" fmla="*/ 1018879 h 1066103"/>
                <a:gd name="connsiteX4641" fmla="*/ 758867 w 3273727"/>
                <a:gd name="connsiteY4641" fmla="*/ 1019122 h 1066103"/>
                <a:gd name="connsiteX4642" fmla="*/ 759614 w 3273727"/>
                <a:gd name="connsiteY4642" fmla="*/ 1020845 h 1066103"/>
                <a:gd name="connsiteX4643" fmla="*/ 753296 w 3273727"/>
                <a:gd name="connsiteY4643" fmla="*/ 1035406 h 1066103"/>
                <a:gd name="connsiteX4644" fmla="*/ 750566 w 3273727"/>
                <a:gd name="connsiteY4644" fmla="*/ 1036486 h 1066103"/>
                <a:gd name="connsiteX4645" fmla="*/ 750789 w 3273727"/>
                <a:gd name="connsiteY4645" fmla="*/ 1037025 h 1066103"/>
                <a:gd name="connsiteX4646" fmla="*/ 744901 w 3273727"/>
                <a:gd name="connsiteY4646" fmla="*/ 1051240 h 1066103"/>
                <a:gd name="connsiteX4647" fmla="*/ 742543 w 3273727"/>
                <a:gd name="connsiteY4647" fmla="*/ 1052216 h 1066103"/>
                <a:gd name="connsiteX4648" fmla="*/ 742944 w 3273727"/>
                <a:gd name="connsiteY4648" fmla="*/ 1053205 h 1066103"/>
                <a:gd name="connsiteX4649" fmla="*/ 737729 w 3273727"/>
                <a:gd name="connsiteY4649" fmla="*/ 1066103 h 1066103"/>
                <a:gd name="connsiteX4650" fmla="*/ 695305 w 3273727"/>
                <a:gd name="connsiteY4650" fmla="*/ 1066103 h 1066103"/>
                <a:gd name="connsiteX4651" fmla="*/ 699943 w 3273727"/>
                <a:gd name="connsiteY4651" fmla="*/ 1055171 h 1066103"/>
                <a:gd name="connsiteX4652" fmla="*/ 703028 w 3273727"/>
                <a:gd name="connsiteY4652" fmla="*/ 1053924 h 1066103"/>
                <a:gd name="connsiteX4653" fmla="*/ 702737 w 3273727"/>
                <a:gd name="connsiteY4653" fmla="*/ 1053205 h 1066103"/>
                <a:gd name="connsiteX4654" fmla="*/ 708625 w 3273727"/>
                <a:gd name="connsiteY4654" fmla="*/ 1038643 h 1066103"/>
                <a:gd name="connsiteX4655" fmla="*/ 710860 w 3273727"/>
                <a:gd name="connsiteY4655" fmla="*/ 1037695 h 1066103"/>
                <a:gd name="connsiteX4656" fmla="*/ 710582 w 3273727"/>
                <a:gd name="connsiteY4656" fmla="*/ 1037025 h 1066103"/>
                <a:gd name="connsiteX4657" fmla="*/ 716471 w 3273727"/>
                <a:gd name="connsiteY4657" fmla="*/ 1022810 h 1066103"/>
                <a:gd name="connsiteX4658" fmla="*/ 717190 w 3273727"/>
                <a:gd name="connsiteY4658" fmla="*/ 1022511 h 1066103"/>
                <a:gd name="connsiteX4659" fmla="*/ 716466 w 3273727"/>
                <a:gd name="connsiteY4659" fmla="*/ 1020845 h 1066103"/>
                <a:gd name="connsiteX4660" fmla="*/ 722785 w 3273727"/>
                <a:gd name="connsiteY4660" fmla="*/ 1006283 h 1066103"/>
                <a:gd name="connsiteX4661" fmla="*/ 724680 w 3273727"/>
                <a:gd name="connsiteY4661" fmla="*/ 1005533 h 1066103"/>
                <a:gd name="connsiteX4662" fmla="*/ 724311 w 3273727"/>
                <a:gd name="connsiteY4662" fmla="*/ 1004664 h 1066103"/>
                <a:gd name="connsiteX4663" fmla="*/ 730343 w 3273727"/>
                <a:gd name="connsiteY4663" fmla="*/ 990449 h 1066103"/>
                <a:gd name="connsiteX4664" fmla="*/ 733428 w 3273727"/>
                <a:gd name="connsiteY4664" fmla="*/ 989201 h 1066103"/>
                <a:gd name="connsiteX4665" fmla="*/ 733137 w 3273727"/>
                <a:gd name="connsiteY4665" fmla="*/ 988483 h 1066103"/>
                <a:gd name="connsiteX4666" fmla="*/ 739025 w 3273727"/>
                <a:gd name="connsiteY4666" fmla="*/ 973921 h 1066103"/>
                <a:gd name="connsiteX4667" fmla="*/ 741073 w 3273727"/>
                <a:gd name="connsiteY4667" fmla="*/ 973052 h 1066103"/>
                <a:gd name="connsiteX4668" fmla="*/ 746870 w 3273727"/>
                <a:gd name="connsiteY4668" fmla="*/ 958375 h 1066103"/>
                <a:gd name="connsiteX4669" fmla="*/ 749101 w 3273727"/>
                <a:gd name="connsiteY4669" fmla="*/ 957406 h 1066103"/>
                <a:gd name="connsiteX4670" fmla="*/ 754715 w 3273727"/>
                <a:gd name="connsiteY4670" fmla="*/ 943522 h 1066103"/>
                <a:gd name="connsiteX4671" fmla="*/ 759845 w 3273727"/>
                <a:gd name="connsiteY4671" fmla="*/ 941345 h 1066103"/>
                <a:gd name="connsiteX4672" fmla="*/ 765502 w 3273727"/>
                <a:gd name="connsiteY4672" fmla="*/ 927688 h 1066103"/>
                <a:gd name="connsiteX4673" fmla="*/ 767694 w 3273727"/>
                <a:gd name="connsiteY4673" fmla="*/ 926780 h 1066103"/>
                <a:gd name="connsiteX4674" fmla="*/ 767459 w 3273727"/>
                <a:gd name="connsiteY4674" fmla="*/ 926213 h 1066103"/>
                <a:gd name="connsiteX4675" fmla="*/ 773348 w 3273727"/>
                <a:gd name="connsiteY4675" fmla="*/ 911998 h 1066103"/>
                <a:gd name="connsiteX4676" fmla="*/ 775463 w 3273727"/>
                <a:gd name="connsiteY4676" fmla="*/ 911121 h 1066103"/>
                <a:gd name="connsiteX4677" fmla="*/ 781193 w 3273727"/>
                <a:gd name="connsiteY4677" fmla="*/ 897289 h 1066103"/>
                <a:gd name="connsiteX4678" fmla="*/ 785187 w 3273727"/>
                <a:gd name="connsiteY4678" fmla="*/ 895634 h 1066103"/>
                <a:gd name="connsiteX4679" fmla="*/ 791142 w 3273727"/>
                <a:gd name="connsiteY4679" fmla="*/ 881598 h 1066103"/>
                <a:gd name="connsiteX4680" fmla="*/ 794407 w 3273727"/>
                <a:gd name="connsiteY4680" fmla="*/ 880278 h 1066103"/>
                <a:gd name="connsiteX4681" fmla="*/ 793936 w 3273727"/>
                <a:gd name="connsiteY4681" fmla="*/ 879142 h 1066103"/>
                <a:gd name="connsiteX4682" fmla="*/ 799825 w 3273727"/>
                <a:gd name="connsiteY4682" fmla="*/ 864927 h 1066103"/>
                <a:gd name="connsiteX4683" fmla="*/ 804797 w 3273727"/>
                <a:gd name="connsiteY4683" fmla="*/ 862867 h 1066103"/>
                <a:gd name="connsiteX4684" fmla="*/ 809631 w 3273727"/>
                <a:gd name="connsiteY4684" fmla="*/ 851198 h 1066103"/>
                <a:gd name="connsiteX4685" fmla="*/ 812170 w 3273727"/>
                <a:gd name="connsiteY4685" fmla="*/ 850146 h 1066103"/>
                <a:gd name="connsiteX4686" fmla="*/ 811588 w 3273727"/>
                <a:gd name="connsiteY4686" fmla="*/ 848742 h 1066103"/>
                <a:gd name="connsiteX4687" fmla="*/ 817476 w 3273727"/>
                <a:gd name="connsiteY4687" fmla="*/ 834527 h 1066103"/>
                <a:gd name="connsiteX4688" fmla="*/ 822480 w 3273727"/>
                <a:gd name="connsiteY4688" fmla="*/ 832454 h 1066103"/>
                <a:gd name="connsiteX4689" fmla="*/ 827426 w 3273727"/>
                <a:gd name="connsiteY4689" fmla="*/ 820798 h 1066103"/>
                <a:gd name="connsiteX4690" fmla="*/ 832611 w 3273727"/>
                <a:gd name="connsiteY4690" fmla="*/ 818702 h 1066103"/>
                <a:gd name="connsiteX4691" fmla="*/ 838070 w 3273727"/>
                <a:gd name="connsiteY4691" fmla="*/ 804558 h 1066103"/>
                <a:gd name="connsiteX4692" fmla="*/ 842900 w 3273727"/>
                <a:gd name="connsiteY4692" fmla="*/ 802411 h 1066103"/>
                <a:gd name="connsiteX4693" fmla="*/ 847876 w 3273727"/>
                <a:gd name="connsiteY4693" fmla="*/ 790399 h 1066103"/>
                <a:gd name="connsiteX4694" fmla="*/ 850260 w 3273727"/>
                <a:gd name="connsiteY4694" fmla="*/ 789411 h 1066103"/>
                <a:gd name="connsiteX4695" fmla="*/ 856152 w 3273727"/>
                <a:gd name="connsiteY4695" fmla="*/ 775832 h 1066103"/>
                <a:gd name="connsiteX4696" fmla="*/ 861726 w 3273727"/>
                <a:gd name="connsiteY4696" fmla="*/ 773628 h 1066103"/>
                <a:gd name="connsiteX4697" fmla="*/ 866795 w 3273727"/>
                <a:gd name="connsiteY4697" fmla="*/ 761961 h 1066103"/>
                <a:gd name="connsiteX4698" fmla="*/ 873722 w 3273727"/>
                <a:gd name="connsiteY4698" fmla="*/ 759225 h 1066103"/>
                <a:gd name="connsiteX4699" fmla="*/ 878276 w 3273727"/>
                <a:gd name="connsiteY4699" fmla="*/ 748232 h 1066103"/>
                <a:gd name="connsiteX4700" fmla="*/ 882265 w 3273727"/>
                <a:gd name="connsiteY4700" fmla="*/ 746579 h 1066103"/>
                <a:gd name="connsiteX4701" fmla="*/ 888225 w 3273727"/>
                <a:gd name="connsiteY4701" fmla="*/ 731848 h 1066103"/>
                <a:gd name="connsiteX4702" fmla="*/ 894094 w 3273727"/>
                <a:gd name="connsiteY4702" fmla="*/ 729359 h 1066103"/>
                <a:gd name="connsiteX4703" fmla="*/ 898869 w 3273727"/>
                <a:gd name="connsiteY4703" fmla="*/ 717832 h 1066103"/>
                <a:gd name="connsiteX4704" fmla="*/ 903352 w 3273727"/>
                <a:gd name="connsiteY4704" fmla="*/ 715975 h 1066103"/>
                <a:gd name="connsiteX4705" fmla="*/ 908676 w 3273727"/>
                <a:gd name="connsiteY4705" fmla="*/ 703122 h 1066103"/>
                <a:gd name="connsiteX4706" fmla="*/ 914183 w 3273727"/>
                <a:gd name="connsiteY4706" fmla="*/ 700841 h 1066103"/>
                <a:gd name="connsiteX4707" fmla="*/ 918913 w 3273727"/>
                <a:gd name="connsiteY4707" fmla="*/ 689681 h 1066103"/>
                <a:gd name="connsiteX4708" fmla="*/ 926847 w 3273727"/>
                <a:gd name="connsiteY4708" fmla="*/ 686468 h 1066103"/>
                <a:gd name="connsiteX4709" fmla="*/ 931230 w 3273727"/>
                <a:gd name="connsiteY4709" fmla="*/ 675114 h 1066103"/>
                <a:gd name="connsiteX4710" fmla="*/ 937056 w 3273727"/>
                <a:gd name="connsiteY4710" fmla="*/ 672524 h 1066103"/>
                <a:gd name="connsiteX4711" fmla="*/ 941036 w 3273727"/>
                <a:gd name="connsiteY4711" fmla="*/ 662916 h 1066103"/>
                <a:gd name="connsiteX4712" fmla="*/ 948132 w 3273727"/>
                <a:gd name="connsiteY4712" fmla="*/ 659977 h 1066103"/>
                <a:gd name="connsiteX4713" fmla="*/ 952947 w 3273727"/>
                <a:gd name="connsiteY4713" fmla="*/ 648350 h 1066103"/>
                <a:gd name="connsiteX4714" fmla="*/ 961227 w 3273727"/>
                <a:gd name="connsiteY4714" fmla="*/ 644921 h 1066103"/>
                <a:gd name="connsiteX4715" fmla="*/ 965553 w 3273727"/>
                <a:gd name="connsiteY4715" fmla="*/ 634478 h 1066103"/>
                <a:gd name="connsiteX4716" fmla="*/ 970930 w 3273727"/>
                <a:gd name="connsiteY4716" fmla="*/ 632250 h 1066103"/>
                <a:gd name="connsiteX4717" fmla="*/ 975359 w 3273727"/>
                <a:gd name="connsiteY4717" fmla="*/ 621036 h 1066103"/>
                <a:gd name="connsiteX4718" fmla="*/ 983181 w 3273727"/>
                <a:gd name="connsiteY4718" fmla="*/ 617638 h 1066103"/>
                <a:gd name="connsiteX4719" fmla="*/ 987270 w 3273727"/>
                <a:gd name="connsiteY4719" fmla="*/ 608000 h 1066103"/>
                <a:gd name="connsiteX4720" fmla="*/ 995580 w 3273727"/>
                <a:gd name="connsiteY4720" fmla="*/ 604640 h 1066103"/>
                <a:gd name="connsiteX4721" fmla="*/ 999875 w 3273727"/>
                <a:gd name="connsiteY4721" fmla="*/ 594271 h 1066103"/>
                <a:gd name="connsiteX4722" fmla="*/ 1007950 w 3273727"/>
                <a:gd name="connsiteY4722" fmla="*/ 590926 h 1066103"/>
                <a:gd name="connsiteX4723" fmla="*/ 1011786 w 3273727"/>
                <a:gd name="connsiteY4723" fmla="*/ 581666 h 1066103"/>
                <a:gd name="connsiteX4724" fmla="*/ 1020065 w 3273727"/>
                <a:gd name="connsiteY4724" fmla="*/ 578237 h 1066103"/>
                <a:gd name="connsiteX4725" fmla="*/ 1024391 w 3273727"/>
                <a:gd name="connsiteY4725" fmla="*/ 567794 h 1066103"/>
                <a:gd name="connsiteX4726" fmla="*/ 1032712 w 3273727"/>
                <a:gd name="connsiteY4726" fmla="*/ 564347 h 1066103"/>
                <a:gd name="connsiteX4727" fmla="*/ 1036159 w 3273727"/>
                <a:gd name="connsiteY4727" fmla="*/ 556026 h 1066103"/>
                <a:gd name="connsiteX4728" fmla="*/ 1044047 w 3273727"/>
                <a:gd name="connsiteY4728" fmla="*/ 552758 h 1066103"/>
                <a:gd name="connsiteX4729" fmla="*/ 1048070 w 3273727"/>
                <a:gd name="connsiteY4729" fmla="*/ 543278 h 1066103"/>
                <a:gd name="connsiteX4730" fmla="*/ 1056752 w 3273727"/>
                <a:gd name="connsiteY4730" fmla="*/ 539768 h 1066103"/>
                <a:gd name="connsiteX4731" fmla="*/ 1060674 w 3273727"/>
                <a:gd name="connsiteY4731" fmla="*/ 529836 h 1066103"/>
                <a:gd name="connsiteX4732" fmla="*/ 1068626 w 3273727"/>
                <a:gd name="connsiteY4732" fmla="*/ 526382 h 1066103"/>
                <a:gd name="connsiteX4733" fmla="*/ 1072442 w 3273727"/>
                <a:gd name="connsiteY4733" fmla="*/ 516944 h 1066103"/>
                <a:gd name="connsiteX4734" fmla="*/ 1081923 w 3273727"/>
                <a:gd name="connsiteY4734" fmla="*/ 512921 h 1066103"/>
                <a:gd name="connsiteX4735" fmla="*/ 1085191 w 3273727"/>
                <a:gd name="connsiteY4735" fmla="*/ 505033 h 1066103"/>
                <a:gd name="connsiteX4736" fmla="*/ 1093657 w 3273727"/>
                <a:gd name="connsiteY4736" fmla="*/ 501526 h 1066103"/>
                <a:gd name="connsiteX4737" fmla="*/ 1097245 w 3273727"/>
                <a:gd name="connsiteY4737" fmla="*/ 493265 h 1066103"/>
                <a:gd name="connsiteX4738" fmla="*/ 1107246 w 3273727"/>
                <a:gd name="connsiteY4738" fmla="*/ 489315 h 1066103"/>
                <a:gd name="connsiteX4739" fmla="*/ 1110830 w 3273727"/>
                <a:gd name="connsiteY4739" fmla="*/ 480661 h 1066103"/>
                <a:gd name="connsiteX4740" fmla="*/ 1120089 w 3273727"/>
                <a:gd name="connsiteY4740" fmla="*/ 476826 h 1066103"/>
                <a:gd name="connsiteX4741" fmla="*/ 1120618 w 3273727"/>
                <a:gd name="connsiteY4741" fmla="*/ 475551 h 1066103"/>
                <a:gd name="connsiteX4742" fmla="*/ 1109722 w 3273727"/>
                <a:gd name="connsiteY4742" fmla="*/ 480394 h 1066103"/>
                <a:gd name="connsiteX4743" fmla="*/ 1107593 w 3273727"/>
                <a:gd name="connsiteY4743" fmla="*/ 485412 h 1066103"/>
                <a:gd name="connsiteX4744" fmla="*/ 1098307 w 3273727"/>
                <a:gd name="connsiteY4744" fmla="*/ 489167 h 1066103"/>
                <a:gd name="connsiteX4745" fmla="*/ 1094988 w 3273727"/>
                <a:gd name="connsiteY4745" fmla="*/ 497180 h 1066103"/>
                <a:gd name="connsiteX4746" fmla="*/ 1084620 w 3273727"/>
                <a:gd name="connsiteY4746" fmla="*/ 501475 h 1066103"/>
                <a:gd name="connsiteX4747" fmla="*/ 1081259 w 3273727"/>
                <a:gd name="connsiteY4747" fmla="*/ 509784 h 1066103"/>
                <a:gd name="connsiteX4748" fmla="*/ 1071779 w 3273727"/>
                <a:gd name="connsiteY4748" fmla="*/ 513808 h 1066103"/>
                <a:gd name="connsiteX4749" fmla="*/ 1068511 w 3273727"/>
                <a:gd name="connsiteY4749" fmla="*/ 521695 h 1066103"/>
                <a:gd name="connsiteX4750" fmla="*/ 1060046 w 3273727"/>
                <a:gd name="connsiteY4750" fmla="*/ 525202 h 1066103"/>
                <a:gd name="connsiteX4751" fmla="*/ 1056457 w 3273727"/>
                <a:gd name="connsiteY4751" fmla="*/ 533463 h 1066103"/>
                <a:gd name="connsiteX4752" fmla="*/ 1046456 w 3273727"/>
                <a:gd name="connsiteY4752" fmla="*/ 537413 h 1066103"/>
                <a:gd name="connsiteX4753" fmla="*/ 1042871 w 3273727"/>
                <a:gd name="connsiteY4753" fmla="*/ 546068 h 1066103"/>
                <a:gd name="connsiteX4754" fmla="*/ 1034216 w 3273727"/>
                <a:gd name="connsiteY4754" fmla="*/ 549653 h 1066103"/>
                <a:gd name="connsiteX4755" fmla="*/ 1030266 w 3273727"/>
                <a:gd name="connsiteY4755" fmla="*/ 559654 h 1066103"/>
                <a:gd name="connsiteX4756" fmla="*/ 1022005 w 3273727"/>
                <a:gd name="connsiteY4756" fmla="*/ 563243 h 1066103"/>
                <a:gd name="connsiteX4757" fmla="*/ 1018499 w 3273727"/>
                <a:gd name="connsiteY4757" fmla="*/ 571708 h 1066103"/>
                <a:gd name="connsiteX4758" fmla="*/ 1009485 w 3273727"/>
                <a:gd name="connsiteY4758" fmla="*/ 575442 h 1066103"/>
                <a:gd name="connsiteX4759" fmla="*/ 1005751 w 3273727"/>
                <a:gd name="connsiteY4759" fmla="*/ 584456 h 1066103"/>
                <a:gd name="connsiteX4760" fmla="*/ 997430 w 3273727"/>
                <a:gd name="connsiteY4760" fmla="*/ 587903 h 1066103"/>
                <a:gd name="connsiteX4761" fmla="*/ 993983 w 3273727"/>
                <a:gd name="connsiteY4761" fmla="*/ 596224 h 1066103"/>
                <a:gd name="connsiteX4762" fmla="*/ 986888 w 3273727"/>
                <a:gd name="connsiteY4762" fmla="*/ 599163 h 1066103"/>
                <a:gd name="connsiteX4763" fmla="*/ 982071 w 3273727"/>
                <a:gd name="connsiteY4763" fmla="*/ 610790 h 1066103"/>
                <a:gd name="connsiteX4764" fmla="*/ 972811 w 3273727"/>
                <a:gd name="connsiteY4764" fmla="*/ 614626 h 1066103"/>
                <a:gd name="connsiteX4765" fmla="*/ 969467 w 3273727"/>
                <a:gd name="connsiteY4765" fmla="*/ 622701 h 1066103"/>
                <a:gd name="connsiteX4766" fmla="*/ 962126 w 3273727"/>
                <a:gd name="connsiteY4766" fmla="*/ 625742 h 1066103"/>
                <a:gd name="connsiteX4767" fmla="*/ 957699 w 3273727"/>
                <a:gd name="connsiteY4767" fmla="*/ 636430 h 1066103"/>
                <a:gd name="connsiteX4768" fmla="*/ 952757 w 3273727"/>
                <a:gd name="connsiteY4768" fmla="*/ 638477 h 1066103"/>
                <a:gd name="connsiteX4769" fmla="*/ 947749 w 3273727"/>
                <a:gd name="connsiteY4769" fmla="*/ 650854 h 1066103"/>
                <a:gd name="connsiteX4770" fmla="*/ 938515 w 3273727"/>
                <a:gd name="connsiteY4770" fmla="*/ 654769 h 1066103"/>
                <a:gd name="connsiteX4771" fmla="*/ 935145 w 3273727"/>
                <a:gd name="connsiteY4771" fmla="*/ 662908 h 1066103"/>
                <a:gd name="connsiteX4772" fmla="*/ 928084 w 3273727"/>
                <a:gd name="connsiteY4772" fmla="*/ 665832 h 1066103"/>
                <a:gd name="connsiteX4773" fmla="*/ 923377 w 3273727"/>
                <a:gd name="connsiteY4773" fmla="*/ 677474 h 1066103"/>
                <a:gd name="connsiteX4774" fmla="*/ 918421 w 3273727"/>
                <a:gd name="connsiteY4774" fmla="*/ 679577 h 1066103"/>
                <a:gd name="connsiteX4775" fmla="*/ 913427 w 3273727"/>
                <a:gd name="connsiteY4775" fmla="*/ 691346 h 1066103"/>
                <a:gd name="connsiteX4776" fmla="*/ 905021 w 3273727"/>
                <a:gd name="connsiteY4776" fmla="*/ 694745 h 1066103"/>
                <a:gd name="connsiteX4777" fmla="*/ 900822 w 3273727"/>
                <a:gd name="connsiteY4777" fmla="*/ 705625 h 1066103"/>
                <a:gd name="connsiteX4778" fmla="*/ 895573 w 3273727"/>
                <a:gd name="connsiteY4778" fmla="*/ 707958 h 1066103"/>
                <a:gd name="connsiteX4779" fmla="*/ 891015 w 3273727"/>
                <a:gd name="connsiteY4779" fmla="*/ 719498 h 1066103"/>
                <a:gd name="connsiteX4780" fmla="*/ 884969 w 3273727"/>
                <a:gd name="connsiteY4780" fmla="*/ 722125 h 1066103"/>
                <a:gd name="connsiteX4781" fmla="*/ 880779 w 3273727"/>
                <a:gd name="connsiteY4781" fmla="*/ 731553 h 1066103"/>
                <a:gd name="connsiteX4782" fmla="*/ 873370 w 3273727"/>
                <a:gd name="connsiteY4782" fmla="*/ 734412 h 1066103"/>
                <a:gd name="connsiteX4783" fmla="*/ 868461 w 3273727"/>
                <a:gd name="connsiteY4783" fmla="*/ 746262 h 1066103"/>
                <a:gd name="connsiteX4784" fmla="*/ 864010 w 3273727"/>
                <a:gd name="connsiteY4784" fmla="*/ 748106 h 1066103"/>
                <a:gd name="connsiteX4785" fmla="*/ 858655 w 3273727"/>
                <a:gd name="connsiteY4785" fmla="*/ 761665 h 1066103"/>
                <a:gd name="connsiteX4786" fmla="*/ 854257 w 3273727"/>
                <a:gd name="connsiteY4786" fmla="*/ 763576 h 1066103"/>
                <a:gd name="connsiteX4787" fmla="*/ 848704 w 3273727"/>
                <a:gd name="connsiteY4787" fmla="*/ 776662 h 1066103"/>
                <a:gd name="connsiteX4788" fmla="*/ 842751 w 3273727"/>
                <a:gd name="connsiteY4788" fmla="*/ 779070 h 1066103"/>
                <a:gd name="connsiteX4789" fmla="*/ 838061 w 3273727"/>
                <a:gd name="connsiteY4789" fmla="*/ 790391 h 1066103"/>
                <a:gd name="connsiteX4790" fmla="*/ 833356 w 3273727"/>
                <a:gd name="connsiteY4790" fmla="*/ 792340 h 1066103"/>
                <a:gd name="connsiteX4791" fmla="*/ 828255 w 3273727"/>
                <a:gd name="connsiteY4791" fmla="*/ 804956 h 1066103"/>
                <a:gd name="connsiteX4792" fmla="*/ 823299 w 3273727"/>
                <a:gd name="connsiteY4792" fmla="*/ 807059 h 1066103"/>
                <a:gd name="connsiteX4793" fmla="*/ 818305 w 3273727"/>
                <a:gd name="connsiteY4793" fmla="*/ 818829 h 1066103"/>
                <a:gd name="connsiteX4794" fmla="*/ 813120 w 3273727"/>
                <a:gd name="connsiteY4794" fmla="*/ 820926 h 1066103"/>
                <a:gd name="connsiteX4795" fmla="*/ 807662 w 3273727"/>
                <a:gd name="connsiteY4795" fmla="*/ 835069 h 1066103"/>
                <a:gd name="connsiteX4796" fmla="*/ 802831 w 3273727"/>
                <a:gd name="connsiteY4796" fmla="*/ 837216 h 1066103"/>
                <a:gd name="connsiteX4797" fmla="*/ 797855 w 3273727"/>
                <a:gd name="connsiteY4797" fmla="*/ 849228 h 1066103"/>
                <a:gd name="connsiteX4798" fmla="*/ 795230 w 3273727"/>
                <a:gd name="connsiteY4798" fmla="*/ 850316 h 1066103"/>
                <a:gd name="connsiteX4799" fmla="*/ 789866 w 3273727"/>
                <a:gd name="connsiteY4799" fmla="*/ 862957 h 1066103"/>
                <a:gd name="connsiteX4800" fmla="*/ 784922 w 3273727"/>
                <a:gd name="connsiteY4800" fmla="*/ 864956 h 1066103"/>
                <a:gd name="connsiteX4801" fmla="*/ 785111 w 3273727"/>
                <a:gd name="connsiteY4801" fmla="*/ 865413 h 1066103"/>
                <a:gd name="connsiteX4802" fmla="*/ 779223 w 3273727"/>
                <a:gd name="connsiteY4802" fmla="*/ 879629 h 1066103"/>
                <a:gd name="connsiteX4803" fmla="*/ 774250 w 3273727"/>
                <a:gd name="connsiteY4803" fmla="*/ 881689 h 1066103"/>
                <a:gd name="connsiteX4804" fmla="*/ 769416 w 3273727"/>
                <a:gd name="connsiteY4804" fmla="*/ 893357 h 1066103"/>
                <a:gd name="connsiteX4805" fmla="*/ 766877 w 3273727"/>
                <a:gd name="connsiteY4805" fmla="*/ 894409 h 1066103"/>
                <a:gd name="connsiteX4806" fmla="*/ 767459 w 3273727"/>
                <a:gd name="connsiteY4806" fmla="*/ 895814 h 1066103"/>
                <a:gd name="connsiteX4807" fmla="*/ 761571 w 3273727"/>
                <a:gd name="connsiteY4807" fmla="*/ 910029 h 1066103"/>
                <a:gd name="connsiteX4808" fmla="*/ 759365 w 3273727"/>
                <a:gd name="connsiteY4808" fmla="*/ 910943 h 1066103"/>
                <a:gd name="connsiteX4809" fmla="*/ 759614 w 3273727"/>
                <a:gd name="connsiteY4809" fmla="*/ 911504 h 1066103"/>
                <a:gd name="connsiteX4810" fmla="*/ 753296 w 3273727"/>
                <a:gd name="connsiteY4810" fmla="*/ 925719 h 1066103"/>
                <a:gd name="connsiteX4811" fmla="*/ 748221 w 3273727"/>
                <a:gd name="connsiteY4811" fmla="*/ 927678 h 1066103"/>
                <a:gd name="connsiteX4812" fmla="*/ 742939 w 3273727"/>
                <a:gd name="connsiteY4812" fmla="*/ 940428 h 1066103"/>
                <a:gd name="connsiteX4813" fmla="*/ 740748 w 3273727"/>
                <a:gd name="connsiteY4813" fmla="*/ 941336 h 1066103"/>
                <a:gd name="connsiteX4814" fmla="*/ 740982 w 3273727"/>
                <a:gd name="connsiteY4814" fmla="*/ 941903 h 1066103"/>
                <a:gd name="connsiteX4815" fmla="*/ 735094 w 3273727"/>
                <a:gd name="connsiteY4815" fmla="*/ 956118 h 1066103"/>
                <a:gd name="connsiteX4816" fmla="*/ 732729 w 3273727"/>
                <a:gd name="connsiteY4816" fmla="*/ 957098 h 1066103"/>
                <a:gd name="connsiteX4817" fmla="*/ 733137 w 3273727"/>
                <a:gd name="connsiteY4817" fmla="*/ 958084 h 1066103"/>
                <a:gd name="connsiteX4818" fmla="*/ 727105 w 3273727"/>
                <a:gd name="connsiteY4818" fmla="*/ 972646 h 1066103"/>
                <a:gd name="connsiteX4819" fmla="*/ 724066 w 3273727"/>
                <a:gd name="connsiteY4819" fmla="*/ 973904 h 1066103"/>
                <a:gd name="connsiteX4820" fmla="*/ 718423 w 3273727"/>
                <a:gd name="connsiteY4820" fmla="*/ 988193 h 1066103"/>
                <a:gd name="connsiteX4821" fmla="*/ 716193 w 3273727"/>
                <a:gd name="connsiteY4821" fmla="*/ 989162 h 1066103"/>
                <a:gd name="connsiteX4822" fmla="*/ 710579 w 3273727"/>
                <a:gd name="connsiteY4822" fmla="*/ 1003045 h 1066103"/>
                <a:gd name="connsiteX4823" fmla="*/ 708344 w 3273727"/>
                <a:gd name="connsiteY4823" fmla="*/ 1003993 h 1066103"/>
                <a:gd name="connsiteX4824" fmla="*/ 708622 w 3273727"/>
                <a:gd name="connsiteY4824" fmla="*/ 1004664 h 1066103"/>
                <a:gd name="connsiteX4825" fmla="*/ 702734 w 3273727"/>
                <a:gd name="connsiteY4825" fmla="*/ 1018879 h 1066103"/>
                <a:gd name="connsiteX4826" fmla="*/ 700368 w 3273727"/>
                <a:gd name="connsiteY4826" fmla="*/ 1019859 h 1066103"/>
                <a:gd name="connsiteX4827" fmla="*/ 700777 w 3273727"/>
                <a:gd name="connsiteY4827" fmla="*/ 1020845 h 1066103"/>
                <a:gd name="connsiteX4828" fmla="*/ 694745 w 3273727"/>
                <a:gd name="connsiteY4828" fmla="*/ 1035406 h 1066103"/>
                <a:gd name="connsiteX4829" fmla="*/ 691787 w 3273727"/>
                <a:gd name="connsiteY4829" fmla="*/ 1036631 h 1066103"/>
                <a:gd name="connsiteX4830" fmla="*/ 691951 w 3273727"/>
                <a:gd name="connsiteY4830" fmla="*/ 1037025 h 1066103"/>
                <a:gd name="connsiteX4831" fmla="*/ 686062 w 3273727"/>
                <a:gd name="connsiteY4831" fmla="*/ 1051240 h 1066103"/>
                <a:gd name="connsiteX4832" fmla="*/ 683705 w 3273727"/>
                <a:gd name="connsiteY4832" fmla="*/ 1052216 h 1066103"/>
                <a:gd name="connsiteX4833" fmla="*/ 684105 w 3273727"/>
                <a:gd name="connsiteY4833" fmla="*/ 1053205 h 1066103"/>
                <a:gd name="connsiteX4834" fmla="*/ 678890 w 3273727"/>
                <a:gd name="connsiteY4834" fmla="*/ 1066103 h 1066103"/>
                <a:gd name="connsiteX4835" fmla="*/ 639375 w 3273727"/>
                <a:gd name="connsiteY4835" fmla="*/ 1066103 h 1066103"/>
                <a:gd name="connsiteX4836" fmla="*/ 643903 w 3273727"/>
                <a:gd name="connsiteY4836" fmla="*/ 1055171 h 1066103"/>
                <a:gd name="connsiteX4837" fmla="*/ 644580 w 3273727"/>
                <a:gd name="connsiteY4837" fmla="*/ 1054890 h 1066103"/>
                <a:gd name="connsiteX4838" fmla="*/ 643899 w 3273727"/>
                <a:gd name="connsiteY4838" fmla="*/ 1053205 h 1066103"/>
                <a:gd name="connsiteX4839" fmla="*/ 649787 w 3273727"/>
                <a:gd name="connsiteY4839" fmla="*/ 1038643 h 1066103"/>
                <a:gd name="connsiteX4840" fmla="*/ 652022 w 3273727"/>
                <a:gd name="connsiteY4840" fmla="*/ 1037695 h 1066103"/>
                <a:gd name="connsiteX4841" fmla="*/ 651744 w 3273727"/>
                <a:gd name="connsiteY4841" fmla="*/ 1037025 h 1066103"/>
                <a:gd name="connsiteX4842" fmla="*/ 657632 w 3273727"/>
                <a:gd name="connsiteY4842" fmla="*/ 1022810 h 1066103"/>
                <a:gd name="connsiteX4843" fmla="*/ 659997 w 3273727"/>
                <a:gd name="connsiteY4843" fmla="*/ 1021830 h 1066103"/>
                <a:gd name="connsiteX4844" fmla="*/ 659589 w 3273727"/>
                <a:gd name="connsiteY4844" fmla="*/ 1020845 h 1066103"/>
                <a:gd name="connsiteX4845" fmla="*/ 665621 w 3273727"/>
                <a:gd name="connsiteY4845" fmla="*/ 1006283 h 1066103"/>
                <a:gd name="connsiteX4846" fmla="*/ 668578 w 3273727"/>
                <a:gd name="connsiteY4846" fmla="*/ 1005058 h 1066103"/>
                <a:gd name="connsiteX4847" fmla="*/ 668415 w 3273727"/>
                <a:gd name="connsiteY4847" fmla="*/ 1004664 h 1066103"/>
                <a:gd name="connsiteX4848" fmla="*/ 674303 w 3273727"/>
                <a:gd name="connsiteY4848" fmla="*/ 990449 h 1066103"/>
                <a:gd name="connsiteX4849" fmla="*/ 676660 w 3273727"/>
                <a:gd name="connsiteY4849" fmla="*/ 989472 h 1066103"/>
                <a:gd name="connsiteX4850" fmla="*/ 676260 w 3273727"/>
                <a:gd name="connsiteY4850" fmla="*/ 988483 h 1066103"/>
                <a:gd name="connsiteX4851" fmla="*/ 682149 w 3273727"/>
                <a:gd name="connsiteY4851" fmla="*/ 973921 h 1066103"/>
                <a:gd name="connsiteX4852" fmla="*/ 684196 w 3273727"/>
                <a:gd name="connsiteY4852" fmla="*/ 973052 h 1066103"/>
                <a:gd name="connsiteX4853" fmla="*/ 689993 w 3273727"/>
                <a:gd name="connsiteY4853" fmla="*/ 958375 h 1066103"/>
                <a:gd name="connsiteX4854" fmla="*/ 692232 w 3273727"/>
                <a:gd name="connsiteY4854" fmla="*/ 957403 h 1066103"/>
                <a:gd name="connsiteX4855" fmla="*/ 697981 w 3273727"/>
                <a:gd name="connsiteY4855" fmla="*/ 943522 h 1066103"/>
                <a:gd name="connsiteX4856" fmla="*/ 700939 w 3273727"/>
                <a:gd name="connsiteY4856" fmla="*/ 942297 h 1066103"/>
                <a:gd name="connsiteX4857" fmla="*/ 700776 w 3273727"/>
                <a:gd name="connsiteY4857" fmla="*/ 941903 h 1066103"/>
                <a:gd name="connsiteX4858" fmla="*/ 706664 w 3273727"/>
                <a:gd name="connsiteY4858" fmla="*/ 927688 h 1066103"/>
                <a:gd name="connsiteX4859" fmla="*/ 708856 w 3273727"/>
                <a:gd name="connsiteY4859" fmla="*/ 926780 h 1066103"/>
                <a:gd name="connsiteX4860" fmla="*/ 708621 w 3273727"/>
                <a:gd name="connsiteY4860" fmla="*/ 926213 h 1066103"/>
                <a:gd name="connsiteX4861" fmla="*/ 714509 w 3273727"/>
                <a:gd name="connsiteY4861" fmla="*/ 911998 h 1066103"/>
                <a:gd name="connsiteX4862" fmla="*/ 716639 w 3273727"/>
                <a:gd name="connsiteY4862" fmla="*/ 911116 h 1066103"/>
                <a:gd name="connsiteX4863" fmla="*/ 722785 w 3273727"/>
                <a:gd name="connsiteY4863" fmla="*/ 897289 h 1066103"/>
                <a:gd name="connsiteX4864" fmla="*/ 727376 w 3273727"/>
                <a:gd name="connsiteY4864" fmla="*/ 895516 h 1066103"/>
                <a:gd name="connsiteX4865" fmla="*/ 733141 w 3273727"/>
                <a:gd name="connsiteY4865" fmla="*/ 881598 h 1066103"/>
                <a:gd name="connsiteX4866" fmla="*/ 735680 w 3273727"/>
                <a:gd name="connsiteY4866" fmla="*/ 880546 h 1066103"/>
                <a:gd name="connsiteX4867" fmla="*/ 735098 w 3273727"/>
                <a:gd name="connsiteY4867" fmla="*/ 879142 h 1066103"/>
                <a:gd name="connsiteX4868" fmla="*/ 740986 w 3273727"/>
                <a:gd name="connsiteY4868" fmla="*/ 864927 h 1066103"/>
                <a:gd name="connsiteX4869" fmla="*/ 745959 w 3273727"/>
                <a:gd name="connsiteY4869" fmla="*/ 862867 h 1066103"/>
                <a:gd name="connsiteX4870" fmla="*/ 750793 w 3273727"/>
                <a:gd name="connsiteY4870" fmla="*/ 851198 h 1066103"/>
                <a:gd name="connsiteX4871" fmla="*/ 755012 w 3273727"/>
                <a:gd name="connsiteY4871" fmla="*/ 849451 h 1066103"/>
                <a:gd name="connsiteX4872" fmla="*/ 754711 w 3273727"/>
                <a:gd name="connsiteY4872" fmla="*/ 848742 h 1066103"/>
                <a:gd name="connsiteX4873" fmla="*/ 760742 w 3273727"/>
                <a:gd name="connsiteY4873" fmla="*/ 834527 h 1066103"/>
                <a:gd name="connsiteX4874" fmla="*/ 764341 w 3273727"/>
                <a:gd name="connsiteY4874" fmla="*/ 833072 h 1066103"/>
                <a:gd name="connsiteX4875" fmla="*/ 769425 w 3273727"/>
                <a:gd name="connsiteY4875" fmla="*/ 820798 h 1066103"/>
                <a:gd name="connsiteX4876" fmla="*/ 773637 w 3273727"/>
                <a:gd name="connsiteY4876" fmla="*/ 819053 h 1066103"/>
                <a:gd name="connsiteX4877" fmla="*/ 779231 w 3273727"/>
                <a:gd name="connsiteY4877" fmla="*/ 804558 h 1066103"/>
                <a:gd name="connsiteX4878" fmla="*/ 784089 w 3273727"/>
                <a:gd name="connsiteY4878" fmla="*/ 802399 h 1066103"/>
                <a:gd name="connsiteX4879" fmla="*/ 789181 w 3273727"/>
                <a:gd name="connsiteY4879" fmla="*/ 790399 h 1066103"/>
                <a:gd name="connsiteX4880" fmla="*/ 794863 w 3273727"/>
                <a:gd name="connsiteY4880" fmla="*/ 788101 h 1066103"/>
                <a:gd name="connsiteX4881" fmla="*/ 799825 w 3273727"/>
                <a:gd name="connsiteY4881" fmla="*/ 775832 h 1066103"/>
                <a:gd name="connsiteX4882" fmla="*/ 804751 w 3273727"/>
                <a:gd name="connsiteY4882" fmla="*/ 773742 h 1066103"/>
                <a:gd name="connsiteX4883" fmla="*/ 809631 w 3273727"/>
                <a:gd name="connsiteY4883" fmla="*/ 761961 h 1066103"/>
                <a:gd name="connsiteX4884" fmla="*/ 814635 w 3273727"/>
                <a:gd name="connsiteY4884" fmla="*/ 759888 h 1066103"/>
                <a:gd name="connsiteX4885" fmla="*/ 819581 w 3273727"/>
                <a:gd name="connsiteY4885" fmla="*/ 748232 h 1066103"/>
                <a:gd name="connsiteX4886" fmla="*/ 824547 w 3273727"/>
                <a:gd name="connsiteY4886" fmla="*/ 746223 h 1066103"/>
                <a:gd name="connsiteX4887" fmla="*/ 830225 w 3273727"/>
                <a:gd name="connsiteY4887" fmla="*/ 731848 h 1066103"/>
                <a:gd name="connsiteX4888" fmla="*/ 835103 w 3273727"/>
                <a:gd name="connsiteY4888" fmla="*/ 729728 h 1066103"/>
                <a:gd name="connsiteX4889" fmla="*/ 840031 w 3273727"/>
                <a:gd name="connsiteY4889" fmla="*/ 717832 h 1066103"/>
                <a:gd name="connsiteX4890" fmla="*/ 844564 w 3273727"/>
                <a:gd name="connsiteY4890" fmla="*/ 715954 h 1066103"/>
                <a:gd name="connsiteX4891" fmla="*/ 850268 w 3273727"/>
                <a:gd name="connsiteY4891" fmla="*/ 703122 h 1066103"/>
                <a:gd name="connsiteX4892" fmla="*/ 858537 w 3273727"/>
                <a:gd name="connsiteY4892" fmla="*/ 699931 h 1066103"/>
                <a:gd name="connsiteX4893" fmla="*/ 862585 w 3273727"/>
                <a:gd name="connsiteY4893" fmla="*/ 689681 h 1066103"/>
                <a:gd name="connsiteX4894" fmla="*/ 867612 w 3273727"/>
                <a:gd name="connsiteY4894" fmla="*/ 687496 h 1066103"/>
                <a:gd name="connsiteX4895" fmla="*/ 872392 w 3273727"/>
                <a:gd name="connsiteY4895" fmla="*/ 675114 h 1066103"/>
                <a:gd name="connsiteX4896" fmla="*/ 880693 w 3273727"/>
                <a:gd name="connsiteY4896" fmla="*/ 671424 h 1066103"/>
                <a:gd name="connsiteX4897" fmla="*/ 884303 w 3273727"/>
                <a:gd name="connsiteY4897" fmla="*/ 662916 h 1066103"/>
                <a:gd name="connsiteX4898" fmla="*/ 889986 w 3273727"/>
                <a:gd name="connsiteY4898" fmla="*/ 660618 h 1066103"/>
                <a:gd name="connsiteX4899" fmla="*/ 894947 w 3273727"/>
                <a:gd name="connsiteY4899" fmla="*/ 648350 h 1066103"/>
                <a:gd name="connsiteX4900" fmla="*/ 902252 w 3273727"/>
                <a:gd name="connsiteY4900" fmla="*/ 645250 h 1066103"/>
                <a:gd name="connsiteX4901" fmla="*/ 906714 w 3273727"/>
                <a:gd name="connsiteY4901" fmla="*/ 634478 h 1066103"/>
                <a:gd name="connsiteX4902" fmla="*/ 914490 w 3273727"/>
                <a:gd name="connsiteY4902" fmla="*/ 631256 h 1066103"/>
                <a:gd name="connsiteX4903" fmla="*/ 918625 w 3273727"/>
                <a:gd name="connsiteY4903" fmla="*/ 621036 h 1066103"/>
                <a:gd name="connsiteX4904" fmla="*/ 924986 w 3273727"/>
                <a:gd name="connsiteY4904" fmla="*/ 618338 h 1066103"/>
                <a:gd name="connsiteX4905" fmla="*/ 929269 w 3273727"/>
                <a:gd name="connsiteY4905" fmla="*/ 608000 h 1066103"/>
                <a:gd name="connsiteX4906" fmla="*/ 936609 w 3273727"/>
                <a:gd name="connsiteY4906" fmla="*/ 604960 h 1066103"/>
                <a:gd name="connsiteX4907" fmla="*/ 941036 w 3273727"/>
                <a:gd name="connsiteY4907" fmla="*/ 594271 h 1066103"/>
                <a:gd name="connsiteX4908" fmla="*/ 949112 w 3273727"/>
                <a:gd name="connsiteY4908" fmla="*/ 590926 h 1066103"/>
                <a:gd name="connsiteX4909" fmla="*/ 952947 w 3273727"/>
                <a:gd name="connsiteY4909" fmla="*/ 581666 h 1066103"/>
                <a:gd name="connsiteX4910" fmla="*/ 961227 w 3273727"/>
                <a:gd name="connsiteY4910" fmla="*/ 578237 h 1066103"/>
                <a:gd name="connsiteX4911" fmla="*/ 965553 w 3273727"/>
                <a:gd name="connsiteY4911" fmla="*/ 567794 h 1066103"/>
                <a:gd name="connsiteX4912" fmla="*/ 973873 w 3273727"/>
                <a:gd name="connsiteY4912" fmla="*/ 564347 h 1066103"/>
                <a:gd name="connsiteX4913" fmla="*/ 977320 w 3273727"/>
                <a:gd name="connsiteY4913" fmla="*/ 556026 h 1066103"/>
                <a:gd name="connsiteX4914" fmla="*/ 986334 w 3273727"/>
                <a:gd name="connsiteY4914" fmla="*/ 552292 h 1066103"/>
                <a:gd name="connsiteX4915" fmla="*/ 990068 w 3273727"/>
                <a:gd name="connsiteY4915" fmla="*/ 543278 h 1066103"/>
                <a:gd name="connsiteX4916" fmla="*/ 997791 w 3273727"/>
                <a:gd name="connsiteY4916" fmla="*/ 540079 h 1066103"/>
                <a:gd name="connsiteX4917" fmla="*/ 1001836 w 3273727"/>
                <a:gd name="connsiteY4917" fmla="*/ 529836 h 1066103"/>
                <a:gd name="connsiteX4918" fmla="*/ 1009849 w 3273727"/>
                <a:gd name="connsiteY4918" fmla="*/ 526355 h 1066103"/>
                <a:gd name="connsiteX4919" fmla="*/ 1013747 w 3273727"/>
                <a:gd name="connsiteY4919" fmla="*/ 516944 h 1066103"/>
                <a:gd name="connsiteX4920" fmla="*/ 1023159 w 3273727"/>
                <a:gd name="connsiteY4920" fmla="*/ 513046 h 1066103"/>
                <a:gd name="connsiteX4921" fmla="*/ 1026639 w 3273727"/>
                <a:gd name="connsiteY4921" fmla="*/ 505033 h 1066103"/>
                <a:gd name="connsiteX4922" fmla="*/ 1036883 w 3273727"/>
                <a:gd name="connsiteY4922" fmla="*/ 500987 h 1066103"/>
                <a:gd name="connsiteX4923" fmla="*/ 1040081 w 3273727"/>
                <a:gd name="connsiteY4923" fmla="*/ 493265 h 1066103"/>
                <a:gd name="connsiteX4924" fmla="*/ 1049272 w 3273727"/>
                <a:gd name="connsiteY4924" fmla="*/ 489458 h 1066103"/>
                <a:gd name="connsiteX4925" fmla="*/ 1052829 w 3273727"/>
                <a:gd name="connsiteY4925" fmla="*/ 480661 h 1066103"/>
                <a:gd name="connsiteX4926" fmla="*/ 1063500 w 3273727"/>
                <a:gd name="connsiteY4926" fmla="*/ 476133 h 1066103"/>
                <a:gd name="connsiteX4927" fmla="*/ 1066558 w 3273727"/>
                <a:gd name="connsiteY4927" fmla="*/ 468750 h 1066103"/>
                <a:gd name="connsiteX4928" fmla="*/ 1074951 w 3273727"/>
                <a:gd name="connsiteY4928" fmla="*/ 465273 h 1066103"/>
                <a:gd name="connsiteX4929" fmla="*/ 1075725 w 3273727"/>
                <a:gd name="connsiteY4929" fmla="*/ 463451 h 1066103"/>
                <a:gd name="connsiteX4930" fmla="*/ 1065567 w 3273727"/>
                <a:gd name="connsiteY4930" fmla="*/ 467558 h 1066103"/>
                <a:gd name="connsiteX4931" fmla="*/ 1062627 w 3273727"/>
                <a:gd name="connsiteY4931" fmla="*/ 475175 h 1066103"/>
                <a:gd name="connsiteX4932" fmla="*/ 1053200 w 3273727"/>
                <a:gd name="connsiteY4932" fmla="*/ 479365 h 1066103"/>
                <a:gd name="connsiteX4933" fmla="*/ 1050573 w 3273727"/>
                <a:gd name="connsiteY4933" fmla="*/ 485412 h 1066103"/>
                <a:gd name="connsiteX4934" fmla="*/ 1039156 w 3273727"/>
                <a:gd name="connsiteY4934" fmla="*/ 489921 h 1066103"/>
                <a:gd name="connsiteX4935" fmla="*/ 1036150 w 3273727"/>
                <a:gd name="connsiteY4935" fmla="*/ 497180 h 1066103"/>
                <a:gd name="connsiteX4936" fmla="*/ 1028011 w 3273727"/>
                <a:gd name="connsiteY4936" fmla="*/ 500551 h 1066103"/>
                <a:gd name="connsiteX4937" fmla="*/ 1024096 w 3273727"/>
                <a:gd name="connsiteY4937" fmla="*/ 509784 h 1066103"/>
                <a:gd name="connsiteX4938" fmla="*/ 1013796 w 3273727"/>
                <a:gd name="connsiteY4938" fmla="*/ 513952 h 1066103"/>
                <a:gd name="connsiteX4939" fmla="*/ 1010510 w 3273727"/>
                <a:gd name="connsiteY4939" fmla="*/ 521695 h 1066103"/>
                <a:gd name="connsiteX4940" fmla="*/ 1001224 w 3273727"/>
                <a:gd name="connsiteY4940" fmla="*/ 525450 h 1066103"/>
                <a:gd name="connsiteX4941" fmla="*/ 997905 w 3273727"/>
                <a:gd name="connsiteY4941" fmla="*/ 533463 h 1066103"/>
                <a:gd name="connsiteX4942" fmla="*/ 989892 w 3273727"/>
                <a:gd name="connsiteY4942" fmla="*/ 536782 h 1066103"/>
                <a:gd name="connsiteX4943" fmla="*/ 986138 w 3273727"/>
                <a:gd name="connsiteY4943" fmla="*/ 546068 h 1066103"/>
                <a:gd name="connsiteX4944" fmla="*/ 977151 w 3273727"/>
                <a:gd name="connsiteY4944" fmla="*/ 549882 h 1066103"/>
                <a:gd name="connsiteX4945" fmla="*/ 973103 w 3273727"/>
                <a:gd name="connsiteY4945" fmla="*/ 559654 h 1066103"/>
                <a:gd name="connsiteX4946" fmla="*/ 962903 w 3273727"/>
                <a:gd name="connsiteY4946" fmla="*/ 563879 h 1066103"/>
                <a:gd name="connsiteX4947" fmla="*/ 959660 w 3273727"/>
                <a:gd name="connsiteY4947" fmla="*/ 571708 h 1066103"/>
                <a:gd name="connsiteX4948" fmla="*/ 951773 w 3273727"/>
                <a:gd name="connsiteY4948" fmla="*/ 574975 h 1066103"/>
                <a:gd name="connsiteX4949" fmla="*/ 947749 w 3273727"/>
                <a:gd name="connsiteY4949" fmla="*/ 584456 h 1066103"/>
                <a:gd name="connsiteX4950" fmla="*/ 938464 w 3273727"/>
                <a:gd name="connsiteY4950" fmla="*/ 588211 h 1066103"/>
                <a:gd name="connsiteX4951" fmla="*/ 935145 w 3273727"/>
                <a:gd name="connsiteY4951" fmla="*/ 596224 h 1066103"/>
                <a:gd name="connsiteX4952" fmla="*/ 928084 w 3273727"/>
                <a:gd name="connsiteY4952" fmla="*/ 599148 h 1066103"/>
                <a:gd name="connsiteX4953" fmla="*/ 923377 w 3273727"/>
                <a:gd name="connsiteY4953" fmla="*/ 610790 h 1066103"/>
                <a:gd name="connsiteX4954" fmla="*/ 917285 w 3273727"/>
                <a:gd name="connsiteY4954" fmla="*/ 613375 h 1066103"/>
                <a:gd name="connsiteX4955" fmla="*/ 913139 w 3273727"/>
                <a:gd name="connsiteY4955" fmla="*/ 622701 h 1066103"/>
                <a:gd name="connsiteX4956" fmla="*/ 905247 w 3273727"/>
                <a:gd name="connsiteY4956" fmla="*/ 625747 h 1066103"/>
                <a:gd name="connsiteX4957" fmla="*/ 900822 w 3273727"/>
                <a:gd name="connsiteY4957" fmla="*/ 636430 h 1066103"/>
                <a:gd name="connsiteX4958" fmla="*/ 893563 w 3273727"/>
                <a:gd name="connsiteY4958" fmla="*/ 639437 h 1066103"/>
                <a:gd name="connsiteX4959" fmla="*/ 889054 w 3273727"/>
                <a:gd name="connsiteY4959" fmla="*/ 650854 h 1066103"/>
                <a:gd name="connsiteX4960" fmla="*/ 879597 w 3273727"/>
                <a:gd name="connsiteY4960" fmla="*/ 654961 h 1066103"/>
                <a:gd name="connsiteX4961" fmla="*/ 876306 w 3273727"/>
                <a:gd name="connsiteY4961" fmla="*/ 662908 h 1066103"/>
                <a:gd name="connsiteX4962" fmla="*/ 871602 w 3273727"/>
                <a:gd name="connsiteY4962" fmla="*/ 664857 h 1066103"/>
                <a:gd name="connsiteX4963" fmla="*/ 866500 w 3273727"/>
                <a:gd name="connsiteY4963" fmla="*/ 677474 h 1066103"/>
                <a:gd name="connsiteX4964" fmla="*/ 859151 w 3273727"/>
                <a:gd name="connsiteY4964" fmla="*/ 680592 h 1066103"/>
                <a:gd name="connsiteX4965" fmla="*/ 854588 w 3273727"/>
                <a:gd name="connsiteY4965" fmla="*/ 691346 h 1066103"/>
                <a:gd name="connsiteX4966" fmla="*/ 848507 w 3273727"/>
                <a:gd name="connsiteY4966" fmla="*/ 693805 h 1066103"/>
                <a:gd name="connsiteX4967" fmla="*/ 843945 w 3273727"/>
                <a:gd name="connsiteY4967" fmla="*/ 705625 h 1066103"/>
                <a:gd name="connsiteX4968" fmla="*/ 836317 w 3273727"/>
                <a:gd name="connsiteY4968" fmla="*/ 709015 h 1066103"/>
                <a:gd name="connsiteX4969" fmla="*/ 832177 w 3273727"/>
                <a:gd name="connsiteY4969" fmla="*/ 719498 h 1066103"/>
                <a:gd name="connsiteX4970" fmla="*/ 826250 w 3273727"/>
                <a:gd name="connsiteY4970" fmla="*/ 722073 h 1066103"/>
                <a:gd name="connsiteX4971" fmla="*/ 822227 w 3273727"/>
                <a:gd name="connsiteY4971" fmla="*/ 731553 h 1066103"/>
                <a:gd name="connsiteX4972" fmla="*/ 816761 w 3273727"/>
                <a:gd name="connsiteY4972" fmla="*/ 733763 h 1066103"/>
                <a:gd name="connsiteX4973" fmla="*/ 811584 w 3273727"/>
                <a:gd name="connsiteY4973" fmla="*/ 746262 h 1066103"/>
                <a:gd name="connsiteX4974" fmla="*/ 804789 w 3273727"/>
                <a:gd name="connsiteY4974" fmla="*/ 749077 h 1066103"/>
                <a:gd name="connsiteX4975" fmla="*/ 799816 w 3273727"/>
                <a:gd name="connsiteY4975" fmla="*/ 761665 h 1066103"/>
                <a:gd name="connsiteX4976" fmla="*/ 795419 w 3273727"/>
                <a:gd name="connsiteY4976" fmla="*/ 763576 h 1066103"/>
                <a:gd name="connsiteX4977" fmla="*/ 789866 w 3273727"/>
                <a:gd name="connsiteY4977" fmla="*/ 776662 h 1066103"/>
                <a:gd name="connsiteX4978" fmla="*/ 783913 w 3273727"/>
                <a:gd name="connsiteY4978" fmla="*/ 779070 h 1066103"/>
                <a:gd name="connsiteX4979" fmla="*/ 779223 w 3273727"/>
                <a:gd name="connsiteY4979" fmla="*/ 790391 h 1066103"/>
                <a:gd name="connsiteX4980" fmla="*/ 774518 w 3273727"/>
                <a:gd name="connsiteY4980" fmla="*/ 792340 h 1066103"/>
                <a:gd name="connsiteX4981" fmla="*/ 769416 w 3273727"/>
                <a:gd name="connsiteY4981" fmla="*/ 804956 h 1066103"/>
                <a:gd name="connsiteX4982" fmla="*/ 764461 w 3273727"/>
                <a:gd name="connsiteY4982" fmla="*/ 807059 h 1066103"/>
                <a:gd name="connsiteX4983" fmla="*/ 759467 w 3273727"/>
                <a:gd name="connsiteY4983" fmla="*/ 818829 h 1066103"/>
                <a:gd name="connsiteX4984" fmla="*/ 754282 w 3273727"/>
                <a:gd name="connsiteY4984" fmla="*/ 820926 h 1066103"/>
                <a:gd name="connsiteX4985" fmla="*/ 748823 w 3273727"/>
                <a:gd name="connsiteY4985" fmla="*/ 835069 h 1066103"/>
                <a:gd name="connsiteX4986" fmla="*/ 746396 w 3273727"/>
                <a:gd name="connsiteY4986" fmla="*/ 836148 h 1066103"/>
                <a:gd name="connsiteX4987" fmla="*/ 740978 w 3273727"/>
                <a:gd name="connsiteY4987" fmla="*/ 849228 h 1066103"/>
                <a:gd name="connsiteX4988" fmla="*/ 736005 w 3273727"/>
                <a:gd name="connsiteY4988" fmla="*/ 851288 h 1066103"/>
                <a:gd name="connsiteX4989" fmla="*/ 731172 w 3273727"/>
                <a:gd name="connsiteY4989" fmla="*/ 862957 h 1066103"/>
                <a:gd name="connsiteX4990" fmla="*/ 726953 w 3273727"/>
                <a:gd name="connsiteY4990" fmla="*/ 864705 h 1066103"/>
                <a:gd name="connsiteX4991" fmla="*/ 727254 w 3273727"/>
                <a:gd name="connsiteY4991" fmla="*/ 865413 h 1066103"/>
                <a:gd name="connsiteX4992" fmla="*/ 721221 w 3273727"/>
                <a:gd name="connsiteY4992" fmla="*/ 879629 h 1066103"/>
                <a:gd name="connsiteX4993" fmla="*/ 717623 w 3273727"/>
                <a:gd name="connsiteY4993" fmla="*/ 881083 h 1066103"/>
                <a:gd name="connsiteX4994" fmla="*/ 712539 w 3273727"/>
                <a:gd name="connsiteY4994" fmla="*/ 893357 h 1066103"/>
                <a:gd name="connsiteX4995" fmla="*/ 708326 w 3273727"/>
                <a:gd name="connsiteY4995" fmla="*/ 895103 h 1066103"/>
                <a:gd name="connsiteX4996" fmla="*/ 708621 w 3273727"/>
                <a:gd name="connsiteY4996" fmla="*/ 895814 h 1066103"/>
                <a:gd name="connsiteX4997" fmla="*/ 702733 w 3273727"/>
                <a:gd name="connsiteY4997" fmla="*/ 910029 h 1066103"/>
                <a:gd name="connsiteX4998" fmla="*/ 700537 w 3273727"/>
                <a:gd name="connsiteY4998" fmla="*/ 910939 h 1066103"/>
                <a:gd name="connsiteX4999" fmla="*/ 700777 w 3273727"/>
                <a:gd name="connsiteY4999" fmla="*/ 911504 h 1066103"/>
                <a:gd name="connsiteX5000" fmla="*/ 694745 w 3273727"/>
                <a:gd name="connsiteY5000" fmla="*/ 925719 h 1066103"/>
                <a:gd name="connsiteX5001" fmla="*/ 691616 w 3273727"/>
                <a:gd name="connsiteY5001" fmla="*/ 926984 h 1066103"/>
                <a:gd name="connsiteX5002" fmla="*/ 685776 w 3273727"/>
                <a:gd name="connsiteY5002" fmla="*/ 940428 h 1066103"/>
                <a:gd name="connsiteX5003" fmla="*/ 682129 w 3273727"/>
                <a:gd name="connsiteY5003" fmla="*/ 941868 h 1066103"/>
                <a:gd name="connsiteX5004" fmla="*/ 682144 w 3273727"/>
                <a:gd name="connsiteY5004" fmla="*/ 941903 h 1066103"/>
                <a:gd name="connsiteX5005" fmla="*/ 676256 w 3273727"/>
                <a:gd name="connsiteY5005" fmla="*/ 956118 h 1066103"/>
                <a:gd name="connsiteX5006" fmla="*/ 673899 w 3273727"/>
                <a:gd name="connsiteY5006" fmla="*/ 957094 h 1066103"/>
                <a:gd name="connsiteX5007" fmla="*/ 674299 w 3273727"/>
                <a:gd name="connsiteY5007" fmla="*/ 958084 h 1066103"/>
                <a:gd name="connsiteX5008" fmla="*/ 668411 w 3273727"/>
                <a:gd name="connsiteY5008" fmla="*/ 972646 h 1066103"/>
                <a:gd name="connsiteX5009" fmla="*/ 666360 w 3273727"/>
                <a:gd name="connsiteY5009" fmla="*/ 973516 h 1066103"/>
                <a:gd name="connsiteX5010" fmla="*/ 660422 w 3273727"/>
                <a:gd name="connsiteY5010" fmla="*/ 988193 h 1066103"/>
                <a:gd name="connsiteX5011" fmla="*/ 657192 w 3273727"/>
                <a:gd name="connsiteY5011" fmla="*/ 989563 h 1066103"/>
                <a:gd name="connsiteX5012" fmla="*/ 651740 w 3273727"/>
                <a:gd name="connsiteY5012" fmla="*/ 1003045 h 1066103"/>
                <a:gd name="connsiteX5013" fmla="*/ 649505 w 3273727"/>
                <a:gd name="connsiteY5013" fmla="*/ 1003993 h 1066103"/>
                <a:gd name="connsiteX5014" fmla="*/ 649783 w 3273727"/>
                <a:gd name="connsiteY5014" fmla="*/ 1004664 h 1066103"/>
                <a:gd name="connsiteX5015" fmla="*/ 643895 w 3273727"/>
                <a:gd name="connsiteY5015" fmla="*/ 1018879 h 1066103"/>
                <a:gd name="connsiteX5016" fmla="*/ 641538 w 3273727"/>
                <a:gd name="connsiteY5016" fmla="*/ 1019855 h 1066103"/>
                <a:gd name="connsiteX5017" fmla="*/ 641938 w 3273727"/>
                <a:gd name="connsiteY5017" fmla="*/ 1020845 h 1066103"/>
                <a:gd name="connsiteX5018" fmla="*/ 636050 w 3273727"/>
                <a:gd name="connsiteY5018" fmla="*/ 1035406 h 1066103"/>
                <a:gd name="connsiteX5019" fmla="*/ 633810 w 3273727"/>
                <a:gd name="connsiteY5019" fmla="*/ 1036357 h 1066103"/>
                <a:gd name="connsiteX5020" fmla="*/ 634093 w 3273727"/>
                <a:gd name="connsiteY5020" fmla="*/ 1037025 h 1066103"/>
                <a:gd name="connsiteX5021" fmla="*/ 628061 w 3273727"/>
                <a:gd name="connsiteY5021" fmla="*/ 1051240 h 1066103"/>
                <a:gd name="connsiteX5022" fmla="*/ 626663 w 3273727"/>
                <a:gd name="connsiteY5022" fmla="*/ 1051806 h 1066103"/>
                <a:gd name="connsiteX5023" fmla="*/ 627228 w 3273727"/>
                <a:gd name="connsiteY5023" fmla="*/ 1053205 h 1066103"/>
                <a:gd name="connsiteX5024" fmla="*/ 622013 w 3273727"/>
                <a:gd name="connsiteY5024" fmla="*/ 1066103 h 1066103"/>
                <a:gd name="connsiteX5025" fmla="*/ 580537 w 3273727"/>
                <a:gd name="connsiteY5025" fmla="*/ 1066103 h 1066103"/>
                <a:gd name="connsiteX5026" fmla="*/ 585065 w 3273727"/>
                <a:gd name="connsiteY5026" fmla="*/ 1055171 h 1066103"/>
                <a:gd name="connsiteX5027" fmla="*/ 587422 w 3273727"/>
                <a:gd name="connsiteY5027" fmla="*/ 1054194 h 1066103"/>
                <a:gd name="connsiteX5028" fmla="*/ 587022 w 3273727"/>
                <a:gd name="connsiteY5028" fmla="*/ 1053205 h 1066103"/>
                <a:gd name="connsiteX5029" fmla="*/ 592910 w 3273727"/>
                <a:gd name="connsiteY5029" fmla="*/ 1038643 h 1066103"/>
                <a:gd name="connsiteX5030" fmla="*/ 593488 w 3273727"/>
                <a:gd name="connsiteY5030" fmla="*/ 1038398 h 1066103"/>
                <a:gd name="connsiteX5031" fmla="*/ 592906 w 3273727"/>
                <a:gd name="connsiteY5031" fmla="*/ 1037025 h 1066103"/>
                <a:gd name="connsiteX5032" fmla="*/ 598937 w 3273727"/>
                <a:gd name="connsiteY5032" fmla="*/ 1022810 h 1066103"/>
                <a:gd name="connsiteX5033" fmla="*/ 602022 w 3273727"/>
                <a:gd name="connsiteY5033" fmla="*/ 1021563 h 1066103"/>
                <a:gd name="connsiteX5034" fmla="*/ 601732 w 3273727"/>
                <a:gd name="connsiteY5034" fmla="*/ 1020845 h 1066103"/>
                <a:gd name="connsiteX5035" fmla="*/ 607620 w 3273727"/>
                <a:gd name="connsiteY5035" fmla="*/ 1006283 h 1066103"/>
                <a:gd name="connsiteX5036" fmla="*/ 609854 w 3273727"/>
                <a:gd name="connsiteY5036" fmla="*/ 1005334 h 1066103"/>
                <a:gd name="connsiteX5037" fmla="*/ 609577 w 3273727"/>
                <a:gd name="connsiteY5037" fmla="*/ 1004664 h 1066103"/>
                <a:gd name="connsiteX5038" fmla="*/ 615465 w 3273727"/>
                <a:gd name="connsiteY5038" fmla="*/ 990449 h 1066103"/>
                <a:gd name="connsiteX5039" fmla="*/ 617822 w 3273727"/>
                <a:gd name="connsiteY5039" fmla="*/ 989472 h 1066103"/>
                <a:gd name="connsiteX5040" fmla="*/ 617422 w 3273727"/>
                <a:gd name="connsiteY5040" fmla="*/ 988483 h 1066103"/>
                <a:gd name="connsiteX5041" fmla="*/ 623310 w 3273727"/>
                <a:gd name="connsiteY5041" fmla="*/ 973921 h 1066103"/>
                <a:gd name="connsiteX5042" fmla="*/ 625361 w 3273727"/>
                <a:gd name="connsiteY5042" fmla="*/ 973051 h 1066103"/>
                <a:gd name="connsiteX5043" fmla="*/ 631298 w 3273727"/>
                <a:gd name="connsiteY5043" fmla="*/ 958375 h 1066103"/>
                <a:gd name="connsiteX5044" fmla="*/ 634529 w 3273727"/>
                <a:gd name="connsiteY5044" fmla="*/ 957005 h 1066103"/>
                <a:gd name="connsiteX5045" fmla="*/ 639981 w 3273727"/>
                <a:gd name="connsiteY5045" fmla="*/ 943522 h 1066103"/>
                <a:gd name="connsiteX5046" fmla="*/ 642215 w 3273727"/>
                <a:gd name="connsiteY5046" fmla="*/ 942573 h 1066103"/>
                <a:gd name="connsiteX5047" fmla="*/ 641938 w 3273727"/>
                <a:gd name="connsiteY5047" fmla="*/ 941903 h 1066103"/>
                <a:gd name="connsiteX5048" fmla="*/ 647826 w 3273727"/>
                <a:gd name="connsiteY5048" fmla="*/ 927688 h 1066103"/>
                <a:gd name="connsiteX5049" fmla="*/ 650027 w 3273727"/>
                <a:gd name="connsiteY5049" fmla="*/ 926776 h 1066103"/>
                <a:gd name="connsiteX5050" fmla="*/ 649783 w 3273727"/>
                <a:gd name="connsiteY5050" fmla="*/ 926213 h 1066103"/>
                <a:gd name="connsiteX5051" fmla="*/ 655958 w 3273727"/>
                <a:gd name="connsiteY5051" fmla="*/ 911998 h 1066103"/>
                <a:gd name="connsiteX5052" fmla="*/ 660069 w 3273727"/>
                <a:gd name="connsiteY5052" fmla="*/ 910375 h 1066103"/>
                <a:gd name="connsiteX5053" fmla="*/ 665621 w 3273727"/>
                <a:gd name="connsiteY5053" fmla="*/ 897289 h 1066103"/>
                <a:gd name="connsiteX5054" fmla="*/ 668537 w 3273727"/>
                <a:gd name="connsiteY5054" fmla="*/ 896109 h 1066103"/>
                <a:gd name="connsiteX5055" fmla="*/ 668415 w 3273727"/>
                <a:gd name="connsiteY5055" fmla="*/ 895814 h 1066103"/>
                <a:gd name="connsiteX5056" fmla="*/ 674303 w 3273727"/>
                <a:gd name="connsiteY5056" fmla="*/ 881598 h 1066103"/>
                <a:gd name="connsiteX5057" fmla="*/ 678516 w 3273727"/>
                <a:gd name="connsiteY5057" fmla="*/ 879853 h 1066103"/>
                <a:gd name="connsiteX5058" fmla="*/ 678221 w 3273727"/>
                <a:gd name="connsiteY5058" fmla="*/ 879142 h 1066103"/>
                <a:gd name="connsiteX5059" fmla="*/ 684109 w 3273727"/>
                <a:gd name="connsiteY5059" fmla="*/ 864927 h 1066103"/>
                <a:gd name="connsiteX5060" fmla="*/ 686734 w 3273727"/>
                <a:gd name="connsiteY5060" fmla="*/ 863840 h 1066103"/>
                <a:gd name="connsiteX5061" fmla="*/ 692098 w 3273727"/>
                <a:gd name="connsiteY5061" fmla="*/ 851198 h 1066103"/>
                <a:gd name="connsiteX5062" fmla="*/ 697042 w 3273727"/>
                <a:gd name="connsiteY5062" fmla="*/ 849199 h 1066103"/>
                <a:gd name="connsiteX5063" fmla="*/ 696853 w 3273727"/>
                <a:gd name="connsiteY5063" fmla="*/ 848742 h 1066103"/>
                <a:gd name="connsiteX5064" fmla="*/ 702742 w 3273727"/>
                <a:gd name="connsiteY5064" fmla="*/ 834527 h 1066103"/>
                <a:gd name="connsiteX5065" fmla="*/ 707714 w 3273727"/>
                <a:gd name="connsiteY5065" fmla="*/ 832467 h 1066103"/>
                <a:gd name="connsiteX5066" fmla="*/ 712548 w 3273727"/>
                <a:gd name="connsiteY5066" fmla="*/ 820798 h 1066103"/>
                <a:gd name="connsiteX5067" fmla="*/ 714563 w 3273727"/>
                <a:gd name="connsiteY5067" fmla="*/ 819963 h 1066103"/>
                <a:gd name="connsiteX5068" fmla="*/ 714505 w 3273727"/>
                <a:gd name="connsiteY5068" fmla="*/ 819814 h 1066103"/>
                <a:gd name="connsiteX5069" fmla="*/ 720393 w 3273727"/>
                <a:gd name="connsiteY5069" fmla="*/ 804558 h 1066103"/>
                <a:gd name="connsiteX5070" fmla="*/ 725251 w 3273727"/>
                <a:gd name="connsiteY5070" fmla="*/ 802399 h 1066103"/>
                <a:gd name="connsiteX5071" fmla="*/ 730343 w 3273727"/>
                <a:gd name="connsiteY5071" fmla="*/ 790399 h 1066103"/>
                <a:gd name="connsiteX5072" fmla="*/ 736025 w 3273727"/>
                <a:gd name="connsiteY5072" fmla="*/ 788101 h 1066103"/>
                <a:gd name="connsiteX5073" fmla="*/ 740986 w 3273727"/>
                <a:gd name="connsiteY5073" fmla="*/ 775832 h 1066103"/>
                <a:gd name="connsiteX5074" fmla="*/ 745913 w 3273727"/>
                <a:gd name="connsiteY5074" fmla="*/ 773742 h 1066103"/>
                <a:gd name="connsiteX5075" fmla="*/ 750793 w 3273727"/>
                <a:gd name="connsiteY5075" fmla="*/ 761961 h 1066103"/>
                <a:gd name="connsiteX5076" fmla="*/ 755797 w 3273727"/>
                <a:gd name="connsiteY5076" fmla="*/ 759888 h 1066103"/>
                <a:gd name="connsiteX5077" fmla="*/ 760742 w 3273727"/>
                <a:gd name="connsiteY5077" fmla="*/ 748232 h 1066103"/>
                <a:gd name="connsiteX5078" fmla="*/ 765709 w 3273727"/>
                <a:gd name="connsiteY5078" fmla="*/ 746223 h 1066103"/>
                <a:gd name="connsiteX5079" fmla="*/ 771386 w 3273727"/>
                <a:gd name="connsiteY5079" fmla="*/ 731848 h 1066103"/>
                <a:gd name="connsiteX5080" fmla="*/ 778656 w 3273727"/>
                <a:gd name="connsiteY5080" fmla="*/ 728689 h 1066103"/>
                <a:gd name="connsiteX5081" fmla="*/ 783154 w 3273727"/>
                <a:gd name="connsiteY5081" fmla="*/ 717832 h 1066103"/>
                <a:gd name="connsiteX5082" fmla="*/ 787653 w 3273727"/>
                <a:gd name="connsiteY5082" fmla="*/ 715968 h 1066103"/>
                <a:gd name="connsiteX5083" fmla="*/ 793104 w 3273727"/>
                <a:gd name="connsiteY5083" fmla="*/ 703122 h 1066103"/>
                <a:gd name="connsiteX5084" fmla="*/ 799452 w 3273727"/>
                <a:gd name="connsiteY5084" fmla="*/ 700555 h 1066103"/>
                <a:gd name="connsiteX5085" fmla="*/ 803747 w 3273727"/>
                <a:gd name="connsiteY5085" fmla="*/ 689681 h 1066103"/>
                <a:gd name="connsiteX5086" fmla="*/ 811130 w 3273727"/>
                <a:gd name="connsiteY5086" fmla="*/ 686473 h 1066103"/>
                <a:gd name="connsiteX5087" fmla="*/ 815515 w 3273727"/>
                <a:gd name="connsiteY5087" fmla="*/ 675114 h 1066103"/>
                <a:gd name="connsiteX5088" fmla="*/ 821399 w 3273727"/>
                <a:gd name="connsiteY5088" fmla="*/ 672499 h 1066103"/>
                <a:gd name="connsiteX5089" fmla="*/ 825464 w 3273727"/>
                <a:gd name="connsiteY5089" fmla="*/ 662916 h 1066103"/>
                <a:gd name="connsiteX5090" fmla="*/ 833492 w 3273727"/>
                <a:gd name="connsiteY5090" fmla="*/ 659670 h 1066103"/>
                <a:gd name="connsiteX5091" fmla="*/ 838070 w 3273727"/>
                <a:gd name="connsiteY5091" fmla="*/ 648350 h 1066103"/>
                <a:gd name="connsiteX5092" fmla="*/ 842995 w 3273727"/>
                <a:gd name="connsiteY5092" fmla="*/ 646260 h 1066103"/>
                <a:gd name="connsiteX5093" fmla="*/ 847876 w 3273727"/>
                <a:gd name="connsiteY5093" fmla="*/ 634478 h 1066103"/>
                <a:gd name="connsiteX5094" fmla="*/ 856770 w 3273727"/>
                <a:gd name="connsiteY5094" fmla="*/ 630794 h 1066103"/>
                <a:gd name="connsiteX5095" fmla="*/ 860624 w 3273727"/>
                <a:gd name="connsiteY5095" fmla="*/ 621036 h 1066103"/>
                <a:gd name="connsiteX5096" fmla="*/ 868389 w 3273727"/>
                <a:gd name="connsiteY5096" fmla="*/ 617663 h 1066103"/>
                <a:gd name="connsiteX5097" fmla="*/ 872392 w 3273727"/>
                <a:gd name="connsiteY5097" fmla="*/ 608000 h 1066103"/>
                <a:gd name="connsiteX5098" fmla="*/ 877459 w 3273727"/>
                <a:gd name="connsiteY5098" fmla="*/ 605901 h 1066103"/>
                <a:gd name="connsiteX5099" fmla="*/ 882629 w 3273727"/>
                <a:gd name="connsiteY5099" fmla="*/ 594271 h 1066103"/>
                <a:gd name="connsiteX5100" fmla="*/ 891185 w 3273727"/>
                <a:gd name="connsiteY5100" fmla="*/ 590968 h 1066103"/>
                <a:gd name="connsiteX5101" fmla="*/ 894947 w 3273727"/>
                <a:gd name="connsiteY5101" fmla="*/ 581666 h 1066103"/>
                <a:gd name="connsiteX5102" fmla="*/ 902252 w 3273727"/>
                <a:gd name="connsiteY5102" fmla="*/ 578566 h 1066103"/>
                <a:gd name="connsiteX5103" fmla="*/ 906714 w 3273727"/>
                <a:gd name="connsiteY5103" fmla="*/ 567794 h 1066103"/>
                <a:gd name="connsiteX5104" fmla="*/ 915107 w 3273727"/>
                <a:gd name="connsiteY5104" fmla="*/ 564317 h 1066103"/>
                <a:gd name="connsiteX5105" fmla="*/ 918625 w 3273727"/>
                <a:gd name="connsiteY5105" fmla="*/ 556026 h 1066103"/>
                <a:gd name="connsiteX5106" fmla="*/ 927423 w 3273727"/>
                <a:gd name="connsiteY5106" fmla="*/ 552469 h 1066103"/>
                <a:gd name="connsiteX5107" fmla="*/ 931230 w 3273727"/>
                <a:gd name="connsiteY5107" fmla="*/ 543278 h 1066103"/>
                <a:gd name="connsiteX5108" fmla="*/ 939061 w 3273727"/>
                <a:gd name="connsiteY5108" fmla="*/ 540034 h 1066103"/>
                <a:gd name="connsiteX5109" fmla="*/ 943285 w 3273727"/>
                <a:gd name="connsiteY5109" fmla="*/ 529836 h 1066103"/>
                <a:gd name="connsiteX5110" fmla="*/ 954347 w 3273727"/>
                <a:gd name="connsiteY5110" fmla="*/ 525254 h 1066103"/>
                <a:gd name="connsiteX5111" fmla="*/ 957707 w 3273727"/>
                <a:gd name="connsiteY5111" fmla="*/ 516944 h 1066103"/>
                <a:gd name="connsiteX5112" fmla="*/ 965999 w 3273727"/>
                <a:gd name="connsiteY5112" fmla="*/ 513426 h 1066103"/>
                <a:gd name="connsiteX5113" fmla="*/ 969475 w 3273727"/>
                <a:gd name="connsiteY5113" fmla="*/ 505033 h 1066103"/>
                <a:gd name="connsiteX5114" fmla="*/ 977868 w 3273727"/>
                <a:gd name="connsiteY5114" fmla="*/ 501556 h 1066103"/>
                <a:gd name="connsiteX5115" fmla="*/ 981386 w 3273727"/>
                <a:gd name="connsiteY5115" fmla="*/ 493265 h 1066103"/>
                <a:gd name="connsiteX5116" fmla="*/ 990495 w 3273727"/>
                <a:gd name="connsiteY5116" fmla="*/ 489582 h 1066103"/>
                <a:gd name="connsiteX5117" fmla="*/ 994278 w 3273727"/>
                <a:gd name="connsiteY5117" fmla="*/ 480661 h 1066103"/>
                <a:gd name="connsiteX5118" fmla="*/ 1004498 w 3273727"/>
                <a:gd name="connsiteY5118" fmla="*/ 476525 h 1066103"/>
                <a:gd name="connsiteX5119" fmla="*/ 1007720 w 3273727"/>
                <a:gd name="connsiteY5119" fmla="*/ 468750 h 1066103"/>
                <a:gd name="connsiteX5120" fmla="*/ 1017382 w 3273727"/>
                <a:gd name="connsiteY5120" fmla="*/ 464747 h 1066103"/>
                <a:gd name="connsiteX5121" fmla="*/ 1018139 w 3273727"/>
                <a:gd name="connsiteY5121" fmla="*/ 463007 h 1066103"/>
                <a:gd name="connsiteX5122" fmla="*/ 1006649 w 3273727"/>
                <a:gd name="connsiteY5122" fmla="*/ 467766 h 1066103"/>
                <a:gd name="connsiteX5123" fmla="*/ 1003789 w 3273727"/>
                <a:gd name="connsiteY5123" fmla="*/ 475175 h 1066103"/>
                <a:gd name="connsiteX5124" fmla="*/ 994563 w 3273727"/>
                <a:gd name="connsiteY5124" fmla="*/ 479276 h 1066103"/>
                <a:gd name="connsiteX5125" fmla="*/ 992021 w 3273727"/>
                <a:gd name="connsiteY5125" fmla="*/ 485412 h 1066103"/>
                <a:gd name="connsiteX5126" fmla="*/ 981249 w 3273727"/>
                <a:gd name="connsiteY5126" fmla="*/ 489875 h 1066103"/>
                <a:gd name="connsiteX5127" fmla="*/ 978149 w 3273727"/>
                <a:gd name="connsiteY5127" fmla="*/ 497180 h 1066103"/>
                <a:gd name="connsiteX5128" fmla="*/ 969173 w 3273727"/>
                <a:gd name="connsiteY5128" fmla="*/ 500809 h 1066103"/>
                <a:gd name="connsiteX5129" fmla="*/ 965544 w 3273727"/>
                <a:gd name="connsiteY5129" fmla="*/ 509784 h 1066103"/>
                <a:gd name="connsiteX5130" fmla="*/ 957035 w 3273727"/>
                <a:gd name="connsiteY5130" fmla="*/ 513395 h 1066103"/>
                <a:gd name="connsiteX5131" fmla="*/ 953346 w 3273727"/>
                <a:gd name="connsiteY5131" fmla="*/ 521695 h 1066103"/>
                <a:gd name="connsiteX5132" fmla="*/ 942152 w 3273727"/>
                <a:gd name="connsiteY5132" fmla="*/ 526016 h 1066103"/>
                <a:gd name="connsiteX5133" fmla="*/ 939067 w 3273727"/>
                <a:gd name="connsiteY5133" fmla="*/ 533463 h 1066103"/>
                <a:gd name="connsiteX5134" fmla="*/ 931054 w 3273727"/>
                <a:gd name="connsiteY5134" fmla="*/ 536782 h 1066103"/>
                <a:gd name="connsiteX5135" fmla="*/ 927299 w 3273727"/>
                <a:gd name="connsiteY5135" fmla="*/ 546068 h 1066103"/>
                <a:gd name="connsiteX5136" fmla="*/ 919555 w 3273727"/>
                <a:gd name="connsiteY5136" fmla="*/ 549354 h 1066103"/>
                <a:gd name="connsiteX5137" fmla="*/ 915388 w 3273727"/>
                <a:gd name="connsiteY5137" fmla="*/ 559654 h 1066103"/>
                <a:gd name="connsiteX5138" fmla="*/ 906154 w 3273727"/>
                <a:gd name="connsiteY5138" fmla="*/ 563570 h 1066103"/>
                <a:gd name="connsiteX5139" fmla="*/ 902783 w 3273727"/>
                <a:gd name="connsiteY5139" fmla="*/ 571708 h 1066103"/>
                <a:gd name="connsiteX5140" fmla="*/ 894952 w 3273727"/>
                <a:gd name="connsiteY5140" fmla="*/ 574952 h 1066103"/>
                <a:gd name="connsiteX5141" fmla="*/ 891015 w 3273727"/>
                <a:gd name="connsiteY5141" fmla="*/ 584456 h 1066103"/>
                <a:gd name="connsiteX5142" fmla="*/ 881511 w 3273727"/>
                <a:gd name="connsiteY5142" fmla="*/ 588393 h 1066103"/>
                <a:gd name="connsiteX5143" fmla="*/ 878267 w 3273727"/>
                <a:gd name="connsiteY5143" fmla="*/ 596224 h 1066103"/>
                <a:gd name="connsiteX5144" fmla="*/ 871207 w 3273727"/>
                <a:gd name="connsiteY5144" fmla="*/ 599148 h 1066103"/>
                <a:gd name="connsiteX5145" fmla="*/ 866500 w 3273727"/>
                <a:gd name="connsiteY5145" fmla="*/ 610790 h 1066103"/>
                <a:gd name="connsiteX5146" fmla="*/ 858137 w 3273727"/>
                <a:gd name="connsiteY5146" fmla="*/ 614339 h 1066103"/>
                <a:gd name="connsiteX5147" fmla="*/ 854588 w 3273727"/>
                <a:gd name="connsiteY5147" fmla="*/ 622701 h 1066103"/>
                <a:gd name="connsiteX5148" fmla="*/ 846279 w 3273727"/>
                <a:gd name="connsiteY5148" fmla="*/ 626062 h 1066103"/>
                <a:gd name="connsiteX5149" fmla="*/ 841984 w 3273727"/>
                <a:gd name="connsiteY5149" fmla="*/ 636430 h 1066103"/>
                <a:gd name="connsiteX5150" fmla="*/ 834725 w 3273727"/>
                <a:gd name="connsiteY5150" fmla="*/ 639437 h 1066103"/>
                <a:gd name="connsiteX5151" fmla="*/ 830216 w 3273727"/>
                <a:gd name="connsiteY5151" fmla="*/ 650854 h 1066103"/>
                <a:gd name="connsiteX5152" fmla="*/ 824289 w 3273727"/>
                <a:gd name="connsiteY5152" fmla="*/ 653428 h 1066103"/>
                <a:gd name="connsiteX5153" fmla="*/ 820266 w 3273727"/>
                <a:gd name="connsiteY5153" fmla="*/ 662908 h 1066103"/>
                <a:gd name="connsiteX5154" fmla="*/ 812239 w 3273727"/>
                <a:gd name="connsiteY5154" fmla="*/ 666154 h 1066103"/>
                <a:gd name="connsiteX5155" fmla="*/ 807662 w 3273727"/>
                <a:gd name="connsiteY5155" fmla="*/ 677474 h 1066103"/>
                <a:gd name="connsiteX5156" fmla="*/ 800356 w 3273727"/>
                <a:gd name="connsiteY5156" fmla="*/ 680574 h 1066103"/>
                <a:gd name="connsiteX5157" fmla="*/ 795894 w 3273727"/>
                <a:gd name="connsiteY5157" fmla="*/ 691346 h 1066103"/>
                <a:gd name="connsiteX5158" fmla="*/ 790746 w 3273727"/>
                <a:gd name="connsiteY5158" fmla="*/ 693478 h 1066103"/>
                <a:gd name="connsiteX5159" fmla="*/ 785944 w 3273727"/>
                <a:gd name="connsiteY5159" fmla="*/ 705625 h 1066103"/>
                <a:gd name="connsiteX5160" fmla="*/ 779624 w 3273727"/>
                <a:gd name="connsiteY5160" fmla="*/ 708367 h 1066103"/>
                <a:gd name="connsiteX5161" fmla="*/ 775014 w 3273727"/>
                <a:gd name="connsiteY5161" fmla="*/ 719498 h 1066103"/>
                <a:gd name="connsiteX5162" fmla="*/ 767182 w 3273727"/>
                <a:gd name="connsiteY5162" fmla="*/ 722742 h 1066103"/>
                <a:gd name="connsiteX5163" fmla="*/ 763533 w 3273727"/>
                <a:gd name="connsiteY5163" fmla="*/ 731553 h 1066103"/>
                <a:gd name="connsiteX5164" fmla="*/ 759034 w 3273727"/>
                <a:gd name="connsiteY5164" fmla="*/ 733416 h 1066103"/>
                <a:gd name="connsiteX5165" fmla="*/ 753583 w 3273727"/>
                <a:gd name="connsiteY5165" fmla="*/ 746262 h 1066103"/>
                <a:gd name="connsiteX5166" fmla="*/ 748156 w 3273727"/>
                <a:gd name="connsiteY5166" fmla="*/ 748456 h 1066103"/>
                <a:gd name="connsiteX5167" fmla="*/ 742939 w 3273727"/>
                <a:gd name="connsiteY5167" fmla="*/ 761665 h 1066103"/>
                <a:gd name="connsiteX5168" fmla="*/ 738556 w 3273727"/>
                <a:gd name="connsiteY5168" fmla="*/ 763570 h 1066103"/>
                <a:gd name="connsiteX5169" fmla="*/ 733133 w 3273727"/>
                <a:gd name="connsiteY5169" fmla="*/ 776662 h 1066103"/>
                <a:gd name="connsiteX5170" fmla="*/ 728065 w 3273727"/>
                <a:gd name="connsiteY5170" fmla="*/ 778762 h 1066103"/>
                <a:gd name="connsiteX5171" fmla="*/ 722895 w 3273727"/>
                <a:gd name="connsiteY5171" fmla="*/ 790391 h 1066103"/>
                <a:gd name="connsiteX5172" fmla="*/ 717555 w 3273727"/>
                <a:gd name="connsiteY5172" fmla="*/ 792452 h 1066103"/>
                <a:gd name="connsiteX5173" fmla="*/ 712253 w 3273727"/>
                <a:gd name="connsiteY5173" fmla="*/ 804956 h 1066103"/>
                <a:gd name="connsiteX5174" fmla="*/ 707719 w 3273727"/>
                <a:gd name="connsiteY5174" fmla="*/ 806790 h 1066103"/>
                <a:gd name="connsiteX5175" fmla="*/ 702733 w 3273727"/>
                <a:gd name="connsiteY5175" fmla="*/ 818829 h 1066103"/>
                <a:gd name="connsiteX5176" fmla="*/ 698513 w 3273727"/>
                <a:gd name="connsiteY5176" fmla="*/ 820577 h 1066103"/>
                <a:gd name="connsiteX5177" fmla="*/ 692783 w 3273727"/>
                <a:gd name="connsiteY5177" fmla="*/ 835069 h 1066103"/>
                <a:gd name="connsiteX5178" fmla="*/ 686958 w 3273727"/>
                <a:gd name="connsiteY5178" fmla="*/ 837597 h 1066103"/>
                <a:gd name="connsiteX5179" fmla="*/ 682140 w 3273727"/>
                <a:gd name="connsiteY5179" fmla="*/ 849228 h 1066103"/>
                <a:gd name="connsiteX5180" fmla="*/ 677167 w 3273727"/>
                <a:gd name="connsiteY5180" fmla="*/ 851288 h 1066103"/>
                <a:gd name="connsiteX5181" fmla="*/ 672333 w 3273727"/>
                <a:gd name="connsiteY5181" fmla="*/ 862957 h 1066103"/>
                <a:gd name="connsiteX5182" fmla="*/ 669783 w 3273727"/>
                <a:gd name="connsiteY5182" fmla="*/ 864014 h 1066103"/>
                <a:gd name="connsiteX5183" fmla="*/ 670377 w 3273727"/>
                <a:gd name="connsiteY5183" fmla="*/ 865413 h 1066103"/>
                <a:gd name="connsiteX5184" fmla="*/ 664344 w 3273727"/>
                <a:gd name="connsiteY5184" fmla="*/ 879629 h 1066103"/>
                <a:gd name="connsiteX5185" fmla="*/ 658391 w 3273727"/>
                <a:gd name="connsiteY5185" fmla="*/ 882036 h 1066103"/>
                <a:gd name="connsiteX5186" fmla="*/ 653701 w 3273727"/>
                <a:gd name="connsiteY5186" fmla="*/ 893357 h 1066103"/>
                <a:gd name="connsiteX5187" fmla="*/ 651162 w 3273727"/>
                <a:gd name="connsiteY5187" fmla="*/ 894409 h 1066103"/>
                <a:gd name="connsiteX5188" fmla="*/ 651744 w 3273727"/>
                <a:gd name="connsiteY5188" fmla="*/ 895814 h 1066103"/>
                <a:gd name="connsiteX5189" fmla="*/ 645856 w 3273727"/>
                <a:gd name="connsiteY5189" fmla="*/ 910029 h 1066103"/>
                <a:gd name="connsiteX5190" fmla="*/ 641864 w 3273727"/>
                <a:gd name="connsiteY5190" fmla="*/ 911682 h 1066103"/>
                <a:gd name="connsiteX5191" fmla="*/ 636050 w 3273727"/>
                <a:gd name="connsiteY5191" fmla="*/ 925719 h 1066103"/>
                <a:gd name="connsiteX5192" fmla="*/ 633930 w 3273727"/>
                <a:gd name="connsiteY5192" fmla="*/ 926597 h 1066103"/>
                <a:gd name="connsiteX5193" fmla="*/ 628061 w 3273727"/>
                <a:gd name="connsiteY5193" fmla="*/ 940428 h 1066103"/>
                <a:gd name="connsiteX5194" fmla="*/ 625145 w 3273727"/>
                <a:gd name="connsiteY5194" fmla="*/ 941607 h 1066103"/>
                <a:gd name="connsiteX5195" fmla="*/ 625267 w 3273727"/>
                <a:gd name="connsiteY5195" fmla="*/ 941903 h 1066103"/>
                <a:gd name="connsiteX5196" fmla="*/ 619379 w 3273727"/>
                <a:gd name="connsiteY5196" fmla="*/ 956118 h 1066103"/>
                <a:gd name="connsiteX5197" fmla="*/ 615342 w 3273727"/>
                <a:gd name="connsiteY5197" fmla="*/ 957791 h 1066103"/>
                <a:gd name="connsiteX5198" fmla="*/ 615461 w 3273727"/>
                <a:gd name="connsiteY5198" fmla="*/ 958084 h 1066103"/>
                <a:gd name="connsiteX5199" fmla="*/ 609573 w 3273727"/>
                <a:gd name="connsiteY5199" fmla="*/ 972646 h 1066103"/>
                <a:gd name="connsiteX5200" fmla="*/ 607522 w 3273727"/>
                <a:gd name="connsiteY5200" fmla="*/ 973516 h 1066103"/>
                <a:gd name="connsiteX5201" fmla="*/ 601584 w 3273727"/>
                <a:gd name="connsiteY5201" fmla="*/ 988193 h 1066103"/>
                <a:gd name="connsiteX5202" fmla="*/ 599531 w 3273727"/>
                <a:gd name="connsiteY5202" fmla="*/ 989063 h 1066103"/>
                <a:gd name="connsiteX5203" fmla="*/ 593739 w 3273727"/>
                <a:gd name="connsiteY5203" fmla="*/ 1003045 h 1066103"/>
                <a:gd name="connsiteX5204" fmla="*/ 590782 w 3273727"/>
                <a:gd name="connsiteY5204" fmla="*/ 1004270 h 1066103"/>
                <a:gd name="connsiteX5205" fmla="*/ 590945 w 3273727"/>
                <a:gd name="connsiteY5205" fmla="*/ 1004664 h 1066103"/>
                <a:gd name="connsiteX5206" fmla="*/ 585057 w 3273727"/>
                <a:gd name="connsiteY5206" fmla="*/ 1018879 h 1066103"/>
                <a:gd name="connsiteX5207" fmla="*/ 584352 w 3273727"/>
                <a:gd name="connsiteY5207" fmla="*/ 1019171 h 1066103"/>
                <a:gd name="connsiteX5208" fmla="*/ 585062 w 3273727"/>
                <a:gd name="connsiteY5208" fmla="*/ 1020845 h 1066103"/>
                <a:gd name="connsiteX5209" fmla="*/ 578887 w 3273727"/>
                <a:gd name="connsiteY5209" fmla="*/ 1035406 h 1066103"/>
                <a:gd name="connsiteX5210" fmla="*/ 576882 w 3273727"/>
                <a:gd name="connsiteY5210" fmla="*/ 1036217 h 1066103"/>
                <a:gd name="connsiteX5211" fmla="*/ 577216 w 3273727"/>
                <a:gd name="connsiteY5211" fmla="*/ 1037025 h 1066103"/>
                <a:gd name="connsiteX5212" fmla="*/ 571328 w 3273727"/>
                <a:gd name="connsiteY5212" fmla="*/ 1051240 h 1066103"/>
                <a:gd name="connsiteX5213" fmla="*/ 568963 w 3273727"/>
                <a:gd name="connsiteY5213" fmla="*/ 1052220 h 1066103"/>
                <a:gd name="connsiteX5214" fmla="*/ 569371 w 3273727"/>
                <a:gd name="connsiteY5214" fmla="*/ 1053205 h 1066103"/>
                <a:gd name="connsiteX5215" fmla="*/ 564028 w 3273727"/>
                <a:gd name="connsiteY5215" fmla="*/ 1066103 h 1066103"/>
                <a:gd name="connsiteX5216" fmla="*/ 521699 w 3273727"/>
                <a:gd name="connsiteY5216" fmla="*/ 1066103 h 1066103"/>
                <a:gd name="connsiteX5217" fmla="*/ 526227 w 3273727"/>
                <a:gd name="connsiteY5217" fmla="*/ 1055171 h 1066103"/>
                <a:gd name="connsiteX5218" fmla="*/ 528592 w 3273727"/>
                <a:gd name="connsiteY5218" fmla="*/ 1054191 h 1066103"/>
                <a:gd name="connsiteX5219" fmla="*/ 528184 w 3273727"/>
                <a:gd name="connsiteY5219" fmla="*/ 1053205 h 1066103"/>
                <a:gd name="connsiteX5220" fmla="*/ 534215 w 3273727"/>
                <a:gd name="connsiteY5220" fmla="*/ 1038643 h 1066103"/>
                <a:gd name="connsiteX5221" fmla="*/ 537173 w 3273727"/>
                <a:gd name="connsiteY5221" fmla="*/ 1037418 h 1066103"/>
                <a:gd name="connsiteX5222" fmla="*/ 537010 w 3273727"/>
                <a:gd name="connsiteY5222" fmla="*/ 1037025 h 1066103"/>
                <a:gd name="connsiteX5223" fmla="*/ 542898 w 3273727"/>
                <a:gd name="connsiteY5223" fmla="*/ 1022810 h 1066103"/>
                <a:gd name="connsiteX5224" fmla="*/ 543603 w 3273727"/>
                <a:gd name="connsiteY5224" fmla="*/ 1022518 h 1066103"/>
                <a:gd name="connsiteX5225" fmla="*/ 542894 w 3273727"/>
                <a:gd name="connsiteY5225" fmla="*/ 1020845 h 1066103"/>
                <a:gd name="connsiteX5226" fmla="*/ 549069 w 3273727"/>
                <a:gd name="connsiteY5226" fmla="*/ 1006283 h 1066103"/>
                <a:gd name="connsiteX5227" fmla="*/ 551073 w 3273727"/>
                <a:gd name="connsiteY5227" fmla="*/ 1005471 h 1066103"/>
                <a:gd name="connsiteX5228" fmla="*/ 550739 w 3273727"/>
                <a:gd name="connsiteY5228" fmla="*/ 1004664 h 1066103"/>
                <a:gd name="connsiteX5229" fmla="*/ 556627 w 3273727"/>
                <a:gd name="connsiteY5229" fmla="*/ 990449 h 1066103"/>
                <a:gd name="connsiteX5230" fmla="*/ 558992 w 3273727"/>
                <a:gd name="connsiteY5230" fmla="*/ 989469 h 1066103"/>
                <a:gd name="connsiteX5231" fmla="*/ 558584 w 3273727"/>
                <a:gd name="connsiteY5231" fmla="*/ 988483 h 1066103"/>
                <a:gd name="connsiteX5232" fmla="*/ 564615 w 3273727"/>
                <a:gd name="connsiteY5232" fmla="*/ 973921 h 1066103"/>
                <a:gd name="connsiteX5233" fmla="*/ 566483 w 3273727"/>
                <a:gd name="connsiteY5233" fmla="*/ 973148 h 1066103"/>
                <a:gd name="connsiteX5234" fmla="*/ 572460 w 3273727"/>
                <a:gd name="connsiteY5234" fmla="*/ 958375 h 1066103"/>
                <a:gd name="connsiteX5235" fmla="*/ 575690 w 3273727"/>
                <a:gd name="connsiteY5235" fmla="*/ 957005 h 1066103"/>
                <a:gd name="connsiteX5236" fmla="*/ 581142 w 3273727"/>
                <a:gd name="connsiteY5236" fmla="*/ 943522 h 1066103"/>
                <a:gd name="connsiteX5237" fmla="*/ 585083 w 3273727"/>
                <a:gd name="connsiteY5237" fmla="*/ 941850 h 1066103"/>
                <a:gd name="connsiteX5238" fmla="*/ 590949 w 3273727"/>
                <a:gd name="connsiteY5238" fmla="*/ 927688 h 1066103"/>
                <a:gd name="connsiteX5239" fmla="*/ 593145 w 3273727"/>
                <a:gd name="connsiteY5239" fmla="*/ 926778 h 1066103"/>
                <a:gd name="connsiteX5240" fmla="*/ 592906 w 3273727"/>
                <a:gd name="connsiteY5240" fmla="*/ 926213 h 1066103"/>
                <a:gd name="connsiteX5241" fmla="*/ 598937 w 3273727"/>
                <a:gd name="connsiteY5241" fmla="*/ 911998 h 1066103"/>
                <a:gd name="connsiteX5242" fmla="*/ 602047 w 3273727"/>
                <a:gd name="connsiteY5242" fmla="*/ 910740 h 1066103"/>
                <a:gd name="connsiteX5243" fmla="*/ 607619 w 3273727"/>
                <a:gd name="connsiteY5243" fmla="*/ 897289 h 1066103"/>
                <a:gd name="connsiteX5244" fmla="*/ 611612 w 3273727"/>
                <a:gd name="connsiteY5244" fmla="*/ 895634 h 1066103"/>
                <a:gd name="connsiteX5245" fmla="*/ 617426 w 3273727"/>
                <a:gd name="connsiteY5245" fmla="*/ 881598 h 1066103"/>
                <a:gd name="connsiteX5246" fmla="*/ 619965 w 3273727"/>
                <a:gd name="connsiteY5246" fmla="*/ 880546 h 1066103"/>
                <a:gd name="connsiteX5247" fmla="*/ 619383 w 3273727"/>
                <a:gd name="connsiteY5247" fmla="*/ 879142 h 1066103"/>
                <a:gd name="connsiteX5248" fmla="*/ 625271 w 3273727"/>
                <a:gd name="connsiteY5248" fmla="*/ 864927 h 1066103"/>
                <a:gd name="connsiteX5249" fmla="*/ 630275 w 3273727"/>
                <a:gd name="connsiteY5249" fmla="*/ 862854 h 1066103"/>
                <a:gd name="connsiteX5250" fmla="*/ 635221 w 3273727"/>
                <a:gd name="connsiteY5250" fmla="*/ 851198 h 1066103"/>
                <a:gd name="connsiteX5251" fmla="*/ 638486 w 3273727"/>
                <a:gd name="connsiteY5251" fmla="*/ 849878 h 1066103"/>
                <a:gd name="connsiteX5252" fmla="*/ 638015 w 3273727"/>
                <a:gd name="connsiteY5252" fmla="*/ 848742 h 1066103"/>
                <a:gd name="connsiteX5253" fmla="*/ 643903 w 3273727"/>
                <a:gd name="connsiteY5253" fmla="*/ 834527 h 1066103"/>
                <a:gd name="connsiteX5254" fmla="*/ 648876 w 3273727"/>
                <a:gd name="connsiteY5254" fmla="*/ 832467 h 1066103"/>
                <a:gd name="connsiteX5255" fmla="*/ 653710 w 3273727"/>
                <a:gd name="connsiteY5255" fmla="*/ 820798 h 1066103"/>
                <a:gd name="connsiteX5256" fmla="*/ 657930 w 3273727"/>
                <a:gd name="connsiteY5256" fmla="*/ 819050 h 1066103"/>
                <a:gd name="connsiteX5257" fmla="*/ 663659 w 3273727"/>
                <a:gd name="connsiteY5257" fmla="*/ 804558 h 1066103"/>
                <a:gd name="connsiteX5258" fmla="*/ 669485 w 3273727"/>
                <a:gd name="connsiteY5258" fmla="*/ 802031 h 1066103"/>
                <a:gd name="connsiteX5259" fmla="*/ 674303 w 3273727"/>
                <a:gd name="connsiteY5259" fmla="*/ 790399 h 1066103"/>
                <a:gd name="connsiteX5260" fmla="*/ 676675 w 3273727"/>
                <a:gd name="connsiteY5260" fmla="*/ 789416 h 1066103"/>
                <a:gd name="connsiteX5261" fmla="*/ 682435 w 3273727"/>
                <a:gd name="connsiteY5261" fmla="*/ 775832 h 1066103"/>
                <a:gd name="connsiteX5262" fmla="*/ 687048 w 3273727"/>
                <a:gd name="connsiteY5262" fmla="*/ 773966 h 1066103"/>
                <a:gd name="connsiteX5263" fmla="*/ 692385 w 3273727"/>
                <a:gd name="connsiteY5263" fmla="*/ 761961 h 1066103"/>
                <a:gd name="connsiteX5264" fmla="*/ 700278 w 3273727"/>
                <a:gd name="connsiteY5264" fmla="*/ 758914 h 1066103"/>
                <a:gd name="connsiteX5265" fmla="*/ 704703 w 3273727"/>
                <a:gd name="connsiteY5265" fmla="*/ 748232 h 1066103"/>
                <a:gd name="connsiteX5266" fmla="*/ 708691 w 3273727"/>
                <a:gd name="connsiteY5266" fmla="*/ 746579 h 1066103"/>
                <a:gd name="connsiteX5267" fmla="*/ 714509 w 3273727"/>
                <a:gd name="connsiteY5267" fmla="*/ 731848 h 1066103"/>
                <a:gd name="connsiteX5268" fmla="*/ 719416 w 3273727"/>
                <a:gd name="connsiteY5268" fmla="*/ 729716 h 1066103"/>
                <a:gd name="connsiteX5269" fmla="*/ 724459 w 3273727"/>
                <a:gd name="connsiteY5269" fmla="*/ 717832 h 1066103"/>
                <a:gd name="connsiteX5270" fmla="*/ 729925 w 3273727"/>
                <a:gd name="connsiteY5270" fmla="*/ 715621 h 1066103"/>
                <a:gd name="connsiteX5271" fmla="*/ 735102 w 3273727"/>
                <a:gd name="connsiteY5271" fmla="*/ 703122 h 1066103"/>
                <a:gd name="connsiteX5272" fmla="*/ 740565 w 3273727"/>
                <a:gd name="connsiteY5272" fmla="*/ 700859 h 1066103"/>
                <a:gd name="connsiteX5273" fmla="*/ 745196 w 3273727"/>
                <a:gd name="connsiteY5273" fmla="*/ 689681 h 1066103"/>
                <a:gd name="connsiteX5274" fmla="*/ 752209 w 3273727"/>
                <a:gd name="connsiteY5274" fmla="*/ 686775 h 1066103"/>
                <a:gd name="connsiteX5275" fmla="*/ 756820 w 3273727"/>
                <a:gd name="connsiteY5275" fmla="*/ 675114 h 1066103"/>
                <a:gd name="connsiteX5276" fmla="*/ 763636 w 3273727"/>
                <a:gd name="connsiteY5276" fmla="*/ 672156 h 1066103"/>
                <a:gd name="connsiteX5277" fmla="*/ 767464 w 3273727"/>
                <a:gd name="connsiteY5277" fmla="*/ 662916 h 1066103"/>
                <a:gd name="connsiteX5278" fmla="*/ 774524 w 3273727"/>
                <a:gd name="connsiteY5278" fmla="*/ 659991 h 1066103"/>
                <a:gd name="connsiteX5279" fmla="*/ 779231 w 3273727"/>
                <a:gd name="connsiteY5279" fmla="*/ 648350 h 1066103"/>
                <a:gd name="connsiteX5280" fmla="*/ 786579 w 3273727"/>
                <a:gd name="connsiteY5280" fmla="*/ 645232 h 1066103"/>
                <a:gd name="connsiteX5281" fmla="*/ 791142 w 3273727"/>
                <a:gd name="connsiteY5281" fmla="*/ 634478 h 1066103"/>
                <a:gd name="connsiteX5282" fmla="*/ 797491 w 3273727"/>
                <a:gd name="connsiteY5282" fmla="*/ 631910 h 1066103"/>
                <a:gd name="connsiteX5283" fmla="*/ 801786 w 3273727"/>
                <a:gd name="connsiteY5283" fmla="*/ 621036 h 1066103"/>
                <a:gd name="connsiteX5284" fmla="*/ 809551 w 3273727"/>
                <a:gd name="connsiteY5284" fmla="*/ 617663 h 1066103"/>
                <a:gd name="connsiteX5285" fmla="*/ 813553 w 3273727"/>
                <a:gd name="connsiteY5285" fmla="*/ 608000 h 1066103"/>
                <a:gd name="connsiteX5286" fmla="*/ 820937 w 3273727"/>
                <a:gd name="connsiteY5286" fmla="*/ 604942 h 1066103"/>
                <a:gd name="connsiteX5287" fmla="*/ 825464 w 3273727"/>
                <a:gd name="connsiteY5287" fmla="*/ 594271 h 1066103"/>
                <a:gd name="connsiteX5288" fmla="*/ 834441 w 3273727"/>
                <a:gd name="connsiteY5288" fmla="*/ 590642 h 1066103"/>
                <a:gd name="connsiteX5289" fmla="*/ 838070 w 3273727"/>
                <a:gd name="connsiteY5289" fmla="*/ 581666 h 1066103"/>
                <a:gd name="connsiteX5290" fmla="*/ 845375 w 3273727"/>
                <a:gd name="connsiteY5290" fmla="*/ 578566 h 1066103"/>
                <a:gd name="connsiteX5291" fmla="*/ 849837 w 3273727"/>
                <a:gd name="connsiteY5291" fmla="*/ 567794 h 1066103"/>
                <a:gd name="connsiteX5292" fmla="*/ 859342 w 3273727"/>
                <a:gd name="connsiteY5292" fmla="*/ 563857 h 1066103"/>
                <a:gd name="connsiteX5293" fmla="*/ 862585 w 3273727"/>
                <a:gd name="connsiteY5293" fmla="*/ 556026 h 1066103"/>
                <a:gd name="connsiteX5294" fmla="*/ 870416 w 3273727"/>
                <a:gd name="connsiteY5294" fmla="*/ 552782 h 1066103"/>
                <a:gd name="connsiteX5295" fmla="*/ 874353 w 3273727"/>
                <a:gd name="connsiteY5295" fmla="*/ 543278 h 1066103"/>
                <a:gd name="connsiteX5296" fmla="*/ 882129 w 3273727"/>
                <a:gd name="connsiteY5296" fmla="*/ 540057 h 1066103"/>
                <a:gd name="connsiteX5297" fmla="*/ 886264 w 3273727"/>
                <a:gd name="connsiteY5297" fmla="*/ 529836 h 1066103"/>
                <a:gd name="connsiteX5298" fmla="*/ 895186 w 3273727"/>
                <a:gd name="connsiteY5298" fmla="*/ 526053 h 1066103"/>
                <a:gd name="connsiteX5299" fmla="*/ 898869 w 3273727"/>
                <a:gd name="connsiteY5299" fmla="*/ 516944 h 1066103"/>
                <a:gd name="connsiteX5300" fmla="*/ 907160 w 3273727"/>
                <a:gd name="connsiteY5300" fmla="*/ 513426 h 1066103"/>
                <a:gd name="connsiteX5301" fmla="*/ 910637 w 3273727"/>
                <a:gd name="connsiteY5301" fmla="*/ 505033 h 1066103"/>
                <a:gd name="connsiteX5302" fmla="*/ 919177 w 3273727"/>
                <a:gd name="connsiteY5302" fmla="*/ 501495 h 1066103"/>
                <a:gd name="connsiteX5303" fmla="*/ 921023 w 3273727"/>
                <a:gd name="connsiteY5303" fmla="*/ 497343 h 1066103"/>
                <a:gd name="connsiteX5304" fmla="*/ 909869 w 3273727"/>
                <a:gd name="connsiteY5304" fmla="*/ 501963 h 1066103"/>
                <a:gd name="connsiteX5305" fmla="*/ 906706 w 3273727"/>
                <a:gd name="connsiteY5305" fmla="*/ 509784 h 1066103"/>
                <a:gd name="connsiteX5306" fmla="*/ 898415 w 3273727"/>
                <a:gd name="connsiteY5306" fmla="*/ 513303 h 1066103"/>
                <a:gd name="connsiteX5307" fmla="*/ 894938 w 3273727"/>
                <a:gd name="connsiteY5307" fmla="*/ 521695 h 1066103"/>
                <a:gd name="connsiteX5308" fmla="*/ 886398 w 3273727"/>
                <a:gd name="connsiteY5308" fmla="*/ 525232 h 1066103"/>
                <a:gd name="connsiteX5309" fmla="*/ 882740 w 3273727"/>
                <a:gd name="connsiteY5309" fmla="*/ 533463 h 1066103"/>
                <a:gd name="connsiteX5310" fmla="*/ 871860 w 3273727"/>
                <a:gd name="connsiteY5310" fmla="*/ 537662 h 1066103"/>
                <a:gd name="connsiteX5311" fmla="*/ 868461 w 3273727"/>
                <a:gd name="connsiteY5311" fmla="*/ 546068 h 1066103"/>
                <a:gd name="connsiteX5312" fmla="*/ 860717 w 3273727"/>
                <a:gd name="connsiteY5312" fmla="*/ 549354 h 1066103"/>
                <a:gd name="connsiteX5313" fmla="*/ 856550 w 3273727"/>
                <a:gd name="connsiteY5313" fmla="*/ 559654 h 1066103"/>
                <a:gd name="connsiteX5314" fmla="*/ 847316 w 3273727"/>
                <a:gd name="connsiteY5314" fmla="*/ 563570 h 1066103"/>
                <a:gd name="connsiteX5315" fmla="*/ 843945 w 3273727"/>
                <a:gd name="connsiteY5315" fmla="*/ 571708 h 1066103"/>
                <a:gd name="connsiteX5316" fmla="*/ 836114 w 3273727"/>
                <a:gd name="connsiteY5316" fmla="*/ 574952 h 1066103"/>
                <a:gd name="connsiteX5317" fmla="*/ 832177 w 3273727"/>
                <a:gd name="connsiteY5317" fmla="*/ 584456 h 1066103"/>
                <a:gd name="connsiteX5318" fmla="*/ 823785 w 3273727"/>
                <a:gd name="connsiteY5318" fmla="*/ 587933 h 1066103"/>
                <a:gd name="connsiteX5319" fmla="*/ 820266 w 3273727"/>
                <a:gd name="connsiteY5319" fmla="*/ 596224 h 1066103"/>
                <a:gd name="connsiteX5320" fmla="*/ 812239 w 3273727"/>
                <a:gd name="connsiteY5320" fmla="*/ 599470 h 1066103"/>
                <a:gd name="connsiteX5321" fmla="*/ 807662 w 3273727"/>
                <a:gd name="connsiteY5321" fmla="*/ 610790 h 1066103"/>
                <a:gd name="connsiteX5322" fmla="*/ 799370 w 3273727"/>
                <a:gd name="connsiteY5322" fmla="*/ 614308 h 1066103"/>
                <a:gd name="connsiteX5323" fmla="*/ 795894 w 3273727"/>
                <a:gd name="connsiteY5323" fmla="*/ 622701 h 1066103"/>
                <a:gd name="connsiteX5324" fmla="*/ 787369 w 3273727"/>
                <a:gd name="connsiteY5324" fmla="*/ 626232 h 1066103"/>
                <a:gd name="connsiteX5325" fmla="*/ 783145 w 3273727"/>
                <a:gd name="connsiteY5325" fmla="*/ 636430 h 1066103"/>
                <a:gd name="connsiteX5326" fmla="*/ 778231 w 3273727"/>
                <a:gd name="connsiteY5326" fmla="*/ 638466 h 1066103"/>
                <a:gd name="connsiteX5327" fmla="*/ 773339 w 3273727"/>
                <a:gd name="connsiteY5327" fmla="*/ 650854 h 1066103"/>
                <a:gd name="connsiteX5328" fmla="*/ 765078 w 3273727"/>
                <a:gd name="connsiteY5328" fmla="*/ 654443 h 1066103"/>
                <a:gd name="connsiteX5329" fmla="*/ 761571 w 3273727"/>
                <a:gd name="connsiteY5329" fmla="*/ 662908 h 1066103"/>
                <a:gd name="connsiteX5330" fmla="*/ 753333 w 3273727"/>
                <a:gd name="connsiteY5330" fmla="*/ 666320 h 1066103"/>
                <a:gd name="connsiteX5331" fmla="*/ 748823 w 3273727"/>
                <a:gd name="connsiteY5331" fmla="*/ 677474 h 1066103"/>
                <a:gd name="connsiteX5332" fmla="*/ 743897 w 3273727"/>
                <a:gd name="connsiteY5332" fmla="*/ 679564 h 1066103"/>
                <a:gd name="connsiteX5333" fmla="*/ 739017 w 3273727"/>
                <a:gd name="connsiteY5333" fmla="*/ 691346 h 1066103"/>
                <a:gd name="connsiteX5334" fmla="*/ 731524 w 3273727"/>
                <a:gd name="connsiteY5334" fmla="*/ 694449 h 1066103"/>
                <a:gd name="connsiteX5335" fmla="*/ 727105 w 3273727"/>
                <a:gd name="connsiteY5335" fmla="*/ 705625 h 1066103"/>
                <a:gd name="connsiteX5336" fmla="*/ 720873 w 3273727"/>
                <a:gd name="connsiteY5336" fmla="*/ 708329 h 1066103"/>
                <a:gd name="connsiteX5337" fmla="*/ 716462 w 3273727"/>
                <a:gd name="connsiteY5337" fmla="*/ 719498 h 1066103"/>
                <a:gd name="connsiteX5338" fmla="*/ 710475 w 3273727"/>
                <a:gd name="connsiteY5338" fmla="*/ 722099 h 1066103"/>
                <a:gd name="connsiteX5339" fmla="*/ 706369 w 3273727"/>
                <a:gd name="connsiteY5339" fmla="*/ 731553 h 1066103"/>
                <a:gd name="connsiteX5340" fmla="*/ 699903 w 3273727"/>
                <a:gd name="connsiteY5340" fmla="*/ 734106 h 1066103"/>
                <a:gd name="connsiteX5341" fmla="*/ 694745 w 3273727"/>
                <a:gd name="connsiteY5341" fmla="*/ 746262 h 1066103"/>
                <a:gd name="connsiteX5342" fmla="*/ 689318 w 3273727"/>
                <a:gd name="connsiteY5342" fmla="*/ 748456 h 1066103"/>
                <a:gd name="connsiteX5343" fmla="*/ 684101 w 3273727"/>
                <a:gd name="connsiteY5343" fmla="*/ 761665 h 1066103"/>
                <a:gd name="connsiteX5344" fmla="*/ 679718 w 3273727"/>
                <a:gd name="connsiteY5344" fmla="*/ 763570 h 1066103"/>
                <a:gd name="connsiteX5345" fmla="*/ 674295 w 3273727"/>
                <a:gd name="connsiteY5345" fmla="*/ 776662 h 1066103"/>
                <a:gd name="connsiteX5346" fmla="*/ 669291 w 3273727"/>
                <a:gd name="connsiteY5346" fmla="*/ 778735 h 1066103"/>
                <a:gd name="connsiteX5347" fmla="*/ 664344 w 3273727"/>
                <a:gd name="connsiteY5347" fmla="*/ 790391 h 1066103"/>
                <a:gd name="connsiteX5348" fmla="*/ 658661 w 3273727"/>
                <a:gd name="connsiteY5348" fmla="*/ 792689 h 1066103"/>
                <a:gd name="connsiteX5349" fmla="*/ 653701 w 3273727"/>
                <a:gd name="connsiteY5349" fmla="*/ 804956 h 1066103"/>
                <a:gd name="connsiteX5350" fmla="*/ 648775 w 3273727"/>
                <a:gd name="connsiteY5350" fmla="*/ 807047 h 1066103"/>
                <a:gd name="connsiteX5351" fmla="*/ 643895 w 3273727"/>
                <a:gd name="connsiteY5351" fmla="*/ 818829 h 1066103"/>
                <a:gd name="connsiteX5352" fmla="*/ 639683 w 3273727"/>
                <a:gd name="connsiteY5352" fmla="*/ 820573 h 1066103"/>
                <a:gd name="connsiteX5353" fmla="*/ 634088 w 3273727"/>
                <a:gd name="connsiteY5353" fmla="*/ 835069 h 1066103"/>
                <a:gd name="connsiteX5354" fmla="*/ 628056 w 3273727"/>
                <a:gd name="connsiteY5354" fmla="*/ 837751 h 1066103"/>
                <a:gd name="connsiteX5355" fmla="*/ 623302 w 3273727"/>
                <a:gd name="connsiteY5355" fmla="*/ 849228 h 1066103"/>
                <a:gd name="connsiteX5356" fmla="*/ 620696 w 3273727"/>
                <a:gd name="connsiteY5356" fmla="*/ 850308 h 1066103"/>
                <a:gd name="connsiteX5357" fmla="*/ 615456 w 3273727"/>
                <a:gd name="connsiteY5357" fmla="*/ 862957 h 1066103"/>
                <a:gd name="connsiteX5358" fmla="*/ 611244 w 3273727"/>
                <a:gd name="connsiteY5358" fmla="*/ 864702 h 1066103"/>
                <a:gd name="connsiteX5359" fmla="*/ 611538 w 3273727"/>
                <a:gd name="connsiteY5359" fmla="*/ 865413 h 1066103"/>
                <a:gd name="connsiteX5360" fmla="*/ 605650 w 3273727"/>
                <a:gd name="connsiteY5360" fmla="*/ 879629 h 1066103"/>
                <a:gd name="connsiteX5361" fmla="*/ 600646 w 3273727"/>
                <a:gd name="connsiteY5361" fmla="*/ 881701 h 1066103"/>
                <a:gd name="connsiteX5362" fmla="*/ 595700 w 3273727"/>
                <a:gd name="connsiteY5362" fmla="*/ 893357 h 1066103"/>
                <a:gd name="connsiteX5363" fmla="*/ 592435 w 3273727"/>
                <a:gd name="connsiteY5363" fmla="*/ 894678 h 1066103"/>
                <a:gd name="connsiteX5364" fmla="*/ 592906 w 3273727"/>
                <a:gd name="connsiteY5364" fmla="*/ 895814 h 1066103"/>
                <a:gd name="connsiteX5365" fmla="*/ 587018 w 3273727"/>
                <a:gd name="connsiteY5365" fmla="*/ 910029 h 1066103"/>
                <a:gd name="connsiteX5366" fmla="*/ 584817 w 3273727"/>
                <a:gd name="connsiteY5366" fmla="*/ 910940 h 1066103"/>
                <a:gd name="connsiteX5367" fmla="*/ 585061 w 3273727"/>
                <a:gd name="connsiteY5367" fmla="*/ 911504 h 1066103"/>
                <a:gd name="connsiteX5368" fmla="*/ 578886 w 3273727"/>
                <a:gd name="connsiteY5368" fmla="*/ 925719 h 1066103"/>
                <a:gd name="connsiteX5369" fmla="*/ 574776 w 3273727"/>
                <a:gd name="connsiteY5369" fmla="*/ 927342 h 1066103"/>
                <a:gd name="connsiteX5370" fmla="*/ 569223 w 3273727"/>
                <a:gd name="connsiteY5370" fmla="*/ 940428 h 1066103"/>
                <a:gd name="connsiteX5371" fmla="*/ 566307 w 3273727"/>
                <a:gd name="connsiteY5371" fmla="*/ 941607 h 1066103"/>
                <a:gd name="connsiteX5372" fmla="*/ 566429 w 3273727"/>
                <a:gd name="connsiteY5372" fmla="*/ 941903 h 1066103"/>
                <a:gd name="connsiteX5373" fmla="*/ 560541 w 3273727"/>
                <a:gd name="connsiteY5373" fmla="*/ 956118 h 1066103"/>
                <a:gd name="connsiteX5374" fmla="*/ 558183 w 3273727"/>
                <a:gd name="connsiteY5374" fmla="*/ 957094 h 1066103"/>
                <a:gd name="connsiteX5375" fmla="*/ 558584 w 3273727"/>
                <a:gd name="connsiteY5375" fmla="*/ 958084 h 1066103"/>
                <a:gd name="connsiteX5376" fmla="*/ 552696 w 3273727"/>
                <a:gd name="connsiteY5376" fmla="*/ 972646 h 1066103"/>
                <a:gd name="connsiteX5377" fmla="*/ 550647 w 3273727"/>
                <a:gd name="connsiteY5377" fmla="*/ 973515 h 1066103"/>
                <a:gd name="connsiteX5378" fmla="*/ 544851 w 3273727"/>
                <a:gd name="connsiteY5378" fmla="*/ 988193 h 1066103"/>
                <a:gd name="connsiteX5379" fmla="*/ 542611 w 3273727"/>
                <a:gd name="connsiteY5379" fmla="*/ 989165 h 1066103"/>
                <a:gd name="connsiteX5380" fmla="*/ 536862 w 3273727"/>
                <a:gd name="connsiteY5380" fmla="*/ 1003045 h 1066103"/>
                <a:gd name="connsiteX5381" fmla="*/ 533905 w 3273727"/>
                <a:gd name="connsiteY5381" fmla="*/ 1004270 h 1066103"/>
                <a:gd name="connsiteX5382" fmla="*/ 534068 w 3273727"/>
                <a:gd name="connsiteY5382" fmla="*/ 1004664 h 1066103"/>
                <a:gd name="connsiteX5383" fmla="*/ 528180 w 3273727"/>
                <a:gd name="connsiteY5383" fmla="*/ 1018879 h 1066103"/>
                <a:gd name="connsiteX5384" fmla="*/ 525823 w 3273727"/>
                <a:gd name="connsiteY5384" fmla="*/ 1019855 h 1066103"/>
                <a:gd name="connsiteX5385" fmla="*/ 526223 w 3273727"/>
                <a:gd name="connsiteY5385" fmla="*/ 1020845 h 1066103"/>
                <a:gd name="connsiteX5386" fmla="*/ 520335 w 3273727"/>
                <a:gd name="connsiteY5386" fmla="*/ 1035406 h 1066103"/>
                <a:gd name="connsiteX5387" fmla="*/ 518101 w 3273727"/>
                <a:gd name="connsiteY5387" fmla="*/ 1036355 h 1066103"/>
                <a:gd name="connsiteX5388" fmla="*/ 518378 w 3273727"/>
                <a:gd name="connsiteY5388" fmla="*/ 1037025 h 1066103"/>
                <a:gd name="connsiteX5389" fmla="*/ 512490 w 3273727"/>
                <a:gd name="connsiteY5389" fmla="*/ 1051240 h 1066103"/>
                <a:gd name="connsiteX5390" fmla="*/ 510124 w 3273727"/>
                <a:gd name="connsiteY5390" fmla="*/ 1052220 h 1066103"/>
                <a:gd name="connsiteX5391" fmla="*/ 510533 w 3273727"/>
                <a:gd name="connsiteY5391" fmla="*/ 1053205 h 1066103"/>
                <a:gd name="connsiteX5392" fmla="*/ 505190 w 3273727"/>
                <a:gd name="connsiteY5392" fmla="*/ 1066103 h 1066103"/>
                <a:gd name="connsiteX5393" fmla="*/ 464854 w 3273727"/>
                <a:gd name="connsiteY5393" fmla="*/ 1066103 h 1066103"/>
                <a:gd name="connsiteX5394" fmla="*/ 469493 w 3273727"/>
                <a:gd name="connsiteY5394" fmla="*/ 1055171 h 1066103"/>
                <a:gd name="connsiteX5395" fmla="*/ 470064 w 3273727"/>
                <a:gd name="connsiteY5395" fmla="*/ 1054940 h 1066103"/>
                <a:gd name="connsiteX5396" fmla="*/ 469345 w 3273727"/>
                <a:gd name="connsiteY5396" fmla="*/ 1053205 h 1066103"/>
                <a:gd name="connsiteX5397" fmla="*/ 475377 w 3273727"/>
                <a:gd name="connsiteY5397" fmla="*/ 1038643 h 1066103"/>
                <a:gd name="connsiteX5398" fmla="*/ 478335 w 3273727"/>
                <a:gd name="connsiteY5398" fmla="*/ 1037418 h 1066103"/>
                <a:gd name="connsiteX5399" fmla="*/ 478171 w 3273727"/>
                <a:gd name="connsiteY5399" fmla="*/ 1037025 h 1066103"/>
                <a:gd name="connsiteX5400" fmla="*/ 484060 w 3273727"/>
                <a:gd name="connsiteY5400" fmla="*/ 1022810 h 1066103"/>
                <a:gd name="connsiteX5401" fmla="*/ 486416 w 3273727"/>
                <a:gd name="connsiteY5401" fmla="*/ 1021833 h 1066103"/>
                <a:gd name="connsiteX5402" fmla="*/ 486017 w 3273727"/>
                <a:gd name="connsiteY5402" fmla="*/ 1020845 h 1066103"/>
                <a:gd name="connsiteX5403" fmla="*/ 491905 w 3273727"/>
                <a:gd name="connsiteY5403" fmla="*/ 1006283 h 1066103"/>
                <a:gd name="connsiteX5404" fmla="*/ 494139 w 3273727"/>
                <a:gd name="connsiteY5404" fmla="*/ 1005334 h 1066103"/>
                <a:gd name="connsiteX5405" fmla="*/ 493862 w 3273727"/>
                <a:gd name="connsiteY5405" fmla="*/ 1004664 h 1066103"/>
                <a:gd name="connsiteX5406" fmla="*/ 499750 w 3273727"/>
                <a:gd name="connsiteY5406" fmla="*/ 990449 h 1066103"/>
                <a:gd name="connsiteX5407" fmla="*/ 502115 w 3273727"/>
                <a:gd name="connsiteY5407" fmla="*/ 989469 h 1066103"/>
                <a:gd name="connsiteX5408" fmla="*/ 501707 w 3273727"/>
                <a:gd name="connsiteY5408" fmla="*/ 988483 h 1066103"/>
                <a:gd name="connsiteX5409" fmla="*/ 507738 w 3273727"/>
                <a:gd name="connsiteY5409" fmla="*/ 973921 h 1066103"/>
                <a:gd name="connsiteX5410" fmla="*/ 510777 w 3273727"/>
                <a:gd name="connsiteY5410" fmla="*/ 972662 h 1066103"/>
                <a:gd name="connsiteX5411" fmla="*/ 516420 w 3273727"/>
                <a:gd name="connsiteY5411" fmla="*/ 958375 h 1066103"/>
                <a:gd name="connsiteX5412" fmla="*/ 518652 w 3273727"/>
                <a:gd name="connsiteY5412" fmla="*/ 957406 h 1066103"/>
                <a:gd name="connsiteX5413" fmla="*/ 524265 w 3273727"/>
                <a:gd name="connsiteY5413" fmla="*/ 943522 h 1066103"/>
                <a:gd name="connsiteX5414" fmla="*/ 526500 w 3273727"/>
                <a:gd name="connsiteY5414" fmla="*/ 942573 h 1066103"/>
                <a:gd name="connsiteX5415" fmla="*/ 526222 w 3273727"/>
                <a:gd name="connsiteY5415" fmla="*/ 941903 h 1066103"/>
                <a:gd name="connsiteX5416" fmla="*/ 532111 w 3273727"/>
                <a:gd name="connsiteY5416" fmla="*/ 927688 h 1066103"/>
                <a:gd name="connsiteX5417" fmla="*/ 534307 w 3273727"/>
                <a:gd name="connsiteY5417" fmla="*/ 926778 h 1066103"/>
                <a:gd name="connsiteX5418" fmla="*/ 534067 w 3273727"/>
                <a:gd name="connsiteY5418" fmla="*/ 926213 h 1066103"/>
                <a:gd name="connsiteX5419" fmla="*/ 540099 w 3273727"/>
                <a:gd name="connsiteY5419" fmla="*/ 911998 h 1066103"/>
                <a:gd name="connsiteX5420" fmla="*/ 543228 w 3273727"/>
                <a:gd name="connsiteY5420" fmla="*/ 910733 h 1066103"/>
                <a:gd name="connsiteX5421" fmla="*/ 549068 w 3273727"/>
                <a:gd name="connsiteY5421" fmla="*/ 897289 h 1066103"/>
                <a:gd name="connsiteX5422" fmla="*/ 552714 w 3273727"/>
                <a:gd name="connsiteY5422" fmla="*/ 895849 h 1066103"/>
                <a:gd name="connsiteX5423" fmla="*/ 552699 w 3273727"/>
                <a:gd name="connsiteY5423" fmla="*/ 895814 h 1066103"/>
                <a:gd name="connsiteX5424" fmla="*/ 558587 w 3273727"/>
                <a:gd name="connsiteY5424" fmla="*/ 881598 h 1066103"/>
                <a:gd name="connsiteX5425" fmla="*/ 561138 w 3273727"/>
                <a:gd name="connsiteY5425" fmla="*/ 880542 h 1066103"/>
                <a:gd name="connsiteX5426" fmla="*/ 560544 w 3273727"/>
                <a:gd name="connsiteY5426" fmla="*/ 879142 h 1066103"/>
                <a:gd name="connsiteX5427" fmla="*/ 566576 w 3273727"/>
                <a:gd name="connsiteY5427" fmla="*/ 864927 h 1066103"/>
                <a:gd name="connsiteX5428" fmla="*/ 572530 w 3273727"/>
                <a:gd name="connsiteY5428" fmla="*/ 862519 h 1066103"/>
                <a:gd name="connsiteX5429" fmla="*/ 577220 w 3273727"/>
                <a:gd name="connsiteY5429" fmla="*/ 851198 h 1066103"/>
                <a:gd name="connsiteX5430" fmla="*/ 581433 w 3273727"/>
                <a:gd name="connsiteY5430" fmla="*/ 849453 h 1066103"/>
                <a:gd name="connsiteX5431" fmla="*/ 581138 w 3273727"/>
                <a:gd name="connsiteY5431" fmla="*/ 848742 h 1066103"/>
                <a:gd name="connsiteX5432" fmla="*/ 587026 w 3273727"/>
                <a:gd name="connsiteY5432" fmla="*/ 834527 h 1066103"/>
                <a:gd name="connsiteX5433" fmla="*/ 589632 w 3273727"/>
                <a:gd name="connsiteY5433" fmla="*/ 833447 h 1066103"/>
                <a:gd name="connsiteX5434" fmla="*/ 594871 w 3273727"/>
                <a:gd name="connsiteY5434" fmla="*/ 820798 h 1066103"/>
                <a:gd name="connsiteX5435" fmla="*/ 600250 w 3273727"/>
                <a:gd name="connsiteY5435" fmla="*/ 818570 h 1066103"/>
                <a:gd name="connsiteX5436" fmla="*/ 605658 w 3273727"/>
                <a:gd name="connsiteY5436" fmla="*/ 804558 h 1066103"/>
                <a:gd name="connsiteX5437" fmla="*/ 610489 w 3273727"/>
                <a:gd name="connsiteY5437" fmla="*/ 802411 h 1066103"/>
                <a:gd name="connsiteX5438" fmla="*/ 615465 w 3273727"/>
                <a:gd name="connsiteY5438" fmla="*/ 790399 h 1066103"/>
                <a:gd name="connsiteX5439" fmla="*/ 620169 w 3273727"/>
                <a:gd name="connsiteY5439" fmla="*/ 788450 h 1066103"/>
                <a:gd name="connsiteX5440" fmla="*/ 625271 w 3273727"/>
                <a:gd name="connsiteY5440" fmla="*/ 775832 h 1066103"/>
                <a:gd name="connsiteX5441" fmla="*/ 630227 w 3273727"/>
                <a:gd name="connsiteY5441" fmla="*/ 773730 h 1066103"/>
                <a:gd name="connsiteX5442" fmla="*/ 635221 w 3273727"/>
                <a:gd name="connsiteY5442" fmla="*/ 761961 h 1066103"/>
                <a:gd name="connsiteX5443" fmla="*/ 641175 w 3273727"/>
                <a:gd name="connsiteY5443" fmla="*/ 759553 h 1066103"/>
                <a:gd name="connsiteX5444" fmla="*/ 645865 w 3273727"/>
                <a:gd name="connsiteY5444" fmla="*/ 748232 h 1066103"/>
                <a:gd name="connsiteX5445" fmla="*/ 649853 w 3273727"/>
                <a:gd name="connsiteY5445" fmla="*/ 746579 h 1066103"/>
                <a:gd name="connsiteX5446" fmla="*/ 655671 w 3273727"/>
                <a:gd name="connsiteY5446" fmla="*/ 731848 h 1066103"/>
                <a:gd name="connsiteX5447" fmla="*/ 660578 w 3273727"/>
                <a:gd name="connsiteY5447" fmla="*/ 729716 h 1066103"/>
                <a:gd name="connsiteX5448" fmla="*/ 665621 w 3273727"/>
                <a:gd name="connsiteY5448" fmla="*/ 717832 h 1066103"/>
                <a:gd name="connsiteX5449" fmla="*/ 671129 w 3273727"/>
                <a:gd name="connsiteY5449" fmla="*/ 715604 h 1066103"/>
                <a:gd name="connsiteX5450" fmla="*/ 676551 w 3273727"/>
                <a:gd name="connsiteY5450" fmla="*/ 703122 h 1066103"/>
                <a:gd name="connsiteX5451" fmla="*/ 683863 w 3273727"/>
                <a:gd name="connsiteY5451" fmla="*/ 700234 h 1066103"/>
                <a:gd name="connsiteX5452" fmla="*/ 688032 w 3273727"/>
                <a:gd name="connsiteY5452" fmla="*/ 689681 h 1066103"/>
                <a:gd name="connsiteX5453" fmla="*/ 693091 w 3273727"/>
                <a:gd name="connsiteY5453" fmla="*/ 687482 h 1066103"/>
                <a:gd name="connsiteX5454" fmla="*/ 697981 w 3273727"/>
                <a:gd name="connsiteY5454" fmla="*/ 675114 h 1066103"/>
                <a:gd name="connsiteX5455" fmla="*/ 707189 w 3273727"/>
                <a:gd name="connsiteY5455" fmla="*/ 671119 h 1066103"/>
                <a:gd name="connsiteX5456" fmla="*/ 710587 w 3273727"/>
                <a:gd name="connsiteY5456" fmla="*/ 662916 h 1066103"/>
                <a:gd name="connsiteX5457" fmla="*/ 715291 w 3273727"/>
                <a:gd name="connsiteY5457" fmla="*/ 660967 h 1066103"/>
                <a:gd name="connsiteX5458" fmla="*/ 720393 w 3273727"/>
                <a:gd name="connsiteY5458" fmla="*/ 648350 h 1066103"/>
                <a:gd name="connsiteX5459" fmla="*/ 728888 w 3273727"/>
                <a:gd name="connsiteY5459" fmla="*/ 644746 h 1066103"/>
                <a:gd name="connsiteX5460" fmla="*/ 733141 w 3273727"/>
                <a:gd name="connsiteY5460" fmla="*/ 634478 h 1066103"/>
                <a:gd name="connsiteX5461" fmla="*/ 740863 w 3273727"/>
                <a:gd name="connsiteY5461" fmla="*/ 631279 h 1066103"/>
                <a:gd name="connsiteX5462" fmla="*/ 744909 w 3273727"/>
                <a:gd name="connsiteY5462" fmla="*/ 621036 h 1066103"/>
                <a:gd name="connsiteX5463" fmla="*/ 750282 w 3273727"/>
                <a:gd name="connsiteY5463" fmla="*/ 618702 h 1066103"/>
                <a:gd name="connsiteX5464" fmla="*/ 754715 w 3273727"/>
                <a:gd name="connsiteY5464" fmla="*/ 608000 h 1066103"/>
                <a:gd name="connsiteX5465" fmla="*/ 763240 w 3273727"/>
                <a:gd name="connsiteY5465" fmla="*/ 604469 h 1066103"/>
                <a:gd name="connsiteX5466" fmla="*/ 767464 w 3273727"/>
                <a:gd name="connsiteY5466" fmla="*/ 594271 h 1066103"/>
                <a:gd name="connsiteX5467" fmla="*/ 775476 w 3273727"/>
                <a:gd name="connsiteY5467" fmla="*/ 590952 h 1066103"/>
                <a:gd name="connsiteX5468" fmla="*/ 779231 w 3273727"/>
                <a:gd name="connsiteY5468" fmla="*/ 581666 h 1066103"/>
                <a:gd name="connsiteX5469" fmla="*/ 786579 w 3273727"/>
                <a:gd name="connsiteY5469" fmla="*/ 578548 h 1066103"/>
                <a:gd name="connsiteX5470" fmla="*/ 791142 w 3273727"/>
                <a:gd name="connsiteY5470" fmla="*/ 567794 h 1066103"/>
                <a:gd name="connsiteX5471" fmla="*/ 800428 w 3273727"/>
                <a:gd name="connsiteY5471" fmla="*/ 564039 h 1066103"/>
                <a:gd name="connsiteX5472" fmla="*/ 803747 w 3273727"/>
                <a:gd name="connsiteY5472" fmla="*/ 556026 h 1066103"/>
                <a:gd name="connsiteX5473" fmla="*/ 811578 w 3273727"/>
                <a:gd name="connsiteY5473" fmla="*/ 552782 h 1066103"/>
                <a:gd name="connsiteX5474" fmla="*/ 815515 w 3273727"/>
                <a:gd name="connsiteY5474" fmla="*/ 543278 h 1066103"/>
                <a:gd name="connsiteX5475" fmla="*/ 823291 w 3273727"/>
                <a:gd name="connsiteY5475" fmla="*/ 540057 h 1066103"/>
                <a:gd name="connsiteX5476" fmla="*/ 827426 w 3273727"/>
                <a:gd name="connsiteY5476" fmla="*/ 529836 h 1066103"/>
                <a:gd name="connsiteX5477" fmla="*/ 836347 w 3273727"/>
                <a:gd name="connsiteY5477" fmla="*/ 526053 h 1066103"/>
                <a:gd name="connsiteX5478" fmla="*/ 840031 w 3273727"/>
                <a:gd name="connsiteY5478" fmla="*/ 516944 h 1066103"/>
                <a:gd name="connsiteX5479" fmla="*/ 848539 w 3273727"/>
                <a:gd name="connsiteY5479" fmla="*/ 513334 h 1066103"/>
                <a:gd name="connsiteX5480" fmla="*/ 850061 w 3273727"/>
                <a:gd name="connsiteY5480" fmla="*/ 509910 h 1066103"/>
                <a:gd name="connsiteX5481" fmla="*/ 839203 w 3273727"/>
                <a:gd name="connsiteY5481" fmla="*/ 514203 h 1066103"/>
                <a:gd name="connsiteX5482" fmla="*/ 836100 w 3273727"/>
                <a:gd name="connsiteY5482" fmla="*/ 521695 h 1066103"/>
                <a:gd name="connsiteX5483" fmla="*/ 827707 w 3273727"/>
                <a:gd name="connsiteY5483" fmla="*/ 525172 h 1066103"/>
                <a:gd name="connsiteX5484" fmla="*/ 824189 w 3273727"/>
                <a:gd name="connsiteY5484" fmla="*/ 533463 h 1066103"/>
                <a:gd name="connsiteX5485" fmla="*/ 815213 w 3273727"/>
                <a:gd name="connsiteY5485" fmla="*/ 537092 h 1066103"/>
                <a:gd name="connsiteX5486" fmla="*/ 811584 w 3273727"/>
                <a:gd name="connsiteY5486" fmla="*/ 546068 h 1066103"/>
                <a:gd name="connsiteX5487" fmla="*/ 803787 w 3273727"/>
                <a:gd name="connsiteY5487" fmla="*/ 549376 h 1066103"/>
                <a:gd name="connsiteX5488" fmla="*/ 799530 w 3273727"/>
                <a:gd name="connsiteY5488" fmla="*/ 559654 h 1066103"/>
                <a:gd name="connsiteX5489" fmla="*/ 789252 w 3273727"/>
                <a:gd name="connsiteY5489" fmla="*/ 563911 h 1066103"/>
                <a:gd name="connsiteX5490" fmla="*/ 785944 w 3273727"/>
                <a:gd name="connsiteY5490" fmla="*/ 571708 h 1066103"/>
                <a:gd name="connsiteX5491" fmla="*/ 777146 w 3273727"/>
                <a:gd name="connsiteY5491" fmla="*/ 575266 h 1066103"/>
                <a:gd name="connsiteX5492" fmla="*/ 773339 w 3273727"/>
                <a:gd name="connsiteY5492" fmla="*/ 584456 h 1066103"/>
                <a:gd name="connsiteX5493" fmla="*/ 765018 w 3273727"/>
                <a:gd name="connsiteY5493" fmla="*/ 587903 h 1066103"/>
                <a:gd name="connsiteX5494" fmla="*/ 761571 w 3273727"/>
                <a:gd name="connsiteY5494" fmla="*/ 596224 h 1066103"/>
                <a:gd name="connsiteX5495" fmla="*/ 753333 w 3273727"/>
                <a:gd name="connsiteY5495" fmla="*/ 599636 h 1066103"/>
                <a:gd name="connsiteX5496" fmla="*/ 748823 w 3273727"/>
                <a:gd name="connsiteY5496" fmla="*/ 610790 h 1066103"/>
                <a:gd name="connsiteX5497" fmla="*/ 742793 w 3273727"/>
                <a:gd name="connsiteY5497" fmla="*/ 613348 h 1066103"/>
                <a:gd name="connsiteX5498" fmla="*/ 738730 w 3273727"/>
                <a:gd name="connsiteY5498" fmla="*/ 622701 h 1066103"/>
                <a:gd name="connsiteX5499" fmla="*/ 731764 w 3273727"/>
                <a:gd name="connsiteY5499" fmla="*/ 625453 h 1066103"/>
                <a:gd name="connsiteX5500" fmla="*/ 727105 w 3273727"/>
                <a:gd name="connsiteY5500" fmla="*/ 636430 h 1066103"/>
                <a:gd name="connsiteX5501" fmla="*/ 718884 w 3273727"/>
                <a:gd name="connsiteY5501" fmla="*/ 639755 h 1066103"/>
                <a:gd name="connsiteX5502" fmla="*/ 714501 w 3273727"/>
                <a:gd name="connsiteY5502" fmla="*/ 650854 h 1066103"/>
                <a:gd name="connsiteX5503" fmla="*/ 706240 w 3273727"/>
                <a:gd name="connsiteY5503" fmla="*/ 654443 h 1066103"/>
                <a:gd name="connsiteX5504" fmla="*/ 702733 w 3273727"/>
                <a:gd name="connsiteY5504" fmla="*/ 662908 h 1066103"/>
                <a:gd name="connsiteX5505" fmla="*/ 698006 w 3273727"/>
                <a:gd name="connsiteY5505" fmla="*/ 664866 h 1066103"/>
                <a:gd name="connsiteX5506" fmla="*/ 692783 w 3273727"/>
                <a:gd name="connsiteY5506" fmla="*/ 677474 h 1066103"/>
                <a:gd name="connsiteX5507" fmla="*/ 684504 w 3273727"/>
                <a:gd name="connsiteY5507" fmla="*/ 680903 h 1066103"/>
                <a:gd name="connsiteX5508" fmla="*/ 680179 w 3273727"/>
                <a:gd name="connsiteY5508" fmla="*/ 691346 h 1066103"/>
                <a:gd name="connsiteX5509" fmla="*/ 675066 w 3273727"/>
                <a:gd name="connsiteY5509" fmla="*/ 693464 h 1066103"/>
                <a:gd name="connsiteX5510" fmla="*/ 670372 w 3273727"/>
                <a:gd name="connsiteY5510" fmla="*/ 705625 h 1066103"/>
                <a:gd name="connsiteX5511" fmla="*/ 662693 w 3273727"/>
                <a:gd name="connsiteY5511" fmla="*/ 709038 h 1066103"/>
                <a:gd name="connsiteX5512" fmla="*/ 658461 w 3273727"/>
                <a:gd name="connsiteY5512" fmla="*/ 719498 h 1066103"/>
                <a:gd name="connsiteX5513" fmla="*/ 651606 w 3273727"/>
                <a:gd name="connsiteY5513" fmla="*/ 722405 h 1066103"/>
                <a:gd name="connsiteX5514" fmla="*/ 647817 w 3273727"/>
                <a:gd name="connsiteY5514" fmla="*/ 731553 h 1066103"/>
                <a:gd name="connsiteX5515" fmla="*/ 643334 w 3273727"/>
                <a:gd name="connsiteY5515" fmla="*/ 733409 h 1066103"/>
                <a:gd name="connsiteX5516" fmla="*/ 638011 w 3273727"/>
                <a:gd name="connsiteY5516" fmla="*/ 746262 h 1066103"/>
                <a:gd name="connsiteX5517" fmla="*/ 631189 w 3273727"/>
                <a:gd name="connsiteY5517" fmla="*/ 749088 h 1066103"/>
                <a:gd name="connsiteX5518" fmla="*/ 626100 w 3273727"/>
                <a:gd name="connsiteY5518" fmla="*/ 761665 h 1066103"/>
                <a:gd name="connsiteX5519" fmla="*/ 620724 w 3273727"/>
                <a:gd name="connsiteY5519" fmla="*/ 763945 h 1066103"/>
                <a:gd name="connsiteX5520" fmla="*/ 615456 w 3273727"/>
                <a:gd name="connsiteY5520" fmla="*/ 776662 h 1066103"/>
                <a:gd name="connsiteX5521" fmla="*/ 610484 w 3273727"/>
                <a:gd name="connsiteY5521" fmla="*/ 778722 h 1066103"/>
                <a:gd name="connsiteX5522" fmla="*/ 605650 w 3273727"/>
                <a:gd name="connsiteY5522" fmla="*/ 790391 h 1066103"/>
                <a:gd name="connsiteX5523" fmla="*/ 600922 w 3273727"/>
                <a:gd name="connsiteY5523" fmla="*/ 792350 h 1066103"/>
                <a:gd name="connsiteX5524" fmla="*/ 595700 w 3273727"/>
                <a:gd name="connsiteY5524" fmla="*/ 804956 h 1066103"/>
                <a:gd name="connsiteX5525" fmla="*/ 589788 w 3273727"/>
                <a:gd name="connsiteY5525" fmla="*/ 807405 h 1066103"/>
                <a:gd name="connsiteX5526" fmla="*/ 585056 w 3273727"/>
                <a:gd name="connsiteY5526" fmla="*/ 818829 h 1066103"/>
                <a:gd name="connsiteX5527" fmla="*/ 580845 w 3273727"/>
                <a:gd name="connsiteY5527" fmla="*/ 820573 h 1066103"/>
                <a:gd name="connsiteX5528" fmla="*/ 575250 w 3273727"/>
                <a:gd name="connsiteY5528" fmla="*/ 835069 h 1066103"/>
                <a:gd name="connsiteX5529" fmla="*/ 572810 w 3273727"/>
                <a:gd name="connsiteY5529" fmla="*/ 836154 h 1066103"/>
                <a:gd name="connsiteX5530" fmla="*/ 567262 w 3273727"/>
                <a:gd name="connsiteY5530" fmla="*/ 849228 h 1066103"/>
                <a:gd name="connsiteX5531" fmla="*/ 561308 w 3273727"/>
                <a:gd name="connsiteY5531" fmla="*/ 851636 h 1066103"/>
                <a:gd name="connsiteX5532" fmla="*/ 556618 w 3273727"/>
                <a:gd name="connsiteY5532" fmla="*/ 862957 h 1066103"/>
                <a:gd name="connsiteX5533" fmla="*/ 552405 w 3273727"/>
                <a:gd name="connsiteY5533" fmla="*/ 864702 h 1066103"/>
                <a:gd name="connsiteX5534" fmla="*/ 552700 w 3273727"/>
                <a:gd name="connsiteY5534" fmla="*/ 865413 h 1066103"/>
                <a:gd name="connsiteX5535" fmla="*/ 546812 w 3273727"/>
                <a:gd name="connsiteY5535" fmla="*/ 879629 h 1066103"/>
                <a:gd name="connsiteX5536" fmla="*/ 544206 w 3273727"/>
                <a:gd name="connsiteY5536" fmla="*/ 880708 h 1066103"/>
                <a:gd name="connsiteX5537" fmla="*/ 538967 w 3273727"/>
                <a:gd name="connsiteY5537" fmla="*/ 893357 h 1066103"/>
                <a:gd name="connsiteX5538" fmla="*/ 533917 w 3273727"/>
                <a:gd name="connsiteY5538" fmla="*/ 895449 h 1066103"/>
                <a:gd name="connsiteX5539" fmla="*/ 534067 w 3273727"/>
                <a:gd name="connsiteY5539" fmla="*/ 895814 h 1066103"/>
                <a:gd name="connsiteX5540" fmla="*/ 528179 w 3273727"/>
                <a:gd name="connsiteY5540" fmla="*/ 910029 h 1066103"/>
                <a:gd name="connsiteX5541" fmla="*/ 525988 w 3273727"/>
                <a:gd name="connsiteY5541" fmla="*/ 910937 h 1066103"/>
                <a:gd name="connsiteX5542" fmla="*/ 526222 w 3273727"/>
                <a:gd name="connsiteY5542" fmla="*/ 911504 h 1066103"/>
                <a:gd name="connsiteX5543" fmla="*/ 520334 w 3273727"/>
                <a:gd name="connsiteY5543" fmla="*/ 925719 h 1066103"/>
                <a:gd name="connsiteX5544" fmla="*/ 518211 w 3273727"/>
                <a:gd name="connsiteY5544" fmla="*/ 926598 h 1066103"/>
                <a:gd name="connsiteX5545" fmla="*/ 512203 w 3273727"/>
                <a:gd name="connsiteY5545" fmla="*/ 940428 h 1066103"/>
                <a:gd name="connsiteX5546" fmla="*/ 508557 w 3273727"/>
                <a:gd name="connsiteY5546" fmla="*/ 941868 h 1066103"/>
                <a:gd name="connsiteX5547" fmla="*/ 508571 w 3273727"/>
                <a:gd name="connsiteY5547" fmla="*/ 941903 h 1066103"/>
                <a:gd name="connsiteX5548" fmla="*/ 502539 w 3273727"/>
                <a:gd name="connsiteY5548" fmla="*/ 956118 h 1066103"/>
                <a:gd name="connsiteX5549" fmla="*/ 499455 w 3273727"/>
                <a:gd name="connsiteY5549" fmla="*/ 957366 h 1066103"/>
                <a:gd name="connsiteX5550" fmla="*/ 499745 w 3273727"/>
                <a:gd name="connsiteY5550" fmla="*/ 958084 h 1066103"/>
                <a:gd name="connsiteX5551" fmla="*/ 493857 w 3273727"/>
                <a:gd name="connsiteY5551" fmla="*/ 972646 h 1066103"/>
                <a:gd name="connsiteX5552" fmla="*/ 491809 w 3273727"/>
                <a:gd name="connsiteY5552" fmla="*/ 973515 h 1066103"/>
                <a:gd name="connsiteX5553" fmla="*/ 486012 w 3273727"/>
                <a:gd name="connsiteY5553" fmla="*/ 988193 h 1066103"/>
                <a:gd name="connsiteX5554" fmla="*/ 483780 w 3273727"/>
                <a:gd name="connsiteY5554" fmla="*/ 989162 h 1066103"/>
                <a:gd name="connsiteX5555" fmla="*/ 478167 w 3273727"/>
                <a:gd name="connsiteY5555" fmla="*/ 1003045 h 1066103"/>
                <a:gd name="connsiteX5556" fmla="*/ 475927 w 3273727"/>
                <a:gd name="connsiteY5556" fmla="*/ 1003996 h 1066103"/>
                <a:gd name="connsiteX5557" fmla="*/ 476211 w 3273727"/>
                <a:gd name="connsiteY5557" fmla="*/ 1004664 h 1066103"/>
                <a:gd name="connsiteX5558" fmla="*/ 470179 w 3273727"/>
                <a:gd name="connsiteY5558" fmla="*/ 1018879 h 1066103"/>
                <a:gd name="connsiteX5559" fmla="*/ 467094 w 3273727"/>
                <a:gd name="connsiteY5559" fmla="*/ 1020126 h 1066103"/>
                <a:gd name="connsiteX5560" fmla="*/ 467385 w 3273727"/>
                <a:gd name="connsiteY5560" fmla="*/ 1020845 h 1066103"/>
                <a:gd name="connsiteX5561" fmla="*/ 461497 w 3273727"/>
                <a:gd name="connsiteY5561" fmla="*/ 1035406 h 1066103"/>
                <a:gd name="connsiteX5562" fmla="*/ 459262 w 3273727"/>
                <a:gd name="connsiteY5562" fmla="*/ 1036355 h 1066103"/>
                <a:gd name="connsiteX5563" fmla="*/ 459540 w 3273727"/>
                <a:gd name="connsiteY5563" fmla="*/ 1037025 h 1066103"/>
                <a:gd name="connsiteX5564" fmla="*/ 453651 w 3273727"/>
                <a:gd name="connsiteY5564" fmla="*/ 1051240 h 1066103"/>
                <a:gd name="connsiteX5565" fmla="*/ 452974 w 3273727"/>
                <a:gd name="connsiteY5565" fmla="*/ 1051520 h 1066103"/>
                <a:gd name="connsiteX5566" fmla="*/ 453656 w 3273727"/>
                <a:gd name="connsiteY5566" fmla="*/ 1053205 h 1066103"/>
                <a:gd name="connsiteX5567" fmla="*/ 448441 w 3273727"/>
                <a:gd name="connsiteY5567" fmla="*/ 1066103 h 1066103"/>
                <a:gd name="connsiteX5568" fmla="*/ 406016 w 3273727"/>
                <a:gd name="connsiteY5568" fmla="*/ 1066103 h 1066103"/>
                <a:gd name="connsiteX5569" fmla="*/ 410655 w 3273727"/>
                <a:gd name="connsiteY5569" fmla="*/ 1055171 h 1066103"/>
                <a:gd name="connsiteX5570" fmla="*/ 413740 w 3273727"/>
                <a:gd name="connsiteY5570" fmla="*/ 1053923 h 1066103"/>
                <a:gd name="connsiteX5571" fmla="*/ 413449 w 3273727"/>
                <a:gd name="connsiteY5571" fmla="*/ 1053205 h 1066103"/>
                <a:gd name="connsiteX5572" fmla="*/ 419337 w 3273727"/>
                <a:gd name="connsiteY5572" fmla="*/ 1038643 h 1066103"/>
                <a:gd name="connsiteX5573" fmla="*/ 419904 w 3273727"/>
                <a:gd name="connsiteY5573" fmla="*/ 1038403 h 1066103"/>
                <a:gd name="connsiteX5574" fmla="*/ 419333 w 3273727"/>
                <a:gd name="connsiteY5574" fmla="*/ 1037025 h 1066103"/>
                <a:gd name="connsiteX5575" fmla="*/ 425221 w 3273727"/>
                <a:gd name="connsiteY5575" fmla="*/ 1022810 h 1066103"/>
                <a:gd name="connsiteX5576" fmla="*/ 427578 w 3273727"/>
                <a:gd name="connsiteY5576" fmla="*/ 1021833 h 1066103"/>
                <a:gd name="connsiteX5577" fmla="*/ 427178 w 3273727"/>
                <a:gd name="connsiteY5577" fmla="*/ 1020845 h 1066103"/>
                <a:gd name="connsiteX5578" fmla="*/ 433066 w 3273727"/>
                <a:gd name="connsiteY5578" fmla="*/ 1006283 h 1066103"/>
                <a:gd name="connsiteX5579" fmla="*/ 435307 w 3273727"/>
                <a:gd name="connsiteY5579" fmla="*/ 1005332 h 1066103"/>
                <a:gd name="connsiteX5580" fmla="*/ 435023 w 3273727"/>
                <a:gd name="connsiteY5580" fmla="*/ 1004664 h 1066103"/>
                <a:gd name="connsiteX5581" fmla="*/ 441055 w 3273727"/>
                <a:gd name="connsiteY5581" fmla="*/ 990449 h 1066103"/>
                <a:gd name="connsiteX5582" fmla="*/ 444139 w 3273727"/>
                <a:gd name="connsiteY5582" fmla="*/ 989202 h 1066103"/>
                <a:gd name="connsiteX5583" fmla="*/ 443849 w 3273727"/>
                <a:gd name="connsiteY5583" fmla="*/ 988483 h 1066103"/>
                <a:gd name="connsiteX5584" fmla="*/ 449737 w 3273727"/>
                <a:gd name="connsiteY5584" fmla="*/ 973921 h 1066103"/>
                <a:gd name="connsiteX5585" fmla="*/ 451785 w 3273727"/>
                <a:gd name="connsiteY5585" fmla="*/ 973052 h 1066103"/>
                <a:gd name="connsiteX5586" fmla="*/ 457582 w 3273727"/>
                <a:gd name="connsiteY5586" fmla="*/ 958375 h 1066103"/>
                <a:gd name="connsiteX5587" fmla="*/ 459813 w 3273727"/>
                <a:gd name="connsiteY5587" fmla="*/ 957406 h 1066103"/>
                <a:gd name="connsiteX5588" fmla="*/ 465427 w 3273727"/>
                <a:gd name="connsiteY5588" fmla="*/ 943522 h 1066103"/>
                <a:gd name="connsiteX5589" fmla="*/ 467668 w 3273727"/>
                <a:gd name="connsiteY5589" fmla="*/ 942571 h 1066103"/>
                <a:gd name="connsiteX5590" fmla="*/ 467384 w 3273727"/>
                <a:gd name="connsiteY5590" fmla="*/ 941903 h 1066103"/>
                <a:gd name="connsiteX5591" fmla="*/ 473416 w 3273727"/>
                <a:gd name="connsiteY5591" fmla="*/ 927688 h 1066103"/>
                <a:gd name="connsiteX5592" fmla="*/ 476337 w 3273727"/>
                <a:gd name="connsiteY5592" fmla="*/ 926506 h 1066103"/>
                <a:gd name="connsiteX5593" fmla="*/ 476209 w 3273727"/>
                <a:gd name="connsiteY5593" fmla="*/ 926213 h 1066103"/>
                <a:gd name="connsiteX5594" fmla="*/ 482385 w 3273727"/>
                <a:gd name="connsiteY5594" fmla="*/ 911998 h 1066103"/>
                <a:gd name="connsiteX5595" fmla="*/ 486482 w 3273727"/>
                <a:gd name="connsiteY5595" fmla="*/ 910380 h 1066103"/>
                <a:gd name="connsiteX5596" fmla="*/ 491904 w 3273727"/>
                <a:gd name="connsiteY5596" fmla="*/ 897289 h 1066103"/>
                <a:gd name="connsiteX5597" fmla="*/ 494096 w 3273727"/>
                <a:gd name="connsiteY5597" fmla="*/ 896381 h 1066103"/>
                <a:gd name="connsiteX5598" fmla="*/ 493861 w 3273727"/>
                <a:gd name="connsiteY5598" fmla="*/ 895814 h 1066103"/>
                <a:gd name="connsiteX5599" fmla="*/ 499749 w 3273727"/>
                <a:gd name="connsiteY5599" fmla="*/ 881598 h 1066103"/>
                <a:gd name="connsiteX5600" fmla="*/ 504799 w 3273727"/>
                <a:gd name="connsiteY5600" fmla="*/ 879506 h 1066103"/>
                <a:gd name="connsiteX5601" fmla="*/ 504648 w 3273727"/>
                <a:gd name="connsiteY5601" fmla="*/ 879142 h 1066103"/>
                <a:gd name="connsiteX5602" fmla="*/ 510537 w 3273727"/>
                <a:gd name="connsiteY5602" fmla="*/ 864927 h 1066103"/>
                <a:gd name="connsiteX5603" fmla="*/ 513142 w 3273727"/>
                <a:gd name="connsiteY5603" fmla="*/ 863848 h 1066103"/>
                <a:gd name="connsiteX5604" fmla="*/ 518382 w 3273727"/>
                <a:gd name="connsiteY5604" fmla="*/ 851198 h 1066103"/>
                <a:gd name="connsiteX5605" fmla="*/ 522595 w 3273727"/>
                <a:gd name="connsiteY5605" fmla="*/ 849453 h 1066103"/>
                <a:gd name="connsiteX5606" fmla="*/ 522300 w 3273727"/>
                <a:gd name="connsiteY5606" fmla="*/ 848742 h 1066103"/>
                <a:gd name="connsiteX5607" fmla="*/ 528188 w 3273727"/>
                <a:gd name="connsiteY5607" fmla="*/ 834527 h 1066103"/>
                <a:gd name="connsiteX5608" fmla="*/ 533192 w 3273727"/>
                <a:gd name="connsiteY5608" fmla="*/ 832454 h 1066103"/>
                <a:gd name="connsiteX5609" fmla="*/ 538138 w 3273727"/>
                <a:gd name="connsiteY5609" fmla="*/ 820798 h 1066103"/>
                <a:gd name="connsiteX5610" fmla="*/ 540998 w 3273727"/>
                <a:gd name="connsiteY5610" fmla="*/ 819641 h 1066103"/>
                <a:gd name="connsiteX5611" fmla="*/ 546820 w 3273727"/>
                <a:gd name="connsiteY5611" fmla="*/ 804558 h 1066103"/>
                <a:gd name="connsiteX5612" fmla="*/ 551650 w 3273727"/>
                <a:gd name="connsiteY5612" fmla="*/ 802411 h 1066103"/>
                <a:gd name="connsiteX5613" fmla="*/ 556626 w 3273727"/>
                <a:gd name="connsiteY5613" fmla="*/ 790399 h 1066103"/>
                <a:gd name="connsiteX5614" fmla="*/ 561354 w 3273727"/>
                <a:gd name="connsiteY5614" fmla="*/ 788441 h 1066103"/>
                <a:gd name="connsiteX5615" fmla="*/ 566576 w 3273727"/>
                <a:gd name="connsiteY5615" fmla="*/ 775832 h 1066103"/>
                <a:gd name="connsiteX5616" fmla="*/ 572488 w 3273727"/>
                <a:gd name="connsiteY5616" fmla="*/ 773384 h 1066103"/>
                <a:gd name="connsiteX5617" fmla="*/ 577220 w 3273727"/>
                <a:gd name="connsiteY5617" fmla="*/ 761961 h 1066103"/>
                <a:gd name="connsiteX5618" fmla="*/ 582193 w 3273727"/>
                <a:gd name="connsiteY5618" fmla="*/ 759901 h 1066103"/>
                <a:gd name="connsiteX5619" fmla="*/ 587026 w 3273727"/>
                <a:gd name="connsiteY5619" fmla="*/ 748232 h 1066103"/>
                <a:gd name="connsiteX5620" fmla="*/ 591016 w 3273727"/>
                <a:gd name="connsiteY5620" fmla="*/ 746579 h 1066103"/>
                <a:gd name="connsiteX5621" fmla="*/ 596976 w 3273727"/>
                <a:gd name="connsiteY5621" fmla="*/ 731848 h 1066103"/>
                <a:gd name="connsiteX5622" fmla="*/ 605224 w 3273727"/>
                <a:gd name="connsiteY5622" fmla="*/ 728350 h 1066103"/>
                <a:gd name="connsiteX5623" fmla="*/ 609581 w 3273727"/>
                <a:gd name="connsiteY5623" fmla="*/ 717832 h 1066103"/>
                <a:gd name="connsiteX5624" fmla="*/ 614063 w 3273727"/>
                <a:gd name="connsiteY5624" fmla="*/ 715975 h 1066103"/>
                <a:gd name="connsiteX5625" fmla="*/ 619387 w 3273727"/>
                <a:gd name="connsiteY5625" fmla="*/ 703122 h 1066103"/>
                <a:gd name="connsiteX5626" fmla="*/ 624807 w 3273727"/>
                <a:gd name="connsiteY5626" fmla="*/ 700877 h 1066103"/>
                <a:gd name="connsiteX5627" fmla="*/ 629337 w 3273727"/>
                <a:gd name="connsiteY5627" fmla="*/ 689681 h 1066103"/>
                <a:gd name="connsiteX5628" fmla="*/ 637687 w 3273727"/>
                <a:gd name="connsiteY5628" fmla="*/ 686140 h 1066103"/>
                <a:gd name="connsiteX5629" fmla="*/ 641942 w 3273727"/>
                <a:gd name="connsiteY5629" fmla="*/ 675114 h 1066103"/>
                <a:gd name="connsiteX5630" fmla="*/ 647768 w 3273727"/>
                <a:gd name="connsiteY5630" fmla="*/ 672524 h 1066103"/>
                <a:gd name="connsiteX5631" fmla="*/ 651748 w 3273727"/>
                <a:gd name="connsiteY5631" fmla="*/ 662916 h 1066103"/>
                <a:gd name="connsiteX5632" fmla="*/ 658844 w 3273727"/>
                <a:gd name="connsiteY5632" fmla="*/ 659977 h 1066103"/>
                <a:gd name="connsiteX5633" fmla="*/ 663659 w 3273727"/>
                <a:gd name="connsiteY5633" fmla="*/ 648350 h 1066103"/>
                <a:gd name="connsiteX5634" fmla="*/ 669570 w 3273727"/>
                <a:gd name="connsiteY5634" fmla="*/ 645902 h 1066103"/>
                <a:gd name="connsiteX5635" fmla="*/ 674303 w 3273727"/>
                <a:gd name="connsiteY5635" fmla="*/ 634478 h 1066103"/>
                <a:gd name="connsiteX5636" fmla="*/ 682025 w 3273727"/>
                <a:gd name="connsiteY5636" fmla="*/ 631279 h 1066103"/>
                <a:gd name="connsiteX5637" fmla="*/ 686070 w 3273727"/>
                <a:gd name="connsiteY5637" fmla="*/ 621036 h 1066103"/>
                <a:gd name="connsiteX5638" fmla="*/ 693892 w 3273727"/>
                <a:gd name="connsiteY5638" fmla="*/ 617638 h 1066103"/>
                <a:gd name="connsiteX5639" fmla="*/ 697981 w 3273727"/>
                <a:gd name="connsiteY5639" fmla="*/ 608000 h 1066103"/>
                <a:gd name="connsiteX5640" fmla="*/ 704007 w 3273727"/>
                <a:gd name="connsiteY5640" fmla="*/ 605564 h 1066103"/>
                <a:gd name="connsiteX5641" fmla="*/ 708913 w 3273727"/>
                <a:gd name="connsiteY5641" fmla="*/ 594271 h 1066103"/>
                <a:gd name="connsiteX5642" fmla="*/ 716509 w 3273727"/>
                <a:gd name="connsiteY5642" fmla="*/ 591271 h 1066103"/>
                <a:gd name="connsiteX5643" fmla="*/ 720393 w 3273727"/>
                <a:gd name="connsiteY5643" fmla="*/ 581666 h 1066103"/>
                <a:gd name="connsiteX5644" fmla="*/ 728888 w 3273727"/>
                <a:gd name="connsiteY5644" fmla="*/ 578061 h 1066103"/>
                <a:gd name="connsiteX5645" fmla="*/ 733141 w 3273727"/>
                <a:gd name="connsiteY5645" fmla="*/ 567794 h 1066103"/>
                <a:gd name="connsiteX5646" fmla="*/ 741462 w 3273727"/>
                <a:gd name="connsiteY5646" fmla="*/ 564347 h 1066103"/>
                <a:gd name="connsiteX5647" fmla="*/ 744909 w 3273727"/>
                <a:gd name="connsiteY5647" fmla="*/ 556026 h 1066103"/>
                <a:gd name="connsiteX5648" fmla="*/ 752797 w 3273727"/>
                <a:gd name="connsiteY5648" fmla="*/ 552758 h 1066103"/>
                <a:gd name="connsiteX5649" fmla="*/ 756820 w 3273727"/>
                <a:gd name="connsiteY5649" fmla="*/ 543278 h 1066103"/>
                <a:gd name="connsiteX5650" fmla="*/ 765618 w 3273727"/>
                <a:gd name="connsiteY5650" fmla="*/ 539721 h 1066103"/>
                <a:gd name="connsiteX5651" fmla="*/ 769712 w 3273727"/>
                <a:gd name="connsiteY5651" fmla="*/ 529836 h 1066103"/>
                <a:gd name="connsiteX5652" fmla="*/ 779596 w 3273727"/>
                <a:gd name="connsiteY5652" fmla="*/ 525742 h 1066103"/>
                <a:gd name="connsiteX5653" fmla="*/ 783154 w 3273727"/>
                <a:gd name="connsiteY5653" fmla="*/ 516944 h 1066103"/>
                <a:gd name="connsiteX5654" fmla="*/ 791517 w 3273727"/>
                <a:gd name="connsiteY5654" fmla="*/ 513396 h 1066103"/>
                <a:gd name="connsiteX5655" fmla="*/ 795065 w 3273727"/>
                <a:gd name="connsiteY5655" fmla="*/ 505033 h 1066103"/>
                <a:gd name="connsiteX5656" fmla="*/ 804351 w 3273727"/>
                <a:gd name="connsiteY5656" fmla="*/ 501278 h 1066103"/>
                <a:gd name="connsiteX5657" fmla="*/ 807670 w 3273727"/>
                <a:gd name="connsiteY5657" fmla="*/ 493265 h 1066103"/>
                <a:gd name="connsiteX5658" fmla="*/ 815873 w 3273727"/>
                <a:gd name="connsiteY5658" fmla="*/ 489867 h 1066103"/>
                <a:gd name="connsiteX5659" fmla="*/ 817700 w 3273727"/>
                <a:gd name="connsiteY5659" fmla="*/ 485657 h 1066103"/>
                <a:gd name="connsiteX5660" fmla="*/ 806663 w 3273727"/>
                <a:gd name="connsiteY5660" fmla="*/ 490119 h 1066103"/>
                <a:gd name="connsiteX5661" fmla="*/ 803739 w 3273727"/>
                <a:gd name="connsiteY5661" fmla="*/ 497180 h 1066103"/>
                <a:gd name="connsiteX5662" fmla="*/ 795663 w 3273727"/>
                <a:gd name="connsiteY5662" fmla="*/ 500525 h 1066103"/>
                <a:gd name="connsiteX5663" fmla="*/ 791827 w 3273727"/>
                <a:gd name="connsiteY5663" fmla="*/ 509784 h 1066103"/>
                <a:gd name="connsiteX5664" fmla="*/ 782417 w 3273727"/>
                <a:gd name="connsiteY5664" fmla="*/ 513683 h 1066103"/>
                <a:gd name="connsiteX5665" fmla="*/ 778936 w 3273727"/>
                <a:gd name="connsiteY5665" fmla="*/ 521695 h 1066103"/>
                <a:gd name="connsiteX5666" fmla="*/ 768692 w 3273727"/>
                <a:gd name="connsiteY5666" fmla="*/ 525741 h 1066103"/>
                <a:gd name="connsiteX5667" fmla="*/ 765494 w 3273727"/>
                <a:gd name="connsiteY5667" fmla="*/ 533463 h 1066103"/>
                <a:gd name="connsiteX5668" fmla="*/ 757419 w 3273727"/>
                <a:gd name="connsiteY5668" fmla="*/ 536808 h 1066103"/>
                <a:gd name="connsiteX5669" fmla="*/ 753583 w 3273727"/>
                <a:gd name="connsiteY5669" fmla="*/ 546068 h 1066103"/>
                <a:gd name="connsiteX5670" fmla="*/ 744928 w 3273727"/>
                <a:gd name="connsiteY5670" fmla="*/ 549653 h 1066103"/>
                <a:gd name="connsiteX5671" fmla="*/ 740978 w 3273727"/>
                <a:gd name="connsiteY5671" fmla="*/ 559654 h 1066103"/>
                <a:gd name="connsiteX5672" fmla="*/ 732646 w 3273727"/>
                <a:gd name="connsiteY5672" fmla="*/ 563274 h 1066103"/>
                <a:gd name="connsiteX5673" fmla="*/ 729067 w 3273727"/>
                <a:gd name="connsiteY5673" fmla="*/ 571708 h 1066103"/>
                <a:gd name="connsiteX5674" fmla="*/ 720269 w 3273727"/>
                <a:gd name="connsiteY5674" fmla="*/ 575266 h 1066103"/>
                <a:gd name="connsiteX5675" fmla="*/ 716462 w 3273727"/>
                <a:gd name="connsiteY5675" fmla="*/ 584456 h 1066103"/>
                <a:gd name="connsiteX5676" fmla="*/ 708141 w 3273727"/>
                <a:gd name="connsiteY5676" fmla="*/ 587903 h 1066103"/>
                <a:gd name="connsiteX5677" fmla="*/ 704694 w 3273727"/>
                <a:gd name="connsiteY5677" fmla="*/ 596224 h 1066103"/>
                <a:gd name="connsiteX5678" fmla="*/ 697600 w 3273727"/>
                <a:gd name="connsiteY5678" fmla="*/ 599162 h 1066103"/>
                <a:gd name="connsiteX5679" fmla="*/ 692783 w 3273727"/>
                <a:gd name="connsiteY5679" fmla="*/ 610790 h 1066103"/>
                <a:gd name="connsiteX5680" fmla="*/ 683524 w 3273727"/>
                <a:gd name="connsiteY5680" fmla="*/ 614626 h 1066103"/>
                <a:gd name="connsiteX5681" fmla="*/ 680179 w 3273727"/>
                <a:gd name="connsiteY5681" fmla="*/ 622701 h 1066103"/>
                <a:gd name="connsiteX5682" fmla="*/ 672838 w 3273727"/>
                <a:gd name="connsiteY5682" fmla="*/ 625742 h 1066103"/>
                <a:gd name="connsiteX5683" fmla="*/ 668411 w 3273727"/>
                <a:gd name="connsiteY5683" fmla="*/ 636430 h 1066103"/>
                <a:gd name="connsiteX5684" fmla="*/ 659980 w 3273727"/>
                <a:gd name="connsiteY5684" fmla="*/ 639923 h 1066103"/>
                <a:gd name="connsiteX5685" fmla="*/ 655662 w 3273727"/>
                <a:gd name="connsiteY5685" fmla="*/ 650854 h 1066103"/>
                <a:gd name="connsiteX5686" fmla="*/ 649793 w 3273727"/>
                <a:gd name="connsiteY5686" fmla="*/ 653404 h 1066103"/>
                <a:gd name="connsiteX5687" fmla="*/ 645856 w 3273727"/>
                <a:gd name="connsiteY5687" fmla="*/ 662908 h 1066103"/>
                <a:gd name="connsiteX5688" fmla="*/ 638795 w 3273727"/>
                <a:gd name="connsiteY5688" fmla="*/ 665832 h 1066103"/>
                <a:gd name="connsiteX5689" fmla="*/ 634088 w 3273727"/>
                <a:gd name="connsiteY5689" fmla="*/ 677474 h 1066103"/>
                <a:gd name="connsiteX5690" fmla="*/ 625593 w 3273727"/>
                <a:gd name="connsiteY5690" fmla="*/ 681079 h 1066103"/>
                <a:gd name="connsiteX5691" fmla="*/ 621340 w 3273727"/>
                <a:gd name="connsiteY5691" fmla="*/ 691346 h 1066103"/>
                <a:gd name="connsiteX5692" fmla="*/ 616227 w 3273727"/>
                <a:gd name="connsiteY5692" fmla="*/ 693464 h 1066103"/>
                <a:gd name="connsiteX5693" fmla="*/ 611534 w 3273727"/>
                <a:gd name="connsiteY5693" fmla="*/ 705625 h 1066103"/>
                <a:gd name="connsiteX5694" fmla="*/ 606165 w 3273727"/>
                <a:gd name="connsiteY5694" fmla="*/ 708012 h 1066103"/>
                <a:gd name="connsiteX5695" fmla="*/ 601296 w 3273727"/>
                <a:gd name="connsiteY5695" fmla="*/ 719498 h 1066103"/>
                <a:gd name="connsiteX5696" fmla="*/ 592496 w 3273727"/>
                <a:gd name="connsiteY5696" fmla="*/ 723061 h 1066103"/>
                <a:gd name="connsiteX5697" fmla="*/ 588979 w 3273727"/>
                <a:gd name="connsiteY5697" fmla="*/ 731553 h 1066103"/>
                <a:gd name="connsiteX5698" fmla="*/ 584496 w 3273727"/>
                <a:gd name="connsiteY5698" fmla="*/ 733409 h 1066103"/>
                <a:gd name="connsiteX5699" fmla="*/ 579173 w 3273727"/>
                <a:gd name="connsiteY5699" fmla="*/ 746262 h 1066103"/>
                <a:gd name="connsiteX5700" fmla="*/ 574706 w 3273727"/>
                <a:gd name="connsiteY5700" fmla="*/ 748112 h 1066103"/>
                <a:gd name="connsiteX5701" fmla="*/ 569223 w 3273727"/>
                <a:gd name="connsiteY5701" fmla="*/ 761665 h 1066103"/>
                <a:gd name="connsiteX5702" fmla="*/ 563847 w 3273727"/>
                <a:gd name="connsiteY5702" fmla="*/ 763945 h 1066103"/>
                <a:gd name="connsiteX5703" fmla="*/ 558579 w 3273727"/>
                <a:gd name="connsiteY5703" fmla="*/ 776662 h 1066103"/>
                <a:gd name="connsiteX5704" fmla="*/ 553544 w 3273727"/>
                <a:gd name="connsiteY5704" fmla="*/ 778747 h 1066103"/>
                <a:gd name="connsiteX5705" fmla="*/ 548486 w 3273727"/>
                <a:gd name="connsiteY5705" fmla="*/ 790391 h 1066103"/>
                <a:gd name="connsiteX5706" fmla="*/ 544105 w 3273727"/>
                <a:gd name="connsiteY5706" fmla="*/ 792122 h 1066103"/>
                <a:gd name="connsiteX5707" fmla="*/ 538535 w 3273727"/>
                <a:gd name="connsiteY5707" fmla="*/ 804956 h 1066103"/>
                <a:gd name="connsiteX5708" fmla="*/ 533023 w 3273727"/>
                <a:gd name="connsiteY5708" fmla="*/ 807136 h 1066103"/>
                <a:gd name="connsiteX5709" fmla="*/ 528179 w 3273727"/>
                <a:gd name="connsiteY5709" fmla="*/ 818829 h 1066103"/>
                <a:gd name="connsiteX5710" fmla="*/ 523968 w 3273727"/>
                <a:gd name="connsiteY5710" fmla="*/ 820573 h 1066103"/>
                <a:gd name="connsiteX5711" fmla="*/ 518373 w 3273727"/>
                <a:gd name="connsiteY5711" fmla="*/ 835069 h 1066103"/>
                <a:gd name="connsiteX5712" fmla="*/ 513542 w 3273727"/>
                <a:gd name="connsiteY5712" fmla="*/ 837216 h 1066103"/>
                <a:gd name="connsiteX5713" fmla="*/ 508567 w 3273727"/>
                <a:gd name="connsiteY5713" fmla="*/ 849228 h 1066103"/>
                <a:gd name="connsiteX5714" fmla="*/ 503563 w 3273727"/>
                <a:gd name="connsiteY5714" fmla="*/ 851301 h 1066103"/>
                <a:gd name="connsiteX5715" fmla="*/ 498617 w 3273727"/>
                <a:gd name="connsiteY5715" fmla="*/ 862957 h 1066103"/>
                <a:gd name="connsiteX5716" fmla="*/ 495352 w 3273727"/>
                <a:gd name="connsiteY5716" fmla="*/ 864277 h 1066103"/>
                <a:gd name="connsiteX5717" fmla="*/ 495823 w 3273727"/>
                <a:gd name="connsiteY5717" fmla="*/ 865413 h 1066103"/>
                <a:gd name="connsiteX5718" fmla="*/ 489935 w 3273727"/>
                <a:gd name="connsiteY5718" fmla="*/ 879629 h 1066103"/>
                <a:gd name="connsiteX5719" fmla="*/ 484962 w 3273727"/>
                <a:gd name="connsiteY5719" fmla="*/ 881689 h 1066103"/>
                <a:gd name="connsiteX5720" fmla="*/ 480128 w 3273727"/>
                <a:gd name="connsiteY5720" fmla="*/ 893357 h 1066103"/>
                <a:gd name="connsiteX5721" fmla="*/ 477578 w 3273727"/>
                <a:gd name="connsiteY5721" fmla="*/ 894414 h 1066103"/>
                <a:gd name="connsiteX5722" fmla="*/ 478171 w 3273727"/>
                <a:gd name="connsiteY5722" fmla="*/ 895814 h 1066103"/>
                <a:gd name="connsiteX5723" fmla="*/ 472139 w 3273727"/>
                <a:gd name="connsiteY5723" fmla="*/ 910029 h 1066103"/>
                <a:gd name="connsiteX5724" fmla="*/ 467161 w 3273727"/>
                <a:gd name="connsiteY5724" fmla="*/ 912042 h 1066103"/>
                <a:gd name="connsiteX5725" fmla="*/ 461496 w 3273727"/>
                <a:gd name="connsiteY5725" fmla="*/ 925719 h 1066103"/>
                <a:gd name="connsiteX5726" fmla="*/ 459381 w 3273727"/>
                <a:gd name="connsiteY5726" fmla="*/ 926595 h 1066103"/>
                <a:gd name="connsiteX5727" fmla="*/ 453651 w 3273727"/>
                <a:gd name="connsiteY5727" fmla="*/ 940428 h 1066103"/>
                <a:gd name="connsiteX5728" fmla="*/ 451459 w 3273727"/>
                <a:gd name="connsiteY5728" fmla="*/ 941336 h 1066103"/>
                <a:gd name="connsiteX5729" fmla="*/ 451694 w 3273727"/>
                <a:gd name="connsiteY5729" fmla="*/ 941903 h 1066103"/>
                <a:gd name="connsiteX5730" fmla="*/ 445806 w 3273727"/>
                <a:gd name="connsiteY5730" fmla="*/ 956118 h 1066103"/>
                <a:gd name="connsiteX5731" fmla="*/ 441767 w 3273727"/>
                <a:gd name="connsiteY5731" fmla="*/ 957791 h 1066103"/>
                <a:gd name="connsiteX5732" fmla="*/ 441888 w 3273727"/>
                <a:gd name="connsiteY5732" fmla="*/ 958084 h 1066103"/>
                <a:gd name="connsiteX5733" fmla="*/ 435856 w 3273727"/>
                <a:gd name="connsiteY5733" fmla="*/ 972646 h 1066103"/>
                <a:gd name="connsiteX5734" fmla="*/ 432817 w 3273727"/>
                <a:gd name="connsiteY5734" fmla="*/ 973904 h 1066103"/>
                <a:gd name="connsiteX5735" fmla="*/ 427174 w 3273727"/>
                <a:gd name="connsiteY5735" fmla="*/ 988193 h 1066103"/>
                <a:gd name="connsiteX5736" fmla="*/ 424942 w 3273727"/>
                <a:gd name="connsiteY5736" fmla="*/ 989162 h 1066103"/>
                <a:gd name="connsiteX5737" fmla="*/ 419329 w 3273727"/>
                <a:gd name="connsiteY5737" fmla="*/ 1003045 h 1066103"/>
                <a:gd name="connsiteX5738" fmla="*/ 417094 w 3273727"/>
                <a:gd name="connsiteY5738" fmla="*/ 1003993 h 1066103"/>
                <a:gd name="connsiteX5739" fmla="*/ 417372 w 3273727"/>
                <a:gd name="connsiteY5739" fmla="*/ 1004664 h 1066103"/>
                <a:gd name="connsiteX5740" fmla="*/ 411484 w 3273727"/>
                <a:gd name="connsiteY5740" fmla="*/ 1018879 h 1066103"/>
                <a:gd name="connsiteX5741" fmla="*/ 410765 w 3273727"/>
                <a:gd name="connsiteY5741" fmla="*/ 1019177 h 1066103"/>
                <a:gd name="connsiteX5742" fmla="*/ 411488 w 3273727"/>
                <a:gd name="connsiteY5742" fmla="*/ 1020845 h 1066103"/>
                <a:gd name="connsiteX5743" fmla="*/ 405169 w 3273727"/>
                <a:gd name="connsiteY5743" fmla="*/ 1035406 h 1066103"/>
                <a:gd name="connsiteX5744" fmla="*/ 402440 w 3273727"/>
                <a:gd name="connsiteY5744" fmla="*/ 1036486 h 1066103"/>
                <a:gd name="connsiteX5745" fmla="*/ 402663 w 3273727"/>
                <a:gd name="connsiteY5745" fmla="*/ 1037025 h 1066103"/>
                <a:gd name="connsiteX5746" fmla="*/ 396774 w 3273727"/>
                <a:gd name="connsiteY5746" fmla="*/ 1051240 h 1066103"/>
                <a:gd name="connsiteX5747" fmla="*/ 394417 w 3273727"/>
                <a:gd name="connsiteY5747" fmla="*/ 1052216 h 1066103"/>
                <a:gd name="connsiteX5748" fmla="*/ 394817 w 3273727"/>
                <a:gd name="connsiteY5748" fmla="*/ 1053205 h 1066103"/>
                <a:gd name="connsiteX5749" fmla="*/ 389602 w 3273727"/>
                <a:gd name="connsiteY5749" fmla="*/ 1066103 h 1066103"/>
                <a:gd name="connsiteX5750" fmla="*/ 348126 w 3273727"/>
                <a:gd name="connsiteY5750" fmla="*/ 1066103 h 1066103"/>
                <a:gd name="connsiteX5751" fmla="*/ 352654 w 3273727"/>
                <a:gd name="connsiteY5751" fmla="*/ 1055171 h 1066103"/>
                <a:gd name="connsiteX5752" fmla="*/ 355011 w 3273727"/>
                <a:gd name="connsiteY5752" fmla="*/ 1054194 h 1066103"/>
                <a:gd name="connsiteX5753" fmla="*/ 354611 w 3273727"/>
                <a:gd name="connsiteY5753" fmla="*/ 1053205 h 1066103"/>
                <a:gd name="connsiteX5754" fmla="*/ 360499 w 3273727"/>
                <a:gd name="connsiteY5754" fmla="*/ 1038643 h 1066103"/>
                <a:gd name="connsiteX5755" fmla="*/ 362734 w 3273727"/>
                <a:gd name="connsiteY5755" fmla="*/ 1037695 h 1066103"/>
                <a:gd name="connsiteX5756" fmla="*/ 362456 w 3273727"/>
                <a:gd name="connsiteY5756" fmla="*/ 1037025 h 1066103"/>
                <a:gd name="connsiteX5757" fmla="*/ 368344 w 3273727"/>
                <a:gd name="connsiteY5757" fmla="*/ 1022810 h 1066103"/>
                <a:gd name="connsiteX5758" fmla="*/ 369063 w 3273727"/>
                <a:gd name="connsiteY5758" fmla="*/ 1022511 h 1066103"/>
                <a:gd name="connsiteX5759" fmla="*/ 368340 w 3273727"/>
                <a:gd name="connsiteY5759" fmla="*/ 1020845 h 1066103"/>
                <a:gd name="connsiteX5760" fmla="*/ 374659 w 3273727"/>
                <a:gd name="connsiteY5760" fmla="*/ 1006283 h 1066103"/>
                <a:gd name="connsiteX5761" fmla="*/ 377389 w 3273727"/>
                <a:gd name="connsiteY5761" fmla="*/ 1005203 h 1066103"/>
                <a:gd name="connsiteX5762" fmla="*/ 377165 w 3273727"/>
                <a:gd name="connsiteY5762" fmla="*/ 1004664 h 1066103"/>
                <a:gd name="connsiteX5763" fmla="*/ 383053 w 3273727"/>
                <a:gd name="connsiteY5763" fmla="*/ 990449 h 1066103"/>
                <a:gd name="connsiteX5764" fmla="*/ 385410 w 3273727"/>
                <a:gd name="connsiteY5764" fmla="*/ 989472 h 1066103"/>
                <a:gd name="connsiteX5765" fmla="*/ 385010 w 3273727"/>
                <a:gd name="connsiteY5765" fmla="*/ 988483 h 1066103"/>
                <a:gd name="connsiteX5766" fmla="*/ 390899 w 3273727"/>
                <a:gd name="connsiteY5766" fmla="*/ 973921 h 1066103"/>
                <a:gd name="connsiteX5767" fmla="*/ 392947 w 3273727"/>
                <a:gd name="connsiteY5767" fmla="*/ 973052 h 1066103"/>
                <a:gd name="connsiteX5768" fmla="*/ 398744 w 3273727"/>
                <a:gd name="connsiteY5768" fmla="*/ 958375 h 1066103"/>
                <a:gd name="connsiteX5769" fmla="*/ 400983 w 3273727"/>
                <a:gd name="connsiteY5769" fmla="*/ 957403 h 1066103"/>
                <a:gd name="connsiteX5770" fmla="*/ 406732 w 3273727"/>
                <a:gd name="connsiteY5770" fmla="*/ 943522 h 1066103"/>
                <a:gd name="connsiteX5771" fmla="*/ 411663 w 3273727"/>
                <a:gd name="connsiteY5771" fmla="*/ 941479 h 1066103"/>
                <a:gd name="connsiteX5772" fmla="*/ 417376 w 3273727"/>
                <a:gd name="connsiteY5772" fmla="*/ 927688 h 1066103"/>
                <a:gd name="connsiteX5773" fmla="*/ 419567 w 3273727"/>
                <a:gd name="connsiteY5773" fmla="*/ 926780 h 1066103"/>
                <a:gd name="connsiteX5774" fmla="*/ 419333 w 3273727"/>
                <a:gd name="connsiteY5774" fmla="*/ 926213 h 1066103"/>
                <a:gd name="connsiteX5775" fmla="*/ 425221 w 3273727"/>
                <a:gd name="connsiteY5775" fmla="*/ 911998 h 1066103"/>
                <a:gd name="connsiteX5776" fmla="*/ 427336 w 3273727"/>
                <a:gd name="connsiteY5776" fmla="*/ 911121 h 1066103"/>
                <a:gd name="connsiteX5777" fmla="*/ 433066 w 3273727"/>
                <a:gd name="connsiteY5777" fmla="*/ 897289 h 1066103"/>
                <a:gd name="connsiteX5778" fmla="*/ 437060 w 3273727"/>
                <a:gd name="connsiteY5778" fmla="*/ 895634 h 1066103"/>
                <a:gd name="connsiteX5779" fmla="*/ 443015 w 3273727"/>
                <a:gd name="connsiteY5779" fmla="*/ 881598 h 1066103"/>
                <a:gd name="connsiteX5780" fmla="*/ 446281 w 3273727"/>
                <a:gd name="connsiteY5780" fmla="*/ 880278 h 1066103"/>
                <a:gd name="connsiteX5781" fmla="*/ 445810 w 3273727"/>
                <a:gd name="connsiteY5781" fmla="*/ 879142 h 1066103"/>
                <a:gd name="connsiteX5782" fmla="*/ 451698 w 3273727"/>
                <a:gd name="connsiteY5782" fmla="*/ 864927 h 1066103"/>
                <a:gd name="connsiteX5783" fmla="*/ 456671 w 3273727"/>
                <a:gd name="connsiteY5783" fmla="*/ 862867 h 1066103"/>
                <a:gd name="connsiteX5784" fmla="*/ 461505 w 3273727"/>
                <a:gd name="connsiteY5784" fmla="*/ 851198 h 1066103"/>
                <a:gd name="connsiteX5785" fmla="*/ 464055 w 3273727"/>
                <a:gd name="connsiteY5785" fmla="*/ 850141 h 1066103"/>
                <a:gd name="connsiteX5786" fmla="*/ 463461 w 3273727"/>
                <a:gd name="connsiteY5786" fmla="*/ 848742 h 1066103"/>
                <a:gd name="connsiteX5787" fmla="*/ 469493 w 3273727"/>
                <a:gd name="connsiteY5787" fmla="*/ 834527 h 1066103"/>
                <a:gd name="connsiteX5788" fmla="*/ 475447 w 3273727"/>
                <a:gd name="connsiteY5788" fmla="*/ 832120 h 1066103"/>
                <a:gd name="connsiteX5789" fmla="*/ 480136 w 3273727"/>
                <a:gd name="connsiteY5789" fmla="*/ 820798 h 1066103"/>
                <a:gd name="connsiteX5790" fmla="*/ 484348 w 3273727"/>
                <a:gd name="connsiteY5790" fmla="*/ 819053 h 1066103"/>
                <a:gd name="connsiteX5791" fmla="*/ 489943 w 3273727"/>
                <a:gd name="connsiteY5791" fmla="*/ 804558 h 1066103"/>
                <a:gd name="connsiteX5792" fmla="*/ 494773 w 3273727"/>
                <a:gd name="connsiteY5792" fmla="*/ 802411 h 1066103"/>
                <a:gd name="connsiteX5793" fmla="*/ 499749 w 3273727"/>
                <a:gd name="connsiteY5793" fmla="*/ 790399 h 1066103"/>
                <a:gd name="connsiteX5794" fmla="*/ 502133 w 3273727"/>
                <a:gd name="connsiteY5794" fmla="*/ 789411 h 1066103"/>
                <a:gd name="connsiteX5795" fmla="*/ 508025 w 3273727"/>
                <a:gd name="connsiteY5795" fmla="*/ 775832 h 1066103"/>
                <a:gd name="connsiteX5796" fmla="*/ 513600 w 3273727"/>
                <a:gd name="connsiteY5796" fmla="*/ 773628 h 1066103"/>
                <a:gd name="connsiteX5797" fmla="*/ 518669 w 3273727"/>
                <a:gd name="connsiteY5797" fmla="*/ 761961 h 1066103"/>
                <a:gd name="connsiteX5798" fmla="*/ 525595 w 3273727"/>
                <a:gd name="connsiteY5798" fmla="*/ 759225 h 1066103"/>
                <a:gd name="connsiteX5799" fmla="*/ 530149 w 3273727"/>
                <a:gd name="connsiteY5799" fmla="*/ 748232 h 1066103"/>
                <a:gd name="connsiteX5800" fmla="*/ 534139 w 3273727"/>
                <a:gd name="connsiteY5800" fmla="*/ 746579 h 1066103"/>
                <a:gd name="connsiteX5801" fmla="*/ 540099 w 3273727"/>
                <a:gd name="connsiteY5801" fmla="*/ 731848 h 1066103"/>
                <a:gd name="connsiteX5802" fmla="*/ 545967 w 3273727"/>
                <a:gd name="connsiteY5802" fmla="*/ 729359 h 1066103"/>
                <a:gd name="connsiteX5803" fmla="*/ 550742 w 3273727"/>
                <a:gd name="connsiteY5803" fmla="*/ 717832 h 1066103"/>
                <a:gd name="connsiteX5804" fmla="*/ 555225 w 3273727"/>
                <a:gd name="connsiteY5804" fmla="*/ 715975 h 1066103"/>
                <a:gd name="connsiteX5805" fmla="*/ 560549 w 3273727"/>
                <a:gd name="connsiteY5805" fmla="*/ 703122 h 1066103"/>
                <a:gd name="connsiteX5806" fmla="*/ 566056 w 3273727"/>
                <a:gd name="connsiteY5806" fmla="*/ 700841 h 1066103"/>
                <a:gd name="connsiteX5807" fmla="*/ 570786 w 3273727"/>
                <a:gd name="connsiteY5807" fmla="*/ 689681 h 1066103"/>
                <a:gd name="connsiteX5808" fmla="*/ 578721 w 3273727"/>
                <a:gd name="connsiteY5808" fmla="*/ 686468 h 1066103"/>
                <a:gd name="connsiteX5809" fmla="*/ 583104 w 3273727"/>
                <a:gd name="connsiteY5809" fmla="*/ 675114 h 1066103"/>
                <a:gd name="connsiteX5810" fmla="*/ 588930 w 3273727"/>
                <a:gd name="connsiteY5810" fmla="*/ 672524 h 1066103"/>
                <a:gd name="connsiteX5811" fmla="*/ 592910 w 3273727"/>
                <a:gd name="connsiteY5811" fmla="*/ 662916 h 1066103"/>
                <a:gd name="connsiteX5812" fmla="*/ 601148 w 3273727"/>
                <a:gd name="connsiteY5812" fmla="*/ 659504 h 1066103"/>
                <a:gd name="connsiteX5813" fmla="*/ 605658 w 3273727"/>
                <a:gd name="connsiteY5813" fmla="*/ 648350 h 1066103"/>
                <a:gd name="connsiteX5814" fmla="*/ 612963 w 3273727"/>
                <a:gd name="connsiteY5814" fmla="*/ 645250 h 1066103"/>
                <a:gd name="connsiteX5815" fmla="*/ 617426 w 3273727"/>
                <a:gd name="connsiteY5815" fmla="*/ 634478 h 1066103"/>
                <a:gd name="connsiteX5816" fmla="*/ 622803 w 3273727"/>
                <a:gd name="connsiteY5816" fmla="*/ 632250 h 1066103"/>
                <a:gd name="connsiteX5817" fmla="*/ 627232 w 3273727"/>
                <a:gd name="connsiteY5817" fmla="*/ 621036 h 1066103"/>
                <a:gd name="connsiteX5818" fmla="*/ 636193 w 3273727"/>
                <a:gd name="connsiteY5818" fmla="*/ 617143 h 1066103"/>
                <a:gd name="connsiteX5819" fmla="*/ 639981 w 3273727"/>
                <a:gd name="connsiteY5819" fmla="*/ 608000 h 1066103"/>
                <a:gd name="connsiteX5820" fmla="*/ 647321 w 3273727"/>
                <a:gd name="connsiteY5820" fmla="*/ 604960 h 1066103"/>
                <a:gd name="connsiteX5821" fmla="*/ 651748 w 3273727"/>
                <a:gd name="connsiteY5821" fmla="*/ 594271 h 1066103"/>
                <a:gd name="connsiteX5822" fmla="*/ 659824 w 3273727"/>
                <a:gd name="connsiteY5822" fmla="*/ 590926 h 1066103"/>
                <a:gd name="connsiteX5823" fmla="*/ 663659 w 3273727"/>
                <a:gd name="connsiteY5823" fmla="*/ 581666 h 1066103"/>
                <a:gd name="connsiteX5824" fmla="*/ 671938 w 3273727"/>
                <a:gd name="connsiteY5824" fmla="*/ 578237 h 1066103"/>
                <a:gd name="connsiteX5825" fmla="*/ 676264 w 3273727"/>
                <a:gd name="connsiteY5825" fmla="*/ 567794 h 1066103"/>
                <a:gd name="connsiteX5826" fmla="*/ 684585 w 3273727"/>
                <a:gd name="connsiteY5826" fmla="*/ 564347 h 1066103"/>
                <a:gd name="connsiteX5827" fmla="*/ 688032 w 3273727"/>
                <a:gd name="connsiteY5827" fmla="*/ 556026 h 1066103"/>
                <a:gd name="connsiteX5828" fmla="*/ 695920 w 3273727"/>
                <a:gd name="connsiteY5828" fmla="*/ 552758 h 1066103"/>
                <a:gd name="connsiteX5829" fmla="*/ 699943 w 3273727"/>
                <a:gd name="connsiteY5829" fmla="*/ 543278 h 1066103"/>
                <a:gd name="connsiteX5830" fmla="*/ 708626 w 3273727"/>
                <a:gd name="connsiteY5830" fmla="*/ 539767 h 1066103"/>
                <a:gd name="connsiteX5831" fmla="*/ 712548 w 3273727"/>
                <a:gd name="connsiteY5831" fmla="*/ 529836 h 1066103"/>
                <a:gd name="connsiteX5832" fmla="*/ 720561 w 3273727"/>
                <a:gd name="connsiteY5832" fmla="*/ 526355 h 1066103"/>
                <a:gd name="connsiteX5833" fmla="*/ 724459 w 3273727"/>
                <a:gd name="connsiteY5833" fmla="*/ 516944 h 1066103"/>
                <a:gd name="connsiteX5834" fmla="*/ 733718 w 3273727"/>
                <a:gd name="connsiteY5834" fmla="*/ 513109 h 1066103"/>
                <a:gd name="connsiteX5835" fmla="*/ 737064 w 3273727"/>
                <a:gd name="connsiteY5835" fmla="*/ 505033 h 1066103"/>
                <a:gd name="connsiteX5836" fmla="*/ 745530 w 3273727"/>
                <a:gd name="connsiteY5836" fmla="*/ 501526 h 1066103"/>
                <a:gd name="connsiteX5837" fmla="*/ 749119 w 3273727"/>
                <a:gd name="connsiteY5837" fmla="*/ 493265 h 1066103"/>
                <a:gd name="connsiteX5838" fmla="*/ 759119 w 3273727"/>
                <a:gd name="connsiteY5838" fmla="*/ 489315 h 1066103"/>
                <a:gd name="connsiteX5839" fmla="*/ 762703 w 3273727"/>
                <a:gd name="connsiteY5839" fmla="*/ 480661 h 1066103"/>
                <a:gd name="connsiteX5840" fmla="*/ 771964 w 3273727"/>
                <a:gd name="connsiteY5840" fmla="*/ 476825 h 1066103"/>
                <a:gd name="connsiteX5841" fmla="*/ 772491 w 3273727"/>
                <a:gd name="connsiteY5841" fmla="*/ 475551 h 1066103"/>
                <a:gd name="connsiteX5842" fmla="*/ 761596 w 3273727"/>
                <a:gd name="connsiteY5842" fmla="*/ 480394 h 1066103"/>
                <a:gd name="connsiteX5843" fmla="*/ 759467 w 3273727"/>
                <a:gd name="connsiteY5843" fmla="*/ 485412 h 1066103"/>
                <a:gd name="connsiteX5844" fmla="*/ 750181 w 3273727"/>
                <a:gd name="connsiteY5844" fmla="*/ 489167 h 1066103"/>
                <a:gd name="connsiteX5845" fmla="*/ 746862 w 3273727"/>
                <a:gd name="connsiteY5845" fmla="*/ 497180 h 1066103"/>
                <a:gd name="connsiteX5846" fmla="*/ 736493 w 3273727"/>
                <a:gd name="connsiteY5846" fmla="*/ 501475 h 1066103"/>
                <a:gd name="connsiteX5847" fmla="*/ 733133 w 3273727"/>
                <a:gd name="connsiteY5847" fmla="*/ 509784 h 1066103"/>
                <a:gd name="connsiteX5848" fmla="*/ 724770 w 3273727"/>
                <a:gd name="connsiteY5848" fmla="*/ 513333 h 1066103"/>
                <a:gd name="connsiteX5849" fmla="*/ 721221 w 3273727"/>
                <a:gd name="connsiteY5849" fmla="*/ 521695 h 1066103"/>
                <a:gd name="connsiteX5850" fmla="*/ 711784 w 3273727"/>
                <a:gd name="connsiteY5850" fmla="*/ 525511 h 1066103"/>
                <a:gd name="connsiteX5851" fmla="*/ 708330 w 3273727"/>
                <a:gd name="connsiteY5851" fmla="*/ 533463 h 1066103"/>
                <a:gd name="connsiteX5852" fmla="*/ 698330 w 3273727"/>
                <a:gd name="connsiteY5852" fmla="*/ 537413 h 1066103"/>
                <a:gd name="connsiteX5853" fmla="*/ 694745 w 3273727"/>
                <a:gd name="connsiteY5853" fmla="*/ 546068 h 1066103"/>
                <a:gd name="connsiteX5854" fmla="*/ 686090 w 3273727"/>
                <a:gd name="connsiteY5854" fmla="*/ 549653 h 1066103"/>
                <a:gd name="connsiteX5855" fmla="*/ 682140 w 3273727"/>
                <a:gd name="connsiteY5855" fmla="*/ 559654 h 1066103"/>
                <a:gd name="connsiteX5856" fmla="*/ 673879 w 3273727"/>
                <a:gd name="connsiteY5856" fmla="*/ 563243 h 1066103"/>
                <a:gd name="connsiteX5857" fmla="*/ 670372 w 3273727"/>
                <a:gd name="connsiteY5857" fmla="*/ 571708 h 1066103"/>
                <a:gd name="connsiteX5858" fmla="*/ 662484 w 3273727"/>
                <a:gd name="connsiteY5858" fmla="*/ 574976 h 1066103"/>
                <a:gd name="connsiteX5859" fmla="*/ 658461 w 3273727"/>
                <a:gd name="connsiteY5859" fmla="*/ 584456 h 1066103"/>
                <a:gd name="connsiteX5860" fmla="*/ 649175 w 3273727"/>
                <a:gd name="connsiteY5860" fmla="*/ 588211 h 1066103"/>
                <a:gd name="connsiteX5861" fmla="*/ 645856 w 3273727"/>
                <a:gd name="connsiteY5861" fmla="*/ 596224 h 1066103"/>
                <a:gd name="connsiteX5862" fmla="*/ 638795 w 3273727"/>
                <a:gd name="connsiteY5862" fmla="*/ 599148 h 1066103"/>
                <a:gd name="connsiteX5863" fmla="*/ 634088 w 3273727"/>
                <a:gd name="connsiteY5863" fmla="*/ 610790 h 1066103"/>
                <a:gd name="connsiteX5864" fmla="*/ 624608 w 3273727"/>
                <a:gd name="connsiteY5864" fmla="*/ 614813 h 1066103"/>
                <a:gd name="connsiteX5865" fmla="*/ 621340 w 3273727"/>
                <a:gd name="connsiteY5865" fmla="*/ 622701 h 1066103"/>
                <a:gd name="connsiteX5866" fmla="*/ 614000 w 3273727"/>
                <a:gd name="connsiteY5866" fmla="*/ 625742 h 1066103"/>
                <a:gd name="connsiteX5867" fmla="*/ 609573 w 3273727"/>
                <a:gd name="connsiteY5867" fmla="*/ 636430 h 1066103"/>
                <a:gd name="connsiteX5868" fmla="*/ 604630 w 3273727"/>
                <a:gd name="connsiteY5868" fmla="*/ 638478 h 1066103"/>
                <a:gd name="connsiteX5869" fmla="*/ 599622 w 3273727"/>
                <a:gd name="connsiteY5869" fmla="*/ 650854 h 1066103"/>
                <a:gd name="connsiteX5870" fmla="*/ 590389 w 3273727"/>
                <a:gd name="connsiteY5870" fmla="*/ 654769 h 1066103"/>
                <a:gd name="connsiteX5871" fmla="*/ 587018 w 3273727"/>
                <a:gd name="connsiteY5871" fmla="*/ 662908 h 1066103"/>
                <a:gd name="connsiteX5872" fmla="*/ 579957 w 3273727"/>
                <a:gd name="connsiteY5872" fmla="*/ 665832 h 1066103"/>
                <a:gd name="connsiteX5873" fmla="*/ 575250 w 3273727"/>
                <a:gd name="connsiteY5873" fmla="*/ 677474 h 1066103"/>
                <a:gd name="connsiteX5874" fmla="*/ 570295 w 3273727"/>
                <a:gd name="connsiteY5874" fmla="*/ 679577 h 1066103"/>
                <a:gd name="connsiteX5875" fmla="*/ 565300 w 3273727"/>
                <a:gd name="connsiteY5875" fmla="*/ 691346 h 1066103"/>
                <a:gd name="connsiteX5876" fmla="*/ 556895 w 3273727"/>
                <a:gd name="connsiteY5876" fmla="*/ 694745 h 1066103"/>
                <a:gd name="connsiteX5877" fmla="*/ 552696 w 3273727"/>
                <a:gd name="connsiteY5877" fmla="*/ 705625 h 1066103"/>
                <a:gd name="connsiteX5878" fmla="*/ 547447 w 3273727"/>
                <a:gd name="connsiteY5878" fmla="*/ 707958 h 1066103"/>
                <a:gd name="connsiteX5879" fmla="*/ 542889 w 3273727"/>
                <a:gd name="connsiteY5879" fmla="*/ 719498 h 1066103"/>
                <a:gd name="connsiteX5880" fmla="*/ 536842 w 3273727"/>
                <a:gd name="connsiteY5880" fmla="*/ 722125 h 1066103"/>
                <a:gd name="connsiteX5881" fmla="*/ 532652 w 3273727"/>
                <a:gd name="connsiteY5881" fmla="*/ 731553 h 1066103"/>
                <a:gd name="connsiteX5882" fmla="*/ 525243 w 3273727"/>
                <a:gd name="connsiteY5882" fmla="*/ 734412 h 1066103"/>
                <a:gd name="connsiteX5883" fmla="*/ 520334 w 3273727"/>
                <a:gd name="connsiteY5883" fmla="*/ 746262 h 1066103"/>
                <a:gd name="connsiteX5884" fmla="*/ 515883 w 3273727"/>
                <a:gd name="connsiteY5884" fmla="*/ 748106 h 1066103"/>
                <a:gd name="connsiteX5885" fmla="*/ 510528 w 3273727"/>
                <a:gd name="connsiteY5885" fmla="*/ 761665 h 1066103"/>
                <a:gd name="connsiteX5886" fmla="*/ 506131 w 3273727"/>
                <a:gd name="connsiteY5886" fmla="*/ 763575 h 1066103"/>
                <a:gd name="connsiteX5887" fmla="*/ 500578 w 3273727"/>
                <a:gd name="connsiteY5887" fmla="*/ 776662 h 1066103"/>
                <a:gd name="connsiteX5888" fmla="*/ 494625 w 3273727"/>
                <a:gd name="connsiteY5888" fmla="*/ 779070 h 1066103"/>
                <a:gd name="connsiteX5889" fmla="*/ 489935 w 3273727"/>
                <a:gd name="connsiteY5889" fmla="*/ 790391 h 1066103"/>
                <a:gd name="connsiteX5890" fmla="*/ 485230 w 3273727"/>
                <a:gd name="connsiteY5890" fmla="*/ 792340 h 1066103"/>
                <a:gd name="connsiteX5891" fmla="*/ 480128 w 3273727"/>
                <a:gd name="connsiteY5891" fmla="*/ 804956 h 1066103"/>
                <a:gd name="connsiteX5892" fmla="*/ 475172 w 3273727"/>
                <a:gd name="connsiteY5892" fmla="*/ 807059 h 1066103"/>
                <a:gd name="connsiteX5893" fmla="*/ 470178 w 3273727"/>
                <a:gd name="connsiteY5893" fmla="*/ 818829 h 1066103"/>
                <a:gd name="connsiteX5894" fmla="*/ 464993 w 3273727"/>
                <a:gd name="connsiteY5894" fmla="*/ 820926 h 1066103"/>
                <a:gd name="connsiteX5895" fmla="*/ 459535 w 3273727"/>
                <a:gd name="connsiteY5895" fmla="*/ 835069 h 1066103"/>
                <a:gd name="connsiteX5896" fmla="*/ 454704 w 3273727"/>
                <a:gd name="connsiteY5896" fmla="*/ 837216 h 1066103"/>
                <a:gd name="connsiteX5897" fmla="*/ 449728 w 3273727"/>
                <a:gd name="connsiteY5897" fmla="*/ 849228 h 1066103"/>
                <a:gd name="connsiteX5898" fmla="*/ 447104 w 3273727"/>
                <a:gd name="connsiteY5898" fmla="*/ 850315 h 1066103"/>
                <a:gd name="connsiteX5899" fmla="*/ 441740 w 3273727"/>
                <a:gd name="connsiteY5899" fmla="*/ 862957 h 1066103"/>
                <a:gd name="connsiteX5900" fmla="*/ 436796 w 3273727"/>
                <a:gd name="connsiteY5900" fmla="*/ 864956 h 1066103"/>
                <a:gd name="connsiteX5901" fmla="*/ 436985 w 3273727"/>
                <a:gd name="connsiteY5901" fmla="*/ 865413 h 1066103"/>
                <a:gd name="connsiteX5902" fmla="*/ 431096 w 3273727"/>
                <a:gd name="connsiteY5902" fmla="*/ 879629 h 1066103"/>
                <a:gd name="connsiteX5903" fmla="*/ 426124 w 3273727"/>
                <a:gd name="connsiteY5903" fmla="*/ 881689 h 1066103"/>
                <a:gd name="connsiteX5904" fmla="*/ 421290 w 3273727"/>
                <a:gd name="connsiteY5904" fmla="*/ 893357 h 1066103"/>
                <a:gd name="connsiteX5905" fmla="*/ 418751 w 3273727"/>
                <a:gd name="connsiteY5905" fmla="*/ 894409 h 1066103"/>
                <a:gd name="connsiteX5906" fmla="*/ 419333 w 3273727"/>
                <a:gd name="connsiteY5906" fmla="*/ 895814 h 1066103"/>
                <a:gd name="connsiteX5907" fmla="*/ 413445 w 3273727"/>
                <a:gd name="connsiteY5907" fmla="*/ 910029 h 1066103"/>
                <a:gd name="connsiteX5908" fmla="*/ 411238 w 3273727"/>
                <a:gd name="connsiteY5908" fmla="*/ 910943 h 1066103"/>
                <a:gd name="connsiteX5909" fmla="*/ 411487 w 3273727"/>
                <a:gd name="connsiteY5909" fmla="*/ 911504 h 1066103"/>
                <a:gd name="connsiteX5910" fmla="*/ 405169 w 3273727"/>
                <a:gd name="connsiteY5910" fmla="*/ 925719 h 1066103"/>
                <a:gd name="connsiteX5911" fmla="*/ 400094 w 3273727"/>
                <a:gd name="connsiteY5911" fmla="*/ 927678 h 1066103"/>
                <a:gd name="connsiteX5912" fmla="*/ 394813 w 3273727"/>
                <a:gd name="connsiteY5912" fmla="*/ 940428 h 1066103"/>
                <a:gd name="connsiteX5913" fmla="*/ 392621 w 3273727"/>
                <a:gd name="connsiteY5913" fmla="*/ 941336 h 1066103"/>
                <a:gd name="connsiteX5914" fmla="*/ 392856 w 3273727"/>
                <a:gd name="connsiteY5914" fmla="*/ 941903 h 1066103"/>
                <a:gd name="connsiteX5915" fmla="*/ 386967 w 3273727"/>
                <a:gd name="connsiteY5915" fmla="*/ 956118 h 1066103"/>
                <a:gd name="connsiteX5916" fmla="*/ 384610 w 3273727"/>
                <a:gd name="connsiteY5916" fmla="*/ 957094 h 1066103"/>
                <a:gd name="connsiteX5917" fmla="*/ 385010 w 3273727"/>
                <a:gd name="connsiteY5917" fmla="*/ 958084 h 1066103"/>
                <a:gd name="connsiteX5918" fmla="*/ 379122 w 3273727"/>
                <a:gd name="connsiteY5918" fmla="*/ 972646 h 1066103"/>
                <a:gd name="connsiteX5919" fmla="*/ 377072 w 3273727"/>
                <a:gd name="connsiteY5919" fmla="*/ 973516 h 1066103"/>
                <a:gd name="connsiteX5920" fmla="*/ 371134 w 3273727"/>
                <a:gd name="connsiteY5920" fmla="*/ 988193 h 1066103"/>
                <a:gd name="connsiteX5921" fmla="*/ 367903 w 3273727"/>
                <a:gd name="connsiteY5921" fmla="*/ 989563 h 1066103"/>
                <a:gd name="connsiteX5922" fmla="*/ 362452 w 3273727"/>
                <a:gd name="connsiteY5922" fmla="*/ 1003045 h 1066103"/>
                <a:gd name="connsiteX5923" fmla="*/ 360217 w 3273727"/>
                <a:gd name="connsiteY5923" fmla="*/ 1003993 h 1066103"/>
                <a:gd name="connsiteX5924" fmla="*/ 360495 w 3273727"/>
                <a:gd name="connsiteY5924" fmla="*/ 1004664 h 1066103"/>
                <a:gd name="connsiteX5925" fmla="*/ 354607 w 3273727"/>
                <a:gd name="connsiteY5925" fmla="*/ 1018879 h 1066103"/>
                <a:gd name="connsiteX5926" fmla="*/ 352249 w 3273727"/>
                <a:gd name="connsiteY5926" fmla="*/ 1019855 h 1066103"/>
                <a:gd name="connsiteX5927" fmla="*/ 352650 w 3273727"/>
                <a:gd name="connsiteY5927" fmla="*/ 1020845 h 1066103"/>
                <a:gd name="connsiteX5928" fmla="*/ 346762 w 3273727"/>
                <a:gd name="connsiteY5928" fmla="*/ 1035406 h 1066103"/>
                <a:gd name="connsiteX5929" fmla="*/ 344522 w 3273727"/>
                <a:gd name="connsiteY5929" fmla="*/ 1036357 h 1066103"/>
                <a:gd name="connsiteX5930" fmla="*/ 344806 w 3273727"/>
                <a:gd name="connsiteY5930" fmla="*/ 1037025 h 1066103"/>
                <a:gd name="connsiteX5931" fmla="*/ 338774 w 3273727"/>
                <a:gd name="connsiteY5931" fmla="*/ 1051240 h 1066103"/>
                <a:gd name="connsiteX5932" fmla="*/ 335690 w 3273727"/>
                <a:gd name="connsiteY5932" fmla="*/ 1052487 h 1066103"/>
                <a:gd name="connsiteX5933" fmla="*/ 335980 w 3273727"/>
                <a:gd name="connsiteY5933" fmla="*/ 1053205 h 1066103"/>
                <a:gd name="connsiteX5934" fmla="*/ 330765 w 3273727"/>
                <a:gd name="connsiteY5934" fmla="*/ 1066103 h 1066103"/>
                <a:gd name="connsiteX5935" fmla="*/ 291249 w 3273727"/>
                <a:gd name="connsiteY5935" fmla="*/ 1066103 h 1066103"/>
                <a:gd name="connsiteX5936" fmla="*/ 295778 w 3273727"/>
                <a:gd name="connsiteY5936" fmla="*/ 1055171 h 1066103"/>
                <a:gd name="connsiteX5937" fmla="*/ 296455 w 3273727"/>
                <a:gd name="connsiteY5937" fmla="*/ 1054890 h 1066103"/>
                <a:gd name="connsiteX5938" fmla="*/ 295773 w 3273727"/>
                <a:gd name="connsiteY5938" fmla="*/ 1053205 h 1066103"/>
                <a:gd name="connsiteX5939" fmla="*/ 301661 w 3273727"/>
                <a:gd name="connsiteY5939" fmla="*/ 1038643 h 1066103"/>
                <a:gd name="connsiteX5940" fmla="*/ 303901 w 3273727"/>
                <a:gd name="connsiteY5940" fmla="*/ 1037693 h 1066103"/>
                <a:gd name="connsiteX5941" fmla="*/ 303618 w 3273727"/>
                <a:gd name="connsiteY5941" fmla="*/ 1037025 h 1066103"/>
                <a:gd name="connsiteX5942" fmla="*/ 309650 w 3273727"/>
                <a:gd name="connsiteY5942" fmla="*/ 1022810 h 1066103"/>
                <a:gd name="connsiteX5943" fmla="*/ 312734 w 3273727"/>
                <a:gd name="connsiteY5943" fmla="*/ 1021563 h 1066103"/>
                <a:gd name="connsiteX5944" fmla="*/ 312444 w 3273727"/>
                <a:gd name="connsiteY5944" fmla="*/ 1020845 h 1066103"/>
                <a:gd name="connsiteX5945" fmla="*/ 318332 w 3273727"/>
                <a:gd name="connsiteY5945" fmla="*/ 1006283 h 1066103"/>
                <a:gd name="connsiteX5946" fmla="*/ 320567 w 3273727"/>
                <a:gd name="connsiteY5946" fmla="*/ 1005334 h 1066103"/>
                <a:gd name="connsiteX5947" fmla="*/ 320289 w 3273727"/>
                <a:gd name="connsiteY5947" fmla="*/ 1004664 h 1066103"/>
                <a:gd name="connsiteX5948" fmla="*/ 326177 w 3273727"/>
                <a:gd name="connsiteY5948" fmla="*/ 990449 h 1066103"/>
                <a:gd name="connsiteX5949" fmla="*/ 328534 w 3273727"/>
                <a:gd name="connsiteY5949" fmla="*/ 989472 h 1066103"/>
                <a:gd name="connsiteX5950" fmla="*/ 328134 w 3273727"/>
                <a:gd name="connsiteY5950" fmla="*/ 988483 h 1066103"/>
                <a:gd name="connsiteX5951" fmla="*/ 334023 w 3273727"/>
                <a:gd name="connsiteY5951" fmla="*/ 973921 h 1066103"/>
                <a:gd name="connsiteX5952" fmla="*/ 336074 w 3273727"/>
                <a:gd name="connsiteY5952" fmla="*/ 973051 h 1066103"/>
                <a:gd name="connsiteX5953" fmla="*/ 342011 w 3273727"/>
                <a:gd name="connsiteY5953" fmla="*/ 958375 h 1066103"/>
                <a:gd name="connsiteX5954" fmla="*/ 345241 w 3273727"/>
                <a:gd name="connsiteY5954" fmla="*/ 957005 h 1066103"/>
                <a:gd name="connsiteX5955" fmla="*/ 350692 w 3273727"/>
                <a:gd name="connsiteY5955" fmla="*/ 943522 h 1066103"/>
                <a:gd name="connsiteX5956" fmla="*/ 352927 w 3273727"/>
                <a:gd name="connsiteY5956" fmla="*/ 942573 h 1066103"/>
                <a:gd name="connsiteX5957" fmla="*/ 352649 w 3273727"/>
                <a:gd name="connsiteY5957" fmla="*/ 941903 h 1066103"/>
                <a:gd name="connsiteX5958" fmla="*/ 358537 w 3273727"/>
                <a:gd name="connsiteY5958" fmla="*/ 927688 h 1066103"/>
                <a:gd name="connsiteX5959" fmla="*/ 360729 w 3273727"/>
                <a:gd name="connsiteY5959" fmla="*/ 926780 h 1066103"/>
                <a:gd name="connsiteX5960" fmla="*/ 360494 w 3273727"/>
                <a:gd name="connsiteY5960" fmla="*/ 926213 h 1066103"/>
                <a:gd name="connsiteX5961" fmla="*/ 366382 w 3273727"/>
                <a:gd name="connsiteY5961" fmla="*/ 911998 h 1066103"/>
                <a:gd name="connsiteX5962" fmla="*/ 368512 w 3273727"/>
                <a:gd name="connsiteY5962" fmla="*/ 911116 h 1066103"/>
                <a:gd name="connsiteX5963" fmla="*/ 374658 w 3273727"/>
                <a:gd name="connsiteY5963" fmla="*/ 897289 h 1066103"/>
                <a:gd name="connsiteX5964" fmla="*/ 379250 w 3273727"/>
                <a:gd name="connsiteY5964" fmla="*/ 895516 h 1066103"/>
                <a:gd name="connsiteX5965" fmla="*/ 385015 w 3273727"/>
                <a:gd name="connsiteY5965" fmla="*/ 881598 h 1066103"/>
                <a:gd name="connsiteX5966" fmla="*/ 387554 w 3273727"/>
                <a:gd name="connsiteY5966" fmla="*/ 880546 h 1066103"/>
                <a:gd name="connsiteX5967" fmla="*/ 386972 w 3273727"/>
                <a:gd name="connsiteY5967" fmla="*/ 879142 h 1066103"/>
                <a:gd name="connsiteX5968" fmla="*/ 392860 w 3273727"/>
                <a:gd name="connsiteY5968" fmla="*/ 864927 h 1066103"/>
                <a:gd name="connsiteX5969" fmla="*/ 397833 w 3273727"/>
                <a:gd name="connsiteY5969" fmla="*/ 862867 h 1066103"/>
                <a:gd name="connsiteX5970" fmla="*/ 402666 w 3273727"/>
                <a:gd name="connsiteY5970" fmla="*/ 851198 h 1066103"/>
                <a:gd name="connsiteX5971" fmla="*/ 406885 w 3273727"/>
                <a:gd name="connsiteY5971" fmla="*/ 849451 h 1066103"/>
                <a:gd name="connsiteX5972" fmla="*/ 406585 w 3273727"/>
                <a:gd name="connsiteY5972" fmla="*/ 848742 h 1066103"/>
                <a:gd name="connsiteX5973" fmla="*/ 412616 w 3273727"/>
                <a:gd name="connsiteY5973" fmla="*/ 834527 h 1066103"/>
                <a:gd name="connsiteX5974" fmla="*/ 416214 w 3273727"/>
                <a:gd name="connsiteY5974" fmla="*/ 833072 h 1066103"/>
                <a:gd name="connsiteX5975" fmla="*/ 421298 w 3273727"/>
                <a:gd name="connsiteY5975" fmla="*/ 820798 h 1066103"/>
                <a:gd name="connsiteX5976" fmla="*/ 425510 w 3273727"/>
                <a:gd name="connsiteY5976" fmla="*/ 819053 h 1066103"/>
                <a:gd name="connsiteX5977" fmla="*/ 431105 w 3273727"/>
                <a:gd name="connsiteY5977" fmla="*/ 804558 h 1066103"/>
                <a:gd name="connsiteX5978" fmla="*/ 435962 w 3273727"/>
                <a:gd name="connsiteY5978" fmla="*/ 802399 h 1066103"/>
                <a:gd name="connsiteX5979" fmla="*/ 441054 w 3273727"/>
                <a:gd name="connsiteY5979" fmla="*/ 790399 h 1066103"/>
                <a:gd name="connsiteX5980" fmla="*/ 446737 w 3273727"/>
                <a:gd name="connsiteY5980" fmla="*/ 788101 h 1066103"/>
                <a:gd name="connsiteX5981" fmla="*/ 451698 w 3273727"/>
                <a:gd name="connsiteY5981" fmla="*/ 775832 h 1066103"/>
                <a:gd name="connsiteX5982" fmla="*/ 456625 w 3273727"/>
                <a:gd name="connsiteY5982" fmla="*/ 773742 h 1066103"/>
                <a:gd name="connsiteX5983" fmla="*/ 461505 w 3273727"/>
                <a:gd name="connsiteY5983" fmla="*/ 761961 h 1066103"/>
                <a:gd name="connsiteX5984" fmla="*/ 466509 w 3273727"/>
                <a:gd name="connsiteY5984" fmla="*/ 759888 h 1066103"/>
                <a:gd name="connsiteX5985" fmla="*/ 471454 w 3273727"/>
                <a:gd name="connsiteY5985" fmla="*/ 748232 h 1066103"/>
                <a:gd name="connsiteX5986" fmla="*/ 476420 w 3273727"/>
                <a:gd name="connsiteY5986" fmla="*/ 746224 h 1066103"/>
                <a:gd name="connsiteX5987" fmla="*/ 482098 w 3273727"/>
                <a:gd name="connsiteY5987" fmla="*/ 731848 h 1066103"/>
                <a:gd name="connsiteX5988" fmla="*/ 486976 w 3273727"/>
                <a:gd name="connsiteY5988" fmla="*/ 729728 h 1066103"/>
                <a:gd name="connsiteX5989" fmla="*/ 491904 w 3273727"/>
                <a:gd name="connsiteY5989" fmla="*/ 717832 h 1066103"/>
                <a:gd name="connsiteX5990" fmla="*/ 496437 w 3273727"/>
                <a:gd name="connsiteY5990" fmla="*/ 715954 h 1066103"/>
                <a:gd name="connsiteX5991" fmla="*/ 502141 w 3273727"/>
                <a:gd name="connsiteY5991" fmla="*/ 703122 h 1066103"/>
                <a:gd name="connsiteX5992" fmla="*/ 510411 w 3273727"/>
                <a:gd name="connsiteY5992" fmla="*/ 699930 h 1066103"/>
                <a:gd name="connsiteX5993" fmla="*/ 514459 w 3273727"/>
                <a:gd name="connsiteY5993" fmla="*/ 689681 h 1066103"/>
                <a:gd name="connsiteX5994" fmla="*/ 519486 w 3273727"/>
                <a:gd name="connsiteY5994" fmla="*/ 687496 h 1066103"/>
                <a:gd name="connsiteX5995" fmla="*/ 524265 w 3273727"/>
                <a:gd name="connsiteY5995" fmla="*/ 675114 h 1066103"/>
                <a:gd name="connsiteX5996" fmla="*/ 532566 w 3273727"/>
                <a:gd name="connsiteY5996" fmla="*/ 671424 h 1066103"/>
                <a:gd name="connsiteX5997" fmla="*/ 536176 w 3273727"/>
                <a:gd name="connsiteY5997" fmla="*/ 662916 h 1066103"/>
                <a:gd name="connsiteX5998" fmla="*/ 541859 w 3273727"/>
                <a:gd name="connsiteY5998" fmla="*/ 660618 h 1066103"/>
                <a:gd name="connsiteX5999" fmla="*/ 546820 w 3273727"/>
                <a:gd name="connsiteY5999" fmla="*/ 648350 h 1066103"/>
                <a:gd name="connsiteX6000" fmla="*/ 554125 w 3273727"/>
                <a:gd name="connsiteY6000" fmla="*/ 645250 h 1066103"/>
                <a:gd name="connsiteX6001" fmla="*/ 558587 w 3273727"/>
                <a:gd name="connsiteY6001" fmla="*/ 634478 h 1066103"/>
                <a:gd name="connsiteX6002" fmla="*/ 566364 w 3273727"/>
                <a:gd name="connsiteY6002" fmla="*/ 631256 h 1066103"/>
                <a:gd name="connsiteX6003" fmla="*/ 570498 w 3273727"/>
                <a:gd name="connsiteY6003" fmla="*/ 621036 h 1066103"/>
                <a:gd name="connsiteX6004" fmla="*/ 576860 w 3273727"/>
                <a:gd name="connsiteY6004" fmla="*/ 618338 h 1066103"/>
                <a:gd name="connsiteX6005" fmla="*/ 581142 w 3273727"/>
                <a:gd name="connsiteY6005" fmla="*/ 608000 h 1066103"/>
                <a:gd name="connsiteX6006" fmla="*/ 588483 w 3273727"/>
                <a:gd name="connsiteY6006" fmla="*/ 604960 h 1066103"/>
                <a:gd name="connsiteX6007" fmla="*/ 592910 w 3273727"/>
                <a:gd name="connsiteY6007" fmla="*/ 594271 h 1066103"/>
                <a:gd name="connsiteX6008" fmla="*/ 602101 w 3273727"/>
                <a:gd name="connsiteY6008" fmla="*/ 590464 h 1066103"/>
                <a:gd name="connsiteX6009" fmla="*/ 605658 w 3273727"/>
                <a:gd name="connsiteY6009" fmla="*/ 581666 h 1066103"/>
                <a:gd name="connsiteX6010" fmla="*/ 612963 w 3273727"/>
                <a:gd name="connsiteY6010" fmla="*/ 578566 h 1066103"/>
                <a:gd name="connsiteX6011" fmla="*/ 617426 w 3273727"/>
                <a:gd name="connsiteY6011" fmla="*/ 567794 h 1066103"/>
                <a:gd name="connsiteX6012" fmla="*/ 625819 w 3273727"/>
                <a:gd name="connsiteY6012" fmla="*/ 564317 h 1066103"/>
                <a:gd name="connsiteX6013" fmla="*/ 629337 w 3273727"/>
                <a:gd name="connsiteY6013" fmla="*/ 556026 h 1066103"/>
                <a:gd name="connsiteX6014" fmla="*/ 638135 w 3273727"/>
                <a:gd name="connsiteY6014" fmla="*/ 552469 h 1066103"/>
                <a:gd name="connsiteX6015" fmla="*/ 641942 w 3273727"/>
                <a:gd name="connsiteY6015" fmla="*/ 543278 h 1066103"/>
                <a:gd name="connsiteX6016" fmla="*/ 649664 w 3273727"/>
                <a:gd name="connsiteY6016" fmla="*/ 540079 h 1066103"/>
                <a:gd name="connsiteX6017" fmla="*/ 653710 w 3273727"/>
                <a:gd name="connsiteY6017" fmla="*/ 529836 h 1066103"/>
                <a:gd name="connsiteX6018" fmla="*/ 661723 w 3273727"/>
                <a:gd name="connsiteY6018" fmla="*/ 526355 h 1066103"/>
                <a:gd name="connsiteX6019" fmla="*/ 665621 w 3273727"/>
                <a:gd name="connsiteY6019" fmla="*/ 516944 h 1066103"/>
                <a:gd name="connsiteX6020" fmla="*/ 675031 w 3273727"/>
                <a:gd name="connsiteY6020" fmla="*/ 513046 h 1066103"/>
                <a:gd name="connsiteX6021" fmla="*/ 678513 w 3273727"/>
                <a:gd name="connsiteY6021" fmla="*/ 505033 h 1066103"/>
                <a:gd name="connsiteX6022" fmla="*/ 688834 w 3273727"/>
                <a:gd name="connsiteY6022" fmla="*/ 500956 h 1066103"/>
                <a:gd name="connsiteX6023" fmla="*/ 692098 w 3273727"/>
                <a:gd name="connsiteY6023" fmla="*/ 493265 h 1066103"/>
                <a:gd name="connsiteX6024" fmla="*/ 701074 w 3273727"/>
                <a:gd name="connsiteY6024" fmla="*/ 489635 h 1066103"/>
                <a:gd name="connsiteX6025" fmla="*/ 704703 w 3273727"/>
                <a:gd name="connsiteY6025" fmla="*/ 480661 h 1066103"/>
                <a:gd name="connsiteX6026" fmla="*/ 715373 w 3273727"/>
                <a:gd name="connsiteY6026" fmla="*/ 476133 h 1066103"/>
                <a:gd name="connsiteX6027" fmla="*/ 718432 w 3273727"/>
                <a:gd name="connsiteY6027" fmla="*/ 468750 h 1066103"/>
                <a:gd name="connsiteX6028" fmla="*/ 726825 w 3273727"/>
                <a:gd name="connsiteY6028" fmla="*/ 465273 h 1066103"/>
                <a:gd name="connsiteX6029" fmla="*/ 727598 w 3273727"/>
                <a:gd name="connsiteY6029" fmla="*/ 463451 h 1066103"/>
                <a:gd name="connsiteX6030" fmla="*/ 717440 w 3273727"/>
                <a:gd name="connsiteY6030" fmla="*/ 467559 h 1066103"/>
                <a:gd name="connsiteX6031" fmla="*/ 714501 w 3273727"/>
                <a:gd name="connsiteY6031" fmla="*/ 475175 h 1066103"/>
                <a:gd name="connsiteX6032" fmla="*/ 705073 w 3273727"/>
                <a:gd name="connsiteY6032" fmla="*/ 479365 h 1066103"/>
                <a:gd name="connsiteX6033" fmla="*/ 702446 w 3273727"/>
                <a:gd name="connsiteY6033" fmla="*/ 485412 h 1066103"/>
                <a:gd name="connsiteX6034" fmla="*/ 691031 w 3273727"/>
                <a:gd name="connsiteY6034" fmla="*/ 489921 h 1066103"/>
                <a:gd name="connsiteX6035" fmla="*/ 688024 w 3273727"/>
                <a:gd name="connsiteY6035" fmla="*/ 497180 h 1066103"/>
                <a:gd name="connsiteX6036" fmla="*/ 679885 w 3273727"/>
                <a:gd name="connsiteY6036" fmla="*/ 500551 h 1066103"/>
                <a:gd name="connsiteX6037" fmla="*/ 675969 w 3273727"/>
                <a:gd name="connsiteY6037" fmla="*/ 509784 h 1066103"/>
                <a:gd name="connsiteX6038" fmla="*/ 665669 w 3273727"/>
                <a:gd name="connsiteY6038" fmla="*/ 513952 h 1066103"/>
                <a:gd name="connsiteX6039" fmla="*/ 662383 w 3273727"/>
                <a:gd name="connsiteY6039" fmla="*/ 521695 h 1066103"/>
                <a:gd name="connsiteX6040" fmla="*/ 653097 w 3273727"/>
                <a:gd name="connsiteY6040" fmla="*/ 525450 h 1066103"/>
                <a:gd name="connsiteX6041" fmla="*/ 649779 w 3273727"/>
                <a:gd name="connsiteY6041" fmla="*/ 533463 h 1066103"/>
                <a:gd name="connsiteX6042" fmla="*/ 641765 w 3273727"/>
                <a:gd name="connsiteY6042" fmla="*/ 536782 h 1066103"/>
                <a:gd name="connsiteX6043" fmla="*/ 638011 w 3273727"/>
                <a:gd name="connsiteY6043" fmla="*/ 546068 h 1066103"/>
                <a:gd name="connsiteX6044" fmla="*/ 630158 w 3273727"/>
                <a:gd name="connsiteY6044" fmla="*/ 549400 h 1066103"/>
                <a:gd name="connsiteX6045" fmla="*/ 625813 w 3273727"/>
                <a:gd name="connsiteY6045" fmla="*/ 559654 h 1066103"/>
                <a:gd name="connsiteX6046" fmla="*/ 614657 w 3273727"/>
                <a:gd name="connsiteY6046" fmla="*/ 564170 h 1066103"/>
                <a:gd name="connsiteX6047" fmla="*/ 611534 w 3273727"/>
                <a:gd name="connsiteY6047" fmla="*/ 571708 h 1066103"/>
                <a:gd name="connsiteX6048" fmla="*/ 603646 w 3273727"/>
                <a:gd name="connsiteY6048" fmla="*/ 574976 h 1066103"/>
                <a:gd name="connsiteX6049" fmla="*/ 599622 w 3273727"/>
                <a:gd name="connsiteY6049" fmla="*/ 584456 h 1066103"/>
                <a:gd name="connsiteX6050" fmla="*/ 590337 w 3273727"/>
                <a:gd name="connsiteY6050" fmla="*/ 588211 h 1066103"/>
                <a:gd name="connsiteX6051" fmla="*/ 587018 w 3273727"/>
                <a:gd name="connsiteY6051" fmla="*/ 596224 h 1066103"/>
                <a:gd name="connsiteX6052" fmla="*/ 579957 w 3273727"/>
                <a:gd name="connsiteY6052" fmla="*/ 599148 h 1066103"/>
                <a:gd name="connsiteX6053" fmla="*/ 575250 w 3273727"/>
                <a:gd name="connsiteY6053" fmla="*/ 610790 h 1066103"/>
                <a:gd name="connsiteX6054" fmla="*/ 569159 w 3273727"/>
                <a:gd name="connsiteY6054" fmla="*/ 613375 h 1066103"/>
                <a:gd name="connsiteX6055" fmla="*/ 565013 w 3273727"/>
                <a:gd name="connsiteY6055" fmla="*/ 622701 h 1066103"/>
                <a:gd name="connsiteX6056" fmla="*/ 557120 w 3273727"/>
                <a:gd name="connsiteY6056" fmla="*/ 625747 h 1066103"/>
                <a:gd name="connsiteX6057" fmla="*/ 552696 w 3273727"/>
                <a:gd name="connsiteY6057" fmla="*/ 636430 h 1066103"/>
                <a:gd name="connsiteX6058" fmla="*/ 545437 w 3273727"/>
                <a:gd name="connsiteY6058" fmla="*/ 639437 h 1066103"/>
                <a:gd name="connsiteX6059" fmla="*/ 540928 w 3273727"/>
                <a:gd name="connsiteY6059" fmla="*/ 650854 h 1066103"/>
                <a:gd name="connsiteX6060" fmla="*/ 531471 w 3273727"/>
                <a:gd name="connsiteY6060" fmla="*/ 654962 h 1066103"/>
                <a:gd name="connsiteX6061" fmla="*/ 528179 w 3273727"/>
                <a:gd name="connsiteY6061" fmla="*/ 662908 h 1066103"/>
                <a:gd name="connsiteX6062" fmla="*/ 523475 w 3273727"/>
                <a:gd name="connsiteY6062" fmla="*/ 664857 h 1066103"/>
                <a:gd name="connsiteX6063" fmla="*/ 518373 w 3273727"/>
                <a:gd name="connsiteY6063" fmla="*/ 677474 h 1066103"/>
                <a:gd name="connsiteX6064" fmla="*/ 511067 w 3273727"/>
                <a:gd name="connsiteY6064" fmla="*/ 680574 h 1066103"/>
                <a:gd name="connsiteX6065" fmla="*/ 506605 w 3273727"/>
                <a:gd name="connsiteY6065" fmla="*/ 691346 h 1066103"/>
                <a:gd name="connsiteX6066" fmla="*/ 500325 w 3273727"/>
                <a:gd name="connsiteY6066" fmla="*/ 693947 h 1066103"/>
                <a:gd name="connsiteX6067" fmla="*/ 495819 w 3273727"/>
                <a:gd name="connsiteY6067" fmla="*/ 705625 h 1066103"/>
                <a:gd name="connsiteX6068" fmla="*/ 488191 w 3273727"/>
                <a:gd name="connsiteY6068" fmla="*/ 709015 h 1066103"/>
                <a:gd name="connsiteX6069" fmla="*/ 484051 w 3273727"/>
                <a:gd name="connsiteY6069" fmla="*/ 719498 h 1066103"/>
                <a:gd name="connsiteX6070" fmla="*/ 478181 w 3273727"/>
                <a:gd name="connsiteY6070" fmla="*/ 722048 h 1066103"/>
                <a:gd name="connsiteX6071" fmla="*/ 474245 w 3273727"/>
                <a:gd name="connsiteY6071" fmla="*/ 731553 h 1066103"/>
                <a:gd name="connsiteX6072" fmla="*/ 468577 w 3273727"/>
                <a:gd name="connsiteY6072" fmla="*/ 733900 h 1066103"/>
                <a:gd name="connsiteX6073" fmla="*/ 463457 w 3273727"/>
                <a:gd name="connsiteY6073" fmla="*/ 746262 h 1066103"/>
                <a:gd name="connsiteX6074" fmla="*/ 456661 w 3273727"/>
                <a:gd name="connsiteY6074" fmla="*/ 749077 h 1066103"/>
                <a:gd name="connsiteX6075" fmla="*/ 451690 w 3273727"/>
                <a:gd name="connsiteY6075" fmla="*/ 761665 h 1066103"/>
                <a:gd name="connsiteX6076" fmla="*/ 447293 w 3273727"/>
                <a:gd name="connsiteY6076" fmla="*/ 763575 h 1066103"/>
                <a:gd name="connsiteX6077" fmla="*/ 441740 w 3273727"/>
                <a:gd name="connsiteY6077" fmla="*/ 776662 h 1066103"/>
                <a:gd name="connsiteX6078" fmla="*/ 435786 w 3273727"/>
                <a:gd name="connsiteY6078" fmla="*/ 779070 h 1066103"/>
                <a:gd name="connsiteX6079" fmla="*/ 431096 w 3273727"/>
                <a:gd name="connsiteY6079" fmla="*/ 790391 h 1066103"/>
                <a:gd name="connsiteX6080" fmla="*/ 426392 w 3273727"/>
                <a:gd name="connsiteY6080" fmla="*/ 792340 h 1066103"/>
                <a:gd name="connsiteX6081" fmla="*/ 421290 w 3273727"/>
                <a:gd name="connsiteY6081" fmla="*/ 804956 h 1066103"/>
                <a:gd name="connsiteX6082" fmla="*/ 416364 w 3273727"/>
                <a:gd name="connsiteY6082" fmla="*/ 807047 h 1066103"/>
                <a:gd name="connsiteX6083" fmla="*/ 411484 w 3273727"/>
                <a:gd name="connsiteY6083" fmla="*/ 818829 h 1066103"/>
                <a:gd name="connsiteX6084" fmla="*/ 406105 w 3273727"/>
                <a:gd name="connsiteY6084" fmla="*/ 821057 h 1066103"/>
                <a:gd name="connsiteX6085" fmla="*/ 400696 w 3273727"/>
                <a:gd name="connsiteY6085" fmla="*/ 835069 h 1066103"/>
                <a:gd name="connsiteX6086" fmla="*/ 398269 w 3273727"/>
                <a:gd name="connsiteY6086" fmla="*/ 836148 h 1066103"/>
                <a:gd name="connsiteX6087" fmla="*/ 392851 w 3273727"/>
                <a:gd name="connsiteY6087" fmla="*/ 849228 h 1066103"/>
                <a:gd name="connsiteX6088" fmla="*/ 387879 w 3273727"/>
                <a:gd name="connsiteY6088" fmla="*/ 851288 h 1066103"/>
                <a:gd name="connsiteX6089" fmla="*/ 383045 w 3273727"/>
                <a:gd name="connsiteY6089" fmla="*/ 862957 h 1066103"/>
                <a:gd name="connsiteX6090" fmla="*/ 378826 w 3273727"/>
                <a:gd name="connsiteY6090" fmla="*/ 864704 h 1066103"/>
                <a:gd name="connsiteX6091" fmla="*/ 379127 w 3273727"/>
                <a:gd name="connsiteY6091" fmla="*/ 865413 h 1066103"/>
                <a:gd name="connsiteX6092" fmla="*/ 373095 w 3273727"/>
                <a:gd name="connsiteY6092" fmla="*/ 879629 h 1066103"/>
                <a:gd name="connsiteX6093" fmla="*/ 369497 w 3273727"/>
                <a:gd name="connsiteY6093" fmla="*/ 881083 h 1066103"/>
                <a:gd name="connsiteX6094" fmla="*/ 364413 w 3273727"/>
                <a:gd name="connsiteY6094" fmla="*/ 893357 h 1066103"/>
                <a:gd name="connsiteX6095" fmla="*/ 360200 w 3273727"/>
                <a:gd name="connsiteY6095" fmla="*/ 895103 h 1066103"/>
                <a:gd name="connsiteX6096" fmla="*/ 360495 w 3273727"/>
                <a:gd name="connsiteY6096" fmla="*/ 895814 h 1066103"/>
                <a:gd name="connsiteX6097" fmla="*/ 354607 w 3273727"/>
                <a:gd name="connsiteY6097" fmla="*/ 910029 h 1066103"/>
                <a:gd name="connsiteX6098" fmla="*/ 352415 w 3273727"/>
                <a:gd name="connsiteY6098" fmla="*/ 910937 h 1066103"/>
                <a:gd name="connsiteX6099" fmla="*/ 352650 w 3273727"/>
                <a:gd name="connsiteY6099" fmla="*/ 911504 h 1066103"/>
                <a:gd name="connsiteX6100" fmla="*/ 346762 w 3273727"/>
                <a:gd name="connsiteY6100" fmla="*/ 925719 h 1066103"/>
                <a:gd name="connsiteX6101" fmla="*/ 344632 w 3273727"/>
                <a:gd name="connsiteY6101" fmla="*/ 926601 h 1066103"/>
                <a:gd name="connsiteX6102" fmla="*/ 338486 w 3273727"/>
                <a:gd name="connsiteY6102" fmla="*/ 940428 h 1066103"/>
                <a:gd name="connsiteX6103" fmla="*/ 333896 w 3273727"/>
                <a:gd name="connsiteY6103" fmla="*/ 942200 h 1066103"/>
                <a:gd name="connsiteX6104" fmla="*/ 328130 w 3273727"/>
                <a:gd name="connsiteY6104" fmla="*/ 956118 h 1066103"/>
                <a:gd name="connsiteX6105" fmla="*/ 325773 w 3273727"/>
                <a:gd name="connsiteY6105" fmla="*/ 957094 h 1066103"/>
                <a:gd name="connsiteX6106" fmla="*/ 326173 w 3273727"/>
                <a:gd name="connsiteY6106" fmla="*/ 958084 h 1066103"/>
                <a:gd name="connsiteX6107" fmla="*/ 320285 w 3273727"/>
                <a:gd name="connsiteY6107" fmla="*/ 972646 h 1066103"/>
                <a:gd name="connsiteX6108" fmla="*/ 318235 w 3273727"/>
                <a:gd name="connsiteY6108" fmla="*/ 973516 h 1066103"/>
                <a:gd name="connsiteX6109" fmla="*/ 312297 w 3273727"/>
                <a:gd name="connsiteY6109" fmla="*/ 988193 h 1066103"/>
                <a:gd name="connsiteX6110" fmla="*/ 309065 w 3273727"/>
                <a:gd name="connsiteY6110" fmla="*/ 989563 h 1066103"/>
                <a:gd name="connsiteX6111" fmla="*/ 303615 w 3273727"/>
                <a:gd name="connsiteY6111" fmla="*/ 1003045 h 1066103"/>
                <a:gd name="connsiteX6112" fmla="*/ 301380 w 3273727"/>
                <a:gd name="connsiteY6112" fmla="*/ 1003994 h 1066103"/>
                <a:gd name="connsiteX6113" fmla="*/ 301657 w 3273727"/>
                <a:gd name="connsiteY6113" fmla="*/ 1004664 h 1066103"/>
                <a:gd name="connsiteX6114" fmla="*/ 295770 w 3273727"/>
                <a:gd name="connsiteY6114" fmla="*/ 1018879 h 1066103"/>
                <a:gd name="connsiteX6115" fmla="*/ 293412 w 3273727"/>
                <a:gd name="connsiteY6115" fmla="*/ 1019856 h 1066103"/>
                <a:gd name="connsiteX6116" fmla="*/ 293812 w 3273727"/>
                <a:gd name="connsiteY6116" fmla="*/ 1020845 h 1066103"/>
                <a:gd name="connsiteX6117" fmla="*/ 287925 w 3273727"/>
                <a:gd name="connsiteY6117" fmla="*/ 1035406 h 1066103"/>
                <a:gd name="connsiteX6118" fmla="*/ 285684 w 3273727"/>
                <a:gd name="connsiteY6118" fmla="*/ 1036357 h 1066103"/>
                <a:gd name="connsiteX6119" fmla="*/ 285968 w 3273727"/>
                <a:gd name="connsiteY6119" fmla="*/ 1037025 h 1066103"/>
                <a:gd name="connsiteX6120" fmla="*/ 279936 w 3273727"/>
                <a:gd name="connsiteY6120" fmla="*/ 1051240 h 1066103"/>
                <a:gd name="connsiteX6121" fmla="*/ 278537 w 3273727"/>
                <a:gd name="connsiteY6121" fmla="*/ 1051806 h 1066103"/>
                <a:gd name="connsiteX6122" fmla="*/ 279103 w 3273727"/>
                <a:gd name="connsiteY6122" fmla="*/ 1053205 h 1066103"/>
                <a:gd name="connsiteX6123" fmla="*/ 273888 w 3273727"/>
                <a:gd name="connsiteY6123" fmla="*/ 1066103 h 1066103"/>
                <a:gd name="connsiteX6124" fmla="*/ 232411 w 3273727"/>
                <a:gd name="connsiteY6124" fmla="*/ 1066103 h 1066103"/>
                <a:gd name="connsiteX6125" fmla="*/ 236939 w 3273727"/>
                <a:gd name="connsiteY6125" fmla="*/ 1055171 h 1066103"/>
                <a:gd name="connsiteX6126" fmla="*/ 239297 w 3273727"/>
                <a:gd name="connsiteY6126" fmla="*/ 1054194 h 1066103"/>
                <a:gd name="connsiteX6127" fmla="*/ 238896 w 3273727"/>
                <a:gd name="connsiteY6127" fmla="*/ 1053205 h 1066103"/>
                <a:gd name="connsiteX6128" fmla="*/ 244784 w 3273727"/>
                <a:gd name="connsiteY6128" fmla="*/ 1038643 h 1066103"/>
                <a:gd name="connsiteX6129" fmla="*/ 245363 w 3273727"/>
                <a:gd name="connsiteY6129" fmla="*/ 1038398 h 1066103"/>
                <a:gd name="connsiteX6130" fmla="*/ 244780 w 3273727"/>
                <a:gd name="connsiteY6130" fmla="*/ 1037025 h 1066103"/>
                <a:gd name="connsiteX6131" fmla="*/ 250812 w 3273727"/>
                <a:gd name="connsiteY6131" fmla="*/ 1022810 h 1066103"/>
                <a:gd name="connsiteX6132" fmla="*/ 253896 w 3273727"/>
                <a:gd name="connsiteY6132" fmla="*/ 1021563 h 1066103"/>
                <a:gd name="connsiteX6133" fmla="*/ 253606 w 3273727"/>
                <a:gd name="connsiteY6133" fmla="*/ 1020845 h 1066103"/>
                <a:gd name="connsiteX6134" fmla="*/ 259494 w 3273727"/>
                <a:gd name="connsiteY6134" fmla="*/ 1006283 h 1066103"/>
                <a:gd name="connsiteX6135" fmla="*/ 261729 w 3273727"/>
                <a:gd name="connsiteY6135" fmla="*/ 1005334 h 1066103"/>
                <a:gd name="connsiteX6136" fmla="*/ 261451 w 3273727"/>
                <a:gd name="connsiteY6136" fmla="*/ 1004664 h 1066103"/>
                <a:gd name="connsiteX6137" fmla="*/ 267339 w 3273727"/>
                <a:gd name="connsiteY6137" fmla="*/ 990449 h 1066103"/>
                <a:gd name="connsiteX6138" fmla="*/ 269696 w 3273727"/>
                <a:gd name="connsiteY6138" fmla="*/ 989472 h 1066103"/>
                <a:gd name="connsiteX6139" fmla="*/ 269296 w 3273727"/>
                <a:gd name="connsiteY6139" fmla="*/ 988483 h 1066103"/>
                <a:gd name="connsiteX6140" fmla="*/ 275184 w 3273727"/>
                <a:gd name="connsiteY6140" fmla="*/ 973921 h 1066103"/>
                <a:gd name="connsiteX6141" fmla="*/ 277236 w 3273727"/>
                <a:gd name="connsiteY6141" fmla="*/ 973051 h 1066103"/>
                <a:gd name="connsiteX6142" fmla="*/ 283173 w 3273727"/>
                <a:gd name="connsiteY6142" fmla="*/ 958375 h 1066103"/>
                <a:gd name="connsiteX6143" fmla="*/ 286402 w 3273727"/>
                <a:gd name="connsiteY6143" fmla="*/ 957005 h 1066103"/>
                <a:gd name="connsiteX6144" fmla="*/ 291854 w 3273727"/>
                <a:gd name="connsiteY6144" fmla="*/ 943522 h 1066103"/>
                <a:gd name="connsiteX6145" fmla="*/ 294089 w 3273727"/>
                <a:gd name="connsiteY6145" fmla="*/ 942573 h 1066103"/>
                <a:gd name="connsiteX6146" fmla="*/ 293812 w 3273727"/>
                <a:gd name="connsiteY6146" fmla="*/ 941903 h 1066103"/>
                <a:gd name="connsiteX6147" fmla="*/ 299700 w 3273727"/>
                <a:gd name="connsiteY6147" fmla="*/ 927688 h 1066103"/>
                <a:gd name="connsiteX6148" fmla="*/ 301906 w 3273727"/>
                <a:gd name="connsiteY6148" fmla="*/ 926774 h 1066103"/>
                <a:gd name="connsiteX6149" fmla="*/ 301657 w 3273727"/>
                <a:gd name="connsiteY6149" fmla="*/ 926213 h 1066103"/>
                <a:gd name="connsiteX6150" fmla="*/ 307976 w 3273727"/>
                <a:gd name="connsiteY6150" fmla="*/ 911998 h 1066103"/>
                <a:gd name="connsiteX6151" fmla="*/ 313051 w 3273727"/>
                <a:gd name="connsiteY6151" fmla="*/ 910039 h 1066103"/>
                <a:gd name="connsiteX6152" fmla="*/ 318333 w 3273727"/>
                <a:gd name="connsiteY6152" fmla="*/ 897289 h 1066103"/>
                <a:gd name="connsiteX6153" fmla="*/ 320524 w 3273727"/>
                <a:gd name="connsiteY6153" fmla="*/ 896381 h 1066103"/>
                <a:gd name="connsiteX6154" fmla="*/ 320290 w 3273727"/>
                <a:gd name="connsiteY6154" fmla="*/ 895814 h 1066103"/>
                <a:gd name="connsiteX6155" fmla="*/ 326177 w 3273727"/>
                <a:gd name="connsiteY6155" fmla="*/ 881598 h 1066103"/>
                <a:gd name="connsiteX6156" fmla="*/ 330391 w 3273727"/>
                <a:gd name="connsiteY6156" fmla="*/ 879853 h 1066103"/>
                <a:gd name="connsiteX6157" fmla="*/ 330096 w 3273727"/>
                <a:gd name="connsiteY6157" fmla="*/ 879142 h 1066103"/>
                <a:gd name="connsiteX6158" fmla="*/ 335984 w 3273727"/>
                <a:gd name="connsiteY6158" fmla="*/ 864927 h 1066103"/>
                <a:gd name="connsiteX6159" fmla="*/ 338609 w 3273727"/>
                <a:gd name="connsiteY6159" fmla="*/ 863840 h 1066103"/>
                <a:gd name="connsiteX6160" fmla="*/ 343973 w 3273727"/>
                <a:gd name="connsiteY6160" fmla="*/ 851198 h 1066103"/>
                <a:gd name="connsiteX6161" fmla="*/ 348916 w 3273727"/>
                <a:gd name="connsiteY6161" fmla="*/ 849199 h 1066103"/>
                <a:gd name="connsiteX6162" fmla="*/ 348727 w 3273727"/>
                <a:gd name="connsiteY6162" fmla="*/ 848742 h 1066103"/>
                <a:gd name="connsiteX6163" fmla="*/ 354615 w 3273727"/>
                <a:gd name="connsiteY6163" fmla="*/ 834527 h 1066103"/>
                <a:gd name="connsiteX6164" fmla="*/ 359587 w 3273727"/>
                <a:gd name="connsiteY6164" fmla="*/ 832467 h 1066103"/>
                <a:gd name="connsiteX6165" fmla="*/ 364421 w 3273727"/>
                <a:gd name="connsiteY6165" fmla="*/ 820798 h 1066103"/>
                <a:gd name="connsiteX6166" fmla="*/ 366436 w 3273727"/>
                <a:gd name="connsiteY6166" fmla="*/ 819963 h 1066103"/>
                <a:gd name="connsiteX6167" fmla="*/ 366378 w 3273727"/>
                <a:gd name="connsiteY6167" fmla="*/ 819814 h 1066103"/>
                <a:gd name="connsiteX6168" fmla="*/ 372266 w 3273727"/>
                <a:gd name="connsiteY6168" fmla="*/ 804558 h 1066103"/>
                <a:gd name="connsiteX6169" fmla="*/ 378299 w 3273727"/>
                <a:gd name="connsiteY6169" fmla="*/ 801877 h 1066103"/>
                <a:gd name="connsiteX6170" fmla="*/ 383053 w 3273727"/>
                <a:gd name="connsiteY6170" fmla="*/ 790399 h 1066103"/>
                <a:gd name="connsiteX6171" fmla="*/ 387758 w 3273727"/>
                <a:gd name="connsiteY6171" fmla="*/ 788450 h 1066103"/>
                <a:gd name="connsiteX6172" fmla="*/ 392860 w 3273727"/>
                <a:gd name="connsiteY6172" fmla="*/ 775832 h 1066103"/>
                <a:gd name="connsiteX6173" fmla="*/ 397786 w 3273727"/>
                <a:gd name="connsiteY6173" fmla="*/ 773742 h 1066103"/>
                <a:gd name="connsiteX6174" fmla="*/ 402666 w 3273727"/>
                <a:gd name="connsiteY6174" fmla="*/ 761961 h 1066103"/>
                <a:gd name="connsiteX6175" fmla="*/ 407670 w 3273727"/>
                <a:gd name="connsiteY6175" fmla="*/ 759888 h 1066103"/>
                <a:gd name="connsiteX6176" fmla="*/ 412616 w 3273727"/>
                <a:gd name="connsiteY6176" fmla="*/ 748232 h 1066103"/>
                <a:gd name="connsiteX6177" fmla="*/ 417582 w 3273727"/>
                <a:gd name="connsiteY6177" fmla="*/ 746223 h 1066103"/>
                <a:gd name="connsiteX6178" fmla="*/ 423259 w 3273727"/>
                <a:gd name="connsiteY6178" fmla="*/ 731848 h 1066103"/>
                <a:gd name="connsiteX6179" fmla="*/ 430529 w 3273727"/>
                <a:gd name="connsiteY6179" fmla="*/ 728689 h 1066103"/>
                <a:gd name="connsiteX6180" fmla="*/ 435027 w 3273727"/>
                <a:gd name="connsiteY6180" fmla="*/ 717832 h 1066103"/>
                <a:gd name="connsiteX6181" fmla="*/ 440694 w 3273727"/>
                <a:gd name="connsiteY6181" fmla="*/ 715484 h 1066103"/>
                <a:gd name="connsiteX6182" fmla="*/ 445814 w 3273727"/>
                <a:gd name="connsiteY6182" fmla="*/ 703122 h 1066103"/>
                <a:gd name="connsiteX6183" fmla="*/ 451192 w 3273727"/>
                <a:gd name="connsiteY6183" fmla="*/ 700895 h 1066103"/>
                <a:gd name="connsiteX6184" fmla="*/ 455621 w 3273727"/>
                <a:gd name="connsiteY6184" fmla="*/ 689681 h 1066103"/>
                <a:gd name="connsiteX6185" fmla="*/ 463004 w 3273727"/>
                <a:gd name="connsiteY6185" fmla="*/ 686473 h 1066103"/>
                <a:gd name="connsiteX6186" fmla="*/ 467388 w 3273727"/>
                <a:gd name="connsiteY6186" fmla="*/ 675114 h 1066103"/>
                <a:gd name="connsiteX6187" fmla="*/ 474416 w 3273727"/>
                <a:gd name="connsiteY6187" fmla="*/ 671990 h 1066103"/>
                <a:gd name="connsiteX6188" fmla="*/ 478175 w 3273727"/>
                <a:gd name="connsiteY6188" fmla="*/ 662916 h 1066103"/>
                <a:gd name="connsiteX6189" fmla="*/ 485236 w 3273727"/>
                <a:gd name="connsiteY6189" fmla="*/ 659991 h 1066103"/>
                <a:gd name="connsiteX6190" fmla="*/ 489943 w 3273727"/>
                <a:gd name="connsiteY6190" fmla="*/ 648350 h 1066103"/>
                <a:gd name="connsiteX6191" fmla="*/ 494869 w 3273727"/>
                <a:gd name="connsiteY6191" fmla="*/ 646260 h 1066103"/>
                <a:gd name="connsiteX6192" fmla="*/ 499749 w 3273727"/>
                <a:gd name="connsiteY6192" fmla="*/ 634478 h 1066103"/>
                <a:gd name="connsiteX6193" fmla="*/ 508644 w 3273727"/>
                <a:gd name="connsiteY6193" fmla="*/ 630793 h 1066103"/>
                <a:gd name="connsiteX6194" fmla="*/ 512498 w 3273727"/>
                <a:gd name="connsiteY6194" fmla="*/ 621036 h 1066103"/>
                <a:gd name="connsiteX6195" fmla="*/ 520263 w 3273727"/>
                <a:gd name="connsiteY6195" fmla="*/ 617663 h 1066103"/>
                <a:gd name="connsiteX6196" fmla="*/ 524265 w 3273727"/>
                <a:gd name="connsiteY6196" fmla="*/ 608000 h 1066103"/>
                <a:gd name="connsiteX6197" fmla="*/ 529333 w 3273727"/>
                <a:gd name="connsiteY6197" fmla="*/ 605901 h 1066103"/>
                <a:gd name="connsiteX6198" fmla="*/ 534502 w 3273727"/>
                <a:gd name="connsiteY6198" fmla="*/ 594271 h 1066103"/>
                <a:gd name="connsiteX6199" fmla="*/ 543058 w 3273727"/>
                <a:gd name="connsiteY6199" fmla="*/ 590969 h 1066103"/>
                <a:gd name="connsiteX6200" fmla="*/ 546820 w 3273727"/>
                <a:gd name="connsiteY6200" fmla="*/ 581666 h 1066103"/>
                <a:gd name="connsiteX6201" fmla="*/ 554125 w 3273727"/>
                <a:gd name="connsiteY6201" fmla="*/ 578566 h 1066103"/>
                <a:gd name="connsiteX6202" fmla="*/ 558587 w 3273727"/>
                <a:gd name="connsiteY6202" fmla="*/ 567794 h 1066103"/>
                <a:gd name="connsiteX6203" fmla="*/ 566981 w 3273727"/>
                <a:gd name="connsiteY6203" fmla="*/ 564317 h 1066103"/>
                <a:gd name="connsiteX6204" fmla="*/ 570498 w 3273727"/>
                <a:gd name="connsiteY6204" fmla="*/ 556026 h 1066103"/>
                <a:gd name="connsiteX6205" fmla="*/ 579297 w 3273727"/>
                <a:gd name="connsiteY6205" fmla="*/ 552469 h 1066103"/>
                <a:gd name="connsiteX6206" fmla="*/ 583104 w 3273727"/>
                <a:gd name="connsiteY6206" fmla="*/ 543278 h 1066103"/>
                <a:gd name="connsiteX6207" fmla="*/ 590990 w 3273727"/>
                <a:gd name="connsiteY6207" fmla="*/ 540012 h 1066103"/>
                <a:gd name="connsiteX6208" fmla="*/ 595302 w 3273727"/>
                <a:gd name="connsiteY6208" fmla="*/ 529836 h 1066103"/>
                <a:gd name="connsiteX6209" fmla="*/ 606142 w 3273727"/>
                <a:gd name="connsiteY6209" fmla="*/ 525448 h 1066103"/>
                <a:gd name="connsiteX6210" fmla="*/ 609581 w 3273727"/>
                <a:gd name="connsiteY6210" fmla="*/ 516944 h 1066103"/>
                <a:gd name="connsiteX6211" fmla="*/ 617872 w 3273727"/>
                <a:gd name="connsiteY6211" fmla="*/ 513426 h 1066103"/>
                <a:gd name="connsiteX6212" fmla="*/ 621348 w 3273727"/>
                <a:gd name="connsiteY6212" fmla="*/ 505033 h 1066103"/>
                <a:gd name="connsiteX6213" fmla="*/ 629741 w 3273727"/>
                <a:gd name="connsiteY6213" fmla="*/ 501556 h 1066103"/>
                <a:gd name="connsiteX6214" fmla="*/ 633259 w 3273727"/>
                <a:gd name="connsiteY6214" fmla="*/ 493265 h 1066103"/>
                <a:gd name="connsiteX6215" fmla="*/ 642368 w 3273727"/>
                <a:gd name="connsiteY6215" fmla="*/ 489582 h 1066103"/>
                <a:gd name="connsiteX6216" fmla="*/ 646152 w 3273727"/>
                <a:gd name="connsiteY6216" fmla="*/ 480661 h 1066103"/>
                <a:gd name="connsiteX6217" fmla="*/ 656372 w 3273727"/>
                <a:gd name="connsiteY6217" fmla="*/ 476525 h 1066103"/>
                <a:gd name="connsiteX6218" fmla="*/ 659593 w 3273727"/>
                <a:gd name="connsiteY6218" fmla="*/ 468750 h 1066103"/>
                <a:gd name="connsiteX6219" fmla="*/ 669255 w 3273727"/>
                <a:gd name="connsiteY6219" fmla="*/ 464747 h 1066103"/>
                <a:gd name="connsiteX6220" fmla="*/ 670011 w 3273727"/>
                <a:gd name="connsiteY6220" fmla="*/ 463007 h 1066103"/>
                <a:gd name="connsiteX6221" fmla="*/ 658522 w 3273727"/>
                <a:gd name="connsiteY6221" fmla="*/ 467766 h 1066103"/>
                <a:gd name="connsiteX6222" fmla="*/ 655662 w 3273727"/>
                <a:gd name="connsiteY6222" fmla="*/ 475175 h 1066103"/>
                <a:gd name="connsiteX6223" fmla="*/ 646437 w 3273727"/>
                <a:gd name="connsiteY6223" fmla="*/ 479276 h 1066103"/>
                <a:gd name="connsiteX6224" fmla="*/ 643895 w 3273727"/>
                <a:gd name="connsiteY6224" fmla="*/ 485412 h 1066103"/>
                <a:gd name="connsiteX6225" fmla="*/ 633123 w 3273727"/>
                <a:gd name="connsiteY6225" fmla="*/ 489874 h 1066103"/>
                <a:gd name="connsiteX6226" fmla="*/ 630022 w 3273727"/>
                <a:gd name="connsiteY6226" fmla="*/ 497180 h 1066103"/>
                <a:gd name="connsiteX6227" fmla="*/ 621047 w 3273727"/>
                <a:gd name="connsiteY6227" fmla="*/ 500809 h 1066103"/>
                <a:gd name="connsiteX6228" fmla="*/ 617418 w 3273727"/>
                <a:gd name="connsiteY6228" fmla="*/ 509784 h 1066103"/>
                <a:gd name="connsiteX6229" fmla="*/ 608983 w 3273727"/>
                <a:gd name="connsiteY6229" fmla="*/ 513363 h 1066103"/>
                <a:gd name="connsiteX6230" fmla="*/ 605363 w 3273727"/>
                <a:gd name="connsiteY6230" fmla="*/ 521695 h 1066103"/>
                <a:gd name="connsiteX6231" fmla="*/ 593947 w 3273727"/>
                <a:gd name="connsiteY6231" fmla="*/ 526204 h 1066103"/>
                <a:gd name="connsiteX6232" fmla="*/ 590940 w 3273727"/>
                <a:gd name="connsiteY6232" fmla="*/ 533463 h 1066103"/>
                <a:gd name="connsiteX6233" fmla="*/ 582927 w 3273727"/>
                <a:gd name="connsiteY6233" fmla="*/ 536782 h 1066103"/>
                <a:gd name="connsiteX6234" fmla="*/ 579173 w 3273727"/>
                <a:gd name="connsiteY6234" fmla="*/ 546068 h 1066103"/>
                <a:gd name="connsiteX6235" fmla="*/ 571429 w 3273727"/>
                <a:gd name="connsiteY6235" fmla="*/ 549353 h 1066103"/>
                <a:gd name="connsiteX6236" fmla="*/ 567262 w 3273727"/>
                <a:gd name="connsiteY6236" fmla="*/ 559654 h 1066103"/>
                <a:gd name="connsiteX6237" fmla="*/ 558028 w 3273727"/>
                <a:gd name="connsiteY6237" fmla="*/ 563570 h 1066103"/>
                <a:gd name="connsiteX6238" fmla="*/ 554657 w 3273727"/>
                <a:gd name="connsiteY6238" fmla="*/ 571708 h 1066103"/>
                <a:gd name="connsiteX6239" fmla="*/ 546826 w 3273727"/>
                <a:gd name="connsiteY6239" fmla="*/ 574952 h 1066103"/>
                <a:gd name="connsiteX6240" fmla="*/ 542889 w 3273727"/>
                <a:gd name="connsiteY6240" fmla="*/ 584456 h 1066103"/>
                <a:gd name="connsiteX6241" fmla="*/ 534496 w 3273727"/>
                <a:gd name="connsiteY6241" fmla="*/ 587933 h 1066103"/>
                <a:gd name="connsiteX6242" fmla="*/ 530978 w 3273727"/>
                <a:gd name="connsiteY6242" fmla="*/ 596224 h 1066103"/>
                <a:gd name="connsiteX6243" fmla="*/ 522950 w 3273727"/>
                <a:gd name="connsiteY6243" fmla="*/ 599470 h 1066103"/>
                <a:gd name="connsiteX6244" fmla="*/ 518373 w 3273727"/>
                <a:gd name="connsiteY6244" fmla="*/ 610790 h 1066103"/>
                <a:gd name="connsiteX6245" fmla="*/ 510082 w 3273727"/>
                <a:gd name="connsiteY6245" fmla="*/ 614308 h 1066103"/>
                <a:gd name="connsiteX6246" fmla="*/ 506605 w 3273727"/>
                <a:gd name="connsiteY6246" fmla="*/ 622701 h 1066103"/>
                <a:gd name="connsiteX6247" fmla="*/ 498081 w 3273727"/>
                <a:gd name="connsiteY6247" fmla="*/ 626232 h 1066103"/>
                <a:gd name="connsiteX6248" fmla="*/ 493857 w 3273727"/>
                <a:gd name="connsiteY6248" fmla="*/ 636430 h 1066103"/>
                <a:gd name="connsiteX6249" fmla="*/ 486598 w 3273727"/>
                <a:gd name="connsiteY6249" fmla="*/ 639437 h 1066103"/>
                <a:gd name="connsiteX6250" fmla="*/ 482090 w 3273727"/>
                <a:gd name="connsiteY6250" fmla="*/ 650854 h 1066103"/>
                <a:gd name="connsiteX6251" fmla="*/ 476162 w 3273727"/>
                <a:gd name="connsiteY6251" fmla="*/ 653429 h 1066103"/>
                <a:gd name="connsiteX6252" fmla="*/ 472139 w 3273727"/>
                <a:gd name="connsiteY6252" fmla="*/ 662908 h 1066103"/>
                <a:gd name="connsiteX6253" fmla="*/ 464112 w 3273727"/>
                <a:gd name="connsiteY6253" fmla="*/ 666154 h 1066103"/>
                <a:gd name="connsiteX6254" fmla="*/ 459535 w 3273727"/>
                <a:gd name="connsiteY6254" fmla="*/ 677474 h 1066103"/>
                <a:gd name="connsiteX6255" fmla="*/ 452229 w 3273727"/>
                <a:gd name="connsiteY6255" fmla="*/ 680574 h 1066103"/>
                <a:gd name="connsiteX6256" fmla="*/ 447767 w 3273727"/>
                <a:gd name="connsiteY6256" fmla="*/ 691346 h 1066103"/>
                <a:gd name="connsiteX6257" fmla="*/ 442620 w 3273727"/>
                <a:gd name="connsiteY6257" fmla="*/ 693478 h 1066103"/>
                <a:gd name="connsiteX6258" fmla="*/ 437817 w 3273727"/>
                <a:gd name="connsiteY6258" fmla="*/ 705625 h 1066103"/>
                <a:gd name="connsiteX6259" fmla="*/ 431498 w 3273727"/>
                <a:gd name="connsiteY6259" fmla="*/ 708367 h 1066103"/>
                <a:gd name="connsiteX6260" fmla="*/ 426887 w 3273727"/>
                <a:gd name="connsiteY6260" fmla="*/ 719498 h 1066103"/>
                <a:gd name="connsiteX6261" fmla="*/ 419056 w 3273727"/>
                <a:gd name="connsiteY6261" fmla="*/ 722742 h 1066103"/>
                <a:gd name="connsiteX6262" fmla="*/ 415406 w 3273727"/>
                <a:gd name="connsiteY6262" fmla="*/ 731553 h 1066103"/>
                <a:gd name="connsiteX6263" fmla="*/ 410907 w 3273727"/>
                <a:gd name="connsiteY6263" fmla="*/ 733416 h 1066103"/>
                <a:gd name="connsiteX6264" fmla="*/ 405456 w 3273727"/>
                <a:gd name="connsiteY6264" fmla="*/ 746262 h 1066103"/>
                <a:gd name="connsiteX6265" fmla="*/ 400029 w 3273727"/>
                <a:gd name="connsiteY6265" fmla="*/ 748456 h 1066103"/>
                <a:gd name="connsiteX6266" fmla="*/ 394813 w 3273727"/>
                <a:gd name="connsiteY6266" fmla="*/ 761665 h 1066103"/>
                <a:gd name="connsiteX6267" fmla="*/ 390429 w 3273727"/>
                <a:gd name="connsiteY6267" fmla="*/ 763570 h 1066103"/>
                <a:gd name="connsiteX6268" fmla="*/ 385006 w 3273727"/>
                <a:gd name="connsiteY6268" fmla="*/ 776662 h 1066103"/>
                <a:gd name="connsiteX6269" fmla="*/ 379939 w 3273727"/>
                <a:gd name="connsiteY6269" fmla="*/ 778761 h 1066103"/>
                <a:gd name="connsiteX6270" fmla="*/ 374769 w 3273727"/>
                <a:gd name="connsiteY6270" fmla="*/ 790391 h 1066103"/>
                <a:gd name="connsiteX6271" fmla="*/ 369429 w 3273727"/>
                <a:gd name="connsiteY6271" fmla="*/ 792452 h 1066103"/>
                <a:gd name="connsiteX6272" fmla="*/ 364126 w 3273727"/>
                <a:gd name="connsiteY6272" fmla="*/ 804956 h 1066103"/>
                <a:gd name="connsiteX6273" fmla="*/ 359593 w 3273727"/>
                <a:gd name="connsiteY6273" fmla="*/ 806790 h 1066103"/>
                <a:gd name="connsiteX6274" fmla="*/ 354607 w 3273727"/>
                <a:gd name="connsiteY6274" fmla="*/ 818829 h 1066103"/>
                <a:gd name="connsiteX6275" fmla="*/ 350386 w 3273727"/>
                <a:gd name="connsiteY6275" fmla="*/ 820577 h 1066103"/>
                <a:gd name="connsiteX6276" fmla="*/ 344658 w 3273727"/>
                <a:gd name="connsiteY6276" fmla="*/ 835069 h 1066103"/>
                <a:gd name="connsiteX6277" fmla="*/ 338833 w 3273727"/>
                <a:gd name="connsiteY6277" fmla="*/ 837597 h 1066103"/>
                <a:gd name="connsiteX6278" fmla="*/ 334015 w 3273727"/>
                <a:gd name="connsiteY6278" fmla="*/ 849228 h 1066103"/>
                <a:gd name="connsiteX6279" fmla="*/ 329041 w 3273727"/>
                <a:gd name="connsiteY6279" fmla="*/ 851288 h 1066103"/>
                <a:gd name="connsiteX6280" fmla="*/ 324208 w 3273727"/>
                <a:gd name="connsiteY6280" fmla="*/ 862957 h 1066103"/>
                <a:gd name="connsiteX6281" fmla="*/ 321670 w 3273727"/>
                <a:gd name="connsiteY6281" fmla="*/ 864009 h 1066103"/>
                <a:gd name="connsiteX6282" fmla="*/ 322251 w 3273727"/>
                <a:gd name="connsiteY6282" fmla="*/ 865413 h 1066103"/>
                <a:gd name="connsiteX6283" fmla="*/ 316362 w 3273727"/>
                <a:gd name="connsiteY6283" fmla="*/ 879629 h 1066103"/>
                <a:gd name="connsiteX6284" fmla="*/ 311360 w 3273727"/>
                <a:gd name="connsiteY6284" fmla="*/ 881701 h 1066103"/>
                <a:gd name="connsiteX6285" fmla="*/ 306413 w 3273727"/>
                <a:gd name="connsiteY6285" fmla="*/ 893357 h 1066103"/>
                <a:gd name="connsiteX6286" fmla="*/ 303148 w 3273727"/>
                <a:gd name="connsiteY6286" fmla="*/ 894678 h 1066103"/>
                <a:gd name="connsiteX6287" fmla="*/ 303619 w 3273727"/>
                <a:gd name="connsiteY6287" fmla="*/ 895814 h 1066103"/>
                <a:gd name="connsiteX6288" fmla="*/ 297731 w 3273727"/>
                <a:gd name="connsiteY6288" fmla="*/ 910029 h 1066103"/>
                <a:gd name="connsiteX6289" fmla="*/ 293739 w 3273727"/>
                <a:gd name="connsiteY6289" fmla="*/ 911682 h 1066103"/>
                <a:gd name="connsiteX6290" fmla="*/ 287925 w 3273727"/>
                <a:gd name="connsiteY6290" fmla="*/ 925719 h 1066103"/>
                <a:gd name="connsiteX6291" fmla="*/ 285804 w 3273727"/>
                <a:gd name="connsiteY6291" fmla="*/ 926597 h 1066103"/>
                <a:gd name="connsiteX6292" fmla="*/ 279935 w 3273727"/>
                <a:gd name="connsiteY6292" fmla="*/ 940428 h 1066103"/>
                <a:gd name="connsiteX6293" fmla="*/ 277019 w 3273727"/>
                <a:gd name="connsiteY6293" fmla="*/ 941607 h 1066103"/>
                <a:gd name="connsiteX6294" fmla="*/ 277141 w 3273727"/>
                <a:gd name="connsiteY6294" fmla="*/ 941903 h 1066103"/>
                <a:gd name="connsiteX6295" fmla="*/ 271253 w 3273727"/>
                <a:gd name="connsiteY6295" fmla="*/ 956118 h 1066103"/>
                <a:gd name="connsiteX6296" fmla="*/ 267216 w 3273727"/>
                <a:gd name="connsiteY6296" fmla="*/ 957791 h 1066103"/>
                <a:gd name="connsiteX6297" fmla="*/ 267334 w 3273727"/>
                <a:gd name="connsiteY6297" fmla="*/ 958084 h 1066103"/>
                <a:gd name="connsiteX6298" fmla="*/ 261447 w 3273727"/>
                <a:gd name="connsiteY6298" fmla="*/ 972646 h 1066103"/>
                <a:gd name="connsiteX6299" fmla="*/ 259398 w 3273727"/>
                <a:gd name="connsiteY6299" fmla="*/ 973515 h 1066103"/>
                <a:gd name="connsiteX6300" fmla="*/ 253602 w 3273727"/>
                <a:gd name="connsiteY6300" fmla="*/ 988193 h 1066103"/>
                <a:gd name="connsiteX6301" fmla="*/ 251362 w 3273727"/>
                <a:gd name="connsiteY6301" fmla="*/ 989166 h 1066103"/>
                <a:gd name="connsiteX6302" fmla="*/ 245613 w 3273727"/>
                <a:gd name="connsiteY6302" fmla="*/ 1003045 h 1066103"/>
                <a:gd name="connsiteX6303" fmla="*/ 242656 w 3273727"/>
                <a:gd name="connsiteY6303" fmla="*/ 1004270 h 1066103"/>
                <a:gd name="connsiteX6304" fmla="*/ 242819 w 3273727"/>
                <a:gd name="connsiteY6304" fmla="*/ 1004664 h 1066103"/>
                <a:gd name="connsiteX6305" fmla="*/ 236931 w 3273727"/>
                <a:gd name="connsiteY6305" fmla="*/ 1018879 h 1066103"/>
                <a:gd name="connsiteX6306" fmla="*/ 236226 w 3273727"/>
                <a:gd name="connsiteY6306" fmla="*/ 1019171 h 1066103"/>
                <a:gd name="connsiteX6307" fmla="*/ 236936 w 3273727"/>
                <a:gd name="connsiteY6307" fmla="*/ 1020845 h 1066103"/>
                <a:gd name="connsiteX6308" fmla="*/ 230760 w 3273727"/>
                <a:gd name="connsiteY6308" fmla="*/ 1035406 h 1066103"/>
                <a:gd name="connsiteX6309" fmla="*/ 228756 w 3273727"/>
                <a:gd name="connsiteY6309" fmla="*/ 1036217 h 1066103"/>
                <a:gd name="connsiteX6310" fmla="*/ 229090 w 3273727"/>
                <a:gd name="connsiteY6310" fmla="*/ 1037025 h 1066103"/>
                <a:gd name="connsiteX6311" fmla="*/ 223202 w 3273727"/>
                <a:gd name="connsiteY6311" fmla="*/ 1051240 h 1066103"/>
                <a:gd name="connsiteX6312" fmla="*/ 220837 w 3273727"/>
                <a:gd name="connsiteY6312" fmla="*/ 1052220 h 1066103"/>
                <a:gd name="connsiteX6313" fmla="*/ 221245 w 3273727"/>
                <a:gd name="connsiteY6313" fmla="*/ 1053205 h 1066103"/>
                <a:gd name="connsiteX6314" fmla="*/ 215903 w 3273727"/>
                <a:gd name="connsiteY6314" fmla="*/ 1066103 h 1066103"/>
                <a:gd name="connsiteX6315" fmla="*/ 173573 w 3273727"/>
                <a:gd name="connsiteY6315" fmla="*/ 1066103 h 1066103"/>
                <a:gd name="connsiteX6316" fmla="*/ 178100 w 3273727"/>
                <a:gd name="connsiteY6316" fmla="*/ 1055171 h 1066103"/>
                <a:gd name="connsiteX6317" fmla="*/ 180466 w 3273727"/>
                <a:gd name="connsiteY6317" fmla="*/ 1054191 h 1066103"/>
                <a:gd name="connsiteX6318" fmla="*/ 180058 w 3273727"/>
                <a:gd name="connsiteY6318" fmla="*/ 1053205 h 1066103"/>
                <a:gd name="connsiteX6319" fmla="*/ 186090 w 3273727"/>
                <a:gd name="connsiteY6319" fmla="*/ 1038643 h 1066103"/>
                <a:gd name="connsiteX6320" fmla="*/ 189047 w 3273727"/>
                <a:gd name="connsiteY6320" fmla="*/ 1037418 h 1066103"/>
                <a:gd name="connsiteX6321" fmla="*/ 188883 w 3273727"/>
                <a:gd name="connsiteY6321" fmla="*/ 1037025 h 1066103"/>
                <a:gd name="connsiteX6322" fmla="*/ 194772 w 3273727"/>
                <a:gd name="connsiteY6322" fmla="*/ 1022810 h 1066103"/>
                <a:gd name="connsiteX6323" fmla="*/ 195477 w 3273727"/>
                <a:gd name="connsiteY6323" fmla="*/ 1022518 h 1066103"/>
                <a:gd name="connsiteX6324" fmla="*/ 194767 w 3273727"/>
                <a:gd name="connsiteY6324" fmla="*/ 1020845 h 1066103"/>
                <a:gd name="connsiteX6325" fmla="*/ 200943 w 3273727"/>
                <a:gd name="connsiteY6325" fmla="*/ 1006283 h 1066103"/>
                <a:gd name="connsiteX6326" fmla="*/ 202947 w 3273727"/>
                <a:gd name="connsiteY6326" fmla="*/ 1005471 h 1066103"/>
                <a:gd name="connsiteX6327" fmla="*/ 202612 w 3273727"/>
                <a:gd name="connsiteY6327" fmla="*/ 1004664 h 1066103"/>
                <a:gd name="connsiteX6328" fmla="*/ 208501 w 3273727"/>
                <a:gd name="connsiteY6328" fmla="*/ 990449 h 1066103"/>
                <a:gd name="connsiteX6329" fmla="*/ 210866 w 3273727"/>
                <a:gd name="connsiteY6329" fmla="*/ 989469 h 1066103"/>
                <a:gd name="connsiteX6330" fmla="*/ 210457 w 3273727"/>
                <a:gd name="connsiteY6330" fmla="*/ 988483 h 1066103"/>
                <a:gd name="connsiteX6331" fmla="*/ 216490 w 3273727"/>
                <a:gd name="connsiteY6331" fmla="*/ 973921 h 1066103"/>
                <a:gd name="connsiteX6332" fmla="*/ 219529 w 3273727"/>
                <a:gd name="connsiteY6332" fmla="*/ 972662 h 1066103"/>
                <a:gd name="connsiteX6333" fmla="*/ 225171 w 3273727"/>
                <a:gd name="connsiteY6333" fmla="*/ 958375 h 1066103"/>
                <a:gd name="connsiteX6334" fmla="*/ 227402 w 3273727"/>
                <a:gd name="connsiteY6334" fmla="*/ 957406 h 1066103"/>
                <a:gd name="connsiteX6335" fmla="*/ 233016 w 3273727"/>
                <a:gd name="connsiteY6335" fmla="*/ 943522 h 1066103"/>
                <a:gd name="connsiteX6336" fmla="*/ 236957 w 3273727"/>
                <a:gd name="connsiteY6336" fmla="*/ 941850 h 1066103"/>
                <a:gd name="connsiteX6337" fmla="*/ 242823 w 3273727"/>
                <a:gd name="connsiteY6337" fmla="*/ 927688 h 1066103"/>
                <a:gd name="connsiteX6338" fmla="*/ 245020 w 3273727"/>
                <a:gd name="connsiteY6338" fmla="*/ 926778 h 1066103"/>
                <a:gd name="connsiteX6339" fmla="*/ 244779 w 3273727"/>
                <a:gd name="connsiteY6339" fmla="*/ 926213 h 1066103"/>
                <a:gd name="connsiteX6340" fmla="*/ 250812 w 3273727"/>
                <a:gd name="connsiteY6340" fmla="*/ 911998 h 1066103"/>
                <a:gd name="connsiteX6341" fmla="*/ 253922 w 3273727"/>
                <a:gd name="connsiteY6341" fmla="*/ 910740 h 1066103"/>
                <a:gd name="connsiteX6342" fmla="*/ 259494 w 3273727"/>
                <a:gd name="connsiteY6342" fmla="*/ 897289 h 1066103"/>
                <a:gd name="connsiteX6343" fmla="*/ 263486 w 3273727"/>
                <a:gd name="connsiteY6343" fmla="*/ 895634 h 1066103"/>
                <a:gd name="connsiteX6344" fmla="*/ 269300 w 3273727"/>
                <a:gd name="connsiteY6344" fmla="*/ 881598 h 1066103"/>
                <a:gd name="connsiteX6345" fmla="*/ 271851 w 3273727"/>
                <a:gd name="connsiteY6345" fmla="*/ 880542 h 1066103"/>
                <a:gd name="connsiteX6346" fmla="*/ 271258 w 3273727"/>
                <a:gd name="connsiteY6346" fmla="*/ 879142 h 1066103"/>
                <a:gd name="connsiteX6347" fmla="*/ 277289 w 3273727"/>
                <a:gd name="connsiteY6347" fmla="*/ 864927 h 1066103"/>
                <a:gd name="connsiteX6348" fmla="*/ 283243 w 3273727"/>
                <a:gd name="connsiteY6348" fmla="*/ 862520 h 1066103"/>
                <a:gd name="connsiteX6349" fmla="*/ 287933 w 3273727"/>
                <a:gd name="connsiteY6349" fmla="*/ 851198 h 1066103"/>
                <a:gd name="connsiteX6350" fmla="*/ 290471 w 3273727"/>
                <a:gd name="connsiteY6350" fmla="*/ 850146 h 1066103"/>
                <a:gd name="connsiteX6351" fmla="*/ 289889 w 3273727"/>
                <a:gd name="connsiteY6351" fmla="*/ 848742 h 1066103"/>
                <a:gd name="connsiteX6352" fmla="*/ 295777 w 3273727"/>
                <a:gd name="connsiteY6352" fmla="*/ 834527 h 1066103"/>
                <a:gd name="connsiteX6353" fmla="*/ 300750 w 3273727"/>
                <a:gd name="connsiteY6353" fmla="*/ 832467 h 1066103"/>
                <a:gd name="connsiteX6354" fmla="*/ 305584 w 3273727"/>
                <a:gd name="connsiteY6354" fmla="*/ 820798 h 1066103"/>
                <a:gd name="connsiteX6355" fmla="*/ 309804 w 3273727"/>
                <a:gd name="connsiteY6355" fmla="*/ 819050 h 1066103"/>
                <a:gd name="connsiteX6356" fmla="*/ 315534 w 3273727"/>
                <a:gd name="connsiteY6356" fmla="*/ 804558 h 1066103"/>
                <a:gd name="connsiteX6357" fmla="*/ 321359 w 3273727"/>
                <a:gd name="connsiteY6357" fmla="*/ 802031 h 1066103"/>
                <a:gd name="connsiteX6358" fmla="*/ 326178 w 3273727"/>
                <a:gd name="connsiteY6358" fmla="*/ 790399 h 1066103"/>
                <a:gd name="connsiteX6359" fmla="*/ 328550 w 3273727"/>
                <a:gd name="connsiteY6359" fmla="*/ 789416 h 1066103"/>
                <a:gd name="connsiteX6360" fmla="*/ 334311 w 3273727"/>
                <a:gd name="connsiteY6360" fmla="*/ 775832 h 1066103"/>
                <a:gd name="connsiteX6361" fmla="*/ 338923 w 3273727"/>
                <a:gd name="connsiteY6361" fmla="*/ 773966 h 1066103"/>
                <a:gd name="connsiteX6362" fmla="*/ 344260 w 3273727"/>
                <a:gd name="connsiteY6362" fmla="*/ 761961 h 1066103"/>
                <a:gd name="connsiteX6363" fmla="*/ 352151 w 3273727"/>
                <a:gd name="connsiteY6363" fmla="*/ 758914 h 1066103"/>
                <a:gd name="connsiteX6364" fmla="*/ 356576 w 3273727"/>
                <a:gd name="connsiteY6364" fmla="*/ 748232 h 1066103"/>
                <a:gd name="connsiteX6365" fmla="*/ 360564 w 3273727"/>
                <a:gd name="connsiteY6365" fmla="*/ 746579 h 1066103"/>
                <a:gd name="connsiteX6366" fmla="*/ 366382 w 3273727"/>
                <a:gd name="connsiteY6366" fmla="*/ 731848 h 1066103"/>
                <a:gd name="connsiteX6367" fmla="*/ 371290 w 3273727"/>
                <a:gd name="connsiteY6367" fmla="*/ 729716 h 1066103"/>
                <a:gd name="connsiteX6368" fmla="*/ 376332 w 3273727"/>
                <a:gd name="connsiteY6368" fmla="*/ 717832 h 1066103"/>
                <a:gd name="connsiteX6369" fmla="*/ 381799 w 3273727"/>
                <a:gd name="connsiteY6369" fmla="*/ 715621 h 1066103"/>
                <a:gd name="connsiteX6370" fmla="*/ 386976 w 3273727"/>
                <a:gd name="connsiteY6370" fmla="*/ 703122 h 1066103"/>
                <a:gd name="connsiteX6371" fmla="*/ 392439 w 3273727"/>
                <a:gd name="connsiteY6371" fmla="*/ 700859 h 1066103"/>
                <a:gd name="connsiteX6372" fmla="*/ 397070 w 3273727"/>
                <a:gd name="connsiteY6372" fmla="*/ 689681 h 1066103"/>
                <a:gd name="connsiteX6373" fmla="*/ 404083 w 3273727"/>
                <a:gd name="connsiteY6373" fmla="*/ 686775 h 1066103"/>
                <a:gd name="connsiteX6374" fmla="*/ 408693 w 3273727"/>
                <a:gd name="connsiteY6374" fmla="*/ 675114 h 1066103"/>
                <a:gd name="connsiteX6375" fmla="*/ 415509 w 3273727"/>
                <a:gd name="connsiteY6375" fmla="*/ 672157 h 1066103"/>
                <a:gd name="connsiteX6376" fmla="*/ 419337 w 3273727"/>
                <a:gd name="connsiteY6376" fmla="*/ 662916 h 1066103"/>
                <a:gd name="connsiteX6377" fmla="*/ 426397 w 3273727"/>
                <a:gd name="connsiteY6377" fmla="*/ 659991 h 1066103"/>
                <a:gd name="connsiteX6378" fmla="*/ 431105 w 3273727"/>
                <a:gd name="connsiteY6378" fmla="*/ 648350 h 1066103"/>
                <a:gd name="connsiteX6379" fmla="*/ 438452 w 3273727"/>
                <a:gd name="connsiteY6379" fmla="*/ 645232 h 1066103"/>
                <a:gd name="connsiteX6380" fmla="*/ 443015 w 3273727"/>
                <a:gd name="connsiteY6380" fmla="*/ 634478 h 1066103"/>
                <a:gd name="connsiteX6381" fmla="*/ 449364 w 3273727"/>
                <a:gd name="connsiteY6381" fmla="*/ 631910 h 1066103"/>
                <a:gd name="connsiteX6382" fmla="*/ 453659 w 3273727"/>
                <a:gd name="connsiteY6382" fmla="*/ 621036 h 1066103"/>
                <a:gd name="connsiteX6383" fmla="*/ 461425 w 3273727"/>
                <a:gd name="connsiteY6383" fmla="*/ 617663 h 1066103"/>
                <a:gd name="connsiteX6384" fmla="*/ 465427 w 3273727"/>
                <a:gd name="connsiteY6384" fmla="*/ 608000 h 1066103"/>
                <a:gd name="connsiteX6385" fmla="*/ 473951 w 3273727"/>
                <a:gd name="connsiteY6385" fmla="*/ 604469 h 1066103"/>
                <a:gd name="connsiteX6386" fmla="*/ 478175 w 3273727"/>
                <a:gd name="connsiteY6386" fmla="*/ 594271 h 1066103"/>
                <a:gd name="connsiteX6387" fmla="*/ 486188 w 3273727"/>
                <a:gd name="connsiteY6387" fmla="*/ 590952 h 1066103"/>
                <a:gd name="connsiteX6388" fmla="*/ 489943 w 3273727"/>
                <a:gd name="connsiteY6388" fmla="*/ 581666 h 1066103"/>
                <a:gd name="connsiteX6389" fmla="*/ 497291 w 3273727"/>
                <a:gd name="connsiteY6389" fmla="*/ 578548 h 1066103"/>
                <a:gd name="connsiteX6390" fmla="*/ 501854 w 3273727"/>
                <a:gd name="connsiteY6390" fmla="*/ 567794 h 1066103"/>
                <a:gd name="connsiteX6391" fmla="*/ 511140 w 3273727"/>
                <a:gd name="connsiteY6391" fmla="*/ 564039 h 1066103"/>
                <a:gd name="connsiteX6392" fmla="*/ 514459 w 3273727"/>
                <a:gd name="connsiteY6392" fmla="*/ 556026 h 1066103"/>
                <a:gd name="connsiteX6393" fmla="*/ 522290 w 3273727"/>
                <a:gd name="connsiteY6393" fmla="*/ 552782 h 1066103"/>
                <a:gd name="connsiteX6394" fmla="*/ 526227 w 3273727"/>
                <a:gd name="connsiteY6394" fmla="*/ 543278 h 1066103"/>
                <a:gd name="connsiteX6395" fmla="*/ 534003 w 3273727"/>
                <a:gd name="connsiteY6395" fmla="*/ 540057 h 1066103"/>
                <a:gd name="connsiteX6396" fmla="*/ 538138 w 3273727"/>
                <a:gd name="connsiteY6396" fmla="*/ 529836 h 1066103"/>
                <a:gd name="connsiteX6397" fmla="*/ 547059 w 3273727"/>
                <a:gd name="connsiteY6397" fmla="*/ 526053 h 1066103"/>
                <a:gd name="connsiteX6398" fmla="*/ 550742 w 3273727"/>
                <a:gd name="connsiteY6398" fmla="*/ 516944 h 1066103"/>
                <a:gd name="connsiteX6399" fmla="*/ 559033 w 3273727"/>
                <a:gd name="connsiteY6399" fmla="*/ 513426 h 1066103"/>
                <a:gd name="connsiteX6400" fmla="*/ 562510 w 3273727"/>
                <a:gd name="connsiteY6400" fmla="*/ 505033 h 1066103"/>
                <a:gd name="connsiteX6401" fmla="*/ 572172 w 3273727"/>
                <a:gd name="connsiteY6401" fmla="*/ 501031 h 1066103"/>
                <a:gd name="connsiteX6402" fmla="*/ 575546 w 3273727"/>
                <a:gd name="connsiteY6402" fmla="*/ 493265 h 1066103"/>
                <a:gd name="connsiteX6403" fmla="*/ 585477 w 3273727"/>
                <a:gd name="connsiteY6403" fmla="*/ 489343 h 1066103"/>
                <a:gd name="connsiteX6404" fmla="*/ 588988 w 3273727"/>
                <a:gd name="connsiteY6404" fmla="*/ 480661 h 1066103"/>
                <a:gd name="connsiteX6405" fmla="*/ 597350 w 3273727"/>
                <a:gd name="connsiteY6405" fmla="*/ 477112 h 1066103"/>
                <a:gd name="connsiteX6406" fmla="*/ 597845 w 3273727"/>
                <a:gd name="connsiteY6406" fmla="*/ 475945 h 1066103"/>
                <a:gd name="connsiteX6407" fmla="*/ 587034 w 3273727"/>
                <a:gd name="connsiteY6407" fmla="*/ 480636 h 1066103"/>
                <a:gd name="connsiteX6408" fmla="*/ 585056 w 3273727"/>
                <a:gd name="connsiteY6408" fmla="*/ 485412 h 1066103"/>
                <a:gd name="connsiteX6409" fmla="*/ 576736 w 3273727"/>
                <a:gd name="connsiteY6409" fmla="*/ 488859 h 1066103"/>
                <a:gd name="connsiteX6410" fmla="*/ 573289 w 3273727"/>
                <a:gd name="connsiteY6410" fmla="*/ 497180 h 1066103"/>
                <a:gd name="connsiteX6411" fmla="*/ 561742 w 3273727"/>
                <a:gd name="connsiteY6411" fmla="*/ 501962 h 1066103"/>
                <a:gd name="connsiteX6412" fmla="*/ 558579 w 3273727"/>
                <a:gd name="connsiteY6412" fmla="*/ 509784 h 1066103"/>
                <a:gd name="connsiteX6413" fmla="*/ 550288 w 3273727"/>
                <a:gd name="connsiteY6413" fmla="*/ 513303 h 1066103"/>
                <a:gd name="connsiteX6414" fmla="*/ 546812 w 3273727"/>
                <a:gd name="connsiteY6414" fmla="*/ 521695 h 1066103"/>
                <a:gd name="connsiteX6415" fmla="*/ 538271 w 3273727"/>
                <a:gd name="connsiteY6415" fmla="*/ 525233 h 1066103"/>
                <a:gd name="connsiteX6416" fmla="*/ 534613 w 3273727"/>
                <a:gd name="connsiteY6416" fmla="*/ 533463 h 1066103"/>
                <a:gd name="connsiteX6417" fmla="*/ 523733 w 3273727"/>
                <a:gd name="connsiteY6417" fmla="*/ 537662 h 1066103"/>
                <a:gd name="connsiteX6418" fmla="*/ 520334 w 3273727"/>
                <a:gd name="connsiteY6418" fmla="*/ 546068 h 1066103"/>
                <a:gd name="connsiteX6419" fmla="*/ 512644 w 3273727"/>
                <a:gd name="connsiteY6419" fmla="*/ 549331 h 1066103"/>
                <a:gd name="connsiteX6420" fmla="*/ 508567 w 3273727"/>
                <a:gd name="connsiteY6420" fmla="*/ 559654 h 1066103"/>
                <a:gd name="connsiteX6421" fmla="*/ 499110 w 3273727"/>
                <a:gd name="connsiteY6421" fmla="*/ 563762 h 1066103"/>
                <a:gd name="connsiteX6422" fmla="*/ 495819 w 3273727"/>
                <a:gd name="connsiteY6422" fmla="*/ 571708 h 1066103"/>
                <a:gd name="connsiteX6423" fmla="*/ 487988 w 3273727"/>
                <a:gd name="connsiteY6423" fmla="*/ 574952 h 1066103"/>
                <a:gd name="connsiteX6424" fmla="*/ 484051 w 3273727"/>
                <a:gd name="connsiteY6424" fmla="*/ 584456 h 1066103"/>
                <a:gd name="connsiteX6425" fmla="*/ 475658 w 3273727"/>
                <a:gd name="connsiteY6425" fmla="*/ 587933 h 1066103"/>
                <a:gd name="connsiteX6426" fmla="*/ 472139 w 3273727"/>
                <a:gd name="connsiteY6426" fmla="*/ 596224 h 1066103"/>
                <a:gd name="connsiteX6427" fmla="*/ 464112 w 3273727"/>
                <a:gd name="connsiteY6427" fmla="*/ 599470 h 1066103"/>
                <a:gd name="connsiteX6428" fmla="*/ 459535 w 3273727"/>
                <a:gd name="connsiteY6428" fmla="*/ 610790 h 1066103"/>
                <a:gd name="connsiteX6429" fmla="*/ 451244 w 3273727"/>
                <a:gd name="connsiteY6429" fmla="*/ 614308 h 1066103"/>
                <a:gd name="connsiteX6430" fmla="*/ 447767 w 3273727"/>
                <a:gd name="connsiteY6430" fmla="*/ 622701 h 1066103"/>
                <a:gd name="connsiteX6431" fmla="*/ 440384 w 3273727"/>
                <a:gd name="connsiteY6431" fmla="*/ 625760 h 1066103"/>
                <a:gd name="connsiteX6432" fmla="*/ 435856 w 3273727"/>
                <a:gd name="connsiteY6432" fmla="*/ 636430 h 1066103"/>
                <a:gd name="connsiteX6433" fmla="*/ 429969 w 3273727"/>
                <a:gd name="connsiteY6433" fmla="*/ 638811 h 1066103"/>
                <a:gd name="connsiteX6434" fmla="*/ 425213 w 3273727"/>
                <a:gd name="connsiteY6434" fmla="*/ 650854 h 1066103"/>
                <a:gd name="connsiteX6435" fmla="*/ 416952 w 3273727"/>
                <a:gd name="connsiteY6435" fmla="*/ 654443 h 1066103"/>
                <a:gd name="connsiteX6436" fmla="*/ 413445 w 3273727"/>
                <a:gd name="connsiteY6436" fmla="*/ 662908 h 1066103"/>
                <a:gd name="connsiteX6437" fmla="*/ 405206 w 3273727"/>
                <a:gd name="connsiteY6437" fmla="*/ 666320 h 1066103"/>
                <a:gd name="connsiteX6438" fmla="*/ 400696 w 3273727"/>
                <a:gd name="connsiteY6438" fmla="*/ 677474 h 1066103"/>
                <a:gd name="connsiteX6439" fmla="*/ 395770 w 3273727"/>
                <a:gd name="connsiteY6439" fmla="*/ 679564 h 1066103"/>
                <a:gd name="connsiteX6440" fmla="*/ 390890 w 3273727"/>
                <a:gd name="connsiteY6440" fmla="*/ 691346 h 1066103"/>
                <a:gd name="connsiteX6441" fmla="*/ 383443 w 3273727"/>
                <a:gd name="connsiteY6441" fmla="*/ 694431 h 1066103"/>
                <a:gd name="connsiteX6442" fmla="*/ 379122 w 3273727"/>
                <a:gd name="connsiteY6442" fmla="*/ 705625 h 1066103"/>
                <a:gd name="connsiteX6443" fmla="*/ 372685 w 3273727"/>
                <a:gd name="connsiteY6443" fmla="*/ 708486 h 1066103"/>
                <a:gd name="connsiteX6444" fmla="*/ 368336 w 3273727"/>
                <a:gd name="connsiteY6444" fmla="*/ 719498 h 1066103"/>
                <a:gd name="connsiteX6445" fmla="*/ 362349 w 3273727"/>
                <a:gd name="connsiteY6445" fmla="*/ 722099 h 1066103"/>
                <a:gd name="connsiteX6446" fmla="*/ 358243 w 3273727"/>
                <a:gd name="connsiteY6446" fmla="*/ 731553 h 1066103"/>
                <a:gd name="connsiteX6447" fmla="*/ 351800 w 3273727"/>
                <a:gd name="connsiteY6447" fmla="*/ 734097 h 1066103"/>
                <a:gd name="connsiteX6448" fmla="*/ 346762 w 3273727"/>
                <a:gd name="connsiteY6448" fmla="*/ 746262 h 1066103"/>
                <a:gd name="connsiteX6449" fmla="*/ 341139 w 3273727"/>
                <a:gd name="connsiteY6449" fmla="*/ 748591 h 1066103"/>
                <a:gd name="connsiteX6450" fmla="*/ 335975 w 3273727"/>
                <a:gd name="connsiteY6450" fmla="*/ 761665 h 1066103"/>
                <a:gd name="connsiteX6451" fmla="*/ 331592 w 3273727"/>
                <a:gd name="connsiteY6451" fmla="*/ 763570 h 1066103"/>
                <a:gd name="connsiteX6452" fmla="*/ 326169 w 3273727"/>
                <a:gd name="connsiteY6452" fmla="*/ 776662 h 1066103"/>
                <a:gd name="connsiteX6453" fmla="*/ 321196 w 3273727"/>
                <a:gd name="connsiteY6453" fmla="*/ 778722 h 1066103"/>
                <a:gd name="connsiteX6454" fmla="*/ 316363 w 3273727"/>
                <a:gd name="connsiteY6454" fmla="*/ 790391 h 1066103"/>
                <a:gd name="connsiteX6455" fmla="*/ 311635 w 3273727"/>
                <a:gd name="connsiteY6455" fmla="*/ 792349 h 1066103"/>
                <a:gd name="connsiteX6456" fmla="*/ 306413 w 3273727"/>
                <a:gd name="connsiteY6456" fmla="*/ 804956 h 1066103"/>
                <a:gd name="connsiteX6457" fmla="*/ 300502 w 3273727"/>
                <a:gd name="connsiteY6457" fmla="*/ 807405 h 1066103"/>
                <a:gd name="connsiteX6458" fmla="*/ 295770 w 3273727"/>
                <a:gd name="connsiteY6458" fmla="*/ 818829 h 1066103"/>
                <a:gd name="connsiteX6459" fmla="*/ 291558 w 3273727"/>
                <a:gd name="connsiteY6459" fmla="*/ 820573 h 1066103"/>
                <a:gd name="connsiteX6460" fmla="*/ 285963 w 3273727"/>
                <a:gd name="connsiteY6460" fmla="*/ 835069 h 1066103"/>
                <a:gd name="connsiteX6461" fmla="*/ 281105 w 3273727"/>
                <a:gd name="connsiteY6461" fmla="*/ 837229 h 1066103"/>
                <a:gd name="connsiteX6462" fmla="*/ 276013 w 3273727"/>
                <a:gd name="connsiteY6462" fmla="*/ 849228 h 1066103"/>
                <a:gd name="connsiteX6463" fmla="*/ 272415 w 3273727"/>
                <a:gd name="connsiteY6463" fmla="*/ 850683 h 1066103"/>
                <a:gd name="connsiteX6464" fmla="*/ 267331 w 3273727"/>
                <a:gd name="connsiteY6464" fmla="*/ 862957 h 1066103"/>
                <a:gd name="connsiteX6465" fmla="*/ 263118 w 3273727"/>
                <a:gd name="connsiteY6465" fmla="*/ 864702 h 1066103"/>
                <a:gd name="connsiteX6466" fmla="*/ 263412 w 3273727"/>
                <a:gd name="connsiteY6466" fmla="*/ 865413 h 1066103"/>
                <a:gd name="connsiteX6467" fmla="*/ 257525 w 3273727"/>
                <a:gd name="connsiteY6467" fmla="*/ 879629 h 1066103"/>
                <a:gd name="connsiteX6468" fmla="*/ 252521 w 3273727"/>
                <a:gd name="connsiteY6468" fmla="*/ 881701 h 1066103"/>
                <a:gd name="connsiteX6469" fmla="*/ 247575 w 3273727"/>
                <a:gd name="connsiteY6469" fmla="*/ 893357 h 1066103"/>
                <a:gd name="connsiteX6470" fmla="*/ 244310 w 3273727"/>
                <a:gd name="connsiteY6470" fmla="*/ 894678 h 1066103"/>
                <a:gd name="connsiteX6471" fmla="*/ 244780 w 3273727"/>
                <a:gd name="connsiteY6471" fmla="*/ 895814 h 1066103"/>
                <a:gd name="connsiteX6472" fmla="*/ 238893 w 3273727"/>
                <a:gd name="connsiteY6472" fmla="*/ 910029 h 1066103"/>
                <a:gd name="connsiteX6473" fmla="*/ 236692 w 3273727"/>
                <a:gd name="connsiteY6473" fmla="*/ 910940 h 1066103"/>
                <a:gd name="connsiteX6474" fmla="*/ 236936 w 3273727"/>
                <a:gd name="connsiteY6474" fmla="*/ 911504 h 1066103"/>
                <a:gd name="connsiteX6475" fmla="*/ 230761 w 3273727"/>
                <a:gd name="connsiteY6475" fmla="*/ 925719 h 1066103"/>
                <a:gd name="connsiteX6476" fmla="*/ 226663 w 3273727"/>
                <a:gd name="connsiteY6476" fmla="*/ 927337 h 1066103"/>
                <a:gd name="connsiteX6477" fmla="*/ 221240 w 3273727"/>
                <a:gd name="connsiteY6477" fmla="*/ 940428 h 1066103"/>
                <a:gd name="connsiteX6478" fmla="*/ 219044 w 3273727"/>
                <a:gd name="connsiteY6478" fmla="*/ 941338 h 1066103"/>
                <a:gd name="connsiteX6479" fmla="*/ 219284 w 3273727"/>
                <a:gd name="connsiteY6479" fmla="*/ 941903 h 1066103"/>
                <a:gd name="connsiteX6480" fmla="*/ 213252 w 3273727"/>
                <a:gd name="connsiteY6480" fmla="*/ 956118 h 1066103"/>
                <a:gd name="connsiteX6481" fmla="*/ 210167 w 3273727"/>
                <a:gd name="connsiteY6481" fmla="*/ 957366 h 1066103"/>
                <a:gd name="connsiteX6482" fmla="*/ 210457 w 3273727"/>
                <a:gd name="connsiteY6482" fmla="*/ 958084 h 1066103"/>
                <a:gd name="connsiteX6483" fmla="*/ 204569 w 3273727"/>
                <a:gd name="connsiteY6483" fmla="*/ 972646 h 1066103"/>
                <a:gd name="connsiteX6484" fmla="*/ 202522 w 3273727"/>
                <a:gd name="connsiteY6484" fmla="*/ 973515 h 1066103"/>
                <a:gd name="connsiteX6485" fmla="*/ 196724 w 3273727"/>
                <a:gd name="connsiteY6485" fmla="*/ 988193 h 1066103"/>
                <a:gd name="connsiteX6486" fmla="*/ 194493 w 3273727"/>
                <a:gd name="connsiteY6486" fmla="*/ 989162 h 1066103"/>
                <a:gd name="connsiteX6487" fmla="*/ 188880 w 3273727"/>
                <a:gd name="connsiteY6487" fmla="*/ 1003045 h 1066103"/>
                <a:gd name="connsiteX6488" fmla="*/ 186639 w 3273727"/>
                <a:gd name="connsiteY6488" fmla="*/ 1003996 h 1066103"/>
                <a:gd name="connsiteX6489" fmla="*/ 186923 w 3273727"/>
                <a:gd name="connsiteY6489" fmla="*/ 1004664 h 1066103"/>
                <a:gd name="connsiteX6490" fmla="*/ 180891 w 3273727"/>
                <a:gd name="connsiteY6490" fmla="*/ 1018879 h 1066103"/>
                <a:gd name="connsiteX6491" fmla="*/ 177806 w 3273727"/>
                <a:gd name="connsiteY6491" fmla="*/ 1020126 h 1066103"/>
                <a:gd name="connsiteX6492" fmla="*/ 178097 w 3273727"/>
                <a:gd name="connsiteY6492" fmla="*/ 1020845 h 1066103"/>
                <a:gd name="connsiteX6493" fmla="*/ 172209 w 3273727"/>
                <a:gd name="connsiteY6493" fmla="*/ 1035406 h 1066103"/>
                <a:gd name="connsiteX6494" fmla="*/ 169974 w 3273727"/>
                <a:gd name="connsiteY6494" fmla="*/ 1036355 h 1066103"/>
                <a:gd name="connsiteX6495" fmla="*/ 170252 w 3273727"/>
                <a:gd name="connsiteY6495" fmla="*/ 1037025 h 1066103"/>
                <a:gd name="connsiteX6496" fmla="*/ 164363 w 3273727"/>
                <a:gd name="connsiteY6496" fmla="*/ 1051240 h 1066103"/>
                <a:gd name="connsiteX6497" fmla="*/ 162006 w 3273727"/>
                <a:gd name="connsiteY6497" fmla="*/ 1052216 h 1066103"/>
                <a:gd name="connsiteX6498" fmla="*/ 162407 w 3273727"/>
                <a:gd name="connsiteY6498" fmla="*/ 1053205 h 1066103"/>
                <a:gd name="connsiteX6499" fmla="*/ 157191 w 3273727"/>
                <a:gd name="connsiteY6499" fmla="*/ 1066103 h 1066103"/>
                <a:gd name="connsiteX6500" fmla="*/ 116728 w 3273727"/>
                <a:gd name="connsiteY6500" fmla="*/ 1066103 h 1066103"/>
                <a:gd name="connsiteX6501" fmla="*/ 121367 w 3273727"/>
                <a:gd name="connsiteY6501" fmla="*/ 1055171 h 1066103"/>
                <a:gd name="connsiteX6502" fmla="*/ 122766 w 3273727"/>
                <a:gd name="connsiteY6502" fmla="*/ 1054605 h 1066103"/>
                <a:gd name="connsiteX6503" fmla="*/ 122199 w 3273727"/>
                <a:gd name="connsiteY6503" fmla="*/ 1053205 h 1066103"/>
                <a:gd name="connsiteX6504" fmla="*/ 128088 w 3273727"/>
                <a:gd name="connsiteY6504" fmla="*/ 1038643 h 1066103"/>
                <a:gd name="connsiteX6505" fmla="*/ 130322 w 3273727"/>
                <a:gd name="connsiteY6505" fmla="*/ 1037695 h 1066103"/>
                <a:gd name="connsiteX6506" fmla="*/ 130045 w 3273727"/>
                <a:gd name="connsiteY6506" fmla="*/ 1037025 h 1066103"/>
                <a:gd name="connsiteX6507" fmla="*/ 135933 w 3273727"/>
                <a:gd name="connsiteY6507" fmla="*/ 1022810 h 1066103"/>
                <a:gd name="connsiteX6508" fmla="*/ 138290 w 3273727"/>
                <a:gd name="connsiteY6508" fmla="*/ 1021833 h 1066103"/>
                <a:gd name="connsiteX6509" fmla="*/ 137890 w 3273727"/>
                <a:gd name="connsiteY6509" fmla="*/ 1020845 h 1066103"/>
                <a:gd name="connsiteX6510" fmla="*/ 143779 w 3273727"/>
                <a:gd name="connsiteY6510" fmla="*/ 1006283 h 1066103"/>
                <a:gd name="connsiteX6511" fmla="*/ 146019 w 3273727"/>
                <a:gd name="connsiteY6511" fmla="*/ 1005332 h 1066103"/>
                <a:gd name="connsiteX6512" fmla="*/ 145735 w 3273727"/>
                <a:gd name="connsiteY6512" fmla="*/ 1004664 h 1066103"/>
                <a:gd name="connsiteX6513" fmla="*/ 151767 w 3273727"/>
                <a:gd name="connsiteY6513" fmla="*/ 990449 h 1066103"/>
                <a:gd name="connsiteX6514" fmla="*/ 154852 w 3273727"/>
                <a:gd name="connsiteY6514" fmla="*/ 989201 h 1066103"/>
                <a:gd name="connsiteX6515" fmla="*/ 154561 w 3273727"/>
                <a:gd name="connsiteY6515" fmla="*/ 988483 h 1066103"/>
                <a:gd name="connsiteX6516" fmla="*/ 160450 w 3273727"/>
                <a:gd name="connsiteY6516" fmla="*/ 973921 h 1066103"/>
                <a:gd name="connsiteX6517" fmla="*/ 162498 w 3273727"/>
                <a:gd name="connsiteY6517" fmla="*/ 973052 h 1066103"/>
                <a:gd name="connsiteX6518" fmla="*/ 168294 w 3273727"/>
                <a:gd name="connsiteY6518" fmla="*/ 958375 h 1066103"/>
                <a:gd name="connsiteX6519" fmla="*/ 170525 w 3273727"/>
                <a:gd name="connsiteY6519" fmla="*/ 957406 h 1066103"/>
                <a:gd name="connsiteX6520" fmla="*/ 176139 w 3273727"/>
                <a:gd name="connsiteY6520" fmla="*/ 943522 h 1066103"/>
                <a:gd name="connsiteX6521" fmla="*/ 178380 w 3273727"/>
                <a:gd name="connsiteY6521" fmla="*/ 942571 h 1066103"/>
                <a:gd name="connsiteX6522" fmla="*/ 178096 w 3273727"/>
                <a:gd name="connsiteY6522" fmla="*/ 941903 h 1066103"/>
                <a:gd name="connsiteX6523" fmla="*/ 184128 w 3273727"/>
                <a:gd name="connsiteY6523" fmla="*/ 927688 h 1066103"/>
                <a:gd name="connsiteX6524" fmla="*/ 187044 w 3273727"/>
                <a:gd name="connsiteY6524" fmla="*/ 926508 h 1066103"/>
                <a:gd name="connsiteX6525" fmla="*/ 186922 w 3273727"/>
                <a:gd name="connsiteY6525" fmla="*/ 926213 h 1066103"/>
                <a:gd name="connsiteX6526" fmla="*/ 192810 w 3273727"/>
                <a:gd name="connsiteY6526" fmla="*/ 911998 h 1066103"/>
                <a:gd name="connsiteX6527" fmla="*/ 194935 w 3273727"/>
                <a:gd name="connsiteY6527" fmla="*/ 911118 h 1066103"/>
                <a:gd name="connsiteX6528" fmla="*/ 200943 w 3273727"/>
                <a:gd name="connsiteY6528" fmla="*/ 897289 h 1066103"/>
                <a:gd name="connsiteX6529" fmla="*/ 204588 w 3273727"/>
                <a:gd name="connsiteY6529" fmla="*/ 895849 h 1066103"/>
                <a:gd name="connsiteX6530" fmla="*/ 204574 w 3273727"/>
                <a:gd name="connsiteY6530" fmla="*/ 895814 h 1066103"/>
                <a:gd name="connsiteX6531" fmla="*/ 210462 w 3273727"/>
                <a:gd name="connsiteY6531" fmla="*/ 881598 h 1066103"/>
                <a:gd name="connsiteX6532" fmla="*/ 213013 w 3273727"/>
                <a:gd name="connsiteY6532" fmla="*/ 880542 h 1066103"/>
                <a:gd name="connsiteX6533" fmla="*/ 212419 w 3273727"/>
                <a:gd name="connsiteY6533" fmla="*/ 879142 h 1066103"/>
                <a:gd name="connsiteX6534" fmla="*/ 218451 w 3273727"/>
                <a:gd name="connsiteY6534" fmla="*/ 864927 h 1066103"/>
                <a:gd name="connsiteX6535" fmla="*/ 224404 w 3273727"/>
                <a:gd name="connsiteY6535" fmla="*/ 862520 h 1066103"/>
                <a:gd name="connsiteX6536" fmla="*/ 229094 w 3273727"/>
                <a:gd name="connsiteY6536" fmla="*/ 851198 h 1066103"/>
                <a:gd name="connsiteX6537" fmla="*/ 233307 w 3273727"/>
                <a:gd name="connsiteY6537" fmla="*/ 849453 h 1066103"/>
                <a:gd name="connsiteX6538" fmla="*/ 233012 w 3273727"/>
                <a:gd name="connsiteY6538" fmla="*/ 848742 h 1066103"/>
                <a:gd name="connsiteX6539" fmla="*/ 238901 w 3273727"/>
                <a:gd name="connsiteY6539" fmla="*/ 834527 h 1066103"/>
                <a:gd name="connsiteX6540" fmla="*/ 241525 w 3273727"/>
                <a:gd name="connsiteY6540" fmla="*/ 833439 h 1066103"/>
                <a:gd name="connsiteX6541" fmla="*/ 246889 w 3273727"/>
                <a:gd name="connsiteY6541" fmla="*/ 820798 h 1066103"/>
                <a:gd name="connsiteX6542" fmla="*/ 252074 w 3273727"/>
                <a:gd name="connsiteY6542" fmla="*/ 818702 h 1066103"/>
                <a:gd name="connsiteX6543" fmla="*/ 257532 w 3273727"/>
                <a:gd name="connsiteY6543" fmla="*/ 804558 h 1066103"/>
                <a:gd name="connsiteX6544" fmla="*/ 262364 w 3273727"/>
                <a:gd name="connsiteY6544" fmla="*/ 802411 h 1066103"/>
                <a:gd name="connsiteX6545" fmla="*/ 267339 w 3273727"/>
                <a:gd name="connsiteY6545" fmla="*/ 790399 h 1066103"/>
                <a:gd name="connsiteX6546" fmla="*/ 272067 w 3273727"/>
                <a:gd name="connsiteY6546" fmla="*/ 788440 h 1066103"/>
                <a:gd name="connsiteX6547" fmla="*/ 277289 w 3273727"/>
                <a:gd name="connsiteY6547" fmla="*/ 775832 h 1066103"/>
                <a:gd name="connsiteX6548" fmla="*/ 283201 w 3273727"/>
                <a:gd name="connsiteY6548" fmla="*/ 773384 h 1066103"/>
                <a:gd name="connsiteX6549" fmla="*/ 287933 w 3273727"/>
                <a:gd name="connsiteY6549" fmla="*/ 761961 h 1066103"/>
                <a:gd name="connsiteX6550" fmla="*/ 292905 w 3273727"/>
                <a:gd name="connsiteY6550" fmla="*/ 759901 h 1066103"/>
                <a:gd name="connsiteX6551" fmla="*/ 297738 w 3273727"/>
                <a:gd name="connsiteY6551" fmla="*/ 748232 h 1066103"/>
                <a:gd name="connsiteX6552" fmla="*/ 301728 w 3273727"/>
                <a:gd name="connsiteY6552" fmla="*/ 746579 h 1066103"/>
                <a:gd name="connsiteX6553" fmla="*/ 307545 w 3273727"/>
                <a:gd name="connsiteY6553" fmla="*/ 731848 h 1066103"/>
                <a:gd name="connsiteX6554" fmla="*/ 313620 w 3273727"/>
                <a:gd name="connsiteY6554" fmla="*/ 729209 h 1066103"/>
                <a:gd name="connsiteX6555" fmla="*/ 318333 w 3273727"/>
                <a:gd name="connsiteY6555" fmla="*/ 717832 h 1066103"/>
                <a:gd name="connsiteX6556" fmla="*/ 322849 w 3273727"/>
                <a:gd name="connsiteY6556" fmla="*/ 715961 h 1066103"/>
                <a:gd name="connsiteX6557" fmla="*/ 328426 w 3273727"/>
                <a:gd name="connsiteY6557" fmla="*/ 703122 h 1066103"/>
                <a:gd name="connsiteX6558" fmla="*/ 335738 w 3273727"/>
                <a:gd name="connsiteY6558" fmla="*/ 700234 h 1066103"/>
                <a:gd name="connsiteX6559" fmla="*/ 339906 w 3273727"/>
                <a:gd name="connsiteY6559" fmla="*/ 689681 h 1066103"/>
                <a:gd name="connsiteX6560" fmla="*/ 346110 w 3273727"/>
                <a:gd name="connsiteY6560" fmla="*/ 686985 h 1066103"/>
                <a:gd name="connsiteX6561" fmla="*/ 350692 w 3273727"/>
                <a:gd name="connsiteY6561" fmla="*/ 675114 h 1066103"/>
                <a:gd name="connsiteX6562" fmla="*/ 358922 w 3273727"/>
                <a:gd name="connsiteY6562" fmla="*/ 671456 h 1066103"/>
                <a:gd name="connsiteX6563" fmla="*/ 362460 w 3273727"/>
                <a:gd name="connsiteY6563" fmla="*/ 662916 h 1066103"/>
                <a:gd name="connsiteX6564" fmla="*/ 367164 w 3273727"/>
                <a:gd name="connsiteY6564" fmla="*/ 660967 h 1066103"/>
                <a:gd name="connsiteX6565" fmla="*/ 372266 w 3273727"/>
                <a:gd name="connsiteY6565" fmla="*/ 648350 h 1066103"/>
                <a:gd name="connsiteX6566" fmla="*/ 380762 w 3273727"/>
                <a:gd name="connsiteY6566" fmla="*/ 644746 h 1066103"/>
                <a:gd name="connsiteX6567" fmla="*/ 385015 w 3273727"/>
                <a:gd name="connsiteY6567" fmla="*/ 634478 h 1066103"/>
                <a:gd name="connsiteX6568" fmla="*/ 392737 w 3273727"/>
                <a:gd name="connsiteY6568" fmla="*/ 631279 h 1066103"/>
                <a:gd name="connsiteX6569" fmla="*/ 396782 w 3273727"/>
                <a:gd name="connsiteY6569" fmla="*/ 621036 h 1066103"/>
                <a:gd name="connsiteX6570" fmla="*/ 402200 w 3273727"/>
                <a:gd name="connsiteY6570" fmla="*/ 618682 h 1066103"/>
                <a:gd name="connsiteX6571" fmla="*/ 406732 w 3273727"/>
                <a:gd name="connsiteY6571" fmla="*/ 608000 h 1066103"/>
                <a:gd name="connsiteX6572" fmla="*/ 415042 w 3273727"/>
                <a:gd name="connsiteY6572" fmla="*/ 604640 h 1066103"/>
                <a:gd name="connsiteX6573" fmla="*/ 419337 w 3273727"/>
                <a:gd name="connsiteY6573" fmla="*/ 594271 h 1066103"/>
                <a:gd name="connsiteX6574" fmla="*/ 427349 w 3273727"/>
                <a:gd name="connsiteY6574" fmla="*/ 590952 h 1066103"/>
                <a:gd name="connsiteX6575" fmla="*/ 431105 w 3273727"/>
                <a:gd name="connsiteY6575" fmla="*/ 581666 h 1066103"/>
                <a:gd name="connsiteX6576" fmla="*/ 438452 w 3273727"/>
                <a:gd name="connsiteY6576" fmla="*/ 578548 h 1066103"/>
                <a:gd name="connsiteX6577" fmla="*/ 443015 w 3273727"/>
                <a:gd name="connsiteY6577" fmla="*/ 567794 h 1066103"/>
                <a:gd name="connsiteX6578" fmla="*/ 452302 w 3273727"/>
                <a:gd name="connsiteY6578" fmla="*/ 564039 h 1066103"/>
                <a:gd name="connsiteX6579" fmla="*/ 455621 w 3273727"/>
                <a:gd name="connsiteY6579" fmla="*/ 556026 h 1066103"/>
                <a:gd name="connsiteX6580" fmla="*/ 463452 w 3273727"/>
                <a:gd name="connsiteY6580" fmla="*/ 552782 h 1066103"/>
                <a:gd name="connsiteX6581" fmla="*/ 467388 w 3273727"/>
                <a:gd name="connsiteY6581" fmla="*/ 543278 h 1066103"/>
                <a:gd name="connsiteX6582" fmla="*/ 476282 w 3273727"/>
                <a:gd name="connsiteY6582" fmla="*/ 539594 h 1066103"/>
                <a:gd name="connsiteX6583" fmla="*/ 480136 w 3273727"/>
                <a:gd name="connsiteY6583" fmla="*/ 529836 h 1066103"/>
                <a:gd name="connsiteX6584" fmla="*/ 488088 w 3273727"/>
                <a:gd name="connsiteY6584" fmla="*/ 526382 h 1066103"/>
                <a:gd name="connsiteX6585" fmla="*/ 491904 w 3273727"/>
                <a:gd name="connsiteY6585" fmla="*/ 516944 h 1066103"/>
                <a:gd name="connsiteX6586" fmla="*/ 500413 w 3273727"/>
                <a:gd name="connsiteY6586" fmla="*/ 513334 h 1066103"/>
                <a:gd name="connsiteX6587" fmla="*/ 501934 w 3273727"/>
                <a:gd name="connsiteY6587" fmla="*/ 509910 h 1066103"/>
                <a:gd name="connsiteX6588" fmla="*/ 491077 w 3273727"/>
                <a:gd name="connsiteY6588" fmla="*/ 514203 h 1066103"/>
                <a:gd name="connsiteX6589" fmla="*/ 487973 w 3273727"/>
                <a:gd name="connsiteY6589" fmla="*/ 521695 h 1066103"/>
                <a:gd name="connsiteX6590" fmla="*/ 479653 w 3273727"/>
                <a:gd name="connsiteY6590" fmla="*/ 525142 h 1066103"/>
                <a:gd name="connsiteX6591" fmla="*/ 476206 w 3273727"/>
                <a:gd name="connsiteY6591" fmla="*/ 533463 h 1066103"/>
                <a:gd name="connsiteX6592" fmla="*/ 467015 w 3273727"/>
                <a:gd name="connsiteY6592" fmla="*/ 537270 h 1066103"/>
                <a:gd name="connsiteX6593" fmla="*/ 463457 w 3273727"/>
                <a:gd name="connsiteY6593" fmla="*/ 546068 h 1066103"/>
                <a:gd name="connsiteX6594" fmla="*/ 455660 w 3273727"/>
                <a:gd name="connsiteY6594" fmla="*/ 549376 h 1066103"/>
                <a:gd name="connsiteX6595" fmla="*/ 451403 w 3273727"/>
                <a:gd name="connsiteY6595" fmla="*/ 559654 h 1066103"/>
                <a:gd name="connsiteX6596" fmla="*/ 441126 w 3273727"/>
                <a:gd name="connsiteY6596" fmla="*/ 563911 h 1066103"/>
                <a:gd name="connsiteX6597" fmla="*/ 437817 w 3273727"/>
                <a:gd name="connsiteY6597" fmla="*/ 571708 h 1066103"/>
                <a:gd name="connsiteX6598" fmla="*/ 429020 w 3273727"/>
                <a:gd name="connsiteY6598" fmla="*/ 575266 h 1066103"/>
                <a:gd name="connsiteX6599" fmla="*/ 425213 w 3273727"/>
                <a:gd name="connsiteY6599" fmla="*/ 584456 h 1066103"/>
                <a:gd name="connsiteX6600" fmla="*/ 416892 w 3273727"/>
                <a:gd name="connsiteY6600" fmla="*/ 587903 h 1066103"/>
                <a:gd name="connsiteX6601" fmla="*/ 413445 w 3273727"/>
                <a:gd name="connsiteY6601" fmla="*/ 596224 h 1066103"/>
                <a:gd name="connsiteX6602" fmla="*/ 405206 w 3273727"/>
                <a:gd name="connsiteY6602" fmla="*/ 599636 h 1066103"/>
                <a:gd name="connsiteX6603" fmla="*/ 400696 w 3273727"/>
                <a:gd name="connsiteY6603" fmla="*/ 610790 h 1066103"/>
                <a:gd name="connsiteX6604" fmla="*/ 394666 w 3273727"/>
                <a:gd name="connsiteY6604" fmla="*/ 613348 h 1066103"/>
                <a:gd name="connsiteX6605" fmla="*/ 390603 w 3273727"/>
                <a:gd name="connsiteY6605" fmla="*/ 622701 h 1066103"/>
                <a:gd name="connsiteX6606" fmla="*/ 383676 w 3273727"/>
                <a:gd name="connsiteY6606" fmla="*/ 625437 h 1066103"/>
                <a:gd name="connsiteX6607" fmla="*/ 379122 w 3273727"/>
                <a:gd name="connsiteY6607" fmla="*/ 636430 h 1066103"/>
                <a:gd name="connsiteX6608" fmla="*/ 370692 w 3273727"/>
                <a:gd name="connsiteY6608" fmla="*/ 639922 h 1066103"/>
                <a:gd name="connsiteX6609" fmla="*/ 366374 w 3273727"/>
                <a:gd name="connsiteY6609" fmla="*/ 650854 h 1066103"/>
                <a:gd name="connsiteX6610" fmla="*/ 358113 w 3273727"/>
                <a:gd name="connsiteY6610" fmla="*/ 654443 h 1066103"/>
                <a:gd name="connsiteX6611" fmla="*/ 354607 w 3273727"/>
                <a:gd name="connsiteY6611" fmla="*/ 662908 h 1066103"/>
                <a:gd name="connsiteX6612" fmla="*/ 349879 w 3273727"/>
                <a:gd name="connsiteY6612" fmla="*/ 664866 h 1066103"/>
                <a:gd name="connsiteX6613" fmla="*/ 344659 w 3273727"/>
                <a:gd name="connsiteY6613" fmla="*/ 677474 h 1066103"/>
                <a:gd name="connsiteX6614" fmla="*/ 336379 w 3273727"/>
                <a:gd name="connsiteY6614" fmla="*/ 680903 h 1066103"/>
                <a:gd name="connsiteX6615" fmla="*/ 332053 w 3273727"/>
                <a:gd name="connsiteY6615" fmla="*/ 691346 h 1066103"/>
                <a:gd name="connsiteX6616" fmla="*/ 326941 w 3273727"/>
                <a:gd name="connsiteY6616" fmla="*/ 693464 h 1066103"/>
                <a:gd name="connsiteX6617" fmla="*/ 322247 w 3273727"/>
                <a:gd name="connsiteY6617" fmla="*/ 705625 h 1066103"/>
                <a:gd name="connsiteX6618" fmla="*/ 314568 w 3273727"/>
                <a:gd name="connsiteY6618" fmla="*/ 709038 h 1066103"/>
                <a:gd name="connsiteX6619" fmla="*/ 310336 w 3273727"/>
                <a:gd name="connsiteY6619" fmla="*/ 719498 h 1066103"/>
                <a:gd name="connsiteX6620" fmla="*/ 303481 w 3273727"/>
                <a:gd name="connsiteY6620" fmla="*/ 722405 h 1066103"/>
                <a:gd name="connsiteX6621" fmla="*/ 299692 w 3273727"/>
                <a:gd name="connsiteY6621" fmla="*/ 731553 h 1066103"/>
                <a:gd name="connsiteX6622" fmla="*/ 295209 w 3273727"/>
                <a:gd name="connsiteY6622" fmla="*/ 733409 h 1066103"/>
                <a:gd name="connsiteX6623" fmla="*/ 289886 w 3273727"/>
                <a:gd name="connsiteY6623" fmla="*/ 746262 h 1066103"/>
                <a:gd name="connsiteX6624" fmla="*/ 283063 w 3273727"/>
                <a:gd name="connsiteY6624" fmla="*/ 749088 h 1066103"/>
                <a:gd name="connsiteX6625" fmla="*/ 277975 w 3273727"/>
                <a:gd name="connsiteY6625" fmla="*/ 761665 h 1066103"/>
                <a:gd name="connsiteX6626" fmla="*/ 272599 w 3273727"/>
                <a:gd name="connsiteY6626" fmla="*/ 763945 h 1066103"/>
                <a:gd name="connsiteX6627" fmla="*/ 267331 w 3273727"/>
                <a:gd name="connsiteY6627" fmla="*/ 776662 h 1066103"/>
                <a:gd name="connsiteX6628" fmla="*/ 262357 w 3273727"/>
                <a:gd name="connsiteY6628" fmla="*/ 778722 h 1066103"/>
                <a:gd name="connsiteX6629" fmla="*/ 257525 w 3273727"/>
                <a:gd name="connsiteY6629" fmla="*/ 790391 h 1066103"/>
                <a:gd name="connsiteX6630" fmla="*/ 252797 w 3273727"/>
                <a:gd name="connsiteY6630" fmla="*/ 792349 h 1066103"/>
                <a:gd name="connsiteX6631" fmla="*/ 247575 w 3273727"/>
                <a:gd name="connsiteY6631" fmla="*/ 804956 h 1066103"/>
                <a:gd name="connsiteX6632" fmla="*/ 241663 w 3273727"/>
                <a:gd name="connsiteY6632" fmla="*/ 807405 h 1066103"/>
                <a:gd name="connsiteX6633" fmla="*/ 236931 w 3273727"/>
                <a:gd name="connsiteY6633" fmla="*/ 818829 h 1066103"/>
                <a:gd name="connsiteX6634" fmla="*/ 232720 w 3273727"/>
                <a:gd name="connsiteY6634" fmla="*/ 820573 h 1066103"/>
                <a:gd name="connsiteX6635" fmla="*/ 227125 w 3273727"/>
                <a:gd name="connsiteY6635" fmla="*/ 835069 h 1066103"/>
                <a:gd name="connsiteX6636" fmla="*/ 224698 w 3273727"/>
                <a:gd name="connsiteY6636" fmla="*/ 836148 h 1066103"/>
                <a:gd name="connsiteX6637" fmla="*/ 219279 w 3273727"/>
                <a:gd name="connsiteY6637" fmla="*/ 849228 h 1066103"/>
                <a:gd name="connsiteX6638" fmla="*/ 213122 w 3273727"/>
                <a:gd name="connsiteY6638" fmla="*/ 851778 h 1066103"/>
                <a:gd name="connsiteX6639" fmla="*/ 208492 w 3273727"/>
                <a:gd name="connsiteY6639" fmla="*/ 862957 h 1066103"/>
                <a:gd name="connsiteX6640" fmla="*/ 204280 w 3273727"/>
                <a:gd name="connsiteY6640" fmla="*/ 864702 h 1066103"/>
                <a:gd name="connsiteX6641" fmla="*/ 204574 w 3273727"/>
                <a:gd name="connsiteY6641" fmla="*/ 865413 h 1066103"/>
                <a:gd name="connsiteX6642" fmla="*/ 198685 w 3273727"/>
                <a:gd name="connsiteY6642" fmla="*/ 879629 h 1066103"/>
                <a:gd name="connsiteX6643" fmla="*/ 196081 w 3273727"/>
                <a:gd name="connsiteY6643" fmla="*/ 880708 h 1066103"/>
                <a:gd name="connsiteX6644" fmla="*/ 190841 w 3273727"/>
                <a:gd name="connsiteY6644" fmla="*/ 893357 h 1066103"/>
                <a:gd name="connsiteX6645" fmla="*/ 186623 w 3273727"/>
                <a:gd name="connsiteY6645" fmla="*/ 895105 h 1066103"/>
                <a:gd name="connsiteX6646" fmla="*/ 186923 w 3273727"/>
                <a:gd name="connsiteY6646" fmla="*/ 895814 h 1066103"/>
                <a:gd name="connsiteX6647" fmla="*/ 180891 w 3273727"/>
                <a:gd name="connsiteY6647" fmla="*/ 910029 h 1066103"/>
                <a:gd name="connsiteX6648" fmla="*/ 177974 w 3273727"/>
                <a:gd name="connsiteY6648" fmla="*/ 911208 h 1066103"/>
                <a:gd name="connsiteX6649" fmla="*/ 178097 w 3273727"/>
                <a:gd name="connsiteY6649" fmla="*/ 911504 h 1066103"/>
                <a:gd name="connsiteX6650" fmla="*/ 172209 w 3273727"/>
                <a:gd name="connsiteY6650" fmla="*/ 925719 h 1066103"/>
                <a:gd name="connsiteX6651" fmla="*/ 170085 w 3273727"/>
                <a:gd name="connsiteY6651" fmla="*/ 926598 h 1066103"/>
                <a:gd name="connsiteX6652" fmla="*/ 164077 w 3273727"/>
                <a:gd name="connsiteY6652" fmla="*/ 940428 h 1066103"/>
                <a:gd name="connsiteX6653" fmla="*/ 160431 w 3273727"/>
                <a:gd name="connsiteY6653" fmla="*/ 941868 h 1066103"/>
                <a:gd name="connsiteX6654" fmla="*/ 160445 w 3273727"/>
                <a:gd name="connsiteY6654" fmla="*/ 941903 h 1066103"/>
                <a:gd name="connsiteX6655" fmla="*/ 154414 w 3273727"/>
                <a:gd name="connsiteY6655" fmla="*/ 956118 h 1066103"/>
                <a:gd name="connsiteX6656" fmla="*/ 151329 w 3273727"/>
                <a:gd name="connsiteY6656" fmla="*/ 957366 h 1066103"/>
                <a:gd name="connsiteX6657" fmla="*/ 151619 w 3273727"/>
                <a:gd name="connsiteY6657" fmla="*/ 958084 h 1066103"/>
                <a:gd name="connsiteX6658" fmla="*/ 145732 w 3273727"/>
                <a:gd name="connsiteY6658" fmla="*/ 972646 h 1066103"/>
                <a:gd name="connsiteX6659" fmla="*/ 143683 w 3273727"/>
                <a:gd name="connsiteY6659" fmla="*/ 973515 h 1066103"/>
                <a:gd name="connsiteX6660" fmla="*/ 137886 w 3273727"/>
                <a:gd name="connsiteY6660" fmla="*/ 988193 h 1066103"/>
                <a:gd name="connsiteX6661" fmla="*/ 135655 w 3273727"/>
                <a:gd name="connsiteY6661" fmla="*/ 989162 h 1066103"/>
                <a:gd name="connsiteX6662" fmla="*/ 130041 w 3273727"/>
                <a:gd name="connsiteY6662" fmla="*/ 1003045 h 1066103"/>
                <a:gd name="connsiteX6663" fmla="*/ 127802 w 3273727"/>
                <a:gd name="connsiteY6663" fmla="*/ 1003996 h 1066103"/>
                <a:gd name="connsiteX6664" fmla="*/ 128084 w 3273727"/>
                <a:gd name="connsiteY6664" fmla="*/ 1004664 h 1066103"/>
                <a:gd name="connsiteX6665" fmla="*/ 122052 w 3273727"/>
                <a:gd name="connsiteY6665" fmla="*/ 1018879 h 1066103"/>
                <a:gd name="connsiteX6666" fmla="*/ 118968 w 3273727"/>
                <a:gd name="connsiteY6666" fmla="*/ 1020126 h 1066103"/>
                <a:gd name="connsiteX6667" fmla="*/ 119258 w 3273727"/>
                <a:gd name="connsiteY6667" fmla="*/ 1020845 h 1066103"/>
                <a:gd name="connsiteX6668" fmla="*/ 113370 w 3273727"/>
                <a:gd name="connsiteY6668" fmla="*/ 1035406 h 1066103"/>
                <a:gd name="connsiteX6669" fmla="*/ 111136 w 3273727"/>
                <a:gd name="connsiteY6669" fmla="*/ 1036355 h 1066103"/>
                <a:gd name="connsiteX6670" fmla="*/ 111413 w 3273727"/>
                <a:gd name="connsiteY6670" fmla="*/ 1037025 h 1066103"/>
                <a:gd name="connsiteX6671" fmla="*/ 105525 w 3273727"/>
                <a:gd name="connsiteY6671" fmla="*/ 1051240 h 1066103"/>
                <a:gd name="connsiteX6672" fmla="*/ 104847 w 3273727"/>
                <a:gd name="connsiteY6672" fmla="*/ 1051520 h 1066103"/>
                <a:gd name="connsiteX6673" fmla="*/ 105529 w 3273727"/>
                <a:gd name="connsiteY6673" fmla="*/ 1053205 h 1066103"/>
                <a:gd name="connsiteX6674" fmla="*/ 100314 w 3273727"/>
                <a:gd name="connsiteY6674" fmla="*/ 1066103 h 1066103"/>
                <a:gd name="connsiteX6675" fmla="*/ 58838 w 3273727"/>
                <a:gd name="connsiteY6675" fmla="*/ 1066103 h 1066103"/>
                <a:gd name="connsiteX6676" fmla="*/ 63365 w 3273727"/>
                <a:gd name="connsiteY6676" fmla="*/ 1055171 h 1066103"/>
                <a:gd name="connsiteX6677" fmla="*/ 65723 w 3273727"/>
                <a:gd name="connsiteY6677" fmla="*/ 1054194 h 1066103"/>
                <a:gd name="connsiteX6678" fmla="*/ 65323 w 3273727"/>
                <a:gd name="connsiteY6678" fmla="*/ 1053205 h 1066103"/>
                <a:gd name="connsiteX6679" fmla="*/ 71211 w 3273727"/>
                <a:gd name="connsiteY6679" fmla="*/ 1038643 h 1066103"/>
                <a:gd name="connsiteX6680" fmla="*/ 71778 w 3273727"/>
                <a:gd name="connsiteY6680" fmla="*/ 1038403 h 1066103"/>
                <a:gd name="connsiteX6681" fmla="*/ 71206 w 3273727"/>
                <a:gd name="connsiteY6681" fmla="*/ 1037025 h 1066103"/>
                <a:gd name="connsiteX6682" fmla="*/ 77094 w 3273727"/>
                <a:gd name="connsiteY6682" fmla="*/ 1022810 h 1066103"/>
                <a:gd name="connsiteX6683" fmla="*/ 79452 w 3273727"/>
                <a:gd name="connsiteY6683" fmla="*/ 1021833 h 1066103"/>
                <a:gd name="connsiteX6684" fmla="*/ 79052 w 3273727"/>
                <a:gd name="connsiteY6684" fmla="*/ 1020845 h 1066103"/>
                <a:gd name="connsiteX6685" fmla="*/ 84940 w 3273727"/>
                <a:gd name="connsiteY6685" fmla="*/ 1006283 h 1066103"/>
                <a:gd name="connsiteX6686" fmla="*/ 87181 w 3273727"/>
                <a:gd name="connsiteY6686" fmla="*/ 1005332 h 1066103"/>
                <a:gd name="connsiteX6687" fmla="*/ 86896 w 3273727"/>
                <a:gd name="connsiteY6687" fmla="*/ 1004664 h 1066103"/>
                <a:gd name="connsiteX6688" fmla="*/ 92929 w 3273727"/>
                <a:gd name="connsiteY6688" fmla="*/ 990449 h 1066103"/>
                <a:gd name="connsiteX6689" fmla="*/ 96013 w 3273727"/>
                <a:gd name="connsiteY6689" fmla="*/ 989201 h 1066103"/>
                <a:gd name="connsiteX6690" fmla="*/ 95723 w 3273727"/>
                <a:gd name="connsiteY6690" fmla="*/ 988483 h 1066103"/>
                <a:gd name="connsiteX6691" fmla="*/ 101611 w 3273727"/>
                <a:gd name="connsiteY6691" fmla="*/ 973921 h 1066103"/>
                <a:gd name="connsiteX6692" fmla="*/ 103659 w 3273727"/>
                <a:gd name="connsiteY6692" fmla="*/ 973052 h 1066103"/>
                <a:gd name="connsiteX6693" fmla="*/ 109456 w 3273727"/>
                <a:gd name="connsiteY6693" fmla="*/ 958375 h 1066103"/>
                <a:gd name="connsiteX6694" fmla="*/ 111687 w 3273727"/>
                <a:gd name="connsiteY6694" fmla="*/ 957406 h 1066103"/>
                <a:gd name="connsiteX6695" fmla="*/ 117301 w 3273727"/>
                <a:gd name="connsiteY6695" fmla="*/ 943522 h 1066103"/>
                <a:gd name="connsiteX6696" fmla="*/ 119541 w 3273727"/>
                <a:gd name="connsiteY6696" fmla="*/ 942571 h 1066103"/>
                <a:gd name="connsiteX6697" fmla="*/ 119258 w 3273727"/>
                <a:gd name="connsiteY6697" fmla="*/ 941903 h 1066103"/>
                <a:gd name="connsiteX6698" fmla="*/ 125289 w 3273727"/>
                <a:gd name="connsiteY6698" fmla="*/ 927688 h 1066103"/>
                <a:gd name="connsiteX6699" fmla="*/ 128212 w 3273727"/>
                <a:gd name="connsiteY6699" fmla="*/ 926506 h 1066103"/>
                <a:gd name="connsiteX6700" fmla="*/ 128084 w 3273727"/>
                <a:gd name="connsiteY6700" fmla="*/ 926213 h 1066103"/>
                <a:gd name="connsiteX6701" fmla="*/ 134259 w 3273727"/>
                <a:gd name="connsiteY6701" fmla="*/ 911998 h 1066103"/>
                <a:gd name="connsiteX6702" fmla="*/ 138356 w 3273727"/>
                <a:gd name="connsiteY6702" fmla="*/ 910380 h 1066103"/>
                <a:gd name="connsiteX6703" fmla="*/ 143779 w 3273727"/>
                <a:gd name="connsiteY6703" fmla="*/ 897289 h 1066103"/>
                <a:gd name="connsiteX6704" fmla="*/ 145976 w 3273727"/>
                <a:gd name="connsiteY6704" fmla="*/ 896378 h 1066103"/>
                <a:gd name="connsiteX6705" fmla="*/ 145735 w 3273727"/>
                <a:gd name="connsiteY6705" fmla="*/ 895814 h 1066103"/>
                <a:gd name="connsiteX6706" fmla="*/ 151767 w 3273727"/>
                <a:gd name="connsiteY6706" fmla="*/ 881598 h 1066103"/>
                <a:gd name="connsiteX6707" fmla="*/ 156711 w 3273727"/>
                <a:gd name="connsiteY6707" fmla="*/ 879599 h 1066103"/>
                <a:gd name="connsiteX6708" fmla="*/ 156523 w 3273727"/>
                <a:gd name="connsiteY6708" fmla="*/ 879142 h 1066103"/>
                <a:gd name="connsiteX6709" fmla="*/ 162410 w 3273727"/>
                <a:gd name="connsiteY6709" fmla="*/ 864927 h 1066103"/>
                <a:gd name="connsiteX6710" fmla="*/ 165016 w 3273727"/>
                <a:gd name="connsiteY6710" fmla="*/ 863848 h 1066103"/>
                <a:gd name="connsiteX6711" fmla="*/ 170255 w 3273727"/>
                <a:gd name="connsiteY6711" fmla="*/ 851198 h 1066103"/>
                <a:gd name="connsiteX6712" fmla="*/ 174468 w 3273727"/>
                <a:gd name="connsiteY6712" fmla="*/ 849453 h 1066103"/>
                <a:gd name="connsiteX6713" fmla="*/ 174174 w 3273727"/>
                <a:gd name="connsiteY6713" fmla="*/ 848742 h 1066103"/>
                <a:gd name="connsiteX6714" fmla="*/ 180062 w 3273727"/>
                <a:gd name="connsiteY6714" fmla="*/ 834527 h 1066103"/>
                <a:gd name="connsiteX6715" fmla="*/ 186219 w 3273727"/>
                <a:gd name="connsiteY6715" fmla="*/ 831977 h 1066103"/>
                <a:gd name="connsiteX6716" fmla="*/ 190849 w 3273727"/>
                <a:gd name="connsiteY6716" fmla="*/ 820798 h 1066103"/>
                <a:gd name="connsiteX6717" fmla="*/ 192865 w 3273727"/>
                <a:gd name="connsiteY6717" fmla="*/ 819963 h 1066103"/>
                <a:gd name="connsiteX6718" fmla="*/ 192807 w 3273727"/>
                <a:gd name="connsiteY6718" fmla="*/ 819814 h 1066103"/>
                <a:gd name="connsiteX6719" fmla="*/ 198694 w 3273727"/>
                <a:gd name="connsiteY6719" fmla="*/ 804558 h 1066103"/>
                <a:gd name="connsiteX6720" fmla="*/ 203525 w 3273727"/>
                <a:gd name="connsiteY6720" fmla="*/ 802411 h 1066103"/>
                <a:gd name="connsiteX6721" fmla="*/ 208501 w 3273727"/>
                <a:gd name="connsiteY6721" fmla="*/ 790399 h 1066103"/>
                <a:gd name="connsiteX6722" fmla="*/ 213229 w 3273727"/>
                <a:gd name="connsiteY6722" fmla="*/ 788440 h 1066103"/>
                <a:gd name="connsiteX6723" fmla="*/ 218451 w 3273727"/>
                <a:gd name="connsiteY6723" fmla="*/ 775832 h 1066103"/>
                <a:gd name="connsiteX6724" fmla="*/ 224362 w 3273727"/>
                <a:gd name="connsiteY6724" fmla="*/ 773384 h 1066103"/>
                <a:gd name="connsiteX6725" fmla="*/ 229094 w 3273727"/>
                <a:gd name="connsiteY6725" fmla="*/ 761961 h 1066103"/>
                <a:gd name="connsiteX6726" fmla="*/ 234067 w 3273727"/>
                <a:gd name="connsiteY6726" fmla="*/ 759901 h 1066103"/>
                <a:gd name="connsiteX6727" fmla="*/ 238901 w 3273727"/>
                <a:gd name="connsiteY6727" fmla="*/ 748232 h 1066103"/>
                <a:gd name="connsiteX6728" fmla="*/ 242891 w 3273727"/>
                <a:gd name="connsiteY6728" fmla="*/ 746579 h 1066103"/>
                <a:gd name="connsiteX6729" fmla="*/ 248851 w 3273727"/>
                <a:gd name="connsiteY6729" fmla="*/ 731848 h 1066103"/>
                <a:gd name="connsiteX6730" fmla="*/ 257099 w 3273727"/>
                <a:gd name="connsiteY6730" fmla="*/ 728350 h 1066103"/>
                <a:gd name="connsiteX6731" fmla="*/ 261456 w 3273727"/>
                <a:gd name="connsiteY6731" fmla="*/ 717832 h 1066103"/>
                <a:gd name="connsiteX6732" fmla="*/ 265938 w 3273727"/>
                <a:gd name="connsiteY6732" fmla="*/ 715975 h 1066103"/>
                <a:gd name="connsiteX6733" fmla="*/ 271262 w 3273727"/>
                <a:gd name="connsiteY6733" fmla="*/ 703122 h 1066103"/>
                <a:gd name="connsiteX6734" fmla="*/ 276683 w 3273727"/>
                <a:gd name="connsiteY6734" fmla="*/ 700877 h 1066103"/>
                <a:gd name="connsiteX6735" fmla="*/ 281212 w 3273727"/>
                <a:gd name="connsiteY6735" fmla="*/ 689681 h 1066103"/>
                <a:gd name="connsiteX6736" fmla="*/ 289561 w 3273727"/>
                <a:gd name="connsiteY6736" fmla="*/ 686140 h 1066103"/>
                <a:gd name="connsiteX6737" fmla="*/ 293816 w 3273727"/>
                <a:gd name="connsiteY6737" fmla="*/ 675114 h 1066103"/>
                <a:gd name="connsiteX6738" fmla="*/ 299643 w 3273727"/>
                <a:gd name="connsiteY6738" fmla="*/ 672524 h 1066103"/>
                <a:gd name="connsiteX6739" fmla="*/ 303623 w 3273727"/>
                <a:gd name="connsiteY6739" fmla="*/ 662916 h 1066103"/>
                <a:gd name="connsiteX6740" fmla="*/ 310719 w 3273727"/>
                <a:gd name="connsiteY6740" fmla="*/ 659977 h 1066103"/>
                <a:gd name="connsiteX6741" fmla="*/ 315534 w 3273727"/>
                <a:gd name="connsiteY6741" fmla="*/ 648350 h 1066103"/>
                <a:gd name="connsiteX6742" fmla="*/ 321446 w 3273727"/>
                <a:gd name="connsiteY6742" fmla="*/ 645901 h 1066103"/>
                <a:gd name="connsiteX6743" fmla="*/ 326178 w 3273727"/>
                <a:gd name="connsiteY6743" fmla="*/ 634478 h 1066103"/>
                <a:gd name="connsiteX6744" fmla="*/ 333901 w 3273727"/>
                <a:gd name="connsiteY6744" fmla="*/ 631278 h 1066103"/>
                <a:gd name="connsiteX6745" fmla="*/ 337945 w 3273727"/>
                <a:gd name="connsiteY6745" fmla="*/ 621036 h 1066103"/>
                <a:gd name="connsiteX6746" fmla="*/ 346905 w 3273727"/>
                <a:gd name="connsiteY6746" fmla="*/ 617143 h 1066103"/>
                <a:gd name="connsiteX6747" fmla="*/ 350692 w 3273727"/>
                <a:gd name="connsiteY6747" fmla="*/ 608000 h 1066103"/>
                <a:gd name="connsiteX6748" fmla="*/ 355728 w 3273727"/>
                <a:gd name="connsiteY6748" fmla="*/ 605914 h 1066103"/>
                <a:gd name="connsiteX6749" fmla="*/ 360786 w 3273727"/>
                <a:gd name="connsiteY6749" fmla="*/ 594271 h 1066103"/>
                <a:gd name="connsiteX6750" fmla="*/ 368383 w 3273727"/>
                <a:gd name="connsiteY6750" fmla="*/ 591271 h 1066103"/>
                <a:gd name="connsiteX6751" fmla="*/ 372266 w 3273727"/>
                <a:gd name="connsiteY6751" fmla="*/ 581666 h 1066103"/>
                <a:gd name="connsiteX6752" fmla="*/ 380762 w 3273727"/>
                <a:gd name="connsiteY6752" fmla="*/ 578061 h 1066103"/>
                <a:gd name="connsiteX6753" fmla="*/ 385015 w 3273727"/>
                <a:gd name="connsiteY6753" fmla="*/ 567794 h 1066103"/>
                <a:gd name="connsiteX6754" fmla="*/ 393336 w 3273727"/>
                <a:gd name="connsiteY6754" fmla="*/ 564347 h 1066103"/>
                <a:gd name="connsiteX6755" fmla="*/ 396782 w 3273727"/>
                <a:gd name="connsiteY6755" fmla="*/ 556026 h 1066103"/>
                <a:gd name="connsiteX6756" fmla="*/ 404671 w 3273727"/>
                <a:gd name="connsiteY6756" fmla="*/ 552758 h 1066103"/>
                <a:gd name="connsiteX6757" fmla="*/ 408693 w 3273727"/>
                <a:gd name="connsiteY6757" fmla="*/ 543278 h 1066103"/>
                <a:gd name="connsiteX6758" fmla="*/ 417491 w 3273727"/>
                <a:gd name="connsiteY6758" fmla="*/ 539721 h 1066103"/>
                <a:gd name="connsiteX6759" fmla="*/ 421585 w 3273727"/>
                <a:gd name="connsiteY6759" fmla="*/ 529836 h 1066103"/>
                <a:gd name="connsiteX6760" fmla="*/ 431470 w 3273727"/>
                <a:gd name="connsiteY6760" fmla="*/ 525742 h 1066103"/>
                <a:gd name="connsiteX6761" fmla="*/ 435027 w 3273727"/>
                <a:gd name="connsiteY6761" fmla="*/ 516944 h 1066103"/>
                <a:gd name="connsiteX6762" fmla="*/ 444508 w 3273727"/>
                <a:gd name="connsiteY6762" fmla="*/ 512921 h 1066103"/>
                <a:gd name="connsiteX6763" fmla="*/ 447776 w 3273727"/>
                <a:gd name="connsiteY6763" fmla="*/ 505033 h 1066103"/>
                <a:gd name="connsiteX6764" fmla="*/ 456096 w 3273727"/>
                <a:gd name="connsiteY6764" fmla="*/ 501586 h 1066103"/>
                <a:gd name="connsiteX6765" fmla="*/ 459543 w 3273727"/>
                <a:gd name="connsiteY6765" fmla="*/ 493265 h 1066103"/>
                <a:gd name="connsiteX6766" fmla="*/ 467747 w 3273727"/>
                <a:gd name="connsiteY6766" fmla="*/ 489867 h 1066103"/>
                <a:gd name="connsiteX6767" fmla="*/ 469574 w 3273727"/>
                <a:gd name="connsiteY6767" fmla="*/ 485657 h 1066103"/>
                <a:gd name="connsiteX6768" fmla="*/ 458536 w 3273727"/>
                <a:gd name="connsiteY6768" fmla="*/ 490119 h 1066103"/>
                <a:gd name="connsiteX6769" fmla="*/ 455612 w 3273727"/>
                <a:gd name="connsiteY6769" fmla="*/ 497180 h 1066103"/>
                <a:gd name="connsiteX6770" fmla="*/ 447599 w 3273727"/>
                <a:gd name="connsiteY6770" fmla="*/ 500499 h 1066103"/>
                <a:gd name="connsiteX6771" fmla="*/ 443844 w 3273727"/>
                <a:gd name="connsiteY6771" fmla="*/ 509784 h 1066103"/>
                <a:gd name="connsiteX6772" fmla="*/ 434208 w 3273727"/>
                <a:gd name="connsiteY6772" fmla="*/ 513874 h 1066103"/>
                <a:gd name="connsiteX6773" fmla="*/ 430810 w 3273727"/>
                <a:gd name="connsiteY6773" fmla="*/ 521695 h 1066103"/>
                <a:gd name="connsiteX6774" fmla="*/ 420566 w 3273727"/>
                <a:gd name="connsiteY6774" fmla="*/ 525741 h 1066103"/>
                <a:gd name="connsiteX6775" fmla="*/ 417367 w 3273727"/>
                <a:gd name="connsiteY6775" fmla="*/ 533463 h 1066103"/>
                <a:gd name="connsiteX6776" fmla="*/ 409292 w 3273727"/>
                <a:gd name="connsiteY6776" fmla="*/ 536808 h 1066103"/>
                <a:gd name="connsiteX6777" fmla="*/ 405456 w 3273727"/>
                <a:gd name="connsiteY6777" fmla="*/ 546068 h 1066103"/>
                <a:gd name="connsiteX6778" fmla="*/ 396801 w 3273727"/>
                <a:gd name="connsiteY6778" fmla="*/ 549653 h 1066103"/>
                <a:gd name="connsiteX6779" fmla="*/ 392851 w 3273727"/>
                <a:gd name="connsiteY6779" fmla="*/ 559654 h 1066103"/>
                <a:gd name="connsiteX6780" fmla="*/ 384590 w 3273727"/>
                <a:gd name="connsiteY6780" fmla="*/ 563243 h 1066103"/>
                <a:gd name="connsiteX6781" fmla="*/ 381084 w 3273727"/>
                <a:gd name="connsiteY6781" fmla="*/ 571708 h 1066103"/>
                <a:gd name="connsiteX6782" fmla="*/ 372070 w 3273727"/>
                <a:gd name="connsiteY6782" fmla="*/ 575442 h 1066103"/>
                <a:gd name="connsiteX6783" fmla="*/ 368336 w 3273727"/>
                <a:gd name="connsiteY6783" fmla="*/ 584456 h 1066103"/>
                <a:gd name="connsiteX6784" fmla="*/ 360015 w 3273727"/>
                <a:gd name="connsiteY6784" fmla="*/ 587903 h 1066103"/>
                <a:gd name="connsiteX6785" fmla="*/ 356568 w 3273727"/>
                <a:gd name="connsiteY6785" fmla="*/ 596224 h 1066103"/>
                <a:gd name="connsiteX6786" fmla="*/ 349473 w 3273727"/>
                <a:gd name="connsiteY6786" fmla="*/ 599163 h 1066103"/>
                <a:gd name="connsiteX6787" fmla="*/ 344659 w 3273727"/>
                <a:gd name="connsiteY6787" fmla="*/ 610790 h 1066103"/>
                <a:gd name="connsiteX6788" fmla="*/ 335399 w 3273727"/>
                <a:gd name="connsiteY6788" fmla="*/ 614626 h 1066103"/>
                <a:gd name="connsiteX6789" fmla="*/ 332053 w 3273727"/>
                <a:gd name="connsiteY6789" fmla="*/ 622701 h 1066103"/>
                <a:gd name="connsiteX6790" fmla="*/ 324714 w 3273727"/>
                <a:gd name="connsiteY6790" fmla="*/ 625742 h 1066103"/>
                <a:gd name="connsiteX6791" fmla="*/ 320286 w 3273727"/>
                <a:gd name="connsiteY6791" fmla="*/ 636430 h 1066103"/>
                <a:gd name="connsiteX6792" fmla="*/ 312987 w 3273727"/>
                <a:gd name="connsiteY6792" fmla="*/ 639453 h 1066103"/>
                <a:gd name="connsiteX6793" fmla="*/ 308375 w 3273727"/>
                <a:gd name="connsiteY6793" fmla="*/ 650854 h 1066103"/>
                <a:gd name="connsiteX6794" fmla="*/ 301519 w 3273727"/>
                <a:gd name="connsiteY6794" fmla="*/ 653761 h 1066103"/>
                <a:gd name="connsiteX6795" fmla="*/ 297731 w 3273727"/>
                <a:gd name="connsiteY6795" fmla="*/ 662908 h 1066103"/>
                <a:gd name="connsiteX6796" fmla="*/ 290671 w 3273727"/>
                <a:gd name="connsiteY6796" fmla="*/ 665833 h 1066103"/>
                <a:gd name="connsiteX6797" fmla="*/ 285963 w 3273727"/>
                <a:gd name="connsiteY6797" fmla="*/ 677474 h 1066103"/>
                <a:gd name="connsiteX6798" fmla="*/ 277468 w 3273727"/>
                <a:gd name="connsiteY6798" fmla="*/ 681079 h 1066103"/>
                <a:gd name="connsiteX6799" fmla="*/ 273215 w 3273727"/>
                <a:gd name="connsiteY6799" fmla="*/ 691346 h 1066103"/>
                <a:gd name="connsiteX6800" fmla="*/ 268102 w 3273727"/>
                <a:gd name="connsiteY6800" fmla="*/ 693464 h 1066103"/>
                <a:gd name="connsiteX6801" fmla="*/ 263409 w 3273727"/>
                <a:gd name="connsiteY6801" fmla="*/ 705625 h 1066103"/>
                <a:gd name="connsiteX6802" fmla="*/ 258081 w 3273727"/>
                <a:gd name="connsiteY6802" fmla="*/ 707993 h 1066103"/>
                <a:gd name="connsiteX6803" fmla="*/ 253316 w 3273727"/>
                <a:gd name="connsiteY6803" fmla="*/ 719498 h 1066103"/>
                <a:gd name="connsiteX6804" fmla="*/ 244300 w 3273727"/>
                <a:gd name="connsiteY6804" fmla="*/ 723232 h 1066103"/>
                <a:gd name="connsiteX6805" fmla="*/ 240854 w 3273727"/>
                <a:gd name="connsiteY6805" fmla="*/ 731553 h 1066103"/>
                <a:gd name="connsiteX6806" fmla="*/ 236371 w 3273727"/>
                <a:gd name="connsiteY6806" fmla="*/ 733409 h 1066103"/>
                <a:gd name="connsiteX6807" fmla="*/ 231047 w 3273727"/>
                <a:gd name="connsiteY6807" fmla="*/ 746262 h 1066103"/>
                <a:gd name="connsiteX6808" fmla="*/ 226596 w 3273727"/>
                <a:gd name="connsiteY6808" fmla="*/ 748106 h 1066103"/>
                <a:gd name="connsiteX6809" fmla="*/ 221241 w 3273727"/>
                <a:gd name="connsiteY6809" fmla="*/ 761665 h 1066103"/>
                <a:gd name="connsiteX6810" fmla="*/ 216844 w 3273727"/>
                <a:gd name="connsiteY6810" fmla="*/ 763576 h 1066103"/>
                <a:gd name="connsiteX6811" fmla="*/ 211291 w 3273727"/>
                <a:gd name="connsiteY6811" fmla="*/ 776662 h 1066103"/>
                <a:gd name="connsiteX6812" fmla="*/ 205267 w 3273727"/>
                <a:gd name="connsiteY6812" fmla="*/ 779098 h 1066103"/>
                <a:gd name="connsiteX6813" fmla="*/ 200361 w 3273727"/>
                <a:gd name="connsiteY6813" fmla="*/ 790391 h 1066103"/>
                <a:gd name="connsiteX6814" fmla="*/ 196001 w 3273727"/>
                <a:gd name="connsiteY6814" fmla="*/ 792112 h 1066103"/>
                <a:gd name="connsiteX6815" fmla="*/ 190554 w 3273727"/>
                <a:gd name="connsiteY6815" fmla="*/ 804956 h 1066103"/>
                <a:gd name="connsiteX6816" fmla="*/ 185995 w 3273727"/>
                <a:gd name="connsiteY6816" fmla="*/ 806801 h 1066103"/>
                <a:gd name="connsiteX6817" fmla="*/ 180891 w 3273727"/>
                <a:gd name="connsiteY6817" fmla="*/ 818829 h 1066103"/>
                <a:gd name="connsiteX6818" fmla="*/ 175707 w 3273727"/>
                <a:gd name="connsiteY6818" fmla="*/ 820926 h 1066103"/>
                <a:gd name="connsiteX6819" fmla="*/ 170248 w 3273727"/>
                <a:gd name="connsiteY6819" fmla="*/ 835069 h 1066103"/>
                <a:gd name="connsiteX6820" fmla="*/ 165417 w 3273727"/>
                <a:gd name="connsiteY6820" fmla="*/ 837216 h 1066103"/>
                <a:gd name="connsiteX6821" fmla="*/ 160441 w 3273727"/>
                <a:gd name="connsiteY6821" fmla="*/ 849228 h 1066103"/>
                <a:gd name="connsiteX6822" fmla="*/ 155437 w 3273727"/>
                <a:gd name="connsiteY6822" fmla="*/ 851301 h 1066103"/>
                <a:gd name="connsiteX6823" fmla="*/ 150491 w 3273727"/>
                <a:gd name="connsiteY6823" fmla="*/ 862957 h 1066103"/>
                <a:gd name="connsiteX6824" fmla="*/ 147226 w 3273727"/>
                <a:gd name="connsiteY6824" fmla="*/ 864277 h 1066103"/>
                <a:gd name="connsiteX6825" fmla="*/ 147697 w 3273727"/>
                <a:gd name="connsiteY6825" fmla="*/ 865413 h 1066103"/>
                <a:gd name="connsiteX6826" fmla="*/ 141809 w 3273727"/>
                <a:gd name="connsiteY6826" fmla="*/ 879629 h 1066103"/>
                <a:gd name="connsiteX6827" fmla="*/ 136836 w 3273727"/>
                <a:gd name="connsiteY6827" fmla="*/ 881689 h 1066103"/>
                <a:gd name="connsiteX6828" fmla="*/ 132003 w 3273727"/>
                <a:gd name="connsiteY6828" fmla="*/ 893357 h 1066103"/>
                <a:gd name="connsiteX6829" fmla="*/ 129463 w 3273727"/>
                <a:gd name="connsiteY6829" fmla="*/ 894409 h 1066103"/>
                <a:gd name="connsiteX6830" fmla="*/ 130045 w 3273727"/>
                <a:gd name="connsiteY6830" fmla="*/ 895814 h 1066103"/>
                <a:gd name="connsiteX6831" fmla="*/ 124157 w 3273727"/>
                <a:gd name="connsiteY6831" fmla="*/ 910029 h 1066103"/>
                <a:gd name="connsiteX6832" fmla="*/ 118982 w 3273727"/>
                <a:gd name="connsiteY6832" fmla="*/ 912173 h 1066103"/>
                <a:gd name="connsiteX6833" fmla="*/ 113371 w 3273727"/>
                <a:gd name="connsiteY6833" fmla="*/ 925719 h 1066103"/>
                <a:gd name="connsiteX6834" fmla="*/ 111255 w 3273727"/>
                <a:gd name="connsiteY6834" fmla="*/ 926595 h 1066103"/>
                <a:gd name="connsiteX6835" fmla="*/ 105525 w 3273727"/>
                <a:gd name="connsiteY6835" fmla="*/ 940428 h 1066103"/>
                <a:gd name="connsiteX6836" fmla="*/ 103333 w 3273727"/>
                <a:gd name="connsiteY6836" fmla="*/ 941336 h 1066103"/>
                <a:gd name="connsiteX6837" fmla="*/ 103568 w 3273727"/>
                <a:gd name="connsiteY6837" fmla="*/ 941903 h 1066103"/>
                <a:gd name="connsiteX6838" fmla="*/ 97680 w 3273727"/>
                <a:gd name="connsiteY6838" fmla="*/ 956118 h 1066103"/>
                <a:gd name="connsiteX6839" fmla="*/ 93640 w 3273727"/>
                <a:gd name="connsiteY6839" fmla="*/ 957792 h 1066103"/>
                <a:gd name="connsiteX6840" fmla="*/ 93762 w 3273727"/>
                <a:gd name="connsiteY6840" fmla="*/ 958084 h 1066103"/>
                <a:gd name="connsiteX6841" fmla="*/ 87730 w 3273727"/>
                <a:gd name="connsiteY6841" fmla="*/ 972646 h 1066103"/>
                <a:gd name="connsiteX6842" fmla="*/ 84691 w 3273727"/>
                <a:gd name="connsiteY6842" fmla="*/ 973904 h 1066103"/>
                <a:gd name="connsiteX6843" fmla="*/ 79048 w 3273727"/>
                <a:gd name="connsiteY6843" fmla="*/ 988193 h 1066103"/>
                <a:gd name="connsiteX6844" fmla="*/ 76816 w 3273727"/>
                <a:gd name="connsiteY6844" fmla="*/ 989162 h 1066103"/>
                <a:gd name="connsiteX6845" fmla="*/ 71203 w 3273727"/>
                <a:gd name="connsiteY6845" fmla="*/ 1003045 h 1066103"/>
                <a:gd name="connsiteX6846" fmla="*/ 68968 w 3273727"/>
                <a:gd name="connsiteY6846" fmla="*/ 1003993 h 1066103"/>
                <a:gd name="connsiteX6847" fmla="*/ 69246 w 3273727"/>
                <a:gd name="connsiteY6847" fmla="*/ 1004664 h 1066103"/>
                <a:gd name="connsiteX6848" fmla="*/ 63358 w 3273727"/>
                <a:gd name="connsiteY6848" fmla="*/ 1018879 h 1066103"/>
                <a:gd name="connsiteX6849" fmla="*/ 62638 w 3273727"/>
                <a:gd name="connsiteY6849" fmla="*/ 1019178 h 1066103"/>
                <a:gd name="connsiteX6850" fmla="*/ 63362 w 3273727"/>
                <a:gd name="connsiteY6850" fmla="*/ 1020845 h 1066103"/>
                <a:gd name="connsiteX6851" fmla="*/ 57043 w 3273727"/>
                <a:gd name="connsiteY6851" fmla="*/ 1035406 h 1066103"/>
                <a:gd name="connsiteX6852" fmla="*/ 54313 w 3273727"/>
                <a:gd name="connsiteY6852" fmla="*/ 1036486 h 1066103"/>
                <a:gd name="connsiteX6853" fmla="*/ 54536 w 3273727"/>
                <a:gd name="connsiteY6853" fmla="*/ 1037025 h 1066103"/>
                <a:gd name="connsiteX6854" fmla="*/ 48648 w 3273727"/>
                <a:gd name="connsiteY6854" fmla="*/ 1051240 h 1066103"/>
                <a:gd name="connsiteX6855" fmla="*/ 46291 w 3273727"/>
                <a:gd name="connsiteY6855" fmla="*/ 1052216 h 1066103"/>
                <a:gd name="connsiteX6856" fmla="*/ 46691 w 3273727"/>
                <a:gd name="connsiteY6856" fmla="*/ 1053205 h 1066103"/>
                <a:gd name="connsiteX6857" fmla="*/ 41476 w 3273727"/>
                <a:gd name="connsiteY6857" fmla="*/ 1066103 h 1066103"/>
                <a:gd name="connsiteX6858" fmla="*/ 0 w 3273727"/>
                <a:gd name="connsiteY6858" fmla="*/ 1066103 h 1066103"/>
                <a:gd name="connsiteX6859" fmla="*/ 4527 w 3273727"/>
                <a:gd name="connsiteY6859" fmla="*/ 1055171 h 1066103"/>
                <a:gd name="connsiteX6860" fmla="*/ 6884 w 3273727"/>
                <a:gd name="connsiteY6860" fmla="*/ 1054194 h 1066103"/>
                <a:gd name="connsiteX6861" fmla="*/ 6485 w 3273727"/>
                <a:gd name="connsiteY6861" fmla="*/ 1053205 h 1066103"/>
                <a:gd name="connsiteX6862" fmla="*/ 12372 w 3273727"/>
                <a:gd name="connsiteY6862" fmla="*/ 1038643 h 1066103"/>
                <a:gd name="connsiteX6863" fmla="*/ 14607 w 3273727"/>
                <a:gd name="connsiteY6863" fmla="*/ 1037695 h 1066103"/>
                <a:gd name="connsiteX6864" fmla="*/ 14329 w 3273727"/>
                <a:gd name="connsiteY6864" fmla="*/ 1037025 h 1066103"/>
                <a:gd name="connsiteX6865" fmla="*/ 20218 w 3273727"/>
                <a:gd name="connsiteY6865" fmla="*/ 1022810 h 1066103"/>
                <a:gd name="connsiteX6866" fmla="*/ 20937 w 3273727"/>
                <a:gd name="connsiteY6866" fmla="*/ 1022511 h 1066103"/>
                <a:gd name="connsiteX6867" fmla="*/ 20213 w 3273727"/>
                <a:gd name="connsiteY6867" fmla="*/ 1020845 h 1066103"/>
                <a:gd name="connsiteX6868" fmla="*/ 26532 w 3273727"/>
                <a:gd name="connsiteY6868" fmla="*/ 1006283 h 1066103"/>
                <a:gd name="connsiteX6869" fmla="*/ 29263 w 3273727"/>
                <a:gd name="connsiteY6869" fmla="*/ 1005203 h 1066103"/>
                <a:gd name="connsiteX6870" fmla="*/ 29040 w 3273727"/>
                <a:gd name="connsiteY6870" fmla="*/ 1004664 h 1066103"/>
                <a:gd name="connsiteX6871" fmla="*/ 34928 w 3273727"/>
                <a:gd name="connsiteY6871" fmla="*/ 990449 h 1066103"/>
                <a:gd name="connsiteX6872" fmla="*/ 37284 w 3273727"/>
                <a:gd name="connsiteY6872" fmla="*/ 989472 h 1066103"/>
                <a:gd name="connsiteX6873" fmla="*/ 36885 w 3273727"/>
                <a:gd name="connsiteY6873" fmla="*/ 988483 h 1066103"/>
                <a:gd name="connsiteX6874" fmla="*/ 42773 w 3273727"/>
                <a:gd name="connsiteY6874" fmla="*/ 973921 h 1066103"/>
                <a:gd name="connsiteX6875" fmla="*/ 44821 w 3273727"/>
                <a:gd name="connsiteY6875" fmla="*/ 973052 h 1066103"/>
                <a:gd name="connsiteX6876" fmla="*/ 50617 w 3273727"/>
                <a:gd name="connsiteY6876" fmla="*/ 958375 h 1066103"/>
                <a:gd name="connsiteX6877" fmla="*/ 52856 w 3273727"/>
                <a:gd name="connsiteY6877" fmla="*/ 957403 h 1066103"/>
                <a:gd name="connsiteX6878" fmla="*/ 58606 w 3273727"/>
                <a:gd name="connsiteY6878" fmla="*/ 943522 h 1066103"/>
                <a:gd name="connsiteX6879" fmla="*/ 63537 w 3273727"/>
                <a:gd name="connsiteY6879" fmla="*/ 941479 h 1066103"/>
                <a:gd name="connsiteX6880" fmla="*/ 69250 w 3273727"/>
                <a:gd name="connsiteY6880" fmla="*/ 927688 h 1066103"/>
                <a:gd name="connsiteX6881" fmla="*/ 71442 w 3273727"/>
                <a:gd name="connsiteY6881" fmla="*/ 926780 h 1066103"/>
                <a:gd name="connsiteX6882" fmla="*/ 71207 w 3273727"/>
                <a:gd name="connsiteY6882" fmla="*/ 926213 h 1066103"/>
                <a:gd name="connsiteX6883" fmla="*/ 77096 w 3273727"/>
                <a:gd name="connsiteY6883" fmla="*/ 911998 h 1066103"/>
                <a:gd name="connsiteX6884" fmla="*/ 79210 w 3273727"/>
                <a:gd name="connsiteY6884" fmla="*/ 911121 h 1066103"/>
                <a:gd name="connsiteX6885" fmla="*/ 84940 w 3273727"/>
                <a:gd name="connsiteY6885" fmla="*/ 897289 h 1066103"/>
                <a:gd name="connsiteX6886" fmla="*/ 90116 w 3273727"/>
                <a:gd name="connsiteY6886" fmla="*/ 895145 h 1066103"/>
                <a:gd name="connsiteX6887" fmla="*/ 95727 w 3273727"/>
                <a:gd name="connsiteY6887" fmla="*/ 881598 h 1066103"/>
                <a:gd name="connsiteX6888" fmla="*/ 98266 w 3273727"/>
                <a:gd name="connsiteY6888" fmla="*/ 880546 h 1066103"/>
                <a:gd name="connsiteX6889" fmla="*/ 97684 w 3273727"/>
                <a:gd name="connsiteY6889" fmla="*/ 879142 h 1066103"/>
                <a:gd name="connsiteX6890" fmla="*/ 103572 w 3273727"/>
                <a:gd name="connsiteY6890" fmla="*/ 864927 h 1066103"/>
                <a:gd name="connsiteX6891" fmla="*/ 108545 w 3273727"/>
                <a:gd name="connsiteY6891" fmla="*/ 862867 h 1066103"/>
                <a:gd name="connsiteX6892" fmla="*/ 113378 w 3273727"/>
                <a:gd name="connsiteY6892" fmla="*/ 851198 h 1066103"/>
                <a:gd name="connsiteX6893" fmla="*/ 115929 w 3273727"/>
                <a:gd name="connsiteY6893" fmla="*/ 850141 h 1066103"/>
                <a:gd name="connsiteX6894" fmla="*/ 115335 w 3273727"/>
                <a:gd name="connsiteY6894" fmla="*/ 848742 h 1066103"/>
                <a:gd name="connsiteX6895" fmla="*/ 121367 w 3273727"/>
                <a:gd name="connsiteY6895" fmla="*/ 834527 h 1066103"/>
                <a:gd name="connsiteX6896" fmla="*/ 127322 w 3273727"/>
                <a:gd name="connsiteY6896" fmla="*/ 832119 h 1066103"/>
                <a:gd name="connsiteX6897" fmla="*/ 132011 w 3273727"/>
                <a:gd name="connsiteY6897" fmla="*/ 820798 h 1066103"/>
                <a:gd name="connsiteX6898" fmla="*/ 136223 w 3273727"/>
                <a:gd name="connsiteY6898" fmla="*/ 819053 h 1066103"/>
                <a:gd name="connsiteX6899" fmla="*/ 141817 w 3273727"/>
                <a:gd name="connsiteY6899" fmla="*/ 804558 h 1066103"/>
                <a:gd name="connsiteX6900" fmla="*/ 146676 w 3273727"/>
                <a:gd name="connsiteY6900" fmla="*/ 802399 h 1066103"/>
                <a:gd name="connsiteX6901" fmla="*/ 151767 w 3273727"/>
                <a:gd name="connsiteY6901" fmla="*/ 790399 h 1066103"/>
                <a:gd name="connsiteX6902" fmla="*/ 155137 w 3273727"/>
                <a:gd name="connsiteY6902" fmla="*/ 789036 h 1066103"/>
                <a:gd name="connsiteX6903" fmla="*/ 160737 w 3273727"/>
                <a:gd name="connsiteY6903" fmla="*/ 775832 h 1066103"/>
                <a:gd name="connsiteX6904" fmla="*/ 165323 w 3273727"/>
                <a:gd name="connsiteY6904" fmla="*/ 773977 h 1066103"/>
                <a:gd name="connsiteX6905" fmla="*/ 170543 w 3273727"/>
                <a:gd name="connsiteY6905" fmla="*/ 761961 h 1066103"/>
                <a:gd name="connsiteX6906" fmla="*/ 177509 w 3273727"/>
                <a:gd name="connsiteY6906" fmla="*/ 759209 h 1066103"/>
                <a:gd name="connsiteX6907" fmla="*/ 182167 w 3273727"/>
                <a:gd name="connsiteY6907" fmla="*/ 748232 h 1066103"/>
                <a:gd name="connsiteX6908" fmla="*/ 187134 w 3273727"/>
                <a:gd name="connsiteY6908" fmla="*/ 746223 h 1066103"/>
                <a:gd name="connsiteX6909" fmla="*/ 192811 w 3273727"/>
                <a:gd name="connsiteY6909" fmla="*/ 731848 h 1066103"/>
                <a:gd name="connsiteX6910" fmla="*/ 197690 w 3273727"/>
                <a:gd name="connsiteY6910" fmla="*/ 729728 h 1066103"/>
                <a:gd name="connsiteX6911" fmla="*/ 202617 w 3273727"/>
                <a:gd name="connsiteY6911" fmla="*/ 717832 h 1066103"/>
                <a:gd name="connsiteX6912" fmla="*/ 207100 w 3273727"/>
                <a:gd name="connsiteY6912" fmla="*/ 715975 h 1066103"/>
                <a:gd name="connsiteX6913" fmla="*/ 212424 w 3273727"/>
                <a:gd name="connsiteY6913" fmla="*/ 703122 h 1066103"/>
                <a:gd name="connsiteX6914" fmla="*/ 219070 w 3273727"/>
                <a:gd name="connsiteY6914" fmla="*/ 700369 h 1066103"/>
                <a:gd name="connsiteX6915" fmla="*/ 223498 w 3273727"/>
                <a:gd name="connsiteY6915" fmla="*/ 689681 h 1066103"/>
                <a:gd name="connsiteX6916" fmla="*/ 230471 w 3273727"/>
                <a:gd name="connsiteY6916" fmla="*/ 686792 h 1066103"/>
                <a:gd name="connsiteX6917" fmla="*/ 234977 w 3273727"/>
                <a:gd name="connsiteY6917" fmla="*/ 675114 h 1066103"/>
                <a:gd name="connsiteX6918" fmla="*/ 240804 w 3273727"/>
                <a:gd name="connsiteY6918" fmla="*/ 672524 h 1066103"/>
                <a:gd name="connsiteX6919" fmla="*/ 244784 w 3273727"/>
                <a:gd name="connsiteY6919" fmla="*/ 662916 h 1066103"/>
                <a:gd name="connsiteX6920" fmla="*/ 253023 w 3273727"/>
                <a:gd name="connsiteY6920" fmla="*/ 659503 h 1066103"/>
                <a:gd name="connsiteX6921" fmla="*/ 257533 w 3273727"/>
                <a:gd name="connsiteY6921" fmla="*/ 648350 h 1066103"/>
                <a:gd name="connsiteX6922" fmla="*/ 264839 w 3273727"/>
                <a:gd name="connsiteY6922" fmla="*/ 645250 h 1066103"/>
                <a:gd name="connsiteX6923" fmla="*/ 269301 w 3273727"/>
                <a:gd name="connsiteY6923" fmla="*/ 634478 h 1066103"/>
                <a:gd name="connsiteX6924" fmla="*/ 274721 w 3273727"/>
                <a:gd name="connsiteY6924" fmla="*/ 632232 h 1066103"/>
                <a:gd name="connsiteX6925" fmla="*/ 279250 w 3273727"/>
                <a:gd name="connsiteY6925" fmla="*/ 621036 h 1066103"/>
                <a:gd name="connsiteX6926" fmla="*/ 287991 w 3273727"/>
                <a:gd name="connsiteY6926" fmla="*/ 617330 h 1066103"/>
                <a:gd name="connsiteX6927" fmla="*/ 291855 w 3273727"/>
                <a:gd name="connsiteY6927" fmla="*/ 608000 h 1066103"/>
                <a:gd name="connsiteX6928" fmla="*/ 299195 w 3273727"/>
                <a:gd name="connsiteY6928" fmla="*/ 604960 h 1066103"/>
                <a:gd name="connsiteX6929" fmla="*/ 303623 w 3273727"/>
                <a:gd name="connsiteY6929" fmla="*/ 594271 h 1066103"/>
                <a:gd name="connsiteX6930" fmla="*/ 311699 w 3273727"/>
                <a:gd name="connsiteY6930" fmla="*/ 590926 h 1066103"/>
                <a:gd name="connsiteX6931" fmla="*/ 315534 w 3273727"/>
                <a:gd name="connsiteY6931" fmla="*/ 581666 h 1066103"/>
                <a:gd name="connsiteX6932" fmla="*/ 323814 w 3273727"/>
                <a:gd name="connsiteY6932" fmla="*/ 578237 h 1066103"/>
                <a:gd name="connsiteX6933" fmla="*/ 328139 w 3273727"/>
                <a:gd name="connsiteY6933" fmla="*/ 567794 h 1066103"/>
                <a:gd name="connsiteX6934" fmla="*/ 336461 w 3273727"/>
                <a:gd name="connsiteY6934" fmla="*/ 564347 h 1066103"/>
                <a:gd name="connsiteX6935" fmla="*/ 339907 w 3273727"/>
                <a:gd name="connsiteY6935" fmla="*/ 556026 h 1066103"/>
                <a:gd name="connsiteX6936" fmla="*/ 348919 w 3273727"/>
                <a:gd name="connsiteY6936" fmla="*/ 552292 h 1066103"/>
                <a:gd name="connsiteX6937" fmla="*/ 352653 w 3273727"/>
                <a:gd name="connsiteY6937" fmla="*/ 543278 h 1066103"/>
                <a:gd name="connsiteX6938" fmla="*/ 360376 w 3273727"/>
                <a:gd name="connsiteY6938" fmla="*/ 540079 h 1066103"/>
                <a:gd name="connsiteX6939" fmla="*/ 364421 w 3273727"/>
                <a:gd name="connsiteY6939" fmla="*/ 529836 h 1066103"/>
                <a:gd name="connsiteX6940" fmla="*/ 372434 w 3273727"/>
                <a:gd name="connsiteY6940" fmla="*/ 526355 h 1066103"/>
                <a:gd name="connsiteX6941" fmla="*/ 376332 w 3273727"/>
                <a:gd name="connsiteY6941" fmla="*/ 516944 h 1066103"/>
                <a:gd name="connsiteX6942" fmla="*/ 385592 w 3273727"/>
                <a:gd name="connsiteY6942" fmla="*/ 513108 h 1066103"/>
                <a:gd name="connsiteX6943" fmla="*/ 388937 w 3273727"/>
                <a:gd name="connsiteY6943" fmla="*/ 505033 h 1066103"/>
                <a:gd name="connsiteX6944" fmla="*/ 397403 w 3273727"/>
                <a:gd name="connsiteY6944" fmla="*/ 501526 h 1066103"/>
                <a:gd name="connsiteX6945" fmla="*/ 400992 w 3273727"/>
                <a:gd name="connsiteY6945" fmla="*/ 493265 h 1066103"/>
                <a:gd name="connsiteX6946" fmla="*/ 412090 w 3273727"/>
                <a:gd name="connsiteY6946" fmla="*/ 488882 h 1066103"/>
                <a:gd name="connsiteX6947" fmla="*/ 415414 w 3273727"/>
                <a:gd name="connsiteY6947" fmla="*/ 480661 h 1066103"/>
                <a:gd name="connsiteX6948" fmla="*/ 423705 w 3273727"/>
                <a:gd name="connsiteY6948" fmla="*/ 477143 h 1066103"/>
                <a:gd name="connsiteX6949" fmla="*/ 427182 w 3273727"/>
                <a:gd name="connsiteY6949" fmla="*/ 468750 h 1066103"/>
                <a:gd name="connsiteX6950" fmla="*/ 437954 w 3273727"/>
                <a:gd name="connsiteY6950" fmla="*/ 464287 h 1066103"/>
                <a:gd name="connsiteX6951" fmla="*/ 441054 w 3273727"/>
                <a:gd name="connsiteY6951" fmla="*/ 456982 h 1066103"/>
                <a:gd name="connsiteX6952" fmla="*/ 450357 w 3273727"/>
                <a:gd name="connsiteY6952" fmla="*/ 453221 h 1066103"/>
                <a:gd name="connsiteX6953" fmla="*/ 453659 w 3273727"/>
                <a:gd name="connsiteY6953" fmla="*/ 444664 h 1066103"/>
                <a:gd name="connsiteX6954" fmla="*/ 465290 w 3273727"/>
                <a:gd name="connsiteY6954" fmla="*/ 439494 h 1066103"/>
                <a:gd name="connsiteX6955" fmla="*/ 467388 w 3273727"/>
                <a:gd name="connsiteY6955" fmla="*/ 434427 h 1066103"/>
                <a:gd name="connsiteX6956" fmla="*/ 479261 w 3273727"/>
                <a:gd name="connsiteY6956" fmla="*/ 429509 h 1066103"/>
                <a:gd name="connsiteX6957" fmla="*/ 482098 w 3273727"/>
                <a:gd name="connsiteY6957" fmla="*/ 422659 h 1066103"/>
                <a:gd name="connsiteX6958" fmla="*/ 489929 w 3273727"/>
                <a:gd name="connsiteY6958" fmla="*/ 419416 h 1066103"/>
                <a:gd name="connsiteX6959" fmla="*/ 493866 w 3273727"/>
                <a:gd name="connsiteY6959" fmla="*/ 409911 h 1066103"/>
                <a:gd name="connsiteX6960" fmla="*/ 505648 w 3273727"/>
                <a:gd name="connsiteY6960" fmla="*/ 405031 h 1066103"/>
                <a:gd name="connsiteX6961" fmla="*/ 507739 w 3273727"/>
                <a:gd name="connsiteY6961" fmla="*/ 400105 h 1066103"/>
                <a:gd name="connsiteX6962" fmla="*/ 519379 w 3273727"/>
                <a:gd name="connsiteY6962" fmla="*/ 395398 h 1066103"/>
                <a:gd name="connsiteX6963" fmla="*/ 522304 w 3273727"/>
                <a:gd name="connsiteY6963" fmla="*/ 388337 h 1066103"/>
                <a:gd name="connsiteX6964" fmla="*/ 533581 w 3273727"/>
                <a:gd name="connsiteY6964" fmla="*/ 383666 h 1066103"/>
                <a:gd name="connsiteX6965" fmla="*/ 536176 w 3273727"/>
                <a:gd name="connsiteY6965" fmla="*/ 377550 h 1066103"/>
                <a:gd name="connsiteX6966" fmla="*/ 548793 w 3273727"/>
                <a:gd name="connsiteY6966" fmla="*/ 372448 h 1066103"/>
                <a:gd name="connsiteX6967" fmla="*/ 550742 w 3273727"/>
                <a:gd name="connsiteY6967" fmla="*/ 367744 h 1066103"/>
                <a:gd name="connsiteX6968" fmla="*/ 561515 w 3273727"/>
                <a:gd name="connsiteY6968" fmla="*/ 363281 h 1066103"/>
                <a:gd name="connsiteX6969" fmla="*/ 564615 w 3273727"/>
                <a:gd name="connsiteY6969" fmla="*/ 355976 h 1066103"/>
                <a:gd name="connsiteX6970" fmla="*/ 576745 w 3273727"/>
                <a:gd name="connsiteY6970" fmla="*/ 351071 h 1066103"/>
                <a:gd name="connsiteX6971" fmla="*/ 579181 w 3273727"/>
                <a:gd name="connsiteY6971" fmla="*/ 345189 h 1066103"/>
                <a:gd name="connsiteX6972" fmla="*/ 590850 w 3273727"/>
                <a:gd name="connsiteY6972" fmla="*/ 340355 h 1066103"/>
                <a:gd name="connsiteX6973" fmla="*/ 592910 w 3273727"/>
                <a:gd name="connsiteY6973" fmla="*/ 335383 h 1066103"/>
                <a:gd name="connsiteX6974" fmla="*/ 605763 w 3273727"/>
                <a:gd name="connsiteY6974" fmla="*/ 330059 h 1066103"/>
                <a:gd name="connsiteX6975" fmla="*/ 607619 w 3273727"/>
                <a:gd name="connsiteY6975" fmla="*/ 325576 h 1066103"/>
                <a:gd name="connsiteX6976" fmla="*/ 618940 w 3273727"/>
                <a:gd name="connsiteY6976" fmla="*/ 320887 h 1066103"/>
                <a:gd name="connsiteX6977" fmla="*/ 621348 w 3273727"/>
                <a:gd name="connsiteY6977" fmla="*/ 314932 h 1066103"/>
                <a:gd name="connsiteX6978" fmla="*/ 635563 w 3273727"/>
                <a:gd name="connsiteY6978" fmla="*/ 308901 h 1066103"/>
                <a:gd name="connsiteX6979" fmla="*/ 636272 w 3273727"/>
                <a:gd name="connsiteY6979" fmla="*/ 309201 h 1066103"/>
                <a:gd name="connsiteX6980" fmla="*/ 638019 w 3273727"/>
                <a:gd name="connsiteY6980" fmla="*/ 304983 h 1066103"/>
                <a:gd name="connsiteX6981" fmla="*/ 649688 w 3273727"/>
                <a:gd name="connsiteY6981" fmla="*/ 300149 h 1066103"/>
                <a:gd name="connsiteX6982" fmla="*/ 651748 w 3273727"/>
                <a:gd name="connsiteY6982" fmla="*/ 295176 h 1066103"/>
                <a:gd name="connsiteX6983" fmla="*/ 663173 w 3273727"/>
                <a:gd name="connsiteY6983" fmla="*/ 290444 h 1066103"/>
                <a:gd name="connsiteX6984" fmla="*/ 665621 w 3273727"/>
                <a:gd name="connsiteY6984" fmla="*/ 284533 h 1066103"/>
                <a:gd name="connsiteX6985" fmla="*/ 680183 w 3273727"/>
                <a:gd name="connsiteY6985" fmla="*/ 278501 h 1066103"/>
                <a:gd name="connsiteX6986" fmla="*/ 681169 w 3273727"/>
                <a:gd name="connsiteY6986" fmla="*/ 278910 h 1066103"/>
                <a:gd name="connsiteX6987" fmla="*/ 682149 w 3273727"/>
                <a:gd name="connsiteY6987" fmla="*/ 276544 h 1066103"/>
                <a:gd name="connsiteX6988" fmla="*/ 693931 w 3273727"/>
                <a:gd name="connsiteY6988" fmla="*/ 271664 h 1066103"/>
                <a:gd name="connsiteX6989" fmla="*/ 696021 w 3273727"/>
                <a:gd name="connsiteY6989" fmla="*/ 266738 h 1066103"/>
                <a:gd name="connsiteX6990" fmla="*/ 710583 w 3273727"/>
                <a:gd name="connsiteY6990" fmla="*/ 260850 h 1066103"/>
                <a:gd name="connsiteX6991" fmla="*/ 710619 w 3273727"/>
                <a:gd name="connsiteY6991" fmla="*/ 260864 h 1066103"/>
                <a:gd name="connsiteX6992" fmla="*/ 712548 w 3273727"/>
                <a:gd name="connsiteY6992" fmla="*/ 256094 h 1066103"/>
                <a:gd name="connsiteX6993" fmla="*/ 725333 w 3273727"/>
                <a:gd name="connsiteY6993" fmla="*/ 250669 h 1066103"/>
                <a:gd name="connsiteX6994" fmla="*/ 726420 w 3273727"/>
                <a:gd name="connsiteY6994" fmla="*/ 248106 h 1066103"/>
                <a:gd name="connsiteX6995" fmla="*/ 740982 w 3273727"/>
                <a:gd name="connsiteY6995" fmla="*/ 242218 h 1066103"/>
                <a:gd name="connsiteX6996" fmla="*/ 741441 w 3273727"/>
                <a:gd name="connsiteY6996" fmla="*/ 242403 h 1066103"/>
                <a:gd name="connsiteX6997" fmla="*/ 742948 w 3273727"/>
                <a:gd name="connsiteY6997" fmla="*/ 238587 h 1066103"/>
                <a:gd name="connsiteX6998" fmla="*/ 756016 w 3273727"/>
                <a:gd name="connsiteY6998" fmla="*/ 232910 h 1066103"/>
                <a:gd name="connsiteX6999" fmla="*/ 757108 w 3273727"/>
                <a:gd name="connsiteY6999" fmla="*/ 230455 h 1066103"/>
                <a:gd name="connsiteX7000" fmla="*/ 772191 w 3273727"/>
                <a:gd name="connsiteY7000" fmla="*/ 224633 h 1066103"/>
                <a:gd name="connsiteX7001" fmla="*/ 773348 w 3273727"/>
                <a:gd name="connsiteY7001" fmla="*/ 221772 h 1066103"/>
                <a:gd name="connsiteX7002" fmla="*/ 787563 w 3273727"/>
                <a:gd name="connsiteY7002" fmla="*/ 215741 h 1066103"/>
                <a:gd name="connsiteX7003" fmla="*/ 788230 w 3273727"/>
                <a:gd name="connsiteY7003" fmla="*/ 216024 h 1066103"/>
                <a:gd name="connsiteX7004" fmla="*/ 789181 w 3273727"/>
                <a:gd name="connsiteY7004" fmla="*/ 213784 h 1066103"/>
                <a:gd name="connsiteX7005" fmla="*/ 803743 w 3273727"/>
                <a:gd name="connsiteY7005" fmla="*/ 207896 h 1066103"/>
                <a:gd name="connsiteX7006" fmla="*/ 804202 w 3273727"/>
                <a:gd name="connsiteY7006" fmla="*/ 208081 h 1066103"/>
                <a:gd name="connsiteX7007" fmla="*/ 805709 w 3273727"/>
                <a:gd name="connsiteY7007" fmla="*/ 204265 h 1066103"/>
                <a:gd name="connsiteX7008" fmla="*/ 819924 w 3273727"/>
                <a:gd name="connsiteY7008" fmla="*/ 198089 h 1066103"/>
                <a:gd name="connsiteX7009" fmla="*/ 820726 w 3273727"/>
                <a:gd name="connsiteY7009" fmla="*/ 198438 h 1066103"/>
                <a:gd name="connsiteX7010" fmla="*/ 821542 w 3273727"/>
                <a:gd name="connsiteY7010" fmla="*/ 196419 h 1066103"/>
                <a:gd name="connsiteX7011" fmla="*/ 836105 w 3273727"/>
                <a:gd name="connsiteY7011" fmla="*/ 190244 h 1066103"/>
                <a:gd name="connsiteX7012" fmla="*/ 836961 w 3273727"/>
                <a:gd name="connsiteY7012" fmla="*/ 190607 h 1066103"/>
                <a:gd name="connsiteX7013" fmla="*/ 838070 w 3273727"/>
                <a:gd name="connsiteY7013" fmla="*/ 187737 h 1066103"/>
                <a:gd name="connsiteX7014" fmla="*/ 852218 w 3273727"/>
                <a:gd name="connsiteY7014" fmla="*/ 181448 h 1066103"/>
                <a:gd name="connsiteX7015" fmla="*/ 852229 w 3273727"/>
                <a:gd name="connsiteY7015" fmla="*/ 181423 h 1066103"/>
                <a:gd name="connsiteX7016" fmla="*/ 867485 w 3273727"/>
                <a:gd name="connsiteY7016" fmla="*/ 175535 h 1066103"/>
                <a:gd name="connsiteX7017" fmla="*/ 867846 w 3273727"/>
                <a:gd name="connsiteY7017" fmla="*/ 175674 h 1066103"/>
                <a:gd name="connsiteX7018" fmla="*/ 868757 w 3273727"/>
                <a:gd name="connsiteY7018" fmla="*/ 173578 h 1066103"/>
                <a:gd name="connsiteX7019" fmla="*/ 883666 w 3273727"/>
                <a:gd name="connsiteY7019" fmla="*/ 167690 h 1066103"/>
                <a:gd name="connsiteX7020" fmla="*/ 883713 w 3273727"/>
                <a:gd name="connsiteY7020" fmla="*/ 167708 h 1066103"/>
                <a:gd name="connsiteX7021" fmla="*/ 884591 w 3273727"/>
                <a:gd name="connsiteY7021" fmla="*/ 165733 h 1066103"/>
                <a:gd name="connsiteX7022" fmla="*/ 899846 w 3273727"/>
                <a:gd name="connsiteY7022" fmla="*/ 159845 h 1066103"/>
                <a:gd name="connsiteX7023" fmla="*/ 901567 w 3273727"/>
                <a:gd name="connsiteY7023" fmla="*/ 160509 h 1066103"/>
                <a:gd name="connsiteX7024" fmla="*/ 902792 w 3273727"/>
                <a:gd name="connsiteY7024" fmla="*/ 157337 h 1066103"/>
                <a:gd name="connsiteX7025" fmla="*/ 917007 w 3273727"/>
                <a:gd name="connsiteY7025" fmla="*/ 151019 h 1066103"/>
                <a:gd name="connsiteX7026" fmla="*/ 918426 w 3273727"/>
                <a:gd name="connsiteY7026" fmla="*/ 151649 h 1066103"/>
                <a:gd name="connsiteX7027" fmla="*/ 918625 w 3273727"/>
                <a:gd name="connsiteY7027" fmla="*/ 151166 h 1066103"/>
                <a:gd name="connsiteX7028" fmla="*/ 933188 w 3273727"/>
                <a:gd name="connsiteY7028" fmla="*/ 145135 h 1066103"/>
                <a:gd name="connsiteX7029" fmla="*/ 934173 w 3273727"/>
                <a:gd name="connsiteY7029" fmla="*/ 145542 h 1066103"/>
                <a:gd name="connsiteX7030" fmla="*/ 935153 w 3273727"/>
                <a:gd name="connsiteY7030" fmla="*/ 143178 h 1066103"/>
                <a:gd name="connsiteX7031" fmla="*/ 949368 w 3273727"/>
                <a:gd name="connsiteY7031" fmla="*/ 137290 h 1066103"/>
                <a:gd name="connsiteX7032" fmla="*/ 950746 w 3273727"/>
                <a:gd name="connsiteY7032" fmla="*/ 137860 h 1066103"/>
                <a:gd name="connsiteX7033" fmla="*/ 950986 w 3273727"/>
                <a:gd name="connsiteY7033" fmla="*/ 137294 h 1066103"/>
                <a:gd name="connsiteX7034" fmla="*/ 965548 w 3273727"/>
                <a:gd name="connsiteY7034" fmla="*/ 131406 h 1066103"/>
                <a:gd name="connsiteX7035" fmla="*/ 967233 w 3273727"/>
                <a:gd name="connsiteY7035" fmla="*/ 132087 h 1066103"/>
                <a:gd name="connsiteX7036" fmla="*/ 967514 w 3273727"/>
                <a:gd name="connsiteY7036" fmla="*/ 131410 h 1066103"/>
                <a:gd name="connsiteX7037" fmla="*/ 981729 w 3273727"/>
                <a:gd name="connsiteY7037" fmla="*/ 125522 h 1066103"/>
                <a:gd name="connsiteX7038" fmla="*/ 983797 w 3273727"/>
                <a:gd name="connsiteY7038" fmla="*/ 126378 h 1066103"/>
                <a:gd name="connsiteX7039" fmla="*/ 985309 w 3273727"/>
                <a:gd name="connsiteY7039" fmla="*/ 122727 h 1066103"/>
                <a:gd name="connsiteX7040" fmla="*/ 999871 w 3273727"/>
                <a:gd name="connsiteY7040" fmla="*/ 116696 h 1066103"/>
                <a:gd name="connsiteX7041" fmla="*/ 1001549 w 3273727"/>
                <a:gd name="connsiteY7041" fmla="*/ 117391 h 1066103"/>
                <a:gd name="connsiteX7042" fmla="*/ 1001836 w 3273727"/>
                <a:gd name="connsiteY7042" fmla="*/ 116700 h 1066103"/>
                <a:gd name="connsiteX7043" fmla="*/ 1016051 w 3273727"/>
                <a:gd name="connsiteY7043" fmla="*/ 110812 h 1066103"/>
                <a:gd name="connsiteX7044" fmla="*/ 1017429 w 3273727"/>
                <a:gd name="connsiteY7044" fmla="*/ 111383 h 1066103"/>
                <a:gd name="connsiteX7045" fmla="*/ 1017669 w 3273727"/>
                <a:gd name="connsiteY7045" fmla="*/ 110816 h 1066103"/>
                <a:gd name="connsiteX7046" fmla="*/ 1032232 w 3273727"/>
                <a:gd name="connsiteY7046" fmla="*/ 104928 h 1066103"/>
                <a:gd name="connsiteX7047" fmla="*/ 1035597 w 3273727"/>
                <a:gd name="connsiteY7047" fmla="*/ 106289 h 1066103"/>
                <a:gd name="connsiteX7048" fmla="*/ 1036159 w 3273727"/>
                <a:gd name="connsiteY7048" fmla="*/ 104933 h 1066103"/>
                <a:gd name="connsiteX7049" fmla="*/ 1050374 w 3273727"/>
                <a:gd name="connsiteY7049" fmla="*/ 99045 h 1066103"/>
                <a:gd name="connsiteX7050" fmla="*/ 1052471 w 3273727"/>
                <a:gd name="connsiteY7050" fmla="*/ 99914 h 1066103"/>
                <a:gd name="connsiteX7051" fmla="*/ 1052830 w 3273727"/>
                <a:gd name="connsiteY7051" fmla="*/ 99049 h 1066103"/>
                <a:gd name="connsiteX7052" fmla="*/ 1067045 w 3273727"/>
                <a:gd name="connsiteY7052" fmla="*/ 93161 h 1066103"/>
                <a:gd name="connsiteX7053" fmla="*/ 1069826 w 3273727"/>
                <a:gd name="connsiteY7053" fmla="*/ 94313 h 1066103"/>
                <a:gd name="connsiteX7054" fmla="*/ 1070481 w 3273727"/>
                <a:gd name="connsiteY7054" fmla="*/ 92615 h 1066103"/>
                <a:gd name="connsiteX7055" fmla="*/ 1084696 w 3273727"/>
                <a:gd name="connsiteY7055" fmla="*/ 86296 h 1066103"/>
                <a:gd name="connsiteX7056" fmla="*/ 1088323 w 3273727"/>
                <a:gd name="connsiteY7056" fmla="*/ 87909 h 1066103"/>
                <a:gd name="connsiteX7057" fmla="*/ 1101367 w 3273727"/>
                <a:gd name="connsiteY7057" fmla="*/ 82374 h 1066103"/>
                <a:gd name="connsiteX7058" fmla="*/ 1104291 w 3273727"/>
                <a:gd name="connsiteY7058" fmla="*/ 83614 h 1066103"/>
                <a:gd name="connsiteX7059" fmla="*/ 1104803 w 3273727"/>
                <a:gd name="connsiteY7059" fmla="*/ 82378 h 1066103"/>
                <a:gd name="connsiteX7060" fmla="*/ 1119018 w 3273727"/>
                <a:gd name="connsiteY7060" fmla="*/ 76490 h 1066103"/>
                <a:gd name="connsiteX7061" fmla="*/ 1121463 w 3273727"/>
                <a:gd name="connsiteY7061" fmla="*/ 77502 h 1066103"/>
                <a:gd name="connsiteX7062" fmla="*/ 1121762 w 3273727"/>
                <a:gd name="connsiteY7062" fmla="*/ 76782 h 1066103"/>
                <a:gd name="connsiteX7063" fmla="*/ 1136671 w 3273727"/>
                <a:gd name="connsiteY7063" fmla="*/ 70606 h 1066103"/>
                <a:gd name="connsiteX7064" fmla="*/ 1140355 w 3273727"/>
                <a:gd name="connsiteY7064" fmla="*/ 72133 h 1066103"/>
                <a:gd name="connsiteX7065" fmla="*/ 1153831 w 3273727"/>
                <a:gd name="connsiteY7065" fmla="*/ 66684 h 1066103"/>
                <a:gd name="connsiteX7066" fmla="*/ 1158219 w 3273727"/>
                <a:gd name="connsiteY7066" fmla="*/ 68458 h 1066103"/>
                <a:gd name="connsiteX7067" fmla="*/ 1171973 w 3273727"/>
                <a:gd name="connsiteY7067" fmla="*/ 62761 h 1066103"/>
                <a:gd name="connsiteX7068" fmla="*/ 1173584 w 3273727"/>
                <a:gd name="connsiteY7068" fmla="*/ 63428 h 1066103"/>
                <a:gd name="connsiteX7069" fmla="*/ 1173879 w 3273727"/>
                <a:gd name="connsiteY7069" fmla="*/ 62765 h 1066103"/>
                <a:gd name="connsiteX7070" fmla="*/ 1189134 w 3273727"/>
                <a:gd name="connsiteY7070" fmla="*/ 56877 h 1066103"/>
                <a:gd name="connsiteX7071" fmla="*/ 1192077 w 3273727"/>
                <a:gd name="connsiteY7071" fmla="*/ 58013 h 1066103"/>
                <a:gd name="connsiteX7072" fmla="*/ 1192080 w 3273727"/>
                <a:gd name="connsiteY7072" fmla="*/ 58005 h 1066103"/>
                <a:gd name="connsiteX7073" fmla="*/ 1206295 w 3273727"/>
                <a:gd name="connsiteY7073" fmla="*/ 51974 h 1066103"/>
                <a:gd name="connsiteX7074" fmla="*/ 1210579 w 3273727"/>
                <a:gd name="connsiteY7074" fmla="*/ 53791 h 1066103"/>
                <a:gd name="connsiteX7075" fmla="*/ 1224437 w 3273727"/>
                <a:gd name="connsiteY7075" fmla="*/ 48051 h 1066103"/>
                <a:gd name="connsiteX7076" fmla="*/ 1228773 w 3273727"/>
                <a:gd name="connsiteY7076" fmla="*/ 49847 h 1066103"/>
                <a:gd name="connsiteX7077" fmla="*/ 1242579 w 3273727"/>
                <a:gd name="connsiteY7077" fmla="*/ 44129 h 1066103"/>
                <a:gd name="connsiteX7078" fmla="*/ 1247160 w 3273727"/>
                <a:gd name="connsiteY7078" fmla="*/ 46026 h 1066103"/>
                <a:gd name="connsiteX7079" fmla="*/ 1261211 w 3273727"/>
                <a:gd name="connsiteY7079" fmla="*/ 40206 h 1066103"/>
                <a:gd name="connsiteX7080" fmla="*/ 1265302 w 3273727"/>
                <a:gd name="connsiteY7080" fmla="*/ 41901 h 1066103"/>
                <a:gd name="connsiteX7081" fmla="*/ 1278862 w 3273727"/>
                <a:gd name="connsiteY7081" fmla="*/ 36284 h 1066103"/>
                <a:gd name="connsiteX7082" fmla="*/ 1282630 w 3273727"/>
                <a:gd name="connsiteY7082" fmla="*/ 37845 h 1066103"/>
                <a:gd name="connsiteX7083" fmla="*/ 1296514 w 3273727"/>
                <a:gd name="connsiteY7083" fmla="*/ 32362 h 1066103"/>
                <a:gd name="connsiteX7084" fmla="*/ 1302969 w 3273727"/>
                <a:gd name="connsiteY7084" fmla="*/ 34911 h 1066103"/>
                <a:gd name="connsiteX7085" fmla="*/ 1314656 w 3273727"/>
                <a:gd name="connsiteY7085" fmla="*/ 30400 h 1066103"/>
                <a:gd name="connsiteX7086" fmla="*/ 1318807 w 3273727"/>
                <a:gd name="connsiteY7086" fmla="*/ 32003 h 1066103"/>
                <a:gd name="connsiteX7087" fmla="*/ 1332797 w 3273727"/>
                <a:gd name="connsiteY7087" fmla="*/ 26478 h 1066103"/>
                <a:gd name="connsiteX7088" fmla="*/ 1337075 w 3273727"/>
                <a:gd name="connsiteY7088" fmla="*/ 28167 h 1066103"/>
                <a:gd name="connsiteX7089" fmla="*/ 1350939 w 3273727"/>
                <a:gd name="connsiteY7089" fmla="*/ 22555 h 1066103"/>
                <a:gd name="connsiteX7090" fmla="*/ 1356372 w 3273727"/>
                <a:gd name="connsiteY7090" fmla="*/ 24755 h 1066103"/>
                <a:gd name="connsiteX7091" fmla="*/ 1369081 w 3273727"/>
                <a:gd name="connsiteY7091" fmla="*/ 19613 h 1066103"/>
                <a:gd name="connsiteX7092" fmla="*/ 1376755 w 3273727"/>
                <a:gd name="connsiteY7092" fmla="*/ 22718 h 1066103"/>
                <a:gd name="connsiteX7093" fmla="*/ 1388694 w 3273727"/>
                <a:gd name="connsiteY7093" fmla="*/ 17652 h 1066103"/>
                <a:gd name="connsiteX7094" fmla="*/ 1393210 w 3273727"/>
                <a:gd name="connsiteY7094" fmla="*/ 19568 h 1066103"/>
                <a:gd name="connsiteX7095" fmla="*/ 1406345 w 3273727"/>
                <a:gd name="connsiteY7095" fmla="*/ 13729 h 1066103"/>
                <a:gd name="connsiteX7096" fmla="*/ 1413049 w 3273727"/>
                <a:gd name="connsiteY7096" fmla="*/ 16709 h 1066103"/>
                <a:gd name="connsiteX7097" fmla="*/ 1424977 w 3273727"/>
                <a:gd name="connsiteY7097" fmla="*/ 11768 h 1066103"/>
                <a:gd name="connsiteX7098" fmla="*/ 1431543 w 3273727"/>
                <a:gd name="connsiteY7098" fmla="*/ 14487 h 1066103"/>
                <a:gd name="connsiteX7099" fmla="*/ 1443119 w 3273727"/>
                <a:gd name="connsiteY7099" fmla="*/ 9807 h 1066103"/>
                <a:gd name="connsiteX7100" fmla="*/ 1450177 w 3273727"/>
                <a:gd name="connsiteY7100" fmla="*/ 12661 h 1066103"/>
                <a:gd name="connsiteX7101" fmla="*/ 1461261 w 3273727"/>
                <a:gd name="connsiteY7101" fmla="*/ 7845 h 1066103"/>
                <a:gd name="connsiteX7102" fmla="*/ 1470257 w 3273727"/>
                <a:gd name="connsiteY7102" fmla="*/ 11754 h 1066103"/>
                <a:gd name="connsiteX7103" fmla="*/ 1480383 w 3273727"/>
                <a:gd name="connsiteY7103" fmla="*/ 7845 h 1066103"/>
                <a:gd name="connsiteX7104" fmla="*/ 1487831 w 3273727"/>
                <a:gd name="connsiteY7104" fmla="*/ 10720 h 1066103"/>
                <a:gd name="connsiteX7105" fmla="*/ 1499506 w 3273727"/>
                <a:gd name="connsiteY7105" fmla="*/ 5884 h 1066103"/>
                <a:gd name="connsiteX7106" fmla="*/ 1506455 w 3273727"/>
                <a:gd name="connsiteY7106" fmla="*/ 8762 h 1066103"/>
                <a:gd name="connsiteX7107" fmla="*/ 1518139 w 3273727"/>
                <a:gd name="connsiteY7107" fmla="*/ 3923 h 1066103"/>
                <a:gd name="connsiteX7108" fmla="*/ 1527100 w 3273727"/>
                <a:gd name="connsiteY7108" fmla="*/ 7635 h 1066103"/>
                <a:gd name="connsiteX7109" fmla="*/ 1536280 w 3273727"/>
                <a:gd name="connsiteY7109" fmla="*/ 3923 h 1066103"/>
                <a:gd name="connsiteX7110" fmla="*/ 1544057 w 3273727"/>
                <a:gd name="connsiteY7110" fmla="*/ 7067 h 1066103"/>
                <a:gd name="connsiteX7111" fmla="*/ 1556383 w 3273727"/>
                <a:gd name="connsiteY7111" fmla="*/ 1962 h 1066103"/>
                <a:gd name="connsiteX7112" fmla="*/ 1565345 w 3273727"/>
                <a:gd name="connsiteY7112" fmla="*/ 5673 h 1066103"/>
                <a:gd name="connsiteX7113" fmla="*/ 1574525 w 3273727"/>
                <a:gd name="connsiteY7113" fmla="*/ 1962 h 1066103"/>
                <a:gd name="connsiteX7114" fmla="*/ 1581583 w 3273727"/>
                <a:gd name="connsiteY7114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</a:cxnLst>
              <a:rect l="l" t="t" r="r" b="b"/>
              <a:pathLst>
                <a:path w="3273727" h="1066103">
                  <a:moveTo>
                    <a:pt x="2094327" y="485598"/>
                  </a:moveTo>
                  <a:lnTo>
                    <a:pt x="2083615" y="489732"/>
                  </a:lnTo>
                  <a:lnTo>
                    <a:pt x="2080530" y="497180"/>
                  </a:lnTo>
                  <a:lnTo>
                    <a:pt x="2072326" y="500578"/>
                  </a:lnTo>
                  <a:lnTo>
                    <a:pt x="2070436" y="504935"/>
                  </a:lnTo>
                  <a:lnTo>
                    <a:pt x="2081376" y="500712"/>
                  </a:lnTo>
                  <a:lnTo>
                    <a:pt x="2084461" y="493265"/>
                  </a:lnTo>
                  <a:lnTo>
                    <a:pt x="2092537" y="489920"/>
                  </a:lnTo>
                  <a:close/>
                  <a:moveTo>
                    <a:pt x="1294012" y="475983"/>
                  </a:moveTo>
                  <a:lnTo>
                    <a:pt x="1283287" y="480636"/>
                  </a:lnTo>
                  <a:lnTo>
                    <a:pt x="1281309" y="485412"/>
                  </a:lnTo>
                  <a:lnTo>
                    <a:pt x="1272917" y="488889"/>
                  </a:lnTo>
                  <a:lnTo>
                    <a:pt x="1271079" y="493219"/>
                  </a:lnTo>
                  <a:lnTo>
                    <a:pt x="1281842" y="489065"/>
                  </a:lnTo>
                  <a:lnTo>
                    <a:pt x="1285241" y="480661"/>
                  </a:lnTo>
                  <a:lnTo>
                    <a:pt x="1293532" y="477143"/>
                  </a:lnTo>
                  <a:close/>
                  <a:moveTo>
                    <a:pt x="945971" y="475946"/>
                  </a:moveTo>
                  <a:lnTo>
                    <a:pt x="935161" y="480636"/>
                  </a:lnTo>
                  <a:lnTo>
                    <a:pt x="933183" y="485412"/>
                  </a:lnTo>
                  <a:lnTo>
                    <a:pt x="924863" y="488859"/>
                  </a:lnTo>
                  <a:lnTo>
                    <a:pt x="923075" y="493172"/>
                  </a:lnTo>
                  <a:lnTo>
                    <a:pt x="933715" y="489066"/>
                  </a:lnTo>
                  <a:lnTo>
                    <a:pt x="937114" y="480661"/>
                  </a:lnTo>
                  <a:lnTo>
                    <a:pt x="945477" y="477112"/>
                  </a:lnTo>
                  <a:close/>
                  <a:moveTo>
                    <a:pt x="1990444" y="475551"/>
                  </a:moveTo>
                  <a:lnTo>
                    <a:pt x="1979663" y="480344"/>
                  </a:lnTo>
                  <a:lnTo>
                    <a:pt x="1977563" y="485412"/>
                  </a:lnTo>
                  <a:lnTo>
                    <a:pt x="1969170" y="488889"/>
                  </a:lnTo>
                  <a:lnTo>
                    <a:pt x="1967333" y="493219"/>
                  </a:lnTo>
                  <a:lnTo>
                    <a:pt x="1978096" y="489065"/>
                  </a:lnTo>
                  <a:lnTo>
                    <a:pt x="1981494" y="480661"/>
                  </a:lnTo>
                  <a:lnTo>
                    <a:pt x="1989785" y="477143"/>
                  </a:lnTo>
                  <a:close/>
                  <a:moveTo>
                    <a:pt x="1642317" y="475551"/>
                  </a:moveTo>
                  <a:lnTo>
                    <a:pt x="1631536" y="480344"/>
                  </a:lnTo>
                  <a:lnTo>
                    <a:pt x="1629437" y="485412"/>
                  </a:lnTo>
                  <a:lnTo>
                    <a:pt x="1621043" y="488889"/>
                  </a:lnTo>
                  <a:lnTo>
                    <a:pt x="1619206" y="493219"/>
                  </a:lnTo>
                  <a:lnTo>
                    <a:pt x="1629968" y="489066"/>
                  </a:lnTo>
                  <a:lnTo>
                    <a:pt x="1633367" y="480661"/>
                  </a:lnTo>
                  <a:lnTo>
                    <a:pt x="1641657" y="477143"/>
                  </a:lnTo>
                  <a:close/>
                  <a:moveTo>
                    <a:pt x="1423851" y="463451"/>
                  </a:moveTo>
                  <a:lnTo>
                    <a:pt x="1413693" y="467559"/>
                  </a:lnTo>
                  <a:lnTo>
                    <a:pt x="1410754" y="475175"/>
                  </a:lnTo>
                  <a:lnTo>
                    <a:pt x="1401223" y="479411"/>
                  </a:lnTo>
                  <a:lnTo>
                    <a:pt x="1400791" y="480382"/>
                  </a:lnTo>
                  <a:lnTo>
                    <a:pt x="1411746" y="475845"/>
                  </a:lnTo>
                  <a:lnTo>
                    <a:pt x="1414685" y="468750"/>
                  </a:lnTo>
                  <a:lnTo>
                    <a:pt x="1423078" y="465273"/>
                  </a:lnTo>
                  <a:close/>
                  <a:moveTo>
                    <a:pt x="2061457" y="463374"/>
                  </a:moveTo>
                  <a:lnTo>
                    <a:pt x="2051109" y="467559"/>
                  </a:lnTo>
                  <a:lnTo>
                    <a:pt x="2048169" y="475175"/>
                  </a:lnTo>
                  <a:lnTo>
                    <a:pt x="2038843" y="479319"/>
                  </a:lnTo>
                  <a:lnTo>
                    <a:pt x="2038366" y="480446"/>
                  </a:lnTo>
                  <a:lnTo>
                    <a:pt x="2048997" y="476242"/>
                  </a:lnTo>
                  <a:lnTo>
                    <a:pt x="2052100" y="468750"/>
                  </a:lnTo>
                  <a:lnTo>
                    <a:pt x="2060640" y="465212"/>
                  </a:lnTo>
                  <a:close/>
                  <a:moveTo>
                    <a:pt x="2120176" y="463089"/>
                  </a:moveTo>
                  <a:lnTo>
                    <a:pt x="2110053" y="467282"/>
                  </a:lnTo>
                  <a:lnTo>
                    <a:pt x="2107007" y="475175"/>
                  </a:lnTo>
                  <a:lnTo>
                    <a:pt x="2097477" y="479411"/>
                  </a:lnTo>
                  <a:lnTo>
                    <a:pt x="2097045" y="480382"/>
                  </a:lnTo>
                  <a:lnTo>
                    <a:pt x="2108000" y="475845"/>
                  </a:lnTo>
                  <a:lnTo>
                    <a:pt x="2110938" y="468750"/>
                  </a:lnTo>
                  <a:lnTo>
                    <a:pt x="2119259" y="465303"/>
                  </a:lnTo>
                  <a:close/>
                  <a:moveTo>
                    <a:pt x="1772049" y="463089"/>
                  </a:moveTo>
                  <a:lnTo>
                    <a:pt x="1761927" y="467282"/>
                  </a:lnTo>
                  <a:lnTo>
                    <a:pt x="1758881" y="475175"/>
                  </a:lnTo>
                  <a:lnTo>
                    <a:pt x="1749349" y="479411"/>
                  </a:lnTo>
                  <a:lnTo>
                    <a:pt x="1748917" y="480383"/>
                  </a:lnTo>
                  <a:lnTo>
                    <a:pt x="1759872" y="475845"/>
                  </a:lnTo>
                  <a:lnTo>
                    <a:pt x="1762811" y="468750"/>
                  </a:lnTo>
                  <a:lnTo>
                    <a:pt x="1771133" y="465303"/>
                  </a:lnTo>
                  <a:close/>
                  <a:moveTo>
                    <a:pt x="902223" y="463089"/>
                  </a:moveTo>
                  <a:lnTo>
                    <a:pt x="892101" y="467282"/>
                  </a:lnTo>
                  <a:lnTo>
                    <a:pt x="889054" y="475175"/>
                  </a:lnTo>
                  <a:lnTo>
                    <a:pt x="878412" y="479905"/>
                  </a:lnTo>
                  <a:lnTo>
                    <a:pt x="876020" y="485412"/>
                  </a:lnTo>
                  <a:lnTo>
                    <a:pt x="865776" y="489458"/>
                  </a:lnTo>
                  <a:lnTo>
                    <a:pt x="862577" y="497180"/>
                  </a:lnTo>
                  <a:lnTo>
                    <a:pt x="854373" y="500578"/>
                  </a:lnTo>
                  <a:lnTo>
                    <a:pt x="852483" y="504935"/>
                  </a:lnTo>
                  <a:lnTo>
                    <a:pt x="863423" y="500712"/>
                  </a:lnTo>
                  <a:lnTo>
                    <a:pt x="866508" y="493265"/>
                  </a:lnTo>
                  <a:lnTo>
                    <a:pt x="874521" y="489946"/>
                  </a:lnTo>
                  <a:lnTo>
                    <a:pt x="878276" y="480661"/>
                  </a:lnTo>
                  <a:lnTo>
                    <a:pt x="890136" y="475628"/>
                  </a:lnTo>
                  <a:lnTo>
                    <a:pt x="892985" y="468750"/>
                  </a:lnTo>
                  <a:lnTo>
                    <a:pt x="901306" y="465303"/>
                  </a:lnTo>
                  <a:close/>
                  <a:moveTo>
                    <a:pt x="554096" y="463089"/>
                  </a:moveTo>
                  <a:lnTo>
                    <a:pt x="543975" y="467282"/>
                  </a:lnTo>
                  <a:lnTo>
                    <a:pt x="540928" y="475175"/>
                  </a:lnTo>
                  <a:lnTo>
                    <a:pt x="530285" y="479905"/>
                  </a:lnTo>
                  <a:lnTo>
                    <a:pt x="527893" y="485412"/>
                  </a:lnTo>
                  <a:lnTo>
                    <a:pt x="517649" y="489458"/>
                  </a:lnTo>
                  <a:lnTo>
                    <a:pt x="514450" y="497180"/>
                  </a:lnTo>
                  <a:lnTo>
                    <a:pt x="506247" y="500578"/>
                  </a:lnTo>
                  <a:lnTo>
                    <a:pt x="504357" y="504935"/>
                  </a:lnTo>
                  <a:lnTo>
                    <a:pt x="515297" y="500712"/>
                  </a:lnTo>
                  <a:lnTo>
                    <a:pt x="518382" y="493265"/>
                  </a:lnTo>
                  <a:lnTo>
                    <a:pt x="526395" y="489946"/>
                  </a:lnTo>
                  <a:lnTo>
                    <a:pt x="530149" y="480661"/>
                  </a:lnTo>
                  <a:lnTo>
                    <a:pt x="542009" y="475629"/>
                  </a:lnTo>
                  <a:lnTo>
                    <a:pt x="544859" y="468750"/>
                  </a:lnTo>
                  <a:lnTo>
                    <a:pt x="553179" y="465303"/>
                  </a:lnTo>
                  <a:close/>
                  <a:moveTo>
                    <a:pt x="843585" y="463007"/>
                  </a:moveTo>
                  <a:lnTo>
                    <a:pt x="833262" y="467282"/>
                  </a:lnTo>
                  <a:lnTo>
                    <a:pt x="830216" y="475175"/>
                  </a:lnTo>
                  <a:lnTo>
                    <a:pt x="820890" y="479319"/>
                  </a:lnTo>
                  <a:lnTo>
                    <a:pt x="820413" y="480446"/>
                  </a:lnTo>
                  <a:lnTo>
                    <a:pt x="831044" y="476242"/>
                  </a:lnTo>
                  <a:lnTo>
                    <a:pt x="834147" y="468750"/>
                  </a:lnTo>
                  <a:lnTo>
                    <a:pt x="842613" y="465243"/>
                  </a:lnTo>
                  <a:close/>
                  <a:moveTo>
                    <a:pt x="495458" y="463007"/>
                  </a:moveTo>
                  <a:lnTo>
                    <a:pt x="485136" y="467282"/>
                  </a:lnTo>
                  <a:lnTo>
                    <a:pt x="482090" y="475175"/>
                  </a:lnTo>
                  <a:lnTo>
                    <a:pt x="472763" y="479320"/>
                  </a:lnTo>
                  <a:lnTo>
                    <a:pt x="472286" y="480446"/>
                  </a:lnTo>
                  <a:lnTo>
                    <a:pt x="482916" y="476243"/>
                  </a:lnTo>
                  <a:lnTo>
                    <a:pt x="486020" y="468750"/>
                  </a:lnTo>
                  <a:lnTo>
                    <a:pt x="494486" y="465243"/>
                  </a:lnTo>
                  <a:close/>
                  <a:moveTo>
                    <a:pt x="1494386" y="451787"/>
                  </a:moveTo>
                  <a:lnTo>
                    <a:pt x="1484198" y="456007"/>
                  </a:lnTo>
                  <a:lnTo>
                    <a:pt x="1481360" y="462857"/>
                  </a:lnTo>
                  <a:lnTo>
                    <a:pt x="1473012" y="466315"/>
                  </a:lnTo>
                  <a:lnTo>
                    <a:pt x="1472169" y="468498"/>
                  </a:lnTo>
                  <a:lnTo>
                    <a:pt x="1482251" y="464322"/>
                  </a:lnTo>
                  <a:lnTo>
                    <a:pt x="1485291" y="456982"/>
                  </a:lnTo>
                  <a:lnTo>
                    <a:pt x="1493711" y="453494"/>
                  </a:lnTo>
                  <a:close/>
                  <a:moveTo>
                    <a:pt x="1901294" y="451735"/>
                  </a:moveTo>
                  <a:lnTo>
                    <a:pt x="1891249" y="455797"/>
                  </a:lnTo>
                  <a:lnTo>
                    <a:pt x="1890793" y="456899"/>
                  </a:lnTo>
                  <a:lnTo>
                    <a:pt x="1900831" y="452934"/>
                  </a:lnTo>
                  <a:close/>
                  <a:moveTo>
                    <a:pt x="624503" y="451735"/>
                  </a:moveTo>
                  <a:lnTo>
                    <a:pt x="614458" y="455797"/>
                  </a:lnTo>
                  <a:lnTo>
                    <a:pt x="611534" y="462857"/>
                  </a:lnTo>
                  <a:lnTo>
                    <a:pt x="603114" y="466345"/>
                  </a:lnTo>
                  <a:lnTo>
                    <a:pt x="602403" y="468141"/>
                  </a:lnTo>
                  <a:lnTo>
                    <a:pt x="612540" y="464042"/>
                  </a:lnTo>
                  <a:lnTo>
                    <a:pt x="615465" y="456982"/>
                  </a:lnTo>
                  <a:lnTo>
                    <a:pt x="623812" y="453524"/>
                  </a:lnTo>
                  <a:close/>
                  <a:moveTo>
                    <a:pt x="2190675" y="451698"/>
                  </a:moveTo>
                  <a:lnTo>
                    <a:pt x="2180538" y="455797"/>
                  </a:lnTo>
                  <a:lnTo>
                    <a:pt x="2177613" y="462857"/>
                  </a:lnTo>
                  <a:lnTo>
                    <a:pt x="2169266" y="466315"/>
                  </a:lnTo>
                  <a:lnTo>
                    <a:pt x="2168575" y="468104"/>
                  </a:lnTo>
                  <a:lnTo>
                    <a:pt x="2178620" y="464042"/>
                  </a:lnTo>
                  <a:lnTo>
                    <a:pt x="2181544" y="456982"/>
                  </a:lnTo>
                  <a:lnTo>
                    <a:pt x="2189964" y="453494"/>
                  </a:lnTo>
                  <a:close/>
                  <a:moveTo>
                    <a:pt x="1842548" y="451698"/>
                  </a:moveTo>
                  <a:lnTo>
                    <a:pt x="1832411" y="455797"/>
                  </a:lnTo>
                  <a:lnTo>
                    <a:pt x="1829487" y="462857"/>
                  </a:lnTo>
                  <a:lnTo>
                    <a:pt x="1821139" y="466315"/>
                  </a:lnTo>
                  <a:lnTo>
                    <a:pt x="1820296" y="468498"/>
                  </a:lnTo>
                  <a:lnTo>
                    <a:pt x="1830377" y="464322"/>
                  </a:lnTo>
                  <a:lnTo>
                    <a:pt x="1833417" y="456982"/>
                  </a:lnTo>
                  <a:lnTo>
                    <a:pt x="1841837" y="453494"/>
                  </a:lnTo>
                  <a:close/>
                  <a:moveTo>
                    <a:pt x="1553259" y="451698"/>
                  </a:moveTo>
                  <a:lnTo>
                    <a:pt x="1543123" y="455797"/>
                  </a:lnTo>
                  <a:lnTo>
                    <a:pt x="1542667" y="456899"/>
                  </a:lnTo>
                  <a:lnTo>
                    <a:pt x="1552783" y="452903"/>
                  </a:lnTo>
                  <a:close/>
                  <a:moveTo>
                    <a:pt x="1205132" y="451698"/>
                  </a:moveTo>
                  <a:lnTo>
                    <a:pt x="1194996" y="455797"/>
                  </a:lnTo>
                  <a:lnTo>
                    <a:pt x="1194540" y="456899"/>
                  </a:lnTo>
                  <a:lnTo>
                    <a:pt x="1204656" y="452903"/>
                  </a:lnTo>
                  <a:close/>
                  <a:moveTo>
                    <a:pt x="2249573" y="451341"/>
                  </a:moveTo>
                  <a:lnTo>
                    <a:pt x="2239492" y="455517"/>
                  </a:lnTo>
                  <a:lnTo>
                    <a:pt x="2238920" y="456899"/>
                  </a:lnTo>
                  <a:lnTo>
                    <a:pt x="2248958" y="452934"/>
                  </a:lnTo>
                  <a:close/>
                  <a:moveTo>
                    <a:pt x="2076000" y="451341"/>
                  </a:moveTo>
                  <a:lnTo>
                    <a:pt x="2065835" y="455551"/>
                  </a:lnTo>
                  <a:lnTo>
                    <a:pt x="2065411" y="456553"/>
                  </a:lnTo>
                  <a:lnTo>
                    <a:pt x="2075490" y="452662"/>
                  </a:lnTo>
                  <a:close/>
                  <a:moveTo>
                    <a:pt x="2017161" y="451341"/>
                  </a:moveTo>
                  <a:lnTo>
                    <a:pt x="2006997" y="455551"/>
                  </a:lnTo>
                  <a:lnTo>
                    <a:pt x="2003897" y="462857"/>
                  </a:lnTo>
                  <a:lnTo>
                    <a:pt x="1994594" y="466619"/>
                  </a:lnTo>
                  <a:lnTo>
                    <a:pt x="1993869" y="468498"/>
                  </a:lnTo>
                  <a:lnTo>
                    <a:pt x="2004035" y="464287"/>
                  </a:lnTo>
                  <a:lnTo>
                    <a:pt x="2007135" y="456982"/>
                  </a:lnTo>
                  <a:lnTo>
                    <a:pt x="2016436" y="453221"/>
                  </a:lnTo>
                  <a:close/>
                  <a:moveTo>
                    <a:pt x="1727873" y="451341"/>
                  </a:moveTo>
                  <a:lnTo>
                    <a:pt x="1717708" y="455552"/>
                  </a:lnTo>
                  <a:lnTo>
                    <a:pt x="1717284" y="456553"/>
                  </a:lnTo>
                  <a:lnTo>
                    <a:pt x="1727363" y="452662"/>
                  </a:lnTo>
                  <a:close/>
                  <a:moveTo>
                    <a:pt x="1669035" y="451341"/>
                  </a:moveTo>
                  <a:lnTo>
                    <a:pt x="1658954" y="455517"/>
                  </a:lnTo>
                  <a:lnTo>
                    <a:pt x="1655914" y="462857"/>
                  </a:lnTo>
                  <a:lnTo>
                    <a:pt x="1646399" y="466799"/>
                  </a:lnTo>
                  <a:lnTo>
                    <a:pt x="1645743" y="468498"/>
                  </a:lnTo>
                  <a:lnTo>
                    <a:pt x="1657007" y="463832"/>
                  </a:lnTo>
                  <a:lnTo>
                    <a:pt x="1659845" y="456982"/>
                  </a:lnTo>
                  <a:lnTo>
                    <a:pt x="1668193" y="453524"/>
                  </a:lnTo>
                  <a:close/>
                  <a:moveTo>
                    <a:pt x="1379747" y="451341"/>
                  </a:moveTo>
                  <a:lnTo>
                    <a:pt x="1369582" y="455551"/>
                  </a:lnTo>
                  <a:lnTo>
                    <a:pt x="1369157" y="456553"/>
                  </a:lnTo>
                  <a:lnTo>
                    <a:pt x="1379236" y="452662"/>
                  </a:lnTo>
                  <a:close/>
                  <a:moveTo>
                    <a:pt x="1320908" y="451341"/>
                  </a:moveTo>
                  <a:lnTo>
                    <a:pt x="1310827" y="455517"/>
                  </a:lnTo>
                  <a:lnTo>
                    <a:pt x="1307787" y="462857"/>
                  </a:lnTo>
                  <a:lnTo>
                    <a:pt x="1299367" y="466345"/>
                  </a:lnTo>
                  <a:lnTo>
                    <a:pt x="1298692" y="468052"/>
                  </a:lnTo>
                  <a:lnTo>
                    <a:pt x="1308880" y="463832"/>
                  </a:lnTo>
                  <a:lnTo>
                    <a:pt x="1311718" y="456982"/>
                  </a:lnTo>
                  <a:lnTo>
                    <a:pt x="1320066" y="453524"/>
                  </a:lnTo>
                  <a:close/>
                  <a:moveTo>
                    <a:pt x="1147335" y="451341"/>
                  </a:moveTo>
                  <a:lnTo>
                    <a:pt x="1136071" y="456007"/>
                  </a:lnTo>
                  <a:lnTo>
                    <a:pt x="1133233" y="462857"/>
                  </a:lnTo>
                  <a:lnTo>
                    <a:pt x="1124885" y="466315"/>
                  </a:lnTo>
                  <a:lnTo>
                    <a:pt x="1124043" y="468498"/>
                  </a:lnTo>
                  <a:lnTo>
                    <a:pt x="1134124" y="464322"/>
                  </a:lnTo>
                  <a:lnTo>
                    <a:pt x="1137164" y="456982"/>
                  </a:lnTo>
                  <a:lnTo>
                    <a:pt x="1146679" y="453040"/>
                  </a:lnTo>
                  <a:close/>
                  <a:moveTo>
                    <a:pt x="1031620" y="451341"/>
                  </a:moveTo>
                  <a:lnTo>
                    <a:pt x="1021539" y="455517"/>
                  </a:lnTo>
                  <a:lnTo>
                    <a:pt x="1020967" y="456899"/>
                  </a:lnTo>
                  <a:lnTo>
                    <a:pt x="1031005" y="452934"/>
                  </a:lnTo>
                  <a:close/>
                  <a:moveTo>
                    <a:pt x="972782" y="451341"/>
                  </a:moveTo>
                  <a:lnTo>
                    <a:pt x="962701" y="455517"/>
                  </a:lnTo>
                  <a:lnTo>
                    <a:pt x="959661" y="462857"/>
                  </a:lnTo>
                  <a:lnTo>
                    <a:pt x="951241" y="466345"/>
                  </a:lnTo>
                  <a:lnTo>
                    <a:pt x="950531" y="468140"/>
                  </a:lnTo>
                  <a:lnTo>
                    <a:pt x="960667" y="464042"/>
                  </a:lnTo>
                  <a:lnTo>
                    <a:pt x="963591" y="456982"/>
                  </a:lnTo>
                  <a:lnTo>
                    <a:pt x="971939" y="453524"/>
                  </a:lnTo>
                  <a:close/>
                  <a:moveTo>
                    <a:pt x="858047" y="451341"/>
                  </a:moveTo>
                  <a:lnTo>
                    <a:pt x="846783" y="456007"/>
                  </a:lnTo>
                  <a:lnTo>
                    <a:pt x="846415" y="456898"/>
                  </a:lnTo>
                  <a:lnTo>
                    <a:pt x="857608" y="452477"/>
                  </a:lnTo>
                  <a:close/>
                  <a:moveTo>
                    <a:pt x="799208" y="451341"/>
                  </a:moveTo>
                  <a:lnTo>
                    <a:pt x="789045" y="455551"/>
                  </a:lnTo>
                  <a:lnTo>
                    <a:pt x="785944" y="462857"/>
                  </a:lnTo>
                  <a:lnTo>
                    <a:pt x="776641" y="466619"/>
                  </a:lnTo>
                  <a:lnTo>
                    <a:pt x="775916" y="468498"/>
                  </a:lnTo>
                  <a:lnTo>
                    <a:pt x="786081" y="464287"/>
                  </a:lnTo>
                  <a:lnTo>
                    <a:pt x="789181" y="456982"/>
                  </a:lnTo>
                  <a:lnTo>
                    <a:pt x="798483" y="453221"/>
                  </a:lnTo>
                  <a:close/>
                  <a:moveTo>
                    <a:pt x="683493" y="451341"/>
                  </a:moveTo>
                  <a:lnTo>
                    <a:pt x="673413" y="455517"/>
                  </a:lnTo>
                  <a:lnTo>
                    <a:pt x="672841" y="456899"/>
                  </a:lnTo>
                  <a:lnTo>
                    <a:pt x="682879" y="452934"/>
                  </a:lnTo>
                  <a:close/>
                  <a:moveTo>
                    <a:pt x="509921" y="451341"/>
                  </a:moveTo>
                  <a:lnTo>
                    <a:pt x="498656" y="456007"/>
                  </a:lnTo>
                  <a:lnTo>
                    <a:pt x="498287" y="456899"/>
                  </a:lnTo>
                  <a:lnTo>
                    <a:pt x="509482" y="452477"/>
                  </a:lnTo>
                  <a:close/>
                  <a:moveTo>
                    <a:pt x="1335585" y="438607"/>
                  </a:moveTo>
                  <a:lnTo>
                    <a:pt x="1324844" y="443057"/>
                  </a:lnTo>
                  <a:lnTo>
                    <a:pt x="1324334" y="444286"/>
                  </a:lnTo>
                  <a:lnTo>
                    <a:pt x="1335230" y="439443"/>
                  </a:lnTo>
                  <a:close/>
                  <a:moveTo>
                    <a:pt x="2031871" y="438530"/>
                  </a:moveTo>
                  <a:lnTo>
                    <a:pt x="2021181" y="442851"/>
                  </a:lnTo>
                  <a:lnTo>
                    <a:pt x="2020587" y="444286"/>
                  </a:lnTo>
                  <a:lnTo>
                    <a:pt x="2031483" y="439443"/>
                  </a:lnTo>
                  <a:close/>
                  <a:moveTo>
                    <a:pt x="1973032" y="438530"/>
                  </a:moveTo>
                  <a:lnTo>
                    <a:pt x="1962343" y="442851"/>
                  </a:lnTo>
                  <a:lnTo>
                    <a:pt x="1958931" y="451089"/>
                  </a:lnTo>
                  <a:lnTo>
                    <a:pt x="1950610" y="454536"/>
                  </a:lnTo>
                  <a:lnTo>
                    <a:pt x="1949693" y="456750"/>
                  </a:lnTo>
                  <a:lnTo>
                    <a:pt x="1959815" y="452557"/>
                  </a:lnTo>
                  <a:lnTo>
                    <a:pt x="1962861" y="444664"/>
                  </a:lnTo>
                  <a:lnTo>
                    <a:pt x="1972189" y="440518"/>
                  </a:lnTo>
                  <a:close/>
                  <a:moveTo>
                    <a:pt x="1683744" y="438530"/>
                  </a:moveTo>
                  <a:lnTo>
                    <a:pt x="1673055" y="442851"/>
                  </a:lnTo>
                  <a:lnTo>
                    <a:pt x="1672461" y="444286"/>
                  </a:lnTo>
                  <a:lnTo>
                    <a:pt x="1683356" y="439443"/>
                  </a:lnTo>
                  <a:close/>
                  <a:moveTo>
                    <a:pt x="755080" y="438529"/>
                  </a:moveTo>
                  <a:lnTo>
                    <a:pt x="744390" y="442851"/>
                  </a:lnTo>
                  <a:lnTo>
                    <a:pt x="740978" y="451089"/>
                  </a:lnTo>
                  <a:lnTo>
                    <a:pt x="732586" y="454566"/>
                  </a:lnTo>
                  <a:lnTo>
                    <a:pt x="731813" y="456388"/>
                  </a:lnTo>
                  <a:lnTo>
                    <a:pt x="741968" y="452281"/>
                  </a:lnTo>
                  <a:lnTo>
                    <a:pt x="744909" y="444664"/>
                  </a:lnTo>
                  <a:lnTo>
                    <a:pt x="754236" y="440518"/>
                  </a:lnTo>
                  <a:close/>
                  <a:moveTo>
                    <a:pt x="2101434" y="429219"/>
                  </a:moveTo>
                  <a:lnTo>
                    <a:pt x="2090232" y="433859"/>
                  </a:lnTo>
                  <a:lnTo>
                    <a:pt x="2088375" y="438341"/>
                  </a:lnTo>
                  <a:lnTo>
                    <a:pt x="2080544" y="441585"/>
                  </a:lnTo>
                  <a:lnTo>
                    <a:pt x="2079425" y="444286"/>
                  </a:lnTo>
                  <a:lnTo>
                    <a:pt x="2090208" y="439494"/>
                  </a:lnTo>
                  <a:lnTo>
                    <a:pt x="2092306" y="434427"/>
                  </a:lnTo>
                  <a:lnTo>
                    <a:pt x="2100699" y="430950"/>
                  </a:lnTo>
                  <a:close/>
                  <a:moveTo>
                    <a:pt x="1812183" y="429130"/>
                  </a:moveTo>
                  <a:lnTo>
                    <a:pt x="1801036" y="433637"/>
                  </a:lnTo>
                  <a:lnTo>
                    <a:pt x="1799087" y="438341"/>
                  </a:lnTo>
                  <a:lnTo>
                    <a:pt x="1788889" y="442566"/>
                  </a:lnTo>
                  <a:lnTo>
                    <a:pt x="1785358" y="451089"/>
                  </a:lnTo>
                  <a:lnTo>
                    <a:pt x="1775853" y="455027"/>
                  </a:lnTo>
                  <a:lnTo>
                    <a:pt x="1775140" y="456750"/>
                  </a:lnTo>
                  <a:lnTo>
                    <a:pt x="1786429" y="452073"/>
                  </a:lnTo>
                  <a:lnTo>
                    <a:pt x="1789289" y="444664"/>
                  </a:lnTo>
                  <a:lnTo>
                    <a:pt x="1798515" y="440563"/>
                  </a:lnTo>
                  <a:lnTo>
                    <a:pt x="1801057" y="434427"/>
                  </a:lnTo>
                  <a:lnTo>
                    <a:pt x="1811829" y="429964"/>
                  </a:lnTo>
                  <a:close/>
                  <a:moveTo>
                    <a:pt x="1231646" y="429130"/>
                  </a:moveTo>
                  <a:lnTo>
                    <a:pt x="1220498" y="433637"/>
                  </a:lnTo>
                  <a:lnTo>
                    <a:pt x="1218549" y="438341"/>
                  </a:lnTo>
                  <a:lnTo>
                    <a:pt x="1210661" y="441609"/>
                  </a:lnTo>
                  <a:lnTo>
                    <a:pt x="1209692" y="443892"/>
                  </a:lnTo>
                  <a:lnTo>
                    <a:pt x="1220503" y="439201"/>
                  </a:lnTo>
                  <a:lnTo>
                    <a:pt x="1222480" y="434427"/>
                  </a:lnTo>
                  <a:lnTo>
                    <a:pt x="1230873" y="430950"/>
                  </a:lnTo>
                  <a:close/>
                  <a:moveTo>
                    <a:pt x="594231" y="429130"/>
                  </a:moveTo>
                  <a:lnTo>
                    <a:pt x="583083" y="433637"/>
                  </a:lnTo>
                  <a:lnTo>
                    <a:pt x="581134" y="438341"/>
                  </a:lnTo>
                  <a:lnTo>
                    <a:pt x="570867" y="442595"/>
                  </a:lnTo>
                  <a:lnTo>
                    <a:pt x="567262" y="451089"/>
                  </a:lnTo>
                  <a:lnTo>
                    <a:pt x="557976" y="454845"/>
                  </a:lnTo>
                  <a:lnTo>
                    <a:pt x="557187" y="456750"/>
                  </a:lnTo>
                  <a:lnTo>
                    <a:pt x="567391" y="452523"/>
                  </a:lnTo>
                  <a:lnTo>
                    <a:pt x="570498" y="444664"/>
                  </a:lnTo>
                  <a:lnTo>
                    <a:pt x="580696" y="440239"/>
                  </a:lnTo>
                  <a:lnTo>
                    <a:pt x="583104" y="434427"/>
                  </a:lnTo>
                  <a:lnTo>
                    <a:pt x="593876" y="429964"/>
                  </a:lnTo>
                  <a:close/>
                  <a:moveTo>
                    <a:pt x="535393" y="429130"/>
                  </a:moveTo>
                  <a:lnTo>
                    <a:pt x="524245" y="433637"/>
                  </a:lnTo>
                  <a:lnTo>
                    <a:pt x="522296" y="438341"/>
                  </a:lnTo>
                  <a:lnTo>
                    <a:pt x="514465" y="441585"/>
                  </a:lnTo>
                  <a:lnTo>
                    <a:pt x="513347" y="444286"/>
                  </a:lnTo>
                  <a:lnTo>
                    <a:pt x="524128" y="439494"/>
                  </a:lnTo>
                  <a:lnTo>
                    <a:pt x="526227" y="434427"/>
                  </a:lnTo>
                  <a:lnTo>
                    <a:pt x="534620" y="430950"/>
                  </a:lnTo>
                  <a:close/>
                  <a:moveTo>
                    <a:pt x="2160311" y="429129"/>
                  </a:moveTo>
                  <a:lnTo>
                    <a:pt x="2149163" y="433637"/>
                  </a:lnTo>
                  <a:lnTo>
                    <a:pt x="2147213" y="438341"/>
                  </a:lnTo>
                  <a:lnTo>
                    <a:pt x="2136946" y="442594"/>
                  </a:lnTo>
                  <a:lnTo>
                    <a:pt x="2133341" y="451089"/>
                  </a:lnTo>
                  <a:lnTo>
                    <a:pt x="2124055" y="454845"/>
                  </a:lnTo>
                  <a:lnTo>
                    <a:pt x="2123267" y="456750"/>
                  </a:lnTo>
                  <a:lnTo>
                    <a:pt x="2134555" y="452073"/>
                  </a:lnTo>
                  <a:lnTo>
                    <a:pt x="2137415" y="444664"/>
                  </a:lnTo>
                  <a:lnTo>
                    <a:pt x="2146642" y="440562"/>
                  </a:lnTo>
                  <a:lnTo>
                    <a:pt x="2149183" y="434427"/>
                  </a:lnTo>
                  <a:lnTo>
                    <a:pt x="2159956" y="429964"/>
                  </a:lnTo>
                  <a:close/>
                  <a:moveTo>
                    <a:pt x="883519" y="429129"/>
                  </a:moveTo>
                  <a:lnTo>
                    <a:pt x="872371" y="433637"/>
                  </a:lnTo>
                  <a:lnTo>
                    <a:pt x="870422" y="438341"/>
                  </a:lnTo>
                  <a:lnTo>
                    <a:pt x="862591" y="441585"/>
                  </a:lnTo>
                  <a:lnTo>
                    <a:pt x="861473" y="444286"/>
                  </a:lnTo>
                  <a:lnTo>
                    <a:pt x="872255" y="439494"/>
                  </a:lnTo>
                  <a:lnTo>
                    <a:pt x="874354" y="434427"/>
                  </a:lnTo>
                  <a:lnTo>
                    <a:pt x="882747" y="430950"/>
                  </a:lnTo>
                  <a:close/>
                  <a:moveTo>
                    <a:pt x="1871092" y="428964"/>
                  </a:moveTo>
                  <a:lnTo>
                    <a:pt x="1860043" y="433229"/>
                  </a:lnTo>
                  <a:lnTo>
                    <a:pt x="1857925" y="438341"/>
                  </a:lnTo>
                  <a:lnTo>
                    <a:pt x="1847657" y="442595"/>
                  </a:lnTo>
                  <a:lnTo>
                    <a:pt x="1847107" y="443892"/>
                  </a:lnTo>
                  <a:lnTo>
                    <a:pt x="1857917" y="439201"/>
                  </a:lnTo>
                  <a:lnTo>
                    <a:pt x="1859895" y="434427"/>
                  </a:lnTo>
                  <a:lnTo>
                    <a:pt x="1870667" y="429964"/>
                  </a:lnTo>
                  <a:close/>
                  <a:moveTo>
                    <a:pt x="1522965" y="428964"/>
                  </a:moveTo>
                  <a:lnTo>
                    <a:pt x="1511916" y="433229"/>
                  </a:lnTo>
                  <a:lnTo>
                    <a:pt x="1509799" y="438341"/>
                  </a:lnTo>
                  <a:lnTo>
                    <a:pt x="1499601" y="442566"/>
                  </a:lnTo>
                  <a:lnTo>
                    <a:pt x="1499067" y="443855"/>
                  </a:lnTo>
                  <a:lnTo>
                    <a:pt x="1509791" y="439201"/>
                  </a:lnTo>
                  <a:lnTo>
                    <a:pt x="1511769" y="434427"/>
                  </a:lnTo>
                  <a:lnTo>
                    <a:pt x="1522541" y="429964"/>
                  </a:lnTo>
                  <a:close/>
                  <a:moveTo>
                    <a:pt x="1174839" y="428964"/>
                  </a:moveTo>
                  <a:lnTo>
                    <a:pt x="1163790" y="433229"/>
                  </a:lnTo>
                  <a:lnTo>
                    <a:pt x="1161672" y="438341"/>
                  </a:lnTo>
                  <a:lnTo>
                    <a:pt x="1151474" y="442566"/>
                  </a:lnTo>
                  <a:lnTo>
                    <a:pt x="1150761" y="444286"/>
                  </a:lnTo>
                  <a:lnTo>
                    <a:pt x="1161543" y="439494"/>
                  </a:lnTo>
                  <a:lnTo>
                    <a:pt x="1163642" y="434427"/>
                  </a:lnTo>
                  <a:lnTo>
                    <a:pt x="1174414" y="429964"/>
                  </a:lnTo>
                  <a:close/>
                  <a:moveTo>
                    <a:pt x="1986809" y="428768"/>
                  </a:moveTo>
                  <a:lnTo>
                    <a:pt x="1975587" y="433416"/>
                  </a:lnTo>
                  <a:lnTo>
                    <a:pt x="1975238" y="434239"/>
                  </a:lnTo>
                  <a:lnTo>
                    <a:pt x="1986414" y="429720"/>
                  </a:lnTo>
                  <a:close/>
                  <a:moveTo>
                    <a:pt x="1927971" y="428768"/>
                  </a:moveTo>
                  <a:lnTo>
                    <a:pt x="1916863" y="433369"/>
                  </a:lnTo>
                  <a:lnTo>
                    <a:pt x="1914803" y="438341"/>
                  </a:lnTo>
                  <a:lnTo>
                    <a:pt x="1906913" y="441609"/>
                  </a:lnTo>
                  <a:lnTo>
                    <a:pt x="1905988" y="443790"/>
                  </a:lnTo>
                  <a:lnTo>
                    <a:pt x="1916856" y="438960"/>
                  </a:lnTo>
                  <a:lnTo>
                    <a:pt x="1918733" y="434427"/>
                  </a:lnTo>
                  <a:lnTo>
                    <a:pt x="1927054" y="430980"/>
                  </a:lnTo>
                  <a:close/>
                  <a:moveTo>
                    <a:pt x="1465109" y="428768"/>
                  </a:moveTo>
                  <a:lnTo>
                    <a:pt x="1452817" y="433859"/>
                  </a:lnTo>
                  <a:lnTo>
                    <a:pt x="1450960" y="438341"/>
                  </a:lnTo>
                  <a:lnTo>
                    <a:pt x="1440762" y="442566"/>
                  </a:lnTo>
                  <a:lnTo>
                    <a:pt x="1437231" y="451089"/>
                  </a:lnTo>
                  <a:lnTo>
                    <a:pt x="1428839" y="454566"/>
                  </a:lnTo>
                  <a:lnTo>
                    <a:pt x="1428066" y="456388"/>
                  </a:lnTo>
                  <a:lnTo>
                    <a:pt x="1438221" y="452281"/>
                  </a:lnTo>
                  <a:lnTo>
                    <a:pt x="1441162" y="444664"/>
                  </a:lnTo>
                  <a:lnTo>
                    <a:pt x="1450389" y="440562"/>
                  </a:lnTo>
                  <a:lnTo>
                    <a:pt x="1452930" y="434427"/>
                  </a:lnTo>
                  <a:lnTo>
                    <a:pt x="1464802" y="429509"/>
                  </a:lnTo>
                  <a:close/>
                  <a:moveTo>
                    <a:pt x="1406271" y="428768"/>
                  </a:moveTo>
                  <a:lnTo>
                    <a:pt x="1395049" y="433416"/>
                  </a:lnTo>
                  <a:lnTo>
                    <a:pt x="1392959" y="438341"/>
                  </a:lnTo>
                  <a:lnTo>
                    <a:pt x="1384161" y="441899"/>
                  </a:lnTo>
                  <a:lnTo>
                    <a:pt x="1383172" y="444286"/>
                  </a:lnTo>
                  <a:lnTo>
                    <a:pt x="1394068" y="439443"/>
                  </a:lnTo>
                  <a:lnTo>
                    <a:pt x="1396197" y="434427"/>
                  </a:lnTo>
                  <a:lnTo>
                    <a:pt x="1405481" y="430672"/>
                  </a:lnTo>
                  <a:close/>
                  <a:moveTo>
                    <a:pt x="1290556" y="428768"/>
                  </a:moveTo>
                  <a:lnTo>
                    <a:pt x="1279448" y="433369"/>
                  </a:lnTo>
                  <a:lnTo>
                    <a:pt x="1277388" y="438341"/>
                  </a:lnTo>
                  <a:lnTo>
                    <a:pt x="1267120" y="442595"/>
                  </a:lnTo>
                  <a:lnTo>
                    <a:pt x="1263515" y="451089"/>
                  </a:lnTo>
                  <a:lnTo>
                    <a:pt x="1254229" y="454845"/>
                  </a:lnTo>
                  <a:lnTo>
                    <a:pt x="1253440" y="456750"/>
                  </a:lnTo>
                  <a:lnTo>
                    <a:pt x="1263645" y="452523"/>
                  </a:lnTo>
                  <a:lnTo>
                    <a:pt x="1266752" y="444664"/>
                  </a:lnTo>
                  <a:lnTo>
                    <a:pt x="1276950" y="440239"/>
                  </a:lnTo>
                  <a:lnTo>
                    <a:pt x="1279357" y="434427"/>
                  </a:lnTo>
                  <a:lnTo>
                    <a:pt x="1290045" y="430000"/>
                  </a:lnTo>
                  <a:close/>
                  <a:moveTo>
                    <a:pt x="768856" y="428768"/>
                  </a:moveTo>
                  <a:lnTo>
                    <a:pt x="757635" y="433416"/>
                  </a:lnTo>
                  <a:lnTo>
                    <a:pt x="757285" y="434239"/>
                  </a:lnTo>
                  <a:lnTo>
                    <a:pt x="768462" y="429720"/>
                  </a:lnTo>
                  <a:close/>
                  <a:moveTo>
                    <a:pt x="710018" y="428768"/>
                  </a:moveTo>
                  <a:lnTo>
                    <a:pt x="698796" y="433416"/>
                  </a:lnTo>
                  <a:lnTo>
                    <a:pt x="696706" y="438341"/>
                  </a:lnTo>
                  <a:lnTo>
                    <a:pt x="687908" y="441899"/>
                  </a:lnTo>
                  <a:lnTo>
                    <a:pt x="686919" y="444286"/>
                  </a:lnTo>
                  <a:lnTo>
                    <a:pt x="697815" y="439443"/>
                  </a:lnTo>
                  <a:lnTo>
                    <a:pt x="699943" y="434427"/>
                  </a:lnTo>
                  <a:lnTo>
                    <a:pt x="709228" y="430672"/>
                  </a:lnTo>
                  <a:close/>
                  <a:moveTo>
                    <a:pt x="2276097" y="428767"/>
                  </a:moveTo>
                  <a:lnTo>
                    <a:pt x="2264989" y="433369"/>
                  </a:lnTo>
                  <a:lnTo>
                    <a:pt x="2262929" y="438341"/>
                  </a:lnTo>
                  <a:lnTo>
                    <a:pt x="2253914" y="442076"/>
                  </a:lnTo>
                  <a:lnTo>
                    <a:pt x="2252999" y="444286"/>
                  </a:lnTo>
                  <a:lnTo>
                    <a:pt x="2264983" y="438960"/>
                  </a:lnTo>
                  <a:lnTo>
                    <a:pt x="2266860" y="434427"/>
                  </a:lnTo>
                  <a:lnTo>
                    <a:pt x="2275181" y="430980"/>
                  </a:lnTo>
                  <a:close/>
                  <a:moveTo>
                    <a:pt x="1754398" y="428767"/>
                  </a:moveTo>
                  <a:lnTo>
                    <a:pt x="1742106" y="433859"/>
                  </a:lnTo>
                  <a:lnTo>
                    <a:pt x="1740249" y="438341"/>
                  </a:lnTo>
                  <a:lnTo>
                    <a:pt x="1732418" y="441585"/>
                  </a:lnTo>
                  <a:lnTo>
                    <a:pt x="1731299" y="444286"/>
                  </a:lnTo>
                  <a:lnTo>
                    <a:pt x="1742080" y="439494"/>
                  </a:lnTo>
                  <a:lnTo>
                    <a:pt x="1744179" y="434427"/>
                  </a:lnTo>
                  <a:lnTo>
                    <a:pt x="1753684" y="430490"/>
                  </a:lnTo>
                  <a:close/>
                  <a:moveTo>
                    <a:pt x="1638683" y="428767"/>
                  </a:moveTo>
                  <a:lnTo>
                    <a:pt x="1627574" y="433369"/>
                  </a:lnTo>
                  <a:lnTo>
                    <a:pt x="1625514" y="438341"/>
                  </a:lnTo>
                  <a:lnTo>
                    <a:pt x="1614132" y="443056"/>
                  </a:lnTo>
                  <a:lnTo>
                    <a:pt x="1610805" y="451089"/>
                  </a:lnTo>
                  <a:lnTo>
                    <a:pt x="1602484" y="454536"/>
                  </a:lnTo>
                  <a:lnTo>
                    <a:pt x="1601567" y="456750"/>
                  </a:lnTo>
                  <a:lnTo>
                    <a:pt x="1611689" y="452557"/>
                  </a:lnTo>
                  <a:lnTo>
                    <a:pt x="1614735" y="444664"/>
                  </a:lnTo>
                  <a:lnTo>
                    <a:pt x="1625164" y="440028"/>
                  </a:lnTo>
                  <a:lnTo>
                    <a:pt x="1627484" y="434427"/>
                  </a:lnTo>
                  <a:lnTo>
                    <a:pt x="1638172" y="430000"/>
                  </a:lnTo>
                  <a:close/>
                  <a:moveTo>
                    <a:pt x="1579844" y="428767"/>
                  </a:moveTo>
                  <a:lnTo>
                    <a:pt x="1568736" y="433369"/>
                  </a:lnTo>
                  <a:lnTo>
                    <a:pt x="1566676" y="438341"/>
                  </a:lnTo>
                  <a:lnTo>
                    <a:pt x="1558788" y="441609"/>
                  </a:lnTo>
                  <a:lnTo>
                    <a:pt x="1557819" y="443892"/>
                  </a:lnTo>
                  <a:lnTo>
                    <a:pt x="1568629" y="439201"/>
                  </a:lnTo>
                  <a:lnTo>
                    <a:pt x="1570607" y="434427"/>
                  </a:lnTo>
                  <a:lnTo>
                    <a:pt x="1578927" y="430980"/>
                  </a:lnTo>
                  <a:close/>
                  <a:moveTo>
                    <a:pt x="1116983" y="428767"/>
                  </a:moveTo>
                  <a:lnTo>
                    <a:pt x="1104691" y="433859"/>
                  </a:lnTo>
                  <a:lnTo>
                    <a:pt x="1102834" y="438341"/>
                  </a:lnTo>
                  <a:lnTo>
                    <a:pt x="1092636" y="442566"/>
                  </a:lnTo>
                  <a:lnTo>
                    <a:pt x="1089105" y="451089"/>
                  </a:lnTo>
                  <a:lnTo>
                    <a:pt x="1080712" y="454566"/>
                  </a:lnTo>
                  <a:lnTo>
                    <a:pt x="1079939" y="456388"/>
                  </a:lnTo>
                  <a:lnTo>
                    <a:pt x="1090096" y="452280"/>
                  </a:lnTo>
                  <a:lnTo>
                    <a:pt x="1093036" y="444664"/>
                  </a:lnTo>
                  <a:lnTo>
                    <a:pt x="1102262" y="440563"/>
                  </a:lnTo>
                  <a:lnTo>
                    <a:pt x="1104803" y="434427"/>
                  </a:lnTo>
                  <a:lnTo>
                    <a:pt x="1116676" y="429509"/>
                  </a:lnTo>
                  <a:close/>
                  <a:moveTo>
                    <a:pt x="1058145" y="428767"/>
                  </a:moveTo>
                  <a:lnTo>
                    <a:pt x="1046923" y="433415"/>
                  </a:lnTo>
                  <a:lnTo>
                    <a:pt x="1044833" y="438341"/>
                  </a:lnTo>
                  <a:lnTo>
                    <a:pt x="1036035" y="441899"/>
                  </a:lnTo>
                  <a:lnTo>
                    <a:pt x="1035046" y="444286"/>
                  </a:lnTo>
                  <a:lnTo>
                    <a:pt x="1045941" y="439443"/>
                  </a:lnTo>
                  <a:lnTo>
                    <a:pt x="1048070" y="434427"/>
                  </a:lnTo>
                  <a:lnTo>
                    <a:pt x="1057356" y="430672"/>
                  </a:lnTo>
                  <a:close/>
                  <a:moveTo>
                    <a:pt x="942429" y="428767"/>
                  </a:moveTo>
                  <a:lnTo>
                    <a:pt x="931321" y="433369"/>
                  </a:lnTo>
                  <a:lnTo>
                    <a:pt x="929261" y="438341"/>
                  </a:lnTo>
                  <a:lnTo>
                    <a:pt x="918993" y="442594"/>
                  </a:lnTo>
                  <a:lnTo>
                    <a:pt x="915389" y="451089"/>
                  </a:lnTo>
                  <a:lnTo>
                    <a:pt x="906103" y="454845"/>
                  </a:lnTo>
                  <a:lnTo>
                    <a:pt x="905314" y="456750"/>
                  </a:lnTo>
                  <a:lnTo>
                    <a:pt x="915518" y="452523"/>
                  </a:lnTo>
                  <a:lnTo>
                    <a:pt x="918625" y="444664"/>
                  </a:lnTo>
                  <a:lnTo>
                    <a:pt x="928823" y="440239"/>
                  </a:lnTo>
                  <a:lnTo>
                    <a:pt x="931231" y="434427"/>
                  </a:lnTo>
                  <a:lnTo>
                    <a:pt x="941919" y="430000"/>
                  </a:lnTo>
                  <a:close/>
                  <a:moveTo>
                    <a:pt x="2045708" y="428620"/>
                  </a:moveTo>
                  <a:lnTo>
                    <a:pt x="2034599" y="433007"/>
                  </a:lnTo>
                  <a:lnTo>
                    <a:pt x="2034076" y="434239"/>
                  </a:lnTo>
                  <a:lnTo>
                    <a:pt x="2045253" y="429720"/>
                  </a:lnTo>
                  <a:close/>
                  <a:moveTo>
                    <a:pt x="1349455" y="428620"/>
                  </a:moveTo>
                  <a:lnTo>
                    <a:pt x="1338453" y="432964"/>
                  </a:lnTo>
                  <a:lnTo>
                    <a:pt x="1337946" y="434189"/>
                  </a:lnTo>
                  <a:lnTo>
                    <a:pt x="1348999" y="429720"/>
                  </a:lnTo>
                  <a:close/>
                  <a:moveTo>
                    <a:pt x="827755" y="428620"/>
                  </a:moveTo>
                  <a:lnTo>
                    <a:pt x="815581" y="433427"/>
                  </a:lnTo>
                  <a:lnTo>
                    <a:pt x="813545" y="438341"/>
                  </a:lnTo>
                  <a:lnTo>
                    <a:pt x="803347" y="442566"/>
                  </a:lnTo>
                  <a:lnTo>
                    <a:pt x="802635" y="444286"/>
                  </a:lnTo>
                  <a:lnTo>
                    <a:pt x="813416" y="439494"/>
                  </a:lnTo>
                  <a:lnTo>
                    <a:pt x="815515" y="434427"/>
                  </a:lnTo>
                  <a:lnTo>
                    <a:pt x="827387" y="429509"/>
                  </a:lnTo>
                  <a:close/>
                  <a:moveTo>
                    <a:pt x="653202" y="428620"/>
                  </a:moveTo>
                  <a:lnTo>
                    <a:pt x="642200" y="432964"/>
                  </a:lnTo>
                  <a:lnTo>
                    <a:pt x="639973" y="438341"/>
                  </a:lnTo>
                  <a:lnTo>
                    <a:pt x="629705" y="442595"/>
                  </a:lnTo>
                  <a:lnTo>
                    <a:pt x="629198" y="443790"/>
                  </a:lnTo>
                  <a:lnTo>
                    <a:pt x="640065" y="438960"/>
                  </a:lnTo>
                  <a:lnTo>
                    <a:pt x="641942" y="434427"/>
                  </a:lnTo>
                  <a:lnTo>
                    <a:pt x="652631" y="430000"/>
                  </a:lnTo>
                  <a:close/>
                  <a:moveTo>
                    <a:pt x="2219281" y="428619"/>
                  </a:moveTo>
                  <a:lnTo>
                    <a:pt x="2208279" y="432964"/>
                  </a:lnTo>
                  <a:lnTo>
                    <a:pt x="2206052" y="438341"/>
                  </a:lnTo>
                  <a:lnTo>
                    <a:pt x="2195785" y="442594"/>
                  </a:lnTo>
                  <a:lnTo>
                    <a:pt x="2195234" y="443892"/>
                  </a:lnTo>
                  <a:lnTo>
                    <a:pt x="2206044" y="439201"/>
                  </a:lnTo>
                  <a:lnTo>
                    <a:pt x="2208022" y="434427"/>
                  </a:lnTo>
                  <a:lnTo>
                    <a:pt x="2218710" y="430000"/>
                  </a:lnTo>
                  <a:close/>
                  <a:moveTo>
                    <a:pt x="1697582" y="428619"/>
                  </a:moveTo>
                  <a:lnTo>
                    <a:pt x="1686473" y="433007"/>
                  </a:lnTo>
                  <a:lnTo>
                    <a:pt x="1685950" y="434239"/>
                  </a:lnTo>
                  <a:lnTo>
                    <a:pt x="1697126" y="429720"/>
                  </a:lnTo>
                  <a:close/>
                  <a:moveTo>
                    <a:pt x="1001329" y="428619"/>
                  </a:moveTo>
                  <a:lnTo>
                    <a:pt x="990327" y="432964"/>
                  </a:lnTo>
                  <a:lnTo>
                    <a:pt x="988099" y="438341"/>
                  </a:lnTo>
                  <a:lnTo>
                    <a:pt x="976717" y="443056"/>
                  </a:lnTo>
                  <a:lnTo>
                    <a:pt x="976208" y="444286"/>
                  </a:lnTo>
                  <a:lnTo>
                    <a:pt x="988192" y="438960"/>
                  </a:lnTo>
                  <a:lnTo>
                    <a:pt x="990069" y="434427"/>
                  </a:lnTo>
                  <a:lnTo>
                    <a:pt x="1000757" y="430000"/>
                  </a:lnTo>
                  <a:close/>
                  <a:moveTo>
                    <a:pt x="1941085" y="417661"/>
                  </a:moveTo>
                  <a:lnTo>
                    <a:pt x="1931369" y="421685"/>
                  </a:lnTo>
                  <a:lnTo>
                    <a:pt x="1931062" y="422426"/>
                  </a:lnTo>
                  <a:lnTo>
                    <a:pt x="1940769" y="418406"/>
                  </a:lnTo>
                  <a:close/>
                  <a:moveTo>
                    <a:pt x="664294" y="417661"/>
                  </a:moveTo>
                  <a:lnTo>
                    <a:pt x="656789" y="420769"/>
                  </a:lnTo>
                  <a:lnTo>
                    <a:pt x="656033" y="422509"/>
                  </a:lnTo>
                  <a:lnTo>
                    <a:pt x="663559" y="419391"/>
                  </a:lnTo>
                  <a:close/>
                  <a:moveTo>
                    <a:pt x="1708635" y="417597"/>
                  </a:moveTo>
                  <a:lnTo>
                    <a:pt x="1701249" y="420583"/>
                  </a:lnTo>
                  <a:lnTo>
                    <a:pt x="1700412" y="422509"/>
                  </a:lnTo>
                  <a:lnTo>
                    <a:pt x="1707882" y="419416"/>
                  </a:lnTo>
                  <a:close/>
                  <a:moveTo>
                    <a:pt x="1071220" y="417597"/>
                  </a:moveTo>
                  <a:lnTo>
                    <a:pt x="1061629" y="421474"/>
                  </a:lnTo>
                  <a:lnTo>
                    <a:pt x="1061235" y="422427"/>
                  </a:lnTo>
                  <a:lnTo>
                    <a:pt x="1070873" y="418435"/>
                  </a:lnTo>
                  <a:close/>
                  <a:moveTo>
                    <a:pt x="1999964" y="417565"/>
                  </a:moveTo>
                  <a:lnTo>
                    <a:pt x="1990294" y="421474"/>
                  </a:lnTo>
                  <a:lnTo>
                    <a:pt x="1989900" y="422426"/>
                  </a:lnTo>
                  <a:lnTo>
                    <a:pt x="1999607" y="418406"/>
                  </a:lnTo>
                  <a:close/>
                  <a:moveTo>
                    <a:pt x="1360588" y="417565"/>
                  </a:moveTo>
                  <a:lnTo>
                    <a:pt x="1353123" y="420583"/>
                  </a:lnTo>
                  <a:lnTo>
                    <a:pt x="1352286" y="422509"/>
                  </a:lnTo>
                  <a:lnTo>
                    <a:pt x="1359813" y="419391"/>
                  </a:lnTo>
                  <a:close/>
                  <a:moveTo>
                    <a:pt x="723173" y="417565"/>
                  </a:moveTo>
                  <a:lnTo>
                    <a:pt x="713503" y="421474"/>
                  </a:lnTo>
                  <a:lnTo>
                    <a:pt x="713109" y="422426"/>
                  </a:lnTo>
                  <a:lnTo>
                    <a:pt x="722816" y="418406"/>
                  </a:lnTo>
                  <a:close/>
                  <a:moveTo>
                    <a:pt x="2289253" y="417564"/>
                  </a:moveTo>
                  <a:lnTo>
                    <a:pt x="2279583" y="421474"/>
                  </a:lnTo>
                  <a:lnTo>
                    <a:pt x="2279188" y="422427"/>
                  </a:lnTo>
                  <a:lnTo>
                    <a:pt x="2288895" y="418406"/>
                  </a:lnTo>
                  <a:close/>
                  <a:moveTo>
                    <a:pt x="1651838" y="417564"/>
                  </a:moveTo>
                  <a:lnTo>
                    <a:pt x="1642167" y="421474"/>
                  </a:lnTo>
                  <a:lnTo>
                    <a:pt x="1641773" y="422427"/>
                  </a:lnTo>
                  <a:lnTo>
                    <a:pt x="1651481" y="418406"/>
                  </a:lnTo>
                  <a:close/>
                  <a:moveTo>
                    <a:pt x="1012461" y="417564"/>
                  </a:moveTo>
                  <a:lnTo>
                    <a:pt x="1004996" y="420583"/>
                  </a:lnTo>
                  <a:lnTo>
                    <a:pt x="1004159" y="422509"/>
                  </a:lnTo>
                  <a:lnTo>
                    <a:pt x="1011686" y="419391"/>
                  </a:lnTo>
                  <a:close/>
                  <a:moveTo>
                    <a:pt x="2231478" y="417203"/>
                  </a:moveTo>
                  <a:lnTo>
                    <a:pt x="2222867" y="420770"/>
                  </a:lnTo>
                  <a:lnTo>
                    <a:pt x="2222112" y="422509"/>
                  </a:lnTo>
                  <a:lnTo>
                    <a:pt x="2230765" y="418925"/>
                  </a:lnTo>
                  <a:close/>
                  <a:moveTo>
                    <a:pt x="2174601" y="417203"/>
                  </a:moveTo>
                  <a:lnTo>
                    <a:pt x="2164879" y="421230"/>
                  </a:lnTo>
                  <a:lnTo>
                    <a:pt x="2164525" y="422065"/>
                  </a:lnTo>
                  <a:lnTo>
                    <a:pt x="2174209" y="418149"/>
                  </a:lnTo>
                  <a:close/>
                  <a:moveTo>
                    <a:pt x="2115763" y="417203"/>
                  </a:moveTo>
                  <a:lnTo>
                    <a:pt x="2106125" y="421195"/>
                  </a:lnTo>
                  <a:lnTo>
                    <a:pt x="2105781" y="422027"/>
                  </a:lnTo>
                  <a:lnTo>
                    <a:pt x="2115371" y="418149"/>
                  </a:lnTo>
                  <a:close/>
                  <a:moveTo>
                    <a:pt x="2056924" y="417203"/>
                  </a:moveTo>
                  <a:lnTo>
                    <a:pt x="2049511" y="420274"/>
                  </a:lnTo>
                  <a:lnTo>
                    <a:pt x="2048539" y="422509"/>
                  </a:lnTo>
                  <a:lnTo>
                    <a:pt x="2056007" y="419416"/>
                  </a:lnTo>
                  <a:close/>
                  <a:moveTo>
                    <a:pt x="1883352" y="417203"/>
                  </a:moveTo>
                  <a:lnTo>
                    <a:pt x="1875862" y="420305"/>
                  </a:lnTo>
                  <a:lnTo>
                    <a:pt x="1875046" y="422142"/>
                  </a:lnTo>
                  <a:lnTo>
                    <a:pt x="1882565" y="419102"/>
                  </a:lnTo>
                  <a:close/>
                  <a:moveTo>
                    <a:pt x="1826475" y="417203"/>
                  </a:moveTo>
                  <a:lnTo>
                    <a:pt x="1816753" y="421229"/>
                  </a:lnTo>
                  <a:lnTo>
                    <a:pt x="1816399" y="422064"/>
                  </a:lnTo>
                  <a:lnTo>
                    <a:pt x="1826083" y="418149"/>
                  </a:lnTo>
                  <a:close/>
                  <a:moveTo>
                    <a:pt x="1767636" y="417203"/>
                  </a:moveTo>
                  <a:lnTo>
                    <a:pt x="1757999" y="421195"/>
                  </a:lnTo>
                  <a:lnTo>
                    <a:pt x="1757488" y="422427"/>
                  </a:lnTo>
                  <a:lnTo>
                    <a:pt x="1767126" y="418435"/>
                  </a:lnTo>
                  <a:close/>
                  <a:moveTo>
                    <a:pt x="1594063" y="417203"/>
                  </a:moveTo>
                  <a:lnTo>
                    <a:pt x="1583242" y="421685"/>
                  </a:lnTo>
                  <a:lnTo>
                    <a:pt x="1582935" y="422427"/>
                  </a:lnTo>
                  <a:lnTo>
                    <a:pt x="1593756" y="417945"/>
                  </a:lnTo>
                  <a:close/>
                  <a:moveTo>
                    <a:pt x="1535225" y="417203"/>
                  </a:moveTo>
                  <a:lnTo>
                    <a:pt x="1527735" y="420305"/>
                  </a:lnTo>
                  <a:lnTo>
                    <a:pt x="1526919" y="422142"/>
                  </a:lnTo>
                  <a:lnTo>
                    <a:pt x="1534438" y="419102"/>
                  </a:lnTo>
                  <a:close/>
                  <a:moveTo>
                    <a:pt x="1478348" y="417203"/>
                  </a:moveTo>
                  <a:lnTo>
                    <a:pt x="1468711" y="421195"/>
                  </a:lnTo>
                  <a:lnTo>
                    <a:pt x="1468200" y="422426"/>
                  </a:lnTo>
                  <a:lnTo>
                    <a:pt x="1477837" y="418435"/>
                  </a:lnTo>
                  <a:close/>
                  <a:moveTo>
                    <a:pt x="1419509" y="417203"/>
                  </a:moveTo>
                  <a:lnTo>
                    <a:pt x="1409872" y="421195"/>
                  </a:lnTo>
                  <a:lnTo>
                    <a:pt x="1409362" y="422426"/>
                  </a:lnTo>
                  <a:lnTo>
                    <a:pt x="1418999" y="418435"/>
                  </a:lnTo>
                  <a:close/>
                  <a:moveTo>
                    <a:pt x="1304775" y="417203"/>
                  </a:moveTo>
                  <a:lnTo>
                    <a:pt x="1293954" y="421685"/>
                  </a:lnTo>
                  <a:lnTo>
                    <a:pt x="1293647" y="422426"/>
                  </a:lnTo>
                  <a:lnTo>
                    <a:pt x="1304468" y="417944"/>
                  </a:lnTo>
                  <a:close/>
                  <a:moveTo>
                    <a:pt x="1245937" y="417203"/>
                  </a:moveTo>
                  <a:lnTo>
                    <a:pt x="1236216" y="421229"/>
                  </a:lnTo>
                  <a:lnTo>
                    <a:pt x="1235861" y="422064"/>
                  </a:lnTo>
                  <a:lnTo>
                    <a:pt x="1245545" y="418149"/>
                  </a:lnTo>
                  <a:close/>
                  <a:moveTo>
                    <a:pt x="1187099" y="417203"/>
                  </a:moveTo>
                  <a:lnTo>
                    <a:pt x="1179609" y="420304"/>
                  </a:lnTo>
                  <a:lnTo>
                    <a:pt x="1178793" y="422142"/>
                  </a:lnTo>
                  <a:lnTo>
                    <a:pt x="1186312" y="419102"/>
                  </a:lnTo>
                  <a:close/>
                  <a:moveTo>
                    <a:pt x="1130221" y="417203"/>
                  </a:moveTo>
                  <a:lnTo>
                    <a:pt x="1120584" y="421195"/>
                  </a:lnTo>
                  <a:lnTo>
                    <a:pt x="1120073" y="422427"/>
                  </a:lnTo>
                  <a:lnTo>
                    <a:pt x="1129711" y="418435"/>
                  </a:lnTo>
                  <a:close/>
                  <a:moveTo>
                    <a:pt x="956648" y="417203"/>
                  </a:moveTo>
                  <a:lnTo>
                    <a:pt x="945827" y="421685"/>
                  </a:lnTo>
                  <a:lnTo>
                    <a:pt x="945520" y="422427"/>
                  </a:lnTo>
                  <a:lnTo>
                    <a:pt x="956341" y="417945"/>
                  </a:lnTo>
                  <a:close/>
                  <a:moveTo>
                    <a:pt x="897810" y="417203"/>
                  </a:moveTo>
                  <a:lnTo>
                    <a:pt x="888089" y="421230"/>
                  </a:lnTo>
                  <a:lnTo>
                    <a:pt x="887734" y="422065"/>
                  </a:lnTo>
                  <a:lnTo>
                    <a:pt x="897418" y="418149"/>
                  </a:lnTo>
                  <a:close/>
                  <a:moveTo>
                    <a:pt x="838972" y="417203"/>
                  </a:moveTo>
                  <a:lnTo>
                    <a:pt x="831558" y="420274"/>
                  </a:lnTo>
                  <a:lnTo>
                    <a:pt x="830587" y="422509"/>
                  </a:lnTo>
                  <a:lnTo>
                    <a:pt x="838055" y="419416"/>
                  </a:lnTo>
                  <a:close/>
                  <a:moveTo>
                    <a:pt x="782095" y="417203"/>
                  </a:moveTo>
                  <a:lnTo>
                    <a:pt x="772457" y="421195"/>
                  </a:lnTo>
                  <a:lnTo>
                    <a:pt x="771947" y="422426"/>
                  </a:lnTo>
                  <a:lnTo>
                    <a:pt x="781584" y="418435"/>
                  </a:lnTo>
                  <a:close/>
                  <a:moveTo>
                    <a:pt x="608522" y="417203"/>
                  </a:moveTo>
                  <a:lnTo>
                    <a:pt x="598801" y="421229"/>
                  </a:lnTo>
                  <a:lnTo>
                    <a:pt x="598446" y="422064"/>
                  </a:lnTo>
                  <a:lnTo>
                    <a:pt x="608130" y="418149"/>
                  </a:lnTo>
                  <a:close/>
                  <a:moveTo>
                    <a:pt x="549684" y="417203"/>
                  </a:moveTo>
                  <a:lnTo>
                    <a:pt x="539962" y="421229"/>
                  </a:lnTo>
                  <a:lnTo>
                    <a:pt x="539608" y="422064"/>
                  </a:lnTo>
                  <a:lnTo>
                    <a:pt x="549292" y="418149"/>
                  </a:lnTo>
                  <a:close/>
                  <a:moveTo>
                    <a:pt x="1592667" y="0"/>
                  </a:moveTo>
                  <a:lnTo>
                    <a:pt x="1602718" y="4366"/>
                  </a:lnTo>
                  <a:lnTo>
                    <a:pt x="1613260" y="0"/>
                  </a:lnTo>
                  <a:lnTo>
                    <a:pt x="1622085" y="3656"/>
                  </a:lnTo>
                  <a:lnTo>
                    <a:pt x="1630912" y="0"/>
                  </a:lnTo>
                  <a:lnTo>
                    <a:pt x="1641208" y="4265"/>
                  </a:lnTo>
                  <a:lnTo>
                    <a:pt x="1651505" y="0"/>
                  </a:lnTo>
                  <a:lnTo>
                    <a:pt x="1660467" y="3712"/>
                  </a:lnTo>
                  <a:lnTo>
                    <a:pt x="1669647" y="0"/>
                  </a:lnTo>
                  <a:lnTo>
                    <a:pt x="1679819" y="4113"/>
                  </a:lnTo>
                  <a:lnTo>
                    <a:pt x="1689750" y="0"/>
                  </a:lnTo>
                  <a:lnTo>
                    <a:pt x="1699066" y="3859"/>
                  </a:lnTo>
                  <a:lnTo>
                    <a:pt x="1708382" y="0"/>
                  </a:lnTo>
                  <a:lnTo>
                    <a:pt x="1709386" y="416"/>
                  </a:lnTo>
                  <a:lnTo>
                    <a:pt x="1710344" y="0"/>
                  </a:lnTo>
                  <a:lnTo>
                    <a:pt x="1719089" y="3799"/>
                  </a:lnTo>
                  <a:lnTo>
                    <a:pt x="1728485" y="0"/>
                  </a:lnTo>
                  <a:lnTo>
                    <a:pt x="1737934" y="3821"/>
                  </a:lnTo>
                  <a:lnTo>
                    <a:pt x="1747608" y="0"/>
                  </a:lnTo>
                  <a:lnTo>
                    <a:pt x="1757281" y="3821"/>
                  </a:lnTo>
                  <a:lnTo>
                    <a:pt x="1766730" y="0"/>
                  </a:lnTo>
                  <a:lnTo>
                    <a:pt x="1776126" y="3799"/>
                  </a:lnTo>
                  <a:lnTo>
                    <a:pt x="1784872" y="0"/>
                  </a:lnTo>
                  <a:lnTo>
                    <a:pt x="1785829" y="416"/>
                  </a:lnTo>
                  <a:lnTo>
                    <a:pt x="1786833" y="0"/>
                  </a:lnTo>
                  <a:lnTo>
                    <a:pt x="1796149" y="3859"/>
                  </a:lnTo>
                  <a:lnTo>
                    <a:pt x="1805465" y="0"/>
                  </a:lnTo>
                  <a:lnTo>
                    <a:pt x="1815396" y="4114"/>
                  </a:lnTo>
                  <a:lnTo>
                    <a:pt x="1825568" y="0"/>
                  </a:lnTo>
                  <a:lnTo>
                    <a:pt x="1834748" y="3712"/>
                  </a:lnTo>
                  <a:lnTo>
                    <a:pt x="1843710" y="0"/>
                  </a:lnTo>
                  <a:lnTo>
                    <a:pt x="1854007" y="4265"/>
                  </a:lnTo>
                  <a:lnTo>
                    <a:pt x="1864303" y="0"/>
                  </a:lnTo>
                  <a:lnTo>
                    <a:pt x="1873129" y="3656"/>
                  </a:lnTo>
                  <a:lnTo>
                    <a:pt x="1881955" y="0"/>
                  </a:lnTo>
                  <a:lnTo>
                    <a:pt x="1882959" y="416"/>
                  </a:lnTo>
                  <a:lnTo>
                    <a:pt x="1883916" y="0"/>
                  </a:lnTo>
                  <a:lnTo>
                    <a:pt x="1893010" y="3951"/>
                  </a:lnTo>
                  <a:lnTo>
                    <a:pt x="1902549" y="0"/>
                  </a:lnTo>
                  <a:lnTo>
                    <a:pt x="1911773" y="3821"/>
                  </a:lnTo>
                  <a:lnTo>
                    <a:pt x="1921671" y="0"/>
                  </a:lnTo>
                  <a:lnTo>
                    <a:pt x="1931569" y="3821"/>
                  </a:lnTo>
                  <a:lnTo>
                    <a:pt x="1940793" y="0"/>
                  </a:lnTo>
                  <a:lnTo>
                    <a:pt x="1949971" y="3802"/>
                  </a:lnTo>
                  <a:lnTo>
                    <a:pt x="1958935" y="0"/>
                  </a:lnTo>
                  <a:lnTo>
                    <a:pt x="1960147" y="514"/>
                  </a:lnTo>
                  <a:lnTo>
                    <a:pt x="1961387" y="0"/>
                  </a:lnTo>
                  <a:lnTo>
                    <a:pt x="1970213" y="3656"/>
                  </a:lnTo>
                  <a:lnTo>
                    <a:pt x="1979039" y="0"/>
                  </a:lnTo>
                  <a:lnTo>
                    <a:pt x="1989335" y="4265"/>
                  </a:lnTo>
                  <a:lnTo>
                    <a:pt x="1999631" y="0"/>
                  </a:lnTo>
                  <a:lnTo>
                    <a:pt x="2008809" y="3802"/>
                  </a:lnTo>
                  <a:lnTo>
                    <a:pt x="2017773" y="0"/>
                  </a:lnTo>
                  <a:lnTo>
                    <a:pt x="2018241" y="199"/>
                  </a:lnTo>
                  <a:lnTo>
                    <a:pt x="2018754" y="0"/>
                  </a:lnTo>
                  <a:lnTo>
                    <a:pt x="2028653" y="3821"/>
                  </a:lnTo>
                  <a:lnTo>
                    <a:pt x="2037877" y="0"/>
                  </a:lnTo>
                  <a:lnTo>
                    <a:pt x="2047193" y="3859"/>
                  </a:lnTo>
                  <a:lnTo>
                    <a:pt x="2056509" y="0"/>
                  </a:lnTo>
                  <a:lnTo>
                    <a:pt x="2057513" y="416"/>
                  </a:lnTo>
                  <a:lnTo>
                    <a:pt x="2058470" y="0"/>
                  </a:lnTo>
                  <a:lnTo>
                    <a:pt x="2067085" y="3743"/>
                  </a:lnTo>
                  <a:lnTo>
                    <a:pt x="2076121" y="0"/>
                  </a:lnTo>
                  <a:lnTo>
                    <a:pt x="2085694" y="3965"/>
                  </a:lnTo>
                  <a:lnTo>
                    <a:pt x="2095735" y="0"/>
                  </a:lnTo>
                  <a:lnTo>
                    <a:pt x="2105408" y="3821"/>
                  </a:lnTo>
                  <a:lnTo>
                    <a:pt x="2114857" y="0"/>
                  </a:lnTo>
                  <a:lnTo>
                    <a:pt x="2124253" y="3799"/>
                  </a:lnTo>
                  <a:lnTo>
                    <a:pt x="2132999" y="0"/>
                  </a:lnTo>
                  <a:lnTo>
                    <a:pt x="2133955" y="416"/>
                  </a:lnTo>
                  <a:lnTo>
                    <a:pt x="2134960" y="0"/>
                  </a:lnTo>
                  <a:lnTo>
                    <a:pt x="2144275" y="3859"/>
                  </a:lnTo>
                  <a:lnTo>
                    <a:pt x="2153592" y="0"/>
                  </a:lnTo>
                  <a:lnTo>
                    <a:pt x="2163399" y="4062"/>
                  </a:lnTo>
                  <a:lnTo>
                    <a:pt x="2173205" y="0"/>
                  </a:lnTo>
                  <a:lnTo>
                    <a:pt x="2182743" y="3951"/>
                  </a:lnTo>
                  <a:lnTo>
                    <a:pt x="2191837" y="0"/>
                  </a:lnTo>
                  <a:lnTo>
                    <a:pt x="2192304" y="203"/>
                  </a:lnTo>
                  <a:lnTo>
                    <a:pt x="2192817" y="0"/>
                  </a:lnTo>
                  <a:lnTo>
                    <a:pt x="2202491" y="3821"/>
                  </a:lnTo>
                  <a:lnTo>
                    <a:pt x="2211940" y="0"/>
                  </a:lnTo>
                  <a:lnTo>
                    <a:pt x="2221120" y="3712"/>
                  </a:lnTo>
                  <a:lnTo>
                    <a:pt x="2230082" y="0"/>
                  </a:lnTo>
                  <a:lnTo>
                    <a:pt x="2231086" y="416"/>
                  </a:lnTo>
                  <a:lnTo>
                    <a:pt x="2232043" y="0"/>
                  </a:lnTo>
                  <a:lnTo>
                    <a:pt x="2241137" y="3951"/>
                  </a:lnTo>
                  <a:lnTo>
                    <a:pt x="2250675" y="0"/>
                  </a:lnTo>
                  <a:lnTo>
                    <a:pt x="2259899" y="3821"/>
                  </a:lnTo>
                  <a:lnTo>
                    <a:pt x="2269797" y="0"/>
                  </a:lnTo>
                  <a:lnTo>
                    <a:pt x="2279696" y="3821"/>
                  </a:lnTo>
                  <a:lnTo>
                    <a:pt x="2288920" y="0"/>
                  </a:lnTo>
                  <a:lnTo>
                    <a:pt x="2298098" y="3802"/>
                  </a:lnTo>
                  <a:lnTo>
                    <a:pt x="2307062" y="0"/>
                  </a:lnTo>
                  <a:lnTo>
                    <a:pt x="2308019" y="406"/>
                  </a:lnTo>
                  <a:lnTo>
                    <a:pt x="2309023" y="0"/>
                  </a:lnTo>
                  <a:lnTo>
                    <a:pt x="2318203" y="3712"/>
                  </a:lnTo>
                  <a:lnTo>
                    <a:pt x="2327165" y="0"/>
                  </a:lnTo>
                  <a:lnTo>
                    <a:pt x="2337461" y="4265"/>
                  </a:lnTo>
                  <a:lnTo>
                    <a:pt x="2347759" y="0"/>
                  </a:lnTo>
                  <a:lnTo>
                    <a:pt x="2356937" y="3802"/>
                  </a:lnTo>
                  <a:lnTo>
                    <a:pt x="2365901" y="0"/>
                  </a:lnTo>
                  <a:lnTo>
                    <a:pt x="2366367" y="199"/>
                  </a:lnTo>
                  <a:lnTo>
                    <a:pt x="2366881" y="0"/>
                  </a:lnTo>
                  <a:lnTo>
                    <a:pt x="2376779" y="3821"/>
                  </a:lnTo>
                  <a:lnTo>
                    <a:pt x="2386003" y="0"/>
                  </a:lnTo>
                  <a:lnTo>
                    <a:pt x="2394965" y="3712"/>
                  </a:lnTo>
                  <a:lnTo>
                    <a:pt x="2404145" y="0"/>
                  </a:lnTo>
                  <a:lnTo>
                    <a:pt x="2405415" y="514"/>
                  </a:lnTo>
                  <a:lnTo>
                    <a:pt x="2406597" y="0"/>
                  </a:lnTo>
                  <a:lnTo>
                    <a:pt x="2415213" y="3743"/>
                  </a:lnTo>
                  <a:lnTo>
                    <a:pt x="2424248" y="0"/>
                  </a:lnTo>
                  <a:lnTo>
                    <a:pt x="2433821" y="3965"/>
                  </a:lnTo>
                  <a:lnTo>
                    <a:pt x="2443861" y="0"/>
                  </a:lnTo>
                  <a:lnTo>
                    <a:pt x="2453535" y="3821"/>
                  </a:lnTo>
                  <a:lnTo>
                    <a:pt x="2462983" y="0"/>
                  </a:lnTo>
                  <a:lnTo>
                    <a:pt x="2472379" y="3799"/>
                  </a:lnTo>
                  <a:lnTo>
                    <a:pt x="2481125" y="0"/>
                  </a:lnTo>
                  <a:lnTo>
                    <a:pt x="2482083" y="416"/>
                  </a:lnTo>
                  <a:lnTo>
                    <a:pt x="2483087" y="0"/>
                  </a:lnTo>
                  <a:lnTo>
                    <a:pt x="2492049" y="3712"/>
                  </a:lnTo>
                  <a:lnTo>
                    <a:pt x="2501229" y="0"/>
                  </a:lnTo>
                  <a:lnTo>
                    <a:pt x="2511401" y="4113"/>
                  </a:lnTo>
                  <a:lnTo>
                    <a:pt x="2521331" y="0"/>
                  </a:lnTo>
                  <a:lnTo>
                    <a:pt x="2530869" y="3951"/>
                  </a:lnTo>
                  <a:lnTo>
                    <a:pt x="2539963" y="0"/>
                  </a:lnTo>
                  <a:lnTo>
                    <a:pt x="2540431" y="203"/>
                  </a:lnTo>
                  <a:lnTo>
                    <a:pt x="2540945" y="0"/>
                  </a:lnTo>
                  <a:lnTo>
                    <a:pt x="2550619" y="3821"/>
                  </a:lnTo>
                  <a:lnTo>
                    <a:pt x="2560067" y="0"/>
                  </a:lnTo>
                  <a:lnTo>
                    <a:pt x="2569247" y="3712"/>
                  </a:lnTo>
                  <a:lnTo>
                    <a:pt x="2578208" y="0"/>
                  </a:lnTo>
                  <a:lnTo>
                    <a:pt x="2579213" y="416"/>
                  </a:lnTo>
                  <a:lnTo>
                    <a:pt x="2580169" y="0"/>
                  </a:lnTo>
                  <a:lnTo>
                    <a:pt x="2589263" y="3951"/>
                  </a:lnTo>
                  <a:lnTo>
                    <a:pt x="2598802" y="0"/>
                  </a:lnTo>
                  <a:lnTo>
                    <a:pt x="2607897" y="3767"/>
                  </a:lnTo>
                  <a:lnTo>
                    <a:pt x="2617434" y="0"/>
                  </a:lnTo>
                  <a:lnTo>
                    <a:pt x="2627474" y="3965"/>
                  </a:lnTo>
                  <a:lnTo>
                    <a:pt x="2637047" y="0"/>
                  </a:lnTo>
                  <a:lnTo>
                    <a:pt x="2646225" y="3802"/>
                  </a:lnTo>
                  <a:lnTo>
                    <a:pt x="2655189" y="0"/>
                  </a:lnTo>
                  <a:lnTo>
                    <a:pt x="2656146" y="406"/>
                  </a:lnTo>
                  <a:lnTo>
                    <a:pt x="2657150" y="0"/>
                  </a:lnTo>
                  <a:lnTo>
                    <a:pt x="2666330" y="3712"/>
                  </a:lnTo>
                  <a:lnTo>
                    <a:pt x="2675292" y="0"/>
                  </a:lnTo>
                  <a:lnTo>
                    <a:pt x="2685589" y="4265"/>
                  </a:lnTo>
                  <a:lnTo>
                    <a:pt x="2695885" y="0"/>
                  </a:lnTo>
                  <a:lnTo>
                    <a:pt x="2704921" y="3743"/>
                  </a:lnTo>
                  <a:lnTo>
                    <a:pt x="2713536" y="0"/>
                  </a:lnTo>
                  <a:lnTo>
                    <a:pt x="2714003" y="203"/>
                  </a:lnTo>
                  <a:lnTo>
                    <a:pt x="2714517" y="0"/>
                  </a:lnTo>
                  <a:lnTo>
                    <a:pt x="2724558" y="3965"/>
                  </a:lnTo>
                  <a:lnTo>
                    <a:pt x="2734130" y="0"/>
                  </a:lnTo>
                  <a:lnTo>
                    <a:pt x="2743092" y="3712"/>
                  </a:lnTo>
                  <a:lnTo>
                    <a:pt x="2752272" y="0"/>
                  </a:lnTo>
                  <a:lnTo>
                    <a:pt x="2753276" y="406"/>
                  </a:lnTo>
                  <a:lnTo>
                    <a:pt x="2754233" y="0"/>
                  </a:lnTo>
                  <a:lnTo>
                    <a:pt x="2763198" y="3802"/>
                  </a:lnTo>
                  <a:lnTo>
                    <a:pt x="2772375" y="0"/>
                  </a:lnTo>
                  <a:lnTo>
                    <a:pt x="2781948" y="3965"/>
                  </a:lnTo>
                  <a:lnTo>
                    <a:pt x="2791988" y="0"/>
                  </a:lnTo>
                  <a:lnTo>
                    <a:pt x="2801526" y="3767"/>
                  </a:lnTo>
                  <a:lnTo>
                    <a:pt x="2810620" y="0"/>
                  </a:lnTo>
                  <a:lnTo>
                    <a:pt x="2820158" y="3951"/>
                  </a:lnTo>
                  <a:lnTo>
                    <a:pt x="2829251" y="0"/>
                  </a:lnTo>
                  <a:lnTo>
                    <a:pt x="2830209" y="416"/>
                  </a:lnTo>
                  <a:lnTo>
                    <a:pt x="2831213" y="0"/>
                  </a:lnTo>
                  <a:lnTo>
                    <a:pt x="2840175" y="3712"/>
                  </a:lnTo>
                  <a:lnTo>
                    <a:pt x="2849355" y="0"/>
                  </a:lnTo>
                  <a:lnTo>
                    <a:pt x="2859527" y="4114"/>
                  </a:lnTo>
                  <a:lnTo>
                    <a:pt x="2869458" y="0"/>
                  </a:lnTo>
                  <a:lnTo>
                    <a:pt x="2878996" y="3951"/>
                  </a:lnTo>
                  <a:lnTo>
                    <a:pt x="2888090" y="0"/>
                  </a:lnTo>
                  <a:lnTo>
                    <a:pt x="2888557" y="203"/>
                  </a:lnTo>
                  <a:lnTo>
                    <a:pt x="2889071" y="0"/>
                  </a:lnTo>
                  <a:lnTo>
                    <a:pt x="2898609" y="3767"/>
                  </a:lnTo>
                  <a:lnTo>
                    <a:pt x="2907703" y="0"/>
                  </a:lnTo>
                  <a:lnTo>
                    <a:pt x="2917019" y="3859"/>
                  </a:lnTo>
                  <a:lnTo>
                    <a:pt x="2926335" y="0"/>
                  </a:lnTo>
                  <a:lnTo>
                    <a:pt x="2927339" y="416"/>
                  </a:lnTo>
                  <a:lnTo>
                    <a:pt x="2928296" y="0"/>
                  </a:lnTo>
                  <a:lnTo>
                    <a:pt x="2937042" y="3799"/>
                  </a:lnTo>
                  <a:lnTo>
                    <a:pt x="2946438" y="0"/>
                  </a:lnTo>
                  <a:lnTo>
                    <a:pt x="2955887" y="3821"/>
                  </a:lnTo>
                  <a:lnTo>
                    <a:pt x="2965561" y="0"/>
                  </a:lnTo>
                  <a:lnTo>
                    <a:pt x="2975601" y="3965"/>
                  </a:lnTo>
                  <a:lnTo>
                    <a:pt x="2985173" y="0"/>
                  </a:lnTo>
                  <a:lnTo>
                    <a:pt x="2994209" y="3743"/>
                  </a:lnTo>
                  <a:lnTo>
                    <a:pt x="3002825" y="0"/>
                  </a:lnTo>
                  <a:lnTo>
                    <a:pt x="3004007" y="514"/>
                  </a:lnTo>
                  <a:lnTo>
                    <a:pt x="3005277" y="0"/>
                  </a:lnTo>
                  <a:lnTo>
                    <a:pt x="3014457" y="3712"/>
                  </a:lnTo>
                  <a:lnTo>
                    <a:pt x="3023418" y="0"/>
                  </a:lnTo>
                  <a:lnTo>
                    <a:pt x="3033349" y="4114"/>
                  </a:lnTo>
                  <a:lnTo>
                    <a:pt x="3043521" y="0"/>
                  </a:lnTo>
                  <a:lnTo>
                    <a:pt x="3052917" y="3799"/>
                  </a:lnTo>
                  <a:lnTo>
                    <a:pt x="3061663" y="0"/>
                  </a:lnTo>
                  <a:lnTo>
                    <a:pt x="3062130" y="203"/>
                  </a:lnTo>
                  <a:lnTo>
                    <a:pt x="3062644" y="0"/>
                  </a:lnTo>
                  <a:lnTo>
                    <a:pt x="3072684" y="3965"/>
                  </a:lnTo>
                  <a:lnTo>
                    <a:pt x="3082256" y="0"/>
                  </a:lnTo>
                  <a:lnTo>
                    <a:pt x="3091218" y="3712"/>
                  </a:lnTo>
                  <a:lnTo>
                    <a:pt x="3100398" y="0"/>
                  </a:lnTo>
                  <a:lnTo>
                    <a:pt x="3101403" y="406"/>
                  </a:lnTo>
                  <a:lnTo>
                    <a:pt x="3102359" y="0"/>
                  </a:lnTo>
                  <a:lnTo>
                    <a:pt x="3111324" y="3802"/>
                  </a:lnTo>
                  <a:lnTo>
                    <a:pt x="3120501" y="0"/>
                  </a:lnTo>
                  <a:lnTo>
                    <a:pt x="3129725" y="3821"/>
                  </a:lnTo>
                  <a:lnTo>
                    <a:pt x="3139624" y="0"/>
                  </a:lnTo>
                  <a:lnTo>
                    <a:pt x="3149523" y="3821"/>
                  </a:lnTo>
                  <a:lnTo>
                    <a:pt x="3158746" y="0"/>
                  </a:lnTo>
                  <a:lnTo>
                    <a:pt x="3168284" y="3951"/>
                  </a:lnTo>
                  <a:lnTo>
                    <a:pt x="3177379" y="0"/>
                  </a:lnTo>
                  <a:lnTo>
                    <a:pt x="3178336" y="416"/>
                  </a:lnTo>
                  <a:lnTo>
                    <a:pt x="3179340" y="0"/>
                  </a:lnTo>
                  <a:lnTo>
                    <a:pt x="3188302" y="3712"/>
                  </a:lnTo>
                  <a:lnTo>
                    <a:pt x="3197482" y="0"/>
                  </a:lnTo>
                  <a:lnTo>
                    <a:pt x="3207655" y="4113"/>
                  </a:lnTo>
                  <a:lnTo>
                    <a:pt x="3217584" y="0"/>
                  </a:lnTo>
                  <a:lnTo>
                    <a:pt x="3227123" y="3951"/>
                  </a:lnTo>
                  <a:lnTo>
                    <a:pt x="3236217" y="0"/>
                  </a:lnTo>
                  <a:lnTo>
                    <a:pt x="3236684" y="203"/>
                  </a:lnTo>
                  <a:lnTo>
                    <a:pt x="3237198" y="0"/>
                  </a:lnTo>
                  <a:lnTo>
                    <a:pt x="3246736" y="3767"/>
                  </a:lnTo>
                  <a:lnTo>
                    <a:pt x="3255829" y="0"/>
                  </a:lnTo>
                  <a:lnTo>
                    <a:pt x="3265145" y="3859"/>
                  </a:lnTo>
                  <a:lnTo>
                    <a:pt x="3273727" y="304"/>
                  </a:lnTo>
                  <a:lnTo>
                    <a:pt x="3273727" y="46123"/>
                  </a:lnTo>
                  <a:lnTo>
                    <a:pt x="3271547" y="45220"/>
                  </a:lnTo>
                  <a:lnTo>
                    <a:pt x="3260242" y="50014"/>
                  </a:lnTo>
                  <a:lnTo>
                    <a:pt x="3251277" y="46212"/>
                  </a:lnTo>
                  <a:lnTo>
                    <a:pt x="3242100" y="50013"/>
                  </a:lnTo>
                  <a:lnTo>
                    <a:pt x="3234952" y="47052"/>
                  </a:lnTo>
                  <a:lnTo>
                    <a:pt x="3222488" y="51974"/>
                  </a:lnTo>
                  <a:lnTo>
                    <a:pt x="3218059" y="50225"/>
                  </a:lnTo>
                  <a:lnTo>
                    <a:pt x="3217927" y="50559"/>
                  </a:lnTo>
                  <a:cubicBezTo>
                    <a:pt x="3214201" y="54463"/>
                    <a:pt x="3209052" y="56877"/>
                    <a:pt x="3203365" y="56877"/>
                  </a:cubicBezTo>
                  <a:lnTo>
                    <a:pt x="3196682" y="53977"/>
                  </a:lnTo>
                  <a:lnTo>
                    <a:pt x="3185223" y="58839"/>
                  </a:lnTo>
                  <a:lnTo>
                    <a:pt x="3178601" y="56029"/>
                  </a:lnTo>
                  <a:lnTo>
                    <a:pt x="3167081" y="60800"/>
                  </a:lnTo>
                  <a:lnTo>
                    <a:pt x="3162418" y="58868"/>
                  </a:lnTo>
                  <a:lnTo>
                    <a:pt x="3148940" y="64724"/>
                  </a:lnTo>
                  <a:lnTo>
                    <a:pt x="3142156" y="61776"/>
                  </a:lnTo>
                  <a:lnTo>
                    <a:pt x="3130307" y="66684"/>
                  </a:lnTo>
                  <a:lnTo>
                    <a:pt x="3126217" y="64990"/>
                  </a:lnTo>
                  <a:lnTo>
                    <a:pt x="3112656" y="70607"/>
                  </a:lnTo>
                  <a:lnTo>
                    <a:pt x="3105707" y="67729"/>
                  </a:lnTo>
                  <a:lnTo>
                    <a:pt x="3094024" y="72568"/>
                  </a:lnTo>
                  <a:lnTo>
                    <a:pt x="3089854" y="70841"/>
                  </a:lnTo>
                  <a:lnTo>
                    <a:pt x="3075882" y="76491"/>
                  </a:lnTo>
                  <a:lnTo>
                    <a:pt x="3071493" y="74716"/>
                  </a:lnTo>
                  <a:lnTo>
                    <a:pt x="3057740" y="80413"/>
                  </a:lnTo>
                  <a:lnTo>
                    <a:pt x="3054365" y="79014"/>
                  </a:lnTo>
                  <a:lnTo>
                    <a:pt x="3040579" y="84335"/>
                  </a:lnTo>
                  <a:lnTo>
                    <a:pt x="3037636" y="83199"/>
                  </a:lnTo>
                  <a:lnTo>
                    <a:pt x="3037633" y="83207"/>
                  </a:lnTo>
                  <a:cubicBezTo>
                    <a:pt x="3033995" y="86933"/>
                    <a:pt x="3028969" y="89239"/>
                    <a:pt x="3023418" y="89239"/>
                  </a:cubicBezTo>
                  <a:lnTo>
                    <a:pt x="3019134" y="87421"/>
                  </a:lnTo>
                  <a:lnTo>
                    <a:pt x="3005276" y="93161"/>
                  </a:lnTo>
                  <a:lnTo>
                    <a:pt x="3000940" y="91365"/>
                  </a:lnTo>
                  <a:lnTo>
                    <a:pt x="2987134" y="97084"/>
                  </a:lnTo>
                  <a:lnTo>
                    <a:pt x="2984809" y="96121"/>
                  </a:lnTo>
                  <a:lnTo>
                    <a:pt x="2984392" y="97079"/>
                  </a:lnTo>
                  <a:cubicBezTo>
                    <a:pt x="2980577" y="100717"/>
                    <a:pt x="2975306" y="102968"/>
                    <a:pt x="2969483" y="102968"/>
                  </a:cubicBezTo>
                  <a:lnTo>
                    <a:pt x="2965797" y="101512"/>
                  </a:lnTo>
                  <a:lnTo>
                    <a:pt x="2952812" y="106890"/>
                  </a:lnTo>
                  <a:lnTo>
                    <a:pt x="2948918" y="105277"/>
                  </a:lnTo>
                  <a:lnTo>
                    <a:pt x="2948396" y="106599"/>
                  </a:lnTo>
                  <a:cubicBezTo>
                    <a:pt x="2944757" y="110415"/>
                    <a:pt x="2939732" y="112775"/>
                    <a:pt x="2934180" y="112775"/>
                  </a:cubicBezTo>
                  <a:lnTo>
                    <a:pt x="2930887" y="111344"/>
                  </a:lnTo>
                  <a:lnTo>
                    <a:pt x="2917019" y="116696"/>
                  </a:lnTo>
                  <a:lnTo>
                    <a:pt x="2914762" y="115825"/>
                  </a:lnTo>
                  <a:lnTo>
                    <a:pt x="2914073" y="117529"/>
                  </a:lnTo>
                  <a:cubicBezTo>
                    <a:pt x="2910435" y="121256"/>
                    <a:pt x="2905409" y="123561"/>
                    <a:pt x="2899857" y="123561"/>
                  </a:cubicBezTo>
                  <a:lnTo>
                    <a:pt x="2898083" y="122808"/>
                  </a:lnTo>
                  <a:lnTo>
                    <a:pt x="2897952" y="123126"/>
                  </a:lnTo>
                  <a:cubicBezTo>
                    <a:pt x="2894048" y="127030"/>
                    <a:pt x="2888655" y="129444"/>
                    <a:pt x="2882697" y="129444"/>
                  </a:cubicBezTo>
                  <a:lnTo>
                    <a:pt x="2878852" y="127852"/>
                  </a:lnTo>
                  <a:lnTo>
                    <a:pt x="2865535" y="133368"/>
                  </a:lnTo>
                  <a:lnTo>
                    <a:pt x="2863924" y="132700"/>
                  </a:lnTo>
                  <a:lnTo>
                    <a:pt x="2863629" y="133363"/>
                  </a:lnTo>
                  <a:cubicBezTo>
                    <a:pt x="2859725" y="137000"/>
                    <a:pt x="2854332" y="139251"/>
                    <a:pt x="2848374" y="139251"/>
                  </a:cubicBezTo>
                  <a:lnTo>
                    <a:pt x="2845833" y="138270"/>
                  </a:lnTo>
                  <a:lnTo>
                    <a:pt x="2845429" y="139247"/>
                  </a:lnTo>
                  <a:cubicBezTo>
                    <a:pt x="2841790" y="142884"/>
                    <a:pt x="2836764" y="145135"/>
                    <a:pt x="2831213" y="145135"/>
                  </a:cubicBezTo>
                  <a:lnTo>
                    <a:pt x="2829835" y="144564"/>
                  </a:lnTo>
                  <a:lnTo>
                    <a:pt x="2829595" y="145130"/>
                  </a:lnTo>
                  <a:cubicBezTo>
                    <a:pt x="2825868" y="148768"/>
                    <a:pt x="2820719" y="151019"/>
                    <a:pt x="2815032" y="151019"/>
                  </a:cubicBezTo>
                  <a:lnTo>
                    <a:pt x="2811947" y="149771"/>
                  </a:lnTo>
                  <a:lnTo>
                    <a:pt x="2811106" y="151851"/>
                  </a:lnTo>
                  <a:cubicBezTo>
                    <a:pt x="2807467" y="155578"/>
                    <a:pt x="2802442" y="157883"/>
                    <a:pt x="2796890" y="157883"/>
                  </a:cubicBezTo>
                  <a:lnTo>
                    <a:pt x="2796223" y="157600"/>
                  </a:lnTo>
                  <a:lnTo>
                    <a:pt x="2795272" y="159840"/>
                  </a:lnTo>
                  <a:cubicBezTo>
                    <a:pt x="2791546" y="163478"/>
                    <a:pt x="2786397" y="165728"/>
                    <a:pt x="2780710" y="165728"/>
                  </a:cubicBezTo>
                  <a:lnTo>
                    <a:pt x="2779025" y="165047"/>
                  </a:lnTo>
                  <a:lnTo>
                    <a:pt x="2778745" y="165724"/>
                  </a:lnTo>
                  <a:cubicBezTo>
                    <a:pt x="2775107" y="169362"/>
                    <a:pt x="2770081" y="171612"/>
                    <a:pt x="2764529" y="171612"/>
                  </a:cubicBezTo>
                  <a:lnTo>
                    <a:pt x="2762432" y="170744"/>
                  </a:lnTo>
                  <a:lnTo>
                    <a:pt x="2762075" y="171608"/>
                  </a:lnTo>
                  <a:cubicBezTo>
                    <a:pt x="2758436" y="175246"/>
                    <a:pt x="2753411" y="177496"/>
                    <a:pt x="2747859" y="177496"/>
                  </a:cubicBezTo>
                  <a:lnTo>
                    <a:pt x="2747369" y="177293"/>
                  </a:lnTo>
                  <a:lnTo>
                    <a:pt x="2746097" y="180290"/>
                  </a:lnTo>
                  <a:cubicBezTo>
                    <a:pt x="2742282" y="184017"/>
                    <a:pt x="2737011" y="186322"/>
                    <a:pt x="2731188" y="186322"/>
                  </a:cubicBezTo>
                  <a:lnTo>
                    <a:pt x="2728725" y="185326"/>
                  </a:lnTo>
                  <a:lnTo>
                    <a:pt x="2727752" y="187848"/>
                  </a:lnTo>
                  <a:cubicBezTo>
                    <a:pt x="2724113" y="191752"/>
                    <a:pt x="2719088" y="194167"/>
                    <a:pt x="2713536" y="194167"/>
                  </a:cubicBezTo>
                  <a:lnTo>
                    <a:pt x="2712290" y="193612"/>
                  </a:lnTo>
                  <a:lnTo>
                    <a:pt x="2712062" y="194163"/>
                  </a:lnTo>
                  <a:cubicBezTo>
                    <a:pt x="2708423" y="197801"/>
                    <a:pt x="2703397" y="200051"/>
                    <a:pt x="2697846" y="200051"/>
                  </a:cubicBezTo>
                  <a:lnTo>
                    <a:pt x="2696443" y="199470"/>
                  </a:lnTo>
                  <a:lnTo>
                    <a:pt x="2695391" y="202008"/>
                  </a:lnTo>
                  <a:cubicBezTo>
                    <a:pt x="2691753" y="205646"/>
                    <a:pt x="2686727" y="207896"/>
                    <a:pt x="2681175" y="207896"/>
                  </a:cubicBezTo>
                  <a:lnTo>
                    <a:pt x="2680609" y="207661"/>
                  </a:lnTo>
                  <a:lnTo>
                    <a:pt x="2679701" y="209853"/>
                  </a:lnTo>
                  <a:cubicBezTo>
                    <a:pt x="2676063" y="213491"/>
                    <a:pt x="2671037" y="215741"/>
                    <a:pt x="2665485" y="215741"/>
                  </a:cubicBezTo>
                  <a:lnTo>
                    <a:pt x="2664202" y="215209"/>
                  </a:lnTo>
                  <a:lnTo>
                    <a:pt x="2663029" y="218248"/>
                  </a:lnTo>
                  <a:cubicBezTo>
                    <a:pt x="2659391" y="222152"/>
                    <a:pt x="2654365" y="224567"/>
                    <a:pt x="2648814" y="224567"/>
                  </a:cubicBezTo>
                  <a:lnTo>
                    <a:pt x="2648121" y="224258"/>
                  </a:lnTo>
                  <a:lnTo>
                    <a:pt x="2647339" y="226237"/>
                  </a:lnTo>
                  <a:cubicBezTo>
                    <a:pt x="2643701" y="230053"/>
                    <a:pt x="2638675" y="232412"/>
                    <a:pt x="2633124" y="232412"/>
                  </a:cubicBezTo>
                  <a:lnTo>
                    <a:pt x="2633049" y="232380"/>
                  </a:lnTo>
                  <a:lnTo>
                    <a:pt x="2632343" y="234082"/>
                  </a:lnTo>
                  <a:lnTo>
                    <a:pt x="2617815" y="240099"/>
                  </a:lnTo>
                  <a:lnTo>
                    <a:pt x="2616939" y="242214"/>
                  </a:lnTo>
                  <a:cubicBezTo>
                    <a:pt x="2613302" y="245852"/>
                    <a:pt x="2608276" y="248102"/>
                    <a:pt x="2602725" y="248102"/>
                  </a:cubicBezTo>
                  <a:lnTo>
                    <a:pt x="2601589" y="247631"/>
                  </a:lnTo>
                  <a:lnTo>
                    <a:pt x="2600269" y="250896"/>
                  </a:lnTo>
                  <a:cubicBezTo>
                    <a:pt x="2596631" y="254623"/>
                    <a:pt x="2591605" y="256928"/>
                    <a:pt x="2586053" y="256928"/>
                  </a:cubicBezTo>
                  <a:lnTo>
                    <a:pt x="2585489" y="256688"/>
                  </a:lnTo>
                  <a:lnTo>
                    <a:pt x="2584579" y="258885"/>
                  </a:lnTo>
                  <a:lnTo>
                    <a:pt x="2571237" y="264411"/>
                  </a:lnTo>
                  <a:lnTo>
                    <a:pt x="2569582" y="268405"/>
                  </a:lnTo>
                  <a:lnTo>
                    <a:pt x="2555055" y="274423"/>
                  </a:lnTo>
                  <a:lnTo>
                    <a:pt x="2554179" y="276536"/>
                  </a:lnTo>
                  <a:cubicBezTo>
                    <a:pt x="2550541" y="280174"/>
                    <a:pt x="2545515" y="282424"/>
                    <a:pt x="2539963" y="282424"/>
                  </a:cubicBezTo>
                  <a:lnTo>
                    <a:pt x="2538827" y="281953"/>
                  </a:lnTo>
                  <a:lnTo>
                    <a:pt x="2537507" y="285218"/>
                  </a:lnTo>
                  <a:lnTo>
                    <a:pt x="2525852" y="290164"/>
                  </a:lnTo>
                  <a:lnTo>
                    <a:pt x="2523779" y="295168"/>
                  </a:lnTo>
                  <a:cubicBezTo>
                    <a:pt x="2520141" y="298806"/>
                    <a:pt x="2515115" y="301056"/>
                    <a:pt x="2509563" y="301056"/>
                  </a:cubicBezTo>
                  <a:lnTo>
                    <a:pt x="2508853" y="300762"/>
                  </a:lnTo>
                  <a:lnTo>
                    <a:pt x="2507109" y="304975"/>
                  </a:lnTo>
                  <a:lnTo>
                    <a:pt x="2494835" y="310059"/>
                  </a:lnTo>
                  <a:lnTo>
                    <a:pt x="2493380" y="313657"/>
                  </a:lnTo>
                  <a:lnTo>
                    <a:pt x="2481378" y="318749"/>
                  </a:lnTo>
                  <a:lnTo>
                    <a:pt x="2479219" y="323606"/>
                  </a:lnTo>
                  <a:lnTo>
                    <a:pt x="2464724" y="329201"/>
                  </a:lnTo>
                  <a:lnTo>
                    <a:pt x="2462979" y="333413"/>
                  </a:lnTo>
                  <a:lnTo>
                    <a:pt x="2451555" y="338145"/>
                  </a:lnTo>
                  <a:lnTo>
                    <a:pt x="2449107" y="344056"/>
                  </a:lnTo>
                  <a:lnTo>
                    <a:pt x="2436499" y="349279"/>
                  </a:lnTo>
                  <a:lnTo>
                    <a:pt x="2434540" y="354007"/>
                  </a:lnTo>
                  <a:lnTo>
                    <a:pt x="2422871" y="358840"/>
                  </a:lnTo>
                  <a:lnTo>
                    <a:pt x="2420812" y="363813"/>
                  </a:lnTo>
                  <a:lnTo>
                    <a:pt x="2407720" y="369235"/>
                  </a:lnTo>
                  <a:lnTo>
                    <a:pt x="2405815" y="373619"/>
                  </a:lnTo>
                  <a:lnTo>
                    <a:pt x="2394899" y="377930"/>
                  </a:lnTo>
                  <a:lnTo>
                    <a:pt x="2392087" y="384406"/>
                  </a:lnTo>
                  <a:lnTo>
                    <a:pt x="2380502" y="388982"/>
                  </a:lnTo>
                  <a:lnTo>
                    <a:pt x="2377377" y="396174"/>
                  </a:lnTo>
                  <a:lnTo>
                    <a:pt x="2365947" y="400688"/>
                  </a:lnTo>
                  <a:lnTo>
                    <a:pt x="2363648" y="405980"/>
                  </a:lnTo>
                  <a:lnTo>
                    <a:pt x="2352826" y="410254"/>
                  </a:lnTo>
                  <a:lnTo>
                    <a:pt x="2350063" y="416767"/>
                  </a:lnTo>
                  <a:lnTo>
                    <a:pt x="2338421" y="421474"/>
                  </a:lnTo>
                  <a:lnTo>
                    <a:pt x="2335496" y="428535"/>
                  </a:lnTo>
                  <a:lnTo>
                    <a:pt x="2323715" y="433415"/>
                  </a:lnTo>
                  <a:lnTo>
                    <a:pt x="2321625" y="438341"/>
                  </a:lnTo>
                  <a:lnTo>
                    <a:pt x="2310470" y="442851"/>
                  </a:lnTo>
                  <a:lnTo>
                    <a:pt x="2307059" y="451089"/>
                  </a:lnTo>
                  <a:lnTo>
                    <a:pt x="2298737" y="454536"/>
                  </a:lnTo>
                  <a:lnTo>
                    <a:pt x="2295290" y="462857"/>
                  </a:lnTo>
                  <a:lnTo>
                    <a:pt x="2283440" y="467766"/>
                  </a:lnTo>
                  <a:lnTo>
                    <a:pt x="2280581" y="475175"/>
                  </a:lnTo>
                  <a:lnTo>
                    <a:pt x="2271153" y="479365"/>
                  </a:lnTo>
                  <a:lnTo>
                    <a:pt x="2268526" y="485412"/>
                  </a:lnTo>
                  <a:lnTo>
                    <a:pt x="2258204" y="489489"/>
                  </a:lnTo>
                  <a:lnTo>
                    <a:pt x="2254940" y="497180"/>
                  </a:lnTo>
                  <a:lnTo>
                    <a:pt x="2245832" y="500863"/>
                  </a:lnTo>
                  <a:lnTo>
                    <a:pt x="2242049" y="509784"/>
                  </a:lnTo>
                  <a:lnTo>
                    <a:pt x="2231749" y="513952"/>
                  </a:lnTo>
                  <a:lnTo>
                    <a:pt x="2228463" y="521695"/>
                  </a:lnTo>
                  <a:lnTo>
                    <a:pt x="2219177" y="525450"/>
                  </a:lnTo>
                  <a:lnTo>
                    <a:pt x="2215859" y="533463"/>
                  </a:lnTo>
                  <a:lnTo>
                    <a:pt x="2207846" y="536782"/>
                  </a:lnTo>
                  <a:lnTo>
                    <a:pt x="2204091" y="546068"/>
                  </a:lnTo>
                  <a:lnTo>
                    <a:pt x="2196237" y="549400"/>
                  </a:lnTo>
                  <a:lnTo>
                    <a:pt x="2191892" y="559654"/>
                  </a:lnTo>
                  <a:lnTo>
                    <a:pt x="2180735" y="564170"/>
                  </a:lnTo>
                  <a:lnTo>
                    <a:pt x="2177613" y="571708"/>
                  </a:lnTo>
                  <a:lnTo>
                    <a:pt x="2169783" y="574952"/>
                  </a:lnTo>
                  <a:lnTo>
                    <a:pt x="2165845" y="584456"/>
                  </a:lnTo>
                  <a:lnTo>
                    <a:pt x="2156341" y="588393"/>
                  </a:lnTo>
                  <a:lnTo>
                    <a:pt x="2153097" y="596224"/>
                  </a:lnTo>
                  <a:lnTo>
                    <a:pt x="2146037" y="599148"/>
                  </a:lnTo>
                  <a:lnTo>
                    <a:pt x="2141330" y="610790"/>
                  </a:lnTo>
                  <a:lnTo>
                    <a:pt x="2135238" y="613375"/>
                  </a:lnTo>
                  <a:lnTo>
                    <a:pt x="2131092" y="622701"/>
                  </a:lnTo>
                  <a:lnTo>
                    <a:pt x="2123200" y="625747"/>
                  </a:lnTo>
                  <a:lnTo>
                    <a:pt x="2118775" y="636430"/>
                  </a:lnTo>
                  <a:lnTo>
                    <a:pt x="2111516" y="639437"/>
                  </a:lnTo>
                  <a:lnTo>
                    <a:pt x="2107007" y="650854"/>
                  </a:lnTo>
                  <a:lnTo>
                    <a:pt x="2098676" y="654473"/>
                  </a:lnTo>
                  <a:lnTo>
                    <a:pt x="2095097" y="662908"/>
                  </a:lnTo>
                  <a:lnTo>
                    <a:pt x="2089413" y="665206"/>
                  </a:lnTo>
                  <a:lnTo>
                    <a:pt x="2084453" y="677474"/>
                  </a:lnTo>
                  <a:lnTo>
                    <a:pt x="2077147" y="680574"/>
                  </a:lnTo>
                  <a:lnTo>
                    <a:pt x="2072685" y="691346"/>
                  </a:lnTo>
                  <a:lnTo>
                    <a:pt x="2067537" y="693478"/>
                  </a:lnTo>
                  <a:lnTo>
                    <a:pt x="2062735" y="705625"/>
                  </a:lnTo>
                  <a:lnTo>
                    <a:pt x="2054136" y="709356"/>
                  </a:lnTo>
                  <a:lnTo>
                    <a:pt x="2050131" y="719498"/>
                  </a:lnTo>
                  <a:lnTo>
                    <a:pt x="2044260" y="722048"/>
                  </a:lnTo>
                  <a:lnTo>
                    <a:pt x="2040323" y="731553"/>
                  </a:lnTo>
                  <a:lnTo>
                    <a:pt x="2035825" y="733416"/>
                  </a:lnTo>
                  <a:lnTo>
                    <a:pt x="2030375" y="746262"/>
                  </a:lnTo>
                  <a:lnTo>
                    <a:pt x="2022613" y="749400"/>
                  </a:lnTo>
                  <a:lnTo>
                    <a:pt x="2017770" y="761665"/>
                  </a:lnTo>
                  <a:lnTo>
                    <a:pt x="2013386" y="763570"/>
                  </a:lnTo>
                  <a:lnTo>
                    <a:pt x="2007963" y="776662"/>
                  </a:lnTo>
                  <a:lnTo>
                    <a:pt x="2002959" y="778735"/>
                  </a:lnTo>
                  <a:lnTo>
                    <a:pt x="1998013" y="790391"/>
                  </a:lnTo>
                  <a:lnTo>
                    <a:pt x="1992329" y="792689"/>
                  </a:lnTo>
                  <a:lnTo>
                    <a:pt x="1987370" y="804956"/>
                  </a:lnTo>
                  <a:lnTo>
                    <a:pt x="1982443" y="807047"/>
                  </a:lnTo>
                  <a:lnTo>
                    <a:pt x="1977563" y="818829"/>
                  </a:lnTo>
                  <a:lnTo>
                    <a:pt x="1975545" y="819665"/>
                  </a:lnTo>
                  <a:lnTo>
                    <a:pt x="1975606" y="819814"/>
                  </a:lnTo>
                  <a:cubicBezTo>
                    <a:pt x="1975606" y="825771"/>
                    <a:pt x="1973191" y="831165"/>
                    <a:pt x="1969287" y="835069"/>
                  </a:cubicBezTo>
                  <a:lnTo>
                    <a:pt x="1963866" y="837314"/>
                  </a:lnTo>
                  <a:lnTo>
                    <a:pt x="1958931" y="849228"/>
                  </a:lnTo>
                  <a:lnTo>
                    <a:pt x="1953958" y="851288"/>
                  </a:lnTo>
                  <a:lnTo>
                    <a:pt x="1949125" y="862957"/>
                  </a:lnTo>
                  <a:lnTo>
                    <a:pt x="1944906" y="864705"/>
                  </a:lnTo>
                  <a:lnTo>
                    <a:pt x="1945206" y="865413"/>
                  </a:lnTo>
                  <a:cubicBezTo>
                    <a:pt x="1945206" y="870965"/>
                    <a:pt x="1942902" y="875991"/>
                    <a:pt x="1939175" y="879629"/>
                  </a:cubicBezTo>
                  <a:lnTo>
                    <a:pt x="1935577" y="881083"/>
                  </a:lnTo>
                  <a:lnTo>
                    <a:pt x="1930492" y="893357"/>
                  </a:lnTo>
                  <a:lnTo>
                    <a:pt x="1926280" y="895103"/>
                  </a:lnTo>
                  <a:lnTo>
                    <a:pt x="1926574" y="895814"/>
                  </a:lnTo>
                  <a:cubicBezTo>
                    <a:pt x="1926574" y="901365"/>
                    <a:pt x="1924324" y="906391"/>
                    <a:pt x="1920686" y="910029"/>
                  </a:cubicBezTo>
                  <a:lnTo>
                    <a:pt x="1918494" y="910937"/>
                  </a:lnTo>
                  <a:lnTo>
                    <a:pt x="1918729" y="911504"/>
                  </a:lnTo>
                  <a:cubicBezTo>
                    <a:pt x="1918729" y="917055"/>
                    <a:pt x="1916479" y="922081"/>
                    <a:pt x="1912841" y="925719"/>
                  </a:cubicBezTo>
                  <a:lnTo>
                    <a:pt x="1910711" y="926601"/>
                  </a:lnTo>
                  <a:lnTo>
                    <a:pt x="1904565" y="940428"/>
                  </a:lnTo>
                  <a:lnTo>
                    <a:pt x="1899974" y="942200"/>
                  </a:lnTo>
                  <a:lnTo>
                    <a:pt x="1894209" y="956118"/>
                  </a:lnTo>
                  <a:lnTo>
                    <a:pt x="1891852" y="957094"/>
                  </a:lnTo>
                  <a:lnTo>
                    <a:pt x="1892252" y="958084"/>
                  </a:lnTo>
                  <a:cubicBezTo>
                    <a:pt x="1892252" y="963771"/>
                    <a:pt x="1890002" y="968919"/>
                    <a:pt x="1886364" y="972646"/>
                  </a:cubicBezTo>
                  <a:lnTo>
                    <a:pt x="1884315" y="973515"/>
                  </a:lnTo>
                  <a:lnTo>
                    <a:pt x="1878519" y="988192"/>
                  </a:lnTo>
                  <a:lnTo>
                    <a:pt x="1876280" y="989165"/>
                  </a:lnTo>
                  <a:lnTo>
                    <a:pt x="1870531" y="1003045"/>
                  </a:lnTo>
                  <a:lnTo>
                    <a:pt x="1867573" y="1004270"/>
                  </a:lnTo>
                  <a:lnTo>
                    <a:pt x="1867736" y="1004664"/>
                  </a:lnTo>
                  <a:cubicBezTo>
                    <a:pt x="1867736" y="1010216"/>
                    <a:pt x="1865486" y="1015241"/>
                    <a:pt x="1861849" y="1018879"/>
                  </a:cubicBezTo>
                  <a:lnTo>
                    <a:pt x="1859491" y="1019855"/>
                  </a:lnTo>
                  <a:lnTo>
                    <a:pt x="1859891" y="1020845"/>
                  </a:lnTo>
                  <a:cubicBezTo>
                    <a:pt x="1859891" y="1026532"/>
                    <a:pt x="1857641" y="1031680"/>
                    <a:pt x="1854003" y="1035406"/>
                  </a:cubicBezTo>
                  <a:lnTo>
                    <a:pt x="1851763" y="1036357"/>
                  </a:lnTo>
                  <a:lnTo>
                    <a:pt x="1852046" y="1037025"/>
                  </a:lnTo>
                  <a:cubicBezTo>
                    <a:pt x="1852046" y="1042576"/>
                    <a:pt x="1849741" y="1047602"/>
                    <a:pt x="1846015" y="1051240"/>
                  </a:cubicBezTo>
                  <a:lnTo>
                    <a:pt x="1845444" y="1051470"/>
                  </a:lnTo>
                  <a:lnTo>
                    <a:pt x="1846162" y="1053205"/>
                  </a:lnTo>
                  <a:lnTo>
                    <a:pt x="1840820" y="1066103"/>
                  </a:lnTo>
                  <a:lnTo>
                    <a:pt x="1798490" y="1066103"/>
                  </a:lnTo>
                  <a:lnTo>
                    <a:pt x="1803018" y="1055171"/>
                  </a:lnTo>
                  <a:lnTo>
                    <a:pt x="1805383" y="1054191"/>
                  </a:lnTo>
                  <a:lnTo>
                    <a:pt x="1804975" y="1053205"/>
                  </a:lnTo>
                  <a:cubicBezTo>
                    <a:pt x="1804975" y="1047519"/>
                    <a:pt x="1807280" y="1042370"/>
                    <a:pt x="1811007" y="1038643"/>
                  </a:cubicBezTo>
                  <a:lnTo>
                    <a:pt x="1811465" y="1038454"/>
                  </a:lnTo>
                  <a:lnTo>
                    <a:pt x="1810859" y="1037025"/>
                  </a:lnTo>
                  <a:cubicBezTo>
                    <a:pt x="1810859" y="1031473"/>
                    <a:pt x="1813164" y="1026448"/>
                    <a:pt x="1816891" y="1022810"/>
                  </a:cubicBezTo>
                  <a:lnTo>
                    <a:pt x="1819975" y="1021563"/>
                  </a:lnTo>
                  <a:lnTo>
                    <a:pt x="1819685" y="1020845"/>
                  </a:lnTo>
                  <a:cubicBezTo>
                    <a:pt x="1819685" y="1015158"/>
                    <a:pt x="1821935" y="1010009"/>
                    <a:pt x="1825573" y="1006283"/>
                  </a:cubicBezTo>
                  <a:lnTo>
                    <a:pt x="1827808" y="1005334"/>
                  </a:lnTo>
                  <a:lnTo>
                    <a:pt x="1827530" y="1004664"/>
                  </a:lnTo>
                  <a:cubicBezTo>
                    <a:pt x="1827530" y="999113"/>
                    <a:pt x="1829780" y="994087"/>
                    <a:pt x="1833418" y="990449"/>
                  </a:cubicBezTo>
                  <a:lnTo>
                    <a:pt x="1835783" y="989469"/>
                  </a:lnTo>
                  <a:lnTo>
                    <a:pt x="1835375" y="988483"/>
                  </a:lnTo>
                  <a:cubicBezTo>
                    <a:pt x="1835375" y="982797"/>
                    <a:pt x="1837680" y="977648"/>
                    <a:pt x="1841407" y="973921"/>
                  </a:cubicBezTo>
                  <a:lnTo>
                    <a:pt x="1844445" y="972663"/>
                  </a:lnTo>
                  <a:lnTo>
                    <a:pt x="1850088" y="958375"/>
                  </a:lnTo>
                  <a:lnTo>
                    <a:pt x="1852320" y="957405"/>
                  </a:lnTo>
                  <a:lnTo>
                    <a:pt x="1857933" y="943522"/>
                  </a:lnTo>
                  <a:lnTo>
                    <a:pt x="1860168" y="942573"/>
                  </a:lnTo>
                  <a:lnTo>
                    <a:pt x="1859891" y="941903"/>
                  </a:lnTo>
                  <a:cubicBezTo>
                    <a:pt x="1859891" y="936352"/>
                    <a:pt x="1862141" y="931326"/>
                    <a:pt x="1865779" y="927688"/>
                  </a:cubicBezTo>
                  <a:lnTo>
                    <a:pt x="1867985" y="926774"/>
                  </a:lnTo>
                  <a:lnTo>
                    <a:pt x="1867736" y="926213"/>
                  </a:lnTo>
                  <a:cubicBezTo>
                    <a:pt x="1867736" y="920662"/>
                    <a:pt x="1870150" y="915636"/>
                    <a:pt x="1874054" y="911998"/>
                  </a:cubicBezTo>
                  <a:lnTo>
                    <a:pt x="1879129" y="910039"/>
                  </a:lnTo>
                  <a:lnTo>
                    <a:pt x="1884410" y="897289"/>
                  </a:lnTo>
                  <a:lnTo>
                    <a:pt x="1886602" y="896381"/>
                  </a:lnTo>
                  <a:lnTo>
                    <a:pt x="1886367" y="895814"/>
                  </a:lnTo>
                  <a:cubicBezTo>
                    <a:pt x="1886367" y="890262"/>
                    <a:pt x="1888618" y="885236"/>
                    <a:pt x="1892255" y="881598"/>
                  </a:cubicBezTo>
                  <a:lnTo>
                    <a:pt x="1896468" y="879853"/>
                  </a:lnTo>
                  <a:lnTo>
                    <a:pt x="1896174" y="879142"/>
                  </a:lnTo>
                  <a:cubicBezTo>
                    <a:pt x="1896174" y="873591"/>
                    <a:pt x="1898424" y="868565"/>
                    <a:pt x="1902062" y="864927"/>
                  </a:cubicBezTo>
                  <a:lnTo>
                    <a:pt x="1904687" y="863840"/>
                  </a:lnTo>
                  <a:lnTo>
                    <a:pt x="1910051" y="851198"/>
                  </a:lnTo>
                  <a:lnTo>
                    <a:pt x="1914995" y="849199"/>
                  </a:lnTo>
                  <a:lnTo>
                    <a:pt x="1914806" y="848742"/>
                  </a:lnTo>
                  <a:cubicBezTo>
                    <a:pt x="1914806" y="843191"/>
                    <a:pt x="1917057" y="838165"/>
                    <a:pt x="1920694" y="834527"/>
                  </a:cubicBezTo>
                  <a:lnTo>
                    <a:pt x="1925668" y="832467"/>
                  </a:lnTo>
                  <a:lnTo>
                    <a:pt x="1930501" y="820798"/>
                  </a:lnTo>
                  <a:lnTo>
                    <a:pt x="1932519" y="819962"/>
                  </a:lnTo>
                  <a:lnTo>
                    <a:pt x="1932458" y="819814"/>
                  </a:lnTo>
                  <a:cubicBezTo>
                    <a:pt x="1932458" y="813856"/>
                    <a:pt x="1934872" y="808462"/>
                    <a:pt x="1938776" y="804558"/>
                  </a:cubicBezTo>
                  <a:lnTo>
                    <a:pt x="1944197" y="802313"/>
                  </a:lnTo>
                  <a:lnTo>
                    <a:pt x="1949133" y="790399"/>
                  </a:lnTo>
                  <a:lnTo>
                    <a:pt x="1953837" y="788450"/>
                  </a:lnTo>
                  <a:lnTo>
                    <a:pt x="1958939" y="775832"/>
                  </a:lnTo>
                  <a:lnTo>
                    <a:pt x="1963895" y="773730"/>
                  </a:lnTo>
                  <a:lnTo>
                    <a:pt x="1968889" y="761961"/>
                  </a:lnTo>
                  <a:lnTo>
                    <a:pt x="1974843" y="759553"/>
                  </a:lnTo>
                  <a:lnTo>
                    <a:pt x="1979533" y="748232"/>
                  </a:lnTo>
                  <a:lnTo>
                    <a:pt x="1983521" y="746579"/>
                  </a:lnTo>
                  <a:lnTo>
                    <a:pt x="1989339" y="731848"/>
                  </a:lnTo>
                  <a:lnTo>
                    <a:pt x="1996651" y="728671"/>
                  </a:lnTo>
                  <a:lnTo>
                    <a:pt x="2001251" y="717832"/>
                  </a:lnTo>
                  <a:lnTo>
                    <a:pt x="2006716" y="715621"/>
                  </a:lnTo>
                  <a:lnTo>
                    <a:pt x="2011893" y="703122"/>
                  </a:lnTo>
                  <a:lnTo>
                    <a:pt x="2017271" y="700895"/>
                  </a:lnTo>
                  <a:lnTo>
                    <a:pt x="2021700" y="689681"/>
                  </a:lnTo>
                  <a:lnTo>
                    <a:pt x="2029128" y="686454"/>
                  </a:lnTo>
                  <a:lnTo>
                    <a:pt x="2033611" y="675114"/>
                  </a:lnTo>
                  <a:lnTo>
                    <a:pt x="2040427" y="672156"/>
                  </a:lnTo>
                  <a:lnTo>
                    <a:pt x="2044255" y="662916"/>
                  </a:lnTo>
                  <a:lnTo>
                    <a:pt x="2051315" y="659991"/>
                  </a:lnTo>
                  <a:lnTo>
                    <a:pt x="2056023" y="648350"/>
                  </a:lnTo>
                  <a:lnTo>
                    <a:pt x="2060979" y="646247"/>
                  </a:lnTo>
                  <a:lnTo>
                    <a:pt x="2065973" y="634478"/>
                  </a:lnTo>
                  <a:lnTo>
                    <a:pt x="2074655" y="630967"/>
                  </a:lnTo>
                  <a:lnTo>
                    <a:pt x="2078577" y="621036"/>
                  </a:lnTo>
                  <a:lnTo>
                    <a:pt x="2086342" y="617663"/>
                  </a:lnTo>
                  <a:lnTo>
                    <a:pt x="2090345" y="608000"/>
                  </a:lnTo>
                  <a:lnTo>
                    <a:pt x="2095412" y="605901"/>
                  </a:lnTo>
                  <a:lnTo>
                    <a:pt x="2100581" y="594271"/>
                  </a:lnTo>
                  <a:lnTo>
                    <a:pt x="2109138" y="590968"/>
                  </a:lnTo>
                  <a:lnTo>
                    <a:pt x="2112899" y="581666"/>
                  </a:lnTo>
                  <a:lnTo>
                    <a:pt x="2120205" y="578566"/>
                  </a:lnTo>
                  <a:lnTo>
                    <a:pt x="2124667" y="567794"/>
                  </a:lnTo>
                  <a:lnTo>
                    <a:pt x="2134171" y="563857"/>
                  </a:lnTo>
                  <a:lnTo>
                    <a:pt x="2137415" y="556026"/>
                  </a:lnTo>
                  <a:lnTo>
                    <a:pt x="2145246" y="552782"/>
                  </a:lnTo>
                  <a:lnTo>
                    <a:pt x="2149183" y="543278"/>
                  </a:lnTo>
                  <a:lnTo>
                    <a:pt x="2157069" y="540012"/>
                  </a:lnTo>
                  <a:lnTo>
                    <a:pt x="2161381" y="529836"/>
                  </a:lnTo>
                  <a:lnTo>
                    <a:pt x="2172222" y="525448"/>
                  </a:lnTo>
                  <a:lnTo>
                    <a:pt x="2175660" y="516944"/>
                  </a:lnTo>
                  <a:lnTo>
                    <a:pt x="2183951" y="513426"/>
                  </a:lnTo>
                  <a:lnTo>
                    <a:pt x="2187428" y="505033"/>
                  </a:lnTo>
                  <a:lnTo>
                    <a:pt x="2195821" y="501556"/>
                  </a:lnTo>
                  <a:lnTo>
                    <a:pt x="2199339" y="493265"/>
                  </a:lnTo>
                  <a:lnTo>
                    <a:pt x="2208448" y="489582"/>
                  </a:lnTo>
                  <a:lnTo>
                    <a:pt x="2212231" y="480661"/>
                  </a:lnTo>
                  <a:lnTo>
                    <a:pt x="2222530" y="476494"/>
                  </a:lnTo>
                  <a:lnTo>
                    <a:pt x="2225817" y="468750"/>
                  </a:lnTo>
                  <a:lnTo>
                    <a:pt x="2235254" y="464933"/>
                  </a:lnTo>
                  <a:lnTo>
                    <a:pt x="2236091" y="463007"/>
                  </a:lnTo>
                  <a:lnTo>
                    <a:pt x="2225687" y="467316"/>
                  </a:lnTo>
                  <a:lnTo>
                    <a:pt x="2222579" y="475175"/>
                  </a:lnTo>
                  <a:lnTo>
                    <a:pt x="2212382" y="479599"/>
                  </a:lnTo>
                  <a:lnTo>
                    <a:pt x="2209974" y="485412"/>
                  </a:lnTo>
                  <a:lnTo>
                    <a:pt x="2199202" y="489875"/>
                  </a:lnTo>
                  <a:lnTo>
                    <a:pt x="2196102" y="497180"/>
                  </a:lnTo>
                  <a:lnTo>
                    <a:pt x="2187127" y="500809"/>
                  </a:lnTo>
                  <a:lnTo>
                    <a:pt x="2183497" y="509784"/>
                  </a:lnTo>
                  <a:lnTo>
                    <a:pt x="2175062" y="513363"/>
                  </a:lnTo>
                  <a:lnTo>
                    <a:pt x="2171443" y="521695"/>
                  </a:lnTo>
                  <a:lnTo>
                    <a:pt x="2161121" y="525772"/>
                  </a:lnTo>
                  <a:lnTo>
                    <a:pt x="2157857" y="533463"/>
                  </a:lnTo>
                  <a:lnTo>
                    <a:pt x="2148882" y="537092"/>
                  </a:lnTo>
                  <a:lnTo>
                    <a:pt x="2145253" y="546068"/>
                  </a:lnTo>
                  <a:lnTo>
                    <a:pt x="2137509" y="549354"/>
                  </a:lnTo>
                  <a:lnTo>
                    <a:pt x="2133341" y="559654"/>
                  </a:lnTo>
                  <a:lnTo>
                    <a:pt x="2124107" y="563570"/>
                  </a:lnTo>
                  <a:lnTo>
                    <a:pt x="2120737" y="571708"/>
                  </a:lnTo>
                  <a:lnTo>
                    <a:pt x="2112905" y="574952"/>
                  </a:lnTo>
                  <a:lnTo>
                    <a:pt x="2108968" y="584456"/>
                  </a:lnTo>
                  <a:lnTo>
                    <a:pt x="2100576" y="587933"/>
                  </a:lnTo>
                  <a:lnTo>
                    <a:pt x="2097058" y="596224"/>
                  </a:lnTo>
                  <a:lnTo>
                    <a:pt x="2089030" y="599470"/>
                  </a:lnTo>
                  <a:lnTo>
                    <a:pt x="2084453" y="610790"/>
                  </a:lnTo>
                  <a:lnTo>
                    <a:pt x="2076162" y="614308"/>
                  </a:lnTo>
                  <a:lnTo>
                    <a:pt x="2072685" y="622701"/>
                  </a:lnTo>
                  <a:lnTo>
                    <a:pt x="2064161" y="626232"/>
                  </a:lnTo>
                  <a:lnTo>
                    <a:pt x="2059937" y="636430"/>
                  </a:lnTo>
                  <a:lnTo>
                    <a:pt x="2052677" y="639437"/>
                  </a:lnTo>
                  <a:lnTo>
                    <a:pt x="2048169" y="650854"/>
                  </a:lnTo>
                  <a:lnTo>
                    <a:pt x="2042299" y="653404"/>
                  </a:lnTo>
                  <a:lnTo>
                    <a:pt x="2038363" y="662908"/>
                  </a:lnTo>
                  <a:lnTo>
                    <a:pt x="2030124" y="666320"/>
                  </a:lnTo>
                  <a:lnTo>
                    <a:pt x="2025615" y="677474"/>
                  </a:lnTo>
                  <a:lnTo>
                    <a:pt x="2018309" y="680574"/>
                  </a:lnTo>
                  <a:lnTo>
                    <a:pt x="2013847" y="691346"/>
                  </a:lnTo>
                  <a:lnTo>
                    <a:pt x="2008699" y="693478"/>
                  </a:lnTo>
                  <a:lnTo>
                    <a:pt x="2003897" y="705625"/>
                  </a:lnTo>
                  <a:lnTo>
                    <a:pt x="1997577" y="708367"/>
                  </a:lnTo>
                  <a:lnTo>
                    <a:pt x="1992966" y="719498"/>
                  </a:lnTo>
                  <a:lnTo>
                    <a:pt x="1985135" y="722742"/>
                  </a:lnTo>
                  <a:lnTo>
                    <a:pt x="1981486" y="731553"/>
                  </a:lnTo>
                  <a:lnTo>
                    <a:pt x="1976987" y="733416"/>
                  </a:lnTo>
                  <a:lnTo>
                    <a:pt x="1971536" y="746262"/>
                  </a:lnTo>
                  <a:lnTo>
                    <a:pt x="1966109" y="748456"/>
                  </a:lnTo>
                  <a:lnTo>
                    <a:pt x="1960893" y="761665"/>
                  </a:lnTo>
                  <a:lnTo>
                    <a:pt x="1956509" y="763570"/>
                  </a:lnTo>
                  <a:lnTo>
                    <a:pt x="1951087" y="776662"/>
                  </a:lnTo>
                  <a:lnTo>
                    <a:pt x="1946018" y="778762"/>
                  </a:lnTo>
                  <a:lnTo>
                    <a:pt x="1940848" y="790391"/>
                  </a:lnTo>
                  <a:lnTo>
                    <a:pt x="1935509" y="792452"/>
                  </a:lnTo>
                  <a:lnTo>
                    <a:pt x="1930205" y="804956"/>
                  </a:lnTo>
                  <a:lnTo>
                    <a:pt x="1925673" y="806790"/>
                  </a:lnTo>
                  <a:lnTo>
                    <a:pt x="1920686" y="818829"/>
                  </a:lnTo>
                  <a:lnTo>
                    <a:pt x="1916474" y="820573"/>
                  </a:lnTo>
                  <a:lnTo>
                    <a:pt x="1910880" y="835069"/>
                  </a:lnTo>
                  <a:lnTo>
                    <a:pt x="1904847" y="837751"/>
                  </a:lnTo>
                  <a:lnTo>
                    <a:pt x="1900093" y="849228"/>
                  </a:lnTo>
                  <a:lnTo>
                    <a:pt x="1895120" y="851288"/>
                  </a:lnTo>
                  <a:lnTo>
                    <a:pt x="1890287" y="862957"/>
                  </a:lnTo>
                  <a:lnTo>
                    <a:pt x="1887748" y="864009"/>
                  </a:lnTo>
                  <a:lnTo>
                    <a:pt x="1888329" y="865413"/>
                  </a:lnTo>
                  <a:cubicBezTo>
                    <a:pt x="1888329" y="870965"/>
                    <a:pt x="1886079" y="875991"/>
                    <a:pt x="1882442" y="879629"/>
                  </a:cubicBezTo>
                  <a:lnTo>
                    <a:pt x="1877437" y="881701"/>
                  </a:lnTo>
                  <a:lnTo>
                    <a:pt x="1872491" y="893357"/>
                  </a:lnTo>
                  <a:lnTo>
                    <a:pt x="1869227" y="894678"/>
                  </a:lnTo>
                  <a:lnTo>
                    <a:pt x="1869697" y="895814"/>
                  </a:lnTo>
                  <a:cubicBezTo>
                    <a:pt x="1869697" y="901365"/>
                    <a:pt x="1867447" y="906391"/>
                    <a:pt x="1863809" y="910029"/>
                  </a:cubicBezTo>
                  <a:lnTo>
                    <a:pt x="1859816" y="911682"/>
                  </a:lnTo>
                  <a:lnTo>
                    <a:pt x="1854003" y="925719"/>
                  </a:lnTo>
                  <a:lnTo>
                    <a:pt x="1851883" y="926597"/>
                  </a:lnTo>
                  <a:lnTo>
                    <a:pt x="1846015" y="940428"/>
                  </a:lnTo>
                  <a:lnTo>
                    <a:pt x="1843932" y="941270"/>
                  </a:lnTo>
                  <a:lnTo>
                    <a:pt x="1844201" y="941903"/>
                  </a:lnTo>
                  <a:cubicBezTo>
                    <a:pt x="1844201" y="947455"/>
                    <a:pt x="1841896" y="952481"/>
                    <a:pt x="1838169" y="956118"/>
                  </a:cubicBezTo>
                  <a:lnTo>
                    <a:pt x="1833399" y="958047"/>
                  </a:lnTo>
                  <a:lnTo>
                    <a:pt x="1833413" y="958084"/>
                  </a:lnTo>
                  <a:cubicBezTo>
                    <a:pt x="1833413" y="963771"/>
                    <a:pt x="1831164" y="968919"/>
                    <a:pt x="1827526" y="972646"/>
                  </a:cubicBezTo>
                  <a:lnTo>
                    <a:pt x="1825477" y="973515"/>
                  </a:lnTo>
                  <a:lnTo>
                    <a:pt x="1819681" y="988192"/>
                  </a:lnTo>
                  <a:lnTo>
                    <a:pt x="1817442" y="989165"/>
                  </a:lnTo>
                  <a:lnTo>
                    <a:pt x="1811693" y="1003045"/>
                  </a:lnTo>
                  <a:lnTo>
                    <a:pt x="1808735" y="1004270"/>
                  </a:lnTo>
                  <a:lnTo>
                    <a:pt x="1808898" y="1004664"/>
                  </a:lnTo>
                  <a:cubicBezTo>
                    <a:pt x="1808898" y="1010216"/>
                    <a:pt x="1806648" y="1015241"/>
                    <a:pt x="1803010" y="1018879"/>
                  </a:cubicBezTo>
                  <a:lnTo>
                    <a:pt x="1802305" y="1019171"/>
                  </a:lnTo>
                  <a:lnTo>
                    <a:pt x="1803015" y="1020845"/>
                  </a:lnTo>
                  <a:cubicBezTo>
                    <a:pt x="1803015" y="1026532"/>
                    <a:pt x="1800655" y="1031680"/>
                    <a:pt x="1796839" y="1035406"/>
                  </a:cubicBezTo>
                  <a:lnTo>
                    <a:pt x="1794835" y="1036217"/>
                  </a:lnTo>
                  <a:lnTo>
                    <a:pt x="1795169" y="1037025"/>
                  </a:lnTo>
                  <a:cubicBezTo>
                    <a:pt x="1795169" y="1042576"/>
                    <a:pt x="1792919" y="1047602"/>
                    <a:pt x="1789281" y="1051240"/>
                  </a:cubicBezTo>
                  <a:lnTo>
                    <a:pt x="1786915" y="1052220"/>
                  </a:lnTo>
                  <a:lnTo>
                    <a:pt x="1787324" y="1053205"/>
                  </a:lnTo>
                  <a:lnTo>
                    <a:pt x="1781981" y="1066103"/>
                  </a:lnTo>
                  <a:lnTo>
                    <a:pt x="1739651" y="1066103"/>
                  </a:lnTo>
                  <a:lnTo>
                    <a:pt x="1744179" y="1055171"/>
                  </a:lnTo>
                  <a:lnTo>
                    <a:pt x="1746545" y="1054191"/>
                  </a:lnTo>
                  <a:lnTo>
                    <a:pt x="1746136" y="1053205"/>
                  </a:lnTo>
                  <a:cubicBezTo>
                    <a:pt x="1746136" y="1047519"/>
                    <a:pt x="1748442" y="1042370"/>
                    <a:pt x="1752169" y="1038643"/>
                  </a:cubicBezTo>
                  <a:lnTo>
                    <a:pt x="1755125" y="1037418"/>
                  </a:lnTo>
                  <a:lnTo>
                    <a:pt x="1754963" y="1037025"/>
                  </a:lnTo>
                  <a:cubicBezTo>
                    <a:pt x="1754963" y="1031473"/>
                    <a:pt x="1757213" y="1026448"/>
                    <a:pt x="1760851" y="1022810"/>
                  </a:cubicBezTo>
                  <a:lnTo>
                    <a:pt x="1761556" y="1022518"/>
                  </a:lnTo>
                  <a:lnTo>
                    <a:pt x="1760846" y="1020845"/>
                  </a:lnTo>
                  <a:cubicBezTo>
                    <a:pt x="1760846" y="1015158"/>
                    <a:pt x="1763206" y="1010009"/>
                    <a:pt x="1767022" y="1006283"/>
                  </a:cubicBezTo>
                  <a:lnTo>
                    <a:pt x="1769026" y="1005471"/>
                  </a:lnTo>
                  <a:lnTo>
                    <a:pt x="1768691" y="1004664"/>
                  </a:lnTo>
                  <a:cubicBezTo>
                    <a:pt x="1768691" y="999113"/>
                    <a:pt x="1770942" y="994087"/>
                    <a:pt x="1774579" y="990449"/>
                  </a:cubicBezTo>
                  <a:lnTo>
                    <a:pt x="1776945" y="989469"/>
                  </a:lnTo>
                  <a:lnTo>
                    <a:pt x="1776537" y="988483"/>
                  </a:lnTo>
                  <a:cubicBezTo>
                    <a:pt x="1776537" y="982797"/>
                    <a:pt x="1778842" y="977648"/>
                    <a:pt x="1782569" y="973921"/>
                  </a:cubicBezTo>
                  <a:lnTo>
                    <a:pt x="1785607" y="972663"/>
                  </a:lnTo>
                  <a:lnTo>
                    <a:pt x="1791250" y="958375"/>
                  </a:lnTo>
                  <a:lnTo>
                    <a:pt x="1793481" y="957405"/>
                  </a:lnTo>
                  <a:lnTo>
                    <a:pt x="1799095" y="943522"/>
                  </a:lnTo>
                  <a:lnTo>
                    <a:pt x="1803036" y="941849"/>
                  </a:lnTo>
                  <a:lnTo>
                    <a:pt x="1809045" y="927688"/>
                  </a:lnTo>
                  <a:lnTo>
                    <a:pt x="1811127" y="926846"/>
                  </a:lnTo>
                  <a:lnTo>
                    <a:pt x="1810859" y="926213"/>
                  </a:lnTo>
                  <a:cubicBezTo>
                    <a:pt x="1810859" y="920662"/>
                    <a:pt x="1813164" y="915636"/>
                    <a:pt x="1816891" y="911998"/>
                  </a:cubicBezTo>
                  <a:lnTo>
                    <a:pt x="1820000" y="910740"/>
                  </a:lnTo>
                  <a:lnTo>
                    <a:pt x="1825572" y="897289"/>
                  </a:lnTo>
                  <a:lnTo>
                    <a:pt x="1829565" y="895634"/>
                  </a:lnTo>
                  <a:lnTo>
                    <a:pt x="1835379" y="881598"/>
                  </a:lnTo>
                  <a:lnTo>
                    <a:pt x="1837929" y="880542"/>
                  </a:lnTo>
                  <a:lnTo>
                    <a:pt x="1837335" y="879142"/>
                  </a:lnTo>
                  <a:cubicBezTo>
                    <a:pt x="1837335" y="873591"/>
                    <a:pt x="1839641" y="868565"/>
                    <a:pt x="1843367" y="864927"/>
                  </a:cubicBezTo>
                  <a:lnTo>
                    <a:pt x="1849322" y="862519"/>
                  </a:lnTo>
                  <a:lnTo>
                    <a:pt x="1854011" y="851198"/>
                  </a:lnTo>
                  <a:lnTo>
                    <a:pt x="1856550" y="850146"/>
                  </a:lnTo>
                  <a:lnTo>
                    <a:pt x="1855968" y="848742"/>
                  </a:lnTo>
                  <a:cubicBezTo>
                    <a:pt x="1855968" y="843191"/>
                    <a:pt x="1858218" y="838165"/>
                    <a:pt x="1861856" y="834527"/>
                  </a:cubicBezTo>
                  <a:lnTo>
                    <a:pt x="1866829" y="832467"/>
                  </a:lnTo>
                  <a:lnTo>
                    <a:pt x="1871663" y="820798"/>
                  </a:lnTo>
                  <a:lnTo>
                    <a:pt x="1877041" y="818570"/>
                  </a:lnTo>
                  <a:lnTo>
                    <a:pt x="1882449" y="804558"/>
                  </a:lnTo>
                  <a:lnTo>
                    <a:pt x="1887280" y="802411"/>
                  </a:lnTo>
                  <a:lnTo>
                    <a:pt x="1892255" y="790399"/>
                  </a:lnTo>
                  <a:lnTo>
                    <a:pt x="1894628" y="789416"/>
                  </a:lnTo>
                  <a:lnTo>
                    <a:pt x="1900388" y="775832"/>
                  </a:lnTo>
                  <a:lnTo>
                    <a:pt x="1905001" y="773966"/>
                  </a:lnTo>
                  <a:lnTo>
                    <a:pt x="1910338" y="761961"/>
                  </a:lnTo>
                  <a:lnTo>
                    <a:pt x="1918231" y="758914"/>
                  </a:lnTo>
                  <a:lnTo>
                    <a:pt x="1922656" y="748232"/>
                  </a:lnTo>
                  <a:lnTo>
                    <a:pt x="1926644" y="746579"/>
                  </a:lnTo>
                  <a:lnTo>
                    <a:pt x="1932462" y="731848"/>
                  </a:lnTo>
                  <a:lnTo>
                    <a:pt x="1937369" y="729716"/>
                  </a:lnTo>
                  <a:lnTo>
                    <a:pt x="1942412" y="717832"/>
                  </a:lnTo>
                  <a:lnTo>
                    <a:pt x="1947878" y="715621"/>
                  </a:lnTo>
                  <a:lnTo>
                    <a:pt x="1953055" y="703122"/>
                  </a:lnTo>
                  <a:lnTo>
                    <a:pt x="1958519" y="700859"/>
                  </a:lnTo>
                  <a:lnTo>
                    <a:pt x="1963149" y="689681"/>
                  </a:lnTo>
                  <a:lnTo>
                    <a:pt x="1970163" y="686775"/>
                  </a:lnTo>
                  <a:lnTo>
                    <a:pt x="1974773" y="675114"/>
                  </a:lnTo>
                  <a:lnTo>
                    <a:pt x="1981589" y="672156"/>
                  </a:lnTo>
                  <a:lnTo>
                    <a:pt x="1985417" y="662916"/>
                  </a:lnTo>
                  <a:lnTo>
                    <a:pt x="1992477" y="659991"/>
                  </a:lnTo>
                  <a:lnTo>
                    <a:pt x="1997184" y="648350"/>
                  </a:lnTo>
                  <a:lnTo>
                    <a:pt x="2005679" y="644746"/>
                  </a:lnTo>
                  <a:lnTo>
                    <a:pt x="2009932" y="634478"/>
                  </a:lnTo>
                  <a:lnTo>
                    <a:pt x="2015309" y="632250"/>
                  </a:lnTo>
                  <a:lnTo>
                    <a:pt x="2019739" y="621036"/>
                  </a:lnTo>
                  <a:lnTo>
                    <a:pt x="2027504" y="617663"/>
                  </a:lnTo>
                  <a:lnTo>
                    <a:pt x="2031506" y="608000"/>
                  </a:lnTo>
                  <a:lnTo>
                    <a:pt x="2040031" y="604469"/>
                  </a:lnTo>
                  <a:lnTo>
                    <a:pt x="2044255" y="594271"/>
                  </a:lnTo>
                  <a:lnTo>
                    <a:pt x="2052268" y="590952"/>
                  </a:lnTo>
                  <a:lnTo>
                    <a:pt x="2056023" y="581666"/>
                  </a:lnTo>
                  <a:lnTo>
                    <a:pt x="2063370" y="578548"/>
                  </a:lnTo>
                  <a:lnTo>
                    <a:pt x="2067934" y="567794"/>
                  </a:lnTo>
                  <a:lnTo>
                    <a:pt x="2077219" y="564039"/>
                  </a:lnTo>
                  <a:lnTo>
                    <a:pt x="2080538" y="556026"/>
                  </a:lnTo>
                  <a:lnTo>
                    <a:pt x="2088369" y="552782"/>
                  </a:lnTo>
                  <a:lnTo>
                    <a:pt x="2092306" y="543278"/>
                  </a:lnTo>
                  <a:lnTo>
                    <a:pt x="2100082" y="540057"/>
                  </a:lnTo>
                  <a:lnTo>
                    <a:pt x="2104217" y="529836"/>
                  </a:lnTo>
                  <a:lnTo>
                    <a:pt x="2113139" y="526053"/>
                  </a:lnTo>
                  <a:lnTo>
                    <a:pt x="2116822" y="516944"/>
                  </a:lnTo>
                  <a:lnTo>
                    <a:pt x="2125185" y="513396"/>
                  </a:lnTo>
                  <a:lnTo>
                    <a:pt x="2128733" y="505033"/>
                  </a:lnTo>
                  <a:lnTo>
                    <a:pt x="2138171" y="501217"/>
                  </a:lnTo>
                  <a:lnTo>
                    <a:pt x="2141625" y="493265"/>
                  </a:lnTo>
                  <a:lnTo>
                    <a:pt x="2151556" y="489343"/>
                  </a:lnTo>
                  <a:lnTo>
                    <a:pt x="2155067" y="480661"/>
                  </a:lnTo>
                  <a:lnTo>
                    <a:pt x="2163429" y="477112"/>
                  </a:lnTo>
                  <a:lnTo>
                    <a:pt x="2163881" y="476047"/>
                  </a:lnTo>
                  <a:lnTo>
                    <a:pt x="2153015" y="480878"/>
                  </a:lnTo>
                  <a:lnTo>
                    <a:pt x="2151137" y="485412"/>
                  </a:lnTo>
                  <a:lnTo>
                    <a:pt x="2142815" y="488859"/>
                  </a:lnTo>
                  <a:lnTo>
                    <a:pt x="2139369" y="497180"/>
                  </a:lnTo>
                  <a:lnTo>
                    <a:pt x="2128925" y="501506"/>
                  </a:lnTo>
                  <a:lnTo>
                    <a:pt x="2125496" y="509784"/>
                  </a:lnTo>
                  <a:lnTo>
                    <a:pt x="2116236" y="513620"/>
                  </a:lnTo>
                  <a:lnTo>
                    <a:pt x="2112891" y="521695"/>
                  </a:lnTo>
                  <a:lnTo>
                    <a:pt x="2104351" y="525233"/>
                  </a:lnTo>
                  <a:lnTo>
                    <a:pt x="2100693" y="533463"/>
                  </a:lnTo>
                  <a:lnTo>
                    <a:pt x="2089813" y="537662"/>
                  </a:lnTo>
                  <a:lnTo>
                    <a:pt x="2086414" y="546068"/>
                  </a:lnTo>
                  <a:lnTo>
                    <a:pt x="2078723" y="549331"/>
                  </a:lnTo>
                  <a:lnTo>
                    <a:pt x="2074647" y="559654"/>
                  </a:lnTo>
                  <a:lnTo>
                    <a:pt x="2066314" y="563274"/>
                  </a:lnTo>
                  <a:lnTo>
                    <a:pt x="2062735" y="571708"/>
                  </a:lnTo>
                  <a:lnTo>
                    <a:pt x="2053937" y="575266"/>
                  </a:lnTo>
                  <a:lnTo>
                    <a:pt x="2050131" y="584456"/>
                  </a:lnTo>
                  <a:lnTo>
                    <a:pt x="2041809" y="587903"/>
                  </a:lnTo>
                  <a:lnTo>
                    <a:pt x="2038362" y="596224"/>
                  </a:lnTo>
                  <a:lnTo>
                    <a:pt x="2030124" y="599636"/>
                  </a:lnTo>
                  <a:lnTo>
                    <a:pt x="2025614" y="610790"/>
                  </a:lnTo>
                  <a:lnTo>
                    <a:pt x="2017324" y="614308"/>
                  </a:lnTo>
                  <a:lnTo>
                    <a:pt x="2013847" y="622701"/>
                  </a:lnTo>
                  <a:lnTo>
                    <a:pt x="2006463" y="625760"/>
                  </a:lnTo>
                  <a:lnTo>
                    <a:pt x="2001936" y="636430"/>
                  </a:lnTo>
                  <a:lnTo>
                    <a:pt x="1996048" y="638811"/>
                  </a:lnTo>
                  <a:lnTo>
                    <a:pt x="1991292" y="650854"/>
                  </a:lnTo>
                  <a:lnTo>
                    <a:pt x="1983031" y="654443"/>
                  </a:lnTo>
                  <a:lnTo>
                    <a:pt x="1979524" y="662908"/>
                  </a:lnTo>
                  <a:lnTo>
                    <a:pt x="1972430" y="665846"/>
                  </a:lnTo>
                  <a:lnTo>
                    <a:pt x="1967614" y="677474"/>
                  </a:lnTo>
                  <a:lnTo>
                    <a:pt x="1961701" y="679923"/>
                  </a:lnTo>
                  <a:lnTo>
                    <a:pt x="1956970" y="691346"/>
                  </a:lnTo>
                  <a:lnTo>
                    <a:pt x="1949523" y="694431"/>
                  </a:lnTo>
                  <a:lnTo>
                    <a:pt x="1945203" y="705625"/>
                  </a:lnTo>
                  <a:lnTo>
                    <a:pt x="1939914" y="707975"/>
                  </a:lnTo>
                  <a:lnTo>
                    <a:pt x="1935252" y="719498"/>
                  </a:lnTo>
                  <a:lnTo>
                    <a:pt x="1928273" y="722458"/>
                  </a:lnTo>
                  <a:lnTo>
                    <a:pt x="1924322" y="731553"/>
                  </a:lnTo>
                  <a:lnTo>
                    <a:pt x="1917880" y="734097"/>
                  </a:lnTo>
                  <a:lnTo>
                    <a:pt x="1912841" y="746262"/>
                  </a:lnTo>
                  <a:lnTo>
                    <a:pt x="1908375" y="748112"/>
                  </a:lnTo>
                  <a:lnTo>
                    <a:pt x="1902891" y="761665"/>
                  </a:lnTo>
                  <a:lnTo>
                    <a:pt x="1897515" y="763945"/>
                  </a:lnTo>
                  <a:lnTo>
                    <a:pt x="1892247" y="776662"/>
                  </a:lnTo>
                  <a:lnTo>
                    <a:pt x="1887275" y="778722"/>
                  </a:lnTo>
                  <a:lnTo>
                    <a:pt x="1882441" y="790391"/>
                  </a:lnTo>
                  <a:lnTo>
                    <a:pt x="1877713" y="792349"/>
                  </a:lnTo>
                  <a:lnTo>
                    <a:pt x="1872491" y="804956"/>
                  </a:lnTo>
                  <a:lnTo>
                    <a:pt x="1866580" y="807405"/>
                  </a:lnTo>
                  <a:lnTo>
                    <a:pt x="1861848" y="818829"/>
                  </a:lnTo>
                  <a:lnTo>
                    <a:pt x="1857636" y="820573"/>
                  </a:lnTo>
                  <a:lnTo>
                    <a:pt x="1852042" y="835069"/>
                  </a:lnTo>
                  <a:lnTo>
                    <a:pt x="1847184" y="837228"/>
                  </a:lnTo>
                  <a:lnTo>
                    <a:pt x="1842092" y="849228"/>
                  </a:lnTo>
                  <a:lnTo>
                    <a:pt x="1838494" y="850683"/>
                  </a:lnTo>
                  <a:lnTo>
                    <a:pt x="1833409" y="862957"/>
                  </a:lnTo>
                  <a:lnTo>
                    <a:pt x="1829196" y="864702"/>
                  </a:lnTo>
                  <a:lnTo>
                    <a:pt x="1829491" y="865413"/>
                  </a:lnTo>
                  <a:cubicBezTo>
                    <a:pt x="1829491" y="870965"/>
                    <a:pt x="1827241" y="875991"/>
                    <a:pt x="1823603" y="879629"/>
                  </a:cubicBezTo>
                  <a:lnTo>
                    <a:pt x="1818599" y="881701"/>
                  </a:lnTo>
                  <a:lnTo>
                    <a:pt x="1813653" y="893357"/>
                  </a:lnTo>
                  <a:lnTo>
                    <a:pt x="1810389" y="894678"/>
                  </a:lnTo>
                  <a:lnTo>
                    <a:pt x="1810859" y="895814"/>
                  </a:lnTo>
                  <a:cubicBezTo>
                    <a:pt x="1810859" y="901365"/>
                    <a:pt x="1808609" y="906391"/>
                    <a:pt x="1804971" y="910029"/>
                  </a:cubicBezTo>
                  <a:lnTo>
                    <a:pt x="1802769" y="910940"/>
                  </a:lnTo>
                  <a:lnTo>
                    <a:pt x="1803014" y="911504"/>
                  </a:lnTo>
                  <a:cubicBezTo>
                    <a:pt x="1803014" y="917055"/>
                    <a:pt x="1800654" y="922081"/>
                    <a:pt x="1796839" y="925719"/>
                  </a:cubicBezTo>
                  <a:lnTo>
                    <a:pt x="1792742" y="927337"/>
                  </a:lnTo>
                  <a:lnTo>
                    <a:pt x="1787319" y="940428"/>
                  </a:lnTo>
                  <a:lnTo>
                    <a:pt x="1785123" y="941338"/>
                  </a:lnTo>
                  <a:lnTo>
                    <a:pt x="1785363" y="941903"/>
                  </a:lnTo>
                  <a:cubicBezTo>
                    <a:pt x="1785363" y="947455"/>
                    <a:pt x="1783058" y="952481"/>
                    <a:pt x="1779331" y="956118"/>
                  </a:cubicBezTo>
                  <a:lnTo>
                    <a:pt x="1776246" y="957366"/>
                  </a:lnTo>
                  <a:lnTo>
                    <a:pt x="1776537" y="958084"/>
                  </a:lnTo>
                  <a:cubicBezTo>
                    <a:pt x="1776537" y="963771"/>
                    <a:pt x="1774287" y="968919"/>
                    <a:pt x="1770649" y="972646"/>
                  </a:cubicBezTo>
                  <a:lnTo>
                    <a:pt x="1768600" y="973515"/>
                  </a:lnTo>
                  <a:lnTo>
                    <a:pt x="1762804" y="988192"/>
                  </a:lnTo>
                  <a:lnTo>
                    <a:pt x="1760572" y="989162"/>
                  </a:lnTo>
                  <a:lnTo>
                    <a:pt x="1754958" y="1003045"/>
                  </a:lnTo>
                  <a:lnTo>
                    <a:pt x="1752718" y="1003996"/>
                  </a:lnTo>
                  <a:lnTo>
                    <a:pt x="1753002" y="1004664"/>
                  </a:lnTo>
                  <a:cubicBezTo>
                    <a:pt x="1753002" y="1010216"/>
                    <a:pt x="1750697" y="1015241"/>
                    <a:pt x="1746970" y="1018879"/>
                  </a:cubicBezTo>
                  <a:lnTo>
                    <a:pt x="1743885" y="1020126"/>
                  </a:lnTo>
                  <a:lnTo>
                    <a:pt x="1744176" y="1020845"/>
                  </a:lnTo>
                  <a:cubicBezTo>
                    <a:pt x="1744176" y="1026532"/>
                    <a:pt x="1741925" y="1031680"/>
                    <a:pt x="1738288" y="1035406"/>
                  </a:cubicBezTo>
                  <a:lnTo>
                    <a:pt x="1736053" y="1036355"/>
                  </a:lnTo>
                  <a:lnTo>
                    <a:pt x="1736331" y="1037025"/>
                  </a:lnTo>
                  <a:cubicBezTo>
                    <a:pt x="1736331" y="1042576"/>
                    <a:pt x="1734080" y="1047602"/>
                    <a:pt x="1730443" y="1051240"/>
                  </a:cubicBezTo>
                  <a:lnTo>
                    <a:pt x="1728085" y="1052216"/>
                  </a:lnTo>
                  <a:lnTo>
                    <a:pt x="1728485" y="1053205"/>
                  </a:lnTo>
                  <a:lnTo>
                    <a:pt x="1723270" y="1066103"/>
                  </a:lnTo>
                  <a:lnTo>
                    <a:pt x="1682807" y="1066103"/>
                  </a:lnTo>
                  <a:lnTo>
                    <a:pt x="1687446" y="1055171"/>
                  </a:lnTo>
                  <a:lnTo>
                    <a:pt x="1688845" y="1054605"/>
                  </a:lnTo>
                  <a:lnTo>
                    <a:pt x="1688279" y="1053205"/>
                  </a:lnTo>
                  <a:cubicBezTo>
                    <a:pt x="1688279" y="1047519"/>
                    <a:pt x="1690529" y="1042370"/>
                    <a:pt x="1694167" y="1038643"/>
                  </a:cubicBezTo>
                  <a:lnTo>
                    <a:pt x="1696401" y="1037695"/>
                  </a:lnTo>
                  <a:lnTo>
                    <a:pt x="1696124" y="1037025"/>
                  </a:lnTo>
                  <a:cubicBezTo>
                    <a:pt x="1696124" y="1031473"/>
                    <a:pt x="1698374" y="1026448"/>
                    <a:pt x="1702012" y="1022810"/>
                  </a:cubicBezTo>
                  <a:lnTo>
                    <a:pt x="1704369" y="1021833"/>
                  </a:lnTo>
                  <a:lnTo>
                    <a:pt x="1703969" y="1020845"/>
                  </a:lnTo>
                  <a:cubicBezTo>
                    <a:pt x="1703969" y="1015158"/>
                    <a:pt x="1706219" y="1010009"/>
                    <a:pt x="1709857" y="1006283"/>
                  </a:cubicBezTo>
                  <a:lnTo>
                    <a:pt x="1712098" y="1005332"/>
                  </a:lnTo>
                  <a:lnTo>
                    <a:pt x="1711814" y="1004664"/>
                  </a:lnTo>
                  <a:cubicBezTo>
                    <a:pt x="1711814" y="999113"/>
                    <a:pt x="1714119" y="994087"/>
                    <a:pt x="1717846" y="990449"/>
                  </a:cubicBezTo>
                  <a:lnTo>
                    <a:pt x="1720930" y="989202"/>
                  </a:lnTo>
                  <a:lnTo>
                    <a:pt x="1720640" y="988483"/>
                  </a:lnTo>
                  <a:cubicBezTo>
                    <a:pt x="1720640" y="982797"/>
                    <a:pt x="1722890" y="977648"/>
                    <a:pt x="1726527" y="973921"/>
                  </a:cubicBezTo>
                  <a:lnTo>
                    <a:pt x="1728576" y="973052"/>
                  </a:lnTo>
                  <a:lnTo>
                    <a:pt x="1734373" y="958375"/>
                  </a:lnTo>
                  <a:lnTo>
                    <a:pt x="1736604" y="957405"/>
                  </a:lnTo>
                  <a:lnTo>
                    <a:pt x="1742218" y="943522"/>
                  </a:lnTo>
                  <a:lnTo>
                    <a:pt x="1744459" y="942571"/>
                  </a:lnTo>
                  <a:lnTo>
                    <a:pt x="1744175" y="941903"/>
                  </a:lnTo>
                  <a:cubicBezTo>
                    <a:pt x="1744175" y="936352"/>
                    <a:pt x="1746481" y="931326"/>
                    <a:pt x="1750207" y="927688"/>
                  </a:cubicBezTo>
                  <a:lnTo>
                    <a:pt x="1753123" y="926509"/>
                  </a:lnTo>
                  <a:lnTo>
                    <a:pt x="1753001" y="926213"/>
                  </a:lnTo>
                  <a:cubicBezTo>
                    <a:pt x="1753001" y="920662"/>
                    <a:pt x="1755251" y="915636"/>
                    <a:pt x="1758889" y="911998"/>
                  </a:cubicBezTo>
                  <a:lnTo>
                    <a:pt x="1761014" y="911118"/>
                  </a:lnTo>
                  <a:lnTo>
                    <a:pt x="1767021" y="897289"/>
                  </a:lnTo>
                  <a:lnTo>
                    <a:pt x="1770667" y="895849"/>
                  </a:lnTo>
                  <a:lnTo>
                    <a:pt x="1770652" y="895814"/>
                  </a:lnTo>
                  <a:cubicBezTo>
                    <a:pt x="1770652" y="890262"/>
                    <a:pt x="1772902" y="885236"/>
                    <a:pt x="1776540" y="881598"/>
                  </a:cubicBezTo>
                  <a:lnTo>
                    <a:pt x="1779091" y="880542"/>
                  </a:lnTo>
                  <a:lnTo>
                    <a:pt x="1778497" y="879142"/>
                  </a:lnTo>
                  <a:cubicBezTo>
                    <a:pt x="1778497" y="873591"/>
                    <a:pt x="1780803" y="868565"/>
                    <a:pt x="1784529" y="864927"/>
                  </a:cubicBezTo>
                  <a:lnTo>
                    <a:pt x="1790483" y="862519"/>
                  </a:lnTo>
                  <a:lnTo>
                    <a:pt x="1795173" y="851198"/>
                  </a:lnTo>
                  <a:lnTo>
                    <a:pt x="1799385" y="849453"/>
                  </a:lnTo>
                  <a:lnTo>
                    <a:pt x="1799091" y="848742"/>
                  </a:lnTo>
                  <a:cubicBezTo>
                    <a:pt x="1799091" y="843191"/>
                    <a:pt x="1801341" y="838165"/>
                    <a:pt x="1804979" y="834527"/>
                  </a:cubicBezTo>
                  <a:lnTo>
                    <a:pt x="1807604" y="833440"/>
                  </a:lnTo>
                  <a:lnTo>
                    <a:pt x="1812968" y="820798"/>
                  </a:lnTo>
                  <a:lnTo>
                    <a:pt x="1818152" y="818702"/>
                  </a:lnTo>
                  <a:lnTo>
                    <a:pt x="1823611" y="804558"/>
                  </a:lnTo>
                  <a:lnTo>
                    <a:pt x="1828441" y="802411"/>
                  </a:lnTo>
                  <a:lnTo>
                    <a:pt x="1833417" y="790399"/>
                  </a:lnTo>
                  <a:lnTo>
                    <a:pt x="1838145" y="788441"/>
                  </a:lnTo>
                  <a:lnTo>
                    <a:pt x="1843367" y="775832"/>
                  </a:lnTo>
                  <a:lnTo>
                    <a:pt x="1849279" y="773384"/>
                  </a:lnTo>
                  <a:lnTo>
                    <a:pt x="1854011" y="761961"/>
                  </a:lnTo>
                  <a:lnTo>
                    <a:pt x="1858984" y="759901"/>
                  </a:lnTo>
                  <a:lnTo>
                    <a:pt x="1863817" y="748232"/>
                  </a:lnTo>
                  <a:lnTo>
                    <a:pt x="1867808" y="746579"/>
                  </a:lnTo>
                  <a:lnTo>
                    <a:pt x="1873768" y="731848"/>
                  </a:lnTo>
                  <a:lnTo>
                    <a:pt x="1879635" y="729359"/>
                  </a:lnTo>
                  <a:lnTo>
                    <a:pt x="1884410" y="717832"/>
                  </a:lnTo>
                  <a:lnTo>
                    <a:pt x="1888927" y="715961"/>
                  </a:lnTo>
                  <a:lnTo>
                    <a:pt x="1894504" y="703122"/>
                  </a:lnTo>
                  <a:lnTo>
                    <a:pt x="1901867" y="700215"/>
                  </a:lnTo>
                  <a:lnTo>
                    <a:pt x="1906128" y="689681"/>
                  </a:lnTo>
                  <a:lnTo>
                    <a:pt x="1912133" y="687134"/>
                  </a:lnTo>
                  <a:lnTo>
                    <a:pt x="1916772" y="675114"/>
                  </a:lnTo>
                  <a:lnTo>
                    <a:pt x="1925002" y="671455"/>
                  </a:lnTo>
                  <a:lnTo>
                    <a:pt x="1928539" y="662916"/>
                  </a:lnTo>
                  <a:lnTo>
                    <a:pt x="1933267" y="660957"/>
                  </a:lnTo>
                  <a:lnTo>
                    <a:pt x="1938490" y="648350"/>
                  </a:lnTo>
                  <a:lnTo>
                    <a:pt x="1946768" y="644921"/>
                  </a:lnTo>
                  <a:lnTo>
                    <a:pt x="1951094" y="634478"/>
                  </a:lnTo>
                  <a:lnTo>
                    <a:pt x="1958816" y="631279"/>
                  </a:lnTo>
                  <a:lnTo>
                    <a:pt x="1962861" y="621036"/>
                  </a:lnTo>
                  <a:lnTo>
                    <a:pt x="1968279" y="618682"/>
                  </a:lnTo>
                  <a:lnTo>
                    <a:pt x="1972812" y="608000"/>
                  </a:lnTo>
                  <a:lnTo>
                    <a:pt x="1981121" y="604640"/>
                  </a:lnTo>
                  <a:lnTo>
                    <a:pt x="1985417" y="594271"/>
                  </a:lnTo>
                  <a:lnTo>
                    <a:pt x="1993429" y="590952"/>
                  </a:lnTo>
                  <a:lnTo>
                    <a:pt x="1997184" y="581666"/>
                  </a:lnTo>
                  <a:lnTo>
                    <a:pt x="2005679" y="578061"/>
                  </a:lnTo>
                  <a:lnTo>
                    <a:pt x="2009932" y="567794"/>
                  </a:lnTo>
                  <a:lnTo>
                    <a:pt x="2018253" y="564347"/>
                  </a:lnTo>
                  <a:lnTo>
                    <a:pt x="2021700" y="556026"/>
                  </a:lnTo>
                  <a:lnTo>
                    <a:pt x="2029589" y="552758"/>
                  </a:lnTo>
                  <a:lnTo>
                    <a:pt x="2033611" y="543278"/>
                  </a:lnTo>
                  <a:lnTo>
                    <a:pt x="2042294" y="539767"/>
                  </a:lnTo>
                  <a:lnTo>
                    <a:pt x="2046216" y="529836"/>
                  </a:lnTo>
                  <a:lnTo>
                    <a:pt x="2054167" y="526382"/>
                  </a:lnTo>
                  <a:lnTo>
                    <a:pt x="2057984" y="516944"/>
                  </a:lnTo>
                  <a:lnTo>
                    <a:pt x="2066492" y="513334"/>
                  </a:lnTo>
                  <a:lnTo>
                    <a:pt x="2068014" y="509910"/>
                  </a:lnTo>
                  <a:lnTo>
                    <a:pt x="2057156" y="514203"/>
                  </a:lnTo>
                  <a:lnTo>
                    <a:pt x="2054053" y="521695"/>
                  </a:lnTo>
                  <a:lnTo>
                    <a:pt x="2045732" y="525142"/>
                  </a:lnTo>
                  <a:lnTo>
                    <a:pt x="2042285" y="533463"/>
                  </a:lnTo>
                  <a:lnTo>
                    <a:pt x="2034210" y="536808"/>
                  </a:lnTo>
                  <a:lnTo>
                    <a:pt x="2030375" y="546068"/>
                  </a:lnTo>
                  <a:lnTo>
                    <a:pt x="2021606" y="549700"/>
                  </a:lnTo>
                  <a:lnTo>
                    <a:pt x="2017483" y="559654"/>
                  </a:lnTo>
                  <a:lnTo>
                    <a:pt x="2007205" y="563911"/>
                  </a:lnTo>
                  <a:lnTo>
                    <a:pt x="2003897" y="571708"/>
                  </a:lnTo>
                  <a:lnTo>
                    <a:pt x="1995099" y="575266"/>
                  </a:lnTo>
                  <a:lnTo>
                    <a:pt x="1991292" y="584456"/>
                  </a:lnTo>
                  <a:lnTo>
                    <a:pt x="1982971" y="587903"/>
                  </a:lnTo>
                  <a:lnTo>
                    <a:pt x="1979524" y="596224"/>
                  </a:lnTo>
                  <a:lnTo>
                    <a:pt x="1972430" y="599162"/>
                  </a:lnTo>
                  <a:lnTo>
                    <a:pt x="1967614" y="610790"/>
                  </a:lnTo>
                  <a:lnTo>
                    <a:pt x="1960595" y="613697"/>
                  </a:lnTo>
                  <a:lnTo>
                    <a:pt x="1956683" y="622701"/>
                  </a:lnTo>
                  <a:lnTo>
                    <a:pt x="1949756" y="625437"/>
                  </a:lnTo>
                  <a:lnTo>
                    <a:pt x="1945202" y="636430"/>
                  </a:lnTo>
                  <a:lnTo>
                    <a:pt x="1936771" y="639923"/>
                  </a:lnTo>
                  <a:lnTo>
                    <a:pt x="1932453" y="650854"/>
                  </a:lnTo>
                  <a:lnTo>
                    <a:pt x="1924193" y="654443"/>
                  </a:lnTo>
                  <a:lnTo>
                    <a:pt x="1920686" y="662908"/>
                  </a:lnTo>
                  <a:lnTo>
                    <a:pt x="1915981" y="664857"/>
                  </a:lnTo>
                  <a:lnTo>
                    <a:pt x="1910880" y="677474"/>
                  </a:lnTo>
                  <a:lnTo>
                    <a:pt x="1902384" y="681079"/>
                  </a:lnTo>
                  <a:lnTo>
                    <a:pt x="1898131" y="691346"/>
                  </a:lnTo>
                  <a:lnTo>
                    <a:pt x="1893019" y="693464"/>
                  </a:lnTo>
                  <a:lnTo>
                    <a:pt x="1888326" y="705625"/>
                  </a:lnTo>
                  <a:lnTo>
                    <a:pt x="1880645" y="709038"/>
                  </a:lnTo>
                  <a:lnTo>
                    <a:pt x="1876414" y="719498"/>
                  </a:lnTo>
                  <a:lnTo>
                    <a:pt x="1869559" y="722405"/>
                  </a:lnTo>
                  <a:lnTo>
                    <a:pt x="1865771" y="731553"/>
                  </a:lnTo>
                  <a:lnTo>
                    <a:pt x="1861287" y="733409"/>
                  </a:lnTo>
                  <a:lnTo>
                    <a:pt x="1855964" y="746262"/>
                  </a:lnTo>
                  <a:lnTo>
                    <a:pt x="1849142" y="749088"/>
                  </a:lnTo>
                  <a:lnTo>
                    <a:pt x="1844053" y="761665"/>
                  </a:lnTo>
                  <a:lnTo>
                    <a:pt x="1838677" y="763945"/>
                  </a:lnTo>
                  <a:lnTo>
                    <a:pt x="1833410" y="776662"/>
                  </a:lnTo>
                  <a:lnTo>
                    <a:pt x="1828437" y="778722"/>
                  </a:lnTo>
                  <a:lnTo>
                    <a:pt x="1823603" y="790391"/>
                  </a:lnTo>
                  <a:lnTo>
                    <a:pt x="1818875" y="792349"/>
                  </a:lnTo>
                  <a:lnTo>
                    <a:pt x="1813653" y="804956"/>
                  </a:lnTo>
                  <a:lnTo>
                    <a:pt x="1807741" y="807405"/>
                  </a:lnTo>
                  <a:lnTo>
                    <a:pt x="1803010" y="818829"/>
                  </a:lnTo>
                  <a:lnTo>
                    <a:pt x="1800993" y="819665"/>
                  </a:lnTo>
                  <a:lnTo>
                    <a:pt x="1801053" y="819814"/>
                  </a:lnTo>
                  <a:cubicBezTo>
                    <a:pt x="1801053" y="825771"/>
                    <a:pt x="1798693" y="831165"/>
                    <a:pt x="1794877" y="835069"/>
                  </a:cubicBezTo>
                  <a:lnTo>
                    <a:pt x="1790445" y="836947"/>
                  </a:lnTo>
                  <a:lnTo>
                    <a:pt x="1785358" y="849228"/>
                  </a:lnTo>
                  <a:lnTo>
                    <a:pt x="1780355" y="851301"/>
                  </a:lnTo>
                  <a:lnTo>
                    <a:pt x="1775409" y="862957"/>
                  </a:lnTo>
                  <a:lnTo>
                    <a:pt x="1770464" y="864956"/>
                  </a:lnTo>
                  <a:lnTo>
                    <a:pt x="1770653" y="865413"/>
                  </a:lnTo>
                  <a:cubicBezTo>
                    <a:pt x="1770653" y="870965"/>
                    <a:pt x="1768403" y="875991"/>
                    <a:pt x="1764765" y="879629"/>
                  </a:cubicBezTo>
                  <a:lnTo>
                    <a:pt x="1762160" y="880708"/>
                  </a:lnTo>
                  <a:lnTo>
                    <a:pt x="1756920" y="893357"/>
                  </a:lnTo>
                  <a:lnTo>
                    <a:pt x="1752701" y="895105"/>
                  </a:lnTo>
                  <a:lnTo>
                    <a:pt x="1753001" y="895814"/>
                  </a:lnTo>
                  <a:cubicBezTo>
                    <a:pt x="1753001" y="901365"/>
                    <a:pt x="1750697" y="906391"/>
                    <a:pt x="1746970" y="910029"/>
                  </a:cubicBezTo>
                  <a:lnTo>
                    <a:pt x="1744053" y="911208"/>
                  </a:lnTo>
                  <a:lnTo>
                    <a:pt x="1744175" y="911504"/>
                  </a:lnTo>
                  <a:cubicBezTo>
                    <a:pt x="1744175" y="917055"/>
                    <a:pt x="1741925" y="922081"/>
                    <a:pt x="1738287" y="925719"/>
                  </a:cubicBezTo>
                  <a:lnTo>
                    <a:pt x="1736163" y="926598"/>
                  </a:lnTo>
                  <a:lnTo>
                    <a:pt x="1730155" y="940428"/>
                  </a:lnTo>
                  <a:lnTo>
                    <a:pt x="1726509" y="941868"/>
                  </a:lnTo>
                  <a:lnTo>
                    <a:pt x="1726524" y="941903"/>
                  </a:lnTo>
                  <a:cubicBezTo>
                    <a:pt x="1726524" y="947455"/>
                    <a:pt x="1724273" y="952481"/>
                    <a:pt x="1720635" y="956118"/>
                  </a:cubicBezTo>
                  <a:lnTo>
                    <a:pt x="1718271" y="957098"/>
                  </a:lnTo>
                  <a:lnTo>
                    <a:pt x="1718679" y="958084"/>
                  </a:lnTo>
                  <a:cubicBezTo>
                    <a:pt x="1718679" y="963771"/>
                    <a:pt x="1716374" y="968919"/>
                    <a:pt x="1712647" y="972646"/>
                  </a:cubicBezTo>
                  <a:lnTo>
                    <a:pt x="1709608" y="973904"/>
                  </a:lnTo>
                  <a:lnTo>
                    <a:pt x="1703965" y="988192"/>
                  </a:lnTo>
                  <a:lnTo>
                    <a:pt x="1701734" y="989162"/>
                  </a:lnTo>
                  <a:lnTo>
                    <a:pt x="1696120" y="1003045"/>
                  </a:lnTo>
                  <a:lnTo>
                    <a:pt x="1693885" y="1003993"/>
                  </a:lnTo>
                  <a:lnTo>
                    <a:pt x="1694163" y="1004664"/>
                  </a:lnTo>
                  <a:cubicBezTo>
                    <a:pt x="1694163" y="1010216"/>
                    <a:pt x="1691913" y="1015241"/>
                    <a:pt x="1688275" y="1018879"/>
                  </a:cubicBezTo>
                  <a:lnTo>
                    <a:pt x="1685910" y="1019859"/>
                  </a:lnTo>
                  <a:lnTo>
                    <a:pt x="1686318" y="1020845"/>
                  </a:lnTo>
                  <a:cubicBezTo>
                    <a:pt x="1686318" y="1026532"/>
                    <a:pt x="1684013" y="1031680"/>
                    <a:pt x="1680286" y="1035406"/>
                  </a:cubicBezTo>
                  <a:lnTo>
                    <a:pt x="1677329" y="1036631"/>
                  </a:lnTo>
                  <a:lnTo>
                    <a:pt x="1677492" y="1037025"/>
                  </a:lnTo>
                  <a:cubicBezTo>
                    <a:pt x="1677492" y="1042576"/>
                    <a:pt x="1675242" y="1047602"/>
                    <a:pt x="1671604" y="1051240"/>
                  </a:cubicBezTo>
                  <a:lnTo>
                    <a:pt x="1670927" y="1051520"/>
                  </a:lnTo>
                  <a:lnTo>
                    <a:pt x="1671609" y="1053205"/>
                  </a:lnTo>
                  <a:lnTo>
                    <a:pt x="1666393" y="1066103"/>
                  </a:lnTo>
                  <a:lnTo>
                    <a:pt x="1624917" y="1066103"/>
                  </a:lnTo>
                  <a:lnTo>
                    <a:pt x="1629445" y="1055171"/>
                  </a:lnTo>
                  <a:lnTo>
                    <a:pt x="1631802" y="1054194"/>
                  </a:lnTo>
                  <a:lnTo>
                    <a:pt x="1631402" y="1053205"/>
                  </a:lnTo>
                  <a:cubicBezTo>
                    <a:pt x="1631402" y="1047519"/>
                    <a:pt x="1633652" y="1042370"/>
                    <a:pt x="1637290" y="1038643"/>
                  </a:cubicBezTo>
                  <a:lnTo>
                    <a:pt x="1637857" y="1038403"/>
                  </a:lnTo>
                  <a:lnTo>
                    <a:pt x="1637286" y="1037025"/>
                  </a:lnTo>
                  <a:cubicBezTo>
                    <a:pt x="1637286" y="1031473"/>
                    <a:pt x="1639536" y="1026448"/>
                    <a:pt x="1643174" y="1022810"/>
                  </a:cubicBezTo>
                  <a:lnTo>
                    <a:pt x="1645539" y="1021830"/>
                  </a:lnTo>
                  <a:lnTo>
                    <a:pt x="1645131" y="1020845"/>
                  </a:lnTo>
                  <a:cubicBezTo>
                    <a:pt x="1645131" y="1015158"/>
                    <a:pt x="1647436" y="1010009"/>
                    <a:pt x="1651163" y="1006283"/>
                  </a:cubicBezTo>
                  <a:lnTo>
                    <a:pt x="1654119" y="1005058"/>
                  </a:lnTo>
                  <a:lnTo>
                    <a:pt x="1653956" y="1004664"/>
                  </a:lnTo>
                  <a:cubicBezTo>
                    <a:pt x="1653956" y="999113"/>
                    <a:pt x="1656206" y="994087"/>
                    <a:pt x="1659844" y="990449"/>
                  </a:cubicBezTo>
                  <a:lnTo>
                    <a:pt x="1662201" y="989472"/>
                  </a:lnTo>
                  <a:lnTo>
                    <a:pt x="1661801" y="988483"/>
                  </a:lnTo>
                  <a:cubicBezTo>
                    <a:pt x="1661801" y="982797"/>
                    <a:pt x="1664051" y="977648"/>
                    <a:pt x="1667689" y="973921"/>
                  </a:cubicBezTo>
                  <a:lnTo>
                    <a:pt x="1669738" y="973052"/>
                  </a:lnTo>
                  <a:lnTo>
                    <a:pt x="1675535" y="958375"/>
                  </a:lnTo>
                  <a:lnTo>
                    <a:pt x="1677774" y="957402"/>
                  </a:lnTo>
                  <a:lnTo>
                    <a:pt x="1683523" y="943522"/>
                  </a:lnTo>
                  <a:lnTo>
                    <a:pt x="1686480" y="942297"/>
                  </a:lnTo>
                  <a:lnTo>
                    <a:pt x="1686317" y="941903"/>
                  </a:lnTo>
                  <a:cubicBezTo>
                    <a:pt x="1686317" y="936352"/>
                    <a:pt x="1688567" y="931326"/>
                    <a:pt x="1692205" y="927688"/>
                  </a:cubicBezTo>
                  <a:lnTo>
                    <a:pt x="1694407" y="926776"/>
                  </a:lnTo>
                  <a:lnTo>
                    <a:pt x="1694162" y="926213"/>
                  </a:lnTo>
                  <a:cubicBezTo>
                    <a:pt x="1694162" y="920662"/>
                    <a:pt x="1696522" y="915636"/>
                    <a:pt x="1700338" y="911998"/>
                  </a:cubicBezTo>
                  <a:lnTo>
                    <a:pt x="1704434" y="910380"/>
                  </a:lnTo>
                  <a:lnTo>
                    <a:pt x="1709857" y="897289"/>
                  </a:lnTo>
                  <a:lnTo>
                    <a:pt x="1712053" y="896378"/>
                  </a:lnTo>
                  <a:lnTo>
                    <a:pt x="1711814" y="895814"/>
                  </a:lnTo>
                  <a:cubicBezTo>
                    <a:pt x="1711814" y="890262"/>
                    <a:pt x="1714119" y="885236"/>
                    <a:pt x="1717845" y="881598"/>
                  </a:cubicBezTo>
                  <a:lnTo>
                    <a:pt x="1722790" y="879599"/>
                  </a:lnTo>
                  <a:lnTo>
                    <a:pt x="1722601" y="879142"/>
                  </a:lnTo>
                  <a:cubicBezTo>
                    <a:pt x="1722601" y="873591"/>
                    <a:pt x="1724851" y="868565"/>
                    <a:pt x="1728489" y="864927"/>
                  </a:cubicBezTo>
                  <a:lnTo>
                    <a:pt x="1731094" y="863848"/>
                  </a:lnTo>
                  <a:lnTo>
                    <a:pt x="1736334" y="851198"/>
                  </a:lnTo>
                  <a:lnTo>
                    <a:pt x="1740553" y="849451"/>
                  </a:lnTo>
                  <a:lnTo>
                    <a:pt x="1740253" y="848742"/>
                  </a:lnTo>
                  <a:cubicBezTo>
                    <a:pt x="1740253" y="843191"/>
                    <a:pt x="1742557" y="838165"/>
                    <a:pt x="1746285" y="834527"/>
                  </a:cubicBezTo>
                  <a:lnTo>
                    <a:pt x="1752238" y="832120"/>
                  </a:lnTo>
                  <a:lnTo>
                    <a:pt x="1756927" y="820798"/>
                  </a:lnTo>
                  <a:lnTo>
                    <a:pt x="1758945" y="819963"/>
                  </a:lnTo>
                  <a:lnTo>
                    <a:pt x="1758884" y="819814"/>
                  </a:lnTo>
                  <a:cubicBezTo>
                    <a:pt x="1758884" y="813856"/>
                    <a:pt x="1761245" y="808462"/>
                    <a:pt x="1765060" y="804558"/>
                  </a:cubicBezTo>
                  <a:lnTo>
                    <a:pt x="1769492" y="802680"/>
                  </a:lnTo>
                  <a:lnTo>
                    <a:pt x="1774579" y="790399"/>
                  </a:lnTo>
                  <a:lnTo>
                    <a:pt x="1779307" y="788441"/>
                  </a:lnTo>
                  <a:lnTo>
                    <a:pt x="1784529" y="775832"/>
                  </a:lnTo>
                  <a:lnTo>
                    <a:pt x="1790441" y="773384"/>
                  </a:lnTo>
                  <a:lnTo>
                    <a:pt x="1795173" y="761961"/>
                  </a:lnTo>
                  <a:lnTo>
                    <a:pt x="1800145" y="759901"/>
                  </a:lnTo>
                  <a:lnTo>
                    <a:pt x="1804979" y="748232"/>
                  </a:lnTo>
                  <a:lnTo>
                    <a:pt x="1808969" y="746579"/>
                  </a:lnTo>
                  <a:lnTo>
                    <a:pt x="1814929" y="731848"/>
                  </a:lnTo>
                  <a:lnTo>
                    <a:pt x="1823177" y="728350"/>
                  </a:lnTo>
                  <a:lnTo>
                    <a:pt x="1827533" y="717832"/>
                  </a:lnTo>
                  <a:lnTo>
                    <a:pt x="1832016" y="715975"/>
                  </a:lnTo>
                  <a:lnTo>
                    <a:pt x="1837340" y="703122"/>
                  </a:lnTo>
                  <a:lnTo>
                    <a:pt x="1842760" y="700877"/>
                  </a:lnTo>
                  <a:lnTo>
                    <a:pt x="1847290" y="689681"/>
                  </a:lnTo>
                  <a:lnTo>
                    <a:pt x="1855639" y="686140"/>
                  </a:lnTo>
                  <a:lnTo>
                    <a:pt x="1859895" y="675114"/>
                  </a:lnTo>
                  <a:lnTo>
                    <a:pt x="1865721" y="672524"/>
                  </a:lnTo>
                  <a:lnTo>
                    <a:pt x="1869701" y="662916"/>
                  </a:lnTo>
                  <a:lnTo>
                    <a:pt x="1877939" y="659504"/>
                  </a:lnTo>
                  <a:lnTo>
                    <a:pt x="1882449" y="648350"/>
                  </a:lnTo>
                  <a:lnTo>
                    <a:pt x="1887375" y="646260"/>
                  </a:lnTo>
                  <a:lnTo>
                    <a:pt x="1892255" y="634478"/>
                  </a:lnTo>
                  <a:lnTo>
                    <a:pt x="1899978" y="631279"/>
                  </a:lnTo>
                  <a:lnTo>
                    <a:pt x="1904023" y="621036"/>
                  </a:lnTo>
                  <a:lnTo>
                    <a:pt x="1912985" y="617142"/>
                  </a:lnTo>
                  <a:lnTo>
                    <a:pt x="1916772" y="608000"/>
                  </a:lnTo>
                  <a:lnTo>
                    <a:pt x="1921807" y="605914"/>
                  </a:lnTo>
                  <a:lnTo>
                    <a:pt x="1926865" y="594271"/>
                  </a:lnTo>
                  <a:lnTo>
                    <a:pt x="1934521" y="591247"/>
                  </a:lnTo>
                  <a:lnTo>
                    <a:pt x="1938490" y="581666"/>
                  </a:lnTo>
                  <a:lnTo>
                    <a:pt x="1946768" y="578237"/>
                  </a:lnTo>
                  <a:lnTo>
                    <a:pt x="1951094" y="567794"/>
                  </a:lnTo>
                  <a:lnTo>
                    <a:pt x="1959415" y="564347"/>
                  </a:lnTo>
                  <a:lnTo>
                    <a:pt x="1962861" y="556026"/>
                  </a:lnTo>
                  <a:lnTo>
                    <a:pt x="1970751" y="552758"/>
                  </a:lnTo>
                  <a:lnTo>
                    <a:pt x="1974773" y="543278"/>
                  </a:lnTo>
                  <a:lnTo>
                    <a:pt x="1983571" y="539721"/>
                  </a:lnTo>
                  <a:lnTo>
                    <a:pt x="1987665" y="529836"/>
                  </a:lnTo>
                  <a:lnTo>
                    <a:pt x="1997618" y="525714"/>
                  </a:lnTo>
                  <a:lnTo>
                    <a:pt x="2001251" y="516944"/>
                  </a:lnTo>
                  <a:lnTo>
                    <a:pt x="2010510" y="513109"/>
                  </a:lnTo>
                  <a:lnTo>
                    <a:pt x="2013855" y="505033"/>
                  </a:lnTo>
                  <a:lnTo>
                    <a:pt x="2022176" y="501586"/>
                  </a:lnTo>
                  <a:lnTo>
                    <a:pt x="2025622" y="493265"/>
                  </a:lnTo>
                  <a:lnTo>
                    <a:pt x="2033826" y="489867"/>
                  </a:lnTo>
                  <a:lnTo>
                    <a:pt x="2035653" y="485657"/>
                  </a:lnTo>
                  <a:lnTo>
                    <a:pt x="2024617" y="490119"/>
                  </a:lnTo>
                  <a:lnTo>
                    <a:pt x="2021692" y="497180"/>
                  </a:lnTo>
                  <a:lnTo>
                    <a:pt x="2013679" y="500499"/>
                  </a:lnTo>
                  <a:lnTo>
                    <a:pt x="2009924" y="509784"/>
                  </a:lnTo>
                  <a:lnTo>
                    <a:pt x="2001415" y="513396"/>
                  </a:lnTo>
                  <a:lnTo>
                    <a:pt x="1997725" y="521695"/>
                  </a:lnTo>
                  <a:lnTo>
                    <a:pt x="1986531" y="526016"/>
                  </a:lnTo>
                  <a:lnTo>
                    <a:pt x="1983447" y="533463"/>
                  </a:lnTo>
                  <a:lnTo>
                    <a:pt x="1975372" y="536808"/>
                  </a:lnTo>
                  <a:lnTo>
                    <a:pt x="1971536" y="546068"/>
                  </a:lnTo>
                  <a:lnTo>
                    <a:pt x="1962881" y="549653"/>
                  </a:lnTo>
                  <a:lnTo>
                    <a:pt x="1958931" y="559654"/>
                  </a:lnTo>
                  <a:lnTo>
                    <a:pt x="1950670" y="563243"/>
                  </a:lnTo>
                  <a:lnTo>
                    <a:pt x="1947164" y="571708"/>
                  </a:lnTo>
                  <a:lnTo>
                    <a:pt x="1939275" y="574976"/>
                  </a:lnTo>
                  <a:lnTo>
                    <a:pt x="1935252" y="584456"/>
                  </a:lnTo>
                  <a:lnTo>
                    <a:pt x="1925966" y="588211"/>
                  </a:lnTo>
                  <a:lnTo>
                    <a:pt x="1922647" y="596224"/>
                  </a:lnTo>
                  <a:lnTo>
                    <a:pt x="1915587" y="599148"/>
                  </a:lnTo>
                  <a:lnTo>
                    <a:pt x="1910879" y="610790"/>
                  </a:lnTo>
                  <a:lnTo>
                    <a:pt x="1901399" y="614813"/>
                  </a:lnTo>
                  <a:lnTo>
                    <a:pt x="1898132" y="622701"/>
                  </a:lnTo>
                  <a:lnTo>
                    <a:pt x="1890791" y="625742"/>
                  </a:lnTo>
                  <a:lnTo>
                    <a:pt x="1886364" y="636430"/>
                  </a:lnTo>
                  <a:lnTo>
                    <a:pt x="1879065" y="639454"/>
                  </a:lnTo>
                  <a:lnTo>
                    <a:pt x="1874453" y="650854"/>
                  </a:lnTo>
                  <a:lnTo>
                    <a:pt x="1867598" y="653761"/>
                  </a:lnTo>
                  <a:lnTo>
                    <a:pt x="1863809" y="662908"/>
                  </a:lnTo>
                  <a:lnTo>
                    <a:pt x="1856749" y="665832"/>
                  </a:lnTo>
                  <a:lnTo>
                    <a:pt x="1852042" y="677474"/>
                  </a:lnTo>
                  <a:lnTo>
                    <a:pt x="1844694" y="680592"/>
                  </a:lnTo>
                  <a:lnTo>
                    <a:pt x="1840131" y="691346"/>
                  </a:lnTo>
                  <a:lnTo>
                    <a:pt x="1834049" y="693805"/>
                  </a:lnTo>
                  <a:lnTo>
                    <a:pt x="1829487" y="705625"/>
                  </a:lnTo>
                  <a:lnTo>
                    <a:pt x="1824159" y="707993"/>
                  </a:lnTo>
                  <a:lnTo>
                    <a:pt x="1819394" y="719498"/>
                  </a:lnTo>
                  <a:lnTo>
                    <a:pt x="1811496" y="722770"/>
                  </a:lnTo>
                  <a:lnTo>
                    <a:pt x="1807769" y="731553"/>
                  </a:lnTo>
                  <a:lnTo>
                    <a:pt x="1802302" y="733763"/>
                  </a:lnTo>
                  <a:lnTo>
                    <a:pt x="1797125" y="746262"/>
                  </a:lnTo>
                  <a:lnTo>
                    <a:pt x="1792675" y="748106"/>
                  </a:lnTo>
                  <a:lnTo>
                    <a:pt x="1787319" y="761665"/>
                  </a:lnTo>
                  <a:lnTo>
                    <a:pt x="1782923" y="763575"/>
                  </a:lnTo>
                  <a:lnTo>
                    <a:pt x="1777370" y="776662"/>
                  </a:lnTo>
                  <a:lnTo>
                    <a:pt x="1771345" y="779098"/>
                  </a:lnTo>
                  <a:lnTo>
                    <a:pt x="1766439" y="790391"/>
                  </a:lnTo>
                  <a:lnTo>
                    <a:pt x="1762080" y="792112"/>
                  </a:lnTo>
                  <a:lnTo>
                    <a:pt x="1756633" y="804956"/>
                  </a:lnTo>
                  <a:lnTo>
                    <a:pt x="1752073" y="806801"/>
                  </a:lnTo>
                  <a:lnTo>
                    <a:pt x="1746970" y="818829"/>
                  </a:lnTo>
                  <a:lnTo>
                    <a:pt x="1741785" y="820926"/>
                  </a:lnTo>
                  <a:lnTo>
                    <a:pt x="1736326" y="835069"/>
                  </a:lnTo>
                  <a:lnTo>
                    <a:pt x="1731495" y="837216"/>
                  </a:lnTo>
                  <a:lnTo>
                    <a:pt x="1726519" y="849228"/>
                  </a:lnTo>
                  <a:lnTo>
                    <a:pt x="1721516" y="851301"/>
                  </a:lnTo>
                  <a:lnTo>
                    <a:pt x="1716570" y="862957"/>
                  </a:lnTo>
                  <a:lnTo>
                    <a:pt x="1713305" y="864277"/>
                  </a:lnTo>
                  <a:lnTo>
                    <a:pt x="1713776" y="865413"/>
                  </a:lnTo>
                  <a:cubicBezTo>
                    <a:pt x="1713776" y="870965"/>
                    <a:pt x="1711525" y="875991"/>
                    <a:pt x="1707887" y="879629"/>
                  </a:cubicBezTo>
                  <a:lnTo>
                    <a:pt x="1702914" y="881689"/>
                  </a:lnTo>
                  <a:lnTo>
                    <a:pt x="1698081" y="893357"/>
                  </a:lnTo>
                  <a:lnTo>
                    <a:pt x="1695542" y="894409"/>
                  </a:lnTo>
                  <a:lnTo>
                    <a:pt x="1696124" y="895814"/>
                  </a:lnTo>
                  <a:cubicBezTo>
                    <a:pt x="1696124" y="901365"/>
                    <a:pt x="1693874" y="906391"/>
                    <a:pt x="1690236" y="910029"/>
                  </a:cubicBezTo>
                  <a:lnTo>
                    <a:pt x="1686241" y="911683"/>
                  </a:lnTo>
                  <a:lnTo>
                    <a:pt x="1680286" y="925719"/>
                  </a:lnTo>
                  <a:lnTo>
                    <a:pt x="1677175" y="926977"/>
                  </a:lnTo>
                  <a:lnTo>
                    <a:pt x="1671604" y="940428"/>
                  </a:lnTo>
                  <a:lnTo>
                    <a:pt x="1669411" y="941336"/>
                  </a:lnTo>
                  <a:lnTo>
                    <a:pt x="1669647" y="941903"/>
                  </a:lnTo>
                  <a:cubicBezTo>
                    <a:pt x="1669647" y="947455"/>
                    <a:pt x="1667396" y="952481"/>
                    <a:pt x="1663759" y="956118"/>
                  </a:cubicBezTo>
                  <a:lnTo>
                    <a:pt x="1659720" y="957791"/>
                  </a:lnTo>
                  <a:lnTo>
                    <a:pt x="1659841" y="958084"/>
                  </a:lnTo>
                  <a:cubicBezTo>
                    <a:pt x="1659841" y="963771"/>
                    <a:pt x="1657535" y="968919"/>
                    <a:pt x="1653809" y="972646"/>
                  </a:cubicBezTo>
                  <a:lnTo>
                    <a:pt x="1650770" y="973904"/>
                  </a:lnTo>
                  <a:lnTo>
                    <a:pt x="1645127" y="988192"/>
                  </a:lnTo>
                  <a:lnTo>
                    <a:pt x="1642895" y="989162"/>
                  </a:lnTo>
                  <a:lnTo>
                    <a:pt x="1637281" y="1003045"/>
                  </a:lnTo>
                  <a:lnTo>
                    <a:pt x="1635047" y="1003993"/>
                  </a:lnTo>
                  <a:lnTo>
                    <a:pt x="1635325" y="1004664"/>
                  </a:lnTo>
                  <a:cubicBezTo>
                    <a:pt x="1635325" y="1010216"/>
                    <a:pt x="1633074" y="1015241"/>
                    <a:pt x="1629437" y="1018879"/>
                  </a:cubicBezTo>
                  <a:lnTo>
                    <a:pt x="1628717" y="1019177"/>
                  </a:lnTo>
                  <a:lnTo>
                    <a:pt x="1629441" y="1020845"/>
                  </a:lnTo>
                  <a:cubicBezTo>
                    <a:pt x="1629441" y="1026532"/>
                    <a:pt x="1627026" y="1031680"/>
                    <a:pt x="1623122" y="1035406"/>
                  </a:cubicBezTo>
                  <a:lnTo>
                    <a:pt x="1621227" y="1036156"/>
                  </a:lnTo>
                  <a:lnTo>
                    <a:pt x="1621596" y="1037025"/>
                  </a:lnTo>
                  <a:cubicBezTo>
                    <a:pt x="1621596" y="1042576"/>
                    <a:pt x="1619291" y="1047602"/>
                    <a:pt x="1615564" y="1051240"/>
                  </a:cubicBezTo>
                  <a:lnTo>
                    <a:pt x="1612480" y="1052487"/>
                  </a:lnTo>
                  <a:lnTo>
                    <a:pt x="1612770" y="1053205"/>
                  </a:lnTo>
                  <a:lnTo>
                    <a:pt x="1607555" y="1066103"/>
                  </a:lnTo>
                  <a:lnTo>
                    <a:pt x="1566079" y="1066103"/>
                  </a:lnTo>
                  <a:lnTo>
                    <a:pt x="1570607" y="1055171"/>
                  </a:lnTo>
                  <a:lnTo>
                    <a:pt x="1572963" y="1054194"/>
                  </a:lnTo>
                  <a:lnTo>
                    <a:pt x="1572564" y="1053205"/>
                  </a:lnTo>
                  <a:cubicBezTo>
                    <a:pt x="1572564" y="1047519"/>
                    <a:pt x="1574813" y="1042370"/>
                    <a:pt x="1578452" y="1038643"/>
                  </a:cubicBezTo>
                  <a:lnTo>
                    <a:pt x="1580692" y="1037693"/>
                  </a:lnTo>
                  <a:lnTo>
                    <a:pt x="1580409" y="1037025"/>
                  </a:lnTo>
                  <a:cubicBezTo>
                    <a:pt x="1580409" y="1031473"/>
                    <a:pt x="1582714" y="1026448"/>
                    <a:pt x="1586440" y="1022810"/>
                  </a:cubicBezTo>
                  <a:lnTo>
                    <a:pt x="1587040" y="1022567"/>
                  </a:lnTo>
                  <a:lnTo>
                    <a:pt x="1586293" y="1020845"/>
                  </a:lnTo>
                  <a:cubicBezTo>
                    <a:pt x="1586293" y="1015158"/>
                    <a:pt x="1588707" y="1010009"/>
                    <a:pt x="1592611" y="1006283"/>
                  </a:cubicBezTo>
                  <a:lnTo>
                    <a:pt x="1595342" y="1005203"/>
                  </a:lnTo>
                  <a:lnTo>
                    <a:pt x="1595118" y="1004664"/>
                  </a:lnTo>
                  <a:cubicBezTo>
                    <a:pt x="1595118" y="999113"/>
                    <a:pt x="1597368" y="994087"/>
                    <a:pt x="1601006" y="990449"/>
                  </a:cubicBezTo>
                  <a:lnTo>
                    <a:pt x="1603363" y="989472"/>
                  </a:lnTo>
                  <a:lnTo>
                    <a:pt x="1602963" y="988483"/>
                  </a:lnTo>
                  <a:cubicBezTo>
                    <a:pt x="1602963" y="982797"/>
                    <a:pt x="1605213" y="977648"/>
                    <a:pt x="1608851" y="973921"/>
                  </a:cubicBezTo>
                  <a:lnTo>
                    <a:pt x="1610900" y="973052"/>
                  </a:lnTo>
                  <a:lnTo>
                    <a:pt x="1616697" y="958375"/>
                  </a:lnTo>
                  <a:lnTo>
                    <a:pt x="1618936" y="957402"/>
                  </a:lnTo>
                  <a:lnTo>
                    <a:pt x="1624685" y="943522"/>
                  </a:lnTo>
                  <a:lnTo>
                    <a:pt x="1629616" y="941479"/>
                  </a:lnTo>
                  <a:lnTo>
                    <a:pt x="1635328" y="927688"/>
                  </a:lnTo>
                  <a:lnTo>
                    <a:pt x="1637520" y="926780"/>
                  </a:lnTo>
                  <a:lnTo>
                    <a:pt x="1637285" y="926213"/>
                  </a:lnTo>
                  <a:cubicBezTo>
                    <a:pt x="1637285" y="920662"/>
                    <a:pt x="1639535" y="915636"/>
                    <a:pt x="1643173" y="911998"/>
                  </a:cubicBezTo>
                  <a:lnTo>
                    <a:pt x="1645293" y="911120"/>
                  </a:lnTo>
                  <a:lnTo>
                    <a:pt x="1651162" y="897289"/>
                  </a:lnTo>
                  <a:lnTo>
                    <a:pt x="1656140" y="895276"/>
                  </a:lnTo>
                  <a:lnTo>
                    <a:pt x="1661805" y="881598"/>
                  </a:lnTo>
                  <a:lnTo>
                    <a:pt x="1664344" y="880546"/>
                  </a:lnTo>
                  <a:lnTo>
                    <a:pt x="1663763" y="879142"/>
                  </a:lnTo>
                  <a:cubicBezTo>
                    <a:pt x="1663763" y="873591"/>
                    <a:pt x="1666013" y="868565"/>
                    <a:pt x="1669651" y="864927"/>
                  </a:cubicBezTo>
                  <a:lnTo>
                    <a:pt x="1674624" y="862867"/>
                  </a:lnTo>
                  <a:lnTo>
                    <a:pt x="1679457" y="851198"/>
                  </a:lnTo>
                  <a:lnTo>
                    <a:pt x="1682008" y="850141"/>
                  </a:lnTo>
                  <a:lnTo>
                    <a:pt x="1681414" y="848742"/>
                  </a:lnTo>
                  <a:cubicBezTo>
                    <a:pt x="1681414" y="843191"/>
                    <a:pt x="1683719" y="838165"/>
                    <a:pt x="1687446" y="834527"/>
                  </a:cubicBezTo>
                  <a:lnTo>
                    <a:pt x="1693399" y="832120"/>
                  </a:lnTo>
                  <a:lnTo>
                    <a:pt x="1698089" y="820798"/>
                  </a:lnTo>
                  <a:lnTo>
                    <a:pt x="1702301" y="819053"/>
                  </a:lnTo>
                  <a:lnTo>
                    <a:pt x="1707895" y="804558"/>
                  </a:lnTo>
                  <a:lnTo>
                    <a:pt x="1712753" y="802399"/>
                  </a:lnTo>
                  <a:lnTo>
                    <a:pt x="1717845" y="790399"/>
                  </a:lnTo>
                  <a:lnTo>
                    <a:pt x="1721216" y="789036"/>
                  </a:lnTo>
                  <a:lnTo>
                    <a:pt x="1726815" y="775832"/>
                  </a:lnTo>
                  <a:lnTo>
                    <a:pt x="1731401" y="773977"/>
                  </a:lnTo>
                  <a:lnTo>
                    <a:pt x="1736622" y="761961"/>
                  </a:lnTo>
                  <a:lnTo>
                    <a:pt x="1743588" y="759209"/>
                  </a:lnTo>
                  <a:lnTo>
                    <a:pt x="1748246" y="748232"/>
                  </a:lnTo>
                  <a:lnTo>
                    <a:pt x="1753211" y="746224"/>
                  </a:lnTo>
                  <a:lnTo>
                    <a:pt x="1758889" y="731848"/>
                  </a:lnTo>
                  <a:lnTo>
                    <a:pt x="1763767" y="729728"/>
                  </a:lnTo>
                  <a:lnTo>
                    <a:pt x="1768695" y="717832"/>
                  </a:lnTo>
                  <a:lnTo>
                    <a:pt x="1773195" y="715968"/>
                  </a:lnTo>
                  <a:lnTo>
                    <a:pt x="1778645" y="703122"/>
                  </a:lnTo>
                  <a:lnTo>
                    <a:pt x="1785088" y="700517"/>
                  </a:lnTo>
                  <a:lnTo>
                    <a:pt x="1789576" y="689681"/>
                  </a:lnTo>
                  <a:lnTo>
                    <a:pt x="1796549" y="686792"/>
                  </a:lnTo>
                  <a:lnTo>
                    <a:pt x="1801057" y="675114"/>
                  </a:lnTo>
                  <a:lnTo>
                    <a:pt x="1806940" y="672499"/>
                  </a:lnTo>
                  <a:lnTo>
                    <a:pt x="1811007" y="662916"/>
                  </a:lnTo>
                  <a:lnTo>
                    <a:pt x="1819033" y="659670"/>
                  </a:lnTo>
                  <a:lnTo>
                    <a:pt x="1823611" y="648350"/>
                  </a:lnTo>
                  <a:lnTo>
                    <a:pt x="1830917" y="645250"/>
                  </a:lnTo>
                  <a:lnTo>
                    <a:pt x="1835379" y="634478"/>
                  </a:lnTo>
                  <a:lnTo>
                    <a:pt x="1840799" y="632232"/>
                  </a:lnTo>
                  <a:lnTo>
                    <a:pt x="1845329" y="621036"/>
                  </a:lnTo>
                  <a:lnTo>
                    <a:pt x="1854070" y="617329"/>
                  </a:lnTo>
                  <a:lnTo>
                    <a:pt x="1857933" y="608000"/>
                  </a:lnTo>
                  <a:lnTo>
                    <a:pt x="1865274" y="604960"/>
                  </a:lnTo>
                  <a:lnTo>
                    <a:pt x="1869701" y="594271"/>
                  </a:lnTo>
                  <a:lnTo>
                    <a:pt x="1878892" y="590464"/>
                  </a:lnTo>
                  <a:lnTo>
                    <a:pt x="1882449" y="581666"/>
                  </a:lnTo>
                  <a:lnTo>
                    <a:pt x="1889755" y="578566"/>
                  </a:lnTo>
                  <a:lnTo>
                    <a:pt x="1894217" y="567794"/>
                  </a:lnTo>
                  <a:lnTo>
                    <a:pt x="1902611" y="564317"/>
                  </a:lnTo>
                  <a:lnTo>
                    <a:pt x="1906128" y="556026"/>
                  </a:lnTo>
                  <a:lnTo>
                    <a:pt x="1914927" y="552469"/>
                  </a:lnTo>
                  <a:lnTo>
                    <a:pt x="1918733" y="543278"/>
                  </a:lnTo>
                  <a:lnTo>
                    <a:pt x="1926455" y="540079"/>
                  </a:lnTo>
                  <a:lnTo>
                    <a:pt x="1930501" y="529836"/>
                  </a:lnTo>
                  <a:lnTo>
                    <a:pt x="1938514" y="526355"/>
                  </a:lnTo>
                  <a:lnTo>
                    <a:pt x="1942412" y="516944"/>
                  </a:lnTo>
                  <a:lnTo>
                    <a:pt x="1951671" y="513109"/>
                  </a:lnTo>
                  <a:lnTo>
                    <a:pt x="1955017" y="505033"/>
                  </a:lnTo>
                  <a:lnTo>
                    <a:pt x="1963557" y="501495"/>
                  </a:lnTo>
                  <a:lnTo>
                    <a:pt x="1965435" y="497267"/>
                  </a:lnTo>
                  <a:lnTo>
                    <a:pt x="1954332" y="501757"/>
                  </a:lnTo>
                  <a:lnTo>
                    <a:pt x="1951087" y="509784"/>
                  </a:lnTo>
                  <a:lnTo>
                    <a:pt x="1942723" y="513333"/>
                  </a:lnTo>
                  <a:lnTo>
                    <a:pt x="1939175" y="521695"/>
                  </a:lnTo>
                  <a:lnTo>
                    <a:pt x="1929738" y="525511"/>
                  </a:lnTo>
                  <a:lnTo>
                    <a:pt x="1926283" y="533463"/>
                  </a:lnTo>
                  <a:lnTo>
                    <a:pt x="1916352" y="537386"/>
                  </a:lnTo>
                  <a:lnTo>
                    <a:pt x="1912841" y="546068"/>
                  </a:lnTo>
                  <a:lnTo>
                    <a:pt x="1903973" y="549831"/>
                  </a:lnTo>
                  <a:lnTo>
                    <a:pt x="1900093" y="559654"/>
                  </a:lnTo>
                  <a:lnTo>
                    <a:pt x="1891832" y="563243"/>
                  </a:lnTo>
                  <a:lnTo>
                    <a:pt x="1888325" y="571708"/>
                  </a:lnTo>
                  <a:lnTo>
                    <a:pt x="1880437" y="574976"/>
                  </a:lnTo>
                  <a:lnTo>
                    <a:pt x="1876414" y="584456"/>
                  </a:lnTo>
                  <a:lnTo>
                    <a:pt x="1867128" y="588211"/>
                  </a:lnTo>
                  <a:lnTo>
                    <a:pt x="1863809" y="596224"/>
                  </a:lnTo>
                  <a:lnTo>
                    <a:pt x="1856749" y="599148"/>
                  </a:lnTo>
                  <a:lnTo>
                    <a:pt x="1852041" y="610790"/>
                  </a:lnTo>
                  <a:lnTo>
                    <a:pt x="1843679" y="614338"/>
                  </a:lnTo>
                  <a:lnTo>
                    <a:pt x="1840131" y="622701"/>
                  </a:lnTo>
                  <a:lnTo>
                    <a:pt x="1831820" y="626062"/>
                  </a:lnTo>
                  <a:lnTo>
                    <a:pt x="1827525" y="636430"/>
                  </a:lnTo>
                  <a:lnTo>
                    <a:pt x="1822611" y="638466"/>
                  </a:lnTo>
                  <a:lnTo>
                    <a:pt x="1817719" y="650854"/>
                  </a:lnTo>
                  <a:lnTo>
                    <a:pt x="1808262" y="654962"/>
                  </a:lnTo>
                  <a:lnTo>
                    <a:pt x="1804970" y="662908"/>
                  </a:lnTo>
                  <a:lnTo>
                    <a:pt x="1797910" y="665832"/>
                  </a:lnTo>
                  <a:lnTo>
                    <a:pt x="1793203" y="677474"/>
                  </a:lnTo>
                  <a:lnTo>
                    <a:pt x="1788277" y="679564"/>
                  </a:lnTo>
                  <a:lnTo>
                    <a:pt x="1783397" y="691346"/>
                  </a:lnTo>
                  <a:lnTo>
                    <a:pt x="1774783" y="694914"/>
                  </a:lnTo>
                  <a:lnTo>
                    <a:pt x="1770649" y="705625"/>
                  </a:lnTo>
                  <a:lnTo>
                    <a:pt x="1765400" y="707958"/>
                  </a:lnTo>
                  <a:lnTo>
                    <a:pt x="1760843" y="719498"/>
                  </a:lnTo>
                  <a:lnTo>
                    <a:pt x="1754795" y="722125"/>
                  </a:lnTo>
                  <a:lnTo>
                    <a:pt x="1750604" y="731553"/>
                  </a:lnTo>
                  <a:lnTo>
                    <a:pt x="1743195" y="734412"/>
                  </a:lnTo>
                  <a:lnTo>
                    <a:pt x="1738287" y="746262"/>
                  </a:lnTo>
                  <a:lnTo>
                    <a:pt x="1733836" y="748106"/>
                  </a:lnTo>
                  <a:lnTo>
                    <a:pt x="1728481" y="761665"/>
                  </a:lnTo>
                  <a:lnTo>
                    <a:pt x="1724097" y="763570"/>
                  </a:lnTo>
                  <a:lnTo>
                    <a:pt x="1718674" y="776662"/>
                  </a:lnTo>
                  <a:lnTo>
                    <a:pt x="1712518" y="779212"/>
                  </a:lnTo>
                  <a:lnTo>
                    <a:pt x="1707887" y="790391"/>
                  </a:lnTo>
                  <a:lnTo>
                    <a:pt x="1703183" y="792340"/>
                  </a:lnTo>
                  <a:lnTo>
                    <a:pt x="1698081" y="804956"/>
                  </a:lnTo>
                  <a:lnTo>
                    <a:pt x="1693155" y="807047"/>
                  </a:lnTo>
                  <a:lnTo>
                    <a:pt x="1688275" y="818829"/>
                  </a:lnTo>
                  <a:lnTo>
                    <a:pt x="1684055" y="820577"/>
                  </a:lnTo>
                  <a:lnTo>
                    <a:pt x="1678324" y="835069"/>
                  </a:lnTo>
                  <a:lnTo>
                    <a:pt x="1672499" y="837597"/>
                  </a:lnTo>
                  <a:lnTo>
                    <a:pt x="1667681" y="849228"/>
                  </a:lnTo>
                  <a:lnTo>
                    <a:pt x="1665075" y="850308"/>
                  </a:lnTo>
                  <a:lnTo>
                    <a:pt x="1659836" y="862957"/>
                  </a:lnTo>
                  <a:lnTo>
                    <a:pt x="1655617" y="864704"/>
                  </a:lnTo>
                  <a:lnTo>
                    <a:pt x="1655918" y="865413"/>
                  </a:lnTo>
                  <a:cubicBezTo>
                    <a:pt x="1655918" y="870965"/>
                    <a:pt x="1653613" y="875991"/>
                    <a:pt x="1649886" y="879629"/>
                  </a:cubicBezTo>
                  <a:lnTo>
                    <a:pt x="1643932" y="882036"/>
                  </a:lnTo>
                  <a:lnTo>
                    <a:pt x="1639243" y="893357"/>
                  </a:lnTo>
                  <a:lnTo>
                    <a:pt x="1636704" y="894409"/>
                  </a:lnTo>
                  <a:lnTo>
                    <a:pt x="1637286" y="895814"/>
                  </a:lnTo>
                  <a:cubicBezTo>
                    <a:pt x="1637286" y="901365"/>
                    <a:pt x="1635035" y="906391"/>
                    <a:pt x="1631398" y="910029"/>
                  </a:cubicBezTo>
                  <a:lnTo>
                    <a:pt x="1629191" y="910943"/>
                  </a:lnTo>
                  <a:lnTo>
                    <a:pt x="1629440" y="911504"/>
                  </a:lnTo>
                  <a:cubicBezTo>
                    <a:pt x="1629440" y="917055"/>
                    <a:pt x="1627025" y="922081"/>
                    <a:pt x="1623121" y="925719"/>
                  </a:cubicBezTo>
                  <a:lnTo>
                    <a:pt x="1618047" y="927678"/>
                  </a:lnTo>
                  <a:lnTo>
                    <a:pt x="1612765" y="940428"/>
                  </a:lnTo>
                  <a:lnTo>
                    <a:pt x="1610574" y="941336"/>
                  </a:lnTo>
                  <a:lnTo>
                    <a:pt x="1610808" y="941903"/>
                  </a:lnTo>
                  <a:cubicBezTo>
                    <a:pt x="1610808" y="947455"/>
                    <a:pt x="1608558" y="952481"/>
                    <a:pt x="1604920" y="956118"/>
                  </a:cubicBezTo>
                  <a:lnTo>
                    <a:pt x="1602563" y="957094"/>
                  </a:lnTo>
                  <a:lnTo>
                    <a:pt x="1602963" y="958084"/>
                  </a:lnTo>
                  <a:cubicBezTo>
                    <a:pt x="1602963" y="963771"/>
                    <a:pt x="1600713" y="968919"/>
                    <a:pt x="1597075" y="972646"/>
                  </a:cubicBezTo>
                  <a:lnTo>
                    <a:pt x="1595025" y="973516"/>
                  </a:lnTo>
                  <a:lnTo>
                    <a:pt x="1589087" y="988192"/>
                  </a:lnTo>
                  <a:lnTo>
                    <a:pt x="1585857" y="989563"/>
                  </a:lnTo>
                  <a:lnTo>
                    <a:pt x="1580405" y="1003045"/>
                  </a:lnTo>
                  <a:lnTo>
                    <a:pt x="1578170" y="1003993"/>
                  </a:lnTo>
                  <a:lnTo>
                    <a:pt x="1578448" y="1004664"/>
                  </a:lnTo>
                  <a:cubicBezTo>
                    <a:pt x="1578448" y="1010216"/>
                    <a:pt x="1576197" y="1015241"/>
                    <a:pt x="1572559" y="1018879"/>
                  </a:cubicBezTo>
                  <a:lnTo>
                    <a:pt x="1570202" y="1019855"/>
                  </a:lnTo>
                  <a:lnTo>
                    <a:pt x="1570603" y="1020845"/>
                  </a:lnTo>
                  <a:cubicBezTo>
                    <a:pt x="1570603" y="1026532"/>
                    <a:pt x="1568352" y="1031680"/>
                    <a:pt x="1564714" y="1035406"/>
                  </a:cubicBezTo>
                  <a:lnTo>
                    <a:pt x="1562475" y="1036357"/>
                  </a:lnTo>
                  <a:lnTo>
                    <a:pt x="1562758" y="1037025"/>
                  </a:lnTo>
                  <a:cubicBezTo>
                    <a:pt x="1562758" y="1042576"/>
                    <a:pt x="1560453" y="1047602"/>
                    <a:pt x="1556726" y="1051240"/>
                  </a:cubicBezTo>
                  <a:lnTo>
                    <a:pt x="1553642" y="1052487"/>
                  </a:lnTo>
                  <a:lnTo>
                    <a:pt x="1553932" y="1053205"/>
                  </a:lnTo>
                  <a:lnTo>
                    <a:pt x="1548717" y="1066103"/>
                  </a:lnTo>
                  <a:lnTo>
                    <a:pt x="1509202" y="1066103"/>
                  </a:lnTo>
                  <a:lnTo>
                    <a:pt x="1513730" y="1055171"/>
                  </a:lnTo>
                  <a:lnTo>
                    <a:pt x="1514407" y="1054890"/>
                  </a:lnTo>
                  <a:lnTo>
                    <a:pt x="1513725" y="1053205"/>
                  </a:lnTo>
                  <a:cubicBezTo>
                    <a:pt x="1513725" y="1047519"/>
                    <a:pt x="1515975" y="1042370"/>
                    <a:pt x="1519614" y="1038643"/>
                  </a:cubicBezTo>
                  <a:lnTo>
                    <a:pt x="1521854" y="1037693"/>
                  </a:lnTo>
                  <a:lnTo>
                    <a:pt x="1521571" y="1037025"/>
                  </a:lnTo>
                  <a:cubicBezTo>
                    <a:pt x="1521571" y="1031473"/>
                    <a:pt x="1523875" y="1026448"/>
                    <a:pt x="1527602" y="1022810"/>
                  </a:cubicBezTo>
                  <a:lnTo>
                    <a:pt x="1530686" y="1021563"/>
                  </a:lnTo>
                  <a:lnTo>
                    <a:pt x="1530396" y="1020845"/>
                  </a:lnTo>
                  <a:cubicBezTo>
                    <a:pt x="1530396" y="1015158"/>
                    <a:pt x="1532646" y="1010009"/>
                    <a:pt x="1536284" y="1006283"/>
                  </a:cubicBezTo>
                  <a:lnTo>
                    <a:pt x="1538519" y="1005334"/>
                  </a:lnTo>
                  <a:lnTo>
                    <a:pt x="1538241" y="1004664"/>
                  </a:lnTo>
                  <a:cubicBezTo>
                    <a:pt x="1538241" y="999113"/>
                    <a:pt x="1540491" y="994087"/>
                    <a:pt x="1544129" y="990449"/>
                  </a:cubicBezTo>
                  <a:lnTo>
                    <a:pt x="1546486" y="989472"/>
                  </a:lnTo>
                  <a:lnTo>
                    <a:pt x="1546086" y="988483"/>
                  </a:lnTo>
                  <a:cubicBezTo>
                    <a:pt x="1546086" y="982797"/>
                    <a:pt x="1548336" y="977648"/>
                    <a:pt x="1551974" y="973921"/>
                  </a:cubicBezTo>
                  <a:lnTo>
                    <a:pt x="1554025" y="973051"/>
                  </a:lnTo>
                  <a:lnTo>
                    <a:pt x="1559963" y="958375"/>
                  </a:lnTo>
                  <a:lnTo>
                    <a:pt x="1563193" y="957005"/>
                  </a:lnTo>
                  <a:lnTo>
                    <a:pt x="1568645" y="943522"/>
                  </a:lnTo>
                  <a:lnTo>
                    <a:pt x="1570879" y="942573"/>
                  </a:lnTo>
                  <a:lnTo>
                    <a:pt x="1570602" y="941903"/>
                  </a:lnTo>
                  <a:cubicBezTo>
                    <a:pt x="1570602" y="936352"/>
                    <a:pt x="1572852" y="931326"/>
                    <a:pt x="1576490" y="927688"/>
                  </a:cubicBezTo>
                  <a:lnTo>
                    <a:pt x="1578682" y="926780"/>
                  </a:lnTo>
                  <a:lnTo>
                    <a:pt x="1578447" y="926213"/>
                  </a:lnTo>
                  <a:cubicBezTo>
                    <a:pt x="1578447" y="920662"/>
                    <a:pt x="1580697" y="915636"/>
                    <a:pt x="1584335" y="911998"/>
                  </a:cubicBezTo>
                  <a:lnTo>
                    <a:pt x="1586464" y="911116"/>
                  </a:lnTo>
                  <a:lnTo>
                    <a:pt x="1592611" y="897289"/>
                  </a:lnTo>
                  <a:lnTo>
                    <a:pt x="1597202" y="895516"/>
                  </a:lnTo>
                  <a:lnTo>
                    <a:pt x="1602967" y="881598"/>
                  </a:lnTo>
                  <a:lnTo>
                    <a:pt x="1605506" y="880546"/>
                  </a:lnTo>
                  <a:lnTo>
                    <a:pt x="1604925" y="879142"/>
                  </a:lnTo>
                  <a:cubicBezTo>
                    <a:pt x="1604925" y="873591"/>
                    <a:pt x="1607174" y="868565"/>
                    <a:pt x="1610813" y="864927"/>
                  </a:cubicBezTo>
                  <a:lnTo>
                    <a:pt x="1615817" y="862854"/>
                  </a:lnTo>
                  <a:lnTo>
                    <a:pt x="1620762" y="851198"/>
                  </a:lnTo>
                  <a:lnTo>
                    <a:pt x="1625707" y="849199"/>
                  </a:lnTo>
                  <a:lnTo>
                    <a:pt x="1625518" y="848742"/>
                  </a:lnTo>
                  <a:cubicBezTo>
                    <a:pt x="1625518" y="843191"/>
                    <a:pt x="1627767" y="838165"/>
                    <a:pt x="1631406" y="834527"/>
                  </a:cubicBezTo>
                  <a:lnTo>
                    <a:pt x="1634011" y="833447"/>
                  </a:lnTo>
                  <a:lnTo>
                    <a:pt x="1639251" y="820798"/>
                  </a:lnTo>
                  <a:lnTo>
                    <a:pt x="1643471" y="819050"/>
                  </a:lnTo>
                  <a:lnTo>
                    <a:pt x="1649201" y="804558"/>
                  </a:lnTo>
                  <a:lnTo>
                    <a:pt x="1655026" y="802031"/>
                  </a:lnTo>
                  <a:lnTo>
                    <a:pt x="1659845" y="790399"/>
                  </a:lnTo>
                  <a:lnTo>
                    <a:pt x="1664549" y="788450"/>
                  </a:lnTo>
                  <a:lnTo>
                    <a:pt x="1669651" y="775832"/>
                  </a:lnTo>
                  <a:lnTo>
                    <a:pt x="1674577" y="773742"/>
                  </a:lnTo>
                  <a:lnTo>
                    <a:pt x="1679457" y="761961"/>
                  </a:lnTo>
                  <a:lnTo>
                    <a:pt x="1685614" y="759411"/>
                  </a:lnTo>
                  <a:lnTo>
                    <a:pt x="1690244" y="748232"/>
                  </a:lnTo>
                  <a:lnTo>
                    <a:pt x="1694232" y="746579"/>
                  </a:lnTo>
                  <a:lnTo>
                    <a:pt x="1700050" y="731848"/>
                  </a:lnTo>
                  <a:lnTo>
                    <a:pt x="1704929" y="729728"/>
                  </a:lnTo>
                  <a:lnTo>
                    <a:pt x="1709857" y="717832"/>
                  </a:lnTo>
                  <a:lnTo>
                    <a:pt x="1714390" y="715954"/>
                  </a:lnTo>
                  <a:lnTo>
                    <a:pt x="1720094" y="703122"/>
                  </a:lnTo>
                  <a:lnTo>
                    <a:pt x="1728363" y="699931"/>
                  </a:lnTo>
                  <a:lnTo>
                    <a:pt x="1732411" y="689681"/>
                  </a:lnTo>
                  <a:lnTo>
                    <a:pt x="1737439" y="687496"/>
                  </a:lnTo>
                  <a:lnTo>
                    <a:pt x="1742218" y="675114"/>
                  </a:lnTo>
                  <a:lnTo>
                    <a:pt x="1751650" y="670922"/>
                  </a:lnTo>
                  <a:lnTo>
                    <a:pt x="1754966" y="662916"/>
                  </a:lnTo>
                  <a:lnTo>
                    <a:pt x="1759671" y="660967"/>
                  </a:lnTo>
                  <a:lnTo>
                    <a:pt x="1764773" y="648350"/>
                  </a:lnTo>
                  <a:lnTo>
                    <a:pt x="1772078" y="645250"/>
                  </a:lnTo>
                  <a:lnTo>
                    <a:pt x="1776540" y="634478"/>
                  </a:lnTo>
                  <a:lnTo>
                    <a:pt x="1785435" y="630793"/>
                  </a:lnTo>
                  <a:lnTo>
                    <a:pt x="1789289" y="621036"/>
                  </a:lnTo>
                  <a:lnTo>
                    <a:pt x="1794662" y="618702"/>
                  </a:lnTo>
                  <a:lnTo>
                    <a:pt x="1799095" y="608000"/>
                  </a:lnTo>
                  <a:lnTo>
                    <a:pt x="1806479" y="604942"/>
                  </a:lnTo>
                  <a:lnTo>
                    <a:pt x="1811007" y="594271"/>
                  </a:lnTo>
                  <a:lnTo>
                    <a:pt x="1819982" y="590642"/>
                  </a:lnTo>
                  <a:lnTo>
                    <a:pt x="1823611" y="581666"/>
                  </a:lnTo>
                  <a:lnTo>
                    <a:pt x="1830917" y="578566"/>
                  </a:lnTo>
                  <a:lnTo>
                    <a:pt x="1835379" y="567794"/>
                  </a:lnTo>
                  <a:lnTo>
                    <a:pt x="1843772" y="564317"/>
                  </a:lnTo>
                  <a:lnTo>
                    <a:pt x="1847290" y="556026"/>
                  </a:lnTo>
                  <a:lnTo>
                    <a:pt x="1856088" y="552469"/>
                  </a:lnTo>
                  <a:lnTo>
                    <a:pt x="1859895" y="543278"/>
                  </a:lnTo>
                  <a:lnTo>
                    <a:pt x="1867617" y="540079"/>
                  </a:lnTo>
                  <a:lnTo>
                    <a:pt x="1871663" y="529836"/>
                  </a:lnTo>
                  <a:lnTo>
                    <a:pt x="1880803" y="525865"/>
                  </a:lnTo>
                  <a:lnTo>
                    <a:pt x="1884410" y="516944"/>
                  </a:lnTo>
                  <a:lnTo>
                    <a:pt x="1892846" y="513365"/>
                  </a:lnTo>
                  <a:lnTo>
                    <a:pt x="1896465" y="505033"/>
                  </a:lnTo>
                  <a:lnTo>
                    <a:pt x="1906787" y="500956"/>
                  </a:lnTo>
                  <a:lnTo>
                    <a:pt x="1910051" y="493265"/>
                  </a:lnTo>
                  <a:lnTo>
                    <a:pt x="1919027" y="489635"/>
                  </a:lnTo>
                  <a:lnTo>
                    <a:pt x="1922656" y="480661"/>
                  </a:lnTo>
                  <a:lnTo>
                    <a:pt x="1933410" y="476097"/>
                  </a:lnTo>
                  <a:lnTo>
                    <a:pt x="1936529" y="468750"/>
                  </a:lnTo>
                  <a:lnTo>
                    <a:pt x="1945813" y="464995"/>
                  </a:lnTo>
                  <a:lnTo>
                    <a:pt x="1946603" y="463089"/>
                  </a:lnTo>
                  <a:lnTo>
                    <a:pt x="1935313" y="467766"/>
                  </a:lnTo>
                  <a:lnTo>
                    <a:pt x="1932454" y="475175"/>
                  </a:lnTo>
                  <a:lnTo>
                    <a:pt x="1923026" y="479365"/>
                  </a:lnTo>
                  <a:lnTo>
                    <a:pt x="1920399" y="485412"/>
                  </a:lnTo>
                  <a:lnTo>
                    <a:pt x="1910077" y="489488"/>
                  </a:lnTo>
                  <a:lnTo>
                    <a:pt x="1906814" y="497180"/>
                  </a:lnTo>
                  <a:lnTo>
                    <a:pt x="1897706" y="500863"/>
                  </a:lnTo>
                  <a:lnTo>
                    <a:pt x="1893922" y="509784"/>
                  </a:lnTo>
                  <a:lnTo>
                    <a:pt x="1883701" y="513920"/>
                  </a:lnTo>
                  <a:lnTo>
                    <a:pt x="1880480" y="521695"/>
                  </a:lnTo>
                  <a:lnTo>
                    <a:pt x="1870975" y="525633"/>
                  </a:lnTo>
                  <a:lnTo>
                    <a:pt x="1867732" y="533463"/>
                  </a:lnTo>
                  <a:lnTo>
                    <a:pt x="1859719" y="536782"/>
                  </a:lnTo>
                  <a:lnTo>
                    <a:pt x="1855964" y="546068"/>
                  </a:lnTo>
                  <a:lnTo>
                    <a:pt x="1848112" y="549400"/>
                  </a:lnTo>
                  <a:lnTo>
                    <a:pt x="1843765" y="559654"/>
                  </a:lnTo>
                  <a:lnTo>
                    <a:pt x="1832609" y="564170"/>
                  </a:lnTo>
                  <a:lnTo>
                    <a:pt x="1829487" y="571708"/>
                  </a:lnTo>
                  <a:lnTo>
                    <a:pt x="1821656" y="574952"/>
                  </a:lnTo>
                  <a:lnTo>
                    <a:pt x="1817720" y="584456"/>
                  </a:lnTo>
                  <a:lnTo>
                    <a:pt x="1808214" y="588394"/>
                  </a:lnTo>
                  <a:lnTo>
                    <a:pt x="1804970" y="596224"/>
                  </a:lnTo>
                  <a:lnTo>
                    <a:pt x="1797910" y="599148"/>
                  </a:lnTo>
                  <a:lnTo>
                    <a:pt x="1793203" y="610790"/>
                  </a:lnTo>
                  <a:lnTo>
                    <a:pt x="1787112" y="613374"/>
                  </a:lnTo>
                  <a:lnTo>
                    <a:pt x="1782966" y="622701"/>
                  </a:lnTo>
                  <a:lnTo>
                    <a:pt x="1775074" y="625747"/>
                  </a:lnTo>
                  <a:lnTo>
                    <a:pt x="1770648" y="636430"/>
                  </a:lnTo>
                  <a:lnTo>
                    <a:pt x="1763389" y="639437"/>
                  </a:lnTo>
                  <a:lnTo>
                    <a:pt x="1758881" y="650854"/>
                  </a:lnTo>
                  <a:lnTo>
                    <a:pt x="1750548" y="654473"/>
                  </a:lnTo>
                  <a:lnTo>
                    <a:pt x="1746970" y="662908"/>
                  </a:lnTo>
                  <a:lnTo>
                    <a:pt x="1741286" y="665206"/>
                  </a:lnTo>
                  <a:lnTo>
                    <a:pt x="1736326" y="677474"/>
                  </a:lnTo>
                  <a:lnTo>
                    <a:pt x="1729020" y="680574"/>
                  </a:lnTo>
                  <a:lnTo>
                    <a:pt x="1724558" y="691346"/>
                  </a:lnTo>
                  <a:lnTo>
                    <a:pt x="1719411" y="693478"/>
                  </a:lnTo>
                  <a:lnTo>
                    <a:pt x="1714608" y="705625"/>
                  </a:lnTo>
                  <a:lnTo>
                    <a:pt x="1706009" y="709356"/>
                  </a:lnTo>
                  <a:lnTo>
                    <a:pt x="1702004" y="719498"/>
                  </a:lnTo>
                  <a:lnTo>
                    <a:pt x="1696134" y="722048"/>
                  </a:lnTo>
                  <a:lnTo>
                    <a:pt x="1692197" y="731553"/>
                  </a:lnTo>
                  <a:lnTo>
                    <a:pt x="1687698" y="733416"/>
                  </a:lnTo>
                  <a:lnTo>
                    <a:pt x="1682247" y="746262"/>
                  </a:lnTo>
                  <a:lnTo>
                    <a:pt x="1674487" y="749400"/>
                  </a:lnTo>
                  <a:lnTo>
                    <a:pt x="1669642" y="761665"/>
                  </a:lnTo>
                  <a:lnTo>
                    <a:pt x="1665259" y="763570"/>
                  </a:lnTo>
                  <a:lnTo>
                    <a:pt x="1659836" y="776662"/>
                  </a:lnTo>
                  <a:lnTo>
                    <a:pt x="1654832" y="778734"/>
                  </a:lnTo>
                  <a:lnTo>
                    <a:pt x="1649886" y="790391"/>
                  </a:lnTo>
                  <a:lnTo>
                    <a:pt x="1644203" y="792689"/>
                  </a:lnTo>
                  <a:lnTo>
                    <a:pt x="1639243" y="804956"/>
                  </a:lnTo>
                  <a:lnTo>
                    <a:pt x="1634317" y="807047"/>
                  </a:lnTo>
                  <a:lnTo>
                    <a:pt x="1629437" y="818829"/>
                  </a:lnTo>
                  <a:lnTo>
                    <a:pt x="1625216" y="820577"/>
                  </a:lnTo>
                  <a:lnTo>
                    <a:pt x="1619486" y="835069"/>
                  </a:lnTo>
                  <a:lnTo>
                    <a:pt x="1616052" y="836559"/>
                  </a:lnTo>
                  <a:lnTo>
                    <a:pt x="1610804" y="849228"/>
                  </a:lnTo>
                  <a:lnTo>
                    <a:pt x="1605831" y="851288"/>
                  </a:lnTo>
                  <a:lnTo>
                    <a:pt x="1600998" y="862957"/>
                  </a:lnTo>
                  <a:lnTo>
                    <a:pt x="1596785" y="864702"/>
                  </a:lnTo>
                  <a:lnTo>
                    <a:pt x="1597079" y="865413"/>
                  </a:lnTo>
                  <a:cubicBezTo>
                    <a:pt x="1597079" y="870965"/>
                    <a:pt x="1594829" y="875991"/>
                    <a:pt x="1591191" y="879629"/>
                  </a:cubicBezTo>
                  <a:lnTo>
                    <a:pt x="1588567" y="880715"/>
                  </a:lnTo>
                  <a:lnTo>
                    <a:pt x="1583203" y="893357"/>
                  </a:lnTo>
                  <a:lnTo>
                    <a:pt x="1578259" y="895357"/>
                  </a:lnTo>
                  <a:lnTo>
                    <a:pt x="1578448" y="895814"/>
                  </a:lnTo>
                  <a:cubicBezTo>
                    <a:pt x="1578448" y="901365"/>
                    <a:pt x="1576197" y="906391"/>
                    <a:pt x="1572559" y="910029"/>
                  </a:cubicBezTo>
                  <a:lnTo>
                    <a:pt x="1570368" y="910937"/>
                  </a:lnTo>
                  <a:lnTo>
                    <a:pt x="1570603" y="911504"/>
                  </a:lnTo>
                  <a:cubicBezTo>
                    <a:pt x="1570603" y="917055"/>
                    <a:pt x="1568352" y="922081"/>
                    <a:pt x="1564714" y="925719"/>
                  </a:cubicBezTo>
                  <a:lnTo>
                    <a:pt x="1562584" y="926601"/>
                  </a:lnTo>
                  <a:lnTo>
                    <a:pt x="1556438" y="940428"/>
                  </a:lnTo>
                  <a:lnTo>
                    <a:pt x="1551847" y="942200"/>
                  </a:lnTo>
                  <a:lnTo>
                    <a:pt x="1546082" y="956118"/>
                  </a:lnTo>
                  <a:lnTo>
                    <a:pt x="1543725" y="957094"/>
                  </a:lnTo>
                  <a:lnTo>
                    <a:pt x="1544125" y="958084"/>
                  </a:lnTo>
                  <a:cubicBezTo>
                    <a:pt x="1544125" y="963771"/>
                    <a:pt x="1541875" y="968919"/>
                    <a:pt x="1538237" y="972646"/>
                  </a:cubicBezTo>
                  <a:lnTo>
                    <a:pt x="1536189" y="973515"/>
                  </a:lnTo>
                  <a:lnTo>
                    <a:pt x="1530392" y="988192"/>
                  </a:lnTo>
                  <a:lnTo>
                    <a:pt x="1528153" y="989165"/>
                  </a:lnTo>
                  <a:lnTo>
                    <a:pt x="1522403" y="1003045"/>
                  </a:lnTo>
                  <a:lnTo>
                    <a:pt x="1519446" y="1004270"/>
                  </a:lnTo>
                  <a:lnTo>
                    <a:pt x="1519609" y="1004664"/>
                  </a:lnTo>
                  <a:cubicBezTo>
                    <a:pt x="1519609" y="1010216"/>
                    <a:pt x="1517359" y="1015241"/>
                    <a:pt x="1513721" y="1018879"/>
                  </a:cubicBezTo>
                  <a:lnTo>
                    <a:pt x="1511364" y="1019855"/>
                  </a:lnTo>
                  <a:lnTo>
                    <a:pt x="1511764" y="1020845"/>
                  </a:lnTo>
                  <a:cubicBezTo>
                    <a:pt x="1511764" y="1026532"/>
                    <a:pt x="1509514" y="1031680"/>
                    <a:pt x="1505876" y="1035406"/>
                  </a:cubicBezTo>
                  <a:lnTo>
                    <a:pt x="1503642" y="1036355"/>
                  </a:lnTo>
                  <a:lnTo>
                    <a:pt x="1503919" y="1037025"/>
                  </a:lnTo>
                  <a:cubicBezTo>
                    <a:pt x="1503919" y="1042576"/>
                    <a:pt x="1501669" y="1047602"/>
                    <a:pt x="1498031" y="1051240"/>
                  </a:cubicBezTo>
                  <a:lnTo>
                    <a:pt x="1497340" y="1051526"/>
                  </a:lnTo>
                  <a:lnTo>
                    <a:pt x="1498036" y="1053205"/>
                  </a:lnTo>
                  <a:lnTo>
                    <a:pt x="1492693" y="1066103"/>
                  </a:lnTo>
                  <a:lnTo>
                    <a:pt x="1450363" y="1066103"/>
                  </a:lnTo>
                  <a:lnTo>
                    <a:pt x="1454891" y="1055171"/>
                  </a:lnTo>
                  <a:lnTo>
                    <a:pt x="1457257" y="1054191"/>
                  </a:lnTo>
                  <a:lnTo>
                    <a:pt x="1456848" y="1053205"/>
                  </a:lnTo>
                  <a:cubicBezTo>
                    <a:pt x="1456848" y="1047519"/>
                    <a:pt x="1459153" y="1042370"/>
                    <a:pt x="1462880" y="1038643"/>
                  </a:cubicBezTo>
                  <a:lnTo>
                    <a:pt x="1464163" y="1038112"/>
                  </a:lnTo>
                  <a:lnTo>
                    <a:pt x="1463713" y="1037025"/>
                  </a:lnTo>
                  <a:cubicBezTo>
                    <a:pt x="1463713" y="1031473"/>
                    <a:pt x="1465962" y="1026448"/>
                    <a:pt x="1469601" y="1022810"/>
                  </a:cubicBezTo>
                  <a:lnTo>
                    <a:pt x="1471957" y="1021833"/>
                  </a:lnTo>
                  <a:lnTo>
                    <a:pt x="1471558" y="1020845"/>
                  </a:lnTo>
                  <a:cubicBezTo>
                    <a:pt x="1471558" y="1015158"/>
                    <a:pt x="1473807" y="1010009"/>
                    <a:pt x="1477446" y="1006283"/>
                  </a:cubicBezTo>
                  <a:lnTo>
                    <a:pt x="1479680" y="1005334"/>
                  </a:lnTo>
                  <a:lnTo>
                    <a:pt x="1479403" y="1004664"/>
                  </a:lnTo>
                  <a:cubicBezTo>
                    <a:pt x="1479403" y="999113"/>
                    <a:pt x="1481653" y="994087"/>
                    <a:pt x="1485291" y="990449"/>
                  </a:cubicBezTo>
                  <a:lnTo>
                    <a:pt x="1487656" y="989469"/>
                  </a:lnTo>
                  <a:lnTo>
                    <a:pt x="1487248" y="988483"/>
                  </a:lnTo>
                  <a:cubicBezTo>
                    <a:pt x="1487248" y="982797"/>
                    <a:pt x="1489553" y="977648"/>
                    <a:pt x="1493279" y="973921"/>
                  </a:cubicBezTo>
                  <a:lnTo>
                    <a:pt x="1496319" y="972662"/>
                  </a:lnTo>
                  <a:lnTo>
                    <a:pt x="1501962" y="958375"/>
                  </a:lnTo>
                  <a:lnTo>
                    <a:pt x="1504193" y="957406"/>
                  </a:lnTo>
                  <a:lnTo>
                    <a:pt x="1509807" y="943522"/>
                  </a:lnTo>
                  <a:lnTo>
                    <a:pt x="1512041" y="942573"/>
                  </a:lnTo>
                  <a:lnTo>
                    <a:pt x="1511763" y="941903"/>
                  </a:lnTo>
                  <a:cubicBezTo>
                    <a:pt x="1511763" y="936352"/>
                    <a:pt x="1514013" y="931326"/>
                    <a:pt x="1517652" y="927688"/>
                  </a:cubicBezTo>
                  <a:lnTo>
                    <a:pt x="1519858" y="926774"/>
                  </a:lnTo>
                  <a:lnTo>
                    <a:pt x="1519609" y="926213"/>
                  </a:lnTo>
                  <a:cubicBezTo>
                    <a:pt x="1519609" y="920662"/>
                    <a:pt x="1522023" y="915636"/>
                    <a:pt x="1525927" y="911998"/>
                  </a:cubicBezTo>
                  <a:lnTo>
                    <a:pt x="1531003" y="910039"/>
                  </a:lnTo>
                  <a:lnTo>
                    <a:pt x="1536284" y="897289"/>
                  </a:lnTo>
                  <a:lnTo>
                    <a:pt x="1538476" y="896381"/>
                  </a:lnTo>
                  <a:lnTo>
                    <a:pt x="1538241" y="895814"/>
                  </a:lnTo>
                  <a:cubicBezTo>
                    <a:pt x="1538241" y="890262"/>
                    <a:pt x="1540491" y="885236"/>
                    <a:pt x="1544129" y="881598"/>
                  </a:cubicBezTo>
                  <a:lnTo>
                    <a:pt x="1548348" y="879851"/>
                  </a:lnTo>
                  <a:lnTo>
                    <a:pt x="1548047" y="879142"/>
                  </a:lnTo>
                  <a:cubicBezTo>
                    <a:pt x="1548047" y="873591"/>
                    <a:pt x="1550352" y="868565"/>
                    <a:pt x="1554079" y="864927"/>
                  </a:cubicBezTo>
                  <a:lnTo>
                    <a:pt x="1557677" y="863473"/>
                  </a:lnTo>
                  <a:lnTo>
                    <a:pt x="1562761" y="851198"/>
                  </a:lnTo>
                  <a:lnTo>
                    <a:pt x="1566974" y="849453"/>
                  </a:lnTo>
                  <a:lnTo>
                    <a:pt x="1566679" y="848742"/>
                  </a:lnTo>
                  <a:cubicBezTo>
                    <a:pt x="1566679" y="843191"/>
                    <a:pt x="1568929" y="838165"/>
                    <a:pt x="1572567" y="834527"/>
                  </a:cubicBezTo>
                  <a:lnTo>
                    <a:pt x="1577540" y="832467"/>
                  </a:lnTo>
                  <a:lnTo>
                    <a:pt x="1582374" y="820798"/>
                  </a:lnTo>
                  <a:lnTo>
                    <a:pt x="1584389" y="819963"/>
                  </a:lnTo>
                  <a:lnTo>
                    <a:pt x="1584331" y="819814"/>
                  </a:lnTo>
                  <a:cubicBezTo>
                    <a:pt x="1584331" y="813856"/>
                    <a:pt x="1586635" y="808462"/>
                    <a:pt x="1590362" y="804558"/>
                  </a:cubicBezTo>
                  <a:lnTo>
                    <a:pt x="1596188" y="802031"/>
                  </a:lnTo>
                  <a:lnTo>
                    <a:pt x="1601006" y="790399"/>
                  </a:lnTo>
                  <a:lnTo>
                    <a:pt x="1605711" y="788450"/>
                  </a:lnTo>
                  <a:lnTo>
                    <a:pt x="1610813" y="775832"/>
                  </a:lnTo>
                  <a:lnTo>
                    <a:pt x="1615769" y="773730"/>
                  </a:lnTo>
                  <a:lnTo>
                    <a:pt x="1620762" y="761961"/>
                  </a:lnTo>
                  <a:lnTo>
                    <a:pt x="1626716" y="759553"/>
                  </a:lnTo>
                  <a:lnTo>
                    <a:pt x="1631406" y="748232"/>
                  </a:lnTo>
                  <a:lnTo>
                    <a:pt x="1635394" y="746579"/>
                  </a:lnTo>
                  <a:lnTo>
                    <a:pt x="1641212" y="731848"/>
                  </a:lnTo>
                  <a:lnTo>
                    <a:pt x="1648523" y="728671"/>
                  </a:lnTo>
                  <a:lnTo>
                    <a:pt x="1653123" y="717832"/>
                  </a:lnTo>
                  <a:lnTo>
                    <a:pt x="1658590" y="715621"/>
                  </a:lnTo>
                  <a:lnTo>
                    <a:pt x="1663767" y="703122"/>
                  </a:lnTo>
                  <a:lnTo>
                    <a:pt x="1669144" y="700895"/>
                  </a:lnTo>
                  <a:lnTo>
                    <a:pt x="1673573" y="689681"/>
                  </a:lnTo>
                  <a:lnTo>
                    <a:pt x="1681001" y="686454"/>
                  </a:lnTo>
                  <a:lnTo>
                    <a:pt x="1685485" y="675114"/>
                  </a:lnTo>
                  <a:lnTo>
                    <a:pt x="1692300" y="672157"/>
                  </a:lnTo>
                  <a:lnTo>
                    <a:pt x="1696127" y="662916"/>
                  </a:lnTo>
                  <a:lnTo>
                    <a:pt x="1703189" y="659991"/>
                  </a:lnTo>
                  <a:lnTo>
                    <a:pt x="1707895" y="648350"/>
                  </a:lnTo>
                  <a:lnTo>
                    <a:pt x="1712851" y="646247"/>
                  </a:lnTo>
                  <a:lnTo>
                    <a:pt x="1717845" y="634478"/>
                  </a:lnTo>
                  <a:lnTo>
                    <a:pt x="1726528" y="630967"/>
                  </a:lnTo>
                  <a:lnTo>
                    <a:pt x="1730450" y="621036"/>
                  </a:lnTo>
                  <a:lnTo>
                    <a:pt x="1738216" y="617663"/>
                  </a:lnTo>
                  <a:lnTo>
                    <a:pt x="1742218" y="608000"/>
                  </a:lnTo>
                  <a:lnTo>
                    <a:pt x="1747286" y="605901"/>
                  </a:lnTo>
                  <a:lnTo>
                    <a:pt x="1752455" y="594271"/>
                  </a:lnTo>
                  <a:lnTo>
                    <a:pt x="1761011" y="590969"/>
                  </a:lnTo>
                  <a:lnTo>
                    <a:pt x="1764773" y="581666"/>
                  </a:lnTo>
                  <a:lnTo>
                    <a:pt x="1772078" y="578566"/>
                  </a:lnTo>
                  <a:lnTo>
                    <a:pt x="1776540" y="567794"/>
                  </a:lnTo>
                  <a:lnTo>
                    <a:pt x="1786045" y="563856"/>
                  </a:lnTo>
                  <a:lnTo>
                    <a:pt x="1789289" y="556026"/>
                  </a:lnTo>
                  <a:lnTo>
                    <a:pt x="1797120" y="552782"/>
                  </a:lnTo>
                  <a:lnTo>
                    <a:pt x="1801057" y="543278"/>
                  </a:lnTo>
                  <a:lnTo>
                    <a:pt x="1808942" y="540012"/>
                  </a:lnTo>
                  <a:lnTo>
                    <a:pt x="1813255" y="529836"/>
                  </a:lnTo>
                  <a:lnTo>
                    <a:pt x="1824095" y="525448"/>
                  </a:lnTo>
                  <a:lnTo>
                    <a:pt x="1827533" y="516944"/>
                  </a:lnTo>
                  <a:lnTo>
                    <a:pt x="1835825" y="513426"/>
                  </a:lnTo>
                  <a:lnTo>
                    <a:pt x="1839301" y="505033"/>
                  </a:lnTo>
                  <a:lnTo>
                    <a:pt x="1848806" y="501095"/>
                  </a:lnTo>
                  <a:lnTo>
                    <a:pt x="1852050" y="493265"/>
                  </a:lnTo>
                  <a:lnTo>
                    <a:pt x="1860189" y="489894"/>
                  </a:lnTo>
                  <a:lnTo>
                    <a:pt x="1864105" y="480661"/>
                  </a:lnTo>
                  <a:lnTo>
                    <a:pt x="1874404" y="476494"/>
                  </a:lnTo>
                  <a:lnTo>
                    <a:pt x="1877690" y="468750"/>
                  </a:lnTo>
                  <a:lnTo>
                    <a:pt x="1887127" y="464933"/>
                  </a:lnTo>
                  <a:lnTo>
                    <a:pt x="1887964" y="463007"/>
                  </a:lnTo>
                  <a:lnTo>
                    <a:pt x="1877560" y="467316"/>
                  </a:lnTo>
                  <a:lnTo>
                    <a:pt x="1874453" y="475175"/>
                  </a:lnTo>
                  <a:lnTo>
                    <a:pt x="1864255" y="479599"/>
                  </a:lnTo>
                  <a:lnTo>
                    <a:pt x="1861847" y="485412"/>
                  </a:lnTo>
                  <a:lnTo>
                    <a:pt x="1851159" y="489839"/>
                  </a:lnTo>
                  <a:lnTo>
                    <a:pt x="1848119" y="497180"/>
                  </a:lnTo>
                  <a:lnTo>
                    <a:pt x="1838928" y="500987"/>
                  </a:lnTo>
                  <a:lnTo>
                    <a:pt x="1835371" y="509784"/>
                  </a:lnTo>
                  <a:lnTo>
                    <a:pt x="1826936" y="513363"/>
                  </a:lnTo>
                  <a:lnTo>
                    <a:pt x="1823316" y="521695"/>
                  </a:lnTo>
                  <a:lnTo>
                    <a:pt x="1812994" y="525772"/>
                  </a:lnTo>
                  <a:lnTo>
                    <a:pt x="1809731" y="533463"/>
                  </a:lnTo>
                  <a:lnTo>
                    <a:pt x="1800755" y="537092"/>
                  </a:lnTo>
                  <a:lnTo>
                    <a:pt x="1797125" y="546068"/>
                  </a:lnTo>
                  <a:lnTo>
                    <a:pt x="1789435" y="549331"/>
                  </a:lnTo>
                  <a:lnTo>
                    <a:pt x="1785358" y="559654"/>
                  </a:lnTo>
                  <a:lnTo>
                    <a:pt x="1775901" y="563762"/>
                  </a:lnTo>
                  <a:lnTo>
                    <a:pt x="1772610" y="571708"/>
                  </a:lnTo>
                  <a:lnTo>
                    <a:pt x="1764779" y="574952"/>
                  </a:lnTo>
                  <a:lnTo>
                    <a:pt x="1760843" y="584456"/>
                  </a:lnTo>
                  <a:lnTo>
                    <a:pt x="1752449" y="587933"/>
                  </a:lnTo>
                  <a:lnTo>
                    <a:pt x="1748931" y="596224"/>
                  </a:lnTo>
                  <a:lnTo>
                    <a:pt x="1740903" y="599470"/>
                  </a:lnTo>
                  <a:lnTo>
                    <a:pt x="1736326" y="610790"/>
                  </a:lnTo>
                  <a:lnTo>
                    <a:pt x="1728035" y="614308"/>
                  </a:lnTo>
                  <a:lnTo>
                    <a:pt x="1724558" y="622701"/>
                  </a:lnTo>
                  <a:lnTo>
                    <a:pt x="1717175" y="625760"/>
                  </a:lnTo>
                  <a:lnTo>
                    <a:pt x="1712647" y="636430"/>
                  </a:lnTo>
                  <a:lnTo>
                    <a:pt x="1704426" y="639755"/>
                  </a:lnTo>
                  <a:lnTo>
                    <a:pt x="1700042" y="650854"/>
                  </a:lnTo>
                  <a:lnTo>
                    <a:pt x="1694173" y="653404"/>
                  </a:lnTo>
                  <a:lnTo>
                    <a:pt x="1690236" y="662908"/>
                  </a:lnTo>
                  <a:lnTo>
                    <a:pt x="1683141" y="665847"/>
                  </a:lnTo>
                  <a:lnTo>
                    <a:pt x="1678324" y="677474"/>
                  </a:lnTo>
                  <a:lnTo>
                    <a:pt x="1670045" y="680903"/>
                  </a:lnTo>
                  <a:lnTo>
                    <a:pt x="1665720" y="691346"/>
                  </a:lnTo>
                  <a:lnTo>
                    <a:pt x="1660607" y="693464"/>
                  </a:lnTo>
                  <a:lnTo>
                    <a:pt x="1655913" y="705625"/>
                  </a:lnTo>
                  <a:lnTo>
                    <a:pt x="1649385" y="708527"/>
                  </a:lnTo>
                  <a:lnTo>
                    <a:pt x="1644840" y="719498"/>
                  </a:lnTo>
                  <a:lnTo>
                    <a:pt x="1637009" y="722742"/>
                  </a:lnTo>
                  <a:lnTo>
                    <a:pt x="1633359" y="731553"/>
                  </a:lnTo>
                  <a:lnTo>
                    <a:pt x="1628876" y="733409"/>
                  </a:lnTo>
                  <a:lnTo>
                    <a:pt x="1623553" y="746262"/>
                  </a:lnTo>
                  <a:lnTo>
                    <a:pt x="1617929" y="748591"/>
                  </a:lnTo>
                  <a:lnTo>
                    <a:pt x="1612765" y="761665"/>
                  </a:lnTo>
                  <a:lnTo>
                    <a:pt x="1608382" y="763570"/>
                  </a:lnTo>
                  <a:lnTo>
                    <a:pt x="1602959" y="776662"/>
                  </a:lnTo>
                  <a:lnTo>
                    <a:pt x="1597924" y="778747"/>
                  </a:lnTo>
                  <a:lnTo>
                    <a:pt x="1592866" y="790391"/>
                  </a:lnTo>
                  <a:lnTo>
                    <a:pt x="1588485" y="792121"/>
                  </a:lnTo>
                  <a:lnTo>
                    <a:pt x="1582916" y="804956"/>
                  </a:lnTo>
                  <a:lnTo>
                    <a:pt x="1577403" y="807136"/>
                  </a:lnTo>
                  <a:lnTo>
                    <a:pt x="1572559" y="818829"/>
                  </a:lnTo>
                  <a:lnTo>
                    <a:pt x="1568348" y="820573"/>
                  </a:lnTo>
                  <a:lnTo>
                    <a:pt x="1562753" y="835069"/>
                  </a:lnTo>
                  <a:lnTo>
                    <a:pt x="1557895" y="837229"/>
                  </a:lnTo>
                  <a:lnTo>
                    <a:pt x="1552803" y="849228"/>
                  </a:lnTo>
                  <a:lnTo>
                    <a:pt x="1546849" y="851636"/>
                  </a:lnTo>
                  <a:lnTo>
                    <a:pt x="1542159" y="862957"/>
                  </a:lnTo>
                  <a:lnTo>
                    <a:pt x="1539621" y="864009"/>
                  </a:lnTo>
                  <a:lnTo>
                    <a:pt x="1540202" y="865413"/>
                  </a:lnTo>
                  <a:cubicBezTo>
                    <a:pt x="1540202" y="870965"/>
                    <a:pt x="1537952" y="875991"/>
                    <a:pt x="1534314" y="879629"/>
                  </a:cubicBezTo>
                  <a:lnTo>
                    <a:pt x="1529311" y="881701"/>
                  </a:lnTo>
                  <a:lnTo>
                    <a:pt x="1524365" y="893357"/>
                  </a:lnTo>
                  <a:lnTo>
                    <a:pt x="1521100" y="894678"/>
                  </a:lnTo>
                  <a:lnTo>
                    <a:pt x="1521571" y="895814"/>
                  </a:lnTo>
                  <a:cubicBezTo>
                    <a:pt x="1521571" y="901365"/>
                    <a:pt x="1519320" y="906391"/>
                    <a:pt x="1515682" y="910029"/>
                  </a:cubicBezTo>
                  <a:lnTo>
                    <a:pt x="1511690" y="911682"/>
                  </a:lnTo>
                  <a:lnTo>
                    <a:pt x="1505876" y="925719"/>
                  </a:lnTo>
                  <a:lnTo>
                    <a:pt x="1503761" y="926595"/>
                  </a:lnTo>
                  <a:lnTo>
                    <a:pt x="1498031" y="940428"/>
                  </a:lnTo>
                  <a:lnTo>
                    <a:pt x="1495834" y="941338"/>
                  </a:lnTo>
                  <a:lnTo>
                    <a:pt x="1496074" y="941903"/>
                  </a:lnTo>
                  <a:cubicBezTo>
                    <a:pt x="1496074" y="947455"/>
                    <a:pt x="1493769" y="952481"/>
                    <a:pt x="1490042" y="956118"/>
                  </a:cubicBezTo>
                  <a:lnTo>
                    <a:pt x="1485272" y="958047"/>
                  </a:lnTo>
                  <a:lnTo>
                    <a:pt x="1485287" y="958084"/>
                  </a:lnTo>
                  <a:cubicBezTo>
                    <a:pt x="1485287" y="963771"/>
                    <a:pt x="1483036" y="968919"/>
                    <a:pt x="1479399" y="972646"/>
                  </a:cubicBezTo>
                  <a:lnTo>
                    <a:pt x="1477351" y="973515"/>
                  </a:lnTo>
                  <a:lnTo>
                    <a:pt x="1471554" y="988192"/>
                  </a:lnTo>
                  <a:lnTo>
                    <a:pt x="1469323" y="989162"/>
                  </a:lnTo>
                  <a:lnTo>
                    <a:pt x="1463709" y="1003045"/>
                  </a:lnTo>
                  <a:lnTo>
                    <a:pt x="1461468" y="1003996"/>
                  </a:lnTo>
                  <a:lnTo>
                    <a:pt x="1461752" y="1004664"/>
                  </a:lnTo>
                  <a:cubicBezTo>
                    <a:pt x="1461752" y="1010216"/>
                    <a:pt x="1459447" y="1015241"/>
                    <a:pt x="1455720" y="1018879"/>
                  </a:cubicBezTo>
                  <a:lnTo>
                    <a:pt x="1454298" y="1019454"/>
                  </a:lnTo>
                  <a:lnTo>
                    <a:pt x="1454888" y="1020845"/>
                  </a:lnTo>
                  <a:cubicBezTo>
                    <a:pt x="1454888" y="1026532"/>
                    <a:pt x="1452528" y="1031680"/>
                    <a:pt x="1448712" y="1035406"/>
                  </a:cubicBezTo>
                  <a:lnTo>
                    <a:pt x="1446708" y="1036217"/>
                  </a:lnTo>
                  <a:lnTo>
                    <a:pt x="1447042" y="1037025"/>
                  </a:lnTo>
                  <a:cubicBezTo>
                    <a:pt x="1447042" y="1042576"/>
                    <a:pt x="1444792" y="1047602"/>
                    <a:pt x="1441154" y="1051240"/>
                  </a:cubicBezTo>
                  <a:lnTo>
                    <a:pt x="1438797" y="1052216"/>
                  </a:lnTo>
                  <a:lnTo>
                    <a:pt x="1439197" y="1053205"/>
                  </a:lnTo>
                  <a:lnTo>
                    <a:pt x="1433982" y="1066103"/>
                  </a:lnTo>
                  <a:lnTo>
                    <a:pt x="1391558" y="1066103"/>
                  </a:lnTo>
                  <a:lnTo>
                    <a:pt x="1396197" y="1055171"/>
                  </a:lnTo>
                  <a:lnTo>
                    <a:pt x="1399281" y="1053924"/>
                  </a:lnTo>
                  <a:lnTo>
                    <a:pt x="1398991" y="1053205"/>
                  </a:lnTo>
                  <a:cubicBezTo>
                    <a:pt x="1398991" y="1047519"/>
                    <a:pt x="1401240" y="1042370"/>
                    <a:pt x="1404879" y="1038643"/>
                  </a:cubicBezTo>
                  <a:lnTo>
                    <a:pt x="1407113" y="1037695"/>
                  </a:lnTo>
                  <a:lnTo>
                    <a:pt x="1406836" y="1037025"/>
                  </a:lnTo>
                  <a:cubicBezTo>
                    <a:pt x="1406836" y="1031473"/>
                    <a:pt x="1409085" y="1026448"/>
                    <a:pt x="1412724" y="1022810"/>
                  </a:cubicBezTo>
                  <a:lnTo>
                    <a:pt x="1413429" y="1022518"/>
                  </a:lnTo>
                  <a:lnTo>
                    <a:pt x="1412719" y="1020845"/>
                  </a:lnTo>
                  <a:cubicBezTo>
                    <a:pt x="1412719" y="1015158"/>
                    <a:pt x="1415079" y="1010009"/>
                    <a:pt x="1418895" y="1006283"/>
                  </a:cubicBezTo>
                  <a:lnTo>
                    <a:pt x="1420906" y="1005469"/>
                  </a:lnTo>
                  <a:lnTo>
                    <a:pt x="1420565" y="1004664"/>
                  </a:lnTo>
                  <a:cubicBezTo>
                    <a:pt x="1420565" y="999113"/>
                    <a:pt x="1422869" y="994087"/>
                    <a:pt x="1426596" y="990449"/>
                  </a:cubicBezTo>
                  <a:lnTo>
                    <a:pt x="1429681" y="989201"/>
                  </a:lnTo>
                  <a:lnTo>
                    <a:pt x="1429391" y="988483"/>
                  </a:lnTo>
                  <a:cubicBezTo>
                    <a:pt x="1429391" y="982797"/>
                    <a:pt x="1431640" y="977648"/>
                    <a:pt x="1435279" y="973921"/>
                  </a:cubicBezTo>
                  <a:lnTo>
                    <a:pt x="1437327" y="973052"/>
                  </a:lnTo>
                  <a:lnTo>
                    <a:pt x="1443124" y="958375"/>
                  </a:lnTo>
                  <a:lnTo>
                    <a:pt x="1445354" y="957406"/>
                  </a:lnTo>
                  <a:lnTo>
                    <a:pt x="1450968" y="943522"/>
                  </a:lnTo>
                  <a:lnTo>
                    <a:pt x="1454909" y="941849"/>
                  </a:lnTo>
                  <a:lnTo>
                    <a:pt x="1460918" y="927688"/>
                  </a:lnTo>
                  <a:lnTo>
                    <a:pt x="1463835" y="926508"/>
                  </a:lnTo>
                  <a:lnTo>
                    <a:pt x="1463713" y="926213"/>
                  </a:lnTo>
                  <a:cubicBezTo>
                    <a:pt x="1463713" y="920662"/>
                    <a:pt x="1465962" y="915636"/>
                    <a:pt x="1469601" y="911998"/>
                  </a:cubicBezTo>
                  <a:lnTo>
                    <a:pt x="1471716" y="911121"/>
                  </a:lnTo>
                  <a:lnTo>
                    <a:pt x="1477446" y="897289"/>
                  </a:lnTo>
                  <a:lnTo>
                    <a:pt x="1481438" y="895634"/>
                  </a:lnTo>
                  <a:lnTo>
                    <a:pt x="1487252" y="881598"/>
                  </a:lnTo>
                  <a:lnTo>
                    <a:pt x="1489803" y="880542"/>
                  </a:lnTo>
                  <a:lnTo>
                    <a:pt x="1489209" y="879142"/>
                  </a:lnTo>
                  <a:cubicBezTo>
                    <a:pt x="1489209" y="873591"/>
                    <a:pt x="1491514" y="868565"/>
                    <a:pt x="1495241" y="864927"/>
                  </a:cubicBezTo>
                  <a:lnTo>
                    <a:pt x="1501194" y="862520"/>
                  </a:lnTo>
                  <a:lnTo>
                    <a:pt x="1505884" y="851198"/>
                  </a:lnTo>
                  <a:lnTo>
                    <a:pt x="1508423" y="850146"/>
                  </a:lnTo>
                  <a:lnTo>
                    <a:pt x="1507841" y="848742"/>
                  </a:lnTo>
                  <a:cubicBezTo>
                    <a:pt x="1507841" y="843191"/>
                    <a:pt x="1510091" y="838165"/>
                    <a:pt x="1513729" y="834527"/>
                  </a:cubicBezTo>
                  <a:lnTo>
                    <a:pt x="1518733" y="832454"/>
                  </a:lnTo>
                  <a:lnTo>
                    <a:pt x="1523679" y="820798"/>
                  </a:lnTo>
                  <a:lnTo>
                    <a:pt x="1528864" y="818702"/>
                  </a:lnTo>
                  <a:lnTo>
                    <a:pt x="1534323" y="804558"/>
                  </a:lnTo>
                  <a:lnTo>
                    <a:pt x="1539153" y="802411"/>
                  </a:lnTo>
                  <a:lnTo>
                    <a:pt x="1544129" y="790399"/>
                  </a:lnTo>
                  <a:lnTo>
                    <a:pt x="1546513" y="789411"/>
                  </a:lnTo>
                  <a:lnTo>
                    <a:pt x="1552405" y="775832"/>
                  </a:lnTo>
                  <a:lnTo>
                    <a:pt x="1557979" y="773628"/>
                  </a:lnTo>
                  <a:lnTo>
                    <a:pt x="1563048" y="761961"/>
                  </a:lnTo>
                  <a:lnTo>
                    <a:pt x="1569975" y="759225"/>
                  </a:lnTo>
                  <a:lnTo>
                    <a:pt x="1574529" y="748232"/>
                  </a:lnTo>
                  <a:lnTo>
                    <a:pt x="1578517" y="746579"/>
                  </a:lnTo>
                  <a:lnTo>
                    <a:pt x="1584335" y="731848"/>
                  </a:lnTo>
                  <a:lnTo>
                    <a:pt x="1590410" y="729209"/>
                  </a:lnTo>
                  <a:lnTo>
                    <a:pt x="1595123" y="717832"/>
                  </a:lnTo>
                  <a:lnTo>
                    <a:pt x="1599605" y="715975"/>
                  </a:lnTo>
                  <a:lnTo>
                    <a:pt x="1604929" y="703122"/>
                  </a:lnTo>
                  <a:lnTo>
                    <a:pt x="1610392" y="700859"/>
                  </a:lnTo>
                  <a:lnTo>
                    <a:pt x="1615023" y="689681"/>
                  </a:lnTo>
                  <a:lnTo>
                    <a:pt x="1623162" y="686309"/>
                  </a:lnTo>
                  <a:lnTo>
                    <a:pt x="1627483" y="675114"/>
                  </a:lnTo>
                  <a:lnTo>
                    <a:pt x="1633310" y="672524"/>
                  </a:lnTo>
                  <a:lnTo>
                    <a:pt x="1637290" y="662916"/>
                  </a:lnTo>
                  <a:lnTo>
                    <a:pt x="1644385" y="659977"/>
                  </a:lnTo>
                  <a:lnTo>
                    <a:pt x="1649201" y="648350"/>
                  </a:lnTo>
                  <a:lnTo>
                    <a:pt x="1657480" y="644921"/>
                  </a:lnTo>
                  <a:lnTo>
                    <a:pt x="1661806" y="634478"/>
                  </a:lnTo>
                  <a:lnTo>
                    <a:pt x="1667183" y="632250"/>
                  </a:lnTo>
                  <a:lnTo>
                    <a:pt x="1671612" y="621036"/>
                  </a:lnTo>
                  <a:lnTo>
                    <a:pt x="1679434" y="617638"/>
                  </a:lnTo>
                  <a:lnTo>
                    <a:pt x="1683523" y="608000"/>
                  </a:lnTo>
                  <a:lnTo>
                    <a:pt x="1691833" y="604640"/>
                  </a:lnTo>
                  <a:lnTo>
                    <a:pt x="1696128" y="594271"/>
                  </a:lnTo>
                  <a:lnTo>
                    <a:pt x="1704140" y="590952"/>
                  </a:lnTo>
                  <a:lnTo>
                    <a:pt x="1707895" y="581666"/>
                  </a:lnTo>
                  <a:lnTo>
                    <a:pt x="1715243" y="578548"/>
                  </a:lnTo>
                  <a:lnTo>
                    <a:pt x="1719807" y="567794"/>
                  </a:lnTo>
                  <a:lnTo>
                    <a:pt x="1729093" y="564039"/>
                  </a:lnTo>
                  <a:lnTo>
                    <a:pt x="1732412" y="556026"/>
                  </a:lnTo>
                  <a:lnTo>
                    <a:pt x="1740242" y="552782"/>
                  </a:lnTo>
                  <a:lnTo>
                    <a:pt x="1744179" y="543278"/>
                  </a:lnTo>
                  <a:lnTo>
                    <a:pt x="1753074" y="539594"/>
                  </a:lnTo>
                  <a:lnTo>
                    <a:pt x="1756927" y="529836"/>
                  </a:lnTo>
                  <a:lnTo>
                    <a:pt x="1764879" y="526382"/>
                  </a:lnTo>
                  <a:lnTo>
                    <a:pt x="1768695" y="516944"/>
                  </a:lnTo>
                  <a:lnTo>
                    <a:pt x="1777058" y="513396"/>
                  </a:lnTo>
                  <a:lnTo>
                    <a:pt x="1780607" y="505033"/>
                  </a:lnTo>
                  <a:lnTo>
                    <a:pt x="1790044" y="501217"/>
                  </a:lnTo>
                  <a:lnTo>
                    <a:pt x="1793499" y="493265"/>
                  </a:lnTo>
                  <a:lnTo>
                    <a:pt x="1803430" y="489343"/>
                  </a:lnTo>
                  <a:lnTo>
                    <a:pt x="1806940" y="480661"/>
                  </a:lnTo>
                  <a:lnTo>
                    <a:pt x="1816421" y="476638"/>
                  </a:lnTo>
                  <a:lnTo>
                    <a:pt x="1816871" y="475551"/>
                  </a:lnTo>
                  <a:lnTo>
                    <a:pt x="1804888" y="480878"/>
                  </a:lnTo>
                  <a:lnTo>
                    <a:pt x="1803009" y="485412"/>
                  </a:lnTo>
                  <a:lnTo>
                    <a:pt x="1794688" y="488859"/>
                  </a:lnTo>
                  <a:lnTo>
                    <a:pt x="1791241" y="497180"/>
                  </a:lnTo>
                  <a:lnTo>
                    <a:pt x="1780799" y="501505"/>
                  </a:lnTo>
                  <a:lnTo>
                    <a:pt x="1777370" y="509784"/>
                  </a:lnTo>
                  <a:lnTo>
                    <a:pt x="1768109" y="513620"/>
                  </a:lnTo>
                  <a:lnTo>
                    <a:pt x="1764765" y="521695"/>
                  </a:lnTo>
                  <a:lnTo>
                    <a:pt x="1756299" y="525202"/>
                  </a:lnTo>
                  <a:lnTo>
                    <a:pt x="1752710" y="533463"/>
                  </a:lnTo>
                  <a:lnTo>
                    <a:pt x="1741612" y="537846"/>
                  </a:lnTo>
                  <a:lnTo>
                    <a:pt x="1738287" y="546068"/>
                  </a:lnTo>
                  <a:lnTo>
                    <a:pt x="1730596" y="549331"/>
                  </a:lnTo>
                  <a:lnTo>
                    <a:pt x="1726519" y="559654"/>
                  </a:lnTo>
                  <a:lnTo>
                    <a:pt x="1718187" y="563273"/>
                  </a:lnTo>
                  <a:lnTo>
                    <a:pt x="1714608" y="571708"/>
                  </a:lnTo>
                  <a:lnTo>
                    <a:pt x="1705811" y="575266"/>
                  </a:lnTo>
                  <a:lnTo>
                    <a:pt x="1702004" y="584456"/>
                  </a:lnTo>
                  <a:lnTo>
                    <a:pt x="1693683" y="587903"/>
                  </a:lnTo>
                  <a:lnTo>
                    <a:pt x="1690236" y="596224"/>
                  </a:lnTo>
                  <a:lnTo>
                    <a:pt x="1683141" y="599163"/>
                  </a:lnTo>
                  <a:lnTo>
                    <a:pt x="1678324" y="610790"/>
                  </a:lnTo>
                  <a:lnTo>
                    <a:pt x="1669065" y="614626"/>
                  </a:lnTo>
                  <a:lnTo>
                    <a:pt x="1665720" y="622701"/>
                  </a:lnTo>
                  <a:lnTo>
                    <a:pt x="1658337" y="625760"/>
                  </a:lnTo>
                  <a:lnTo>
                    <a:pt x="1653809" y="636430"/>
                  </a:lnTo>
                  <a:lnTo>
                    <a:pt x="1647921" y="638811"/>
                  </a:lnTo>
                  <a:lnTo>
                    <a:pt x="1643165" y="650854"/>
                  </a:lnTo>
                  <a:lnTo>
                    <a:pt x="1634904" y="654443"/>
                  </a:lnTo>
                  <a:lnTo>
                    <a:pt x="1631398" y="662908"/>
                  </a:lnTo>
                  <a:lnTo>
                    <a:pt x="1624303" y="665847"/>
                  </a:lnTo>
                  <a:lnTo>
                    <a:pt x="1619486" y="677474"/>
                  </a:lnTo>
                  <a:lnTo>
                    <a:pt x="1613575" y="679923"/>
                  </a:lnTo>
                  <a:lnTo>
                    <a:pt x="1608843" y="691346"/>
                  </a:lnTo>
                  <a:lnTo>
                    <a:pt x="1601395" y="694431"/>
                  </a:lnTo>
                  <a:lnTo>
                    <a:pt x="1597075" y="705625"/>
                  </a:lnTo>
                  <a:lnTo>
                    <a:pt x="1591787" y="707975"/>
                  </a:lnTo>
                  <a:lnTo>
                    <a:pt x="1587125" y="719498"/>
                  </a:lnTo>
                  <a:lnTo>
                    <a:pt x="1580146" y="722458"/>
                  </a:lnTo>
                  <a:lnTo>
                    <a:pt x="1576195" y="731553"/>
                  </a:lnTo>
                  <a:lnTo>
                    <a:pt x="1569753" y="734097"/>
                  </a:lnTo>
                  <a:lnTo>
                    <a:pt x="1564714" y="746262"/>
                  </a:lnTo>
                  <a:lnTo>
                    <a:pt x="1560247" y="748112"/>
                  </a:lnTo>
                  <a:lnTo>
                    <a:pt x="1554764" y="761665"/>
                  </a:lnTo>
                  <a:lnTo>
                    <a:pt x="1549388" y="763945"/>
                  </a:lnTo>
                  <a:lnTo>
                    <a:pt x="1544121" y="776662"/>
                  </a:lnTo>
                  <a:lnTo>
                    <a:pt x="1539148" y="778722"/>
                  </a:lnTo>
                  <a:lnTo>
                    <a:pt x="1534314" y="790391"/>
                  </a:lnTo>
                  <a:lnTo>
                    <a:pt x="1529587" y="792349"/>
                  </a:lnTo>
                  <a:lnTo>
                    <a:pt x="1524365" y="804956"/>
                  </a:lnTo>
                  <a:lnTo>
                    <a:pt x="1518453" y="807405"/>
                  </a:lnTo>
                  <a:lnTo>
                    <a:pt x="1513721" y="818829"/>
                  </a:lnTo>
                  <a:lnTo>
                    <a:pt x="1509509" y="820573"/>
                  </a:lnTo>
                  <a:lnTo>
                    <a:pt x="1503915" y="835069"/>
                  </a:lnTo>
                  <a:lnTo>
                    <a:pt x="1499056" y="837229"/>
                  </a:lnTo>
                  <a:lnTo>
                    <a:pt x="1493964" y="849228"/>
                  </a:lnTo>
                  <a:lnTo>
                    <a:pt x="1490366" y="850683"/>
                  </a:lnTo>
                  <a:lnTo>
                    <a:pt x="1485282" y="862957"/>
                  </a:lnTo>
                  <a:lnTo>
                    <a:pt x="1481069" y="864702"/>
                  </a:lnTo>
                  <a:lnTo>
                    <a:pt x="1481364" y="865413"/>
                  </a:lnTo>
                  <a:cubicBezTo>
                    <a:pt x="1481364" y="870965"/>
                    <a:pt x="1479114" y="875991"/>
                    <a:pt x="1475476" y="879629"/>
                  </a:cubicBezTo>
                  <a:lnTo>
                    <a:pt x="1470503" y="881689"/>
                  </a:lnTo>
                  <a:lnTo>
                    <a:pt x="1465669" y="893357"/>
                  </a:lnTo>
                  <a:lnTo>
                    <a:pt x="1463120" y="894414"/>
                  </a:lnTo>
                  <a:lnTo>
                    <a:pt x="1463713" y="895814"/>
                  </a:lnTo>
                  <a:cubicBezTo>
                    <a:pt x="1463713" y="901365"/>
                    <a:pt x="1461408" y="906391"/>
                    <a:pt x="1457681" y="910029"/>
                  </a:cubicBezTo>
                  <a:lnTo>
                    <a:pt x="1454760" y="911210"/>
                  </a:lnTo>
                  <a:lnTo>
                    <a:pt x="1454888" y="911504"/>
                  </a:lnTo>
                  <a:cubicBezTo>
                    <a:pt x="1454888" y="917055"/>
                    <a:pt x="1452528" y="922081"/>
                    <a:pt x="1448712" y="925719"/>
                  </a:cubicBezTo>
                  <a:lnTo>
                    <a:pt x="1444615" y="927337"/>
                  </a:lnTo>
                  <a:lnTo>
                    <a:pt x="1439193" y="940428"/>
                  </a:lnTo>
                  <a:lnTo>
                    <a:pt x="1436996" y="941338"/>
                  </a:lnTo>
                  <a:lnTo>
                    <a:pt x="1437236" y="941903"/>
                  </a:lnTo>
                  <a:cubicBezTo>
                    <a:pt x="1437236" y="947455"/>
                    <a:pt x="1434930" y="952481"/>
                    <a:pt x="1431204" y="956118"/>
                  </a:cubicBezTo>
                  <a:lnTo>
                    <a:pt x="1428953" y="957028"/>
                  </a:lnTo>
                  <a:lnTo>
                    <a:pt x="1429391" y="958084"/>
                  </a:lnTo>
                  <a:cubicBezTo>
                    <a:pt x="1429391" y="963771"/>
                    <a:pt x="1427085" y="968919"/>
                    <a:pt x="1423359" y="972646"/>
                  </a:cubicBezTo>
                  <a:lnTo>
                    <a:pt x="1420320" y="973904"/>
                  </a:lnTo>
                  <a:lnTo>
                    <a:pt x="1414677" y="988192"/>
                  </a:lnTo>
                  <a:lnTo>
                    <a:pt x="1412446" y="989162"/>
                  </a:lnTo>
                  <a:lnTo>
                    <a:pt x="1406832" y="1003045"/>
                  </a:lnTo>
                  <a:lnTo>
                    <a:pt x="1404591" y="1003996"/>
                  </a:lnTo>
                  <a:lnTo>
                    <a:pt x="1404875" y="1004664"/>
                  </a:lnTo>
                  <a:cubicBezTo>
                    <a:pt x="1404875" y="1010216"/>
                    <a:pt x="1402569" y="1015241"/>
                    <a:pt x="1398843" y="1018879"/>
                  </a:cubicBezTo>
                  <a:lnTo>
                    <a:pt x="1395759" y="1020126"/>
                  </a:lnTo>
                  <a:lnTo>
                    <a:pt x="1396049" y="1020845"/>
                  </a:lnTo>
                  <a:cubicBezTo>
                    <a:pt x="1396049" y="1026532"/>
                    <a:pt x="1393799" y="1031680"/>
                    <a:pt x="1390161" y="1035406"/>
                  </a:cubicBezTo>
                  <a:lnTo>
                    <a:pt x="1387926" y="1036355"/>
                  </a:lnTo>
                  <a:lnTo>
                    <a:pt x="1388204" y="1037025"/>
                  </a:lnTo>
                  <a:cubicBezTo>
                    <a:pt x="1388204" y="1042576"/>
                    <a:pt x="1385953" y="1047602"/>
                    <a:pt x="1382316" y="1051240"/>
                  </a:cubicBezTo>
                  <a:lnTo>
                    <a:pt x="1379958" y="1052216"/>
                  </a:lnTo>
                  <a:lnTo>
                    <a:pt x="1380359" y="1053205"/>
                  </a:lnTo>
                  <a:lnTo>
                    <a:pt x="1375144" y="1066103"/>
                  </a:lnTo>
                  <a:lnTo>
                    <a:pt x="1335628" y="1066103"/>
                  </a:lnTo>
                  <a:lnTo>
                    <a:pt x="1340157" y="1055171"/>
                  </a:lnTo>
                  <a:lnTo>
                    <a:pt x="1340833" y="1054890"/>
                  </a:lnTo>
                  <a:lnTo>
                    <a:pt x="1340152" y="1053205"/>
                  </a:lnTo>
                  <a:cubicBezTo>
                    <a:pt x="1340152" y="1047519"/>
                    <a:pt x="1342402" y="1042370"/>
                    <a:pt x="1346040" y="1038643"/>
                  </a:cubicBezTo>
                  <a:lnTo>
                    <a:pt x="1348275" y="1037695"/>
                  </a:lnTo>
                  <a:lnTo>
                    <a:pt x="1347997" y="1037025"/>
                  </a:lnTo>
                  <a:cubicBezTo>
                    <a:pt x="1347997" y="1031473"/>
                    <a:pt x="1350247" y="1026448"/>
                    <a:pt x="1353885" y="1022810"/>
                  </a:cubicBezTo>
                  <a:lnTo>
                    <a:pt x="1356242" y="1021833"/>
                  </a:lnTo>
                  <a:lnTo>
                    <a:pt x="1355842" y="1020845"/>
                  </a:lnTo>
                  <a:cubicBezTo>
                    <a:pt x="1355842" y="1015158"/>
                    <a:pt x="1358092" y="1010009"/>
                    <a:pt x="1361731" y="1006283"/>
                  </a:cubicBezTo>
                  <a:lnTo>
                    <a:pt x="1363971" y="1005332"/>
                  </a:lnTo>
                  <a:lnTo>
                    <a:pt x="1363687" y="1004664"/>
                  </a:lnTo>
                  <a:cubicBezTo>
                    <a:pt x="1363687" y="999113"/>
                    <a:pt x="1365992" y="994087"/>
                    <a:pt x="1369719" y="990449"/>
                  </a:cubicBezTo>
                  <a:lnTo>
                    <a:pt x="1372804" y="989201"/>
                  </a:lnTo>
                  <a:lnTo>
                    <a:pt x="1372513" y="988483"/>
                  </a:lnTo>
                  <a:cubicBezTo>
                    <a:pt x="1372513" y="982797"/>
                    <a:pt x="1374763" y="977648"/>
                    <a:pt x="1378402" y="973921"/>
                  </a:cubicBezTo>
                  <a:lnTo>
                    <a:pt x="1380450" y="973052"/>
                  </a:lnTo>
                  <a:lnTo>
                    <a:pt x="1386247" y="958375"/>
                  </a:lnTo>
                  <a:lnTo>
                    <a:pt x="1388485" y="957402"/>
                  </a:lnTo>
                  <a:lnTo>
                    <a:pt x="1394235" y="943522"/>
                  </a:lnTo>
                  <a:lnTo>
                    <a:pt x="1396361" y="942641"/>
                  </a:lnTo>
                  <a:lnTo>
                    <a:pt x="1396048" y="941903"/>
                  </a:lnTo>
                  <a:cubicBezTo>
                    <a:pt x="1396048" y="936352"/>
                    <a:pt x="1398353" y="931326"/>
                    <a:pt x="1402080" y="927688"/>
                  </a:cubicBezTo>
                  <a:lnTo>
                    <a:pt x="1404997" y="926508"/>
                  </a:lnTo>
                  <a:lnTo>
                    <a:pt x="1404874" y="926213"/>
                  </a:lnTo>
                  <a:cubicBezTo>
                    <a:pt x="1404874" y="920662"/>
                    <a:pt x="1407124" y="915636"/>
                    <a:pt x="1410763" y="911998"/>
                  </a:cubicBezTo>
                  <a:lnTo>
                    <a:pt x="1412887" y="911118"/>
                  </a:lnTo>
                  <a:lnTo>
                    <a:pt x="1418895" y="897289"/>
                  </a:lnTo>
                  <a:lnTo>
                    <a:pt x="1422541" y="895849"/>
                  </a:lnTo>
                  <a:lnTo>
                    <a:pt x="1422526" y="895814"/>
                  </a:lnTo>
                  <a:cubicBezTo>
                    <a:pt x="1422526" y="890262"/>
                    <a:pt x="1424831" y="885236"/>
                    <a:pt x="1428557" y="881598"/>
                  </a:cubicBezTo>
                  <a:lnTo>
                    <a:pt x="1431822" y="880278"/>
                  </a:lnTo>
                  <a:lnTo>
                    <a:pt x="1431351" y="879142"/>
                  </a:lnTo>
                  <a:cubicBezTo>
                    <a:pt x="1431351" y="873591"/>
                    <a:pt x="1433601" y="868565"/>
                    <a:pt x="1437239" y="864927"/>
                  </a:cubicBezTo>
                  <a:lnTo>
                    <a:pt x="1442212" y="862867"/>
                  </a:lnTo>
                  <a:lnTo>
                    <a:pt x="1447046" y="851198"/>
                  </a:lnTo>
                  <a:lnTo>
                    <a:pt x="1451259" y="849453"/>
                  </a:lnTo>
                  <a:lnTo>
                    <a:pt x="1450964" y="848742"/>
                  </a:lnTo>
                  <a:cubicBezTo>
                    <a:pt x="1450964" y="843191"/>
                    <a:pt x="1453214" y="838165"/>
                    <a:pt x="1456852" y="834527"/>
                  </a:cubicBezTo>
                  <a:lnTo>
                    <a:pt x="1459477" y="833440"/>
                  </a:lnTo>
                  <a:lnTo>
                    <a:pt x="1464841" y="820798"/>
                  </a:lnTo>
                  <a:lnTo>
                    <a:pt x="1470026" y="818702"/>
                  </a:lnTo>
                  <a:lnTo>
                    <a:pt x="1475485" y="804558"/>
                  </a:lnTo>
                  <a:lnTo>
                    <a:pt x="1480315" y="802411"/>
                  </a:lnTo>
                  <a:lnTo>
                    <a:pt x="1485291" y="790399"/>
                  </a:lnTo>
                  <a:lnTo>
                    <a:pt x="1490018" y="788441"/>
                  </a:lnTo>
                  <a:lnTo>
                    <a:pt x="1495241" y="775832"/>
                  </a:lnTo>
                  <a:lnTo>
                    <a:pt x="1501152" y="773384"/>
                  </a:lnTo>
                  <a:lnTo>
                    <a:pt x="1505884" y="761961"/>
                  </a:lnTo>
                  <a:lnTo>
                    <a:pt x="1510857" y="759901"/>
                  </a:lnTo>
                  <a:lnTo>
                    <a:pt x="1515690" y="748232"/>
                  </a:lnTo>
                  <a:lnTo>
                    <a:pt x="1519680" y="746579"/>
                  </a:lnTo>
                  <a:lnTo>
                    <a:pt x="1525640" y="731848"/>
                  </a:lnTo>
                  <a:lnTo>
                    <a:pt x="1531509" y="729359"/>
                  </a:lnTo>
                  <a:lnTo>
                    <a:pt x="1536284" y="717832"/>
                  </a:lnTo>
                  <a:lnTo>
                    <a:pt x="1540800" y="715961"/>
                  </a:lnTo>
                  <a:lnTo>
                    <a:pt x="1546378" y="703122"/>
                  </a:lnTo>
                  <a:lnTo>
                    <a:pt x="1553740" y="700215"/>
                  </a:lnTo>
                  <a:lnTo>
                    <a:pt x="1558001" y="689681"/>
                  </a:lnTo>
                  <a:lnTo>
                    <a:pt x="1564005" y="687134"/>
                  </a:lnTo>
                  <a:lnTo>
                    <a:pt x="1568645" y="675114"/>
                  </a:lnTo>
                  <a:lnTo>
                    <a:pt x="1576875" y="671456"/>
                  </a:lnTo>
                  <a:lnTo>
                    <a:pt x="1580413" y="662916"/>
                  </a:lnTo>
                  <a:lnTo>
                    <a:pt x="1585141" y="660957"/>
                  </a:lnTo>
                  <a:lnTo>
                    <a:pt x="1590362" y="648350"/>
                  </a:lnTo>
                  <a:lnTo>
                    <a:pt x="1598642" y="644921"/>
                  </a:lnTo>
                  <a:lnTo>
                    <a:pt x="1602967" y="634478"/>
                  </a:lnTo>
                  <a:lnTo>
                    <a:pt x="1610690" y="631279"/>
                  </a:lnTo>
                  <a:lnTo>
                    <a:pt x="1614735" y="621036"/>
                  </a:lnTo>
                  <a:lnTo>
                    <a:pt x="1620152" y="618682"/>
                  </a:lnTo>
                  <a:lnTo>
                    <a:pt x="1624685" y="608000"/>
                  </a:lnTo>
                  <a:lnTo>
                    <a:pt x="1632995" y="604640"/>
                  </a:lnTo>
                  <a:lnTo>
                    <a:pt x="1637290" y="594271"/>
                  </a:lnTo>
                  <a:lnTo>
                    <a:pt x="1645365" y="590926"/>
                  </a:lnTo>
                  <a:lnTo>
                    <a:pt x="1649201" y="581666"/>
                  </a:lnTo>
                  <a:lnTo>
                    <a:pt x="1657480" y="578237"/>
                  </a:lnTo>
                  <a:lnTo>
                    <a:pt x="1661806" y="567794"/>
                  </a:lnTo>
                  <a:lnTo>
                    <a:pt x="1670127" y="564347"/>
                  </a:lnTo>
                  <a:lnTo>
                    <a:pt x="1673573" y="556026"/>
                  </a:lnTo>
                  <a:lnTo>
                    <a:pt x="1681462" y="552758"/>
                  </a:lnTo>
                  <a:lnTo>
                    <a:pt x="1685485" y="543278"/>
                  </a:lnTo>
                  <a:lnTo>
                    <a:pt x="1694167" y="539768"/>
                  </a:lnTo>
                  <a:lnTo>
                    <a:pt x="1698089" y="529836"/>
                  </a:lnTo>
                  <a:lnTo>
                    <a:pt x="1706041" y="526382"/>
                  </a:lnTo>
                  <a:lnTo>
                    <a:pt x="1709857" y="516944"/>
                  </a:lnTo>
                  <a:lnTo>
                    <a:pt x="1719495" y="512854"/>
                  </a:lnTo>
                  <a:lnTo>
                    <a:pt x="1722893" y="505033"/>
                  </a:lnTo>
                  <a:lnTo>
                    <a:pt x="1733135" y="500987"/>
                  </a:lnTo>
                  <a:lnTo>
                    <a:pt x="1736334" y="493265"/>
                  </a:lnTo>
                  <a:lnTo>
                    <a:pt x="1744411" y="489920"/>
                  </a:lnTo>
                  <a:lnTo>
                    <a:pt x="1746201" y="485598"/>
                  </a:lnTo>
                  <a:lnTo>
                    <a:pt x="1735488" y="489732"/>
                  </a:lnTo>
                  <a:lnTo>
                    <a:pt x="1732403" y="497180"/>
                  </a:lnTo>
                  <a:lnTo>
                    <a:pt x="1724265" y="500551"/>
                  </a:lnTo>
                  <a:lnTo>
                    <a:pt x="1720349" y="509784"/>
                  </a:lnTo>
                  <a:lnTo>
                    <a:pt x="1708949" y="514396"/>
                  </a:lnTo>
                  <a:lnTo>
                    <a:pt x="1705926" y="521695"/>
                  </a:lnTo>
                  <a:lnTo>
                    <a:pt x="1697605" y="525142"/>
                  </a:lnTo>
                  <a:lnTo>
                    <a:pt x="1694159" y="533463"/>
                  </a:lnTo>
                  <a:lnTo>
                    <a:pt x="1686082" y="536808"/>
                  </a:lnTo>
                  <a:lnTo>
                    <a:pt x="1682247" y="546068"/>
                  </a:lnTo>
                  <a:lnTo>
                    <a:pt x="1673478" y="549700"/>
                  </a:lnTo>
                  <a:lnTo>
                    <a:pt x="1669356" y="559654"/>
                  </a:lnTo>
                  <a:lnTo>
                    <a:pt x="1659156" y="563879"/>
                  </a:lnTo>
                  <a:lnTo>
                    <a:pt x="1655913" y="571708"/>
                  </a:lnTo>
                  <a:lnTo>
                    <a:pt x="1646899" y="575442"/>
                  </a:lnTo>
                  <a:lnTo>
                    <a:pt x="1643165" y="584456"/>
                  </a:lnTo>
                  <a:lnTo>
                    <a:pt x="1634845" y="587903"/>
                  </a:lnTo>
                  <a:lnTo>
                    <a:pt x="1631398" y="596224"/>
                  </a:lnTo>
                  <a:lnTo>
                    <a:pt x="1624303" y="599163"/>
                  </a:lnTo>
                  <a:lnTo>
                    <a:pt x="1619486" y="610790"/>
                  </a:lnTo>
                  <a:lnTo>
                    <a:pt x="1612467" y="613697"/>
                  </a:lnTo>
                  <a:lnTo>
                    <a:pt x="1608556" y="622701"/>
                  </a:lnTo>
                  <a:lnTo>
                    <a:pt x="1601628" y="625437"/>
                  </a:lnTo>
                  <a:lnTo>
                    <a:pt x="1597075" y="636430"/>
                  </a:lnTo>
                  <a:lnTo>
                    <a:pt x="1589777" y="639453"/>
                  </a:lnTo>
                  <a:lnTo>
                    <a:pt x="1585164" y="650854"/>
                  </a:lnTo>
                  <a:lnTo>
                    <a:pt x="1575930" y="654769"/>
                  </a:lnTo>
                  <a:lnTo>
                    <a:pt x="1572559" y="662908"/>
                  </a:lnTo>
                  <a:lnTo>
                    <a:pt x="1567855" y="664857"/>
                  </a:lnTo>
                  <a:lnTo>
                    <a:pt x="1562753" y="677474"/>
                  </a:lnTo>
                  <a:lnTo>
                    <a:pt x="1555405" y="680592"/>
                  </a:lnTo>
                  <a:lnTo>
                    <a:pt x="1550841" y="691346"/>
                  </a:lnTo>
                  <a:lnTo>
                    <a:pt x="1544760" y="693805"/>
                  </a:lnTo>
                  <a:lnTo>
                    <a:pt x="1540198" y="705625"/>
                  </a:lnTo>
                  <a:lnTo>
                    <a:pt x="1532570" y="709015"/>
                  </a:lnTo>
                  <a:lnTo>
                    <a:pt x="1528430" y="719498"/>
                  </a:lnTo>
                  <a:lnTo>
                    <a:pt x="1521365" y="722568"/>
                  </a:lnTo>
                  <a:lnTo>
                    <a:pt x="1517644" y="731553"/>
                  </a:lnTo>
                  <a:lnTo>
                    <a:pt x="1513161" y="733409"/>
                  </a:lnTo>
                  <a:lnTo>
                    <a:pt x="1507837" y="746262"/>
                  </a:lnTo>
                  <a:lnTo>
                    <a:pt x="1501041" y="749077"/>
                  </a:lnTo>
                  <a:lnTo>
                    <a:pt x="1496070" y="761665"/>
                  </a:lnTo>
                  <a:lnTo>
                    <a:pt x="1490490" y="764089"/>
                  </a:lnTo>
                  <a:lnTo>
                    <a:pt x="1485282" y="776662"/>
                  </a:lnTo>
                  <a:lnTo>
                    <a:pt x="1480310" y="778722"/>
                  </a:lnTo>
                  <a:lnTo>
                    <a:pt x="1475476" y="790391"/>
                  </a:lnTo>
                  <a:lnTo>
                    <a:pt x="1470771" y="792340"/>
                  </a:lnTo>
                  <a:lnTo>
                    <a:pt x="1465669" y="804956"/>
                  </a:lnTo>
                  <a:lnTo>
                    <a:pt x="1460714" y="807059"/>
                  </a:lnTo>
                  <a:lnTo>
                    <a:pt x="1455720" y="818829"/>
                  </a:lnTo>
                  <a:lnTo>
                    <a:pt x="1450535" y="820926"/>
                  </a:lnTo>
                  <a:lnTo>
                    <a:pt x="1445077" y="835069"/>
                  </a:lnTo>
                  <a:lnTo>
                    <a:pt x="1442649" y="836148"/>
                  </a:lnTo>
                  <a:lnTo>
                    <a:pt x="1437231" y="849228"/>
                  </a:lnTo>
                  <a:lnTo>
                    <a:pt x="1432227" y="851301"/>
                  </a:lnTo>
                  <a:lnTo>
                    <a:pt x="1427281" y="862957"/>
                  </a:lnTo>
                  <a:lnTo>
                    <a:pt x="1422337" y="864956"/>
                  </a:lnTo>
                  <a:lnTo>
                    <a:pt x="1422526" y="865413"/>
                  </a:lnTo>
                  <a:cubicBezTo>
                    <a:pt x="1422526" y="870965"/>
                    <a:pt x="1420275" y="875991"/>
                    <a:pt x="1416638" y="879629"/>
                  </a:cubicBezTo>
                  <a:lnTo>
                    <a:pt x="1414032" y="880708"/>
                  </a:lnTo>
                  <a:lnTo>
                    <a:pt x="1408793" y="893357"/>
                  </a:lnTo>
                  <a:lnTo>
                    <a:pt x="1404574" y="895105"/>
                  </a:lnTo>
                  <a:lnTo>
                    <a:pt x="1404875" y="895814"/>
                  </a:lnTo>
                  <a:cubicBezTo>
                    <a:pt x="1404875" y="901365"/>
                    <a:pt x="1402569" y="906391"/>
                    <a:pt x="1398843" y="910029"/>
                  </a:cubicBezTo>
                  <a:lnTo>
                    <a:pt x="1395927" y="911208"/>
                  </a:lnTo>
                  <a:lnTo>
                    <a:pt x="1396049" y="911504"/>
                  </a:lnTo>
                  <a:cubicBezTo>
                    <a:pt x="1396049" y="917055"/>
                    <a:pt x="1393799" y="922081"/>
                    <a:pt x="1390161" y="925719"/>
                  </a:cubicBezTo>
                  <a:lnTo>
                    <a:pt x="1388037" y="926598"/>
                  </a:lnTo>
                  <a:lnTo>
                    <a:pt x="1382029" y="940428"/>
                  </a:lnTo>
                  <a:lnTo>
                    <a:pt x="1378383" y="941868"/>
                  </a:lnTo>
                  <a:lnTo>
                    <a:pt x="1378397" y="941903"/>
                  </a:lnTo>
                  <a:cubicBezTo>
                    <a:pt x="1378397" y="947455"/>
                    <a:pt x="1376147" y="952481"/>
                    <a:pt x="1372509" y="956118"/>
                  </a:cubicBezTo>
                  <a:lnTo>
                    <a:pt x="1370144" y="957098"/>
                  </a:lnTo>
                  <a:lnTo>
                    <a:pt x="1370552" y="958084"/>
                  </a:lnTo>
                  <a:cubicBezTo>
                    <a:pt x="1370552" y="963771"/>
                    <a:pt x="1368247" y="968919"/>
                    <a:pt x="1364520" y="972646"/>
                  </a:cubicBezTo>
                  <a:lnTo>
                    <a:pt x="1361482" y="973904"/>
                  </a:lnTo>
                  <a:lnTo>
                    <a:pt x="1355839" y="988192"/>
                  </a:lnTo>
                  <a:lnTo>
                    <a:pt x="1353607" y="989162"/>
                  </a:lnTo>
                  <a:lnTo>
                    <a:pt x="1347993" y="1003045"/>
                  </a:lnTo>
                  <a:lnTo>
                    <a:pt x="1345759" y="1003993"/>
                  </a:lnTo>
                  <a:lnTo>
                    <a:pt x="1346037" y="1004664"/>
                  </a:lnTo>
                  <a:cubicBezTo>
                    <a:pt x="1346037" y="1010216"/>
                    <a:pt x="1343786" y="1015241"/>
                    <a:pt x="1340149" y="1018879"/>
                  </a:cubicBezTo>
                  <a:lnTo>
                    <a:pt x="1337783" y="1019859"/>
                  </a:lnTo>
                  <a:lnTo>
                    <a:pt x="1338191" y="1020845"/>
                  </a:lnTo>
                  <a:cubicBezTo>
                    <a:pt x="1338191" y="1026532"/>
                    <a:pt x="1335886" y="1031680"/>
                    <a:pt x="1332159" y="1035406"/>
                  </a:cubicBezTo>
                  <a:lnTo>
                    <a:pt x="1329202" y="1036631"/>
                  </a:lnTo>
                  <a:lnTo>
                    <a:pt x="1329365" y="1037025"/>
                  </a:lnTo>
                  <a:cubicBezTo>
                    <a:pt x="1329365" y="1042576"/>
                    <a:pt x="1327115" y="1047602"/>
                    <a:pt x="1323477" y="1051240"/>
                  </a:cubicBezTo>
                  <a:lnTo>
                    <a:pt x="1322800" y="1051520"/>
                  </a:lnTo>
                  <a:lnTo>
                    <a:pt x="1323482" y="1053205"/>
                  </a:lnTo>
                  <a:lnTo>
                    <a:pt x="1318266" y="1066103"/>
                  </a:lnTo>
                  <a:lnTo>
                    <a:pt x="1276790" y="1066103"/>
                  </a:lnTo>
                  <a:lnTo>
                    <a:pt x="1281318" y="1055171"/>
                  </a:lnTo>
                  <a:lnTo>
                    <a:pt x="1283675" y="1054194"/>
                  </a:lnTo>
                  <a:lnTo>
                    <a:pt x="1283275" y="1053205"/>
                  </a:lnTo>
                  <a:cubicBezTo>
                    <a:pt x="1283275" y="1047519"/>
                    <a:pt x="1285525" y="1042370"/>
                    <a:pt x="1289163" y="1038643"/>
                  </a:cubicBezTo>
                  <a:lnTo>
                    <a:pt x="1289730" y="1038403"/>
                  </a:lnTo>
                  <a:lnTo>
                    <a:pt x="1289159" y="1037025"/>
                  </a:lnTo>
                  <a:cubicBezTo>
                    <a:pt x="1289159" y="1031473"/>
                    <a:pt x="1291409" y="1026448"/>
                    <a:pt x="1295047" y="1022810"/>
                  </a:cubicBezTo>
                  <a:lnTo>
                    <a:pt x="1297412" y="1021830"/>
                  </a:lnTo>
                  <a:lnTo>
                    <a:pt x="1297004" y="1020845"/>
                  </a:lnTo>
                  <a:cubicBezTo>
                    <a:pt x="1297004" y="1015158"/>
                    <a:pt x="1299309" y="1010009"/>
                    <a:pt x="1303035" y="1006283"/>
                  </a:cubicBezTo>
                  <a:lnTo>
                    <a:pt x="1305993" y="1005058"/>
                  </a:lnTo>
                  <a:lnTo>
                    <a:pt x="1305830" y="1004664"/>
                  </a:lnTo>
                  <a:cubicBezTo>
                    <a:pt x="1305830" y="999113"/>
                    <a:pt x="1308080" y="994087"/>
                    <a:pt x="1311718" y="990449"/>
                  </a:cubicBezTo>
                  <a:lnTo>
                    <a:pt x="1314075" y="989472"/>
                  </a:lnTo>
                  <a:lnTo>
                    <a:pt x="1313675" y="988483"/>
                  </a:lnTo>
                  <a:cubicBezTo>
                    <a:pt x="1313675" y="982797"/>
                    <a:pt x="1315925" y="977648"/>
                    <a:pt x="1319563" y="973921"/>
                  </a:cubicBezTo>
                  <a:lnTo>
                    <a:pt x="1321612" y="973052"/>
                  </a:lnTo>
                  <a:lnTo>
                    <a:pt x="1327409" y="958375"/>
                  </a:lnTo>
                  <a:lnTo>
                    <a:pt x="1329647" y="957402"/>
                  </a:lnTo>
                  <a:lnTo>
                    <a:pt x="1335396" y="943522"/>
                  </a:lnTo>
                  <a:lnTo>
                    <a:pt x="1338354" y="942297"/>
                  </a:lnTo>
                  <a:lnTo>
                    <a:pt x="1338191" y="941903"/>
                  </a:lnTo>
                  <a:cubicBezTo>
                    <a:pt x="1338191" y="936352"/>
                    <a:pt x="1340441" y="931326"/>
                    <a:pt x="1344079" y="927688"/>
                  </a:cubicBezTo>
                  <a:lnTo>
                    <a:pt x="1346281" y="926776"/>
                  </a:lnTo>
                  <a:lnTo>
                    <a:pt x="1346036" y="926213"/>
                  </a:lnTo>
                  <a:cubicBezTo>
                    <a:pt x="1346036" y="920662"/>
                    <a:pt x="1348396" y="915636"/>
                    <a:pt x="1352211" y="911998"/>
                  </a:cubicBezTo>
                  <a:lnTo>
                    <a:pt x="1356307" y="910380"/>
                  </a:lnTo>
                  <a:lnTo>
                    <a:pt x="1361731" y="897289"/>
                  </a:lnTo>
                  <a:lnTo>
                    <a:pt x="1363927" y="896378"/>
                  </a:lnTo>
                  <a:lnTo>
                    <a:pt x="1363687" y="895814"/>
                  </a:lnTo>
                  <a:cubicBezTo>
                    <a:pt x="1363687" y="890262"/>
                    <a:pt x="1365992" y="885236"/>
                    <a:pt x="1369719" y="881598"/>
                  </a:cubicBezTo>
                  <a:lnTo>
                    <a:pt x="1374663" y="879599"/>
                  </a:lnTo>
                  <a:lnTo>
                    <a:pt x="1374474" y="879142"/>
                  </a:lnTo>
                  <a:cubicBezTo>
                    <a:pt x="1374474" y="873591"/>
                    <a:pt x="1376724" y="868565"/>
                    <a:pt x="1380362" y="864927"/>
                  </a:cubicBezTo>
                  <a:lnTo>
                    <a:pt x="1382968" y="863848"/>
                  </a:lnTo>
                  <a:lnTo>
                    <a:pt x="1388207" y="851198"/>
                  </a:lnTo>
                  <a:lnTo>
                    <a:pt x="1392426" y="849451"/>
                  </a:lnTo>
                  <a:lnTo>
                    <a:pt x="1392126" y="848742"/>
                  </a:lnTo>
                  <a:cubicBezTo>
                    <a:pt x="1392126" y="843191"/>
                    <a:pt x="1394430" y="838165"/>
                    <a:pt x="1398157" y="834527"/>
                  </a:cubicBezTo>
                  <a:lnTo>
                    <a:pt x="1404111" y="832119"/>
                  </a:lnTo>
                  <a:lnTo>
                    <a:pt x="1408801" y="820798"/>
                  </a:lnTo>
                  <a:lnTo>
                    <a:pt x="1410816" y="819963"/>
                  </a:lnTo>
                  <a:lnTo>
                    <a:pt x="1410758" y="819814"/>
                  </a:lnTo>
                  <a:cubicBezTo>
                    <a:pt x="1410758" y="813856"/>
                    <a:pt x="1413008" y="808462"/>
                    <a:pt x="1416646" y="804558"/>
                  </a:cubicBezTo>
                  <a:lnTo>
                    <a:pt x="1421504" y="802399"/>
                  </a:lnTo>
                  <a:lnTo>
                    <a:pt x="1426596" y="790399"/>
                  </a:lnTo>
                  <a:lnTo>
                    <a:pt x="1432278" y="788101"/>
                  </a:lnTo>
                  <a:lnTo>
                    <a:pt x="1437239" y="775832"/>
                  </a:lnTo>
                  <a:lnTo>
                    <a:pt x="1442166" y="773742"/>
                  </a:lnTo>
                  <a:lnTo>
                    <a:pt x="1447046" y="761961"/>
                  </a:lnTo>
                  <a:lnTo>
                    <a:pt x="1452018" y="759901"/>
                  </a:lnTo>
                  <a:lnTo>
                    <a:pt x="1456852" y="748232"/>
                  </a:lnTo>
                  <a:lnTo>
                    <a:pt x="1462013" y="746094"/>
                  </a:lnTo>
                  <a:lnTo>
                    <a:pt x="1467639" y="731848"/>
                  </a:lnTo>
                  <a:lnTo>
                    <a:pt x="1474909" y="728689"/>
                  </a:lnTo>
                  <a:lnTo>
                    <a:pt x="1479407" y="717832"/>
                  </a:lnTo>
                  <a:lnTo>
                    <a:pt x="1483890" y="715975"/>
                  </a:lnTo>
                  <a:lnTo>
                    <a:pt x="1489213" y="703122"/>
                  </a:lnTo>
                  <a:lnTo>
                    <a:pt x="1495763" y="700409"/>
                  </a:lnTo>
                  <a:lnTo>
                    <a:pt x="1500000" y="689681"/>
                  </a:lnTo>
                  <a:lnTo>
                    <a:pt x="1507383" y="686473"/>
                  </a:lnTo>
                  <a:lnTo>
                    <a:pt x="1511768" y="675114"/>
                  </a:lnTo>
                  <a:lnTo>
                    <a:pt x="1517652" y="672499"/>
                  </a:lnTo>
                  <a:lnTo>
                    <a:pt x="1521718" y="662916"/>
                  </a:lnTo>
                  <a:lnTo>
                    <a:pt x="1529745" y="659670"/>
                  </a:lnTo>
                  <a:lnTo>
                    <a:pt x="1534323" y="648350"/>
                  </a:lnTo>
                  <a:lnTo>
                    <a:pt x="1539249" y="646260"/>
                  </a:lnTo>
                  <a:lnTo>
                    <a:pt x="1544129" y="634478"/>
                  </a:lnTo>
                  <a:lnTo>
                    <a:pt x="1551905" y="631256"/>
                  </a:lnTo>
                  <a:lnTo>
                    <a:pt x="1556040" y="621036"/>
                  </a:lnTo>
                  <a:lnTo>
                    <a:pt x="1564780" y="617330"/>
                  </a:lnTo>
                  <a:lnTo>
                    <a:pt x="1568645" y="608000"/>
                  </a:lnTo>
                  <a:lnTo>
                    <a:pt x="1573681" y="605914"/>
                  </a:lnTo>
                  <a:lnTo>
                    <a:pt x="1578739" y="594271"/>
                  </a:lnTo>
                  <a:lnTo>
                    <a:pt x="1586393" y="591247"/>
                  </a:lnTo>
                  <a:lnTo>
                    <a:pt x="1590362" y="581666"/>
                  </a:lnTo>
                  <a:lnTo>
                    <a:pt x="1598642" y="578237"/>
                  </a:lnTo>
                  <a:lnTo>
                    <a:pt x="1602967" y="567794"/>
                  </a:lnTo>
                  <a:lnTo>
                    <a:pt x="1611288" y="564347"/>
                  </a:lnTo>
                  <a:lnTo>
                    <a:pt x="1614735" y="556026"/>
                  </a:lnTo>
                  <a:lnTo>
                    <a:pt x="1623749" y="552292"/>
                  </a:lnTo>
                  <a:lnTo>
                    <a:pt x="1627483" y="543278"/>
                  </a:lnTo>
                  <a:lnTo>
                    <a:pt x="1635314" y="540034"/>
                  </a:lnTo>
                  <a:lnTo>
                    <a:pt x="1639538" y="529836"/>
                  </a:lnTo>
                  <a:lnTo>
                    <a:pt x="1649491" y="525714"/>
                  </a:lnTo>
                  <a:lnTo>
                    <a:pt x="1653123" y="516944"/>
                  </a:lnTo>
                  <a:lnTo>
                    <a:pt x="1662383" y="513108"/>
                  </a:lnTo>
                  <a:lnTo>
                    <a:pt x="1665728" y="505033"/>
                  </a:lnTo>
                  <a:lnTo>
                    <a:pt x="1674049" y="501586"/>
                  </a:lnTo>
                  <a:lnTo>
                    <a:pt x="1677496" y="493265"/>
                  </a:lnTo>
                  <a:lnTo>
                    <a:pt x="1686824" y="489401"/>
                  </a:lnTo>
                  <a:lnTo>
                    <a:pt x="1690531" y="480661"/>
                  </a:lnTo>
                  <a:lnTo>
                    <a:pt x="1700751" y="476526"/>
                  </a:lnTo>
                  <a:lnTo>
                    <a:pt x="1703972" y="468750"/>
                  </a:lnTo>
                  <a:lnTo>
                    <a:pt x="1712512" y="465212"/>
                  </a:lnTo>
                  <a:lnTo>
                    <a:pt x="1713330" y="463374"/>
                  </a:lnTo>
                  <a:lnTo>
                    <a:pt x="1702982" y="467558"/>
                  </a:lnTo>
                  <a:lnTo>
                    <a:pt x="1700042" y="475175"/>
                  </a:lnTo>
                  <a:lnTo>
                    <a:pt x="1690817" y="479276"/>
                  </a:lnTo>
                  <a:lnTo>
                    <a:pt x="1688275" y="485412"/>
                  </a:lnTo>
                  <a:lnTo>
                    <a:pt x="1676402" y="490330"/>
                  </a:lnTo>
                  <a:lnTo>
                    <a:pt x="1673565" y="497180"/>
                  </a:lnTo>
                  <a:lnTo>
                    <a:pt x="1665552" y="500499"/>
                  </a:lnTo>
                  <a:lnTo>
                    <a:pt x="1661797" y="509784"/>
                  </a:lnTo>
                  <a:lnTo>
                    <a:pt x="1653288" y="513395"/>
                  </a:lnTo>
                  <a:lnTo>
                    <a:pt x="1649599" y="521695"/>
                  </a:lnTo>
                  <a:lnTo>
                    <a:pt x="1638405" y="526016"/>
                  </a:lnTo>
                  <a:lnTo>
                    <a:pt x="1635320" y="533463"/>
                  </a:lnTo>
                  <a:lnTo>
                    <a:pt x="1627307" y="536782"/>
                  </a:lnTo>
                  <a:lnTo>
                    <a:pt x="1623553" y="546068"/>
                  </a:lnTo>
                  <a:lnTo>
                    <a:pt x="1614683" y="549831"/>
                  </a:lnTo>
                  <a:lnTo>
                    <a:pt x="1610804" y="559654"/>
                  </a:lnTo>
                  <a:lnTo>
                    <a:pt x="1602543" y="563243"/>
                  </a:lnTo>
                  <a:lnTo>
                    <a:pt x="1599036" y="571708"/>
                  </a:lnTo>
                  <a:lnTo>
                    <a:pt x="1591149" y="574975"/>
                  </a:lnTo>
                  <a:lnTo>
                    <a:pt x="1587125" y="584456"/>
                  </a:lnTo>
                  <a:lnTo>
                    <a:pt x="1577840" y="588211"/>
                  </a:lnTo>
                  <a:lnTo>
                    <a:pt x="1574521" y="596224"/>
                  </a:lnTo>
                  <a:lnTo>
                    <a:pt x="1567460" y="599148"/>
                  </a:lnTo>
                  <a:lnTo>
                    <a:pt x="1562753" y="610790"/>
                  </a:lnTo>
                  <a:lnTo>
                    <a:pt x="1554390" y="614339"/>
                  </a:lnTo>
                  <a:lnTo>
                    <a:pt x="1550841" y="622701"/>
                  </a:lnTo>
                  <a:lnTo>
                    <a:pt x="1542532" y="626062"/>
                  </a:lnTo>
                  <a:lnTo>
                    <a:pt x="1538237" y="636430"/>
                  </a:lnTo>
                  <a:lnTo>
                    <a:pt x="1530938" y="639453"/>
                  </a:lnTo>
                  <a:lnTo>
                    <a:pt x="1526326" y="650854"/>
                  </a:lnTo>
                  <a:lnTo>
                    <a:pt x="1519471" y="653761"/>
                  </a:lnTo>
                  <a:lnTo>
                    <a:pt x="1515682" y="662908"/>
                  </a:lnTo>
                  <a:lnTo>
                    <a:pt x="1508622" y="665832"/>
                  </a:lnTo>
                  <a:lnTo>
                    <a:pt x="1503915" y="677474"/>
                  </a:lnTo>
                  <a:lnTo>
                    <a:pt x="1496566" y="680592"/>
                  </a:lnTo>
                  <a:lnTo>
                    <a:pt x="1492003" y="691346"/>
                  </a:lnTo>
                  <a:lnTo>
                    <a:pt x="1485922" y="693805"/>
                  </a:lnTo>
                  <a:lnTo>
                    <a:pt x="1481360" y="705625"/>
                  </a:lnTo>
                  <a:lnTo>
                    <a:pt x="1476033" y="707992"/>
                  </a:lnTo>
                  <a:lnTo>
                    <a:pt x="1471267" y="719498"/>
                  </a:lnTo>
                  <a:lnTo>
                    <a:pt x="1463370" y="722769"/>
                  </a:lnTo>
                  <a:lnTo>
                    <a:pt x="1459642" y="731553"/>
                  </a:lnTo>
                  <a:lnTo>
                    <a:pt x="1454176" y="733763"/>
                  </a:lnTo>
                  <a:lnTo>
                    <a:pt x="1448999" y="746262"/>
                  </a:lnTo>
                  <a:lnTo>
                    <a:pt x="1444548" y="748106"/>
                  </a:lnTo>
                  <a:lnTo>
                    <a:pt x="1439193" y="761665"/>
                  </a:lnTo>
                  <a:lnTo>
                    <a:pt x="1434795" y="763576"/>
                  </a:lnTo>
                  <a:lnTo>
                    <a:pt x="1429242" y="776662"/>
                  </a:lnTo>
                  <a:lnTo>
                    <a:pt x="1423218" y="779098"/>
                  </a:lnTo>
                  <a:lnTo>
                    <a:pt x="1418312" y="790391"/>
                  </a:lnTo>
                  <a:lnTo>
                    <a:pt x="1413952" y="792112"/>
                  </a:lnTo>
                  <a:lnTo>
                    <a:pt x="1408506" y="804956"/>
                  </a:lnTo>
                  <a:lnTo>
                    <a:pt x="1403947" y="806801"/>
                  </a:lnTo>
                  <a:lnTo>
                    <a:pt x="1398843" y="818829"/>
                  </a:lnTo>
                  <a:lnTo>
                    <a:pt x="1393658" y="820926"/>
                  </a:lnTo>
                  <a:lnTo>
                    <a:pt x="1388199" y="835069"/>
                  </a:lnTo>
                  <a:lnTo>
                    <a:pt x="1383369" y="837216"/>
                  </a:lnTo>
                  <a:lnTo>
                    <a:pt x="1378393" y="849228"/>
                  </a:lnTo>
                  <a:lnTo>
                    <a:pt x="1373420" y="851288"/>
                  </a:lnTo>
                  <a:lnTo>
                    <a:pt x="1368587" y="862957"/>
                  </a:lnTo>
                  <a:lnTo>
                    <a:pt x="1366036" y="864014"/>
                  </a:lnTo>
                  <a:lnTo>
                    <a:pt x="1366630" y="865413"/>
                  </a:lnTo>
                  <a:cubicBezTo>
                    <a:pt x="1366630" y="870965"/>
                    <a:pt x="1364324" y="875991"/>
                    <a:pt x="1360598" y="879629"/>
                  </a:cubicBezTo>
                  <a:lnTo>
                    <a:pt x="1354643" y="882036"/>
                  </a:lnTo>
                  <a:lnTo>
                    <a:pt x="1349954" y="893357"/>
                  </a:lnTo>
                  <a:lnTo>
                    <a:pt x="1347415" y="894409"/>
                  </a:lnTo>
                  <a:lnTo>
                    <a:pt x="1347997" y="895814"/>
                  </a:lnTo>
                  <a:cubicBezTo>
                    <a:pt x="1347997" y="901365"/>
                    <a:pt x="1345747" y="906391"/>
                    <a:pt x="1342109" y="910029"/>
                  </a:cubicBezTo>
                  <a:lnTo>
                    <a:pt x="1338115" y="911683"/>
                  </a:lnTo>
                  <a:lnTo>
                    <a:pt x="1332159" y="925719"/>
                  </a:lnTo>
                  <a:lnTo>
                    <a:pt x="1329049" y="926977"/>
                  </a:lnTo>
                  <a:lnTo>
                    <a:pt x="1323477" y="940428"/>
                  </a:lnTo>
                  <a:lnTo>
                    <a:pt x="1321286" y="941336"/>
                  </a:lnTo>
                  <a:lnTo>
                    <a:pt x="1321520" y="941903"/>
                  </a:lnTo>
                  <a:cubicBezTo>
                    <a:pt x="1321520" y="947455"/>
                    <a:pt x="1319270" y="952481"/>
                    <a:pt x="1315632" y="956118"/>
                  </a:cubicBezTo>
                  <a:lnTo>
                    <a:pt x="1311595" y="957791"/>
                  </a:lnTo>
                  <a:lnTo>
                    <a:pt x="1311714" y="958084"/>
                  </a:lnTo>
                  <a:cubicBezTo>
                    <a:pt x="1311714" y="963771"/>
                    <a:pt x="1309464" y="968919"/>
                    <a:pt x="1305826" y="972646"/>
                  </a:cubicBezTo>
                  <a:lnTo>
                    <a:pt x="1303776" y="973516"/>
                  </a:lnTo>
                  <a:lnTo>
                    <a:pt x="1297837" y="988192"/>
                  </a:lnTo>
                  <a:lnTo>
                    <a:pt x="1294607" y="989563"/>
                  </a:lnTo>
                  <a:lnTo>
                    <a:pt x="1289155" y="1003045"/>
                  </a:lnTo>
                  <a:lnTo>
                    <a:pt x="1286920" y="1003993"/>
                  </a:lnTo>
                  <a:lnTo>
                    <a:pt x="1287198" y="1004664"/>
                  </a:lnTo>
                  <a:cubicBezTo>
                    <a:pt x="1287198" y="1010216"/>
                    <a:pt x="1284948" y="1015241"/>
                    <a:pt x="1281310" y="1018879"/>
                  </a:cubicBezTo>
                  <a:lnTo>
                    <a:pt x="1280605" y="1019171"/>
                  </a:lnTo>
                  <a:lnTo>
                    <a:pt x="1281315" y="1020845"/>
                  </a:lnTo>
                  <a:cubicBezTo>
                    <a:pt x="1281315" y="1026532"/>
                    <a:pt x="1278955" y="1031680"/>
                    <a:pt x="1275140" y="1035406"/>
                  </a:cubicBezTo>
                  <a:lnTo>
                    <a:pt x="1273128" y="1036221"/>
                  </a:lnTo>
                  <a:lnTo>
                    <a:pt x="1273469" y="1037025"/>
                  </a:lnTo>
                  <a:cubicBezTo>
                    <a:pt x="1273469" y="1042576"/>
                    <a:pt x="1271164" y="1047602"/>
                    <a:pt x="1267437" y="1051240"/>
                  </a:cubicBezTo>
                  <a:lnTo>
                    <a:pt x="1264353" y="1052487"/>
                  </a:lnTo>
                  <a:lnTo>
                    <a:pt x="1264643" y="1053205"/>
                  </a:lnTo>
                  <a:lnTo>
                    <a:pt x="1259428" y="1066103"/>
                  </a:lnTo>
                  <a:lnTo>
                    <a:pt x="1217952" y="1066103"/>
                  </a:lnTo>
                  <a:lnTo>
                    <a:pt x="1222480" y="1055171"/>
                  </a:lnTo>
                  <a:lnTo>
                    <a:pt x="1224837" y="1054194"/>
                  </a:lnTo>
                  <a:lnTo>
                    <a:pt x="1224437" y="1053205"/>
                  </a:lnTo>
                  <a:cubicBezTo>
                    <a:pt x="1224437" y="1047519"/>
                    <a:pt x="1226687" y="1042370"/>
                    <a:pt x="1230325" y="1038643"/>
                  </a:cubicBezTo>
                  <a:lnTo>
                    <a:pt x="1232565" y="1037693"/>
                  </a:lnTo>
                  <a:lnTo>
                    <a:pt x="1232282" y="1037025"/>
                  </a:lnTo>
                  <a:cubicBezTo>
                    <a:pt x="1232282" y="1031473"/>
                    <a:pt x="1234587" y="1026448"/>
                    <a:pt x="1238313" y="1022810"/>
                  </a:cubicBezTo>
                  <a:lnTo>
                    <a:pt x="1239736" y="1022234"/>
                  </a:lnTo>
                  <a:lnTo>
                    <a:pt x="1239147" y="1020845"/>
                  </a:lnTo>
                  <a:cubicBezTo>
                    <a:pt x="1239147" y="1015158"/>
                    <a:pt x="1241506" y="1010009"/>
                    <a:pt x="1245322" y="1006283"/>
                  </a:cubicBezTo>
                  <a:lnTo>
                    <a:pt x="1247327" y="1005471"/>
                  </a:lnTo>
                  <a:lnTo>
                    <a:pt x="1246992" y="1004664"/>
                  </a:lnTo>
                  <a:cubicBezTo>
                    <a:pt x="1246992" y="999113"/>
                    <a:pt x="1249242" y="994087"/>
                    <a:pt x="1252880" y="990449"/>
                  </a:cubicBezTo>
                  <a:lnTo>
                    <a:pt x="1255237" y="989472"/>
                  </a:lnTo>
                  <a:lnTo>
                    <a:pt x="1254837" y="988483"/>
                  </a:lnTo>
                  <a:cubicBezTo>
                    <a:pt x="1254837" y="982797"/>
                    <a:pt x="1257087" y="977648"/>
                    <a:pt x="1260725" y="973921"/>
                  </a:cubicBezTo>
                  <a:lnTo>
                    <a:pt x="1262776" y="973051"/>
                  </a:lnTo>
                  <a:lnTo>
                    <a:pt x="1268713" y="958375"/>
                  </a:lnTo>
                  <a:lnTo>
                    <a:pt x="1271944" y="957005"/>
                  </a:lnTo>
                  <a:lnTo>
                    <a:pt x="1277396" y="943522"/>
                  </a:lnTo>
                  <a:lnTo>
                    <a:pt x="1281336" y="941850"/>
                  </a:lnTo>
                  <a:lnTo>
                    <a:pt x="1287202" y="927688"/>
                  </a:lnTo>
                  <a:lnTo>
                    <a:pt x="1289394" y="926780"/>
                  </a:lnTo>
                  <a:lnTo>
                    <a:pt x="1289159" y="926213"/>
                  </a:lnTo>
                  <a:cubicBezTo>
                    <a:pt x="1289159" y="920662"/>
                    <a:pt x="1291409" y="915636"/>
                    <a:pt x="1295047" y="911998"/>
                  </a:cubicBezTo>
                  <a:lnTo>
                    <a:pt x="1297167" y="911120"/>
                  </a:lnTo>
                  <a:lnTo>
                    <a:pt x="1303035" y="897289"/>
                  </a:lnTo>
                  <a:lnTo>
                    <a:pt x="1308013" y="895276"/>
                  </a:lnTo>
                  <a:lnTo>
                    <a:pt x="1313679" y="881598"/>
                  </a:lnTo>
                  <a:lnTo>
                    <a:pt x="1316218" y="880546"/>
                  </a:lnTo>
                  <a:lnTo>
                    <a:pt x="1315636" y="879142"/>
                  </a:lnTo>
                  <a:cubicBezTo>
                    <a:pt x="1315636" y="873591"/>
                    <a:pt x="1317886" y="868565"/>
                    <a:pt x="1321524" y="864927"/>
                  </a:cubicBezTo>
                  <a:lnTo>
                    <a:pt x="1326528" y="862854"/>
                  </a:lnTo>
                  <a:lnTo>
                    <a:pt x="1331474" y="851198"/>
                  </a:lnTo>
                  <a:lnTo>
                    <a:pt x="1334739" y="849878"/>
                  </a:lnTo>
                  <a:lnTo>
                    <a:pt x="1334268" y="848742"/>
                  </a:lnTo>
                  <a:cubicBezTo>
                    <a:pt x="1334268" y="843191"/>
                    <a:pt x="1336518" y="838165"/>
                    <a:pt x="1340157" y="834527"/>
                  </a:cubicBezTo>
                  <a:lnTo>
                    <a:pt x="1345129" y="832467"/>
                  </a:lnTo>
                  <a:lnTo>
                    <a:pt x="1349963" y="820798"/>
                  </a:lnTo>
                  <a:lnTo>
                    <a:pt x="1354175" y="819053"/>
                  </a:lnTo>
                  <a:lnTo>
                    <a:pt x="1359769" y="804558"/>
                  </a:lnTo>
                  <a:lnTo>
                    <a:pt x="1364627" y="802399"/>
                  </a:lnTo>
                  <a:lnTo>
                    <a:pt x="1369719" y="790399"/>
                  </a:lnTo>
                  <a:lnTo>
                    <a:pt x="1373089" y="789036"/>
                  </a:lnTo>
                  <a:lnTo>
                    <a:pt x="1378688" y="775832"/>
                  </a:lnTo>
                  <a:lnTo>
                    <a:pt x="1383274" y="773977"/>
                  </a:lnTo>
                  <a:lnTo>
                    <a:pt x="1388495" y="761961"/>
                  </a:lnTo>
                  <a:lnTo>
                    <a:pt x="1395461" y="759209"/>
                  </a:lnTo>
                  <a:lnTo>
                    <a:pt x="1400118" y="748232"/>
                  </a:lnTo>
                  <a:lnTo>
                    <a:pt x="1405085" y="746223"/>
                  </a:lnTo>
                  <a:lnTo>
                    <a:pt x="1410763" y="731848"/>
                  </a:lnTo>
                  <a:lnTo>
                    <a:pt x="1415641" y="729728"/>
                  </a:lnTo>
                  <a:lnTo>
                    <a:pt x="1420569" y="717832"/>
                  </a:lnTo>
                  <a:lnTo>
                    <a:pt x="1425068" y="715968"/>
                  </a:lnTo>
                  <a:lnTo>
                    <a:pt x="1430519" y="703122"/>
                  </a:lnTo>
                  <a:lnTo>
                    <a:pt x="1436960" y="700517"/>
                  </a:lnTo>
                  <a:lnTo>
                    <a:pt x="1441449" y="689681"/>
                  </a:lnTo>
                  <a:lnTo>
                    <a:pt x="1448422" y="686792"/>
                  </a:lnTo>
                  <a:lnTo>
                    <a:pt x="1452930" y="675114"/>
                  </a:lnTo>
                  <a:lnTo>
                    <a:pt x="1458813" y="672499"/>
                  </a:lnTo>
                  <a:lnTo>
                    <a:pt x="1462879" y="662916"/>
                  </a:lnTo>
                  <a:lnTo>
                    <a:pt x="1470907" y="659670"/>
                  </a:lnTo>
                  <a:lnTo>
                    <a:pt x="1475485" y="648350"/>
                  </a:lnTo>
                  <a:lnTo>
                    <a:pt x="1482790" y="645250"/>
                  </a:lnTo>
                  <a:lnTo>
                    <a:pt x="1487252" y="634478"/>
                  </a:lnTo>
                  <a:lnTo>
                    <a:pt x="1492672" y="632232"/>
                  </a:lnTo>
                  <a:lnTo>
                    <a:pt x="1497202" y="621036"/>
                  </a:lnTo>
                  <a:lnTo>
                    <a:pt x="1505942" y="617330"/>
                  </a:lnTo>
                  <a:lnTo>
                    <a:pt x="1509807" y="608000"/>
                  </a:lnTo>
                  <a:lnTo>
                    <a:pt x="1517190" y="604942"/>
                  </a:lnTo>
                  <a:lnTo>
                    <a:pt x="1521718" y="594271"/>
                  </a:lnTo>
                  <a:lnTo>
                    <a:pt x="1530693" y="590642"/>
                  </a:lnTo>
                  <a:lnTo>
                    <a:pt x="1534323" y="581666"/>
                  </a:lnTo>
                  <a:lnTo>
                    <a:pt x="1541628" y="578566"/>
                  </a:lnTo>
                  <a:lnTo>
                    <a:pt x="1546091" y="567794"/>
                  </a:lnTo>
                  <a:lnTo>
                    <a:pt x="1554483" y="564317"/>
                  </a:lnTo>
                  <a:lnTo>
                    <a:pt x="1558001" y="556026"/>
                  </a:lnTo>
                  <a:lnTo>
                    <a:pt x="1566799" y="552469"/>
                  </a:lnTo>
                  <a:lnTo>
                    <a:pt x="1570606" y="543278"/>
                  </a:lnTo>
                  <a:lnTo>
                    <a:pt x="1578328" y="540079"/>
                  </a:lnTo>
                  <a:lnTo>
                    <a:pt x="1582374" y="529836"/>
                  </a:lnTo>
                  <a:lnTo>
                    <a:pt x="1591515" y="525865"/>
                  </a:lnTo>
                  <a:lnTo>
                    <a:pt x="1595123" y="516944"/>
                  </a:lnTo>
                  <a:lnTo>
                    <a:pt x="1603413" y="513426"/>
                  </a:lnTo>
                  <a:lnTo>
                    <a:pt x="1606890" y="505033"/>
                  </a:lnTo>
                  <a:lnTo>
                    <a:pt x="1615429" y="501495"/>
                  </a:lnTo>
                  <a:lnTo>
                    <a:pt x="1617309" y="497267"/>
                  </a:lnTo>
                  <a:lnTo>
                    <a:pt x="1606205" y="501757"/>
                  </a:lnTo>
                  <a:lnTo>
                    <a:pt x="1602959" y="509784"/>
                  </a:lnTo>
                  <a:lnTo>
                    <a:pt x="1594668" y="513303"/>
                  </a:lnTo>
                  <a:lnTo>
                    <a:pt x="1591191" y="521695"/>
                  </a:lnTo>
                  <a:lnTo>
                    <a:pt x="1581530" y="525697"/>
                  </a:lnTo>
                  <a:lnTo>
                    <a:pt x="1578157" y="533463"/>
                  </a:lnTo>
                  <a:lnTo>
                    <a:pt x="1568225" y="537386"/>
                  </a:lnTo>
                  <a:lnTo>
                    <a:pt x="1564714" y="546068"/>
                  </a:lnTo>
                  <a:lnTo>
                    <a:pt x="1556970" y="549354"/>
                  </a:lnTo>
                  <a:lnTo>
                    <a:pt x="1552803" y="559654"/>
                  </a:lnTo>
                  <a:lnTo>
                    <a:pt x="1543569" y="563570"/>
                  </a:lnTo>
                  <a:lnTo>
                    <a:pt x="1540198" y="571708"/>
                  </a:lnTo>
                  <a:lnTo>
                    <a:pt x="1532367" y="574952"/>
                  </a:lnTo>
                  <a:lnTo>
                    <a:pt x="1528430" y="584456"/>
                  </a:lnTo>
                  <a:lnTo>
                    <a:pt x="1518926" y="588393"/>
                  </a:lnTo>
                  <a:lnTo>
                    <a:pt x="1515682" y="596224"/>
                  </a:lnTo>
                  <a:lnTo>
                    <a:pt x="1508622" y="599148"/>
                  </a:lnTo>
                  <a:lnTo>
                    <a:pt x="1503915" y="610790"/>
                  </a:lnTo>
                  <a:lnTo>
                    <a:pt x="1495552" y="614339"/>
                  </a:lnTo>
                  <a:lnTo>
                    <a:pt x="1492003" y="622701"/>
                  </a:lnTo>
                  <a:lnTo>
                    <a:pt x="1483693" y="626062"/>
                  </a:lnTo>
                  <a:lnTo>
                    <a:pt x="1479399" y="636430"/>
                  </a:lnTo>
                  <a:lnTo>
                    <a:pt x="1474485" y="638466"/>
                  </a:lnTo>
                  <a:lnTo>
                    <a:pt x="1469592" y="650854"/>
                  </a:lnTo>
                  <a:lnTo>
                    <a:pt x="1461260" y="654473"/>
                  </a:lnTo>
                  <a:lnTo>
                    <a:pt x="1457681" y="662908"/>
                  </a:lnTo>
                  <a:lnTo>
                    <a:pt x="1449654" y="666154"/>
                  </a:lnTo>
                  <a:lnTo>
                    <a:pt x="1445077" y="677474"/>
                  </a:lnTo>
                  <a:lnTo>
                    <a:pt x="1440150" y="679564"/>
                  </a:lnTo>
                  <a:lnTo>
                    <a:pt x="1435270" y="691346"/>
                  </a:lnTo>
                  <a:lnTo>
                    <a:pt x="1427777" y="694449"/>
                  </a:lnTo>
                  <a:lnTo>
                    <a:pt x="1423359" y="705625"/>
                  </a:lnTo>
                  <a:lnTo>
                    <a:pt x="1417126" y="708329"/>
                  </a:lnTo>
                  <a:lnTo>
                    <a:pt x="1412715" y="719498"/>
                  </a:lnTo>
                  <a:lnTo>
                    <a:pt x="1406729" y="722099"/>
                  </a:lnTo>
                  <a:lnTo>
                    <a:pt x="1402622" y="731553"/>
                  </a:lnTo>
                  <a:lnTo>
                    <a:pt x="1395008" y="734560"/>
                  </a:lnTo>
                  <a:lnTo>
                    <a:pt x="1390161" y="746262"/>
                  </a:lnTo>
                  <a:lnTo>
                    <a:pt x="1385709" y="748106"/>
                  </a:lnTo>
                  <a:lnTo>
                    <a:pt x="1380354" y="761665"/>
                  </a:lnTo>
                  <a:lnTo>
                    <a:pt x="1375971" y="763570"/>
                  </a:lnTo>
                  <a:lnTo>
                    <a:pt x="1370548" y="776662"/>
                  </a:lnTo>
                  <a:lnTo>
                    <a:pt x="1365544" y="778735"/>
                  </a:lnTo>
                  <a:lnTo>
                    <a:pt x="1360598" y="790391"/>
                  </a:lnTo>
                  <a:lnTo>
                    <a:pt x="1354915" y="792689"/>
                  </a:lnTo>
                  <a:lnTo>
                    <a:pt x="1349954" y="804956"/>
                  </a:lnTo>
                  <a:lnTo>
                    <a:pt x="1345029" y="807047"/>
                  </a:lnTo>
                  <a:lnTo>
                    <a:pt x="1340148" y="818829"/>
                  </a:lnTo>
                  <a:lnTo>
                    <a:pt x="1335928" y="820577"/>
                  </a:lnTo>
                  <a:lnTo>
                    <a:pt x="1330198" y="835069"/>
                  </a:lnTo>
                  <a:lnTo>
                    <a:pt x="1324373" y="837597"/>
                  </a:lnTo>
                  <a:lnTo>
                    <a:pt x="1319555" y="849228"/>
                  </a:lnTo>
                  <a:lnTo>
                    <a:pt x="1316949" y="850308"/>
                  </a:lnTo>
                  <a:lnTo>
                    <a:pt x="1311710" y="862957"/>
                  </a:lnTo>
                  <a:lnTo>
                    <a:pt x="1307491" y="864705"/>
                  </a:lnTo>
                  <a:lnTo>
                    <a:pt x="1307791" y="865413"/>
                  </a:lnTo>
                  <a:cubicBezTo>
                    <a:pt x="1307791" y="870965"/>
                    <a:pt x="1305486" y="875991"/>
                    <a:pt x="1301759" y="879629"/>
                  </a:cubicBezTo>
                  <a:lnTo>
                    <a:pt x="1295805" y="882036"/>
                  </a:lnTo>
                  <a:lnTo>
                    <a:pt x="1291116" y="893357"/>
                  </a:lnTo>
                  <a:lnTo>
                    <a:pt x="1288577" y="894409"/>
                  </a:lnTo>
                  <a:lnTo>
                    <a:pt x="1289159" y="895814"/>
                  </a:lnTo>
                  <a:cubicBezTo>
                    <a:pt x="1289159" y="901365"/>
                    <a:pt x="1286909" y="906391"/>
                    <a:pt x="1283271" y="910029"/>
                  </a:cubicBezTo>
                  <a:lnTo>
                    <a:pt x="1281070" y="910940"/>
                  </a:lnTo>
                  <a:lnTo>
                    <a:pt x="1281315" y="911504"/>
                  </a:lnTo>
                  <a:cubicBezTo>
                    <a:pt x="1281315" y="917055"/>
                    <a:pt x="1278955" y="922081"/>
                    <a:pt x="1275139" y="925719"/>
                  </a:cubicBezTo>
                  <a:lnTo>
                    <a:pt x="1271029" y="927342"/>
                  </a:lnTo>
                  <a:lnTo>
                    <a:pt x="1265476" y="940428"/>
                  </a:lnTo>
                  <a:lnTo>
                    <a:pt x="1262560" y="941607"/>
                  </a:lnTo>
                  <a:lnTo>
                    <a:pt x="1262682" y="941903"/>
                  </a:lnTo>
                  <a:cubicBezTo>
                    <a:pt x="1262682" y="947455"/>
                    <a:pt x="1260432" y="952481"/>
                    <a:pt x="1256794" y="956118"/>
                  </a:cubicBezTo>
                  <a:lnTo>
                    <a:pt x="1254437" y="957094"/>
                  </a:lnTo>
                  <a:lnTo>
                    <a:pt x="1254837" y="958084"/>
                  </a:lnTo>
                  <a:cubicBezTo>
                    <a:pt x="1254837" y="963771"/>
                    <a:pt x="1252587" y="968919"/>
                    <a:pt x="1248949" y="972646"/>
                  </a:cubicBezTo>
                  <a:lnTo>
                    <a:pt x="1246900" y="973515"/>
                  </a:lnTo>
                  <a:lnTo>
                    <a:pt x="1241104" y="988192"/>
                  </a:lnTo>
                  <a:lnTo>
                    <a:pt x="1238865" y="989165"/>
                  </a:lnTo>
                  <a:lnTo>
                    <a:pt x="1233115" y="1003045"/>
                  </a:lnTo>
                  <a:lnTo>
                    <a:pt x="1230158" y="1004270"/>
                  </a:lnTo>
                  <a:lnTo>
                    <a:pt x="1230321" y="1004664"/>
                  </a:lnTo>
                  <a:cubicBezTo>
                    <a:pt x="1230321" y="1010216"/>
                    <a:pt x="1228071" y="1015241"/>
                    <a:pt x="1224433" y="1018879"/>
                  </a:cubicBezTo>
                  <a:lnTo>
                    <a:pt x="1222076" y="1019855"/>
                  </a:lnTo>
                  <a:lnTo>
                    <a:pt x="1222476" y="1020845"/>
                  </a:lnTo>
                  <a:cubicBezTo>
                    <a:pt x="1222476" y="1026532"/>
                    <a:pt x="1220226" y="1031680"/>
                    <a:pt x="1216588" y="1035406"/>
                  </a:cubicBezTo>
                  <a:lnTo>
                    <a:pt x="1214354" y="1036355"/>
                  </a:lnTo>
                  <a:lnTo>
                    <a:pt x="1214631" y="1037025"/>
                  </a:lnTo>
                  <a:cubicBezTo>
                    <a:pt x="1214631" y="1042576"/>
                    <a:pt x="1212381" y="1047602"/>
                    <a:pt x="1208743" y="1051240"/>
                  </a:cubicBezTo>
                  <a:lnTo>
                    <a:pt x="1206378" y="1052220"/>
                  </a:lnTo>
                  <a:lnTo>
                    <a:pt x="1206786" y="1053205"/>
                  </a:lnTo>
                  <a:lnTo>
                    <a:pt x="1201443" y="1066103"/>
                  </a:lnTo>
                  <a:lnTo>
                    <a:pt x="1161075" y="1066103"/>
                  </a:lnTo>
                  <a:lnTo>
                    <a:pt x="1165603" y="1055171"/>
                  </a:lnTo>
                  <a:lnTo>
                    <a:pt x="1166294" y="1054884"/>
                  </a:lnTo>
                  <a:lnTo>
                    <a:pt x="1165599" y="1053205"/>
                  </a:lnTo>
                  <a:cubicBezTo>
                    <a:pt x="1165599" y="1047519"/>
                    <a:pt x="1167903" y="1042370"/>
                    <a:pt x="1171630" y="1038643"/>
                  </a:cubicBezTo>
                  <a:lnTo>
                    <a:pt x="1174588" y="1037418"/>
                  </a:lnTo>
                  <a:lnTo>
                    <a:pt x="1174425" y="1037025"/>
                  </a:lnTo>
                  <a:cubicBezTo>
                    <a:pt x="1174425" y="1031473"/>
                    <a:pt x="1176674" y="1026448"/>
                    <a:pt x="1180313" y="1022810"/>
                  </a:cubicBezTo>
                  <a:lnTo>
                    <a:pt x="1182669" y="1021833"/>
                  </a:lnTo>
                  <a:lnTo>
                    <a:pt x="1182270" y="1020845"/>
                  </a:lnTo>
                  <a:cubicBezTo>
                    <a:pt x="1182270" y="1015158"/>
                    <a:pt x="1184519" y="1010009"/>
                    <a:pt x="1188158" y="1006283"/>
                  </a:cubicBezTo>
                  <a:lnTo>
                    <a:pt x="1190392" y="1005334"/>
                  </a:lnTo>
                  <a:lnTo>
                    <a:pt x="1190115" y="1004664"/>
                  </a:lnTo>
                  <a:cubicBezTo>
                    <a:pt x="1190115" y="999113"/>
                    <a:pt x="1192365" y="994087"/>
                    <a:pt x="1196003" y="990449"/>
                  </a:cubicBezTo>
                  <a:lnTo>
                    <a:pt x="1198368" y="989469"/>
                  </a:lnTo>
                  <a:lnTo>
                    <a:pt x="1197960" y="988483"/>
                  </a:lnTo>
                  <a:cubicBezTo>
                    <a:pt x="1197960" y="982797"/>
                    <a:pt x="1200265" y="977648"/>
                    <a:pt x="1203991" y="973921"/>
                  </a:cubicBezTo>
                  <a:lnTo>
                    <a:pt x="1207031" y="972663"/>
                  </a:lnTo>
                  <a:lnTo>
                    <a:pt x="1212673" y="958375"/>
                  </a:lnTo>
                  <a:lnTo>
                    <a:pt x="1214905" y="957405"/>
                  </a:lnTo>
                  <a:lnTo>
                    <a:pt x="1220519" y="943522"/>
                  </a:lnTo>
                  <a:lnTo>
                    <a:pt x="1222753" y="942573"/>
                  </a:lnTo>
                  <a:lnTo>
                    <a:pt x="1222476" y="941903"/>
                  </a:lnTo>
                  <a:cubicBezTo>
                    <a:pt x="1222476" y="936352"/>
                    <a:pt x="1224725" y="931326"/>
                    <a:pt x="1228364" y="927688"/>
                  </a:cubicBezTo>
                  <a:lnTo>
                    <a:pt x="1230560" y="926778"/>
                  </a:lnTo>
                  <a:lnTo>
                    <a:pt x="1230321" y="926213"/>
                  </a:lnTo>
                  <a:cubicBezTo>
                    <a:pt x="1230321" y="920662"/>
                    <a:pt x="1232625" y="915636"/>
                    <a:pt x="1236352" y="911998"/>
                  </a:cubicBezTo>
                  <a:lnTo>
                    <a:pt x="1239481" y="910733"/>
                  </a:lnTo>
                  <a:lnTo>
                    <a:pt x="1245321" y="897289"/>
                  </a:lnTo>
                  <a:lnTo>
                    <a:pt x="1248967" y="895849"/>
                  </a:lnTo>
                  <a:lnTo>
                    <a:pt x="1248953" y="895814"/>
                  </a:lnTo>
                  <a:cubicBezTo>
                    <a:pt x="1248953" y="890262"/>
                    <a:pt x="1251202" y="885236"/>
                    <a:pt x="1254841" y="881598"/>
                  </a:cubicBezTo>
                  <a:lnTo>
                    <a:pt x="1257379" y="880546"/>
                  </a:lnTo>
                  <a:lnTo>
                    <a:pt x="1256798" y="879142"/>
                  </a:lnTo>
                  <a:cubicBezTo>
                    <a:pt x="1256798" y="873591"/>
                    <a:pt x="1259047" y="868565"/>
                    <a:pt x="1262686" y="864927"/>
                  </a:cubicBezTo>
                  <a:lnTo>
                    <a:pt x="1267690" y="862854"/>
                  </a:lnTo>
                  <a:lnTo>
                    <a:pt x="1272635" y="851198"/>
                  </a:lnTo>
                  <a:lnTo>
                    <a:pt x="1277580" y="849199"/>
                  </a:lnTo>
                  <a:lnTo>
                    <a:pt x="1277391" y="848742"/>
                  </a:lnTo>
                  <a:cubicBezTo>
                    <a:pt x="1277391" y="843191"/>
                    <a:pt x="1279641" y="838165"/>
                    <a:pt x="1283279" y="834527"/>
                  </a:cubicBezTo>
                  <a:lnTo>
                    <a:pt x="1285885" y="833447"/>
                  </a:lnTo>
                  <a:lnTo>
                    <a:pt x="1291125" y="820798"/>
                  </a:lnTo>
                  <a:lnTo>
                    <a:pt x="1295345" y="819050"/>
                  </a:lnTo>
                  <a:lnTo>
                    <a:pt x="1301074" y="804558"/>
                  </a:lnTo>
                  <a:lnTo>
                    <a:pt x="1306899" y="802031"/>
                  </a:lnTo>
                  <a:lnTo>
                    <a:pt x="1311718" y="790399"/>
                  </a:lnTo>
                  <a:lnTo>
                    <a:pt x="1316422" y="788450"/>
                  </a:lnTo>
                  <a:lnTo>
                    <a:pt x="1321524" y="775832"/>
                  </a:lnTo>
                  <a:lnTo>
                    <a:pt x="1326480" y="773730"/>
                  </a:lnTo>
                  <a:lnTo>
                    <a:pt x="1331474" y="761961"/>
                  </a:lnTo>
                  <a:lnTo>
                    <a:pt x="1337428" y="759553"/>
                  </a:lnTo>
                  <a:lnTo>
                    <a:pt x="1342118" y="748232"/>
                  </a:lnTo>
                  <a:lnTo>
                    <a:pt x="1346106" y="746579"/>
                  </a:lnTo>
                  <a:lnTo>
                    <a:pt x="1351924" y="731848"/>
                  </a:lnTo>
                  <a:lnTo>
                    <a:pt x="1356802" y="729728"/>
                  </a:lnTo>
                  <a:lnTo>
                    <a:pt x="1361731" y="717832"/>
                  </a:lnTo>
                  <a:lnTo>
                    <a:pt x="1367442" y="715466"/>
                  </a:lnTo>
                  <a:lnTo>
                    <a:pt x="1372805" y="703122"/>
                  </a:lnTo>
                  <a:lnTo>
                    <a:pt x="1380117" y="700234"/>
                  </a:lnTo>
                  <a:lnTo>
                    <a:pt x="1384285" y="689681"/>
                  </a:lnTo>
                  <a:lnTo>
                    <a:pt x="1389345" y="687482"/>
                  </a:lnTo>
                  <a:lnTo>
                    <a:pt x="1394235" y="675114"/>
                  </a:lnTo>
                  <a:lnTo>
                    <a:pt x="1403442" y="671119"/>
                  </a:lnTo>
                  <a:lnTo>
                    <a:pt x="1406840" y="662916"/>
                  </a:lnTo>
                  <a:lnTo>
                    <a:pt x="1411545" y="660967"/>
                  </a:lnTo>
                  <a:lnTo>
                    <a:pt x="1416646" y="648350"/>
                  </a:lnTo>
                  <a:lnTo>
                    <a:pt x="1423994" y="645232"/>
                  </a:lnTo>
                  <a:lnTo>
                    <a:pt x="1428557" y="634478"/>
                  </a:lnTo>
                  <a:lnTo>
                    <a:pt x="1437239" y="630967"/>
                  </a:lnTo>
                  <a:lnTo>
                    <a:pt x="1441162" y="621036"/>
                  </a:lnTo>
                  <a:lnTo>
                    <a:pt x="1446535" y="618702"/>
                  </a:lnTo>
                  <a:lnTo>
                    <a:pt x="1450968" y="608000"/>
                  </a:lnTo>
                  <a:lnTo>
                    <a:pt x="1458352" y="604942"/>
                  </a:lnTo>
                  <a:lnTo>
                    <a:pt x="1462879" y="594271"/>
                  </a:lnTo>
                  <a:lnTo>
                    <a:pt x="1471855" y="590642"/>
                  </a:lnTo>
                  <a:lnTo>
                    <a:pt x="1475485" y="581666"/>
                  </a:lnTo>
                  <a:lnTo>
                    <a:pt x="1482790" y="578566"/>
                  </a:lnTo>
                  <a:lnTo>
                    <a:pt x="1487252" y="567794"/>
                  </a:lnTo>
                  <a:lnTo>
                    <a:pt x="1496757" y="563857"/>
                  </a:lnTo>
                  <a:lnTo>
                    <a:pt x="1500000" y="556026"/>
                  </a:lnTo>
                  <a:lnTo>
                    <a:pt x="1507831" y="552782"/>
                  </a:lnTo>
                  <a:lnTo>
                    <a:pt x="1511768" y="543278"/>
                  </a:lnTo>
                  <a:lnTo>
                    <a:pt x="1519544" y="540057"/>
                  </a:lnTo>
                  <a:lnTo>
                    <a:pt x="1523679" y="529836"/>
                  </a:lnTo>
                  <a:lnTo>
                    <a:pt x="1532601" y="526053"/>
                  </a:lnTo>
                  <a:lnTo>
                    <a:pt x="1536284" y="516944"/>
                  </a:lnTo>
                  <a:lnTo>
                    <a:pt x="1544719" y="513365"/>
                  </a:lnTo>
                  <a:lnTo>
                    <a:pt x="1548339" y="505033"/>
                  </a:lnTo>
                  <a:lnTo>
                    <a:pt x="1559754" y="500525"/>
                  </a:lnTo>
                  <a:lnTo>
                    <a:pt x="1562761" y="493265"/>
                  </a:lnTo>
                  <a:lnTo>
                    <a:pt x="1570774" y="489946"/>
                  </a:lnTo>
                  <a:lnTo>
                    <a:pt x="1574529" y="480661"/>
                  </a:lnTo>
                  <a:lnTo>
                    <a:pt x="1585283" y="476097"/>
                  </a:lnTo>
                  <a:lnTo>
                    <a:pt x="1588401" y="468750"/>
                  </a:lnTo>
                  <a:lnTo>
                    <a:pt x="1597687" y="464994"/>
                  </a:lnTo>
                  <a:lnTo>
                    <a:pt x="1598477" y="463089"/>
                  </a:lnTo>
                  <a:lnTo>
                    <a:pt x="1588271" y="467316"/>
                  </a:lnTo>
                  <a:lnTo>
                    <a:pt x="1585164" y="475175"/>
                  </a:lnTo>
                  <a:lnTo>
                    <a:pt x="1574759" y="479689"/>
                  </a:lnTo>
                  <a:lnTo>
                    <a:pt x="1572273" y="485412"/>
                  </a:lnTo>
                  <a:lnTo>
                    <a:pt x="1561950" y="489489"/>
                  </a:lnTo>
                  <a:lnTo>
                    <a:pt x="1558687" y="497180"/>
                  </a:lnTo>
                  <a:lnTo>
                    <a:pt x="1549579" y="500863"/>
                  </a:lnTo>
                  <a:lnTo>
                    <a:pt x="1545795" y="509784"/>
                  </a:lnTo>
                  <a:lnTo>
                    <a:pt x="1535574" y="513920"/>
                  </a:lnTo>
                  <a:lnTo>
                    <a:pt x="1532353" y="521695"/>
                  </a:lnTo>
                  <a:lnTo>
                    <a:pt x="1523961" y="525172"/>
                  </a:lnTo>
                  <a:lnTo>
                    <a:pt x="1520442" y="533463"/>
                  </a:lnTo>
                  <a:lnTo>
                    <a:pt x="1511466" y="537092"/>
                  </a:lnTo>
                  <a:lnTo>
                    <a:pt x="1507837" y="546068"/>
                  </a:lnTo>
                  <a:lnTo>
                    <a:pt x="1499984" y="549400"/>
                  </a:lnTo>
                  <a:lnTo>
                    <a:pt x="1495639" y="559654"/>
                  </a:lnTo>
                  <a:lnTo>
                    <a:pt x="1484482" y="564170"/>
                  </a:lnTo>
                  <a:lnTo>
                    <a:pt x="1481360" y="571708"/>
                  </a:lnTo>
                  <a:lnTo>
                    <a:pt x="1473529" y="574952"/>
                  </a:lnTo>
                  <a:lnTo>
                    <a:pt x="1469592" y="584456"/>
                  </a:lnTo>
                  <a:lnTo>
                    <a:pt x="1461200" y="587933"/>
                  </a:lnTo>
                  <a:lnTo>
                    <a:pt x="1457681" y="596224"/>
                  </a:lnTo>
                  <a:lnTo>
                    <a:pt x="1449654" y="599470"/>
                  </a:lnTo>
                  <a:lnTo>
                    <a:pt x="1445077" y="610790"/>
                  </a:lnTo>
                  <a:lnTo>
                    <a:pt x="1439046" y="613348"/>
                  </a:lnTo>
                  <a:lnTo>
                    <a:pt x="1434983" y="622701"/>
                  </a:lnTo>
                  <a:lnTo>
                    <a:pt x="1428017" y="625453"/>
                  </a:lnTo>
                  <a:lnTo>
                    <a:pt x="1423359" y="636430"/>
                  </a:lnTo>
                  <a:lnTo>
                    <a:pt x="1415137" y="639755"/>
                  </a:lnTo>
                  <a:lnTo>
                    <a:pt x="1410754" y="650854"/>
                  </a:lnTo>
                  <a:lnTo>
                    <a:pt x="1402422" y="654473"/>
                  </a:lnTo>
                  <a:lnTo>
                    <a:pt x="1398843" y="662908"/>
                  </a:lnTo>
                  <a:lnTo>
                    <a:pt x="1393160" y="665206"/>
                  </a:lnTo>
                  <a:lnTo>
                    <a:pt x="1388199" y="677474"/>
                  </a:lnTo>
                  <a:lnTo>
                    <a:pt x="1380894" y="680574"/>
                  </a:lnTo>
                  <a:lnTo>
                    <a:pt x="1376432" y="691346"/>
                  </a:lnTo>
                  <a:lnTo>
                    <a:pt x="1371284" y="693478"/>
                  </a:lnTo>
                  <a:lnTo>
                    <a:pt x="1366481" y="705625"/>
                  </a:lnTo>
                  <a:lnTo>
                    <a:pt x="1357882" y="709356"/>
                  </a:lnTo>
                  <a:lnTo>
                    <a:pt x="1353877" y="719498"/>
                  </a:lnTo>
                  <a:lnTo>
                    <a:pt x="1348007" y="722048"/>
                  </a:lnTo>
                  <a:lnTo>
                    <a:pt x="1344070" y="731553"/>
                  </a:lnTo>
                  <a:lnTo>
                    <a:pt x="1339571" y="733416"/>
                  </a:lnTo>
                  <a:lnTo>
                    <a:pt x="1334121" y="746262"/>
                  </a:lnTo>
                  <a:lnTo>
                    <a:pt x="1326360" y="749400"/>
                  </a:lnTo>
                  <a:lnTo>
                    <a:pt x="1321516" y="761665"/>
                  </a:lnTo>
                  <a:lnTo>
                    <a:pt x="1317133" y="763570"/>
                  </a:lnTo>
                  <a:lnTo>
                    <a:pt x="1311710" y="776662"/>
                  </a:lnTo>
                  <a:lnTo>
                    <a:pt x="1306705" y="778735"/>
                  </a:lnTo>
                  <a:lnTo>
                    <a:pt x="1301759" y="790391"/>
                  </a:lnTo>
                  <a:lnTo>
                    <a:pt x="1296076" y="792689"/>
                  </a:lnTo>
                  <a:lnTo>
                    <a:pt x="1291116" y="804956"/>
                  </a:lnTo>
                  <a:lnTo>
                    <a:pt x="1286190" y="807047"/>
                  </a:lnTo>
                  <a:lnTo>
                    <a:pt x="1281309" y="818829"/>
                  </a:lnTo>
                  <a:lnTo>
                    <a:pt x="1277090" y="820577"/>
                  </a:lnTo>
                  <a:lnTo>
                    <a:pt x="1271360" y="835069"/>
                  </a:lnTo>
                  <a:lnTo>
                    <a:pt x="1269109" y="836046"/>
                  </a:lnTo>
                  <a:lnTo>
                    <a:pt x="1263515" y="849228"/>
                  </a:lnTo>
                  <a:lnTo>
                    <a:pt x="1257561" y="851636"/>
                  </a:lnTo>
                  <a:lnTo>
                    <a:pt x="1252871" y="862957"/>
                  </a:lnTo>
                  <a:lnTo>
                    <a:pt x="1248659" y="864702"/>
                  </a:lnTo>
                  <a:lnTo>
                    <a:pt x="1248953" y="865413"/>
                  </a:lnTo>
                  <a:cubicBezTo>
                    <a:pt x="1248953" y="870965"/>
                    <a:pt x="1246703" y="875991"/>
                    <a:pt x="1243065" y="879629"/>
                  </a:cubicBezTo>
                  <a:lnTo>
                    <a:pt x="1240440" y="880716"/>
                  </a:lnTo>
                  <a:lnTo>
                    <a:pt x="1235076" y="893357"/>
                  </a:lnTo>
                  <a:lnTo>
                    <a:pt x="1230132" y="895357"/>
                  </a:lnTo>
                  <a:lnTo>
                    <a:pt x="1230321" y="895814"/>
                  </a:lnTo>
                  <a:cubicBezTo>
                    <a:pt x="1230321" y="901365"/>
                    <a:pt x="1228070" y="906391"/>
                    <a:pt x="1224433" y="910029"/>
                  </a:cubicBezTo>
                  <a:lnTo>
                    <a:pt x="1222241" y="910937"/>
                  </a:lnTo>
                  <a:lnTo>
                    <a:pt x="1222476" y="911504"/>
                  </a:lnTo>
                  <a:cubicBezTo>
                    <a:pt x="1222476" y="917055"/>
                    <a:pt x="1220225" y="922081"/>
                    <a:pt x="1216587" y="925719"/>
                  </a:cubicBezTo>
                  <a:lnTo>
                    <a:pt x="1214458" y="926601"/>
                  </a:lnTo>
                  <a:lnTo>
                    <a:pt x="1208312" y="940428"/>
                  </a:lnTo>
                  <a:lnTo>
                    <a:pt x="1203721" y="942200"/>
                  </a:lnTo>
                  <a:lnTo>
                    <a:pt x="1197956" y="956118"/>
                  </a:lnTo>
                  <a:lnTo>
                    <a:pt x="1195598" y="957094"/>
                  </a:lnTo>
                  <a:lnTo>
                    <a:pt x="1195999" y="958084"/>
                  </a:lnTo>
                  <a:cubicBezTo>
                    <a:pt x="1195999" y="963771"/>
                    <a:pt x="1193748" y="968919"/>
                    <a:pt x="1190111" y="972646"/>
                  </a:cubicBezTo>
                  <a:lnTo>
                    <a:pt x="1188062" y="973515"/>
                  </a:lnTo>
                  <a:lnTo>
                    <a:pt x="1182265" y="988192"/>
                  </a:lnTo>
                  <a:lnTo>
                    <a:pt x="1180027" y="989165"/>
                  </a:lnTo>
                  <a:lnTo>
                    <a:pt x="1174277" y="1003045"/>
                  </a:lnTo>
                  <a:lnTo>
                    <a:pt x="1171320" y="1004270"/>
                  </a:lnTo>
                  <a:lnTo>
                    <a:pt x="1171483" y="1004664"/>
                  </a:lnTo>
                  <a:cubicBezTo>
                    <a:pt x="1171483" y="1010216"/>
                    <a:pt x="1169233" y="1015241"/>
                    <a:pt x="1165595" y="1018879"/>
                  </a:cubicBezTo>
                  <a:lnTo>
                    <a:pt x="1163238" y="1019855"/>
                  </a:lnTo>
                  <a:lnTo>
                    <a:pt x="1163638" y="1020845"/>
                  </a:lnTo>
                  <a:cubicBezTo>
                    <a:pt x="1163638" y="1026532"/>
                    <a:pt x="1161387" y="1031680"/>
                    <a:pt x="1157750" y="1035406"/>
                  </a:cubicBezTo>
                  <a:lnTo>
                    <a:pt x="1155515" y="1036355"/>
                  </a:lnTo>
                  <a:lnTo>
                    <a:pt x="1155793" y="1037025"/>
                  </a:lnTo>
                  <a:cubicBezTo>
                    <a:pt x="1155793" y="1042576"/>
                    <a:pt x="1153542" y="1047602"/>
                    <a:pt x="1149905" y="1051240"/>
                  </a:cubicBezTo>
                  <a:lnTo>
                    <a:pt x="1149213" y="1051527"/>
                  </a:lnTo>
                  <a:lnTo>
                    <a:pt x="1149909" y="1053205"/>
                  </a:lnTo>
                  <a:lnTo>
                    <a:pt x="1144566" y="1066103"/>
                  </a:lnTo>
                  <a:lnTo>
                    <a:pt x="1102269" y="1066103"/>
                  </a:lnTo>
                  <a:lnTo>
                    <a:pt x="1106908" y="1055171"/>
                  </a:lnTo>
                  <a:lnTo>
                    <a:pt x="1109159" y="1054261"/>
                  </a:lnTo>
                  <a:lnTo>
                    <a:pt x="1108721" y="1053205"/>
                  </a:lnTo>
                  <a:cubicBezTo>
                    <a:pt x="1108721" y="1047519"/>
                    <a:pt x="1111026" y="1042370"/>
                    <a:pt x="1114753" y="1038643"/>
                  </a:cubicBezTo>
                  <a:lnTo>
                    <a:pt x="1116037" y="1038112"/>
                  </a:lnTo>
                  <a:lnTo>
                    <a:pt x="1115586" y="1037025"/>
                  </a:lnTo>
                  <a:cubicBezTo>
                    <a:pt x="1115586" y="1031473"/>
                    <a:pt x="1117836" y="1026448"/>
                    <a:pt x="1121475" y="1022810"/>
                  </a:cubicBezTo>
                  <a:lnTo>
                    <a:pt x="1123831" y="1021833"/>
                  </a:lnTo>
                  <a:lnTo>
                    <a:pt x="1123431" y="1020845"/>
                  </a:lnTo>
                  <a:cubicBezTo>
                    <a:pt x="1123431" y="1015158"/>
                    <a:pt x="1125681" y="1010009"/>
                    <a:pt x="1129319" y="1006283"/>
                  </a:cubicBezTo>
                  <a:lnTo>
                    <a:pt x="1131555" y="1005334"/>
                  </a:lnTo>
                  <a:lnTo>
                    <a:pt x="1131277" y="1004664"/>
                  </a:lnTo>
                  <a:cubicBezTo>
                    <a:pt x="1131277" y="999113"/>
                    <a:pt x="1133526" y="994087"/>
                    <a:pt x="1137165" y="990449"/>
                  </a:cubicBezTo>
                  <a:lnTo>
                    <a:pt x="1139530" y="989469"/>
                  </a:lnTo>
                  <a:lnTo>
                    <a:pt x="1139122" y="988483"/>
                  </a:lnTo>
                  <a:cubicBezTo>
                    <a:pt x="1139122" y="982797"/>
                    <a:pt x="1141426" y="977648"/>
                    <a:pt x="1145153" y="973921"/>
                  </a:cubicBezTo>
                  <a:lnTo>
                    <a:pt x="1148192" y="972663"/>
                  </a:lnTo>
                  <a:lnTo>
                    <a:pt x="1153835" y="958375"/>
                  </a:lnTo>
                  <a:lnTo>
                    <a:pt x="1156066" y="957405"/>
                  </a:lnTo>
                  <a:lnTo>
                    <a:pt x="1161680" y="943522"/>
                  </a:lnTo>
                  <a:lnTo>
                    <a:pt x="1163915" y="942573"/>
                  </a:lnTo>
                  <a:lnTo>
                    <a:pt x="1163637" y="941903"/>
                  </a:lnTo>
                  <a:cubicBezTo>
                    <a:pt x="1163637" y="936352"/>
                    <a:pt x="1165887" y="931326"/>
                    <a:pt x="1169525" y="927688"/>
                  </a:cubicBezTo>
                  <a:lnTo>
                    <a:pt x="1171732" y="926774"/>
                  </a:lnTo>
                  <a:lnTo>
                    <a:pt x="1171482" y="926213"/>
                  </a:lnTo>
                  <a:cubicBezTo>
                    <a:pt x="1171482" y="920662"/>
                    <a:pt x="1173897" y="915636"/>
                    <a:pt x="1177801" y="911998"/>
                  </a:cubicBezTo>
                  <a:lnTo>
                    <a:pt x="1182876" y="910039"/>
                  </a:lnTo>
                  <a:lnTo>
                    <a:pt x="1188157" y="897289"/>
                  </a:lnTo>
                  <a:lnTo>
                    <a:pt x="1190349" y="896381"/>
                  </a:lnTo>
                  <a:lnTo>
                    <a:pt x="1190114" y="895814"/>
                  </a:lnTo>
                  <a:cubicBezTo>
                    <a:pt x="1190114" y="890262"/>
                    <a:pt x="1192364" y="885236"/>
                    <a:pt x="1196002" y="881598"/>
                  </a:cubicBezTo>
                  <a:lnTo>
                    <a:pt x="1200221" y="879851"/>
                  </a:lnTo>
                  <a:lnTo>
                    <a:pt x="1199921" y="879142"/>
                  </a:lnTo>
                  <a:cubicBezTo>
                    <a:pt x="1199921" y="873591"/>
                    <a:pt x="1202225" y="868565"/>
                    <a:pt x="1205952" y="864927"/>
                  </a:cubicBezTo>
                  <a:lnTo>
                    <a:pt x="1209551" y="863472"/>
                  </a:lnTo>
                  <a:lnTo>
                    <a:pt x="1214635" y="851198"/>
                  </a:lnTo>
                  <a:lnTo>
                    <a:pt x="1218848" y="849453"/>
                  </a:lnTo>
                  <a:lnTo>
                    <a:pt x="1218553" y="848742"/>
                  </a:lnTo>
                  <a:cubicBezTo>
                    <a:pt x="1218553" y="843191"/>
                    <a:pt x="1220803" y="838165"/>
                    <a:pt x="1224441" y="834527"/>
                  </a:cubicBezTo>
                  <a:lnTo>
                    <a:pt x="1229445" y="832454"/>
                  </a:lnTo>
                  <a:lnTo>
                    <a:pt x="1234391" y="820798"/>
                  </a:lnTo>
                  <a:lnTo>
                    <a:pt x="1236290" y="820030"/>
                  </a:lnTo>
                  <a:lnTo>
                    <a:pt x="1236205" y="819814"/>
                  </a:lnTo>
                  <a:cubicBezTo>
                    <a:pt x="1236205" y="813856"/>
                    <a:pt x="1238509" y="808462"/>
                    <a:pt x="1242236" y="804558"/>
                  </a:cubicBezTo>
                  <a:lnTo>
                    <a:pt x="1248061" y="802031"/>
                  </a:lnTo>
                  <a:lnTo>
                    <a:pt x="1252879" y="790399"/>
                  </a:lnTo>
                  <a:lnTo>
                    <a:pt x="1257584" y="788450"/>
                  </a:lnTo>
                  <a:lnTo>
                    <a:pt x="1262686" y="775832"/>
                  </a:lnTo>
                  <a:lnTo>
                    <a:pt x="1267642" y="773730"/>
                  </a:lnTo>
                  <a:lnTo>
                    <a:pt x="1272635" y="761961"/>
                  </a:lnTo>
                  <a:lnTo>
                    <a:pt x="1278590" y="759553"/>
                  </a:lnTo>
                  <a:lnTo>
                    <a:pt x="1283279" y="748232"/>
                  </a:lnTo>
                  <a:lnTo>
                    <a:pt x="1287267" y="746579"/>
                  </a:lnTo>
                  <a:lnTo>
                    <a:pt x="1293086" y="731848"/>
                  </a:lnTo>
                  <a:lnTo>
                    <a:pt x="1300397" y="728671"/>
                  </a:lnTo>
                  <a:lnTo>
                    <a:pt x="1304997" y="717832"/>
                  </a:lnTo>
                  <a:lnTo>
                    <a:pt x="1310463" y="715621"/>
                  </a:lnTo>
                  <a:lnTo>
                    <a:pt x="1315640" y="703122"/>
                  </a:lnTo>
                  <a:lnTo>
                    <a:pt x="1321017" y="700895"/>
                  </a:lnTo>
                  <a:lnTo>
                    <a:pt x="1325447" y="689681"/>
                  </a:lnTo>
                  <a:lnTo>
                    <a:pt x="1332874" y="686454"/>
                  </a:lnTo>
                  <a:lnTo>
                    <a:pt x="1337358" y="675114"/>
                  </a:lnTo>
                  <a:lnTo>
                    <a:pt x="1344173" y="672156"/>
                  </a:lnTo>
                  <a:lnTo>
                    <a:pt x="1348002" y="662916"/>
                  </a:lnTo>
                  <a:lnTo>
                    <a:pt x="1355062" y="659991"/>
                  </a:lnTo>
                  <a:lnTo>
                    <a:pt x="1359769" y="648350"/>
                  </a:lnTo>
                  <a:lnTo>
                    <a:pt x="1364725" y="646247"/>
                  </a:lnTo>
                  <a:lnTo>
                    <a:pt x="1369719" y="634478"/>
                  </a:lnTo>
                  <a:lnTo>
                    <a:pt x="1378401" y="630967"/>
                  </a:lnTo>
                  <a:lnTo>
                    <a:pt x="1382324" y="621036"/>
                  </a:lnTo>
                  <a:lnTo>
                    <a:pt x="1390145" y="617638"/>
                  </a:lnTo>
                  <a:lnTo>
                    <a:pt x="1394235" y="608000"/>
                  </a:lnTo>
                  <a:lnTo>
                    <a:pt x="1400260" y="605564"/>
                  </a:lnTo>
                  <a:lnTo>
                    <a:pt x="1405166" y="594271"/>
                  </a:lnTo>
                  <a:lnTo>
                    <a:pt x="1412763" y="591271"/>
                  </a:lnTo>
                  <a:lnTo>
                    <a:pt x="1416646" y="581666"/>
                  </a:lnTo>
                  <a:lnTo>
                    <a:pt x="1423994" y="578548"/>
                  </a:lnTo>
                  <a:lnTo>
                    <a:pt x="1428557" y="567794"/>
                  </a:lnTo>
                  <a:lnTo>
                    <a:pt x="1437842" y="564039"/>
                  </a:lnTo>
                  <a:lnTo>
                    <a:pt x="1441162" y="556026"/>
                  </a:lnTo>
                  <a:lnTo>
                    <a:pt x="1448993" y="552782"/>
                  </a:lnTo>
                  <a:lnTo>
                    <a:pt x="1452930" y="543278"/>
                  </a:lnTo>
                  <a:lnTo>
                    <a:pt x="1460815" y="540012"/>
                  </a:lnTo>
                  <a:lnTo>
                    <a:pt x="1465128" y="529836"/>
                  </a:lnTo>
                  <a:lnTo>
                    <a:pt x="1475968" y="525448"/>
                  </a:lnTo>
                  <a:lnTo>
                    <a:pt x="1479407" y="516944"/>
                  </a:lnTo>
                  <a:lnTo>
                    <a:pt x="1487770" y="513396"/>
                  </a:lnTo>
                  <a:lnTo>
                    <a:pt x="1491318" y="505033"/>
                  </a:lnTo>
                  <a:lnTo>
                    <a:pt x="1500603" y="501278"/>
                  </a:lnTo>
                  <a:lnTo>
                    <a:pt x="1503923" y="493265"/>
                  </a:lnTo>
                  <a:lnTo>
                    <a:pt x="1512062" y="489894"/>
                  </a:lnTo>
                  <a:lnTo>
                    <a:pt x="1515978" y="480661"/>
                  </a:lnTo>
                  <a:lnTo>
                    <a:pt x="1526277" y="476494"/>
                  </a:lnTo>
                  <a:lnTo>
                    <a:pt x="1529563" y="468750"/>
                  </a:lnTo>
                  <a:lnTo>
                    <a:pt x="1539001" y="464933"/>
                  </a:lnTo>
                  <a:lnTo>
                    <a:pt x="1539838" y="463007"/>
                  </a:lnTo>
                  <a:lnTo>
                    <a:pt x="1529433" y="467316"/>
                  </a:lnTo>
                  <a:lnTo>
                    <a:pt x="1526326" y="475175"/>
                  </a:lnTo>
                  <a:lnTo>
                    <a:pt x="1516129" y="479599"/>
                  </a:lnTo>
                  <a:lnTo>
                    <a:pt x="1513721" y="485412"/>
                  </a:lnTo>
                  <a:lnTo>
                    <a:pt x="1503033" y="489839"/>
                  </a:lnTo>
                  <a:lnTo>
                    <a:pt x="1499992" y="497180"/>
                  </a:lnTo>
                  <a:lnTo>
                    <a:pt x="1491917" y="500525"/>
                  </a:lnTo>
                  <a:lnTo>
                    <a:pt x="1488081" y="509784"/>
                  </a:lnTo>
                  <a:lnTo>
                    <a:pt x="1478670" y="513683"/>
                  </a:lnTo>
                  <a:lnTo>
                    <a:pt x="1475189" y="521695"/>
                  </a:lnTo>
                  <a:lnTo>
                    <a:pt x="1464868" y="525772"/>
                  </a:lnTo>
                  <a:lnTo>
                    <a:pt x="1461604" y="533463"/>
                  </a:lnTo>
                  <a:lnTo>
                    <a:pt x="1452628" y="537092"/>
                  </a:lnTo>
                  <a:lnTo>
                    <a:pt x="1448999" y="546068"/>
                  </a:lnTo>
                  <a:lnTo>
                    <a:pt x="1441308" y="549331"/>
                  </a:lnTo>
                  <a:lnTo>
                    <a:pt x="1437231" y="559654"/>
                  </a:lnTo>
                  <a:lnTo>
                    <a:pt x="1428899" y="563274"/>
                  </a:lnTo>
                  <a:lnTo>
                    <a:pt x="1425320" y="571708"/>
                  </a:lnTo>
                  <a:lnTo>
                    <a:pt x="1416522" y="575266"/>
                  </a:lnTo>
                  <a:lnTo>
                    <a:pt x="1412715" y="584456"/>
                  </a:lnTo>
                  <a:lnTo>
                    <a:pt x="1404394" y="587903"/>
                  </a:lnTo>
                  <a:lnTo>
                    <a:pt x="1400947" y="596224"/>
                  </a:lnTo>
                  <a:lnTo>
                    <a:pt x="1392709" y="599636"/>
                  </a:lnTo>
                  <a:lnTo>
                    <a:pt x="1388199" y="610790"/>
                  </a:lnTo>
                  <a:lnTo>
                    <a:pt x="1379908" y="614308"/>
                  </a:lnTo>
                  <a:lnTo>
                    <a:pt x="1376432" y="622701"/>
                  </a:lnTo>
                  <a:lnTo>
                    <a:pt x="1369048" y="625760"/>
                  </a:lnTo>
                  <a:lnTo>
                    <a:pt x="1364520" y="636430"/>
                  </a:lnTo>
                  <a:lnTo>
                    <a:pt x="1356299" y="639755"/>
                  </a:lnTo>
                  <a:lnTo>
                    <a:pt x="1351915" y="650854"/>
                  </a:lnTo>
                  <a:lnTo>
                    <a:pt x="1346046" y="653404"/>
                  </a:lnTo>
                  <a:lnTo>
                    <a:pt x="1342109" y="662908"/>
                  </a:lnTo>
                  <a:lnTo>
                    <a:pt x="1335015" y="665846"/>
                  </a:lnTo>
                  <a:lnTo>
                    <a:pt x="1330198" y="677474"/>
                  </a:lnTo>
                  <a:lnTo>
                    <a:pt x="1321919" y="680903"/>
                  </a:lnTo>
                  <a:lnTo>
                    <a:pt x="1317593" y="691346"/>
                  </a:lnTo>
                  <a:lnTo>
                    <a:pt x="1312481" y="693464"/>
                  </a:lnTo>
                  <a:lnTo>
                    <a:pt x="1307787" y="705625"/>
                  </a:lnTo>
                  <a:lnTo>
                    <a:pt x="1302418" y="708012"/>
                  </a:lnTo>
                  <a:lnTo>
                    <a:pt x="1297549" y="719498"/>
                  </a:lnTo>
                  <a:lnTo>
                    <a:pt x="1288749" y="723061"/>
                  </a:lnTo>
                  <a:lnTo>
                    <a:pt x="1285232" y="731553"/>
                  </a:lnTo>
                  <a:lnTo>
                    <a:pt x="1280749" y="733409"/>
                  </a:lnTo>
                  <a:lnTo>
                    <a:pt x="1275426" y="746262"/>
                  </a:lnTo>
                  <a:lnTo>
                    <a:pt x="1270959" y="748112"/>
                  </a:lnTo>
                  <a:lnTo>
                    <a:pt x="1265476" y="761665"/>
                  </a:lnTo>
                  <a:lnTo>
                    <a:pt x="1260100" y="763945"/>
                  </a:lnTo>
                  <a:lnTo>
                    <a:pt x="1254833" y="776662"/>
                  </a:lnTo>
                  <a:lnTo>
                    <a:pt x="1249797" y="778747"/>
                  </a:lnTo>
                  <a:lnTo>
                    <a:pt x="1244740" y="790391"/>
                  </a:lnTo>
                  <a:lnTo>
                    <a:pt x="1240358" y="792121"/>
                  </a:lnTo>
                  <a:lnTo>
                    <a:pt x="1234789" y="804956"/>
                  </a:lnTo>
                  <a:lnTo>
                    <a:pt x="1229276" y="807136"/>
                  </a:lnTo>
                  <a:lnTo>
                    <a:pt x="1224433" y="818829"/>
                  </a:lnTo>
                  <a:lnTo>
                    <a:pt x="1220221" y="820573"/>
                  </a:lnTo>
                  <a:lnTo>
                    <a:pt x="1214626" y="835069"/>
                  </a:lnTo>
                  <a:lnTo>
                    <a:pt x="1209769" y="837228"/>
                  </a:lnTo>
                  <a:lnTo>
                    <a:pt x="1204677" y="849228"/>
                  </a:lnTo>
                  <a:lnTo>
                    <a:pt x="1198723" y="851636"/>
                  </a:lnTo>
                  <a:lnTo>
                    <a:pt x="1194033" y="862957"/>
                  </a:lnTo>
                  <a:lnTo>
                    <a:pt x="1191494" y="864009"/>
                  </a:lnTo>
                  <a:lnTo>
                    <a:pt x="1192076" y="865413"/>
                  </a:lnTo>
                  <a:cubicBezTo>
                    <a:pt x="1192076" y="870965"/>
                    <a:pt x="1189826" y="875991"/>
                    <a:pt x="1186188" y="879629"/>
                  </a:cubicBezTo>
                  <a:lnTo>
                    <a:pt x="1181215" y="881689"/>
                  </a:lnTo>
                  <a:lnTo>
                    <a:pt x="1176381" y="893357"/>
                  </a:lnTo>
                  <a:lnTo>
                    <a:pt x="1173831" y="894414"/>
                  </a:lnTo>
                  <a:lnTo>
                    <a:pt x="1174425" y="895814"/>
                  </a:lnTo>
                  <a:cubicBezTo>
                    <a:pt x="1174425" y="901365"/>
                    <a:pt x="1172119" y="906391"/>
                    <a:pt x="1168393" y="910029"/>
                  </a:cubicBezTo>
                  <a:lnTo>
                    <a:pt x="1163414" y="912042"/>
                  </a:lnTo>
                  <a:lnTo>
                    <a:pt x="1157749" y="925719"/>
                  </a:lnTo>
                  <a:lnTo>
                    <a:pt x="1155634" y="926595"/>
                  </a:lnTo>
                  <a:lnTo>
                    <a:pt x="1149904" y="940428"/>
                  </a:lnTo>
                  <a:lnTo>
                    <a:pt x="1147708" y="941338"/>
                  </a:lnTo>
                  <a:lnTo>
                    <a:pt x="1147948" y="941903"/>
                  </a:lnTo>
                  <a:cubicBezTo>
                    <a:pt x="1147948" y="947455"/>
                    <a:pt x="1145642" y="952481"/>
                    <a:pt x="1141916" y="956118"/>
                  </a:cubicBezTo>
                  <a:lnTo>
                    <a:pt x="1137145" y="958047"/>
                  </a:lnTo>
                  <a:lnTo>
                    <a:pt x="1137160" y="958084"/>
                  </a:lnTo>
                  <a:cubicBezTo>
                    <a:pt x="1137160" y="963771"/>
                    <a:pt x="1134910" y="968919"/>
                    <a:pt x="1131272" y="972646"/>
                  </a:cubicBezTo>
                  <a:lnTo>
                    <a:pt x="1129224" y="973515"/>
                  </a:lnTo>
                  <a:lnTo>
                    <a:pt x="1123427" y="988192"/>
                  </a:lnTo>
                  <a:lnTo>
                    <a:pt x="1121196" y="989162"/>
                  </a:lnTo>
                  <a:lnTo>
                    <a:pt x="1115582" y="1003045"/>
                  </a:lnTo>
                  <a:lnTo>
                    <a:pt x="1113342" y="1003996"/>
                  </a:lnTo>
                  <a:lnTo>
                    <a:pt x="1113626" y="1004664"/>
                  </a:lnTo>
                  <a:cubicBezTo>
                    <a:pt x="1113626" y="1010216"/>
                    <a:pt x="1111320" y="1015241"/>
                    <a:pt x="1107593" y="1018879"/>
                  </a:cubicBezTo>
                  <a:lnTo>
                    <a:pt x="1106171" y="1019454"/>
                  </a:lnTo>
                  <a:lnTo>
                    <a:pt x="1106761" y="1020845"/>
                  </a:lnTo>
                  <a:cubicBezTo>
                    <a:pt x="1106761" y="1026532"/>
                    <a:pt x="1104402" y="1031680"/>
                    <a:pt x="1100586" y="1035406"/>
                  </a:cubicBezTo>
                  <a:lnTo>
                    <a:pt x="1098582" y="1036217"/>
                  </a:lnTo>
                  <a:lnTo>
                    <a:pt x="1098916" y="1037025"/>
                  </a:lnTo>
                  <a:cubicBezTo>
                    <a:pt x="1098916" y="1042576"/>
                    <a:pt x="1096665" y="1047602"/>
                    <a:pt x="1093028" y="1051240"/>
                  </a:cubicBezTo>
                  <a:lnTo>
                    <a:pt x="1090670" y="1052216"/>
                  </a:lnTo>
                  <a:lnTo>
                    <a:pt x="1091071" y="1053205"/>
                  </a:lnTo>
                  <a:lnTo>
                    <a:pt x="1085856" y="1066103"/>
                  </a:lnTo>
                  <a:lnTo>
                    <a:pt x="1043431" y="1066103"/>
                  </a:lnTo>
                  <a:lnTo>
                    <a:pt x="1048070" y="1055171"/>
                  </a:lnTo>
                  <a:lnTo>
                    <a:pt x="1051155" y="1053923"/>
                  </a:lnTo>
                  <a:lnTo>
                    <a:pt x="1050864" y="1053205"/>
                  </a:lnTo>
                  <a:cubicBezTo>
                    <a:pt x="1050864" y="1047519"/>
                    <a:pt x="1053114" y="1042370"/>
                    <a:pt x="1056752" y="1038643"/>
                  </a:cubicBezTo>
                  <a:lnTo>
                    <a:pt x="1058987" y="1037695"/>
                  </a:lnTo>
                  <a:lnTo>
                    <a:pt x="1058709" y="1037025"/>
                  </a:lnTo>
                  <a:cubicBezTo>
                    <a:pt x="1058709" y="1031473"/>
                    <a:pt x="1060959" y="1026448"/>
                    <a:pt x="1064597" y="1022810"/>
                  </a:cubicBezTo>
                  <a:lnTo>
                    <a:pt x="1065302" y="1022518"/>
                  </a:lnTo>
                  <a:lnTo>
                    <a:pt x="1064593" y="1020845"/>
                  </a:lnTo>
                  <a:cubicBezTo>
                    <a:pt x="1064593" y="1015158"/>
                    <a:pt x="1066953" y="1010009"/>
                    <a:pt x="1070769" y="1006283"/>
                  </a:cubicBezTo>
                  <a:lnTo>
                    <a:pt x="1072780" y="1005469"/>
                  </a:lnTo>
                  <a:lnTo>
                    <a:pt x="1072438" y="1004664"/>
                  </a:lnTo>
                  <a:cubicBezTo>
                    <a:pt x="1072438" y="999113"/>
                    <a:pt x="1074743" y="994087"/>
                    <a:pt x="1078470" y="990449"/>
                  </a:cubicBezTo>
                  <a:lnTo>
                    <a:pt x="1081554" y="989202"/>
                  </a:lnTo>
                  <a:lnTo>
                    <a:pt x="1081264" y="988483"/>
                  </a:lnTo>
                  <a:cubicBezTo>
                    <a:pt x="1081264" y="982797"/>
                    <a:pt x="1083513" y="977648"/>
                    <a:pt x="1087152" y="973921"/>
                  </a:cubicBezTo>
                  <a:lnTo>
                    <a:pt x="1089200" y="973052"/>
                  </a:lnTo>
                  <a:lnTo>
                    <a:pt x="1094997" y="958375"/>
                  </a:lnTo>
                  <a:lnTo>
                    <a:pt x="1097228" y="957405"/>
                  </a:lnTo>
                  <a:lnTo>
                    <a:pt x="1102842" y="943522"/>
                  </a:lnTo>
                  <a:lnTo>
                    <a:pt x="1106783" y="941849"/>
                  </a:lnTo>
                  <a:lnTo>
                    <a:pt x="1112792" y="927688"/>
                  </a:lnTo>
                  <a:lnTo>
                    <a:pt x="1115708" y="926509"/>
                  </a:lnTo>
                  <a:lnTo>
                    <a:pt x="1115586" y="926213"/>
                  </a:lnTo>
                  <a:cubicBezTo>
                    <a:pt x="1115586" y="920662"/>
                    <a:pt x="1117835" y="915636"/>
                    <a:pt x="1121474" y="911998"/>
                  </a:cubicBezTo>
                  <a:lnTo>
                    <a:pt x="1123589" y="911121"/>
                  </a:lnTo>
                  <a:lnTo>
                    <a:pt x="1129319" y="897289"/>
                  </a:lnTo>
                  <a:lnTo>
                    <a:pt x="1133313" y="895634"/>
                  </a:lnTo>
                  <a:lnTo>
                    <a:pt x="1139269" y="881598"/>
                  </a:lnTo>
                  <a:lnTo>
                    <a:pt x="1142534" y="880278"/>
                  </a:lnTo>
                  <a:lnTo>
                    <a:pt x="1142063" y="879142"/>
                  </a:lnTo>
                  <a:cubicBezTo>
                    <a:pt x="1142063" y="873591"/>
                    <a:pt x="1144313" y="868565"/>
                    <a:pt x="1147951" y="864927"/>
                  </a:cubicBezTo>
                  <a:lnTo>
                    <a:pt x="1152924" y="862867"/>
                  </a:lnTo>
                  <a:lnTo>
                    <a:pt x="1157758" y="851198"/>
                  </a:lnTo>
                  <a:lnTo>
                    <a:pt x="1160297" y="850146"/>
                  </a:lnTo>
                  <a:lnTo>
                    <a:pt x="1159715" y="848742"/>
                  </a:lnTo>
                  <a:cubicBezTo>
                    <a:pt x="1159715" y="843191"/>
                    <a:pt x="1161965" y="838165"/>
                    <a:pt x="1165603" y="834527"/>
                  </a:cubicBezTo>
                  <a:lnTo>
                    <a:pt x="1170607" y="832454"/>
                  </a:lnTo>
                  <a:lnTo>
                    <a:pt x="1175553" y="820798"/>
                  </a:lnTo>
                  <a:lnTo>
                    <a:pt x="1180737" y="818702"/>
                  </a:lnTo>
                  <a:lnTo>
                    <a:pt x="1186196" y="804558"/>
                  </a:lnTo>
                  <a:lnTo>
                    <a:pt x="1191027" y="802411"/>
                  </a:lnTo>
                  <a:lnTo>
                    <a:pt x="1196002" y="790399"/>
                  </a:lnTo>
                  <a:lnTo>
                    <a:pt x="1198386" y="789411"/>
                  </a:lnTo>
                  <a:lnTo>
                    <a:pt x="1204278" y="775832"/>
                  </a:lnTo>
                  <a:lnTo>
                    <a:pt x="1209854" y="773628"/>
                  </a:lnTo>
                  <a:lnTo>
                    <a:pt x="1214922" y="761961"/>
                  </a:lnTo>
                  <a:lnTo>
                    <a:pt x="1221849" y="759225"/>
                  </a:lnTo>
                  <a:lnTo>
                    <a:pt x="1226403" y="748232"/>
                  </a:lnTo>
                  <a:lnTo>
                    <a:pt x="1230392" y="746579"/>
                  </a:lnTo>
                  <a:lnTo>
                    <a:pt x="1236352" y="731848"/>
                  </a:lnTo>
                  <a:lnTo>
                    <a:pt x="1242221" y="729359"/>
                  </a:lnTo>
                  <a:lnTo>
                    <a:pt x="1246995" y="717832"/>
                  </a:lnTo>
                  <a:lnTo>
                    <a:pt x="1251478" y="715975"/>
                  </a:lnTo>
                  <a:lnTo>
                    <a:pt x="1256802" y="703122"/>
                  </a:lnTo>
                  <a:lnTo>
                    <a:pt x="1262309" y="700841"/>
                  </a:lnTo>
                  <a:lnTo>
                    <a:pt x="1267039" y="689681"/>
                  </a:lnTo>
                  <a:lnTo>
                    <a:pt x="1274974" y="686468"/>
                  </a:lnTo>
                  <a:lnTo>
                    <a:pt x="1279357" y="675114"/>
                  </a:lnTo>
                  <a:lnTo>
                    <a:pt x="1285183" y="672524"/>
                  </a:lnTo>
                  <a:lnTo>
                    <a:pt x="1289163" y="662916"/>
                  </a:lnTo>
                  <a:lnTo>
                    <a:pt x="1296259" y="659977"/>
                  </a:lnTo>
                  <a:lnTo>
                    <a:pt x="1301074" y="648350"/>
                  </a:lnTo>
                  <a:lnTo>
                    <a:pt x="1309353" y="644921"/>
                  </a:lnTo>
                  <a:lnTo>
                    <a:pt x="1313679" y="634478"/>
                  </a:lnTo>
                  <a:lnTo>
                    <a:pt x="1319056" y="632250"/>
                  </a:lnTo>
                  <a:lnTo>
                    <a:pt x="1323485" y="621036"/>
                  </a:lnTo>
                  <a:lnTo>
                    <a:pt x="1331307" y="617638"/>
                  </a:lnTo>
                  <a:lnTo>
                    <a:pt x="1335396" y="608000"/>
                  </a:lnTo>
                  <a:lnTo>
                    <a:pt x="1343707" y="604640"/>
                  </a:lnTo>
                  <a:lnTo>
                    <a:pt x="1348002" y="594271"/>
                  </a:lnTo>
                  <a:lnTo>
                    <a:pt x="1356014" y="590952"/>
                  </a:lnTo>
                  <a:lnTo>
                    <a:pt x="1359769" y="581666"/>
                  </a:lnTo>
                  <a:lnTo>
                    <a:pt x="1368264" y="578061"/>
                  </a:lnTo>
                  <a:lnTo>
                    <a:pt x="1372517" y="567794"/>
                  </a:lnTo>
                  <a:lnTo>
                    <a:pt x="1380838" y="564347"/>
                  </a:lnTo>
                  <a:lnTo>
                    <a:pt x="1384285" y="556026"/>
                  </a:lnTo>
                  <a:lnTo>
                    <a:pt x="1392173" y="552758"/>
                  </a:lnTo>
                  <a:lnTo>
                    <a:pt x="1396196" y="543278"/>
                  </a:lnTo>
                  <a:lnTo>
                    <a:pt x="1404879" y="539767"/>
                  </a:lnTo>
                  <a:lnTo>
                    <a:pt x="1408801" y="529836"/>
                  </a:lnTo>
                  <a:lnTo>
                    <a:pt x="1416753" y="526382"/>
                  </a:lnTo>
                  <a:lnTo>
                    <a:pt x="1420569" y="516944"/>
                  </a:lnTo>
                  <a:lnTo>
                    <a:pt x="1428932" y="513396"/>
                  </a:lnTo>
                  <a:lnTo>
                    <a:pt x="1432480" y="505033"/>
                  </a:lnTo>
                  <a:lnTo>
                    <a:pt x="1441917" y="501217"/>
                  </a:lnTo>
                  <a:lnTo>
                    <a:pt x="1445372" y="493265"/>
                  </a:lnTo>
                  <a:lnTo>
                    <a:pt x="1455372" y="489315"/>
                  </a:lnTo>
                  <a:lnTo>
                    <a:pt x="1458957" y="480661"/>
                  </a:lnTo>
                  <a:lnTo>
                    <a:pt x="1468216" y="476825"/>
                  </a:lnTo>
                  <a:lnTo>
                    <a:pt x="1468745" y="475551"/>
                  </a:lnTo>
                  <a:lnTo>
                    <a:pt x="1457849" y="480394"/>
                  </a:lnTo>
                  <a:lnTo>
                    <a:pt x="1455720" y="485412"/>
                  </a:lnTo>
                  <a:lnTo>
                    <a:pt x="1446434" y="489167"/>
                  </a:lnTo>
                  <a:lnTo>
                    <a:pt x="1443115" y="497180"/>
                  </a:lnTo>
                  <a:lnTo>
                    <a:pt x="1432672" y="501506"/>
                  </a:lnTo>
                  <a:lnTo>
                    <a:pt x="1429242" y="509784"/>
                  </a:lnTo>
                  <a:lnTo>
                    <a:pt x="1419983" y="513620"/>
                  </a:lnTo>
                  <a:lnTo>
                    <a:pt x="1416638" y="521695"/>
                  </a:lnTo>
                  <a:lnTo>
                    <a:pt x="1408172" y="525202"/>
                  </a:lnTo>
                  <a:lnTo>
                    <a:pt x="1404583" y="533463"/>
                  </a:lnTo>
                  <a:lnTo>
                    <a:pt x="1393485" y="537846"/>
                  </a:lnTo>
                  <a:lnTo>
                    <a:pt x="1390161" y="546068"/>
                  </a:lnTo>
                  <a:lnTo>
                    <a:pt x="1382470" y="549331"/>
                  </a:lnTo>
                  <a:lnTo>
                    <a:pt x="1378393" y="559654"/>
                  </a:lnTo>
                  <a:lnTo>
                    <a:pt x="1370061" y="563274"/>
                  </a:lnTo>
                  <a:lnTo>
                    <a:pt x="1366481" y="571708"/>
                  </a:lnTo>
                  <a:lnTo>
                    <a:pt x="1357684" y="575266"/>
                  </a:lnTo>
                  <a:lnTo>
                    <a:pt x="1353877" y="584456"/>
                  </a:lnTo>
                  <a:lnTo>
                    <a:pt x="1345556" y="587903"/>
                  </a:lnTo>
                  <a:lnTo>
                    <a:pt x="1342109" y="596224"/>
                  </a:lnTo>
                  <a:lnTo>
                    <a:pt x="1335015" y="599162"/>
                  </a:lnTo>
                  <a:lnTo>
                    <a:pt x="1330198" y="610790"/>
                  </a:lnTo>
                  <a:lnTo>
                    <a:pt x="1320939" y="614626"/>
                  </a:lnTo>
                  <a:lnTo>
                    <a:pt x="1317593" y="622701"/>
                  </a:lnTo>
                  <a:lnTo>
                    <a:pt x="1310253" y="625742"/>
                  </a:lnTo>
                  <a:lnTo>
                    <a:pt x="1305826" y="636430"/>
                  </a:lnTo>
                  <a:lnTo>
                    <a:pt x="1300883" y="638478"/>
                  </a:lnTo>
                  <a:lnTo>
                    <a:pt x="1295875" y="650854"/>
                  </a:lnTo>
                  <a:lnTo>
                    <a:pt x="1286642" y="654769"/>
                  </a:lnTo>
                  <a:lnTo>
                    <a:pt x="1283271" y="662908"/>
                  </a:lnTo>
                  <a:lnTo>
                    <a:pt x="1276176" y="665846"/>
                  </a:lnTo>
                  <a:lnTo>
                    <a:pt x="1271360" y="677474"/>
                  </a:lnTo>
                  <a:lnTo>
                    <a:pt x="1265448" y="679923"/>
                  </a:lnTo>
                  <a:lnTo>
                    <a:pt x="1260717" y="691346"/>
                  </a:lnTo>
                  <a:lnTo>
                    <a:pt x="1253269" y="694431"/>
                  </a:lnTo>
                  <a:lnTo>
                    <a:pt x="1248949" y="705625"/>
                  </a:lnTo>
                  <a:lnTo>
                    <a:pt x="1243661" y="707975"/>
                  </a:lnTo>
                  <a:lnTo>
                    <a:pt x="1238999" y="719498"/>
                  </a:lnTo>
                  <a:lnTo>
                    <a:pt x="1232019" y="722458"/>
                  </a:lnTo>
                  <a:lnTo>
                    <a:pt x="1228069" y="731553"/>
                  </a:lnTo>
                  <a:lnTo>
                    <a:pt x="1221626" y="734097"/>
                  </a:lnTo>
                  <a:lnTo>
                    <a:pt x="1216587" y="746262"/>
                  </a:lnTo>
                  <a:lnTo>
                    <a:pt x="1212121" y="748112"/>
                  </a:lnTo>
                  <a:lnTo>
                    <a:pt x="1206638" y="761665"/>
                  </a:lnTo>
                  <a:lnTo>
                    <a:pt x="1201262" y="763945"/>
                  </a:lnTo>
                  <a:lnTo>
                    <a:pt x="1195994" y="776662"/>
                  </a:lnTo>
                  <a:lnTo>
                    <a:pt x="1191022" y="778722"/>
                  </a:lnTo>
                  <a:lnTo>
                    <a:pt x="1186188" y="790391"/>
                  </a:lnTo>
                  <a:lnTo>
                    <a:pt x="1181483" y="792340"/>
                  </a:lnTo>
                  <a:lnTo>
                    <a:pt x="1176381" y="804956"/>
                  </a:lnTo>
                  <a:lnTo>
                    <a:pt x="1170265" y="807551"/>
                  </a:lnTo>
                  <a:lnTo>
                    <a:pt x="1165594" y="818829"/>
                  </a:lnTo>
                  <a:lnTo>
                    <a:pt x="1161383" y="820573"/>
                  </a:lnTo>
                  <a:lnTo>
                    <a:pt x="1155788" y="835069"/>
                  </a:lnTo>
                  <a:lnTo>
                    <a:pt x="1150957" y="837216"/>
                  </a:lnTo>
                  <a:lnTo>
                    <a:pt x="1145981" y="849228"/>
                  </a:lnTo>
                  <a:lnTo>
                    <a:pt x="1143357" y="850315"/>
                  </a:lnTo>
                  <a:lnTo>
                    <a:pt x="1137993" y="862957"/>
                  </a:lnTo>
                  <a:lnTo>
                    <a:pt x="1133049" y="864956"/>
                  </a:lnTo>
                  <a:lnTo>
                    <a:pt x="1133238" y="865413"/>
                  </a:lnTo>
                  <a:cubicBezTo>
                    <a:pt x="1133238" y="870965"/>
                    <a:pt x="1130987" y="875991"/>
                    <a:pt x="1127350" y="879629"/>
                  </a:cubicBezTo>
                  <a:lnTo>
                    <a:pt x="1122377" y="881689"/>
                  </a:lnTo>
                  <a:lnTo>
                    <a:pt x="1117543" y="893357"/>
                  </a:lnTo>
                  <a:lnTo>
                    <a:pt x="1114993" y="894414"/>
                  </a:lnTo>
                  <a:lnTo>
                    <a:pt x="1115586" y="895814"/>
                  </a:lnTo>
                  <a:cubicBezTo>
                    <a:pt x="1115586" y="901365"/>
                    <a:pt x="1113281" y="906391"/>
                    <a:pt x="1109554" y="910029"/>
                  </a:cubicBezTo>
                  <a:lnTo>
                    <a:pt x="1106633" y="911210"/>
                  </a:lnTo>
                  <a:lnTo>
                    <a:pt x="1106761" y="911504"/>
                  </a:lnTo>
                  <a:cubicBezTo>
                    <a:pt x="1106761" y="917055"/>
                    <a:pt x="1104401" y="922081"/>
                    <a:pt x="1100585" y="925719"/>
                  </a:cubicBezTo>
                  <a:lnTo>
                    <a:pt x="1096488" y="927337"/>
                  </a:lnTo>
                  <a:lnTo>
                    <a:pt x="1091066" y="940428"/>
                  </a:lnTo>
                  <a:lnTo>
                    <a:pt x="1088874" y="941336"/>
                  </a:lnTo>
                  <a:lnTo>
                    <a:pt x="1089109" y="941903"/>
                  </a:lnTo>
                  <a:cubicBezTo>
                    <a:pt x="1089109" y="947455"/>
                    <a:pt x="1086858" y="952481"/>
                    <a:pt x="1083221" y="956118"/>
                  </a:cubicBezTo>
                  <a:lnTo>
                    <a:pt x="1080856" y="957098"/>
                  </a:lnTo>
                  <a:lnTo>
                    <a:pt x="1081264" y="958084"/>
                  </a:lnTo>
                  <a:cubicBezTo>
                    <a:pt x="1081264" y="963771"/>
                    <a:pt x="1078959" y="968919"/>
                    <a:pt x="1075232" y="972646"/>
                  </a:cubicBezTo>
                  <a:lnTo>
                    <a:pt x="1072193" y="973904"/>
                  </a:lnTo>
                  <a:lnTo>
                    <a:pt x="1066550" y="988192"/>
                  </a:lnTo>
                  <a:lnTo>
                    <a:pt x="1064319" y="989162"/>
                  </a:lnTo>
                  <a:lnTo>
                    <a:pt x="1058705" y="1003045"/>
                  </a:lnTo>
                  <a:lnTo>
                    <a:pt x="1056470" y="1003993"/>
                  </a:lnTo>
                  <a:lnTo>
                    <a:pt x="1056748" y="1004664"/>
                  </a:lnTo>
                  <a:cubicBezTo>
                    <a:pt x="1056748" y="1010216"/>
                    <a:pt x="1054498" y="1015241"/>
                    <a:pt x="1050860" y="1018879"/>
                  </a:cubicBezTo>
                  <a:lnTo>
                    <a:pt x="1048495" y="1019859"/>
                  </a:lnTo>
                  <a:lnTo>
                    <a:pt x="1048903" y="1020845"/>
                  </a:lnTo>
                  <a:cubicBezTo>
                    <a:pt x="1048903" y="1026532"/>
                    <a:pt x="1046598" y="1031680"/>
                    <a:pt x="1042871" y="1035406"/>
                  </a:cubicBezTo>
                  <a:lnTo>
                    <a:pt x="1039914" y="1036631"/>
                  </a:lnTo>
                  <a:lnTo>
                    <a:pt x="1040077" y="1037025"/>
                  </a:lnTo>
                  <a:cubicBezTo>
                    <a:pt x="1040077" y="1042576"/>
                    <a:pt x="1037827" y="1047602"/>
                    <a:pt x="1034189" y="1051240"/>
                  </a:cubicBezTo>
                  <a:lnTo>
                    <a:pt x="1031832" y="1052216"/>
                  </a:lnTo>
                  <a:lnTo>
                    <a:pt x="1032232" y="1053205"/>
                  </a:lnTo>
                  <a:lnTo>
                    <a:pt x="1027017" y="1066103"/>
                  </a:lnTo>
                  <a:lnTo>
                    <a:pt x="987502" y="1066103"/>
                  </a:lnTo>
                  <a:lnTo>
                    <a:pt x="992030" y="1055171"/>
                  </a:lnTo>
                  <a:lnTo>
                    <a:pt x="992707" y="1054890"/>
                  </a:lnTo>
                  <a:lnTo>
                    <a:pt x="992026" y="1053205"/>
                  </a:lnTo>
                  <a:cubicBezTo>
                    <a:pt x="992026" y="1047519"/>
                    <a:pt x="994276" y="1042370"/>
                    <a:pt x="997914" y="1038643"/>
                  </a:cubicBezTo>
                  <a:lnTo>
                    <a:pt x="1000148" y="1037695"/>
                  </a:lnTo>
                  <a:lnTo>
                    <a:pt x="999871" y="1037025"/>
                  </a:lnTo>
                  <a:cubicBezTo>
                    <a:pt x="999871" y="1031473"/>
                    <a:pt x="1002121" y="1026448"/>
                    <a:pt x="1005759" y="1022810"/>
                  </a:cubicBezTo>
                  <a:lnTo>
                    <a:pt x="1008124" y="1021830"/>
                  </a:lnTo>
                  <a:lnTo>
                    <a:pt x="1007716" y="1020845"/>
                  </a:lnTo>
                  <a:cubicBezTo>
                    <a:pt x="1007716" y="1015158"/>
                    <a:pt x="1010021" y="1010009"/>
                    <a:pt x="1013747" y="1006283"/>
                  </a:cubicBezTo>
                  <a:lnTo>
                    <a:pt x="1016705" y="1005058"/>
                  </a:lnTo>
                  <a:lnTo>
                    <a:pt x="1016541" y="1004664"/>
                  </a:lnTo>
                  <a:cubicBezTo>
                    <a:pt x="1016541" y="999113"/>
                    <a:pt x="1018791" y="994087"/>
                    <a:pt x="1022430" y="990449"/>
                  </a:cubicBezTo>
                  <a:lnTo>
                    <a:pt x="1024786" y="989472"/>
                  </a:lnTo>
                  <a:lnTo>
                    <a:pt x="1024387" y="988483"/>
                  </a:lnTo>
                  <a:cubicBezTo>
                    <a:pt x="1024387" y="982797"/>
                    <a:pt x="1026636" y="977648"/>
                    <a:pt x="1030275" y="973921"/>
                  </a:cubicBezTo>
                  <a:lnTo>
                    <a:pt x="1032323" y="973052"/>
                  </a:lnTo>
                  <a:lnTo>
                    <a:pt x="1038120" y="958375"/>
                  </a:lnTo>
                  <a:lnTo>
                    <a:pt x="1040359" y="957402"/>
                  </a:lnTo>
                  <a:lnTo>
                    <a:pt x="1046108" y="943522"/>
                  </a:lnTo>
                  <a:lnTo>
                    <a:pt x="1049065" y="942297"/>
                  </a:lnTo>
                  <a:lnTo>
                    <a:pt x="1048902" y="941903"/>
                  </a:lnTo>
                  <a:cubicBezTo>
                    <a:pt x="1048902" y="936352"/>
                    <a:pt x="1051152" y="931326"/>
                    <a:pt x="1054790" y="927688"/>
                  </a:cubicBezTo>
                  <a:lnTo>
                    <a:pt x="1056982" y="926780"/>
                  </a:lnTo>
                  <a:lnTo>
                    <a:pt x="1056747" y="926213"/>
                  </a:lnTo>
                  <a:cubicBezTo>
                    <a:pt x="1056747" y="920662"/>
                    <a:pt x="1058997" y="915636"/>
                    <a:pt x="1062635" y="911998"/>
                  </a:cubicBezTo>
                  <a:lnTo>
                    <a:pt x="1064760" y="911118"/>
                  </a:lnTo>
                  <a:lnTo>
                    <a:pt x="1070768" y="897289"/>
                  </a:lnTo>
                  <a:lnTo>
                    <a:pt x="1074414" y="895849"/>
                  </a:lnTo>
                  <a:lnTo>
                    <a:pt x="1074399" y="895814"/>
                  </a:lnTo>
                  <a:cubicBezTo>
                    <a:pt x="1074399" y="890262"/>
                    <a:pt x="1076704" y="885236"/>
                    <a:pt x="1080430" y="881598"/>
                  </a:cubicBezTo>
                  <a:lnTo>
                    <a:pt x="1083696" y="880278"/>
                  </a:lnTo>
                  <a:lnTo>
                    <a:pt x="1083225" y="879142"/>
                  </a:lnTo>
                  <a:cubicBezTo>
                    <a:pt x="1083225" y="873591"/>
                    <a:pt x="1085475" y="868565"/>
                    <a:pt x="1089113" y="864927"/>
                  </a:cubicBezTo>
                  <a:lnTo>
                    <a:pt x="1094086" y="862867"/>
                  </a:lnTo>
                  <a:lnTo>
                    <a:pt x="1098919" y="851198"/>
                  </a:lnTo>
                  <a:lnTo>
                    <a:pt x="1103139" y="849451"/>
                  </a:lnTo>
                  <a:lnTo>
                    <a:pt x="1102838" y="848742"/>
                  </a:lnTo>
                  <a:cubicBezTo>
                    <a:pt x="1102838" y="843191"/>
                    <a:pt x="1105142" y="838165"/>
                    <a:pt x="1108869" y="834527"/>
                  </a:cubicBezTo>
                  <a:lnTo>
                    <a:pt x="1112467" y="833072"/>
                  </a:lnTo>
                  <a:lnTo>
                    <a:pt x="1117551" y="820798"/>
                  </a:lnTo>
                  <a:lnTo>
                    <a:pt x="1121763" y="819053"/>
                  </a:lnTo>
                  <a:lnTo>
                    <a:pt x="1127358" y="804558"/>
                  </a:lnTo>
                  <a:lnTo>
                    <a:pt x="1132188" y="802411"/>
                  </a:lnTo>
                  <a:lnTo>
                    <a:pt x="1137164" y="790399"/>
                  </a:lnTo>
                  <a:lnTo>
                    <a:pt x="1143047" y="787962"/>
                  </a:lnTo>
                  <a:lnTo>
                    <a:pt x="1147951" y="775832"/>
                  </a:lnTo>
                  <a:lnTo>
                    <a:pt x="1152878" y="773742"/>
                  </a:lnTo>
                  <a:lnTo>
                    <a:pt x="1157758" y="761961"/>
                  </a:lnTo>
                  <a:lnTo>
                    <a:pt x="1162731" y="759901"/>
                  </a:lnTo>
                  <a:lnTo>
                    <a:pt x="1167564" y="748232"/>
                  </a:lnTo>
                  <a:lnTo>
                    <a:pt x="1171554" y="746579"/>
                  </a:lnTo>
                  <a:lnTo>
                    <a:pt x="1177514" y="731848"/>
                  </a:lnTo>
                  <a:lnTo>
                    <a:pt x="1183382" y="729359"/>
                  </a:lnTo>
                  <a:lnTo>
                    <a:pt x="1188157" y="717832"/>
                  </a:lnTo>
                  <a:lnTo>
                    <a:pt x="1192673" y="715961"/>
                  </a:lnTo>
                  <a:lnTo>
                    <a:pt x="1198251" y="703122"/>
                  </a:lnTo>
                  <a:lnTo>
                    <a:pt x="1205613" y="700215"/>
                  </a:lnTo>
                  <a:lnTo>
                    <a:pt x="1209875" y="689681"/>
                  </a:lnTo>
                  <a:lnTo>
                    <a:pt x="1215879" y="687134"/>
                  </a:lnTo>
                  <a:lnTo>
                    <a:pt x="1220519" y="675114"/>
                  </a:lnTo>
                  <a:lnTo>
                    <a:pt x="1228749" y="671456"/>
                  </a:lnTo>
                  <a:lnTo>
                    <a:pt x="1232286" y="662916"/>
                  </a:lnTo>
                  <a:lnTo>
                    <a:pt x="1237014" y="660957"/>
                  </a:lnTo>
                  <a:lnTo>
                    <a:pt x="1242236" y="648350"/>
                  </a:lnTo>
                  <a:lnTo>
                    <a:pt x="1250515" y="644921"/>
                  </a:lnTo>
                  <a:lnTo>
                    <a:pt x="1254841" y="634478"/>
                  </a:lnTo>
                  <a:lnTo>
                    <a:pt x="1262617" y="631256"/>
                  </a:lnTo>
                  <a:lnTo>
                    <a:pt x="1266752" y="621036"/>
                  </a:lnTo>
                  <a:lnTo>
                    <a:pt x="1273114" y="618338"/>
                  </a:lnTo>
                  <a:lnTo>
                    <a:pt x="1277396" y="608000"/>
                  </a:lnTo>
                  <a:lnTo>
                    <a:pt x="1284736" y="604960"/>
                  </a:lnTo>
                  <a:lnTo>
                    <a:pt x="1289163" y="594271"/>
                  </a:lnTo>
                  <a:lnTo>
                    <a:pt x="1297239" y="590926"/>
                  </a:lnTo>
                  <a:lnTo>
                    <a:pt x="1301074" y="581666"/>
                  </a:lnTo>
                  <a:lnTo>
                    <a:pt x="1309353" y="578237"/>
                  </a:lnTo>
                  <a:lnTo>
                    <a:pt x="1313679" y="567794"/>
                  </a:lnTo>
                  <a:lnTo>
                    <a:pt x="1322000" y="564347"/>
                  </a:lnTo>
                  <a:lnTo>
                    <a:pt x="1325447" y="556026"/>
                  </a:lnTo>
                  <a:lnTo>
                    <a:pt x="1333335" y="552758"/>
                  </a:lnTo>
                  <a:lnTo>
                    <a:pt x="1337358" y="543278"/>
                  </a:lnTo>
                  <a:lnTo>
                    <a:pt x="1346041" y="539767"/>
                  </a:lnTo>
                  <a:lnTo>
                    <a:pt x="1349963" y="529836"/>
                  </a:lnTo>
                  <a:lnTo>
                    <a:pt x="1357914" y="526382"/>
                  </a:lnTo>
                  <a:lnTo>
                    <a:pt x="1361731" y="516944"/>
                  </a:lnTo>
                  <a:lnTo>
                    <a:pt x="1371368" y="512855"/>
                  </a:lnTo>
                  <a:lnTo>
                    <a:pt x="1374766" y="505033"/>
                  </a:lnTo>
                  <a:lnTo>
                    <a:pt x="1385009" y="500987"/>
                  </a:lnTo>
                  <a:lnTo>
                    <a:pt x="1388207" y="493265"/>
                  </a:lnTo>
                  <a:lnTo>
                    <a:pt x="1396284" y="489920"/>
                  </a:lnTo>
                  <a:lnTo>
                    <a:pt x="1398074" y="485598"/>
                  </a:lnTo>
                  <a:lnTo>
                    <a:pt x="1387362" y="489732"/>
                  </a:lnTo>
                  <a:lnTo>
                    <a:pt x="1384277" y="497180"/>
                  </a:lnTo>
                  <a:lnTo>
                    <a:pt x="1376138" y="500551"/>
                  </a:lnTo>
                  <a:lnTo>
                    <a:pt x="1372223" y="509784"/>
                  </a:lnTo>
                  <a:lnTo>
                    <a:pt x="1360823" y="514397"/>
                  </a:lnTo>
                  <a:lnTo>
                    <a:pt x="1357799" y="521695"/>
                  </a:lnTo>
                  <a:lnTo>
                    <a:pt x="1349479" y="525142"/>
                  </a:lnTo>
                  <a:lnTo>
                    <a:pt x="1346032" y="533463"/>
                  </a:lnTo>
                  <a:lnTo>
                    <a:pt x="1337957" y="536808"/>
                  </a:lnTo>
                  <a:lnTo>
                    <a:pt x="1334121" y="546068"/>
                  </a:lnTo>
                  <a:lnTo>
                    <a:pt x="1325352" y="549700"/>
                  </a:lnTo>
                  <a:lnTo>
                    <a:pt x="1321229" y="559654"/>
                  </a:lnTo>
                  <a:lnTo>
                    <a:pt x="1311030" y="563879"/>
                  </a:lnTo>
                  <a:lnTo>
                    <a:pt x="1307787" y="571708"/>
                  </a:lnTo>
                  <a:lnTo>
                    <a:pt x="1299899" y="574976"/>
                  </a:lnTo>
                  <a:lnTo>
                    <a:pt x="1295875" y="584456"/>
                  </a:lnTo>
                  <a:lnTo>
                    <a:pt x="1286590" y="588211"/>
                  </a:lnTo>
                  <a:lnTo>
                    <a:pt x="1283271" y="596224"/>
                  </a:lnTo>
                  <a:lnTo>
                    <a:pt x="1276176" y="599162"/>
                  </a:lnTo>
                  <a:lnTo>
                    <a:pt x="1271360" y="610790"/>
                  </a:lnTo>
                  <a:lnTo>
                    <a:pt x="1264341" y="613697"/>
                  </a:lnTo>
                  <a:lnTo>
                    <a:pt x="1260430" y="622701"/>
                  </a:lnTo>
                  <a:lnTo>
                    <a:pt x="1253502" y="625437"/>
                  </a:lnTo>
                  <a:lnTo>
                    <a:pt x="1248949" y="636430"/>
                  </a:lnTo>
                  <a:lnTo>
                    <a:pt x="1241650" y="639454"/>
                  </a:lnTo>
                  <a:lnTo>
                    <a:pt x="1237037" y="650854"/>
                  </a:lnTo>
                  <a:lnTo>
                    <a:pt x="1227803" y="654769"/>
                  </a:lnTo>
                  <a:lnTo>
                    <a:pt x="1224433" y="662908"/>
                  </a:lnTo>
                  <a:lnTo>
                    <a:pt x="1219728" y="664857"/>
                  </a:lnTo>
                  <a:lnTo>
                    <a:pt x="1214626" y="677474"/>
                  </a:lnTo>
                  <a:lnTo>
                    <a:pt x="1207279" y="680591"/>
                  </a:lnTo>
                  <a:lnTo>
                    <a:pt x="1202715" y="691346"/>
                  </a:lnTo>
                  <a:lnTo>
                    <a:pt x="1196634" y="693805"/>
                  </a:lnTo>
                  <a:lnTo>
                    <a:pt x="1192072" y="705625"/>
                  </a:lnTo>
                  <a:lnTo>
                    <a:pt x="1184444" y="709015"/>
                  </a:lnTo>
                  <a:lnTo>
                    <a:pt x="1180304" y="719498"/>
                  </a:lnTo>
                  <a:lnTo>
                    <a:pt x="1174376" y="722074"/>
                  </a:lnTo>
                  <a:lnTo>
                    <a:pt x="1170354" y="731553"/>
                  </a:lnTo>
                  <a:lnTo>
                    <a:pt x="1164887" y="733763"/>
                  </a:lnTo>
                  <a:lnTo>
                    <a:pt x="1159710" y="746262"/>
                  </a:lnTo>
                  <a:lnTo>
                    <a:pt x="1152914" y="749077"/>
                  </a:lnTo>
                  <a:lnTo>
                    <a:pt x="1147943" y="761665"/>
                  </a:lnTo>
                  <a:lnTo>
                    <a:pt x="1143546" y="763575"/>
                  </a:lnTo>
                  <a:lnTo>
                    <a:pt x="1137993" y="776662"/>
                  </a:lnTo>
                  <a:lnTo>
                    <a:pt x="1132039" y="779070"/>
                  </a:lnTo>
                  <a:lnTo>
                    <a:pt x="1127350" y="790391"/>
                  </a:lnTo>
                  <a:lnTo>
                    <a:pt x="1122645" y="792340"/>
                  </a:lnTo>
                  <a:lnTo>
                    <a:pt x="1117543" y="804956"/>
                  </a:lnTo>
                  <a:lnTo>
                    <a:pt x="1112587" y="807059"/>
                  </a:lnTo>
                  <a:lnTo>
                    <a:pt x="1107593" y="818829"/>
                  </a:lnTo>
                  <a:lnTo>
                    <a:pt x="1102408" y="820926"/>
                  </a:lnTo>
                  <a:lnTo>
                    <a:pt x="1096949" y="835069"/>
                  </a:lnTo>
                  <a:lnTo>
                    <a:pt x="1094523" y="836148"/>
                  </a:lnTo>
                  <a:lnTo>
                    <a:pt x="1089104" y="849228"/>
                  </a:lnTo>
                  <a:lnTo>
                    <a:pt x="1084101" y="851301"/>
                  </a:lnTo>
                  <a:lnTo>
                    <a:pt x="1079155" y="862957"/>
                  </a:lnTo>
                  <a:lnTo>
                    <a:pt x="1074211" y="864956"/>
                  </a:lnTo>
                  <a:lnTo>
                    <a:pt x="1074399" y="865413"/>
                  </a:lnTo>
                  <a:cubicBezTo>
                    <a:pt x="1074399" y="870965"/>
                    <a:pt x="1072149" y="875991"/>
                    <a:pt x="1068511" y="879629"/>
                  </a:cubicBezTo>
                  <a:lnTo>
                    <a:pt x="1065906" y="880708"/>
                  </a:lnTo>
                  <a:lnTo>
                    <a:pt x="1060666" y="893357"/>
                  </a:lnTo>
                  <a:lnTo>
                    <a:pt x="1056453" y="895103"/>
                  </a:lnTo>
                  <a:lnTo>
                    <a:pt x="1056748" y="895814"/>
                  </a:lnTo>
                  <a:cubicBezTo>
                    <a:pt x="1056748" y="901365"/>
                    <a:pt x="1054498" y="906391"/>
                    <a:pt x="1050860" y="910029"/>
                  </a:cubicBezTo>
                  <a:lnTo>
                    <a:pt x="1048663" y="910939"/>
                  </a:lnTo>
                  <a:lnTo>
                    <a:pt x="1048903" y="911504"/>
                  </a:lnTo>
                  <a:cubicBezTo>
                    <a:pt x="1048903" y="917055"/>
                    <a:pt x="1046597" y="922081"/>
                    <a:pt x="1042871" y="925719"/>
                  </a:cubicBezTo>
                  <a:lnTo>
                    <a:pt x="1039743" y="926984"/>
                  </a:lnTo>
                  <a:lnTo>
                    <a:pt x="1033902" y="940428"/>
                  </a:lnTo>
                  <a:lnTo>
                    <a:pt x="1030256" y="941868"/>
                  </a:lnTo>
                  <a:lnTo>
                    <a:pt x="1030271" y="941903"/>
                  </a:lnTo>
                  <a:cubicBezTo>
                    <a:pt x="1030271" y="947455"/>
                    <a:pt x="1028020" y="952481"/>
                    <a:pt x="1024382" y="956118"/>
                  </a:cubicBezTo>
                  <a:lnTo>
                    <a:pt x="1022018" y="957098"/>
                  </a:lnTo>
                  <a:lnTo>
                    <a:pt x="1022426" y="958084"/>
                  </a:lnTo>
                  <a:cubicBezTo>
                    <a:pt x="1022426" y="963771"/>
                    <a:pt x="1020121" y="968919"/>
                    <a:pt x="1016394" y="972646"/>
                  </a:cubicBezTo>
                  <a:lnTo>
                    <a:pt x="1014526" y="973420"/>
                  </a:lnTo>
                  <a:lnTo>
                    <a:pt x="1008549" y="988192"/>
                  </a:lnTo>
                  <a:lnTo>
                    <a:pt x="1005319" y="989563"/>
                  </a:lnTo>
                  <a:lnTo>
                    <a:pt x="999867" y="1003045"/>
                  </a:lnTo>
                  <a:lnTo>
                    <a:pt x="997632" y="1003993"/>
                  </a:lnTo>
                  <a:lnTo>
                    <a:pt x="997910" y="1004664"/>
                  </a:lnTo>
                  <a:cubicBezTo>
                    <a:pt x="997910" y="1010216"/>
                    <a:pt x="995659" y="1015241"/>
                    <a:pt x="992021" y="1018879"/>
                  </a:cubicBezTo>
                  <a:lnTo>
                    <a:pt x="989657" y="1019859"/>
                  </a:lnTo>
                  <a:lnTo>
                    <a:pt x="990065" y="1020845"/>
                  </a:lnTo>
                  <a:cubicBezTo>
                    <a:pt x="990065" y="1026532"/>
                    <a:pt x="987760" y="1031680"/>
                    <a:pt x="984033" y="1035406"/>
                  </a:cubicBezTo>
                  <a:lnTo>
                    <a:pt x="981076" y="1036631"/>
                  </a:lnTo>
                  <a:lnTo>
                    <a:pt x="981239" y="1037025"/>
                  </a:lnTo>
                  <a:cubicBezTo>
                    <a:pt x="981239" y="1042576"/>
                    <a:pt x="978989" y="1047602"/>
                    <a:pt x="975351" y="1051240"/>
                  </a:cubicBezTo>
                  <a:lnTo>
                    <a:pt x="974674" y="1051520"/>
                  </a:lnTo>
                  <a:lnTo>
                    <a:pt x="975355" y="1053205"/>
                  </a:lnTo>
                  <a:lnTo>
                    <a:pt x="970140" y="1066103"/>
                  </a:lnTo>
                  <a:lnTo>
                    <a:pt x="928664" y="1066103"/>
                  </a:lnTo>
                  <a:lnTo>
                    <a:pt x="933192" y="1055171"/>
                  </a:lnTo>
                  <a:lnTo>
                    <a:pt x="935549" y="1054194"/>
                  </a:lnTo>
                  <a:lnTo>
                    <a:pt x="935149" y="1053205"/>
                  </a:lnTo>
                  <a:cubicBezTo>
                    <a:pt x="935149" y="1047519"/>
                    <a:pt x="937399" y="1042370"/>
                    <a:pt x="941037" y="1038643"/>
                  </a:cubicBezTo>
                  <a:lnTo>
                    <a:pt x="941603" y="1038403"/>
                  </a:lnTo>
                  <a:lnTo>
                    <a:pt x="941033" y="1037025"/>
                  </a:lnTo>
                  <a:cubicBezTo>
                    <a:pt x="941033" y="1031473"/>
                    <a:pt x="943282" y="1026448"/>
                    <a:pt x="946921" y="1022810"/>
                  </a:cubicBezTo>
                  <a:lnTo>
                    <a:pt x="949286" y="1021830"/>
                  </a:lnTo>
                  <a:lnTo>
                    <a:pt x="948878" y="1020845"/>
                  </a:lnTo>
                  <a:cubicBezTo>
                    <a:pt x="948878" y="1015158"/>
                    <a:pt x="951183" y="1010009"/>
                    <a:pt x="954909" y="1006283"/>
                  </a:cubicBezTo>
                  <a:lnTo>
                    <a:pt x="957866" y="1005058"/>
                  </a:lnTo>
                  <a:lnTo>
                    <a:pt x="957703" y="1004664"/>
                  </a:lnTo>
                  <a:cubicBezTo>
                    <a:pt x="957703" y="999113"/>
                    <a:pt x="959953" y="994087"/>
                    <a:pt x="963591" y="990449"/>
                  </a:cubicBezTo>
                  <a:lnTo>
                    <a:pt x="965948" y="989472"/>
                  </a:lnTo>
                  <a:lnTo>
                    <a:pt x="965548" y="988483"/>
                  </a:lnTo>
                  <a:cubicBezTo>
                    <a:pt x="965548" y="982797"/>
                    <a:pt x="967798" y="977648"/>
                    <a:pt x="971437" y="973921"/>
                  </a:cubicBezTo>
                  <a:lnTo>
                    <a:pt x="973487" y="973051"/>
                  </a:lnTo>
                  <a:lnTo>
                    <a:pt x="979425" y="958375"/>
                  </a:lnTo>
                  <a:lnTo>
                    <a:pt x="981479" y="957504"/>
                  </a:lnTo>
                  <a:lnTo>
                    <a:pt x="987270" y="943522"/>
                  </a:lnTo>
                  <a:lnTo>
                    <a:pt x="990227" y="942297"/>
                  </a:lnTo>
                  <a:lnTo>
                    <a:pt x="990064" y="941903"/>
                  </a:lnTo>
                  <a:cubicBezTo>
                    <a:pt x="990064" y="936352"/>
                    <a:pt x="992314" y="931326"/>
                    <a:pt x="995952" y="927688"/>
                  </a:cubicBezTo>
                  <a:lnTo>
                    <a:pt x="998154" y="926776"/>
                  </a:lnTo>
                  <a:lnTo>
                    <a:pt x="997909" y="926213"/>
                  </a:lnTo>
                  <a:cubicBezTo>
                    <a:pt x="997909" y="920662"/>
                    <a:pt x="1000269" y="915636"/>
                    <a:pt x="1004085" y="911998"/>
                  </a:cubicBezTo>
                  <a:lnTo>
                    <a:pt x="1008195" y="910375"/>
                  </a:lnTo>
                  <a:lnTo>
                    <a:pt x="1013747" y="897289"/>
                  </a:lnTo>
                  <a:lnTo>
                    <a:pt x="1016664" y="896109"/>
                  </a:lnTo>
                  <a:lnTo>
                    <a:pt x="1016541" y="895814"/>
                  </a:lnTo>
                  <a:cubicBezTo>
                    <a:pt x="1016541" y="890262"/>
                    <a:pt x="1018791" y="885236"/>
                    <a:pt x="1022430" y="881598"/>
                  </a:cubicBezTo>
                  <a:lnTo>
                    <a:pt x="1026643" y="879853"/>
                  </a:lnTo>
                  <a:lnTo>
                    <a:pt x="1026348" y="879142"/>
                  </a:lnTo>
                  <a:cubicBezTo>
                    <a:pt x="1026348" y="873591"/>
                    <a:pt x="1028598" y="868565"/>
                    <a:pt x="1032236" y="864927"/>
                  </a:cubicBezTo>
                  <a:lnTo>
                    <a:pt x="1034842" y="863848"/>
                  </a:lnTo>
                  <a:lnTo>
                    <a:pt x="1040081" y="851198"/>
                  </a:lnTo>
                  <a:lnTo>
                    <a:pt x="1044300" y="849451"/>
                  </a:lnTo>
                  <a:lnTo>
                    <a:pt x="1043999" y="848742"/>
                  </a:lnTo>
                  <a:cubicBezTo>
                    <a:pt x="1043999" y="843191"/>
                    <a:pt x="1046304" y="838165"/>
                    <a:pt x="1050031" y="834527"/>
                  </a:cubicBezTo>
                  <a:lnTo>
                    <a:pt x="1055985" y="832120"/>
                  </a:lnTo>
                  <a:lnTo>
                    <a:pt x="1060674" y="820798"/>
                  </a:lnTo>
                  <a:lnTo>
                    <a:pt x="1062689" y="819963"/>
                  </a:lnTo>
                  <a:lnTo>
                    <a:pt x="1062631" y="819814"/>
                  </a:lnTo>
                  <a:cubicBezTo>
                    <a:pt x="1062631" y="813856"/>
                    <a:pt x="1064881" y="808462"/>
                    <a:pt x="1068519" y="804558"/>
                  </a:cubicBezTo>
                  <a:lnTo>
                    <a:pt x="1073377" y="802399"/>
                  </a:lnTo>
                  <a:lnTo>
                    <a:pt x="1078469" y="790399"/>
                  </a:lnTo>
                  <a:lnTo>
                    <a:pt x="1084152" y="788101"/>
                  </a:lnTo>
                  <a:lnTo>
                    <a:pt x="1089113" y="775832"/>
                  </a:lnTo>
                  <a:lnTo>
                    <a:pt x="1094039" y="773742"/>
                  </a:lnTo>
                  <a:lnTo>
                    <a:pt x="1098919" y="761961"/>
                  </a:lnTo>
                  <a:lnTo>
                    <a:pt x="1103924" y="759888"/>
                  </a:lnTo>
                  <a:lnTo>
                    <a:pt x="1108869" y="748232"/>
                  </a:lnTo>
                  <a:lnTo>
                    <a:pt x="1113835" y="746224"/>
                  </a:lnTo>
                  <a:lnTo>
                    <a:pt x="1119513" y="731848"/>
                  </a:lnTo>
                  <a:lnTo>
                    <a:pt x="1126783" y="728689"/>
                  </a:lnTo>
                  <a:lnTo>
                    <a:pt x="1131280" y="717832"/>
                  </a:lnTo>
                  <a:lnTo>
                    <a:pt x="1135780" y="715968"/>
                  </a:lnTo>
                  <a:lnTo>
                    <a:pt x="1141230" y="703122"/>
                  </a:lnTo>
                  <a:lnTo>
                    <a:pt x="1147579" y="700555"/>
                  </a:lnTo>
                  <a:lnTo>
                    <a:pt x="1151874" y="689681"/>
                  </a:lnTo>
                  <a:lnTo>
                    <a:pt x="1159257" y="686473"/>
                  </a:lnTo>
                  <a:lnTo>
                    <a:pt x="1163642" y="675114"/>
                  </a:lnTo>
                  <a:lnTo>
                    <a:pt x="1169525" y="672499"/>
                  </a:lnTo>
                  <a:lnTo>
                    <a:pt x="1173591" y="662916"/>
                  </a:lnTo>
                  <a:lnTo>
                    <a:pt x="1181619" y="659670"/>
                  </a:lnTo>
                  <a:lnTo>
                    <a:pt x="1186196" y="648350"/>
                  </a:lnTo>
                  <a:lnTo>
                    <a:pt x="1191122" y="646260"/>
                  </a:lnTo>
                  <a:lnTo>
                    <a:pt x="1196002" y="634478"/>
                  </a:lnTo>
                  <a:lnTo>
                    <a:pt x="1203778" y="631256"/>
                  </a:lnTo>
                  <a:lnTo>
                    <a:pt x="1207913" y="621036"/>
                  </a:lnTo>
                  <a:lnTo>
                    <a:pt x="1216654" y="617329"/>
                  </a:lnTo>
                  <a:lnTo>
                    <a:pt x="1220519" y="608000"/>
                  </a:lnTo>
                  <a:lnTo>
                    <a:pt x="1225554" y="605914"/>
                  </a:lnTo>
                  <a:lnTo>
                    <a:pt x="1230612" y="594271"/>
                  </a:lnTo>
                  <a:lnTo>
                    <a:pt x="1238268" y="591247"/>
                  </a:lnTo>
                  <a:lnTo>
                    <a:pt x="1242236" y="581666"/>
                  </a:lnTo>
                  <a:lnTo>
                    <a:pt x="1250515" y="578237"/>
                  </a:lnTo>
                  <a:lnTo>
                    <a:pt x="1254841" y="567794"/>
                  </a:lnTo>
                  <a:lnTo>
                    <a:pt x="1263234" y="564317"/>
                  </a:lnTo>
                  <a:lnTo>
                    <a:pt x="1266752" y="556026"/>
                  </a:lnTo>
                  <a:lnTo>
                    <a:pt x="1275550" y="552469"/>
                  </a:lnTo>
                  <a:lnTo>
                    <a:pt x="1279357" y="543278"/>
                  </a:lnTo>
                  <a:lnTo>
                    <a:pt x="1287188" y="540034"/>
                  </a:lnTo>
                  <a:lnTo>
                    <a:pt x="1291412" y="529836"/>
                  </a:lnTo>
                  <a:lnTo>
                    <a:pt x="1301365" y="525714"/>
                  </a:lnTo>
                  <a:lnTo>
                    <a:pt x="1304997" y="516944"/>
                  </a:lnTo>
                  <a:lnTo>
                    <a:pt x="1314256" y="513109"/>
                  </a:lnTo>
                  <a:lnTo>
                    <a:pt x="1317601" y="505033"/>
                  </a:lnTo>
                  <a:lnTo>
                    <a:pt x="1325922" y="501586"/>
                  </a:lnTo>
                  <a:lnTo>
                    <a:pt x="1329369" y="493265"/>
                  </a:lnTo>
                  <a:lnTo>
                    <a:pt x="1338699" y="489401"/>
                  </a:lnTo>
                  <a:lnTo>
                    <a:pt x="1342405" y="480661"/>
                  </a:lnTo>
                  <a:lnTo>
                    <a:pt x="1352625" y="476525"/>
                  </a:lnTo>
                  <a:lnTo>
                    <a:pt x="1355847" y="468750"/>
                  </a:lnTo>
                  <a:lnTo>
                    <a:pt x="1364386" y="465212"/>
                  </a:lnTo>
                  <a:lnTo>
                    <a:pt x="1365203" y="463374"/>
                  </a:lnTo>
                  <a:lnTo>
                    <a:pt x="1354855" y="467559"/>
                  </a:lnTo>
                  <a:lnTo>
                    <a:pt x="1351915" y="475175"/>
                  </a:lnTo>
                  <a:lnTo>
                    <a:pt x="1342690" y="479276"/>
                  </a:lnTo>
                  <a:lnTo>
                    <a:pt x="1340148" y="485412"/>
                  </a:lnTo>
                  <a:lnTo>
                    <a:pt x="1328276" y="490330"/>
                  </a:lnTo>
                  <a:lnTo>
                    <a:pt x="1325439" y="497180"/>
                  </a:lnTo>
                  <a:lnTo>
                    <a:pt x="1317425" y="500499"/>
                  </a:lnTo>
                  <a:lnTo>
                    <a:pt x="1313671" y="509784"/>
                  </a:lnTo>
                  <a:lnTo>
                    <a:pt x="1305161" y="513396"/>
                  </a:lnTo>
                  <a:lnTo>
                    <a:pt x="1301472" y="521695"/>
                  </a:lnTo>
                  <a:lnTo>
                    <a:pt x="1290278" y="526016"/>
                  </a:lnTo>
                  <a:lnTo>
                    <a:pt x="1287193" y="533463"/>
                  </a:lnTo>
                  <a:lnTo>
                    <a:pt x="1279180" y="536782"/>
                  </a:lnTo>
                  <a:lnTo>
                    <a:pt x="1275426" y="546068"/>
                  </a:lnTo>
                  <a:lnTo>
                    <a:pt x="1267683" y="549353"/>
                  </a:lnTo>
                  <a:lnTo>
                    <a:pt x="1263515" y="559654"/>
                  </a:lnTo>
                  <a:lnTo>
                    <a:pt x="1254281" y="563570"/>
                  </a:lnTo>
                  <a:lnTo>
                    <a:pt x="1250910" y="571708"/>
                  </a:lnTo>
                  <a:lnTo>
                    <a:pt x="1243022" y="574976"/>
                  </a:lnTo>
                  <a:lnTo>
                    <a:pt x="1238999" y="584456"/>
                  </a:lnTo>
                  <a:lnTo>
                    <a:pt x="1229713" y="588211"/>
                  </a:lnTo>
                  <a:lnTo>
                    <a:pt x="1226394" y="596224"/>
                  </a:lnTo>
                  <a:lnTo>
                    <a:pt x="1219333" y="599148"/>
                  </a:lnTo>
                  <a:lnTo>
                    <a:pt x="1214626" y="610790"/>
                  </a:lnTo>
                  <a:lnTo>
                    <a:pt x="1206264" y="614338"/>
                  </a:lnTo>
                  <a:lnTo>
                    <a:pt x="1202715" y="622701"/>
                  </a:lnTo>
                  <a:lnTo>
                    <a:pt x="1194405" y="626062"/>
                  </a:lnTo>
                  <a:lnTo>
                    <a:pt x="1190111" y="636430"/>
                  </a:lnTo>
                  <a:lnTo>
                    <a:pt x="1182852" y="639437"/>
                  </a:lnTo>
                  <a:lnTo>
                    <a:pt x="1178343" y="650854"/>
                  </a:lnTo>
                  <a:lnTo>
                    <a:pt x="1172415" y="653429"/>
                  </a:lnTo>
                  <a:lnTo>
                    <a:pt x="1168393" y="662908"/>
                  </a:lnTo>
                  <a:lnTo>
                    <a:pt x="1160365" y="666154"/>
                  </a:lnTo>
                  <a:lnTo>
                    <a:pt x="1155788" y="677474"/>
                  </a:lnTo>
                  <a:lnTo>
                    <a:pt x="1148441" y="680591"/>
                  </a:lnTo>
                  <a:lnTo>
                    <a:pt x="1143877" y="691346"/>
                  </a:lnTo>
                  <a:lnTo>
                    <a:pt x="1137795" y="693805"/>
                  </a:lnTo>
                  <a:lnTo>
                    <a:pt x="1133233" y="705625"/>
                  </a:lnTo>
                  <a:lnTo>
                    <a:pt x="1127906" y="707992"/>
                  </a:lnTo>
                  <a:lnTo>
                    <a:pt x="1123141" y="719498"/>
                  </a:lnTo>
                  <a:lnTo>
                    <a:pt x="1115242" y="722770"/>
                  </a:lnTo>
                  <a:lnTo>
                    <a:pt x="1111515" y="731553"/>
                  </a:lnTo>
                  <a:lnTo>
                    <a:pt x="1106049" y="733763"/>
                  </a:lnTo>
                  <a:lnTo>
                    <a:pt x="1100872" y="746262"/>
                  </a:lnTo>
                  <a:lnTo>
                    <a:pt x="1096421" y="748106"/>
                  </a:lnTo>
                  <a:lnTo>
                    <a:pt x="1091066" y="761665"/>
                  </a:lnTo>
                  <a:lnTo>
                    <a:pt x="1086682" y="763570"/>
                  </a:lnTo>
                  <a:lnTo>
                    <a:pt x="1081259" y="776662"/>
                  </a:lnTo>
                  <a:lnTo>
                    <a:pt x="1075029" y="779243"/>
                  </a:lnTo>
                  <a:lnTo>
                    <a:pt x="1070186" y="790391"/>
                  </a:lnTo>
                  <a:lnTo>
                    <a:pt x="1065826" y="792113"/>
                  </a:lnTo>
                  <a:lnTo>
                    <a:pt x="1060380" y="804956"/>
                  </a:lnTo>
                  <a:lnTo>
                    <a:pt x="1055846" y="806790"/>
                  </a:lnTo>
                  <a:lnTo>
                    <a:pt x="1050860" y="818829"/>
                  </a:lnTo>
                  <a:lnTo>
                    <a:pt x="1046639" y="820577"/>
                  </a:lnTo>
                  <a:lnTo>
                    <a:pt x="1040909" y="835069"/>
                  </a:lnTo>
                  <a:lnTo>
                    <a:pt x="1035084" y="837597"/>
                  </a:lnTo>
                  <a:lnTo>
                    <a:pt x="1030266" y="849228"/>
                  </a:lnTo>
                  <a:lnTo>
                    <a:pt x="1025293" y="851288"/>
                  </a:lnTo>
                  <a:lnTo>
                    <a:pt x="1020460" y="862957"/>
                  </a:lnTo>
                  <a:lnTo>
                    <a:pt x="1017909" y="864014"/>
                  </a:lnTo>
                  <a:lnTo>
                    <a:pt x="1018503" y="865413"/>
                  </a:lnTo>
                  <a:cubicBezTo>
                    <a:pt x="1018503" y="870965"/>
                    <a:pt x="1016198" y="875991"/>
                    <a:pt x="1012471" y="879629"/>
                  </a:cubicBezTo>
                  <a:lnTo>
                    <a:pt x="1006518" y="882036"/>
                  </a:lnTo>
                  <a:lnTo>
                    <a:pt x="1001828" y="893357"/>
                  </a:lnTo>
                  <a:lnTo>
                    <a:pt x="999289" y="894409"/>
                  </a:lnTo>
                  <a:lnTo>
                    <a:pt x="999871" y="895814"/>
                  </a:lnTo>
                  <a:cubicBezTo>
                    <a:pt x="999871" y="901365"/>
                    <a:pt x="997621" y="906391"/>
                    <a:pt x="993983" y="910029"/>
                  </a:cubicBezTo>
                  <a:lnTo>
                    <a:pt x="989989" y="911683"/>
                  </a:lnTo>
                  <a:lnTo>
                    <a:pt x="984033" y="925719"/>
                  </a:lnTo>
                  <a:lnTo>
                    <a:pt x="980922" y="926977"/>
                  </a:lnTo>
                  <a:lnTo>
                    <a:pt x="975350" y="940428"/>
                  </a:lnTo>
                  <a:lnTo>
                    <a:pt x="973159" y="941336"/>
                  </a:lnTo>
                  <a:lnTo>
                    <a:pt x="973393" y="941903"/>
                  </a:lnTo>
                  <a:cubicBezTo>
                    <a:pt x="973393" y="947455"/>
                    <a:pt x="971143" y="952481"/>
                    <a:pt x="967505" y="956118"/>
                  </a:cubicBezTo>
                  <a:lnTo>
                    <a:pt x="963469" y="957791"/>
                  </a:lnTo>
                  <a:lnTo>
                    <a:pt x="963587" y="958084"/>
                  </a:lnTo>
                  <a:cubicBezTo>
                    <a:pt x="963587" y="963771"/>
                    <a:pt x="961337" y="968919"/>
                    <a:pt x="957699" y="972646"/>
                  </a:cubicBezTo>
                  <a:lnTo>
                    <a:pt x="955649" y="973516"/>
                  </a:lnTo>
                  <a:lnTo>
                    <a:pt x="949711" y="988193"/>
                  </a:lnTo>
                  <a:lnTo>
                    <a:pt x="946480" y="989563"/>
                  </a:lnTo>
                  <a:lnTo>
                    <a:pt x="941028" y="1003045"/>
                  </a:lnTo>
                  <a:lnTo>
                    <a:pt x="938793" y="1003993"/>
                  </a:lnTo>
                  <a:lnTo>
                    <a:pt x="939071" y="1004664"/>
                  </a:lnTo>
                  <a:cubicBezTo>
                    <a:pt x="939071" y="1010216"/>
                    <a:pt x="936821" y="1015241"/>
                    <a:pt x="933183" y="1018879"/>
                  </a:cubicBezTo>
                  <a:lnTo>
                    <a:pt x="932478" y="1019171"/>
                  </a:lnTo>
                  <a:lnTo>
                    <a:pt x="933188" y="1020845"/>
                  </a:lnTo>
                  <a:cubicBezTo>
                    <a:pt x="933188" y="1026532"/>
                    <a:pt x="930829" y="1031680"/>
                    <a:pt x="927013" y="1035406"/>
                  </a:cubicBezTo>
                  <a:lnTo>
                    <a:pt x="925001" y="1036220"/>
                  </a:lnTo>
                  <a:lnTo>
                    <a:pt x="925343" y="1037025"/>
                  </a:lnTo>
                  <a:cubicBezTo>
                    <a:pt x="925343" y="1042576"/>
                    <a:pt x="923038" y="1047602"/>
                    <a:pt x="919311" y="1051240"/>
                  </a:cubicBezTo>
                  <a:lnTo>
                    <a:pt x="916227" y="1052487"/>
                  </a:lnTo>
                  <a:lnTo>
                    <a:pt x="916517" y="1053205"/>
                  </a:lnTo>
                  <a:lnTo>
                    <a:pt x="911302" y="1066103"/>
                  </a:lnTo>
                  <a:lnTo>
                    <a:pt x="869825" y="1066103"/>
                  </a:lnTo>
                  <a:lnTo>
                    <a:pt x="874354" y="1055171"/>
                  </a:lnTo>
                  <a:lnTo>
                    <a:pt x="876710" y="1054194"/>
                  </a:lnTo>
                  <a:lnTo>
                    <a:pt x="876311" y="1053205"/>
                  </a:lnTo>
                  <a:cubicBezTo>
                    <a:pt x="876311" y="1047519"/>
                    <a:pt x="878560" y="1042370"/>
                    <a:pt x="882199" y="1038643"/>
                  </a:cubicBezTo>
                  <a:lnTo>
                    <a:pt x="884439" y="1037693"/>
                  </a:lnTo>
                  <a:lnTo>
                    <a:pt x="884156" y="1037025"/>
                  </a:lnTo>
                  <a:cubicBezTo>
                    <a:pt x="884156" y="1031473"/>
                    <a:pt x="886460" y="1026448"/>
                    <a:pt x="890187" y="1022810"/>
                  </a:cubicBezTo>
                  <a:lnTo>
                    <a:pt x="891609" y="1022235"/>
                  </a:lnTo>
                  <a:lnTo>
                    <a:pt x="891020" y="1020845"/>
                  </a:lnTo>
                  <a:cubicBezTo>
                    <a:pt x="891020" y="1015158"/>
                    <a:pt x="893379" y="1010009"/>
                    <a:pt x="897195" y="1006283"/>
                  </a:cubicBezTo>
                  <a:lnTo>
                    <a:pt x="899200" y="1005471"/>
                  </a:lnTo>
                  <a:lnTo>
                    <a:pt x="898865" y="1004664"/>
                  </a:lnTo>
                  <a:cubicBezTo>
                    <a:pt x="898865" y="999113"/>
                    <a:pt x="901115" y="994087"/>
                    <a:pt x="904753" y="990449"/>
                  </a:cubicBezTo>
                  <a:lnTo>
                    <a:pt x="907110" y="989472"/>
                  </a:lnTo>
                  <a:lnTo>
                    <a:pt x="906710" y="988483"/>
                  </a:lnTo>
                  <a:cubicBezTo>
                    <a:pt x="906710" y="982797"/>
                    <a:pt x="908960" y="977648"/>
                    <a:pt x="912598" y="973921"/>
                  </a:cubicBezTo>
                  <a:lnTo>
                    <a:pt x="914650" y="973051"/>
                  </a:lnTo>
                  <a:lnTo>
                    <a:pt x="920587" y="958375"/>
                  </a:lnTo>
                  <a:lnTo>
                    <a:pt x="923817" y="957006"/>
                  </a:lnTo>
                  <a:lnTo>
                    <a:pt x="929269" y="943522"/>
                  </a:lnTo>
                  <a:lnTo>
                    <a:pt x="933209" y="941850"/>
                  </a:lnTo>
                  <a:lnTo>
                    <a:pt x="939075" y="927688"/>
                  </a:lnTo>
                  <a:lnTo>
                    <a:pt x="941267" y="926780"/>
                  </a:lnTo>
                  <a:lnTo>
                    <a:pt x="941032" y="926213"/>
                  </a:lnTo>
                  <a:cubicBezTo>
                    <a:pt x="941032" y="920662"/>
                    <a:pt x="943282" y="915636"/>
                    <a:pt x="946920" y="911998"/>
                  </a:cubicBezTo>
                  <a:lnTo>
                    <a:pt x="949040" y="911120"/>
                  </a:lnTo>
                  <a:lnTo>
                    <a:pt x="954909" y="897289"/>
                  </a:lnTo>
                  <a:lnTo>
                    <a:pt x="959887" y="895276"/>
                  </a:lnTo>
                  <a:lnTo>
                    <a:pt x="965553" y="881598"/>
                  </a:lnTo>
                  <a:lnTo>
                    <a:pt x="968091" y="880546"/>
                  </a:lnTo>
                  <a:lnTo>
                    <a:pt x="967510" y="879142"/>
                  </a:lnTo>
                  <a:cubicBezTo>
                    <a:pt x="967510" y="873591"/>
                    <a:pt x="969759" y="868565"/>
                    <a:pt x="973398" y="864927"/>
                  </a:cubicBezTo>
                  <a:lnTo>
                    <a:pt x="978402" y="862854"/>
                  </a:lnTo>
                  <a:lnTo>
                    <a:pt x="983347" y="851198"/>
                  </a:lnTo>
                  <a:lnTo>
                    <a:pt x="986612" y="849878"/>
                  </a:lnTo>
                  <a:lnTo>
                    <a:pt x="986141" y="848742"/>
                  </a:lnTo>
                  <a:cubicBezTo>
                    <a:pt x="986141" y="843191"/>
                    <a:pt x="988391" y="838165"/>
                    <a:pt x="992030" y="834527"/>
                  </a:cubicBezTo>
                  <a:lnTo>
                    <a:pt x="997002" y="832467"/>
                  </a:lnTo>
                  <a:lnTo>
                    <a:pt x="1001836" y="820798"/>
                  </a:lnTo>
                  <a:lnTo>
                    <a:pt x="1006056" y="819050"/>
                  </a:lnTo>
                  <a:lnTo>
                    <a:pt x="1011786" y="804558"/>
                  </a:lnTo>
                  <a:lnTo>
                    <a:pt x="1017611" y="802031"/>
                  </a:lnTo>
                  <a:lnTo>
                    <a:pt x="1022430" y="790399"/>
                  </a:lnTo>
                  <a:lnTo>
                    <a:pt x="1024802" y="789416"/>
                  </a:lnTo>
                  <a:lnTo>
                    <a:pt x="1030562" y="775832"/>
                  </a:lnTo>
                  <a:lnTo>
                    <a:pt x="1035148" y="773977"/>
                  </a:lnTo>
                  <a:lnTo>
                    <a:pt x="1040368" y="761961"/>
                  </a:lnTo>
                  <a:lnTo>
                    <a:pt x="1048467" y="758762"/>
                  </a:lnTo>
                  <a:lnTo>
                    <a:pt x="1052829" y="748232"/>
                  </a:lnTo>
                  <a:lnTo>
                    <a:pt x="1056817" y="746579"/>
                  </a:lnTo>
                  <a:lnTo>
                    <a:pt x="1062635" y="731848"/>
                  </a:lnTo>
                  <a:lnTo>
                    <a:pt x="1067514" y="729728"/>
                  </a:lnTo>
                  <a:lnTo>
                    <a:pt x="1072442" y="717832"/>
                  </a:lnTo>
                  <a:lnTo>
                    <a:pt x="1076941" y="715968"/>
                  </a:lnTo>
                  <a:lnTo>
                    <a:pt x="1082392" y="703122"/>
                  </a:lnTo>
                  <a:lnTo>
                    <a:pt x="1088834" y="700517"/>
                  </a:lnTo>
                  <a:lnTo>
                    <a:pt x="1093323" y="689681"/>
                  </a:lnTo>
                  <a:lnTo>
                    <a:pt x="1100296" y="686792"/>
                  </a:lnTo>
                  <a:lnTo>
                    <a:pt x="1104803" y="675114"/>
                  </a:lnTo>
                  <a:lnTo>
                    <a:pt x="1110687" y="672499"/>
                  </a:lnTo>
                  <a:lnTo>
                    <a:pt x="1114753" y="662916"/>
                  </a:lnTo>
                  <a:lnTo>
                    <a:pt x="1122780" y="659670"/>
                  </a:lnTo>
                  <a:lnTo>
                    <a:pt x="1127358" y="648350"/>
                  </a:lnTo>
                  <a:lnTo>
                    <a:pt x="1134705" y="645232"/>
                  </a:lnTo>
                  <a:lnTo>
                    <a:pt x="1139269" y="634478"/>
                  </a:lnTo>
                  <a:lnTo>
                    <a:pt x="1145618" y="631910"/>
                  </a:lnTo>
                  <a:lnTo>
                    <a:pt x="1149913" y="621036"/>
                  </a:lnTo>
                  <a:lnTo>
                    <a:pt x="1157678" y="617663"/>
                  </a:lnTo>
                  <a:lnTo>
                    <a:pt x="1161680" y="608000"/>
                  </a:lnTo>
                  <a:lnTo>
                    <a:pt x="1169064" y="604942"/>
                  </a:lnTo>
                  <a:lnTo>
                    <a:pt x="1173591" y="594271"/>
                  </a:lnTo>
                  <a:lnTo>
                    <a:pt x="1182566" y="590642"/>
                  </a:lnTo>
                  <a:lnTo>
                    <a:pt x="1186196" y="581666"/>
                  </a:lnTo>
                  <a:lnTo>
                    <a:pt x="1193501" y="578566"/>
                  </a:lnTo>
                  <a:lnTo>
                    <a:pt x="1197964" y="567794"/>
                  </a:lnTo>
                  <a:lnTo>
                    <a:pt x="1206357" y="564317"/>
                  </a:lnTo>
                  <a:lnTo>
                    <a:pt x="1209875" y="556026"/>
                  </a:lnTo>
                  <a:lnTo>
                    <a:pt x="1218673" y="552469"/>
                  </a:lnTo>
                  <a:lnTo>
                    <a:pt x="1222480" y="543278"/>
                  </a:lnTo>
                  <a:lnTo>
                    <a:pt x="1230256" y="540057"/>
                  </a:lnTo>
                  <a:lnTo>
                    <a:pt x="1234391" y="529836"/>
                  </a:lnTo>
                  <a:lnTo>
                    <a:pt x="1243312" y="526053"/>
                  </a:lnTo>
                  <a:lnTo>
                    <a:pt x="1246995" y="516944"/>
                  </a:lnTo>
                  <a:lnTo>
                    <a:pt x="1255287" y="513426"/>
                  </a:lnTo>
                  <a:lnTo>
                    <a:pt x="1258763" y="505033"/>
                  </a:lnTo>
                  <a:lnTo>
                    <a:pt x="1267303" y="501495"/>
                  </a:lnTo>
                  <a:lnTo>
                    <a:pt x="1269182" y="497267"/>
                  </a:lnTo>
                  <a:lnTo>
                    <a:pt x="1258079" y="501757"/>
                  </a:lnTo>
                  <a:lnTo>
                    <a:pt x="1254833" y="509784"/>
                  </a:lnTo>
                  <a:lnTo>
                    <a:pt x="1246541" y="513303"/>
                  </a:lnTo>
                  <a:lnTo>
                    <a:pt x="1243065" y="521695"/>
                  </a:lnTo>
                  <a:lnTo>
                    <a:pt x="1233403" y="525698"/>
                  </a:lnTo>
                  <a:lnTo>
                    <a:pt x="1230030" y="533463"/>
                  </a:lnTo>
                  <a:lnTo>
                    <a:pt x="1220098" y="537386"/>
                  </a:lnTo>
                  <a:lnTo>
                    <a:pt x="1216587" y="546068"/>
                  </a:lnTo>
                  <a:lnTo>
                    <a:pt x="1208844" y="549353"/>
                  </a:lnTo>
                  <a:lnTo>
                    <a:pt x="1204677" y="559654"/>
                  </a:lnTo>
                  <a:lnTo>
                    <a:pt x="1195443" y="563570"/>
                  </a:lnTo>
                  <a:lnTo>
                    <a:pt x="1192072" y="571708"/>
                  </a:lnTo>
                  <a:lnTo>
                    <a:pt x="1184241" y="574952"/>
                  </a:lnTo>
                  <a:lnTo>
                    <a:pt x="1180304" y="584456"/>
                  </a:lnTo>
                  <a:lnTo>
                    <a:pt x="1171911" y="587933"/>
                  </a:lnTo>
                  <a:lnTo>
                    <a:pt x="1168393" y="596224"/>
                  </a:lnTo>
                  <a:lnTo>
                    <a:pt x="1160365" y="599470"/>
                  </a:lnTo>
                  <a:lnTo>
                    <a:pt x="1155788" y="610790"/>
                  </a:lnTo>
                  <a:lnTo>
                    <a:pt x="1147426" y="614338"/>
                  </a:lnTo>
                  <a:lnTo>
                    <a:pt x="1143877" y="622701"/>
                  </a:lnTo>
                  <a:lnTo>
                    <a:pt x="1135567" y="626062"/>
                  </a:lnTo>
                  <a:lnTo>
                    <a:pt x="1131272" y="636430"/>
                  </a:lnTo>
                  <a:lnTo>
                    <a:pt x="1126358" y="638466"/>
                  </a:lnTo>
                  <a:lnTo>
                    <a:pt x="1121466" y="650854"/>
                  </a:lnTo>
                  <a:lnTo>
                    <a:pt x="1113133" y="654473"/>
                  </a:lnTo>
                  <a:lnTo>
                    <a:pt x="1109554" y="662908"/>
                  </a:lnTo>
                  <a:lnTo>
                    <a:pt x="1101527" y="666154"/>
                  </a:lnTo>
                  <a:lnTo>
                    <a:pt x="1096949" y="677474"/>
                  </a:lnTo>
                  <a:lnTo>
                    <a:pt x="1092023" y="679564"/>
                  </a:lnTo>
                  <a:lnTo>
                    <a:pt x="1087143" y="691346"/>
                  </a:lnTo>
                  <a:lnTo>
                    <a:pt x="1079651" y="694449"/>
                  </a:lnTo>
                  <a:lnTo>
                    <a:pt x="1075232" y="705625"/>
                  </a:lnTo>
                  <a:lnTo>
                    <a:pt x="1069000" y="708329"/>
                  </a:lnTo>
                  <a:lnTo>
                    <a:pt x="1064589" y="719498"/>
                  </a:lnTo>
                  <a:lnTo>
                    <a:pt x="1058602" y="722099"/>
                  </a:lnTo>
                  <a:lnTo>
                    <a:pt x="1054496" y="731553"/>
                  </a:lnTo>
                  <a:lnTo>
                    <a:pt x="1048029" y="734107"/>
                  </a:lnTo>
                  <a:lnTo>
                    <a:pt x="1042871" y="746262"/>
                  </a:lnTo>
                  <a:lnTo>
                    <a:pt x="1037444" y="748456"/>
                  </a:lnTo>
                  <a:lnTo>
                    <a:pt x="1032227" y="761665"/>
                  </a:lnTo>
                  <a:lnTo>
                    <a:pt x="1027844" y="763570"/>
                  </a:lnTo>
                  <a:lnTo>
                    <a:pt x="1022421" y="776662"/>
                  </a:lnTo>
                  <a:lnTo>
                    <a:pt x="1017417" y="778734"/>
                  </a:lnTo>
                  <a:lnTo>
                    <a:pt x="1012471" y="790391"/>
                  </a:lnTo>
                  <a:lnTo>
                    <a:pt x="1006788" y="792689"/>
                  </a:lnTo>
                  <a:lnTo>
                    <a:pt x="1001828" y="804956"/>
                  </a:lnTo>
                  <a:lnTo>
                    <a:pt x="996902" y="807047"/>
                  </a:lnTo>
                  <a:lnTo>
                    <a:pt x="992021" y="818829"/>
                  </a:lnTo>
                  <a:lnTo>
                    <a:pt x="987801" y="820577"/>
                  </a:lnTo>
                  <a:lnTo>
                    <a:pt x="982071" y="835069"/>
                  </a:lnTo>
                  <a:lnTo>
                    <a:pt x="976246" y="837597"/>
                  </a:lnTo>
                  <a:lnTo>
                    <a:pt x="971428" y="849228"/>
                  </a:lnTo>
                  <a:lnTo>
                    <a:pt x="968822" y="850308"/>
                  </a:lnTo>
                  <a:lnTo>
                    <a:pt x="963583" y="862957"/>
                  </a:lnTo>
                  <a:lnTo>
                    <a:pt x="959370" y="864702"/>
                  </a:lnTo>
                  <a:lnTo>
                    <a:pt x="959665" y="865413"/>
                  </a:lnTo>
                  <a:cubicBezTo>
                    <a:pt x="959665" y="870965"/>
                    <a:pt x="957414" y="875991"/>
                    <a:pt x="953776" y="879629"/>
                  </a:cubicBezTo>
                  <a:lnTo>
                    <a:pt x="947620" y="882179"/>
                  </a:lnTo>
                  <a:lnTo>
                    <a:pt x="942990" y="893357"/>
                  </a:lnTo>
                  <a:lnTo>
                    <a:pt x="940451" y="894409"/>
                  </a:lnTo>
                  <a:lnTo>
                    <a:pt x="941033" y="895814"/>
                  </a:lnTo>
                  <a:cubicBezTo>
                    <a:pt x="941033" y="901365"/>
                    <a:pt x="938782" y="906391"/>
                    <a:pt x="935145" y="910029"/>
                  </a:cubicBezTo>
                  <a:lnTo>
                    <a:pt x="932944" y="910940"/>
                  </a:lnTo>
                  <a:lnTo>
                    <a:pt x="933188" y="911504"/>
                  </a:lnTo>
                  <a:cubicBezTo>
                    <a:pt x="933188" y="917055"/>
                    <a:pt x="930829" y="922081"/>
                    <a:pt x="927013" y="925719"/>
                  </a:cubicBezTo>
                  <a:lnTo>
                    <a:pt x="922902" y="927342"/>
                  </a:lnTo>
                  <a:lnTo>
                    <a:pt x="917349" y="940428"/>
                  </a:lnTo>
                  <a:lnTo>
                    <a:pt x="914433" y="941607"/>
                  </a:lnTo>
                  <a:lnTo>
                    <a:pt x="914555" y="941903"/>
                  </a:lnTo>
                  <a:cubicBezTo>
                    <a:pt x="914555" y="947455"/>
                    <a:pt x="912305" y="952481"/>
                    <a:pt x="908667" y="956118"/>
                  </a:cubicBezTo>
                  <a:lnTo>
                    <a:pt x="906310" y="957094"/>
                  </a:lnTo>
                  <a:lnTo>
                    <a:pt x="906710" y="958084"/>
                  </a:lnTo>
                  <a:cubicBezTo>
                    <a:pt x="906710" y="963771"/>
                    <a:pt x="904460" y="968919"/>
                    <a:pt x="900822" y="972646"/>
                  </a:cubicBezTo>
                  <a:lnTo>
                    <a:pt x="898773" y="973515"/>
                  </a:lnTo>
                  <a:lnTo>
                    <a:pt x="892977" y="988193"/>
                  </a:lnTo>
                  <a:lnTo>
                    <a:pt x="890737" y="989165"/>
                  </a:lnTo>
                  <a:lnTo>
                    <a:pt x="884988" y="1003045"/>
                  </a:lnTo>
                  <a:lnTo>
                    <a:pt x="882031" y="1004270"/>
                  </a:lnTo>
                  <a:lnTo>
                    <a:pt x="882194" y="1004664"/>
                  </a:lnTo>
                  <a:cubicBezTo>
                    <a:pt x="882194" y="1010216"/>
                    <a:pt x="879944" y="1015241"/>
                    <a:pt x="876306" y="1018879"/>
                  </a:cubicBezTo>
                  <a:lnTo>
                    <a:pt x="873949" y="1019855"/>
                  </a:lnTo>
                  <a:lnTo>
                    <a:pt x="874349" y="1020845"/>
                  </a:lnTo>
                  <a:cubicBezTo>
                    <a:pt x="874349" y="1026532"/>
                    <a:pt x="872099" y="1031680"/>
                    <a:pt x="868461" y="1035406"/>
                  </a:cubicBezTo>
                  <a:lnTo>
                    <a:pt x="866227" y="1036355"/>
                  </a:lnTo>
                  <a:lnTo>
                    <a:pt x="866504" y="1037025"/>
                  </a:lnTo>
                  <a:cubicBezTo>
                    <a:pt x="866504" y="1042576"/>
                    <a:pt x="864254" y="1047602"/>
                    <a:pt x="860616" y="1051240"/>
                  </a:cubicBezTo>
                  <a:lnTo>
                    <a:pt x="858251" y="1052220"/>
                  </a:lnTo>
                  <a:lnTo>
                    <a:pt x="858660" y="1053205"/>
                  </a:lnTo>
                  <a:lnTo>
                    <a:pt x="853317" y="1066103"/>
                  </a:lnTo>
                  <a:lnTo>
                    <a:pt x="812948" y="1066103"/>
                  </a:lnTo>
                  <a:lnTo>
                    <a:pt x="817477" y="1055171"/>
                  </a:lnTo>
                  <a:lnTo>
                    <a:pt x="818168" y="1054884"/>
                  </a:lnTo>
                  <a:lnTo>
                    <a:pt x="817472" y="1053205"/>
                  </a:lnTo>
                  <a:cubicBezTo>
                    <a:pt x="817472" y="1047519"/>
                    <a:pt x="819777" y="1042370"/>
                    <a:pt x="823504" y="1038643"/>
                  </a:cubicBezTo>
                  <a:lnTo>
                    <a:pt x="826461" y="1037419"/>
                  </a:lnTo>
                  <a:lnTo>
                    <a:pt x="826298" y="1037025"/>
                  </a:lnTo>
                  <a:cubicBezTo>
                    <a:pt x="826298" y="1031473"/>
                    <a:pt x="828547" y="1026448"/>
                    <a:pt x="832186" y="1022810"/>
                  </a:cubicBezTo>
                  <a:lnTo>
                    <a:pt x="834542" y="1021833"/>
                  </a:lnTo>
                  <a:lnTo>
                    <a:pt x="834143" y="1020845"/>
                  </a:lnTo>
                  <a:cubicBezTo>
                    <a:pt x="834143" y="1015158"/>
                    <a:pt x="836393" y="1010009"/>
                    <a:pt x="840031" y="1006283"/>
                  </a:cubicBezTo>
                  <a:lnTo>
                    <a:pt x="842265" y="1005334"/>
                  </a:lnTo>
                  <a:lnTo>
                    <a:pt x="841988" y="1004664"/>
                  </a:lnTo>
                  <a:cubicBezTo>
                    <a:pt x="841988" y="999113"/>
                    <a:pt x="844238" y="994087"/>
                    <a:pt x="847876" y="990449"/>
                  </a:cubicBezTo>
                  <a:lnTo>
                    <a:pt x="850241" y="989469"/>
                  </a:lnTo>
                  <a:lnTo>
                    <a:pt x="849833" y="988483"/>
                  </a:lnTo>
                  <a:cubicBezTo>
                    <a:pt x="849833" y="982797"/>
                    <a:pt x="852138" y="977648"/>
                    <a:pt x="855865" y="973921"/>
                  </a:cubicBezTo>
                  <a:lnTo>
                    <a:pt x="858904" y="972662"/>
                  </a:lnTo>
                  <a:lnTo>
                    <a:pt x="864547" y="958375"/>
                  </a:lnTo>
                  <a:lnTo>
                    <a:pt x="866778" y="957406"/>
                  </a:lnTo>
                  <a:lnTo>
                    <a:pt x="872392" y="943522"/>
                  </a:lnTo>
                  <a:lnTo>
                    <a:pt x="874626" y="942573"/>
                  </a:lnTo>
                  <a:lnTo>
                    <a:pt x="874349" y="941903"/>
                  </a:lnTo>
                  <a:cubicBezTo>
                    <a:pt x="874349" y="936352"/>
                    <a:pt x="876598" y="931326"/>
                    <a:pt x="880237" y="927688"/>
                  </a:cubicBezTo>
                  <a:lnTo>
                    <a:pt x="882433" y="926778"/>
                  </a:lnTo>
                  <a:lnTo>
                    <a:pt x="882194" y="926213"/>
                  </a:lnTo>
                  <a:cubicBezTo>
                    <a:pt x="882194" y="920662"/>
                    <a:pt x="884499" y="915636"/>
                    <a:pt x="888225" y="911998"/>
                  </a:cubicBezTo>
                  <a:lnTo>
                    <a:pt x="891355" y="910732"/>
                  </a:lnTo>
                  <a:lnTo>
                    <a:pt x="897195" y="897289"/>
                  </a:lnTo>
                  <a:lnTo>
                    <a:pt x="900841" y="895849"/>
                  </a:lnTo>
                  <a:lnTo>
                    <a:pt x="900826" y="895814"/>
                  </a:lnTo>
                  <a:cubicBezTo>
                    <a:pt x="900826" y="890262"/>
                    <a:pt x="903076" y="885236"/>
                    <a:pt x="906714" y="881598"/>
                  </a:cubicBezTo>
                  <a:lnTo>
                    <a:pt x="909253" y="880546"/>
                  </a:lnTo>
                  <a:lnTo>
                    <a:pt x="908671" y="879142"/>
                  </a:lnTo>
                  <a:cubicBezTo>
                    <a:pt x="908671" y="873591"/>
                    <a:pt x="910921" y="868565"/>
                    <a:pt x="914559" y="864927"/>
                  </a:cubicBezTo>
                  <a:lnTo>
                    <a:pt x="920716" y="862377"/>
                  </a:lnTo>
                  <a:lnTo>
                    <a:pt x="925346" y="851198"/>
                  </a:lnTo>
                  <a:lnTo>
                    <a:pt x="929559" y="849453"/>
                  </a:lnTo>
                  <a:lnTo>
                    <a:pt x="929264" y="848742"/>
                  </a:lnTo>
                  <a:cubicBezTo>
                    <a:pt x="929264" y="843191"/>
                    <a:pt x="931514" y="838165"/>
                    <a:pt x="935153" y="834527"/>
                  </a:cubicBezTo>
                  <a:lnTo>
                    <a:pt x="937758" y="833447"/>
                  </a:lnTo>
                  <a:lnTo>
                    <a:pt x="942998" y="820798"/>
                  </a:lnTo>
                  <a:lnTo>
                    <a:pt x="947218" y="819050"/>
                  </a:lnTo>
                  <a:lnTo>
                    <a:pt x="952947" y="804558"/>
                  </a:lnTo>
                  <a:lnTo>
                    <a:pt x="958773" y="802031"/>
                  </a:lnTo>
                  <a:lnTo>
                    <a:pt x="963591" y="790399"/>
                  </a:lnTo>
                  <a:lnTo>
                    <a:pt x="968296" y="788450"/>
                  </a:lnTo>
                  <a:lnTo>
                    <a:pt x="973398" y="775832"/>
                  </a:lnTo>
                  <a:lnTo>
                    <a:pt x="978354" y="773730"/>
                  </a:lnTo>
                  <a:lnTo>
                    <a:pt x="983347" y="761961"/>
                  </a:lnTo>
                  <a:lnTo>
                    <a:pt x="989301" y="759553"/>
                  </a:lnTo>
                  <a:lnTo>
                    <a:pt x="993991" y="748232"/>
                  </a:lnTo>
                  <a:lnTo>
                    <a:pt x="997979" y="746579"/>
                  </a:lnTo>
                  <a:lnTo>
                    <a:pt x="1003797" y="731848"/>
                  </a:lnTo>
                  <a:lnTo>
                    <a:pt x="1008705" y="729716"/>
                  </a:lnTo>
                  <a:lnTo>
                    <a:pt x="1013747" y="717832"/>
                  </a:lnTo>
                  <a:lnTo>
                    <a:pt x="1019256" y="715604"/>
                  </a:lnTo>
                  <a:lnTo>
                    <a:pt x="1024678" y="703122"/>
                  </a:lnTo>
                  <a:lnTo>
                    <a:pt x="1031990" y="700234"/>
                  </a:lnTo>
                  <a:lnTo>
                    <a:pt x="1036159" y="689681"/>
                  </a:lnTo>
                  <a:lnTo>
                    <a:pt x="1041218" y="687482"/>
                  </a:lnTo>
                  <a:lnTo>
                    <a:pt x="1046108" y="675114"/>
                  </a:lnTo>
                  <a:lnTo>
                    <a:pt x="1055315" y="671119"/>
                  </a:lnTo>
                  <a:lnTo>
                    <a:pt x="1058713" y="662916"/>
                  </a:lnTo>
                  <a:lnTo>
                    <a:pt x="1063418" y="660967"/>
                  </a:lnTo>
                  <a:lnTo>
                    <a:pt x="1068519" y="648350"/>
                  </a:lnTo>
                  <a:lnTo>
                    <a:pt x="1075867" y="645232"/>
                  </a:lnTo>
                  <a:lnTo>
                    <a:pt x="1080430" y="634478"/>
                  </a:lnTo>
                  <a:lnTo>
                    <a:pt x="1089114" y="630967"/>
                  </a:lnTo>
                  <a:lnTo>
                    <a:pt x="1093036" y="621036"/>
                  </a:lnTo>
                  <a:lnTo>
                    <a:pt x="1098409" y="618702"/>
                  </a:lnTo>
                  <a:lnTo>
                    <a:pt x="1102842" y="608000"/>
                  </a:lnTo>
                  <a:lnTo>
                    <a:pt x="1110226" y="604942"/>
                  </a:lnTo>
                  <a:lnTo>
                    <a:pt x="1114753" y="594271"/>
                  </a:lnTo>
                  <a:lnTo>
                    <a:pt x="1123728" y="590642"/>
                  </a:lnTo>
                  <a:lnTo>
                    <a:pt x="1127358" y="581666"/>
                  </a:lnTo>
                  <a:lnTo>
                    <a:pt x="1134705" y="578548"/>
                  </a:lnTo>
                  <a:lnTo>
                    <a:pt x="1139269" y="567794"/>
                  </a:lnTo>
                  <a:lnTo>
                    <a:pt x="1148555" y="564039"/>
                  </a:lnTo>
                  <a:lnTo>
                    <a:pt x="1151874" y="556026"/>
                  </a:lnTo>
                  <a:lnTo>
                    <a:pt x="1159705" y="552782"/>
                  </a:lnTo>
                  <a:lnTo>
                    <a:pt x="1163642" y="543278"/>
                  </a:lnTo>
                  <a:lnTo>
                    <a:pt x="1171418" y="540057"/>
                  </a:lnTo>
                  <a:lnTo>
                    <a:pt x="1175553" y="529836"/>
                  </a:lnTo>
                  <a:lnTo>
                    <a:pt x="1184474" y="526053"/>
                  </a:lnTo>
                  <a:lnTo>
                    <a:pt x="1188157" y="516944"/>
                  </a:lnTo>
                  <a:lnTo>
                    <a:pt x="1196592" y="513365"/>
                  </a:lnTo>
                  <a:lnTo>
                    <a:pt x="1200212" y="505033"/>
                  </a:lnTo>
                  <a:lnTo>
                    <a:pt x="1211628" y="500524"/>
                  </a:lnTo>
                  <a:lnTo>
                    <a:pt x="1214635" y="493265"/>
                  </a:lnTo>
                  <a:lnTo>
                    <a:pt x="1222648" y="489946"/>
                  </a:lnTo>
                  <a:lnTo>
                    <a:pt x="1226403" y="480661"/>
                  </a:lnTo>
                  <a:lnTo>
                    <a:pt x="1237157" y="476097"/>
                  </a:lnTo>
                  <a:lnTo>
                    <a:pt x="1240275" y="468750"/>
                  </a:lnTo>
                  <a:lnTo>
                    <a:pt x="1249560" y="464995"/>
                  </a:lnTo>
                  <a:lnTo>
                    <a:pt x="1250349" y="463089"/>
                  </a:lnTo>
                  <a:lnTo>
                    <a:pt x="1240144" y="467316"/>
                  </a:lnTo>
                  <a:lnTo>
                    <a:pt x="1237037" y="475175"/>
                  </a:lnTo>
                  <a:lnTo>
                    <a:pt x="1226632" y="479689"/>
                  </a:lnTo>
                  <a:lnTo>
                    <a:pt x="1224146" y="485412"/>
                  </a:lnTo>
                  <a:lnTo>
                    <a:pt x="1213902" y="489458"/>
                  </a:lnTo>
                  <a:lnTo>
                    <a:pt x="1210704" y="497180"/>
                  </a:lnTo>
                  <a:lnTo>
                    <a:pt x="1201376" y="501044"/>
                  </a:lnTo>
                  <a:lnTo>
                    <a:pt x="1197669" y="509784"/>
                  </a:lnTo>
                  <a:lnTo>
                    <a:pt x="1187447" y="513920"/>
                  </a:lnTo>
                  <a:lnTo>
                    <a:pt x="1184227" y="521695"/>
                  </a:lnTo>
                  <a:lnTo>
                    <a:pt x="1175834" y="525172"/>
                  </a:lnTo>
                  <a:lnTo>
                    <a:pt x="1172315" y="533463"/>
                  </a:lnTo>
                  <a:lnTo>
                    <a:pt x="1163339" y="537092"/>
                  </a:lnTo>
                  <a:lnTo>
                    <a:pt x="1159710" y="546068"/>
                  </a:lnTo>
                  <a:lnTo>
                    <a:pt x="1151913" y="549376"/>
                  </a:lnTo>
                  <a:lnTo>
                    <a:pt x="1147656" y="559654"/>
                  </a:lnTo>
                  <a:lnTo>
                    <a:pt x="1136274" y="564368"/>
                  </a:lnTo>
                  <a:lnTo>
                    <a:pt x="1133233" y="571708"/>
                  </a:lnTo>
                  <a:lnTo>
                    <a:pt x="1125403" y="574952"/>
                  </a:lnTo>
                  <a:lnTo>
                    <a:pt x="1121466" y="584456"/>
                  </a:lnTo>
                  <a:lnTo>
                    <a:pt x="1113073" y="587933"/>
                  </a:lnTo>
                  <a:lnTo>
                    <a:pt x="1109554" y="596224"/>
                  </a:lnTo>
                  <a:lnTo>
                    <a:pt x="1101527" y="599470"/>
                  </a:lnTo>
                  <a:lnTo>
                    <a:pt x="1096949" y="610790"/>
                  </a:lnTo>
                  <a:lnTo>
                    <a:pt x="1090919" y="613348"/>
                  </a:lnTo>
                  <a:lnTo>
                    <a:pt x="1086857" y="622701"/>
                  </a:lnTo>
                  <a:lnTo>
                    <a:pt x="1079891" y="625453"/>
                  </a:lnTo>
                  <a:lnTo>
                    <a:pt x="1075232" y="636430"/>
                  </a:lnTo>
                  <a:lnTo>
                    <a:pt x="1067011" y="639755"/>
                  </a:lnTo>
                  <a:lnTo>
                    <a:pt x="1062627" y="650854"/>
                  </a:lnTo>
                  <a:lnTo>
                    <a:pt x="1054367" y="654443"/>
                  </a:lnTo>
                  <a:lnTo>
                    <a:pt x="1050860" y="662908"/>
                  </a:lnTo>
                  <a:lnTo>
                    <a:pt x="1046132" y="664866"/>
                  </a:lnTo>
                  <a:lnTo>
                    <a:pt x="1040909" y="677474"/>
                  </a:lnTo>
                  <a:lnTo>
                    <a:pt x="1032630" y="680903"/>
                  </a:lnTo>
                  <a:lnTo>
                    <a:pt x="1028305" y="691346"/>
                  </a:lnTo>
                  <a:lnTo>
                    <a:pt x="1023192" y="693464"/>
                  </a:lnTo>
                  <a:lnTo>
                    <a:pt x="1018499" y="705625"/>
                  </a:lnTo>
                  <a:lnTo>
                    <a:pt x="1009682" y="709544"/>
                  </a:lnTo>
                  <a:lnTo>
                    <a:pt x="1005751" y="719498"/>
                  </a:lnTo>
                  <a:lnTo>
                    <a:pt x="999881" y="722048"/>
                  </a:lnTo>
                  <a:lnTo>
                    <a:pt x="995944" y="731553"/>
                  </a:lnTo>
                  <a:lnTo>
                    <a:pt x="991461" y="733409"/>
                  </a:lnTo>
                  <a:lnTo>
                    <a:pt x="986138" y="746262"/>
                  </a:lnTo>
                  <a:lnTo>
                    <a:pt x="978169" y="749562"/>
                  </a:lnTo>
                  <a:lnTo>
                    <a:pt x="973389" y="761665"/>
                  </a:lnTo>
                  <a:lnTo>
                    <a:pt x="969006" y="763570"/>
                  </a:lnTo>
                  <a:lnTo>
                    <a:pt x="963583" y="776662"/>
                  </a:lnTo>
                  <a:lnTo>
                    <a:pt x="958610" y="778722"/>
                  </a:lnTo>
                  <a:lnTo>
                    <a:pt x="953776" y="790391"/>
                  </a:lnTo>
                  <a:lnTo>
                    <a:pt x="947894" y="792828"/>
                  </a:lnTo>
                  <a:lnTo>
                    <a:pt x="942990" y="804956"/>
                  </a:lnTo>
                  <a:lnTo>
                    <a:pt x="938064" y="807047"/>
                  </a:lnTo>
                  <a:lnTo>
                    <a:pt x="933183" y="818829"/>
                  </a:lnTo>
                  <a:lnTo>
                    <a:pt x="928972" y="820573"/>
                  </a:lnTo>
                  <a:lnTo>
                    <a:pt x="923377" y="835069"/>
                  </a:lnTo>
                  <a:lnTo>
                    <a:pt x="920936" y="836154"/>
                  </a:lnTo>
                  <a:lnTo>
                    <a:pt x="915388" y="849228"/>
                  </a:lnTo>
                  <a:lnTo>
                    <a:pt x="909434" y="851636"/>
                  </a:lnTo>
                  <a:lnTo>
                    <a:pt x="904744" y="862957"/>
                  </a:lnTo>
                  <a:lnTo>
                    <a:pt x="900531" y="864702"/>
                  </a:lnTo>
                  <a:lnTo>
                    <a:pt x="900826" y="865413"/>
                  </a:lnTo>
                  <a:cubicBezTo>
                    <a:pt x="900826" y="870965"/>
                    <a:pt x="898576" y="875991"/>
                    <a:pt x="894938" y="879629"/>
                  </a:cubicBezTo>
                  <a:lnTo>
                    <a:pt x="892314" y="880715"/>
                  </a:lnTo>
                  <a:lnTo>
                    <a:pt x="886950" y="893357"/>
                  </a:lnTo>
                  <a:lnTo>
                    <a:pt x="882005" y="895357"/>
                  </a:lnTo>
                  <a:lnTo>
                    <a:pt x="882194" y="895814"/>
                  </a:lnTo>
                  <a:cubicBezTo>
                    <a:pt x="882194" y="901365"/>
                    <a:pt x="879944" y="906391"/>
                    <a:pt x="876306" y="910029"/>
                  </a:cubicBezTo>
                  <a:lnTo>
                    <a:pt x="874115" y="910937"/>
                  </a:lnTo>
                  <a:lnTo>
                    <a:pt x="874349" y="911504"/>
                  </a:lnTo>
                  <a:cubicBezTo>
                    <a:pt x="874349" y="917055"/>
                    <a:pt x="872099" y="922081"/>
                    <a:pt x="868461" y="925719"/>
                  </a:cubicBezTo>
                  <a:lnTo>
                    <a:pt x="866337" y="926598"/>
                  </a:lnTo>
                  <a:lnTo>
                    <a:pt x="860329" y="940428"/>
                  </a:lnTo>
                  <a:lnTo>
                    <a:pt x="856683" y="941868"/>
                  </a:lnTo>
                  <a:lnTo>
                    <a:pt x="856698" y="941903"/>
                  </a:lnTo>
                  <a:cubicBezTo>
                    <a:pt x="856698" y="947455"/>
                    <a:pt x="854392" y="952481"/>
                    <a:pt x="850666" y="956118"/>
                  </a:cubicBezTo>
                  <a:lnTo>
                    <a:pt x="847581" y="957366"/>
                  </a:lnTo>
                  <a:lnTo>
                    <a:pt x="847872" y="958084"/>
                  </a:lnTo>
                  <a:cubicBezTo>
                    <a:pt x="847872" y="963771"/>
                    <a:pt x="845621" y="968919"/>
                    <a:pt x="841984" y="972646"/>
                  </a:cubicBezTo>
                  <a:lnTo>
                    <a:pt x="839935" y="973515"/>
                  </a:lnTo>
                  <a:lnTo>
                    <a:pt x="834139" y="988193"/>
                  </a:lnTo>
                  <a:lnTo>
                    <a:pt x="831908" y="989162"/>
                  </a:lnTo>
                  <a:lnTo>
                    <a:pt x="826294" y="1003045"/>
                  </a:lnTo>
                  <a:lnTo>
                    <a:pt x="824053" y="1003996"/>
                  </a:lnTo>
                  <a:lnTo>
                    <a:pt x="824337" y="1004664"/>
                  </a:lnTo>
                  <a:cubicBezTo>
                    <a:pt x="824337" y="1010216"/>
                    <a:pt x="822032" y="1015241"/>
                    <a:pt x="818305" y="1018879"/>
                  </a:cubicBezTo>
                  <a:lnTo>
                    <a:pt x="815221" y="1020126"/>
                  </a:lnTo>
                  <a:lnTo>
                    <a:pt x="815511" y="1020845"/>
                  </a:lnTo>
                  <a:cubicBezTo>
                    <a:pt x="815511" y="1026532"/>
                    <a:pt x="813261" y="1031680"/>
                    <a:pt x="809623" y="1035406"/>
                  </a:cubicBezTo>
                  <a:lnTo>
                    <a:pt x="807389" y="1036355"/>
                  </a:lnTo>
                  <a:lnTo>
                    <a:pt x="807666" y="1037025"/>
                  </a:lnTo>
                  <a:cubicBezTo>
                    <a:pt x="807666" y="1042576"/>
                    <a:pt x="805415" y="1047602"/>
                    <a:pt x="801778" y="1051240"/>
                  </a:cubicBezTo>
                  <a:lnTo>
                    <a:pt x="801101" y="1051520"/>
                  </a:lnTo>
                  <a:lnTo>
                    <a:pt x="801782" y="1053205"/>
                  </a:lnTo>
                  <a:lnTo>
                    <a:pt x="796567" y="1066103"/>
                  </a:lnTo>
                  <a:lnTo>
                    <a:pt x="754143" y="1066103"/>
                  </a:lnTo>
                  <a:lnTo>
                    <a:pt x="758782" y="1055171"/>
                  </a:lnTo>
                  <a:lnTo>
                    <a:pt x="761866" y="1053924"/>
                  </a:lnTo>
                  <a:lnTo>
                    <a:pt x="761576" y="1053205"/>
                  </a:lnTo>
                  <a:cubicBezTo>
                    <a:pt x="761576" y="1047519"/>
                    <a:pt x="763825" y="1042370"/>
                    <a:pt x="767464" y="1038643"/>
                  </a:cubicBezTo>
                  <a:lnTo>
                    <a:pt x="768030" y="1038403"/>
                  </a:lnTo>
                  <a:lnTo>
                    <a:pt x="767459" y="1037025"/>
                  </a:lnTo>
                  <a:cubicBezTo>
                    <a:pt x="767459" y="1031473"/>
                    <a:pt x="769709" y="1026448"/>
                    <a:pt x="773348" y="1022810"/>
                  </a:cubicBezTo>
                  <a:lnTo>
                    <a:pt x="775704" y="1021833"/>
                  </a:lnTo>
                  <a:lnTo>
                    <a:pt x="775305" y="1020845"/>
                  </a:lnTo>
                  <a:cubicBezTo>
                    <a:pt x="775305" y="1015158"/>
                    <a:pt x="777554" y="1010009"/>
                    <a:pt x="781193" y="1006283"/>
                  </a:cubicBezTo>
                  <a:lnTo>
                    <a:pt x="783433" y="1005332"/>
                  </a:lnTo>
                  <a:lnTo>
                    <a:pt x="783150" y="1004664"/>
                  </a:lnTo>
                  <a:cubicBezTo>
                    <a:pt x="783150" y="999113"/>
                    <a:pt x="785454" y="994087"/>
                    <a:pt x="789181" y="990449"/>
                  </a:cubicBezTo>
                  <a:lnTo>
                    <a:pt x="792266" y="989201"/>
                  </a:lnTo>
                  <a:lnTo>
                    <a:pt x="791976" y="988483"/>
                  </a:lnTo>
                  <a:cubicBezTo>
                    <a:pt x="791976" y="982797"/>
                    <a:pt x="794225" y="977648"/>
                    <a:pt x="797864" y="973921"/>
                  </a:cubicBezTo>
                  <a:lnTo>
                    <a:pt x="799912" y="973052"/>
                  </a:lnTo>
                  <a:lnTo>
                    <a:pt x="805708" y="958375"/>
                  </a:lnTo>
                  <a:lnTo>
                    <a:pt x="807939" y="957406"/>
                  </a:lnTo>
                  <a:lnTo>
                    <a:pt x="813553" y="943522"/>
                  </a:lnTo>
                  <a:lnTo>
                    <a:pt x="815794" y="942571"/>
                  </a:lnTo>
                  <a:lnTo>
                    <a:pt x="815510" y="941903"/>
                  </a:lnTo>
                  <a:cubicBezTo>
                    <a:pt x="815510" y="936352"/>
                    <a:pt x="817815" y="931326"/>
                    <a:pt x="821542" y="927688"/>
                  </a:cubicBezTo>
                  <a:lnTo>
                    <a:pt x="824464" y="926506"/>
                  </a:lnTo>
                  <a:lnTo>
                    <a:pt x="824336" y="926213"/>
                  </a:lnTo>
                  <a:cubicBezTo>
                    <a:pt x="824336" y="920662"/>
                    <a:pt x="826696" y="915636"/>
                    <a:pt x="830512" y="911998"/>
                  </a:cubicBezTo>
                  <a:lnTo>
                    <a:pt x="834609" y="910380"/>
                  </a:lnTo>
                  <a:lnTo>
                    <a:pt x="840031" y="897289"/>
                  </a:lnTo>
                  <a:lnTo>
                    <a:pt x="842223" y="896381"/>
                  </a:lnTo>
                  <a:lnTo>
                    <a:pt x="841988" y="895814"/>
                  </a:lnTo>
                  <a:cubicBezTo>
                    <a:pt x="841988" y="890262"/>
                    <a:pt x="844238" y="885236"/>
                    <a:pt x="847876" y="881598"/>
                  </a:cubicBezTo>
                  <a:lnTo>
                    <a:pt x="852095" y="879851"/>
                  </a:lnTo>
                  <a:lnTo>
                    <a:pt x="851794" y="879142"/>
                  </a:lnTo>
                  <a:cubicBezTo>
                    <a:pt x="851794" y="873591"/>
                    <a:pt x="854099" y="868565"/>
                    <a:pt x="857826" y="864927"/>
                  </a:cubicBezTo>
                  <a:lnTo>
                    <a:pt x="861423" y="863473"/>
                  </a:lnTo>
                  <a:lnTo>
                    <a:pt x="866508" y="851198"/>
                  </a:lnTo>
                  <a:lnTo>
                    <a:pt x="870721" y="849453"/>
                  </a:lnTo>
                  <a:lnTo>
                    <a:pt x="870426" y="848742"/>
                  </a:lnTo>
                  <a:cubicBezTo>
                    <a:pt x="870426" y="843191"/>
                    <a:pt x="872676" y="838165"/>
                    <a:pt x="876314" y="834527"/>
                  </a:cubicBezTo>
                  <a:lnTo>
                    <a:pt x="881318" y="832454"/>
                  </a:lnTo>
                  <a:lnTo>
                    <a:pt x="886264" y="820798"/>
                  </a:lnTo>
                  <a:lnTo>
                    <a:pt x="889125" y="819641"/>
                  </a:lnTo>
                  <a:lnTo>
                    <a:pt x="894947" y="804558"/>
                  </a:lnTo>
                  <a:lnTo>
                    <a:pt x="899777" y="802411"/>
                  </a:lnTo>
                  <a:lnTo>
                    <a:pt x="904753" y="790399"/>
                  </a:lnTo>
                  <a:lnTo>
                    <a:pt x="909458" y="788450"/>
                  </a:lnTo>
                  <a:lnTo>
                    <a:pt x="914559" y="775832"/>
                  </a:lnTo>
                  <a:lnTo>
                    <a:pt x="920675" y="773237"/>
                  </a:lnTo>
                  <a:lnTo>
                    <a:pt x="925346" y="761961"/>
                  </a:lnTo>
                  <a:lnTo>
                    <a:pt x="930319" y="759901"/>
                  </a:lnTo>
                  <a:lnTo>
                    <a:pt x="935153" y="748232"/>
                  </a:lnTo>
                  <a:lnTo>
                    <a:pt x="939141" y="746579"/>
                  </a:lnTo>
                  <a:lnTo>
                    <a:pt x="944959" y="731848"/>
                  </a:lnTo>
                  <a:lnTo>
                    <a:pt x="953425" y="728170"/>
                  </a:lnTo>
                  <a:lnTo>
                    <a:pt x="957707" y="717832"/>
                  </a:lnTo>
                  <a:lnTo>
                    <a:pt x="962190" y="715975"/>
                  </a:lnTo>
                  <a:lnTo>
                    <a:pt x="967514" y="703122"/>
                  </a:lnTo>
                  <a:lnTo>
                    <a:pt x="972891" y="700895"/>
                  </a:lnTo>
                  <a:lnTo>
                    <a:pt x="977320" y="689681"/>
                  </a:lnTo>
                  <a:lnTo>
                    <a:pt x="985881" y="685961"/>
                  </a:lnTo>
                  <a:lnTo>
                    <a:pt x="990068" y="675114"/>
                  </a:lnTo>
                  <a:lnTo>
                    <a:pt x="995895" y="672524"/>
                  </a:lnTo>
                  <a:lnTo>
                    <a:pt x="999875" y="662916"/>
                  </a:lnTo>
                  <a:lnTo>
                    <a:pt x="1006970" y="659977"/>
                  </a:lnTo>
                  <a:lnTo>
                    <a:pt x="1011786" y="648350"/>
                  </a:lnTo>
                  <a:lnTo>
                    <a:pt x="1017698" y="645901"/>
                  </a:lnTo>
                  <a:lnTo>
                    <a:pt x="1022430" y="634478"/>
                  </a:lnTo>
                  <a:lnTo>
                    <a:pt x="1030152" y="631279"/>
                  </a:lnTo>
                  <a:lnTo>
                    <a:pt x="1034197" y="621036"/>
                  </a:lnTo>
                  <a:lnTo>
                    <a:pt x="1042019" y="617638"/>
                  </a:lnTo>
                  <a:lnTo>
                    <a:pt x="1046108" y="608000"/>
                  </a:lnTo>
                  <a:lnTo>
                    <a:pt x="1052133" y="605564"/>
                  </a:lnTo>
                  <a:lnTo>
                    <a:pt x="1057039" y="594271"/>
                  </a:lnTo>
                  <a:lnTo>
                    <a:pt x="1064636" y="591271"/>
                  </a:lnTo>
                  <a:lnTo>
                    <a:pt x="1068519" y="581666"/>
                  </a:lnTo>
                  <a:lnTo>
                    <a:pt x="1075867" y="578548"/>
                  </a:lnTo>
                  <a:lnTo>
                    <a:pt x="1080430" y="567794"/>
                  </a:lnTo>
                  <a:lnTo>
                    <a:pt x="1089717" y="564039"/>
                  </a:lnTo>
                  <a:lnTo>
                    <a:pt x="1093036" y="556026"/>
                  </a:lnTo>
                  <a:lnTo>
                    <a:pt x="1100867" y="552782"/>
                  </a:lnTo>
                  <a:lnTo>
                    <a:pt x="1104803" y="543278"/>
                  </a:lnTo>
                  <a:lnTo>
                    <a:pt x="1113817" y="539544"/>
                  </a:lnTo>
                  <a:lnTo>
                    <a:pt x="1117839" y="529836"/>
                  </a:lnTo>
                  <a:lnTo>
                    <a:pt x="1127723" y="525742"/>
                  </a:lnTo>
                  <a:lnTo>
                    <a:pt x="1131280" y="516944"/>
                  </a:lnTo>
                  <a:lnTo>
                    <a:pt x="1139643" y="513396"/>
                  </a:lnTo>
                  <a:lnTo>
                    <a:pt x="1143191" y="505033"/>
                  </a:lnTo>
                  <a:lnTo>
                    <a:pt x="1152477" y="501278"/>
                  </a:lnTo>
                  <a:lnTo>
                    <a:pt x="1155797" y="493265"/>
                  </a:lnTo>
                  <a:lnTo>
                    <a:pt x="1163936" y="489894"/>
                  </a:lnTo>
                  <a:lnTo>
                    <a:pt x="1167851" y="480661"/>
                  </a:lnTo>
                  <a:lnTo>
                    <a:pt x="1179250" y="476049"/>
                  </a:lnTo>
                  <a:lnTo>
                    <a:pt x="1182273" y="468750"/>
                  </a:lnTo>
                  <a:lnTo>
                    <a:pt x="1190739" y="465243"/>
                  </a:lnTo>
                  <a:lnTo>
                    <a:pt x="1191711" y="463007"/>
                  </a:lnTo>
                  <a:lnTo>
                    <a:pt x="1181389" y="467282"/>
                  </a:lnTo>
                  <a:lnTo>
                    <a:pt x="1178343" y="475175"/>
                  </a:lnTo>
                  <a:lnTo>
                    <a:pt x="1167915" y="479810"/>
                  </a:lnTo>
                  <a:lnTo>
                    <a:pt x="1165594" y="485412"/>
                  </a:lnTo>
                  <a:lnTo>
                    <a:pt x="1154906" y="489839"/>
                  </a:lnTo>
                  <a:lnTo>
                    <a:pt x="1151865" y="497180"/>
                  </a:lnTo>
                  <a:lnTo>
                    <a:pt x="1143790" y="500525"/>
                  </a:lnTo>
                  <a:lnTo>
                    <a:pt x="1139954" y="509784"/>
                  </a:lnTo>
                  <a:lnTo>
                    <a:pt x="1130544" y="513683"/>
                  </a:lnTo>
                  <a:lnTo>
                    <a:pt x="1127063" y="521695"/>
                  </a:lnTo>
                  <a:lnTo>
                    <a:pt x="1116819" y="525741"/>
                  </a:lnTo>
                  <a:lnTo>
                    <a:pt x="1113621" y="533463"/>
                  </a:lnTo>
                  <a:lnTo>
                    <a:pt x="1104430" y="537270"/>
                  </a:lnTo>
                  <a:lnTo>
                    <a:pt x="1100872" y="546068"/>
                  </a:lnTo>
                  <a:lnTo>
                    <a:pt x="1093181" y="549331"/>
                  </a:lnTo>
                  <a:lnTo>
                    <a:pt x="1089104" y="559654"/>
                  </a:lnTo>
                  <a:lnTo>
                    <a:pt x="1080773" y="563273"/>
                  </a:lnTo>
                  <a:lnTo>
                    <a:pt x="1077193" y="571708"/>
                  </a:lnTo>
                  <a:lnTo>
                    <a:pt x="1068396" y="575266"/>
                  </a:lnTo>
                  <a:lnTo>
                    <a:pt x="1064589" y="584456"/>
                  </a:lnTo>
                  <a:lnTo>
                    <a:pt x="1056268" y="587903"/>
                  </a:lnTo>
                  <a:lnTo>
                    <a:pt x="1052821" y="596224"/>
                  </a:lnTo>
                  <a:lnTo>
                    <a:pt x="1045726" y="599163"/>
                  </a:lnTo>
                  <a:lnTo>
                    <a:pt x="1040909" y="610790"/>
                  </a:lnTo>
                  <a:lnTo>
                    <a:pt x="1031650" y="614626"/>
                  </a:lnTo>
                  <a:lnTo>
                    <a:pt x="1028305" y="622701"/>
                  </a:lnTo>
                  <a:lnTo>
                    <a:pt x="1020922" y="625760"/>
                  </a:lnTo>
                  <a:lnTo>
                    <a:pt x="1016394" y="636430"/>
                  </a:lnTo>
                  <a:lnTo>
                    <a:pt x="1008173" y="639755"/>
                  </a:lnTo>
                  <a:lnTo>
                    <a:pt x="1003789" y="650854"/>
                  </a:lnTo>
                  <a:lnTo>
                    <a:pt x="997920" y="653404"/>
                  </a:lnTo>
                  <a:lnTo>
                    <a:pt x="993983" y="662908"/>
                  </a:lnTo>
                  <a:lnTo>
                    <a:pt x="986888" y="665847"/>
                  </a:lnTo>
                  <a:lnTo>
                    <a:pt x="982071" y="677474"/>
                  </a:lnTo>
                  <a:lnTo>
                    <a:pt x="973792" y="680903"/>
                  </a:lnTo>
                  <a:lnTo>
                    <a:pt x="969467" y="691346"/>
                  </a:lnTo>
                  <a:lnTo>
                    <a:pt x="964354" y="693464"/>
                  </a:lnTo>
                  <a:lnTo>
                    <a:pt x="959660" y="705625"/>
                  </a:lnTo>
                  <a:lnTo>
                    <a:pt x="954291" y="708011"/>
                  </a:lnTo>
                  <a:lnTo>
                    <a:pt x="949423" y="719498"/>
                  </a:lnTo>
                  <a:lnTo>
                    <a:pt x="940623" y="723061"/>
                  </a:lnTo>
                  <a:lnTo>
                    <a:pt x="937106" y="731553"/>
                  </a:lnTo>
                  <a:lnTo>
                    <a:pt x="932623" y="733409"/>
                  </a:lnTo>
                  <a:lnTo>
                    <a:pt x="927299" y="746262"/>
                  </a:lnTo>
                  <a:lnTo>
                    <a:pt x="922833" y="748112"/>
                  </a:lnTo>
                  <a:lnTo>
                    <a:pt x="917349" y="761665"/>
                  </a:lnTo>
                  <a:lnTo>
                    <a:pt x="911973" y="763945"/>
                  </a:lnTo>
                  <a:lnTo>
                    <a:pt x="906706" y="776662"/>
                  </a:lnTo>
                  <a:lnTo>
                    <a:pt x="901671" y="778747"/>
                  </a:lnTo>
                  <a:lnTo>
                    <a:pt x="896613" y="790391"/>
                  </a:lnTo>
                  <a:lnTo>
                    <a:pt x="892232" y="792121"/>
                  </a:lnTo>
                  <a:lnTo>
                    <a:pt x="886662" y="804956"/>
                  </a:lnTo>
                  <a:lnTo>
                    <a:pt x="881150" y="807136"/>
                  </a:lnTo>
                  <a:lnTo>
                    <a:pt x="876306" y="818829"/>
                  </a:lnTo>
                  <a:lnTo>
                    <a:pt x="872095" y="820573"/>
                  </a:lnTo>
                  <a:lnTo>
                    <a:pt x="866500" y="835069"/>
                  </a:lnTo>
                  <a:lnTo>
                    <a:pt x="861641" y="837229"/>
                  </a:lnTo>
                  <a:lnTo>
                    <a:pt x="856550" y="849228"/>
                  </a:lnTo>
                  <a:lnTo>
                    <a:pt x="850596" y="851636"/>
                  </a:lnTo>
                  <a:lnTo>
                    <a:pt x="845906" y="862957"/>
                  </a:lnTo>
                  <a:lnTo>
                    <a:pt x="843367" y="864009"/>
                  </a:lnTo>
                  <a:lnTo>
                    <a:pt x="843949" y="865413"/>
                  </a:lnTo>
                  <a:cubicBezTo>
                    <a:pt x="843949" y="870965"/>
                    <a:pt x="841699" y="875991"/>
                    <a:pt x="838061" y="879629"/>
                  </a:cubicBezTo>
                  <a:lnTo>
                    <a:pt x="833088" y="881689"/>
                  </a:lnTo>
                  <a:lnTo>
                    <a:pt x="828255" y="893357"/>
                  </a:lnTo>
                  <a:lnTo>
                    <a:pt x="825705" y="894414"/>
                  </a:lnTo>
                  <a:lnTo>
                    <a:pt x="826298" y="895814"/>
                  </a:lnTo>
                  <a:cubicBezTo>
                    <a:pt x="826298" y="901365"/>
                    <a:pt x="823993" y="906391"/>
                    <a:pt x="820266" y="910029"/>
                  </a:cubicBezTo>
                  <a:lnTo>
                    <a:pt x="815288" y="912042"/>
                  </a:lnTo>
                  <a:lnTo>
                    <a:pt x="809623" y="925719"/>
                  </a:lnTo>
                  <a:lnTo>
                    <a:pt x="807508" y="926595"/>
                  </a:lnTo>
                  <a:lnTo>
                    <a:pt x="801778" y="940428"/>
                  </a:lnTo>
                  <a:lnTo>
                    <a:pt x="799586" y="941336"/>
                  </a:lnTo>
                  <a:lnTo>
                    <a:pt x="799821" y="941903"/>
                  </a:lnTo>
                  <a:cubicBezTo>
                    <a:pt x="799821" y="947455"/>
                    <a:pt x="797570" y="952481"/>
                    <a:pt x="793933" y="956118"/>
                  </a:cubicBezTo>
                  <a:lnTo>
                    <a:pt x="789003" y="958161"/>
                  </a:lnTo>
                  <a:lnTo>
                    <a:pt x="783145" y="972646"/>
                  </a:lnTo>
                  <a:lnTo>
                    <a:pt x="781097" y="973515"/>
                  </a:lnTo>
                  <a:lnTo>
                    <a:pt x="775300" y="988193"/>
                  </a:lnTo>
                  <a:lnTo>
                    <a:pt x="773070" y="989162"/>
                  </a:lnTo>
                  <a:lnTo>
                    <a:pt x="767456" y="1003045"/>
                  </a:lnTo>
                  <a:lnTo>
                    <a:pt x="765215" y="1003996"/>
                  </a:lnTo>
                  <a:lnTo>
                    <a:pt x="765499" y="1004664"/>
                  </a:lnTo>
                  <a:cubicBezTo>
                    <a:pt x="765499" y="1010216"/>
                    <a:pt x="763193" y="1015241"/>
                    <a:pt x="759467" y="1018879"/>
                  </a:cubicBezTo>
                  <a:lnTo>
                    <a:pt x="758867" y="1019122"/>
                  </a:lnTo>
                  <a:lnTo>
                    <a:pt x="759614" y="1020845"/>
                  </a:lnTo>
                  <a:cubicBezTo>
                    <a:pt x="759614" y="1026532"/>
                    <a:pt x="757200" y="1031680"/>
                    <a:pt x="753296" y="1035406"/>
                  </a:cubicBezTo>
                  <a:lnTo>
                    <a:pt x="750566" y="1036486"/>
                  </a:lnTo>
                  <a:lnTo>
                    <a:pt x="750789" y="1037025"/>
                  </a:lnTo>
                  <a:cubicBezTo>
                    <a:pt x="750789" y="1042576"/>
                    <a:pt x="748539" y="1047602"/>
                    <a:pt x="744901" y="1051240"/>
                  </a:cubicBezTo>
                  <a:lnTo>
                    <a:pt x="742543" y="1052216"/>
                  </a:lnTo>
                  <a:lnTo>
                    <a:pt x="742944" y="1053205"/>
                  </a:lnTo>
                  <a:lnTo>
                    <a:pt x="737729" y="1066103"/>
                  </a:lnTo>
                  <a:lnTo>
                    <a:pt x="695305" y="1066103"/>
                  </a:lnTo>
                  <a:lnTo>
                    <a:pt x="699943" y="1055171"/>
                  </a:lnTo>
                  <a:lnTo>
                    <a:pt x="703028" y="1053924"/>
                  </a:lnTo>
                  <a:lnTo>
                    <a:pt x="702737" y="1053205"/>
                  </a:lnTo>
                  <a:cubicBezTo>
                    <a:pt x="702737" y="1047519"/>
                    <a:pt x="704987" y="1042370"/>
                    <a:pt x="708625" y="1038643"/>
                  </a:cubicBezTo>
                  <a:lnTo>
                    <a:pt x="710860" y="1037695"/>
                  </a:lnTo>
                  <a:lnTo>
                    <a:pt x="710582" y="1037025"/>
                  </a:lnTo>
                  <a:cubicBezTo>
                    <a:pt x="710582" y="1031473"/>
                    <a:pt x="712832" y="1026448"/>
                    <a:pt x="716471" y="1022810"/>
                  </a:cubicBezTo>
                  <a:lnTo>
                    <a:pt x="717190" y="1022511"/>
                  </a:lnTo>
                  <a:lnTo>
                    <a:pt x="716466" y="1020845"/>
                  </a:lnTo>
                  <a:cubicBezTo>
                    <a:pt x="716466" y="1015158"/>
                    <a:pt x="718881" y="1010009"/>
                    <a:pt x="722785" y="1006283"/>
                  </a:cubicBezTo>
                  <a:lnTo>
                    <a:pt x="724680" y="1005533"/>
                  </a:lnTo>
                  <a:lnTo>
                    <a:pt x="724311" y="1004664"/>
                  </a:lnTo>
                  <a:cubicBezTo>
                    <a:pt x="724311" y="999113"/>
                    <a:pt x="726616" y="994087"/>
                    <a:pt x="730343" y="990449"/>
                  </a:cubicBezTo>
                  <a:lnTo>
                    <a:pt x="733428" y="989201"/>
                  </a:lnTo>
                  <a:lnTo>
                    <a:pt x="733137" y="988483"/>
                  </a:lnTo>
                  <a:cubicBezTo>
                    <a:pt x="733137" y="982797"/>
                    <a:pt x="735387" y="977648"/>
                    <a:pt x="739025" y="973921"/>
                  </a:cubicBezTo>
                  <a:lnTo>
                    <a:pt x="741073" y="973052"/>
                  </a:lnTo>
                  <a:lnTo>
                    <a:pt x="746870" y="958375"/>
                  </a:lnTo>
                  <a:lnTo>
                    <a:pt x="749101" y="957406"/>
                  </a:lnTo>
                  <a:lnTo>
                    <a:pt x="754715" y="943522"/>
                  </a:lnTo>
                  <a:lnTo>
                    <a:pt x="759845" y="941345"/>
                  </a:lnTo>
                  <a:lnTo>
                    <a:pt x="765502" y="927688"/>
                  </a:lnTo>
                  <a:lnTo>
                    <a:pt x="767694" y="926780"/>
                  </a:lnTo>
                  <a:lnTo>
                    <a:pt x="767459" y="926213"/>
                  </a:lnTo>
                  <a:cubicBezTo>
                    <a:pt x="767459" y="920662"/>
                    <a:pt x="769709" y="915636"/>
                    <a:pt x="773348" y="911998"/>
                  </a:cubicBezTo>
                  <a:lnTo>
                    <a:pt x="775463" y="911121"/>
                  </a:lnTo>
                  <a:lnTo>
                    <a:pt x="781193" y="897289"/>
                  </a:lnTo>
                  <a:lnTo>
                    <a:pt x="785187" y="895634"/>
                  </a:lnTo>
                  <a:lnTo>
                    <a:pt x="791142" y="881598"/>
                  </a:lnTo>
                  <a:lnTo>
                    <a:pt x="794407" y="880278"/>
                  </a:lnTo>
                  <a:lnTo>
                    <a:pt x="793936" y="879142"/>
                  </a:lnTo>
                  <a:cubicBezTo>
                    <a:pt x="793936" y="873591"/>
                    <a:pt x="796186" y="868565"/>
                    <a:pt x="799825" y="864927"/>
                  </a:cubicBezTo>
                  <a:lnTo>
                    <a:pt x="804797" y="862867"/>
                  </a:lnTo>
                  <a:lnTo>
                    <a:pt x="809631" y="851198"/>
                  </a:lnTo>
                  <a:lnTo>
                    <a:pt x="812170" y="850146"/>
                  </a:lnTo>
                  <a:lnTo>
                    <a:pt x="811588" y="848742"/>
                  </a:lnTo>
                  <a:cubicBezTo>
                    <a:pt x="811588" y="843191"/>
                    <a:pt x="813838" y="838165"/>
                    <a:pt x="817476" y="834527"/>
                  </a:cubicBezTo>
                  <a:lnTo>
                    <a:pt x="822480" y="832454"/>
                  </a:lnTo>
                  <a:lnTo>
                    <a:pt x="827426" y="820798"/>
                  </a:lnTo>
                  <a:lnTo>
                    <a:pt x="832611" y="818702"/>
                  </a:lnTo>
                  <a:lnTo>
                    <a:pt x="838070" y="804558"/>
                  </a:lnTo>
                  <a:lnTo>
                    <a:pt x="842900" y="802411"/>
                  </a:lnTo>
                  <a:lnTo>
                    <a:pt x="847876" y="790399"/>
                  </a:lnTo>
                  <a:lnTo>
                    <a:pt x="850260" y="789411"/>
                  </a:lnTo>
                  <a:lnTo>
                    <a:pt x="856152" y="775832"/>
                  </a:lnTo>
                  <a:lnTo>
                    <a:pt x="861726" y="773628"/>
                  </a:lnTo>
                  <a:lnTo>
                    <a:pt x="866795" y="761961"/>
                  </a:lnTo>
                  <a:lnTo>
                    <a:pt x="873722" y="759225"/>
                  </a:lnTo>
                  <a:lnTo>
                    <a:pt x="878276" y="748232"/>
                  </a:lnTo>
                  <a:lnTo>
                    <a:pt x="882265" y="746579"/>
                  </a:lnTo>
                  <a:lnTo>
                    <a:pt x="888225" y="731848"/>
                  </a:lnTo>
                  <a:lnTo>
                    <a:pt x="894094" y="729359"/>
                  </a:lnTo>
                  <a:lnTo>
                    <a:pt x="898869" y="717832"/>
                  </a:lnTo>
                  <a:lnTo>
                    <a:pt x="903352" y="715975"/>
                  </a:lnTo>
                  <a:lnTo>
                    <a:pt x="908676" y="703122"/>
                  </a:lnTo>
                  <a:lnTo>
                    <a:pt x="914183" y="700841"/>
                  </a:lnTo>
                  <a:lnTo>
                    <a:pt x="918913" y="689681"/>
                  </a:lnTo>
                  <a:lnTo>
                    <a:pt x="926847" y="686468"/>
                  </a:lnTo>
                  <a:lnTo>
                    <a:pt x="931230" y="675114"/>
                  </a:lnTo>
                  <a:lnTo>
                    <a:pt x="937056" y="672524"/>
                  </a:lnTo>
                  <a:lnTo>
                    <a:pt x="941036" y="662916"/>
                  </a:lnTo>
                  <a:lnTo>
                    <a:pt x="948132" y="659977"/>
                  </a:lnTo>
                  <a:lnTo>
                    <a:pt x="952947" y="648350"/>
                  </a:lnTo>
                  <a:lnTo>
                    <a:pt x="961227" y="644921"/>
                  </a:lnTo>
                  <a:lnTo>
                    <a:pt x="965553" y="634478"/>
                  </a:lnTo>
                  <a:lnTo>
                    <a:pt x="970930" y="632250"/>
                  </a:lnTo>
                  <a:lnTo>
                    <a:pt x="975359" y="621036"/>
                  </a:lnTo>
                  <a:lnTo>
                    <a:pt x="983181" y="617638"/>
                  </a:lnTo>
                  <a:lnTo>
                    <a:pt x="987270" y="608000"/>
                  </a:lnTo>
                  <a:lnTo>
                    <a:pt x="995580" y="604640"/>
                  </a:lnTo>
                  <a:lnTo>
                    <a:pt x="999875" y="594271"/>
                  </a:lnTo>
                  <a:lnTo>
                    <a:pt x="1007950" y="590926"/>
                  </a:lnTo>
                  <a:lnTo>
                    <a:pt x="1011786" y="581666"/>
                  </a:lnTo>
                  <a:lnTo>
                    <a:pt x="1020065" y="578237"/>
                  </a:lnTo>
                  <a:lnTo>
                    <a:pt x="1024391" y="567794"/>
                  </a:lnTo>
                  <a:lnTo>
                    <a:pt x="1032712" y="564347"/>
                  </a:lnTo>
                  <a:lnTo>
                    <a:pt x="1036159" y="556026"/>
                  </a:lnTo>
                  <a:lnTo>
                    <a:pt x="1044047" y="552758"/>
                  </a:lnTo>
                  <a:lnTo>
                    <a:pt x="1048070" y="543278"/>
                  </a:lnTo>
                  <a:lnTo>
                    <a:pt x="1056752" y="539768"/>
                  </a:lnTo>
                  <a:lnTo>
                    <a:pt x="1060674" y="529836"/>
                  </a:lnTo>
                  <a:lnTo>
                    <a:pt x="1068626" y="526382"/>
                  </a:lnTo>
                  <a:lnTo>
                    <a:pt x="1072442" y="516944"/>
                  </a:lnTo>
                  <a:lnTo>
                    <a:pt x="1081923" y="512921"/>
                  </a:lnTo>
                  <a:lnTo>
                    <a:pt x="1085191" y="505033"/>
                  </a:lnTo>
                  <a:lnTo>
                    <a:pt x="1093657" y="501526"/>
                  </a:lnTo>
                  <a:lnTo>
                    <a:pt x="1097245" y="493265"/>
                  </a:lnTo>
                  <a:lnTo>
                    <a:pt x="1107246" y="489315"/>
                  </a:lnTo>
                  <a:lnTo>
                    <a:pt x="1110830" y="480661"/>
                  </a:lnTo>
                  <a:lnTo>
                    <a:pt x="1120089" y="476826"/>
                  </a:lnTo>
                  <a:lnTo>
                    <a:pt x="1120618" y="475551"/>
                  </a:lnTo>
                  <a:lnTo>
                    <a:pt x="1109722" y="480394"/>
                  </a:lnTo>
                  <a:lnTo>
                    <a:pt x="1107593" y="485412"/>
                  </a:lnTo>
                  <a:lnTo>
                    <a:pt x="1098307" y="489167"/>
                  </a:lnTo>
                  <a:lnTo>
                    <a:pt x="1094988" y="497180"/>
                  </a:lnTo>
                  <a:lnTo>
                    <a:pt x="1084620" y="501475"/>
                  </a:lnTo>
                  <a:lnTo>
                    <a:pt x="1081259" y="509784"/>
                  </a:lnTo>
                  <a:lnTo>
                    <a:pt x="1071779" y="513808"/>
                  </a:lnTo>
                  <a:lnTo>
                    <a:pt x="1068511" y="521695"/>
                  </a:lnTo>
                  <a:lnTo>
                    <a:pt x="1060046" y="525202"/>
                  </a:lnTo>
                  <a:lnTo>
                    <a:pt x="1056457" y="533463"/>
                  </a:lnTo>
                  <a:lnTo>
                    <a:pt x="1046456" y="537413"/>
                  </a:lnTo>
                  <a:lnTo>
                    <a:pt x="1042871" y="546068"/>
                  </a:lnTo>
                  <a:lnTo>
                    <a:pt x="1034216" y="549653"/>
                  </a:lnTo>
                  <a:lnTo>
                    <a:pt x="1030266" y="559654"/>
                  </a:lnTo>
                  <a:lnTo>
                    <a:pt x="1022005" y="563243"/>
                  </a:lnTo>
                  <a:lnTo>
                    <a:pt x="1018499" y="571708"/>
                  </a:lnTo>
                  <a:lnTo>
                    <a:pt x="1009485" y="575442"/>
                  </a:lnTo>
                  <a:lnTo>
                    <a:pt x="1005751" y="584456"/>
                  </a:lnTo>
                  <a:lnTo>
                    <a:pt x="997430" y="587903"/>
                  </a:lnTo>
                  <a:lnTo>
                    <a:pt x="993983" y="596224"/>
                  </a:lnTo>
                  <a:lnTo>
                    <a:pt x="986888" y="599163"/>
                  </a:lnTo>
                  <a:lnTo>
                    <a:pt x="982071" y="610790"/>
                  </a:lnTo>
                  <a:lnTo>
                    <a:pt x="972811" y="614626"/>
                  </a:lnTo>
                  <a:lnTo>
                    <a:pt x="969467" y="622701"/>
                  </a:lnTo>
                  <a:lnTo>
                    <a:pt x="962126" y="625742"/>
                  </a:lnTo>
                  <a:lnTo>
                    <a:pt x="957699" y="636430"/>
                  </a:lnTo>
                  <a:lnTo>
                    <a:pt x="952757" y="638477"/>
                  </a:lnTo>
                  <a:lnTo>
                    <a:pt x="947749" y="650854"/>
                  </a:lnTo>
                  <a:lnTo>
                    <a:pt x="938515" y="654769"/>
                  </a:lnTo>
                  <a:lnTo>
                    <a:pt x="935145" y="662908"/>
                  </a:lnTo>
                  <a:lnTo>
                    <a:pt x="928084" y="665832"/>
                  </a:lnTo>
                  <a:lnTo>
                    <a:pt x="923377" y="677474"/>
                  </a:lnTo>
                  <a:lnTo>
                    <a:pt x="918421" y="679577"/>
                  </a:lnTo>
                  <a:lnTo>
                    <a:pt x="913427" y="691346"/>
                  </a:lnTo>
                  <a:lnTo>
                    <a:pt x="905021" y="694745"/>
                  </a:lnTo>
                  <a:lnTo>
                    <a:pt x="900822" y="705625"/>
                  </a:lnTo>
                  <a:lnTo>
                    <a:pt x="895573" y="707958"/>
                  </a:lnTo>
                  <a:lnTo>
                    <a:pt x="891015" y="719498"/>
                  </a:lnTo>
                  <a:lnTo>
                    <a:pt x="884969" y="722125"/>
                  </a:lnTo>
                  <a:lnTo>
                    <a:pt x="880779" y="731553"/>
                  </a:lnTo>
                  <a:lnTo>
                    <a:pt x="873370" y="734412"/>
                  </a:lnTo>
                  <a:lnTo>
                    <a:pt x="868461" y="746262"/>
                  </a:lnTo>
                  <a:lnTo>
                    <a:pt x="864010" y="748106"/>
                  </a:lnTo>
                  <a:lnTo>
                    <a:pt x="858655" y="761665"/>
                  </a:lnTo>
                  <a:lnTo>
                    <a:pt x="854257" y="763576"/>
                  </a:lnTo>
                  <a:lnTo>
                    <a:pt x="848704" y="776662"/>
                  </a:lnTo>
                  <a:lnTo>
                    <a:pt x="842751" y="779070"/>
                  </a:lnTo>
                  <a:lnTo>
                    <a:pt x="838061" y="790391"/>
                  </a:lnTo>
                  <a:lnTo>
                    <a:pt x="833356" y="792340"/>
                  </a:lnTo>
                  <a:lnTo>
                    <a:pt x="828255" y="804956"/>
                  </a:lnTo>
                  <a:lnTo>
                    <a:pt x="823299" y="807059"/>
                  </a:lnTo>
                  <a:lnTo>
                    <a:pt x="818305" y="818829"/>
                  </a:lnTo>
                  <a:lnTo>
                    <a:pt x="813120" y="820926"/>
                  </a:lnTo>
                  <a:lnTo>
                    <a:pt x="807662" y="835069"/>
                  </a:lnTo>
                  <a:lnTo>
                    <a:pt x="802831" y="837216"/>
                  </a:lnTo>
                  <a:lnTo>
                    <a:pt x="797855" y="849228"/>
                  </a:lnTo>
                  <a:lnTo>
                    <a:pt x="795230" y="850316"/>
                  </a:lnTo>
                  <a:lnTo>
                    <a:pt x="789866" y="862957"/>
                  </a:lnTo>
                  <a:lnTo>
                    <a:pt x="784922" y="864956"/>
                  </a:lnTo>
                  <a:lnTo>
                    <a:pt x="785111" y="865413"/>
                  </a:lnTo>
                  <a:cubicBezTo>
                    <a:pt x="785111" y="870965"/>
                    <a:pt x="782861" y="875991"/>
                    <a:pt x="779223" y="879629"/>
                  </a:cubicBezTo>
                  <a:lnTo>
                    <a:pt x="774250" y="881689"/>
                  </a:lnTo>
                  <a:lnTo>
                    <a:pt x="769416" y="893357"/>
                  </a:lnTo>
                  <a:lnTo>
                    <a:pt x="766877" y="894409"/>
                  </a:lnTo>
                  <a:lnTo>
                    <a:pt x="767459" y="895814"/>
                  </a:lnTo>
                  <a:cubicBezTo>
                    <a:pt x="767459" y="901365"/>
                    <a:pt x="765209" y="906391"/>
                    <a:pt x="761571" y="910029"/>
                  </a:cubicBezTo>
                  <a:lnTo>
                    <a:pt x="759365" y="910943"/>
                  </a:lnTo>
                  <a:lnTo>
                    <a:pt x="759614" y="911504"/>
                  </a:lnTo>
                  <a:cubicBezTo>
                    <a:pt x="759614" y="917055"/>
                    <a:pt x="757200" y="922081"/>
                    <a:pt x="753296" y="925719"/>
                  </a:cubicBezTo>
                  <a:lnTo>
                    <a:pt x="748221" y="927678"/>
                  </a:lnTo>
                  <a:lnTo>
                    <a:pt x="742939" y="940428"/>
                  </a:lnTo>
                  <a:lnTo>
                    <a:pt x="740748" y="941336"/>
                  </a:lnTo>
                  <a:lnTo>
                    <a:pt x="740982" y="941903"/>
                  </a:lnTo>
                  <a:cubicBezTo>
                    <a:pt x="740982" y="947455"/>
                    <a:pt x="738732" y="952481"/>
                    <a:pt x="735094" y="956118"/>
                  </a:cubicBezTo>
                  <a:lnTo>
                    <a:pt x="732729" y="957098"/>
                  </a:lnTo>
                  <a:lnTo>
                    <a:pt x="733137" y="958084"/>
                  </a:lnTo>
                  <a:cubicBezTo>
                    <a:pt x="733137" y="963771"/>
                    <a:pt x="730832" y="968919"/>
                    <a:pt x="727105" y="972646"/>
                  </a:cubicBezTo>
                  <a:lnTo>
                    <a:pt x="724066" y="973904"/>
                  </a:lnTo>
                  <a:lnTo>
                    <a:pt x="718423" y="988193"/>
                  </a:lnTo>
                  <a:lnTo>
                    <a:pt x="716193" y="989162"/>
                  </a:lnTo>
                  <a:lnTo>
                    <a:pt x="710579" y="1003045"/>
                  </a:lnTo>
                  <a:lnTo>
                    <a:pt x="708344" y="1003993"/>
                  </a:lnTo>
                  <a:lnTo>
                    <a:pt x="708622" y="1004664"/>
                  </a:lnTo>
                  <a:cubicBezTo>
                    <a:pt x="708622" y="1010216"/>
                    <a:pt x="706371" y="1015241"/>
                    <a:pt x="702734" y="1018879"/>
                  </a:cubicBezTo>
                  <a:lnTo>
                    <a:pt x="700368" y="1019859"/>
                  </a:lnTo>
                  <a:lnTo>
                    <a:pt x="700777" y="1020845"/>
                  </a:lnTo>
                  <a:cubicBezTo>
                    <a:pt x="700777" y="1026532"/>
                    <a:pt x="698471" y="1031680"/>
                    <a:pt x="694745" y="1035406"/>
                  </a:cubicBezTo>
                  <a:lnTo>
                    <a:pt x="691787" y="1036631"/>
                  </a:lnTo>
                  <a:lnTo>
                    <a:pt x="691951" y="1037025"/>
                  </a:lnTo>
                  <a:cubicBezTo>
                    <a:pt x="691951" y="1042576"/>
                    <a:pt x="689700" y="1047602"/>
                    <a:pt x="686062" y="1051240"/>
                  </a:cubicBezTo>
                  <a:lnTo>
                    <a:pt x="683705" y="1052216"/>
                  </a:lnTo>
                  <a:lnTo>
                    <a:pt x="684105" y="1053205"/>
                  </a:lnTo>
                  <a:lnTo>
                    <a:pt x="678890" y="1066103"/>
                  </a:lnTo>
                  <a:lnTo>
                    <a:pt x="639375" y="1066103"/>
                  </a:lnTo>
                  <a:lnTo>
                    <a:pt x="643903" y="1055171"/>
                  </a:lnTo>
                  <a:lnTo>
                    <a:pt x="644580" y="1054890"/>
                  </a:lnTo>
                  <a:lnTo>
                    <a:pt x="643899" y="1053205"/>
                  </a:lnTo>
                  <a:cubicBezTo>
                    <a:pt x="643899" y="1047519"/>
                    <a:pt x="646149" y="1042370"/>
                    <a:pt x="649787" y="1038643"/>
                  </a:cubicBezTo>
                  <a:lnTo>
                    <a:pt x="652022" y="1037695"/>
                  </a:lnTo>
                  <a:lnTo>
                    <a:pt x="651744" y="1037025"/>
                  </a:lnTo>
                  <a:cubicBezTo>
                    <a:pt x="651744" y="1031473"/>
                    <a:pt x="653994" y="1026448"/>
                    <a:pt x="657632" y="1022810"/>
                  </a:cubicBezTo>
                  <a:lnTo>
                    <a:pt x="659997" y="1021830"/>
                  </a:lnTo>
                  <a:lnTo>
                    <a:pt x="659589" y="1020845"/>
                  </a:lnTo>
                  <a:cubicBezTo>
                    <a:pt x="659589" y="1015158"/>
                    <a:pt x="661894" y="1010009"/>
                    <a:pt x="665621" y="1006283"/>
                  </a:cubicBezTo>
                  <a:lnTo>
                    <a:pt x="668578" y="1005058"/>
                  </a:lnTo>
                  <a:lnTo>
                    <a:pt x="668415" y="1004664"/>
                  </a:lnTo>
                  <a:cubicBezTo>
                    <a:pt x="668415" y="999113"/>
                    <a:pt x="670665" y="994087"/>
                    <a:pt x="674303" y="990449"/>
                  </a:cubicBezTo>
                  <a:lnTo>
                    <a:pt x="676660" y="989472"/>
                  </a:lnTo>
                  <a:lnTo>
                    <a:pt x="676260" y="988483"/>
                  </a:lnTo>
                  <a:cubicBezTo>
                    <a:pt x="676260" y="982797"/>
                    <a:pt x="678510" y="977648"/>
                    <a:pt x="682149" y="973921"/>
                  </a:cubicBezTo>
                  <a:lnTo>
                    <a:pt x="684196" y="973052"/>
                  </a:lnTo>
                  <a:lnTo>
                    <a:pt x="689993" y="958375"/>
                  </a:lnTo>
                  <a:lnTo>
                    <a:pt x="692232" y="957403"/>
                  </a:lnTo>
                  <a:lnTo>
                    <a:pt x="697981" y="943522"/>
                  </a:lnTo>
                  <a:lnTo>
                    <a:pt x="700939" y="942297"/>
                  </a:lnTo>
                  <a:lnTo>
                    <a:pt x="700776" y="941903"/>
                  </a:lnTo>
                  <a:cubicBezTo>
                    <a:pt x="700776" y="936352"/>
                    <a:pt x="703026" y="931326"/>
                    <a:pt x="706664" y="927688"/>
                  </a:cubicBezTo>
                  <a:lnTo>
                    <a:pt x="708856" y="926780"/>
                  </a:lnTo>
                  <a:lnTo>
                    <a:pt x="708621" y="926213"/>
                  </a:lnTo>
                  <a:cubicBezTo>
                    <a:pt x="708621" y="920662"/>
                    <a:pt x="710871" y="915636"/>
                    <a:pt x="714509" y="911998"/>
                  </a:cubicBezTo>
                  <a:lnTo>
                    <a:pt x="716639" y="911116"/>
                  </a:lnTo>
                  <a:lnTo>
                    <a:pt x="722785" y="897289"/>
                  </a:lnTo>
                  <a:lnTo>
                    <a:pt x="727376" y="895516"/>
                  </a:lnTo>
                  <a:lnTo>
                    <a:pt x="733141" y="881598"/>
                  </a:lnTo>
                  <a:lnTo>
                    <a:pt x="735680" y="880546"/>
                  </a:lnTo>
                  <a:lnTo>
                    <a:pt x="735098" y="879142"/>
                  </a:lnTo>
                  <a:cubicBezTo>
                    <a:pt x="735098" y="873591"/>
                    <a:pt x="737348" y="868565"/>
                    <a:pt x="740986" y="864927"/>
                  </a:cubicBezTo>
                  <a:lnTo>
                    <a:pt x="745959" y="862867"/>
                  </a:lnTo>
                  <a:lnTo>
                    <a:pt x="750793" y="851198"/>
                  </a:lnTo>
                  <a:lnTo>
                    <a:pt x="755012" y="849451"/>
                  </a:lnTo>
                  <a:lnTo>
                    <a:pt x="754711" y="848742"/>
                  </a:lnTo>
                  <a:cubicBezTo>
                    <a:pt x="754711" y="843191"/>
                    <a:pt x="757015" y="838165"/>
                    <a:pt x="760742" y="834527"/>
                  </a:cubicBezTo>
                  <a:lnTo>
                    <a:pt x="764341" y="833072"/>
                  </a:lnTo>
                  <a:lnTo>
                    <a:pt x="769425" y="820798"/>
                  </a:lnTo>
                  <a:lnTo>
                    <a:pt x="773637" y="819053"/>
                  </a:lnTo>
                  <a:lnTo>
                    <a:pt x="779231" y="804558"/>
                  </a:lnTo>
                  <a:lnTo>
                    <a:pt x="784089" y="802399"/>
                  </a:lnTo>
                  <a:lnTo>
                    <a:pt x="789181" y="790399"/>
                  </a:lnTo>
                  <a:lnTo>
                    <a:pt x="794863" y="788101"/>
                  </a:lnTo>
                  <a:lnTo>
                    <a:pt x="799825" y="775832"/>
                  </a:lnTo>
                  <a:lnTo>
                    <a:pt x="804751" y="773742"/>
                  </a:lnTo>
                  <a:lnTo>
                    <a:pt x="809631" y="761961"/>
                  </a:lnTo>
                  <a:lnTo>
                    <a:pt x="814635" y="759888"/>
                  </a:lnTo>
                  <a:lnTo>
                    <a:pt x="819581" y="748232"/>
                  </a:lnTo>
                  <a:lnTo>
                    <a:pt x="824547" y="746223"/>
                  </a:lnTo>
                  <a:lnTo>
                    <a:pt x="830225" y="731848"/>
                  </a:lnTo>
                  <a:lnTo>
                    <a:pt x="835103" y="729728"/>
                  </a:lnTo>
                  <a:lnTo>
                    <a:pt x="840031" y="717832"/>
                  </a:lnTo>
                  <a:lnTo>
                    <a:pt x="844564" y="715954"/>
                  </a:lnTo>
                  <a:lnTo>
                    <a:pt x="850268" y="703122"/>
                  </a:lnTo>
                  <a:lnTo>
                    <a:pt x="858537" y="699931"/>
                  </a:lnTo>
                  <a:lnTo>
                    <a:pt x="862585" y="689681"/>
                  </a:lnTo>
                  <a:lnTo>
                    <a:pt x="867612" y="687496"/>
                  </a:lnTo>
                  <a:lnTo>
                    <a:pt x="872392" y="675114"/>
                  </a:lnTo>
                  <a:lnTo>
                    <a:pt x="880693" y="671424"/>
                  </a:lnTo>
                  <a:lnTo>
                    <a:pt x="884303" y="662916"/>
                  </a:lnTo>
                  <a:lnTo>
                    <a:pt x="889986" y="660618"/>
                  </a:lnTo>
                  <a:lnTo>
                    <a:pt x="894947" y="648350"/>
                  </a:lnTo>
                  <a:lnTo>
                    <a:pt x="902252" y="645250"/>
                  </a:lnTo>
                  <a:lnTo>
                    <a:pt x="906714" y="634478"/>
                  </a:lnTo>
                  <a:lnTo>
                    <a:pt x="914490" y="631256"/>
                  </a:lnTo>
                  <a:lnTo>
                    <a:pt x="918625" y="621036"/>
                  </a:lnTo>
                  <a:lnTo>
                    <a:pt x="924986" y="618338"/>
                  </a:lnTo>
                  <a:lnTo>
                    <a:pt x="929269" y="608000"/>
                  </a:lnTo>
                  <a:lnTo>
                    <a:pt x="936609" y="604960"/>
                  </a:lnTo>
                  <a:lnTo>
                    <a:pt x="941036" y="594271"/>
                  </a:lnTo>
                  <a:lnTo>
                    <a:pt x="949112" y="590926"/>
                  </a:lnTo>
                  <a:lnTo>
                    <a:pt x="952947" y="581666"/>
                  </a:lnTo>
                  <a:lnTo>
                    <a:pt x="961227" y="578237"/>
                  </a:lnTo>
                  <a:lnTo>
                    <a:pt x="965553" y="567794"/>
                  </a:lnTo>
                  <a:lnTo>
                    <a:pt x="973873" y="564347"/>
                  </a:lnTo>
                  <a:lnTo>
                    <a:pt x="977320" y="556026"/>
                  </a:lnTo>
                  <a:lnTo>
                    <a:pt x="986334" y="552292"/>
                  </a:lnTo>
                  <a:lnTo>
                    <a:pt x="990068" y="543278"/>
                  </a:lnTo>
                  <a:lnTo>
                    <a:pt x="997791" y="540079"/>
                  </a:lnTo>
                  <a:lnTo>
                    <a:pt x="1001836" y="529836"/>
                  </a:lnTo>
                  <a:lnTo>
                    <a:pt x="1009849" y="526355"/>
                  </a:lnTo>
                  <a:lnTo>
                    <a:pt x="1013747" y="516944"/>
                  </a:lnTo>
                  <a:lnTo>
                    <a:pt x="1023159" y="513046"/>
                  </a:lnTo>
                  <a:lnTo>
                    <a:pt x="1026639" y="505033"/>
                  </a:lnTo>
                  <a:lnTo>
                    <a:pt x="1036883" y="500987"/>
                  </a:lnTo>
                  <a:lnTo>
                    <a:pt x="1040081" y="493265"/>
                  </a:lnTo>
                  <a:lnTo>
                    <a:pt x="1049272" y="489458"/>
                  </a:lnTo>
                  <a:lnTo>
                    <a:pt x="1052829" y="480661"/>
                  </a:lnTo>
                  <a:lnTo>
                    <a:pt x="1063500" y="476133"/>
                  </a:lnTo>
                  <a:lnTo>
                    <a:pt x="1066558" y="468750"/>
                  </a:lnTo>
                  <a:lnTo>
                    <a:pt x="1074951" y="465273"/>
                  </a:lnTo>
                  <a:lnTo>
                    <a:pt x="1075725" y="463451"/>
                  </a:lnTo>
                  <a:lnTo>
                    <a:pt x="1065567" y="467558"/>
                  </a:lnTo>
                  <a:lnTo>
                    <a:pt x="1062627" y="475175"/>
                  </a:lnTo>
                  <a:lnTo>
                    <a:pt x="1053200" y="479365"/>
                  </a:lnTo>
                  <a:lnTo>
                    <a:pt x="1050573" y="485412"/>
                  </a:lnTo>
                  <a:lnTo>
                    <a:pt x="1039156" y="489921"/>
                  </a:lnTo>
                  <a:lnTo>
                    <a:pt x="1036150" y="497180"/>
                  </a:lnTo>
                  <a:lnTo>
                    <a:pt x="1028011" y="500551"/>
                  </a:lnTo>
                  <a:lnTo>
                    <a:pt x="1024096" y="509784"/>
                  </a:lnTo>
                  <a:lnTo>
                    <a:pt x="1013796" y="513952"/>
                  </a:lnTo>
                  <a:lnTo>
                    <a:pt x="1010510" y="521695"/>
                  </a:lnTo>
                  <a:lnTo>
                    <a:pt x="1001224" y="525450"/>
                  </a:lnTo>
                  <a:lnTo>
                    <a:pt x="997905" y="533463"/>
                  </a:lnTo>
                  <a:lnTo>
                    <a:pt x="989892" y="536782"/>
                  </a:lnTo>
                  <a:lnTo>
                    <a:pt x="986138" y="546068"/>
                  </a:lnTo>
                  <a:lnTo>
                    <a:pt x="977151" y="549882"/>
                  </a:lnTo>
                  <a:lnTo>
                    <a:pt x="973103" y="559654"/>
                  </a:lnTo>
                  <a:lnTo>
                    <a:pt x="962903" y="563879"/>
                  </a:lnTo>
                  <a:lnTo>
                    <a:pt x="959660" y="571708"/>
                  </a:lnTo>
                  <a:lnTo>
                    <a:pt x="951773" y="574975"/>
                  </a:lnTo>
                  <a:lnTo>
                    <a:pt x="947749" y="584456"/>
                  </a:lnTo>
                  <a:lnTo>
                    <a:pt x="938464" y="588211"/>
                  </a:lnTo>
                  <a:lnTo>
                    <a:pt x="935145" y="596224"/>
                  </a:lnTo>
                  <a:lnTo>
                    <a:pt x="928084" y="599148"/>
                  </a:lnTo>
                  <a:lnTo>
                    <a:pt x="923377" y="610790"/>
                  </a:lnTo>
                  <a:lnTo>
                    <a:pt x="917285" y="613375"/>
                  </a:lnTo>
                  <a:lnTo>
                    <a:pt x="913139" y="622701"/>
                  </a:lnTo>
                  <a:lnTo>
                    <a:pt x="905247" y="625747"/>
                  </a:lnTo>
                  <a:lnTo>
                    <a:pt x="900822" y="636430"/>
                  </a:lnTo>
                  <a:lnTo>
                    <a:pt x="893563" y="639437"/>
                  </a:lnTo>
                  <a:lnTo>
                    <a:pt x="889054" y="650854"/>
                  </a:lnTo>
                  <a:lnTo>
                    <a:pt x="879597" y="654961"/>
                  </a:lnTo>
                  <a:lnTo>
                    <a:pt x="876306" y="662908"/>
                  </a:lnTo>
                  <a:lnTo>
                    <a:pt x="871602" y="664857"/>
                  </a:lnTo>
                  <a:lnTo>
                    <a:pt x="866500" y="677474"/>
                  </a:lnTo>
                  <a:lnTo>
                    <a:pt x="859151" y="680592"/>
                  </a:lnTo>
                  <a:lnTo>
                    <a:pt x="854588" y="691346"/>
                  </a:lnTo>
                  <a:lnTo>
                    <a:pt x="848507" y="693805"/>
                  </a:lnTo>
                  <a:lnTo>
                    <a:pt x="843945" y="705625"/>
                  </a:lnTo>
                  <a:lnTo>
                    <a:pt x="836317" y="709015"/>
                  </a:lnTo>
                  <a:lnTo>
                    <a:pt x="832177" y="719498"/>
                  </a:lnTo>
                  <a:lnTo>
                    <a:pt x="826250" y="722073"/>
                  </a:lnTo>
                  <a:lnTo>
                    <a:pt x="822227" y="731553"/>
                  </a:lnTo>
                  <a:lnTo>
                    <a:pt x="816761" y="733763"/>
                  </a:lnTo>
                  <a:lnTo>
                    <a:pt x="811584" y="746262"/>
                  </a:lnTo>
                  <a:lnTo>
                    <a:pt x="804789" y="749077"/>
                  </a:lnTo>
                  <a:lnTo>
                    <a:pt x="799816" y="761665"/>
                  </a:lnTo>
                  <a:lnTo>
                    <a:pt x="795419" y="763576"/>
                  </a:lnTo>
                  <a:lnTo>
                    <a:pt x="789866" y="776662"/>
                  </a:lnTo>
                  <a:lnTo>
                    <a:pt x="783913" y="779070"/>
                  </a:lnTo>
                  <a:lnTo>
                    <a:pt x="779223" y="790391"/>
                  </a:lnTo>
                  <a:lnTo>
                    <a:pt x="774518" y="792340"/>
                  </a:lnTo>
                  <a:lnTo>
                    <a:pt x="769416" y="804956"/>
                  </a:lnTo>
                  <a:lnTo>
                    <a:pt x="764461" y="807059"/>
                  </a:lnTo>
                  <a:lnTo>
                    <a:pt x="759467" y="818829"/>
                  </a:lnTo>
                  <a:lnTo>
                    <a:pt x="754282" y="820926"/>
                  </a:lnTo>
                  <a:lnTo>
                    <a:pt x="748823" y="835069"/>
                  </a:lnTo>
                  <a:lnTo>
                    <a:pt x="746396" y="836148"/>
                  </a:lnTo>
                  <a:lnTo>
                    <a:pt x="740978" y="849228"/>
                  </a:lnTo>
                  <a:lnTo>
                    <a:pt x="736005" y="851288"/>
                  </a:lnTo>
                  <a:lnTo>
                    <a:pt x="731172" y="862957"/>
                  </a:lnTo>
                  <a:lnTo>
                    <a:pt x="726953" y="864705"/>
                  </a:lnTo>
                  <a:lnTo>
                    <a:pt x="727254" y="865413"/>
                  </a:lnTo>
                  <a:cubicBezTo>
                    <a:pt x="727254" y="870965"/>
                    <a:pt x="724948" y="875991"/>
                    <a:pt x="721221" y="879629"/>
                  </a:cubicBezTo>
                  <a:lnTo>
                    <a:pt x="717623" y="881083"/>
                  </a:lnTo>
                  <a:lnTo>
                    <a:pt x="712539" y="893357"/>
                  </a:lnTo>
                  <a:lnTo>
                    <a:pt x="708326" y="895103"/>
                  </a:lnTo>
                  <a:lnTo>
                    <a:pt x="708621" y="895814"/>
                  </a:lnTo>
                  <a:cubicBezTo>
                    <a:pt x="708621" y="901365"/>
                    <a:pt x="706371" y="906391"/>
                    <a:pt x="702733" y="910029"/>
                  </a:cubicBezTo>
                  <a:lnTo>
                    <a:pt x="700537" y="910939"/>
                  </a:lnTo>
                  <a:lnTo>
                    <a:pt x="700777" y="911504"/>
                  </a:lnTo>
                  <a:cubicBezTo>
                    <a:pt x="700777" y="917055"/>
                    <a:pt x="698471" y="922081"/>
                    <a:pt x="694745" y="925719"/>
                  </a:cubicBezTo>
                  <a:lnTo>
                    <a:pt x="691616" y="926984"/>
                  </a:lnTo>
                  <a:lnTo>
                    <a:pt x="685776" y="940428"/>
                  </a:lnTo>
                  <a:lnTo>
                    <a:pt x="682129" y="941868"/>
                  </a:lnTo>
                  <a:lnTo>
                    <a:pt x="682144" y="941903"/>
                  </a:lnTo>
                  <a:cubicBezTo>
                    <a:pt x="682144" y="947455"/>
                    <a:pt x="679894" y="952481"/>
                    <a:pt x="676256" y="956118"/>
                  </a:cubicBezTo>
                  <a:lnTo>
                    <a:pt x="673899" y="957094"/>
                  </a:lnTo>
                  <a:lnTo>
                    <a:pt x="674299" y="958084"/>
                  </a:lnTo>
                  <a:cubicBezTo>
                    <a:pt x="674299" y="963771"/>
                    <a:pt x="672049" y="968919"/>
                    <a:pt x="668411" y="972646"/>
                  </a:cubicBezTo>
                  <a:lnTo>
                    <a:pt x="666360" y="973516"/>
                  </a:lnTo>
                  <a:lnTo>
                    <a:pt x="660422" y="988193"/>
                  </a:lnTo>
                  <a:lnTo>
                    <a:pt x="657192" y="989563"/>
                  </a:lnTo>
                  <a:lnTo>
                    <a:pt x="651740" y="1003045"/>
                  </a:lnTo>
                  <a:lnTo>
                    <a:pt x="649505" y="1003993"/>
                  </a:lnTo>
                  <a:lnTo>
                    <a:pt x="649783" y="1004664"/>
                  </a:lnTo>
                  <a:cubicBezTo>
                    <a:pt x="649783" y="1010216"/>
                    <a:pt x="647533" y="1015241"/>
                    <a:pt x="643895" y="1018879"/>
                  </a:cubicBezTo>
                  <a:lnTo>
                    <a:pt x="641538" y="1019855"/>
                  </a:lnTo>
                  <a:lnTo>
                    <a:pt x="641938" y="1020845"/>
                  </a:lnTo>
                  <a:cubicBezTo>
                    <a:pt x="641938" y="1026532"/>
                    <a:pt x="639688" y="1031680"/>
                    <a:pt x="636050" y="1035406"/>
                  </a:cubicBezTo>
                  <a:lnTo>
                    <a:pt x="633810" y="1036357"/>
                  </a:lnTo>
                  <a:lnTo>
                    <a:pt x="634093" y="1037025"/>
                  </a:lnTo>
                  <a:cubicBezTo>
                    <a:pt x="634093" y="1042576"/>
                    <a:pt x="631788" y="1047602"/>
                    <a:pt x="628061" y="1051240"/>
                  </a:cubicBezTo>
                  <a:lnTo>
                    <a:pt x="626663" y="1051806"/>
                  </a:lnTo>
                  <a:lnTo>
                    <a:pt x="627228" y="1053205"/>
                  </a:lnTo>
                  <a:lnTo>
                    <a:pt x="622013" y="1066103"/>
                  </a:lnTo>
                  <a:lnTo>
                    <a:pt x="580537" y="1066103"/>
                  </a:lnTo>
                  <a:lnTo>
                    <a:pt x="585065" y="1055171"/>
                  </a:lnTo>
                  <a:lnTo>
                    <a:pt x="587422" y="1054194"/>
                  </a:lnTo>
                  <a:lnTo>
                    <a:pt x="587022" y="1053205"/>
                  </a:lnTo>
                  <a:cubicBezTo>
                    <a:pt x="587022" y="1047519"/>
                    <a:pt x="589272" y="1042370"/>
                    <a:pt x="592910" y="1038643"/>
                  </a:cubicBezTo>
                  <a:lnTo>
                    <a:pt x="593488" y="1038398"/>
                  </a:lnTo>
                  <a:lnTo>
                    <a:pt x="592906" y="1037025"/>
                  </a:lnTo>
                  <a:cubicBezTo>
                    <a:pt x="592906" y="1031473"/>
                    <a:pt x="595211" y="1026448"/>
                    <a:pt x="598937" y="1022810"/>
                  </a:cubicBezTo>
                  <a:lnTo>
                    <a:pt x="602022" y="1021563"/>
                  </a:lnTo>
                  <a:lnTo>
                    <a:pt x="601732" y="1020845"/>
                  </a:lnTo>
                  <a:cubicBezTo>
                    <a:pt x="601732" y="1015158"/>
                    <a:pt x="603982" y="1010009"/>
                    <a:pt x="607620" y="1006283"/>
                  </a:cubicBezTo>
                  <a:lnTo>
                    <a:pt x="609854" y="1005334"/>
                  </a:lnTo>
                  <a:lnTo>
                    <a:pt x="609577" y="1004664"/>
                  </a:lnTo>
                  <a:cubicBezTo>
                    <a:pt x="609577" y="999113"/>
                    <a:pt x="611827" y="994087"/>
                    <a:pt x="615465" y="990449"/>
                  </a:cubicBezTo>
                  <a:lnTo>
                    <a:pt x="617822" y="989472"/>
                  </a:lnTo>
                  <a:lnTo>
                    <a:pt x="617422" y="988483"/>
                  </a:lnTo>
                  <a:cubicBezTo>
                    <a:pt x="617422" y="982797"/>
                    <a:pt x="619672" y="977648"/>
                    <a:pt x="623310" y="973921"/>
                  </a:cubicBezTo>
                  <a:lnTo>
                    <a:pt x="625361" y="973051"/>
                  </a:lnTo>
                  <a:lnTo>
                    <a:pt x="631298" y="958375"/>
                  </a:lnTo>
                  <a:lnTo>
                    <a:pt x="634529" y="957005"/>
                  </a:lnTo>
                  <a:lnTo>
                    <a:pt x="639981" y="943522"/>
                  </a:lnTo>
                  <a:lnTo>
                    <a:pt x="642215" y="942573"/>
                  </a:lnTo>
                  <a:lnTo>
                    <a:pt x="641938" y="941903"/>
                  </a:lnTo>
                  <a:cubicBezTo>
                    <a:pt x="641938" y="936352"/>
                    <a:pt x="644187" y="931326"/>
                    <a:pt x="647826" y="927688"/>
                  </a:cubicBezTo>
                  <a:lnTo>
                    <a:pt x="650027" y="926776"/>
                  </a:lnTo>
                  <a:lnTo>
                    <a:pt x="649783" y="926213"/>
                  </a:lnTo>
                  <a:cubicBezTo>
                    <a:pt x="649783" y="920662"/>
                    <a:pt x="652143" y="915636"/>
                    <a:pt x="655958" y="911998"/>
                  </a:cubicBezTo>
                  <a:lnTo>
                    <a:pt x="660069" y="910375"/>
                  </a:lnTo>
                  <a:lnTo>
                    <a:pt x="665621" y="897289"/>
                  </a:lnTo>
                  <a:lnTo>
                    <a:pt x="668537" y="896109"/>
                  </a:lnTo>
                  <a:lnTo>
                    <a:pt x="668415" y="895814"/>
                  </a:lnTo>
                  <a:cubicBezTo>
                    <a:pt x="668415" y="890262"/>
                    <a:pt x="670664" y="885236"/>
                    <a:pt x="674303" y="881598"/>
                  </a:cubicBezTo>
                  <a:lnTo>
                    <a:pt x="678516" y="879853"/>
                  </a:lnTo>
                  <a:lnTo>
                    <a:pt x="678221" y="879142"/>
                  </a:lnTo>
                  <a:cubicBezTo>
                    <a:pt x="678221" y="873591"/>
                    <a:pt x="680471" y="868565"/>
                    <a:pt x="684109" y="864927"/>
                  </a:cubicBezTo>
                  <a:lnTo>
                    <a:pt x="686734" y="863840"/>
                  </a:lnTo>
                  <a:lnTo>
                    <a:pt x="692098" y="851198"/>
                  </a:lnTo>
                  <a:lnTo>
                    <a:pt x="697042" y="849199"/>
                  </a:lnTo>
                  <a:lnTo>
                    <a:pt x="696853" y="848742"/>
                  </a:lnTo>
                  <a:cubicBezTo>
                    <a:pt x="696853" y="843191"/>
                    <a:pt x="699103" y="838165"/>
                    <a:pt x="702742" y="834527"/>
                  </a:cubicBezTo>
                  <a:lnTo>
                    <a:pt x="707714" y="832467"/>
                  </a:lnTo>
                  <a:lnTo>
                    <a:pt x="712548" y="820798"/>
                  </a:lnTo>
                  <a:lnTo>
                    <a:pt x="714563" y="819963"/>
                  </a:lnTo>
                  <a:lnTo>
                    <a:pt x="714505" y="819814"/>
                  </a:lnTo>
                  <a:cubicBezTo>
                    <a:pt x="714505" y="813856"/>
                    <a:pt x="716755" y="808462"/>
                    <a:pt x="720393" y="804558"/>
                  </a:cubicBezTo>
                  <a:lnTo>
                    <a:pt x="725251" y="802399"/>
                  </a:lnTo>
                  <a:lnTo>
                    <a:pt x="730343" y="790399"/>
                  </a:lnTo>
                  <a:lnTo>
                    <a:pt x="736025" y="788101"/>
                  </a:lnTo>
                  <a:lnTo>
                    <a:pt x="740986" y="775832"/>
                  </a:lnTo>
                  <a:lnTo>
                    <a:pt x="745913" y="773742"/>
                  </a:lnTo>
                  <a:lnTo>
                    <a:pt x="750793" y="761961"/>
                  </a:lnTo>
                  <a:lnTo>
                    <a:pt x="755797" y="759888"/>
                  </a:lnTo>
                  <a:lnTo>
                    <a:pt x="760742" y="748232"/>
                  </a:lnTo>
                  <a:lnTo>
                    <a:pt x="765709" y="746223"/>
                  </a:lnTo>
                  <a:lnTo>
                    <a:pt x="771386" y="731848"/>
                  </a:lnTo>
                  <a:lnTo>
                    <a:pt x="778656" y="728689"/>
                  </a:lnTo>
                  <a:lnTo>
                    <a:pt x="783154" y="717832"/>
                  </a:lnTo>
                  <a:lnTo>
                    <a:pt x="787653" y="715968"/>
                  </a:lnTo>
                  <a:lnTo>
                    <a:pt x="793104" y="703122"/>
                  </a:lnTo>
                  <a:lnTo>
                    <a:pt x="799452" y="700555"/>
                  </a:lnTo>
                  <a:lnTo>
                    <a:pt x="803747" y="689681"/>
                  </a:lnTo>
                  <a:lnTo>
                    <a:pt x="811130" y="686473"/>
                  </a:lnTo>
                  <a:lnTo>
                    <a:pt x="815515" y="675114"/>
                  </a:lnTo>
                  <a:lnTo>
                    <a:pt x="821399" y="672499"/>
                  </a:lnTo>
                  <a:lnTo>
                    <a:pt x="825464" y="662916"/>
                  </a:lnTo>
                  <a:lnTo>
                    <a:pt x="833492" y="659670"/>
                  </a:lnTo>
                  <a:lnTo>
                    <a:pt x="838070" y="648350"/>
                  </a:lnTo>
                  <a:lnTo>
                    <a:pt x="842995" y="646260"/>
                  </a:lnTo>
                  <a:lnTo>
                    <a:pt x="847876" y="634478"/>
                  </a:lnTo>
                  <a:lnTo>
                    <a:pt x="856770" y="630794"/>
                  </a:lnTo>
                  <a:lnTo>
                    <a:pt x="860624" y="621036"/>
                  </a:lnTo>
                  <a:lnTo>
                    <a:pt x="868389" y="617663"/>
                  </a:lnTo>
                  <a:lnTo>
                    <a:pt x="872392" y="608000"/>
                  </a:lnTo>
                  <a:lnTo>
                    <a:pt x="877459" y="605901"/>
                  </a:lnTo>
                  <a:lnTo>
                    <a:pt x="882629" y="594271"/>
                  </a:lnTo>
                  <a:lnTo>
                    <a:pt x="891185" y="590968"/>
                  </a:lnTo>
                  <a:lnTo>
                    <a:pt x="894947" y="581666"/>
                  </a:lnTo>
                  <a:lnTo>
                    <a:pt x="902252" y="578566"/>
                  </a:lnTo>
                  <a:lnTo>
                    <a:pt x="906714" y="567794"/>
                  </a:lnTo>
                  <a:lnTo>
                    <a:pt x="915107" y="564317"/>
                  </a:lnTo>
                  <a:lnTo>
                    <a:pt x="918625" y="556026"/>
                  </a:lnTo>
                  <a:lnTo>
                    <a:pt x="927423" y="552469"/>
                  </a:lnTo>
                  <a:lnTo>
                    <a:pt x="931230" y="543278"/>
                  </a:lnTo>
                  <a:lnTo>
                    <a:pt x="939061" y="540034"/>
                  </a:lnTo>
                  <a:lnTo>
                    <a:pt x="943285" y="529836"/>
                  </a:lnTo>
                  <a:lnTo>
                    <a:pt x="954347" y="525254"/>
                  </a:lnTo>
                  <a:lnTo>
                    <a:pt x="957707" y="516944"/>
                  </a:lnTo>
                  <a:lnTo>
                    <a:pt x="965999" y="513426"/>
                  </a:lnTo>
                  <a:lnTo>
                    <a:pt x="969475" y="505033"/>
                  </a:lnTo>
                  <a:lnTo>
                    <a:pt x="977868" y="501556"/>
                  </a:lnTo>
                  <a:lnTo>
                    <a:pt x="981386" y="493265"/>
                  </a:lnTo>
                  <a:lnTo>
                    <a:pt x="990495" y="489582"/>
                  </a:lnTo>
                  <a:lnTo>
                    <a:pt x="994278" y="480661"/>
                  </a:lnTo>
                  <a:lnTo>
                    <a:pt x="1004498" y="476525"/>
                  </a:lnTo>
                  <a:lnTo>
                    <a:pt x="1007720" y="468750"/>
                  </a:lnTo>
                  <a:lnTo>
                    <a:pt x="1017382" y="464747"/>
                  </a:lnTo>
                  <a:lnTo>
                    <a:pt x="1018139" y="463007"/>
                  </a:lnTo>
                  <a:lnTo>
                    <a:pt x="1006649" y="467766"/>
                  </a:lnTo>
                  <a:lnTo>
                    <a:pt x="1003789" y="475175"/>
                  </a:lnTo>
                  <a:lnTo>
                    <a:pt x="994563" y="479276"/>
                  </a:lnTo>
                  <a:lnTo>
                    <a:pt x="992021" y="485412"/>
                  </a:lnTo>
                  <a:lnTo>
                    <a:pt x="981249" y="489875"/>
                  </a:lnTo>
                  <a:lnTo>
                    <a:pt x="978149" y="497180"/>
                  </a:lnTo>
                  <a:lnTo>
                    <a:pt x="969173" y="500809"/>
                  </a:lnTo>
                  <a:lnTo>
                    <a:pt x="965544" y="509784"/>
                  </a:lnTo>
                  <a:lnTo>
                    <a:pt x="957035" y="513395"/>
                  </a:lnTo>
                  <a:lnTo>
                    <a:pt x="953346" y="521695"/>
                  </a:lnTo>
                  <a:lnTo>
                    <a:pt x="942152" y="526016"/>
                  </a:lnTo>
                  <a:lnTo>
                    <a:pt x="939067" y="533463"/>
                  </a:lnTo>
                  <a:lnTo>
                    <a:pt x="931054" y="536782"/>
                  </a:lnTo>
                  <a:lnTo>
                    <a:pt x="927299" y="546068"/>
                  </a:lnTo>
                  <a:lnTo>
                    <a:pt x="919555" y="549354"/>
                  </a:lnTo>
                  <a:lnTo>
                    <a:pt x="915388" y="559654"/>
                  </a:lnTo>
                  <a:lnTo>
                    <a:pt x="906154" y="563570"/>
                  </a:lnTo>
                  <a:lnTo>
                    <a:pt x="902783" y="571708"/>
                  </a:lnTo>
                  <a:lnTo>
                    <a:pt x="894952" y="574952"/>
                  </a:lnTo>
                  <a:lnTo>
                    <a:pt x="891015" y="584456"/>
                  </a:lnTo>
                  <a:lnTo>
                    <a:pt x="881511" y="588393"/>
                  </a:lnTo>
                  <a:lnTo>
                    <a:pt x="878267" y="596224"/>
                  </a:lnTo>
                  <a:lnTo>
                    <a:pt x="871207" y="599148"/>
                  </a:lnTo>
                  <a:lnTo>
                    <a:pt x="866500" y="610790"/>
                  </a:lnTo>
                  <a:lnTo>
                    <a:pt x="858137" y="614339"/>
                  </a:lnTo>
                  <a:lnTo>
                    <a:pt x="854588" y="622701"/>
                  </a:lnTo>
                  <a:lnTo>
                    <a:pt x="846279" y="626062"/>
                  </a:lnTo>
                  <a:lnTo>
                    <a:pt x="841984" y="636430"/>
                  </a:lnTo>
                  <a:lnTo>
                    <a:pt x="834725" y="639437"/>
                  </a:lnTo>
                  <a:lnTo>
                    <a:pt x="830216" y="650854"/>
                  </a:lnTo>
                  <a:lnTo>
                    <a:pt x="824289" y="653428"/>
                  </a:lnTo>
                  <a:lnTo>
                    <a:pt x="820266" y="662908"/>
                  </a:lnTo>
                  <a:lnTo>
                    <a:pt x="812239" y="666154"/>
                  </a:lnTo>
                  <a:lnTo>
                    <a:pt x="807662" y="677474"/>
                  </a:lnTo>
                  <a:lnTo>
                    <a:pt x="800356" y="680574"/>
                  </a:lnTo>
                  <a:lnTo>
                    <a:pt x="795894" y="691346"/>
                  </a:lnTo>
                  <a:lnTo>
                    <a:pt x="790746" y="693478"/>
                  </a:lnTo>
                  <a:lnTo>
                    <a:pt x="785944" y="705625"/>
                  </a:lnTo>
                  <a:lnTo>
                    <a:pt x="779624" y="708367"/>
                  </a:lnTo>
                  <a:lnTo>
                    <a:pt x="775014" y="719498"/>
                  </a:lnTo>
                  <a:lnTo>
                    <a:pt x="767182" y="722742"/>
                  </a:lnTo>
                  <a:lnTo>
                    <a:pt x="763533" y="731553"/>
                  </a:lnTo>
                  <a:lnTo>
                    <a:pt x="759034" y="733416"/>
                  </a:lnTo>
                  <a:lnTo>
                    <a:pt x="753583" y="746262"/>
                  </a:lnTo>
                  <a:lnTo>
                    <a:pt x="748156" y="748456"/>
                  </a:lnTo>
                  <a:lnTo>
                    <a:pt x="742939" y="761665"/>
                  </a:lnTo>
                  <a:lnTo>
                    <a:pt x="738556" y="763570"/>
                  </a:lnTo>
                  <a:lnTo>
                    <a:pt x="733133" y="776662"/>
                  </a:lnTo>
                  <a:lnTo>
                    <a:pt x="728065" y="778762"/>
                  </a:lnTo>
                  <a:lnTo>
                    <a:pt x="722895" y="790391"/>
                  </a:lnTo>
                  <a:lnTo>
                    <a:pt x="717555" y="792452"/>
                  </a:lnTo>
                  <a:lnTo>
                    <a:pt x="712253" y="804956"/>
                  </a:lnTo>
                  <a:lnTo>
                    <a:pt x="707719" y="806790"/>
                  </a:lnTo>
                  <a:lnTo>
                    <a:pt x="702733" y="818829"/>
                  </a:lnTo>
                  <a:lnTo>
                    <a:pt x="698513" y="820577"/>
                  </a:lnTo>
                  <a:lnTo>
                    <a:pt x="692783" y="835069"/>
                  </a:lnTo>
                  <a:lnTo>
                    <a:pt x="686958" y="837597"/>
                  </a:lnTo>
                  <a:lnTo>
                    <a:pt x="682140" y="849228"/>
                  </a:lnTo>
                  <a:lnTo>
                    <a:pt x="677167" y="851288"/>
                  </a:lnTo>
                  <a:lnTo>
                    <a:pt x="672333" y="862957"/>
                  </a:lnTo>
                  <a:lnTo>
                    <a:pt x="669783" y="864014"/>
                  </a:lnTo>
                  <a:lnTo>
                    <a:pt x="670377" y="865413"/>
                  </a:lnTo>
                  <a:cubicBezTo>
                    <a:pt x="670377" y="870965"/>
                    <a:pt x="668071" y="875991"/>
                    <a:pt x="664344" y="879629"/>
                  </a:cubicBezTo>
                  <a:lnTo>
                    <a:pt x="658391" y="882036"/>
                  </a:lnTo>
                  <a:lnTo>
                    <a:pt x="653701" y="893357"/>
                  </a:lnTo>
                  <a:lnTo>
                    <a:pt x="651162" y="894409"/>
                  </a:lnTo>
                  <a:lnTo>
                    <a:pt x="651744" y="895814"/>
                  </a:lnTo>
                  <a:cubicBezTo>
                    <a:pt x="651744" y="901365"/>
                    <a:pt x="649494" y="906391"/>
                    <a:pt x="645856" y="910029"/>
                  </a:cubicBezTo>
                  <a:lnTo>
                    <a:pt x="641864" y="911682"/>
                  </a:lnTo>
                  <a:lnTo>
                    <a:pt x="636050" y="925719"/>
                  </a:lnTo>
                  <a:lnTo>
                    <a:pt x="633930" y="926597"/>
                  </a:lnTo>
                  <a:lnTo>
                    <a:pt x="628061" y="940428"/>
                  </a:lnTo>
                  <a:lnTo>
                    <a:pt x="625145" y="941607"/>
                  </a:lnTo>
                  <a:lnTo>
                    <a:pt x="625267" y="941903"/>
                  </a:lnTo>
                  <a:cubicBezTo>
                    <a:pt x="625267" y="947455"/>
                    <a:pt x="623017" y="952481"/>
                    <a:pt x="619379" y="956118"/>
                  </a:cubicBezTo>
                  <a:lnTo>
                    <a:pt x="615342" y="957791"/>
                  </a:lnTo>
                  <a:lnTo>
                    <a:pt x="615461" y="958084"/>
                  </a:lnTo>
                  <a:cubicBezTo>
                    <a:pt x="615461" y="963771"/>
                    <a:pt x="613210" y="968919"/>
                    <a:pt x="609573" y="972646"/>
                  </a:cubicBezTo>
                  <a:lnTo>
                    <a:pt x="607522" y="973516"/>
                  </a:lnTo>
                  <a:lnTo>
                    <a:pt x="601584" y="988193"/>
                  </a:lnTo>
                  <a:lnTo>
                    <a:pt x="599531" y="989063"/>
                  </a:lnTo>
                  <a:lnTo>
                    <a:pt x="593739" y="1003045"/>
                  </a:lnTo>
                  <a:lnTo>
                    <a:pt x="590782" y="1004270"/>
                  </a:lnTo>
                  <a:lnTo>
                    <a:pt x="590945" y="1004664"/>
                  </a:lnTo>
                  <a:cubicBezTo>
                    <a:pt x="590945" y="1010216"/>
                    <a:pt x="588695" y="1015241"/>
                    <a:pt x="585057" y="1018879"/>
                  </a:cubicBezTo>
                  <a:lnTo>
                    <a:pt x="584352" y="1019171"/>
                  </a:lnTo>
                  <a:lnTo>
                    <a:pt x="585062" y="1020845"/>
                  </a:lnTo>
                  <a:cubicBezTo>
                    <a:pt x="585062" y="1026532"/>
                    <a:pt x="582702" y="1031680"/>
                    <a:pt x="578887" y="1035406"/>
                  </a:cubicBezTo>
                  <a:lnTo>
                    <a:pt x="576882" y="1036217"/>
                  </a:lnTo>
                  <a:lnTo>
                    <a:pt x="577216" y="1037025"/>
                  </a:lnTo>
                  <a:cubicBezTo>
                    <a:pt x="577216" y="1042576"/>
                    <a:pt x="574966" y="1047602"/>
                    <a:pt x="571328" y="1051240"/>
                  </a:cubicBezTo>
                  <a:lnTo>
                    <a:pt x="568963" y="1052220"/>
                  </a:lnTo>
                  <a:lnTo>
                    <a:pt x="569371" y="1053205"/>
                  </a:lnTo>
                  <a:lnTo>
                    <a:pt x="564028" y="1066103"/>
                  </a:lnTo>
                  <a:lnTo>
                    <a:pt x="521699" y="1066103"/>
                  </a:lnTo>
                  <a:lnTo>
                    <a:pt x="526227" y="1055171"/>
                  </a:lnTo>
                  <a:lnTo>
                    <a:pt x="528592" y="1054191"/>
                  </a:lnTo>
                  <a:lnTo>
                    <a:pt x="528184" y="1053205"/>
                  </a:lnTo>
                  <a:cubicBezTo>
                    <a:pt x="528184" y="1047519"/>
                    <a:pt x="530488" y="1042370"/>
                    <a:pt x="534215" y="1038643"/>
                  </a:cubicBezTo>
                  <a:lnTo>
                    <a:pt x="537173" y="1037418"/>
                  </a:lnTo>
                  <a:lnTo>
                    <a:pt x="537010" y="1037025"/>
                  </a:lnTo>
                  <a:cubicBezTo>
                    <a:pt x="537010" y="1031473"/>
                    <a:pt x="539259" y="1026448"/>
                    <a:pt x="542898" y="1022810"/>
                  </a:cubicBezTo>
                  <a:lnTo>
                    <a:pt x="543603" y="1022518"/>
                  </a:lnTo>
                  <a:lnTo>
                    <a:pt x="542894" y="1020845"/>
                  </a:lnTo>
                  <a:cubicBezTo>
                    <a:pt x="542894" y="1015158"/>
                    <a:pt x="545253" y="1010009"/>
                    <a:pt x="549069" y="1006283"/>
                  </a:cubicBezTo>
                  <a:lnTo>
                    <a:pt x="551073" y="1005471"/>
                  </a:lnTo>
                  <a:lnTo>
                    <a:pt x="550739" y="1004664"/>
                  </a:lnTo>
                  <a:cubicBezTo>
                    <a:pt x="550739" y="999113"/>
                    <a:pt x="552988" y="994087"/>
                    <a:pt x="556627" y="990449"/>
                  </a:cubicBezTo>
                  <a:lnTo>
                    <a:pt x="558992" y="989469"/>
                  </a:lnTo>
                  <a:lnTo>
                    <a:pt x="558584" y="988483"/>
                  </a:lnTo>
                  <a:cubicBezTo>
                    <a:pt x="558584" y="982797"/>
                    <a:pt x="560889" y="977648"/>
                    <a:pt x="564615" y="973921"/>
                  </a:cubicBezTo>
                  <a:lnTo>
                    <a:pt x="566483" y="973148"/>
                  </a:lnTo>
                  <a:lnTo>
                    <a:pt x="572460" y="958375"/>
                  </a:lnTo>
                  <a:lnTo>
                    <a:pt x="575690" y="957005"/>
                  </a:lnTo>
                  <a:lnTo>
                    <a:pt x="581142" y="943522"/>
                  </a:lnTo>
                  <a:lnTo>
                    <a:pt x="585083" y="941850"/>
                  </a:lnTo>
                  <a:lnTo>
                    <a:pt x="590949" y="927688"/>
                  </a:lnTo>
                  <a:lnTo>
                    <a:pt x="593145" y="926778"/>
                  </a:lnTo>
                  <a:lnTo>
                    <a:pt x="592906" y="926213"/>
                  </a:lnTo>
                  <a:cubicBezTo>
                    <a:pt x="592906" y="920662"/>
                    <a:pt x="595211" y="915636"/>
                    <a:pt x="598937" y="911998"/>
                  </a:cubicBezTo>
                  <a:lnTo>
                    <a:pt x="602047" y="910740"/>
                  </a:lnTo>
                  <a:lnTo>
                    <a:pt x="607619" y="897289"/>
                  </a:lnTo>
                  <a:lnTo>
                    <a:pt x="611612" y="895634"/>
                  </a:lnTo>
                  <a:lnTo>
                    <a:pt x="617426" y="881598"/>
                  </a:lnTo>
                  <a:lnTo>
                    <a:pt x="619965" y="880546"/>
                  </a:lnTo>
                  <a:lnTo>
                    <a:pt x="619383" y="879142"/>
                  </a:lnTo>
                  <a:cubicBezTo>
                    <a:pt x="619383" y="873591"/>
                    <a:pt x="621632" y="868565"/>
                    <a:pt x="625271" y="864927"/>
                  </a:cubicBezTo>
                  <a:lnTo>
                    <a:pt x="630275" y="862854"/>
                  </a:lnTo>
                  <a:lnTo>
                    <a:pt x="635221" y="851198"/>
                  </a:lnTo>
                  <a:lnTo>
                    <a:pt x="638486" y="849878"/>
                  </a:lnTo>
                  <a:lnTo>
                    <a:pt x="638015" y="848742"/>
                  </a:lnTo>
                  <a:cubicBezTo>
                    <a:pt x="638015" y="843191"/>
                    <a:pt x="640265" y="838165"/>
                    <a:pt x="643903" y="834527"/>
                  </a:cubicBezTo>
                  <a:lnTo>
                    <a:pt x="648876" y="832467"/>
                  </a:lnTo>
                  <a:lnTo>
                    <a:pt x="653710" y="820798"/>
                  </a:lnTo>
                  <a:lnTo>
                    <a:pt x="657930" y="819050"/>
                  </a:lnTo>
                  <a:lnTo>
                    <a:pt x="663659" y="804558"/>
                  </a:lnTo>
                  <a:lnTo>
                    <a:pt x="669485" y="802031"/>
                  </a:lnTo>
                  <a:lnTo>
                    <a:pt x="674303" y="790399"/>
                  </a:lnTo>
                  <a:lnTo>
                    <a:pt x="676675" y="789416"/>
                  </a:lnTo>
                  <a:lnTo>
                    <a:pt x="682435" y="775832"/>
                  </a:lnTo>
                  <a:lnTo>
                    <a:pt x="687048" y="773966"/>
                  </a:lnTo>
                  <a:lnTo>
                    <a:pt x="692385" y="761961"/>
                  </a:lnTo>
                  <a:lnTo>
                    <a:pt x="700278" y="758914"/>
                  </a:lnTo>
                  <a:lnTo>
                    <a:pt x="704703" y="748232"/>
                  </a:lnTo>
                  <a:lnTo>
                    <a:pt x="708691" y="746579"/>
                  </a:lnTo>
                  <a:lnTo>
                    <a:pt x="714509" y="731848"/>
                  </a:lnTo>
                  <a:lnTo>
                    <a:pt x="719416" y="729716"/>
                  </a:lnTo>
                  <a:lnTo>
                    <a:pt x="724459" y="717832"/>
                  </a:lnTo>
                  <a:lnTo>
                    <a:pt x="729925" y="715621"/>
                  </a:lnTo>
                  <a:lnTo>
                    <a:pt x="735102" y="703122"/>
                  </a:lnTo>
                  <a:lnTo>
                    <a:pt x="740565" y="700859"/>
                  </a:lnTo>
                  <a:lnTo>
                    <a:pt x="745196" y="689681"/>
                  </a:lnTo>
                  <a:lnTo>
                    <a:pt x="752209" y="686775"/>
                  </a:lnTo>
                  <a:lnTo>
                    <a:pt x="756820" y="675114"/>
                  </a:lnTo>
                  <a:lnTo>
                    <a:pt x="763636" y="672156"/>
                  </a:lnTo>
                  <a:lnTo>
                    <a:pt x="767464" y="662916"/>
                  </a:lnTo>
                  <a:lnTo>
                    <a:pt x="774524" y="659991"/>
                  </a:lnTo>
                  <a:lnTo>
                    <a:pt x="779231" y="648350"/>
                  </a:lnTo>
                  <a:lnTo>
                    <a:pt x="786579" y="645232"/>
                  </a:lnTo>
                  <a:lnTo>
                    <a:pt x="791142" y="634478"/>
                  </a:lnTo>
                  <a:lnTo>
                    <a:pt x="797491" y="631910"/>
                  </a:lnTo>
                  <a:lnTo>
                    <a:pt x="801786" y="621036"/>
                  </a:lnTo>
                  <a:lnTo>
                    <a:pt x="809551" y="617663"/>
                  </a:lnTo>
                  <a:lnTo>
                    <a:pt x="813553" y="608000"/>
                  </a:lnTo>
                  <a:lnTo>
                    <a:pt x="820937" y="604942"/>
                  </a:lnTo>
                  <a:lnTo>
                    <a:pt x="825464" y="594271"/>
                  </a:lnTo>
                  <a:lnTo>
                    <a:pt x="834441" y="590642"/>
                  </a:lnTo>
                  <a:lnTo>
                    <a:pt x="838070" y="581666"/>
                  </a:lnTo>
                  <a:lnTo>
                    <a:pt x="845375" y="578566"/>
                  </a:lnTo>
                  <a:lnTo>
                    <a:pt x="849837" y="567794"/>
                  </a:lnTo>
                  <a:lnTo>
                    <a:pt x="859342" y="563857"/>
                  </a:lnTo>
                  <a:lnTo>
                    <a:pt x="862585" y="556026"/>
                  </a:lnTo>
                  <a:lnTo>
                    <a:pt x="870416" y="552782"/>
                  </a:lnTo>
                  <a:lnTo>
                    <a:pt x="874353" y="543278"/>
                  </a:lnTo>
                  <a:lnTo>
                    <a:pt x="882129" y="540057"/>
                  </a:lnTo>
                  <a:lnTo>
                    <a:pt x="886264" y="529836"/>
                  </a:lnTo>
                  <a:lnTo>
                    <a:pt x="895186" y="526053"/>
                  </a:lnTo>
                  <a:lnTo>
                    <a:pt x="898869" y="516944"/>
                  </a:lnTo>
                  <a:lnTo>
                    <a:pt x="907160" y="513426"/>
                  </a:lnTo>
                  <a:lnTo>
                    <a:pt x="910637" y="505033"/>
                  </a:lnTo>
                  <a:lnTo>
                    <a:pt x="919177" y="501495"/>
                  </a:lnTo>
                  <a:lnTo>
                    <a:pt x="921023" y="497343"/>
                  </a:lnTo>
                  <a:lnTo>
                    <a:pt x="909869" y="501963"/>
                  </a:lnTo>
                  <a:lnTo>
                    <a:pt x="906706" y="509784"/>
                  </a:lnTo>
                  <a:lnTo>
                    <a:pt x="898415" y="513303"/>
                  </a:lnTo>
                  <a:lnTo>
                    <a:pt x="894938" y="521695"/>
                  </a:lnTo>
                  <a:lnTo>
                    <a:pt x="886398" y="525232"/>
                  </a:lnTo>
                  <a:lnTo>
                    <a:pt x="882740" y="533463"/>
                  </a:lnTo>
                  <a:lnTo>
                    <a:pt x="871860" y="537662"/>
                  </a:lnTo>
                  <a:lnTo>
                    <a:pt x="868461" y="546068"/>
                  </a:lnTo>
                  <a:lnTo>
                    <a:pt x="860717" y="549354"/>
                  </a:lnTo>
                  <a:lnTo>
                    <a:pt x="856550" y="559654"/>
                  </a:lnTo>
                  <a:lnTo>
                    <a:pt x="847316" y="563570"/>
                  </a:lnTo>
                  <a:lnTo>
                    <a:pt x="843945" y="571708"/>
                  </a:lnTo>
                  <a:lnTo>
                    <a:pt x="836114" y="574952"/>
                  </a:lnTo>
                  <a:lnTo>
                    <a:pt x="832177" y="584456"/>
                  </a:lnTo>
                  <a:lnTo>
                    <a:pt x="823785" y="587933"/>
                  </a:lnTo>
                  <a:lnTo>
                    <a:pt x="820266" y="596224"/>
                  </a:lnTo>
                  <a:lnTo>
                    <a:pt x="812239" y="599470"/>
                  </a:lnTo>
                  <a:lnTo>
                    <a:pt x="807662" y="610790"/>
                  </a:lnTo>
                  <a:lnTo>
                    <a:pt x="799370" y="614308"/>
                  </a:lnTo>
                  <a:lnTo>
                    <a:pt x="795894" y="622701"/>
                  </a:lnTo>
                  <a:lnTo>
                    <a:pt x="787369" y="626232"/>
                  </a:lnTo>
                  <a:lnTo>
                    <a:pt x="783145" y="636430"/>
                  </a:lnTo>
                  <a:lnTo>
                    <a:pt x="778231" y="638466"/>
                  </a:lnTo>
                  <a:lnTo>
                    <a:pt x="773339" y="650854"/>
                  </a:lnTo>
                  <a:lnTo>
                    <a:pt x="765078" y="654443"/>
                  </a:lnTo>
                  <a:lnTo>
                    <a:pt x="761571" y="662908"/>
                  </a:lnTo>
                  <a:lnTo>
                    <a:pt x="753333" y="666320"/>
                  </a:lnTo>
                  <a:lnTo>
                    <a:pt x="748823" y="677474"/>
                  </a:lnTo>
                  <a:lnTo>
                    <a:pt x="743897" y="679564"/>
                  </a:lnTo>
                  <a:lnTo>
                    <a:pt x="739017" y="691346"/>
                  </a:lnTo>
                  <a:lnTo>
                    <a:pt x="731524" y="694449"/>
                  </a:lnTo>
                  <a:lnTo>
                    <a:pt x="727105" y="705625"/>
                  </a:lnTo>
                  <a:lnTo>
                    <a:pt x="720873" y="708329"/>
                  </a:lnTo>
                  <a:lnTo>
                    <a:pt x="716462" y="719498"/>
                  </a:lnTo>
                  <a:lnTo>
                    <a:pt x="710475" y="722099"/>
                  </a:lnTo>
                  <a:lnTo>
                    <a:pt x="706369" y="731553"/>
                  </a:lnTo>
                  <a:lnTo>
                    <a:pt x="699903" y="734106"/>
                  </a:lnTo>
                  <a:lnTo>
                    <a:pt x="694745" y="746262"/>
                  </a:lnTo>
                  <a:lnTo>
                    <a:pt x="689318" y="748456"/>
                  </a:lnTo>
                  <a:lnTo>
                    <a:pt x="684101" y="761665"/>
                  </a:lnTo>
                  <a:lnTo>
                    <a:pt x="679718" y="763570"/>
                  </a:lnTo>
                  <a:lnTo>
                    <a:pt x="674295" y="776662"/>
                  </a:lnTo>
                  <a:lnTo>
                    <a:pt x="669291" y="778735"/>
                  </a:lnTo>
                  <a:lnTo>
                    <a:pt x="664344" y="790391"/>
                  </a:lnTo>
                  <a:lnTo>
                    <a:pt x="658661" y="792689"/>
                  </a:lnTo>
                  <a:lnTo>
                    <a:pt x="653701" y="804956"/>
                  </a:lnTo>
                  <a:lnTo>
                    <a:pt x="648775" y="807047"/>
                  </a:lnTo>
                  <a:lnTo>
                    <a:pt x="643895" y="818829"/>
                  </a:lnTo>
                  <a:lnTo>
                    <a:pt x="639683" y="820573"/>
                  </a:lnTo>
                  <a:lnTo>
                    <a:pt x="634088" y="835069"/>
                  </a:lnTo>
                  <a:lnTo>
                    <a:pt x="628056" y="837751"/>
                  </a:lnTo>
                  <a:lnTo>
                    <a:pt x="623302" y="849228"/>
                  </a:lnTo>
                  <a:lnTo>
                    <a:pt x="620696" y="850308"/>
                  </a:lnTo>
                  <a:lnTo>
                    <a:pt x="615456" y="862957"/>
                  </a:lnTo>
                  <a:lnTo>
                    <a:pt x="611244" y="864702"/>
                  </a:lnTo>
                  <a:lnTo>
                    <a:pt x="611538" y="865413"/>
                  </a:lnTo>
                  <a:cubicBezTo>
                    <a:pt x="611538" y="870965"/>
                    <a:pt x="609288" y="875991"/>
                    <a:pt x="605650" y="879629"/>
                  </a:cubicBezTo>
                  <a:lnTo>
                    <a:pt x="600646" y="881701"/>
                  </a:lnTo>
                  <a:lnTo>
                    <a:pt x="595700" y="893357"/>
                  </a:lnTo>
                  <a:lnTo>
                    <a:pt x="592435" y="894678"/>
                  </a:lnTo>
                  <a:lnTo>
                    <a:pt x="592906" y="895814"/>
                  </a:lnTo>
                  <a:cubicBezTo>
                    <a:pt x="592906" y="901365"/>
                    <a:pt x="590655" y="906391"/>
                    <a:pt x="587018" y="910029"/>
                  </a:cubicBezTo>
                  <a:lnTo>
                    <a:pt x="584817" y="910940"/>
                  </a:lnTo>
                  <a:lnTo>
                    <a:pt x="585061" y="911504"/>
                  </a:lnTo>
                  <a:cubicBezTo>
                    <a:pt x="585061" y="917055"/>
                    <a:pt x="582702" y="922081"/>
                    <a:pt x="578886" y="925719"/>
                  </a:cubicBezTo>
                  <a:lnTo>
                    <a:pt x="574776" y="927342"/>
                  </a:lnTo>
                  <a:lnTo>
                    <a:pt x="569223" y="940428"/>
                  </a:lnTo>
                  <a:lnTo>
                    <a:pt x="566307" y="941607"/>
                  </a:lnTo>
                  <a:lnTo>
                    <a:pt x="566429" y="941903"/>
                  </a:lnTo>
                  <a:cubicBezTo>
                    <a:pt x="566429" y="947455"/>
                    <a:pt x="564179" y="952481"/>
                    <a:pt x="560541" y="956118"/>
                  </a:cubicBezTo>
                  <a:lnTo>
                    <a:pt x="558183" y="957094"/>
                  </a:lnTo>
                  <a:lnTo>
                    <a:pt x="558584" y="958084"/>
                  </a:lnTo>
                  <a:cubicBezTo>
                    <a:pt x="558584" y="963771"/>
                    <a:pt x="556333" y="968919"/>
                    <a:pt x="552696" y="972646"/>
                  </a:cubicBezTo>
                  <a:lnTo>
                    <a:pt x="550647" y="973515"/>
                  </a:lnTo>
                  <a:lnTo>
                    <a:pt x="544851" y="988193"/>
                  </a:lnTo>
                  <a:lnTo>
                    <a:pt x="542611" y="989165"/>
                  </a:lnTo>
                  <a:lnTo>
                    <a:pt x="536862" y="1003045"/>
                  </a:lnTo>
                  <a:lnTo>
                    <a:pt x="533905" y="1004270"/>
                  </a:lnTo>
                  <a:lnTo>
                    <a:pt x="534068" y="1004664"/>
                  </a:lnTo>
                  <a:cubicBezTo>
                    <a:pt x="534068" y="1010216"/>
                    <a:pt x="531818" y="1015241"/>
                    <a:pt x="528180" y="1018879"/>
                  </a:cubicBezTo>
                  <a:lnTo>
                    <a:pt x="525823" y="1019855"/>
                  </a:lnTo>
                  <a:lnTo>
                    <a:pt x="526223" y="1020845"/>
                  </a:lnTo>
                  <a:cubicBezTo>
                    <a:pt x="526223" y="1026532"/>
                    <a:pt x="523973" y="1031680"/>
                    <a:pt x="520335" y="1035406"/>
                  </a:cubicBezTo>
                  <a:lnTo>
                    <a:pt x="518101" y="1036355"/>
                  </a:lnTo>
                  <a:lnTo>
                    <a:pt x="518378" y="1037025"/>
                  </a:lnTo>
                  <a:cubicBezTo>
                    <a:pt x="518378" y="1042576"/>
                    <a:pt x="516127" y="1047602"/>
                    <a:pt x="512490" y="1051240"/>
                  </a:cubicBezTo>
                  <a:lnTo>
                    <a:pt x="510124" y="1052220"/>
                  </a:lnTo>
                  <a:lnTo>
                    <a:pt x="510533" y="1053205"/>
                  </a:lnTo>
                  <a:lnTo>
                    <a:pt x="505190" y="1066103"/>
                  </a:lnTo>
                  <a:lnTo>
                    <a:pt x="464854" y="1066103"/>
                  </a:lnTo>
                  <a:lnTo>
                    <a:pt x="469493" y="1055171"/>
                  </a:lnTo>
                  <a:lnTo>
                    <a:pt x="470064" y="1054940"/>
                  </a:lnTo>
                  <a:lnTo>
                    <a:pt x="469345" y="1053205"/>
                  </a:lnTo>
                  <a:cubicBezTo>
                    <a:pt x="469345" y="1047519"/>
                    <a:pt x="471650" y="1042370"/>
                    <a:pt x="475377" y="1038643"/>
                  </a:cubicBezTo>
                  <a:lnTo>
                    <a:pt x="478335" y="1037418"/>
                  </a:lnTo>
                  <a:lnTo>
                    <a:pt x="478171" y="1037025"/>
                  </a:lnTo>
                  <a:cubicBezTo>
                    <a:pt x="478171" y="1031473"/>
                    <a:pt x="480421" y="1026448"/>
                    <a:pt x="484060" y="1022810"/>
                  </a:cubicBezTo>
                  <a:lnTo>
                    <a:pt x="486416" y="1021833"/>
                  </a:lnTo>
                  <a:lnTo>
                    <a:pt x="486017" y="1020845"/>
                  </a:lnTo>
                  <a:cubicBezTo>
                    <a:pt x="486017" y="1015158"/>
                    <a:pt x="488266" y="1010009"/>
                    <a:pt x="491905" y="1006283"/>
                  </a:cubicBezTo>
                  <a:lnTo>
                    <a:pt x="494139" y="1005334"/>
                  </a:lnTo>
                  <a:lnTo>
                    <a:pt x="493862" y="1004664"/>
                  </a:lnTo>
                  <a:cubicBezTo>
                    <a:pt x="493862" y="999113"/>
                    <a:pt x="496111" y="994087"/>
                    <a:pt x="499750" y="990449"/>
                  </a:cubicBezTo>
                  <a:lnTo>
                    <a:pt x="502115" y="989469"/>
                  </a:lnTo>
                  <a:lnTo>
                    <a:pt x="501707" y="988483"/>
                  </a:lnTo>
                  <a:cubicBezTo>
                    <a:pt x="501707" y="982797"/>
                    <a:pt x="504011" y="977648"/>
                    <a:pt x="507738" y="973921"/>
                  </a:cubicBezTo>
                  <a:lnTo>
                    <a:pt x="510777" y="972662"/>
                  </a:lnTo>
                  <a:lnTo>
                    <a:pt x="516420" y="958375"/>
                  </a:lnTo>
                  <a:lnTo>
                    <a:pt x="518652" y="957406"/>
                  </a:lnTo>
                  <a:lnTo>
                    <a:pt x="524265" y="943522"/>
                  </a:lnTo>
                  <a:lnTo>
                    <a:pt x="526500" y="942573"/>
                  </a:lnTo>
                  <a:lnTo>
                    <a:pt x="526222" y="941903"/>
                  </a:lnTo>
                  <a:cubicBezTo>
                    <a:pt x="526222" y="936352"/>
                    <a:pt x="528472" y="931326"/>
                    <a:pt x="532111" y="927688"/>
                  </a:cubicBezTo>
                  <a:lnTo>
                    <a:pt x="534307" y="926778"/>
                  </a:lnTo>
                  <a:lnTo>
                    <a:pt x="534067" y="926213"/>
                  </a:lnTo>
                  <a:cubicBezTo>
                    <a:pt x="534067" y="920662"/>
                    <a:pt x="536372" y="915636"/>
                    <a:pt x="540099" y="911998"/>
                  </a:cubicBezTo>
                  <a:lnTo>
                    <a:pt x="543228" y="910733"/>
                  </a:lnTo>
                  <a:lnTo>
                    <a:pt x="549068" y="897289"/>
                  </a:lnTo>
                  <a:lnTo>
                    <a:pt x="552714" y="895849"/>
                  </a:lnTo>
                  <a:lnTo>
                    <a:pt x="552699" y="895814"/>
                  </a:lnTo>
                  <a:cubicBezTo>
                    <a:pt x="552699" y="890262"/>
                    <a:pt x="554949" y="885236"/>
                    <a:pt x="558587" y="881598"/>
                  </a:cubicBezTo>
                  <a:lnTo>
                    <a:pt x="561138" y="880542"/>
                  </a:lnTo>
                  <a:lnTo>
                    <a:pt x="560544" y="879142"/>
                  </a:lnTo>
                  <a:cubicBezTo>
                    <a:pt x="560544" y="873591"/>
                    <a:pt x="562849" y="868565"/>
                    <a:pt x="566576" y="864927"/>
                  </a:cubicBezTo>
                  <a:lnTo>
                    <a:pt x="572530" y="862519"/>
                  </a:lnTo>
                  <a:lnTo>
                    <a:pt x="577220" y="851198"/>
                  </a:lnTo>
                  <a:lnTo>
                    <a:pt x="581433" y="849453"/>
                  </a:lnTo>
                  <a:lnTo>
                    <a:pt x="581138" y="848742"/>
                  </a:lnTo>
                  <a:cubicBezTo>
                    <a:pt x="581138" y="843191"/>
                    <a:pt x="583388" y="838165"/>
                    <a:pt x="587026" y="834527"/>
                  </a:cubicBezTo>
                  <a:lnTo>
                    <a:pt x="589632" y="833447"/>
                  </a:lnTo>
                  <a:lnTo>
                    <a:pt x="594871" y="820798"/>
                  </a:lnTo>
                  <a:lnTo>
                    <a:pt x="600250" y="818570"/>
                  </a:lnTo>
                  <a:lnTo>
                    <a:pt x="605658" y="804558"/>
                  </a:lnTo>
                  <a:lnTo>
                    <a:pt x="610489" y="802411"/>
                  </a:lnTo>
                  <a:lnTo>
                    <a:pt x="615465" y="790399"/>
                  </a:lnTo>
                  <a:lnTo>
                    <a:pt x="620169" y="788450"/>
                  </a:lnTo>
                  <a:lnTo>
                    <a:pt x="625271" y="775832"/>
                  </a:lnTo>
                  <a:lnTo>
                    <a:pt x="630227" y="773730"/>
                  </a:lnTo>
                  <a:lnTo>
                    <a:pt x="635221" y="761961"/>
                  </a:lnTo>
                  <a:lnTo>
                    <a:pt x="641175" y="759553"/>
                  </a:lnTo>
                  <a:lnTo>
                    <a:pt x="645865" y="748232"/>
                  </a:lnTo>
                  <a:lnTo>
                    <a:pt x="649853" y="746579"/>
                  </a:lnTo>
                  <a:lnTo>
                    <a:pt x="655671" y="731848"/>
                  </a:lnTo>
                  <a:lnTo>
                    <a:pt x="660578" y="729716"/>
                  </a:lnTo>
                  <a:lnTo>
                    <a:pt x="665621" y="717832"/>
                  </a:lnTo>
                  <a:lnTo>
                    <a:pt x="671129" y="715604"/>
                  </a:lnTo>
                  <a:lnTo>
                    <a:pt x="676551" y="703122"/>
                  </a:lnTo>
                  <a:lnTo>
                    <a:pt x="683863" y="700234"/>
                  </a:lnTo>
                  <a:lnTo>
                    <a:pt x="688032" y="689681"/>
                  </a:lnTo>
                  <a:lnTo>
                    <a:pt x="693091" y="687482"/>
                  </a:lnTo>
                  <a:lnTo>
                    <a:pt x="697981" y="675114"/>
                  </a:lnTo>
                  <a:lnTo>
                    <a:pt x="707189" y="671119"/>
                  </a:lnTo>
                  <a:lnTo>
                    <a:pt x="710587" y="662916"/>
                  </a:lnTo>
                  <a:lnTo>
                    <a:pt x="715291" y="660967"/>
                  </a:lnTo>
                  <a:lnTo>
                    <a:pt x="720393" y="648350"/>
                  </a:lnTo>
                  <a:lnTo>
                    <a:pt x="728888" y="644746"/>
                  </a:lnTo>
                  <a:lnTo>
                    <a:pt x="733141" y="634478"/>
                  </a:lnTo>
                  <a:lnTo>
                    <a:pt x="740863" y="631279"/>
                  </a:lnTo>
                  <a:lnTo>
                    <a:pt x="744909" y="621036"/>
                  </a:lnTo>
                  <a:lnTo>
                    <a:pt x="750282" y="618702"/>
                  </a:lnTo>
                  <a:lnTo>
                    <a:pt x="754715" y="608000"/>
                  </a:lnTo>
                  <a:lnTo>
                    <a:pt x="763240" y="604469"/>
                  </a:lnTo>
                  <a:lnTo>
                    <a:pt x="767464" y="594271"/>
                  </a:lnTo>
                  <a:lnTo>
                    <a:pt x="775476" y="590952"/>
                  </a:lnTo>
                  <a:lnTo>
                    <a:pt x="779231" y="581666"/>
                  </a:lnTo>
                  <a:lnTo>
                    <a:pt x="786579" y="578548"/>
                  </a:lnTo>
                  <a:lnTo>
                    <a:pt x="791142" y="567794"/>
                  </a:lnTo>
                  <a:lnTo>
                    <a:pt x="800428" y="564039"/>
                  </a:lnTo>
                  <a:lnTo>
                    <a:pt x="803747" y="556026"/>
                  </a:lnTo>
                  <a:lnTo>
                    <a:pt x="811578" y="552782"/>
                  </a:lnTo>
                  <a:lnTo>
                    <a:pt x="815515" y="543278"/>
                  </a:lnTo>
                  <a:lnTo>
                    <a:pt x="823291" y="540057"/>
                  </a:lnTo>
                  <a:lnTo>
                    <a:pt x="827426" y="529836"/>
                  </a:lnTo>
                  <a:lnTo>
                    <a:pt x="836347" y="526053"/>
                  </a:lnTo>
                  <a:lnTo>
                    <a:pt x="840031" y="516944"/>
                  </a:lnTo>
                  <a:lnTo>
                    <a:pt x="848539" y="513334"/>
                  </a:lnTo>
                  <a:lnTo>
                    <a:pt x="850061" y="509910"/>
                  </a:lnTo>
                  <a:lnTo>
                    <a:pt x="839203" y="514203"/>
                  </a:lnTo>
                  <a:lnTo>
                    <a:pt x="836100" y="521695"/>
                  </a:lnTo>
                  <a:lnTo>
                    <a:pt x="827707" y="525172"/>
                  </a:lnTo>
                  <a:lnTo>
                    <a:pt x="824189" y="533463"/>
                  </a:lnTo>
                  <a:lnTo>
                    <a:pt x="815213" y="537092"/>
                  </a:lnTo>
                  <a:lnTo>
                    <a:pt x="811584" y="546068"/>
                  </a:lnTo>
                  <a:lnTo>
                    <a:pt x="803787" y="549376"/>
                  </a:lnTo>
                  <a:lnTo>
                    <a:pt x="799530" y="559654"/>
                  </a:lnTo>
                  <a:lnTo>
                    <a:pt x="789252" y="563911"/>
                  </a:lnTo>
                  <a:lnTo>
                    <a:pt x="785944" y="571708"/>
                  </a:lnTo>
                  <a:lnTo>
                    <a:pt x="777146" y="575266"/>
                  </a:lnTo>
                  <a:lnTo>
                    <a:pt x="773339" y="584456"/>
                  </a:lnTo>
                  <a:lnTo>
                    <a:pt x="765018" y="587903"/>
                  </a:lnTo>
                  <a:lnTo>
                    <a:pt x="761571" y="596224"/>
                  </a:lnTo>
                  <a:lnTo>
                    <a:pt x="753333" y="599636"/>
                  </a:lnTo>
                  <a:lnTo>
                    <a:pt x="748823" y="610790"/>
                  </a:lnTo>
                  <a:lnTo>
                    <a:pt x="742793" y="613348"/>
                  </a:lnTo>
                  <a:lnTo>
                    <a:pt x="738730" y="622701"/>
                  </a:lnTo>
                  <a:lnTo>
                    <a:pt x="731764" y="625453"/>
                  </a:lnTo>
                  <a:lnTo>
                    <a:pt x="727105" y="636430"/>
                  </a:lnTo>
                  <a:lnTo>
                    <a:pt x="718884" y="639755"/>
                  </a:lnTo>
                  <a:lnTo>
                    <a:pt x="714501" y="650854"/>
                  </a:lnTo>
                  <a:lnTo>
                    <a:pt x="706240" y="654443"/>
                  </a:lnTo>
                  <a:lnTo>
                    <a:pt x="702733" y="662908"/>
                  </a:lnTo>
                  <a:lnTo>
                    <a:pt x="698006" y="664866"/>
                  </a:lnTo>
                  <a:lnTo>
                    <a:pt x="692783" y="677474"/>
                  </a:lnTo>
                  <a:lnTo>
                    <a:pt x="684504" y="680903"/>
                  </a:lnTo>
                  <a:lnTo>
                    <a:pt x="680179" y="691346"/>
                  </a:lnTo>
                  <a:lnTo>
                    <a:pt x="675066" y="693464"/>
                  </a:lnTo>
                  <a:lnTo>
                    <a:pt x="670372" y="705625"/>
                  </a:lnTo>
                  <a:lnTo>
                    <a:pt x="662693" y="709038"/>
                  </a:lnTo>
                  <a:lnTo>
                    <a:pt x="658461" y="719498"/>
                  </a:lnTo>
                  <a:lnTo>
                    <a:pt x="651606" y="722405"/>
                  </a:lnTo>
                  <a:lnTo>
                    <a:pt x="647817" y="731553"/>
                  </a:lnTo>
                  <a:lnTo>
                    <a:pt x="643334" y="733409"/>
                  </a:lnTo>
                  <a:lnTo>
                    <a:pt x="638011" y="746262"/>
                  </a:lnTo>
                  <a:lnTo>
                    <a:pt x="631189" y="749088"/>
                  </a:lnTo>
                  <a:lnTo>
                    <a:pt x="626100" y="761665"/>
                  </a:lnTo>
                  <a:lnTo>
                    <a:pt x="620724" y="763945"/>
                  </a:lnTo>
                  <a:lnTo>
                    <a:pt x="615456" y="776662"/>
                  </a:lnTo>
                  <a:lnTo>
                    <a:pt x="610484" y="778722"/>
                  </a:lnTo>
                  <a:lnTo>
                    <a:pt x="605650" y="790391"/>
                  </a:lnTo>
                  <a:lnTo>
                    <a:pt x="600922" y="792350"/>
                  </a:lnTo>
                  <a:lnTo>
                    <a:pt x="595700" y="804956"/>
                  </a:lnTo>
                  <a:lnTo>
                    <a:pt x="589788" y="807405"/>
                  </a:lnTo>
                  <a:lnTo>
                    <a:pt x="585056" y="818829"/>
                  </a:lnTo>
                  <a:lnTo>
                    <a:pt x="580845" y="820573"/>
                  </a:lnTo>
                  <a:lnTo>
                    <a:pt x="575250" y="835069"/>
                  </a:lnTo>
                  <a:lnTo>
                    <a:pt x="572810" y="836154"/>
                  </a:lnTo>
                  <a:lnTo>
                    <a:pt x="567262" y="849228"/>
                  </a:lnTo>
                  <a:lnTo>
                    <a:pt x="561308" y="851636"/>
                  </a:lnTo>
                  <a:lnTo>
                    <a:pt x="556618" y="862957"/>
                  </a:lnTo>
                  <a:lnTo>
                    <a:pt x="552405" y="864702"/>
                  </a:lnTo>
                  <a:lnTo>
                    <a:pt x="552700" y="865413"/>
                  </a:lnTo>
                  <a:cubicBezTo>
                    <a:pt x="552700" y="870965"/>
                    <a:pt x="550450" y="875991"/>
                    <a:pt x="546812" y="879629"/>
                  </a:cubicBezTo>
                  <a:lnTo>
                    <a:pt x="544206" y="880708"/>
                  </a:lnTo>
                  <a:lnTo>
                    <a:pt x="538967" y="893357"/>
                  </a:lnTo>
                  <a:lnTo>
                    <a:pt x="533917" y="895449"/>
                  </a:lnTo>
                  <a:lnTo>
                    <a:pt x="534067" y="895814"/>
                  </a:lnTo>
                  <a:cubicBezTo>
                    <a:pt x="534067" y="901365"/>
                    <a:pt x="531817" y="906391"/>
                    <a:pt x="528179" y="910029"/>
                  </a:cubicBezTo>
                  <a:lnTo>
                    <a:pt x="525988" y="910937"/>
                  </a:lnTo>
                  <a:lnTo>
                    <a:pt x="526222" y="911504"/>
                  </a:lnTo>
                  <a:cubicBezTo>
                    <a:pt x="526222" y="917055"/>
                    <a:pt x="523972" y="922081"/>
                    <a:pt x="520334" y="925719"/>
                  </a:cubicBezTo>
                  <a:lnTo>
                    <a:pt x="518211" y="926598"/>
                  </a:lnTo>
                  <a:lnTo>
                    <a:pt x="512203" y="940428"/>
                  </a:lnTo>
                  <a:lnTo>
                    <a:pt x="508557" y="941868"/>
                  </a:lnTo>
                  <a:lnTo>
                    <a:pt x="508571" y="941903"/>
                  </a:lnTo>
                  <a:cubicBezTo>
                    <a:pt x="508571" y="947455"/>
                    <a:pt x="506266" y="952481"/>
                    <a:pt x="502539" y="956118"/>
                  </a:cubicBezTo>
                  <a:lnTo>
                    <a:pt x="499455" y="957366"/>
                  </a:lnTo>
                  <a:lnTo>
                    <a:pt x="499745" y="958084"/>
                  </a:lnTo>
                  <a:cubicBezTo>
                    <a:pt x="499745" y="963771"/>
                    <a:pt x="497495" y="968919"/>
                    <a:pt x="493857" y="972646"/>
                  </a:cubicBezTo>
                  <a:lnTo>
                    <a:pt x="491809" y="973515"/>
                  </a:lnTo>
                  <a:lnTo>
                    <a:pt x="486012" y="988193"/>
                  </a:lnTo>
                  <a:lnTo>
                    <a:pt x="483780" y="989162"/>
                  </a:lnTo>
                  <a:lnTo>
                    <a:pt x="478167" y="1003045"/>
                  </a:lnTo>
                  <a:lnTo>
                    <a:pt x="475927" y="1003996"/>
                  </a:lnTo>
                  <a:lnTo>
                    <a:pt x="476211" y="1004664"/>
                  </a:lnTo>
                  <a:cubicBezTo>
                    <a:pt x="476211" y="1010216"/>
                    <a:pt x="473905" y="1015241"/>
                    <a:pt x="470179" y="1018879"/>
                  </a:cubicBezTo>
                  <a:lnTo>
                    <a:pt x="467094" y="1020126"/>
                  </a:lnTo>
                  <a:lnTo>
                    <a:pt x="467385" y="1020845"/>
                  </a:lnTo>
                  <a:cubicBezTo>
                    <a:pt x="467385" y="1026532"/>
                    <a:pt x="465134" y="1031680"/>
                    <a:pt x="461497" y="1035406"/>
                  </a:cubicBezTo>
                  <a:lnTo>
                    <a:pt x="459262" y="1036355"/>
                  </a:lnTo>
                  <a:lnTo>
                    <a:pt x="459540" y="1037025"/>
                  </a:lnTo>
                  <a:cubicBezTo>
                    <a:pt x="459540" y="1042576"/>
                    <a:pt x="457289" y="1047602"/>
                    <a:pt x="453651" y="1051240"/>
                  </a:cubicBezTo>
                  <a:lnTo>
                    <a:pt x="452974" y="1051520"/>
                  </a:lnTo>
                  <a:lnTo>
                    <a:pt x="453656" y="1053205"/>
                  </a:lnTo>
                  <a:lnTo>
                    <a:pt x="448441" y="1066103"/>
                  </a:lnTo>
                  <a:lnTo>
                    <a:pt x="406016" y="1066103"/>
                  </a:lnTo>
                  <a:lnTo>
                    <a:pt x="410655" y="1055171"/>
                  </a:lnTo>
                  <a:lnTo>
                    <a:pt x="413740" y="1053923"/>
                  </a:lnTo>
                  <a:lnTo>
                    <a:pt x="413449" y="1053205"/>
                  </a:lnTo>
                  <a:cubicBezTo>
                    <a:pt x="413449" y="1047519"/>
                    <a:pt x="415699" y="1042370"/>
                    <a:pt x="419337" y="1038643"/>
                  </a:cubicBezTo>
                  <a:lnTo>
                    <a:pt x="419904" y="1038403"/>
                  </a:lnTo>
                  <a:lnTo>
                    <a:pt x="419333" y="1037025"/>
                  </a:lnTo>
                  <a:cubicBezTo>
                    <a:pt x="419333" y="1031473"/>
                    <a:pt x="421583" y="1026448"/>
                    <a:pt x="425221" y="1022810"/>
                  </a:cubicBezTo>
                  <a:lnTo>
                    <a:pt x="427578" y="1021833"/>
                  </a:lnTo>
                  <a:lnTo>
                    <a:pt x="427178" y="1020845"/>
                  </a:lnTo>
                  <a:cubicBezTo>
                    <a:pt x="427178" y="1015158"/>
                    <a:pt x="429428" y="1010009"/>
                    <a:pt x="433066" y="1006283"/>
                  </a:cubicBezTo>
                  <a:lnTo>
                    <a:pt x="435307" y="1005332"/>
                  </a:lnTo>
                  <a:lnTo>
                    <a:pt x="435023" y="1004664"/>
                  </a:lnTo>
                  <a:cubicBezTo>
                    <a:pt x="435023" y="999113"/>
                    <a:pt x="437328" y="994087"/>
                    <a:pt x="441055" y="990449"/>
                  </a:cubicBezTo>
                  <a:lnTo>
                    <a:pt x="444139" y="989202"/>
                  </a:lnTo>
                  <a:lnTo>
                    <a:pt x="443849" y="988483"/>
                  </a:lnTo>
                  <a:cubicBezTo>
                    <a:pt x="443849" y="982797"/>
                    <a:pt x="446099" y="977648"/>
                    <a:pt x="449737" y="973921"/>
                  </a:cubicBezTo>
                  <a:lnTo>
                    <a:pt x="451785" y="973052"/>
                  </a:lnTo>
                  <a:lnTo>
                    <a:pt x="457582" y="958375"/>
                  </a:lnTo>
                  <a:lnTo>
                    <a:pt x="459813" y="957406"/>
                  </a:lnTo>
                  <a:lnTo>
                    <a:pt x="465427" y="943522"/>
                  </a:lnTo>
                  <a:lnTo>
                    <a:pt x="467668" y="942571"/>
                  </a:lnTo>
                  <a:lnTo>
                    <a:pt x="467384" y="941903"/>
                  </a:lnTo>
                  <a:cubicBezTo>
                    <a:pt x="467384" y="936352"/>
                    <a:pt x="469689" y="931326"/>
                    <a:pt x="473416" y="927688"/>
                  </a:cubicBezTo>
                  <a:lnTo>
                    <a:pt x="476337" y="926506"/>
                  </a:lnTo>
                  <a:lnTo>
                    <a:pt x="476209" y="926213"/>
                  </a:lnTo>
                  <a:cubicBezTo>
                    <a:pt x="476209" y="920662"/>
                    <a:pt x="478569" y="915636"/>
                    <a:pt x="482385" y="911998"/>
                  </a:cubicBezTo>
                  <a:lnTo>
                    <a:pt x="486482" y="910380"/>
                  </a:lnTo>
                  <a:lnTo>
                    <a:pt x="491904" y="897289"/>
                  </a:lnTo>
                  <a:lnTo>
                    <a:pt x="494096" y="896381"/>
                  </a:lnTo>
                  <a:lnTo>
                    <a:pt x="493861" y="895814"/>
                  </a:lnTo>
                  <a:cubicBezTo>
                    <a:pt x="493861" y="890262"/>
                    <a:pt x="496111" y="885236"/>
                    <a:pt x="499749" y="881598"/>
                  </a:cubicBezTo>
                  <a:lnTo>
                    <a:pt x="504799" y="879506"/>
                  </a:lnTo>
                  <a:lnTo>
                    <a:pt x="504648" y="879142"/>
                  </a:lnTo>
                  <a:cubicBezTo>
                    <a:pt x="504648" y="873591"/>
                    <a:pt x="506898" y="868565"/>
                    <a:pt x="510537" y="864927"/>
                  </a:cubicBezTo>
                  <a:lnTo>
                    <a:pt x="513142" y="863848"/>
                  </a:lnTo>
                  <a:lnTo>
                    <a:pt x="518382" y="851198"/>
                  </a:lnTo>
                  <a:lnTo>
                    <a:pt x="522595" y="849453"/>
                  </a:lnTo>
                  <a:lnTo>
                    <a:pt x="522300" y="848742"/>
                  </a:lnTo>
                  <a:cubicBezTo>
                    <a:pt x="522300" y="843191"/>
                    <a:pt x="524550" y="838165"/>
                    <a:pt x="528188" y="834527"/>
                  </a:cubicBezTo>
                  <a:lnTo>
                    <a:pt x="533192" y="832454"/>
                  </a:lnTo>
                  <a:lnTo>
                    <a:pt x="538138" y="820798"/>
                  </a:lnTo>
                  <a:lnTo>
                    <a:pt x="540998" y="819641"/>
                  </a:lnTo>
                  <a:lnTo>
                    <a:pt x="546820" y="804558"/>
                  </a:lnTo>
                  <a:lnTo>
                    <a:pt x="551650" y="802411"/>
                  </a:lnTo>
                  <a:lnTo>
                    <a:pt x="556626" y="790399"/>
                  </a:lnTo>
                  <a:lnTo>
                    <a:pt x="561354" y="788441"/>
                  </a:lnTo>
                  <a:lnTo>
                    <a:pt x="566576" y="775832"/>
                  </a:lnTo>
                  <a:lnTo>
                    <a:pt x="572488" y="773384"/>
                  </a:lnTo>
                  <a:lnTo>
                    <a:pt x="577220" y="761961"/>
                  </a:lnTo>
                  <a:lnTo>
                    <a:pt x="582193" y="759901"/>
                  </a:lnTo>
                  <a:lnTo>
                    <a:pt x="587026" y="748232"/>
                  </a:lnTo>
                  <a:lnTo>
                    <a:pt x="591016" y="746579"/>
                  </a:lnTo>
                  <a:lnTo>
                    <a:pt x="596976" y="731848"/>
                  </a:lnTo>
                  <a:lnTo>
                    <a:pt x="605224" y="728350"/>
                  </a:lnTo>
                  <a:lnTo>
                    <a:pt x="609581" y="717832"/>
                  </a:lnTo>
                  <a:lnTo>
                    <a:pt x="614063" y="715975"/>
                  </a:lnTo>
                  <a:lnTo>
                    <a:pt x="619387" y="703122"/>
                  </a:lnTo>
                  <a:lnTo>
                    <a:pt x="624807" y="700877"/>
                  </a:lnTo>
                  <a:lnTo>
                    <a:pt x="629337" y="689681"/>
                  </a:lnTo>
                  <a:lnTo>
                    <a:pt x="637687" y="686140"/>
                  </a:lnTo>
                  <a:lnTo>
                    <a:pt x="641942" y="675114"/>
                  </a:lnTo>
                  <a:lnTo>
                    <a:pt x="647768" y="672524"/>
                  </a:lnTo>
                  <a:lnTo>
                    <a:pt x="651748" y="662916"/>
                  </a:lnTo>
                  <a:lnTo>
                    <a:pt x="658844" y="659977"/>
                  </a:lnTo>
                  <a:lnTo>
                    <a:pt x="663659" y="648350"/>
                  </a:lnTo>
                  <a:lnTo>
                    <a:pt x="669570" y="645902"/>
                  </a:lnTo>
                  <a:lnTo>
                    <a:pt x="674303" y="634478"/>
                  </a:lnTo>
                  <a:lnTo>
                    <a:pt x="682025" y="631279"/>
                  </a:lnTo>
                  <a:lnTo>
                    <a:pt x="686070" y="621036"/>
                  </a:lnTo>
                  <a:lnTo>
                    <a:pt x="693892" y="617638"/>
                  </a:lnTo>
                  <a:lnTo>
                    <a:pt x="697981" y="608000"/>
                  </a:lnTo>
                  <a:lnTo>
                    <a:pt x="704007" y="605564"/>
                  </a:lnTo>
                  <a:lnTo>
                    <a:pt x="708913" y="594271"/>
                  </a:lnTo>
                  <a:lnTo>
                    <a:pt x="716509" y="591271"/>
                  </a:lnTo>
                  <a:lnTo>
                    <a:pt x="720393" y="581666"/>
                  </a:lnTo>
                  <a:lnTo>
                    <a:pt x="728888" y="578061"/>
                  </a:lnTo>
                  <a:lnTo>
                    <a:pt x="733141" y="567794"/>
                  </a:lnTo>
                  <a:lnTo>
                    <a:pt x="741462" y="564347"/>
                  </a:lnTo>
                  <a:lnTo>
                    <a:pt x="744909" y="556026"/>
                  </a:lnTo>
                  <a:lnTo>
                    <a:pt x="752797" y="552758"/>
                  </a:lnTo>
                  <a:lnTo>
                    <a:pt x="756820" y="543278"/>
                  </a:lnTo>
                  <a:lnTo>
                    <a:pt x="765618" y="539721"/>
                  </a:lnTo>
                  <a:lnTo>
                    <a:pt x="769712" y="529836"/>
                  </a:lnTo>
                  <a:lnTo>
                    <a:pt x="779596" y="525742"/>
                  </a:lnTo>
                  <a:lnTo>
                    <a:pt x="783154" y="516944"/>
                  </a:lnTo>
                  <a:lnTo>
                    <a:pt x="791517" y="513396"/>
                  </a:lnTo>
                  <a:lnTo>
                    <a:pt x="795065" y="505033"/>
                  </a:lnTo>
                  <a:lnTo>
                    <a:pt x="804351" y="501278"/>
                  </a:lnTo>
                  <a:lnTo>
                    <a:pt x="807670" y="493265"/>
                  </a:lnTo>
                  <a:lnTo>
                    <a:pt x="815873" y="489867"/>
                  </a:lnTo>
                  <a:lnTo>
                    <a:pt x="817700" y="485657"/>
                  </a:lnTo>
                  <a:lnTo>
                    <a:pt x="806663" y="490119"/>
                  </a:lnTo>
                  <a:lnTo>
                    <a:pt x="803739" y="497180"/>
                  </a:lnTo>
                  <a:lnTo>
                    <a:pt x="795663" y="500525"/>
                  </a:lnTo>
                  <a:lnTo>
                    <a:pt x="791827" y="509784"/>
                  </a:lnTo>
                  <a:lnTo>
                    <a:pt x="782417" y="513683"/>
                  </a:lnTo>
                  <a:lnTo>
                    <a:pt x="778936" y="521695"/>
                  </a:lnTo>
                  <a:lnTo>
                    <a:pt x="768692" y="525741"/>
                  </a:lnTo>
                  <a:lnTo>
                    <a:pt x="765494" y="533463"/>
                  </a:lnTo>
                  <a:lnTo>
                    <a:pt x="757419" y="536808"/>
                  </a:lnTo>
                  <a:lnTo>
                    <a:pt x="753583" y="546068"/>
                  </a:lnTo>
                  <a:lnTo>
                    <a:pt x="744928" y="549653"/>
                  </a:lnTo>
                  <a:lnTo>
                    <a:pt x="740978" y="559654"/>
                  </a:lnTo>
                  <a:lnTo>
                    <a:pt x="732646" y="563274"/>
                  </a:lnTo>
                  <a:lnTo>
                    <a:pt x="729067" y="571708"/>
                  </a:lnTo>
                  <a:lnTo>
                    <a:pt x="720269" y="575266"/>
                  </a:lnTo>
                  <a:lnTo>
                    <a:pt x="716462" y="584456"/>
                  </a:lnTo>
                  <a:lnTo>
                    <a:pt x="708141" y="587903"/>
                  </a:lnTo>
                  <a:lnTo>
                    <a:pt x="704694" y="596224"/>
                  </a:lnTo>
                  <a:lnTo>
                    <a:pt x="697600" y="599162"/>
                  </a:lnTo>
                  <a:lnTo>
                    <a:pt x="692783" y="610790"/>
                  </a:lnTo>
                  <a:lnTo>
                    <a:pt x="683524" y="614626"/>
                  </a:lnTo>
                  <a:lnTo>
                    <a:pt x="680179" y="622701"/>
                  </a:lnTo>
                  <a:lnTo>
                    <a:pt x="672838" y="625742"/>
                  </a:lnTo>
                  <a:lnTo>
                    <a:pt x="668411" y="636430"/>
                  </a:lnTo>
                  <a:lnTo>
                    <a:pt x="659980" y="639923"/>
                  </a:lnTo>
                  <a:lnTo>
                    <a:pt x="655662" y="650854"/>
                  </a:lnTo>
                  <a:lnTo>
                    <a:pt x="649793" y="653404"/>
                  </a:lnTo>
                  <a:lnTo>
                    <a:pt x="645856" y="662908"/>
                  </a:lnTo>
                  <a:lnTo>
                    <a:pt x="638795" y="665832"/>
                  </a:lnTo>
                  <a:lnTo>
                    <a:pt x="634088" y="677474"/>
                  </a:lnTo>
                  <a:lnTo>
                    <a:pt x="625593" y="681079"/>
                  </a:lnTo>
                  <a:lnTo>
                    <a:pt x="621340" y="691346"/>
                  </a:lnTo>
                  <a:lnTo>
                    <a:pt x="616227" y="693464"/>
                  </a:lnTo>
                  <a:lnTo>
                    <a:pt x="611534" y="705625"/>
                  </a:lnTo>
                  <a:lnTo>
                    <a:pt x="606165" y="708012"/>
                  </a:lnTo>
                  <a:lnTo>
                    <a:pt x="601296" y="719498"/>
                  </a:lnTo>
                  <a:lnTo>
                    <a:pt x="592496" y="723061"/>
                  </a:lnTo>
                  <a:lnTo>
                    <a:pt x="588979" y="731553"/>
                  </a:lnTo>
                  <a:lnTo>
                    <a:pt x="584496" y="733409"/>
                  </a:lnTo>
                  <a:lnTo>
                    <a:pt x="579173" y="746262"/>
                  </a:lnTo>
                  <a:lnTo>
                    <a:pt x="574706" y="748112"/>
                  </a:lnTo>
                  <a:lnTo>
                    <a:pt x="569223" y="761665"/>
                  </a:lnTo>
                  <a:lnTo>
                    <a:pt x="563847" y="763945"/>
                  </a:lnTo>
                  <a:lnTo>
                    <a:pt x="558579" y="776662"/>
                  </a:lnTo>
                  <a:lnTo>
                    <a:pt x="553544" y="778747"/>
                  </a:lnTo>
                  <a:lnTo>
                    <a:pt x="548486" y="790391"/>
                  </a:lnTo>
                  <a:lnTo>
                    <a:pt x="544105" y="792122"/>
                  </a:lnTo>
                  <a:lnTo>
                    <a:pt x="538535" y="804956"/>
                  </a:lnTo>
                  <a:lnTo>
                    <a:pt x="533023" y="807136"/>
                  </a:lnTo>
                  <a:lnTo>
                    <a:pt x="528179" y="818829"/>
                  </a:lnTo>
                  <a:lnTo>
                    <a:pt x="523968" y="820573"/>
                  </a:lnTo>
                  <a:lnTo>
                    <a:pt x="518373" y="835069"/>
                  </a:lnTo>
                  <a:lnTo>
                    <a:pt x="513542" y="837216"/>
                  </a:lnTo>
                  <a:lnTo>
                    <a:pt x="508567" y="849228"/>
                  </a:lnTo>
                  <a:lnTo>
                    <a:pt x="503563" y="851301"/>
                  </a:lnTo>
                  <a:lnTo>
                    <a:pt x="498617" y="862957"/>
                  </a:lnTo>
                  <a:lnTo>
                    <a:pt x="495352" y="864277"/>
                  </a:lnTo>
                  <a:lnTo>
                    <a:pt x="495823" y="865413"/>
                  </a:lnTo>
                  <a:cubicBezTo>
                    <a:pt x="495823" y="870965"/>
                    <a:pt x="493573" y="875991"/>
                    <a:pt x="489935" y="879629"/>
                  </a:cubicBezTo>
                  <a:lnTo>
                    <a:pt x="484962" y="881689"/>
                  </a:lnTo>
                  <a:lnTo>
                    <a:pt x="480128" y="893357"/>
                  </a:lnTo>
                  <a:lnTo>
                    <a:pt x="477578" y="894414"/>
                  </a:lnTo>
                  <a:lnTo>
                    <a:pt x="478171" y="895814"/>
                  </a:lnTo>
                  <a:cubicBezTo>
                    <a:pt x="478171" y="901365"/>
                    <a:pt x="475866" y="906391"/>
                    <a:pt x="472139" y="910029"/>
                  </a:cubicBezTo>
                  <a:lnTo>
                    <a:pt x="467161" y="912042"/>
                  </a:lnTo>
                  <a:lnTo>
                    <a:pt x="461496" y="925719"/>
                  </a:lnTo>
                  <a:lnTo>
                    <a:pt x="459381" y="926595"/>
                  </a:lnTo>
                  <a:lnTo>
                    <a:pt x="453651" y="940428"/>
                  </a:lnTo>
                  <a:lnTo>
                    <a:pt x="451459" y="941336"/>
                  </a:lnTo>
                  <a:lnTo>
                    <a:pt x="451694" y="941903"/>
                  </a:lnTo>
                  <a:cubicBezTo>
                    <a:pt x="451694" y="947455"/>
                    <a:pt x="449443" y="952481"/>
                    <a:pt x="445806" y="956118"/>
                  </a:cubicBezTo>
                  <a:lnTo>
                    <a:pt x="441767" y="957791"/>
                  </a:lnTo>
                  <a:lnTo>
                    <a:pt x="441888" y="958084"/>
                  </a:lnTo>
                  <a:cubicBezTo>
                    <a:pt x="441888" y="963771"/>
                    <a:pt x="439583" y="968919"/>
                    <a:pt x="435856" y="972646"/>
                  </a:cubicBezTo>
                  <a:lnTo>
                    <a:pt x="432817" y="973904"/>
                  </a:lnTo>
                  <a:lnTo>
                    <a:pt x="427174" y="988193"/>
                  </a:lnTo>
                  <a:lnTo>
                    <a:pt x="424942" y="989162"/>
                  </a:lnTo>
                  <a:lnTo>
                    <a:pt x="419329" y="1003045"/>
                  </a:lnTo>
                  <a:lnTo>
                    <a:pt x="417094" y="1003993"/>
                  </a:lnTo>
                  <a:lnTo>
                    <a:pt x="417372" y="1004664"/>
                  </a:lnTo>
                  <a:cubicBezTo>
                    <a:pt x="417372" y="1010216"/>
                    <a:pt x="415121" y="1015241"/>
                    <a:pt x="411484" y="1018879"/>
                  </a:cubicBezTo>
                  <a:lnTo>
                    <a:pt x="410765" y="1019177"/>
                  </a:lnTo>
                  <a:lnTo>
                    <a:pt x="411488" y="1020845"/>
                  </a:lnTo>
                  <a:cubicBezTo>
                    <a:pt x="411488" y="1026532"/>
                    <a:pt x="409073" y="1031680"/>
                    <a:pt x="405169" y="1035406"/>
                  </a:cubicBezTo>
                  <a:lnTo>
                    <a:pt x="402440" y="1036486"/>
                  </a:lnTo>
                  <a:lnTo>
                    <a:pt x="402663" y="1037025"/>
                  </a:lnTo>
                  <a:cubicBezTo>
                    <a:pt x="402663" y="1042576"/>
                    <a:pt x="400412" y="1047602"/>
                    <a:pt x="396774" y="1051240"/>
                  </a:cubicBezTo>
                  <a:lnTo>
                    <a:pt x="394417" y="1052216"/>
                  </a:lnTo>
                  <a:lnTo>
                    <a:pt x="394817" y="1053205"/>
                  </a:lnTo>
                  <a:lnTo>
                    <a:pt x="389602" y="1066103"/>
                  </a:lnTo>
                  <a:lnTo>
                    <a:pt x="348126" y="1066103"/>
                  </a:lnTo>
                  <a:lnTo>
                    <a:pt x="352654" y="1055171"/>
                  </a:lnTo>
                  <a:lnTo>
                    <a:pt x="355011" y="1054194"/>
                  </a:lnTo>
                  <a:lnTo>
                    <a:pt x="354611" y="1053205"/>
                  </a:lnTo>
                  <a:cubicBezTo>
                    <a:pt x="354611" y="1047519"/>
                    <a:pt x="356861" y="1042370"/>
                    <a:pt x="360499" y="1038643"/>
                  </a:cubicBezTo>
                  <a:lnTo>
                    <a:pt x="362734" y="1037695"/>
                  </a:lnTo>
                  <a:lnTo>
                    <a:pt x="362456" y="1037025"/>
                  </a:lnTo>
                  <a:cubicBezTo>
                    <a:pt x="362456" y="1031473"/>
                    <a:pt x="364706" y="1026448"/>
                    <a:pt x="368344" y="1022810"/>
                  </a:cubicBezTo>
                  <a:lnTo>
                    <a:pt x="369063" y="1022511"/>
                  </a:lnTo>
                  <a:lnTo>
                    <a:pt x="368340" y="1020845"/>
                  </a:lnTo>
                  <a:cubicBezTo>
                    <a:pt x="368340" y="1015158"/>
                    <a:pt x="370755" y="1010009"/>
                    <a:pt x="374659" y="1006283"/>
                  </a:cubicBezTo>
                  <a:lnTo>
                    <a:pt x="377389" y="1005203"/>
                  </a:lnTo>
                  <a:lnTo>
                    <a:pt x="377165" y="1004664"/>
                  </a:lnTo>
                  <a:cubicBezTo>
                    <a:pt x="377165" y="999113"/>
                    <a:pt x="379415" y="994087"/>
                    <a:pt x="383053" y="990449"/>
                  </a:cubicBezTo>
                  <a:lnTo>
                    <a:pt x="385410" y="989472"/>
                  </a:lnTo>
                  <a:lnTo>
                    <a:pt x="385010" y="988483"/>
                  </a:lnTo>
                  <a:cubicBezTo>
                    <a:pt x="385010" y="982797"/>
                    <a:pt x="387260" y="977648"/>
                    <a:pt x="390899" y="973921"/>
                  </a:cubicBezTo>
                  <a:lnTo>
                    <a:pt x="392947" y="973052"/>
                  </a:lnTo>
                  <a:lnTo>
                    <a:pt x="398744" y="958375"/>
                  </a:lnTo>
                  <a:lnTo>
                    <a:pt x="400983" y="957403"/>
                  </a:lnTo>
                  <a:lnTo>
                    <a:pt x="406732" y="943522"/>
                  </a:lnTo>
                  <a:lnTo>
                    <a:pt x="411663" y="941479"/>
                  </a:lnTo>
                  <a:lnTo>
                    <a:pt x="417376" y="927688"/>
                  </a:lnTo>
                  <a:lnTo>
                    <a:pt x="419567" y="926780"/>
                  </a:lnTo>
                  <a:lnTo>
                    <a:pt x="419333" y="926213"/>
                  </a:lnTo>
                  <a:cubicBezTo>
                    <a:pt x="419333" y="920662"/>
                    <a:pt x="421582" y="915636"/>
                    <a:pt x="425221" y="911998"/>
                  </a:cubicBezTo>
                  <a:lnTo>
                    <a:pt x="427336" y="911121"/>
                  </a:lnTo>
                  <a:lnTo>
                    <a:pt x="433066" y="897289"/>
                  </a:lnTo>
                  <a:lnTo>
                    <a:pt x="437060" y="895634"/>
                  </a:lnTo>
                  <a:lnTo>
                    <a:pt x="443015" y="881598"/>
                  </a:lnTo>
                  <a:lnTo>
                    <a:pt x="446281" y="880278"/>
                  </a:lnTo>
                  <a:lnTo>
                    <a:pt x="445810" y="879142"/>
                  </a:lnTo>
                  <a:cubicBezTo>
                    <a:pt x="445810" y="873591"/>
                    <a:pt x="448060" y="868565"/>
                    <a:pt x="451698" y="864927"/>
                  </a:cubicBezTo>
                  <a:lnTo>
                    <a:pt x="456671" y="862867"/>
                  </a:lnTo>
                  <a:lnTo>
                    <a:pt x="461505" y="851198"/>
                  </a:lnTo>
                  <a:lnTo>
                    <a:pt x="464055" y="850141"/>
                  </a:lnTo>
                  <a:lnTo>
                    <a:pt x="463461" y="848742"/>
                  </a:lnTo>
                  <a:cubicBezTo>
                    <a:pt x="463461" y="843191"/>
                    <a:pt x="465766" y="838165"/>
                    <a:pt x="469493" y="834527"/>
                  </a:cubicBezTo>
                  <a:lnTo>
                    <a:pt x="475447" y="832120"/>
                  </a:lnTo>
                  <a:lnTo>
                    <a:pt x="480136" y="820798"/>
                  </a:lnTo>
                  <a:lnTo>
                    <a:pt x="484348" y="819053"/>
                  </a:lnTo>
                  <a:lnTo>
                    <a:pt x="489943" y="804558"/>
                  </a:lnTo>
                  <a:lnTo>
                    <a:pt x="494773" y="802411"/>
                  </a:lnTo>
                  <a:lnTo>
                    <a:pt x="499749" y="790399"/>
                  </a:lnTo>
                  <a:lnTo>
                    <a:pt x="502133" y="789411"/>
                  </a:lnTo>
                  <a:lnTo>
                    <a:pt x="508025" y="775832"/>
                  </a:lnTo>
                  <a:lnTo>
                    <a:pt x="513600" y="773628"/>
                  </a:lnTo>
                  <a:lnTo>
                    <a:pt x="518669" y="761961"/>
                  </a:lnTo>
                  <a:lnTo>
                    <a:pt x="525595" y="759225"/>
                  </a:lnTo>
                  <a:lnTo>
                    <a:pt x="530149" y="748232"/>
                  </a:lnTo>
                  <a:lnTo>
                    <a:pt x="534139" y="746579"/>
                  </a:lnTo>
                  <a:lnTo>
                    <a:pt x="540099" y="731848"/>
                  </a:lnTo>
                  <a:lnTo>
                    <a:pt x="545967" y="729359"/>
                  </a:lnTo>
                  <a:lnTo>
                    <a:pt x="550742" y="717832"/>
                  </a:lnTo>
                  <a:lnTo>
                    <a:pt x="555225" y="715975"/>
                  </a:lnTo>
                  <a:lnTo>
                    <a:pt x="560549" y="703122"/>
                  </a:lnTo>
                  <a:lnTo>
                    <a:pt x="566056" y="700841"/>
                  </a:lnTo>
                  <a:lnTo>
                    <a:pt x="570786" y="689681"/>
                  </a:lnTo>
                  <a:lnTo>
                    <a:pt x="578721" y="686468"/>
                  </a:lnTo>
                  <a:lnTo>
                    <a:pt x="583104" y="675114"/>
                  </a:lnTo>
                  <a:lnTo>
                    <a:pt x="588930" y="672524"/>
                  </a:lnTo>
                  <a:lnTo>
                    <a:pt x="592910" y="662916"/>
                  </a:lnTo>
                  <a:lnTo>
                    <a:pt x="601148" y="659504"/>
                  </a:lnTo>
                  <a:lnTo>
                    <a:pt x="605658" y="648350"/>
                  </a:lnTo>
                  <a:lnTo>
                    <a:pt x="612963" y="645250"/>
                  </a:lnTo>
                  <a:lnTo>
                    <a:pt x="617426" y="634478"/>
                  </a:lnTo>
                  <a:lnTo>
                    <a:pt x="622803" y="632250"/>
                  </a:lnTo>
                  <a:lnTo>
                    <a:pt x="627232" y="621036"/>
                  </a:lnTo>
                  <a:lnTo>
                    <a:pt x="636193" y="617143"/>
                  </a:lnTo>
                  <a:lnTo>
                    <a:pt x="639981" y="608000"/>
                  </a:lnTo>
                  <a:lnTo>
                    <a:pt x="647321" y="604960"/>
                  </a:lnTo>
                  <a:lnTo>
                    <a:pt x="651748" y="594271"/>
                  </a:lnTo>
                  <a:lnTo>
                    <a:pt x="659824" y="590926"/>
                  </a:lnTo>
                  <a:lnTo>
                    <a:pt x="663659" y="581666"/>
                  </a:lnTo>
                  <a:lnTo>
                    <a:pt x="671938" y="578237"/>
                  </a:lnTo>
                  <a:lnTo>
                    <a:pt x="676264" y="567794"/>
                  </a:lnTo>
                  <a:lnTo>
                    <a:pt x="684585" y="564347"/>
                  </a:lnTo>
                  <a:lnTo>
                    <a:pt x="688032" y="556026"/>
                  </a:lnTo>
                  <a:lnTo>
                    <a:pt x="695920" y="552758"/>
                  </a:lnTo>
                  <a:lnTo>
                    <a:pt x="699943" y="543278"/>
                  </a:lnTo>
                  <a:lnTo>
                    <a:pt x="708626" y="539767"/>
                  </a:lnTo>
                  <a:lnTo>
                    <a:pt x="712548" y="529836"/>
                  </a:lnTo>
                  <a:lnTo>
                    <a:pt x="720561" y="526355"/>
                  </a:lnTo>
                  <a:lnTo>
                    <a:pt x="724459" y="516944"/>
                  </a:lnTo>
                  <a:lnTo>
                    <a:pt x="733718" y="513109"/>
                  </a:lnTo>
                  <a:lnTo>
                    <a:pt x="737064" y="505033"/>
                  </a:lnTo>
                  <a:lnTo>
                    <a:pt x="745530" y="501526"/>
                  </a:lnTo>
                  <a:lnTo>
                    <a:pt x="749119" y="493265"/>
                  </a:lnTo>
                  <a:lnTo>
                    <a:pt x="759119" y="489315"/>
                  </a:lnTo>
                  <a:lnTo>
                    <a:pt x="762703" y="480661"/>
                  </a:lnTo>
                  <a:lnTo>
                    <a:pt x="771964" y="476825"/>
                  </a:lnTo>
                  <a:lnTo>
                    <a:pt x="772491" y="475551"/>
                  </a:lnTo>
                  <a:lnTo>
                    <a:pt x="761596" y="480394"/>
                  </a:lnTo>
                  <a:lnTo>
                    <a:pt x="759467" y="485412"/>
                  </a:lnTo>
                  <a:lnTo>
                    <a:pt x="750181" y="489167"/>
                  </a:lnTo>
                  <a:lnTo>
                    <a:pt x="746862" y="497180"/>
                  </a:lnTo>
                  <a:lnTo>
                    <a:pt x="736493" y="501475"/>
                  </a:lnTo>
                  <a:lnTo>
                    <a:pt x="733133" y="509784"/>
                  </a:lnTo>
                  <a:lnTo>
                    <a:pt x="724770" y="513333"/>
                  </a:lnTo>
                  <a:lnTo>
                    <a:pt x="721221" y="521695"/>
                  </a:lnTo>
                  <a:lnTo>
                    <a:pt x="711784" y="525511"/>
                  </a:lnTo>
                  <a:lnTo>
                    <a:pt x="708330" y="533463"/>
                  </a:lnTo>
                  <a:lnTo>
                    <a:pt x="698330" y="537413"/>
                  </a:lnTo>
                  <a:lnTo>
                    <a:pt x="694745" y="546068"/>
                  </a:lnTo>
                  <a:lnTo>
                    <a:pt x="686090" y="549653"/>
                  </a:lnTo>
                  <a:lnTo>
                    <a:pt x="682140" y="559654"/>
                  </a:lnTo>
                  <a:lnTo>
                    <a:pt x="673879" y="563243"/>
                  </a:lnTo>
                  <a:lnTo>
                    <a:pt x="670372" y="571708"/>
                  </a:lnTo>
                  <a:lnTo>
                    <a:pt x="662484" y="574976"/>
                  </a:lnTo>
                  <a:lnTo>
                    <a:pt x="658461" y="584456"/>
                  </a:lnTo>
                  <a:lnTo>
                    <a:pt x="649175" y="588211"/>
                  </a:lnTo>
                  <a:lnTo>
                    <a:pt x="645856" y="596224"/>
                  </a:lnTo>
                  <a:lnTo>
                    <a:pt x="638795" y="599148"/>
                  </a:lnTo>
                  <a:lnTo>
                    <a:pt x="634088" y="610790"/>
                  </a:lnTo>
                  <a:lnTo>
                    <a:pt x="624608" y="614813"/>
                  </a:lnTo>
                  <a:lnTo>
                    <a:pt x="621340" y="622701"/>
                  </a:lnTo>
                  <a:lnTo>
                    <a:pt x="614000" y="625742"/>
                  </a:lnTo>
                  <a:lnTo>
                    <a:pt x="609573" y="636430"/>
                  </a:lnTo>
                  <a:lnTo>
                    <a:pt x="604630" y="638478"/>
                  </a:lnTo>
                  <a:lnTo>
                    <a:pt x="599622" y="650854"/>
                  </a:lnTo>
                  <a:lnTo>
                    <a:pt x="590389" y="654769"/>
                  </a:lnTo>
                  <a:lnTo>
                    <a:pt x="587018" y="662908"/>
                  </a:lnTo>
                  <a:lnTo>
                    <a:pt x="579957" y="665832"/>
                  </a:lnTo>
                  <a:lnTo>
                    <a:pt x="575250" y="677474"/>
                  </a:lnTo>
                  <a:lnTo>
                    <a:pt x="570295" y="679577"/>
                  </a:lnTo>
                  <a:lnTo>
                    <a:pt x="565300" y="691346"/>
                  </a:lnTo>
                  <a:lnTo>
                    <a:pt x="556895" y="694745"/>
                  </a:lnTo>
                  <a:lnTo>
                    <a:pt x="552696" y="705625"/>
                  </a:lnTo>
                  <a:lnTo>
                    <a:pt x="547447" y="707958"/>
                  </a:lnTo>
                  <a:lnTo>
                    <a:pt x="542889" y="719498"/>
                  </a:lnTo>
                  <a:lnTo>
                    <a:pt x="536842" y="722125"/>
                  </a:lnTo>
                  <a:lnTo>
                    <a:pt x="532652" y="731553"/>
                  </a:lnTo>
                  <a:lnTo>
                    <a:pt x="525243" y="734412"/>
                  </a:lnTo>
                  <a:lnTo>
                    <a:pt x="520334" y="746262"/>
                  </a:lnTo>
                  <a:lnTo>
                    <a:pt x="515883" y="748106"/>
                  </a:lnTo>
                  <a:lnTo>
                    <a:pt x="510528" y="761665"/>
                  </a:lnTo>
                  <a:lnTo>
                    <a:pt x="506131" y="763575"/>
                  </a:lnTo>
                  <a:lnTo>
                    <a:pt x="500578" y="776662"/>
                  </a:lnTo>
                  <a:lnTo>
                    <a:pt x="494625" y="779070"/>
                  </a:lnTo>
                  <a:lnTo>
                    <a:pt x="489935" y="790391"/>
                  </a:lnTo>
                  <a:lnTo>
                    <a:pt x="485230" y="792340"/>
                  </a:lnTo>
                  <a:lnTo>
                    <a:pt x="480128" y="804956"/>
                  </a:lnTo>
                  <a:lnTo>
                    <a:pt x="475172" y="807059"/>
                  </a:lnTo>
                  <a:lnTo>
                    <a:pt x="470178" y="818829"/>
                  </a:lnTo>
                  <a:lnTo>
                    <a:pt x="464993" y="820926"/>
                  </a:lnTo>
                  <a:lnTo>
                    <a:pt x="459535" y="835069"/>
                  </a:lnTo>
                  <a:lnTo>
                    <a:pt x="454704" y="837216"/>
                  </a:lnTo>
                  <a:lnTo>
                    <a:pt x="449728" y="849228"/>
                  </a:lnTo>
                  <a:lnTo>
                    <a:pt x="447104" y="850315"/>
                  </a:lnTo>
                  <a:lnTo>
                    <a:pt x="441740" y="862957"/>
                  </a:lnTo>
                  <a:lnTo>
                    <a:pt x="436796" y="864956"/>
                  </a:lnTo>
                  <a:lnTo>
                    <a:pt x="436985" y="865413"/>
                  </a:lnTo>
                  <a:cubicBezTo>
                    <a:pt x="436985" y="870965"/>
                    <a:pt x="434734" y="875991"/>
                    <a:pt x="431096" y="879629"/>
                  </a:cubicBezTo>
                  <a:lnTo>
                    <a:pt x="426124" y="881689"/>
                  </a:lnTo>
                  <a:lnTo>
                    <a:pt x="421290" y="893357"/>
                  </a:lnTo>
                  <a:lnTo>
                    <a:pt x="418751" y="894409"/>
                  </a:lnTo>
                  <a:lnTo>
                    <a:pt x="419333" y="895814"/>
                  </a:lnTo>
                  <a:cubicBezTo>
                    <a:pt x="419333" y="901365"/>
                    <a:pt x="417083" y="906391"/>
                    <a:pt x="413445" y="910029"/>
                  </a:cubicBezTo>
                  <a:lnTo>
                    <a:pt x="411238" y="910943"/>
                  </a:lnTo>
                  <a:lnTo>
                    <a:pt x="411487" y="911504"/>
                  </a:lnTo>
                  <a:cubicBezTo>
                    <a:pt x="411487" y="917055"/>
                    <a:pt x="409073" y="922081"/>
                    <a:pt x="405169" y="925719"/>
                  </a:cubicBezTo>
                  <a:lnTo>
                    <a:pt x="400094" y="927678"/>
                  </a:lnTo>
                  <a:lnTo>
                    <a:pt x="394813" y="940428"/>
                  </a:lnTo>
                  <a:lnTo>
                    <a:pt x="392621" y="941336"/>
                  </a:lnTo>
                  <a:lnTo>
                    <a:pt x="392856" y="941903"/>
                  </a:lnTo>
                  <a:cubicBezTo>
                    <a:pt x="392856" y="947455"/>
                    <a:pt x="390605" y="952481"/>
                    <a:pt x="386967" y="956118"/>
                  </a:cubicBezTo>
                  <a:lnTo>
                    <a:pt x="384610" y="957094"/>
                  </a:lnTo>
                  <a:lnTo>
                    <a:pt x="385010" y="958084"/>
                  </a:lnTo>
                  <a:cubicBezTo>
                    <a:pt x="385010" y="963771"/>
                    <a:pt x="382760" y="968919"/>
                    <a:pt x="379122" y="972646"/>
                  </a:cubicBezTo>
                  <a:lnTo>
                    <a:pt x="377072" y="973516"/>
                  </a:lnTo>
                  <a:lnTo>
                    <a:pt x="371134" y="988193"/>
                  </a:lnTo>
                  <a:lnTo>
                    <a:pt x="367903" y="989563"/>
                  </a:lnTo>
                  <a:lnTo>
                    <a:pt x="362452" y="1003045"/>
                  </a:lnTo>
                  <a:lnTo>
                    <a:pt x="360217" y="1003993"/>
                  </a:lnTo>
                  <a:lnTo>
                    <a:pt x="360495" y="1004664"/>
                  </a:lnTo>
                  <a:cubicBezTo>
                    <a:pt x="360495" y="1010216"/>
                    <a:pt x="358244" y="1015241"/>
                    <a:pt x="354607" y="1018879"/>
                  </a:cubicBezTo>
                  <a:lnTo>
                    <a:pt x="352249" y="1019855"/>
                  </a:lnTo>
                  <a:lnTo>
                    <a:pt x="352650" y="1020845"/>
                  </a:lnTo>
                  <a:cubicBezTo>
                    <a:pt x="352650" y="1026532"/>
                    <a:pt x="350399" y="1031680"/>
                    <a:pt x="346762" y="1035406"/>
                  </a:cubicBezTo>
                  <a:lnTo>
                    <a:pt x="344522" y="1036357"/>
                  </a:lnTo>
                  <a:lnTo>
                    <a:pt x="344806" y="1037025"/>
                  </a:lnTo>
                  <a:cubicBezTo>
                    <a:pt x="344806" y="1042576"/>
                    <a:pt x="342501" y="1047602"/>
                    <a:pt x="338774" y="1051240"/>
                  </a:cubicBezTo>
                  <a:lnTo>
                    <a:pt x="335690" y="1052487"/>
                  </a:lnTo>
                  <a:lnTo>
                    <a:pt x="335980" y="1053205"/>
                  </a:lnTo>
                  <a:lnTo>
                    <a:pt x="330765" y="1066103"/>
                  </a:lnTo>
                  <a:lnTo>
                    <a:pt x="291249" y="1066103"/>
                  </a:lnTo>
                  <a:lnTo>
                    <a:pt x="295778" y="1055171"/>
                  </a:lnTo>
                  <a:lnTo>
                    <a:pt x="296455" y="1054890"/>
                  </a:lnTo>
                  <a:lnTo>
                    <a:pt x="295773" y="1053205"/>
                  </a:lnTo>
                  <a:cubicBezTo>
                    <a:pt x="295773" y="1047519"/>
                    <a:pt x="298024" y="1042370"/>
                    <a:pt x="301661" y="1038643"/>
                  </a:cubicBezTo>
                  <a:lnTo>
                    <a:pt x="303901" y="1037693"/>
                  </a:lnTo>
                  <a:lnTo>
                    <a:pt x="303618" y="1037025"/>
                  </a:lnTo>
                  <a:cubicBezTo>
                    <a:pt x="303618" y="1031473"/>
                    <a:pt x="305923" y="1026448"/>
                    <a:pt x="309650" y="1022810"/>
                  </a:cubicBezTo>
                  <a:lnTo>
                    <a:pt x="312734" y="1021563"/>
                  </a:lnTo>
                  <a:lnTo>
                    <a:pt x="312444" y="1020845"/>
                  </a:lnTo>
                  <a:cubicBezTo>
                    <a:pt x="312444" y="1015158"/>
                    <a:pt x="314694" y="1010009"/>
                    <a:pt x="318332" y="1006283"/>
                  </a:cubicBezTo>
                  <a:lnTo>
                    <a:pt x="320567" y="1005334"/>
                  </a:lnTo>
                  <a:lnTo>
                    <a:pt x="320289" y="1004664"/>
                  </a:lnTo>
                  <a:cubicBezTo>
                    <a:pt x="320289" y="999113"/>
                    <a:pt x="322539" y="994087"/>
                    <a:pt x="326177" y="990449"/>
                  </a:cubicBezTo>
                  <a:lnTo>
                    <a:pt x="328534" y="989472"/>
                  </a:lnTo>
                  <a:lnTo>
                    <a:pt x="328134" y="988483"/>
                  </a:lnTo>
                  <a:cubicBezTo>
                    <a:pt x="328134" y="982797"/>
                    <a:pt x="330384" y="977648"/>
                    <a:pt x="334023" y="973921"/>
                  </a:cubicBezTo>
                  <a:lnTo>
                    <a:pt x="336074" y="973051"/>
                  </a:lnTo>
                  <a:lnTo>
                    <a:pt x="342011" y="958375"/>
                  </a:lnTo>
                  <a:lnTo>
                    <a:pt x="345241" y="957005"/>
                  </a:lnTo>
                  <a:lnTo>
                    <a:pt x="350692" y="943522"/>
                  </a:lnTo>
                  <a:lnTo>
                    <a:pt x="352927" y="942573"/>
                  </a:lnTo>
                  <a:lnTo>
                    <a:pt x="352649" y="941903"/>
                  </a:lnTo>
                  <a:cubicBezTo>
                    <a:pt x="352649" y="936352"/>
                    <a:pt x="354899" y="931326"/>
                    <a:pt x="358537" y="927688"/>
                  </a:cubicBezTo>
                  <a:lnTo>
                    <a:pt x="360729" y="926780"/>
                  </a:lnTo>
                  <a:lnTo>
                    <a:pt x="360494" y="926213"/>
                  </a:lnTo>
                  <a:cubicBezTo>
                    <a:pt x="360494" y="920662"/>
                    <a:pt x="362744" y="915636"/>
                    <a:pt x="366382" y="911998"/>
                  </a:cubicBezTo>
                  <a:lnTo>
                    <a:pt x="368512" y="911116"/>
                  </a:lnTo>
                  <a:lnTo>
                    <a:pt x="374658" y="897289"/>
                  </a:lnTo>
                  <a:lnTo>
                    <a:pt x="379250" y="895516"/>
                  </a:lnTo>
                  <a:lnTo>
                    <a:pt x="385015" y="881598"/>
                  </a:lnTo>
                  <a:lnTo>
                    <a:pt x="387554" y="880546"/>
                  </a:lnTo>
                  <a:lnTo>
                    <a:pt x="386972" y="879142"/>
                  </a:lnTo>
                  <a:cubicBezTo>
                    <a:pt x="386972" y="873591"/>
                    <a:pt x="389221" y="868565"/>
                    <a:pt x="392860" y="864927"/>
                  </a:cubicBezTo>
                  <a:lnTo>
                    <a:pt x="397833" y="862867"/>
                  </a:lnTo>
                  <a:lnTo>
                    <a:pt x="402666" y="851198"/>
                  </a:lnTo>
                  <a:lnTo>
                    <a:pt x="406885" y="849451"/>
                  </a:lnTo>
                  <a:lnTo>
                    <a:pt x="406585" y="848742"/>
                  </a:lnTo>
                  <a:cubicBezTo>
                    <a:pt x="406585" y="843191"/>
                    <a:pt x="408889" y="838165"/>
                    <a:pt x="412616" y="834527"/>
                  </a:cubicBezTo>
                  <a:lnTo>
                    <a:pt x="416214" y="833072"/>
                  </a:lnTo>
                  <a:lnTo>
                    <a:pt x="421298" y="820798"/>
                  </a:lnTo>
                  <a:lnTo>
                    <a:pt x="425510" y="819053"/>
                  </a:lnTo>
                  <a:lnTo>
                    <a:pt x="431105" y="804558"/>
                  </a:lnTo>
                  <a:lnTo>
                    <a:pt x="435962" y="802399"/>
                  </a:lnTo>
                  <a:lnTo>
                    <a:pt x="441054" y="790399"/>
                  </a:lnTo>
                  <a:lnTo>
                    <a:pt x="446737" y="788101"/>
                  </a:lnTo>
                  <a:lnTo>
                    <a:pt x="451698" y="775832"/>
                  </a:lnTo>
                  <a:lnTo>
                    <a:pt x="456625" y="773742"/>
                  </a:lnTo>
                  <a:lnTo>
                    <a:pt x="461505" y="761961"/>
                  </a:lnTo>
                  <a:lnTo>
                    <a:pt x="466509" y="759888"/>
                  </a:lnTo>
                  <a:lnTo>
                    <a:pt x="471454" y="748232"/>
                  </a:lnTo>
                  <a:lnTo>
                    <a:pt x="476420" y="746224"/>
                  </a:lnTo>
                  <a:lnTo>
                    <a:pt x="482098" y="731848"/>
                  </a:lnTo>
                  <a:lnTo>
                    <a:pt x="486976" y="729728"/>
                  </a:lnTo>
                  <a:lnTo>
                    <a:pt x="491904" y="717832"/>
                  </a:lnTo>
                  <a:lnTo>
                    <a:pt x="496437" y="715954"/>
                  </a:lnTo>
                  <a:lnTo>
                    <a:pt x="502141" y="703122"/>
                  </a:lnTo>
                  <a:lnTo>
                    <a:pt x="510411" y="699930"/>
                  </a:lnTo>
                  <a:lnTo>
                    <a:pt x="514459" y="689681"/>
                  </a:lnTo>
                  <a:lnTo>
                    <a:pt x="519486" y="687496"/>
                  </a:lnTo>
                  <a:lnTo>
                    <a:pt x="524265" y="675114"/>
                  </a:lnTo>
                  <a:lnTo>
                    <a:pt x="532566" y="671424"/>
                  </a:lnTo>
                  <a:lnTo>
                    <a:pt x="536176" y="662916"/>
                  </a:lnTo>
                  <a:lnTo>
                    <a:pt x="541859" y="660618"/>
                  </a:lnTo>
                  <a:lnTo>
                    <a:pt x="546820" y="648350"/>
                  </a:lnTo>
                  <a:lnTo>
                    <a:pt x="554125" y="645250"/>
                  </a:lnTo>
                  <a:lnTo>
                    <a:pt x="558587" y="634478"/>
                  </a:lnTo>
                  <a:lnTo>
                    <a:pt x="566364" y="631256"/>
                  </a:lnTo>
                  <a:lnTo>
                    <a:pt x="570498" y="621036"/>
                  </a:lnTo>
                  <a:lnTo>
                    <a:pt x="576860" y="618338"/>
                  </a:lnTo>
                  <a:lnTo>
                    <a:pt x="581142" y="608000"/>
                  </a:lnTo>
                  <a:lnTo>
                    <a:pt x="588483" y="604960"/>
                  </a:lnTo>
                  <a:lnTo>
                    <a:pt x="592910" y="594271"/>
                  </a:lnTo>
                  <a:lnTo>
                    <a:pt x="602101" y="590464"/>
                  </a:lnTo>
                  <a:lnTo>
                    <a:pt x="605658" y="581666"/>
                  </a:lnTo>
                  <a:lnTo>
                    <a:pt x="612963" y="578566"/>
                  </a:lnTo>
                  <a:lnTo>
                    <a:pt x="617426" y="567794"/>
                  </a:lnTo>
                  <a:lnTo>
                    <a:pt x="625819" y="564317"/>
                  </a:lnTo>
                  <a:lnTo>
                    <a:pt x="629337" y="556026"/>
                  </a:lnTo>
                  <a:lnTo>
                    <a:pt x="638135" y="552469"/>
                  </a:lnTo>
                  <a:lnTo>
                    <a:pt x="641942" y="543278"/>
                  </a:lnTo>
                  <a:lnTo>
                    <a:pt x="649664" y="540079"/>
                  </a:lnTo>
                  <a:lnTo>
                    <a:pt x="653710" y="529836"/>
                  </a:lnTo>
                  <a:lnTo>
                    <a:pt x="661723" y="526355"/>
                  </a:lnTo>
                  <a:lnTo>
                    <a:pt x="665621" y="516944"/>
                  </a:lnTo>
                  <a:lnTo>
                    <a:pt x="675031" y="513046"/>
                  </a:lnTo>
                  <a:lnTo>
                    <a:pt x="678513" y="505033"/>
                  </a:lnTo>
                  <a:lnTo>
                    <a:pt x="688834" y="500956"/>
                  </a:lnTo>
                  <a:lnTo>
                    <a:pt x="692098" y="493265"/>
                  </a:lnTo>
                  <a:lnTo>
                    <a:pt x="701074" y="489635"/>
                  </a:lnTo>
                  <a:lnTo>
                    <a:pt x="704703" y="480661"/>
                  </a:lnTo>
                  <a:lnTo>
                    <a:pt x="715373" y="476133"/>
                  </a:lnTo>
                  <a:lnTo>
                    <a:pt x="718432" y="468750"/>
                  </a:lnTo>
                  <a:lnTo>
                    <a:pt x="726825" y="465273"/>
                  </a:lnTo>
                  <a:lnTo>
                    <a:pt x="727598" y="463451"/>
                  </a:lnTo>
                  <a:lnTo>
                    <a:pt x="717440" y="467559"/>
                  </a:lnTo>
                  <a:lnTo>
                    <a:pt x="714501" y="475175"/>
                  </a:lnTo>
                  <a:lnTo>
                    <a:pt x="705073" y="479365"/>
                  </a:lnTo>
                  <a:lnTo>
                    <a:pt x="702446" y="485412"/>
                  </a:lnTo>
                  <a:lnTo>
                    <a:pt x="691031" y="489921"/>
                  </a:lnTo>
                  <a:lnTo>
                    <a:pt x="688024" y="497180"/>
                  </a:lnTo>
                  <a:lnTo>
                    <a:pt x="679885" y="500551"/>
                  </a:lnTo>
                  <a:lnTo>
                    <a:pt x="675969" y="509784"/>
                  </a:lnTo>
                  <a:lnTo>
                    <a:pt x="665669" y="513952"/>
                  </a:lnTo>
                  <a:lnTo>
                    <a:pt x="662383" y="521695"/>
                  </a:lnTo>
                  <a:lnTo>
                    <a:pt x="653097" y="525450"/>
                  </a:lnTo>
                  <a:lnTo>
                    <a:pt x="649779" y="533463"/>
                  </a:lnTo>
                  <a:lnTo>
                    <a:pt x="641765" y="536782"/>
                  </a:lnTo>
                  <a:lnTo>
                    <a:pt x="638011" y="546068"/>
                  </a:lnTo>
                  <a:lnTo>
                    <a:pt x="630158" y="549400"/>
                  </a:lnTo>
                  <a:lnTo>
                    <a:pt x="625813" y="559654"/>
                  </a:lnTo>
                  <a:lnTo>
                    <a:pt x="614657" y="564170"/>
                  </a:lnTo>
                  <a:lnTo>
                    <a:pt x="611534" y="571708"/>
                  </a:lnTo>
                  <a:lnTo>
                    <a:pt x="603646" y="574976"/>
                  </a:lnTo>
                  <a:lnTo>
                    <a:pt x="599622" y="584456"/>
                  </a:lnTo>
                  <a:lnTo>
                    <a:pt x="590337" y="588211"/>
                  </a:lnTo>
                  <a:lnTo>
                    <a:pt x="587018" y="596224"/>
                  </a:lnTo>
                  <a:lnTo>
                    <a:pt x="579957" y="599148"/>
                  </a:lnTo>
                  <a:lnTo>
                    <a:pt x="575250" y="610790"/>
                  </a:lnTo>
                  <a:lnTo>
                    <a:pt x="569159" y="613375"/>
                  </a:lnTo>
                  <a:lnTo>
                    <a:pt x="565013" y="622701"/>
                  </a:lnTo>
                  <a:lnTo>
                    <a:pt x="557120" y="625747"/>
                  </a:lnTo>
                  <a:lnTo>
                    <a:pt x="552696" y="636430"/>
                  </a:lnTo>
                  <a:lnTo>
                    <a:pt x="545437" y="639437"/>
                  </a:lnTo>
                  <a:lnTo>
                    <a:pt x="540928" y="650854"/>
                  </a:lnTo>
                  <a:lnTo>
                    <a:pt x="531471" y="654962"/>
                  </a:lnTo>
                  <a:lnTo>
                    <a:pt x="528179" y="662908"/>
                  </a:lnTo>
                  <a:lnTo>
                    <a:pt x="523475" y="664857"/>
                  </a:lnTo>
                  <a:lnTo>
                    <a:pt x="518373" y="677474"/>
                  </a:lnTo>
                  <a:lnTo>
                    <a:pt x="511067" y="680574"/>
                  </a:lnTo>
                  <a:lnTo>
                    <a:pt x="506605" y="691346"/>
                  </a:lnTo>
                  <a:lnTo>
                    <a:pt x="500325" y="693947"/>
                  </a:lnTo>
                  <a:lnTo>
                    <a:pt x="495819" y="705625"/>
                  </a:lnTo>
                  <a:lnTo>
                    <a:pt x="488191" y="709015"/>
                  </a:lnTo>
                  <a:lnTo>
                    <a:pt x="484051" y="719498"/>
                  </a:lnTo>
                  <a:lnTo>
                    <a:pt x="478181" y="722048"/>
                  </a:lnTo>
                  <a:lnTo>
                    <a:pt x="474245" y="731553"/>
                  </a:lnTo>
                  <a:lnTo>
                    <a:pt x="468577" y="733900"/>
                  </a:lnTo>
                  <a:lnTo>
                    <a:pt x="463457" y="746262"/>
                  </a:lnTo>
                  <a:lnTo>
                    <a:pt x="456661" y="749077"/>
                  </a:lnTo>
                  <a:lnTo>
                    <a:pt x="451690" y="761665"/>
                  </a:lnTo>
                  <a:lnTo>
                    <a:pt x="447293" y="763575"/>
                  </a:lnTo>
                  <a:lnTo>
                    <a:pt x="441740" y="776662"/>
                  </a:lnTo>
                  <a:lnTo>
                    <a:pt x="435786" y="779070"/>
                  </a:lnTo>
                  <a:lnTo>
                    <a:pt x="431096" y="790391"/>
                  </a:lnTo>
                  <a:lnTo>
                    <a:pt x="426392" y="792340"/>
                  </a:lnTo>
                  <a:lnTo>
                    <a:pt x="421290" y="804956"/>
                  </a:lnTo>
                  <a:lnTo>
                    <a:pt x="416364" y="807047"/>
                  </a:lnTo>
                  <a:lnTo>
                    <a:pt x="411484" y="818829"/>
                  </a:lnTo>
                  <a:lnTo>
                    <a:pt x="406105" y="821057"/>
                  </a:lnTo>
                  <a:lnTo>
                    <a:pt x="400696" y="835069"/>
                  </a:lnTo>
                  <a:lnTo>
                    <a:pt x="398269" y="836148"/>
                  </a:lnTo>
                  <a:lnTo>
                    <a:pt x="392851" y="849228"/>
                  </a:lnTo>
                  <a:lnTo>
                    <a:pt x="387879" y="851288"/>
                  </a:lnTo>
                  <a:lnTo>
                    <a:pt x="383045" y="862957"/>
                  </a:lnTo>
                  <a:lnTo>
                    <a:pt x="378826" y="864704"/>
                  </a:lnTo>
                  <a:lnTo>
                    <a:pt x="379127" y="865413"/>
                  </a:lnTo>
                  <a:cubicBezTo>
                    <a:pt x="379127" y="870965"/>
                    <a:pt x="376822" y="875991"/>
                    <a:pt x="373095" y="879629"/>
                  </a:cubicBezTo>
                  <a:lnTo>
                    <a:pt x="369497" y="881083"/>
                  </a:lnTo>
                  <a:lnTo>
                    <a:pt x="364413" y="893357"/>
                  </a:lnTo>
                  <a:lnTo>
                    <a:pt x="360200" y="895103"/>
                  </a:lnTo>
                  <a:lnTo>
                    <a:pt x="360495" y="895814"/>
                  </a:lnTo>
                  <a:cubicBezTo>
                    <a:pt x="360495" y="901365"/>
                    <a:pt x="358244" y="906391"/>
                    <a:pt x="354607" y="910029"/>
                  </a:cubicBezTo>
                  <a:lnTo>
                    <a:pt x="352415" y="910937"/>
                  </a:lnTo>
                  <a:lnTo>
                    <a:pt x="352650" y="911504"/>
                  </a:lnTo>
                  <a:cubicBezTo>
                    <a:pt x="352650" y="917055"/>
                    <a:pt x="350399" y="922081"/>
                    <a:pt x="346762" y="925719"/>
                  </a:cubicBezTo>
                  <a:lnTo>
                    <a:pt x="344632" y="926601"/>
                  </a:lnTo>
                  <a:lnTo>
                    <a:pt x="338486" y="940428"/>
                  </a:lnTo>
                  <a:lnTo>
                    <a:pt x="333896" y="942200"/>
                  </a:lnTo>
                  <a:lnTo>
                    <a:pt x="328130" y="956118"/>
                  </a:lnTo>
                  <a:lnTo>
                    <a:pt x="325773" y="957094"/>
                  </a:lnTo>
                  <a:lnTo>
                    <a:pt x="326173" y="958084"/>
                  </a:lnTo>
                  <a:cubicBezTo>
                    <a:pt x="326173" y="963771"/>
                    <a:pt x="323923" y="968919"/>
                    <a:pt x="320285" y="972646"/>
                  </a:cubicBezTo>
                  <a:lnTo>
                    <a:pt x="318235" y="973516"/>
                  </a:lnTo>
                  <a:lnTo>
                    <a:pt x="312297" y="988193"/>
                  </a:lnTo>
                  <a:lnTo>
                    <a:pt x="309065" y="989563"/>
                  </a:lnTo>
                  <a:lnTo>
                    <a:pt x="303615" y="1003045"/>
                  </a:lnTo>
                  <a:lnTo>
                    <a:pt x="301380" y="1003994"/>
                  </a:lnTo>
                  <a:lnTo>
                    <a:pt x="301657" y="1004664"/>
                  </a:lnTo>
                  <a:cubicBezTo>
                    <a:pt x="301657" y="1010216"/>
                    <a:pt x="299407" y="1015241"/>
                    <a:pt x="295770" y="1018879"/>
                  </a:cubicBezTo>
                  <a:lnTo>
                    <a:pt x="293412" y="1019856"/>
                  </a:lnTo>
                  <a:lnTo>
                    <a:pt x="293812" y="1020845"/>
                  </a:lnTo>
                  <a:cubicBezTo>
                    <a:pt x="293812" y="1026532"/>
                    <a:pt x="291562" y="1031680"/>
                    <a:pt x="287925" y="1035406"/>
                  </a:cubicBezTo>
                  <a:lnTo>
                    <a:pt x="285684" y="1036357"/>
                  </a:lnTo>
                  <a:lnTo>
                    <a:pt x="285968" y="1037025"/>
                  </a:lnTo>
                  <a:cubicBezTo>
                    <a:pt x="285968" y="1042576"/>
                    <a:pt x="283662" y="1047602"/>
                    <a:pt x="279936" y="1051240"/>
                  </a:cubicBezTo>
                  <a:lnTo>
                    <a:pt x="278537" y="1051806"/>
                  </a:lnTo>
                  <a:lnTo>
                    <a:pt x="279103" y="1053205"/>
                  </a:lnTo>
                  <a:lnTo>
                    <a:pt x="273888" y="1066103"/>
                  </a:lnTo>
                  <a:lnTo>
                    <a:pt x="232411" y="1066103"/>
                  </a:lnTo>
                  <a:lnTo>
                    <a:pt x="236939" y="1055171"/>
                  </a:lnTo>
                  <a:lnTo>
                    <a:pt x="239297" y="1054194"/>
                  </a:lnTo>
                  <a:lnTo>
                    <a:pt x="238896" y="1053205"/>
                  </a:lnTo>
                  <a:cubicBezTo>
                    <a:pt x="238896" y="1047519"/>
                    <a:pt x="241147" y="1042370"/>
                    <a:pt x="244784" y="1038643"/>
                  </a:cubicBezTo>
                  <a:lnTo>
                    <a:pt x="245363" y="1038398"/>
                  </a:lnTo>
                  <a:lnTo>
                    <a:pt x="244780" y="1037025"/>
                  </a:lnTo>
                  <a:cubicBezTo>
                    <a:pt x="244780" y="1031473"/>
                    <a:pt x="247085" y="1026448"/>
                    <a:pt x="250812" y="1022810"/>
                  </a:cubicBezTo>
                  <a:lnTo>
                    <a:pt x="253896" y="1021563"/>
                  </a:lnTo>
                  <a:lnTo>
                    <a:pt x="253606" y="1020845"/>
                  </a:lnTo>
                  <a:cubicBezTo>
                    <a:pt x="253606" y="1015158"/>
                    <a:pt x="255856" y="1010009"/>
                    <a:pt x="259494" y="1006283"/>
                  </a:cubicBezTo>
                  <a:lnTo>
                    <a:pt x="261729" y="1005334"/>
                  </a:lnTo>
                  <a:lnTo>
                    <a:pt x="261451" y="1004664"/>
                  </a:lnTo>
                  <a:cubicBezTo>
                    <a:pt x="261451" y="999113"/>
                    <a:pt x="263700" y="994087"/>
                    <a:pt x="267339" y="990449"/>
                  </a:cubicBezTo>
                  <a:lnTo>
                    <a:pt x="269696" y="989472"/>
                  </a:lnTo>
                  <a:lnTo>
                    <a:pt x="269296" y="988483"/>
                  </a:lnTo>
                  <a:cubicBezTo>
                    <a:pt x="269296" y="982797"/>
                    <a:pt x="271546" y="977648"/>
                    <a:pt x="275184" y="973921"/>
                  </a:cubicBezTo>
                  <a:lnTo>
                    <a:pt x="277236" y="973051"/>
                  </a:lnTo>
                  <a:lnTo>
                    <a:pt x="283173" y="958375"/>
                  </a:lnTo>
                  <a:lnTo>
                    <a:pt x="286402" y="957005"/>
                  </a:lnTo>
                  <a:lnTo>
                    <a:pt x="291854" y="943522"/>
                  </a:lnTo>
                  <a:lnTo>
                    <a:pt x="294089" y="942573"/>
                  </a:lnTo>
                  <a:lnTo>
                    <a:pt x="293812" y="941903"/>
                  </a:lnTo>
                  <a:cubicBezTo>
                    <a:pt x="293812" y="936352"/>
                    <a:pt x="296062" y="931326"/>
                    <a:pt x="299700" y="927688"/>
                  </a:cubicBezTo>
                  <a:lnTo>
                    <a:pt x="301906" y="926774"/>
                  </a:lnTo>
                  <a:lnTo>
                    <a:pt x="301657" y="926213"/>
                  </a:lnTo>
                  <a:cubicBezTo>
                    <a:pt x="301657" y="920662"/>
                    <a:pt x="304071" y="915636"/>
                    <a:pt x="307976" y="911998"/>
                  </a:cubicBezTo>
                  <a:lnTo>
                    <a:pt x="313051" y="910039"/>
                  </a:lnTo>
                  <a:lnTo>
                    <a:pt x="318333" y="897289"/>
                  </a:lnTo>
                  <a:lnTo>
                    <a:pt x="320524" y="896381"/>
                  </a:lnTo>
                  <a:lnTo>
                    <a:pt x="320290" y="895814"/>
                  </a:lnTo>
                  <a:cubicBezTo>
                    <a:pt x="320290" y="890262"/>
                    <a:pt x="322539" y="885236"/>
                    <a:pt x="326177" y="881598"/>
                  </a:cubicBezTo>
                  <a:lnTo>
                    <a:pt x="330391" y="879853"/>
                  </a:lnTo>
                  <a:lnTo>
                    <a:pt x="330096" y="879142"/>
                  </a:lnTo>
                  <a:cubicBezTo>
                    <a:pt x="330096" y="873591"/>
                    <a:pt x="332345" y="868565"/>
                    <a:pt x="335984" y="864927"/>
                  </a:cubicBezTo>
                  <a:lnTo>
                    <a:pt x="338609" y="863840"/>
                  </a:lnTo>
                  <a:lnTo>
                    <a:pt x="343973" y="851198"/>
                  </a:lnTo>
                  <a:lnTo>
                    <a:pt x="348916" y="849199"/>
                  </a:lnTo>
                  <a:lnTo>
                    <a:pt x="348727" y="848742"/>
                  </a:lnTo>
                  <a:cubicBezTo>
                    <a:pt x="348727" y="843191"/>
                    <a:pt x="350976" y="838165"/>
                    <a:pt x="354615" y="834527"/>
                  </a:cubicBezTo>
                  <a:lnTo>
                    <a:pt x="359587" y="832467"/>
                  </a:lnTo>
                  <a:lnTo>
                    <a:pt x="364421" y="820798"/>
                  </a:lnTo>
                  <a:lnTo>
                    <a:pt x="366436" y="819963"/>
                  </a:lnTo>
                  <a:lnTo>
                    <a:pt x="366378" y="819814"/>
                  </a:lnTo>
                  <a:cubicBezTo>
                    <a:pt x="366378" y="813856"/>
                    <a:pt x="368628" y="808462"/>
                    <a:pt x="372266" y="804558"/>
                  </a:cubicBezTo>
                  <a:lnTo>
                    <a:pt x="378299" y="801877"/>
                  </a:lnTo>
                  <a:lnTo>
                    <a:pt x="383053" y="790399"/>
                  </a:lnTo>
                  <a:lnTo>
                    <a:pt x="387758" y="788450"/>
                  </a:lnTo>
                  <a:lnTo>
                    <a:pt x="392860" y="775832"/>
                  </a:lnTo>
                  <a:lnTo>
                    <a:pt x="397786" y="773742"/>
                  </a:lnTo>
                  <a:lnTo>
                    <a:pt x="402666" y="761961"/>
                  </a:lnTo>
                  <a:lnTo>
                    <a:pt x="407670" y="759888"/>
                  </a:lnTo>
                  <a:lnTo>
                    <a:pt x="412616" y="748232"/>
                  </a:lnTo>
                  <a:lnTo>
                    <a:pt x="417582" y="746223"/>
                  </a:lnTo>
                  <a:lnTo>
                    <a:pt x="423259" y="731848"/>
                  </a:lnTo>
                  <a:lnTo>
                    <a:pt x="430529" y="728689"/>
                  </a:lnTo>
                  <a:lnTo>
                    <a:pt x="435027" y="717832"/>
                  </a:lnTo>
                  <a:lnTo>
                    <a:pt x="440694" y="715484"/>
                  </a:lnTo>
                  <a:lnTo>
                    <a:pt x="445814" y="703122"/>
                  </a:lnTo>
                  <a:lnTo>
                    <a:pt x="451192" y="700895"/>
                  </a:lnTo>
                  <a:lnTo>
                    <a:pt x="455621" y="689681"/>
                  </a:lnTo>
                  <a:lnTo>
                    <a:pt x="463004" y="686473"/>
                  </a:lnTo>
                  <a:lnTo>
                    <a:pt x="467388" y="675114"/>
                  </a:lnTo>
                  <a:lnTo>
                    <a:pt x="474416" y="671990"/>
                  </a:lnTo>
                  <a:lnTo>
                    <a:pt x="478175" y="662916"/>
                  </a:lnTo>
                  <a:lnTo>
                    <a:pt x="485236" y="659991"/>
                  </a:lnTo>
                  <a:lnTo>
                    <a:pt x="489943" y="648350"/>
                  </a:lnTo>
                  <a:lnTo>
                    <a:pt x="494869" y="646260"/>
                  </a:lnTo>
                  <a:lnTo>
                    <a:pt x="499749" y="634478"/>
                  </a:lnTo>
                  <a:lnTo>
                    <a:pt x="508644" y="630793"/>
                  </a:lnTo>
                  <a:lnTo>
                    <a:pt x="512498" y="621036"/>
                  </a:lnTo>
                  <a:lnTo>
                    <a:pt x="520263" y="617663"/>
                  </a:lnTo>
                  <a:lnTo>
                    <a:pt x="524265" y="608000"/>
                  </a:lnTo>
                  <a:lnTo>
                    <a:pt x="529333" y="605901"/>
                  </a:lnTo>
                  <a:lnTo>
                    <a:pt x="534502" y="594271"/>
                  </a:lnTo>
                  <a:lnTo>
                    <a:pt x="543058" y="590969"/>
                  </a:lnTo>
                  <a:lnTo>
                    <a:pt x="546820" y="581666"/>
                  </a:lnTo>
                  <a:lnTo>
                    <a:pt x="554125" y="578566"/>
                  </a:lnTo>
                  <a:lnTo>
                    <a:pt x="558587" y="567794"/>
                  </a:lnTo>
                  <a:lnTo>
                    <a:pt x="566981" y="564317"/>
                  </a:lnTo>
                  <a:lnTo>
                    <a:pt x="570498" y="556026"/>
                  </a:lnTo>
                  <a:lnTo>
                    <a:pt x="579297" y="552469"/>
                  </a:lnTo>
                  <a:lnTo>
                    <a:pt x="583104" y="543278"/>
                  </a:lnTo>
                  <a:lnTo>
                    <a:pt x="590990" y="540012"/>
                  </a:lnTo>
                  <a:lnTo>
                    <a:pt x="595302" y="529836"/>
                  </a:lnTo>
                  <a:lnTo>
                    <a:pt x="606142" y="525448"/>
                  </a:lnTo>
                  <a:lnTo>
                    <a:pt x="609581" y="516944"/>
                  </a:lnTo>
                  <a:lnTo>
                    <a:pt x="617872" y="513426"/>
                  </a:lnTo>
                  <a:lnTo>
                    <a:pt x="621348" y="505033"/>
                  </a:lnTo>
                  <a:lnTo>
                    <a:pt x="629741" y="501556"/>
                  </a:lnTo>
                  <a:lnTo>
                    <a:pt x="633259" y="493265"/>
                  </a:lnTo>
                  <a:lnTo>
                    <a:pt x="642368" y="489582"/>
                  </a:lnTo>
                  <a:lnTo>
                    <a:pt x="646152" y="480661"/>
                  </a:lnTo>
                  <a:lnTo>
                    <a:pt x="656372" y="476525"/>
                  </a:lnTo>
                  <a:lnTo>
                    <a:pt x="659593" y="468750"/>
                  </a:lnTo>
                  <a:lnTo>
                    <a:pt x="669255" y="464747"/>
                  </a:lnTo>
                  <a:lnTo>
                    <a:pt x="670011" y="463007"/>
                  </a:lnTo>
                  <a:lnTo>
                    <a:pt x="658522" y="467766"/>
                  </a:lnTo>
                  <a:lnTo>
                    <a:pt x="655662" y="475175"/>
                  </a:lnTo>
                  <a:lnTo>
                    <a:pt x="646437" y="479276"/>
                  </a:lnTo>
                  <a:lnTo>
                    <a:pt x="643895" y="485412"/>
                  </a:lnTo>
                  <a:lnTo>
                    <a:pt x="633123" y="489874"/>
                  </a:lnTo>
                  <a:lnTo>
                    <a:pt x="630022" y="497180"/>
                  </a:lnTo>
                  <a:lnTo>
                    <a:pt x="621047" y="500809"/>
                  </a:lnTo>
                  <a:lnTo>
                    <a:pt x="617418" y="509784"/>
                  </a:lnTo>
                  <a:lnTo>
                    <a:pt x="608983" y="513363"/>
                  </a:lnTo>
                  <a:lnTo>
                    <a:pt x="605363" y="521695"/>
                  </a:lnTo>
                  <a:lnTo>
                    <a:pt x="593947" y="526204"/>
                  </a:lnTo>
                  <a:lnTo>
                    <a:pt x="590940" y="533463"/>
                  </a:lnTo>
                  <a:lnTo>
                    <a:pt x="582927" y="536782"/>
                  </a:lnTo>
                  <a:lnTo>
                    <a:pt x="579173" y="546068"/>
                  </a:lnTo>
                  <a:lnTo>
                    <a:pt x="571429" y="549353"/>
                  </a:lnTo>
                  <a:lnTo>
                    <a:pt x="567262" y="559654"/>
                  </a:lnTo>
                  <a:lnTo>
                    <a:pt x="558028" y="563570"/>
                  </a:lnTo>
                  <a:lnTo>
                    <a:pt x="554657" y="571708"/>
                  </a:lnTo>
                  <a:lnTo>
                    <a:pt x="546826" y="574952"/>
                  </a:lnTo>
                  <a:lnTo>
                    <a:pt x="542889" y="584456"/>
                  </a:lnTo>
                  <a:lnTo>
                    <a:pt x="534496" y="587933"/>
                  </a:lnTo>
                  <a:lnTo>
                    <a:pt x="530978" y="596224"/>
                  </a:lnTo>
                  <a:lnTo>
                    <a:pt x="522950" y="599470"/>
                  </a:lnTo>
                  <a:lnTo>
                    <a:pt x="518373" y="610790"/>
                  </a:lnTo>
                  <a:lnTo>
                    <a:pt x="510082" y="614308"/>
                  </a:lnTo>
                  <a:lnTo>
                    <a:pt x="506605" y="622701"/>
                  </a:lnTo>
                  <a:lnTo>
                    <a:pt x="498081" y="626232"/>
                  </a:lnTo>
                  <a:lnTo>
                    <a:pt x="493857" y="636430"/>
                  </a:lnTo>
                  <a:lnTo>
                    <a:pt x="486598" y="639437"/>
                  </a:lnTo>
                  <a:lnTo>
                    <a:pt x="482090" y="650854"/>
                  </a:lnTo>
                  <a:lnTo>
                    <a:pt x="476162" y="653429"/>
                  </a:lnTo>
                  <a:lnTo>
                    <a:pt x="472139" y="662908"/>
                  </a:lnTo>
                  <a:lnTo>
                    <a:pt x="464112" y="666154"/>
                  </a:lnTo>
                  <a:lnTo>
                    <a:pt x="459535" y="677474"/>
                  </a:lnTo>
                  <a:lnTo>
                    <a:pt x="452229" y="680574"/>
                  </a:lnTo>
                  <a:lnTo>
                    <a:pt x="447767" y="691346"/>
                  </a:lnTo>
                  <a:lnTo>
                    <a:pt x="442620" y="693478"/>
                  </a:lnTo>
                  <a:lnTo>
                    <a:pt x="437817" y="705625"/>
                  </a:lnTo>
                  <a:lnTo>
                    <a:pt x="431498" y="708367"/>
                  </a:lnTo>
                  <a:lnTo>
                    <a:pt x="426887" y="719498"/>
                  </a:lnTo>
                  <a:lnTo>
                    <a:pt x="419056" y="722742"/>
                  </a:lnTo>
                  <a:lnTo>
                    <a:pt x="415406" y="731553"/>
                  </a:lnTo>
                  <a:lnTo>
                    <a:pt x="410907" y="733416"/>
                  </a:lnTo>
                  <a:lnTo>
                    <a:pt x="405456" y="746262"/>
                  </a:lnTo>
                  <a:lnTo>
                    <a:pt x="400029" y="748456"/>
                  </a:lnTo>
                  <a:lnTo>
                    <a:pt x="394813" y="761665"/>
                  </a:lnTo>
                  <a:lnTo>
                    <a:pt x="390429" y="763570"/>
                  </a:lnTo>
                  <a:lnTo>
                    <a:pt x="385006" y="776662"/>
                  </a:lnTo>
                  <a:lnTo>
                    <a:pt x="379939" y="778761"/>
                  </a:lnTo>
                  <a:lnTo>
                    <a:pt x="374769" y="790391"/>
                  </a:lnTo>
                  <a:lnTo>
                    <a:pt x="369429" y="792452"/>
                  </a:lnTo>
                  <a:lnTo>
                    <a:pt x="364126" y="804956"/>
                  </a:lnTo>
                  <a:lnTo>
                    <a:pt x="359593" y="806790"/>
                  </a:lnTo>
                  <a:lnTo>
                    <a:pt x="354607" y="818829"/>
                  </a:lnTo>
                  <a:lnTo>
                    <a:pt x="350386" y="820577"/>
                  </a:lnTo>
                  <a:lnTo>
                    <a:pt x="344658" y="835069"/>
                  </a:lnTo>
                  <a:lnTo>
                    <a:pt x="338833" y="837597"/>
                  </a:lnTo>
                  <a:lnTo>
                    <a:pt x="334015" y="849228"/>
                  </a:lnTo>
                  <a:lnTo>
                    <a:pt x="329041" y="851288"/>
                  </a:lnTo>
                  <a:lnTo>
                    <a:pt x="324208" y="862957"/>
                  </a:lnTo>
                  <a:lnTo>
                    <a:pt x="321670" y="864009"/>
                  </a:lnTo>
                  <a:lnTo>
                    <a:pt x="322251" y="865413"/>
                  </a:lnTo>
                  <a:cubicBezTo>
                    <a:pt x="322251" y="870965"/>
                    <a:pt x="320000" y="875991"/>
                    <a:pt x="316362" y="879629"/>
                  </a:cubicBezTo>
                  <a:lnTo>
                    <a:pt x="311360" y="881701"/>
                  </a:lnTo>
                  <a:lnTo>
                    <a:pt x="306413" y="893357"/>
                  </a:lnTo>
                  <a:lnTo>
                    <a:pt x="303148" y="894678"/>
                  </a:lnTo>
                  <a:lnTo>
                    <a:pt x="303619" y="895814"/>
                  </a:lnTo>
                  <a:cubicBezTo>
                    <a:pt x="303619" y="901365"/>
                    <a:pt x="301369" y="906391"/>
                    <a:pt x="297731" y="910029"/>
                  </a:cubicBezTo>
                  <a:lnTo>
                    <a:pt x="293739" y="911682"/>
                  </a:lnTo>
                  <a:lnTo>
                    <a:pt x="287925" y="925719"/>
                  </a:lnTo>
                  <a:lnTo>
                    <a:pt x="285804" y="926597"/>
                  </a:lnTo>
                  <a:lnTo>
                    <a:pt x="279935" y="940428"/>
                  </a:lnTo>
                  <a:lnTo>
                    <a:pt x="277019" y="941607"/>
                  </a:lnTo>
                  <a:lnTo>
                    <a:pt x="277141" y="941903"/>
                  </a:lnTo>
                  <a:cubicBezTo>
                    <a:pt x="277141" y="947455"/>
                    <a:pt x="274891" y="952481"/>
                    <a:pt x="271253" y="956118"/>
                  </a:cubicBezTo>
                  <a:lnTo>
                    <a:pt x="267216" y="957791"/>
                  </a:lnTo>
                  <a:lnTo>
                    <a:pt x="267334" y="958084"/>
                  </a:lnTo>
                  <a:cubicBezTo>
                    <a:pt x="267334" y="963771"/>
                    <a:pt x="265085" y="968919"/>
                    <a:pt x="261447" y="972646"/>
                  </a:cubicBezTo>
                  <a:lnTo>
                    <a:pt x="259398" y="973515"/>
                  </a:lnTo>
                  <a:lnTo>
                    <a:pt x="253602" y="988193"/>
                  </a:lnTo>
                  <a:lnTo>
                    <a:pt x="251362" y="989166"/>
                  </a:lnTo>
                  <a:lnTo>
                    <a:pt x="245613" y="1003045"/>
                  </a:lnTo>
                  <a:lnTo>
                    <a:pt x="242656" y="1004270"/>
                  </a:lnTo>
                  <a:lnTo>
                    <a:pt x="242819" y="1004664"/>
                  </a:lnTo>
                  <a:cubicBezTo>
                    <a:pt x="242819" y="1010216"/>
                    <a:pt x="240568" y="1015241"/>
                    <a:pt x="236931" y="1018879"/>
                  </a:cubicBezTo>
                  <a:lnTo>
                    <a:pt x="236226" y="1019171"/>
                  </a:lnTo>
                  <a:lnTo>
                    <a:pt x="236936" y="1020845"/>
                  </a:lnTo>
                  <a:cubicBezTo>
                    <a:pt x="236936" y="1026532"/>
                    <a:pt x="234575" y="1031680"/>
                    <a:pt x="230760" y="1035406"/>
                  </a:cubicBezTo>
                  <a:lnTo>
                    <a:pt x="228756" y="1036217"/>
                  </a:lnTo>
                  <a:lnTo>
                    <a:pt x="229090" y="1037025"/>
                  </a:lnTo>
                  <a:cubicBezTo>
                    <a:pt x="229090" y="1042576"/>
                    <a:pt x="226840" y="1047602"/>
                    <a:pt x="223202" y="1051240"/>
                  </a:cubicBezTo>
                  <a:lnTo>
                    <a:pt x="220837" y="1052220"/>
                  </a:lnTo>
                  <a:lnTo>
                    <a:pt x="221245" y="1053205"/>
                  </a:lnTo>
                  <a:lnTo>
                    <a:pt x="215903" y="1066103"/>
                  </a:lnTo>
                  <a:lnTo>
                    <a:pt x="173573" y="1066103"/>
                  </a:lnTo>
                  <a:lnTo>
                    <a:pt x="178100" y="1055171"/>
                  </a:lnTo>
                  <a:lnTo>
                    <a:pt x="180466" y="1054191"/>
                  </a:lnTo>
                  <a:lnTo>
                    <a:pt x="180058" y="1053205"/>
                  </a:lnTo>
                  <a:cubicBezTo>
                    <a:pt x="180058" y="1047519"/>
                    <a:pt x="182363" y="1042370"/>
                    <a:pt x="186090" y="1038643"/>
                  </a:cubicBezTo>
                  <a:lnTo>
                    <a:pt x="189047" y="1037418"/>
                  </a:lnTo>
                  <a:lnTo>
                    <a:pt x="188883" y="1037025"/>
                  </a:lnTo>
                  <a:cubicBezTo>
                    <a:pt x="188883" y="1031473"/>
                    <a:pt x="191133" y="1026448"/>
                    <a:pt x="194772" y="1022810"/>
                  </a:cubicBezTo>
                  <a:lnTo>
                    <a:pt x="195477" y="1022518"/>
                  </a:lnTo>
                  <a:lnTo>
                    <a:pt x="194767" y="1020845"/>
                  </a:lnTo>
                  <a:cubicBezTo>
                    <a:pt x="194767" y="1015158"/>
                    <a:pt x="197127" y="1010009"/>
                    <a:pt x="200943" y="1006283"/>
                  </a:cubicBezTo>
                  <a:lnTo>
                    <a:pt x="202947" y="1005471"/>
                  </a:lnTo>
                  <a:lnTo>
                    <a:pt x="202612" y="1004664"/>
                  </a:lnTo>
                  <a:cubicBezTo>
                    <a:pt x="202612" y="999113"/>
                    <a:pt x="204863" y="994087"/>
                    <a:pt x="208501" y="990449"/>
                  </a:cubicBezTo>
                  <a:lnTo>
                    <a:pt x="210866" y="989469"/>
                  </a:lnTo>
                  <a:lnTo>
                    <a:pt x="210457" y="988483"/>
                  </a:lnTo>
                  <a:cubicBezTo>
                    <a:pt x="210457" y="982797"/>
                    <a:pt x="212762" y="977648"/>
                    <a:pt x="216490" y="973921"/>
                  </a:cubicBezTo>
                  <a:lnTo>
                    <a:pt x="219529" y="972662"/>
                  </a:lnTo>
                  <a:lnTo>
                    <a:pt x="225171" y="958375"/>
                  </a:lnTo>
                  <a:lnTo>
                    <a:pt x="227402" y="957406"/>
                  </a:lnTo>
                  <a:lnTo>
                    <a:pt x="233016" y="943522"/>
                  </a:lnTo>
                  <a:lnTo>
                    <a:pt x="236957" y="941850"/>
                  </a:lnTo>
                  <a:lnTo>
                    <a:pt x="242823" y="927688"/>
                  </a:lnTo>
                  <a:lnTo>
                    <a:pt x="245020" y="926778"/>
                  </a:lnTo>
                  <a:lnTo>
                    <a:pt x="244779" y="926213"/>
                  </a:lnTo>
                  <a:cubicBezTo>
                    <a:pt x="244779" y="920662"/>
                    <a:pt x="247084" y="915636"/>
                    <a:pt x="250812" y="911998"/>
                  </a:cubicBezTo>
                  <a:lnTo>
                    <a:pt x="253922" y="910740"/>
                  </a:lnTo>
                  <a:lnTo>
                    <a:pt x="259494" y="897289"/>
                  </a:lnTo>
                  <a:lnTo>
                    <a:pt x="263486" y="895634"/>
                  </a:lnTo>
                  <a:lnTo>
                    <a:pt x="269300" y="881598"/>
                  </a:lnTo>
                  <a:lnTo>
                    <a:pt x="271851" y="880542"/>
                  </a:lnTo>
                  <a:lnTo>
                    <a:pt x="271258" y="879142"/>
                  </a:lnTo>
                  <a:cubicBezTo>
                    <a:pt x="271258" y="873591"/>
                    <a:pt x="273562" y="868565"/>
                    <a:pt x="277289" y="864927"/>
                  </a:cubicBezTo>
                  <a:lnTo>
                    <a:pt x="283243" y="862520"/>
                  </a:lnTo>
                  <a:lnTo>
                    <a:pt x="287933" y="851198"/>
                  </a:lnTo>
                  <a:lnTo>
                    <a:pt x="290471" y="850146"/>
                  </a:lnTo>
                  <a:lnTo>
                    <a:pt x="289889" y="848742"/>
                  </a:lnTo>
                  <a:cubicBezTo>
                    <a:pt x="289889" y="843191"/>
                    <a:pt x="292139" y="838165"/>
                    <a:pt x="295777" y="834527"/>
                  </a:cubicBezTo>
                  <a:lnTo>
                    <a:pt x="300750" y="832467"/>
                  </a:lnTo>
                  <a:lnTo>
                    <a:pt x="305584" y="820798"/>
                  </a:lnTo>
                  <a:lnTo>
                    <a:pt x="309804" y="819050"/>
                  </a:lnTo>
                  <a:lnTo>
                    <a:pt x="315534" y="804558"/>
                  </a:lnTo>
                  <a:lnTo>
                    <a:pt x="321359" y="802031"/>
                  </a:lnTo>
                  <a:lnTo>
                    <a:pt x="326178" y="790399"/>
                  </a:lnTo>
                  <a:lnTo>
                    <a:pt x="328550" y="789416"/>
                  </a:lnTo>
                  <a:lnTo>
                    <a:pt x="334311" y="775832"/>
                  </a:lnTo>
                  <a:lnTo>
                    <a:pt x="338923" y="773966"/>
                  </a:lnTo>
                  <a:lnTo>
                    <a:pt x="344260" y="761961"/>
                  </a:lnTo>
                  <a:lnTo>
                    <a:pt x="352151" y="758914"/>
                  </a:lnTo>
                  <a:lnTo>
                    <a:pt x="356576" y="748232"/>
                  </a:lnTo>
                  <a:lnTo>
                    <a:pt x="360564" y="746579"/>
                  </a:lnTo>
                  <a:lnTo>
                    <a:pt x="366382" y="731848"/>
                  </a:lnTo>
                  <a:lnTo>
                    <a:pt x="371290" y="729716"/>
                  </a:lnTo>
                  <a:lnTo>
                    <a:pt x="376332" y="717832"/>
                  </a:lnTo>
                  <a:lnTo>
                    <a:pt x="381799" y="715621"/>
                  </a:lnTo>
                  <a:lnTo>
                    <a:pt x="386976" y="703122"/>
                  </a:lnTo>
                  <a:lnTo>
                    <a:pt x="392439" y="700859"/>
                  </a:lnTo>
                  <a:lnTo>
                    <a:pt x="397070" y="689681"/>
                  </a:lnTo>
                  <a:lnTo>
                    <a:pt x="404083" y="686775"/>
                  </a:lnTo>
                  <a:lnTo>
                    <a:pt x="408693" y="675114"/>
                  </a:lnTo>
                  <a:lnTo>
                    <a:pt x="415509" y="672157"/>
                  </a:lnTo>
                  <a:lnTo>
                    <a:pt x="419337" y="662916"/>
                  </a:lnTo>
                  <a:lnTo>
                    <a:pt x="426397" y="659991"/>
                  </a:lnTo>
                  <a:lnTo>
                    <a:pt x="431105" y="648350"/>
                  </a:lnTo>
                  <a:lnTo>
                    <a:pt x="438452" y="645232"/>
                  </a:lnTo>
                  <a:lnTo>
                    <a:pt x="443015" y="634478"/>
                  </a:lnTo>
                  <a:lnTo>
                    <a:pt x="449364" y="631910"/>
                  </a:lnTo>
                  <a:lnTo>
                    <a:pt x="453659" y="621036"/>
                  </a:lnTo>
                  <a:lnTo>
                    <a:pt x="461425" y="617663"/>
                  </a:lnTo>
                  <a:lnTo>
                    <a:pt x="465427" y="608000"/>
                  </a:lnTo>
                  <a:lnTo>
                    <a:pt x="473951" y="604469"/>
                  </a:lnTo>
                  <a:lnTo>
                    <a:pt x="478175" y="594271"/>
                  </a:lnTo>
                  <a:lnTo>
                    <a:pt x="486188" y="590952"/>
                  </a:lnTo>
                  <a:lnTo>
                    <a:pt x="489943" y="581666"/>
                  </a:lnTo>
                  <a:lnTo>
                    <a:pt x="497291" y="578548"/>
                  </a:lnTo>
                  <a:lnTo>
                    <a:pt x="501854" y="567794"/>
                  </a:lnTo>
                  <a:lnTo>
                    <a:pt x="511140" y="564039"/>
                  </a:lnTo>
                  <a:lnTo>
                    <a:pt x="514459" y="556026"/>
                  </a:lnTo>
                  <a:lnTo>
                    <a:pt x="522290" y="552782"/>
                  </a:lnTo>
                  <a:lnTo>
                    <a:pt x="526227" y="543278"/>
                  </a:lnTo>
                  <a:lnTo>
                    <a:pt x="534003" y="540057"/>
                  </a:lnTo>
                  <a:lnTo>
                    <a:pt x="538138" y="529836"/>
                  </a:lnTo>
                  <a:lnTo>
                    <a:pt x="547059" y="526053"/>
                  </a:lnTo>
                  <a:lnTo>
                    <a:pt x="550742" y="516944"/>
                  </a:lnTo>
                  <a:lnTo>
                    <a:pt x="559033" y="513426"/>
                  </a:lnTo>
                  <a:lnTo>
                    <a:pt x="562510" y="505033"/>
                  </a:lnTo>
                  <a:lnTo>
                    <a:pt x="572172" y="501031"/>
                  </a:lnTo>
                  <a:lnTo>
                    <a:pt x="575546" y="493265"/>
                  </a:lnTo>
                  <a:lnTo>
                    <a:pt x="585477" y="489343"/>
                  </a:lnTo>
                  <a:lnTo>
                    <a:pt x="588988" y="480661"/>
                  </a:lnTo>
                  <a:lnTo>
                    <a:pt x="597350" y="477112"/>
                  </a:lnTo>
                  <a:lnTo>
                    <a:pt x="597845" y="475945"/>
                  </a:lnTo>
                  <a:lnTo>
                    <a:pt x="587034" y="480636"/>
                  </a:lnTo>
                  <a:lnTo>
                    <a:pt x="585056" y="485412"/>
                  </a:lnTo>
                  <a:lnTo>
                    <a:pt x="576736" y="488859"/>
                  </a:lnTo>
                  <a:lnTo>
                    <a:pt x="573289" y="497180"/>
                  </a:lnTo>
                  <a:lnTo>
                    <a:pt x="561742" y="501962"/>
                  </a:lnTo>
                  <a:lnTo>
                    <a:pt x="558579" y="509784"/>
                  </a:lnTo>
                  <a:lnTo>
                    <a:pt x="550288" y="513303"/>
                  </a:lnTo>
                  <a:lnTo>
                    <a:pt x="546812" y="521695"/>
                  </a:lnTo>
                  <a:lnTo>
                    <a:pt x="538271" y="525233"/>
                  </a:lnTo>
                  <a:lnTo>
                    <a:pt x="534613" y="533463"/>
                  </a:lnTo>
                  <a:lnTo>
                    <a:pt x="523733" y="537662"/>
                  </a:lnTo>
                  <a:lnTo>
                    <a:pt x="520334" y="546068"/>
                  </a:lnTo>
                  <a:lnTo>
                    <a:pt x="512644" y="549331"/>
                  </a:lnTo>
                  <a:lnTo>
                    <a:pt x="508567" y="559654"/>
                  </a:lnTo>
                  <a:lnTo>
                    <a:pt x="499110" y="563762"/>
                  </a:lnTo>
                  <a:lnTo>
                    <a:pt x="495819" y="571708"/>
                  </a:lnTo>
                  <a:lnTo>
                    <a:pt x="487988" y="574952"/>
                  </a:lnTo>
                  <a:lnTo>
                    <a:pt x="484051" y="584456"/>
                  </a:lnTo>
                  <a:lnTo>
                    <a:pt x="475658" y="587933"/>
                  </a:lnTo>
                  <a:lnTo>
                    <a:pt x="472139" y="596224"/>
                  </a:lnTo>
                  <a:lnTo>
                    <a:pt x="464112" y="599470"/>
                  </a:lnTo>
                  <a:lnTo>
                    <a:pt x="459535" y="610790"/>
                  </a:lnTo>
                  <a:lnTo>
                    <a:pt x="451244" y="614308"/>
                  </a:lnTo>
                  <a:lnTo>
                    <a:pt x="447767" y="622701"/>
                  </a:lnTo>
                  <a:lnTo>
                    <a:pt x="440384" y="625760"/>
                  </a:lnTo>
                  <a:lnTo>
                    <a:pt x="435856" y="636430"/>
                  </a:lnTo>
                  <a:lnTo>
                    <a:pt x="429969" y="638811"/>
                  </a:lnTo>
                  <a:lnTo>
                    <a:pt x="425213" y="650854"/>
                  </a:lnTo>
                  <a:lnTo>
                    <a:pt x="416952" y="654443"/>
                  </a:lnTo>
                  <a:lnTo>
                    <a:pt x="413445" y="662908"/>
                  </a:lnTo>
                  <a:lnTo>
                    <a:pt x="405206" y="666320"/>
                  </a:lnTo>
                  <a:lnTo>
                    <a:pt x="400696" y="677474"/>
                  </a:lnTo>
                  <a:lnTo>
                    <a:pt x="395770" y="679564"/>
                  </a:lnTo>
                  <a:lnTo>
                    <a:pt x="390890" y="691346"/>
                  </a:lnTo>
                  <a:lnTo>
                    <a:pt x="383443" y="694431"/>
                  </a:lnTo>
                  <a:lnTo>
                    <a:pt x="379122" y="705625"/>
                  </a:lnTo>
                  <a:lnTo>
                    <a:pt x="372685" y="708486"/>
                  </a:lnTo>
                  <a:lnTo>
                    <a:pt x="368336" y="719498"/>
                  </a:lnTo>
                  <a:lnTo>
                    <a:pt x="362349" y="722099"/>
                  </a:lnTo>
                  <a:lnTo>
                    <a:pt x="358243" y="731553"/>
                  </a:lnTo>
                  <a:lnTo>
                    <a:pt x="351800" y="734097"/>
                  </a:lnTo>
                  <a:lnTo>
                    <a:pt x="346762" y="746262"/>
                  </a:lnTo>
                  <a:lnTo>
                    <a:pt x="341139" y="748591"/>
                  </a:lnTo>
                  <a:lnTo>
                    <a:pt x="335975" y="761665"/>
                  </a:lnTo>
                  <a:lnTo>
                    <a:pt x="331592" y="763570"/>
                  </a:lnTo>
                  <a:lnTo>
                    <a:pt x="326169" y="776662"/>
                  </a:lnTo>
                  <a:lnTo>
                    <a:pt x="321196" y="778722"/>
                  </a:lnTo>
                  <a:lnTo>
                    <a:pt x="316363" y="790391"/>
                  </a:lnTo>
                  <a:lnTo>
                    <a:pt x="311635" y="792349"/>
                  </a:lnTo>
                  <a:lnTo>
                    <a:pt x="306413" y="804956"/>
                  </a:lnTo>
                  <a:lnTo>
                    <a:pt x="300502" y="807405"/>
                  </a:lnTo>
                  <a:lnTo>
                    <a:pt x="295770" y="818829"/>
                  </a:lnTo>
                  <a:lnTo>
                    <a:pt x="291558" y="820573"/>
                  </a:lnTo>
                  <a:lnTo>
                    <a:pt x="285963" y="835069"/>
                  </a:lnTo>
                  <a:lnTo>
                    <a:pt x="281105" y="837229"/>
                  </a:lnTo>
                  <a:lnTo>
                    <a:pt x="276013" y="849228"/>
                  </a:lnTo>
                  <a:lnTo>
                    <a:pt x="272415" y="850683"/>
                  </a:lnTo>
                  <a:lnTo>
                    <a:pt x="267331" y="862957"/>
                  </a:lnTo>
                  <a:lnTo>
                    <a:pt x="263118" y="864702"/>
                  </a:lnTo>
                  <a:lnTo>
                    <a:pt x="263412" y="865413"/>
                  </a:lnTo>
                  <a:cubicBezTo>
                    <a:pt x="263412" y="870965"/>
                    <a:pt x="261163" y="875991"/>
                    <a:pt x="257525" y="879629"/>
                  </a:cubicBezTo>
                  <a:lnTo>
                    <a:pt x="252521" y="881701"/>
                  </a:lnTo>
                  <a:lnTo>
                    <a:pt x="247575" y="893357"/>
                  </a:lnTo>
                  <a:lnTo>
                    <a:pt x="244310" y="894678"/>
                  </a:lnTo>
                  <a:lnTo>
                    <a:pt x="244780" y="895814"/>
                  </a:lnTo>
                  <a:cubicBezTo>
                    <a:pt x="244780" y="901365"/>
                    <a:pt x="242530" y="906391"/>
                    <a:pt x="238893" y="910029"/>
                  </a:cubicBezTo>
                  <a:lnTo>
                    <a:pt x="236692" y="910940"/>
                  </a:lnTo>
                  <a:lnTo>
                    <a:pt x="236936" y="911504"/>
                  </a:lnTo>
                  <a:cubicBezTo>
                    <a:pt x="236936" y="917055"/>
                    <a:pt x="234576" y="922081"/>
                    <a:pt x="230761" y="925719"/>
                  </a:cubicBezTo>
                  <a:lnTo>
                    <a:pt x="226663" y="927337"/>
                  </a:lnTo>
                  <a:lnTo>
                    <a:pt x="221240" y="940428"/>
                  </a:lnTo>
                  <a:lnTo>
                    <a:pt x="219044" y="941338"/>
                  </a:lnTo>
                  <a:lnTo>
                    <a:pt x="219284" y="941903"/>
                  </a:lnTo>
                  <a:cubicBezTo>
                    <a:pt x="219284" y="947455"/>
                    <a:pt x="216979" y="952481"/>
                    <a:pt x="213252" y="956118"/>
                  </a:cubicBezTo>
                  <a:lnTo>
                    <a:pt x="210167" y="957366"/>
                  </a:lnTo>
                  <a:lnTo>
                    <a:pt x="210457" y="958084"/>
                  </a:lnTo>
                  <a:cubicBezTo>
                    <a:pt x="210457" y="963771"/>
                    <a:pt x="208208" y="968919"/>
                    <a:pt x="204569" y="972646"/>
                  </a:cubicBezTo>
                  <a:lnTo>
                    <a:pt x="202522" y="973515"/>
                  </a:lnTo>
                  <a:lnTo>
                    <a:pt x="196724" y="988193"/>
                  </a:lnTo>
                  <a:lnTo>
                    <a:pt x="194493" y="989162"/>
                  </a:lnTo>
                  <a:lnTo>
                    <a:pt x="188880" y="1003045"/>
                  </a:lnTo>
                  <a:lnTo>
                    <a:pt x="186639" y="1003996"/>
                  </a:lnTo>
                  <a:lnTo>
                    <a:pt x="186923" y="1004664"/>
                  </a:lnTo>
                  <a:cubicBezTo>
                    <a:pt x="186923" y="1010216"/>
                    <a:pt x="184618" y="1015241"/>
                    <a:pt x="180891" y="1018879"/>
                  </a:cubicBezTo>
                  <a:lnTo>
                    <a:pt x="177806" y="1020126"/>
                  </a:lnTo>
                  <a:lnTo>
                    <a:pt x="178097" y="1020845"/>
                  </a:lnTo>
                  <a:cubicBezTo>
                    <a:pt x="178097" y="1026532"/>
                    <a:pt x="175846" y="1031680"/>
                    <a:pt x="172209" y="1035406"/>
                  </a:cubicBezTo>
                  <a:lnTo>
                    <a:pt x="169974" y="1036355"/>
                  </a:lnTo>
                  <a:lnTo>
                    <a:pt x="170252" y="1037025"/>
                  </a:lnTo>
                  <a:cubicBezTo>
                    <a:pt x="170252" y="1042576"/>
                    <a:pt x="168001" y="1047602"/>
                    <a:pt x="164363" y="1051240"/>
                  </a:cubicBezTo>
                  <a:lnTo>
                    <a:pt x="162006" y="1052216"/>
                  </a:lnTo>
                  <a:lnTo>
                    <a:pt x="162407" y="1053205"/>
                  </a:lnTo>
                  <a:lnTo>
                    <a:pt x="157191" y="1066103"/>
                  </a:lnTo>
                  <a:lnTo>
                    <a:pt x="116728" y="1066103"/>
                  </a:lnTo>
                  <a:lnTo>
                    <a:pt x="121367" y="1055171"/>
                  </a:lnTo>
                  <a:lnTo>
                    <a:pt x="122766" y="1054605"/>
                  </a:lnTo>
                  <a:lnTo>
                    <a:pt x="122199" y="1053205"/>
                  </a:lnTo>
                  <a:cubicBezTo>
                    <a:pt x="122199" y="1047519"/>
                    <a:pt x="124450" y="1042370"/>
                    <a:pt x="128088" y="1038643"/>
                  </a:cubicBezTo>
                  <a:lnTo>
                    <a:pt x="130322" y="1037695"/>
                  </a:lnTo>
                  <a:lnTo>
                    <a:pt x="130045" y="1037025"/>
                  </a:lnTo>
                  <a:cubicBezTo>
                    <a:pt x="130045" y="1031473"/>
                    <a:pt x="132295" y="1026448"/>
                    <a:pt x="135933" y="1022810"/>
                  </a:cubicBezTo>
                  <a:lnTo>
                    <a:pt x="138290" y="1021833"/>
                  </a:lnTo>
                  <a:lnTo>
                    <a:pt x="137890" y="1020845"/>
                  </a:lnTo>
                  <a:cubicBezTo>
                    <a:pt x="137890" y="1015158"/>
                    <a:pt x="140140" y="1010009"/>
                    <a:pt x="143779" y="1006283"/>
                  </a:cubicBezTo>
                  <a:lnTo>
                    <a:pt x="146019" y="1005332"/>
                  </a:lnTo>
                  <a:lnTo>
                    <a:pt x="145735" y="1004664"/>
                  </a:lnTo>
                  <a:cubicBezTo>
                    <a:pt x="145735" y="999113"/>
                    <a:pt x="148040" y="994087"/>
                    <a:pt x="151767" y="990449"/>
                  </a:cubicBezTo>
                  <a:lnTo>
                    <a:pt x="154852" y="989201"/>
                  </a:lnTo>
                  <a:lnTo>
                    <a:pt x="154561" y="988483"/>
                  </a:lnTo>
                  <a:cubicBezTo>
                    <a:pt x="154561" y="982797"/>
                    <a:pt x="156811" y="977648"/>
                    <a:pt x="160450" y="973921"/>
                  </a:cubicBezTo>
                  <a:lnTo>
                    <a:pt x="162498" y="973052"/>
                  </a:lnTo>
                  <a:lnTo>
                    <a:pt x="168294" y="958375"/>
                  </a:lnTo>
                  <a:lnTo>
                    <a:pt x="170525" y="957406"/>
                  </a:lnTo>
                  <a:lnTo>
                    <a:pt x="176139" y="943522"/>
                  </a:lnTo>
                  <a:lnTo>
                    <a:pt x="178380" y="942571"/>
                  </a:lnTo>
                  <a:lnTo>
                    <a:pt x="178096" y="941903"/>
                  </a:lnTo>
                  <a:cubicBezTo>
                    <a:pt x="178096" y="936352"/>
                    <a:pt x="180401" y="931326"/>
                    <a:pt x="184128" y="927688"/>
                  </a:cubicBezTo>
                  <a:lnTo>
                    <a:pt x="187044" y="926508"/>
                  </a:lnTo>
                  <a:lnTo>
                    <a:pt x="186922" y="926213"/>
                  </a:lnTo>
                  <a:cubicBezTo>
                    <a:pt x="186922" y="920662"/>
                    <a:pt x="189173" y="915636"/>
                    <a:pt x="192810" y="911998"/>
                  </a:cubicBezTo>
                  <a:lnTo>
                    <a:pt x="194935" y="911118"/>
                  </a:lnTo>
                  <a:lnTo>
                    <a:pt x="200943" y="897289"/>
                  </a:lnTo>
                  <a:lnTo>
                    <a:pt x="204588" y="895849"/>
                  </a:lnTo>
                  <a:lnTo>
                    <a:pt x="204574" y="895814"/>
                  </a:lnTo>
                  <a:cubicBezTo>
                    <a:pt x="204574" y="890262"/>
                    <a:pt x="206823" y="885236"/>
                    <a:pt x="210462" y="881598"/>
                  </a:cubicBezTo>
                  <a:lnTo>
                    <a:pt x="213013" y="880542"/>
                  </a:lnTo>
                  <a:lnTo>
                    <a:pt x="212419" y="879142"/>
                  </a:lnTo>
                  <a:cubicBezTo>
                    <a:pt x="212419" y="873591"/>
                    <a:pt x="214724" y="868565"/>
                    <a:pt x="218451" y="864927"/>
                  </a:cubicBezTo>
                  <a:lnTo>
                    <a:pt x="224404" y="862520"/>
                  </a:lnTo>
                  <a:lnTo>
                    <a:pt x="229094" y="851198"/>
                  </a:lnTo>
                  <a:lnTo>
                    <a:pt x="233307" y="849453"/>
                  </a:lnTo>
                  <a:lnTo>
                    <a:pt x="233012" y="848742"/>
                  </a:lnTo>
                  <a:cubicBezTo>
                    <a:pt x="233012" y="843191"/>
                    <a:pt x="235262" y="838165"/>
                    <a:pt x="238901" y="834527"/>
                  </a:cubicBezTo>
                  <a:lnTo>
                    <a:pt x="241525" y="833439"/>
                  </a:lnTo>
                  <a:lnTo>
                    <a:pt x="246889" y="820798"/>
                  </a:lnTo>
                  <a:lnTo>
                    <a:pt x="252074" y="818702"/>
                  </a:lnTo>
                  <a:lnTo>
                    <a:pt x="257532" y="804558"/>
                  </a:lnTo>
                  <a:lnTo>
                    <a:pt x="262364" y="802411"/>
                  </a:lnTo>
                  <a:lnTo>
                    <a:pt x="267339" y="790399"/>
                  </a:lnTo>
                  <a:lnTo>
                    <a:pt x="272067" y="788440"/>
                  </a:lnTo>
                  <a:lnTo>
                    <a:pt x="277289" y="775832"/>
                  </a:lnTo>
                  <a:lnTo>
                    <a:pt x="283201" y="773384"/>
                  </a:lnTo>
                  <a:lnTo>
                    <a:pt x="287933" y="761961"/>
                  </a:lnTo>
                  <a:lnTo>
                    <a:pt x="292905" y="759901"/>
                  </a:lnTo>
                  <a:lnTo>
                    <a:pt x="297738" y="748232"/>
                  </a:lnTo>
                  <a:lnTo>
                    <a:pt x="301728" y="746579"/>
                  </a:lnTo>
                  <a:lnTo>
                    <a:pt x="307545" y="731848"/>
                  </a:lnTo>
                  <a:lnTo>
                    <a:pt x="313620" y="729209"/>
                  </a:lnTo>
                  <a:lnTo>
                    <a:pt x="318333" y="717832"/>
                  </a:lnTo>
                  <a:lnTo>
                    <a:pt x="322849" y="715961"/>
                  </a:lnTo>
                  <a:lnTo>
                    <a:pt x="328426" y="703122"/>
                  </a:lnTo>
                  <a:lnTo>
                    <a:pt x="335738" y="700234"/>
                  </a:lnTo>
                  <a:lnTo>
                    <a:pt x="339906" y="689681"/>
                  </a:lnTo>
                  <a:lnTo>
                    <a:pt x="346110" y="686985"/>
                  </a:lnTo>
                  <a:lnTo>
                    <a:pt x="350692" y="675114"/>
                  </a:lnTo>
                  <a:lnTo>
                    <a:pt x="358922" y="671456"/>
                  </a:lnTo>
                  <a:lnTo>
                    <a:pt x="362460" y="662916"/>
                  </a:lnTo>
                  <a:lnTo>
                    <a:pt x="367164" y="660967"/>
                  </a:lnTo>
                  <a:lnTo>
                    <a:pt x="372266" y="648350"/>
                  </a:lnTo>
                  <a:lnTo>
                    <a:pt x="380762" y="644746"/>
                  </a:lnTo>
                  <a:lnTo>
                    <a:pt x="385015" y="634478"/>
                  </a:lnTo>
                  <a:lnTo>
                    <a:pt x="392737" y="631279"/>
                  </a:lnTo>
                  <a:lnTo>
                    <a:pt x="396782" y="621036"/>
                  </a:lnTo>
                  <a:lnTo>
                    <a:pt x="402200" y="618682"/>
                  </a:lnTo>
                  <a:lnTo>
                    <a:pt x="406732" y="608000"/>
                  </a:lnTo>
                  <a:lnTo>
                    <a:pt x="415042" y="604640"/>
                  </a:lnTo>
                  <a:lnTo>
                    <a:pt x="419337" y="594271"/>
                  </a:lnTo>
                  <a:lnTo>
                    <a:pt x="427349" y="590952"/>
                  </a:lnTo>
                  <a:lnTo>
                    <a:pt x="431105" y="581666"/>
                  </a:lnTo>
                  <a:lnTo>
                    <a:pt x="438452" y="578548"/>
                  </a:lnTo>
                  <a:lnTo>
                    <a:pt x="443015" y="567794"/>
                  </a:lnTo>
                  <a:lnTo>
                    <a:pt x="452302" y="564039"/>
                  </a:lnTo>
                  <a:lnTo>
                    <a:pt x="455621" y="556026"/>
                  </a:lnTo>
                  <a:lnTo>
                    <a:pt x="463452" y="552782"/>
                  </a:lnTo>
                  <a:lnTo>
                    <a:pt x="467388" y="543278"/>
                  </a:lnTo>
                  <a:lnTo>
                    <a:pt x="476282" y="539594"/>
                  </a:lnTo>
                  <a:lnTo>
                    <a:pt x="480136" y="529836"/>
                  </a:lnTo>
                  <a:lnTo>
                    <a:pt x="488088" y="526382"/>
                  </a:lnTo>
                  <a:lnTo>
                    <a:pt x="491904" y="516944"/>
                  </a:lnTo>
                  <a:lnTo>
                    <a:pt x="500413" y="513334"/>
                  </a:lnTo>
                  <a:lnTo>
                    <a:pt x="501934" y="509910"/>
                  </a:lnTo>
                  <a:lnTo>
                    <a:pt x="491077" y="514203"/>
                  </a:lnTo>
                  <a:lnTo>
                    <a:pt x="487973" y="521695"/>
                  </a:lnTo>
                  <a:lnTo>
                    <a:pt x="479653" y="525142"/>
                  </a:lnTo>
                  <a:lnTo>
                    <a:pt x="476206" y="533463"/>
                  </a:lnTo>
                  <a:lnTo>
                    <a:pt x="467015" y="537270"/>
                  </a:lnTo>
                  <a:lnTo>
                    <a:pt x="463457" y="546068"/>
                  </a:lnTo>
                  <a:lnTo>
                    <a:pt x="455660" y="549376"/>
                  </a:lnTo>
                  <a:lnTo>
                    <a:pt x="451403" y="559654"/>
                  </a:lnTo>
                  <a:lnTo>
                    <a:pt x="441126" y="563911"/>
                  </a:lnTo>
                  <a:lnTo>
                    <a:pt x="437817" y="571708"/>
                  </a:lnTo>
                  <a:lnTo>
                    <a:pt x="429020" y="575266"/>
                  </a:lnTo>
                  <a:lnTo>
                    <a:pt x="425213" y="584456"/>
                  </a:lnTo>
                  <a:lnTo>
                    <a:pt x="416892" y="587903"/>
                  </a:lnTo>
                  <a:lnTo>
                    <a:pt x="413445" y="596224"/>
                  </a:lnTo>
                  <a:lnTo>
                    <a:pt x="405206" y="599636"/>
                  </a:lnTo>
                  <a:lnTo>
                    <a:pt x="400696" y="610790"/>
                  </a:lnTo>
                  <a:lnTo>
                    <a:pt x="394666" y="613348"/>
                  </a:lnTo>
                  <a:lnTo>
                    <a:pt x="390603" y="622701"/>
                  </a:lnTo>
                  <a:lnTo>
                    <a:pt x="383676" y="625437"/>
                  </a:lnTo>
                  <a:lnTo>
                    <a:pt x="379122" y="636430"/>
                  </a:lnTo>
                  <a:lnTo>
                    <a:pt x="370692" y="639922"/>
                  </a:lnTo>
                  <a:lnTo>
                    <a:pt x="366374" y="650854"/>
                  </a:lnTo>
                  <a:lnTo>
                    <a:pt x="358113" y="654443"/>
                  </a:lnTo>
                  <a:lnTo>
                    <a:pt x="354607" y="662908"/>
                  </a:lnTo>
                  <a:lnTo>
                    <a:pt x="349879" y="664866"/>
                  </a:lnTo>
                  <a:lnTo>
                    <a:pt x="344659" y="677474"/>
                  </a:lnTo>
                  <a:lnTo>
                    <a:pt x="336379" y="680903"/>
                  </a:lnTo>
                  <a:lnTo>
                    <a:pt x="332053" y="691346"/>
                  </a:lnTo>
                  <a:lnTo>
                    <a:pt x="326941" y="693464"/>
                  </a:lnTo>
                  <a:lnTo>
                    <a:pt x="322247" y="705625"/>
                  </a:lnTo>
                  <a:lnTo>
                    <a:pt x="314568" y="709038"/>
                  </a:lnTo>
                  <a:lnTo>
                    <a:pt x="310336" y="719498"/>
                  </a:lnTo>
                  <a:lnTo>
                    <a:pt x="303481" y="722405"/>
                  </a:lnTo>
                  <a:lnTo>
                    <a:pt x="299692" y="731553"/>
                  </a:lnTo>
                  <a:lnTo>
                    <a:pt x="295209" y="733409"/>
                  </a:lnTo>
                  <a:lnTo>
                    <a:pt x="289886" y="746262"/>
                  </a:lnTo>
                  <a:lnTo>
                    <a:pt x="283063" y="749088"/>
                  </a:lnTo>
                  <a:lnTo>
                    <a:pt x="277975" y="761665"/>
                  </a:lnTo>
                  <a:lnTo>
                    <a:pt x="272599" y="763945"/>
                  </a:lnTo>
                  <a:lnTo>
                    <a:pt x="267331" y="776662"/>
                  </a:lnTo>
                  <a:lnTo>
                    <a:pt x="262357" y="778722"/>
                  </a:lnTo>
                  <a:lnTo>
                    <a:pt x="257525" y="790391"/>
                  </a:lnTo>
                  <a:lnTo>
                    <a:pt x="252797" y="792349"/>
                  </a:lnTo>
                  <a:lnTo>
                    <a:pt x="247575" y="804956"/>
                  </a:lnTo>
                  <a:lnTo>
                    <a:pt x="241663" y="807405"/>
                  </a:lnTo>
                  <a:lnTo>
                    <a:pt x="236931" y="818829"/>
                  </a:lnTo>
                  <a:lnTo>
                    <a:pt x="232720" y="820573"/>
                  </a:lnTo>
                  <a:lnTo>
                    <a:pt x="227125" y="835069"/>
                  </a:lnTo>
                  <a:lnTo>
                    <a:pt x="224698" y="836148"/>
                  </a:lnTo>
                  <a:lnTo>
                    <a:pt x="219279" y="849228"/>
                  </a:lnTo>
                  <a:lnTo>
                    <a:pt x="213122" y="851778"/>
                  </a:lnTo>
                  <a:lnTo>
                    <a:pt x="208492" y="862957"/>
                  </a:lnTo>
                  <a:lnTo>
                    <a:pt x="204280" y="864702"/>
                  </a:lnTo>
                  <a:lnTo>
                    <a:pt x="204574" y="865413"/>
                  </a:lnTo>
                  <a:cubicBezTo>
                    <a:pt x="204574" y="870965"/>
                    <a:pt x="202324" y="875991"/>
                    <a:pt x="198685" y="879629"/>
                  </a:cubicBezTo>
                  <a:lnTo>
                    <a:pt x="196081" y="880708"/>
                  </a:lnTo>
                  <a:lnTo>
                    <a:pt x="190841" y="893357"/>
                  </a:lnTo>
                  <a:lnTo>
                    <a:pt x="186623" y="895105"/>
                  </a:lnTo>
                  <a:lnTo>
                    <a:pt x="186923" y="895814"/>
                  </a:lnTo>
                  <a:cubicBezTo>
                    <a:pt x="186923" y="901365"/>
                    <a:pt x="184618" y="906391"/>
                    <a:pt x="180891" y="910029"/>
                  </a:cubicBezTo>
                  <a:lnTo>
                    <a:pt x="177974" y="911208"/>
                  </a:lnTo>
                  <a:lnTo>
                    <a:pt x="178097" y="911504"/>
                  </a:lnTo>
                  <a:cubicBezTo>
                    <a:pt x="178097" y="917055"/>
                    <a:pt x="175846" y="922081"/>
                    <a:pt x="172209" y="925719"/>
                  </a:cubicBezTo>
                  <a:lnTo>
                    <a:pt x="170085" y="926598"/>
                  </a:lnTo>
                  <a:lnTo>
                    <a:pt x="164077" y="940428"/>
                  </a:lnTo>
                  <a:lnTo>
                    <a:pt x="160431" y="941868"/>
                  </a:lnTo>
                  <a:lnTo>
                    <a:pt x="160445" y="941903"/>
                  </a:lnTo>
                  <a:cubicBezTo>
                    <a:pt x="160445" y="947455"/>
                    <a:pt x="158140" y="952481"/>
                    <a:pt x="154414" y="956118"/>
                  </a:cubicBezTo>
                  <a:lnTo>
                    <a:pt x="151329" y="957366"/>
                  </a:lnTo>
                  <a:lnTo>
                    <a:pt x="151619" y="958084"/>
                  </a:lnTo>
                  <a:cubicBezTo>
                    <a:pt x="151619" y="963771"/>
                    <a:pt x="149369" y="968919"/>
                    <a:pt x="145732" y="972646"/>
                  </a:cubicBezTo>
                  <a:lnTo>
                    <a:pt x="143683" y="973515"/>
                  </a:lnTo>
                  <a:lnTo>
                    <a:pt x="137886" y="988193"/>
                  </a:lnTo>
                  <a:lnTo>
                    <a:pt x="135655" y="989162"/>
                  </a:lnTo>
                  <a:lnTo>
                    <a:pt x="130041" y="1003045"/>
                  </a:lnTo>
                  <a:lnTo>
                    <a:pt x="127802" y="1003996"/>
                  </a:lnTo>
                  <a:lnTo>
                    <a:pt x="128084" y="1004664"/>
                  </a:lnTo>
                  <a:cubicBezTo>
                    <a:pt x="128084" y="1010216"/>
                    <a:pt x="125779" y="1015241"/>
                    <a:pt x="122052" y="1018879"/>
                  </a:cubicBezTo>
                  <a:lnTo>
                    <a:pt x="118968" y="1020126"/>
                  </a:lnTo>
                  <a:lnTo>
                    <a:pt x="119258" y="1020845"/>
                  </a:lnTo>
                  <a:cubicBezTo>
                    <a:pt x="119258" y="1026532"/>
                    <a:pt x="117008" y="1031680"/>
                    <a:pt x="113370" y="1035406"/>
                  </a:cubicBezTo>
                  <a:lnTo>
                    <a:pt x="111136" y="1036355"/>
                  </a:lnTo>
                  <a:lnTo>
                    <a:pt x="111413" y="1037025"/>
                  </a:lnTo>
                  <a:cubicBezTo>
                    <a:pt x="111413" y="1042576"/>
                    <a:pt x="109163" y="1047602"/>
                    <a:pt x="105525" y="1051240"/>
                  </a:cubicBezTo>
                  <a:lnTo>
                    <a:pt x="104847" y="1051520"/>
                  </a:lnTo>
                  <a:lnTo>
                    <a:pt x="105529" y="1053205"/>
                  </a:lnTo>
                  <a:lnTo>
                    <a:pt x="100314" y="1066103"/>
                  </a:lnTo>
                  <a:lnTo>
                    <a:pt x="58838" y="1066103"/>
                  </a:lnTo>
                  <a:lnTo>
                    <a:pt x="63365" y="1055171"/>
                  </a:lnTo>
                  <a:lnTo>
                    <a:pt x="65723" y="1054194"/>
                  </a:lnTo>
                  <a:lnTo>
                    <a:pt x="65323" y="1053205"/>
                  </a:lnTo>
                  <a:cubicBezTo>
                    <a:pt x="65323" y="1047519"/>
                    <a:pt x="67573" y="1042370"/>
                    <a:pt x="71211" y="1038643"/>
                  </a:cubicBezTo>
                  <a:lnTo>
                    <a:pt x="71778" y="1038403"/>
                  </a:lnTo>
                  <a:lnTo>
                    <a:pt x="71206" y="1037025"/>
                  </a:lnTo>
                  <a:cubicBezTo>
                    <a:pt x="71206" y="1031473"/>
                    <a:pt x="73457" y="1026448"/>
                    <a:pt x="77094" y="1022810"/>
                  </a:cubicBezTo>
                  <a:lnTo>
                    <a:pt x="79452" y="1021833"/>
                  </a:lnTo>
                  <a:lnTo>
                    <a:pt x="79052" y="1020845"/>
                  </a:lnTo>
                  <a:cubicBezTo>
                    <a:pt x="79052" y="1015158"/>
                    <a:pt x="81302" y="1010009"/>
                    <a:pt x="84940" y="1006283"/>
                  </a:cubicBezTo>
                  <a:lnTo>
                    <a:pt x="87181" y="1005332"/>
                  </a:lnTo>
                  <a:lnTo>
                    <a:pt x="86896" y="1004664"/>
                  </a:lnTo>
                  <a:cubicBezTo>
                    <a:pt x="86896" y="999113"/>
                    <a:pt x="89202" y="994087"/>
                    <a:pt x="92929" y="990449"/>
                  </a:cubicBezTo>
                  <a:lnTo>
                    <a:pt x="96013" y="989201"/>
                  </a:lnTo>
                  <a:lnTo>
                    <a:pt x="95723" y="988483"/>
                  </a:lnTo>
                  <a:cubicBezTo>
                    <a:pt x="95723" y="982797"/>
                    <a:pt x="97973" y="977648"/>
                    <a:pt x="101611" y="973921"/>
                  </a:cubicBezTo>
                  <a:lnTo>
                    <a:pt x="103659" y="973052"/>
                  </a:lnTo>
                  <a:lnTo>
                    <a:pt x="109456" y="958375"/>
                  </a:lnTo>
                  <a:lnTo>
                    <a:pt x="111687" y="957406"/>
                  </a:lnTo>
                  <a:lnTo>
                    <a:pt x="117301" y="943522"/>
                  </a:lnTo>
                  <a:lnTo>
                    <a:pt x="119541" y="942571"/>
                  </a:lnTo>
                  <a:lnTo>
                    <a:pt x="119258" y="941903"/>
                  </a:lnTo>
                  <a:cubicBezTo>
                    <a:pt x="119258" y="936352"/>
                    <a:pt x="121563" y="931326"/>
                    <a:pt x="125289" y="927688"/>
                  </a:cubicBezTo>
                  <a:lnTo>
                    <a:pt x="128212" y="926506"/>
                  </a:lnTo>
                  <a:lnTo>
                    <a:pt x="128084" y="926213"/>
                  </a:lnTo>
                  <a:cubicBezTo>
                    <a:pt x="128084" y="920662"/>
                    <a:pt x="130444" y="915636"/>
                    <a:pt x="134259" y="911998"/>
                  </a:cubicBezTo>
                  <a:lnTo>
                    <a:pt x="138356" y="910380"/>
                  </a:lnTo>
                  <a:lnTo>
                    <a:pt x="143779" y="897289"/>
                  </a:lnTo>
                  <a:lnTo>
                    <a:pt x="145976" y="896378"/>
                  </a:lnTo>
                  <a:lnTo>
                    <a:pt x="145735" y="895814"/>
                  </a:lnTo>
                  <a:cubicBezTo>
                    <a:pt x="145735" y="890262"/>
                    <a:pt x="148041" y="885236"/>
                    <a:pt x="151767" y="881598"/>
                  </a:cubicBezTo>
                  <a:lnTo>
                    <a:pt x="156711" y="879599"/>
                  </a:lnTo>
                  <a:lnTo>
                    <a:pt x="156523" y="879142"/>
                  </a:lnTo>
                  <a:cubicBezTo>
                    <a:pt x="156523" y="873591"/>
                    <a:pt x="158772" y="868565"/>
                    <a:pt x="162410" y="864927"/>
                  </a:cubicBezTo>
                  <a:lnTo>
                    <a:pt x="165016" y="863848"/>
                  </a:lnTo>
                  <a:lnTo>
                    <a:pt x="170255" y="851198"/>
                  </a:lnTo>
                  <a:lnTo>
                    <a:pt x="174468" y="849453"/>
                  </a:lnTo>
                  <a:lnTo>
                    <a:pt x="174174" y="848742"/>
                  </a:lnTo>
                  <a:cubicBezTo>
                    <a:pt x="174174" y="843191"/>
                    <a:pt x="176424" y="838165"/>
                    <a:pt x="180062" y="834527"/>
                  </a:cubicBezTo>
                  <a:lnTo>
                    <a:pt x="186219" y="831977"/>
                  </a:lnTo>
                  <a:lnTo>
                    <a:pt x="190849" y="820798"/>
                  </a:lnTo>
                  <a:lnTo>
                    <a:pt x="192865" y="819963"/>
                  </a:lnTo>
                  <a:lnTo>
                    <a:pt x="192807" y="819814"/>
                  </a:lnTo>
                  <a:cubicBezTo>
                    <a:pt x="192807" y="813856"/>
                    <a:pt x="195056" y="808462"/>
                    <a:pt x="198694" y="804558"/>
                  </a:cubicBezTo>
                  <a:lnTo>
                    <a:pt x="203525" y="802411"/>
                  </a:lnTo>
                  <a:lnTo>
                    <a:pt x="208501" y="790399"/>
                  </a:lnTo>
                  <a:lnTo>
                    <a:pt x="213229" y="788440"/>
                  </a:lnTo>
                  <a:lnTo>
                    <a:pt x="218451" y="775832"/>
                  </a:lnTo>
                  <a:lnTo>
                    <a:pt x="224362" y="773384"/>
                  </a:lnTo>
                  <a:lnTo>
                    <a:pt x="229094" y="761961"/>
                  </a:lnTo>
                  <a:lnTo>
                    <a:pt x="234067" y="759901"/>
                  </a:lnTo>
                  <a:lnTo>
                    <a:pt x="238901" y="748232"/>
                  </a:lnTo>
                  <a:lnTo>
                    <a:pt x="242891" y="746579"/>
                  </a:lnTo>
                  <a:lnTo>
                    <a:pt x="248851" y="731848"/>
                  </a:lnTo>
                  <a:lnTo>
                    <a:pt x="257099" y="728350"/>
                  </a:lnTo>
                  <a:lnTo>
                    <a:pt x="261456" y="717832"/>
                  </a:lnTo>
                  <a:lnTo>
                    <a:pt x="265938" y="715975"/>
                  </a:lnTo>
                  <a:lnTo>
                    <a:pt x="271262" y="703122"/>
                  </a:lnTo>
                  <a:lnTo>
                    <a:pt x="276683" y="700877"/>
                  </a:lnTo>
                  <a:lnTo>
                    <a:pt x="281212" y="689681"/>
                  </a:lnTo>
                  <a:lnTo>
                    <a:pt x="289561" y="686140"/>
                  </a:lnTo>
                  <a:lnTo>
                    <a:pt x="293816" y="675114"/>
                  </a:lnTo>
                  <a:lnTo>
                    <a:pt x="299643" y="672524"/>
                  </a:lnTo>
                  <a:lnTo>
                    <a:pt x="303623" y="662916"/>
                  </a:lnTo>
                  <a:lnTo>
                    <a:pt x="310719" y="659977"/>
                  </a:lnTo>
                  <a:lnTo>
                    <a:pt x="315534" y="648350"/>
                  </a:lnTo>
                  <a:lnTo>
                    <a:pt x="321446" y="645901"/>
                  </a:lnTo>
                  <a:lnTo>
                    <a:pt x="326178" y="634478"/>
                  </a:lnTo>
                  <a:lnTo>
                    <a:pt x="333901" y="631278"/>
                  </a:lnTo>
                  <a:lnTo>
                    <a:pt x="337945" y="621036"/>
                  </a:lnTo>
                  <a:lnTo>
                    <a:pt x="346905" y="617143"/>
                  </a:lnTo>
                  <a:lnTo>
                    <a:pt x="350692" y="608000"/>
                  </a:lnTo>
                  <a:lnTo>
                    <a:pt x="355728" y="605914"/>
                  </a:lnTo>
                  <a:lnTo>
                    <a:pt x="360786" y="594271"/>
                  </a:lnTo>
                  <a:lnTo>
                    <a:pt x="368383" y="591271"/>
                  </a:lnTo>
                  <a:lnTo>
                    <a:pt x="372266" y="581666"/>
                  </a:lnTo>
                  <a:lnTo>
                    <a:pt x="380762" y="578061"/>
                  </a:lnTo>
                  <a:lnTo>
                    <a:pt x="385015" y="567794"/>
                  </a:lnTo>
                  <a:lnTo>
                    <a:pt x="393336" y="564347"/>
                  </a:lnTo>
                  <a:lnTo>
                    <a:pt x="396782" y="556026"/>
                  </a:lnTo>
                  <a:lnTo>
                    <a:pt x="404671" y="552758"/>
                  </a:lnTo>
                  <a:lnTo>
                    <a:pt x="408693" y="543278"/>
                  </a:lnTo>
                  <a:lnTo>
                    <a:pt x="417491" y="539721"/>
                  </a:lnTo>
                  <a:lnTo>
                    <a:pt x="421585" y="529836"/>
                  </a:lnTo>
                  <a:lnTo>
                    <a:pt x="431470" y="525742"/>
                  </a:lnTo>
                  <a:lnTo>
                    <a:pt x="435027" y="516944"/>
                  </a:lnTo>
                  <a:lnTo>
                    <a:pt x="444508" y="512921"/>
                  </a:lnTo>
                  <a:lnTo>
                    <a:pt x="447776" y="505033"/>
                  </a:lnTo>
                  <a:lnTo>
                    <a:pt x="456096" y="501586"/>
                  </a:lnTo>
                  <a:lnTo>
                    <a:pt x="459543" y="493265"/>
                  </a:lnTo>
                  <a:lnTo>
                    <a:pt x="467747" y="489867"/>
                  </a:lnTo>
                  <a:lnTo>
                    <a:pt x="469574" y="485657"/>
                  </a:lnTo>
                  <a:lnTo>
                    <a:pt x="458536" y="490119"/>
                  </a:lnTo>
                  <a:lnTo>
                    <a:pt x="455612" y="497180"/>
                  </a:lnTo>
                  <a:lnTo>
                    <a:pt x="447599" y="500499"/>
                  </a:lnTo>
                  <a:lnTo>
                    <a:pt x="443844" y="509784"/>
                  </a:lnTo>
                  <a:lnTo>
                    <a:pt x="434208" y="513874"/>
                  </a:lnTo>
                  <a:lnTo>
                    <a:pt x="430810" y="521695"/>
                  </a:lnTo>
                  <a:lnTo>
                    <a:pt x="420566" y="525741"/>
                  </a:lnTo>
                  <a:lnTo>
                    <a:pt x="417367" y="533463"/>
                  </a:lnTo>
                  <a:lnTo>
                    <a:pt x="409292" y="536808"/>
                  </a:lnTo>
                  <a:lnTo>
                    <a:pt x="405456" y="546068"/>
                  </a:lnTo>
                  <a:lnTo>
                    <a:pt x="396801" y="549653"/>
                  </a:lnTo>
                  <a:lnTo>
                    <a:pt x="392851" y="559654"/>
                  </a:lnTo>
                  <a:lnTo>
                    <a:pt x="384590" y="563243"/>
                  </a:lnTo>
                  <a:lnTo>
                    <a:pt x="381084" y="571708"/>
                  </a:lnTo>
                  <a:lnTo>
                    <a:pt x="372070" y="575442"/>
                  </a:lnTo>
                  <a:lnTo>
                    <a:pt x="368336" y="584456"/>
                  </a:lnTo>
                  <a:lnTo>
                    <a:pt x="360015" y="587903"/>
                  </a:lnTo>
                  <a:lnTo>
                    <a:pt x="356568" y="596224"/>
                  </a:lnTo>
                  <a:lnTo>
                    <a:pt x="349473" y="599163"/>
                  </a:lnTo>
                  <a:lnTo>
                    <a:pt x="344659" y="610790"/>
                  </a:lnTo>
                  <a:lnTo>
                    <a:pt x="335399" y="614626"/>
                  </a:lnTo>
                  <a:lnTo>
                    <a:pt x="332053" y="622701"/>
                  </a:lnTo>
                  <a:lnTo>
                    <a:pt x="324714" y="625742"/>
                  </a:lnTo>
                  <a:lnTo>
                    <a:pt x="320286" y="636430"/>
                  </a:lnTo>
                  <a:lnTo>
                    <a:pt x="312987" y="639453"/>
                  </a:lnTo>
                  <a:lnTo>
                    <a:pt x="308375" y="650854"/>
                  </a:lnTo>
                  <a:lnTo>
                    <a:pt x="301519" y="653761"/>
                  </a:lnTo>
                  <a:lnTo>
                    <a:pt x="297731" y="662908"/>
                  </a:lnTo>
                  <a:lnTo>
                    <a:pt x="290671" y="665833"/>
                  </a:lnTo>
                  <a:lnTo>
                    <a:pt x="285963" y="677474"/>
                  </a:lnTo>
                  <a:lnTo>
                    <a:pt x="277468" y="681079"/>
                  </a:lnTo>
                  <a:lnTo>
                    <a:pt x="273215" y="691346"/>
                  </a:lnTo>
                  <a:lnTo>
                    <a:pt x="268102" y="693464"/>
                  </a:lnTo>
                  <a:lnTo>
                    <a:pt x="263409" y="705625"/>
                  </a:lnTo>
                  <a:lnTo>
                    <a:pt x="258081" y="707993"/>
                  </a:lnTo>
                  <a:lnTo>
                    <a:pt x="253316" y="719498"/>
                  </a:lnTo>
                  <a:lnTo>
                    <a:pt x="244300" y="723232"/>
                  </a:lnTo>
                  <a:lnTo>
                    <a:pt x="240854" y="731553"/>
                  </a:lnTo>
                  <a:lnTo>
                    <a:pt x="236371" y="733409"/>
                  </a:lnTo>
                  <a:lnTo>
                    <a:pt x="231047" y="746262"/>
                  </a:lnTo>
                  <a:lnTo>
                    <a:pt x="226596" y="748106"/>
                  </a:lnTo>
                  <a:lnTo>
                    <a:pt x="221241" y="761665"/>
                  </a:lnTo>
                  <a:lnTo>
                    <a:pt x="216844" y="763576"/>
                  </a:lnTo>
                  <a:lnTo>
                    <a:pt x="211291" y="776662"/>
                  </a:lnTo>
                  <a:lnTo>
                    <a:pt x="205267" y="779098"/>
                  </a:lnTo>
                  <a:lnTo>
                    <a:pt x="200361" y="790391"/>
                  </a:lnTo>
                  <a:lnTo>
                    <a:pt x="196001" y="792112"/>
                  </a:lnTo>
                  <a:lnTo>
                    <a:pt x="190554" y="804956"/>
                  </a:lnTo>
                  <a:lnTo>
                    <a:pt x="185995" y="806801"/>
                  </a:lnTo>
                  <a:lnTo>
                    <a:pt x="180891" y="818829"/>
                  </a:lnTo>
                  <a:lnTo>
                    <a:pt x="175707" y="820926"/>
                  </a:lnTo>
                  <a:lnTo>
                    <a:pt x="170248" y="835069"/>
                  </a:lnTo>
                  <a:lnTo>
                    <a:pt x="165417" y="837216"/>
                  </a:lnTo>
                  <a:lnTo>
                    <a:pt x="160441" y="849228"/>
                  </a:lnTo>
                  <a:lnTo>
                    <a:pt x="155437" y="851301"/>
                  </a:lnTo>
                  <a:lnTo>
                    <a:pt x="150491" y="862957"/>
                  </a:lnTo>
                  <a:lnTo>
                    <a:pt x="147226" y="864277"/>
                  </a:lnTo>
                  <a:lnTo>
                    <a:pt x="147697" y="865413"/>
                  </a:lnTo>
                  <a:cubicBezTo>
                    <a:pt x="147697" y="870965"/>
                    <a:pt x="145446" y="875991"/>
                    <a:pt x="141809" y="879629"/>
                  </a:cubicBezTo>
                  <a:lnTo>
                    <a:pt x="136836" y="881689"/>
                  </a:lnTo>
                  <a:lnTo>
                    <a:pt x="132003" y="893357"/>
                  </a:lnTo>
                  <a:lnTo>
                    <a:pt x="129463" y="894409"/>
                  </a:lnTo>
                  <a:lnTo>
                    <a:pt x="130045" y="895814"/>
                  </a:lnTo>
                  <a:cubicBezTo>
                    <a:pt x="130045" y="901365"/>
                    <a:pt x="127795" y="906391"/>
                    <a:pt x="124157" y="910029"/>
                  </a:cubicBezTo>
                  <a:lnTo>
                    <a:pt x="118982" y="912173"/>
                  </a:lnTo>
                  <a:lnTo>
                    <a:pt x="113371" y="925719"/>
                  </a:lnTo>
                  <a:lnTo>
                    <a:pt x="111255" y="926595"/>
                  </a:lnTo>
                  <a:lnTo>
                    <a:pt x="105525" y="940428"/>
                  </a:lnTo>
                  <a:lnTo>
                    <a:pt x="103333" y="941336"/>
                  </a:lnTo>
                  <a:lnTo>
                    <a:pt x="103568" y="941903"/>
                  </a:lnTo>
                  <a:cubicBezTo>
                    <a:pt x="103568" y="947455"/>
                    <a:pt x="101318" y="952481"/>
                    <a:pt x="97680" y="956118"/>
                  </a:cubicBezTo>
                  <a:lnTo>
                    <a:pt x="93640" y="957792"/>
                  </a:lnTo>
                  <a:lnTo>
                    <a:pt x="93762" y="958084"/>
                  </a:lnTo>
                  <a:cubicBezTo>
                    <a:pt x="93762" y="963771"/>
                    <a:pt x="91457" y="968919"/>
                    <a:pt x="87730" y="972646"/>
                  </a:cubicBezTo>
                  <a:lnTo>
                    <a:pt x="84691" y="973904"/>
                  </a:lnTo>
                  <a:lnTo>
                    <a:pt x="79048" y="988193"/>
                  </a:lnTo>
                  <a:lnTo>
                    <a:pt x="76816" y="989162"/>
                  </a:lnTo>
                  <a:lnTo>
                    <a:pt x="71203" y="1003045"/>
                  </a:lnTo>
                  <a:lnTo>
                    <a:pt x="68968" y="1003993"/>
                  </a:lnTo>
                  <a:lnTo>
                    <a:pt x="69246" y="1004664"/>
                  </a:lnTo>
                  <a:cubicBezTo>
                    <a:pt x="69246" y="1010216"/>
                    <a:pt x="66996" y="1015241"/>
                    <a:pt x="63358" y="1018879"/>
                  </a:cubicBezTo>
                  <a:lnTo>
                    <a:pt x="62638" y="1019178"/>
                  </a:lnTo>
                  <a:lnTo>
                    <a:pt x="63362" y="1020845"/>
                  </a:lnTo>
                  <a:cubicBezTo>
                    <a:pt x="63362" y="1026532"/>
                    <a:pt x="60947" y="1031680"/>
                    <a:pt x="57043" y="1035406"/>
                  </a:cubicBezTo>
                  <a:lnTo>
                    <a:pt x="54313" y="1036486"/>
                  </a:lnTo>
                  <a:lnTo>
                    <a:pt x="54536" y="1037025"/>
                  </a:lnTo>
                  <a:cubicBezTo>
                    <a:pt x="54536" y="1042576"/>
                    <a:pt x="52286" y="1047602"/>
                    <a:pt x="48648" y="1051240"/>
                  </a:cubicBezTo>
                  <a:lnTo>
                    <a:pt x="46291" y="1052216"/>
                  </a:lnTo>
                  <a:lnTo>
                    <a:pt x="46691" y="1053205"/>
                  </a:lnTo>
                  <a:lnTo>
                    <a:pt x="41476" y="1066103"/>
                  </a:lnTo>
                  <a:lnTo>
                    <a:pt x="0" y="1066103"/>
                  </a:lnTo>
                  <a:lnTo>
                    <a:pt x="4527" y="1055171"/>
                  </a:lnTo>
                  <a:lnTo>
                    <a:pt x="6884" y="1054194"/>
                  </a:lnTo>
                  <a:lnTo>
                    <a:pt x="6485" y="1053205"/>
                  </a:lnTo>
                  <a:cubicBezTo>
                    <a:pt x="6485" y="1047519"/>
                    <a:pt x="8734" y="1042370"/>
                    <a:pt x="12372" y="1038643"/>
                  </a:cubicBezTo>
                  <a:lnTo>
                    <a:pt x="14607" y="1037695"/>
                  </a:lnTo>
                  <a:lnTo>
                    <a:pt x="14329" y="1037025"/>
                  </a:lnTo>
                  <a:cubicBezTo>
                    <a:pt x="14329" y="1031473"/>
                    <a:pt x="16580" y="1026448"/>
                    <a:pt x="20218" y="1022810"/>
                  </a:cubicBezTo>
                  <a:lnTo>
                    <a:pt x="20937" y="1022511"/>
                  </a:lnTo>
                  <a:lnTo>
                    <a:pt x="20213" y="1020845"/>
                  </a:lnTo>
                  <a:cubicBezTo>
                    <a:pt x="20213" y="1015158"/>
                    <a:pt x="22628" y="1010009"/>
                    <a:pt x="26532" y="1006283"/>
                  </a:cubicBezTo>
                  <a:lnTo>
                    <a:pt x="29263" y="1005203"/>
                  </a:lnTo>
                  <a:lnTo>
                    <a:pt x="29040" y="1004664"/>
                  </a:lnTo>
                  <a:cubicBezTo>
                    <a:pt x="29040" y="999113"/>
                    <a:pt x="31290" y="994087"/>
                    <a:pt x="34928" y="990449"/>
                  </a:cubicBezTo>
                  <a:lnTo>
                    <a:pt x="37284" y="989472"/>
                  </a:lnTo>
                  <a:lnTo>
                    <a:pt x="36885" y="988483"/>
                  </a:lnTo>
                  <a:cubicBezTo>
                    <a:pt x="36885" y="982797"/>
                    <a:pt x="39135" y="977648"/>
                    <a:pt x="42773" y="973921"/>
                  </a:cubicBezTo>
                  <a:lnTo>
                    <a:pt x="44821" y="973052"/>
                  </a:lnTo>
                  <a:lnTo>
                    <a:pt x="50617" y="958375"/>
                  </a:lnTo>
                  <a:lnTo>
                    <a:pt x="52856" y="957403"/>
                  </a:lnTo>
                  <a:lnTo>
                    <a:pt x="58606" y="943522"/>
                  </a:lnTo>
                  <a:lnTo>
                    <a:pt x="63537" y="941479"/>
                  </a:lnTo>
                  <a:lnTo>
                    <a:pt x="69250" y="927688"/>
                  </a:lnTo>
                  <a:lnTo>
                    <a:pt x="71442" y="926780"/>
                  </a:lnTo>
                  <a:lnTo>
                    <a:pt x="71207" y="926213"/>
                  </a:lnTo>
                  <a:cubicBezTo>
                    <a:pt x="71207" y="920662"/>
                    <a:pt x="73457" y="915636"/>
                    <a:pt x="77096" y="911998"/>
                  </a:cubicBezTo>
                  <a:lnTo>
                    <a:pt x="79210" y="911121"/>
                  </a:lnTo>
                  <a:lnTo>
                    <a:pt x="84940" y="897289"/>
                  </a:lnTo>
                  <a:lnTo>
                    <a:pt x="90116" y="895145"/>
                  </a:lnTo>
                  <a:lnTo>
                    <a:pt x="95727" y="881598"/>
                  </a:lnTo>
                  <a:lnTo>
                    <a:pt x="98266" y="880546"/>
                  </a:lnTo>
                  <a:lnTo>
                    <a:pt x="97684" y="879142"/>
                  </a:lnTo>
                  <a:cubicBezTo>
                    <a:pt x="97684" y="873591"/>
                    <a:pt x="99933" y="868565"/>
                    <a:pt x="103572" y="864927"/>
                  </a:cubicBezTo>
                  <a:lnTo>
                    <a:pt x="108545" y="862867"/>
                  </a:lnTo>
                  <a:lnTo>
                    <a:pt x="113378" y="851198"/>
                  </a:lnTo>
                  <a:lnTo>
                    <a:pt x="115929" y="850141"/>
                  </a:lnTo>
                  <a:lnTo>
                    <a:pt x="115335" y="848742"/>
                  </a:lnTo>
                  <a:cubicBezTo>
                    <a:pt x="115335" y="843191"/>
                    <a:pt x="117640" y="838165"/>
                    <a:pt x="121367" y="834527"/>
                  </a:cubicBezTo>
                  <a:lnTo>
                    <a:pt x="127322" y="832119"/>
                  </a:lnTo>
                  <a:lnTo>
                    <a:pt x="132011" y="820798"/>
                  </a:lnTo>
                  <a:lnTo>
                    <a:pt x="136223" y="819053"/>
                  </a:lnTo>
                  <a:lnTo>
                    <a:pt x="141817" y="804558"/>
                  </a:lnTo>
                  <a:lnTo>
                    <a:pt x="146676" y="802399"/>
                  </a:lnTo>
                  <a:lnTo>
                    <a:pt x="151767" y="790399"/>
                  </a:lnTo>
                  <a:lnTo>
                    <a:pt x="155137" y="789036"/>
                  </a:lnTo>
                  <a:lnTo>
                    <a:pt x="160737" y="775832"/>
                  </a:lnTo>
                  <a:lnTo>
                    <a:pt x="165323" y="773977"/>
                  </a:lnTo>
                  <a:lnTo>
                    <a:pt x="170543" y="761961"/>
                  </a:lnTo>
                  <a:lnTo>
                    <a:pt x="177509" y="759209"/>
                  </a:lnTo>
                  <a:lnTo>
                    <a:pt x="182167" y="748232"/>
                  </a:lnTo>
                  <a:lnTo>
                    <a:pt x="187134" y="746223"/>
                  </a:lnTo>
                  <a:lnTo>
                    <a:pt x="192811" y="731848"/>
                  </a:lnTo>
                  <a:lnTo>
                    <a:pt x="197690" y="729728"/>
                  </a:lnTo>
                  <a:lnTo>
                    <a:pt x="202617" y="717832"/>
                  </a:lnTo>
                  <a:lnTo>
                    <a:pt x="207100" y="715975"/>
                  </a:lnTo>
                  <a:lnTo>
                    <a:pt x="212424" y="703122"/>
                  </a:lnTo>
                  <a:lnTo>
                    <a:pt x="219070" y="700369"/>
                  </a:lnTo>
                  <a:lnTo>
                    <a:pt x="223498" y="689681"/>
                  </a:lnTo>
                  <a:lnTo>
                    <a:pt x="230471" y="686792"/>
                  </a:lnTo>
                  <a:lnTo>
                    <a:pt x="234977" y="675114"/>
                  </a:lnTo>
                  <a:lnTo>
                    <a:pt x="240804" y="672524"/>
                  </a:lnTo>
                  <a:lnTo>
                    <a:pt x="244784" y="662916"/>
                  </a:lnTo>
                  <a:lnTo>
                    <a:pt x="253023" y="659503"/>
                  </a:lnTo>
                  <a:lnTo>
                    <a:pt x="257533" y="648350"/>
                  </a:lnTo>
                  <a:lnTo>
                    <a:pt x="264839" y="645250"/>
                  </a:lnTo>
                  <a:lnTo>
                    <a:pt x="269301" y="634478"/>
                  </a:lnTo>
                  <a:lnTo>
                    <a:pt x="274721" y="632232"/>
                  </a:lnTo>
                  <a:lnTo>
                    <a:pt x="279250" y="621036"/>
                  </a:lnTo>
                  <a:lnTo>
                    <a:pt x="287991" y="617330"/>
                  </a:lnTo>
                  <a:lnTo>
                    <a:pt x="291855" y="608000"/>
                  </a:lnTo>
                  <a:lnTo>
                    <a:pt x="299195" y="604960"/>
                  </a:lnTo>
                  <a:lnTo>
                    <a:pt x="303623" y="594271"/>
                  </a:lnTo>
                  <a:lnTo>
                    <a:pt x="311699" y="590926"/>
                  </a:lnTo>
                  <a:lnTo>
                    <a:pt x="315534" y="581666"/>
                  </a:lnTo>
                  <a:lnTo>
                    <a:pt x="323814" y="578237"/>
                  </a:lnTo>
                  <a:lnTo>
                    <a:pt x="328139" y="567794"/>
                  </a:lnTo>
                  <a:lnTo>
                    <a:pt x="336461" y="564347"/>
                  </a:lnTo>
                  <a:lnTo>
                    <a:pt x="339907" y="556026"/>
                  </a:lnTo>
                  <a:lnTo>
                    <a:pt x="348919" y="552292"/>
                  </a:lnTo>
                  <a:lnTo>
                    <a:pt x="352653" y="543278"/>
                  </a:lnTo>
                  <a:lnTo>
                    <a:pt x="360376" y="540079"/>
                  </a:lnTo>
                  <a:lnTo>
                    <a:pt x="364421" y="529836"/>
                  </a:lnTo>
                  <a:lnTo>
                    <a:pt x="372434" y="526355"/>
                  </a:lnTo>
                  <a:lnTo>
                    <a:pt x="376332" y="516944"/>
                  </a:lnTo>
                  <a:lnTo>
                    <a:pt x="385592" y="513108"/>
                  </a:lnTo>
                  <a:lnTo>
                    <a:pt x="388937" y="505033"/>
                  </a:lnTo>
                  <a:lnTo>
                    <a:pt x="397403" y="501526"/>
                  </a:lnTo>
                  <a:lnTo>
                    <a:pt x="400992" y="493265"/>
                  </a:lnTo>
                  <a:lnTo>
                    <a:pt x="412090" y="488882"/>
                  </a:lnTo>
                  <a:lnTo>
                    <a:pt x="415414" y="480661"/>
                  </a:lnTo>
                  <a:lnTo>
                    <a:pt x="423705" y="477143"/>
                  </a:lnTo>
                  <a:lnTo>
                    <a:pt x="427182" y="468750"/>
                  </a:lnTo>
                  <a:lnTo>
                    <a:pt x="437954" y="464287"/>
                  </a:lnTo>
                  <a:lnTo>
                    <a:pt x="441054" y="456982"/>
                  </a:lnTo>
                  <a:lnTo>
                    <a:pt x="450357" y="453221"/>
                  </a:lnTo>
                  <a:lnTo>
                    <a:pt x="453659" y="444664"/>
                  </a:lnTo>
                  <a:lnTo>
                    <a:pt x="465290" y="439494"/>
                  </a:lnTo>
                  <a:lnTo>
                    <a:pt x="467388" y="434427"/>
                  </a:lnTo>
                  <a:lnTo>
                    <a:pt x="479261" y="429509"/>
                  </a:lnTo>
                  <a:lnTo>
                    <a:pt x="482098" y="422659"/>
                  </a:lnTo>
                  <a:lnTo>
                    <a:pt x="489929" y="419416"/>
                  </a:lnTo>
                  <a:lnTo>
                    <a:pt x="493866" y="409911"/>
                  </a:lnTo>
                  <a:lnTo>
                    <a:pt x="505648" y="405031"/>
                  </a:lnTo>
                  <a:lnTo>
                    <a:pt x="507739" y="400105"/>
                  </a:lnTo>
                  <a:lnTo>
                    <a:pt x="519379" y="395398"/>
                  </a:lnTo>
                  <a:lnTo>
                    <a:pt x="522304" y="388337"/>
                  </a:lnTo>
                  <a:lnTo>
                    <a:pt x="533581" y="383666"/>
                  </a:lnTo>
                  <a:lnTo>
                    <a:pt x="536176" y="377550"/>
                  </a:lnTo>
                  <a:lnTo>
                    <a:pt x="548793" y="372448"/>
                  </a:lnTo>
                  <a:lnTo>
                    <a:pt x="550742" y="367744"/>
                  </a:lnTo>
                  <a:lnTo>
                    <a:pt x="561515" y="363281"/>
                  </a:lnTo>
                  <a:lnTo>
                    <a:pt x="564615" y="355976"/>
                  </a:lnTo>
                  <a:lnTo>
                    <a:pt x="576745" y="351071"/>
                  </a:lnTo>
                  <a:lnTo>
                    <a:pt x="579181" y="345189"/>
                  </a:lnTo>
                  <a:lnTo>
                    <a:pt x="590850" y="340355"/>
                  </a:lnTo>
                  <a:lnTo>
                    <a:pt x="592910" y="335383"/>
                  </a:lnTo>
                  <a:lnTo>
                    <a:pt x="605763" y="330059"/>
                  </a:lnTo>
                  <a:lnTo>
                    <a:pt x="607619" y="325576"/>
                  </a:lnTo>
                  <a:lnTo>
                    <a:pt x="618940" y="320887"/>
                  </a:lnTo>
                  <a:lnTo>
                    <a:pt x="621348" y="314932"/>
                  </a:lnTo>
                  <a:cubicBezTo>
                    <a:pt x="624986" y="311206"/>
                    <a:pt x="630012" y="308901"/>
                    <a:pt x="635563" y="308901"/>
                  </a:cubicBezTo>
                  <a:lnTo>
                    <a:pt x="636272" y="309201"/>
                  </a:lnTo>
                  <a:lnTo>
                    <a:pt x="638019" y="304983"/>
                  </a:lnTo>
                  <a:lnTo>
                    <a:pt x="649688" y="300149"/>
                  </a:lnTo>
                  <a:lnTo>
                    <a:pt x="651748" y="295176"/>
                  </a:lnTo>
                  <a:lnTo>
                    <a:pt x="663173" y="290444"/>
                  </a:lnTo>
                  <a:lnTo>
                    <a:pt x="665621" y="284533"/>
                  </a:lnTo>
                  <a:cubicBezTo>
                    <a:pt x="669347" y="280806"/>
                    <a:pt x="674496" y="278501"/>
                    <a:pt x="680183" y="278501"/>
                  </a:cubicBezTo>
                  <a:lnTo>
                    <a:pt x="681169" y="278910"/>
                  </a:lnTo>
                  <a:lnTo>
                    <a:pt x="682149" y="276544"/>
                  </a:lnTo>
                  <a:lnTo>
                    <a:pt x="693931" y="271664"/>
                  </a:lnTo>
                  <a:lnTo>
                    <a:pt x="696021" y="266738"/>
                  </a:lnTo>
                  <a:cubicBezTo>
                    <a:pt x="699747" y="263100"/>
                    <a:pt x="704896" y="260850"/>
                    <a:pt x="710583" y="260850"/>
                  </a:cubicBezTo>
                  <a:lnTo>
                    <a:pt x="710619" y="260864"/>
                  </a:lnTo>
                  <a:lnTo>
                    <a:pt x="712548" y="256094"/>
                  </a:lnTo>
                  <a:lnTo>
                    <a:pt x="725333" y="250669"/>
                  </a:lnTo>
                  <a:lnTo>
                    <a:pt x="726420" y="248106"/>
                  </a:lnTo>
                  <a:cubicBezTo>
                    <a:pt x="730147" y="244468"/>
                    <a:pt x="735296" y="242218"/>
                    <a:pt x="740982" y="242218"/>
                  </a:cubicBezTo>
                  <a:lnTo>
                    <a:pt x="741441" y="242403"/>
                  </a:lnTo>
                  <a:lnTo>
                    <a:pt x="742948" y="238587"/>
                  </a:lnTo>
                  <a:lnTo>
                    <a:pt x="756016" y="232910"/>
                  </a:lnTo>
                  <a:lnTo>
                    <a:pt x="757108" y="230455"/>
                  </a:lnTo>
                  <a:lnTo>
                    <a:pt x="772191" y="224633"/>
                  </a:lnTo>
                  <a:lnTo>
                    <a:pt x="773348" y="221772"/>
                  </a:lnTo>
                  <a:cubicBezTo>
                    <a:pt x="776985" y="218045"/>
                    <a:pt x="782011" y="215741"/>
                    <a:pt x="787563" y="215741"/>
                  </a:cubicBezTo>
                  <a:lnTo>
                    <a:pt x="788230" y="216024"/>
                  </a:lnTo>
                  <a:lnTo>
                    <a:pt x="789181" y="213784"/>
                  </a:lnTo>
                  <a:cubicBezTo>
                    <a:pt x="792908" y="210145"/>
                    <a:pt x="798057" y="207896"/>
                    <a:pt x="803743" y="207896"/>
                  </a:cubicBezTo>
                  <a:lnTo>
                    <a:pt x="804202" y="208081"/>
                  </a:lnTo>
                  <a:lnTo>
                    <a:pt x="805709" y="204265"/>
                  </a:lnTo>
                  <a:cubicBezTo>
                    <a:pt x="809347" y="200449"/>
                    <a:pt x="814373" y="198089"/>
                    <a:pt x="819924" y="198089"/>
                  </a:cubicBezTo>
                  <a:lnTo>
                    <a:pt x="820726" y="198438"/>
                  </a:lnTo>
                  <a:lnTo>
                    <a:pt x="821542" y="196419"/>
                  </a:lnTo>
                  <a:cubicBezTo>
                    <a:pt x="825269" y="192604"/>
                    <a:pt x="830418" y="190244"/>
                    <a:pt x="836105" y="190244"/>
                  </a:cubicBezTo>
                  <a:lnTo>
                    <a:pt x="836961" y="190607"/>
                  </a:lnTo>
                  <a:lnTo>
                    <a:pt x="838070" y="187737"/>
                  </a:lnTo>
                  <a:lnTo>
                    <a:pt x="852218" y="181448"/>
                  </a:lnTo>
                  <a:lnTo>
                    <a:pt x="852229" y="181423"/>
                  </a:lnTo>
                  <a:cubicBezTo>
                    <a:pt x="856133" y="177785"/>
                    <a:pt x="861527" y="175535"/>
                    <a:pt x="867485" y="175535"/>
                  </a:cubicBezTo>
                  <a:lnTo>
                    <a:pt x="867846" y="175674"/>
                  </a:lnTo>
                  <a:lnTo>
                    <a:pt x="868757" y="173578"/>
                  </a:lnTo>
                  <a:cubicBezTo>
                    <a:pt x="872572" y="169939"/>
                    <a:pt x="877843" y="167690"/>
                    <a:pt x="883666" y="167690"/>
                  </a:cubicBezTo>
                  <a:lnTo>
                    <a:pt x="883713" y="167708"/>
                  </a:lnTo>
                  <a:lnTo>
                    <a:pt x="884591" y="165733"/>
                  </a:lnTo>
                  <a:cubicBezTo>
                    <a:pt x="888495" y="162094"/>
                    <a:pt x="893888" y="159845"/>
                    <a:pt x="899846" y="159845"/>
                  </a:cubicBezTo>
                  <a:lnTo>
                    <a:pt x="901567" y="160509"/>
                  </a:lnTo>
                  <a:lnTo>
                    <a:pt x="902792" y="157337"/>
                  </a:lnTo>
                  <a:cubicBezTo>
                    <a:pt x="906430" y="153433"/>
                    <a:pt x="911455" y="151019"/>
                    <a:pt x="917007" y="151019"/>
                  </a:cubicBezTo>
                  <a:lnTo>
                    <a:pt x="918426" y="151649"/>
                  </a:lnTo>
                  <a:lnTo>
                    <a:pt x="918625" y="151166"/>
                  </a:lnTo>
                  <a:cubicBezTo>
                    <a:pt x="922352" y="147439"/>
                    <a:pt x="927501" y="145135"/>
                    <a:pt x="933188" y="145135"/>
                  </a:cubicBezTo>
                  <a:lnTo>
                    <a:pt x="934173" y="145542"/>
                  </a:lnTo>
                  <a:lnTo>
                    <a:pt x="935153" y="143178"/>
                  </a:lnTo>
                  <a:cubicBezTo>
                    <a:pt x="938790" y="139539"/>
                    <a:pt x="943816" y="137290"/>
                    <a:pt x="949368" y="137290"/>
                  </a:cubicBezTo>
                  <a:lnTo>
                    <a:pt x="950746" y="137860"/>
                  </a:lnTo>
                  <a:lnTo>
                    <a:pt x="950986" y="137294"/>
                  </a:lnTo>
                  <a:cubicBezTo>
                    <a:pt x="954713" y="133655"/>
                    <a:pt x="959861" y="131406"/>
                    <a:pt x="965548" y="131406"/>
                  </a:cubicBezTo>
                  <a:lnTo>
                    <a:pt x="967233" y="132087"/>
                  </a:lnTo>
                  <a:lnTo>
                    <a:pt x="967514" y="131410"/>
                  </a:lnTo>
                  <a:cubicBezTo>
                    <a:pt x="971152" y="127772"/>
                    <a:pt x="976177" y="125522"/>
                    <a:pt x="981729" y="125522"/>
                  </a:cubicBezTo>
                  <a:lnTo>
                    <a:pt x="983797" y="126378"/>
                  </a:lnTo>
                  <a:lnTo>
                    <a:pt x="985309" y="122727"/>
                  </a:lnTo>
                  <a:cubicBezTo>
                    <a:pt x="989035" y="119001"/>
                    <a:pt x="994184" y="116696"/>
                    <a:pt x="999871" y="116696"/>
                  </a:cubicBezTo>
                  <a:lnTo>
                    <a:pt x="1001549" y="117391"/>
                  </a:lnTo>
                  <a:lnTo>
                    <a:pt x="1001836" y="116700"/>
                  </a:lnTo>
                  <a:cubicBezTo>
                    <a:pt x="1005474" y="113062"/>
                    <a:pt x="1010499" y="110812"/>
                    <a:pt x="1016051" y="110812"/>
                  </a:cubicBezTo>
                  <a:lnTo>
                    <a:pt x="1017429" y="111383"/>
                  </a:lnTo>
                  <a:lnTo>
                    <a:pt x="1017669" y="110816"/>
                  </a:lnTo>
                  <a:cubicBezTo>
                    <a:pt x="1021396" y="107178"/>
                    <a:pt x="1026545" y="104928"/>
                    <a:pt x="1032232" y="104928"/>
                  </a:cubicBezTo>
                  <a:lnTo>
                    <a:pt x="1035597" y="106289"/>
                  </a:lnTo>
                  <a:lnTo>
                    <a:pt x="1036159" y="104933"/>
                  </a:lnTo>
                  <a:cubicBezTo>
                    <a:pt x="1039796" y="101295"/>
                    <a:pt x="1044822" y="99045"/>
                    <a:pt x="1050374" y="99045"/>
                  </a:cubicBezTo>
                  <a:lnTo>
                    <a:pt x="1052471" y="99914"/>
                  </a:lnTo>
                  <a:lnTo>
                    <a:pt x="1052830" y="99049"/>
                  </a:lnTo>
                  <a:cubicBezTo>
                    <a:pt x="1056467" y="95411"/>
                    <a:pt x="1061493" y="93161"/>
                    <a:pt x="1067045" y="93161"/>
                  </a:cubicBezTo>
                  <a:lnTo>
                    <a:pt x="1069826" y="94313"/>
                  </a:lnTo>
                  <a:lnTo>
                    <a:pt x="1070481" y="92615"/>
                  </a:lnTo>
                  <a:cubicBezTo>
                    <a:pt x="1074119" y="88711"/>
                    <a:pt x="1079145" y="86296"/>
                    <a:pt x="1084696" y="86296"/>
                  </a:cubicBezTo>
                  <a:lnTo>
                    <a:pt x="1088323" y="87909"/>
                  </a:lnTo>
                  <a:lnTo>
                    <a:pt x="1101367" y="82374"/>
                  </a:lnTo>
                  <a:lnTo>
                    <a:pt x="1104291" y="83614"/>
                  </a:lnTo>
                  <a:lnTo>
                    <a:pt x="1104803" y="82378"/>
                  </a:lnTo>
                  <a:cubicBezTo>
                    <a:pt x="1108441" y="78740"/>
                    <a:pt x="1113467" y="76490"/>
                    <a:pt x="1119018" y="76490"/>
                  </a:cubicBezTo>
                  <a:lnTo>
                    <a:pt x="1121463" y="77502"/>
                  </a:lnTo>
                  <a:lnTo>
                    <a:pt x="1121762" y="76782"/>
                  </a:lnTo>
                  <a:cubicBezTo>
                    <a:pt x="1125577" y="72966"/>
                    <a:pt x="1130848" y="70606"/>
                    <a:pt x="1136671" y="70606"/>
                  </a:cubicBezTo>
                  <a:lnTo>
                    <a:pt x="1140355" y="72133"/>
                  </a:lnTo>
                  <a:lnTo>
                    <a:pt x="1153831" y="66684"/>
                  </a:lnTo>
                  <a:lnTo>
                    <a:pt x="1158219" y="68458"/>
                  </a:lnTo>
                  <a:lnTo>
                    <a:pt x="1171973" y="62761"/>
                  </a:lnTo>
                  <a:lnTo>
                    <a:pt x="1173584" y="63428"/>
                  </a:lnTo>
                  <a:lnTo>
                    <a:pt x="1173879" y="62765"/>
                  </a:lnTo>
                  <a:cubicBezTo>
                    <a:pt x="1177783" y="59127"/>
                    <a:pt x="1183176" y="56877"/>
                    <a:pt x="1189134" y="56877"/>
                  </a:cubicBezTo>
                  <a:lnTo>
                    <a:pt x="1192077" y="58013"/>
                  </a:lnTo>
                  <a:lnTo>
                    <a:pt x="1192080" y="58005"/>
                  </a:lnTo>
                  <a:cubicBezTo>
                    <a:pt x="1195718" y="54278"/>
                    <a:pt x="1200743" y="51974"/>
                    <a:pt x="1206295" y="51974"/>
                  </a:cubicBezTo>
                  <a:lnTo>
                    <a:pt x="1210579" y="53791"/>
                  </a:lnTo>
                  <a:lnTo>
                    <a:pt x="1224437" y="48051"/>
                  </a:lnTo>
                  <a:lnTo>
                    <a:pt x="1228773" y="49847"/>
                  </a:lnTo>
                  <a:lnTo>
                    <a:pt x="1242579" y="44129"/>
                  </a:lnTo>
                  <a:lnTo>
                    <a:pt x="1247160" y="46026"/>
                  </a:lnTo>
                  <a:lnTo>
                    <a:pt x="1261211" y="40206"/>
                  </a:lnTo>
                  <a:lnTo>
                    <a:pt x="1265302" y="41901"/>
                  </a:lnTo>
                  <a:lnTo>
                    <a:pt x="1278862" y="36284"/>
                  </a:lnTo>
                  <a:lnTo>
                    <a:pt x="1282630" y="37845"/>
                  </a:lnTo>
                  <a:lnTo>
                    <a:pt x="1296514" y="32362"/>
                  </a:lnTo>
                  <a:lnTo>
                    <a:pt x="1302969" y="34911"/>
                  </a:lnTo>
                  <a:lnTo>
                    <a:pt x="1314656" y="30400"/>
                  </a:lnTo>
                  <a:lnTo>
                    <a:pt x="1318807" y="32003"/>
                  </a:lnTo>
                  <a:lnTo>
                    <a:pt x="1332797" y="26478"/>
                  </a:lnTo>
                  <a:lnTo>
                    <a:pt x="1337075" y="28167"/>
                  </a:lnTo>
                  <a:lnTo>
                    <a:pt x="1350939" y="22555"/>
                  </a:lnTo>
                  <a:lnTo>
                    <a:pt x="1356372" y="24755"/>
                  </a:lnTo>
                  <a:lnTo>
                    <a:pt x="1369081" y="19613"/>
                  </a:lnTo>
                  <a:lnTo>
                    <a:pt x="1376755" y="22718"/>
                  </a:lnTo>
                  <a:lnTo>
                    <a:pt x="1388694" y="17652"/>
                  </a:lnTo>
                  <a:lnTo>
                    <a:pt x="1393210" y="19568"/>
                  </a:lnTo>
                  <a:lnTo>
                    <a:pt x="1406345" y="13729"/>
                  </a:lnTo>
                  <a:lnTo>
                    <a:pt x="1413049" y="16709"/>
                  </a:lnTo>
                  <a:lnTo>
                    <a:pt x="1424977" y="11768"/>
                  </a:lnTo>
                  <a:lnTo>
                    <a:pt x="1431543" y="14487"/>
                  </a:lnTo>
                  <a:lnTo>
                    <a:pt x="1443119" y="9807"/>
                  </a:lnTo>
                  <a:lnTo>
                    <a:pt x="1450177" y="12661"/>
                  </a:lnTo>
                  <a:lnTo>
                    <a:pt x="1461261" y="7845"/>
                  </a:lnTo>
                  <a:lnTo>
                    <a:pt x="1470257" y="11754"/>
                  </a:lnTo>
                  <a:lnTo>
                    <a:pt x="1480383" y="7845"/>
                  </a:lnTo>
                  <a:lnTo>
                    <a:pt x="1487831" y="10720"/>
                  </a:lnTo>
                  <a:lnTo>
                    <a:pt x="1499506" y="5884"/>
                  </a:lnTo>
                  <a:lnTo>
                    <a:pt x="1506455" y="8762"/>
                  </a:lnTo>
                  <a:lnTo>
                    <a:pt x="1518139" y="3923"/>
                  </a:lnTo>
                  <a:lnTo>
                    <a:pt x="1527100" y="7635"/>
                  </a:lnTo>
                  <a:lnTo>
                    <a:pt x="1536280" y="3923"/>
                  </a:lnTo>
                  <a:lnTo>
                    <a:pt x="1544057" y="7067"/>
                  </a:lnTo>
                  <a:lnTo>
                    <a:pt x="1556383" y="1962"/>
                  </a:lnTo>
                  <a:lnTo>
                    <a:pt x="1565345" y="5673"/>
                  </a:lnTo>
                  <a:lnTo>
                    <a:pt x="1574525" y="1962"/>
                  </a:lnTo>
                  <a:lnTo>
                    <a:pt x="1581583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45" name="자유형 44"/>
            <p:cNvSpPr>
              <a:spLocks noChangeArrowheads="1"/>
            </p:cNvSpPr>
            <p:nvPr/>
          </p:nvSpPr>
          <p:spPr>
            <a:xfrm flipH="1">
              <a:off x="10473786" y="5791897"/>
              <a:ext cx="1718214" cy="1066103"/>
            </a:xfrm>
            <a:custGeom>
              <a:avLst/>
              <a:gdLst>
                <a:gd name="connsiteX0" fmla="*/ 266933 w 1718214"/>
                <a:gd name="connsiteY0" fmla="*/ 485598 h 1066103"/>
                <a:gd name="connsiteX1" fmla="*/ 265143 w 1718214"/>
                <a:gd name="connsiteY1" fmla="*/ 489920 h 1066103"/>
                <a:gd name="connsiteX2" fmla="*/ 257067 w 1718214"/>
                <a:gd name="connsiteY2" fmla="*/ 493265 h 1066103"/>
                <a:gd name="connsiteX3" fmla="*/ 253982 w 1718214"/>
                <a:gd name="connsiteY3" fmla="*/ 500712 h 1066103"/>
                <a:gd name="connsiteX4" fmla="*/ 243042 w 1718214"/>
                <a:gd name="connsiteY4" fmla="*/ 504935 h 1066103"/>
                <a:gd name="connsiteX5" fmla="*/ 244932 w 1718214"/>
                <a:gd name="connsiteY5" fmla="*/ 500578 h 1066103"/>
                <a:gd name="connsiteX6" fmla="*/ 253136 w 1718214"/>
                <a:gd name="connsiteY6" fmla="*/ 497180 h 1066103"/>
                <a:gd name="connsiteX7" fmla="*/ 256221 w 1718214"/>
                <a:gd name="connsiteY7" fmla="*/ 489732 h 1066103"/>
                <a:gd name="connsiteX8" fmla="*/ 163050 w 1718214"/>
                <a:gd name="connsiteY8" fmla="*/ 475551 h 1066103"/>
                <a:gd name="connsiteX9" fmla="*/ 162391 w 1718214"/>
                <a:gd name="connsiteY9" fmla="*/ 477143 h 1066103"/>
                <a:gd name="connsiteX10" fmla="*/ 154100 w 1718214"/>
                <a:gd name="connsiteY10" fmla="*/ 480661 h 1066103"/>
                <a:gd name="connsiteX11" fmla="*/ 150702 w 1718214"/>
                <a:gd name="connsiteY11" fmla="*/ 489065 h 1066103"/>
                <a:gd name="connsiteX12" fmla="*/ 139938 w 1718214"/>
                <a:gd name="connsiteY12" fmla="*/ 493219 h 1066103"/>
                <a:gd name="connsiteX13" fmla="*/ 141776 w 1718214"/>
                <a:gd name="connsiteY13" fmla="*/ 488889 h 1066103"/>
                <a:gd name="connsiteX14" fmla="*/ 150169 w 1718214"/>
                <a:gd name="connsiteY14" fmla="*/ 485412 h 1066103"/>
                <a:gd name="connsiteX15" fmla="*/ 152268 w 1718214"/>
                <a:gd name="connsiteY15" fmla="*/ 480344 h 1066103"/>
                <a:gd name="connsiteX16" fmla="*/ 234063 w 1718214"/>
                <a:gd name="connsiteY16" fmla="*/ 463374 h 1066103"/>
                <a:gd name="connsiteX17" fmla="*/ 233246 w 1718214"/>
                <a:gd name="connsiteY17" fmla="*/ 465212 h 1066103"/>
                <a:gd name="connsiteX18" fmla="*/ 224706 w 1718214"/>
                <a:gd name="connsiteY18" fmla="*/ 468750 h 1066103"/>
                <a:gd name="connsiteX19" fmla="*/ 221602 w 1718214"/>
                <a:gd name="connsiteY19" fmla="*/ 476242 h 1066103"/>
                <a:gd name="connsiteX20" fmla="*/ 210972 w 1718214"/>
                <a:gd name="connsiteY20" fmla="*/ 480446 h 1066103"/>
                <a:gd name="connsiteX21" fmla="*/ 211450 w 1718214"/>
                <a:gd name="connsiteY21" fmla="*/ 479319 h 1066103"/>
                <a:gd name="connsiteX22" fmla="*/ 220775 w 1718214"/>
                <a:gd name="connsiteY22" fmla="*/ 475175 h 1066103"/>
                <a:gd name="connsiteX23" fmla="*/ 223714 w 1718214"/>
                <a:gd name="connsiteY23" fmla="*/ 467559 h 1066103"/>
                <a:gd name="connsiteX24" fmla="*/ 292782 w 1718214"/>
                <a:gd name="connsiteY24" fmla="*/ 463089 h 1066103"/>
                <a:gd name="connsiteX25" fmla="*/ 291866 w 1718214"/>
                <a:gd name="connsiteY25" fmla="*/ 465303 h 1066103"/>
                <a:gd name="connsiteX26" fmla="*/ 283544 w 1718214"/>
                <a:gd name="connsiteY26" fmla="*/ 468750 h 1066103"/>
                <a:gd name="connsiteX27" fmla="*/ 280606 w 1718214"/>
                <a:gd name="connsiteY27" fmla="*/ 475845 h 1066103"/>
                <a:gd name="connsiteX28" fmla="*/ 269651 w 1718214"/>
                <a:gd name="connsiteY28" fmla="*/ 480382 h 1066103"/>
                <a:gd name="connsiteX29" fmla="*/ 270083 w 1718214"/>
                <a:gd name="connsiteY29" fmla="*/ 479411 h 1066103"/>
                <a:gd name="connsiteX30" fmla="*/ 279614 w 1718214"/>
                <a:gd name="connsiteY30" fmla="*/ 475175 h 1066103"/>
                <a:gd name="connsiteX31" fmla="*/ 282660 w 1718214"/>
                <a:gd name="connsiteY31" fmla="*/ 467282 h 1066103"/>
                <a:gd name="connsiteX32" fmla="*/ 73900 w 1718214"/>
                <a:gd name="connsiteY32" fmla="*/ 451735 h 1066103"/>
                <a:gd name="connsiteX33" fmla="*/ 73437 w 1718214"/>
                <a:gd name="connsiteY33" fmla="*/ 452934 h 1066103"/>
                <a:gd name="connsiteX34" fmla="*/ 63399 w 1718214"/>
                <a:gd name="connsiteY34" fmla="*/ 456899 h 1066103"/>
                <a:gd name="connsiteX35" fmla="*/ 63855 w 1718214"/>
                <a:gd name="connsiteY35" fmla="*/ 455797 h 1066103"/>
                <a:gd name="connsiteX36" fmla="*/ 363281 w 1718214"/>
                <a:gd name="connsiteY36" fmla="*/ 451698 h 1066103"/>
                <a:gd name="connsiteX37" fmla="*/ 362570 w 1718214"/>
                <a:gd name="connsiteY37" fmla="*/ 453494 h 1066103"/>
                <a:gd name="connsiteX38" fmla="*/ 354150 w 1718214"/>
                <a:gd name="connsiteY38" fmla="*/ 456982 h 1066103"/>
                <a:gd name="connsiteX39" fmla="*/ 351226 w 1718214"/>
                <a:gd name="connsiteY39" fmla="*/ 464042 h 1066103"/>
                <a:gd name="connsiteX40" fmla="*/ 341181 w 1718214"/>
                <a:gd name="connsiteY40" fmla="*/ 468104 h 1066103"/>
                <a:gd name="connsiteX41" fmla="*/ 341872 w 1718214"/>
                <a:gd name="connsiteY41" fmla="*/ 466315 h 1066103"/>
                <a:gd name="connsiteX42" fmla="*/ 350220 w 1718214"/>
                <a:gd name="connsiteY42" fmla="*/ 462857 h 1066103"/>
                <a:gd name="connsiteX43" fmla="*/ 353144 w 1718214"/>
                <a:gd name="connsiteY43" fmla="*/ 455797 h 1066103"/>
                <a:gd name="connsiteX44" fmla="*/ 189767 w 1718214"/>
                <a:gd name="connsiteY44" fmla="*/ 451341 h 1066103"/>
                <a:gd name="connsiteX45" fmla="*/ 189042 w 1718214"/>
                <a:gd name="connsiteY45" fmla="*/ 453221 h 1066103"/>
                <a:gd name="connsiteX46" fmla="*/ 179740 w 1718214"/>
                <a:gd name="connsiteY46" fmla="*/ 456982 h 1066103"/>
                <a:gd name="connsiteX47" fmla="*/ 176641 w 1718214"/>
                <a:gd name="connsiteY47" fmla="*/ 464287 h 1066103"/>
                <a:gd name="connsiteX48" fmla="*/ 166475 w 1718214"/>
                <a:gd name="connsiteY48" fmla="*/ 468498 h 1066103"/>
                <a:gd name="connsiteX49" fmla="*/ 167200 w 1718214"/>
                <a:gd name="connsiteY49" fmla="*/ 466619 h 1066103"/>
                <a:gd name="connsiteX50" fmla="*/ 176503 w 1718214"/>
                <a:gd name="connsiteY50" fmla="*/ 462857 h 1066103"/>
                <a:gd name="connsiteX51" fmla="*/ 179603 w 1718214"/>
                <a:gd name="connsiteY51" fmla="*/ 455551 h 1066103"/>
                <a:gd name="connsiteX52" fmla="*/ 248606 w 1718214"/>
                <a:gd name="connsiteY52" fmla="*/ 451341 h 1066103"/>
                <a:gd name="connsiteX53" fmla="*/ 248096 w 1718214"/>
                <a:gd name="connsiteY53" fmla="*/ 452662 h 1066103"/>
                <a:gd name="connsiteX54" fmla="*/ 238016 w 1718214"/>
                <a:gd name="connsiteY54" fmla="*/ 456553 h 1066103"/>
                <a:gd name="connsiteX55" fmla="*/ 238442 w 1718214"/>
                <a:gd name="connsiteY55" fmla="*/ 455551 h 1066103"/>
                <a:gd name="connsiteX56" fmla="*/ 422179 w 1718214"/>
                <a:gd name="connsiteY56" fmla="*/ 451341 h 1066103"/>
                <a:gd name="connsiteX57" fmla="*/ 421564 w 1718214"/>
                <a:gd name="connsiteY57" fmla="*/ 452934 h 1066103"/>
                <a:gd name="connsiteX58" fmla="*/ 411526 w 1718214"/>
                <a:gd name="connsiteY58" fmla="*/ 456899 h 1066103"/>
                <a:gd name="connsiteX59" fmla="*/ 412098 w 1718214"/>
                <a:gd name="connsiteY59" fmla="*/ 455517 h 1066103"/>
                <a:gd name="connsiteX60" fmla="*/ 145638 w 1718214"/>
                <a:gd name="connsiteY60" fmla="*/ 438530 h 1066103"/>
                <a:gd name="connsiteX61" fmla="*/ 144795 w 1718214"/>
                <a:gd name="connsiteY61" fmla="*/ 440518 h 1066103"/>
                <a:gd name="connsiteX62" fmla="*/ 135468 w 1718214"/>
                <a:gd name="connsiteY62" fmla="*/ 444664 h 1066103"/>
                <a:gd name="connsiteX63" fmla="*/ 132421 w 1718214"/>
                <a:gd name="connsiteY63" fmla="*/ 452557 h 1066103"/>
                <a:gd name="connsiteX64" fmla="*/ 122300 w 1718214"/>
                <a:gd name="connsiteY64" fmla="*/ 456750 h 1066103"/>
                <a:gd name="connsiteX65" fmla="*/ 123216 w 1718214"/>
                <a:gd name="connsiteY65" fmla="*/ 454536 h 1066103"/>
                <a:gd name="connsiteX66" fmla="*/ 131537 w 1718214"/>
                <a:gd name="connsiteY66" fmla="*/ 451089 h 1066103"/>
                <a:gd name="connsiteX67" fmla="*/ 134949 w 1718214"/>
                <a:gd name="connsiteY67" fmla="*/ 442851 h 1066103"/>
                <a:gd name="connsiteX68" fmla="*/ 204477 w 1718214"/>
                <a:gd name="connsiteY68" fmla="*/ 438530 h 1066103"/>
                <a:gd name="connsiteX69" fmla="*/ 204089 w 1718214"/>
                <a:gd name="connsiteY69" fmla="*/ 439443 h 1066103"/>
                <a:gd name="connsiteX70" fmla="*/ 193193 w 1718214"/>
                <a:gd name="connsiteY70" fmla="*/ 444286 h 1066103"/>
                <a:gd name="connsiteX71" fmla="*/ 193788 w 1718214"/>
                <a:gd name="connsiteY71" fmla="*/ 442851 h 1066103"/>
                <a:gd name="connsiteX72" fmla="*/ 274040 w 1718214"/>
                <a:gd name="connsiteY72" fmla="*/ 429219 h 1066103"/>
                <a:gd name="connsiteX73" fmla="*/ 273306 w 1718214"/>
                <a:gd name="connsiteY73" fmla="*/ 430950 h 1066103"/>
                <a:gd name="connsiteX74" fmla="*/ 264912 w 1718214"/>
                <a:gd name="connsiteY74" fmla="*/ 434427 h 1066103"/>
                <a:gd name="connsiteX75" fmla="*/ 262814 w 1718214"/>
                <a:gd name="connsiteY75" fmla="*/ 439494 h 1066103"/>
                <a:gd name="connsiteX76" fmla="*/ 252032 w 1718214"/>
                <a:gd name="connsiteY76" fmla="*/ 444286 h 1066103"/>
                <a:gd name="connsiteX77" fmla="*/ 253150 w 1718214"/>
                <a:gd name="connsiteY77" fmla="*/ 441585 h 1066103"/>
                <a:gd name="connsiteX78" fmla="*/ 260981 w 1718214"/>
                <a:gd name="connsiteY78" fmla="*/ 438341 h 1066103"/>
                <a:gd name="connsiteX79" fmla="*/ 262838 w 1718214"/>
                <a:gd name="connsiteY79" fmla="*/ 433859 h 1066103"/>
                <a:gd name="connsiteX80" fmla="*/ 332916 w 1718214"/>
                <a:gd name="connsiteY80" fmla="*/ 429129 h 1066103"/>
                <a:gd name="connsiteX81" fmla="*/ 332562 w 1718214"/>
                <a:gd name="connsiteY81" fmla="*/ 429964 h 1066103"/>
                <a:gd name="connsiteX82" fmla="*/ 321790 w 1718214"/>
                <a:gd name="connsiteY82" fmla="*/ 434427 h 1066103"/>
                <a:gd name="connsiteX83" fmla="*/ 319248 w 1718214"/>
                <a:gd name="connsiteY83" fmla="*/ 440562 h 1066103"/>
                <a:gd name="connsiteX84" fmla="*/ 310021 w 1718214"/>
                <a:gd name="connsiteY84" fmla="*/ 444664 h 1066103"/>
                <a:gd name="connsiteX85" fmla="*/ 307161 w 1718214"/>
                <a:gd name="connsiteY85" fmla="*/ 452073 h 1066103"/>
                <a:gd name="connsiteX86" fmla="*/ 295873 w 1718214"/>
                <a:gd name="connsiteY86" fmla="*/ 456750 h 1066103"/>
                <a:gd name="connsiteX87" fmla="*/ 296662 w 1718214"/>
                <a:gd name="connsiteY87" fmla="*/ 454845 h 1066103"/>
                <a:gd name="connsiteX88" fmla="*/ 305947 w 1718214"/>
                <a:gd name="connsiteY88" fmla="*/ 451089 h 1066103"/>
                <a:gd name="connsiteX89" fmla="*/ 309552 w 1718214"/>
                <a:gd name="connsiteY89" fmla="*/ 442594 h 1066103"/>
                <a:gd name="connsiteX90" fmla="*/ 319820 w 1718214"/>
                <a:gd name="connsiteY90" fmla="*/ 438341 h 1066103"/>
                <a:gd name="connsiteX91" fmla="*/ 321768 w 1718214"/>
                <a:gd name="connsiteY91" fmla="*/ 433637 h 1066103"/>
                <a:gd name="connsiteX92" fmla="*/ 43698 w 1718214"/>
                <a:gd name="connsiteY92" fmla="*/ 428964 h 1066103"/>
                <a:gd name="connsiteX93" fmla="*/ 43273 w 1718214"/>
                <a:gd name="connsiteY93" fmla="*/ 429964 h 1066103"/>
                <a:gd name="connsiteX94" fmla="*/ 32501 w 1718214"/>
                <a:gd name="connsiteY94" fmla="*/ 434427 h 1066103"/>
                <a:gd name="connsiteX95" fmla="*/ 30524 w 1718214"/>
                <a:gd name="connsiteY95" fmla="*/ 439201 h 1066103"/>
                <a:gd name="connsiteX96" fmla="*/ 19713 w 1718214"/>
                <a:gd name="connsiteY96" fmla="*/ 443892 h 1066103"/>
                <a:gd name="connsiteX97" fmla="*/ 20263 w 1718214"/>
                <a:gd name="connsiteY97" fmla="*/ 442595 h 1066103"/>
                <a:gd name="connsiteX98" fmla="*/ 30532 w 1718214"/>
                <a:gd name="connsiteY98" fmla="*/ 438341 h 1066103"/>
                <a:gd name="connsiteX99" fmla="*/ 32649 w 1718214"/>
                <a:gd name="connsiteY99" fmla="*/ 433229 h 1066103"/>
                <a:gd name="connsiteX100" fmla="*/ 100576 w 1718214"/>
                <a:gd name="connsiteY100" fmla="*/ 428768 h 1066103"/>
                <a:gd name="connsiteX101" fmla="*/ 99660 w 1718214"/>
                <a:gd name="connsiteY101" fmla="*/ 430980 h 1066103"/>
                <a:gd name="connsiteX102" fmla="*/ 91339 w 1718214"/>
                <a:gd name="connsiteY102" fmla="*/ 434427 h 1066103"/>
                <a:gd name="connsiteX103" fmla="*/ 89462 w 1718214"/>
                <a:gd name="connsiteY103" fmla="*/ 438960 h 1066103"/>
                <a:gd name="connsiteX104" fmla="*/ 78594 w 1718214"/>
                <a:gd name="connsiteY104" fmla="*/ 443790 h 1066103"/>
                <a:gd name="connsiteX105" fmla="*/ 79520 w 1718214"/>
                <a:gd name="connsiteY105" fmla="*/ 441609 h 1066103"/>
                <a:gd name="connsiteX106" fmla="*/ 87408 w 1718214"/>
                <a:gd name="connsiteY106" fmla="*/ 438341 h 1066103"/>
                <a:gd name="connsiteX107" fmla="*/ 89469 w 1718214"/>
                <a:gd name="connsiteY107" fmla="*/ 433369 h 1066103"/>
                <a:gd name="connsiteX108" fmla="*/ 159415 w 1718214"/>
                <a:gd name="connsiteY108" fmla="*/ 428768 h 1066103"/>
                <a:gd name="connsiteX109" fmla="*/ 159020 w 1718214"/>
                <a:gd name="connsiteY109" fmla="*/ 429720 h 1066103"/>
                <a:gd name="connsiteX110" fmla="*/ 147844 w 1718214"/>
                <a:gd name="connsiteY110" fmla="*/ 434239 h 1066103"/>
                <a:gd name="connsiteX111" fmla="*/ 148193 w 1718214"/>
                <a:gd name="connsiteY111" fmla="*/ 433416 h 1066103"/>
                <a:gd name="connsiteX112" fmla="*/ 448704 w 1718214"/>
                <a:gd name="connsiteY112" fmla="*/ 428767 h 1066103"/>
                <a:gd name="connsiteX113" fmla="*/ 447787 w 1718214"/>
                <a:gd name="connsiteY113" fmla="*/ 430980 h 1066103"/>
                <a:gd name="connsiteX114" fmla="*/ 439466 w 1718214"/>
                <a:gd name="connsiteY114" fmla="*/ 434427 h 1066103"/>
                <a:gd name="connsiteX115" fmla="*/ 437589 w 1718214"/>
                <a:gd name="connsiteY115" fmla="*/ 438960 h 1066103"/>
                <a:gd name="connsiteX116" fmla="*/ 425605 w 1718214"/>
                <a:gd name="connsiteY116" fmla="*/ 444286 h 1066103"/>
                <a:gd name="connsiteX117" fmla="*/ 426520 w 1718214"/>
                <a:gd name="connsiteY117" fmla="*/ 442076 h 1066103"/>
                <a:gd name="connsiteX118" fmla="*/ 435536 w 1718214"/>
                <a:gd name="connsiteY118" fmla="*/ 438341 h 1066103"/>
                <a:gd name="connsiteX119" fmla="*/ 437595 w 1718214"/>
                <a:gd name="connsiteY119" fmla="*/ 433369 h 1066103"/>
                <a:gd name="connsiteX120" fmla="*/ 218314 w 1718214"/>
                <a:gd name="connsiteY120" fmla="*/ 428620 h 1066103"/>
                <a:gd name="connsiteX121" fmla="*/ 217858 w 1718214"/>
                <a:gd name="connsiteY121" fmla="*/ 429720 h 1066103"/>
                <a:gd name="connsiteX122" fmla="*/ 206682 w 1718214"/>
                <a:gd name="connsiteY122" fmla="*/ 434239 h 1066103"/>
                <a:gd name="connsiteX123" fmla="*/ 207205 w 1718214"/>
                <a:gd name="connsiteY123" fmla="*/ 433007 h 1066103"/>
                <a:gd name="connsiteX124" fmla="*/ 391888 w 1718214"/>
                <a:gd name="connsiteY124" fmla="*/ 428619 h 1066103"/>
                <a:gd name="connsiteX125" fmla="*/ 391316 w 1718214"/>
                <a:gd name="connsiteY125" fmla="*/ 430000 h 1066103"/>
                <a:gd name="connsiteX126" fmla="*/ 380628 w 1718214"/>
                <a:gd name="connsiteY126" fmla="*/ 434427 h 1066103"/>
                <a:gd name="connsiteX127" fmla="*/ 378650 w 1718214"/>
                <a:gd name="connsiteY127" fmla="*/ 439201 h 1066103"/>
                <a:gd name="connsiteX128" fmla="*/ 367840 w 1718214"/>
                <a:gd name="connsiteY128" fmla="*/ 443892 h 1066103"/>
                <a:gd name="connsiteX129" fmla="*/ 368390 w 1718214"/>
                <a:gd name="connsiteY129" fmla="*/ 442594 h 1066103"/>
                <a:gd name="connsiteX130" fmla="*/ 378658 w 1718214"/>
                <a:gd name="connsiteY130" fmla="*/ 438341 h 1066103"/>
                <a:gd name="connsiteX131" fmla="*/ 380885 w 1718214"/>
                <a:gd name="connsiteY131" fmla="*/ 432964 h 1066103"/>
                <a:gd name="connsiteX132" fmla="*/ 113691 w 1718214"/>
                <a:gd name="connsiteY132" fmla="*/ 417661 h 1066103"/>
                <a:gd name="connsiteX133" fmla="*/ 113374 w 1718214"/>
                <a:gd name="connsiteY133" fmla="*/ 418406 h 1066103"/>
                <a:gd name="connsiteX134" fmla="*/ 103668 w 1718214"/>
                <a:gd name="connsiteY134" fmla="*/ 422426 h 1066103"/>
                <a:gd name="connsiteX135" fmla="*/ 103975 w 1718214"/>
                <a:gd name="connsiteY135" fmla="*/ 421685 h 1066103"/>
                <a:gd name="connsiteX136" fmla="*/ 172570 w 1718214"/>
                <a:gd name="connsiteY136" fmla="*/ 417565 h 1066103"/>
                <a:gd name="connsiteX137" fmla="*/ 172213 w 1718214"/>
                <a:gd name="connsiteY137" fmla="*/ 418406 h 1066103"/>
                <a:gd name="connsiteX138" fmla="*/ 162506 w 1718214"/>
                <a:gd name="connsiteY138" fmla="*/ 422426 h 1066103"/>
                <a:gd name="connsiteX139" fmla="*/ 162900 w 1718214"/>
                <a:gd name="connsiteY139" fmla="*/ 421474 h 1066103"/>
                <a:gd name="connsiteX140" fmla="*/ 461858 w 1718214"/>
                <a:gd name="connsiteY140" fmla="*/ 417564 h 1066103"/>
                <a:gd name="connsiteX141" fmla="*/ 461502 w 1718214"/>
                <a:gd name="connsiteY141" fmla="*/ 418406 h 1066103"/>
                <a:gd name="connsiteX142" fmla="*/ 451794 w 1718214"/>
                <a:gd name="connsiteY142" fmla="*/ 422427 h 1066103"/>
                <a:gd name="connsiteX143" fmla="*/ 452189 w 1718214"/>
                <a:gd name="connsiteY143" fmla="*/ 421474 h 1066103"/>
                <a:gd name="connsiteX144" fmla="*/ 55958 w 1718214"/>
                <a:gd name="connsiteY144" fmla="*/ 417203 h 1066103"/>
                <a:gd name="connsiteX145" fmla="*/ 55171 w 1718214"/>
                <a:gd name="connsiteY145" fmla="*/ 419102 h 1066103"/>
                <a:gd name="connsiteX146" fmla="*/ 47652 w 1718214"/>
                <a:gd name="connsiteY146" fmla="*/ 422142 h 1066103"/>
                <a:gd name="connsiteX147" fmla="*/ 48468 w 1718214"/>
                <a:gd name="connsiteY147" fmla="*/ 420305 h 1066103"/>
                <a:gd name="connsiteX148" fmla="*/ 229530 w 1718214"/>
                <a:gd name="connsiteY148" fmla="*/ 417203 h 1066103"/>
                <a:gd name="connsiteX149" fmla="*/ 228614 w 1718214"/>
                <a:gd name="connsiteY149" fmla="*/ 419416 h 1066103"/>
                <a:gd name="connsiteX150" fmla="*/ 221145 w 1718214"/>
                <a:gd name="connsiteY150" fmla="*/ 422509 h 1066103"/>
                <a:gd name="connsiteX151" fmla="*/ 222116 w 1718214"/>
                <a:gd name="connsiteY151" fmla="*/ 420274 h 1066103"/>
                <a:gd name="connsiteX152" fmla="*/ 288368 w 1718214"/>
                <a:gd name="connsiteY152" fmla="*/ 417203 h 1066103"/>
                <a:gd name="connsiteX153" fmla="*/ 287977 w 1718214"/>
                <a:gd name="connsiteY153" fmla="*/ 418149 h 1066103"/>
                <a:gd name="connsiteX154" fmla="*/ 278387 w 1718214"/>
                <a:gd name="connsiteY154" fmla="*/ 422027 h 1066103"/>
                <a:gd name="connsiteX155" fmla="*/ 278732 w 1718214"/>
                <a:gd name="connsiteY155" fmla="*/ 421195 h 1066103"/>
                <a:gd name="connsiteX156" fmla="*/ 347207 w 1718214"/>
                <a:gd name="connsiteY156" fmla="*/ 417203 h 1066103"/>
                <a:gd name="connsiteX157" fmla="*/ 346815 w 1718214"/>
                <a:gd name="connsiteY157" fmla="*/ 418149 h 1066103"/>
                <a:gd name="connsiteX158" fmla="*/ 337130 w 1718214"/>
                <a:gd name="connsiteY158" fmla="*/ 422065 h 1066103"/>
                <a:gd name="connsiteX159" fmla="*/ 337485 w 1718214"/>
                <a:gd name="connsiteY159" fmla="*/ 421230 h 1066103"/>
                <a:gd name="connsiteX160" fmla="*/ 404084 w 1718214"/>
                <a:gd name="connsiteY160" fmla="*/ 417203 h 1066103"/>
                <a:gd name="connsiteX161" fmla="*/ 403370 w 1718214"/>
                <a:gd name="connsiteY161" fmla="*/ 418925 h 1066103"/>
                <a:gd name="connsiteX162" fmla="*/ 394718 w 1718214"/>
                <a:gd name="connsiteY162" fmla="*/ 422509 h 1066103"/>
                <a:gd name="connsiteX163" fmla="*/ 395474 w 1718214"/>
                <a:gd name="connsiteY163" fmla="*/ 420770 h 1066103"/>
                <a:gd name="connsiteX164" fmla="*/ 1641234 w 1718214"/>
                <a:gd name="connsiteY164" fmla="*/ 0 h 1066103"/>
                <a:gd name="connsiteX165" fmla="*/ 1631183 w 1718214"/>
                <a:gd name="connsiteY165" fmla="*/ 4366 h 1066103"/>
                <a:gd name="connsiteX166" fmla="*/ 1620641 w 1718214"/>
                <a:gd name="connsiteY166" fmla="*/ 0 h 1066103"/>
                <a:gd name="connsiteX167" fmla="*/ 1611815 w 1718214"/>
                <a:gd name="connsiteY167" fmla="*/ 3656 h 1066103"/>
                <a:gd name="connsiteX168" fmla="*/ 1602989 w 1718214"/>
                <a:gd name="connsiteY168" fmla="*/ 0 h 1066103"/>
                <a:gd name="connsiteX169" fmla="*/ 1593417 w 1718214"/>
                <a:gd name="connsiteY169" fmla="*/ 3965 h 1066103"/>
                <a:gd name="connsiteX170" fmla="*/ 1583376 w 1718214"/>
                <a:gd name="connsiteY170" fmla="*/ 0 h 1066103"/>
                <a:gd name="connsiteX171" fmla="*/ 1582862 w 1718214"/>
                <a:gd name="connsiteY171" fmla="*/ 203 h 1066103"/>
                <a:gd name="connsiteX172" fmla="*/ 1582396 w 1718214"/>
                <a:gd name="connsiteY172" fmla="*/ 0 h 1066103"/>
                <a:gd name="connsiteX173" fmla="*/ 1573650 w 1718214"/>
                <a:gd name="connsiteY173" fmla="*/ 3799 h 1066103"/>
                <a:gd name="connsiteX174" fmla="*/ 1564254 w 1718214"/>
                <a:gd name="connsiteY174" fmla="*/ 0 h 1066103"/>
                <a:gd name="connsiteX175" fmla="*/ 1554082 w 1718214"/>
                <a:gd name="connsiteY175" fmla="*/ 4114 h 1066103"/>
                <a:gd name="connsiteX176" fmla="*/ 1544151 w 1718214"/>
                <a:gd name="connsiteY176" fmla="*/ 0 h 1066103"/>
                <a:gd name="connsiteX177" fmla="*/ 1534835 w 1718214"/>
                <a:gd name="connsiteY177" fmla="*/ 3859 h 1066103"/>
                <a:gd name="connsiteX178" fmla="*/ 1525518 w 1718214"/>
                <a:gd name="connsiteY178" fmla="*/ 0 h 1066103"/>
                <a:gd name="connsiteX179" fmla="*/ 1524514 w 1718214"/>
                <a:gd name="connsiteY179" fmla="*/ 416 h 1066103"/>
                <a:gd name="connsiteX180" fmla="*/ 1523557 w 1718214"/>
                <a:gd name="connsiteY180" fmla="*/ 0 h 1066103"/>
                <a:gd name="connsiteX181" fmla="*/ 1514942 w 1718214"/>
                <a:gd name="connsiteY181" fmla="*/ 3743 h 1066103"/>
                <a:gd name="connsiteX182" fmla="*/ 1505906 w 1718214"/>
                <a:gd name="connsiteY182" fmla="*/ 0 h 1066103"/>
                <a:gd name="connsiteX183" fmla="*/ 1496334 w 1718214"/>
                <a:gd name="connsiteY183" fmla="*/ 3965 h 1066103"/>
                <a:gd name="connsiteX184" fmla="*/ 1486294 w 1718214"/>
                <a:gd name="connsiteY184" fmla="*/ 0 h 1066103"/>
                <a:gd name="connsiteX185" fmla="*/ 1476619 w 1718214"/>
                <a:gd name="connsiteY185" fmla="*/ 3821 h 1066103"/>
                <a:gd name="connsiteX186" fmla="*/ 1467170 w 1718214"/>
                <a:gd name="connsiteY186" fmla="*/ 0 h 1066103"/>
                <a:gd name="connsiteX187" fmla="*/ 1457774 w 1718214"/>
                <a:gd name="connsiteY187" fmla="*/ 3799 h 1066103"/>
                <a:gd name="connsiteX188" fmla="*/ 1449029 w 1718214"/>
                <a:gd name="connsiteY188" fmla="*/ 0 h 1066103"/>
                <a:gd name="connsiteX189" fmla="*/ 1448072 w 1718214"/>
                <a:gd name="connsiteY189" fmla="*/ 416 h 1066103"/>
                <a:gd name="connsiteX190" fmla="*/ 1447067 w 1718214"/>
                <a:gd name="connsiteY190" fmla="*/ 0 h 1066103"/>
                <a:gd name="connsiteX191" fmla="*/ 1437752 w 1718214"/>
                <a:gd name="connsiteY191" fmla="*/ 3859 h 1066103"/>
                <a:gd name="connsiteX192" fmla="*/ 1428436 w 1718214"/>
                <a:gd name="connsiteY192" fmla="*/ 0 h 1066103"/>
                <a:gd name="connsiteX193" fmla="*/ 1419342 w 1718214"/>
                <a:gd name="connsiteY193" fmla="*/ 3767 h 1066103"/>
                <a:gd name="connsiteX194" fmla="*/ 1409804 w 1718214"/>
                <a:gd name="connsiteY194" fmla="*/ 0 h 1066103"/>
                <a:gd name="connsiteX195" fmla="*/ 1409290 w 1718214"/>
                <a:gd name="connsiteY195" fmla="*/ 203 h 1066103"/>
                <a:gd name="connsiteX196" fmla="*/ 1408823 w 1718214"/>
                <a:gd name="connsiteY196" fmla="*/ 0 h 1066103"/>
                <a:gd name="connsiteX197" fmla="*/ 1399729 w 1718214"/>
                <a:gd name="connsiteY197" fmla="*/ 3951 h 1066103"/>
                <a:gd name="connsiteX198" fmla="*/ 1390190 w 1718214"/>
                <a:gd name="connsiteY198" fmla="*/ 0 h 1066103"/>
                <a:gd name="connsiteX199" fmla="*/ 1380260 w 1718214"/>
                <a:gd name="connsiteY199" fmla="*/ 4113 h 1066103"/>
                <a:gd name="connsiteX200" fmla="*/ 1370088 w 1718214"/>
                <a:gd name="connsiteY200" fmla="*/ 0 h 1066103"/>
                <a:gd name="connsiteX201" fmla="*/ 1360908 w 1718214"/>
                <a:gd name="connsiteY201" fmla="*/ 3712 h 1066103"/>
                <a:gd name="connsiteX202" fmla="*/ 1351946 w 1718214"/>
                <a:gd name="connsiteY202" fmla="*/ 0 h 1066103"/>
                <a:gd name="connsiteX203" fmla="*/ 1350942 w 1718214"/>
                <a:gd name="connsiteY203" fmla="*/ 416 h 1066103"/>
                <a:gd name="connsiteX204" fmla="*/ 1349984 w 1718214"/>
                <a:gd name="connsiteY204" fmla="*/ 0 h 1066103"/>
                <a:gd name="connsiteX205" fmla="*/ 1340890 w 1718214"/>
                <a:gd name="connsiteY205" fmla="*/ 3951 h 1066103"/>
                <a:gd name="connsiteX206" fmla="*/ 1331352 w 1718214"/>
                <a:gd name="connsiteY206" fmla="*/ 0 h 1066103"/>
                <a:gd name="connsiteX207" fmla="*/ 1322129 w 1718214"/>
                <a:gd name="connsiteY207" fmla="*/ 3821 h 1066103"/>
                <a:gd name="connsiteX208" fmla="*/ 1312230 w 1718214"/>
                <a:gd name="connsiteY208" fmla="*/ 0 h 1066103"/>
                <a:gd name="connsiteX209" fmla="*/ 1302331 w 1718214"/>
                <a:gd name="connsiteY209" fmla="*/ 3821 h 1066103"/>
                <a:gd name="connsiteX210" fmla="*/ 1293108 w 1718214"/>
                <a:gd name="connsiteY210" fmla="*/ 0 h 1066103"/>
                <a:gd name="connsiteX211" fmla="*/ 1283930 w 1718214"/>
                <a:gd name="connsiteY211" fmla="*/ 3802 h 1066103"/>
                <a:gd name="connsiteX212" fmla="*/ 1274966 w 1718214"/>
                <a:gd name="connsiteY212" fmla="*/ 0 h 1066103"/>
                <a:gd name="connsiteX213" fmla="*/ 1274009 w 1718214"/>
                <a:gd name="connsiteY213" fmla="*/ 406 h 1066103"/>
                <a:gd name="connsiteX214" fmla="*/ 1273004 w 1718214"/>
                <a:gd name="connsiteY214" fmla="*/ 0 h 1066103"/>
                <a:gd name="connsiteX215" fmla="*/ 1263824 w 1718214"/>
                <a:gd name="connsiteY215" fmla="*/ 3712 h 1066103"/>
                <a:gd name="connsiteX216" fmla="*/ 1254862 w 1718214"/>
                <a:gd name="connsiteY216" fmla="*/ 0 h 1066103"/>
                <a:gd name="connsiteX217" fmla="*/ 1245290 w 1718214"/>
                <a:gd name="connsiteY217" fmla="*/ 3965 h 1066103"/>
                <a:gd name="connsiteX218" fmla="*/ 1235250 w 1718214"/>
                <a:gd name="connsiteY218" fmla="*/ 0 h 1066103"/>
                <a:gd name="connsiteX219" fmla="*/ 1234736 w 1718214"/>
                <a:gd name="connsiteY219" fmla="*/ 203 h 1066103"/>
                <a:gd name="connsiteX220" fmla="*/ 1234269 w 1718214"/>
                <a:gd name="connsiteY220" fmla="*/ 0 h 1066103"/>
                <a:gd name="connsiteX221" fmla="*/ 1225524 w 1718214"/>
                <a:gd name="connsiteY221" fmla="*/ 3799 h 1066103"/>
                <a:gd name="connsiteX222" fmla="*/ 1216127 w 1718214"/>
                <a:gd name="connsiteY222" fmla="*/ 0 h 1066103"/>
                <a:gd name="connsiteX223" fmla="*/ 1205954 w 1718214"/>
                <a:gd name="connsiteY223" fmla="*/ 4114 h 1066103"/>
                <a:gd name="connsiteX224" fmla="*/ 1196024 w 1718214"/>
                <a:gd name="connsiteY224" fmla="*/ 0 h 1066103"/>
                <a:gd name="connsiteX225" fmla="*/ 1187062 w 1718214"/>
                <a:gd name="connsiteY225" fmla="*/ 3712 h 1066103"/>
                <a:gd name="connsiteX226" fmla="*/ 1177882 w 1718214"/>
                <a:gd name="connsiteY226" fmla="*/ 0 h 1066103"/>
                <a:gd name="connsiteX227" fmla="*/ 1176613 w 1718214"/>
                <a:gd name="connsiteY227" fmla="*/ 514 h 1066103"/>
                <a:gd name="connsiteX228" fmla="*/ 1175431 w 1718214"/>
                <a:gd name="connsiteY228" fmla="*/ 0 h 1066103"/>
                <a:gd name="connsiteX229" fmla="*/ 1166816 w 1718214"/>
                <a:gd name="connsiteY229" fmla="*/ 3743 h 1066103"/>
                <a:gd name="connsiteX230" fmla="*/ 1157779 w 1718214"/>
                <a:gd name="connsiteY230" fmla="*/ 0 h 1066103"/>
                <a:gd name="connsiteX231" fmla="*/ 1148206 w 1718214"/>
                <a:gd name="connsiteY231" fmla="*/ 3965 h 1066103"/>
                <a:gd name="connsiteX232" fmla="*/ 1138166 w 1718214"/>
                <a:gd name="connsiteY232" fmla="*/ 0 h 1066103"/>
                <a:gd name="connsiteX233" fmla="*/ 1128493 w 1718214"/>
                <a:gd name="connsiteY233" fmla="*/ 3821 h 1066103"/>
                <a:gd name="connsiteX234" fmla="*/ 1119044 w 1718214"/>
                <a:gd name="connsiteY234" fmla="*/ 0 h 1066103"/>
                <a:gd name="connsiteX235" fmla="*/ 1109648 w 1718214"/>
                <a:gd name="connsiteY235" fmla="*/ 3799 h 1066103"/>
                <a:gd name="connsiteX236" fmla="*/ 1100902 w 1718214"/>
                <a:gd name="connsiteY236" fmla="*/ 0 h 1066103"/>
                <a:gd name="connsiteX237" fmla="*/ 1099946 w 1718214"/>
                <a:gd name="connsiteY237" fmla="*/ 416 h 1066103"/>
                <a:gd name="connsiteX238" fmla="*/ 1098941 w 1718214"/>
                <a:gd name="connsiteY238" fmla="*/ 0 h 1066103"/>
                <a:gd name="connsiteX239" fmla="*/ 1089625 w 1718214"/>
                <a:gd name="connsiteY239" fmla="*/ 3859 h 1066103"/>
                <a:gd name="connsiteX240" fmla="*/ 1080309 w 1718214"/>
                <a:gd name="connsiteY240" fmla="*/ 0 h 1066103"/>
                <a:gd name="connsiteX241" fmla="*/ 1071215 w 1718214"/>
                <a:gd name="connsiteY241" fmla="*/ 3767 h 1066103"/>
                <a:gd name="connsiteX242" fmla="*/ 1061677 w 1718214"/>
                <a:gd name="connsiteY242" fmla="*/ 0 h 1066103"/>
                <a:gd name="connsiteX243" fmla="*/ 1061163 w 1718214"/>
                <a:gd name="connsiteY243" fmla="*/ 203 h 1066103"/>
                <a:gd name="connsiteX244" fmla="*/ 1060696 w 1718214"/>
                <a:gd name="connsiteY244" fmla="*/ 0 h 1066103"/>
                <a:gd name="connsiteX245" fmla="*/ 1051602 w 1718214"/>
                <a:gd name="connsiteY245" fmla="*/ 3951 h 1066103"/>
                <a:gd name="connsiteX246" fmla="*/ 1042064 w 1718214"/>
                <a:gd name="connsiteY246" fmla="*/ 0 h 1066103"/>
                <a:gd name="connsiteX247" fmla="*/ 1032134 w 1718214"/>
                <a:gd name="connsiteY247" fmla="*/ 4114 h 1066103"/>
                <a:gd name="connsiteX248" fmla="*/ 1021961 w 1718214"/>
                <a:gd name="connsiteY248" fmla="*/ 0 h 1066103"/>
                <a:gd name="connsiteX249" fmla="*/ 1012781 w 1718214"/>
                <a:gd name="connsiteY249" fmla="*/ 3712 h 1066103"/>
                <a:gd name="connsiteX250" fmla="*/ 1003819 w 1718214"/>
                <a:gd name="connsiteY250" fmla="*/ 0 h 1066103"/>
                <a:gd name="connsiteX251" fmla="*/ 1002815 w 1718214"/>
                <a:gd name="connsiteY251" fmla="*/ 416 h 1066103"/>
                <a:gd name="connsiteX252" fmla="*/ 1001858 w 1718214"/>
                <a:gd name="connsiteY252" fmla="*/ 0 h 1066103"/>
                <a:gd name="connsiteX253" fmla="*/ 992764 w 1718214"/>
                <a:gd name="connsiteY253" fmla="*/ 3951 h 1066103"/>
                <a:gd name="connsiteX254" fmla="*/ 983226 w 1718214"/>
                <a:gd name="connsiteY254" fmla="*/ 0 h 1066103"/>
                <a:gd name="connsiteX255" fmla="*/ 974132 w 1718214"/>
                <a:gd name="connsiteY255" fmla="*/ 3767 h 1066103"/>
                <a:gd name="connsiteX256" fmla="*/ 964594 w 1718214"/>
                <a:gd name="connsiteY256" fmla="*/ 0 h 1066103"/>
                <a:gd name="connsiteX257" fmla="*/ 954554 w 1718214"/>
                <a:gd name="connsiteY257" fmla="*/ 3965 h 1066103"/>
                <a:gd name="connsiteX258" fmla="*/ 944980 w 1718214"/>
                <a:gd name="connsiteY258" fmla="*/ 0 h 1066103"/>
                <a:gd name="connsiteX259" fmla="*/ 935804 w 1718214"/>
                <a:gd name="connsiteY259" fmla="*/ 3802 h 1066103"/>
                <a:gd name="connsiteX260" fmla="*/ 926839 w 1718214"/>
                <a:gd name="connsiteY260" fmla="*/ 0 h 1066103"/>
                <a:gd name="connsiteX261" fmla="*/ 925882 w 1718214"/>
                <a:gd name="connsiteY261" fmla="*/ 406 h 1066103"/>
                <a:gd name="connsiteX262" fmla="*/ 924878 w 1718214"/>
                <a:gd name="connsiteY262" fmla="*/ 0 h 1066103"/>
                <a:gd name="connsiteX263" fmla="*/ 915698 w 1718214"/>
                <a:gd name="connsiteY263" fmla="*/ 3712 h 1066103"/>
                <a:gd name="connsiteX264" fmla="*/ 906736 w 1718214"/>
                <a:gd name="connsiteY264" fmla="*/ 0 h 1066103"/>
                <a:gd name="connsiteX265" fmla="*/ 897164 w 1718214"/>
                <a:gd name="connsiteY265" fmla="*/ 3965 h 1066103"/>
                <a:gd name="connsiteX266" fmla="*/ 887123 w 1718214"/>
                <a:gd name="connsiteY266" fmla="*/ 0 h 1066103"/>
                <a:gd name="connsiteX267" fmla="*/ 886609 w 1718214"/>
                <a:gd name="connsiteY267" fmla="*/ 203 h 1066103"/>
                <a:gd name="connsiteX268" fmla="*/ 886142 w 1718214"/>
                <a:gd name="connsiteY268" fmla="*/ 0 h 1066103"/>
                <a:gd name="connsiteX269" fmla="*/ 877527 w 1718214"/>
                <a:gd name="connsiteY269" fmla="*/ 3743 h 1066103"/>
                <a:gd name="connsiteX270" fmla="*/ 868491 w 1718214"/>
                <a:gd name="connsiteY270" fmla="*/ 0 h 1066103"/>
                <a:gd name="connsiteX271" fmla="*/ 858194 w 1718214"/>
                <a:gd name="connsiteY271" fmla="*/ 4265 h 1066103"/>
                <a:gd name="connsiteX272" fmla="*/ 847898 w 1718214"/>
                <a:gd name="connsiteY272" fmla="*/ 0 h 1066103"/>
                <a:gd name="connsiteX273" fmla="*/ 838936 w 1718214"/>
                <a:gd name="connsiteY273" fmla="*/ 3712 h 1066103"/>
                <a:gd name="connsiteX274" fmla="*/ 829756 w 1718214"/>
                <a:gd name="connsiteY274" fmla="*/ 0 h 1066103"/>
                <a:gd name="connsiteX275" fmla="*/ 828752 w 1718214"/>
                <a:gd name="connsiteY275" fmla="*/ 406 h 1066103"/>
                <a:gd name="connsiteX276" fmla="*/ 827794 w 1718214"/>
                <a:gd name="connsiteY276" fmla="*/ 0 h 1066103"/>
                <a:gd name="connsiteX277" fmla="*/ 818830 w 1718214"/>
                <a:gd name="connsiteY277" fmla="*/ 3802 h 1066103"/>
                <a:gd name="connsiteX278" fmla="*/ 809652 w 1718214"/>
                <a:gd name="connsiteY278" fmla="*/ 0 h 1066103"/>
                <a:gd name="connsiteX279" fmla="*/ 800080 w 1718214"/>
                <a:gd name="connsiteY279" fmla="*/ 3965 h 1066103"/>
                <a:gd name="connsiteX280" fmla="*/ 790040 w 1718214"/>
                <a:gd name="connsiteY280" fmla="*/ 0 h 1066103"/>
                <a:gd name="connsiteX281" fmla="*/ 780503 w 1718214"/>
                <a:gd name="connsiteY281" fmla="*/ 3767 h 1066103"/>
                <a:gd name="connsiteX282" fmla="*/ 771408 w 1718214"/>
                <a:gd name="connsiteY282" fmla="*/ 0 h 1066103"/>
                <a:gd name="connsiteX283" fmla="*/ 761870 w 1718214"/>
                <a:gd name="connsiteY283" fmla="*/ 3951 h 1066103"/>
                <a:gd name="connsiteX284" fmla="*/ 752776 w 1718214"/>
                <a:gd name="connsiteY284" fmla="*/ 0 h 1066103"/>
                <a:gd name="connsiteX285" fmla="*/ 751818 w 1718214"/>
                <a:gd name="connsiteY285" fmla="*/ 416 h 1066103"/>
                <a:gd name="connsiteX286" fmla="*/ 750814 w 1718214"/>
                <a:gd name="connsiteY286" fmla="*/ 0 h 1066103"/>
                <a:gd name="connsiteX287" fmla="*/ 741853 w 1718214"/>
                <a:gd name="connsiteY287" fmla="*/ 3712 h 1066103"/>
                <a:gd name="connsiteX288" fmla="*/ 732673 w 1718214"/>
                <a:gd name="connsiteY288" fmla="*/ 0 h 1066103"/>
                <a:gd name="connsiteX289" fmla="*/ 723225 w 1718214"/>
                <a:gd name="connsiteY289" fmla="*/ 3821 h 1066103"/>
                <a:gd name="connsiteX290" fmla="*/ 713550 w 1718214"/>
                <a:gd name="connsiteY290" fmla="*/ 0 h 1066103"/>
                <a:gd name="connsiteX291" fmla="*/ 713036 w 1718214"/>
                <a:gd name="connsiteY291" fmla="*/ 203 h 1066103"/>
                <a:gd name="connsiteX292" fmla="*/ 712570 w 1718214"/>
                <a:gd name="connsiteY292" fmla="*/ 0 h 1066103"/>
                <a:gd name="connsiteX293" fmla="*/ 703476 w 1718214"/>
                <a:gd name="connsiteY293" fmla="*/ 3951 h 1066103"/>
                <a:gd name="connsiteX294" fmla="*/ 693937 w 1718214"/>
                <a:gd name="connsiteY294" fmla="*/ 0 h 1066103"/>
                <a:gd name="connsiteX295" fmla="*/ 684007 w 1718214"/>
                <a:gd name="connsiteY295" fmla="*/ 4113 h 1066103"/>
                <a:gd name="connsiteX296" fmla="*/ 673834 w 1718214"/>
                <a:gd name="connsiteY296" fmla="*/ 0 h 1066103"/>
                <a:gd name="connsiteX297" fmla="*/ 664654 w 1718214"/>
                <a:gd name="connsiteY297" fmla="*/ 3712 h 1066103"/>
                <a:gd name="connsiteX298" fmla="*/ 655692 w 1718214"/>
                <a:gd name="connsiteY298" fmla="*/ 0 h 1066103"/>
                <a:gd name="connsiteX299" fmla="*/ 654689 w 1718214"/>
                <a:gd name="connsiteY299" fmla="*/ 416 h 1066103"/>
                <a:gd name="connsiteX300" fmla="*/ 653731 w 1718214"/>
                <a:gd name="connsiteY300" fmla="*/ 0 h 1066103"/>
                <a:gd name="connsiteX301" fmla="*/ 644986 w 1718214"/>
                <a:gd name="connsiteY301" fmla="*/ 3799 h 1066103"/>
                <a:gd name="connsiteX302" fmla="*/ 635589 w 1718214"/>
                <a:gd name="connsiteY302" fmla="*/ 0 h 1066103"/>
                <a:gd name="connsiteX303" fmla="*/ 626141 w 1718214"/>
                <a:gd name="connsiteY303" fmla="*/ 3821 h 1066103"/>
                <a:gd name="connsiteX304" fmla="*/ 616467 w 1718214"/>
                <a:gd name="connsiteY304" fmla="*/ 0 h 1066103"/>
                <a:gd name="connsiteX305" fmla="*/ 606427 w 1718214"/>
                <a:gd name="connsiteY305" fmla="*/ 3965 h 1066103"/>
                <a:gd name="connsiteX306" fmla="*/ 596854 w 1718214"/>
                <a:gd name="connsiteY306" fmla="*/ 0 h 1066103"/>
                <a:gd name="connsiteX307" fmla="*/ 587819 w 1718214"/>
                <a:gd name="connsiteY307" fmla="*/ 3743 h 1066103"/>
                <a:gd name="connsiteX308" fmla="*/ 579203 w 1718214"/>
                <a:gd name="connsiteY308" fmla="*/ 0 h 1066103"/>
                <a:gd name="connsiteX309" fmla="*/ 578021 w 1718214"/>
                <a:gd name="connsiteY309" fmla="*/ 514 h 1066103"/>
                <a:gd name="connsiteX310" fmla="*/ 576751 w 1718214"/>
                <a:gd name="connsiteY310" fmla="*/ 0 h 1066103"/>
                <a:gd name="connsiteX311" fmla="*/ 567571 w 1718214"/>
                <a:gd name="connsiteY311" fmla="*/ 3712 h 1066103"/>
                <a:gd name="connsiteX312" fmla="*/ 558609 w 1718214"/>
                <a:gd name="connsiteY312" fmla="*/ 0 h 1066103"/>
                <a:gd name="connsiteX313" fmla="*/ 549385 w 1718214"/>
                <a:gd name="connsiteY313" fmla="*/ 3821 h 1066103"/>
                <a:gd name="connsiteX314" fmla="*/ 539487 w 1718214"/>
                <a:gd name="connsiteY314" fmla="*/ 0 h 1066103"/>
                <a:gd name="connsiteX315" fmla="*/ 538974 w 1718214"/>
                <a:gd name="connsiteY315" fmla="*/ 199 h 1066103"/>
                <a:gd name="connsiteX316" fmla="*/ 538506 w 1718214"/>
                <a:gd name="connsiteY316" fmla="*/ 0 h 1066103"/>
                <a:gd name="connsiteX317" fmla="*/ 529543 w 1718214"/>
                <a:gd name="connsiteY317" fmla="*/ 3802 h 1066103"/>
                <a:gd name="connsiteX318" fmla="*/ 520364 w 1718214"/>
                <a:gd name="connsiteY318" fmla="*/ 0 h 1066103"/>
                <a:gd name="connsiteX319" fmla="*/ 510068 w 1718214"/>
                <a:gd name="connsiteY319" fmla="*/ 4265 h 1066103"/>
                <a:gd name="connsiteX320" fmla="*/ 499771 w 1718214"/>
                <a:gd name="connsiteY320" fmla="*/ 0 h 1066103"/>
                <a:gd name="connsiteX321" fmla="*/ 490810 w 1718214"/>
                <a:gd name="connsiteY321" fmla="*/ 3712 h 1066103"/>
                <a:gd name="connsiteX322" fmla="*/ 481630 w 1718214"/>
                <a:gd name="connsiteY322" fmla="*/ 0 h 1066103"/>
                <a:gd name="connsiteX323" fmla="*/ 480626 w 1718214"/>
                <a:gd name="connsiteY323" fmla="*/ 406 h 1066103"/>
                <a:gd name="connsiteX324" fmla="*/ 479668 w 1718214"/>
                <a:gd name="connsiteY324" fmla="*/ 0 h 1066103"/>
                <a:gd name="connsiteX325" fmla="*/ 470704 w 1718214"/>
                <a:gd name="connsiteY325" fmla="*/ 3802 h 1066103"/>
                <a:gd name="connsiteX326" fmla="*/ 461526 w 1718214"/>
                <a:gd name="connsiteY326" fmla="*/ 0 h 1066103"/>
                <a:gd name="connsiteX327" fmla="*/ 452302 w 1718214"/>
                <a:gd name="connsiteY327" fmla="*/ 3821 h 1066103"/>
                <a:gd name="connsiteX328" fmla="*/ 442403 w 1718214"/>
                <a:gd name="connsiteY328" fmla="*/ 0 h 1066103"/>
                <a:gd name="connsiteX329" fmla="*/ 432505 w 1718214"/>
                <a:gd name="connsiteY329" fmla="*/ 3821 h 1066103"/>
                <a:gd name="connsiteX330" fmla="*/ 423281 w 1718214"/>
                <a:gd name="connsiteY330" fmla="*/ 0 h 1066103"/>
                <a:gd name="connsiteX331" fmla="*/ 413743 w 1718214"/>
                <a:gd name="connsiteY331" fmla="*/ 3951 h 1066103"/>
                <a:gd name="connsiteX332" fmla="*/ 404649 w 1718214"/>
                <a:gd name="connsiteY332" fmla="*/ 0 h 1066103"/>
                <a:gd name="connsiteX333" fmla="*/ 403692 w 1718214"/>
                <a:gd name="connsiteY333" fmla="*/ 416 h 1066103"/>
                <a:gd name="connsiteX334" fmla="*/ 402688 w 1718214"/>
                <a:gd name="connsiteY334" fmla="*/ 0 h 1066103"/>
                <a:gd name="connsiteX335" fmla="*/ 393726 w 1718214"/>
                <a:gd name="connsiteY335" fmla="*/ 3712 h 1066103"/>
                <a:gd name="connsiteX336" fmla="*/ 384546 w 1718214"/>
                <a:gd name="connsiteY336" fmla="*/ 0 h 1066103"/>
                <a:gd name="connsiteX337" fmla="*/ 375097 w 1718214"/>
                <a:gd name="connsiteY337" fmla="*/ 3821 h 1066103"/>
                <a:gd name="connsiteX338" fmla="*/ 365424 w 1718214"/>
                <a:gd name="connsiteY338" fmla="*/ 0 h 1066103"/>
                <a:gd name="connsiteX339" fmla="*/ 364910 w 1718214"/>
                <a:gd name="connsiteY339" fmla="*/ 203 h 1066103"/>
                <a:gd name="connsiteX340" fmla="*/ 364443 w 1718214"/>
                <a:gd name="connsiteY340" fmla="*/ 0 h 1066103"/>
                <a:gd name="connsiteX341" fmla="*/ 355348 w 1718214"/>
                <a:gd name="connsiteY341" fmla="*/ 3951 h 1066103"/>
                <a:gd name="connsiteX342" fmla="*/ 345811 w 1718214"/>
                <a:gd name="connsiteY342" fmla="*/ 0 h 1066103"/>
                <a:gd name="connsiteX343" fmla="*/ 336004 w 1718214"/>
                <a:gd name="connsiteY343" fmla="*/ 4062 h 1066103"/>
                <a:gd name="connsiteX344" fmla="*/ 326198 w 1718214"/>
                <a:gd name="connsiteY344" fmla="*/ 0 h 1066103"/>
                <a:gd name="connsiteX345" fmla="*/ 316882 w 1718214"/>
                <a:gd name="connsiteY345" fmla="*/ 3859 h 1066103"/>
                <a:gd name="connsiteX346" fmla="*/ 307566 w 1718214"/>
                <a:gd name="connsiteY346" fmla="*/ 0 h 1066103"/>
                <a:gd name="connsiteX347" fmla="*/ 306561 w 1718214"/>
                <a:gd name="connsiteY347" fmla="*/ 416 h 1066103"/>
                <a:gd name="connsiteX348" fmla="*/ 305604 w 1718214"/>
                <a:gd name="connsiteY348" fmla="*/ 0 h 1066103"/>
                <a:gd name="connsiteX349" fmla="*/ 296859 w 1718214"/>
                <a:gd name="connsiteY349" fmla="*/ 3799 h 1066103"/>
                <a:gd name="connsiteX350" fmla="*/ 287463 w 1718214"/>
                <a:gd name="connsiteY350" fmla="*/ 0 h 1066103"/>
                <a:gd name="connsiteX351" fmla="*/ 278014 w 1718214"/>
                <a:gd name="connsiteY351" fmla="*/ 3821 h 1066103"/>
                <a:gd name="connsiteX352" fmla="*/ 268341 w 1718214"/>
                <a:gd name="connsiteY352" fmla="*/ 0 h 1066103"/>
                <a:gd name="connsiteX353" fmla="*/ 258300 w 1718214"/>
                <a:gd name="connsiteY353" fmla="*/ 3965 h 1066103"/>
                <a:gd name="connsiteX354" fmla="*/ 248727 w 1718214"/>
                <a:gd name="connsiteY354" fmla="*/ 0 h 1066103"/>
                <a:gd name="connsiteX355" fmla="*/ 239691 w 1718214"/>
                <a:gd name="connsiteY355" fmla="*/ 3743 h 1066103"/>
                <a:gd name="connsiteX356" fmla="*/ 231076 w 1718214"/>
                <a:gd name="connsiteY356" fmla="*/ 0 h 1066103"/>
                <a:gd name="connsiteX357" fmla="*/ 230118 w 1718214"/>
                <a:gd name="connsiteY357" fmla="*/ 416 h 1066103"/>
                <a:gd name="connsiteX358" fmla="*/ 229114 w 1718214"/>
                <a:gd name="connsiteY358" fmla="*/ 0 h 1066103"/>
                <a:gd name="connsiteX359" fmla="*/ 219799 w 1718214"/>
                <a:gd name="connsiteY359" fmla="*/ 3859 h 1066103"/>
                <a:gd name="connsiteX360" fmla="*/ 210483 w 1718214"/>
                <a:gd name="connsiteY360" fmla="*/ 0 h 1066103"/>
                <a:gd name="connsiteX361" fmla="*/ 201259 w 1718214"/>
                <a:gd name="connsiteY361" fmla="*/ 3821 h 1066103"/>
                <a:gd name="connsiteX362" fmla="*/ 191360 w 1718214"/>
                <a:gd name="connsiteY362" fmla="*/ 0 h 1066103"/>
                <a:gd name="connsiteX363" fmla="*/ 190846 w 1718214"/>
                <a:gd name="connsiteY363" fmla="*/ 199 h 1066103"/>
                <a:gd name="connsiteX364" fmla="*/ 190380 w 1718214"/>
                <a:gd name="connsiteY364" fmla="*/ 0 h 1066103"/>
                <a:gd name="connsiteX365" fmla="*/ 181415 w 1718214"/>
                <a:gd name="connsiteY365" fmla="*/ 3802 h 1066103"/>
                <a:gd name="connsiteX366" fmla="*/ 172238 w 1718214"/>
                <a:gd name="connsiteY366" fmla="*/ 0 h 1066103"/>
                <a:gd name="connsiteX367" fmla="*/ 161941 w 1718214"/>
                <a:gd name="connsiteY367" fmla="*/ 4265 h 1066103"/>
                <a:gd name="connsiteX368" fmla="*/ 151644 w 1718214"/>
                <a:gd name="connsiteY368" fmla="*/ 0 h 1066103"/>
                <a:gd name="connsiteX369" fmla="*/ 142818 w 1718214"/>
                <a:gd name="connsiteY369" fmla="*/ 3656 h 1066103"/>
                <a:gd name="connsiteX370" fmla="*/ 133993 w 1718214"/>
                <a:gd name="connsiteY370" fmla="*/ 0 h 1066103"/>
                <a:gd name="connsiteX371" fmla="*/ 132752 w 1718214"/>
                <a:gd name="connsiteY371" fmla="*/ 514 h 1066103"/>
                <a:gd name="connsiteX372" fmla="*/ 131541 w 1718214"/>
                <a:gd name="connsiteY372" fmla="*/ 0 h 1066103"/>
                <a:gd name="connsiteX373" fmla="*/ 122577 w 1718214"/>
                <a:gd name="connsiteY373" fmla="*/ 3802 h 1066103"/>
                <a:gd name="connsiteX374" fmla="*/ 113399 w 1718214"/>
                <a:gd name="connsiteY374" fmla="*/ 0 h 1066103"/>
                <a:gd name="connsiteX375" fmla="*/ 104175 w 1718214"/>
                <a:gd name="connsiteY375" fmla="*/ 3821 h 1066103"/>
                <a:gd name="connsiteX376" fmla="*/ 94277 w 1718214"/>
                <a:gd name="connsiteY376" fmla="*/ 0 h 1066103"/>
                <a:gd name="connsiteX377" fmla="*/ 84378 w 1718214"/>
                <a:gd name="connsiteY377" fmla="*/ 3821 h 1066103"/>
                <a:gd name="connsiteX378" fmla="*/ 75155 w 1718214"/>
                <a:gd name="connsiteY378" fmla="*/ 0 h 1066103"/>
                <a:gd name="connsiteX379" fmla="*/ 65616 w 1718214"/>
                <a:gd name="connsiteY379" fmla="*/ 3951 h 1066103"/>
                <a:gd name="connsiteX380" fmla="*/ 56522 w 1718214"/>
                <a:gd name="connsiteY380" fmla="*/ 0 h 1066103"/>
                <a:gd name="connsiteX381" fmla="*/ 55565 w 1718214"/>
                <a:gd name="connsiteY381" fmla="*/ 416 h 1066103"/>
                <a:gd name="connsiteX382" fmla="*/ 54561 w 1718214"/>
                <a:gd name="connsiteY382" fmla="*/ 0 h 1066103"/>
                <a:gd name="connsiteX383" fmla="*/ 45735 w 1718214"/>
                <a:gd name="connsiteY383" fmla="*/ 3656 h 1066103"/>
                <a:gd name="connsiteX384" fmla="*/ 36910 w 1718214"/>
                <a:gd name="connsiteY384" fmla="*/ 0 h 1066103"/>
                <a:gd name="connsiteX385" fmla="*/ 26613 w 1718214"/>
                <a:gd name="connsiteY385" fmla="*/ 4265 h 1066103"/>
                <a:gd name="connsiteX386" fmla="*/ 16316 w 1718214"/>
                <a:gd name="connsiteY386" fmla="*/ 0 h 1066103"/>
                <a:gd name="connsiteX387" fmla="*/ 7354 w 1718214"/>
                <a:gd name="connsiteY387" fmla="*/ 3712 h 1066103"/>
                <a:gd name="connsiteX388" fmla="*/ 0 w 1718214"/>
                <a:gd name="connsiteY388" fmla="*/ 739 h 1066103"/>
                <a:gd name="connsiteX389" fmla="*/ 0 w 1718214"/>
                <a:gd name="connsiteY389" fmla="*/ 463724 h 1066103"/>
                <a:gd name="connsiteX390" fmla="*/ 2093 w 1718214"/>
                <a:gd name="connsiteY390" fmla="*/ 462857 h 1066103"/>
                <a:gd name="connsiteX391" fmla="*/ 5017 w 1718214"/>
                <a:gd name="connsiteY391" fmla="*/ 455797 h 1066103"/>
                <a:gd name="connsiteX392" fmla="*/ 15154 w 1718214"/>
                <a:gd name="connsiteY392" fmla="*/ 451698 h 1066103"/>
                <a:gd name="connsiteX393" fmla="*/ 14444 w 1718214"/>
                <a:gd name="connsiteY393" fmla="*/ 453494 h 1066103"/>
                <a:gd name="connsiteX394" fmla="*/ 6023 w 1718214"/>
                <a:gd name="connsiteY394" fmla="*/ 456982 h 1066103"/>
                <a:gd name="connsiteX395" fmla="*/ 2983 w 1718214"/>
                <a:gd name="connsiteY395" fmla="*/ 464322 h 1066103"/>
                <a:gd name="connsiteX396" fmla="*/ 0 w 1718214"/>
                <a:gd name="connsiteY396" fmla="*/ 465558 h 1066103"/>
                <a:gd name="connsiteX397" fmla="*/ 0 w 1718214"/>
                <a:gd name="connsiteY397" fmla="*/ 513169 h 1066103"/>
                <a:gd name="connsiteX398" fmla="*/ 7976 w 1718214"/>
                <a:gd name="connsiteY398" fmla="*/ 509784 h 1066103"/>
                <a:gd name="connsiteX399" fmla="*/ 11534 w 1718214"/>
                <a:gd name="connsiteY399" fmla="*/ 500987 h 1066103"/>
                <a:gd name="connsiteX400" fmla="*/ 20725 w 1718214"/>
                <a:gd name="connsiteY400" fmla="*/ 497180 h 1066103"/>
                <a:gd name="connsiteX401" fmla="*/ 23766 w 1718214"/>
                <a:gd name="connsiteY401" fmla="*/ 489839 h 1066103"/>
                <a:gd name="connsiteX402" fmla="*/ 34453 w 1718214"/>
                <a:gd name="connsiteY402" fmla="*/ 485412 h 1066103"/>
                <a:gd name="connsiteX403" fmla="*/ 36861 w 1718214"/>
                <a:gd name="connsiteY403" fmla="*/ 479599 h 1066103"/>
                <a:gd name="connsiteX404" fmla="*/ 47059 w 1718214"/>
                <a:gd name="connsiteY404" fmla="*/ 475175 h 1066103"/>
                <a:gd name="connsiteX405" fmla="*/ 50166 w 1718214"/>
                <a:gd name="connsiteY405" fmla="*/ 467316 h 1066103"/>
                <a:gd name="connsiteX406" fmla="*/ 60570 w 1718214"/>
                <a:gd name="connsiteY406" fmla="*/ 463007 h 1066103"/>
                <a:gd name="connsiteX407" fmla="*/ 59733 w 1718214"/>
                <a:gd name="connsiteY407" fmla="*/ 464933 h 1066103"/>
                <a:gd name="connsiteX408" fmla="*/ 50296 w 1718214"/>
                <a:gd name="connsiteY408" fmla="*/ 468750 h 1066103"/>
                <a:gd name="connsiteX409" fmla="*/ 47010 w 1718214"/>
                <a:gd name="connsiteY409" fmla="*/ 476494 h 1066103"/>
                <a:gd name="connsiteX410" fmla="*/ 36711 w 1718214"/>
                <a:gd name="connsiteY410" fmla="*/ 480661 h 1066103"/>
                <a:gd name="connsiteX411" fmla="*/ 32795 w 1718214"/>
                <a:gd name="connsiteY411" fmla="*/ 489894 h 1066103"/>
                <a:gd name="connsiteX412" fmla="*/ 24656 w 1718214"/>
                <a:gd name="connsiteY412" fmla="*/ 493265 h 1066103"/>
                <a:gd name="connsiteX413" fmla="*/ 21412 w 1718214"/>
                <a:gd name="connsiteY413" fmla="*/ 501095 h 1066103"/>
                <a:gd name="connsiteX414" fmla="*/ 11907 w 1718214"/>
                <a:gd name="connsiteY414" fmla="*/ 505033 h 1066103"/>
                <a:gd name="connsiteX415" fmla="*/ 8430 w 1718214"/>
                <a:gd name="connsiteY415" fmla="*/ 513426 h 1066103"/>
                <a:gd name="connsiteX416" fmla="*/ 139 w 1718214"/>
                <a:gd name="connsiteY416" fmla="*/ 516944 h 1066103"/>
                <a:gd name="connsiteX417" fmla="*/ 0 w 1718214"/>
                <a:gd name="connsiteY417" fmla="*/ 517288 h 1066103"/>
                <a:gd name="connsiteX418" fmla="*/ 0 w 1718214"/>
                <a:gd name="connsiteY418" fmla="*/ 572575 h 1066103"/>
                <a:gd name="connsiteX419" fmla="*/ 2093 w 1718214"/>
                <a:gd name="connsiteY419" fmla="*/ 571708 h 1066103"/>
                <a:gd name="connsiteX420" fmla="*/ 5215 w 1718214"/>
                <a:gd name="connsiteY420" fmla="*/ 564170 h 1066103"/>
                <a:gd name="connsiteX421" fmla="*/ 16371 w 1718214"/>
                <a:gd name="connsiteY421" fmla="*/ 559654 h 1066103"/>
                <a:gd name="connsiteX422" fmla="*/ 20718 w 1718214"/>
                <a:gd name="connsiteY422" fmla="*/ 549400 h 1066103"/>
                <a:gd name="connsiteX423" fmla="*/ 28570 w 1718214"/>
                <a:gd name="connsiteY423" fmla="*/ 546068 h 1066103"/>
                <a:gd name="connsiteX424" fmla="*/ 32325 w 1718214"/>
                <a:gd name="connsiteY424" fmla="*/ 536782 h 1066103"/>
                <a:gd name="connsiteX425" fmla="*/ 40338 w 1718214"/>
                <a:gd name="connsiteY425" fmla="*/ 533463 h 1066103"/>
                <a:gd name="connsiteX426" fmla="*/ 43581 w 1718214"/>
                <a:gd name="connsiteY426" fmla="*/ 525633 h 1066103"/>
                <a:gd name="connsiteX427" fmla="*/ 53086 w 1718214"/>
                <a:gd name="connsiteY427" fmla="*/ 521695 h 1066103"/>
                <a:gd name="connsiteX428" fmla="*/ 56307 w 1718214"/>
                <a:gd name="connsiteY428" fmla="*/ 513920 h 1066103"/>
                <a:gd name="connsiteX429" fmla="*/ 66528 w 1718214"/>
                <a:gd name="connsiteY429" fmla="*/ 509784 h 1066103"/>
                <a:gd name="connsiteX430" fmla="*/ 70312 w 1718214"/>
                <a:gd name="connsiteY430" fmla="*/ 500863 h 1066103"/>
                <a:gd name="connsiteX431" fmla="*/ 79420 w 1718214"/>
                <a:gd name="connsiteY431" fmla="*/ 497180 h 1066103"/>
                <a:gd name="connsiteX432" fmla="*/ 82684 w 1718214"/>
                <a:gd name="connsiteY432" fmla="*/ 489488 h 1066103"/>
                <a:gd name="connsiteX433" fmla="*/ 93005 w 1718214"/>
                <a:gd name="connsiteY433" fmla="*/ 485412 h 1066103"/>
                <a:gd name="connsiteX434" fmla="*/ 95632 w 1718214"/>
                <a:gd name="connsiteY434" fmla="*/ 479365 h 1066103"/>
                <a:gd name="connsiteX435" fmla="*/ 105060 w 1718214"/>
                <a:gd name="connsiteY435" fmla="*/ 475175 h 1066103"/>
                <a:gd name="connsiteX436" fmla="*/ 107919 w 1718214"/>
                <a:gd name="connsiteY436" fmla="*/ 467766 h 1066103"/>
                <a:gd name="connsiteX437" fmla="*/ 119209 w 1718214"/>
                <a:gd name="connsiteY437" fmla="*/ 463089 h 1066103"/>
                <a:gd name="connsiteX438" fmla="*/ 118420 w 1718214"/>
                <a:gd name="connsiteY438" fmla="*/ 464995 h 1066103"/>
                <a:gd name="connsiteX439" fmla="*/ 109134 w 1718214"/>
                <a:gd name="connsiteY439" fmla="*/ 468750 h 1066103"/>
                <a:gd name="connsiteX440" fmla="*/ 106016 w 1718214"/>
                <a:gd name="connsiteY440" fmla="*/ 476097 h 1066103"/>
                <a:gd name="connsiteX441" fmla="*/ 95262 w 1718214"/>
                <a:gd name="connsiteY441" fmla="*/ 480661 h 1066103"/>
                <a:gd name="connsiteX442" fmla="*/ 91632 w 1718214"/>
                <a:gd name="connsiteY442" fmla="*/ 489635 h 1066103"/>
                <a:gd name="connsiteX443" fmla="*/ 82657 w 1718214"/>
                <a:gd name="connsiteY443" fmla="*/ 493265 h 1066103"/>
                <a:gd name="connsiteX444" fmla="*/ 79394 w 1718214"/>
                <a:gd name="connsiteY444" fmla="*/ 500956 h 1066103"/>
                <a:gd name="connsiteX445" fmla="*/ 69071 w 1718214"/>
                <a:gd name="connsiteY445" fmla="*/ 505033 h 1066103"/>
                <a:gd name="connsiteX446" fmla="*/ 65452 w 1718214"/>
                <a:gd name="connsiteY446" fmla="*/ 513365 h 1066103"/>
                <a:gd name="connsiteX447" fmla="*/ 57016 w 1718214"/>
                <a:gd name="connsiteY447" fmla="*/ 516944 h 1066103"/>
                <a:gd name="connsiteX448" fmla="*/ 53410 w 1718214"/>
                <a:gd name="connsiteY448" fmla="*/ 525865 h 1066103"/>
                <a:gd name="connsiteX449" fmla="*/ 44268 w 1718214"/>
                <a:gd name="connsiteY449" fmla="*/ 529836 h 1066103"/>
                <a:gd name="connsiteX450" fmla="*/ 40223 w 1718214"/>
                <a:gd name="connsiteY450" fmla="*/ 540079 h 1066103"/>
                <a:gd name="connsiteX451" fmla="*/ 32501 w 1718214"/>
                <a:gd name="connsiteY451" fmla="*/ 543278 h 1066103"/>
                <a:gd name="connsiteX452" fmla="*/ 28694 w 1718214"/>
                <a:gd name="connsiteY452" fmla="*/ 552469 h 1066103"/>
                <a:gd name="connsiteX453" fmla="*/ 19896 w 1718214"/>
                <a:gd name="connsiteY453" fmla="*/ 556026 h 1066103"/>
                <a:gd name="connsiteX454" fmla="*/ 16378 w 1718214"/>
                <a:gd name="connsiteY454" fmla="*/ 564317 h 1066103"/>
                <a:gd name="connsiteX455" fmla="*/ 7984 w 1718214"/>
                <a:gd name="connsiteY455" fmla="*/ 567794 h 1066103"/>
                <a:gd name="connsiteX456" fmla="*/ 3523 w 1718214"/>
                <a:gd name="connsiteY456" fmla="*/ 578566 h 1066103"/>
                <a:gd name="connsiteX457" fmla="*/ 0 w 1718214"/>
                <a:gd name="connsiteY457" fmla="*/ 580061 h 1066103"/>
                <a:gd name="connsiteX458" fmla="*/ 0 w 1718214"/>
                <a:gd name="connsiteY458" fmla="*/ 636485 h 1066103"/>
                <a:gd name="connsiteX459" fmla="*/ 131 w 1718214"/>
                <a:gd name="connsiteY459" fmla="*/ 636430 h 1066103"/>
                <a:gd name="connsiteX460" fmla="*/ 4426 w 1718214"/>
                <a:gd name="connsiteY460" fmla="*/ 626062 h 1066103"/>
                <a:gd name="connsiteX461" fmla="*/ 12737 w 1718214"/>
                <a:gd name="connsiteY461" fmla="*/ 622701 h 1066103"/>
                <a:gd name="connsiteX462" fmla="*/ 16286 w 1718214"/>
                <a:gd name="connsiteY462" fmla="*/ 614338 h 1066103"/>
                <a:gd name="connsiteX463" fmla="*/ 24647 w 1718214"/>
                <a:gd name="connsiteY463" fmla="*/ 610790 h 1066103"/>
                <a:gd name="connsiteX464" fmla="*/ 29355 w 1718214"/>
                <a:gd name="connsiteY464" fmla="*/ 599148 h 1066103"/>
                <a:gd name="connsiteX465" fmla="*/ 36415 w 1718214"/>
                <a:gd name="connsiteY465" fmla="*/ 596224 h 1066103"/>
                <a:gd name="connsiteX466" fmla="*/ 39734 w 1718214"/>
                <a:gd name="connsiteY466" fmla="*/ 588211 h 1066103"/>
                <a:gd name="connsiteX467" fmla="*/ 49020 w 1718214"/>
                <a:gd name="connsiteY467" fmla="*/ 584456 h 1066103"/>
                <a:gd name="connsiteX468" fmla="*/ 53043 w 1718214"/>
                <a:gd name="connsiteY468" fmla="*/ 574976 h 1066103"/>
                <a:gd name="connsiteX469" fmla="*/ 60931 w 1718214"/>
                <a:gd name="connsiteY469" fmla="*/ 571708 h 1066103"/>
                <a:gd name="connsiteX470" fmla="*/ 64438 w 1718214"/>
                <a:gd name="connsiteY470" fmla="*/ 563243 h 1066103"/>
                <a:gd name="connsiteX471" fmla="*/ 72699 w 1718214"/>
                <a:gd name="connsiteY471" fmla="*/ 559654 h 1066103"/>
                <a:gd name="connsiteX472" fmla="*/ 76578 w 1718214"/>
                <a:gd name="connsiteY472" fmla="*/ 549831 h 1066103"/>
                <a:gd name="connsiteX473" fmla="*/ 85447 w 1718214"/>
                <a:gd name="connsiteY473" fmla="*/ 546068 h 1066103"/>
                <a:gd name="connsiteX474" fmla="*/ 88958 w 1718214"/>
                <a:gd name="connsiteY474" fmla="*/ 537386 h 1066103"/>
                <a:gd name="connsiteX475" fmla="*/ 98889 w 1718214"/>
                <a:gd name="connsiteY475" fmla="*/ 533463 h 1066103"/>
                <a:gd name="connsiteX476" fmla="*/ 102344 w 1718214"/>
                <a:gd name="connsiteY476" fmla="*/ 525511 h 1066103"/>
                <a:gd name="connsiteX477" fmla="*/ 111781 w 1718214"/>
                <a:gd name="connsiteY477" fmla="*/ 521695 h 1066103"/>
                <a:gd name="connsiteX478" fmla="*/ 115329 w 1718214"/>
                <a:gd name="connsiteY478" fmla="*/ 513333 h 1066103"/>
                <a:gd name="connsiteX479" fmla="*/ 123692 w 1718214"/>
                <a:gd name="connsiteY479" fmla="*/ 509784 h 1066103"/>
                <a:gd name="connsiteX480" fmla="*/ 126938 w 1718214"/>
                <a:gd name="connsiteY480" fmla="*/ 501757 h 1066103"/>
                <a:gd name="connsiteX481" fmla="*/ 138042 w 1718214"/>
                <a:gd name="connsiteY481" fmla="*/ 497267 h 1066103"/>
                <a:gd name="connsiteX482" fmla="*/ 136162 w 1718214"/>
                <a:gd name="connsiteY482" fmla="*/ 501495 h 1066103"/>
                <a:gd name="connsiteX483" fmla="*/ 127622 w 1718214"/>
                <a:gd name="connsiteY483" fmla="*/ 505033 h 1066103"/>
                <a:gd name="connsiteX484" fmla="*/ 124278 w 1718214"/>
                <a:gd name="connsiteY484" fmla="*/ 513109 h 1066103"/>
                <a:gd name="connsiteX485" fmla="*/ 115018 w 1718214"/>
                <a:gd name="connsiteY485" fmla="*/ 516944 h 1066103"/>
                <a:gd name="connsiteX486" fmla="*/ 111120 w 1718214"/>
                <a:gd name="connsiteY486" fmla="*/ 526355 h 1066103"/>
                <a:gd name="connsiteX487" fmla="*/ 103107 w 1718214"/>
                <a:gd name="connsiteY487" fmla="*/ 529836 h 1066103"/>
                <a:gd name="connsiteX488" fmla="*/ 99061 w 1718214"/>
                <a:gd name="connsiteY488" fmla="*/ 540079 h 1066103"/>
                <a:gd name="connsiteX489" fmla="*/ 91339 w 1718214"/>
                <a:gd name="connsiteY489" fmla="*/ 543278 h 1066103"/>
                <a:gd name="connsiteX490" fmla="*/ 87533 w 1718214"/>
                <a:gd name="connsiteY490" fmla="*/ 552469 h 1066103"/>
                <a:gd name="connsiteX491" fmla="*/ 78734 w 1718214"/>
                <a:gd name="connsiteY491" fmla="*/ 556026 h 1066103"/>
                <a:gd name="connsiteX492" fmla="*/ 75216 w 1718214"/>
                <a:gd name="connsiteY492" fmla="*/ 564317 h 1066103"/>
                <a:gd name="connsiteX493" fmla="*/ 66823 w 1718214"/>
                <a:gd name="connsiteY493" fmla="*/ 567794 h 1066103"/>
                <a:gd name="connsiteX494" fmla="*/ 62361 w 1718214"/>
                <a:gd name="connsiteY494" fmla="*/ 578566 h 1066103"/>
                <a:gd name="connsiteX495" fmla="*/ 55055 w 1718214"/>
                <a:gd name="connsiteY495" fmla="*/ 581666 h 1066103"/>
                <a:gd name="connsiteX496" fmla="*/ 51498 w 1718214"/>
                <a:gd name="connsiteY496" fmla="*/ 590464 h 1066103"/>
                <a:gd name="connsiteX497" fmla="*/ 42307 w 1718214"/>
                <a:gd name="connsiteY497" fmla="*/ 594271 h 1066103"/>
                <a:gd name="connsiteX498" fmla="*/ 37880 w 1718214"/>
                <a:gd name="connsiteY498" fmla="*/ 604960 h 1066103"/>
                <a:gd name="connsiteX499" fmla="*/ 30540 w 1718214"/>
                <a:gd name="connsiteY499" fmla="*/ 608000 h 1066103"/>
                <a:gd name="connsiteX500" fmla="*/ 26676 w 1718214"/>
                <a:gd name="connsiteY500" fmla="*/ 617329 h 1066103"/>
                <a:gd name="connsiteX501" fmla="*/ 17935 w 1718214"/>
                <a:gd name="connsiteY501" fmla="*/ 621036 h 1066103"/>
                <a:gd name="connsiteX502" fmla="*/ 13405 w 1718214"/>
                <a:gd name="connsiteY502" fmla="*/ 632232 h 1066103"/>
                <a:gd name="connsiteX503" fmla="*/ 7984 w 1718214"/>
                <a:gd name="connsiteY503" fmla="*/ 634478 h 1066103"/>
                <a:gd name="connsiteX504" fmla="*/ 3523 w 1718214"/>
                <a:gd name="connsiteY504" fmla="*/ 645250 h 1066103"/>
                <a:gd name="connsiteX505" fmla="*/ 0 w 1718214"/>
                <a:gd name="connsiteY505" fmla="*/ 646745 h 1066103"/>
                <a:gd name="connsiteX506" fmla="*/ 0 w 1718214"/>
                <a:gd name="connsiteY506" fmla="*/ 706555 h 1066103"/>
                <a:gd name="connsiteX507" fmla="*/ 2093 w 1718214"/>
                <a:gd name="connsiteY507" fmla="*/ 705625 h 1066103"/>
                <a:gd name="connsiteX508" fmla="*/ 6654 w 1718214"/>
                <a:gd name="connsiteY508" fmla="*/ 693805 h 1066103"/>
                <a:gd name="connsiteX509" fmla="*/ 12737 w 1718214"/>
                <a:gd name="connsiteY509" fmla="*/ 691346 h 1066103"/>
                <a:gd name="connsiteX510" fmla="*/ 17300 w 1718214"/>
                <a:gd name="connsiteY510" fmla="*/ 680592 h 1066103"/>
                <a:gd name="connsiteX511" fmla="*/ 24648 w 1718214"/>
                <a:gd name="connsiteY511" fmla="*/ 677474 h 1066103"/>
                <a:gd name="connsiteX512" fmla="*/ 29355 w 1718214"/>
                <a:gd name="connsiteY512" fmla="*/ 665832 h 1066103"/>
                <a:gd name="connsiteX513" fmla="*/ 36415 w 1718214"/>
                <a:gd name="connsiteY513" fmla="*/ 662908 h 1066103"/>
                <a:gd name="connsiteX514" fmla="*/ 40204 w 1718214"/>
                <a:gd name="connsiteY514" fmla="*/ 653761 h 1066103"/>
                <a:gd name="connsiteX515" fmla="*/ 47059 w 1718214"/>
                <a:gd name="connsiteY515" fmla="*/ 650854 h 1066103"/>
                <a:gd name="connsiteX516" fmla="*/ 51671 w 1718214"/>
                <a:gd name="connsiteY516" fmla="*/ 639454 h 1066103"/>
                <a:gd name="connsiteX517" fmla="*/ 58970 w 1718214"/>
                <a:gd name="connsiteY517" fmla="*/ 636430 h 1066103"/>
                <a:gd name="connsiteX518" fmla="*/ 63397 w 1718214"/>
                <a:gd name="connsiteY518" fmla="*/ 625742 h 1066103"/>
                <a:gd name="connsiteX519" fmla="*/ 70738 w 1718214"/>
                <a:gd name="connsiteY519" fmla="*/ 622701 h 1066103"/>
                <a:gd name="connsiteX520" fmla="*/ 74005 w 1718214"/>
                <a:gd name="connsiteY520" fmla="*/ 614813 h 1066103"/>
                <a:gd name="connsiteX521" fmla="*/ 83485 w 1718214"/>
                <a:gd name="connsiteY521" fmla="*/ 610790 h 1066103"/>
                <a:gd name="connsiteX522" fmla="*/ 88193 w 1718214"/>
                <a:gd name="connsiteY522" fmla="*/ 599148 h 1066103"/>
                <a:gd name="connsiteX523" fmla="*/ 95253 w 1718214"/>
                <a:gd name="connsiteY523" fmla="*/ 596224 h 1066103"/>
                <a:gd name="connsiteX524" fmla="*/ 98572 w 1718214"/>
                <a:gd name="connsiteY524" fmla="*/ 588211 h 1066103"/>
                <a:gd name="connsiteX525" fmla="*/ 107858 w 1718214"/>
                <a:gd name="connsiteY525" fmla="*/ 584456 h 1066103"/>
                <a:gd name="connsiteX526" fmla="*/ 111881 w 1718214"/>
                <a:gd name="connsiteY526" fmla="*/ 574976 h 1066103"/>
                <a:gd name="connsiteX527" fmla="*/ 119770 w 1718214"/>
                <a:gd name="connsiteY527" fmla="*/ 571708 h 1066103"/>
                <a:gd name="connsiteX528" fmla="*/ 123276 w 1718214"/>
                <a:gd name="connsiteY528" fmla="*/ 563243 h 1066103"/>
                <a:gd name="connsiteX529" fmla="*/ 131538 w 1718214"/>
                <a:gd name="connsiteY529" fmla="*/ 559654 h 1066103"/>
                <a:gd name="connsiteX530" fmla="*/ 135487 w 1718214"/>
                <a:gd name="connsiteY530" fmla="*/ 549653 h 1066103"/>
                <a:gd name="connsiteX531" fmla="*/ 144142 w 1718214"/>
                <a:gd name="connsiteY531" fmla="*/ 546068 h 1066103"/>
                <a:gd name="connsiteX532" fmla="*/ 147978 w 1718214"/>
                <a:gd name="connsiteY532" fmla="*/ 536808 h 1066103"/>
                <a:gd name="connsiteX533" fmla="*/ 156053 w 1718214"/>
                <a:gd name="connsiteY533" fmla="*/ 533463 h 1066103"/>
                <a:gd name="connsiteX534" fmla="*/ 159138 w 1718214"/>
                <a:gd name="connsiteY534" fmla="*/ 526016 h 1066103"/>
                <a:gd name="connsiteX535" fmla="*/ 170331 w 1718214"/>
                <a:gd name="connsiteY535" fmla="*/ 521695 h 1066103"/>
                <a:gd name="connsiteX536" fmla="*/ 174021 w 1718214"/>
                <a:gd name="connsiteY536" fmla="*/ 513396 h 1066103"/>
                <a:gd name="connsiteX537" fmla="*/ 182530 w 1718214"/>
                <a:gd name="connsiteY537" fmla="*/ 509784 h 1066103"/>
                <a:gd name="connsiteX538" fmla="*/ 186285 w 1718214"/>
                <a:gd name="connsiteY538" fmla="*/ 500499 h 1066103"/>
                <a:gd name="connsiteX539" fmla="*/ 194298 w 1718214"/>
                <a:gd name="connsiteY539" fmla="*/ 497180 h 1066103"/>
                <a:gd name="connsiteX540" fmla="*/ 197223 w 1718214"/>
                <a:gd name="connsiteY540" fmla="*/ 490119 h 1066103"/>
                <a:gd name="connsiteX541" fmla="*/ 208259 w 1718214"/>
                <a:gd name="connsiteY541" fmla="*/ 485657 h 1066103"/>
                <a:gd name="connsiteX542" fmla="*/ 206432 w 1718214"/>
                <a:gd name="connsiteY542" fmla="*/ 489867 h 1066103"/>
                <a:gd name="connsiteX543" fmla="*/ 198228 w 1718214"/>
                <a:gd name="connsiteY543" fmla="*/ 493265 h 1066103"/>
                <a:gd name="connsiteX544" fmla="*/ 194782 w 1718214"/>
                <a:gd name="connsiteY544" fmla="*/ 501586 h 1066103"/>
                <a:gd name="connsiteX545" fmla="*/ 186461 w 1718214"/>
                <a:gd name="connsiteY545" fmla="*/ 505033 h 1066103"/>
                <a:gd name="connsiteX546" fmla="*/ 183116 w 1718214"/>
                <a:gd name="connsiteY546" fmla="*/ 513109 h 1066103"/>
                <a:gd name="connsiteX547" fmla="*/ 173857 w 1718214"/>
                <a:gd name="connsiteY547" fmla="*/ 516944 h 1066103"/>
                <a:gd name="connsiteX548" fmla="*/ 170224 w 1718214"/>
                <a:gd name="connsiteY548" fmla="*/ 525714 h 1066103"/>
                <a:gd name="connsiteX549" fmla="*/ 160271 w 1718214"/>
                <a:gd name="connsiteY549" fmla="*/ 529836 h 1066103"/>
                <a:gd name="connsiteX550" fmla="*/ 156177 w 1718214"/>
                <a:gd name="connsiteY550" fmla="*/ 539721 h 1066103"/>
                <a:gd name="connsiteX551" fmla="*/ 147379 w 1718214"/>
                <a:gd name="connsiteY551" fmla="*/ 543278 h 1066103"/>
                <a:gd name="connsiteX552" fmla="*/ 143356 w 1718214"/>
                <a:gd name="connsiteY552" fmla="*/ 552758 h 1066103"/>
                <a:gd name="connsiteX553" fmla="*/ 135468 w 1718214"/>
                <a:gd name="connsiteY553" fmla="*/ 556026 h 1066103"/>
                <a:gd name="connsiteX554" fmla="*/ 132021 w 1718214"/>
                <a:gd name="connsiteY554" fmla="*/ 564347 h 1066103"/>
                <a:gd name="connsiteX555" fmla="*/ 123700 w 1718214"/>
                <a:gd name="connsiteY555" fmla="*/ 567794 h 1066103"/>
                <a:gd name="connsiteX556" fmla="*/ 119374 w 1718214"/>
                <a:gd name="connsiteY556" fmla="*/ 578237 h 1066103"/>
                <a:gd name="connsiteX557" fmla="*/ 111096 w 1718214"/>
                <a:gd name="connsiteY557" fmla="*/ 581666 h 1066103"/>
                <a:gd name="connsiteX558" fmla="*/ 107127 w 1718214"/>
                <a:gd name="connsiteY558" fmla="*/ 591247 h 1066103"/>
                <a:gd name="connsiteX559" fmla="*/ 99471 w 1718214"/>
                <a:gd name="connsiteY559" fmla="*/ 594271 h 1066103"/>
                <a:gd name="connsiteX560" fmla="*/ 94414 w 1718214"/>
                <a:gd name="connsiteY560" fmla="*/ 605914 h 1066103"/>
                <a:gd name="connsiteX561" fmla="*/ 89378 w 1718214"/>
                <a:gd name="connsiteY561" fmla="*/ 608000 h 1066103"/>
                <a:gd name="connsiteX562" fmla="*/ 85591 w 1718214"/>
                <a:gd name="connsiteY562" fmla="*/ 617142 h 1066103"/>
                <a:gd name="connsiteX563" fmla="*/ 76629 w 1718214"/>
                <a:gd name="connsiteY563" fmla="*/ 621036 h 1066103"/>
                <a:gd name="connsiteX564" fmla="*/ 72584 w 1718214"/>
                <a:gd name="connsiteY564" fmla="*/ 631279 h 1066103"/>
                <a:gd name="connsiteX565" fmla="*/ 64862 w 1718214"/>
                <a:gd name="connsiteY565" fmla="*/ 634478 h 1066103"/>
                <a:gd name="connsiteX566" fmla="*/ 59982 w 1718214"/>
                <a:gd name="connsiteY566" fmla="*/ 646260 h 1066103"/>
                <a:gd name="connsiteX567" fmla="*/ 55055 w 1718214"/>
                <a:gd name="connsiteY567" fmla="*/ 648350 h 1066103"/>
                <a:gd name="connsiteX568" fmla="*/ 50545 w 1718214"/>
                <a:gd name="connsiteY568" fmla="*/ 659504 h 1066103"/>
                <a:gd name="connsiteX569" fmla="*/ 42307 w 1718214"/>
                <a:gd name="connsiteY569" fmla="*/ 662916 h 1066103"/>
                <a:gd name="connsiteX570" fmla="*/ 38327 w 1718214"/>
                <a:gd name="connsiteY570" fmla="*/ 672524 h 1066103"/>
                <a:gd name="connsiteX571" fmla="*/ 32501 w 1718214"/>
                <a:gd name="connsiteY571" fmla="*/ 675114 h 1066103"/>
                <a:gd name="connsiteX572" fmla="*/ 28245 w 1718214"/>
                <a:gd name="connsiteY572" fmla="*/ 686140 h 1066103"/>
                <a:gd name="connsiteX573" fmla="*/ 19896 w 1718214"/>
                <a:gd name="connsiteY573" fmla="*/ 689681 h 1066103"/>
                <a:gd name="connsiteX574" fmla="*/ 15366 w 1718214"/>
                <a:gd name="connsiteY574" fmla="*/ 700877 h 1066103"/>
                <a:gd name="connsiteX575" fmla="*/ 9946 w 1718214"/>
                <a:gd name="connsiteY575" fmla="*/ 703122 h 1066103"/>
                <a:gd name="connsiteX576" fmla="*/ 4622 w 1718214"/>
                <a:gd name="connsiteY576" fmla="*/ 715975 h 1066103"/>
                <a:gd name="connsiteX577" fmla="*/ 139 w 1718214"/>
                <a:gd name="connsiteY577" fmla="*/ 717832 h 1066103"/>
                <a:gd name="connsiteX578" fmla="*/ 0 w 1718214"/>
                <a:gd name="connsiteY578" fmla="*/ 718167 h 1066103"/>
                <a:gd name="connsiteX579" fmla="*/ 0 w 1718214"/>
                <a:gd name="connsiteY579" fmla="*/ 781238 h 1066103"/>
                <a:gd name="connsiteX580" fmla="*/ 1042 w 1718214"/>
                <a:gd name="connsiteY580" fmla="*/ 778722 h 1066103"/>
                <a:gd name="connsiteX581" fmla="*/ 6016 w 1718214"/>
                <a:gd name="connsiteY581" fmla="*/ 776662 h 1066103"/>
                <a:gd name="connsiteX582" fmla="*/ 11282 w 1718214"/>
                <a:gd name="connsiteY582" fmla="*/ 763945 h 1066103"/>
                <a:gd name="connsiteX583" fmla="*/ 16659 w 1718214"/>
                <a:gd name="connsiteY583" fmla="*/ 761665 h 1066103"/>
                <a:gd name="connsiteX584" fmla="*/ 21748 w 1718214"/>
                <a:gd name="connsiteY584" fmla="*/ 749088 h 1066103"/>
                <a:gd name="connsiteX585" fmla="*/ 28570 w 1718214"/>
                <a:gd name="connsiteY585" fmla="*/ 746262 h 1066103"/>
                <a:gd name="connsiteX586" fmla="*/ 33893 w 1718214"/>
                <a:gd name="connsiteY586" fmla="*/ 733409 h 1066103"/>
                <a:gd name="connsiteX587" fmla="*/ 38377 w 1718214"/>
                <a:gd name="connsiteY587" fmla="*/ 731553 h 1066103"/>
                <a:gd name="connsiteX588" fmla="*/ 42165 w 1718214"/>
                <a:gd name="connsiteY588" fmla="*/ 722405 h 1066103"/>
                <a:gd name="connsiteX589" fmla="*/ 49020 w 1718214"/>
                <a:gd name="connsiteY589" fmla="*/ 719498 h 1066103"/>
                <a:gd name="connsiteX590" fmla="*/ 53251 w 1718214"/>
                <a:gd name="connsiteY590" fmla="*/ 709038 h 1066103"/>
                <a:gd name="connsiteX591" fmla="*/ 60932 w 1718214"/>
                <a:gd name="connsiteY591" fmla="*/ 705625 h 1066103"/>
                <a:gd name="connsiteX592" fmla="*/ 65625 w 1718214"/>
                <a:gd name="connsiteY592" fmla="*/ 693464 h 1066103"/>
                <a:gd name="connsiteX593" fmla="*/ 70737 w 1718214"/>
                <a:gd name="connsiteY593" fmla="*/ 691346 h 1066103"/>
                <a:gd name="connsiteX594" fmla="*/ 74990 w 1718214"/>
                <a:gd name="connsiteY594" fmla="*/ 681079 h 1066103"/>
                <a:gd name="connsiteX595" fmla="*/ 83486 w 1718214"/>
                <a:gd name="connsiteY595" fmla="*/ 677474 h 1066103"/>
                <a:gd name="connsiteX596" fmla="*/ 88587 w 1718214"/>
                <a:gd name="connsiteY596" fmla="*/ 664857 h 1066103"/>
                <a:gd name="connsiteX597" fmla="*/ 93292 w 1718214"/>
                <a:gd name="connsiteY597" fmla="*/ 662908 h 1066103"/>
                <a:gd name="connsiteX598" fmla="*/ 96798 w 1718214"/>
                <a:gd name="connsiteY598" fmla="*/ 654443 h 1066103"/>
                <a:gd name="connsiteX599" fmla="*/ 105059 w 1718214"/>
                <a:gd name="connsiteY599" fmla="*/ 650854 h 1066103"/>
                <a:gd name="connsiteX600" fmla="*/ 109377 w 1718214"/>
                <a:gd name="connsiteY600" fmla="*/ 639923 h 1066103"/>
                <a:gd name="connsiteX601" fmla="*/ 117808 w 1718214"/>
                <a:gd name="connsiteY601" fmla="*/ 636430 h 1066103"/>
                <a:gd name="connsiteX602" fmla="*/ 122362 w 1718214"/>
                <a:gd name="connsiteY602" fmla="*/ 625437 h 1066103"/>
                <a:gd name="connsiteX603" fmla="*/ 129289 w 1718214"/>
                <a:gd name="connsiteY603" fmla="*/ 622701 h 1066103"/>
                <a:gd name="connsiteX604" fmla="*/ 133201 w 1718214"/>
                <a:gd name="connsiteY604" fmla="*/ 613697 h 1066103"/>
                <a:gd name="connsiteX605" fmla="*/ 140220 w 1718214"/>
                <a:gd name="connsiteY605" fmla="*/ 610790 h 1066103"/>
                <a:gd name="connsiteX606" fmla="*/ 145036 w 1718214"/>
                <a:gd name="connsiteY606" fmla="*/ 599162 h 1066103"/>
                <a:gd name="connsiteX607" fmla="*/ 152130 w 1718214"/>
                <a:gd name="connsiteY607" fmla="*/ 596224 h 1066103"/>
                <a:gd name="connsiteX608" fmla="*/ 155577 w 1718214"/>
                <a:gd name="connsiteY608" fmla="*/ 587903 h 1066103"/>
                <a:gd name="connsiteX609" fmla="*/ 163898 w 1718214"/>
                <a:gd name="connsiteY609" fmla="*/ 584456 h 1066103"/>
                <a:gd name="connsiteX610" fmla="*/ 167705 w 1718214"/>
                <a:gd name="connsiteY610" fmla="*/ 575266 h 1066103"/>
                <a:gd name="connsiteX611" fmla="*/ 176503 w 1718214"/>
                <a:gd name="connsiteY611" fmla="*/ 571708 h 1066103"/>
                <a:gd name="connsiteX612" fmla="*/ 179812 w 1718214"/>
                <a:gd name="connsiteY612" fmla="*/ 563911 h 1066103"/>
                <a:gd name="connsiteX613" fmla="*/ 190088 w 1718214"/>
                <a:gd name="connsiteY613" fmla="*/ 559654 h 1066103"/>
                <a:gd name="connsiteX614" fmla="*/ 194212 w 1718214"/>
                <a:gd name="connsiteY614" fmla="*/ 549700 h 1066103"/>
                <a:gd name="connsiteX615" fmla="*/ 202980 w 1718214"/>
                <a:gd name="connsiteY615" fmla="*/ 546068 h 1066103"/>
                <a:gd name="connsiteX616" fmla="*/ 206816 w 1718214"/>
                <a:gd name="connsiteY616" fmla="*/ 536808 h 1066103"/>
                <a:gd name="connsiteX617" fmla="*/ 214891 w 1718214"/>
                <a:gd name="connsiteY617" fmla="*/ 533463 h 1066103"/>
                <a:gd name="connsiteX618" fmla="*/ 218338 w 1718214"/>
                <a:gd name="connsiteY618" fmla="*/ 525142 h 1066103"/>
                <a:gd name="connsiteX619" fmla="*/ 226658 w 1718214"/>
                <a:gd name="connsiteY619" fmla="*/ 521695 h 1066103"/>
                <a:gd name="connsiteX620" fmla="*/ 229762 w 1718214"/>
                <a:gd name="connsiteY620" fmla="*/ 514203 h 1066103"/>
                <a:gd name="connsiteX621" fmla="*/ 240620 w 1718214"/>
                <a:gd name="connsiteY621" fmla="*/ 509910 h 1066103"/>
                <a:gd name="connsiteX622" fmla="*/ 239098 w 1718214"/>
                <a:gd name="connsiteY622" fmla="*/ 513334 h 1066103"/>
                <a:gd name="connsiteX623" fmla="*/ 230590 w 1718214"/>
                <a:gd name="connsiteY623" fmla="*/ 516944 h 1066103"/>
                <a:gd name="connsiteX624" fmla="*/ 226774 w 1718214"/>
                <a:gd name="connsiteY624" fmla="*/ 526382 h 1066103"/>
                <a:gd name="connsiteX625" fmla="*/ 218822 w 1718214"/>
                <a:gd name="connsiteY625" fmla="*/ 529836 h 1066103"/>
                <a:gd name="connsiteX626" fmla="*/ 214900 w 1718214"/>
                <a:gd name="connsiteY626" fmla="*/ 539767 h 1066103"/>
                <a:gd name="connsiteX627" fmla="*/ 206218 w 1718214"/>
                <a:gd name="connsiteY627" fmla="*/ 543278 h 1066103"/>
                <a:gd name="connsiteX628" fmla="*/ 202195 w 1718214"/>
                <a:gd name="connsiteY628" fmla="*/ 552758 h 1066103"/>
                <a:gd name="connsiteX629" fmla="*/ 194306 w 1718214"/>
                <a:gd name="connsiteY629" fmla="*/ 556026 h 1066103"/>
                <a:gd name="connsiteX630" fmla="*/ 190860 w 1718214"/>
                <a:gd name="connsiteY630" fmla="*/ 564347 h 1066103"/>
                <a:gd name="connsiteX631" fmla="*/ 182538 w 1718214"/>
                <a:gd name="connsiteY631" fmla="*/ 567794 h 1066103"/>
                <a:gd name="connsiteX632" fmla="*/ 178285 w 1718214"/>
                <a:gd name="connsiteY632" fmla="*/ 578061 h 1066103"/>
                <a:gd name="connsiteX633" fmla="*/ 169790 w 1718214"/>
                <a:gd name="connsiteY633" fmla="*/ 581666 h 1066103"/>
                <a:gd name="connsiteX634" fmla="*/ 166036 w 1718214"/>
                <a:gd name="connsiteY634" fmla="*/ 590952 h 1066103"/>
                <a:gd name="connsiteX635" fmla="*/ 158022 w 1718214"/>
                <a:gd name="connsiteY635" fmla="*/ 594271 h 1066103"/>
                <a:gd name="connsiteX636" fmla="*/ 153728 w 1718214"/>
                <a:gd name="connsiteY636" fmla="*/ 604640 h 1066103"/>
                <a:gd name="connsiteX637" fmla="*/ 145418 w 1718214"/>
                <a:gd name="connsiteY637" fmla="*/ 608000 h 1066103"/>
                <a:gd name="connsiteX638" fmla="*/ 140885 w 1718214"/>
                <a:gd name="connsiteY638" fmla="*/ 618682 h 1066103"/>
                <a:gd name="connsiteX639" fmla="*/ 135468 w 1718214"/>
                <a:gd name="connsiteY639" fmla="*/ 621036 h 1066103"/>
                <a:gd name="connsiteX640" fmla="*/ 131422 w 1718214"/>
                <a:gd name="connsiteY640" fmla="*/ 631279 h 1066103"/>
                <a:gd name="connsiteX641" fmla="*/ 123700 w 1718214"/>
                <a:gd name="connsiteY641" fmla="*/ 634478 h 1066103"/>
                <a:gd name="connsiteX642" fmla="*/ 119374 w 1718214"/>
                <a:gd name="connsiteY642" fmla="*/ 644921 h 1066103"/>
                <a:gd name="connsiteX643" fmla="*/ 111096 w 1718214"/>
                <a:gd name="connsiteY643" fmla="*/ 648350 h 1066103"/>
                <a:gd name="connsiteX644" fmla="*/ 105874 w 1718214"/>
                <a:gd name="connsiteY644" fmla="*/ 660957 h 1066103"/>
                <a:gd name="connsiteX645" fmla="*/ 101146 w 1718214"/>
                <a:gd name="connsiteY645" fmla="*/ 662916 h 1066103"/>
                <a:gd name="connsiteX646" fmla="*/ 97608 w 1718214"/>
                <a:gd name="connsiteY646" fmla="*/ 671455 h 1066103"/>
                <a:gd name="connsiteX647" fmla="*/ 89378 w 1718214"/>
                <a:gd name="connsiteY647" fmla="*/ 675114 h 1066103"/>
                <a:gd name="connsiteX648" fmla="*/ 84739 w 1718214"/>
                <a:gd name="connsiteY648" fmla="*/ 687134 h 1066103"/>
                <a:gd name="connsiteX649" fmla="*/ 78734 w 1718214"/>
                <a:gd name="connsiteY649" fmla="*/ 689681 h 1066103"/>
                <a:gd name="connsiteX650" fmla="*/ 74473 w 1718214"/>
                <a:gd name="connsiteY650" fmla="*/ 700215 h 1066103"/>
                <a:gd name="connsiteX651" fmla="*/ 67110 w 1718214"/>
                <a:gd name="connsiteY651" fmla="*/ 703122 h 1066103"/>
                <a:gd name="connsiteX652" fmla="*/ 61533 w 1718214"/>
                <a:gd name="connsiteY652" fmla="*/ 715961 h 1066103"/>
                <a:gd name="connsiteX653" fmla="*/ 57016 w 1718214"/>
                <a:gd name="connsiteY653" fmla="*/ 717832 h 1066103"/>
                <a:gd name="connsiteX654" fmla="*/ 52241 w 1718214"/>
                <a:gd name="connsiteY654" fmla="*/ 729359 h 1066103"/>
                <a:gd name="connsiteX655" fmla="*/ 46374 w 1718214"/>
                <a:gd name="connsiteY655" fmla="*/ 731848 h 1066103"/>
                <a:gd name="connsiteX656" fmla="*/ 40414 w 1718214"/>
                <a:gd name="connsiteY656" fmla="*/ 746579 h 1066103"/>
                <a:gd name="connsiteX657" fmla="*/ 36423 w 1718214"/>
                <a:gd name="connsiteY657" fmla="*/ 748232 h 1066103"/>
                <a:gd name="connsiteX658" fmla="*/ 31590 w 1718214"/>
                <a:gd name="connsiteY658" fmla="*/ 759901 h 1066103"/>
                <a:gd name="connsiteX659" fmla="*/ 26617 w 1718214"/>
                <a:gd name="connsiteY659" fmla="*/ 761961 h 1066103"/>
                <a:gd name="connsiteX660" fmla="*/ 21885 w 1718214"/>
                <a:gd name="connsiteY660" fmla="*/ 773384 h 1066103"/>
                <a:gd name="connsiteX661" fmla="*/ 15974 w 1718214"/>
                <a:gd name="connsiteY661" fmla="*/ 775832 h 1066103"/>
                <a:gd name="connsiteX662" fmla="*/ 10751 w 1718214"/>
                <a:gd name="connsiteY662" fmla="*/ 788441 h 1066103"/>
                <a:gd name="connsiteX663" fmla="*/ 6023 w 1718214"/>
                <a:gd name="connsiteY663" fmla="*/ 790399 h 1066103"/>
                <a:gd name="connsiteX664" fmla="*/ 1048 w 1718214"/>
                <a:gd name="connsiteY664" fmla="*/ 802411 h 1066103"/>
                <a:gd name="connsiteX665" fmla="*/ 0 w 1718214"/>
                <a:gd name="connsiteY665" fmla="*/ 802877 h 1066103"/>
                <a:gd name="connsiteX666" fmla="*/ 0 w 1718214"/>
                <a:gd name="connsiteY666" fmla="*/ 870476 h 1066103"/>
                <a:gd name="connsiteX667" fmla="*/ 2097 w 1718214"/>
                <a:gd name="connsiteY667" fmla="*/ 865413 h 1066103"/>
                <a:gd name="connsiteX668" fmla="*/ 1802 w 1718214"/>
                <a:gd name="connsiteY668" fmla="*/ 864702 h 1066103"/>
                <a:gd name="connsiteX669" fmla="*/ 6015 w 1718214"/>
                <a:gd name="connsiteY669" fmla="*/ 862957 h 1066103"/>
                <a:gd name="connsiteX670" fmla="*/ 11100 w 1718214"/>
                <a:gd name="connsiteY670" fmla="*/ 850683 h 1066103"/>
                <a:gd name="connsiteX671" fmla="*/ 14698 w 1718214"/>
                <a:gd name="connsiteY671" fmla="*/ 849228 h 1066103"/>
                <a:gd name="connsiteX672" fmla="*/ 19790 w 1718214"/>
                <a:gd name="connsiteY672" fmla="*/ 837228 h 1066103"/>
                <a:gd name="connsiteX673" fmla="*/ 24648 w 1718214"/>
                <a:gd name="connsiteY673" fmla="*/ 835069 h 1066103"/>
                <a:gd name="connsiteX674" fmla="*/ 30242 w 1718214"/>
                <a:gd name="connsiteY674" fmla="*/ 820573 h 1066103"/>
                <a:gd name="connsiteX675" fmla="*/ 34454 w 1718214"/>
                <a:gd name="connsiteY675" fmla="*/ 818829 h 1066103"/>
                <a:gd name="connsiteX676" fmla="*/ 39186 w 1718214"/>
                <a:gd name="connsiteY676" fmla="*/ 807405 h 1066103"/>
                <a:gd name="connsiteX677" fmla="*/ 45097 w 1718214"/>
                <a:gd name="connsiteY677" fmla="*/ 804956 h 1066103"/>
                <a:gd name="connsiteX678" fmla="*/ 50319 w 1718214"/>
                <a:gd name="connsiteY678" fmla="*/ 792349 h 1066103"/>
                <a:gd name="connsiteX679" fmla="*/ 55047 w 1718214"/>
                <a:gd name="connsiteY679" fmla="*/ 790391 h 1066103"/>
                <a:gd name="connsiteX680" fmla="*/ 59881 w 1718214"/>
                <a:gd name="connsiteY680" fmla="*/ 778722 h 1066103"/>
                <a:gd name="connsiteX681" fmla="*/ 64854 w 1718214"/>
                <a:gd name="connsiteY681" fmla="*/ 776662 h 1066103"/>
                <a:gd name="connsiteX682" fmla="*/ 70121 w 1718214"/>
                <a:gd name="connsiteY682" fmla="*/ 763945 h 1066103"/>
                <a:gd name="connsiteX683" fmla="*/ 75498 w 1718214"/>
                <a:gd name="connsiteY683" fmla="*/ 761665 h 1066103"/>
                <a:gd name="connsiteX684" fmla="*/ 80981 w 1718214"/>
                <a:gd name="connsiteY684" fmla="*/ 748112 h 1066103"/>
                <a:gd name="connsiteX685" fmla="*/ 85447 w 1718214"/>
                <a:gd name="connsiteY685" fmla="*/ 746262 h 1066103"/>
                <a:gd name="connsiteX686" fmla="*/ 90486 w 1718214"/>
                <a:gd name="connsiteY686" fmla="*/ 734097 h 1066103"/>
                <a:gd name="connsiteX687" fmla="*/ 96928 w 1718214"/>
                <a:gd name="connsiteY687" fmla="*/ 731553 h 1066103"/>
                <a:gd name="connsiteX688" fmla="*/ 100879 w 1718214"/>
                <a:gd name="connsiteY688" fmla="*/ 722458 h 1066103"/>
                <a:gd name="connsiteX689" fmla="*/ 107858 w 1718214"/>
                <a:gd name="connsiteY689" fmla="*/ 719498 h 1066103"/>
                <a:gd name="connsiteX690" fmla="*/ 112520 w 1718214"/>
                <a:gd name="connsiteY690" fmla="*/ 707975 h 1066103"/>
                <a:gd name="connsiteX691" fmla="*/ 117809 w 1718214"/>
                <a:gd name="connsiteY691" fmla="*/ 705625 h 1066103"/>
                <a:gd name="connsiteX692" fmla="*/ 122129 w 1718214"/>
                <a:gd name="connsiteY692" fmla="*/ 694431 h 1066103"/>
                <a:gd name="connsiteX693" fmla="*/ 129576 w 1718214"/>
                <a:gd name="connsiteY693" fmla="*/ 691346 h 1066103"/>
                <a:gd name="connsiteX694" fmla="*/ 134308 w 1718214"/>
                <a:gd name="connsiteY694" fmla="*/ 679923 h 1066103"/>
                <a:gd name="connsiteX695" fmla="*/ 140220 w 1718214"/>
                <a:gd name="connsiteY695" fmla="*/ 677474 h 1066103"/>
                <a:gd name="connsiteX696" fmla="*/ 145036 w 1718214"/>
                <a:gd name="connsiteY696" fmla="*/ 665846 h 1066103"/>
                <a:gd name="connsiteX697" fmla="*/ 152130 w 1718214"/>
                <a:gd name="connsiteY697" fmla="*/ 662908 h 1066103"/>
                <a:gd name="connsiteX698" fmla="*/ 155637 w 1718214"/>
                <a:gd name="connsiteY698" fmla="*/ 654443 h 1066103"/>
                <a:gd name="connsiteX699" fmla="*/ 163898 w 1718214"/>
                <a:gd name="connsiteY699" fmla="*/ 650854 h 1066103"/>
                <a:gd name="connsiteX700" fmla="*/ 168654 w 1718214"/>
                <a:gd name="connsiteY700" fmla="*/ 638811 h 1066103"/>
                <a:gd name="connsiteX701" fmla="*/ 174542 w 1718214"/>
                <a:gd name="connsiteY701" fmla="*/ 636430 h 1066103"/>
                <a:gd name="connsiteX702" fmla="*/ 179069 w 1718214"/>
                <a:gd name="connsiteY702" fmla="*/ 625760 h 1066103"/>
                <a:gd name="connsiteX703" fmla="*/ 186453 w 1718214"/>
                <a:gd name="connsiteY703" fmla="*/ 622701 h 1066103"/>
                <a:gd name="connsiteX704" fmla="*/ 189930 w 1718214"/>
                <a:gd name="connsiteY704" fmla="*/ 614308 h 1066103"/>
                <a:gd name="connsiteX705" fmla="*/ 198220 w 1718214"/>
                <a:gd name="connsiteY705" fmla="*/ 610790 h 1066103"/>
                <a:gd name="connsiteX706" fmla="*/ 202730 w 1718214"/>
                <a:gd name="connsiteY706" fmla="*/ 599636 h 1066103"/>
                <a:gd name="connsiteX707" fmla="*/ 210968 w 1718214"/>
                <a:gd name="connsiteY707" fmla="*/ 596224 h 1066103"/>
                <a:gd name="connsiteX708" fmla="*/ 214415 w 1718214"/>
                <a:gd name="connsiteY708" fmla="*/ 587903 h 1066103"/>
                <a:gd name="connsiteX709" fmla="*/ 222736 w 1718214"/>
                <a:gd name="connsiteY709" fmla="*/ 584456 h 1066103"/>
                <a:gd name="connsiteX710" fmla="*/ 226543 w 1718214"/>
                <a:gd name="connsiteY710" fmla="*/ 575266 h 1066103"/>
                <a:gd name="connsiteX711" fmla="*/ 235341 w 1718214"/>
                <a:gd name="connsiteY711" fmla="*/ 571708 h 1066103"/>
                <a:gd name="connsiteX712" fmla="*/ 238920 w 1718214"/>
                <a:gd name="connsiteY712" fmla="*/ 563274 h 1066103"/>
                <a:gd name="connsiteX713" fmla="*/ 247253 w 1718214"/>
                <a:gd name="connsiteY713" fmla="*/ 559654 h 1066103"/>
                <a:gd name="connsiteX714" fmla="*/ 251329 w 1718214"/>
                <a:gd name="connsiteY714" fmla="*/ 549331 h 1066103"/>
                <a:gd name="connsiteX715" fmla="*/ 259020 w 1718214"/>
                <a:gd name="connsiteY715" fmla="*/ 546068 h 1066103"/>
                <a:gd name="connsiteX716" fmla="*/ 262419 w 1718214"/>
                <a:gd name="connsiteY716" fmla="*/ 537662 h 1066103"/>
                <a:gd name="connsiteX717" fmla="*/ 273298 w 1718214"/>
                <a:gd name="connsiteY717" fmla="*/ 533463 h 1066103"/>
                <a:gd name="connsiteX718" fmla="*/ 276958 w 1718214"/>
                <a:gd name="connsiteY718" fmla="*/ 525233 h 1066103"/>
                <a:gd name="connsiteX719" fmla="*/ 285498 w 1718214"/>
                <a:gd name="connsiteY719" fmla="*/ 521695 h 1066103"/>
                <a:gd name="connsiteX720" fmla="*/ 288842 w 1718214"/>
                <a:gd name="connsiteY720" fmla="*/ 513620 h 1066103"/>
                <a:gd name="connsiteX721" fmla="*/ 298102 w 1718214"/>
                <a:gd name="connsiteY721" fmla="*/ 509784 h 1066103"/>
                <a:gd name="connsiteX722" fmla="*/ 301531 w 1718214"/>
                <a:gd name="connsiteY722" fmla="*/ 501506 h 1066103"/>
                <a:gd name="connsiteX723" fmla="*/ 311975 w 1718214"/>
                <a:gd name="connsiteY723" fmla="*/ 497180 h 1066103"/>
                <a:gd name="connsiteX724" fmla="*/ 315421 w 1718214"/>
                <a:gd name="connsiteY724" fmla="*/ 488859 h 1066103"/>
                <a:gd name="connsiteX725" fmla="*/ 323743 w 1718214"/>
                <a:gd name="connsiteY725" fmla="*/ 485412 h 1066103"/>
                <a:gd name="connsiteX726" fmla="*/ 325620 w 1718214"/>
                <a:gd name="connsiteY726" fmla="*/ 480878 h 1066103"/>
                <a:gd name="connsiteX727" fmla="*/ 336488 w 1718214"/>
                <a:gd name="connsiteY727" fmla="*/ 476047 h 1066103"/>
                <a:gd name="connsiteX728" fmla="*/ 336035 w 1718214"/>
                <a:gd name="connsiteY728" fmla="*/ 477112 h 1066103"/>
                <a:gd name="connsiteX729" fmla="*/ 327672 w 1718214"/>
                <a:gd name="connsiteY729" fmla="*/ 480661 h 1066103"/>
                <a:gd name="connsiteX730" fmla="*/ 324162 w 1718214"/>
                <a:gd name="connsiteY730" fmla="*/ 489343 h 1066103"/>
                <a:gd name="connsiteX731" fmla="*/ 314231 w 1718214"/>
                <a:gd name="connsiteY731" fmla="*/ 493265 h 1066103"/>
                <a:gd name="connsiteX732" fmla="*/ 310776 w 1718214"/>
                <a:gd name="connsiteY732" fmla="*/ 501217 h 1066103"/>
                <a:gd name="connsiteX733" fmla="*/ 301340 w 1718214"/>
                <a:gd name="connsiteY733" fmla="*/ 505033 h 1066103"/>
                <a:gd name="connsiteX734" fmla="*/ 297791 w 1718214"/>
                <a:gd name="connsiteY734" fmla="*/ 513396 h 1066103"/>
                <a:gd name="connsiteX735" fmla="*/ 289428 w 1718214"/>
                <a:gd name="connsiteY735" fmla="*/ 516944 h 1066103"/>
                <a:gd name="connsiteX736" fmla="*/ 285745 w 1718214"/>
                <a:gd name="connsiteY736" fmla="*/ 526053 h 1066103"/>
                <a:gd name="connsiteX737" fmla="*/ 276823 w 1718214"/>
                <a:gd name="connsiteY737" fmla="*/ 529836 h 1066103"/>
                <a:gd name="connsiteX738" fmla="*/ 272688 w 1718214"/>
                <a:gd name="connsiteY738" fmla="*/ 540057 h 1066103"/>
                <a:gd name="connsiteX739" fmla="*/ 264912 w 1718214"/>
                <a:gd name="connsiteY739" fmla="*/ 543278 h 1066103"/>
                <a:gd name="connsiteX740" fmla="*/ 260975 w 1718214"/>
                <a:gd name="connsiteY740" fmla="*/ 552782 h 1066103"/>
                <a:gd name="connsiteX741" fmla="*/ 253144 w 1718214"/>
                <a:gd name="connsiteY741" fmla="*/ 556026 h 1066103"/>
                <a:gd name="connsiteX742" fmla="*/ 249825 w 1718214"/>
                <a:gd name="connsiteY742" fmla="*/ 564039 h 1066103"/>
                <a:gd name="connsiteX743" fmla="*/ 240540 w 1718214"/>
                <a:gd name="connsiteY743" fmla="*/ 567794 h 1066103"/>
                <a:gd name="connsiteX744" fmla="*/ 235976 w 1718214"/>
                <a:gd name="connsiteY744" fmla="*/ 578548 h 1066103"/>
                <a:gd name="connsiteX745" fmla="*/ 228628 w 1718214"/>
                <a:gd name="connsiteY745" fmla="*/ 581666 h 1066103"/>
                <a:gd name="connsiteX746" fmla="*/ 224874 w 1718214"/>
                <a:gd name="connsiteY746" fmla="*/ 590952 h 1066103"/>
                <a:gd name="connsiteX747" fmla="*/ 216861 w 1718214"/>
                <a:gd name="connsiteY747" fmla="*/ 594271 h 1066103"/>
                <a:gd name="connsiteX748" fmla="*/ 212637 w 1718214"/>
                <a:gd name="connsiteY748" fmla="*/ 604469 h 1066103"/>
                <a:gd name="connsiteX749" fmla="*/ 204112 w 1718214"/>
                <a:gd name="connsiteY749" fmla="*/ 608000 h 1066103"/>
                <a:gd name="connsiteX750" fmla="*/ 200110 w 1718214"/>
                <a:gd name="connsiteY750" fmla="*/ 617663 h 1066103"/>
                <a:gd name="connsiteX751" fmla="*/ 192344 w 1718214"/>
                <a:gd name="connsiteY751" fmla="*/ 621036 h 1066103"/>
                <a:gd name="connsiteX752" fmla="*/ 187916 w 1718214"/>
                <a:gd name="connsiteY752" fmla="*/ 632250 h 1066103"/>
                <a:gd name="connsiteX753" fmla="*/ 182538 w 1718214"/>
                <a:gd name="connsiteY753" fmla="*/ 634478 h 1066103"/>
                <a:gd name="connsiteX754" fmla="*/ 178285 w 1718214"/>
                <a:gd name="connsiteY754" fmla="*/ 644746 h 1066103"/>
                <a:gd name="connsiteX755" fmla="*/ 169790 w 1718214"/>
                <a:gd name="connsiteY755" fmla="*/ 648350 h 1066103"/>
                <a:gd name="connsiteX756" fmla="*/ 165083 w 1718214"/>
                <a:gd name="connsiteY756" fmla="*/ 659991 h 1066103"/>
                <a:gd name="connsiteX757" fmla="*/ 158022 w 1718214"/>
                <a:gd name="connsiteY757" fmla="*/ 662916 h 1066103"/>
                <a:gd name="connsiteX758" fmla="*/ 154195 w 1718214"/>
                <a:gd name="connsiteY758" fmla="*/ 672156 h 1066103"/>
                <a:gd name="connsiteX759" fmla="*/ 147379 w 1718214"/>
                <a:gd name="connsiteY759" fmla="*/ 675114 h 1066103"/>
                <a:gd name="connsiteX760" fmla="*/ 142768 w 1718214"/>
                <a:gd name="connsiteY760" fmla="*/ 686775 h 1066103"/>
                <a:gd name="connsiteX761" fmla="*/ 135755 w 1718214"/>
                <a:gd name="connsiteY761" fmla="*/ 689681 h 1066103"/>
                <a:gd name="connsiteX762" fmla="*/ 131125 w 1718214"/>
                <a:gd name="connsiteY762" fmla="*/ 700859 h 1066103"/>
                <a:gd name="connsiteX763" fmla="*/ 125661 w 1718214"/>
                <a:gd name="connsiteY763" fmla="*/ 703122 h 1066103"/>
                <a:gd name="connsiteX764" fmla="*/ 120484 w 1718214"/>
                <a:gd name="connsiteY764" fmla="*/ 715621 h 1066103"/>
                <a:gd name="connsiteX765" fmla="*/ 115018 w 1718214"/>
                <a:gd name="connsiteY765" fmla="*/ 717832 h 1066103"/>
                <a:gd name="connsiteX766" fmla="*/ 109975 w 1718214"/>
                <a:gd name="connsiteY766" fmla="*/ 729716 h 1066103"/>
                <a:gd name="connsiteX767" fmla="*/ 105068 w 1718214"/>
                <a:gd name="connsiteY767" fmla="*/ 731848 h 1066103"/>
                <a:gd name="connsiteX768" fmla="*/ 99250 w 1718214"/>
                <a:gd name="connsiteY768" fmla="*/ 746579 h 1066103"/>
                <a:gd name="connsiteX769" fmla="*/ 95262 w 1718214"/>
                <a:gd name="connsiteY769" fmla="*/ 748232 h 1066103"/>
                <a:gd name="connsiteX770" fmla="*/ 90837 w 1718214"/>
                <a:gd name="connsiteY770" fmla="*/ 758914 h 1066103"/>
                <a:gd name="connsiteX771" fmla="*/ 82944 w 1718214"/>
                <a:gd name="connsiteY771" fmla="*/ 761961 h 1066103"/>
                <a:gd name="connsiteX772" fmla="*/ 77607 w 1718214"/>
                <a:gd name="connsiteY772" fmla="*/ 773966 h 1066103"/>
                <a:gd name="connsiteX773" fmla="*/ 72994 w 1718214"/>
                <a:gd name="connsiteY773" fmla="*/ 775832 h 1066103"/>
                <a:gd name="connsiteX774" fmla="*/ 67234 w 1718214"/>
                <a:gd name="connsiteY774" fmla="*/ 789416 h 1066103"/>
                <a:gd name="connsiteX775" fmla="*/ 64862 w 1718214"/>
                <a:gd name="connsiteY775" fmla="*/ 790399 h 1066103"/>
                <a:gd name="connsiteX776" fmla="*/ 59886 w 1718214"/>
                <a:gd name="connsiteY776" fmla="*/ 802411 h 1066103"/>
                <a:gd name="connsiteX777" fmla="*/ 55055 w 1718214"/>
                <a:gd name="connsiteY777" fmla="*/ 804558 h 1066103"/>
                <a:gd name="connsiteX778" fmla="*/ 49647 w 1718214"/>
                <a:gd name="connsiteY778" fmla="*/ 818570 h 1066103"/>
                <a:gd name="connsiteX779" fmla="*/ 44268 w 1718214"/>
                <a:gd name="connsiteY779" fmla="*/ 820798 h 1066103"/>
                <a:gd name="connsiteX780" fmla="*/ 39435 w 1718214"/>
                <a:gd name="connsiteY780" fmla="*/ 832467 h 1066103"/>
                <a:gd name="connsiteX781" fmla="*/ 34462 w 1718214"/>
                <a:gd name="connsiteY781" fmla="*/ 834527 h 1066103"/>
                <a:gd name="connsiteX782" fmla="*/ 28574 w 1718214"/>
                <a:gd name="connsiteY782" fmla="*/ 848742 h 1066103"/>
                <a:gd name="connsiteX783" fmla="*/ 29156 w 1718214"/>
                <a:gd name="connsiteY783" fmla="*/ 850146 h 1066103"/>
                <a:gd name="connsiteX784" fmla="*/ 26617 w 1718214"/>
                <a:gd name="connsiteY784" fmla="*/ 851198 h 1066103"/>
                <a:gd name="connsiteX785" fmla="*/ 21928 w 1718214"/>
                <a:gd name="connsiteY785" fmla="*/ 862519 h 1066103"/>
                <a:gd name="connsiteX786" fmla="*/ 15974 w 1718214"/>
                <a:gd name="connsiteY786" fmla="*/ 864927 h 1066103"/>
                <a:gd name="connsiteX787" fmla="*/ 9942 w 1718214"/>
                <a:gd name="connsiteY787" fmla="*/ 879142 h 1066103"/>
                <a:gd name="connsiteX788" fmla="*/ 10535 w 1718214"/>
                <a:gd name="connsiteY788" fmla="*/ 880542 h 1066103"/>
                <a:gd name="connsiteX789" fmla="*/ 7984 w 1718214"/>
                <a:gd name="connsiteY789" fmla="*/ 881598 h 1066103"/>
                <a:gd name="connsiteX790" fmla="*/ 2170 w 1718214"/>
                <a:gd name="connsiteY790" fmla="*/ 895634 h 1066103"/>
                <a:gd name="connsiteX791" fmla="*/ 0 w 1718214"/>
                <a:gd name="connsiteY791" fmla="*/ 896534 h 1066103"/>
                <a:gd name="connsiteX792" fmla="*/ 0 w 1718214"/>
                <a:gd name="connsiteY792" fmla="*/ 972702 h 1066103"/>
                <a:gd name="connsiteX793" fmla="*/ 132 w 1718214"/>
                <a:gd name="connsiteY793" fmla="*/ 972646 h 1066103"/>
                <a:gd name="connsiteX794" fmla="*/ 6020 w 1718214"/>
                <a:gd name="connsiteY794" fmla="*/ 958084 h 1066103"/>
                <a:gd name="connsiteX795" fmla="*/ 6005 w 1718214"/>
                <a:gd name="connsiteY795" fmla="*/ 958047 h 1066103"/>
                <a:gd name="connsiteX796" fmla="*/ 10775 w 1718214"/>
                <a:gd name="connsiteY796" fmla="*/ 956118 h 1066103"/>
                <a:gd name="connsiteX797" fmla="*/ 16807 w 1718214"/>
                <a:gd name="connsiteY797" fmla="*/ 941903 h 1066103"/>
                <a:gd name="connsiteX798" fmla="*/ 16538 w 1718214"/>
                <a:gd name="connsiteY798" fmla="*/ 941270 h 1066103"/>
                <a:gd name="connsiteX799" fmla="*/ 18620 w 1718214"/>
                <a:gd name="connsiteY799" fmla="*/ 940428 h 1066103"/>
                <a:gd name="connsiteX800" fmla="*/ 24490 w 1718214"/>
                <a:gd name="connsiteY800" fmla="*/ 926597 h 1066103"/>
                <a:gd name="connsiteX801" fmla="*/ 26609 w 1718214"/>
                <a:gd name="connsiteY801" fmla="*/ 925719 h 1066103"/>
                <a:gd name="connsiteX802" fmla="*/ 32422 w 1718214"/>
                <a:gd name="connsiteY802" fmla="*/ 911682 h 1066103"/>
                <a:gd name="connsiteX803" fmla="*/ 36415 w 1718214"/>
                <a:gd name="connsiteY803" fmla="*/ 910029 h 1066103"/>
                <a:gd name="connsiteX804" fmla="*/ 42303 w 1718214"/>
                <a:gd name="connsiteY804" fmla="*/ 895814 h 1066103"/>
                <a:gd name="connsiteX805" fmla="*/ 41833 w 1718214"/>
                <a:gd name="connsiteY805" fmla="*/ 894678 h 1066103"/>
                <a:gd name="connsiteX806" fmla="*/ 45097 w 1718214"/>
                <a:gd name="connsiteY806" fmla="*/ 893357 h 1066103"/>
                <a:gd name="connsiteX807" fmla="*/ 50043 w 1718214"/>
                <a:gd name="connsiteY807" fmla="*/ 881701 h 1066103"/>
                <a:gd name="connsiteX808" fmla="*/ 55048 w 1718214"/>
                <a:gd name="connsiteY808" fmla="*/ 879629 h 1066103"/>
                <a:gd name="connsiteX809" fmla="*/ 60935 w 1718214"/>
                <a:gd name="connsiteY809" fmla="*/ 865413 h 1066103"/>
                <a:gd name="connsiteX810" fmla="*/ 60354 w 1718214"/>
                <a:gd name="connsiteY810" fmla="*/ 864009 h 1066103"/>
                <a:gd name="connsiteX811" fmla="*/ 62893 w 1718214"/>
                <a:gd name="connsiteY811" fmla="*/ 862957 h 1066103"/>
                <a:gd name="connsiteX812" fmla="*/ 67726 w 1718214"/>
                <a:gd name="connsiteY812" fmla="*/ 851288 h 1066103"/>
                <a:gd name="connsiteX813" fmla="*/ 72699 w 1718214"/>
                <a:gd name="connsiteY813" fmla="*/ 849228 h 1066103"/>
                <a:gd name="connsiteX814" fmla="*/ 77453 w 1718214"/>
                <a:gd name="connsiteY814" fmla="*/ 837751 h 1066103"/>
                <a:gd name="connsiteX815" fmla="*/ 83486 w 1718214"/>
                <a:gd name="connsiteY815" fmla="*/ 835069 h 1066103"/>
                <a:gd name="connsiteX816" fmla="*/ 89080 w 1718214"/>
                <a:gd name="connsiteY816" fmla="*/ 820573 h 1066103"/>
                <a:gd name="connsiteX817" fmla="*/ 93292 w 1718214"/>
                <a:gd name="connsiteY817" fmla="*/ 818829 h 1066103"/>
                <a:gd name="connsiteX818" fmla="*/ 98279 w 1718214"/>
                <a:gd name="connsiteY818" fmla="*/ 806790 h 1066103"/>
                <a:gd name="connsiteX819" fmla="*/ 102812 w 1718214"/>
                <a:gd name="connsiteY819" fmla="*/ 804956 h 1066103"/>
                <a:gd name="connsiteX820" fmla="*/ 108115 w 1718214"/>
                <a:gd name="connsiteY820" fmla="*/ 792452 h 1066103"/>
                <a:gd name="connsiteX821" fmla="*/ 113454 w 1718214"/>
                <a:gd name="connsiteY821" fmla="*/ 790391 h 1066103"/>
                <a:gd name="connsiteX822" fmla="*/ 118624 w 1718214"/>
                <a:gd name="connsiteY822" fmla="*/ 778762 h 1066103"/>
                <a:gd name="connsiteX823" fmla="*/ 123692 w 1718214"/>
                <a:gd name="connsiteY823" fmla="*/ 776662 h 1066103"/>
                <a:gd name="connsiteX824" fmla="*/ 129115 w 1718214"/>
                <a:gd name="connsiteY824" fmla="*/ 763570 h 1066103"/>
                <a:gd name="connsiteX825" fmla="*/ 133499 w 1718214"/>
                <a:gd name="connsiteY825" fmla="*/ 761665 h 1066103"/>
                <a:gd name="connsiteX826" fmla="*/ 138716 w 1718214"/>
                <a:gd name="connsiteY826" fmla="*/ 748456 h 1066103"/>
                <a:gd name="connsiteX827" fmla="*/ 144142 w 1718214"/>
                <a:gd name="connsiteY827" fmla="*/ 746262 h 1066103"/>
                <a:gd name="connsiteX828" fmla="*/ 149593 w 1718214"/>
                <a:gd name="connsiteY828" fmla="*/ 733416 h 1066103"/>
                <a:gd name="connsiteX829" fmla="*/ 154092 w 1718214"/>
                <a:gd name="connsiteY829" fmla="*/ 731553 h 1066103"/>
                <a:gd name="connsiteX830" fmla="*/ 157741 w 1718214"/>
                <a:gd name="connsiteY830" fmla="*/ 722742 h 1066103"/>
                <a:gd name="connsiteX831" fmla="*/ 165572 w 1718214"/>
                <a:gd name="connsiteY831" fmla="*/ 719498 h 1066103"/>
                <a:gd name="connsiteX832" fmla="*/ 170183 w 1718214"/>
                <a:gd name="connsiteY832" fmla="*/ 708367 h 1066103"/>
                <a:gd name="connsiteX833" fmla="*/ 176503 w 1718214"/>
                <a:gd name="connsiteY833" fmla="*/ 705625 h 1066103"/>
                <a:gd name="connsiteX834" fmla="*/ 181305 w 1718214"/>
                <a:gd name="connsiteY834" fmla="*/ 693478 h 1066103"/>
                <a:gd name="connsiteX835" fmla="*/ 186453 w 1718214"/>
                <a:gd name="connsiteY835" fmla="*/ 691346 h 1066103"/>
                <a:gd name="connsiteX836" fmla="*/ 190915 w 1718214"/>
                <a:gd name="connsiteY836" fmla="*/ 680574 h 1066103"/>
                <a:gd name="connsiteX837" fmla="*/ 198221 w 1718214"/>
                <a:gd name="connsiteY837" fmla="*/ 677474 h 1066103"/>
                <a:gd name="connsiteX838" fmla="*/ 202730 w 1718214"/>
                <a:gd name="connsiteY838" fmla="*/ 666320 h 1066103"/>
                <a:gd name="connsiteX839" fmla="*/ 210969 w 1718214"/>
                <a:gd name="connsiteY839" fmla="*/ 662908 h 1066103"/>
                <a:gd name="connsiteX840" fmla="*/ 214905 w 1718214"/>
                <a:gd name="connsiteY840" fmla="*/ 653404 h 1066103"/>
                <a:gd name="connsiteX841" fmla="*/ 220775 w 1718214"/>
                <a:gd name="connsiteY841" fmla="*/ 650854 h 1066103"/>
                <a:gd name="connsiteX842" fmla="*/ 225284 w 1718214"/>
                <a:gd name="connsiteY842" fmla="*/ 639437 h 1066103"/>
                <a:gd name="connsiteX843" fmla="*/ 232543 w 1718214"/>
                <a:gd name="connsiteY843" fmla="*/ 636430 h 1066103"/>
                <a:gd name="connsiteX844" fmla="*/ 236767 w 1718214"/>
                <a:gd name="connsiteY844" fmla="*/ 626232 h 1066103"/>
                <a:gd name="connsiteX845" fmla="*/ 245292 w 1718214"/>
                <a:gd name="connsiteY845" fmla="*/ 622701 h 1066103"/>
                <a:gd name="connsiteX846" fmla="*/ 248768 w 1718214"/>
                <a:gd name="connsiteY846" fmla="*/ 614308 h 1066103"/>
                <a:gd name="connsiteX847" fmla="*/ 257058 w 1718214"/>
                <a:gd name="connsiteY847" fmla="*/ 610790 h 1066103"/>
                <a:gd name="connsiteX848" fmla="*/ 261636 w 1718214"/>
                <a:gd name="connsiteY848" fmla="*/ 599470 h 1066103"/>
                <a:gd name="connsiteX849" fmla="*/ 269664 w 1718214"/>
                <a:gd name="connsiteY849" fmla="*/ 596224 h 1066103"/>
                <a:gd name="connsiteX850" fmla="*/ 273182 w 1718214"/>
                <a:gd name="connsiteY850" fmla="*/ 587933 h 1066103"/>
                <a:gd name="connsiteX851" fmla="*/ 281574 w 1718214"/>
                <a:gd name="connsiteY851" fmla="*/ 584456 h 1066103"/>
                <a:gd name="connsiteX852" fmla="*/ 285511 w 1718214"/>
                <a:gd name="connsiteY852" fmla="*/ 574952 h 1066103"/>
                <a:gd name="connsiteX853" fmla="*/ 293342 w 1718214"/>
                <a:gd name="connsiteY853" fmla="*/ 571708 h 1066103"/>
                <a:gd name="connsiteX854" fmla="*/ 296714 w 1718214"/>
                <a:gd name="connsiteY854" fmla="*/ 563570 h 1066103"/>
                <a:gd name="connsiteX855" fmla="*/ 305947 w 1718214"/>
                <a:gd name="connsiteY855" fmla="*/ 559654 h 1066103"/>
                <a:gd name="connsiteX856" fmla="*/ 310114 w 1718214"/>
                <a:gd name="connsiteY856" fmla="*/ 549354 h 1066103"/>
                <a:gd name="connsiteX857" fmla="*/ 317859 w 1718214"/>
                <a:gd name="connsiteY857" fmla="*/ 546068 h 1066103"/>
                <a:gd name="connsiteX858" fmla="*/ 321488 w 1718214"/>
                <a:gd name="connsiteY858" fmla="*/ 537092 h 1066103"/>
                <a:gd name="connsiteX859" fmla="*/ 330464 w 1718214"/>
                <a:gd name="connsiteY859" fmla="*/ 533463 h 1066103"/>
                <a:gd name="connsiteX860" fmla="*/ 333727 w 1718214"/>
                <a:gd name="connsiteY860" fmla="*/ 525772 h 1066103"/>
                <a:gd name="connsiteX861" fmla="*/ 344048 w 1718214"/>
                <a:gd name="connsiteY861" fmla="*/ 521695 h 1066103"/>
                <a:gd name="connsiteX862" fmla="*/ 347668 w 1718214"/>
                <a:gd name="connsiteY862" fmla="*/ 513363 h 1066103"/>
                <a:gd name="connsiteX863" fmla="*/ 356104 w 1718214"/>
                <a:gd name="connsiteY863" fmla="*/ 509784 h 1066103"/>
                <a:gd name="connsiteX864" fmla="*/ 359732 w 1718214"/>
                <a:gd name="connsiteY864" fmla="*/ 500809 h 1066103"/>
                <a:gd name="connsiteX865" fmla="*/ 368708 w 1718214"/>
                <a:gd name="connsiteY865" fmla="*/ 497180 h 1066103"/>
                <a:gd name="connsiteX866" fmla="*/ 371808 w 1718214"/>
                <a:gd name="connsiteY866" fmla="*/ 489875 h 1066103"/>
                <a:gd name="connsiteX867" fmla="*/ 382580 w 1718214"/>
                <a:gd name="connsiteY867" fmla="*/ 485412 h 1066103"/>
                <a:gd name="connsiteX868" fmla="*/ 384988 w 1718214"/>
                <a:gd name="connsiteY868" fmla="*/ 479599 h 1066103"/>
                <a:gd name="connsiteX869" fmla="*/ 395186 w 1718214"/>
                <a:gd name="connsiteY869" fmla="*/ 475175 h 1066103"/>
                <a:gd name="connsiteX870" fmla="*/ 398293 w 1718214"/>
                <a:gd name="connsiteY870" fmla="*/ 467316 h 1066103"/>
                <a:gd name="connsiteX871" fmla="*/ 408697 w 1718214"/>
                <a:gd name="connsiteY871" fmla="*/ 463007 h 1066103"/>
                <a:gd name="connsiteX872" fmla="*/ 407860 w 1718214"/>
                <a:gd name="connsiteY872" fmla="*/ 464933 h 1066103"/>
                <a:gd name="connsiteX873" fmla="*/ 398422 w 1718214"/>
                <a:gd name="connsiteY873" fmla="*/ 468750 h 1066103"/>
                <a:gd name="connsiteX874" fmla="*/ 395136 w 1718214"/>
                <a:gd name="connsiteY874" fmla="*/ 476494 h 1066103"/>
                <a:gd name="connsiteX875" fmla="*/ 384837 w 1718214"/>
                <a:gd name="connsiteY875" fmla="*/ 480661 h 1066103"/>
                <a:gd name="connsiteX876" fmla="*/ 381054 w 1718214"/>
                <a:gd name="connsiteY876" fmla="*/ 489582 h 1066103"/>
                <a:gd name="connsiteX877" fmla="*/ 371946 w 1718214"/>
                <a:gd name="connsiteY877" fmla="*/ 493265 h 1066103"/>
                <a:gd name="connsiteX878" fmla="*/ 368428 w 1718214"/>
                <a:gd name="connsiteY878" fmla="*/ 501556 h 1066103"/>
                <a:gd name="connsiteX879" fmla="*/ 360034 w 1718214"/>
                <a:gd name="connsiteY879" fmla="*/ 505033 h 1066103"/>
                <a:gd name="connsiteX880" fmla="*/ 356558 w 1718214"/>
                <a:gd name="connsiteY880" fmla="*/ 513426 h 1066103"/>
                <a:gd name="connsiteX881" fmla="*/ 348266 w 1718214"/>
                <a:gd name="connsiteY881" fmla="*/ 516944 h 1066103"/>
                <a:gd name="connsiteX882" fmla="*/ 344828 w 1718214"/>
                <a:gd name="connsiteY882" fmla="*/ 525448 h 1066103"/>
                <a:gd name="connsiteX883" fmla="*/ 333987 w 1718214"/>
                <a:gd name="connsiteY883" fmla="*/ 529836 h 1066103"/>
                <a:gd name="connsiteX884" fmla="*/ 329675 w 1718214"/>
                <a:gd name="connsiteY884" fmla="*/ 540012 h 1066103"/>
                <a:gd name="connsiteX885" fmla="*/ 321789 w 1718214"/>
                <a:gd name="connsiteY885" fmla="*/ 543278 h 1066103"/>
                <a:gd name="connsiteX886" fmla="*/ 317852 w 1718214"/>
                <a:gd name="connsiteY886" fmla="*/ 552782 h 1066103"/>
                <a:gd name="connsiteX887" fmla="*/ 310021 w 1718214"/>
                <a:gd name="connsiteY887" fmla="*/ 556026 h 1066103"/>
                <a:gd name="connsiteX888" fmla="*/ 306778 w 1718214"/>
                <a:gd name="connsiteY888" fmla="*/ 563857 h 1066103"/>
                <a:gd name="connsiteX889" fmla="*/ 297273 w 1718214"/>
                <a:gd name="connsiteY889" fmla="*/ 567794 h 1066103"/>
                <a:gd name="connsiteX890" fmla="*/ 292811 w 1718214"/>
                <a:gd name="connsiteY890" fmla="*/ 578566 h 1066103"/>
                <a:gd name="connsiteX891" fmla="*/ 285506 w 1718214"/>
                <a:gd name="connsiteY891" fmla="*/ 581666 h 1066103"/>
                <a:gd name="connsiteX892" fmla="*/ 281744 w 1718214"/>
                <a:gd name="connsiteY892" fmla="*/ 590968 h 1066103"/>
                <a:gd name="connsiteX893" fmla="*/ 273188 w 1718214"/>
                <a:gd name="connsiteY893" fmla="*/ 594271 h 1066103"/>
                <a:gd name="connsiteX894" fmla="*/ 268018 w 1718214"/>
                <a:gd name="connsiteY894" fmla="*/ 605901 h 1066103"/>
                <a:gd name="connsiteX895" fmla="*/ 262950 w 1718214"/>
                <a:gd name="connsiteY895" fmla="*/ 608000 h 1066103"/>
                <a:gd name="connsiteX896" fmla="*/ 258948 w 1718214"/>
                <a:gd name="connsiteY896" fmla="*/ 617663 h 1066103"/>
                <a:gd name="connsiteX897" fmla="*/ 251183 w 1718214"/>
                <a:gd name="connsiteY897" fmla="*/ 621036 h 1066103"/>
                <a:gd name="connsiteX898" fmla="*/ 247261 w 1718214"/>
                <a:gd name="connsiteY898" fmla="*/ 630967 h 1066103"/>
                <a:gd name="connsiteX899" fmla="*/ 238579 w 1718214"/>
                <a:gd name="connsiteY899" fmla="*/ 634478 h 1066103"/>
                <a:gd name="connsiteX900" fmla="*/ 233584 w 1718214"/>
                <a:gd name="connsiteY900" fmla="*/ 646247 h 1066103"/>
                <a:gd name="connsiteX901" fmla="*/ 228628 w 1718214"/>
                <a:gd name="connsiteY901" fmla="*/ 648350 h 1066103"/>
                <a:gd name="connsiteX902" fmla="*/ 223922 w 1718214"/>
                <a:gd name="connsiteY902" fmla="*/ 659991 h 1066103"/>
                <a:gd name="connsiteX903" fmla="*/ 216861 w 1718214"/>
                <a:gd name="connsiteY903" fmla="*/ 662916 h 1066103"/>
                <a:gd name="connsiteX904" fmla="*/ 213033 w 1718214"/>
                <a:gd name="connsiteY904" fmla="*/ 672156 h 1066103"/>
                <a:gd name="connsiteX905" fmla="*/ 206218 w 1718214"/>
                <a:gd name="connsiteY905" fmla="*/ 675114 h 1066103"/>
                <a:gd name="connsiteX906" fmla="*/ 201734 w 1718214"/>
                <a:gd name="connsiteY906" fmla="*/ 686454 h 1066103"/>
                <a:gd name="connsiteX907" fmla="*/ 194306 w 1718214"/>
                <a:gd name="connsiteY907" fmla="*/ 689681 h 1066103"/>
                <a:gd name="connsiteX908" fmla="*/ 189877 w 1718214"/>
                <a:gd name="connsiteY908" fmla="*/ 700895 h 1066103"/>
                <a:gd name="connsiteX909" fmla="*/ 184500 w 1718214"/>
                <a:gd name="connsiteY909" fmla="*/ 703122 h 1066103"/>
                <a:gd name="connsiteX910" fmla="*/ 179322 w 1718214"/>
                <a:gd name="connsiteY910" fmla="*/ 715621 h 1066103"/>
                <a:gd name="connsiteX911" fmla="*/ 173857 w 1718214"/>
                <a:gd name="connsiteY911" fmla="*/ 717832 h 1066103"/>
                <a:gd name="connsiteX912" fmla="*/ 169257 w 1718214"/>
                <a:gd name="connsiteY912" fmla="*/ 728671 h 1066103"/>
                <a:gd name="connsiteX913" fmla="*/ 161945 w 1718214"/>
                <a:gd name="connsiteY913" fmla="*/ 731848 h 1066103"/>
                <a:gd name="connsiteX914" fmla="*/ 156127 w 1718214"/>
                <a:gd name="connsiteY914" fmla="*/ 746579 h 1066103"/>
                <a:gd name="connsiteX915" fmla="*/ 152139 w 1718214"/>
                <a:gd name="connsiteY915" fmla="*/ 748232 h 1066103"/>
                <a:gd name="connsiteX916" fmla="*/ 147450 w 1718214"/>
                <a:gd name="connsiteY916" fmla="*/ 759553 h 1066103"/>
                <a:gd name="connsiteX917" fmla="*/ 141495 w 1718214"/>
                <a:gd name="connsiteY917" fmla="*/ 761961 h 1066103"/>
                <a:gd name="connsiteX918" fmla="*/ 136502 w 1718214"/>
                <a:gd name="connsiteY918" fmla="*/ 773730 h 1066103"/>
                <a:gd name="connsiteX919" fmla="*/ 131545 w 1718214"/>
                <a:gd name="connsiteY919" fmla="*/ 775832 h 1066103"/>
                <a:gd name="connsiteX920" fmla="*/ 126443 w 1718214"/>
                <a:gd name="connsiteY920" fmla="*/ 788450 h 1066103"/>
                <a:gd name="connsiteX921" fmla="*/ 121738 w 1718214"/>
                <a:gd name="connsiteY921" fmla="*/ 790399 h 1066103"/>
                <a:gd name="connsiteX922" fmla="*/ 116804 w 1718214"/>
                <a:gd name="connsiteY922" fmla="*/ 802313 h 1066103"/>
                <a:gd name="connsiteX923" fmla="*/ 111382 w 1718214"/>
                <a:gd name="connsiteY923" fmla="*/ 804558 h 1066103"/>
                <a:gd name="connsiteX924" fmla="*/ 105064 w 1718214"/>
                <a:gd name="connsiteY924" fmla="*/ 819814 h 1066103"/>
                <a:gd name="connsiteX925" fmla="*/ 105126 w 1718214"/>
                <a:gd name="connsiteY925" fmla="*/ 819962 h 1066103"/>
                <a:gd name="connsiteX926" fmla="*/ 103107 w 1718214"/>
                <a:gd name="connsiteY926" fmla="*/ 820798 h 1066103"/>
                <a:gd name="connsiteX927" fmla="*/ 98274 w 1718214"/>
                <a:gd name="connsiteY927" fmla="*/ 832467 h 1066103"/>
                <a:gd name="connsiteX928" fmla="*/ 93300 w 1718214"/>
                <a:gd name="connsiteY928" fmla="*/ 834527 h 1066103"/>
                <a:gd name="connsiteX929" fmla="*/ 87412 w 1718214"/>
                <a:gd name="connsiteY929" fmla="*/ 848742 h 1066103"/>
                <a:gd name="connsiteX930" fmla="*/ 87601 w 1718214"/>
                <a:gd name="connsiteY930" fmla="*/ 849199 h 1066103"/>
                <a:gd name="connsiteX931" fmla="*/ 82657 w 1718214"/>
                <a:gd name="connsiteY931" fmla="*/ 851198 h 1066103"/>
                <a:gd name="connsiteX932" fmla="*/ 77293 w 1718214"/>
                <a:gd name="connsiteY932" fmla="*/ 863840 h 1066103"/>
                <a:gd name="connsiteX933" fmla="*/ 74668 w 1718214"/>
                <a:gd name="connsiteY933" fmla="*/ 864927 h 1066103"/>
                <a:gd name="connsiteX934" fmla="*/ 68780 w 1718214"/>
                <a:gd name="connsiteY934" fmla="*/ 879142 h 1066103"/>
                <a:gd name="connsiteX935" fmla="*/ 69074 w 1718214"/>
                <a:gd name="connsiteY935" fmla="*/ 879853 h 1066103"/>
                <a:gd name="connsiteX936" fmla="*/ 64862 w 1718214"/>
                <a:gd name="connsiteY936" fmla="*/ 881598 h 1066103"/>
                <a:gd name="connsiteX937" fmla="*/ 58973 w 1718214"/>
                <a:gd name="connsiteY937" fmla="*/ 895814 h 1066103"/>
                <a:gd name="connsiteX938" fmla="*/ 59208 w 1718214"/>
                <a:gd name="connsiteY938" fmla="*/ 896381 h 1066103"/>
                <a:gd name="connsiteX939" fmla="*/ 57016 w 1718214"/>
                <a:gd name="connsiteY939" fmla="*/ 897289 h 1066103"/>
                <a:gd name="connsiteX940" fmla="*/ 51735 w 1718214"/>
                <a:gd name="connsiteY940" fmla="*/ 910039 h 1066103"/>
                <a:gd name="connsiteX941" fmla="*/ 46660 w 1718214"/>
                <a:gd name="connsiteY941" fmla="*/ 911998 h 1066103"/>
                <a:gd name="connsiteX942" fmla="*/ 40342 w 1718214"/>
                <a:gd name="connsiteY942" fmla="*/ 926213 h 1066103"/>
                <a:gd name="connsiteX943" fmla="*/ 40591 w 1718214"/>
                <a:gd name="connsiteY943" fmla="*/ 926774 h 1066103"/>
                <a:gd name="connsiteX944" fmla="*/ 38385 w 1718214"/>
                <a:gd name="connsiteY944" fmla="*/ 927688 h 1066103"/>
                <a:gd name="connsiteX945" fmla="*/ 32496 w 1718214"/>
                <a:gd name="connsiteY945" fmla="*/ 941903 h 1066103"/>
                <a:gd name="connsiteX946" fmla="*/ 32774 w 1718214"/>
                <a:gd name="connsiteY946" fmla="*/ 942573 h 1066103"/>
                <a:gd name="connsiteX947" fmla="*/ 30540 w 1718214"/>
                <a:gd name="connsiteY947" fmla="*/ 943522 h 1066103"/>
                <a:gd name="connsiteX948" fmla="*/ 24926 w 1718214"/>
                <a:gd name="connsiteY948" fmla="*/ 957405 h 1066103"/>
                <a:gd name="connsiteX949" fmla="*/ 22694 w 1718214"/>
                <a:gd name="connsiteY949" fmla="*/ 958375 h 1066103"/>
                <a:gd name="connsiteX950" fmla="*/ 17052 w 1718214"/>
                <a:gd name="connsiteY950" fmla="*/ 972663 h 1066103"/>
                <a:gd name="connsiteX951" fmla="*/ 14013 w 1718214"/>
                <a:gd name="connsiteY951" fmla="*/ 973921 h 1066103"/>
                <a:gd name="connsiteX952" fmla="*/ 7981 w 1718214"/>
                <a:gd name="connsiteY952" fmla="*/ 988483 h 1066103"/>
                <a:gd name="connsiteX953" fmla="*/ 8389 w 1718214"/>
                <a:gd name="connsiteY953" fmla="*/ 989469 h 1066103"/>
                <a:gd name="connsiteX954" fmla="*/ 6024 w 1718214"/>
                <a:gd name="connsiteY954" fmla="*/ 990449 h 1066103"/>
                <a:gd name="connsiteX955" fmla="*/ 136 w 1718214"/>
                <a:gd name="connsiteY955" fmla="*/ 1004664 h 1066103"/>
                <a:gd name="connsiteX956" fmla="*/ 414 w 1718214"/>
                <a:gd name="connsiteY956" fmla="*/ 1005334 h 1066103"/>
                <a:gd name="connsiteX957" fmla="*/ 0 w 1718214"/>
                <a:gd name="connsiteY957" fmla="*/ 1005510 h 1066103"/>
                <a:gd name="connsiteX958" fmla="*/ 0 w 1718214"/>
                <a:gd name="connsiteY958" fmla="*/ 1066103 h 1066103"/>
                <a:gd name="connsiteX959" fmla="*/ 13426 w 1718214"/>
                <a:gd name="connsiteY959" fmla="*/ 1066103 h 1066103"/>
                <a:gd name="connsiteX960" fmla="*/ 18768 w 1718214"/>
                <a:gd name="connsiteY960" fmla="*/ 1053205 h 1066103"/>
                <a:gd name="connsiteX961" fmla="*/ 18050 w 1718214"/>
                <a:gd name="connsiteY961" fmla="*/ 1051470 h 1066103"/>
                <a:gd name="connsiteX962" fmla="*/ 18620 w 1718214"/>
                <a:gd name="connsiteY962" fmla="*/ 1051240 h 1066103"/>
                <a:gd name="connsiteX963" fmla="*/ 24652 w 1718214"/>
                <a:gd name="connsiteY963" fmla="*/ 1037025 h 1066103"/>
                <a:gd name="connsiteX964" fmla="*/ 24369 w 1718214"/>
                <a:gd name="connsiteY964" fmla="*/ 1036357 h 1066103"/>
                <a:gd name="connsiteX965" fmla="*/ 26610 w 1718214"/>
                <a:gd name="connsiteY965" fmla="*/ 1035406 h 1066103"/>
                <a:gd name="connsiteX966" fmla="*/ 32497 w 1718214"/>
                <a:gd name="connsiteY966" fmla="*/ 1020845 h 1066103"/>
                <a:gd name="connsiteX967" fmla="*/ 32097 w 1718214"/>
                <a:gd name="connsiteY967" fmla="*/ 1019855 h 1066103"/>
                <a:gd name="connsiteX968" fmla="*/ 34455 w 1718214"/>
                <a:gd name="connsiteY968" fmla="*/ 1018879 h 1066103"/>
                <a:gd name="connsiteX969" fmla="*/ 40342 w 1718214"/>
                <a:gd name="connsiteY969" fmla="*/ 1004664 h 1066103"/>
                <a:gd name="connsiteX970" fmla="*/ 40179 w 1718214"/>
                <a:gd name="connsiteY970" fmla="*/ 1004270 h 1066103"/>
                <a:gd name="connsiteX971" fmla="*/ 43137 w 1718214"/>
                <a:gd name="connsiteY971" fmla="*/ 1003045 h 1066103"/>
                <a:gd name="connsiteX972" fmla="*/ 48886 w 1718214"/>
                <a:gd name="connsiteY972" fmla="*/ 989165 h 1066103"/>
                <a:gd name="connsiteX973" fmla="*/ 51125 w 1718214"/>
                <a:gd name="connsiteY973" fmla="*/ 988192 h 1066103"/>
                <a:gd name="connsiteX974" fmla="*/ 56921 w 1718214"/>
                <a:gd name="connsiteY974" fmla="*/ 973515 h 1066103"/>
                <a:gd name="connsiteX975" fmla="*/ 58970 w 1718214"/>
                <a:gd name="connsiteY975" fmla="*/ 972646 h 1066103"/>
                <a:gd name="connsiteX976" fmla="*/ 64858 w 1718214"/>
                <a:gd name="connsiteY976" fmla="*/ 958084 h 1066103"/>
                <a:gd name="connsiteX977" fmla="*/ 64458 w 1718214"/>
                <a:gd name="connsiteY977" fmla="*/ 957094 h 1066103"/>
                <a:gd name="connsiteX978" fmla="*/ 66815 w 1718214"/>
                <a:gd name="connsiteY978" fmla="*/ 956118 h 1066103"/>
                <a:gd name="connsiteX979" fmla="*/ 72580 w 1718214"/>
                <a:gd name="connsiteY979" fmla="*/ 942200 h 1066103"/>
                <a:gd name="connsiteX980" fmla="*/ 77171 w 1718214"/>
                <a:gd name="connsiteY980" fmla="*/ 940428 h 1066103"/>
                <a:gd name="connsiteX981" fmla="*/ 83317 w 1718214"/>
                <a:gd name="connsiteY981" fmla="*/ 926601 h 1066103"/>
                <a:gd name="connsiteX982" fmla="*/ 85447 w 1718214"/>
                <a:gd name="connsiteY982" fmla="*/ 925719 h 1066103"/>
                <a:gd name="connsiteX983" fmla="*/ 91335 w 1718214"/>
                <a:gd name="connsiteY983" fmla="*/ 911504 h 1066103"/>
                <a:gd name="connsiteX984" fmla="*/ 91100 w 1718214"/>
                <a:gd name="connsiteY984" fmla="*/ 910937 h 1066103"/>
                <a:gd name="connsiteX985" fmla="*/ 93292 w 1718214"/>
                <a:gd name="connsiteY985" fmla="*/ 910029 h 1066103"/>
                <a:gd name="connsiteX986" fmla="*/ 99180 w 1718214"/>
                <a:gd name="connsiteY986" fmla="*/ 895814 h 1066103"/>
                <a:gd name="connsiteX987" fmla="*/ 98886 w 1718214"/>
                <a:gd name="connsiteY987" fmla="*/ 895103 h 1066103"/>
                <a:gd name="connsiteX988" fmla="*/ 103098 w 1718214"/>
                <a:gd name="connsiteY988" fmla="*/ 893357 h 1066103"/>
                <a:gd name="connsiteX989" fmla="*/ 108183 w 1718214"/>
                <a:gd name="connsiteY989" fmla="*/ 881083 h 1066103"/>
                <a:gd name="connsiteX990" fmla="*/ 111781 w 1718214"/>
                <a:gd name="connsiteY990" fmla="*/ 879629 h 1066103"/>
                <a:gd name="connsiteX991" fmla="*/ 117812 w 1718214"/>
                <a:gd name="connsiteY991" fmla="*/ 865413 h 1066103"/>
                <a:gd name="connsiteX992" fmla="*/ 117512 w 1718214"/>
                <a:gd name="connsiteY992" fmla="*/ 864705 h 1066103"/>
                <a:gd name="connsiteX993" fmla="*/ 121730 w 1718214"/>
                <a:gd name="connsiteY993" fmla="*/ 862957 h 1066103"/>
                <a:gd name="connsiteX994" fmla="*/ 126564 w 1718214"/>
                <a:gd name="connsiteY994" fmla="*/ 851288 h 1066103"/>
                <a:gd name="connsiteX995" fmla="*/ 131538 w 1718214"/>
                <a:gd name="connsiteY995" fmla="*/ 849228 h 1066103"/>
                <a:gd name="connsiteX996" fmla="*/ 136472 w 1718214"/>
                <a:gd name="connsiteY996" fmla="*/ 837314 h 1066103"/>
                <a:gd name="connsiteX997" fmla="*/ 141893 w 1718214"/>
                <a:gd name="connsiteY997" fmla="*/ 835069 h 1066103"/>
                <a:gd name="connsiteX998" fmla="*/ 148212 w 1718214"/>
                <a:gd name="connsiteY998" fmla="*/ 819814 h 1066103"/>
                <a:gd name="connsiteX999" fmla="*/ 148150 w 1718214"/>
                <a:gd name="connsiteY999" fmla="*/ 819665 h 1066103"/>
                <a:gd name="connsiteX1000" fmla="*/ 150169 w 1718214"/>
                <a:gd name="connsiteY1000" fmla="*/ 818829 h 1066103"/>
                <a:gd name="connsiteX1001" fmla="*/ 155049 w 1718214"/>
                <a:gd name="connsiteY1001" fmla="*/ 807047 h 1066103"/>
                <a:gd name="connsiteX1002" fmla="*/ 159976 w 1718214"/>
                <a:gd name="connsiteY1002" fmla="*/ 804956 h 1066103"/>
                <a:gd name="connsiteX1003" fmla="*/ 164936 w 1718214"/>
                <a:gd name="connsiteY1003" fmla="*/ 792689 h 1066103"/>
                <a:gd name="connsiteX1004" fmla="*/ 170619 w 1718214"/>
                <a:gd name="connsiteY1004" fmla="*/ 790391 h 1066103"/>
                <a:gd name="connsiteX1005" fmla="*/ 175565 w 1718214"/>
                <a:gd name="connsiteY1005" fmla="*/ 778735 h 1066103"/>
                <a:gd name="connsiteX1006" fmla="*/ 180569 w 1718214"/>
                <a:gd name="connsiteY1006" fmla="*/ 776662 h 1066103"/>
                <a:gd name="connsiteX1007" fmla="*/ 185992 w 1718214"/>
                <a:gd name="connsiteY1007" fmla="*/ 763570 h 1066103"/>
                <a:gd name="connsiteX1008" fmla="*/ 190376 w 1718214"/>
                <a:gd name="connsiteY1008" fmla="*/ 761665 h 1066103"/>
                <a:gd name="connsiteX1009" fmla="*/ 195220 w 1718214"/>
                <a:gd name="connsiteY1009" fmla="*/ 749400 h 1066103"/>
                <a:gd name="connsiteX1010" fmla="*/ 202980 w 1718214"/>
                <a:gd name="connsiteY1010" fmla="*/ 746262 h 1066103"/>
                <a:gd name="connsiteX1011" fmla="*/ 208431 w 1718214"/>
                <a:gd name="connsiteY1011" fmla="*/ 733416 h 1066103"/>
                <a:gd name="connsiteX1012" fmla="*/ 212930 w 1718214"/>
                <a:gd name="connsiteY1012" fmla="*/ 731553 h 1066103"/>
                <a:gd name="connsiteX1013" fmla="*/ 216866 w 1718214"/>
                <a:gd name="connsiteY1013" fmla="*/ 722048 h 1066103"/>
                <a:gd name="connsiteX1014" fmla="*/ 222736 w 1718214"/>
                <a:gd name="connsiteY1014" fmla="*/ 719498 h 1066103"/>
                <a:gd name="connsiteX1015" fmla="*/ 226742 w 1718214"/>
                <a:gd name="connsiteY1015" fmla="*/ 709356 h 1066103"/>
                <a:gd name="connsiteX1016" fmla="*/ 235341 w 1718214"/>
                <a:gd name="connsiteY1016" fmla="*/ 705625 h 1066103"/>
                <a:gd name="connsiteX1017" fmla="*/ 240144 w 1718214"/>
                <a:gd name="connsiteY1017" fmla="*/ 693478 h 1066103"/>
                <a:gd name="connsiteX1018" fmla="*/ 245292 w 1718214"/>
                <a:gd name="connsiteY1018" fmla="*/ 691346 h 1066103"/>
                <a:gd name="connsiteX1019" fmla="*/ 249754 w 1718214"/>
                <a:gd name="connsiteY1019" fmla="*/ 680574 h 1066103"/>
                <a:gd name="connsiteX1020" fmla="*/ 257059 w 1718214"/>
                <a:gd name="connsiteY1020" fmla="*/ 677474 h 1066103"/>
                <a:gd name="connsiteX1021" fmla="*/ 262020 w 1718214"/>
                <a:gd name="connsiteY1021" fmla="*/ 665206 h 1066103"/>
                <a:gd name="connsiteX1022" fmla="*/ 267703 w 1718214"/>
                <a:gd name="connsiteY1022" fmla="*/ 662908 h 1066103"/>
                <a:gd name="connsiteX1023" fmla="*/ 271282 w 1718214"/>
                <a:gd name="connsiteY1023" fmla="*/ 654473 h 1066103"/>
                <a:gd name="connsiteX1024" fmla="*/ 279614 w 1718214"/>
                <a:gd name="connsiteY1024" fmla="*/ 650854 h 1066103"/>
                <a:gd name="connsiteX1025" fmla="*/ 284122 w 1718214"/>
                <a:gd name="connsiteY1025" fmla="*/ 639437 h 1066103"/>
                <a:gd name="connsiteX1026" fmla="*/ 291381 w 1718214"/>
                <a:gd name="connsiteY1026" fmla="*/ 636430 h 1066103"/>
                <a:gd name="connsiteX1027" fmla="*/ 295806 w 1718214"/>
                <a:gd name="connsiteY1027" fmla="*/ 625747 h 1066103"/>
                <a:gd name="connsiteX1028" fmla="*/ 303698 w 1718214"/>
                <a:gd name="connsiteY1028" fmla="*/ 622701 h 1066103"/>
                <a:gd name="connsiteX1029" fmla="*/ 307844 w 1718214"/>
                <a:gd name="connsiteY1029" fmla="*/ 613375 h 1066103"/>
                <a:gd name="connsiteX1030" fmla="*/ 313936 w 1718214"/>
                <a:gd name="connsiteY1030" fmla="*/ 610790 h 1066103"/>
                <a:gd name="connsiteX1031" fmla="*/ 318643 w 1718214"/>
                <a:gd name="connsiteY1031" fmla="*/ 599148 h 1066103"/>
                <a:gd name="connsiteX1032" fmla="*/ 325703 w 1718214"/>
                <a:gd name="connsiteY1032" fmla="*/ 596224 h 1066103"/>
                <a:gd name="connsiteX1033" fmla="*/ 328947 w 1718214"/>
                <a:gd name="connsiteY1033" fmla="*/ 588393 h 1066103"/>
                <a:gd name="connsiteX1034" fmla="*/ 338451 w 1718214"/>
                <a:gd name="connsiteY1034" fmla="*/ 584456 h 1066103"/>
                <a:gd name="connsiteX1035" fmla="*/ 342389 w 1718214"/>
                <a:gd name="connsiteY1035" fmla="*/ 574952 h 1066103"/>
                <a:gd name="connsiteX1036" fmla="*/ 350219 w 1718214"/>
                <a:gd name="connsiteY1036" fmla="*/ 571708 h 1066103"/>
                <a:gd name="connsiteX1037" fmla="*/ 353342 w 1718214"/>
                <a:gd name="connsiteY1037" fmla="*/ 564170 h 1066103"/>
                <a:gd name="connsiteX1038" fmla="*/ 364498 w 1718214"/>
                <a:gd name="connsiteY1038" fmla="*/ 559654 h 1066103"/>
                <a:gd name="connsiteX1039" fmla="*/ 368843 w 1718214"/>
                <a:gd name="connsiteY1039" fmla="*/ 549400 h 1066103"/>
                <a:gd name="connsiteX1040" fmla="*/ 376696 w 1718214"/>
                <a:gd name="connsiteY1040" fmla="*/ 546068 h 1066103"/>
                <a:gd name="connsiteX1041" fmla="*/ 380452 w 1718214"/>
                <a:gd name="connsiteY1041" fmla="*/ 536782 h 1066103"/>
                <a:gd name="connsiteX1042" fmla="*/ 388465 w 1718214"/>
                <a:gd name="connsiteY1042" fmla="*/ 533463 h 1066103"/>
                <a:gd name="connsiteX1043" fmla="*/ 391783 w 1718214"/>
                <a:gd name="connsiteY1043" fmla="*/ 525450 h 1066103"/>
                <a:gd name="connsiteX1044" fmla="*/ 401070 w 1718214"/>
                <a:gd name="connsiteY1044" fmla="*/ 521695 h 1066103"/>
                <a:gd name="connsiteX1045" fmla="*/ 404355 w 1718214"/>
                <a:gd name="connsiteY1045" fmla="*/ 513952 h 1066103"/>
                <a:gd name="connsiteX1046" fmla="*/ 414654 w 1718214"/>
                <a:gd name="connsiteY1046" fmla="*/ 509784 h 1066103"/>
                <a:gd name="connsiteX1047" fmla="*/ 418438 w 1718214"/>
                <a:gd name="connsiteY1047" fmla="*/ 500863 h 1066103"/>
                <a:gd name="connsiteX1048" fmla="*/ 427546 w 1718214"/>
                <a:gd name="connsiteY1048" fmla="*/ 497180 h 1066103"/>
                <a:gd name="connsiteX1049" fmla="*/ 430810 w 1718214"/>
                <a:gd name="connsiteY1049" fmla="*/ 489489 h 1066103"/>
                <a:gd name="connsiteX1050" fmla="*/ 441132 w 1718214"/>
                <a:gd name="connsiteY1050" fmla="*/ 485412 h 1066103"/>
                <a:gd name="connsiteX1051" fmla="*/ 443759 w 1718214"/>
                <a:gd name="connsiteY1051" fmla="*/ 479365 h 1066103"/>
                <a:gd name="connsiteX1052" fmla="*/ 453187 w 1718214"/>
                <a:gd name="connsiteY1052" fmla="*/ 475175 h 1066103"/>
                <a:gd name="connsiteX1053" fmla="*/ 456046 w 1718214"/>
                <a:gd name="connsiteY1053" fmla="*/ 467766 h 1066103"/>
                <a:gd name="connsiteX1054" fmla="*/ 467896 w 1718214"/>
                <a:gd name="connsiteY1054" fmla="*/ 462857 h 1066103"/>
                <a:gd name="connsiteX1055" fmla="*/ 471343 w 1718214"/>
                <a:gd name="connsiteY1055" fmla="*/ 454536 h 1066103"/>
                <a:gd name="connsiteX1056" fmla="*/ 479664 w 1718214"/>
                <a:gd name="connsiteY1056" fmla="*/ 451089 h 1066103"/>
                <a:gd name="connsiteX1057" fmla="*/ 483076 w 1718214"/>
                <a:gd name="connsiteY1057" fmla="*/ 442851 h 1066103"/>
                <a:gd name="connsiteX1058" fmla="*/ 494230 w 1718214"/>
                <a:gd name="connsiteY1058" fmla="*/ 438341 h 1066103"/>
                <a:gd name="connsiteX1059" fmla="*/ 496321 w 1718214"/>
                <a:gd name="connsiteY1059" fmla="*/ 433415 h 1066103"/>
                <a:gd name="connsiteX1060" fmla="*/ 508102 w 1718214"/>
                <a:gd name="connsiteY1060" fmla="*/ 428535 h 1066103"/>
                <a:gd name="connsiteX1061" fmla="*/ 511027 w 1718214"/>
                <a:gd name="connsiteY1061" fmla="*/ 421474 h 1066103"/>
                <a:gd name="connsiteX1062" fmla="*/ 522668 w 1718214"/>
                <a:gd name="connsiteY1062" fmla="*/ 416767 h 1066103"/>
                <a:gd name="connsiteX1063" fmla="*/ 525432 w 1718214"/>
                <a:gd name="connsiteY1063" fmla="*/ 410254 h 1066103"/>
                <a:gd name="connsiteX1064" fmla="*/ 536254 w 1718214"/>
                <a:gd name="connsiteY1064" fmla="*/ 405980 h 1066103"/>
                <a:gd name="connsiteX1065" fmla="*/ 538554 w 1718214"/>
                <a:gd name="connsiteY1065" fmla="*/ 400688 h 1066103"/>
                <a:gd name="connsiteX1066" fmla="*/ 549983 w 1718214"/>
                <a:gd name="connsiteY1066" fmla="*/ 396174 h 1066103"/>
                <a:gd name="connsiteX1067" fmla="*/ 553108 w 1718214"/>
                <a:gd name="connsiteY1067" fmla="*/ 388982 h 1066103"/>
                <a:gd name="connsiteX1068" fmla="*/ 564692 w 1718214"/>
                <a:gd name="connsiteY1068" fmla="*/ 384406 h 1066103"/>
                <a:gd name="connsiteX1069" fmla="*/ 567506 w 1718214"/>
                <a:gd name="connsiteY1069" fmla="*/ 377930 h 1066103"/>
                <a:gd name="connsiteX1070" fmla="*/ 578421 w 1718214"/>
                <a:gd name="connsiteY1070" fmla="*/ 373619 h 1066103"/>
                <a:gd name="connsiteX1071" fmla="*/ 580326 w 1718214"/>
                <a:gd name="connsiteY1071" fmla="*/ 369235 h 1066103"/>
                <a:gd name="connsiteX1072" fmla="*/ 593418 w 1718214"/>
                <a:gd name="connsiteY1072" fmla="*/ 363813 h 1066103"/>
                <a:gd name="connsiteX1073" fmla="*/ 595477 w 1718214"/>
                <a:gd name="connsiteY1073" fmla="*/ 358840 h 1066103"/>
                <a:gd name="connsiteX1074" fmla="*/ 607146 w 1718214"/>
                <a:gd name="connsiteY1074" fmla="*/ 354007 h 1066103"/>
                <a:gd name="connsiteX1075" fmla="*/ 609105 w 1718214"/>
                <a:gd name="connsiteY1075" fmla="*/ 349279 h 1066103"/>
                <a:gd name="connsiteX1076" fmla="*/ 621713 w 1718214"/>
                <a:gd name="connsiteY1076" fmla="*/ 344056 h 1066103"/>
                <a:gd name="connsiteX1077" fmla="*/ 624162 w 1718214"/>
                <a:gd name="connsiteY1077" fmla="*/ 338145 h 1066103"/>
                <a:gd name="connsiteX1078" fmla="*/ 635585 w 1718214"/>
                <a:gd name="connsiteY1078" fmla="*/ 333413 h 1066103"/>
                <a:gd name="connsiteX1079" fmla="*/ 637330 w 1718214"/>
                <a:gd name="connsiteY1079" fmla="*/ 329201 h 1066103"/>
                <a:gd name="connsiteX1080" fmla="*/ 651825 w 1718214"/>
                <a:gd name="connsiteY1080" fmla="*/ 323606 h 1066103"/>
                <a:gd name="connsiteX1081" fmla="*/ 653984 w 1718214"/>
                <a:gd name="connsiteY1081" fmla="*/ 318749 h 1066103"/>
                <a:gd name="connsiteX1082" fmla="*/ 665986 w 1718214"/>
                <a:gd name="connsiteY1082" fmla="*/ 313657 h 1066103"/>
                <a:gd name="connsiteX1083" fmla="*/ 667440 w 1718214"/>
                <a:gd name="connsiteY1083" fmla="*/ 310059 h 1066103"/>
                <a:gd name="connsiteX1084" fmla="*/ 679715 w 1718214"/>
                <a:gd name="connsiteY1084" fmla="*/ 304975 h 1066103"/>
                <a:gd name="connsiteX1085" fmla="*/ 681459 w 1718214"/>
                <a:gd name="connsiteY1085" fmla="*/ 300762 h 1066103"/>
                <a:gd name="connsiteX1086" fmla="*/ 682170 w 1718214"/>
                <a:gd name="connsiteY1086" fmla="*/ 301056 h 1066103"/>
                <a:gd name="connsiteX1087" fmla="*/ 696384 w 1718214"/>
                <a:gd name="connsiteY1087" fmla="*/ 295168 h 1066103"/>
                <a:gd name="connsiteX1088" fmla="*/ 698458 w 1718214"/>
                <a:gd name="connsiteY1088" fmla="*/ 290164 h 1066103"/>
                <a:gd name="connsiteX1089" fmla="*/ 710114 w 1718214"/>
                <a:gd name="connsiteY1089" fmla="*/ 285218 h 1066103"/>
                <a:gd name="connsiteX1090" fmla="*/ 711434 w 1718214"/>
                <a:gd name="connsiteY1090" fmla="*/ 281953 h 1066103"/>
                <a:gd name="connsiteX1091" fmla="*/ 712570 w 1718214"/>
                <a:gd name="connsiteY1091" fmla="*/ 282424 h 1066103"/>
                <a:gd name="connsiteX1092" fmla="*/ 726785 w 1718214"/>
                <a:gd name="connsiteY1092" fmla="*/ 276536 h 1066103"/>
                <a:gd name="connsiteX1093" fmla="*/ 727660 w 1718214"/>
                <a:gd name="connsiteY1093" fmla="*/ 274423 h 1066103"/>
                <a:gd name="connsiteX1094" fmla="*/ 742188 w 1718214"/>
                <a:gd name="connsiteY1094" fmla="*/ 268405 h 1066103"/>
                <a:gd name="connsiteX1095" fmla="*/ 743842 w 1718214"/>
                <a:gd name="connsiteY1095" fmla="*/ 264411 h 1066103"/>
                <a:gd name="connsiteX1096" fmla="*/ 757185 w 1718214"/>
                <a:gd name="connsiteY1096" fmla="*/ 258885 h 1066103"/>
                <a:gd name="connsiteX1097" fmla="*/ 758095 w 1718214"/>
                <a:gd name="connsiteY1097" fmla="*/ 256688 h 1066103"/>
                <a:gd name="connsiteX1098" fmla="*/ 758659 w 1718214"/>
                <a:gd name="connsiteY1098" fmla="*/ 256928 h 1066103"/>
                <a:gd name="connsiteX1099" fmla="*/ 772875 w 1718214"/>
                <a:gd name="connsiteY1099" fmla="*/ 250896 h 1066103"/>
                <a:gd name="connsiteX1100" fmla="*/ 774195 w 1718214"/>
                <a:gd name="connsiteY1100" fmla="*/ 247631 h 1066103"/>
                <a:gd name="connsiteX1101" fmla="*/ 775330 w 1718214"/>
                <a:gd name="connsiteY1101" fmla="*/ 248102 h 1066103"/>
                <a:gd name="connsiteX1102" fmla="*/ 789546 w 1718214"/>
                <a:gd name="connsiteY1102" fmla="*/ 242214 h 1066103"/>
                <a:gd name="connsiteX1103" fmla="*/ 790422 w 1718214"/>
                <a:gd name="connsiteY1103" fmla="*/ 240099 h 1066103"/>
                <a:gd name="connsiteX1104" fmla="*/ 804949 w 1718214"/>
                <a:gd name="connsiteY1104" fmla="*/ 234082 h 1066103"/>
                <a:gd name="connsiteX1105" fmla="*/ 805654 w 1718214"/>
                <a:gd name="connsiteY1105" fmla="*/ 232380 h 1066103"/>
                <a:gd name="connsiteX1106" fmla="*/ 805730 w 1718214"/>
                <a:gd name="connsiteY1106" fmla="*/ 232412 h 1066103"/>
                <a:gd name="connsiteX1107" fmla="*/ 819946 w 1718214"/>
                <a:gd name="connsiteY1107" fmla="*/ 226237 h 1066103"/>
                <a:gd name="connsiteX1108" fmla="*/ 820727 w 1718214"/>
                <a:gd name="connsiteY1108" fmla="*/ 224258 h 1066103"/>
                <a:gd name="connsiteX1109" fmla="*/ 821420 w 1718214"/>
                <a:gd name="connsiteY1109" fmla="*/ 224567 h 1066103"/>
                <a:gd name="connsiteX1110" fmla="*/ 835635 w 1718214"/>
                <a:gd name="connsiteY1110" fmla="*/ 218248 h 1066103"/>
                <a:gd name="connsiteX1111" fmla="*/ 836808 w 1718214"/>
                <a:gd name="connsiteY1111" fmla="*/ 215209 h 1066103"/>
                <a:gd name="connsiteX1112" fmla="*/ 838091 w 1718214"/>
                <a:gd name="connsiteY1112" fmla="*/ 215741 h 1066103"/>
                <a:gd name="connsiteX1113" fmla="*/ 852307 w 1718214"/>
                <a:gd name="connsiteY1113" fmla="*/ 209853 h 1066103"/>
                <a:gd name="connsiteX1114" fmla="*/ 853214 w 1718214"/>
                <a:gd name="connsiteY1114" fmla="*/ 207661 h 1066103"/>
                <a:gd name="connsiteX1115" fmla="*/ 853782 w 1718214"/>
                <a:gd name="connsiteY1115" fmla="*/ 207896 h 1066103"/>
                <a:gd name="connsiteX1116" fmla="*/ 867997 w 1718214"/>
                <a:gd name="connsiteY1116" fmla="*/ 202008 h 1066103"/>
                <a:gd name="connsiteX1117" fmla="*/ 869048 w 1718214"/>
                <a:gd name="connsiteY1117" fmla="*/ 199470 h 1066103"/>
                <a:gd name="connsiteX1118" fmla="*/ 870452 w 1718214"/>
                <a:gd name="connsiteY1118" fmla="*/ 200051 h 1066103"/>
                <a:gd name="connsiteX1119" fmla="*/ 884668 w 1718214"/>
                <a:gd name="connsiteY1119" fmla="*/ 194163 h 1066103"/>
                <a:gd name="connsiteX1120" fmla="*/ 884896 w 1718214"/>
                <a:gd name="connsiteY1120" fmla="*/ 193612 h 1066103"/>
                <a:gd name="connsiteX1121" fmla="*/ 886142 w 1718214"/>
                <a:gd name="connsiteY1121" fmla="*/ 194167 h 1066103"/>
                <a:gd name="connsiteX1122" fmla="*/ 900358 w 1718214"/>
                <a:gd name="connsiteY1122" fmla="*/ 187848 h 1066103"/>
                <a:gd name="connsiteX1123" fmla="*/ 901332 w 1718214"/>
                <a:gd name="connsiteY1123" fmla="*/ 185326 h 1066103"/>
                <a:gd name="connsiteX1124" fmla="*/ 903794 w 1718214"/>
                <a:gd name="connsiteY1124" fmla="*/ 186322 h 1066103"/>
                <a:gd name="connsiteX1125" fmla="*/ 918703 w 1718214"/>
                <a:gd name="connsiteY1125" fmla="*/ 180290 h 1066103"/>
                <a:gd name="connsiteX1126" fmla="*/ 919974 w 1718214"/>
                <a:gd name="connsiteY1126" fmla="*/ 177293 h 1066103"/>
                <a:gd name="connsiteX1127" fmla="*/ 920465 w 1718214"/>
                <a:gd name="connsiteY1127" fmla="*/ 177496 h 1066103"/>
                <a:gd name="connsiteX1128" fmla="*/ 934680 w 1718214"/>
                <a:gd name="connsiteY1128" fmla="*/ 171608 h 1066103"/>
                <a:gd name="connsiteX1129" fmla="*/ 935038 w 1718214"/>
                <a:gd name="connsiteY1129" fmla="*/ 170744 h 1066103"/>
                <a:gd name="connsiteX1130" fmla="*/ 937136 w 1718214"/>
                <a:gd name="connsiteY1130" fmla="*/ 171612 h 1066103"/>
                <a:gd name="connsiteX1131" fmla="*/ 951350 w 1718214"/>
                <a:gd name="connsiteY1131" fmla="*/ 165724 h 1066103"/>
                <a:gd name="connsiteX1132" fmla="*/ 951632 w 1718214"/>
                <a:gd name="connsiteY1132" fmla="*/ 165047 h 1066103"/>
                <a:gd name="connsiteX1133" fmla="*/ 953316 w 1718214"/>
                <a:gd name="connsiteY1133" fmla="*/ 165728 h 1066103"/>
                <a:gd name="connsiteX1134" fmla="*/ 967878 w 1718214"/>
                <a:gd name="connsiteY1134" fmla="*/ 159840 h 1066103"/>
                <a:gd name="connsiteX1135" fmla="*/ 968829 w 1718214"/>
                <a:gd name="connsiteY1135" fmla="*/ 157600 h 1066103"/>
                <a:gd name="connsiteX1136" fmla="*/ 969496 w 1718214"/>
                <a:gd name="connsiteY1136" fmla="*/ 157883 h 1066103"/>
                <a:gd name="connsiteX1137" fmla="*/ 983712 w 1718214"/>
                <a:gd name="connsiteY1137" fmla="*/ 151851 h 1066103"/>
                <a:gd name="connsiteX1138" fmla="*/ 984552 w 1718214"/>
                <a:gd name="connsiteY1138" fmla="*/ 149771 h 1066103"/>
                <a:gd name="connsiteX1139" fmla="*/ 987638 w 1718214"/>
                <a:gd name="connsiteY1139" fmla="*/ 151019 h 1066103"/>
                <a:gd name="connsiteX1140" fmla="*/ 1002200 w 1718214"/>
                <a:gd name="connsiteY1140" fmla="*/ 145130 h 1066103"/>
                <a:gd name="connsiteX1141" fmla="*/ 1002441 w 1718214"/>
                <a:gd name="connsiteY1141" fmla="*/ 144564 h 1066103"/>
                <a:gd name="connsiteX1142" fmla="*/ 1003819 w 1718214"/>
                <a:gd name="connsiteY1142" fmla="*/ 145135 h 1066103"/>
                <a:gd name="connsiteX1143" fmla="*/ 1018034 w 1718214"/>
                <a:gd name="connsiteY1143" fmla="*/ 139247 h 1066103"/>
                <a:gd name="connsiteX1144" fmla="*/ 1018438 w 1718214"/>
                <a:gd name="connsiteY1144" fmla="*/ 138270 h 1066103"/>
                <a:gd name="connsiteX1145" fmla="*/ 1020980 w 1718214"/>
                <a:gd name="connsiteY1145" fmla="*/ 139251 h 1066103"/>
                <a:gd name="connsiteX1146" fmla="*/ 1036235 w 1718214"/>
                <a:gd name="connsiteY1146" fmla="*/ 133363 h 1066103"/>
                <a:gd name="connsiteX1147" fmla="*/ 1036530 w 1718214"/>
                <a:gd name="connsiteY1147" fmla="*/ 132700 h 1066103"/>
                <a:gd name="connsiteX1148" fmla="*/ 1038142 w 1718214"/>
                <a:gd name="connsiteY1148" fmla="*/ 133368 h 1066103"/>
                <a:gd name="connsiteX1149" fmla="*/ 1051458 w 1718214"/>
                <a:gd name="connsiteY1149" fmla="*/ 127852 h 1066103"/>
                <a:gd name="connsiteX1150" fmla="*/ 1055302 w 1718214"/>
                <a:gd name="connsiteY1150" fmla="*/ 129444 h 1066103"/>
                <a:gd name="connsiteX1151" fmla="*/ 1070558 w 1718214"/>
                <a:gd name="connsiteY1151" fmla="*/ 123126 h 1066103"/>
                <a:gd name="connsiteX1152" fmla="*/ 1070690 w 1718214"/>
                <a:gd name="connsiteY1152" fmla="*/ 122808 h 1066103"/>
                <a:gd name="connsiteX1153" fmla="*/ 1072464 w 1718214"/>
                <a:gd name="connsiteY1153" fmla="*/ 123561 h 1066103"/>
                <a:gd name="connsiteX1154" fmla="*/ 1086679 w 1718214"/>
                <a:gd name="connsiteY1154" fmla="*/ 117529 h 1066103"/>
                <a:gd name="connsiteX1155" fmla="*/ 1087368 w 1718214"/>
                <a:gd name="connsiteY1155" fmla="*/ 115825 h 1066103"/>
                <a:gd name="connsiteX1156" fmla="*/ 1089624 w 1718214"/>
                <a:gd name="connsiteY1156" fmla="*/ 116696 h 1066103"/>
                <a:gd name="connsiteX1157" fmla="*/ 1103493 w 1718214"/>
                <a:gd name="connsiteY1157" fmla="*/ 111344 h 1066103"/>
                <a:gd name="connsiteX1158" fmla="*/ 1106786 w 1718214"/>
                <a:gd name="connsiteY1158" fmla="*/ 112775 h 1066103"/>
                <a:gd name="connsiteX1159" fmla="*/ 1121002 w 1718214"/>
                <a:gd name="connsiteY1159" fmla="*/ 106599 h 1066103"/>
                <a:gd name="connsiteX1160" fmla="*/ 1121524 w 1718214"/>
                <a:gd name="connsiteY1160" fmla="*/ 105277 h 1066103"/>
                <a:gd name="connsiteX1161" fmla="*/ 1125418 w 1718214"/>
                <a:gd name="connsiteY1161" fmla="*/ 106890 h 1066103"/>
                <a:gd name="connsiteX1162" fmla="*/ 1138403 w 1718214"/>
                <a:gd name="connsiteY1162" fmla="*/ 101512 h 1066103"/>
                <a:gd name="connsiteX1163" fmla="*/ 1142089 w 1718214"/>
                <a:gd name="connsiteY1163" fmla="*/ 102968 h 1066103"/>
                <a:gd name="connsiteX1164" fmla="*/ 1156998 w 1718214"/>
                <a:gd name="connsiteY1164" fmla="*/ 97079 h 1066103"/>
                <a:gd name="connsiteX1165" fmla="*/ 1157415 w 1718214"/>
                <a:gd name="connsiteY1165" fmla="*/ 96121 h 1066103"/>
                <a:gd name="connsiteX1166" fmla="*/ 1159740 w 1718214"/>
                <a:gd name="connsiteY1166" fmla="*/ 97084 h 1066103"/>
                <a:gd name="connsiteX1167" fmla="*/ 1173546 w 1718214"/>
                <a:gd name="connsiteY1167" fmla="*/ 91365 h 1066103"/>
                <a:gd name="connsiteX1168" fmla="*/ 1177882 w 1718214"/>
                <a:gd name="connsiteY1168" fmla="*/ 93161 h 1066103"/>
                <a:gd name="connsiteX1169" fmla="*/ 1191740 w 1718214"/>
                <a:gd name="connsiteY1169" fmla="*/ 87421 h 1066103"/>
                <a:gd name="connsiteX1170" fmla="*/ 1196024 w 1718214"/>
                <a:gd name="connsiteY1170" fmla="*/ 89239 h 1066103"/>
                <a:gd name="connsiteX1171" fmla="*/ 1210239 w 1718214"/>
                <a:gd name="connsiteY1171" fmla="*/ 83207 h 1066103"/>
                <a:gd name="connsiteX1172" fmla="*/ 1210242 w 1718214"/>
                <a:gd name="connsiteY1172" fmla="*/ 83199 h 1066103"/>
                <a:gd name="connsiteX1173" fmla="*/ 1213185 w 1718214"/>
                <a:gd name="connsiteY1173" fmla="*/ 84335 h 1066103"/>
                <a:gd name="connsiteX1174" fmla="*/ 1226971 w 1718214"/>
                <a:gd name="connsiteY1174" fmla="*/ 79014 h 1066103"/>
                <a:gd name="connsiteX1175" fmla="*/ 1230346 w 1718214"/>
                <a:gd name="connsiteY1175" fmla="*/ 80413 h 1066103"/>
                <a:gd name="connsiteX1176" fmla="*/ 1244099 w 1718214"/>
                <a:gd name="connsiteY1176" fmla="*/ 74716 h 1066103"/>
                <a:gd name="connsiteX1177" fmla="*/ 1248488 w 1718214"/>
                <a:gd name="connsiteY1177" fmla="*/ 76491 h 1066103"/>
                <a:gd name="connsiteX1178" fmla="*/ 1262460 w 1718214"/>
                <a:gd name="connsiteY1178" fmla="*/ 70841 h 1066103"/>
                <a:gd name="connsiteX1179" fmla="*/ 1266630 w 1718214"/>
                <a:gd name="connsiteY1179" fmla="*/ 72568 h 1066103"/>
                <a:gd name="connsiteX1180" fmla="*/ 1278314 w 1718214"/>
                <a:gd name="connsiteY1180" fmla="*/ 67729 h 1066103"/>
                <a:gd name="connsiteX1181" fmla="*/ 1285262 w 1718214"/>
                <a:gd name="connsiteY1181" fmla="*/ 70607 h 1066103"/>
                <a:gd name="connsiteX1182" fmla="*/ 1298823 w 1718214"/>
                <a:gd name="connsiteY1182" fmla="*/ 64990 h 1066103"/>
                <a:gd name="connsiteX1183" fmla="*/ 1302913 w 1718214"/>
                <a:gd name="connsiteY1183" fmla="*/ 66684 h 1066103"/>
                <a:gd name="connsiteX1184" fmla="*/ 1314762 w 1718214"/>
                <a:gd name="connsiteY1184" fmla="*/ 61776 h 1066103"/>
                <a:gd name="connsiteX1185" fmla="*/ 1321546 w 1718214"/>
                <a:gd name="connsiteY1185" fmla="*/ 64724 h 1066103"/>
                <a:gd name="connsiteX1186" fmla="*/ 1335024 w 1718214"/>
                <a:gd name="connsiteY1186" fmla="*/ 58868 h 1066103"/>
                <a:gd name="connsiteX1187" fmla="*/ 1339688 w 1718214"/>
                <a:gd name="connsiteY1187" fmla="*/ 60800 h 1066103"/>
                <a:gd name="connsiteX1188" fmla="*/ 1351207 w 1718214"/>
                <a:gd name="connsiteY1188" fmla="*/ 56029 h 1066103"/>
                <a:gd name="connsiteX1189" fmla="*/ 1357829 w 1718214"/>
                <a:gd name="connsiteY1189" fmla="*/ 58839 h 1066103"/>
                <a:gd name="connsiteX1190" fmla="*/ 1369288 w 1718214"/>
                <a:gd name="connsiteY1190" fmla="*/ 53977 h 1066103"/>
                <a:gd name="connsiteX1191" fmla="*/ 1375971 w 1718214"/>
                <a:gd name="connsiteY1191" fmla="*/ 56877 h 1066103"/>
                <a:gd name="connsiteX1192" fmla="*/ 1390533 w 1718214"/>
                <a:gd name="connsiteY1192" fmla="*/ 50559 h 1066103"/>
                <a:gd name="connsiteX1193" fmla="*/ 1390665 w 1718214"/>
                <a:gd name="connsiteY1193" fmla="*/ 50225 h 1066103"/>
                <a:gd name="connsiteX1194" fmla="*/ 1395094 w 1718214"/>
                <a:gd name="connsiteY1194" fmla="*/ 51974 h 1066103"/>
                <a:gd name="connsiteX1195" fmla="*/ 1407558 w 1718214"/>
                <a:gd name="connsiteY1195" fmla="*/ 47052 h 1066103"/>
                <a:gd name="connsiteX1196" fmla="*/ 1414706 w 1718214"/>
                <a:gd name="connsiteY1196" fmla="*/ 50013 h 1066103"/>
                <a:gd name="connsiteX1197" fmla="*/ 1423883 w 1718214"/>
                <a:gd name="connsiteY1197" fmla="*/ 46212 h 1066103"/>
                <a:gd name="connsiteX1198" fmla="*/ 1432848 w 1718214"/>
                <a:gd name="connsiteY1198" fmla="*/ 50014 h 1066103"/>
                <a:gd name="connsiteX1199" fmla="*/ 1444153 w 1718214"/>
                <a:gd name="connsiteY1199" fmla="*/ 45220 h 1066103"/>
                <a:gd name="connsiteX1200" fmla="*/ 1450990 w 1718214"/>
                <a:gd name="connsiteY1200" fmla="*/ 48052 h 1066103"/>
                <a:gd name="connsiteX1201" fmla="*/ 1462348 w 1718214"/>
                <a:gd name="connsiteY1201" fmla="*/ 43347 h 1066103"/>
                <a:gd name="connsiteX1202" fmla="*/ 1469132 w 1718214"/>
                <a:gd name="connsiteY1202" fmla="*/ 46091 h 1066103"/>
                <a:gd name="connsiteX1203" fmla="*/ 1481701 w 1718214"/>
                <a:gd name="connsiteY1203" fmla="*/ 41009 h 1066103"/>
                <a:gd name="connsiteX1204" fmla="*/ 1489235 w 1718214"/>
                <a:gd name="connsiteY1204" fmla="*/ 44129 h 1066103"/>
                <a:gd name="connsiteX1205" fmla="*/ 1498551 w 1718214"/>
                <a:gd name="connsiteY1205" fmla="*/ 40270 h 1066103"/>
                <a:gd name="connsiteX1206" fmla="*/ 1507867 w 1718214"/>
                <a:gd name="connsiteY1206" fmla="*/ 44129 h 1066103"/>
                <a:gd name="connsiteX1207" fmla="*/ 1515898 w 1718214"/>
                <a:gd name="connsiteY1207" fmla="*/ 40803 h 1066103"/>
                <a:gd name="connsiteX1208" fmla="*/ 1523557 w 1718214"/>
                <a:gd name="connsiteY1208" fmla="*/ 44130 h 1066103"/>
                <a:gd name="connsiteX1209" fmla="*/ 1535921 w 1718214"/>
                <a:gd name="connsiteY1209" fmla="*/ 38759 h 1066103"/>
                <a:gd name="connsiteX1210" fmla="*/ 1544151 w 1718214"/>
                <a:gd name="connsiteY1210" fmla="*/ 42168 h 1066103"/>
                <a:gd name="connsiteX1211" fmla="*/ 1545132 w 1718214"/>
                <a:gd name="connsiteY1211" fmla="*/ 41762 h 1066103"/>
                <a:gd name="connsiteX1212" fmla="*/ 1546112 w 1718214"/>
                <a:gd name="connsiteY1212" fmla="*/ 42168 h 1066103"/>
                <a:gd name="connsiteX1213" fmla="*/ 1554105 w 1718214"/>
                <a:gd name="connsiteY1213" fmla="*/ 38857 h 1066103"/>
                <a:gd name="connsiteX1214" fmla="*/ 1562293 w 1718214"/>
                <a:gd name="connsiteY1214" fmla="*/ 42168 h 1066103"/>
                <a:gd name="connsiteX1215" fmla="*/ 1563296 w 1718214"/>
                <a:gd name="connsiteY1215" fmla="*/ 41762 h 1066103"/>
                <a:gd name="connsiteX1216" fmla="*/ 1564254 w 1718214"/>
                <a:gd name="connsiteY1216" fmla="*/ 42169 h 1066103"/>
                <a:gd name="connsiteX1217" fmla="*/ 1570394 w 1718214"/>
                <a:gd name="connsiteY1217" fmla="*/ 39565 h 1066103"/>
                <a:gd name="connsiteX1218" fmla="*/ 1581415 w 1718214"/>
                <a:gd name="connsiteY1218" fmla="*/ 44130 h 1066103"/>
                <a:gd name="connsiteX1219" fmla="*/ 1593590 w 1718214"/>
                <a:gd name="connsiteY1219" fmla="*/ 39087 h 1066103"/>
                <a:gd name="connsiteX1220" fmla="*/ 1601028 w 1718214"/>
                <a:gd name="connsiteY1220" fmla="*/ 42168 h 1066103"/>
                <a:gd name="connsiteX1221" fmla="*/ 1610834 w 1718214"/>
                <a:gd name="connsiteY1221" fmla="*/ 38106 h 1066103"/>
                <a:gd name="connsiteX1222" fmla="*/ 1620641 w 1718214"/>
                <a:gd name="connsiteY1222" fmla="*/ 42168 h 1066103"/>
                <a:gd name="connsiteX1223" fmla="*/ 1627867 w 1718214"/>
                <a:gd name="connsiteY1223" fmla="*/ 39175 h 1066103"/>
                <a:gd name="connsiteX1224" fmla="*/ 1639272 w 1718214"/>
                <a:gd name="connsiteY1224" fmla="*/ 44130 h 1066103"/>
                <a:gd name="connsiteX1225" fmla="*/ 1651303 w 1718214"/>
                <a:gd name="connsiteY1225" fmla="*/ 38904 h 1066103"/>
                <a:gd name="connsiteX1226" fmla="*/ 1659376 w 1718214"/>
                <a:gd name="connsiteY1226" fmla="*/ 42168 h 1066103"/>
                <a:gd name="connsiteX1227" fmla="*/ 1668825 w 1718214"/>
                <a:gd name="connsiteY1227" fmla="*/ 38347 h 1066103"/>
                <a:gd name="connsiteX1228" fmla="*/ 1678498 w 1718214"/>
                <a:gd name="connsiteY1228" fmla="*/ 42168 h 1066103"/>
                <a:gd name="connsiteX1229" fmla="*/ 1686406 w 1718214"/>
                <a:gd name="connsiteY1229" fmla="*/ 39045 h 1066103"/>
                <a:gd name="connsiteX1230" fmla="*/ 1698111 w 1718214"/>
                <a:gd name="connsiteY1230" fmla="*/ 44130 h 1066103"/>
                <a:gd name="connsiteX1231" fmla="*/ 1718214 w 1718214"/>
                <a:gd name="connsiteY1231" fmla="*/ 23046 h 1066103"/>
                <a:gd name="connsiteX1232" fmla="*/ 1698111 w 1718214"/>
                <a:gd name="connsiteY1232" fmla="*/ 1962 h 1066103"/>
                <a:gd name="connsiteX1233" fmla="*/ 1688772 w 1718214"/>
                <a:gd name="connsiteY1233" fmla="*/ 6019 h 1066103"/>
                <a:gd name="connsiteX1234" fmla="*/ 1678498 w 1718214"/>
                <a:gd name="connsiteY1234" fmla="*/ 1962 h 1066103"/>
                <a:gd name="connsiteX1235" fmla="*/ 1668825 w 1718214"/>
                <a:gd name="connsiteY1235" fmla="*/ 5782 h 1066103"/>
                <a:gd name="connsiteX1236" fmla="*/ 1659376 w 1718214"/>
                <a:gd name="connsiteY1236" fmla="*/ 1962 h 1066103"/>
                <a:gd name="connsiteX1237" fmla="*/ 1652318 w 1718214"/>
                <a:gd name="connsiteY1237" fmla="*/ 4815 h 106610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</a:cxnLst>
              <a:rect l="l" t="t" r="r" b="b"/>
              <a:pathLst>
                <a:path w="1718214" h="1066103">
                  <a:moveTo>
                    <a:pt x="266933" y="485598"/>
                  </a:moveTo>
                  <a:lnTo>
                    <a:pt x="265143" y="489920"/>
                  </a:lnTo>
                  <a:lnTo>
                    <a:pt x="257067" y="493265"/>
                  </a:lnTo>
                  <a:lnTo>
                    <a:pt x="253982" y="500712"/>
                  </a:lnTo>
                  <a:lnTo>
                    <a:pt x="243042" y="504935"/>
                  </a:lnTo>
                  <a:lnTo>
                    <a:pt x="244932" y="500578"/>
                  </a:lnTo>
                  <a:lnTo>
                    <a:pt x="253136" y="497180"/>
                  </a:lnTo>
                  <a:lnTo>
                    <a:pt x="256221" y="489732"/>
                  </a:lnTo>
                  <a:close/>
                  <a:moveTo>
                    <a:pt x="163050" y="475551"/>
                  </a:moveTo>
                  <a:lnTo>
                    <a:pt x="162391" y="477143"/>
                  </a:lnTo>
                  <a:lnTo>
                    <a:pt x="154100" y="480661"/>
                  </a:lnTo>
                  <a:lnTo>
                    <a:pt x="150702" y="489065"/>
                  </a:lnTo>
                  <a:lnTo>
                    <a:pt x="139938" y="493219"/>
                  </a:lnTo>
                  <a:lnTo>
                    <a:pt x="141776" y="488889"/>
                  </a:lnTo>
                  <a:lnTo>
                    <a:pt x="150169" y="485412"/>
                  </a:lnTo>
                  <a:lnTo>
                    <a:pt x="152268" y="480344"/>
                  </a:lnTo>
                  <a:close/>
                  <a:moveTo>
                    <a:pt x="234063" y="463374"/>
                  </a:moveTo>
                  <a:lnTo>
                    <a:pt x="233246" y="465212"/>
                  </a:lnTo>
                  <a:lnTo>
                    <a:pt x="224706" y="468750"/>
                  </a:lnTo>
                  <a:lnTo>
                    <a:pt x="221602" y="476242"/>
                  </a:lnTo>
                  <a:lnTo>
                    <a:pt x="210972" y="480446"/>
                  </a:lnTo>
                  <a:lnTo>
                    <a:pt x="211450" y="479319"/>
                  </a:lnTo>
                  <a:lnTo>
                    <a:pt x="220775" y="475175"/>
                  </a:lnTo>
                  <a:lnTo>
                    <a:pt x="223714" y="467559"/>
                  </a:lnTo>
                  <a:close/>
                  <a:moveTo>
                    <a:pt x="292782" y="463089"/>
                  </a:moveTo>
                  <a:lnTo>
                    <a:pt x="291866" y="465303"/>
                  </a:lnTo>
                  <a:lnTo>
                    <a:pt x="283544" y="468750"/>
                  </a:lnTo>
                  <a:lnTo>
                    <a:pt x="280606" y="475845"/>
                  </a:lnTo>
                  <a:lnTo>
                    <a:pt x="269651" y="480382"/>
                  </a:lnTo>
                  <a:lnTo>
                    <a:pt x="270083" y="479411"/>
                  </a:lnTo>
                  <a:lnTo>
                    <a:pt x="279614" y="475175"/>
                  </a:lnTo>
                  <a:lnTo>
                    <a:pt x="282660" y="467282"/>
                  </a:lnTo>
                  <a:close/>
                  <a:moveTo>
                    <a:pt x="73900" y="451735"/>
                  </a:moveTo>
                  <a:lnTo>
                    <a:pt x="73437" y="452934"/>
                  </a:lnTo>
                  <a:lnTo>
                    <a:pt x="63399" y="456899"/>
                  </a:lnTo>
                  <a:lnTo>
                    <a:pt x="63855" y="455797"/>
                  </a:lnTo>
                  <a:close/>
                  <a:moveTo>
                    <a:pt x="363281" y="451698"/>
                  </a:moveTo>
                  <a:lnTo>
                    <a:pt x="362570" y="453494"/>
                  </a:lnTo>
                  <a:lnTo>
                    <a:pt x="354150" y="456982"/>
                  </a:lnTo>
                  <a:lnTo>
                    <a:pt x="351226" y="464042"/>
                  </a:lnTo>
                  <a:lnTo>
                    <a:pt x="341181" y="468104"/>
                  </a:lnTo>
                  <a:lnTo>
                    <a:pt x="341872" y="466315"/>
                  </a:lnTo>
                  <a:lnTo>
                    <a:pt x="350220" y="462857"/>
                  </a:lnTo>
                  <a:lnTo>
                    <a:pt x="353144" y="455797"/>
                  </a:lnTo>
                  <a:close/>
                  <a:moveTo>
                    <a:pt x="189767" y="451341"/>
                  </a:moveTo>
                  <a:lnTo>
                    <a:pt x="189042" y="453221"/>
                  </a:lnTo>
                  <a:lnTo>
                    <a:pt x="179740" y="456982"/>
                  </a:lnTo>
                  <a:lnTo>
                    <a:pt x="176641" y="464287"/>
                  </a:lnTo>
                  <a:lnTo>
                    <a:pt x="166475" y="468498"/>
                  </a:lnTo>
                  <a:lnTo>
                    <a:pt x="167200" y="466619"/>
                  </a:lnTo>
                  <a:lnTo>
                    <a:pt x="176503" y="462857"/>
                  </a:lnTo>
                  <a:lnTo>
                    <a:pt x="179603" y="455551"/>
                  </a:lnTo>
                  <a:close/>
                  <a:moveTo>
                    <a:pt x="248606" y="451341"/>
                  </a:moveTo>
                  <a:lnTo>
                    <a:pt x="248096" y="452662"/>
                  </a:lnTo>
                  <a:lnTo>
                    <a:pt x="238016" y="456553"/>
                  </a:lnTo>
                  <a:lnTo>
                    <a:pt x="238442" y="455551"/>
                  </a:lnTo>
                  <a:close/>
                  <a:moveTo>
                    <a:pt x="422179" y="451341"/>
                  </a:moveTo>
                  <a:lnTo>
                    <a:pt x="421564" y="452934"/>
                  </a:lnTo>
                  <a:lnTo>
                    <a:pt x="411526" y="456899"/>
                  </a:lnTo>
                  <a:lnTo>
                    <a:pt x="412098" y="455517"/>
                  </a:lnTo>
                  <a:close/>
                  <a:moveTo>
                    <a:pt x="145638" y="438530"/>
                  </a:moveTo>
                  <a:lnTo>
                    <a:pt x="144795" y="440518"/>
                  </a:lnTo>
                  <a:lnTo>
                    <a:pt x="135468" y="444664"/>
                  </a:lnTo>
                  <a:lnTo>
                    <a:pt x="132421" y="452557"/>
                  </a:lnTo>
                  <a:lnTo>
                    <a:pt x="122300" y="456750"/>
                  </a:lnTo>
                  <a:lnTo>
                    <a:pt x="123216" y="454536"/>
                  </a:lnTo>
                  <a:lnTo>
                    <a:pt x="131537" y="451089"/>
                  </a:lnTo>
                  <a:lnTo>
                    <a:pt x="134949" y="442851"/>
                  </a:lnTo>
                  <a:close/>
                  <a:moveTo>
                    <a:pt x="204477" y="438530"/>
                  </a:moveTo>
                  <a:lnTo>
                    <a:pt x="204089" y="439443"/>
                  </a:lnTo>
                  <a:lnTo>
                    <a:pt x="193193" y="444286"/>
                  </a:lnTo>
                  <a:lnTo>
                    <a:pt x="193788" y="442851"/>
                  </a:lnTo>
                  <a:close/>
                  <a:moveTo>
                    <a:pt x="274040" y="429219"/>
                  </a:moveTo>
                  <a:lnTo>
                    <a:pt x="273306" y="430950"/>
                  </a:lnTo>
                  <a:lnTo>
                    <a:pt x="264912" y="434427"/>
                  </a:lnTo>
                  <a:lnTo>
                    <a:pt x="262814" y="439494"/>
                  </a:lnTo>
                  <a:lnTo>
                    <a:pt x="252032" y="444286"/>
                  </a:lnTo>
                  <a:lnTo>
                    <a:pt x="253150" y="441585"/>
                  </a:lnTo>
                  <a:lnTo>
                    <a:pt x="260981" y="438341"/>
                  </a:lnTo>
                  <a:lnTo>
                    <a:pt x="262838" y="433859"/>
                  </a:lnTo>
                  <a:close/>
                  <a:moveTo>
                    <a:pt x="332916" y="429129"/>
                  </a:moveTo>
                  <a:lnTo>
                    <a:pt x="332562" y="429964"/>
                  </a:lnTo>
                  <a:lnTo>
                    <a:pt x="321790" y="434427"/>
                  </a:lnTo>
                  <a:lnTo>
                    <a:pt x="319248" y="440562"/>
                  </a:lnTo>
                  <a:lnTo>
                    <a:pt x="310021" y="444664"/>
                  </a:lnTo>
                  <a:lnTo>
                    <a:pt x="307161" y="452073"/>
                  </a:lnTo>
                  <a:lnTo>
                    <a:pt x="295873" y="456750"/>
                  </a:lnTo>
                  <a:lnTo>
                    <a:pt x="296662" y="454845"/>
                  </a:lnTo>
                  <a:lnTo>
                    <a:pt x="305947" y="451089"/>
                  </a:lnTo>
                  <a:lnTo>
                    <a:pt x="309552" y="442594"/>
                  </a:lnTo>
                  <a:lnTo>
                    <a:pt x="319820" y="438341"/>
                  </a:lnTo>
                  <a:lnTo>
                    <a:pt x="321768" y="433637"/>
                  </a:lnTo>
                  <a:close/>
                  <a:moveTo>
                    <a:pt x="43698" y="428964"/>
                  </a:moveTo>
                  <a:lnTo>
                    <a:pt x="43273" y="429964"/>
                  </a:lnTo>
                  <a:lnTo>
                    <a:pt x="32501" y="434427"/>
                  </a:lnTo>
                  <a:lnTo>
                    <a:pt x="30524" y="439201"/>
                  </a:lnTo>
                  <a:lnTo>
                    <a:pt x="19713" y="443892"/>
                  </a:lnTo>
                  <a:lnTo>
                    <a:pt x="20263" y="442595"/>
                  </a:lnTo>
                  <a:lnTo>
                    <a:pt x="30532" y="438341"/>
                  </a:lnTo>
                  <a:lnTo>
                    <a:pt x="32649" y="433229"/>
                  </a:lnTo>
                  <a:close/>
                  <a:moveTo>
                    <a:pt x="100576" y="428768"/>
                  </a:moveTo>
                  <a:lnTo>
                    <a:pt x="99660" y="430980"/>
                  </a:lnTo>
                  <a:lnTo>
                    <a:pt x="91339" y="434427"/>
                  </a:lnTo>
                  <a:lnTo>
                    <a:pt x="89462" y="438960"/>
                  </a:lnTo>
                  <a:lnTo>
                    <a:pt x="78594" y="443790"/>
                  </a:lnTo>
                  <a:lnTo>
                    <a:pt x="79520" y="441609"/>
                  </a:lnTo>
                  <a:lnTo>
                    <a:pt x="87408" y="438341"/>
                  </a:lnTo>
                  <a:lnTo>
                    <a:pt x="89469" y="433369"/>
                  </a:lnTo>
                  <a:close/>
                  <a:moveTo>
                    <a:pt x="159415" y="428768"/>
                  </a:moveTo>
                  <a:lnTo>
                    <a:pt x="159020" y="429720"/>
                  </a:lnTo>
                  <a:lnTo>
                    <a:pt x="147844" y="434239"/>
                  </a:lnTo>
                  <a:lnTo>
                    <a:pt x="148193" y="433416"/>
                  </a:lnTo>
                  <a:close/>
                  <a:moveTo>
                    <a:pt x="448704" y="428767"/>
                  </a:moveTo>
                  <a:lnTo>
                    <a:pt x="447787" y="430980"/>
                  </a:lnTo>
                  <a:lnTo>
                    <a:pt x="439466" y="434427"/>
                  </a:lnTo>
                  <a:lnTo>
                    <a:pt x="437589" y="438960"/>
                  </a:lnTo>
                  <a:lnTo>
                    <a:pt x="425605" y="444286"/>
                  </a:lnTo>
                  <a:lnTo>
                    <a:pt x="426520" y="442076"/>
                  </a:lnTo>
                  <a:lnTo>
                    <a:pt x="435536" y="438341"/>
                  </a:lnTo>
                  <a:lnTo>
                    <a:pt x="437595" y="433369"/>
                  </a:lnTo>
                  <a:close/>
                  <a:moveTo>
                    <a:pt x="218314" y="428620"/>
                  </a:moveTo>
                  <a:lnTo>
                    <a:pt x="217858" y="429720"/>
                  </a:lnTo>
                  <a:lnTo>
                    <a:pt x="206682" y="434239"/>
                  </a:lnTo>
                  <a:lnTo>
                    <a:pt x="207205" y="433007"/>
                  </a:lnTo>
                  <a:close/>
                  <a:moveTo>
                    <a:pt x="391888" y="428619"/>
                  </a:moveTo>
                  <a:lnTo>
                    <a:pt x="391316" y="430000"/>
                  </a:lnTo>
                  <a:lnTo>
                    <a:pt x="380628" y="434427"/>
                  </a:lnTo>
                  <a:lnTo>
                    <a:pt x="378650" y="439201"/>
                  </a:lnTo>
                  <a:lnTo>
                    <a:pt x="367840" y="443892"/>
                  </a:lnTo>
                  <a:lnTo>
                    <a:pt x="368390" y="442594"/>
                  </a:lnTo>
                  <a:lnTo>
                    <a:pt x="378658" y="438341"/>
                  </a:lnTo>
                  <a:lnTo>
                    <a:pt x="380885" y="432964"/>
                  </a:lnTo>
                  <a:close/>
                  <a:moveTo>
                    <a:pt x="113691" y="417661"/>
                  </a:moveTo>
                  <a:lnTo>
                    <a:pt x="113374" y="418406"/>
                  </a:lnTo>
                  <a:lnTo>
                    <a:pt x="103668" y="422426"/>
                  </a:lnTo>
                  <a:lnTo>
                    <a:pt x="103975" y="421685"/>
                  </a:lnTo>
                  <a:close/>
                  <a:moveTo>
                    <a:pt x="172570" y="417565"/>
                  </a:moveTo>
                  <a:lnTo>
                    <a:pt x="172213" y="418406"/>
                  </a:lnTo>
                  <a:lnTo>
                    <a:pt x="162506" y="422426"/>
                  </a:lnTo>
                  <a:lnTo>
                    <a:pt x="162900" y="421474"/>
                  </a:lnTo>
                  <a:close/>
                  <a:moveTo>
                    <a:pt x="461858" y="417564"/>
                  </a:moveTo>
                  <a:lnTo>
                    <a:pt x="461502" y="418406"/>
                  </a:lnTo>
                  <a:lnTo>
                    <a:pt x="451794" y="422427"/>
                  </a:lnTo>
                  <a:lnTo>
                    <a:pt x="452189" y="421474"/>
                  </a:lnTo>
                  <a:close/>
                  <a:moveTo>
                    <a:pt x="55958" y="417203"/>
                  </a:moveTo>
                  <a:lnTo>
                    <a:pt x="55171" y="419102"/>
                  </a:lnTo>
                  <a:lnTo>
                    <a:pt x="47652" y="422142"/>
                  </a:lnTo>
                  <a:lnTo>
                    <a:pt x="48468" y="420305"/>
                  </a:lnTo>
                  <a:close/>
                  <a:moveTo>
                    <a:pt x="229530" y="417203"/>
                  </a:moveTo>
                  <a:lnTo>
                    <a:pt x="228614" y="419416"/>
                  </a:lnTo>
                  <a:lnTo>
                    <a:pt x="221145" y="422509"/>
                  </a:lnTo>
                  <a:lnTo>
                    <a:pt x="222116" y="420274"/>
                  </a:lnTo>
                  <a:close/>
                  <a:moveTo>
                    <a:pt x="288368" y="417203"/>
                  </a:moveTo>
                  <a:lnTo>
                    <a:pt x="287977" y="418149"/>
                  </a:lnTo>
                  <a:lnTo>
                    <a:pt x="278387" y="422027"/>
                  </a:lnTo>
                  <a:lnTo>
                    <a:pt x="278732" y="421195"/>
                  </a:lnTo>
                  <a:close/>
                  <a:moveTo>
                    <a:pt x="347207" y="417203"/>
                  </a:moveTo>
                  <a:lnTo>
                    <a:pt x="346815" y="418149"/>
                  </a:lnTo>
                  <a:lnTo>
                    <a:pt x="337130" y="422065"/>
                  </a:lnTo>
                  <a:lnTo>
                    <a:pt x="337485" y="421230"/>
                  </a:lnTo>
                  <a:close/>
                  <a:moveTo>
                    <a:pt x="404084" y="417203"/>
                  </a:moveTo>
                  <a:lnTo>
                    <a:pt x="403370" y="418925"/>
                  </a:lnTo>
                  <a:lnTo>
                    <a:pt x="394718" y="422509"/>
                  </a:lnTo>
                  <a:lnTo>
                    <a:pt x="395474" y="420770"/>
                  </a:lnTo>
                  <a:close/>
                  <a:moveTo>
                    <a:pt x="1641234" y="0"/>
                  </a:moveTo>
                  <a:lnTo>
                    <a:pt x="1631183" y="4366"/>
                  </a:lnTo>
                  <a:lnTo>
                    <a:pt x="1620641" y="0"/>
                  </a:lnTo>
                  <a:lnTo>
                    <a:pt x="1611815" y="3656"/>
                  </a:lnTo>
                  <a:lnTo>
                    <a:pt x="1602989" y="0"/>
                  </a:lnTo>
                  <a:lnTo>
                    <a:pt x="1593417" y="3965"/>
                  </a:lnTo>
                  <a:lnTo>
                    <a:pt x="1583376" y="0"/>
                  </a:lnTo>
                  <a:lnTo>
                    <a:pt x="1582862" y="203"/>
                  </a:lnTo>
                  <a:lnTo>
                    <a:pt x="1582396" y="0"/>
                  </a:lnTo>
                  <a:lnTo>
                    <a:pt x="1573650" y="3799"/>
                  </a:lnTo>
                  <a:lnTo>
                    <a:pt x="1564254" y="0"/>
                  </a:lnTo>
                  <a:lnTo>
                    <a:pt x="1554082" y="4114"/>
                  </a:lnTo>
                  <a:lnTo>
                    <a:pt x="1544151" y="0"/>
                  </a:lnTo>
                  <a:lnTo>
                    <a:pt x="1534835" y="3859"/>
                  </a:lnTo>
                  <a:lnTo>
                    <a:pt x="1525518" y="0"/>
                  </a:lnTo>
                  <a:lnTo>
                    <a:pt x="1524514" y="416"/>
                  </a:lnTo>
                  <a:lnTo>
                    <a:pt x="1523557" y="0"/>
                  </a:lnTo>
                  <a:lnTo>
                    <a:pt x="1514942" y="3743"/>
                  </a:lnTo>
                  <a:lnTo>
                    <a:pt x="1505906" y="0"/>
                  </a:lnTo>
                  <a:lnTo>
                    <a:pt x="1496334" y="3965"/>
                  </a:lnTo>
                  <a:lnTo>
                    <a:pt x="1486294" y="0"/>
                  </a:lnTo>
                  <a:lnTo>
                    <a:pt x="1476619" y="3821"/>
                  </a:lnTo>
                  <a:lnTo>
                    <a:pt x="1467170" y="0"/>
                  </a:lnTo>
                  <a:lnTo>
                    <a:pt x="1457774" y="3799"/>
                  </a:lnTo>
                  <a:lnTo>
                    <a:pt x="1449029" y="0"/>
                  </a:lnTo>
                  <a:lnTo>
                    <a:pt x="1448072" y="416"/>
                  </a:lnTo>
                  <a:lnTo>
                    <a:pt x="1447067" y="0"/>
                  </a:lnTo>
                  <a:lnTo>
                    <a:pt x="1437752" y="3859"/>
                  </a:lnTo>
                  <a:lnTo>
                    <a:pt x="1428436" y="0"/>
                  </a:lnTo>
                  <a:lnTo>
                    <a:pt x="1419342" y="3767"/>
                  </a:lnTo>
                  <a:lnTo>
                    <a:pt x="1409804" y="0"/>
                  </a:lnTo>
                  <a:lnTo>
                    <a:pt x="1409290" y="203"/>
                  </a:lnTo>
                  <a:lnTo>
                    <a:pt x="1408823" y="0"/>
                  </a:lnTo>
                  <a:lnTo>
                    <a:pt x="1399729" y="3951"/>
                  </a:lnTo>
                  <a:lnTo>
                    <a:pt x="1390190" y="0"/>
                  </a:lnTo>
                  <a:lnTo>
                    <a:pt x="1380260" y="4113"/>
                  </a:lnTo>
                  <a:lnTo>
                    <a:pt x="1370088" y="0"/>
                  </a:lnTo>
                  <a:lnTo>
                    <a:pt x="1360908" y="3712"/>
                  </a:lnTo>
                  <a:lnTo>
                    <a:pt x="1351946" y="0"/>
                  </a:lnTo>
                  <a:lnTo>
                    <a:pt x="1350942" y="416"/>
                  </a:lnTo>
                  <a:lnTo>
                    <a:pt x="1349984" y="0"/>
                  </a:lnTo>
                  <a:lnTo>
                    <a:pt x="1340890" y="3951"/>
                  </a:lnTo>
                  <a:lnTo>
                    <a:pt x="1331352" y="0"/>
                  </a:lnTo>
                  <a:lnTo>
                    <a:pt x="1322129" y="3821"/>
                  </a:lnTo>
                  <a:lnTo>
                    <a:pt x="1312230" y="0"/>
                  </a:lnTo>
                  <a:lnTo>
                    <a:pt x="1302331" y="3821"/>
                  </a:lnTo>
                  <a:lnTo>
                    <a:pt x="1293108" y="0"/>
                  </a:lnTo>
                  <a:lnTo>
                    <a:pt x="1283930" y="3802"/>
                  </a:lnTo>
                  <a:lnTo>
                    <a:pt x="1274966" y="0"/>
                  </a:lnTo>
                  <a:lnTo>
                    <a:pt x="1274009" y="406"/>
                  </a:lnTo>
                  <a:lnTo>
                    <a:pt x="1273004" y="0"/>
                  </a:lnTo>
                  <a:lnTo>
                    <a:pt x="1263824" y="3712"/>
                  </a:lnTo>
                  <a:lnTo>
                    <a:pt x="1254862" y="0"/>
                  </a:lnTo>
                  <a:lnTo>
                    <a:pt x="1245290" y="3965"/>
                  </a:lnTo>
                  <a:lnTo>
                    <a:pt x="1235250" y="0"/>
                  </a:lnTo>
                  <a:lnTo>
                    <a:pt x="1234736" y="203"/>
                  </a:lnTo>
                  <a:lnTo>
                    <a:pt x="1234269" y="0"/>
                  </a:lnTo>
                  <a:lnTo>
                    <a:pt x="1225524" y="3799"/>
                  </a:lnTo>
                  <a:lnTo>
                    <a:pt x="1216127" y="0"/>
                  </a:lnTo>
                  <a:lnTo>
                    <a:pt x="1205954" y="4114"/>
                  </a:lnTo>
                  <a:lnTo>
                    <a:pt x="1196024" y="0"/>
                  </a:lnTo>
                  <a:lnTo>
                    <a:pt x="1187062" y="3712"/>
                  </a:lnTo>
                  <a:lnTo>
                    <a:pt x="1177882" y="0"/>
                  </a:lnTo>
                  <a:lnTo>
                    <a:pt x="1176613" y="514"/>
                  </a:lnTo>
                  <a:lnTo>
                    <a:pt x="1175431" y="0"/>
                  </a:lnTo>
                  <a:lnTo>
                    <a:pt x="1166816" y="3743"/>
                  </a:lnTo>
                  <a:lnTo>
                    <a:pt x="1157779" y="0"/>
                  </a:lnTo>
                  <a:lnTo>
                    <a:pt x="1148206" y="3965"/>
                  </a:lnTo>
                  <a:lnTo>
                    <a:pt x="1138166" y="0"/>
                  </a:lnTo>
                  <a:lnTo>
                    <a:pt x="1128493" y="3821"/>
                  </a:lnTo>
                  <a:lnTo>
                    <a:pt x="1119044" y="0"/>
                  </a:lnTo>
                  <a:lnTo>
                    <a:pt x="1109648" y="3799"/>
                  </a:lnTo>
                  <a:lnTo>
                    <a:pt x="1100902" y="0"/>
                  </a:lnTo>
                  <a:lnTo>
                    <a:pt x="1099946" y="416"/>
                  </a:lnTo>
                  <a:lnTo>
                    <a:pt x="1098941" y="0"/>
                  </a:lnTo>
                  <a:lnTo>
                    <a:pt x="1089625" y="3859"/>
                  </a:lnTo>
                  <a:lnTo>
                    <a:pt x="1080309" y="0"/>
                  </a:lnTo>
                  <a:lnTo>
                    <a:pt x="1071215" y="3767"/>
                  </a:lnTo>
                  <a:lnTo>
                    <a:pt x="1061677" y="0"/>
                  </a:lnTo>
                  <a:lnTo>
                    <a:pt x="1061163" y="203"/>
                  </a:lnTo>
                  <a:lnTo>
                    <a:pt x="1060696" y="0"/>
                  </a:lnTo>
                  <a:lnTo>
                    <a:pt x="1051602" y="3951"/>
                  </a:lnTo>
                  <a:lnTo>
                    <a:pt x="1042064" y="0"/>
                  </a:lnTo>
                  <a:lnTo>
                    <a:pt x="1032134" y="4114"/>
                  </a:lnTo>
                  <a:lnTo>
                    <a:pt x="1021961" y="0"/>
                  </a:lnTo>
                  <a:lnTo>
                    <a:pt x="1012781" y="3712"/>
                  </a:lnTo>
                  <a:lnTo>
                    <a:pt x="1003819" y="0"/>
                  </a:lnTo>
                  <a:lnTo>
                    <a:pt x="1002815" y="416"/>
                  </a:lnTo>
                  <a:lnTo>
                    <a:pt x="1001858" y="0"/>
                  </a:lnTo>
                  <a:lnTo>
                    <a:pt x="992764" y="3951"/>
                  </a:lnTo>
                  <a:lnTo>
                    <a:pt x="983226" y="0"/>
                  </a:lnTo>
                  <a:lnTo>
                    <a:pt x="974132" y="3767"/>
                  </a:lnTo>
                  <a:lnTo>
                    <a:pt x="964594" y="0"/>
                  </a:lnTo>
                  <a:lnTo>
                    <a:pt x="954554" y="3965"/>
                  </a:lnTo>
                  <a:lnTo>
                    <a:pt x="944980" y="0"/>
                  </a:lnTo>
                  <a:lnTo>
                    <a:pt x="935804" y="3802"/>
                  </a:lnTo>
                  <a:lnTo>
                    <a:pt x="926839" y="0"/>
                  </a:lnTo>
                  <a:lnTo>
                    <a:pt x="925882" y="406"/>
                  </a:lnTo>
                  <a:lnTo>
                    <a:pt x="924878" y="0"/>
                  </a:lnTo>
                  <a:lnTo>
                    <a:pt x="915698" y="3712"/>
                  </a:lnTo>
                  <a:lnTo>
                    <a:pt x="906736" y="0"/>
                  </a:lnTo>
                  <a:lnTo>
                    <a:pt x="897164" y="3965"/>
                  </a:lnTo>
                  <a:lnTo>
                    <a:pt x="887123" y="0"/>
                  </a:lnTo>
                  <a:lnTo>
                    <a:pt x="886609" y="203"/>
                  </a:lnTo>
                  <a:lnTo>
                    <a:pt x="886142" y="0"/>
                  </a:lnTo>
                  <a:lnTo>
                    <a:pt x="877527" y="3743"/>
                  </a:lnTo>
                  <a:lnTo>
                    <a:pt x="868491" y="0"/>
                  </a:lnTo>
                  <a:lnTo>
                    <a:pt x="858194" y="4265"/>
                  </a:lnTo>
                  <a:lnTo>
                    <a:pt x="847898" y="0"/>
                  </a:lnTo>
                  <a:lnTo>
                    <a:pt x="838936" y="3712"/>
                  </a:lnTo>
                  <a:lnTo>
                    <a:pt x="829756" y="0"/>
                  </a:lnTo>
                  <a:lnTo>
                    <a:pt x="828752" y="406"/>
                  </a:lnTo>
                  <a:lnTo>
                    <a:pt x="827794" y="0"/>
                  </a:lnTo>
                  <a:lnTo>
                    <a:pt x="818830" y="3802"/>
                  </a:lnTo>
                  <a:lnTo>
                    <a:pt x="809652" y="0"/>
                  </a:lnTo>
                  <a:lnTo>
                    <a:pt x="800080" y="3965"/>
                  </a:lnTo>
                  <a:lnTo>
                    <a:pt x="790040" y="0"/>
                  </a:lnTo>
                  <a:lnTo>
                    <a:pt x="780503" y="3767"/>
                  </a:lnTo>
                  <a:lnTo>
                    <a:pt x="771408" y="0"/>
                  </a:lnTo>
                  <a:lnTo>
                    <a:pt x="761870" y="3951"/>
                  </a:lnTo>
                  <a:lnTo>
                    <a:pt x="752776" y="0"/>
                  </a:lnTo>
                  <a:lnTo>
                    <a:pt x="751818" y="416"/>
                  </a:lnTo>
                  <a:lnTo>
                    <a:pt x="750814" y="0"/>
                  </a:lnTo>
                  <a:lnTo>
                    <a:pt x="741853" y="3712"/>
                  </a:lnTo>
                  <a:lnTo>
                    <a:pt x="732673" y="0"/>
                  </a:lnTo>
                  <a:lnTo>
                    <a:pt x="723225" y="3821"/>
                  </a:lnTo>
                  <a:lnTo>
                    <a:pt x="713550" y="0"/>
                  </a:lnTo>
                  <a:lnTo>
                    <a:pt x="713036" y="203"/>
                  </a:lnTo>
                  <a:lnTo>
                    <a:pt x="712570" y="0"/>
                  </a:lnTo>
                  <a:lnTo>
                    <a:pt x="703476" y="3951"/>
                  </a:lnTo>
                  <a:lnTo>
                    <a:pt x="693937" y="0"/>
                  </a:lnTo>
                  <a:lnTo>
                    <a:pt x="684007" y="4113"/>
                  </a:lnTo>
                  <a:lnTo>
                    <a:pt x="673834" y="0"/>
                  </a:lnTo>
                  <a:lnTo>
                    <a:pt x="664654" y="3712"/>
                  </a:lnTo>
                  <a:lnTo>
                    <a:pt x="655692" y="0"/>
                  </a:lnTo>
                  <a:lnTo>
                    <a:pt x="654689" y="416"/>
                  </a:lnTo>
                  <a:lnTo>
                    <a:pt x="653731" y="0"/>
                  </a:lnTo>
                  <a:lnTo>
                    <a:pt x="644986" y="3799"/>
                  </a:lnTo>
                  <a:lnTo>
                    <a:pt x="635589" y="0"/>
                  </a:lnTo>
                  <a:lnTo>
                    <a:pt x="626141" y="3821"/>
                  </a:lnTo>
                  <a:lnTo>
                    <a:pt x="616467" y="0"/>
                  </a:lnTo>
                  <a:lnTo>
                    <a:pt x="606427" y="3965"/>
                  </a:lnTo>
                  <a:lnTo>
                    <a:pt x="596854" y="0"/>
                  </a:lnTo>
                  <a:lnTo>
                    <a:pt x="587819" y="3743"/>
                  </a:lnTo>
                  <a:lnTo>
                    <a:pt x="579203" y="0"/>
                  </a:lnTo>
                  <a:lnTo>
                    <a:pt x="578021" y="514"/>
                  </a:lnTo>
                  <a:lnTo>
                    <a:pt x="576751" y="0"/>
                  </a:lnTo>
                  <a:lnTo>
                    <a:pt x="567571" y="3712"/>
                  </a:lnTo>
                  <a:lnTo>
                    <a:pt x="558609" y="0"/>
                  </a:lnTo>
                  <a:lnTo>
                    <a:pt x="549385" y="3821"/>
                  </a:lnTo>
                  <a:lnTo>
                    <a:pt x="539487" y="0"/>
                  </a:lnTo>
                  <a:lnTo>
                    <a:pt x="538974" y="199"/>
                  </a:lnTo>
                  <a:lnTo>
                    <a:pt x="538506" y="0"/>
                  </a:lnTo>
                  <a:lnTo>
                    <a:pt x="529543" y="3802"/>
                  </a:lnTo>
                  <a:lnTo>
                    <a:pt x="520364" y="0"/>
                  </a:lnTo>
                  <a:lnTo>
                    <a:pt x="510068" y="4265"/>
                  </a:lnTo>
                  <a:lnTo>
                    <a:pt x="499771" y="0"/>
                  </a:lnTo>
                  <a:lnTo>
                    <a:pt x="490810" y="3712"/>
                  </a:lnTo>
                  <a:lnTo>
                    <a:pt x="481630" y="0"/>
                  </a:lnTo>
                  <a:lnTo>
                    <a:pt x="480626" y="406"/>
                  </a:lnTo>
                  <a:lnTo>
                    <a:pt x="479668" y="0"/>
                  </a:lnTo>
                  <a:lnTo>
                    <a:pt x="470704" y="3802"/>
                  </a:lnTo>
                  <a:lnTo>
                    <a:pt x="461526" y="0"/>
                  </a:lnTo>
                  <a:lnTo>
                    <a:pt x="452302" y="3821"/>
                  </a:lnTo>
                  <a:lnTo>
                    <a:pt x="442403" y="0"/>
                  </a:lnTo>
                  <a:lnTo>
                    <a:pt x="432505" y="3821"/>
                  </a:lnTo>
                  <a:lnTo>
                    <a:pt x="423281" y="0"/>
                  </a:lnTo>
                  <a:lnTo>
                    <a:pt x="413743" y="3951"/>
                  </a:lnTo>
                  <a:lnTo>
                    <a:pt x="404649" y="0"/>
                  </a:lnTo>
                  <a:lnTo>
                    <a:pt x="403692" y="416"/>
                  </a:lnTo>
                  <a:lnTo>
                    <a:pt x="402688" y="0"/>
                  </a:lnTo>
                  <a:lnTo>
                    <a:pt x="393726" y="3712"/>
                  </a:lnTo>
                  <a:lnTo>
                    <a:pt x="384546" y="0"/>
                  </a:lnTo>
                  <a:lnTo>
                    <a:pt x="375097" y="3821"/>
                  </a:lnTo>
                  <a:lnTo>
                    <a:pt x="365424" y="0"/>
                  </a:lnTo>
                  <a:lnTo>
                    <a:pt x="364910" y="203"/>
                  </a:lnTo>
                  <a:lnTo>
                    <a:pt x="364443" y="0"/>
                  </a:lnTo>
                  <a:lnTo>
                    <a:pt x="355348" y="3951"/>
                  </a:lnTo>
                  <a:lnTo>
                    <a:pt x="345811" y="0"/>
                  </a:lnTo>
                  <a:lnTo>
                    <a:pt x="336004" y="4062"/>
                  </a:lnTo>
                  <a:lnTo>
                    <a:pt x="326198" y="0"/>
                  </a:lnTo>
                  <a:lnTo>
                    <a:pt x="316882" y="3859"/>
                  </a:lnTo>
                  <a:lnTo>
                    <a:pt x="307566" y="0"/>
                  </a:lnTo>
                  <a:lnTo>
                    <a:pt x="306561" y="416"/>
                  </a:lnTo>
                  <a:lnTo>
                    <a:pt x="305604" y="0"/>
                  </a:lnTo>
                  <a:lnTo>
                    <a:pt x="296859" y="3799"/>
                  </a:lnTo>
                  <a:lnTo>
                    <a:pt x="287463" y="0"/>
                  </a:lnTo>
                  <a:lnTo>
                    <a:pt x="278014" y="3821"/>
                  </a:lnTo>
                  <a:lnTo>
                    <a:pt x="268341" y="0"/>
                  </a:lnTo>
                  <a:lnTo>
                    <a:pt x="258300" y="3965"/>
                  </a:lnTo>
                  <a:lnTo>
                    <a:pt x="248727" y="0"/>
                  </a:lnTo>
                  <a:lnTo>
                    <a:pt x="239691" y="3743"/>
                  </a:lnTo>
                  <a:lnTo>
                    <a:pt x="231076" y="0"/>
                  </a:lnTo>
                  <a:lnTo>
                    <a:pt x="230118" y="416"/>
                  </a:lnTo>
                  <a:lnTo>
                    <a:pt x="229114" y="0"/>
                  </a:lnTo>
                  <a:lnTo>
                    <a:pt x="219799" y="3859"/>
                  </a:lnTo>
                  <a:lnTo>
                    <a:pt x="210483" y="0"/>
                  </a:lnTo>
                  <a:lnTo>
                    <a:pt x="201259" y="3821"/>
                  </a:lnTo>
                  <a:lnTo>
                    <a:pt x="191360" y="0"/>
                  </a:lnTo>
                  <a:lnTo>
                    <a:pt x="190846" y="199"/>
                  </a:lnTo>
                  <a:lnTo>
                    <a:pt x="190380" y="0"/>
                  </a:lnTo>
                  <a:lnTo>
                    <a:pt x="181415" y="3802"/>
                  </a:lnTo>
                  <a:lnTo>
                    <a:pt x="172238" y="0"/>
                  </a:lnTo>
                  <a:lnTo>
                    <a:pt x="161941" y="4265"/>
                  </a:lnTo>
                  <a:lnTo>
                    <a:pt x="151644" y="0"/>
                  </a:lnTo>
                  <a:lnTo>
                    <a:pt x="142818" y="3656"/>
                  </a:lnTo>
                  <a:lnTo>
                    <a:pt x="133993" y="0"/>
                  </a:lnTo>
                  <a:lnTo>
                    <a:pt x="132752" y="514"/>
                  </a:lnTo>
                  <a:lnTo>
                    <a:pt x="131541" y="0"/>
                  </a:lnTo>
                  <a:lnTo>
                    <a:pt x="122577" y="3802"/>
                  </a:lnTo>
                  <a:lnTo>
                    <a:pt x="113399" y="0"/>
                  </a:lnTo>
                  <a:lnTo>
                    <a:pt x="104175" y="3821"/>
                  </a:lnTo>
                  <a:lnTo>
                    <a:pt x="94277" y="0"/>
                  </a:lnTo>
                  <a:lnTo>
                    <a:pt x="84378" y="3821"/>
                  </a:lnTo>
                  <a:lnTo>
                    <a:pt x="75155" y="0"/>
                  </a:lnTo>
                  <a:lnTo>
                    <a:pt x="65616" y="3951"/>
                  </a:lnTo>
                  <a:lnTo>
                    <a:pt x="56522" y="0"/>
                  </a:lnTo>
                  <a:lnTo>
                    <a:pt x="55565" y="416"/>
                  </a:lnTo>
                  <a:lnTo>
                    <a:pt x="54561" y="0"/>
                  </a:lnTo>
                  <a:lnTo>
                    <a:pt x="45735" y="3656"/>
                  </a:lnTo>
                  <a:lnTo>
                    <a:pt x="36910" y="0"/>
                  </a:lnTo>
                  <a:lnTo>
                    <a:pt x="26613" y="4265"/>
                  </a:lnTo>
                  <a:lnTo>
                    <a:pt x="16316" y="0"/>
                  </a:lnTo>
                  <a:lnTo>
                    <a:pt x="7354" y="3712"/>
                  </a:lnTo>
                  <a:lnTo>
                    <a:pt x="0" y="739"/>
                  </a:lnTo>
                  <a:lnTo>
                    <a:pt x="0" y="463724"/>
                  </a:lnTo>
                  <a:lnTo>
                    <a:pt x="2093" y="462857"/>
                  </a:lnTo>
                  <a:lnTo>
                    <a:pt x="5017" y="455797"/>
                  </a:lnTo>
                  <a:lnTo>
                    <a:pt x="15154" y="451698"/>
                  </a:lnTo>
                  <a:lnTo>
                    <a:pt x="14444" y="453494"/>
                  </a:lnTo>
                  <a:lnTo>
                    <a:pt x="6023" y="456982"/>
                  </a:lnTo>
                  <a:lnTo>
                    <a:pt x="2983" y="464322"/>
                  </a:lnTo>
                  <a:lnTo>
                    <a:pt x="0" y="465558"/>
                  </a:lnTo>
                  <a:lnTo>
                    <a:pt x="0" y="513169"/>
                  </a:lnTo>
                  <a:lnTo>
                    <a:pt x="7976" y="509784"/>
                  </a:lnTo>
                  <a:lnTo>
                    <a:pt x="11534" y="500987"/>
                  </a:lnTo>
                  <a:lnTo>
                    <a:pt x="20725" y="497180"/>
                  </a:lnTo>
                  <a:lnTo>
                    <a:pt x="23766" y="489839"/>
                  </a:lnTo>
                  <a:lnTo>
                    <a:pt x="34453" y="485412"/>
                  </a:lnTo>
                  <a:lnTo>
                    <a:pt x="36861" y="479599"/>
                  </a:lnTo>
                  <a:lnTo>
                    <a:pt x="47059" y="475175"/>
                  </a:lnTo>
                  <a:lnTo>
                    <a:pt x="50166" y="467316"/>
                  </a:lnTo>
                  <a:lnTo>
                    <a:pt x="60570" y="463007"/>
                  </a:lnTo>
                  <a:lnTo>
                    <a:pt x="59733" y="464933"/>
                  </a:lnTo>
                  <a:lnTo>
                    <a:pt x="50296" y="468750"/>
                  </a:lnTo>
                  <a:lnTo>
                    <a:pt x="47010" y="476494"/>
                  </a:lnTo>
                  <a:lnTo>
                    <a:pt x="36711" y="480661"/>
                  </a:lnTo>
                  <a:lnTo>
                    <a:pt x="32795" y="489894"/>
                  </a:lnTo>
                  <a:lnTo>
                    <a:pt x="24656" y="493265"/>
                  </a:lnTo>
                  <a:lnTo>
                    <a:pt x="21412" y="501095"/>
                  </a:lnTo>
                  <a:lnTo>
                    <a:pt x="11907" y="505033"/>
                  </a:lnTo>
                  <a:lnTo>
                    <a:pt x="8430" y="513426"/>
                  </a:lnTo>
                  <a:lnTo>
                    <a:pt x="139" y="516944"/>
                  </a:lnTo>
                  <a:lnTo>
                    <a:pt x="0" y="517288"/>
                  </a:lnTo>
                  <a:lnTo>
                    <a:pt x="0" y="572575"/>
                  </a:lnTo>
                  <a:lnTo>
                    <a:pt x="2093" y="571708"/>
                  </a:lnTo>
                  <a:lnTo>
                    <a:pt x="5215" y="564170"/>
                  </a:lnTo>
                  <a:lnTo>
                    <a:pt x="16371" y="559654"/>
                  </a:lnTo>
                  <a:lnTo>
                    <a:pt x="20718" y="549400"/>
                  </a:lnTo>
                  <a:lnTo>
                    <a:pt x="28570" y="546068"/>
                  </a:lnTo>
                  <a:lnTo>
                    <a:pt x="32325" y="536782"/>
                  </a:lnTo>
                  <a:lnTo>
                    <a:pt x="40338" y="533463"/>
                  </a:lnTo>
                  <a:lnTo>
                    <a:pt x="43581" y="525633"/>
                  </a:lnTo>
                  <a:lnTo>
                    <a:pt x="53086" y="521695"/>
                  </a:lnTo>
                  <a:lnTo>
                    <a:pt x="56307" y="513920"/>
                  </a:lnTo>
                  <a:lnTo>
                    <a:pt x="66528" y="509784"/>
                  </a:lnTo>
                  <a:lnTo>
                    <a:pt x="70312" y="500863"/>
                  </a:lnTo>
                  <a:lnTo>
                    <a:pt x="79420" y="497180"/>
                  </a:lnTo>
                  <a:lnTo>
                    <a:pt x="82684" y="489488"/>
                  </a:lnTo>
                  <a:lnTo>
                    <a:pt x="93005" y="485412"/>
                  </a:lnTo>
                  <a:lnTo>
                    <a:pt x="95632" y="479365"/>
                  </a:lnTo>
                  <a:lnTo>
                    <a:pt x="105060" y="475175"/>
                  </a:lnTo>
                  <a:lnTo>
                    <a:pt x="107919" y="467766"/>
                  </a:lnTo>
                  <a:lnTo>
                    <a:pt x="119209" y="463089"/>
                  </a:lnTo>
                  <a:lnTo>
                    <a:pt x="118420" y="464995"/>
                  </a:lnTo>
                  <a:lnTo>
                    <a:pt x="109134" y="468750"/>
                  </a:lnTo>
                  <a:lnTo>
                    <a:pt x="106016" y="476097"/>
                  </a:lnTo>
                  <a:lnTo>
                    <a:pt x="95262" y="480661"/>
                  </a:lnTo>
                  <a:lnTo>
                    <a:pt x="91632" y="489635"/>
                  </a:lnTo>
                  <a:lnTo>
                    <a:pt x="82657" y="493265"/>
                  </a:lnTo>
                  <a:lnTo>
                    <a:pt x="79394" y="500956"/>
                  </a:lnTo>
                  <a:lnTo>
                    <a:pt x="69071" y="505033"/>
                  </a:lnTo>
                  <a:lnTo>
                    <a:pt x="65452" y="513365"/>
                  </a:lnTo>
                  <a:lnTo>
                    <a:pt x="57016" y="516944"/>
                  </a:lnTo>
                  <a:lnTo>
                    <a:pt x="53410" y="525865"/>
                  </a:lnTo>
                  <a:lnTo>
                    <a:pt x="44268" y="529836"/>
                  </a:lnTo>
                  <a:lnTo>
                    <a:pt x="40223" y="540079"/>
                  </a:lnTo>
                  <a:lnTo>
                    <a:pt x="32501" y="543278"/>
                  </a:lnTo>
                  <a:lnTo>
                    <a:pt x="28694" y="552469"/>
                  </a:lnTo>
                  <a:lnTo>
                    <a:pt x="19896" y="556026"/>
                  </a:lnTo>
                  <a:lnTo>
                    <a:pt x="16378" y="564317"/>
                  </a:lnTo>
                  <a:lnTo>
                    <a:pt x="7984" y="567794"/>
                  </a:lnTo>
                  <a:lnTo>
                    <a:pt x="3523" y="578566"/>
                  </a:lnTo>
                  <a:lnTo>
                    <a:pt x="0" y="580061"/>
                  </a:lnTo>
                  <a:lnTo>
                    <a:pt x="0" y="636485"/>
                  </a:lnTo>
                  <a:lnTo>
                    <a:pt x="131" y="636430"/>
                  </a:lnTo>
                  <a:lnTo>
                    <a:pt x="4426" y="626062"/>
                  </a:lnTo>
                  <a:lnTo>
                    <a:pt x="12737" y="622701"/>
                  </a:lnTo>
                  <a:lnTo>
                    <a:pt x="16286" y="614338"/>
                  </a:lnTo>
                  <a:lnTo>
                    <a:pt x="24647" y="610790"/>
                  </a:lnTo>
                  <a:lnTo>
                    <a:pt x="29355" y="599148"/>
                  </a:lnTo>
                  <a:lnTo>
                    <a:pt x="36415" y="596224"/>
                  </a:lnTo>
                  <a:lnTo>
                    <a:pt x="39734" y="588211"/>
                  </a:lnTo>
                  <a:lnTo>
                    <a:pt x="49020" y="584456"/>
                  </a:lnTo>
                  <a:lnTo>
                    <a:pt x="53043" y="574976"/>
                  </a:lnTo>
                  <a:lnTo>
                    <a:pt x="60931" y="571708"/>
                  </a:lnTo>
                  <a:lnTo>
                    <a:pt x="64438" y="563243"/>
                  </a:lnTo>
                  <a:lnTo>
                    <a:pt x="72699" y="559654"/>
                  </a:lnTo>
                  <a:lnTo>
                    <a:pt x="76578" y="549831"/>
                  </a:lnTo>
                  <a:lnTo>
                    <a:pt x="85447" y="546068"/>
                  </a:lnTo>
                  <a:lnTo>
                    <a:pt x="88958" y="537386"/>
                  </a:lnTo>
                  <a:lnTo>
                    <a:pt x="98889" y="533463"/>
                  </a:lnTo>
                  <a:lnTo>
                    <a:pt x="102344" y="525511"/>
                  </a:lnTo>
                  <a:lnTo>
                    <a:pt x="111781" y="521695"/>
                  </a:lnTo>
                  <a:lnTo>
                    <a:pt x="115329" y="513333"/>
                  </a:lnTo>
                  <a:lnTo>
                    <a:pt x="123692" y="509784"/>
                  </a:lnTo>
                  <a:lnTo>
                    <a:pt x="126938" y="501757"/>
                  </a:lnTo>
                  <a:lnTo>
                    <a:pt x="138042" y="497267"/>
                  </a:lnTo>
                  <a:lnTo>
                    <a:pt x="136162" y="501495"/>
                  </a:lnTo>
                  <a:lnTo>
                    <a:pt x="127622" y="505033"/>
                  </a:lnTo>
                  <a:lnTo>
                    <a:pt x="124278" y="513109"/>
                  </a:lnTo>
                  <a:lnTo>
                    <a:pt x="115018" y="516944"/>
                  </a:lnTo>
                  <a:lnTo>
                    <a:pt x="111120" y="526355"/>
                  </a:lnTo>
                  <a:lnTo>
                    <a:pt x="103107" y="529836"/>
                  </a:lnTo>
                  <a:lnTo>
                    <a:pt x="99061" y="540079"/>
                  </a:lnTo>
                  <a:lnTo>
                    <a:pt x="91339" y="543278"/>
                  </a:lnTo>
                  <a:lnTo>
                    <a:pt x="87533" y="552469"/>
                  </a:lnTo>
                  <a:lnTo>
                    <a:pt x="78734" y="556026"/>
                  </a:lnTo>
                  <a:lnTo>
                    <a:pt x="75216" y="564317"/>
                  </a:lnTo>
                  <a:lnTo>
                    <a:pt x="66823" y="567794"/>
                  </a:lnTo>
                  <a:lnTo>
                    <a:pt x="62361" y="578566"/>
                  </a:lnTo>
                  <a:lnTo>
                    <a:pt x="55055" y="581666"/>
                  </a:lnTo>
                  <a:lnTo>
                    <a:pt x="51498" y="590464"/>
                  </a:lnTo>
                  <a:lnTo>
                    <a:pt x="42307" y="594271"/>
                  </a:lnTo>
                  <a:lnTo>
                    <a:pt x="37880" y="604960"/>
                  </a:lnTo>
                  <a:lnTo>
                    <a:pt x="30540" y="608000"/>
                  </a:lnTo>
                  <a:lnTo>
                    <a:pt x="26676" y="617329"/>
                  </a:lnTo>
                  <a:lnTo>
                    <a:pt x="17935" y="621036"/>
                  </a:lnTo>
                  <a:lnTo>
                    <a:pt x="13405" y="632232"/>
                  </a:lnTo>
                  <a:lnTo>
                    <a:pt x="7984" y="634478"/>
                  </a:lnTo>
                  <a:lnTo>
                    <a:pt x="3523" y="645250"/>
                  </a:lnTo>
                  <a:lnTo>
                    <a:pt x="0" y="646745"/>
                  </a:lnTo>
                  <a:lnTo>
                    <a:pt x="0" y="706555"/>
                  </a:lnTo>
                  <a:lnTo>
                    <a:pt x="2093" y="705625"/>
                  </a:lnTo>
                  <a:lnTo>
                    <a:pt x="6654" y="693805"/>
                  </a:lnTo>
                  <a:lnTo>
                    <a:pt x="12737" y="691346"/>
                  </a:lnTo>
                  <a:lnTo>
                    <a:pt x="17300" y="680592"/>
                  </a:lnTo>
                  <a:lnTo>
                    <a:pt x="24648" y="677474"/>
                  </a:lnTo>
                  <a:lnTo>
                    <a:pt x="29355" y="665832"/>
                  </a:lnTo>
                  <a:lnTo>
                    <a:pt x="36415" y="662908"/>
                  </a:lnTo>
                  <a:lnTo>
                    <a:pt x="40204" y="653761"/>
                  </a:lnTo>
                  <a:lnTo>
                    <a:pt x="47059" y="650854"/>
                  </a:lnTo>
                  <a:lnTo>
                    <a:pt x="51671" y="639454"/>
                  </a:lnTo>
                  <a:lnTo>
                    <a:pt x="58970" y="636430"/>
                  </a:lnTo>
                  <a:lnTo>
                    <a:pt x="63397" y="625742"/>
                  </a:lnTo>
                  <a:lnTo>
                    <a:pt x="70738" y="622701"/>
                  </a:lnTo>
                  <a:lnTo>
                    <a:pt x="74005" y="614813"/>
                  </a:lnTo>
                  <a:lnTo>
                    <a:pt x="83485" y="610790"/>
                  </a:lnTo>
                  <a:lnTo>
                    <a:pt x="88193" y="599148"/>
                  </a:lnTo>
                  <a:lnTo>
                    <a:pt x="95253" y="596224"/>
                  </a:lnTo>
                  <a:lnTo>
                    <a:pt x="98572" y="588211"/>
                  </a:lnTo>
                  <a:lnTo>
                    <a:pt x="107858" y="584456"/>
                  </a:lnTo>
                  <a:lnTo>
                    <a:pt x="111881" y="574976"/>
                  </a:lnTo>
                  <a:lnTo>
                    <a:pt x="119770" y="571708"/>
                  </a:lnTo>
                  <a:lnTo>
                    <a:pt x="123276" y="563243"/>
                  </a:lnTo>
                  <a:lnTo>
                    <a:pt x="131538" y="559654"/>
                  </a:lnTo>
                  <a:lnTo>
                    <a:pt x="135487" y="549653"/>
                  </a:lnTo>
                  <a:lnTo>
                    <a:pt x="144142" y="546068"/>
                  </a:lnTo>
                  <a:lnTo>
                    <a:pt x="147978" y="536808"/>
                  </a:lnTo>
                  <a:lnTo>
                    <a:pt x="156053" y="533463"/>
                  </a:lnTo>
                  <a:lnTo>
                    <a:pt x="159138" y="526016"/>
                  </a:lnTo>
                  <a:lnTo>
                    <a:pt x="170331" y="521695"/>
                  </a:lnTo>
                  <a:lnTo>
                    <a:pt x="174021" y="513396"/>
                  </a:lnTo>
                  <a:lnTo>
                    <a:pt x="182530" y="509784"/>
                  </a:lnTo>
                  <a:lnTo>
                    <a:pt x="186285" y="500499"/>
                  </a:lnTo>
                  <a:lnTo>
                    <a:pt x="194298" y="497180"/>
                  </a:lnTo>
                  <a:lnTo>
                    <a:pt x="197223" y="490119"/>
                  </a:lnTo>
                  <a:lnTo>
                    <a:pt x="208259" y="485657"/>
                  </a:lnTo>
                  <a:lnTo>
                    <a:pt x="206432" y="489867"/>
                  </a:lnTo>
                  <a:lnTo>
                    <a:pt x="198228" y="493265"/>
                  </a:lnTo>
                  <a:lnTo>
                    <a:pt x="194782" y="501586"/>
                  </a:lnTo>
                  <a:lnTo>
                    <a:pt x="186461" y="505033"/>
                  </a:lnTo>
                  <a:lnTo>
                    <a:pt x="183116" y="513109"/>
                  </a:lnTo>
                  <a:lnTo>
                    <a:pt x="173857" y="516944"/>
                  </a:lnTo>
                  <a:lnTo>
                    <a:pt x="170224" y="525714"/>
                  </a:lnTo>
                  <a:lnTo>
                    <a:pt x="160271" y="529836"/>
                  </a:lnTo>
                  <a:lnTo>
                    <a:pt x="156177" y="539721"/>
                  </a:lnTo>
                  <a:lnTo>
                    <a:pt x="147379" y="543278"/>
                  </a:lnTo>
                  <a:lnTo>
                    <a:pt x="143356" y="552758"/>
                  </a:lnTo>
                  <a:lnTo>
                    <a:pt x="135468" y="556026"/>
                  </a:lnTo>
                  <a:lnTo>
                    <a:pt x="132021" y="564347"/>
                  </a:lnTo>
                  <a:lnTo>
                    <a:pt x="123700" y="567794"/>
                  </a:lnTo>
                  <a:lnTo>
                    <a:pt x="119374" y="578237"/>
                  </a:lnTo>
                  <a:lnTo>
                    <a:pt x="111096" y="581666"/>
                  </a:lnTo>
                  <a:lnTo>
                    <a:pt x="107127" y="591247"/>
                  </a:lnTo>
                  <a:lnTo>
                    <a:pt x="99471" y="594271"/>
                  </a:lnTo>
                  <a:lnTo>
                    <a:pt x="94414" y="605914"/>
                  </a:lnTo>
                  <a:lnTo>
                    <a:pt x="89378" y="608000"/>
                  </a:lnTo>
                  <a:lnTo>
                    <a:pt x="85591" y="617142"/>
                  </a:lnTo>
                  <a:lnTo>
                    <a:pt x="76629" y="621036"/>
                  </a:lnTo>
                  <a:lnTo>
                    <a:pt x="72584" y="631279"/>
                  </a:lnTo>
                  <a:lnTo>
                    <a:pt x="64862" y="634478"/>
                  </a:lnTo>
                  <a:lnTo>
                    <a:pt x="59982" y="646260"/>
                  </a:lnTo>
                  <a:lnTo>
                    <a:pt x="55055" y="648350"/>
                  </a:lnTo>
                  <a:lnTo>
                    <a:pt x="50545" y="659504"/>
                  </a:lnTo>
                  <a:lnTo>
                    <a:pt x="42307" y="662916"/>
                  </a:lnTo>
                  <a:lnTo>
                    <a:pt x="38327" y="672524"/>
                  </a:lnTo>
                  <a:lnTo>
                    <a:pt x="32501" y="675114"/>
                  </a:lnTo>
                  <a:lnTo>
                    <a:pt x="28245" y="686140"/>
                  </a:lnTo>
                  <a:lnTo>
                    <a:pt x="19896" y="689681"/>
                  </a:lnTo>
                  <a:lnTo>
                    <a:pt x="15366" y="700877"/>
                  </a:lnTo>
                  <a:lnTo>
                    <a:pt x="9946" y="703122"/>
                  </a:lnTo>
                  <a:lnTo>
                    <a:pt x="4622" y="715975"/>
                  </a:lnTo>
                  <a:lnTo>
                    <a:pt x="139" y="717832"/>
                  </a:lnTo>
                  <a:lnTo>
                    <a:pt x="0" y="718167"/>
                  </a:lnTo>
                  <a:lnTo>
                    <a:pt x="0" y="781238"/>
                  </a:lnTo>
                  <a:lnTo>
                    <a:pt x="1042" y="778722"/>
                  </a:lnTo>
                  <a:lnTo>
                    <a:pt x="6016" y="776662"/>
                  </a:lnTo>
                  <a:lnTo>
                    <a:pt x="11282" y="763945"/>
                  </a:lnTo>
                  <a:lnTo>
                    <a:pt x="16659" y="761665"/>
                  </a:lnTo>
                  <a:lnTo>
                    <a:pt x="21748" y="749088"/>
                  </a:lnTo>
                  <a:lnTo>
                    <a:pt x="28570" y="746262"/>
                  </a:lnTo>
                  <a:lnTo>
                    <a:pt x="33893" y="733409"/>
                  </a:lnTo>
                  <a:lnTo>
                    <a:pt x="38377" y="731553"/>
                  </a:lnTo>
                  <a:lnTo>
                    <a:pt x="42165" y="722405"/>
                  </a:lnTo>
                  <a:lnTo>
                    <a:pt x="49020" y="719498"/>
                  </a:lnTo>
                  <a:lnTo>
                    <a:pt x="53251" y="709038"/>
                  </a:lnTo>
                  <a:lnTo>
                    <a:pt x="60932" y="705625"/>
                  </a:lnTo>
                  <a:lnTo>
                    <a:pt x="65625" y="693464"/>
                  </a:lnTo>
                  <a:lnTo>
                    <a:pt x="70737" y="691346"/>
                  </a:lnTo>
                  <a:lnTo>
                    <a:pt x="74990" y="681079"/>
                  </a:lnTo>
                  <a:lnTo>
                    <a:pt x="83486" y="677474"/>
                  </a:lnTo>
                  <a:lnTo>
                    <a:pt x="88587" y="664857"/>
                  </a:lnTo>
                  <a:lnTo>
                    <a:pt x="93292" y="662908"/>
                  </a:lnTo>
                  <a:lnTo>
                    <a:pt x="96798" y="654443"/>
                  </a:lnTo>
                  <a:lnTo>
                    <a:pt x="105059" y="650854"/>
                  </a:lnTo>
                  <a:lnTo>
                    <a:pt x="109377" y="639923"/>
                  </a:lnTo>
                  <a:lnTo>
                    <a:pt x="117808" y="636430"/>
                  </a:lnTo>
                  <a:lnTo>
                    <a:pt x="122362" y="625437"/>
                  </a:lnTo>
                  <a:lnTo>
                    <a:pt x="129289" y="622701"/>
                  </a:lnTo>
                  <a:lnTo>
                    <a:pt x="133201" y="613697"/>
                  </a:lnTo>
                  <a:lnTo>
                    <a:pt x="140220" y="610790"/>
                  </a:lnTo>
                  <a:lnTo>
                    <a:pt x="145036" y="599162"/>
                  </a:lnTo>
                  <a:lnTo>
                    <a:pt x="152130" y="596224"/>
                  </a:lnTo>
                  <a:lnTo>
                    <a:pt x="155577" y="587903"/>
                  </a:lnTo>
                  <a:lnTo>
                    <a:pt x="163898" y="584456"/>
                  </a:lnTo>
                  <a:lnTo>
                    <a:pt x="167705" y="575266"/>
                  </a:lnTo>
                  <a:lnTo>
                    <a:pt x="176503" y="571708"/>
                  </a:lnTo>
                  <a:lnTo>
                    <a:pt x="179812" y="563911"/>
                  </a:lnTo>
                  <a:lnTo>
                    <a:pt x="190088" y="559654"/>
                  </a:lnTo>
                  <a:lnTo>
                    <a:pt x="194212" y="549700"/>
                  </a:lnTo>
                  <a:lnTo>
                    <a:pt x="202980" y="546068"/>
                  </a:lnTo>
                  <a:lnTo>
                    <a:pt x="206816" y="536808"/>
                  </a:lnTo>
                  <a:lnTo>
                    <a:pt x="214891" y="533463"/>
                  </a:lnTo>
                  <a:lnTo>
                    <a:pt x="218338" y="525142"/>
                  </a:lnTo>
                  <a:lnTo>
                    <a:pt x="226658" y="521695"/>
                  </a:lnTo>
                  <a:lnTo>
                    <a:pt x="229762" y="514203"/>
                  </a:lnTo>
                  <a:lnTo>
                    <a:pt x="240620" y="509910"/>
                  </a:lnTo>
                  <a:lnTo>
                    <a:pt x="239098" y="513334"/>
                  </a:lnTo>
                  <a:lnTo>
                    <a:pt x="230590" y="516944"/>
                  </a:lnTo>
                  <a:lnTo>
                    <a:pt x="226774" y="526382"/>
                  </a:lnTo>
                  <a:lnTo>
                    <a:pt x="218822" y="529836"/>
                  </a:lnTo>
                  <a:lnTo>
                    <a:pt x="214900" y="539767"/>
                  </a:lnTo>
                  <a:lnTo>
                    <a:pt x="206218" y="543278"/>
                  </a:lnTo>
                  <a:lnTo>
                    <a:pt x="202195" y="552758"/>
                  </a:lnTo>
                  <a:lnTo>
                    <a:pt x="194306" y="556026"/>
                  </a:lnTo>
                  <a:lnTo>
                    <a:pt x="190860" y="564347"/>
                  </a:lnTo>
                  <a:lnTo>
                    <a:pt x="182538" y="567794"/>
                  </a:lnTo>
                  <a:lnTo>
                    <a:pt x="178285" y="578061"/>
                  </a:lnTo>
                  <a:lnTo>
                    <a:pt x="169790" y="581666"/>
                  </a:lnTo>
                  <a:lnTo>
                    <a:pt x="166036" y="590952"/>
                  </a:lnTo>
                  <a:lnTo>
                    <a:pt x="158022" y="594271"/>
                  </a:lnTo>
                  <a:lnTo>
                    <a:pt x="153728" y="604640"/>
                  </a:lnTo>
                  <a:lnTo>
                    <a:pt x="145418" y="608000"/>
                  </a:lnTo>
                  <a:lnTo>
                    <a:pt x="140885" y="618682"/>
                  </a:lnTo>
                  <a:lnTo>
                    <a:pt x="135468" y="621036"/>
                  </a:lnTo>
                  <a:lnTo>
                    <a:pt x="131422" y="631279"/>
                  </a:lnTo>
                  <a:lnTo>
                    <a:pt x="123700" y="634478"/>
                  </a:lnTo>
                  <a:lnTo>
                    <a:pt x="119374" y="644921"/>
                  </a:lnTo>
                  <a:lnTo>
                    <a:pt x="111096" y="648350"/>
                  </a:lnTo>
                  <a:lnTo>
                    <a:pt x="105874" y="660957"/>
                  </a:lnTo>
                  <a:lnTo>
                    <a:pt x="101146" y="662916"/>
                  </a:lnTo>
                  <a:lnTo>
                    <a:pt x="97608" y="671455"/>
                  </a:lnTo>
                  <a:lnTo>
                    <a:pt x="89378" y="675114"/>
                  </a:lnTo>
                  <a:lnTo>
                    <a:pt x="84739" y="687134"/>
                  </a:lnTo>
                  <a:lnTo>
                    <a:pt x="78734" y="689681"/>
                  </a:lnTo>
                  <a:lnTo>
                    <a:pt x="74473" y="700215"/>
                  </a:lnTo>
                  <a:lnTo>
                    <a:pt x="67110" y="703122"/>
                  </a:lnTo>
                  <a:lnTo>
                    <a:pt x="61533" y="715961"/>
                  </a:lnTo>
                  <a:lnTo>
                    <a:pt x="57016" y="717832"/>
                  </a:lnTo>
                  <a:lnTo>
                    <a:pt x="52241" y="729359"/>
                  </a:lnTo>
                  <a:lnTo>
                    <a:pt x="46374" y="731848"/>
                  </a:lnTo>
                  <a:lnTo>
                    <a:pt x="40414" y="746579"/>
                  </a:lnTo>
                  <a:lnTo>
                    <a:pt x="36423" y="748232"/>
                  </a:lnTo>
                  <a:lnTo>
                    <a:pt x="31590" y="759901"/>
                  </a:lnTo>
                  <a:lnTo>
                    <a:pt x="26617" y="761961"/>
                  </a:lnTo>
                  <a:lnTo>
                    <a:pt x="21885" y="773384"/>
                  </a:lnTo>
                  <a:lnTo>
                    <a:pt x="15974" y="775832"/>
                  </a:lnTo>
                  <a:lnTo>
                    <a:pt x="10751" y="788441"/>
                  </a:lnTo>
                  <a:lnTo>
                    <a:pt x="6023" y="790399"/>
                  </a:lnTo>
                  <a:lnTo>
                    <a:pt x="1048" y="802411"/>
                  </a:lnTo>
                  <a:lnTo>
                    <a:pt x="0" y="802877"/>
                  </a:lnTo>
                  <a:lnTo>
                    <a:pt x="0" y="870476"/>
                  </a:lnTo>
                  <a:lnTo>
                    <a:pt x="2097" y="865413"/>
                  </a:lnTo>
                  <a:lnTo>
                    <a:pt x="1802" y="864702"/>
                  </a:lnTo>
                  <a:lnTo>
                    <a:pt x="6015" y="862957"/>
                  </a:lnTo>
                  <a:lnTo>
                    <a:pt x="11100" y="850683"/>
                  </a:lnTo>
                  <a:lnTo>
                    <a:pt x="14698" y="849228"/>
                  </a:lnTo>
                  <a:lnTo>
                    <a:pt x="19790" y="837228"/>
                  </a:lnTo>
                  <a:lnTo>
                    <a:pt x="24648" y="835069"/>
                  </a:lnTo>
                  <a:lnTo>
                    <a:pt x="30242" y="820573"/>
                  </a:lnTo>
                  <a:lnTo>
                    <a:pt x="34454" y="818829"/>
                  </a:lnTo>
                  <a:lnTo>
                    <a:pt x="39186" y="807405"/>
                  </a:lnTo>
                  <a:lnTo>
                    <a:pt x="45097" y="804956"/>
                  </a:lnTo>
                  <a:lnTo>
                    <a:pt x="50319" y="792349"/>
                  </a:lnTo>
                  <a:lnTo>
                    <a:pt x="55047" y="790391"/>
                  </a:lnTo>
                  <a:lnTo>
                    <a:pt x="59881" y="778722"/>
                  </a:lnTo>
                  <a:lnTo>
                    <a:pt x="64854" y="776662"/>
                  </a:lnTo>
                  <a:lnTo>
                    <a:pt x="70121" y="763945"/>
                  </a:lnTo>
                  <a:lnTo>
                    <a:pt x="75498" y="761665"/>
                  </a:lnTo>
                  <a:lnTo>
                    <a:pt x="80981" y="748112"/>
                  </a:lnTo>
                  <a:lnTo>
                    <a:pt x="85447" y="746262"/>
                  </a:lnTo>
                  <a:lnTo>
                    <a:pt x="90486" y="734097"/>
                  </a:lnTo>
                  <a:lnTo>
                    <a:pt x="96928" y="731553"/>
                  </a:lnTo>
                  <a:lnTo>
                    <a:pt x="100879" y="722458"/>
                  </a:lnTo>
                  <a:lnTo>
                    <a:pt x="107858" y="719498"/>
                  </a:lnTo>
                  <a:lnTo>
                    <a:pt x="112520" y="707975"/>
                  </a:lnTo>
                  <a:lnTo>
                    <a:pt x="117809" y="705625"/>
                  </a:lnTo>
                  <a:lnTo>
                    <a:pt x="122129" y="694431"/>
                  </a:lnTo>
                  <a:lnTo>
                    <a:pt x="129576" y="691346"/>
                  </a:lnTo>
                  <a:lnTo>
                    <a:pt x="134308" y="679923"/>
                  </a:lnTo>
                  <a:lnTo>
                    <a:pt x="140220" y="677474"/>
                  </a:lnTo>
                  <a:lnTo>
                    <a:pt x="145036" y="665846"/>
                  </a:lnTo>
                  <a:lnTo>
                    <a:pt x="152130" y="662908"/>
                  </a:lnTo>
                  <a:lnTo>
                    <a:pt x="155637" y="654443"/>
                  </a:lnTo>
                  <a:lnTo>
                    <a:pt x="163898" y="650854"/>
                  </a:lnTo>
                  <a:lnTo>
                    <a:pt x="168654" y="638811"/>
                  </a:lnTo>
                  <a:lnTo>
                    <a:pt x="174542" y="636430"/>
                  </a:lnTo>
                  <a:lnTo>
                    <a:pt x="179069" y="625760"/>
                  </a:lnTo>
                  <a:lnTo>
                    <a:pt x="186453" y="622701"/>
                  </a:lnTo>
                  <a:lnTo>
                    <a:pt x="189930" y="614308"/>
                  </a:lnTo>
                  <a:lnTo>
                    <a:pt x="198220" y="610790"/>
                  </a:lnTo>
                  <a:lnTo>
                    <a:pt x="202730" y="599636"/>
                  </a:lnTo>
                  <a:lnTo>
                    <a:pt x="210968" y="596224"/>
                  </a:lnTo>
                  <a:lnTo>
                    <a:pt x="214415" y="587903"/>
                  </a:lnTo>
                  <a:lnTo>
                    <a:pt x="222736" y="584456"/>
                  </a:lnTo>
                  <a:lnTo>
                    <a:pt x="226543" y="575266"/>
                  </a:lnTo>
                  <a:lnTo>
                    <a:pt x="235341" y="571708"/>
                  </a:lnTo>
                  <a:lnTo>
                    <a:pt x="238920" y="563274"/>
                  </a:lnTo>
                  <a:lnTo>
                    <a:pt x="247253" y="559654"/>
                  </a:lnTo>
                  <a:lnTo>
                    <a:pt x="251329" y="549331"/>
                  </a:lnTo>
                  <a:lnTo>
                    <a:pt x="259020" y="546068"/>
                  </a:lnTo>
                  <a:lnTo>
                    <a:pt x="262419" y="537662"/>
                  </a:lnTo>
                  <a:lnTo>
                    <a:pt x="273298" y="533463"/>
                  </a:lnTo>
                  <a:lnTo>
                    <a:pt x="276958" y="525233"/>
                  </a:lnTo>
                  <a:lnTo>
                    <a:pt x="285498" y="521695"/>
                  </a:lnTo>
                  <a:lnTo>
                    <a:pt x="288842" y="513620"/>
                  </a:lnTo>
                  <a:lnTo>
                    <a:pt x="298102" y="509784"/>
                  </a:lnTo>
                  <a:lnTo>
                    <a:pt x="301531" y="501506"/>
                  </a:lnTo>
                  <a:lnTo>
                    <a:pt x="311975" y="497180"/>
                  </a:lnTo>
                  <a:lnTo>
                    <a:pt x="315421" y="488859"/>
                  </a:lnTo>
                  <a:lnTo>
                    <a:pt x="323743" y="485412"/>
                  </a:lnTo>
                  <a:lnTo>
                    <a:pt x="325620" y="480878"/>
                  </a:lnTo>
                  <a:lnTo>
                    <a:pt x="336488" y="476047"/>
                  </a:lnTo>
                  <a:lnTo>
                    <a:pt x="336035" y="477112"/>
                  </a:lnTo>
                  <a:lnTo>
                    <a:pt x="327672" y="480661"/>
                  </a:lnTo>
                  <a:lnTo>
                    <a:pt x="324162" y="489343"/>
                  </a:lnTo>
                  <a:lnTo>
                    <a:pt x="314231" y="493265"/>
                  </a:lnTo>
                  <a:lnTo>
                    <a:pt x="310776" y="501217"/>
                  </a:lnTo>
                  <a:lnTo>
                    <a:pt x="301340" y="505033"/>
                  </a:lnTo>
                  <a:lnTo>
                    <a:pt x="297791" y="513396"/>
                  </a:lnTo>
                  <a:lnTo>
                    <a:pt x="289428" y="516944"/>
                  </a:lnTo>
                  <a:lnTo>
                    <a:pt x="285745" y="526053"/>
                  </a:lnTo>
                  <a:lnTo>
                    <a:pt x="276823" y="529836"/>
                  </a:lnTo>
                  <a:lnTo>
                    <a:pt x="272688" y="540057"/>
                  </a:lnTo>
                  <a:lnTo>
                    <a:pt x="264912" y="543278"/>
                  </a:lnTo>
                  <a:lnTo>
                    <a:pt x="260975" y="552782"/>
                  </a:lnTo>
                  <a:lnTo>
                    <a:pt x="253144" y="556026"/>
                  </a:lnTo>
                  <a:lnTo>
                    <a:pt x="249825" y="564039"/>
                  </a:lnTo>
                  <a:lnTo>
                    <a:pt x="240540" y="567794"/>
                  </a:lnTo>
                  <a:lnTo>
                    <a:pt x="235976" y="578548"/>
                  </a:lnTo>
                  <a:lnTo>
                    <a:pt x="228628" y="581666"/>
                  </a:lnTo>
                  <a:lnTo>
                    <a:pt x="224874" y="590952"/>
                  </a:lnTo>
                  <a:lnTo>
                    <a:pt x="216861" y="594271"/>
                  </a:lnTo>
                  <a:lnTo>
                    <a:pt x="212637" y="604469"/>
                  </a:lnTo>
                  <a:lnTo>
                    <a:pt x="204112" y="608000"/>
                  </a:lnTo>
                  <a:lnTo>
                    <a:pt x="200110" y="617663"/>
                  </a:lnTo>
                  <a:lnTo>
                    <a:pt x="192344" y="621036"/>
                  </a:lnTo>
                  <a:lnTo>
                    <a:pt x="187916" y="632250"/>
                  </a:lnTo>
                  <a:lnTo>
                    <a:pt x="182538" y="634478"/>
                  </a:lnTo>
                  <a:lnTo>
                    <a:pt x="178285" y="644746"/>
                  </a:lnTo>
                  <a:lnTo>
                    <a:pt x="169790" y="648350"/>
                  </a:lnTo>
                  <a:lnTo>
                    <a:pt x="165083" y="659991"/>
                  </a:lnTo>
                  <a:lnTo>
                    <a:pt x="158022" y="662916"/>
                  </a:lnTo>
                  <a:lnTo>
                    <a:pt x="154195" y="672156"/>
                  </a:lnTo>
                  <a:lnTo>
                    <a:pt x="147379" y="675114"/>
                  </a:lnTo>
                  <a:lnTo>
                    <a:pt x="142768" y="686775"/>
                  </a:lnTo>
                  <a:lnTo>
                    <a:pt x="135755" y="689681"/>
                  </a:lnTo>
                  <a:lnTo>
                    <a:pt x="131125" y="700859"/>
                  </a:lnTo>
                  <a:lnTo>
                    <a:pt x="125661" y="703122"/>
                  </a:lnTo>
                  <a:lnTo>
                    <a:pt x="120484" y="715621"/>
                  </a:lnTo>
                  <a:lnTo>
                    <a:pt x="115018" y="717832"/>
                  </a:lnTo>
                  <a:lnTo>
                    <a:pt x="109975" y="729716"/>
                  </a:lnTo>
                  <a:lnTo>
                    <a:pt x="105068" y="731848"/>
                  </a:lnTo>
                  <a:lnTo>
                    <a:pt x="99250" y="746579"/>
                  </a:lnTo>
                  <a:lnTo>
                    <a:pt x="95262" y="748232"/>
                  </a:lnTo>
                  <a:lnTo>
                    <a:pt x="90837" y="758914"/>
                  </a:lnTo>
                  <a:lnTo>
                    <a:pt x="82944" y="761961"/>
                  </a:lnTo>
                  <a:lnTo>
                    <a:pt x="77607" y="773966"/>
                  </a:lnTo>
                  <a:lnTo>
                    <a:pt x="72994" y="775832"/>
                  </a:lnTo>
                  <a:lnTo>
                    <a:pt x="67234" y="789416"/>
                  </a:lnTo>
                  <a:lnTo>
                    <a:pt x="64862" y="790399"/>
                  </a:lnTo>
                  <a:lnTo>
                    <a:pt x="59886" y="802411"/>
                  </a:lnTo>
                  <a:lnTo>
                    <a:pt x="55055" y="804558"/>
                  </a:lnTo>
                  <a:lnTo>
                    <a:pt x="49647" y="818570"/>
                  </a:lnTo>
                  <a:lnTo>
                    <a:pt x="44268" y="820798"/>
                  </a:lnTo>
                  <a:lnTo>
                    <a:pt x="39435" y="832467"/>
                  </a:lnTo>
                  <a:lnTo>
                    <a:pt x="34462" y="834527"/>
                  </a:lnTo>
                  <a:cubicBezTo>
                    <a:pt x="30824" y="838165"/>
                    <a:pt x="28574" y="843191"/>
                    <a:pt x="28574" y="848742"/>
                  </a:cubicBezTo>
                  <a:lnTo>
                    <a:pt x="29156" y="850146"/>
                  </a:lnTo>
                  <a:lnTo>
                    <a:pt x="26617" y="851198"/>
                  </a:lnTo>
                  <a:lnTo>
                    <a:pt x="21928" y="862519"/>
                  </a:lnTo>
                  <a:lnTo>
                    <a:pt x="15974" y="864927"/>
                  </a:lnTo>
                  <a:cubicBezTo>
                    <a:pt x="12247" y="868565"/>
                    <a:pt x="9942" y="873591"/>
                    <a:pt x="9942" y="879142"/>
                  </a:cubicBezTo>
                  <a:lnTo>
                    <a:pt x="10535" y="880542"/>
                  </a:lnTo>
                  <a:lnTo>
                    <a:pt x="7984" y="881598"/>
                  </a:lnTo>
                  <a:lnTo>
                    <a:pt x="2170" y="895634"/>
                  </a:lnTo>
                  <a:lnTo>
                    <a:pt x="0" y="896534"/>
                  </a:lnTo>
                  <a:lnTo>
                    <a:pt x="0" y="972702"/>
                  </a:lnTo>
                  <a:lnTo>
                    <a:pt x="132" y="972646"/>
                  </a:lnTo>
                  <a:cubicBezTo>
                    <a:pt x="3770" y="968919"/>
                    <a:pt x="6020" y="963771"/>
                    <a:pt x="6020" y="958084"/>
                  </a:cubicBezTo>
                  <a:lnTo>
                    <a:pt x="6005" y="958047"/>
                  </a:lnTo>
                  <a:lnTo>
                    <a:pt x="10775" y="956118"/>
                  </a:lnTo>
                  <a:cubicBezTo>
                    <a:pt x="14502" y="952481"/>
                    <a:pt x="16807" y="947455"/>
                    <a:pt x="16807" y="941903"/>
                  </a:cubicBezTo>
                  <a:lnTo>
                    <a:pt x="16538" y="941270"/>
                  </a:lnTo>
                  <a:lnTo>
                    <a:pt x="18620" y="940428"/>
                  </a:lnTo>
                  <a:lnTo>
                    <a:pt x="24490" y="926597"/>
                  </a:lnTo>
                  <a:lnTo>
                    <a:pt x="26609" y="925719"/>
                  </a:lnTo>
                  <a:lnTo>
                    <a:pt x="32422" y="911682"/>
                  </a:lnTo>
                  <a:lnTo>
                    <a:pt x="36415" y="910029"/>
                  </a:lnTo>
                  <a:cubicBezTo>
                    <a:pt x="40053" y="906391"/>
                    <a:pt x="42303" y="901365"/>
                    <a:pt x="42303" y="895814"/>
                  </a:cubicBezTo>
                  <a:lnTo>
                    <a:pt x="41833" y="894678"/>
                  </a:lnTo>
                  <a:lnTo>
                    <a:pt x="45097" y="893357"/>
                  </a:lnTo>
                  <a:lnTo>
                    <a:pt x="50043" y="881701"/>
                  </a:lnTo>
                  <a:lnTo>
                    <a:pt x="55048" y="879629"/>
                  </a:lnTo>
                  <a:cubicBezTo>
                    <a:pt x="58686" y="875991"/>
                    <a:pt x="60935" y="870965"/>
                    <a:pt x="60935" y="865413"/>
                  </a:cubicBezTo>
                  <a:lnTo>
                    <a:pt x="60354" y="864009"/>
                  </a:lnTo>
                  <a:lnTo>
                    <a:pt x="62893" y="862957"/>
                  </a:lnTo>
                  <a:lnTo>
                    <a:pt x="67726" y="851288"/>
                  </a:lnTo>
                  <a:lnTo>
                    <a:pt x="72699" y="849228"/>
                  </a:lnTo>
                  <a:lnTo>
                    <a:pt x="77453" y="837751"/>
                  </a:lnTo>
                  <a:lnTo>
                    <a:pt x="83486" y="835069"/>
                  </a:lnTo>
                  <a:lnTo>
                    <a:pt x="89080" y="820573"/>
                  </a:lnTo>
                  <a:lnTo>
                    <a:pt x="93292" y="818829"/>
                  </a:lnTo>
                  <a:lnTo>
                    <a:pt x="98279" y="806790"/>
                  </a:lnTo>
                  <a:lnTo>
                    <a:pt x="102812" y="804956"/>
                  </a:lnTo>
                  <a:lnTo>
                    <a:pt x="108115" y="792452"/>
                  </a:lnTo>
                  <a:lnTo>
                    <a:pt x="113454" y="790391"/>
                  </a:lnTo>
                  <a:lnTo>
                    <a:pt x="118624" y="778762"/>
                  </a:lnTo>
                  <a:lnTo>
                    <a:pt x="123692" y="776662"/>
                  </a:lnTo>
                  <a:lnTo>
                    <a:pt x="129115" y="763570"/>
                  </a:lnTo>
                  <a:lnTo>
                    <a:pt x="133499" y="761665"/>
                  </a:lnTo>
                  <a:lnTo>
                    <a:pt x="138716" y="748456"/>
                  </a:lnTo>
                  <a:lnTo>
                    <a:pt x="144142" y="746262"/>
                  </a:lnTo>
                  <a:lnTo>
                    <a:pt x="149593" y="733416"/>
                  </a:lnTo>
                  <a:lnTo>
                    <a:pt x="154092" y="731553"/>
                  </a:lnTo>
                  <a:lnTo>
                    <a:pt x="157741" y="722742"/>
                  </a:lnTo>
                  <a:lnTo>
                    <a:pt x="165572" y="719498"/>
                  </a:lnTo>
                  <a:lnTo>
                    <a:pt x="170183" y="708367"/>
                  </a:lnTo>
                  <a:lnTo>
                    <a:pt x="176503" y="705625"/>
                  </a:lnTo>
                  <a:lnTo>
                    <a:pt x="181305" y="693478"/>
                  </a:lnTo>
                  <a:lnTo>
                    <a:pt x="186453" y="691346"/>
                  </a:lnTo>
                  <a:lnTo>
                    <a:pt x="190915" y="680574"/>
                  </a:lnTo>
                  <a:lnTo>
                    <a:pt x="198221" y="677474"/>
                  </a:lnTo>
                  <a:lnTo>
                    <a:pt x="202730" y="666320"/>
                  </a:lnTo>
                  <a:lnTo>
                    <a:pt x="210969" y="662908"/>
                  </a:lnTo>
                  <a:lnTo>
                    <a:pt x="214905" y="653404"/>
                  </a:lnTo>
                  <a:lnTo>
                    <a:pt x="220775" y="650854"/>
                  </a:lnTo>
                  <a:lnTo>
                    <a:pt x="225284" y="639437"/>
                  </a:lnTo>
                  <a:lnTo>
                    <a:pt x="232543" y="636430"/>
                  </a:lnTo>
                  <a:lnTo>
                    <a:pt x="236767" y="626232"/>
                  </a:lnTo>
                  <a:lnTo>
                    <a:pt x="245292" y="622701"/>
                  </a:lnTo>
                  <a:lnTo>
                    <a:pt x="248768" y="614308"/>
                  </a:lnTo>
                  <a:lnTo>
                    <a:pt x="257058" y="610790"/>
                  </a:lnTo>
                  <a:lnTo>
                    <a:pt x="261636" y="599470"/>
                  </a:lnTo>
                  <a:lnTo>
                    <a:pt x="269664" y="596224"/>
                  </a:lnTo>
                  <a:lnTo>
                    <a:pt x="273182" y="587933"/>
                  </a:lnTo>
                  <a:lnTo>
                    <a:pt x="281574" y="584456"/>
                  </a:lnTo>
                  <a:lnTo>
                    <a:pt x="285511" y="574952"/>
                  </a:lnTo>
                  <a:lnTo>
                    <a:pt x="293342" y="571708"/>
                  </a:lnTo>
                  <a:lnTo>
                    <a:pt x="296714" y="563570"/>
                  </a:lnTo>
                  <a:lnTo>
                    <a:pt x="305947" y="559654"/>
                  </a:lnTo>
                  <a:lnTo>
                    <a:pt x="310114" y="549354"/>
                  </a:lnTo>
                  <a:lnTo>
                    <a:pt x="317859" y="546068"/>
                  </a:lnTo>
                  <a:lnTo>
                    <a:pt x="321488" y="537092"/>
                  </a:lnTo>
                  <a:lnTo>
                    <a:pt x="330464" y="533463"/>
                  </a:lnTo>
                  <a:lnTo>
                    <a:pt x="333727" y="525772"/>
                  </a:lnTo>
                  <a:lnTo>
                    <a:pt x="344048" y="521695"/>
                  </a:lnTo>
                  <a:lnTo>
                    <a:pt x="347668" y="513363"/>
                  </a:lnTo>
                  <a:lnTo>
                    <a:pt x="356104" y="509784"/>
                  </a:lnTo>
                  <a:lnTo>
                    <a:pt x="359732" y="500809"/>
                  </a:lnTo>
                  <a:lnTo>
                    <a:pt x="368708" y="497180"/>
                  </a:lnTo>
                  <a:lnTo>
                    <a:pt x="371808" y="489875"/>
                  </a:lnTo>
                  <a:lnTo>
                    <a:pt x="382580" y="485412"/>
                  </a:lnTo>
                  <a:lnTo>
                    <a:pt x="384988" y="479599"/>
                  </a:lnTo>
                  <a:lnTo>
                    <a:pt x="395186" y="475175"/>
                  </a:lnTo>
                  <a:lnTo>
                    <a:pt x="398293" y="467316"/>
                  </a:lnTo>
                  <a:lnTo>
                    <a:pt x="408697" y="463007"/>
                  </a:lnTo>
                  <a:lnTo>
                    <a:pt x="407860" y="464933"/>
                  </a:lnTo>
                  <a:lnTo>
                    <a:pt x="398422" y="468750"/>
                  </a:lnTo>
                  <a:lnTo>
                    <a:pt x="395136" y="476494"/>
                  </a:lnTo>
                  <a:lnTo>
                    <a:pt x="384837" y="480661"/>
                  </a:lnTo>
                  <a:lnTo>
                    <a:pt x="381054" y="489582"/>
                  </a:lnTo>
                  <a:lnTo>
                    <a:pt x="371946" y="493265"/>
                  </a:lnTo>
                  <a:lnTo>
                    <a:pt x="368428" y="501556"/>
                  </a:lnTo>
                  <a:lnTo>
                    <a:pt x="360034" y="505033"/>
                  </a:lnTo>
                  <a:lnTo>
                    <a:pt x="356558" y="513426"/>
                  </a:lnTo>
                  <a:lnTo>
                    <a:pt x="348266" y="516944"/>
                  </a:lnTo>
                  <a:lnTo>
                    <a:pt x="344828" y="525448"/>
                  </a:lnTo>
                  <a:lnTo>
                    <a:pt x="333987" y="529836"/>
                  </a:lnTo>
                  <a:lnTo>
                    <a:pt x="329675" y="540012"/>
                  </a:lnTo>
                  <a:lnTo>
                    <a:pt x="321789" y="543278"/>
                  </a:lnTo>
                  <a:lnTo>
                    <a:pt x="317852" y="552782"/>
                  </a:lnTo>
                  <a:lnTo>
                    <a:pt x="310021" y="556026"/>
                  </a:lnTo>
                  <a:lnTo>
                    <a:pt x="306778" y="563857"/>
                  </a:lnTo>
                  <a:lnTo>
                    <a:pt x="297273" y="567794"/>
                  </a:lnTo>
                  <a:lnTo>
                    <a:pt x="292811" y="578566"/>
                  </a:lnTo>
                  <a:lnTo>
                    <a:pt x="285506" y="581666"/>
                  </a:lnTo>
                  <a:lnTo>
                    <a:pt x="281744" y="590968"/>
                  </a:lnTo>
                  <a:lnTo>
                    <a:pt x="273188" y="594271"/>
                  </a:lnTo>
                  <a:lnTo>
                    <a:pt x="268018" y="605901"/>
                  </a:lnTo>
                  <a:lnTo>
                    <a:pt x="262950" y="608000"/>
                  </a:lnTo>
                  <a:lnTo>
                    <a:pt x="258948" y="617663"/>
                  </a:lnTo>
                  <a:lnTo>
                    <a:pt x="251183" y="621036"/>
                  </a:lnTo>
                  <a:lnTo>
                    <a:pt x="247261" y="630967"/>
                  </a:lnTo>
                  <a:lnTo>
                    <a:pt x="238579" y="634478"/>
                  </a:lnTo>
                  <a:lnTo>
                    <a:pt x="233584" y="646247"/>
                  </a:lnTo>
                  <a:lnTo>
                    <a:pt x="228628" y="648350"/>
                  </a:lnTo>
                  <a:lnTo>
                    <a:pt x="223922" y="659991"/>
                  </a:lnTo>
                  <a:lnTo>
                    <a:pt x="216861" y="662916"/>
                  </a:lnTo>
                  <a:lnTo>
                    <a:pt x="213033" y="672156"/>
                  </a:lnTo>
                  <a:lnTo>
                    <a:pt x="206218" y="675114"/>
                  </a:lnTo>
                  <a:lnTo>
                    <a:pt x="201734" y="686454"/>
                  </a:lnTo>
                  <a:lnTo>
                    <a:pt x="194306" y="689681"/>
                  </a:lnTo>
                  <a:lnTo>
                    <a:pt x="189877" y="700895"/>
                  </a:lnTo>
                  <a:lnTo>
                    <a:pt x="184500" y="703122"/>
                  </a:lnTo>
                  <a:lnTo>
                    <a:pt x="179322" y="715621"/>
                  </a:lnTo>
                  <a:lnTo>
                    <a:pt x="173857" y="717832"/>
                  </a:lnTo>
                  <a:lnTo>
                    <a:pt x="169257" y="728671"/>
                  </a:lnTo>
                  <a:lnTo>
                    <a:pt x="161945" y="731848"/>
                  </a:lnTo>
                  <a:lnTo>
                    <a:pt x="156127" y="746579"/>
                  </a:lnTo>
                  <a:lnTo>
                    <a:pt x="152139" y="748232"/>
                  </a:lnTo>
                  <a:lnTo>
                    <a:pt x="147450" y="759553"/>
                  </a:lnTo>
                  <a:lnTo>
                    <a:pt x="141495" y="761961"/>
                  </a:lnTo>
                  <a:lnTo>
                    <a:pt x="136502" y="773730"/>
                  </a:lnTo>
                  <a:lnTo>
                    <a:pt x="131545" y="775832"/>
                  </a:lnTo>
                  <a:lnTo>
                    <a:pt x="126443" y="788450"/>
                  </a:lnTo>
                  <a:lnTo>
                    <a:pt x="121738" y="790399"/>
                  </a:lnTo>
                  <a:lnTo>
                    <a:pt x="116804" y="802313"/>
                  </a:lnTo>
                  <a:lnTo>
                    <a:pt x="111382" y="804558"/>
                  </a:lnTo>
                  <a:cubicBezTo>
                    <a:pt x="107478" y="808462"/>
                    <a:pt x="105064" y="813856"/>
                    <a:pt x="105064" y="819814"/>
                  </a:cubicBezTo>
                  <a:lnTo>
                    <a:pt x="105126" y="819962"/>
                  </a:lnTo>
                  <a:lnTo>
                    <a:pt x="103107" y="820798"/>
                  </a:lnTo>
                  <a:lnTo>
                    <a:pt x="98274" y="832467"/>
                  </a:lnTo>
                  <a:lnTo>
                    <a:pt x="93300" y="834527"/>
                  </a:lnTo>
                  <a:cubicBezTo>
                    <a:pt x="89663" y="838165"/>
                    <a:pt x="87412" y="843191"/>
                    <a:pt x="87412" y="848742"/>
                  </a:cubicBezTo>
                  <a:lnTo>
                    <a:pt x="87601" y="849199"/>
                  </a:lnTo>
                  <a:lnTo>
                    <a:pt x="82657" y="851198"/>
                  </a:lnTo>
                  <a:lnTo>
                    <a:pt x="77293" y="863840"/>
                  </a:lnTo>
                  <a:lnTo>
                    <a:pt x="74668" y="864927"/>
                  </a:lnTo>
                  <a:cubicBezTo>
                    <a:pt x="71030" y="868565"/>
                    <a:pt x="68780" y="873591"/>
                    <a:pt x="68780" y="879142"/>
                  </a:cubicBezTo>
                  <a:lnTo>
                    <a:pt x="69074" y="879853"/>
                  </a:lnTo>
                  <a:lnTo>
                    <a:pt x="64862" y="881598"/>
                  </a:lnTo>
                  <a:cubicBezTo>
                    <a:pt x="61224" y="885236"/>
                    <a:pt x="58973" y="890262"/>
                    <a:pt x="58973" y="895814"/>
                  </a:cubicBezTo>
                  <a:lnTo>
                    <a:pt x="59208" y="896381"/>
                  </a:lnTo>
                  <a:lnTo>
                    <a:pt x="57016" y="897289"/>
                  </a:lnTo>
                  <a:lnTo>
                    <a:pt x="51735" y="910039"/>
                  </a:lnTo>
                  <a:lnTo>
                    <a:pt x="46660" y="911998"/>
                  </a:lnTo>
                  <a:cubicBezTo>
                    <a:pt x="42756" y="915636"/>
                    <a:pt x="40342" y="920662"/>
                    <a:pt x="40342" y="926213"/>
                  </a:cubicBezTo>
                  <a:lnTo>
                    <a:pt x="40591" y="926774"/>
                  </a:lnTo>
                  <a:lnTo>
                    <a:pt x="38385" y="927688"/>
                  </a:lnTo>
                  <a:cubicBezTo>
                    <a:pt x="34747" y="931326"/>
                    <a:pt x="32496" y="936352"/>
                    <a:pt x="32496" y="941903"/>
                  </a:cubicBezTo>
                  <a:lnTo>
                    <a:pt x="32774" y="942573"/>
                  </a:lnTo>
                  <a:lnTo>
                    <a:pt x="30540" y="943522"/>
                  </a:lnTo>
                  <a:lnTo>
                    <a:pt x="24926" y="957405"/>
                  </a:lnTo>
                  <a:lnTo>
                    <a:pt x="22694" y="958375"/>
                  </a:lnTo>
                  <a:lnTo>
                    <a:pt x="17052" y="972663"/>
                  </a:lnTo>
                  <a:lnTo>
                    <a:pt x="14013" y="973921"/>
                  </a:lnTo>
                  <a:cubicBezTo>
                    <a:pt x="10286" y="977648"/>
                    <a:pt x="7981" y="982797"/>
                    <a:pt x="7981" y="988483"/>
                  </a:cubicBezTo>
                  <a:lnTo>
                    <a:pt x="8389" y="989469"/>
                  </a:lnTo>
                  <a:lnTo>
                    <a:pt x="6024" y="990449"/>
                  </a:lnTo>
                  <a:cubicBezTo>
                    <a:pt x="2386" y="994087"/>
                    <a:pt x="136" y="999113"/>
                    <a:pt x="136" y="1004664"/>
                  </a:cubicBezTo>
                  <a:lnTo>
                    <a:pt x="414" y="1005334"/>
                  </a:lnTo>
                  <a:lnTo>
                    <a:pt x="0" y="1005510"/>
                  </a:lnTo>
                  <a:lnTo>
                    <a:pt x="0" y="1066103"/>
                  </a:lnTo>
                  <a:lnTo>
                    <a:pt x="13426" y="1066103"/>
                  </a:lnTo>
                  <a:lnTo>
                    <a:pt x="18768" y="1053205"/>
                  </a:lnTo>
                  <a:lnTo>
                    <a:pt x="18050" y="1051470"/>
                  </a:lnTo>
                  <a:lnTo>
                    <a:pt x="18620" y="1051240"/>
                  </a:lnTo>
                  <a:cubicBezTo>
                    <a:pt x="22347" y="1047602"/>
                    <a:pt x="24652" y="1042576"/>
                    <a:pt x="24652" y="1037025"/>
                  </a:cubicBezTo>
                  <a:lnTo>
                    <a:pt x="24369" y="1036357"/>
                  </a:lnTo>
                  <a:lnTo>
                    <a:pt x="26610" y="1035406"/>
                  </a:lnTo>
                  <a:cubicBezTo>
                    <a:pt x="30247" y="1031680"/>
                    <a:pt x="32497" y="1026532"/>
                    <a:pt x="32497" y="1020845"/>
                  </a:cubicBezTo>
                  <a:lnTo>
                    <a:pt x="32097" y="1019855"/>
                  </a:lnTo>
                  <a:lnTo>
                    <a:pt x="34455" y="1018879"/>
                  </a:lnTo>
                  <a:cubicBezTo>
                    <a:pt x="38092" y="1015241"/>
                    <a:pt x="40342" y="1010216"/>
                    <a:pt x="40342" y="1004664"/>
                  </a:cubicBezTo>
                  <a:lnTo>
                    <a:pt x="40179" y="1004270"/>
                  </a:lnTo>
                  <a:lnTo>
                    <a:pt x="43137" y="1003045"/>
                  </a:lnTo>
                  <a:lnTo>
                    <a:pt x="48886" y="989165"/>
                  </a:lnTo>
                  <a:lnTo>
                    <a:pt x="51125" y="988192"/>
                  </a:lnTo>
                  <a:lnTo>
                    <a:pt x="56921" y="973515"/>
                  </a:lnTo>
                  <a:lnTo>
                    <a:pt x="58970" y="972646"/>
                  </a:lnTo>
                  <a:cubicBezTo>
                    <a:pt x="62608" y="968919"/>
                    <a:pt x="64858" y="963771"/>
                    <a:pt x="64858" y="958084"/>
                  </a:cubicBezTo>
                  <a:lnTo>
                    <a:pt x="64458" y="957094"/>
                  </a:lnTo>
                  <a:lnTo>
                    <a:pt x="66815" y="956118"/>
                  </a:lnTo>
                  <a:lnTo>
                    <a:pt x="72580" y="942200"/>
                  </a:lnTo>
                  <a:lnTo>
                    <a:pt x="77171" y="940428"/>
                  </a:lnTo>
                  <a:lnTo>
                    <a:pt x="83317" y="926601"/>
                  </a:lnTo>
                  <a:lnTo>
                    <a:pt x="85447" y="925719"/>
                  </a:lnTo>
                  <a:cubicBezTo>
                    <a:pt x="89085" y="922081"/>
                    <a:pt x="91335" y="917055"/>
                    <a:pt x="91335" y="911504"/>
                  </a:cubicBezTo>
                  <a:lnTo>
                    <a:pt x="91100" y="910937"/>
                  </a:lnTo>
                  <a:lnTo>
                    <a:pt x="93292" y="910029"/>
                  </a:lnTo>
                  <a:cubicBezTo>
                    <a:pt x="96930" y="906391"/>
                    <a:pt x="99180" y="901365"/>
                    <a:pt x="99180" y="895814"/>
                  </a:cubicBezTo>
                  <a:lnTo>
                    <a:pt x="98886" y="895103"/>
                  </a:lnTo>
                  <a:lnTo>
                    <a:pt x="103098" y="893357"/>
                  </a:lnTo>
                  <a:lnTo>
                    <a:pt x="108183" y="881083"/>
                  </a:lnTo>
                  <a:lnTo>
                    <a:pt x="111781" y="879629"/>
                  </a:lnTo>
                  <a:cubicBezTo>
                    <a:pt x="115508" y="875991"/>
                    <a:pt x="117812" y="870965"/>
                    <a:pt x="117812" y="865413"/>
                  </a:cubicBezTo>
                  <a:lnTo>
                    <a:pt x="117512" y="864705"/>
                  </a:lnTo>
                  <a:lnTo>
                    <a:pt x="121730" y="862957"/>
                  </a:lnTo>
                  <a:lnTo>
                    <a:pt x="126564" y="851288"/>
                  </a:lnTo>
                  <a:lnTo>
                    <a:pt x="131538" y="849228"/>
                  </a:lnTo>
                  <a:lnTo>
                    <a:pt x="136472" y="837314"/>
                  </a:lnTo>
                  <a:lnTo>
                    <a:pt x="141893" y="835069"/>
                  </a:lnTo>
                  <a:cubicBezTo>
                    <a:pt x="145797" y="831165"/>
                    <a:pt x="148212" y="825771"/>
                    <a:pt x="148212" y="819814"/>
                  </a:cubicBezTo>
                  <a:lnTo>
                    <a:pt x="148150" y="819665"/>
                  </a:lnTo>
                  <a:lnTo>
                    <a:pt x="150169" y="818829"/>
                  </a:lnTo>
                  <a:lnTo>
                    <a:pt x="155049" y="807047"/>
                  </a:lnTo>
                  <a:lnTo>
                    <a:pt x="159976" y="804956"/>
                  </a:lnTo>
                  <a:lnTo>
                    <a:pt x="164936" y="792689"/>
                  </a:lnTo>
                  <a:lnTo>
                    <a:pt x="170619" y="790391"/>
                  </a:lnTo>
                  <a:lnTo>
                    <a:pt x="175565" y="778735"/>
                  </a:lnTo>
                  <a:lnTo>
                    <a:pt x="180569" y="776662"/>
                  </a:lnTo>
                  <a:lnTo>
                    <a:pt x="185992" y="763570"/>
                  </a:lnTo>
                  <a:lnTo>
                    <a:pt x="190376" y="761665"/>
                  </a:lnTo>
                  <a:lnTo>
                    <a:pt x="195220" y="749400"/>
                  </a:lnTo>
                  <a:lnTo>
                    <a:pt x="202980" y="746262"/>
                  </a:lnTo>
                  <a:lnTo>
                    <a:pt x="208431" y="733416"/>
                  </a:lnTo>
                  <a:lnTo>
                    <a:pt x="212930" y="731553"/>
                  </a:lnTo>
                  <a:lnTo>
                    <a:pt x="216866" y="722048"/>
                  </a:lnTo>
                  <a:lnTo>
                    <a:pt x="222736" y="719498"/>
                  </a:lnTo>
                  <a:lnTo>
                    <a:pt x="226742" y="709356"/>
                  </a:lnTo>
                  <a:lnTo>
                    <a:pt x="235341" y="705625"/>
                  </a:lnTo>
                  <a:lnTo>
                    <a:pt x="240144" y="693478"/>
                  </a:lnTo>
                  <a:lnTo>
                    <a:pt x="245292" y="691346"/>
                  </a:lnTo>
                  <a:lnTo>
                    <a:pt x="249754" y="680574"/>
                  </a:lnTo>
                  <a:lnTo>
                    <a:pt x="257059" y="677474"/>
                  </a:lnTo>
                  <a:lnTo>
                    <a:pt x="262020" y="665206"/>
                  </a:lnTo>
                  <a:lnTo>
                    <a:pt x="267703" y="662908"/>
                  </a:lnTo>
                  <a:lnTo>
                    <a:pt x="271282" y="654473"/>
                  </a:lnTo>
                  <a:lnTo>
                    <a:pt x="279614" y="650854"/>
                  </a:lnTo>
                  <a:lnTo>
                    <a:pt x="284122" y="639437"/>
                  </a:lnTo>
                  <a:lnTo>
                    <a:pt x="291381" y="636430"/>
                  </a:lnTo>
                  <a:lnTo>
                    <a:pt x="295806" y="625747"/>
                  </a:lnTo>
                  <a:lnTo>
                    <a:pt x="303698" y="622701"/>
                  </a:lnTo>
                  <a:lnTo>
                    <a:pt x="307844" y="613375"/>
                  </a:lnTo>
                  <a:lnTo>
                    <a:pt x="313936" y="610790"/>
                  </a:lnTo>
                  <a:lnTo>
                    <a:pt x="318643" y="599148"/>
                  </a:lnTo>
                  <a:lnTo>
                    <a:pt x="325703" y="596224"/>
                  </a:lnTo>
                  <a:lnTo>
                    <a:pt x="328947" y="588393"/>
                  </a:lnTo>
                  <a:lnTo>
                    <a:pt x="338451" y="584456"/>
                  </a:lnTo>
                  <a:lnTo>
                    <a:pt x="342389" y="574952"/>
                  </a:lnTo>
                  <a:lnTo>
                    <a:pt x="350219" y="571708"/>
                  </a:lnTo>
                  <a:lnTo>
                    <a:pt x="353342" y="564170"/>
                  </a:lnTo>
                  <a:lnTo>
                    <a:pt x="364498" y="559654"/>
                  </a:lnTo>
                  <a:lnTo>
                    <a:pt x="368843" y="549400"/>
                  </a:lnTo>
                  <a:lnTo>
                    <a:pt x="376696" y="546068"/>
                  </a:lnTo>
                  <a:lnTo>
                    <a:pt x="380452" y="536782"/>
                  </a:lnTo>
                  <a:lnTo>
                    <a:pt x="388465" y="533463"/>
                  </a:lnTo>
                  <a:lnTo>
                    <a:pt x="391783" y="525450"/>
                  </a:lnTo>
                  <a:lnTo>
                    <a:pt x="401070" y="521695"/>
                  </a:lnTo>
                  <a:lnTo>
                    <a:pt x="404355" y="513952"/>
                  </a:lnTo>
                  <a:lnTo>
                    <a:pt x="414654" y="509784"/>
                  </a:lnTo>
                  <a:lnTo>
                    <a:pt x="418438" y="500863"/>
                  </a:lnTo>
                  <a:lnTo>
                    <a:pt x="427546" y="497180"/>
                  </a:lnTo>
                  <a:lnTo>
                    <a:pt x="430810" y="489489"/>
                  </a:lnTo>
                  <a:lnTo>
                    <a:pt x="441132" y="485412"/>
                  </a:lnTo>
                  <a:lnTo>
                    <a:pt x="443759" y="479365"/>
                  </a:lnTo>
                  <a:lnTo>
                    <a:pt x="453187" y="475175"/>
                  </a:lnTo>
                  <a:lnTo>
                    <a:pt x="456046" y="467766"/>
                  </a:lnTo>
                  <a:lnTo>
                    <a:pt x="467896" y="462857"/>
                  </a:lnTo>
                  <a:lnTo>
                    <a:pt x="471343" y="454536"/>
                  </a:lnTo>
                  <a:lnTo>
                    <a:pt x="479664" y="451089"/>
                  </a:lnTo>
                  <a:lnTo>
                    <a:pt x="483076" y="442851"/>
                  </a:lnTo>
                  <a:lnTo>
                    <a:pt x="494230" y="438341"/>
                  </a:lnTo>
                  <a:lnTo>
                    <a:pt x="496321" y="433415"/>
                  </a:lnTo>
                  <a:lnTo>
                    <a:pt x="508102" y="428535"/>
                  </a:lnTo>
                  <a:lnTo>
                    <a:pt x="511027" y="421474"/>
                  </a:lnTo>
                  <a:lnTo>
                    <a:pt x="522668" y="416767"/>
                  </a:lnTo>
                  <a:lnTo>
                    <a:pt x="525432" y="410254"/>
                  </a:lnTo>
                  <a:lnTo>
                    <a:pt x="536254" y="405980"/>
                  </a:lnTo>
                  <a:lnTo>
                    <a:pt x="538554" y="400688"/>
                  </a:lnTo>
                  <a:lnTo>
                    <a:pt x="549983" y="396174"/>
                  </a:lnTo>
                  <a:lnTo>
                    <a:pt x="553108" y="388982"/>
                  </a:lnTo>
                  <a:lnTo>
                    <a:pt x="564692" y="384406"/>
                  </a:lnTo>
                  <a:lnTo>
                    <a:pt x="567506" y="377930"/>
                  </a:lnTo>
                  <a:lnTo>
                    <a:pt x="578421" y="373619"/>
                  </a:lnTo>
                  <a:lnTo>
                    <a:pt x="580326" y="369235"/>
                  </a:lnTo>
                  <a:lnTo>
                    <a:pt x="593418" y="363813"/>
                  </a:lnTo>
                  <a:lnTo>
                    <a:pt x="595477" y="358840"/>
                  </a:lnTo>
                  <a:lnTo>
                    <a:pt x="607146" y="354007"/>
                  </a:lnTo>
                  <a:lnTo>
                    <a:pt x="609105" y="349279"/>
                  </a:lnTo>
                  <a:lnTo>
                    <a:pt x="621713" y="344056"/>
                  </a:lnTo>
                  <a:lnTo>
                    <a:pt x="624162" y="338145"/>
                  </a:lnTo>
                  <a:lnTo>
                    <a:pt x="635585" y="333413"/>
                  </a:lnTo>
                  <a:lnTo>
                    <a:pt x="637330" y="329201"/>
                  </a:lnTo>
                  <a:lnTo>
                    <a:pt x="651825" y="323606"/>
                  </a:lnTo>
                  <a:lnTo>
                    <a:pt x="653984" y="318749"/>
                  </a:lnTo>
                  <a:lnTo>
                    <a:pt x="665986" y="313657"/>
                  </a:lnTo>
                  <a:lnTo>
                    <a:pt x="667440" y="310059"/>
                  </a:lnTo>
                  <a:lnTo>
                    <a:pt x="679715" y="304975"/>
                  </a:lnTo>
                  <a:lnTo>
                    <a:pt x="681459" y="300762"/>
                  </a:lnTo>
                  <a:lnTo>
                    <a:pt x="682170" y="301056"/>
                  </a:lnTo>
                  <a:cubicBezTo>
                    <a:pt x="687721" y="301056"/>
                    <a:pt x="692747" y="298806"/>
                    <a:pt x="696384" y="295168"/>
                  </a:cubicBezTo>
                  <a:lnTo>
                    <a:pt x="698458" y="290164"/>
                  </a:lnTo>
                  <a:lnTo>
                    <a:pt x="710114" y="285218"/>
                  </a:lnTo>
                  <a:lnTo>
                    <a:pt x="711434" y="281953"/>
                  </a:lnTo>
                  <a:lnTo>
                    <a:pt x="712570" y="282424"/>
                  </a:lnTo>
                  <a:cubicBezTo>
                    <a:pt x="718121" y="282424"/>
                    <a:pt x="723147" y="280174"/>
                    <a:pt x="726785" y="276536"/>
                  </a:cubicBezTo>
                  <a:lnTo>
                    <a:pt x="727660" y="274423"/>
                  </a:lnTo>
                  <a:lnTo>
                    <a:pt x="742188" y="268405"/>
                  </a:lnTo>
                  <a:lnTo>
                    <a:pt x="743842" y="264411"/>
                  </a:lnTo>
                  <a:lnTo>
                    <a:pt x="757185" y="258885"/>
                  </a:lnTo>
                  <a:lnTo>
                    <a:pt x="758095" y="256688"/>
                  </a:lnTo>
                  <a:lnTo>
                    <a:pt x="758659" y="256928"/>
                  </a:lnTo>
                  <a:cubicBezTo>
                    <a:pt x="764211" y="256928"/>
                    <a:pt x="769236" y="254623"/>
                    <a:pt x="772875" y="250896"/>
                  </a:cubicBezTo>
                  <a:lnTo>
                    <a:pt x="774195" y="247631"/>
                  </a:lnTo>
                  <a:lnTo>
                    <a:pt x="775330" y="248102"/>
                  </a:lnTo>
                  <a:cubicBezTo>
                    <a:pt x="780882" y="248102"/>
                    <a:pt x="785908" y="245852"/>
                    <a:pt x="789546" y="242214"/>
                  </a:cubicBezTo>
                  <a:lnTo>
                    <a:pt x="790422" y="240099"/>
                  </a:lnTo>
                  <a:lnTo>
                    <a:pt x="804949" y="234082"/>
                  </a:lnTo>
                  <a:lnTo>
                    <a:pt x="805654" y="232380"/>
                  </a:lnTo>
                  <a:lnTo>
                    <a:pt x="805730" y="232412"/>
                  </a:lnTo>
                  <a:cubicBezTo>
                    <a:pt x="811282" y="232412"/>
                    <a:pt x="816307" y="230053"/>
                    <a:pt x="819946" y="226237"/>
                  </a:cubicBezTo>
                  <a:lnTo>
                    <a:pt x="820727" y="224258"/>
                  </a:lnTo>
                  <a:lnTo>
                    <a:pt x="821420" y="224567"/>
                  </a:lnTo>
                  <a:cubicBezTo>
                    <a:pt x="826972" y="224567"/>
                    <a:pt x="831998" y="222152"/>
                    <a:pt x="835635" y="218248"/>
                  </a:cubicBezTo>
                  <a:lnTo>
                    <a:pt x="836808" y="215209"/>
                  </a:lnTo>
                  <a:lnTo>
                    <a:pt x="838091" y="215741"/>
                  </a:lnTo>
                  <a:cubicBezTo>
                    <a:pt x="843643" y="215741"/>
                    <a:pt x="848668" y="213491"/>
                    <a:pt x="852307" y="209853"/>
                  </a:cubicBezTo>
                  <a:lnTo>
                    <a:pt x="853214" y="207661"/>
                  </a:lnTo>
                  <a:lnTo>
                    <a:pt x="853782" y="207896"/>
                  </a:lnTo>
                  <a:cubicBezTo>
                    <a:pt x="859333" y="207896"/>
                    <a:pt x="864359" y="205646"/>
                    <a:pt x="867997" y="202008"/>
                  </a:cubicBezTo>
                  <a:lnTo>
                    <a:pt x="869048" y="199470"/>
                  </a:lnTo>
                  <a:lnTo>
                    <a:pt x="870452" y="200051"/>
                  </a:lnTo>
                  <a:cubicBezTo>
                    <a:pt x="876004" y="200051"/>
                    <a:pt x="881029" y="197801"/>
                    <a:pt x="884668" y="194163"/>
                  </a:cubicBezTo>
                  <a:lnTo>
                    <a:pt x="884896" y="193612"/>
                  </a:lnTo>
                  <a:lnTo>
                    <a:pt x="886142" y="194167"/>
                  </a:lnTo>
                  <a:cubicBezTo>
                    <a:pt x="891694" y="194167"/>
                    <a:pt x="896720" y="191752"/>
                    <a:pt x="900358" y="187848"/>
                  </a:cubicBezTo>
                  <a:lnTo>
                    <a:pt x="901332" y="185326"/>
                  </a:lnTo>
                  <a:lnTo>
                    <a:pt x="903794" y="186322"/>
                  </a:lnTo>
                  <a:cubicBezTo>
                    <a:pt x="909617" y="186322"/>
                    <a:pt x="914888" y="184017"/>
                    <a:pt x="918703" y="180290"/>
                  </a:cubicBezTo>
                  <a:lnTo>
                    <a:pt x="919974" y="177293"/>
                  </a:lnTo>
                  <a:lnTo>
                    <a:pt x="920465" y="177496"/>
                  </a:lnTo>
                  <a:cubicBezTo>
                    <a:pt x="926016" y="177496"/>
                    <a:pt x="931042" y="175246"/>
                    <a:pt x="934680" y="171608"/>
                  </a:cubicBezTo>
                  <a:lnTo>
                    <a:pt x="935038" y="170744"/>
                  </a:lnTo>
                  <a:lnTo>
                    <a:pt x="937136" y="171612"/>
                  </a:lnTo>
                  <a:cubicBezTo>
                    <a:pt x="942687" y="171612"/>
                    <a:pt x="947713" y="169362"/>
                    <a:pt x="951350" y="165724"/>
                  </a:cubicBezTo>
                  <a:lnTo>
                    <a:pt x="951632" y="165047"/>
                  </a:lnTo>
                  <a:lnTo>
                    <a:pt x="953316" y="165728"/>
                  </a:lnTo>
                  <a:cubicBezTo>
                    <a:pt x="959003" y="165728"/>
                    <a:pt x="964152" y="163478"/>
                    <a:pt x="967878" y="159840"/>
                  </a:cubicBezTo>
                  <a:lnTo>
                    <a:pt x="968829" y="157600"/>
                  </a:lnTo>
                  <a:lnTo>
                    <a:pt x="969496" y="157883"/>
                  </a:lnTo>
                  <a:cubicBezTo>
                    <a:pt x="975048" y="157883"/>
                    <a:pt x="980074" y="155578"/>
                    <a:pt x="983712" y="151851"/>
                  </a:cubicBezTo>
                  <a:lnTo>
                    <a:pt x="984552" y="149771"/>
                  </a:lnTo>
                  <a:lnTo>
                    <a:pt x="987638" y="151019"/>
                  </a:lnTo>
                  <a:cubicBezTo>
                    <a:pt x="993325" y="151019"/>
                    <a:pt x="998474" y="148768"/>
                    <a:pt x="1002200" y="145130"/>
                  </a:cubicBezTo>
                  <a:lnTo>
                    <a:pt x="1002441" y="144564"/>
                  </a:lnTo>
                  <a:lnTo>
                    <a:pt x="1003819" y="145135"/>
                  </a:lnTo>
                  <a:cubicBezTo>
                    <a:pt x="1009370" y="145135"/>
                    <a:pt x="1014396" y="142884"/>
                    <a:pt x="1018034" y="139247"/>
                  </a:cubicBezTo>
                  <a:lnTo>
                    <a:pt x="1018438" y="138270"/>
                  </a:lnTo>
                  <a:lnTo>
                    <a:pt x="1020980" y="139251"/>
                  </a:lnTo>
                  <a:cubicBezTo>
                    <a:pt x="1026938" y="139251"/>
                    <a:pt x="1032331" y="137000"/>
                    <a:pt x="1036235" y="133363"/>
                  </a:cubicBezTo>
                  <a:lnTo>
                    <a:pt x="1036530" y="132700"/>
                  </a:lnTo>
                  <a:lnTo>
                    <a:pt x="1038142" y="133368"/>
                  </a:lnTo>
                  <a:lnTo>
                    <a:pt x="1051458" y="127852"/>
                  </a:lnTo>
                  <a:lnTo>
                    <a:pt x="1055302" y="129444"/>
                  </a:lnTo>
                  <a:cubicBezTo>
                    <a:pt x="1061260" y="129444"/>
                    <a:pt x="1066654" y="127030"/>
                    <a:pt x="1070558" y="123126"/>
                  </a:cubicBezTo>
                  <a:lnTo>
                    <a:pt x="1070690" y="122808"/>
                  </a:lnTo>
                  <a:lnTo>
                    <a:pt x="1072464" y="123561"/>
                  </a:lnTo>
                  <a:cubicBezTo>
                    <a:pt x="1078015" y="123561"/>
                    <a:pt x="1083041" y="121256"/>
                    <a:pt x="1086679" y="117529"/>
                  </a:cubicBezTo>
                  <a:lnTo>
                    <a:pt x="1087368" y="115825"/>
                  </a:lnTo>
                  <a:lnTo>
                    <a:pt x="1089624" y="116696"/>
                  </a:lnTo>
                  <a:lnTo>
                    <a:pt x="1103493" y="111344"/>
                  </a:lnTo>
                  <a:lnTo>
                    <a:pt x="1106786" y="112775"/>
                  </a:lnTo>
                  <a:cubicBezTo>
                    <a:pt x="1112338" y="112775"/>
                    <a:pt x="1117364" y="110415"/>
                    <a:pt x="1121002" y="106599"/>
                  </a:cubicBezTo>
                  <a:lnTo>
                    <a:pt x="1121524" y="105277"/>
                  </a:lnTo>
                  <a:lnTo>
                    <a:pt x="1125418" y="106890"/>
                  </a:lnTo>
                  <a:lnTo>
                    <a:pt x="1138403" y="101512"/>
                  </a:lnTo>
                  <a:lnTo>
                    <a:pt x="1142089" y="102968"/>
                  </a:lnTo>
                  <a:cubicBezTo>
                    <a:pt x="1147912" y="102968"/>
                    <a:pt x="1153183" y="100717"/>
                    <a:pt x="1156998" y="97079"/>
                  </a:cubicBezTo>
                  <a:lnTo>
                    <a:pt x="1157415" y="96121"/>
                  </a:lnTo>
                  <a:lnTo>
                    <a:pt x="1159740" y="97084"/>
                  </a:lnTo>
                  <a:lnTo>
                    <a:pt x="1173546" y="91365"/>
                  </a:lnTo>
                  <a:lnTo>
                    <a:pt x="1177882" y="93161"/>
                  </a:lnTo>
                  <a:lnTo>
                    <a:pt x="1191740" y="87421"/>
                  </a:lnTo>
                  <a:lnTo>
                    <a:pt x="1196024" y="89239"/>
                  </a:lnTo>
                  <a:cubicBezTo>
                    <a:pt x="1201576" y="89239"/>
                    <a:pt x="1206601" y="86933"/>
                    <a:pt x="1210239" y="83207"/>
                  </a:cubicBezTo>
                  <a:lnTo>
                    <a:pt x="1210242" y="83199"/>
                  </a:lnTo>
                  <a:lnTo>
                    <a:pt x="1213185" y="84335"/>
                  </a:lnTo>
                  <a:lnTo>
                    <a:pt x="1226971" y="79014"/>
                  </a:lnTo>
                  <a:lnTo>
                    <a:pt x="1230346" y="80413"/>
                  </a:lnTo>
                  <a:lnTo>
                    <a:pt x="1244099" y="74716"/>
                  </a:lnTo>
                  <a:lnTo>
                    <a:pt x="1248488" y="76491"/>
                  </a:lnTo>
                  <a:lnTo>
                    <a:pt x="1262460" y="70841"/>
                  </a:lnTo>
                  <a:lnTo>
                    <a:pt x="1266630" y="72568"/>
                  </a:lnTo>
                  <a:lnTo>
                    <a:pt x="1278314" y="67729"/>
                  </a:lnTo>
                  <a:lnTo>
                    <a:pt x="1285262" y="70607"/>
                  </a:lnTo>
                  <a:lnTo>
                    <a:pt x="1298823" y="64990"/>
                  </a:lnTo>
                  <a:lnTo>
                    <a:pt x="1302913" y="66684"/>
                  </a:lnTo>
                  <a:lnTo>
                    <a:pt x="1314762" y="61776"/>
                  </a:lnTo>
                  <a:lnTo>
                    <a:pt x="1321546" y="64724"/>
                  </a:lnTo>
                  <a:lnTo>
                    <a:pt x="1335024" y="58868"/>
                  </a:lnTo>
                  <a:lnTo>
                    <a:pt x="1339688" y="60800"/>
                  </a:lnTo>
                  <a:lnTo>
                    <a:pt x="1351207" y="56029"/>
                  </a:lnTo>
                  <a:lnTo>
                    <a:pt x="1357829" y="58839"/>
                  </a:lnTo>
                  <a:lnTo>
                    <a:pt x="1369288" y="53977"/>
                  </a:lnTo>
                  <a:lnTo>
                    <a:pt x="1375971" y="56877"/>
                  </a:lnTo>
                  <a:cubicBezTo>
                    <a:pt x="1381658" y="56877"/>
                    <a:pt x="1386806" y="54463"/>
                    <a:pt x="1390533" y="50559"/>
                  </a:cubicBezTo>
                  <a:lnTo>
                    <a:pt x="1390665" y="50225"/>
                  </a:lnTo>
                  <a:lnTo>
                    <a:pt x="1395094" y="51974"/>
                  </a:lnTo>
                  <a:lnTo>
                    <a:pt x="1407558" y="47052"/>
                  </a:lnTo>
                  <a:lnTo>
                    <a:pt x="1414706" y="50013"/>
                  </a:lnTo>
                  <a:lnTo>
                    <a:pt x="1423883" y="46212"/>
                  </a:lnTo>
                  <a:lnTo>
                    <a:pt x="1432848" y="50014"/>
                  </a:lnTo>
                  <a:lnTo>
                    <a:pt x="1444153" y="45220"/>
                  </a:lnTo>
                  <a:lnTo>
                    <a:pt x="1450990" y="48052"/>
                  </a:lnTo>
                  <a:lnTo>
                    <a:pt x="1462348" y="43347"/>
                  </a:lnTo>
                  <a:lnTo>
                    <a:pt x="1469132" y="46091"/>
                  </a:lnTo>
                  <a:lnTo>
                    <a:pt x="1481701" y="41009"/>
                  </a:lnTo>
                  <a:lnTo>
                    <a:pt x="1489235" y="44129"/>
                  </a:lnTo>
                  <a:lnTo>
                    <a:pt x="1498551" y="40270"/>
                  </a:lnTo>
                  <a:lnTo>
                    <a:pt x="1507867" y="44129"/>
                  </a:lnTo>
                  <a:lnTo>
                    <a:pt x="1515898" y="40803"/>
                  </a:lnTo>
                  <a:lnTo>
                    <a:pt x="1523557" y="44130"/>
                  </a:lnTo>
                  <a:lnTo>
                    <a:pt x="1535921" y="38759"/>
                  </a:lnTo>
                  <a:lnTo>
                    <a:pt x="1544151" y="42168"/>
                  </a:lnTo>
                  <a:lnTo>
                    <a:pt x="1545132" y="41762"/>
                  </a:lnTo>
                  <a:lnTo>
                    <a:pt x="1546112" y="42168"/>
                  </a:lnTo>
                  <a:lnTo>
                    <a:pt x="1554105" y="38857"/>
                  </a:lnTo>
                  <a:lnTo>
                    <a:pt x="1562293" y="42168"/>
                  </a:lnTo>
                  <a:lnTo>
                    <a:pt x="1563296" y="41762"/>
                  </a:lnTo>
                  <a:lnTo>
                    <a:pt x="1564254" y="42169"/>
                  </a:lnTo>
                  <a:lnTo>
                    <a:pt x="1570394" y="39565"/>
                  </a:lnTo>
                  <a:lnTo>
                    <a:pt x="1581415" y="44130"/>
                  </a:lnTo>
                  <a:lnTo>
                    <a:pt x="1593590" y="39087"/>
                  </a:lnTo>
                  <a:lnTo>
                    <a:pt x="1601028" y="42168"/>
                  </a:lnTo>
                  <a:lnTo>
                    <a:pt x="1610834" y="38106"/>
                  </a:lnTo>
                  <a:lnTo>
                    <a:pt x="1620641" y="42168"/>
                  </a:lnTo>
                  <a:lnTo>
                    <a:pt x="1627867" y="39175"/>
                  </a:lnTo>
                  <a:lnTo>
                    <a:pt x="1639272" y="44130"/>
                  </a:lnTo>
                  <a:lnTo>
                    <a:pt x="1651303" y="38904"/>
                  </a:lnTo>
                  <a:lnTo>
                    <a:pt x="1659376" y="42168"/>
                  </a:lnTo>
                  <a:lnTo>
                    <a:pt x="1668825" y="38347"/>
                  </a:lnTo>
                  <a:lnTo>
                    <a:pt x="1678498" y="42168"/>
                  </a:lnTo>
                  <a:lnTo>
                    <a:pt x="1686406" y="39045"/>
                  </a:lnTo>
                  <a:lnTo>
                    <a:pt x="1698111" y="44130"/>
                  </a:lnTo>
                  <a:cubicBezTo>
                    <a:pt x="1709214" y="44130"/>
                    <a:pt x="1718214" y="34690"/>
                    <a:pt x="1718214" y="23046"/>
                  </a:cubicBezTo>
                  <a:cubicBezTo>
                    <a:pt x="1718214" y="11401"/>
                    <a:pt x="1709214" y="1962"/>
                    <a:pt x="1698111" y="1962"/>
                  </a:cubicBezTo>
                  <a:lnTo>
                    <a:pt x="1688772" y="6019"/>
                  </a:lnTo>
                  <a:lnTo>
                    <a:pt x="1678498" y="1962"/>
                  </a:lnTo>
                  <a:lnTo>
                    <a:pt x="1668825" y="5782"/>
                  </a:lnTo>
                  <a:lnTo>
                    <a:pt x="1659376" y="1962"/>
                  </a:lnTo>
                  <a:lnTo>
                    <a:pt x="1652318" y="481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4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3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 rot="0">
            <a:off x="1205160" y="5071694"/>
            <a:ext cx="5403919" cy="1805355"/>
            <a:chOff x="1205160" y="5071694"/>
            <a:chExt cx="5403919" cy="1805355"/>
          </a:xfrm>
        </p:grpSpPr>
        <p:sp>
          <p:nvSpPr>
            <p:cNvPr id="34" name="자유형 33"/>
            <p:cNvSpPr>
              <a:spLocks noChangeArrowheads="1"/>
            </p:cNvSpPr>
            <p:nvPr/>
          </p:nvSpPr>
          <p:spPr>
            <a:xfrm>
              <a:off x="1205160" y="5071694"/>
              <a:ext cx="3697007" cy="180535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35" name="자유형 34"/>
            <p:cNvSpPr>
              <a:spLocks noChangeArrowheads="1"/>
            </p:cNvSpPr>
            <p:nvPr/>
          </p:nvSpPr>
          <p:spPr>
            <a:xfrm flipH="1">
              <a:off x="2912072" y="5071694"/>
              <a:ext cx="3697007" cy="1805355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</p:grpSp>
      <p:sp>
        <p:nvSpPr>
          <p:cNvPr id="45" name="자유형 44"/>
          <p:cNvSpPr>
            <a:spLocks noChangeArrowheads="1"/>
          </p:cNvSpPr>
          <p:nvPr/>
        </p:nvSpPr>
        <p:spPr>
          <a:xfrm>
            <a:off x="9447528" y="5071694"/>
            <a:ext cx="2744472" cy="1805355"/>
          </a:xfrm>
          <a:custGeom>
            <a:avLst/>
            <a:gdLst>
              <a:gd name="connsiteX0" fmla="*/ 2245726 w 2744472"/>
              <a:gd name="connsiteY0" fmla="*/ 485598 h 1805355"/>
              <a:gd name="connsiteX1" fmla="*/ 2235014 w 2744472"/>
              <a:gd name="connsiteY1" fmla="*/ 489732 h 1805355"/>
              <a:gd name="connsiteX2" fmla="*/ 2231929 w 2744472"/>
              <a:gd name="connsiteY2" fmla="*/ 497180 h 1805355"/>
              <a:gd name="connsiteX3" fmla="*/ 2223725 w 2744472"/>
              <a:gd name="connsiteY3" fmla="*/ 500578 h 1805355"/>
              <a:gd name="connsiteX4" fmla="*/ 2221835 w 2744472"/>
              <a:gd name="connsiteY4" fmla="*/ 504935 h 1805355"/>
              <a:gd name="connsiteX5" fmla="*/ 2232775 w 2744472"/>
              <a:gd name="connsiteY5" fmla="*/ 500712 h 1805355"/>
              <a:gd name="connsiteX6" fmla="*/ 2235860 w 2744472"/>
              <a:gd name="connsiteY6" fmla="*/ 493265 h 1805355"/>
              <a:gd name="connsiteX7" fmla="*/ 2243936 w 2744472"/>
              <a:gd name="connsiteY7" fmla="*/ 489920 h 1805355"/>
              <a:gd name="connsiteX8" fmla="*/ 1445411 w 2744472"/>
              <a:gd name="connsiteY8" fmla="*/ 475983 h 1805355"/>
              <a:gd name="connsiteX9" fmla="*/ 1434686 w 2744472"/>
              <a:gd name="connsiteY9" fmla="*/ 480636 h 1805355"/>
              <a:gd name="connsiteX10" fmla="*/ 1432708 w 2744472"/>
              <a:gd name="connsiteY10" fmla="*/ 485412 h 1805355"/>
              <a:gd name="connsiteX11" fmla="*/ 1424316 w 2744472"/>
              <a:gd name="connsiteY11" fmla="*/ 488889 h 1805355"/>
              <a:gd name="connsiteX12" fmla="*/ 1422478 w 2744472"/>
              <a:gd name="connsiteY12" fmla="*/ 493219 h 1805355"/>
              <a:gd name="connsiteX13" fmla="*/ 1433241 w 2744472"/>
              <a:gd name="connsiteY13" fmla="*/ 489065 h 1805355"/>
              <a:gd name="connsiteX14" fmla="*/ 1436640 w 2744472"/>
              <a:gd name="connsiteY14" fmla="*/ 480661 h 1805355"/>
              <a:gd name="connsiteX15" fmla="*/ 1444931 w 2744472"/>
              <a:gd name="connsiteY15" fmla="*/ 477143 h 1805355"/>
              <a:gd name="connsiteX16" fmla="*/ 1097370 w 2744472"/>
              <a:gd name="connsiteY16" fmla="*/ 475946 h 1805355"/>
              <a:gd name="connsiteX17" fmla="*/ 1086560 w 2744472"/>
              <a:gd name="connsiteY17" fmla="*/ 480636 h 1805355"/>
              <a:gd name="connsiteX18" fmla="*/ 1084582 w 2744472"/>
              <a:gd name="connsiteY18" fmla="*/ 485412 h 1805355"/>
              <a:gd name="connsiteX19" fmla="*/ 1076262 w 2744472"/>
              <a:gd name="connsiteY19" fmla="*/ 488859 h 1805355"/>
              <a:gd name="connsiteX20" fmla="*/ 1074474 w 2744472"/>
              <a:gd name="connsiteY20" fmla="*/ 493172 h 1805355"/>
              <a:gd name="connsiteX21" fmla="*/ 1085114 w 2744472"/>
              <a:gd name="connsiteY21" fmla="*/ 489066 h 1805355"/>
              <a:gd name="connsiteX22" fmla="*/ 1088513 w 2744472"/>
              <a:gd name="connsiteY22" fmla="*/ 480661 h 1805355"/>
              <a:gd name="connsiteX23" fmla="*/ 1096876 w 2744472"/>
              <a:gd name="connsiteY23" fmla="*/ 477112 h 1805355"/>
              <a:gd name="connsiteX24" fmla="*/ 2141843 w 2744472"/>
              <a:gd name="connsiteY24" fmla="*/ 475551 h 1805355"/>
              <a:gd name="connsiteX25" fmla="*/ 2131062 w 2744472"/>
              <a:gd name="connsiteY25" fmla="*/ 480344 h 1805355"/>
              <a:gd name="connsiteX26" fmla="*/ 2128962 w 2744472"/>
              <a:gd name="connsiteY26" fmla="*/ 485412 h 1805355"/>
              <a:gd name="connsiteX27" fmla="*/ 2120569 w 2744472"/>
              <a:gd name="connsiteY27" fmla="*/ 488889 h 1805355"/>
              <a:gd name="connsiteX28" fmla="*/ 2118732 w 2744472"/>
              <a:gd name="connsiteY28" fmla="*/ 493219 h 1805355"/>
              <a:gd name="connsiteX29" fmla="*/ 2129495 w 2744472"/>
              <a:gd name="connsiteY29" fmla="*/ 489065 h 1805355"/>
              <a:gd name="connsiteX30" fmla="*/ 2132893 w 2744472"/>
              <a:gd name="connsiteY30" fmla="*/ 480661 h 1805355"/>
              <a:gd name="connsiteX31" fmla="*/ 2141184 w 2744472"/>
              <a:gd name="connsiteY31" fmla="*/ 477143 h 1805355"/>
              <a:gd name="connsiteX32" fmla="*/ 1793716 w 2744472"/>
              <a:gd name="connsiteY32" fmla="*/ 475551 h 1805355"/>
              <a:gd name="connsiteX33" fmla="*/ 1782935 w 2744472"/>
              <a:gd name="connsiteY33" fmla="*/ 480344 h 1805355"/>
              <a:gd name="connsiteX34" fmla="*/ 1780836 w 2744472"/>
              <a:gd name="connsiteY34" fmla="*/ 485412 h 1805355"/>
              <a:gd name="connsiteX35" fmla="*/ 1772442 w 2744472"/>
              <a:gd name="connsiteY35" fmla="*/ 488889 h 1805355"/>
              <a:gd name="connsiteX36" fmla="*/ 1770605 w 2744472"/>
              <a:gd name="connsiteY36" fmla="*/ 493219 h 1805355"/>
              <a:gd name="connsiteX37" fmla="*/ 1781367 w 2744472"/>
              <a:gd name="connsiteY37" fmla="*/ 489066 h 1805355"/>
              <a:gd name="connsiteX38" fmla="*/ 1784766 w 2744472"/>
              <a:gd name="connsiteY38" fmla="*/ 480661 h 1805355"/>
              <a:gd name="connsiteX39" fmla="*/ 1793056 w 2744472"/>
              <a:gd name="connsiteY39" fmla="*/ 477143 h 1805355"/>
              <a:gd name="connsiteX40" fmla="*/ 1575250 w 2744472"/>
              <a:gd name="connsiteY40" fmla="*/ 463451 h 1805355"/>
              <a:gd name="connsiteX41" fmla="*/ 1565092 w 2744472"/>
              <a:gd name="connsiteY41" fmla="*/ 467559 h 1805355"/>
              <a:gd name="connsiteX42" fmla="*/ 1562153 w 2744472"/>
              <a:gd name="connsiteY42" fmla="*/ 475175 h 1805355"/>
              <a:gd name="connsiteX43" fmla="*/ 1552622 w 2744472"/>
              <a:gd name="connsiteY43" fmla="*/ 479411 h 1805355"/>
              <a:gd name="connsiteX44" fmla="*/ 1552190 w 2744472"/>
              <a:gd name="connsiteY44" fmla="*/ 480382 h 1805355"/>
              <a:gd name="connsiteX45" fmla="*/ 1563145 w 2744472"/>
              <a:gd name="connsiteY45" fmla="*/ 475845 h 1805355"/>
              <a:gd name="connsiteX46" fmla="*/ 1566084 w 2744472"/>
              <a:gd name="connsiteY46" fmla="*/ 468750 h 1805355"/>
              <a:gd name="connsiteX47" fmla="*/ 1574477 w 2744472"/>
              <a:gd name="connsiteY47" fmla="*/ 465273 h 1805355"/>
              <a:gd name="connsiteX48" fmla="*/ 2212856 w 2744472"/>
              <a:gd name="connsiteY48" fmla="*/ 463374 h 1805355"/>
              <a:gd name="connsiteX49" fmla="*/ 2202508 w 2744472"/>
              <a:gd name="connsiteY49" fmla="*/ 467559 h 1805355"/>
              <a:gd name="connsiteX50" fmla="*/ 2199568 w 2744472"/>
              <a:gd name="connsiteY50" fmla="*/ 475175 h 1805355"/>
              <a:gd name="connsiteX51" fmla="*/ 2190242 w 2744472"/>
              <a:gd name="connsiteY51" fmla="*/ 479319 h 1805355"/>
              <a:gd name="connsiteX52" fmla="*/ 2189765 w 2744472"/>
              <a:gd name="connsiteY52" fmla="*/ 480446 h 1805355"/>
              <a:gd name="connsiteX53" fmla="*/ 2200396 w 2744472"/>
              <a:gd name="connsiteY53" fmla="*/ 476242 h 1805355"/>
              <a:gd name="connsiteX54" fmla="*/ 2203499 w 2744472"/>
              <a:gd name="connsiteY54" fmla="*/ 468750 h 1805355"/>
              <a:gd name="connsiteX55" fmla="*/ 2212039 w 2744472"/>
              <a:gd name="connsiteY55" fmla="*/ 465212 h 1805355"/>
              <a:gd name="connsiteX56" fmla="*/ 2271575 w 2744472"/>
              <a:gd name="connsiteY56" fmla="*/ 463089 h 1805355"/>
              <a:gd name="connsiteX57" fmla="*/ 2261452 w 2744472"/>
              <a:gd name="connsiteY57" fmla="*/ 467282 h 1805355"/>
              <a:gd name="connsiteX58" fmla="*/ 2258406 w 2744472"/>
              <a:gd name="connsiteY58" fmla="*/ 475175 h 1805355"/>
              <a:gd name="connsiteX59" fmla="*/ 2248876 w 2744472"/>
              <a:gd name="connsiteY59" fmla="*/ 479411 h 1805355"/>
              <a:gd name="connsiteX60" fmla="*/ 2248444 w 2744472"/>
              <a:gd name="connsiteY60" fmla="*/ 480382 h 1805355"/>
              <a:gd name="connsiteX61" fmla="*/ 2259399 w 2744472"/>
              <a:gd name="connsiteY61" fmla="*/ 475845 h 1805355"/>
              <a:gd name="connsiteX62" fmla="*/ 2262337 w 2744472"/>
              <a:gd name="connsiteY62" fmla="*/ 468750 h 1805355"/>
              <a:gd name="connsiteX63" fmla="*/ 2270658 w 2744472"/>
              <a:gd name="connsiteY63" fmla="*/ 465303 h 1805355"/>
              <a:gd name="connsiteX64" fmla="*/ 1923448 w 2744472"/>
              <a:gd name="connsiteY64" fmla="*/ 463089 h 1805355"/>
              <a:gd name="connsiteX65" fmla="*/ 1913326 w 2744472"/>
              <a:gd name="connsiteY65" fmla="*/ 467282 h 1805355"/>
              <a:gd name="connsiteX66" fmla="*/ 1910280 w 2744472"/>
              <a:gd name="connsiteY66" fmla="*/ 475175 h 1805355"/>
              <a:gd name="connsiteX67" fmla="*/ 1900748 w 2744472"/>
              <a:gd name="connsiteY67" fmla="*/ 479411 h 1805355"/>
              <a:gd name="connsiteX68" fmla="*/ 1900316 w 2744472"/>
              <a:gd name="connsiteY68" fmla="*/ 480383 h 1805355"/>
              <a:gd name="connsiteX69" fmla="*/ 1911271 w 2744472"/>
              <a:gd name="connsiteY69" fmla="*/ 475845 h 1805355"/>
              <a:gd name="connsiteX70" fmla="*/ 1914210 w 2744472"/>
              <a:gd name="connsiteY70" fmla="*/ 468750 h 1805355"/>
              <a:gd name="connsiteX71" fmla="*/ 1922532 w 2744472"/>
              <a:gd name="connsiteY71" fmla="*/ 465303 h 1805355"/>
              <a:gd name="connsiteX72" fmla="*/ 1053622 w 2744472"/>
              <a:gd name="connsiteY72" fmla="*/ 463089 h 1805355"/>
              <a:gd name="connsiteX73" fmla="*/ 1043500 w 2744472"/>
              <a:gd name="connsiteY73" fmla="*/ 467282 h 1805355"/>
              <a:gd name="connsiteX74" fmla="*/ 1040453 w 2744472"/>
              <a:gd name="connsiteY74" fmla="*/ 475175 h 1805355"/>
              <a:gd name="connsiteX75" fmla="*/ 1029811 w 2744472"/>
              <a:gd name="connsiteY75" fmla="*/ 479905 h 1805355"/>
              <a:gd name="connsiteX76" fmla="*/ 1027419 w 2744472"/>
              <a:gd name="connsiteY76" fmla="*/ 485412 h 1805355"/>
              <a:gd name="connsiteX77" fmla="*/ 1017175 w 2744472"/>
              <a:gd name="connsiteY77" fmla="*/ 489458 h 1805355"/>
              <a:gd name="connsiteX78" fmla="*/ 1013976 w 2744472"/>
              <a:gd name="connsiteY78" fmla="*/ 497180 h 1805355"/>
              <a:gd name="connsiteX79" fmla="*/ 1005772 w 2744472"/>
              <a:gd name="connsiteY79" fmla="*/ 500578 h 1805355"/>
              <a:gd name="connsiteX80" fmla="*/ 1003882 w 2744472"/>
              <a:gd name="connsiteY80" fmla="*/ 504935 h 1805355"/>
              <a:gd name="connsiteX81" fmla="*/ 1014822 w 2744472"/>
              <a:gd name="connsiteY81" fmla="*/ 500712 h 1805355"/>
              <a:gd name="connsiteX82" fmla="*/ 1017907 w 2744472"/>
              <a:gd name="connsiteY82" fmla="*/ 493265 h 1805355"/>
              <a:gd name="connsiteX83" fmla="*/ 1025920 w 2744472"/>
              <a:gd name="connsiteY83" fmla="*/ 489946 h 1805355"/>
              <a:gd name="connsiteX84" fmla="*/ 1029675 w 2744472"/>
              <a:gd name="connsiteY84" fmla="*/ 480661 h 1805355"/>
              <a:gd name="connsiteX85" fmla="*/ 1041535 w 2744472"/>
              <a:gd name="connsiteY85" fmla="*/ 475628 h 1805355"/>
              <a:gd name="connsiteX86" fmla="*/ 1044384 w 2744472"/>
              <a:gd name="connsiteY86" fmla="*/ 468750 h 1805355"/>
              <a:gd name="connsiteX87" fmla="*/ 1052705 w 2744472"/>
              <a:gd name="connsiteY87" fmla="*/ 465303 h 1805355"/>
              <a:gd name="connsiteX88" fmla="*/ 705495 w 2744472"/>
              <a:gd name="connsiteY88" fmla="*/ 463089 h 1805355"/>
              <a:gd name="connsiteX89" fmla="*/ 695374 w 2744472"/>
              <a:gd name="connsiteY89" fmla="*/ 467282 h 1805355"/>
              <a:gd name="connsiteX90" fmla="*/ 692327 w 2744472"/>
              <a:gd name="connsiteY90" fmla="*/ 475175 h 1805355"/>
              <a:gd name="connsiteX91" fmla="*/ 681684 w 2744472"/>
              <a:gd name="connsiteY91" fmla="*/ 479905 h 1805355"/>
              <a:gd name="connsiteX92" fmla="*/ 679292 w 2744472"/>
              <a:gd name="connsiteY92" fmla="*/ 485412 h 1805355"/>
              <a:gd name="connsiteX93" fmla="*/ 669048 w 2744472"/>
              <a:gd name="connsiteY93" fmla="*/ 489458 h 1805355"/>
              <a:gd name="connsiteX94" fmla="*/ 665849 w 2744472"/>
              <a:gd name="connsiteY94" fmla="*/ 497180 h 1805355"/>
              <a:gd name="connsiteX95" fmla="*/ 657646 w 2744472"/>
              <a:gd name="connsiteY95" fmla="*/ 500578 h 1805355"/>
              <a:gd name="connsiteX96" fmla="*/ 655756 w 2744472"/>
              <a:gd name="connsiteY96" fmla="*/ 504935 h 1805355"/>
              <a:gd name="connsiteX97" fmla="*/ 666696 w 2744472"/>
              <a:gd name="connsiteY97" fmla="*/ 500712 h 1805355"/>
              <a:gd name="connsiteX98" fmla="*/ 669781 w 2744472"/>
              <a:gd name="connsiteY98" fmla="*/ 493265 h 1805355"/>
              <a:gd name="connsiteX99" fmla="*/ 677794 w 2744472"/>
              <a:gd name="connsiteY99" fmla="*/ 489946 h 1805355"/>
              <a:gd name="connsiteX100" fmla="*/ 681548 w 2744472"/>
              <a:gd name="connsiteY100" fmla="*/ 480661 h 1805355"/>
              <a:gd name="connsiteX101" fmla="*/ 693408 w 2744472"/>
              <a:gd name="connsiteY101" fmla="*/ 475629 h 1805355"/>
              <a:gd name="connsiteX102" fmla="*/ 696258 w 2744472"/>
              <a:gd name="connsiteY102" fmla="*/ 468750 h 1805355"/>
              <a:gd name="connsiteX103" fmla="*/ 704578 w 2744472"/>
              <a:gd name="connsiteY103" fmla="*/ 465303 h 1805355"/>
              <a:gd name="connsiteX104" fmla="*/ 994984 w 2744472"/>
              <a:gd name="connsiteY104" fmla="*/ 463007 h 1805355"/>
              <a:gd name="connsiteX105" fmla="*/ 984661 w 2744472"/>
              <a:gd name="connsiteY105" fmla="*/ 467282 h 1805355"/>
              <a:gd name="connsiteX106" fmla="*/ 981615 w 2744472"/>
              <a:gd name="connsiteY106" fmla="*/ 475175 h 1805355"/>
              <a:gd name="connsiteX107" fmla="*/ 972289 w 2744472"/>
              <a:gd name="connsiteY107" fmla="*/ 479319 h 1805355"/>
              <a:gd name="connsiteX108" fmla="*/ 971812 w 2744472"/>
              <a:gd name="connsiteY108" fmla="*/ 480446 h 1805355"/>
              <a:gd name="connsiteX109" fmla="*/ 982443 w 2744472"/>
              <a:gd name="connsiteY109" fmla="*/ 476242 h 1805355"/>
              <a:gd name="connsiteX110" fmla="*/ 985546 w 2744472"/>
              <a:gd name="connsiteY110" fmla="*/ 468750 h 1805355"/>
              <a:gd name="connsiteX111" fmla="*/ 994012 w 2744472"/>
              <a:gd name="connsiteY111" fmla="*/ 465243 h 1805355"/>
              <a:gd name="connsiteX112" fmla="*/ 646857 w 2744472"/>
              <a:gd name="connsiteY112" fmla="*/ 463007 h 1805355"/>
              <a:gd name="connsiteX113" fmla="*/ 636535 w 2744472"/>
              <a:gd name="connsiteY113" fmla="*/ 467282 h 1805355"/>
              <a:gd name="connsiteX114" fmla="*/ 633489 w 2744472"/>
              <a:gd name="connsiteY114" fmla="*/ 475175 h 1805355"/>
              <a:gd name="connsiteX115" fmla="*/ 624162 w 2744472"/>
              <a:gd name="connsiteY115" fmla="*/ 479320 h 1805355"/>
              <a:gd name="connsiteX116" fmla="*/ 623685 w 2744472"/>
              <a:gd name="connsiteY116" fmla="*/ 480446 h 1805355"/>
              <a:gd name="connsiteX117" fmla="*/ 634315 w 2744472"/>
              <a:gd name="connsiteY117" fmla="*/ 476243 h 1805355"/>
              <a:gd name="connsiteX118" fmla="*/ 637419 w 2744472"/>
              <a:gd name="connsiteY118" fmla="*/ 468750 h 1805355"/>
              <a:gd name="connsiteX119" fmla="*/ 645885 w 2744472"/>
              <a:gd name="connsiteY119" fmla="*/ 465243 h 1805355"/>
              <a:gd name="connsiteX120" fmla="*/ 1645785 w 2744472"/>
              <a:gd name="connsiteY120" fmla="*/ 451787 h 1805355"/>
              <a:gd name="connsiteX121" fmla="*/ 1635597 w 2744472"/>
              <a:gd name="connsiteY121" fmla="*/ 456007 h 1805355"/>
              <a:gd name="connsiteX122" fmla="*/ 1632759 w 2744472"/>
              <a:gd name="connsiteY122" fmla="*/ 462857 h 1805355"/>
              <a:gd name="connsiteX123" fmla="*/ 1624411 w 2744472"/>
              <a:gd name="connsiteY123" fmla="*/ 466315 h 1805355"/>
              <a:gd name="connsiteX124" fmla="*/ 1623568 w 2744472"/>
              <a:gd name="connsiteY124" fmla="*/ 468498 h 1805355"/>
              <a:gd name="connsiteX125" fmla="*/ 1633650 w 2744472"/>
              <a:gd name="connsiteY125" fmla="*/ 464322 h 1805355"/>
              <a:gd name="connsiteX126" fmla="*/ 1636690 w 2744472"/>
              <a:gd name="connsiteY126" fmla="*/ 456982 h 1805355"/>
              <a:gd name="connsiteX127" fmla="*/ 1645110 w 2744472"/>
              <a:gd name="connsiteY127" fmla="*/ 453494 h 1805355"/>
              <a:gd name="connsiteX128" fmla="*/ 2052693 w 2744472"/>
              <a:gd name="connsiteY128" fmla="*/ 451735 h 1805355"/>
              <a:gd name="connsiteX129" fmla="*/ 2042648 w 2744472"/>
              <a:gd name="connsiteY129" fmla="*/ 455797 h 1805355"/>
              <a:gd name="connsiteX130" fmla="*/ 2042192 w 2744472"/>
              <a:gd name="connsiteY130" fmla="*/ 456899 h 1805355"/>
              <a:gd name="connsiteX131" fmla="*/ 2052230 w 2744472"/>
              <a:gd name="connsiteY131" fmla="*/ 452934 h 1805355"/>
              <a:gd name="connsiteX132" fmla="*/ 775902 w 2744472"/>
              <a:gd name="connsiteY132" fmla="*/ 451735 h 1805355"/>
              <a:gd name="connsiteX133" fmla="*/ 765857 w 2744472"/>
              <a:gd name="connsiteY133" fmla="*/ 455797 h 1805355"/>
              <a:gd name="connsiteX134" fmla="*/ 762933 w 2744472"/>
              <a:gd name="connsiteY134" fmla="*/ 462857 h 1805355"/>
              <a:gd name="connsiteX135" fmla="*/ 754513 w 2744472"/>
              <a:gd name="connsiteY135" fmla="*/ 466345 h 1805355"/>
              <a:gd name="connsiteX136" fmla="*/ 753802 w 2744472"/>
              <a:gd name="connsiteY136" fmla="*/ 468141 h 1805355"/>
              <a:gd name="connsiteX137" fmla="*/ 763939 w 2744472"/>
              <a:gd name="connsiteY137" fmla="*/ 464042 h 1805355"/>
              <a:gd name="connsiteX138" fmla="*/ 766864 w 2744472"/>
              <a:gd name="connsiteY138" fmla="*/ 456982 h 1805355"/>
              <a:gd name="connsiteX139" fmla="*/ 775211 w 2744472"/>
              <a:gd name="connsiteY139" fmla="*/ 453524 h 1805355"/>
              <a:gd name="connsiteX140" fmla="*/ 2342074 w 2744472"/>
              <a:gd name="connsiteY140" fmla="*/ 451698 h 1805355"/>
              <a:gd name="connsiteX141" fmla="*/ 2331937 w 2744472"/>
              <a:gd name="connsiteY141" fmla="*/ 455797 h 1805355"/>
              <a:gd name="connsiteX142" fmla="*/ 2329012 w 2744472"/>
              <a:gd name="connsiteY142" fmla="*/ 462857 h 1805355"/>
              <a:gd name="connsiteX143" fmla="*/ 2320665 w 2744472"/>
              <a:gd name="connsiteY143" fmla="*/ 466315 h 1805355"/>
              <a:gd name="connsiteX144" fmla="*/ 2319974 w 2744472"/>
              <a:gd name="connsiteY144" fmla="*/ 468104 h 1805355"/>
              <a:gd name="connsiteX145" fmla="*/ 2330019 w 2744472"/>
              <a:gd name="connsiteY145" fmla="*/ 464042 h 1805355"/>
              <a:gd name="connsiteX146" fmla="*/ 2332943 w 2744472"/>
              <a:gd name="connsiteY146" fmla="*/ 456982 h 1805355"/>
              <a:gd name="connsiteX147" fmla="*/ 2341363 w 2744472"/>
              <a:gd name="connsiteY147" fmla="*/ 453494 h 1805355"/>
              <a:gd name="connsiteX148" fmla="*/ 1993947 w 2744472"/>
              <a:gd name="connsiteY148" fmla="*/ 451698 h 1805355"/>
              <a:gd name="connsiteX149" fmla="*/ 1983810 w 2744472"/>
              <a:gd name="connsiteY149" fmla="*/ 455797 h 1805355"/>
              <a:gd name="connsiteX150" fmla="*/ 1980886 w 2744472"/>
              <a:gd name="connsiteY150" fmla="*/ 462857 h 1805355"/>
              <a:gd name="connsiteX151" fmla="*/ 1972538 w 2744472"/>
              <a:gd name="connsiteY151" fmla="*/ 466315 h 1805355"/>
              <a:gd name="connsiteX152" fmla="*/ 1971695 w 2744472"/>
              <a:gd name="connsiteY152" fmla="*/ 468498 h 1805355"/>
              <a:gd name="connsiteX153" fmla="*/ 1981776 w 2744472"/>
              <a:gd name="connsiteY153" fmla="*/ 464322 h 1805355"/>
              <a:gd name="connsiteX154" fmla="*/ 1984816 w 2744472"/>
              <a:gd name="connsiteY154" fmla="*/ 456982 h 1805355"/>
              <a:gd name="connsiteX155" fmla="*/ 1993236 w 2744472"/>
              <a:gd name="connsiteY155" fmla="*/ 453494 h 1805355"/>
              <a:gd name="connsiteX156" fmla="*/ 1704658 w 2744472"/>
              <a:gd name="connsiteY156" fmla="*/ 451698 h 1805355"/>
              <a:gd name="connsiteX157" fmla="*/ 1694522 w 2744472"/>
              <a:gd name="connsiteY157" fmla="*/ 455797 h 1805355"/>
              <a:gd name="connsiteX158" fmla="*/ 1694066 w 2744472"/>
              <a:gd name="connsiteY158" fmla="*/ 456899 h 1805355"/>
              <a:gd name="connsiteX159" fmla="*/ 1704182 w 2744472"/>
              <a:gd name="connsiteY159" fmla="*/ 452903 h 1805355"/>
              <a:gd name="connsiteX160" fmla="*/ 1356531 w 2744472"/>
              <a:gd name="connsiteY160" fmla="*/ 451698 h 1805355"/>
              <a:gd name="connsiteX161" fmla="*/ 1346395 w 2744472"/>
              <a:gd name="connsiteY161" fmla="*/ 455797 h 1805355"/>
              <a:gd name="connsiteX162" fmla="*/ 1345939 w 2744472"/>
              <a:gd name="connsiteY162" fmla="*/ 456899 h 1805355"/>
              <a:gd name="connsiteX163" fmla="*/ 1356055 w 2744472"/>
              <a:gd name="connsiteY163" fmla="*/ 452903 h 1805355"/>
              <a:gd name="connsiteX164" fmla="*/ 1879272 w 2744472"/>
              <a:gd name="connsiteY164" fmla="*/ 451341 h 1805355"/>
              <a:gd name="connsiteX165" fmla="*/ 1869107 w 2744472"/>
              <a:gd name="connsiteY165" fmla="*/ 455552 h 1805355"/>
              <a:gd name="connsiteX166" fmla="*/ 1868683 w 2744472"/>
              <a:gd name="connsiteY166" fmla="*/ 456553 h 1805355"/>
              <a:gd name="connsiteX167" fmla="*/ 1878762 w 2744472"/>
              <a:gd name="connsiteY167" fmla="*/ 452662 h 1805355"/>
              <a:gd name="connsiteX168" fmla="*/ 1820434 w 2744472"/>
              <a:gd name="connsiteY168" fmla="*/ 451341 h 1805355"/>
              <a:gd name="connsiteX169" fmla="*/ 1810353 w 2744472"/>
              <a:gd name="connsiteY169" fmla="*/ 455517 h 1805355"/>
              <a:gd name="connsiteX170" fmla="*/ 1807313 w 2744472"/>
              <a:gd name="connsiteY170" fmla="*/ 462857 h 1805355"/>
              <a:gd name="connsiteX171" fmla="*/ 1797798 w 2744472"/>
              <a:gd name="connsiteY171" fmla="*/ 466799 h 1805355"/>
              <a:gd name="connsiteX172" fmla="*/ 1797142 w 2744472"/>
              <a:gd name="connsiteY172" fmla="*/ 468498 h 1805355"/>
              <a:gd name="connsiteX173" fmla="*/ 1808406 w 2744472"/>
              <a:gd name="connsiteY173" fmla="*/ 463832 h 1805355"/>
              <a:gd name="connsiteX174" fmla="*/ 1811244 w 2744472"/>
              <a:gd name="connsiteY174" fmla="*/ 456982 h 1805355"/>
              <a:gd name="connsiteX175" fmla="*/ 1819592 w 2744472"/>
              <a:gd name="connsiteY175" fmla="*/ 453524 h 1805355"/>
              <a:gd name="connsiteX176" fmla="*/ 1531146 w 2744472"/>
              <a:gd name="connsiteY176" fmla="*/ 451341 h 1805355"/>
              <a:gd name="connsiteX177" fmla="*/ 1520981 w 2744472"/>
              <a:gd name="connsiteY177" fmla="*/ 455551 h 1805355"/>
              <a:gd name="connsiteX178" fmla="*/ 1520556 w 2744472"/>
              <a:gd name="connsiteY178" fmla="*/ 456553 h 1805355"/>
              <a:gd name="connsiteX179" fmla="*/ 1530635 w 2744472"/>
              <a:gd name="connsiteY179" fmla="*/ 452662 h 1805355"/>
              <a:gd name="connsiteX180" fmla="*/ 1472307 w 2744472"/>
              <a:gd name="connsiteY180" fmla="*/ 451341 h 1805355"/>
              <a:gd name="connsiteX181" fmla="*/ 1462226 w 2744472"/>
              <a:gd name="connsiteY181" fmla="*/ 455517 h 1805355"/>
              <a:gd name="connsiteX182" fmla="*/ 1459186 w 2744472"/>
              <a:gd name="connsiteY182" fmla="*/ 462857 h 1805355"/>
              <a:gd name="connsiteX183" fmla="*/ 1450766 w 2744472"/>
              <a:gd name="connsiteY183" fmla="*/ 466345 h 1805355"/>
              <a:gd name="connsiteX184" fmla="*/ 1450091 w 2744472"/>
              <a:gd name="connsiteY184" fmla="*/ 468052 h 1805355"/>
              <a:gd name="connsiteX185" fmla="*/ 1460279 w 2744472"/>
              <a:gd name="connsiteY185" fmla="*/ 463832 h 1805355"/>
              <a:gd name="connsiteX186" fmla="*/ 1463117 w 2744472"/>
              <a:gd name="connsiteY186" fmla="*/ 456982 h 1805355"/>
              <a:gd name="connsiteX187" fmla="*/ 1471465 w 2744472"/>
              <a:gd name="connsiteY187" fmla="*/ 453524 h 1805355"/>
              <a:gd name="connsiteX188" fmla="*/ 1298734 w 2744472"/>
              <a:gd name="connsiteY188" fmla="*/ 451341 h 1805355"/>
              <a:gd name="connsiteX189" fmla="*/ 1287470 w 2744472"/>
              <a:gd name="connsiteY189" fmla="*/ 456007 h 1805355"/>
              <a:gd name="connsiteX190" fmla="*/ 1284632 w 2744472"/>
              <a:gd name="connsiteY190" fmla="*/ 462857 h 1805355"/>
              <a:gd name="connsiteX191" fmla="*/ 1276284 w 2744472"/>
              <a:gd name="connsiteY191" fmla="*/ 466315 h 1805355"/>
              <a:gd name="connsiteX192" fmla="*/ 1275442 w 2744472"/>
              <a:gd name="connsiteY192" fmla="*/ 468498 h 1805355"/>
              <a:gd name="connsiteX193" fmla="*/ 1285523 w 2744472"/>
              <a:gd name="connsiteY193" fmla="*/ 464322 h 1805355"/>
              <a:gd name="connsiteX194" fmla="*/ 1288563 w 2744472"/>
              <a:gd name="connsiteY194" fmla="*/ 456982 h 1805355"/>
              <a:gd name="connsiteX195" fmla="*/ 1298078 w 2744472"/>
              <a:gd name="connsiteY195" fmla="*/ 453040 h 1805355"/>
              <a:gd name="connsiteX196" fmla="*/ 1124181 w 2744472"/>
              <a:gd name="connsiteY196" fmla="*/ 451341 h 1805355"/>
              <a:gd name="connsiteX197" fmla="*/ 1114100 w 2744472"/>
              <a:gd name="connsiteY197" fmla="*/ 455517 h 1805355"/>
              <a:gd name="connsiteX198" fmla="*/ 1111060 w 2744472"/>
              <a:gd name="connsiteY198" fmla="*/ 462857 h 1805355"/>
              <a:gd name="connsiteX199" fmla="*/ 1102640 w 2744472"/>
              <a:gd name="connsiteY199" fmla="*/ 466345 h 1805355"/>
              <a:gd name="connsiteX200" fmla="*/ 1101930 w 2744472"/>
              <a:gd name="connsiteY200" fmla="*/ 468140 h 1805355"/>
              <a:gd name="connsiteX201" fmla="*/ 1112066 w 2744472"/>
              <a:gd name="connsiteY201" fmla="*/ 464042 h 1805355"/>
              <a:gd name="connsiteX202" fmla="*/ 1114990 w 2744472"/>
              <a:gd name="connsiteY202" fmla="*/ 456982 h 1805355"/>
              <a:gd name="connsiteX203" fmla="*/ 1123338 w 2744472"/>
              <a:gd name="connsiteY203" fmla="*/ 453524 h 1805355"/>
              <a:gd name="connsiteX204" fmla="*/ 1009446 w 2744472"/>
              <a:gd name="connsiteY204" fmla="*/ 451341 h 1805355"/>
              <a:gd name="connsiteX205" fmla="*/ 998182 w 2744472"/>
              <a:gd name="connsiteY205" fmla="*/ 456007 h 1805355"/>
              <a:gd name="connsiteX206" fmla="*/ 997814 w 2744472"/>
              <a:gd name="connsiteY206" fmla="*/ 456898 h 1805355"/>
              <a:gd name="connsiteX207" fmla="*/ 1009007 w 2744472"/>
              <a:gd name="connsiteY207" fmla="*/ 452477 h 1805355"/>
              <a:gd name="connsiteX208" fmla="*/ 950607 w 2744472"/>
              <a:gd name="connsiteY208" fmla="*/ 451341 h 1805355"/>
              <a:gd name="connsiteX209" fmla="*/ 940444 w 2744472"/>
              <a:gd name="connsiteY209" fmla="*/ 455551 h 1805355"/>
              <a:gd name="connsiteX210" fmla="*/ 937343 w 2744472"/>
              <a:gd name="connsiteY210" fmla="*/ 462857 h 1805355"/>
              <a:gd name="connsiteX211" fmla="*/ 928040 w 2744472"/>
              <a:gd name="connsiteY211" fmla="*/ 466619 h 1805355"/>
              <a:gd name="connsiteX212" fmla="*/ 927315 w 2744472"/>
              <a:gd name="connsiteY212" fmla="*/ 468498 h 1805355"/>
              <a:gd name="connsiteX213" fmla="*/ 937480 w 2744472"/>
              <a:gd name="connsiteY213" fmla="*/ 464287 h 1805355"/>
              <a:gd name="connsiteX214" fmla="*/ 940580 w 2744472"/>
              <a:gd name="connsiteY214" fmla="*/ 456982 h 1805355"/>
              <a:gd name="connsiteX215" fmla="*/ 949882 w 2744472"/>
              <a:gd name="connsiteY215" fmla="*/ 453221 h 1805355"/>
              <a:gd name="connsiteX216" fmla="*/ 661320 w 2744472"/>
              <a:gd name="connsiteY216" fmla="*/ 451341 h 1805355"/>
              <a:gd name="connsiteX217" fmla="*/ 650055 w 2744472"/>
              <a:gd name="connsiteY217" fmla="*/ 456007 h 1805355"/>
              <a:gd name="connsiteX218" fmla="*/ 649686 w 2744472"/>
              <a:gd name="connsiteY218" fmla="*/ 456899 h 1805355"/>
              <a:gd name="connsiteX219" fmla="*/ 660881 w 2744472"/>
              <a:gd name="connsiteY219" fmla="*/ 452477 h 1805355"/>
              <a:gd name="connsiteX220" fmla="*/ 2400972 w 2744472"/>
              <a:gd name="connsiteY220" fmla="*/ 451341 h 1805355"/>
              <a:gd name="connsiteX221" fmla="*/ 2390891 w 2744472"/>
              <a:gd name="connsiteY221" fmla="*/ 455517 h 1805355"/>
              <a:gd name="connsiteX222" fmla="*/ 2390319 w 2744472"/>
              <a:gd name="connsiteY222" fmla="*/ 456899 h 1805355"/>
              <a:gd name="connsiteX223" fmla="*/ 2400357 w 2744472"/>
              <a:gd name="connsiteY223" fmla="*/ 452934 h 1805355"/>
              <a:gd name="connsiteX224" fmla="*/ 2227399 w 2744472"/>
              <a:gd name="connsiteY224" fmla="*/ 451341 h 1805355"/>
              <a:gd name="connsiteX225" fmla="*/ 2217234 w 2744472"/>
              <a:gd name="connsiteY225" fmla="*/ 455551 h 1805355"/>
              <a:gd name="connsiteX226" fmla="*/ 2216810 w 2744472"/>
              <a:gd name="connsiteY226" fmla="*/ 456553 h 1805355"/>
              <a:gd name="connsiteX227" fmla="*/ 2226889 w 2744472"/>
              <a:gd name="connsiteY227" fmla="*/ 452662 h 1805355"/>
              <a:gd name="connsiteX228" fmla="*/ 2168560 w 2744472"/>
              <a:gd name="connsiteY228" fmla="*/ 451341 h 1805355"/>
              <a:gd name="connsiteX229" fmla="*/ 2158396 w 2744472"/>
              <a:gd name="connsiteY229" fmla="*/ 455551 h 1805355"/>
              <a:gd name="connsiteX230" fmla="*/ 2155296 w 2744472"/>
              <a:gd name="connsiteY230" fmla="*/ 462857 h 1805355"/>
              <a:gd name="connsiteX231" fmla="*/ 2145993 w 2744472"/>
              <a:gd name="connsiteY231" fmla="*/ 466619 h 1805355"/>
              <a:gd name="connsiteX232" fmla="*/ 2145268 w 2744472"/>
              <a:gd name="connsiteY232" fmla="*/ 468498 h 1805355"/>
              <a:gd name="connsiteX233" fmla="*/ 2155434 w 2744472"/>
              <a:gd name="connsiteY233" fmla="*/ 464287 h 1805355"/>
              <a:gd name="connsiteX234" fmla="*/ 2158534 w 2744472"/>
              <a:gd name="connsiteY234" fmla="*/ 456982 h 1805355"/>
              <a:gd name="connsiteX235" fmla="*/ 2167835 w 2744472"/>
              <a:gd name="connsiteY235" fmla="*/ 453221 h 1805355"/>
              <a:gd name="connsiteX236" fmla="*/ 1183019 w 2744472"/>
              <a:gd name="connsiteY236" fmla="*/ 451341 h 1805355"/>
              <a:gd name="connsiteX237" fmla="*/ 1172938 w 2744472"/>
              <a:gd name="connsiteY237" fmla="*/ 455517 h 1805355"/>
              <a:gd name="connsiteX238" fmla="*/ 1172366 w 2744472"/>
              <a:gd name="connsiteY238" fmla="*/ 456899 h 1805355"/>
              <a:gd name="connsiteX239" fmla="*/ 1182404 w 2744472"/>
              <a:gd name="connsiteY239" fmla="*/ 452934 h 1805355"/>
              <a:gd name="connsiteX240" fmla="*/ 834892 w 2744472"/>
              <a:gd name="connsiteY240" fmla="*/ 451341 h 1805355"/>
              <a:gd name="connsiteX241" fmla="*/ 824812 w 2744472"/>
              <a:gd name="connsiteY241" fmla="*/ 455517 h 1805355"/>
              <a:gd name="connsiteX242" fmla="*/ 824240 w 2744472"/>
              <a:gd name="connsiteY242" fmla="*/ 456899 h 1805355"/>
              <a:gd name="connsiteX243" fmla="*/ 834278 w 2744472"/>
              <a:gd name="connsiteY243" fmla="*/ 452934 h 1805355"/>
              <a:gd name="connsiteX244" fmla="*/ 1486984 w 2744472"/>
              <a:gd name="connsiteY244" fmla="*/ 438607 h 1805355"/>
              <a:gd name="connsiteX245" fmla="*/ 1476243 w 2744472"/>
              <a:gd name="connsiteY245" fmla="*/ 443057 h 1805355"/>
              <a:gd name="connsiteX246" fmla="*/ 1475733 w 2744472"/>
              <a:gd name="connsiteY246" fmla="*/ 444286 h 1805355"/>
              <a:gd name="connsiteX247" fmla="*/ 1486629 w 2744472"/>
              <a:gd name="connsiteY247" fmla="*/ 439443 h 1805355"/>
              <a:gd name="connsiteX248" fmla="*/ 2183270 w 2744472"/>
              <a:gd name="connsiteY248" fmla="*/ 438530 h 1805355"/>
              <a:gd name="connsiteX249" fmla="*/ 2172580 w 2744472"/>
              <a:gd name="connsiteY249" fmla="*/ 442851 h 1805355"/>
              <a:gd name="connsiteX250" fmla="*/ 2171986 w 2744472"/>
              <a:gd name="connsiteY250" fmla="*/ 444286 h 1805355"/>
              <a:gd name="connsiteX251" fmla="*/ 2182882 w 2744472"/>
              <a:gd name="connsiteY251" fmla="*/ 439443 h 1805355"/>
              <a:gd name="connsiteX252" fmla="*/ 2124431 w 2744472"/>
              <a:gd name="connsiteY252" fmla="*/ 438530 h 1805355"/>
              <a:gd name="connsiteX253" fmla="*/ 2113742 w 2744472"/>
              <a:gd name="connsiteY253" fmla="*/ 442851 h 1805355"/>
              <a:gd name="connsiteX254" fmla="*/ 2110330 w 2744472"/>
              <a:gd name="connsiteY254" fmla="*/ 451089 h 1805355"/>
              <a:gd name="connsiteX255" fmla="*/ 2102009 w 2744472"/>
              <a:gd name="connsiteY255" fmla="*/ 454536 h 1805355"/>
              <a:gd name="connsiteX256" fmla="*/ 2101092 w 2744472"/>
              <a:gd name="connsiteY256" fmla="*/ 456750 h 1805355"/>
              <a:gd name="connsiteX257" fmla="*/ 2111214 w 2744472"/>
              <a:gd name="connsiteY257" fmla="*/ 452557 h 1805355"/>
              <a:gd name="connsiteX258" fmla="*/ 2114260 w 2744472"/>
              <a:gd name="connsiteY258" fmla="*/ 444664 h 1805355"/>
              <a:gd name="connsiteX259" fmla="*/ 2123588 w 2744472"/>
              <a:gd name="connsiteY259" fmla="*/ 440518 h 1805355"/>
              <a:gd name="connsiteX260" fmla="*/ 1835143 w 2744472"/>
              <a:gd name="connsiteY260" fmla="*/ 438530 h 1805355"/>
              <a:gd name="connsiteX261" fmla="*/ 1824454 w 2744472"/>
              <a:gd name="connsiteY261" fmla="*/ 442851 h 1805355"/>
              <a:gd name="connsiteX262" fmla="*/ 1823860 w 2744472"/>
              <a:gd name="connsiteY262" fmla="*/ 444286 h 1805355"/>
              <a:gd name="connsiteX263" fmla="*/ 1834755 w 2744472"/>
              <a:gd name="connsiteY263" fmla="*/ 439443 h 1805355"/>
              <a:gd name="connsiteX264" fmla="*/ 906479 w 2744472"/>
              <a:gd name="connsiteY264" fmla="*/ 438529 h 1805355"/>
              <a:gd name="connsiteX265" fmla="*/ 895789 w 2744472"/>
              <a:gd name="connsiteY265" fmla="*/ 442851 h 1805355"/>
              <a:gd name="connsiteX266" fmla="*/ 892377 w 2744472"/>
              <a:gd name="connsiteY266" fmla="*/ 451089 h 1805355"/>
              <a:gd name="connsiteX267" fmla="*/ 883985 w 2744472"/>
              <a:gd name="connsiteY267" fmla="*/ 454566 h 1805355"/>
              <a:gd name="connsiteX268" fmla="*/ 883212 w 2744472"/>
              <a:gd name="connsiteY268" fmla="*/ 456388 h 1805355"/>
              <a:gd name="connsiteX269" fmla="*/ 893367 w 2744472"/>
              <a:gd name="connsiteY269" fmla="*/ 452281 h 1805355"/>
              <a:gd name="connsiteX270" fmla="*/ 896308 w 2744472"/>
              <a:gd name="connsiteY270" fmla="*/ 444664 h 1805355"/>
              <a:gd name="connsiteX271" fmla="*/ 905635 w 2744472"/>
              <a:gd name="connsiteY271" fmla="*/ 440518 h 1805355"/>
              <a:gd name="connsiteX272" fmla="*/ 2252833 w 2744472"/>
              <a:gd name="connsiteY272" fmla="*/ 429219 h 1805355"/>
              <a:gd name="connsiteX273" fmla="*/ 2241631 w 2744472"/>
              <a:gd name="connsiteY273" fmla="*/ 433859 h 1805355"/>
              <a:gd name="connsiteX274" fmla="*/ 2239774 w 2744472"/>
              <a:gd name="connsiteY274" fmla="*/ 438341 h 1805355"/>
              <a:gd name="connsiteX275" fmla="*/ 2231943 w 2744472"/>
              <a:gd name="connsiteY275" fmla="*/ 441585 h 1805355"/>
              <a:gd name="connsiteX276" fmla="*/ 2230824 w 2744472"/>
              <a:gd name="connsiteY276" fmla="*/ 444286 h 1805355"/>
              <a:gd name="connsiteX277" fmla="*/ 2241607 w 2744472"/>
              <a:gd name="connsiteY277" fmla="*/ 439494 h 1805355"/>
              <a:gd name="connsiteX278" fmla="*/ 2243705 w 2744472"/>
              <a:gd name="connsiteY278" fmla="*/ 434427 h 1805355"/>
              <a:gd name="connsiteX279" fmla="*/ 2252098 w 2744472"/>
              <a:gd name="connsiteY279" fmla="*/ 430950 h 1805355"/>
              <a:gd name="connsiteX280" fmla="*/ 1963582 w 2744472"/>
              <a:gd name="connsiteY280" fmla="*/ 429130 h 1805355"/>
              <a:gd name="connsiteX281" fmla="*/ 1952435 w 2744472"/>
              <a:gd name="connsiteY281" fmla="*/ 433637 h 1805355"/>
              <a:gd name="connsiteX282" fmla="*/ 1950486 w 2744472"/>
              <a:gd name="connsiteY282" fmla="*/ 438341 h 1805355"/>
              <a:gd name="connsiteX283" fmla="*/ 1940288 w 2744472"/>
              <a:gd name="connsiteY283" fmla="*/ 442566 h 1805355"/>
              <a:gd name="connsiteX284" fmla="*/ 1936757 w 2744472"/>
              <a:gd name="connsiteY284" fmla="*/ 451089 h 1805355"/>
              <a:gd name="connsiteX285" fmla="*/ 1927252 w 2744472"/>
              <a:gd name="connsiteY285" fmla="*/ 455027 h 1805355"/>
              <a:gd name="connsiteX286" fmla="*/ 1926539 w 2744472"/>
              <a:gd name="connsiteY286" fmla="*/ 456750 h 1805355"/>
              <a:gd name="connsiteX287" fmla="*/ 1937828 w 2744472"/>
              <a:gd name="connsiteY287" fmla="*/ 452073 h 1805355"/>
              <a:gd name="connsiteX288" fmla="*/ 1940688 w 2744472"/>
              <a:gd name="connsiteY288" fmla="*/ 444664 h 1805355"/>
              <a:gd name="connsiteX289" fmla="*/ 1949914 w 2744472"/>
              <a:gd name="connsiteY289" fmla="*/ 440563 h 1805355"/>
              <a:gd name="connsiteX290" fmla="*/ 1952456 w 2744472"/>
              <a:gd name="connsiteY290" fmla="*/ 434427 h 1805355"/>
              <a:gd name="connsiteX291" fmla="*/ 1963228 w 2744472"/>
              <a:gd name="connsiteY291" fmla="*/ 429964 h 1805355"/>
              <a:gd name="connsiteX292" fmla="*/ 1383045 w 2744472"/>
              <a:gd name="connsiteY292" fmla="*/ 429130 h 1805355"/>
              <a:gd name="connsiteX293" fmla="*/ 1371897 w 2744472"/>
              <a:gd name="connsiteY293" fmla="*/ 433637 h 1805355"/>
              <a:gd name="connsiteX294" fmla="*/ 1369948 w 2744472"/>
              <a:gd name="connsiteY294" fmla="*/ 438341 h 1805355"/>
              <a:gd name="connsiteX295" fmla="*/ 1362060 w 2744472"/>
              <a:gd name="connsiteY295" fmla="*/ 441609 h 1805355"/>
              <a:gd name="connsiteX296" fmla="*/ 1361091 w 2744472"/>
              <a:gd name="connsiteY296" fmla="*/ 443892 h 1805355"/>
              <a:gd name="connsiteX297" fmla="*/ 1371902 w 2744472"/>
              <a:gd name="connsiteY297" fmla="*/ 439201 h 1805355"/>
              <a:gd name="connsiteX298" fmla="*/ 1373879 w 2744472"/>
              <a:gd name="connsiteY298" fmla="*/ 434427 h 1805355"/>
              <a:gd name="connsiteX299" fmla="*/ 1382272 w 2744472"/>
              <a:gd name="connsiteY299" fmla="*/ 430950 h 1805355"/>
              <a:gd name="connsiteX300" fmla="*/ 745630 w 2744472"/>
              <a:gd name="connsiteY300" fmla="*/ 429130 h 1805355"/>
              <a:gd name="connsiteX301" fmla="*/ 734482 w 2744472"/>
              <a:gd name="connsiteY301" fmla="*/ 433637 h 1805355"/>
              <a:gd name="connsiteX302" fmla="*/ 732533 w 2744472"/>
              <a:gd name="connsiteY302" fmla="*/ 438341 h 1805355"/>
              <a:gd name="connsiteX303" fmla="*/ 722266 w 2744472"/>
              <a:gd name="connsiteY303" fmla="*/ 442595 h 1805355"/>
              <a:gd name="connsiteX304" fmla="*/ 718661 w 2744472"/>
              <a:gd name="connsiteY304" fmla="*/ 451089 h 1805355"/>
              <a:gd name="connsiteX305" fmla="*/ 709375 w 2744472"/>
              <a:gd name="connsiteY305" fmla="*/ 454845 h 1805355"/>
              <a:gd name="connsiteX306" fmla="*/ 708586 w 2744472"/>
              <a:gd name="connsiteY306" fmla="*/ 456750 h 1805355"/>
              <a:gd name="connsiteX307" fmla="*/ 718790 w 2744472"/>
              <a:gd name="connsiteY307" fmla="*/ 452523 h 1805355"/>
              <a:gd name="connsiteX308" fmla="*/ 721897 w 2744472"/>
              <a:gd name="connsiteY308" fmla="*/ 444664 h 1805355"/>
              <a:gd name="connsiteX309" fmla="*/ 732095 w 2744472"/>
              <a:gd name="connsiteY309" fmla="*/ 440239 h 1805355"/>
              <a:gd name="connsiteX310" fmla="*/ 734503 w 2744472"/>
              <a:gd name="connsiteY310" fmla="*/ 434427 h 1805355"/>
              <a:gd name="connsiteX311" fmla="*/ 745275 w 2744472"/>
              <a:gd name="connsiteY311" fmla="*/ 429964 h 1805355"/>
              <a:gd name="connsiteX312" fmla="*/ 686792 w 2744472"/>
              <a:gd name="connsiteY312" fmla="*/ 429130 h 1805355"/>
              <a:gd name="connsiteX313" fmla="*/ 675644 w 2744472"/>
              <a:gd name="connsiteY313" fmla="*/ 433637 h 1805355"/>
              <a:gd name="connsiteX314" fmla="*/ 673695 w 2744472"/>
              <a:gd name="connsiteY314" fmla="*/ 438341 h 1805355"/>
              <a:gd name="connsiteX315" fmla="*/ 665864 w 2744472"/>
              <a:gd name="connsiteY315" fmla="*/ 441585 h 1805355"/>
              <a:gd name="connsiteX316" fmla="*/ 664746 w 2744472"/>
              <a:gd name="connsiteY316" fmla="*/ 444286 h 1805355"/>
              <a:gd name="connsiteX317" fmla="*/ 675527 w 2744472"/>
              <a:gd name="connsiteY317" fmla="*/ 439494 h 1805355"/>
              <a:gd name="connsiteX318" fmla="*/ 677626 w 2744472"/>
              <a:gd name="connsiteY318" fmla="*/ 434427 h 1805355"/>
              <a:gd name="connsiteX319" fmla="*/ 686019 w 2744472"/>
              <a:gd name="connsiteY319" fmla="*/ 430950 h 1805355"/>
              <a:gd name="connsiteX320" fmla="*/ 2311710 w 2744472"/>
              <a:gd name="connsiteY320" fmla="*/ 429129 h 1805355"/>
              <a:gd name="connsiteX321" fmla="*/ 2300562 w 2744472"/>
              <a:gd name="connsiteY321" fmla="*/ 433637 h 1805355"/>
              <a:gd name="connsiteX322" fmla="*/ 2298612 w 2744472"/>
              <a:gd name="connsiteY322" fmla="*/ 438341 h 1805355"/>
              <a:gd name="connsiteX323" fmla="*/ 2288345 w 2744472"/>
              <a:gd name="connsiteY323" fmla="*/ 442594 h 1805355"/>
              <a:gd name="connsiteX324" fmla="*/ 2284740 w 2744472"/>
              <a:gd name="connsiteY324" fmla="*/ 451089 h 1805355"/>
              <a:gd name="connsiteX325" fmla="*/ 2275454 w 2744472"/>
              <a:gd name="connsiteY325" fmla="*/ 454845 h 1805355"/>
              <a:gd name="connsiteX326" fmla="*/ 2274666 w 2744472"/>
              <a:gd name="connsiteY326" fmla="*/ 456750 h 1805355"/>
              <a:gd name="connsiteX327" fmla="*/ 2285954 w 2744472"/>
              <a:gd name="connsiteY327" fmla="*/ 452073 h 1805355"/>
              <a:gd name="connsiteX328" fmla="*/ 2288814 w 2744472"/>
              <a:gd name="connsiteY328" fmla="*/ 444664 h 1805355"/>
              <a:gd name="connsiteX329" fmla="*/ 2298041 w 2744472"/>
              <a:gd name="connsiteY329" fmla="*/ 440562 h 1805355"/>
              <a:gd name="connsiteX330" fmla="*/ 2300582 w 2744472"/>
              <a:gd name="connsiteY330" fmla="*/ 434427 h 1805355"/>
              <a:gd name="connsiteX331" fmla="*/ 2311355 w 2744472"/>
              <a:gd name="connsiteY331" fmla="*/ 429964 h 1805355"/>
              <a:gd name="connsiteX332" fmla="*/ 1034918 w 2744472"/>
              <a:gd name="connsiteY332" fmla="*/ 429129 h 1805355"/>
              <a:gd name="connsiteX333" fmla="*/ 1023770 w 2744472"/>
              <a:gd name="connsiteY333" fmla="*/ 433637 h 1805355"/>
              <a:gd name="connsiteX334" fmla="*/ 1021821 w 2744472"/>
              <a:gd name="connsiteY334" fmla="*/ 438341 h 1805355"/>
              <a:gd name="connsiteX335" fmla="*/ 1013990 w 2744472"/>
              <a:gd name="connsiteY335" fmla="*/ 441585 h 1805355"/>
              <a:gd name="connsiteX336" fmla="*/ 1012872 w 2744472"/>
              <a:gd name="connsiteY336" fmla="*/ 444286 h 1805355"/>
              <a:gd name="connsiteX337" fmla="*/ 1023654 w 2744472"/>
              <a:gd name="connsiteY337" fmla="*/ 439494 h 1805355"/>
              <a:gd name="connsiteX338" fmla="*/ 1025753 w 2744472"/>
              <a:gd name="connsiteY338" fmla="*/ 434427 h 1805355"/>
              <a:gd name="connsiteX339" fmla="*/ 1034146 w 2744472"/>
              <a:gd name="connsiteY339" fmla="*/ 430950 h 1805355"/>
              <a:gd name="connsiteX340" fmla="*/ 2022491 w 2744472"/>
              <a:gd name="connsiteY340" fmla="*/ 428964 h 1805355"/>
              <a:gd name="connsiteX341" fmla="*/ 2011442 w 2744472"/>
              <a:gd name="connsiteY341" fmla="*/ 433229 h 1805355"/>
              <a:gd name="connsiteX342" fmla="*/ 2009324 w 2744472"/>
              <a:gd name="connsiteY342" fmla="*/ 438341 h 1805355"/>
              <a:gd name="connsiteX343" fmla="*/ 1999056 w 2744472"/>
              <a:gd name="connsiteY343" fmla="*/ 442595 h 1805355"/>
              <a:gd name="connsiteX344" fmla="*/ 1998506 w 2744472"/>
              <a:gd name="connsiteY344" fmla="*/ 443892 h 1805355"/>
              <a:gd name="connsiteX345" fmla="*/ 2009316 w 2744472"/>
              <a:gd name="connsiteY345" fmla="*/ 439201 h 1805355"/>
              <a:gd name="connsiteX346" fmla="*/ 2011294 w 2744472"/>
              <a:gd name="connsiteY346" fmla="*/ 434427 h 1805355"/>
              <a:gd name="connsiteX347" fmla="*/ 2022066 w 2744472"/>
              <a:gd name="connsiteY347" fmla="*/ 429964 h 1805355"/>
              <a:gd name="connsiteX348" fmla="*/ 1674364 w 2744472"/>
              <a:gd name="connsiteY348" fmla="*/ 428964 h 1805355"/>
              <a:gd name="connsiteX349" fmla="*/ 1663315 w 2744472"/>
              <a:gd name="connsiteY349" fmla="*/ 433229 h 1805355"/>
              <a:gd name="connsiteX350" fmla="*/ 1661198 w 2744472"/>
              <a:gd name="connsiteY350" fmla="*/ 438341 h 1805355"/>
              <a:gd name="connsiteX351" fmla="*/ 1651000 w 2744472"/>
              <a:gd name="connsiteY351" fmla="*/ 442566 h 1805355"/>
              <a:gd name="connsiteX352" fmla="*/ 1650466 w 2744472"/>
              <a:gd name="connsiteY352" fmla="*/ 443855 h 1805355"/>
              <a:gd name="connsiteX353" fmla="*/ 1661190 w 2744472"/>
              <a:gd name="connsiteY353" fmla="*/ 439201 h 1805355"/>
              <a:gd name="connsiteX354" fmla="*/ 1663168 w 2744472"/>
              <a:gd name="connsiteY354" fmla="*/ 434427 h 1805355"/>
              <a:gd name="connsiteX355" fmla="*/ 1673940 w 2744472"/>
              <a:gd name="connsiteY355" fmla="*/ 429964 h 1805355"/>
              <a:gd name="connsiteX356" fmla="*/ 1326238 w 2744472"/>
              <a:gd name="connsiteY356" fmla="*/ 428964 h 1805355"/>
              <a:gd name="connsiteX357" fmla="*/ 1315189 w 2744472"/>
              <a:gd name="connsiteY357" fmla="*/ 433229 h 1805355"/>
              <a:gd name="connsiteX358" fmla="*/ 1313071 w 2744472"/>
              <a:gd name="connsiteY358" fmla="*/ 438341 h 1805355"/>
              <a:gd name="connsiteX359" fmla="*/ 1302873 w 2744472"/>
              <a:gd name="connsiteY359" fmla="*/ 442566 h 1805355"/>
              <a:gd name="connsiteX360" fmla="*/ 1302160 w 2744472"/>
              <a:gd name="connsiteY360" fmla="*/ 444286 h 1805355"/>
              <a:gd name="connsiteX361" fmla="*/ 1312942 w 2744472"/>
              <a:gd name="connsiteY361" fmla="*/ 439494 h 1805355"/>
              <a:gd name="connsiteX362" fmla="*/ 1315041 w 2744472"/>
              <a:gd name="connsiteY362" fmla="*/ 434427 h 1805355"/>
              <a:gd name="connsiteX363" fmla="*/ 1325813 w 2744472"/>
              <a:gd name="connsiteY363" fmla="*/ 429964 h 1805355"/>
              <a:gd name="connsiteX364" fmla="*/ 2138208 w 2744472"/>
              <a:gd name="connsiteY364" fmla="*/ 428768 h 1805355"/>
              <a:gd name="connsiteX365" fmla="*/ 2126986 w 2744472"/>
              <a:gd name="connsiteY365" fmla="*/ 433416 h 1805355"/>
              <a:gd name="connsiteX366" fmla="*/ 2126637 w 2744472"/>
              <a:gd name="connsiteY366" fmla="*/ 434239 h 1805355"/>
              <a:gd name="connsiteX367" fmla="*/ 2137813 w 2744472"/>
              <a:gd name="connsiteY367" fmla="*/ 429720 h 1805355"/>
              <a:gd name="connsiteX368" fmla="*/ 2079370 w 2744472"/>
              <a:gd name="connsiteY368" fmla="*/ 428768 h 1805355"/>
              <a:gd name="connsiteX369" fmla="*/ 2068262 w 2744472"/>
              <a:gd name="connsiteY369" fmla="*/ 433369 h 1805355"/>
              <a:gd name="connsiteX370" fmla="*/ 2066202 w 2744472"/>
              <a:gd name="connsiteY370" fmla="*/ 438341 h 1805355"/>
              <a:gd name="connsiteX371" fmla="*/ 2058312 w 2744472"/>
              <a:gd name="connsiteY371" fmla="*/ 441609 h 1805355"/>
              <a:gd name="connsiteX372" fmla="*/ 2057387 w 2744472"/>
              <a:gd name="connsiteY372" fmla="*/ 443790 h 1805355"/>
              <a:gd name="connsiteX373" fmla="*/ 2068255 w 2744472"/>
              <a:gd name="connsiteY373" fmla="*/ 438960 h 1805355"/>
              <a:gd name="connsiteX374" fmla="*/ 2070132 w 2744472"/>
              <a:gd name="connsiteY374" fmla="*/ 434427 h 1805355"/>
              <a:gd name="connsiteX375" fmla="*/ 2078453 w 2744472"/>
              <a:gd name="connsiteY375" fmla="*/ 430980 h 1805355"/>
              <a:gd name="connsiteX376" fmla="*/ 1616508 w 2744472"/>
              <a:gd name="connsiteY376" fmla="*/ 428768 h 1805355"/>
              <a:gd name="connsiteX377" fmla="*/ 1604216 w 2744472"/>
              <a:gd name="connsiteY377" fmla="*/ 433859 h 1805355"/>
              <a:gd name="connsiteX378" fmla="*/ 1602359 w 2744472"/>
              <a:gd name="connsiteY378" fmla="*/ 438341 h 1805355"/>
              <a:gd name="connsiteX379" fmla="*/ 1592161 w 2744472"/>
              <a:gd name="connsiteY379" fmla="*/ 442566 h 1805355"/>
              <a:gd name="connsiteX380" fmla="*/ 1588630 w 2744472"/>
              <a:gd name="connsiteY380" fmla="*/ 451089 h 1805355"/>
              <a:gd name="connsiteX381" fmla="*/ 1580238 w 2744472"/>
              <a:gd name="connsiteY381" fmla="*/ 454566 h 1805355"/>
              <a:gd name="connsiteX382" fmla="*/ 1579465 w 2744472"/>
              <a:gd name="connsiteY382" fmla="*/ 456388 h 1805355"/>
              <a:gd name="connsiteX383" fmla="*/ 1589620 w 2744472"/>
              <a:gd name="connsiteY383" fmla="*/ 452281 h 1805355"/>
              <a:gd name="connsiteX384" fmla="*/ 1592561 w 2744472"/>
              <a:gd name="connsiteY384" fmla="*/ 444664 h 1805355"/>
              <a:gd name="connsiteX385" fmla="*/ 1601788 w 2744472"/>
              <a:gd name="connsiteY385" fmla="*/ 440562 h 1805355"/>
              <a:gd name="connsiteX386" fmla="*/ 1604329 w 2744472"/>
              <a:gd name="connsiteY386" fmla="*/ 434427 h 1805355"/>
              <a:gd name="connsiteX387" fmla="*/ 1616201 w 2744472"/>
              <a:gd name="connsiteY387" fmla="*/ 429509 h 1805355"/>
              <a:gd name="connsiteX388" fmla="*/ 1557670 w 2744472"/>
              <a:gd name="connsiteY388" fmla="*/ 428768 h 1805355"/>
              <a:gd name="connsiteX389" fmla="*/ 1546448 w 2744472"/>
              <a:gd name="connsiteY389" fmla="*/ 433416 h 1805355"/>
              <a:gd name="connsiteX390" fmla="*/ 1544358 w 2744472"/>
              <a:gd name="connsiteY390" fmla="*/ 438341 h 1805355"/>
              <a:gd name="connsiteX391" fmla="*/ 1535560 w 2744472"/>
              <a:gd name="connsiteY391" fmla="*/ 441899 h 1805355"/>
              <a:gd name="connsiteX392" fmla="*/ 1534571 w 2744472"/>
              <a:gd name="connsiteY392" fmla="*/ 444286 h 1805355"/>
              <a:gd name="connsiteX393" fmla="*/ 1545467 w 2744472"/>
              <a:gd name="connsiteY393" fmla="*/ 439443 h 1805355"/>
              <a:gd name="connsiteX394" fmla="*/ 1547596 w 2744472"/>
              <a:gd name="connsiteY394" fmla="*/ 434427 h 1805355"/>
              <a:gd name="connsiteX395" fmla="*/ 1556880 w 2744472"/>
              <a:gd name="connsiteY395" fmla="*/ 430672 h 1805355"/>
              <a:gd name="connsiteX396" fmla="*/ 1441955 w 2744472"/>
              <a:gd name="connsiteY396" fmla="*/ 428768 h 1805355"/>
              <a:gd name="connsiteX397" fmla="*/ 1430847 w 2744472"/>
              <a:gd name="connsiteY397" fmla="*/ 433369 h 1805355"/>
              <a:gd name="connsiteX398" fmla="*/ 1428787 w 2744472"/>
              <a:gd name="connsiteY398" fmla="*/ 438341 h 1805355"/>
              <a:gd name="connsiteX399" fmla="*/ 1418519 w 2744472"/>
              <a:gd name="connsiteY399" fmla="*/ 442595 h 1805355"/>
              <a:gd name="connsiteX400" fmla="*/ 1414914 w 2744472"/>
              <a:gd name="connsiteY400" fmla="*/ 451089 h 1805355"/>
              <a:gd name="connsiteX401" fmla="*/ 1405628 w 2744472"/>
              <a:gd name="connsiteY401" fmla="*/ 454845 h 1805355"/>
              <a:gd name="connsiteX402" fmla="*/ 1404839 w 2744472"/>
              <a:gd name="connsiteY402" fmla="*/ 456750 h 1805355"/>
              <a:gd name="connsiteX403" fmla="*/ 1415044 w 2744472"/>
              <a:gd name="connsiteY403" fmla="*/ 452523 h 1805355"/>
              <a:gd name="connsiteX404" fmla="*/ 1418151 w 2744472"/>
              <a:gd name="connsiteY404" fmla="*/ 444664 h 1805355"/>
              <a:gd name="connsiteX405" fmla="*/ 1428349 w 2744472"/>
              <a:gd name="connsiteY405" fmla="*/ 440239 h 1805355"/>
              <a:gd name="connsiteX406" fmla="*/ 1430756 w 2744472"/>
              <a:gd name="connsiteY406" fmla="*/ 434427 h 1805355"/>
              <a:gd name="connsiteX407" fmla="*/ 1441444 w 2744472"/>
              <a:gd name="connsiteY407" fmla="*/ 430000 h 1805355"/>
              <a:gd name="connsiteX408" fmla="*/ 920255 w 2744472"/>
              <a:gd name="connsiteY408" fmla="*/ 428768 h 1805355"/>
              <a:gd name="connsiteX409" fmla="*/ 909034 w 2744472"/>
              <a:gd name="connsiteY409" fmla="*/ 433416 h 1805355"/>
              <a:gd name="connsiteX410" fmla="*/ 908684 w 2744472"/>
              <a:gd name="connsiteY410" fmla="*/ 434239 h 1805355"/>
              <a:gd name="connsiteX411" fmla="*/ 919861 w 2744472"/>
              <a:gd name="connsiteY411" fmla="*/ 429720 h 1805355"/>
              <a:gd name="connsiteX412" fmla="*/ 861417 w 2744472"/>
              <a:gd name="connsiteY412" fmla="*/ 428768 h 1805355"/>
              <a:gd name="connsiteX413" fmla="*/ 850195 w 2744472"/>
              <a:gd name="connsiteY413" fmla="*/ 433416 h 1805355"/>
              <a:gd name="connsiteX414" fmla="*/ 848105 w 2744472"/>
              <a:gd name="connsiteY414" fmla="*/ 438341 h 1805355"/>
              <a:gd name="connsiteX415" fmla="*/ 839307 w 2744472"/>
              <a:gd name="connsiteY415" fmla="*/ 441899 h 1805355"/>
              <a:gd name="connsiteX416" fmla="*/ 838318 w 2744472"/>
              <a:gd name="connsiteY416" fmla="*/ 444286 h 1805355"/>
              <a:gd name="connsiteX417" fmla="*/ 849214 w 2744472"/>
              <a:gd name="connsiteY417" fmla="*/ 439443 h 1805355"/>
              <a:gd name="connsiteX418" fmla="*/ 851342 w 2744472"/>
              <a:gd name="connsiteY418" fmla="*/ 434427 h 1805355"/>
              <a:gd name="connsiteX419" fmla="*/ 860627 w 2744472"/>
              <a:gd name="connsiteY419" fmla="*/ 430672 h 1805355"/>
              <a:gd name="connsiteX420" fmla="*/ 2427496 w 2744472"/>
              <a:gd name="connsiteY420" fmla="*/ 428767 h 1805355"/>
              <a:gd name="connsiteX421" fmla="*/ 2416388 w 2744472"/>
              <a:gd name="connsiteY421" fmla="*/ 433369 h 1805355"/>
              <a:gd name="connsiteX422" fmla="*/ 2414328 w 2744472"/>
              <a:gd name="connsiteY422" fmla="*/ 438341 h 1805355"/>
              <a:gd name="connsiteX423" fmla="*/ 2405313 w 2744472"/>
              <a:gd name="connsiteY423" fmla="*/ 442076 h 1805355"/>
              <a:gd name="connsiteX424" fmla="*/ 2404398 w 2744472"/>
              <a:gd name="connsiteY424" fmla="*/ 444286 h 1805355"/>
              <a:gd name="connsiteX425" fmla="*/ 2416382 w 2744472"/>
              <a:gd name="connsiteY425" fmla="*/ 438960 h 1805355"/>
              <a:gd name="connsiteX426" fmla="*/ 2418259 w 2744472"/>
              <a:gd name="connsiteY426" fmla="*/ 434427 h 1805355"/>
              <a:gd name="connsiteX427" fmla="*/ 2426580 w 2744472"/>
              <a:gd name="connsiteY427" fmla="*/ 430980 h 1805355"/>
              <a:gd name="connsiteX428" fmla="*/ 1905797 w 2744472"/>
              <a:gd name="connsiteY428" fmla="*/ 428767 h 1805355"/>
              <a:gd name="connsiteX429" fmla="*/ 1893505 w 2744472"/>
              <a:gd name="connsiteY429" fmla="*/ 433859 h 1805355"/>
              <a:gd name="connsiteX430" fmla="*/ 1891648 w 2744472"/>
              <a:gd name="connsiteY430" fmla="*/ 438341 h 1805355"/>
              <a:gd name="connsiteX431" fmla="*/ 1883817 w 2744472"/>
              <a:gd name="connsiteY431" fmla="*/ 441585 h 1805355"/>
              <a:gd name="connsiteX432" fmla="*/ 1882698 w 2744472"/>
              <a:gd name="connsiteY432" fmla="*/ 444286 h 1805355"/>
              <a:gd name="connsiteX433" fmla="*/ 1893479 w 2744472"/>
              <a:gd name="connsiteY433" fmla="*/ 439494 h 1805355"/>
              <a:gd name="connsiteX434" fmla="*/ 1895578 w 2744472"/>
              <a:gd name="connsiteY434" fmla="*/ 434427 h 1805355"/>
              <a:gd name="connsiteX435" fmla="*/ 1905083 w 2744472"/>
              <a:gd name="connsiteY435" fmla="*/ 430490 h 1805355"/>
              <a:gd name="connsiteX436" fmla="*/ 1790082 w 2744472"/>
              <a:gd name="connsiteY436" fmla="*/ 428767 h 1805355"/>
              <a:gd name="connsiteX437" fmla="*/ 1778973 w 2744472"/>
              <a:gd name="connsiteY437" fmla="*/ 433369 h 1805355"/>
              <a:gd name="connsiteX438" fmla="*/ 1776913 w 2744472"/>
              <a:gd name="connsiteY438" fmla="*/ 438341 h 1805355"/>
              <a:gd name="connsiteX439" fmla="*/ 1765531 w 2744472"/>
              <a:gd name="connsiteY439" fmla="*/ 443056 h 1805355"/>
              <a:gd name="connsiteX440" fmla="*/ 1762204 w 2744472"/>
              <a:gd name="connsiteY440" fmla="*/ 451089 h 1805355"/>
              <a:gd name="connsiteX441" fmla="*/ 1753883 w 2744472"/>
              <a:gd name="connsiteY441" fmla="*/ 454536 h 1805355"/>
              <a:gd name="connsiteX442" fmla="*/ 1752966 w 2744472"/>
              <a:gd name="connsiteY442" fmla="*/ 456750 h 1805355"/>
              <a:gd name="connsiteX443" fmla="*/ 1763088 w 2744472"/>
              <a:gd name="connsiteY443" fmla="*/ 452557 h 1805355"/>
              <a:gd name="connsiteX444" fmla="*/ 1766134 w 2744472"/>
              <a:gd name="connsiteY444" fmla="*/ 444664 h 1805355"/>
              <a:gd name="connsiteX445" fmla="*/ 1776563 w 2744472"/>
              <a:gd name="connsiteY445" fmla="*/ 440028 h 1805355"/>
              <a:gd name="connsiteX446" fmla="*/ 1778883 w 2744472"/>
              <a:gd name="connsiteY446" fmla="*/ 434427 h 1805355"/>
              <a:gd name="connsiteX447" fmla="*/ 1789571 w 2744472"/>
              <a:gd name="connsiteY447" fmla="*/ 430000 h 1805355"/>
              <a:gd name="connsiteX448" fmla="*/ 1731243 w 2744472"/>
              <a:gd name="connsiteY448" fmla="*/ 428767 h 1805355"/>
              <a:gd name="connsiteX449" fmla="*/ 1720135 w 2744472"/>
              <a:gd name="connsiteY449" fmla="*/ 433369 h 1805355"/>
              <a:gd name="connsiteX450" fmla="*/ 1718075 w 2744472"/>
              <a:gd name="connsiteY450" fmla="*/ 438341 h 1805355"/>
              <a:gd name="connsiteX451" fmla="*/ 1710187 w 2744472"/>
              <a:gd name="connsiteY451" fmla="*/ 441609 h 1805355"/>
              <a:gd name="connsiteX452" fmla="*/ 1709218 w 2744472"/>
              <a:gd name="connsiteY452" fmla="*/ 443892 h 1805355"/>
              <a:gd name="connsiteX453" fmla="*/ 1720028 w 2744472"/>
              <a:gd name="connsiteY453" fmla="*/ 439201 h 1805355"/>
              <a:gd name="connsiteX454" fmla="*/ 1722006 w 2744472"/>
              <a:gd name="connsiteY454" fmla="*/ 434427 h 1805355"/>
              <a:gd name="connsiteX455" fmla="*/ 1730326 w 2744472"/>
              <a:gd name="connsiteY455" fmla="*/ 430980 h 1805355"/>
              <a:gd name="connsiteX456" fmla="*/ 1268382 w 2744472"/>
              <a:gd name="connsiteY456" fmla="*/ 428767 h 1805355"/>
              <a:gd name="connsiteX457" fmla="*/ 1256090 w 2744472"/>
              <a:gd name="connsiteY457" fmla="*/ 433859 h 1805355"/>
              <a:gd name="connsiteX458" fmla="*/ 1254233 w 2744472"/>
              <a:gd name="connsiteY458" fmla="*/ 438341 h 1805355"/>
              <a:gd name="connsiteX459" fmla="*/ 1244035 w 2744472"/>
              <a:gd name="connsiteY459" fmla="*/ 442566 h 1805355"/>
              <a:gd name="connsiteX460" fmla="*/ 1240504 w 2744472"/>
              <a:gd name="connsiteY460" fmla="*/ 451089 h 1805355"/>
              <a:gd name="connsiteX461" fmla="*/ 1232111 w 2744472"/>
              <a:gd name="connsiteY461" fmla="*/ 454566 h 1805355"/>
              <a:gd name="connsiteX462" fmla="*/ 1231338 w 2744472"/>
              <a:gd name="connsiteY462" fmla="*/ 456388 h 1805355"/>
              <a:gd name="connsiteX463" fmla="*/ 1241495 w 2744472"/>
              <a:gd name="connsiteY463" fmla="*/ 452280 h 1805355"/>
              <a:gd name="connsiteX464" fmla="*/ 1244435 w 2744472"/>
              <a:gd name="connsiteY464" fmla="*/ 444664 h 1805355"/>
              <a:gd name="connsiteX465" fmla="*/ 1253661 w 2744472"/>
              <a:gd name="connsiteY465" fmla="*/ 440563 h 1805355"/>
              <a:gd name="connsiteX466" fmla="*/ 1256202 w 2744472"/>
              <a:gd name="connsiteY466" fmla="*/ 434427 h 1805355"/>
              <a:gd name="connsiteX467" fmla="*/ 1268075 w 2744472"/>
              <a:gd name="connsiteY467" fmla="*/ 429509 h 1805355"/>
              <a:gd name="connsiteX468" fmla="*/ 1209544 w 2744472"/>
              <a:gd name="connsiteY468" fmla="*/ 428767 h 1805355"/>
              <a:gd name="connsiteX469" fmla="*/ 1198322 w 2744472"/>
              <a:gd name="connsiteY469" fmla="*/ 433415 h 1805355"/>
              <a:gd name="connsiteX470" fmla="*/ 1196232 w 2744472"/>
              <a:gd name="connsiteY470" fmla="*/ 438341 h 1805355"/>
              <a:gd name="connsiteX471" fmla="*/ 1187434 w 2744472"/>
              <a:gd name="connsiteY471" fmla="*/ 441899 h 1805355"/>
              <a:gd name="connsiteX472" fmla="*/ 1186445 w 2744472"/>
              <a:gd name="connsiteY472" fmla="*/ 444286 h 1805355"/>
              <a:gd name="connsiteX473" fmla="*/ 1197340 w 2744472"/>
              <a:gd name="connsiteY473" fmla="*/ 439443 h 1805355"/>
              <a:gd name="connsiteX474" fmla="*/ 1199469 w 2744472"/>
              <a:gd name="connsiteY474" fmla="*/ 434427 h 1805355"/>
              <a:gd name="connsiteX475" fmla="*/ 1208755 w 2744472"/>
              <a:gd name="connsiteY475" fmla="*/ 430672 h 1805355"/>
              <a:gd name="connsiteX476" fmla="*/ 1093828 w 2744472"/>
              <a:gd name="connsiteY476" fmla="*/ 428767 h 1805355"/>
              <a:gd name="connsiteX477" fmla="*/ 1082720 w 2744472"/>
              <a:gd name="connsiteY477" fmla="*/ 433369 h 1805355"/>
              <a:gd name="connsiteX478" fmla="*/ 1080660 w 2744472"/>
              <a:gd name="connsiteY478" fmla="*/ 438341 h 1805355"/>
              <a:gd name="connsiteX479" fmla="*/ 1070392 w 2744472"/>
              <a:gd name="connsiteY479" fmla="*/ 442594 h 1805355"/>
              <a:gd name="connsiteX480" fmla="*/ 1066788 w 2744472"/>
              <a:gd name="connsiteY480" fmla="*/ 451089 h 1805355"/>
              <a:gd name="connsiteX481" fmla="*/ 1057502 w 2744472"/>
              <a:gd name="connsiteY481" fmla="*/ 454845 h 1805355"/>
              <a:gd name="connsiteX482" fmla="*/ 1056713 w 2744472"/>
              <a:gd name="connsiteY482" fmla="*/ 456750 h 1805355"/>
              <a:gd name="connsiteX483" fmla="*/ 1066917 w 2744472"/>
              <a:gd name="connsiteY483" fmla="*/ 452523 h 1805355"/>
              <a:gd name="connsiteX484" fmla="*/ 1070024 w 2744472"/>
              <a:gd name="connsiteY484" fmla="*/ 444664 h 1805355"/>
              <a:gd name="connsiteX485" fmla="*/ 1080222 w 2744472"/>
              <a:gd name="connsiteY485" fmla="*/ 440239 h 1805355"/>
              <a:gd name="connsiteX486" fmla="*/ 1082630 w 2744472"/>
              <a:gd name="connsiteY486" fmla="*/ 434427 h 1805355"/>
              <a:gd name="connsiteX487" fmla="*/ 1093318 w 2744472"/>
              <a:gd name="connsiteY487" fmla="*/ 430000 h 1805355"/>
              <a:gd name="connsiteX488" fmla="*/ 2197107 w 2744472"/>
              <a:gd name="connsiteY488" fmla="*/ 428620 h 1805355"/>
              <a:gd name="connsiteX489" fmla="*/ 2185998 w 2744472"/>
              <a:gd name="connsiteY489" fmla="*/ 433007 h 1805355"/>
              <a:gd name="connsiteX490" fmla="*/ 2185475 w 2744472"/>
              <a:gd name="connsiteY490" fmla="*/ 434239 h 1805355"/>
              <a:gd name="connsiteX491" fmla="*/ 2196652 w 2744472"/>
              <a:gd name="connsiteY491" fmla="*/ 429720 h 1805355"/>
              <a:gd name="connsiteX492" fmla="*/ 1500854 w 2744472"/>
              <a:gd name="connsiteY492" fmla="*/ 428620 h 1805355"/>
              <a:gd name="connsiteX493" fmla="*/ 1489852 w 2744472"/>
              <a:gd name="connsiteY493" fmla="*/ 432964 h 1805355"/>
              <a:gd name="connsiteX494" fmla="*/ 1489345 w 2744472"/>
              <a:gd name="connsiteY494" fmla="*/ 434189 h 1805355"/>
              <a:gd name="connsiteX495" fmla="*/ 1500398 w 2744472"/>
              <a:gd name="connsiteY495" fmla="*/ 429720 h 1805355"/>
              <a:gd name="connsiteX496" fmla="*/ 979154 w 2744472"/>
              <a:gd name="connsiteY496" fmla="*/ 428620 h 1805355"/>
              <a:gd name="connsiteX497" fmla="*/ 966980 w 2744472"/>
              <a:gd name="connsiteY497" fmla="*/ 433427 h 1805355"/>
              <a:gd name="connsiteX498" fmla="*/ 964944 w 2744472"/>
              <a:gd name="connsiteY498" fmla="*/ 438341 h 1805355"/>
              <a:gd name="connsiteX499" fmla="*/ 954746 w 2744472"/>
              <a:gd name="connsiteY499" fmla="*/ 442566 h 1805355"/>
              <a:gd name="connsiteX500" fmla="*/ 954034 w 2744472"/>
              <a:gd name="connsiteY500" fmla="*/ 444286 h 1805355"/>
              <a:gd name="connsiteX501" fmla="*/ 964815 w 2744472"/>
              <a:gd name="connsiteY501" fmla="*/ 439494 h 1805355"/>
              <a:gd name="connsiteX502" fmla="*/ 966914 w 2744472"/>
              <a:gd name="connsiteY502" fmla="*/ 434427 h 1805355"/>
              <a:gd name="connsiteX503" fmla="*/ 978786 w 2744472"/>
              <a:gd name="connsiteY503" fmla="*/ 429509 h 1805355"/>
              <a:gd name="connsiteX504" fmla="*/ 804601 w 2744472"/>
              <a:gd name="connsiteY504" fmla="*/ 428620 h 1805355"/>
              <a:gd name="connsiteX505" fmla="*/ 793599 w 2744472"/>
              <a:gd name="connsiteY505" fmla="*/ 432964 h 1805355"/>
              <a:gd name="connsiteX506" fmla="*/ 791372 w 2744472"/>
              <a:gd name="connsiteY506" fmla="*/ 438341 h 1805355"/>
              <a:gd name="connsiteX507" fmla="*/ 781104 w 2744472"/>
              <a:gd name="connsiteY507" fmla="*/ 442595 h 1805355"/>
              <a:gd name="connsiteX508" fmla="*/ 780597 w 2744472"/>
              <a:gd name="connsiteY508" fmla="*/ 443790 h 1805355"/>
              <a:gd name="connsiteX509" fmla="*/ 791464 w 2744472"/>
              <a:gd name="connsiteY509" fmla="*/ 438960 h 1805355"/>
              <a:gd name="connsiteX510" fmla="*/ 793341 w 2744472"/>
              <a:gd name="connsiteY510" fmla="*/ 434427 h 1805355"/>
              <a:gd name="connsiteX511" fmla="*/ 804030 w 2744472"/>
              <a:gd name="connsiteY511" fmla="*/ 430000 h 1805355"/>
              <a:gd name="connsiteX512" fmla="*/ 2370680 w 2744472"/>
              <a:gd name="connsiteY512" fmla="*/ 428619 h 1805355"/>
              <a:gd name="connsiteX513" fmla="*/ 2359678 w 2744472"/>
              <a:gd name="connsiteY513" fmla="*/ 432964 h 1805355"/>
              <a:gd name="connsiteX514" fmla="*/ 2357451 w 2744472"/>
              <a:gd name="connsiteY514" fmla="*/ 438341 h 1805355"/>
              <a:gd name="connsiteX515" fmla="*/ 2347184 w 2744472"/>
              <a:gd name="connsiteY515" fmla="*/ 442594 h 1805355"/>
              <a:gd name="connsiteX516" fmla="*/ 2346633 w 2744472"/>
              <a:gd name="connsiteY516" fmla="*/ 443892 h 1805355"/>
              <a:gd name="connsiteX517" fmla="*/ 2357443 w 2744472"/>
              <a:gd name="connsiteY517" fmla="*/ 439201 h 1805355"/>
              <a:gd name="connsiteX518" fmla="*/ 2359421 w 2744472"/>
              <a:gd name="connsiteY518" fmla="*/ 434427 h 1805355"/>
              <a:gd name="connsiteX519" fmla="*/ 2370109 w 2744472"/>
              <a:gd name="connsiteY519" fmla="*/ 430000 h 1805355"/>
              <a:gd name="connsiteX520" fmla="*/ 1848981 w 2744472"/>
              <a:gd name="connsiteY520" fmla="*/ 428619 h 1805355"/>
              <a:gd name="connsiteX521" fmla="*/ 1837872 w 2744472"/>
              <a:gd name="connsiteY521" fmla="*/ 433007 h 1805355"/>
              <a:gd name="connsiteX522" fmla="*/ 1837349 w 2744472"/>
              <a:gd name="connsiteY522" fmla="*/ 434239 h 1805355"/>
              <a:gd name="connsiteX523" fmla="*/ 1848525 w 2744472"/>
              <a:gd name="connsiteY523" fmla="*/ 429720 h 1805355"/>
              <a:gd name="connsiteX524" fmla="*/ 1152728 w 2744472"/>
              <a:gd name="connsiteY524" fmla="*/ 428619 h 1805355"/>
              <a:gd name="connsiteX525" fmla="*/ 1141726 w 2744472"/>
              <a:gd name="connsiteY525" fmla="*/ 432964 h 1805355"/>
              <a:gd name="connsiteX526" fmla="*/ 1139498 w 2744472"/>
              <a:gd name="connsiteY526" fmla="*/ 438341 h 1805355"/>
              <a:gd name="connsiteX527" fmla="*/ 1128116 w 2744472"/>
              <a:gd name="connsiteY527" fmla="*/ 443056 h 1805355"/>
              <a:gd name="connsiteX528" fmla="*/ 1127607 w 2744472"/>
              <a:gd name="connsiteY528" fmla="*/ 444286 h 1805355"/>
              <a:gd name="connsiteX529" fmla="*/ 1139591 w 2744472"/>
              <a:gd name="connsiteY529" fmla="*/ 438960 h 1805355"/>
              <a:gd name="connsiteX530" fmla="*/ 1141468 w 2744472"/>
              <a:gd name="connsiteY530" fmla="*/ 434427 h 1805355"/>
              <a:gd name="connsiteX531" fmla="*/ 1152156 w 2744472"/>
              <a:gd name="connsiteY531" fmla="*/ 430000 h 1805355"/>
              <a:gd name="connsiteX532" fmla="*/ 2092484 w 2744472"/>
              <a:gd name="connsiteY532" fmla="*/ 417661 h 1805355"/>
              <a:gd name="connsiteX533" fmla="*/ 2082768 w 2744472"/>
              <a:gd name="connsiteY533" fmla="*/ 421685 h 1805355"/>
              <a:gd name="connsiteX534" fmla="*/ 2082461 w 2744472"/>
              <a:gd name="connsiteY534" fmla="*/ 422426 h 1805355"/>
              <a:gd name="connsiteX535" fmla="*/ 2092168 w 2744472"/>
              <a:gd name="connsiteY535" fmla="*/ 418406 h 1805355"/>
              <a:gd name="connsiteX536" fmla="*/ 815693 w 2744472"/>
              <a:gd name="connsiteY536" fmla="*/ 417661 h 1805355"/>
              <a:gd name="connsiteX537" fmla="*/ 808188 w 2744472"/>
              <a:gd name="connsiteY537" fmla="*/ 420769 h 1805355"/>
              <a:gd name="connsiteX538" fmla="*/ 807432 w 2744472"/>
              <a:gd name="connsiteY538" fmla="*/ 422509 h 1805355"/>
              <a:gd name="connsiteX539" fmla="*/ 814958 w 2744472"/>
              <a:gd name="connsiteY539" fmla="*/ 419391 h 1805355"/>
              <a:gd name="connsiteX540" fmla="*/ 1860034 w 2744472"/>
              <a:gd name="connsiteY540" fmla="*/ 417597 h 1805355"/>
              <a:gd name="connsiteX541" fmla="*/ 1852648 w 2744472"/>
              <a:gd name="connsiteY541" fmla="*/ 420583 h 1805355"/>
              <a:gd name="connsiteX542" fmla="*/ 1851811 w 2744472"/>
              <a:gd name="connsiteY542" fmla="*/ 422509 h 1805355"/>
              <a:gd name="connsiteX543" fmla="*/ 1859281 w 2744472"/>
              <a:gd name="connsiteY543" fmla="*/ 419416 h 1805355"/>
              <a:gd name="connsiteX544" fmla="*/ 1222619 w 2744472"/>
              <a:gd name="connsiteY544" fmla="*/ 417597 h 1805355"/>
              <a:gd name="connsiteX545" fmla="*/ 1213028 w 2744472"/>
              <a:gd name="connsiteY545" fmla="*/ 421474 h 1805355"/>
              <a:gd name="connsiteX546" fmla="*/ 1212634 w 2744472"/>
              <a:gd name="connsiteY546" fmla="*/ 422427 h 1805355"/>
              <a:gd name="connsiteX547" fmla="*/ 1222272 w 2744472"/>
              <a:gd name="connsiteY547" fmla="*/ 418435 h 1805355"/>
              <a:gd name="connsiteX548" fmla="*/ 2151363 w 2744472"/>
              <a:gd name="connsiteY548" fmla="*/ 417565 h 1805355"/>
              <a:gd name="connsiteX549" fmla="*/ 2141693 w 2744472"/>
              <a:gd name="connsiteY549" fmla="*/ 421474 h 1805355"/>
              <a:gd name="connsiteX550" fmla="*/ 2141299 w 2744472"/>
              <a:gd name="connsiteY550" fmla="*/ 422426 h 1805355"/>
              <a:gd name="connsiteX551" fmla="*/ 2151006 w 2744472"/>
              <a:gd name="connsiteY551" fmla="*/ 418406 h 1805355"/>
              <a:gd name="connsiteX552" fmla="*/ 1511987 w 2744472"/>
              <a:gd name="connsiteY552" fmla="*/ 417565 h 1805355"/>
              <a:gd name="connsiteX553" fmla="*/ 1504522 w 2744472"/>
              <a:gd name="connsiteY553" fmla="*/ 420583 h 1805355"/>
              <a:gd name="connsiteX554" fmla="*/ 1503685 w 2744472"/>
              <a:gd name="connsiteY554" fmla="*/ 422509 h 1805355"/>
              <a:gd name="connsiteX555" fmla="*/ 1511212 w 2744472"/>
              <a:gd name="connsiteY555" fmla="*/ 419391 h 1805355"/>
              <a:gd name="connsiteX556" fmla="*/ 874572 w 2744472"/>
              <a:gd name="connsiteY556" fmla="*/ 417565 h 1805355"/>
              <a:gd name="connsiteX557" fmla="*/ 864902 w 2744472"/>
              <a:gd name="connsiteY557" fmla="*/ 421474 h 1805355"/>
              <a:gd name="connsiteX558" fmla="*/ 864508 w 2744472"/>
              <a:gd name="connsiteY558" fmla="*/ 422426 h 1805355"/>
              <a:gd name="connsiteX559" fmla="*/ 874215 w 2744472"/>
              <a:gd name="connsiteY559" fmla="*/ 418406 h 1805355"/>
              <a:gd name="connsiteX560" fmla="*/ 2440652 w 2744472"/>
              <a:gd name="connsiteY560" fmla="*/ 417564 h 1805355"/>
              <a:gd name="connsiteX561" fmla="*/ 2430982 w 2744472"/>
              <a:gd name="connsiteY561" fmla="*/ 421474 h 1805355"/>
              <a:gd name="connsiteX562" fmla="*/ 2430587 w 2744472"/>
              <a:gd name="connsiteY562" fmla="*/ 422427 h 1805355"/>
              <a:gd name="connsiteX563" fmla="*/ 2440294 w 2744472"/>
              <a:gd name="connsiteY563" fmla="*/ 418406 h 1805355"/>
              <a:gd name="connsiteX564" fmla="*/ 1803237 w 2744472"/>
              <a:gd name="connsiteY564" fmla="*/ 417564 h 1805355"/>
              <a:gd name="connsiteX565" fmla="*/ 1793566 w 2744472"/>
              <a:gd name="connsiteY565" fmla="*/ 421474 h 1805355"/>
              <a:gd name="connsiteX566" fmla="*/ 1793172 w 2744472"/>
              <a:gd name="connsiteY566" fmla="*/ 422427 h 1805355"/>
              <a:gd name="connsiteX567" fmla="*/ 1802880 w 2744472"/>
              <a:gd name="connsiteY567" fmla="*/ 418406 h 1805355"/>
              <a:gd name="connsiteX568" fmla="*/ 1163860 w 2744472"/>
              <a:gd name="connsiteY568" fmla="*/ 417564 h 1805355"/>
              <a:gd name="connsiteX569" fmla="*/ 1156395 w 2744472"/>
              <a:gd name="connsiteY569" fmla="*/ 420583 h 1805355"/>
              <a:gd name="connsiteX570" fmla="*/ 1155558 w 2744472"/>
              <a:gd name="connsiteY570" fmla="*/ 422509 h 1805355"/>
              <a:gd name="connsiteX571" fmla="*/ 1163085 w 2744472"/>
              <a:gd name="connsiteY571" fmla="*/ 419391 h 1805355"/>
              <a:gd name="connsiteX572" fmla="*/ 2382877 w 2744472"/>
              <a:gd name="connsiteY572" fmla="*/ 417203 h 1805355"/>
              <a:gd name="connsiteX573" fmla="*/ 2374266 w 2744472"/>
              <a:gd name="connsiteY573" fmla="*/ 420770 h 1805355"/>
              <a:gd name="connsiteX574" fmla="*/ 2373511 w 2744472"/>
              <a:gd name="connsiteY574" fmla="*/ 422509 h 1805355"/>
              <a:gd name="connsiteX575" fmla="*/ 2382164 w 2744472"/>
              <a:gd name="connsiteY575" fmla="*/ 418925 h 1805355"/>
              <a:gd name="connsiteX576" fmla="*/ 2326000 w 2744472"/>
              <a:gd name="connsiteY576" fmla="*/ 417203 h 1805355"/>
              <a:gd name="connsiteX577" fmla="*/ 2316278 w 2744472"/>
              <a:gd name="connsiteY577" fmla="*/ 421230 h 1805355"/>
              <a:gd name="connsiteX578" fmla="*/ 2315924 w 2744472"/>
              <a:gd name="connsiteY578" fmla="*/ 422065 h 1805355"/>
              <a:gd name="connsiteX579" fmla="*/ 2325608 w 2744472"/>
              <a:gd name="connsiteY579" fmla="*/ 418149 h 1805355"/>
              <a:gd name="connsiteX580" fmla="*/ 2267162 w 2744472"/>
              <a:gd name="connsiteY580" fmla="*/ 417203 h 1805355"/>
              <a:gd name="connsiteX581" fmla="*/ 2257524 w 2744472"/>
              <a:gd name="connsiteY581" fmla="*/ 421195 h 1805355"/>
              <a:gd name="connsiteX582" fmla="*/ 2257180 w 2744472"/>
              <a:gd name="connsiteY582" fmla="*/ 422027 h 1805355"/>
              <a:gd name="connsiteX583" fmla="*/ 2266770 w 2744472"/>
              <a:gd name="connsiteY583" fmla="*/ 418149 h 1805355"/>
              <a:gd name="connsiteX584" fmla="*/ 2208323 w 2744472"/>
              <a:gd name="connsiteY584" fmla="*/ 417203 h 1805355"/>
              <a:gd name="connsiteX585" fmla="*/ 2200910 w 2744472"/>
              <a:gd name="connsiteY585" fmla="*/ 420274 h 1805355"/>
              <a:gd name="connsiteX586" fmla="*/ 2199938 w 2744472"/>
              <a:gd name="connsiteY586" fmla="*/ 422509 h 1805355"/>
              <a:gd name="connsiteX587" fmla="*/ 2207406 w 2744472"/>
              <a:gd name="connsiteY587" fmla="*/ 419416 h 1805355"/>
              <a:gd name="connsiteX588" fmla="*/ 2034751 w 2744472"/>
              <a:gd name="connsiteY588" fmla="*/ 417203 h 1805355"/>
              <a:gd name="connsiteX589" fmla="*/ 2027261 w 2744472"/>
              <a:gd name="connsiteY589" fmla="*/ 420305 h 1805355"/>
              <a:gd name="connsiteX590" fmla="*/ 2026445 w 2744472"/>
              <a:gd name="connsiteY590" fmla="*/ 422142 h 1805355"/>
              <a:gd name="connsiteX591" fmla="*/ 2033964 w 2744472"/>
              <a:gd name="connsiteY591" fmla="*/ 419102 h 1805355"/>
              <a:gd name="connsiteX592" fmla="*/ 1977874 w 2744472"/>
              <a:gd name="connsiteY592" fmla="*/ 417203 h 1805355"/>
              <a:gd name="connsiteX593" fmla="*/ 1968152 w 2744472"/>
              <a:gd name="connsiteY593" fmla="*/ 421229 h 1805355"/>
              <a:gd name="connsiteX594" fmla="*/ 1967798 w 2744472"/>
              <a:gd name="connsiteY594" fmla="*/ 422064 h 1805355"/>
              <a:gd name="connsiteX595" fmla="*/ 1977482 w 2744472"/>
              <a:gd name="connsiteY595" fmla="*/ 418149 h 1805355"/>
              <a:gd name="connsiteX596" fmla="*/ 1919035 w 2744472"/>
              <a:gd name="connsiteY596" fmla="*/ 417203 h 1805355"/>
              <a:gd name="connsiteX597" fmla="*/ 1909398 w 2744472"/>
              <a:gd name="connsiteY597" fmla="*/ 421195 h 1805355"/>
              <a:gd name="connsiteX598" fmla="*/ 1908887 w 2744472"/>
              <a:gd name="connsiteY598" fmla="*/ 422427 h 1805355"/>
              <a:gd name="connsiteX599" fmla="*/ 1918525 w 2744472"/>
              <a:gd name="connsiteY599" fmla="*/ 418435 h 1805355"/>
              <a:gd name="connsiteX600" fmla="*/ 1745462 w 2744472"/>
              <a:gd name="connsiteY600" fmla="*/ 417203 h 1805355"/>
              <a:gd name="connsiteX601" fmla="*/ 1734641 w 2744472"/>
              <a:gd name="connsiteY601" fmla="*/ 421685 h 1805355"/>
              <a:gd name="connsiteX602" fmla="*/ 1734334 w 2744472"/>
              <a:gd name="connsiteY602" fmla="*/ 422427 h 1805355"/>
              <a:gd name="connsiteX603" fmla="*/ 1745155 w 2744472"/>
              <a:gd name="connsiteY603" fmla="*/ 417945 h 1805355"/>
              <a:gd name="connsiteX604" fmla="*/ 1686624 w 2744472"/>
              <a:gd name="connsiteY604" fmla="*/ 417203 h 1805355"/>
              <a:gd name="connsiteX605" fmla="*/ 1679134 w 2744472"/>
              <a:gd name="connsiteY605" fmla="*/ 420305 h 1805355"/>
              <a:gd name="connsiteX606" fmla="*/ 1678318 w 2744472"/>
              <a:gd name="connsiteY606" fmla="*/ 422142 h 1805355"/>
              <a:gd name="connsiteX607" fmla="*/ 1685837 w 2744472"/>
              <a:gd name="connsiteY607" fmla="*/ 419102 h 1805355"/>
              <a:gd name="connsiteX608" fmla="*/ 1629747 w 2744472"/>
              <a:gd name="connsiteY608" fmla="*/ 417203 h 1805355"/>
              <a:gd name="connsiteX609" fmla="*/ 1620110 w 2744472"/>
              <a:gd name="connsiteY609" fmla="*/ 421195 h 1805355"/>
              <a:gd name="connsiteX610" fmla="*/ 1619599 w 2744472"/>
              <a:gd name="connsiteY610" fmla="*/ 422426 h 1805355"/>
              <a:gd name="connsiteX611" fmla="*/ 1629236 w 2744472"/>
              <a:gd name="connsiteY611" fmla="*/ 418435 h 1805355"/>
              <a:gd name="connsiteX612" fmla="*/ 1570908 w 2744472"/>
              <a:gd name="connsiteY612" fmla="*/ 417203 h 1805355"/>
              <a:gd name="connsiteX613" fmla="*/ 1561271 w 2744472"/>
              <a:gd name="connsiteY613" fmla="*/ 421195 h 1805355"/>
              <a:gd name="connsiteX614" fmla="*/ 1560761 w 2744472"/>
              <a:gd name="connsiteY614" fmla="*/ 422426 h 1805355"/>
              <a:gd name="connsiteX615" fmla="*/ 1570398 w 2744472"/>
              <a:gd name="connsiteY615" fmla="*/ 418435 h 1805355"/>
              <a:gd name="connsiteX616" fmla="*/ 1456174 w 2744472"/>
              <a:gd name="connsiteY616" fmla="*/ 417203 h 1805355"/>
              <a:gd name="connsiteX617" fmla="*/ 1445353 w 2744472"/>
              <a:gd name="connsiteY617" fmla="*/ 421685 h 1805355"/>
              <a:gd name="connsiteX618" fmla="*/ 1445046 w 2744472"/>
              <a:gd name="connsiteY618" fmla="*/ 422426 h 1805355"/>
              <a:gd name="connsiteX619" fmla="*/ 1455867 w 2744472"/>
              <a:gd name="connsiteY619" fmla="*/ 417944 h 1805355"/>
              <a:gd name="connsiteX620" fmla="*/ 1397336 w 2744472"/>
              <a:gd name="connsiteY620" fmla="*/ 417203 h 1805355"/>
              <a:gd name="connsiteX621" fmla="*/ 1387615 w 2744472"/>
              <a:gd name="connsiteY621" fmla="*/ 421229 h 1805355"/>
              <a:gd name="connsiteX622" fmla="*/ 1387260 w 2744472"/>
              <a:gd name="connsiteY622" fmla="*/ 422064 h 1805355"/>
              <a:gd name="connsiteX623" fmla="*/ 1396944 w 2744472"/>
              <a:gd name="connsiteY623" fmla="*/ 418149 h 1805355"/>
              <a:gd name="connsiteX624" fmla="*/ 1338498 w 2744472"/>
              <a:gd name="connsiteY624" fmla="*/ 417203 h 1805355"/>
              <a:gd name="connsiteX625" fmla="*/ 1331008 w 2744472"/>
              <a:gd name="connsiteY625" fmla="*/ 420304 h 1805355"/>
              <a:gd name="connsiteX626" fmla="*/ 1330192 w 2744472"/>
              <a:gd name="connsiteY626" fmla="*/ 422142 h 1805355"/>
              <a:gd name="connsiteX627" fmla="*/ 1337711 w 2744472"/>
              <a:gd name="connsiteY627" fmla="*/ 419102 h 1805355"/>
              <a:gd name="connsiteX628" fmla="*/ 1281620 w 2744472"/>
              <a:gd name="connsiteY628" fmla="*/ 417203 h 1805355"/>
              <a:gd name="connsiteX629" fmla="*/ 1271983 w 2744472"/>
              <a:gd name="connsiteY629" fmla="*/ 421195 h 1805355"/>
              <a:gd name="connsiteX630" fmla="*/ 1271472 w 2744472"/>
              <a:gd name="connsiteY630" fmla="*/ 422427 h 1805355"/>
              <a:gd name="connsiteX631" fmla="*/ 1281110 w 2744472"/>
              <a:gd name="connsiteY631" fmla="*/ 418435 h 1805355"/>
              <a:gd name="connsiteX632" fmla="*/ 1108047 w 2744472"/>
              <a:gd name="connsiteY632" fmla="*/ 417203 h 1805355"/>
              <a:gd name="connsiteX633" fmla="*/ 1097226 w 2744472"/>
              <a:gd name="connsiteY633" fmla="*/ 421685 h 1805355"/>
              <a:gd name="connsiteX634" fmla="*/ 1096919 w 2744472"/>
              <a:gd name="connsiteY634" fmla="*/ 422427 h 1805355"/>
              <a:gd name="connsiteX635" fmla="*/ 1107740 w 2744472"/>
              <a:gd name="connsiteY635" fmla="*/ 417945 h 1805355"/>
              <a:gd name="connsiteX636" fmla="*/ 1049209 w 2744472"/>
              <a:gd name="connsiteY636" fmla="*/ 417203 h 1805355"/>
              <a:gd name="connsiteX637" fmla="*/ 1039488 w 2744472"/>
              <a:gd name="connsiteY637" fmla="*/ 421230 h 1805355"/>
              <a:gd name="connsiteX638" fmla="*/ 1039133 w 2744472"/>
              <a:gd name="connsiteY638" fmla="*/ 422065 h 1805355"/>
              <a:gd name="connsiteX639" fmla="*/ 1048817 w 2744472"/>
              <a:gd name="connsiteY639" fmla="*/ 418149 h 1805355"/>
              <a:gd name="connsiteX640" fmla="*/ 990371 w 2744472"/>
              <a:gd name="connsiteY640" fmla="*/ 417203 h 1805355"/>
              <a:gd name="connsiteX641" fmla="*/ 982957 w 2744472"/>
              <a:gd name="connsiteY641" fmla="*/ 420274 h 1805355"/>
              <a:gd name="connsiteX642" fmla="*/ 981986 w 2744472"/>
              <a:gd name="connsiteY642" fmla="*/ 422509 h 1805355"/>
              <a:gd name="connsiteX643" fmla="*/ 989454 w 2744472"/>
              <a:gd name="connsiteY643" fmla="*/ 419416 h 1805355"/>
              <a:gd name="connsiteX644" fmla="*/ 933494 w 2744472"/>
              <a:gd name="connsiteY644" fmla="*/ 417203 h 1805355"/>
              <a:gd name="connsiteX645" fmla="*/ 923856 w 2744472"/>
              <a:gd name="connsiteY645" fmla="*/ 421195 h 1805355"/>
              <a:gd name="connsiteX646" fmla="*/ 923346 w 2744472"/>
              <a:gd name="connsiteY646" fmla="*/ 422426 h 1805355"/>
              <a:gd name="connsiteX647" fmla="*/ 932983 w 2744472"/>
              <a:gd name="connsiteY647" fmla="*/ 418435 h 1805355"/>
              <a:gd name="connsiteX648" fmla="*/ 759921 w 2744472"/>
              <a:gd name="connsiteY648" fmla="*/ 417203 h 1805355"/>
              <a:gd name="connsiteX649" fmla="*/ 750200 w 2744472"/>
              <a:gd name="connsiteY649" fmla="*/ 421229 h 1805355"/>
              <a:gd name="connsiteX650" fmla="*/ 749845 w 2744472"/>
              <a:gd name="connsiteY650" fmla="*/ 422064 h 1805355"/>
              <a:gd name="connsiteX651" fmla="*/ 759529 w 2744472"/>
              <a:gd name="connsiteY651" fmla="*/ 418149 h 1805355"/>
              <a:gd name="connsiteX652" fmla="*/ 701083 w 2744472"/>
              <a:gd name="connsiteY652" fmla="*/ 417203 h 1805355"/>
              <a:gd name="connsiteX653" fmla="*/ 691361 w 2744472"/>
              <a:gd name="connsiteY653" fmla="*/ 421229 h 1805355"/>
              <a:gd name="connsiteX654" fmla="*/ 691007 w 2744472"/>
              <a:gd name="connsiteY654" fmla="*/ 422064 h 1805355"/>
              <a:gd name="connsiteX655" fmla="*/ 700691 w 2744472"/>
              <a:gd name="connsiteY655" fmla="*/ 418149 h 1805355"/>
              <a:gd name="connsiteX656" fmla="*/ 1744066 w 2744472"/>
              <a:gd name="connsiteY656" fmla="*/ 0 h 1805355"/>
              <a:gd name="connsiteX657" fmla="*/ 1754117 w 2744472"/>
              <a:gd name="connsiteY657" fmla="*/ 4366 h 1805355"/>
              <a:gd name="connsiteX658" fmla="*/ 1764659 w 2744472"/>
              <a:gd name="connsiteY658" fmla="*/ 0 h 1805355"/>
              <a:gd name="connsiteX659" fmla="*/ 1773484 w 2744472"/>
              <a:gd name="connsiteY659" fmla="*/ 3656 h 1805355"/>
              <a:gd name="connsiteX660" fmla="*/ 1782311 w 2744472"/>
              <a:gd name="connsiteY660" fmla="*/ 0 h 1805355"/>
              <a:gd name="connsiteX661" fmla="*/ 1792607 w 2744472"/>
              <a:gd name="connsiteY661" fmla="*/ 4265 h 1805355"/>
              <a:gd name="connsiteX662" fmla="*/ 1802904 w 2744472"/>
              <a:gd name="connsiteY662" fmla="*/ 0 h 1805355"/>
              <a:gd name="connsiteX663" fmla="*/ 1811866 w 2744472"/>
              <a:gd name="connsiteY663" fmla="*/ 3712 h 1805355"/>
              <a:gd name="connsiteX664" fmla="*/ 1821046 w 2744472"/>
              <a:gd name="connsiteY664" fmla="*/ 0 h 1805355"/>
              <a:gd name="connsiteX665" fmla="*/ 1831218 w 2744472"/>
              <a:gd name="connsiteY665" fmla="*/ 4113 h 1805355"/>
              <a:gd name="connsiteX666" fmla="*/ 1841149 w 2744472"/>
              <a:gd name="connsiteY666" fmla="*/ 0 h 1805355"/>
              <a:gd name="connsiteX667" fmla="*/ 1850465 w 2744472"/>
              <a:gd name="connsiteY667" fmla="*/ 3859 h 1805355"/>
              <a:gd name="connsiteX668" fmla="*/ 1859781 w 2744472"/>
              <a:gd name="connsiteY668" fmla="*/ 0 h 1805355"/>
              <a:gd name="connsiteX669" fmla="*/ 1860785 w 2744472"/>
              <a:gd name="connsiteY669" fmla="*/ 416 h 1805355"/>
              <a:gd name="connsiteX670" fmla="*/ 1861743 w 2744472"/>
              <a:gd name="connsiteY670" fmla="*/ 0 h 1805355"/>
              <a:gd name="connsiteX671" fmla="*/ 1870488 w 2744472"/>
              <a:gd name="connsiteY671" fmla="*/ 3799 h 1805355"/>
              <a:gd name="connsiteX672" fmla="*/ 1879884 w 2744472"/>
              <a:gd name="connsiteY672" fmla="*/ 0 h 1805355"/>
              <a:gd name="connsiteX673" fmla="*/ 1889333 w 2744472"/>
              <a:gd name="connsiteY673" fmla="*/ 3821 h 1805355"/>
              <a:gd name="connsiteX674" fmla="*/ 1899007 w 2744472"/>
              <a:gd name="connsiteY674" fmla="*/ 0 h 1805355"/>
              <a:gd name="connsiteX675" fmla="*/ 1908680 w 2744472"/>
              <a:gd name="connsiteY675" fmla="*/ 3821 h 1805355"/>
              <a:gd name="connsiteX676" fmla="*/ 1918129 w 2744472"/>
              <a:gd name="connsiteY676" fmla="*/ 0 h 1805355"/>
              <a:gd name="connsiteX677" fmla="*/ 1927525 w 2744472"/>
              <a:gd name="connsiteY677" fmla="*/ 3799 h 1805355"/>
              <a:gd name="connsiteX678" fmla="*/ 1936271 w 2744472"/>
              <a:gd name="connsiteY678" fmla="*/ 0 h 1805355"/>
              <a:gd name="connsiteX679" fmla="*/ 1937228 w 2744472"/>
              <a:gd name="connsiteY679" fmla="*/ 416 h 1805355"/>
              <a:gd name="connsiteX680" fmla="*/ 1938232 w 2744472"/>
              <a:gd name="connsiteY680" fmla="*/ 0 h 1805355"/>
              <a:gd name="connsiteX681" fmla="*/ 1947548 w 2744472"/>
              <a:gd name="connsiteY681" fmla="*/ 3859 h 1805355"/>
              <a:gd name="connsiteX682" fmla="*/ 1956864 w 2744472"/>
              <a:gd name="connsiteY682" fmla="*/ 0 h 1805355"/>
              <a:gd name="connsiteX683" fmla="*/ 1966795 w 2744472"/>
              <a:gd name="connsiteY683" fmla="*/ 4114 h 1805355"/>
              <a:gd name="connsiteX684" fmla="*/ 1976967 w 2744472"/>
              <a:gd name="connsiteY684" fmla="*/ 0 h 1805355"/>
              <a:gd name="connsiteX685" fmla="*/ 1986147 w 2744472"/>
              <a:gd name="connsiteY685" fmla="*/ 3712 h 1805355"/>
              <a:gd name="connsiteX686" fmla="*/ 1995109 w 2744472"/>
              <a:gd name="connsiteY686" fmla="*/ 0 h 1805355"/>
              <a:gd name="connsiteX687" fmla="*/ 2005406 w 2744472"/>
              <a:gd name="connsiteY687" fmla="*/ 4265 h 1805355"/>
              <a:gd name="connsiteX688" fmla="*/ 2015702 w 2744472"/>
              <a:gd name="connsiteY688" fmla="*/ 0 h 1805355"/>
              <a:gd name="connsiteX689" fmla="*/ 2024528 w 2744472"/>
              <a:gd name="connsiteY689" fmla="*/ 3656 h 1805355"/>
              <a:gd name="connsiteX690" fmla="*/ 2033354 w 2744472"/>
              <a:gd name="connsiteY690" fmla="*/ 0 h 1805355"/>
              <a:gd name="connsiteX691" fmla="*/ 2034358 w 2744472"/>
              <a:gd name="connsiteY691" fmla="*/ 416 h 1805355"/>
              <a:gd name="connsiteX692" fmla="*/ 2035315 w 2744472"/>
              <a:gd name="connsiteY692" fmla="*/ 0 h 1805355"/>
              <a:gd name="connsiteX693" fmla="*/ 2044409 w 2744472"/>
              <a:gd name="connsiteY693" fmla="*/ 3951 h 1805355"/>
              <a:gd name="connsiteX694" fmla="*/ 2053948 w 2744472"/>
              <a:gd name="connsiteY694" fmla="*/ 0 h 1805355"/>
              <a:gd name="connsiteX695" fmla="*/ 2063172 w 2744472"/>
              <a:gd name="connsiteY695" fmla="*/ 3821 h 1805355"/>
              <a:gd name="connsiteX696" fmla="*/ 2073070 w 2744472"/>
              <a:gd name="connsiteY696" fmla="*/ 0 h 1805355"/>
              <a:gd name="connsiteX697" fmla="*/ 2082968 w 2744472"/>
              <a:gd name="connsiteY697" fmla="*/ 3821 h 1805355"/>
              <a:gd name="connsiteX698" fmla="*/ 2092192 w 2744472"/>
              <a:gd name="connsiteY698" fmla="*/ 0 h 1805355"/>
              <a:gd name="connsiteX699" fmla="*/ 2101370 w 2744472"/>
              <a:gd name="connsiteY699" fmla="*/ 3802 h 1805355"/>
              <a:gd name="connsiteX700" fmla="*/ 2110334 w 2744472"/>
              <a:gd name="connsiteY700" fmla="*/ 0 h 1805355"/>
              <a:gd name="connsiteX701" fmla="*/ 2111546 w 2744472"/>
              <a:gd name="connsiteY701" fmla="*/ 514 h 1805355"/>
              <a:gd name="connsiteX702" fmla="*/ 2112786 w 2744472"/>
              <a:gd name="connsiteY702" fmla="*/ 0 h 1805355"/>
              <a:gd name="connsiteX703" fmla="*/ 2121612 w 2744472"/>
              <a:gd name="connsiteY703" fmla="*/ 3656 h 1805355"/>
              <a:gd name="connsiteX704" fmla="*/ 2130438 w 2744472"/>
              <a:gd name="connsiteY704" fmla="*/ 0 h 1805355"/>
              <a:gd name="connsiteX705" fmla="*/ 2140734 w 2744472"/>
              <a:gd name="connsiteY705" fmla="*/ 4265 h 1805355"/>
              <a:gd name="connsiteX706" fmla="*/ 2151030 w 2744472"/>
              <a:gd name="connsiteY706" fmla="*/ 0 h 1805355"/>
              <a:gd name="connsiteX707" fmla="*/ 2160208 w 2744472"/>
              <a:gd name="connsiteY707" fmla="*/ 3802 h 1805355"/>
              <a:gd name="connsiteX708" fmla="*/ 2169172 w 2744472"/>
              <a:gd name="connsiteY708" fmla="*/ 0 h 1805355"/>
              <a:gd name="connsiteX709" fmla="*/ 2169640 w 2744472"/>
              <a:gd name="connsiteY709" fmla="*/ 199 h 1805355"/>
              <a:gd name="connsiteX710" fmla="*/ 2170153 w 2744472"/>
              <a:gd name="connsiteY710" fmla="*/ 0 h 1805355"/>
              <a:gd name="connsiteX711" fmla="*/ 2180052 w 2744472"/>
              <a:gd name="connsiteY711" fmla="*/ 3821 h 1805355"/>
              <a:gd name="connsiteX712" fmla="*/ 2189276 w 2744472"/>
              <a:gd name="connsiteY712" fmla="*/ 0 h 1805355"/>
              <a:gd name="connsiteX713" fmla="*/ 2198592 w 2744472"/>
              <a:gd name="connsiteY713" fmla="*/ 3859 h 1805355"/>
              <a:gd name="connsiteX714" fmla="*/ 2207908 w 2744472"/>
              <a:gd name="connsiteY714" fmla="*/ 0 h 1805355"/>
              <a:gd name="connsiteX715" fmla="*/ 2208912 w 2744472"/>
              <a:gd name="connsiteY715" fmla="*/ 416 h 1805355"/>
              <a:gd name="connsiteX716" fmla="*/ 2209869 w 2744472"/>
              <a:gd name="connsiteY716" fmla="*/ 0 h 1805355"/>
              <a:gd name="connsiteX717" fmla="*/ 2218484 w 2744472"/>
              <a:gd name="connsiteY717" fmla="*/ 3743 h 1805355"/>
              <a:gd name="connsiteX718" fmla="*/ 2227520 w 2744472"/>
              <a:gd name="connsiteY718" fmla="*/ 0 h 1805355"/>
              <a:gd name="connsiteX719" fmla="*/ 2237093 w 2744472"/>
              <a:gd name="connsiteY719" fmla="*/ 3965 h 1805355"/>
              <a:gd name="connsiteX720" fmla="*/ 2247134 w 2744472"/>
              <a:gd name="connsiteY720" fmla="*/ 0 h 1805355"/>
              <a:gd name="connsiteX721" fmla="*/ 2256807 w 2744472"/>
              <a:gd name="connsiteY721" fmla="*/ 3821 h 1805355"/>
              <a:gd name="connsiteX722" fmla="*/ 2266256 w 2744472"/>
              <a:gd name="connsiteY722" fmla="*/ 0 h 1805355"/>
              <a:gd name="connsiteX723" fmla="*/ 2275652 w 2744472"/>
              <a:gd name="connsiteY723" fmla="*/ 3799 h 1805355"/>
              <a:gd name="connsiteX724" fmla="*/ 2284398 w 2744472"/>
              <a:gd name="connsiteY724" fmla="*/ 0 h 1805355"/>
              <a:gd name="connsiteX725" fmla="*/ 2285354 w 2744472"/>
              <a:gd name="connsiteY725" fmla="*/ 416 h 1805355"/>
              <a:gd name="connsiteX726" fmla="*/ 2286359 w 2744472"/>
              <a:gd name="connsiteY726" fmla="*/ 0 h 1805355"/>
              <a:gd name="connsiteX727" fmla="*/ 2295674 w 2744472"/>
              <a:gd name="connsiteY727" fmla="*/ 3859 h 1805355"/>
              <a:gd name="connsiteX728" fmla="*/ 2304991 w 2744472"/>
              <a:gd name="connsiteY728" fmla="*/ 0 h 1805355"/>
              <a:gd name="connsiteX729" fmla="*/ 2314798 w 2744472"/>
              <a:gd name="connsiteY729" fmla="*/ 4062 h 1805355"/>
              <a:gd name="connsiteX730" fmla="*/ 2324604 w 2744472"/>
              <a:gd name="connsiteY730" fmla="*/ 0 h 1805355"/>
              <a:gd name="connsiteX731" fmla="*/ 2334142 w 2744472"/>
              <a:gd name="connsiteY731" fmla="*/ 3951 h 1805355"/>
              <a:gd name="connsiteX732" fmla="*/ 2343236 w 2744472"/>
              <a:gd name="connsiteY732" fmla="*/ 0 h 1805355"/>
              <a:gd name="connsiteX733" fmla="*/ 2343703 w 2744472"/>
              <a:gd name="connsiteY733" fmla="*/ 203 h 1805355"/>
              <a:gd name="connsiteX734" fmla="*/ 2344216 w 2744472"/>
              <a:gd name="connsiteY734" fmla="*/ 0 h 1805355"/>
              <a:gd name="connsiteX735" fmla="*/ 2353890 w 2744472"/>
              <a:gd name="connsiteY735" fmla="*/ 3821 h 1805355"/>
              <a:gd name="connsiteX736" fmla="*/ 2363339 w 2744472"/>
              <a:gd name="connsiteY736" fmla="*/ 0 h 1805355"/>
              <a:gd name="connsiteX737" fmla="*/ 2372519 w 2744472"/>
              <a:gd name="connsiteY737" fmla="*/ 3712 h 1805355"/>
              <a:gd name="connsiteX738" fmla="*/ 2381481 w 2744472"/>
              <a:gd name="connsiteY738" fmla="*/ 0 h 1805355"/>
              <a:gd name="connsiteX739" fmla="*/ 2382485 w 2744472"/>
              <a:gd name="connsiteY739" fmla="*/ 416 h 1805355"/>
              <a:gd name="connsiteX740" fmla="*/ 2383442 w 2744472"/>
              <a:gd name="connsiteY740" fmla="*/ 0 h 1805355"/>
              <a:gd name="connsiteX741" fmla="*/ 2392536 w 2744472"/>
              <a:gd name="connsiteY741" fmla="*/ 3951 h 1805355"/>
              <a:gd name="connsiteX742" fmla="*/ 2402074 w 2744472"/>
              <a:gd name="connsiteY742" fmla="*/ 0 h 1805355"/>
              <a:gd name="connsiteX743" fmla="*/ 2411298 w 2744472"/>
              <a:gd name="connsiteY743" fmla="*/ 3821 h 1805355"/>
              <a:gd name="connsiteX744" fmla="*/ 2421196 w 2744472"/>
              <a:gd name="connsiteY744" fmla="*/ 0 h 1805355"/>
              <a:gd name="connsiteX745" fmla="*/ 2431095 w 2744472"/>
              <a:gd name="connsiteY745" fmla="*/ 3821 h 1805355"/>
              <a:gd name="connsiteX746" fmla="*/ 2440319 w 2744472"/>
              <a:gd name="connsiteY746" fmla="*/ 0 h 1805355"/>
              <a:gd name="connsiteX747" fmla="*/ 2449497 w 2744472"/>
              <a:gd name="connsiteY747" fmla="*/ 3802 h 1805355"/>
              <a:gd name="connsiteX748" fmla="*/ 2458461 w 2744472"/>
              <a:gd name="connsiteY748" fmla="*/ 0 h 1805355"/>
              <a:gd name="connsiteX749" fmla="*/ 2459418 w 2744472"/>
              <a:gd name="connsiteY749" fmla="*/ 406 h 1805355"/>
              <a:gd name="connsiteX750" fmla="*/ 2460422 w 2744472"/>
              <a:gd name="connsiteY750" fmla="*/ 0 h 1805355"/>
              <a:gd name="connsiteX751" fmla="*/ 2469602 w 2744472"/>
              <a:gd name="connsiteY751" fmla="*/ 3712 h 1805355"/>
              <a:gd name="connsiteX752" fmla="*/ 2478564 w 2744472"/>
              <a:gd name="connsiteY752" fmla="*/ 0 h 1805355"/>
              <a:gd name="connsiteX753" fmla="*/ 2488860 w 2744472"/>
              <a:gd name="connsiteY753" fmla="*/ 4265 h 1805355"/>
              <a:gd name="connsiteX754" fmla="*/ 2499158 w 2744472"/>
              <a:gd name="connsiteY754" fmla="*/ 0 h 1805355"/>
              <a:gd name="connsiteX755" fmla="*/ 2508336 w 2744472"/>
              <a:gd name="connsiteY755" fmla="*/ 3802 h 1805355"/>
              <a:gd name="connsiteX756" fmla="*/ 2517300 w 2744472"/>
              <a:gd name="connsiteY756" fmla="*/ 0 h 1805355"/>
              <a:gd name="connsiteX757" fmla="*/ 2517766 w 2744472"/>
              <a:gd name="connsiteY757" fmla="*/ 199 h 1805355"/>
              <a:gd name="connsiteX758" fmla="*/ 2518280 w 2744472"/>
              <a:gd name="connsiteY758" fmla="*/ 0 h 1805355"/>
              <a:gd name="connsiteX759" fmla="*/ 2528178 w 2744472"/>
              <a:gd name="connsiteY759" fmla="*/ 3821 h 1805355"/>
              <a:gd name="connsiteX760" fmla="*/ 2537402 w 2744472"/>
              <a:gd name="connsiteY760" fmla="*/ 0 h 1805355"/>
              <a:gd name="connsiteX761" fmla="*/ 2546364 w 2744472"/>
              <a:gd name="connsiteY761" fmla="*/ 3712 h 1805355"/>
              <a:gd name="connsiteX762" fmla="*/ 2555544 w 2744472"/>
              <a:gd name="connsiteY762" fmla="*/ 0 h 1805355"/>
              <a:gd name="connsiteX763" fmla="*/ 2556814 w 2744472"/>
              <a:gd name="connsiteY763" fmla="*/ 514 h 1805355"/>
              <a:gd name="connsiteX764" fmla="*/ 2557996 w 2744472"/>
              <a:gd name="connsiteY764" fmla="*/ 0 h 1805355"/>
              <a:gd name="connsiteX765" fmla="*/ 2566612 w 2744472"/>
              <a:gd name="connsiteY765" fmla="*/ 3743 h 1805355"/>
              <a:gd name="connsiteX766" fmla="*/ 2575647 w 2744472"/>
              <a:gd name="connsiteY766" fmla="*/ 0 h 1805355"/>
              <a:gd name="connsiteX767" fmla="*/ 2585220 w 2744472"/>
              <a:gd name="connsiteY767" fmla="*/ 3965 h 1805355"/>
              <a:gd name="connsiteX768" fmla="*/ 2595260 w 2744472"/>
              <a:gd name="connsiteY768" fmla="*/ 0 h 1805355"/>
              <a:gd name="connsiteX769" fmla="*/ 2604934 w 2744472"/>
              <a:gd name="connsiteY769" fmla="*/ 3821 h 1805355"/>
              <a:gd name="connsiteX770" fmla="*/ 2614382 w 2744472"/>
              <a:gd name="connsiteY770" fmla="*/ 0 h 1805355"/>
              <a:gd name="connsiteX771" fmla="*/ 2623778 w 2744472"/>
              <a:gd name="connsiteY771" fmla="*/ 3799 h 1805355"/>
              <a:gd name="connsiteX772" fmla="*/ 2632524 w 2744472"/>
              <a:gd name="connsiteY772" fmla="*/ 0 h 1805355"/>
              <a:gd name="connsiteX773" fmla="*/ 2633482 w 2744472"/>
              <a:gd name="connsiteY773" fmla="*/ 416 h 1805355"/>
              <a:gd name="connsiteX774" fmla="*/ 2634486 w 2744472"/>
              <a:gd name="connsiteY774" fmla="*/ 0 h 1805355"/>
              <a:gd name="connsiteX775" fmla="*/ 2643448 w 2744472"/>
              <a:gd name="connsiteY775" fmla="*/ 3712 h 1805355"/>
              <a:gd name="connsiteX776" fmla="*/ 2652628 w 2744472"/>
              <a:gd name="connsiteY776" fmla="*/ 0 h 1805355"/>
              <a:gd name="connsiteX777" fmla="*/ 2662800 w 2744472"/>
              <a:gd name="connsiteY777" fmla="*/ 4113 h 1805355"/>
              <a:gd name="connsiteX778" fmla="*/ 2672730 w 2744472"/>
              <a:gd name="connsiteY778" fmla="*/ 0 h 1805355"/>
              <a:gd name="connsiteX779" fmla="*/ 2682268 w 2744472"/>
              <a:gd name="connsiteY779" fmla="*/ 3951 h 1805355"/>
              <a:gd name="connsiteX780" fmla="*/ 2691362 w 2744472"/>
              <a:gd name="connsiteY780" fmla="*/ 0 h 1805355"/>
              <a:gd name="connsiteX781" fmla="*/ 2691830 w 2744472"/>
              <a:gd name="connsiteY781" fmla="*/ 203 h 1805355"/>
              <a:gd name="connsiteX782" fmla="*/ 2692344 w 2744472"/>
              <a:gd name="connsiteY782" fmla="*/ 0 h 1805355"/>
              <a:gd name="connsiteX783" fmla="*/ 2702018 w 2744472"/>
              <a:gd name="connsiteY783" fmla="*/ 3821 h 1805355"/>
              <a:gd name="connsiteX784" fmla="*/ 2711466 w 2744472"/>
              <a:gd name="connsiteY784" fmla="*/ 0 h 1805355"/>
              <a:gd name="connsiteX785" fmla="*/ 2720646 w 2744472"/>
              <a:gd name="connsiteY785" fmla="*/ 3712 h 1805355"/>
              <a:gd name="connsiteX786" fmla="*/ 2729607 w 2744472"/>
              <a:gd name="connsiteY786" fmla="*/ 0 h 1805355"/>
              <a:gd name="connsiteX787" fmla="*/ 2730612 w 2744472"/>
              <a:gd name="connsiteY787" fmla="*/ 416 h 1805355"/>
              <a:gd name="connsiteX788" fmla="*/ 2731568 w 2744472"/>
              <a:gd name="connsiteY788" fmla="*/ 0 h 1805355"/>
              <a:gd name="connsiteX789" fmla="*/ 2740662 w 2744472"/>
              <a:gd name="connsiteY789" fmla="*/ 3951 h 1805355"/>
              <a:gd name="connsiteX790" fmla="*/ 2744472 w 2744472"/>
              <a:gd name="connsiteY790" fmla="*/ 2373 h 1805355"/>
              <a:gd name="connsiteX791" fmla="*/ 2744472 w 2744472"/>
              <a:gd name="connsiteY791" fmla="*/ 253949 h 1805355"/>
              <a:gd name="connsiteX792" fmla="*/ 2737452 w 2744472"/>
              <a:gd name="connsiteY792" fmla="*/ 256928 h 1805355"/>
              <a:gd name="connsiteX793" fmla="*/ 2736888 w 2744472"/>
              <a:gd name="connsiteY793" fmla="*/ 256688 h 1805355"/>
              <a:gd name="connsiteX794" fmla="*/ 2735978 w 2744472"/>
              <a:gd name="connsiteY794" fmla="*/ 258885 h 1805355"/>
              <a:gd name="connsiteX795" fmla="*/ 2722636 w 2744472"/>
              <a:gd name="connsiteY795" fmla="*/ 264411 h 1805355"/>
              <a:gd name="connsiteX796" fmla="*/ 2720981 w 2744472"/>
              <a:gd name="connsiteY796" fmla="*/ 268405 h 1805355"/>
              <a:gd name="connsiteX797" fmla="*/ 2706454 w 2744472"/>
              <a:gd name="connsiteY797" fmla="*/ 274423 h 1805355"/>
              <a:gd name="connsiteX798" fmla="*/ 2705578 w 2744472"/>
              <a:gd name="connsiteY798" fmla="*/ 276536 h 1805355"/>
              <a:gd name="connsiteX799" fmla="*/ 2691362 w 2744472"/>
              <a:gd name="connsiteY799" fmla="*/ 282424 h 1805355"/>
              <a:gd name="connsiteX800" fmla="*/ 2690226 w 2744472"/>
              <a:gd name="connsiteY800" fmla="*/ 281953 h 1805355"/>
              <a:gd name="connsiteX801" fmla="*/ 2688906 w 2744472"/>
              <a:gd name="connsiteY801" fmla="*/ 285218 h 1805355"/>
              <a:gd name="connsiteX802" fmla="*/ 2677251 w 2744472"/>
              <a:gd name="connsiteY802" fmla="*/ 290164 h 1805355"/>
              <a:gd name="connsiteX803" fmla="*/ 2675178 w 2744472"/>
              <a:gd name="connsiteY803" fmla="*/ 295168 h 1805355"/>
              <a:gd name="connsiteX804" fmla="*/ 2660962 w 2744472"/>
              <a:gd name="connsiteY804" fmla="*/ 301056 h 1805355"/>
              <a:gd name="connsiteX805" fmla="*/ 2660252 w 2744472"/>
              <a:gd name="connsiteY805" fmla="*/ 300762 h 1805355"/>
              <a:gd name="connsiteX806" fmla="*/ 2658508 w 2744472"/>
              <a:gd name="connsiteY806" fmla="*/ 304975 h 1805355"/>
              <a:gd name="connsiteX807" fmla="*/ 2646234 w 2744472"/>
              <a:gd name="connsiteY807" fmla="*/ 310059 h 1805355"/>
              <a:gd name="connsiteX808" fmla="*/ 2644779 w 2744472"/>
              <a:gd name="connsiteY808" fmla="*/ 313657 h 1805355"/>
              <a:gd name="connsiteX809" fmla="*/ 2632777 w 2744472"/>
              <a:gd name="connsiteY809" fmla="*/ 318749 h 1805355"/>
              <a:gd name="connsiteX810" fmla="*/ 2630618 w 2744472"/>
              <a:gd name="connsiteY810" fmla="*/ 323606 h 1805355"/>
              <a:gd name="connsiteX811" fmla="*/ 2616123 w 2744472"/>
              <a:gd name="connsiteY811" fmla="*/ 329201 h 1805355"/>
              <a:gd name="connsiteX812" fmla="*/ 2614378 w 2744472"/>
              <a:gd name="connsiteY812" fmla="*/ 333413 h 1805355"/>
              <a:gd name="connsiteX813" fmla="*/ 2602954 w 2744472"/>
              <a:gd name="connsiteY813" fmla="*/ 338145 h 1805355"/>
              <a:gd name="connsiteX814" fmla="*/ 2600506 w 2744472"/>
              <a:gd name="connsiteY814" fmla="*/ 344056 h 1805355"/>
              <a:gd name="connsiteX815" fmla="*/ 2587898 w 2744472"/>
              <a:gd name="connsiteY815" fmla="*/ 349279 h 1805355"/>
              <a:gd name="connsiteX816" fmla="*/ 2585939 w 2744472"/>
              <a:gd name="connsiteY816" fmla="*/ 354007 h 1805355"/>
              <a:gd name="connsiteX817" fmla="*/ 2574270 w 2744472"/>
              <a:gd name="connsiteY817" fmla="*/ 358840 h 1805355"/>
              <a:gd name="connsiteX818" fmla="*/ 2572211 w 2744472"/>
              <a:gd name="connsiteY818" fmla="*/ 363813 h 1805355"/>
              <a:gd name="connsiteX819" fmla="*/ 2559119 w 2744472"/>
              <a:gd name="connsiteY819" fmla="*/ 369235 h 1805355"/>
              <a:gd name="connsiteX820" fmla="*/ 2557214 w 2744472"/>
              <a:gd name="connsiteY820" fmla="*/ 373619 h 1805355"/>
              <a:gd name="connsiteX821" fmla="*/ 2546298 w 2744472"/>
              <a:gd name="connsiteY821" fmla="*/ 377930 h 1805355"/>
              <a:gd name="connsiteX822" fmla="*/ 2543486 w 2744472"/>
              <a:gd name="connsiteY822" fmla="*/ 384406 h 1805355"/>
              <a:gd name="connsiteX823" fmla="*/ 2531901 w 2744472"/>
              <a:gd name="connsiteY823" fmla="*/ 388982 h 1805355"/>
              <a:gd name="connsiteX824" fmla="*/ 2528776 w 2744472"/>
              <a:gd name="connsiteY824" fmla="*/ 396174 h 1805355"/>
              <a:gd name="connsiteX825" fmla="*/ 2517346 w 2744472"/>
              <a:gd name="connsiteY825" fmla="*/ 400688 h 1805355"/>
              <a:gd name="connsiteX826" fmla="*/ 2515047 w 2744472"/>
              <a:gd name="connsiteY826" fmla="*/ 405980 h 1805355"/>
              <a:gd name="connsiteX827" fmla="*/ 2504225 w 2744472"/>
              <a:gd name="connsiteY827" fmla="*/ 410254 h 1805355"/>
              <a:gd name="connsiteX828" fmla="*/ 2501462 w 2744472"/>
              <a:gd name="connsiteY828" fmla="*/ 416767 h 1805355"/>
              <a:gd name="connsiteX829" fmla="*/ 2489820 w 2744472"/>
              <a:gd name="connsiteY829" fmla="*/ 421474 h 1805355"/>
              <a:gd name="connsiteX830" fmla="*/ 2486895 w 2744472"/>
              <a:gd name="connsiteY830" fmla="*/ 428535 h 1805355"/>
              <a:gd name="connsiteX831" fmla="*/ 2475114 w 2744472"/>
              <a:gd name="connsiteY831" fmla="*/ 433415 h 1805355"/>
              <a:gd name="connsiteX832" fmla="*/ 2473024 w 2744472"/>
              <a:gd name="connsiteY832" fmla="*/ 438341 h 1805355"/>
              <a:gd name="connsiteX833" fmla="*/ 2461869 w 2744472"/>
              <a:gd name="connsiteY833" fmla="*/ 442851 h 1805355"/>
              <a:gd name="connsiteX834" fmla="*/ 2458458 w 2744472"/>
              <a:gd name="connsiteY834" fmla="*/ 451089 h 1805355"/>
              <a:gd name="connsiteX835" fmla="*/ 2450136 w 2744472"/>
              <a:gd name="connsiteY835" fmla="*/ 454536 h 1805355"/>
              <a:gd name="connsiteX836" fmla="*/ 2446689 w 2744472"/>
              <a:gd name="connsiteY836" fmla="*/ 462857 h 1805355"/>
              <a:gd name="connsiteX837" fmla="*/ 2434839 w 2744472"/>
              <a:gd name="connsiteY837" fmla="*/ 467766 h 1805355"/>
              <a:gd name="connsiteX838" fmla="*/ 2431980 w 2744472"/>
              <a:gd name="connsiteY838" fmla="*/ 475175 h 1805355"/>
              <a:gd name="connsiteX839" fmla="*/ 2422552 w 2744472"/>
              <a:gd name="connsiteY839" fmla="*/ 479365 h 1805355"/>
              <a:gd name="connsiteX840" fmla="*/ 2419925 w 2744472"/>
              <a:gd name="connsiteY840" fmla="*/ 485412 h 1805355"/>
              <a:gd name="connsiteX841" fmla="*/ 2409603 w 2744472"/>
              <a:gd name="connsiteY841" fmla="*/ 489489 h 1805355"/>
              <a:gd name="connsiteX842" fmla="*/ 2406339 w 2744472"/>
              <a:gd name="connsiteY842" fmla="*/ 497180 h 1805355"/>
              <a:gd name="connsiteX843" fmla="*/ 2397231 w 2744472"/>
              <a:gd name="connsiteY843" fmla="*/ 500863 h 1805355"/>
              <a:gd name="connsiteX844" fmla="*/ 2393448 w 2744472"/>
              <a:gd name="connsiteY844" fmla="*/ 509784 h 1805355"/>
              <a:gd name="connsiteX845" fmla="*/ 2383148 w 2744472"/>
              <a:gd name="connsiteY845" fmla="*/ 513952 h 1805355"/>
              <a:gd name="connsiteX846" fmla="*/ 2379862 w 2744472"/>
              <a:gd name="connsiteY846" fmla="*/ 521695 h 1805355"/>
              <a:gd name="connsiteX847" fmla="*/ 2370576 w 2744472"/>
              <a:gd name="connsiteY847" fmla="*/ 525450 h 1805355"/>
              <a:gd name="connsiteX848" fmla="*/ 2367258 w 2744472"/>
              <a:gd name="connsiteY848" fmla="*/ 533463 h 1805355"/>
              <a:gd name="connsiteX849" fmla="*/ 2359245 w 2744472"/>
              <a:gd name="connsiteY849" fmla="*/ 536782 h 1805355"/>
              <a:gd name="connsiteX850" fmla="*/ 2355490 w 2744472"/>
              <a:gd name="connsiteY850" fmla="*/ 546068 h 1805355"/>
              <a:gd name="connsiteX851" fmla="*/ 2347636 w 2744472"/>
              <a:gd name="connsiteY851" fmla="*/ 549400 h 1805355"/>
              <a:gd name="connsiteX852" fmla="*/ 2343291 w 2744472"/>
              <a:gd name="connsiteY852" fmla="*/ 559654 h 1805355"/>
              <a:gd name="connsiteX853" fmla="*/ 2332134 w 2744472"/>
              <a:gd name="connsiteY853" fmla="*/ 564170 h 1805355"/>
              <a:gd name="connsiteX854" fmla="*/ 2329012 w 2744472"/>
              <a:gd name="connsiteY854" fmla="*/ 571708 h 1805355"/>
              <a:gd name="connsiteX855" fmla="*/ 2321182 w 2744472"/>
              <a:gd name="connsiteY855" fmla="*/ 574952 h 1805355"/>
              <a:gd name="connsiteX856" fmla="*/ 2317244 w 2744472"/>
              <a:gd name="connsiteY856" fmla="*/ 584456 h 1805355"/>
              <a:gd name="connsiteX857" fmla="*/ 2307740 w 2744472"/>
              <a:gd name="connsiteY857" fmla="*/ 588393 h 1805355"/>
              <a:gd name="connsiteX858" fmla="*/ 2304496 w 2744472"/>
              <a:gd name="connsiteY858" fmla="*/ 596224 h 1805355"/>
              <a:gd name="connsiteX859" fmla="*/ 2297436 w 2744472"/>
              <a:gd name="connsiteY859" fmla="*/ 599148 h 1805355"/>
              <a:gd name="connsiteX860" fmla="*/ 2292729 w 2744472"/>
              <a:gd name="connsiteY860" fmla="*/ 610790 h 1805355"/>
              <a:gd name="connsiteX861" fmla="*/ 2286637 w 2744472"/>
              <a:gd name="connsiteY861" fmla="*/ 613375 h 1805355"/>
              <a:gd name="connsiteX862" fmla="*/ 2282491 w 2744472"/>
              <a:gd name="connsiteY862" fmla="*/ 622701 h 1805355"/>
              <a:gd name="connsiteX863" fmla="*/ 2274599 w 2744472"/>
              <a:gd name="connsiteY863" fmla="*/ 625747 h 1805355"/>
              <a:gd name="connsiteX864" fmla="*/ 2270174 w 2744472"/>
              <a:gd name="connsiteY864" fmla="*/ 636430 h 1805355"/>
              <a:gd name="connsiteX865" fmla="*/ 2262915 w 2744472"/>
              <a:gd name="connsiteY865" fmla="*/ 639437 h 1805355"/>
              <a:gd name="connsiteX866" fmla="*/ 2258406 w 2744472"/>
              <a:gd name="connsiteY866" fmla="*/ 650854 h 1805355"/>
              <a:gd name="connsiteX867" fmla="*/ 2250075 w 2744472"/>
              <a:gd name="connsiteY867" fmla="*/ 654473 h 1805355"/>
              <a:gd name="connsiteX868" fmla="*/ 2246496 w 2744472"/>
              <a:gd name="connsiteY868" fmla="*/ 662908 h 1805355"/>
              <a:gd name="connsiteX869" fmla="*/ 2240812 w 2744472"/>
              <a:gd name="connsiteY869" fmla="*/ 665206 h 1805355"/>
              <a:gd name="connsiteX870" fmla="*/ 2235852 w 2744472"/>
              <a:gd name="connsiteY870" fmla="*/ 677474 h 1805355"/>
              <a:gd name="connsiteX871" fmla="*/ 2228546 w 2744472"/>
              <a:gd name="connsiteY871" fmla="*/ 680574 h 1805355"/>
              <a:gd name="connsiteX872" fmla="*/ 2224084 w 2744472"/>
              <a:gd name="connsiteY872" fmla="*/ 691346 h 1805355"/>
              <a:gd name="connsiteX873" fmla="*/ 2218936 w 2744472"/>
              <a:gd name="connsiteY873" fmla="*/ 693478 h 1805355"/>
              <a:gd name="connsiteX874" fmla="*/ 2214134 w 2744472"/>
              <a:gd name="connsiteY874" fmla="*/ 705625 h 1805355"/>
              <a:gd name="connsiteX875" fmla="*/ 2205535 w 2744472"/>
              <a:gd name="connsiteY875" fmla="*/ 709356 h 1805355"/>
              <a:gd name="connsiteX876" fmla="*/ 2201530 w 2744472"/>
              <a:gd name="connsiteY876" fmla="*/ 719498 h 1805355"/>
              <a:gd name="connsiteX877" fmla="*/ 2195659 w 2744472"/>
              <a:gd name="connsiteY877" fmla="*/ 722048 h 1805355"/>
              <a:gd name="connsiteX878" fmla="*/ 2191722 w 2744472"/>
              <a:gd name="connsiteY878" fmla="*/ 731553 h 1805355"/>
              <a:gd name="connsiteX879" fmla="*/ 2187224 w 2744472"/>
              <a:gd name="connsiteY879" fmla="*/ 733416 h 1805355"/>
              <a:gd name="connsiteX880" fmla="*/ 2181774 w 2744472"/>
              <a:gd name="connsiteY880" fmla="*/ 746262 h 1805355"/>
              <a:gd name="connsiteX881" fmla="*/ 2174012 w 2744472"/>
              <a:gd name="connsiteY881" fmla="*/ 749400 h 1805355"/>
              <a:gd name="connsiteX882" fmla="*/ 2169169 w 2744472"/>
              <a:gd name="connsiteY882" fmla="*/ 761665 h 1805355"/>
              <a:gd name="connsiteX883" fmla="*/ 2164785 w 2744472"/>
              <a:gd name="connsiteY883" fmla="*/ 763570 h 1805355"/>
              <a:gd name="connsiteX884" fmla="*/ 2159362 w 2744472"/>
              <a:gd name="connsiteY884" fmla="*/ 776662 h 1805355"/>
              <a:gd name="connsiteX885" fmla="*/ 2154358 w 2744472"/>
              <a:gd name="connsiteY885" fmla="*/ 778735 h 1805355"/>
              <a:gd name="connsiteX886" fmla="*/ 2149412 w 2744472"/>
              <a:gd name="connsiteY886" fmla="*/ 790391 h 1805355"/>
              <a:gd name="connsiteX887" fmla="*/ 2143728 w 2744472"/>
              <a:gd name="connsiteY887" fmla="*/ 792689 h 1805355"/>
              <a:gd name="connsiteX888" fmla="*/ 2138769 w 2744472"/>
              <a:gd name="connsiteY888" fmla="*/ 804956 h 1805355"/>
              <a:gd name="connsiteX889" fmla="*/ 2133842 w 2744472"/>
              <a:gd name="connsiteY889" fmla="*/ 807047 h 1805355"/>
              <a:gd name="connsiteX890" fmla="*/ 2128962 w 2744472"/>
              <a:gd name="connsiteY890" fmla="*/ 818829 h 1805355"/>
              <a:gd name="connsiteX891" fmla="*/ 2126944 w 2744472"/>
              <a:gd name="connsiteY891" fmla="*/ 819665 h 1805355"/>
              <a:gd name="connsiteX892" fmla="*/ 2127005 w 2744472"/>
              <a:gd name="connsiteY892" fmla="*/ 819814 h 1805355"/>
              <a:gd name="connsiteX893" fmla="*/ 2120686 w 2744472"/>
              <a:gd name="connsiteY893" fmla="*/ 835069 h 1805355"/>
              <a:gd name="connsiteX894" fmla="*/ 2115265 w 2744472"/>
              <a:gd name="connsiteY894" fmla="*/ 837314 h 1805355"/>
              <a:gd name="connsiteX895" fmla="*/ 2110330 w 2744472"/>
              <a:gd name="connsiteY895" fmla="*/ 849228 h 1805355"/>
              <a:gd name="connsiteX896" fmla="*/ 2105357 w 2744472"/>
              <a:gd name="connsiteY896" fmla="*/ 851288 h 1805355"/>
              <a:gd name="connsiteX897" fmla="*/ 2100524 w 2744472"/>
              <a:gd name="connsiteY897" fmla="*/ 862957 h 1805355"/>
              <a:gd name="connsiteX898" fmla="*/ 2096305 w 2744472"/>
              <a:gd name="connsiteY898" fmla="*/ 864705 h 1805355"/>
              <a:gd name="connsiteX899" fmla="*/ 2096605 w 2744472"/>
              <a:gd name="connsiteY899" fmla="*/ 865413 h 1805355"/>
              <a:gd name="connsiteX900" fmla="*/ 2090574 w 2744472"/>
              <a:gd name="connsiteY900" fmla="*/ 879629 h 1805355"/>
              <a:gd name="connsiteX901" fmla="*/ 2086976 w 2744472"/>
              <a:gd name="connsiteY901" fmla="*/ 881083 h 1805355"/>
              <a:gd name="connsiteX902" fmla="*/ 2081891 w 2744472"/>
              <a:gd name="connsiteY902" fmla="*/ 893357 h 1805355"/>
              <a:gd name="connsiteX903" fmla="*/ 2077679 w 2744472"/>
              <a:gd name="connsiteY903" fmla="*/ 895103 h 1805355"/>
              <a:gd name="connsiteX904" fmla="*/ 2077973 w 2744472"/>
              <a:gd name="connsiteY904" fmla="*/ 895814 h 1805355"/>
              <a:gd name="connsiteX905" fmla="*/ 2072085 w 2744472"/>
              <a:gd name="connsiteY905" fmla="*/ 910029 h 1805355"/>
              <a:gd name="connsiteX906" fmla="*/ 2069893 w 2744472"/>
              <a:gd name="connsiteY906" fmla="*/ 910937 h 1805355"/>
              <a:gd name="connsiteX907" fmla="*/ 2070128 w 2744472"/>
              <a:gd name="connsiteY907" fmla="*/ 911504 h 1805355"/>
              <a:gd name="connsiteX908" fmla="*/ 2064240 w 2744472"/>
              <a:gd name="connsiteY908" fmla="*/ 925719 h 1805355"/>
              <a:gd name="connsiteX909" fmla="*/ 2062110 w 2744472"/>
              <a:gd name="connsiteY909" fmla="*/ 926601 h 1805355"/>
              <a:gd name="connsiteX910" fmla="*/ 2055964 w 2744472"/>
              <a:gd name="connsiteY910" fmla="*/ 940428 h 1805355"/>
              <a:gd name="connsiteX911" fmla="*/ 2051373 w 2744472"/>
              <a:gd name="connsiteY911" fmla="*/ 942200 h 1805355"/>
              <a:gd name="connsiteX912" fmla="*/ 2045608 w 2744472"/>
              <a:gd name="connsiteY912" fmla="*/ 956118 h 1805355"/>
              <a:gd name="connsiteX913" fmla="*/ 2043251 w 2744472"/>
              <a:gd name="connsiteY913" fmla="*/ 957094 h 1805355"/>
              <a:gd name="connsiteX914" fmla="*/ 2043651 w 2744472"/>
              <a:gd name="connsiteY914" fmla="*/ 958084 h 1805355"/>
              <a:gd name="connsiteX915" fmla="*/ 2037763 w 2744472"/>
              <a:gd name="connsiteY915" fmla="*/ 972646 h 1805355"/>
              <a:gd name="connsiteX916" fmla="*/ 2035714 w 2744472"/>
              <a:gd name="connsiteY916" fmla="*/ 973515 h 1805355"/>
              <a:gd name="connsiteX917" fmla="*/ 2029918 w 2744472"/>
              <a:gd name="connsiteY917" fmla="*/ 988192 h 1805355"/>
              <a:gd name="connsiteX918" fmla="*/ 2027679 w 2744472"/>
              <a:gd name="connsiteY918" fmla="*/ 989165 h 1805355"/>
              <a:gd name="connsiteX919" fmla="*/ 2021930 w 2744472"/>
              <a:gd name="connsiteY919" fmla="*/ 1003045 h 1805355"/>
              <a:gd name="connsiteX920" fmla="*/ 2018972 w 2744472"/>
              <a:gd name="connsiteY920" fmla="*/ 1004270 h 1805355"/>
              <a:gd name="connsiteX921" fmla="*/ 2019135 w 2744472"/>
              <a:gd name="connsiteY921" fmla="*/ 1004664 h 1805355"/>
              <a:gd name="connsiteX922" fmla="*/ 2013248 w 2744472"/>
              <a:gd name="connsiteY922" fmla="*/ 1018879 h 1805355"/>
              <a:gd name="connsiteX923" fmla="*/ 2010890 w 2744472"/>
              <a:gd name="connsiteY923" fmla="*/ 1019855 h 1805355"/>
              <a:gd name="connsiteX924" fmla="*/ 2011290 w 2744472"/>
              <a:gd name="connsiteY924" fmla="*/ 1020845 h 1805355"/>
              <a:gd name="connsiteX925" fmla="*/ 2005402 w 2744472"/>
              <a:gd name="connsiteY925" fmla="*/ 1035406 h 1805355"/>
              <a:gd name="connsiteX926" fmla="*/ 2003162 w 2744472"/>
              <a:gd name="connsiteY926" fmla="*/ 1036357 h 1805355"/>
              <a:gd name="connsiteX927" fmla="*/ 2003445 w 2744472"/>
              <a:gd name="connsiteY927" fmla="*/ 1037025 h 1805355"/>
              <a:gd name="connsiteX928" fmla="*/ 1997414 w 2744472"/>
              <a:gd name="connsiteY928" fmla="*/ 1051240 h 1805355"/>
              <a:gd name="connsiteX929" fmla="*/ 1996843 w 2744472"/>
              <a:gd name="connsiteY929" fmla="*/ 1051470 h 1805355"/>
              <a:gd name="connsiteX930" fmla="*/ 1997561 w 2744472"/>
              <a:gd name="connsiteY930" fmla="*/ 1053205 h 1805355"/>
              <a:gd name="connsiteX931" fmla="*/ 1991530 w 2744472"/>
              <a:gd name="connsiteY931" fmla="*/ 1067767 h 1805355"/>
              <a:gd name="connsiteX932" fmla="*/ 1988572 w 2744472"/>
              <a:gd name="connsiteY932" fmla="*/ 1068992 h 1805355"/>
              <a:gd name="connsiteX933" fmla="*/ 1988735 w 2744472"/>
              <a:gd name="connsiteY933" fmla="*/ 1069386 h 1805355"/>
              <a:gd name="connsiteX934" fmla="*/ 1982848 w 2744472"/>
              <a:gd name="connsiteY934" fmla="*/ 1083601 h 1805355"/>
              <a:gd name="connsiteX935" fmla="*/ 1980180 w 2744472"/>
              <a:gd name="connsiteY935" fmla="*/ 1084706 h 1805355"/>
              <a:gd name="connsiteX936" fmla="*/ 1980890 w 2744472"/>
              <a:gd name="connsiteY936" fmla="*/ 1086547 h 1805355"/>
              <a:gd name="connsiteX937" fmla="*/ 1975002 w 2744472"/>
              <a:gd name="connsiteY937" fmla="*/ 1101803 h 1805355"/>
              <a:gd name="connsiteX938" fmla="*/ 1974339 w 2744472"/>
              <a:gd name="connsiteY938" fmla="*/ 1102097 h 1805355"/>
              <a:gd name="connsiteX939" fmla="*/ 1975006 w 2744472"/>
              <a:gd name="connsiteY939" fmla="*/ 1103709 h 1805355"/>
              <a:gd name="connsiteX940" fmla="*/ 1969118 w 2744472"/>
              <a:gd name="connsiteY940" fmla="*/ 1117924 h 1805355"/>
              <a:gd name="connsiteX941" fmla="*/ 1968399 w 2744472"/>
              <a:gd name="connsiteY941" fmla="*/ 1118222 h 1805355"/>
              <a:gd name="connsiteX942" fmla="*/ 1969122 w 2744472"/>
              <a:gd name="connsiteY942" fmla="*/ 1119889 h 1805355"/>
              <a:gd name="connsiteX943" fmla="*/ 1962804 w 2744472"/>
              <a:gd name="connsiteY943" fmla="*/ 1134451 h 1805355"/>
              <a:gd name="connsiteX944" fmla="*/ 1960074 w 2744472"/>
              <a:gd name="connsiteY944" fmla="*/ 1135531 h 1805355"/>
              <a:gd name="connsiteX945" fmla="*/ 1960297 w 2744472"/>
              <a:gd name="connsiteY945" fmla="*/ 1136070 h 1805355"/>
              <a:gd name="connsiteX946" fmla="*/ 1954409 w 2744472"/>
              <a:gd name="connsiteY946" fmla="*/ 1150285 h 1805355"/>
              <a:gd name="connsiteX947" fmla="*/ 1953432 w 2744472"/>
              <a:gd name="connsiteY947" fmla="*/ 1150689 h 1805355"/>
              <a:gd name="connsiteX948" fmla="*/ 1954413 w 2744472"/>
              <a:gd name="connsiteY948" fmla="*/ 1153231 h 1805355"/>
              <a:gd name="connsiteX949" fmla="*/ 1948525 w 2744472"/>
              <a:gd name="connsiteY949" fmla="*/ 1168486 h 1805355"/>
              <a:gd name="connsiteX950" fmla="*/ 1947862 w 2744472"/>
              <a:gd name="connsiteY950" fmla="*/ 1168781 h 1805355"/>
              <a:gd name="connsiteX951" fmla="*/ 1948529 w 2744472"/>
              <a:gd name="connsiteY951" fmla="*/ 1170392 h 1805355"/>
              <a:gd name="connsiteX952" fmla="*/ 1942642 w 2744472"/>
              <a:gd name="connsiteY952" fmla="*/ 1184607 h 1805355"/>
              <a:gd name="connsiteX953" fmla="*/ 1941964 w 2744472"/>
              <a:gd name="connsiteY953" fmla="*/ 1184888 h 1805355"/>
              <a:gd name="connsiteX954" fmla="*/ 1942645 w 2744472"/>
              <a:gd name="connsiteY954" fmla="*/ 1186572 h 1805355"/>
              <a:gd name="connsiteX955" fmla="*/ 1936757 w 2744472"/>
              <a:gd name="connsiteY955" fmla="*/ 1201134 h 1805355"/>
              <a:gd name="connsiteX956" fmla="*/ 1935474 w 2744472"/>
              <a:gd name="connsiteY956" fmla="*/ 1201679 h 1805355"/>
              <a:gd name="connsiteX957" fmla="*/ 1936762 w 2744472"/>
              <a:gd name="connsiteY957" fmla="*/ 1204714 h 1805355"/>
              <a:gd name="connsiteX958" fmla="*/ 1930730 w 2744472"/>
              <a:gd name="connsiteY958" fmla="*/ 1218929 h 1805355"/>
              <a:gd name="connsiteX959" fmla="*/ 1929145 w 2744472"/>
              <a:gd name="connsiteY959" fmla="*/ 1219570 h 1805355"/>
              <a:gd name="connsiteX960" fmla="*/ 1929897 w 2744472"/>
              <a:gd name="connsiteY960" fmla="*/ 1221385 h 1805355"/>
              <a:gd name="connsiteX961" fmla="*/ 1924009 w 2744472"/>
              <a:gd name="connsiteY961" fmla="*/ 1235600 h 1805355"/>
              <a:gd name="connsiteX962" fmla="*/ 1922798 w 2744472"/>
              <a:gd name="connsiteY962" fmla="*/ 1236101 h 1805355"/>
              <a:gd name="connsiteX963" fmla="*/ 1924013 w 2744472"/>
              <a:gd name="connsiteY963" fmla="*/ 1239036 h 1805355"/>
              <a:gd name="connsiteX964" fmla="*/ 1918125 w 2744472"/>
              <a:gd name="connsiteY964" fmla="*/ 1253251 h 1805355"/>
              <a:gd name="connsiteX965" fmla="*/ 1917261 w 2744472"/>
              <a:gd name="connsiteY965" fmla="*/ 1253610 h 1805355"/>
              <a:gd name="connsiteX966" fmla="*/ 1918129 w 2744472"/>
              <a:gd name="connsiteY966" fmla="*/ 1255707 h 1805355"/>
              <a:gd name="connsiteX967" fmla="*/ 1912512 w 2744472"/>
              <a:gd name="connsiteY967" fmla="*/ 1269268 h 1805355"/>
              <a:gd name="connsiteX968" fmla="*/ 1914207 w 2744472"/>
              <a:gd name="connsiteY968" fmla="*/ 1273359 h 1805355"/>
              <a:gd name="connsiteX969" fmla="*/ 1908319 w 2744472"/>
              <a:gd name="connsiteY969" fmla="*/ 1287574 h 1805355"/>
              <a:gd name="connsiteX970" fmla="*/ 1907454 w 2744472"/>
              <a:gd name="connsiteY970" fmla="*/ 1287932 h 1805355"/>
              <a:gd name="connsiteX971" fmla="*/ 1908323 w 2744472"/>
              <a:gd name="connsiteY971" fmla="*/ 1290029 h 1805355"/>
              <a:gd name="connsiteX972" fmla="*/ 1902686 w 2744472"/>
              <a:gd name="connsiteY972" fmla="*/ 1303639 h 1805355"/>
              <a:gd name="connsiteX973" fmla="*/ 1904401 w 2744472"/>
              <a:gd name="connsiteY973" fmla="*/ 1307681 h 1805355"/>
              <a:gd name="connsiteX974" fmla="*/ 1898369 w 2744472"/>
              <a:gd name="connsiteY974" fmla="*/ 1321896 h 1805355"/>
              <a:gd name="connsiteX975" fmla="*/ 1896089 w 2744472"/>
              <a:gd name="connsiteY975" fmla="*/ 1322818 h 1805355"/>
              <a:gd name="connsiteX976" fmla="*/ 1897536 w 2744472"/>
              <a:gd name="connsiteY976" fmla="*/ 1326313 h 1805355"/>
              <a:gd name="connsiteX977" fmla="*/ 1892326 w 2744472"/>
              <a:gd name="connsiteY977" fmla="*/ 1338893 h 1805355"/>
              <a:gd name="connsiteX978" fmla="*/ 1893614 w 2744472"/>
              <a:gd name="connsiteY978" fmla="*/ 1342004 h 1805355"/>
              <a:gd name="connsiteX979" fmla="*/ 1887794 w 2744472"/>
              <a:gd name="connsiteY979" fmla="*/ 1356054 h 1805355"/>
              <a:gd name="connsiteX980" fmla="*/ 1889691 w 2744472"/>
              <a:gd name="connsiteY980" fmla="*/ 1360635 h 1805355"/>
              <a:gd name="connsiteX981" fmla="*/ 1883994 w 2744472"/>
              <a:gd name="connsiteY981" fmla="*/ 1374389 h 1805355"/>
              <a:gd name="connsiteX982" fmla="*/ 1885768 w 2744472"/>
              <a:gd name="connsiteY982" fmla="*/ 1378777 h 1805355"/>
              <a:gd name="connsiteX983" fmla="*/ 1880119 w 2744472"/>
              <a:gd name="connsiteY983" fmla="*/ 1392750 h 1805355"/>
              <a:gd name="connsiteX984" fmla="*/ 1881846 w 2744472"/>
              <a:gd name="connsiteY984" fmla="*/ 1396919 h 1805355"/>
              <a:gd name="connsiteX985" fmla="*/ 1876149 w 2744472"/>
              <a:gd name="connsiteY985" fmla="*/ 1410673 h 1805355"/>
              <a:gd name="connsiteX986" fmla="*/ 1877923 w 2744472"/>
              <a:gd name="connsiteY986" fmla="*/ 1415061 h 1805355"/>
              <a:gd name="connsiteX987" fmla="*/ 1872492 w 2744472"/>
              <a:gd name="connsiteY987" fmla="*/ 1428494 h 1805355"/>
              <a:gd name="connsiteX988" fmla="*/ 1874001 w 2744472"/>
              <a:gd name="connsiteY988" fmla="*/ 1432223 h 1805355"/>
              <a:gd name="connsiteX989" fmla="*/ 1868431 w 2744472"/>
              <a:gd name="connsiteY989" fmla="*/ 1445991 h 1805355"/>
              <a:gd name="connsiteX990" fmla="*/ 1870078 w 2744472"/>
              <a:gd name="connsiteY990" fmla="*/ 1449874 h 1805355"/>
              <a:gd name="connsiteX991" fmla="*/ 1864047 w 2744472"/>
              <a:gd name="connsiteY991" fmla="*/ 1464089 h 1805355"/>
              <a:gd name="connsiteX992" fmla="*/ 1863794 w 2744472"/>
              <a:gd name="connsiteY992" fmla="*/ 1464191 h 1805355"/>
              <a:gd name="connsiteX993" fmla="*/ 1865175 w 2744472"/>
              <a:gd name="connsiteY993" fmla="*/ 1467525 h 1805355"/>
              <a:gd name="connsiteX994" fmla="*/ 1860335 w 2744472"/>
              <a:gd name="connsiteY994" fmla="*/ 1479209 h 1805355"/>
              <a:gd name="connsiteX995" fmla="*/ 1863213 w 2744472"/>
              <a:gd name="connsiteY995" fmla="*/ 1486158 h 1805355"/>
              <a:gd name="connsiteX996" fmla="*/ 1857597 w 2744472"/>
              <a:gd name="connsiteY996" fmla="*/ 1499718 h 1805355"/>
              <a:gd name="connsiteX997" fmla="*/ 1859291 w 2744472"/>
              <a:gd name="connsiteY997" fmla="*/ 1503809 h 1805355"/>
              <a:gd name="connsiteX998" fmla="*/ 1854322 w 2744472"/>
              <a:gd name="connsiteY998" fmla="*/ 1515805 h 1805355"/>
              <a:gd name="connsiteX999" fmla="*/ 1857330 w 2744472"/>
              <a:gd name="connsiteY999" fmla="*/ 1523422 h 1805355"/>
              <a:gd name="connsiteX1000" fmla="*/ 1852735 w 2744472"/>
              <a:gd name="connsiteY1000" fmla="*/ 1535056 h 1805355"/>
              <a:gd name="connsiteX1001" fmla="*/ 1855369 w 2744472"/>
              <a:gd name="connsiteY1001" fmla="*/ 1541563 h 1805355"/>
              <a:gd name="connsiteX1002" fmla="*/ 1849515 w 2744472"/>
              <a:gd name="connsiteY1002" fmla="*/ 1556024 h 1805355"/>
              <a:gd name="connsiteX1003" fmla="*/ 1851446 w 2744472"/>
              <a:gd name="connsiteY1003" fmla="*/ 1560686 h 1805355"/>
              <a:gd name="connsiteX1004" fmla="*/ 1846742 w 2744472"/>
              <a:gd name="connsiteY1004" fmla="*/ 1572043 h 1805355"/>
              <a:gd name="connsiteX1005" fmla="*/ 1849484 w 2744472"/>
              <a:gd name="connsiteY1005" fmla="*/ 1578827 h 1805355"/>
              <a:gd name="connsiteX1006" fmla="*/ 1844804 w 2744472"/>
              <a:gd name="connsiteY1006" fmla="*/ 1590404 h 1805355"/>
              <a:gd name="connsiteX1007" fmla="*/ 1847523 w 2744472"/>
              <a:gd name="connsiteY1007" fmla="*/ 1596969 h 1805355"/>
              <a:gd name="connsiteX1008" fmla="*/ 1842684 w 2744472"/>
              <a:gd name="connsiteY1008" fmla="*/ 1608652 h 1805355"/>
              <a:gd name="connsiteX1009" fmla="*/ 1845562 w 2744472"/>
              <a:gd name="connsiteY1009" fmla="*/ 1615601 h 1805355"/>
              <a:gd name="connsiteX1010" fmla="*/ 1841777 w 2744472"/>
              <a:gd name="connsiteY1010" fmla="*/ 1624739 h 1805355"/>
              <a:gd name="connsiteX1011" fmla="*/ 1845561 w 2744472"/>
              <a:gd name="connsiteY1011" fmla="*/ 1633253 h 1805355"/>
              <a:gd name="connsiteX1012" fmla="*/ 1840088 w 2744472"/>
              <a:gd name="connsiteY1012" fmla="*/ 1645567 h 1805355"/>
              <a:gd name="connsiteX1013" fmla="*/ 1843601 w 2744472"/>
              <a:gd name="connsiteY1013" fmla="*/ 1653846 h 1805355"/>
              <a:gd name="connsiteX1014" fmla="*/ 1838806 w 2744472"/>
              <a:gd name="connsiteY1014" fmla="*/ 1665147 h 1805355"/>
              <a:gd name="connsiteX1015" fmla="*/ 1841639 w 2744472"/>
              <a:gd name="connsiteY1015" fmla="*/ 1671988 h 1805355"/>
              <a:gd name="connsiteX1016" fmla="*/ 1837750 w 2744472"/>
              <a:gd name="connsiteY1016" fmla="*/ 1681380 h 1805355"/>
              <a:gd name="connsiteX1017" fmla="*/ 1841639 w 2744472"/>
              <a:gd name="connsiteY1017" fmla="*/ 1690130 h 1805355"/>
              <a:gd name="connsiteX1018" fmla="*/ 1836600 w 2744472"/>
              <a:gd name="connsiteY1018" fmla="*/ 1701466 h 1805355"/>
              <a:gd name="connsiteX1019" fmla="*/ 1839678 w 2744472"/>
              <a:gd name="connsiteY1019" fmla="*/ 1709252 h 1805355"/>
              <a:gd name="connsiteX1020" fmla="*/ 1835764 w 2744472"/>
              <a:gd name="connsiteY1020" fmla="*/ 1719150 h 1805355"/>
              <a:gd name="connsiteX1021" fmla="*/ 1839678 w 2744472"/>
              <a:gd name="connsiteY1021" fmla="*/ 1728375 h 1805355"/>
              <a:gd name="connsiteX1022" fmla="*/ 1835633 w 2744472"/>
              <a:gd name="connsiteY1022" fmla="*/ 1737908 h 1805355"/>
              <a:gd name="connsiteX1023" fmla="*/ 1839678 w 2744472"/>
              <a:gd name="connsiteY1023" fmla="*/ 1747007 h 1805355"/>
              <a:gd name="connsiteX1024" fmla="*/ 1834417 w 2744472"/>
              <a:gd name="connsiteY1024" fmla="*/ 1758842 h 1805355"/>
              <a:gd name="connsiteX1025" fmla="*/ 1837717 w 2744472"/>
              <a:gd name="connsiteY1025" fmla="*/ 1766620 h 1805355"/>
              <a:gd name="connsiteX1026" fmla="*/ 1833764 w 2744472"/>
              <a:gd name="connsiteY1026" fmla="*/ 1775936 h 1805355"/>
              <a:gd name="connsiteX1027" fmla="*/ 1837717 w 2744472"/>
              <a:gd name="connsiteY1027" fmla="*/ 1785252 h 1805355"/>
              <a:gd name="connsiteX1028" fmla="*/ 1817123 w 2744472"/>
              <a:gd name="connsiteY1028" fmla="*/ 1805355 h 1805355"/>
              <a:gd name="connsiteX1029" fmla="*/ 1796529 w 2744472"/>
              <a:gd name="connsiteY1029" fmla="*/ 1785252 h 1805355"/>
              <a:gd name="connsiteX1030" fmla="*/ 1800483 w 2744472"/>
              <a:gd name="connsiteY1030" fmla="*/ 1775936 h 1805355"/>
              <a:gd name="connsiteX1031" fmla="*/ 1796529 w 2744472"/>
              <a:gd name="connsiteY1031" fmla="*/ 1766620 h 1805355"/>
              <a:gd name="connsiteX1032" fmla="*/ 1800787 w 2744472"/>
              <a:gd name="connsiteY1032" fmla="*/ 1756585 h 1805355"/>
              <a:gd name="connsiteX1033" fmla="*/ 1796529 w 2744472"/>
              <a:gd name="connsiteY1033" fmla="*/ 1747007 h 1805355"/>
              <a:gd name="connsiteX1034" fmla="*/ 1801577 w 2744472"/>
              <a:gd name="connsiteY1034" fmla="*/ 1735650 h 1805355"/>
              <a:gd name="connsiteX1035" fmla="*/ 1798491 w 2744472"/>
              <a:gd name="connsiteY1035" fmla="*/ 1728375 h 1805355"/>
              <a:gd name="connsiteX1036" fmla="*/ 1802404 w 2744472"/>
              <a:gd name="connsiteY1036" fmla="*/ 1719150 h 1805355"/>
              <a:gd name="connsiteX1037" fmla="*/ 1798491 w 2744472"/>
              <a:gd name="connsiteY1037" fmla="*/ 1709252 h 1805355"/>
              <a:gd name="connsiteX1038" fmla="*/ 1802492 w 2744472"/>
              <a:gd name="connsiteY1038" fmla="*/ 1699132 h 1805355"/>
              <a:gd name="connsiteX1039" fmla="*/ 1798491 w 2744472"/>
              <a:gd name="connsiteY1039" fmla="*/ 1690130 h 1805355"/>
              <a:gd name="connsiteX1040" fmla="*/ 1803396 w 2744472"/>
              <a:gd name="connsiteY1040" fmla="*/ 1679095 h 1805355"/>
              <a:gd name="connsiteX1041" fmla="*/ 1800452 w 2744472"/>
              <a:gd name="connsiteY1041" fmla="*/ 1671988 h 1805355"/>
              <a:gd name="connsiteX1042" fmla="*/ 1805223 w 2744472"/>
              <a:gd name="connsiteY1042" fmla="*/ 1660469 h 1805355"/>
              <a:gd name="connsiteX1043" fmla="*/ 1802413 w 2744472"/>
              <a:gd name="connsiteY1043" fmla="*/ 1653846 h 1805355"/>
              <a:gd name="connsiteX1044" fmla="*/ 1806884 w 2744472"/>
              <a:gd name="connsiteY1044" fmla="*/ 1643310 h 1805355"/>
              <a:gd name="connsiteX1045" fmla="*/ 1802413 w 2744472"/>
              <a:gd name="connsiteY1045" fmla="*/ 1633253 h 1805355"/>
              <a:gd name="connsiteX1046" fmla="*/ 1807721 w 2744472"/>
              <a:gd name="connsiteY1046" fmla="*/ 1621312 h 1805355"/>
              <a:gd name="connsiteX1047" fmla="*/ 1805355 w 2744472"/>
              <a:gd name="connsiteY1047" fmla="*/ 1615601 h 1805355"/>
              <a:gd name="connsiteX1048" fmla="*/ 1810195 w 2744472"/>
              <a:gd name="connsiteY1048" fmla="*/ 1603918 h 1805355"/>
              <a:gd name="connsiteX1049" fmla="*/ 1807317 w 2744472"/>
              <a:gd name="connsiteY1049" fmla="*/ 1596969 h 1805355"/>
              <a:gd name="connsiteX1050" fmla="*/ 1812021 w 2744472"/>
              <a:gd name="connsiteY1050" fmla="*/ 1585611 h 1805355"/>
              <a:gd name="connsiteX1051" fmla="*/ 1809278 w 2744472"/>
              <a:gd name="connsiteY1051" fmla="*/ 1578827 h 1805355"/>
              <a:gd name="connsiteX1052" fmla="*/ 1813959 w 2744472"/>
              <a:gd name="connsiteY1052" fmla="*/ 1567251 h 1805355"/>
              <a:gd name="connsiteX1053" fmla="*/ 1811239 w 2744472"/>
              <a:gd name="connsiteY1053" fmla="*/ 1560686 h 1805355"/>
              <a:gd name="connsiteX1054" fmla="*/ 1816146 w 2744472"/>
              <a:gd name="connsiteY1054" fmla="*/ 1548839 h 1805355"/>
              <a:gd name="connsiteX1055" fmla="*/ 1813200 w 2744472"/>
              <a:gd name="connsiteY1055" fmla="*/ 1541563 h 1805355"/>
              <a:gd name="connsiteX1056" fmla="*/ 1818812 w 2744472"/>
              <a:gd name="connsiteY1056" fmla="*/ 1527700 h 1805355"/>
              <a:gd name="connsiteX1057" fmla="*/ 1817123 w 2744472"/>
              <a:gd name="connsiteY1057" fmla="*/ 1523422 h 1805355"/>
              <a:gd name="connsiteX1058" fmla="*/ 1822046 w 2744472"/>
              <a:gd name="connsiteY1058" fmla="*/ 1510957 h 1805355"/>
              <a:gd name="connsiteX1059" fmla="*/ 1819084 w 2744472"/>
              <a:gd name="connsiteY1059" fmla="*/ 1503809 h 1805355"/>
              <a:gd name="connsiteX1060" fmla="*/ 1824701 w 2744472"/>
              <a:gd name="connsiteY1060" fmla="*/ 1490248 h 1805355"/>
              <a:gd name="connsiteX1061" fmla="*/ 1823007 w 2744472"/>
              <a:gd name="connsiteY1061" fmla="*/ 1486158 h 1805355"/>
              <a:gd name="connsiteX1062" fmla="*/ 1827847 w 2744472"/>
              <a:gd name="connsiteY1062" fmla="*/ 1474474 h 1805355"/>
              <a:gd name="connsiteX1063" fmla="*/ 1824968 w 2744472"/>
              <a:gd name="connsiteY1063" fmla="*/ 1467525 h 1805355"/>
              <a:gd name="connsiteX1064" fmla="*/ 1830606 w 2744472"/>
              <a:gd name="connsiteY1064" fmla="*/ 1453915 h 1805355"/>
              <a:gd name="connsiteX1065" fmla="*/ 1828891 w 2744472"/>
              <a:gd name="connsiteY1065" fmla="*/ 1449874 h 1805355"/>
              <a:gd name="connsiteX1066" fmla="*/ 1834555 w 2744472"/>
              <a:gd name="connsiteY1066" fmla="*/ 1436526 h 1805355"/>
              <a:gd name="connsiteX1067" fmla="*/ 1832813 w 2744472"/>
              <a:gd name="connsiteY1067" fmla="*/ 1432223 h 1805355"/>
              <a:gd name="connsiteX1068" fmla="*/ 1838737 w 2744472"/>
              <a:gd name="connsiteY1068" fmla="*/ 1417583 h 1805355"/>
              <a:gd name="connsiteX1069" fmla="*/ 1837717 w 2744472"/>
              <a:gd name="connsiteY1069" fmla="*/ 1415061 h 1805355"/>
              <a:gd name="connsiteX1070" fmla="*/ 1843366 w 2744472"/>
              <a:gd name="connsiteY1070" fmla="*/ 1401089 h 1805355"/>
              <a:gd name="connsiteX1071" fmla="*/ 1841639 w 2744472"/>
              <a:gd name="connsiteY1071" fmla="*/ 1396919 h 1805355"/>
              <a:gd name="connsiteX1072" fmla="*/ 1847337 w 2744472"/>
              <a:gd name="connsiteY1072" fmla="*/ 1383166 h 1805355"/>
              <a:gd name="connsiteX1073" fmla="*/ 1845562 w 2744472"/>
              <a:gd name="connsiteY1073" fmla="*/ 1378777 h 1805355"/>
              <a:gd name="connsiteX1074" fmla="*/ 1851212 w 2744472"/>
              <a:gd name="connsiteY1074" fmla="*/ 1364805 h 1805355"/>
              <a:gd name="connsiteX1075" fmla="*/ 1849484 w 2744472"/>
              <a:gd name="connsiteY1075" fmla="*/ 1360635 h 1805355"/>
              <a:gd name="connsiteX1076" fmla="*/ 1855305 w 2744472"/>
              <a:gd name="connsiteY1076" fmla="*/ 1346584 h 1805355"/>
              <a:gd name="connsiteX1077" fmla="*/ 1853407 w 2744472"/>
              <a:gd name="connsiteY1077" fmla="*/ 1342004 h 1805355"/>
              <a:gd name="connsiteX1078" fmla="*/ 1858618 w 2744472"/>
              <a:gd name="connsiteY1078" fmla="*/ 1329423 h 1805355"/>
              <a:gd name="connsiteX1079" fmla="*/ 1857330 w 2744472"/>
              <a:gd name="connsiteY1079" fmla="*/ 1326313 h 1805355"/>
              <a:gd name="connsiteX1080" fmla="*/ 1863218 w 2744472"/>
              <a:gd name="connsiteY1080" fmla="*/ 1312098 h 1805355"/>
              <a:gd name="connsiteX1081" fmla="*/ 1864808 w 2744472"/>
              <a:gd name="connsiteY1081" fmla="*/ 1311439 h 1805355"/>
              <a:gd name="connsiteX1082" fmla="*/ 1863213 w 2744472"/>
              <a:gd name="connsiteY1082" fmla="*/ 1307681 h 1805355"/>
              <a:gd name="connsiteX1083" fmla="*/ 1869246 w 2744472"/>
              <a:gd name="connsiteY1083" fmla="*/ 1293466 h 1805355"/>
              <a:gd name="connsiteX1084" fmla="*/ 1869498 w 2744472"/>
              <a:gd name="connsiteY1084" fmla="*/ 1293363 h 1805355"/>
              <a:gd name="connsiteX1085" fmla="*/ 1868116 w 2744472"/>
              <a:gd name="connsiteY1085" fmla="*/ 1290029 h 1805355"/>
              <a:gd name="connsiteX1086" fmla="*/ 1874004 w 2744472"/>
              <a:gd name="connsiteY1086" fmla="*/ 1275814 h 1805355"/>
              <a:gd name="connsiteX1087" fmla="*/ 1874869 w 2744472"/>
              <a:gd name="connsiteY1087" fmla="*/ 1275456 h 1805355"/>
              <a:gd name="connsiteX1088" fmla="*/ 1874000 w 2744472"/>
              <a:gd name="connsiteY1088" fmla="*/ 1273359 h 1805355"/>
              <a:gd name="connsiteX1089" fmla="*/ 1879617 w 2744472"/>
              <a:gd name="connsiteY1089" fmla="*/ 1259798 h 1805355"/>
              <a:gd name="connsiteX1090" fmla="*/ 1877923 w 2744472"/>
              <a:gd name="connsiteY1090" fmla="*/ 1255707 h 1805355"/>
              <a:gd name="connsiteX1091" fmla="*/ 1883811 w 2744472"/>
              <a:gd name="connsiteY1091" fmla="*/ 1241492 h 1805355"/>
              <a:gd name="connsiteX1092" fmla="*/ 1884676 w 2744472"/>
              <a:gd name="connsiteY1092" fmla="*/ 1241134 h 1805355"/>
              <a:gd name="connsiteX1093" fmla="*/ 1883806 w 2744472"/>
              <a:gd name="connsiteY1093" fmla="*/ 1239036 h 1805355"/>
              <a:gd name="connsiteX1094" fmla="*/ 1889695 w 2744472"/>
              <a:gd name="connsiteY1094" fmla="*/ 1224821 h 1805355"/>
              <a:gd name="connsiteX1095" fmla="*/ 1890906 w 2744472"/>
              <a:gd name="connsiteY1095" fmla="*/ 1224319 h 1805355"/>
              <a:gd name="connsiteX1096" fmla="*/ 1889690 w 2744472"/>
              <a:gd name="connsiteY1096" fmla="*/ 1221385 h 1805355"/>
              <a:gd name="connsiteX1097" fmla="*/ 1895578 w 2744472"/>
              <a:gd name="connsiteY1097" fmla="*/ 1207170 h 1805355"/>
              <a:gd name="connsiteX1098" fmla="*/ 1896461 w 2744472"/>
              <a:gd name="connsiteY1098" fmla="*/ 1206804 h 1805355"/>
              <a:gd name="connsiteX1099" fmla="*/ 1895574 w 2744472"/>
              <a:gd name="connsiteY1099" fmla="*/ 1204714 h 1805355"/>
              <a:gd name="connsiteX1100" fmla="*/ 1901606 w 2744472"/>
              <a:gd name="connsiteY1100" fmla="*/ 1190499 h 1805355"/>
              <a:gd name="connsiteX1101" fmla="*/ 1903686 w 2744472"/>
              <a:gd name="connsiteY1101" fmla="*/ 1189658 h 1805355"/>
              <a:gd name="connsiteX1102" fmla="*/ 1902438 w 2744472"/>
              <a:gd name="connsiteY1102" fmla="*/ 1186572 h 1805355"/>
              <a:gd name="connsiteX1103" fmla="*/ 1908326 w 2744472"/>
              <a:gd name="connsiteY1103" fmla="*/ 1172010 h 1805355"/>
              <a:gd name="connsiteX1104" fmla="*/ 1908894 w 2744472"/>
              <a:gd name="connsiteY1104" fmla="*/ 1171770 h 1805355"/>
              <a:gd name="connsiteX1105" fmla="*/ 1908323 w 2744472"/>
              <a:gd name="connsiteY1105" fmla="*/ 1170392 h 1805355"/>
              <a:gd name="connsiteX1106" fmla="*/ 1914211 w 2744472"/>
              <a:gd name="connsiteY1106" fmla="*/ 1156177 h 1805355"/>
              <a:gd name="connsiteX1107" fmla="*/ 1915188 w 2744472"/>
              <a:gd name="connsiteY1107" fmla="*/ 1155772 h 1805355"/>
              <a:gd name="connsiteX1108" fmla="*/ 1914207 w 2744472"/>
              <a:gd name="connsiteY1108" fmla="*/ 1153231 h 1805355"/>
              <a:gd name="connsiteX1109" fmla="*/ 1920095 w 2744472"/>
              <a:gd name="connsiteY1109" fmla="*/ 1137975 h 1805355"/>
              <a:gd name="connsiteX1110" fmla="*/ 1920758 w 2744472"/>
              <a:gd name="connsiteY1110" fmla="*/ 1137681 h 1805355"/>
              <a:gd name="connsiteX1111" fmla="*/ 1920090 w 2744472"/>
              <a:gd name="connsiteY1111" fmla="*/ 1136070 h 1805355"/>
              <a:gd name="connsiteX1112" fmla="*/ 1925978 w 2744472"/>
              <a:gd name="connsiteY1112" fmla="*/ 1121854 h 1805355"/>
              <a:gd name="connsiteX1113" fmla="*/ 1926698 w 2744472"/>
              <a:gd name="connsiteY1113" fmla="*/ 1121556 h 1805355"/>
              <a:gd name="connsiteX1114" fmla="*/ 1925974 w 2744472"/>
              <a:gd name="connsiteY1114" fmla="*/ 1119889 h 1805355"/>
              <a:gd name="connsiteX1115" fmla="*/ 1932293 w 2744472"/>
              <a:gd name="connsiteY1115" fmla="*/ 1105327 h 1805355"/>
              <a:gd name="connsiteX1116" fmla="*/ 1935023 w 2744472"/>
              <a:gd name="connsiteY1116" fmla="*/ 1104248 h 1805355"/>
              <a:gd name="connsiteX1117" fmla="*/ 1934800 w 2744472"/>
              <a:gd name="connsiteY1117" fmla="*/ 1103709 h 1805355"/>
              <a:gd name="connsiteX1118" fmla="*/ 1940688 w 2744472"/>
              <a:gd name="connsiteY1118" fmla="*/ 1089494 h 1805355"/>
              <a:gd name="connsiteX1119" fmla="*/ 1941664 w 2744472"/>
              <a:gd name="connsiteY1119" fmla="*/ 1089088 h 1805355"/>
              <a:gd name="connsiteX1120" fmla="*/ 1940684 w 2744472"/>
              <a:gd name="connsiteY1120" fmla="*/ 1086547 h 1805355"/>
              <a:gd name="connsiteX1121" fmla="*/ 1946572 w 2744472"/>
              <a:gd name="connsiteY1121" fmla="*/ 1071292 h 1805355"/>
              <a:gd name="connsiteX1122" fmla="*/ 1948891 w 2744472"/>
              <a:gd name="connsiteY1122" fmla="*/ 1070261 h 1805355"/>
              <a:gd name="connsiteX1123" fmla="*/ 1948529 w 2744472"/>
              <a:gd name="connsiteY1123" fmla="*/ 1069386 h 1805355"/>
              <a:gd name="connsiteX1124" fmla="*/ 1954417 w 2744472"/>
              <a:gd name="connsiteY1124" fmla="*/ 1055171 h 1805355"/>
              <a:gd name="connsiteX1125" fmla="*/ 1956782 w 2744472"/>
              <a:gd name="connsiteY1125" fmla="*/ 1054191 h 1805355"/>
              <a:gd name="connsiteX1126" fmla="*/ 1956374 w 2744472"/>
              <a:gd name="connsiteY1126" fmla="*/ 1053205 h 1805355"/>
              <a:gd name="connsiteX1127" fmla="*/ 1962406 w 2744472"/>
              <a:gd name="connsiteY1127" fmla="*/ 1038643 h 1805355"/>
              <a:gd name="connsiteX1128" fmla="*/ 1962864 w 2744472"/>
              <a:gd name="connsiteY1128" fmla="*/ 1038454 h 1805355"/>
              <a:gd name="connsiteX1129" fmla="*/ 1962258 w 2744472"/>
              <a:gd name="connsiteY1129" fmla="*/ 1037025 h 1805355"/>
              <a:gd name="connsiteX1130" fmla="*/ 1968290 w 2744472"/>
              <a:gd name="connsiteY1130" fmla="*/ 1022810 h 1805355"/>
              <a:gd name="connsiteX1131" fmla="*/ 1971374 w 2744472"/>
              <a:gd name="connsiteY1131" fmla="*/ 1021563 h 1805355"/>
              <a:gd name="connsiteX1132" fmla="*/ 1971084 w 2744472"/>
              <a:gd name="connsiteY1132" fmla="*/ 1020845 h 1805355"/>
              <a:gd name="connsiteX1133" fmla="*/ 1976972 w 2744472"/>
              <a:gd name="connsiteY1133" fmla="*/ 1006283 h 1805355"/>
              <a:gd name="connsiteX1134" fmla="*/ 1979207 w 2744472"/>
              <a:gd name="connsiteY1134" fmla="*/ 1005334 h 1805355"/>
              <a:gd name="connsiteX1135" fmla="*/ 1978929 w 2744472"/>
              <a:gd name="connsiteY1135" fmla="*/ 1004664 h 1805355"/>
              <a:gd name="connsiteX1136" fmla="*/ 1984817 w 2744472"/>
              <a:gd name="connsiteY1136" fmla="*/ 990449 h 1805355"/>
              <a:gd name="connsiteX1137" fmla="*/ 1987182 w 2744472"/>
              <a:gd name="connsiteY1137" fmla="*/ 989469 h 1805355"/>
              <a:gd name="connsiteX1138" fmla="*/ 1986774 w 2744472"/>
              <a:gd name="connsiteY1138" fmla="*/ 988483 h 1805355"/>
              <a:gd name="connsiteX1139" fmla="*/ 1992806 w 2744472"/>
              <a:gd name="connsiteY1139" fmla="*/ 973921 h 1805355"/>
              <a:gd name="connsiteX1140" fmla="*/ 1995844 w 2744472"/>
              <a:gd name="connsiteY1140" fmla="*/ 972663 h 1805355"/>
              <a:gd name="connsiteX1141" fmla="*/ 2001487 w 2744472"/>
              <a:gd name="connsiteY1141" fmla="*/ 958375 h 1805355"/>
              <a:gd name="connsiteX1142" fmla="*/ 2003719 w 2744472"/>
              <a:gd name="connsiteY1142" fmla="*/ 957405 h 1805355"/>
              <a:gd name="connsiteX1143" fmla="*/ 2009332 w 2744472"/>
              <a:gd name="connsiteY1143" fmla="*/ 943522 h 1805355"/>
              <a:gd name="connsiteX1144" fmla="*/ 2011567 w 2744472"/>
              <a:gd name="connsiteY1144" fmla="*/ 942573 h 1805355"/>
              <a:gd name="connsiteX1145" fmla="*/ 2011290 w 2744472"/>
              <a:gd name="connsiteY1145" fmla="*/ 941903 h 1805355"/>
              <a:gd name="connsiteX1146" fmla="*/ 2017178 w 2744472"/>
              <a:gd name="connsiteY1146" fmla="*/ 927688 h 1805355"/>
              <a:gd name="connsiteX1147" fmla="*/ 2019384 w 2744472"/>
              <a:gd name="connsiteY1147" fmla="*/ 926774 h 1805355"/>
              <a:gd name="connsiteX1148" fmla="*/ 2019135 w 2744472"/>
              <a:gd name="connsiteY1148" fmla="*/ 926213 h 1805355"/>
              <a:gd name="connsiteX1149" fmla="*/ 2025453 w 2744472"/>
              <a:gd name="connsiteY1149" fmla="*/ 911998 h 1805355"/>
              <a:gd name="connsiteX1150" fmla="*/ 2030528 w 2744472"/>
              <a:gd name="connsiteY1150" fmla="*/ 910039 h 1805355"/>
              <a:gd name="connsiteX1151" fmla="*/ 2035809 w 2744472"/>
              <a:gd name="connsiteY1151" fmla="*/ 897289 h 1805355"/>
              <a:gd name="connsiteX1152" fmla="*/ 2038001 w 2744472"/>
              <a:gd name="connsiteY1152" fmla="*/ 896381 h 1805355"/>
              <a:gd name="connsiteX1153" fmla="*/ 2037766 w 2744472"/>
              <a:gd name="connsiteY1153" fmla="*/ 895814 h 1805355"/>
              <a:gd name="connsiteX1154" fmla="*/ 2043654 w 2744472"/>
              <a:gd name="connsiteY1154" fmla="*/ 881598 h 1805355"/>
              <a:gd name="connsiteX1155" fmla="*/ 2047867 w 2744472"/>
              <a:gd name="connsiteY1155" fmla="*/ 879853 h 1805355"/>
              <a:gd name="connsiteX1156" fmla="*/ 2047573 w 2744472"/>
              <a:gd name="connsiteY1156" fmla="*/ 879142 h 1805355"/>
              <a:gd name="connsiteX1157" fmla="*/ 2053461 w 2744472"/>
              <a:gd name="connsiteY1157" fmla="*/ 864927 h 1805355"/>
              <a:gd name="connsiteX1158" fmla="*/ 2056086 w 2744472"/>
              <a:gd name="connsiteY1158" fmla="*/ 863840 h 1805355"/>
              <a:gd name="connsiteX1159" fmla="*/ 2061450 w 2744472"/>
              <a:gd name="connsiteY1159" fmla="*/ 851198 h 1805355"/>
              <a:gd name="connsiteX1160" fmla="*/ 2066394 w 2744472"/>
              <a:gd name="connsiteY1160" fmla="*/ 849199 h 1805355"/>
              <a:gd name="connsiteX1161" fmla="*/ 2066205 w 2744472"/>
              <a:gd name="connsiteY1161" fmla="*/ 848742 h 1805355"/>
              <a:gd name="connsiteX1162" fmla="*/ 2072093 w 2744472"/>
              <a:gd name="connsiteY1162" fmla="*/ 834527 h 1805355"/>
              <a:gd name="connsiteX1163" fmla="*/ 2077067 w 2744472"/>
              <a:gd name="connsiteY1163" fmla="*/ 832467 h 1805355"/>
              <a:gd name="connsiteX1164" fmla="*/ 2081900 w 2744472"/>
              <a:gd name="connsiteY1164" fmla="*/ 820798 h 1805355"/>
              <a:gd name="connsiteX1165" fmla="*/ 2083918 w 2744472"/>
              <a:gd name="connsiteY1165" fmla="*/ 819962 h 1805355"/>
              <a:gd name="connsiteX1166" fmla="*/ 2083857 w 2744472"/>
              <a:gd name="connsiteY1166" fmla="*/ 819814 h 1805355"/>
              <a:gd name="connsiteX1167" fmla="*/ 2090175 w 2744472"/>
              <a:gd name="connsiteY1167" fmla="*/ 804558 h 1805355"/>
              <a:gd name="connsiteX1168" fmla="*/ 2095596 w 2744472"/>
              <a:gd name="connsiteY1168" fmla="*/ 802313 h 1805355"/>
              <a:gd name="connsiteX1169" fmla="*/ 2100532 w 2744472"/>
              <a:gd name="connsiteY1169" fmla="*/ 790399 h 1805355"/>
              <a:gd name="connsiteX1170" fmla="*/ 2105236 w 2744472"/>
              <a:gd name="connsiteY1170" fmla="*/ 788450 h 1805355"/>
              <a:gd name="connsiteX1171" fmla="*/ 2110338 w 2744472"/>
              <a:gd name="connsiteY1171" fmla="*/ 775832 h 1805355"/>
              <a:gd name="connsiteX1172" fmla="*/ 2115294 w 2744472"/>
              <a:gd name="connsiteY1172" fmla="*/ 773730 h 1805355"/>
              <a:gd name="connsiteX1173" fmla="*/ 2120288 w 2744472"/>
              <a:gd name="connsiteY1173" fmla="*/ 761961 h 1805355"/>
              <a:gd name="connsiteX1174" fmla="*/ 2126242 w 2744472"/>
              <a:gd name="connsiteY1174" fmla="*/ 759553 h 1805355"/>
              <a:gd name="connsiteX1175" fmla="*/ 2130932 w 2744472"/>
              <a:gd name="connsiteY1175" fmla="*/ 748232 h 1805355"/>
              <a:gd name="connsiteX1176" fmla="*/ 2134920 w 2744472"/>
              <a:gd name="connsiteY1176" fmla="*/ 746579 h 1805355"/>
              <a:gd name="connsiteX1177" fmla="*/ 2140738 w 2744472"/>
              <a:gd name="connsiteY1177" fmla="*/ 731848 h 1805355"/>
              <a:gd name="connsiteX1178" fmla="*/ 2148050 w 2744472"/>
              <a:gd name="connsiteY1178" fmla="*/ 728671 h 1805355"/>
              <a:gd name="connsiteX1179" fmla="*/ 2152650 w 2744472"/>
              <a:gd name="connsiteY1179" fmla="*/ 717832 h 1805355"/>
              <a:gd name="connsiteX1180" fmla="*/ 2158115 w 2744472"/>
              <a:gd name="connsiteY1180" fmla="*/ 715621 h 1805355"/>
              <a:gd name="connsiteX1181" fmla="*/ 2163292 w 2744472"/>
              <a:gd name="connsiteY1181" fmla="*/ 703122 h 1805355"/>
              <a:gd name="connsiteX1182" fmla="*/ 2168670 w 2744472"/>
              <a:gd name="connsiteY1182" fmla="*/ 700895 h 1805355"/>
              <a:gd name="connsiteX1183" fmla="*/ 2173099 w 2744472"/>
              <a:gd name="connsiteY1183" fmla="*/ 689681 h 1805355"/>
              <a:gd name="connsiteX1184" fmla="*/ 2180527 w 2744472"/>
              <a:gd name="connsiteY1184" fmla="*/ 686454 h 1805355"/>
              <a:gd name="connsiteX1185" fmla="*/ 2185010 w 2744472"/>
              <a:gd name="connsiteY1185" fmla="*/ 675114 h 1805355"/>
              <a:gd name="connsiteX1186" fmla="*/ 2191826 w 2744472"/>
              <a:gd name="connsiteY1186" fmla="*/ 672156 h 1805355"/>
              <a:gd name="connsiteX1187" fmla="*/ 2195654 w 2744472"/>
              <a:gd name="connsiteY1187" fmla="*/ 662916 h 1805355"/>
              <a:gd name="connsiteX1188" fmla="*/ 2202714 w 2744472"/>
              <a:gd name="connsiteY1188" fmla="*/ 659991 h 1805355"/>
              <a:gd name="connsiteX1189" fmla="*/ 2207422 w 2744472"/>
              <a:gd name="connsiteY1189" fmla="*/ 648350 h 1805355"/>
              <a:gd name="connsiteX1190" fmla="*/ 2212378 w 2744472"/>
              <a:gd name="connsiteY1190" fmla="*/ 646247 h 1805355"/>
              <a:gd name="connsiteX1191" fmla="*/ 2217372 w 2744472"/>
              <a:gd name="connsiteY1191" fmla="*/ 634478 h 1805355"/>
              <a:gd name="connsiteX1192" fmla="*/ 2226054 w 2744472"/>
              <a:gd name="connsiteY1192" fmla="*/ 630967 h 1805355"/>
              <a:gd name="connsiteX1193" fmla="*/ 2229976 w 2744472"/>
              <a:gd name="connsiteY1193" fmla="*/ 621036 h 1805355"/>
              <a:gd name="connsiteX1194" fmla="*/ 2237741 w 2744472"/>
              <a:gd name="connsiteY1194" fmla="*/ 617663 h 1805355"/>
              <a:gd name="connsiteX1195" fmla="*/ 2241744 w 2744472"/>
              <a:gd name="connsiteY1195" fmla="*/ 608000 h 1805355"/>
              <a:gd name="connsiteX1196" fmla="*/ 2246811 w 2744472"/>
              <a:gd name="connsiteY1196" fmla="*/ 605901 h 1805355"/>
              <a:gd name="connsiteX1197" fmla="*/ 2251980 w 2744472"/>
              <a:gd name="connsiteY1197" fmla="*/ 594271 h 1805355"/>
              <a:gd name="connsiteX1198" fmla="*/ 2260537 w 2744472"/>
              <a:gd name="connsiteY1198" fmla="*/ 590968 h 1805355"/>
              <a:gd name="connsiteX1199" fmla="*/ 2264298 w 2744472"/>
              <a:gd name="connsiteY1199" fmla="*/ 581666 h 1805355"/>
              <a:gd name="connsiteX1200" fmla="*/ 2271604 w 2744472"/>
              <a:gd name="connsiteY1200" fmla="*/ 578566 h 1805355"/>
              <a:gd name="connsiteX1201" fmla="*/ 2276066 w 2744472"/>
              <a:gd name="connsiteY1201" fmla="*/ 567794 h 1805355"/>
              <a:gd name="connsiteX1202" fmla="*/ 2285570 w 2744472"/>
              <a:gd name="connsiteY1202" fmla="*/ 563857 h 1805355"/>
              <a:gd name="connsiteX1203" fmla="*/ 2288814 w 2744472"/>
              <a:gd name="connsiteY1203" fmla="*/ 556026 h 1805355"/>
              <a:gd name="connsiteX1204" fmla="*/ 2296645 w 2744472"/>
              <a:gd name="connsiteY1204" fmla="*/ 552782 h 1805355"/>
              <a:gd name="connsiteX1205" fmla="*/ 2300582 w 2744472"/>
              <a:gd name="connsiteY1205" fmla="*/ 543278 h 1805355"/>
              <a:gd name="connsiteX1206" fmla="*/ 2308468 w 2744472"/>
              <a:gd name="connsiteY1206" fmla="*/ 540012 h 1805355"/>
              <a:gd name="connsiteX1207" fmla="*/ 2312780 w 2744472"/>
              <a:gd name="connsiteY1207" fmla="*/ 529836 h 1805355"/>
              <a:gd name="connsiteX1208" fmla="*/ 2323621 w 2744472"/>
              <a:gd name="connsiteY1208" fmla="*/ 525448 h 1805355"/>
              <a:gd name="connsiteX1209" fmla="*/ 2327059 w 2744472"/>
              <a:gd name="connsiteY1209" fmla="*/ 516944 h 1805355"/>
              <a:gd name="connsiteX1210" fmla="*/ 2335350 w 2744472"/>
              <a:gd name="connsiteY1210" fmla="*/ 513426 h 1805355"/>
              <a:gd name="connsiteX1211" fmla="*/ 2338827 w 2744472"/>
              <a:gd name="connsiteY1211" fmla="*/ 505033 h 1805355"/>
              <a:gd name="connsiteX1212" fmla="*/ 2347220 w 2744472"/>
              <a:gd name="connsiteY1212" fmla="*/ 501556 h 1805355"/>
              <a:gd name="connsiteX1213" fmla="*/ 2350738 w 2744472"/>
              <a:gd name="connsiteY1213" fmla="*/ 493265 h 1805355"/>
              <a:gd name="connsiteX1214" fmla="*/ 2359847 w 2744472"/>
              <a:gd name="connsiteY1214" fmla="*/ 489582 h 1805355"/>
              <a:gd name="connsiteX1215" fmla="*/ 2363630 w 2744472"/>
              <a:gd name="connsiteY1215" fmla="*/ 480661 h 1805355"/>
              <a:gd name="connsiteX1216" fmla="*/ 2373929 w 2744472"/>
              <a:gd name="connsiteY1216" fmla="*/ 476494 h 1805355"/>
              <a:gd name="connsiteX1217" fmla="*/ 2377216 w 2744472"/>
              <a:gd name="connsiteY1217" fmla="*/ 468750 h 1805355"/>
              <a:gd name="connsiteX1218" fmla="*/ 2386653 w 2744472"/>
              <a:gd name="connsiteY1218" fmla="*/ 464933 h 1805355"/>
              <a:gd name="connsiteX1219" fmla="*/ 2387490 w 2744472"/>
              <a:gd name="connsiteY1219" fmla="*/ 463007 h 1805355"/>
              <a:gd name="connsiteX1220" fmla="*/ 2377086 w 2744472"/>
              <a:gd name="connsiteY1220" fmla="*/ 467316 h 1805355"/>
              <a:gd name="connsiteX1221" fmla="*/ 2373978 w 2744472"/>
              <a:gd name="connsiteY1221" fmla="*/ 475175 h 1805355"/>
              <a:gd name="connsiteX1222" fmla="*/ 2363781 w 2744472"/>
              <a:gd name="connsiteY1222" fmla="*/ 479599 h 1805355"/>
              <a:gd name="connsiteX1223" fmla="*/ 2361373 w 2744472"/>
              <a:gd name="connsiteY1223" fmla="*/ 485412 h 1805355"/>
              <a:gd name="connsiteX1224" fmla="*/ 2350601 w 2744472"/>
              <a:gd name="connsiteY1224" fmla="*/ 489875 h 1805355"/>
              <a:gd name="connsiteX1225" fmla="*/ 2347501 w 2744472"/>
              <a:gd name="connsiteY1225" fmla="*/ 497180 h 1805355"/>
              <a:gd name="connsiteX1226" fmla="*/ 2338526 w 2744472"/>
              <a:gd name="connsiteY1226" fmla="*/ 500809 h 1805355"/>
              <a:gd name="connsiteX1227" fmla="*/ 2334896 w 2744472"/>
              <a:gd name="connsiteY1227" fmla="*/ 509784 h 1805355"/>
              <a:gd name="connsiteX1228" fmla="*/ 2326461 w 2744472"/>
              <a:gd name="connsiteY1228" fmla="*/ 513363 h 1805355"/>
              <a:gd name="connsiteX1229" fmla="*/ 2322842 w 2744472"/>
              <a:gd name="connsiteY1229" fmla="*/ 521695 h 1805355"/>
              <a:gd name="connsiteX1230" fmla="*/ 2312520 w 2744472"/>
              <a:gd name="connsiteY1230" fmla="*/ 525772 h 1805355"/>
              <a:gd name="connsiteX1231" fmla="*/ 2309256 w 2744472"/>
              <a:gd name="connsiteY1231" fmla="*/ 533463 h 1805355"/>
              <a:gd name="connsiteX1232" fmla="*/ 2300281 w 2744472"/>
              <a:gd name="connsiteY1232" fmla="*/ 537092 h 1805355"/>
              <a:gd name="connsiteX1233" fmla="*/ 2296652 w 2744472"/>
              <a:gd name="connsiteY1233" fmla="*/ 546068 h 1805355"/>
              <a:gd name="connsiteX1234" fmla="*/ 2288908 w 2744472"/>
              <a:gd name="connsiteY1234" fmla="*/ 549354 h 1805355"/>
              <a:gd name="connsiteX1235" fmla="*/ 2284740 w 2744472"/>
              <a:gd name="connsiteY1235" fmla="*/ 559654 h 1805355"/>
              <a:gd name="connsiteX1236" fmla="*/ 2275506 w 2744472"/>
              <a:gd name="connsiteY1236" fmla="*/ 563570 h 1805355"/>
              <a:gd name="connsiteX1237" fmla="*/ 2272136 w 2744472"/>
              <a:gd name="connsiteY1237" fmla="*/ 571708 h 1805355"/>
              <a:gd name="connsiteX1238" fmla="*/ 2264304 w 2744472"/>
              <a:gd name="connsiteY1238" fmla="*/ 574952 h 1805355"/>
              <a:gd name="connsiteX1239" fmla="*/ 2260367 w 2744472"/>
              <a:gd name="connsiteY1239" fmla="*/ 584456 h 1805355"/>
              <a:gd name="connsiteX1240" fmla="*/ 2251975 w 2744472"/>
              <a:gd name="connsiteY1240" fmla="*/ 587933 h 1805355"/>
              <a:gd name="connsiteX1241" fmla="*/ 2248457 w 2744472"/>
              <a:gd name="connsiteY1241" fmla="*/ 596224 h 1805355"/>
              <a:gd name="connsiteX1242" fmla="*/ 2240429 w 2744472"/>
              <a:gd name="connsiteY1242" fmla="*/ 599470 h 1805355"/>
              <a:gd name="connsiteX1243" fmla="*/ 2235852 w 2744472"/>
              <a:gd name="connsiteY1243" fmla="*/ 610790 h 1805355"/>
              <a:gd name="connsiteX1244" fmla="*/ 2227561 w 2744472"/>
              <a:gd name="connsiteY1244" fmla="*/ 614308 h 1805355"/>
              <a:gd name="connsiteX1245" fmla="*/ 2224084 w 2744472"/>
              <a:gd name="connsiteY1245" fmla="*/ 622701 h 1805355"/>
              <a:gd name="connsiteX1246" fmla="*/ 2215560 w 2744472"/>
              <a:gd name="connsiteY1246" fmla="*/ 626232 h 1805355"/>
              <a:gd name="connsiteX1247" fmla="*/ 2211336 w 2744472"/>
              <a:gd name="connsiteY1247" fmla="*/ 636430 h 1805355"/>
              <a:gd name="connsiteX1248" fmla="*/ 2204076 w 2744472"/>
              <a:gd name="connsiteY1248" fmla="*/ 639437 h 1805355"/>
              <a:gd name="connsiteX1249" fmla="*/ 2199568 w 2744472"/>
              <a:gd name="connsiteY1249" fmla="*/ 650854 h 1805355"/>
              <a:gd name="connsiteX1250" fmla="*/ 2193698 w 2744472"/>
              <a:gd name="connsiteY1250" fmla="*/ 653404 h 1805355"/>
              <a:gd name="connsiteX1251" fmla="*/ 2189762 w 2744472"/>
              <a:gd name="connsiteY1251" fmla="*/ 662908 h 1805355"/>
              <a:gd name="connsiteX1252" fmla="*/ 2181523 w 2744472"/>
              <a:gd name="connsiteY1252" fmla="*/ 666320 h 1805355"/>
              <a:gd name="connsiteX1253" fmla="*/ 2177014 w 2744472"/>
              <a:gd name="connsiteY1253" fmla="*/ 677474 h 1805355"/>
              <a:gd name="connsiteX1254" fmla="*/ 2169708 w 2744472"/>
              <a:gd name="connsiteY1254" fmla="*/ 680574 h 1805355"/>
              <a:gd name="connsiteX1255" fmla="*/ 2165246 w 2744472"/>
              <a:gd name="connsiteY1255" fmla="*/ 691346 h 1805355"/>
              <a:gd name="connsiteX1256" fmla="*/ 2160098 w 2744472"/>
              <a:gd name="connsiteY1256" fmla="*/ 693478 h 1805355"/>
              <a:gd name="connsiteX1257" fmla="*/ 2155296 w 2744472"/>
              <a:gd name="connsiteY1257" fmla="*/ 705625 h 1805355"/>
              <a:gd name="connsiteX1258" fmla="*/ 2148976 w 2744472"/>
              <a:gd name="connsiteY1258" fmla="*/ 708367 h 1805355"/>
              <a:gd name="connsiteX1259" fmla="*/ 2144365 w 2744472"/>
              <a:gd name="connsiteY1259" fmla="*/ 719498 h 1805355"/>
              <a:gd name="connsiteX1260" fmla="*/ 2136534 w 2744472"/>
              <a:gd name="connsiteY1260" fmla="*/ 722742 h 1805355"/>
              <a:gd name="connsiteX1261" fmla="*/ 2132885 w 2744472"/>
              <a:gd name="connsiteY1261" fmla="*/ 731553 h 1805355"/>
              <a:gd name="connsiteX1262" fmla="*/ 2128386 w 2744472"/>
              <a:gd name="connsiteY1262" fmla="*/ 733416 h 1805355"/>
              <a:gd name="connsiteX1263" fmla="*/ 2122935 w 2744472"/>
              <a:gd name="connsiteY1263" fmla="*/ 746262 h 1805355"/>
              <a:gd name="connsiteX1264" fmla="*/ 2117508 w 2744472"/>
              <a:gd name="connsiteY1264" fmla="*/ 748456 h 1805355"/>
              <a:gd name="connsiteX1265" fmla="*/ 2112292 w 2744472"/>
              <a:gd name="connsiteY1265" fmla="*/ 761665 h 1805355"/>
              <a:gd name="connsiteX1266" fmla="*/ 2107908 w 2744472"/>
              <a:gd name="connsiteY1266" fmla="*/ 763570 h 1805355"/>
              <a:gd name="connsiteX1267" fmla="*/ 2102486 w 2744472"/>
              <a:gd name="connsiteY1267" fmla="*/ 776662 h 1805355"/>
              <a:gd name="connsiteX1268" fmla="*/ 2097417 w 2744472"/>
              <a:gd name="connsiteY1268" fmla="*/ 778762 h 1805355"/>
              <a:gd name="connsiteX1269" fmla="*/ 2092247 w 2744472"/>
              <a:gd name="connsiteY1269" fmla="*/ 790391 h 1805355"/>
              <a:gd name="connsiteX1270" fmla="*/ 2086908 w 2744472"/>
              <a:gd name="connsiteY1270" fmla="*/ 792452 h 1805355"/>
              <a:gd name="connsiteX1271" fmla="*/ 2081604 w 2744472"/>
              <a:gd name="connsiteY1271" fmla="*/ 804956 h 1805355"/>
              <a:gd name="connsiteX1272" fmla="*/ 2077072 w 2744472"/>
              <a:gd name="connsiteY1272" fmla="*/ 806790 h 1805355"/>
              <a:gd name="connsiteX1273" fmla="*/ 2072085 w 2744472"/>
              <a:gd name="connsiteY1273" fmla="*/ 818829 h 1805355"/>
              <a:gd name="connsiteX1274" fmla="*/ 2067873 w 2744472"/>
              <a:gd name="connsiteY1274" fmla="*/ 820573 h 1805355"/>
              <a:gd name="connsiteX1275" fmla="*/ 2062279 w 2744472"/>
              <a:gd name="connsiteY1275" fmla="*/ 835069 h 1805355"/>
              <a:gd name="connsiteX1276" fmla="*/ 2056246 w 2744472"/>
              <a:gd name="connsiteY1276" fmla="*/ 837751 h 1805355"/>
              <a:gd name="connsiteX1277" fmla="*/ 2051492 w 2744472"/>
              <a:gd name="connsiteY1277" fmla="*/ 849228 h 1805355"/>
              <a:gd name="connsiteX1278" fmla="*/ 2046519 w 2744472"/>
              <a:gd name="connsiteY1278" fmla="*/ 851288 h 1805355"/>
              <a:gd name="connsiteX1279" fmla="*/ 2041686 w 2744472"/>
              <a:gd name="connsiteY1279" fmla="*/ 862957 h 1805355"/>
              <a:gd name="connsiteX1280" fmla="*/ 2039147 w 2744472"/>
              <a:gd name="connsiteY1280" fmla="*/ 864009 h 1805355"/>
              <a:gd name="connsiteX1281" fmla="*/ 2039728 w 2744472"/>
              <a:gd name="connsiteY1281" fmla="*/ 865413 h 1805355"/>
              <a:gd name="connsiteX1282" fmla="*/ 2033841 w 2744472"/>
              <a:gd name="connsiteY1282" fmla="*/ 879629 h 1805355"/>
              <a:gd name="connsiteX1283" fmla="*/ 2028836 w 2744472"/>
              <a:gd name="connsiteY1283" fmla="*/ 881701 h 1805355"/>
              <a:gd name="connsiteX1284" fmla="*/ 2023890 w 2744472"/>
              <a:gd name="connsiteY1284" fmla="*/ 893357 h 1805355"/>
              <a:gd name="connsiteX1285" fmla="*/ 2020626 w 2744472"/>
              <a:gd name="connsiteY1285" fmla="*/ 894678 h 1805355"/>
              <a:gd name="connsiteX1286" fmla="*/ 2021096 w 2744472"/>
              <a:gd name="connsiteY1286" fmla="*/ 895814 h 1805355"/>
              <a:gd name="connsiteX1287" fmla="*/ 2015208 w 2744472"/>
              <a:gd name="connsiteY1287" fmla="*/ 910029 h 1805355"/>
              <a:gd name="connsiteX1288" fmla="*/ 2011215 w 2744472"/>
              <a:gd name="connsiteY1288" fmla="*/ 911682 h 1805355"/>
              <a:gd name="connsiteX1289" fmla="*/ 2005402 w 2744472"/>
              <a:gd name="connsiteY1289" fmla="*/ 925719 h 1805355"/>
              <a:gd name="connsiteX1290" fmla="*/ 2003282 w 2744472"/>
              <a:gd name="connsiteY1290" fmla="*/ 926597 h 1805355"/>
              <a:gd name="connsiteX1291" fmla="*/ 1997414 w 2744472"/>
              <a:gd name="connsiteY1291" fmla="*/ 940428 h 1805355"/>
              <a:gd name="connsiteX1292" fmla="*/ 1995331 w 2744472"/>
              <a:gd name="connsiteY1292" fmla="*/ 941270 h 1805355"/>
              <a:gd name="connsiteX1293" fmla="*/ 1995600 w 2744472"/>
              <a:gd name="connsiteY1293" fmla="*/ 941903 h 1805355"/>
              <a:gd name="connsiteX1294" fmla="*/ 1989568 w 2744472"/>
              <a:gd name="connsiteY1294" fmla="*/ 956118 h 1805355"/>
              <a:gd name="connsiteX1295" fmla="*/ 1984798 w 2744472"/>
              <a:gd name="connsiteY1295" fmla="*/ 958047 h 1805355"/>
              <a:gd name="connsiteX1296" fmla="*/ 1984812 w 2744472"/>
              <a:gd name="connsiteY1296" fmla="*/ 958084 h 1805355"/>
              <a:gd name="connsiteX1297" fmla="*/ 1978925 w 2744472"/>
              <a:gd name="connsiteY1297" fmla="*/ 972646 h 1805355"/>
              <a:gd name="connsiteX1298" fmla="*/ 1976876 w 2744472"/>
              <a:gd name="connsiteY1298" fmla="*/ 973515 h 1805355"/>
              <a:gd name="connsiteX1299" fmla="*/ 1971080 w 2744472"/>
              <a:gd name="connsiteY1299" fmla="*/ 988192 h 1805355"/>
              <a:gd name="connsiteX1300" fmla="*/ 1968841 w 2744472"/>
              <a:gd name="connsiteY1300" fmla="*/ 989165 h 1805355"/>
              <a:gd name="connsiteX1301" fmla="*/ 1963092 w 2744472"/>
              <a:gd name="connsiteY1301" fmla="*/ 1003045 h 1805355"/>
              <a:gd name="connsiteX1302" fmla="*/ 1960134 w 2744472"/>
              <a:gd name="connsiteY1302" fmla="*/ 1004270 h 1805355"/>
              <a:gd name="connsiteX1303" fmla="*/ 1960297 w 2744472"/>
              <a:gd name="connsiteY1303" fmla="*/ 1004664 h 1805355"/>
              <a:gd name="connsiteX1304" fmla="*/ 1954409 w 2744472"/>
              <a:gd name="connsiteY1304" fmla="*/ 1018879 h 1805355"/>
              <a:gd name="connsiteX1305" fmla="*/ 1953704 w 2744472"/>
              <a:gd name="connsiteY1305" fmla="*/ 1019171 h 1805355"/>
              <a:gd name="connsiteX1306" fmla="*/ 1954414 w 2744472"/>
              <a:gd name="connsiteY1306" fmla="*/ 1020845 h 1805355"/>
              <a:gd name="connsiteX1307" fmla="*/ 1948238 w 2744472"/>
              <a:gd name="connsiteY1307" fmla="*/ 1035406 h 1805355"/>
              <a:gd name="connsiteX1308" fmla="*/ 1946234 w 2744472"/>
              <a:gd name="connsiteY1308" fmla="*/ 1036217 h 1805355"/>
              <a:gd name="connsiteX1309" fmla="*/ 1946568 w 2744472"/>
              <a:gd name="connsiteY1309" fmla="*/ 1037025 h 1805355"/>
              <a:gd name="connsiteX1310" fmla="*/ 1940680 w 2744472"/>
              <a:gd name="connsiteY1310" fmla="*/ 1051240 h 1805355"/>
              <a:gd name="connsiteX1311" fmla="*/ 1938314 w 2744472"/>
              <a:gd name="connsiteY1311" fmla="*/ 1052220 h 1805355"/>
              <a:gd name="connsiteX1312" fmla="*/ 1938723 w 2744472"/>
              <a:gd name="connsiteY1312" fmla="*/ 1053205 h 1805355"/>
              <a:gd name="connsiteX1313" fmla="*/ 1932691 w 2744472"/>
              <a:gd name="connsiteY1313" fmla="*/ 1067767 h 1805355"/>
              <a:gd name="connsiteX1314" fmla="*/ 1929734 w 2744472"/>
              <a:gd name="connsiteY1314" fmla="*/ 1068992 h 1805355"/>
              <a:gd name="connsiteX1315" fmla="*/ 1929897 w 2744472"/>
              <a:gd name="connsiteY1315" fmla="*/ 1069386 h 1805355"/>
              <a:gd name="connsiteX1316" fmla="*/ 1924009 w 2744472"/>
              <a:gd name="connsiteY1316" fmla="*/ 1083601 h 1805355"/>
              <a:gd name="connsiteX1317" fmla="*/ 1923032 w 2744472"/>
              <a:gd name="connsiteY1317" fmla="*/ 1084006 h 1805355"/>
              <a:gd name="connsiteX1318" fmla="*/ 1924013 w 2744472"/>
              <a:gd name="connsiteY1318" fmla="*/ 1086547 h 1805355"/>
              <a:gd name="connsiteX1319" fmla="*/ 1918125 w 2744472"/>
              <a:gd name="connsiteY1319" fmla="*/ 1101803 h 1805355"/>
              <a:gd name="connsiteX1320" fmla="*/ 1915805 w 2744472"/>
              <a:gd name="connsiteY1320" fmla="*/ 1102833 h 1805355"/>
              <a:gd name="connsiteX1321" fmla="*/ 1916168 w 2744472"/>
              <a:gd name="connsiteY1321" fmla="*/ 1103709 h 1805355"/>
              <a:gd name="connsiteX1322" fmla="*/ 1910280 w 2744472"/>
              <a:gd name="connsiteY1322" fmla="*/ 1117924 h 1805355"/>
              <a:gd name="connsiteX1323" fmla="*/ 1909603 w 2744472"/>
              <a:gd name="connsiteY1323" fmla="*/ 1118204 h 1805355"/>
              <a:gd name="connsiteX1324" fmla="*/ 1910284 w 2744472"/>
              <a:gd name="connsiteY1324" fmla="*/ 1119889 h 1805355"/>
              <a:gd name="connsiteX1325" fmla="*/ 1904396 w 2744472"/>
              <a:gd name="connsiteY1325" fmla="*/ 1134451 h 1805355"/>
              <a:gd name="connsiteX1326" fmla="*/ 1903795 w 2744472"/>
              <a:gd name="connsiteY1326" fmla="*/ 1134707 h 1805355"/>
              <a:gd name="connsiteX1327" fmla="*/ 1904400 w 2744472"/>
              <a:gd name="connsiteY1327" fmla="*/ 1136070 h 1805355"/>
              <a:gd name="connsiteX1328" fmla="*/ 1898082 w 2744472"/>
              <a:gd name="connsiteY1328" fmla="*/ 1150285 h 1805355"/>
              <a:gd name="connsiteX1329" fmla="*/ 1894910 w 2744472"/>
              <a:gd name="connsiteY1329" fmla="*/ 1151508 h 1805355"/>
              <a:gd name="connsiteX1330" fmla="*/ 1895575 w 2744472"/>
              <a:gd name="connsiteY1330" fmla="*/ 1153231 h 1805355"/>
              <a:gd name="connsiteX1331" fmla="*/ 1889687 w 2744472"/>
              <a:gd name="connsiteY1331" fmla="*/ 1168486 h 1805355"/>
              <a:gd name="connsiteX1332" fmla="*/ 1889023 w 2744472"/>
              <a:gd name="connsiteY1332" fmla="*/ 1168781 h 1805355"/>
              <a:gd name="connsiteX1333" fmla="*/ 1889691 w 2744472"/>
              <a:gd name="connsiteY1333" fmla="*/ 1170392 h 1805355"/>
              <a:gd name="connsiteX1334" fmla="*/ 1883803 w 2744472"/>
              <a:gd name="connsiteY1334" fmla="*/ 1184607 h 1805355"/>
              <a:gd name="connsiteX1335" fmla="*/ 1883125 w 2744472"/>
              <a:gd name="connsiteY1335" fmla="*/ 1184888 h 1805355"/>
              <a:gd name="connsiteX1336" fmla="*/ 1883806 w 2744472"/>
              <a:gd name="connsiteY1336" fmla="*/ 1186572 h 1805355"/>
              <a:gd name="connsiteX1337" fmla="*/ 1877918 w 2744472"/>
              <a:gd name="connsiteY1337" fmla="*/ 1201134 h 1805355"/>
              <a:gd name="connsiteX1338" fmla="*/ 1876661 w 2744472"/>
              <a:gd name="connsiteY1338" fmla="*/ 1201668 h 1805355"/>
              <a:gd name="connsiteX1339" fmla="*/ 1877923 w 2744472"/>
              <a:gd name="connsiteY1339" fmla="*/ 1204714 h 1805355"/>
              <a:gd name="connsiteX1340" fmla="*/ 1872035 w 2744472"/>
              <a:gd name="connsiteY1340" fmla="*/ 1218929 h 1805355"/>
              <a:gd name="connsiteX1341" fmla="*/ 1871153 w 2744472"/>
              <a:gd name="connsiteY1341" fmla="*/ 1219295 h 1805355"/>
              <a:gd name="connsiteX1342" fmla="*/ 1872039 w 2744472"/>
              <a:gd name="connsiteY1342" fmla="*/ 1221385 h 1805355"/>
              <a:gd name="connsiteX1343" fmla="*/ 1866008 w 2744472"/>
              <a:gd name="connsiteY1343" fmla="*/ 1235600 h 1805355"/>
              <a:gd name="connsiteX1344" fmla="*/ 1864075 w 2744472"/>
              <a:gd name="connsiteY1344" fmla="*/ 1236381 h 1805355"/>
              <a:gd name="connsiteX1345" fmla="*/ 1865175 w 2744472"/>
              <a:gd name="connsiteY1345" fmla="*/ 1239036 h 1805355"/>
              <a:gd name="connsiteX1346" fmla="*/ 1859761 w 2744472"/>
              <a:gd name="connsiteY1346" fmla="*/ 1252107 h 1805355"/>
              <a:gd name="connsiteX1347" fmla="*/ 1861252 w 2744472"/>
              <a:gd name="connsiteY1347" fmla="*/ 1255707 h 1805355"/>
              <a:gd name="connsiteX1348" fmla="*/ 1855365 w 2744472"/>
              <a:gd name="connsiteY1348" fmla="*/ 1269922 h 1805355"/>
              <a:gd name="connsiteX1349" fmla="*/ 1854153 w 2744472"/>
              <a:gd name="connsiteY1349" fmla="*/ 1270424 h 1805355"/>
              <a:gd name="connsiteX1350" fmla="*/ 1855368 w 2744472"/>
              <a:gd name="connsiteY1350" fmla="*/ 1273359 h 1805355"/>
              <a:gd name="connsiteX1351" fmla="*/ 1849919 w 2744472"/>
              <a:gd name="connsiteY1351" fmla="*/ 1286514 h 1805355"/>
              <a:gd name="connsiteX1352" fmla="*/ 1851446 w 2744472"/>
              <a:gd name="connsiteY1352" fmla="*/ 1290029 h 1805355"/>
              <a:gd name="connsiteX1353" fmla="*/ 1845271 w 2744472"/>
              <a:gd name="connsiteY1353" fmla="*/ 1304244 h 1805355"/>
              <a:gd name="connsiteX1354" fmla="*/ 1844298 w 2744472"/>
              <a:gd name="connsiteY1354" fmla="*/ 1304629 h 1805355"/>
              <a:gd name="connsiteX1355" fmla="*/ 1845562 w 2744472"/>
              <a:gd name="connsiteY1355" fmla="*/ 1307681 h 1805355"/>
              <a:gd name="connsiteX1356" fmla="*/ 1839720 w 2744472"/>
              <a:gd name="connsiteY1356" fmla="*/ 1321787 h 1805355"/>
              <a:gd name="connsiteX1357" fmla="*/ 1841640 w 2744472"/>
              <a:gd name="connsiteY1357" fmla="*/ 1326313 h 1805355"/>
              <a:gd name="connsiteX1358" fmla="*/ 1835608 w 2744472"/>
              <a:gd name="connsiteY1358" fmla="*/ 1340528 h 1805355"/>
              <a:gd name="connsiteX1359" fmla="*/ 1835200 w 2744472"/>
              <a:gd name="connsiteY1359" fmla="*/ 1340693 h 1805355"/>
              <a:gd name="connsiteX1360" fmla="*/ 1835756 w 2744472"/>
              <a:gd name="connsiteY1360" fmla="*/ 1342004 h 1805355"/>
              <a:gd name="connsiteX1361" fmla="*/ 1829725 w 2744472"/>
              <a:gd name="connsiteY1361" fmla="*/ 1356219 h 1805355"/>
              <a:gd name="connsiteX1362" fmla="*/ 1829124 w 2744472"/>
              <a:gd name="connsiteY1362" fmla="*/ 1356461 h 1805355"/>
              <a:gd name="connsiteX1363" fmla="*/ 1830853 w 2744472"/>
              <a:gd name="connsiteY1363" fmla="*/ 1360635 h 1805355"/>
              <a:gd name="connsiteX1364" fmla="*/ 1825156 w 2744472"/>
              <a:gd name="connsiteY1364" fmla="*/ 1374389 h 1805355"/>
              <a:gd name="connsiteX1365" fmla="*/ 1826930 w 2744472"/>
              <a:gd name="connsiteY1365" fmla="*/ 1378777 h 1805355"/>
              <a:gd name="connsiteX1366" fmla="*/ 1821280 w 2744472"/>
              <a:gd name="connsiteY1366" fmla="*/ 1392750 h 1805355"/>
              <a:gd name="connsiteX1367" fmla="*/ 1823008 w 2744472"/>
              <a:gd name="connsiteY1367" fmla="*/ 1396919 h 1805355"/>
              <a:gd name="connsiteX1368" fmla="*/ 1817311 w 2744472"/>
              <a:gd name="connsiteY1368" fmla="*/ 1410673 h 1805355"/>
              <a:gd name="connsiteX1369" fmla="*/ 1819085 w 2744472"/>
              <a:gd name="connsiteY1369" fmla="*/ 1415061 h 1805355"/>
              <a:gd name="connsiteX1370" fmla="*/ 1813672 w 2744472"/>
              <a:gd name="connsiteY1370" fmla="*/ 1428449 h 1805355"/>
              <a:gd name="connsiteX1371" fmla="*/ 1815162 w 2744472"/>
              <a:gd name="connsiteY1371" fmla="*/ 1432223 h 1805355"/>
              <a:gd name="connsiteX1372" fmla="*/ 1809661 w 2744472"/>
              <a:gd name="connsiteY1372" fmla="*/ 1446153 h 1805355"/>
              <a:gd name="connsiteX1373" fmla="*/ 1811240 w 2744472"/>
              <a:gd name="connsiteY1373" fmla="*/ 1449874 h 1805355"/>
              <a:gd name="connsiteX1374" fmla="*/ 1806514 w 2744472"/>
              <a:gd name="connsiteY1374" fmla="*/ 1461011 h 1805355"/>
              <a:gd name="connsiteX1375" fmla="*/ 1809279 w 2744472"/>
              <a:gd name="connsiteY1375" fmla="*/ 1467525 h 1805355"/>
              <a:gd name="connsiteX1376" fmla="*/ 1803364 w 2744472"/>
              <a:gd name="connsiteY1376" fmla="*/ 1481464 h 1805355"/>
              <a:gd name="connsiteX1377" fmla="*/ 1805356 w 2744472"/>
              <a:gd name="connsiteY1377" fmla="*/ 1486158 h 1805355"/>
              <a:gd name="connsiteX1378" fmla="*/ 1800168 w 2744472"/>
              <a:gd name="connsiteY1378" fmla="*/ 1498386 h 1805355"/>
              <a:gd name="connsiteX1379" fmla="*/ 1802414 w 2744472"/>
              <a:gd name="connsiteY1379" fmla="*/ 1503809 h 1805355"/>
              <a:gd name="connsiteX1380" fmla="*/ 1796526 w 2744472"/>
              <a:gd name="connsiteY1380" fmla="*/ 1518024 h 1805355"/>
              <a:gd name="connsiteX1381" fmla="*/ 1796382 w 2744472"/>
              <a:gd name="connsiteY1381" fmla="*/ 1518083 h 1805355"/>
              <a:gd name="connsiteX1382" fmla="*/ 1798491 w 2744472"/>
              <a:gd name="connsiteY1382" fmla="*/ 1523422 h 1805355"/>
              <a:gd name="connsiteX1383" fmla="*/ 1793958 w 2744472"/>
              <a:gd name="connsiteY1383" fmla="*/ 1534900 h 1805355"/>
              <a:gd name="connsiteX1384" fmla="*/ 1796530 w 2744472"/>
              <a:gd name="connsiteY1384" fmla="*/ 1541563 h 1805355"/>
              <a:gd name="connsiteX1385" fmla="*/ 1791764 w 2744472"/>
              <a:gd name="connsiteY1385" fmla="*/ 1553913 h 1805355"/>
              <a:gd name="connsiteX1386" fmla="*/ 1794569 w 2744472"/>
              <a:gd name="connsiteY1386" fmla="*/ 1560686 h 1805355"/>
              <a:gd name="connsiteX1387" fmla="*/ 1789864 w 2744472"/>
              <a:gd name="connsiteY1387" fmla="*/ 1572043 h 1805355"/>
              <a:gd name="connsiteX1388" fmla="*/ 1792607 w 2744472"/>
              <a:gd name="connsiteY1388" fmla="*/ 1578827 h 1805355"/>
              <a:gd name="connsiteX1389" fmla="*/ 1787863 w 2744472"/>
              <a:gd name="connsiteY1389" fmla="*/ 1590561 h 1805355"/>
              <a:gd name="connsiteX1390" fmla="*/ 1790647 w 2744472"/>
              <a:gd name="connsiteY1390" fmla="*/ 1596969 h 1805355"/>
              <a:gd name="connsiteX1391" fmla="*/ 1785692 w 2744472"/>
              <a:gd name="connsiteY1391" fmla="*/ 1608375 h 1805355"/>
              <a:gd name="connsiteX1392" fmla="*/ 1788685 w 2744472"/>
              <a:gd name="connsiteY1392" fmla="*/ 1615601 h 1805355"/>
              <a:gd name="connsiteX1393" fmla="*/ 1784048 w 2744472"/>
              <a:gd name="connsiteY1393" fmla="*/ 1626794 h 1805355"/>
              <a:gd name="connsiteX1394" fmla="*/ 1786724 w 2744472"/>
              <a:gd name="connsiteY1394" fmla="*/ 1633253 h 1805355"/>
              <a:gd name="connsiteX1395" fmla="*/ 1781478 w 2744472"/>
              <a:gd name="connsiteY1395" fmla="*/ 1645917 h 1805355"/>
              <a:gd name="connsiteX1396" fmla="*/ 1784762 w 2744472"/>
              <a:gd name="connsiteY1396" fmla="*/ 1653846 h 1805355"/>
              <a:gd name="connsiteX1397" fmla="*/ 1780058 w 2744472"/>
              <a:gd name="connsiteY1397" fmla="*/ 1665204 h 1805355"/>
              <a:gd name="connsiteX1398" fmla="*/ 1782801 w 2744472"/>
              <a:gd name="connsiteY1398" fmla="*/ 1671988 h 1805355"/>
              <a:gd name="connsiteX1399" fmla="*/ 1779089 w 2744472"/>
              <a:gd name="connsiteY1399" fmla="*/ 1681168 h 1805355"/>
              <a:gd name="connsiteX1400" fmla="*/ 1782801 w 2744472"/>
              <a:gd name="connsiteY1400" fmla="*/ 1690130 h 1805355"/>
              <a:gd name="connsiteX1401" fmla="*/ 1777966 w 2744472"/>
              <a:gd name="connsiteY1401" fmla="*/ 1701804 h 1805355"/>
              <a:gd name="connsiteX1402" fmla="*/ 1780840 w 2744472"/>
              <a:gd name="connsiteY1402" fmla="*/ 1709252 h 1805355"/>
              <a:gd name="connsiteX1403" fmla="*/ 1777019 w 2744472"/>
              <a:gd name="connsiteY1403" fmla="*/ 1719150 h 1805355"/>
              <a:gd name="connsiteX1404" fmla="*/ 1780840 w 2744472"/>
              <a:gd name="connsiteY1404" fmla="*/ 1728375 h 1805355"/>
              <a:gd name="connsiteX1405" fmla="*/ 1776981 w 2744472"/>
              <a:gd name="connsiteY1405" fmla="*/ 1737691 h 1805355"/>
              <a:gd name="connsiteX1406" fmla="*/ 1780840 w 2744472"/>
              <a:gd name="connsiteY1406" fmla="*/ 1747007 h 1805355"/>
              <a:gd name="connsiteX1407" fmla="*/ 1776778 w 2744472"/>
              <a:gd name="connsiteY1407" fmla="*/ 1756813 h 1805355"/>
              <a:gd name="connsiteX1408" fmla="*/ 1780840 w 2744472"/>
              <a:gd name="connsiteY1408" fmla="*/ 1766620 h 1805355"/>
              <a:gd name="connsiteX1409" fmla="*/ 1776981 w 2744472"/>
              <a:gd name="connsiteY1409" fmla="*/ 1775936 h 1805355"/>
              <a:gd name="connsiteX1410" fmla="*/ 1780840 w 2744472"/>
              <a:gd name="connsiteY1410" fmla="*/ 1785252 h 1805355"/>
              <a:gd name="connsiteX1411" fmla="*/ 1760736 w 2744472"/>
              <a:gd name="connsiteY1411" fmla="*/ 1805355 h 1805355"/>
              <a:gd name="connsiteX1412" fmla="*/ 1740633 w 2744472"/>
              <a:gd name="connsiteY1412" fmla="*/ 1785252 h 1805355"/>
              <a:gd name="connsiteX1413" fmla="*/ 1744492 w 2744472"/>
              <a:gd name="connsiteY1413" fmla="*/ 1775936 h 1805355"/>
              <a:gd name="connsiteX1414" fmla="*/ 1740633 w 2744472"/>
              <a:gd name="connsiteY1414" fmla="*/ 1766620 h 1805355"/>
              <a:gd name="connsiteX1415" fmla="*/ 1744695 w 2744472"/>
              <a:gd name="connsiteY1415" fmla="*/ 1756813 h 1805355"/>
              <a:gd name="connsiteX1416" fmla="*/ 1740633 w 2744472"/>
              <a:gd name="connsiteY1416" fmla="*/ 1747007 h 1805355"/>
              <a:gd name="connsiteX1417" fmla="*/ 1744492 w 2744472"/>
              <a:gd name="connsiteY1417" fmla="*/ 1737691 h 1805355"/>
              <a:gd name="connsiteX1418" fmla="*/ 1740633 w 2744472"/>
              <a:gd name="connsiteY1418" fmla="*/ 1728375 h 1805355"/>
              <a:gd name="connsiteX1419" fmla="*/ 1744454 w 2744472"/>
              <a:gd name="connsiteY1419" fmla="*/ 1719150 h 1805355"/>
              <a:gd name="connsiteX1420" fmla="*/ 1740633 w 2744472"/>
              <a:gd name="connsiteY1420" fmla="*/ 1709252 h 1805355"/>
              <a:gd name="connsiteX1421" fmla="*/ 1745400 w 2744472"/>
              <a:gd name="connsiteY1421" fmla="*/ 1696902 h 1805355"/>
              <a:gd name="connsiteX1422" fmla="*/ 1742595 w 2744472"/>
              <a:gd name="connsiteY1422" fmla="*/ 1690130 h 1805355"/>
              <a:gd name="connsiteX1423" fmla="*/ 1746306 w 2744472"/>
              <a:gd name="connsiteY1423" fmla="*/ 1681168 h 1805355"/>
              <a:gd name="connsiteX1424" fmla="*/ 1742595 w 2744472"/>
              <a:gd name="connsiteY1424" fmla="*/ 1671988 h 1805355"/>
              <a:gd name="connsiteX1425" fmla="*/ 1747275 w 2744472"/>
              <a:gd name="connsiteY1425" fmla="*/ 1660412 h 1805355"/>
              <a:gd name="connsiteX1426" fmla="*/ 1744556 w 2744472"/>
              <a:gd name="connsiteY1426" fmla="*/ 1653846 h 1805355"/>
              <a:gd name="connsiteX1427" fmla="*/ 1749802 w 2744472"/>
              <a:gd name="connsiteY1427" fmla="*/ 1641182 h 1805355"/>
              <a:gd name="connsiteX1428" fmla="*/ 1746517 w 2744472"/>
              <a:gd name="connsiteY1428" fmla="*/ 1633253 h 1805355"/>
              <a:gd name="connsiteX1429" fmla="*/ 1751153 w 2744472"/>
              <a:gd name="connsiteY1429" fmla="*/ 1622060 h 1805355"/>
              <a:gd name="connsiteX1430" fmla="*/ 1748478 w 2744472"/>
              <a:gd name="connsiteY1430" fmla="*/ 1615601 h 1805355"/>
              <a:gd name="connsiteX1431" fmla="*/ 1752429 w 2744472"/>
              <a:gd name="connsiteY1431" fmla="*/ 1606064 h 1805355"/>
              <a:gd name="connsiteX1432" fmla="*/ 1748478 w 2744472"/>
              <a:gd name="connsiteY1432" fmla="*/ 1596969 h 1805355"/>
              <a:gd name="connsiteX1433" fmla="*/ 1754309 w 2744472"/>
              <a:gd name="connsiteY1433" fmla="*/ 1583547 h 1805355"/>
              <a:gd name="connsiteX1434" fmla="*/ 1752401 w 2744472"/>
              <a:gd name="connsiteY1434" fmla="*/ 1578827 h 1805355"/>
              <a:gd name="connsiteX1435" fmla="*/ 1757082 w 2744472"/>
              <a:gd name="connsiteY1435" fmla="*/ 1567251 h 1805355"/>
              <a:gd name="connsiteX1436" fmla="*/ 1754362 w 2744472"/>
              <a:gd name="connsiteY1436" fmla="*/ 1560686 h 1805355"/>
              <a:gd name="connsiteX1437" fmla="*/ 1759198 w 2744472"/>
              <a:gd name="connsiteY1437" fmla="*/ 1549011 h 1805355"/>
              <a:gd name="connsiteX1438" fmla="*/ 1756324 w 2744472"/>
              <a:gd name="connsiteY1438" fmla="*/ 1541563 h 1805355"/>
              <a:gd name="connsiteX1439" fmla="*/ 1760834 w 2744472"/>
              <a:gd name="connsiteY1439" fmla="*/ 1529877 h 1805355"/>
              <a:gd name="connsiteX1440" fmla="*/ 1758285 w 2744472"/>
              <a:gd name="connsiteY1440" fmla="*/ 1523422 h 1805355"/>
              <a:gd name="connsiteX1441" fmla="*/ 1764164 w 2744472"/>
              <a:gd name="connsiteY1441" fmla="*/ 1508533 h 1805355"/>
              <a:gd name="connsiteX1442" fmla="*/ 1762207 w 2744472"/>
              <a:gd name="connsiteY1442" fmla="*/ 1503809 h 1805355"/>
              <a:gd name="connsiteX1443" fmla="*/ 1766876 w 2744472"/>
              <a:gd name="connsiteY1443" fmla="*/ 1492538 h 1805355"/>
              <a:gd name="connsiteX1444" fmla="*/ 1764169 w 2744472"/>
              <a:gd name="connsiteY1444" fmla="*/ 1486158 h 1805355"/>
              <a:gd name="connsiteX1445" fmla="*/ 1770083 w 2744472"/>
              <a:gd name="connsiteY1445" fmla="*/ 1472219 h 1805355"/>
              <a:gd name="connsiteX1446" fmla="*/ 1768091 w 2744472"/>
              <a:gd name="connsiteY1446" fmla="*/ 1467525 h 1805355"/>
              <a:gd name="connsiteX1447" fmla="*/ 1772817 w 2744472"/>
              <a:gd name="connsiteY1447" fmla="*/ 1456388 h 1805355"/>
              <a:gd name="connsiteX1448" fmla="*/ 1770052 w 2744472"/>
              <a:gd name="connsiteY1448" fmla="*/ 1449874 h 1805355"/>
              <a:gd name="connsiteX1449" fmla="*/ 1776084 w 2744472"/>
              <a:gd name="connsiteY1449" fmla="*/ 1435659 h 1805355"/>
              <a:gd name="connsiteX1450" fmla="*/ 1776281 w 2744472"/>
              <a:gd name="connsiteY1450" fmla="*/ 1435579 h 1805355"/>
              <a:gd name="connsiteX1451" fmla="*/ 1774956 w 2744472"/>
              <a:gd name="connsiteY1451" fmla="*/ 1432223 h 1805355"/>
              <a:gd name="connsiteX1452" fmla="*/ 1780323 w 2744472"/>
              <a:gd name="connsiteY1452" fmla="*/ 1418634 h 1805355"/>
              <a:gd name="connsiteX1453" fmla="*/ 1778878 w 2744472"/>
              <a:gd name="connsiteY1453" fmla="*/ 1415061 h 1805355"/>
              <a:gd name="connsiteX1454" fmla="*/ 1784528 w 2744472"/>
              <a:gd name="connsiteY1454" fmla="*/ 1401089 h 1805355"/>
              <a:gd name="connsiteX1455" fmla="*/ 1782801 w 2744472"/>
              <a:gd name="connsiteY1455" fmla="*/ 1396919 h 1805355"/>
              <a:gd name="connsiteX1456" fmla="*/ 1788498 w 2744472"/>
              <a:gd name="connsiteY1456" fmla="*/ 1383166 h 1805355"/>
              <a:gd name="connsiteX1457" fmla="*/ 1786724 w 2744472"/>
              <a:gd name="connsiteY1457" fmla="*/ 1378777 h 1805355"/>
              <a:gd name="connsiteX1458" fmla="*/ 1792373 w 2744472"/>
              <a:gd name="connsiteY1458" fmla="*/ 1364805 h 1805355"/>
              <a:gd name="connsiteX1459" fmla="*/ 1790646 w 2744472"/>
              <a:gd name="connsiteY1459" fmla="*/ 1360635 h 1805355"/>
              <a:gd name="connsiteX1460" fmla="*/ 1796489 w 2744472"/>
              <a:gd name="connsiteY1460" fmla="*/ 1346529 h 1805355"/>
              <a:gd name="connsiteX1461" fmla="*/ 1794569 w 2744472"/>
              <a:gd name="connsiteY1461" fmla="*/ 1342004 h 1805355"/>
              <a:gd name="connsiteX1462" fmla="*/ 1800601 w 2744472"/>
              <a:gd name="connsiteY1462" fmla="*/ 1327788 h 1805355"/>
              <a:gd name="connsiteX1463" fmla="*/ 1801008 w 2744472"/>
              <a:gd name="connsiteY1463" fmla="*/ 1327624 h 1805355"/>
              <a:gd name="connsiteX1464" fmla="*/ 1800452 w 2744472"/>
              <a:gd name="connsiteY1464" fmla="*/ 1326313 h 1805355"/>
              <a:gd name="connsiteX1465" fmla="*/ 1806485 w 2744472"/>
              <a:gd name="connsiteY1465" fmla="*/ 1312098 h 1805355"/>
              <a:gd name="connsiteX1466" fmla="*/ 1807084 w 2744472"/>
              <a:gd name="connsiteY1466" fmla="*/ 1311855 h 1805355"/>
              <a:gd name="connsiteX1467" fmla="*/ 1805355 w 2744472"/>
              <a:gd name="connsiteY1467" fmla="*/ 1307681 h 1805355"/>
              <a:gd name="connsiteX1468" fmla="*/ 1811013 w 2744472"/>
              <a:gd name="connsiteY1468" fmla="*/ 1294022 h 1805355"/>
              <a:gd name="connsiteX1469" fmla="*/ 1809278 w 2744472"/>
              <a:gd name="connsiteY1469" fmla="*/ 1290029 h 1805355"/>
              <a:gd name="connsiteX1470" fmla="*/ 1815453 w 2744472"/>
              <a:gd name="connsiteY1470" fmla="*/ 1275814 h 1805355"/>
              <a:gd name="connsiteX1471" fmla="*/ 1816077 w 2744472"/>
              <a:gd name="connsiteY1471" fmla="*/ 1275568 h 1805355"/>
              <a:gd name="connsiteX1472" fmla="*/ 1815162 w 2744472"/>
              <a:gd name="connsiteY1472" fmla="*/ 1273359 h 1805355"/>
              <a:gd name="connsiteX1473" fmla="*/ 1821050 w 2744472"/>
              <a:gd name="connsiteY1473" fmla="*/ 1259144 h 1805355"/>
              <a:gd name="connsiteX1474" fmla="*/ 1822261 w 2744472"/>
              <a:gd name="connsiteY1474" fmla="*/ 1258642 h 1805355"/>
              <a:gd name="connsiteX1475" fmla="*/ 1821046 w 2744472"/>
              <a:gd name="connsiteY1475" fmla="*/ 1255707 h 1805355"/>
              <a:gd name="connsiteX1476" fmla="*/ 1826460 w 2744472"/>
              <a:gd name="connsiteY1476" fmla="*/ 1242636 h 1805355"/>
              <a:gd name="connsiteX1477" fmla="*/ 1824968 w 2744472"/>
              <a:gd name="connsiteY1477" fmla="*/ 1239036 h 1805355"/>
              <a:gd name="connsiteX1478" fmla="*/ 1830856 w 2744472"/>
              <a:gd name="connsiteY1478" fmla="*/ 1224821 h 1805355"/>
              <a:gd name="connsiteX1479" fmla="*/ 1832093 w 2744472"/>
              <a:gd name="connsiteY1479" fmla="*/ 1224308 h 1805355"/>
              <a:gd name="connsiteX1480" fmla="*/ 1830852 w 2744472"/>
              <a:gd name="connsiteY1480" fmla="*/ 1221385 h 1805355"/>
              <a:gd name="connsiteX1481" fmla="*/ 1836884 w 2744472"/>
              <a:gd name="connsiteY1481" fmla="*/ 1207170 h 1805355"/>
              <a:gd name="connsiteX1482" fmla="*/ 1838468 w 2744472"/>
              <a:gd name="connsiteY1482" fmla="*/ 1206529 h 1805355"/>
              <a:gd name="connsiteX1483" fmla="*/ 1837716 w 2744472"/>
              <a:gd name="connsiteY1483" fmla="*/ 1204714 h 1805355"/>
              <a:gd name="connsiteX1484" fmla="*/ 1843604 w 2744472"/>
              <a:gd name="connsiteY1484" fmla="*/ 1190499 h 1805355"/>
              <a:gd name="connsiteX1485" fmla="*/ 1844960 w 2744472"/>
              <a:gd name="connsiteY1485" fmla="*/ 1189937 h 1805355"/>
              <a:gd name="connsiteX1486" fmla="*/ 1843600 w 2744472"/>
              <a:gd name="connsiteY1486" fmla="*/ 1186572 h 1805355"/>
              <a:gd name="connsiteX1487" fmla="*/ 1849488 w 2744472"/>
              <a:gd name="connsiteY1487" fmla="*/ 1172010 h 1805355"/>
              <a:gd name="connsiteX1488" fmla="*/ 1850055 w 2744472"/>
              <a:gd name="connsiteY1488" fmla="*/ 1171770 h 1805355"/>
              <a:gd name="connsiteX1489" fmla="*/ 1849484 w 2744472"/>
              <a:gd name="connsiteY1489" fmla="*/ 1170392 h 1805355"/>
              <a:gd name="connsiteX1490" fmla="*/ 1855372 w 2744472"/>
              <a:gd name="connsiteY1490" fmla="*/ 1156177 h 1805355"/>
              <a:gd name="connsiteX1491" fmla="*/ 1856349 w 2744472"/>
              <a:gd name="connsiteY1491" fmla="*/ 1155772 h 1805355"/>
              <a:gd name="connsiteX1492" fmla="*/ 1855368 w 2744472"/>
              <a:gd name="connsiteY1492" fmla="*/ 1153231 h 1805355"/>
              <a:gd name="connsiteX1493" fmla="*/ 1861256 w 2744472"/>
              <a:gd name="connsiteY1493" fmla="*/ 1137975 h 1805355"/>
              <a:gd name="connsiteX1494" fmla="*/ 1861960 w 2744472"/>
              <a:gd name="connsiteY1494" fmla="*/ 1137662 h 1805355"/>
              <a:gd name="connsiteX1495" fmla="*/ 1861252 w 2744472"/>
              <a:gd name="connsiteY1495" fmla="*/ 1136070 h 1805355"/>
              <a:gd name="connsiteX1496" fmla="*/ 1867571 w 2744472"/>
              <a:gd name="connsiteY1496" fmla="*/ 1121854 h 1805355"/>
              <a:gd name="connsiteX1497" fmla="*/ 1870426 w 2744472"/>
              <a:gd name="connsiteY1497" fmla="*/ 1120752 h 1805355"/>
              <a:gd name="connsiteX1498" fmla="*/ 1870078 w 2744472"/>
              <a:gd name="connsiteY1498" fmla="*/ 1119889 h 1805355"/>
              <a:gd name="connsiteX1499" fmla="*/ 1875966 w 2744472"/>
              <a:gd name="connsiteY1499" fmla="*/ 1105327 h 1805355"/>
              <a:gd name="connsiteX1500" fmla="*/ 1876532 w 2744472"/>
              <a:gd name="connsiteY1500" fmla="*/ 1105087 h 1805355"/>
              <a:gd name="connsiteX1501" fmla="*/ 1875961 w 2744472"/>
              <a:gd name="connsiteY1501" fmla="*/ 1103709 h 1805355"/>
              <a:gd name="connsiteX1502" fmla="*/ 1881849 w 2744472"/>
              <a:gd name="connsiteY1502" fmla="*/ 1089494 h 1805355"/>
              <a:gd name="connsiteX1503" fmla="*/ 1884517 w 2744472"/>
              <a:gd name="connsiteY1503" fmla="*/ 1088389 h 1805355"/>
              <a:gd name="connsiteX1504" fmla="*/ 1883806 w 2744472"/>
              <a:gd name="connsiteY1504" fmla="*/ 1086547 h 1805355"/>
              <a:gd name="connsiteX1505" fmla="*/ 1889694 w 2744472"/>
              <a:gd name="connsiteY1505" fmla="*/ 1071292 h 1805355"/>
              <a:gd name="connsiteX1506" fmla="*/ 1890358 w 2744472"/>
              <a:gd name="connsiteY1506" fmla="*/ 1070997 h 1805355"/>
              <a:gd name="connsiteX1507" fmla="*/ 1889690 w 2744472"/>
              <a:gd name="connsiteY1507" fmla="*/ 1069386 h 1805355"/>
              <a:gd name="connsiteX1508" fmla="*/ 1895578 w 2744472"/>
              <a:gd name="connsiteY1508" fmla="*/ 1055171 h 1805355"/>
              <a:gd name="connsiteX1509" fmla="*/ 1897944 w 2744472"/>
              <a:gd name="connsiteY1509" fmla="*/ 1054191 h 1805355"/>
              <a:gd name="connsiteX1510" fmla="*/ 1897535 w 2744472"/>
              <a:gd name="connsiteY1510" fmla="*/ 1053205 h 1805355"/>
              <a:gd name="connsiteX1511" fmla="*/ 1903568 w 2744472"/>
              <a:gd name="connsiteY1511" fmla="*/ 1038643 h 1805355"/>
              <a:gd name="connsiteX1512" fmla="*/ 1906524 w 2744472"/>
              <a:gd name="connsiteY1512" fmla="*/ 1037418 h 1805355"/>
              <a:gd name="connsiteX1513" fmla="*/ 1906362 w 2744472"/>
              <a:gd name="connsiteY1513" fmla="*/ 1037025 h 1805355"/>
              <a:gd name="connsiteX1514" fmla="*/ 1912250 w 2744472"/>
              <a:gd name="connsiteY1514" fmla="*/ 1022810 h 1805355"/>
              <a:gd name="connsiteX1515" fmla="*/ 1912955 w 2744472"/>
              <a:gd name="connsiteY1515" fmla="*/ 1022518 h 1805355"/>
              <a:gd name="connsiteX1516" fmla="*/ 1912245 w 2744472"/>
              <a:gd name="connsiteY1516" fmla="*/ 1020845 h 1805355"/>
              <a:gd name="connsiteX1517" fmla="*/ 1918421 w 2744472"/>
              <a:gd name="connsiteY1517" fmla="*/ 1006283 h 1805355"/>
              <a:gd name="connsiteX1518" fmla="*/ 1920425 w 2744472"/>
              <a:gd name="connsiteY1518" fmla="*/ 1005471 h 1805355"/>
              <a:gd name="connsiteX1519" fmla="*/ 1920090 w 2744472"/>
              <a:gd name="connsiteY1519" fmla="*/ 1004664 h 1805355"/>
              <a:gd name="connsiteX1520" fmla="*/ 1925978 w 2744472"/>
              <a:gd name="connsiteY1520" fmla="*/ 990449 h 1805355"/>
              <a:gd name="connsiteX1521" fmla="*/ 1928344 w 2744472"/>
              <a:gd name="connsiteY1521" fmla="*/ 989469 h 1805355"/>
              <a:gd name="connsiteX1522" fmla="*/ 1927936 w 2744472"/>
              <a:gd name="connsiteY1522" fmla="*/ 988483 h 1805355"/>
              <a:gd name="connsiteX1523" fmla="*/ 1933968 w 2744472"/>
              <a:gd name="connsiteY1523" fmla="*/ 973921 h 1805355"/>
              <a:gd name="connsiteX1524" fmla="*/ 1937006 w 2744472"/>
              <a:gd name="connsiteY1524" fmla="*/ 972663 h 1805355"/>
              <a:gd name="connsiteX1525" fmla="*/ 1942649 w 2744472"/>
              <a:gd name="connsiteY1525" fmla="*/ 958375 h 1805355"/>
              <a:gd name="connsiteX1526" fmla="*/ 1944880 w 2744472"/>
              <a:gd name="connsiteY1526" fmla="*/ 957405 h 1805355"/>
              <a:gd name="connsiteX1527" fmla="*/ 1950494 w 2744472"/>
              <a:gd name="connsiteY1527" fmla="*/ 943522 h 1805355"/>
              <a:gd name="connsiteX1528" fmla="*/ 1954435 w 2744472"/>
              <a:gd name="connsiteY1528" fmla="*/ 941849 h 1805355"/>
              <a:gd name="connsiteX1529" fmla="*/ 1960444 w 2744472"/>
              <a:gd name="connsiteY1529" fmla="*/ 927688 h 1805355"/>
              <a:gd name="connsiteX1530" fmla="*/ 1962526 w 2744472"/>
              <a:gd name="connsiteY1530" fmla="*/ 926846 h 1805355"/>
              <a:gd name="connsiteX1531" fmla="*/ 1962258 w 2744472"/>
              <a:gd name="connsiteY1531" fmla="*/ 926213 h 1805355"/>
              <a:gd name="connsiteX1532" fmla="*/ 1968290 w 2744472"/>
              <a:gd name="connsiteY1532" fmla="*/ 911998 h 1805355"/>
              <a:gd name="connsiteX1533" fmla="*/ 1971399 w 2744472"/>
              <a:gd name="connsiteY1533" fmla="*/ 910740 h 1805355"/>
              <a:gd name="connsiteX1534" fmla="*/ 1976971 w 2744472"/>
              <a:gd name="connsiteY1534" fmla="*/ 897289 h 1805355"/>
              <a:gd name="connsiteX1535" fmla="*/ 1980964 w 2744472"/>
              <a:gd name="connsiteY1535" fmla="*/ 895634 h 1805355"/>
              <a:gd name="connsiteX1536" fmla="*/ 1986778 w 2744472"/>
              <a:gd name="connsiteY1536" fmla="*/ 881598 h 1805355"/>
              <a:gd name="connsiteX1537" fmla="*/ 1989328 w 2744472"/>
              <a:gd name="connsiteY1537" fmla="*/ 880542 h 1805355"/>
              <a:gd name="connsiteX1538" fmla="*/ 1988734 w 2744472"/>
              <a:gd name="connsiteY1538" fmla="*/ 879142 h 1805355"/>
              <a:gd name="connsiteX1539" fmla="*/ 1994766 w 2744472"/>
              <a:gd name="connsiteY1539" fmla="*/ 864927 h 1805355"/>
              <a:gd name="connsiteX1540" fmla="*/ 2000721 w 2744472"/>
              <a:gd name="connsiteY1540" fmla="*/ 862519 h 1805355"/>
              <a:gd name="connsiteX1541" fmla="*/ 2005410 w 2744472"/>
              <a:gd name="connsiteY1541" fmla="*/ 851198 h 1805355"/>
              <a:gd name="connsiteX1542" fmla="*/ 2007949 w 2744472"/>
              <a:gd name="connsiteY1542" fmla="*/ 850146 h 1805355"/>
              <a:gd name="connsiteX1543" fmla="*/ 2007367 w 2744472"/>
              <a:gd name="connsiteY1543" fmla="*/ 848742 h 1805355"/>
              <a:gd name="connsiteX1544" fmla="*/ 2013255 w 2744472"/>
              <a:gd name="connsiteY1544" fmla="*/ 834527 h 1805355"/>
              <a:gd name="connsiteX1545" fmla="*/ 2018228 w 2744472"/>
              <a:gd name="connsiteY1545" fmla="*/ 832467 h 1805355"/>
              <a:gd name="connsiteX1546" fmla="*/ 2023062 w 2744472"/>
              <a:gd name="connsiteY1546" fmla="*/ 820798 h 1805355"/>
              <a:gd name="connsiteX1547" fmla="*/ 2028440 w 2744472"/>
              <a:gd name="connsiteY1547" fmla="*/ 818570 h 1805355"/>
              <a:gd name="connsiteX1548" fmla="*/ 2033848 w 2744472"/>
              <a:gd name="connsiteY1548" fmla="*/ 804558 h 1805355"/>
              <a:gd name="connsiteX1549" fmla="*/ 2038679 w 2744472"/>
              <a:gd name="connsiteY1549" fmla="*/ 802411 h 1805355"/>
              <a:gd name="connsiteX1550" fmla="*/ 2043654 w 2744472"/>
              <a:gd name="connsiteY1550" fmla="*/ 790399 h 1805355"/>
              <a:gd name="connsiteX1551" fmla="*/ 2046027 w 2744472"/>
              <a:gd name="connsiteY1551" fmla="*/ 789416 h 1805355"/>
              <a:gd name="connsiteX1552" fmla="*/ 2051787 w 2744472"/>
              <a:gd name="connsiteY1552" fmla="*/ 775832 h 1805355"/>
              <a:gd name="connsiteX1553" fmla="*/ 2056400 w 2744472"/>
              <a:gd name="connsiteY1553" fmla="*/ 773966 h 1805355"/>
              <a:gd name="connsiteX1554" fmla="*/ 2061737 w 2744472"/>
              <a:gd name="connsiteY1554" fmla="*/ 761961 h 1805355"/>
              <a:gd name="connsiteX1555" fmla="*/ 2069630 w 2744472"/>
              <a:gd name="connsiteY1555" fmla="*/ 758914 h 1805355"/>
              <a:gd name="connsiteX1556" fmla="*/ 2074055 w 2744472"/>
              <a:gd name="connsiteY1556" fmla="*/ 748232 h 1805355"/>
              <a:gd name="connsiteX1557" fmla="*/ 2078043 w 2744472"/>
              <a:gd name="connsiteY1557" fmla="*/ 746579 h 1805355"/>
              <a:gd name="connsiteX1558" fmla="*/ 2083861 w 2744472"/>
              <a:gd name="connsiteY1558" fmla="*/ 731848 h 1805355"/>
              <a:gd name="connsiteX1559" fmla="*/ 2088768 w 2744472"/>
              <a:gd name="connsiteY1559" fmla="*/ 729716 h 1805355"/>
              <a:gd name="connsiteX1560" fmla="*/ 2093811 w 2744472"/>
              <a:gd name="connsiteY1560" fmla="*/ 717832 h 1805355"/>
              <a:gd name="connsiteX1561" fmla="*/ 2099277 w 2744472"/>
              <a:gd name="connsiteY1561" fmla="*/ 715621 h 1805355"/>
              <a:gd name="connsiteX1562" fmla="*/ 2104454 w 2744472"/>
              <a:gd name="connsiteY1562" fmla="*/ 703122 h 1805355"/>
              <a:gd name="connsiteX1563" fmla="*/ 2109918 w 2744472"/>
              <a:gd name="connsiteY1563" fmla="*/ 700859 h 1805355"/>
              <a:gd name="connsiteX1564" fmla="*/ 2114548 w 2744472"/>
              <a:gd name="connsiteY1564" fmla="*/ 689681 h 1805355"/>
              <a:gd name="connsiteX1565" fmla="*/ 2121562 w 2744472"/>
              <a:gd name="connsiteY1565" fmla="*/ 686775 h 1805355"/>
              <a:gd name="connsiteX1566" fmla="*/ 2126172 w 2744472"/>
              <a:gd name="connsiteY1566" fmla="*/ 675114 h 1805355"/>
              <a:gd name="connsiteX1567" fmla="*/ 2132988 w 2744472"/>
              <a:gd name="connsiteY1567" fmla="*/ 672156 h 1805355"/>
              <a:gd name="connsiteX1568" fmla="*/ 2136816 w 2744472"/>
              <a:gd name="connsiteY1568" fmla="*/ 662916 h 1805355"/>
              <a:gd name="connsiteX1569" fmla="*/ 2143876 w 2744472"/>
              <a:gd name="connsiteY1569" fmla="*/ 659991 h 1805355"/>
              <a:gd name="connsiteX1570" fmla="*/ 2148583 w 2744472"/>
              <a:gd name="connsiteY1570" fmla="*/ 648350 h 1805355"/>
              <a:gd name="connsiteX1571" fmla="*/ 2157078 w 2744472"/>
              <a:gd name="connsiteY1571" fmla="*/ 644746 h 1805355"/>
              <a:gd name="connsiteX1572" fmla="*/ 2161331 w 2744472"/>
              <a:gd name="connsiteY1572" fmla="*/ 634478 h 1805355"/>
              <a:gd name="connsiteX1573" fmla="*/ 2166708 w 2744472"/>
              <a:gd name="connsiteY1573" fmla="*/ 632250 h 1805355"/>
              <a:gd name="connsiteX1574" fmla="*/ 2171138 w 2744472"/>
              <a:gd name="connsiteY1574" fmla="*/ 621036 h 1805355"/>
              <a:gd name="connsiteX1575" fmla="*/ 2178903 w 2744472"/>
              <a:gd name="connsiteY1575" fmla="*/ 617663 h 1805355"/>
              <a:gd name="connsiteX1576" fmla="*/ 2182905 w 2744472"/>
              <a:gd name="connsiteY1576" fmla="*/ 608000 h 1805355"/>
              <a:gd name="connsiteX1577" fmla="*/ 2191430 w 2744472"/>
              <a:gd name="connsiteY1577" fmla="*/ 604469 h 1805355"/>
              <a:gd name="connsiteX1578" fmla="*/ 2195654 w 2744472"/>
              <a:gd name="connsiteY1578" fmla="*/ 594271 h 1805355"/>
              <a:gd name="connsiteX1579" fmla="*/ 2203667 w 2744472"/>
              <a:gd name="connsiteY1579" fmla="*/ 590952 h 1805355"/>
              <a:gd name="connsiteX1580" fmla="*/ 2207422 w 2744472"/>
              <a:gd name="connsiteY1580" fmla="*/ 581666 h 1805355"/>
              <a:gd name="connsiteX1581" fmla="*/ 2214769 w 2744472"/>
              <a:gd name="connsiteY1581" fmla="*/ 578548 h 1805355"/>
              <a:gd name="connsiteX1582" fmla="*/ 2219333 w 2744472"/>
              <a:gd name="connsiteY1582" fmla="*/ 567794 h 1805355"/>
              <a:gd name="connsiteX1583" fmla="*/ 2228618 w 2744472"/>
              <a:gd name="connsiteY1583" fmla="*/ 564039 h 1805355"/>
              <a:gd name="connsiteX1584" fmla="*/ 2231937 w 2744472"/>
              <a:gd name="connsiteY1584" fmla="*/ 556026 h 1805355"/>
              <a:gd name="connsiteX1585" fmla="*/ 2239768 w 2744472"/>
              <a:gd name="connsiteY1585" fmla="*/ 552782 h 1805355"/>
              <a:gd name="connsiteX1586" fmla="*/ 2243705 w 2744472"/>
              <a:gd name="connsiteY1586" fmla="*/ 543278 h 1805355"/>
              <a:gd name="connsiteX1587" fmla="*/ 2251481 w 2744472"/>
              <a:gd name="connsiteY1587" fmla="*/ 540057 h 1805355"/>
              <a:gd name="connsiteX1588" fmla="*/ 2255616 w 2744472"/>
              <a:gd name="connsiteY1588" fmla="*/ 529836 h 1805355"/>
              <a:gd name="connsiteX1589" fmla="*/ 2264538 w 2744472"/>
              <a:gd name="connsiteY1589" fmla="*/ 526053 h 1805355"/>
              <a:gd name="connsiteX1590" fmla="*/ 2268221 w 2744472"/>
              <a:gd name="connsiteY1590" fmla="*/ 516944 h 1805355"/>
              <a:gd name="connsiteX1591" fmla="*/ 2276584 w 2744472"/>
              <a:gd name="connsiteY1591" fmla="*/ 513396 h 1805355"/>
              <a:gd name="connsiteX1592" fmla="*/ 2280132 w 2744472"/>
              <a:gd name="connsiteY1592" fmla="*/ 505033 h 1805355"/>
              <a:gd name="connsiteX1593" fmla="*/ 2289570 w 2744472"/>
              <a:gd name="connsiteY1593" fmla="*/ 501217 h 1805355"/>
              <a:gd name="connsiteX1594" fmla="*/ 2293024 w 2744472"/>
              <a:gd name="connsiteY1594" fmla="*/ 493265 h 1805355"/>
              <a:gd name="connsiteX1595" fmla="*/ 2302955 w 2744472"/>
              <a:gd name="connsiteY1595" fmla="*/ 489343 h 1805355"/>
              <a:gd name="connsiteX1596" fmla="*/ 2306466 w 2744472"/>
              <a:gd name="connsiteY1596" fmla="*/ 480661 h 1805355"/>
              <a:gd name="connsiteX1597" fmla="*/ 2314828 w 2744472"/>
              <a:gd name="connsiteY1597" fmla="*/ 477112 h 1805355"/>
              <a:gd name="connsiteX1598" fmla="*/ 2315280 w 2744472"/>
              <a:gd name="connsiteY1598" fmla="*/ 476047 h 1805355"/>
              <a:gd name="connsiteX1599" fmla="*/ 2304414 w 2744472"/>
              <a:gd name="connsiteY1599" fmla="*/ 480878 h 1805355"/>
              <a:gd name="connsiteX1600" fmla="*/ 2302536 w 2744472"/>
              <a:gd name="connsiteY1600" fmla="*/ 485412 h 1805355"/>
              <a:gd name="connsiteX1601" fmla="*/ 2294214 w 2744472"/>
              <a:gd name="connsiteY1601" fmla="*/ 488859 h 1805355"/>
              <a:gd name="connsiteX1602" fmla="*/ 2290768 w 2744472"/>
              <a:gd name="connsiteY1602" fmla="*/ 497180 h 1805355"/>
              <a:gd name="connsiteX1603" fmla="*/ 2280324 w 2744472"/>
              <a:gd name="connsiteY1603" fmla="*/ 501506 h 1805355"/>
              <a:gd name="connsiteX1604" fmla="*/ 2276895 w 2744472"/>
              <a:gd name="connsiteY1604" fmla="*/ 509784 h 1805355"/>
              <a:gd name="connsiteX1605" fmla="*/ 2267635 w 2744472"/>
              <a:gd name="connsiteY1605" fmla="*/ 513620 h 1805355"/>
              <a:gd name="connsiteX1606" fmla="*/ 2264290 w 2744472"/>
              <a:gd name="connsiteY1606" fmla="*/ 521695 h 1805355"/>
              <a:gd name="connsiteX1607" fmla="*/ 2255750 w 2744472"/>
              <a:gd name="connsiteY1607" fmla="*/ 525233 h 1805355"/>
              <a:gd name="connsiteX1608" fmla="*/ 2252092 w 2744472"/>
              <a:gd name="connsiteY1608" fmla="*/ 533463 h 1805355"/>
              <a:gd name="connsiteX1609" fmla="*/ 2241212 w 2744472"/>
              <a:gd name="connsiteY1609" fmla="*/ 537662 h 1805355"/>
              <a:gd name="connsiteX1610" fmla="*/ 2237813 w 2744472"/>
              <a:gd name="connsiteY1610" fmla="*/ 546068 h 1805355"/>
              <a:gd name="connsiteX1611" fmla="*/ 2230122 w 2744472"/>
              <a:gd name="connsiteY1611" fmla="*/ 549331 h 1805355"/>
              <a:gd name="connsiteX1612" fmla="*/ 2226046 w 2744472"/>
              <a:gd name="connsiteY1612" fmla="*/ 559654 h 1805355"/>
              <a:gd name="connsiteX1613" fmla="*/ 2217713 w 2744472"/>
              <a:gd name="connsiteY1613" fmla="*/ 563274 h 1805355"/>
              <a:gd name="connsiteX1614" fmla="*/ 2214134 w 2744472"/>
              <a:gd name="connsiteY1614" fmla="*/ 571708 h 1805355"/>
              <a:gd name="connsiteX1615" fmla="*/ 2205336 w 2744472"/>
              <a:gd name="connsiteY1615" fmla="*/ 575266 h 1805355"/>
              <a:gd name="connsiteX1616" fmla="*/ 2201530 w 2744472"/>
              <a:gd name="connsiteY1616" fmla="*/ 584456 h 1805355"/>
              <a:gd name="connsiteX1617" fmla="*/ 2193208 w 2744472"/>
              <a:gd name="connsiteY1617" fmla="*/ 587903 h 1805355"/>
              <a:gd name="connsiteX1618" fmla="*/ 2189761 w 2744472"/>
              <a:gd name="connsiteY1618" fmla="*/ 596224 h 1805355"/>
              <a:gd name="connsiteX1619" fmla="*/ 2181523 w 2744472"/>
              <a:gd name="connsiteY1619" fmla="*/ 599636 h 1805355"/>
              <a:gd name="connsiteX1620" fmla="*/ 2177013 w 2744472"/>
              <a:gd name="connsiteY1620" fmla="*/ 610790 h 1805355"/>
              <a:gd name="connsiteX1621" fmla="*/ 2168723 w 2744472"/>
              <a:gd name="connsiteY1621" fmla="*/ 614308 h 1805355"/>
              <a:gd name="connsiteX1622" fmla="*/ 2165246 w 2744472"/>
              <a:gd name="connsiteY1622" fmla="*/ 622701 h 1805355"/>
              <a:gd name="connsiteX1623" fmla="*/ 2157862 w 2744472"/>
              <a:gd name="connsiteY1623" fmla="*/ 625760 h 1805355"/>
              <a:gd name="connsiteX1624" fmla="*/ 2153335 w 2744472"/>
              <a:gd name="connsiteY1624" fmla="*/ 636430 h 1805355"/>
              <a:gd name="connsiteX1625" fmla="*/ 2147447 w 2744472"/>
              <a:gd name="connsiteY1625" fmla="*/ 638811 h 1805355"/>
              <a:gd name="connsiteX1626" fmla="*/ 2142691 w 2744472"/>
              <a:gd name="connsiteY1626" fmla="*/ 650854 h 1805355"/>
              <a:gd name="connsiteX1627" fmla="*/ 2134430 w 2744472"/>
              <a:gd name="connsiteY1627" fmla="*/ 654443 h 1805355"/>
              <a:gd name="connsiteX1628" fmla="*/ 2130923 w 2744472"/>
              <a:gd name="connsiteY1628" fmla="*/ 662908 h 1805355"/>
              <a:gd name="connsiteX1629" fmla="*/ 2123829 w 2744472"/>
              <a:gd name="connsiteY1629" fmla="*/ 665846 h 1805355"/>
              <a:gd name="connsiteX1630" fmla="*/ 2119013 w 2744472"/>
              <a:gd name="connsiteY1630" fmla="*/ 677474 h 1805355"/>
              <a:gd name="connsiteX1631" fmla="*/ 2113100 w 2744472"/>
              <a:gd name="connsiteY1631" fmla="*/ 679923 h 1805355"/>
              <a:gd name="connsiteX1632" fmla="*/ 2108369 w 2744472"/>
              <a:gd name="connsiteY1632" fmla="*/ 691346 h 1805355"/>
              <a:gd name="connsiteX1633" fmla="*/ 2100922 w 2744472"/>
              <a:gd name="connsiteY1633" fmla="*/ 694431 h 1805355"/>
              <a:gd name="connsiteX1634" fmla="*/ 2096602 w 2744472"/>
              <a:gd name="connsiteY1634" fmla="*/ 705625 h 1805355"/>
              <a:gd name="connsiteX1635" fmla="*/ 2091313 w 2744472"/>
              <a:gd name="connsiteY1635" fmla="*/ 707975 h 1805355"/>
              <a:gd name="connsiteX1636" fmla="*/ 2086651 w 2744472"/>
              <a:gd name="connsiteY1636" fmla="*/ 719498 h 1805355"/>
              <a:gd name="connsiteX1637" fmla="*/ 2079672 w 2744472"/>
              <a:gd name="connsiteY1637" fmla="*/ 722458 h 1805355"/>
              <a:gd name="connsiteX1638" fmla="*/ 2075721 w 2744472"/>
              <a:gd name="connsiteY1638" fmla="*/ 731553 h 1805355"/>
              <a:gd name="connsiteX1639" fmla="*/ 2069279 w 2744472"/>
              <a:gd name="connsiteY1639" fmla="*/ 734097 h 1805355"/>
              <a:gd name="connsiteX1640" fmla="*/ 2064240 w 2744472"/>
              <a:gd name="connsiteY1640" fmla="*/ 746262 h 1805355"/>
              <a:gd name="connsiteX1641" fmla="*/ 2059774 w 2744472"/>
              <a:gd name="connsiteY1641" fmla="*/ 748112 h 1805355"/>
              <a:gd name="connsiteX1642" fmla="*/ 2054290 w 2744472"/>
              <a:gd name="connsiteY1642" fmla="*/ 761665 h 1805355"/>
              <a:gd name="connsiteX1643" fmla="*/ 2048914 w 2744472"/>
              <a:gd name="connsiteY1643" fmla="*/ 763945 h 1805355"/>
              <a:gd name="connsiteX1644" fmla="*/ 2043646 w 2744472"/>
              <a:gd name="connsiteY1644" fmla="*/ 776662 h 1805355"/>
              <a:gd name="connsiteX1645" fmla="*/ 2038674 w 2744472"/>
              <a:gd name="connsiteY1645" fmla="*/ 778722 h 1805355"/>
              <a:gd name="connsiteX1646" fmla="*/ 2033840 w 2744472"/>
              <a:gd name="connsiteY1646" fmla="*/ 790391 h 1805355"/>
              <a:gd name="connsiteX1647" fmla="*/ 2029112 w 2744472"/>
              <a:gd name="connsiteY1647" fmla="*/ 792349 h 1805355"/>
              <a:gd name="connsiteX1648" fmla="*/ 2023890 w 2744472"/>
              <a:gd name="connsiteY1648" fmla="*/ 804956 h 1805355"/>
              <a:gd name="connsiteX1649" fmla="*/ 2017979 w 2744472"/>
              <a:gd name="connsiteY1649" fmla="*/ 807405 h 1805355"/>
              <a:gd name="connsiteX1650" fmla="*/ 2013247 w 2744472"/>
              <a:gd name="connsiteY1650" fmla="*/ 818829 h 1805355"/>
              <a:gd name="connsiteX1651" fmla="*/ 2009035 w 2744472"/>
              <a:gd name="connsiteY1651" fmla="*/ 820573 h 1805355"/>
              <a:gd name="connsiteX1652" fmla="*/ 2003441 w 2744472"/>
              <a:gd name="connsiteY1652" fmla="*/ 835069 h 1805355"/>
              <a:gd name="connsiteX1653" fmla="*/ 1998583 w 2744472"/>
              <a:gd name="connsiteY1653" fmla="*/ 837228 h 1805355"/>
              <a:gd name="connsiteX1654" fmla="*/ 1993491 w 2744472"/>
              <a:gd name="connsiteY1654" fmla="*/ 849228 h 1805355"/>
              <a:gd name="connsiteX1655" fmla="*/ 1989893 w 2744472"/>
              <a:gd name="connsiteY1655" fmla="*/ 850683 h 1805355"/>
              <a:gd name="connsiteX1656" fmla="*/ 1984808 w 2744472"/>
              <a:gd name="connsiteY1656" fmla="*/ 862957 h 1805355"/>
              <a:gd name="connsiteX1657" fmla="*/ 1980595 w 2744472"/>
              <a:gd name="connsiteY1657" fmla="*/ 864702 h 1805355"/>
              <a:gd name="connsiteX1658" fmla="*/ 1980890 w 2744472"/>
              <a:gd name="connsiteY1658" fmla="*/ 865413 h 1805355"/>
              <a:gd name="connsiteX1659" fmla="*/ 1975002 w 2744472"/>
              <a:gd name="connsiteY1659" fmla="*/ 879629 h 1805355"/>
              <a:gd name="connsiteX1660" fmla="*/ 1969998 w 2744472"/>
              <a:gd name="connsiteY1660" fmla="*/ 881701 h 1805355"/>
              <a:gd name="connsiteX1661" fmla="*/ 1965052 w 2744472"/>
              <a:gd name="connsiteY1661" fmla="*/ 893357 h 1805355"/>
              <a:gd name="connsiteX1662" fmla="*/ 1961788 w 2744472"/>
              <a:gd name="connsiteY1662" fmla="*/ 894678 h 1805355"/>
              <a:gd name="connsiteX1663" fmla="*/ 1962258 w 2744472"/>
              <a:gd name="connsiteY1663" fmla="*/ 895814 h 1805355"/>
              <a:gd name="connsiteX1664" fmla="*/ 1956370 w 2744472"/>
              <a:gd name="connsiteY1664" fmla="*/ 910029 h 1805355"/>
              <a:gd name="connsiteX1665" fmla="*/ 1954168 w 2744472"/>
              <a:gd name="connsiteY1665" fmla="*/ 910940 h 1805355"/>
              <a:gd name="connsiteX1666" fmla="*/ 1954413 w 2744472"/>
              <a:gd name="connsiteY1666" fmla="*/ 911504 h 1805355"/>
              <a:gd name="connsiteX1667" fmla="*/ 1948238 w 2744472"/>
              <a:gd name="connsiteY1667" fmla="*/ 925719 h 1805355"/>
              <a:gd name="connsiteX1668" fmla="*/ 1944141 w 2744472"/>
              <a:gd name="connsiteY1668" fmla="*/ 927337 h 1805355"/>
              <a:gd name="connsiteX1669" fmla="*/ 1938718 w 2744472"/>
              <a:gd name="connsiteY1669" fmla="*/ 940428 h 1805355"/>
              <a:gd name="connsiteX1670" fmla="*/ 1936522 w 2744472"/>
              <a:gd name="connsiteY1670" fmla="*/ 941338 h 1805355"/>
              <a:gd name="connsiteX1671" fmla="*/ 1936762 w 2744472"/>
              <a:gd name="connsiteY1671" fmla="*/ 941903 h 1805355"/>
              <a:gd name="connsiteX1672" fmla="*/ 1930730 w 2744472"/>
              <a:gd name="connsiteY1672" fmla="*/ 956118 h 1805355"/>
              <a:gd name="connsiteX1673" fmla="*/ 1927645 w 2744472"/>
              <a:gd name="connsiteY1673" fmla="*/ 957366 h 1805355"/>
              <a:gd name="connsiteX1674" fmla="*/ 1927936 w 2744472"/>
              <a:gd name="connsiteY1674" fmla="*/ 958084 h 1805355"/>
              <a:gd name="connsiteX1675" fmla="*/ 1922048 w 2744472"/>
              <a:gd name="connsiteY1675" fmla="*/ 972646 h 1805355"/>
              <a:gd name="connsiteX1676" fmla="*/ 1919999 w 2744472"/>
              <a:gd name="connsiteY1676" fmla="*/ 973515 h 1805355"/>
              <a:gd name="connsiteX1677" fmla="*/ 1914203 w 2744472"/>
              <a:gd name="connsiteY1677" fmla="*/ 988192 h 1805355"/>
              <a:gd name="connsiteX1678" fmla="*/ 1911971 w 2744472"/>
              <a:gd name="connsiteY1678" fmla="*/ 989162 h 1805355"/>
              <a:gd name="connsiteX1679" fmla="*/ 1906357 w 2744472"/>
              <a:gd name="connsiteY1679" fmla="*/ 1003045 h 1805355"/>
              <a:gd name="connsiteX1680" fmla="*/ 1904117 w 2744472"/>
              <a:gd name="connsiteY1680" fmla="*/ 1003996 h 1805355"/>
              <a:gd name="connsiteX1681" fmla="*/ 1904401 w 2744472"/>
              <a:gd name="connsiteY1681" fmla="*/ 1004664 h 1805355"/>
              <a:gd name="connsiteX1682" fmla="*/ 1898369 w 2744472"/>
              <a:gd name="connsiteY1682" fmla="*/ 1018879 h 1805355"/>
              <a:gd name="connsiteX1683" fmla="*/ 1895284 w 2744472"/>
              <a:gd name="connsiteY1683" fmla="*/ 1020126 h 1805355"/>
              <a:gd name="connsiteX1684" fmla="*/ 1895575 w 2744472"/>
              <a:gd name="connsiteY1684" fmla="*/ 1020845 h 1805355"/>
              <a:gd name="connsiteX1685" fmla="*/ 1889687 w 2744472"/>
              <a:gd name="connsiteY1685" fmla="*/ 1035406 h 1805355"/>
              <a:gd name="connsiteX1686" fmla="*/ 1887452 w 2744472"/>
              <a:gd name="connsiteY1686" fmla="*/ 1036355 h 1805355"/>
              <a:gd name="connsiteX1687" fmla="*/ 1887730 w 2744472"/>
              <a:gd name="connsiteY1687" fmla="*/ 1037025 h 1805355"/>
              <a:gd name="connsiteX1688" fmla="*/ 1881842 w 2744472"/>
              <a:gd name="connsiteY1688" fmla="*/ 1051240 h 1805355"/>
              <a:gd name="connsiteX1689" fmla="*/ 1879484 w 2744472"/>
              <a:gd name="connsiteY1689" fmla="*/ 1052216 h 1805355"/>
              <a:gd name="connsiteX1690" fmla="*/ 1879884 w 2744472"/>
              <a:gd name="connsiteY1690" fmla="*/ 1053205 h 1805355"/>
              <a:gd name="connsiteX1691" fmla="*/ 1873996 w 2744472"/>
              <a:gd name="connsiteY1691" fmla="*/ 1067767 h 1805355"/>
              <a:gd name="connsiteX1692" fmla="*/ 1873418 w 2744472"/>
              <a:gd name="connsiteY1692" fmla="*/ 1068013 h 1805355"/>
              <a:gd name="connsiteX1693" fmla="*/ 1874001 w 2744472"/>
              <a:gd name="connsiteY1693" fmla="*/ 1069386 h 1805355"/>
              <a:gd name="connsiteX1694" fmla="*/ 1867969 w 2744472"/>
              <a:gd name="connsiteY1694" fmla="*/ 1083601 h 1805355"/>
              <a:gd name="connsiteX1695" fmla="*/ 1864568 w 2744472"/>
              <a:gd name="connsiteY1695" fmla="*/ 1084976 h 1805355"/>
              <a:gd name="connsiteX1696" fmla="*/ 1865175 w 2744472"/>
              <a:gd name="connsiteY1696" fmla="*/ 1086547 h 1805355"/>
              <a:gd name="connsiteX1697" fmla="*/ 1859286 w 2744472"/>
              <a:gd name="connsiteY1697" fmla="*/ 1101803 h 1805355"/>
              <a:gd name="connsiteX1698" fmla="*/ 1858623 w 2744472"/>
              <a:gd name="connsiteY1698" fmla="*/ 1102097 h 1805355"/>
              <a:gd name="connsiteX1699" fmla="*/ 1859291 w 2744472"/>
              <a:gd name="connsiteY1699" fmla="*/ 1103709 h 1805355"/>
              <a:gd name="connsiteX1700" fmla="*/ 1853403 w 2744472"/>
              <a:gd name="connsiteY1700" fmla="*/ 1117924 h 1805355"/>
              <a:gd name="connsiteX1701" fmla="*/ 1851046 w 2744472"/>
              <a:gd name="connsiteY1701" fmla="*/ 1118900 h 1805355"/>
              <a:gd name="connsiteX1702" fmla="*/ 1851446 w 2744472"/>
              <a:gd name="connsiteY1702" fmla="*/ 1119889 h 1805355"/>
              <a:gd name="connsiteX1703" fmla="*/ 1845558 w 2744472"/>
              <a:gd name="connsiteY1703" fmla="*/ 1134451 h 1805355"/>
              <a:gd name="connsiteX1704" fmla="*/ 1844991 w 2744472"/>
              <a:gd name="connsiteY1704" fmla="*/ 1134691 h 1805355"/>
              <a:gd name="connsiteX1705" fmla="*/ 1845562 w 2744472"/>
              <a:gd name="connsiteY1705" fmla="*/ 1136070 h 1805355"/>
              <a:gd name="connsiteX1706" fmla="*/ 1839674 w 2744472"/>
              <a:gd name="connsiteY1706" fmla="*/ 1150285 h 1805355"/>
              <a:gd name="connsiteX1707" fmla="*/ 1838677 w 2744472"/>
              <a:gd name="connsiteY1707" fmla="*/ 1150697 h 1805355"/>
              <a:gd name="connsiteX1708" fmla="*/ 1839679 w 2744472"/>
              <a:gd name="connsiteY1708" fmla="*/ 1153231 h 1805355"/>
              <a:gd name="connsiteX1709" fmla="*/ 1833647 w 2744472"/>
              <a:gd name="connsiteY1709" fmla="*/ 1168486 h 1805355"/>
              <a:gd name="connsiteX1710" fmla="*/ 1832249 w 2744472"/>
              <a:gd name="connsiteY1710" fmla="*/ 1169092 h 1805355"/>
              <a:gd name="connsiteX1711" fmla="*/ 1832814 w 2744472"/>
              <a:gd name="connsiteY1711" fmla="*/ 1170392 h 1805355"/>
              <a:gd name="connsiteX1712" fmla="*/ 1826639 w 2744472"/>
              <a:gd name="connsiteY1712" fmla="*/ 1184607 h 1805355"/>
              <a:gd name="connsiteX1713" fmla="*/ 1824513 w 2744472"/>
              <a:gd name="connsiteY1713" fmla="*/ 1185447 h 1805355"/>
              <a:gd name="connsiteX1714" fmla="*/ 1824968 w 2744472"/>
              <a:gd name="connsiteY1714" fmla="*/ 1186572 h 1805355"/>
              <a:gd name="connsiteX1715" fmla="*/ 1819080 w 2744472"/>
              <a:gd name="connsiteY1715" fmla="*/ 1201134 h 1805355"/>
              <a:gd name="connsiteX1716" fmla="*/ 1817822 w 2744472"/>
              <a:gd name="connsiteY1716" fmla="*/ 1201668 h 1805355"/>
              <a:gd name="connsiteX1717" fmla="*/ 1819084 w 2744472"/>
              <a:gd name="connsiteY1717" fmla="*/ 1204714 h 1805355"/>
              <a:gd name="connsiteX1718" fmla="*/ 1813635 w 2744472"/>
              <a:gd name="connsiteY1718" fmla="*/ 1217870 h 1805355"/>
              <a:gd name="connsiteX1719" fmla="*/ 1815162 w 2744472"/>
              <a:gd name="connsiteY1719" fmla="*/ 1221385 h 1805355"/>
              <a:gd name="connsiteX1720" fmla="*/ 1808987 w 2744472"/>
              <a:gd name="connsiteY1720" fmla="*/ 1235600 h 1805355"/>
              <a:gd name="connsiteX1721" fmla="*/ 1807988 w 2744472"/>
              <a:gd name="connsiteY1721" fmla="*/ 1235995 h 1805355"/>
              <a:gd name="connsiteX1722" fmla="*/ 1809279 w 2744472"/>
              <a:gd name="connsiteY1722" fmla="*/ 1239036 h 1805355"/>
              <a:gd name="connsiteX1723" fmla="*/ 1803247 w 2744472"/>
              <a:gd name="connsiteY1723" fmla="*/ 1253251 h 1805355"/>
              <a:gd name="connsiteX1724" fmla="*/ 1801662 w 2744472"/>
              <a:gd name="connsiteY1724" fmla="*/ 1253892 h 1805355"/>
              <a:gd name="connsiteX1725" fmla="*/ 1802414 w 2744472"/>
              <a:gd name="connsiteY1725" fmla="*/ 1255707 h 1805355"/>
              <a:gd name="connsiteX1726" fmla="*/ 1796526 w 2744472"/>
              <a:gd name="connsiteY1726" fmla="*/ 1269922 h 1805355"/>
              <a:gd name="connsiteX1727" fmla="*/ 1795314 w 2744472"/>
              <a:gd name="connsiteY1727" fmla="*/ 1270424 h 1805355"/>
              <a:gd name="connsiteX1728" fmla="*/ 1796530 w 2744472"/>
              <a:gd name="connsiteY1728" fmla="*/ 1273359 h 1805355"/>
              <a:gd name="connsiteX1729" fmla="*/ 1791116 w 2744472"/>
              <a:gd name="connsiteY1729" fmla="*/ 1286429 h 1805355"/>
              <a:gd name="connsiteX1730" fmla="*/ 1792607 w 2744472"/>
              <a:gd name="connsiteY1730" fmla="*/ 1290029 h 1805355"/>
              <a:gd name="connsiteX1731" fmla="*/ 1786719 w 2744472"/>
              <a:gd name="connsiteY1731" fmla="*/ 1304244 h 1805355"/>
              <a:gd name="connsiteX1732" fmla="*/ 1785508 w 2744472"/>
              <a:gd name="connsiteY1732" fmla="*/ 1304746 h 1805355"/>
              <a:gd name="connsiteX1733" fmla="*/ 1786724 w 2744472"/>
              <a:gd name="connsiteY1733" fmla="*/ 1307681 h 1805355"/>
              <a:gd name="connsiteX1734" fmla="*/ 1780903 w 2744472"/>
              <a:gd name="connsiteY1734" fmla="*/ 1321732 h 1805355"/>
              <a:gd name="connsiteX1735" fmla="*/ 1782801 w 2744472"/>
              <a:gd name="connsiteY1735" fmla="*/ 1326313 h 1805355"/>
              <a:gd name="connsiteX1736" fmla="*/ 1777575 w 2744472"/>
              <a:gd name="connsiteY1736" fmla="*/ 1338930 h 1805355"/>
              <a:gd name="connsiteX1737" fmla="*/ 1778879 w 2744472"/>
              <a:gd name="connsiteY1737" fmla="*/ 1342004 h 1805355"/>
              <a:gd name="connsiteX1738" fmla="*/ 1772847 w 2744472"/>
              <a:gd name="connsiteY1738" fmla="*/ 1356219 h 1805355"/>
              <a:gd name="connsiteX1739" fmla="*/ 1771374 w 2744472"/>
              <a:gd name="connsiteY1739" fmla="*/ 1356814 h 1805355"/>
              <a:gd name="connsiteX1740" fmla="*/ 1772995 w 2744472"/>
              <a:gd name="connsiteY1740" fmla="*/ 1360635 h 1805355"/>
              <a:gd name="connsiteX1741" fmla="*/ 1766963 w 2744472"/>
              <a:gd name="connsiteY1741" fmla="*/ 1374850 h 1805355"/>
              <a:gd name="connsiteX1742" fmla="*/ 1766568 w 2744472"/>
              <a:gd name="connsiteY1742" fmla="*/ 1375010 h 1805355"/>
              <a:gd name="connsiteX1743" fmla="*/ 1768092 w 2744472"/>
              <a:gd name="connsiteY1743" fmla="*/ 1378777 h 1805355"/>
              <a:gd name="connsiteX1744" fmla="*/ 1762442 w 2744472"/>
              <a:gd name="connsiteY1744" fmla="*/ 1392750 h 1805355"/>
              <a:gd name="connsiteX1745" fmla="*/ 1764169 w 2744472"/>
              <a:gd name="connsiteY1745" fmla="*/ 1396919 h 1805355"/>
              <a:gd name="connsiteX1746" fmla="*/ 1758473 w 2744472"/>
              <a:gd name="connsiteY1746" fmla="*/ 1410673 h 1805355"/>
              <a:gd name="connsiteX1747" fmla="*/ 1760247 w 2744472"/>
              <a:gd name="connsiteY1747" fmla="*/ 1415061 h 1805355"/>
              <a:gd name="connsiteX1748" fmla="*/ 1755767 w 2744472"/>
              <a:gd name="connsiteY1748" fmla="*/ 1426141 h 1805355"/>
              <a:gd name="connsiteX1749" fmla="*/ 1758286 w 2744472"/>
              <a:gd name="connsiteY1749" fmla="*/ 1432223 h 1805355"/>
              <a:gd name="connsiteX1750" fmla="*/ 1752669 w 2744472"/>
              <a:gd name="connsiteY1750" fmla="*/ 1445784 h 1805355"/>
              <a:gd name="connsiteX1751" fmla="*/ 1754363 w 2744472"/>
              <a:gd name="connsiteY1751" fmla="*/ 1449874 h 1805355"/>
              <a:gd name="connsiteX1752" fmla="*/ 1748746 w 2744472"/>
              <a:gd name="connsiteY1752" fmla="*/ 1463435 h 1805355"/>
              <a:gd name="connsiteX1753" fmla="*/ 1750440 w 2744472"/>
              <a:gd name="connsiteY1753" fmla="*/ 1467525 h 1805355"/>
              <a:gd name="connsiteX1754" fmla="*/ 1744597 w 2744472"/>
              <a:gd name="connsiteY1754" fmla="*/ 1481632 h 1805355"/>
              <a:gd name="connsiteX1755" fmla="*/ 1746518 w 2744472"/>
              <a:gd name="connsiteY1755" fmla="*/ 1486158 h 1805355"/>
              <a:gd name="connsiteX1756" fmla="*/ 1741792 w 2744472"/>
              <a:gd name="connsiteY1756" fmla="*/ 1497294 h 1805355"/>
              <a:gd name="connsiteX1757" fmla="*/ 1744556 w 2744472"/>
              <a:gd name="connsiteY1757" fmla="*/ 1503809 h 1805355"/>
              <a:gd name="connsiteX1758" fmla="*/ 1739416 w 2744472"/>
              <a:gd name="connsiteY1758" fmla="*/ 1515923 h 1805355"/>
              <a:gd name="connsiteX1759" fmla="*/ 1742595 w 2744472"/>
              <a:gd name="connsiteY1759" fmla="*/ 1523422 h 1805355"/>
              <a:gd name="connsiteX1760" fmla="*/ 1736364 w 2744472"/>
              <a:gd name="connsiteY1760" fmla="*/ 1538123 h 1805355"/>
              <a:gd name="connsiteX1761" fmla="*/ 1737692 w 2744472"/>
              <a:gd name="connsiteY1761" fmla="*/ 1541563 h 1805355"/>
              <a:gd name="connsiteX1762" fmla="*/ 1732925 w 2744472"/>
              <a:gd name="connsiteY1762" fmla="*/ 1553913 h 1805355"/>
              <a:gd name="connsiteX1763" fmla="*/ 1735730 w 2744472"/>
              <a:gd name="connsiteY1763" fmla="*/ 1560686 h 1805355"/>
              <a:gd name="connsiteX1764" fmla="*/ 1731026 w 2744472"/>
              <a:gd name="connsiteY1764" fmla="*/ 1572043 h 1805355"/>
              <a:gd name="connsiteX1765" fmla="*/ 1733769 w 2744472"/>
              <a:gd name="connsiteY1765" fmla="*/ 1578827 h 1805355"/>
              <a:gd name="connsiteX1766" fmla="*/ 1729088 w 2744472"/>
              <a:gd name="connsiteY1766" fmla="*/ 1590404 h 1805355"/>
              <a:gd name="connsiteX1767" fmla="*/ 1731808 w 2744472"/>
              <a:gd name="connsiteY1767" fmla="*/ 1596969 h 1805355"/>
              <a:gd name="connsiteX1768" fmla="*/ 1726969 w 2744472"/>
              <a:gd name="connsiteY1768" fmla="*/ 1608652 h 1805355"/>
              <a:gd name="connsiteX1769" fmla="*/ 1729847 w 2744472"/>
              <a:gd name="connsiteY1769" fmla="*/ 1615601 h 1805355"/>
              <a:gd name="connsiteX1770" fmla="*/ 1725210 w 2744472"/>
              <a:gd name="connsiteY1770" fmla="*/ 1626794 h 1805355"/>
              <a:gd name="connsiteX1771" fmla="*/ 1727885 w 2744472"/>
              <a:gd name="connsiteY1771" fmla="*/ 1633253 h 1805355"/>
              <a:gd name="connsiteX1772" fmla="*/ 1722640 w 2744472"/>
              <a:gd name="connsiteY1772" fmla="*/ 1645917 h 1805355"/>
              <a:gd name="connsiteX1773" fmla="*/ 1725924 w 2744472"/>
              <a:gd name="connsiteY1773" fmla="*/ 1653846 h 1805355"/>
              <a:gd name="connsiteX1774" fmla="*/ 1722212 w 2744472"/>
              <a:gd name="connsiteY1774" fmla="*/ 1662808 h 1805355"/>
              <a:gd name="connsiteX1775" fmla="*/ 1725924 w 2744472"/>
              <a:gd name="connsiteY1775" fmla="*/ 1671988 h 1805355"/>
              <a:gd name="connsiteX1776" fmla="*/ 1721244 w 2744472"/>
              <a:gd name="connsiteY1776" fmla="*/ 1683564 h 1805355"/>
              <a:gd name="connsiteX1777" fmla="*/ 1723963 w 2744472"/>
              <a:gd name="connsiteY1777" fmla="*/ 1690130 h 1805355"/>
              <a:gd name="connsiteX1778" fmla="*/ 1720142 w 2744472"/>
              <a:gd name="connsiteY1778" fmla="*/ 1699354 h 1805355"/>
              <a:gd name="connsiteX1779" fmla="*/ 1723963 w 2744472"/>
              <a:gd name="connsiteY1779" fmla="*/ 1709252 h 1805355"/>
              <a:gd name="connsiteX1780" fmla="*/ 1719196 w 2744472"/>
              <a:gd name="connsiteY1780" fmla="*/ 1721602 h 1805355"/>
              <a:gd name="connsiteX1781" fmla="*/ 1722002 w 2744472"/>
              <a:gd name="connsiteY1781" fmla="*/ 1728375 h 1805355"/>
              <a:gd name="connsiteX1782" fmla="*/ 1718142 w 2744472"/>
              <a:gd name="connsiteY1782" fmla="*/ 1737691 h 1805355"/>
              <a:gd name="connsiteX1783" fmla="*/ 1722002 w 2744472"/>
              <a:gd name="connsiteY1783" fmla="*/ 1747007 h 1805355"/>
              <a:gd name="connsiteX1784" fmla="*/ 1717939 w 2744472"/>
              <a:gd name="connsiteY1784" fmla="*/ 1756813 h 1805355"/>
              <a:gd name="connsiteX1785" fmla="*/ 1722002 w 2744472"/>
              <a:gd name="connsiteY1785" fmla="*/ 1766620 h 1805355"/>
              <a:gd name="connsiteX1786" fmla="*/ 1718142 w 2744472"/>
              <a:gd name="connsiteY1786" fmla="*/ 1775936 h 1805355"/>
              <a:gd name="connsiteX1787" fmla="*/ 1722002 w 2744472"/>
              <a:gd name="connsiteY1787" fmla="*/ 1785252 h 1805355"/>
              <a:gd name="connsiteX1788" fmla="*/ 1701898 w 2744472"/>
              <a:gd name="connsiteY1788" fmla="*/ 1805355 h 1805355"/>
              <a:gd name="connsiteX1789" fmla="*/ 1681795 w 2744472"/>
              <a:gd name="connsiteY1789" fmla="*/ 1785252 h 1805355"/>
              <a:gd name="connsiteX1790" fmla="*/ 1685654 w 2744472"/>
              <a:gd name="connsiteY1790" fmla="*/ 1775936 h 1805355"/>
              <a:gd name="connsiteX1791" fmla="*/ 1681795 w 2744472"/>
              <a:gd name="connsiteY1791" fmla="*/ 1766620 h 1805355"/>
              <a:gd name="connsiteX1792" fmla="*/ 1685856 w 2744472"/>
              <a:gd name="connsiteY1792" fmla="*/ 1756813 h 1805355"/>
              <a:gd name="connsiteX1793" fmla="*/ 1681795 w 2744472"/>
              <a:gd name="connsiteY1793" fmla="*/ 1747007 h 1805355"/>
              <a:gd name="connsiteX1794" fmla="*/ 1685653 w 2744472"/>
              <a:gd name="connsiteY1794" fmla="*/ 1737691 h 1805355"/>
              <a:gd name="connsiteX1795" fmla="*/ 1681795 w 2744472"/>
              <a:gd name="connsiteY1795" fmla="*/ 1728375 h 1805355"/>
              <a:gd name="connsiteX1796" fmla="*/ 1686630 w 2744472"/>
              <a:gd name="connsiteY1796" fmla="*/ 1716700 h 1805355"/>
              <a:gd name="connsiteX1797" fmla="*/ 1683756 w 2744472"/>
              <a:gd name="connsiteY1797" fmla="*/ 1709252 h 1805355"/>
              <a:gd name="connsiteX1798" fmla="*/ 1687577 w 2744472"/>
              <a:gd name="connsiteY1798" fmla="*/ 1699354 h 1805355"/>
              <a:gd name="connsiteX1799" fmla="*/ 1683756 w 2744472"/>
              <a:gd name="connsiteY1799" fmla="*/ 1690130 h 1805355"/>
              <a:gd name="connsiteX1800" fmla="*/ 1688460 w 2744472"/>
              <a:gd name="connsiteY1800" fmla="*/ 1678772 h 1805355"/>
              <a:gd name="connsiteX1801" fmla="*/ 1685718 w 2744472"/>
              <a:gd name="connsiteY1801" fmla="*/ 1671988 h 1805355"/>
              <a:gd name="connsiteX1802" fmla="*/ 1689430 w 2744472"/>
              <a:gd name="connsiteY1802" fmla="*/ 1662808 h 1805355"/>
              <a:gd name="connsiteX1803" fmla="*/ 1685718 w 2744472"/>
              <a:gd name="connsiteY1803" fmla="*/ 1653846 h 1805355"/>
              <a:gd name="connsiteX1804" fmla="*/ 1690963 w 2744472"/>
              <a:gd name="connsiteY1804" fmla="*/ 1641182 h 1805355"/>
              <a:gd name="connsiteX1805" fmla="*/ 1687679 w 2744472"/>
              <a:gd name="connsiteY1805" fmla="*/ 1633253 h 1805355"/>
              <a:gd name="connsiteX1806" fmla="*/ 1692315 w 2744472"/>
              <a:gd name="connsiteY1806" fmla="*/ 1622060 h 1805355"/>
              <a:gd name="connsiteX1807" fmla="*/ 1689640 w 2744472"/>
              <a:gd name="connsiteY1807" fmla="*/ 1615601 h 1805355"/>
              <a:gd name="connsiteX1808" fmla="*/ 1694479 w 2744472"/>
              <a:gd name="connsiteY1808" fmla="*/ 1603918 h 1805355"/>
              <a:gd name="connsiteX1809" fmla="*/ 1691601 w 2744472"/>
              <a:gd name="connsiteY1809" fmla="*/ 1596969 h 1805355"/>
              <a:gd name="connsiteX1810" fmla="*/ 1696306 w 2744472"/>
              <a:gd name="connsiteY1810" fmla="*/ 1585611 h 1805355"/>
              <a:gd name="connsiteX1811" fmla="*/ 1693563 w 2744472"/>
              <a:gd name="connsiteY1811" fmla="*/ 1578827 h 1805355"/>
              <a:gd name="connsiteX1812" fmla="*/ 1698243 w 2744472"/>
              <a:gd name="connsiteY1812" fmla="*/ 1567251 h 1805355"/>
              <a:gd name="connsiteX1813" fmla="*/ 1695524 w 2744472"/>
              <a:gd name="connsiteY1813" fmla="*/ 1560686 h 1805355"/>
              <a:gd name="connsiteX1814" fmla="*/ 1700360 w 2744472"/>
              <a:gd name="connsiteY1814" fmla="*/ 1549011 h 1805355"/>
              <a:gd name="connsiteX1815" fmla="*/ 1697485 w 2744472"/>
              <a:gd name="connsiteY1815" fmla="*/ 1541563 h 1805355"/>
              <a:gd name="connsiteX1816" fmla="*/ 1702085 w 2744472"/>
              <a:gd name="connsiteY1816" fmla="*/ 1529646 h 1805355"/>
              <a:gd name="connsiteX1817" fmla="*/ 1699446 w 2744472"/>
              <a:gd name="connsiteY1817" fmla="*/ 1523422 h 1805355"/>
              <a:gd name="connsiteX1818" fmla="*/ 1705565 w 2744472"/>
              <a:gd name="connsiteY1818" fmla="*/ 1508984 h 1805355"/>
              <a:gd name="connsiteX1819" fmla="*/ 1703369 w 2744472"/>
              <a:gd name="connsiteY1819" fmla="*/ 1503809 h 1805355"/>
              <a:gd name="connsiteX1820" fmla="*/ 1708095 w 2744472"/>
              <a:gd name="connsiteY1820" fmla="*/ 1492672 h 1805355"/>
              <a:gd name="connsiteX1821" fmla="*/ 1705330 w 2744472"/>
              <a:gd name="connsiteY1821" fmla="*/ 1486158 h 1805355"/>
              <a:gd name="connsiteX1822" fmla="*/ 1711362 w 2744472"/>
              <a:gd name="connsiteY1822" fmla="*/ 1471943 h 1805355"/>
              <a:gd name="connsiteX1823" fmla="*/ 1711963 w 2744472"/>
              <a:gd name="connsiteY1823" fmla="*/ 1471699 h 1805355"/>
              <a:gd name="connsiteX1824" fmla="*/ 1710234 w 2744472"/>
              <a:gd name="connsiteY1824" fmla="*/ 1467525 h 1805355"/>
              <a:gd name="connsiteX1825" fmla="*/ 1715851 w 2744472"/>
              <a:gd name="connsiteY1825" fmla="*/ 1453964 h 1805355"/>
              <a:gd name="connsiteX1826" fmla="*/ 1714156 w 2744472"/>
              <a:gd name="connsiteY1826" fmla="*/ 1449874 h 1805355"/>
              <a:gd name="connsiteX1827" fmla="*/ 1718792 w 2744472"/>
              <a:gd name="connsiteY1827" fmla="*/ 1438681 h 1805355"/>
              <a:gd name="connsiteX1828" fmla="*/ 1716118 w 2744472"/>
              <a:gd name="connsiteY1828" fmla="*/ 1432223 h 1805355"/>
              <a:gd name="connsiteX1829" fmla="*/ 1721614 w 2744472"/>
              <a:gd name="connsiteY1829" fmla="*/ 1418953 h 1805355"/>
              <a:gd name="connsiteX1830" fmla="*/ 1720040 w 2744472"/>
              <a:gd name="connsiteY1830" fmla="*/ 1415061 h 1805355"/>
              <a:gd name="connsiteX1831" fmla="*/ 1725690 w 2744472"/>
              <a:gd name="connsiteY1831" fmla="*/ 1401089 h 1805355"/>
              <a:gd name="connsiteX1832" fmla="*/ 1723963 w 2744472"/>
              <a:gd name="connsiteY1832" fmla="*/ 1396919 h 1805355"/>
              <a:gd name="connsiteX1833" fmla="*/ 1729659 w 2744472"/>
              <a:gd name="connsiteY1833" fmla="*/ 1383166 h 1805355"/>
              <a:gd name="connsiteX1834" fmla="*/ 1727885 w 2744472"/>
              <a:gd name="connsiteY1834" fmla="*/ 1378777 h 1805355"/>
              <a:gd name="connsiteX1835" fmla="*/ 1733555 w 2744472"/>
              <a:gd name="connsiteY1835" fmla="*/ 1364754 h 1805355"/>
              <a:gd name="connsiteX1836" fmla="*/ 1731808 w 2744472"/>
              <a:gd name="connsiteY1836" fmla="*/ 1360635 h 1805355"/>
              <a:gd name="connsiteX1837" fmla="*/ 1737839 w 2744472"/>
              <a:gd name="connsiteY1837" fmla="*/ 1346420 h 1805355"/>
              <a:gd name="connsiteX1838" fmla="*/ 1739313 w 2744472"/>
              <a:gd name="connsiteY1838" fmla="*/ 1345824 h 1805355"/>
              <a:gd name="connsiteX1839" fmla="*/ 1737692 w 2744472"/>
              <a:gd name="connsiteY1839" fmla="*/ 1342004 h 1805355"/>
              <a:gd name="connsiteX1840" fmla="*/ 1743461 w 2744472"/>
              <a:gd name="connsiteY1840" fmla="*/ 1328406 h 1805355"/>
              <a:gd name="connsiteX1841" fmla="*/ 1742595 w 2744472"/>
              <a:gd name="connsiteY1841" fmla="*/ 1326313 h 1805355"/>
              <a:gd name="connsiteX1842" fmla="*/ 1748415 w 2744472"/>
              <a:gd name="connsiteY1842" fmla="*/ 1312262 h 1805355"/>
              <a:gd name="connsiteX1843" fmla="*/ 1746517 w 2744472"/>
              <a:gd name="connsiteY1843" fmla="*/ 1307681 h 1805355"/>
              <a:gd name="connsiteX1844" fmla="*/ 1752405 w 2744472"/>
              <a:gd name="connsiteY1844" fmla="*/ 1293466 h 1805355"/>
              <a:gd name="connsiteX1845" fmla="*/ 1753617 w 2744472"/>
              <a:gd name="connsiteY1845" fmla="*/ 1292964 h 1805355"/>
              <a:gd name="connsiteX1846" fmla="*/ 1752401 w 2744472"/>
              <a:gd name="connsiteY1846" fmla="*/ 1290029 h 1805355"/>
              <a:gd name="connsiteX1847" fmla="*/ 1757815 w 2744472"/>
              <a:gd name="connsiteY1847" fmla="*/ 1276959 h 1805355"/>
              <a:gd name="connsiteX1848" fmla="*/ 1756324 w 2744472"/>
              <a:gd name="connsiteY1848" fmla="*/ 1273359 h 1805355"/>
              <a:gd name="connsiteX1849" fmla="*/ 1762212 w 2744472"/>
              <a:gd name="connsiteY1849" fmla="*/ 1259144 h 1805355"/>
              <a:gd name="connsiteX1850" fmla="*/ 1763423 w 2744472"/>
              <a:gd name="connsiteY1850" fmla="*/ 1258642 h 1805355"/>
              <a:gd name="connsiteX1851" fmla="*/ 1762207 w 2744472"/>
              <a:gd name="connsiteY1851" fmla="*/ 1255707 h 1805355"/>
              <a:gd name="connsiteX1852" fmla="*/ 1768096 w 2744472"/>
              <a:gd name="connsiteY1852" fmla="*/ 1241492 h 1805355"/>
              <a:gd name="connsiteX1853" fmla="*/ 1768978 w 2744472"/>
              <a:gd name="connsiteY1853" fmla="*/ 1241127 h 1805355"/>
              <a:gd name="connsiteX1854" fmla="*/ 1768091 w 2744472"/>
              <a:gd name="connsiteY1854" fmla="*/ 1239036 h 1805355"/>
              <a:gd name="connsiteX1855" fmla="*/ 1774123 w 2744472"/>
              <a:gd name="connsiteY1855" fmla="*/ 1224821 h 1805355"/>
              <a:gd name="connsiteX1856" fmla="*/ 1774432 w 2744472"/>
              <a:gd name="connsiteY1856" fmla="*/ 1224696 h 1805355"/>
              <a:gd name="connsiteX1857" fmla="*/ 1772994 w 2744472"/>
              <a:gd name="connsiteY1857" fmla="*/ 1221385 h 1805355"/>
              <a:gd name="connsiteX1858" fmla="*/ 1779170 w 2744472"/>
              <a:gd name="connsiteY1858" fmla="*/ 1207170 h 1805355"/>
              <a:gd name="connsiteX1859" fmla="*/ 1779793 w 2744472"/>
              <a:gd name="connsiteY1859" fmla="*/ 1206923 h 1805355"/>
              <a:gd name="connsiteX1860" fmla="*/ 1778878 w 2744472"/>
              <a:gd name="connsiteY1860" fmla="*/ 1204714 h 1805355"/>
              <a:gd name="connsiteX1861" fmla="*/ 1784766 w 2744472"/>
              <a:gd name="connsiteY1861" fmla="*/ 1190499 h 1805355"/>
              <a:gd name="connsiteX1862" fmla="*/ 1786122 w 2744472"/>
              <a:gd name="connsiteY1862" fmla="*/ 1189937 h 1805355"/>
              <a:gd name="connsiteX1863" fmla="*/ 1784762 w 2744472"/>
              <a:gd name="connsiteY1863" fmla="*/ 1186572 h 1805355"/>
              <a:gd name="connsiteX1864" fmla="*/ 1790650 w 2744472"/>
              <a:gd name="connsiteY1864" fmla="*/ 1172010 h 1805355"/>
              <a:gd name="connsiteX1865" fmla="*/ 1791240 w 2744472"/>
              <a:gd name="connsiteY1865" fmla="*/ 1171760 h 1805355"/>
              <a:gd name="connsiteX1866" fmla="*/ 1790646 w 2744472"/>
              <a:gd name="connsiteY1866" fmla="*/ 1170392 h 1805355"/>
              <a:gd name="connsiteX1867" fmla="*/ 1796822 w 2744472"/>
              <a:gd name="connsiteY1867" fmla="*/ 1156177 h 1805355"/>
              <a:gd name="connsiteX1868" fmla="*/ 1799273 w 2744472"/>
              <a:gd name="connsiteY1868" fmla="*/ 1155209 h 1805355"/>
              <a:gd name="connsiteX1869" fmla="*/ 1798491 w 2744472"/>
              <a:gd name="connsiteY1869" fmla="*/ 1153231 h 1805355"/>
              <a:gd name="connsiteX1870" fmla="*/ 1804523 w 2744472"/>
              <a:gd name="connsiteY1870" fmla="*/ 1137975 h 1805355"/>
              <a:gd name="connsiteX1871" fmla="*/ 1805898 w 2744472"/>
              <a:gd name="connsiteY1871" fmla="*/ 1137379 h 1805355"/>
              <a:gd name="connsiteX1872" fmla="*/ 1805355 w 2744472"/>
              <a:gd name="connsiteY1872" fmla="*/ 1136070 h 1805355"/>
              <a:gd name="connsiteX1873" fmla="*/ 1811243 w 2744472"/>
              <a:gd name="connsiteY1873" fmla="*/ 1121854 h 1805355"/>
              <a:gd name="connsiteX1874" fmla="*/ 1811920 w 2744472"/>
              <a:gd name="connsiteY1874" fmla="*/ 1121574 h 1805355"/>
              <a:gd name="connsiteX1875" fmla="*/ 1811239 w 2744472"/>
              <a:gd name="connsiteY1875" fmla="*/ 1119889 h 1805355"/>
              <a:gd name="connsiteX1876" fmla="*/ 1817127 w 2744472"/>
              <a:gd name="connsiteY1876" fmla="*/ 1105327 h 1805355"/>
              <a:gd name="connsiteX1877" fmla="*/ 1819362 w 2744472"/>
              <a:gd name="connsiteY1877" fmla="*/ 1104379 h 1805355"/>
              <a:gd name="connsiteX1878" fmla="*/ 1819084 w 2744472"/>
              <a:gd name="connsiteY1878" fmla="*/ 1103709 h 1805355"/>
              <a:gd name="connsiteX1879" fmla="*/ 1824972 w 2744472"/>
              <a:gd name="connsiteY1879" fmla="*/ 1089494 h 1805355"/>
              <a:gd name="connsiteX1880" fmla="*/ 1825949 w 2744472"/>
              <a:gd name="connsiteY1880" fmla="*/ 1089088 h 1805355"/>
              <a:gd name="connsiteX1881" fmla="*/ 1824968 w 2744472"/>
              <a:gd name="connsiteY1881" fmla="*/ 1086547 h 1805355"/>
              <a:gd name="connsiteX1882" fmla="*/ 1830856 w 2744472"/>
              <a:gd name="connsiteY1882" fmla="*/ 1071292 h 1805355"/>
              <a:gd name="connsiteX1883" fmla="*/ 1833183 w 2744472"/>
              <a:gd name="connsiteY1883" fmla="*/ 1070257 h 1805355"/>
              <a:gd name="connsiteX1884" fmla="*/ 1832813 w 2744472"/>
              <a:gd name="connsiteY1884" fmla="*/ 1069386 h 1805355"/>
              <a:gd name="connsiteX1885" fmla="*/ 1838845 w 2744472"/>
              <a:gd name="connsiteY1885" fmla="*/ 1055171 h 1805355"/>
              <a:gd name="connsiteX1886" fmla="*/ 1840244 w 2744472"/>
              <a:gd name="connsiteY1886" fmla="*/ 1054605 h 1805355"/>
              <a:gd name="connsiteX1887" fmla="*/ 1839678 w 2744472"/>
              <a:gd name="connsiteY1887" fmla="*/ 1053205 h 1805355"/>
              <a:gd name="connsiteX1888" fmla="*/ 1845566 w 2744472"/>
              <a:gd name="connsiteY1888" fmla="*/ 1038643 h 1805355"/>
              <a:gd name="connsiteX1889" fmla="*/ 1847800 w 2744472"/>
              <a:gd name="connsiteY1889" fmla="*/ 1037695 h 1805355"/>
              <a:gd name="connsiteX1890" fmla="*/ 1847523 w 2744472"/>
              <a:gd name="connsiteY1890" fmla="*/ 1037025 h 1805355"/>
              <a:gd name="connsiteX1891" fmla="*/ 1853411 w 2744472"/>
              <a:gd name="connsiteY1891" fmla="*/ 1022810 h 1805355"/>
              <a:gd name="connsiteX1892" fmla="*/ 1855768 w 2744472"/>
              <a:gd name="connsiteY1892" fmla="*/ 1021833 h 1805355"/>
              <a:gd name="connsiteX1893" fmla="*/ 1855368 w 2744472"/>
              <a:gd name="connsiteY1893" fmla="*/ 1020845 h 1805355"/>
              <a:gd name="connsiteX1894" fmla="*/ 1861256 w 2744472"/>
              <a:gd name="connsiteY1894" fmla="*/ 1006283 h 1805355"/>
              <a:gd name="connsiteX1895" fmla="*/ 1863497 w 2744472"/>
              <a:gd name="connsiteY1895" fmla="*/ 1005332 h 1805355"/>
              <a:gd name="connsiteX1896" fmla="*/ 1863213 w 2744472"/>
              <a:gd name="connsiteY1896" fmla="*/ 1004664 h 1805355"/>
              <a:gd name="connsiteX1897" fmla="*/ 1869245 w 2744472"/>
              <a:gd name="connsiteY1897" fmla="*/ 990449 h 1805355"/>
              <a:gd name="connsiteX1898" fmla="*/ 1872329 w 2744472"/>
              <a:gd name="connsiteY1898" fmla="*/ 989202 h 1805355"/>
              <a:gd name="connsiteX1899" fmla="*/ 1872039 w 2744472"/>
              <a:gd name="connsiteY1899" fmla="*/ 988483 h 1805355"/>
              <a:gd name="connsiteX1900" fmla="*/ 1877926 w 2744472"/>
              <a:gd name="connsiteY1900" fmla="*/ 973921 h 1805355"/>
              <a:gd name="connsiteX1901" fmla="*/ 1879975 w 2744472"/>
              <a:gd name="connsiteY1901" fmla="*/ 973052 h 1805355"/>
              <a:gd name="connsiteX1902" fmla="*/ 1885772 w 2744472"/>
              <a:gd name="connsiteY1902" fmla="*/ 958375 h 1805355"/>
              <a:gd name="connsiteX1903" fmla="*/ 1888003 w 2744472"/>
              <a:gd name="connsiteY1903" fmla="*/ 957405 h 1805355"/>
              <a:gd name="connsiteX1904" fmla="*/ 1893617 w 2744472"/>
              <a:gd name="connsiteY1904" fmla="*/ 943522 h 1805355"/>
              <a:gd name="connsiteX1905" fmla="*/ 1895858 w 2744472"/>
              <a:gd name="connsiteY1905" fmla="*/ 942571 h 1805355"/>
              <a:gd name="connsiteX1906" fmla="*/ 1895574 w 2744472"/>
              <a:gd name="connsiteY1906" fmla="*/ 941903 h 1805355"/>
              <a:gd name="connsiteX1907" fmla="*/ 1901606 w 2744472"/>
              <a:gd name="connsiteY1907" fmla="*/ 927688 h 1805355"/>
              <a:gd name="connsiteX1908" fmla="*/ 1904522 w 2744472"/>
              <a:gd name="connsiteY1908" fmla="*/ 926509 h 1805355"/>
              <a:gd name="connsiteX1909" fmla="*/ 1904400 w 2744472"/>
              <a:gd name="connsiteY1909" fmla="*/ 926213 h 1805355"/>
              <a:gd name="connsiteX1910" fmla="*/ 1910288 w 2744472"/>
              <a:gd name="connsiteY1910" fmla="*/ 911998 h 1805355"/>
              <a:gd name="connsiteX1911" fmla="*/ 1912413 w 2744472"/>
              <a:gd name="connsiteY1911" fmla="*/ 911118 h 1805355"/>
              <a:gd name="connsiteX1912" fmla="*/ 1918420 w 2744472"/>
              <a:gd name="connsiteY1912" fmla="*/ 897289 h 1805355"/>
              <a:gd name="connsiteX1913" fmla="*/ 1922066 w 2744472"/>
              <a:gd name="connsiteY1913" fmla="*/ 895849 h 1805355"/>
              <a:gd name="connsiteX1914" fmla="*/ 1922051 w 2744472"/>
              <a:gd name="connsiteY1914" fmla="*/ 895814 h 1805355"/>
              <a:gd name="connsiteX1915" fmla="*/ 1927939 w 2744472"/>
              <a:gd name="connsiteY1915" fmla="*/ 881598 h 1805355"/>
              <a:gd name="connsiteX1916" fmla="*/ 1930490 w 2744472"/>
              <a:gd name="connsiteY1916" fmla="*/ 880542 h 1805355"/>
              <a:gd name="connsiteX1917" fmla="*/ 1929896 w 2744472"/>
              <a:gd name="connsiteY1917" fmla="*/ 879142 h 1805355"/>
              <a:gd name="connsiteX1918" fmla="*/ 1935928 w 2744472"/>
              <a:gd name="connsiteY1918" fmla="*/ 864927 h 1805355"/>
              <a:gd name="connsiteX1919" fmla="*/ 1941882 w 2744472"/>
              <a:gd name="connsiteY1919" fmla="*/ 862519 h 1805355"/>
              <a:gd name="connsiteX1920" fmla="*/ 1946572 w 2744472"/>
              <a:gd name="connsiteY1920" fmla="*/ 851198 h 1805355"/>
              <a:gd name="connsiteX1921" fmla="*/ 1950784 w 2744472"/>
              <a:gd name="connsiteY1921" fmla="*/ 849453 h 1805355"/>
              <a:gd name="connsiteX1922" fmla="*/ 1950490 w 2744472"/>
              <a:gd name="connsiteY1922" fmla="*/ 848742 h 1805355"/>
              <a:gd name="connsiteX1923" fmla="*/ 1956378 w 2744472"/>
              <a:gd name="connsiteY1923" fmla="*/ 834527 h 1805355"/>
              <a:gd name="connsiteX1924" fmla="*/ 1959003 w 2744472"/>
              <a:gd name="connsiteY1924" fmla="*/ 833440 h 1805355"/>
              <a:gd name="connsiteX1925" fmla="*/ 1964367 w 2744472"/>
              <a:gd name="connsiteY1925" fmla="*/ 820798 h 1805355"/>
              <a:gd name="connsiteX1926" fmla="*/ 1969551 w 2744472"/>
              <a:gd name="connsiteY1926" fmla="*/ 818702 h 1805355"/>
              <a:gd name="connsiteX1927" fmla="*/ 1975010 w 2744472"/>
              <a:gd name="connsiteY1927" fmla="*/ 804558 h 1805355"/>
              <a:gd name="connsiteX1928" fmla="*/ 1979840 w 2744472"/>
              <a:gd name="connsiteY1928" fmla="*/ 802411 h 1805355"/>
              <a:gd name="connsiteX1929" fmla="*/ 1984816 w 2744472"/>
              <a:gd name="connsiteY1929" fmla="*/ 790399 h 1805355"/>
              <a:gd name="connsiteX1930" fmla="*/ 1989544 w 2744472"/>
              <a:gd name="connsiteY1930" fmla="*/ 788441 h 1805355"/>
              <a:gd name="connsiteX1931" fmla="*/ 1994766 w 2744472"/>
              <a:gd name="connsiteY1931" fmla="*/ 775832 h 1805355"/>
              <a:gd name="connsiteX1932" fmla="*/ 2000678 w 2744472"/>
              <a:gd name="connsiteY1932" fmla="*/ 773384 h 1805355"/>
              <a:gd name="connsiteX1933" fmla="*/ 2005410 w 2744472"/>
              <a:gd name="connsiteY1933" fmla="*/ 761961 h 1805355"/>
              <a:gd name="connsiteX1934" fmla="*/ 2010383 w 2744472"/>
              <a:gd name="connsiteY1934" fmla="*/ 759901 h 1805355"/>
              <a:gd name="connsiteX1935" fmla="*/ 2015216 w 2744472"/>
              <a:gd name="connsiteY1935" fmla="*/ 748232 h 1805355"/>
              <a:gd name="connsiteX1936" fmla="*/ 2019207 w 2744472"/>
              <a:gd name="connsiteY1936" fmla="*/ 746579 h 1805355"/>
              <a:gd name="connsiteX1937" fmla="*/ 2025167 w 2744472"/>
              <a:gd name="connsiteY1937" fmla="*/ 731848 h 1805355"/>
              <a:gd name="connsiteX1938" fmla="*/ 2031034 w 2744472"/>
              <a:gd name="connsiteY1938" fmla="*/ 729359 h 1805355"/>
              <a:gd name="connsiteX1939" fmla="*/ 2035809 w 2744472"/>
              <a:gd name="connsiteY1939" fmla="*/ 717832 h 1805355"/>
              <a:gd name="connsiteX1940" fmla="*/ 2040326 w 2744472"/>
              <a:gd name="connsiteY1940" fmla="*/ 715961 h 1805355"/>
              <a:gd name="connsiteX1941" fmla="*/ 2045903 w 2744472"/>
              <a:gd name="connsiteY1941" fmla="*/ 703122 h 1805355"/>
              <a:gd name="connsiteX1942" fmla="*/ 2053266 w 2744472"/>
              <a:gd name="connsiteY1942" fmla="*/ 700215 h 1805355"/>
              <a:gd name="connsiteX1943" fmla="*/ 2057527 w 2744472"/>
              <a:gd name="connsiteY1943" fmla="*/ 689681 h 1805355"/>
              <a:gd name="connsiteX1944" fmla="*/ 2063532 w 2744472"/>
              <a:gd name="connsiteY1944" fmla="*/ 687134 h 1805355"/>
              <a:gd name="connsiteX1945" fmla="*/ 2068171 w 2744472"/>
              <a:gd name="connsiteY1945" fmla="*/ 675114 h 1805355"/>
              <a:gd name="connsiteX1946" fmla="*/ 2076401 w 2744472"/>
              <a:gd name="connsiteY1946" fmla="*/ 671455 h 1805355"/>
              <a:gd name="connsiteX1947" fmla="*/ 2079938 w 2744472"/>
              <a:gd name="connsiteY1947" fmla="*/ 662916 h 1805355"/>
              <a:gd name="connsiteX1948" fmla="*/ 2084666 w 2744472"/>
              <a:gd name="connsiteY1948" fmla="*/ 660957 h 1805355"/>
              <a:gd name="connsiteX1949" fmla="*/ 2089889 w 2744472"/>
              <a:gd name="connsiteY1949" fmla="*/ 648350 h 1805355"/>
              <a:gd name="connsiteX1950" fmla="*/ 2098167 w 2744472"/>
              <a:gd name="connsiteY1950" fmla="*/ 644921 h 1805355"/>
              <a:gd name="connsiteX1951" fmla="*/ 2102493 w 2744472"/>
              <a:gd name="connsiteY1951" fmla="*/ 634478 h 1805355"/>
              <a:gd name="connsiteX1952" fmla="*/ 2110215 w 2744472"/>
              <a:gd name="connsiteY1952" fmla="*/ 631279 h 1805355"/>
              <a:gd name="connsiteX1953" fmla="*/ 2114260 w 2744472"/>
              <a:gd name="connsiteY1953" fmla="*/ 621036 h 1805355"/>
              <a:gd name="connsiteX1954" fmla="*/ 2119678 w 2744472"/>
              <a:gd name="connsiteY1954" fmla="*/ 618682 h 1805355"/>
              <a:gd name="connsiteX1955" fmla="*/ 2124211 w 2744472"/>
              <a:gd name="connsiteY1955" fmla="*/ 608000 h 1805355"/>
              <a:gd name="connsiteX1956" fmla="*/ 2132520 w 2744472"/>
              <a:gd name="connsiteY1956" fmla="*/ 604640 h 1805355"/>
              <a:gd name="connsiteX1957" fmla="*/ 2136816 w 2744472"/>
              <a:gd name="connsiteY1957" fmla="*/ 594271 h 1805355"/>
              <a:gd name="connsiteX1958" fmla="*/ 2144828 w 2744472"/>
              <a:gd name="connsiteY1958" fmla="*/ 590952 h 1805355"/>
              <a:gd name="connsiteX1959" fmla="*/ 2148583 w 2744472"/>
              <a:gd name="connsiteY1959" fmla="*/ 581666 h 1805355"/>
              <a:gd name="connsiteX1960" fmla="*/ 2157078 w 2744472"/>
              <a:gd name="connsiteY1960" fmla="*/ 578061 h 1805355"/>
              <a:gd name="connsiteX1961" fmla="*/ 2161331 w 2744472"/>
              <a:gd name="connsiteY1961" fmla="*/ 567794 h 1805355"/>
              <a:gd name="connsiteX1962" fmla="*/ 2169652 w 2744472"/>
              <a:gd name="connsiteY1962" fmla="*/ 564347 h 1805355"/>
              <a:gd name="connsiteX1963" fmla="*/ 2173099 w 2744472"/>
              <a:gd name="connsiteY1963" fmla="*/ 556026 h 1805355"/>
              <a:gd name="connsiteX1964" fmla="*/ 2180988 w 2744472"/>
              <a:gd name="connsiteY1964" fmla="*/ 552758 h 1805355"/>
              <a:gd name="connsiteX1965" fmla="*/ 2185010 w 2744472"/>
              <a:gd name="connsiteY1965" fmla="*/ 543278 h 1805355"/>
              <a:gd name="connsiteX1966" fmla="*/ 2193693 w 2744472"/>
              <a:gd name="connsiteY1966" fmla="*/ 539767 h 1805355"/>
              <a:gd name="connsiteX1967" fmla="*/ 2197615 w 2744472"/>
              <a:gd name="connsiteY1967" fmla="*/ 529836 h 1805355"/>
              <a:gd name="connsiteX1968" fmla="*/ 2205566 w 2744472"/>
              <a:gd name="connsiteY1968" fmla="*/ 526382 h 1805355"/>
              <a:gd name="connsiteX1969" fmla="*/ 2209383 w 2744472"/>
              <a:gd name="connsiteY1969" fmla="*/ 516944 h 1805355"/>
              <a:gd name="connsiteX1970" fmla="*/ 2217891 w 2744472"/>
              <a:gd name="connsiteY1970" fmla="*/ 513334 h 1805355"/>
              <a:gd name="connsiteX1971" fmla="*/ 2219413 w 2744472"/>
              <a:gd name="connsiteY1971" fmla="*/ 509910 h 1805355"/>
              <a:gd name="connsiteX1972" fmla="*/ 2208555 w 2744472"/>
              <a:gd name="connsiteY1972" fmla="*/ 514203 h 1805355"/>
              <a:gd name="connsiteX1973" fmla="*/ 2205452 w 2744472"/>
              <a:gd name="connsiteY1973" fmla="*/ 521695 h 1805355"/>
              <a:gd name="connsiteX1974" fmla="*/ 2197131 w 2744472"/>
              <a:gd name="connsiteY1974" fmla="*/ 525142 h 1805355"/>
              <a:gd name="connsiteX1975" fmla="*/ 2193684 w 2744472"/>
              <a:gd name="connsiteY1975" fmla="*/ 533463 h 1805355"/>
              <a:gd name="connsiteX1976" fmla="*/ 2185609 w 2744472"/>
              <a:gd name="connsiteY1976" fmla="*/ 536808 h 1805355"/>
              <a:gd name="connsiteX1977" fmla="*/ 2181774 w 2744472"/>
              <a:gd name="connsiteY1977" fmla="*/ 546068 h 1805355"/>
              <a:gd name="connsiteX1978" fmla="*/ 2173005 w 2744472"/>
              <a:gd name="connsiteY1978" fmla="*/ 549700 h 1805355"/>
              <a:gd name="connsiteX1979" fmla="*/ 2168882 w 2744472"/>
              <a:gd name="connsiteY1979" fmla="*/ 559654 h 1805355"/>
              <a:gd name="connsiteX1980" fmla="*/ 2158604 w 2744472"/>
              <a:gd name="connsiteY1980" fmla="*/ 563911 h 1805355"/>
              <a:gd name="connsiteX1981" fmla="*/ 2155296 w 2744472"/>
              <a:gd name="connsiteY1981" fmla="*/ 571708 h 1805355"/>
              <a:gd name="connsiteX1982" fmla="*/ 2146498 w 2744472"/>
              <a:gd name="connsiteY1982" fmla="*/ 575266 h 1805355"/>
              <a:gd name="connsiteX1983" fmla="*/ 2142691 w 2744472"/>
              <a:gd name="connsiteY1983" fmla="*/ 584456 h 1805355"/>
              <a:gd name="connsiteX1984" fmla="*/ 2134370 w 2744472"/>
              <a:gd name="connsiteY1984" fmla="*/ 587903 h 1805355"/>
              <a:gd name="connsiteX1985" fmla="*/ 2130923 w 2744472"/>
              <a:gd name="connsiteY1985" fmla="*/ 596224 h 1805355"/>
              <a:gd name="connsiteX1986" fmla="*/ 2123829 w 2744472"/>
              <a:gd name="connsiteY1986" fmla="*/ 599162 h 1805355"/>
              <a:gd name="connsiteX1987" fmla="*/ 2119013 w 2744472"/>
              <a:gd name="connsiteY1987" fmla="*/ 610790 h 1805355"/>
              <a:gd name="connsiteX1988" fmla="*/ 2111994 w 2744472"/>
              <a:gd name="connsiteY1988" fmla="*/ 613697 h 1805355"/>
              <a:gd name="connsiteX1989" fmla="*/ 2108082 w 2744472"/>
              <a:gd name="connsiteY1989" fmla="*/ 622701 h 1805355"/>
              <a:gd name="connsiteX1990" fmla="*/ 2101155 w 2744472"/>
              <a:gd name="connsiteY1990" fmla="*/ 625437 h 1805355"/>
              <a:gd name="connsiteX1991" fmla="*/ 2096601 w 2744472"/>
              <a:gd name="connsiteY1991" fmla="*/ 636430 h 1805355"/>
              <a:gd name="connsiteX1992" fmla="*/ 2088170 w 2744472"/>
              <a:gd name="connsiteY1992" fmla="*/ 639923 h 1805355"/>
              <a:gd name="connsiteX1993" fmla="*/ 2083852 w 2744472"/>
              <a:gd name="connsiteY1993" fmla="*/ 650854 h 1805355"/>
              <a:gd name="connsiteX1994" fmla="*/ 2075592 w 2744472"/>
              <a:gd name="connsiteY1994" fmla="*/ 654443 h 1805355"/>
              <a:gd name="connsiteX1995" fmla="*/ 2072085 w 2744472"/>
              <a:gd name="connsiteY1995" fmla="*/ 662908 h 1805355"/>
              <a:gd name="connsiteX1996" fmla="*/ 2067380 w 2744472"/>
              <a:gd name="connsiteY1996" fmla="*/ 664857 h 1805355"/>
              <a:gd name="connsiteX1997" fmla="*/ 2062279 w 2744472"/>
              <a:gd name="connsiteY1997" fmla="*/ 677474 h 1805355"/>
              <a:gd name="connsiteX1998" fmla="*/ 2053783 w 2744472"/>
              <a:gd name="connsiteY1998" fmla="*/ 681079 h 1805355"/>
              <a:gd name="connsiteX1999" fmla="*/ 2049530 w 2744472"/>
              <a:gd name="connsiteY1999" fmla="*/ 691346 h 1805355"/>
              <a:gd name="connsiteX2000" fmla="*/ 2044418 w 2744472"/>
              <a:gd name="connsiteY2000" fmla="*/ 693464 h 1805355"/>
              <a:gd name="connsiteX2001" fmla="*/ 2039725 w 2744472"/>
              <a:gd name="connsiteY2001" fmla="*/ 705625 h 1805355"/>
              <a:gd name="connsiteX2002" fmla="*/ 2032044 w 2744472"/>
              <a:gd name="connsiteY2002" fmla="*/ 709038 h 1805355"/>
              <a:gd name="connsiteX2003" fmla="*/ 2027813 w 2744472"/>
              <a:gd name="connsiteY2003" fmla="*/ 719498 h 1805355"/>
              <a:gd name="connsiteX2004" fmla="*/ 2020958 w 2744472"/>
              <a:gd name="connsiteY2004" fmla="*/ 722405 h 1805355"/>
              <a:gd name="connsiteX2005" fmla="*/ 2017170 w 2744472"/>
              <a:gd name="connsiteY2005" fmla="*/ 731553 h 1805355"/>
              <a:gd name="connsiteX2006" fmla="*/ 2012686 w 2744472"/>
              <a:gd name="connsiteY2006" fmla="*/ 733409 h 1805355"/>
              <a:gd name="connsiteX2007" fmla="*/ 2007363 w 2744472"/>
              <a:gd name="connsiteY2007" fmla="*/ 746262 h 1805355"/>
              <a:gd name="connsiteX2008" fmla="*/ 2000541 w 2744472"/>
              <a:gd name="connsiteY2008" fmla="*/ 749088 h 1805355"/>
              <a:gd name="connsiteX2009" fmla="*/ 1995452 w 2744472"/>
              <a:gd name="connsiteY2009" fmla="*/ 761665 h 1805355"/>
              <a:gd name="connsiteX2010" fmla="*/ 1990076 w 2744472"/>
              <a:gd name="connsiteY2010" fmla="*/ 763945 h 1805355"/>
              <a:gd name="connsiteX2011" fmla="*/ 1984809 w 2744472"/>
              <a:gd name="connsiteY2011" fmla="*/ 776662 h 1805355"/>
              <a:gd name="connsiteX2012" fmla="*/ 1979836 w 2744472"/>
              <a:gd name="connsiteY2012" fmla="*/ 778722 h 1805355"/>
              <a:gd name="connsiteX2013" fmla="*/ 1975002 w 2744472"/>
              <a:gd name="connsiteY2013" fmla="*/ 790391 h 1805355"/>
              <a:gd name="connsiteX2014" fmla="*/ 1970274 w 2744472"/>
              <a:gd name="connsiteY2014" fmla="*/ 792349 h 1805355"/>
              <a:gd name="connsiteX2015" fmla="*/ 1965052 w 2744472"/>
              <a:gd name="connsiteY2015" fmla="*/ 804956 h 1805355"/>
              <a:gd name="connsiteX2016" fmla="*/ 1959140 w 2744472"/>
              <a:gd name="connsiteY2016" fmla="*/ 807405 h 1805355"/>
              <a:gd name="connsiteX2017" fmla="*/ 1954409 w 2744472"/>
              <a:gd name="connsiteY2017" fmla="*/ 818829 h 1805355"/>
              <a:gd name="connsiteX2018" fmla="*/ 1952392 w 2744472"/>
              <a:gd name="connsiteY2018" fmla="*/ 819665 h 1805355"/>
              <a:gd name="connsiteX2019" fmla="*/ 1952452 w 2744472"/>
              <a:gd name="connsiteY2019" fmla="*/ 819814 h 1805355"/>
              <a:gd name="connsiteX2020" fmla="*/ 1946276 w 2744472"/>
              <a:gd name="connsiteY2020" fmla="*/ 835069 h 1805355"/>
              <a:gd name="connsiteX2021" fmla="*/ 1941844 w 2744472"/>
              <a:gd name="connsiteY2021" fmla="*/ 836947 h 1805355"/>
              <a:gd name="connsiteX2022" fmla="*/ 1936757 w 2744472"/>
              <a:gd name="connsiteY2022" fmla="*/ 849228 h 1805355"/>
              <a:gd name="connsiteX2023" fmla="*/ 1931754 w 2744472"/>
              <a:gd name="connsiteY2023" fmla="*/ 851301 h 1805355"/>
              <a:gd name="connsiteX2024" fmla="*/ 1926808 w 2744472"/>
              <a:gd name="connsiteY2024" fmla="*/ 862957 h 1805355"/>
              <a:gd name="connsiteX2025" fmla="*/ 1921863 w 2744472"/>
              <a:gd name="connsiteY2025" fmla="*/ 864956 h 1805355"/>
              <a:gd name="connsiteX2026" fmla="*/ 1922052 w 2744472"/>
              <a:gd name="connsiteY2026" fmla="*/ 865413 h 1805355"/>
              <a:gd name="connsiteX2027" fmla="*/ 1916164 w 2744472"/>
              <a:gd name="connsiteY2027" fmla="*/ 879629 h 1805355"/>
              <a:gd name="connsiteX2028" fmla="*/ 1913559 w 2744472"/>
              <a:gd name="connsiteY2028" fmla="*/ 880708 h 1805355"/>
              <a:gd name="connsiteX2029" fmla="*/ 1908319 w 2744472"/>
              <a:gd name="connsiteY2029" fmla="*/ 893357 h 1805355"/>
              <a:gd name="connsiteX2030" fmla="*/ 1904100 w 2744472"/>
              <a:gd name="connsiteY2030" fmla="*/ 895105 h 1805355"/>
              <a:gd name="connsiteX2031" fmla="*/ 1904400 w 2744472"/>
              <a:gd name="connsiteY2031" fmla="*/ 895814 h 1805355"/>
              <a:gd name="connsiteX2032" fmla="*/ 1898369 w 2744472"/>
              <a:gd name="connsiteY2032" fmla="*/ 910029 h 1805355"/>
              <a:gd name="connsiteX2033" fmla="*/ 1895452 w 2744472"/>
              <a:gd name="connsiteY2033" fmla="*/ 911208 h 1805355"/>
              <a:gd name="connsiteX2034" fmla="*/ 1895574 w 2744472"/>
              <a:gd name="connsiteY2034" fmla="*/ 911504 h 1805355"/>
              <a:gd name="connsiteX2035" fmla="*/ 1889686 w 2744472"/>
              <a:gd name="connsiteY2035" fmla="*/ 925719 h 1805355"/>
              <a:gd name="connsiteX2036" fmla="*/ 1887562 w 2744472"/>
              <a:gd name="connsiteY2036" fmla="*/ 926598 h 1805355"/>
              <a:gd name="connsiteX2037" fmla="*/ 1881554 w 2744472"/>
              <a:gd name="connsiteY2037" fmla="*/ 940428 h 1805355"/>
              <a:gd name="connsiteX2038" fmla="*/ 1877908 w 2744472"/>
              <a:gd name="connsiteY2038" fmla="*/ 941868 h 1805355"/>
              <a:gd name="connsiteX2039" fmla="*/ 1877923 w 2744472"/>
              <a:gd name="connsiteY2039" fmla="*/ 941903 h 1805355"/>
              <a:gd name="connsiteX2040" fmla="*/ 1872034 w 2744472"/>
              <a:gd name="connsiteY2040" fmla="*/ 956118 h 1805355"/>
              <a:gd name="connsiteX2041" fmla="*/ 1869670 w 2744472"/>
              <a:gd name="connsiteY2041" fmla="*/ 957098 h 1805355"/>
              <a:gd name="connsiteX2042" fmla="*/ 1870078 w 2744472"/>
              <a:gd name="connsiteY2042" fmla="*/ 958084 h 1805355"/>
              <a:gd name="connsiteX2043" fmla="*/ 1864046 w 2744472"/>
              <a:gd name="connsiteY2043" fmla="*/ 972646 h 1805355"/>
              <a:gd name="connsiteX2044" fmla="*/ 1861007 w 2744472"/>
              <a:gd name="connsiteY2044" fmla="*/ 973904 h 1805355"/>
              <a:gd name="connsiteX2045" fmla="*/ 1855364 w 2744472"/>
              <a:gd name="connsiteY2045" fmla="*/ 988192 h 1805355"/>
              <a:gd name="connsiteX2046" fmla="*/ 1853133 w 2744472"/>
              <a:gd name="connsiteY2046" fmla="*/ 989162 h 1805355"/>
              <a:gd name="connsiteX2047" fmla="*/ 1847519 w 2744472"/>
              <a:gd name="connsiteY2047" fmla="*/ 1003045 h 1805355"/>
              <a:gd name="connsiteX2048" fmla="*/ 1845284 w 2744472"/>
              <a:gd name="connsiteY2048" fmla="*/ 1003993 h 1805355"/>
              <a:gd name="connsiteX2049" fmla="*/ 1845562 w 2744472"/>
              <a:gd name="connsiteY2049" fmla="*/ 1004664 h 1805355"/>
              <a:gd name="connsiteX2050" fmla="*/ 1839674 w 2744472"/>
              <a:gd name="connsiteY2050" fmla="*/ 1018879 h 1805355"/>
              <a:gd name="connsiteX2051" fmla="*/ 1837309 w 2744472"/>
              <a:gd name="connsiteY2051" fmla="*/ 1019859 h 1805355"/>
              <a:gd name="connsiteX2052" fmla="*/ 1837717 w 2744472"/>
              <a:gd name="connsiteY2052" fmla="*/ 1020845 h 1805355"/>
              <a:gd name="connsiteX2053" fmla="*/ 1831685 w 2744472"/>
              <a:gd name="connsiteY2053" fmla="*/ 1035406 h 1805355"/>
              <a:gd name="connsiteX2054" fmla="*/ 1828728 w 2744472"/>
              <a:gd name="connsiteY2054" fmla="*/ 1036631 h 1805355"/>
              <a:gd name="connsiteX2055" fmla="*/ 1828891 w 2744472"/>
              <a:gd name="connsiteY2055" fmla="*/ 1037025 h 1805355"/>
              <a:gd name="connsiteX2056" fmla="*/ 1823003 w 2744472"/>
              <a:gd name="connsiteY2056" fmla="*/ 1051240 h 1805355"/>
              <a:gd name="connsiteX2057" fmla="*/ 1822326 w 2744472"/>
              <a:gd name="connsiteY2057" fmla="*/ 1051520 h 1805355"/>
              <a:gd name="connsiteX2058" fmla="*/ 1823008 w 2744472"/>
              <a:gd name="connsiteY2058" fmla="*/ 1053205 h 1805355"/>
              <a:gd name="connsiteX2059" fmla="*/ 1817119 w 2744472"/>
              <a:gd name="connsiteY2059" fmla="*/ 1067767 h 1805355"/>
              <a:gd name="connsiteX2060" fmla="*/ 1814884 w 2744472"/>
              <a:gd name="connsiteY2060" fmla="*/ 1068715 h 1805355"/>
              <a:gd name="connsiteX2061" fmla="*/ 1815162 w 2744472"/>
              <a:gd name="connsiteY2061" fmla="*/ 1069386 h 1805355"/>
              <a:gd name="connsiteX2062" fmla="*/ 1809274 w 2744472"/>
              <a:gd name="connsiteY2062" fmla="*/ 1083601 h 1805355"/>
              <a:gd name="connsiteX2063" fmla="*/ 1806592 w 2744472"/>
              <a:gd name="connsiteY2063" fmla="*/ 1084713 h 1805355"/>
              <a:gd name="connsiteX2064" fmla="*/ 1807317 w 2744472"/>
              <a:gd name="connsiteY2064" fmla="*/ 1086547 h 1805355"/>
              <a:gd name="connsiteX2065" fmla="*/ 1801285 w 2744472"/>
              <a:gd name="connsiteY2065" fmla="*/ 1101803 h 1805355"/>
              <a:gd name="connsiteX2066" fmla="*/ 1799910 w 2744472"/>
              <a:gd name="connsiteY2066" fmla="*/ 1102399 h 1805355"/>
              <a:gd name="connsiteX2067" fmla="*/ 1800452 w 2744472"/>
              <a:gd name="connsiteY2067" fmla="*/ 1103709 h 1805355"/>
              <a:gd name="connsiteX2068" fmla="*/ 1794564 w 2744472"/>
              <a:gd name="connsiteY2068" fmla="*/ 1117924 h 1805355"/>
              <a:gd name="connsiteX2069" fmla="*/ 1793860 w 2744472"/>
              <a:gd name="connsiteY2069" fmla="*/ 1118216 h 1805355"/>
              <a:gd name="connsiteX2070" fmla="*/ 1794569 w 2744472"/>
              <a:gd name="connsiteY2070" fmla="*/ 1119889 h 1805355"/>
              <a:gd name="connsiteX2071" fmla="*/ 1788394 w 2744472"/>
              <a:gd name="connsiteY2071" fmla="*/ 1134451 h 1805355"/>
              <a:gd name="connsiteX2072" fmla="*/ 1786389 w 2744472"/>
              <a:gd name="connsiteY2072" fmla="*/ 1135262 h 1805355"/>
              <a:gd name="connsiteX2073" fmla="*/ 1786724 w 2744472"/>
              <a:gd name="connsiteY2073" fmla="*/ 1136070 h 1805355"/>
              <a:gd name="connsiteX2074" fmla="*/ 1780836 w 2744472"/>
              <a:gd name="connsiteY2074" fmla="*/ 1150285 h 1805355"/>
              <a:gd name="connsiteX2075" fmla="*/ 1779859 w 2744472"/>
              <a:gd name="connsiteY2075" fmla="*/ 1150689 h 1805355"/>
              <a:gd name="connsiteX2076" fmla="*/ 1780840 w 2744472"/>
              <a:gd name="connsiteY2076" fmla="*/ 1153231 h 1805355"/>
              <a:gd name="connsiteX2077" fmla="*/ 1774952 w 2744472"/>
              <a:gd name="connsiteY2077" fmla="*/ 1168486 h 1805355"/>
              <a:gd name="connsiteX2078" fmla="*/ 1774275 w 2744472"/>
              <a:gd name="connsiteY2078" fmla="*/ 1168786 h 1805355"/>
              <a:gd name="connsiteX2079" fmla="*/ 1774956 w 2744472"/>
              <a:gd name="connsiteY2079" fmla="*/ 1170392 h 1805355"/>
              <a:gd name="connsiteX2080" fmla="*/ 1768924 w 2744472"/>
              <a:gd name="connsiteY2080" fmla="*/ 1184607 h 1805355"/>
              <a:gd name="connsiteX2081" fmla="*/ 1767525 w 2744472"/>
              <a:gd name="connsiteY2081" fmla="*/ 1185173 h 1805355"/>
              <a:gd name="connsiteX2082" fmla="*/ 1768091 w 2744472"/>
              <a:gd name="connsiteY2082" fmla="*/ 1186572 h 1805355"/>
              <a:gd name="connsiteX2083" fmla="*/ 1762203 w 2744472"/>
              <a:gd name="connsiteY2083" fmla="*/ 1201134 h 1805355"/>
              <a:gd name="connsiteX2084" fmla="*/ 1760945 w 2744472"/>
              <a:gd name="connsiteY2084" fmla="*/ 1201668 h 1805355"/>
              <a:gd name="connsiteX2085" fmla="*/ 1762207 w 2744472"/>
              <a:gd name="connsiteY2085" fmla="*/ 1204714 h 1805355"/>
              <a:gd name="connsiteX2086" fmla="*/ 1756319 w 2744472"/>
              <a:gd name="connsiteY2086" fmla="*/ 1218929 h 1805355"/>
              <a:gd name="connsiteX2087" fmla="*/ 1755455 w 2744472"/>
              <a:gd name="connsiteY2087" fmla="*/ 1219288 h 1805355"/>
              <a:gd name="connsiteX2088" fmla="*/ 1756324 w 2744472"/>
              <a:gd name="connsiteY2088" fmla="*/ 1221385 h 1805355"/>
              <a:gd name="connsiteX2089" fmla="*/ 1750435 w 2744472"/>
              <a:gd name="connsiteY2089" fmla="*/ 1235600 h 1805355"/>
              <a:gd name="connsiteX2090" fmla="*/ 1749224 w 2744472"/>
              <a:gd name="connsiteY2090" fmla="*/ 1236101 h 1805355"/>
              <a:gd name="connsiteX2091" fmla="*/ 1750440 w 2744472"/>
              <a:gd name="connsiteY2091" fmla="*/ 1239036 h 1805355"/>
              <a:gd name="connsiteX2092" fmla="*/ 1744552 w 2744472"/>
              <a:gd name="connsiteY2092" fmla="*/ 1253251 h 1805355"/>
              <a:gd name="connsiteX2093" fmla="*/ 1743669 w 2744472"/>
              <a:gd name="connsiteY2093" fmla="*/ 1253617 h 1805355"/>
              <a:gd name="connsiteX2094" fmla="*/ 1744556 w 2744472"/>
              <a:gd name="connsiteY2094" fmla="*/ 1255707 h 1805355"/>
              <a:gd name="connsiteX2095" fmla="*/ 1738850 w 2744472"/>
              <a:gd name="connsiteY2095" fmla="*/ 1269155 h 1805355"/>
              <a:gd name="connsiteX2096" fmla="*/ 1740634 w 2744472"/>
              <a:gd name="connsiteY2096" fmla="*/ 1273359 h 1805355"/>
              <a:gd name="connsiteX2097" fmla="*/ 1734602 w 2744472"/>
              <a:gd name="connsiteY2097" fmla="*/ 1287574 h 1805355"/>
              <a:gd name="connsiteX2098" fmla="*/ 1733017 w 2744472"/>
              <a:gd name="connsiteY2098" fmla="*/ 1288215 h 1805355"/>
              <a:gd name="connsiteX2099" fmla="*/ 1733769 w 2744472"/>
              <a:gd name="connsiteY2099" fmla="*/ 1290029 h 1805355"/>
              <a:gd name="connsiteX2100" fmla="*/ 1728152 w 2744472"/>
              <a:gd name="connsiteY2100" fmla="*/ 1303590 h 1805355"/>
              <a:gd name="connsiteX2101" fmla="*/ 1729847 w 2744472"/>
              <a:gd name="connsiteY2101" fmla="*/ 1307681 h 1805355"/>
              <a:gd name="connsiteX2102" fmla="*/ 1723958 w 2744472"/>
              <a:gd name="connsiteY2102" fmla="*/ 1321896 h 1805355"/>
              <a:gd name="connsiteX2103" fmla="*/ 1722400 w 2744472"/>
              <a:gd name="connsiteY2103" fmla="*/ 1322542 h 1805355"/>
              <a:gd name="connsiteX2104" fmla="*/ 1723963 w 2744472"/>
              <a:gd name="connsiteY2104" fmla="*/ 1326313 h 1805355"/>
              <a:gd name="connsiteX2105" fmla="*/ 1718752 w 2744472"/>
              <a:gd name="connsiteY2105" fmla="*/ 1338893 h 1805355"/>
              <a:gd name="connsiteX2106" fmla="*/ 1720040 w 2744472"/>
              <a:gd name="connsiteY2106" fmla="*/ 1342004 h 1805355"/>
              <a:gd name="connsiteX2107" fmla="*/ 1714198 w 2744472"/>
              <a:gd name="connsiteY2107" fmla="*/ 1356109 h 1805355"/>
              <a:gd name="connsiteX2108" fmla="*/ 1716118 w 2744472"/>
              <a:gd name="connsiteY2108" fmla="*/ 1360635 h 1805355"/>
              <a:gd name="connsiteX2109" fmla="*/ 1710331 w 2744472"/>
              <a:gd name="connsiteY2109" fmla="*/ 1374275 h 1805355"/>
              <a:gd name="connsiteX2110" fmla="*/ 1712196 w 2744472"/>
              <a:gd name="connsiteY2110" fmla="*/ 1378777 h 1805355"/>
              <a:gd name="connsiteX2111" fmla="*/ 1706455 w 2744472"/>
              <a:gd name="connsiteY2111" fmla="*/ 1392635 h 1805355"/>
              <a:gd name="connsiteX2112" fmla="*/ 1708273 w 2744472"/>
              <a:gd name="connsiteY2112" fmla="*/ 1396919 h 1805355"/>
              <a:gd name="connsiteX2113" fmla="*/ 1702241 w 2744472"/>
              <a:gd name="connsiteY2113" fmla="*/ 1411134 h 1805355"/>
              <a:gd name="connsiteX2114" fmla="*/ 1701846 w 2744472"/>
              <a:gd name="connsiteY2114" fmla="*/ 1411294 h 1805355"/>
              <a:gd name="connsiteX2115" fmla="*/ 1703370 w 2744472"/>
              <a:gd name="connsiteY2115" fmla="*/ 1415061 h 1805355"/>
              <a:gd name="connsiteX2116" fmla="*/ 1697956 w 2744472"/>
              <a:gd name="connsiteY2116" fmla="*/ 1428449 h 1805355"/>
              <a:gd name="connsiteX2117" fmla="*/ 1699447 w 2744472"/>
              <a:gd name="connsiteY2117" fmla="*/ 1432223 h 1805355"/>
              <a:gd name="connsiteX2118" fmla="*/ 1693964 w 2744472"/>
              <a:gd name="connsiteY2118" fmla="*/ 1446106 h 1805355"/>
              <a:gd name="connsiteX2119" fmla="*/ 1695524 w 2744472"/>
              <a:gd name="connsiteY2119" fmla="*/ 1449874 h 1805355"/>
              <a:gd name="connsiteX2120" fmla="*/ 1689908 w 2744472"/>
              <a:gd name="connsiteY2120" fmla="*/ 1463435 h 1805355"/>
              <a:gd name="connsiteX2121" fmla="*/ 1691602 w 2744472"/>
              <a:gd name="connsiteY2121" fmla="*/ 1467525 h 1805355"/>
              <a:gd name="connsiteX2122" fmla="*/ 1686763 w 2744472"/>
              <a:gd name="connsiteY2122" fmla="*/ 1479209 h 1805355"/>
              <a:gd name="connsiteX2123" fmla="*/ 1689641 w 2744472"/>
              <a:gd name="connsiteY2123" fmla="*/ 1486158 h 1805355"/>
              <a:gd name="connsiteX2124" fmla="*/ 1684024 w 2744472"/>
              <a:gd name="connsiteY2124" fmla="*/ 1499719 h 1805355"/>
              <a:gd name="connsiteX2125" fmla="*/ 1685718 w 2744472"/>
              <a:gd name="connsiteY2125" fmla="*/ 1503809 h 1805355"/>
              <a:gd name="connsiteX2126" fmla="*/ 1680712 w 2744472"/>
              <a:gd name="connsiteY2126" fmla="*/ 1515894 h 1805355"/>
              <a:gd name="connsiteX2127" fmla="*/ 1683757 w 2744472"/>
              <a:gd name="connsiteY2127" fmla="*/ 1523422 h 1805355"/>
              <a:gd name="connsiteX2128" fmla="*/ 1679074 w 2744472"/>
              <a:gd name="connsiteY2128" fmla="*/ 1534995 h 1805355"/>
              <a:gd name="connsiteX2129" fmla="*/ 1681795 w 2744472"/>
              <a:gd name="connsiteY2129" fmla="*/ 1541563 h 1805355"/>
              <a:gd name="connsiteX2130" fmla="*/ 1675849 w 2744472"/>
              <a:gd name="connsiteY2130" fmla="*/ 1555917 h 1805355"/>
              <a:gd name="connsiteX2131" fmla="*/ 1677873 w 2744472"/>
              <a:gd name="connsiteY2131" fmla="*/ 1560686 h 1805355"/>
              <a:gd name="connsiteX2132" fmla="*/ 1672610 w 2744472"/>
              <a:gd name="connsiteY2132" fmla="*/ 1573088 h 1805355"/>
              <a:gd name="connsiteX2133" fmla="*/ 1674931 w 2744472"/>
              <a:gd name="connsiteY2133" fmla="*/ 1578827 h 1805355"/>
              <a:gd name="connsiteX2134" fmla="*/ 1670250 w 2744472"/>
              <a:gd name="connsiteY2134" fmla="*/ 1590404 h 1805355"/>
              <a:gd name="connsiteX2135" fmla="*/ 1672970 w 2744472"/>
              <a:gd name="connsiteY2135" fmla="*/ 1596969 h 1805355"/>
              <a:gd name="connsiteX2136" fmla="*/ 1668130 w 2744472"/>
              <a:gd name="connsiteY2136" fmla="*/ 1608652 h 1805355"/>
              <a:gd name="connsiteX2137" fmla="*/ 1671008 w 2744472"/>
              <a:gd name="connsiteY2137" fmla="*/ 1615601 h 1805355"/>
              <a:gd name="connsiteX2138" fmla="*/ 1667266 w 2744472"/>
              <a:gd name="connsiteY2138" fmla="*/ 1624636 h 1805355"/>
              <a:gd name="connsiteX2139" fmla="*/ 1671009 w 2744472"/>
              <a:gd name="connsiteY2139" fmla="*/ 1633253 h 1805355"/>
              <a:gd name="connsiteX2140" fmla="*/ 1665638 w 2744472"/>
              <a:gd name="connsiteY2140" fmla="*/ 1645616 h 1805355"/>
              <a:gd name="connsiteX2141" fmla="*/ 1669047 w 2744472"/>
              <a:gd name="connsiteY2141" fmla="*/ 1653846 h 1805355"/>
              <a:gd name="connsiteX2142" fmla="*/ 1664342 w 2744472"/>
              <a:gd name="connsiteY2142" fmla="*/ 1665204 h 1805355"/>
              <a:gd name="connsiteX2143" fmla="*/ 1667086 w 2744472"/>
              <a:gd name="connsiteY2143" fmla="*/ 1671988 h 1805355"/>
              <a:gd name="connsiteX2144" fmla="*/ 1663287 w 2744472"/>
              <a:gd name="connsiteY2144" fmla="*/ 1681383 h 1805355"/>
              <a:gd name="connsiteX2145" fmla="*/ 1667086 w 2744472"/>
              <a:gd name="connsiteY2145" fmla="*/ 1690130 h 1805355"/>
              <a:gd name="connsiteX2146" fmla="*/ 1662139 w 2744472"/>
              <a:gd name="connsiteY2146" fmla="*/ 1701518 h 1805355"/>
              <a:gd name="connsiteX2147" fmla="*/ 1665124 w 2744472"/>
              <a:gd name="connsiteY2147" fmla="*/ 1709252 h 1805355"/>
              <a:gd name="connsiteX2148" fmla="*/ 1661304 w 2744472"/>
              <a:gd name="connsiteY2148" fmla="*/ 1719150 h 1805355"/>
              <a:gd name="connsiteX2149" fmla="*/ 1665124 w 2744472"/>
              <a:gd name="connsiteY2149" fmla="*/ 1728375 h 1805355"/>
              <a:gd name="connsiteX2150" fmla="*/ 1661174 w 2744472"/>
              <a:gd name="connsiteY2150" fmla="*/ 1737912 h 1805355"/>
              <a:gd name="connsiteX2151" fmla="*/ 1665125 w 2744472"/>
              <a:gd name="connsiteY2151" fmla="*/ 1747007 h 1805355"/>
              <a:gd name="connsiteX2152" fmla="*/ 1659962 w 2744472"/>
              <a:gd name="connsiteY2152" fmla="*/ 1758891 h 1805355"/>
              <a:gd name="connsiteX2153" fmla="*/ 1663163 w 2744472"/>
              <a:gd name="connsiteY2153" fmla="*/ 1766620 h 1805355"/>
              <a:gd name="connsiteX2154" fmla="*/ 1659304 w 2744472"/>
              <a:gd name="connsiteY2154" fmla="*/ 1775936 h 1805355"/>
              <a:gd name="connsiteX2155" fmla="*/ 1663163 w 2744472"/>
              <a:gd name="connsiteY2155" fmla="*/ 1785252 h 1805355"/>
              <a:gd name="connsiteX2156" fmla="*/ 1643060 w 2744472"/>
              <a:gd name="connsiteY2156" fmla="*/ 1805355 h 1805355"/>
              <a:gd name="connsiteX2157" fmla="*/ 1622957 w 2744472"/>
              <a:gd name="connsiteY2157" fmla="*/ 1785252 h 1805355"/>
              <a:gd name="connsiteX2158" fmla="*/ 1626816 w 2744472"/>
              <a:gd name="connsiteY2158" fmla="*/ 1775936 h 1805355"/>
              <a:gd name="connsiteX2159" fmla="*/ 1622957 w 2744472"/>
              <a:gd name="connsiteY2159" fmla="*/ 1766620 h 1805355"/>
              <a:gd name="connsiteX2160" fmla="*/ 1627115 w 2744472"/>
              <a:gd name="connsiteY2160" fmla="*/ 1756580 h 1805355"/>
              <a:gd name="connsiteX2161" fmla="*/ 1622957 w 2744472"/>
              <a:gd name="connsiteY2161" fmla="*/ 1747007 h 1805355"/>
              <a:gd name="connsiteX2162" fmla="*/ 1627912 w 2744472"/>
              <a:gd name="connsiteY2162" fmla="*/ 1735602 h 1805355"/>
              <a:gd name="connsiteX2163" fmla="*/ 1624918 w 2744472"/>
              <a:gd name="connsiteY2163" fmla="*/ 1728375 h 1805355"/>
              <a:gd name="connsiteX2164" fmla="*/ 1628739 w 2744472"/>
              <a:gd name="connsiteY2164" fmla="*/ 1719150 h 1805355"/>
              <a:gd name="connsiteX2165" fmla="*/ 1624918 w 2744472"/>
              <a:gd name="connsiteY2165" fmla="*/ 1709252 h 1805355"/>
              <a:gd name="connsiteX2166" fmla="*/ 1628826 w 2744472"/>
              <a:gd name="connsiteY2166" fmla="*/ 1699126 h 1805355"/>
              <a:gd name="connsiteX2167" fmla="*/ 1624918 w 2744472"/>
              <a:gd name="connsiteY2167" fmla="*/ 1690130 h 1805355"/>
              <a:gd name="connsiteX2168" fmla="*/ 1629733 w 2744472"/>
              <a:gd name="connsiteY2168" fmla="*/ 1679046 h 1805355"/>
              <a:gd name="connsiteX2169" fmla="*/ 1626879 w 2744472"/>
              <a:gd name="connsiteY2169" fmla="*/ 1671988 h 1805355"/>
              <a:gd name="connsiteX2170" fmla="*/ 1631560 w 2744472"/>
              <a:gd name="connsiteY2170" fmla="*/ 1660412 h 1805355"/>
              <a:gd name="connsiteX2171" fmla="*/ 1628840 w 2744472"/>
              <a:gd name="connsiteY2171" fmla="*/ 1653846 h 1805355"/>
              <a:gd name="connsiteX2172" fmla="*/ 1633207 w 2744472"/>
              <a:gd name="connsiteY2172" fmla="*/ 1643304 h 1805355"/>
              <a:gd name="connsiteX2173" fmla="*/ 1628840 w 2744472"/>
              <a:gd name="connsiteY2173" fmla="*/ 1633253 h 1805355"/>
              <a:gd name="connsiteX2174" fmla="*/ 1633587 w 2744472"/>
              <a:gd name="connsiteY2174" fmla="*/ 1622326 h 1805355"/>
              <a:gd name="connsiteX2175" fmla="*/ 1630802 w 2744472"/>
              <a:gd name="connsiteY2175" fmla="*/ 1615601 h 1805355"/>
              <a:gd name="connsiteX2176" fmla="*/ 1635641 w 2744472"/>
              <a:gd name="connsiteY2176" fmla="*/ 1603918 h 1805355"/>
              <a:gd name="connsiteX2177" fmla="*/ 1632763 w 2744472"/>
              <a:gd name="connsiteY2177" fmla="*/ 1596969 h 1805355"/>
              <a:gd name="connsiteX2178" fmla="*/ 1637468 w 2744472"/>
              <a:gd name="connsiteY2178" fmla="*/ 1585611 h 1805355"/>
              <a:gd name="connsiteX2179" fmla="*/ 1634724 w 2744472"/>
              <a:gd name="connsiteY2179" fmla="*/ 1578827 h 1805355"/>
              <a:gd name="connsiteX2180" fmla="*/ 1639438 w 2744472"/>
              <a:gd name="connsiteY2180" fmla="*/ 1567171 h 1805355"/>
              <a:gd name="connsiteX2181" fmla="*/ 1636686 w 2744472"/>
              <a:gd name="connsiteY2181" fmla="*/ 1560686 h 1805355"/>
              <a:gd name="connsiteX2182" fmla="*/ 1641686 w 2744472"/>
              <a:gd name="connsiteY2182" fmla="*/ 1548901 h 1805355"/>
              <a:gd name="connsiteX2183" fmla="*/ 1638647 w 2744472"/>
              <a:gd name="connsiteY2183" fmla="*/ 1541563 h 1805355"/>
              <a:gd name="connsiteX2184" fmla="*/ 1644344 w 2744472"/>
              <a:gd name="connsiteY2184" fmla="*/ 1527808 h 1805355"/>
              <a:gd name="connsiteX2185" fmla="*/ 1642570 w 2744472"/>
              <a:gd name="connsiteY2185" fmla="*/ 1523422 h 1805355"/>
              <a:gd name="connsiteX2186" fmla="*/ 1648037 w 2744472"/>
              <a:gd name="connsiteY2186" fmla="*/ 1509907 h 1805355"/>
              <a:gd name="connsiteX2187" fmla="*/ 1645511 w 2744472"/>
              <a:gd name="connsiteY2187" fmla="*/ 1503809 h 1805355"/>
              <a:gd name="connsiteX2188" fmla="*/ 1651128 w 2744472"/>
              <a:gd name="connsiteY2188" fmla="*/ 1490247 h 1805355"/>
              <a:gd name="connsiteX2189" fmla="*/ 1649434 w 2744472"/>
              <a:gd name="connsiteY2189" fmla="*/ 1486158 h 1805355"/>
              <a:gd name="connsiteX2190" fmla="*/ 1654274 w 2744472"/>
              <a:gd name="connsiteY2190" fmla="*/ 1474474 h 1805355"/>
              <a:gd name="connsiteX2191" fmla="*/ 1651396 w 2744472"/>
              <a:gd name="connsiteY2191" fmla="*/ 1467525 h 1805355"/>
              <a:gd name="connsiteX2192" fmla="*/ 1657012 w 2744472"/>
              <a:gd name="connsiteY2192" fmla="*/ 1453964 h 1805355"/>
              <a:gd name="connsiteX2193" fmla="*/ 1655318 w 2744472"/>
              <a:gd name="connsiteY2193" fmla="*/ 1449874 h 1805355"/>
              <a:gd name="connsiteX2194" fmla="*/ 1660894 w 2744472"/>
              <a:gd name="connsiteY2194" fmla="*/ 1436410 h 1805355"/>
              <a:gd name="connsiteX2195" fmla="*/ 1659241 w 2744472"/>
              <a:gd name="connsiteY2195" fmla="*/ 1432223 h 1805355"/>
              <a:gd name="connsiteX2196" fmla="*/ 1664607 w 2744472"/>
              <a:gd name="connsiteY2196" fmla="*/ 1418634 h 1805355"/>
              <a:gd name="connsiteX2197" fmla="*/ 1663163 w 2744472"/>
              <a:gd name="connsiteY2197" fmla="*/ 1415061 h 1805355"/>
              <a:gd name="connsiteX2198" fmla="*/ 1668833 w 2744472"/>
              <a:gd name="connsiteY2198" fmla="*/ 1401038 h 1805355"/>
              <a:gd name="connsiteX2199" fmla="*/ 1667086 w 2744472"/>
              <a:gd name="connsiteY2199" fmla="*/ 1396919 h 1805355"/>
              <a:gd name="connsiteX2200" fmla="*/ 1672873 w 2744472"/>
              <a:gd name="connsiteY2200" fmla="*/ 1383279 h 1805355"/>
              <a:gd name="connsiteX2201" fmla="*/ 1671008 w 2744472"/>
              <a:gd name="connsiteY2201" fmla="*/ 1378777 h 1805355"/>
              <a:gd name="connsiteX2202" fmla="*/ 1676748 w 2744472"/>
              <a:gd name="connsiteY2202" fmla="*/ 1364919 h 1805355"/>
              <a:gd name="connsiteX2203" fmla="*/ 1674931 w 2744472"/>
              <a:gd name="connsiteY2203" fmla="*/ 1360635 h 1805355"/>
              <a:gd name="connsiteX2204" fmla="*/ 1680962 w 2744472"/>
              <a:gd name="connsiteY2204" fmla="*/ 1346420 h 1805355"/>
              <a:gd name="connsiteX2205" fmla="*/ 1681563 w 2744472"/>
              <a:gd name="connsiteY2205" fmla="*/ 1346178 h 1805355"/>
              <a:gd name="connsiteX2206" fmla="*/ 1679834 w 2744472"/>
              <a:gd name="connsiteY2206" fmla="*/ 1342004 h 1805355"/>
              <a:gd name="connsiteX2207" fmla="*/ 1685044 w 2744472"/>
              <a:gd name="connsiteY2207" fmla="*/ 1329423 h 1805355"/>
              <a:gd name="connsiteX2208" fmla="*/ 1683756 w 2744472"/>
              <a:gd name="connsiteY2208" fmla="*/ 1326313 h 1805355"/>
              <a:gd name="connsiteX2209" fmla="*/ 1689644 w 2744472"/>
              <a:gd name="connsiteY2209" fmla="*/ 1312098 h 1805355"/>
              <a:gd name="connsiteX2210" fmla="*/ 1691202 w 2744472"/>
              <a:gd name="connsiteY2210" fmla="*/ 1311453 h 1805355"/>
              <a:gd name="connsiteX2211" fmla="*/ 1689640 w 2744472"/>
              <a:gd name="connsiteY2211" fmla="*/ 1307681 h 1805355"/>
              <a:gd name="connsiteX2212" fmla="*/ 1695257 w 2744472"/>
              <a:gd name="connsiteY2212" fmla="*/ 1294120 h 1805355"/>
              <a:gd name="connsiteX2213" fmla="*/ 1693563 w 2744472"/>
              <a:gd name="connsiteY2213" fmla="*/ 1290029 h 1805355"/>
              <a:gd name="connsiteX2214" fmla="*/ 1699451 w 2744472"/>
              <a:gd name="connsiteY2214" fmla="*/ 1275814 h 1805355"/>
              <a:gd name="connsiteX2215" fmla="*/ 1700333 w 2744472"/>
              <a:gd name="connsiteY2215" fmla="*/ 1275449 h 1805355"/>
              <a:gd name="connsiteX2216" fmla="*/ 1699446 w 2744472"/>
              <a:gd name="connsiteY2216" fmla="*/ 1273359 h 1805355"/>
              <a:gd name="connsiteX2217" fmla="*/ 1705152 w 2744472"/>
              <a:gd name="connsiteY2217" fmla="*/ 1259911 h 1805355"/>
              <a:gd name="connsiteX2218" fmla="*/ 1703369 w 2744472"/>
              <a:gd name="connsiteY2218" fmla="*/ 1255707 h 1805355"/>
              <a:gd name="connsiteX2219" fmla="*/ 1709400 w 2744472"/>
              <a:gd name="connsiteY2219" fmla="*/ 1241492 h 1805355"/>
              <a:gd name="connsiteX2220" fmla="*/ 1710985 w 2744472"/>
              <a:gd name="connsiteY2220" fmla="*/ 1240851 h 1805355"/>
              <a:gd name="connsiteX2221" fmla="*/ 1710233 w 2744472"/>
              <a:gd name="connsiteY2221" fmla="*/ 1239036 h 1805355"/>
              <a:gd name="connsiteX2222" fmla="*/ 1716121 w 2744472"/>
              <a:gd name="connsiteY2222" fmla="*/ 1224821 h 1805355"/>
              <a:gd name="connsiteX2223" fmla="*/ 1717333 w 2744472"/>
              <a:gd name="connsiteY2223" fmla="*/ 1224319 h 1805355"/>
              <a:gd name="connsiteX2224" fmla="*/ 1716117 w 2744472"/>
              <a:gd name="connsiteY2224" fmla="*/ 1221385 h 1805355"/>
              <a:gd name="connsiteX2225" fmla="*/ 1722005 w 2744472"/>
              <a:gd name="connsiteY2225" fmla="*/ 1207170 h 1805355"/>
              <a:gd name="connsiteX2226" fmla="*/ 1722869 w 2744472"/>
              <a:gd name="connsiteY2226" fmla="*/ 1206811 h 1805355"/>
              <a:gd name="connsiteX2227" fmla="*/ 1722001 w 2744472"/>
              <a:gd name="connsiteY2227" fmla="*/ 1204714 h 1805355"/>
              <a:gd name="connsiteX2228" fmla="*/ 1727889 w 2744472"/>
              <a:gd name="connsiteY2228" fmla="*/ 1190499 h 1805355"/>
              <a:gd name="connsiteX2229" fmla="*/ 1729245 w 2744472"/>
              <a:gd name="connsiteY2229" fmla="*/ 1189937 h 1805355"/>
              <a:gd name="connsiteX2230" fmla="*/ 1727885 w 2744472"/>
              <a:gd name="connsiteY2230" fmla="*/ 1186572 h 1805355"/>
              <a:gd name="connsiteX2231" fmla="*/ 1733773 w 2744472"/>
              <a:gd name="connsiteY2231" fmla="*/ 1172010 h 1805355"/>
              <a:gd name="connsiteX2232" fmla="*/ 1734352 w 2744472"/>
              <a:gd name="connsiteY2232" fmla="*/ 1171765 h 1805355"/>
              <a:gd name="connsiteX2233" fmla="*/ 1733769 w 2744472"/>
              <a:gd name="connsiteY2233" fmla="*/ 1170392 h 1805355"/>
              <a:gd name="connsiteX2234" fmla="*/ 1739801 w 2744472"/>
              <a:gd name="connsiteY2234" fmla="*/ 1156177 h 1805355"/>
              <a:gd name="connsiteX2235" fmla="*/ 1741504 w 2744472"/>
              <a:gd name="connsiteY2235" fmla="*/ 1155488 h 1805355"/>
              <a:gd name="connsiteX2236" fmla="*/ 1740633 w 2744472"/>
              <a:gd name="connsiteY2236" fmla="*/ 1153231 h 1805355"/>
              <a:gd name="connsiteX2237" fmla="*/ 1746522 w 2744472"/>
              <a:gd name="connsiteY2237" fmla="*/ 1137975 h 1805355"/>
              <a:gd name="connsiteX2238" fmla="*/ 1747184 w 2744472"/>
              <a:gd name="connsiteY2238" fmla="*/ 1137681 h 1805355"/>
              <a:gd name="connsiteX2239" fmla="*/ 1746517 w 2744472"/>
              <a:gd name="connsiteY2239" fmla="*/ 1136070 h 1805355"/>
              <a:gd name="connsiteX2240" fmla="*/ 1752405 w 2744472"/>
              <a:gd name="connsiteY2240" fmla="*/ 1121854 h 1805355"/>
              <a:gd name="connsiteX2241" fmla="*/ 1753110 w 2744472"/>
              <a:gd name="connsiteY2241" fmla="*/ 1121562 h 1805355"/>
              <a:gd name="connsiteX2242" fmla="*/ 1752401 w 2744472"/>
              <a:gd name="connsiteY2242" fmla="*/ 1119889 h 1805355"/>
              <a:gd name="connsiteX2243" fmla="*/ 1758576 w 2744472"/>
              <a:gd name="connsiteY2243" fmla="*/ 1105327 h 1805355"/>
              <a:gd name="connsiteX2244" fmla="*/ 1760581 w 2744472"/>
              <a:gd name="connsiteY2244" fmla="*/ 1104516 h 1805355"/>
              <a:gd name="connsiteX2245" fmla="*/ 1760246 w 2744472"/>
              <a:gd name="connsiteY2245" fmla="*/ 1103709 h 1805355"/>
              <a:gd name="connsiteX2246" fmla="*/ 1766134 w 2744472"/>
              <a:gd name="connsiteY2246" fmla="*/ 1089494 h 1805355"/>
              <a:gd name="connsiteX2247" fmla="*/ 1767131 w 2744472"/>
              <a:gd name="connsiteY2247" fmla="*/ 1089080 h 1805355"/>
              <a:gd name="connsiteX2248" fmla="*/ 1766130 w 2744472"/>
              <a:gd name="connsiteY2248" fmla="*/ 1086547 h 1805355"/>
              <a:gd name="connsiteX2249" fmla="*/ 1772161 w 2744472"/>
              <a:gd name="connsiteY2249" fmla="*/ 1071292 h 1805355"/>
              <a:gd name="connsiteX2250" fmla="*/ 1775199 w 2744472"/>
              <a:gd name="connsiteY2250" fmla="*/ 1069974 h 1805355"/>
              <a:gd name="connsiteX2251" fmla="*/ 1774956 w 2744472"/>
              <a:gd name="connsiteY2251" fmla="*/ 1069386 h 1805355"/>
              <a:gd name="connsiteX2252" fmla="*/ 1780844 w 2744472"/>
              <a:gd name="connsiteY2252" fmla="*/ 1055171 h 1805355"/>
              <a:gd name="connsiteX2253" fmla="*/ 1783201 w 2744472"/>
              <a:gd name="connsiteY2253" fmla="*/ 1054194 h 1805355"/>
              <a:gd name="connsiteX2254" fmla="*/ 1782801 w 2744472"/>
              <a:gd name="connsiteY2254" fmla="*/ 1053205 h 1805355"/>
              <a:gd name="connsiteX2255" fmla="*/ 1788689 w 2744472"/>
              <a:gd name="connsiteY2255" fmla="*/ 1038643 h 1805355"/>
              <a:gd name="connsiteX2256" fmla="*/ 1789256 w 2744472"/>
              <a:gd name="connsiteY2256" fmla="*/ 1038403 h 1805355"/>
              <a:gd name="connsiteX2257" fmla="*/ 1788685 w 2744472"/>
              <a:gd name="connsiteY2257" fmla="*/ 1037025 h 1805355"/>
              <a:gd name="connsiteX2258" fmla="*/ 1794573 w 2744472"/>
              <a:gd name="connsiteY2258" fmla="*/ 1022810 h 1805355"/>
              <a:gd name="connsiteX2259" fmla="*/ 1796938 w 2744472"/>
              <a:gd name="connsiteY2259" fmla="*/ 1021830 h 1805355"/>
              <a:gd name="connsiteX2260" fmla="*/ 1796530 w 2744472"/>
              <a:gd name="connsiteY2260" fmla="*/ 1020845 h 1805355"/>
              <a:gd name="connsiteX2261" fmla="*/ 1802562 w 2744472"/>
              <a:gd name="connsiteY2261" fmla="*/ 1006283 h 1805355"/>
              <a:gd name="connsiteX2262" fmla="*/ 1805518 w 2744472"/>
              <a:gd name="connsiteY2262" fmla="*/ 1005058 h 1805355"/>
              <a:gd name="connsiteX2263" fmla="*/ 1805355 w 2744472"/>
              <a:gd name="connsiteY2263" fmla="*/ 1004664 h 1805355"/>
              <a:gd name="connsiteX2264" fmla="*/ 1811243 w 2744472"/>
              <a:gd name="connsiteY2264" fmla="*/ 990449 h 1805355"/>
              <a:gd name="connsiteX2265" fmla="*/ 1813600 w 2744472"/>
              <a:gd name="connsiteY2265" fmla="*/ 989472 h 1805355"/>
              <a:gd name="connsiteX2266" fmla="*/ 1813200 w 2744472"/>
              <a:gd name="connsiteY2266" fmla="*/ 988483 h 1805355"/>
              <a:gd name="connsiteX2267" fmla="*/ 1819088 w 2744472"/>
              <a:gd name="connsiteY2267" fmla="*/ 973921 h 1805355"/>
              <a:gd name="connsiteX2268" fmla="*/ 1821137 w 2744472"/>
              <a:gd name="connsiteY2268" fmla="*/ 973052 h 1805355"/>
              <a:gd name="connsiteX2269" fmla="*/ 1826934 w 2744472"/>
              <a:gd name="connsiteY2269" fmla="*/ 958375 h 1805355"/>
              <a:gd name="connsiteX2270" fmla="*/ 1829173 w 2744472"/>
              <a:gd name="connsiteY2270" fmla="*/ 957402 h 1805355"/>
              <a:gd name="connsiteX2271" fmla="*/ 1834922 w 2744472"/>
              <a:gd name="connsiteY2271" fmla="*/ 943522 h 1805355"/>
              <a:gd name="connsiteX2272" fmla="*/ 1837879 w 2744472"/>
              <a:gd name="connsiteY2272" fmla="*/ 942297 h 1805355"/>
              <a:gd name="connsiteX2273" fmla="*/ 1837716 w 2744472"/>
              <a:gd name="connsiteY2273" fmla="*/ 941903 h 1805355"/>
              <a:gd name="connsiteX2274" fmla="*/ 1843604 w 2744472"/>
              <a:gd name="connsiteY2274" fmla="*/ 927688 h 1805355"/>
              <a:gd name="connsiteX2275" fmla="*/ 1845806 w 2744472"/>
              <a:gd name="connsiteY2275" fmla="*/ 926776 h 1805355"/>
              <a:gd name="connsiteX2276" fmla="*/ 1845561 w 2744472"/>
              <a:gd name="connsiteY2276" fmla="*/ 926213 h 1805355"/>
              <a:gd name="connsiteX2277" fmla="*/ 1851737 w 2744472"/>
              <a:gd name="connsiteY2277" fmla="*/ 911998 h 1805355"/>
              <a:gd name="connsiteX2278" fmla="*/ 1855833 w 2744472"/>
              <a:gd name="connsiteY2278" fmla="*/ 910380 h 1805355"/>
              <a:gd name="connsiteX2279" fmla="*/ 1861256 w 2744472"/>
              <a:gd name="connsiteY2279" fmla="*/ 897289 h 1805355"/>
              <a:gd name="connsiteX2280" fmla="*/ 1863452 w 2744472"/>
              <a:gd name="connsiteY2280" fmla="*/ 896378 h 1805355"/>
              <a:gd name="connsiteX2281" fmla="*/ 1863213 w 2744472"/>
              <a:gd name="connsiteY2281" fmla="*/ 895814 h 1805355"/>
              <a:gd name="connsiteX2282" fmla="*/ 1869244 w 2744472"/>
              <a:gd name="connsiteY2282" fmla="*/ 881598 h 1805355"/>
              <a:gd name="connsiteX2283" fmla="*/ 1874189 w 2744472"/>
              <a:gd name="connsiteY2283" fmla="*/ 879599 h 1805355"/>
              <a:gd name="connsiteX2284" fmla="*/ 1874000 w 2744472"/>
              <a:gd name="connsiteY2284" fmla="*/ 879142 h 1805355"/>
              <a:gd name="connsiteX2285" fmla="*/ 1879888 w 2744472"/>
              <a:gd name="connsiteY2285" fmla="*/ 864927 h 1805355"/>
              <a:gd name="connsiteX2286" fmla="*/ 1882493 w 2744472"/>
              <a:gd name="connsiteY2286" fmla="*/ 863848 h 1805355"/>
              <a:gd name="connsiteX2287" fmla="*/ 1887733 w 2744472"/>
              <a:gd name="connsiteY2287" fmla="*/ 851198 h 1805355"/>
              <a:gd name="connsiteX2288" fmla="*/ 1891952 w 2744472"/>
              <a:gd name="connsiteY2288" fmla="*/ 849451 h 1805355"/>
              <a:gd name="connsiteX2289" fmla="*/ 1891652 w 2744472"/>
              <a:gd name="connsiteY2289" fmla="*/ 848742 h 1805355"/>
              <a:gd name="connsiteX2290" fmla="*/ 1897684 w 2744472"/>
              <a:gd name="connsiteY2290" fmla="*/ 834527 h 1805355"/>
              <a:gd name="connsiteX2291" fmla="*/ 1903637 w 2744472"/>
              <a:gd name="connsiteY2291" fmla="*/ 832120 h 1805355"/>
              <a:gd name="connsiteX2292" fmla="*/ 1908326 w 2744472"/>
              <a:gd name="connsiteY2292" fmla="*/ 820798 h 1805355"/>
              <a:gd name="connsiteX2293" fmla="*/ 1910344 w 2744472"/>
              <a:gd name="connsiteY2293" fmla="*/ 819963 h 1805355"/>
              <a:gd name="connsiteX2294" fmla="*/ 1910283 w 2744472"/>
              <a:gd name="connsiteY2294" fmla="*/ 819814 h 1805355"/>
              <a:gd name="connsiteX2295" fmla="*/ 1916459 w 2744472"/>
              <a:gd name="connsiteY2295" fmla="*/ 804558 h 1805355"/>
              <a:gd name="connsiteX2296" fmla="*/ 1920891 w 2744472"/>
              <a:gd name="connsiteY2296" fmla="*/ 802680 h 1805355"/>
              <a:gd name="connsiteX2297" fmla="*/ 1925978 w 2744472"/>
              <a:gd name="connsiteY2297" fmla="*/ 790399 h 1805355"/>
              <a:gd name="connsiteX2298" fmla="*/ 1930706 w 2744472"/>
              <a:gd name="connsiteY2298" fmla="*/ 788441 h 1805355"/>
              <a:gd name="connsiteX2299" fmla="*/ 1935928 w 2744472"/>
              <a:gd name="connsiteY2299" fmla="*/ 775832 h 1805355"/>
              <a:gd name="connsiteX2300" fmla="*/ 1941840 w 2744472"/>
              <a:gd name="connsiteY2300" fmla="*/ 773384 h 1805355"/>
              <a:gd name="connsiteX2301" fmla="*/ 1946572 w 2744472"/>
              <a:gd name="connsiteY2301" fmla="*/ 761961 h 1805355"/>
              <a:gd name="connsiteX2302" fmla="*/ 1951544 w 2744472"/>
              <a:gd name="connsiteY2302" fmla="*/ 759901 h 1805355"/>
              <a:gd name="connsiteX2303" fmla="*/ 1956378 w 2744472"/>
              <a:gd name="connsiteY2303" fmla="*/ 748232 h 1805355"/>
              <a:gd name="connsiteX2304" fmla="*/ 1960368 w 2744472"/>
              <a:gd name="connsiteY2304" fmla="*/ 746579 h 1805355"/>
              <a:gd name="connsiteX2305" fmla="*/ 1966328 w 2744472"/>
              <a:gd name="connsiteY2305" fmla="*/ 731848 h 1805355"/>
              <a:gd name="connsiteX2306" fmla="*/ 1974576 w 2744472"/>
              <a:gd name="connsiteY2306" fmla="*/ 728350 h 1805355"/>
              <a:gd name="connsiteX2307" fmla="*/ 1978932 w 2744472"/>
              <a:gd name="connsiteY2307" fmla="*/ 717832 h 1805355"/>
              <a:gd name="connsiteX2308" fmla="*/ 1983415 w 2744472"/>
              <a:gd name="connsiteY2308" fmla="*/ 715975 h 1805355"/>
              <a:gd name="connsiteX2309" fmla="*/ 1988739 w 2744472"/>
              <a:gd name="connsiteY2309" fmla="*/ 703122 h 1805355"/>
              <a:gd name="connsiteX2310" fmla="*/ 1994159 w 2744472"/>
              <a:gd name="connsiteY2310" fmla="*/ 700877 h 1805355"/>
              <a:gd name="connsiteX2311" fmla="*/ 1998689 w 2744472"/>
              <a:gd name="connsiteY2311" fmla="*/ 689681 h 1805355"/>
              <a:gd name="connsiteX2312" fmla="*/ 2007038 w 2744472"/>
              <a:gd name="connsiteY2312" fmla="*/ 686140 h 1805355"/>
              <a:gd name="connsiteX2313" fmla="*/ 2011294 w 2744472"/>
              <a:gd name="connsiteY2313" fmla="*/ 675114 h 1805355"/>
              <a:gd name="connsiteX2314" fmla="*/ 2017120 w 2744472"/>
              <a:gd name="connsiteY2314" fmla="*/ 672524 h 1805355"/>
              <a:gd name="connsiteX2315" fmla="*/ 2021100 w 2744472"/>
              <a:gd name="connsiteY2315" fmla="*/ 662916 h 1805355"/>
              <a:gd name="connsiteX2316" fmla="*/ 2029338 w 2744472"/>
              <a:gd name="connsiteY2316" fmla="*/ 659504 h 1805355"/>
              <a:gd name="connsiteX2317" fmla="*/ 2033848 w 2744472"/>
              <a:gd name="connsiteY2317" fmla="*/ 648350 h 1805355"/>
              <a:gd name="connsiteX2318" fmla="*/ 2038774 w 2744472"/>
              <a:gd name="connsiteY2318" fmla="*/ 646260 h 1805355"/>
              <a:gd name="connsiteX2319" fmla="*/ 2043654 w 2744472"/>
              <a:gd name="connsiteY2319" fmla="*/ 634478 h 1805355"/>
              <a:gd name="connsiteX2320" fmla="*/ 2051377 w 2744472"/>
              <a:gd name="connsiteY2320" fmla="*/ 631279 h 1805355"/>
              <a:gd name="connsiteX2321" fmla="*/ 2055422 w 2744472"/>
              <a:gd name="connsiteY2321" fmla="*/ 621036 h 1805355"/>
              <a:gd name="connsiteX2322" fmla="*/ 2064384 w 2744472"/>
              <a:gd name="connsiteY2322" fmla="*/ 617142 h 1805355"/>
              <a:gd name="connsiteX2323" fmla="*/ 2068171 w 2744472"/>
              <a:gd name="connsiteY2323" fmla="*/ 608000 h 1805355"/>
              <a:gd name="connsiteX2324" fmla="*/ 2073206 w 2744472"/>
              <a:gd name="connsiteY2324" fmla="*/ 605914 h 1805355"/>
              <a:gd name="connsiteX2325" fmla="*/ 2078264 w 2744472"/>
              <a:gd name="connsiteY2325" fmla="*/ 594271 h 1805355"/>
              <a:gd name="connsiteX2326" fmla="*/ 2085920 w 2744472"/>
              <a:gd name="connsiteY2326" fmla="*/ 591247 h 1805355"/>
              <a:gd name="connsiteX2327" fmla="*/ 2089889 w 2744472"/>
              <a:gd name="connsiteY2327" fmla="*/ 581666 h 1805355"/>
              <a:gd name="connsiteX2328" fmla="*/ 2098167 w 2744472"/>
              <a:gd name="connsiteY2328" fmla="*/ 578237 h 1805355"/>
              <a:gd name="connsiteX2329" fmla="*/ 2102493 w 2744472"/>
              <a:gd name="connsiteY2329" fmla="*/ 567794 h 1805355"/>
              <a:gd name="connsiteX2330" fmla="*/ 2110814 w 2744472"/>
              <a:gd name="connsiteY2330" fmla="*/ 564347 h 1805355"/>
              <a:gd name="connsiteX2331" fmla="*/ 2114260 w 2744472"/>
              <a:gd name="connsiteY2331" fmla="*/ 556026 h 1805355"/>
              <a:gd name="connsiteX2332" fmla="*/ 2122150 w 2744472"/>
              <a:gd name="connsiteY2332" fmla="*/ 552758 h 1805355"/>
              <a:gd name="connsiteX2333" fmla="*/ 2126172 w 2744472"/>
              <a:gd name="connsiteY2333" fmla="*/ 543278 h 1805355"/>
              <a:gd name="connsiteX2334" fmla="*/ 2134970 w 2744472"/>
              <a:gd name="connsiteY2334" fmla="*/ 539721 h 1805355"/>
              <a:gd name="connsiteX2335" fmla="*/ 2139064 w 2744472"/>
              <a:gd name="connsiteY2335" fmla="*/ 529836 h 1805355"/>
              <a:gd name="connsiteX2336" fmla="*/ 2149017 w 2744472"/>
              <a:gd name="connsiteY2336" fmla="*/ 525714 h 1805355"/>
              <a:gd name="connsiteX2337" fmla="*/ 2152650 w 2744472"/>
              <a:gd name="connsiteY2337" fmla="*/ 516944 h 1805355"/>
              <a:gd name="connsiteX2338" fmla="*/ 2161909 w 2744472"/>
              <a:gd name="connsiteY2338" fmla="*/ 513109 h 1805355"/>
              <a:gd name="connsiteX2339" fmla="*/ 2165254 w 2744472"/>
              <a:gd name="connsiteY2339" fmla="*/ 505033 h 1805355"/>
              <a:gd name="connsiteX2340" fmla="*/ 2173575 w 2744472"/>
              <a:gd name="connsiteY2340" fmla="*/ 501586 h 1805355"/>
              <a:gd name="connsiteX2341" fmla="*/ 2177021 w 2744472"/>
              <a:gd name="connsiteY2341" fmla="*/ 493265 h 1805355"/>
              <a:gd name="connsiteX2342" fmla="*/ 2185225 w 2744472"/>
              <a:gd name="connsiteY2342" fmla="*/ 489867 h 1805355"/>
              <a:gd name="connsiteX2343" fmla="*/ 2187052 w 2744472"/>
              <a:gd name="connsiteY2343" fmla="*/ 485657 h 1805355"/>
              <a:gd name="connsiteX2344" fmla="*/ 2176016 w 2744472"/>
              <a:gd name="connsiteY2344" fmla="*/ 490119 h 1805355"/>
              <a:gd name="connsiteX2345" fmla="*/ 2173091 w 2744472"/>
              <a:gd name="connsiteY2345" fmla="*/ 497180 h 1805355"/>
              <a:gd name="connsiteX2346" fmla="*/ 2165078 w 2744472"/>
              <a:gd name="connsiteY2346" fmla="*/ 500499 h 1805355"/>
              <a:gd name="connsiteX2347" fmla="*/ 2161323 w 2744472"/>
              <a:gd name="connsiteY2347" fmla="*/ 509784 h 1805355"/>
              <a:gd name="connsiteX2348" fmla="*/ 2152814 w 2744472"/>
              <a:gd name="connsiteY2348" fmla="*/ 513396 h 1805355"/>
              <a:gd name="connsiteX2349" fmla="*/ 2149124 w 2744472"/>
              <a:gd name="connsiteY2349" fmla="*/ 521695 h 1805355"/>
              <a:gd name="connsiteX2350" fmla="*/ 2137930 w 2744472"/>
              <a:gd name="connsiteY2350" fmla="*/ 526016 h 1805355"/>
              <a:gd name="connsiteX2351" fmla="*/ 2134846 w 2744472"/>
              <a:gd name="connsiteY2351" fmla="*/ 533463 h 1805355"/>
              <a:gd name="connsiteX2352" fmla="*/ 2126771 w 2744472"/>
              <a:gd name="connsiteY2352" fmla="*/ 536808 h 1805355"/>
              <a:gd name="connsiteX2353" fmla="*/ 2122935 w 2744472"/>
              <a:gd name="connsiteY2353" fmla="*/ 546068 h 1805355"/>
              <a:gd name="connsiteX2354" fmla="*/ 2114280 w 2744472"/>
              <a:gd name="connsiteY2354" fmla="*/ 549653 h 1805355"/>
              <a:gd name="connsiteX2355" fmla="*/ 2110330 w 2744472"/>
              <a:gd name="connsiteY2355" fmla="*/ 559654 h 1805355"/>
              <a:gd name="connsiteX2356" fmla="*/ 2102069 w 2744472"/>
              <a:gd name="connsiteY2356" fmla="*/ 563243 h 1805355"/>
              <a:gd name="connsiteX2357" fmla="*/ 2098563 w 2744472"/>
              <a:gd name="connsiteY2357" fmla="*/ 571708 h 1805355"/>
              <a:gd name="connsiteX2358" fmla="*/ 2090674 w 2744472"/>
              <a:gd name="connsiteY2358" fmla="*/ 574976 h 1805355"/>
              <a:gd name="connsiteX2359" fmla="*/ 2086651 w 2744472"/>
              <a:gd name="connsiteY2359" fmla="*/ 584456 h 1805355"/>
              <a:gd name="connsiteX2360" fmla="*/ 2077365 w 2744472"/>
              <a:gd name="connsiteY2360" fmla="*/ 588211 h 1805355"/>
              <a:gd name="connsiteX2361" fmla="*/ 2074046 w 2744472"/>
              <a:gd name="connsiteY2361" fmla="*/ 596224 h 1805355"/>
              <a:gd name="connsiteX2362" fmla="*/ 2066986 w 2744472"/>
              <a:gd name="connsiteY2362" fmla="*/ 599148 h 1805355"/>
              <a:gd name="connsiteX2363" fmla="*/ 2062278 w 2744472"/>
              <a:gd name="connsiteY2363" fmla="*/ 610790 h 1805355"/>
              <a:gd name="connsiteX2364" fmla="*/ 2052798 w 2744472"/>
              <a:gd name="connsiteY2364" fmla="*/ 614813 h 1805355"/>
              <a:gd name="connsiteX2365" fmla="*/ 2049531 w 2744472"/>
              <a:gd name="connsiteY2365" fmla="*/ 622701 h 1805355"/>
              <a:gd name="connsiteX2366" fmla="*/ 2042190 w 2744472"/>
              <a:gd name="connsiteY2366" fmla="*/ 625742 h 1805355"/>
              <a:gd name="connsiteX2367" fmla="*/ 2037763 w 2744472"/>
              <a:gd name="connsiteY2367" fmla="*/ 636430 h 1805355"/>
              <a:gd name="connsiteX2368" fmla="*/ 2030464 w 2744472"/>
              <a:gd name="connsiteY2368" fmla="*/ 639454 h 1805355"/>
              <a:gd name="connsiteX2369" fmla="*/ 2025852 w 2744472"/>
              <a:gd name="connsiteY2369" fmla="*/ 650854 h 1805355"/>
              <a:gd name="connsiteX2370" fmla="*/ 2018997 w 2744472"/>
              <a:gd name="connsiteY2370" fmla="*/ 653761 h 1805355"/>
              <a:gd name="connsiteX2371" fmla="*/ 2015208 w 2744472"/>
              <a:gd name="connsiteY2371" fmla="*/ 662908 h 1805355"/>
              <a:gd name="connsiteX2372" fmla="*/ 2008148 w 2744472"/>
              <a:gd name="connsiteY2372" fmla="*/ 665832 h 1805355"/>
              <a:gd name="connsiteX2373" fmla="*/ 2003441 w 2744472"/>
              <a:gd name="connsiteY2373" fmla="*/ 677474 h 1805355"/>
              <a:gd name="connsiteX2374" fmla="*/ 1996093 w 2744472"/>
              <a:gd name="connsiteY2374" fmla="*/ 680592 h 1805355"/>
              <a:gd name="connsiteX2375" fmla="*/ 1991530 w 2744472"/>
              <a:gd name="connsiteY2375" fmla="*/ 691346 h 1805355"/>
              <a:gd name="connsiteX2376" fmla="*/ 1985448 w 2744472"/>
              <a:gd name="connsiteY2376" fmla="*/ 693805 h 1805355"/>
              <a:gd name="connsiteX2377" fmla="*/ 1980886 w 2744472"/>
              <a:gd name="connsiteY2377" fmla="*/ 705625 h 1805355"/>
              <a:gd name="connsiteX2378" fmla="*/ 1975558 w 2744472"/>
              <a:gd name="connsiteY2378" fmla="*/ 707993 h 1805355"/>
              <a:gd name="connsiteX2379" fmla="*/ 1970793 w 2744472"/>
              <a:gd name="connsiteY2379" fmla="*/ 719498 h 1805355"/>
              <a:gd name="connsiteX2380" fmla="*/ 1962895 w 2744472"/>
              <a:gd name="connsiteY2380" fmla="*/ 722770 h 1805355"/>
              <a:gd name="connsiteX2381" fmla="*/ 1959168 w 2744472"/>
              <a:gd name="connsiteY2381" fmla="*/ 731553 h 1805355"/>
              <a:gd name="connsiteX2382" fmla="*/ 1953701 w 2744472"/>
              <a:gd name="connsiteY2382" fmla="*/ 733763 h 1805355"/>
              <a:gd name="connsiteX2383" fmla="*/ 1948524 w 2744472"/>
              <a:gd name="connsiteY2383" fmla="*/ 746262 h 1805355"/>
              <a:gd name="connsiteX2384" fmla="*/ 1944074 w 2744472"/>
              <a:gd name="connsiteY2384" fmla="*/ 748106 h 1805355"/>
              <a:gd name="connsiteX2385" fmla="*/ 1938718 w 2744472"/>
              <a:gd name="connsiteY2385" fmla="*/ 761665 h 1805355"/>
              <a:gd name="connsiteX2386" fmla="*/ 1934322 w 2744472"/>
              <a:gd name="connsiteY2386" fmla="*/ 763575 h 1805355"/>
              <a:gd name="connsiteX2387" fmla="*/ 1928769 w 2744472"/>
              <a:gd name="connsiteY2387" fmla="*/ 776662 h 1805355"/>
              <a:gd name="connsiteX2388" fmla="*/ 1922744 w 2744472"/>
              <a:gd name="connsiteY2388" fmla="*/ 779098 h 1805355"/>
              <a:gd name="connsiteX2389" fmla="*/ 1917838 w 2744472"/>
              <a:gd name="connsiteY2389" fmla="*/ 790391 h 1805355"/>
              <a:gd name="connsiteX2390" fmla="*/ 1913479 w 2744472"/>
              <a:gd name="connsiteY2390" fmla="*/ 792112 h 1805355"/>
              <a:gd name="connsiteX2391" fmla="*/ 1908032 w 2744472"/>
              <a:gd name="connsiteY2391" fmla="*/ 804956 h 1805355"/>
              <a:gd name="connsiteX2392" fmla="*/ 1903472 w 2744472"/>
              <a:gd name="connsiteY2392" fmla="*/ 806801 h 1805355"/>
              <a:gd name="connsiteX2393" fmla="*/ 1898369 w 2744472"/>
              <a:gd name="connsiteY2393" fmla="*/ 818829 h 1805355"/>
              <a:gd name="connsiteX2394" fmla="*/ 1893184 w 2744472"/>
              <a:gd name="connsiteY2394" fmla="*/ 820926 h 1805355"/>
              <a:gd name="connsiteX2395" fmla="*/ 1887725 w 2744472"/>
              <a:gd name="connsiteY2395" fmla="*/ 835069 h 1805355"/>
              <a:gd name="connsiteX2396" fmla="*/ 1882894 w 2744472"/>
              <a:gd name="connsiteY2396" fmla="*/ 837216 h 1805355"/>
              <a:gd name="connsiteX2397" fmla="*/ 1877918 w 2744472"/>
              <a:gd name="connsiteY2397" fmla="*/ 849228 h 1805355"/>
              <a:gd name="connsiteX2398" fmla="*/ 1872915 w 2744472"/>
              <a:gd name="connsiteY2398" fmla="*/ 851301 h 1805355"/>
              <a:gd name="connsiteX2399" fmla="*/ 1867969 w 2744472"/>
              <a:gd name="connsiteY2399" fmla="*/ 862957 h 1805355"/>
              <a:gd name="connsiteX2400" fmla="*/ 1864704 w 2744472"/>
              <a:gd name="connsiteY2400" fmla="*/ 864277 h 1805355"/>
              <a:gd name="connsiteX2401" fmla="*/ 1865175 w 2744472"/>
              <a:gd name="connsiteY2401" fmla="*/ 865413 h 1805355"/>
              <a:gd name="connsiteX2402" fmla="*/ 1859286 w 2744472"/>
              <a:gd name="connsiteY2402" fmla="*/ 879629 h 1805355"/>
              <a:gd name="connsiteX2403" fmla="*/ 1854313 w 2744472"/>
              <a:gd name="connsiteY2403" fmla="*/ 881689 h 1805355"/>
              <a:gd name="connsiteX2404" fmla="*/ 1849480 w 2744472"/>
              <a:gd name="connsiteY2404" fmla="*/ 893357 h 1805355"/>
              <a:gd name="connsiteX2405" fmla="*/ 1846941 w 2744472"/>
              <a:gd name="connsiteY2405" fmla="*/ 894409 h 1805355"/>
              <a:gd name="connsiteX2406" fmla="*/ 1847523 w 2744472"/>
              <a:gd name="connsiteY2406" fmla="*/ 895814 h 1805355"/>
              <a:gd name="connsiteX2407" fmla="*/ 1841635 w 2744472"/>
              <a:gd name="connsiteY2407" fmla="*/ 910029 h 1805355"/>
              <a:gd name="connsiteX2408" fmla="*/ 1837640 w 2744472"/>
              <a:gd name="connsiteY2408" fmla="*/ 911683 h 1805355"/>
              <a:gd name="connsiteX2409" fmla="*/ 1831685 w 2744472"/>
              <a:gd name="connsiteY2409" fmla="*/ 925719 h 1805355"/>
              <a:gd name="connsiteX2410" fmla="*/ 1828574 w 2744472"/>
              <a:gd name="connsiteY2410" fmla="*/ 926977 h 1805355"/>
              <a:gd name="connsiteX2411" fmla="*/ 1823003 w 2744472"/>
              <a:gd name="connsiteY2411" fmla="*/ 940428 h 1805355"/>
              <a:gd name="connsiteX2412" fmla="*/ 1820810 w 2744472"/>
              <a:gd name="connsiteY2412" fmla="*/ 941336 h 1805355"/>
              <a:gd name="connsiteX2413" fmla="*/ 1821046 w 2744472"/>
              <a:gd name="connsiteY2413" fmla="*/ 941903 h 1805355"/>
              <a:gd name="connsiteX2414" fmla="*/ 1815158 w 2744472"/>
              <a:gd name="connsiteY2414" fmla="*/ 956118 h 1805355"/>
              <a:gd name="connsiteX2415" fmla="*/ 1811119 w 2744472"/>
              <a:gd name="connsiteY2415" fmla="*/ 957791 h 1805355"/>
              <a:gd name="connsiteX2416" fmla="*/ 1811240 w 2744472"/>
              <a:gd name="connsiteY2416" fmla="*/ 958084 h 1805355"/>
              <a:gd name="connsiteX2417" fmla="*/ 1805208 w 2744472"/>
              <a:gd name="connsiteY2417" fmla="*/ 972646 h 1805355"/>
              <a:gd name="connsiteX2418" fmla="*/ 1802169 w 2744472"/>
              <a:gd name="connsiteY2418" fmla="*/ 973904 h 1805355"/>
              <a:gd name="connsiteX2419" fmla="*/ 1796526 w 2744472"/>
              <a:gd name="connsiteY2419" fmla="*/ 988192 h 1805355"/>
              <a:gd name="connsiteX2420" fmla="*/ 1794294 w 2744472"/>
              <a:gd name="connsiteY2420" fmla="*/ 989162 h 1805355"/>
              <a:gd name="connsiteX2421" fmla="*/ 1788680 w 2744472"/>
              <a:gd name="connsiteY2421" fmla="*/ 1003045 h 1805355"/>
              <a:gd name="connsiteX2422" fmla="*/ 1786446 w 2744472"/>
              <a:gd name="connsiteY2422" fmla="*/ 1003993 h 1805355"/>
              <a:gd name="connsiteX2423" fmla="*/ 1786724 w 2744472"/>
              <a:gd name="connsiteY2423" fmla="*/ 1004664 h 1805355"/>
              <a:gd name="connsiteX2424" fmla="*/ 1780836 w 2744472"/>
              <a:gd name="connsiteY2424" fmla="*/ 1018879 h 1805355"/>
              <a:gd name="connsiteX2425" fmla="*/ 1780116 w 2744472"/>
              <a:gd name="connsiteY2425" fmla="*/ 1019177 h 1805355"/>
              <a:gd name="connsiteX2426" fmla="*/ 1780840 w 2744472"/>
              <a:gd name="connsiteY2426" fmla="*/ 1020845 h 1805355"/>
              <a:gd name="connsiteX2427" fmla="*/ 1774521 w 2744472"/>
              <a:gd name="connsiteY2427" fmla="*/ 1035406 h 1805355"/>
              <a:gd name="connsiteX2428" fmla="*/ 1772626 w 2744472"/>
              <a:gd name="connsiteY2428" fmla="*/ 1036156 h 1805355"/>
              <a:gd name="connsiteX2429" fmla="*/ 1772995 w 2744472"/>
              <a:gd name="connsiteY2429" fmla="*/ 1037025 h 1805355"/>
              <a:gd name="connsiteX2430" fmla="*/ 1766963 w 2744472"/>
              <a:gd name="connsiteY2430" fmla="*/ 1051240 h 1805355"/>
              <a:gd name="connsiteX2431" fmla="*/ 1763879 w 2744472"/>
              <a:gd name="connsiteY2431" fmla="*/ 1052487 h 1805355"/>
              <a:gd name="connsiteX2432" fmla="*/ 1764169 w 2744472"/>
              <a:gd name="connsiteY2432" fmla="*/ 1053205 h 1805355"/>
              <a:gd name="connsiteX2433" fmla="*/ 1758281 w 2744472"/>
              <a:gd name="connsiteY2433" fmla="*/ 1067767 h 1805355"/>
              <a:gd name="connsiteX2434" fmla="*/ 1756046 w 2744472"/>
              <a:gd name="connsiteY2434" fmla="*/ 1068715 h 1805355"/>
              <a:gd name="connsiteX2435" fmla="*/ 1756324 w 2744472"/>
              <a:gd name="connsiteY2435" fmla="*/ 1069386 h 1805355"/>
              <a:gd name="connsiteX2436" fmla="*/ 1750436 w 2744472"/>
              <a:gd name="connsiteY2436" fmla="*/ 1083601 h 1805355"/>
              <a:gd name="connsiteX2437" fmla="*/ 1749459 w 2744472"/>
              <a:gd name="connsiteY2437" fmla="*/ 1084006 h 1805355"/>
              <a:gd name="connsiteX2438" fmla="*/ 1750440 w 2744472"/>
              <a:gd name="connsiteY2438" fmla="*/ 1086547 h 1805355"/>
              <a:gd name="connsiteX2439" fmla="*/ 1744552 w 2744472"/>
              <a:gd name="connsiteY2439" fmla="*/ 1101803 h 1805355"/>
              <a:gd name="connsiteX2440" fmla="*/ 1742225 w 2744472"/>
              <a:gd name="connsiteY2440" fmla="*/ 1102837 h 1805355"/>
              <a:gd name="connsiteX2441" fmla="*/ 1742595 w 2744472"/>
              <a:gd name="connsiteY2441" fmla="*/ 1103709 h 1805355"/>
              <a:gd name="connsiteX2442" fmla="*/ 1736563 w 2744472"/>
              <a:gd name="connsiteY2442" fmla="*/ 1117924 h 1805355"/>
              <a:gd name="connsiteX2443" fmla="*/ 1735165 w 2744472"/>
              <a:gd name="connsiteY2443" fmla="*/ 1118490 h 1805355"/>
              <a:gd name="connsiteX2444" fmla="*/ 1735730 w 2744472"/>
              <a:gd name="connsiteY2444" fmla="*/ 1119889 h 1805355"/>
              <a:gd name="connsiteX2445" fmla="*/ 1729842 w 2744472"/>
              <a:gd name="connsiteY2445" fmla="*/ 1134451 h 1805355"/>
              <a:gd name="connsiteX2446" fmla="*/ 1729253 w 2744472"/>
              <a:gd name="connsiteY2446" fmla="*/ 1134701 h 1805355"/>
              <a:gd name="connsiteX2447" fmla="*/ 1729847 w 2744472"/>
              <a:gd name="connsiteY2447" fmla="*/ 1136070 h 1805355"/>
              <a:gd name="connsiteX2448" fmla="*/ 1723672 w 2744472"/>
              <a:gd name="connsiteY2448" fmla="*/ 1150285 h 1805355"/>
              <a:gd name="connsiteX2449" fmla="*/ 1721236 w 2744472"/>
              <a:gd name="connsiteY2449" fmla="*/ 1151246 h 1805355"/>
              <a:gd name="connsiteX2450" fmla="*/ 1722002 w 2744472"/>
              <a:gd name="connsiteY2450" fmla="*/ 1153231 h 1805355"/>
              <a:gd name="connsiteX2451" fmla="*/ 1716113 w 2744472"/>
              <a:gd name="connsiteY2451" fmla="*/ 1168486 h 1805355"/>
              <a:gd name="connsiteX2452" fmla="*/ 1715437 w 2744472"/>
              <a:gd name="connsiteY2452" fmla="*/ 1168786 h 1805355"/>
              <a:gd name="connsiteX2453" fmla="*/ 1716118 w 2744472"/>
              <a:gd name="connsiteY2453" fmla="*/ 1170392 h 1805355"/>
              <a:gd name="connsiteX2454" fmla="*/ 1710086 w 2744472"/>
              <a:gd name="connsiteY2454" fmla="*/ 1184607 h 1805355"/>
              <a:gd name="connsiteX2455" fmla="*/ 1709515 w 2744472"/>
              <a:gd name="connsiteY2455" fmla="*/ 1184838 h 1805355"/>
              <a:gd name="connsiteX2456" fmla="*/ 1710234 w 2744472"/>
              <a:gd name="connsiteY2456" fmla="*/ 1186572 h 1805355"/>
              <a:gd name="connsiteX2457" fmla="*/ 1704202 w 2744472"/>
              <a:gd name="connsiteY2457" fmla="*/ 1201134 h 1805355"/>
              <a:gd name="connsiteX2458" fmla="*/ 1702225 w 2744472"/>
              <a:gd name="connsiteY2458" fmla="*/ 1201953 h 1805355"/>
              <a:gd name="connsiteX2459" fmla="*/ 1703369 w 2744472"/>
              <a:gd name="connsiteY2459" fmla="*/ 1204714 h 1805355"/>
              <a:gd name="connsiteX2460" fmla="*/ 1697481 w 2744472"/>
              <a:gd name="connsiteY2460" fmla="*/ 1218929 h 1805355"/>
              <a:gd name="connsiteX2461" fmla="*/ 1696617 w 2744472"/>
              <a:gd name="connsiteY2461" fmla="*/ 1219288 h 1805355"/>
              <a:gd name="connsiteX2462" fmla="*/ 1697485 w 2744472"/>
              <a:gd name="connsiteY2462" fmla="*/ 1221385 h 1805355"/>
              <a:gd name="connsiteX2463" fmla="*/ 1691597 w 2744472"/>
              <a:gd name="connsiteY2463" fmla="*/ 1235600 h 1805355"/>
              <a:gd name="connsiteX2464" fmla="*/ 1690386 w 2744472"/>
              <a:gd name="connsiteY2464" fmla="*/ 1236101 h 1805355"/>
              <a:gd name="connsiteX2465" fmla="*/ 1691601 w 2744472"/>
              <a:gd name="connsiteY2465" fmla="*/ 1239036 h 1805355"/>
              <a:gd name="connsiteX2466" fmla="*/ 1686188 w 2744472"/>
              <a:gd name="connsiteY2466" fmla="*/ 1252107 h 1805355"/>
              <a:gd name="connsiteX2467" fmla="*/ 1687679 w 2744472"/>
              <a:gd name="connsiteY2467" fmla="*/ 1255707 h 1805355"/>
              <a:gd name="connsiteX2468" fmla="*/ 1681791 w 2744472"/>
              <a:gd name="connsiteY2468" fmla="*/ 1269922 h 1805355"/>
              <a:gd name="connsiteX2469" fmla="*/ 1680555 w 2744472"/>
              <a:gd name="connsiteY2469" fmla="*/ 1270435 h 1805355"/>
              <a:gd name="connsiteX2470" fmla="*/ 1681796 w 2744472"/>
              <a:gd name="connsiteY2470" fmla="*/ 1273359 h 1805355"/>
              <a:gd name="connsiteX2471" fmla="*/ 1676261 w 2744472"/>
              <a:gd name="connsiteY2471" fmla="*/ 1286403 h 1805355"/>
              <a:gd name="connsiteX2472" fmla="*/ 1677872 w 2744472"/>
              <a:gd name="connsiteY2472" fmla="*/ 1290029 h 1805355"/>
              <a:gd name="connsiteX2473" fmla="*/ 1671554 w 2744472"/>
              <a:gd name="connsiteY2473" fmla="*/ 1304244 h 1805355"/>
              <a:gd name="connsiteX2474" fmla="*/ 1669856 w 2744472"/>
              <a:gd name="connsiteY2474" fmla="*/ 1304900 h 1805355"/>
              <a:gd name="connsiteX2475" fmla="*/ 1671008 w 2744472"/>
              <a:gd name="connsiteY2475" fmla="*/ 1307681 h 1805355"/>
              <a:gd name="connsiteX2476" fmla="*/ 1665188 w 2744472"/>
              <a:gd name="connsiteY2476" fmla="*/ 1321732 h 1805355"/>
              <a:gd name="connsiteX2477" fmla="*/ 1667086 w 2744472"/>
              <a:gd name="connsiteY2477" fmla="*/ 1326313 h 1805355"/>
              <a:gd name="connsiteX2478" fmla="*/ 1661198 w 2744472"/>
              <a:gd name="connsiteY2478" fmla="*/ 1340528 h 1805355"/>
              <a:gd name="connsiteX2479" fmla="*/ 1660680 w 2744472"/>
              <a:gd name="connsiteY2479" fmla="*/ 1340743 h 1805355"/>
              <a:gd name="connsiteX2480" fmla="*/ 1661202 w 2744472"/>
              <a:gd name="connsiteY2480" fmla="*/ 1342004 h 1805355"/>
              <a:gd name="connsiteX2481" fmla="*/ 1655382 w 2744472"/>
              <a:gd name="connsiteY2481" fmla="*/ 1356054 h 1805355"/>
              <a:gd name="connsiteX2482" fmla="*/ 1657279 w 2744472"/>
              <a:gd name="connsiteY2482" fmla="*/ 1360635 h 1805355"/>
              <a:gd name="connsiteX2483" fmla="*/ 1651583 w 2744472"/>
              <a:gd name="connsiteY2483" fmla="*/ 1374389 h 1805355"/>
              <a:gd name="connsiteX2484" fmla="*/ 1653357 w 2744472"/>
              <a:gd name="connsiteY2484" fmla="*/ 1378777 h 1805355"/>
              <a:gd name="connsiteX2485" fmla="*/ 1647687 w 2744472"/>
              <a:gd name="connsiteY2485" fmla="*/ 1392800 h 1805355"/>
              <a:gd name="connsiteX2486" fmla="*/ 1649435 w 2744472"/>
              <a:gd name="connsiteY2486" fmla="*/ 1396919 h 1805355"/>
              <a:gd name="connsiteX2487" fmla="*/ 1643647 w 2744472"/>
              <a:gd name="connsiteY2487" fmla="*/ 1410559 h 1805355"/>
              <a:gd name="connsiteX2488" fmla="*/ 1645512 w 2744472"/>
              <a:gd name="connsiteY2488" fmla="*/ 1415061 h 1805355"/>
              <a:gd name="connsiteX2489" fmla="*/ 1639533 w 2744472"/>
              <a:gd name="connsiteY2489" fmla="*/ 1429497 h 1805355"/>
              <a:gd name="connsiteX2490" fmla="*/ 1640609 w 2744472"/>
              <a:gd name="connsiteY2490" fmla="*/ 1432223 h 1805355"/>
              <a:gd name="connsiteX2491" fmla="*/ 1635126 w 2744472"/>
              <a:gd name="connsiteY2491" fmla="*/ 1446106 h 1805355"/>
              <a:gd name="connsiteX2492" fmla="*/ 1636686 w 2744472"/>
              <a:gd name="connsiteY2492" fmla="*/ 1449874 h 1805355"/>
              <a:gd name="connsiteX2493" fmla="*/ 1632050 w 2744472"/>
              <a:gd name="connsiteY2493" fmla="*/ 1461067 h 1805355"/>
              <a:gd name="connsiteX2494" fmla="*/ 1634725 w 2744472"/>
              <a:gd name="connsiteY2494" fmla="*/ 1467525 h 1805355"/>
              <a:gd name="connsiteX2495" fmla="*/ 1628905 w 2744472"/>
              <a:gd name="connsiteY2495" fmla="*/ 1481577 h 1805355"/>
              <a:gd name="connsiteX2496" fmla="*/ 1630802 w 2744472"/>
              <a:gd name="connsiteY2496" fmla="*/ 1486158 h 1805355"/>
              <a:gd name="connsiteX2497" fmla="*/ 1626166 w 2744472"/>
              <a:gd name="connsiteY2497" fmla="*/ 1497351 h 1805355"/>
              <a:gd name="connsiteX2498" fmla="*/ 1628840 w 2744472"/>
              <a:gd name="connsiteY2498" fmla="*/ 1503809 h 1805355"/>
              <a:gd name="connsiteX2499" fmla="*/ 1622952 w 2744472"/>
              <a:gd name="connsiteY2499" fmla="*/ 1518024 h 1805355"/>
              <a:gd name="connsiteX2500" fmla="*/ 1622810 w 2744472"/>
              <a:gd name="connsiteY2500" fmla="*/ 1518083 h 1805355"/>
              <a:gd name="connsiteX2501" fmla="*/ 1624918 w 2744472"/>
              <a:gd name="connsiteY2501" fmla="*/ 1523422 h 1805355"/>
              <a:gd name="connsiteX2502" fmla="*/ 1620385 w 2744472"/>
              <a:gd name="connsiteY2502" fmla="*/ 1534900 h 1805355"/>
              <a:gd name="connsiteX2503" fmla="*/ 1622957 w 2744472"/>
              <a:gd name="connsiteY2503" fmla="*/ 1541563 h 1805355"/>
              <a:gd name="connsiteX2504" fmla="*/ 1618190 w 2744472"/>
              <a:gd name="connsiteY2504" fmla="*/ 1553913 h 1805355"/>
              <a:gd name="connsiteX2505" fmla="*/ 1620995 w 2744472"/>
              <a:gd name="connsiteY2505" fmla="*/ 1560686 h 1805355"/>
              <a:gd name="connsiteX2506" fmla="*/ 1616258 w 2744472"/>
              <a:gd name="connsiteY2506" fmla="*/ 1572123 h 1805355"/>
              <a:gd name="connsiteX2507" fmla="*/ 1619035 w 2744472"/>
              <a:gd name="connsiteY2507" fmla="*/ 1578827 h 1805355"/>
              <a:gd name="connsiteX2508" fmla="*/ 1614199 w 2744472"/>
              <a:gd name="connsiteY2508" fmla="*/ 1590503 h 1805355"/>
              <a:gd name="connsiteX2509" fmla="*/ 1617073 w 2744472"/>
              <a:gd name="connsiteY2509" fmla="*/ 1596969 h 1805355"/>
              <a:gd name="connsiteX2510" fmla="*/ 1612025 w 2744472"/>
              <a:gd name="connsiteY2510" fmla="*/ 1608325 h 1805355"/>
              <a:gd name="connsiteX2511" fmla="*/ 1615112 w 2744472"/>
              <a:gd name="connsiteY2511" fmla="*/ 1615601 h 1805355"/>
              <a:gd name="connsiteX2512" fmla="*/ 1610387 w 2744472"/>
              <a:gd name="connsiteY2512" fmla="*/ 1626738 h 1805355"/>
              <a:gd name="connsiteX2513" fmla="*/ 1613151 w 2744472"/>
              <a:gd name="connsiteY2513" fmla="*/ 1633253 h 1805355"/>
              <a:gd name="connsiteX2514" fmla="*/ 1607346 w 2744472"/>
              <a:gd name="connsiteY2514" fmla="*/ 1646934 h 1805355"/>
              <a:gd name="connsiteX2515" fmla="*/ 1610209 w 2744472"/>
              <a:gd name="connsiteY2515" fmla="*/ 1653846 h 1805355"/>
              <a:gd name="connsiteX2516" fmla="*/ 1605504 w 2744472"/>
              <a:gd name="connsiteY2516" fmla="*/ 1665204 h 1805355"/>
              <a:gd name="connsiteX2517" fmla="*/ 1608247 w 2744472"/>
              <a:gd name="connsiteY2517" fmla="*/ 1671988 h 1805355"/>
              <a:gd name="connsiteX2518" fmla="*/ 1604536 w 2744472"/>
              <a:gd name="connsiteY2518" fmla="*/ 1681168 h 1805355"/>
              <a:gd name="connsiteX2519" fmla="*/ 1608247 w 2744472"/>
              <a:gd name="connsiteY2519" fmla="*/ 1690130 h 1805355"/>
              <a:gd name="connsiteX2520" fmla="*/ 1603412 w 2744472"/>
              <a:gd name="connsiteY2520" fmla="*/ 1701804 h 1805355"/>
              <a:gd name="connsiteX2521" fmla="*/ 1606286 w 2744472"/>
              <a:gd name="connsiteY2521" fmla="*/ 1709252 h 1805355"/>
              <a:gd name="connsiteX2522" fmla="*/ 1602466 w 2744472"/>
              <a:gd name="connsiteY2522" fmla="*/ 1719150 h 1805355"/>
              <a:gd name="connsiteX2523" fmla="*/ 1606286 w 2744472"/>
              <a:gd name="connsiteY2523" fmla="*/ 1728375 h 1805355"/>
              <a:gd name="connsiteX2524" fmla="*/ 1602427 w 2744472"/>
              <a:gd name="connsiteY2524" fmla="*/ 1737691 h 1805355"/>
              <a:gd name="connsiteX2525" fmla="*/ 1606286 w 2744472"/>
              <a:gd name="connsiteY2525" fmla="*/ 1747007 h 1805355"/>
              <a:gd name="connsiteX2526" fmla="*/ 1602224 w 2744472"/>
              <a:gd name="connsiteY2526" fmla="*/ 1756813 h 1805355"/>
              <a:gd name="connsiteX2527" fmla="*/ 1606286 w 2744472"/>
              <a:gd name="connsiteY2527" fmla="*/ 1766620 h 1805355"/>
              <a:gd name="connsiteX2528" fmla="*/ 1602427 w 2744472"/>
              <a:gd name="connsiteY2528" fmla="*/ 1775936 h 1805355"/>
              <a:gd name="connsiteX2529" fmla="*/ 1606286 w 2744472"/>
              <a:gd name="connsiteY2529" fmla="*/ 1785252 h 1805355"/>
              <a:gd name="connsiteX2530" fmla="*/ 1586183 w 2744472"/>
              <a:gd name="connsiteY2530" fmla="*/ 1805355 h 1805355"/>
              <a:gd name="connsiteX2531" fmla="*/ 1566080 w 2744472"/>
              <a:gd name="connsiteY2531" fmla="*/ 1785252 h 1805355"/>
              <a:gd name="connsiteX2532" fmla="*/ 1569939 w 2744472"/>
              <a:gd name="connsiteY2532" fmla="*/ 1775936 h 1805355"/>
              <a:gd name="connsiteX2533" fmla="*/ 1566080 w 2744472"/>
              <a:gd name="connsiteY2533" fmla="*/ 1766620 h 1805355"/>
              <a:gd name="connsiteX2534" fmla="*/ 1570141 w 2744472"/>
              <a:gd name="connsiteY2534" fmla="*/ 1756813 h 1805355"/>
              <a:gd name="connsiteX2535" fmla="*/ 1566080 w 2744472"/>
              <a:gd name="connsiteY2535" fmla="*/ 1747007 h 1805355"/>
              <a:gd name="connsiteX2536" fmla="*/ 1569938 w 2744472"/>
              <a:gd name="connsiteY2536" fmla="*/ 1737691 h 1805355"/>
              <a:gd name="connsiteX2537" fmla="*/ 1566080 w 2744472"/>
              <a:gd name="connsiteY2537" fmla="*/ 1728375 h 1805355"/>
              <a:gd name="connsiteX2538" fmla="*/ 1569900 w 2744472"/>
              <a:gd name="connsiteY2538" fmla="*/ 1719150 h 1805355"/>
              <a:gd name="connsiteX2539" fmla="*/ 1566080 w 2744472"/>
              <a:gd name="connsiteY2539" fmla="*/ 1709252 h 1805355"/>
              <a:gd name="connsiteX2540" fmla="*/ 1570846 w 2744472"/>
              <a:gd name="connsiteY2540" fmla="*/ 1696902 h 1805355"/>
              <a:gd name="connsiteX2541" fmla="*/ 1568041 w 2744472"/>
              <a:gd name="connsiteY2541" fmla="*/ 1690130 h 1805355"/>
              <a:gd name="connsiteX2542" fmla="*/ 1571753 w 2744472"/>
              <a:gd name="connsiteY2542" fmla="*/ 1681168 h 1805355"/>
              <a:gd name="connsiteX2543" fmla="*/ 1568041 w 2744472"/>
              <a:gd name="connsiteY2543" fmla="*/ 1671988 h 1805355"/>
              <a:gd name="connsiteX2544" fmla="*/ 1572722 w 2744472"/>
              <a:gd name="connsiteY2544" fmla="*/ 1660412 h 1805355"/>
              <a:gd name="connsiteX2545" fmla="*/ 1570002 w 2744472"/>
              <a:gd name="connsiteY2545" fmla="*/ 1653846 h 1805355"/>
              <a:gd name="connsiteX2546" fmla="*/ 1575288 w 2744472"/>
              <a:gd name="connsiteY2546" fmla="*/ 1641086 h 1805355"/>
              <a:gd name="connsiteX2547" fmla="*/ 1571964 w 2744472"/>
              <a:gd name="connsiteY2547" fmla="*/ 1633253 h 1805355"/>
              <a:gd name="connsiteX2548" fmla="*/ 1576689 w 2744472"/>
              <a:gd name="connsiteY2548" fmla="*/ 1622116 h 1805355"/>
              <a:gd name="connsiteX2549" fmla="*/ 1573925 w 2744472"/>
              <a:gd name="connsiteY2549" fmla="*/ 1615601 h 1805355"/>
              <a:gd name="connsiteX2550" fmla="*/ 1577970 w 2744472"/>
              <a:gd name="connsiteY2550" fmla="*/ 1606069 h 1805355"/>
              <a:gd name="connsiteX2551" fmla="*/ 1573925 w 2744472"/>
              <a:gd name="connsiteY2551" fmla="*/ 1596969 h 1805355"/>
              <a:gd name="connsiteX2552" fmla="*/ 1579845 w 2744472"/>
              <a:gd name="connsiteY2552" fmla="*/ 1583651 h 1805355"/>
              <a:gd name="connsiteX2553" fmla="*/ 1577847 w 2744472"/>
              <a:gd name="connsiteY2553" fmla="*/ 1578827 h 1805355"/>
              <a:gd name="connsiteX2554" fmla="*/ 1583075 w 2744472"/>
              <a:gd name="connsiteY2554" fmla="*/ 1566206 h 1805355"/>
              <a:gd name="connsiteX2555" fmla="*/ 1580789 w 2744472"/>
              <a:gd name="connsiteY2555" fmla="*/ 1560686 h 1805355"/>
              <a:gd name="connsiteX2556" fmla="*/ 1585624 w 2744472"/>
              <a:gd name="connsiteY2556" fmla="*/ 1549011 h 1805355"/>
              <a:gd name="connsiteX2557" fmla="*/ 1582750 w 2744472"/>
              <a:gd name="connsiteY2557" fmla="*/ 1541563 h 1805355"/>
              <a:gd name="connsiteX2558" fmla="*/ 1587261 w 2744472"/>
              <a:gd name="connsiteY2558" fmla="*/ 1529877 h 1805355"/>
              <a:gd name="connsiteX2559" fmla="*/ 1584712 w 2744472"/>
              <a:gd name="connsiteY2559" fmla="*/ 1523422 h 1805355"/>
              <a:gd name="connsiteX2560" fmla="*/ 1590591 w 2744472"/>
              <a:gd name="connsiteY2560" fmla="*/ 1508533 h 1805355"/>
              <a:gd name="connsiteX2561" fmla="*/ 1588634 w 2744472"/>
              <a:gd name="connsiteY2561" fmla="*/ 1503809 h 1805355"/>
              <a:gd name="connsiteX2562" fmla="*/ 1593271 w 2744472"/>
              <a:gd name="connsiteY2562" fmla="*/ 1492615 h 1805355"/>
              <a:gd name="connsiteX2563" fmla="*/ 1590596 w 2744472"/>
              <a:gd name="connsiteY2563" fmla="*/ 1486158 h 1805355"/>
              <a:gd name="connsiteX2564" fmla="*/ 1596416 w 2744472"/>
              <a:gd name="connsiteY2564" fmla="*/ 1472106 h 1805355"/>
              <a:gd name="connsiteX2565" fmla="*/ 1594518 w 2744472"/>
              <a:gd name="connsiteY2565" fmla="*/ 1467525 h 1805355"/>
              <a:gd name="connsiteX2566" fmla="*/ 1599154 w 2744472"/>
              <a:gd name="connsiteY2566" fmla="*/ 1456332 h 1805355"/>
              <a:gd name="connsiteX2567" fmla="*/ 1596480 w 2744472"/>
              <a:gd name="connsiteY2567" fmla="*/ 1449874 h 1805355"/>
              <a:gd name="connsiteX2568" fmla="*/ 1602056 w 2744472"/>
              <a:gd name="connsiteY2568" fmla="*/ 1436410 h 1805355"/>
              <a:gd name="connsiteX2569" fmla="*/ 1600402 w 2744472"/>
              <a:gd name="connsiteY2569" fmla="*/ 1432223 h 1805355"/>
              <a:gd name="connsiteX2570" fmla="*/ 1605786 w 2744472"/>
              <a:gd name="connsiteY2570" fmla="*/ 1418590 h 1805355"/>
              <a:gd name="connsiteX2571" fmla="*/ 1604325 w 2744472"/>
              <a:gd name="connsiteY2571" fmla="*/ 1415061 h 1805355"/>
              <a:gd name="connsiteX2572" fmla="*/ 1610065 w 2744472"/>
              <a:gd name="connsiteY2572" fmla="*/ 1401203 h 1805355"/>
              <a:gd name="connsiteX2573" fmla="*/ 1608247 w 2744472"/>
              <a:gd name="connsiteY2573" fmla="*/ 1396919 h 1805355"/>
              <a:gd name="connsiteX2574" fmla="*/ 1614279 w 2744472"/>
              <a:gd name="connsiteY2574" fmla="*/ 1382704 h 1805355"/>
              <a:gd name="connsiteX2575" fmla="*/ 1614674 w 2744472"/>
              <a:gd name="connsiteY2575" fmla="*/ 1382544 h 1805355"/>
              <a:gd name="connsiteX2576" fmla="*/ 1613150 w 2744472"/>
              <a:gd name="connsiteY2576" fmla="*/ 1378777 h 1805355"/>
              <a:gd name="connsiteX2577" fmla="*/ 1618800 w 2744472"/>
              <a:gd name="connsiteY2577" fmla="*/ 1364805 h 1805355"/>
              <a:gd name="connsiteX2578" fmla="*/ 1617073 w 2744472"/>
              <a:gd name="connsiteY2578" fmla="*/ 1360635 h 1805355"/>
              <a:gd name="connsiteX2579" fmla="*/ 1622892 w 2744472"/>
              <a:gd name="connsiteY2579" fmla="*/ 1346584 h 1805355"/>
              <a:gd name="connsiteX2580" fmla="*/ 1620995 w 2744472"/>
              <a:gd name="connsiteY2580" fmla="*/ 1342004 h 1805355"/>
              <a:gd name="connsiteX2581" fmla="*/ 1626884 w 2744472"/>
              <a:gd name="connsiteY2581" fmla="*/ 1327788 h 1805355"/>
              <a:gd name="connsiteX2582" fmla="*/ 1627401 w 2744472"/>
              <a:gd name="connsiteY2582" fmla="*/ 1327573 h 1805355"/>
              <a:gd name="connsiteX2583" fmla="*/ 1626879 w 2744472"/>
              <a:gd name="connsiteY2583" fmla="*/ 1326313 h 1805355"/>
              <a:gd name="connsiteX2584" fmla="*/ 1632700 w 2744472"/>
              <a:gd name="connsiteY2584" fmla="*/ 1312262 h 1805355"/>
              <a:gd name="connsiteX2585" fmla="*/ 1630802 w 2744472"/>
              <a:gd name="connsiteY2585" fmla="*/ 1307681 h 1805355"/>
              <a:gd name="connsiteX2586" fmla="*/ 1636479 w 2744472"/>
              <a:gd name="connsiteY2586" fmla="*/ 1293975 h 1805355"/>
              <a:gd name="connsiteX2587" fmla="*/ 1634724 w 2744472"/>
              <a:gd name="connsiteY2587" fmla="*/ 1290029 h 1805355"/>
              <a:gd name="connsiteX2588" fmla="*/ 1641043 w 2744472"/>
              <a:gd name="connsiteY2588" fmla="*/ 1275814 h 1805355"/>
              <a:gd name="connsiteX2589" fmla="*/ 1641564 w 2744472"/>
              <a:gd name="connsiteY2589" fmla="*/ 1275613 h 1805355"/>
              <a:gd name="connsiteX2590" fmla="*/ 1640608 w 2744472"/>
              <a:gd name="connsiteY2590" fmla="*/ 1273359 h 1805355"/>
              <a:gd name="connsiteX2591" fmla="*/ 1646640 w 2744472"/>
              <a:gd name="connsiteY2591" fmla="*/ 1259144 h 1805355"/>
              <a:gd name="connsiteX2592" fmla="*/ 1648572 w 2744472"/>
              <a:gd name="connsiteY2592" fmla="*/ 1258362 h 1805355"/>
              <a:gd name="connsiteX2593" fmla="*/ 1647472 w 2744472"/>
              <a:gd name="connsiteY2593" fmla="*/ 1255707 h 1805355"/>
              <a:gd name="connsiteX2594" fmla="*/ 1652886 w 2744472"/>
              <a:gd name="connsiteY2594" fmla="*/ 1242636 h 1805355"/>
              <a:gd name="connsiteX2595" fmla="*/ 1651395 w 2744472"/>
              <a:gd name="connsiteY2595" fmla="*/ 1239036 h 1805355"/>
              <a:gd name="connsiteX2596" fmla="*/ 1657283 w 2744472"/>
              <a:gd name="connsiteY2596" fmla="*/ 1224821 h 1805355"/>
              <a:gd name="connsiteX2597" fmla="*/ 1658494 w 2744472"/>
              <a:gd name="connsiteY2597" fmla="*/ 1224319 h 1805355"/>
              <a:gd name="connsiteX2598" fmla="*/ 1657279 w 2744472"/>
              <a:gd name="connsiteY2598" fmla="*/ 1221385 h 1805355"/>
              <a:gd name="connsiteX2599" fmla="*/ 1663167 w 2744472"/>
              <a:gd name="connsiteY2599" fmla="*/ 1207170 h 1805355"/>
              <a:gd name="connsiteX2600" fmla="*/ 1664031 w 2744472"/>
              <a:gd name="connsiteY2600" fmla="*/ 1206811 h 1805355"/>
              <a:gd name="connsiteX2601" fmla="*/ 1663162 w 2744472"/>
              <a:gd name="connsiteY2601" fmla="*/ 1204714 h 1805355"/>
              <a:gd name="connsiteX2602" fmla="*/ 1669051 w 2744472"/>
              <a:gd name="connsiteY2602" fmla="*/ 1190499 h 1805355"/>
              <a:gd name="connsiteX2603" fmla="*/ 1670435 w 2744472"/>
              <a:gd name="connsiteY2603" fmla="*/ 1189925 h 1805355"/>
              <a:gd name="connsiteX2604" fmla="*/ 1669046 w 2744472"/>
              <a:gd name="connsiteY2604" fmla="*/ 1186572 h 1805355"/>
              <a:gd name="connsiteX2605" fmla="*/ 1675078 w 2744472"/>
              <a:gd name="connsiteY2605" fmla="*/ 1172010 h 1805355"/>
              <a:gd name="connsiteX2606" fmla="*/ 1675537 w 2744472"/>
              <a:gd name="connsiteY2606" fmla="*/ 1171820 h 1805355"/>
              <a:gd name="connsiteX2607" fmla="*/ 1674931 w 2744472"/>
              <a:gd name="connsiteY2607" fmla="*/ 1170392 h 1805355"/>
              <a:gd name="connsiteX2608" fmla="*/ 1680962 w 2744472"/>
              <a:gd name="connsiteY2608" fmla="*/ 1156177 h 1805355"/>
              <a:gd name="connsiteX2609" fmla="*/ 1682666 w 2744472"/>
              <a:gd name="connsiteY2609" fmla="*/ 1155488 h 1805355"/>
              <a:gd name="connsiteX2610" fmla="*/ 1681795 w 2744472"/>
              <a:gd name="connsiteY2610" fmla="*/ 1153231 h 1805355"/>
              <a:gd name="connsiteX2611" fmla="*/ 1687683 w 2744472"/>
              <a:gd name="connsiteY2611" fmla="*/ 1137975 h 1805355"/>
              <a:gd name="connsiteX2612" fmla="*/ 1688373 w 2744472"/>
              <a:gd name="connsiteY2612" fmla="*/ 1137668 h 1805355"/>
              <a:gd name="connsiteX2613" fmla="*/ 1687679 w 2744472"/>
              <a:gd name="connsiteY2613" fmla="*/ 1136070 h 1805355"/>
              <a:gd name="connsiteX2614" fmla="*/ 1693854 w 2744472"/>
              <a:gd name="connsiteY2614" fmla="*/ 1121854 h 1805355"/>
              <a:gd name="connsiteX2615" fmla="*/ 1695979 w 2744472"/>
              <a:gd name="connsiteY2615" fmla="*/ 1121015 h 1805355"/>
              <a:gd name="connsiteX2616" fmla="*/ 1695524 w 2744472"/>
              <a:gd name="connsiteY2616" fmla="*/ 1119889 h 1805355"/>
              <a:gd name="connsiteX2617" fmla="*/ 1701412 w 2744472"/>
              <a:gd name="connsiteY2617" fmla="*/ 1105327 h 1805355"/>
              <a:gd name="connsiteX2618" fmla="*/ 1701990 w 2744472"/>
              <a:gd name="connsiteY2618" fmla="*/ 1105082 h 1805355"/>
              <a:gd name="connsiteX2619" fmla="*/ 1701408 w 2744472"/>
              <a:gd name="connsiteY2619" fmla="*/ 1103709 h 1805355"/>
              <a:gd name="connsiteX2620" fmla="*/ 1707439 w 2744472"/>
              <a:gd name="connsiteY2620" fmla="*/ 1089494 h 1805355"/>
              <a:gd name="connsiteX2621" fmla="*/ 1710840 w 2744472"/>
              <a:gd name="connsiteY2621" fmla="*/ 1088118 h 1805355"/>
              <a:gd name="connsiteX2622" fmla="*/ 1710234 w 2744472"/>
              <a:gd name="connsiteY2622" fmla="*/ 1086547 h 1805355"/>
              <a:gd name="connsiteX2623" fmla="*/ 1716122 w 2744472"/>
              <a:gd name="connsiteY2623" fmla="*/ 1071292 h 1805355"/>
              <a:gd name="connsiteX2624" fmla="*/ 1716785 w 2744472"/>
              <a:gd name="connsiteY2624" fmla="*/ 1070997 h 1805355"/>
              <a:gd name="connsiteX2625" fmla="*/ 1716118 w 2744472"/>
              <a:gd name="connsiteY2625" fmla="*/ 1069386 h 1805355"/>
              <a:gd name="connsiteX2626" fmla="*/ 1722006 w 2744472"/>
              <a:gd name="connsiteY2626" fmla="*/ 1055171 h 1805355"/>
              <a:gd name="connsiteX2627" fmla="*/ 1724362 w 2744472"/>
              <a:gd name="connsiteY2627" fmla="*/ 1054194 h 1805355"/>
              <a:gd name="connsiteX2628" fmla="*/ 1723963 w 2744472"/>
              <a:gd name="connsiteY2628" fmla="*/ 1053205 h 1805355"/>
              <a:gd name="connsiteX2629" fmla="*/ 1729851 w 2744472"/>
              <a:gd name="connsiteY2629" fmla="*/ 1038643 h 1805355"/>
              <a:gd name="connsiteX2630" fmla="*/ 1732091 w 2744472"/>
              <a:gd name="connsiteY2630" fmla="*/ 1037693 h 1805355"/>
              <a:gd name="connsiteX2631" fmla="*/ 1731808 w 2744472"/>
              <a:gd name="connsiteY2631" fmla="*/ 1037025 h 1805355"/>
              <a:gd name="connsiteX2632" fmla="*/ 1737839 w 2744472"/>
              <a:gd name="connsiteY2632" fmla="*/ 1022810 h 1805355"/>
              <a:gd name="connsiteX2633" fmla="*/ 1738439 w 2744472"/>
              <a:gd name="connsiteY2633" fmla="*/ 1022567 h 1805355"/>
              <a:gd name="connsiteX2634" fmla="*/ 1737692 w 2744472"/>
              <a:gd name="connsiteY2634" fmla="*/ 1020845 h 1805355"/>
              <a:gd name="connsiteX2635" fmla="*/ 1744010 w 2744472"/>
              <a:gd name="connsiteY2635" fmla="*/ 1006283 h 1805355"/>
              <a:gd name="connsiteX2636" fmla="*/ 1746741 w 2744472"/>
              <a:gd name="connsiteY2636" fmla="*/ 1005203 h 1805355"/>
              <a:gd name="connsiteX2637" fmla="*/ 1746517 w 2744472"/>
              <a:gd name="connsiteY2637" fmla="*/ 1004664 h 1805355"/>
              <a:gd name="connsiteX2638" fmla="*/ 1752405 w 2744472"/>
              <a:gd name="connsiteY2638" fmla="*/ 990449 h 1805355"/>
              <a:gd name="connsiteX2639" fmla="*/ 1754762 w 2744472"/>
              <a:gd name="connsiteY2639" fmla="*/ 989472 h 1805355"/>
              <a:gd name="connsiteX2640" fmla="*/ 1754362 w 2744472"/>
              <a:gd name="connsiteY2640" fmla="*/ 988483 h 1805355"/>
              <a:gd name="connsiteX2641" fmla="*/ 1760250 w 2744472"/>
              <a:gd name="connsiteY2641" fmla="*/ 973921 h 1805355"/>
              <a:gd name="connsiteX2642" fmla="*/ 1762299 w 2744472"/>
              <a:gd name="connsiteY2642" fmla="*/ 973052 h 1805355"/>
              <a:gd name="connsiteX2643" fmla="*/ 1768096 w 2744472"/>
              <a:gd name="connsiteY2643" fmla="*/ 958375 h 1805355"/>
              <a:gd name="connsiteX2644" fmla="*/ 1770335 w 2744472"/>
              <a:gd name="connsiteY2644" fmla="*/ 957402 h 1805355"/>
              <a:gd name="connsiteX2645" fmla="*/ 1776084 w 2744472"/>
              <a:gd name="connsiteY2645" fmla="*/ 943522 h 1805355"/>
              <a:gd name="connsiteX2646" fmla="*/ 1781015 w 2744472"/>
              <a:gd name="connsiteY2646" fmla="*/ 941479 h 1805355"/>
              <a:gd name="connsiteX2647" fmla="*/ 1786727 w 2744472"/>
              <a:gd name="connsiteY2647" fmla="*/ 927688 h 1805355"/>
              <a:gd name="connsiteX2648" fmla="*/ 1788919 w 2744472"/>
              <a:gd name="connsiteY2648" fmla="*/ 926780 h 1805355"/>
              <a:gd name="connsiteX2649" fmla="*/ 1788684 w 2744472"/>
              <a:gd name="connsiteY2649" fmla="*/ 926213 h 1805355"/>
              <a:gd name="connsiteX2650" fmla="*/ 1794572 w 2744472"/>
              <a:gd name="connsiteY2650" fmla="*/ 911998 h 1805355"/>
              <a:gd name="connsiteX2651" fmla="*/ 1796692 w 2744472"/>
              <a:gd name="connsiteY2651" fmla="*/ 911120 h 1805355"/>
              <a:gd name="connsiteX2652" fmla="*/ 1802561 w 2744472"/>
              <a:gd name="connsiteY2652" fmla="*/ 897289 h 1805355"/>
              <a:gd name="connsiteX2653" fmla="*/ 1807539 w 2744472"/>
              <a:gd name="connsiteY2653" fmla="*/ 895276 h 1805355"/>
              <a:gd name="connsiteX2654" fmla="*/ 1813204 w 2744472"/>
              <a:gd name="connsiteY2654" fmla="*/ 881598 h 1805355"/>
              <a:gd name="connsiteX2655" fmla="*/ 1815743 w 2744472"/>
              <a:gd name="connsiteY2655" fmla="*/ 880546 h 1805355"/>
              <a:gd name="connsiteX2656" fmla="*/ 1815162 w 2744472"/>
              <a:gd name="connsiteY2656" fmla="*/ 879142 h 1805355"/>
              <a:gd name="connsiteX2657" fmla="*/ 1821050 w 2744472"/>
              <a:gd name="connsiteY2657" fmla="*/ 864927 h 1805355"/>
              <a:gd name="connsiteX2658" fmla="*/ 1826023 w 2744472"/>
              <a:gd name="connsiteY2658" fmla="*/ 862867 h 1805355"/>
              <a:gd name="connsiteX2659" fmla="*/ 1830856 w 2744472"/>
              <a:gd name="connsiteY2659" fmla="*/ 851198 h 1805355"/>
              <a:gd name="connsiteX2660" fmla="*/ 1833407 w 2744472"/>
              <a:gd name="connsiteY2660" fmla="*/ 850141 h 1805355"/>
              <a:gd name="connsiteX2661" fmla="*/ 1832813 w 2744472"/>
              <a:gd name="connsiteY2661" fmla="*/ 848742 h 1805355"/>
              <a:gd name="connsiteX2662" fmla="*/ 1838845 w 2744472"/>
              <a:gd name="connsiteY2662" fmla="*/ 834527 h 1805355"/>
              <a:gd name="connsiteX2663" fmla="*/ 1844798 w 2744472"/>
              <a:gd name="connsiteY2663" fmla="*/ 832120 h 1805355"/>
              <a:gd name="connsiteX2664" fmla="*/ 1849488 w 2744472"/>
              <a:gd name="connsiteY2664" fmla="*/ 820798 h 1805355"/>
              <a:gd name="connsiteX2665" fmla="*/ 1853700 w 2744472"/>
              <a:gd name="connsiteY2665" fmla="*/ 819053 h 1805355"/>
              <a:gd name="connsiteX2666" fmla="*/ 1859294 w 2744472"/>
              <a:gd name="connsiteY2666" fmla="*/ 804558 h 1805355"/>
              <a:gd name="connsiteX2667" fmla="*/ 1864152 w 2744472"/>
              <a:gd name="connsiteY2667" fmla="*/ 802399 h 1805355"/>
              <a:gd name="connsiteX2668" fmla="*/ 1869244 w 2744472"/>
              <a:gd name="connsiteY2668" fmla="*/ 790399 h 1805355"/>
              <a:gd name="connsiteX2669" fmla="*/ 1872615 w 2744472"/>
              <a:gd name="connsiteY2669" fmla="*/ 789036 h 1805355"/>
              <a:gd name="connsiteX2670" fmla="*/ 1878214 w 2744472"/>
              <a:gd name="connsiteY2670" fmla="*/ 775832 h 1805355"/>
              <a:gd name="connsiteX2671" fmla="*/ 1882800 w 2744472"/>
              <a:gd name="connsiteY2671" fmla="*/ 773977 h 1805355"/>
              <a:gd name="connsiteX2672" fmla="*/ 1888021 w 2744472"/>
              <a:gd name="connsiteY2672" fmla="*/ 761961 h 1805355"/>
              <a:gd name="connsiteX2673" fmla="*/ 1894987 w 2744472"/>
              <a:gd name="connsiteY2673" fmla="*/ 759209 h 1805355"/>
              <a:gd name="connsiteX2674" fmla="*/ 1899645 w 2744472"/>
              <a:gd name="connsiteY2674" fmla="*/ 748232 h 1805355"/>
              <a:gd name="connsiteX2675" fmla="*/ 1904610 w 2744472"/>
              <a:gd name="connsiteY2675" fmla="*/ 746224 h 1805355"/>
              <a:gd name="connsiteX2676" fmla="*/ 1910288 w 2744472"/>
              <a:gd name="connsiteY2676" fmla="*/ 731848 h 1805355"/>
              <a:gd name="connsiteX2677" fmla="*/ 1915166 w 2744472"/>
              <a:gd name="connsiteY2677" fmla="*/ 729728 h 1805355"/>
              <a:gd name="connsiteX2678" fmla="*/ 1920094 w 2744472"/>
              <a:gd name="connsiteY2678" fmla="*/ 717832 h 1805355"/>
              <a:gd name="connsiteX2679" fmla="*/ 1924594 w 2744472"/>
              <a:gd name="connsiteY2679" fmla="*/ 715968 h 1805355"/>
              <a:gd name="connsiteX2680" fmla="*/ 1930044 w 2744472"/>
              <a:gd name="connsiteY2680" fmla="*/ 703122 h 1805355"/>
              <a:gd name="connsiteX2681" fmla="*/ 1936487 w 2744472"/>
              <a:gd name="connsiteY2681" fmla="*/ 700517 h 1805355"/>
              <a:gd name="connsiteX2682" fmla="*/ 1940975 w 2744472"/>
              <a:gd name="connsiteY2682" fmla="*/ 689681 h 1805355"/>
              <a:gd name="connsiteX2683" fmla="*/ 1947948 w 2744472"/>
              <a:gd name="connsiteY2683" fmla="*/ 686792 h 1805355"/>
              <a:gd name="connsiteX2684" fmla="*/ 1952456 w 2744472"/>
              <a:gd name="connsiteY2684" fmla="*/ 675114 h 1805355"/>
              <a:gd name="connsiteX2685" fmla="*/ 1958339 w 2744472"/>
              <a:gd name="connsiteY2685" fmla="*/ 672499 h 1805355"/>
              <a:gd name="connsiteX2686" fmla="*/ 1962406 w 2744472"/>
              <a:gd name="connsiteY2686" fmla="*/ 662916 h 1805355"/>
              <a:gd name="connsiteX2687" fmla="*/ 1970432 w 2744472"/>
              <a:gd name="connsiteY2687" fmla="*/ 659670 h 1805355"/>
              <a:gd name="connsiteX2688" fmla="*/ 1975010 w 2744472"/>
              <a:gd name="connsiteY2688" fmla="*/ 648350 h 1805355"/>
              <a:gd name="connsiteX2689" fmla="*/ 1982316 w 2744472"/>
              <a:gd name="connsiteY2689" fmla="*/ 645250 h 1805355"/>
              <a:gd name="connsiteX2690" fmla="*/ 1986778 w 2744472"/>
              <a:gd name="connsiteY2690" fmla="*/ 634478 h 1805355"/>
              <a:gd name="connsiteX2691" fmla="*/ 1992198 w 2744472"/>
              <a:gd name="connsiteY2691" fmla="*/ 632232 h 1805355"/>
              <a:gd name="connsiteX2692" fmla="*/ 1996728 w 2744472"/>
              <a:gd name="connsiteY2692" fmla="*/ 621036 h 1805355"/>
              <a:gd name="connsiteX2693" fmla="*/ 2005469 w 2744472"/>
              <a:gd name="connsiteY2693" fmla="*/ 617329 h 1805355"/>
              <a:gd name="connsiteX2694" fmla="*/ 2009332 w 2744472"/>
              <a:gd name="connsiteY2694" fmla="*/ 608000 h 1805355"/>
              <a:gd name="connsiteX2695" fmla="*/ 2016673 w 2744472"/>
              <a:gd name="connsiteY2695" fmla="*/ 604960 h 1805355"/>
              <a:gd name="connsiteX2696" fmla="*/ 2021100 w 2744472"/>
              <a:gd name="connsiteY2696" fmla="*/ 594271 h 1805355"/>
              <a:gd name="connsiteX2697" fmla="*/ 2030291 w 2744472"/>
              <a:gd name="connsiteY2697" fmla="*/ 590464 h 1805355"/>
              <a:gd name="connsiteX2698" fmla="*/ 2033848 w 2744472"/>
              <a:gd name="connsiteY2698" fmla="*/ 581666 h 1805355"/>
              <a:gd name="connsiteX2699" fmla="*/ 2041154 w 2744472"/>
              <a:gd name="connsiteY2699" fmla="*/ 578566 h 1805355"/>
              <a:gd name="connsiteX2700" fmla="*/ 2045616 w 2744472"/>
              <a:gd name="connsiteY2700" fmla="*/ 567794 h 1805355"/>
              <a:gd name="connsiteX2701" fmla="*/ 2054010 w 2744472"/>
              <a:gd name="connsiteY2701" fmla="*/ 564317 h 1805355"/>
              <a:gd name="connsiteX2702" fmla="*/ 2057527 w 2744472"/>
              <a:gd name="connsiteY2702" fmla="*/ 556026 h 1805355"/>
              <a:gd name="connsiteX2703" fmla="*/ 2066326 w 2744472"/>
              <a:gd name="connsiteY2703" fmla="*/ 552469 h 1805355"/>
              <a:gd name="connsiteX2704" fmla="*/ 2070132 w 2744472"/>
              <a:gd name="connsiteY2704" fmla="*/ 543278 h 1805355"/>
              <a:gd name="connsiteX2705" fmla="*/ 2077854 w 2744472"/>
              <a:gd name="connsiteY2705" fmla="*/ 540079 h 1805355"/>
              <a:gd name="connsiteX2706" fmla="*/ 2081900 w 2744472"/>
              <a:gd name="connsiteY2706" fmla="*/ 529836 h 1805355"/>
              <a:gd name="connsiteX2707" fmla="*/ 2089913 w 2744472"/>
              <a:gd name="connsiteY2707" fmla="*/ 526355 h 1805355"/>
              <a:gd name="connsiteX2708" fmla="*/ 2093811 w 2744472"/>
              <a:gd name="connsiteY2708" fmla="*/ 516944 h 1805355"/>
              <a:gd name="connsiteX2709" fmla="*/ 2103070 w 2744472"/>
              <a:gd name="connsiteY2709" fmla="*/ 513109 h 1805355"/>
              <a:gd name="connsiteX2710" fmla="*/ 2106416 w 2744472"/>
              <a:gd name="connsiteY2710" fmla="*/ 505033 h 1805355"/>
              <a:gd name="connsiteX2711" fmla="*/ 2114956 w 2744472"/>
              <a:gd name="connsiteY2711" fmla="*/ 501495 h 1805355"/>
              <a:gd name="connsiteX2712" fmla="*/ 2116834 w 2744472"/>
              <a:gd name="connsiteY2712" fmla="*/ 497267 h 1805355"/>
              <a:gd name="connsiteX2713" fmla="*/ 2105731 w 2744472"/>
              <a:gd name="connsiteY2713" fmla="*/ 501757 h 1805355"/>
              <a:gd name="connsiteX2714" fmla="*/ 2102486 w 2744472"/>
              <a:gd name="connsiteY2714" fmla="*/ 509784 h 1805355"/>
              <a:gd name="connsiteX2715" fmla="*/ 2094122 w 2744472"/>
              <a:gd name="connsiteY2715" fmla="*/ 513333 h 1805355"/>
              <a:gd name="connsiteX2716" fmla="*/ 2090574 w 2744472"/>
              <a:gd name="connsiteY2716" fmla="*/ 521695 h 1805355"/>
              <a:gd name="connsiteX2717" fmla="*/ 2081137 w 2744472"/>
              <a:gd name="connsiteY2717" fmla="*/ 525511 h 1805355"/>
              <a:gd name="connsiteX2718" fmla="*/ 2077682 w 2744472"/>
              <a:gd name="connsiteY2718" fmla="*/ 533463 h 1805355"/>
              <a:gd name="connsiteX2719" fmla="*/ 2067751 w 2744472"/>
              <a:gd name="connsiteY2719" fmla="*/ 537386 h 1805355"/>
              <a:gd name="connsiteX2720" fmla="*/ 2064240 w 2744472"/>
              <a:gd name="connsiteY2720" fmla="*/ 546068 h 1805355"/>
              <a:gd name="connsiteX2721" fmla="*/ 2055372 w 2744472"/>
              <a:gd name="connsiteY2721" fmla="*/ 549831 h 1805355"/>
              <a:gd name="connsiteX2722" fmla="*/ 2051492 w 2744472"/>
              <a:gd name="connsiteY2722" fmla="*/ 559654 h 1805355"/>
              <a:gd name="connsiteX2723" fmla="*/ 2043231 w 2744472"/>
              <a:gd name="connsiteY2723" fmla="*/ 563243 h 1805355"/>
              <a:gd name="connsiteX2724" fmla="*/ 2039724 w 2744472"/>
              <a:gd name="connsiteY2724" fmla="*/ 571708 h 1805355"/>
              <a:gd name="connsiteX2725" fmla="*/ 2031836 w 2744472"/>
              <a:gd name="connsiteY2725" fmla="*/ 574976 h 1805355"/>
              <a:gd name="connsiteX2726" fmla="*/ 2027813 w 2744472"/>
              <a:gd name="connsiteY2726" fmla="*/ 584456 h 1805355"/>
              <a:gd name="connsiteX2727" fmla="*/ 2018527 w 2744472"/>
              <a:gd name="connsiteY2727" fmla="*/ 588211 h 1805355"/>
              <a:gd name="connsiteX2728" fmla="*/ 2015208 w 2744472"/>
              <a:gd name="connsiteY2728" fmla="*/ 596224 h 1805355"/>
              <a:gd name="connsiteX2729" fmla="*/ 2008148 w 2744472"/>
              <a:gd name="connsiteY2729" fmla="*/ 599148 h 1805355"/>
              <a:gd name="connsiteX2730" fmla="*/ 2003440 w 2744472"/>
              <a:gd name="connsiteY2730" fmla="*/ 610790 h 1805355"/>
              <a:gd name="connsiteX2731" fmla="*/ 1995078 w 2744472"/>
              <a:gd name="connsiteY2731" fmla="*/ 614338 h 1805355"/>
              <a:gd name="connsiteX2732" fmla="*/ 1991530 w 2744472"/>
              <a:gd name="connsiteY2732" fmla="*/ 622701 h 1805355"/>
              <a:gd name="connsiteX2733" fmla="*/ 1983219 w 2744472"/>
              <a:gd name="connsiteY2733" fmla="*/ 626062 h 1805355"/>
              <a:gd name="connsiteX2734" fmla="*/ 1978924 w 2744472"/>
              <a:gd name="connsiteY2734" fmla="*/ 636430 h 1805355"/>
              <a:gd name="connsiteX2735" fmla="*/ 1974010 w 2744472"/>
              <a:gd name="connsiteY2735" fmla="*/ 638466 h 1805355"/>
              <a:gd name="connsiteX2736" fmla="*/ 1969118 w 2744472"/>
              <a:gd name="connsiteY2736" fmla="*/ 650854 h 1805355"/>
              <a:gd name="connsiteX2737" fmla="*/ 1959661 w 2744472"/>
              <a:gd name="connsiteY2737" fmla="*/ 654962 h 1805355"/>
              <a:gd name="connsiteX2738" fmla="*/ 1956369 w 2744472"/>
              <a:gd name="connsiteY2738" fmla="*/ 662908 h 1805355"/>
              <a:gd name="connsiteX2739" fmla="*/ 1949309 w 2744472"/>
              <a:gd name="connsiteY2739" fmla="*/ 665832 h 1805355"/>
              <a:gd name="connsiteX2740" fmla="*/ 1944602 w 2744472"/>
              <a:gd name="connsiteY2740" fmla="*/ 677474 h 1805355"/>
              <a:gd name="connsiteX2741" fmla="*/ 1939676 w 2744472"/>
              <a:gd name="connsiteY2741" fmla="*/ 679564 h 1805355"/>
              <a:gd name="connsiteX2742" fmla="*/ 1934796 w 2744472"/>
              <a:gd name="connsiteY2742" fmla="*/ 691346 h 1805355"/>
              <a:gd name="connsiteX2743" fmla="*/ 1926182 w 2744472"/>
              <a:gd name="connsiteY2743" fmla="*/ 694914 h 1805355"/>
              <a:gd name="connsiteX2744" fmla="*/ 1922048 w 2744472"/>
              <a:gd name="connsiteY2744" fmla="*/ 705625 h 1805355"/>
              <a:gd name="connsiteX2745" fmla="*/ 1916799 w 2744472"/>
              <a:gd name="connsiteY2745" fmla="*/ 707958 h 1805355"/>
              <a:gd name="connsiteX2746" fmla="*/ 1912242 w 2744472"/>
              <a:gd name="connsiteY2746" fmla="*/ 719498 h 1805355"/>
              <a:gd name="connsiteX2747" fmla="*/ 1906194 w 2744472"/>
              <a:gd name="connsiteY2747" fmla="*/ 722125 h 1805355"/>
              <a:gd name="connsiteX2748" fmla="*/ 1902003 w 2744472"/>
              <a:gd name="connsiteY2748" fmla="*/ 731553 h 1805355"/>
              <a:gd name="connsiteX2749" fmla="*/ 1894594 w 2744472"/>
              <a:gd name="connsiteY2749" fmla="*/ 734412 h 1805355"/>
              <a:gd name="connsiteX2750" fmla="*/ 1889686 w 2744472"/>
              <a:gd name="connsiteY2750" fmla="*/ 746262 h 1805355"/>
              <a:gd name="connsiteX2751" fmla="*/ 1885235 w 2744472"/>
              <a:gd name="connsiteY2751" fmla="*/ 748106 h 1805355"/>
              <a:gd name="connsiteX2752" fmla="*/ 1879880 w 2744472"/>
              <a:gd name="connsiteY2752" fmla="*/ 761665 h 1805355"/>
              <a:gd name="connsiteX2753" fmla="*/ 1875496 w 2744472"/>
              <a:gd name="connsiteY2753" fmla="*/ 763570 h 1805355"/>
              <a:gd name="connsiteX2754" fmla="*/ 1870073 w 2744472"/>
              <a:gd name="connsiteY2754" fmla="*/ 776662 h 1805355"/>
              <a:gd name="connsiteX2755" fmla="*/ 1863917 w 2744472"/>
              <a:gd name="connsiteY2755" fmla="*/ 779212 h 1805355"/>
              <a:gd name="connsiteX2756" fmla="*/ 1859286 w 2744472"/>
              <a:gd name="connsiteY2756" fmla="*/ 790391 h 1805355"/>
              <a:gd name="connsiteX2757" fmla="*/ 1854582 w 2744472"/>
              <a:gd name="connsiteY2757" fmla="*/ 792340 h 1805355"/>
              <a:gd name="connsiteX2758" fmla="*/ 1849480 w 2744472"/>
              <a:gd name="connsiteY2758" fmla="*/ 804956 h 1805355"/>
              <a:gd name="connsiteX2759" fmla="*/ 1844554 w 2744472"/>
              <a:gd name="connsiteY2759" fmla="*/ 807047 h 1805355"/>
              <a:gd name="connsiteX2760" fmla="*/ 1839674 w 2744472"/>
              <a:gd name="connsiteY2760" fmla="*/ 818829 h 1805355"/>
              <a:gd name="connsiteX2761" fmla="*/ 1835454 w 2744472"/>
              <a:gd name="connsiteY2761" fmla="*/ 820577 h 1805355"/>
              <a:gd name="connsiteX2762" fmla="*/ 1829723 w 2744472"/>
              <a:gd name="connsiteY2762" fmla="*/ 835069 h 1805355"/>
              <a:gd name="connsiteX2763" fmla="*/ 1823898 w 2744472"/>
              <a:gd name="connsiteY2763" fmla="*/ 837597 h 1805355"/>
              <a:gd name="connsiteX2764" fmla="*/ 1819080 w 2744472"/>
              <a:gd name="connsiteY2764" fmla="*/ 849228 h 1805355"/>
              <a:gd name="connsiteX2765" fmla="*/ 1816474 w 2744472"/>
              <a:gd name="connsiteY2765" fmla="*/ 850308 h 1805355"/>
              <a:gd name="connsiteX2766" fmla="*/ 1811235 w 2744472"/>
              <a:gd name="connsiteY2766" fmla="*/ 862957 h 1805355"/>
              <a:gd name="connsiteX2767" fmla="*/ 1807016 w 2744472"/>
              <a:gd name="connsiteY2767" fmla="*/ 864704 h 1805355"/>
              <a:gd name="connsiteX2768" fmla="*/ 1807317 w 2744472"/>
              <a:gd name="connsiteY2768" fmla="*/ 865413 h 1805355"/>
              <a:gd name="connsiteX2769" fmla="*/ 1801285 w 2744472"/>
              <a:gd name="connsiteY2769" fmla="*/ 879629 h 1805355"/>
              <a:gd name="connsiteX2770" fmla="*/ 1795331 w 2744472"/>
              <a:gd name="connsiteY2770" fmla="*/ 882036 h 1805355"/>
              <a:gd name="connsiteX2771" fmla="*/ 1790642 w 2744472"/>
              <a:gd name="connsiteY2771" fmla="*/ 893357 h 1805355"/>
              <a:gd name="connsiteX2772" fmla="*/ 1788103 w 2744472"/>
              <a:gd name="connsiteY2772" fmla="*/ 894409 h 1805355"/>
              <a:gd name="connsiteX2773" fmla="*/ 1788685 w 2744472"/>
              <a:gd name="connsiteY2773" fmla="*/ 895814 h 1805355"/>
              <a:gd name="connsiteX2774" fmla="*/ 1782797 w 2744472"/>
              <a:gd name="connsiteY2774" fmla="*/ 910029 h 1805355"/>
              <a:gd name="connsiteX2775" fmla="*/ 1780590 w 2744472"/>
              <a:gd name="connsiteY2775" fmla="*/ 910943 h 1805355"/>
              <a:gd name="connsiteX2776" fmla="*/ 1780839 w 2744472"/>
              <a:gd name="connsiteY2776" fmla="*/ 911504 h 1805355"/>
              <a:gd name="connsiteX2777" fmla="*/ 1774520 w 2744472"/>
              <a:gd name="connsiteY2777" fmla="*/ 925719 h 1805355"/>
              <a:gd name="connsiteX2778" fmla="*/ 1769446 w 2744472"/>
              <a:gd name="connsiteY2778" fmla="*/ 927678 h 1805355"/>
              <a:gd name="connsiteX2779" fmla="*/ 1764164 w 2744472"/>
              <a:gd name="connsiteY2779" fmla="*/ 940428 h 1805355"/>
              <a:gd name="connsiteX2780" fmla="*/ 1761973 w 2744472"/>
              <a:gd name="connsiteY2780" fmla="*/ 941336 h 1805355"/>
              <a:gd name="connsiteX2781" fmla="*/ 1762207 w 2744472"/>
              <a:gd name="connsiteY2781" fmla="*/ 941903 h 1805355"/>
              <a:gd name="connsiteX2782" fmla="*/ 1756319 w 2744472"/>
              <a:gd name="connsiteY2782" fmla="*/ 956118 h 1805355"/>
              <a:gd name="connsiteX2783" fmla="*/ 1753962 w 2744472"/>
              <a:gd name="connsiteY2783" fmla="*/ 957094 h 1805355"/>
              <a:gd name="connsiteX2784" fmla="*/ 1754362 w 2744472"/>
              <a:gd name="connsiteY2784" fmla="*/ 958084 h 1805355"/>
              <a:gd name="connsiteX2785" fmla="*/ 1748474 w 2744472"/>
              <a:gd name="connsiteY2785" fmla="*/ 972646 h 1805355"/>
              <a:gd name="connsiteX2786" fmla="*/ 1746424 w 2744472"/>
              <a:gd name="connsiteY2786" fmla="*/ 973516 h 1805355"/>
              <a:gd name="connsiteX2787" fmla="*/ 1740486 w 2744472"/>
              <a:gd name="connsiteY2787" fmla="*/ 988192 h 1805355"/>
              <a:gd name="connsiteX2788" fmla="*/ 1737256 w 2744472"/>
              <a:gd name="connsiteY2788" fmla="*/ 989563 h 1805355"/>
              <a:gd name="connsiteX2789" fmla="*/ 1731804 w 2744472"/>
              <a:gd name="connsiteY2789" fmla="*/ 1003045 h 1805355"/>
              <a:gd name="connsiteX2790" fmla="*/ 1729569 w 2744472"/>
              <a:gd name="connsiteY2790" fmla="*/ 1003993 h 1805355"/>
              <a:gd name="connsiteX2791" fmla="*/ 1729847 w 2744472"/>
              <a:gd name="connsiteY2791" fmla="*/ 1004664 h 1805355"/>
              <a:gd name="connsiteX2792" fmla="*/ 1723958 w 2744472"/>
              <a:gd name="connsiteY2792" fmla="*/ 1018879 h 1805355"/>
              <a:gd name="connsiteX2793" fmla="*/ 1721601 w 2744472"/>
              <a:gd name="connsiteY2793" fmla="*/ 1019855 h 1805355"/>
              <a:gd name="connsiteX2794" fmla="*/ 1722002 w 2744472"/>
              <a:gd name="connsiteY2794" fmla="*/ 1020845 h 1805355"/>
              <a:gd name="connsiteX2795" fmla="*/ 1716113 w 2744472"/>
              <a:gd name="connsiteY2795" fmla="*/ 1035406 h 1805355"/>
              <a:gd name="connsiteX2796" fmla="*/ 1713874 w 2744472"/>
              <a:gd name="connsiteY2796" fmla="*/ 1036357 h 1805355"/>
              <a:gd name="connsiteX2797" fmla="*/ 1714157 w 2744472"/>
              <a:gd name="connsiteY2797" fmla="*/ 1037025 h 1805355"/>
              <a:gd name="connsiteX2798" fmla="*/ 1708125 w 2744472"/>
              <a:gd name="connsiteY2798" fmla="*/ 1051240 h 1805355"/>
              <a:gd name="connsiteX2799" fmla="*/ 1705041 w 2744472"/>
              <a:gd name="connsiteY2799" fmla="*/ 1052487 h 1805355"/>
              <a:gd name="connsiteX2800" fmla="*/ 1705331 w 2744472"/>
              <a:gd name="connsiteY2800" fmla="*/ 1053205 h 1805355"/>
              <a:gd name="connsiteX2801" fmla="*/ 1699443 w 2744472"/>
              <a:gd name="connsiteY2801" fmla="*/ 1067767 h 1805355"/>
              <a:gd name="connsiteX2802" fmla="*/ 1698876 w 2744472"/>
              <a:gd name="connsiteY2802" fmla="*/ 1068008 h 1805355"/>
              <a:gd name="connsiteX2803" fmla="*/ 1699447 w 2744472"/>
              <a:gd name="connsiteY2803" fmla="*/ 1069386 h 1805355"/>
              <a:gd name="connsiteX2804" fmla="*/ 1693559 w 2744472"/>
              <a:gd name="connsiteY2804" fmla="*/ 1083601 h 1805355"/>
              <a:gd name="connsiteX2805" fmla="*/ 1690892 w 2744472"/>
              <a:gd name="connsiteY2805" fmla="*/ 1084706 h 1805355"/>
              <a:gd name="connsiteX2806" fmla="*/ 1691602 w 2744472"/>
              <a:gd name="connsiteY2806" fmla="*/ 1086547 h 1805355"/>
              <a:gd name="connsiteX2807" fmla="*/ 1685714 w 2744472"/>
              <a:gd name="connsiteY2807" fmla="*/ 1101803 h 1805355"/>
              <a:gd name="connsiteX2808" fmla="*/ 1685050 w 2744472"/>
              <a:gd name="connsiteY2808" fmla="*/ 1102097 h 1805355"/>
              <a:gd name="connsiteX2809" fmla="*/ 1685718 w 2744472"/>
              <a:gd name="connsiteY2809" fmla="*/ 1103709 h 1805355"/>
              <a:gd name="connsiteX2810" fmla="*/ 1679830 w 2744472"/>
              <a:gd name="connsiteY2810" fmla="*/ 1117924 h 1805355"/>
              <a:gd name="connsiteX2811" fmla="*/ 1677465 w 2744472"/>
              <a:gd name="connsiteY2811" fmla="*/ 1118904 h 1805355"/>
              <a:gd name="connsiteX2812" fmla="*/ 1677873 w 2744472"/>
              <a:gd name="connsiteY2812" fmla="*/ 1119889 h 1805355"/>
              <a:gd name="connsiteX2813" fmla="*/ 1671841 w 2744472"/>
              <a:gd name="connsiteY2813" fmla="*/ 1134451 h 1805355"/>
              <a:gd name="connsiteX2814" fmla="*/ 1670558 w 2744472"/>
              <a:gd name="connsiteY2814" fmla="*/ 1134983 h 1805355"/>
              <a:gd name="connsiteX2815" fmla="*/ 1671008 w 2744472"/>
              <a:gd name="connsiteY2815" fmla="*/ 1136070 h 1805355"/>
              <a:gd name="connsiteX2816" fmla="*/ 1665120 w 2744472"/>
              <a:gd name="connsiteY2816" fmla="*/ 1150285 h 1805355"/>
              <a:gd name="connsiteX2817" fmla="*/ 1664144 w 2744472"/>
              <a:gd name="connsiteY2817" fmla="*/ 1150689 h 1805355"/>
              <a:gd name="connsiteX2818" fmla="*/ 1665124 w 2744472"/>
              <a:gd name="connsiteY2818" fmla="*/ 1153231 h 1805355"/>
              <a:gd name="connsiteX2819" fmla="*/ 1659236 w 2744472"/>
              <a:gd name="connsiteY2819" fmla="*/ 1168486 h 1805355"/>
              <a:gd name="connsiteX2820" fmla="*/ 1658546 w 2744472"/>
              <a:gd name="connsiteY2820" fmla="*/ 1168792 h 1805355"/>
              <a:gd name="connsiteX2821" fmla="*/ 1659241 w 2744472"/>
              <a:gd name="connsiteY2821" fmla="*/ 1170392 h 1805355"/>
              <a:gd name="connsiteX2822" fmla="*/ 1653066 w 2744472"/>
              <a:gd name="connsiteY2822" fmla="*/ 1184607 h 1805355"/>
              <a:gd name="connsiteX2823" fmla="*/ 1650931 w 2744472"/>
              <a:gd name="connsiteY2823" fmla="*/ 1185450 h 1805355"/>
              <a:gd name="connsiteX2824" fmla="*/ 1651396 w 2744472"/>
              <a:gd name="connsiteY2824" fmla="*/ 1186572 h 1805355"/>
              <a:gd name="connsiteX2825" fmla="*/ 1645363 w 2744472"/>
              <a:gd name="connsiteY2825" fmla="*/ 1201134 h 1805355"/>
              <a:gd name="connsiteX2826" fmla="*/ 1644198 w 2744472"/>
              <a:gd name="connsiteY2826" fmla="*/ 1201618 h 1805355"/>
              <a:gd name="connsiteX2827" fmla="*/ 1645512 w 2744472"/>
              <a:gd name="connsiteY2827" fmla="*/ 1204714 h 1805355"/>
              <a:gd name="connsiteX2828" fmla="*/ 1639511 w 2744472"/>
              <a:gd name="connsiteY2828" fmla="*/ 1218857 h 1805355"/>
              <a:gd name="connsiteX2829" fmla="*/ 1640609 w 2744472"/>
              <a:gd name="connsiteY2829" fmla="*/ 1221385 h 1805355"/>
              <a:gd name="connsiteX2830" fmla="*/ 1634433 w 2744472"/>
              <a:gd name="connsiteY2830" fmla="*/ 1235600 h 1805355"/>
              <a:gd name="connsiteX2831" fmla="*/ 1633460 w 2744472"/>
              <a:gd name="connsiteY2831" fmla="*/ 1235984 h 1805355"/>
              <a:gd name="connsiteX2832" fmla="*/ 1634724 w 2744472"/>
              <a:gd name="connsiteY2832" fmla="*/ 1239036 h 1805355"/>
              <a:gd name="connsiteX2833" fmla="*/ 1628836 w 2744472"/>
              <a:gd name="connsiteY2833" fmla="*/ 1253251 h 1805355"/>
              <a:gd name="connsiteX2834" fmla="*/ 1627971 w 2744472"/>
              <a:gd name="connsiteY2834" fmla="*/ 1253610 h 1805355"/>
              <a:gd name="connsiteX2835" fmla="*/ 1628840 w 2744472"/>
              <a:gd name="connsiteY2835" fmla="*/ 1255707 h 1805355"/>
              <a:gd name="connsiteX2836" fmla="*/ 1622952 w 2744472"/>
              <a:gd name="connsiteY2836" fmla="*/ 1269922 h 1805355"/>
              <a:gd name="connsiteX2837" fmla="*/ 1621741 w 2744472"/>
              <a:gd name="connsiteY2837" fmla="*/ 1270424 h 1805355"/>
              <a:gd name="connsiteX2838" fmla="*/ 1622957 w 2744472"/>
              <a:gd name="connsiteY2838" fmla="*/ 1273359 h 1805355"/>
              <a:gd name="connsiteX2839" fmla="*/ 1617525 w 2744472"/>
              <a:gd name="connsiteY2839" fmla="*/ 1286472 h 1805355"/>
              <a:gd name="connsiteX2840" fmla="*/ 1619035 w 2744472"/>
              <a:gd name="connsiteY2840" fmla="*/ 1290029 h 1805355"/>
              <a:gd name="connsiteX2841" fmla="*/ 1613003 w 2744472"/>
              <a:gd name="connsiteY2841" fmla="*/ 1304244 h 1805355"/>
              <a:gd name="connsiteX2842" fmla="*/ 1611885 w 2744472"/>
              <a:gd name="connsiteY2842" fmla="*/ 1304697 h 1805355"/>
              <a:gd name="connsiteX2843" fmla="*/ 1613151 w 2744472"/>
              <a:gd name="connsiteY2843" fmla="*/ 1307681 h 1805355"/>
              <a:gd name="connsiteX2844" fmla="*/ 1607119 w 2744472"/>
              <a:gd name="connsiteY2844" fmla="*/ 1321896 h 1805355"/>
              <a:gd name="connsiteX2845" fmla="*/ 1606518 w 2744472"/>
              <a:gd name="connsiteY2845" fmla="*/ 1322139 h 1805355"/>
              <a:gd name="connsiteX2846" fmla="*/ 1608247 w 2744472"/>
              <a:gd name="connsiteY2846" fmla="*/ 1326313 h 1805355"/>
              <a:gd name="connsiteX2847" fmla="*/ 1603036 w 2744472"/>
              <a:gd name="connsiteY2847" fmla="*/ 1338893 h 1805355"/>
              <a:gd name="connsiteX2848" fmla="*/ 1604325 w 2744472"/>
              <a:gd name="connsiteY2848" fmla="*/ 1342004 h 1805355"/>
              <a:gd name="connsiteX2849" fmla="*/ 1598437 w 2744472"/>
              <a:gd name="connsiteY2849" fmla="*/ 1356219 h 1805355"/>
              <a:gd name="connsiteX2850" fmla="*/ 1596879 w 2744472"/>
              <a:gd name="connsiteY2850" fmla="*/ 1356864 h 1805355"/>
              <a:gd name="connsiteX2851" fmla="*/ 1598441 w 2744472"/>
              <a:gd name="connsiteY2851" fmla="*/ 1360635 h 1805355"/>
              <a:gd name="connsiteX2852" fmla="*/ 1592744 w 2744472"/>
              <a:gd name="connsiteY2852" fmla="*/ 1374389 h 1805355"/>
              <a:gd name="connsiteX2853" fmla="*/ 1594518 w 2744472"/>
              <a:gd name="connsiteY2853" fmla="*/ 1378777 h 1805355"/>
              <a:gd name="connsiteX2854" fmla="*/ 1588869 w 2744472"/>
              <a:gd name="connsiteY2854" fmla="*/ 1392750 h 1805355"/>
              <a:gd name="connsiteX2855" fmla="*/ 1590596 w 2744472"/>
              <a:gd name="connsiteY2855" fmla="*/ 1396919 h 1805355"/>
              <a:gd name="connsiteX2856" fmla="*/ 1584878 w 2744472"/>
              <a:gd name="connsiteY2856" fmla="*/ 1410724 h 1805355"/>
              <a:gd name="connsiteX2857" fmla="*/ 1586674 w 2744472"/>
              <a:gd name="connsiteY2857" fmla="*/ 1415061 h 1805355"/>
              <a:gd name="connsiteX2858" fmla="*/ 1582109 w 2744472"/>
              <a:gd name="connsiteY2858" fmla="*/ 1426081 h 1805355"/>
              <a:gd name="connsiteX2859" fmla="*/ 1584712 w 2744472"/>
              <a:gd name="connsiteY2859" fmla="*/ 1432223 h 1805355"/>
              <a:gd name="connsiteX2860" fmla="*/ 1579009 w 2744472"/>
              <a:gd name="connsiteY2860" fmla="*/ 1445678 h 1805355"/>
              <a:gd name="connsiteX2861" fmla="*/ 1580790 w 2744472"/>
              <a:gd name="connsiteY2861" fmla="*/ 1449874 h 1805355"/>
              <a:gd name="connsiteX2862" fmla="*/ 1574758 w 2744472"/>
              <a:gd name="connsiteY2862" fmla="*/ 1464089 h 1805355"/>
              <a:gd name="connsiteX2863" fmla="*/ 1574506 w 2744472"/>
              <a:gd name="connsiteY2863" fmla="*/ 1464191 h 1805355"/>
              <a:gd name="connsiteX2864" fmla="*/ 1575887 w 2744472"/>
              <a:gd name="connsiteY2864" fmla="*/ 1467525 h 1805355"/>
              <a:gd name="connsiteX2865" fmla="*/ 1570066 w 2744472"/>
              <a:gd name="connsiteY2865" fmla="*/ 1481577 h 1805355"/>
              <a:gd name="connsiteX2866" fmla="*/ 1571964 w 2744472"/>
              <a:gd name="connsiteY2866" fmla="*/ 1486158 h 1805355"/>
              <a:gd name="connsiteX2867" fmla="*/ 1567328 w 2744472"/>
              <a:gd name="connsiteY2867" fmla="*/ 1497351 h 1805355"/>
              <a:gd name="connsiteX2868" fmla="*/ 1570002 w 2744472"/>
              <a:gd name="connsiteY2868" fmla="*/ 1503809 h 1805355"/>
              <a:gd name="connsiteX2869" fmla="*/ 1564960 w 2744472"/>
              <a:gd name="connsiteY2869" fmla="*/ 1515982 h 1805355"/>
              <a:gd name="connsiteX2870" fmla="*/ 1568042 w 2744472"/>
              <a:gd name="connsiteY2870" fmla="*/ 1523422 h 1805355"/>
              <a:gd name="connsiteX2871" fmla="*/ 1562386 w 2744472"/>
              <a:gd name="connsiteY2871" fmla="*/ 1537075 h 1805355"/>
              <a:gd name="connsiteX2872" fmla="*/ 1564118 w 2744472"/>
              <a:gd name="connsiteY2872" fmla="*/ 1541563 h 1805355"/>
              <a:gd name="connsiteX2873" fmla="*/ 1559352 w 2744472"/>
              <a:gd name="connsiteY2873" fmla="*/ 1553913 h 1805355"/>
              <a:gd name="connsiteX2874" fmla="*/ 1562157 w 2744472"/>
              <a:gd name="connsiteY2874" fmla="*/ 1560686 h 1805355"/>
              <a:gd name="connsiteX2875" fmla="*/ 1557452 w 2744472"/>
              <a:gd name="connsiteY2875" fmla="*/ 1572043 h 1805355"/>
              <a:gd name="connsiteX2876" fmla="*/ 1560196 w 2744472"/>
              <a:gd name="connsiteY2876" fmla="*/ 1578827 h 1805355"/>
              <a:gd name="connsiteX2877" fmla="*/ 1555515 w 2744472"/>
              <a:gd name="connsiteY2877" fmla="*/ 1590404 h 1805355"/>
              <a:gd name="connsiteX2878" fmla="*/ 1558235 w 2744472"/>
              <a:gd name="connsiteY2878" fmla="*/ 1596969 h 1805355"/>
              <a:gd name="connsiteX2879" fmla="*/ 1553361 w 2744472"/>
              <a:gd name="connsiteY2879" fmla="*/ 1608736 h 1805355"/>
              <a:gd name="connsiteX2880" fmla="*/ 1556274 w 2744472"/>
              <a:gd name="connsiteY2880" fmla="*/ 1615601 h 1805355"/>
              <a:gd name="connsiteX2881" fmla="*/ 1551548 w 2744472"/>
              <a:gd name="connsiteY2881" fmla="*/ 1626738 h 1805355"/>
              <a:gd name="connsiteX2882" fmla="*/ 1554313 w 2744472"/>
              <a:gd name="connsiteY2882" fmla="*/ 1633253 h 1805355"/>
              <a:gd name="connsiteX2883" fmla="*/ 1548962 w 2744472"/>
              <a:gd name="connsiteY2883" fmla="*/ 1645861 h 1805355"/>
              <a:gd name="connsiteX2884" fmla="*/ 1552351 w 2744472"/>
              <a:gd name="connsiteY2884" fmla="*/ 1653846 h 1805355"/>
              <a:gd name="connsiteX2885" fmla="*/ 1548549 w 2744472"/>
              <a:gd name="connsiteY2885" fmla="*/ 1662808 h 1805355"/>
              <a:gd name="connsiteX2886" fmla="*/ 1552351 w 2744472"/>
              <a:gd name="connsiteY2886" fmla="*/ 1671988 h 1805355"/>
              <a:gd name="connsiteX2887" fmla="*/ 1547580 w 2744472"/>
              <a:gd name="connsiteY2887" fmla="*/ 1683507 h 1805355"/>
              <a:gd name="connsiteX2888" fmla="*/ 1550390 w 2744472"/>
              <a:gd name="connsiteY2888" fmla="*/ 1690130 h 1805355"/>
              <a:gd name="connsiteX2889" fmla="*/ 1546476 w 2744472"/>
              <a:gd name="connsiteY2889" fmla="*/ 1699354 h 1805355"/>
              <a:gd name="connsiteX2890" fmla="*/ 1550390 w 2744472"/>
              <a:gd name="connsiteY2890" fmla="*/ 1709252 h 1805355"/>
              <a:gd name="connsiteX2891" fmla="*/ 1545084 w 2744472"/>
              <a:gd name="connsiteY2891" fmla="*/ 1722670 h 1805355"/>
              <a:gd name="connsiteX2892" fmla="*/ 1547448 w 2744472"/>
              <a:gd name="connsiteY2892" fmla="*/ 1728375 h 1805355"/>
              <a:gd name="connsiteX2893" fmla="*/ 1543589 w 2744472"/>
              <a:gd name="connsiteY2893" fmla="*/ 1737691 h 1805355"/>
              <a:gd name="connsiteX2894" fmla="*/ 1547448 w 2744472"/>
              <a:gd name="connsiteY2894" fmla="*/ 1747007 h 1805355"/>
              <a:gd name="connsiteX2895" fmla="*/ 1543386 w 2744472"/>
              <a:gd name="connsiteY2895" fmla="*/ 1756813 h 1805355"/>
              <a:gd name="connsiteX2896" fmla="*/ 1547448 w 2744472"/>
              <a:gd name="connsiteY2896" fmla="*/ 1766620 h 1805355"/>
              <a:gd name="connsiteX2897" fmla="*/ 1543589 w 2744472"/>
              <a:gd name="connsiteY2897" fmla="*/ 1775936 h 1805355"/>
              <a:gd name="connsiteX2898" fmla="*/ 1547448 w 2744472"/>
              <a:gd name="connsiteY2898" fmla="*/ 1785252 h 1805355"/>
              <a:gd name="connsiteX2899" fmla="*/ 1527345 w 2744472"/>
              <a:gd name="connsiteY2899" fmla="*/ 1805355 h 1805355"/>
              <a:gd name="connsiteX2900" fmla="*/ 1507241 w 2744472"/>
              <a:gd name="connsiteY2900" fmla="*/ 1785252 h 1805355"/>
              <a:gd name="connsiteX2901" fmla="*/ 1511100 w 2744472"/>
              <a:gd name="connsiteY2901" fmla="*/ 1775936 h 1805355"/>
              <a:gd name="connsiteX2902" fmla="*/ 1507241 w 2744472"/>
              <a:gd name="connsiteY2902" fmla="*/ 1766620 h 1805355"/>
              <a:gd name="connsiteX2903" fmla="*/ 1511303 w 2744472"/>
              <a:gd name="connsiteY2903" fmla="*/ 1756813 h 1805355"/>
              <a:gd name="connsiteX2904" fmla="*/ 1507241 w 2744472"/>
              <a:gd name="connsiteY2904" fmla="*/ 1747007 h 1805355"/>
              <a:gd name="connsiteX2905" fmla="*/ 1511100 w 2744472"/>
              <a:gd name="connsiteY2905" fmla="*/ 1737691 h 1805355"/>
              <a:gd name="connsiteX2906" fmla="*/ 1507241 w 2744472"/>
              <a:gd name="connsiteY2906" fmla="*/ 1728375 h 1805355"/>
              <a:gd name="connsiteX2907" fmla="*/ 1512113 w 2744472"/>
              <a:gd name="connsiteY2907" fmla="*/ 1716613 h 1805355"/>
              <a:gd name="connsiteX2908" fmla="*/ 1509203 w 2744472"/>
              <a:gd name="connsiteY2908" fmla="*/ 1709252 h 1805355"/>
              <a:gd name="connsiteX2909" fmla="*/ 1513116 w 2744472"/>
              <a:gd name="connsiteY2909" fmla="*/ 1699354 h 1805355"/>
              <a:gd name="connsiteX2910" fmla="*/ 1509203 w 2744472"/>
              <a:gd name="connsiteY2910" fmla="*/ 1690130 h 1805355"/>
              <a:gd name="connsiteX2911" fmla="*/ 1513997 w 2744472"/>
              <a:gd name="connsiteY2911" fmla="*/ 1678829 h 1805355"/>
              <a:gd name="connsiteX2912" fmla="*/ 1511164 w 2744472"/>
              <a:gd name="connsiteY2912" fmla="*/ 1671988 h 1805355"/>
              <a:gd name="connsiteX2913" fmla="*/ 1514967 w 2744472"/>
              <a:gd name="connsiteY2913" fmla="*/ 1662808 h 1805355"/>
              <a:gd name="connsiteX2914" fmla="*/ 1511164 w 2744472"/>
              <a:gd name="connsiteY2914" fmla="*/ 1653846 h 1805355"/>
              <a:gd name="connsiteX2915" fmla="*/ 1516513 w 2744472"/>
              <a:gd name="connsiteY2915" fmla="*/ 1641238 h 1805355"/>
              <a:gd name="connsiteX2916" fmla="*/ 1513125 w 2744472"/>
              <a:gd name="connsiteY2916" fmla="*/ 1633253 h 1805355"/>
              <a:gd name="connsiteX2917" fmla="*/ 1517851 w 2744472"/>
              <a:gd name="connsiteY2917" fmla="*/ 1622116 h 1805355"/>
              <a:gd name="connsiteX2918" fmla="*/ 1515086 w 2744472"/>
              <a:gd name="connsiteY2918" fmla="*/ 1615601 h 1805355"/>
              <a:gd name="connsiteX2919" fmla="*/ 1520480 w 2744472"/>
              <a:gd name="connsiteY2919" fmla="*/ 1602890 h 1805355"/>
              <a:gd name="connsiteX2920" fmla="*/ 1518028 w 2744472"/>
              <a:gd name="connsiteY2920" fmla="*/ 1596969 h 1805355"/>
              <a:gd name="connsiteX2921" fmla="*/ 1522733 w 2744472"/>
              <a:gd name="connsiteY2921" fmla="*/ 1585611 h 1805355"/>
              <a:gd name="connsiteX2922" fmla="*/ 1519989 w 2744472"/>
              <a:gd name="connsiteY2922" fmla="*/ 1578827 h 1805355"/>
              <a:gd name="connsiteX2923" fmla="*/ 1524670 w 2744472"/>
              <a:gd name="connsiteY2923" fmla="*/ 1567251 h 1805355"/>
              <a:gd name="connsiteX2924" fmla="*/ 1521951 w 2744472"/>
              <a:gd name="connsiteY2924" fmla="*/ 1560686 h 1805355"/>
              <a:gd name="connsiteX2925" fmla="*/ 1526786 w 2744472"/>
              <a:gd name="connsiteY2925" fmla="*/ 1549011 h 1805355"/>
              <a:gd name="connsiteX2926" fmla="*/ 1523912 w 2744472"/>
              <a:gd name="connsiteY2926" fmla="*/ 1541563 h 1805355"/>
              <a:gd name="connsiteX2927" fmla="*/ 1528482 w 2744472"/>
              <a:gd name="connsiteY2927" fmla="*/ 1529721 h 1805355"/>
              <a:gd name="connsiteX2928" fmla="*/ 1525873 w 2744472"/>
              <a:gd name="connsiteY2928" fmla="*/ 1523422 h 1805355"/>
              <a:gd name="connsiteX2929" fmla="*/ 1531897 w 2744472"/>
              <a:gd name="connsiteY2929" fmla="*/ 1508880 h 1805355"/>
              <a:gd name="connsiteX2930" fmla="*/ 1529796 w 2744472"/>
              <a:gd name="connsiteY2930" fmla="*/ 1503809 h 1805355"/>
              <a:gd name="connsiteX2931" fmla="*/ 1534432 w 2744472"/>
              <a:gd name="connsiteY2931" fmla="*/ 1492615 h 1805355"/>
              <a:gd name="connsiteX2932" fmla="*/ 1531758 w 2744472"/>
              <a:gd name="connsiteY2932" fmla="*/ 1486158 h 1805355"/>
              <a:gd name="connsiteX2933" fmla="*/ 1537578 w 2744472"/>
              <a:gd name="connsiteY2933" fmla="*/ 1472106 h 1805355"/>
              <a:gd name="connsiteX2934" fmla="*/ 1535680 w 2744472"/>
              <a:gd name="connsiteY2934" fmla="*/ 1467525 h 1805355"/>
              <a:gd name="connsiteX2935" fmla="*/ 1541318 w 2744472"/>
              <a:gd name="connsiteY2935" fmla="*/ 1453915 h 1805355"/>
              <a:gd name="connsiteX2936" fmla="*/ 1539603 w 2744472"/>
              <a:gd name="connsiteY2936" fmla="*/ 1449874 h 1805355"/>
              <a:gd name="connsiteX2937" fmla="*/ 1544326 w 2744472"/>
              <a:gd name="connsiteY2937" fmla="*/ 1438741 h 1805355"/>
              <a:gd name="connsiteX2938" fmla="*/ 1541564 w 2744472"/>
              <a:gd name="connsiteY2938" fmla="*/ 1432223 h 1805355"/>
              <a:gd name="connsiteX2939" fmla="*/ 1547143 w 2744472"/>
              <a:gd name="connsiteY2939" fmla="*/ 1419060 h 1805355"/>
              <a:gd name="connsiteX2940" fmla="*/ 1545487 w 2744472"/>
              <a:gd name="connsiteY2940" fmla="*/ 1415061 h 1805355"/>
              <a:gd name="connsiteX2941" fmla="*/ 1551518 w 2744472"/>
              <a:gd name="connsiteY2941" fmla="*/ 1400499 h 1805355"/>
              <a:gd name="connsiteX2942" fmla="*/ 1551820 w 2744472"/>
              <a:gd name="connsiteY2942" fmla="*/ 1400374 h 1805355"/>
              <a:gd name="connsiteX2943" fmla="*/ 1550390 w 2744472"/>
              <a:gd name="connsiteY2943" fmla="*/ 1396919 h 1805355"/>
              <a:gd name="connsiteX2944" fmla="*/ 1556086 w 2744472"/>
              <a:gd name="connsiteY2944" fmla="*/ 1383166 h 1805355"/>
              <a:gd name="connsiteX2945" fmla="*/ 1554312 w 2744472"/>
              <a:gd name="connsiteY2945" fmla="*/ 1378777 h 1805355"/>
              <a:gd name="connsiteX2946" fmla="*/ 1559962 w 2744472"/>
              <a:gd name="connsiteY2946" fmla="*/ 1364805 h 1805355"/>
              <a:gd name="connsiteX2947" fmla="*/ 1558235 w 2744472"/>
              <a:gd name="connsiteY2947" fmla="*/ 1360635 h 1805355"/>
              <a:gd name="connsiteX2948" fmla="*/ 1564123 w 2744472"/>
              <a:gd name="connsiteY2948" fmla="*/ 1346420 h 1805355"/>
              <a:gd name="connsiteX2949" fmla="*/ 1565681 w 2744472"/>
              <a:gd name="connsiteY2949" fmla="*/ 1345775 h 1805355"/>
              <a:gd name="connsiteX2950" fmla="*/ 1564118 w 2744472"/>
              <a:gd name="connsiteY2950" fmla="*/ 1342004 h 1805355"/>
              <a:gd name="connsiteX2951" fmla="*/ 1569329 w 2744472"/>
              <a:gd name="connsiteY2951" fmla="*/ 1329423 h 1805355"/>
              <a:gd name="connsiteX2952" fmla="*/ 1568041 w 2744472"/>
              <a:gd name="connsiteY2952" fmla="*/ 1326313 h 1805355"/>
              <a:gd name="connsiteX2953" fmla="*/ 1573884 w 2744472"/>
              <a:gd name="connsiteY2953" fmla="*/ 1312206 h 1805355"/>
              <a:gd name="connsiteX2954" fmla="*/ 1571964 w 2744472"/>
              <a:gd name="connsiteY2954" fmla="*/ 1307681 h 1805355"/>
              <a:gd name="connsiteX2955" fmla="*/ 1577995 w 2744472"/>
              <a:gd name="connsiteY2955" fmla="*/ 1293466 h 1805355"/>
              <a:gd name="connsiteX2956" fmla="*/ 1579114 w 2744472"/>
              <a:gd name="connsiteY2956" fmla="*/ 1293014 h 1805355"/>
              <a:gd name="connsiteX2957" fmla="*/ 1577847 w 2744472"/>
              <a:gd name="connsiteY2957" fmla="*/ 1290029 h 1805355"/>
              <a:gd name="connsiteX2958" fmla="*/ 1583823 w 2744472"/>
              <a:gd name="connsiteY2958" fmla="*/ 1275948 h 1805355"/>
              <a:gd name="connsiteX2959" fmla="*/ 1582750 w 2744472"/>
              <a:gd name="connsiteY2959" fmla="*/ 1273359 h 1805355"/>
              <a:gd name="connsiteX2960" fmla="*/ 1588638 w 2744472"/>
              <a:gd name="connsiteY2960" fmla="*/ 1259144 h 1805355"/>
              <a:gd name="connsiteX2961" fmla="*/ 1589850 w 2744472"/>
              <a:gd name="connsiteY2961" fmla="*/ 1258642 h 1805355"/>
              <a:gd name="connsiteX2962" fmla="*/ 1588634 w 2744472"/>
              <a:gd name="connsiteY2962" fmla="*/ 1255707 h 1805355"/>
              <a:gd name="connsiteX2963" fmla="*/ 1594522 w 2744472"/>
              <a:gd name="connsiteY2963" fmla="*/ 1241492 h 1805355"/>
              <a:gd name="connsiteX2964" fmla="*/ 1595386 w 2744472"/>
              <a:gd name="connsiteY2964" fmla="*/ 1241134 h 1805355"/>
              <a:gd name="connsiteX2965" fmla="*/ 1594518 w 2744472"/>
              <a:gd name="connsiteY2965" fmla="*/ 1239036 h 1805355"/>
              <a:gd name="connsiteX2966" fmla="*/ 1600175 w 2744472"/>
              <a:gd name="connsiteY2966" fmla="*/ 1225378 h 1805355"/>
              <a:gd name="connsiteX2967" fmla="*/ 1598440 w 2744472"/>
              <a:gd name="connsiteY2967" fmla="*/ 1221385 h 1805355"/>
              <a:gd name="connsiteX2968" fmla="*/ 1604616 w 2744472"/>
              <a:gd name="connsiteY2968" fmla="*/ 1207170 h 1805355"/>
              <a:gd name="connsiteX2969" fmla="*/ 1605258 w 2744472"/>
              <a:gd name="connsiteY2969" fmla="*/ 1206916 h 1805355"/>
              <a:gd name="connsiteX2970" fmla="*/ 1604324 w 2744472"/>
              <a:gd name="connsiteY2970" fmla="*/ 1204714 h 1805355"/>
              <a:gd name="connsiteX2971" fmla="*/ 1610356 w 2744472"/>
              <a:gd name="connsiteY2971" fmla="*/ 1190499 h 1805355"/>
              <a:gd name="connsiteX2972" fmla="*/ 1611623 w 2744472"/>
              <a:gd name="connsiteY2972" fmla="*/ 1189987 h 1805355"/>
              <a:gd name="connsiteX2973" fmla="*/ 1610208 w 2744472"/>
              <a:gd name="connsiteY2973" fmla="*/ 1186572 h 1805355"/>
              <a:gd name="connsiteX2974" fmla="*/ 1616240 w 2744472"/>
              <a:gd name="connsiteY2974" fmla="*/ 1172010 h 1805355"/>
              <a:gd name="connsiteX2975" fmla="*/ 1617542 w 2744472"/>
              <a:gd name="connsiteY2975" fmla="*/ 1171471 h 1805355"/>
              <a:gd name="connsiteX2976" fmla="*/ 1617073 w 2744472"/>
              <a:gd name="connsiteY2976" fmla="*/ 1170392 h 1805355"/>
              <a:gd name="connsiteX2977" fmla="*/ 1623248 w 2744472"/>
              <a:gd name="connsiteY2977" fmla="*/ 1156177 h 1805355"/>
              <a:gd name="connsiteX2978" fmla="*/ 1625684 w 2744472"/>
              <a:gd name="connsiteY2978" fmla="*/ 1155215 h 1805355"/>
              <a:gd name="connsiteX2979" fmla="*/ 1624918 w 2744472"/>
              <a:gd name="connsiteY2979" fmla="*/ 1153231 h 1805355"/>
              <a:gd name="connsiteX2980" fmla="*/ 1630806 w 2744472"/>
              <a:gd name="connsiteY2980" fmla="*/ 1137975 h 1805355"/>
              <a:gd name="connsiteX2981" fmla="*/ 1631469 w 2744472"/>
              <a:gd name="connsiteY2981" fmla="*/ 1137681 h 1805355"/>
              <a:gd name="connsiteX2982" fmla="*/ 1630802 w 2744472"/>
              <a:gd name="connsiteY2982" fmla="*/ 1136070 h 1805355"/>
              <a:gd name="connsiteX2983" fmla="*/ 1636690 w 2744472"/>
              <a:gd name="connsiteY2983" fmla="*/ 1121854 h 1805355"/>
              <a:gd name="connsiteX2984" fmla="*/ 1637381 w 2744472"/>
              <a:gd name="connsiteY2984" fmla="*/ 1121568 h 1805355"/>
              <a:gd name="connsiteX2985" fmla="*/ 1636686 w 2744472"/>
              <a:gd name="connsiteY2985" fmla="*/ 1119889 h 1805355"/>
              <a:gd name="connsiteX2986" fmla="*/ 1642717 w 2744472"/>
              <a:gd name="connsiteY2986" fmla="*/ 1105327 h 1805355"/>
              <a:gd name="connsiteX2987" fmla="*/ 1645675 w 2744472"/>
              <a:gd name="connsiteY2987" fmla="*/ 1104102 h 1805355"/>
              <a:gd name="connsiteX2988" fmla="*/ 1645512 w 2744472"/>
              <a:gd name="connsiteY2988" fmla="*/ 1103709 h 1805355"/>
              <a:gd name="connsiteX2989" fmla="*/ 1651400 w 2744472"/>
              <a:gd name="connsiteY2989" fmla="*/ 1089494 h 1805355"/>
              <a:gd name="connsiteX2990" fmla="*/ 1652376 w 2744472"/>
              <a:gd name="connsiteY2990" fmla="*/ 1089088 h 1805355"/>
              <a:gd name="connsiteX2991" fmla="*/ 1651396 w 2744472"/>
              <a:gd name="connsiteY2991" fmla="*/ 1086547 h 1805355"/>
              <a:gd name="connsiteX2992" fmla="*/ 1657284 w 2744472"/>
              <a:gd name="connsiteY2992" fmla="*/ 1071292 h 1805355"/>
              <a:gd name="connsiteX2993" fmla="*/ 1659603 w 2744472"/>
              <a:gd name="connsiteY2993" fmla="*/ 1070261 h 1805355"/>
              <a:gd name="connsiteX2994" fmla="*/ 1659241 w 2744472"/>
              <a:gd name="connsiteY2994" fmla="*/ 1069386 h 1805355"/>
              <a:gd name="connsiteX2995" fmla="*/ 1665129 w 2744472"/>
              <a:gd name="connsiteY2995" fmla="*/ 1055171 h 1805355"/>
              <a:gd name="connsiteX2996" fmla="*/ 1665806 w 2744472"/>
              <a:gd name="connsiteY2996" fmla="*/ 1054890 h 1805355"/>
              <a:gd name="connsiteX2997" fmla="*/ 1665124 w 2744472"/>
              <a:gd name="connsiteY2997" fmla="*/ 1053205 h 1805355"/>
              <a:gd name="connsiteX2998" fmla="*/ 1671013 w 2744472"/>
              <a:gd name="connsiteY2998" fmla="*/ 1038643 h 1805355"/>
              <a:gd name="connsiteX2999" fmla="*/ 1673253 w 2744472"/>
              <a:gd name="connsiteY2999" fmla="*/ 1037693 h 1805355"/>
              <a:gd name="connsiteX3000" fmla="*/ 1672970 w 2744472"/>
              <a:gd name="connsiteY3000" fmla="*/ 1037025 h 1805355"/>
              <a:gd name="connsiteX3001" fmla="*/ 1679001 w 2744472"/>
              <a:gd name="connsiteY3001" fmla="*/ 1022810 h 1805355"/>
              <a:gd name="connsiteX3002" fmla="*/ 1682085 w 2744472"/>
              <a:gd name="connsiteY3002" fmla="*/ 1021563 h 1805355"/>
              <a:gd name="connsiteX3003" fmla="*/ 1681795 w 2744472"/>
              <a:gd name="connsiteY3003" fmla="*/ 1020845 h 1805355"/>
              <a:gd name="connsiteX3004" fmla="*/ 1687683 w 2744472"/>
              <a:gd name="connsiteY3004" fmla="*/ 1006283 h 1805355"/>
              <a:gd name="connsiteX3005" fmla="*/ 1689918 w 2744472"/>
              <a:gd name="connsiteY3005" fmla="*/ 1005334 h 1805355"/>
              <a:gd name="connsiteX3006" fmla="*/ 1689640 w 2744472"/>
              <a:gd name="connsiteY3006" fmla="*/ 1004664 h 1805355"/>
              <a:gd name="connsiteX3007" fmla="*/ 1695528 w 2744472"/>
              <a:gd name="connsiteY3007" fmla="*/ 990449 h 1805355"/>
              <a:gd name="connsiteX3008" fmla="*/ 1697885 w 2744472"/>
              <a:gd name="connsiteY3008" fmla="*/ 989472 h 1805355"/>
              <a:gd name="connsiteX3009" fmla="*/ 1697485 w 2744472"/>
              <a:gd name="connsiteY3009" fmla="*/ 988483 h 1805355"/>
              <a:gd name="connsiteX3010" fmla="*/ 1703373 w 2744472"/>
              <a:gd name="connsiteY3010" fmla="*/ 973921 h 1805355"/>
              <a:gd name="connsiteX3011" fmla="*/ 1705424 w 2744472"/>
              <a:gd name="connsiteY3011" fmla="*/ 973051 h 1805355"/>
              <a:gd name="connsiteX3012" fmla="*/ 1711362 w 2744472"/>
              <a:gd name="connsiteY3012" fmla="*/ 958375 h 1805355"/>
              <a:gd name="connsiteX3013" fmla="*/ 1714592 w 2744472"/>
              <a:gd name="connsiteY3013" fmla="*/ 957005 h 1805355"/>
              <a:gd name="connsiteX3014" fmla="*/ 1720044 w 2744472"/>
              <a:gd name="connsiteY3014" fmla="*/ 943522 h 1805355"/>
              <a:gd name="connsiteX3015" fmla="*/ 1722278 w 2744472"/>
              <a:gd name="connsiteY3015" fmla="*/ 942573 h 1805355"/>
              <a:gd name="connsiteX3016" fmla="*/ 1722001 w 2744472"/>
              <a:gd name="connsiteY3016" fmla="*/ 941903 h 1805355"/>
              <a:gd name="connsiteX3017" fmla="*/ 1727889 w 2744472"/>
              <a:gd name="connsiteY3017" fmla="*/ 927688 h 1805355"/>
              <a:gd name="connsiteX3018" fmla="*/ 1730081 w 2744472"/>
              <a:gd name="connsiteY3018" fmla="*/ 926780 h 1805355"/>
              <a:gd name="connsiteX3019" fmla="*/ 1729846 w 2744472"/>
              <a:gd name="connsiteY3019" fmla="*/ 926213 h 1805355"/>
              <a:gd name="connsiteX3020" fmla="*/ 1735734 w 2744472"/>
              <a:gd name="connsiteY3020" fmla="*/ 911998 h 1805355"/>
              <a:gd name="connsiteX3021" fmla="*/ 1737863 w 2744472"/>
              <a:gd name="connsiteY3021" fmla="*/ 911116 h 1805355"/>
              <a:gd name="connsiteX3022" fmla="*/ 1744010 w 2744472"/>
              <a:gd name="connsiteY3022" fmla="*/ 897289 h 1805355"/>
              <a:gd name="connsiteX3023" fmla="*/ 1748601 w 2744472"/>
              <a:gd name="connsiteY3023" fmla="*/ 895516 h 1805355"/>
              <a:gd name="connsiteX3024" fmla="*/ 1754366 w 2744472"/>
              <a:gd name="connsiteY3024" fmla="*/ 881598 h 1805355"/>
              <a:gd name="connsiteX3025" fmla="*/ 1756905 w 2744472"/>
              <a:gd name="connsiteY3025" fmla="*/ 880546 h 1805355"/>
              <a:gd name="connsiteX3026" fmla="*/ 1756324 w 2744472"/>
              <a:gd name="connsiteY3026" fmla="*/ 879142 h 1805355"/>
              <a:gd name="connsiteX3027" fmla="*/ 1762212 w 2744472"/>
              <a:gd name="connsiteY3027" fmla="*/ 864927 h 1805355"/>
              <a:gd name="connsiteX3028" fmla="*/ 1767216 w 2744472"/>
              <a:gd name="connsiteY3028" fmla="*/ 862854 h 1805355"/>
              <a:gd name="connsiteX3029" fmla="*/ 1772161 w 2744472"/>
              <a:gd name="connsiteY3029" fmla="*/ 851198 h 1805355"/>
              <a:gd name="connsiteX3030" fmla="*/ 1777106 w 2744472"/>
              <a:gd name="connsiteY3030" fmla="*/ 849199 h 1805355"/>
              <a:gd name="connsiteX3031" fmla="*/ 1776917 w 2744472"/>
              <a:gd name="connsiteY3031" fmla="*/ 848742 h 1805355"/>
              <a:gd name="connsiteX3032" fmla="*/ 1782805 w 2744472"/>
              <a:gd name="connsiteY3032" fmla="*/ 834527 h 1805355"/>
              <a:gd name="connsiteX3033" fmla="*/ 1785410 w 2744472"/>
              <a:gd name="connsiteY3033" fmla="*/ 833447 h 1805355"/>
              <a:gd name="connsiteX3034" fmla="*/ 1790650 w 2744472"/>
              <a:gd name="connsiteY3034" fmla="*/ 820798 h 1805355"/>
              <a:gd name="connsiteX3035" fmla="*/ 1794870 w 2744472"/>
              <a:gd name="connsiteY3035" fmla="*/ 819050 h 1805355"/>
              <a:gd name="connsiteX3036" fmla="*/ 1800600 w 2744472"/>
              <a:gd name="connsiteY3036" fmla="*/ 804558 h 1805355"/>
              <a:gd name="connsiteX3037" fmla="*/ 1806425 w 2744472"/>
              <a:gd name="connsiteY3037" fmla="*/ 802031 h 1805355"/>
              <a:gd name="connsiteX3038" fmla="*/ 1811244 w 2744472"/>
              <a:gd name="connsiteY3038" fmla="*/ 790399 h 1805355"/>
              <a:gd name="connsiteX3039" fmla="*/ 1815948 w 2744472"/>
              <a:gd name="connsiteY3039" fmla="*/ 788450 h 1805355"/>
              <a:gd name="connsiteX3040" fmla="*/ 1821050 w 2744472"/>
              <a:gd name="connsiteY3040" fmla="*/ 775832 h 1805355"/>
              <a:gd name="connsiteX3041" fmla="*/ 1825976 w 2744472"/>
              <a:gd name="connsiteY3041" fmla="*/ 773742 h 1805355"/>
              <a:gd name="connsiteX3042" fmla="*/ 1830856 w 2744472"/>
              <a:gd name="connsiteY3042" fmla="*/ 761961 h 1805355"/>
              <a:gd name="connsiteX3043" fmla="*/ 1837013 w 2744472"/>
              <a:gd name="connsiteY3043" fmla="*/ 759411 h 1805355"/>
              <a:gd name="connsiteX3044" fmla="*/ 1841643 w 2744472"/>
              <a:gd name="connsiteY3044" fmla="*/ 748232 h 1805355"/>
              <a:gd name="connsiteX3045" fmla="*/ 1845631 w 2744472"/>
              <a:gd name="connsiteY3045" fmla="*/ 746579 h 1805355"/>
              <a:gd name="connsiteX3046" fmla="*/ 1851449 w 2744472"/>
              <a:gd name="connsiteY3046" fmla="*/ 731848 h 1805355"/>
              <a:gd name="connsiteX3047" fmla="*/ 1856328 w 2744472"/>
              <a:gd name="connsiteY3047" fmla="*/ 729728 h 1805355"/>
              <a:gd name="connsiteX3048" fmla="*/ 1861256 w 2744472"/>
              <a:gd name="connsiteY3048" fmla="*/ 717832 h 1805355"/>
              <a:gd name="connsiteX3049" fmla="*/ 1865789 w 2744472"/>
              <a:gd name="connsiteY3049" fmla="*/ 715954 h 1805355"/>
              <a:gd name="connsiteX3050" fmla="*/ 1871493 w 2744472"/>
              <a:gd name="connsiteY3050" fmla="*/ 703122 h 1805355"/>
              <a:gd name="connsiteX3051" fmla="*/ 1879762 w 2744472"/>
              <a:gd name="connsiteY3051" fmla="*/ 699931 h 1805355"/>
              <a:gd name="connsiteX3052" fmla="*/ 1883810 w 2744472"/>
              <a:gd name="connsiteY3052" fmla="*/ 689681 h 1805355"/>
              <a:gd name="connsiteX3053" fmla="*/ 1888838 w 2744472"/>
              <a:gd name="connsiteY3053" fmla="*/ 687496 h 1805355"/>
              <a:gd name="connsiteX3054" fmla="*/ 1893617 w 2744472"/>
              <a:gd name="connsiteY3054" fmla="*/ 675114 h 1805355"/>
              <a:gd name="connsiteX3055" fmla="*/ 1903049 w 2744472"/>
              <a:gd name="connsiteY3055" fmla="*/ 670922 h 1805355"/>
              <a:gd name="connsiteX3056" fmla="*/ 1906365 w 2744472"/>
              <a:gd name="connsiteY3056" fmla="*/ 662916 h 1805355"/>
              <a:gd name="connsiteX3057" fmla="*/ 1911070 w 2744472"/>
              <a:gd name="connsiteY3057" fmla="*/ 660967 h 1805355"/>
              <a:gd name="connsiteX3058" fmla="*/ 1916172 w 2744472"/>
              <a:gd name="connsiteY3058" fmla="*/ 648350 h 1805355"/>
              <a:gd name="connsiteX3059" fmla="*/ 1923477 w 2744472"/>
              <a:gd name="connsiteY3059" fmla="*/ 645250 h 1805355"/>
              <a:gd name="connsiteX3060" fmla="*/ 1927939 w 2744472"/>
              <a:gd name="connsiteY3060" fmla="*/ 634478 h 1805355"/>
              <a:gd name="connsiteX3061" fmla="*/ 1936834 w 2744472"/>
              <a:gd name="connsiteY3061" fmla="*/ 630793 h 1805355"/>
              <a:gd name="connsiteX3062" fmla="*/ 1940688 w 2744472"/>
              <a:gd name="connsiteY3062" fmla="*/ 621036 h 1805355"/>
              <a:gd name="connsiteX3063" fmla="*/ 1946061 w 2744472"/>
              <a:gd name="connsiteY3063" fmla="*/ 618702 h 1805355"/>
              <a:gd name="connsiteX3064" fmla="*/ 1950494 w 2744472"/>
              <a:gd name="connsiteY3064" fmla="*/ 608000 h 1805355"/>
              <a:gd name="connsiteX3065" fmla="*/ 1957878 w 2744472"/>
              <a:gd name="connsiteY3065" fmla="*/ 604942 h 1805355"/>
              <a:gd name="connsiteX3066" fmla="*/ 1962406 w 2744472"/>
              <a:gd name="connsiteY3066" fmla="*/ 594271 h 1805355"/>
              <a:gd name="connsiteX3067" fmla="*/ 1971381 w 2744472"/>
              <a:gd name="connsiteY3067" fmla="*/ 590642 h 1805355"/>
              <a:gd name="connsiteX3068" fmla="*/ 1975010 w 2744472"/>
              <a:gd name="connsiteY3068" fmla="*/ 581666 h 1805355"/>
              <a:gd name="connsiteX3069" fmla="*/ 1982316 w 2744472"/>
              <a:gd name="connsiteY3069" fmla="*/ 578566 h 1805355"/>
              <a:gd name="connsiteX3070" fmla="*/ 1986778 w 2744472"/>
              <a:gd name="connsiteY3070" fmla="*/ 567794 h 1805355"/>
              <a:gd name="connsiteX3071" fmla="*/ 1995171 w 2744472"/>
              <a:gd name="connsiteY3071" fmla="*/ 564317 h 1805355"/>
              <a:gd name="connsiteX3072" fmla="*/ 1998689 w 2744472"/>
              <a:gd name="connsiteY3072" fmla="*/ 556026 h 1805355"/>
              <a:gd name="connsiteX3073" fmla="*/ 2007487 w 2744472"/>
              <a:gd name="connsiteY3073" fmla="*/ 552469 h 1805355"/>
              <a:gd name="connsiteX3074" fmla="*/ 2011294 w 2744472"/>
              <a:gd name="connsiteY3074" fmla="*/ 543278 h 1805355"/>
              <a:gd name="connsiteX3075" fmla="*/ 2019016 w 2744472"/>
              <a:gd name="connsiteY3075" fmla="*/ 540079 h 1805355"/>
              <a:gd name="connsiteX3076" fmla="*/ 2023062 w 2744472"/>
              <a:gd name="connsiteY3076" fmla="*/ 529836 h 1805355"/>
              <a:gd name="connsiteX3077" fmla="*/ 2032202 w 2744472"/>
              <a:gd name="connsiteY3077" fmla="*/ 525865 h 1805355"/>
              <a:gd name="connsiteX3078" fmla="*/ 2035809 w 2744472"/>
              <a:gd name="connsiteY3078" fmla="*/ 516944 h 1805355"/>
              <a:gd name="connsiteX3079" fmla="*/ 2044245 w 2744472"/>
              <a:gd name="connsiteY3079" fmla="*/ 513365 h 1805355"/>
              <a:gd name="connsiteX3080" fmla="*/ 2047864 w 2744472"/>
              <a:gd name="connsiteY3080" fmla="*/ 505033 h 1805355"/>
              <a:gd name="connsiteX3081" fmla="*/ 2058186 w 2744472"/>
              <a:gd name="connsiteY3081" fmla="*/ 500956 h 1805355"/>
              <a:gd name="connsiteX3082" fmla="*/ 2061450 w 2744472"/>
              <a:gd name="connsiteY3082" fmla="*/ 493265 h 1805355"/>
              <a:gd name="connsiteX3083" fmla="*/ 2070426 w 2744472"/>
              <a:gd name="connsiteY3083" fmla="*/ 489635 h 1805355"/>
              <a:gd name="connsiteX3084" fmla="*/ 2074055 w 2744472"/>
              <a:gd name="connsiteY3084" fmla="*/ 480661 h 1805355"/>
              <a:gd name="connsiteX3085" fmla="*/ 2084809 w 2744472"/>
              <a:gd name="connsiteY3085" fmla="*/ 476097 h 1805355"/>
              <a:gd name="connsiteX3086" fmla="*/ 2087928 w 2744472"/>
              <a:gd name="connsiteY3086" fmla="*/ 468750 h 1805355"/>
              <a:gd name="connsiteX3087" fmla="*/ 2097212 w 2744472"/>
              <a:gd name="connsiteY3087" fmla="*/ 464995 h 1805355"/>
              <a:gd name="connsiteX3088" fmla="*/ 2098002 w 2744472"/>
              <a:gd name="connsiteY3088" fmla="*/ 463089 h 1805355"/>
              <a:gd name="connsiteX3089" fmla="*/ 2086712 w 2744472"/>
              <a:gd name="connsiteY3089" fmla="*/ 467766 h 1805355"/>
              <a:gd name="connsiteX3090" fmla="*/ 2083853 w 2744472"/>
              <a:gd name="connsiteY3090" fmla="*/ 475175 h 1805355"/>
              <a:gd name="connsiteX3091" fmla="*/ 2074425 w 2744472"/>
              <a:gd name="connsiteY3091" fmla="*/ 479365 h 1805355"/>
              <a:gd name="connsiteX3092" fmla="*/ 2071798 w 2744472"/>
              <a:gd name="connsiteY3092" fmla="*/ 485412 h 1805355"/>
              <a:gd name="connsiteX3093" fmla="*/ 2061476 w 2744472"/>
              <a:gd name="connsiteY3093" fmla="*/ 489488 h 1805355"/>
              <a:gd name="connsiteX3094" fmla="*/ 2058213 w 2744472"/>
              <a:gd name="connsiteY3094" fmla="*/ 497180 h 1805355"/>
              <a:gd name="connsiteX3095" fmla="*/ 2049105 w 2744472"/>
              <a:gd name="connsiteY3095" fmla="*/ 500863 h 1805355"/>
              <a:gd name="connsiteX3096" fmla="*/ 2045321 w 2744472"/>
              <a:gd name="connsiteY3096" fmla="*/ 509784 h 1805355"/>
              <a:gd name="connsiteX3097" fmla="*/ 2035100 w 2744472"/>
              <a:gd name="connsiteY3097" fmla="*/ 513920 h 1805355"/>
              <a:gd name="connsiteX3098" fmla="*/ 2031879 w 2744472"/>
              <a:gd name="connsiteY3098" fmla="*/ 521695 h 1805355"/>
              <a:gd name="connsiteX3099" fmla="*/ 2022374 w 2744472"/>
              <a:gd name="connsiteY3099" fmla="*/ 525633 h 1805355"/>
              <a:gd name="connsiteX3100" fmla="*/ 2019131 w 2744472"/>
              <a:gd name="connsiteY3100" fmla="*/ 533463 h 1805355"/>
              <a:gd name="connsiteX3101" fmla="*/ 2011118 w 2744472"/>
              <a:gd name="connsiteY3101" fmla="*/ 536782 h 1805355"/>
              <a:gd name="connsiteX3102" fmla="*/ 2007363 w 2744472"/>
              <a:gd name="connsiteY3102" fmla="*/ 546068 h 1805355"/>
              <a:gd name="connsiteX3103" fmla="*/ 1999511 w 2744472"/>
              <a:gd name="connsiteY3103" fmla="*/ 549400 h 1805355"/>
              <a:gd name="connsiteX3104" fmla="*/ 1995164 w 2744472"/>
              <a:gd name="connsiteY3104" fmla="*/ 559654 h 1805355"/>
              <a:gd name="connsiteX3105" fmla="*/ 1984008 w 2744472"/>
              <a:gd name="connsiteY3105" fmla="*/ 564170 h 1805355"/>
              <a:gd name="connsiteX3106" fmla="*/ 1980886 w 2744472"/>
              <a:gd name="connsiteY3106" fmla="*/ 571708 h 1805355"/>
              <a:gd name="connsiteX3107" fmla="*/ 1973055 w 2744472"/>
              <a:gd name="connsiteY3107" fmla="*/ 574952 h 1805355"/>
              <a:gd name="connsiteX3108" fmla="*/ 1969119 w 2744472"/>
              <a:gd name="connsiteY3108" fmla="*/ 584456 h 1805355"/>
              <a:gd name="connsiteX3109" fmla="*/ 1959613 w 2744472"/>
              <a:gd name="connsiteY3109" fmla="*/ 588394 h 1805355"/>
              <a:gd name="connsiteX3110" fmla="*/ 1956369 w 2744472"/>
              <a:gd name="connsiteY3110" fmla="*/ 596224 h 1805355"/>
              <a:gd name="connsiteX3111" fmla="*/ 1949309 w 2744472"/>
              <a:gd name="connsiteY3111" fmla="*/ 599148 h 1805355"/>
              <a:gd name="connsiteX3112" fmla="*/ 1944602 w 2744472"/>
              <a:gd name="connsiteY3112" fmla="*/ 610790 h 1805355"/>
              <a:gd name="connsiteX3113" fmla="*/ 1938511 w 2744472"/>
              <a:gd name="connsiteY3113" fmla="*/ 613374 h 1805355"/>
              <a:gd name="connsiteX3114" fmla="*/ 1934365 w 2744472"/>
              <a:gd name="connsiteY3114" fmla="*/ 622701 h 1805355"/>
              <a:gd name="connsiteX3115" fmla="*/ 1926473 w 2744472"/>
              <a:gd name="connsiteY3115" fmla="*/ 625747 h 1805355"/>
              <a:gd name="connsiteX3116" fmla="*/ 1922047 w 2744472"/>
              <a:gd name="connsiteY3116" fmla="*/ 636430 h 1805355"/>
              <a:gd name="connsiteX3117" fmla="*/ 1914788 w 2744472"/>
              <a:gd name="connsiteY3117" fmla="*/ 639437 h 1805355"/>
              <a:gd name="connsiteX3118" fmla="*/ 1910280 w 2744472"/>
              <a:gd name="connsiteY3118" fmla="*/ 650854 h 1805355"/>
              <a:gd name="connsiteX3119" fmla="*/ 1901947 w 2744472"/>
              <a:gd name="connsiteY3119" fmla="*/ 654473 h 1805355"/>
              <a:gd name="connsiteX3120" fmla="*/ 1898369 w 2744472"/>
              <a:gd name="connsiteY3120" fmla="*/ 662908 h 1805355"/>
              <a:gd name="connsiteX3121" fmla="*/ 1892685 w 2744472"/>
              <a:gd name="connsiteY3121" fmla="*/ 665206 h 1805355"/>
              <a:gd name="connsiteX3122" fmla="*/ 1887725 w 2744472"/>
              <a:gd name="connsiteY3122" fmla="*/ 677474 h 1805355"/>
              <a:gd name="connsiteX3123" fmla="*/ 1880419 w 2744472"/>
              <a:gd name="connsiteY3123" fmla="*/ 680574 h 1805355"/>
              <a:gd name="connsiteX3124" fmla="*/ 1875957 w 2744472"/>
              <a:gd name="connsiteY3124" fmla="*/ 691346 h 1805355"/>
              <a:gd name="connsiteX3125" fmla="*/ 1870810 w 2744472"/>
              <a:gd name="connsiteY3125" fmla="*/ 693478 h 1805355"/>
              <a:gd name="connsiteX3126" fmla="*/ 1866007 w 2744472"/>
              <a:gd name="connsiteY3126" fmla="*/ 705625 h 1805355"/>
              <a:gd name="connsiteX3127" fmla="*/ 1857408 w 2744472"/>
              <a:gd name="connsiteY3127" fmla="*/ 709356 h 1805355"/>
              <a:gd name="connsiteX3128" fmla="*/ 1853403 w 2744472"/>
              <a:gd name="connsiteY3128" fmla="*/ 719498 h 1805355"/>
              <a:gd name="connsiteX3129" fmla="*/ 1847533 w 2744472"/>
              <a:gd name="connsiteY3129" fmla="*/ 722048 h 1805355"/>
              <a:gd name="connsiteX3130" fmla="*/ 1843596 w 2744472"/>
              <a:gd name="connsiteY3130" fmla="*/ 731553 h 1805355"/>
              <a:gd name="connsiteX3131" fmla="*/ 1839097 w 2744472"/>
              <a:gd name="connsiteY3131" fmla="*/ 733416 h 1805355"/>
              <a:gd name="connsiteX3132" fmla="*/ 1833646 w 2744472"/>
              <a:gd name="connsiteY3132" fmla="*/ 746262 h 1805355"/>
              <a:gd name="connsiteX3133" fmla="*/ 1825886 w 2744472"/>
              <a:gd name="connsiteY3133" fmla="*/ 749400 h 1805355"/>
              <a:gd name="connsiteX3134" fmla="*/ 1821041 w 2744472"/>
              <a:gd name="connsiteY3134" fmla="*/ 761665 h 1805355"/>
              <a:gd name="connsiteX3135" fmla="*/ 1816658 w 2744472"/>
              <a:gd name="connsiteY3135" fmla="*/ 763570 h 1805355"/>
              <a:gd name="connsiteX3136" fmla="*/ 1811235 w 2744472"/>
              <a:gd name="connsiteY3136" fmla="*/ 776662 h 1805355"/>
              <a:gd name="connsiteX3137" fmla="*/ 1806231 w 2744472"/>
              <a:gd name="connsiteY3137" fmla="*/ 778734 h 1805355"/>
              <a:gd name="connsiteX3138" fmla="*/ 1801285 w 2744472"/>
              <a:gd name="connsiteY3138" fmla="*/ 790391 h 1805355"/>
              <a:gd name="connsiteX3139" fmla="*/ 1795602 w 2744472"/>
              <a:gd name="connsiteY3139" fmla="*/ 792689 h 1805355"/>
              <a:gd name="connsiteX3140" fmla="*/ 1790642 w 2744472"/>
              <a:gd name="connsiteY3140" fmla="*/ 804956 h 1805355"/>
              <a:gd name="connsiteX3141" fmla="*/ 1785716 w 2744472"/>
              <a:gd name="connsiteY3141" fmla="*/ 807047 h 1805355"/>
              <a:gd name="connsiteX3142" fmla="*/ 1780836 w 2744472"/>
              <a:gd name="connsiteY3142" fmla="*/ 818829 h 1805355"/>
              <a:gd name="connsiteX3143" fmla="*/ 1776615 w 2744472"/>
              <a:gd name="connsiteY3143" fmla="*/ 820577 h 1805355"/>
              <a:gd name="connsiteX3144" fmla="*/ 1770885 w 2744472"/>
              <a:gd name="connsiteY3144" fmla="*/ 835069 h 1805355"/>
              <a:gd name="connsiteX3145" fmla="*/ 1767451 w 2744472"/>
              <a:gd name="connsiteY3145" fmla="*/ 836559 h 1805355"/>
              <a:gd name="connsiteX3146" fmla="*/ 1762203 w 2744472"/>
              <a:gd name="connsiteY3146" fmla="*/ 849228 h 1805355"/>
              <a:gd name="connsiteX3147" fmla="*/ 1757230 w 2744472"/>
              <a:gd name="connsiteY3147" fmla="*/ 851288 h 1805355"/>
              <a:gd name="connsiteX3148" fmla="*/ 1752397 w 2744472"/>
              <a:gd name="connsiteY3148" fmla="*/ 862957 h 1805355"/>
              <a:gd name="connsiteX3149" fmla="*/ 1748184 w 2744472"/>
              <a:gd name="connsiteY3149" fmla="*/ 864702 h 1805355"/>
              <a:gd name="connsiteX3150" fmla="*/ 1748478 w 2744472"/>
              <a:gd name="connsiteY3150" fmla="*/ 865413 h 1805355"/>
              <a:gd name="connsiteX3151" fmla="*/ 1742590 w 2744472"/>
              <a:gd name="connsiteY3151" fmla="*/ 879629 h 1805355"/>
              <a:gd name="connsiteX3152" fmla="*/ 1739966 w 2744472"/>
              <a:gd name="connsiteY3152" fmla="*/ 880715 h 1805355"/>
              <a:gd name="connsiteX3153" fmla="*/ 1734602 w 2744472"/>
              <a:gd name="connsiteY3153" fmla="*/ 893357 h 1805355"/>
              <a:gd name="connsiteX3154" fmla="*/ 1729658 w 2744472"/>
              <a:gd name="connsiteY3154" fmla="*/ 895357 h 1805355"/>
              <a:gd name="connsiteX3155" fmla="*/ 1729847 w 2744472"/>
              <a:gd name="connsiteY3155" fmla="*/ 895814 h 1805355"/>
              <a:gd name="connsiteX3156" fmla="*/ 1723958 w 2744472"/>
              <a:gd name="connsiteY3156" fmla="*/ 910029 h 1805355"/>
              <a:gd name="connsiteX3157" fmla="*/ 1721767 w 2744472"/>
              <a:gd name="connsiteY3157" fmla="*/ 910937 h 1805355"/>
              <a:gd name="connsiteX3158" fmla="*/ 1722002 w 2744472"/>
              <a:gd name="connsiteY3158" fmla="*/ 911504 h 1805355"/>
              <a:gd name="connsiteX3159" fmla="*/ 1716113 w 2744472"/>
              <a:gd name="connsiteY3159" fmla="*/ 925719 h 1805355"/>
              <a:gd name="connsiteX3160" fmla="*/ 1713983 w 2744472"/>
              <a:gd name="connsiteY3160" fmla="*/ 926601 h 1805355"/>
              <a:gd name="connsiteX3161" fmla="*/ 1707837 w 2744472"/>
              <a:gd name="connsiteY3161" fmla="*/ 940428 h 1805355"/>
              <a:gd name="connsiteX3162" fmla="*/ 1703246 w 2744472"/>
              <a:gd name="connsiteY3162" fmla="*/ 942200 h 1805355"/>
              <a:gd name="connsiteX3163" fmla="*/ 1697481 w 2744472"/>
              <a:gd name="connsiteY3163" fmla="*/ 956118 h 1805355"/>
              <a:gd name="connsiteX3164" fmla="*/ 1695124 w 2744472"/>
              <a:gd name="connsiteY3164" fmla="*/ 957094 h 1805355"/>
              <a:gd name="connsiteX3165" fmla="*/ 1695524 w 2744472"/>
              <a:gd name="connsiteY3165" fmla="*/ 958084 h 1805355"/>
              <a:gd name="connsiteX3166" fmla="*/ 1689636 w 2744472"/>
              <a:gd name="connsiteY3166" fmla="*/ 972646 h 1805355"/>
              <a:gd name="connsiteX3167" fmla="*/ 1687588 w 2744472"/>
              <a:gd name="connsiteY3167" fmla="*/ 973515 h 1805355"/>
              <a:gd name="connsiteX3168" fmla="*/ 1681791 w 2744472"/>
              <a:gd name="connsiteY3168" fmla="*/ 988192 h 1805355"/>
              <a:gd name="connsiteX3169" fmla="*/ 1679552 w 2744472"/>
              <a:gd name="connsiteY3169" fmla="*/ 989165 h 1805355"/>
              <a:gd name="connsiteX3170" fmla="*/ 1673802 w 2744472"/>
              <a:gd name="connsiteY3170" fmla="*/ 1003045 h 1805355"/>
              <a:gd name="connsiteX3171" fmla="*/ 1670845 w 2744472"/>
              <a:gd name="connsiteY3171" fmla="*/ 1004270 h 1805355"/>
              <a:gd name="connsiteX3172" fmla="*/ 1671008 w 2744472"/>
              <a:gd name="connsiteY3172" fmla="*/ 1004664 h 1805355"/>
              <a:gd name="connsiteX3173" fmla="*/ 1665120 w 2744472"/>
              <a:gd name="connsiteY3173" fmla="*/ 1018879 h 1805355"/>
              <a:gd name="connsiteX3174" fmla="*/ 1662763 w 2744472"/>
              <a:gd name="connsiteY3174" fmla="*/ 1019855 h 1805355"/>
              <a:gd name="connsiteX3175" fmla="*/ 1663163 w 2744472"/>
              <a:gd name="connsiteY3175" fmla="*/ 1020845 h 1805355"/>
              <a:gd name="connsiteX3176" fmla="*/ 1657275 w 2744472"/>
              <a:gd name="connsiteY3176" fmla="*/ 1035406 h 1805355"/>
              <a:gd name="connsiteX3177" fmla="*/ 1655041 w 2744472"/>
              <a:gd name="connsiteY3177" fmla="*/ 1036355 h 1805355"/>
              <a:gd name="connsiteX3178" fmla="*/ 1655318 w 2744472"/>
              <a:gd name="connsiteY3178" fmla="*/ 1037025 h 1805355"/>
              <a:gd name="connsiteX3179" fmla="*/ 1649430 w 2744472"/>
              <a:gd name="connsiteY3179" fmla="*/ 1051240 h 1805355"/>
              <a:gd name="connsiteX3180" fmla="*/ 1648739 w 2744472"/>
              <a:gd name="connsiteY3180" fmla="*/ 1051526 h 1805355"/>
              <a:gd name="connsiteX3181" fmla="*/ 1649435 w 2744472"/>
              <a:gd name="connsiteY3181" fmla="*/ 1053205 h 1805355"/>
              <a:gd name="connsiteX3182" fmla="*/ 1643403 w 2744472"/>
              <a:gd name="connsiteY3182" fmla="*/ 1067767 h 1805355"/>
              <a:gd name="connsiteX3183" fmla="*/ 1640446 w 2744472"/>
              <a:gd name="connsiteY3183" fmla="*/ 1068992 h 1805355"/>
              <a:gd name="connsiteX3184" fmla="*/ 1640609 w 2744472"/>
              <a:gd name="connsiteY3184" fmla="*/ 1069386 h 1805355"/>
              <a:gd name="connsiteX3185" fmla="*/ 1634721 w 2744472"/>
              <a:gd name="connsiteY3185" fmla="*/ 1083601 h 1805355"/>
              <a:gd name="connsiteX3186" fmla="*/ 1632053 w 2744472"/>
              <a:gd name="connsiteY3186" fmla="*/ 1084706 h 1805355"/>
              <a:gd name="connsiteX3187" fmla="*/ 1632764 w 2744472"/>
              <a:gd name="connsiteY3187" fmla="*/ 1086547 h 1805355"/>
              <a:gd name="connsiteX3188" fmla="*/ 1626876 w 2744472"/>
              <a:gd name="connsiteY3188" fmla="*/ 1101803 h 1805355"/>
              <a:gd name="connsiteX3189" fmla="*/ 1626212 w 2744472"/>
              <a:gd name="connsiteY3189" fmla="*/ 1102097 h 1805355"/>
              <a:gd name="connsiteX3190" fmla="*/ 1626880 w 2744472"/>
              <a:gd name="connsiteY3190" fmla="*/ 1103709 h 1805355"/>
              <a:gd name="connsiteX3191" fmla="*/ 1620992 w 2744472"/>
              <a:gd name="connsiteY3191" fmla="*/ 1117924 h 1805355"/>
              <a:gd name="connsiteX3192" fmla="*/ 1620272 w 2744472"/>
              <a:gd name="connsiteY3192" fmla="*/ 1118222 h 1805355"/>
              <a:gd name="connsiteX3193" fmla="*/ 1620995 w 2744472"/>
              <a:gd name="connsiteY3193" fmla="*/ 1119889 h 1805355"/>
              <a:gd name="connsiteX3194" fmla="*/ 1614677 w 2744472"/>
              <a:gd name="connsiteY3194" fmla="*/ 1134451 h 1805355"/>
              <a:gd name="connsiteX3195" fmla="*/ 1612782 w 2744472"/>
              <a:gd name="connsiteY3195" fmla="*/ 1135200 h 1805355"/>
              <a:gd name="connsiteX3196" fmla="*/ 1613151 w 2744472"/>
              <a:gd name="connsiteY3196" fmla="*/ 1136070 h 1805355"/>
              <a:gd name="connsiteX3197" fmla="*/ 1607119 w 2744472"/>
              <a:gd name="connsiteY3197" fmla="*/ 1150285 h 1805355"/>
              <a:gd name="connsiteX3198" fmla="*/ 1605415 w 2744472"/>
              <a:gd name="connsiteY3198" fmla="*/ 1150973 h 1805355"/>
              <a:gd name="connsiteX3199" fmla="*/ 1606286 w 2744472"/>
              <a:gd name="connsiteY3199" fmla="*/ 1153231 h 1805355"/>
              <a:gd name="connsiteX3200" fmla="*/ 1600398 w 2744472"/>
              <a:gd name="connsiteY3200" fmla="*/ 1168486 h 1805355"/>
              <a:gd name="connsiteX3201" fmla="*/ 1599734 w 2744472"/>
              <a:gd name="connsiteY3201" fmla="*/ 1168781 h 1805355"/>
              <a:gd name="connsiteX3202" fmla="*/ 1600402 w 2744472"/>
              <a:gd name="connsiteY3202" fmla="*/ 1170392 h 1805355"/>
              <a:gd name="connsiteX3203" fmla="*/ 1594514 w 2744472"/>
              <a:gd name="connsiteY3203" fmla="*/ 1184607 h 1805355"/>
              <a:gd name="connsiteX3204" fmla="*/ 1593837 w 2744472"/>
              <a:gd name="connsiteY3204" fmla="*/ 1184888 h 1805355"/>
              <a:gd name="connsiteX3205" fmla="*/ 1594518 w 2744472"/>
              <a:gd name="connsiteY3205" fmla="*/ 1186572 h 1805355"/>
              <a:gd name="connsiteX3206" fmla="*/ 1588630 w 2744472"/>
              <a:gd name="connsiteY3206" fmla="*/ 1201134 h 1805355"/>
              <a:gd name="connsiteX3207" fmla="*/ 1587347 w 2744472"/>
              <a:gd name="connsiteY3207" fmla="*/ 1201679 h 1805355"/>
              <a:gd name="connsiteX3208" fmla="*/ 1588635 w 2744472"/>
              <a:gd name="connsiteY3208" fmla="*/ 1204714 h 1805355"/>
              <a:gd name="connsiteX3209" fmla="*/ 1582603 w 2744472"/>
              <a:gd name="connsiteY3209" fmla="*/ 1218929 h 1805355"/>
              <a:gd name="connsiteX3210" fmla="*/ 1581840 w 2744472"/>
              <a:gd name="connsiteY3210" fmla="*/ 1219238 h 1805355"/>
              <a:gd name="connsiteX3211" fmla="*/ 1582751 w 2744472"/>
              <a:gd name="connsiteY3211" fmla="*/ 1221385 h 1805355"/>
              <a:gd name="connsiteX3212" fmla="*/ 1576719 w 2744472"/>
              <a:gd name="connsiteY3212" fmla="*/ 1235600 h 1805355"/>
              <a:gd name="connsiteX3213" fmla="*/ 1574786 w 2744472"/>
              <a:gd name="connsiteY3213" fmla="*/ 1236381 h 1805355"/>
              <a:gd name="connsiteX3214" fmla="*/ 1575886 w 2744472"/>
              <a:gd name="connsiteY3214" fmla="*/ 1239036 h 1805355"/>
              <a:gd name="connsiteX3215" fmla="*/ 1569998 w 2744472"/>
              <a:gd name="connsiteY3215" fmla="*/ 1253251 h 1805355"/>
              <a:gd name="connsiteX3216" fmla="*/ 1569133 w 2744472"/>
              <a:gd name="connsiteY3216" fmla="*/ 1253610 h 1805355"/>
              <a:gd name="connsiteX3217" fmla="*/ 1570002 w 2744472"/>
              <a:gd name="connsiteY3217" fmla="*/ 1255707 h 1805355"/>
              <a:gd name="connsiteX3218" fmla="*/ 1564385 w 2744472"/>
              <a:gd name="connsiteY3218" fmla="*/ 1269268 h 1805355"/>
              <a:gd name="connsiteX3219" fmla="*/ 1566080 w 2744472"/>
              <a:gd name="connsiteY3219" fmla="*/ 1273359 h 1805355"/>
              <a:gd name="connsiteX3220" fmla="*/ 1560192 w 2744472"/>
              <a:gd name="connsiteY3220" fmla="*/ 1287574 h 1805355"/>
              <a:gd name="connsiteX3221" fmla="*/ 1559327 w 2744472"/>
              <a:gd name="connsiteY3221" fmla="*/ 1287932 h 1805355"/>
              <a:gd name="connsiteX3222" fmla="*/ 1560196 w 2744472"/>
              <a:gd name="connsiteY3222" fmla="*/ 1290029 h 1805355"/>
              <a:gd name="connsiteX3223" fmla="*/ 1554559 w 2744472"/>
              <a:gd name="connsiteY3223" fmla="*/ 1303639 h 1805355"/>
              <a:gd name="connsiteX3224" fmla="*/ 1556274 w 2744472"/>
              <a:gd name="connsiteY3224" fmla="*/ 1307681 h 1805355"/>
              <a:gd name="connsiteX3225" fmla="*/ 1550242 w 2744472"/>
              <a:gd name="connsiteY3225" fmla="*/ 1321896 h 1805355"/>
              <a:gd name="connsiteX3226" fmla="*/ 1548768 w 2744472"/>
              <a:gd name="connsiteY3226" fmla="*/ 1322492 h 1805355"/>
              <a:gd name="connsiteX3227" fmla="*/ 1550390 w 2744472"/>
              <a:gd name="connsiteY3227" fmla="*/ 1326313 h 1805355"/>
              <a:gd name="connsiteX3228" fmla="*/ 1544620 w 2744472"/>
              <a:gd name="connsiteY3228" fmla="*/ 1339911 h 1805355"/>
              <a:gd name="connsiteX3229" fmla="*/ 1545487 w 2744472"/>
              <a:gd name="connsiteY3229" fmla="*/ 1342004 h 1805355"/>
              <a:gd name="connsiteX3230" fmla="*/ 1539666 w 2744472"/>
              <a:gd name="connsiteY3230" fmla="*/ 1356054 h 1805355"/>
              <a:gd name="connsiteX3231" fmla="*/ 1541564 w 2744472"/>
              <a:gd name="connsiteY3231" fmla="*/ 1360635 h 1805355"/>
              <a:gd name="connsiteX3232" fmla="*/ 1535867 w 2744472"/>
              <a:gd name="connsiteY3232" fmla="*/ 1374389 h 1805355"/>
              <a:gd name="connsiteX3233" fmla="*/ 1537642 w 2744472"/>
              <a:gd name="connsiteY3233" fmla="*/ 1378777 h 1805355"/>
              <a:gd name="connsiteX3234" fmla="*/ 1531992 w 2744472"/>
              <a:gd name="connsiteY3234" fmla="*/ 1392750 h 1805355"/>
              <a:gd name="connsiteX3235" fmla="*/ 1533719 w 2744472"/>
              <a:gd name="connsiteY3235" fmla="*/ 1396919 h 1805355"/>
              <a:gd name="connsiteX3236" fmla="*/ 1528022 w 2744472"/>
              <a:gd name="connsiteY3236" fmla="*/ 1410673 h 1805355"/>
              <a:gd name="connsiteX3237" fmla="*/ 1529796 w 2744472"/>
              <a:gd name="connsiteY3237" fmla="*/ 1415061 h 1805355"/>
              <a:gd name="connsiteX3238" fmla="*/ 1524383 w 2744472"/>
              <a:gd name="connsiteY3238" fmla="*/ 1428449 h 1805355"/>
              <a:gd name="connsiteX3239" fmla="*/ 1525874 w 2744472"/>
              <a:gd name="connsiteY3239" fmla="*/ 1432223 h 1805355"/>
              <a:gd name="connsiteX3240" fmla="*/ 1520372 w 2744472"/>
              <a:gd name="connsiteY3240" fmla="*/ 1446152 h 1805355"/>
              <a:gd name="connsiteX3241" fmla="*/ 1521952 w 2744472"/>
              <a:gd name="connsiteY3241" fmla="*/ 1449874 h 1805355"/>
              <a:gd name="connsiteX3242" fmla="*/ 1516245 w 2744472"/>
              <a:gd name="connsiteY3242" fmla="*/ 1463322 h 1805355"/>
              <a:gd name="connsiteX3243" fmla="*/ 1518029 w 2744472"/>
              <a:gd name="connsiteY3243" fmla="*/ 1467525 h 1805355"/>
              <a:gd name="connsiteX3244" fmla="*/ 1512635 w 2744472"/>
              <a:gd name="connsiteY3244" fmla="*/ 1480238 h 1805355"/>
              <a:gd name="connsiteX3245" fmla="*/ 1515087 w 2744472"/>
              <a:gd name="connsiteY3245" fmla="*/ 1486158 h 1805355"/>
              <a:gd name="connsiteX3246" fmla="*/ 1509470 w 2744472"/>
              <a:gd name="connsiteY3246" fmla="*/ 1499719 h 1805355"/>
              <a:gd name="connsiteX3247" fmla="*/ 1511164 w 2744472"/>
              <a:gd name="connsiteY3247" fmla="*/ 1503809 h 1805355"/>
              <a:gd name="connsiteX3248" fmla="*/ 1506194 w 2744472"/>
              <a:gd name="connsiteY3248" fmla="*/ 1515805 h 1805355"/>
              <a:gd name="connsiteX3249" fmla="*/ 1509203 w 2744472"/>
              <a:gd name="connsiteY3249" fmla="*/ 1523422 h 1805355"/>
              <a:gd name="connsiteX3250" fmla="*/ 1504608 w 2744472"/>
              <a:gd name="connsiteY3250" fmla="*/ 1535056 h 1805355"/>
              <a:gd name="connsiteX3251" fmla="*/ 1507242 w 2744472"/>
              <a:gd name="connsiteY3251" fmla="*/ 1541563 h 1805355"/>
              <a:gd name="connsiteX3252" fmla="*/ 1501388 w 2744472"/>
              <a:gd name="connsiteY3252" fmla="*/ 1556024 h 1805355"/>
              <a:gd name="connsiteX3253" fmla="*/ 1503319 w 2744472"/>
              <a:gd name="connsiteY3253" fmla="*/ 1560686 h 1805355"/>
              <a:gd name="connsiteX3254" fmla="*/ 1498614 w 2744472"/>
              <a:gd name="connsiteY3254" fmla="*/ 1572043 h 1805355"/>
              <a:gd name="connsiteX3255" fmla="*/ 1501358 w 2744472"/>
              <a:gd name="connsiteY3255" fmla="*/ 1578827 h 1805355"/>
              <a:gd name="connsiteX3256" fmla="*/ 1496676 w 2744472"/>
              <a:gd name="connsiteY3256" fmla="*/ 1590404 h 1805355"/>
              <a:gd name="connsiteX3257" fmla="*/ 1499396 w 2744472"/>
              <a:gd name="connsiteY3257" fmla="*/ 1596969 h 1805355"/>
              <a:gd name="connsiteX3258" fmla="*/ 1494557 w 2744472"/>
              <a:gd name="connsiteY3258" fmla="*/ 1608652 h 1805355"/>
              <a:gd name="connsiteX3259" fmla="*/ 1497435 w 2744472"/>
              <a:gd name="connsiteY3259" fmla="*/ 1615601 h 1805355"/>
              <a:gd name="connsiteX3260" fmla="*/ 1493692 w 2744472"/>
              <a:gd name="connsiteY3260" fmla="*/ 1624636 h 1805355"/>
              <a:gd name="connsiteX3261" fmla="*/ 1497436 w 2744472"/>
              <a:gd name="connsiteY3261" fmla="*/ 1633253 h 1805355"/>
              <a:gd name="connsiteX3262" fmla="*/ 1492064 w 2744472"/>
              <a:gd name="connsiteY3262" fmla="*/ 1645616 h 1805355"/>
              <a:gd name="connsiteX3263" fmla="*/ 1495474 w 2744472"/>
              <a:gd name="connsiteY3263" fmla="*/ 1653846 h 1805355"/>
              <a:gd name="connsiteX3264" fmla="*/ 1490769 w 2744472"/>
              <a:gd name="connsiteY3264" fmla="*/ 1665204 h 1805355"/>
              <a:gd name="connsiteX3265" fmla="*/ 1493512 w 2744472"/>
              <a:gd name="connsiteY3265" fmla="*/ 1671988 h 1805355"/>
              <a:gd name="connsiteX3266" fmla="*/ 1489671 w 2744472"/>
              <a:gd name="connsiteY3266" fmla="*/ 1681488 h 1805355"/>
              <a:gd name="connsiteX3267" fmla="*/ 1493512 w 2744472"/>
              <a:gd name="connsiteY3267" fmla="*/ 1690130 h 1805355"/>
              <a:gd name="connsiteX3268" fmla="*/ 1488473 w 2744472"/>
              <a:gd name="connsiteY3268" fmla="*/ 1701466 h 1805355"/>
              <a:gd name="connsiteX3269" fmla="*/ 1491552 w 2744472"/>
              <a:gd name="connsiteY3269" fmla="*/ 1709252 h 1805355"/>
              <a:gd name="connsiteX3270" fmla="*/ 1487638 w 2744472"/>
              <a:gd name="connsiteY3270" fmla="*/ 1719150 h 1805355"/>
              <a:gd name="connsiteX3271" fmla="*/ 1491552 w 2744472"/>
              <a:gd name="connsiteY3271" fmla="*/ 1728375 h 1805355"/>
              <a:gd name="connsiteX3272" fmla="*/ 1487507 w 2744472"/>
              <a:gd name="connsiteY3272" fmla="*/ 1737908 h 1805355"/>
              <a:gd name="connsiteX3273" fmla="*/ 1491551 w 2744472"/>
              <a:gd name="connsiteY3273" fmla="*/ 1747007 h 1805355"/>
              <a:gd name="connsiteX3274" fmla="*/ 1486290 w 2744472"/>
              <a:gd name="connsiteY3274" fmla="*/ 1758842 h 1805355"/>
              <a:gd name="connsiteX3275" fmla="*/ 1489590 w 2744472"/>
              <a:gd name="connsiteY3275" fmla="*/ 1766620 h 1805355"/>
              <a:gd name="connsiteX3276" fmla="*/ 1485638 w 2744472"/>
              <a:gd name="connsiteY3276" fmla="*/ 1775936 h 1805355"/>
              <a:gd name="connsiteX3277" fmla="*/ 1489590 w 2744472"/>
              <a:gd name="connsiteY3277" fmla="*/ 1785252 h 1805355"/>
              <a:gd name="connsiteX3278" fmla="*/ 1468997 w 2744472"/>
              <a:gd name="connsiteY3278" fmla="*/ 1805355 h 1805355"/>
              <a:gd name="connsiteX3279" fmla="*/ 1448403 w 2744472"/>
              <a:gd name="connsiteY3279" fmla="*/ 1785252 h 1805355"/>
              <a:gd name="connsiteX3280" fmla="*/ 1452356 w 2744472"/>
              <a:gd name="connsiteY3280" fmla="*/ 1775936 h 1805355"/>
              <a:gd name="connsiteX3281" fmla="*/ 1448403 w 2744472"/>
              <a:gd name="connsiteY3281" fmla="*/ 1766620 h 1805355"/>
              <a:gd name="connsiteX3282" fmla="*/ 1452660 w 2744472"/>
              <a:gd name="connsiteY3282" fmla="*/ 1756585 h 1805355"/>
              <a:gd name="connsiteX3283" fmla="*/ 1448403 w 2744472"/>
              <a:gd name="connsiteY3283" fmla="*/ 1747007 h 1805355"/>
              <a:gd name="connsiteX3284" fmla="*/ 1453451 w 2744472"/>
              <a:gd name="connsiteY3284" fmla="*/ 1735650 h 1805355"/>
              <a:gd name="connsiteX3285" fmla="*/ 1450364 w 2744472"/>
              <a:gd name="connsiteY3285" fmla="*/ 1728375 h 1805355"/>
              <a:gd name="connsiteX3286" fmla="*/ 1454278 w 2744472"/>
              <a:gd name="connsiteY3286" fmla="*/ 1719150 h 1805355"/>
              <a:gd name="connsiteX3287" fmla="*/ 1450364 w 2744472"/>
              <a:gd name="connsiteY3287" fmla="*/ 1709252 h 1805355"/>
              <a:gd name="connsiteX3288" fmla="*/ 1454366 w 2744472"/>
              <a:gd name="connsiteY3288" fmla="*/ 1699132 h 1805355"/>
              <a:gd name="connsiteX3289" fmla="*/ 1450364 w 2744472"/>
              <a:gd name="connsiteY3289" fmla="*/ 1690130 h 1805355"/>
              <a:gd name="connsiteX3290" fmla="*/ 1455746 w 2744472"/>
              <a:gd name="connsiteY3290" fmla="*/ 1678023 h 1805355"/>
              <a:gd name="connsiteX3291" fmla="*/ 1453306 w 2744472"/>
              <a:gd name="connsiteY3291" fmla="*/ 1671988 h 1805355"/>
              <a:gd name="connsiteX3292" fmla="*/ 1457986 w 2744472"/>
              <a:gd name="connsiteY3292" fmla="*/ 1660412 h 1805355"/>
              <a:gd name="connsiteX3293" fmla="*/ 1455267 w 2744472"/>
              <a:gd name="connsiteY3293" fmla="*/ 1653846 h 1805355"/>
              <a:gd name="connsiteX3294" fmla="*/ 1459634 w 2744472"/>
              <a:gd name="connsiteY3294" fmla="*/ 1643304 h 1805355"/>
              <a:gd name="connsiteX3295" fmla="*/ 1455267 w 2744472"/>
              <a:gd name="connsiteY3295" fmla="*/ 1633253 h 1805355"/>
              <a:gd name="connsiteX3296" fmla="*/ 1460014 w 2744472"/>
              <a:gd name="connsiteY3296" fmla="*/ 1622326 h 1805355"/>
              <a:gd name="connsiteX3297" fmla="*/ 1457228 w 2744472"/>
              <a:gd name="connsiteY3297" fmla="*/ 1615601 h 1805355"/>
              <a:gd name="connsiteX3298" fmla="*/ 1462068 w 2744472"/>
              <a:gd name="connsiteY3298" fmla="*/ 1603918 h 1805355"/>
              <a:gd name="connsiteX3299" fmla="*/ 1459190 w 2744472"/>
              <a:gd name="connsiteY3299" fmla="*/ 1596969 h 1805355"/>
              <a:gd name="connsiteX3300" fmla="*/ 1463894 w 2744472"/>
              <a:gd name="connsiteY3300" fmla="*/ 1585611 h 1805355"/>
              <a:gd name="connsiteX3301" fmla="*/ 1461151 w 2744472"/>
              <a:gd name="connsiteY3301" fmla="*/ 1578827 h 1805355"/>
              <a:gd name="connsiteX3302" fmla="*/ 1465832 w 2744472"/>
              <a:gd name="connsiteY3302" fmla="*/ 1567251 h 1805355"/>
              <a:gd name="connsiteX3303" fmla="*/ 1463112 w 2744472"/>
              <a:gd name="connsiteY3303" fmla="*/ 1560686 h 1805355"/>
              <a:gd name="connsiteX3304" fmla="*/ 1468019 w 2744472"/>
              <a:gd name="connsiteY3304" fmla="*/ 1548839 h 1805355"/>
              <a:gd name="connsiteX3305" fmla="*/ 1465074 w 2744472"/>
              <a:gd name="connsiteY3305" fmla="*/ 1541563 h 1805355"/>
              <a:gd name="connsiteX3306" fmla="*/ 1470686 w 2744472"/>
              <a:gd name="connsiteY3306" fmla="*/ 1527700 h 1805355"/>
              <a:gd name="connsiteX3307" fmla="*/ 1468996 w 2744472"/>
              <a:gd name="connsiteY3307" fmla="*/ 1523422 h 1805355"/>
              <a:gd name="connsiteX3308" fmla="*/ 1473919 w 2744472"/>
              <a:gd name="connsiteY3308" fmla="*/ 1510957 h 1805355"/>
              <a:gd name="connsiteX3309" fmla="*/ 1470958 w 2744472"/>
              <a:gd name="connsiteY3309" fmla="*/ 1503809 h 1805355"/>
              <a:gd name="connsiteX3310" fmla="*/ 1476574 w 2744472"/>
              <a:gd name="connsiteY3310" fmla="*/ 1490247 h 1805355"/>
              <a:gd name="connsiteX3311" fmla="*/ 1474881 w 2744472"/>
              <a:gd name="connsiteY3311" fmla="*/ 1486158 h 1805355"/>
              <a:gd name="connsiteX3312" fmla="*/ 1479754 w 2744472"/>
              <a:gd name="connsiteY3312" fmla="*/ 1474390 h 1805355"/>
              <a:gd name="connsiteX3313" fmla="*/ 1476842 w 2744472"/>
              <a:gd name="connsiteY3313" fmla="*/ 1467525 h 1805355"/>
              <a:gd name="connsiteX3314" fmla="*/ 1482548 w 2744472"/>
              <a:gd name="connsiteY3314" fmla="*/ 1454077 h 1805355"/>
              <a:gd name="connsiteX3315" fmla="*/ 1480764 w 2744472"/>
              <a:gd name="connsiteY3315" fmla="*/ 1449874 h 1805355"/>
              <a:gd name="connsiteX3316" fmla="*/ 1486796 w 2744472"/>
              <a:gd name="connsiteY3316" fmla="*/ 1435659 h 1805355"/>
              <a:gd name="connsiteX3317" fmla="*/ 1486993 w 2744472"/>
              <a:gd name="connsiteY3317" fmla="*/ 1435579 h 1805355"/>
              <a:gd name="connsiteX3318" fmla="*/ 1485667 w 2744472"/>
              <a:gd name="connsiteY3318" fmla="*/ 1432223 h 1805355"/>
              <a:gd name="connsiteX3319" fmla="*/ 1491034 w 2744472"/>
              <a:gd name="connsiteY3319" fmla="*/ 1418634 h 1805355"/>
              <a:gd name="connsiteX3320" fmla="*/ 1489590 w 2744472"/>
              <a:gd name="connsiteY3320" fmla="*/ 1415061 h 1805355"/>
              <a:gd name="connsiteX3321" fmla="*/ 1495240 w 2744472"/>
              <a:gd name="connsiteY3321" fmla="*/ 1401089 h 1805355"/>
              <a:gd name="connsiteX3322" fmla="*/ 1493512 w 2744472"/>
              <a:gd name="connsiteY3322" fmla="*/ 1396919 h 1805355"/>
              <a:gd name="connsiteX3323" fmla="*/ 1499209 w 2744472"/>
              <a:gd name="connsiteY3323" fmla="*/ 1383166 h 1805355"/>
              <a:gd name="connsiteX3324" fmla="*/ 1497435 w 2744472"/>
              <a:gd name="connsiteY3324" fmla="*/ 1378777 h 1805355"/>
              <a:gd name="connsiteX3325" fmla="*/ 1503085 w 2744472"/>
              <a:gd name="connsiteY3325" fmla="*/ 1364805 h 1805355"/>
              <a:gd name="connsiteX3326" fmla="*/ 1501358 w 2744472"/>
              <a:gd name="connsiteY3326" fmla="*/ 1360635 h 1805355"/>
              <a:gd name="connsiteX3327" fmla="*/ 1507177 w 2744472"/>
              <a:gd name="connsiteY3327" fmla="*/ 1346584 h 1805355"/>
              <a:gd name="connsiteX3328" fmla="*/ 1505280 w 2744472"/>
              <a:gd name="connsiteY3328" fmla="*/ 1342004 h 1805355"/>
              <a:gd name="connsiteX3329" fmla="*/ 1510506 w 2744472"/>
              <a:gd name="connsiteY3329" fmla="*/ 1329386 h 1805355"/>
              <a:gd name="connsiteX3330" fmla="*/ 1509203 w 2744472"/>
              <a:gd name="connsiteY3330" fmla="*/ 1326313 h 1805355"/>
              <a:gd name="connsiteX3331" fmla="*/ 1515234 w 2744472"/>
              <a:gd name="connsiteY3331" fmla="*/ 1312098 h 1805355"/>
              <a:gd name="connsiteX3332" fmla="*/ 1516708 w 2744472"/>
              <a:gd name="connsiteY3332" fmla="*/ 1311502 h 1805355"/>
              <a:gd name="connsiteX3333" fmla="*/ 1515086 w 2744472"/>
              <a:gd name="connsiteY3333" fmla="*/ 1307681 h 1805355"/>
              <a:gd name="connsiteX3334" fmla="*/ 1521118 w 2744472"/>
              <a:gd name="connsiteY3334" fmla="*/ 1293466 h 1805355"/>
              <a:gd name="connsiteX3335" fmla="*/ 1521371 w 2744472"/>
              <a:gd name="connsiteY3335" fmla="*/ 1293363 h 1805355"/>
              <a:gd name="connsiteX3336" fmla="*/ 1519990 w 2744472"/>
              <a:gd name="connsiteY3336" fmla="*/ 1290029 h 1805355"/>
              <a:gd name="connsiteX3337" fmla="*/ 1525878 w 2744472"/>
              <a:gd name="connsiteY3337" fmla="*/ 1275814 h 1805355"/>
              <a:gd name="connsiteX3338" fmla="*/ 1526742 w 2744472"/>
              <a:gd name="connsiteY3338" fmla="*/ 1275456 h 1805355"/>
              <a:gd name="connsiteX3339" fmla="*/ 1525873 w 2744472"/>
              <a:gd name="connsiteY3339" fmla="*/ 1273359 h 1805355"/>
              <a:gd name="connsiteX3340" fmla="*/ 1531490 w 2744472"/>
              <a:gd name="connsiteY3340" fmla="*/ 1259798 h 1805355"/>
              <a:gd name="connsiteX3341" fmla="*/ 1529796 w 2744472"/>
              <a:gd name="connsiteY3341" fmla="*/ 1255707 h 1805355"/>
              <a:gd name="connsiteX3342" fmla="*/ 1535684 w 2744472"/>
              <a:gd name="connsiteY3342" fmla="*/ 1241492 h 1805355"/>
              <a:gd name="connsiteX3343" fmla="*/ 1536548 w 2744472"/>
              <a:gd name="connsiteY3343" fmla="*/ 1241134 h 1805355"/>
              <a:gd name="connsiteX3344" fmla="*/ 1535680 w 2744472"/>
              <a:gd name="connsiteY3344" fmla="*/ 1239036 h 1805355"/>
              <a:gd name="connsiteX3345" fmla="*/ 1541568 w 2744472"/>
              <a:gd name="connsiteY3345" fmla="*/ 1224821 h 1805355"/>
              <a:gd name="connsiteX3346" fmla="*/ 1542804 w 2744472"/>
              <a:gd name="connsiteY3346" fmla="*/ 1224308 h 1805355"/>
              <a:gd name="connsiteX3347" fmla="*/ 1541563 w 2744472"/>
              <a:gd name="connsiteY3347" fmla="*/ 1221385 h 1805355"/>
              <a:gd name="connsiteX3348" fmla="*/ 1547596 w 2744472"/>
              <a:gd name="connsiteY3348" fmla="*/ 1207170 h 1805355"/>
              <a:gd name="connsiteX3349" fmla="*/ 1548358 w 2744472"/>
              <a:gd name="connsiteY3349" fmla="*/ 1206861 h 1805355"/>
              <a:gd name="connsiteX3350" fmla="*/ 1547447 w 2744472"/>
              <a:gd name="connsiteY3350" fmla="*/ 1204714 h 1805355"/>
              <a:gd name="connsiteX3351" fmla="*/ 1553479 w 2744472"/>
              <a:gd name="connsiteY3351" fmla="*/ 1190499 h 1805355"/>
              <a:gd name="connsiteX3352" fmla="*/ 1555560 w 2744472"/>
              <a:gd name="connsiteY3352" fmla="*/ 1189658 h 1805355"/>
              <a:gd name="connsiteX3353" fmla="*/ 1554312 w 2744472"/>
              <a:gd name="connsiteY3353" fmla="*/ 1186572 h 1805355"/>
              <a:gd name="connsiteX3354" fmla="*/ 1560200 w 2744472"/>
              <a:gd name="connsiteY3354" fmla="*/ 1172010 h 1805355"/>
              <a:gd name="connsiteX3355" fmla="*/ 1560767 w 2744472"/>
              <a:gd name="connsiteY3355" fmla="*/ 1171770 h 1805355"/>
              <a:gd name="connsiteX3356" fmla="*/ 1560196 w 2744472"/>
              <a:gd name="connsiteY3356" fmla="*/ 1170392 h 1805355"/>
              <a:gd name="connsiteX3357" fmla="*/ 1566084 w 2744472"/>
              <a:gd name="connsiteY3357" fmla="*/ 1156177 h 1805355"/>
              <a:gd name="connsiteX3358" fmla="*/ 1567061 w 2744472"/>
              <a:gd name="connsiteY3358" fmla="*/ 1155772 h 1805355"/>
              <a:gd name="connsiteX3359" fmla="*/ 1566080 w 2744472"/>
              <a:gd name="connsiteY3359" fmla="*/ 1153231 h 1805355"/>
              <a:gd name="connsiteX3360" fmla="*/ 1571968 w 2744472"/>
              <a:gd name="connsiteY3360" fmla="*/ 1137975 h 1805355"/>
              <a:gd name="connsiteX3361" fmla="*/ 1572644 w 2744472"/>
              <a:gd name="connsiteY3361" fmla="*/ 1137674 h 1805355"/>
              <a:gd name="connsiteX3362" fmla="*/ 1571964 w 2744472"/>
              <a:gd name="connsiteY3362" fmla="*/ 1136070 h 1805355"/>
              <a:gd name="connsiteX3363" fmla="*/ 1577995 w 2744472"/>
              <a:gd name="connsiteY3363" fmla="*/ 1121854 h 1805355"/>
              <a:gd name="connsiteX3364" fmla="*/ 1578595 w 2744472"/>
              <a:gd name="connsiteY3364" fmla="*/ 1121612 h 1805355"/>
              <a:gd name="connsiteX3365" fmla="*/ 1577847 w 2744472"/>
              <a:gd name="connsiteY3365" fmla="*/ 1119889 h 1805355"/>
              <a:gd name="connsiteX3366" fmla="*/ 1584166 w 2744472"/>
              <a:gd name="connsiteY3366" fmla="*/ 1105327 h 1805355"/>
              <a:gd name="connsiteX3367" fmla="*/ 1586896 w 2744472"/>
              <a:gd name="connsiteY3367" fmla="*/ 1104247 h 1805355"/>
              <a:gd name="connsiteX3368" fmla="*/ 1586673 w 2744472"/>
              <a:gd name="connsiteY3368" fmla="*/ 1103709 h 1805355"/>
              <a:gd name="connsiteX3369" fmla="*/ 1592562 w 2744472"/>
              <a:gd name="connsiteY3369" fmla="*/ 1089494 h 1805355"/>
              <a:gd name="connsiteX3370" fmla="*/ 1593538 w 2744472"/>
              <a:gd name="connsiteY3370" fmla="*/ 1089088 h 1805355"/>
              <a:gd name="connsiteX3371" fmla="*/ 1592557 w 2744472"/>
              <a:gd name="connsiteY3371" fmla="*/ 1086547 h 1805355"/>
              <a:gd name="connsiteX3372" fmla="*/ 1598445 w 2744472"/>
              <a:gd name="connsiteY3372" fmla="*/ 1071292 h 1805355"/>
              <a:gd name="connsiteX3373" fmla="*/ 1600764 w 2744472"/>
              <a:gd name="connsiteY3373" fmla="*/ 1070261 h 1805355"/>
              <a:gd name="connsiteX3374" fmla="*/ 1600402 w 2744472"/>
              <a:gd name="connsiteY3374" fmla="*/ 1069386 h 1805355"/>
              <a:gd name="connsiteX3375" fmla="*/ 1606290 w 2744472"/>
              <a:gd name="connsiteY3375" fmla="*/ 1055171 h 1805355"/>
              <a:gd name="connsiteX3376" fmla="*/ 1608656 w 2744472"/>
              <a:gd name="connsiteY3376" fmla="*/ 1054191 h 1805355"/>
              <a:gd name="connsiteX3377" fmla="*/ 1608247 w 2744472"/>
              <a:gd name="connsiteY3377" fmla="*/ 1053205 h 1805355"/>
              <a:gd name="connsiteX3378" fmla="*/ 1614279 w 2744472"/>
              <a:gd name="connsiteY3378" fmla="*/ 1038643 h 1805355"/>
              <a:gd name="connsiteX3379" fmla="*/ 1615562 w 2744472"/>
              <a:gd name="connsiteY3379" fmla="*/ 1038112 h 1805355"/>
              <a:gd name="connsiteX3380" fmla="*/ 1615112 w 2744472"/>
              <a:gd name="connsiteY3380" fmla="*/ 1037025 h 1805355"/>
              <a:gd name="connsiteX3381" fmla="*/ 1621000 w 2744472"/>
              <a:gd name="connsiteY3381" fmla="*/ 1022810 h 1805355"/>
              <a:gd name="connsiteX3382" fmla="*/ 1623356 w 2744472"/>
              <a:gd name="connsiteY3382" fmla="*/ 1021833 h 1805355"/>
              <a:gd name="connsiteX3383" fmla="*/ 1622957 w 2744472"/>
              <a:gd name="connsiteY3383" fmla="*/ 1020845 h 1805355"/>
              <a:gd name="connsiteX3384" fmla="*/ 1628845 w 2744472"/>
              <a:gd name="connsiteY3384" fmla="*/ 1006283 h 1805355"/>
              <a:gd name="connsiteX3385" fmla="*/ 1631079 w 2744472"/>
              <a:gd name="connsiteY3385" fmla="*/ 1005334 h 1805355"/>
              <a:gd name="connsiteX3386" fmla="*/ 1630802 w 2744472"/>
              <a:gd name="connsiteY3386" fmla="*/ 1004664 h 1805355"/>
              <a:gd name="connsiteX3387" fmla="*/ 1636690 w 2744472"/>
              <a:gd name="connsiteY3387" fmla="*/ 990449 h 1805355"/>
              <a:gd name="connsiteX3388" fmla="*/ 1639055 w 2744472"/>
              <a:gd name="connsiteY3388" fmla="*/ 989469 h 1805355"/>
              <a:gd name="connsiteX3389" fmla="*/ 1638647 w 2744472"/>
              <a:gd name="connsiteY3389" fmla="*/ 988483 h 1805355"/>
              <a:gd name="connsiteX3390" fmla="*/ 1644678 w 2744472"/>
              <a:gd name="connsiteY3390" fmla="*/ 973921 h 1805355"/>
              <a:gd name="connsiteX3391" fmla="*/ 1647718 w 2744472"/>
              <a:gd name="connsiteY3391" fmla="*/ 972662 h 1805355"/>
              <a:gd name="connsiteX3392" fmla="*/ 1653361 w 2744472"/>
              <a:gd name="connsiteY3392" fmla="*/ 958375 h 1805355"/>
              <a:gd name="connsiteX3393" fmla="*/ 1655592 w 2744472"/>
              <a:gd name="connsiteY3393" fmla="*/ 957406 h 1805355"/>
              <a:gd name="connsiteX3394" fmla="*/ 1661206 w 2744472"/>
              <a:gd name="connsiteY3394" fmla="*/ 943522 h 1805355"/>
              <a:gd name="connsiteX3395" fmla="*/ 1663440 w 2744472"/>
              <a:gd name="connsiteY3395" fmla="*/ 942573 h 1805355"/>
              <a:gd name="connsiteX3396" fmla="*/ 1663162 w 2744472"/>
              <a:gd name="connsiteY3396" fmla="*/ 941903 h 1805355"/>
              <a:gd name="connsiteX3397" fmla="*/ 1669051 w 2744472"/>
              <a:gd name="connsiteY3397" fmla="*/ 927688 h 1805355"/>
              <a:gd name="connsiteX3398" fmla="*/ 1671257 w 2744472"/>
              <a:gd name="connsiteY3398" fmla="*/ 926774 h 1805355"/>
              <a:gd name="connsiteX3399" fmla="*/ 1671008 w 2744472"/>
              <a:gd name="connsiteY3399" fmla="*/ 926213 h 1805355"/>
              <a:gd name="connsiteX3400" fmla="*/ 1677326 w 2744472"/>
              <a:gd name="connsiteY3400" fmla="*/ 911998 h 1805355"/>
              <a:gd name="connsiteX3401" fmla="*/ 1682402 w 2744472"/>
              <a:gd name="connsiteY3401" fmla="*/ 910039 h 1805355"/>
              <a:gd name="connsiteX3402" fmla="*/ 1687683 w 2744472"/>
              <a:gd name="connsiteY3402" fmla="*/ 897289 h 1805355"/>
              <a:gd name="connsiteX3403" fmla="*/ 1689875 w 2744472"/>
              <a:gd name="connsiteY3403" fmla="*/ 896381 h 1805355"/>
              <a:gd name="connsiteX3404" fmla="*/ 1689640 w 2744472"/>
              <a:gd name="connsiteY3404" fmla="*/ 895814 h 1805355"/>
              <a:gd name="connsiteX3405" fmla="*/ 1695528 w 2744472"/>
              <a:gd name="connsiteY3405" fmla="*/ 881598 h 1805355"/>
              <a:gd name="connsiteX3406" fmla="*/ 1699747 w 2744472"/>
              <a:gd name="connsiteY3406" fmla="*/ 879851 h 1805355"/>
              <a:gd name="connsiteX3407" fmla="*/ 1699446 w 2744472"/>
              <a:gd name="connsiteY3407" fmla="*/ 879142 h 1805355"/>
              <a:gd name="connsiteX3408" fmla="*/ 1705478 w 2744472"/>
              <a:gd name="connsiteY3408" fmla="*/ 864927 h 1805355"/>
              <a:gd name="connsiteX3409" fmla="*/ 1709076 w 2744472"/>
              <a:gd name="connsiteY3409" fmla="*/ 863473 h 1805355"/>
              <a:gd name="connsiteX3410" fmla="*/ 1714160 w 2744472"/>
              <a:gd name="connsiteY3410" fmla="*/ 851198 h 1805355"/>
              <a:gd name="connsiteX3411" fmla="*/ 1718373 w 2744472"/>
              <a:gd name="connsiteY3411" fmla="*/ 849453 h 1805355"/>
              <a:gd name="connsiteX3412" fmla="*/ 1718078 w 2744472"/>
              <a:gd name="connsiteY3412" fmla="*/ 848742 h 1805355"/>
              <a:gd name="connsiteX3413" fmla="*/ 1723966 w 2744472"/>
              <a:gd name="connsiteY3413" fmla="*/ 834527 h 1805355"/>
              <a:gd name="connsiteX3414" fmla="*/ 1728939 w 2744472"/>
              <a:gd name="connsiteY3414" fmla="*/ 832467 h 1805355"/>
              <a:gd name="connsiteX3415" fmla="*/ 1733773 w 2744472"/>
              <a:gd name="connsiteY3415" fmla="*/ 820798 h 1805355"/>
              <a:gd name="connsiteX3416" fmla="*/ 1735788 w 2744472"/>
              <a:gd name="connsiteY3416" fmla="*/ 819963 h 1805355"/>
              <a:gd name="connsiteX3417" fmla="*/ 1735730 w 2744472"/>
              <a:gd name="connsiteY3417" fmla="*/ 819814 h 1805355"/>
              <a:gd name="connsiteX3418" fmla="*/ 1741761 w 2744472"/>
              <a:gd name="connsiteY3418" fmla="*/ 804558 h 1805355"/>
              <a:gd name="connsiteX3419" fmla="*/ 1747587 w 2744472"/>
              <a:gd name="connsiteY3419" fmla="*/ 802031 h 1805355"/>
              <a:gd name="connsiteX3420" fmla="*/ 1752405 w 2744472"/>
              <a:gd name="connsiteY3420" fmla="*/ 790399 h 1805355"/>
              <a:gd name="connsiteX3421" fmla="*/ 1757110 w 2744472"/>
              <a:gd name="connsiteY3421" fmla="*/ 788450 h 1805355"/>
              <a:gd name="connsiteX3422" fmla="*/ 1762212 w 2744472"/>
              <a:gd name="connsiteY3422" fmla="*/ 775832 h 1805355"/>
              <a:gd name="connsiteX3423" fmla="*/ 1767168 w 2744472"/>
              <a:gd name="connsiteY3423" fmla="*/ 773730 h 1805355"/>
              <a:gd name="connsiteX3424" fmla="*/ 1772161 w 2744472"/>
              <a:gd name="connsiteY3424" fmla="*/ 761961 h 1805355"/>
              <a:gd name="connsiteX3425" fmla="*/ 1778115 w 2744472"/>
              <a:gd name="connsiteY3425" fmla="*/ 759553 h 1805355"/>
              <a:gd name="connsiteX3426" fmla="*/ 1782805 w 2744472"/>
              <a:gd name="connsiteY3426" fmla="*/ 748232 h 1805355"/>
              <a:gd name="connsiteX3427" fmla="*/ 1786793 w 2744472"/>
              <a:gd name="connsiteY3427" fmla="*/ 746579 h 1805355"/>
              <a:gd name="connsiteX3428" fmla="*/ 1792611 w 2744472"/>
              <a:gd name="connsiteY3428" fmla="*/ 731848 h 1805355"/>
              <a:gd name="connsiteX3429" fmla="*/ 1799922 w 2744472"/>
              <a:gd name="connsiteY3429" fmla="*/ 728671 h 1805355"/>
              <a:gd name="connsiteX3430" fmla="*/ 1804522 w 2744472"/>
              <a:gd name="connsiteY3430" fmla="*/ 717832 h 1805355"/>
              <a:gd name="connsiteX3431" fmla="*/ 1809989 w 2744472"/>
              <a:gd name="connsiteY3431" fmla="*/ 715621 h 1805355"/>
              <a:gd name="connsiteX3432" fmla="*/ 1815166 w 2744472"/>
              <a:gd name="connsiteY3432" fmla="*/ 703122 h 1805355"/>
              <a:gd name="connsiteX3433" fmla="*/ 1820543 w 2744472"/>
              <a:gd name="connsiteY3433" fmla="*/ 700895 h 1805355"/>
              <a:gd name="connsiteX3434" fmla="*/ 1824972 w 2744472"/>
              <a:gd name="connsiteY3434" fmla="*/ 689681 h 1805355"/>
              <a:gd name="connsiteX3435" fmla="*/ 1832400 w 2744472"/>
              <a:gd name="connsiteY3435" fmla="*/ 686454 h 1805355"/>
              <a:gd name="connsiteX3436" fmla="*/ 1836884 w 2744472"/>
              <a:gd name="connsiteY3436" fmla="*/ 675114 h 1805355"/>
              <a:gd name="connsiteX3437" fmla="*/ 1843699 w 2744472"/>
              <a:gd name="connsiteY3437" fmla="*/ 672157 h 1805355"/>
              <a:gd name="connsiteX3438" fmla="*/ 1847526 w 2744472"/>
              <a:gd name="connsiteY3438" fmla="*/ 662916 h 1805355"/>
              <a:gd name="connsiteX3439" fmla="*/ 1854588 w 2744472"/>
              <a:gd name="connsiteY3439" fmla="*/ 659991 h 1805355"/>
              <a:gd name="connsiteX3440" fmla="*/ 1859294 w 2744472"/>
              <a:gd name="connsiteY3440" fmla="*/ 648350 h 1805355"/>
              <a:gd name="connsiteX3441" fmla="*/ 1864250 w 2744472"/>
              <a:gd name="connsiteY3441" fmla="*/ 646247 h 1805355"/>
              <a:gd name="connsiteX3442" fmla="*/ 1869244 w 2744472"/>
              <a:gd name="connsiteY3442" fmla="*/ 634478 h 1805355"/>
              <a:gd name="connsiteX3443" fmla="*/ 1877927 w 2744472"/>
              <a:gd name="connsiteY3443" fmla="*/ 630967 h 1805355"/>
              <a:gd name="connsiteX3444" fmla="*/ 1881849 w 2744472"/>
              <a:gd name="connsiteY3444" fmla="*/ 621036 h 1805355"/>
              <a:gd name="connsiteX3445" fmla="*/ 1889615 w 2744472"/>
              <a:gd name="connsiteY3445" fmla="*/ 617663 h 1805355"/>
              <a:gd name="connsiteX3446" fmla="*/ 1893617 w 2744472"/>
              <a:gd name="connsiteY3446" fmla="*/ 608000 h 1805355"/>
              <a:gd name="connsiteX3447" fmla="*/ 1898685 w 2744472"/>
              <a:gd name="connsiteY3447" fmla="*/ 605901 h 1805355"/>
              <a:gd name="connsiteX3448" fmla="*/ 1903854 w 2744472"/>
              <a:gd name="connsiteY3448" fmla="*/ 594271 h 1805355"/>
              <a:gd name="connsiteX3449" fmla="*/ 1912410 w 2744472"/>
              <a:gd name="connsiteY3449" fmla="*/ 590969 h 1805355"/>
              <a:gd name="connsiteX3450" fmla="*/ 1916172 w 2744472"/>
              <a:gd name="connsiteY3450" fmla="*/ 581666 h 1805355"/>
              <a:gd name="connsiteX3451" fmla="*/ 1923477 w 2744472"/>
              <a:gd name="connsiteY3451" fmla="*/ 578566 h 1805355"/>
              <a:gd name="connsiteX3452" fmla="*/ 1927939 w 2744472"/>
              <a:gd name="connsiteY3452" fmla="*/ 567794 h 1805355"/>
              <a:gd name="connsiteX3453" fmla="*/ 1937444 w 2744472"/>
              <a:gd name="connsiteY3453" fmla="*/ 563856 h 1805355"/>
              <a:gd name="connsiteX3454" fmla="*/ 1940688 w 2744472"/>
              <a:gd name="connsiteY3454" fmla="*/ 556026 h 1805355"/>
              <a:gd name="connsiteX3455" fmla="*/ 1948519 w 2744472"/>
              <a:gd name="connsiteY3455" fmla="*/ 552782 h 1805355"/>
              <a:gd name="connsiteX3456" fmla="*/ 1952456 w 2744472"/>
              <a:gd name="connsiteY3456" fmla="*/ 543278 h 1805355"/>
              <a:gd name="connsiteX3457" fmla="*/ 1960341 w 2744472"/>
              <a:gd name="connsiteY3457" fmla="*/ 540012 h 1805355"/>
              <a:gd name="connsiteX3458" fmla="*/ 1964654 w 2744472"/>
              <a:gd name="connsiteY3458" fmla="*/ 529836 h 1805355"/>
              <a:gd name="connsiteX3459" fmla="*/ 1975494 w 2744472"/>
              <a:gd name="connsiteY3459" fmla="*/ 525448 h 1805355"/>
              <a:gd name="connsiteX3460" fmla="*/ 1978932 w 2744472"/>
              <a:gd name="connsiteY3460" fmla="*/ 516944 h 1805355"/>
              <a:gd name="connsiteX3461" fmla="*/ 1987224 w 2744472"/>
              <a:gd name="connsiteY3461" fmla="*/ 513426 h 1805355"/>
              <a:gd name="connsiteX3462" fmla="*/ 1990700 w 2744472"/>
              <a:gd name="connsiteY3462" fmla="*/ 505033 h 1805355"/>
              <a:gd name="connsiteX3463" fmla="*/ 2000205 w 2744472"/>
              <a:gd name="connsiteY3463" fmla="*/ 501095 h 1805355"/>
              <a:gd name="connsiteX3464" fmla="*/ 2003449 w 2744472"/>
              <a:gd name="connsiteY3464" fmla="*/ 493265 h 1805355"/>
              <a:gd name="connsiteX3465" fmla="*/ 2011588 w 2744472"/>
              <a:gd name="connsiteY3465" fmla="*/ 489894 h 1805355"/>
              <a:gd name="connsiteX3466" fmla="*/ 2015504 w 2744472"/>
              <a:gd name="connsiteY3466" fmla="*/ 480661 h 1805355"/>
              <a:gd name="connsiteX3467" fmla="*/ 2025803 w 2744472"/>
              <a:gd name="connsiteY3467" fmla="*/ 476494 h 1805355"/>
              <a:gd name="connsiteX3468" fmla="*/ 2029089 w 2744472"/>
              <a:gd name="connsiteY3468" fmla="*/ 468750 h 1805355"/>
              <a:gd name="connsiteX3469" fmla="*/ 2038526 w 2744472"/>
              <a:gd name="connsiteY3469" fmla="*/ 464933 h 1805355"/>
              <a:gd name="connsiteX3470" fmla="*/ 2039363 w 2744472"/>
              <a:gd name="connsiteY3470" fmla="*/ 463007 h 1805355"/>
              <a:gd name="connsiteX3471" fmla="*/ 2028959 w 2744472"/>
              <a:gd name="connsiteY3471" fmla="*/ 467316 h 1805355"/>
              <a:gd name="connsiteX3472" fmla="*/ 2025852 w 2744472"/>
              <a:gd name="connsiteY3472" fmla="*/ 475175 h 1805355"/>
              <a:gd name="connsiteX3473" fmla="*/ 2015654 w 2744472"/>
              <a:gd name="connsiteY3473" fmla="*/ 479599 h 1805355"/>
              <a:gd name="connsiteX3474" fmla="*/ 2013246 w 2744472"/>
              <a:gd name="connsiteY3474" fmla="*/ 485412 h 1805355"/>
              <a:gd name="connsiteX3475" fmla="*/ 2002558 w 2744472"/>
              <a:gd name="connsiteY3475" fmla="*/ 489839 h 1805355"/>
              <a:gd name="connsiteX3476" fmla="*/ 1999518 w 2744472"/>
              <a:gd name="connsiteY3476" fmla="*/ 497180 h 1805355"/>
              <a:gd name="connsiteX3477" fmla="*/ 1990327 w 2744472"/>
              <a:gd name="connsiteY3477" fmla="*/ 500987 h 1805355"/>
              <a:gd name="connsiteX3478" fmla="*/ 1986770 w 2744472"/>
              <a:gd name="connsiteY3478" fmla="*/ 509784 h 1805355"/>
              <a:gd name="connsiteX3479" fmla="*/ 1978335 w 2744472"/>
              <a:gd name="connsiteY3479" fmla="*/ 513363 h 1805355"/>
              <a:gd name="connsiteX3480" fmla="*/ 1974715 w 2744472"/>
              <a:gd name="connsiteY3480" fmla="*/ 521695 h 1805355"/>
              <a:gd name="connsiteX3481" fmla="*/ 1964393 w 2744472"/>
              <a:gd name="connsiteY3481" fmla="*/ 525772 h 1805355"/>
              <a:gd name="connsiteX3482" fmla="*/ 1961130 w 2744472"/>
              <a:gd name="connsiteY3482" fmla="*/ 533463 h 1805355"/>
              <a:gd name="connsiteX3483" fmla="*/ 1952154 w 2744472"/>
              <a:gd name="connsiteY3483" fmla="*/ 537092 h 1805355"/>
              <a:gd name="connsiteX3484" fmla="*/ 1948524 w 2744472"/>
              <a:gd name="connsiteY3484" fmla="*/ 546068 h 1805355"/>
              <a:gd name="connsiteX3485" fmla="*/ 1940834 w 2744472"/>
              <a:gd name="connsiteY3485" fmla="*/ 549331 h 1805355"/>
              <a:gd name="connsiteX3486" fmla="*/ 1936757 w 2744472"/>
              <a:gd name="connsiteY3486" fmla="*/ 559654 h 1805355"/>
              <a:gd name="connsiteX3487" fmla="*/ 1927300 w 2744472"/>
              <a:gd name="connsiteY3487" fmla="*/ 563762 h 1805355"/>
              <a:gd name="connsiteX3488" fmla="*/ 1924009 w 2744472"/>
              <a:gd name="connsiteY3488" fmla="*/ 571708 h 1805355"/>
              <a:gd name="connsiteX3489" fmla="*/ 1916178 w 2744472"/>
              <a:gd name="connsiteY3489" fmla="*/ 574952 h 1805355"/>
              <a:gd name="connsiteX3490" fmla="*/ 1912242 w 2744472"/>
              <a:gd name="connsiteY3490" fmla="*/ 584456 h 1805355"/>
              <a:gd name="connsiteX3491" fmla="*/ 1903848 w 2744472"/>
              <a:gd name="connsiteY3491" fmla="*/ 587933 h 1805355"/>
              <a:gd name="connsiteX3492" fmla="*/ 1900330 w 2744472"/>
              <a:gd name="connsiteY3492" fmla="*/ 596224 h 1805355"/>
              <a:gd name="connsiteX3493" fmla="*/ 1892302 w 2744472"/>
              <a:gd name="connsiteY3493" fmla="*/ 599470 h 1805355"/>
              <a:gd name="connsiteX3494" fmla="*/ 1887725 w 2744472"/>
              <a:gd name="connsiteY3494" fmla="*/ 610790 h 1805355"/>
              <a:gd name="connsiteX3495" fmla="*/ 1879434 w 2744472"/>
              <a:gd name="connsiteY3495" fmla="*/ 614308 h 1805355"/>
              <a:gd name="connsiteX3496" fmla="*/ 1875957 w 2744472"/>
              <a:gd name="connsiteY3496" fmla="*/ 622701 h 1805355"/>
              <a:gd name="connsiteX3497" fmla="*/ 1868574 w 2744472"/>
              <a:gd name="connsiteY3497" fmla="*/ 625760 h 1805355"/>
              <a:gd name="connsiteX3498" fmla="*/ 1864046 w 2744472"/>
              <a:gd name="connsiteY3498" fmla="*/ 636430 h 1805355"/>
              <a:gd name="connsiteX3499" fmla="*/ 1855825 w 2744472"/>
              <a:gd name="connsiteY3499" fmla="*/ 639755 h 1805355"/>
              <a:gd name="connsiteX3500" fmla="*/ 1851441 w 2744472"/>
              <a:gd name="connsiteY3500" fmla="*/ 650854 h 1805355"/>
              <a:gd name="connsiteX3501" fmla="*/ 1845572 w 2744472"/>
              <a:gd name="connsiteY3501" fmla="*/ 653404 h 1805355"/>
              <a:gd name="connsiteX3502" fmla="*/ 1841635 w 2744472"/>
              <a:gd name="connsiteY3502" fmla="*/ 662908 h 1805355"/>
              <a:gd name="connsiteX3503" fmla="*/ 1834540 w 2744472"/>
              <a:gd name="connsiteY3503" fmla="*/ 665847 h 1805355"/>
              <a:gd name="connsiteX3504" fmla="*/ 1829723 w 2744472"/>
              <a:gd name="connsiteY3504" fmla="*/ 677474 h 1805355"/>
              <a:gd name="connsiteX3505" fmla="*/ 1821444 w 2744472"/>
              <a:gd name="connsiteY3505" fmla="*/ 680903 h 1805355"/>
              <a:gd name="connsiteX3506" fmla="*/ 1817119 w 2744472"/>
              <a:gd name="connsiteY3506" fmla="*/ 691346 h 1805355"/>
              <a:gd name="connsiteX3507" fmla="*/ 1812006 w 2744472"/>
              <a:gd name="connsiteY3507" fmla="*/ 693464 h 1805355"/>
              <a:gd name="connsiteX3508" fmla="*/ 1807312 w 2744472"/>
              <a:gd name="connsiteY3508" fmla="*/ 705625 h 1805355"/>
              <a:gd name="connsiteX3509" fmla="*/ 1800784 w 2744472"/>
              <a:gd name="connsiteY3509" fmla="*/ 708527 h 1805355"/>
              <a:gd name="connsiteX3510" fmla="*/ 1796239 w 2744472"/>
              <a:gd name="connsiteY3510" fmla="*/ 719498 h 1805355"/>
              <a:gd name="connsiteX3511" fmla="*/ 1788408 w 2744472"/>
              <a:gd name="connsiteY3511" fmla="*/ 722742 h 1805355"/>
              <a:gd name="connsiteX3512" fmla="*/ 1784758 w 2744472"/>
              <a:gd name="connsiteY3512" fmla="*/ 731553 h 1805355"/>
              <a:gd name="connsiteX3513" fmla="*/ 1780275 w 2744472"/>
              <a:gd name="connsiteY3513" fmla="*/ 733409 h 1805355"/>
              <a:gd name="connsiteX3514" fmla="*/ 1774952 w 2744472"/>
              <a:gd name="connsiteY3514" fmla="*/ 746262 h 1805355"/>
              <a:gd name="connsiteX3515" fmla="*/ 1769328 w 2744472"/>
              <a:gd name="connsiteY3515" fmla="*/ 748591 h 1805355"/>
              <a:gd name="connsiteX3516" fmla="*/ 1764164 w 2744472"/>
              <a:gd name="connsiteY3516" fmla="*/ 761665 h 1805355"/>
              <a:gd name="connsiteX3517" fmla="*/ 1759781 w 2744472"/>
              <a:gd name="connsiteY3517" fmla="*/ 763570 h 1805355"/>
              <a:gd name="connsiteX3518" fmla="*/ 1754358 w 2744472"/>
              <a:gd name="connsiteY3518" fmla="*/ 776662 h 1805355"/>
              <a:gd name="connsiteX3519" fmla="*/ 1749323 w 2744472"/>
              <a:gd name="connsiteY3519" fmla="*/ 778747 h 1805355"/>
              <a:gd name="connsiteX3520" fmla="*/ 1744265 w 2744472"/>
              <a:gd name="connsiteY3520" fmla="*/ 790391 h 1805355"/>
              <a:gd name="connsiteX3521" fmla="*/ 1739884 w 2744472"/>
              <a:gd name="connsiteY3521" fmla="*/ 792121 h 1805355"/>
              <a:gd name="connsiteX3522" fmla="*/ 1734315 w 2744472"/>
              <a:gd name="connsiteY3522" fmla="*/ 804956 h 1805355"/>
              <a:gd name="connsiteX3523" fmla="*/ 1728802 w 2744472"/>
              <a:gd name="connsiteY3523" fmla="*/ 807136 h 1805355"/>
              <a:gd name="connsiteX3524" fmla="*/ 1723958 w 2744472"/>
              <a:gd name="connsiteY3524" fmla="*/ 818829 h 1805355"/>
              <a:gd name="connsiteX3525" fmla="*/ 1719747 w 2744472"/>
              <a:gd name="connsiteY3525" fmla="*/ 820573 h 1805355"/>
              <a:gd name="connsiteX3526" fmla="*/ 1714152 w 2744472"/>
              <a:gd name="connsiteY3526" fmla="*/ 835069 h 1805355"/>
              <a:gd name="connsiteX3527" fmla="*/ 1709294 w 2744472"/>
              <a:gd name="connsiteY3527" fmla="*/ 837229 h 1805355"/>
              <a:gd name="connsiteX3528" fmla="*/ 1704202 w 2744472"/>
              <a:gd name="connsiteY3528" fmla="*/ 849228 h 1805355"/>
              <a:gd name="connsiteX3529" fmla="*/ 1698248 w 2744472"/>
              <a:gd name="connsiteY3529" fmla="*/ 851636 h 1805355"/>
              <a:gd name="connsiteX3530" fmla="*/ 1693558 w 2744472"/>
              <a:gd name="connsiteY3530" fmla="*/ 862957 h 1805355"/>
              <a:gd name="connsiteX3531" fmla="*/ 1691020 w 2744472"/>
              <a:gd name="connsiteY3531" fmla="*/ 864009 h 1805355"/>
              <a:gd name="connsiteX3532" fmla="*/ 1691601 w 2744472"/>
              <a:gd name="connsiteY3532" fmla="*/ 865413 h 1805355"/>
              <a:gd name="connsiteX3533" fmla="*/ 1685713 w 2744472"/>
              <a:gd name="connsiteY3533" fmla="*/ 879629 h 1805355"/>
              <a:gd name="connsiteX3534" fmla="*/ 1680710 w 2744472"/>
              <a:gd name="connsiteY3534" fmla="*/ 881701 h 1805355"/>
              <a:gd name="connsiteX3535" fmla="*/ 1675764 w 2744472"/>
              <a:gd name="connsiteY3535" fmla="*/ 893357 h 1805355"/>
              <a:gd name="connsiteX3536" fmla="*/ 1672499 w 2744472"/>
              <a:gd name="connsiteY3536" fmla="*/ 894678 h 1805355"/>
              <a:gd name="connsiteX3537" fmla="*/ 1672970 w 2744472"/>
              <a:gd name="connsiteY3537" fmla="*/ 895814 h 1805355"/>
              <a:gd name="connsiteX3538" fmla="*/ 1667081 w 2744472"/>
              <a:gd name="connsiteY3538" fmla="*/ 910029 h 1805355"/>
              <a:gd name="connsiteX3539" fmla="*/ 1663089 w 2744472"/>
              <a:gd name="connsiteY3539" fmla="*/ 911682 h 1805355"/>
              <a:gd name="connsiteX3540" fmla="*/ 1657275 w 2744472"/>
              <a:gd name="connsiteY3540" fmla="*/ 925719 h 1805355"/>
              <a:gd name="connsiteX3541" fmla="*/ 1655160 w 2744472"/>
              <a:gd name="connsiteY3541" fmla="*/ 926595 h 1805355"/>
              <a:gd name="connsiteX3542" fmla="*/ 1649430 w 2744472"/>
              <a:gd name="connsiteY3542" fmla="*/ 940428 h 1805355"/>
              <a:gd name="connsiteX3543" fmla="*/ 1647233 w 2744472"/>
              <a:gd name="connsiteY3543" fmla="*/ 941338 h 1805355"/>
              <a:gd name="connsiteX3544" fmla="*/ 1647473 w 2744472"/>
              <a:gd name="connsiteY3544" fmla="*/ 941903 h 1805355"/>
              <a:gd name="connsiteX3545" fmla="*/ 1641441 w 2744472"/>
              <a:gd name="connsiteY3545" fmla="*/ 956118 h 1805355"/>
              <a:gd name="connsiteX3546" fmla="*/ 1636671 w 2744472"/>
              <a:gd name="connsiteY3546" fmla="*/ 958047 h 1805355"/>
              <a:gd name="connsiteX3547" fmla="*/ 1636686 w 2744472"/>
              <a:gd name="connsiteY3547" fmla="*/ 958084 h 1805355"/>
              <a:gd name="connsiteX3548" fmla="*/ 1630798 w 2744472"/>
              <a:gd name="connsiteY3548" fmla="*/ 972646 h 1805355"/>
              <a:gd name="connsiteX3549" fmla="*/ 1628750 w 2744472"/>
              <a:gd name="connsiteY3549" fmla="*/ 973515 h 1805355"/>
              <a:gd name="connsiteX3550" fmla="*/ 1622953 w 2744472"/>
              <a:gd name="connsiteY3550" fmla="*/ 988192 h 1805355"/>
              <a:gd name="connsiteX3551" fmla="*/ 1620722 w 2744472"/>
              <a:gd name="connsiteY3551" fmla="*/ 989162 h 1805355"/>
              <a:gd name="connsiteX3552" fmla="*/ 1615108 w 2744472"/>
              <a:gd name="connsiteY3552" fmla="*/ 1003045 h 1805355"/>
              <a:gd name="connsiteX3553" fmla="*/ 1612867 w 2744472"/>
              <a:gd name="connsiteY3553" fmla="*/ 1003996 h 1805355"/>
              <a:gd name="connsiteX3554" fmla="*/ 1613151 w 2744472"/>
              <a:gd name="connsiteY3554" fmla="*/ 1004664 h 1805355"/>
              <a:gd name="connsiteX3555" fmla="*/ 1607119 w 2744472"/>
              <a:gd name="connsiteY3555" fmla="*/ 1018879 h 1805355"/>
              <a:gd name="connsiteX3556" fmla="*/ 1605697 w 2744472"/>
              <a:gd name="connsiteY3556" fmla="*/ 1019454 h 1805355"/>
              <a:gd name="connsiteX3557" fmla="*/ 1606287 w 2744472"/>
              <a:gd name="connsiteY3557" fmla="*/ 1020845 h 1805355"/>
              <a:gd name="connsiteX3558" fmla="*/ 1600111 w 2744472"/>
              <a:gd name="connsiteY3558" fmla="*/ 1035406 h 1805355"/>
              <a:gd name="connsiteX3559" fmla="*/ 1598107 w 2744472"/>
              <a:gd name="connsiteY3559" fmla="*/ 1036217 h 1805355"/>
              <a:gd name="connsiteX3560" fmla="*/ 1598441 w 2744472"/>
              <a:gd name="connsiteY3560" fmla="*/ 1037025 h 1805355"/>
              <a:gd name="connsiteX3561" fmla="*/ 1592553 w 2744472"/>
              <a:gd name="connsiteY3561" fmla="*/ 1051240 h 1805355"/>
              <a:gd name="connsiteX3562" fmla="*/ 1590196 w 2744472"/>
              <a:gd name="connsiteY3562" fmla="*/ 1052216 h 1805355"/>
              <a:gd name="connsiteX3563" fmla="*/ 1590596 w 2744472"/>
              <a:gd name="connsiteY3563" fmla="*/ 1053205 h 1805355"/>
              <a:gd name="connsiteX3564" fmla="*/ 1584708 w 2744472"/>
              <a:gd name="connsiteY3564" fmla="*/ 1067767 h 1805355"/>
              <a:gd name="connsiteX3565" fmla="*/ 1582468 w 2744472"/>
              <a:gd name="connsiteY3565" fmla="*/ 1068718 h 1805355"/>
              <a:gd name="connsiteX3566" fmla="*/ 1582752 w 2744472"/>
              <a:gd name="connsiteY3566" fmla="*/ 1069386 h 1805355"/>
              <a:gd name="connsiteX3567" fmla="*/ 1576719 w 2744472"/>
              <a:gd name="connsiteY3567" fmla="*/ 1083601 h 1805355"/>
              <a:gd name="connsiteX3568" fmla="*/ 1575016 w 2744472"/>
              <a:gd name="connsiteY3568" fmla="*/ 1084290 h 1805355"/>
              <a:gd name="connsiteX3569" fmla="*/ 1575887 w 2744472"/>
              <a:gd name="connsiteY3569" fmla="*/ 1086547 h 1805355"/>
              <a:gd name="connsiteX3570" fmla="*/ 1569998 w 2744472"/>
              <a:gd name="connsiteY3570" fmla="*/ 1101803 h 1805355"/>
              <a:gd name="connsiteX3571" fmla="*/ 1567679 w 2744472"/>
              <a:gd name="connsiteY3571" fmla="*/ 1102833 h 1805355"/>
              <a:gd name="connsiteX3572" fmla="*/ 1568042 w 2744472"/>
              <a:gd name="connsiteY3572" fmla="*/ 1103709 h 1805355"/>
              <a:gd name="connsiteX3573" fmla="*/ 1562153 w 2744472"/>
              <a:gd name="connsiteY3573" fmla="*/ 1117924 h 1805355"/>
              <a:gd name="connsiteX3574" fmla="*/ 1561476 w 2744472"/>
              <a:gd name="connsiteY3574" fmla="*/ 1118204 h 1805355"/>
              <a:gd name="connsiteX3575" fmla="*/ 1562158 w 2744472"/>
              <a:gd name="connsiteY3575" fmla="*/ 1119889 h 1805355"/>
              <a:gd name="connsiteX3576" fmla="*/ 1556270 w 2744472"/>
              <a:gd name="connsiteY3576" fmla="*/ 1134451 h 1805355"/>
              <a:gd name="connsiteX3577" fmla="*/ 1555667 w 2744472"/>
              <a:gd name="connsiteY3577" fmla="*/ 1134707 h 1805355"/>
              <a:gd name="connsiteX3578" fmla="*/ 1556273 w 2744472"/>
              <a:gd name="connsiteY3578" fmla="*/ 1136070 h 1805355"/>
              <a:gd name="connsiteX3579" fmla="*/ 1549955 w 2744472"/>
              <a:gd name="connsiteY3579" fmla="*/ 1150285 h 1805355"/>
              <a:gd name="connsiteX3580" fmla="*/ 1546783 w 2744472"/>
              <a:gd name="connsiteY3580" fmla="*/ 1151508 h 1805355"/>
              <a:gd name="connsiteX3581" fmla="*/ 1547448 w 2744472"/>
              <a:gd name="connsiteY3581" fmla="*/ 1153231 h 1805355"/>
              <a:gd name="connsiteX3582" fmla="*/ 1541560 w 2744472"/>
              <a:gd name="connsiteY3582" fmla="*/ 1168486 h 1805355"/>
              <a:gd name="connsiteX3583" fmla="*/ 1540896 w 2744472"/>
              <a:gd name="connsiteY3583" fmla="*/ 1168781 h 1805355"/>
              <a:gd name="connsiteX3584" fmla="*/ 1541564 w 2744472"/>
              <a:gd name="connsiteY3584" fmla="*/ 1170392 h 1805355"/>
              <a:gd name="connsiteX3585" fmla="*/ 1535676 w 2744472"/>
              <a:gd name="connsiteY3585" fmla="*/ 1184607 h 1805355"/>
              <a:gd name="connsiteX3586" fmla="*/ 1534999 w 2744472"/>
              <a:gd name="connsiteY3586" fmla="*/ 1184888 h 1805355"/>
              <a:gd name="connsiteX3587" fmla="*/ 1535680 w 2744472"/>
              <a:gd name="connsiteY3587" fmla="*/ 1186572 h 1805355"/>
              <a:gd name="connsiteX3588" fmla="*/ 1529792 w 2744472"/>
              <a:gd name="connsiteY3588" fmla="*/ 1201134 h 1805355"/>
              <a:gd name="connsiteX3589" fmla="*/ 1528534 w 2744472"/>
              <a:gd name="connsiteY3589" fmla="*/ 1201668 h 1805355"/>
              <a:gd name="connsiteX3590" fmla="*/ 1529796 w 2744472"/>
              <a:gd name="connsiteY3590" fmla="*/ 1204714 h 1805355"/>
              <a:gd name="connsiteX3591" fmla="*/ 1523909 w 2744472"/>
              <a:gd name="connsiteY3591" fmla="*/ 1218929 h 1805355"/>
              <a:gd name="connsiteX3592" fmla="*/ 1523026 w 2744472"/>
              <a:gd name="connsiteY3592" fmla="*/ 1219295 h 1805355"/>
              <a:gd name="connsiteX3593" fmla="*/ 1523912 w 2744472"/>
              <a:gd name="connsiteY3593" fmla="*/ 1221385 h 1805355"/>
              <a:gd name="connsiteX3594" fmla="*/ 1517880 w 2744472"/>
              <a:gd name="connsiteY3594" fmla="*/ 1235600 h 1805355"/>
              <a:gd name="connsiteX3595" fmla="*/ 1516762 w 2744472"/>
              <a:gd name="connsiteY3595" fmla="*/ 1236052 h 1805355"/>
              <a:gd name="connsiteX3596" fmla="*/ 1518029 w 2744472"/>
              <a:gd name="connsiteY3596" fmla="*/ 1239036 h 1805355"/>
              <a:gd name="connsiteX3597" fmla="*/ 1512053 w 2744472"/>
              <a:gd name="connsiteY3597" fmla="*/ 1253119 h 1805355"/>
              <a:gd name="connsiteX3598" fmla="*/ 1513125 w 2744472"/>
              <a:gd name="connsiteY3598" fmla="*/ 1255707 h 1805355"/>
              <a:gd name="connsiteX3599" fmla="*/ 1507237 w 2744472"/>
              <a:gd name="connsiteY3599" fmla="*/ 1269922 h 1805355"/>
              <a:gd name="connsiteX3600" fmla="*/ 1506026 w 2744472"/>
              <a:gd name="connsiteY3600" fmla="*/ 1270424 h 1805355"/>
              <a:gd name="connsiteX3601" fmla="*/ 1507241 w 2744472"/>
              <a:gd name="connsiteY3601" fmla="*/ 1273359 h 1805355"/>
              <a:gd name="connsiteX3602" fmla="*/ 1501792 w 2744472"/>
              <a:gd name="connsiteY3602" fmla="*/ 1286513 h 1805355"/>
              <a:gd name="connsiteX3603" fmla="*/ 1503320 w 2744472"/>
              <a:gd name="connsiteY3603" fmla="*/ 1290029 h 1805355"/>
              <a:gd name="connsiteX3604" fmla="*/ 1497145 w 2744472"/>
              <a:gd name="connsiteY3604" fmla="*/ 1304244 h 1805355"/>
              <a:gd name="connsiteX3605" fmla="*/ 1496171 w 2744472"/>
              <a:gd name="connsiteY3605" fmla="*/ 1304629 h 1805355"/>
              <a:gd name="connsiteX3606" fmla="*/ 1497436 w 2744472"/>
              <a:gd name="connsiteY3606" fmla="*/ 1307681 h 1805355"/>
              <a:gd name="connsiteX3607" fmla="*/ 1491615 w 2744472"/>
              <a:gd name="connsiteY3607" fmla="*/ 1321732 h 1805355"/>
              <a:gd name="connsiteX3608" fmla="*/ 1493513 w 2744472"/>
              <a:gd name="connsiteY3608" fmla="*/ 1326313 h 1805355"/>
              <a:gd name="connsiteX3609" fmla="*/ 1487625 w 2744472"/>
              <a:gd name="connsiteY3609" fmla="*/ 1340528 h 1805355"/>
              <a:gd name="connsiteX3610" fmla="*/ 1487096 w 2744472"/>
              <a:gd name="connsiteY3610" fmla="*/ 1340748 h 1805355"/>
              <a:gd name="connsiteX3611" fmla="*/ 1487629 w 2744472"/>
              <a:gd name="connsiteY3611" fmla="*/ 1342004 h 1805355"/>
              <a:gd name="connsiteX3612" fmla="*/ 1481597 w 2744472"/>
              <a:gd name="connsiteY3612" fmla="*/ 1356219 h 1805355"/>
              <a:gd name="connsiteX3613" fmla="*/ 1480997 w 2744472"/>
              <a:gd name="connsiteY3613" fmla="*/ 1356461 h 1805355"/>
              <a:gd name="connsiteX3614" fmla="*/ 1482726 w 2744472"/>
              <a:gd name="connsiteY3614" fmla="*/ 1360635 h 1805355"/>
              <a:gd name="connsiteX3615" fmla="*/ 1477029 w 2744472"/>
              <a:gd name="connsiteY3615" fmla="*/ 1374389 h 1805355"/>
              <a:gd name="connsiteX3616" fmla="*/ 1478803 w 2744472"/>
              <a:gd name="connsiteY3616" fmla="*/ 1378777 h 1805355"/>
              <a:gd name="connsiteX3617" fmla="*/ 1473154 w 2744472"/>
              <a:gd name="connsiteY3617" fmla="*/ 1392750 h 1805355"/>
              <a:gd name="connsiteX3618" fmla="*/ 1474881 w 2744472"/>
              <a:gd name="connsiteY3618" fmla="*/ 1396919 h 1805355"/>
              <a:gd name="connsiteX3619" fmla="*/ 1469184 w 2744472"/>
              <a:gd name="connsiteY3619" fmla="*/ 1410673 h 1805355"/>
              <a:gd name="connsiteX3620" fmla="*/ 1470958 w 2744472"/>
              <a:gd name="connsiteY3620" fmla="*/ 1415061 h 1805355"/>
              <a:gd name="connsiteX3621" fmla="*/ 1465545 w 2744472"/>
              <a:gd name="connsiteY3621" fmla="*/ 1428449 h 1805355"/>
              <a:gd name="connsiteX3622" fmla="*/ 1467036 w 2744472"/>
              <a:gd name="connsiteY3622" fmla="*/ 1432223 h 1805355"/>
              <a:gd name="connsiteX3623" fmla="*/ 1461553 w 2744472"/>
              <a:gd name="connsiteY3623" fmla="*/ 1446106 h 1805355"/>
              <a:gd name="connsiteX3624" fmla="*/ 1463113 w 2744472"/>
              <a:gd name="connsiteY3624" fmla="*/ 1449874 h 1805355"/>
              <a:gd name="connsiteX3625" fmla="*/ 1458476 w 2744472"/>
              <a:gd name="connsiteY3625" fmla="*/ 1461067 h 1805355"/>
              <a:gd name="connsiteX3626" fmla="*/ 1461152 w 2744472"/>
              <a:gd name="connsiteY3626" fmla="*/ 1467525 h 1805355"/>
              <a:gd name="connsiteX3627" fmla="*/ 1455309 w 2744472"/>
              <a:gd name="connsiteY3627" fmla="*/ 1481631 h 1805355"/>
              <a:gd name="connsiteX3628" fmla="*/ 1457230 w 2744472"/>
              <a:gd name="connsiteY3628" fmla="*/ 1486158 h 1805355"/>
              <a:gd name="connsiteX3629" fmla="*/ 1452504 w 2744472"/>
              <a:gd name="connsiteY3629" fmla="*/ 1497295 h 1805355"/>
              <a:gd name="connsiteX3630" fmla="*/ 1455268 w 2744472"/>
              <a:gd name="connsiteY3630" fmla="*/ 1503809 h 1805355"/>
              <a:gd name="connsiteX3631" fmla="*/ 1449236 w 2744472"/>
              <a:gd name="connsiteY3631" fmla="*/ 1518024 h 1805355"/>
              <a:gd name="connsiteX3632" fmla="*/ 1448370 w 2744472"/>
              <a:gd name="connsiteY3632" fmla="*/ 1518373 h 1805355"/>
              <a:gd name="connsiteX3633" fmla="*/ 1450364 w 2744472"/>
              <a:gd name="connsiteY3633" fmla="*/ 1523422 h 1805355"/>
              <a:gd name="connsiteX3634" fmla="*/ 1445832 w 2744472"/>
              <a:gd name="connsiteY3634" fmla="*/ 1534900 h 1805355"/>
              <a:gd name="connsiteX3635" fmla="*/ 1448403 w 2744472"/>
              <a:gd name="connsiteY3635" fmla="*/ 1541563 h 1805355"/>
              <a:gd name="connsiteX3636" fmla="*/ 1443637 w 2744472"/>
              <a:gd name="connsiteY3636" fmla="*/ 1553913 h 1805355"/>
              <a:gd name="connsiteX3637" fmla="*/ 1446442 w 2744472"/>
              <a:gd name="connsiteY3637" fmla="*/ 1560686 h 1805355"/>
              <a:gd name="connsiteX3638" fmla="*/ 1441737 w 2744472"/>
              <a:gd name="connsiteY3638" fmla="*/ 1572043 h 1805355"/>
              <a:gd name="connsiteX3639" fmla="*/ 1444480 w 2744472"/>
              <a:gd name="connsiteY3639" fmla="*/ 1578827 h 1805355"/>
              <a:gd name="connsiteX3640" fmla="*/ 1439736 w 2744472"/>
              <a:gd name="connsiteY3640" fmla="*/ 1590561 h 1805355"/>
              <a:gd name="connsiteX3641" fmla="*/ 1442520 w 2744472"/>
              <a:gd name="connsiteY3641" fmla="*/ 1596969 h 1805355"/>
              <a:gd name="connsiteX3642" fmla="*/ 1437565 w 2744472"/>
              <a:gd name="connsiteY3642" fmla="*/ 1608375 h 1805355"/>
              <a:gd name="connsiteX3643" fmla="*/ 1440558 w 2744472"/>
              <a:gd name="connsiteY3643" fmla="*/ 1615601 h 1805355"/>
              <a:gd name="connsiteX3644" fmla="*/ 1435921 w 2744472"/>
              <a:gd name="connsiteY3644" fmla="*/ 1626794 h 1805355"/>
              <a:gd name="connsiteX3645" fmla="*/ 1438597 w 2744472"/>
              <a:gd name="connsiteY3645" fmla="*/ 1633253 h 1805355"/>
              <a:gd name="connsiteX3646" fmla="*/ 1433351 w 2744472"/>
              <a:gd name="connsiteY3646" fmla="*/ 1645917 h 1805355"/>
              <a:gd name="connsiteX3647" fmla="*/ 1436635 w 2744472"/>
              <a:gd name="connsiteY3647" fmla="*/ 1653846 h 1805355"/>
              <a:gd name="connsiteX3648" fmla="*/ 1431931 w 2744472"/>
              <a:gd name="connsiteY3648" fmla="*/ 1665204 h 1805355"/>
              <a:gd name="connsiteX3649" fmla="*/ 1434674 w 2744472"/>
              <a:gd name="connsiteY3649" fmla="*/ 1671988 h 1805355"/>
              <a:gd name="connsiteX3650" fmla="*/ 1430962 w 2744472"/>
              <a:gd name="connsiteY3650" fmla="*/ 1681168 h 1805355"/>
              <a:gd name="connsiteX3651" fmla="*/ 1434674 w 2744472"/>
              <a:gd name="connsiteY3651" fmla="*/ 1690130 h 1805355"/>
              <a:gd name="connsiteX3652" fmla="*/ 1429839 w 2744472"/>
              <a:gd name="connsiteY3652" fmla="*/ 1701804 h 1805355"/>
              <a:gd name="connsiteX3653" fmla="*/ 1432713 w 2744472"/>
              <a:gd name="connsiteY3653" fmla="*/ 1709252 h 1805355"/>
              <a:gd name="connsiteX3654" fmla="*/ 1428892 w 2744472"/>
              <a:gd name="connsiteY3654" fmla="*/ 1719150 h 1805355"/>
              <a:gd name="connsiteX3655" fmla="*/ 1432713 w 2744472"/>
              <a:gd name="connsiteY3655" fmla="*/ 1728375 h 1805355"/>
              <a:gd name="connsiteX3656" fmla="*/ 1428854 w 2744472"/>
              <a:gd name="connsiteY3656" fmla="*/ 1737691 h 1805355"/>
              <a:gd name="connsiteX3657" fmla="*/ 1432713 w 2744472"/>
              <a:gd name="connsiteY3657" fmla="*/ 1747007 h 1805355"/>
              <a:gd name="connsiteX3658" fmla="*/ 1428651 w 2744472"/>
              <a:gd name="connsiteY3658" fmla="*/ 1756813 h 1805355"/>
              <a:gd name="connsiteX3659" fmla="*/ 1432713 w 2744472"/>
              <a:gd name="connsiteY3659" fmla="*/ 1766620 h 1805355"/>
              <a:gd name="connsiteX3660" fmla="*/ 1428854 w 2744472"/>
              <a:gd name="connsiteY3660" fmla="*/ 1775936 h 1805355"/>
              <a:gd name="connsiteX3661" fmla="*/ 1432713 w 2744472"/>
              <a:gd name="connsiteY3661" fmla="*/ 1785252 h 1805355"/>
              <a:gd name="connsiteX3662" fmla="*/ 1412610 w 2744472"/>
              <a:gd name="connsiteY3662" fmla="*/ 1805355 h 1805355"/>
              <a:gd name="connsiteX3663" fmla="*/ 1392506 w 2744472"/>
              <a:gd name="connsiteY3663" fmla="*/ 1785252 h 1805355"/>
              <a:gd name="connsiteX3664" fmla="*/ 1396365 w 2744472"/>
              <a:gd name="connsiteY3664" fmla="*/ 1775936 h 1805355"/>
              <a:gd name="connsiteX3665" fmla="*/ 1392506 w 2744472"/>
              <a:gd name="connsiteY3665" fmla="*/ 1766620 h 1805355"/>
              <a:gd name="connsiteX3666" fmla="*/ 1396568 w 2744472"/>
              <a:gd name="connsiteY3666" fmla="*/ 1756813 h 1805355"/>
              <a:gd name="connsiteX3667" fmla="*/ 1392506 w 2744472"/>
              <a:gd name="connsiteY3667" fmla="*/ 1747007 h 1805355"/>
              <a:gd name="connsiteX3668" fmla="*/ 1396365 w 2744472"/>
              <a:gd name="connsiteY3668" fmla="*/ 1737691 h 1805355"/>
              <a:gd name="connsiteX3669" fmla="*/ 1392506 w 2744472"/>
              <a:gd name="connsiteY3669" fmla="*/ 1728375 h 1805355"/>
              <a:gd name="connsiteX3670" fmla="*/ 1396327 w 2744472"/>
              <a:gd name="connsiteY3670" fmla="*/ 1719150 h 1805355"/>
              <a:gd name="connsiteX3671" fmla="*/ 1392506 w 2744472"/>
              <a:gd name="connsiteY3671" fmla="*/ 1709252 h 1805355"/>
              <a:gd name="connsiteX3672" fmla="*/ 1397273 w 2744472"/>
              <a:gd name="connsiteY3672" fmla="*/ 1696902 h 1805355"/>
              <a:gd name="connsiteX3673" fmla="*/ 1394468 w 2744472"/>
              <a:gd name="connsiteY3673" fmla="*/ 1690130 h 1805355"/>
              <a:gd name="connsiteX3674" fmla="*/ 1398180 w 2744472"/>
              <a:gd name="connsiteY3674" fmla="*/ 1681168 h 1805355"/>
              <a:gd name="connsiteX3675" fmla="*/ 1394468 w 2744472"/>
              <a:gd name="connsiteY3675" fmla="*/ 1671988 h 1805355"/>
              <a:gd name="connsiteX3676" fmla="*/ 1399148 w 2744472"/>
              <a:gd name="connsiteY3676" fmla="*/ 1660412 h 1805355"/>
              <a:gd name="connsiteX3677" fmla="*/ 1396429 w 2744472"/>
              <a:gd name="connsiteY3677" fmla="*/ 1653846 h 1805355"/>
              <a:gd name="connsiteX3678" fmla="*/ 1401675 w 2744472"/>
              <a:gd name="connsiteY3678" fmla="*/ 1641182 h 1805355"/>
              <a:gd name="connsiteX3679" fmla="*/ 1398390 w 2744472"/>
              <a:gd name="connsiteY3679" fmla="*/ 1633253 h 1805355"/>
              <a:gd name="connsiteX3680" fmla="*/ 1403026 w 2744472"/>
              <a:gd name="connsiteY3680" fmla="*/ 1622060 h 1805355"/>
              <a:gd name="connsiteX3681" fmla="*/ 1400352 w 2744472"/>
              <a:gd name="connsiteY3681" fmla="*/ 1615601 h 1805355"/>
              <a:gd name="connsiteX3682" fmla="*/ 1404302 w 2744472"/>
              <a:gd name="connsiteY3682" fmla="*/ 1606064 h 1805355"/>
              <a:gd name="connsiteX3683" fmla="*/ 1400352 w 2744472"/>
              <a:gd name="connsiteY3683" fmla="*/ 1596969 h 1805355"/>
              <a:gd name="connsiteX3684" fmla="*/ 1406182 w 2744472"/>
              <a:gd name="connsiteY3684" fmla="*/ 1583547 h 1805355"/>
              <a:gd name="connsiteX3685" fmla="*/ 1404274 w 2744472"/>
              <a:gd name="connsiteY3685" fmla="*/ 1578827 h 1805355"/>
              <a:gd name="connsiteX3686" fmla="*/ 1408954 w 2744472"/>
              <a:gd name="connsiteY3686" fmla="*/ 1567251 h 1805355"/>
              <a:gd name="connsiteX3687" fmla="*/ 1406235 w 2744472"/>
              <a:gd name="connsiteY3687" fmla="*/ 1560686 h 1805355"/>
              <a:gd name="connsiteX3688" fmla="*/ 1411071 w 2744472"/>
              <a:gd name="connsiteY3688" fmla="*/ 1549011 h 1805355"/>
              <a:gd name="connsiteX3689" fmla="*/ 1408197 w 2744472"/>
              <a:gd name="connsiteY3689" fmla="*/ 1541563 h 1805355"/>
              <a:gd name="connsiteX3690" fmla="*/ 1412707 w 2744472"/>
              <a:gd name="connsiteY3690" fmla="*/ 1529877 h 1805355"/>
              <a:gd name="connsiteX3691" fmla="*/ 1410158 w 2744472"/>
              <a:gd name="connsiteY3691" fmla="*/ 1523422 h 1805355"/>
              <a:gd name="connsiteX3692" fmla="*/ 1416046 w 2744472"/>
              <a:gd name="connsiteY3692" fmla="*/ 1508513 h 1805355"/>
              <a:gd name="connsiteX3693" fmla="*/ 1416072 w 2744472"/>
              <a:gd name="connsiteY3693" fmla="*/ 1508501 h 1805355"/>
              <a:gd name="connsiteX3694" fmla="*/ 1414080 w 2744472"/>
              <a:gd name="connsiteY3694" fmla="*/ 1503809 h 1805355"/>
              <a:gd name="connsiteX3695" fmla="*/ 1418806 w 2744472"/>
              <a:gd name="connsiteY3695" fmla="*/ 1492671 h 1805355"/>
              <a:gd name="connsiteX3696" fmla="*/ 1416042 w 2744472"/>
              <a:gd name="connsiteY3696" fmla="*/ 1486158 h 1805355"/>
              <a:gd name="connsiteX3697" fmla="*/ 1422074 w 2744472"/>
              <a:gd name="connsiteY3697" fmla="*/ 1471943 h 1805355"/>
              <a:gd name="connsiteX3698" fmla="*/ 1422674 w 2744472"/>
              <a:gd name="connsiteY3698" fmla="*/ 1471700 h 1805355"/>
              <a:gd name="connsiteX3699" fmla="*/ 1420945 w 2744472"/>
              <a:gd name="connsiteY3699" fmla="*/ 1467525 h 1805355"/>
              <a:gd name="connsiteX3700" fmla="*/ 1425581 w 2744472"/>
              <a:gd name="connsiteY3700" fmla="*/ 1456332 h 1805355"/>
              <a:gd name="connsiteX3701" fmla="*/ 1422906 w 2744472"/>
              <a:gd name="connsiteY3701" fmla="*/ 1449874 h 1805355"/>
              <a:gd name="connsiteX3702" fmla="*/ 1428483 w 2744472"/>
              <a:gd name="connsiteY3702" fmla="*/ 1436410 h 1805355"/>
              <a:gd name="connsiteX3703" fmla="*/ 1426829 w 2744472"/>
              <a:gd name="connsiteY3703" fmla="*/ 1432223 h 1805355"/>
              <a:gd name="connsiteX3704" fmla="*/ 1432196 w 2744472"/>
              <a:gd name="connsiteY3704" fmla="*/ 1418634 h 1805355"/>
              <a:gd name="connsiteX3705" fmla="*/ 1430752 w 2744472"/>
              <a:gd name="connsiteY3705" fmla="*/ 1415061 h 1805355"/>
              <a:gd name="connsiteX3706" fmla="*/ 1436401 w 2744472"/>
              <a:gd name="connsiteY3706" fmla="*/ 1401089 h 1805355"/>
              <a:gd name="connsiteX3707" fmla="*/ 1434674 w 2744472"/>
              <a:gd name="connsiteY3707" fmla="*/ 1396919 h 1805355"/>
              <a:gd name="connsiteX3708" fmla="*/ 1440371 w 2744472"/>
              <a:gd name="connsiteY3708" fmla="*/ 1383166 h 1805355"/>
              <a:gd name="connsiteX3709" fmla="*/ 1438597 w 2744472"/>
              <a:gd name="connsiteY3709" fmla="*/ 1378777 h 1805355"/>
              <a:gd name="connsiteX3710" fmla="*/ 1444246 w 2744472"/>
              <a:gd name="connsiteY3710" fmla="*/ 1364805 h 1805355"/>
              <a:gd name="connsiteX3711" fmla="*/ 1442519 w 2744472"/>
              <a:gd name="connsiteY3711" fmla="*/ 1360635 h 1805355"/>
              <a:gd name="connsiteX3712" fmla="*/ 1448362 w 2744472"/>
              <a:gd name="connsiteY3712" fmla="*/ 1346529 h 1805355"/>
              <a:gd name="connsiteX3713" fmla="*/ 1446442 w 2744472"/>
              <a:gd name="connsiteY3713" fmla="*/ 1342004 h 1805355"/>
              <a:gd name="connsiteX3714" fmla="*/ 1452473 w 2744472"/>
              <a:gd name="connsiteY3714" fmla="*/ 1327788 h 1805355"/>
              <a:gd name="connsiteX3715" fmla="*/ 1453711 w 2744472"/>
              <a:gd name="connsiteY3715" fmla="*/ 1327288 h 1805355"/>
              <a:gd name="connsiteX3716" fmla="*/ 1453307 w 2744472"/>
              <a:gd name="connsiteY3716" fmla="*/ 1326313 h 1805355"/>
              <a:gd name="connsiteX3717" fmla="*/ 1459127 w 2744472"/>
              <a:gd name="connsiteY3717" fmla="*/ 1312262 h 1805355"/>
              <a:gd name="connsiteX3718" fmla="*/ 1457229 w 2744472"/>
              <a:gd name="connsiteY3718" fmla="*/ 1307681 h 1805355"/>
              <a:gd name="connsiteX3719" fmla="*/ 1462886 w 2744472"/>
              <a:gd name="connsiteY3719" fmla="*/ 1294022 h 1805355"/>
              <a:gd name="connsiteX3720" fmla="*/ 1461152 w 2744472"/>
              <a:gd name="connsiteY3720" fmla="*/ 1290029 h 1805355"/>
              <a:gd name="connsiteX3721" fmla="*/ 1467327 w 2744472"/>
              <a:gd name="connsiteY3721" fmla="*/ 1275814 h 1805355"/>
              <a:gd name="connsiteX3722" fmla="*/ 1467950 w 2744472"/>
              <a:gd name="connsiteY3722" fmla="*/ 1275568 h 1805355"/>
              <a:gd name="connsiteX3723" fmla="*/ 1467035 w 2744472"/>
              <a:gd name="connsiteY3723" fmla="*/ 1273359 h 1805355"/>
              <a:gd name="connsiteX3724" fmla="*/ 1472923 w 2744472"/>
              <a:gd name="connsiteY3724" fmla="*/ 1259144 h 1805355"/>
              <a:gd name="connsiteX3725" fmla="*/ 1474134 w 2744472"/>
              <a:gd name="connsiteY3725" fmla="*/ 1258642 h 1805355"/>
              <a:gd name="connsiteX3726" fmla="*/ 1472919 w 2744472"/>
              <a:gd name="connsiteY3726" fmla="*/ 1255707 h 1805355"/>
              <a:gd name="connsiteX3727" fmla="*/ 1478350 w 2744472"/>
              <a:gd name="connsiteY3727" fmla="*/ 1242593 h 1805355"/>
              <a:gd name="connsiteX3728" fmla="*/ 1476841 w 2744472"/>
              <a:gd name="connsiteY3728" fmla="*/ 1239036 h 1805355"/>
              <a:gd name="connsiteX3729" fmla="*/ 1482873 w 2744472"/>
              <a:gd name="connsiteY3729" fmla="*/ 1224821 h 1805355"/>
              <a:gd name="connsiteX3730" fmla="*/ 1483992 w 2744472"/>
              <a:gd name="connsiteY3730" fmla="*/ 1224369 h 1805355"/>
              <a:gd name="connsiteX3731" fmla="*/ 1482725 w 2744472"/>
              <a:gd name="connsiteY3731" fmla="*/ 1221385 h 1805355"/>
              <a:gd name="connsiteX3732" fmla="*/ 1488757 w 2744472"/>
              <a:gd name="connsiteY3732" fmla="*/ 1207170 h 1805355"/>
              <a:gd name="connsiteX3733" fmla="*/ 1490342 w 2744472"/>
              <a:gd name="connsiteY3733" fmla="*/ 1206529 h 1805355"/>
              <a:gd name="connsiteX3734" fmla="*/ 1489590 w 2744472"/>
              <a:gd name="connsiteY3734" fmla="*/ 1204714 h 1805355"/>
              <a:gd name="connsiteX3735" fmla="*/ 1495478 w 2744472"/>
              <a:gd name="connsiteY3735" fmla="*/ 1190499 h 1805355"/>
              <a:gd name="connsiteX3736" fmla="*/ 1496834 w 2744472"/>
              <a:gd name="connsiteY3736" fmla="*/ 1189937 h 1805355"/>
              <a:gd name="connsiteX3737" fmla="*/ 1495474 w 2744472"/>
              <a:gd name="connsiteY3737" fmla="*/ 1186572 h 1805355"/>
              <a:gd name="connsiteX3738" fmla="*/ 1501362 w 2744472"/>
              <a:gd name="connsiteY3738" fmla="*/ 1172010 h 1805355"/>
              <a:gd name="connsiteX3739" fmla="*/ 1501928 w 2744472"/>
              <a:gd name="connsiteY3739" fmla="*/ 1171770 h 1805355"/>
              <a:gd name="connsiteX3740" fmla="*/ 1501358 w 2744472"/>
              <a:gd name="connsiteY3740" fmla="*/ 1170392 h 1805355"/>
              <a:gd name="connsiteX3741" fmla="*/ 1507246 w 2744472"/>
              <a:gd name="connsiteY3741" fmla="*/ 1156177 h 1805355"/>
              <a:gd name="connsiteX3742" fmla="*/ 1508222 w 2744472"/>
              <a:gd name="connsiteY3742" fmla="*/ 1155772 h 1805355"/>
              <a:gd name="connsiteX3743" fmla="*/ 1507241 w 2744472"/>
              <a:gd name="connsiteY3743" fmla="*/ 1153231 h 1805355"/>
              <a:gd name="connsiteX3744" fmla="*/ 1513130 w 2744472"/>
              <a:gd name="connsiteY3744" fmla="*/ 1137975 h 1805355"/>
              <a:gd name="connsiteX3745" fmla="*/ 1513833 w 2744472"/>
              <a:gd name="connsiteY3745" fmla="*/ 1137662 h 1805355"/>
              <a:gd name="connsiteX3746" fmla="*/ 1513125 w 2744472"/>
              <a:gd name="connsiteY3746" fmla="*/ 1136070 h 1805355"/>
              <a:gd name="connsiteX3747" fmla="*/ 1519444 w 2744472"/>
              <a:gd name="connsiteY3747" fmla="*/ 1121854 h 1805355"/>
              <a:gd name="connsiteX3748" fmla="*/ 1522300 w 2744472"/>
              <a:gd name="connsiteY3748" fmla="*/ 1120752 h 1805355"/>
              <a:gd name="connsiteX3749" fmla="*/ 1521951 w 2744472"/>
              <a:gd name="connsiteY3749" fmla="*/ 1119889 h 1805355"/>
              <a:gd name="connsiteX3750" fmla="*/ 1527839 w 2744472"/>
              <a:gd name="connsiteY3750" fmla="*/ 1105327 h 1805355"/>
              <a:gd name="connsiteX3751" fmla="*/ 1528406 w 2744472"/>
              <a:gd name="connsiteY3751" fmla="*/ 1105087 h 1805355"/>
              <a:gd name="connsiteX3752" fmla="*/ 1527835 w 2744472"/>
              <a:gd name="connsiteY3752" fmla="*/ 1103709 h 1805355"/>
              <a:gd name="connsiteX3753" fmla="*/ 1533723 w 2744472"/>
              <a:gd name="connsiteY3753" fmla="*/ 1089494 h 1805355"/>
              <a:gd name="connsiteX3754" fmla="*/ 1536391 w 2744472"/>
              <a:gd name="connsiteY3754" fmla="*/ 1088389 h 1805355"/>
              <a:gd name="connsiteX3755" fmla="*/ 1535680 w 2744472"/>
              <a:gd name="connsiteY3755" fmla="*/ 1086547 h 1805355"/>
              <a:gd name="connsiteX3756" fmla="*/ 1541568 w 2744472"/>
              <a:gd name="connsiteY3756" fmla="*/ 1071292 h 1805355"/>
              <a:gd name="connsiteX3757" fmla="*/ 1542245 w 2744472"/>
              <a:gd name="connsiteY3757" fmla="*/ 1070991 h 1805355"/>
              <a:gd name="connsiteX3758" fmla="*/ 1541564 w 2744472"/>
              <a:gd name="connsiteY3758" fmla="*/ 1069386 h 1805355"/>
              <a:gd name="connsiteX3759" fmla="*/ 1547596 w 2744472"/>
              <a:gd name="connsiteY3759" fmla="*/ 1055171 h 1805355"/>
              <a:gd name="connsiteX3760" fmla="*/ 1550680 w 2744472"/>
              <a:gd name="connsiteY3760" fmla="*/ 1053924 h 1805355"/>
              <a:gd name="connsiteX3761" fmla="*/ 1550390 w 2744472"/>
              <a:gd name="connsiteY3761" fmla="*/ 1053205 h 1805355"/>
              <a:gd name="connsiteX3762" fmla="*/ 1556278 w 2744472"/>
              <a:gd name="connsiteY3762" fmla="*/ 1038643 h 1805355"/>
              <a:gd name="connsiteX3763" fmla="*/ 1558512 w 2744472"/>
              <a:gd name="connsiteY3763" fmla="*/ 1037695 h 1805355"/>
              <a:gd name="connsiteX3764" fmla="*/ 1558235 w 2744472"/>
              <a:gd name="connsiteY3764" fmla="*/ 1037025 h 1805355"/>
              <a:gd name="connsiteX3765" fmla="*/ 1564123 w 2744472"/>
              <a:gd name="connsiteY3765" fmla="*/ 1022810 h 1805355"/>
              <a:gd name="connsiteX3766" fmla="*/ 1564828 w 2744472"/>
              <a:gd name="connsiteY3766" fmla="*/ 1022518 h 1805355"/>
              <a:gd name="connsiteX3767" fmla="*/ 1564118 w 2744472"/>
              <a:gd name="connsiteY3767" fmla="*/ 1020845 h 1805355"/>
              <a:gd name="connsiteX3768" fmla="*/ 1570294 w 2744472"/>
              <a:gd name="connsiteY3768" fmla="*/ 1006283 h 1805355"/>
              <a:gd name="connsiteX3769" fmla="*/ 1572305 w 2744472"/>
              <a:gd name="connsiteY3769" fmla="*/ 1005469 h 1805355"/>
              <a:gd name="connsiteX3770" fmla="*/ 1571964 w 2744472"/>
              <a:gd name="connsiteY3770" fmla="*/ 1004664 h 1805355"/>
              <a:gd name="connsiteX3771" fmla="*/ 1577995 w 2744472"/>
              <a:gd name="connsiteY3771" fmla="*/ 990449 h 1805355"/>
              <a:gd name="connsiteX3772" fmla="*/ 1581080 w 2744472"/>
              <a:gd name="connsiteY3772" fmla="*/ 989201 h 1805355"/>
              <a:gd name="connsiteX3773" fmla="*/ 1580790 w 2744472"/>
              <a:gd name="connsiteY3773" fmla="*/ 988483 h 1805355"/>
              <a:gd name="connsiteX3774" fmla="*/ 1586678 w 2744472"/>
              <a:gd name="connsiteY3774" fmla="*/ 973921 h 1805355"/>
              <a:gd name="connsiteX3775" fmla="*/ 1588726 w 2744472"/>
              <a:gd name="connsiteY3775" fmla="*/ 973052 h 1805355"/>
              <a:gd name="connsiteX3776" fmla="*/ 1594523 w 2744472"/>
              <a:gd name="connsiteY3776" fmla="*/ 958375 h 1805355"/>
              <a:gd name="connsiteX3777" fmla="*/ 1596753 w 2744472"/>
              <a:gd name="connsiteY3777" fmla="*/ 957406 h 1805355"/>
              <a:gd name="connsiteX3778" fmla="*/ 1602367 w 2744472"/>
              <a:gd name="connsiteY3778" fmla="*/ 943522 h 1805355"/>
              <a:gd name="connsiteX3779" fmla="*/ 1606308 w 2744472"/>
              <a:gd name="connsiteY3779" fmla="*/ 941849 h 1805355"/>
              <a:gd name="connsiteX3780" fmla="*/ 1612317 w 2744472"/>
              <a:gd name="connsiteY3780" fmla="*/ 927688 h 1805355"/>
              <a:gd name="connsiteX3781" fmla="*/ 1615234 w 2744472"/>
              <a:gd name="connsiteY3781" fmla="*/ 926508 h 1805355"/>
              <a:gd name="connsiteX3782" fmla="*/ 1615112 w 2744472"/>
              <a:gd name="connsiteY3782" fmla="*/ 926213 h 1805355"/>
              <a:gd name="connsiteX3783" fmla="*/ 1621000 w 2744472"/>
              <a:gd name="connsiteY3783" fmla="*/ 911998 h 1805355"/>
              <a:gd name="connsiteX3784" fmla="*/ 1623115 w 2744472"/>
              <a:gd name="connsiteY3784" fmla="*/ 911121 h 1805355"/>
              <a:gd name="connsiteX3785" fmla="*/ 1628845 w 2744472"/>
              <a:gd name="connsiteY3785" fmla="*/ 897289 h 1805355"/>
              <a:gd name="connsiteX3786" fmla="*/ 1632837 w 2744472"/>
              <a:gd name="connsiteY3786" fmla="*/ 895634 h 1805355"/>
              <a:gd name="connsiteX3787" fmla="*/ 1638651 w 2744472"/>
              <a:gd name="connsiteY3787" fmla="*/ 881598 h 1805355"/>
              <a:gd name="connsiteX3788" fmla="*/ 1641202 w 2744472"/>
              <a:gd name="connsiteY3788" fmla="*/ 880542 h 1805355"/>
              <a:gd name="connsiteX3789" fmla="*/ 1640608 w 2744472"/>
              <a:gd name="connsiteY3789" fmla="*/ 879142 h 1805355"/>
              <a:gd name="connsiteX3790" fmla="*/ 1646640 w 2744472"/>
              <a:gd name="connsiteY3790" fmla="*/ 864927 h 1805355"/>
              <a:gd name="connsiteX3791" fmla="*/ 1652593 w 2744472"/>
              <a:gd name="connsiteY3791" fmla="*/ 862520 h 1805355"/>
              <a:gd name="connsiteX3792" fmla="*/ 1657283 w 2744472"/>
              <a:gd name="connsiteY3792" fmla="*/ 851198 h 1805355"/>
              <a:gd name="connsiteX3793" fmla="*/ 1659822 w 2744472"/>
              <a:gd name="connsiteY3793" fmla="*/ 850146 h 1805355"/>
              <a:gd name="connsiteX3794" fmla="*/ 1659240 w 2744472"/>
              <a:gd name="connsiteY3794" fmla="*/ 848742 h 1805355"/>
              <a:gd name="connsiteX3795" fmla="*/ 1665128 w 2744472"/>
              <a:gd name="connsiteY3795" fmla="*/ 834527 h 1805355"/>
              <a:gd name="connsiteX3796" fmla="*/ 1670132 w 2744472"/>
              <a:gd name="connsiteY3796" fmla="*/ 832454 h 1805355"/>
              <a:gd name="connsiteX3797" fmla="*/ 1675078 w 2744472"/>
              <a:gd name="connsiteY3797" fmla="*/ 820798 h 1805355"/>
              <a:gd name="connsiteX3798" fmla="*/ 1680263 w 2744472"/>
              <a:gd name="connsiteY3798" fmla="*/ 818702 h 1805355"/>
              <a:gd name="connsiteX3799" fmla="*/ 1685722 w 2744472"/>
              <a:gd name="connsiteY3799" fmla="*/ 804558 h 1805355"/>
              <a:gd name="connsiteX3800" fmla="*/ 1690552 w 2744472"/>
              <a:gd name="connsiteY3800" fmla="*/ 802411 h 1805355"/>
              <a:gd name="connsiteX3801" fmla="*/ 1695528 w 2744472"/>
              <a:gd name="connsiteY3801" fmla="*/ 790399 h 1805355"/>
              <a:gd name="connsiteX3802" fmla="*/ 1697912 w 2744472"/>
              <a:gd name="connsiteY3802" fmla="*/ 789411 h 1805355"/>
              <a:gd name="connsiteX3803" fmla="*/ 1703804 w 2744472"/>
              <a:gd name="connsiteY3803" fmla="*/ 775832 h 1805355"/>
              <a:gd name="connsiteX3804" fmla="*/ 1709378 w 2744472"/>
              <a:gd name="connsiteY3804" fmla="*/ 773628 h 1805355"/>
              <a:gd name="connsiteX3805" fmla="*/ 1714447 w 2744472"/>
              <a:gd name="connsiteY3805" fmla="*/ 761961 h 1805355"/>
              <a:gd name="connsiteX3806" fmla="*/ 1721374 w 2744472"/>
              <a:gd name="connsiteY3806" fmla="*/ 759225 h 1805355"/>
              <a:gd name="connsiteX3807" fmla="*/ 1725928 w 2744472"/>
              <a:gd name="connsiteY3807" fmla="*/ 748232 h 1805355"/>
              <a:gd name="connsiteX3808" fmla="*/ 1729916 w 2744472"/>
              <a:gd name="connsiteY3808" fmla="*/ 746579 h 1805355"/>
              <a:gd name="connsiteX3809" fmla="*/ 1735734 w 2744472"/>
              <a:gd name="connsiteY3809" fmla="*/ 731848 h 1805355"/>
              <a:gd name="connsiteX3810" fmla="*/ 1741809 w 2744472"/>
              <a:gd name="connsiteY3810" fmla="*/ 729209 h 1805355"/>
              <a:gd name="connsiteX3811" fmla="*/ 1746522 w 2744472"/>
              <a:gd name="connsiteY3811" fmla="*/ 717832 h 1805355"/>
              <a:gd name="connsiteX3812" fmla="*/ 1751004 w 2744472"/>
              <a:gd name="connsiteY3812" fmla="*/ 715975 h 1805355"/>
              <a:gd name="connsiteX3813" fmla="*/ 1756328 w 2744472"/>
              <a:gd name="connsiteY3813" fmla="*/ 703122 h 1805355"/>
              <a:gd name="connsiteX3814" fmla="*/ 1761791 w 2744472"/>
              <a:gd name="connsiteY3814" fmla="*/ 700859 h 1805355"/>
              <a:gd name="connsiteX3815" fmla="*/ 1766422 w 2744472"/>
              <a:gd name="connsiteY3815" fmla="*/ 689681 h 1805355"/>
              <a:gd name="connsiteX3816" fmla="*/ 1774561 w 2744472"/>
              <a:gd name="connsiteY3816" fmla="*/ 686309 h 1805355"/>
              <a:gd name="connsiteX3817" fmla="*/ 1778882 w 2744472"/>
              <a:gd name="connsiteY3817" fmla="*/ 675114 h 1805355"/>
              <a:gd name="connsiteX3818" fmla="*/ 1784709 w 2744472"/>
              <a:gd name="connsiteY3818" fmla="*/ 672524 h 1805355"/>
              <a:gd name="connsiteX3819" fmla="*/ 1788689 w 2744472"/>
              <a:gd name="connsiteY3819" fmla="*/ 662916 h 1805355"/>
              <a:gd name="connsiteX3820" fmla="*/ 1795784 w 2744472"/>
              <a:gd name="connsiteY3820" fmla="*/ 659977 h 1805355"/>
              <a:gd name="connsiteX3821" fmla="*/ 1800600 w 2744472"/>
              <a:gd name="connsiteY3821" fmla="*/ 648350 h 1805355"/>
              <a:gd name="connsiteX3822" fmla="*/ 1808879 w 2744472"/>
              <a:gd name="connsiteY3822" fmla="*/ 644921 h 1805355"/>
              <a:gd name="connsiteX3823" fmla="*/ 1813205 w 2744472"/>
              <a:gd name="connsiteY3823" fmla="*/ 634478 h 1805355"/>
              <a:gd name="connsiteX3824" fmla="*/ 1818582 w 2744472"/>
              <a:gd name="connsiteY3824" fmla="*/ 632250 h 1805355"/>
              <a:gd name="connsiteX3825" fmla="*/ 1823011 w 2744472"/>
              <a:gd name="connsiteY3825" fmla="*/ 621036 h 1805355"/>
              <a:gd name="connsiteX3826" fmla="*/ 1830833 w 2744472"/>
              <a:gd name="connsiteY3826" fmla="*/ 617638 h 1805355"/>
              <a:gd name="connsiteX3827" fmla="*/ 1834922 w 2744472"/>
              <a:gd name="connsiteY3827" fmla="*/ 608000 h 1805355"/>
              <a:gd name="connsiteX3828" fmla="*/ 1843232 w 2744472"/>
              <a:gd name="connsiteY3828" fmla="*/ 604640 h 1805355"/>
              <a:gd name="connsiteX3829" fmla="*/ 1847527 w 2744472"/>
              <a:gd name="connsiteY3829" fmla="*/ 594271 h 1805355"/>
              <a:gd name="connsiteX3830" fmla="*/ 1855539 w 2744472"/>
              <a:gd name="connsiteY3830" fmla="*/ 590952 h 1805355"/>
              <a:gd name="connsiteX3831" fmla="*/ 1859294 w 2744472"/>
              <a:gd name="connsiteY3831" fmla="*/ 581666 h 1805355"/>
              <a:gd name="connsiteX3832" fmla="*/ 1866642 w 2744472"/>
              <a:gd name="connsiteY3832" fmla="*/ 578548 h 1805355"/>
              <a:gd name="connsiteX3833" fmla="*/ 1871206 w 2744472"/>
              <a:gd name="connsiteY3833" fmla="*/ 567794 h 1805355"/>
              <a:gd name="connsiteX3834" fmla="*/ 1880492 w 2744472"/>
              <a:gd name="connsiteY3834" fmla="*/ 564039 h 1805355"/>
              <a:gd name="connsiteX3835" fmla="*/ 1883811 w 2744472"/>
              <a:gd name="connsiteY3835" fmla="*/ 556026 h 1805355"/>
              <a:gd name="connsiteX3836" fmla="*/ 1891641 w 2744472"/>
              <a:gd name="connsiteY3836" fmla="*/ 552782 h 1805355"/>
              <a:gd name="connsiteX3837" fmla="*/ 1895578 w 2744472"/>
              <a:gd name="connsiteY3837" fmla="*/ 543278 h 1805355"/>
              <a:gd name="connsiteX3838" fmla="*/ 1904473 w 2744472"/>
              <a:gd name="connsiteY3838" fmla="*/ 539594 h 1805355"/>
              <a:gd name="connsiteX3839" fmla="*/ 1908326 w 2744472"/>
              <a:gd name="connsiteY3839" fmla="*/ 529836 h 1805355"/>
              <a:gd name="connsiteX3840" fmla="*/ 1916278 w 2744472"/>
              <a:gd name="connsiteY3840" fmla="*/ 526382 h 1805355"/>
              <a:gd name="connsiteX3841" fmla="*/ 1920094 w 2744472"/>
              <a:gd name="connsiteY3841" fmla="*/ 516944 h 1805355"/>
              <a:gd name="connsiteX3842" fmla="*/ 1928457 w 2744472"/>
              <a:gd name="connsiteY3842" fmla="*/ 513396 h 1805355"/>
              <a:gd name="connsiteX3843" fmla="*/ 1932006 w 2744472"/>
              <a:gd name="connsiteY3843" fmla="*/ 505033 h 1805355"/>
              <a:gd name="connsiteX3844" fmla="*/ 1941443 w 2744472"/>
              <a:gd name="connsiteY3844" fmla="*/ 501217 h 1805355"/>
              <a:gd name="connsiteX3845" fmla="*/ 1944898 w 2744472"/>
              <a:gd name="connsiteY3845" fmla="*/ 493265 h 1805355"/>
              <a:gd name="connsiteX3846" fmla="*/ 1954829 w 2744472"/>
              <a:gd name="connsiteY3846" fmla="*/ 489343 h 1805355"/>
              <a:gd name="connsiteX3847" fmla="*/ 1958339 w 2744472"/>
              <a:gd name="connsiteY3847" fmla="*/ 480661 h 1805355"/>
              <a:gd name="connsiteX3848" fmla="*/ 1967820 w 2744472"/>
              <a:gd name="connsiteY3848" fmla="*/ 476638 h 1805355"/>
              <a:gd name="connsiteX3849" fmla="*/ 1968270 w 2744472"/>
              <a:gd name="connsiteY3849" fmla="*/ 475551 h 1805355"/>
              <a:gd name="connsiteX3850" fmla="*/ 1956287 w 2744472"/>
              <a:gd name="connsiteY3850" fmla="*/ 480878 h 1805355"/>
              <a:gd name="connsiteX3851" fmla="*/ 1954408 w 2744472"/>
              <a:gd name="connsiteY3851" fmla="*/ 485412 h 1805355"/>
              <a:gd name="connsiteX3852" fmla="*/ 1946087 w 2744472"/>
              <a:gd name="connsiteY3852" fmla="*/ 488859 h 1805355"/>
              <a:gd name="connsiteX3853" fmla="*/ 1942640 w 2744472"/>
              <a:gd name="connsiteY3853" fmla="*/ 497180 h 1805355"/>
              <a:gd name="connsiteX3854" fmla="*/ 1932198 w 2744472"/>
              <a:gd name="connsiteY3854" fmla="*/ 501505 h 1805355"/>
              <a:gd name="connsiteX3855" fmla="*/ 1928769 w 2744472"/>
              <a:gd name="connsiteY3855" fmla="*/ 509784 h 1805355"/>
              <a:gd name="connsiteX3856" fmla="*/ 1919508 w 2744472"/>
              <a:gd name="connsiteY3856" fmla="*/ 513620 h 1805355"/>
              <a:gd name="connsiteX3857" fmla="*/ 1916164 w 2744472"/>
              <a:gd name="connsiteY3857" fmla="*/ 521695 h 1805355"/>
              <a:gd name="connsiteX3858" fmla="*/ 1907698 w 2744472"/>
              <a:gd name="connsiteY3858" fmla="*/ 525202 h 1805355"/>
              <a:gd name="connsiteX3859" fmla="*/ 1904109 w 2744472"/>
              <a:gd name="connsiteY3859" fmla="*/ 533463 h 1805355"/>
              <a:gd name="connsiteX3860" fmla="*/ 1893011 w 2744472"/>
              <a:gd name="connsiteY3860" fmla="*/ 537846 h 1805355"/>
              <a:gd name="connsiteX3861" fmla="*/ 1889686 w 2744472"/>
              <a:gd name="connsiteY3861" fmla="*/ 546068 h 1805355"/>
              <a:gd name="connsiteX3862" fmla="*/ 1881995 w 2744472"/>
              <a:gd name="connsiteY3862" fmla="*/ 549331 h 1805355"/>
              <a:gd name="connsiteX3863" fmla="*/ 1877918 w 2744472"/>
              <a:gd name="connsiteY3863" fmla="*/ 559654 h 1805355"/>
              <a:gd name="connsiteX3864" fmla="*/ 1869586 w 2744472"/>
              <a:gd name="connsiteY3864" fmla="*/ 563273 h 1805355"/>
              <a:gd name="connsiteX3865" fmla="*/ 1866007 w 2744472"/>
              <a:gd name="connsiteY3865" fmla="*/ 571708 h 1805355"/>
              <a:gd name="connsiteX3866" fmla="*/ 1857210 w 2744472"/>
              <a:gd name="connsiteY3866" fmla="*/ 575266 h 1805355"/>
              <a:gd name="connsiteX3867" fmla="*/ 1853403 w 2744472"/>
              <a:gd name="connsiteY3867" fmla="*/ 584456 h 1805355"/>
              <a:gd name="connsiteX3868" fmla="*/ 1845082 w 2744472"/>
              <a:gd name="connsiteY3868" fmla="*/ 587903 h 1805355"/>
              <a:gd name="connsiteX3869" fmla="*/ 1841635 w 2744472"/>
              <a:gd name="connsiteY3869" fmla="*/ 596224 h 1805355"/>
              <a:gd name="connsiteX3870" fmla="*/ 1834540 w 2744472"/>
              <a:gd name="connsiteY3870" fmla="*/ 599163 h 1805355"/>
              <a:gd name="connsiteX3871" fmla="*/ 1829723 w 2744472"/>
              <a:gd name="connsiteY3871" fmla="*/ 610790 h 1805355"/>
              <a:gd name="connsiteX3872" fmla="*/ 1820464 w 2744472"/>
              <a:gd name="connsiteY3872" fmla="*/ 614626 h 1805355"/>
              <a:gd name="connsiteX3873" fmla="*/ 1817119 w 2744472"/>
              <a:gd name="connsiteY3873" fmla="*/ 622701 h 1805355"/>
              <a:gd name="connsiteX3874" fmla="*/ 1809736 w 2744472"/>
              <a:gd name="connsiteY3874" fmla="*/ 625760 h 1805355"/>
              <a:gd name="connsiteX3875" fmla="*/ 1805208 w 2744472"/>
              <a:gd name="connsiteY3875" fmla="*/ 636430 h 1805355"/>
              <a:gd name="connsiteX3876" fmla="*/ 1799320 w 2744472"/>
              <a:gd name="connsiteY3876" fmla="*/ 638811 h 1805355"/>
              <a:gd name="connsiteX3877" fmla="*/ 1794564 w 2744472"/>
              <a:gd name="connsiteY3877" fmla="*/ 650854 h 1805355"/>
              <a:gd name="connsiteX3878" fmla="*/ 1786303 w 2744472"/>
              <a:gd name="connsiteY3878" fmla="*/ 654443 h 1805355"/>
              <a:gd name="connsiteX3879" fmla="*/ 1782797 w 2744472"/>
              <a:gd name="connsiteY3879" fmla="*/ 662908 h 1805355"/>
              <a:gd name="connsiteX3880" fmla="*/ 1775702 w 2744472"/>
              <a:gd name="connsiteY3880" fmla="*/ 665847 h 1805355"/>
              <a:gd name="connsiteX3881" fmla="*/ 1770885 w 2744472"/>
              <a:gd name="connsiteY3881" fmla="*/ 677474 h 1805355"/>
              <a:gd name="connsiteX3882" fmla="*/ 1764974 w 2744472"/>
              <a:gd name="connsiteY3882" fmla="*/ 679923 h 1805355"/>
              <a:gd name="connsiteX3883" fmla="*/ 1760242 w 2744472"/>
              <a:gd name="connsiteY3883" fmla="*/ 691346 h 1805355"/>
              <a:gd name="connsiteX3884" fmla="*/ 1752794 w 2744472"/>
              <a:gd name="connsiteY3884" fmla="*/ 694431 h 1805355"/>
              <a:gd name="connsiteX3885" fmla="*/ 1748474 w 2744472"/>
              <a:gd name="connsiteY3885" fmla="*/ 705625 h 1805355"/>
              <a:gd name="connsiteX3886" fmla="*/ 1743186 w 2744472"/>
              <a:gd name="connsiteY3886" fmla="*/ 707975 h 1805355"/>
              <a:gd name="connsiteX3887" fmla="*/ 1738524 w 2744472"/>
              <a:gd name="connsiteY3887" fmla="*/ 719498 h 1805355"/>
              <a:gd name="connsiteX3888" fmla="*/ 1731545 w 2744472"/>
              <a:gd name="connsiteY3888" fmla="*/ 722458 h 1805355"/>
              <a:gd name="connsiteX3889" fmla="*/ 1727594 w 2744472"/>
              <a:gd name="connsiteY3889" fmla="*/ 731553 h 1805355"/>
              <a:gd name="connsiteX3890" fmla="*/ 1721152 w 2744472"/>
              <a:gd name="connsiteY3890" fmla="*/ 734097 h 1805355"/>
              <a:gd name="connsiteX3891" fmla="*/ 1716113 w 2744472"/>
              <a:gd name="connsiteY3891" fmla="*/ 746262 h 1805355"/>
              <a:gd name="connsiteX3892" fmla="*/ 1711646 w 2744472"/>
              <a:gd name="connsiteY3892" fmla="*/ 748112 h 1805355"/>
              <a:gd name="connsiteX3893" fmla="*/ 1706163 w 2744472"/>
              <a:gd name="connsiteY3893" fmla="*/ 761665 h 1805355"/>
              <a:gd name="connsiteX3894" fmla="*/ 1700787 w 2744472"/>
              <a:gd name="connsiteY3894" fmla="*/ 763945 h 1805355"/>
              <a:gd name="connsiteX3895" fmla="*/ 1695520 w 2744472"/>
              <a:gd name="connsiteY3895" fmla="*/ 776662 h 1805355"/>
              <a:gd name="connsiteX3896" fmla="*/ 1690547 w 2744472"/>
              <a:gd name="connsiteY3896" fmla="*/ 778722 h 1805355"/>
              <a:gd name="connsiteX3897" fmla="*/ 1685713 w 2744472"/>
              <a:gd name="connsiteY3897" fmla="*/ 790391 h 1805355"/>
              <a:gd name="connsiteX3898" fmla="*/ 1680986 w 2744472"/>
              <a:gd name="connsiteY3898" fmla="*/ 792349 h 1805355"/>
              <a:gd name="connsiteX3899" fmla="*/ 1675764 w 2744472"/>
              <a:gd name="connsiteY3899" fmla="*/ 804956 h 1805355"/>
              <a:gd name="connsiteX3900" fmla="*/ 1669852 w 2744472"/>
              <a:gd name="connsiteY3900" fmla="*/ 807405 h 1805355"/>
              <a:gd name="connsiteX3901" fmla="*/ 1665120 w 2744472"/>
              <a:gd name="connsiteY3901" fmla="*/ 818829 h 1805355"/>
              <a:gd name="connsiteX3902" fmla="*/ 1660908 w 2744472"/>
              <a:gd name="connsiteY3902" fmla="*/ 820573 h 1805355"/>
              <a:gd name="connsiteX3903" fmla="*/ 1655314 w 2744472"/>
              <a:gd name="connsiteY3903" fmla="*/ 835069 h 1805355"/>
              <a:gd name="connsiteX3904" fmla="*/ 1650455 w 2744472"/>
              <a:gd name="connsiteY3904" fmla="*/ 837229 h 1805355"/>
              <a:gd name="connsiteX3905" fmla="*/ 1645363 w 2744472"/>
              <a:gd name="connsiteY3905" fmla="*/ 849228 h 1805355"/>
              <a:gd name="connsiteX3906" fmla="*/ 1641765 w 2744472"/>
              <a:gd name="connsiteY3906" fmla="*/ 850683 h 1805355"/>
              <a:gd name="connsiteX3907" fmla="*/ 1636681 w 2744472"/>
              <a:gd name="connsiteY3907" fmla="*/ 862957 h 1805355"/>
              <a:gd name="connsiteX3908" fmla="*/ 1632468 w 2744472"/>
              <a:gd name="connsiteY3908" fmla="*/ 864702 h 1805355"/>
              <a:gd name="connsiteX3909" fmla="*/ 1632763 w 2744472"/>
              <a:gd name="connsiteY3909" fmla="*/ 865413 h 1805355"/>
              <a:gd name="connsiteX3910" fmla="*/ 1626875 w 2744472"/>
              <a:gd name="connsiteY3910" fmla="*/ 879629 h 1805355"/>
              <a:gd name="connsiteX3911" fmla="*/ 1621902 w 2744472"/>
              <a:gd name="connsiteY3911" fmla="*/ 881689 h 1805355"/>
              <a:gd name="connsiteX3912" fmla="*/ 1617068 w 2744472"/>
              <a:gd name="connsiteY3912" fmla="*/ 893357 h 1805355"/>
              <a:gd name="connsiteX3913" fmla="*/ 1614519 w 2744472"/>
              <a:gd name="connsiteY3913" fmla="*/ 894414 h 1805355"/>
              <a:gd name="connsiteX3914" fmla="*/ 1615112 w 2744472"/>
              <a:gd name="connsiteY3914" fmla="*/ 895814 h 1805355"/>
              <a:gd name="connsiteX3915" fmla="*/ 1609080 w 2744472"/>
              <a:gd name="connsiteY3915" fmla="*/ 910029 h 1805355"/>
              <a:gd name="connsiteX3916" fmla="*/ 1606159 w 2744472"/>
              <a:gd name="connsiteY3916" fmla="*/ 911210 h 1805355"/>
              <a:gd name="connsiteX3917" fmla="*/ 1606287 w 2744472"/>
              <a:gd name="connsiteY3917" fmla="*/ 911504 h 1805355"/>
              <a:gd name="connsiteX3918" fmla="*/ 1600111 w 2744472"/>
              <a:gd name="connsiteY3918" fmla="*/ 925719 h 1805355"/>
              <a:gd name="connsiteX3919" fmla="*/ 1596014 w 2744472"/>
              <a:gd name="connsiteY3919" fmla="*/ 927337 h 1805355"/>
              <a:gd name="connsiteX3920" fmla="*/ 1590592 w 2744472"/>
              <a:gd name="connsiteY3920" fmla="*/ 940428 h 1805355"/>
              <a:gd name="connsiteX3921" fmla="*/ 1588395 w 2744472"/>
              <a:gd name="connsiteY3921" fmla="*/ 941338 h 1805355"/>
              <a:gd name="connsiteX3922" fmla="*/ 1588635 w 2744472"/>
              <a:gd name="connsiteY3922" fmla="*/ 941903 h 1805355"/>
              <a:gd name="connsiteX3923" fmla="*/ 1582603 w 2744472"/>
              <a:gd name="connsiteY3923" fmla="*/ 956118 h 1805355"/>
              <a:gd name="connsiteX3924" fmla="*/ 1580352 w 2744472"/>
              <a:gd name="connsiteY3924" fmla="*/ 957028 h 1805355"/>
              <a:gd name="connsiteX3925" fmla="*/ 1580790 w 2744472"/>
              <a:gd name="connsiteY3925" fmla="*/ 958084 h 1805355"/>
              <a:gd name="connsiteX3926" fmla="*/ 1574758 w 2744472"/>
              <a:gd name="connsiteY3926" fmla="*/ 972646 h 1805355"/>
              <a:gd name="connsiteX3927" fmla="*/ 1571719 w 2744472"/>
              <a:gd name="connsiteY3927" fmla="*/ 973904 h 1805355"/>
              <a:gd name="connsiteX3928" fmla="*/ 1566076 w 2744472"/>
              <a:gd name="connsiteY3928" fmla="*/ 988192 h 1805355"/>
              <a:gd name="connsiteX3929" fmla="*/ 1563845 w 2744472"/>
              <a:gd name="connsiteY3929" fmla="*/ 989162 h 1805355"/>
              <a:gd name="connsiteX3930" fmla="*/ 1558231 w 2744472"/>
              <a:gd name="connsiteY3930" fmla="*/ 1003045 h 1805355"/>
              <a:gd name="connsiteX3931" fmla="*/ 1555990 w 2744472"/>
              <a:gd name="connsiteY3931" fmla="*/ 1003996 h 1805355"/>
              <a:gd name="connsiteX3932" fmla="*/ 1556274 w 2744472"/>
              <a:gd name="connsiteY3932" fmla="*/ 1004664 h 1805355"/>
              <a:gd name="connsiteX3933" fmla="*/ 1550242 w 2744472"/>
              <a:gd name="connsiteY3933" fmla="*/ 1018879 h 1805355"/>
              <a:gd name="connsiteX3934" fmla="*/ 1547158 w 2744472"/>
              <a:gd name="connsiteY3934" fmla="*/ 1020126 h 1805355"/>
              <a:gd name="connsiteX3935" fmla="*/ 1547448 w 2744472"/>
              <a:gd name="connsiteY3935" fmla="*/ 1020845 h 1805355"/>
              <a:gd name="connsiteX3936" fmla="*/ 1541560 w 2744472"/>
              <a:gd name="connsiteY3936" fmla="*/ 1035406 h 1805355"/>
              <a:gd name="connsiteX3937" fmla="*/ 1539325 w 2744472"/>
              <a:gd name="connsiteY3937" fmla="*/ 1036355 h 1805355"/>
              <a:gd name="connsiteX3938" fmla="*/ 1539603 w 2744472"/>
              <a:gd name="connsiteY3938" fmla="*/ 1037025 h 1805355"/>
              <a:gd name="connsiteX3939" fmla="*/ 1533715 w 2744472"/>
              <a:gd name="connsiteY3939" fmla="*/ 1051240 h 1805355"/>
              <a:gd name="connsiteX3940" fmla="*/ 1531357 w 2744472"/>
              <a:gd name="connsiteY3940" fmla="*/ 1052216 h 1805355"/>
              <a:gd name="connsiteX3941" fmla="*/ 1531758 w 2744472"/>
              <a:gd name="connsiteY3941" fmla="*/ 1053205 h 1805355"/>
              <a:gd name="connsiteX3942" fmla="*/ 1525870 w 2744472"/>
              <a:gd name="connsiteY3942" fmla="*/ 1067767 h 1805355"/>
              <a:gd name="connsiteX3943" fmla="*/ 1525303 w 2744472"/>
              <a:gd name="connsiteY3943" fmla="*/ 1068008 h 1805355"/>
              <a:gd name="connsiteX3944" fmla="*/ 1525874 w 2744472"/>
              <a:gd name="connsiteY3944" fmla="*/ 1069386 h 1805355"/>
              <a:gd name="connsiteX3945" fmla="*/ 1519986 w 2744472"/>
              <a:gd name="connsiteY3945" fmla="*/ 1083601 h 1805355"/>
              <a:gd name="connsiteX3946" fmla="*/ 1517304 w 2744472"/>
              <a:gd name="connsiteY3946" fmla="*/ 1084712 h 1805355"/>
              <a:gd name="connsiteX3947" fmla="*/ 1518029 w 2744472"/>
              <a:gd name="connsiteY3947" fmla="*/ 1086547 h 1805355"/>
              <a:gd name="connsiteX3948" fmla="*/ 1511997 w 2744472"/>
              <a:gd name="connsiteY3948" fmla="*/ 1101803 h 1805355"/>
              <a:gd name="connsiteX3949" fmla="*/ 1510622 w 2744472"/>
              <a:gd name="connsiteY3949" fmla="*/ 1102399 h 1805355"/>
              <a:gd name="connsiteX3950" fmla="*/ 1511164 w 2744472"/>
              <a:gd name="connsiteY3950" fmla="*/ 1103709 h 1805355"/>
              <a:gd name="connsiteX3951" fmla="*/ 1505276 w 2744472"/>
              <a:gd name="connsiteY3951" fmla="*/ 1117924 h 1805355"/>
              <a:gd name="connsiteX3952" fmla="*/ 1502919 w 2744472"/>
              <a:gd name="connsiteY3952" fmla="*/ 1118900 h 1805355"/>
              <a:gd name="connsiteX3953" fmla="*/ 1503319 w 2744472"/>
              <a:gd name="connsiteY3953" fmla="*/ 1119889 h 1805355"/>
              <a:gd name="connsiteX3954" fmla="*/ 1497431 w 2744472"/>
              <a:gd name="connsiteY3954" fmla="*/ 1134451 h 1805355"/>
              <a:gd name="connsiteX3955" fmla="*/ 1496865 w 2744472"/>
              <a:gd name="connsiteY3955" fmla="*/ 1134691 h 1805355"/>
              <a:gd name="connsiteX3956" fmla="*/ 1497436 w 2744472"/>
              <a:gd name="connsiteY3956" fmla="*/ 1136070 h 1805355"/>
              <a:gd name="connsiteX3957" fmla="*/ 1491548 w 2744472"/>
              <a:gd name="connsiteY3957" fmla="*/ 1150285 h 1805355"/>
              <a:gd name="connsiteX3958" fmla="*/ 1490550 w 2744472"/>
              <a:gd name="connsiteY3958" fmla="*/ 1150698 h 1805355"/>
              <a:gd name="connsiteX3959" fmla="*/ 1491552 w 2744472"/>
              <a:gd name="connsiteY3959" fmla="*/ 1153231 h 1805355"/>
              <a:gd name="connsiteX3960" fmla="*/ 1485520 w 2744472"/>
              <a:gd name="connsiteY3960" fmla="*/ 1168486 h 1805355"/>
              <a:gd name="connsiteX3961" fmla="*/ 1484933 w 2744472"/>
              <a:gd name="connsiteY3961" fmla="*/ 1168740 h 1805355"/>
              <a:gd name="connsiteX3962" fmla="*/ 1485667 w 2744472"/>
              <a:gd name="connsiteY3962" fmla="*/ 1170392 h 1805355"/>
              <a:gd name="connsiteX3963" fmla="*/ 1479349 w 2744472"/>
              <a:gd name="connsiteY3963" fmla="*/ 1184607 h 1805355"/>
              <a:gd name="connsiteX3964" fmla="*/ 1476493 w 2744472"/>
              <a:gd name="connsiteY3964" fmla="*/ 1185710 h 1805355"/>
              <a:gd name="connsiteX3965" fmla="*/ 1476842 w 2744472"/>
              <a:gd name="connsiteY3965" fmla="*/ 1186572 h 1805355"/>
              <a:gd name="connsiteX3966" fmla="*/ 1470954 w 2744472"/>
              <a:gd name="connsiteY3966" fmla="*/ 1201134 h 1805355"/>
              <a:gd name="connsiteX3967" fmla="*/ 1469696 w 2744472"/>
              <a:gd name="connsiteY3967" fmla="*/ 1201668 h 1805355"/>
              <a:gd name="connsiteX3968" fmla="*/ 1470958 w 2744472"/>
              <a:gd name="connsiteY3968" fmla="*/ 1204714 h 1805355"/>
              <a:gd name="connsiteX3969" fmla="*/ 1465509 w 2744472"/>
              <a:gd name="connsiteY3969" fmla="*/ 1217870 h 1805355"/>
              <a:gd name="connsiteX3970" fmla="*/ 1467036 w 2744472"/>
              <a:gd name="connsiteY3970" fmla="*/ 1221385 h 1805355"/>
              <a:gd name="connsiteX3971" fmla="*/ 1460861 w 2744472"/>
              <a:gd name="connsiteY3971" fmla="*/ 1235600 h 1805355"/>
              <a:gd name="connsiteX3972" fmla="*/ 1459888 w 2744472"/>
              <a:gd name="connsiteY3972" fmla="*/ 1235984 h 1805355"/>
              <a:gd name="connsiteX3973" fmla="*/ 1461152 w 2744472"/>
              <a:gd name="connsiteY3973" fmla="*/ 1239036 h 1805355"/>
              <a:gd name="connsiteX3974" fmla="*/ 1455264 w 2744472"/>
              <a:gd name="connsiteY3974" fmla="*/ 1253251 h 1805355"/>
              <a:gd name="connsiteX3975" fmla="*/ 1454381 w 2744472"/>
              <a:gd name="connsiteY3975" fmla="*/ 1253617 h 1805355"/>
              <a:gd name="connsiteX3976" fmla="*/ 1455268 w 2744472"/>
              <a:gd name="connsiteY3976" fmla="*/ 1255707 h 1805355"/>
              <a:gd name="connsiteX3977" fmla="*/ 1449236 w 2744472"/>
              <a:gd name="connsiteY3977" fmla="*/ 1269922 h 1805355"/>
              <a:gd name="connsiteX3978" fmla="*/ 1447304 w 2744472"/>
              <a:gd name="connsiteY3978" fmla="*/ 1270704 h 1805355"/>
              <a:gd name="connsiteX3979" fmla="*/ 1448403 w 2744472"/>
              <a:gd name="connsiteY3979" fmla="*/ 1273359 h 1805355"/>
              <a:gd name="connsiteX3980" fmla="*/ 1442989 w 2744472"/>
              <a:gd name="connsiteY3980" fmla="*/ 1286428 h 1805355"/>
              <a:gd name="connsiteX3981" fmla="*/ 1444481 w 2744472"/>
              <a:gd name="connsiteY3981" fmla="*/ 1290029 h 1805355"/>
              <a:gd name="connsiteX3982" fmla="*/ 1438593 w 2744472"/>
              <a:gd name="connsiteY3982" fmla="*/ 1304244 h 1805355"/>
              <a:gd name="connsiteX3983" fmla="*/ 1437382 w 2744472"/>
              <a:gd name="connsiteY3983" fmla="*/ 1304746 h 1805355"/>
              <a:gd name="connsiteX3984" fmla="*/ 1438597 w 2744472"/>
              <a:gd name="connsiteY3984" fmla="*/ 1307681 h 1805355"/>
              <a:gd name="connsiteX3985" fmla="*/ 1432777 w 2744472"/>
              <a:gd name="connsiteY3985" fmla="*/ 1321732 h 1805355"/>
              <a:gd name="connsiteX3986" fmla="*/ 1434675 w 2744472"/>
              <a:gd name="connsiteY3986" fmla="*/ 1326313 h 1805355"/>
              <a:gd name="connsiteX3987" fmla="*/ 1429464 w 2744472"/>
              <a:gd name="connsiteY3987" fmla="*/ 1338893 h 1805355"/>
              <a:gd name="connsiteX3988" fmla="*/ 1430752 w 2744472"/>
              <a:gd name="connsiteY3988" fmla="*/ 1342004 h 1805355"/>
              <a:gd name="connsiteX3989" fmla="*/ 1424864 w 2744472"/>
              <a:gd name="connsiteY3989" fmla="*/ 1356219 h 1805355"/>
              <a:gd name="connsiteX3990" fmla="*/ 1423274 w 2744472"/>
              <a:gd name="connsiteY3990" fmla="*/ 1356877 h 1805355"/>
              <a:gd name="connsiteX3991" fmla="*/ 1424868 w 2744472"/>
              <a:gd name="connsiteY3991" fmla="*/ 1360635 h 1805355"/>
              <a:gd name="connsiteX3992" fmla="*/ 1419081 w 2744472"/>
              <a:gd name="connsiteY3992" fmla="*/ 1374275 h 1805355"/>
              <a:gd name="connsiteX3993" fmla="*/ 1420946 w 2744472"/>
              <a:gd name="connsiteY3993" fmla="*/ 1378777 h 1805355"/>
              <a:gd name="connsiteX3994" fmla="*/ 1414914 w 2744472"/>
              <a:gd name="connsiteY3994" fmla="*/ 1393339 h 1805355"/>
              <a:gd name="connsiteX3995" fmla="*/ 1414611 w 2744472"/>
              <a:gd name="connsiteY3995" fmla="*/ 1393464 h 1805355"/>
              <a:gd name="connsiteX3996" fmla="*/ 1416042 w 2744472"/>
              <a:gd name="connsiteY3996" fmla="*/ 1396919 h 1805355"/>
              <a:gd name="connsiteX3997" fmla="*/ 1410346 w 2744472"/>
              <a:gd name="connsiteY3997" fmla="*/ 1410673 h 1805355"/>
              <a:gd name="connsiteX3998" fmla="*/ 1412120 w 2744472"/>
              <a:gd name="connsiteY3998" fmla="*/ 1415061 h 1805355"/>
              <a:gd name="connsiteX3999" fmla="*/ 1407640 w 2744472"/>
              <a:gd name="connsiteY3999" fmla="*/ 1426141 h 1805355"/>
              <a:gd name="connsiteX4000" fmla="*/ 1410159 w 2744472"/>
              <a:gd name="connsiteY4000" fmla="*/ 1432223 h 1805355"/>
              <a:gd name="connsiteX4001" fmla="*/ 1404542 w 2744472"/>
              <a:gd name="connsiteY4001" fmla="*/ 1445784 h 1805355"/>
              <a:gd name="connsiteX4002" fmla="*/ 1406236 w 2744472"/>
              <a:gd name="connsiteY4002" fmla="*/ 1449874 h 1805355"/>
              <a:gd name="connsiteX4003" fmla="*/ 1400619 w 2744472"/>
              <a:gd name="connsiteY4003" fmla="*/ 1463435 h 1805355"/>
              <a:gd name="connsiteX4004" fmla="*/ 1402313 w 2744472"/>
              <a:gd name="connsiteY4004" fmla="*/ 1467525 h 1805355"/>
              <a:gd name="connsiteX4005" fmla="*/ 1396493 w 2744472"/>
              <a:gd name="connsiteY4005" fmla="*/ 1481577 h 1805355"/>
              <a:gd name="connsiteX4006" fmla="*/ 1398391 w 2744472"/>
              <a:gd name="connsiteY4006" fmla="*/ 1486158 h 1805355"/>
              <a:gd name="connsiteX4007" fmla="*/ 1393723 w 2744472"/>
              <a:gd name="connsiteY4007" fmla="*/ 1497428 h 1805355"/>
              <a:gd name="connsiteX4008" fmla="*/ 1396430 w 2744472"/>
              <a:gd name="connsiteY4008" fmla="*/ 1503809 h 1805355"/>
              <a:gd name="connsiteX4009" fmla="*/ 1391290 w 2744472"/>
              <a:gd name="connsiteY4009" fmla="*/ 1515923 h 1805355"/>
              <a:gd name="connsiteX4010" fmla="*/ 1394468 w 2744472"/>
              <a:gd name="connsiteY4010" fmla="*/ 1523422 h 1805355"/>
              <a:gd name="connsiteX4011" fmla="*/ 1388728 w 2744472"/>
              <a:gd name="connsiteY4011" fmla="*/ 1536965 h 1805355"/>
              <a:gd name="connsiteX4012" fmla="*/ 1390546 w 2744472"/>
              <a:gd name="connsiteY4012" fmla="*/ 1541563 h 1805355"/>
              <a:gd name="connsiteX4013" fmla="*/ 1385241 w 2744472"/>
              <a:gd name="connsiteY4013" fmla="*/ 1554981 h 1805355"/>
              <a:gd name="connsiteX4014" fmla="*/ 1387604 w 2744472"/>
              <a:gd name="connsiteY4014" fmla="*/ 1560686 h 1805355"/>
              <a:gd name="connsiteX4015" fmla="*/ 1382899 w 2744472"/>
              <a:gd name="connsiteY4015" fmla="*/ 1572043 h 1805355"/>
              <a:gd name="connsiteX4016" fmla="*/ 1385642 w 2744472"/>
              <a:gd name="connsiteY4016" fmla="*/ 1578827 h 1805355"/>
              <a:gd name="connsiteX4017" fmla="*/ 1380961 w 2744472"/>
              <a:gd name="connsiteY4017" fmla="*/ 1590404 h 1805355"/>
              <a:gd name="connsiteX4018" fmla="*/ 1383681 w 2744472"/>
              <a:gd name="connsiteY4018" fmla="*/ 1596969 h 1805355"/>
              <a:gd name="connsiteX4019" fmla="*/ 1378842 w 2744472"/>
              <a:gd name="connsiteY4019" fmla="*/ 1608652 h 1805355"/>
              <a:gd name="connsiteX4020" fmla="*/ 1381720 w 2744472"/>
              <a:gd name="connsiteY4020" fmla="*/ 1615601 h 1805355"/>
              <a:gd name="connsiteX4021" fmla="*/ 1377083 w 2744472"/>
              <a:gd name="connsiteY4021" fmla="*/ 1626794 h 1805355"/>
              <a:gd name="connsiteX4022" fmla="*/ 1379758 w 2744472"/>
              <a:gd name="connsiteY4022" fmla="*/ 1633253 h 1805355"/>
              <a:gd name="connsiteX4023" fmla="*/ 1374513 w 2744472"/>
              <a:gd name="connsiteY4023" fmla="*/ 1645917 h 1805355"/>
              <a:gd name="connsiteX4024" fmla="*/ 1377797 w 2744472"/>
              <a:gd name="connsiteY4024" fmla="*/ 1653846 h 1805355"/>
              <a:gd name="connsiteX4025" fmla="*/ 1374085 w 2744472"/>
              <a:gd name="connsiteY4025" fmla="*/ 1662808 h 1805355"/>
              <a:gd name="connsiteX4026" fmla="*/ 1377797 w 2744472"/>
              <a:gd name="connsiteY4026" fmla="*/ 1671988 h 1805355"/>
              <a:gd name="connsiteX4027" fmla="*/ 1373117 w 2744472"/>
              <a:gd name="connsiteY4027" fmla="*/ 1683564 h 1805355"/>
              <a:gd name="connsiteX4028" fmla="*/ 1375836 w 2744472"/>
              <a:gd name="connsiteY4028" fmla="*/ 1690130 h 1805355"/>
              <a:gd name="connsiteX4029" fmla="*/ 1372015 w 2744472"/>
              <a:gd name="connsiteY4029" fmla="*/ 1699354 h 1805355"/>
              <a:gd name="connsiteX4030" fmla="*/ 1375836 w 2744472"/>
              <a:gd name="connsiteY4030" fmla="*/ 1709252 h 1805355"/>
              <a:gd name="connsiteX4031" fmla="*/ 1371069 w 2744472"/>
              <a:gd name="connsiteY4031" fmla="*/ 1721602 h 1805355"/>
              <a:gd name="connsiteX4032" fmla="*/ 1373875 w 2744472"/>
              <a:gd name="connsiteY4032" fmla="*/ 1728375 h 1805355"/>
              <a:gd name="connsiteX4033" fmla="*/ 1370016 w 2744472"/>
              <a:gd name="connsiteY4033" fmla="*/ 1737691 h 1805355"/>
              <a:gd name="connsiteX4034" fmla="*/ 1373875 w 2744472"/>
              <a:gd name="connsiteY4034" fmla="*/ 1747007 h 1805355"/>
              <a:gd name="connsiteX4035" fmla="*/ 1369812 w 2744472"/>
              <a:gd name="connsiteY4035" fmla="*/ 1756813 h 1805355"/>
              <a:gd name="connsiteX4036" fmla="*/ 1373875 w 2744472"/>
              <a:gd name="connsiteY4036" fmla="*/ 1766620 h 1805355"/>
              <a:gd name="connsiteX4037" fmla="*/ 1370016 w 2744472"/>
              <a:gd name="connsiteY4037" fmla="*/ 1775936 h 1805355"/>
              <a:gd name="connsiteX4038" fmla="*/ 1373875 w 2744472"/>
              <a:gd name="connsiteY4038" fmla="*/ 1785252 h 1805355"/>
              <a:gd name="connsiteX4039" fmla="*/ 1353771 w 2744472"/>
              <a:gd name="connsiteY4039" fmla="*/ 1805355 h 1805355"/>
              <a:gd name="connsiteX4040" fmla="*/ 1333668 w 2744472"/>
              <a:gd name="connsiteY4040" fmla="*/ 1785252 h 1805355"/>
              <a:gd name="connsiteX4041" fmla="*/ 1337527 w 2744472"/>
              <a:gd name="connsiteY4041" fmla="*/ 1775936 h 1805355"/>
              <a:gd name="connsiteX4042" fmla="*/ 1333668 w 2744472"/>
              <a:gd name="connsiteY4042" fmla="*/ 1766620 h 1805355"/>
              <a:gd name="connsiteX4043" fmla="*/ 1337730 w 2744472"/>
              <a:gd name="connsiteY4043" fmla="*/ 1756813 h 1805355"/>
              <a:gd name="connsiteX4044" fmla="*/ 1333668 w 2744472"/>
              <a:gd name="connsiteY4044" fmla="*/ 1747007 h 1805355"/>
              <a:gd name="connsiteX4045" fmla="*/ 1337526 w 2744472"/>
              <a:gd name="connsiteY4045" fmla="*/ 1737691 h 1805355"/>
              <a:gd name="connsiteX4046" fmla="*/ 1333668 w 2744472"/>
              <a:gd name="connsiteY4046" fmla="*/ 1728375 h 1805355"/>
              <a:gd name="connsiteX4047" fmla="*/ 1338504 w 2744472"/>
              <a:gd name="connsiteY4047" fmla="*/ 1716700 h 1805355"/>
              <a:gd name="connsiteX4048" fmla="*/ 1335629 w 2744472"/>
              <a:gd name="connsiteY4048" fmla="*/ 1709252 h 1805355"/>
              <a:gd name="connsiteX4049" fmla="*/ 1339450 w 2744472"/>
              <a:gd name="connsiteY4049" fmla="*/ 1699354 h 1805355"/>
              <a:gd name="connsiteX4050" fmla="*/ 1335629 w 2744472"/>
              <a:gd name="connsiteY4050" fmla="*/ 1690130 h 1805355"/>
              <a:gd name="connsiteX4051" fmla="*/ 1340333 w 2744472"/>
              <a:gd name="connsiteY4051" fmla="*/ 1678772 h 1805355"/>
              <a:gd name="connsiteX4052" fmla="*/ 1337591 w 2744472"/>
              <a:gd name="connsiteY4052" fmla="*/ 1671988 h 1805355"/>
              <a:gd name="connsiteX4053" fmla="*/ 1341302 w 2744472"/>
              <a:gd name="connsiteY4053" fmla="*/ 1662808 h 1805355"/>
              <a:gd name="connsiteX4054" fmla="*/ 1337591 w 2744472"/>
              <a:gd name="connsiteY4054" fmla="*/ 1653846 h 1805355"/>
              <a:gd name="connsiteX4055" fmla="*/ 1342836 w 2744472"/>
              <a:gd name="connsiteY4055" fmla="*/ 1641182 h 1805355"/>
              <a:gd name="connsiteX4056" fmla="*/ 1339552 w 2744472"/>
              <a:gd name="connsiteY4056" fmla="*/ 1633253 h 1805355"/>
              <a:gd name="connsiteX4057" fmla="*/ 1344188 w 2744472"/>
              <a:gd name="connsiteY4057" fmla="*/ 1622060 h 1805355"/>
              <a:gd name="connsiteX4058" fmla="*/ 1341513 w 2744472"/>
              <a:gd name="connsiteY4058" fmla="*/ 1615601 h 1805355"/>
              <a:gd name="connsiteX4059" fmla="*/ 1346352 w 2744472"/>
              <a:gd name="connsiteY4059" fmla="*/ 1603918 h 1805355"/>
              <a:gd name="connsiteX4060" fmla="*/ 1343474 w 2744472"/>
              <a:gd name="connsiteY4060" fmla="*/ 1596969 h 1805355"/>
              <a:gd name="connsiteX4061" fmla="*/ 1348179 w 2744472"/>
              <a:gd name="connsiteY4061" fmla="*/ 1585611 h 1805355"/>
              <a:gd name="connsiteX4062" fmla="*/ 1345436 w 2744472"/>
              <a:gd name="connsiteY4062" fmla="*/ 1578827 h 1805355"/>
              <a:gd name="connsiteX4063" fmla="*/ 1350116 w 2744472"/>
              <a:gd name="connsiteY4063" fmla="*/ 1567251 h 1805355"/>
              <a:gd name="connsiteX4064" fmla="*/ 1347397 w 2744472"/>
              <a:gd name="connsiteY4064" fmla="*/ 1560686 h 1805355"/>
              <a:gd name="connsiteX4065" fmla="*/ 1352268 w 2744472"/>
              <a:gd name="connsiteY4065" fmla="*/ 1548924 h 1805355"/>
              <a:gd name="connsiteX4066" fmla="*/ 1349358 w 2744472"/>
              <a:gd name="connsiteY4066" fmla="*/ 1541563 h 1805355"/>
              <a:gd name="connsiteX4067" fmla="*/ 1354016 w 2744472"/>
              <a:gd name="connsiteY4067" fmla="*/ 1529783 h 1805355"/>
              <a:gd name="connsiteX4068" fmla="*/ 1351320 w 2744472"/>
              <a:gd name="connsiteY4068" fmla="*/ 1523422 h 1805355"/>
              <a:gd name="connsiteX4069" fmla="*/ 1357439 w 2744472"/>
              <a:gd name="connsiteY4069" fmla="*/ 1508984 h 1805355"/>
              <a:gd name="connsiteX4070" fmla="*/ 1355243 w 2744472"/>
              <a:gd name="connsiteY4070" fmla="*/ 1503809 h 1805355"/>
              <a:gd name="connsiteX4071" fmla="*/ 1360431 w 2744472"/>
              <a:gd name="connsiteY4071" fmla="*/ 1491582 h 1805355"/>
              <a:gd name="connsiteX4072" fmla="*/ 1358184 w 2744472"/>
              <a:gd name="connsiteY4072" fmla="*/ 1486158 h 1805355"/>
              <a:gd name="connsiteX4073" fmla="*/ 1364004 w 2744472"/>
              <a:gd name="connsiteY4073" fmla="*/ 1472106 h 1805355"/>
              <a:gd name="connsiteX4074" fmla="*/ 1362107 w 2744472"/>
              <a:gd name="connsiteY4074" fmla="*/ 1467525 h 1805355"/>
              <a:gd name="connsiteX4075" fmla="*/ 1367724 w 2744472"/>
              <a:gd name="connsiteY4075" fmla="*/ 1453964 h 1805355"/>
              <a:gd name="connsiteX4076" fmla="*/ 1366030 w 2744472"/>
              <a:gd name="connsiteY4076" fmla="*/ 1449874 h 1805355"/>
              <a:gd name="connsiteX4077" fmla="*/ 1370666 w 2744472"/>
              <a:gd name="connsiteY4077" fmla="*/ 1438681 h 1805355"/>
              <a:gd name="connsiteX4078" fmla="*/ 1367991 w 2744472"/>
              <a:gd name="connsiteY4078" fmla="*/ 1432223 h 1805355"/>
              <a:gd name="connsiteX4079" fmla="*/ 1373487 w 2744472"/>
              <a:gd name="connsiteY4079" fmla="*/ 1418954 h 1805355"/>
              <a:gd name="connsiteX4080" fmla="*/ 1371913 w 2744472"/>
              <a:gd name="connsiteY4080" fmla="*/ 1415061 h 1805355"/>
              <a:gd name="connsiteX4081" fmla="*/ 1377563 w 2744472"/>
              <a:gd name="connsiteY4081" fmla="*/ 1401089 h 1805355"/>
              <a:gd name="connsiteX4082" fmla="*/ 1375836 w 2744472"/>
              <a:gd name="connsiteY4082" fmla="*/ 1396919 h 1805355"/>
              <a:gd name="connsiteX4083" fmla="*/ 1381554 w 2744472"/>
              <a:gd name="connsiteY4083" fmla="*/ 1383113 h 1805355"/>
              <a:gd name="connsiteX4084" fmla="*/ 1379758 w 2744472"/>
              <a:gd name="connsiteY4084" fmla="*/ 1378777 h 1805355"/>
              <a:gd name="connsiteX4085" fmla="*/ 1385498 w 2744472"/>
              <a:gd name="connsiteY4085" fmla="*/ 1364919 h 1805355"/>
              <a:gd name="connsiteX4086" fmla="*/ 1383681 w 2744472"/>
              <a:gd name="connsiteY4086" fmla="*/ 1360635 h 1805355"/>
              <a:gd name="connsiteX4087" fmla="*/ 1389712 w 2744472"/>
              <a:gd name="connsiteY4087" fmla="*/ 1346420 h 1805355"/>
              <a:gd name="connsiteX4088" fmla="*/ 1391993 w 2744472"/>
              <a:gd name="connsiteY4088" fmla="*/ 1345498 h 1805355"/>
              <a:gd name="connsiteX4089" fmla="*/ 1390546 w 2744472"/>
              <a:gd name="connsiteY4089" fmla="*/ 1342004 h 1805355"/>
              <a:gd name="connsiteX4090" fmla="*/ 1395756 w 2744472"/>
              <a:gd name="connsiteY4090" fmla="*/ 1329423 h 1805355"/>
              <a:gd name="connsiteX4091" fmla="*/ 1394468 w 2744472"/>
              <a:gd name="connsiteY4091" fmla="*/ 1326313 h 1805355"/>
              <a:gd name="connsiteX4092" fmla="*/ 1400288 w 2744472"/>
              <a:gd name="connsiteY4092" fmla="*/ 1312262 h 1805355"/>
              <a:gd name="connsiteX4093" fmla="*/ 1398391 w 2744472"/>
              <a:gd name="connsiteY4093" fmla="*/ 1307681 h 1805355"/>
              <a:gd name="connsiteX4094" fmla="*/ 1404279 w 2744472"/>
              <a:gd name="connsiteY4094" fmla="*/ 1293466 h 1805355"/>
              <a:gd name="connsiteX4095" fmla="*/ 1405490 w 2744472"/>
              <a:gd name="connsiteY4095" fmla="*/ 1292964 h 1805355"/>
              <a:gd name="connsiteX4096" fmla="*/ 1404275 w 2744472"/>
              <a:gd name="connsiteY4096" fmla="*/ 1290029 h 1805355"/>
              <a:gd name="connsiteX4097" fmla="*/ 1409688 w 2744472"/>
              <a:gd name="connsiteY4097" fmla="*/ 1276960 h 1805355"/>
              <a:gd name="connsiteX4098" fmla="*/ 1408197 w 2744472"/>
              <a:gd name="connsiteY4098" fmla="*/ 1273359 h 1805355"/>
              <a:gd name="connsiteX4099" fmla="*/ 1414085 w 2744472"/>
              <a:gd name="connsiteY4099" fmla="*/ 1259144 h 1805355"/>
              <a:gd name="connsiteX4100" fmla="*/ 1415321 w 2744472"/>
              <a:gd name="connsiteY4100" fmla="*/ 1258631 h 1805355"/>
              <a:gd name="connsiteX4101" fmla="*/ 1414080 w 2744472"/>
              <a:gd name="connsiteY4101" fmla="*/ 1255707 h 1805355"/>
              <a:gd name="connsiteX4102" fmla="*/ 1420112 w 2744472"/>
              <a:gd name="connsiteY4102" fmla="*/ 1241492 h 1805355"/>
              <a:gd name="connsiteX4103" fmla="*/ 1421697 w 2744472"/>
              <a:gd name="connsiteY4103" fmla="*/ 1240851 h 1805355"/>
              <a:gd name="connsiteX4104" fmla="*/ 1420945 w 2744472"/>
              <a:gd name="connsiteY4104" fmla="*/ 1239036 h 1805355"/>
              <a:gd name="connsiteX4105" fmla="*/ 1426602 w 2744472"/>
              <a:gd name="connsiteY4105" fmla="*/ 1225378 h 1805355"/>
              <a:gd name="connsiteX4106" fmla="*/ 1424868 w 2744472"/>
              <a:gd name="connsiteY4106" fmla="*/ 1221385 h 1805355"/>
              <a:gd name="connsiteX4107" fmla="*/ 1431043 w 2744472"/>
              <a:gd name="connsiteY4107" fmla="*/ 1207170 h 1805355"/>
              <a:gd name="connsiteX4108" fmla="*/ 1431666 w 2744472"/>
              <a:gd name="connsiteY4108" fmla="*/ 1206923 h 1805355"/>
              <a:gd name="connsiteX4109" fmla="*/ 1430752 w 2744472"/>
              <a:gd name="connsiteY4109" fmla="*/ 1204714 h 1805355"/>
              <a:gd name="connsiteX4110" fmla="*/ 1436640 w 2744472"/>
              <a:gd name="connsiteY4110" fmla="*/ 1190499 h 1805355"/>
              <a:gd name="connsiteX4111" fmla="*/ 1437996 w 2744472"/>
              <a:gd name="connsiteY4111" fmla="*/ 1189937 h 1805355"/>
              <a:gd name="connsiteX4112" fmla="*/ 1436635 w 2744472"/>
              <a:gd name="connsiteY4112" fmla="*/ 1186572 h 1805355"/>
              <a:gd name="connsiteX4113" fmla="*/ 1442524 w 2744472"/>
              <a:gd name="connsiteY4113" fmla="*/ 1172010 h 1805355"/>
              <a:gd name="connsiteX4114" fmla="*/ 1443125 w 2744472"/>
              <a:gd name="connsiteY4114" fmla="*/ 1171755 h 1805355"/>
              <a:gd name="connsiteX4115" fmla="*/ 1442519 w 2744472"/>
              <a:gd name="connsiteY4115" fmla="*/ 1170392 h 1805355"/>
              <a:gd name="connsiteX4116" fmla="*/ 1448838 w 2744472"/>
              <a:gd name="connsiteY4116" fmla="*/ 1156177 h 1805355"/>
              <a:gd name="connsiteX4117" fmla="*/ 1451173 w 2744472"/>
              <a:gd name="connsiteY4117" fmla="*/ 1155276 h 1805355"/>
              <a:gd name="connsiteX4118" fmla="*/ 1450364 w 2744472"/>
              <a:gd name="connsiteY4118" fmla="*/ 1153231 h 1805355"/>
              <a:gd name="connsiteX4119" fmla="*/ 1456396 w 2744472"/>
              <a:gd name="connsiteY4119" fmla="*/ 1137975 h 1805355"/>
              <a:gd name="connsiteX4120" fmla="*/ 1457772 w 2744472"/>
              <a:gd name="connsiteY4120" fmla="*/ 1137379 h 1805355"/>
              <a:gd name="connsiteX4121" fmla="*/ 1457229 w 2744472"/>
              <a:gd name="connsiteY4121" fmla="*/ 1136070 h 1805355"/>
              <a:gd name="connsiteX4122" fmla="*/ 1463117 w 2744472"/>
              <a:gd name="connsiteY4122" fmla="*/ 1121854 h 1805355"/>
              <a:gd name="connsiteX4123" fmla="*/ 1463794 w 2744472"/>
              <a:gd name="connsiteY4123" fmla="*/ 1121574 h 1805355"/>
              <a:gd name="connsiteX4124" fmla="*/ 1463113 w 2744472"/>
              <a:gd name="connsiteY4124" fmla="*/ 1119889 h 1805355"/>
              <a:gd name="connsiteX4125" fmla="*/ 1469001 w 2744472"/>
              <a:gd name="connsiteY4125" fmla="*/ 1105327 h 1805355"/>
              <a:gd name="connsiteX4126" fmla="*/ 1471235 w 2744472"/>
              <a:gd name="connsiteY4126" fmla="*/ 1104379 h 1805355"/>
              <a:gd name="connsiteX4127" fmla="*/ 1470958 w 2744472"/>
              <a:gd name="connsiteY4127" fmla="*/ 1103709 h 1805355"/>
              <a:gd name="connsiteX4128" fmla="*/ 1476846 w 2744472"/>
              <a:gd name="connsiteY4128" fmla="*/ 1089494 h 1805355"/>
              <a:gd name="connsiteX4129" fmla="*/ 1477843 w 2744472"/>
              <a:gd name="connsiteY4129" fmla="*/ 1089080 h 1805355"/>
              <a:gd name="connsiteX4130" fmla="*/ 1476842 w 2744472"/>
              <a:gd name="connsiteY4130" fmla="*/ 1086547 h 1805355"/>
              <a:gd name="connsiteX4131" fmla="*/ 1482873 w 2744472"/>
              <a:gd name="connsiteY4131" fmla="*/ 1071292 h 1805355"/>
              <a:gd name="connsiteX4132" fmla="*/ 1485911 w 2744472"/>
              <a:gd name="connsiteY4132" fmla="*/ 1069974 h 1805355"/>
              <a:gd name="connsiteX4133" fmla="*/ 1485667 w 2744472"/>
              <a:gd name="connsiteY4133" fmla="*/ 1069386 h 1805355"/>
              <a:gd name="connsiteX4134" fmla="*/ 1491556 w 2744472"/>
              <a:gd name="connsiteY4134" fmla="*/ 1055171 h 1805355"/>
              <a:gd name="connsiteX4135" fmla="*/ 1492232 w 2744472"/>
              <a:gd name="connsiteY4135" fmla="*/ 1054890 h 1805355"/>
              <a:gd name="connsiteX4136" fmla="*/ 1491551 w 2744472"/>
              <a:gd name="connsiteY4136" fmla="*/ 1053205 h 1805355"/>
              <a:gd name="connsiteX4137" fmla="*/ 1497439 w 2744472"/>
              <a:gd name="connsiteY4137" fmla="*/ 1038643 h 1805355"/>
              <a:gd name="connsiteX4138" fmla="*/ 1499674 w 2744472"/>
              <a:gd name="connsiteY4138" fmla="*/ 1037695 h 1805355"/>
              <a:gd name="connsiteX4139" fmla="*/ 1499396 w 2744472"/>
              <a:gd name="connsiteY4139" fmla="*/ 1037025 h 1805355"/>
              <a:gd name="connsiteX4140" fmla="*/ 1505284 w 2744472"/>
              <a:gd name="connsiteY4140" fmla="*/ 1022810 h 1805355"/>
              <a:gd name="connsiteX4141" fmla="*/ 1507641 w 2744472"/>
              <a:gd name="connsiteY4141" fmla="*/ 1021833 h 1805355"/>
              <a:gd name="connsiteX4142" fmla="*/ 1507241 w 2744472"/>
              <a:gd name="connsiteY4142" fmla="*/ 1020845 h 1805355"/>
              <a:gd name="connsiteX4143" fmla="*/ 1513130 w 2744472"/>
              <a:gd name="connsiteY4143" fmla="*/ 1006283 h 1805355"/>
              <a:gd name="connsiteX4144" fmla="*/ 1515370 w 2744472"/>
              <a:gd name="connsiteY4144" fmla="*/ 1005332 h 1805355"/>
              <a:gd name="connsiteX4145" fmla="*/ 1515086 w 2744472"/>
              <a:gd name="connsiteY4145" fmla="*/ 1004664 h 1805355"/>
              <a:gd name="connsiteX4146" fmla="*/ 1521118 w 2744472"/>
              <a:gd name="connsiteY4146" fmla="*/ 990449 h 1805355"/>
              <a:gd name="connsiteX4147" fmla="*/ 1524203 w 2744472"/>
              <a:gd name="connsiteY4147" fmla="*/ 989201 h 1805355"/>
              <a:gd name="connsiteX4148" fmla="*/ 1523912 w 2744472"/>
              <a:gd name="connsiteY4148" fmla="*/ 988483 h 1805355"/>
              <a:gd name="connsiteX4149" fmla="*/ 1529801 w 2744472"/>
              <a:gd name="connsiteY4149" fmla="*/ 973921 h 1805355"/>
              <a:gd name="connsiteX4150" fmla="*/ 1531849 w 2744472"/>
              <a:gd name="connsiteY4150" fmla="*/ 973052 h 1805355"/>
              <a:gd name="connsiteX4151" fmla="*/ 1537646 w 2744472"/>
              <a:gd name="connsiteY4151" fmla="*/ 958375 h 1805355"/>
              <a:gd name="connsiteX4152" fmla="*/ 1539884 w 2744472"/>
              <a:gd name="connsiteY4152" fmla="*/ 957402 h 1805355"/>
              <a:gd name="connsiteX4153" fmla="*/ 1545634 w 2744472"/>
              <a:gd name="connsiteY4153" fmla="*/ 943522 h 1805355"/>
              <a:gd name="connsiteX4154" fmla="*/ 1547760 w 2744472"/>
              <a:gd name="connsiteY4154" fmla="*/ 942641 h 1805355"/>
              <a:gd name="connsiteX4155" fmla="*/ 1547447 w 2744472"/>
              <a:gd name="connsiteY4155" fmla="*/ 941903 h 1805355"/>
              <a:gd name="connsiteX4156" fmla="*/ 1553479 w 2744472"/>
              <a:gd name="connsiteY4156" fmla="*/ 927688 h 1805355"/>
              <a:gd name="connsiteX4157" fmla="*/ 1556396 w 2744472"/>
              <a:gd name="connsiteY4157" fmla="*/ 926508 h 1805355"/>
              <a:gd name="connsiteX4158" fmla="*/ 1556273 w 2744472"/>
              <a:gd name="connsiteY4158" fmla="*/ 926213 h 1805355"/>
              <a:gd name="connsiteX4159" fmla="*/ 1562162 w 2744472"/>
              <a:gd name="connsiteY4159" fmla="*/ 911998 h 1805355"/>
              <a:gd name="connsiteX4160" fmla="*/ 1564286 w 2744472"/>
              <a:gd name="connsiteY4160" fmla="*/ 911118 h 1805355"/>
              <a:gd name="connsiteX4161" fmla="*/ 1570294 w 2744472"/>
              <a:gd name="connsiteY4161" fmla="*/ 897289 h 1805355"/>
              <a:gd name="connsiteX4162" fmla="*/ 1573940 w 2744472"/>
              <a:gd name="connsiteY4162" fmla="*/ 895849 h 1805355"/>
              <a:gd name="connsiteX4163" fmla="*/ 1573925 w 2744472"/>
              <a:gd name="connsiteY4163" fmla="*/ 895814 h 1805355"/>
              <a:gd name="connsiteX4164" fmla="*/ 1579956 w 2744472"/>
              <a:gd name="connsiteY4164" fmla="*/ 881598 h 1805355"/>
              <a:gd name="connsiteX4165" fmla="*/ 1583221 w 2744472"/>
              <a:gd name="connsiteY4165" fmla="*/ 880278 h 1805355"/>
              <a:gd name="connsiteX4166" fmla="*/ 1582750 w 2744472"/>
              <a:gd name="connsiteY4166" fmla="*/ 879142 h 1805355"/>
              <a:gd name="connsiteX4167" fmla="*/ 1588638 w 2744472"/>
              <a:gd name="connsiteY4167" fmla="*/ 864927 h 1805355"/>
              <a:gd name="connsiteX4168" fmla="*/ 1593611 w 2744472"/>
              <a:gd name="connsiteY4168" fmla="*/ 862867 h 1805355"/>
              <a:gd name="connsiteX4169" fmla="*/ 1598445 w 2744472"/>
              <a:gd name="connsiteY4169" fmla="*/ 851198 h 1805355"/>
              <a:gd name="connsiteX4170" fmla="*/ 1602658 w 2744472"/>
              <a:gd name="connsiteY4170" fmla="*/ 849453 h 1805355"/>
              <a:gd name="connsiteX4171" fmla="*/ 1602363 w 2744472"/>
              <a:gd name="connsiteY4171" fmla="*/ 848742 h 1805355"/>
              <a:gd name="connsiteX4172" fmla="*/ 1608251 w 2744472"/>
              <a:gd name="connsiteY4172" fmla="*/ 834527 h 1805355"/>
              <a:gd name="connsiteX4173" fmla="*/ 1610876 w 2744472"/>
              <a:gd name="connsiteY4173" fmla="*/ 833440 h 1805355"/>
              <a:gd name="connsiteX4174" fmla="*/ 1616240 w 2744472"/>
              <a:gd name="connsiteY4174" fmla="*/ 820798 h 1805355"/>
              <a:gd name="connsiteX4175" fmla="*/ 1621425 w 2744472"/>
              <a:gd name="connsiteY4175" fmla="*/ 818702 h 1805355"/>
              <a:gd name="connsiteX4176" fmla="*/ 1626884 w 2744472"/>
              <a:gd name="connsiteY4176" fmla="*/ 804558 h 1805355"/>
              <a:gd name="connsiteX4177" fmla="*/ 1631714 w 2744472"/>
              <a:gd name="connsiteY4177" fmla="*/ 802411 h 1805355"/>
              <a:gd name="connsiteX4178" fmla="*/ 1636690 w 2744472"/>
              <a:gd name="connsiteY4178" fmla="*/ 790399 h 1805355"/>
              <a:gd name="connsiteX4179" fmla="*/ 1641417 w 2744472"/>
              <a:gd name="connsiteY4179" fmla="*/ 788441 h 1805355"/>
              <a:gd name="connsiteX4180" fmla="*/ 1646640 w 2744472"/>
              <a:gd name="connsiteY4180" fmla="*/ 775832 h 1805355"/>
              <a:gd name="connsiteX4181" fmla="*/ 1652551 w 2744472"/>
              <a:gd name="connsiteY4181" fmla="*/ 773384 h 1805355"/>
              <a:gd name="connsiteX4182" fmla="*/ 1657283 w 2744472"/>
              <a:gd name="connsiteY4182" fmla="*/ 761961 h 1805355"/>
              <a:gd name="connsiteX4183" fmla="*/ 1662256 w 2744472"/>
              <a:gd name="connsiteY4183" fmla="*/ 759901 h 1805355"/>
              <a:gd name="connsiteX4184" fmla="*/ 1667089 w 2744472"/>
              <a:gd name="connsiteY4184" fmla="*/ 748232 h 1805355"/>
              <a:gd name="connsiteX4185" fmla="*/ 1671079 w 2744472"/>
              <a:gd name="connsiteY4185" fmla="*/ 746579 h 1805355"/>
              <a:gd name="connsiteX4186" fmla="*/ 1677039 w 2744472"/>
              <a:gd name="connsiteY4186" fmla="*/ 731848 h 1805355"/>
              <a:gd name="connsiteX4187" fmla="*/ 1682908 w 2744472"/>
              <a:gd name="connsiteY4187" fmla="*/ 729359 h 1805355"/>
              <a:gd name="connsiteX4188" fmla="*/ 1687683 w 2744472"/>
              <a:gd name="connsiteY4188" fmla="*/ 717832 h 1805355"/>
              <a:gd name="connsiteX4189" fmla="*/ 1692199 w 2744472"/>
              <a:gd name="connsiteY4189" fmla="*/ 715961 h 1805355"/>
              <a:gd name="connsiteX4190" fmla="*/ 1697777 w 2744472"/>
              <a:gd name="connsiteY4190" fmla="*/ 703122 h 1805355"/>
              <a:gd name="connsiteX4191" fmla="*/ 1705139 w 2744472"/>
              <a:gd name="connsiteY4191" fmla="*/ 700215 h 1805355"/>
              <a:gd name="connsiteX4192" fmla="*/ 1709400 w 2744472"/>
              <a:gd name="connsiteY4192" fmla="*/ 689681 h 1805355"/>
              <a:gd name="connsiteX4193" fmla="*/ 1715404 w 2744472"/>
              <a:gd name="connsiteY4193" fmla="*/ 687134 h 1805355"/>
              <a:gd name="connsiteX4194" fmla="*/ 1720044 w 2744472"/>
              <a:gd name="connsiteY4194" fmla="*/ 675114 h 1805355"/>
              <a:gd name="connsiteX4195" fmla="*/ 1728274 w 2744472"/>
              <a:gd name="connsiteY4195" fmla="*/ 671456 h 1805355"/>
              <a:gd name="connsiteX4196" fmla="*/ 1731812 w 2744472"/>
              <a:gd name="connsiteY4196" fmla="*/ 662916 h 1805355"/>
              <a:gd name="connsiteX4197" fmla="*/ 1736540 w 2744472"/>
              <a:gd name="connsiteY4197" fmla="*/ 660957 h 1805355"/>
              <a:gd name="connsiteX4198" fmla="*/ 1741761 w 2744472"/>
              <a:gd name="connsiteY4198" fmla="*/ 648350 h 1805355"/>
              <a:gd name="connsiteX4199" fmla="*/ 1750041 w 2744472"/>
              <a:gd name="connsiteY4199" fmla="*/ 644921 h 1805355"/>
              <a:gd name="connsiteX4200" fmla="*/ 1754366 w 2744472"/>
              <a:gd name="connsiteY4200" fmla="*/ 634478 h 1805355"/>
              <a:gd name="connsiteX4201" fmla="*/ 1762089 w 2744472"/>
              <a:gd name="connsiteY4201" fmla="*/ 631279 h 1805355"/>
              <a:gd name="connsiteX4202" fmla="*/ 1766134 w 2744472"/>
              <a:gd name="connsiteY4202" fmla="*/ 621036 h 1805355"/>
              <a:gd name="connsiteX4203" fmla="*/ 1771551 w 2744472"/>
              <a:gd name="connsiteY4203" fmla="*/ 618682 h 1805355"/>
              <a:gd name="connsiteX4204" fmla="*/ 1776084 w 2744472"/>
              <a:gd name="connsiteY4204" fmla="*/ 608000 h 1805355"/>
              <a:gd name="connsiteX4205" fmla="*/ 1784394 w 2744472"/>
              <a:gd name="connsiteY4205" fmla="*/ 604640 h 1805355"/>
              <a:gd name="connsiteX4206" fmla="*/ 1788689 w 2744472"/>
              <a:gd name="connsiteY4206" fmla="*/ 594271 h 1805355"/>
              <a:gd name="connsiteX4207" fmla="*/ 1796764 w 2744472"/>
              <a:gd name="connsiteY4207" fmla="*/ 590926 h 1805355"/>
              <a:gd name="connsiteX4208" fmla="*/ 1800600 w 2744472"/>
              <a:gd name="connsiteY4208" fmla="*/ 581666 h 1805355"/>
              <a:gd name="connsiteX4209" fmla="*/ 1808879 w 2744472"/>
              <a:gd name="connsiteY4209" fmla="*/ 578237 h 1805355"/>
              <a:gd name="connsiteX4210" fmla="*/ 1813205 w 2744472"/>
              <a:gd name="connsiteY4210" fmla="*/ 567794 h 1805355"/>
              <a:gd name="connsiteX4211" fmla="*/ 1821526 w 2744472"/>
              <a:gd name="connsiteY4211" fmla="*/ 564347 h 1805355"/>
              <a:gd name="connsiteX4212" fmla="*/ 1824972 w 2744472"/>
              <a:gd name="connsiteY4212" fmla="*/ 556026 h 1805355"/>
              <a:gd name="connsiteX4213" fmla="*/ 1832861 w 2744472"/>
              <a:gd name="connsiteY4213" fmla="*/ 552758 h 1805355"/>
              <a:gd name="connsiteX4214" fmla="*/ 1836884 w 2744472"/>
              <a:gd name="connsiteY4214" fmla="*/ 543278 h 1805355"/>
              <a:gd name="connsiteX4215" fmla="*/ 1845566 w 2744472"/>
              <a:gd name="connsiteY4215" fmla="*/ 539768 h 1805355"/>
              <a:gd name="connsiteX4216" fmla="*/ 1849488 w 2744472"/>
              <a:gd name="connsiteY4216" fmla="*/ 529836 h 1805355"/>
              <a:gd name="connsiteX4217" fmla="*/ 1857440 w 2744472"/>
              <a:gd name="connsiteY4217" fmla="*/ 526382 h 1805355"/>
              <a:gd name="connsiteX4218" fmla="*/ 1861256 w 2744472"/>
              <a:gd name="connsiteY4218" fmla="*/ 516944 h 1805355"/>
              <a:gd name="connsiteX4219" fmla="*/ 1870894 w 2744472"/>
              <a:gd name="connsiteY4219" fmla="*/ 512854 h 1805355"/>
              <a:gd name="connsiteX4220" fmla="*/ 1874292 w 2744472"/>
              <a:gd name="connsiteY4220" fmla="*/ 505033 h 1805355"/>
              <a:gd name="connsiteX4221" fmla="*/ 1884534 w 2744472"/>
              <a:gd name="connsiteY4221" fmla="*/ 500987 h 1805355"/>
              <a:gd name="connsiteX4222" fmla="*/ 1887733 w 2744472"/>
              <a:gd name="connsiteY4222" fmla="*/ 493265 h 1805355"/>
              <a:gd name="connsiteX4223" fmla="*/ 1895810 w 2744472"/>
              <a:gd name="connsiteY4223" fmla="*/ 489920 h 1805355"/>
              <a:gd name="connsiteX4224" fmla="*/ 1897600 w 2744472"/>
              <a:gd name="connsiteY4224" fmla="*/ 485598 h 1805355"/>
              <a:gd name="connsiteX4225" fmla="*/ 1886887 w 2744472"/>
              <a:gd name="connsiteY4225" fmla="*/ 489732 h 1805355"/>
              <a:gd name="connsiteX4226" fmla="*/ 1883802 w 2744472"/>
              <a:gd name="connsiteY4226" fmla="*/ 497180 h 1805355"/>
              <a:gd name="connsiteX4227" fmla="*/ 1875664 w 2744472"/>
              <a:gd name="connsiteY4227" fmla="*/ 500551 h 1805355"/>
              <a:gd name="connsiteX4228" fmla="*/ 1871748 w 2744472"/>
              <a:gd name="connsiteY4228" fmla="*/ 509784 h 1805355"/>
              <a:gd name="connsiteX4229" fmla="*/ 1860348 w 2744472"/>
              <a:gd name="connsiteY4229" fmla="*/ 514396 h 1805355"/>
              <a:gd name="connsiteX4230" fmla="*/ 1857325 w 2744472"/>
              <a:gd name="connsiteY4230" fmla="*/ 521695 h 1805355"/>
              <a:gd name="connsiteX4231" fmla="*/ 1849004 w 2744472"/>
              <a:gd name="connsiteY4231" fmla="*/ 525142 h 1805355"/>
              <a:gd name="connsiteX4232" fmla="*/ 1845558 w 2744472"/>
              <a:gd name="connsiteY4232" fmla="*/ 533463 h 1805355"/>
              <a:gd name="connsiteX4233" fmla="*/ 1837481 w 2744472"/>
              <a:gd name="connsiteY4233" fmla="*/ 536808 h 1805355"/>
              <a:gd name="connsiteX4234" fmla="*/ 1833646 w 2744472"/>
              <a:gd name="connsiteY4234" fmla="*/ 546068 h 1805355"/>
              <a:gd name="connsiteX4235" fmla="*/ 1824877 w 2744472"/>
              <a:gd name="connsiteY4235" fmla="*/ 549700 h 1805355"/>
              <a:gd name="connsiteX4236" fmla="*/ 1820755 w 2744472"/>
              <a:gd name="connsiteY4236" fmla="*/ 559654 h 1805355"/>
              <a:gd name="connsiteX4237" fmla="*/ 1810555 w 2744472"/>
              <a:gd name="connsiteY4237" fmla="*/ 563879 h 1805355"/>
              <a:gd name="connsiteX4238" fmla="*/ 1807312 w 2744472"/>
              <a:gd name="connsiteY4238" fmla="*/ 571708 h 1805355"/>
              <a:gd name="connsiteX4239" fmla="*/ 1798298 w 2744472"/>
              <a:gd name="connsiteY4239" fmla="*/ 575442 h 1805355"/>
              <a:gd name="connsiteX4240" fmla="*/ 1794564 w 2744472"/>
              <a:gd name="connsiteY4240" fmla="*/ 584456 h 1805355"/>
              <a:gd name="connsiteX4241" fmla="*/ 1786244 w 2744472"/>
              <a:gd name="connsiteY4241" fmla="*/ 587903 h 1805355"/>
              <a:gd name="connsiteX4242" fmla="*/ 1782797 w 2744472"/>
              <a:gd name="connsiteY4242" fmla="*/ 596224 h 1805355"/>
              <a:gd name="connsiteX4243" fmla="*/ 1775702 w 2744472"/>
              <a:gd name="connsiteY4243" fmla="*/ 599163 h 1805355"/>
              <a:gd name="connsiteX4244" fmla="*/ 1770885 w 2744472"/>
              <a:gd name="connsiteY4244" fmla="*/ 610790 h 1805355"/>
              <a:gd name="connsiteX4245" fmla="*/ 1763866 w 2744472"/>
              <a:gd name="connsiteY4245" fmla="*/ 613697 h 1805355"/>
              <a:gd name="connsiteX4246" fmla="*/ 1759955 w 2744472"/>
              <a:gd name="connsiteY4246" fmla="*/ 622701 h 1805355"/>
              <a:gd name="connsiteX4247" fmla="*/ 1753027 w 2744472"/>
              <a:gd name="connsiteY4247" fmla="*/ 625437 h 1805355"/>
              <a:gd name="connsiteX4248" fmla="*/ 1748474 w 2744472"/>
              <a:gd name="connsiteY4248" fmla="*/ 636430 h 1805355"/>
              <a:gd name="connsiteX4249" fmla="*/ 1741176 w 2744472"/>
              <a:gd name="connsiteY4249" fmla="*/ 639453 h 1805355"/>
              <a:gd name="connsiteX4250" fmla="*/ 1736563 w 2744472"/>
              <a:gd name="connsiteY4250" fmla="*/ 650854 h 1805355"/>
              <a:gd name="connsiteX4251" fmla="*/ 1727329 w 2744472"/>
              <a:gd name="connsiteY4251" fmla="*/ 654769 h 1805355"/>
              <a:gd name="connsiteX4252" fmla="*/ 1723958 w 2744472"/>
              <a:gd name="connsiteY4252" fmla="*/ 662908 h 1805355"/>
              <a:gd name="connsiteX4253" fmla="*/ 1719254 w 2744472"/>
              <a:gd name="connsiteY4253" fmla="*/ 664857 h 1805355"/>
              <a:gd name="connsiteX4254" fmla="*/ 1714152 w 2744472"/>
              <a:gd name="connsiteY4254" fmla="*/ 677474 h 1805355"/>
              <a:gd name="connsiteX4255" fmla="*/ 1706804 w 2744472"/>
              <a:gd name="connsiteY4255" fmla="*/ 680592 h 1805355"/>
              <a:gd name="connsiteX4256" fmla="*/ 1702240 w 2744472"/>
              <a:gd name="connsiteY4256" fmla="*/ 691346 h 1805355"/>
              <a:gd name="connsiteX4257" fmla="*/ 1696159 w 2744472"/>
              <a:gd name="connsiteY4257" fmla="*/ 693805 h 1805355"/>
              <a:gd name="connsiteX4258" fmla="*/ 1691597 w 2744472"/>
              <a:gd name="connsiteY4258" fmla="*/ 705625 h 1805355"/>
              <a:gd name="connsiteX4259" fmla="*/ 1683969 w 2744472"/>
              <a:gd name="connsiteY4259" fmla="*/ 709015 h 1805355"/>
              <a:gd name="connsiteX4260" fmla="*/ 1679829 w 2744472"/>
              <a:gd name="connsiteY4260" fmla="*/ 719498 h 1805355"/>
              <a:gd name="connsiteX4261" fmla="*/ 1672764 w 2744472"/>
              <a:gd name="connsiteY4261" fmla="*/ 722568 h 1805355"/>
              <a:gd name="connsiteX4262" fmla="*/ 1669043 w 2744472"/>
              <a:gd name="connsiteY4262" fmla="*/ 731553 h 1805355"/>
              <a:gd name="connsiteX4263" fmla="*/ 1664560 w 2744472"/>
              <a:gd name="connsiteY4263" fmla="*/ 733409 h 1805355"/>
              <a:gd name="connsiteX4264" fmla="*/ 1659236 w 2744472"/>
              <a:gd name="connsiteY4264" fmla="*/ 746262 h 1805355"/>
              <a:gd name="connsiteX4265" fmla="*/ 1652440 w 2744472"/>
              <a:gd name="connsiteY4265" fmla="*/ 749077 h 1805355"/>
              <a:gd name="connsiteX4266" fmla="*/ 1647469 w 2744472"/>
              <a:gd name="connsiteY4266" fmla="*/ 761665 h 1805355"/>
              <a:gd name="connsiteX4267" fmla="*/ 1641889 w 2744472"/>
              <a:gd name="connsiteY4267" fmla="*/ 764089 h 1805355"/>
              <a:gd name="connsiteX4268" fmla="*/ 1636681 w 2744472"/>
              <a:gd name="connsiteY4268" fmla="*/ 776662 h 1805355"/>
              <a:gd name="connsiteX4269" fmla="*/ 1631709 w 2744472"/>
              <a:gd name="connsiteY4269" fmla="*/ 778722 h 1805355"/>
              <a:gd name="connsiteX4270" fmla="*/ 1626875 w 2744472"/>
              <a:gd name="connsiteY4270" fmla="*/ 790391 h 1805355"/>
              <a:gd name="connsiteX4271" fmla="*/ 1622170 w 2744472"/>
              <a:gd name="connsiteY4271" fmla="*/ 792340 h 1805355"/>
              <a:gd name="connsiteX4272" fmla="*/ 1617068 w 2744472"/>
              <a:gd name="connsiteY4272" fmla="*/ 804956 h 1805355"/>
              <a:gd name="connsiteX4273" fmla="*/ 1612113 w 2744472"/>
              <a:gd name="connsiteY4273" fmla="*/ 807059 h 1805355"/>
              <a:gd name="connsiteX4274" fmla="*/ 1607119 w 2744472"/>
              <a:gd name="connsiteY4274" fmla="*/ 818829 h 1805355"/>
              <a:gd name="connsiteX4275" fmla="*/ 1601934 w 2744472"/>
              <a:gd name="connsiteY4275" fmla="*/ 820926 h 1805355"/>
              <a:gd name="connsiteX4276" fmla="*/ 1596476 w 2744472"/>
              <a:gd name="connsiteY4276" fmla="*/ 835069 h 1805355"/>
              <a:gd name="connsiteX4277" fmla="*/ 1594048 w 2744472"/>
              <a:gd name="connsiteY4277" fmla="*/ 836148 h 1805355"/>
              <a:gd name="connsiteX4278" fmla="*/ 1588630 w 2744472"/>
              <a:gd name="connsiteY4278" fmla="*/ 849228 h 1805355"/>
              <a:gd name="connsiteX4279" fmla="*/ 1583626 w 2744472"/>
              <a:gd name="connsiteY4279" fmla="*/ 851301 h 1805355"/>
              <a:gd name="connsiteX4280" fmla="*/ 1578680 w 2744472"/>
              <a:gd name="connsiteY4280" fmla="*/ 862957 h 1805355"/>
              <a:gd name="connsiteX4281" fmla="*/ 1573736 w 2744472"/>
              <a:gd name="connsiteY4281" fmla="*/ 864956 h 1805355"/>
              <a:gd name="connsiteX4282" fmla="*/ 1573925 w 2744472"/>
              <a:gd name="connsiteY4282" fmla="*/ 865413 h 1805355"/>
              <a:gd name="connsiteX4283" fmla="*/ 1568037 w 2744472"/>
              <a:gd name="connsiteY4283" fmla="*/ 879629 h 1805355"/>
              <a:gd name="connsiteX4284" fmla="*/ 1565431 w 2744472"/>
              <a:gd name="connsiteY4284" fmla="*/ 880708 h 1805355"/>
              <a:gd name="connsiteX4285" fmla="*/ 1560192 w 2744472"/>
              <a:gd name="connsiteY4285" fmla="*/ 893357 h 1805355"/>
              <a:gd name="connsiteX4286" fmla="*/ 1555973 w 2744472"/>
              <a:gd name="connsiteY4286" fmla="*/ 895105 h 1805355"/>
              <a:gd name="connsiteX4287" fmla="*/ 1556274 w 2744472"/>
              <a:gd name="connsiteY4287" fmla="*/ 895814 h 1805355"/>
              <a:gd name="connsiteX4288" fmla="*/ 1550242 w 2744472"/>
              <a:gd name="connsiteY4288" fmla="*/ 910029 h 1805355"/>
              <a:gd name="connsiteX4289" fmla="*/ 1547326 w 2744472"/>
              <a:gd name="connsiteY4289" fmla="*/ 911208 h 1805355"/>
              <a:gd name="connsiteX4290" fmla="*/ 1547448 w 2744472"/>
              <a:gd name="connsiteY4290" fmla="*/ 911504 h 1805355"/>
              <a:gd name="connsiteX4291" fmla="*/ 1541560 w 2744472"/>
              <a:gd name="connsiteY4291" fmla="*/ 925719 h 1805355"/>
              <a:gd name="connsiteX4292" fmla="*/ 1539436 w 2744472"/>
              <a:gd name="connsiteY4292" fmla="*/ 926598 h 1805355"/>
              <a:gd name="connsiteX4293" fmla="*/ 1533428 w 2744472"/>
              <a:gd name="connsiteY4293" fmla="*/ 940428 h 1805355"/>
              <a:gd name="connsiteX4294" fmla="*/ 1529782 w 2744472"/>
              <a:gd name="connsiteY4294" fmla="*/ 941868 h 1805355"/>
              <a:gd name="connsiteX4295" fmla="*/ 1529796 w 2744472"/>
              <a:gd name="connsiteY4295" fmla="*/ 941903 h 1805355"/>
              <a:gd name="connsiteX4296" fmla="*/ 1523908 w 2744472"/>
              <a:gd name="connsiteY4296" fmla="*/ 956118 h 1805355"/>
              <a:gd name="connsiteX4297" fmla="*/ 1521543 w 2744472"/>
              <a:gd name="connsiteY4297" fmla="*/ 957098 h 1805355"/>
              <a:gd name="connsiteX4298" fmla="*/ 1521951 w 2744472"/>
              <a:gd name="connsiteY4298" fmla="*/ 958084 h 1805355"/>
              <a:gd name="connsiteX4299" fmla="*/ 1515919 w 2744472"/>
              <a:gd name="connsiteY4299" fmla="*/ 972646 h 1805355"/>
              <a:gd name="connsiteX4300" fmla="*/ 1512881 w 2744472"/>
              <a:gd name="connsiteY4300" fmla="*/ 973904 h 1805355"/>
              <a:gd name="connsiteX4301" fmla="*/ 1507238 w 2744472"/>
              <a:gd name="connsiteY4301" fmla="*/ 988192 h 1805355"/>
              <a:gd name="connsiteX4302" fmla="*/ 1505006 w 2744472"/>
              <a:gd name="connsiteY4302" fmla="*/ 989162 h 1805355"/>
              <a:gd name="connsiteX4303" fmla="*/ 1499392 w 2744472"/>
              <a:gd name="connsiteY4303" fmla="*/ 1003045 h 1805355"/>
              <a:gd name="connsiteX4304" fmla="*/ 1497158 w 2744472"/>
              <a:gd name="connsiteY4304" fmla="*/ 1003993 h 1805355"/>
              <a:gd name="connsiteX4305" fmla="*/ 1497436 w 2744472"/>
              <a:gd name="connsiteY4305" fmla="*/ 1004664 h 1805355"/>
              <a:gd name="connsiteX4306" fmla="*/ 1491548 w 2744472"/>
              <a:gd name="connsiteY4306" fmla="*/ 1018879 h 1805355"/>
              <a:gd name="connsiteX4307" fmla="*/ 1489182 w 2744472"/>
              <a:gd name="connsiteY4307" fmla="*/ 1019859 h 1805355"/>
              <a:gd name="connsiteX4308" fmla="*/ 1489590 w 2744472"/>
              <a:gd name="connsiteY4308" fmla="*/ 1020845 h 1805355"/>
              <a:gd name="connsiteX4309" fmla="*/ 1483558 w 2744472"/>
              <a:gd name="connsiteY4309" fmla="*/ 1035406 h 1805355"/>
              <a:gd name="connsiteX4310" fmla="*/ 1480601 w 2744472"/>
              <a:gd name="connsiteY4310" fmla="*/ 1036631 h 1805355"/>
              <a:gd name="connsiteX4311" fmla="*/ 1480764 w 2744472"/>
              <a:gd name="connsiteY4311" fmla="*/ 1037025 h 1805355"/>
              <a:gd name="connsiteX4312" fmla="*/ 1474876 w 2744472"/>
              <a:gd name="connsiteY4312" fmla="*/ 1051240 h 1805355"/>
              <a:gd name="connsiteX4313" fmla="*/ 1474199 w 2744472"/>
              <a:gd name="connsiteY4313" fmla="*/ 1051520 h 1805355"/>
              <a:gd name="connsiteX4314" fmla="*/ 1474881 w 2744472"/>
              <a:gd name="connsiteY4314" fmla="*/ 1053205 h 1805355"/>
              <a:gd name="connsiteX4315" fmla="*/ 1468992 w 2744472"/>
              <a:gd name="connsiteY4315" fmla="*/ 1067767 h 1805355"/>
              <a:gd name="connsiteX4316" fmla="*/ 1466758 w 2744472"/>
              <a:gd name="connsiteY4316" fmla="*/ 1068715 h 1805355"/>
              <a:gd name="connsiteX4317" fmla="*/ 1467036 w 2744472"/>
              <a:gd name="connsiteY4317" fmla="*/ 1069386 h 1805355"/>
              <a:gd name="connsiteX4318" fmla="*/ 1461147 w 2744472"/>
              <a:gd name="connsiteY4318" fmla="*/ 1083601 h 1805355"/>
              <a:gd name="connsiteX4319" fmla="*/ 1458465 w 2744472"/>
              <a:gd name="connsiteY4319" fmla="*/ 1084712 h 1805355"/>
              <a:gd name="connsiteX4320" fmla="*/ 1459191 w 2744472"/>
              <a:gd name="connsiteY4320" fmla="*/ 1086547 h 1805355"/>
              <a:gd name="connsiteX4321" fmla="*/ 1453159 w 2744472"/>
              <a:gd name="connsiteY4321" fmla="*/ 1101803 h 1805355"/>
              <a:gd name="connsiteX4322" fmla="*/ 1452601 w 2744472"/>
              <a:gd name="connsiteY4322" fmla="*/ 1102045 h 1805355"/>
              <a:gd name="connsiteX4323" fmla="*/ 1453307 w 2744472"/>
              <a:gd name="connsiteY4323" fmla="*/ 1103709 h 1805355"/>
              <a:gd name="connsiteX4324" fmla="*/ 1447275 w 2744472"/>
              <a:gd name="connsiteY4324" fmla="*/ 1117924 h 1805355"/>
              <a:gd name="connsiteX4325" fmla="*/ 1445853 w 2744472"/>
              <a:gd name="connsiteY4325" fmla="*/ 1118499 h 1805355"/>
              <a:gd name="connsiteX4326" fmla="*/ 1446443 w 2744472"/>
              <a:gd name="connsiteY4326" fmla="*/ 1119889 h 1805355"/>
              <a:gd name="connsiteX4327" fmla="*/ 1440268 w 2744472"/>
              <a:gd name="connsiteY4327" fmla="*/ 1134451 h 1805355"/>
              <a:gd name="connsiteX4328" fmla="*/ 1438263 w 2744472"/>
              <a:gd name="connsiteY4328" fmla="*/ 1135262 h 1805355"/>
              <a:gd name="connsiteX4329" fmla="*/ 1438597 w 2744472"/>
              <a:gd name="connsiteY4329" fmla="*/ 1136070 h 1805355"/>
              <a:gd name="connsiteX4330" fmla="*/ 1432709 w 2744472"/>
              <a:gd name="connsiteY4330" fmla="*/ 1150285 h 1805355"/>
              <a:gd name="connsiteX4331" fmla="*/ 1431732 w 2744472"/>
              <a:gd name="connsiteY4331" fmla="*/ 1150689 h 1805355"/>
              <a:gd name="connsiteX4332" fmla="*/ 1432714 w 2744472"/>
              <a:gd name="connsiteY4332" fmla="*/ 1153231 h 1805355"/>
              <a:gd name="connsiteX4333" fmla="*/ 1426825 w 2744472"/>
              <a:gd name="connsiteY4333" fmla="*/ 1168486 h 1805355"/>
              <a:gd name="connsiteX4334" fmla="*/ 1426148 w 2744472"/>
              <a:gd name="connsiteY4334" fmla="*/ 1168787 h 1805355"/>
              <a:gd name="connsiteX4335" fmla="*/ 1426830 w 2744472"/>
              <a:gd name="connsiteY4335" fmla="*/ 1170392 h 1805355"/>
              <a:gd name="connsiteX4336" fmla="*/ 1420798 w 2744472"/>
              <a:gd name="connsiteY4336" fmla="*/ 1184607 h 1805355"/>
              <a:gd name="connsiteX4337" fmla="*/ 1420227 w 2744472"/>
              <a:gd name="connsiteY4337" fmla="*/ 1184838 h 1805355"/>
              <a:gd name="connsiteX4338" fmla="*/ 1420946 w 2744472"/>
              <a:gd name="connsiteY4338" fmla="*/ 1186572 h 1805355"/>
              <a:gd name="connsiteX4339" fmla="*/ 1414914 w 2744472"/>
              <a:gd name="connsiteY4339" fmla="*/ 1201134 h 1805355"/>
              <a:gd name="connsiteX4340" fmla="*/ 1412937 w 2744472"/>
              <a:gd name="connsiteY4340" fmla="*/ 1201953 h 1805355"/>
              <a:gd name="connsiteX4341" fmla="*/ 1414081 w 2744472"/>
              <a:gd name="connsiteY4341" fmla="*/ 1204714 h 1805355"/>
              <a:gd name="connsiteX4342" fmla="*/ 1408193 w 2744472"/>
              <a:gd name="connsiteY4342" fmla="*/ 1218929 h 1805355"/>
              <a:gd name="connsiteX4343" fmla="*/ 1407329 w 2744472"/>
              <a:gd name="connsiteY4343" fmla="*/ 1219288 h 1805355"/>
              <a:gd name="connsiteX4344" fmla="*/ 1408197 w 2744472"/>
              <a:gd name="connsiteY4344" fmla="*/ 1221385 h 1805355"/>
              <a:gd name="connsiteX4345" fmla="*/ 1402309 w 2744472"/>
              <a:gd name="connsiteY4345" fmla="*/ 1235600 h 1805355"/>
              <a:gd name="connsiteX4346" fmla="*/ 1401098 w 2744472"/>
              <a:gd name="connsiteY4346" fmla="*/ 1236101 h 1805355"/>
              <a:gd name="connsiteX4347" fmla="*/ 1402313 w 2744472"/>
              <a:gd name="connsiteY4347" fmla="*/ 1239036 h 1805355"/>
              <a:gd name="connsiteX4348" fmla="*/ 1396425 w 2744472"/>
              <a:gd name="connsiteY4348" fmla="*/ 1253251 h 1805355"/>
              <a:gd name="connsiteX4349" fmla="*/ 1395542 w 2744472"/>
              <a:gd name="connsiteY4349" fmla="*/ 1253617 h 1805355"/>
              <a:gd name="connsiteX4350" fmla="*/ 1396430 w 2744472"/>
              <a:gd name="connsiteY4350" fmla="*/ 1255707 h 1805355"/>
              <a:gd name="connsiteX4351" fmla="*/ 1390723 w 2744472"/>
              <a:gd name="connsiteY4351" fmla="*/ 1269155 h 1805355"/>
              <a:gd name="connsiteX4352" fmla="*/ 1392507 w 2744472"/>
              <a:gd name="connsiteY4352" fmla="*/ 1273359 h 1805355"/>
              <a:gd name="connsiteX4353" fmla="*/ 1386475 w 2744472"/>
              <a:gd name="connsiteY4353" fmla="*/ 1287574 h 1805355"/>
              <a:gd name="connsiteX4354" fmla="*/ 1384891 w 2744472"/>
              <a:gd name="connsiteY4354" fmla="*/ 1288215 h 1805355"/>
              <a:gd name="connsiteX4355" fmla="*/ 1385643 w 2744472"/>
              <a:gd name="connsiteY4355" fmla="*/ 1290029 h 1805355"/>
              <a:gd name="connsiteX4356" fmla="*/ 1380026 w 2744472"/>
              <a:gd name="connsiteY4356" fmla="*/ 1303590 h 1805355"/>
              <a:gd name="connsiteX4357" fmla="*/ 1381720 w 2744472"/>
              <a:gd name="connsiteY4357" fmla="*/ 1307681 h 1805355"/>
              <a:gd name="connsiteX4358" fmla="*/ 1375832 w 2744472"/>
              <a:gd name="connsiteY4358" fmla="*/ 1321896 h 1805355"/>
              <a:gd name="connsiteX4359" fmla="*/ 1374274 w 2744472"/>
              <a:gd name="connsiteY4359" fmla="*/ 1322542 h 1805355"/>
              <a:gd name="connsiteX4360" fmla="*/ 1375836 w 2744472"/>
              <a:gd name="connsiteY4360" fmla="*/ 1326313 h 1805355"/>
              <a:gd name="connsiteX4361" fmla="*/ 1370625 w 2744472"/>
              <a:gd name="connsiteY4361" fmla="*/ 1338893 h 1805355"/>
              <a:gd name="connsiteX4362" fmla="*/ 1371914 w 2744472"/>
              <a:gd name="connsiteY4362" fmla="*/ 1342004 h 1805355"/>
              <a:gd name="connsiteX4363" fmla="*/ 1366094 w 2744472"/>
              <a:gd name="connsiteY4363" fmla="*/ 1356054 h 1805355"/>
              <a:gd name="connsiteX4364" fmla="*/ 1367991 w 2744472"/>
              <a:gd name="connsiteY4364" fmla="*/ 1360635 h 1805355"/>
              <a:gd name="connsiteX4365" fmla="*/ 1362272 w 2744472"/>
              <a:gd name="connsiteY4365" fmla="*/ 1374442 h 1805355"/>
              <a:gd name="connsiteX4366" fmla="*/ 1364069 w 2744472"/>
              <a:gd name="connsiteY4366" fmla="*/ 1378777 h 1805355"/>
              <a:gd name="connsiteX4367" fmla="*/ 1358328 w 2744472"/>
              <a:gd name="connsiteY4367" fmla="*/ 1392635 h 1805355"/>
              <a:gd name="connsiteX4368" fmla="*/ 1360146 w 2744472"/>
              <a:gd name="connsiteY4368" fmla="*/ 1396919 h 1805355"/>
              <a:gd name="connsiteX4369" fmla="*/ 1354114 w 2744472"/>
              <a:gd name="connsiteY4369" fmla="*/ 1411134 h 1805355"/>
              <a:gd name="connsiteX4370" fmla="*/ 1353719 w 2744472"/>
              <a:gd name="connsiteY4370" fmla="*/ 1411294 h 1805355"/>
              <a:gd name="connsiteX4371" fmla="*/ 1355243 w 2744472"/>
              <a:gd name="connsiteY4371" fmla="*/ 1415061 h 1805355"/>
              <a:gd name="connsiteX4372" fmla="*/ 1349830 w 2744472"/>
              <a:gd name="connsiteY4372" fmla="*/ 1428449 h 1805355"/>
              <a:gd name="connsiteX4373" fmla="*/ 1351320 w 2744472"/>
              <a:gd name="connsiteY4373" fmla="*/ 1432223 h 1805355"/>
              <a:gd name="connsiteX4374" fmla="*/ 1345837 w 2744472"/>
              <a:gd name="connsiteY4374" fmla="*/ 1446106 h 1805355"/>
              <a:gd name="connsiteX4375" fmla="*/ 1347398 w 2744472"/>
              <a:gd name="connsiteY4375" fmla="*/ 1449874 h 1805355"/>
              <a:gd name="connsiteX4376" fmla="*/ 1341781 w 2744472"/>
              <a:gd name="connsiteY4376" fmla="*/ 1463435 h 1805355"/>
              <a:gd name="connsiteX4377" fmla="*/ 1343475 w 2744472"/>
              <a:gd name="connsiteY4377" fmla="*/ 1467525 h 1805355"/>
              <a:gd name="connsiteX4378" fmla="*/ 1338636 w 2744472"/>
              <a:gd name="connsiteY4378" fmla="*/ 1479209 h 1805355"/>
              <a:gd name="connsiteX4379" fmla="*/ 1341514 w 2744472"/>
              <a:gd name="connsiteY4379" fmla="*/ 1486158 h 1805355"/>
              <a:gd name="connsiteX4380" fmla="*/ 1335897 w 2744472"/>
              <a:gd name="connsiteY4380" fmla="*/ 1499719 h 1805355"/>
              <a:gd name="connsiteX4381" fmla="*/ 1337591 w 2744472"/>
              <a:gd name="connsiteY4381" fmla="*/ 1503809 h 1805355"/>
              <a:gd name="connsiteX4382" fmla="*/ 1332622 w 2744472"/>
              <a:gd name="connsiteY4382" fmla="*/ 1515806 h 1805355"/>
              <a:gd name="connsiteX4383" fmla="*/ 1335630 w 2744472"/>
              <a:gd name="connsiteY4383" fmla="*/ 1523422 h 1805355"/>
              <a:gd name="connsiteX4384" fmla="*/ 1331004 w 2744472"/>
              <a:gd name="connsiteY4384" fmla="*/ 1535133 h 1805355"/>
              <a:gd name="connsiteX4385" fmla="*/ 1333668 w 2744472"/>
              <a:gd name="connsiteY4385" fmla="*/ 1541563 h 1805355"/>
              <a:gd name="connsiteX4386" fmla="*/ 1327722 w 2744472"/>
              <a:gd name="connsiteY4386" fmla="*/ 1555917 h 1805355"/>
              <a:gd name="connsiteX4387" fmla="*/ 1329746 w 2744472"/>
              <a:gd name="connsiteY4387" fmla="*/ 1560686 h 1805355"/>
              <a:gd name="connsiteX4388" fmla="*/ 1324951 w 2744472"/>
              <a:gd name="connsiteY4388" fmla="*/ 1571986 h 1805355"/>
              <a:gd name="connsiteX4389" fmla="*/ 1327785 w 2744472"/>
              <a:gd name="connsiteY4389" fmla="*/ 1578827 h 1805355"/>
              <a:gd name="connsiteX4390" fmla="*/ 1323014 w 2744472"/>
              <a:gd name="connsiteY4390" fmla="*/ 1590347 h 1805355"/>
              <a:gd name="connsiteX4391" fmla="*/ 1325824 w 2744472"/>
              <a:gd name="connsiteY4391" fmla="*/ 1596969 h 1805355"/>
              <a:gd name="connsiteX4392" fmla="*/ 1320430 w 2744472"/>
              <a:gd name="connsiteY4392" fmla="*/ 1609682 h 1805355"/>
              <a:gd name="connsiteX4393" fmla="*/ 1322881 w 2744472"/>
              <a:gd name="connsiteY4393" fmla="*/ 1615601 h 1805355"/>
              <a:gd name="connsiteX4394" fmla="*/ 1319139 w 2744472"/>
              <a:gd name="connsiteY4394" fmla="*/ 1624636 h 1805355"/>
              <a:gd name="connsiteX4395" fmla="*/ 1322882 w 2744472"/>
              <a:gd name="connsiteY4395" fmla="*/ 1633253 h 1805355"/>
              <a:gd name="connsiteX4396" fmla="*/ 1317511 w 2744472"/>
              <a:gd name="connsiteY4396" fmla="*/ 1645616 h 1805355"/>
              <a:gd name="connsiteX4397" fmla="*/ 1320920 w 2744472"/>
              <a:gd name="connsiteY4397" fmla="*/ 1653846 h 1805355"/>
              <a:gd name="connsiteX4398" fmla="*/ 1316216 w 2744472"/>
              <a:gd name="connsiteY4398" fmla="*/ 1665204 h 1805355"/>
              <a:gd name="connsiteX4399" fmla="*/ 1318959 w 2744472"/>
              <a:gd name="connsiteY4399" fmla="*/ 1671988 h 1805355"/>
              <a:gd name="connsiteX4400" fmla="*/ 1315160 w 2744472"/>
              <a:gd name="connsiteY4400" fmla="*/ 1681383 h 1805355"/>
              <a:gd name="connsiteX4401" fmla="*/ 1318959 w 2744472"/>
              <a:gd name="connsiteY4401" fmla="*/ 1690130 h 1805355"/>
              <a:gd name="connsiteX4402" fmla="*/ 1314012 w 2744472"/>
              <a:gd name="connsiteY4402" fmla="*/ 1701518 h 1805355"/>
              <a:gd name="connsiteX4403" fmla="*/ 1316998 w 2744472"/>
              <a:gd name="connsiteY4403" fmla="*/ 1709252 h 1805355"/>
              <a:gd name="connsiteX4404" fmla="*/ 1313177 w 2744472"/>
              <a:gd name="connsiteY4404" fmla="*/ 1719150 h 1805355"/>
              <a:gd name="connsiteX4405" fmla="*/ 1316998 w 2744472"/>
              <a:gd name="connsiteY4405" fmla="*/ 1728375 h 1805355"/>
              <a:gd name="connsiteX4406" fmla="*/ 1313047 w 2744472"/>
              <a:gd name="connsiteY4406" fmla="*/ 1737912 h 1805355"/>
              <a:gd name="connsiteX4407" fmla="*/ 1316998 w 2744472"/>
              <a:gd name="connsiteY4407" fmla="*/ 1747007 h 1805355"/>
              <a:gd name="connsiteX4408" fmla="*/ 1311835 w 2744472"/>
              <a:gd name="connsiteY4408" fmla="*/ 1758891 h 1805355"/>
              <a:gd name="connsiteX4409" fmla="*/ 1315036 w 2744472"/>
              <a:gd name="connsiteY4409" fmla="*/ 1766620 h 1805355"/>
              <a:gd name="connsiteX4410" fmla="*/ 1311177 w 2744472"/>
              <a:gd name="connsiteY4410" fmla="*/ 1775936 h 1805355"/>
              <a:gd name="connsiteX4411" fmla="*/ 1315036 w 2744472"/>
              <a:gd name="connsiteY4411" fmla="*/ 1785252 h 1805355"/>
              <a:gd name="connsiteX4412" fmla="*/ 1294933 w 2744472"/>
              <a:gd name="connsiteY4412" fmla="*/ 1805355 h 1805355"/>
              <a:gd name="connsiteX4413" fmla="*/ 1274830 w 2744472"/>
              <a:gd name="connsiteY4413" fmla="*/ 1785252 h 1805355"/>
              <a:gd name="connsiteX4414" fmla="*/ 1278689 w 2744472"/>
              <a:gd name="connsiteY4414" fmla="*/ 1775936 h 1805355"/>
              <a:gd name="connsiteX4415" fmla="*/ 1274830 w 2744472"/>
              <a:gd name="connsiteY4415" fmla="*/ 1766620 h 1805355"/>
              <a:gd name="connsiteX4416" fmla="*/ 1278988 w 2744472"/>
              <a:gd name="connsiteY4416" fmla="*/ 1756580 h 1805355"/>
              <a:gd name="connsiteX4417" fmla="*/ 1274830 w 2744472"/>
              <a:gd name="connsiteY4417" fmla="*/ 1747007 h 1805355"/>
              <a:gd name="connsiteX4418" fmla="*/ 1279784 w 2744472"/>
              <a:gd name="connsiteY4418" fmla="*/ 1735602 h 1805355"/>
              <a:gd name="connsiteX4419" fmla="*/ 1276791 w 2744472"/>
              <a:gd name="connsiteY4419" fmla="*/ 1728375 h 1805355"/>
              <a:gd name="connsiteX4420" fmla="*/ 1280612 w 2744472"/>
              <a:gd name="connsiteY4420" fmla="*/ 1719150 h 1805355"/>
              <a:gd name="connsiteX4421" fmla="*/ 1276791 w 2744472"/>
              <a:gd name="connsiteY4421" fmla="*/ 1709252 h 1805355"/>
              <a:gd name="connsiteX4422" fmla="*/ 1280699 w 2744472"/>
              <a:gd name="connsiteY4422" fmla="*/ 1699126 h 1805355"/>
              <a:gd name="connsiteX4423" fmla="*/ 1276791 w 2744472"/>
              <a:gd name="connsiteY4423" fmla="*/ 1690130 h 1805355"/>
              <a:gd name="connsiteX4424" fmla="*/ 1281606 w 2744472"/>
              <a:gd name="connsiteY4424" fmla="*/ 1679046 h 1805355"/>
              <a:gd name="connsiteX4425" fmla="*/ 1278752 w 2744472"/>
              <a:gd name="connsiteY4425" fmla="*/ 1671988 h 1805355"/>
              <a:gd name="connsiteX4426" fmla="*/ 1283433 w 2744472"/>
              <a:gd name="connsiteY4426" fmla="*/ 1660412 h 1805355"/>
              <a:gd name="connsiteX4427" fmla="*/ 1280714 w 2744472"/>
              <a:gd name="connsiteY4427" fmla="*/ 1653846 h 1805355"/>
              <a:gd name="connsiteX4428" fmla="*/ 1285080 w 2744472"/>
              <a:gd name="connsiteY4428" fmla="*/ 1643304 h 1805355"/>
              <a:gd name="connsiteX4429" fmla="*/ 1280714 w 2744472"/>
              <a:gd name="connsiteY4429" fmla="*/ 1633253 h 1805355"/>
              <a:gd name="connsiteX4430" fmla="*/ 1285460 w 2744472"/>
              <a:gd name="connsiteY4430" fmla="*/ 1622326 h 1805355"/>
              <a:gd name="connsiteX4431" fmla="*/ 1282675 w 2744472"/>
              <a:gd name="connsiteY4431" fmla="*/ 1615601 h 1805355"/>
              <a:gd name="connsiteX4432" fmla="*/ 1287549 w 2744472"/>
              <a:gd name="connsiteY4432" fmla="*/ 1603834 h 1805355"/>
              <a:gd name="connsiteX4433" fmla="*/ 1284636 w 2744472"/>
              <a:gd name="connsiteY4433" fmla="*/ 1596969 h 1805355"/>
              <a:gd name="connsiteX4434" fmla="*/ 1289431 w 2744472"/>
              <a:gd name="connsiteY4434" fmla="*/ 1585669 h 1805355"/>
              <a:gd name="connsiteX4435" fmla="*/ 1286598 w 2744472"/>
              <a:gd name="connsiteY4435" fmla="*/ 1578827 h 1805355"/>
              <a:gd name="connsiteX4436" fmla="*/ 1291369 w 2744472"/>
              <a:gd name="connsiteY4436" fmla="*/ 1567308 h 1805355"/>
              <a:gd name="connsiteX4437" fmla="*/ 1288559 w 2744472"/>
              <a:gd name="connsiteY4437" fmla="*/ 1560686 h 1805355"/>
              <a:gd name="connsiteX4438" fmla="*/ 1293559 w 2744472"/>
              <a:gd name="connsiteY4438" fmla="*/ 1548901 h 1805355"/>
              <a:gd name="connsiteX4439" fmla="*/ 1290520 w 2744472"/>
              <a:gd name="connsiteY4439" fmla="*/ 1541563 h 1805355"/>
              <a:gd name="connsiteX4440" fmla="*/ 1296698 w 2744472"/>
              <a:gd name="connsiteY4440" fmla="*/ 1526648 h 1805355"/>
              <a:gd name="connsiteX4441" fmla="*/ 1295424 w 2744472"/>
              <a:gd name="connsiteY4441" fmla="*/ 1523422 h 1805355"/>
              <a:gd name="connsiteX4442" fmla="*/ 1300346 w 2744472"/>
              <a:gd name="connsiteY4442" fmla="*/ 1510958 h 1805355"/>
              <a:gd name="connsiteX4443" fmla="*/ 1297385 w 2744472"/>
              <a:gd name="connsiteY4443" fmla="*/ 1503809 h 1805355"/>
              <a:gd name="connsiteX4444" fmla="*/ 1303002 w 2744472"/>
              <a:gd name="connsiteY4444" fmla="*/ 1490248 h 1805355"/>
              <a:gd name="connsiteX4445" fmla="*/ 1301307 w 2744472"/>
              <a:gd name="connsiteY4445" fmla="*/ 1486158 h 1805355"/>
              <a:gd name="connsiteX4446" fmla="*/ 1306147 w 2744472"/>
              <a:gd name="connsiteY4446" fmla="*/ 1474474 h 1805355"/>
              <a:gd name="connsiteX4447" fmla="*/ 1303269 w 2744472"/>
              <a:gd name="connsiteY4447" fmla="*/ 1467525 h 1805355"/>
              <a:gd name="connsiteX4448" fmla="*/ 1308886 w 2744472"/>
              <a:gd name="connsiteY4448" fmla="*/ 1453964 h 1805355"/>
              <a:gd name="connsiteX4449" fmla="*/ 1307191 w 2744472"/>
              <a:gd name="connsiteY4449" fmla="*/ 1449874 h 1805355"/>
              <a:gd name="connsiteX4450" fmla="*/ 1312767 w 2744472"/>
              <a:gd name="connsiteY4450" fmla="*/ 1436410 h 1805355"/>
              <a:gd name="connsiteX4451" fmla="*/ 1311114 w 2744472"/>
              <a:gd name="connsiteY4451" fmla="*/ 1432223 h 1805355"/>
              <a:gd name="connsiteX4452" fmla="*/ 1316480 w 2744472"/>
              <a:gd name="connsiteY4452" fmla="*/ 1418634 h 1805355"/>
              <a:gd name="connsiteX4453" fmla="*/ 1315036 w 2744472"/>
              <a:gd name="connsiteY4453" fmla="*/ 1415061 h 1805355"/>
              <a:gd name="connsiteX4454" fmla="*/ 1320706 w 2744472"/>
              <a:gd name="connsiteY4454" fmla="*/ 1401038 h 1805355"/>
              <a:gd name="connsiteX4455" fmla="*/ 1318959 w 2744472"/>
              <a:gd name="connsiteY4455" fmla="*/ 1396919 h 1805355"/>
              <a:gd name="connsiteX4456" fmla="*/ 1324746 w 2744472"/>
              <a:gd name="connsiteY4456" fmla="*/ 1383279 h 1805355"/>
              <a:gd name="connsiteX4457" fmla="*/ 1322881 w 2744472"/>
              <a:gd name="connsiteY4457" fmla="*/ 1378777 h 1805355"/>
              <a:gd name="connsiteX4458" fmla="*/ 1328913 w 2744472"/>
              <a:gd name="connsiteY4458" fmla="*/ 1364215 h 1805355"/>
              <a:gd name="connsiteX4459" fmla="*/ 1329216 w 2744472"/>
              <a:gd name="connsiteY4459" fmla="*/ 1364090 h 1805355"/>
              <a:gd name="connsiteX4460" fmla="*/ 1327785 w 2744472"/>
              <a:gd name="connsiteY4460" fmla="*/ 1360635 h 1805355"/>
              <a:gd name="connsiteX4461" fmla="*/ 1333604 w 2744472"/>
              <a:gd name="connsiteY4461" fmla="*/ 1346584 h 1805355"/>
              <a:gd name="connsiteX4462" fmla="*/ 1331707 w 2744472"/>
              <a:gd name="connsiteY4462" fmla="*/ 1342004 h 1805355"/>
              <a:gd name="connsiteX4463" fmla="*/ 1336918 w 2744472"/>
              <a:gd name="connsiteY4463" fmla="*/ 1329423 h 1805355"/>
              <a:gd name="connsiteX4464" fmla="*/ 1335630 w 2744472"/>
              <a:gd name="connsiteY4464" fmla="*/ 1326313 h 1805355"/>
              <a:gd name="connsiteX4465" fmla="*/ 1341518 w 2744472"/>
              <a:gd name="connsiteY4465" fmla="*/ 1312098 h 1805355"/>
              <a:gd name="connsiteX4466" fmla="*/ 1343076 w 2744472"/>
              <a:gd name="connsiteY4466" fmla="*/ 1311453 h 1805355"/>
              <a:gd name="connsiteX4467" fmla="*/ 1341514 w 2744472"/>
              <a:gd name="connsiteY4467" fmla="*/ 1307681 h 1805355"/>
              <a:gd name="connsiteX4468" fmla="*/ 1347131 w 2744472"/>
              <a:gd name="connsiteY4468" fmla="*/ 1294120 h 1805355"/>
              <a:gd name="connsiteX4469" fmla="*/ 1345436 w 2744472"/>
              <a:gd name="connsiteY4469" fmla="*/ 1290029 h 1805355"/>
              <a:gd name="connsiteX4470" fmla="*/ 1351324 w 2744472"/>
              <a:gd name="connsiteY4470" fmla="*/ 1275814 h 1805355"/>
              <a:gd name="connsiteX4471" fmla="*/ 1352206 w 2744472"/>
              <a:gd name="connsiteY4471" fmla="*/ 1275449 h 1805355"/>
              <a:gd name="connsiteX4472" fmla="*/ 1351320 w 2744472"/>
              <a:gd name="connsiteY4472" fmla="*/ 1273359 h 1805355"/>
              <a:gd name="connsiteX4473" fmla="*/ 1357026 w 2744472"/>
              <a:gd name="connsiteY4473" fmla="*/ 1259911 h 1805355"/>
              <a:gd name="connsiteX4474" fmla="*/ 1355242 w 2744472"/>
              <a:gd name="connsiteY4474" fmla="*/ 1255707 h 1805355"/>
              <a:gd name="connsiteX4475" fmla="*/ 1361274 w 2744472"/>
              <a:gd name="connsiteY4475" fmla="*/ 1241492 h 1805355"/>
              <a:gd name="connsiteX4476" fmla="*/ 1362859 w 2744472"/>
              <a:gd name="connsiteY4476" fmla="*/ 1240851 h 1805355"/>
              <a:gd name="connsiteX4477" fmla="*/ 1362107 w 2744472"/>
              <a:gd name="connsiteY4477" fmla="*/ 1239036 h 1805355"/>
              <a:gd name="connsiteX4478" fmla="*/ 1367995 w 2744472"/>
              <a:gd name="connsiteY4478" fmla="*/ 1224821 h 1805355"/>
              <a:gd name="connsiteX4479" fmla="*/ 1369206 w 2744472"/>
              <a:gd name="connsiteY4479" fmla="*/ 1224319 h 1805355"/>
              <a:gd name="connsiteX4480" fmla="*/ 1367991 w 2744472"/>
              <a:gd name="connsiteY4480" fmla="*/ 1221385 h 1805355"/>
              <a:gd name="connsiteX4481" fmla="*/ 1373879 w 2744472"/>
              <a:gd name="connsiteY4481" fmla="*/ 1207170 h 1805355"/>
              <a:gd name="connsiteX4482" fmla="*/ 1374743 w 2744472"/>
              <a:gd name="connsiteY4482" fmla="*/ 1206811 h 1805355"/>
              <a:gd name="connsiteX4483" fmla="*/ 1373875 w 2744472"/>
              <a:gd name="connsiteY4483" fmla="*/ 1204714 h 1805355"/>
              <a:gd name="connsiteX4484" fmla="*/ 1379763 w 2744472"/>
              <a:gd name="connsiteY4484" fmla="*/ 1190499 h 1805355"/>
              <a:gd name="connsiteX4485" fmla="*/ 1381147 w 2744472"/>
              <a:gd name="connsiteY4485" fmla="*/ 1189925 h 1805355"/>
              <a:gd name="connsiteX4486" fmla="*/ 1379758 w 2744472"/>
              <a:gd name="connsiteY4486" fmla="*/ 1186572 h 1805355"/>
              <a:gd name="connsiteX4487" fmla="*/ 1385790 w 2744472"/>
              <a:gd name="connsiteY4487" fmla="*/ 1172010 h 1805355"/>
              <a:gd name="connsiteX4488" fmla="*/ 1386248 w 2744472"/>
              <a:gd name="connsiteY4488" fmla="*/ 1171820 h 1805355"/>
              <a:gd name="connsiteX4489" fmla="*/ 1385642 w 2744472"/>
              <a:gd name="connsiteY4489" fmla="*/ 1170392 h 1805355"/>
              <a:gd name="connsiteX4490" fmla="*/ 1391674 w 2744472"/>
              <a:gd name="connsiteY4490" fmla="*/ 1156177 h 1805355"/>
              <a:gd name="connsiteX4491" fmla="*/ 1393378 w 2744472"/>
              <a:gd name="connsiteY4491" fmla="*/ 1155488 h 1805355"/>
              <a:gd name="connsiteX4492" fmla="*/ 1392507 w 2744472"/>
              <a:gd name="connsiteY4492" fmla="*/ 1153231 h 1805355"/>
              <a:gd name="connsiteX4493" fmla="*/ 1398395 w 2744472"/>
              <a:gd name="connsiteY4493" fmla="*/ 1137975 h 1805355"/>
              <a:gd name="connsiteX4494" fmla="*/ 1399058 w 2744472"/>
              <a:gd name="connsiteY4494" fmla="*/ 1137681 h 1805355"/>
              <a:gd name="connsiteX4495" fmla="*/ 1398391 w 2744472"/>
              <a:gd name="connsiteY4495" fmla="*/ 1136070 h 1805355"/>
              <a:gd name="connsiteX4496" fmla="*/ 1404279 w 2744472"/>
              <a:gd name="connsiteY4496" fmla="*/ 1121854 h 1805355"/>
              <a:gd name="connsiteX4497" fmla="*/ 1404984 w 2744472"/>
              <a:gd name="connsiteY4497" fmla="*/ 1121562 h 1805355"/>
              <a:gd name="connsiteX4498" fmla="*/ 1404275 w 2744472"/>
              <a:gd name="connsiteY4498" fmla="*/ 1119889 h 1805355"/>
              <a:gd name="connsiteX4499" fmla="*/ 1410450 w 2744472"/>
              <a:gd name="connsiteY4499" fmla="*/ 1105327 h 1805355"/>
              <a:gd name="connsiteX4500" fmla="*/ 1412461 w 2744472"/>
              <a:gd name="connsiteY4500" fmla="*/ 1104514 h 1805355"/>
              <a:gd name="connsiteX4501" fmla="*/ 1412120 w 2744472"/>
              <a:gd name="connsiteY4501" fmla="*/ 1103709 h 1805355"/>
              <a:gd name="connsiteX4502" fmla="*/ 1418151 w 2744472"/>
              <a:gd name="connsiteY4502" fmla="*/ 1089494 h 1805355"/>
              <a:gd name="connsiteX4503" fmla="*/ 1419028 w 2744472"/>
              <a:gd name="connsiteY4503" fmla="*/ 1089139 h 1805355"/>
              <a:gd name="connsiteX4504" fmla="*/ 1418004 w 2744472"/>
              <a:gd name="connsiteY4504" fmla="*/ 1086547 h 1805355"/>
              <a:gd name="connsiteX4505" fmla="*/ 1424035 w 2744472"/>
              <a:gd name="connsiteY4505" fmla="*/ 1071292 h 1805355"/>
              <a:gd name="connsiteX4506" fmla="*/ 1427072 w 2744472"/>
              <a:gd name="connsiteY4506" fmla="*/ 1069974 h 1805355"/>
              <a:gd name="connsiteX4507" fmla="*/ 1426829 w 2744472"/>
              <a:gd name="connsiteY4507" fmla="*/ 1069386 h 1805355"/>
              <a:gd name="connsiteX4508" fmla="*/ 1432717 w 2744472"/>
              <a:gd name="connsiteY4508" fmla="*/ 1055171 h 1805355"/>
              <a:gd name="connsiteX4509" fmla="*/ 1435074 w 2744472"/>
              <a:gd name="connsiteY4509" fmla="*/ 1054194 h 1805355"/>
              <a:gd name="connsiteX4510" fmla="*/ 1434674 w 2744472"/>
              <a:gd name="connsiteY4510" fmla="*/ 1053205 h 1805355"/>
              <a:gd name="connsiteX4511" fmla="*/ 1440562 w 2744472"/>
              <a:gd name="connsiteY4511" fmla="*/ 1038643 h 1805355"/>
              <a:gd name="connsiteX4512" fmla="*/ 1441129 w 2744472"/>
              <a:gd name="connsiteY4512" fmla="*/ 1038403 h 1805355"/>
              <a:gd name="connsiteX4513" fmla="*/ 1440558 w 2744472"/>
              <a:gd name="connsiteY4513" fmla="*/ 1037025 h 1805355"/>
              <a:gd name="connsiteX4514" fmla="*/ 1446446 w 2744472"/>
              <a:gd name="connsiteY4514" fmla="*/ 1022810 h 1805355"/>
              <a:gd name="connsiteX4515" fmla="*/ 1448811 w 2744472"/>
              <a:gd name="connsiteY4515" fmla="*/ 1021830 h 1805355"/>
              <a:gd name="connsiteX4516" fmla="*/ 1448403 w 2744472"/>
              <a:gd name="connsiteY4516" fmla="*/ 1020845 h 1805355"/>
              <a:gd name="connsiteX4517" fmla="*/ 1454434 w 2744472"/>
              <a:gd name="connsiteY4517" fmla="*/ 1006283 h 1805355"/>
              <a:gd name="connsiteX4518" fmla="*/ 1457392 w 2744472"/>
              <a:gd name="connsiteY4518" fmla="*/ 1005058 h 1805355"/>
              <a:gd name="connsiteX4519" fmla="*/ 1457229 w 2744472"/>
              <a:gd name="connsiteY4519" fmla="*/ 1004664 h 1805355"/>
              <a:gd name="connsiteX4520" fmla="*/ 1463117 w 2744472"/>
              <a:gd name="connsiteY4520" fmla="*/ 990449 h 1805355"/>
              <a:gd name="connsiteX4521" fmla="*/ 1465474 w 2744472"/>
              <a:gd name="connsiteY4521" fmla="*/ 989472 h 1805355"/>
              <a:gd name="connsiteX4522" fmla="*/ 1465074 w 2744472"/>
              <a:gd name="connsiteY4522" fmla="*/ 988483 h 1805355"/>
              <a:gd name="connsiteX4523" fmla="*/ 1470962 w 2744472"/>
              <a:gd name="connsiteY4523" fmla="*/ 973921 h 1805355"/>
              <a:gd name="connsiteX4524" fmla="*/ 1473011 w 2744472"/>
              <a:gd name="connsiteY4524" fmla="*/ 973052 h 1805355"/>
              <a:gd name="connsiteX4525" fmla="*/ 1478808 w 2744472"/>
              <a:gd name="connsiteY4525" fmla="*/ 958375 h 1805355"/>
              <a:gd name="connsiteX4526" fmla="*/ 1481046 w 2744472"/>
              <a:gd name="connsiteY4526" fmla="*/ 957402 h 1805355"/>
              <a:gd name="connsiteX4527" fmla="*/ 1486795 w 2744472"/>
              <a:gd name="connsiteY4527" fmla="*/ 943522 h 1805355"/>
              <a:gd name="connsiteX4528" fmla="*/ 1489753 w 2744472"/>
              <a:gd name="connsiteY4528" fmla="*/ 942297 h 1805355"/>
              <a:gd name="connsiteX4529" fmla="*/ 1489590 w 2744472"/>
              <a:gd name="connsiteY4529" fmla="*/ 941903 h 1805355"/>
              <a:gd name="connsiteX4530" fmla="*/ 1495478 w 2744472"/>
              <a:gd name="connsiteY4530" fmla="*/ 927688 h 1805355"/>
              <a:gd name="connsiteX4531" fmla="*/ 1497680 w 2744472"/>
              <a:gd name="connsiteY4531" fmla="*/ 926776 h 1805355"/>
              <a:gd name="connsiteX4532" fmla="*/ 1497435 w 2744472"/>
              <a:gd name="connsiteY4532" fmla="*/ 926213 h 1805355"/>
              <a:gd name="connsiteX4533" fmla="*/ 1503610 w 2744472"/>
              <a:gd name="connsiteY4533" fmla="*/ 911998 h 1805355"/>
              <a:gd name="connsiteX4534" fmla="*/ 1507706 w 2744472"/>
              <a:gd name="connsiteY4534" fmla="*/ 910380 h 1805355"/>
              <a:gd name="connsiteX4535" fmla="*/ 1513130 w 2744472"/>
              <a:gd name="connsiteY4535" fmla="*/ 897289 h 1805355"/>
              <a:gd name="connsiteX4536" fmla="*/ 1515326 w 2744472"/>
              <a:gd name="connsiteY4536" fmla="*/ 896378 h 1805355"/>
              <a:gd name="connsiteX4537" fmla="*/ 1515086 w 2744472"/>
              <a:gd name="connsiteY4537" fmla="*/ 895814 h 1805355"/>
              <a:gd name="connsiteX4538" fmla="*/ 1521118 w 2744472"/>
              <a:gd name="connsiteY4538" fmla="*/ 881598 h 1805355"/>
              <a:gd name="connsiteX4539" fmla="*/ 1526062 w 2744472"/>
              <a:gd name="connsiteY4539" fmla="*/ 879599 h 1805355"/>
              <a:gd name="connsiteX4540" fmla="*/ 1525873 w 2744472"/>
              <a:gd name="connsiteY4540" fmla="*/ 879142 h 1805355"/>
              <a:gd name="connsiteX4541" fmla="*/ 1531761 w 2744472"/>
              <a:gd name="connsiteY4541" fmla="*/ 864927 h 1805355"/>
              <a:gd name="connsiteX4542" fmla="*/ 1534367 w 2744472"/>
              <a:gd name="connsiteY4542" fmla="*/ 863848 h 1805355"/>
              <a:gd name="connsiteX4543" fmla="*/ 1539606 w 2744472"/>
              <a:gd name="connsiteY4543" fmla="*/ 851198 h 1805355"/>
              <a:gd name="connsiteX4544" fmla="*/ 1543825 w 2744472"/>
              <a:gd name="connsiteY4544" fmla="*/ 849451 h 1805355"/>
              <a:gd name="connsiteX4545" fmla="*/ 1543525 w 2744472"/>
              <a:gd name="connsiteY4545" fmla="*/ 848742 h 1805355"/>
              <a:gd name="connsiteX4546" fmla="*/ 1549556 w 2744472"/>
              <a:gd name="connsiteY4546" fmla="*/ 834527 h 1805355"/>
              <a:gd name="connsiteX4547" fmla="*/ 1555510 w 2744472"/>
              <a:gd name="connsiteY4547" fmla="*/ 832119 h 1805355"/>
              <a:gd name="connsiteX4548" fmla="*/ 1560200 w 2744472"/>
              <a:gd name="connsiteY4548" fmla="*/ 820798 h 1805355"/>
              <a:gd name="connsiteX4549" fmla="*/ 1562215 w 2744472"/>
              <a:gd name="connsiteY4549" fmla="*/ 819963 h 1805355"/>
              <a:gd name="connsiteX4550" fmla="*/ 1562157 w 2744472"/>
              <a:gd name="connsiteY4550" fmla="*/ 819814 h 1805355"/>
              <a:gd name="connsiteX4551" fmla="*/ 1568045 w 2744472"/>
              <a:gd name="connsiteY4551" fmla="*/ 804558 h 1805355"/>
              <a:gd name="connsiteX4552" fmla="*/ 1572903 w 2744472"/>
              <a:gd name="connsiteY4552" fmla="*/ 802399 h 1805355"/>
              <a:gd name="connsiteX4553" fmla="*/ 1577995 w 2744472"/>
              <a:gd name="connsiteY4553" fmla="*/ 790399 h 1805355"/>
              <a:gd name="connsiteX4554" fmla="*/ 1583677 w 2744472"/>
              <a:gd name="connsiteY4554" fmla="*/ 788101 h 1805355"/>
              <a:gd name="connsiteX4555" fmla="*/ 1588638 w 2744472"/>
              <a:gd name="connsiteY4555" fmla="*/ 775832 h 1805355"/>
              <a:gd name="connsiteX4556" fmla="*/ 1593565 w 2744472"/>
              <a:gd name="connsiteY4556" fmla="*/ 773742 h 1805355"/>
              <a:gd name="connsiteX4557" fmla="*/ 1598445 w 2744472"/>
              <a:gd name="connsiteY4557" fmla="*/ 761961 h 1805355"/>
              <a:gd name="connsiteX4558" fmla="*/ 1603417 w 2744472"/>
              <a:gd name="connsiteY4558" fmla="*/ 759901 h 1805355"/>
              <a:gd name="connsiteX4559" fmla="*/ 1608251 w 2744472"/>
              <a:gd name="connsiteY4559" fmla="*/ 748232 h 1805355"/>
              <a:gd name="connsiteX4560" fmla="*/ 1613412 w 2744472"/>
              <a:gd name="connsiteY4560" fmla="*/ 746094 h 1805355"/>
              <a:gd name="connsiteX4561" fmla="*/ 1619038 w 2744472"/>
              <a:gd name="connsiteY4561" fmla="*/ 731848 h 1805355"/>
              <a:gd name="connsiteX4562" fmla="*/ 1626308 w 2744472"/>
              <a:gd name="connsiteY4562" fmla="*/ 728689 h 1805355"/>
              <a:gd name="connsiteX4563" fmla="*/ 1630806 w 2744472"/>
              <a:gd name="connsiteY4563" fmla="*/ 717832 h 1805355"/>
              <a:gd name="connsiteX4564" fmla="*/ 1635289 w 2744472"/>
              <a:gd name="connsiteY4564" fmla="*/ 715975 h 1805355"/>
              <a:gd name="connsiteX4565" fmla="*/ 1640612 w 2744472"/>
              <a:gd name="connsiteY4565" fmla="*/ 703122 h 1805355"/>
              <a:gd name="connsiteX4566" fmla="*/ 1647162 w 2744472"/>
              <a:gd name="connsiteY4566" fmla="*/ 700409 h 1805355"/>
              <a:gd name="connsiteX4567" fmla="*/ 1651399 w 2744472"/>
              <a:gd name="connsiteY4567" fmla="*/ 689681 h 1805355"/>
              <a:gd name="connsiteX4568" fmla="*/ 1658782 w 2744472"/>
              <a:gd name="connsiteY4568" fmla="*/ 686473 h 1805355"/>
              <a:gd name="connsiteX4569" fmla="*/ 1663167 w 2744472"/>
              <a:gd name="connsiteY4569" fmla="*/ 675114 h 1805355"/>
              <a:gd name="connsiteX4570" fmla="*/ 1669051 w 2744472"/>
              <a:gd name="connsiteY4570" fmla="*/ 672499 h 1805355"/>
              <a:gd name="connsiteX4571" fmla="*/ 1673117 w 2744472"/>
              <a:gd name="connsiteY4571" fmla="*/ 662916 h 1805355"/>
              <a:gd name="connsiteX4572" fmla="*/ 1681144 w 2744472"/>
              <a:gd name="connsiteY4572" fmla="*/ 659670 h 1805355"/>
              <a:gd name="connsiteX4573" fmla="*/ 1685722 w 2744472"/>
              <a:gd name="connsiteY4573" fmla="*/ 648350 h 1805355"/>
              <a:gd name="connsiteX4574" fmla="*/ 1690648 w 2744472"/>
              <a:gd name="connsiteY4574" fmla="*/ 646260 h 1805355"/>
              <a:gd name="connsiteX4575" fmla="*/ 1695528 w 2744472"/>
              <a:gd name="connsiteY4575" fmla="*/ 634478 h 1805355"/>
              <a:gd name="connsiteX4576" fmla="*/ 1703304 w 2744472"/>
              <a:gd name="connsiteY4576" fmla="*/ 631256 h 1805355"/>
              <a:gd name="connsiteX4577" fmla="*/ 1707439 w 2744472"/>
              <a:gd name="connsiteY4577" fmla="*/ 621036 h 1805355"/>
              <a:gd name="connsiteX4578" fmla="*/ 1716179 w 2744472"/>
              <a:gd name="connsiteY4578" fmla="*/ 617330 h 1805355"/>
              <a:gd name="connsiteX4579" fmla="*/ 1720044 w 2744472"/>
              <a:gd name="connsiteY4579" fmla="*/ 608000 h 1805355"/>
              <a:gd name="connsiteX4580" fmla="*/ 1725080 w 2744472"/>
              <a:gd name="connsiteY4580" fmla="*/ 605914 h 1805355"/>
              <a:gd name="connsiteX4581" fmla="*/ 1730138 w 2744472"/>
              <a:gd name="connsiteY4581" fmla="*/ 594271 h 1805355"/>
              <a:gd name="connsiteX4582" fmla="*/ 1737792 w 2744472"/>
              <a:gd name="connsiteY4582" fmla="*/ 591247 h 1805355"/>
              <a:gd name="connsiteX4583" fmla="*/ 1741761 w 2744472"/>
              <a:gd name="connsiteY4583" fmla="*/ 581666 h 1805355"/>
              <a:gd name="connsiteX4584" fmla="*/ 1750041 w 2744472"/>
              <a:gd name="connsiteY4584" fmla="*/ 578237 h 1805355"/>
              <a:gd name="connsiteX4585" fmla="*/ 1754366 w 2744472"/>
              <a:gd name="connsiteY4585" fmla="*/ 567794 h 1805355"/>
              <a:gd name="connsiteX4586" fmla="*/ 1762687 w 2744472"/>
              <a:gd name="connsiteY4586" fmla="*/ 564347 h 1805355"/>
              <a:gd name="connsiteX4587" fmla="*/ 1766134 w 2744472"/>
              <a:gd name="connsiteY4587" fmla="*/ 556026 h 1805355"/>
              <a:gd name="connsiteX4588" fmla="*/ 1775148 w 2744472"/>
              <a:gd name="connsiteY4588" fmla="*/ 552292 h 1805355"/>
              <a:gd name="connsiteX4589" fmla="*/ 1778882 w 2744472"/>
              <a:gd name="connsiteY4589" fmla="*/ 543278 h 1805355"/>
              <a:gd name="connsiteX4590" fmla="*/ 1786713 w 2744472"/>
              <a:gd name="connsiteY4590" fmla="*/ 540034 h 1805355"/>
              <a:gd name="connsiteX4591" fmla="*/ 1790937 w 2744472"/>
              <a:gd name="connsiteY4591" fmla="*/ 529836 h 1805355"/>
              <a:gd name="connsiteX4592" fmla="*/ 1800890 w 2744472"/>
              <a:gd name="connsiteY4592" fmla="*/ 525714 h 1805355"/>
              <a:gd name="connsiteX4593" fmla="*/ 1804522 w 2744472"/>
              <a:gd name="connsiteY4593" fmla="*/ 516944 h 1805355"/>
              <a:gd name="connsiteX4594" fmla="*/ 1813782 w 2744472"/>
              <a:gd name="connsiteY4594" fmla="*/ 513108 h 1805355"/>
              <a:gd name="connsiteX4595" fmla="*/ 1817127 w 2744472"/>
              <a:gd name="connsiteY4595" fmla="*/ 505033 h 1805355"/>
              <a:gd name="connsiteX4596" fmla="*/ 1825448 w 2744472"/>
              <a:gd name="connsiteY4596" fmla="*/ 501586 h 1805355"/>
              <a:gd name="connsiteX4597" fmla="*/ 1828895 w 2744472"/>
              <a:gd name="connsiteY4597" fmla="*/ 493265 h 1805355"/>
              <a:gd name="connsiteX4598" fmla="*/ 1838223 w 2744472"/>
              <a:gd name="connsiteY4598" fmla="*/ 489401 h 1805355"/>
              <a:gd name="connsiteX4599" fmla="*/ 1841930 w 2744472"/>
              <a:gd name="connsiteY4599" fmla="*/ 480661 h 1805355"/>
              <a:gd name="connsiteX4600" fmla="*/ 1852150 w 2744472"/>
              <a:gd name="connsiteY4600" fmla="*/ 476526 h 1805355"/>
              <a:gd name="connsiteX4601" fmla="*/ 1855371 w 2744472"/>
              <a:gd name="connsiteY4601" fmla="*/ 468750 h 1805355"/>
              <a:gd name="connsiteX4602" fmla="*/ 1863911 w 2744472"/>
              <a:gd name="connsiteY4602" fmla="*/ 465212 h 1805355"/>
              <a:gd name="connsiteX4603" fmla="*/ 1864729 w 2744472"/>
              <a:gd name="connsiteY4603" fmla="*/ 463374 h 1805355"/>
              <a:gd name="connsiteX4604" fmla="*/ 1854381 w 2744472"/>
              <a:gd name="connsiteY4604" fmla="*/ 467558 h 1805355"/>
              <a:gd name="connsiteX4605" fmla="*/ 1851441 w 2744472"/>
              <a:gd name="connsiteY4605" fmla="*/ 475175 h 1805355"/>
              <a:gd name="connsiteX4606" fmla="*/ 1842216 w 2744472"/>
              <a:gd name="connsiteY4606" fmla="*/ 479276 h 1805355"/>
              <a:gd name="connsiteX4607" fmla="*/ 1839674 w 2744472"/>
              <a:gd name="connsiteY4607" fmla="*/ 485412 h 1805355"/>
              <a:gd name="connsiteX4608" fmla="*/ 1827801 w 2744472"/>
              <a:gd name="connsiteY4608" fmla="*/ 490330 h 1805355"/>
              <a:gd name="connsiteX4609" fmla="*/ 1824964 w 2744472"/>
              <a:gd name="connsiteY4609" fmla="*/ 497180 h 1805355"/>
              <a:gd name="connsiteX4610" fmla="*/ 1816951 w 2744472"/>
              <a:gd name="connsiteY4610" fmla="*/ 500499 h 1805355"/>
              <a:gd name="connsiteX4611" fmla="*/ 1813196 w 2744472"/>
              <a:gd name="connsiteY4611" fmla="*/ 509784 h 1805355"/>
              <a:gd name="connsiteX4612" fmla="*/ 1804687 w 2744472"/>
              <a:gd name="connsiteY4612" fmla="*/ 513395 h 1805355"/>
              <a:gd name="connsiteX4613" fmla="*/ 1800998 w 2744472"/>
              <a:gd name="connsiteY4613" fmla="*/ 521695 h 1805355"/>
              <a:gd name="connsiteX4614" fmla="*/ 1789804 w 2744472"/>
              <a:gd name="connsiteY4614" fmla="*/ 526016 h 1805355"/>
              <a:gd name="connsiteX4615" fmla="*/ 1786719 w 2744472"/>
              <a:gd name="connsiteY4615" fmla="*/ 533463 h 1805355"/>
              <a:gd name="connsiteX4616" fmla="*/ 1778706 w 2744472"/>
              <a:gd name="connsiteY4616" fmla="*/ 536782 h 1805355"/>
              <a:gd name="connsiteX4617" fmla="*/ 1774952 w 2744472"/>
              <a:gd name="connsiteY4617" fmla="*/ 546068 h 1805355"/>
              <a:gd name="connsiteX4618" fmla="*/ 1766082 w 2744472"/>
              <a:gd name="connsiteY4618" fmla="*/ 549831 h 1805355"/>
              <a:gd name="connsiteX4619" fmla="*/ 1762203 w 2744472"/>
              <a:gd name="connsiteY4619" fmla="*/ 559654 h 1805355"/>
              <a:gd name="connsiteX4620" fmla="*/ 1753942 w 2744472"/>
              <a:gd name="connsiteY4620" fmla="*/ 563243 h 1805355"/>
              <a:gd name="connsiteX4621" fmla="*/ 1750435 w 2744472"/>
              <a:gd name="connsiteY4621" fmla="*/ 571708 h 1805355"/>
              <a:gd name="connsiteX4622" fmla="*/ 1742548 w 2744472"/>
              <a:gd name="connsiteY4622" fmla="*/ 574975 h 1805355"/>
              <a:gd name="connsiteX4623" fmla="*/ 1738524 w 2744472"/>
              <a:gd name="connsiteY4623" fmla="*/ 584456 h 1805355"/>
              <a:gd name="connsiteX4624" fmla="*/ 1729239 w 2744472"/>
              <a:gd name="connsiteY4624" fmla="*/ 588211 h 1805355"/>
              <a:gd name="connsiteX4625" fmla="*/ 1725920 w 2744472"/>
              <a:gd name="connsiteY4625" fmla="*/ 596224 h 1805355"/>
              <a:gd name="connsiteX4626" fmla="*/ 1718859 w 2744472"/>
              <a:gd name="connsiteY4626" fmla="*/ 599148 h 1805355"/>
              <a:gd name="connsiteX4627" fmla="*/ 1714152 w 2744472"/>
              <a:gd name="connsiteY4627" fmla="*/ 610790 h 1805355"/>
              <a:gd name="connsiteX4628" fmla="*/ 1705789 w 2744472"/>
              <a:gd name="connsiteY4628" fmla="*/ 614339 h 1805355"/>
              <a:gd name="connsiteX4629" fmla="*/ 1702240 w 2744472"/>
              <a:gd name="connsiteY4629" fmla="*/ 622701 h 1805355"/>
              <a:gd name="connsiteX4630" fmla="*/ 1693931 w 2744472"/>
              <a:gd name="connsiteY4630" fmla="*/ 626062 h 1805355"/>
              <a:gd name="connsiteX4631" fmla="*/ 1689636 w 2744472"/>
              <a:gd name="connsiteY4631" fmla="*/ 636430 h 1805355"/>
              <a:gd name="connsiteX4632" fmla="*/ 1682337 w 2744472"/>
              <a:gd name="connsiteY4632" fmla="*/ 639453 h 1805355"/>
              <a:gd name="connsiteX4633" fmla="*/ 1677725 w 2744472"/>
              <a:gd name="connsiteY4633" fmla="*/ 650854 h 1805355"/>
              <a:gd name="connsiteX4634" fmla="*/ 1670870 w 2744472"/>
              <a:gd name="connsiteY4634" fmla="*/ 653761 h 1805355"/>
              <a:gd name="connsiteX4635" fmla="*/ 1667081 w 2744472"/>
              <a:gd name="connsiteY4635" fmla="*/ 662908 h 1805355"/>
              <a:gd name="connsiteX4636" fmla="*/ 1660021 w 2744472"/>
              <a:gd name="connsiteY4636" fmla="*/ 665832 h 1805355"/>
              <a:gd name="connsiteX4637" fmla="*/ 1655314 w 2744472"/>
              <a:gd name="connsiteY4637" fmla="*/ 677474 h 1805355"/>
              <a:gd name="connsiteX4638" fmla="*/ 1647965 w 2744472"/>
              <a:gd name="connsiteY4638" fmla="*/ 680592 h 1805355"/>
              <a:gd name="connsiteX4639" fmla="*/ 1643402 w 2744472"/>
              <a:gd name="connsiteY4639" fmla="*/ 691346 h 1805355"/>
              <a:gd name="connsiteX4640" fmla="*/ 1637321 w 2744472"/>
              <a:gd name="connsiteY4640" fmla="*/ 693805 h 1805355"/>
              <a:gd name="connsiteX4641" fmla="*/ 1632759 w 2744472"/>
              <a:gd name="connsiteY4641" fmla="*/ 705625 h 1805355"/>
              <a:gd name="connsiteX4642" fmla="*/ 1627432 w 2744472"/>
              <a:gd name="connsiteY4642" fmla="*/ 707992 h 1805355"/>
              <a:gd name="connsiteX4643" fmla="*/ 1622666 w 2744472"/>
              <a:gd name="connsiteY4643" fmla="*/ 719498 h 1805355"/>
              <a:gd name="connsiteX4644" fmla="*/ 1614769 w 2744472"/>
              <a:gd name="connsiteY4644" fmla="*/ 722769 h 1805355"/>
              <a:gd name="connsiteX4645" fmla="*/ 1611041 w 2744472"/>
              <a:gd name="connsiteY4645" fmla="*/ 731553 h 1805355"/>
              <a:gd name="connsiteX4646" fmla="*/ 1605575 w 2744472"/>
              <a:gd name="connsiteY4646" fmla="*/ 733763 h 1805355"/>
              <a:gd name="connsiteX4647" fmla="*/ 1600398 w 2744472"/>
              <a:gd name="connsiteY4647" fmla="*/ 746262 h 1805355"/>
              <a:gd name="connsiteX4648" fmla="*/ 1595947 w 2744472"/>
              <a:gd name="connsiteY4648" fmla="*/ 748106 h 1805355"/>
              <a:gd name="connsiteX4649" fmla="*/ 1590592 w 2744472"/>
              <a:gd name="connsiteY4649" fmla="*/ 761665 h 1805355"/>
              <a:gd name="connsiteX4650" fmla="*/ 1586194 w 2744472"/>
              <a:gd name="connsiteY4650" fmla="*/ 763576 h 1805355"/>
              <a:gd name="connsiteX4651" fmla="*/ 1580641 w 2744472"/>
              <a:gd name="connsiteY4651" fmla="*/ 776662 h 1805355"/>
              <a:gd name="connsiteX4652" fmla="*/ 1574617 w 2744472"/>
              <a:gd name="connsiteY4652" fmla="*/ 779098 h 1805355"/>
              <a:gd name="connsiteX4653" fmla="*/ 1569711 w 2744472"/>
              <a:gd name="connsiteY4653" fmla="*/ 790391 h 1805355"/>
              <a:gd name="connsiteX4654" fmla="*/ 1565351 w 2744472"/>
              <a:gd name="connsiteY4654" fmla="*/ 792112 h 1805355"/>
              <a:gd name="connsiteX4655" fmla="*/ 1559905 w 2744472"/>
              <a:gd name="connsiteY4655" fmla="*/ 804956 h 1805355"/>
              <a:gd name="connsiteX4656" fmla="*/ 1555346 w 2744472"/>
              <a:gd name="connsiteY4656" fmla="*/ 806801 h 1805355"/>
              <a:gd name="connsiteX4657" fmla="*/ 1550242 w 2744472"/>
              <a:gd name="connsiteY4657" fmla="*/ 818829 h 1805355"/>
              <a:gd name="connsiteX4658" fmla="*/ 1545057 w 2744472"/>
              <a:gd name="connsiteY4658" fmla="*/ 820926 h 1805355"/>
              <a:gd name="connsiteX4659" fmla="*/ 1539598 w 2744472"/>
              <a:gd name="connsiteY4659" fmla="*/ 835069 h 1805355"/>
              <a:gd name="connsiteX4660" fmla="*/ 1534768 w 2744472"/>
              <a:gd name="connsiteY4660" fmla="*/ 837216 h 1805355"/>
              <a:gd name="connsiteX4661" fmla="*/ 1529792 w 2744472"/>
              <a:gd name="connsiteY4661" fmla="*/ 849228 h 1805355"/>
              <a:gd name="connsiteX4662" fmla="*/ 1524819 w 2744472"/>
              <a:gd name="connsiteY4662" fmla="*/ 851288 h 1805355"/>
              <a:gd name="connsiteX4663" fmla="*/ 1519986 w 2744472"/>
              <a:gd name="connsiteY4663" fmla="*/ 862957 h 1805355"/>
              <a:gd name="connsiteX4664" fmla="*/ 1517435 w 2744472"/>
              <a:gd name="connsiteY4664" fmla="*/ 864014 h 1805355"/>
              <a:gd name="connsiteX4665" fmla="*/ 1518029 w 2744472"/>
              <a:gd name="connsiteY4665" fmla="*/ 865413 h 1805355"/>
              <a:gd name="connsiteX4666" fmla="*/ 1511997 w 2744472"/>
              <a:gd name="connsiteY4666" fmla="*/ 879629 h 1805355"/>
              <a:gd name="connsiteX4667" fmla="*/ 1506042 w 2744472"/>
              <a:gd name="connsiteY4667" fmla="*/ 882036 h 1805355"/>
              <a:gd name="connsiteX4668" fmla="*/ 1501353 w 2744472"/>
              <a:gd name="connsiteY4668" fmla="*/ 893357 h 1805355"/>
              <a:gd name="connsiteX4669" fmla="*/ 1498814 w 2744472"/>
              <a:gd name="connsiteY4669" fmla="*/ 894409 h 1805355"/>
              <a:gd name="connsiteX4670" fmla="*/ 1499396 w 2744472"/>
              <a:gd name="connsiteY4670" fmla="*/ 895814 h 1805355"/>
              <a:gd name="connsiteX4671" fmla="*/ 1493508 w 2744472"/>
              <a:gd name="connsiteY4671" fmla="*/ 910029 h 1805355"/>
              <a:gd name="connsiteX4672" fmla="*/ 1489514 w 2744472"/>
              <a:gd name="connsiteY4672" fmla="*/ 911683 h 1805355"/>
              <a:gd name="connsiteX4673" fmla="*/ 1483558 w 2744472"/>
              <a:gd name="connsiteY4673" fmla="*/ 925719 h 1805355"/>
              <a:gd name="connsiteX4674" fmla="*/ 1480448 w 2744472"/>
              <a:gd name="connsiteY4674" fmla="*/ 926977 h 1805355"/>
              <a:gd name="connsiteX4675" fmla="*/ 1474876 w 2744472"/>
              <a:gd name="connsiteY4675" fmla="*/ 940428 h 1805355"/>
              <a:gd name="connsiteX4676" fmla="*/ 1472685 w 2744472"/>
              <a:gd name="connsiteY4676" fmla="*/ 941336 h 1805355"/>
              <a:gd name="connsiteX4677" fmla="*/ 1472919 w 2744472"/>
              <a:gd name="connsiteY4677" fmla="*/ 941903 h 1805355"/>
              <a:gd name="connsiteX4678" fmla="*/ 1467031 w 2744472"/>
              <a:gd name="connsiteY4678" fmla="*/ 956118 h 1805355"/>
              <a:gd name="connsiteX4679" fmla="*/ 1462994 w 2744472"/>
              <a:gd name="connsiteY4679" fmla="*/ 957791 h 1805355"/>
              <a:gd name="connsiteX4680" fmla="*/ 1463113 w 2744472"/>
              <a:gd name="connsiteY4680" fmla="*/ 958084 h 1805355"/>
              <a:gd name="connsiteX4681" fmla="*/ 1457225 w 2744472"/>
              <a:gd name="connsiteY4681" fmla="*/ 972646 h 1805355"/>
              <a:gd name="connsiteX4682" fmla="*/ 1455175 w 2744472"/>
              <a:gd name="connsiteY4682" fmla="*/ 973516 h 1805355"/>
              <a:gd name="connsiteX4683" fmla="*/ 1449236 w 2744472"/>
              <a:gd name="connsiteY4683" fmla="*/ 988192 h 1805355"/>
              <a:gd name="connsiteX4684" fmla="*/ 1446006 w 2744472"/>
              <a:gd name="connsiteY4684" fmla="*/ 989563 h 1805355"/>
              <a:gd name="connsiteX4685" fmla="*/ 1440554 w 2744472"/>
              <a:gd name="connsiteY4685" fmla="*/ 1003045 h 1805355"/>
              <a:gd name="connsiteX4686" fmla="*/ 1438319 w 2744472"/>
              <a:gd name="connsiteY4686" fmla="*/ 1003993 h 1805355"/>
              <a:gd name="connsiteX4687" fmla="*/ 1438597 w 2744472"/>
              <a:gd name="connsiteY4687" fmla="*/ 1004664 h 1805355"/>
              <a:gd name="connsiteX4688" fmla="*/ 1432709 w 2744472"/>
              <a:gd name="connsiteY4688" fmla="*/ 1018879 h 1805355"/>
              <a:gd name="connsiteX4689" fmla="*/ 1432004 w 2744472"/>
              <a:gd name="connsiteY4689" fmla="*/ 1019171 h 1805355"/>
              <a:gd name="connsiteX4690" fmla="*/ 1432714 w 2744472"/>
              <a:gd name="connsiteY4690" fmla="*/ 1020845 h 1805355"/>
              <a:gd name="connsiteX4691" fmla="*/ 1426539 w 2744472"/>
              <a:gd name="connsiteY4691" fmla="*/ 1035406 h 1805355"/>
              <a:gd name="connsiteX4692" fmla="*/ 1424527 w 2744472"/>
              <a:gd name="connsiteY4692" fmla="*/ 1036221 h 1805355"/>
              <a:gd name="connsiteX4693" fmla="*/ 1424868 w 2744472"/>
              <a:gd name="connsiteY4693" fmla="*/ 1037025 h 1805355"/>
              <a:gd name="connsiteX4694" fmla="*/ 1418836 w 2744472"/>
              <a:gd name="connsiteY4694" fmla="*/ 1051240 h 1805355"/>
              <a:gd name="connsiteX4695" fmla="*/ 1415752 w 2744472"/>
              <a:gd name="connsiteY4695" fmla="*/ 1052487 h 1805355"/>
              <a:gd name="connsiteX4696" fmla="*/ 1416042 w 2744472"/>
              <a:gd name="connsiteY4696" fmla="*/ 1053205 h 1805355"/>
              <a:gd name="connsiteX4697" fmla="*/ 1410154 w 2744472"/>
              <a:gd name="connsiteY4697" fmla="*/ 1067767 h 1805355"/>
              <a:gd name="connsiteX4698" fmla="*/ 1407919 w 2744472"/>
              <a:gd name="connsiteY4698" fmla="*/ 1068715 h 1805355"/>
              <a:gd name="connsiteX4699" fmla="*/ 1408197 w 2744472"/>
              <a:gd name="connsiteY4699" fmla="*/ 1069386 h 1805355"/>
              <a:gd name="connsiteX4700" fmla="*/ 1402309 w 2744472"/>
              <a:gd name="connsiteY4700" fmla="*/ 1083601 h 1805355"/>
              <a:gd name="connsiteX4701" fmla="*/ 1401332 w 2744472"/>
              <a:gd name="connsiteY4701" fmla="*/ 1084006 h 1805355"/>
              <a:gd name="connsiteX4702" fmla="*/ 1402313 w 2744472"/>
              <a:gd name="connsiteY4702" fmla="*/ 1086547 h 1805355"/>
              <a:gd name="connsiteX4703" fmla="*/ 1396425 w 2744472"/>
              <a:gd name="connsiteY4703" fmla="*/ 1101803 h 1805355"/>
              <a:gd name="connsiteX4704" fmla="*/ 1394099 w 2744472"/>
              <a:gd name="connsiteY4704" fmla="*/ 1102837 h 1805355"/>
              <a:gd name="connsiteX4705" fmla="*/ 1394469 w 2744472"/>
              <a:gd name="connsiteY4705" fmla="*/ 1103709 h 1805355"/>
              <a:gd name="connsiteX4706" fmla="*/ 1388437 w 2744472"/>
              <a:gd name="connsiteY4706" fmla="*/ 1117924 h 1805355"/>
              <a:gd name="connsiteX4707" fmla="*/ 1387038 w 2744472"/>
              <a:gd name="connsiteY4707" fmla="*/ 1118490 h 1805355"/>
              <a:gd name="connsiteX4708" fmla="*/ 1387604 w 2744472"/>
              <a:gd name="connsiteY4708" fmla="*/ 1119889 h 1805355"/>
              <a:gd name="connsiteX4709" fmla="*/ 1381716 w 2744472"/>
              <a:gd name="connsiteY4709" fmla="*/ 1134451 h 1805355"/>
              <a:gd name="connsiteX4710" fmla="*/ 1381127 w 2744472"/>
              <a:gd name="connsiteY4710" fmla="*/ 1134701 h 1805355"/>
              <a:gd name="connsiteX4711" fmla="*/ 1381721 w 2744472"/>
              <a:gd name="connsiteY4711" fmla="*/ 1136070 h 1805355"/>
              <a:gd name="connsiteX4712" fmla="*/ 1375546 w 2744472"/>
              <a:gd name="connsiteY4712" fmla="*/ 1150285 h 1805355"/>
              <a:gd name="connsiteX4713" fmla="*/ 1373109 w 2744472"/>
              <a:gd name="connsiteY4713" fmla="*/ 1151246 h 1805355"/>
              <a:gd name="connsiteX4714" fmla="*/ 1373875 w 2744472"/>
              <a:gd name="connsiteY4714" fmla="*/ 1153231 h 1805355"/>
              <a:gd name="connsiteX4715" fmla="*/ 1367987 w 2744472"/>
              <a:gd name="connsiteY4715" fmla="*/ 1168486 h 1805355"/>
              <a:gd name="connsiteX4716" fmla="*/ 1367324 w 2744472"/>
              <a:gd name="connsiteY4716" fmla="*/ 1168781 h 1805355"/>
              <a:gd name="connsiteX4717" fmla="*/ 1367991 w 2744472"/>
              <a:gd name="connsiteY4717" fmla="*/ 1170392 h 1805355"/>
              <a:gd name="connsiteX4718" fmla="*/ 1362103 w 2744472"/>
              <a:gd name="connsiteY4718" fmla="*/ 1184607 h 1805355"/>
              <a:gd name="connsiteX4719" fmla="*/ 1361412 w 2744472"/>
              <a:gd name="connsiteY4719" fmla="*/ 1184894 h 1805355"/>
              <a:gd name="connsiteX4720" fmla="*/ 1362108 w 2744472"/>
              <a:gd name="connsiteY4720" fmla="*/ 1186572 h 1805355"/>
              <a:gd name="connsiteX4721" fmla="*/ 1356076 w 2744472"/>
              <a:gd name="connsiteY4721" fmla="*/ 1201134 h 1805355"/>
              <a:gd name="connsiteX4722" fmla="*/ 1354099 w 2744472"/>
              <a:gd name="connsiteY4722" fmla="*/ 1201953 h 1805355"/>
              <a:gd name="connsiteX4723" fmla="*/ 1355243 w 2744472"/>
              <a:gd name="connsiteY4723" fmla="*/ 1204714 h 1805355"/>
              <a:gd name="connsiteX4724" fmla="*/ 1349355 w 2744472"/>
              <a:gd name="connsiteY4724" fmla="*/ 1218929 h 1805355"/>
              <a:gd name="connsiteX4725" fmla="*/ 1348490 w 2744472"/>
              <a:gd name="connsiteY4725" fmla="*/ 1219288 h 1805355"/>
              <a:gd name="connsiteX4726" fmla="*/ 1349359 w 2744472"/>
              <a:gd name="connsiteY4726" fmla="*/ 1221385 h 1805355"/>
              <a:gd name="connsiteX4727" fmla="*/ 1343471 w 2744472"/>
              <a:gd name="connsiteY4727" fmla="*/ 1235600 h 1805355"/>
              <a:gd name="connsiteX4728" fmla="*/ 1342259 w 2744472"/>
              <a:gd name="connsiteY4728" fmla="*/ 1236101 h 1805355"/>
              <a:gd name="connsiteX4729" fmla="*/ 1343475 w 2744472"/>
              <a:gd name="connsiteY4729" fmla="*/ 1239036 h 1805355"/>
              <a:gd name="connsiteX4730" fmla="*/ 1338061 w 2744472"/>
              <a:gd name="connsiteY4730" fmla="*/ 1252107 h 1805355"/>
              <a:gd name="connsiteX4731" fmla="*/ 1339552 w 2744472"/>
              <a:gd name="connsiteY4731" fmla="*/ 1255707 h 1805355"/>
              <a:gd name="connsiteX4732" fmla="*/ 1333664 w 2744472"/>
              <a:gd name="connsiteY4732" fmla="*/ 1269922 h 1805355"/>
              <a:gd name="connsiteX4733" fmla="*/ 1332453 w 2744472"/>
              <a:gd name="connsiteY4733" fmla="*/ 1270424 h 1805355"/>
              <a:gd name="connsiteX4734" fmla="*/ 1333669 w 2744472"/>
              <a:gd name="connsiteY4734" fmla="*/ 1273359 h 1805355"/>
              <a:gd name="connsiteX4735" fmla="*/ 1328202 w 2744472"/>
              <a:gd name="connsiteY4735" fmla="*/ 1286556 h 1805355"/>
              <a:gd name="connsiteX4736" fmla="*/ 1329746 w 2744472"/>
              <a:gd name="connsiteY4736" fmla="*/ 1290029 h 1805355"/>
              <a:gd name="connsiteX4737" fmla="*/ 1323428 w 2744472"/>
              <a:gd name="connsiteY4737" fmla="*/ 1304244 h 1805355"/>
              <a:gd name="connsiteX4738" fmla="*/ 1321730 w 2744472"/>
              <a:gd name="connsiteY4738" fmla="*/ 1304900 h 1805355"/>
              <a:gd name="connsiteX4739" fmla="*/ 1322882 w 2744472"/>
              <a:gd name="connsiteY4739" fmla="*/ 1307681 h 1805355"/>
              <a:gd name="connsiteX4740" fmla="*/ 1317062 w 2744472"/>
              <a:gd name="connsiteY4740" fmla="*/ 1321732 h 1805355"/>
              <a:gd name="connsiteX4741" fmla="*/ 1318959 w 2744472"/>
              <a:gd name="connsiteY4741" fmla="*/ 1326313 h 1805355"/>
              <a:gd name="connsiteX4742" fmla="*/ 1313071 w 2744472"/>
              <a:gd name="connsiteY4742" fmla="*/ 1340528 h 1805355"/>
              <a:gd name="connsiteX4743" fmla="*/ 1312554 w 2744472"/>
              <a:gd name="connsiteY4743" fmla="*/ 1340743 h 1805355"/>
              <a:gd name="connsiteX4744" fmla="*/ 1313076 w 2744472"/>
              <a:gd name="connsiteY4744" fmla="*/ 1342004 h 1805355"/>
              <a:gd name="connsiteX4745" fmla="*/ 1307255 w 2744472"/>
              <a:gd name="connsiteY4745" fmla="*/ 1356054 h 1805355"/>
              <a:gd name="connsiteX4746" fmla="*/ 1309153 w 2744472"/>
              <a:gd name="connsiteY4746" fmla="*/ 1360635 h 1805355"/>
              <a:gd name="connsiteX4747" fmla="*/ 1303456 w 2744472"/>
              <a:gd name="connsiteY4747" fmla="*/ 1374389 h 1805355"/>
              <a:gd name="connsiteX4748" fmla="*/ 1305230 w 2744472"/>
              <a:gd name="connsiteY4748" fmla="*/ 1378777 h 1805355"/>
              <a:gd name="connsiteX4749" fmla="*/ 1299560 w 2744472"/>
              <a:gd name="connsiteY4749" fmla="*/ 1392800 h 1805355"/>
              <a:gd name="connsiteX4750" fmla="*/ 1301308 w 2744472"/>
              <a:gd name="connsiteY4750" fmla="*/ 1396919 h 1805355"/>
              <a:gd name="connsiteX4751" fmla="*/ 1295520 w 2744472"/>
              <a:gd name="connsiteY4751" fmla="*/ 1410559 h 1805355"/>
              <a:gd name="connsiteX4752" fmla="*/ 1297385 w 2744472"/>
              <a:gd name="connsiteY4752" fmla="*/ 1415061 h 1805355"/>
              <a:gd name="connsiteX4753" fmla="*/ 1291888 w 2744472"/>
              <a:gd name="connsiteY4753" fmla="*/ 1428332 h 1805355"/>
              <a:gd name="connsiteX4754" fmla="*/ 1293463 w 2744472"/>
              <a:gd name="connsiteY4754" fmla="*/ 1432223 h 1805355"/>
              <a:gd name="connsiteX4755" fmla="*/ 1287431 w 2744472"/>
              <a:gd name="connsiteY4755" fmla="*/ 1447132 h 1805355"/>
              <a:gd name="connsiteX4756" fmla="*/ 1287425 w 2744472"/>
              <a:gd name="connsiteY4756" fmla="*/ 1447134 h 1805355"/>
              <a:gd name="connsiteX4757" fmla="*/ 1288559 w 2744472"/>
              <a:gd name="connsiteY4757" fmla="*/ 1449874 h 1805355"/>
              <a:gd name="connsiteX4758" fmla="*/ 1283923 w 2744472"/>
              <a:gd name="connsiteY4758" fmla="*/ 1461067 h 1805355"/>
              <a:gd name="connsiteX4759" fmla="*/ 1286598 w 2744472"/>
              <a:gd name="connsiteY4759" fmla="*/ 1467525 h 1805355"/>
              <a:gd name="connsiteX4760" fmla="*/ 1280778 w 2744472"/>
              <a:gd name="connsiteY4760" fmla="*/ 1481577 h 1805355"/>
              <a:gd name="connsiteX4761" fmla="*/ 1282676 w 2744472"/>
              <a:gd name="connsiteY4761" fmla="*/ 1486158 h 1805355"/>
              <a:gd name="connsiteX4762" fmla="*/ 1278039 w 2744472"/>
              <a:gd name="connsiteY4762" fmla="*/ 1497351 h 1805355"/>
              <a:gd name="connsiteX4763" fmla="*/ 1280714 w 2744472"/>
              <a:gd name="connsiteY4763" fmla="*/ 1503809 h 1805355"/>
              <a:gd name="connsiteX4764" fmla="*/ 1274826 w 2744472"/>
              <a:gd name="connsiteY4764" fmla="*/ 1518024 h 1805355"/>
              <a:gd name="connsiteX4765" fmla="*/ 1274683 w 2744472"/>
              <a:gd name="connsiteY4765" fmla="*/ 1518084 h 1805355"/>
              <a:gd name="connsiteX4766" fmla="*/ 1276792 w 2744472"/>
              <a:gd name="connsiteY4766" fmla="*/ 1523422 h 1805355"/>
              <a:gd name="connsiteX4767" fmla="*/ 1272259 w 2744472"/>
              <a:gd name="connsiteY4767" fmla="*/ 1534900 h 1805355"/>
              <a:gd name="connsiteX4768" fmla="*/ 1274830 w 2744472"/>
              <a:gd name="connsiteY4768" fmla="*/ 1541563 h 1805355"/>
              <a:gd name="connsiteX4769" fmla="*/ 1270064 w 2744472"/>
              <a:gd name="connsiteY4769" fmla="*/ 1553913 h 1805355"/>
              <a:gd name="connsiteX4770" fmla="*/ 1272869 w 2744472"/>
              <a:gd name="connsiteY4770" fmla="*/ 1560686 h 1805355"/>
              <a:gd name="connsiteX4771" fmla="*/ 1268164 w 2744472"/>
              <a:gd name="connsiteY4771" fmla="*/ 1572043 h 1805355"/>
              <a:gd name="connsiteX4772" fmla="*/ 1270908 w 2744472"/>
              <a:gd name="connsiteY4772" fmla="*/ 1578827 h 1805355"/>
              <a:gd name="connsiteX4773" fmla="*/ 1266132 w 2744472"/>
              <a:gd name="connsiteY4773" fmla="*/ 1590639 h 1805355"/>
              <a:gd name="connsiteX4774" fmla="*/ 1268946 w 2744472"/>
              <a:gd name="connsiteY4774" fmla="*/ 1596969 h 1805355"/>
              <a:gd name="connsiteX4775" fmla="*/ 1263898 w 2744472"/>
              <a:gd name="connsiteY4775" fmla="*/ 1608326 h 1805355"/>
              <a:gd name="connsiteX4776" fmla="*/ 1266985 w 2744472"/>
              <a:gd name="connsiteY4776" fmla="*/ 1615601 h 1805355"/>
              <a:gd name="connsiteX4777" fmla="*/ 1262260 w 2744472"/>
              <a:gd name="connsiteY4777" fmla="*/ 1626738 h 1805355"/>
              <a:gd name="connsiteX4778" fmla="*/ 1265024 w 2744472"/>
              <a:gd name="connsiteY4778" fmla="*/ 1633253 h 1805355"/>
              <a:gd name="connsiteX4779" fmla="*/ 1259674 w 2744472"/>
              <a:gd name="connsiteY4779" fmla="*/ 1645861 h 1805355"/>
              <a:gd name="connsiteX4780" fmla="*/ 1263063 w 2744472"/>
              <a:gd name="connsiteY4780" fmla="*/ 1653846 h 1805355"/>
              <a:gd name="connsiteX4781" fmla="*/ 1257800 w 2744472"/>
              <a:gd name="connsiteY4781" fmla="*/ 1666249 h 1805355"/>
              <a:gd name="connsiteX4782" fmla="*/ 1260120 w 2744472"/>
              <a:gd name="connsiteY4782" fmla="*/ 1671988 h 1805355"/>
              <a:gd name="connsiteX4783" fmla="*/ 1256409 w 2744472"/>
              <a:gd name="connsiteY4783" fmla="*/ 1681168 h 1805355"/>
              <a:gd name="connsiteX4784" fmla="*/ 1260120 w 2744472"/>
              <a:gd name="connsiteY4784" fmla="*/ 1690130 h 1805355"/>
              <a:gd name="connsiteX4785" fmla="*/ 1255285 w 2744472"/>
              <a:gd name="connsiteY4785" fmla="*/ 1701804 h 1805355"/>
              <a:gd name="connsiteX4786" fmla="*/ 1258159 w 2744472"/>
              <a:gd name="connsiteY4786" fmla="*/ 1709252 h 1805355"/>
              <a:gd name="connsiteX4787" fmla="*/ 1254339 w 2744472"/>
              <a:gd name="connsiteY4787" fmla="*/ 1719150 h 1805355"/>
              <a:gd name="connsiteX4788" fmla="*/ 1258159 w 2744472"/>
              <a:gd name="connsiteY4788" fmla="*/ 1728375 h 1805355"/>
              <a:gd name="connsiteX4789" fmla="*/ 1254300 w 2744472"/>
              <a:gd name="connsiteY4789" fmla="*/ 1737691 h 1805355"/>
              <a:gd name="connsiteX4790" fmla="*/ 1258159 w 2744472"/>
              <a:gd name="connsiteY4790" fmla="*/ 1747007 h 1805355"/>
              <a:gd name="connsiteX4791" fmla="*/ 1254097 w 2744472"/>
              <a:gd name="connsiteY4791" fmla="*/ 1756813 h 1805355"/>
              <a:gd name="connsiteX4792" fmla="*/ 1258159 w 2744472"/>
              <a:gd name="connsiteY4792" fmla="*/ 1766620 h 1805355"/>
              <a:gd name="connsiteX4793" fmla="*/ 1254300 w 2744472"/>
              <a:gd name="connsiteY4793" fmla="*/ 1775936 h 1805355"/>
              <a:gd name="connsiteX4794" fmla="*/ 1258159 w 2744472"/>
              <a:gd name="connsiteY4794" fmla="*/ 1785252 h 1805355"/>
              <a:gd name="connsiteX4795" fmla="*/ 1238056 w 2744472"/>
              <a:gd name="connsiteY4795" fmla="*/ 1805355 h 1805355"/>
              <a:gd name="connsiteX4796" fmla="*/ 1217953 w 2744472"/>
              <a:gd name="connsiteY4796" fmla="*/ 1785252 h 1805355"/>
              <a:gd name="connsiteX4797" fmla="*/ 1221812 w 2744472"/>
              <a:gd name="connsiteY4797" fmla="*/ 1775936 h 1805355"/>
              <a:gd name="connsiteX4798" fmla="*/ 1217953 w 2744472"/>
              <a:gd name="connsiteY4798" fmla="*/ 1766620 h 1805355"/>
              <a:gd name="connsiteX4799" fmla="*/ 1222014 w 2744472"/>
              <a:gd name="connsiteY4799" fmla="*/ 1756813 h 1805355"/>
              <a:gd name="connsiteX4800" fmla="*/ 1217953 w 2744472"/>
              <a:gd name="connsiteY4800" fmla="*/ 1747007 h 1805355"/>
              <a:gd name="connsiteX4801" fmla="*/ 1221811 w 2744472"/>
              <a:gd name="connsiteY4801" fmla="*/ 1737691 h 1805355"/>
              <a:gd name="connsiteX4802" fmla="*/ 1217953 w 2744472"/>
              <a:gd name="connsiteY4802" fmla="*/ 1728375 h 1805355"/>
              <a:gd name="connsiteX4803" fmla="*/ 1221773 w 2744472"/>
              <a:gd name="connsiteY4803" fmla="*/ 1719150 h 1805355"/>
              <a:gd name="connsiteX4804" fmla="*/ 1217953 w 2744472"/>
              <a:gd name="connsiteY4804" fmla="*/ 1709252 h 1805355"/>
              <a:gd name="connsiteX4805" fmla="*/ 1222719 w 2744472"/>
              <a:gd name="connsiteY4805" fmla="*/ 1696902 h 1805355"/>
              <a:gd name="connsiteX4806" fmla="*/ 1219914 w 2744472"/>
              <a:gd name="connsiteY4806" fmla="*/ 1690130 h 1805355"/>
              <a:gd name="connsiteX4807" fmla="*/ 1223626 w 2744472"/>
              <a:gd name="connsiteY4807" fmla="*/ 1681168 h 1805355"/>
              <a:gd name="connsiteX4808" fmla="*/ 1219914 w 2744472"/>
              <a:gd name="connsiteY4808" fmla="*/ 1671988 h 1805355"/>
              <a:gd name="connsiteX4809" fmla="*/ 1224627 w 2744472"/>
              <a:gd name="connsiteY4809" fmla="*/ 1660332 h 1805355"/>
              <a:gd name="connsiteX4810" fmla="*/ 1221875 w 2744472"/>
              <a:gd name="connsiteY4810" fmla="*/ 1653846 h 1805355"/>
              <a:gd name="connsiteX4811" fmla="*/ 1227225 w 2744472"/>
              <a:gd name="connsiteY4811" fmla="*/ 1641238 h 1805355"/>
              <a:gd name="connsiteX4812" fmla="*/ 1223837 w 2744472"/>
              <a:gd name="connsiteY4812" fmla="*/ 1633253 h 1805355"/>
              <a:gd name="connsiteX4813" fmla="*/ 1228562 w 2744472"/>
              <a:gd name="connsiteY4813" fmla="*/ 1622116 h 1805355"/>
              <a:gd name="connsiteX4814" fmla="*/ 1225798 w 2744472"/>
              <a:gd name="connsiteY4814" fmla="*/ 1615601 h 1805355"/>
              <a:gd name="connsiteX4815" fmla="*/ 1229843 w 2744472"/>
              <a:gd name="connsiteY4815" fmla="*/ 1606069 h 1805355"/>
              <a:gd name="connsiteX4816" fmla="*/ 1225798 w 2744472"/>
              <a:gd name="connsiteY4816" fmla="*/ 1596969 h 1805355"/>
              <a:gd name="connsiteX4817" fmla="*/ 1232117 w 2744472"/>
              <a:gd name="connsiteY4817" fmla="*/ 1582754 h 1805355"/>
              <a:gd name="connsiteX4818" fmla="*/ 1232266 w 2744472"/>
              <a:gd name="connsiteY4818" fmla="*/ 1582696 h 1805355"/>
              <a:gd name="connsiteX4819" fmla="*/ 1230701 w 2744472"/>
              <a:gd name="connsiteY4819" fmla="*/ 1578827 h 1805355"/>
              <a:gd name="connsiteX4820" fmla="*/ 1235382 w 2744472"/>
              <a:gd name="connsiteY4820" fmla="*/ 1567251 h 1805355"/>
              <a:gd name="connsiteX4821" fmla="*/ 1232663 w 2744472"/>
              <a:gd name="connsiteY4821" fmla="*/ 1560686 h 1805355"/>
              <a:gd name="connsiteX4822" fmla="*/ 1237498 w 2744472"/>
              <a:gd name="connsiteY4822" fmla="*/ 1549011 h 1805355"/>
              <a:gd name="connsiteX4823" fmla="*/ 1234624 w 2744472"/>
              <a:gd name="connsiteY4823" fmla="*/ 1541563 h 1805355"/>
              <a:gd name="connsiteX4824" fmla="*/ 1239134 w 2744472"/>
              <a:gd name="connsiteY4824" fmla="*/ 1529877 h 1805355"/>
              <a:gd name="connsiteX4825" fmla="*/ 1236585 w 2744472"/>
              <a:gd name="connsiteY4825" fmla="*/ 1523422 h 1805355"/>
              <a:gd name="connsiteX4826" fmla="*/ 1242465 w 2744472"/>
              <a:gd name="connsiteY4826" fmla="*/ 1508534 h 1805355"/>
              <a:gd name="connsiteX4827" fmla="*/ 1240508 w 2744472"/>
              <a:gd name="connsiteY4827" fmla="*/ 1503809 h 1805355"/>
              <a:gd name="connsiteX4828" fmla="*/ 1245144 w 2744472"/>
              <a:gd name="connsiteY4828" fmla="*/ 1492616 h 1805355"/>
              <a:gd name="connsiteX4829" fmla="*/ 1242469 w 2744472"/>
              <a:gd name="connsiteY4829" fmla="*/ 1486158 h 1805355"/>
              <a:gd name="connsiteX4830" fmla="*/ 1248289 w 2744472"/>
              <a:gd name="connsiteY4830" fmla="*/ 1472106 h 1805355"/>
              <a:gd name="connsiteX4831" fmla="*/ 1246392 w 2744472"/>
              <a:gd name="connsiteY4831" fmla="*/ 1467525 h 1805355"/>
              <a:gd name="connsiteX4832" fmla="*/ 1251028 w 2744472"/>
              <a:gd name="connsiteY4832" fmla="*/ 1456332 h 1805355"/>
              <a:gd name="connsiteX4833" fmla="*/ 1248353 w 2744472"/>
              <a:gd name="connsiteY4833" fmla="*/ 1449874 h 1805355"/>
              <a:gd name="connsiteX4834" fmla="*/ 1253950 w 2744472"/>
              <a:gd name="connsiteY4834" fmla="*/ 1436361 h 1805355"/>
              <a:gd name="connsiteX4835" fmla="*/ 1252275 w 2744472"/>
              <a:gd name="connsiteY4835" fmla="*/ 1432223 h 1805355"/>
              <a:gd name="connsiteX4836" fmla="*/ 1257726 w 2744472"/>
              <a:gd name="connsiteY4836" fmla="*/ 1418750 h 1805355"/>
              <a:gd name="connsiteX4837" fmla="*/ 1256198 w 2744472"/>
              <a:gd name="connsiteY4837" fmla="*/ 1415061 h 1805355"/>
              <a:gd name="connsiteX4838" fmla="*/ 1261938 w 2744472"/>
              <a:gd name="connsiteY4838" fmla="*/ 1401203 h 1805355"/>
              <a:gd name="connsiteX4839" fmla="*/ 1260120 w 2744472"/>
              <a:gd name="connsiteY4839" fmla="*/ 1396919 h 1805355"/>
              <a:gd name="connsiteX4840" fmla="*/ 1266152 w 2744472"/>
              <a:gd name="connsiteY4840" fmla="*/ 1382704 h 1805355"/>
              <a:gd name="connsiteX4841" fmla="*/ 1266547 w 2744472"/>
              <a:gd name="connsiteY4841" fmla="*/ 1382544 h 1805355"/>
              <a:gd name="connsiteX4842" fmla="*/ 1265024 w 2744472"/>
              <a:gd name="connsiteY4842" fmla="*/ 1378777 h 1805355"/>
              <a:gd name="connsiteX4843" fmla="*/ 1270674 w 2744472"/>
              <a:gd name="connsiteY4843" fmla="*/ 1364805 h 1805355"/>
              <a:gd name="connsiteX4844" fmla="*/ 1268947 w 2744472"/>
              <a:gd name="connsiteY4844" fmla="*/ 1360635 h 1805355"/>
              <a:gd name="connsiteX4845" fmla="*/ 1274766 w 2744472"/>
              <a:gd name="connsiteY4845" fmla="*/ 1346584 h 1805355"/>
              <a:gd name="connsiteX4846" fmla="*/ 1272869 w 2744472"/>
              <a:gd name="connsiteY4846" fmla="*/ 1342004 h 1805355"/>
              <a:gd name="connsiteX4847" fmla="*/ 1278757 w 2744472"/>
              <a:gd name="connsiteY4847" fmla="*/ 1327788 h 1805355"/>
              <a:gd name="connsiteX4848" fmla="*/ 1279275 w 2744472"/>
              <a:gd name="connsiteY4848" fmla="*/ 1327573 h 1805355"/>
              <a:gd name="connsiteX4849" fmla="*/ 1278753 w 2744472"/>
              <a:gd name="connsiteY4849" fmla="*/ 1326313 h 1805355"/>
              <a:gd name="connsiteX4850" fmla="*/ 1284573 w 2744472"/>
              <a:gd name="connsiteY4850" fmla="*/ 1312262 h 1805355"/>
              <a:gd name="connsiteX4851" fmla="*/ 1282676 w 2744472"/>
              <a:gd name="connsiteY4851" fmla="*/ 1307681 h 1805355"/>
              <a:gd name="connsiteX4852" fmla="*/ 1288352 w 2744472"/>
              <a:gd name="connsiteY4852" fmla="*/ 1293975 h 1805355"/>
              <a:gd name="connsiteX4853" fmla="*/ 1286598 w 2744472"/>
              <a:gd name="connsiteY4853" fmla="*/ 1290029 h 1805355"/>
              <a:gd name="connsiteX4854" fmla="*/ 1292917 w 2744472"/>
              <a:gd name="connsiteY4854" fmla="*/ 1275814 h 1805355"/>
              <a:gd name="connsiteX4855" fmla="*/ 1294264 w 2744472"/>
              <a:gd name="connsiteY4855" fmla="*/ 1275294 h 1805355"/>
              <a:gd name="connsiteX4856" fmla="*/ 1293462 w 2744472"/>
              <a:gd name="connsiteY4856" fmla="*/ 1273359 h 1805355"/>
              <a:gd name="connsiteX4857" fmla="*/ 1299350 w 2744472"/>
              <a:gd name="connsiteY4857" fmla="*/ 1259144 h 1805355"/>
              <a:gd name="connsiteX4858" fmla="*/ 1300562 w 2744472"/>
              <a:gd name="connsiteY4858" fmla="*/ 1258642 h 1805355"/>
              <a:gd name="connsiteX4859" fmla="*/ 1299346 w 2744472"/>
              <a:gd name="connsiteY4859" fmla="*/ 1255707 h 1805355"/>
              <a:gd name="connsiteX4860" fmla="*/ 1304760 w 2744472"/>
              <a:gd name="connsiteY4860" fmla="*/ 1242636 h 1805355"/>
              <a:gd name="connsiteX4861" fmla="*/ 1303269 w 2744472"/>
              <a:gd name="connsiteY4861" fmla="*/ 1239036 h 1805355"/>
              <a:gd name="connsiteX4862" fmla="*/ 1309157 w 2744472"/>
              <a:gd name="connsiteY4862" fmla="*/ 1224821 h 1805355"/>
              <a:gd name="connsiteX4863" fmla="*/ 1310368 w 2744472"/>
              <a:gd name="connsiteY4863" fmla="*/ 1224319 h 1805355"/>
              <a:gd name="connsiteX4864" fmla="*/ 1309152 w 2744472"/>
              <a:gd name="connsiteY4864" fmla="*/ 1221385 h 1805355"/>
              <a:gd name="connsiteX4865" fmla="*/ 1315041 w 2744472"/>
              <a:gd name="connsiteY4865" fmla="*/ 1207170 h 1805355"/>
              <a:gd name="connsiteX4866" fmla="*/ 1315905 w 2744472"/>
              <a:gd name="connsiteY4866" fmla="*/ 1206811 h 1805355"/>
              <a:gd name="connsiteX4867" fmla="*/ 1315036 w 2744472"/>
              <a:gd name="connsiteY4867" fmla="*/ 1204714 h 1805355"/>
              <a:gd name="connsiteX4868" fmla="*/ 1320924 w 2744472"/>
              <a:gd name="connsiteY4868" fmla="*/ 1190499 h 1805355"/>
              <a:gd name="connsiteX4869" fmla="*/ 1322309 w 2744472"/>
              <a:gd name="connsiteY4869" fmla="*/ 1189925 h 1805355"/>
              <a:gd name="connsiteX4870" fmla="*/ 1320920 w 2744472"/>
              <a:gd name="connsiteY4870" fmla="*/ 1186572 h 1805355"/>
              <a:gd name="connsiteX4871" fmla="*/ 1326952 w 2744472"/>
              <a:gd name="connsiteY4871" fmla="*/ 1172010 h 1805355"/>
              <a:gd name="connsiteX4872" fmla="*/ 1328235 w 2744472"/>
              <a:gd name="connsiteY4872" fmla="*/ 1171479 h 1805355"/>
              <a:gd name="connsiteX4873" fmla="*/ 1327785 w 2744472"/>
              <a:gd name="connsiteY4873" fmla="*/ 1170392 h 1805355"/>
              <a:gd name="connsiteX4874" fmla="*/ 1333673 w 2744472"/>
              <a:gd name="connsiteY4874" fmla="*/ 1156177 h 1805355"/>
              <a:gd name="connsiteX4875" fmla="*/ 1334650 w 2744472"/>
              <a:gd name="connsiteY4875" fmla="*/ 1155772 h 1805355"/>
              <a:gd name="connsiteX4876" fmla="*/ 1333669 w 2744472"/>
              <a:gd name="connsiteY4876" fmla="*/ 1153231 h 1805355"/>
              <a:gd name="connsiteX4877" fmla="*/ 1339557 w 2744472"/>
              <a:gd name="connsiteY4877" fmla="*/ 1137975 h 1805355"/>
              <a:gd name="connsiteX4878" fmla="*/ 1340247 w 2744472"/>
              <a:gd name="connsiteY4878" fmla="*/ 1137668 h 1805355"/>
              <a:gd name="connsiteX4879" fmla="*/ 1339552 w 2744472"/>
              <a:gd name="connsiteY4879" fmla="*/ 1136070 h 1805355"/>
              <a:gd name="connsiteX4880" fmla="*/ 1345728 w 2744472"/>
              <a:gd name="connsiteY4880" fmla="*/ 1121854 h 1805355"/>
              <a:gd name="connsiteX4881" fmla="*/ 1347853 w 2744472"/>
              <a:gd name="connsiteY4881" fmla="*/ 1121015 h 1805355"/>
              <a:gd name="connsiteX4882" fmla="*/ 1347398 w 2744472"/>
              <a:gd name="connsiteY4882" fmla="*/ 1119889 h 1805355"/>
              <a:gd name="connsiteX4883" fmla="*/ 1353286 w 2744472"/>
              <a:gd name="connsiteY4883" fmla="*/ 1105327 h 1805355"/>
              <a:gd name="connsiteX4884" fmla="*/ 1353864 w 2744472"/>
              <a:gd name="connsiteY4884" fmla="*/ 1105082 h 1805355"/>
              <a:gd name="connsiteX4885" fmla="*/ 1353282 w 2744472"/>
              <a:gd name="connsiteY4885" fmla="*/ 1103709 h 1805355"/>
              <a:gd name="connsiteX4886" fmla="*/ 1359313 w 2744472"/>
              <a:gd name="connsiteY4886" fmla="*/ 1089494 h 1805355"/>
              <a:gd name="connsiteX4887" fmla="*/ 1362714 w 2744472"/>
              <a:gd name="connsiteY4887" fmla="*/ 1088119 h 1805355"/>
              <a:gd name="connsiteX4888" fmla="*/ 1362107 w 2744472"/>
              <a:gd name="connsiteY4888" fmla="*/ 1086547 h 1805355"/>
              <a:gd name="connsiteX4889" fmla="*/ 1367995 w 2744472"/>
              <a:gd name="connsiteY4889" fmla="*/ 1071292 h 1805355"/>
              <a:gd name="connsiteX4890" fmla="*/ 1368658 w 2744472"/>
              <a:gd name="connsiteY4890" fmla="*/ 1070997 h 1805355"/>
              <a:gd name="connsiteX4891" fmla="*/ 1367991 w 2744472"/>
              <a:gd name="connsiteY4891" fmla="*/ 1069386 h 1805355"/>
              <a:gd name="connsiteX4892" fmla="*/ 1373879 w 2744472"/>
              <a:gd name="connsiteY4892" fmla="*/ 1055171 h 1805355"/>
              <a:gd name="connsiteX4893" fmla="*/ 1376236 w 2744472"/>
              <a:gd name="connsiteY4893" fmla="*/ 1054194 h 1805355"/>
              <a:gd name="connsiteX4894" fmla="*/ 1375836 w 2744472"/>
              <a:gd name="connsiteY4894" fmla="*/ 1053205 h 1805355"/>
              <a:gd name="connsiteX4895" fmla="*/ 1381724 w 2744472"/>
              <a:gd name="connsiteY4895" fmla="*/ 1038643 h 1805355"/>
              <a:gd name="connsiteX4896" fmla="*/ 1383964 w 2744472"/>
              <a:gd name="connsiteY4896" fmla="*/ 1037693 h 1805355"/>
              <a:gd name="connsiteX4897" fmla="*/ 1383681 w 2744472"/>
              <a:gd name="connsiteY4897" fmla="*/ 1037025 h 1805355"/>
              <a:gd name="connsiteX4898" fmla="*/ 1389712 w 2744472"/>
              <a:gd name="connsiteY4898" fmla="*/ 1022810 h 1805355"/>
              <a:gd name="connsiteX4899" fmla="*/ 1391135 w 2744472"/>
              <a:gd name="connsiteY4899" fmla="*/ 1022234 h 1805355"/>
              <a:gd name="connsiteX4900" fmla="*/ 1390546 w 2744472"/>
              <a:gd name="connsiteY4900" fmla="*/ 1020845 h 1805355"/>
              <a:gd name="connsiteX4901" fmla="*/ 1396721 w 2744472"/>
              <a:gd name="connsiteY4901" fmla="*/ 1006283 h 1805355"/>
              <a:gd name="connsiteX4902" fmla="*/ 1398726 w 2744472"/>
              <a:gd name="connsiteY4902" fmla="*/ 1005471 h 1805355"/>
              <a:gd name="connsiteX4903" fmla="*/ 1398391 w 2744472"/>
              <a:gd name="connsiteY4903" fmla="*/ 1004664 h 1805355"/>
              <a:gd name="connsiteX4904" fmla="*/ 1404279 w 2744472"/>
              <a:gd name="connsiteY4904" fmla="*/ 990449 h 1805355"/>
              <a:gd name="connsiteX4905" fmla="*/ 1406636 w 2744472"/>
              <a:gd name="connsiteY4905" fmla="*/ 989472 h 1805355"/>
              <a:gd name="connsiteX4906" fmla="*/ 1406236 w 2744472"/>
              <a:gd name="connsiteY4906" fmla="*/ 988483 h 1805355"/>
              <a:gd name="connsiteX4907" fmla="*/ 1412124 w 2744472"/>
              <a:gd name="connsiteY4907" fmla="*/ 973921 h 1805355"/>
              <a:gd name="connsiteX4908" fmla="*/ 1414175 w 2744472"/>
              <a:gd name="connsiteY4908" fmla="*/ 973051 h 1805355"/>
              <a:gd name="connsiteX4909" fmla="*/ 1420112 w 2744472"/>
              <a:gd name="connsiteY4909" fmla="*/ 958375 h 1805355"/>
              <a:gd name="connsiteX4910" fmla="*/ 1423343 w 2744472"/>
              <a:gd name="connsiteY4910" fmla="*/ 957005 h 1805355"/>
              <a:gd name="connsiteX4911" fmla="*/ 1428795 w 2744472"/>
              <a:gd name="connsiteY4911" fmla="*/ 943522 h 1805355"/>
              <a:gd name="connsiteX4912" fmla="*/ 1432735 w 2744472"/>
              <a:gd name="connsiteY4912" fmla="*/ 941850 h 1805355"/>
              <a:gd name="connsiteX4913" fmla="*/ 1438601 w 2744472"/>
              <a:gd name="connsiteY4913" fmla="*/ 927688 h 1805355"/>
              <a:gd name="connsiteX4914" fmla="*/ 1440793 w 2744472"/>
              <a:gd name="connsiteY4914" fmla="*/ 926780 h 1805355"/>
              <a:gd name="connsiteX4915" fmla="*/ 1440558 w 2744472"/>
              <a:gd name="connsiteY4915" fmla="*/ 926213 h 1805355"/>
              <a:gd name="connsiteX4916" fmla="*/ 1446446 w 2744472"/>
              <a:gd name="connsiteY4916" fmla="*/ 911998 h 1805355"/>
              <a:gd name="connsiteX4917" fmla="*/ 1448566 w 2744472"/>
              <a:gd name="connsiteY4917" fmla="*/ 911120 h 1805355"/>
              <a:gd name="connsiteX4918" fmla="*/ 1454434 w 2744472"/>
              <a:gd name="connsiteY4918" fmla="*/ 897289 h 1805355"/>
              <a:gd name="connsiteX4919" fmla="*/ 1459412 w 2744472"/>
              <a:gd name="connsiteY4919" fmla="*/ 895276 h 1805355"/>
              <a:gd name="connsiteX4920" fmla="*/ 1465078 w 2744472"/>
              <a:gd name="connsiteY4920" fmla="*/ 881598 h 1805355"/>
              <a:gd name="connsiteX4921" fmla="*/ 1467617 w 2744472"/>
              <a:gd name="connsiteY4921" fmla="*/ 880546 h 1805355"/>
              <a:gd name="connsiteX4922" fmla="*/ 1467035 w 2744472"/>
              <a:gd name="connsiteY4922" fmla="*/ 879142 h 1805355"/>
              <a:gd name="connsiteX4923" fmla="*/ 1472923 w 2744472"/>
              <a:gd name="connsiteY4923" fmla="*/ 864927 h 1805355"/>
              <a:gd name="connsiteX4924" fmla="*/ 1477927 w 2744472"/>
              <a:gd name="connsiteY4924" fmla="*/ 862854 h 1805355"/>
              <a:gd name="connsiteX4925" fmla="*/ 1482873 w 2744472"/>
              <a:gd name="connsiteY4925" fmla="*/ 851198 h 1805355"/>
              <a:gd name="connsiteX4926" fmla="*/ 1486138 w 2744472"/>
              <a:gd name="connsiteY4926" fmla="*/ 849878 h 1805355"/>
              <a:gd name="connsiteX4927" fmla="*/ 1485667 w 2744472"/>
              <a:gd name="connsiteY4927" fmla="*/ 848742 h 1805355"/>
              <a:gd name="connsiteX4928" fmla="*/ 1491556 w 2744472"/>
              <a:gd name="connsiteY4928" fmla="*/ 834527 h 1805355"/>
              <a:gd name="connsiteX4929" fmla="*/ 1496528 w 2744472"/>
              <a:gd name="connsiteY4929" fmla="*/ 832467 h 1805355"/>
              <a:gd name="connsiteX4930" fmla="*/ 1501362 w 2744472"/>
              <a:gd name="connsiteY4930" fmla="*/ 820798 h 1805355"/>
              <a:gd name="connsiteX4931" fmla="*/ 1505574 w 2744472"/>
              <a:gd name="connsiteY4931" fmla="*/ 819053 h 1805355"/>
              <a:gd name="connsiteX4932" fmla="*/ 1511168 w 2744472"/>
              <a:gd name="connsiteY4932" fmla="*/ 804558 h 1805355"/>
              <a:gd name="connsiteX4933" fmla="*/ 1516026 w 2744472"/>
              <a:gd name="connsiteY4933" fmla="*/ 802399 h 1805355"/>
              <a:gd name="connsiteX4934" fmla="*/ 1521118 w 2744472"/>
              <a:gd name="connsiteY4934" fmla="*/ 790399 h 1805355"/>
              <a:gd name="connsiteX4935" fmla="*/ 1524488 w 2744472"/>
              <a:gd name="connsiteY4935" fmla="*/ 789036 h 1805355"/>
              <a:gd name="connsiteX4936" fmla="*/ 1530087 w 2744472"/>
              <a:gd name="connsiteY4936" fmla="*/ 775832 h 1805355"/>
              <a:gd name="connsiteX4937" fmla="*/ 1534673 w 2744472"/>
              <a:gd name="connsiteY4937" fmla="*/ 773977 h 1805355"/>
              <a:gd name="connsiteX4938" fmla="*/ 1539894 w 2744472"/>
              <a:gd name="connsiteY4938" fmla="*/ 761961 h 1805355"/>
              <a:gd name="connsiteX4939" fmla="*/ 1546860 w 2744472"/>
              <a:gd name="connsiteY4939" fmla="*/ 759209 h 1805355"/>
              <a:gd name="connsiteX4940" fmla="*/ 1551517 w 2744472"/>
              <a:gd name="connsiteY4940" fmla="*/ 748232 h 1805355"/>
              <a:gd name="connsiteX4941" fmla="*/ 1556484 w 2744472"/>
              <a:gd name="connsiteY4941" fmla="*/ 746223 h 1805355"/>
              <a:gd name="connsiteX4942" fmla="*/ 1562162 w 2744472"/>
              <a:gd name="connsiteY4942" fmla="*/ 731848 h 1805355"/>
              <a:gd name="connsiteX4943" fmla="*/ 1567040 w 2744472"/>
              <a:gd name="connsiteY4943" fmla="*/ 729728 h 1805355"/>
              <a:gd name="connsiteX4944" fmla="*/ 1571968 w 2744472"/>
              <a:gd name="connsiteY4944" fmla="*/ 717832 h 1805355"/>
              <a:gd name="connsiteX4945" fmla="*/ 1576467 w 2744472"/>
              <a:gd name="connsiteY4945" fmla="*/ 715968 h 1805355"/>
              <a:gd name="connsiteX4946" fmla="*/ 1581918 w 2744472"/>
              <a:gd name="connsiteY4946" fmla="*/ 703122 h 1805355"/>
              <a:gd name="connsiteX4947" fmla="*/ 1588359 w 2744472"/>
              <a:gd name="connsiteY4947" fmla="*/ 700517 h 1805355"/>
              <a:gd name="connsiteX4948" fmla="*/ 1592848 w 2744472"/>
              <a:gd name="connsiteY4948" fmla="*/ 689681 h 1805355"/>
              <a:gd name="connsiteX4949" fmla="*/ 1599821 w 2744472"/>
              <a:gd name="connsiteY4949" fmla="*/ 686792 h 1805355"/>
              <a:gd name="connsiteX4950" fmla="*/ 1604329 w 2744472"/>
              <a:gd name="connsiteY4950" fmla="*/ 675114 h 1805355"/>
              <a:gd name="connsiteX4951" fmla="*/ 1610212 w 2744472"/>
              <a:gd name="connsiteY4951" fmla="*/ 672499 h 1805355"/>
              <a:gd name="connsiteX4952" fmla="*/ 1614278 w 2744472"/>
              <a:gd name="connsiteY4952" fmla="*/ 662916 h 1805355"/>
              <a:gd name="connsiteX4953" fmla="*/ 1622306 w 2744472"/>
              <a:gd name="connsiteY4953" fmla="*/ 659670 h 1805355"/>
              <a:gd name="connsiteX4954" fmla="*/ 1626884 w 2744472"/>
              <a:gd name="connsiteY4954" fmla="*/ 648350 h 1805355"/>
              <a:gd name="connsiteX4955" fmla="*/ 1634189 w 2744472"/>
              <a:gd name="connsiteY4955" fmla="*/ 645250 h 1805355"/>
              <a:gd name="connsiteX4956" fmla="*/ 1638651 w 2744472"/>
              <a:gd name="connsiteY4956" fmla="*/ 634478 h 1805355"/>
              <a:gd name="connsiteX4957" fmla="*/ 1644071 w 2744472"/>
              <a:gd name="connsiteY4957" fmla="*/ 632232 h 1805355"/>
              <a:gd name="connsiteX4958" fmla="*/ 1648601 w 2744472"/>
              <a:gd name="connsiteY4958" fmla="*/ 621036 h 1805355"/>
              <a:gd name="connsiteX4959" fmla="*/ 1657341 w 2744472"/>
              <a:gd name="connsiteY4959" fmla="*/ 617330 h 1805355"/>
              <a:gd name="connsiteX4960" fmla="*/ 1661206 w 2744472"/>
              <a:gd name="connsiteY4960" fmla="*/ 608000 h 1805355"/>
              <a:gd name="connsiteX4961" fmla="*/ 1668589 w 2744472"/>
              <a:gd name="connsiteY4961" fmla="*/ 604942 h 1805355"/>
              <a:gd name="connsiteX4962" fmla="*/ 1673117 w 2744472"/>
              <a:gd name="connsiteY4962" fmla="*/ 594271 h 1805355"/>
              <a:gd name="connsiteX4963" fmla="*/ 1682092 w 2744472"/>
              <a:gd name="connsiteY4963" fmla="*/ 590642 h 1805355"/>
              <a:gd name="connsiteX4964" fmla="*/ 1685722 w 2744472"/>
              <a:gd name="connsiteY4964" fmla="*/ 581666 h 1805355"/>
              <a:gd name="connsiteX4965" fmla="*/ 1693027 w 2744472"/>
              <a:gd name="connsiteY4965" fmla="*/ 578566 h 1805355"/>
              <a:gd name="connsiteX4966" fmla="*/ 1697490 w 2744472"/>
              <a:gd name="connsiteY4966" fmla="*/ 567794 h 1805355"/>
              <a:gd name="connsiteX4967" fmla="*/ 1705882 w 2744472"/>
              <a:gd name="connsiteY4967" fmla="*/ 564317 h 1805355"/>
              <a:gd name="connsiteX4968" fmla="*/ 1709400 w 2744472"/>
              <a:gd name="connsiteY4968" fmla="*/ 556026 h 1805355"/>
              <a:gd name="connsiteX4969" fmla="*/ 1718198 w 2744472"/>
              <a:gd name="connsiteY4969" fmla="*/ 552469 h 1805355"/>
              <a:gd name="connsiteX4970" fmla="*/ 1722005 w 2744472"/>
              <a:gd name="connsiteY4970" fmla="*/ 543278 h 1805355"/>
              <a:gd name="connsiteX4971" fmla="*/ 1729727 w 2744472"/>
              <a:gd name="connsiteY4971" fmla="*/ 540079 h 1805355"/>
              <a:gd name="connsiteX4972" fmla="*/ 1733773 w 2744472"/>
              <a:gd name="connsiteY4972" fmla="*/ 529836 h 1805355"/>
              <a:gd name="connsiteX4973" fmla="*/ 1742914 w 2744472"/>
              <a:gd name="connsiteY4973" fmla="*/ 525865 h 1805355"/>
              <a:gd name="connsiteX4974" fmla="*/ 1746522 w 2744472"/>
              <a:gd name="connsiteY4974" fmla="*/ 516944 h 1805355"/>
              <a:gd name="connsiteX4975" fmla="*/ 1754812 w 2744472"/>
              <a:gd name="connsiteY4975" fmla="*/ 513426 h 1805355"/>
              <a:gd name="connsiteX4976" fmla="*/ 1758289 w 2744472"/>
              <a:gd name="connsiteY4976" fmla="*/ 505033 h 1805355"/>
              <a:gd name="connsiteX4977" fmla="*/ 1766828 w 2744472"/>
              <a:gd name="connsiteY4977" fmla="*/ 501495 h 1805355"/>
              <a:gd name="connsiteX4978" fmla="*/ 1768708 w 2744472"/>
              <a:gd name="connsiteY4978" fmla="*/ 497267 h 1805355"/>
              <a:gd name="connsiteX4979" fmla="*/ 1757604 w 2744472"/>
              <a:gd name="connsiteY4979" fmla="*/ 501757 h 1805355"/>
              <a:gd name="connsiteX4980" fmla="*/ 1754358 w 2744472"/>
              <a:gd name="connsiteY4980" fmla="*/ 509784 h 1805355"/>
              <a:gd name="connsiteX4981" fmla="*/ 1746067 w 2744472"/>
              <a:gd name="connsiteY4981" fmla="*/ 513303 h 1805355"/>
              <a:gd name="connsiteX4982" fmla="*/ 1742590 w 2744472"/>
              <a:gd name="connsiteY4982" fmla="*/ 521695 h 1805355"/>
              <a:gd name="connsiteX4983" fmla="*/ 1732929 w 2744472"/>
              <a:gd name="connsiteY4983" fmla="*/ 525697 h 1805355"/>
              <a:gd name="connsiteX4984" fmla="*/ 1729556 w 2744472"/>
              <a:gd name="connsiteY4984" fmla="*/ 533463 h 1805355"/>
              <a:gd name="connsiteX4985" fmla="*/ 1719624 w 2744472"/>
              <a:gd name="connsiteY4985" fmla="*/ 537386 h 1805355"/>
              <a:gd name="connsiteX4986" fmla="*/ 1716113 w 2744472"/>
              <a:gd name="connsiteY4986" fmla="*/ 546068 h 1805355"/>
              <a:gd name="connsiteX4987" fmla="*/ 1708369 w 2744472"/>
              <a:gd name="connsiteY4987" fmla="*/ 549354 h 1805355"/>
              <a:gd name="connsiteX4988" fmla="*/ 1704202 w 2744472"/>
              <a:gd name="connsiteY4988" fmla="*/ 559654 h 1805355"/>
              <a:gd name="connsiteX4989" fmla="*/ 1694968 w 2744472"/>
              <a:gd name="connsiteY4989" fmla="*/ 563570 h 1805355"/>
              <a:gd name="connsiteX4990" fmla="*/ 1691597 w 2744472"/>
              <a:gd name="connsiteY4990" fmla="*/ 571708 h 1805355"/>
              <a:gd name="connsiteX4991" fmla="*/ 1683766 w 2744472"/>
              <a:gd name="connsiteY4991" fmla="*/ 574952 h 1805355"/>
              <a:gd name="connsiteX4992" fmla="*/ 1679829 w 2744472"/>
              <a:gd name="connsiteY4992" fmla="*/ 584456 h 1805355"/>
              <a:gd name="connsiteX4993" fmla="*/ 1670325 w 2744472"/>
              <a:gd name="connsiteY4993" fmla="*/ 588393 h 1805355"/>
              <a:gd name="connsiteX4994" fmla="*/ 1667081 w 2744472"/>
              <a:gd name="connsiteY4994" fmla="*/ 596224 h 1805355"/>
              <a:gd name="connsiteX4995" fmla="*/ 1660021 w 2744472"/>
              <a:gd name="connsiteY4995" fmla="*/ 599148 h 1805355"/>
              <a:gd name="connsiteX4996" fmla="*/ 1655314 w 2744472"/>
              <a:gd name="connsiteY4996" fmla="*/ 610790 h 1805355"/>
              <a:gd name="connsiteX4997" fmla="*/ 1646951 w 2744472"/>
              <a:gd name="connsiteY4997" fmla="*/ 614339 h 1805355"/>
              <a:gd name="connsiteX4998" fmla="*/ 1643402 w 2744472"/>
              <a:gd name="connsiteY4998" fmla="*/ 622701 h 1805355"/>
              <a:gd name="connsiteX4999" fmla="*/ 1635092 w 2744472"/>
              <a:gd name="connsiteY4999" fmla="*/ 626062 h 1805355"/>
              <a:gd name="connsiteX5000" fmla="*/ 1630798 w 2744472"/>
              <a:gd name="connsiteY5000" fmla="*/ 636430 h 1805355"/>
              <a:gd name="connsiteX5001" fmla="*/ 1625884 w 2744472"/>
              <a:gd name="connsiteY5001" fmla="*/ 638466 h 1805355"/>
              <a:gd name="connsiteX5002" fmla="*/ 1620991 w 2744472"/>
              <a:gd name="connsiteY5002" fmla="*/ 650854 h 1805355"/>
              <a:gd name="connsiteX5003" fmla="*/ 1612659 w 2744472"/>
              <a:gd name="connsiteY5003" fmla="*/ 654473 h 1805355"/>
              <a:gd name="connsiteX5004" fmla="*/ 1609080 w 2744472"/>
              <a:gd name="connsiteY5004" fmla="*/ 662908 h 1805355"/>
              <a:gd name="connsiteX5005" fmla="*/ 1601053 w 2744472"/>
              <a:gd name="connsiteY5005" fmla="*/ 666154 h 1805355"/>
              <a:gd name="connsiteX5006" fmla="*/ 1596476 w 2744472"/>
              <a:gd name="connsiteY5006" fmla="*/ 677474 h 1805355"/>
              <a:gd name="connsiteX5007" fmla="*/ 1591549 w 2744472"/>
              <a:gd name="connsiteY5007" fmla="*/ 679564 h 1805355"/>
              <a:gd name="connsiteX5008" fmla="*/ 1586669 w 2744472"/>
              <a:gd name="connsiteY5008" fmla="*/ 691346 h 1805355"/>
              <a:gd name="connsiteX5009" fmla="*/ 1579176 w 2744472"/>
              <a:gd name="connsiteY5009" fmla="*/ 694449 h 1805355"/>
              <a:gd name="connsiteX5010" fmla="*/ 1574758 w 2744472"/>
              <a:gd name="connsiteY5010" fmla="*/ 705625 h 1805355"/>
              <a:gd name="connsiteX5011" fmla="*/ 1568525 w 2744472"/>
              <a:gd name="connsiteY5011" fmla="*/ 708329 h 1805355"/>
              <a:gd name="connsiteX5012" fmla="*/ 1564114 w 2744472"/>
              <a:gd name="connsiteY5012" fmla="*/ 719498 h 1805355"/>
              <a:gd name="connsiteX5013" fmla="*/ 1558128 w 2744472"/>
              <a:gd name="connsiteY5013" fmla="*/ 722099 h 1805355"/>
              <a:gd name="connsiteX5014" fmla="*/ 1554021 w 2744472"/>
              <a:gd name="connsiteY5014" fmla="*/ 731553 h 1805355"/>
              <a:gd name="connsiteX5015" fmla="*/ 1546407 w 2744472"/>
              <a:gd name="connsiteY5015" fmla="*/ 734560 h 1805355"/>
              <a:gd name="connsiteX5016" fmla="*/ 1541560 w 2744472"/>
              <a:gd name="connsiteY5016" fmla="*/ 746262 h 1805355"/>
              <a:gd name="connsiteX5017" fmla="*/ 1537108 w 2744472"/>
              <a:gd name="connsiteY5017" fmla="*/ 748106 h 1805355"/>
              <a:gd name="connsiteX5018" fmla="*/ 1531753 w 2744472"/>
              <a:gd name="connsiteY5018" fmla="*/ 761665 h 1805355"/>
              <a:gd name="connsiteX5019" fmla="*/ 1527370 w 2744472"/>
              <a:gd name="connsiteY5019" fmla="*/ 763570 h 1805355"/>
              <a:gd name="connsiteX5020" fmla="*/ 1521947 w 2744472"/>
              <a:gd name="connsiteY5020" fmla="*/ 776662 h 1805355"/>
              <a:gd name="connsiteX5021" fmla="*/ 1516943 w 2744472"/>
              <a:gd name="connsiteY5021" fmla="*/ 778735 h 1805355"/>
              <a:gd name="connsiteX5022" fmla="*/ 1511997 w 2744472"/>
              <a:gd name="connsiteY5022" fmla="*/ 790391 h 1805355"/>
              <a:gd name="connsiteX5023" fmla="*/ 1506314 w 2744472"/>
              <a:gd name="connsiteY5023" fmla="*/ 792689 h 1805355"/>
              <a:gd name="connsiteX5024" fmla="*/ 1501353 w 2744472"/>
              <a:gd name="connsiteY5024" fmla="*/ 804956 h 1805355"/>
              <a:gd name="connsiteX5025" fmla="*/ 1496428 w 2744472"/>
              <a:gd name="connsiteY5025" fmla="*/ 807047 h 1805355"/>
              <a:gd name="connsiteX5026" fmla="*/ 1491547 w 2744472"/>
              <a:gd name="connsiteY5026" fmla="*/ 818829 h 1805355"/>
              <a:gd name="connsiteX5027" fmla="*/ 1487327 w 2744472"/>
              <a:gd name="connsiteY5027" fmla="*/ 820577 h 1805355"/>
              <a:gd name="connsiteX5028" fmla="*/ 1481597 w 2744472"/>
              <a:gd name="connsiteY5028" fmla="*/ 835069 h 1805355"/>
              <a:gd name="connsiteX5029" fmla="*/ 1475772 w 2744472"/>
              <a:gd name="connsiteY5029" fmla="*/ 837597 h 1805355"/>
              <a:gd name="connsiteX5030" fmla="*/ 1470954 w 2744472"/>
              <a:gd name="connsiteY5030" fmla="*/ 849228 h 1805355"/>
              <a:gd name="connsiteX5031" fmla="*/ 1468348 w 2744472"/>
              <a:gd name="connsiteY5031" fmla="*/ 850308 h 1805355"/>
              <a:gd name="connsiteX5032" fmla="*/ 1463109 w 2744472"/>
              <a:gd name="connsiteY5032" fmla="*/ 862957 h 1805355"/>
              <a:gd name="connsiteX5033" fmla="*/ 1458890 w 2744472"/>
              <a:gd name="connsiteY5033" fmla="*/ 864705 h 1805355"/>
              <a:gd name="connsiteX5034" fmla="*/ 1459190 w 2744472"/>
              <a:gd name="connsiteY5034" fmla="*/ 865413 h 1805355"/>
              <a:gd name="connsiteX5035" fmla="*/ 1453158 w 2744472"/>
              <a:gd name="connsiteY5035" fmla="*/ 879629 h 1805355"/>
              <a:gd name="connsiteX5036" fmla="*/ 1447204 w 2744472"/>
              <a:gd name="connsiteY5036" fmla="*/ 882036 h 1805355"/>
              <a:gd name="connsiteX5037" fmla="*/ 1442515 w 2744472"/>
              <a:gd name="connsiteY5037" fmla="*/ 893357 h 1805355"/>
              <a:gd name="connsiteX5038" fmla="*/ 1439976 w 2744472"/>
              <a:gd name="connsiteY5038" fmla="*/ 894409 h 1805355"/>
              <a:gd name="connsiteX5039" fmla="*/ 1440558 w 2744472"/>
              <a:gd name="connsiteY5039" fmla="*/ 895814 h 1805355"/>
              <a:gd name="connsiteX5040" fmla="*/ 1434670 w 2744472"/>
              <a:gd name="connsiteY5040" fmla="*/ 910029 h 1805355"/>
              <a:gd name="connsiteX5041" fmla="*/ 1432469 w 2744472"/>
              <a:gd name="connsiteY5041" fmla="*/ 910940 h 1805355"/>
              <a:gd name="connsiteX5042" fmla="*/ 1432714 w 2744472"/>
              <a:gd name="connsiteY5042" fmla="*/ 911504 h 1805355"/>
              <a:gd name="connsiteX5043" fmla="*/ 1426538 w 2744472"/>
              <a:gd name="connsiteY5043" fmla="*/ 925719 h 1805355"/>
              <a:gd name="connsiteX5044" fmla="*/ 1422428 w 2744472"/>
              <a:gd name="connsiteY5044" fmla="*/ 927342 h 1805355"/>
              <a:gd name="connsiteX5045" fmla="*/ 1416875 w 2744472"/>
              <a:gd name="connsiteY5045" fmla="*/ 940428 h 1805355"/>
              <a:gd name="connsiteX5046" fmla="*/ 1413959 w 2744472"/>
              <a:gd name="connsiteY5046" fmla="*/ 941607 h 1805355"/>
              <a:gd name="connsiteX5047" fmla="*/ 1414081 w 2744472"/>
              <a:gd name="connsiteY5047" fmla="*/ 941903 h 1805355"/>
              <a:gd name="connsiteX5048" fmla="*/ 1408193 w 2744472"/>
              <a:gd name="connsiteY5048" fmla="*/ 956118 h 1805355"/>
              <a:gd name="connsiteX5049" fmla="*/ 1405836 w 2744472"/>
              <a:gd name="connsiteY5049" fmla="*/ 957094 h 1805355"/>
              <a:gd name="connsiteX5050" fmla="*/ 1406236 w 2744472"/>
              <a:gd name="connsiteY5050" fmla="*/ 958084 h 1805355"/>
              <a:gd name="connsiteX5051" fmla="*/ 1400348 w 2744472"/>
              <a:gd name="connsiteY5051" fmla="*/ 972646 h 1805355"/>
              <a:gd name="connsiteX5052" fmla="*/ 1398299 w 2744472"/>
              <a:gd name="connsiteY5052" fmla="*/ 973515 h 1805355"/>
              <a:gd name="connsiteX5053" fmla="*/ 1392503 w 2744472"/>
              <a:gd name="connsiteY5053" fmla="*/ 988192 h 1805355"/>
              <a:gd name="connsiteX5054" fmla="*/ 1390264 w 2744472"/>
              <a:gd name="connsiteY5054" fmla="*/ 989165 h 1805355"/>
              <a:gd name="connsiteX5055" fmla="*/ 1384514 w 2744472"/>
              <a:gd name="connsiteY5055" fmla="*/ 1003045 h 1805355"/>
              <a:gd name="connsiteX5056" fmla="*/ 1381557 w 2744472"/>
              <a:gd name="connsiteY5056" fmla="*/ 1004270 h 1805355"/>
              <a:gd name="connsiteX5057" fmla="*/ 1381720 w 2744472"/>
              <a:gd name="connsiteY5057" fmla="*/ 1004664 h 1805355"/>
              <a:gd name="connsiteX5058" fmla="*/ 1375832 w 2744472"/>
              <a:gd name="connsiteY5058" fmla="*/ 1018879 h 1805355"/>
              <a:gd name="connsiteX5059" fmla="*/ 1373475 w 2744472"/>
              <a:gd name="connsiteY5059" fmla="*/ 1019855 h 1805355"/>
              <a:gd name="connsiteX5060" fmla="*/ 1373875 w 2744472"/>
              <a:gd name="connsiteY5060" fmla="*/ 1020845 h 1805355"/>
              <a:gd name="connsiteX5061" fmla="*/ 1367987 w 2744472"/>
              <a:gd name="connsiteY5061" fmla="*/ 1035406 h 1805355"/>
              <a:gd name="connsiteX5062" fmla="*/ 1365753 w 2744472"/>
              <a:gd name="connsiteY5062" fmla="*/ 1036355 h 1805355"/>
              <a:gd name="connsiteX5063" fmla="*/ 1366030 w 2744472"/>
              <a:gd name="connsiteY5063" fmla="*/ 1037025 h 1805355"/>
              <a:gd name="connsiteX5064" fmla="*/ 1360142 w 2744472"/>
              <a:gd name="connsiteY5064" fmla="*/ 1051240 h 1805355"/>
              <a:gd name="connsiteX5065" fmla="*/ 1357777 w 2744472"/>
              <a:gd name="connsiteY5065" fmla="*/ 1052220 h 1805355"/>
              <a:gd name="connsiteX5066" fmla="*/ 1358185 w 2744472"/>
              <a:gd name="connsiteY5066" fmla="*/ 1053205 h 1805355"/>
              <a:gd name="connsiteX5067" fmla="*/ 1352153 w 2744472"/>
              <a:gd name="connsiteY5067" fmla="*/ 1067767 h 1805355"/>
              <a:gd name="connsiteX5068" fmla="*/ 1350870 w 2744472"/>
              <a:gd name="connsiteY5068" fmla="*/ 1068299 h 1805355"/>
              <a:gd name="connsiteX5069" fmla="*/ 1351320 w 2744472"/>
              <a:gd name="connsiteY5069" fmla="*/ 1069386 h 1805355"/>
              <a:gd name="connsiteX5070" fmla="*/ 1345432 w 2744472"/>
              <a:gd name="connsiteY5070" fmla="*/ 1083601 h 1805355"/>
              <a:gd name="connsiteX5071" fmla="*/ 1342765 w 2744472"/>
              <a:gd name="connsiteY5071" fmla="*/ 1084706 h 1805355"/>
              <a:gd name="connsiteX5072" fmla="*/ 1343475 w 2744472"/>
              <a:gd name="connsiteY5072" fmla="*/ 1086547 h 1805355"/>
              <a:gd name="connsiteX5073" fmla="*/ 1337587 w 2744472"/>
              <a:gd name="connsiteY5073" fmla="*/ 1101803 h 1805355"/>
              <a:gd name="connsiteX5074" fmla="*/ 1336924 w 2744472"/>
              <a:gd name="connsiteY5074" fmla="*/ 1102097 h 1805355"/>
              <a:gd name="connsiteX5075" fmla="*/ 1337591 w 2744472"/>
              <a:gd name="connsiteY5075" fmla="*/ 1103709 h 1805355"/>
              <a:gd name="connsiteX5076" fmla="*/ 1331703 w 2744472"/>
              <a:gd name="connsiteY5076" fmla="*/ 1117924 h 1805355"/>
              <a:gd name="connsiteX5077" fmla="*/ 1329338 w 2744472"/>
              <a:gd name="connsiteY5077" fmla="*/ 1118904 h 1805355"/>
              <a:gd name="connsiteX5078" fmla="*/ 1329747 w 2744472"/>
              <a:gd name="connsiteY5078" fmla="*/ 1119889 h 1805355"/>
              <a:gd name="connsiteX5079" fmla="*/ 1323715 w 2744472"/>
              <a:gd name="connsiteY5079" fmla="*/ 1134451 h 1805355"/>
              <a:gd name="connsiteX5080" fmla="*/ 1322432 w 2744472"/>
              <a:gd name="connsiteY5080" fmla="*/ 1134983 h 1805355"/>
              <a:gd name="connsiteX5081" fmla="*/ 1322882 w 2744472"/>
              <a:gd name="connsiteY5081" fmla="*/ 1136070 h 1805355"/>
              <a:gd name="connsiteX5082" fmla="*/ 1316994 w 2744472"/>
              <a:gd name="connsiteY5082" fmla="*/ 1150285 h 1805355"/>
              <a:gd name="connsiteX5083" fmla="*/ 1316017 w 2744472"/>
              <a:gd name="connsiteY5083" fmla="*/ 1150689 h 1805355"/>
              <a:gd name="connsiteX5084" fmla="*/ 1316998 w 2744472"/>
              <a:gd name="connsiteY5084" fmla="*/ 1153231 h 1805355"/>
              <a:gd name="connsiteX5085" fmla="*/ 1311110 w 2744472"/>
              <a:gd name="connsiteY5085" fmla="*/ 1168486 h 1805355"/>
              <a:gd name="connsiteX5086" fmla="*/ 1310420 w 2744472"/>
              <a:gd name="connsiteY5086" fmla="*/ 1168792 h 1805355"/>
              <a:gd name="connsiteX5087" fmla="*/ 1311115 w 2744472"/>
              <a:gd name="connsiteY5087" fmla="*/ 1170392 h 1805355"/>
              <a:gd name="connsiteX5088" fmla="*/ 1304940 w 2744472"/>
              <a:gd name="connsiteY5088" fmla="*/ 1184607 h 1805355"/>
              <a:gd name="connsiteX5089" fmla="*/ 1302813 w 2744472"/>
              <a:gd name="connsiteY5089" fmla="*/ 1185447 h 1805355"/>
              <a:gd name="connsiteX5090" fmla="*/ 1303269 w 2744472"/>
              <a:gd name="connsiteY5090" fmla="*/ 1186572 h 1805355"/>
              <a:gd name="connsiteX5091" fmla="*/ 1297380 w 2744472"/>
              <a:gd name="connsiteY5091" fmla="*/ 1201134 h 1805355"/>
              <a:gd name="connsiteX5092" fmla="*/ 1296098 w 2744472"/>
              <a:gd name="connsiteY5092" fmla="*/ 1201679 h 1805355"/>
              <a:gd name="connsiteX5093" fmla="*/ 1297385 w 2744472"/>
              <a:gd name="connsiteY5093" fmla="*/ 1204714 h 1805355"/>
              <a:gd name="connsiteX5094" fmla="*/ 1291851 w 2744472"/>
              <a:gd name="connsiteY5094" fmla="*/ 1217759 h 1805355"/>
              <a:gd name="connsiteX5095" fmla="*/ 1293462 w 2744472"/>
              <a:gd name="connsiteY5095" fmla="*/ 1221385 h 1805355"/>
              <a:gd name="connsiteX5096" fmla="*/ 1287144 w 2744472"/>
              <a:gd name="connsiteY5096" fmla="*/ 1235600 h 1805355"/>
              <a:gd name="connsiteX5097" fmla="*/ 1285446 w 2744472"/>
              <a:gd name="connsiteY5097" fmla="*/ 1236255 h 1805355"/>
              <a:gd name="connsiteX5098" fmla="*/ 1286598 w 2744472"/>
              <a:gd name="connsiteY5098" fmla="*/ 1239036 h 1805355"/>
              <a:gd name="connsiteX5099" fmla="*/ 1280710 w 2744472"/>
              <a:gd name="connsiteY5099" fmla="*/ 1253251 h 1805355"/>
              <a:gd name="connsiteX5100" fmla="*/ 1279845 w 2744472"/>
              <a:gd name="connsiteY5100" fmla="*/ 1253610 h 1805355"/>
              <a:gd name="connsiteX5101" fmla="*/ 1280714 w 2744472"/>
              <a:gd name="connsiteY5101" fmla="*/ 1255707 h 1805355"/>
              <a:gd name="connsiteX5102" fmla="*/ 1274826 w 2744472"/>
              <a:gd name="connsiteY5102" fmla="*/ 1269922 h 1805355"/>
              <a:gd name="connsiteX5103" fmla="*/ 1273615 w 2744472"/>
              <a:gd name="connsiteY5103" fmla="*/ 1270424 h 1805355"/>
              <a:gd name="connsiteX5104" fmla="*/ 1274830 w 2744472"/>
              <a:gd name="connsiteY5104" fmla="*/ 1273359 h 1805355"/>
              <a:gd name="connsiteX5105" fmla="*/ 1269417 w 2744472"/>
              <a:gd name="connsiteY5105" fmla="*/ 1286429 h 1805355"/>
              <a:gd name="connsiteX5106" fmla="*/ 1270908 w 2744472"/>
              <a:gd name="connsiteY5106" fmla="*/ 1290029 h 1805355"/>
              <a:gd name="connsiteX5107" fmla="*/ 1265020 w 2744472"/>
              <a:gd name="connsiteY5107" fmla="*/ 1304244 h 1805355"/>
              <a:gd name="connsiteX5108" fmla="*/ 1263784 w 2744472"/>
              <a:gd name="connsiteY5108" fmla="*/ 1304757 h 1805355"/>
              <a:gd name="connsiteX5109" fmla="*/ 1265025 w 2744472"/>
              <a:gd name="connsiteY5109" fmla="*/ 1307681 h 1805355"/>
              <a:gd name="connsiteX5110" fmla="*/ 1258992 w 2744472"/>
              <a:gd name="connsiteY5110" fmla="*/ 1321896 h 1805355"/>
              <a:gd name="connsiteX5111" fmla="*/ 1258392 w 2744472"/>
              <a:gd name="connsiteY5111" fmla="*/ 1322139 h 1805355"/>
              <a:gd name="connsiteX5112" fmla="*/ 1260121 w 2744472"/>
              <a:gd name="connsiteY5112" fmla="*/ 1326313 h 1805355"/>
              <a:gd name="connsiteX5113" fmla="*/ 1254911 w 2744472"/>
              <a:gd name="connsiteY5113" fmla="*/ 1338893 h 1805355"/>
              <a:gd name="connsiteX5114" fmla="*/ 1256199 w 2744472"/>
              <a:gd name="connsiteY5114" fmla="*/ 1342004 h 1805355"/>
              <a:gd name="connsiteX5115" fmla="*/ 1250310 w 2744472"/>
              <a:gd name="connsiteY5115" fmla="*/ 1356219 h 1805355"/>
              <a:gd name="connsiteX5116" fmla="*/ 1248752 w 2744472"/>
              <a:gd name="connsiteY5116" fmla="*/ 1356864 h 1805355"/>
              <a:gd name="connsiteX5117" fmla="*/ 1250315 w 2744472"/>
              <a:gd name="connsiteY5117" fmla="*/ 1360635 h 1805355"/>
              <a:gd name="connsiteX5118" fmla="*/ 1244618 w 2744472"/>
              <a:gd name="connsiteY5118" fmla="*/ 1374389 h 1805355"/>
              <a:gd name="connsiteX5119" fmla="*/ 1246392 w 2744472"/>
              <a:gd name="connsiteY5119" fmla="*/ 1378777 h 1805355"/>
              <a:gd name="connsiteX5120" fmla="*/ 1240742 w 2744472"/>
              <a:gd name="connsiteY5120" fmla="*/ 1392750 h 1805355"/>
              <a:gd name="connsiteX5121" fmla="*/ 1242470 w 2744472"/>
              <a:gd name="connsiteY5121" fmla="*/ 1396919 h 1805355"/>
              <a:gd name="connsiteX5122" fmla="*/ 1236773 w 2744472"/>
              <a:gd name="connsiteY5122" fmla="*/ 1410673 h 1805355"/>
              <a:gd name="connsiteX5123" fmla="*/ 1238547 w 2744472"/>
              <a:gd name="connsiteY5123" fmla="*/ 1415061 h 1805355"/>
              <a:gd name="connsiteX5124" fmla="*/ 1234038 w 2744472"/>
              <a:gd name="connsiteY5124" fmla="*/ 1426213 h 1805355"/>
              <a:gd name="connsiteX5125" fmla="*/ 1236585 w 2744472"/>
              <a:gd name="connsiteY5125" fmla="*/ 1432223 h 1805355"/>
              <a:gd name="connsiteX5126" fmla="*/ 1230882 w 2744472"/>
              <a:gd name="connsiteY5126" fmla="*/ 1445678 h 1805355"/>
              <a:gd name="connsiteX5127" fmla="*/ 1232663 w 2744472"/>
              <a:gd name="connsiteY5127" fmla="*/ 1449874 h 1805355"/>
              <a:gd name="connsiteX5128" fmla="*/ 1226631 w 2744472"/>
              <a:gd name="connsiteY5128" fmla="*/ 1464089 h 1805355"/>
              <a:gd name="connsiteX5129" fmla="*/ 1226378 w 2744472"/>
              <a:gd name="connsiteY5129" fmla="*/ 1464191 h 1805355"/>
              <a:gd name="connsiteX5130" fmla="*/ 1227760 w 2744472"/>
              <a:gd name="connsiteY5130" fmla="*/ 1467525 h 1805355"/>
              <a:gd name="connsiteX5131" fmla="*/ 1221940 w 2744472"/>
              <a:gd name="connsiteY5131" fmla="*/ 1481577 h 1805355"/>
              <a:gd name="connsiteX5132" fmla="*/ 1223837 w 2744472"/>
              <a:gd name="connsiteY5132" fmla="*/ 1486158 h 1805355"/>
              <a:gd name="connsiteX5133" fmla="*/ 1219201 w 2744472"/>
              <a:gd name="connsiteY5133" fmla="*/ 1497351 h 1805355"/>
              <a:gd name="connsiteX5134" fmla="*/ 1221876 w 2744472"/>
              <a:gd name="connsiteY5134" fmla="*/ 1503809 h 1805355"/>
              <a:gd name="connsiteX5135" fmla="*/ 1216834 w 2744472"/>
              <a:gd name="connsiteY5135" fmla="*/ 1515982 h 1805355"/>
              <a:gd name="connsiteX5136" fmla="*/ 1219915 w 2744472"/>
              <a:gd name="connsiteY5136" fmla="*/ 1523422 h 1805355"/>
              <a:gd name="connsiteX5137" fmla="*/ 1214260 w 2744472"/>
              <a:gd name="connsiteY5137" fmla="*/ 1537075 h 1805355"/>
              <a:gd name="connsiteX5138" fmla="*/ 1215992 w 2744472"/>
              <a:gd name="connsiteY5138" fmla="*/ 1541563 h 1805355"/>
              <a:gd name="connsiteX5139" fmla="*/ 1211226 w 2744472"/>
              <a:gd name="connsiteY5139" fmla="*/ 1553913 h 1805355"/>
              <a:gd name="connsiteX5140" fmla="*/ 1214031 w 2744472"/>
              <a:gd name="connsiteY5140" fmla="*/ 1560686 h 1805355"/>
              <a:gd name="connsiteX5141" fmla="*/ 1209326 w 2744472"/>
              <a:gd name="connsiteY5141" fmla="*/ 1572043 h 1805355"/>
              <a:gd name="connsiteX5142" fmla="*/ 1212070 w 2744472"/>
              <a:gd name="connsiteY5142" fmla="*/ 1578827 h 1805355"/>
              <a:gd name="connsiteX5143" fmla="*/ 1207388 w 2744472"/>
              <a:gd name="connsiteY5143" fmla="*/ 1590404 h 1805355"/>
              <a:gd name="connsiteX5144" fmla="*/ 1210108 w 2744472"/>
              <a:gd name="connsiteY5144" fmla="*/ 1596969 h 1805355"/>
              <a:gd name="connsiteX5145" fmla="*/ 1205269 w 2744472"/>
              <a:gd name="connsiteY5145" fmla="*/ 1608652 h 1805355"/>
              <a:gd name="connsiteX5146" fmla="*/ 1208147 w 2744472"/>
              <a:gd name="connsiteY5146" fmla="*/ 1615601 h 1805355"/>
              <a:gd name="connsiteX5147" fmla="*/ 1203510 w 2744472"/>
              <a:gd name="connsiteY5147" fmla="*/ 1626794 h 1805355"/>
              <a:gd name="connsiteX5148" fmla="*/ 1206186 w 2744472"/>
              <a:gd name="connsiteY5148" fmla="*/ 1633253 h 1805355"/>
              <a:gd name="connsiteX5149" fmla="*/ 1200900 w 2744472"/>
              <a:gd name="connsiteY5149" fmla="*/ 1646012 h 1805355"/>
              <a:gd name="connsiteX5150" fmla="*/ 1204224 w 2744472"/>
              <a:gd name="connsiteY5150" fmla="*/ 1653846 h 1805355"/>
              <a:gd name="connsiteX5151" fmla="*/ 1200422 w 2744472"/>
              <a:gd name="connsiteY5151" fmla="*/ 1662808 h 1805355"/>
              <a:gd name="connsiteX5152" fmla="*/ 1204224 w 2744472"/>
              <a:gd name="connsiteY5152" fmla="*/ 1671988 h 1805355"/>
              <a:gd name="connsiteX5153" fmla="*/ 1199453 w 2744472"/>
              <a:gd name="connsiteY5153" fmla="*/ 1683507 h 1805355"/>
              <a:gd name="connsiteX5154" fmla="*/ 1202263 w 2744472"/>
              <a:gd name="connsiteY5154" fmla="*/ 1690130 h 1805355"/>
              <a:gd name="connsiteX5155" fmla="*/ 1198349 w 2744472"/>
              <a:gd name="connsiteY5155" fmla="*/ 1699354 h 1805355"/>
              <a:gd name="connsiteX5156" fmla="*/ 1202263 w 2744472"/>
              <a:gd name="connsiteY5156" fmla="*/ 1709252 h 1805355"/>
              <a:gd name="connsiteX5157" fmla="*/ 1197403 w 2744472"/>
              <a:gd name="connsiteY5157" fmla="*/ 1721544 h 1805355"/>
              <a:gd name="connsiteX5158" fmla="*/ 1200302 w 2744472"/>
              <a:gd name="connsiteY5158" fmla="*/ 1728375 h 1805355"/>
              <a:gd name="connsiteX5159" fmla="*/ 1196349 w 2744472"/>
              <a:gd name="connsiteY5159" fmla="*/ 1737691 h 1805355"/>
              <a:gd name="connsiteX5160" fmla="*/ 1200302 w 2744472"/>
              <a:gd name="connsiteY5160" fmla="*/ 1747007 h 1805355"/>
              <a:gd name="connsiteX5161" fmla="*/ 1196141 w 2744472"/>
              <a:gd name="connsiteY5161" fmla="*/ 1756813 h 1805355"/>
              <a:gd name="connsiteX5162" fmla="*/ 1200302 w 2744472"/>
              <a:gd name="connsiteY5162" fmla="*/ 1766620 h 1805355"/>
              <a:gd name="connsiteX5163" fmla="*/ 1196349 w 2744472"/>
              <a:gd name="connsiteY5163" fmla="*/ 1775936 h 1805355"/>
              <a:gd name="connsiteX5164" fmla="*/ 1200302 w 2744472"/>
              <a:gd name="connsiteY5164" fmla="*/ 1785252 h 1805355"/>
              <a:gd name="connsiteX5165" fmla="*/ 1179708 w 2744472"/>
              <a:gd name="connsiteY5165" fmla="*/ 1805355 h 1805355"/>
              <a:gd name="connsiteX5166" fmla="*/ 1159114 w 2744472"/>
              <a:gd name="connsiteY5166" fmla="*/ 1785252 h 1805355"/>
              <a:gd name="connsiteX5167" fmla="*/ 1163067 w 2744472"/>
              <a:gd name="connsiteY5167" fmla="*/ 1775936 h 1805355"/>
              <a:gd name="connsiteX5168" fmla="*/ 1159114 w 2744472"/>
              <a:gd name="connsiteY5168" fmla="*/ 1766620 h 1805355"/>
              <a:gd name="connsiteX5169" fmla="*/ 1163276 w 2744472"/>
              <a:gd name="connsiteY5169" fmla="*/ 1756813 h 1805355"/>
              <a:gd name="connsiteX5170" fmla="*/ 1159114 w 2744472"/>
              <a:gd name="connsiteY5170" fmla="*/ 1747007 h 1805355"/>
              <a:gd name="connsiteX5171" fmla="*/ 1163067 w 2744472"/>
              <a:gd name="connsiteY5171" fmla="*/ 1737691 h 1805355"/>
              <a:gd name="connsiteX5172" fmla="*/ 1159114 w 2744472"/>
              <a:gd name="connsiteY5172" fmla="*/ 1728375 h 1805355"/>
              <a:gd name="connsiteX5173" fmla="*/ 1164043 w 2744472"/>
              <a:gd name="connsiteY5173" fmla="*/ 1716758 h 1805355"/>
              <a:gd name="connsiteX5174" fmla="*/ 1161076 w 2744472"/>
              <a:gd name="connsiteY5174" fmla="*/ 1709252 h 1805355"/>
              <a:gd name="connsiteX5175" fmla="*/ 1164990 w 2744472"/>
              <a:gd name="connsiteY5175" fmla="*/ 1699354 h 1805355"/>
              <a:gd name="connsiteX5176" fmla="*/ 1161076 w 2744472"/>
              <a:gd name="connsiteY5176" fmla="*/ 1690130 h 1805355"/>
              <a:gd name="connsiteX5177" fmla="*/ 1165870 w 2744472"/>
              <a:gd name="connsiteY5177" fmla="*/ 1678829 h 1805355"/>
              <a:gd name="connsiteX5178" fmla="*/ 1163037 w 2744472"/>
              <a:gd name="connsiteY5178" fmla="*/ 1671988 h 1805355"/>
              <a:gd name="connsiteX5179" fmla="*/ 1166840 w 2744472"/>
              <a:gd name="connsiteY5179" fmla="*/ 1662808 h 1805355"/>
              <a:gd name="connsiteX5180" fmla="*/ 1163037 w 2744472"/>
              <a:gd name="connsiteY5180" fmla="*/ 1653846 h 1805355"/>
              <a:gd name="connsiteX5181" fmla="*/ 1168842 w 2744472"/>
              <a:gd name="connsiteY5181" fmla="*/ 1640165 h 1805355"/>
              <a:gd name="connsiteX5182" fmla="*/ 1165979 w 2744472"/>
              <a:gd name="connsiteY5182" fmla="*/ 1633253 h 1805355"/>
              <a:gd name="connsiteX5183" fmla="*/ 1170615 w 2744472"/>
              <a:gd name="connsiteY5183" fmla="*/ 1622060 h 1805355"/>
              <a:gd name="connsiteX5184" fmla="*/ 1167940 w 2744472"/>
              <a:gd name="connsiteY5184" fmla="*/ 1615601 h 1805355"/>
              <a:gd name="connsiteX5185" fmla="*/ 1172780 w 2744472"/>
              <a:gd name="connsiteY5185" fmla="*/ 1603918 h 1805355"/>
              <a:gd name="connsiteX5186" fmla="*/ 1169902 w 2744472"/>
              <a:gd name="connsiteY5186" fmla="*/ 1596969 h 1805355"/>
              <a:gd name="connsiteX5187" fmla="*/ 1174606 w 2744472"/>
              <a:gd name="connsiteY5187" fmla="*/ 1585611 h 1805355"/>
              <a:gd name="connsiteX5188" fmla="*/ 1171863 w 2744472"/>
              <a:gd name="connsiteY5188" fmla="*/ 1578827 h 1805355"/>
              <a:gd name="connsiteX5189" fmla="*/ 1176544 w 2744472"/>
              <a:gd name="connsiteY5189" fmla="*/ 1567251 h 1805355"/>
              <a:gd name="connsiteX5190" fmla="*/ 1173824 w 2744472"/>
              <a:gd name="connsiteY5190" fmla="*/ 1560686 h 1805355"/>
              <a:gd name="connsiteX5191" fmla="*/ 1178660 w 2744472"/>
              <a:gd name="connsiteY5191" fmla="*/ 1549011 h 1805355"/>
              <a:gd name="connsiteX5192" fmla="*/ 1175786 w 2744472"/>
              <a:gd name="connsiteY5192" fmla="*/ 1541563 h 1805355"/>
              <a:gd name="connsiteX5193" fmla="*/ 1180356 w 2744472"/>
              <a:gd name="connsiteY5193" fmla="*/ 1529721 h 1805355"/>
              <a:gd name="connsiteX5194" fmla="*/ 1177747 w 2744472"/>
              <a:gd name="connsiteY5194" fmla="*/ 1523422 h 1805355"/>
              <a:gd name="connsiteX5195" fmla="*/ 1183770 w 2744472"/>
              <a:gd name="connsiteY5195" fmla="*/ 1508880 h 1805355"/>
              <a:gd name="connsiteX5196" fmla="*/ 1181670 w 2744472"/>
              <a:gd name="connsiteY5196" fmla="*/ 1503809 h 1805355"/>
              <a:gd name="connsiteX5197" fmla="*/ 1186306 w 2744472"/>
              <a:gd name="connsiteY5197" fmla="*/ 1492616 h 1805355"/>
              <a:gd name="connsiteX5198" fmla="*/ 1183631 w 2744472"/>
              <a:gd name="connsiteY5198" fmla="*/ 1486158 h 1805355"/>
              <a:gd name="connsiteX5199" fmla="*/ 1189451 w 2744472"/>
              <a:gd name="connsiteY5199" fmla="*/ 1472106 h 1805355"/>
              <a:gd name="connsiteX5200" fmla="*/ 1187553 w 2744472"/>
              <a:gd name="connsiteY5200" fmla="*/ 1467525 h 1805355"/>
              <a:gd name="connsiteX5201" fmla="*/ 1193191 w 2744472"/>
              <a:gd name="connsiteY5201" fmla="*/ 1453915 h 1805355"/>
              <a:gd name="connsiteX5202" fmla="*/ 1191476 w 2744472"/>
              <a:gd name="connsiteY5202" fmla="*/ 1449874 h 1805355"/>
              <a:gd name="connsiteX5203" fmla="*/ 1196200 w 2744472"/>
              <a:gd name="connsiteY5203" fmla="*/ 1438741 h 1805355"/>
              <a:gd name="connsiteX5204" fmla="*/ 1193437 w 2744472"/>
              <a:gd name="connsiteY5204" fmla="*/ 1432223 h 1805355"/>
              <a:gd name="connsiteX5205" fmla="*/ 1199498 w 2744472"/>
              <a:gd name="connsiteY5205" fmla="*/ 1417923 h 1805355"/>
              <a:gd name="connsiteX5206" fmla="*/ 1198341 w 2744472"/>
              <a:gd name="connsiteY5206" fmla="*/ 1415061 h 1805355"/>
              <a:gd name="connsiteX5207" fmla="*/ 1203990 w 2744472"/>
              <a:gd name="connsiteY5207" fmla="*/ 1401089 h 1805355"/>
              <a:gd name="connsiteX5208" fmla="*/ 1202263 w 2744472"/>
              <a:gd name="connsiteY5208" fmla="*/ 1396919 h 1805355"/>
              <a:gd name="connsiteX5209" fmla="*/ 1207960 w 2744472"/>
              <a:gd name="connsiteY5209" fmla="*/ 1383166 h 1805355"/>
              <a:gd name="connsiteX5210" fmla="*/ 1206186 w 2744472"/>
              <a:gd name="connsiteY5210" fmla="*/ 1378777 h 1805355"/>
              <a:gd name="connsiteX5211" fmla="*/ 1211835 w 2744472"/>
              <a:gd name="connsiteY5211" fmla="*/ 1364805 h 1805355"/>
              <a:gd name="connsiteX5212" fmla="*/ 1210108 w 2744472"/>
              <a:gd name="connsiteY5212" fmla="*/ 1360635 h 1805355"/>
              <a:gd name="connsiteX5213" fmla="*/ 1215996 w 2744472"/>
              <a:gd name="connsiteY5213" fmla="*/ 1346420 h 1805355"/>
              <a:gd name="connsiteX5214" fmla="*/ 1217554 w 2744472"/>
              <a:gd name="connsiteY5214" fmla="*/ 1345775 h 1805355"/>
              <a:gd name="connsiteX5215" fmla="*/ 1215992 w 2744472"/>
              <a:gd name="connsiteY5215" fmla="*/ 1342004 h 1805355"/>
              <a:gd name="connsiteX5216" fmla="*/ 1221203 w 2744472"/>
              <a:gd name="connsiteY5216" fmla="*/ 1329423 h 1805355"/>
              <a:gd name="connsiteX5217" fmla="*/ 1219915 w 2744472"/>
              <a:gd name="connsiteY5217" fmla="*/ 1326313 h 1805355"/>
              <a:gd name="connsiteX5218" fmla="*/ 1225758 w 2744472"/>
              <a:gd name="connsiteY5218" fmla="*/ 1312206 h 1805355"/>
              <a:gd name="connsiteX5219" fmla="*/ 1223837 w 2744472"/>
              <a:gd name="connsiteY5219" fmla="*/ 1307681 h 1805355"/>
              <a:gd name="connsiteX5220" fmla="*/ 1229869 w 2744472"/>
              <a:gd name="connsiteY5220" fmla="*/ 1293466 h 1805355"/>
              <a:gd name="connsiteX5221" fmla="*/ 1231801 w 2744472"/>
              <a:gd name="connsiteY5221" fmla="*/ 1292684 h 1805355"/>
              <a:gd name="connsiteX5222" fmla="*/ 1230701 w 2744472"/>
              <a:gd name="connsiteY5222" fmla="*/ 1290029 h 1805355"/>
              <a:gd name="connsiteX5223" fmla="*/ 1236115 w 2744472"/>
              <a:gd name="connsiteY5223" fmla="*/ 1276959 h 1805355"/>
              <a:gd name="connsiteX5224" fmla="*/ 1234624 w 2744472"/>
              <a:gd name="connsiteY5224" fmla="*/ 1273359 h 1805355"/>
              <a:gd name="connsiteX5225" fmla="*/ 1240512 w 2744472"/>
              <a:gd name="connsiteY5225" fmla="*/ 1259144 h 1805355"/>
              <a:gd name="connsiteX5226" fmla="*/ 1241724 w 2744472"/>
              <a:gd name="connsiteY5226" fmla="*/ 1258642 h 1805355"/>
              <a:gd name="connsiteX5227" fmla="*/ 1240508 w 2744472"/>
              <a:gd name="connsiteY5227" fmla="*/ 1255707 h 1805355"/>
              <a:gd name="connsiteX5228" fmla="*/ 1246396 w 2744472"/>
              <a:gd name="connsiteY5228" fmla="*/ 1241492 h 1805355"/>
              <a:gd name="connsiteX5229" fmla="*/ 1247260 w 2744472"/>
              <a:gd name="connsiteY5229" fmla="*/ 1241134 h 1805355"/>
              <a:gd name="connsiteX5230" fmla="*/ 1246392 w 2744472"/>
              <a:gd name="connsiteY5230" fmla="*/ 1239036 h 1805355"/>
              <a:gd name="connsiteX5231" fmla="*/ 1252068 w 2744472"/>
              <a:gd name="connsiteY5231" fmla="*/ 1225331 h 1805355"/>
              <a:gd name="connsiteX5232" fmla="*/ 1250314 w 2744472"/>
              <a:gd name="connsiteY5232" fmla="*/ 1221385 h 1805355"/>
              <a:gd name="connsiteX5233" fmla="*/ 1256633 w 2744472"/>
              <a:gd name="connsiteY5233" fmla="*/ 1207170 h 1805355"/>
              <a:gd name="connsiteX5234" fmla="*/ 1257155 w 2744472"/>
              <a:gd name="connsiteY5234" fmla="*/ 1206968 h 1805355"/>
              <a:gd name="connsiteX5235" fmla="*/ 1256198 w 2744472"/>
              <a:gd name="connsiteY5235" fmla="*/ 1204714 h 1805355"/>
              <a:gd name="connsiteX5236" fmla="*/ 1262229 w 2744472"/>
              <a:gd name="connsiteY5236" fmla="*/ 1190499 h 1805355"/>
              <a:gd name="connsiteX5237" fmla="*/ 1264310 w 2744472"/>
              <a:gd name="connsiteY5237" fmla="*/ 1189658 h 1805355"/>
              <a:gd name="connsiteX5238" fmla="*/ 1263062 w 2744472"/>
              <a:gd name="connsiteY5238" fmla="*/ 1186572 h 1805355"/>
              <a:gd name="connsiteX5239" fmla="*/ 1268950 w 2744472"/>
              <a:gd name="connsiteY5239" fmla="*/ 1172010 h 1805355"/>
              <a:gd name="connsiteX5240" fmla="*/ 1269541 w 2744472"/>
              <a:gd name="connsiteY5240" fmla="*/ 1171760 h 1805355"/>
              <a:gd name="connsiteX5241" fmla="*/ 1268947 w 2744472"/>
              <a:gd name="connsiteY5241" fmla="*/ 1170392 h 1805355"/>
              <a:gd name="connsiteX5242" fmla="*/ 1275122 w 2744472"/>
              <a:gd name="connsiteY5242" fmla="*/ 1156177 h 1805355"/>
              <a:gd name="connsiteX5243" fmla="*/ 1277558 w 2744472"/>
              <a:gd name="connsiteY5243" fmla="*/ 1155215 h 1805355"/>
              <a:gd name="connsiteX5244" fmla="*/ 1276792 w 2744472"/>
              <a:gd name="connsiteY5244" fmla="*/ 1153231 h 1805355"/>
              <a:gd name="connsiteX5245" fmla="*/ 1282680 w 2744472"/>
              <a:gd name="connsiteY5245" fmla="*/ 1137975 h 1805355"/>
              <a:gd name="connsiteX5246" fmla="*/ 1283343 w 2744472"/>
              <a:gd name="connsiteY5246" fmla="*/ 1137681 h 1805355"/>
              <a:gd name="connsiteX5247" fmla="*/ 1282676 w 2744472"/>
              <a:gd name="connsiteY5247" fmla="*/ 1136070 h 1805355"/>
              <a:gd name="connsiteX5248" fmla="*/ 1288564 w 2744472"/>
              <a:gd name="connsiteY5248" fmla="*/ 1121854 h 1805355"/>
              <a:gd name="connsiteX5249" fmla="*/ 1289254 w 2744472"/>
              <a:gd name="connsiteY5249" fmla="*/ 1121568 h 1805355"/>
              <a:gd name="connsiteX5250" fmla="*/ 1288559 w 2744472"/>
              <a:gd name="connsiteY5250" fmla="*/ 1119889 h 1805355"/>
              <a:gd name="connsiteX5251" fmla="*/ 1294591 w 2744472"/>
              <a:gd name="connsiteY5251" fmla="*/ 1105327 h 1805355"/>
              <a:gd name="connsiteX5252" fmla="*/ 1297548 w 2744472"/>
              <a:gd name="connsiteY5252" fmla="*/ 1104103 h 1805355"/>
              <a:gd name="connsiteX5253" fmla="*/ 1297385 w 2744472"/>
              <a:gd name="connsiteY5253" fmla="*/ 1103709 h 1805355"/>
              <a:gd name="connsiteX5254" fmla="*/ 1303273 w 2744472"/>
              <a:gd name="connsiteY5254" fmla="*/ 1089494 h 1805355"/>
              <a:gd name="connsiteX5255" fmla="*/ 1304250 w 2744472"/>
              <a:gd name="connsiteY5255" fmla="*/ 1089088 h 1805355"/>
              <a:gd name="connsiteX5256" fmla="*/ 1303269 w 2744472"/>
              <a:gd name="connsiteY5256" fmla="*/ 1086547 h 1805355"/>
              <a:gd name="connsiteX5257" fmla="*/ 1309157 w 2744472"/>
              <a:gd name="connsiteY5257" fmla="*/ 1071292 h 1805355"/>
              <a:gd name="connsiteX5258" fmla="*/ 1311476 w 2744472"/>
              <a:gd name="connsiteY5258" fmla="*/ 1070261 h 1805355"/>
              <a:gd name="connsiteX5259" fmla="*/ 1311114 w 2744472"/>
              <a:gd name="connsiteY5259" fmla="*/ 1069386 h 1805355"/>
              <a:gd name="connsiteX5260" fmla="*/ 1317002 w 2744472"/>
              <a:gd name="connsiteY5260" fmla="*/ 1055171 h 1805355"/>
              <a:gd name="connsiteX5261" fmla="*/ 1317693 w 2744472"/>
              <a:gd name="connsiteY5261" fmla="*/ 1054884 h 1805355"/>
              <a:gd name="connsiteX5262" fmla="*/ 1316998 w 2744472"/>
              <a:gd name="connsiteY5262" fmla="*/ 1053205 h 1805355"/>
              <a:gd name="connsiteX5263" fmla="*/ 1323029 w 2744472"/>
              <a:gd name="connsiteY5263" fmla="*/ 1038643 h 1805355"/>
              <a:gd name="connsiteX5264" fmla="*/ 1325987 w 2744472"/>
              <a:gd name="connsiteY5264" fmla="*/ 1037418 h 1805355"/>
              <a:gd name="connsiteX5265" fmla="*/ 1325824 w 2744472"/>
              <a:gd name="connsiteY5265" fmla="*/ 1037025 h 1805355"/>
              <a:gd name="connsiteX5266" fmla="*/ 1331712 w 2744472"/>
              <a:gd name="connsiteY5266" fmla="*/ 1022810 h 1805355"/>
              <a:gd name="connsiteX5267" fmla="*/ 1334068 w 2744472"/>
              <a:gd name="connsiteY5267" fmla="*/ 1021833 h 1805355"/>
              <a:gd name="connsiteX5268" fmla="*/ 1333669 w 2744472"/>
              <a:gd name="connsiteY5268" fmla="*/ 1020845 h 1805355"/>
              <a:gd name="connsiteX5269" fmla="*/ 1339557 w 2744472"/>
              <a:gd name="connsiteY5269" fmla="*/ 1006283 h 1805355"/>
              <a:gd name="connsiteX5270" fmla="*/ 1341791 w 2744472"/>
              <a:gd name="connsiteY5270" fmla="*/ 1005334 h 1805355"/>
              <a:gd name="connsiteX5271" fmla="*/ 1341514 w 2744472"/>
              <a:gd name="connsiteY5271" fmla="*/ 1004664 h 1805355"/>
              <a:gd name="connsiteX5272" fmla="*/ 1347402 w 2744472"/>
              <a:gd name="connsiteY5272" fmla="*/ 990449 h 1805355"/>
              <a:gd name="connsiteX5273" fmla="*/ 1349767 w 2744472"/>
              <a:gd name="connsiteY5273" fmla="*/ 989469 h 1805355"/>
              <a:gd name="connsiteX5274" fmla="*/ 1349359 w 2744472"/>
              <a:gd name="connsiteY5274" fmla="*/ 988483 h 1805355"/>
              <a:gd name="connsiteX5275" fmla="*/ 1355390 w 2744472"/>
              <a:gd name="connsiteY5275" fmla="*/ 973921 h 1805355"/>
              <a:gd name="connsiteX5276" fmla="*/ 1358430 w 2744472"/>
              <a:gd name="connsiteY5276" fmla="*/ 972663 h 1805355"/>
              <a:gd name="connsiteX5277" fmla="*/ 1364072 w 2744472"/>
              <a:gd name="connsiteY5277" fmla="*/ 958375 h 1805355"/>
              <a:gd name="connsiteX5278" fmla="*/ 1366304 w 2744472"/>
              <a:gd name="connsiteY5278" fmla="*/ 957405 h 1805355"/>
              <a:gd name="connsiteX5279" fmla="*/ 1371918 w 2744472"/>
              <a:gd name="connsiteY5279" fmla="*/ 943522 h 1805355"/>
              <a:gd name="connsiteX5280" fmla="*/ 1374152 w 2744472"/>
              <a:gd name="connsiteY5280" fmla="*/ 942573 h 1805355"/>
              <a:gd name="connsiteX5281" fmla="*/ 1373875 w 2744472"/>
              <a:gd name="connsiteY5281" fmla="*/ 941903 h 1805355"/>
              <a:gd name="connsiteX5282" fmla="*/ 1379763 w 2744472"/>
              <a:gd name="connsiteY5282" fmla="*/ 927688 h 1805355"/>
              <a:gd name="connsiteX5283" fmla="*/ 1381959 w 2744472"/>
              <a:gd name="connsiteY5283" fmla="*/ 926778 h 1805355"/>
              <a:gd name="connsiteX5284" fmla="*/ 1381720 w 2744472"/>
              <a:gd name="connsiteY5284" fmla="*/ 926213 h 1805355"/>
              <a:gd name="connsiteX5285" fmla="*/ 1387751 w 2744472"/>
              <a:gd name="connsiteY5285" fmla="*/ 911998 h 1805355"/>
              <a:gd name="connsiteX5286" fmla="*/ 1390880 w 2744472"/>
              <a:gd name="connsiteY5286" fmla="*/ 910733 h 1805355"/>
              <a:gd name="connsiteX5287" fmla="*/ 1396720 w 2744472"/>
              <a:gd name="connsiteY5287" fmla="*/ 897289 h 1805355"/>
              <a:gd name="connsiteX5288" fmla="*/ 1400366 w 2744472"/>
              <a:gd name="connsiteY5288" fmla="*/ 895849 h 1805355"/>
              <a:gd name="connsiteX5289" fmla="*/ 1400352 w 2744472"/>
              <a:gd name="connsiteY5289" fmla="*/ 895814 h 1805355"/>
              <a:gd name="connsiteX5290" fmla="*/ 1406240 w 2744472"/>
              <a:gd name="connsiteY5290" fmla="*/ 881598 h 1805355"/>
              <a:gd name="connsiteX5291" fmla="*/ 1408778 w 2744472"/>
              <a:gd name="connsiteY5291" fmla="*/ 880546 h 1805355"/>
              <a:gd name="connsiteX5292" fmla="*/ 1408197 w 2744472"/>
              <a:gd name="connsiteY5292" fmla="*/ 879142 h 1805355"/>
              <a:gd name="connsiteX5293" fmla="*/ 1414085 w 2744472"/>
              <a:gd name="connsiteY5293" fmla="*/ 864927 h 1805355"/>
              <a:gd name="connsiteX5294" fmla="*/ 1419089 w 2744472"/>
              <a:gd name="connsiteY5294" fmla="*/ 862854 h 1805355"/>
              <a:gd name="connsiteX5295" fmla="*/ 1424034 w 2744472"/>
              <a:gd name="connsiteY5295" fmla="*/ 851198 h 1805355"/>
              <a:gd name="connsiteX5296" fmla="*/ 1428979 w 2744472"/>
              <a:gd name="connsiteY5296" fmla="*/ 849199 h 1805355"/>
              <a:gd name="connsiteX5297" fmla="*/ 1428790 w 2744472"/>
              <a:gd name="connsiteY5297" fmla="*/ 848742 h 1805355"/>
              <a:gd name="connsiteX5298" fmla="*/ 1434678 w 2744472"/>
              <a:gd name="connsiteY5298" fmla="*/ 834527 h 1805355"/>
              <a:gd name="connsiteX5299" fmla="*/ 1437284 w 2744472"/>
              <a:gd name="connsiteY5299" fmla="*/ 833447 h 1805355"/>
              <a:gd name="connsiteX5300" fmla="*/ 1442524 w 2744472"/>
              <a:gd name="connsiteY5300" fmla="*/ 820798 h 1805355"/>
              <a:gd name="connsiteX5301" fmla="*/ 1446744 w 2744472"/>
              <a:gd name="connsiteY5301" fmla="*/ 819050 h 1805355"/>
              <a:gd name="connsiteX5302" fmla="*/ 1452473 w 2744472"/>
              <a:gd name="connsiteY5302" fmla="*/ 804558 h 1805355"/>
              <a:gd name="connsiteX5303" fmla="*/ 1458298 w 2744472"/>
              <a:gd name="connsiteY5303" fmla="*/ 802031 h 1805355"/>
              <a:gd name="connsiteX5304" fmla="*/ 1463117 w 2744472"/>
              <a:gd name="connsiteY5304" fmla="*/ 790399 h 1805355"/>
              <a:gd name="connsiteX5305" fmla="*/ 1467821 w 2744472"/>
              <a:gd name="connsiteY5305" fmla="*/ 788450 h 1805355"/>
              <a:gd name="connsiteX5306" fmla="*/ 1472923 w 2744472"/>
              <a:gd name="connsiteY5306" fmla="*/ 775832 h 1805355"/>
              <a:gd name="connsiteX5307" fmla="*/ 1477879 w 2744472"/>
              <a:gd name="connsiteY5307" fmla="*/ 773730 h 1805355"/>
              <a:gd name="connsiteX5308" fmla="*/ 1482873 w 2744472"/>
              <a:gd name="connsiteY5308" fmla="*/ 761961 h 1805355"/>
              <a:gd name="connsiteX5309" fmla="*/ 1488827 w 2744472"/>
              <a:gd name="connsiteY5309" fmla="*/ 759553 h 1805355"/>
              <a:gd name="connsiteX5310" fmla="*/ 1493517 w 2744472"/>
              <a:gd name="connsiteY5310" fmla="*/ 748232 h 1805355"/>
              <a:gd name="connsiteX5311" fmla="*/ 1497505 w 2744472"/>
              <a:gd name="connsiteY5311" fmla="*/ 746579 h 1805355"/>
              <a:gd name="connsiteX5312" fmla="*/ 1503323 w 2744472"/>
              <a:gd name="connsiteY5312" fmla="*/ 731848 h 1805355"/>
              <a:gd name="connsiteX5313" fmla="*/ 1508201 w 2744472"/>
              <a:gd name="connsiteY5313" fmla="*/ 729728 h 1805355"/>
              <a:gd name="connsiteX5314" fmla="*/ 1513130 w 2744472"/>
              <a:gd name="connsiteY5314" fmla="*/ 717832 h 1805355"/>
              <a:gd name="connsiteX5315" fmla="*/ 1518841 w 2744472"/>
              <a:gd name="connsiteY5315" fmla="*/ 715466 h 1805355"/>
              <a:gd name="connsiteX5316" fmla="*/ 1524204 w 2744472"/>
              <a:gd name="connsiteY5316" fmla="*/ 703122 h 1805355"/>
              <a:gd name="connsiteX5317" fmla="*/ 1531516 w 2744472"/>
              <a:gd name="connsiteY5317" fmla="*/ 700234 h 1805355"/>
              <a:gd name="connsiteX5318" fmla="*/ 1535684 w 2744472"/>
              <a:gd name="connsiteY5318" fmla="*/ 689681 h 1805355"/>
              <a:gd name="connsiteX5319" fmla="*/ 1540744 w 2744472"/>
              <a:gd name="connsiteY5319" fmla="*/ 687482 h 1805355"/>
              <a:gd name="connsiteX5320" fmla="*/ 1545634 w 2744472"/>
              <a:gd name="connsiteY5320" fmla="*/ 675114 h 1805355"/>
              <a:gd name="connsiteX5321" fmla="*/ 1554841 w 2744472"/>
              <a:gd name="connsiteY5321" fmla="*/ 671119 h 1805355"/>
              <a:gd name="connsiteX5322" fmla="*/ 1558239 w 2744472"/>
              <a:gd name="connsiteY5322" fmla="*/ 662916 h 1805355"/>
              <a:gd name="connsiteX5323" fmla="*/ 1562944 w 2744472"/>
              <a:gd name="connsiteY5323" fmla="*/ 660967 h 1805355"/>
              <a:gd name="connsiteX5324" fmla="*/ 1568045 w 2744472"/>
              <a:gd name="connsiteY5324" fmla="*/ 648350 h 1805355"/>
              <a:gd name="connsiteX5325" fmla="*/ 1575393 w 2744472"/>
              <a:gd name="connsiteY5325" fmla="*/ 645232 h 1805355"/>
              <a:gd name="connsiteX5326" fmla="*/ 1579956 w 2744472"/>
              <a:gd name="connsiteY5326" fmla="*/ 634478 h 1805355"/>
              <a:gd name="connsiteX5327" fmla="*/ 1588638 w 2744472"/>
              <a:gd name="connsiteY5327" fmla="*/ 630967 h 1805355"/>
              <a:gd name="connsiteX5328" fmla="*/ 1592561 w 2744472"/>
              <a:gd name="connsiteY5328" fmla="*/ 621036 h 1805355"/>
              <a:gd name="connsiteX5329" fmla="*/ 1597934 w 2744472"/>
              <a:gd name="connsiteY5329" fmla="*/ 618702 h 1805355"/>
              <a:gd name="connsiteX5330" fmla="*/ 1602367 w 2744472"/>
              <a:gd name="connsiteY5330" fmla="*/ 608000 h 1805355"/>
              <a:gd name="connsiteX5331" fmla="*/ 1609751 w 2744472"/>
              <a:gd name="connsiteY5331" fmla="*/ 604942 h 1805355"/>
              <a:gd name="connsiteX5332" fmla="*/ 1614278 w 2744472"/>
              <a:gd name="connsiteY5332" fmla="*/ 594271 h 1805355"/>
              <a:gd name="connsiteX5333" fmla="*/ 1623254 w 2744472"/>
              <a:gd name="connsiteY5333" fmla="*/ 590642 h 1805355"/>
              <a:gd name="connsiteX5334" fmla="*/ 1626884 w 2744472"/>
              <a:gd name="connsiteY5334" fmla="*/ 581666 h 1805355"/>
              <a:gd name="connsiteX5335" fmla="*/ 1634189 w 2744472"/>
              <a:gd name="connsiteY5335" fmla="*/ 578566 h 1805355"/>
              <a:gd name="connsiteX5336" fmla="*/ 1638651 w 2744472"/>
              <a:gd name="connsiteY5336" fmla="*/ 567794 h 1805355"/>
              <a:gd name="connsiteX5337" fmla="*/ 1648156 w 2744472"/>
              <a:gd name="connsiteY5337" fmla="*/ 563857 h 1805355"/>
              <a:gd name="connsiteX5338" fmla="*/ 1651399 w 2744472"/>
              <a:gd name="connsiteY5338" fmla="*/ 556026 h 1805355"/>
              <a:gd name="connsiteX5339" fmla="*/ 1659230 w 2744472"/>
              <a:gd name="connsiteY5339" fmla="*/ 552782 h 1805355"/>
              <a:gd name="connsiteX5340" fmla="*/ 1663167 w 2744472"/>
              <a:gd name="connsiteY5340" fmla="*/ 543278 h 1805355"/>
              <a:gd name="connsiteX5341" fmla="*/ 1670943 w 2744472"/>
              <a:gd name="connsiteY5341" fmla="*/ 540057 h 1805355"/>
              <a:gd name="connsiteX5342" fmla="*/ 1675078 w 2744472"/>
              <a:gd name="connsiteY5342" fmla="*/ 529836 h 1805355"/>
              <a:gd name="connsiteX5343" fmla="*/ 1684000 w 2744472"/>
              <a:gd name="connsiteY5343" fmla="*/ 526053 h 1805355"/>
              <a:gd name="connsiteX5344" fmla="*/ 1687683 w 2744472"/>
              <a:gd name="connsiteY5344" fmla="*/ 516944 h 1805355"/>
              <a:gd name="connsiteX5345" fmla="*/ 1696118 w 2744472"/>
              <a:gd name="connsiteY5345" fmla="*/ 513365 h 1805355"/>
              <a:gd name="connsiteX5346" fmla="*/ 1699738 w 2744472"/>
              <a:gd name="connsiteY5346" fmla="*/ 505033 h 1805355"/>
              <a:gd name="connsiteX5347" fmla="*/ 1711153 w 2744472"/>
              <a:gd name="connsiteY5347" fmla="*/ 500525 h 1805355"/>
              <a:gd name="connsiteX5348" fmla="*/ 1714160 w 2744472"/>
              <a:gd name="connsiteY5348" fmla="*/ 493265 h 1805355"/>
              <a:gd name="connsiteX5349" fmla="*/ 1722173 w 2744472"/>
              <a:gd name="connsiteY5349" fmla="*/ 489946 h 1805355"/>
              <a:gd name="connsiteX5350" fmla="*/ 1725928 w 2744472"/>
              <a:gd name="connsiteY5350" fmla="*/ 480661 h 1805355"/>
              <a:gd name="connsiteX5351" fmla="*/ 1736682 w 2744472"/>
              <a:gd name="connsiteY5351" fmla="*/ 476097 h 1805355"/>
              <a:gd name="connsiteX5352" fmla="*/ 1739800 w 2744472"/>
              <a:gd name="connsiteY5352" fmla="*/ 468750 h 1805355"/>
              <a:gd name="connsiteX5353" fmla="*/ 1749086 w 2744472"/>
              <a:gd name="connsiteY5353" fmla="*/ 464994 h 1805355"/>
              <a:gd name="connsiteX5354" fmla="*/ 1749876 w 2744472"/>
              <a:gd name="connsiteY5354" fmla="*/ 463089 h 1805355"/>
              <a:gd name="connsiteX5355" fmla="*/ 1739670 w 2744472"/>
              <a:gd name="connsiteY5355" fmla="*/ 467316 h 1805355"/>
              <a:gd name="connsiteX5356" fmla="*/ 1736563 w 2744472"/>
              <a:gd name="connsiteY5356" fmla="*/ 475175 h 1805355"/>
              <a:gd name="connsiteX5357" fmla="*/ 1726158 w 2744472"/>
              <a:gd name="connsiteY5357" fmla="*/ 479689 h 1805355"/>
              <a:gd name="connsiteX5358" fmla="*/ 1723672 w 2744472"/>
              <a:gd name="connsiteY5358" fmla="*/ 485412 h 1805355"/>
              <a:gd name="connsiteX5359" fmla="*/ 1713349 w 2744472"/>
              <a:gd name="connsiteY5359" fmla="*/ 489489 h 1805355"/>
              <a:gd name="connsiteX5360" fmla="*/ 1710086 w 2744472"/>
              <a:gd name="connsiteY5360" fmla="*/ 497180 h 1805355"/>
              <a:gd name="connsiteX5361" fmla="*/ 1700978 w 2744472"/>
              <a:gd name="connsiteY5361" fmla="*/ 500863 h 1805355"/>
              <a:gd name="connsiteX5362" fmla="*/ 1697194 w 2744472"/>
              <a:gd name="connsiteY5362" fmla="*/ 509784 h 1805355"/>
              <a:gd name="connsiteX5363" fmla="*/ 1686973 w 2744472"/>
              <a:gd name="connsiteY5363" fmla="*/ 513920 h 1805355"/>
              <a:gd name="connsiteX5364" fmla="*/ 1683752 w 2744472"/>
              <a:gd name="connsiteY5364" fmla="*/ 521695 h 1805355"/>
              <a:gd name="connsiteX5365" fmla="*/ 1675360 w 2744472"/>
              <a:gd name="connsiteY5365" fmla="*/ 525172 h 1805355"/>
              <a:gd name="connsiteX5366" fmla="*/ 1671841 w 2744472"/>
              <a:gd name="connsiteY5366" fmla="*/ 533463 h 1805355"/>
              <a:gd name="connsiteX5367" fmla="*/ 1662865 w 2744472"/>
              <a:gd name="connsiteY5367" fmla="*/ 537092 h 1805355"/>
              <a:gd name="connsiteX5368" fmla="*/ 1659236 w 2744472"/>
              <a:gd name="connsiteY5368" fmla="*/ 546068 h 1805355"/>
              <a:gd name="connsiteX5369" fmla="*/ 1651383 w 2744472"/>
              <a:gd name="connsiteY5369" fmla="*/ 549400 h 1805355"/>
              <a:gd name="connsiteX5370" fmla="*/ 1647038 w 2744472"/>
              <a:gd name="connsiteY5370" fmla="*/ 559654 h 1805355"/>
              <a:gd name="connsiteX5371" fmla="*/ 1635881 w 2744472"/>
              <a:gd name="connsiteY5371" fmla="*/ 564170 h 1805355"/>
              <a:gd name="connsiteX5372" fmla="*/ 1632759 w 2744472"/>
              <a:gd name="connsiteY5372" fmla="*/ 571708 h 1805355"/>
              <a:gd name="connsiteX5373" fmla="*/ 1624928 w 2744472"/>
              <a:gd name="connsiteY5373" fmla="*/ 574952 h 1805355"/>
              <a:gd name="connsiteX5374" fmla="*/ 1620991 w 2744472"/>
              <a:gd name="connsiteY5374" fmla="*/ 584456 h 1805355"/>
              <a:gd name="connsiteX5375" fmla="*/ 1612599 w 2744472"/>
              <a:gd name="connsiteY5375" fmla="*/ 587933 h 1805355"/>
              <a:gd name="connsiteX5376" fmla="*/ 1609080 w 2744472"/>
              <a:gd name="connsiteY5376" fmla="*/ 596224 h 1805355"/>
              <a:gd name="connsiteX5377" fmla="*/ 1601053 w 2744472"/>
              <a:gd name="connsiteY5377" fmla="*/ 599470 h 1805355"/>
              <a:gd name="connsiteX5378" fmla="*/ 1596476 w 2744472"/>
              <a:gd name="connsiteY5378" fmla="*/ 610790 h 1805355"/>
              <a:gd name="connsiteX5379" fmla="*/ 1590445 w 2744472"/>
              <a:gd name="connsiteY5379" fmla="*/ 613348 h 1805355"/>
              <a:gd name="connsiteX5380" fmla="*/ 1586382 w 2744472"/>
              <a:gd name="connsiteY5380" fmla="*/ 622701 h 1805355"/>
              <a:gd name="connsiteX5381" fmla="*/ 1579416 w 2744472"/>
              <a:gd name="connsiteY5381" fmla="*/ 625453 h 1805355"/>
              <a:gd name="connsiteX5382" fmla="*/ 1574758 w 2744472"/>
              <a:gd name="connsiteY5382" fmla="*/ 636430 h 1805355"/>
              <a:gd name="connsiteX5383" fmla="*/ 1566536 w 2744472"/>
              <a:gd name="connsiteY5383" fmla="*/ 639755 h 1805355"/>
              <a:gd name="connsiteX5384" fmla="*/ 1562153 w 2744472"/>
              <a:gd name="connsiteY5384" fmla="*/ 650854 h 1805355"/>
              <a:gd name="connsiteX5385" fmla="*/ 1553821 w 2744472"/>
              <a:gd name="connsiteY5385" fmla="*/ 654473 h 1805355"/>
              <a:gd name="connsiteX5386" fmla="*/ 1550242 w 2744472"/>
              <a:gd name="connsiteY5386" fmla="*/ 662908 h 1805355"/>
              <a:gd name="connsiteX5387" fmla="*/ 1544559 w 2744472"/>
              <a:gd name="connsiteY5387" fmla="*/ 665206 h 1805355"/>
              <a:gd name="connsiteX5388" fmla="*/ 1539598 w 2744472"/>
              <a:gd name="connsiteY5388" fmla="*/ 677474 h 1805355"/>
              <a:gd name="connsiteX5389" fmla="*/ 1532293 w 2744472"/>
              <a:gd name="connsiteY5389" fmla="*/ 680574 h 1805355"/>
              <a:gd name="connsiteX5390" fmla="*/ 1527831 w 2744472"/>
              <a:gd name="connsiteY5390" fmla="*/ 691346 h 1805355"/>
              <a:gd name="connsiteX5391" fmla="*/ 1522683 w 2744472"/>
              <a:gd name="connsiteY5391" fmla="*/ 693478 h 1805355"/>
              <a:gd name="connsiteX5392" fmla="*/ 1517880 w 2744472"/>
              <a:gd name="connsiteY5392" fmla="*/ 705625 h 1805355"/>
              <a:gd name="connsiteX5393" fmla="*/ 1509281 w 2744472"/>
              <a:gd name="connsiteY5393" fmla="*/ 709356 h 1805355"/>
              <a:gd name="connsiteX5394" fmla="*/ 1505276 w 2744472"/>
              <a:gd name="connsiteY5394" fmla="*/ 719498 h 1805355"/>
              <a:gd name="connsiteX5395" fmla="*/ 1499406 w 2744472"/>
              <a:gd name="connsiteY5395" fmla="*/ 722048 h 1805355"/>
              <a:gd name="connsiteX5396" fmla="*/ 1495469 w 2744472"/>
              <a:gd name="connsiteY5396" fmla="*/ 731553 h 1805355"/>
              <a:gd name="connsiteX5397" fmla="*/ 1490970 w 2744472"/>
              <a:gd name="connsiteY5397" fmla="*/ 733416 h 1805355"/>
              <a:gd name="connsiteX5398" fmla="*/ 1485520 w 2744472"/>
              <a:gd name="connsiteY5398" fmla="*/ 746262 h 1805355"/>
              <a:gd name="connsiteX5399" fmla="*/ 1477759 w 2744472"/>
              <a:gd name="connsiteY5399" fmla="*/ 749400 h 1805355"/>
              <a:gd name="connsiteX5400" fmla="*/ 1472915 w 2744472"/>
              <a:gd name="connsiteY5400" fmla="*/ 761665 h 1805355"/>
              <a:gd name="connsiteX5401" fmla="*/ 1468532 w 2744472"/>
              <a:gd name="connsiteY5401" fmla="*/ 763570 h 1805355"/>
              <a:gd name="connsiteX5402" fmla="*/ 1463109 w 2744472"/>
              <a:gd name="connsiteY5402" fmla="*/ 776662 h 1805355"/>
              <a:gd name="connsiteX5403" fmla="*/ 1458104 w 2744472"/>
              <a:gd name="connsiteY5403" fmla="*/ 778735 h 1805355"/>
              <a:gd name="connsiteX5404" fmla="*/ 1453158 w 2744472"/>
              <a:gd name="connsiteY5404" fmla="*/ 790391 h 1805355"/>
              <a:gd name="connsiteX5405" fmla="*/ 1447475 w 2744472"/>
              <a:gd name="connsiteY5405" fmla="*/ 792689 h 1805355"/>
              <a:gd name="connsiteX5406" fmla="*/ 1442515 w 2744472"/>
              <a:gd name="connsiteY5406" fmla="*/ 804956 h 1805355"/>
              <a:gd name="connsiteX5407" fmla="*/ 1437589 w 2744472"/>
              <a:gd name="connsiteY5407" fmla="*/ 807047 h 1805355"/>
              <a:gd name="connsiteX5408" fmla="*/ 1432708 w 2744472"/>
              <a:gd name="connsiteY5408" fmla="*/ 818829 h 1805355"/>
              <a:gd name="connsiteX5409" fmla="*/ 1428489 w 2744472"/>
              <a:gd name="connsiteY5409" fmla="*/ 820577 h 1805355"/>
              <a:gd name="connsiteX5410" fmla="*/ 1422759 w 2744472"/>
              <a:gd name="connsiteY5410" fmla="*/ 835069 h 1805355"/>
              <a:gd name="connsiteX5411" fmla="*/ 1420508 w 2744472"/>
              <a:gd name="connsiteY5411" fmla="*/ 836046 h 1805355"/>
              <a:gd name="connsiteX5412" fmla="*/ 1414914 w 2744472"/>
              <a:gd name="connsiteY5412" fmla="*/ 849228 h 1805355"/>
              <a:gd name="connsiteX5413" fmla="*/ 1408960 w 2744472"/>
              <a:gd name="connsiteY5413" fmla="*/ 851636 h 1805355"/>
              <a:gd name="connsiteX5414" fmla="*/ 1404270 w 2744472"/>
              <a:gd name="connsiteY5414" fmla="*/ 862957 h 1805355"/>
              <a:gd name="connsiteX5415" fmla="*/ 1400058 w 2744472"/>
              <a:gd name="connsiteY5415" fmla="*/ 864702 h 1805355"/>
              <a:gd name="connsiteX5416" fmla="*/ 1400352 w 2744472"/>
              <a:gd name="connsiteY5416" fmla="*/ 865413 h 1805355"/>
              <a:gd name="connsiteX5417" fmla="*/ 1394464 w 2744472"/>
              <a:gd name="connsiteY5417" fmla="*/ 879629 h 1805355"/>
              <a:gd name="connsiteX5418" fmla="*/ 1391839 w 2744472"/>
              <a:gd name="connsiteY5418" fmla="*/ 880716 h 1805355"/>
              <a:gd name="connsiteX5419" fmla="*/ 1386475 w 2744472"/>
              <a:gd name="connsiteY5419" fmla="*/ 893357 h 1805355"/>
              <a:gd name="connsiteX5420" fmla="*/ 1381531 w 2744472"/>
              <a:gd name="connsiteY5420" fmla="*/ 895357 h 1805355"/>
              <a:gd name="connsiteX5421" fmla="*/ 1381720 w 2744472"/>
              <a:gd name="connsiteY5421" fmla="*/ 895814 h 1805355"/>
              <a:gd name="connsiteX5422" fmla="*/ 1375832 w 2744472"/>
              <a:gd name="connsiteY5422" fmla="*/ 910029 h 1805355"/>
              <a:gd name="connsiteX5423" fmla="*/ 1373640 w 2744472"/>
              <a:gd name="connsiteY5423" fmla="*/ 910937 h 1805355"/>
              <a:gd name="connsiteX5424" fmla="*/ 1373875 w 2744472"/>
              <a:gd name="connsiteY5424" fmla="*/ 911504 h 1805355"/>
              <a:gd name="connsiteX5425" fmla="*/ 1367986 w 2744472"/>
              <a:gd name="connsiteY5425" fmla="*/ 925719 h 1805355"/>
              <a:gd name="connsiteX5426" fmla="*/ 1365857 w 2744472"/>
              <a:gd name="connsiteY5426" fmla="*/ 926601 h 1805355"/>
              <a:gd name="connsiteX5427" fmla="*/ 1359711 w 2744472"/>
              <a:gd name="connsiteY5427" fmla="*/ 940428 h 1805355"/>
              <a:gd name="connsiteX5428" fmla="*/ 1355120 w 2744472"/>
              <a:gd name="connsiteY5428" fmla="*/ 942200 h 1805355"/>
              <a:gd name="connsiteX5429" fmla="*/ 1349355 w 2744472"/>
              <a:gd name="connsiteY5429" fmla="*/ 956118 h 1805355"/>
              <a:gd name="connsiteX5430" fmla="*/ 1346997 w 2744472"/>
              <a:gd name="connsiteY5430" fmla="*/ 957094 h 1805355"/>
              <a:gd name="connsiteX5431" fmla="*/ 1347398 w 2744472"/>
              <a:gd name="connsiteY5431" fmla="*/ 958084 h 1805355"/>
              <a:gd name="connsiteX5432" fmla="*/ 1341510 w 2744472"/>
              <a:gd name="connsiteY5432" fmla="*/ 972646 h 1805355"/>
              <a:gd name="connsiteX5433" fmla="*/ 1339461 w 2744472"/>
              <a:gd name="connsiteY5433" fmla="*/ 973515 h 1805355"/>
              <a:gd name="connsiteX5434" fmla="*/ 1333664 w 2744472"/>
              <a:gd name="connsiteY5434" fmla="*/ 988192 h 1805355"/>
              <a:gd name="connsiteX5435" fmla="*/ 1331426 w 2744472"/>
              <a:gd name="connsiteY5435" fmla="*/ 989165 h 1805355"/>
              <a:gd name="connsiteX5436" fmla="*/ 1325676 w 2744472"/>
              <a:gd name="connsiteY5436" fmla="*/ 1003045 h 1805355"/>
              <a:gd name="connsiteX5437" fmla="*/ 1322719 w 2744472"/>
              <a:gd name="connsiteY5437" fmla="*/ 1004270 h 1805355"/>
              <a:gd name="connsiteX5438" fmla="*/ 1322882 w 2744472"/>
              <a:gd name="connsiteY5438" fmla="*/ 1004664 h 1805355"/>
              <a:gd name="connsiteX5439" fmla="*/ 1316994 w 2744472"/>
              <a:gd name="connsiteY5439" fmla="*/ 1018879 h 1805355"/>
              <a:gd name="connsiteX5440" fmla="*/ 1314637 w 2744472"/>
              <a:gd name="connsiteY5440" fmla="*/ 1019855 h 1805355"/>
              <a:gd name="connsiteX5441" fmla="*/ 1315037 w 2744472"/>
              <a:gd name="connsiteY5441" fmla="*/ 1020845 h 1805355"/>
              <a:gd name="connsiteX5442" fmla="*/ 1309149 w 2744472"/>
              <a:gd name="connsiteY5442" fmla="*/ 1035406 h 1805355"/>
              <a:gd name="connsiteX5443" fmla="*/ 1306914 w 2744472"/>
              <a:gd name="connsiteY5443" fmla="*/ 1036355 h 1805355"/>
              <a:gd name="connsiteX5444" fmla="*/ 1307192 w 2744472"/>
              <a:gd name="connsiteY5444" fmla="*/ 1037025 h 1805355"/>
              <a:gd name="connsiteX5445" fmla="*/ 1301304 w 2744472"/>
              <a:gd name="connsiteY5445" fmla="*/ 1051240 h 1805355"/>
              <a:gd name="connsiteX5446" fmla="*/ 1300612 w 2744472"/>
              <a:gd name="connsiteY5446" fmla="*/ 1051527 h 1805355"/>
              <a:gd name="connsiteX5447" fmla="*/ 1301308 w 2744472"/>
              <a:gd name="connsiteY5447" fmla="*/ 1053205 h 1805355"/>
              <a:gd name="connsiteX5448" fmla="*/ 1295276 w 2744472"/>
              <a:gd name="connsiteY5448" fmla="*/ 1067767 h 1805355"/>
              <a:gd name="connsiteX5449" fmla="*/ 1293150 w 2744472"/>
              <a:gd name="connsiteY5449" fmla="*/ 1068648 h 1805355"/>
              <a:gd name="connsiteX5450" fmla="*/ 1293463 w 2744472"/>
              <a:gd name="connsiteY5450" fmla="*/ 1069386 h 1805355"/>
              <a:gd name="connsiteX5451" fmla="*/ 1287431 w 2744472"/>
              <a:gd name="connsiteY5451" fmla="*/ 1083601 h 1805355"/>
              <a:gd name="connsiteX5452" fmla="*/ 1284030 w 2744472"/>
              <a:gd name="connsiteY5452" fmla="*/ 1084976 h 1805355"/>
              <a:gd name="connsiteX5453" fmla="*/ 1284637 w 2744472"/>
              <a:gd name="connsiteY5453" fmla="*/ 1086547 h 1805355"/>
              <a:gd name="connsiteX5454" fmla="*/ 1278749 w 2744472"/>
              <a:gd name="connsiteY5454" fmla="*/ 1101803 h 1805355"/>
              <a:gd name="connsiteX5455" fmla="*/ 1278085 w 2744472"/>
              <a:gd name="connsiteY5455" fmla="*/ 1102097 h 1805355"/>
              <a:gd name="connsiteX5456" fmla="*/ 1278753 w 2744472"/>
              <a:gd name="connsiteY5456" fmla="*/ 1103709 h 1805355"/>
              <a:gd name="connsiteX5457" fmla="*/ 1272865 w 2744472"/>
              <a:gd name="connsiteY5457" fmla="*/ 1117924 h 1805355"/>
              <a:gd name="connsiteX5458" fmla="*/ 1272160 w 2744472"/>
              <a:gd name="connsiteY5458" fmla="*/ 1118216 h 1805355"/>
              <a:gd name="connsiteX5459" fmla="*/ 1272870 w 2744472"/>
              <a:gd name="connsiteY5459" fmla="*/ 1119889 h 1805355"/>
              <a:gd name="connsiteX5460" fmla="*/ 1266694 w 2744472"/>
              <a:gd name="connsiteY5460" fmla="*/ 1134451 h 1805355"/>
              <a:gd name="connsiteX5461" fmla="*/ 1264683 w 2744472"/>
              <a:gd name="connsiteY5461" fmla="*/ 1135265 h 1805355"/>
              <a:gd name="connsiteX5462" fmla="*/ 1265025 w 2744472"/>
              <a:gd name="connsiteY5462" fmla="*/ 1136070 h 1805355"/>
              <a:gd name="connsiteX5463" fmla="*/ 1258992 w 2744472"/>
              <a:gd name="connsiteY5463" fmla="*/ 1150285 h 1805355"/>
              <a:gd name="connsiteX5464" fmla="*/ 1257289 w 2744472"/>
              <a:gd name="connsiteY5464" fmla="*/ 1150973 h 1805355"/>
              <a:gd name="connsiteX5465" fmla="*/ 1258160 w 2744472"/>
              <a:gd name="connsiteY5465" fmla="*/ 1153231 h 1805355"/>
              <a:gd name="connsiteX5466" fmla="*/ 1252272 w 2744472"/>
              <a:gd name="connsiteY5466" fmla="*/ 1168486 h 1805355"/>
              <a:gd name="connsiteX5467" fmla="*/ 1251608 w 2744472"/>
              <a:gd name="connsiteY5467" fmla="*/ 1168781 h 1805355"/>
              <a:gd name="connsiteX5468" fmla="*/ 1252276 w 2744472"/>
              <a:gd name="connsiteY5468" fmla="*/ 1170392 h 1805355"/>
              <a:gd name="connsiteX5469" fmla="*/ 1246388 w 2744472"/>
              <a:gd name="connsiteY5469" fmla="*/ 1184607 h 1805355"/>
              <a:gd name="connsiteX5470" fmla="*/ 1245711 w 2744472"/>
              <a:gd name="connsiteY5470" fmla="*/ 1184888 h 1805355"/>
              <a:gd name="connsiteX5471" fmla="*/ 1246392 w 2744472"/>
              <a:gd name="connsiteY5471" fmla="*/ 1186572 h 1805355"/>
              <a:gd name="connsiteX5472" fmla="*/ 1240503 w 2744472"/>
              <a:gd name="connsiteY5472" fmla="*/ 1201134 h 1805355"/>
              <a:gd name="connsiteX5473" fmla="*/ 1239246 w 2744472"/>
              <a:gd name="connsiteY5473" fmla="*/ 1201668 h 1805355"/>
              <a:gd name="connsiteX5474" fmla="*/ 1240508 w 2744472"/>
              <a:gd name="connsiteY5474" fmla="*/ 1204714 h 1805355"/>
              <a:gd name="connsiteX5475" fmla="*/ 1234620 w 2744472"/>
              <a:gd name="connsiteY5475" fmla="*/ 1218929 h 1805355"/>
              <a:gd name="connsiteX5476" fmla="*/ 1233738 w 2744472"/>
              <a:gd name="connsiteY5476" fmla="*/ 1219295 h 1805355"/>
              <a:gd name="connsiteX5477" fmla="*/ 1234624 w 2744472"/>
              <a:gd name="connsiteY5477" fmla="*/ 1221385 h 1805355"/>
              <a:gd name="connsiteX5478" fmla="*/ 1228592 w 2744472"/>
              <a:gd name="connsiteY5478" fmla="*/ 1235600 h 1805355"/>
              <a:gd name="connsiteX5479" fmla="*/ 1226660 w 2744472"/>
              <a:gd name="connsiteY5479" fmla="*/ 1236381 h 1805355"/>
              <a:gd name="connsiteX5480" fmla="*/ 1227760 w 2744472"/>
              <a:gd name="connsiteY5480" fmla="*/ 1239036 h 1805355"/>
              <a:gd name="connsiteX5481" fmla="*/ 1221872 w 2744472"/>
              <a:gd name="connsiteY5481" fmla="*/ 1253251 h 1805355"/>
              <a:gd name="connsiteX5482" fmla="*/ 1221007 w 2744472"/>
              <a:gd name="connsiteY5482" fmla="*/ 1253610 h 1805355"/>
              <a:gd name="connsiteX5483" fmla="*/ 1221876 w 2744472"/>
              <a:gd name="connsiteY5483" fmla="*/ 1255707 h 1805355"/>
              <a:gd name="connsiteX5484" fmla="*/ 1216259 w 2744472"/>
              <a:gd name="connsiteY5484" fmla="*/ 1269268 h 1805355"/>
              <a:gd name="connsiteX5485" fmla="*/ 1217953 w 2744472"/>
              <a:gd name="connsiteY5485" fmla="*/ 1273359 h 1805355"/>
              <a:gd name="connsiteX5486" fmla="*/ 1212065 w 2744472"/>
              <a:gd name="connsiteY5486" fmla="*/ 1287574 h 1805355"/>
              <a:gd name="connsiteX5487" fmla="*/ 1211201 w 2744472"/>
              <a:gd name="connsiteY5487" fmla="*/ 1287932 h 1805355"/>
              <a:gd name="connsiteX5488" fmla="*/ 1212070 w 2744472"/>
              <a:gd name="connsiteY5488" fmla="*/ 1290029 h 1805355"/>
              <a:gd name="connsiteX5489" fmla="*/ 1206453 w 2744472"/>
              <a:gd name="connsiteY5489" fmla="*/ 1303590 h 1805355"/>
              <a:gd name="connsiteX5490" fmla="*/ 1208147 w 2744472"/>
              <a:gd name="connsiteY5490" fmla="*/ 1307681 h 1805355"/>
              <a:gd name="connsiteX5491" fmla="*/ 1202259 w 2744472"/>
              <a:gd name="connsiteY5491" fmla="*/ 1321896 h 1805355"/>
              <a:gd name="connsiteX5492" fmla="*/ 1200669 w 2744472"/>
              <a:gd name="connsiteY5492" fmla="*/ 1322554 h 1805355"/>
              <a:gd name="connsiteX5493" fmla="*/ 1202264 w 2744472"/>
              <a:gd name="connsiteY5493" fmla="*/ 1326313 h 1805355"/>
              <a:gd name="connsiteX5494" fmla="*/ 1196974 w 2744472"/>
              <a:gd name="connsiteY5494" fmla="*/ 1338780 h 1805355"/>
              <a:gd name="connsiteX5495" fmla="*/ 1198341 w 2744472"/>
              <a:gd name="connsiteY5495" fmla="*/ 1342004 h 1805355"/>
              <a:gd name="connsiteX5496" fmla="*/ 1192309 w 2744472"/>
              <a:gd name="connsiteY5496" fmla="*/ 1356219 h 1805355"/>
              <a:gd name="connsiteX5497" fmla="*/ 1191709 w 2744472"/>
              <a:gd name="connsiteY5497" fmla="*/ 1356461 h 1805355"/>
              <a:gd name="connsiteX5498" fmla="*/ 1193438 w 2744472"/>
              <a:gd name="connsiteY5498" fmla="*/ 1360635 h 1805355"/>
              <a:gd name="connsiteX5499" fmla="*/ 1187741 w 2744472"/>
              <a:gd name="connsiteY5499" fmla="*/ 1374389 h 1805355"/>
              <a:gd name="connsiteX5500" fmla="*/ 1189515 w 2744472"/>
              <a:gd name="connsiteY5500" fmla="*/ 1378777 h 1805355"/>
              <a:gd name="connsiteX5501" fmla="*/ 1183866 w 2744472"/>
              <a:gd name="connsiteY5501" fmla="*/ 1392750 h 1805355"/>
              <a:gd name="connsiteX5502" fmla="*/ 1185593 w 2744472"/>
              <a:gd name="connsiteY5502" fmla="*/ 1396919 h 1805355"/>
              <a:gd name="connsiteX5503" fmla="*/ 1179896 w 2744472"/>
              <a:gd name="connsiteY5503" fmla="*/ 1410673 h 1805355"/>
              <a:gd name="connsiteX5504" fmla="*/ 1181670 w 2744472"/>
              <a:gd name="connsiteY5504" fmla="*/ 1415061 h 1805355"/>
              <a:gd name="connsiteX5505" fmla="*/ 1176257 w 2744472"/>
              <a:gd name="connsiteY5505" fmla="*/ 1428449 h 1805355"/>
              <a:gd name="connsiteX5506" fmla="*/ 1177748 w 2744472"/>
              <a:gd name="connsiteY5506" fmla="*/ 1432223 h 1805355"/>
              <a:gd name="connsiteX5507" fmla="*/ 1172246 w 2744472"/>
              <a:gd name="connsiteY5507" fmla="*/ 1446153 h 1805355"/>
              <a:gd name="connsiteX5508" fmla="*/ 1173825 w 2744472"/>
              <a:gd name="connsiteY5508" fmla="*/ 1449874 h 1805355"/>
              <a:gd name="connsiteX5509" fmla="*/ 1168118 w 2744472"/>
              <a:gd name="connsiteY5509" fmla="*/ 1463322 h 1805355"/>
              <a:gd name="connsiteX5510" fmla="*/ 1169902 w 2744472"/>
              <a:gd name="connsiteY5510" fmla="*/ 1467525 h 1805355"/>
              <a:gd name="connsiteX5511" fmla="*/ 1164969 w 2744472"/>
              <a:gd name="connsiteY5511" fmla="*/ 1479153 h 1805355"/>
              <a:gd name="connsiteX5512" fmla="*/ 1167941 w 2744472"/>
              <a:gd name="connsiteY5512" fmla="*/ 1486158 h 1805355"/>
              <a:gd name="connsiteX5513" fmla="*/ 1161909 w 2744472"/>
              <a:gd name="connsiteY5513" fmla="*/ 1500373 h 1805355"/>
              <a:gd name="connsiteX5514" fmla="*/ 1161656 w 2744472"/>
              <a:gd name="connsiteY5514" fmla="*/ 1500475 h 1805355"/>
              <a:gd name="connsiteX5515" fmla="*/ 1163038 w 2744472"/>
              <a:gd name="connsiteY5515" fmla="*/ 1503809 h 1805355"/>
              <a:gd name="connsiteX5516" fmla="*/ 1158069 w 2744472"/>
              <a:gd name="connsiteY5516" fmla="*/ 1515806 h 1805355"/>
              <a:gd name="connsiteX5517" fmla="*/ 1161076 w 2744472"/>
              <a:gd name="connsiteY5517" fmla="*/ 1523422 h 1805355"/>
              <a:gd name="connsiteX5518" fmla="*/ 1156482 w 2744472"/>
              <a:gd name="connsiteY5518" fmla="*/ 1535056 h 1805355"/>
              <a:gd name="connsiteX5519" fmla="*/ 1159116 w 2744472"/>
              <a:gd name="connsiteY5519" fmla="*/ 1541563 h 1805355"/>
              <a:gd name="connsiteX5520" fmla="*/ 1153262 w 2744472"/>
              <a:gd name="connsiteY5520" fmla="*/ 1556024 h 1805355"/>
              <a:gd name="connsiteX5521" fmla="*/ 1155192 w 2744472"/>
              <a:gd name="connsiteY5521" fmla="*/ 1560686 h 1805355"/>
              <a:gd name="connsiteX5522" fmla="*/ 1150488 w 2744472"/>
              <a:gd name="connsiteY5522" fmla="*/ 1572043 h 1805355"/>
              <a:gd name="connsiteX5523" fmla="*/ 1153231 w 2744472"/>
              <a:gd name="connsiteY5523" fmla="*/ 1578827 h 1805355"/>
              <a:gd name="connsiteX5524" fmla="*/ 1148550 w 2744472"/>
              <a:gd name="connsiteY5524" fmla="*/ 1590404 h 1805355"/>
              <a:gd name="connsiteX5525" fmla="*/ 1151270 w 2744472"/>
              <a:gd name="connsiteY5525" fmla="*/ 1596969 h 1805355"/>
              <a:gd name="connsiteX5526" fmla="*/ 1146431 w 2744472"/>
              <a:gd name="connsiteY5526" fmla="*/ 1608652 h 1805355"/>
              <a:gd name="connsiteX5527" fmla="*/ 1149309 w 2744472"/>
              <a:gd name="connsiteY5527" fmla="*/ 1615601 h 1805355"/>
              <a:gd name="connsiteX5528" fmla="*/ 1145566 w 2744472"/>
              <a:gd name="connsiteY5528" fmla="*/ 1624636 h 1805355"/>
              <a:gd name="connsiteX5529" fmla="*/ 1149309 w 2744472"/>
              <a:gd name="connsiteY5529" fmla="*/ 1633253 h 1805355"/>
              <a:gd name="connsiteX5530" fmla="*/ 1143938 w 2744472"/>
              <a:gd name="connsiteY5530" fmla="*/ 1645616 h 1805355"/>
              <a:gd name="connsiteX5531" fmla="*/ 1147347 w 2744472"/>
              <a:gd name="connsiteY5531" fmla="*/ 1653846 h 1805355"/>
              <a:gd name="connsiteX5532" fmla="*/ 1142643 w 2744472"/>
              <a:gd name="connsiteY5532" fmla="*/ 1665204 h 1805355"/>
              <a:gd name="connsiteX5533" fmla="*/ 1145386 w 2744472"/>
              <a:gd name="connsiteY5533" fmla="*/ 1671988 h 1805355"/>
              <a:gd name="connsiteX5534" fmla="*/ 1141587 w 2744472"/>
              <a:gd name="connsiteY5534" fmla="*/ 1681383 h 1805355"/>
              <a:gd name="connsiteX5535" fmla="*/ 1145387 w 2744472"/>
              <a:gd name="connsiteY5535" fmla="*/ 1690130 h 1805355"/>
              <a:gd name="connsiteX5536" fmla="*/ 1140439 w 2744472"/>
              <a:gd name="connsiteY5536" fmla="*/ 1701518 h 1805355"/>
              <a:gd name="connsiteX5537" fmla="*/ 1143425 w 2744472"/>
              <a:gd name="connsiteY5537" fmla="*/ 1709252 h 1805355"/>
              <a:gd name="connsiteX5538" fmla="*/ 1139604 w 2744472"/>
              <a:gd name="connsiteY5538" fmla="*/ 1719150 h 1805355"/>
              <a:gd name="connsiteX5539" fmla="*/ 1143425 w 2744472"/>
              <a:gd name="connsiteY5539" fmla="*/ 1728375 h 1805355"/>
              <a:gd name="connsiteX5540" fmla="*/ 1139429 w 2744472"/>
              <a:gd name="connsiteY5540" fmla="*/ 1738020 h 1805355"/>
              <a:gd name="connsiteX5541" fmla="*/ 1143424 w 2744472"/>
              <a:gd name="connsiteY5541" fmla="*/ 1747007 h 1805355"/>
              <a:gd name="connsiteX5542" fmla="*/ 1138163 w 2744472"/>
              <a:gd name="connsiteY5542" fmla="*/ 1758842 h 1805355"/>
              <a:gd name="connsiteX5543" fmla="*/ 1141464 w 2744472"/>
              <a:gd name="connsiteY5543" fmla="*/ 1766620 h 1805355"/>
              <a:gd name="connsiteX5544" fmla="*/ 1137511 w 2744472"/>
              <a:gd name="connsiteY5544" fmla="*/ 1775936 h 1805355"/>
              <a:gd name="connsiteX5545" fmla="*/ 1141464 w 2744472"/>
              <a:gd name="connsiteY5545" fmla="*/ 1785252 h 1805355"/>
              <a:gd name="connsiteX5546" fmla="*/ 1120870 w 2744472"/>
              <a:gd name="connsiteY5546" fmla="*/ 1805355 h 1805355"/>
              <a:gd name="connsiteX5547" fmla="*/ 1100276 w 2744472"/>
              <a:gd name="connsiteY5547" fmla="*/ 1785252 h 1805355"/>
              <a:gd name="connsiteX5548" fmla="*/ 1104229 w 2744472"/>
              <a:gd name="connsiteY5548" fmla="*/ 1775936 h 1805355"/>
              <a:gd name="connsiteX5549" fmla="*/ 1100276 w 2744472"/>
              <a:gd name="connsiteY5549" fmla="*/ 1766620 h 1805355"/>
              <a:gd name="connsiteX5550" fmla="*/ 1104534 w 2744472"/>
              <a:gd name="connsiteY5550" fmla="*/ 1756585 h 1805355"/>
              <a:gd name="connsiteX5551" fmla="*/ 1100276 w 2744472"/>
              <a:gd name="connsiteY5551" fmla="*/ 1747007 h 1805355"/>
              <a:gd name="connsiteX5552" fmla="*/ 1105794 w 2744472"/>
              <a:gd name="connsiteY5552" fmla="*/ 1734593 h 1805355"/>
              <a:gd name="connsiteX5553" fmla="*/ 1103218 w 2744472"/>
              <a:gd name="connsiteY5553" fmla="*/ 1728375 h 1805355"/>
              <a:gd name="connsiteX5554" fmla="*/ 1107039 w 2744472"/>
              <a:gd name="connsiteY5554" fmla="*/ 1719150 h 1805355"/>
              <a:gd name="connsiteX5555" fmla="*/ 1103218 w 2744472"/>
              <a:gd name="connsiteY5555" fmla="*/ 1709252 h 1805355"/>
              <a:gd name="connsiteX5556" fmla="*/ 1107127 w 2744472"/>
              <a:gd name="connsiteY5556" fmla="*/ 1699126 h 1805355"/>
              <a:gd name="connsiteX5557" fmla="*/ 1103218 w 2744472"/>
              <a:gd name="connsiteY5557" fmla="*/ 1690130 h 1805355"/>
              <a:gd name="connsiteX5558" fmla="*/ 1108034 w 2744472"/>
              <a:gd name="connsiteY5558" fmla="*/ 1679046 h 1805355"/>
              <a:gd name="connsiteX5559" fmla="*/ 1105180 w 2744472"/>
              <a:gd name="connsiteY5559" fmla="*/ 1671988 h 1805355"/>
              <a:gd name="connsiteX5560" fmla="*/ 1109860 w 2744472"/>
              <a:gd name="connsiteY5560" fmla="*/ 1660412 h 1805355"/>
              <a:gd name="connsiteX5561" fmla="*/ 1107141 w 2744472"/>
              <a:gd name="connsiteY5561" fmla="*/ 1653846 h 1805355"/>
              <a:gd name="connsiteX5562" fmla="*/ 1111508 w 2744472"/>
              <a:gd name="connsiteY5562" fmla="*/ 1643304 h 1805355"/>
              <a:gd name="connsiteX5563" fmla="*/ 1107141 w 2744472"/>
              <a:gd name="connsiteY5563" fmla="*/ 1633253 h 1805355"/>
              <a:gd name="connsiteX5564" fmla="*/ 1111888 w 2744472"/>
              <a:gd name="connsiteY5564" fmla="*/ 1622326 h 1805355"/>
              <a:gd name="connsiteX5565" fmla="*/ 1109102 w 2744472"/>
              <a:gd name="connsiteY5565" fmla="*/ 1615601 h 1805355"/>
              <a:gd name="connsiteX5566" fmla="*/ 1113942 w 2744472"/>
              <a:gd name="connsiteY5566" fmla="*/ 1603918 h 1805355"/>
              <a:gd name="connsiteX5567" fmla="*/ 1111064 w 2744472"/>
              <a:gd name="connsiteY5567" fmla="*/ 1596969 h 1805355"/>
              <a:gd name="connsiteX5568" fmla="*/ 1115768 w 2744472"/>
              <a:gd name="connsiteY5568" fmla="*/ 1585611 h 1805355"/>
              <a:gd name="connsiteX5569" fmla="*/ 1113025 w 2744472"/>
              <a:gd name="connsiteY5569" fmla="*/ 1578827 h 1805355"/>
              <a:gd name="connsiteX5570" fmla="*/ 1117705 w 2744472"/>
              <a:gd name="connsiteY5570" fmla="*/ 1567251 h 1805355"/>
              <a:gd name="connsiteX5571" fmla="*/ 1114986 w 2744472"/>
              <a:gd name="connsiteY5571" fmla="*/ 1560686 h 1805355"/>
              <a:gd name="connsiteX5572" fmla="*/ 1119893 w 2744472"/>
              <a:gd name="connsiteY5572" fmla="*/ 1548839 h 1805355"/>
              <a:gd name="connsiteX5573" fmla="*/ 1116947 w 2744472"/>
              <a:gd name="connsiteY5573" fmla="*/ 1541563 h 1805355"/>
              <a:gd name="connsiteX5574" fmla="*/ 1122559 w 2744472"/>
              <a:gd name="connsiteY5574" fmla="*/ 1527700 h 1805355"/>
              <a:gd name="connsiteX5575" fmla="*/ 1120870 w 2744472"/>
              <a:gd name="connsiteY5575" fmla="*/ 1523422 h 1805355"/>
              <a:gd name="connsiteX5576" fmla="*/ 1125792 w 2744472"/>
              <a:gd name="connsiteY5576" fmla="*/ 1510958 h 1805355"/>
              <a:gd name="connsiteX5577" fmla="*/ 1122831 w 2744472"/>
              <a:gd name="connsiteY5577" fmla="*/ 1503809 h 1805355"/>
              <a:gd name="connsiteX5578" fmla="*/ 1128468 w 2744472"/>
              <a:gd name="connsiteY5578" fmla="*/ 1490199 h 1805355"/>
              <a:gd name="connsiteX5579" fmla="*/ 1126754 w 2744472"/>
              <a:gd name="connsiteY5579" fmla="*/ 1486158 h 1805355"/>
              <a:gd name="connsiteX5580" fmla="*/ 1131688 w 2744472"/>
              <a:gd name="connsiteY5580" fmla="*/ 1474530 h 1805355"/>
              <a:gd name="connsiteX5581" fmla="*/ 1128715 w 2744472"/>
              <a:gd name="connsiteY5581" fmla="*/ 1467525 h 1805355"/>
              <a:gd name="connsiteX5582" fmla="*/ 1134421 w 2744472"/>
              <a:gd name="connsiteY5582" fmla="*/ 1454077 h 1805355"/>
              <a:gd name="connsiteX5583" fmla="*/ 1132638 w 2744472"/>
              <a:gd name="connsiteY5583" fmla="*/ 1449874 h 1805355"/>
              <a:gd name="connsiteX5584" fmla="*/ 1138669 w 2744472"/>
              <a:gd name="connsiteY5584" fmla="*/ 1435659 h 1805355"/>
              <a:gd name="connsiteX5585" fmla="*/ 1138866 w 2744472"/>
              <a:gd name="connsiteY5585" fmla="*/ 1435579 h 1805355"/>
              <a:gd name="connsiteX5586" fmla="*/ 1137541 w 2744472"/>
              <a:gd name="connsiteY5586" fmla="*/ 1432223 h 1805355"/>
              <a:gd name="connsiteX5587" fmla="*/ 1142908 w 2744472"/>
              <a:gd name="connsiteY5587" fmla="*/ 1418634 h 1805355"/>
              <a:gd name="connsiteX5588" fmla="*/ 1141464 w 2744472"/>
              <a:gd name="connsiteY5588" fmla="*/ 1415061 h 1805355"/>
              <a:gd name="connsiteX5589" fmla="*/ 1147113 w 2744472"/>
              <a:gd name="connsiteY5589" fmla="*/ 1401089 h 1805355"/>
              <a:gd name="connsiteX5590" fmla="*/ 1145386 w 2744472"/>
              <a:gd name="connsiteY5590" fmla="*/ 1396919 h 1805355"/>
              <a:gd name="connsiteX5591" fmla="*/ 1151083 w 2744472"/>
              <a:gd name="connsiteY5591" fmla="*/ 1383166 h 1805355"/>
              <a:gd name="connsiteX5592" fmla="*/ 1149309 w 2744472"/>
              <a:gd name="connsiteY5592" fmla="*/ 1378777 h 1805355"/>
              <a:gd name="connsiteX5593" fmla="*/ 1154958 w 2744472"/>
              <a:gd name="connsiteY5593" fmla="*/ 1364805 h 1805355"/>
              <a:gd name="connsiteX5594" fmla="*/ 1153231 w 2744472"/>
              <a:gd name="connsiteY5594" fmla="*/ 1360635 h 1805355"/>
              <a:gd name="connsiteX5595" fmla="*/ 1159074 w 2744472"/>
              <a:gd name="connsiteY5595" fmla="*/ 1346529 h 1805355"/>
              <a:gd name="connsiteX5596" fmla="*/ 1157154 w 2744472"/>
              <a:gd name="connsiteY5596" fmla="*/ 1342004 h 1805355"/>
              <a:gd name="connsiteX5597" fmla="*/ 1162444 w 2744472"/>
              <a:gd name="connsiteY5597" fmla="*/ 1329536 h 1805355"/>
              <a:gd name="connsiteX5598" fmla="*/ 1161076 w 2744472"/>
              <a:gd name="connsiteY5598" fmla="*/ 1326313 h 1805355"/>
              <a:gd name="connsiteX5599" fmla="*/ 1167108 w 2744472"/>
              <a:gd name="connsiteY5599" fmla="*/ 1312098 h 1805355"/>
              <a:gd name="connsiteX5600" fmla="*/ 1169388 w 2744472"/>
              <a:gd name="connsiteY5600" fmla="*/ 1311176 h 1805355"/>
              <a:gd name="connsiteX5601" fmla="*/ 1167940 w 2744472"/>
              <a:gd name="connsiteY5601" fmla="*/ 1307681 h 1805355"/>
              <a:gd name="connsiteX5602" fmla="*/ 1173558 w 2744472"/>
              <a:gd name="connsiteY5602" fmla="*/ 1294120 h 1805355"/>
              <a:gd name="connsiteX5603" fmla="*/ 1171863 w 2744472"/>
              <a:gd name="connsiteY5603" fmla="*/ 1290029 h 1805355"/>
              <a:gd name="connsiteX5604" fmla="*/ 1177751 w 2744472"/>
              <a:gd name="connsiteY5604" fmla="*/ 1275814 h 1805355"/>
              <a:gd name="connsiteX5605" fmla="*/ 1178615 w 2744472"/>
              <a:gd name="connsiteY5605" fmla="*/ 1275456 h 1805355"/>
              <a:gd name="connsiteX5606" fmla="*/ 1177747 w 2744472"/>
              <a:gd name="connsiteY5606" fmla="*/ 1273359 h 1805355"/>
              <a:gd name="connsiteX5607" fmla="*/ 1183364 w 2744472"/>
              <a:gd name="connsiteY5607" fmla="*/ 1259798 h 1805355"/>
              <a:gd name="connsiteX5608" fmla="*/ 1181670 w 2744472"/>
              <a:gd name="connsiteY5608" fmla="*/ 1255707 h 1805355"/>
              <a:gd name="connsiteX5609" fmla="*/ 1187558 w 2744472"/>
              <a:gd name="connsiteY5609" fmla="*/ 1241492 h 1805355"/>
              <a:gd name="connsiteX5610" fmla="*/ 1188422 w 2744472"/>
              <a:gd name="connsiteY5610" fmla="*/ 1241134 h 1805355"/>
              <a:gd name="connsiteX5611" fmla="*/ 1187553 w 2744472"/>
              <a:gd name="connsiteY5611" fmla="*/ 1239036 h 1805355"/>
              <a:gd name="connsiteX5612" fmla="*/ 1193442 w 2744472"/>
              <a:gd name="connsiteY5612" fmla="*/ 1224821 h 1805355"/>
              <a:gd name="connsiteX5613" fmla="*/ 1194678 w 2744472"/>
              <a:gd name="connsiteY5613" fmla="*/ 1224308 h 1805355"/>
              <a:gd name="connsiteX5614" fmla="*/ 1193437 w 2744472"/>
              <a:gd name="connsiteY5614" fmla="*/ 1221385 h 1805355"/>
              <a:gd name="connsiteX5615" fmla="*/ 1199469 w 2744472"/>
              <a:gd name="connsiteY5615" fmla="*/ 1207170 h 1805355"/>
              <a:gd name="connsiteX5616" fmla="*/ 1201053 w 2744472"/>
              <a:gd name="connsiteY5616" fmla="*/ 1206529 h 1805355"/>
              <a:gd name="connsiteX5617" fmla="*/ 1200301 w 2744472"/>
              <a:gd name="connsiteY5617" fmla="*/ 1204714 h 1805355"/>
              <a:gd name="connsiteX5618" fmla="*/ 1206189 w 2744472"/>
              <a:gd name="connsiteY5618" fmla="*/ 1190499 h 1805355"/>
              <a:gd name="connsiteX5619" fmla="*/ 1207545 w 2744472"/>
              <a:gd name="connsiteY5619" fmla="*/ 1189937 h 1805355"/>
              <a:gd name="connsiteX5620" fmla="*/ 1206185 w 2744472"/>
              <a:gd name="connsiteY5620" fmla="*/ 1186572 h 1805355"/>
              <a:gd name="connsiteX5621" fmla="*/ 1212073 w 2744472"/>
              <a:gd name="connsiteY5621" fmla="*/ 1172010 h 1805355"/>
              <a:gd name="connsiteX5622" fmla="*/ 1212640 w 2744472"/>
              <a:gd name="connsiteY5622" fmla="*/ 1171770 h 1805355"/>
              <a:gd name="connsiteX5623" fmla="*/ 1212070 w 2744472"/>
              <a:gd name="connsiteY5623" fmla="*/ 1170392 h 1805355"/>
              <a:gd name="connsiteX5624" fmla="*/ 1217958 w 2744472"/>
              <a:gd name="connsiteY5624" fmla="*/ 1156177 h 1805355"/>
              <a:gd name="connsiteX5625" fmla="*/ 1218934 w 2744472"/>
              <a:gd name="connsiteY5625" fmla="*/ 1155772 h 1805355"/>
              <a:gd name="connsiteX5626" fmla="*/ 1217953 w 2744472"/>
              <a:gd name="connsiteY5626" fmla="*/ 1153231 h 1805355"/>
              <a:gd name="connsiteX5627" fmla="*/ 1223842 w 2744472"/>
              <a:gd name="connsiteY5627" fmla="*/ 1137975 h 1805355"/>
              <a:gd name="connsiteX5628" fmla="*/ 1224518 w 2744472"/>
              <a:gd name="connsiteY5628" fmla="*/ 1137674 h 1805355"/>
              <a:gd name="connsiteX5629" fmla="*/ 1223837 w 2744472"/>
              <a:gd name="connsiteY5629" fmla="*/ 1136070 h 1805355"/>
              <a:gd name="connsiteX5630" fmla="*/ 1229869 w 2744472"/>
              <a:gd name="connsiteY5630" fmla="*/ 1121854 h 1805355"/>
              <a:gd name="connsiteX5631" fmla="*/ 1231291 w 2744472"/>
              <a:gd name="connsiteY5631" fmla="*/ 1121279 h 1805355"/>
              <a:gd name="connsiteX5632" fmla="*/ 1230701 w 2744472"/>
              <a:gd name="connsiteY5632" fmla="*/ 1119889 h 1805355"/>
              <a:gd name="connsiteX5633" fmla="*/ 1236877 w 2744472"/>
              <a:gd name="connsiteY5633" fmla="*/ 1105327 h 1805355"/>
              <a:gd name="connsiteX5634" fmla="*/ 1238881 w 2744472"/>
              <a:gd name="connsiteY5634" fmla="*/ 1104516 h 1805355"/>
              <a:gd name="connsiteX5635" fmla="*/ 1238546 w 2744472"/>
              <a:gd name="connsiteY5635" fmla="*/ 1103709 h 1805355"/>
              <a:gd name="connsiteX5636" fmla="*/ 1244435 w 2744472"/>
              <a:gd name="connsiteY5636" fmla="*/ 1089494 h 1805355"/>
              <a:gd name="connsiteX5637" fmla="*/ 1245411 w 2744472"/>
              <a:gd name="connsiteY5637" fmla="*/ 1089088 h 1805355"/>
              <a:gd name="connsiteX5638" fmla="*/ 1244430 w 2744472"/>
              <a:gd name="connsiteY5638" fmla="*/ 1086547 h 1805355"/>
              <a:gd name="connsiteX5639" fmla="*/ 1250318 w 2744472"/>
              <a:gd name="connsiteY5639" fmla="*/ 1071292 h 1805355"/>
              <a:gd name="connsiteX5640" fmla="*/ 1252645 w 2744472"/>
              <a:gd name="connsiteY5640" fmla="*/ 1070257 h 1805355"/>
              <a:gd name="connsiteX5641" fmla="*/ 1252275 w 2744472"/>
              <a:gd name="connsiteY5641" fmla="*/ 1069386 h 1805355"/>
              <a:gd name="connsiteX5642" fmla="*/ 1258307 w 2744472"/>
              <a:gd name="connsiteY5642" fmla="*/ 1055171 h 1805355"/>
              <a:gd name="connsiteX5643" fmla="*/ 1260558 w 2744472"/>
              <a:gd name="connsiteY5643" fmla="*/ 1054261 h 1805355"/>
              <a:gd name="connsiteX5644" fmla="*/ 1260120 w 2744472"/>
              <a:gd name="connsiteY5644" fmla="*/ 1053205 h 1805355"/>
              <a:gd name="connsiteX5645" fmla="*/ 1266152 w 2744472"/>
              <a:gd name="connsiteY5645" fmla="*/ 1038643 h 1805355"/>
              <a:gd name="connsiteX5646" fmla="*/ 1267436 w 2744472"/>
              <a:gd name="connsiteY5646" fmla="*/ 1038112 h 1805355"/>
              <a:gd name="connsiteX5647" fmla="*/ 1266985 w 2744472"/>
              <a:gd name="connsiteY5647" fmla="*/ 1037025 h 1805355"/>
              <a:gd name="connsiteX5648" fmla="*/ 1272874 w 2744472"/>
              <a:gd name="connsiteY5648" fmla="*/ 1022810 h 1805355"/>
              <a:gd name="connsiteX5649" fmla="*/ 1275230 w 2744472"/>
              <a:gd name="connsiteY5649" fmla="*/ 1021833 h 1805355"/>
              <a:gd name="connsiteX5650" fmla="*/ 1274830 w 2744472"/>
              <a:gd name="connsiteY5650" fmla="*/ 1020845 h 1805355"/>
              <a:gd name="connsiteX5651" fmla="*/ 1280718 w 2744472"/>
              <a:gd name="connsiteY5651" fmla="*/ 1006283 h 1805355"/>
              <a:gd name="connsiteX5652" fmla="*/ 1282954 w 2744472"/>
              <a:gd name="connsiteY5652" fmla="*/ 1005334 h 1805355"/>
              <a:gd name="connsiteX5653" fmla="*/ 1282676 w 2744472"/>
              <a:gd name="connsiteY5653" fmla="*/ 1004664 h 1805355"/>
              <a:gd name="connsiteX5654" fmla="*/ 1288564 w 2744472"/>
              <a:gd name="connsiteY5654" fmla="*/ 990449 h 1805355"/>
              <a:gd name="connsiteX5655" fmla="*/ 1290929 w 2744472"/>
              <a:gd name="connsiteY5655" fmla="*/ 989469 h 1805355"/>
              <a:gd name="connsiteX5656" fmla="*/ 1290521 w 2744472"/>
              <a:gd name="connsiteY5656" fmla="*/ 988483 h 1805355"/>
              <a:gd name="connsiteX5657" fmla="*/ 1296552 w 2744472"/>
              <a:gd name="connsiteY5657" fmla="*/ 973921 h 1805355"/>
              <a:gd name="connsiteX5658" fmla="*/ 1299591 w 2744472"/>
              <a:gd name="connsiteY5658" fmla="*/ 972663 h 1805355"/>
              <a:gd name="connsiteX5659" fmla="*/ 1305234 w 2744472"/>
              <a:gd name="connsiteY5659" fmla="*/ 958375 h 1805355"/>
              <a:gd name="connsiteX5660" fmla="*/ 1307465 w 2744472"/>
              <a:gd name="connsiteY5660" fmla="*/ 957405 h 1805355"/>
              <a:gd name="connsiteX5661" fmla="*/ 1313079 w 2744472"/>
              <a:gd name="connsiteY5661" fmla="*/ 943522 h 1805355"/>
              <a:gd name="connsiteX5662" fmla="*/ 1315314 w 2744472"/>
              <a:gd name="connsiteY5662" fmla="*/ 942573 h 1805355"/>
              <a:gd name="connsiteX5663" fmla="*/ 1315036 w 2744472"/>
              <a:gd name="connsiteY5663" fmla="*/ 941903 h 1805355"/>
              <a:gd name="connsiteX5664" fmla="*/ 1320924 w 2744472"/>
              <a:gd name="connsiteY5664" fmla="*/ 927688 h 1805355"/>
              <a:gd name="connsiteX5665" fmla="*/ 1323131 w 2744472"/>
              <a:gd name="connsiteY5665" fmla="*/ 926774 h 1805355"/>
              <a:gd name="connsiteX5666" fmla="*/ 1322881 w 2744472"/>
              <a:gd name="connsiteY5666" fmla="*/ 926213 h 1805355"/>
              <a:gd name="connsiteX5667" fmla="*/ 1329200 w 2744472"/>
              <a:gd name="connsiteY5667" fmla="*/ 911998 h 1805355"/>
              <a:gd name="connsiteX5668" fmla="*/ 1334275 w 2744472"/>
              <a:gd name="connsiteY5668" fmla="*/ 910039 h 1805355"/>
              <a:gd name="connsiteX5669" fmla="*/ 1339556 w 2744472"/>
              <a:gd name="connsiteY5669" fmla="*/ 897289 h 1805355"/>
              <a:gd name="connsiteX5670" fmla="*/ 1341748 w 2744472"/>
              <a:gd name="connsiteY5670" fmla="*/ 896381 h 1805355"/>
              <a:gd name="connsiteX5671" fmla="*/ 1341513 w 2744472"/>
              <a:gd name="connsiteY5671" fmla="*/ 895814 h 1805355"/>
              <a:gd name="connsiteX5672" fmla="*/ 1347401 w 2744472"/>
              <a:gd name="connsiteY5672" fmla="*/ 881598 h 1805355"/>
              <a:gd name="connsiteX5673" fmla="*/ 1351620 w 2744472"/>
              <a:gd name="connsiteY5673" fmla="*/ 879851 h 1805355"/>
              <a:gd name="connsiteX5674" fmla="*/ 1351320 w 2744472"/>
              <a:gd name="connsiteY5674" fmla="*/ 879142 h 1805355"/>
              <a:gd name="connsiteX5675" fmla="*/ 1357351 w 2744472"/>
              <a:gd name="connsiteY5675" fmla="*/ 864927 h 1805355"/>
              <a:gd name="connsiteX5676" fmla="*/ 1360950 w 2744472"/>
              <a:gd name="connsiteY5676" fmla="*/ 863472 h 1805355"/>
              <a:gd name="connsiteX5677" fmla="*/ 1366034 w 2744472"/>
              <a:gd name="connsiteY5677" fmla="*/ 851198 h 1805355"/>
              <a:gd name="connsiteX5678" fmla="*/ 1370247 w 2744472"/>
              <a:gd name="connsiteY5678" fmla="*/ 849453 h 1805355"/>
              <a:gd name="connsiteX5679" fmla="*/ 1369952 w 2744472"/>
              <a:gd name="connsiteY5679" fmla="*/ 848742 h 1805355"/>
              <a:gd name="connsiteX5680" fmla="*/ 1375840 w 2744472"/>
              <a:gd name="connsiteY5680" fmla="*/ 834527 h 1805355"/>
              <a:gd name="connsiteX5681" fmla="*/ 1380844 w 2744472"/>
              <a:gd name="connsiteY5681" fmla="*/ 832454 h 1805355"/>
              <a:gd name="connsiteX5682" fmla="*/ 1385790 w 2744472"/>
              <a:gd name="connsiteY5682" fmla="*/ 820798 h 1805355"/>
              <a:gd name="connsiteX5683" fmla="*/ 1387689 w 2744472"/>
              <a:gd name="connsiteY5683" fmla="*/ 820030 h 1805355"/>
              <a:gd name="connsiteX5684" fmla="*/ 1387604 w 2744472"/>
              <a:gd name="connsiteY5684" fmla="*/ 819814 h 1805355"/>
              <a:gd name="connsiteX5685" fmla="*/ 1393635 w 2744472"/>
              <a:gd name="connsiteY5685" fmla="*/ 804558 h 1805355"/>
              <a:gd name="connsiteX5686" fmla="*/ 1399460 w 2744472"/>
              <a:gd name="connsiteY5686" fmla="*/ 802031 h 1805355"/>
              <a:gd name="connsiteX5687" fmla="*/ 1404278 w 2744472"/>
              <a:gd name="connsiteY5687" fmla="*/ 790399 h 1805355"/>
              <a:gd name="connsiteX5688" fmla="*/ 1408983 w 2744472"/>
              <a:gd name="connsiteY5688" fmla="*/ 788450 h 1805355"/>
              <a:gd name="connsiteX5689" fmla="*/ 1414085 w 2744472"/>
              <a:gd name="connsiteY5689" fmla="*/ 775832 h 1805355"/>
              <a:gd name="connsiteX5690" fmla="*/ 1419041 w 2744472"/>
              <a:gd name="connsiteY5690" fmla="*/ 773730 h 1805355"/>
              <a:gd name="connsiteX5691" fmla="*/ 1424034 w 2744472"/>
              <a:gd name="connsiteY5691" fmla="*/ 761961 h 1805355"/>
              <a:gd name="connsiteX5692" fmla="*/ 1429989 w 2744472"/>
              <a:gd name="connsiteY5692" fmla="*/ 759553 h 1805355"/>
              <a:gd name="connsiteX5693" fmla="*/ 1434678 w 2744472"/>
              <a:gd name="connsiteY5693" fmla="*/ 748232 h 1805355"/>
              <a:gd name="connsiteX5694" fmla="*/ 1438666 w 2744472"/>
              <a:gd name="connsiteY5694" fmla="*/ 746579 h 1805355"/>
              <a:gd name="connsiteX5695" fmla="*/ 1444485 w 2744472"/>
              <a:gd name="connsiteY5695" fmla="*/ 731848 h 1805355"/>
              <a:gd name="connsiteX5696" fmla="*/ 1451796 w 2744472"/>
              <a:gd name="connsiteY5696" fmla="*/ 728671 h 1805355"/>
              <a:gd name="connsiteX5697" fmla="*/ 1456396 w 2744472"/>
              <a:gd name="connsiteY5697" fmla="*/ 717832 h 1805355"/>
              <a:gd name="connsiteX5698" fmla="*/ 1461862 w 2744472"/>
              <a:gd name="connsiteY5698" fmla="*/ 715621 h 1805355"/>
              <a:gd name="connsiteX5699" fmla="*/ 1467039 w 2744472"/>
              <a:gd name="connsiteY5699" fmla="*/ 703122 h 1805355"/>
              <a:gd name="connsiteX5700" fmla="*/ 1472416 w 2744472"/>
              <a:gd name="connsiteY5700" fmla="*/ 700895 h 1805355"/>
              <a:gd name="connsiteX5701" fmla="*/ 1476846 w 2744472"/>
              <a:gd name="connsiteY5701" fmla="*/ 689681 h 1805355"/>
              <a:gd name="connsiteX5702" fmla="*/ 1484273 w 2744472"/>
              <a:gd name="connsiteY5702" fmla="*/ 686454 h 1805355"/>
              <a:gd name="connsiteX5703" fmla="*/ 1488757 w 2744472"/>
              <a:gd name="connsiteY5703" fmla="*/ 675114 h 1805355"/>
              <a:gd name="connsiteX5704" fmla="*/ 1495572 w 2744472"/>
              <a:gd name="connsiteY5704" fmla="*/ 672156 h 1805355"/>
              <a:gd name="connsiteX5705" fmla="*/ 1499401 w 2744472"/>
              <a:gd name="connsiteY5705" fmla="*/ 662916 h 1805355"/>
              <a:gd name="connsiteX5706" fmla="*/ 1506461 w 2744472"/>
              <a:gd name="connsiteY5706" fmla="*/ 659991 h 1805355"/>
              <a:gd name="connsiteX5707" fmla="*/ 1511168 w 2744472"/>
              <a:gd name="connsiteY5707" fmla="*/ 648350 h 1805355"/>
              <a:gd name="connsiteX5708" fmla="*/ 1516124 w 2744472"/>
              <a:gd name="connsiteY5708" fmla="*/ 646247 h 1805355"/>
              <a:gd name="connsiteX5709" fmla="*/ 1521118 w 2744472"/>
              <a:gd name="connsiteY5709" fmla="*/ 634478 h 1805355"/>
              <a:gd name="connsiteX5710" fmla="*/ 1529800 w 2744472"/>
              <a:gd name="connsiteY5710" fmla="*/ 630967 h 1805355"/>
              <a:gd name="connsiteX5711" fmla="*/ 1533723 w 2744472"/>
              <a:gd name="connsiteY5711" fmla="*/ 621036 h 1805355"/>
              <a:gd name="connsiteX5712" fmla="*/ 1541544 w 2744472"/>
              <a:gd name="connsiteY5712" fmla="*/ 617638 h 1805355"/>
              <a:gd name="connsiteX5713" fmla="*/ 1545634 w 2744472"/>
              <a:gd name="connsiteY5713" fmla="*/ 608000 h 1805355"/>
              <a:gd name="connsiteX5714" fmla="*/ 1551659 w 2744472"/>
              <a:gd name="connsiteY5714" fmla="*/ 605564 h 1805355"/>
              <a:gd name="connsiteX5715" fmla="*/ 1556565 w 2744472"/>
              <a:gd name="connsiteY5715" fmla="*/ 594271 h 1805355"/>
              <a:gd name="connsiteX5716" fmla="*/ 1564162 w 2744472"/>
              <a:gd name="connsiteY5716" fmla="*/ 591271 h 1805355"/>
              <a:gd name="connsiteX5717" fmla="*/ 1568045 w 2744472"/>
              <a:gd name="connsiteY5717" fmla="*/ 581666 h 1805355"/>
              <a:gd name="connsiteX5718" fmla="*/ 1575393 w 2744472"/>
              <a:gd name="connsiteY5718" fmla="*/ 578548 h 1805355"/>
              <a:gd name="connsiteX5719" fmla="*/ 1579956 w 2744472"/>
              <a:gd name="connsiteY5719" fmla="*/ 567794 h 1805355"/>
              <a:gd name="connsiteX5720" fmla="*/ 1589241 w 2744472"/>
              <a:gd name="connsiteY5720" fmla="*/ 564039 h 1805355"/>
              <a:gd name="connsiteX5721" fmla="*/ 1592561 w 2744472"/>
              <a:gd name="connsiteY5721" fmla="*/ 556026 h 1805355"/>
              <a:gd name="connsiteX5722" fmla="*/ 1600392 w 2744472"/>
              <a:gd name="connsiteY5722" fmla="*/ 552782 h 1805355"/>
              <a:gd name="connsiteX5723" fmla="*/ 1604329 w 2744472"/>
              <a:gd name="connsiteY5723" fmla="*/ 543278 h 1805355"/>
              <a:gd name="connsiteX5724" fmla="*/ 1612214 w 2744472"/>
              <a:gd name="connsiteY5724" fmla="*/ 540012 h 1805355"/>
              <a:gd name="connsiteX5725" fmla="*/ 1616527 w 2744472"/>
              <a:gd name="connsiteY5725" fmla="*/ 529836 h 1805355"/>
              <a:gd name="connsiteX5726" fmla="*/ 1627367 w 2744472"/>
              <a:gd name="connsiteY5726" fmla="*/ 525448 h 1805355"/>
              <a:gd name="connsiteX5727" fmla="*/ 1630806 w 2744472"/>
              <a:gd name="connsiteY5727" fmla="*/ 516944 h 1805355"/>
              <a:gd name="connsiteX5728" fmla="*/ 1639169 w 2744472"/>
              <a:gd name="connsiteY5728" fmla="*/ 513396 h 1805355"/>
              <a:gd name="connsiteX5729" fmla="*/ 1642717 w 2744472"/>
              <a:gd name="connsiteY5729" fmla="*/ 505033 h 1805355"/>
              <a:gd name="connsiteX5730" fmla="*/ 1652002 w 2744472"/>
              <a:gd name="connsiteY5730" fmla="*/ 501278 h 1805355"/>
              <a:gd name="connsiteX5731" fmla="*/ 1655322 w 2744472"/>
              <a:gd name="connsiteY5731" fmla="*/ 493265 h 1805355"/>
              <a:gd name="connsiteX5732" fmla="*/ 1663461 w 2744472"/>
              <a:gd name="connsiteY5732" fmla="*/ 489894 h 1805355"/>
              <a:gd name="connsiteX5733" fmla="*/ 1667377 w 2744472"/>
              <a:gd name="connsiteY5733" fmla="*/ 480661 h 1805355"/>
              <a:gd name="connsiteX5734" fmla="*/ 1677676 w 2744472"/>
              <a:gd name="connsiteY5734" fmla="*/ 476494 h 1805355"/>
              <a:gd name="connsiteX5735" fmla="*/ 1680962 w 2744472"/>
              <a:gd name="connsiteY5735" fmla="*/ 468750 h 1805355"/>
              <a:gd name="connsiteX5736" fmla="*/ 1690400 w 2744472"/>
              <a:gd name="connsiteY5736" fmla="*/ 464933 h 1805355"/>
              <a:gd name="connsiteX5737" fmla="*/ 1691237 w 2744472"/>
              <a:gd name="connsiteY5737" fmla="*/ 463007 h 1805355"/>
              <a:gd name="connsiteX5738" fmla="*/ 1680832 w 2744472"/>
              <a:gd name="connsiteY5738" fmla="*/ 467316 h 1805355"/>
              <a:gd name="connsiteX5739" fmla="*/ 1677725 w 2744472"/>
              <a:gd name="connsiteY5739" fmla="*/ 475175 h 1805355"/>
              <a:gd name="connsiteX5740" fmla="*/ 1667528 w 2744472"/>
              <a:gd name="connsiteY5740" fmla="*/ 479599 h 1805355"/>
              <a:gd name="connsiteX5741" fmla="*/ 1665120 w 2744472"/>
              <a:gd name="connsiteY5741" fmla="*/ 485412 h 1805355"/>
              <a:gd name="connsiteX5742" fmla="*/ 1654432 w 2744472"/>
              <a:gd name="connsiteY5742" fmla="*/ 489839 h 1805355"/>
              <a:gd name="connsiteX5743" fmla="*/ 1651391 w 2744472"/>
              <a:gd name="connsiteY5743" fmla="*/ 497180 h 1805355"/>
              <a:gd name="connsiteX5744" fmla="*/ 1643316 w 2744472"/>
              <a:gd name="connsiteY5744" fmla="*/ 500525 h 1805355"/>
              <a:gd name="connsiteX5745" fmla="*/ 1639480 w 2744472"/>
              <a:gd name="connsiteY5745" fmla="*/ 509784 h 1805355"/>
              <a:gd name="connsiteX5746" fmla="*/ 1630069 w 2744472"/>
              <a:gd name="connsiteY5746" fmla="*/ 513683 h 1805355"/>
              <a:gd name="connsiteX5747" fmla="*/ 1626588 w 2744472"/>
              <a:gd name="connsiteY5747" fmla="*/ 521695 h 1805355"/>
              <a:gd name="connsiteX5748" fmla="*/ 1616267 w 2744472"/>
              <a:gd name="connsiteY5748" fmla="*/ 525772 h 1805355"/>
              <a:gd name="connsiteX5749" fmla="*/ 1613003 w 2744472"/>
              <a:gd name="connsiteY5749" fmla="*/ 533463 h 1805355"/>
              <a:gd name="connsiteX5750" fmla="*/ 1604027 w 2744472"/>
              <a:gd name="connsiteY5750" fmla="*/ 537092 h 1805355"/>
              <a:gd name="connsiteX5751" fmla="*/ 1600398 w 2744472"/>
              <a:gd name="connsiteY5751" fmla="*/ 546068 h 1805355"/>
              <a:gd name="connsiteX5752" fmla="*/ 1592707 w 2744472"/>
              <a:gd name="connsiteY5752" fmla="*/ 549331 h 1805355"/>
              <a:gd name="connsiteX5753" fmla="*/ 1588630 w 2744472"/>
              <a:gd name="connsiteY5753" fmla="*/ 559654 h 1805355"/>
              <a:gd name="connsiteX5754" fmla="*/ 1580298 w 2744472"/>
              <a:gd name="connsiteY5754" fmla="*/ 563274 h 1805355"/>
              <a:gd name="connsiteX5755" fmla="*/ 1576719 w 2744472"/>
              <a:gd name="connsiteY5755" fmla="*/ 571708 h 1805355"/>
              <a:gd name="connsiteX5756" fmla="*/ 1567921 w 2744472"/>
              <a:gd name="connsiteY5756" fmla="*/ 575266 h 1805355"/>
              <a:gd name="connsiteX5757" fmla="*/ 1564114 w 2744472"/>
              <a:gd name="connsiteY5757" fmla="*/ 584456 h 1805355"/>
              <a:gd name="connsiteX5758" fmla="*/ 1555793 w 2744472"/>
              <a:gd name="connsiteY5758" fmla="*/ 587903 h 1805355"/>
              <a:gd name="connsiteX5759" fmla="*/ 1552346 w 2744472"/>
              <a:gd name="connsiteY5759" fmla="*/ 596224 h 1805355"/>
              <a:gd name="connsiteX5760" fmla="*/ 1544108 w 2744472"/>
              <a:gd name="connsiteY5760" fmla="*/ 599636 h 1805355"/>
              <a:gd name="connsiteX5761" fmla="*/ 1539598 w 2744472"/>
              <a:gd name="connsiteY5761" fmla="*/ 610790 h 1805355"/>
              <a:gd name="connsiteX5762" fmla="*/ 1531307 w 2744472"/>
              <a:gd name="connsiteY5762" fmla="*/ 614308 h 1805355"/>
              <a:gd name="connsiteX5763" fmla="*/ 1527831 w 2744472"/>
              <a:gd name="connsiteY5763" fmla="*/ 622701 h 1805355"/>
              <a:gd name="connsiteX5764" fmla="*/ 1520447 w 2744472"/>
              <a:gd name="connsiteY5764" fmla="*/ 625760 h 1805355"/>
              <a:gd name="connsiteX5765" fmla="*/ 1515919 w 2744472"/>
              <a:gd name="connsiteY5765" fmla="*/ 636430 h 1805355"/>
              <a:gd name="connsiteX5766" fmla="*/ 1507698 w 2744472"/>
              <a:gd name="connsiteY5766" fmla="*/ 639755 h 1805355"/>
              <a:gd name="connsiteX5767" fmla="*/ 1503314 w 2744472"/>
              <a:gd name="connsiteY5767" fmla="*/ 650854 h 1805355"/>
              <a:gd name="connsiteX5768" fmla="*/ 1497445 w 2744472"/>
              <a:gd name="connsiteY5768" fmla="*/ 653404 h 1805355"/>
              <a:gd name="connsiteX5769" fmla="*/ 1493508 w 2744472"/>
              <a:gd name="connsiteY5769" fmla="*/ 662908 h 1805355"/>
              <a:gd name="connsiteX5770" fmla="*/ 1486414 w 2744472"/>
              <a:gd name="connsiteY5770" fmla="*/ 665846 h 1805355"/>
              <a:gd name="connsiteX5771" fmla="*/ 1481597 w 2744472"/>
              <a:gd name="connsiteY5771" fmla="*/ 677474 h 1805355"/>
              <a:gd name="connsiteX5772" fmla="*/ 1473318 w 2744472"/>
              <a:gd name="connsiteY5772" fmla="*/ 680903 h 1805355"/>
              <a:gd name="connsiteX5773" fmla="*/ 1468992 w 2744472"/>
              <a:gd name="connsiteY5773" fmla="*/ 691346 h 1805355"/>
              <a:gd name="connsiteX5774" fmla="*/ 1463880 w 2744472"/>
              <a:gd name="connsiteY5774" fmla="*/ 693464 h 1805355"/>
              <a:gd name="connsiteX5775" fmla="*/ 1459186 w 2744472"/>
              <a:gd name="connsiteY5775" fmla="*/ 705625 h 1805355"/>
              <a:gd name="connsiteX5776" fmla="*/ 1453817 w 2744472"/>
              <a:gd name="connsiteY5776" fmla="*/ 708012 h 1805355"/>
              <a:gd name="connsiteX5777" fmla="*/ 1448948 w 2744472"/>
              <a:gd name="connsiteY5777" fmla="*/ 719498 h 1805355"/>
              <a:gd name="connsiteX5778" fmla="*/ 1440148 w 2744472"/>
              <a:gd name="connsiteY5778" fmla="*/ 723061 h 1805355"/>
              <a:gd name="connsiteX5779" fmla="*/ 1436631 w 2744472"/>
              <a:gd name="connsiteY5779" fmla="*/ 731553 h 1805355"/>
              <a:gd name="connsiteX5780" fmla="*/ 1432148 w 2744472"/>
              <a:gd name="connsiteY5780" fmla="*/ 733409 h 1805355"/>
              <a:gd name="connsiteX5781" fmla="*/ 1426825 w 2744472"/>
              <a:gd name="connsiteY5781" fmla="*/ 746262 h 1805355"/>
              <a:gd name="connsiteX5782" fmla="*/ 1422358 w 2744472"/>
              <a:gd name="connsiteY5782" fmla="*/ 748112 h 1805355"/>
              <a:gd name="connsiteX5783" fmla="*/ 1416875 w 2744472"/>
              <a:gd name="connsiteY5783" fmla="*/ 761665 h 1805355"/>
              <a:gd name="connsiteX5784" fmla="*/ 1411499 w 2744472"/>
              <a:gd name="connsiteY5784" fmla="*/ 763945 h 1805355"/>
              <a:gd name="connsiteX5785" fmla="*/ 1406232 w 2744472"/>
              <a:gd name="connsiteY5785" fmla="*/ 776662 h 1805355"/>
              <a:gd name="connsiteX5786" fmla="*/ 1401196 w 2744472"/>
              <a:gd name="connsiteY5786" fmla="*/ 778747 h 1805355"/>
              <a:gd name="connsiteX5787" fmla="*/ 1396139 w 2744472"/>
              <a:gd name="connsiteY5787" fmla="*/ 790391 h 1805355"/>
              <a:gd name="connsiteX5788" fmla="*/ 1391757 w 2744472"/>
              <a:gd name="connsiteY5788" fmla="*/ 792121 h 1805355"/>
              <a:gd name="connsiteX5789" fmla="*/ 1386188 w 2744472"/>
              <a:gd name="connsiteY5789" fmla="*/ 804956 h 1805355"/>
              <a:gd name="connsiteX5790" fmla="*/ 1380675 w 2744472"/>
              <a:gd name="connsiteY5790" fmla="*/ 807136 h 1805355"/>
              <a:gd name="connsiteX5791" fmla="*/ 1375832 w 2744472"/>
              <a:gd name="connsiteY5791" fmla="*/ 818829 h 1805355"/>
              <a:gd name="connsiteX5792" fmla="*/ 1371620 w 2744472"/>
              <a:gd name="connsiteY5792" fmla="*/ 820573 h 1805355"/>
              <a:gd name="connsiteX5793" fmla="*/ 1366025 w 2744472"/>
              <a:gd name="connsiteY5793" fmla="*/ 835069 h 1805355"/>
              <a:gd name="connsiteX5794" fmla="*/ 1361168 w 2744472"/>
              <a:gd name="connsiteY5794" fmla="*/ 837228 h 1805355"/>
              <a:gd name="connsiteX5795" fmla="*/ 1356076 w 2744472"/>
              <a:gd name="connsiteY5795" fmla="*/ 849228 h 1805355"/>
              <a:gd name="connsiteX5796" fmla="*/ 1350122 w 2744472"/>
              <a:gd name="connsiteY5796" fmla="*/ 851636 h 1805355"/>
              <a:gd name="connsiteX5797" fmla="*/ 1345432 w 2744472"/>
              <a:gd name="connsiteY5797" fmla="*/ 862957 h 1805355"/>
              <a:gd name="connsiteX5798" fmla="*/ 1342893 w 2744472"/>
              <a:gd name="connsiteY5798" fmla="*/ 864009 h 1805355"/>
              <a:gd name="connsiteX5799" fmla="*/ 1343475 w 2744472"/>
              <a:gd name="connsiteY5799" fmla="*/ 865413 h 1805355"/>
              <a:gd name="connsiteX5800" fmla="*/ 1337587 w 2744472"/>
              <a:gd name="connsiteY5800" fmla="*/ 879629 h 1805355"/>
              <a:gd name="connsiteX5801" fmla="*/ 1332614 w 2744472"/>
              <a:gd name="connsiteY5801" fmla="*/ 881689 h 1805355"/>
              <a:gd name="connsiteX5802" fmla="*/ 1327780 w 2744472"/>
              <a:gd name="connsiteY5802" fmla="*/ 893357 h 1805355"/>
              <a:gd name="connsiteX5803" fmla="*/ 1325230 w 2744472"/>
              <a:gd name="connsiteY5803" fmla="*/ 894414 h 1805355"/>
              <a:gd name="connsiteX5804" fmla="*/ 1325824 w 2744472"/>
              <a:gd name="connsiteY5804" fmla="*/ 895814 h 1805355"/>
              <a:gd name="connsiteX5805" fmla="*/ 1319792 w 2744472"/>
              <a:gd name="connsiteY5805" fmla="*/ 910029 h 1805355"/>
              <a:gd name="connsiteX5806" fmla="*/ 1314813 w 2744472"/>
              <a:gd name="connsiteY5806" fmla="*/ 912042 h 1805355"/>
              <a:gd name="connsiteX5807" fmla="*/ 1309148 w 2744472"/>
              <a:gd name="connsiteY5807" fmla="*/ 925719 h 1805355"/>
              <a:gd name="connsiteX5808" fmla="*/ 1307033 w 2744472"/>
              <a:gd name="connsiteY5808" fmla="*/ 926595 h 1805355"/>
              <a:gd name="connsiteX5809" fmla="*/ 1301303 w 2744472"/>
              <a:gd name="connsiteY5809" fmla="*/ 940428 h 1805355"/>
              <a:gd name="connsiteX5810" fmla="*/ 1299107 w 2744472"/>
              <a:gd name="connsiteY5810" fmla="*/ 941338 h 1805355"/>
              <a:gd name="connsiteX5811" fmla="*/ 1299347 w 2744472"/>
              <a:gd name="connsiteY5811" fmla="*/ 941903 h 1805355"/>
              <a:gd name="connsiteX5812" fmla="*/ 1293315 w 2744472"/>
              <a:gd name="connsiteY5812" fmla="*/ 956118 h 1805355"/>
              <a:gd name="connsiteX5813" fmla="*/ 1288544 w 2744472"/>
              <a:gd name="connsiteY5813" fmla="*/ 958047 h 1805355"/>
              <a:gd name="connsiteX5814" fmla="*/ 1288559 w 2744472"/>
              <a:gd name="connsiteY5814" fmla="*/ 958084 h 1805355"/>
              <a:gd name="connsiteX5815" fmla="*/ 1282671 w 2744472"/>
              <a:gd name="connsiteY5815" fmla="*/ 972646 h 1805355"/>
              <a:gd name="connsiteX5816" fmla="*/ 1280623 w 2744472"/>
              <a:gd name="connsiteY5816" fmla="*/ 973515 h 1805355"/>
              <a:gd name="connsiteX5817" fmla="*/ 1274826 w 2744472"/>
              <a:gd name="connsiteY5817" fmla="*/ 988192 h 1805355"/>
              <a:gd name="connsiteX5818" fmla="*/ 1272595 w 2744472"/>
              <a:gd name="connsiteY5818" fmla="*/ 989162 h 1805355"/>
              <a:gd name="connsiteX5819" fmla="*/ 1266981 w 2744472"/>
              <a:gd name="connsiteY5819" fmla="*/ 1003045 h 1805355"/>
              <a:gd name="connsiteX5820" fmla="*/ 1264741 w 2744472"/>
              <a:gd name="connsiteY5820" fmla="*/ 1003996 h 1805355"/>
              <a:gd name="connsiteX5821" fmla="*/ 1265025 w 2744472"/>
              <a:gd name="connsiteY5821" fmla="*/ 1004664 h 1805355"/>
              <a:gd name="connsiteX5822" fmla="*/ 1258992 w 2744472"/>
              <a:gd name="connsiteY5822" fmla="*/ 1018879 h 1805355"/>
              <a:gd name="connsiteX5823" fmla="*/ 1257570 w 2744472"/>
              <a:gd name="connsiteY5823" fmla="*/ 1019454 h 1805355"/>
              <a:gd name="connsiteX5824" fmla="*/ 1258160 w 2744472"/>
              <a:gd name="connsiteY5824" fmla="*/ 1020845 h 1805355"/>
              <a:gd name="connsiteX5825" fmla="*/ 1251985 w 2744472"/>
              <a:gd name="connsiteY5825" fmla="*/ 1035406 h 1805355"/>
              <a:gd name="connsiteX5826" fmla="*/ 1249981 w 2744472"/>
              <a:gd name="connsiteY5826" fmla="*/ 1036217 h 1805355"/>
              <a:gd name="connsiteX5827" fmla="*/ 1250315 w 2744472"/>
              <a:gd name="connsiteY5827" fmla="*/ 1037025 h 1805355"/>
              <a:gd name="connsiteX5828" fmla="*/ 1244427 w 2744472"/>
              <a:gd name="connsiteY5828" fmla="*/ 1051240 h 1805355"/>
              <a:gd name="connsiteX5829" fmla="*/ 1242069 w 2744472"/>
              <a:gd name="connsiteY5829" fmla="*/ 1052216 h 1805355"/>
              <a:gd name="connsiteX5830" fmla="*/ 1242470 w 2744472"/>
              <a:gd name="connsiteY5830" fmla="*/ 1053205 h 1805355"/>
              <a:gd name="connsiteX5831" fmla="*/ 1236582 w 2744472"/>
              <a:gd name="connsiteY5831" fmla="*/ 1067767 h 1805355"/>
              <a:gd name="connsiteX5832" fmla="*/ 1234341 w 2744472"/>
              <a:gd name="connsiteY5832" fmla="*/ 1068718 h 1805355"/>
              <a:gd name="connsiteX5833" fmla="*/ 1234624 w 2744472"/>
              <a:gd name="connsiteY5833" fmla="*/ 1069386 h 1805355"/>
              <a:gd name="connsiteX5834" fmla="*/ 1228592 w 2744472"/>
              <a:gd name="connsiteY5834" fmla="*/ 1083601 h 1805355"/>
              <a:gd name="connsiteX5835" fmla="*/ 1226889 w 2744472"/>
              <a:gd name="connsiteY5835" fmla="*/ 1084290 h 1805355"/>
              <a:gd name="connsiteX5836" fmla="*/ 1227760 w 2744472"/>
              <a:gd name="connsiteY5836" fmla="*/ 1086547 h 1805355"/>
              <a:gd name="connsiteX5837" fmla="*/ 1221872 w 2744472"/>
              <a:gd name="connsiteY5837" fmla="*/ 1101803 h 1805355"/>
              <a:gd name="connsiteX5838" fmla="*/ 1219552 w 2744472"/>
              <a:gd name="connsiteY5838" fmla="*/ 1102833 h 1805355"/>
              <a:gd name="connsiteX5839" fmla="*/ 1219915 w 2744472"/>
              <a:gd name="connsiteY5839" fmla="*/ 1103709 h 1805355"/>
              <a:gd name="connsiteX5840" fmla="*/ 1214026 w 2744472"/>
              <a:gd name="connsiteY5840" fmla="*/ 1117924 h 1805355"/>
              <a:gd name="connsiteX5841" fmla="*/ 1213350 w 2744472"/>
              <a:gd name="connsiteY5841" fmla="*/ 1118204 h 1805355"/>
              <a:gd name="connsiteX5842" fmla="*/ 1214031 w 2744472"/>
              <a:gd name="connsiteY5842" fmla="*/ 1119889 h 1805355"/>
              <a:gd name="connsiteX5843" fmla="*/ 1208143 w 2744472"/>
              <a:gd name="connsiteY5843" fmla="*/ 1134451 h 1805355"/>
              <a:gd name="connsiteX5844" fmla="*/ 1207553 w 2744472"/>
              <a:gd name="connsiteY5844" fmla="*/ 1134701 h 1805355"/>
              <a:gd name="connsiteX5845" fmla="*/ 1208148 w 2744472"/>
              <a:gd name="connsiteY5845" fmla="*/ 1136070 h 1805355"/>
              <a:gd name="connsiteX5846" fmla="*/ 1201972 w 2744472"/>
              <a:gd name="connsiteY5846" fmla="*/ 1150285 h 1805355"/>
              <a:gd name="connsiteX5847" fmla="*/ 1199520 w 2744472"/>
              <a:gd name="connsiteY5847" fmla="*/ 1151253 h 1805355"/>
              <a:gd name="connsiteX5848" fmla="*/ 1200302 w 2744472"/>
              <a:gd name="connsiteY5848" fmla="*/ 1153231 h 1805355"/>
              <a:gd name="connsiteX5849" fmla="*/ 1194270 w 2744472"/>
              <a:gd name="connsiteY5849" fmla="*/ 1168486 h 1805355"/>
              <a:gd name="connsiteX5850" fmla="*/ 1192895 w 2744472"/>
              <a:gd name="connsiteY5850" fmla="*/ 1169083 h 1805355"/>
              <a:gd name="connsiteX5851" fmla="*/ 1193438 w 2744472"/>
              <a:gd name="connsiteY5851" fmla="*/ 1170392 h 1805355"/>
              <a:gd name="connsiteX5852" fmla="*/ 1187550 w 2744472"/>
              <a:gd name="connsiteY5852" fmla="*/ 1184607 h 1805355"/>
              <a:gd name="connsiteX5853" fmla="*/ 1186872 w 2744472"/>
              <a:gd name="connsiteY5853" fmla="*/ 1184888 h 1805355"/>
              <a:gd name="connsiteX5854" fmla="*/ 1187553 w 2744472"/>
              <a:gd name="connsiteY5854" fmla="*/ 1186572 h 1805355"/>
              <a:gd name="connsiteX5855" fmla="*/ 1181665 w 2744472"/>
              <a:gd name="connsiteY5855" fmla="*/ 1201134 h 1805355"/>
              <a:gd name="connsiteX5856" fmla="*/ 1180408 w 2744472"/>
              <a:gd name="connsiteY5856" fmla="*/ 1201668 h 1805355"/>
              <a:gd name="connsiteX5857" fmla="*/ 1181670 w 2744472"/>
              <a:gd name="connsiteY5857" fmla="*/ 1204714 h 1805355"/>
              <a:gd name="connsiteX5858" fmla="*/ 1175781 w 2744472"/>
              <a:gd name="connsiteY5858" fmla="*/ 1218929 h 1805355"/>
              <a:gd name="connsiteX5859" fmla="*/ 1174917 w 2744472"/>
              <a:gd name="connsiteY5859" fmla="*/ 1219288 h 1805355"/>
              <a:gd name="connsiteX5860" fmla="*/ 1175786 w 2744472"/>
              <a:gd name="connsiteY5860" fmla="*/ 1221385 h 1805355"/>
              <a:gd name="connsiteX5861" fmla="*/ 1169898 w 2744472"/>
              <a:gd name="connsiteY5861" fmla="*/ 1235600 h 1805355"/>
              <a:gd name="connsiteX5862" fmla="*/ 1168661 w 2744472"/>
              <a:gd name="connsiteY5862" fmla="*/ 1236112 h 1805355"/>
              <a:gd name="connsiteX5863" fmla="*/ 1169902 w 2744472"/>
              <a:gd name="connsiteY5863" fmla="*/ 1239036 h 1805355"/>
              <a:gd name="connsiteX5864" fmla="*/ 1164404 w 2744472"/>
              <a:gd name="connsiteY5864" fmla="*/ 1251994 h 1805355"/>
              <a:gd name="connsiteX5865" fmla="*/ 1165980 w 2744472"/>
              <a:gd name="connsiteY5865" fmla="*/ 1255707 h 1805355"/>
              <a:gd name="connsiteX5866" fmla="*/ 1159948 w 2744472"/>
              <a:gd name="connsiteY5866" fmla="*/ 1269922 h 1805355"/>
              <a:gd name="connsiteX5867" fmla="*/ 1158016 w 2744472"/>
              <a:gd name="connsiteY5867" fmla="*/ 1270704 h 1805355"/>
              <a:gd name="connsiteX5868" fmla="*/ 1159115 w 2744472"/>
              <a:gd name="connsiteY5868" fmla="*/ 1273359 h 1805355"/>
              <a:gd name="connsiteX5869" fmla="*/ 1153666 w 2744472"/>
              <a:gd name="connsiteY5869" fmla="*/ 1286514 h 1805355"/>
              <a:gd name="connsiteX5870" fmla="*/ 1155193 w 2744472"/>
              <a:gd name="connsiteY5870" fmla="*/ 1290029 h 1805355"/>
              <a:gd name="connsiteX5871" fmla="*/ 1149018 w 2744472"/>
              <a:gd name="connsiteY5871" fmla="*/ 1304244 h 1805355"/>
              <a:gd name="connsiteX5872" fmla="*/ 1148045 w 2744472"/>
              <a:gd name="connsiteY5872" fmla="*/ 1304629 h 1805355"/>
              <a:gd name="connsiteX5873" fmla="*/ 1149309 w 2744472"/>
              <a:gd name="connsiteY5873" fmla="*/ 1307681 h 1805355"/>
              <a:gd name="connsiteX5874" fmla="*/ 1143488 w 2744472"/>
              <a:gd name="connsiteY5874" fmla="*/ 1321732 h 1805355"/>
              <a:gd name="connsiteX5875" fmla="*/ 1145386 w 2744472"/>
              <a:gd name="connsiteY5875" fmla="*/ 1326313 h 1805355"/>
              <a:gd name="connsiteX5876" fmla="*/ 1139498 w 2744472"/>
              <a:gd name="connsiteY5876" fmla="*/ 1340528 h 1805355"/>
              <a:gd name="connsiteX5877" fmla="*/ 1138970 w 2744472"/>
              <a:gd name="connsiteY5877" fmla="*/ 1340747 h 1805355"/>
              <a:gd name="connsiteX5878" fmla="*/ 1139503 w 2744472"/>
              <a:gd name="connsiteY5878" fmla="*/ 1342004 h 1805355"/>
              <a:gd name="connsiteX5879" fmla="*/ 1133589 w 2744472"/>
              <a:gd name="connsiteY5879" fmla="*/ 1355941 h 1805355"/>
              <a:gd name="connsiteX5880" fmla="*/ 1135580 w 2744472"/>
              <a:gd name="connsiteY5880" fmla="*/ 1360635 h 1805355"/>
              <a:gd name="connsiteX5881" fmla="*/ 1129548 w 2744472"/>
              <a:gd name="connsiteY5881" fmla="*/ 1374850 h 1805355"/>
              <a:gd name="connsiteX5882" fmla="*/ 1129154 w 2744472"/>
              <a:gd name="connsiteY5882" fmla="*/ 1375010 h 1805355"/>
              <a:gd name="connsiteX5883" fmla="*/ 1130677 w 2744472"/>
              <a:gd name="connsiteY5883" fmla="*/ 1378777 h 1805355"/>
              <a:gd name="connsiteX5884" fmla="*/ 1125027 w 2744472"/>
              <a:gd name="connsiteY5884" fmla="*/ 1392750 h 1805355"/>
              <a:gd name="connsiteX5885" fmla="*/ 1126754 w 2744472"/>
              <a:gd name="connsiteY5885" fmla="*/ 1396919 h 1805355"/>
              <a:gd name="connsiteX5886" fmla="*/ 1121058 w 2744472"/>
              <a:gd name="connsiteY5886" fmla="*/ 1410673 h 1805355"/>
              <a:gd name="connsiteX5887" fmla="*/ 1122832 w 2744472"/>
              <a:gd name="connsiteY5887" fmla="*/ 1415061 h 1805355"/>
              <a:gd name="connsiteX5888" fmla="*/ 1117419 w 2744472"/>
              <a:gd name="connsiteY5888" fmla="*/ 1428449 h 1805355"/>
              <a:gd name="connsiteX5889" fmla="*/ 1118909 w 2744472"/>
              <a:gd name="connsiteY5889" fmla="*/ 1432223 h 1805355"/>
              <a:gd name="connsiteX5890" fmla="*/ 1113426 w 2744472"/>
              <a:gd name="connsiteY5890" fmla="*/ 1446106 h 1805355"/>
              <a:gd name="connsiteX5891" fmla="*/ 1114987 w 2744472"/>
              <a:gd name="connsiteY5891" fmla="*/ 1449874 h 1805355"/>
              <a:gd name="connsiteX5892" fmla="*/ 1110350 w 2744472"/>
              <a:gd name="connsiteY5892" fmla="*/ 1461067 h 1805355"/>
              <a:gd name="connsiteX5893" fmla="*/ 1113025 w 2744472"/>
              <a:gd name="connsiteY5893" fmla="*/ 1467525 h 1805355"/>
              <a:gd name="connsiteX5894" fmla="*/ 1107182 w 2744472"/>
              <a:gd name="connsiteY5894" fmla="*/ 1481632 h 1805355"/>
              <a:gd name="connsiteX5895" fmla="*/ 1109103 w 2744472"/>
              <a:gd name="connsiteY5895" fmla="*/ 1486158 h 1805355"/>
              <a:gd name="connsiteX5896" fmla="*/ 1104377 w 2744472"/>
              <a:gd name="connsiteY5896" fmla="*/ 1497295 h 1805355"/>
              <a:gd name="connsiteX5897" fmla="*/ 1107142 w 2744472"/>
              <a:gd name="connsiteY5897" fmla="*/ 1503809 h 1805355"/>
              <a:gd name="connsiteX5898" fmla="*/ 1101110 w 2744472"/>
              <a:gd name="connsiteY5898" fmla="*/ 1518024 h 1805355"/>
              <a:gd name="connsiteX5899" fmla="*/ 1101046 w 2744472"/>
              <a:gd name="connsiteY5899" fmla="*/ 1518050 h 1805355"/>
              <a:gd name="connsiteX5900" fmla="*/ 1103219 w 2744472"/>
              <a:gd name="connsiteY5900" fmla="*/ 1523422 h 1805355"/>
              <a:gd name="connsiteX5901" fmla="*/ 1098130 w 2744472"/>
              <a:gd name="connsiteY5901" fmla="*/ 1536001 h 1805355"/>
              <a:gd name="connsiteX5902" fmla="*/ 1100277 w 2744472"/>
              <a:gd name="connsiteY5902" fmla="*/ 1541563 h 1805355"/>
              <a:gd name="connsiteX5903" fmla="*/ 1095510 w 2744472"/>
              <a:gd name="connsiteY5903" fmla="*/ 1553913 h 1805355"/>
              <a:gd name="connsiteX5904" fmla="*/ 1098316 w 2744472"/>
              <a:gd name="connsiteY5904" fmla="*/ 1560686 h 1805355"/>
              <a:gd name="connsiteX5905" fmla="*/ 1093611 w 2744472"/>
              <a:gd name="connsiteY5905" fmla="*/ 1572043 h 1805355"/>
              <a:gd name="connsiteX5906" fmla="*/ 1096354 w 2744472"/>
              <a:gd name="connsiteY5906" fmla="*/ 1578827 h 1805355"/>
              <a:gd name="connsiteX5907" fmla="*/ 1091610 w 2744472"/>
              <a:gd name="connsiteY5907" fmla="*/ 1590561 h 1805355"/>
              <a:gd name="connsiteX5908" fmla="*/ 1094394 w 2744472"/>
              <a:gd name="connsiteY5908" fmla="*/ 1596969 h 1805355"/>
              <a:gd name="connsiteX5909" fmla="*/ 1089439 w 2744472"/>
              <a:gd name="connsiteY5909" fmla="*/ 1608375 h 1805355"/>
              <a:gd name="connsiteX5910" fmla="*/ 1092432 w 2744472"/>
              <a:gd name="connsiteY5910" fmla="*/ 1615601 h 1805355"/>
              <a:gd name="connsiteX5911" fmla="*/ 1087795 w 2744472"/>
              <a:gd name="connsiteY5911" fmla="*/ 1626794 h 1805355"/>
              <a:gd name="connsiteX5912" fmla="*/ 1090470 w 2744472"/>
              <a:gd name="connsiteY5912" fmla="*/ 1633253 h 1805355"/>
              <a:gd name="connsiteX5913" fmla="*/ 1085225 w 2744472"/>
              <a:gd name="connsiteY5913" fmla="*/ 1645917 h 1805355"/>
              <a:gd name="connsiteX5914" fmla="*/ 1088509 w 2744472"/>
              <a:gd name="connsiteY5914" fmla="*/ 1653846 h 1805355"/>
              <a:gd name="connsiteX5915" fmla="*/ 1083804 w 2744472"/>
              <a:gd name="connsiteY5915" fmla="*/ 1665204 h 1805355"/>
              <a:gd name="connsiteX5916" fmla="*/ 1086548 w 2744472"/>
              <a:gd name="connsiteY5916" fmla="*/ 1671988 h 1805355"/>
              <a:gd name="connsiteX5917" fmla="*/ 1082836 w 2744472"/>
              <a:gd name="connsiteY5917" fmla="*/ 1681168 h 1805355"/>
              <a:gd name="connsiteX5918" fmla="*/ 1086548 w 2744472"/>
              <a:gd name="connsiteY5918" fmla="*/ 1690130 h 1805355"/>
              <a:gd name="connsiteX5919" fmla="*/ 1081712 w 2744472"/>
              <a:gd name="connsiteY5919" fmla="*/ 1701804 h 1805355"/>
              <a:gd name="connsiteX5920" fmla="*/ 1084587 w 2744472"/>
              <a:gd name="connsiteY5920" fmla="*/ 1709252 h 1805355"/>
              <a:gd name="connsiteX5921" fmla="*/ 1080766 w 2744472"/>
              <a:gd name="connsiteY5921" fmla="*/ 1719150 h 1805355"/>
              <a:gd name="connsiteX5922" fmla="*/ 1084587 w 2744472"/>
              <a:gd name="connsiteY5922" fmla="*/ 1728375 h 1805355"/>
              <a:gd name="connsiteX5923" fmla="*/ 1080728 w 2744472"/>
              <a:gd name="connsiteY5923" fmla="*/ 1737691 h 1805355"/>
              <a:gd name="connsiteX5924" fmla="*/ 1084587 w 2744472"/>
              <a:gd name="connsiteY5924" fmla="*/ 1747007 h 1805355"/>
              <a:gd name="connsiteX5925" fmla="*/ 1080524 w 2744472"/>
              <a:gd name="connsiteY5925" fmla="*/ 1756813 h 1805355"/>
              <a:gd name="connsiteX5926" fmla="*/ 1084587 w 2744472"/>
              <a:gd name="connsiteY5926" fmla="*/ 1766620 h 1805355"/>
              <a:gd name="connsiteX5927" fmla="*/ 1080728 w 2744472"/>
              <a:gd name="connsiteY5927" fmla="*/ 1775936 h 1805355"/>
              <a:gd name="connsiteX5928" fmla="*/ 1084587 w 2744472"/>
              <a:gd name="connsiteY5928" fmla="*/ 1785252 h 1805355"/>
              <a:gd name="connsiteX5929" fmla="*/ 1064483 w 2744472"/>
              <a:gd name="connsiteY5929" fmla="*/ 1805355 h 1805355"/>
              <a:gd name="connsiteX5930" fmla="*/ 1044380 w 2744472"/>
              <a:gd name="connsiteY5930" fmla="*/ 1785252 h 1805355"/>
              <a:gd name="connsiteX5931" fmla="*/ 1048239 w 2744472"/>
              <a:gd name="connsiteY5931" fmla="*/ 1775936 h 1805355"/>
              <a:gd name="connsiteX5932" fmla="*/ 1044380 w 2744472"/>
              <a:gd name="connsiteY5932" fmla="*/ 1766620 h 1805355"/>
              <a:gd name="connsiteX5933" fmla="*/ 1048442 w 2744472"/>
              <a:gd name="connsiteY5933" fmla="*/ 1756813 h 1805355"/>
              <a:gd name="connsiteX5934" fmla="*/ 1044380 w 2744472"/>
              <a:gd name="connsiteY5934" fmla="*/ 1747007 h 1805355"/>
              <a:gd name="connsiteX5935" fmla="*/ 1048238 w 2744472"/>
              <a:gd name="connsiteY5935" fmla="*/ 1737691 h 1805355"/>
              <a:gd name="connsiteX5936" fmla="*/ 1044380 w 2744472"/>
              <a:gd name="connsiteY5936" fmla="*/ 1728375 h 1805355"/>
              <a:gd name="connsiteX5937" fmla="*/ 1048201 w 2744472"/>
              <a:gd name="connsiteY5937" fmla="*/ 1719150 h 1805355"/>
              <a:gd name="connsiteX5938" fmla="*/ 1044380 w 2744472"/>
              <a:gd name="connsiteY5938" fmla="*/ 1709252 h 1805355"/>
              <a:gd name="connsiteX5939" fmla="*/ 1049146 w 2744472"/>
              <a:gd name="connsiteY5939" fmla="*/ 1696902 h 1805355"/>
              <a:gd name="connsiteX5940" fmla="*/ 1046341 w 2744472"/>
              <a:gd name="connsiteY5940" fmla="*/ 1690130 h 1805355"/>
              <a:gd name="connsiteX5941" fmla="*/ 1050053 w 2744472"/>
              <a:gd name="connsiteY5941" fmla="*/ 1681168 h 1805355"/>
              <a:gd name="connsiteX5942" fmla="*/ 1046341 w 2744472"/>
              <a:gd name="connsiteY5942" fmla="*/ 1671988 h 1805355"/>
              <a:gd name="connsiteX5943" fmla="*/ 1051022 w 2744472"/>
              <a:gd name="connsiteY5943" fmla="*/ 1660412 h 1805355"/>
              <a:gd name="connsiteX5944" fmla="*/ 1048303 w 2744472"/>
              <a:gd name="connsiteY5944" fmla="*/ 1653846 h 1805355"/>
              <a:gd name="connsiteX5945" fmla="*/ 1053548 w 2744472"/>
              <a:gd name="connsiteY5945" fmla="*/ 1641182 h 1805355"/>
              <a:gd name="connsiteX5946" fmla="*/ 1050264 w 2744472"/>
              <a:gd name="connsiteY5946" fmla="*/ 1633253 h 1805355"/>
              <a:gd name="connsiteX5947" fmla="*/ 1054900 w 2744472"/>
              <a:gd name="connsiteY5947" fmla="*/ 1622060 h 1805355"/>
              <a:gd name="connsiteX5948" fmla="*/ 1052225 w 2744472"/>
              <a:gd name="connsiteY5948" fmla="*/ 1615601 h 1805355"/>
              <a:gd name="connsiteX5949" fmla="*/ 1056176 w 2744472"/>
              <a:gd name="connsiteY5949" fmla="*/ 1606064 h 1805355"/>
              <a:gd name="connsiteX5950" fmla="*/ 1052225 w 2744472"/>
              <a:gd name="connsiteY5950" fmla="*/ 1596969 h 1805355"/>
              <a:gd name="connsiteX5951" fmla="*/ 1058056 w 2744472"/>
              <a:gd name="connsiteY5951" fmla="*/ 1583547 h 1805355"/>
              <a:gd name="connsiteX5952" fmla="*/ 1056148 w 2744472"/>
              <a:gd name="connsiteY5952" fmla="*/ 1578827 h 1805355"/>
              <a:gd name="connsiteX5953" fmla="*/ 1060828 w 2744472"/>
              <a:gd name="connsiteY5953" fmla="*/ 1567251 h 1805355"/>
              <a:gd name="connsiteX5954" fmla="*/ 1058109 w 2744472"/>
              <a:gd name="connsiteY5954" fmla="*/ 1560686 h 1805355"/>
              <a:gd name="connsiteX5955" fmla="*/ 1062945 w 2744472"/>
              <a:gd name="connsiteY5955" fmla="*/ 1549011 h 1805355"/>
              <a:gd name="connsiteX5956" fmla="*/ 1060070 w 2744472"/>
              <a:gd name="connsiteY5956" fmla="*/ 1541563 h 1805355"/>
              <a:gd name="connsiteX5957" fmla="*/ 1064611 w 2744472"/>
              <a:gd name="connsiteY5957" fmla="*/ 1529798 h 1805355"/>
              <a:gd name="connsiteX5958" fmla="*/ 1062032 w 2744472"/>
              <a:gd name="connsiteY5958" fmla="*/ 1523422 h 1805355"/>
              <a:gd name="connsiteX5959" fmla="*/ 1068008 w 2744472"/>
              <a:gd name="connsiteY5959" fmla="*/ 1508650 h 1805355"/>
              <a:gd name="connsiteX5960" fmla="*/ 1065954 w 2744472"/>
              <a:gd name="connsiteY5960" fmla="*/ 1503809 h 1805355"/>
              <a:gd name="connsiteX5961" fmla="*/ 1070680 w 2744472"/>
              <a:gd name="connsiteY5961" fmla="*/ 1492672 h 1805355"/>
              <a:gd name="connsiteX5962" fmla="*/ 1067915 w 2744472"/>
              <a:gd name="connsiteY5962" fmla="*/ 1486158 h 1805355"/>
              <a:gd name="connsiteX5963" fmla="*/ 1073947 w 2744472"/>
              <a:gd name="connsiteY5963" fmla="*/ 1471943 h 1805355"/>
              <a:gd name="connsiteX5964" fmla="*/ 1074548 w 2744472"/>
              <a:gd name="connsiteY5964" fmla="*/ 1471699 h 1805355"/>
              <a:gd name="connsiteX5965" fmla="*/ 1072819 w 2744472"/>
              <a:gd name="connsiteY5965" fmla="*/ 1467525 h 1805355"/>
              <a:gd name="connsiteX5966" fmla="*/ 1077455 w 2744472"/>
              <a:gd name="connsiteY5966" fmla="*/ 1456332 h 1805355"/>
              <a:gd name="connsiteX5967" fmla="*/ 1074780 w 2744472"/>
              <a:gd name="connsiteY5967" fmla="*/ 1449874 h 1805355"/>
              <a:gd name="connsiteX5968" fmla="*/ 1080356 w 2744472"/>
              <a:gd name="connsiteY5968" fmla="*/ 1436410 h 1805355"/>
              <a:gd name="connsiteX5969" fmla="*/ 1078703 w 2744472"/>
              <a:gd name="connsiteY5969" fmla="*/ 1432223 h 1805355"/>
              <a:gd name="connsiteX5970" fmla="*/ 1084070 w 2744472"/>
              <a:gd name="connsiteY5970" fmla="*/ 1418634 h 1805355"/>
              <a:gd name="connsiteX5971" fmla="*/ 1082625 w 2744472"/>
              <a:gd name="connsiteY5971" fmla="*/ 1415061 h 1805355"/>
              <a:gd name="connsiteX5972" fmla="*/ 1088275 w 2744472"/>
              <a:gd name="connsiteY5972" fmla="*/ 1401089 h 1805355"/>
              <a:gd name="connsiteX5973" fmla="*/ 1086548 w 2744472"/>
              <a:gd name="connsiteY5973" fmla="*/ 1396919 h 1805355"/>
              <a:gd name="connsiteX5974" fmla="*/ 1092244 w 2744472"/>
              <a:gd name="connsiteY5974" fmla="*/ 1383166 h 1805355"/>
              <a:gd name="connsiteX5975" fmla="*/ 1090470 w 2744472"/>
              <a:gd name="connsiteY5975" fmla="*/ 1378777 h 1805355"/>
              <a:gd name="connsiteX5976" fmla="*/ 1096140 w 2744472"/>
              <a:gd name="connsiteY5976" fmla="*/ 1364754 h 1805355"/>
              <a:gd name="connsiteX5977" fmla="*/ 1094393 w 2744472"/>
              <a:gd name="connsiteY5977" fmla="*/ 1360635 h 1805355"/>
              <a:gd name="connsiteX5978" fmla="*/ 1100307 w 2744472"/>
              <a:gd name="connsiteY5978" fmla="*/ 1346697 h 1805355"/>
              <a:gd name="connsiteX5979" fmla="*/ 1098316 w 2744472"/>
              <a:gd name="connsiteY5979" fmla="*/ 1342004 h 1805355"/>
              <a:gd name="connsiteX5980" fmla="*/ 1104347 w 2744472"/>
              <a:gd name="connsiteY5980" fmla="*/ 1327788 h 1805355"/>
              <a:gd name="connsiteX5981" fmla="*/ 1105584 w 2744472"/>
              <a:gd name="connsiteY5981" fmla="*/ 1327288 h 1805355"/>
              <a:gd name="connsiteX5982" fmla="*/ 1105180 w 2744472"/>
              <a:gd name="connsiteY5982" fmla="*/ 1326313 h 1805355"/>
              <a:gd name="connsiteX5983" fmla="*/ 1111000 w 2744472"/>
              <a:gd name="connsiteY5983" fmla="*/ 1312262 h 1805355"/>
              <a:gd name="connsiteX5984" fmla="*/ 1109102 w 2744472"/>
              <a:gd name="connsiteY5984" fmla="*/ 1307681 h 1805355"/>
              <a:gd name="connsiteX5985" fmla="*/ 1114759 w 2744472"/>
              <a:gd name="connsiteY5985" fmla="*/ 1294022 h 1805355"/>
              <a:gd name="connsiteX5986" fmla="*/ 1113025 w 2744472"/>
              <a:gd name="connsiteY5986" fmla="*/ 1290029 h 1805355"/>
              <a:gd name="connsiteX5987" fmla="*/ 1119200 w 2744472"/>
              <a:gd name="connsiteY5987" fmla="*/ 1275814 h 1805355"/>
              <a:gd name="connsiteX5988" fmla="*/ 1119824 w 2744472"/>
              <a:gd name="connsiteY5988" fmla="*/ 1275568 h 1805355"/>
              <a:gd name="connsiteX5989" fmla="*/ 1118909 w 2744472"/>
              <a:gd name="connsiteY5989" fmla="*/ 1273359 h 1805355"/>
              <a:gd name="connsiteX5990" fmla="*/ 1124797 w 2744472"/>
              <a:gd name="connsiteY5990" fmla="*/ 1259144 h 1805355"/>
              <a:gd name="connsiteX5991" fmla="*/ 1126033 w 2744472"/>
              <a:gd name="connsiteY5991" fmla="*/ 1258631 h 1805355"/>
              <a:gd name="connsiteX5992" fmla="*/ 1124792 w 2744472"/>
              <a:gd name="connsiteY5992" fmla="*/ 1255707 h 1805355"/>
              <a:gd name="connsiteX5993" fmla="*/ 1130291 w 2744472"/>
              <a:gd name="connsiteY5993" fmla="*/ 1242749 h 1805355"/>
              <a:gd name="connsiteX5994" fmla="*/ 1128715 w 2744472"/>
              <a:gd name="connsiteY5994" fmla="*/ 1239036 h 1805355"/>
              <a:gd name="connsiteX5995" fmla="*/ 1134746 w 2744472"/>
              <a:gd name="connsiteY5995" fmla="*/ 1224821 h 1805355"/>
              <a:gd name="connsiteX5996" fmla="*/ 1136679 w 2744472"/>
              <a:gd name="connsiteY5996" fmla="*/ 1224040 h 1805355"/>
              <a:gd name="connsiteX5997" fmla="*/ 1135579 w 2744472"/>
              <a:gd name="connsiteY5997" fmla="*/ 1221385 h 1805355"/>
              <a:gd name="connsiteX5998" fmla="*/ 1141467 w 2744472"/>
              <a:gd name="connsiteY5998" fmla="*/ 1207170 h 1805355"/>
              <a:gd name="connsiteX5999" fmla="*/ 1142332 w 2744472"/>
              <a:gd name="connsiteY5999" fmla="*/ 1206811 h 1805355"/>
              <a:gd name="connsiteX6000" fmla="*/ 1141463 w 2744472"/>
              <a:gd name="connsiteY6000" fmla="*/ 1204714 h 1805355"/>
              <a:gd name="connsiteX6001" fmla="*/ 1147351 w 2744472"/>
              <a:gd name="connsiteY6001" fmla="*/ 1190499 h 1805355"/>
              <a:gd name="connsiteX6002" fmla="*/ 1148707 w 2744472"/>
              <a:gd name="connsiteY6002" fmla="*/ 1189937 h 1805355"/>
              <a:gd name="connsiteX6003" fmla="*/ 1147347 w 2744472"/>
              <a:gd name="connsiteY6003" fmla="*/ 1186572 h 1805355"/>
              <a:gd name="connsiteX6004" fmla="*/ 1153235 w 2744472"/>
              <a:gd name="connsiteY6004" fmla="*/ 1172010 h 1805355"/>
              <a:gd name="connsiteX6005" fmla="*/ 1153802 w 2744472"/>
              <a:gd name="connsiteY6005" fmla="*/ 1171770 h 1805355"/>
              <a:gd name="connsiteX6006" fmla="*/ 1153231 w 2744472"/>
              <a:gd name="connsiteY6006" fmla="*/ 1170392 h 1805355"/>
              <a:gd name="connsiteX6007" fmla="*/ 1159119 w 2744472"/>
              <a:gd name="connsiteY6007" fmla="*/ 1156177 h 1805355"/>
              <a:gd name="connsiteX6008" fmla="*/ 1160116 w 2744472"/>
              <a:gd name="connsiteY6008" fmla="*/ 1155764 h 1805355"/>
              <a:gd name="connsiteX6009" fmla="*/ 1159115 w 2744472"/>
              <a:gd name="connsiteY6009" fmla="*/ 1153231 h 1805355"/>
              <a:gd name="connsiteX6010" fmla="*/ 1165146 w 2744472"/>
              <a:gd name="connsiteY6010" fmla="*/ 1137975 h 1805355"/>
              <a:gd name="connsiteX6011" fmla="*/ 1166544 w 2744472"/>
              <a:gd name="connsiteY6011" fmla="*/ 1137369 h 1805355"/>
              <a:gd name="connsiteX6012" fmla="*/ 1165979 w 2744472"/>
              <a:gd name="connsiteY6012" fmla="*/ 1136070 h 1805355"/>
              <a:gd name="connsiteX6013" fmla="*/ 1172155 w 2744472"/>
              <a:gd name="connsiteY6013" fmla="*/ 1121854 h 1805355"/>
              <a:gd name="connsiteX6014" fmla="*/ 1174280 w 2744472"/>
              <a:gd name="connsiteY6014" fmla="*/ 1121015 h 1805355"/>
              <a:gd name="connsiteX6015" fmla="*/ 1173824 w 2744472"/>
              <a:gd name="connsiteY6015" fmla="*/ 1119889 h 1805355"/>
              <a:gd name="connsiteX6016" fmla="*/ 1179712 w 2744472"/>
              <a:gd name="connsiteY6016" fmla="*/ 1105327 h 1805355"/>
              <a:gd name="connsiteX6017" fmla="*/ 1180279 w 2744472"/>
              <a:gd name="connsiteY6017" fmla="*/ 1105087 h 1805355"/>
              <a:gd name="connsiteX6018" fmla="*/ 1179708 w 2744472"/>
              <a:gd name="connsiteY6018" fmla="*/ 1103709 h 1805355"/>
              <a:gd name="connsiteX6019" fmla="*/ 1185596 w 2744472"/>
              <a:gd name="connsiteY6019" fmla="*/ 1089494 h 1805355"/>
              <a:gd name="connsiteX6020" fmla="*/ 1188264 w 2744472"/>
              <a:gd name="connsiteY6020" fmla="*/ 1088389 h 1805355"/>
              <a:gd name="connsiteX6021" fmla="*/ 1187553 w 2744472"/>
              <a:gd name="connsiteY6021" fmla="*/ 1086547 h 1805355"/>
              <a:gd name="connsiteX6022" fmla="*/ 1193442 w 2744472"/>
              <a:gd name="connsiteY6022" fmla="*/ 1071292 h 1805355"/>
              <a:gd name="connsiteX6023" fmla="*/ 1194118 w 2744472"/>
              <a:gd name="connsiteY6023" fmla="*/ 1070991 h 1805355"/>
              <a:gd name="connsiteX6024" fmla="*/ 1193437 w 2744472"/>
              <a:gd name="connsiteY6024" fmla="*/ 1069386 h 1805355"/>
              <a:gd name="connsiteX6025" fmla="*/ 1199469 w 2744472"/>
              <a:gd name="connsiteY6025" fmla="*/ 1055171 h 1805355"/>
              <a:gd name="connsiteX6026" fmla="*/ 1202554 w 2744472"/>
              <a:gd name="connsiteY6026" fmla="*/ 1053923 h 1805355"/>
              <a:gd name="connsiteX6027" fmla="*/ 1202263 w 2744472"/>
              <a:gd name="connsiteY6027" fmla="*/ 1053205 h 1805355"/>
              <a:gd name="connsiteX6028" fmla="*/ 1208151 w 2744472"/>
              <a:gd name="connsiteY6028" fmla="*/ 1038643 h 1805355"/>
              <a:gd name="connsiteX6029" fmla="*/ 1210386 w 2744472"/>
              <a:gd name="connsiteY6029" fmla="*/ 1037695 h 1805355"/>
              <a:gd name="connsiteX6030" fmla="*/ 1210108 w 2744472"/>
              <a:gd name="connsiteY6030" fmla="*/ 1037025 h 1805355"/>
              <a:gd name="connsiteX6031" fmla="*/ 1215996 w 2744472"/>
              <a:gd name="connsiteY6031" fmla="*/ 1022810 h 1805355"/>
              <a:gd name="connsiteX6032" fmla="*/ 1216701 w 2744472"/>
              <a:gd name="connsiteY6032" fmla="*/ 1022518 h 1805355"/>
              <a:gd name="connsiteX6033" fmla="*/ 1215992 w 2744472"/>
              <a:gd name="connsiteY6033" fmla="*/ 1020845 h 1805355"/>
              <a:gd name="connsiteX6034" fmla="*/ 1222168 w 2744472"/>
              <a:gd name="connsiteY6034" fmla="*/ 1006283 h 1805355"/>
              <a:gd name="connsiteX6035" fmla="*/ 1224179 w 2744472"/>
              <a:gd name="connsiteY6035" fmla="*/ 1005469 h 1805355"/>
              <a:gd name="connsiteX6036" fmla="*/ 1223837 w 2744472"/>
              <a:gd name="connsiteY6036" fmla="*/ 1004664 h 1805355"/>
              <a:gd name="connsiteX6037" fmla="*/ 1229869 w 2744472"/>
              <a:gd name="connsiteY6037" fmla="*/ 990449 h 1805355"/>
              <a:gd name="connsiteX6038" fmla="*/ 1232953 w 2744472"/>
              <a:gd name="connsiteY6038" fmla="*/ 989202 h 1805355"/>
              <a:gd name="connsiteX6039" fmla="*/ 1232663 w 2744472"/>
              <a:gd name="connsiteY6039" fmla="*/ 988483 h 1805355"/>
              <a:gd name="connsiteX6040" fmla="*/ 1238551 w 2744472"/>
              <a:gd name="connsiteY6040" fmla="*/ 973921 h 1805355"/>
              <a:gd name="connsiteX6041" fmla="*/ 1240599 w 2744472"/>
              <a:gd name="connsiteY6041" fmla="*/ 973052 h 1805355"/>
              <a:gd name="connsiteX6042" fmla="*/ 1246396 w 2744472"/>
              <a:gd name="connsiteY6042" fmla="*/ 958375 h 1805355"/>
              <a:gd name="connsiteX6043" fmla="*/ 1248627 w 2744472"/>
              <a:gd name="connsiteY6043" fmla="*/ 957405 h 1805355"/>
              <a:gd name="connsiteX6044" fmla="*/ 1254241 w 2744472"/>
              <a:gd name="connsiteY6044" fmla="*/ 943522 h 1805355"/>
              <a:gd name="connsiteX6045" fmla="*/ 1258182 w 2744472"/>
              <a:gd name="connsiteY6045" fmla="*/ 941849 h 1805355"/>
              <a:gd name="connsiteX6046" fmla="*/ 1264191 w 2744472"/>
              <a:gd name="connsiteY6046" fmla="*/ 927688 h 1805355"/>
              <a:gd name="connsiteX6047" fmla="*/ 1267107 w 2744472"/>
              <a:gd name="connsiteY6047" fmla="*/ 926509 h 1805355"/>
              <a:gd name="connsiteX6048" fmla="*/ 1266985 w 2744472"/>
              <a:gd name="connsiteY6048" fmla="*/ 926213 h 1805355"/>
              <a:gd name="connsiteX6049" fmla="*/ 1272873 w 2744472"/>
              <a:gd name="connsiteY6049" fmla="*/ 911998 h 1805355"/>
              <a:gd name="connsiteX6050" fmla="*/ 1274988 w 2744472"/>
              <a:gd name="connsiteY6050" fmla="*/ 911121 h 1805355"/>
              <a:gd name="connsiteX6051" fmla="*/ 1280718 w 2744472"/>
              <a:gd name="connsiteY6051" fmla="*/ 897289 h 1805355"/>
              <a:gd name="connsiteX6052" fmla="*/ 1284712 w 2744472"/>
              <a:gd name="connsiteY6052" fmla="*/ 895634 h 1805355"/>
              <a:gd name="connsiteX6053" fmla="*/ 1290668 w 2744472"/>
              <a:gd name="connsiteY6053" fmla="*/ 881598 h 1805355"/>
              <a:gd name="connsiteX6054" fmla="*/ 1293933 w 2744472"/>
              <a:gd name="connsiteY6054" fmla="*/ 880278 h 1805355"/>
              <a:gd name="connsiteX6055" fmla="*/ 1293462 w 2744472"/>
              <a:gd name="connsiteY6055" fmla="*/ 879142 h 1805355"/>
              <a:gd name="connsiteX6056" fmla="*/ 1299350 w 2744472"/>
              <a:gd name="connsiteY6056" fmla="*/ 864927 h 1805355"/>
              <a:gd name="connsiteX6057" fmla="*/ 1304323 w 2744472"/>
              <a:gd name="connsiteY6057" fmla="*/ 862867 h 1805355"/>
              <a:gd name="connsiteX6058" fmla="*/ 1309157 w 2744472"/>
              <a:gd name="connsiteY6058" fmla="*/ 851198 h 1805355"/>
              <a:gd name="connsiteX6059" fmla="*/ 1311696 w 2744472"/>
              <a:gd name="connsiteY6059" fmla="*/ 850146 h 1805355"/>
              <a:gd name="connsiteX6060" fmla="*/ 1311114 w 2744472"/>
              <a:gd name="connsiteY6060" fmla="*/ 848742 h 1805355"/>
              <a:gd name="connsiteX6061" fmla="*/ 1317002 w 2744472"/>
              <a:gd name="connsiteY6061" fmla="*/ 834527 h 1805355"/>
              <a:gd name="connsiteX6062" fmla="*/ 1322006 w 2744472"/>
              <a:gd name="connsiteY6062" fmla="*/ 832454 h 1805355"/>
              <a:gd name="connsiteX6063" fmla="*/ 1326952 w 2744472"/>
              <a:gd name="connsiteY6063" fmla="*/ 820798 h 1805355"/>
              <a:gd name="connsiteX6064" fmla="*/ 1332136 w 2744472"/>
              <a:gd name="connsiteY6064" fmla="*/ 818702 h 1805355"/>
              <a:gd name="connsiteX6065" fmla="*/ 1337595 w 2744472"/>
              <a:gd name="connsiteY6065" fmla="*/ 804558 h 1805355"/>
              <a:gd name="connsiteX6066" fmla="*/ 1342426 w 2744472"/>
              <a:gd name="connsiteY6066" fmla="*/ 802411 h 1805355"/>
              <a:gd name="connsiteX6067" fmla="*/ 1347401 w 2744472"/>
              <a:gd name="connsiteY6067" fmla="*/ 790399 h 1805355"/>
              <a:gd name="connsiteX6068" fmla="*/ 1349785 w 2744472"/>
              <a:gd name="connsiteY6068" fmla="*/ 789411 h 1805355"/>
              <a:gd name="connsiteX6069" fmla="*/ 1355677 w 2744472"/>
              <a:gd name="connsiteY6069" fmla="*/ 775832 h 1805355"/>
              <a:gd name="connsiteX6070" fmla="*/ 1361253 w 2744472"/>
              <a:gd name="connsiteY6070" fmla="*/ 773628 h 1805355"/>
              <a:gd name="connsiteX6071" fmla="*/ 1366321 w 2744472"/>
              <a:gd name="connsiteY6071" fmla="*/ 761961 h 1805355"/>
              <a:gd name="connsiteX6072" fmla="*/ 1373248 w 2744472"/>
              <a:gd name="connsiteY6072" fmla="*/ 759225 h 1805355"/>
              <a:gd name="connsiteX6073" fmla="*/ 1377802 w 2744472"/>
              <a:gd name="connsiteY6073" fmla="*/ 748232 h 1805355"/>
              <a:gd name="connsiteX6074" fmla="*/ 1381791 w 2744472"/>
              <a:gd name="connsiteY6074" fmla="*/ 746579 h 1805355"/>
              <a:gd name="connsiteX6075" fmla="*/ 1387751 w 2744472"/>
              <a:gd name="connsiteY6075" fmla="*/ 731848 h 1805355"/>
              <a:gd name="connsiteX6076" fmla="*/ 1393620 w 2744472"/>
              <a:gd name="connsiteY6076" fmla="*/ 729359 h 1805355"/>
              <a:gd name="connsiteX6077" fmla="*/ 1398394 w 2744472"/>
              <a:gd name="connsiteY6077" fmla="*/ 717832 h 1805355"/>
              <a:gd name="connsiteX6078" fmla="*/ 1402877 w 2744472"/>
              <a:gd name="connsiteY6078" fmla="*/ 715975 h 1805355"/>
              <a:gd name="connsiteX6079" fmla="*/ 1408201 w 2744472"/>
              <a:gd name="connsiteY6079" fmla="*/ 703122 h 1805355"/>
              <a:gd name="connsiteX6080" fmla="*/ 1413708 w 2744472"/>
              <a:gd name="connsiteY6080" fmla="*/ 700841 h 1805355"/>
              <a:gd name="connsiteX6081" fmla="*/ 1418438 w 2744472"/>
              <a:gd name="connsiteY6081" fmla="*/ 689681 h 1805355"/>
              <a:gd name="connsiteX6082" fmla="*/ 1426373 w 2744472"/>
              <a:gd name="connsiteY6082" fmla="*/ 686468 h 1805355"/>
              <a:gd name="connsiteX6083" fmla="*/ 1430756 w 2744472"/>
              <a:gd name="connsiteY6083" fmla="*/ 675114 h 1805355"/>
              <a:gd name="connsiteX6084" fmla="*/ 1436582 w 2744472"/>
              <a:gd name="connsiteY6084" fmla="*/ 672524 h 1805355"/>
              <a:gd name="connsiteX6085" fmla="*/ 1440562 w 2744472"/>
              <a:gd name="connsiteY6085" fmla="*/ 662916 h 1805355"/>
              <a:gd name="connsiteX6086" fmla="*/ 1447658 w 2744472"/>
              <a:gd name="connsiteY6086" fmla="*/ 659977 h 1805355"/>
              <a:gd name="connsiteX6087" fmla="*/ 1452473 w 2744472"/>
              <a:gd name="connsiteY6087" fmla="*/ 648350 h 1805355"/>
              <a:gd name="connsiteX6088" fmla="*/ 1460752 w 2744472"/>
              <a:gd name="connsiteY6088" fmla="*/ 644921 h 1805355"/>
              <a:gd name="connsiteX6089" fmla="*/ 1465078 w 2744472"/>
              <a:gd name="connsiteY6089" fmla="*/ 634478 h 1805355"/>
              <a:gd name="connsiteX6090" fmla="*/ 1470455 w 2744472"/>
              <a:gd name="connsiteY6090" fmla="*/ 632250 h 1805355"/>
              <a:gd name="connsiteX6091" fmla="*/ 1474884 w 2744472"/>
              <a:gd name="connsiteY6091" fmla="*/ 621036 h 1805355"/>
              <a:gd name="connsiteX6092" fmla="*/ 1482706 w 2744472"/>
              <a:gd name="connsiteY6092" fmla="*/ 617638 h 1805355"/>
              <a:gd name="connsiteX6093" fmla="*/ 1486795 w 2744472"/>
              <a:gd name="connsiteY6093" fmla="*/ 608000 h 1805355"/>
              <a:gd name="connsiteX6094" fmla="*/ 1495106 w 2744472"/>
              <a:gd name="connsiteY6094" fmla="*/ 604640 h 1805355"/>
              <a:gd name="connsiteX6095" fmla="*/ 1499401 w 2744472"/>
              <a:gd name="connsiteY6095" fmla="*/ 594271 h 1805355"/>
              <a:gd name="connsiteX6096" fmla="*/ 1507413 w 2744472"/>
              <a:gd name="connsiteY6096" fmla="*/ 590952 h 1805355"/>
              <a:gd name="connsiteX6097" fmla="*/ 1511168 w 2744472"/>
              <a:gd name="connsiteY6097" fmla="*/ 581666 h 1805355"/>
              <a:gd name="connsiteX6098" fmla="*/ 1519663 w 2744472"/>
              <a:gd name="connsiteY6098" fmla="*/ 578061 h 1805355"/>
              <a:gd name="connsiteX6099" fmla="*/ 1523916 w 2744472"/>
              <a:gd name="connsiteY6099" fmla="*/ 567794 h 1805355"/>
              <a:gd name="connsiteX6100" fmla="*/ 1532237 w 2744472"/>
              <a:gd name="connsiteY6100" fmla="*/ 564347 h 1805355"/>
              <a:gd name="connsiteX6101" fmla="*/ 1535684 w 2744472"/>
              <a:gd name="connsiteY6101" fmla="*/ 556026 h 1805355"/>
              <a:gd name="connsiteX6102" fmla="*/ 1543572 w 2744472"/>
              <a:gd name="connsiteY6102" fmla="*/ 552758 h 1805355"/>
              <a:gd name="connsiteX6103" fmla="*/ 1547595 w 2744472"/>
              <a:gd name="connsiteY6103" fmla="*/ 543278 h 1805355"/>
              <a:gd name="connsiteX6104" fmla="*/ 1556278 w 2744472"/>
              <a:gd name="connsiteY6104" fmla="*/ 539767 h 1805355"/>
              <a:gd name="connsiteX6105" fmla="*/ 1560200 w 2744472"/>
              <a:gd name="connsiteY6105" fmla="*/ 529836 h 1805355"/>
              <a:gd name="connsiteX6106" fmla="*/ 1568152 w 2744472"/>
              <a:gd name="connsiteY6106" fmla="*/ 526382 h 1805355"/>
              <a:gd name="connsiteX6107" fmla="*/ 1571968 w 2744472"/>
              <a:gd name="connsiteY6107" fmla="*/ 516944 h 1805355"/>
              <a:gd name="connsiteX6108" fmla="*/ 1580331 w 2744472"/>
              <a:gd name="connsiteY6108" fmla="*/ 513396 h 1805355"/>
              <a:gd name="connsiteX6109" fmla="*/ 1583879 w 2744472"/>
              <a:gd name="connsiteY6109" fmla="*/ 505033 h 1805355"/>
              <a:gd name="connsiteX6110" fmla="*/ 1593316 w 2744472"/>
              <a:gd name="connsiteY6110" fmla="*/ 501217 h 1805355"/>
              <a:gd name="connsiteX6111" fmla="*/ 1596771 w 2744472"/>
              <a:gd name="connsiteY6111" fmla="*/ 493265 h 1805355"/>
              <a:gd name="connsiteX6112" fmla="*/ 1606771 w 2744472"/>
              <a:gd name="connsiteY6112" fmla="*/ 489315 h 1805355"/>
              <a:gd name="connsiteX6113" fmla="*/ 1610356 w 2744472"/>
              <a:gd name="connsiteY6113" fmla="*/ 480661 h 1805355"/>
              <a:gd name="connsiteX6114" fmla="*/ 1619615 w 2744472"/>
              <a:gd name="connsiteY6114" fmla="*/ 476825 h 1805355"/>
              <a:gd name="connsiteX6115" fmla="*/ 1620144 w 2744472"/>
              <a:gd name="connsiteY6115" fmla="*/ 475551 h 1805355"/>
              <a:gd name="connsiteX6116" fmla="*/ 1609248 w 2744472"/>
              <a:gd name="connsiteY6116" fmla="*/ 480394 h 1805355"/>
              <a:gd name="connsiteX6117" fmla="*/ 1607119 w 2744472"/>
              <a:gd name="connsiteY6117" fmla="*/ 485412 h 1805355"/>
              <a:gd name="connsiteX6118" fmla="*/ 1597833 w 2744472"/>
              <a:gd name="connsiteY6118" fmla="*/ 489167 h 1805355"/>
              <a:gd name="connsiteX6119" fmla="*/ 1594514 w 2744472"/>
              <a:gd name="connsiteY6119" fmla="*/ 497180 h 1805355"/>
              <a:gd name="connsiteX6120" fmla="*/ 1584071 w 2744472"/>
              <a:gd name="connsiteY6120" fmla="*/ 501506 h 1805355"/>
              <a:gd name="connsiteX6121" fmla="*/ 1580641 w 2744472"/>
              <a:gd name="connsiteY6121" fmla="*/ 509784 h 1805355"/>
              <a:gd name="connsiteX6122" fmla="*/ 1571382 w 2744472"/>
              <a:gd name="connsiteY6122" fmla="*/ 513620 h 1805355"/>
              <a:gd name="connsiteX6123" fmla="*/ 1568037 w 2744472"/>
              <a:gd name="connsiteY6123" fmla="*/ 521695 h 1805355"/>
              <a:gd name="connsiteX6124" fmla="*/ 1559571 w 2744472"/>
              <a:gd name="connsiteY6124" fmla="*/ 525202 h 1805355"/>
              <a:gd name="connsiteX6125" fmla="*/ 1555982 w 2744472"/>
              <a:gd name="connsiteY6125" fmla="*/ 533463 h 1805355"/>
              <a:gd name="connsiteX6126" fmla="*/ 1544884 w 2744472"/>
              <a:gd name="connsiteY6126" fmla="*/ 537846 h 1805355"/>
              <a:gd name="connsiteX6127" fmla="*/ 1541560 w 2744472"/>
              <a:gd name="connsiteY6127" fmla="*/ 546068 h 1805355"/>
              <a:gd name="connsiteX6128" fmla="*/ 1533869 w 2744472"/>
              <a:gd name="connsiteY6128" fmla="*/ 549331 h 1805355"/>
              <a:gd name="connsiteX6129" fmla="*/ 1529792 w 2744472"/>
              <a:gd name="connsiteY6129" fmla="*/ 559654 h 1805355"/>
              <a:gd name="connsiteX6130" fmla="*/ 1521460 w 2744472"/>
              <a:gd name="connsiteY6130" fmla="*/ 563274 h 1805355"/>
              <a:gd name="connsiteX6131" fmla="*/ 1517880 w 2744472"/>
              <a:gd name="connsiteY6131" fmla="*/ 571708 h 1805355"/>
              <a:gd name="connsiteX6132" fmla="*/ 1509083 w 2744472"/>
              <a:gd name="connsiteY6132" fmla="*/ 575266 h 1805355"/>
              <a:gd name="connsiteX6133" fmla="*/ 1505276 w 2744472"/>
              <a:gd name="connsiteY6133" fmla="*/ 584456 h 1805355"/>
              <a:gd name="connsiteX6134" fmla="*/ 1496955 w 2744472"/>
              <a:gd name="connsiteY6134" fmla="*/ 587903 h 1805355"/>
              <a:gd name="connsiteX6135" fmla="*/ 1493508 w 2744472"/>
              <a:gd name="connsiteY6135" fmla="*/ 596224 h 1805355"/>
              <a:gd name="connsiteX6136" fmla="*/ 1486414 w 2744472"/>
              <a:gd name="connsiteY6136" fmla="*/ 599162 h 1805355"/>
              <a:gd name="connsiteX6137" fmla="*/ 1481597 w 2744472"/>
              <a:gd name="connsiteY6137" fmla="*/ 610790 h 1805355"/>
              <a:gd name="connsiteX6138" fmla="*/ 1472338 w 2744472"/>
              <a:gd name="connsiteY6138" fmla="*/ 614626 h 1805355"/>
              <a:gd name="connsiteX6139" fmla="*/ 1468992 w 2744472"/>
              <a:gd name="connsiteY6139" fmla="*/ 622701 h 1805355"/>
              <a:gd name="connsiteX6140" fmla="*/ 1461652 w 2744472"/>
              <a:gd name="connsiteY6140" fmla="*/ 625742 h 1805355"/>
              <a:gd name="connsiteX6141" fmla="*/ 1457225 w 2744472"/>
              <a:gd name="connsiteY6141" fmla="*/ 636430 h 1805355"/>
              <a:gd name="connsiteX6142" fmla="*/ 1452282 w 2744472"/>
              <a:gd name="connsiteY6142" fmla="*/ 638478 h 1805355"/>
              <a:gd name="connsiteX6143" fmla="*/ 1447274 w 2744472"/>
              <a:gd name="connsiteY6143" fmla="*/ 650854 h 1805355"/>
              <a:gd name="connsiteX6144" fmla="*/ 1438041 w 2744472"/>
              <a:gd name="connsiteY6144" fmla="*/ 654769 h 1805355"/>
              <a:gd name="connsiteX6145" fmla="*/ 1434670 w 2744472"/>
              <a:gd name="connsiteY6145" fmla="*/ 662908 h 1805355"/>
              <a:gd name="connsiteX6146" fmla="*/ 1427575 w 2744472"/>
              <a:gd name="connsiteY6146" fmla="*/ 665846 h 1805355"/>
              <a:gd name="connsiteX6147" fmla="*/ 1422759 w 2744472"/>
              <a:gd name="connsiteY6147" fmla="*/ 677474 h 1805355"/>
              <a:gd name="connsiteX6148" fmla="*/ 1416847 w 2744472"/>
              <a:gd name="connsiteY6148" fmla="*/ 679923 h 1805355"/>
              <a:gd name="connsiteX6149" fmla="*/ 1412116 w 2744472"/>
              <a:gd name="connsiteY6149" fmla="*/ 691346 h 1805355"/>
              <a:gd name="connsiteX6150" fmla="*/ 1404668 w 2744472"/>
              <a:gd name="connsiteY6150" fmla="*/ 694431 h 1805355"/>
              <a:gd name="connsiteX6151" fmla="*/ 1400348 w 2744472"/>
              <a:gd name="connsiteY6151" fmla="*/ 705625 h 1805355"/>
              <a:gd name="connsiteX6152" fmla="*/ 1395060 w 2744472"/>
              <a:gd name="connsiteY6152" fmla="*/ 707975 h 1805355"/>
              <a:gd name="connsiteX6153" fmla="*/ 1390398 w 2744472"/>
              <a:gd name="connsiteY6153" fmla="*/ 719498 h 1805355"/>
              <a:gd name="connsiteX6154" fmla="*/ 1383418 w 2744472"/>
              <a:gd name="connsiteY6154" fmla="*/ 722458 h 1805355"/>
              <a:gd name="connsiteX6155" fmla="*/ 1379468 w 2744472"/>
              <a:gd name="connsiteY6155" fmla="*/ 731553 h 1805355"/>
              <a:gd name="connsiteX6156" fmla="*/ 1373025 w 2744472"/>
              <a:gd name="connsiteY6156" fmla="*/ 734097 h 1805355"/>
              <a:gd name="connsiteX6157" fmla="*/ 1367986 w 2744472"/>
              <a:gd name="connsiteY6157" fmla="*/ 746262 h 1805355"/>
              <a:gd name="connsiteX6158" fmla="*/ 1363520 w 2744472"/>
              <a:gd name="connsiteY6158" fmla="*/ 748112 h 1805355"/>
              <a:gd name="connsiteX6159" fmla="*/ 1358037 w 2744472"/>
              <a:gd name="connsiteY6159" fmla="*/ 761665 h 1805355"/>
              <a:gd name="connsiteX6160" fmla="*/ 1352661 w 2744472"/>
              <a:gd name="connsiteY6160" fmla="*/ 763945 h 1805355"/>
              <a:gd name="connsiteX6161" fmla="*/ 1347393 w 2744472"/>
              <a:gd name="connsiteY6161" fmla="*/ 776662 h 1805355"/>
              <a:gd name="connsiteX6162" fmla="*/ 1342421 w 2744472"/>
              <a:gd name="connsiteY6162" fmla="*/ 778722 h 1805355"/>
              <a:gd name="connsiteX6163" fmla="*/ 1337587 w 2744472"/>
              <a:gd name="connsiteY6163" fmla="*/ 790391 h 1805355"/>
              <a:gd name="connsiteX6164" fmla="*/ 1332882 w 2744472"/>
              <a:gd name="connsiteY6164" fmla="*/ 792340 h 1805355"/>
              <a:gd name="connsiteX6165" fmla="*/ 1327780 w 2744472"/>
              <a:gd name="connsiteY6165" fmla="*/ 804956 h 1805355"/>
              <a:gd name="connsiteX6166" fmla="*/ 1321664 w 2744472"/>
              <a:gd name="connsiteY6166" fmla="*/ 807551 h 1805355"/>
              <a:gd name="connsiteX6167" fmla="*/ 1316993 w 2744472"/>
              <a:gd name="connsiteY6167" fmla="*/ 818829 h 1805355"/>
              <a:gd name="connsiteX6168" fmla="*/ 1312782 w 2744472"/>
              <a:gd name="connsiteY6168" fmla="*/ 820573 h 1805355"/>
              <a:gd name="connsiteX6169" fmla="*/ 1307187 w 2744472"/>
              <a:gd name="connsiteY6169" fmla="*/ 835069 h 1805355"/>
              <a:gd name="connsiteX6170" fmla="*/ 1302356 w 2744472"/>
              <a:gd name="connsiteY6170" fmla="*/ 837216 h 1805355"/>
              <a:gd name="connsiteX6171" fmla="*/ 1297380 w 2744472"/>
              <a:gd name="connsiteY6171" fmla="*/ 849228 h 1805355"/>
              <a:gd name="connsiteX6172" fmla="*/ 1294756 w 2744472"/>
              <a:gd name="connsiteY6172" fmla="*/ 850315 h 1805355"/>
              <a:gd name="connsiteX6173" fmla="*/ 1289392 w 2744472"/>
              <a:gd name="connsiteY6173" fmla="*/ 862957 h 1805355"/>
              <a:gd name="connsiteX6174" fmla="*/ 1284448 w 2744472"/>
              <a:gd name="connsiteY6174" fmla="*/ 864956 h 1805355"/>
              <a:gd name="connsiteX6175" fmla="*/ 1284637 w 2744472"/>
              <a:gd name="connsiteY6175" fmla="*/ 865413 h 1805355"/>
              <a:gd name="connsiteX6176" fmla="*/ 1278749 w 2744472"/>
              <a:gd name="connsiteY6176" fmla="*/ 879629 h 1805355"/>
              <a:gd name="connsiteX6177" fmla="*/ 1273776 w 2744472"/>
              <a:gd name="connsiteY6177" fmla="*/ 881689 h 1805355"/>
              <a:gd name="connsiteX6178" fmla="*/ 1268942 w 2744472"/>
              <a:gd name="connsiteY6178" fmla="*/ 893357 h 1805355"/>
              <a:gd name="connsiteX6179" fmla="*/ 1266392 w 2744472"/>
              <a:gd name="connsiteY6179" fmla="*/ 894414 h 1805355"/>
              <a:gd name="connsiteX6180" fmla="*/ 1266985 w 2744472"/>
              <a:gd name="connsiteY6180" fmla="*/ 895814 h 1805355"/>
              <a:gd name="connsiteX6181" fmla="*/ 1260953 w 2744472"/>
              <a:gd name="connsiteY6181" fmla="*/ 910029 h 1805355"/>
              <a:gd name="connsiteX6182" fmla="*/ 1258032 w 2744472"/>
              <a:gd name="connsiteY6182" fmla="*/ 911210 h 1805355"/>
              <a:gd name="connsiteX6183" fmla="*/ 1258160 w 2744472"/>
              <a:gd name="connsiteY6183" fmla="*/ 911504 h 1805355"/>
              <a:gd name="connsiteX6184" fmla="*/ 1251984 w 2744472"/>
              <a:gd name="connsiteY6184" fmla="*/ 925719 h 1805355"/>
              <a:gd name="connsiteX6185" fmla="*/ 1247887 w 2744472"/>
              <a:gd name="connsiteY6185" fmla="*/ 927337 h 1805355"/>
              <a:gd name="connsiteX6186" fmla="*/ 1242465 w 2744472"/>
              <a:gd name="connsiteY6186" fmla="*/ 940428 h 1805355"/>
              <a:gd name="connsiteX6187" fmla="*/ 1240273 w 2744472"/>
              <a:gd name="connsiteY6187" fmla="*/ 941336 h 1805355"/>
              <a:gd name="connsiteX6188" fmla="*/ 1240508 w 2744472"/>
              <a:gd name="connsiteY6188" fmla="*/ 941903 h 1805355"/>
              <a:gd name="connsiteX6189" fmla="*/ 1234620 w 2744472"/>
              <a:gd name="connsiteY6189" fmla="*/ 956118 h 1805355"/>
              <a:gd name="connsiteX6190" fmla="*/ 1232255 w 2744472"/>
              <a:gd name="connsiteY6190" fmla="*/ 957098 h 1805355"/>
              <a:gd name="connsiteX6191" fmla="*/ 1232663 w 2744472"/>
              <a:gd name="connsiteY6191" fmla="*/ 958084 h 1805355"/>
              <a:gd name="connsiteX6192" fmla="*/ 1226631 w 2744472"/>
              <a:gd name="connsiteY6192" fmla="*/ 972646 h 1805355"/>
              <a:gd name="connsiteX6193" fmla="*/ 1223592 w 2744472"/>
              <a:gd name="connsiteY6193" fmla="*/ 973904 h 1805355"/>
              <a:gd name="connsiteX6194" fmla="*/ 1217949 w 2744472"/>
              <a:gd name="connsiteY6194" fmla="*/ 988192 h 1805355"/>
              <a:gd name="connsiteX6195" fmla="*/ 1215718 w 2744472"/>
              <a:gd name="connsiteY6195" fmla="*/ 989162 h 1805355"/>
              <a:gd name="connsiteX6196" fmla="*/ 1210104 w 2744472"/>
              <a:gd name="connsiteY6196" fmla="*/ 1003045 h 1805355"/>
              <a:gd name="connsiteX6197" fmla="*/ 1207869 w 2744472"/>
              <a:gd name="connsiteY6197" fmla="*/ 1003993 h 1805355"/>
              <a:gd name="connsiteX6198" fmla="*/ 1208147 w 2744472"/>
              <a:gd name="connsiteY6198" fmla="*/ 1004664 h 1805355"/>
              <a:gd name="connsiteX6199" fmla="*/ 1202259 w 2744472"/>
              <a:gd name="connsiteY6199" fmla="*/ 1018879 h 1805355"/>
              <a:gd name="connsiteX6200" fmla="*/ 1199894 w 2744472"/>
              <a:gd name="connsiteY6200" fmla="*/ 1019859 h 1805355"/>
              <a:gd name="connsiteX6201" fmla="*/ 1200302 w 2744472"/>
              <a:gd name="connsiteY6201" fmla="*/ 1020845 h 1805355"/>
              <a:gd name="connsiteX6202" fmla="*/ 1194270 w 2744472"/>
              <a:gd name="connsiteY6202" fmla="*/ 1035406 h 1805355"/>
              <a:gd name="connsiteX6203" fmla="*/ 1191313 w 2744472"/>
              <a:gd name="connsiteY6203" fmla="*/ 1036631 h 1805355"/>
              <a:gd name="connsiteX6204" fmla="*/ 1191476 w 2744472"/>
              <a:gd name="connsiteY6204" fmla="*/ 1037025 h 1805355"/>
              <a:gd name="connsiteX6205" fmla="*/ 1185588 w 2744472"/>
              <a:gd name="connsiteY6205" fmla="*/ 1051240 h 1805355"/>
              <a:gd name="connsiteX6206" fmla="*/ 1183231 w 2744472"/>
              <a:gd name="connsiteY6206" fmla="*/ 1052216 h 1805355"/>
              <a:gd name="connsiteX6207" fmla="*/ 1183631 w 2744472"/>
              <a:gd name="connsiteY6207" fmla="*/ 1053205 h 1805355"/>
              <a:gd name="connsiteX6208" fmla="*/ 1177743 w 2744472"/>
              <a:gd name="connsiteY6208" fmla="*/ 1067767 h 1805355"/>
              <a:gd name="connsiteX6209" fmla="*/ 1177177 w 2744472"/>
              <a:gd name="connsiteY6209" fmla="*/ 1068008 h 1805355"/>
              <a:gd name="connsiteX6210" fmla="*/ 1177748 w 2744472"/>
              <a:gd name="connsiteY6210" fmla="*/ 1069386 h 1805355"/>
              <a:gd name="connsiteX6211" fmla="*/ 1171859 w 2744472"/>
              <a:gd name="connsiteY6211" fmla="*/ 1083601 h 1805355"/>
              <a:gd name="connsiteX6212" fmla="*/ 1169177 w 2744472"/>
              <a:gd name="connsiteY6212" fmla="*/ 1084713 h 1805355"/>
              <a:gd name="connsiteX6213" fmla="*/ 1169902 w 2744472"/>
              <a:gd name="connsiteY6213" fmla="*/ 1086547 h 1805355"/>
              <a:gd name="connsiteX6214" fmla="*/ 1163870 w 2744472"/>
              <a:gd name="connsiteY6214" fmla="*/ 1101803 h 1805355"/>
              <a:gd name="connsiteX6215" fmla="*/ 1162495 w 2744472"/>
              <a:gd name="connsiteY6215" fmla="*/ 1102399 h 1805355"/>
              <a:gd name="connsiteX6216" fmla="*/ 1163038 w 2744472"/>
              <a:gd name="connsiteY6216" fmla="*/ 1103709 h 1805355"/>
              <a:gd name="connsiteX6217" fmla="*/ 1157150 w 2744472"/>
              <a:gd name="connsiteY6217" fmla="*/ 1117924 h 1805355"/>
              <a:gd name="connsiteX6218" fmla="*/ 1154792 w 2744472"/>
              <a:gd name="connsiteY6218" fmla="*/ 1118900 h 1805355"/>
              <a:gd name="connsiteX6219" fmla="*/ 1155192 w 2744472"/>
              <a:gd name="connsiteY6219" fmla="*/ 1119889 h 1805355"/>
              <a:gd name="connsiteX6220" fmla="*/ 1149304 w 2744472"/>
              <a:gd name="connsiteY6220" fmla="*/ 1134451 h 1805355"/>
              <a:gd name="connsiteX6221" fmla="*/ 1148738 w 2744472"/>
              <a:gd name="connsiteY6221" fmla="*/ 1134691 h 1805355"/>
              <a:gd name="connsiteX6222" fmla="*/ 1149309 w 2744472"/>
              <a:gd name="connsiteY6222" fmla="*/ 1136070 h 1805355"/>
              <a:gd name="connsiteX6223" fmla="*/ 1143420 w 2744472"/>
              <a:gd name="connsiteY6223" fmla="*/ 1150285 h 1805355"/>
              <a:gd name="connsiteX6224" fmla="*/ 1142444 w 2744472"/>
              <a:gd name="connsiteY6224" fmla="*/ 1150689 h 1805355"/>
              <a:gd name="connsiteX6225" fmla="*/ 1143425 w 2744472"/>
              <a:gd name="connsiteY6225" fmla="*/ 1153231 h 1805355"/>
              <a:gd name="connsiteX6226" fmla="*/ 1137537 w 2744472"/>
              <a:gd name="connsiteY6226" fmla="*/ 1168486 h 1805355"/>
              <a:gd name="connsiteX6227" fmla="*/ 1136832 w 2744472"/>
              <a:gd name="connsiteY6227" fmla="*/ 1168798 h 1805355"/>
              <a:gd name="connsiteX6228" fmla="*/ 1137541 w 2744472"/>
              <a:gd name="connsiteY6228" fmla="*/ 1170392 h 1805355"/>
              <a:gd name="connsiteX6229" fmla="*/ 1131222 w 2744472"/>
              <a:gd name="connsiteY6229" fmla="*/ 1184607 h 1805355"/>
              <a:gd name="connsiteX6230" fmla="*/ 1128366 w 2744472"/>
              <a:gd name="connsiteY6230" fmla="*/ 1185710 h 1805355"/>
              <a:gd name="connsiteX6231" fmla="*/ 1128715 w 2744472"/>
              <a:gd name="connsiteY6231" fmla="*/ 1186572 h 1805355"/>
              <a:gd name="connsiteX6232" fmla="*/ 1122827 w 2744472"/>
              <a:gd name="connsiteY6232" fmla="*/ 1201134 h 1805355"/>
              <a:gd name="connsiteX6233" fmla="*/ 1121569 w 2744472"/>
              <a:gd name="connsiteY6233" fmla="*/ 1201668 h 1805355"/>
              <a:gd name="connsiteX6234" fmla="*/ 1122831 w 2744472"/>
              <a:gd name="connsiteY6234" fmla="*/ 1204714 h 1805355"/>
              <a:gd name="connsiteX6235" fmla="*/ 1117382 w 2744472"/>
              <a:gd name="connsiteY6235" fmla="*/ 1217870 h 1805355"/>
              <a:gd name="connsiteX6236" fmla="*/ 1118909 w 2744472"/>
              <a:gd name="connsiteY6236" fmla="*/ 1221385 h 1805355"/>
              <a:gd name="connsiteX6237" fmla="*/ 1112734 w 2744472"/>
              <a:gd name="connsiteY6237" fmla="*/ 1235600 h 1805355"/>
              <a:gd name="connsiteX6238" fmla="*/ 1111760 w 2744472"/>
              <a:gd name="connsiteY6238" fmla="*/ 1235984 h 1805355"/>
              <a:gd name="connsiteX6239" fmla="*/ 1113025 w 2744472"/>
              <a:gd name="connsiteY6239" fmla="*/ 1239036 h 1805355"/>
              <a:gd name="connsiteX6240" fmla="*/ 1107137 w 2744472"/>
              <a:gd name="connsiteY6240" fmla="*/ 1253251 h 1805355"/>
              <a:gd name="connsiteX6241" fmla="*/ 1106254 w 2744472"/>
              <a:gd name="connsiteY6241" fmla="*/ 1253617 h 1805355"/>
              <a:gd name="connsiteX6242" fmla="*/ 1107142 w 2744472"/>
              <a:gd name="connsiteY6242" fmla="*/ 1255707 h 1805355"/>
              <a:gd name="connsiteX6243" fmla="*/ 1101110 w 2744472"/>
              <a:gd name="connsiteY6243" fmla="*/ 1269922 h 1805355"/>
              <a:gd name="connsiteX6244" fmla="*/ 1099177 w 2744472"/>
              <a:gd name="connsiteY6244" fmla="*/ 1270704 h 1805355"/>
              <a:gd name="connsiteX6245" fmla="*/ 1100277 w 2744472"/>
              <a:gd name="connsiteY6245" fmla="*/ 1273359 h 1805355"/>
              <a:gd name="connsiteX6246" fmla="*/ 1094863 w 2744472"/>
              <a:gd name="connsiteY6246" fmla="*/ 1286429 h 1805355"/>
              <a:gd name="connsiteX6247" fmla="*/ 1096354 w 2744472"/>
              <a:gd name="connsiteY6247" fmla="*/ 1290029 h 1805355"/>
              <a:gd name="connsiteX6248" fmla="*/ 1090466 w 2744472"/>
              <a:gd name="connsiteY6248" fmla="*/ 1304244 h 1805355"/>
              <a:gd name="connsiteX6249" fmla="*/ 1089255 w 2744472"/>
              <a:gd name="connsiteY6249" fmla="*/ 1304746 h 1805355"/>
              <a:gd name="connsiteX6250" fmla="*/ 1090470 w 2744472"/>
              <a:gd name="connsiteY6250" fmla="*/ 1307681 h 1805355"/>
              <a:gd name="connsiteX6251" fmla="*/ 1084650 w 2744472"/>
              <a:gd name="connsiteY6251" fmla="*/ 1321732 h 1805355"/>
              <a:gd name="connsiteX6252" fmla="*/ 1086548 w 2744472"/>
              <a:gd name="connsiteY6252" fmla="*/ 1326313 h 1805355"/>
              <a:gd name="connsiteX6253" fmla="*/ 1081337 w 2744472"/>
              <a:gd name="connsiteY6253" fmla="*/ 1338893 h 1805355"/>
              <a:gd name="connsiteX6254" fmla="*/ 1082625 w 2744472"/>
              <a:gd name="connsiteY6254" fmla="*/ 1342004 h 1805355"/>
              <a:gd name="connsiteX6255" fmla="*/ 1076737 w 2744472"/>
              <a:gd name="connsiteY6255" fmla="*/ 1356219 h 1805355"/>
              <a:gd name="connsiteX6256" fmla="*/ 1075147 w 2744472"/>
              <a:gd name="connsiteY6256" fmla="*/ 1356877 h 1805355"/>
              <a:gd name="connsiteX6257" fmla="*/ 1076742 w 2744472"/>
              <a:gd name="connsiteY6257" fmla="*/ 1360635 h 1805355"/>
              <a:gd name="connsiteX6258" fmla="*/ 1070955 w 2744472"/>
              <a:gd name="connsiteY6258" fmla="*/ 1374275 h 1805355"/>
              <a:gd name="connsiteX6259" fmla="*/ 1072820 w 2744472"/>
              <a:gd name="connsiteY6259" fmla="*/ 1378777 h 1805355"/>
              <a:gd name="connsiteX6260" fmla="*/ 1066788 w 2744472"/>
              <a:gd name="connsiteY6260" fmla="*/ 1393339 h 1805355"/>
              <a:gd name="connsiteX6261" fmla="*/ 1066485 w 2744472"/>
              <a:gd name="connsiteY6261" fmla="*/ 1393464 h 1805355"/>
              <a:gd name="connsiteX6262" fmla="*/ 1067916 w 2744472"/>
              <a:gd name="connsiteY6262" fmla="*/ 1396919 h 1805355"/>
              <a:gd name="connsiteX6263" fmla="*/ 1062219 w 2744472"/>
              <a:gd name="connsiteY6263" fmla="*/ 1410673 h 1805355"/>
              <a:gd name="connsiteX6264" fmla="*/ 1063994 w 2744472"/>
              <a:gd name="connsiteY6264" fmla="*/ 1415061 h 1805355"/>
              <a:gd name="connsiteX6265" fmla="*/ 1059514 w 2744472"/>
              <a:gd name="connsiteY6265" fmla="*/ 1426141 h 1805355"/>
              <a:gd name="connsiteX6266" fmla="*/ 1062033 w 2744472"/>
              <a:gd name="connsiteY6266" fmla="*/ 1432223 h 1805355"/>
              <a:gd name="connsiteX6267" fmla="*/ 1056416 w 2744472"/>
              <a:gd name="connsiteY6267" fmla="*/ 1445784 h 1805355"/>
              <a:gd name="connsiteX6268" fmla="*/ 1058110 w 2744472"/>
              <a:gd name="connsiteY6268" fmla="*/ 1449874 h 1805355"/>
              <a:gd name="connsiteX6269" fmla="*/ 1052493 w 2744472"/>
              <a:gd name="connsiteY6269" fmla="*/ 1463435 h 1805355"/>
              <a:gd name="connsiteX6270" fmla="*/ 1054187 w 2744472"/>
              <a:gd name="connsiteY6270" fmla="*/ 1467525 h 1805355"/>
              <a:gd name="connsiteX6271" fmla="*/ 1048367 w 2744472"/>
              <a:gd name="connsiteY6271" fmla="*/ 1481577 h 1805355"/>
              <a:gd name="connsiteX6272" fmla="*/ 1050264 w 2744472"/>
              <a:gd name="connsiteY6272" fmla="*/ 1486158 h 1805355"/>
              <a:gd name="connsiteX6273" fmla="*/ 1045628 w 2744472"/>
              <a:gd name="connsiteY6273" fmla="*/ 1497351 h 1805355"/>
              <a:gd name="connsiteX6274" fmla="*/ 1048303 w 2744472"/>
              <a:gd name="connsiteY6274" fmla="*/ 1503809 h 1805355"/>
              <a:gd name="connsiteX6275" fmla="*/ 1043225 w 2744472"/>
              <a:gd name="connsiteY6275" fmla="*/ 1516069 h 1805355"/>
              <a:gd name="connsiteX6276" fmla="*/ 1046341 w 2744472"/>
              <a:gd name="connsiteY6276" fmla="*/ 1523422 h 1805355"/>
              <a:gd name="connsiteX6277" fmla="*/ 1040602 w 2744472"/>
              <a:gd name="connsiteY6277" fmla="*/ 1536965 h 1805355"/>
              <a:gd name="connsiteX6278" fmla="*/ 1042419 w 2744472"/>
              <a:gd name="connsiteY6278" fmla="*/ 1541563 h 1805355"/>
              <a:gd name="connsiteX6279" fmla="*/ 1037560 w 2744472"/>
              <a:gd name="connsiteY6279" fmla="*/ 1553854 h 1805355"/>
              <a:gd name="connsiteX6280" fmla="*/ 1040458 w 2744472"/>
              <a:gd name="connsiteY6280" fmla="*/ 1560686 h 1805355"/>
              <a:gd name="connsiteX6281" fmla="*/ 1035663 w 2744472"/>
              <a:gd name="connsiteY6281" fmla="*/ 1571986 h 1805355"/>
              <a:gd name="connsiteX6282" fmla="*/ 1038497 w 2744472"/>
              <a:gd name="connsiteY6282" fmla="*/ 1578827 h 1805355"/>
              <a:gd name="connsiteX6283" fmla="*/ 1033268 w 2744472"/>
              <a:gd name="connsiteY6283" fmla="*/ 1591450 h 1805355"/>
              <a:gd name="connsiteX6284" fmla="*/ 1035555 w 2744472"/>
              <a:gd name="connsiteY6284" fmla="*/ 1596969 h 1805355"/>
              <a:gd name="connsiteX6285" fmla="*/ 1030715 w 2744472"/>
              <a:gd name="connsiteY6285" fmla="*/ 1608652 h 1805355"/>
              <a:gd name="connsiteX6286" fmla="*/ 1033593 w 2744472"/>
              <a:gd name="connsiteY6286" fmla="*/ 1615601 h 1805355"/>
              <a:gd name="connsiteX6287" fmla="*/ 1028957 w 2744472"/>
              <a:gd name="connsiteY6287" fmla="*/ 1626794 h 1805355"/>
              <a:gd name="connsiteX6288" fmla="*/ 1031632 w 2744472"/>
              <a:gd name="connsiteY6288" fmla="*/ 1633253 h 1805355"/>
              <a:gd name="connsiteX6289" fmla="*/ 1026386 w 2744472"/>
              <a:gd name="connsiteY6289" fmla="*/ 1645917 h 1805355"/>
              <a:gd name="connsiteX6290" fmla="*/ 1029671 w 2744472"/>
              <a:gd name="connsiteY6290" fmla="*/ 1653846 h 1805355"/>
              <a:gd name="connsiteX6291" fmla="*/ 1025959 w 2744472"/>
              <a:gd name="connsiteY6291" fmla="*/ 1662808 h 1805355"/>
              <a:gd name="connsiteX6292" fmla="*/ 1029671 w 2744472"/>
              <a:gd name="connsiteY6292" fmla="*/ 1671988 h 1805355"/>
              <a:gd name="connsiteX6293" fmla="*/ 1024990 w 2744472"/>
              <a:gd name="connsiteY6293" fmla="*/ 1683564 h 1805355"/>
              <a:gd name="connsiteX6294" fmla="*/ 1027710 w 2744472"/>
              <a:gd name="connsiteY6294" fmla="*/ 1690130 h 1805355"/>
              <a:gd name="connsiteX6295" fmla="*/ 1023889 w 2744472"/>
              <a:gd name="connsiteY6295" fmla="*/ 1699354 h 1805355"/>
              <a:gd name="connsiteX6296" fmla="*/ 1027710 w 2744472"/>
              <a:gd name="connsiteY6296" fmla="*/ 1709252 h 1805355"/>
              <a:gd name="connsiteX6297" fmla="*/ 1022943 w 2744472"/>
              <a:gd name="connsiteY6297" fmla="*/ 1721602 h 1805355"/>
              <a:gd name="connsiteX6298" fmla="*/ 1025748 w 2744472"/>
              <a:gd name="connsiteY6298" fmla="*/ 1728375 h 1805355"/>
              <a:gd name="connsiteX6299" fmla="*/ 1021889 w 2744472"/>
              <a:gd name="connsiteY6299" fmla="*/ 1737691 h 1805355"/>
              <a:gd name="connsiteX6300" fmla="*/ 1025748 w 2744472"/>
              <a:gd name="connsiteY6300" fmla="*/ 1747007 h 1805355"/>
              <a:gd name="connsiteX6301" fmla="*/ 1021686 w 2744472"/>
              <a:gd name="connsiteY6301" fmla="*/ 1756813 h 1805355"/>
              <a:gd name="connsiteX6302" fmla="*/ 1025748 w 2744472"/>
              <a:gd name="connsiteY6302" fmla="*/ 1766620 h 1805355"/>
              <a:gd name="connsiteX6303" fmla="*/ 1021889 w 2744472"/>
              <a:gd name="connsiteY6303" fmla="*/ 1775936 h 1805355"/>
              <a:gd name="connsiteX6304" fmla="*/ 1025748 w 2744472"/>
              <a:gd name="connsiteY6304" fmla="*/ 1785252 h 1805355"/>
              <a:gd name="connsiteX6305" fmla="*/ 1005645 w 2744472"/>
              <a:gd name="connsiteY6305" fmla="*/ 1805355 h 1805355"/>
              <a:gd name="connsiteX6306" fmla="*/ 985542 w 2744472"/>
              <a:gd name="connsiteY6306" fmla="*/ 1785252 h 1805355"/>
              <a:gd name="connsiteX6307" fmla="*/ 989401 w 2744472"/>
              <a:gd name="connsiteY6307" fmla="*/ 1775936 h 1805355"/>
              <a:gd name="connsiteX6308" fmla="*/ 985542 w 2744472"/>
              <a:gd name="connsiteY6308" fmla="*/ 1766620 h 1805355"/>
              <a:gd name="connsiteX6309" fmla="*/ 989603 w 2744472"/>
              <a:gd name="connsiteY6309" fmla="*/ 1756813 h 1805355"/>
              <a:gd name="connsiteX6310" fmla="*/ 985542 w 2744472"/>
              <a:gd name="connsiteY6310" fmla="*/ 1747007 h 1805355"/>
              <a:gd name="connsiteX6311" fmla="*/ 989400 w 2744472"/>
              <a:gd name="connsiteY6311" fmla="*/ 1737691 h 1805355"/>
              <a:gd name="connsiteX6312" fmla="*/ 985542 w 2744472"/>
              <a:gd name="connsiteY6312" fmla="*/ 1728375 h 1805355"/>
              <a:gd name="connsiteX6313" fmla="*/ 990377 w 2744472"/>
              <a:gd name="connsiteY6313" fmla="*/ 1716700 h 1805355"/>
              <a:gd name="connsiteX6314" fmla="*/ 987503 w 2744472"/>
              <a:gd name="connsiteY6314" fmla="*/ 1709252 h 1805355"/>
              <a:gd name="connsiteX6315" fmla="*/ 991324 w 2744472"/>
              <a:gd name="connsiteY6315" fmla="*/ 1699354 h 1805355"/>
              <a:gd name="connsiteX6316" fmla="*/ 987503 w 2744472"/>
              <a:gd name="connsiteY6316" fmla="*/ 1690130 h 1805355"/>
              <a:gd name="connsiteX6317" fmla="*/ 992207 w 2744472"/>
              <a:gd name="connsiteY6317" fmla="*/ 1678772 h 1805355"/>
              <a:gd name="connsiteX6318" fmla="*/ 989464 w 2744472"/>
              <a:gd name="connsiteY6318" fmla="*/ 1671988 h 1805355"/>
              <a:gd name="connsiteX6319" fmla="*/ 993176 w 2744472"/>
              <a:gd name="connsiteY6319" fmla="*/ 1662808 h 1805355"/>
              <a:gd name="connsiteX6320" fmla="*/ 989464 w 2744472"/>
              <a:gd name="connsiteY6320" fmla="*/ 1653846 h 1805355"/>
              <a:gd name="connsiteX6321" fmla="*/ 994710 w 2744472"/>
              <a:gd name="connsiteY6321" fmla="*/ 1641182 h 1805355"/>
              <a:gd name="connsiteX6322" fmla="*/ 991426 w 2744472"/>
              <a:gd name="connsiteY6322" fmla="*/ 1633253 h 1805355"/>
              <a:gd name="connsiteX6323" fmla="*/ 996062 w 2744472"/>
              <a:gd name="connsiteY6323" fmla="*/ 1622060 h 1805355"/>
              <a:gd name="connsiteX6324" fmla="*/ 993387 w 2744472"/>
              <a:gd name="connsiteY6324" fmla="*/ 1615601 h 1805355"/>
              <a:gd name="connsiteX6325" fmla="*/ 998226 w 2744472"/>
              <a:gd name="connsiteY6325" fmla="*/ 1603918 h 1805355"/>
              <a:gd name="connsiteX6326" fmla="*/ 995348 w 2744472"/>
              <a:gd name="connsiteY6326" fmla="*/ 1596969 h 1805355"/>
              <a:gd name="connsiteX6327" fmla="*/ 1000086 w 2744472"/>
              <a:gd name="connsiteY6327" fmla="*/ 1585530 h 1805355"/>
              <a:gd name="connsiteX6328" fmla="*/ 997309 w 2744472"/>
              <a:gd name="connsiteY6328" fmla="*/ 1578827 h 1805355"/>
              <a:gd name="connsiteX6329" fmla="*/ 1002081 w 2744472"/>
              <a:gd name="connsiteY6329" fmla="*/ 1567308 h 1805355"/>
              <a:gd name="connsiteX6330" fmla="*/ 999271 w 2744472"/>
              <a:gd name="connsiteY6330" fmla="*/ 1560686 h 1805355"/>
              <a:gd name="connsiteX6331" fmla="*/ 1004200 w 2744472"/>
              <a:gd name="connsiteY6331" fmla="*/ 1549069 h 1805355"/>
              <a:gd name="connsiteX6332" fmla="*/ 1001232 w 2744472"/>
              <a:gd name="connsiteY6332" fmla="*/ 1541563 h 1805355"/>
              <a:gd name="connsiteX6333" fmla="*/ 1005890 w 2744472"/>
              <a:gd name="connsiteY6333" fmla="*/ 1529783 h 1805355"/>
              <a:gd name="connsiteX6334" fmla="*/ 1003193 w 2744472"/>
              <a:gd name="connsiteY6334" fmla="*/ 1523422 h 1805355"/>
              <a:gd name="connsiteX6335" fmla="*/ 1009512 w 2744472"/>
              <a:gd name="connsiteY6335" fmla="*/ 1508513 h 1805355"/>
              <a:gd name="connsiteX6336" fmla="*/ 1009968 w 2744472"/>
              <a:gd name="connsiteY6336" fmla="*/ 1508328 h 1805355"/>
              <a:gd name="connsiteX6337" fmla="*/ 1008097 w 2744472"/>
              <a:gd name="connsiteY6337" fmla="*/ 1503809 h 1805355"/>
              <a:gd name="connsiteX6338" fmla="*/ 1012733 w 2744472"/>
              <a:gd name="connsiteY6338" fmla="*/ 1492616 h 1805355"/>
              <a:gd name="connsiteX6339" fmla="*/ 1010058 w 2744472"/>
              <a:gd name="connsiteY6339" fmla="*/ 1486158 h 1805355"/>
              <a:gd name="connsiteX6340" fmla="*/ 1015878 w 2744472"/>
              <a:gd name="connsiteY6340" fmla="*/ 1472106 h 1805355"/>
              <a:gd name="connsiteX6341" fmla="*/ 1013981 w 2744472"/>
              <a:gd name="connsiteY6341" fmla="*/ 1467525 h 1805355"/>
              <a:gd name="connsiteX6342" fmla="*/ 1019598 w 2744472"/>
              <a:gd name="connsiteY6342" fmla="*/ 1453964 h 1805355"/>
              <a:gd name="connsiteX6343" fmla="*/ 1017903 w 2744472"/>
              <a:gd name="connsiteY6343" fmla="*/ 1449874 h 1805355"/>
              <a:gd name="connsiteX6344" fmla="*/ 1022539 w 2744472"/>
              <a:gd name="connsiteY6344" fmla="*/ 1438681 h 1805355"/>
              <a:gd name="connsiteX6345" fmla="*/ 1019864 w 2744472"/>
              <a:gd name="connsiteY6345" fmla="*/ 1432223 h 1805355"/>
              <a:gd name="connsiteX6346" fmla="*/ 1025361 w 2744472"/>
              <a:gd name="connsiteY6346" fmla="*/ 1418953 h 1805355"/>
              <a:gd name="connsiteX6347" fmla="*/ 1023787 w 2744472"/>
              <a:gd name="connsiteY6347" fmla="*/ 1415061 h 1805355"/>
              <a:gd name="connsiteX6348" fmla="*/ 1029437 w 2744472"/>
              <a:gd name="connsiteY6348" fmla="*/ 1401089 h 1805355"/>
              <a:gd name="connsiteX6349" fmla="*/ 1027710 w 2744472"/>
              <a:gd name="connsiteY6349" fmla="*/ 1396919 h 1805355"/>
              <a:gd name="connsiteX6350" fmla="*/ 1033428 w 2744472"/>
              <a:gd name="connsiteY6350" fmla="*/ 1383113 h 1805355"/>
              <a:gd name="connsiteX6351" fmla="*/ 1031632 w 2744472"/>
              <a:gd name="connsiteY6351" fmla="*/ 1378777 h 1805355"/>
              <a:gd name="connsiteX6352" fmla="*/ 1037372 w 2744472"/>
              <a:gd name="connsiteY6352" fmla="*/ 1364919 h 1805355"/>
              <a:gd name="connsiteX6353" fmla="*/ 1035555 w 2744472"/>
              <a:gd name="connsiteY6353" fmla="*/ 1360635 h 1805355"/>
              <a:gd name="connsiteX6354" fmla="*/ 1041586 w 2744472"/>
              <a:gd name="connsiteY6354" fmla="*/ 1346420 h 1805355"/>
              <a:gd name="connsiteX6355" fmla="*/ 1043866 w 2744472"/>
              <a:gd name="connsiteY6355" fmla="*/ 1345498 h 1805355"/>
              <a:gd name="connsiteX6356" fmla="*/ 1042419 w 2744472"/>
              <a:gd name="connsiteY6356" fmla="*/ 1342004 h 1805355"/>
              <a:gd name="connsiteX6357" fmla="*/ 1047629 w 2744472"/>
              <a:gd name="connsiteY6357" fmla="*/ 1329423 h 1805355"/>
              <a:gd name="connsiteX6358" fmla="*/ 1046341 w 2744472"/>
              <a:gd name="connsiteY6358" fmla="*/ 1326313 h 1805355"/>
              <a:gd name="connsiteX6359" fmla="*/ 1052162 w 2744472"/>
              <a:gd name="connsiteY6359" fmla="*/ 1312262 h 1805355"/>
              <a:gd name="connsiteX6360" fmla="*/ 1050264 w 2744472"/>
              <a:gd name="connsiteY6360" fmla="*/ 1307681 h 1805355"/>
              <a:gd name="connsiteX6361" fmla="*/ 1056152 w 2744472"/>
              <a:gd name="connsiteY6361" fmla="*/ 1293466 h 1805355"/>
              <a:gd name="connsiteX6362" fmla="*/ 1057364 w 2744472"/>
              <a:gd name="connsiteY6362" fmla="*/ 1292964 h 1805355"/>
              <a:gd name="connsiteX6363" fmla="*/ 1056148 w 2744472"/>
              <a:gd name="connsiteY6363" fmla="*/ 1290029 h 1805355"/>
              <a:gd name="connsiteX6364" fmla="*/ 1061562 w 2744472"/>
              <a:gd name="connsiteY6364" fmla="*/ 1276959 h 1805355"/>
              <a:gd name="connsiteX6365" fmla="*/ 1060070 w 2744472"/>
              <a:gd name="connsiteY6365" fmla="*/ 1273359 h 1805355"/>
              <a:gd name="connsiteX6366" fmla="*/ 1065958 w 2744472"/>
              <a:gd name="connsiteY6366" fmla="*/ 1259144 h 1805355"/>
              <a:gd name="connsiteX6367" fmla="*/ 1067194 w 2744472"/>
              <a:gd name="connsiteY6367" fmla="*/ 1258631 h 1805355"/>
              <a:gd name="connsiteX6368" fmla="*/ 1065954 w 2744472"/>
              <a:gd name="connsiteY6368" fmla="*/ 1255707 h 1805355"/>
              <a:gd name="connsiteX6369" fmla="*/ 1071986 w 2744472"/>
              <a:gd name="connsiteY6369" fmla="*/ 1241492 h 1805355"/>
              <a:gd name="connsiteX6370" fmla="*/ 1073570 w 2744472"/>
              <a:gd name="connsiteY6370" fmla="*/ 1240851 h 1805355"/>
              <a:gd name="connsiteX6371" fmla="*/ 1072818 w 2744472"/>
              <a:gd name="connsiteY6371" fmla="*/ 1239036 h 1805355"/>
              <a:gd name="connsiteX6372" fmla="*/ 1078475 w 2744472"/>
              <a:gd name="connsiteY6372" fmla="*/ 1225378 h 1805355"/>
              <a:gd name="connsiteX6373" fmla="*/ 1076741 w 2744472"/>
              <a:gd name="connsiteY6373" fmla="*/ 1221385 h 1805355"/>
              <a:gd name="connsiteX6374" fmla="*/ 1082916 w 2744472"/>
              <a:gd name="connsiteY6374" fmla="*/ 1207170 h 1805355"/>
              <a:gd name="connsiteX6375" fmla="*/ 1083540 w 2744472"/>
              <a:gd name="connsiteY6375" fmla="*/ 1206923 h 1805355"/>
              <a:gd name="connsiteX6376" fmla="*/ 1082625 w 2744472"/>
              <a:gd name="connsiteY6376" fmla="*/ 1204714 h 1805355"/>
              <a:gd name="connsiteX6377" fmla="*/ 1088513 w 2744472"/>
              <a:gd name="connsiteY6377" fmla="*/ 1190499 h 1805355"/>
              <a:gd name="connsiteX6378" fmla="*/ 1089869 w 2744472"/>
              <a:gd name="connsiteY6378" fmla="*/ 1189937 h 1805355"/>
              <a:gd name="connsiteX6379" fmla="*/ 1088508 w 2744472"/>
              <a:gd name="connsiteY6379" fmla="*/ 1186572 h 1805355"/>
              <a:gd name="connsiteX6380" fmla="*/ 1094397 w 2744472"/>
              <a:gd name="connsiteY6380" fmla="*/ 1172010 h 1805355"/>
              <a:gd name="connsiteX6381" fmla="*/ 1094998 w 2744472"/>
              <a:gd name="connsiteY6381" fmla="*/ 1171755 h 1805355"/>
              <a:gd name="connsiteX6382" fmla="*/ 1094393 w 2744472"/>
              <a:gd name="connsiteY6382" fmla="*/ 1170392 h 1805355"/>
              <a:gd name="connsiteX6383" fmla="*/ 1100712 w 2744472"/>
              <a:gd name="connsiteY6383" fmla="*/ 1156177 h 1805355"/>
              <a:gd name="connsiteX6384" fmla="*/ 1103883 w 2744472"/>
              <a:gd name="connsiteY6384" fmla="*/ 1154953 h 1805355"/>
              <a:gd name="connsiteX6385" fmla="*/ 1103218 w 2744472"/>
              <a:gd name="connsiteY6385" fmla="*/ 1153231 h 1805355"/>
              <a:gd name="connsiteX6386" fmla="*/ 1109106 w 2744472"/>
              <a:gd name="connsiteY6386" fmla="*/ 1137975 h 1805355"/>
              <a:gd name="connsiteX6387" fmla="*/ 1109769 w 2744472"/>
              <a:gd name="connsiteY6387" fmla="*/ 1137681 h 1805355"/>
              <a:gd name="connsiteX6388" fmla="*/ 1109102 w 2744472"/>
              <a:gd name="connsiteY6388" fmla="*/ 1136070 h 1805355"/>
              <a:gd name="connsiteX6389" fmla="*/ 1114990 w 2744472"/>
              <a:gd name="connsiteY6389" fmla="*/ 1121854 h 1805355"/>
              <a:gd name="connsiteX6390" fmla="*/ 1115667 w 2744472"/>
              <a:gd name="connsiteY6390" fmla="*/ 1121574 h 1805355"/>
              <a:gd name="connsiteX6391" fmla="*/ 1114986 w 2744472"/>
              <a:gd name="connsiteY6391" fmla="*/ 1119889 h 1805355"/>
              <a:gd name="connsiteX6392" fmla="*/ 1120874 w 2744472"/>
              <a:gd name="connsiteY6392" fmla="*/ 1105327 h 1805355"/>
              <a:gd name="connsiteX6393" fmla="*/ 1123109 w 2744472"/>
              <a:gd name="connsiteY6393" fmla="*/ 1104379 h 1805355"/>
              <a:gd name="connsiteX6394" fmla="*/ 1122831 w 2744472"/>
              <a:gd name="connsiteY6394" fmla="*/ 1103709 h 1805355"/>
              <a:gd name="connsiteX6395" fmla="*/ 1128719 w 2744472"/>
              <a:gd name="connsiteY6395" fmla="*/ 1089494 h 1805355"/>
              <a:gd name="connsiteX6396" fmla="*/ 1129716 w 2744472"/>
              <a:gd name="connsiteY6396" fmla="*/ 1089080 h 1805355"/>
              <a:gd name="connsiteX6397" fmla="*/ 1128715 w 2744472"/>
              <a:gd name="connsiteY6397" fmla="*/ 1086547 h 1805355"/>
              <a:gd name="connsiteX6398" fmla="*/ 1134746 w 2744472"/>
              <a:gd name="connsiteY6398" fmla="*/ 1071292 h 1805355"/>
              <a:gd name="connsiteX6399" fmla="*/ 1137784 w 2744472"/>
              <a:gd name="connsiteY6399" fmla="*/ 1069974 h 1805355"/>
              <a:gd name="connsiteX6400" fmla="*/ 1137541 w 2744472"/>
              <a:gd name="connsiteY6400" fmla="*/ 1069386 h 1805355"/>
              <a:gd name="connsiteX6401" fmla="*/ 1143429 w 2744472"/>
              <a:gd name="connsiteY6401" fmla="*/ 1055171 h 1805355"/>
              <a:gd name="connsiteX6402" fmla="*/ 1144106 w 2744472"/>
              <a:gd name="connsiteY6402" fmla="*/ 1054890 h 1805355"/>
              <a:gd name="connsiteX6403" fmla="*/ 1143425 w 2744472"/>
              <a:gd name="connsiteY6403" fmla="*/ 1053205 h 1805355"/>
              <a:gd name="connsiteX6404" fmla="*/ 1149313 w 2744472"/>
              <a:gd name="connsiteY6404" fmla="*/ 1038643 h 1805355"/>
              <a:gd name="connsiteX6405" fmla="*/ 1151547 w 2744472"/>
              <a:gd name="connsiteY6405" fmla="*/ 1037695 h 1805355"/>
              <a:gd name="connsiteX6406" fmla="*/ 1151270 w 2744472"/>
              <a:gd name="connsiteY6406" fmla="*/ 1037025 h 1805355"/>
              <a:gd name="connsiteX6407" fmla="*/ 1157158 w 2744472"/>
              <a:gd name="connsiteY6407" fmla="*/ 1022810 h 1805355"/>
              <a:gd name="connsiteX6408" fmla="*/ 1159523 w 2744472"/>
              <a:gd name="connsiteY6408" fmla="*/ 1021830 h 1805355"/>
              <a:gd name="connsiteX6409" fmla="*/ 1159115 w 2744472"/>
              <a:gd name="connsiteY6409" fmla="*/ 1020845 h 1805355"/>
              <a:gd name="connsiteX6410" fmla="*/ 1165146 w 2744472"/>
              <a:gd name="connsiteY6410" fmla="*/ 1006283 h 1805355"/>
              <a:gd name="connsiteX6411" fmla="*/ 1168104 w 2744472"/>
              <a:gd name="connsiteY6411" fmla="*/ 1005058 h 1805355"/>
              <a:gd name="connsiteX6412" fmla="*/ 1167940 w 2744472"/>
              <a:gd name="connsiteY6412" fmla="*/ 1004664 h 1805355"/>
              <a:gd name="connsiteX6413" fmla="*/ 1173829 w 2744472"/>
              <a:gd name="connsiteY6413" fmla="*/ 990449 h 1805355"/>
              <a:gd name="connsiteX6414" fmla="*/ 1176185 w 2744472"/>
              <a:gd name="connsiteY6414" fmla="*/ 989472 h 1805355"/>
              <a:gd name="connsiteX6415" fmla="*/ 1175786 w 2744472"/>
              <a:gd name="connsiteY6415" fmla="*/ 988483 h 1805355"/>
              <a:gd name="connsiteX6416" fmla="*/ 1181674 w 2744472"/>
              <a:gd name="connsiteY6416" fmla="*/ 973921 h 1805355"/>
              <a:gd name="connsiteX6417" fmla="*/ 1183722 w 2744472"/>
              <a:gd name="connsiteY6417" fmla="*/ 973052 h 1805355"/>
              <a:gd name="connsiteX6418" fmla="*/ 1189519 w 2744472"/>
              <a:gd name="connsiteY6418" fmla="*/ 958375 h 1805355"/>
              <a:gd name="connsiteX6419" fmla="*/ 1191758 w 2744472"/>
              <a:gd name="connsiteY6419" fmla="*/ 957402 h 1805355"/>
              <a:gd name="connsiteX6420" fmla="*/ 1197507 w 2744472"/>
              <a:gd name="connsiteY6420" fmla="*/ 943522 h 1805355"/>
              <a:gd name="connsiteX6421" fmla="*/ 1200464 w 2744472"/>
              <a:gd name="connsiteY6421" fmla="*/ 942297 h 1805355"/>
              <a:gd name="connsiteX6422" fmla="*/ 1200301 w 2744472"/>
              <a:gd name="connsiteY6422" fmla="*/ 941903 h 1805355"/>
              <a:gd name="connsiteX6423" fmla="*/ 1206189 w 2744472"/>
              <a:gd name="connsiteY6423" fmla="*/ 927688 h 1805355"/>
              <a:gd name="connsiteX6424" fmla="*/ 1208381 w 2744472"/>
              <a:gd name="connsiteY6424" fmla="*/ 926780 h 1805355"/>
              <a:gd name="connsiteX6425" fmla="*/ 1208146 w 2744472"/>
              <a:gd name="connsiteY6425" fmla="*/ 926213 h 1805355"/>
              <a:gd name="connsiteX6426" fmla="*/ 1214034 w 2744472"/>
              <a:gd name="connsiteY6426" fmla="*/ 911998 h 1805355"/>
              <a:gd name="connsiteX6427" fmla="*/ 1216159 w 2744472"/>
              <a:gd name="connsiteY6427" fmla="*/ 911118 h 1805355"/>
              <a:gd name="connsiteX6428" fmla="*/ 1222167 w 2744472"/>
              <a:gd name="connsiteY6428" fmla="*/ 897289 h 1805355"/>
              <a:gd name="connsiteX6429" fmla="*/ 1225813 w 2744472"/>
              <a:gd name="connsiteY6429" fmla="*/ 895849 h 1805355"/>
              <a:gd name="connsiteX6430" fmla="*/ 1225798 w 2744472"/>
              <a:gd name="connsiteY6430" fmla="*/ 895814 h 1805355"/>
              <a:gd name="connsiteX6431" fmla="*/ 1231829 w 2744472"/>
              <a:gd name="connsiteY6431" fmla="*/ 881598 h 1805355"/>
              <a:gd name="connsiteX6432" fmla="*/ 1235095 w 2744472"/>
              <a:gd name="connsiteY6432" fmla="*/ 880278 h 1805355"/>
              <a:gd name="connsiteX6433" fmla="*/ 1234624 w 2744472"/>
              <a:gd name="connsiteY6433" fmla="*/ 879142 h 1805355"/>
              <a:gd name="connsiteX6434" fmla="*/ 1240512 w 2744472"/>
              <a:gd name="connsiteY6434" fmla="*/ 864927 h 1805355"/>
              <a:gd name="connsiteX6435" fmla="*/ 1245485 w 2744472"/>
              <a:gd name="connsiteY6435" fmla="*/ 862867 h 1805355"/>
              <a:gd name="connsiteX6436" fmla="*/ 1250318 w 2744472"/>
              <a:gd name="connsiteY6436" fmla="*/ 851198 h 1805355"/>
              <a:gd name="connsiteX6437" fmla="*/ 1254538 w 2744472"/>
              <a:gd name="connsiteY6437" fmla="*/ 849451 h 1805355"/>
              <a:gd name="connsiteX6438" fmla="*/ 1254237 w 2744472"/>
              <a:gd name="connsiteY6438" fmla="*/ 848742 h 1805355"/>
              <a:gd name="connsiteX6439" fmla="*/ 1260268 w 2744472"/>
              <a:gd name="connsiteY6439" fmla="*/ 834527 h 1805355"/>
              <a:gd name="connsiteX6440" fmla="*/ 1263866 w 2744472"/>
              <a:gd name="connsiteY6440" fmla="*/ 833072 h 1805355"/>
              <a:gd name="connsiteX6441" fmla="*/ 1268950 w 2744472"/>
              <a:gd name="connsiteY6441" fmla="*/ 820798 h 1805355"/>
              <a:gd name="connsiteX6442" fmla="*/ 1273162 w 2744472"/>
              <a:gd name="connsiteY6442" fmla="*/ 819053 h 1805355"/>
              <a:gd name="connsiteX6443" fmla="*/ 1278757 w 2744472"/>
              <a:gd name="connsiteY6443" fmla="*/ 804558 h 1805355"/>
              <a:gd name="connsiteX6444" fmla="*/ 1283587 w 2744472"/>
              <a:gd name="connsiteY6444" fmla="*/ 802411 h 1805355"/>
              <a:gd name="connsiteX6445" fmla="*/ 1288563 w 2744472"/>
              <a:gd name="connsiteY6445" fmla="*/ 790399 h 1805355"/>
              <a:gd name="connsiteX6446" fmla="*/ 1294446 w 2744472"/>
              <a:gd name="connsiteY6446" fmla="*/ 787962 h 1805355"/>
              <a:gd name="connsiteX6447" fmla="*/ 1299350 w 2744472"/>
              <a:gd name="connsiteY6447" fmla="*/ 775832 h 1805355"/>
              <a:gd name="connsiteX6448" fmla="*/ 1304277 w 2744472"/>
              <a:gd name="connsiteY6448" fmla="*/ 773742 h 1805355"/>
              <a:gd name="connsiteX6449" fmla="*/ 1309157 w 2744472"/>
              <a:gd name="connsiteY6449" fmla="*/ 761961 h 1805355"/>
              <a:gd name="connsiteX6450" fmla="*/ 1314130 w 2744472"/>
              <a:gd name="connsiteY6450" fmla="*/ 759901 h 1805355"/>
              <a:gd name="connsiteX6451" fmla="*/ 1318963 w 2744472"/>
              <a:gd name="connsiteY6451" fmla="*/ 748232 h 1805355"/>
              <a:gd name="connsiteX6452" fmla="*/ 1322953 w 2744472"/>
              <a:gd name="connsiteY6452" fmla="*/ 746579 h 1805355"/>
              <a:gd name="connsiteX6453" fmla="*/ 1328913 w 2744472"/>
              <a:gd name="connsiteY6453" fmla="*/ 731848 h 1805355"/>
              <a:gd name="connsiteX6454" fmla="*/ 1334781 w 2744472"/>
              <a:gd name="connsiteY6454" fmla="*/ 729359 h 1805355"/>
              <a:gd name="connsiteX6455" fmla="*/ 1339556 w 2744472"/>
              <a:gd name="connsiteY6455" fmla="*/ 717832 h 1805355"/>
              <a:gd name="connsiteX6456" fmla="*/ 1344072 w 2744472"/>
              <a:gd name="connsiteY6456" fmla="*/ 715961 h 1805355"/>
              <a:gd name="connsiteX6457" fmla="*/ 1349650 w 2744472"/>
              <a:gd name="connsiteY6457" fmla="*/ 703122 h 1805355"/>
              <a:gd name="connsiteX6458" fmla="*/ 1357012 w 2744472"/>
              <a:gd name="connsiteY6458" fmla="*/ 700215 h 1805355"/>
              <a:gd name="connsiteX6459" fmla="*/ 1361274 w 2744472"/>
              <a:gd name="connsiteY6459" fmla="*/ 689681 h 1805355"/>
              <a:gd name="connsiteX6460" fmla="*/ 1367278 w 2744472"/>
              <a:gd name="connsiteY6460" fmla="*/ 687134 h 1805355"/>
              <a:gd name="connsiteX6461" fmla="*/ 1371918 w 2744472"/>
              <a:gd name="connsiteY6461" fmla="*/ 675114 h 1805355"/>
              <a:gd name="connsiteX6462" fmla="*/ 1380148 w 2744472"/>
              <a:gd name="connsiteY6462" fmla="*/ 671456 h 1805355"/>
              <a:gd name="connsiteX6463" fmla="*/ 1383685 w 2744472"/>
              <a:gd name="connsiteY6463" fmla="*/ 662916 h 1805355"/>
              <a:gd name="connsiteX6464" fmla="*/ 1388413 w 2744472"/>
              <a:gd name="connsiteY6464" fmla="*/ 660957 h 1805355"/>
              <a:gd name="connsiteX6465" fmla="*/ 1393635 w 2744472"/>
              <a:gd name="connsiteY6465" fmla="*/ 648350 h 1805355"/>
              <a:gd name="connsiteX6466" fmla="*/ 1401914 w 2744472"/>
              <a:gd name="connsiteY6466" fmla="*/ 644921 h 1805355"/>
              <a:gd name="connsiteX6467" fmla="*/ 1406240 w 2744472"/>
              <a:gd name="connsiteY6467" fmla="*/ 634478 h 1805355"/>
              <a:gd name="connsiteX6468" fmla="*/ 1414016 w 2744472"/>
              <a:gd name="connsiteY6468" fmla="*/ 631256 h 1805355"/>
              <a:gd name="connsiteX6469" fmla="*/ 1418151 w 2744472"/>
              <a:gd name="connsiteY6469" fmla="*/ 621036 h 1805355"/>
              <a:gd name="connsiteX6470" fmla="*/ 1424513 w 2744472"/>
              <a:gd name="connsiteY6470" fmla="*/ 618338 h 1805355"/>
              <a:gd name="connsiteX6471" fmla="*/ 1428795 w 2744472"/>
              <a:gd name="connsiteY6471" fmla="*/ 608000 h 1805355"/>
              <a:gd name="connsiteX6472" fmla="*/ 1436135 w 2744472"/>
              <a:gd name="connsiteY6472" fmla="*/ 604960 h 1805355"/>
              <a:gd name="connsiteX6473" fmla="*/ 1440562 w 2744472"/>
              <a:gd name="connsiteY6473" fmla="*/ 594271 h 1805355"/>
              <a:gd name="connsiteX6474" fmla="*/ 1448638 w 2744472"/>
              <a:gd name="connsiteY6474" fmla="*/ 590926 h 1805355"/>
              <a:gd name="connsiteX6475" fmla="*/ 1452473 w 2744472"/>
              <a:gd name="connsiteY6475" fmla="*/ 581666 h 1805355"/>
              <a:gd name="connsiteX6476" fmla="*/ 1460752 w 2744472"/>
              <a:gd name="connsiteY6476" fmla="*/ 578237 h 1805355"/>
              <a:gd name="connsiteX6477" fmla="*/ 1465078 w 2744472"/>
              <a:gd name="connsiteY6477" fmla="*/ 567794 h 1805355"/>
              <a:gd name="connsiteX6478" fmla="*/ 1473399 w 2744472"/>
              <a:gd name="connsiteY6478" fmla="*/ 564347 h 1805355"/>
              <a:gd name="connsiteX6479" fmla="*/ 1476846 w 2744472"/>
              <a:gd name="connsiteY6479" fmla="*/ 556026 h 1805355"/>
              <a:gd name="connsiteX6480" fmla="*/ 1484734 w 2744472"/>
              <a:gd name="connsiteY6480" fmla="*/ 552758 h 1805355"/>
              <a:gd name="connsiteX6481" fmla="*/ 1488757 w 2744472"/>
              <a:gd name="connsiteY6481" fmla="*/ 543278 h 1805355"/>
              <a:gd name="connsiteX6482" fmla="*/ 1497440 w 2744472"/>
              <a:gd name="connsiteY6482" fmla="*/ 539767 h 1805355"/>
              <a:gd name="connsiteX6483" fmla="*/ 1501362 w 2744472"/>
              <a:gd name="connsiteY6483" fmla="*/ 529836 h 1805355"/>
              <a:gd name="connsiteX6484" fmla="*/ 1509313 w 2744472"/>
              <a:gd name="connsiteY6484" fmla="*/ 526382 h 1805355"/>
              <a:gd name="connsiteX6485" fmla="*/ 1513130 w 2744472"/>
              <a:gd name="connsiteY6485" fmla="*/ 516944 h 1805355"/>
              <a:gd name="connsiteX6486" fmla="*/ 1522767 w 2744472"/>
              <a:gd name="connsiteY6486" fmla="*/ 512855 h 1805355"/>
              <a:gd name="connsiteX6487" fmla="*/ 1526165 w 2744472"/>
              <a:gd name="connsiteY6487" fmla="*/ 505033 h 1805355"/>
              <a:gd name="connsiteX6488" fmla="*/ 1536408 w 2744472"/>
              <a:gd name="connsiteY6488" fmla="*/ 500987 h 1805355"/>
              <a:gd name="connsiteX6489" fmla="*/ 1539606 w 2744472"/>
              <a:gd name="connsiteY6489" fmla="*/ 493265 h 1805355"/>
              <a:gd name="connsiteX6490" fmla="*/ 1547683 w 2744472"/>
              <a:gd name="connsiteY6490" fmla="*/ 489920 h 1805355"/>
              <a:gd name="connsiteX6491" fmla="*/ 1549473 w 2744472"/>
              <a:gd name="connsiteY6491" fmla="*/ 485598 h 1805355"/>
              <a:gd name="connsiteX6492" fmla="*/ 1538761 w 2744472"/>
              <a:gd name="connsiteY6492" fmla="*/ 489732 h 1805355"/>
              <a:gd name="connsiteX6493" fmla="*/ 1535676 w 2744472"/>
              <a:gd name="connsiteY6493" fmla="*/ 497180 h 1805355"/>
              <a:gd name="connsiteX6494" fmla="*/ 1527537 w 2744472"/>
              <a:gd name="connsiteY6494" fmla="*/ 500551 h 1805355"/>
              <a:gd name="connsiteX6495" fmla="*/ 1523622 w 2744472"/>
              <a:gd name="connsiteY6495" fmla="*/ 509784 h 1805355"/>
              <a:gd name="connsiteX6496" fmla="*/ 1512222 w 2744472"/>
              <a:gd name="connsiteY6496" fmla="*/ 514397 h 1805355"/>
              <a:gd name="connsiteX6497" fmla="*/ 1509198 w 2744472"/>
              <a:gd name="connsiteY6497" fmla="*/ 521695 h 1805355"/>
              <a:gd name="connsiteX6498" fmla="*/ 1500878 w 2744472"/>
              <a:gd name="connsiteY6498" fmla="*/ 525142 h 1805355"/>
              <a:gd name="connsiteX6499" fmla="*/ 1497431 w 2744472"/>
              <a:gd name="connsiteY6499" fmla="*/ 533463 h 1805355"/>
              <a:gd name="connsiteX6500" fmla="*/ 1489356 w 2744472"/>
              <a:gd name="connsiteY6500" fmla="*/ 536808 h 1805355"/>
              <a:gd name="connsiteX6501" fmla="*/ 1485520 w 2744472"/>
              <a:gd name="connsiteY6501" fmla="*/ 546068 h 1805355"/>
              <a:gd name="connsiteX6502" fmla="*/ 1476751 w 2744472"/>
              <a:gd name="connsiteY6502" fmla="*/ 549700 h 1805355"/>
              <a:gd name="connsiteX6503" fmla="*/ 1472628 w 2744472"/>
              <a:gd name="connsiteY6503" fmla="*/ 559654 h 1805355"/>
              <a:gd name="connsiteX6504" fmla="*/ 1462429 w 2744472"/>
              <a:gd name="connsiteY6504" fmla="*/ 563879 h 1805355"/>
              <a:gd name="connsiteX6505" fmla="*/ 1459186 w 2744472"/>
              <a:gd name="connsiteY6505" fmla="*/ 571708 h 1805355"/>
              <a:gd name="connsiteX6506" fmla="*/ 1451298 w 2744472"/>
              <a:gd name="connsiteY6506" fmla="*/ 574976 h 1805355"/>
              <a:gd name="connsiteX6507" fmla="*/ 1447274 w 2744472"/>
              <a:gd name="connsiteY6507" fmla="*/ 584456 h 1805355"/>
              <a:gd name="connsiteX6508" fmla="*/ 1437989 w 2744472"/>
              <a:gd name="connsiteY6508" fmla="*/ 588211 h 1805355"/>
              <a:gd name="connsiteX6509" fmla="*/ 1434670 w 2744472"/>
              <a:gd name="connsiteY6509" fmla="*/ 596224 h 1805355"/>
              <a:gd name="connsiteX6510" fmla="*/ 1427575 w 2744472"/>
              <a:gd name="connsiteY6510" fmla="*/ 599162 h 1805355"/>
              <a:gd name="connsiteX6511" fmla="*/ 1422759 w 2744472"/>
              <a:gd name="connsiteY6511" fmla="*/ 610790 h 1805355"/>
              <a:gd name="connsiteX6512" fmla="*/ 1415740 w 2744472"/>
              <a:gd name="connsiteY6512" fmla="*/ 613697 h 1805355"/>
              <a:gd name="connsiteX6513" fmla="*/ 1411829 w 2744472"/>
              <a:gd name="connsiteY6513" fmla="*/ 622701 h 1805355"/>
              <a:gd name="connsiteX6514" fmla="*/ 1404901 w 2744472"/>
              <a:gd name="connsiteY6514" fmla="*/ 625437 h 1805355"/>
              <a:gd name="connsiteX6515" fmla="*/ 1400348 w 2744472"/>
              <a:gd name="connsiteY6515" fmla="*/ 636430 h 1805355"/>
              <a:gd name="connsiteX6516" fmla="*/ 1393049 w 2744472"/>
              <a:gd name="connsiteY6516" fmla="*/ 639454 h 1805355"/>
              <a:gd name="connsiteX6517" fmla="*/ 1388436 w 2744472"/>
              <a:gd name="connsiteY6517" fmla="*/ 650854 h 1805355"/>
              <a:gd name="connsiteX6518" fmla="*/ 1379202 w 2744472"/>
              <a:gd name="connsiteY6518" fmla="*/ 654769 h 1805355"/>
              <a:gd name="connsiteX6519" fmla="*/ 1375832 w 2744472"/>
              <a:gd name="connsiteY6519" fmla="*/ 662908 h 1805355"/>
              <a:gd name="connsiteX6520" fmla="*/ 1371127 w 2744472"/>
              <a:gd name="connsiteY6520" fmla="*/ 664857 h 1805355"/>
              <a:gd name="connsiteX6521" fmla="*/ 1366025 w 2744472"/>
              <a:gd name="connsiteY6521" fmla="*/ 677474 h 1805355"/>
              <a:gd name="connsiteX6522" fmla="*/ 1358678 w 2744472"/>
              <a:gd name="connsiteY6522" fmla="*/ 680591 h 1805355"/>
              <a:gd name="connsiteX6523" fmla="*/ 1354114 w 2744472"/>
              <a:gd name="connsiteY6523" fmla="*/ 691346 h 1805355"/>
              <a:gd name="connsiteX6524" fmla="*/ 1348033 w 2744472"/>
              <a:gd name="connsiteY6524" fmla="*/ 693805 h 1805355"/>
              <a:gd name="connsiteX6525" fmla="*/ 1343471 w 2744472"/>
              <a:gd name="connsiteY6525" fmla="*/ 705625 h 1805355"/>
              <a:gd name="connsiteX6526" fmla="*/ 1335843 w 2744472"/>
              <a:gd name="connsiteY6526" fmla="*/ 709015 h 1805355"/>
              <a:gd name="connsiteX6527" fmla="*/ 1331703 w 2744472"/>
              <a:gd name="connsiteY6527" fmla="*/ 719498 h 1805355"/>
              <a:gd name="connsiteX6528" fmla="*/ 1325775 w 2744472"/>
              <a:gd name="connsiteY6528" fmla="*/ 722074 h 1805355"/>
              <a:gd name="connsiteX6529" fmla="*/ 1321753 w 2744472"/>
              <a:gd name="connsiteY6529" fmla="*/ 731553 h 1805355"/>
              <a:gd name="connsiteX6530" fmla="*/ 1316286 w 2744472"/>
              <a:gd name="connsiteY6530" fmla="*/ 733763 h 1805355"/>
              <a:gd name="connsiteX6531" fmla="*/ 1311109 w 2744472"/>
              <a:gd name="connsiteY6531" fmla="*/ 746262 h 1805355"/>
              <a:gd name="connsiteX6532" fmla="*/ 1304313 w 2744472"/>
              <a:gd name="connsiteY6532" fmla="*/ 749077 h 1805355"/>
              <a:gd name="connsiteX6533" fmla="*/ 1299342 w 2744472"/>
              <a:gd name="connsiteY6533" fmla="*/ 761665 h 1805355"/>
              <a:gd name="connsiteX6534" fmla="*/ 1294945 w 2744472"/>
              <a:gd name="connsiteY6534" fmla="*/ 763575 h 1805355"/>
              <a:gd name="connsiteX6535" fmla="*/ 1289392 w 2744472"/>
              <a:gd name="connsiteY6535" fmla="*/ 776662 h 1805355"/>
              <a:gd name="connsiteX6536" fmla="*/ 1283438 w 2744472"/>
              <a:gd name="connsiteY6536" fmla="*/ 779070 h 1805355"/>
              <a:gd name="connsiteX6537" fmla="*/ 1278749 w 2744472"/>
              <a:gd name="connsiteY6537" fmla="*/ 790391 h 1805355"/>
              <a:gd name="connsiteX6538" fmla="*/ 1274044 w 2744472"/>
              <a:gd name="connsiteY6538" fmla="*/ 792340 h 1805355"/>
              <a:gd name="connsiteX6539" fmla="*/ 1268942 w 2744472"/>
              <a:gd name="connsiteY6539" fmla="*/ 804956 h 1805355"/>
              <a:gd name="connsiteX6540" fmla="*/ 1263986 w 2744472"/>
              <a:gd name="connsiteY6540" fmla="*/ 807059 h 1805355"/>
              <a:gd name="connsiteX6541" fmla="*/ 1258992 w 2744472"/>
              <a:gd name="connsiteY6541" fmla="*/ 818829 h 1805355"/>
              <a:gd name="connsiteX6542" fmla="*/ 1253807 w 2744472"/>
              <a:gd name="connsiteY6542" fmla="*/ 820926 h 1805355"/>
              <a:gd name="connsiteX6543" fmla="*/ 1248348 w 2744472"/>
              <a:gd name="connsiteY6543" fmla="*/ 835069 h 1805355"/>
              <a:gd name="connsiteX6544" fmla="*/ 1245922 w 2744472"/>
              <a:gd name="connsiteY6544" fmla="*/ 836148 h 1805355"/>
              <a:gd name="connsiteX6545" fmla="*/ 1240503 w 2744472"/>
              <a:gd name="connsiteY6545" fmla="*/ 849228 h 1805355"/>
              <a:gd name="connsiteX6546" fmla="*/ 1235500 w 2744472"/>
              <a:gd name="connsiteY6546" fmla="*/ 851301 h 1805355"/>
              <a:gd name="connsiteX6547" fmla="*/ 1230554 w 2744472"/>
              <a:gd name="connsiteY6547" fmla="*/ 862957 h 1805355"/>
              <a:gd name="connsiteX6548" fmla="*/ 1225610 w 2744472"/>
              <a:gd name="connsiteY6548" fmla="*/ 864956 h 1805355"/>
              <a:gd name="connsiteX6549" fmla="*/ 1225798 w 2744472"/>
              <a:gd name="connsiteY6549" fmla="*/ 865413 h 1805355"/>
              <a:gd name="connsiteX6550" fmla="*/ 1219910 w 2744472"/>
              <a:gd name="connsiteY6550" fmla="*/ 879629 h 1805355"/>
              <a:gd name="connsiteX6551" fmla="*/ 1217305 w 2744472"/>
              <a:gd name="connsiteY6551" fmla="*/ 880708 h 1805355"/>
              <a:gd name="connsiteX6552" fmla="*/ 1212065 w 2744472"/>
              <a:gd name="connsiteY6552" fmla="*/ 893357 h 1805355"/>
              <a:gd name="connsiteX6553" fmla="*/ 1207852 w 2744472"/>
              <a:gd name="connsiteY6553" fmla="*/ 895103 h 1805355"/>
              <a:gd name="connsiteX6554" fmla="*/ 1208147 w 2744472"/>
              <a:gd name="connsiteY6554" fmla="*/ 895814 h 1805355"/>
              <a:gd name="connsiteX6555" fmla="*/ 1202259 w 2744472"/>
              <a:gd name="connsiteY6555" fmla="*/ 910029 h 1805355"/>
              <a:gd name="connsiteX6556" fmla="*/ 1200062 w 2744472"/>
              <a:gd name="connsiteY6556" fmla="*/ 910939 h 1805355"/>
              <a:gd name="connsiteX6557" fmla="*/ 1200302 w 2744472"/>
              <a:gd name="connsiteY6557" fmla="*/ 911504 h 1805355"/>
              <a:gd name="connsiteX6558" fmla="*/ 1194270 w 2744472"/>
              <a:gd name="connsiteY6558" fmla="*/ 925719 h 1805355"/>
              <a:gd name="connsiteX6559" fmla="*/ 1191142 w 2744472"/>
              <a:gd name="connsiteY6559" fmla="*/ 926984 h 1805355"/>
              <a:gd name="connsiteX6560" fmla="*/ 1185301 w 2744472"/>
              <a:gd name="connsiteY6560" fmla="*/ 940428 h 1805355"/>
              <a:gd name="connsiteX6561" fmla="*/ 1181655 w 2744472"/>
              <a:gd name="connsiteY6561" fmla="*/ 941868 h 1805355"/>
              <a:gd name="connsiteX6562" fmla="*/ 1181670 w 2744472"/>
              <a:gd name="connsiteY6562" fmla="*/ 941903 h 1805355"/>
              <a:gd name="connsiteX6563" fmla="*/ 1175781 w 2744472"/>
              <a:gd name="connsiteY6563" fmla="*/ 956118 h 1805355"/>
              <a:gd name="connsiteX6564" fmla="*/ 1173417 w 2744472"/>
              <a:gd name="connsiteY6564" fmla="*/ 957098 h 1805355"/>
              <a:gd name="connsiteX6565" fmla="*/ 1173825 w 2744472"/>
              <a:gd name="connsiteY6565" fmla="*/ 958084 h 1805355"/>
              <a:gd name="connsiteX6566" fmla="*/ 1167793 w 2744472"/>
              <a:gd name="connsiteY6566" fmla="*/ 972646 h 1805355"/>
              <a:gd name="connsiteX6567" fmla="*/ 1165925 w 2744472"/>
              <a:gd name="connsiteY6567" fmla="*/ 973420 h 1805355"/>
              <a:gd name="connsiteX6568" fmla="*/ 1159948 w 2744472"/>
              <a:gd name="connsiteY6568" fmla="*/ 988192 h 1805355"/>
              <a:gd name="connsiteX6569" fmla="*/ 1156718 w 2744472"/>
              <a:gd name="connsiteY6569" fmla="*/ 989563 h 1805355"/>
              <a:gd name="connsiteX6570" fmla="*/ 1151266 w 2744472"/>
              <a:gd name="connsiteY6570" fmla="*/ 1003045 h 1805355"/>
              <a:gd name="connsiteX6571" fmla="*/ 1149031 w 2744472"/>
              <a:gd name="connsiteY6571" fmla="*/ 1003993 h 1805355"/>
              <a:gd name="connsiteX6572" fmla="*/ 1149309 w 2744472"/>
              <a:gd name="connsiteY6572" fmla="*/ 1004664 h 1805355"/>
              <a:gd name="connsiteX6573" fmla="*/ 1143420 w 2744472"/>
              <a:gd name="connsiteY6573" fmla="*/ 1018879 h 1805355"/>
              <a:gd name="connsiteX6574" fmla="*/ 1141056 w 2744472"/>
              <a:gd name="connsiteY6574" fmla="*/ 1019859 h 1805355"/>
              <a:gd name="connsiteX6575" fmla="*/ 1141464 w 2744472"/>
              <a:gd name="connsiteY6575" fmla="*/ 1020845 h 1805355"/>
              <a:gd name="connsiteX6576" fmla="*/ 1135432 w 2744472"/>
              <a:gd name="connsiteY6576" fmla="*/ 1035406 h 1805355"/>
              <a:gd name="connsiteX6577" fmla="*/ 1132475 w 2744472"/>
              <a:gd name="connsiteY6577" fmla="*/ 1036631 h 1805355"/>
              <a:gd name="connsiteX6578" fmla="*/ 1132638 w 2744472"/>
              <a:gd name="connsiteY6578" fmla="*/ 1037025 h 1805355"/>
              <a:gd name="connsiteX6579" fmla="*/ 1126750 w 2744472"/>
              <a:gd name="connsiteY6579" fmla="*/ 1051240 h 1805355"/>
              <a:gd name="connsiteX6580" fmla="*/ 1126073 w 2744472"/>
              <a:gd name="connsiteY6580" fmla="*/ 1051520 h 1805355"/>
              <a:gd name="connsiteX6581" fmla="*/ 1126754 w 2744472"/>
              <a:gd name="connsiteY6581" fmla="*/ 1053205 h 1805355"/>
              <a:gd name="connsiteX6582" fmla="*/ 1120866 w 2744472"/>
              <a:gd name="connsiteY6582" fmla="*/ 1067767 h 1805355"/>
              <a:gd name="connsiteX6583" fmla="*/ 1118631 w 2744472"/>
              <a:gd name="connsiteY6583" fmla="*/ 1068715 h 1805355"/>
              <a:gd name="connsiteX6584" fmla="*/ 1118909 w 2744472"/>
              <a:gd name="connsiteY6584" fmla="*/ 1069386 h 1805355"/>
              <a:gd name="connsiteX6585" fmla="*/ 1113021 w 2744472"/>
              <a:gd name="connsiteY6585" fmla="*/ 1083601 h 1805355"/>
              <a:gd name="connsiteX6586" fmla="*/ 1110354 w 2744472"/>
              <a:gd name="connsiteY6586" fmla="*/ 1084706 h 1805355"/>
              <a:gd name="connsiteX6587" fmla="*/ 1111064 w 2744472"/>
              <a:gd name="connsiteY6587" fmla="*/ 1086547 h 1805355"/>
              <a:gd name="connsiteX6588" fmla="*/ 1105176 w 2744472"/>
              <a:gd name="connsiteY6588" fmla="*/ 1101803 h 1805355"/>
              <a:gd name="connsiteX6589" fmla="*/ 1104499 w 2744472"/>
              <a:gd name="connsiteY6589" fmla="*/ 1102103 h 1805355"/>
              <a:gd name="connsiteX6590" fmla="*/ 1105180 w 2744472"/>
              <a:gd name="connsiteY6590" fmla="*/ 1103709 h 1805355"/>
              <a:gd name="connsiteX6591" fmla="*/ 1099148 w 2744472"/>
              <a:gd name="connsiteY6591" fmla="*/ 1117924 h 1805355"/>
              <a:gd name="connsiteX6592" fmla="*/ 1097726 w 2744472"/>
              <a:gd name="connsiteY6592" fmla="*/ 1118499 h 1805355"/>
              <a:gd name="connsiteX6593" fmla="*/ 1098316 w 2744472"/>
              <a:gd name="connsiteY6593" fmla="*/ 1119889 h 1805355"/>
              <a:gd name="connsiteX6594" fmla="*/ 1092141 w 2744472"/>
              <a:gd name="connsiteY6594" fmla="*/ 1134451 h 1805355"/>
              <a:gd name="connsiteX6595" fmla="*/ 1090136 w 2744472"/>
              <a:gd name="connsiteY6595" fmla="*/ 1135262 h 1805355"/>
              <a:gd name="connsiteX6596" fmla="*/ 1090470 w 2744472"/>
              <a:gd name="connsiteY6596" fmla="*/ 1136070 h 1805355"/>
              <a:gd name="connsiteX6597" fmla="*/ 1084582 w 2744472"/>
              <a:gd name="connsiteY6597" fmla="*/ 1150285 h 1805355"/>
              <a:gd name="connsiteX6598" fmla="*/ 1083606 w 2744472"/>
              <a:gd name="connsiteY6598" fmla="*/ 1150689 h 1805355"/>
              <a:gd name="connsiteX6599" fmla="*/ 1084587 w 2744472"/>
              <a:gd name="connsiteY6599" fmla="*/ 1153231 h 1805355"/>
              <a:gd name="connsiteX6600" fmla="*/ 1078698 w 2744472"/>
              <a:gd name="connsiteY6600" fmla="*/ 1168486 h 1805355"/>
              <a:gd name="connsiteX6601" fmla="*/ 1078035 w 2744472"/>
              <a:gd name="connsiteY6601" fmla="*/ 1168781 h 1805355"/>
              <a:gd name="connsiteX6602" fmla="*/ 1078703 w 2744472"/>
              <a:gd name="connsiteY6602" fmla="*/ 1170392 h 1805355"/>
              <a:gd name="connsiteX6603" fmla="*/ 1072815 w 2744472"/>
              <a:gd name="connsiteY6603" fmla="*/ 1184607 h 1805355"/>
              <a:gd name="connsiteX6604" fmla="*/ 1072123 w 2744472"/>
              <a:gd name="connsiteY6604" fmla="*/ 1184894 h 1805355"/>
              <a:gd name="connsiteX6605" fmla="*/ 1072819 w 2744472"/>
              <a:gd name="connsiteY6605" fmla="*/ 1186572 h 1805355"/>
              <a:gd name="connsiteX6606" fmla="*/ 1066787 w 2744472"/>
              <a:gd name="connsiteY6606" fmla="*/ 1201134 h 1805355"/>
              <a:gd name="connsiteX6607" fmla="*/ 1064810 w 2744472"/>
              <a:gd name="connsiteY6607" fmla="*/ 1201953 h 1805355"/>
              <a:gd name="connsiteX6608" fmla="*/ 1065954 w 2744472"/>
              <a:gd name="connsiteY6608" fmla="*/ 1204714 h 1805355"/>
              <a:gd name="connsiteX6609" fmla="*/ 1060067 w 2744472"/>
              <a:gd name="connsiteY6609" fmla="*/ 1218929 h 1805355"/>
              <a:gd name="connsiteX6610" fmla="*/ 1059202 w 2744472"/>
              <a:gd name="connsiteY6610" fmla="*/ 1219288 h 1805355"/>
              <a:gd name="connsiteX6611" fmla="*/ 1060070 w 2744472"/>
              <a:gd name="connsiteY6611" fmla="*/ 1221385 h 1805355"/>
              <a:gd name="connsiteX6612" fmla="*/ 1054182 w 2744472"/>
              <a:gd name="connsiteY6612" fmla="*/ 1235600 h 1805355"/>
              <a:gd name="connsiteX6613" fmla="*/ 1052971 w 2744472"/>
              <a:gd name="connsiteY6613" fmla="*/ 1236101 h 1805355"/>
              <a:gd name="connsiteX6614" fmla="*/ 1054186 w 2744472"/>
              <a:gd name="connsiteY6614" fmla="*/ 1239036 h 1805355"/>
              <a:gd name="connsiteX6615" fmla="*/ 1048298 w 2744472"/>
              <a:gd name="connsiteY6615" fmla="*/ 1253251 h 1805355"/>
              <a:gd name="connsiteX6616" fmla="*/ 1047434 w 2744472"/>
              <a:gd name="connsiteY6616" fmla="*/ 1253610 h 1805355"/>
              <a:gd name="connsiteX6617" fmla="*/ 1048303 w 2744472"/>
              <a:gd name="connsiteY6617" fmla="*/ 1255707 h 1805355"/>
              <a:gd name="connsiteX6618" fmla="*/ 1042665 w 2744472"/>
              <a:gd name="connsiteY6618" fmla="*/ 1269316 h 1805355"/>
              <a:gd name="connsiteX6619" fmla="*/ 1044381 w 2744472"/>
              <a:gd name="connsiteY6619" fmla="*/ 1273359 h 1805355"/>
              <a:gd name="connsiteX6620" fmla="*/ 1038349 w 2744472"/>
              <a:gd name="connsiteY6620" fmla="*/ 1287574 h 1805355"/>
              <a:gd name="connsiteX6621" fmla="*/ 1037586 w 2744472"/>
              <a:gd name="connsiteY6621" fmla="*/ 1287882 h 1805355"/>
              <a:gd name="connsiteX6622" fmla="*/ 1038497 w 2744472"/>
              <a:gd name="connsiteY6622" fmla="*/ 1290029 h 1805355"/>
              <a:gd name="connsiteX6623" fmla="*/ 1032465 w 2744472"/>
              <a:gd name="connsiteY6623" fmla="*/ 1304244 h 1805355"/>
              <a:gd name="connsiteX6624" fmla="*/ 1032212 w 2744472"/>
              <a:gd name="connsiteY6624" fmla="*/ 1304346 h 1805355"/>
              <a:gd name="connsiteX6625" fmla="*/ 1033593 w 2744472"/>
              <a:gd name="connsiteY6625" fmla="*/ 1307681 h 1805355"/>
              <a:gd name="connsiteX6626" fmla="*/ 1027705 w 2744472"/>
              <a:gd name="connsiteY6626" fmla="*/ 1321896 h 1805355"/>
              <a:gd name="connsiteX6627" fmla="*/ 1026147 w 2744472"/>
              <a:gd name="connsiteY6627" fmla="*/ 1322542 h 1805355"/>
              <a:gd name="connsiteX6628" fmla="*/ 1027710 w 2744472"/>
              <a:gd name="connsiteY6628" fmla="*/ 1326313 h 1805355"/>
              <a:gd name="connsiteX6629" fmla="*/ 1022498 w 2744472"/>
              <a:gd name="connsiteY6629" fmla="*/ 1338893 h 1805355"/>
              <a:gd name="connsiteX6630" fmla="*/ 1023787 w 2744472"/>
              <a:gd name="connsiteY6630" fmla="*/ 1342004 h 1805355"/>
              <a:gd name="connsiteX6631" fmla="*/ 1017967 w 2744472"/>
              <a:gd name="connsiteY6631" fmla="*/ 1356054 h 1805355"/>
              <a:gd name="connsiteX6632" fmla="*/ 1019864 w 2744472"/>
              <a:gd name="connsiteY6632" fmla="*/ 1360635 h 1805355"/>
              <a:gd name="connsiteX6633" fmla="*/ 1014168 w 2744472"/>
              <a:gd name="connsiteY6633" fmla="*/ 1374389 h 1805355"/>
              <a:gd name="connsiteX6634" fmla="*/ 1015942 w 2744472"/>
              <a:gd name="connsiteY6634" fmla="*/ 1378777 h 1805355"/>
              <a:gd name="connsiteX6635" fmla="*/ 1010272 w 2744472"/>
              <a:gd name="connsiteY6635" fmla="*/ 1392800 h 1805355"/>
              <a:gd name="connsiteX6636" fmla="*/ 1012020 w 2744472"/>
              <a:gd name="connsiteY6636" fmla="*/ 1396919 h 1805355"/>
              <a:gd name="connsiteX6637" fmla="*/ 1006232 w 2744472"/>
              <a:gd name="connsiteY6637" fmla="*/ 1410559 h 1805355"/>
              <a:gd name="connsiteX6638" fmla="*/ 1008097 w 2744472"/>
              <a:gd name="connsiteY6638" fmla="*/ 1415061 h 1805355"/>
              <a:gd name="connsiteX6639" fmla="*/ 1002118 w 2744472"/>
              <a:gd name="connsiteY6639" fmla="*/ 1429497 h 1805355"/>
              <a:gd name="connsiteX6640" fmla="*/ 1003194 w 2744472"/>
              <a:gd name="connsiteY6640" fmla="*/ 1432223 h 1805355"/>
              <a:gd name="connsiteX6641" fmla="*/ 997711 w 2744472"/>
              <a:gd name="connsiteY6641" fmla="*/ 1446106 h 1805355"/>
              <a:gd name="connsiteX6642" fmla="*/ 999271 w 2744472"/>
              <a:gd name="connsiteY6642" fmla="*/ 1449874 h 1805355"/>
              <a:gd name="connsiteX6643" fmla="*/ 993654 w 2744472"/>
              <a:gd name="connsiteY6643" fmla="*/ 1463435 h 1805355"/>
              <a:gd name="connsiteX6644" fmla="*/ 995349 w 2744472"/>
              <a:gd name="connsiteY6644" fmla="*/ 1467525 h 1805355"/>
              <a:gd name="connsiteX6645" fmla="*/ 990510 w 2744472"/>
              <a:gd name="connsiteY6645" fmla="*/ 1479209 h 1805355"/>
              <a:gd name="connsiteX6646" fmla="*/ 993388 w 2744472"/>
              <a:gd name="connsiteY6646" fmla="*/ 1486158 h 1805355"/>
              <a:gd name="connsiteX6647" fmla="*/ 987771 w 2744472"/>
              <a:gd name="connsiteY6647" fmla="*/ 1499719 h 1805355"/>
              <a:gd name="connsiteX6648" fmla="*/ 989465 w 2744472"/>
              <a:gd name="connsiteY6648" fmla="*/ 1503809 h 1805355"/>
              <a:gd name="connsiteX6649" fmla="*/ 984495 w 2744472"/>
              <a:gd name="connsiteY6649" fmla="*/ 1515807 h 1805355"/>
              <a:gd name="connsiteX6650" fmla="*/ 987503 w 2744472"/>
              <a:gd name="connsiteY6650" fmla="*/ 1523422 h 1805355"/>
              <a:gd name="connsiteX6651" fmla="*/ 982908 w 2744472"/>
              <a:gd name="connsiteY6651" fmla="*/ 1535056 h 1805355"/>
              <a:gd name="connsiteX6652" fmla="*/ 985542 w 2744472"/>
              <a:gd name="connsiteY6652" fmla="*/ 1541563 h 1805355"/>
              <a:gd name="connsiteX6653" fmla="*/ 979666 w 2744472"/>
              <a:gd name="connsiteY6653" fmla="*/ 1556080 h 1805355"/>
              <a:gd name="connsiteX6654" fmla="*/ 981620 w 2744472"/>
              <a:gd name="connsiteY6654" fmla="*/ 1560686 h 1805355"/>
              <a:gd name="connsiteX6655" fmla="*/ 976824 w 2744472"/>
              <a:gd name="connsiteY6655" fmla="*/ 1571986 h 1805355"/>
              <a:gd name="connsiteX6656" fmla="*/ 979659 w 2744472"/>
              <a:gd name="connsiteY6656" fmla="*/ 1578827 h 1805355"/>
              <a:gd name="connsiteX6657" fmla="*/ 974887 w 2744472"/>
              <a:gd name="connsiteY6657" fmla="*/ 1590347 h 1805355"/>
              <a:gd name="connsiteX6658" fmla="*/ 977697 w 2744472"/>
              <a:gd name="connsiteY6658" fmla="*/ 1596969 h 1805355"/>
              <a:gd name="connsiteX6659" fmla="*/ 972764 w 2744472"/>
              <a:gd name="connsiteY6659" fmla="*/ 1608596 h 1805355"/>
              <a:gd name="connsiteX6660" fmla="*/ 975736 w 2744472"/>
              <a:gd name="connsiteY6660" fmla="*/ 1615601 h 1805355"/>
              <a:gd name="connsiteX6661" fmla="*/ 971904 w 2744472"/>
              <a:gd name="connsiteY6661" fmla="*/ 1624632 h 1805355"/>
              <a:gd name="connsiteX6662" fmla="*/ 975735 w 2744472"/>
              <a:gd name="connsiteY6662" fmla="*/ 1633253 h 1805355"/>
              <a:gd name="connsiteX6663" fmla="*/ 969797 w 2744472"/>
              <a:gd name="connsiteY6663" fmla="*/ 1646612 h 1805355"/>
              <a:gd name="connsiteX6664" fmla="*/ 972794 w 2744472"/>
              <a:gd name="connsiteY6664" fmla="*/ 1653846 h 1805355"/>
              <a:gd name="connsiteX6665" fmla="*/ 968089 w 2744472"/>
              <a:gd name="connsiteY6665" fmla="*/ 1665204 h 1805355"/>
              <a:gd name="connsiteX6666" fmla="*/ 970833 w 2744472"/>
              <a:gd name="connsiteY6666" fmla="*/ 1671988 h 1805355"/>
              <a:gd name="connsiteX6667" fmla="*/ 967034 w 2744472"/>
              <a:gd name="connsiteY6667" fmla="*/ 1681383 h 1805355"/>
              <a:gd name="connsiteX6668" fmla="*/ 970833 w 2744472"/>
              <a:gd name="connsiteY6668" fmla="*/ 1690130 h 1805355"/>
              <a:gd name="connsiteX6669" fmla="*/ 965886 w 2744472"/>
              <a:gd name="connsiteY6669" fmla="*/ 1701518 h 1805355"/>
              <a:gd name="connsiteX6670" fmla="*/ 968871 w 2744472"/>
              <a:gd name="connsiteY6670" fmla="*/ 1709252 h 1805355"/>
              <a:gd name="connsiteX6671" fmla="*/ 965051 w 2744472"/>
              <a:gd name="connsiteY6671" fmla="*/ 1719150 h 1805355"/>
              <a:gd name="connsiteX6672" fmla="*/ 968871 w 2744472"/>
              <a:gd name="connsiteY6672" fmla="*/ 1728375 h 1805355"/>
              <a:gd name="connsiteX6673" fmla="*/ 964921 w 2744472"/>
              <a:gd name="connsiteY6673" fmla="*/ 1737912 h 1805355"/>
              <a:gd name="connsiteX6674" fmla="*/ 968872 w 2744472"/>
              <a:gd name="connsiteY6674" fmla="*/ 1747007 h 1805355"/>
              <a:gd name="connsiteX6675" fmla="*/ 963709 w 2744472"/>
              <a:gd name="connsiteY6675" fmla="*/ 1758891 h 1805355"/>
              <a:gd name="connsiteX6676" fmla="*/ 966910 w 2744472"/>
              <a:gd name="connsiteY6676" fmla="*/ 1766620 h 1805355"/>
              <a:gd name="connsiteX6677" fmla="*/ 963051 w 2744472"/>
              <a:gd name="connsiteY6677" fmla="*/ 1775936 h 1805355"/>
              <a:gd name="connsiteX6678" fmla="*/ 966910 w 2744472"/>
              <a:gd name="connsiteY6678" fmla="*/ 1785252 h 1805355"/>
              <a:gd name="connsiteX6679" fmla="*/ 946807 w 2744472"/>
              <a:gd name="connsiteY6679" fmla="*/ 1805355 h 1805355"/>
              <a:gd name="connsiteX6680" fmla="*/ 926704 w 2744472"/>
              <a:gd name="connsiteY6680" fmla="*/ 1785252 h 1805355"/>
              <a:gd name="connsiteX6681" fmla="*/ 930562 w 2744472"/>
              <a:gd name="connsiteY6681" fmla="*/ 1775936 h 1805355"/>
              <a:gd name="connsiteX6682" fmla="*/ 926704 w 2744472"/>
              <a:gd name="connsiteY6682" fmla="*/ 1766620 h 1805355"/>
              <a:gd name="connsiteX6683" fmla="*/ 930862 w 2744472"/>
              <a:gd name="connsiteY6683" fmla="*/ 1756580 h 1805355"/>
              <a:gd name="connsiteX6684" fmla="*/ 926704 w 2744472"/>
              <a:gd name="connsiteY6684" fmla="*/ 1747007 h 1805355"/>
              <a:gd name="connsiteX6685" fmla="*/ 931658 w 2744472"/>
              <a:gd name="connsiteY6685" fmla="*/ 1735602 h 1805355"/>
              <a:gd name="connsiteX6686" fmla="*/ 928665 w 2744472"/>
              <a:gd name="connsiteY6686" fmla="*/ 1728375 h 1805355"/>
              <a:gd name="connsiteX6687" fmla="*/ 932485 w 2744472"/>
              <a:gd name="connsiteY6687" fmla="*/ 1719150 h 1805355"/>
              <a:gd name="connsiteX6688" fmla="*/ 928665 w 2744472"/>
              <a:gd name="connsiteY6688" fmla="*/ 1709252 h 1805355"/>
              <a:gd name="connsiteX6689" fmla="*/ 932573 w 2744472"/>
              <a:gd name="connsiteY6689" fmla="*/ 1699126 h 1805355"/>
              <a:gd name="connsiteX6690" fmla="*/ 928665 w 2744472"/>
              <a:gd name="connsiteY6690" fmla="*/ 1690130 h 1805355"/>
              <a:gd name="connsiteX6691" fmla="*/ 933480 w 2744472"/>
              <a:gd name="connsiteY6691" fmla="*/ 1679046 h 1805355"/>
              <a:gd name="connsiteX6692" fmla="*/ 930626 w 2744472"/>
              <a:gd name="connsiteY6692" fmla="*/ 1671988 h 1805355"/>
              <a:gd name="connsiteX6693" fmla="*/ 935307 w 2744472"/>
              <a:gd name="connsiteY6693" fmla="*/ 1660412 h 1805355"/>
              <a:gd name="connsiteX6694" fmla="*/ 932587 w 2744472"/>
              <a:gd name="connsiteY6694" fmla="*/ 1653846 h 1805355"/>
              <a:gd name="connsiteX6695" fmla="*/ 937003 w 2744472"/>
              <a:gd name="connsiteY6695" fmla="*/ 1643186 h 1805355"/>
              <a:gd name="connsiteX6696" fmla="*/ 932587 w 2744472"/>
              <a:gd name="connsiteY6696" fmla="*/ 1633253 h 1805355"/>
              <a:gd name="connsiteX6697" fmla="*/ 937423 w 2744472"/>
              <a:gd name="connsiteY6697" fmla="*/ 1622375 h 1805355"/>
              <a:gd name="connsiteX6698" fmla="*/ 934549 w 2744472"/>
              <a:gd name="connsiteY6698" fmla="*/ 1615601 h 1805355"/>
              <a:gd name="connsiteX6699" fmla="*/ 939482 w 2744472"/>
              <a:gd name="connsiteY6699" fmla="*/ 1603974 h 1805355"/>
              <a:gd name="connsiteX6700" fmla="*/ 936510 w 2744472"/>
              <a:gd name="connsiteY6700" fmla="*/ 1596969 h 1805355"/>
              <a:gd name="connsiteX6701" fmla="*/ 941305 w 2744472"/>
              <a:gd name="connsiteY6701" fmla="*/ 1585669 h 1805355"/>
              <a:gd name="connsiteX6702" fmla="*/ 938471 w 2744472"/>
              <a:gd name="connsiteY6702" fmla="*/ 1578827 h 1805355"/>
              <a:gd name="connsiteX6703" fmla="*/ 943242 w 2744472"/>
              <a:gd name="connsiteY6703" fmla="*/ 1567308 h 1805355"/>
              <a:gd name="connsiteX6704" fmla="*/ 940432 w 2744472"/>
              <a:gd name="connsiteY6704" fmla="*/ 1560686 h 1805355"/>
              <a:gd name="connsiteX6705" fmla="*/ 945899 w 2744472"/>
              <a:gd name="connsiteY6705" fmla="*/ 1547802 h 1805355"/>
              <a:gd name="connsiteX6706" fmla="*/ 943374 w 2744472"/>
              <a:gd name="connsiteY6706" fmla="*/ 1541563 h 1805355"/>
              <a:gd name="connsiteX6707" fmla="*/ 948986 w 2744472"/>
              <a:gd name="connsiteY6707" fmla="*/ 1527700 h 1805355"/>
              <a:gd name="connsiteX6708" fmla="*/ 947297 w 2744472"/>
              <a:gd name="connsiteY6708" fmla="*/ 1523422 h 1805355"/>
              <a:gd name="connsiteX6709" fmla="*/ 952219 w 2744472"/>
              <a:gd name="connsiteY6709" fmla="*/ 1510957 h 1805355"/>
              <a:gd name="connsiteX6710" fmla="*/ 949258 w 2744472"/>
              <a:gd name="connsiteY6710" fmla="*/ 1503809 h 1805355"/>
              <a:gd name="connsiteX6711" fmla="*/ 954875 w 2744472"/>
              <a:gd name="connsiteY6711" fmla="*/ 1490248 h 1805355"/>
              <a:gd name="connsiteX6712" fmla="*/ 953181 w 2744472"/>
              <a:gd name="connsiteY6712" fmla="*/ 1486158 h 1805355"/>
              <a:gd name="connsiteX6713" fmla="*/ 958020 w 2744472"/>
              <a:gd name="connsiteY6713" fmla="*/ 1474474 h 1805355"/>
              <a:gd name="connsiteX6714" fmla="*/ 955142 w 2744472"/>
              <a:gd name="connsiteY6714" fmla="*/ 1467525 h 1805355"/>
              <a:gd name="connsiteX6715" fmla="*/ 960759 w 2744472"/>
              <a:gd name="connsiteY6715" fmla="*/ 1453964 h 1805355"/>
              <a:gd name="connsiteX6716" fmla="*/ 959065 w 2744472"/>
              <a:gd name="connsiteY6716" fmla="*/ 1449874 h 1805355"/>
              <a:gd name="connsiteX6717" fmla="*/ 964641 w 2744472"/>
              <a:gd name="connsiteY6717" fmla="*/ 1436410 h 1805355"/>
              <a:gd name="connsiteX6718" fmla="*/ 962987 w 2744472"/>
              <a:gd name="connsiteY6718" fmla="*/ 1432223 h 1805355"/>
              <a:gd name="connsiteX6719" fmla="*/ 968372 w 2744472"/>
              <a:gd name="connsiteY6719" fmla="*/ 1418590 h 1805355"/>
              <a:gd name="connsiteX6720" fmla="*/ 966910 w 2744472"/>
              <a:gd name="connsiteY6720" fmla="*/ 1415061 h 1805355"/>
              <a:gd name="connsiteX6721" fmla="*/ 972650 w 2744472"/>
              <a:gd name="connsiteY6721" fmla="*/ 1401203 h 1805355"/>
              <a:gd name="connsiteX6722" fmla="*/ 970833 w 2744472"/>
              <a:gd name="connsiteY6722" fmla="*/ 1396919 h 1805355"/>
              <a:gd name="connsiteX6723" fmla="*/ 976864 w 2744472"/>
              <a:gd name="connsiteY6723" fmla="*/ 1382704 h 1805355"/>
              <a:gd name="connsiteX6724" fmla="*/ 977259 w 2744472"/>
              <a:gd name="connsiteY6724" fmla="*/ 1382544 h 1805355"/>
              <a:gd name="connsiteX6725" fmla="*/ 975735 w 2744472"/>
              <a:gd name="connsiteY6725" fmla="*/ 1378777 h 1805355"/>
              <a:gd name="connsiteX6726" fmla="*/ 981385 w 2744472"/>
              <a:gd name="connsiteY6726" fmla="*/ 1364805 h 1805355"/>
              <a:gd name="connsiteX6727" fmla="*/ 979658 w 2744472"/>
              <a:gd name="connsiteY6727" fmla="*/ 1360635 h 1805355"/>
              <a:gd name="connsiteX6728" fmla="*/ 985478 w 2744472"/>
              <a:gd name="connsiteY6728" fmla="*/ 1346584 h 1805355"/>
              <a:gd name="connsiteX6729" fmla="*/ 983580 w 2744472"/>
              <a:gd name="connsiteY6729" fmla="*/ 1342004 h 1805355"/>
              <a:gd name="connsiteX6730" fmla="*/ 988791 w 2744472"/>
              <a:gd name="connsiteY6730" fmla="*/ 1329423 h 1805355"/>
              <a:gd name="connsiteX6731" fmla="*/ 987503 w 2744472"/>
              <a:gd name="connsiteY6731" fmla="*/ 1326313 h 1805355"/>
              <a:gd name="connsiteX6732" fmla="*/ 993391 w 2744472"/>
              <a:gd name="connsiteY6732" fmla="*/ 1312098 h 1805355"/>
              <a:gd name="connsiteX6733" fmla="*/ 994949 w 2744472"/>
              <a:gd name="connsiteY6733" fmla="*/ 1311453 h 1805355"/>
              <a:gd name="connsiteX6734" fmla="*/ 993387 w 2744472"/>
              <a:gd name="connsiteY6734" fmla="*/ 1307681 h 1805355"/>
              <a:gd name="connsiteX6735" fmla="*/ 999024 w 2744472"/>
              <a:gd name="connsiteY6735" fmla="*/ 1294071 h 1805355"/>
              <a:gd name="connsiteX6736" fmla="*/ 997309 w 2744472"/>
              <a:gd name="connsiteY6736" fmla="*/ 1290029 h 1805355"/>
              <a:gd name="connsiteX6737" fmla="*/ 1003341 w 2744472"/>
              <a:gd name="connsiteY6737" fmla="*/ 1275814 h 1805355"/>
              <a:gd name="connsiteX6738" fmla="*/ 1004104 w 2744472"/>
              <a:gd name="connsiteY6738" fmla="*/ 1275505 h 1805355"/>
              <a:gd name="connsiteX6739" fmla="*/ 1003193 w 2744472"/>
              <a:gd name="connsiteY6739" fmla="*/ 1273359 h 1805355"/>
              <a:gd name="connsiteX6740" fmla="*/ 1009225 w 2744472"/>
              <a:gd name="connsiteY6740" fmla="*/ 1259144 h 1805355"/>
              <a:gd name="connsiteX6741" fmla="*/ 1009477 w 2744472"/>
              <a:gd name="connsiteY6741" fmla="*/ 1259041 h 1805355"/>
              <a:gd name="connsiteX6742" fmla="*/ 1008096 w 2744472"/>
              <a:gd name="connsiteY6742" fmla="*/ 1255707 h 1805355"/>
              <a:gd name="connsiteX6743" fmla="*/ 1013984 w 2744472"/>
              <a:gd name="connsiteY6743" fmla="*/ 1241492 h 1805355"/>
              <a:gd name="connsiteX6744" fmla="*/ 1014848 w 2744472"/>
              <a:gd name="connsiteY6744" fmla="*/ 1241134 h 1805355"/>
              <a:gd name="connsiteX6745" fmla="*/ 1013980 w 2744472"/>
              <a:gd name="connsiteY6745" fmla="*/ 1239036 h 1805355"/>
              <a:gd name="connsiteX6746" fmla="*/ 1019868 w 2744472"/>
              <a:gd name="connsiteY6746" fmla="*/ 1224821 h 1805355"/>
              <a:gd name="connsiteX6747" fmla="*/ 1021080 w 2744472"/>
              <a:gd name="connsiteY6747" fmla="*/ 1224319 h 1805355"/>
              <a:gd name="connsiteX6748" fmla="*/ 1019864 w 2744472"/>
              <a:gd name="connsiteY6748" fmla="*/ 1221385 h 1805355"/>
              <a:gd name="connsiteX6749" fmla="*/ 1025752 w 2744472"/>
              <a:gd name="connsiteY6749" fmla="*/ 1207170 h 1805355"/>
              <a:gd name="connsiteX6750" fmla="*/ 1026616 w 2744472"/>
              <a:gd name="connsiteY6750" fmla="*/ 1206811 h 1805355"/>
              <a:gd name="connsiteX6751" fmla="*/ 1025748 w 2744472"/>
              <a:gd name="connsiteY6751" fmla="*/ 1204714 h 1805355"/>
              <a:gd name="connsiteX6752" fmla="*/ 1031636 w 2744472"/>
              <a:gd name="connsiteY6752" fmla="*/ 1190499 h 1805355"/>
              <a:gd name="connsiteX6753" fmla="*/ 1033020 w 2744472"/>
              <a:gd name="connsiteY6753" fmla="*/ 1189925 h 1805355"/>
              <a:gd name="connsiteX6754" fmla="*/ 1031632 w 2744472"/>
              <a:gd name="connsiteY6754" fmla="*/ 1186572 h 1805355"/>
              <a:gd name="connsiteX6755" fmla="*/ 1037663 w 2744472"/>
              <a:gd name="connsiteY6755" fmla="*/ 1172010 h 1805355"/>
              <a:gd name="connsiteX6756" fmla="*/ 1038947 w 2744472"/>
              <a:gd name="connsiteY6756" fmla="*/ 1171479 h 1805355"/>
              <a:gd name="connsiteX6757" fmla="*/ 1038496 w 2744472"/>
              <a:gd name="connsiteY6757" fmla="*/ 1170392 h 1805355"/>
              <a:gd name="connsiteX6758" fmla="*/ 1044384 w 2744472"/>
              <a:gd name="connsiteY6758" fmla="*/ 1156177 h 1805355"/>
              <a:gd name="connsiteX6759" fmla="*/ 1045361 w 2744472"/>
              <a:gd name="connsiteY6759" fmla="*/ 1155772 h 1805355"/>
              <a:gd name="connsiteX6760" fmla="*/ 1044380 w 2744472"/>
              <a:gd name="connsiteY6760" fmla="*/ 1153231 h 1805355"/>
              <a:gd name="connsiteX6761" fmla="*/ 1050268 w 2744472"/>
              <a:gd name="connsiteY6761" fmla="*/ 1137975 h 1805355"/>
              <a:gd name="connsiteX6762" fmla="*/ 1050931 w 2744472"/>
              <a:gd name="connsiteY6762" fmla="*/ 1137681 h 1805355"/>
              <a:gd name="connsiteX6763" fmla="*/ 1050264 w 2744472"/>
              <a:gd name="connsiteY6763" fmla="*/ 1136070 h 1805355"/>
              <a:gd name="connsiteX6764" fmla="*/ 1056152 w 2744472"/>
              <a:gd name="connsiteY6764" fmla="*/ 1121854 h 1805355"/>
              <a:gd name="connsiteX6765" fmla="*/ 1056857 w 2744472"/>
              <a:gd name="connsiteY6765" fmla="*/ 1121562 h 1805355"/>
              <a:gd name="connsiteX6766" fmla="*/ 1056148 w 2744472"/>
              <a:gd name="connsiteY6766" fmla="*/ 1119889 h 1805355"/>
              <a:gd name="connsiteX6767" fmla="*/ 1062323 w 2744472"/>
              <a:gd name="connsiteY6767" fmla="*/ 1105327 h 1805355"/>
              <a:gd name="connsiteX6768" fmla="*/ 1064334 w 2744472"/>
              <a:gd name="connsiteY6768" fmla="*/ 1104514 h 1805355"/>
              <a:gd name="connsiteX6769" fmla="*/ 1063993 w 2744472"/>
              <a:gd name="connsiteY6769" fmla="*/ 1103709 h 1805355"/>
              <a:gd name="connsiteX6770" fmla="*/ 1070024 w 2744472"/>
              <a:gd name="connsiteY6770" fmla="*/ 1089494 h 1805355"/>
              <a:gd name="connsiteX6771" fmla="*/ 1071729 w 2744472"/>
              <a:gd name="connsiteY6771" fmla="*/ 1088804 h 1805355"/>
              <a:gd name="connsiteX6772" fmla="*/ 1070858 w 2744472"/>
              <a:gd name="connsiteY6772" fmla="*/ 1086547 h 1805355"/>
              <a:gd name="connsiteX6773" fmla="*/ 1076746 w 2744472"/>
              <a:gd name="connsiteY6773" fmla="*/ 1071292 h 1805355"/>
              <a:gd name="connsiteX6774" fmla="*/ 1079065 w 2744472"/>
              <a:gd name="connsiteY6774" fmla="*/ 1070261 h 1805355"/>
              <a:gd name="connsiteX6775" fmla="*/ 1078703 w 2744472"/>
              <a:gd name="connsiteY6775" fmla="*/ 1069386 h 1805355"/>
              <a:gd name="connsiteX6776" fmla="*/ 1084591 w 2744472"/>
              <a:gd name="connsiteY6776" fmla="*/ 1055171 h 1805355"/>
              <a:gd name="connsiteX6777" fmla="*/ 1086948 w 2744472"/>
              <a:gd name="connsiteY6777" fmla="*/ 1054194 h 1805355"/>
              <a:gd name="connsiteX6778" fmla="*/ 1086548 w 2744472"/>
              <a:gd name="connsiteY6778" fmla="*/ 1053205 h 1805355"/>
              <a:gd name="connsiteX6779" fmla="*/ 1092436 w 2744472"/>
              <a:gd name="connsiteY6779" fmla="*/ 1038643 h 1805355"/>
              <a:gd name="connsiteX6780" fmla="*/ 1093002 w 2744472"/>
              <a:gd name="connsiteY6780" fmla="*/ 1038403 h 1805355"/>
              <a:gd name="connsiteX6781" fmla="*/ 1092432 w 2744472"/>
              <a:gd name="connsiteY6781" fmla="*/ 1037025 h 1805355"/>
              <a:gd name="connsiteX6782" fmla="*/ 1098320 w 2744472"/>
              <a:gd name="connsiteY6782" fmla="*/ 1022810 h 1805355"/>
              <a:gd name="connsiteX6783" fmla="*/ 1100685 w 2744472"/>
              <a:gd name="connsiteY6783" fmla="*/ 1021830 h 1805355"/>
              <a:gd name="connsiteX6784" fmla="*/ 1100277 w 2744472"/>
              <a:gd name="connsiteY6784" fmla="*/ 1020845 h 1805355"/>
              <a:gd name="connsiteX6785" fmla="*/ 1106308 w 2744472"/>
              <a:gd name="connsiteY6785" fmla="*/ 1006283 h 1805355"/>
              <a:gd name="connsiteX6786" fmla="*/ 1109265 w 2744472"/>
              <a:gd name="connsiteY6786" fmla="*/ 1005058 h 1805355"/>
              <a:gd name="connsiteX6787" fmla="*/ 1109102 w 2744472"/>
              <a:gd name="connsiteY6787" fmla="*/ 1004664 h 1805355"/>
              <a:gd name="connsiteX6788" fmla="*/ 1114990 w 2744472"/>
              <a:gd name="connsiteY6788" fmla="*/ 990449 h 1805355"/>
              <a:gd name="connsiteX6789" fmla="*/ 1117347 w 2744472"/>
              <a:gd name="connsiteY6789" fmla="*/ 989472 h 1805355"/>
              <a:gd name="connsiteX6790" fmla="*/ 1116947 w 2744472"/>
              <a:gd name="connsiteY6790" fmla="*/ 988483 h 1805355"/>
              <a:gd name="connsiteX6791" fmla="*/ 1122836 w 2744472"/>
              <a:gd name="connsiteY6791" fmla="*/ 973921 h 1805355"/>
              <a:gd name="connsiteX6792" fmla="*/ 1124886 w 2744472"/>
              <a:gd name="connsiteY6792" fmla="*/ 973051 h 1805355"/>
              <a:gd name="connsiteX6793" fmla="*/ 1130824 w 2744472"/>
              <a:gd name="connsiteY6793" fmla="*/ 958375 h 1805355"/>
              <a:gd name="connsiteX6794" fmla="*/ 1132878 w 2744472"/>
              <a:gd name="connsiteY6794" fmla="*/ 957504 h 1805355"/>
              <a:gd name="connsiteX6795" fmla="*/ 1138669 w 2744472"/>
              <a:gd name="connsiteY6795" fmla="*/ 943522 h 1805355"/>
              <a:gd name="connsiteX6796" fmla="*/ 1141626 w 2744472"/>
              <a:gd name="connsiteY6796" fmla="*/ 942297 h 1805355"/>
              <a:gd name="connsiteX6797" fmla="*/ 1141463 w 2744472"/>
              <a:gd name="connsiteY6797" fmla="*/ 941903 h 1805355"/>
              <a:gd name="connsiteX6798" fmla="*/ 1147351 w 2744472"/>
              <a:gd name="connsiteY6798" fmla="*/ 927688 h 1805355"/>
              <a:gd name="connsiteX6799" fmla="*/ 1149553 w 2744472"/>
              <a:gd name="connsiteY6799" fmla="*/ 926776 h 1805355"/>
              <a:gd name="connsiteX6800" fmla="*/ 1149308 w 2744472"/>
              <a:gd name="connsiteY6800" fmla="*/ 926213 h 1805355"/>
              <a:gd name="connsiteX6801" fmla="*/ 1155484 w 2744472"/>
              <a:gd name="connsiteY6801" fmla="*/ 911998 h 1805355"/>
              <a:gd name="connsiteX6802" fmla="*/ 1159594 w 2744472"/>
              <a:gd name="connsiteY6802" fmla="*/ 910375 h 1805355"/>
              <a:gd name="connsiteX6803" fmla="*/ 1165146 w 2744472"/>
              <a:gd name="connsiteY6803" fmla="*/ 897289 h 1805355"/>
              <a:gd name="connsiteX6804" fmla="*/ 1168063 w 2744472"/>
              <a:gd name="connsiteY6804" fmla="*/ 896109 h 1805355"/>
              <a:gd name="connsiteX6805" fmla="*/ 1167940 w 2744472"/>
              <a:gd name="connsiteY6805" fmla="*/ 895814 h 1805355"/>
              <a:gd name="connsiteX6806" fmla="*/ 1173829 w 2744472"/>
              <a:gd name="connsiteY6806" fmla="*/ 881598 h 1805355"/>
              <a:gd name="connsiteX6807" fmla="*/ 1178042 w 2744472"/>
              <a:gd name="connsiteY6807" fmla="*/ 879853 h 1805355"/>
              <a:gd name="connsiteX6808" fmla="*/ 1177747 w 2744472"/>
              <a:gd name="connsiteY6808" fmla="*/ 879142 h 1805355"/>
              <a:gd name="connsiteX6809" fmla="*/ 1183635 w 2744472"/>
              <a:gd name="connsiteY6809" fmla="*/ 864927 h 1805355"/>
              <a:gd name="connsiteX6810" fmla="*/ 1186241 w 2744472"/>
              <a:gd name="connsiteY6810" fmla="*/ 863848 h 1805355"/>
              <a:gd name="connsiteX6811" fmla="*/ 1191480 w 2744472"/>
              <a:gd name="connsiteY6811" fmla="*/ 851198 h 1805355"/>
              <a:gd name="connsiteX6812" fmla="*/ 1195699 w 2744472"/>
              <a:gd name="connsiteY6812" fmla="*/ 849451 h 1805355"/>
              <a:gd name="connsiteX6813" fmla="*/ 1195398 w 2744472"/>
              <a:gd name="connsiteY6813" fmla="*/ 848742 h 1805355"/>
              <a:gd name="connsiteX6814" fmla="*/ 1201430 w 2744472"/>
              <a:gd name="connsiteY6814" fmla="*/ 834527 h 1805355"/>
              <a:gd name="connsiteX6815" fmla="*/ 1207384 w 2744472"/>
              <a:gd name="connsiteY6815" fmla="*/ 832120 h 1805355"/>
              <a:gd name="connsiteX6816" fmla="*/ 1212073 w 2744472"/>
              <a:gd name="connsiteY6816" fmla="*/ 820798 h 1805355"/>
              <a:gd name="connsiteX6817" fmla="*/ 1214088 w 2744472"/>
              <a:gd name="connsiteY6817" fmla="*/ 819963 h 1805355"/>
              <a:gd name="connsiteX6818" fmla="*/ 1214030 w 2744472"/>
              <a:gd name="connsiteY6818" fmla="*/ 819814 h 1805355"/>
              <a:gd name="connsiteX6819" fmla="*/ 1219918 w 2744472"/>
              <a:gd name="connsiteY6819" fmla="*/ 804558 h 1805355"/>
              <a:gd name="connsiteX6820" fmla="*/ 1224776 w 2744472"/>
              <a:gd name="connsiteY6820" fmla="*/ 802399 h 1805355"/>
              <a:gd name="connsiteX6821" fmla="*/ 1229868 w 2744472"/>
              <a:gd name="connsiteY6821" fmla="*/ 790399 h 1805355"/>
              <a:gd name="connsiteX6822" fmla="*/ 1235551 w 2744472"/>
              <a:gd name="connsiteY6822" fmla="*/ 788101 h 1805355"/>
              <a:gd name="connsiteX6823" fmla="*/ 1240512 w 2744472"/>
              <a:gd name="connsiteY6823" fmla="*/ 775832 h 1805355"/>
              <a:gd name="connsiteX6824" fmla="*/ 1245438 w 2744472"/>
              <a:gd name="connsiteY6824" fmla="*/ 773742 h 1805355"/>
              <a:gd name="connsiteX6825" fmla="*/ 1250318 w 2744472"/>
              <a:gd name="connsiteY6825" fmla="*/ 761961 h 1805355"/>
              <a:gd name="connsiteX6826" fmla="*/ 1255323 w 2744472"/>
              <a:gd name="connsiteY6826" fmla="*/ 759888 h 1805355"/>
              <a:gd name="connsiteX6827" fmla="*/ 1260268 w 2744472"/>
              <a:gd name="connsiteY6827" fmla="*/ 748232 h 1805355"/>
              <a:gd name="connsiteX6828" fmla="*/ 1265234 w 2744472"/>
              <a:gd name="connsiteY6828" fmla="*/ 746224 h 1805355"/>
              <a:gd name="connsiteX6829" fmla="*/ 1270912 w 2744472"/>
              <a:gd name="connsiteY6829" fmla="*/ 731848 h 1805355"/>
              <a:gd name="connsiteX6830" fmla="*/ 1278182 w 2744472"/>
              <a:gd name="connsiteY6830" fmla="*/ 728689 h 1805355"/>
              <a:gd name="connsiteX6831" fmla="*/ 1282679 w 2744472"/>
              <a:gd name="connsiteY6831" fmla="*/ 717832 h 1805355"/>
              <a:gd name="connsiteX6832" fmla="*/ 1287179 w 2744472"/>
              <a:gd name="connsiteY6832" fmla="*/ 715968 h 1805355"/>
              <a:gd name="connsiteX6833" fmla="*/ 1292629 w 2744472"/>
              <a:gd name="connsiteY6833" fmla="*/ 703122 h 1805355"/>
              <a:gd name="connsiteX6834" fmla="*/ 1298978 w 2744472"/>
              <a:gd name="connsiteY6834" fmla="*/ 700555 h 1805355"/>
              <a:gd name="connsiteX6835" fmla="*/ 1303273 w 2744472"/>
              <a:gd name="connsiteY6835" fmla="*/ 689681 h 1805355"/>
              <a:gd name="connsiteX6836" fmla="*/ 1310656 w 2744472"/>
              <a:gd name="connsiteY6836" fmla="*/ 686473 h 1805355"/>
              <a:gd name="connsiteX6837" fmla="*/ 1315041 w 2744472"/>
              <a:gd name="connsiteY6837" fmla="*/ 675114 h 1805355"/>
              <a:gd name="connsiteX6838" fmla="*/ 1320924 w 2744472"/>
              <a:gd name="connsiteY6838" fmla="*/ 672499 h 1805355"/>
              <a:gd name="connsiteX6839" fmla="*/ 1324990 w 2744472"/>
              <a:gd name="connsiteY6839" fmla="*/ 662916 h 1805355"/>
              <a:gd name="connsiteX6840" fmla="*/ 1333018 w 2744472"/>
              <a:gd name="connsiteY6840" fmla="*/ 659670 h 1805355"/>
              <a:gd name="connsiteX6841" fmla="*/ 1337595 w 2744472"/>
              <a:gd name="connsiteY6841" fmla="*/ 648350 h 1805355"/>
              <a:gd name="connsiteX6842" fmla="*/ 1342521 w 2744472"/>
              <a:gd name="connsiteY6842" fmla="*/ 646260 h 1805355"/>
              <a:gd name="connsiteX6843" fmla="*/ 1347401 w 2744472"/>
              <a:gd name="connsiteY6843" fmla="*/ 634478 h 1805355"/>
              <a:gd name="connsiteX6844" fmla="*/ 1355177 w 2744472"/>
              <a:gd name="connsiteY6844" fmla="*/ 631256 h 1805355"/>
              <a:gd name="connsiteX6845" fmla="*/ 1359312 w 2744472"/>
              <a:gd name="connsiteY6845" fmla="*/ 621036 h 1805355"/>
              <a:gd name="connsiteX6846" fmla="*/ 1368053 w 2744472"/>
              <a:gd name="connsiteY6846" fmla="*/ 617329 h 1805355"/>
              <a:gd name="connsiteX6847" fmla="*/ 1371918 w 2744472"/>
              <a:gd name="connsiteY6847" fmla="*/ 608000 h 1805355"/>
              <a:gd name="connsiteX6848" fmla="*/ 1376953 w 2744472"/>
              <a:gd name="connsiteY6848" fmla="*/ 605914 h 1805355"/>
              <a:gd name="connsiteX6849" fmla="*/ 1382011 w 2744472"/>
              <a:gd name="connsiteY6849" fmla="*/ 594271 h 1805355"/>
              <a:gd name="connsiteX6850" fmla="*/ 1389667 w 2744472"/>
              <a:gd name="connsiteY6850" fmla="*/ 591247 h 1805355"/>
              <a:gd name="connsiteX6851" fmla="*/ 1393635 w 2744472"/>
              <a:gd name="connsiteY6851" fmla="*/ 581666 h 1805355"/>
              <a:gd name="connsiteX6852" fmla="*/ 1401914 w 2744472"/>
              <a:gd name="connsiteY6852" fmla="*/ 578237 h 1805355"/>
              <a:gd name="connsiteX6853" fmla="*/ 1406240 w 2744472"/>
              <a:gd name="connsiteY6853" fmla="*/ 567794 h 1805355"/>
              <a:gd name="connsiteX6854" fmla="*/ 1414633 w 2744472"/>
              <a:gd name="connsiteY6854" fmla="*/ 564317 h 1805355"/>
              <a:gd name="connsiteX6855" fmla="*/ 1418151 w 2744472"/>
              <a:gd name="connsiteY6855" fmla="*/ 556026 h 1805355"/>
              <a:gd name="connsiteX6856" fmla="*/ 1426949 w 2744472"/>
              <a:gd name="connsiteY6856" fmla="*/ 552469 h 1805355"/>
              <a:gd name="connsiteX6857" fmla="*/ 1430756 w 2744472"/>
              <a:gd name="connsiteY6857" fmla="*/ 543278 h 1805355"/>
              <a:gd name="connsiteX6858" fmla="*/ 1438587 w 2744472"/>
              <a:gd name="connsiteY6858" fmla="*/ 540034 h 1805355"/>
              <a:gd name="connsiteX6859" fmla="*/ 1442811 w 2744472"/>
              <a:gd name="connsiteY6859" fmla="*/ 529836 h 1805355"/>
              <a:gd name="connsiteX6860" fmla="*/ 1452764 w 2744472"/>
              <a:gd name="connsiteY6860" fmla="*/ 525714 h 1805355"/>
              <a:gd name="connsiteX6861" fmla="*/ 1456396 w 2744472"/>
              <a:gd name="connsiteY6861" fmla="*/ 516944 h 1805355"/>
              <a:gd name="connsiteX6862" fmla="*/ 1465655 w 2744472"/>
              <a:gd name="connsiteY6862" fmla="*/ 513109 h 1805355"/>
              <a:gd name="connsiteX6863" fmla="*/ 1469000 w 2744472"/>
              <a:gd name="connsiteY6863" fmla="*/ 505033 h 1805355"/>
              <a:gd name="connsiteX6864" fmla="*/ 1477321 w 2744472"/>
              <a:gd name="connsiteY6864" fmla="*/ 501586 h 1805355"/>
              <a:gd name="connsiteX6865" fmla="*/ 1480768 w 2744472"/>
              <a:gd name="connsiteY6865" fmla="*/ 493265 h 1805355"/>
              <a:gd name="connsiteX6866" fmla="*/ 1490098 w 2744472"/>
              <a:gd name="connsiteY6866" fmla="*/ 489401 h 1805355"/>
              <a:gd name="connsiteX6867" fmla="*/ 1493804 w 2744472"/>
              <a:gd name="connsiteY6867" fmla="*/ 480661 h 1805355"/>
              <a:gd name="connsiteX6868" fmla="*/ 1504024 w 2744472"/>
              <a:gd name="connsiteY6868" fmla="*/ 476525 h 1805355"/>
              <a:gd name="connsiteX6869" fmla="*/ 1507246 w 2744472"/>
              <a:gd name="connsiteY6869" fmla="*/ 468750 h 1805355"/>
              <a:gd name="connsiteX6870" fmla="*/ 1515785 w 2744472"/>
              <a:gd name="connsiteY6870" fmla="*/ 465212 h 1805355"/>
              <a:gd name="connsiteX6871" fmla="*/ 1516602 w 2744472"/>
              <a:gd name="connsiteY6871" fmla="*/ 463374 h 1805355"/>
              <a:gd name="connsiteX6872" fmla="*/ 1506254 w 2744472"/>
              <a:gd name="connsiteY6872" fmla="*/ 467559 h 1805355"/>
              <a:gd name="connsiteX6873" fmla="*/ 1503314 w 2744472"/>
              <a:gd name="connsiteY6873" fmla="*/ 475175 h 1805355"/>
              <a:gd name="connsiteX6874" fmla="*/ 1494089 w 2744472"/>
              <a:gd name="connsiteY6874" fmla="*/ 479276 h 1805355"/>
              <a:gd name="connsiteX6875" fmla="*/ 1491547 w 2744472"/>
              <a:gd name="connsiteY6875" fmla="*/ 485412 h 1805355"/>
              <a:gd name="connsiteX6876" fmla="*/ 1479675 w 2744472"/>
              <a:gd name="connsiteY6876" fmla="*/ 490330 h 1805355"/>
              <a:gd name="connsiteX6877" fmla="*/ 1476838 w 2744472"/>
              <a:gd name="connsiteY6877" fmla="*/ 497180 h 1805355"/>
              <a:gd name="connsiteX6878" fmla="*/ 1468824 w 2744472"/>
              <a:gd name="connsiteY6878" fmla="*/ 500499 h 1805355"/>
              <a:gd name="connsiteX6879" fmla="*/ 1465070 w 2744472"/>
              <a:gd name="connsiteY6879" fmla="*/ 509784 h 1805355"/>
              <a:gd name="connsiteX6880" fmla="*/ 1456560 w 2744472"/>
              <a:gd name="connsiteY6880" fmla="*/ 513396 h 1805355"/>
              <a:gd name="connsiteX6881" fmla="*/ 1452871 w 2744472"/>
              <a:gd name="connsiteY6881" fmla="*/ 521695 h 1805355"/>
              <a:gd name="connsiteX6882" fmla="*/ 1441677 w 2744472"/>
              <a:gd name="connsiteY6882" fmla="*/ 526016 h 1805355"/>
              <a:gd name="connsiteX6883" fmla="*/ 1438592 w 2744472"/>
              <a:gd name="connsiteY6883" fmla="*/ 533463 h 1805355"/>
              <a:gd name="connsiteX6884" fmla="*/ 1430579 w 2744472"/>
              <a:gd name="connsiteY6884" fmla="*/ 536782 h 1805355"/>
              <a:gd name="connsiteX6885" fmla="*/ 1426825 w 2744472"/>
              <a:gd name="connsiteY6885" fmla="*/ 546068 h 1805355"/>
              <a:gd name="connsiteX6886" fmla="*/ 1419082 w 2744472"/>
              <a:gd name="connsiteY6886" fmla="*/ 549353 h 1805355"/>
              <a:gd name="connsiteX6887" fmla="*/ 1414914 w 2744472"/>
              <a:gd name="connsiteY6887" fmla="*/ 559654 h 1805355"/>
              <a:gd name="connsiteX6888" fmla="*/ 1405680 w 2744472"/>
              <a:gd name="connsiteY6888" fmla="*/ 563570 h 1805355"/>
              <a:gd name="connsiteX6889" fmla="*/ 1402309 w 2744472"/>
              <a:gd name="connsiteY6889" fmla="*/ 571708 h 1805355"/>
              <a:gd name="connsiteX6890" fmla="*/ 1394421 w 2744472"/>
              <a:gd name="connsiteY6890" fmla="*/ 574976 h 1805355"/>
              <a:gd name="connsiteX6891" fmla="*/ 1390398 w 2744472"/>
              <a:gd name="connsiteY6891" fmla="*/ 584456 h 1805355"/>
              <a:gd name="connsiteX6892" fmla="*/ 1381112 w 2744472"/>
              <a:gd name="connsiteY6892" fmla="*/ 588211 h 1805355"/>
              <a:gd name="connsiteX6893" fmla="*/ 1377793 w 2744472"/>
              <a:gd name="connsiteY6893" fmla="*/ 596224 h 1805355"/>
              <a:gd name="connsiteX6894" fmla="*/ 1370732 w 2744472"/>
              <a:gd name="connsiteY6894" fmla="*/ 599148 h 1805355"/>
              <a:gd name="connsiteX6895" fmla="*/ 1366025 w 2744472"/>
              <a:gd name="connsiteY6895" fmla="*/ 610790 h 1805355"/>
              <a:gd name="connsiteX6896" fmla="*/ 1357663 w 2744472"/>
              <a:gd name="connsiteY6896" fmla="*/ 614338 h 1805355"/>
              <a:gd name="connsiteX6897" fmla="*/ 1354114 w 2744472"/>
              <a:gd name="connsiteY6897" fmla="*/ 622701 h 1805355"/>
              <a:gd name="connsiteX6898" fmla="*/ 1345804 w 2744472"/>
              <a:gd name="connsiteY6898" fmla="*/ 626062 h 1805355"/>
              <a:gd name="connsiteX6899" fmla="*/ 1341510 w 2744472"/>
              <a:gd name="connsiteY6899" fmla="*/ 636430 h 1805355"/>
              <a:gd name="connsiteX6900" fmla="*/ 1334251 w 2744472"/>
              <a:gd name="connsiteY6900" fmla="*/ 639437 h 1805355"/>
              <a:gd name="connsiteX6901" fmla="*/ 1329742 w 2744472"/>
              <a:gd name="connsiteY6901" fmla="*/ 650854 h 1805355"/>
              <a:gd name="connsiteX6902" fmla="*/ 1323814 w 2744472"/>
              <a:gd name="connsiteY6902" fmla="*/ 653429 h 1805355"/>
              <a:gd name="connsiteX6903" fmla="*/ 1319792 w 2744472"/>
              <a:gd name="connsiteY6903" fmla="*/ 662908 h 1805355"/>
              <a:gd name="connsiteX6904" fmla="*/ 1311764 w 2744472"/>
              <a:gd name="connsiteY6904" fmla="*/ 666154 h 1805355"/>
              <a:gd name="connsiteX6905" fmla="*/ 1307187 w 2744472"/>
              <a:gd name="connsiteY6905" fmla="*/ 677474 h 1805355"/>
              <a:gd name="connsiteX6906" fmla="*/ 1299840 w 2744472"/>
              <a:gd name="connsiteY6906" fmla="*/ 680591 h 1805355"/>
              <a:gd name="connsiteX6907" fmla="*/ 1295276 w 2744472"/>
              <a:gd name="connsiteY6907" fmla="*/ 691346 h 1805355"/>
              <a:gd name="connsiteX6908" fmla="*/ 1289194 w 2744472"/>
              <a:gd name="connsiteY6908" fmla="*/ 693805 h 1805355"/>
              <a:gd name="connsiteX6909" fmla="*/ 1284632 w 2744472"/>
              <a:gd name="connsiteY6909" fmla="*/ 705625 h 1805355"/>
              <a:gd name="connsiteX6910" fmla="*/ 1279305 w 2744472"/>
              <a:gd name="connsiteY6910" fmla="*/ 707992 h 1805355"/>
              <a:gd name="connsiteX6911" fmla="*/ 1274540 w 2744472"/>
              <a:gd name="connsiteY6911" fmla="*/ 719498 h 1805355"/>
              <a:gd name="connsiteX6912" fmla="*/ 1266641 w 2744472"/>
              <a:gd name="connsiteY6912" fmla="*/ 722770 h 1805355"/>
              <a:gd name="connsiteX6913" fmla="*/ 1262914 w 2744472"/>
              <a:gd name="connsiteY6913" fmla="*/ 731553 h 1805355"/>
              <a:gd name="connsiteX6914" fmla="*/ 1257448 w 2744472"/>
              <a:gd name="connsiteY6914" fmla="*/ 733763 h 1805355"/>
              <a:gd name="connsiteX6915" fmla="*/ 1252271 w 2744472"/>
              <a:gd name="connsiteY6915" fmla="*/ 746262 h 1805355"/>
              <a:gd name="connsiteX6916" fmla="*/ 1247820 w 2744472"/>
              <a:gd name="connsiteY6916" fmla="*/ 748106 h 1805355"/>
              <a:gd name="connsiteX6917" fmla="*/ 1242465 w 2744472"/>
              <a:gd name="connsiteY6917" fmla="*/ 761665 h 1805355"/>
              <a:gd name="connsiteX6918" fmla="*/ 1238081 w 2744472"/>
              <a:gd name="connsiteY6918" fmla="*/ 763570 h 1805355"/>
              <a:gd name="connsiteX6919" fmla="*/ 1232658 w 2744472"/>
              <a:gd name="connsiteY6919" fmla="*/ 776662 h 1805355"/>
              <a:gd name="connsiteX6920" fmla="*/ 1226428 w 2744472"/>
              <a:gd name="connsiteY6920" fmla="*/ 779243 h 1805355"/>
              <a:gd name="connsiteX6921" fmla="*/ 1221585 w 2744472"/>
              <a:gd name="connsiteY6921" fmla="*/ 790391 h 1805355"/>
              <a:gd name="connsiteX6922" fmla="*/ 1217225 w 2744472"/>
              <a:gd name="connsiteY6922" fmla="*/ 792113 h 1805355"/>
              <a:gd name="connsiteX6923" fmla="*/ 1211779 w 2744472"/>
              <a:gd name="connsiteY6923" fmla="*/ 804956 h 1805355"/>
              <a:gd name="connsiteX6924" fmla="*/ 1207245 w 2744472"/>
              <a:gd name="connsiteY6924" fmla="*/ 806790 h 1805355"/>
              <a:gd name="connsiteX6925" fmla="*/ 1202259 w 2744472"/>
              <a:gd name="connsiteY6925" fmla="*/ 818829 h 1805355"/>
              <a:gd name="connsiteX6926" fmla="*/ 1198038 w 2744472"/>
              <a:gd name="connsiteY6926" fmla="*/ 820577 h 1805355"/>
              <a:gd name="connsiteX6927" fmla="*/ 1192308 w 2744472"/>
              <a:gd name="connsiteY6927" fmla="*/ 835069 h 1805355"/>
              <a:gd name="connsiteX6928" fmla="*/ 1186483 w 2744472"/>
              <a:gd name="connsiteY6928" fmla="*/ 837597 h 1805355"/>
              <a:gd name="connsiteX6929" fmla="*/ 1181665 w 2744472"/>
              <a:gd name="connsiteY6929" fmla="*/ 849228 h 1805355"/>
              <a:gd name="connsiteX6930" fmla="*/ 1176692 w 2744472"/>
              <a:gd name="connsiteY6930" fmla="*/ 851288 h 1805355"/>
              <a:gd name="connsiteX6931" fmla="*/ 1171859 w 2744472"/>
              <a:gd name="connsiteY6931" fmla="*/ 862957 h 1805355"/>
              <a:gd name="connsiteX6932" fmla="*/ 1169308 w 2744472"/>
              <a:gd name="connsiteY6932" fmla="*/ 864014 h 1805355"/>
              <a:gd name="connsiteX6933" fmla="*/ 1169902 w 2744472"/>
              <a:gd name="connsiteY6933" fmla="*/ 865413 h 1805355"/>
              <a:gd name="connsiteX6934" fmla="*/ 1163870 w 2744472"/>
              <a:gd name="connsiteY6934" fmla="*/ 879629 h 1805355"/>
              <a:gd name="connsiteX6935" fmla="*/ 1157917 w 2744472"/>
              <a:gd name="connsiteY6935" fmla="*/ 882036 h 1805355"/>
              <a:gd name="connsiteX6936" fmla="*/ 1153227 w 2744472"/>
              <a:gd name="connsiteY6936" fmla="*/ 893357 h 1805355"/>
              <a:gd name="connsiteX6937" fmla="*/ 1150688 w 2744472"/>
              <a:gd name="connsiteY6937" fmla="*/ 894409 h 1805355"/>
              <a:gd name="connsiteX6938" fmla="*/ 1151270 w 2744472"/>
              <a:gd name="connsiteY6938" fmla="*/ 895814 h 1805355"/>
              <a:gd name="connsiteX6939" fmla="*/ 1145382 w 2744472"/>
              <a:gd name="connsiteY6939" fmla="*/ 910029 h 1805355"/>
              <a:gd name="connsiteX6940" fmla="*/ 1141388 w 2744472"/>
              <a:gd name="connsiteY6940" fmla="*/ 911683 h 1805355"/>
              <a:gd name="connsiteX6941" fmla="*/ 1135432 w 2744472"/>
              <a:gd name="connsiteY6941" fmla="*/ 925719 h 1805355"/>
              <a:gd name="connsiteX6942" fmla="*/ 1132321 w 2744472"/>
              <a:gd name="connsiteY6942" fmla="*/ 926977 h 1805355"/>
              <a:gd name="connsiteX6943" fmla="*/ 1126749 w 2744472"/>
              <a:gd name="connsiteY6943" fmla="*/ 940428 h 1805355"/>
              <a:gd name="connsiteX6944" fmla="*/ 1124558 w 2744472"/>
              <a:gd name="connsiteY6944" fmla="*/ 941336 h 1805355"/>
              <a:gd name="connsiteX6945" fmla="*/ 1124792 w 2744472"/>
              <a:gd name="connsiteY6945" fmla="*/ 941903 h 1805355"/>
              <a:gd name="connsiteX6946" fmla="*/ 1118904 w 2744472"/>
              <a:gd name="connsiteY6946" fmla="*/ 956118 h 1805355"/>
              <a:gd name="connsiteX6947" fmla="*/ 1114868 w 2744472"/>
              <a:gd name="connsiteY6947" fmla="*/ 957791 h 1805355"/>
              <a:gd name="connsiteX6948" fmla="*/ 1114986 w 2744472"/>
              <a:gd name="connsiteY6948" fmla="*/ 958084 h 1805355"/>
              <a:gd name="connsiteX6949" fmla="*/ 1109098 w 2744472"/>
              <a:gd name="connsiteY6949" fmla="*/ 972646 h 1805355"/>
              <a:gd name="connsiteX6950" fmla="*/ 1107048 w 2744472"/>
              <a:gd name="connsiteY6950" fmla="*/ 973516 h 1805355"/>
              <a:gd name="connsiteX6951" fmla="*/ 1101110 w 2744472"/>
              <a:gd name="connsiteY6951" fmla="*/ 988193 h 1805355"/>
              <a:gd name="connsiteX6952" fmla="*/ 1097879 w 2744472"/>
              <a:gd name="connsiteY6952" fmla="*/ 989563 h 1805355"/>
              <a:gd name="connsiteX6953" fmla="*/ 1092427 w 2744472"/>
              <a:gd name="connsiteY6953" fmla="*/ 1003045 h 1805355"/>
              <a:gd name="connsiteX6954" fmla="*/ 1090192 w 2744472"/>
              <a:gd name="connsiteY6954" fmla="*/ 1003993 h 1805355"/>
              <a:gd name="connsiteX6955" fmla="*/ 1090470 w 2744472"/>
              <a:gd name="connsiteY6955" fmla="*/ 1004664 h 1805355"/>
              <a:gd name="connsiteX6956" fmla="*/ 1084582 w 2744472"/>
              <a:gd name="connsiteY6956" fmla="*/ 1018879 h 1805355"/>
              <a:gd name="connsiteX6957" fmla="*/ 1083877 w 2744472"/>
              <a:gd name="connsiteY6957" fmla="*/ 1019171 h 1805355"/>
              <a:gd name="connsiteX6958" fmla="*/ 1084587 w 2744472"/>
              <a:gd name="connsiteY6958" fmla="*/ 1020845 h 1805355"/>
              <a:gd name="connsiteX6959" fmla="*/ 1078412 w 2744472"/>
              <a:gd name="connsiteY6959" fmla="*/ 1035406 h 1805355"/>
              <a:gd name="connsiteX6960" fmla="*/ 1076400 w 2744472"/>
              <a:gd name="connsiteY6960" fmla="*/ 1036220 h 1805355"/>
              <a:gd name="connsiteX6961" fmla="*/ 1076742 w 2744472"/>
              <a:gd name="connsiteY6961" fmla="*/ 1037025 h 1805355"/>
              <a:gd name="connsiteX6962" fmla="*/ 1070710 w 2744472"/>
              <a:gd name="connsiteY6962" fmla="*/ 1051240 h 1805355"/>
              <a:gd name="connsiteX6963" fmla="*/ 1067626 w 2744472"/>
              <a:gd name="connsiteY6963" fmla="*/ 1052487 h 1805355"/>
              <a:gd name="connsiteX6964" fmla="*/ 1067916 w 2744472"/>
              <a:gd name="connsiteY6964" fmla="*/ 1053205 h 1805355"/>
              <a:gd name="connsiteX6965" fmla="*/ 1062028 w 2744472"/>
              <a:gd name="connsiteY6965" fmla="*/ 1067767 h 1805355"/>
              <a:gd name="connsiteX6966" fmla="*/ 1059793 w 2744472"/>
              <a:gd name="connsiteY6966" fmla="*/ 1068715 h 1805355"/>
              <a:gd name="connsiteX6967" fmla="*/ 1060071 w 2744472"/>
              <a:gd name="connsiteY6967" fmla="*/ 1069386 h 1805355"/>
              <a:gd name="connsiteX6968" fmla="*/ 1054183 w 2744472"/>
              <a:gd name="connsiteY6968" fmla="*/ 1083601 h 1805355"/>
              <a:gd name="connsiteX6969" fmla="*/ 1053206 w 2744472"/>
              <a:gd name="connsiteY6969" fmla="*/ 1084006 h 1805355"/>
              <a:gd name="connsiteX6970" fmla="*/ 1054187 w 2744472"/>
              <a:gd name="connsiteY6970" fmla="*/ 1086547 h 1805355"/>
              <a:gd name="connsiteX6971" fmla="*/ 1048299 w 2744472"/>
              <a:gd name="connsiteY6971" fmla="*/ 1101803 h 1805355"/>
              <a:gd name="connsiteX6972" fmla="*/ 1045979 w 2744472"/>
              <a:gd name="connsiteY6972" fmla="*/ 1102833 h 1805355"/>
              <a:gd name="connsiteX6973" fmla="*/ 1046342 w 2744472"/>
              <a:gd name="connsiteY6973" fmla="*/ 1103709 h 1805355"/>
              <a:gd name="connsiteX6974" fmla="*/ 1040454 w 2744472"/>
              <a:gd name="connsiteY6974" fmla="*/ 1117924 h 1805355"/>
              <a:gd name="connsiteX6975" fmla="*/ 1039763 w 2744472"/>
              <a:gd name="connsiteY6975" fmla="*/ 1118211 h 1805355"/>
              <a:gd name="connsiteX6976" fmla="*/ 1040458 w 2744472"/>
              <a:gd name="connsiteY6976" fmla="*/ 1119889 h 1805355"/>
              <a:gd name="connsiteX6977" fmla="*/ 1034426 w 2744472"/>
              <a:gd name="connsiteY6977" fmla="*/ 1134451 h 1805355"/>
              <a:gd name="connsiteX6978" fmla="*/ 1033125 w 2744472"/>
              <a:gd name="connsiteY6978" fmla="*/ 1134990 h 1805355"/>
              <a:gd name="connsiteX6979" fmla="*/ 1033594 w 2744472"/>
              <a:gd name="connsiteY6979" fmla="*/ 1136070 h 1805355"/>
              <a:gd name="connsiteX6980" fmla="*/ 1027419 w 2744472"/>
              <a:gd name="connsiteY6980" fmla="*/ 1150285 h 1805355"/>
              <a:gd name="connsiteX6981" fmla="*/ 1024982 w 2744472"/>
              <a:gd name="connsiteY6981" fmla="*/ 1151246 h 1805355"/>
              <a:gd name="connsiteX6982" fmla="*/ 1025748 w 2744472"/>
              <a:gd name="connsiteY6982" fmla="*/ 1153231 h 1805355"/>
              <a:gd name="connsiteX6983" fmla="*/ 1019860 w 2744472"/>
              <a:gd name="connsiteY6983" fmla="*/ 1168486 h 1805355"/>
              <a:gd name="connsiteX6984" fmla="*/ 1019197 w 2744472"/>
              <a:gd name="connsiteY6984" fmla="*/ 1168781 h 1805355"/>
              <a:gd name="connsiteX6985" fmla="*/ 1019864 w 2744472"/>
              <a:gd name="connsiteY6985" fmla="*/ 1170392 h 1805355"/>
              <a:gd name="connsiteX6986" fmla="*/ 1013976 w 2744472"/>
              <a:gd name="connsiteY6986" fmla="*/ 1184607 h 1805355"/>
              <a:gd name="connsiteX6987" fmla="*/ 1013285 w 2744472"/>
              <a:gd name="connsiteY6987" fmla="*/ 1184894 h 1805355"/>
              <a:gd name="connsiteX6988" fmla="*/ 1013981 w 2744472"/>
              <a:gd name="connsiteY6988" fmla="*/ 1186572 h 1805355"/>
              <a:gd name="connsiteX6989" fmla="*/ 1007949 w 2744472"/>
              <a:gd name="connsiteY6989" fmla="*/ 1201134 h 1805355"/>
              <a:gd name="connsiteX6990" fmla="*/ 1006783 w 2744472"/>
              <a:gd name="connsiteY6990" fmla="*/ 1201618 h 1805355"/>
              <a:gd name="connsiteX6991" fmla="*/ 1008097 w 2744472"/>
              <a:gd name="connsiteY6991" fmla="*/ 1204714 h 1805355"/>
              <a:gd name="connsiteX6992" fmla="*/ 1002065 w 2744472"/>
              <a:gd name="connsiteY6992" fmla="*/ 1218929 h 1805355"/>
              <a:gd name="connsiteX6993" fmla="*/ 1000480 w 2744472"/>
              <a:gd name="connsiteY6993" fmla="*/ 1219570 h 1805355"/>
              <a:gd name="connsiteX6994" fmla="*/ 1001232 w 2744472"/>
              <a:gd name="connsiteY6994" fmla="*/ 1221385 h 1805355"/>
              <a:gd name="connsiteX6995" fmla="*/ 995344 w 2744472"/>
              <a:gd name="connsiteY6995" fmla="*/ 1235600 h 1805355"/>
              <a:gd name="connsiteX6996" fmla="*/ 994132 w 2744472"/>
              <a:gd name="connsiteY6996" fmla="*/ 1236101 h 1805355"/>
              <a:gd name="connsiteX6997" fmla="*/ 995348 w 2744472"/>
              <a:gd name="connsiteY6997" fmla="*/ 1239036 h 1805355"/>
              <a:gd name="connsiteX6998" fmla="*/ 989934 w 2744472"/>
              <a:gd name="connsiteY6998" fmla="*/ 1252107 h 1805355"/>
              <a:gd name="connsiteX6999" fmla="*/ 991426 w 2744472"/>
              <a:gd name="connsiteY6999" fmla="*/ 1255707 h 1805355"/>
              <a:gd name="connsiteX7000" fmla="*/ 985538 w 2744472"/>
              <a:gd name="connsiteY7000" fmla="*/ 1269922 h 1805355"/>
              <a:gd name="connsiteX7001" fmla="*/ 984326 w 2744472"/>
              <a:gd name="connsiteY7001" fmla="*/ 1270424 h 1805355"/>
              <a:gd name="connsiteX7002" fmla="*/ 985542 w 2744472"/>
              <a:gd name="connsiteY7002" fmla="*/ 1273359 h 1805355"/>
              <a:gd name="connsiteX7003" fmla="*/ 980076 w 2744472"/>
              <a:gd name="connsiteY7003" fmla="*/ 1286556 h 1805355"/>
              <a:gd name="connsiteX7004" fmla="*/ 981619 w 2744472"/>
              <a:gd name="connsiteY7004" fmla="*/ 1290029 h 1805355"/>
              <a:gd name="connsiteX7005" fmla="*/ 975301 w 2744472"/>
              <a:gd name="connsiteY7005" fmla="*/ 1304244 h 1805355"/>
              <a:gd name="connsiteX7006" fmla="*/ 974422 w 2744472"/>
              <a:gd name="connsiteY7006" fmla="*/ 1304584 h 1805355"/>
              <a:gd name="connsiteX7007" fmla="*/ 975736 w 2744472"/>
              <a:gd name="connsiteY7007" fmla="*/ 1307681 h 1805355"/>
              <a:gd name="connsiteX7008" fmla="*/ 969704 w 2744472"/>
              <a:gd name="connsiteY7008" fmla="*/ 1321896 h 1805355"/>
              <a:gd name="connsiteX7009" fmla="*/ 969104 w 2744472"/>
              <a:gd name="connsiteY7009" fmla="*/ 1322139 h 1805355"/>
              <a:gd name="connsiteX7010" fmla="*/ 970833 w 2744472"/>
              <a:gd name="connsiteY7010" fmla="*/ 1326313 h 1805355"/>
              <a:gd name="connsiteX7011" fmla="*/ 964944 w 2744472"/>
              <a:gd name="connsiteY7011" fmla="*/ 1340528 h 1805355"/>
              <a:gd name="connsiteX7012" fmla="*/ 964427 w 2744472"/>
              <a:gd name="connsiteY7012" fmla="*/ 1340743 h 1805355"/>
              <a:gd name="connsiteX7013" fmla="*/ 964949 w 2744472"/>
              <a:gd name="connsiteY7013" fmla="*/ 1342004 h 1805355"/>
              <a:gd name="connsiteX7014" fmla="*/ 959128 w 2744472"/>
              <a:gd name="connsiteY7014" fmla="*/ 1356054 h 1805355"/>
              <a:gd name="connsiteX7015" fmla="*/ 961026 w 2744472"/>
              <a:gd name="connsiteY7015" fmla="*/ 1360635 h 1805355"/>
              <a:gd name="connsiteX7016" fmla="*/ 955330 w 2744472"/>
              <a:gd name="connsiteY7016" fmla="*/ 1374389 h 1805355"/>
              <a:gd name="connsiteX7017" fmla="*/ 957104 w 2744472"/>
              <a:gd name="connsiteY7017" fmla="*/ 1378777 h 1805355"/>
              <a:gd name="connsiteX7018" fmla="*/ 951454 w 2744472"/>
              <a:gd name="connsiteY7018" fmla="*/ 1392750 h 1805355"/>
              <a:gd name="connsiteX7019" fmla="*/ 953181 w 2744472"/>
              <a:gd name="connsiteY7019" fmla="*/ 1396919 h 1805355"/>
              <a:gd name="connsiteX7020" fmla="*/ 947463 w 2744472"/>
              <a:gd name="connsiteY7020" fmla="*/ 1410724 h 1805355"/>
              <a:gd name="connsiteX7021" fmla="*/ 949259 w 2744472"/>
              <a:gd name="connsiteY7021" fmla="*/ 1415061 h 1805355"/>
              <a:gd name="connsiteX7022" fmla="*/ 943762 w 2744472"/>
              <a:gd name="connsiteY7022" fmla="*/ 1428332 h 1805355"/>
              <a:gd name="connsiteX7023" fmla="*/ 945337 w 2744472"/>
              <a:gd name="connsiteY7023" fmla="*/ 1432223 h 1805355"/>
              <a:gd name="connsiteX7024" fmla="*/ 939304 w 2744472"/>
              <a:gd name="connsiteY7024" fmla="*/ 1447132 h 1805355"/>
              <a:gd name="connsiteX7025" fmla="*/ 939298 w 2744472"/>
              <a:gd name="connsiteY7025" fmla="*/ 1447134 h 1805355"/>
              <a:gd name="connsiteX7026" fmla="*/ 940433 w 2744472"/>
              <a:gd name="connsiteY7026" fmla="*/ 1449874 h 1805355"/>
              <a:gd name="connsiteX7027" fmla="*/ 935796 w 2744472"/>
              <a:gd name="connsiteY7027" fmla="*/ 1461067 h 1805355"/>
              <a:gd name="connsiteX7028" fmla="*/ 938472 w 2744472"/>
              <a:gd name="connsiteY7028" fmla="*/ 1467525 h 1805355"/>
              <a:gd name="connsiteX7029" fmla="*/ 932652 w 2744472"/>
              <a:gd name="connsiteY7029" fmla="*/ 1481577 h 1805355"/>
              <a:gd name="connsiteX7030" fmla="*/ 934549 w 2744472"/>
              <a:gd name="connsiteY7030" fmla="*/ 1486158 h 1805355"/>
              <a:gd name="connsiteX7031" fmla="*/ 929913 w 2744472"/>
              <a:gd name="connsiteY7031" fmla="*/ 1497351 h 1805355"/>
              <a:gd name="connsiteX7032" fmla="*/ 932588 w 2744472"/>
              <a:gd name="connsiteY7032" fmla="*/ 1503809 h 1805355"/>
              <a:gd name="connsiteX7033" fmla="*/ 926700 w 2744472"/>
              <a:gd name="connsiteY7033" fmla="*/ 1518024 h 1805355"/>
              <a:gd name="connsiteX7034" fmla="*/ 926556 w 2744472"/>
              <a:gd name="connsiteY7034" fmla="*/ 1518084 h 1805355"/>
              <a:gd name="connsiteX7035" fmla="*/ 928665 w 2744472"/>
              <a:gd name="connsiteY7035" fmla="*/ 1523422 h 1805355"/>
              <a:gd name="connsiteX7036" fmla="*/ 924132 w 2744472"/>
              <a:gd name="connsiteY7036" fmla="*/ 1534900 h 1805355"/>
              <a:gd name="connsiteX7037" fmla="*/ 926704 w 2744472"/>
              <a:gd name="connsiteY7037" fmla="*/ 1541563 h 1805355"/>
              <a:gd name="connsiteX7038" fmla="*/ 921937 w 2744472"/>
              <a:gd name="connsiteY7038" fmla="*/ 1553913 h 1805355"/>
              <a:gd name="connsiteX7039" fmla="*/ 924742 w 2744472"/>
              <a:gd name="connsiteY7039" fmla="*/ 1560686 h 1805355"/>
              <a:gd name="connsiteX7040" fmla="*/ 920038 w 2744472"/>
              <a:gd name="connsiteY7040" fmla="*/ 1572043 h 1805355"/>
              <a:gd name="connsiteX7041" fmla="*/ 922781 w 2744472"/>
              <a:gd name="connsiteY7041" fmla="*/ 1578827 h 1805355"/>
              <a:gd name="connsiteX7042" fmla="*/ 918036 w 2744472"/>
              <a:gd name="connsiteY7042" fmla="*/ 1590561 h 1805355"/>
              <a:gd name="connsiteX7043" fmla="*/ 920820 w 2744472"/>
              <a:gd name="connsiteY7043" fmla="*/ 1596969 h 1805355"/>
              <a:gd name="connsiteX7044" fmla="*/ 915866 w 2744472"/>
              <a:gd name="connsiteY7044" fmla="*/ 1608375 h 1805355"/>
              <a:gd name="connsiteX7045" fmla="*/ 918858 w 2744472"/>
              <a:gd name="connsiteY7045" fmla="*/ 1615601 h 1805355"/>
              <a:gd name="connsiteX7046" fmla="*/ 914190 w 2744472"/>
              <a:gd name="connsiteY7046" fmla="*/ 1626872 h 1805355"/>
              <a:gd name="connsiteX7047" fmla="*/ 916898 w 2744472"/>
              <a:gd name="connsiteY7047" fmla="*/ 1633253 h 1805355"/>
              <a:gd name="connsiteX7048" fmla="*/ 911548 w 2744472"/>
              <a:gd name="connsiteY7048" fmla="*/ 1645861 h 1805355"/>
              <a:gd name="connsiteX7049" fmla="*/ 914936 w 2744472"/>
              <a:gd name="connsiteY7049" fmla="*/ 1653846 h 1805355"/>
              <a:gd name="connsiteX7050" fmla="*/ 910141 w 2744472"/>
              <a:gd name="connsiteY7050" fmla="*/ 1665147 h 1805355"/>
              <a:gd name="connsiteX7051" fmla="*/ 912975 w 2744472"/>
              <a:gd name="connsiteY7051" fmla="*/ 1671988 h 1805355"/>
              <a:gd name="connsiteX7052" fmla="*/ 909172 w 2744472"/>
              <a:gd name="connsiteY7052" fmla="*/ 1681168 h 1805355"/>
              <a:gd name="connsiteX7053" fmla="*/ 912975 w 2744472"/>
              <a:gd name="connsiteY7053" fmla="*/ 1690130 h 1805355"/>
              <a:gd name="connsiteX7054" fmla="*/ 908046 w 2744472"/>
              <a:gd name="connsiteY7054" fmla="*/ 1701746 h 1805355"/>
              <a:gd name="connsiteX7055" fmla="*/ 911014 w 2744472"/>
              <a:gd name="connsiteY7055" fmla="*/ 1709252 h 1805355"/>
              <a:gd name="connsiteX7056" fmla="*/ 907100 w 2744472"/>
              <a:gd name="connsiteY7056" fmla="*/ 1719150 h 1805355"/>
              <a:gd name="connsiteX7057" fmla="*/ 911014 w 2744472"/>
              <a:gd name="connsiteY7057" fmla="*/ 1728375 h 1805355"/>
              <a:gd name="connsiteX7058" fmla="*/ 907061 w 2744472"/>
              <a:gd name="connsiteY7058" fmla="*/ 1737691 h 1805355"/>
              <a:gd name="connsiteX7059" fmla="*/ 911014 w 2744472"/>
              <a:gd name="connsiteY7059" fmla="*/ 1747007 h 1805355"/>
              <a:gd name="connsiteX7060" fmla="*/ 906853 w 2744472"/>
              <a:gd name="connsiteY7060" fmla="*/ 1756813 h 1805355"/>
              <a:gd name="connsiteX7061" fmla="*/ 911014 w 2744472"/>
              <a:gd name="connsiteY7061" fmla="*/ 1766620 h 1805355"/>
              <a:gd name="connsiteX7062" fmla="*/ 907061 w 2744472"/>
              <a:gd name="connsiteY7062" fmla="*/ 1775936 h 1805355"/>
              <a:gd name="connsiteX7063" fmla="*/ 911014 w 2744472"/>
              <a:gd name="connsiteY7063" fmla="*/ 1785252 h 1805355"/>
              <a:gd name="connsiteX7064" fmla="*/ 890420 w 2744472"/>
              <a:gd name="connsiteY7064" fmla="*/ 1805355 h 1805355"/>
              <a:gd name="connsiteX7065" fmla="*/ 869826 w 2744472"/>
              <a:gd name="connsiteY7065" fmla="*/ 1785252 h 1805355"/>
              <a:gd name="connsiteX7066" fmla="*/ 873779 w 2744472"/>
              <a:gd name="connsiteY7066" fmla="*/ 1775936 h 1805355"/>
              <a:gd name="connsiteX7067" fmla="*/ 869826 w 2744472"/>
              <a:gd name="connsiteY7067" fmla="*/ 1766620 h 1805355"/>
              <a:gd name="connsiteX7068" fmla="*/ 873988 w 2744472"/>
              <a:gd name="connsiteY7068" fmla="*/ 1756813 h 1805355"/>
              <a:gd name="connsiteX7069" fmla="*/ 869826 w 2744472"/>
              <a:gd name="connsiteY7069" fmla="*/ 1747007 h 1805355"/>
              <a:gd name="connsiteX7070" fmla="*/ 873779 w 2744472"/>
              <a:gd name="connsiteY7070" fmla="*/ 1737691 h 1805355"/>
              <a:gd name="connsiteX7071" fmla="*/ 869826 w 2744472"/>
              <a:gd name="connsiteY7071" fmla="*/ 1728375 h 1805355"/>
              <a:gd name="connsiteX7072" fmla="*/ 873740 w 2744472"/>
              <a:gd name="connsiteY7072" fmla="*/ 1719150 h 1805355"/>
              <a:gd name="connsiteX7073" fmla="*/ 869826 w 2744472"/>
              <a:gd name="connsiteY7073" fmla="*/ 1709252 h 1805355"/>
              <a:gd name="connsiteX7074" fmla="*/ 874686 w 2744472"/>
              <a:gd name="connsiteY7074" fmla="*/ 1696961 h 1805355"/>
              <a:gd name="connsiteX7075" fmla="*/ 871788 w 2744472"/>
              <a:gd name="connsiteY7075" fmla="*/ 1690130 h 1805355"/>
              <a:gd name="connsiteX7076" fmla="*/ 875590 w 2744472"/>
              <a:gd name="connsiteY7076" fmla="*/ 1681168 h 1805355"/>
              <a:gd name="connsiteX7077" fmla="*/ 871788 w 2744472"/>
              <a:gd name="connsiteY7077" fmla="*/ 1671988 h 1805355"/>
              <a:gd name="connsiteX7078" fmla="*/ 876559 w 2744472"/>
              <a:gd name="connsiteY7078" fmla="*/ 1660469 h 1805355"/>
              <a:gd name="connsiteX7079" fmla="*/ 873749 w 2744472"/>
              <a:gd name="connsiteY7079" fmla="*/ 1653846 h 1805355"/>
              <a:gd name="connsiteX7080" fmla="*/ 879098 w 2744472"/>
              <a:gd name="connsiteY7080" fmla="*/ 1641238 h 1805355"/>
              <a:gd name="connsiteX7081" fmla="*/ 875710 w 2744472"/>
              <a:gd name="connsiteY7081" fmla="*/ 1633253 h 1805355"/>
              <a:gd name="connsiteX7082" fmla="*/ 880899 w 2744472"/>
              <a:gd name="connsiteY7082" fmla="*/ 1621025 h 1805355"/>
              <a:gd name="connsiteX7083" fmla="*/ 878652 w 2744472"/>
              <a:gd name="connsiteY7083" fmla="*/ 1615601 h 1805355"/>
              <a:gd name="connsiteX7084" fmla="*/ 882602 w 2744472"/>
              <a:gd name="connsiteY7084" fmla="*/ 1606064 h 1805355"/>
              <a:gd name="connsiteX7085" fmla="*/ 878652 w 2744472"/>
              <a:gd name="connsiteY7085" fmla="*/ 1596969 h 1805355"/>
              <a:gd name="connsiteX7086" fmla="*/ 884483 w 2744472"/>
              <a:gd name="connsiteY7086" fmla="*/ 1583547 h 1805355"/>
              <a:gd name="connsiteX7087" fmla="*/ 882574 w 2744472"/>
              <a:gd name="connsiteY7087" fmla="*/ 1578827 h 1805355"/>
              <a:gd name="connsiteX7088" fmla="*/ 887255 w 2744472"/>
              <a:gd name="connsiteY7088" fmla="*/ 1567251 h 1805355"/>
              <a:gd name="connsiteX7089" fmla="*/ 884536 w 2744472"/>
              <a:gd name="connsiteY7089" fmla="*/ 1560686 h 1805355"/>
              <a:gd name="connsiteX7090" fmla="*/ 889371 w 2744472"/>
              <a:gd name="connsiteY7090" fmla="*/ 1549011 h 1805355"/>
              <a:gd name="connsiteX7091" fmla="*/ 886497 w 2744472"/>
              <a:gd name="connsiteY7091" fmla="*/ 1541563 h 1805355"/>
              <a:gd name="connsiteX7092" fmla="*/ 891008 w 2744472"/>
              <a:gd name="connsiteY7092" fmla="*/ 1529877 h 1805355"/>
              <a:gd name="connsiteX7093" fmla="*/ 888458 w 2744472"/>
              <a:gd name="connsiteY7093" fmla="*/ 1523422 h 1805355"/>
              <a:gd name="connsiteX7094" fmla="*/ 894338 w 2744472"/>
              <a:gd name="connsiteY7094" fmla="*/ 1508533 h 1805355"/>
              <a:gd name="connsiteX7095" fmla="*/ 892381 w 2744472"/>
              <a:gd name="connsiteY7095" fmla="*/ 1503809 h 1805355"/>
              <a:gd name="connsiteX7096" fmla="*/ 897018 w 2744472"/>
              <a:gd name="connsiteY7096" fmla="*/ 1492616 h 1805355"/>
              <a:gd name="connsiteX7097" fmla="*/ 894343 w 2744472"/>
              <a:gd name="connsiteY7097" fmla="*/ 1486158 h 1805355"/>
              <a:gd name="connsiteX7098" fmla="*/ 900163 w 2744472"/>
              <a:gd name="connsiteY7098" fmla="*/ 1472106 h 1805355"/>
              <a:gd name="connsiteX7099" fmla="*/ 898265 w 2744472"/>
              <a:gd name="connsiteY7099" fmla="*/ 1467525 h 1805355"/>
              <a:gd name="connsiteX7100" fmla="*/ 902901 w 2744472"/>
              <a:gd name="connsiteY7100" fmla="*/ 1456332 h 1805355"/>
              <a:gd name="connsiteX7101" fmla="*/ 900227 w 2744472"/>
              <a:gd name="connsiteY7101" fmla="*/ 1449874 h 1805355"/>
              <a:gd name="connsiteX7102" fmla="*/ 905823 w 2744472"/>
              <a:gd name="connsiteY7102" fmla="*/ 1436361 h 1805355"/>
              <a:gd name="connsiteX7103" fmla="*/ 904149 w 2744472"/>
              <a:gd name="connsiteY7103" fmla="*/ 1432223 h 1805355"/>
              <a:gd name="connsiteX7104" fmla="*/ 909600 w 2744472"/>
              <a:gd name="connsiteY7104" fmla="*/ 1418750 h 1805355"/>
              <a:gd name="connsiteX7105" fmla="*/ 908072 w 2744472"/>
              <a:gd name="connsiteY7105" fmla="*/ 1415061 h 1805355"/>
              <a:gd name="connsiteX7106" fmla="*/ 914103 w 2744472"/>
              <a:gd name="connsiteY7106" fmla="*/ 1400499 h 1805355"/>
              <a:gd name="connsiteX7107" fmla="*/ 914406 w 2744472"/>
              <a:gd name="connsiteY7107" fmla="*/ 1400374 h 1805355"/>
              <a:gd name="connsiteX7108" fmla="*/ 912975 w 2744472"/>
              <a:gd name="connsiteY7108" fmla="*/ 1396919 h 1805355"/>
              <a:gd name="connsiteX7109" fmla="*/ 918671 w 2744472"/>
              <a:gd name="connsiteY7109" fmla="*/ 1383166 h 1805355"/>
              <a:gd name="connsiteX7110" fmla="*/ 916897 w 2744472"/>
              <a:gd name="connsiteY7110" fmla="*/ 1378777 h 1805355"/>
              <a:gd name="connsiteX7111" fmla="*/ 922547 w 2744472"/>
              <a:gd name="connsiteY7111" fmla="*/ 1364805 h 1805355"/>
              <a:gd name="connsiteX7112" fmla="*/ 920820 w 2744472"/>
              <a:gd name="connsiteY7112" fmla="*/ 1360635 h 1805355"/>
              <a:gd name="connsiteX7113" fmla="*/ 926640 w 2744472"/>
              <a:gd name="connsiteY7113" fmla="*/ 1346584 h 1805355"/>
              <a:gd name="connsiteX7114" fmla="*/ 924742 w 2744472"/>
              <a:gd name="connsiteY7114" fmla="*/ 1342004 h 1805355"/>
              <a:gd name="connsiteX7115" fmla="*/ 930630 w 2744472"/>
              <a:gd name="connsiteY7115" fmla="*/ 1327788 h 1805355"/>
              <a:gd name="connsiteX7116" fmla="*/ 931148 w 2744472"/>
              <a:gd name="connsiteY7116" fmla="*/ 1327573 h 1805355"/>
              <a:gd name="connsiteX7117" fmla="*/ 930626 w 2744472"/>
              <a:gd name="connsiteY7117" fmla="*/ 1326313 h 1805355"/>
              <a:gd name="connsiteX7118" fmla="*/ 936469 w 2744472"/>
              <a:gd name="connsiteY7118" fmla="*/ 1312206 h 1805355"/>
              <a:gd name="connsiteX7119" fmla="*/ 934549 w 2744472"/>
              <a:gd name="connsiteY7119" fmla="*/ 1307681 h 1805355"/>
              <a:gd name="connsiteX7120" fmla="*/ 940296 w 2744472"/>
              <a:gd name="connsiteY7120" fmla="*/ 1294135 h 1805355"/>
              <a:gd name="connsiteX7121" fmla="*/ 938471 w 2744472"/>
              <a:gd name="connsiteY7121" fmla="*/ 1290029 h 1805355"/>
              <a:gd name="connsiteX7122" fmla="*/ 944790 w 2744472"/>
              <a:gd name="connsiteY7122" fmla="*/ 1275814 h 1805355"/>
              <a:gd name="connsiteX7123" fmla="*/ 946137 w 2744472"/>
              <a:gd name="connsiteY7123" fmla="*/ 1275294 h 1805355"/>
              <a:gd name="connsiteX7124" fmla="*/ 945335 w 2744472"/>
              <a:gd name="connsiteY7124" fmla="*/ 1273359 h 1805355"/>
              <a:gd name="connsiteX7125" fmla="*/ 951224 w 2744472"/>
              <a:gd name="connsiteY7125" fmla="*/ 1259144 h 1805355"/>
              <a:gd name="connsiteX7126" fmla="*/ 952435 w 2744472"/>
              <a:gd name="connsiteY7126" fmla="*/ 1258642 h 1805355"/>
              <a:gd name="connsiteX7127" fmla="*/ 951219 w 2744472"/>
              <a:gd name="connsiteY7127" fmla="*/ 1255707 h 1805355"/>
              <a:gd name="connsiteX7128" fmla="*/ 956633 w 2744472"/>
              <a:gd name="connsiteY7128" fmla="*/ 1242636 h 1805355"/>
              <a:gd name="connsiteX7129" fmla="*/ 955142 w 2744472"/>
              <a:gd name="connsiteY7129" fmla="*/ 1239036 h 1805355"/>
              <a:gd name="connsiteX7130" fmla="*/ 961030 w 2744472"/>
              <a:gd name="connsiteY7130" fmla="*/ 1224821 h 1805355"/>
              <a:gd name="connsiteX7131" fmla="*/ 962241 w 2744472"/>
              <a:gd name="connsiteY7131" fmla="*/ 1224319 h 1805355"/>
              <a:gd name="connsiteX7132" fmla="*/ 961026 w 2744472"/>
              <a:gd name="connsiteY7132" fmla="*/ 1221385 h 1805355"/>
              <a:gd name="connsiteX7133" fmla="*/ 966914 w 2744472"/>
              <a:gd name="connsiteY7133" fmla="*/ 1207170 h 1805355"/>
              <a:gd name="connsiteX7134" fmla="*/ 967796 w 2744472"/>
              <a:gd name="connsiteY7134" fmla="*/ 1206804 h 1805355"/>
              <a:gd name="connsiteX7135" fmla="*/ 966909 w 2744472"/>
              <a:gd name="connsiteY7135" fmla="*/ 1204714 h 1805355"/>
              <a:gd name="connsiteX7136" fmla="*/ 972941 w 2744472"/>
              <a:gd name="connsiteY7136" fmla="*/ 1190499 h 1805355"/>
              <a:gd name="connsiteX7137" fmla="*/ 974208 w 2744472"/>
              <a:gd name="connsiteY7137" fmla="*/ 1189987 h 1805355"/>
              <a:gd name="connsiteX7138" fmla="*/ 972793 w 2744472"/>
              <a:gd name="connsiteY7138" fmla="*/ 1186572 h 1805355"/>
              <a:gd name="connsiteX7139" fmla="*/ 978825 w 2744472"/>
              <a:gd name="connsiteY7139" fmla="*/ 1172010 h 1805355"/>
              <a:gd name="connsiteX7140" fmla="*/ 980108 w 2744472"/>
              <a:gd name="connsiteY7140" fmla="*/ 1171479 h 1805355"/>
              <a:gd name="connsiteX7141" fmla="*/ 979658 w 2744472"/>
              <a:gd name="connsiteY7141" fmla="*/ 1170392 h 1805355"/>
              <a:gd name="connsiteX7142" fmla="*/ 985546 w 2744472"/>
              <a:gd name="connsiteY7142" fmla="*/ 1156177 h 1805355"/>
              <a:gd name="connsiteX7143" fmla="*/ 986523 w 2744472"/>
              <a:gd name="connsiteY7143" fmla="*/ 1155772 h 1805355"/>
              <a:gd name="connsiteX7144" fmla="*/ 985542 w 2744472"/>
              <a:gd name="connsiteY7144" fmla="*/ 1153231 h 1805355"/>
              <a:gd name="connsiteX7145" fmla="*/ 991430 w 2744472"/>
              <a:gd name="connsiteY7145" fmla="*/ 1137975 h 1805355"/>
              <a:gd name="connsiteX7146" fmla="*/ 992120 w 2744472"/>
              <a:gd name="connsiteY7146" fmla="*/ 1137668 h 1805355"/>
              <a:gd name="connsiteX7147" fmla="*/ 991426 w 2744472"/>
              <a:gd name="connsiteY7147" fmla="*/ 1136070 h 1805355"/>
              <a:gd name="connsiteX7148" fmla="*/ 997601 w 2744472"/>
              <a:gd name="connsiteY7148" fmla="*/ 1121854 h 1805355"/>
              <a:gd name="connsiteX7149" fmla="*/ 999735 w 2744472"/>
              <a:gd name="connsiteY7149" fmla="*/ 1121011 h 1805355"/>
              <a:gd name="connsiteX7150" fmla="*/ 999271 w 2744472"/>
              <a:gd name="connsiteY7150" fmla="*/ 1119889 h 1805355"/>
              <a:gd name="connsiteX7151" fmla="*/ 1005302 w 2744472"/>
              <a:gd name="connsiteY7151" fmla="*/ 1105327 h 1805355"/>
              <a:gd name="connsiteX7152" fmla="*/ 1006586 w 2744472"/>
              <a:gd name="connsiteY7152" fmla="*/ 1104796 h 1805355"/>
              <a:gd name="connsiteX7153" fmla="*/ 1006136 w 2744472"/>
              <a:gd name="connsiteY7153" fmla="*/ 1103709 h 1805355"/>
              <a:gd name="connsiteX7154" fmla="*/ 1012024 w 2744472"/>
              <a:gd name="connsiteY7154" fmla="*/ 1089494 h 1805355"/>
              <a:gd name="connsiteX7155" fmla="*/ 1014691 w 2744472"/>
              <a:gd name="connsiteY7155" fmla="*/ 1088389 h 1805355"/>
              <a:gd name="connsiteX7156" fmla="*/ 1013981 w 2744472"/>
              <a:gd name="connsiteY7156" fmla="*/ 1086547 h 1805355"/>
              <a:gd name="connsiteX7157" fmla="*/ 1019869 w 2744472"/>
              <a:gd name="connsiteY7157" fmla="*/ 1071292 h 1805355"/>
              <a:gd name="connsiteX7158" fmla="*/ 1020532 w 2744472"/>
              <a:gd name="connsiteY7158" fmla="*/ 1070997 h 1805355"/>
              <a:gd name="connsiteX7159" fmla="*/ 1019864 w 2744472"/>
              <a:gd name="connsiteY7159" fmla="*/ 1069386 h 1805355"/>
              <a:gd name="connsiteX7160" fmla="*/ 1025753 w 2744472"/>
              <a:gd name="connsiteY7160" fmla="*/ 1055171 h 1805355"/>
              <a:gd name="connsiteX7161" fmla="*/ 1028109 w 2744472"/>
              <a:gd name="connsiteY7161" fmla="*/ 1054194 h 1805355"/>
              <a:gd name="connsiteX7162" fmla="*/ 1027710 w 2744472"/>
              <a:gd name="connsiteY7162" fmla="*/ 1053205 h 1805355"/>
              <a:gd name="connsiteX7163" fmla="*/ 1033598 w 2744472"/>
              <a:gd name="connsiteY7163" fmla="*/ 1038643 h 1805355"/>
              <a:gd name="connsiteX7164" fmla="*/ 1035838 w 2744472"/>
              <a:gd name="connsiteY7164" fmla="*/ 1037693 h 1805355"/>
              <a:gd name="connsiteX7165" fmla="*/ 1035555 w 2744472"/>
              <a:gd name="connsiteY7165" fmla="*/ 1037025 h 1805355"/>
              <a:gd name="connsiteX7166" fmla="*/ 1041586 w 2744472"/>
              <a:gd name="connsiteY7166" fmla="*/ 1022810 h 1805355"/>
              <a:gd name="connsiteX7167" fmla="*/ 1043008 w 2744472"/>
              <a:gd name="connsiteY7167" fmla="*/ 1022235 h 1805355"/>
              <a:gd name="connsiteX7168" fmla="*/ 1042419 w 2744472"/>
              <a:gd name="connsiteY7168" fmla="*/ 1020845 h 1805355"/>
              <a:gd name="connsiteX7169" fmla="*/ 1048594 w 2744472"/>
              <a:gd name="connsiteY7169" fmla="*/ 1006283 h 1805355"/>
              <a:gd name="connsiteX7170" fmla="*/ 1050599 w 2744472"/>
              <a:gd name="connsiteY7170" fmla="*/ 1005471 h 1805355"/>
              <a:gd name="connsiteX7171" fmla="*/ 1050264 w 2744472"/>
              <a:gd name="connsiteY7171" fmla="*/ 1004664 h 1805355"/>
              <a:gd name="connsiteX7172" fmla="*/ 1056152 w 2744472"/>
              <a:gd name="connsiteY7172" fmla="*/ 990449 h 1805355"/>
              <a:gd name="connsiteX7173" fmla="*/ 1058509 w 2744472"/>
              <a:gd name="connsiteY7173" fmla="*/ 989472 h 1805355"/>
              <a:gd name="connsiteX7174" fmla="*/ 1058109 w 2744472"/>
              <a:gd name="connsiteY7174" fmla="*/ 988483 h 1805355"/>
              <a:gd name="connsiteX7175" fmla="*/ 1063997 w 2744472"/>
              <a:gd name="connsiteY7175" fmla="*/ 973921 h 1805355"/>
              <a:gd name="connsiteX7176" fmla="*/ 1066049 w 2744472"/>
              <a:gd name="connsiteY7176" fmla="*/ 973051 h 1805355"/>
              <a:gd name="connsiteX7177" fmla="*/ 1071986 w 2744472"/>
              <a:gd name="connsiteY7177" fmla="*/ 958375 h 1805355"/>
              <a:gd name="connsiteX7178" fmla="*/ 1075216 w 2744472"/>
              <a:gd name="connsiteY7178" fmla="*/ 957006 h 1805355"/>
              <a:gd name="connsiteX7179" fmla="*/ 1080668 w 2744472"/>
              <a:gd name="connsiteY7179" fmla="*/ 943522 h 1805355"/>
              <a:gd name="connsiteX7180" fmla="*/ 1084608 w 2744472"/>
              <a:gd name="connsiteY7180" fmla="*/ 941850 h 1805355"/>
              <a:gd name="connsiteX7181" fmla="*/ 1090474 w 2744472"/>
              <a:gd name="connsiteY7181" fmla="*/ 927688 h 1805355"/>
              <a:gd name="connsiteX7182" fmla="*/ 1092666 w 2744472"/>
              <a:gd name="connsiteY7182" fmla="*/ 926780 h 1805355"/>
              <a:gd name="connsiteX7183" fmla="*/ 1092431 w 2744472"/>
              <a:gd name="connsiteY7183" fmla="*/ 926213 h 1805355"/>
              <a:gd name="connsiteX7184" fmla="*/ 1098319 w 2744472"/>
              <a:gd name="connsiteY7184" fmla="*/ 911998 h 1805355"/>
              <a:gd name="connsiteX7185" fmla="*/ 1100439 w 2744472"/>
              <a:gd name="connsiteY7185" fmla="*/ 911120 h 1805355"/>
              <a:gd name="connsiteX7186" fmla="*/ 1106308 w 2744472"/>
              <a:gd name="connsiteY7186" fmla="*/ 897289 h 1805355"/>
              <a:gd name="connsiteX7187" fmla="*/ 1111286 w 2744472"/>
              <a:gd name="connsiteY7187" fmla="*/ 895276 h 1805355"/>
              <a:gd name="connsiteX7188" fmla="*/ 1116952 w 2744472"/>
              <a:gd name="connsiteY7188" fmla="*/ 881598 h 1805355"/>
              <a:gd name="connsiteX7189" fmla="*/ 1119490 w 2744472"/>
              <a:gd name="connsiteY7189" fmla="*/ 880546 h 1805355"/>
              <a:gd name="connsiteX7190" fmla="*/ 1118909 w 2744472"/>
              <a:gd name="connsiteY7190" fmla="*/ 879142 h 1805355"/>
              <a:gd name="connsiteX7191" fmla="*/ 1124797 w 2744472"/>
              <a:gd name="connsiteY7191" fmla="*/ 864927 h 1805355"/>
              <a:gd name="connsiteX7192" fmla="*/ 1129801 w 2744472"/>
              <a:gd name="connsiteY7192" fmla="*/ 862854 h 1805355"/>
              <a:gd name="connsiteX7193" fmla="*/ 1134746 w 2744472"/>
              <a:gd name="connsiteY7193" fmla="*/ 851198 h 1805355"/>
              <a:gd name="connsiteX7194" fmla="*/ 1138011 w 2744472"/>
              <a:gd name="connsiteY7194" fmla="*/ 849878 h 1805355"/>
              <a:gd name="connsiteX7195" fmla="*/ 1137540 w 2744472"/>
              <a:gd name="connsiteY7195" fmla="*/ 848742 h 1805355"/>
              <a:gd name="connsiteX7196" fmla="*/ 1143429 w 2744472"/>
              <a:gd name="connsiteY7196" fmla="*/ 834527 h 1805355"/>
              <a:gd name="connsiteX7197" fmla="*/ 1148401 w 2744472"/>
              <a:gd name="connsiteY7197" fmla="*/ 832467 h 1805355"/>
              <a:gd name="connsiteX7198" fmla="*/ 1153235 w 2744472"/>
              <a:gd name="connsiteY7198" fmla="*/ 820798 h 1805355"/>
              <a:gd name="connsiteX7199" fmla="*/ 1157455 w 2744472"/>
              <a:gd name="connsiteY7199" fmla="*/ 819050 h 1805355"/>
              <a:gd name="connsiteX7200" fmla="*/ 1163185 w 2744472"/>
              <a:gd name="connsiteY7200" fmla="*/ 804558 h 1805355"/>
              <a:gd name="connsiteX7201" fmla="*/ 1169010 w 2744472"/>
              <a:gd name="connsiteY7201" fmla="*/ 802031 h 1805355"/>
              <a:gd name="connsiteX7202" fmla="*/ 1173829 w 2744472"/>
              <a:gd name="connsiteY7202" fmla="*/ 790399 h 1805355"/>
              <a:gd name="connsiteX7203" fmla="*/ 1176201 w 2744472"/>
              <a:gd name="connsiteY7203" fmla="*/ 789416 h 1805355"/>
              <a:gd name="connsiteX7204" fmla="*/ 1181961 w 2744472"/>
              <a:gd name="connsiteY7204" fmla="*/ 775832 h 1805355"/>
              <a:gd name="connsiteX7205" fmla="*/ 1186547 w 2744472"/>
              <a:gd name="connsiteY7205" fmla="*/ 773977 h 1805355"/>
              <a:gd name="connsiteX7206" fmla="*/ 1191767 w 2744472"/>
              <a:gd name="connsiteY7206" fmla="*/ 761961 h 1805355"/>
              <a:gd name="connsiteX7207" fmla="*/ 1199866 w 2744472"/>
              <a:gd name="connsiteY7207" fmla="*/ 758762 h 1805355"/>
              <a:gd name="connsiteX7208" fmla="*/ 1204228 w 2744472"/>
              <a:gd name="connsiteY7208" fmla="*/ 748232 h 1805355"/>
              <a:gd name="connsiteX7209" fmla="*/ 1208216 w 2744472"/>
              <a:gd name="connsiteY7209" fmla="*/ 746579 h 1805355"/>
              <a:gd name="connsiteX7210" fmla="*/ 1214034 w 2744472"/>
              <a:gd name="connsiteY7210" fmla="*/ 731848 h 1805355"/>
              <a:gd name="connsiteX7211" fmla="*/ 1218913 w 2744472"/>
              <a:gd name="connsiteY7211" fmla="*/ 729728 h 1805355"/>
              <a:gd name="connsiteX7212" fmla="*/ 1223841 w 2744472"/>
              <a:gd name="connsiteY7212" fmla="*/ 717832 h 1805355"/>
              <a:gd name="connsiteX7213" fmla="*/ 1228340 w 2744472"/>
              <a:gd name="connsiteY7213" fmla="*/ 715968 h 1805355"/>
              <a:gd name="connsiteX7214" fmla="*/ 1233791 w 2744472"/>
              <a:gd name="connsiteY7214" fmla="*/ 703122 h 1805355"/>
              <a:gd name="connsiteX7215" fmla="*/ 1240233 w 2744472"/>
              <a:gd name="connsiteY7215" fmla="*/ 700517 h 1805355"/>
              <a:gd name="connsiteX7216" fmla="*/ 1244722 w 2744472"/>
              <a:gd name="connsiteY7216" fmla="*/ 689681 h 1805355"/>
              <a:gd name="connsiteX7217" fmla="*/ 1251695 w 2744472"/>
              <a:gd name="connsiteY7217" fmla="*/ 686792 h 1805355"/>
              <a:gd name="connsiteX7218" fmla="*/ 1256202 w 2744472"/>
              <a:gd name="connsiteY7218" fmla="*/ 675114 h 1805355"/>
              <a:gd name="connsiteX7219" fmla="*/ 1262086 w 2744472"/>
              <a:gd name="connsiteY7219" fmla="*/ 672499 h 1805355"/>
              <a:gd name="connsiteX7220" fmla="*/ 1266152 w 2744472"/>
              <a:gd name="connsiteY7220" fmla="*/ 662916 h 1805355"/>
              <a:gd name="connsiteX7221" fmla="*/ 1274179 w 2744472"/>
              <a:gd name="connsiteY7221" fmla="*/ 659670 h 1805355"/>
              <a:gd name="connsiteX7222" fmla="*/ 1278757 w 2744472"/>
              <a:gd name="connsiteY7222" fmla="*/ 648350 h 1805355"/>
              <a:gd name="connsiteX7223" fmla="*/ 1286104 w 2744472"/>
              <a:gd name="connsiteY7223" fmla="*/ 645232 h 1805355"/>
              <a:gd name="connsiteX7224" fmla="*/ 1290668 w 2744472"/>
              <a:gd name="connsiteY7224" fmla="*/ 634478 h 1805355"/>
              <a:gd name="connsiteX7225" fmla="*/ 1297017 w 2744472"/>
              <a:gd name="connsiteY7225" fmla="*/ 631910 h 1805355"/>
              <a:gd name="connsiteX7226" fmla="*/ 1301312 w 2744472"/>
              <a:gd name="connsiteY7226" fmla="*/ 621036 h 1805355"/>
              <a:gd name="connsiteX7227" fmla="*/ 1309077 w 2744472"/>
              <a:gd name="connsiteY7227" fmla="*/ 617663 h 1805355"/>
              <a:gd name="connsiteX7228" fmla="*/ 1313079 w 2744472"/>
              <a:gd name="connsiteY7228" fmla="*/ 608000 h 1805355"/>
              <a:gd name="connsiteX7229" fmla="*/ 1320463 w 2744472"/>
              <a:gd name="connsiteY7229" fmla="*/ 604942 h 1805355"/>
              <a:gd name="connsiteX7230" fmla="*/ 1324990 w 2744472"/>
              <a:gd name="connsiteY7230" fmla="*/ 594271 h 1805355"/>
              <a:gd name="connsiteX7231" fmla="*/ 1333965 w 2744472"/>
              <a:gd name="connsiteY7231" fmla="*/ 590642 h 1805355"/>
              <a:gd name="connsiteX7232" fmla="*/ 1337595 w 2744472"/>
              <a:gd name="connsiteY7232" fmla="*/ 581666 h 1805355"/>
              <a:gd name="connsiteX7233" fmla="*/ 1344900 w 2744472"/>
              <a:gd name="connsiteY7233" fmla="*/ 578566 h 1805355"/>
              <a:gd name="connsiteX7234" fmla="*/ 1349363 w 2744472"/>
              <a:gd name="connsiteY7234" fmla="*/ 567794 h 1805355"/>
              <a:gd name="connsiteX7235" fmla="*/ 1357756 w 2744472"/>
              <a:gd name="connsiteY7235" fmla="*/ 564317 h 1805355"/>
              <a:gd name="connsiteX7236" fmla="*/ 1361274 w 2744472"/>
              <a:gd name="connsiteY7236" fmla="*/ 556026 h 1805355"/>
              <a:gd name="connsiteX7237" fmla="*/ 1370072 w 2744472"/>
              <a:gd name="connsiteY7237" fmla="*/ 552469 h 1805355"/>
              <a:gd name="connsiteX7238" fmla="*/ 1373879 w 2744472"/>
              <a:gd name="connsiteY7238" fmla="*/ 543278 h 1805355"/>
              <a:gd name="connsiteX7239" fmla="*/ 1381655 w 2744472"/>
              <a:gd name="connsiteY7239" fmla="*/ 540057 h 1805355"/>
              <a:gd name="connsiteX7240" fmla="*/ 1385790 w 2744472"/>
              <a:gd name="connsiteY7240" fmla="*/ 529836 h 1805355"/>
              <a:gd name="connsiteX7241" fmla="*/ 1394711 w 2744472"/>
              <a:gd name="connsiteY7241" fmla="*/ 526053 h 1805355"/>
              <a:gd name="connsiteX7242" fmla="*/ 1398394 w 2744472"/>
              <a:gd name="connsiteY7242" fmla="*/ 516944 h 1805355"/>
              <a:gd name="connsiteX7243" fmla="*/ 1406686 w 2744472"/>
              <a:gd name="connsiteY7243" fmla="*/ 513426 h 1805355"/>
              <a:gd name="connsiteX7244" fmla="*/ 1410162 w 2744472"/>
              <a:gd name="connsiteY7244" fmla="*/ 505033 h 1805355"/>
              <a:gd name="connsiteX7245" fmla="*/ 1418702 w 2744472"/>
              <a:gd name="connsiteY7245" fmla="*/ 501495 h 1805355"/>
              <a:gd name="connsiteX7246" fmla="*/ 1420581 w 2744472"/>
              <a:gd name="connsiteY7246" fmla="*/ 497267 h 1805355"/>
              <a:gd name="connsiteX7247" fmla="*/ 1409478 w 2744472"/>
              <a:gd name="connsiteY7247" fmla="*/ 501757 h 1805355"/>
              <a:gd name="connsiteX7248" fmla="*/ 1406232 w 2744472"/>
              <a:gd name="connsiteY7248" fmla="*/ 509784 h 1805355"/>
              <a:gd name="connsiteX7249" fmla="*/ 1397940 w 2744472"/>
              <a:gd name="connsiteY7249" fmla="*/ 513303 h 1805355"/>
              <a:gd name="connsiteX7250" fmla="*/ 1394464 w 2744472"/>
              <a:gd name="connsiteY7250" fmla="*/ 521695 h 1805355"/>
              <a:gd name="connsiteX7251" fmla="*/ 1384802 w 2744472"/>
              <a:gd name="connsiteY7251" fmla="*/ 525698 h 1805355"/>
              <a:gd name="connsiteX7252" fmla="*/ 1381429 w 2744472"/>
              <a:gd name="connsiteY7252" fmla="*/ 533463 h 1805355"/>
              <a:gd name="connsiteX7253" fmla="*/ 1371497 w 2744472"/>
              <a:gd name="connsiteY7253" fmla="*/ 537386 h 1805355"/>
              <a:gd name="connsiteX7254" fmla="*/ 1367986 w 2744472"/>
              <a:gd name="connsiteY7254" fmla="*/ 546068 h 1805355"/>
              <a:gd name="connsiteX7255" fmla="*/ 1360243 w 2744472"/>
              <a:gd name="connsiteY7255" fmla="*/ 549353 h 1805355"/>
              <a:gd name="connsiteX7256" fmla="*/ 1356076 w 2744472"/>
              <a:gd name="connsiteY7256" fmla="*/ 559654 h 1805355"/>
              <a:gd name="connsiteX7257" fmla="*/ 1346842 w 2744472"/>
              <a:gd name="connsiteY7257" fmla="*/ 563570 h 1805355"/>
              <a:gd name="connsiteX7258" fmla="*/ 1343471 w 2744472"/>
              <a:gd name="connsiteY7258" fmla="*/ 571708 h 1805355"/>
              <a:gd name="connsiteX7259" fmla="*/ 1335640 w 2744472"/>
              <a:gd name="connsiteY7259" fmla="*/ 574952 h 1805355"/>
              <a:gd name="connsiteX7260" fmla="*/ 1331703 w 2744472"/>
              <a:gd name="connsiteY7260" fmla="*/ 584456 h 1805355"/>
              <a:gd name="connsiteX7261" fmla="*/ 1323310 w 2744472"/>
              <a:gd name="connsiteY7261" fmla="*/ 587933 h 1805355"/>
              <a:gd name="connsiteX7262" fmla="*/ 1319792 w 2744472"/>
              <a:gd name="connsiteY7262" fmla="*/ 596224 h 1805355"/>
              <a:gd name="connsiteX7263" fmla="*/ 1311764 w 2744472"/>
              <a:gd name="connsiteY7263" fmla="*/ 599470 h 1805355"/>
              <a:gd name="connsiteX7264" fmla="*/ 1307187 w 2744472"/>
              <a:gd name="connsiteY7264" fmla="*/ 610790 h 1805355"/>
              <a:gd name="connsiteX7265" fmla="*/ 1298825 w 2744472"/>
              <a:gd name="connsiteY7265" fmla="*/ 614338 h 1805355"/>
              <a:gd name="connsiteX7266" fmla="*/ 1295276 w 2744472"/>
              <a:gd name="connsiteY7266" fmla="*/ 622701 h 1805355"/>
              <a:gd name="connsiteX7267" fmla="*/ 1286966 w 2744472"/>
              <a:gd name="connsiteY7267" fmla="*/ 626062 h 1805355"/>
              <a:gd name="connsiteX7268" fmla="*/ 1282671 w 2744472"/>
              <a:gd name="connsiteY7268" fmla="*/ 636430 h 1805355"/>
              <a:gd name="connsiteX7269" fmla="*/ 1277757 w 2744472"/>
              <a:gd name="connsiteY7269" fmla="*/ 638466 h 1805355"/>
              <a:gd name="connsiteX7270" fmla="*/ 1272865 w 2744472"/>
              <a:gd name="connsiteY7270" fmla="*/ 650854 h 1805355"/>
              <a:gd name="connsiteX7271" fmla="*/ 1264532 w 2744472"/>
              <a:gd name="connsiteY7271" fmla="*/ 654473 h 1805355"/>
              <a:gd name="connsiteX7272" fmla="*/ 1260953 w 2744472"/>
              <a:gd name="connsiteY7272" fmla="*/ 662908 h 1805355"/>
              <a:gd name="connsiteX7273" fmla="*/ 1252926 w 2744472"/>
              <a:gd name="connsiteY7273" fmla="*/ 666154 h 1805355"/>
              <a:gd name="connsiteX7274" fmla="*/ 1248348 w 2744472"/>
              <a:gd name="connsiteY7274" fmla="*/ 677474 h 1805355"/>
              <a:gd name="connsiteX7275" fmla="*/ 1243422 w 2744472"/>
              <a:gd name="connsiteY7275" fmla="*/ 679564 h 1805355"/>
              <a:gd name="connsiteX7276" fmla="*/ 1238542 w 2744472"/>
              <a:gd name="connsiteY7276" fmla="*/ 691346 h 1805355"/>
              <a:gd name="connsiteX7277" fmla="*/ 1231050 w 2744472"/>
              <a:gd name="connsiteY7277" fmla="*/ 694449 h 1805355"/>
              <a:gd name="connsiteX7278" fmla="*/ 1226631 w 2744472"/>
              <a:gd name="connsiteY7278" fmla="*/ 705625 h 1805355"/>
              <a:gd name="connsiteX7279" fmla="*/ 1220399 w 2744472"/>
              <a:gd name="connsiteY7279" fmla="*/ 708329 h 1805355"/>
              <a:gd name="connsiteX7280" fmla="*/ 1215988 w 2744472"/>
              <a:gd name="connsiteY7280" fmla="*/ 719498 h 1805355"/>
              <a:gd name="connsiteX7281" fmla="*/ 1210001 w 2744472"/>
              <a:gd name="connsiteY7281" fmla="*/ 722099 h 1805355"/>
              <a:gd name="connsiteX7282" fmla="*/ 1205895 w 2744472"/>
              <a:gd name="connsiteY7282" fmla="*/ 731553 h 1805355"/>
              <a:gd name="connsiteX7283" fmla="*/ 1199428 w 2744472"/>
              <a:gd name="connsiteY7283" fmla="*/ 734107 h 1805355"/>
              <a:gd name="connsiteX7284" fmla="*/ 1194270 w 2744472"/>
              <a:gd name="connsiteY7284" fmla="*/ 746262 h 1805355"/>
              <a:gd name="connsiteX7285" fmla="*/ 1188843 w 2744472"/>
              <a:gd name="connsiteY7285" fmla="*/ 748456 h 1805355"/>
              <a:gd name="connsiteX7286" fmla="*/ 1183626 w 2744472"/>
              <a:gd name="connsiteY7286" fmla="*/ 761665 h 1805355"/>
              <a:gd name="connsiteX7287" fmla="*/ 1179243 w 2744472"/>
              <a:gd name="connsiteY7287" fmla="*/ 763570 h 1805355"/>
              <a:gd name="connsiteX7288" fmla="*/ 1173820 w 2744472"/>
              <a:gd name="connsiteY7288" fmla="*/ 776662 h 1805355"/>
              <a:gd name="connsiteX7289" fmla="*/ 1168816 w 2744472"/>
              <a:gd name="connsiteY7289" fmla="*/ 778734 h 1805355"/>
              <a:gd name="connsiteX7290" fmla="*/ 1163870 w 2744472"/>
              <a:gd name="connsiteY7290" fmla="*/ 790391 h 1805355"/>
              <a:gd name="connsiteX7291" fmla="*/ 1158187 w 2744472"/>
              <a:gd name="connsiteY7291" fmla="*/ 792689 h 1805355"/>
              <a:gd name="connsiteX7292" fmla="*/ 1153227 w 2744472"/>
              <a:gd name="connsiteY7292" fmla="*/ 804956 h 1805355"/>
              <a:gd name="connsiteX7293" fmla="*/ 1148301 w 2744472"/>
              <a:gd name="connsiteY7293" fmla="*/ 807047 h 1805355"/>
              <a:gd name="connsiteX7294" fmla="*/ 1143420 w 2744472"/>
              <a:gd name="connsiteY7294" fmla="*/ 818829 h 1805355"/>
              <a:gd name="connsiteX7295" fmla="*/ 1139200 w 2744472"/>
              <a:gd name="connsiteY7295" fmla="*/ 820577 h 1805355"/>
              <a:gd name="connsiteX7296" fmla="*/ 1133470 w 2744472"/>
              <a:gd name="connsiteY7296" fmla="*/ 835069 h 1805355"/>
              <a:gd name="connsiteX7297" fmla="*/ 1127645 w 2744472"/>
              <a:gd name="connsiteY7297" fmla="*/ 837597 h 1805355"/>
              <a:gd name="connsiteX7298" fmla="*/ 1122827 w 2744472"/>
              <a:gd name="connsiteY7298" fmla="*/ 849228 h 1805355"/>
              <a:gd name="connsiteX7299" fmla="*/ 1120221 w 2744472"/>
              <a:gd name="connsiteY7299" fmla="*/ 850308 h 1805355"/>
              <a:gd name="connsiteX7300" fmla="*/ 1114982 w 2744472"/>
              <a:gd name="connsiteY7300" fmla="*/ 862957 h 1805355"/>
              <a:gd name="connsiteX7301" fmla="*/ 1110769 w 2744472"/>
              <a:gd name="connsiteY7301" fmla="*/ 864702 h 1805355"/>
              <a:gd name="connsiteX7302" fmla="*/ 1111064 w 2744472"/>
              <a:gd name="connsiteY7302" fmla="*/ 865413 h 1805355"/>
              <a:gd name="connsiteX7303" fmla="*/ 1105175 w 2744472"/>
              <a:gd name="connsiteY7303" fmla="*/ 879629 h 1805355"/>
              <a:gd name="connsiteX7304" fmla="*/ 1099019 w 2744472"/>
              <a:gd name="connsiteY7304" fmla="*/ 882179 h 1805355"/>
              <a:gd name="connsiteX7305" fmla="*/ 1094389 w 2744472"/>
              <a:gd name="connsiteY7305" fmla="*/ 893357 h 1805355"/>
              <a:gd name="connsiteX7306" fmla="*/ 1091850 w 2744472"/>
              <a:gd name="connsiteY7306" fmla="*/ 894409 h 1805355"/>
              <a:gd name="connsiteX7307" fmla="*/ 1092432 w 2744472"/>
              <a:gd name="connsiteY7307" fmla="*/ 895814 h 1805355"/>
              <a:gd name="connsiteX7308" fmla="*/ 1086544 w 2744472"/>
              <a:gd name="connsiteY7308" fmla="*/ 910029 h 1805355"/>
              <a:gd name="connsiteX7309" fmla="*/ 1084343 w 2744472"/>
              <a:gd name="connsiteY7309" fmla="*/ 910940 h 1805355"/>
              <a:gd name="connsiteX7310" fmla="*/ 1084587 w 2744472"/>
              <a:gd name="connsiteY7310" fmla="*/ 911504 h 1805355"/>
              <a:gd name="connsiteX7311" fmla="*/ 1078412 w 2744472"/>
              <a:gd name="connsiteY7311" fmla="*/ 925719 h 1805355"/>
              <a:gd name="connsiteX7312" fmla="*/ 1074301 w 2744472"/>
              <a:gd name="connsiteY7312" fmla="*/ 927342 h 1805355"/>
              <a:gd name="connsiteX7313" fmla="*/ 1068748 w 2744472"/>
              <a:gd name="connsiteY7313" fmla="*/ 940428 h 1805355"/>
              <a:gd name="connsiteX7314" fmla="*/ 1065832 w 2744472"/>
              <a:gd name="connsiteY7314" fmla="*/ 941607 h 1805355"/>
              <a:gd name="connsiteX7315" fmla="*/ 1065954 w 2744472"/>
              <a:gd name="connsiteY7315" fmla="*/ 941903 h 1805355"/>
              <a:gd name="connsiteX7316" fmla="*/ 1060066 w 2744472"/>
              <a:gd name="connsiteY7316" fmla="*/ 956118 h 1805355"/>
              <a:gd name="connsiteX7317" fmla="*/ 1057709 w 2744472"/>
              <a:gd name="connsiteY7317" fmla="*/ 957094 h 1805355"/>
              <a:gd name="connsiteX7318" fmla="*/ 1058109 w 2744472"/>
              <a:gd name="connsiteY7318" fmla="*/ 958084 h 1805355"/>
              <a:gd name="connsiteX7319" fmla="*/ 1052221 w 2744472"/>
              <a:gd name="connsiteY7319" fmla="*/ 972646 h 1805355"/>
              <a:gd name="connsiteX7320" fmla="*/ 1050172 w 2744472"/>
              <a:gd name="connsiteY7320" fmla="*/ 973515 h 1805355"/>
              <a:gd name="connsiteX7321" fmla="*/ 1044376 w 2744472"/>
              <a:gd name="connsiteY7321" fmla="*/ 988193 h 1805355"/>
              <a:gd name="connsiteX7322" fmla="*/ 1042136 w 2744472"/>
              <a:gd name="connsiteY7322" fmla="*/ 989165 h 1805355"/>
              <a:gd name="connsiteX7323" fmla="*/ 1036387 w 2744472"/>
              <a:gd name="connsiteY7323" fmla="*/ 1003045 h 1805355"/>
              <a:gd name="connsiteX7324" fmla="*/ 1033430 w 2744472"/>
              <a:gd name="connsiteY7324" fmla="*/ 1004270 h 1805355"/>
              <a:gd name="connsiteX7325" fmla="*/ 1033593 w 2744472"/>
              <a:gd name="connsiteY7325" fmla="*/ 1004664 h 1805355"/>
              <a:gd name="connsiteX7326" fmla="*/ 1027705 w 2744472"/>
              <a:gd name="connsiteY7326" fmla="*/ 1018879 h 1805355"/>
              <a:gd name="connsiteX7327" fmla="*/ 1025348 w 2744472"/>
              <a:gd name="connsiteY7327" fmla="*/ 1019855 h 1805355"/>
              <a:gd name="connsiteX7328" fmla="*/ 1025748 w 2744472"/>
              <a:gd name="connsiteY7328" fmla="*/ 1020845 h 1805355"/>
              <a:gd name="connsiteX7329" fmla="*/ 1019860 w 2744472"/>
              <a:gd name="connsiteY7329" fmla="*/ 1035406 h 1805355"/>
              <a:gd name="connsiteX7330" fmla="*/ 1017626 w 2744472"/>
              <a:gd name="connsiteY7330" fmla="*/ 1036355 h 1805355"/>
              <a:gd name="connsiteX7331" fmla="*/ 1017903 w 2744472"/>
              <a:gd name="connsiteY7331" fmla="*/ 1037025 h 1805355"/>
              <a:gd name="connsiteX7332" fmla="*/ 1012015 w 2744472"/>
              <a:gd name="connsiteY7332" fmla="*/ 1051240 h 1805355"/>
              <a:gd name="connsiteX7333" fmla="*/ 1009650 w 2744472"/>
              <a:gd name="connsiteY7333" fmla="*/ 1052220 h 1805355"/>
              <a:gd name="connsiteX7334" fmla="*/ 1010059 w 2744472"/>
              <a:gd name="connsiteY7334" fmla="*/ 1053205 h 1805355"/>
              <a:gd name="connsiteX7335" fmla="*/ 1004027 w 2744472"/>
              <a:gd name="connsiteY7335" fmla="*/ 1067767 h 1805355"/>
              <a:gd name="connsiteX7336" fmla="*/ 1002744 w 2744472"/>
              <a:gd name="connsiteY7336" fmla="*/ 1068299 h 1805355"/>
              <a:gd name="connsiteX7337" fmla="*/ 1003194 w 2744472"/>
              <a:gd name="connsiteY7337" fmla="*/ 1069386 h 1805355"/>
              <a:gd name="connsiteX7338" fmla="*/ 997306 w 2744472"/>
              <a:gd name="connsiteY7338" fmla="*/ 1083601 h 1805355"/>
              <a:gd name="connsiteX7339" fmla="*/ 994638 w 2744472"/>
              <a:gd name="connsiteY7339" fmla="*/ 1084706 h 1805355"/>
              <a:gd name="connsiteX7340" fmla="*/ 995349 w 2744472"/>
              <a:gd name="connsiteY7340" fmla="*/ 1086547 h 1805355"/>
              <a:gd name="connsiteX7341" fmla="*/ 989461 w 2744472"/>
              <a:gd name="connsiteY7341" fmla="*/ 1101803 h 1805355"/>
              <a:gd name="connsiteX7342" fmla="*/ 988797 w 2744472"/>
              <a:gd name="connsiteY7342" fmla="*/ 1102097 h 1805355"/>
              <a:gd name="connsiteX7343" fmla="*/ 989465 w 2744472"/>
              <a:gd name="connsiteY7343" fmla="*/ 1103709 h 1805355"/>
              <a:gd name="connsiteX7344" fmla="*/ 983577 w 2744472"/>
              <a:gd name="connsiteY7344" fmla="*/ 1117924 h 1805355"/>
              <a:gd name="connsiteX7345" fmla="*/ 981212 w 2744472"/>
              <a:gd name="connsiteY7345" fmla="*/ 1118904 h 1805355"/>
              <a:gd name="connsiteX7346" fmla="*/ 981620 w 2744472"/>
              <a:gd name="connsiteY7346" fmla="*/ 1119889 h 1805355"/>
              <a:gd name="connsiteX7347" fmla="*/ 975588 w 2744472"/>
              <a:gd name="connsiteY7347" fmla="*/ 1134451 h 1805355"/>
              <a:gd name="connsiteX7348" fmla="*/ 975130 w 2744472"/>
              <a:gd name="connsiteY7348" fmla="*/ 1134641 h 1805355"/>
              <a:gd name="connsiteX7349" fmla="*/ 975736 w 2744472"/>
              <a:gd name="connsiteY7349" fmla="*/ 1136070 h 1805355"/>
              <a:gd name="connsiteX7350" fmla="*/ 969704 w 2744472"/>
              <a:gd name="connsiteY7350" fmla="*/ 1150285 h 1805355"/>
              <a:gd name="connsiteX7351" fmla="*/ 968000 w 2744472"/>
              <a:gd name="connsiteY7351" fmla="*/ 1150973 h 1805355"/>
              <a:gd name="connsiteX7352" fmla="*/ 968871 w 2744472"/>
              <a:gd name="connsiteY7352" fmla="*/ 1153231 h 1805355"/>
              <a:gd name="connsiteX7353" fmla="*/ 962983 w 2744472"/>
              <a:gd name="connsiteY7353" fmla="*/ 1168486 h 1805355"/>
              <a:gd name="connsiteX7354" fmla="*/ 962293 w 2744472"/>
              <a:gd name="connsiteY7354" fmla="*/ 1168792 h 1805355"/>
              <a:gd name="connsiteX7355" fmla="*/ 962988 w 2744472"/>
              <a:gd name="connsiteY7355" fmla="*/ 1170392 h 1805355"/>
              <a:gd name="connsiteX7356" fmla="*/ 956813 w 2744472"/>
              <a:gd name="connsiteY7356" fmla="*/ 1184607 h 1805355"/>
              <a:gd name="connsiteX7357" fmla="*/ 954687 w 2744472"/>
              <a:gd name="connsiteY7357" fmla="*/ 1185447 h 1805355"/>
              <a:gd name="connsiteX7358" fmla="*/ 955142 w 2744472"/>
              <a:gd name="connsiteY7358" fmla="*/ 1186572 h 1805355"/>
              <a:gd name="connsiteX7359" fmla="*/ 949254 w 2744472"/>
              <a:gd name="connsiteY7359" fmla="*/ 1201134 h 1805355"/>
              <a:gd name="connsiteX7360" fmla="*/ 947971 w 2744472"/>
              <a:gd name="connsiteY7360" fmla="*/ 1201679 h 1805355"/>
              <a:gd name="connsiteX7361" fmla="*/ 949258 w 2744472"/>
              <a:gd name="connsiteY7361" fmla="*/ 1204714 h 1805355"/>
              <a:gd name="connsiteX7362" fmla="*/ 943724 w 2744472"/>
              <a:gd name="connsiteY7362" fmla="*/ 1217759 h 1805355"/>
              <a:gd name="connsiteX7363" fmla="*/ 945335 w 2744472"/>
              <a:gd name="connsiteY7363" fmla="*/ 1221385 h 1805355"/>
              <a:gd name="connsiteX7364" fmla="*/ 939017 w 2744472"/>
              <a:gd name="connsiteY7364" fmla="*/ 1235600 h 1805355"/>
              <a:gd name="connsiteX7365" fmla="*/ 937319 w 2744472"/>
              <a:gd name="connsiteY7365" fmla="*/ 1236255 h 1805355"/>
              <a:gd name="connsiteX7366" fmla="*/ 938471 w 2744472"/>
              <a:gd name="connsiteY7366" fmla="*/ 1239036 h 1805355"/>
              <a:gd name="connsiteX7367" fmla="*/ 932583 w 2744472"/>
              <a:gd name="connsiteY7367" fmla="*/ 1253251 h 1805355"/>
              <a:gd name="connsiteX7368" fmla="*/ 931718 w 2744472"/>
              <a:gd name="connsiteY7368" fmla="*/ 1253610 h 1805355"/>
              <a:gd name="connsiteX7369" fmla="*/ 932587 w 2744472"/>
              <a:gd name="connsiteY7369" fmla="*/ 1255707 h 1805355"/>
              <a:gd name="connsiteX7370" fmla="*/ 926699 w 2744472"/>
              <a:gd name="connsiteY7370" fmla="*/ 1269922 h 1805355"/>
              <a:gd name="connsiteX7371" fmla="*/ 925488 w 2744472"/>
              <a:gd name="connsiteY7371" fmla="*/ 1270424 h 1805355"/>
              <a:gd name="connsiteX7372" fmla="*/ 926704 w 2744472"/>
              <a:gd name="connsiteY7372" fmla="*/ 1273359 h 1805355"/>
              <a:gd name="connsiteX7373" fmla="*/ 921290 w 2744472"/>
              <a:gd name="connsiteY7373" fmla="*/ 1286428 h 1805355"/>
              <a:gd name="connsiteX7374" fmla="*/ 922782 w 2744472"/>
              <a:gd name="connsiteY7374" fmla="*/ 1290029 h 1805355"/>
              <a:gd name="connsiteX7375" fmla="*/ 916893 w 2744472"/>
              <a:gd name="connsiteY7375" fmla="*/ 1304244 h 1805355"/>
              <a:gd name="connsiteX7376" fmla="*/ 915657 w 2744472"/>
              <a:gd name="connsiteY7376" fmla="*/ 1304757 h 1805355"/>
              <a:gd name="connsiteX7377" fmla="*/ 916898 w 2744472"/>
              <a:gd name="connsiteY7377" fmla="*/ 1307681 h 1805355"/>
              <a:gd name="connsiteX7378" fmla="*/ 910984 w 2744472"/>
              <a:gd name="connsiteY7378" fmla="*/ 1321619 h 1805355"/>
              <a:gd name="connsiteX7379" fmla="*/ 912975 w 2744472"/>
              <a:gd name="connsiteY7379" fmla="*/ 1326313 h 1805355"/>
              <a:gd name="connsiteX7380" fmla="*/ 907205 w 2744472"/>
              <a:gd name="connsiteY7380" fmla="*/ 1339911 h 1805355"/>
              <a:gd name="connsiteX7381" fmla="*/ 908072 w 2744472"/>
              <a:gd name="connsiteY7381" fmla="*/ 1342004 h 1805355"/>
              <a:gd name="connsiteX7382" fmla="*/ 902184 w 2744472"/>
              <a:gd name="connsiteY7382" fmla="*/ 1356219 h 1805355"/>
              <a:gd name="connsiteX7383" fmla="*/ 900626 w 2744472"/>
              <a:gd name="connsiteY7383" fmla="*/ 1356864 h 1805355"/>
              <a:gd name="connsiteX7384" fmla="*/ 902188 w 2744472"/>
              <a:gd name="connsiteY7384" fmla="*/ 1360635 h 1805355"/>
              <a:gd name="connsiteX7385" fmla="*/ 896491 w 2744472"/>
              <a:gd name="connsiteY7385" fmla="*/ 1374389 h 1805355"/>
              <a:gd name="connsiteX7386" fmla="*/ 898265 w 2744472"/>
              <a:gd name="connsiteY7386" fmla="*/ 1378777 h 1805355"/>
              <a:gd name="connsiteX7387" fmla="*/ 892616 w 2744472"/>
              <a:gd name="connsiteY7387" fmla="*/ 1392750 h 1805355"/>
              <a:gd name="connsiteX7388" fmla="*/ 894343 w 2744472"/>
              <a:gd name="connsiteY7388" fmla="*/ 1396919 h 1805355"/>
              <a:gd name="connsiteX7389" fmla="*/ 888646 w 2744472"/>
              <a:gd name="connsiteY7389" fmla="*/ 1410673 h 1805355"/>
              <a:gd name="connsiteX7390" fmla="*/ 890420 w 2744472"/>
              <a:gd name="connsiteY7390" fmla="*/ 1415061 h 1805355"/>
              <a:gd name="connsiteX7391" fmla="*/ 885911 w 2744472"/>
              <a:gd name="connsiteY7391" fmla="*/ 1426212 h 1805355"/>
              <a:gd name="connsiteX7392" fmla="*/ 888459 w 2744472"/>
              <a:gd name="connsiteY7392" fmla="*/ 1432223 h 1805355"/>
              <a:gd name="connsiteX7393" fmla="*/ 882757 w 2744472"/>
              <a:gd name="connsiteY7393" fmla="*/ 1445678 h 1805355"/>
              <a:gd name="connsiteX7394" fmla="*/ 884537 w 2744472"/>
              <a:gd name="connsiteY7394" fmla="*/ 1449874 h 1805355"/>
              <a:gd name="connsiteX7395" fmla="*/ 878830 w 2744472"/>
              <a:gd name="connsiteY7395" fmla="*/ 1463322 h 1805355"/>
              <a:gd name="connsiteX7396" fmla="*/ 880614 w 2744472"/>
              <a:gd name="connsiteY7396" fmla="*/ 1467525 h 1805355"/>
              <a:gd name="connsiteX7397" fmla="*/ 874582 w 2744472"/>
              <a:gd name="connsiteY7397" fmla="*/ 1481740 h 1805355"/>
              <a:gd name="connsiteX7398" fmla="*/ 873982 w 2744472"/>
              <a:gd name="connsiteY7398" fmla="*/ 1481983 h 1805355"/>
              <a:gd name="connsiteX7399" fmla="*/ 875711 w 2744472"/>
              <a:gd name="connsiteY7399" fmla="*/ 1486158 h 1805355"/>
              <a:gd name="connsiteX7400" fmla="*/ 871074 w 2744472"/>
              <a:gd name="connsiteY7400" fmla="*/ 1497351 h 1805355"/>
              <a:gd name="connsiteX7401" fmla="*/ 873750 w 2744472"/>
              <a:gd name="connsiteY7401" fmla="*/ 1503809 h 1805355"/>
              <a:gd name="connsiteX7402" fmla="*/ 868707 w 2744472"/>
              <a:gd name="connsiteY7402" fmla="*/ 1515983 h 1805355"/>
              <a:gd name="connsiteX7403" fmla="*/ 871788 w 2744472"/>
              <a:gd name="connsiteY7403" fmla="*/ 1523422 h 1805355"/>
              <a:gd name="connsiteX7404" fmla="*/ 866133 w 2744472"/>
              <a:gd name="connsiteY7404" fmla="*/ 1537075 h 1805355"/>
              <a:gd name="connsiteX7405" fmla="*/ 867865 w 2744472"/>
              <a:gd name="connsiteY7405" fmla="*/ 1541563 h 1805355"/>
              <a:gd name="connsiteX7406" fmla="*/ 863099 w 2744472"/>
              <a:gd name="connsiteY7406" fmla="*/ 1553913 h 1805355"/>
              <a:gd name="connsiteX7407" fmla="*/ 865904 w 2744472"/>
              <a:gd name="connsiteY7407" fmla="*/ 1560686 h 1805355"/>
              <a:gd name="connsiteX7408" fmla="*/ 861199 w 2744472"/>
              <a:gd name="connsiteY7408" fmla="*/ 1572043 h 1805355"/>
              <a:gd name="connsiteX7409" fmla="*/ 863943 w 2744472"/>
              <a:gd name="connsiteY7409" fmla="*/ 1578827 h 1805355"/>
              <a:gd name="connsiteX7410" fmla="*/ 859262 w 2744472"/>
              <a:gd name="connsiteY7410" fmla="*/ 1590404 h 1805355"/>
              <a:gd name="connsiteX7411" fmla="*/ 861981 w 2744472"/>
              <a:gd name="connsiteY7411" fmla="*/ 1596969 h 1805355"/>
              <a:gd name="connsiteX7412" fmla="*/ 857142 w 2744472"/>
              <a:gd name="connsiteY7412" fmla="*/ 1608652 h 1805355"/>
              <a:gd name="connsiteX7413" fmla="*/ 860020 w 2744472"/>
              <a:gd name="connsiteY7413" fmla="*/ 1615601 h 1805355"/>
              <a:gd name="connsiteX7414" fmla="*/ 855384 w 2744472"/>
              <a:gd name="connsiteY7414" fmla="*/ 1626794 h 1805355"/>
              <a:gd name="connsiteX7415" fmla="*/ 858059 w 2744472"/>
              <a:gd name="connsiteY7415" fmla="*/ 1633253 h 1805355"/>
              <a:gd name="connsiteX7416" fmla="*/ 852813 w 2744472"/>
              <a:gd name="connsiteY7416" fmla="*/ 1645917 h 1805355"/>
              <a:gd name="connsiteX7417" fmla="*/ 856098 w 2744472"/>
              <a:gd name="connsiteY7417" fmla="*/ 1653846 h 1805355"/>
              <a:gd name="connsiteX7418" fmla="*/ 852386 w 2744472"/>
              <a:gd name="connsiteY7418" fmla="*/ 1662808 h 1805355"/>
              <a:gd name="connsiteX7419" fmla="*/ 856098 w 2744472"/>
              <a:gd name="connsiteY7419" fmla="*/ 1671988 h 1805355"/>
              <a:gd name="connsiteX7420" fmla="*/ 851385 w 2744472"/>
              <a:gd name="connsiteY7420" fmla="*/ 1683644 h 1805355"/>
              <a:gd name="connsiteX7421" fmla="*/ 854137 w 2744472"/>
              <a:gd name="connsiteY7421" fmla="*/ 1690130 h 1805355"/>
              <a:gd name="connsiteX7422" fmla="*/ 850223 w 2744472"/>
              <a:gd name="connsiteY7422" fmla="*/ 1699354 h 1805355"/>
              <a:gd name="connsiteX7423" fmla="*/ 854137 w 2744472"/>
              <a:gd name="connsiteY7423" fmla="*/ 1709252 h 1805355"/>
              <a:gd name="connsiteX7424" fmla="*/ 849277 w 2744472"/>
              <a:gd name="connsiteY7424" fmla="*/ 1721544 h 1805355"/>
              <a:gd name="connsiteX7425" fmla="*/ 852176 w 2744472"/>
              <a:gd name="connsiteY7425" fmla="*/ 1728375 h 1805355"/>
              <a:gd name="connsiteX7426" fmla="*/ 848223 w 2744472"/>
              <a:gd name="connsiteY7426" fmla="*/ 1737691 h 1805355"/>
              <a:gd name="connsiteX7427" fmla="*/ 852176 w 2744472"/>
              <a:gd name="connsiteY7427" fmla="*/ 1747007 h 1805355"/>
              <a:gd name="connsiteX7428" fmla="*/ 848015 w 2744472"/>
              <a:gd name="connsiteY7428" fmla="*/ 1756813 h 1805355"/>
              <a:gd name="connsiteX7429" fmla="*/ 852176 w 2744472"/>
              <a:gd name="connsiteY7429" fmla="*/ 1766620 h 1805355"/>
              <a:gd name="connsiteX7430" fmla="*/ 848223 w 2744472"/>
              <a:gd name="connsiteY7430" fmla="*/ 1775936 h 1805355"/>
              <a:gd name="connsiteX7431" fmla="*/ 852176 w 2744472"/>
              <a:gd name="connsiteY7431" fmla="*/ 1785252 h 1805355"/>
              <a:gd name="connsiteX7432" fmla="*/ 831582 w 2744472"/>
              <a:gd name="connsiteY7432" fmla="*/ 1805355 h 1805355"/>
              <a:gd name="connsiteX7433" fmla="*/ 810988 w 2744472"/>
              <a:gd name="connsiteY7433" fmla="*/ 1785252 h 1805355"/>
              <a:gd name="connsiteX7434" fmla="*/ 814941 w 2744472"/>
              <a:gd name="connsiteY7434" fmla="*/ 1775936 h 1805355"/>
              <a:gd name="connsiteX7435" fmla="*/ 810988 w 2744472"/>
              <a:gd name="connsiteY7435" fmla="*/ 1766620 h 1805355"/>
              <a:gd name="connsiteX7436" fmla="*/ 815149 w 2744472"/>
              <a:gd name="connsiteY7436" fmla="*/ 1756813 h 1805355"/>
              <a:gd name="connsiteX7437" fmla="*/ 810988 w 2744472"/>
              <a:gd name="connsiteY7437" fmla="*/ 1747007 h 1805355"/>
              <a:gd name="connsiteX7438" fmla="*/ 814941 w 2744472"/>
              <a:gd name="connsiteY7438" fmla="*/ 1737691 h 1805355"/>
              <a:gd name="connsiteX7439" fmla="*/ 810988 w 2744472"/>
              <a:gd name="connsiteY7439" fmla="*/ 1728375 h 1805355"/>
              <a:gd name="connsiteX7440" fmla="*/ 815917 w 2744472"/>
              <a:gd name="connsiteY7440" fmla="*/ 1716758 h 1805355"/>
              <a:gd name="connsiteX7441" fmla="*/ 812949 w 2744472"/>
              <a:gd name="connsiteY7441" fmla="*/ 1709252 h 1805355"/>
              <a:gd name="connsiteX7442" fmla="*/ 816863 w 2744472"/>
              <a:gd name="connsiteY7442" fmla="*/ 1699354 h 1805355"/>
              <a:gd name="connsiteX7443" fmla="*/ 812949 w 2744472"/>
              <a:gd name="connsiteY7443" fmla="*/ 1690130 h 1805355"/>
              <a:gd name="connsiteX7444" fmla="*/ 818212 w 2744472"/>
              <a:gd name="connsiteY7444" fmla="*/ 1677728 h 1805355"/>
              <a:gd name="connsiteX7445" fmla="*/ 815891 w 2744472"/>
              <a:gd name="connsiteY7445" fmla="*/ 1671988 h 1805355"/>
              <a:gd name="connsiteX7446" fmla="*/ 819603 w 2744472"/>
              <a:gd name="connsiteY7446" fmla="*/ 1662808 h 1805355"/>
              <a:gd name="connsiteX7447" fmla="*/ 815891 w 2744472"/>
              <a:gd name="connsiteY7447" fmla="*/ 1653846 h 1805355"/>
              <a:gd name="connsiteX7448" fmla="*/ 821137 w 2744472"/>
              <a:gd name="connsiteY7448" fmla="*/ 1641182 h 1805355"/>
              <a:gd name="connsiteX7449" fmla="*/ 817852 w 2744472"/>
              <a:gd name="connsiteY7449" fmla="*/ 1633253 h 1805355"/>
              <a:gd name="connsiteX7450" fmla="*/ 822488 w 2744472"/>
              <a:gd name="connsiteY7450" fmla="*/ 1622060 h 1805355"/>
              <a:gd name="connsiteX7451" fmla="*/ 819814 w 2744472"/>
              <a:gd name="connsiteY7451" fmla="*/ 1615601 h 1805355"/>
              <a:gd name="connsiteX7452" fmla="*/ 824653 w 2744472"/>
              <a:gd name="connsiteY7452" fmla="*/ 1603918 h 1805355"/>
              <a:gd name="connsiteX7453" fmla="*/ 821775 w 2744472"/>
              <a:gd name="connsiteY7453" fmla="*/ 1596969 h 1805355"/>
              <a:gd name="connsiteX7454" fmla="*/ 826480 w 2744472"/>
              <a:gd name="connsiteY7454" fmla="*/ 1585611 h 1805355"/>
              <a:gd name="connsiteX7455" fmla="*/ 823736 w 2744472"/>
              <a:gd name="connsiteY7455" fmla="*/ 1578827 h 1805355"/>
              <a:gd name="connsiteX7456" fmla="*/ 828417 w 2744472"/>
              <a:gd name="connsiteY7456" fmla="*/ 1567251 h 1805355"/>
              <a:gd name="connsiteX7457" fmla="*/ 825697 w 2744472"/>
              <a:gd name="connsiteY7457" fmla="*/ 1560686 h 1805355"/>
              <a:gd name="connsiteX7458" fmla="*/ 830533 w 2744472"/>
              <a:gd name="connsiteY7458" fmla="*/ 1549011 h 1805355"/>
              <a:gd name="connsiteX7459" fmla="*/ 827659 w 2744472"/>
              <a:gd name="connsiteY7459" fmla="*/ 1541563 h 1805355"/>
              <a:gd name="connsiteX7460" fmla="*/ 832229 w 2744472"/>
              <a:gd name="connsiteY7460" fmla="*/ 1529721 h 1805355"/>
              <a:gd name="connsiteX7461" fmla="*/ 829620 w 2744472"/>
              <a:gd name="connsiteY7461" fmla="*/ 1523422 h 1805355"/>
              <a:gd name="connsiteX7462" fmla="*/ 835643 w 2744472"/>
              <a:gd name="connsiteY7462" fmla="*/ 1508879 h 1805355"/>
              <a:gd name="connsiteX7463" fmla="*/ 833543 w 2744472"/>
              <a:gd name="connsiteY7463" fmla="*/ 1503809 h 1805355"/>
              <a:gd name="connsiteX7464" fmla="*/ 838179 w 2744472"/>
              <a:gd name="connsiteY7464" fmla="*/ 1492616 h 1805355"/>
              <a:gd name="connsiteX7465" fmla="*/ 835504 w 2744472"/>
              <a:gd name="connsiteY7465" fmla="*/ 1486158 h 1805355"/>
              <a:gd name="connsiteX7466" fmla="*/ 841348 w 2744472"/>
              <a:gd name="connsiteY7466" fmla="*/ 1472051 h 1805355"/>
              <a:gd name="connsiteX7467" fmla="*/ 839427 w 2744472"/>
              <a:gd name="connsiteY7467" fmla="*/ 1467525 h 1805355"/>
              <a:gd name="connsiteX7468" fmla="*/ 845133 w 2744472"/>
              <a:gd name="connsiteY7468" fmla="*/ 1454077 h 1805355"/>
              <a:gd name="connsiteX7469" fmla="*/ 843350 w 2744472"/>
              <a:gd name="connsiteY7469" fmla="*/ 1449874 h 1805355"/>
              <a:gd name="connsiteX7470" fmla="*/ 848073 w 2744472"/>
              <a:gd name="connsiteY7470" fmla="*/ 1438741 h 1805355"/>
              <a:gd name="connsiteX7471" fmla="*/ 845311 w 2744472"/>
              <a:gd name="connsiteY7471" fmla="*/ 1432223 h 1805355"/>
              <a:gd name="connsiteX7472" fmla="*/ 851371 w 2744472"/>
              <a:gd name="connsiteY7472" fmla="*/ 1417924 h 1805355"/>
              <a:gd name="connsiteX7473" fmla="*/ 850214 w 2744472"/>
              <a:gd name="connsiteY7473" fmla="*/ 1415061 h 1805355"/>
              <a:gd name="connsiteX7474" fmla="*/ 855863 w 2744472"/>
              <a:gd name="connsiteY7474" fmla="*/ 1401089 h 1805355"/>
              <a:gd name="connsiteX7475" fmla="*/ 854136 w 2744472"/>
              <a:gd name="connsiteY7475" fmla="*/ 1396919 h 1805355"/>
              <a:gd name="connsiteX7476" fmla="*/ 859833 w 2744472"/>
              <a:gd name="connsiteY7476" fmla="*/ 1383166 h 1805355"/>
              <a:gd name="connsiteX7477" fmla="*/ 858059 w 2744472"/>
              <a:gd name="connsiteY7477" fmla="*/ 1378777 h 1805355"/>
              <a:gd name="connsiteX7478" fmla="*/ 863709 w 2744472"/>
              <a:gd name="connsiteY7478" fmla="*/ 1364805 h 1805355"/>
              <a:gd name="connsiteX7479" fmla="*/ 861981 w 2744472"/>
              <a:gd name="connsiteY7479" fmla="*/ 1360635 h 1805355"/>
              <a:gd name="connsiteX7480" fmla="*/ 867870 w 2744472"/>
              <a:gd name="connsiteY7480" fmla="*/ 1346420 h 1805355"/>
              <a:gd name="connsiteX7481" fmla="*/ 869427 w 2744472"/>
              <a:gd name="connsiteY7481" fmla="*/ 1345775 h 1805355"/>
              <a:gd name="connsiteX7482" fmla="*/ 867865 w 2744472"/>
              <a:gd name="connsiteY7482" fmla="*/ 1342004 h 1805355"/>
              <a:gd name="connsiteX7483" fmla="*/ 873091 w 2744472"/>
              <a:gd name="connsiteY7483" fmla="*/ 1329386 h 1805355"/>
              <a:gd name="connsiteX7484" fmla="*/ 871788 w 2744472"/>
              <a:gd name="connsiteY7484" fmla="*/ 1326313 h 1805355"/>
              <a:gd name="connsiteX7485" fmla="*/ 877702 w 2744472"/>
              <a:gd name="connsiteY7485" fmla="*/ 1312375 h 1805355"/>
              <a:gd name="connsiteX7486" fmla="*/ 875710 w 2744472"/>
              <a:gd name="connsiteY7486" fmla="*/ 1307681 h 1805355"/>
              <a:gd name="connsiteX7487" fmla="*/ 881742 w 2744472"/>
              <a:gd name="connsiteY7487" fmla="*/ 1293466 h 1805355"/>
              <a:gd name="connsiteX7488" fmla="*/ 883675 w 2744472"/>
              <a:gd name="connsiteY7488" fmla="*/ 1292684 h 1805355"/>
              <a:gd name="connsiteX7489" fmla="*/ 882575 w 2744472"/>
              <a:gd name="connsiteY7489" fmla="*/ 1290029 h 1805355"/>
              <a:gd name="connsiteX7490" fmla="*/ 887988 w 2744472"/>
              <a:gd name="connsiteY7490" fmla="*/ 1276960 h 1805355"/>
              <a:gd name="connsiteX7491" fmla="*/ 886497 w 2744472"/>
              <a:gd name="connsiteY7491" fmla="*/ 1273359 h 1805355"/>
              <a:gd name="connsiteX7492" fmla="*/ 892385 w 2744472"/>
              <a:gd name="connsiteY7492" fmla="*/ 1259144 h 1805355"/>
              <a:gd name="connsiteX7493" fmla="*/ 893597 w 2744472"/>
              <a:gd name="connsiteY7493" fmla="*/ 1258642 h 1805355"/>
              <a:gd name="connsiteX7494" fmla="*/ 892381 w 2744472"/>
              <a:gd name="connsiteY7494" fmla="*/ 1255707 h 1805355"/>
              <a:gd name="connsiteX7495" fmla="*/ 898269 w 2744472"/>
              <a:gd name="connsiteY7495" fmla="*/ 1241492 h 1805355"/>
              <a:gd name="connsiteX7496" fmla="*/ 899134 w 2744472"/>
              <a:gd name="connsiteY7496" fmla="*/ 1241134 h 1805355"/>
              <a:gd name="connsiteX7497" fmla="*/ 898265 w 2744472"/>
              <a:gd name="connsiteY7497" fmla="*/ 1239036 h 1805355"/>
              <a:gd name="connsiteX7498" fmla="*/ 903942 w 2744472"/>
              <a:gd name="connsiteY7498" fmla="*/ 1225331 h 1805355"/>
              <a:gd name="connsiteX7499" fmla="*/ 902187 w 2744472"/>
              <a:gd name="connsiteY7499" fmla="*/ 1221385 h 1805355"/>
              <a:gd name="connsiteX7500" fmla="*/ 908506 w 2744472"/>
              <a:gd name="connsiteY7500" fmla="*/ 1207170 h 1805355"/>
              <a:gd name="connsiteX7501" fmla="*/ 909027 w 2744472"/>
              <a:gd name="connsiteY7501" fmla="*/ 1206968 h 1805355"/>
              <a:gd name="connsiteX7502" fmla="*/ 908071 w 2744472"/>
              <a:gd name="connsiteY7502" fmla="*/ 1204714 h 1805355"/>
              <a:gd name="connsiteX7503" fmla="*/ 914102 w 2744472"/>
              <a:gd name="connsiteY7503" fmla="*/ 1190499 h 1805355"/>
              <a:gd name="connsiteX7504" fmla="*/ 916184 w 2744472"/>
              <a:gd name="connsiteY7504" fmla="*/ 1189658 h 1805355"/>
              <a:gd name="connsiteX7505" fmla="*/ 914936 w 2744472"/>
              <a:gd name="connsiteY7505" fmla="*/ 1186572 h 1805355"/>
              <a:gd name="connsiteX7506" fmla="*/ 920824 w 2744472"/>
              <a:gd name="connsiteY7506" fmla="*/ 1172010 h 1805355"/>
              <a:gd name="connsiteX7507" fmla="*/ 921414 w 2744472"/>
              <a:gd name="connsiteY7507" fmla="*/ 1171760 h 1805355"/>
              <a:gd name="connsiteX7508" fmla="*/ 920820 w 2744472"/>
              <a:gd name="connsiteY7508" fmla="*/ 1170392 h 1805355"/>
              <a:gd name="connsiteX7509" fmla="*/ 926995 w 2744472"/>
              <a:gd name="connsiteY7509" fmla="*/ 1156177 h 1805355"/>
              <a:gd name="connsiteX7510" fmla="*/ 929431 w 2744472"/>
              <a:gd name="connsiteY7510" fmla="*/ 1155215 h 1805355"/>
              <a:gd name="connsiteX7511" fmla="*/ 928665 w 2744472"/>
              <a:gd name="connsiteY7511" fmla="*/ 1153231 h 1805355"/>
              <a:gd name="connsiteX7512" fmla="*/ 934553 w 2744472"/>
              <a:gd name="connsiteY7512" fmla="*/ 1137975 h 1805355"/>
              <a:gd name="connsiteX7513" fmla="*/ 935229 w 2744472"/>
              <a:gd name="connsiteY7513" fmla="*/ 1137674 h 1805355"/>
              <a:gd name="connsiteX7514" fmla="*/ 934549 w 2744472"/>
              <a:gd name="connsiteY7514" fmla="*/ 1136070 h 1805355"/>
              <a:gd name="connsiteX7515" fmla="*/ 940580 w 2744472"/>
              <a:gd name="connsiteY7515" fmla="*/ 1121854 h 1805355"/>
              <a:gd name="connsiteX7516" fmla="*/ 941151 w 2744472"/>
              <a:gd name="connsiteY7516" fmla="*/ 1121623 h 1805355"/>
              <a:gd name="connsiteX7517" fmla="*/ 940432 w 2744472"/>
              <a:gd name="connsiteY7517" fmla="*/ 1119889 h 1805355"/>
              <a:gd name="connsiteX7518" fmla="*/ 946464 w 2744472"/>
              <a:gd name="connsiteY7518" fmla="*/ 1105327 h 1805355"/>
              <a:gd name="connsiteX7519" fmla="*/ 949422 w 2744472"/>
              <a:gd name="connsiteY7519" fmla="*/ 1104102 h 1805355"/>
              <a:gd name="connsiteX7520" fmla="*/ 949258 w 2744472"/>
              <a:gd name="connsiteY7520" fmla="*/ 1103709 h 1805355"/>
              <a:gd name="connsiteX7521" fmla="*/ 955147 w 2744472"/>
              <a:gd name="connsiteY7521" fmla="*/ 1089494 h 1805355"/>
              <a:gd name="connsiteX7522" fmla="*/ 956123 w 2744472"/>
              <a:gd name="connsiteY7522" fmla="*/ 1089088 h 1805355"/>
              <a:gd name="connsiteX7523" fmla="*/ 955142 w 2744472"/>
              <a:gd name="connsiteY7523" fmla="*/ 1086547 h 1805355"/>
              <a:gd name="connsiteX7524" fmla="*/ 961030 w 2744472"/>
              <a:gd name="connsiteY7524" fmla="*/ 1071292 h 1805355"/>
              <a:gd name="connsiteX7525" fmla="*/ 963349 w 2744472"/>
              <a:gd name="connsiteY7525" fmla="*/ 1070261 h 1805355"/>
              <a:gd name="connsiteX7526" fmla="*/ 962987 w 2744472"/>
              <a:gd name="connsiteY7526" fmla="*/ 1069386 h 1805355"/>
              <a:gd name="connsiteX7527" fmla="*/ 968876 w 2744472"/>
              <a:gd name="connsiteY7527" fmla="*/ 1055171 h 1805355"/>
              <a:gd name="connsiteX7528" fmla="*/ 969567 w 2744472"/>
              <a:gd name="connsiteY7528" fmla="*/ 1054884 h 1805355"/>
              <a:gd name="connsiteX7529" fmla="*/ 968871 w 2744472"/>
              <a:gd name="connsiteY7529" fmla="*/ 1053205 h 1805355"/>
              <a:gd name="connsiteX7530" fmla="*/ 974903 w 2744472"/>
              <a:gd name="connsiteY7530" fmla="*/ 1038643 h 1805355"/>
              <a:gd name="connsiteX7531" fmla="*/ 977860 w 2744472"/>
              <a:gd name="connsiteY7531" fmla="*/ 1037419 h 1805355"/>
              <a:gd name="connsiteX7532" fmla="*/ 977697 w 2744472"/>
              <a:gd name="connsiteY7532" fmla="*/ 1037025 h 1805355"/>
              <a:gd name="connsiteX7533" fmla="*/ 983585 w 2744472"/>
              <a:gd name="connsiteY7533" fmla="*/ 1022810 h 1805355"/>
              <a:gd name="connsiteX7534" fmla="*/ 985941 w 2744472"/>
              <a:gd name="connsiteY7534" fmla="*/ 1021833 h 1805355"/>
              <a:gd name="connsiteX7535" fmla="*/ 985542 w 2744472"/>
              <a:gd name="connsiteY7535" fmla="*/ 1020845 h 1805355"/>
              <a:gd name="connsiteX7536" fmla="*/ 991430 w 2744472"/>
              <a:gd name="connsiteY7536" fmla="*/ 1006283 h 1805355"/>
              <a:gd name="connsiteX7537" fmla="*/ 993664 w 2744472"/>
              <a:gd name="connsiteY7537" fmla="*/ 1005334 h 1805355"/>
              <a:gd name="connsiteX7538" fmla="*/ 993387 w 2744472"/>
              <a:gd name="connsiteY7538" fmla="*/ 1004664 h 1805355"/>
              <a:gd name="connsiteX7539" fmla="*/ 999275 w 2744472"/>
              <a:gd name="connsiteY7539" fmla="*/ 990449 h 1805355"/>
              <a:gd name="connsiteX7540" fmla="*/ 1001640 w 2744472"/>
              <a:gd name="connsiteY7540" fmla="*/ 989469 h 1805355"/>
              <a:gd name="connsiteX7541" fmla="*/ 1001232 w 2744472"/>
              <a:gd name="connsiteY7541" fmla="*/ 988483 h 1805355"/>
              <a:gd name="connsiteX7542" fmla="*/ 1007264 w 2744472"/>
              <a:gd name="connsiteY7542" fmla="*/ 973921 h 1805355"/>
              <a:gd name="connsiteX7543" fmla="*/ 1010303 w 2744472"/>
              <a:gd name="connsiteY7543" fmla="*/ 972662 h 1805355"/>
              <a:gd name="connsiteX7544" fmla="*/ 1015946 w 2744472"/>
              <a:gd name="connsiteY7544" fmla="*/ 958375 h 1805355"/>
              <a:gd name="connsiteX7545" fmla="*/ 1018177 w 2744472"/>
              <a:gd name="connsiteY7545" fmla="*/ 957406 h 1805355"/>
              <a:gd name="connsiteX7546" fmla="*/ 1023791 w 2744472"/>
              <a:gd name="connsiteY7546" fmla="*/ 943522 h 1805355"/>
              <a:gd name="connsiteX7547" fmla="*/ 1026025 w 2744472"/>
              <a:gd name="connsiteY7547" fmla="*/ 942573 h 1805355"/>
              <a:gd name="connsiteX7548" fmla="*/ 1025748 w 2744472"/>
              <a:gd name="connsiteY7548" fmla="*/ 941903 h 1805355"/>
              <a:gd name="connsiteX7549" fmla="*/ 1031636 w 2744472"/>
              <a:gd name="connsiteY7549" fmla="*/ 927688 h 1805355"/>
              <a:gd name="connsiteX7550" fmla="*/ 1033832 w 2744472"/>
              <a:gd name="connsiteY7550" fmla="*/ 926778 h 1805355"/>
              <a:gd name="connsiteX7551" fmla="*/ 1033593 w 2744472"/>
              <a:gd name="connsiteY7551" fmla="*/ 926213 h 1805355"/>
              <a:gd name="connsiteX7552" fmla="*/ 1039624 w 2744472"/>
              <a:gd name="connsiteY7552" fmla="*/ 911998 h 1805355"/>
              <a:gd name="connsiteX7553" fmla="*/ 1042754 w 2744472"/>
              <a:gd name="connsiteY7553" fmla="*/ 910732 h 1805355"/>
              <a:gd name="connsiteX7554" fmla="*/ 1048594 w 2744472"/>
              <a:gd name="connsiteY7554" fmla="*/ 897289 h 1805355"/>
              <a:gd name="connsiteX7555" fmla="*/ 1052240 w 2744472"/>
              <a:gd name="connsiteY7555" fmla="*/ 895849 h 1805355"/>
              <a:gd name="connsiteX7556" fmla="*/ 1052225 w 2744472"/>
              <a:gd name="connsiteY7556" fmla="*/ 895814 h 1805355"/>
              <a:gd name="connsiteX7557" fmla="*/ 1058113 w 2744472"/>
              <a:gd name="connsiteY7557" fmla="*/ 881598 h 1805355"/>
              <a:gd name="connsiteX7558" fmla="*/ 1060652 w 2744472"/>
              <a:gd name="connsiteY7558" fmla="*/ 880546 h 1805355"/>
              <a:gd name="connsiteX7559" fmla="*/ 1060070 w 2744472"/>
              <a:gd name="connsiteY7559" fmla="*/ 879142 h 1805355"/>
              <a:gd name="connsiteX7560" fmla="*/ 1065958 w 2744472"/>
              <a:gd name="connsiteY7560" fmla="*/ 864927 h 1805355"/>
              <a:gd name="connsiteX7561" fmla="*/ 1072115 w 2744472"/>
              <a:gd name="connsiteY7561" fmla="*/ 862377 h 1805355"/>
              <a:gd name="connsiteX7562" fmla="*/ 1076745 w 2744472"/>
              <a:gd name="connsiteY7562" fmla="*/ 851198 h 1805355"/>
              <a:gd name="connsiteX7563" fmla="*/ 1080958 w 2744472"/>
              <a:gd name="connsiteY7563" fmla="*/ 849453 h 1805355"/>
              <a:gd name="connsiteX7564" fmla="*/ 1080663 w 2744472"/>
              <a:gd name="connsiteY7564" fmla="*/ 848742 h 1805355"/>
              <a:gd name="connsiteX7565" fmla="*/ 1086552 w 2744472"/>
              <a:gd name="connsiteY7565" fmla="*/ 834527 h 1805355"/>
              <a:gd name="connsiteX7566" fmla="*/ 1089157 w 2744472"/>
              <a:gd name="connsiteY7566" fmla="*/ 833447 h 1805355"/>
              <a:gd name="connsiteX7567" fmla="*/ 1094397 w 2744472"/>
              <a:gd name="connsiteY7567" fmla="*/ 820798 h 1805355"/>
              <a:gd name="connsiteX7568" fmla="*/ 1098617 w 2744472"/>
              <a:gd name="connsiteY7568" fmla="*/ 819050 h 1805355"/>
              <a:gd name="connsiteX7569" fmla="*/ 1104346 w 2744472"/>
              <a:gd name="connsiteY7569" fmla="*/ 804558 h 1805355"/>
              <a:gd name="connsiteX7570" fmla="*/ 1110172 w 2744472"/>
              <a:gd name="connsiteY7570" fmla="*/ 802031 h 1805355"/>
              <a:gd name="connsiteX7571" fmla="*/ 1114990 w 2744472"/>
              <a:gd name="connsiteY7571" fmla="*/ 790399 h 1805355"/>
              <a:gd name="connsiteX7572" fmla="*/ 1119695 w 2744472"/>
              <a:gd name="connsiteY7572" fmla="*/ 788450 h 1805355"/>
              <a:gd name="connsiteX7573" fmla="*/ 1124797 w 2744472"/>
              <a:gd name="connsiteY7573" fmla="*/ 775832 h 1805355"/>
              <a:gd name="connsiteX7574" fmla="*/ 1129753 w 2744472"/>
              <a:gd name="connsiteY7574" fmla="*/ 773730 h 1805355"/>
              <a:gd name="connsiteX7575" fmla="*/ 1134746 w 2744472"/>
              <a:gd name="connsiteY7575" fmla="*/ 761961 h 1805355"/>
              <a:gd name="connsiteX7576" fmla="*/ 1140700 w 2744472"/>
              <a:gd name="connsiteY7576" fmla="*/ 759553 h 1805355"/>
              <a:gd name="connsiteX7577" fmla="*/ 1145390 w 2744472"/>
              <a:gd name="connsiteY7577" fmla="*/ 748232 h 1805355"/>
              <a:gd name="connsiteX7578" fmla="*/ 1149378 w 2744472"/>
              <a:gd name="connsiteY7578" fmla="*/ 746579 h 1805355"/>
              <a:gd name="connsiteX7579" fmla="*/ 1155196 w 2744472"/>
              <a:gd name="connsiteY7579" fmla="*/ 731848 h 1805355"/>
              <a:gd name="connsiteX7580" fmla="*/ 1160104 w 2744472"/>
              <a:gd name="connsiteY7580" fmla="*/ 729716 h 1805355"/>
              <a:gd name="connsiteX7581" fmla="*/ 1165146 w 2744472"/>
              <a:gd name="connsiteY7581" fmla="*/ 717832 h 1805355"/>
              <a:gd name="connsiteX7582" fmla="*/ 1170655 w 2744472"/>
              <a:gd name="connsiteY7582" fmla="*/ 715604 h 1805355"/>
              <a:gd name="connsiteX7583" fmla="*/ 1176077 w 2744472"/>
              <a:gd name="connsiteY7583" fmla="*/ 703122 h 1805355"/>
              <a:gd name="connsiteX7584" fmla="*/ 1183389 w 2744472"/>
              <a:gd name="connsiteY7584" fmla="*/ 700234 h 1805355"/>
              <a:gd name="connsiteX7585" fmla="*/ 1187558 w 2744472"/>
              <a:gd name="connsiteY7585" fmla="*/ 689681 h 1805355"/>
              <a:gd name="connsiteX7586" fmla="*/ 1192617 w 2744472"/>
              <a:gd name="connsiteY7586" fmla="*/ 687482 h 1805355"/>
              <a:gd name="connsiteX7587" fmla="*/ 1197507 w 2744472"/>
              <a:gd name="connsiteY7587" fmla="*/ 675114 h 1805355"/>
              <a:gd name="connsiteX7588" fmla="*/ 1206714 w 2744472"/>
              <a:gd name="connsiteY7588" fmla="*/ 671119 h 1805355"/>
              <a:gd name="connsiteX7589" fmla="*/ 1210112 w 2744472"/>
              <a:gd name="connsiteY7589" fmla="*/ 662916 h 1805355"/>
              <a:gd name="connsiteX7590" fmla="*/ 1214817 w 2744472"/>
              <a:gd name="connsiteY7590" fmla="*/ 660967 h 1805355"/>
              <a:gd name="connsiteX7591" fmla="*/ 1219918 w 2744472"/>
              <a:gd name="connsiteY7591" fmla="*/ 648350 h 1805355"/>
              <a:gd name="connsiteX7592" fmla="*/ 1227266 w 2744472"/>
              <a:gd name="connsiteY7592" fmla="*/ 645232 h 1805355"/>
              <a:gd name="connsiteX7593" fmla="*/ 1231829 w 2744472"/>
              <a:gd name="connsiteY7593" fmla="*/ 634478 h 1805355"/>
              <a:gd name="connsiteX7594" fmla="*/ 1240513 w 2744472"/>
              <a:gd name="connsiteY7594" fmla="*/ 630967 h 1805355"/>
              <a:gd name="connsiteX7595" fmla="*/ 1244435 w 2744472"/>
              <a:gd name="connsiteY7595" fmla="*/ 621036 h 1805355"/>
              <a:gd name="connsiteX7596" fmla="*/ 1249808 w 2744472"/>
              <a:gd name="connsiteY7596" fmla="*/ 618702 h 1805355"/>
              <a:gd name="connsiteX7597" fmla="*/ 1254241 w 2744472"/>
              <a:gd name="connsiteY7597" fmla="*/ 608000 h 1805355"/>
              <a:gd name="connsiteX7598" fmla="*/ 1261625 w 2744472"/>
              <a:gd name="connsiteY7598" fmla="*/ 604942 h 1805355"/>
              <a:gd name="connsiteX7599" fmla="*/ 1266152 w 2744472"/>
              <a:gd name="connsiteY7599" fmla="*/ 594271 h 1805355"/>
              <a:gd name="connsiteX7600" fmla="*/ 1275127 w 2744472"/>
              <a:gd name="connsiteY7600" fmla="*/ 590642 h 1805355"/>
              <a:gd name="connsiteX7601" fmla="*/ 1278757 w 2744472"/>
              <a:gd name="connsiteY7601" fmla="*/ 581666 h 1805355"/>
              <a:gd name="connsiteX7602" fmla="*/ 1286104 w 2744472"/>
              <a:gd name="connsiteY7602" fmla="*/ 578548 h 1805355"/>
              <a:gd name="connsiteX7603" fmla="*/ 1290668 w 2744472"/>
              <a:gd name="connsiteY7603" fmla="*/ 567794 h 1805355"/>
              <a:gd name="connsiteX7604" fmla="*/ 1299954 w 2744472"/>
              <a:gd name="connsiteY7604" fmla="*/ 564039 h 1805355"/>
              <a:gd name="connsiteX7605" fmla="*/ 1303273 w 2744472"/>
              <a:gd name="connsiteY7605" fmla="*/ 556026 h 1805355"/>
              <a:gd name="connsiteX7606" fmla="*/ 1311104 w 2744472"/>
              <a:gd name="connsiteY7606" fmla="*/ 552782 h 1805355"/>
              <a:gd name="connsiteX7607" fmla="*/ 1315041 w 2744472"/>
              <a:gd name="connsiteY7607" fmla="*/ 543278 h 1805355"/>
              <a:gd name="connsiteX7608" fmla="*/ 1322817 w 2744472"/>
              <a:gd name="connsiteY7608" fmla="*/ 540057 h 1805355"/>
              <a:gd name="connsiteX7609" fmla="*/ 1326952 w 2744472"/>
              <a:gd name="connsiteY7609" fmla="*/ 529836 h 1805355"/>
              <a:gd name="connsiteX7610" fmla="*/ 1335873 w 2744472"/>
              <a:gd name="connsiteY7610" fmla="*/ 526053 h 1805355"/>
              <a:gd name="connsiteX7611" fmla="*/ 1339556 w 2744472"/>
              <a:gd name="connsiteY7611" fmla="*/ 516944 h 1805355"/>
              <a:gd name="connsiteX7612" fmla="*/ 1347991 w 2744472"/>
              <a:gd name="connsiteY7612" fmla="*/ 513365 h 1805355"/>
              <a:gd name="connsiteX7613" fmla="*/ 1351611 w 2744472"/>
              <a:gd name="connsiteY7613" fmla="*/ 505033 h 1805355"/>
              <a:gd name="connsiteX7614" fmla="*/ 1363027 w 2744472"/>
              <a:gd name="connsiteY7614" fmla="*/ 500524 h 1805355"/>
              <a:gd name="connsiteX7615" fmla="*/ 1366034 w 2744472"/>
              <a:gd name="connsiteY7615" fmla="*/ 493265 h 1805355"/>
              <a:gd name="connsiteX7616" fmla="*/ 1374047 w 2744472"/>
              <a:gd name="connsiteY7616" fmla="*/ 489946 h 1805355"/>
              <a:gd name="connsiteX7617" fmla="*/ 1377802 w 2744472"/>
              <a:gd name="connsiteY7617" fmla="*/ 480661 h 1805355"/>
              <a:gd name="connsiteX7618" fmla="*/ 1388556 w 2744472"/>
              <a:gd name="connsiteY7618" fmla="*/ 476097 h 1805355"/>
              <a:gd name="connsiteX7619" fmla="*/ 1391674 w 2744472"/>
              <a:gd name="connsiteY7619" fmla="*/ 468750 h 1805355"/>
              <a:gd name="connsiteX7620" fmla="*/ 1400959 w 2744472"/>
              <a:gd name="connsiteY7620" fmla="*/ 464995 h 1805355"/>
              <a:gd name="connsiteX7621" fmla="*/ 1401748 w 2744472"/>
              <a:gd name="connsiteY7621" fmla="*/ 463089 h 1805355"/>
              <a:gd name="connsiteX7622" fmla="*/ 1391543 w 2744472"/>
              <a:gd name="connsiteY7622" fmla="*/ 467316 h 1805355"/>
              <a:gd name="connsiteX7623" fmla="*/ 1388436 w 2744472"/>
              <a:gd name="connsiteY7623" fmla="*/ 475175 h 1805355"/>
              <a:gd name="connsiteX7624" fmla="*/ 1378031 w 2744472"/>
              <a:gd name="connsiteY7624" fmla="*/ 479689 h 1805355"/>
              <a:gd name="connsiteX7625" fmla="*/ 1375545 w 2744472"/>
              <a:gd name="connsiteY7625" fmla="*/ 485412 h 1805355"/>
              <a:gd name="connsiteX7626" fmla="*/ 1365301 w 2744472"/>
              <a:gd name="connsiteY7626" fmla="*/ 489458 h 1805355"/>
              <a:gd name="connsiteX7627" fmla="*/ 1362103 w 2744472"/>
              <a:gd name="connsiteY7627" fmla="*/ 497180 h 1805355"/>
              <a:gd name="connsiteX7628" fmla="*/ 1352775 w 2744472"/>
              <a:gd name="connsiteY7628" fmla="*/ 501044 h 1805355"/>
              <a:gd name="connsiteX7629" fmla="*/ 1349068 w 2744472"/>
              <a:gd name="connsiteY7629" fmla="*/ 509784 h 1805355"/>
              <a:gd name="connsiteX7630" fmla="*/ 1338846 w 2744472"/>
              <a:gd name="connsiteY7630" fmla="*/ 513920 h 1805355"/>
              <a:gd name="connsiteX7631" fmla="*/ 1335626 w 2744472"/>
              <a:gd name="connsiteY7631" fmla="*/ 521695 h 1805355"/>
              <a:gd name="connsiteX7632" fmla="*/ 1327233 w 2744472"/>
              <a:gd name="connsiteY7632" fmla="*/ 525172 h 1805355"/>
              <a:gd name="connsiteX7633" fmla="*/ 1323714 w 2744472"/>
              <a:gd name="connsiteY7633" fmla="*/ 533463 h 1805355"/>
              <a:gd name="connsiteX7634" fmla="*/ 1314738 w 2744472"/>
              <a:gd name="connsiteY7634" fmla="*/ 537092 h 1805355"/>
              <a:gd name="connsiteX7635" fmla="*/ 1311109 w 2744472"/>
              <a:gd name="connsiteY7635" fmla="*/ 546068 h 1805355"/>
              <a:gd name="connsiteX7636" fmla="*/ 1303312 w 2744472"/>
              <a:gd name="connsiteY7636" fmla="*/ 549376 h 1805355"/>
              <a:gd name="connsiteX7637" fmla="*/ 1299055 w 2744472"/>
              <a:gd name="connsiteY7637" fmla="*/ 559654 h 1805355"/>
              <a:gd name="connsiteX7638" fmla="*/ 1287673 w 2744472"/>
              <a:gd name="connsiteY7638" fmla="*/ 564368 h 1805355"/>
              <a:gd name="connsiteX7639" fmla="*/ 1284632 w 2744472"/>
              <a:gd name="connsiteY7639" fmla="*/ 571708 h 1805355"/>
              <a:gd name="connsiteX7640" fmla="*/ 1276802 w 2744472"/>
              <a:gd name="connsiteY7640" fmla="*/ 574952 h 1805355"/>
              <a:gd name="connsiteX7641" fmla="*/ 1272865 w 2744472"/>
              <a:gd name="connsiteY7641" fmla="*/ 584456 h 1805355"/>
              <a:gd name="connsiteX7642" fmla="*/ 1264472 w 2744472"/>
              <a:gd name="connsiteY7642" fmla="*/ 587933 h 1805355"/>
              <a:gd name="connsiteX7643" fmla="*/ 1260953 w 2744472"/>
              <a:gd name="connsiteY7643" fmla="*/ 596224 h 1805355"/>
              <a:gd name="connsiteX7644" fmla="*/ 1252926 w 2744472"/>
              <a:gd name="connsiteY7644" fmla="*/ 599470 h 1805355"/>
              <a:gd name="connsiteX7645" fmla="*/ 1248348 w 2744472"/>
              <a:gd name="connsiteY7645" fmla="*/ 610790 h 1805355"/>
              <a:gd name="connsiteX7646" fmla="*/ 1242318 w 2744472"/>
              <a:gd name="connsiteY7646" fmla="*/ 613348 h 1805355"/>
              <a:gd name="connsiteX7647" fmla="*/ 1238256 w 2744472"/>
              <a:gd name="connsiteY7647" fmla="*/ 622701 h 1805355"/>
              <a:gd name="connsiteX7648" fmla="*/ 1231290 w 2744472"/>
              <a:gd name="connsiteY7648" fmla="*/ 625453 h 1805355"/>
              <a:gd name="connsiteX7649" fmla="*/ 1226631 w 2744472"/>
              <a:gd name="connsiteY7649" fmla="*/ 636430 h 1805355"/>
              <a:gd name="connsiteX7650" fmla="*/ 1218410 w 2744472"/>
              <a:gd name="connsiteY7650" fmla="*/ 639755 h 1805355"/>
              <a:gd name="connsiteX7651" fmla="*/ 1214026 w 2744472"/>
              <a:gd name="connsiteY7651" fmla="*/ 650854 h 1805355"/>
              <a:gd name="connsiteX7652" fmla="*/ 1205766 w 2744472"/>
              <a:gd name="connsiteY7652" fmla="*/ 654443 h 1805355"/>
              <a:gd name="connsiteX7653" fmla="*/ 1202259 w 2744472"/>
              <a:gd name="connsiteY7653" fmla="*/ 662908 h 1805355"/>
              <a:gd name="connsiteX7654" fmla="*/ 1197531 w 2744472"/>
              <a:gd name="connsiteY7654" fmla="*/ 664866 h 1805355"/>
              <a:gd name="connsiteX7655" fmla="*/ 1192308 w 2744472"/>
              <a:gd name="connsiteY7655" fmla="*/ 677474 h 1805355"/>
              <a:gd name="connsiteX7656" fmla="*/ 1184029 w 2744472"/>
              <a:gd name="connsiteY7656" fmla="*/ 680903 h 1805355"/>
              <a:gd name="connsiteX7657" fmla="*/ 1179704 w 2744472"/>
              <a:gd name="connsiteY7657" fmla="*/ 691346 h 1805355"/>
              <a:gd name="connsiteX7658" fmla="*/ 1174591 w 2744472"/>
              <a:gd name="connsiteY7658" fmla="*/ 693464 h 1805355"/>
              <a:gd name="connsiteX7659" fmla="*/ 1169898 w 2744472"/>
              <a:gd name="connsiteY7659" fmla="*/ 705625 h 1805355"/>
              <a:gd name="connsiteX7660" fmla="*/ 1161081 w 2744472"/>
              <a:gd name="connsiteY7660" fmla="*/ 709544 h 1805355"/>
              <a:gd name="connsiteX7661" fmla="*/ 1157150 w 2744472"/>
              <a:gd name="connsiteY7661" fmla="*/ 719498 h 1805355"/>
              <a:gd name="connsiteX7662" fmla="*/ 1151280 w 2744472"/>
              <a:gd name="connsiteY7662" fmla="*/ 722048 h 1805355"/>
              <a:gd name="connsiteX7663" fmla="*/ 1147343 w 2744472"/>
              <a:gd name="connsiteY7663" fmla="*/ 731553 h 1805355"/>
              <a:gd name="connsiteX7664" fmla="*/ 1142860 w 2744472"/>
              <a:gd name="connsiteY7664" fmla="*/ 733409 h 1805355"/>
              <a:gd name="connsiteX7665" fmla="*/ 1137537 w 2744472"/>
              <a:gd name="connsiteY7665" fmla="*/ 746262 h 1805355"/>
              <a:gd name="connsiteX7666" fmla="*/ 1129568 w 2744472"/>
              <a:gd name="connsiteY7666" fmla="*/ 749562 h 1805355"/>
              <a:gd name="connsiteX7667" fmla="*/ 1124788 w 2744472"/>
              <a:gd name="connsiteY7667" fmla="*/ 761665 h 1805355"/>
              <a:gd name="connsiteX7668" fmla="*/ 1120405 w 2744472"/>
              <a:gd name="connsiteY7668" fmla="*/ 763570 h 1805355"/>
              <a:gd name="connsiteX7669" fmla="*/ 1114982 w 2744472"/>
              <a:gd name="connsiteY7669" fmla="*/ 776662 h 1805355"/>
              <a:gd name="connsiteX7670" fmla="*/ 1110009 w 2744472"/>
              <a:gd name="connsiteY7670" fmla="*/ 778722 h 1805355"/>
              <a:gd name="connsiteX7671" fmla="*/ 1105175 w 2744472"/>
              <a:gd name="connsiteY7671" fmla="*/ 790391 h 1805355"/>
              <a:gd name="connsiteX7672" fmla="*/ 1099293 w 2744472"/>
              <a:gd name="connsiteY7672" fmla="*/ 792828 h 1805355"/>
              <a:gd name="connsiteX7673" fmla="*/ 1094389 w 2744472"/>
              <a:gd name="connsiteY7673" fmla="*/ 804956 h 1805355"/>
              <a:gd name="connsiteX7674" fmla="*/ 1089463 w 2744472"/>
              <a:gd name="connsiteY7674" fmla="*/ 807047 h 1805355"/>
              <a:gd name="connsiteX7675" fmla="*/ 1084582 w 2744472"/>
              <a:gd name="connsiteY7675" fmla="*/ 818829 h 1805355"/>
              <a:gd name="connsiteX7676" fmla="*/ 1080371 w 2744472"/>
              <a:gd name="connsiteY7676" fmla="*/ 820573 h 1805355"/>
              <a:gd name="connsiteX7677" fmla="*/ 1074776 w 2744472"/>
              <a:gd name="connsiteY7677" fmla="*/ 835069 h 1805355"/>
              <a:gd name="connsiteX7678" fmla="*/ 1072335 w 2744472"/>
              <a:gd name="connsiteY7678" fmla="*/ 836154 h 1805355"/>
              <a:gd name="connsiteX7679" fmla="*/ 1066787 w 2744472"/>
              <a:gd name="connsiteY7679" fmla="*/ 849228 h 1805355"/>
              <a:gd name="connsiteX7680" fmla="*/ 1060833 w 2744472"/>
              <a:gd name="connsiteY7680" fmla="*/ 851636 h 1805355"/>
              <a:gd name="connsiteX7681" fmla="*/ 1056143 w 2744472"/>
              <a:gd name="connsiteY7681" fmla="*/ 862957 h 1805355"/>
              <a:gd name="connsiteX7682" fmla="*/ 1051930 w 2744472"/>
              <a:gd name="connsiteY7682" fmla="*/ 864702 h 1805355"/>
              <a:gd name="connsiteX7683" fmla="*/ 1052225 w 2744472"/>
              <a:gd name="connsiteY7683" fmla="*/ 865413 h 1805355"/>
              <a:gd name="connsiteX7684" fmla="*/ 1046337 w 2744472"/>
              <a:gd name="connsiteY7684" fmla="*/ 879629 h 1805355"/>
              <a:gd name="connsiteX7685" fmla="*/ 1043713 w 2744472"/>
              <a:gd name="connsiteY7685" fmla="*/ 880715 h 1805355"/>
              <a:gd name="connsiteX7686" fmla="*/ 1038349 w 2744472"/>
              <a:gd name="connsiteY7686" fmla="*/ 893357 h 1805355"/>
              <a:gd name="connsiteX7687" fmla="*/ 1033404 w 2744472"/>
              <a:gd name="connsiteY7687" fmla="*/ 895357 h 1805355"/>
              <a:gd name="connsiteX7688" fmla="*/ 1033593 w 2744472"/>
              <a:gd name="connsiteY7688" fmla="*/ 895814 h 1805355"/>
              <a:gd name="connsiteX7689" fmla="*/ 1027705 w 2744472"/>
              <a:gd name="connsiteY7689" fmla="*/ 910029 h 1805355"/>
              <a:gd name="connsiteX7690" fmla="*/ 1025514 w 2744472"/>
              <a:gd name="connsiteY7690" fmla="*/ 910937 h 1805355"/>
              <a:gd name="connsiteX7691" fmla="*/ 1025748 w 2744472"/>
              <a:gd name="connsiteY7691" fmla="*/ 911504 h 1805355"/>
              <a:gd name="connsiteX7692" fmla="*/ 1019860 w 2744472"/>
              <a:gd name="connsiteY7692" fmla="*/ 925719 h 1805355"/>
              <a:gd name="connsiteX7693" fmla="*/ 1017736 w 2744472"/>
              <a:gd name="connsiteY7693" fmla="*/ 926598 h 1805355"/>
              <a:gd name="connsiteX7694" fmla="*/ 1011728 w 2744472"/>
              <a:gd name="connsiteY7694" fmla="*/ 940428 h 1805355"/>
              <a:gd name="connsiteX7695" fmla="*/ 1008082 w 2744472"/>
              <a:gd name="connsiteY7695" fmla="*/ 941868 h 1805355"/>
              <a:gd name="connsiteX7696" fmla="*/ 1008097 w 2744472"/>
              <a:gd name="connsiteY7696" fmla="*/ 941903 h 1805355"/>
              <a:gd name="connsiteX7697" fmla="*/ 1002065 w 2744472"/>
              <a:gd name="connsiteY7697" fmla="*/ 956118 h 1805355"/>
              <a:gd name="connsiteX7698" fmla="*/ 998980 w 2744472"/>
              <a:gd name="connsiteY7698" fmla="*/ 957366 h 1805355"/>
              <a:gd name="connsiteX7699" fmla="*/ 999271 w 2744472"/>
              <a:gd name="connsiteY7699" fmla="*/ 958084 h 1805355"/>
              <a:gd name="connsiteX7700" fmla="*/ 993383 w 2744472"/>
              <a:gd name="connsiteY7700" fmla="*/ 972646 h 1805355"/>
              <a:gd name="connsiteX7701" fmla="*/ 991334 w 2744472"/>
              <a:gd name="connsiteY7701" fmla="*/ 973515 h 1805355"/>
              <a:gd name="connsiteX7702" fmla="*/ 985538 w 2744472"/>
              <a:gd name="connsiteY7702" fmla="*/ 988193 h 1805355"/>
              <a:gd name="connsiteX7703" fmla="*/ 983307 w 2744472"/>
              <a:gd name="connsiteY7703" fmla="*/ 989162 h 1805355"/>
              <a:gd name="connsiteX7704" fmla="*/ 977693 w 2744472"/>
              <a:gd name="connsiteY7704" fmla="*/ 1003045 h 1805355"/>
              <a:gd name="connsiteX7705" fmla="*/ 975452 w 2744472"/>
              <a:gd name="connsiteY7705" fmla="*/ 1003996 h 1805355"/>
              <a:gd name="connsiteX7706" fmla="*/ 975736 w 2744472"/>
              <a:gd name="connsiteY7706" fmla="*/ 1004664 h 1805355"/>
              <a:gd name="connsiteX7707" fmla="*/ 969704 w 2744472"/>
              <a:gd name="connsiteY7707" fmla="*/ 1018879 h 1805355"/>
              <a:gd name="connsiteX7708" fmla="*/ 966620 w 2744472"/>
              <a:gd name="connsiteY7708" fmla="*/ 1020126 h 1805355"/>
              <a:gd name="connsiteX7709" fmla="*/ 966910 w 2744472"/>
              <a:gd name="connsiteY7709" fmla="*/ 1020845 h 1805355"/>
              <a:gd name="connsiteX7710" fmla="*/ 961022 w 2744472"/>
              <a:gd name="connsiteY7710" fmla="*/ 1035406 h 1805355"/>
              <a:gd name="connsiteX7711" fmla="*/ 958788 w 2744472"/>
              <a:gd name="connsiteY7711" fmla="*/ 1036355 h 1805355"/>
              <a:gd name="connsiteX7712" fmla="*/ 959065 w 2744472"/>
              <a:gd name="connsiteY7712" fmla="*/ 1037025 h 1805355"/>
              <a:gd name="connsiteX7713" fmla="*/ 953177 w 2744472"/>
              <a:gd name="connsiteY7713" fmla="*/ 1051240 h 1805355"/>
              <a:gd name="connsiteX7714" fmla="*/ 952500 w 2744472"/>
              <a:gd name="connsiteY7714" fmla="*/ 1051520 h 1805355"/>
              <a:gd name="connsiteX7715" fmla="*/ 953181 w 2744472"/>
              <a:gd name="connsiteY7715" fmla="*/ 1053205 h 1805355"/>
              <a:gd name="connsiteX7716" fmla="*/ 947293 w 2744472"/>
              <a:gd name="connsiteY7716" fmla="*/ 1067767 h 1805355"/>
              <a:gd name="connsiteX7717" fmla="*/ 945053 w 2744472"/>
              <a:gd name="connsiteY7717" fmla="*/ 1068718 h 1805355"/>
              <a:gd name="connsiteX7718" fmla="*/ 945337 w 2744472"/>
              <a:gd name="connsiteY7718" fmla="*/ 1069386 h 1805355"/>
              <a:gd name="connsiteX7719" fmla="*/ 939304 w 2744472"/>
              <a:gd name="connsiteY7719" fmla="*/ 1083601 h 1805355"/>
              <a:gd name="connsiteX7720" fmla="*/ 935904 w 2744472"/>
              <a:gd name="connsiteY7720" fmla="*/ 1084976 h 1805355"/>
              <a:gd name="connsiteX7721" fmla="*/ 936510 w 2744472"/>
              <a:gd name="connsiteY7721" fmla="*/ 1086547 h 1805355"/>
              <a:gd name="connsiteX7722" fmla="*/ 930622 w 2744472"/>
              <a:gd name="connsiteY7722" fmla="*/ 1101803 h 1805355"/>
              <a:gd name="connsiteX7723" fmla="*/ 929959 w 2744472"/>
              <a:gd name="connsiteY7723" fmla="*/ 1102097 h 1805355"/>
              <a:gd name="connsiteX7724" fmla="*/ 930627 w 2744472"/>
              <a:gd name="connsiteY7724" fmla="*/ 1103709 h 1805355"/>
              <a:gd name="connsiteX7725" fmla="*/ 924738 w 2744472"/>
              <a:gd name="connsiteY7725" fmla="*/ 1117924 h 1805355"/>
              <a:gd name="connsiteX7726" fmla="*/ 924034 w 2744472"/>
              <a:gd name="connsiteY7726" fmla="*/ 1118216 h 1805355"/>
              <a:gd name="connsiteX7727" fmla="*/ 924743 w 2744472"/>
              <a:gd name="connsiteY7727" fmla="*/ 1119889 h 1805355"/>
              <a:gd name="connsiteX7728" fmla="*/ 918568 w 2744472"/>
              <a:gd name="connsiteY7728" fmla="*/ 1134451 h 1805355"/>
              <a:gd name="connsiteX7729" fmla="*/ 916556 w 2744472"/>
              <a:gd name="connsiteY7729" fmla="*/ 1135265 h 1805355"/>
              <a:gd name="connsiteX7730" fmla="*/ 916898 w 2744472"/>
              <a:gd name="connsiteY7730" fmla="*/ 1136070 h 1805355"/>
              <a:gd name="connsiteX7731" fmla="*/ 910866 w 2744472"/>
              <a:gd name="connsiteY7731" fmla="*/ 1150285 h 1805355"/>
              <a:gd name="connsiteX7732" fmla="*/ 909989 w 2744472"/>
              <a:gd name="connsiteY7732" fmla="*/ 1150639 h 1805355"/>
              <a:gd name="connsiteX7733" fmla="*/ 911014 w 2744472"/>
              <a:gd name="connsiteY7733" fmla="*/ 1153231 h 1805355"/>
              <a:gd name="connsiteX7734" fmla="*/ 904982 w 2744472"/>
              <a:gd name="connsiteY7734" fmla="*/ 1168486 h 1805355"/>
              <a:gd name="connsiteX7735" fmla="*/ 903607 w 2744472"/>
              <a:gd name="connsiteY7735" fmla="*/ 1169083 h 1805355"/>
              <a:gd name="connsiteX7736" fmla="*/ 904149 w 2744472"/>
              <a:gd name="connsiteY7736" fmla="*/ 1170392 h 1805355"/>
              <a:gd name="connsiteX7737" fmla="*/ 898261 w 2744472"/>
              <a:gd name="connsiteY7737" fmla="*/ 1184607 h 1805355"/>
              <a:gd name="connsiteX7738" fmla="*/ 897584 w 2744472"/>
              <a:gd name="connsiteY7738" fmla="*/ 1184888 h 1805355"/>
              <a:gd name="connsiteX7739" fmla="*/ 898265 w 2744472"/>
              <a:gd name="connsiteY7739" fmla="*/ 1186572 h 1805355"/>
              <a:gd name="connsiteX7740" fmla="*/ 892377 w 2744472"/>
              <a:gd name="connsiteY7740" fmla="*/ 1201134 h 1805355"/>
              <a:gd name="connsiteX7741" fmla="*/ 891119 w 2744472"/>
              <a:gd name="connsiteY7741" fmla="*/ 1201668 h 1805355"/>
              <a:gd name="connsiteX7742" fmla="*/ 892381 w 2744472"/>
              <a:gd name="connsiteY7742" fmla="*/ 1204714 h 1805355"/>
              <a:gd name="connsiteX7743" fmla="*/ 886493 w 2744472"/>
              <a:gd name="connsiteY7743" fmla="*/ 1218929 h 1805355"/>
              <a:gd name="connsiteX7744" fmla="*/ 885611 w 2744472"/>
              <a:gd name="connsiteY7744" fmla="*/ 1219295 h 1805355"/>
              <a:gd name="connsiteX7745" fmla="*/ 886498 w 2744472"/>
              <a:gd name="connsiteY7745" fmla="*/ 1221385 h 1805355"/>
              <a:gd name="connsiteX7746" fmla="*/ 880466 w 2744472"/>
              <a:gd name="connsiteY7746" fmla="*/ 1235600 h 1805355"/>
              <a:gd name="connsiteX7747" fmla="*/ 879348 w 2744472"/>
              <a:gd name="connsiteY7747" fmla="*/ 1236052 h 1805355"/>
              <a:gd name="connsiteX7748" fmla="*/ 880614 w 2744472"/>
              <a:gd name="connsiteY7748" fmla="*/ 1239036 h 1805355"/>
              <a:gd name="connsiteX7749" fmla="*/ 874582 w 2744472"/>
              <a:gd name="connsiteY7749" fmla="*/ 1253251 h 1805355"/>
              <a:gd name="connsiteX7750" fmla="*/ 872997 w 2744472"/>
              <a:gd name="connsiteY7750" fmla="*/ 1253892 h 1805355"/>
              <a:gd name="connsiteX7751" fmla="*/ 873749 w 2744472"/>
              <a:gd name="connsiteY7751" fmla="*/ 1255707 h 1805355"/>
              <a:gd name="connsiteX7752" fmla="*/ 868132 w 2744472"/>
              <a:gd name="connsiteY7752" fmla="*/ 1269268 h 1805355"/>
              <a:gd name="connsiteX7753" fmla="*/ 869826 w 2744472"/>
              <a:gd name="connsiteY7753" fmla="*/ 1273359 h 1805355"/>
              <a:gd name="connsiteX7754" fmla="*/ 863938 w 2744472"/>
              <a:gd name="connsiteY7754" fmla="*/ 1287574 h 1805355"/>
              <a:gd name="connsiteX7755" fmla="*/ 863075 w 2744472"/>
              <a:gd name="connsiteY7755" fmla="*/ 1287932 h 1805355"/>
              <a:gd name="connsiteX7756" fmla="*/ 863943 w 2744472"/>
              <a:gd name="connsiteY7756" fmla="*/ 1290029 h 1805355"/>
              <a:gd name="connsiteX7757" fmla="*/ 858326 w 2744472"/>
              <a:gd name="connsiteY7757" fmla="*/ 1303590 h 1805355"/>
              <a:gd name="connsiteX7758" fmla="*/ 860021 w 2744472"/>
              <a:gd name="connsiteY7758" fmla="*/ 1307681 h 1805355"/>
              <a:gd name="connsiteX7759" fmla="*/ 854133 w 2744472"/>
              <a:gd name="connsiteY7759" fmla="*/ 1321896 h 1805355"/>
              <a:gd name="connsiteX7760" fmla="*/ 852542 w 2744472"/>
              <a:gd name="connsiteY7760" fmla="*/ 1322555 h 1805355"/>
              <a:gd name="connsiteX7761" fmla="*/ 854137 w 2744472"/>
              <a:gd name="connsiteY7761" fmla="*/ 1326313 h 1805355"/>
              <a:gd name="connsiteX7762" fmla="*/ 848847 w 2744472"/>
              <a:gd name="connsiteY7762" fmla="*/ 1338780 h 1805355"/>
              <a:gd name="connsiteX7763" fmla="*/ 850214 w 2744472"/>
              <a:gd name="connsiteY7763" fmla="*/ 1342004 h 1805355"/>
              <a:gd name="connsiteX7764" fmla="*/ 844182 w 2744472"/>
              <a:gd name="connsiteY7764" fmla="*/ 1356219 h 1805355"/>
              <a:gd name="connsiteX7765" fmla="*/ 843582 w 2744472"/>
              <a:gd name="connsiteY7765" fmla="*/ 1356461 h 1805355"/>
              <a:gd name="connsiteX7766" fmla="*/ 845311 w 2744472"/>
              <a:gd name="connsiteY7766" fmla="*/ 1360635 h 1805355"/>
              <a:gd name="connsiteX7767" fmla="*/ 839614 w 2744472"/>
              <a:gd name="connsiteY7767" fmla="*/ 1374389 h 1805355"/>
              <a:gd name="connsiteX7768" fmla="*/ 841388 w 2744472"/>
              <a:gd name="connsiteY7768" fmla="*/ 1378777 h 1805355"/>
              <a:gd name="connsiteX7769" fmla="*/ 835739 w 2744472"/>
              <a:gd name="connsiteY7769" fmla="*/ 1392750 h 1805355"/>
              <a:gd name="connsiteX7770" fmla="*/ 837466 w 2744472"/>
              <a:gd name="connsiteY7770" fmla="*/ 1396919 h 1805355"/>
              <a:gd name="connsiteX7771" fmla="*/ 831769 w 2744472"/>
              <a:gd name="connsiteY7771" fmla="*/ 1410673 h 1805355"/>
              <a:gd name="connsiteX7772" fmla="*/ 833543 w 2744472"/>
              <a:gd name="connsiteY7772" fmla="*/ 1415061 h 1805355"/>
              <a:gd name="connsiteX7773" fmla="*/ 828130 w 2744472"/>
              <a:gd name="connsiteY7773" fmla="*/ 1428449 h 1805355"/>
              <a:gd name="connsiteX7774" fmla="*/ 829621 w 2744472"/>
              <a:gd name="connsiteY7774" fmla="*/ 1432223 h 1805355"/>
              <a:gd name="connsiteX7775" fmla="*/ 824138 w 2744472"/>
              <a:gd name="connsiteY7775" fmla="*/ 1446106 h 1805355"/>
              <a:gd name="connsiteX7776" fmla="*/ 825698 w 2744472"/>
              <a:gd name="connsiteY7776" fmla="*/ 1449874 h 1805355"/>
              <a:gd name="connsiteX7777" fmla="*/ 820061 w 2744472"/>
              <a:gd name="connsiteY7777" fmla="*/ 1463483 h 1805355"/>
              <a:gd name="connsiteX7778" fmla="*/ 821776 w 2744472"/>
              <a:gd name="connsiteY7778" fmla="*/ 1467525 h 1805355"/>
              <a:gd name="connsiteX7779" fmla="*/ 816842 w 2744472"/>
              <a:gd name="connsiteY7779" fmla="*/ 1479153 h 1805355"/>
              <a:gd name="connsiteX7780" fmla="*/ 819815 w 2744472"/>
              <a:gd name="connsiteY7780" fmla="*/ 1486158 h 1805355"/>
              <a:gd name="connsiteX7781" fmla="*/ 814108 w 2744472"/>
              <a:gd name="connsiteY7781" fmla="*/ 1499606 h 1805355"/>
              <a:gd name="connsiteX7782" fmla="*/ 815892 w 2744472"/>
              <a:gd name="connsiteY7782" fmla="*/ 1503809 h 1805355"/>
              <a:gd name="connsiteX7783" fmla="*/ 810356 w 2744472"/>
              <a:gd name="connsiteY7783" fmla="*/ 1516855 h 1805355"/>
              <a:gd name="connsiteX7784" fmla="*/ 812949 w 2744472"/>
              <a:gd name="connsiteY7784" fmla="*/ 1523422 h 1805355"/>
              <a:gd name="connsiteX7785" fmla="*/ 808355 w 2744472"/>
              <a:gd name="connsiteY7785" fmla="*/ 1535056 h 1805355"/>
              <a:gd name="connsiteX7786" fmla="*/ 810989 w 2744472"/>
              <a:gd name="connsiteY7786" fmla="*/ 1541563 h 1805355"/>
              <a:gd name="connsiteX7787" fmla="*/ 805135 w 2744472"/>
              <a:gd name="connsiteY7787" fmla="*/ 1556024 h 1805355"/>
              <a:gd name="connsiteX7788" fmla="*/ 807066 w 2744472"/>
              <a:gd name="connsiteY7788" fmla="*/ 1560686 h 1805355"/>
              <a:gd name="connsiteX7789" fmla="*/ 802361 w 2744472"/>
              <a:gd name="connsiteY7789" fmla="*/ 1572043 h 1805355"/>
              <a:gd name="connsiteX7790" fmla="*/ 805104 w 2744472"/>
              <a:gd name="connsiteY7790" fmla="*/ 1578827 h 1805355"/>
              <a:gd name="connsiteX7791" fmla="*/ 800423 w 2744472"/>
              <a:gd name="connsiteY7791" fmla="*/ 1590404 h 1805355"/>
              <a:gd name="connsiteX7792" fmla="*/ 803143 w 2744472"/>
              <a:gd name="connsiteY7792" fmla="*/ 1596969 h 1805355"/>
              <a:gd name="connsiteX7793" fmla="*/ 798304 w 2744472"/>
              <a:gd name="connsiteY7793" fmla="*/ 1608652 h 1805355"/>
              <a:gd name="connsiteX7794" fmla="*/ 801182 w 2744472"/>
              <a:gd name="connsiteY7794" fmla="*/ 1615601 h 1805355"/>
              <a:gd name="connsiteX7795" fmla="*/ 797440 w 2744472"/>
              <a:gd name="connsiteY7795" fmla="*/ 1624636 h 1805355"/>
              <a:gd name="connsiteX7796" fmla="*/ 801182 w 2744472"/>
              <a:gd name="connsiteY7796" fmla="*/ 1633253 h 1805355"/>
              <a:gd name="connsiteX7797" fmla="*/ 795811 w 2744472"/>
              <a:gd name="connsiteY7797" fmla="*/ 1645616 h 1805355"/>
              <a:gd name="connsiteX7798" fmla="*/ 799220 w 2744472"/>
              <a:gd name="connsiteY7798" fmla="*/ 1653846 h 1805355"/>
              <a:gd name="connsiteX7799" fmla="*/ 794516 w 2744472"/>
              <a:gd name="connsiteY7799" fmla="*/ 1665204 h 1805355"/>
              <a:gd name="connsiteX7800" fmla="*/ 797259 w 2744472"/>
              <a:gd name="connsiteY7800" fmla="*/ 1671988 h 1805355"/>
              <a:gd name="connsiteX7801" fmla="*/ 793460 w 2744472"/>
              <a:gd name="connsiteY7801" fmla="*/ 1681383 h 1805355"/>
              <a:gd name="connsiteX7802" fmla="*/ 797260 w 2744472"/>
              <a:gd name="connsiteY7802" fmla="*/ 1690130 h 1805355"/>
              <a:gd name="connsiteX7803" fmla="*/ 792312 w 2744472"/>
              <a:gd name="connsiteY7803" fmla="*/ 1701518 h 1805355"/>
              <a:gd name="connsiteX7804" fmla="*/ 795298 w 2744472"/>
              <a:gd name="connsiteY7804" fmla="*/ 1709252 h 1805355"/>
              <a:gd name="connsiteX7805" fmla="*/ 791477 w 2744472"/>
              <a:gd name="connsiteY7805" fmla="*/ 1719150 h 1805355"/>
              <a:gd name="connsiteX7806" fmla="*/ 795298 w 2744472"/>
              <a:gd name="connsiteY7806" fmla="*/ 1728375 h 1805355"/>
              <a:gd name="connsiteX7807" fmla="*/ 791348 w 2744472"/>
              <a:gd name="connsiteY7807" fmla="*/ 1737912 h 1805355"/>
              <a:gd name="connsiteX7808" fmla="*/ 795299 w 2744472"/>
              <a:gd name="connsiteY7808" fmla="*/ 1747007 h 1805355"/>
              <a:gd name="connsiteX7809" fmla="*/ 790136 w 2744472"/>
              <a:gd name="connsiteY7809" fmla="*/ 1758891 h 1805355"/>
              <a:gd name="connsiteX7810" fmla="*/ 793337 w 2744472"/>
              <a:gd name="connsiteY7810" fmla="*/ 1766620 h 1805355"/>
              <a:gd name="connsiteX7811" fmla="*/ 789478 w 2744472"/>
              <a:gd name="connsiteY7811" fmla="*/ 1775936 h 1805355"/>
              <a:gd name="connsiteX7812" fmla="*/ 793337 w 2744472"/>
              <a:gd name="connsiteY7812" fmla="*/ 1785252 h 1805355"/>
              <a:gd name="connsiteX7813" fmla="*/ 773233 w 2744472"/>
              <a:gd name="connsiteY7813" fmla="*/ 1805355 h 1805355"/>
              <a:gd name="connsiteX7814" fmla="*/ 753130 w 2744472"/>
              <a:gd name="connsiteY7814" fmla="*/ 1785252 h 1805355"/>
              <a:gd name="connsiteX7815" fmla="*/ 756989 w 2744472"/>
              <a:gd name="connsiteY7815" fmla="*/ 1775936 h 1805355"/>
              <a:gd name="connsiteX7816" fmla="*/ 753130 w 2744472"/>
              <a:gd name="connsiteY7816" fmla="*/ 1766620 h 1805355"/>
              <a:gd name="connsiteX7817" fmla="*/ 757289 w 2744472"/>
              <a:gd name="connsiteY7817" fmla="*/ 1756580 h 1805355"/>
              <a:gd name="connsiteX7818" fmla="*/ 753130 w 2744472"/>
              <a:gd name="connsiteY7818" fmla="*/ 1747007 h 1805355"/>
              <a:gd name="connsiteX7819" fmla="*/ 758085 w 2744472"/>
              <a:gd name="connsiteY7819" fmla="*/ 1735602 h 1805355"/>
              <a:gd name="connsiteX7820" fmla="*/ 755092 w 2744472"/>
              <a:gd name="connsiteY7820" fmla="*/ 1728375 h 1805355"/>
              <a:gd name="connsiteX7821" fmla="*/ 758912 w 2744472"/>
              <a:gd name="connsiteY7821" fmla="*/ 1719150 h 1805355"/>
              <a:gd name="connsiteX7822" fmla="*/ 755092 w 2744472"/>
              <a:gd name="connsiteY7822" fmla="*/ 1709252 h 1805355"/>
              <a:gd name="connsiteX7823" fmla="*/ 759000 w 2744472"/>
              <a:gd name="connsiteY7823" fmla="*/ 1699126 h 1805355"/>
              <a:gd name="connsiteX7824" fmla="*/ 755092 w 2744472"/>
              <a:gd name="connsiteY7824" fmla="*/ 1690130 h 1805355"/>
              <a:gd name="connsiteX7825" fmla="*/ 759907 w 2744472"/>
              <a:gd name="connsiteY7825" fmla="*/ 1679046 h 1805355"/>
              <a:gd name="connsiteX7826" fmla="*/ 757053 w 2744472"/>
              <a:gd name="connsiteY7826" fmla="*/ 1671988 h 1805355"/>
              <a:gd name="connsiteX7827" fmla="*/ 761733 w 2744472"/>
              <a:gd name="connsiteY7827" fmla="*/ 1660412 h 1805355"/>
              <a:gd name="connsiteX7828" fmla="*/ 759014 w 2744472"/>
              <a:gd name="connsiteY7828" fmla="*/ 1653846 h 1805355"/>
              <a:gd name="connsiteX7829" fmla="*/ 763381 w 2744472"/>
              <a:gd name="connsiteY7829" fmla="*/ 1643304 h 1805355"/>
              <a:gd name="connsiteX7830" fmla="*/ 759014 w 2744472"/>
              <a:gd name="connsiteY7830" fmla="*/ 1633253 h 1805355"/>
              <a:gd name="connsiteX7831" fmla="*/ 763761 w 2744472"/>
              <a:gd name="connsiteY7831" fmla="*/ 1622326 h 1805355"/>
              <a:gd name="connsiteX7832" fmla="*/ 760975 w 2744472"/>
              <a:gd name="connsiteY7832" fmla="*/ 1615601 h 1805355"/>
              <a:gd name="connsiteX7833" fmla="*/ 765815 w 2744472"/>
              <a:gd name="connsiteY7833" fmla="*/ 1603918 h 1805355"/>
              <a:gd name="connsiteX7834" fmla="*/ 762937 w 2744472"/>
              <a:gd name="connsiteY7834" fmla="*/ 1596969 h 1805355"/>
              <a:gd name="connsiteX7835" fmla="*/ 767641 w 2744472"/>
              <a:gd name="connsiteY7835" fmla="*/ 1585611 h 1805355"/>
              <a:gd name="connsiteX7836" fmla="*/ 764898 w 2744472"/>
              <a:gd name="connsiteY7836" fmla="*/ 1578827 h 1805355"/>
              <a:gd name="connsiteX7837" fmla="*/ 769578 w 2744472"/>
              <a:gd name="connsiteY7837" fmla="*/ 1567251 h 1805355"/>
              <a:gd name="connsiteX7838" fmla="*/ 766859 w 2744472"/>
              <a:gd name="connsiteY7838" fmla="*/ 1560686 h 1805355"/>
              <a:gd name="connsiteX7839" fmla="*/ 771766 w 2744472"/>
              <a:gd name="connsiteY7839" fmla="*/ 1548839 h 1805355"/>
              <a:gd name="connsiteX7840" fmla="*/ 768820 w 2744472"/>
              <a:gd name="connsiteY7840" fmla="*/ 1541563 h 1805355"/>
              <a:gd name="connsiteX7841" fmla="*/ 774432 w 2744472"/>
              <a:gd name="connsiteY7841" fmla="*/ 1527700 h 1805355"/>
              <a:gd name="connsiteX7842" fmla="*/ 772743 w 2744472"/>
              <a:gd name="connsiteY7842" fmla="*/ 1523422 h 1805355"/>
              <a:gd name="connsiteX7843" fmla="*/ 777700 w 2744472"/>
              <a:gd name="connsiteY7843" fmla="*/ 1510869 h 1805355"/>
              <a:gd name="connsiteX7844" fmla="*/ 774705 w 2744472"/>
              <a:gd name="connsiteY7844" fmla="*/ 1503809 h 1805355"/>
              <a:gd name="connsiteX7845" fmla="*/ 780411 w 2744472"/>
              <a:gd name="connsiteY7845" fmla="*/ 1490361 h 1805355"/>
              <a:gd name="connsiteX7846" fmla="*/ 778627 w 2744472"/>
              <a:gd name="connsiteY7846" fmla="*/ 1486158 h 1805355"/>
              <a:gd name="connsiteX7847" fmla="*/ 783561 w 2744472"/>
              <a:gd name="connsiteY7847" fmla="*/ 1474530 h 1805355"/>
              <a:gd name="connsiteX7848" fmla="*/ 780589 w 2744472"/>
              <a:gd name="connsiteY7848" fmla="*/ 1467525 h 1805355"/>
              <a:gd name="connsiteX7849" fmla="*/ 786620 w 2744472"/>
              <a:gd name="connsiteY7849" fmla="*/ 1453310 h 1805355"/>
              <a:gd name="connsiteX7850" fmla="*/ 786873 w 2744472"/>
              <a:gd name="connsiteY7850" fmla="*/ 1453208 h 1805355"/>
              <a:gd name="connsiteX7851" fmla="*/ 785492 w 2744472"/>
              <a:gd name="connsiteY7851" fmla="*/ 1449874 h 1805355"/>
              <a:gd name="connsiteX7852" fmla="*/ 791068 w 2744472"/>
              <a:gd name="connsiteY7852" fmla="*/ 1436410 h 1805355"/>
              <a:gd name="connsiteX7853" fmla="*/ 789414 w 2744472"/>
              <a:gd name="connsiteY7853" fmla="*/ 1432223 h 1805355"/>
              <a:gd name="connsiteX7854" fmla="*/ 794781 w 2744472"/>
              <a:gd name="connsiteY7854" fmla="*/ 1418634 h 1805355"/>
              <a:gd name="connsiteX7855" fmla="*/ 793337 w 2744472"/>
              <a:gd name="connsiteY7855" fmla="*/ 1415061 h 1805355"/>
              <a:gd name="connsiteX7856" fmla="*/ 798986 w 2744472"/>
              <a:gd name="connsiteY7856" fmla="*/ 1401089 h 1805355"/>
              <a:gd name="connsiteX7857" fmla="*/ 797259 w 2744472"/>
              <a:gd name="connsiteY7857" fmla="*/ 1396919 h 1805355"/>
              <a:gd name="connsiteX7858" fmla="*/ 802956 w 2744472"/>
              <a:gd name="connsiteY7858" fmla="*/ 1383166 h 1805355"/>
              <a:gd name="connsiteX7859" fmla="*/ 801182 w 2744472"/>
              <a:gd name="connsiteY7859" fmla="*/ 1378777 h 1805355"/>
              <a:gd name="connsiteX7860" fmla="*/ 806832 w 2744472"/>
              <a:gd name="connsiteY7860" fmla="*/ 1364805 h 1805355"/>
              <a:gd name="connsiteX7861" fmla="*/ 805104 w 2744472"/>
              <a:gd name="connsiteY7861" fmla="*/ 1360635 h 1805355"/>
              <a:gd name="connsiteX7862" fmla="*/ 810947 w 2744472"/>
              <a:gd name="connsiteY7862" fmla="*/ 1346529 h 1805355"/>
              <a:gd name="connsiteX7863" fmla="*/ 809027 w 2744472"/>
              <a:gd name="connsiteY7863" fmla="*/ 1342004 h 1805355"/>
              <a:gd name="connsiteX7864" fmla="*/ 814317 w 2744472"/>
              <a:gd name="connsiteY7864" fmla="*/ 1329536 h 1805355"/>
              <a:gd name="connsiteX7865" fmla="*/ 812949 w 2744472"/>
              <a:gd name="connsiteY7865" fmla="*/ 1326313 h 1805355"/>
              <a:gd name="connsiteX7866" fmla="*/ 818981 w 2744472"/>
              <a:gd name="connsiteY7866" fmla="*/ 1312098 h 1805355"/>
              <a:gd name="connsiteX7867" fmla="*/ 821262 w 2744472"/>
              <a:gd name="connsiteY7867" fmla="*/ 1311176 h 1805355"/>
              <a:gd name="connsiteX7868" fmla="*/ 819814 w 2744472"/>
              <a:gd name="connsiteY7868" fmla="*/ 1307681 h 1805355"/>
              <a:gd name="connsiteX7869" fmla="*/ 825431 w 2744472"/>
              <a:gd name="connsiteY7869" fmla="*/ 1294120 h 1805355"/>
              <a:gd name="connsiteX7870" fmla="*/ 823737 w 2744472"/>
              <a:gd name="connsiteY7870" fmla="*/ 1290029 h 1805355"/>
              <a:gd name="connsiteX7871" fmla="*/ 829625 w 2744472"/>
              <a:gd name="connsiteY7871" fmla="*/ 1275814 h 1805355"/>
              <a:gd name="connsiteX7872" fmla="*/ 830488 w 2744472"/>
              <a:gd name="connsiteY7872" fmla="*/ 1275456 h 1805355"/>
              <a:gd name="connsiteX7873" fmla="*/ 829620 w 2744472"/>
              <a:gd name="connsiteY7873" fmla="*/ 1273359 h 1805355"/>
              <a:gd name="connsiteX7874" fmla="*/ 835237 w 2744472"/>
              <a:gd name="connsiteY7874" fmla="*/ 1259798 h 1805355"/>
              <a:gd name="connsiteX7875" fmla="*/ 833543 w 2744472"/>
              <a:gd name="connsiteY7875" fmla="*/ 1255707 h 1805355"/>
              <a:gd name="connsiteX7876" fmla="*/ 839431 w 2744472"/>
              <a:gd name="connsiteY7876" fmla="*/ 1241492 h 1805355"/>
              <a:gd name="connsiteX7877" fmla="*/ 840313 w 2744472"/>
              <a:gd name="connsiteY7877" fmla="*/ 1241127 h 1805355"/>
              <a:gd name="connsiteX7878" fmla="*/ 839426 w 2744472"/>
              <a:gd name="connsiteY7878" fmla="*/ 1239036 h 1805355"/>
              <a:gd name="connsiteX7879" fmla="*/ 845458 w 2744472"/>
              <a:gd name="connsiteY7879" fmla="*/ 1224821 h 1805355"/>
              <a:gd name="connsiteX7880" fmla="*/ 846577 w 2744472"/>
              <a:gd name="connsiteY7880" fmla="*/ 1224369 h 1805355"/>
              <a:gd name="connsiteX7881" fmla="*/ 845310 w 2744472"/>
              <a:gd name="connsiteY7881" fmla="*/ 1221385 h 1805355"/>
              <a:gd name="connsiteX7882" fmla="*/ 851342 w 2744472"/>
              <a:gd name="connsiteY7882" fmla="*/ 1207170 h 1805355"/>
              <a:gd name="connsiteX7883" fmla="*/ 852927 w 2744472"/>
              <a:gd name="connsiteY7883" fmla="*/ 1206529 h 1805355"/>
              <a:gd name="connsiteX7884" fmla="*/ 852175 w 2744472"/>
              <a:gd name="connsiteY7884" fmla="*/ 1204714 h 1805355"/>
              <a:gd name="connsiteX7885" fmla="*/ 858063 w 2744472"/>
              <a:gd name="connsiteY7885" fmla="*/ 1190499 h 1805355"/>
              <a:gd name="connsiteX7886" fmla="*/ 859420 w 2744472"/>
              <a:gd name="connsiteY7886" fmla="*/ 1189938 h 1805355"/>
              <a:gd name="connsiteX7887" fmla="*/ 858059 w 2744472"/>
              <a:gd name="connsiteY7887" fmla="*/ 1186572 h 1805355"/>
              <a:gd name="connsiteX7888" fmla="*/ 863947 w 2744472"/>
              <a:gd name="connsiteY7888" fmla="*/ 1172010 h 1805355"/>
              <a:gd name="connsiteX7889" fmla="*/ 864513 w 2744472"/>
              <a:gd name="connsiteY7889" fmla="*/ 1171770 h 1805355"/>
              <a:gd name="connsiteX7890" fmla="*/ 863943 w 2744472"/>
              <a:gd name="connsiteY7890" fmla="*/ 1170392 h 1805355"/>
              <a:gd name="connsiteX7891" fmla="*/ 869831 w 2744472"/>
              <a:gd name="connsiteY7891" fmla="*/ 1156177 h 1805355"/>
              <a:gd name="connsiteX7892" fmla="*/ 870828 w 2744472"/>
              <a:gd name="connsiteY7892" fmla="*/ 1155764 h 1805355"/>
              <a:gd name="connsiteX7893" fmla="*/ 869826 w 2744472"/>
              <a:gd name="connsiteY7893" fmla="*/ 1153231 h 1805355"/>
              <a:gd name="connsiteX7894" fmla="*/ 875858 w 2744472"/>
              <a:gd name="connsiteY7894" fmla="*/ 1137975 h 1805355"/>
              <a:gd name="connsiteX7895" fmla="*/ 876416 w 2744472"/>
              <a:gd name="connsiteY7895" fmla="*/ 1137733 h 1805355"/>
              <a:gd name="connsiteX7896" fmla="*/ 875710 w 2744472"/>
              <a:gd name="connsiteY7896" fmla="*/ 1136070 h 1805355"/>
              <a:gd name="connsiteX7897" fmla="*/ 881742 w 2744472"/>
              <a:gd name="connsiteY7897" fmla="*/ 1121854 h 1805355"/>
              <a:gd name="connsiteX7898" fmla="*/ 883164 w 2744472"/>
              <a:gd name="connsiteY7898" fmla="*/ 1121279 h 1805355"/>
              <a:gd name="connsiteX7899" fmla="*/ 882575 w 2744472"/>
              <a:gd name="connsiteY7899" fmla="*/ 1119889 h 1805355"/>
              <a:gd name="connsiteX7900" fmla="*/ 888750 w 2744472"/>
              <a:gd name="connsiteY7900" fmla="*/ 1105327 h 1805355"/>
              <a:gd name="connsiteX7901" fmla="*/ 890755 w 2744472"/>
              <a:gd name="connsiteY7901" fmla="*/ 1104516 h 1805355"/>
              <a:gd name="connsiteX7902" fmla="*/ 890420 w 2744472"/>
              <a:gd name="connsiteY7902" fmla="*/ 1103709 h 1805355"/>
              <a:gd name="connsiteX7903" fmla="*/ 896308 w 2744472"/>
              <a:gd name="connsiteY7903" fmla="*/ 1089494 h 1805355"/>
              <a:gd name="connsiteX7904" fmla="*/ 897285 w 2744472"/>
              <a:gd name="connsiteY7904" fmla="*/ 1089088 h 1805355"/>
              <a:gd name="connsiteX7905" fmla="*/ 896304 w 2744472"/>
              <a:gd name="connsiteY7905" fmla="*/ 1086547 h 1805355"/>
              <a:gd name="connsiteX7906" fmla="*/ 902192 w 2744472"/>
              <a:gd name="connsiteY7906" fmla="*/ 1071292 h 1805355"/>
              <a:gd name="connsiteX7907" fmla="*/ 904519 w 2744472"/>
              <a:gd name="connsiteY7907" fmla="*/ 1070257 h 1805355"/>
              <a:gd name="connsiteX7908" fmla="*/ 904149 w 2744472"/>
              <a:gd name="connsiteY7908" fmla="*/ 1069386 h 1805355"/>
              <a:gd name="connsiteX7909" fmla="*/ 910181 w 2744472"/>
              <a:gd name="connsiteY7909" fmla="*/ 1055171 h 1805355"/>
              <a:gd name="connsiteX7910" fmla="*/ 913265 w 2744472"/>
              <a:gd name="connsiteY7910" fmla="*/ 1053924 h 1805355"/>
              <a:gd name="connsiteX7911" fmla="*/ 912975 w 2744472"/>
              <a:gd name="connsiteY7911" fmla="*/ 1053205 h 1805355"/>
              <a:gd name="connsiteX7912" fmla="*/ 918863 w 2744472"/>
              <a:gd name="connsiteY7912" fmla="*/ 1038643 h 1805355"/>
              <a:gd name="connsiteX7913" fmla="*/ 919429 w 2744472"/>
              <a:gd name="connsiteY7913" fmla="*/ 1038403 h 1805355"/>
              <a:gd name="connsiteX7914" fmla="*/ 918858 w 2744472"/>
              <a:gd name="connsiteY7914" fmla="*/ 1037025 h 1805355"/>
              <a:gd name="connsiteX7915" fmla="*/ 924747 w 2744472"/>
              <a:gd name="connsiteY7915" fmla="*/ 1022810 h 1805355"/>
              <a:gd name="connsiteX7916" fmla="*/ 927103 w 2744472"/>
              <a:gd name="connsiteY7916" fmla="*/ 1021833 h 1805355"/>
              <a:gd name="connsiteX7917" fmla="*/ 926704 w 2744472"/>
              <a:gd name="connsiteY7917" fmla="*/ 1020845 h 1805355"/>
              <a:gd name="connsiteX7918" fmla="*/ 932592 w 2744472"/>
              <a:gd name="connsiteY7918" fmla="*/ 1006283 h 1805355"/>
              <a:gd name="connsiteX7919" fmla="*/ 934832 w 2744472"/>
              <a:gd name="connsiteY7919" fmla="*/ 1005332 h 1805355"/>
              <a:gd name="connsiteX7920" fmla="*/ 934549 w 2744472"/>
              <a:gd name="connsiteY7920" fmla="*/ 1004664 h 1805355"/>
              <a:gd name="connsiteX7921" fmla="*/ 940580 w 2744472"/>
              <a:gd name="connsiteY7921" fmla="*/ 990449 h 1805355"/>
              <a:gd name="connsiteX7922" fmla="*/ 943665 w 2744472"/>
              <a:gd name="connsiteY7922" fmla="*/ 989201 h 1805355"/>
              <a:gd name="connsiteX7923" fmla="*/ 943375 w 2744472"/>
              <a:gd name="connsiteY7923" fmla="*/ 988483 h 1805355"/>
              <a:gd name="connsiteX7924" fmla="*/ 949263 w 2744472"/>
              <a:gd name="connsiteY7924" fmla="*/ 973921 h 1805355"/>
              <a:gd name="connsiteX7925" fmla="*/ 951311 w 2744472"/>
              <a:gd name="connsiteY7925" fmla="*/ 973052 h 1805355"/>
              <a:gd name="connsiteX7926" fmla="*/ 957107 w 2744472"/>
              <a:gd name="connsiteY7926" fmla="*/ 958375 h 1805355"/>
              <a:gd name="connsiteX7927" fmla="*/ 959338 w 2744472"/>
              <a:gd name="connsiteY7927" fmla="*/ 957406 h 1805355"/>
              <a:gd name="connsiteX7928" fmla="*/ 964952 w 2744472"/>
              <a:gd name="connsiteY7928" fmla="*/ 943522 h 1805355"/>
              <a:gd name="connsiteX7929" fmla="*/ 967193 w 2744472"/>
              <a:gd name="connsiteY7929" fmla="*/ 942571 h 1805355"/>
              <a:gd name="connsiteX7930" fmla="*/ 966909 w 2744472"/>
              <a:gd name="connsiteY7930" fmla="*/ 941903 h 1805355"/>
              <a:gd name="connsiteX7931" fmla="*/ 972941 w 2744472"/>
              <a:gd name="connsiteY7931" fmla="*/ 927688 h 1805355"/>
              <a:gd name="connsiteX7932" fmla="*/ 975863 w 2744472"/>
              <a:gd name="connsiteY7932" fmla="*/ 926506 h 1805355"/>
              <a:gd name="connsiteX7933" fmla="*/ 975735 w 2744472"/>
              <a:gd name="connsiteY7933" fmla="*/ 926213 h 1805355"/>
              <a:gd name="connsiteX7934" fmla="*/ 981911 w 2744472"/>
              <a:gd name="connsiteY7934" fmla="*/ 911998 h 1805355"/>
              <a:gd name="connsiteX7935" fmla="*/ 986008 w 2744472"/>
              <a:gd name="connsiteY7935" fmla="*/ 910380 h 1805355"/>
              <a:gd name="connsiteX7936" fmla="*/ 991430 w 2744472"/>
              <a:gd name="connsiteY7936" fmla="*/ 897289 h 1805355"/>
              <a:gd name="connsiteX7937" fmla="*/ 993622 w 2744472"/>
              <a:gd name="connsiteY7937" fmla="*/ 896381 h 1805355"/>
              <a:gd name="connsiteX7938" fmla="*/ 993387 w 2744472"/>
              <a:gd name="connsiteY7938" fmla="*/ 895814 h 1805355"/>
              <a:gd name="connsiteX7939" fmla="*/ 999275 w 2744472"/>
              <a:gd name="connsiteY7939" fmla="*/ 881598 h 1805355"/>
              <a:gd name="connsiteX7940" fmla="*/ 1003494 w 2744472"/>
              <a:gd name="connsiteY7940" fmla="*/ 879851 h 1805355"/>
              <a:gd name="connsiteX7941" fmla="*/ 1003193 w 2744472"/>
              <a:gd name="connsiteY7941" fmla="*/ 879142 h 1805355"/>
              <a:gd name="connsiteX7942" fmla="*/ 1009225 w 2744472"/>
              <a:gd name="connsiteY7942" fmla="*/ 864927 h 1805355"/>
              <a:gd name="connsiteX7943" fmla="*/ 1012822 w 2744472"/>
              <a:gd name="connsiteY7943" fmla="*/ 863473 h 1805355"/>
              <a:gd name="connsiteX7944" fmla="*/ 1017907 w 2744472"/>
              <a:gd name="connsiteY7944" fmla="*/ 851198 h 1805355"/>
              <a:gd name="connsiteX7945" fmla="*/ 1022120 w 2744472"/>
              <a:gd name="connsiteY7945" fmla="*/ 849453 h 1805355"/>
              <a:gd name="connsiteX7946" fmla="*/ 1021825 w 2744472"/>
              <a:gd name="connsiteY7946" fmla="*/ 848742 h 1805355"/>
              <a:gd name="connsiteX7947" fmla="*/ 1027713 w 2744472"/>
              <a:gd name="connsiteY7947" fmla="*/ 834527 h 1805355"/>
              <a:gd name="connsiteX7948" fmla="*/ 1032717 w 2744472"/>
              <a:gd name="connsiteY7948" fmla="*/ 832454 h 1805355"/>
              <a:gd name="connsiteX7949" fmla="*/ 1037663 w 2744472"/>
              <a:gd name="connsiteY7949" fmla="*/ 820798 h 1805355"/>
              <a:gd name="connsiteX7950" fmla="*/ 1040524 w 2744472"/>
              <a:gd name="connsiteY7950" fmla="*/ 819641 h 1805355"/>
              <a:gd name="connsiteX7951" fmla="*/ 1046346 w 2744472"/>
              <a:gd name="connsiteY7951" fmla="*/ 804558 h 1805355"/>
              <a:gd name="connsiteX7952" fmla="*/ 1051176 w 2744472"/>
              <a:gd name="connsiteY7952" fmla="*/ 802411 h 1805355"/>
              <a:gd name="connsiteX7953" fmla="*/ 1056152 w 2744472"/>
              <a:gd name="connsiteY7953" fmla="*/ 790399 h 1805355"/>
              <a:gd name="connsiteX7954" fmla="*/ 1060857 w 2744472"/>
              <a:gd name="connsiteY7954" fmla="*/ 788450 h 1805355"/>
              <a:gd name="connsiteX7955" fmla="*/ 1065958 w 2744472"/>
              <a:gd name="connsiteY7955" fmla="*/ 775832 h 1805355"/>
              <a:gd name="connsiteX7956" fmla="*/ 1072074 w 2744472"/>
              <a:gd name="connsiteY7956" fmla="*/ 773237 h 1805355"/>
              <a:gd name="connsiteX7957" fmla="*/ 1076745 w 2744472"/>
              <a:gd name="connsiteY7957" fmla="*/ 761961 h 1805355"/>
              <a:gd name="connsiteX7958" fmla="*/ 1081718 w 2744472"/>
              <a:gd name="connsiteY7958" fmla="*/ 759901 h 1805355"/>
              <a:gd name="connsiteX7959" fmla="*/ 1086552 w 2744472"/>
              <a:gd name="connsiteY7959" fmla="*/ 748232 h 1805355"/>
              <a:gd name="connsiteX7960" fmla="*/ 1090540 w 2744472"/>
              <a:gd name="connsiteY7960" fmla="*/ 746579 h 1805355"/>
              <a:gd name="connsiteX7961" fmla="*/ 1096358 w 2744472"/>
              <a:gd name="connsiteY7961" fmla="*/ 731848 h 1805355"/>
              <a:gd name="connsiteX7962" fmla="*/ 1104824 w 2744472"/>
              <a:gd name="connsiteY7962" fmla="*/ 728170 h 1805355"/>
              <a:gd name="connsiteX7963" fmla="*/ 1109106 w 2744472"/>
              <a:gd name="connsiteY7963" fmla="*/ 717832 h 1805355"/>
              <a:gd name="connsiteX7964" fmla="*/ 1113589 w 2744472"/>
              <a:gd name="connsiteY7964" fmla="*/ 715975 h 1805355"/>
              <a:gd name="connsiteX7965" fmla="*/ 1118913 w 2744472"/>
              <a:gd name="connsiteY7965" fmla="*/ 703122 h 1805355"/>
              <a:gd name="connsiteX7966" fmla="*/ 1124290 w 2744472"/>
              <a:gd name="connsiteY7966" fmla="*/ 700895 h 1805355"/>
              <a:gd name="connsiteX7967" fmla="*/ 1128719 w 2744472"/>
              <a:gd name="connsiteY7967" fmla="*/ 689681 h 1805355"/>
              <a:gd name="connsiteX7968" fmla="*/ 1137280 w 2744472"/>
              <a:gd name="connsiteY7968" fmla="*/ 685961 h 1805355"/>
              <a:gd name="connsiteX7969" fmla="*/ 1141467 w 2744472"/>
              <a:gd name="connsiteY7969" fmla="*/ 675114 h 1805355"/>
              <a:gd name="connsiteX7970" fmla="*/ 1147294 w 2744472"/>
              <a:gd name="connsiteY7970" fmla="*/ 672524 h 1805355"/>
              <a:gd name="connsiteX7971" fmla="*/ 1151274 w 2744472"/>
              <a:gd name="connsiteY7971" fmla="*/ 662916 h 1805355"/>
              <a:gd name="connsiteX7972" fmla="*/ 1158369 w 2744472"/>
              <a:gd name="connsiteY7972" fmla="*/ 659977 h 1805355"/>
              <a:gd name="connsiteX7973" fmla="*/ 1163185 w 2744472"/>
              <a:gd name="connsiteY7973" fmla="*/ 648350 h 1805355"/>
              <a:gd name="connsiteX7974" fmla="*/ 1169097 w 2744472"/>
              <a:gd name="connsiteY7974" fmla="*/ 645901 h 1805355"/>
              <a:gd name="connsiteX7975" fmla="*/ 1173829 w 2744472"/>
              <a:gd name="connsiteY7975" fmla="*/ 634478 h 1805355"/>
              <a:gd name="connsiteX7976" fmla="*/ 1181551 w 2744472"/>
              <a:gd name="connsiteY7976" fmla="*/ 631279 h 1805355"/>
              <a:gd name="connsiteX7977" fmla="*/ 1185596 w 2744472"/>
              <a:gd name="connsiteY7977" fmla="*/ 621036 h 1805355"/>
              <a:gd name="connsiteX7978" fmla="*/ 1193418 w 2744472"/>
              <a:gd name="connsiteY7978" fmla="*/ 617638 h 1805355"/>
              <a:gd name="connsiteX7979" fmla="*/ 1197507 w 2744472"/>
              <a:gd name="connsiteY7979" fmla="*/ 608000 h 1805355"/>
              <a:gd name="connsiteX7980" fmla="*/ 1203532 w 2744472"/>
              <a:gd name="connsiteY7980" fmla="*/ 605564 h 1805355"/>
              <a:gd name="connsiteX7981" fmla="*/ 1208438 w 2744472"/>
              <a:gd name="connsiteY7981" fmla="*/ 594271 h 1805355"/>
              <a:gd name="connsiteX7982" fmla="*/ 1216035 w 2744472"/>
              <a:gd name="connsiteY7982" fmla="*/ 591271 h 1805355"/>
              <a:gd name="connsiteX7983" fmla="*/ 1219918 w 2744472"/>
              <a:gd name="connsiteY7983" fmla="*/ 581666 h 1805355"/>
              <a:gd name="connsiteX7984" fmla="*/ 1227266 w 2744472"/>
              <a:gd name="connsiteY7984" fmla="*/ 578548 h 1805355"/>
              <a:gd name="connsiteX7985" fmla="*/ 1231829 w 2744472"/>
              <a:gd name="connsiteY7985" fmla="*/ 567794 h 1805355"/>
              <a:gd name="connsiteX7986" fmla="*/ 1241116 w 2744472"/>
              <a:gd name="connsiteY7986" fmla="*/ 564039 h 1805355"/>
              <a:gd name="connsiteX7987" fmla="*/ 1244435 w 2744472"/>
              <a:gd name="connsiteY7987" fmla="*/ 556026 h 1805355"/>
              <a:gd name="connsiteX7988" fmla="*/ 1252266 w 2744472"/>
              <a:gd name="connsiteY7988" fmla="*/ 552782 h 1805355"/>
              <a:gd name="connsiteX7989" fmla="*/ 1256202 w 2744472"/>
              <a:gd name="connsiteY7989" fmla="*/ 543278 h 1805355"/>
              <a:gd name="connsiteX7990" fmla="*/ 1265216 w 2744472"/>
              <a:gd name="connsiteY7990" fmla="*/ 539544 h 1805355"/>
              <a:gd name="connsiteX7991" fmla="*/ 1269238 w 2744472"/>
              <a:gd name="connsiteY7991" fmla="*/ 529836 h 1805355"/>
              <a:gd name="connsiteX7992" fmla="*/ 1279122 w 2744472"/>
              <a:gd name="connsiteY7992" fmla="*/ 525742 h 1805355"/>
              <a:gd name="connsiteX7993" fmla="*/ 1282679 w 2744472"/>
              <a:gd name="connsiteY7993" fmla="*/ 516944 h 1805355"/>
              <a:gd name="connsiteX7994" fmla="*/ 1291042 w 2744472"/>
              <a:gd name="connsiteY7994" fmla="*/ 513396 h 1805355"/>
              <a:gd name="connsiteX7995" fmla="*/ 1294590 w 2744472"/>
              <a:gd name="connsiteY7995" fmla="*/ 505033 h 1805355"/>
              <a:gd name="connsiteX7996" fmla="*/ 1303876 w 2744472"/>
              <a:gd name="connsiteY7996" fmla="*/ 501278 h 1805355"/>
              <a:gd name="connsiteX7997" fmla="*/ 1307196 w 2744472"/>
              <a:gd name="connsiteY7997" fmla="*/ 493265 h 1805355"/>
              <a:gd name="connsiteX7998" fmla="*/ 1315335 w 2744472"/>
              <a:gd name="connsiteY7998" fmla="*/ 489894 h 1805355"/>
              <a:gd name="connsiteX7999" fmla="*/ 1319250 w 2744472"/>
              <a:gd name="connsiteY7999" fmla="*/ 480661 h 1805355"/>
              <a:gd name="connsiteX8000" fmla="*/ 1330649 w 2744472"/>
              <a:gd name="connsiteY8000" fmla="*/ 476049 h 1805355"/>
              <a:gd name="connsiteX8001" fmla="*/ 1333672 w 2744472"/>
              <a:gd name="connsiteY8001" fmla="*/ 468750 h 1805355"/>
              <a:gd name="connsiteX8002" fmla="*/ 1342138 w 2744472"/>
              <a:gd name="connsiteY8002" fmla="*/ 465243 h 1805355"/>
              <a:gd name="connsiteX8003" fmla="*/ 1343110 w 2744472"/>
              <a:gd name="connsiteY8003" fmla="*/ 463007 h 1805355"/>
              <a:gd name="connsiteX8004" fmla="*/ 1332788 w 2744472"/>
              <a:gd name="connsiteY8004" fmla="*/ 467282 h 1805355"/>
              <a:gd name="connsiteX8005" fmla="*/ 1329742 w 2744472"/>
              <a:gd name="connsiteY8005" fmla="*/ 475175 h 1805355"/>
              <a:gd name="connsiteX8006" fmla="*/ 1319314 w 2744472"/>
              <a:gd name="connsiteY8006" fmla="*/ 479810 h 1805355"/>
              <a:gd name="connsiteX8007" fmla="*/ 1316993 w 2744472"/>
              <a:gd name="connsiteY8007" fmla="*/ 485412 h 1805355"/>
              <a:gd name="connsiteX8008" fmla="*/ 1306305 w 2744472"/>
              <a:gd name="connsiteY8008" fmla="*/ 489839 h 1805355"/>
              <a:gd name="connsiteX8009" fmla="*/ 1303264 w 2744472"/>
              <a:gd name="connsiteY8009" fmla="*/ 497180 h 1805355"/>
              <a:gd name="connsiteX8010" fmla="*/ 1295189 w 2744472"/>
              <a:gd name="connsiteY8010" fmla="*/ 500525 h 1805355"/>
              <a:gd name="connsiteX8011" fmla="*/ 1291353 w 2744472"/>
              <a:gd name="connsiteY8011" fmla="*/ 509784 h 1805355"/>
              <a:gd name="connsiteX8012" fmla="*/ 1281943 w 2744472"/>
              <a:gd name="connsiteY8012" fmla="*/ 513683 h 1805355"/>
              <a:gd name="connsiteX8013" fmla="*/ 1278462 w 2744472"/>
              <a:gd name="connsiteY8013" fmla="*/ 521695 h 1805355"/>
              <a:gd name="connsiteX8014" fmla="*/ 1268218 w 2744472"/>
              <a:gd name="connsiteY8014" fmla="*/ 525741 h 1805355"/>
              <a:gd name="connsiteX8015" fmla="*/ 1265020 w 2744472"/>
              <a:gd name="connsiteY8015" fmla="*/ 533463 h 1805355"/>
              <a:gd name="connsiteX8016" fmla="*/ 1255829 w 2744472"/>
              <a:gd name="connsiteY8016" fmla="*/ 537270 h 1805355"/>
              <a:gd name="connsiteX8017" fmla="*/ 1252271 w 2744472"/>
              <a:gd name="connsiteY8017" fmla="*/ 546068 h 1805355"/>
              <a:gd name="connsiteX8018" fmla="*/ 1244580 w 2744472"/>
              <a:gd name="connsiteY8018" fmla="*/ 549331 h 1805355"/>
              <a:gd name="connsiteX8019" fmla="*/ 1240503 w 2744472"/>
              <a:gd name="connsiteY8019" fmla="*/ 559654 h 1805355"/>
              <a:gd name="connsiteX8020" fmla="*/ 1232172 w 2744472"/>
              <a:gd name="connsiteY8020" fmla="*/ 563273 h 1805355"/>
              <a:gd name="connsiteX8021" fmla="*/ 1228592 w 2744472"/>
              <a:gd name="connsiteY8021" fmla="*/ 571708 h 1805355"/>
              <a:gd name="connsiteX8022" fmla="*/ 1219795 w 2744472"/>
              <a:gd name="connsiteY8022" fmla="*/ 575266 h 1805355"/>
              <a:gd name="connsiteX8023" fmla="*/ 1215988 w 2744472"/>
              <a:gd name="connsiteY8023" fmla="*/ 584456 h 1805355"/>
              <a:gd name="connsiteX8024" fmla="*/ 1207667 w 2744472"/>
              <a:gd name="connsiteY8024" fmla="*/ 587903 h 1805355"/>
              <a:gd name="connsiteX8025" fmla="*/ 1204220 w 2744472"/>
              <a:gd name="connsiteY8025" fmla="*/ 596224 h 1805355"/>
              <a:gd name="connsiteX8026" fmla="*/ 1197125 w 2744472"/>
              <a:gd name="connsiteY8026" fmla="*/ 599163 h 1805355"/>
              <a:gd name="connsiteX8027" fmla="*/ 1192308 w 2744472"/>
              <a:gd name="connsiteY8027" fmla="*/ 610790 h 1805355"/>
              <a:gd name="connsiteX8028" fmla="*/ 1183049 w 2744472"/>
              <a:gd name="connsiteY8028" fmla="*/ 614626 h 1805355"/>
              <a:gd name="connsiteX8029" fmla="*/ 1179704 w 2744472"/>
              <a:gd name="connsiteY8029" fmla="*/ 622701 h 1805355"/>
              <a:gd name="connsiteX8030" fmla="*/ 1172321 w 2744472"/>
              <a:gd name="connsiteY8030" fmla="*/ 625760 h 1805355"/>
              <a:gd name="connsiteX8031" fmla="*/ 1167793 w 2744472"/>
              <a:gd name="connsiteY8031" fmla="*/ 636430 h 1805355"/>
              <a:gd name="connsiteX8032" fmla="*/ 1159572 w 2744472"/>
              <a:gd name="connsiteY8032" fmla="*/ 639755 h 1805355"/>
              <a:gd name="connsiteX8033" fmla="*/ 1155188 w 2744472"/>
              <a:gd name="connsiteY8033" fmla="*/ 650854 h 1805355"/>
              <a:gd name="connsiteX8034" fmla="*/ 1149319 w 2744472"/>
              <a:gd name="connsiteY8034" fmla="*/ 653404 h 1805355"/>
              <a:gd name="connsiteX8035" fmla="*/ 1145382 w 2744472"/>
              <a:gd name="connsiteY8035" fmla="*/ 662908 h 1805355"/>
              <a:gd name="connsiteX8036" fmla="*/ 1138287 w 2744472"/>
              <a:gd name="connsiteY8036" fmla="*/ 665847 h 1805355"/>
              <a:gd name="connsiteX8037" fmla="*/ 1133470 w 2744472"/>
              <a:gd name="connsiteY8037" fmla="*/ 677474 h 1805355"/>
              <a:gd name="connsiteX8038" fmla="*/ 1125191 w 2744472"/>
              <a:gd name="connsiteY8038" fmla="*/ 680903 h 1805355"/>
              <a:gd name="connsiteX8039" fmla="*/ 1120866 w 2744472"/>
              <a:gd name="connsiteY8039" fmla="*/ 691346 h 1805355"/>
              <a:gd name="connsiteX8040" fmla="*/ 1115753 w 2744472"/>
              <a:gd name="connsiteY8040" fmla="*/ 693464 h 1805355"/>
              <a:gd name="connsiteX8041" fmla="*/ 1111059 w 2744472"/>
              <a:gd name="connsiteY8041" fmla="*/ 705625 h 1805355"/>
              <a:gd name="connsiteX8042" fmla="*/ 1105690 w 2744472"/>
              <a:gd name="connsiteY8042" fmla="*/ 708011 h 1805355"/>
              <a:gd name="connsiteX8043" fmla="*/ 1100822 w 2744472"/>
              <a:gd name="connsiteY8043" fmla="*/ 719498 h 1805355"/>
              <a:gd name="connsiteX8044" fmla="*/ 1092022 w 2744472"/>
              <a:gd name="connsiteY8044" fmla="*/ 723061 h 1805355"/>
              <a:gd name="connsiteX8045" fmla="*/ 1088505 w 2744472"/>
              <a:gd name="connsiteY8045" fmla="*/ 731553 h 1805355"/>
              <a:gd name="connsiteX8046" fmla="*/ 1084022 w 2744472"/>
              <a:gd name="connsiteY8046" fmla="*/ 733409 h 1805355"/>
              <a:gd name="connsiteX8047" fmla="*/ 1078698 w 2744472"/>
              <a:gd name="connsiteY8047" fmla="*/ 746262 h 1805355"/>
              <a:gd name="connsiteX8048" fmla="*/ 1074232 w 2744472"/>
              <a:gd name="connsiteY8048" fmla="*/ 748112 h 1805355"/>
              <a:gd name="connsiteX8049" fmla="*/ 1068748 w 2744472"/>
              <a:gd name="connsiteY8049" fmla="*/ 761665 h 1805355"/>
              <a:gd name="connsiteX8050" fmla="*/ 1063372 w 2744472"/>
              <a:gd name="connsiteY8050" fmla="*/ 763945 h 1805355"/>
              <a:gd name="connsiteX8051" fmla="*/ 1058105 w 2744472"/>
              <a:gd name="connsiteY8051" fmla="*/ 776662 h 1805355"/>
              <a:gd name="connsiteX8052" fmla="*/ 1053070 w 2744472"/>
              <a:gd name="connsiteY8052" fmla="*/ 778747 h 1805355"/>
              <a:gd name="connsiteX8053" fmla="*/ 1048012 w 2744472"/>
              <a:gd name="connsiteY8053" fmla="*/ 790391 h 1805355"/>
              <a:gd name="connsiteX8054" fmla="*/ 1043631 w 2744472"/>
              <a:gd name="connsiteY8054" fmla="*/ 792121 h 1805355"/>
              <a:gd name="connsiteX8055" fmla="*/ 1038061 w 2744472"/>
              <a:gd name="connsiteY8055" fmla="*/ 804956 h 1805355"/>
              <a:gd name="connsiteX8056" fmla="*/ 1032549 w 2744472"/>
              <a:gd name="connsiteY8056" fmla="*/ 807136 h 1805355"/>
              <a:gd name="connsiteX8057" fmla="*/ 1027705 w 2744472"/>
              <a:gd name="connsiteY8057" fmla="*/ 818829 h 1805355"/>
              <a:gd name="connsiteX8058" fmla="*/ 1023494 w 2744472"/>
              <a:gd name="connsiteY8058" fmla="*/ 820573 h 1805355"/>
              <a:gd name="connsiteX8059" fmla="*/ 1017899 w 2744472"/>
              <a:gd name="connsiteY8059" fmla="*/ 835069 h 1805355"/>
              <a:gd name="connsiteX8060" fmla="*/ 1013040 w 2744472"/>
              <a:gd name="connsiteY8060" fmla="*/ 837229 h 1805355"/>
              <a:gd name="connsiteX8061" fmla="*/ 1007949 w 2744472"/>
              <a:gd name="connsiteY8061" fmla="*/ 849228 h 1805355"/>
              <a:gd name="connsiteX8062" fmla="*/ 1001995 w 2744472"/>
              <a:gd name="connsiteY8062" fmla="*/ 851636 h 1805355"/>
              <a:gd name="connsiteX8063" fmla="*/ 997305 w 2744472"/>
              <a:gd name="connsiteY8063" fmla="*/ 862957 h 1805355"/>
              <a:gd name="connsiteX8064" fmla="*/ 994766 w 2744472"/>
              <a:gd name="connsiteY8064" fmla="*/ 864009 h 1805355"/>
              <a:gd name="connsiteX8065" fmla="*/ 995348 w 2744472"/>
              <a:gd name="connsiteY8065" fmla="*/ 865413 h 1805355"/>
              <a:gd name="connsiteX8066" fmla="*/ 989460 w 2744472"/>
              <a:gd name="connsiteY8066" fmla="*/ 879629 h 1805355"/>
              <a:gd name="connsiteX8067" fmla="*/ 984487 w 2744472"/>
              <a:gd name="connsiteY8067" fmla="*/ 881689 h 1805355"/>
              <a:gd name="connsiteX8068" fmla="*/ 979654 w 2744472"/>
              <a:gd name="connsiteY8068" fmla="*/ 893357 h 1805355"/>
              <a:gd name="connsiteX8069" fmla="*/ 977104 w 2744472"/>
              <a:gd name="connsiteY8069" fmla="*/ 894414 h 1805355"/>
              <a:gd name="connsiteX8070" fmla="*/ 977697 w 2744472"/>
              <a:gd name="connsiteY8070" fmla="*/ 895814 h 1805355"/>
              <a:gd name="connsiteX8071" fmla="*/ 971665 w 2744472"/>
              <a:gd name="connsiteY8071" fmla="*/ 910029 h 1805355"/>
              <a:gd name="connsiteX8072" fmla="*/ 966687 w 2744472"/>
              <a:gd name="connsiteY8072" fmla="*/ 912042 h 1805355"/>
              <a:gd name="connsiteX8073" fmla="*/ 961022 w 2744472"/>
              <a:gd name="connsiteY8073" fmla="*/ 925719 h 1805355"/>
              <a:gd name="connsiteX8074" fmla="*/ 958907 w 2744472"/>
              <a:gd name="connsiteY8074" fmla="*/ 926595 h 1805355"/>
              <a:gd name="connsiteX8075" fmla="*/ 953177 w 2744472"/>
              <a:gd name="connsiteY8075" fmla="*/ 940428 h 1805355"/>
              <a:gd name="connsiteX8076" fmla="*/ 950985 w 2744472"/>
              <a:gd name="connsiteY8076" fmla="*/ 941336 h 1805355"/>
              <a:gd name="connsiteX8077" fmla="*/ 951220 w 2744472"/>
              <a:gd name="connsiteY8077" fmla="*/ 941903 h 1805355"/>
              <a:gd name="connsiteX8078" fmla="*/ 945332 w 2744472"/>
              <a:gd name="connsiteY8078" fmla="*/ 956118 h 1805355"/>
              <a:gd name="connsiteX8079" fmla="*/ 940402 w 2744472"/>
              <a:gd name="connsiteY8079" fmla="*/ 958161 h 1805355"/>
              <a:gd name="connsiteX8080" fmla="*/ 934544 w 2744472"/>
              <a:gd name="connsiteY8080" fmla="*/ 972646 h 1805355"/>
              <a:gd name="connsiteX8081" fmla="*/ 932496 w 2744472"/>
              <a:gd name="connsiteY8081" fmla="*/ 973515 h 1805355"/>
              <a:gd name="connsiteX8082" fmla="*/ 926699 w 2744472"/>
              <a:gd name="connsiteY8082" fmla="*/ 988193 h 1805355"/>
              <a:gd name="connsiteX8083" fmla="*/ 924469 w 2744472"/>
              <a:gd name="connsiteY8083" fmla="*/ 989162 h 1805355"/>
              <a:gd name="connsiteX8084" fmla="*/ 918855 w 2744472"/>
              <a:gd name="connsiteY8084" fmla="*/ 1003045 h 1805355"/>
              <a:gd name="connsiteX8085" fmla="*/ 916614 w 2744472"/>
              <a:gd name="connsiteY8085" fmla="*/ 1003996 h 1805355"/>
              <a:gd name="connsiteX8086" fmla="*/ 916898 w 2744472"/>
              <a:gd name="connsiteY8086" fmla="*/ 1004664 h 1805355"/>
              <a:gd name="connsiteX8087" fmla="*/ 910866 w 2744472"/>
              <a:gd name="connsiteY8087" fmla="*/ 1018879 h 1805355"/>
              <a:gd name="connsiteX8088" fmla="*/ 910266 w 2744472"/>
              <a:gd name="connsiteY8088" fmla="*/ 1019122 h 1805355"/>
              <a:gd name="connsiteX8089" fmla="*/ 911013 w 2744472"/>
              <a:gd name="connsiteY8089" fmla="*/ 1020845 h 1805355"/>
              <a:gd name="connsiteX8090" fmla="*/ 904695 w 2744472"/>
              <a:gd name="connsiteY8090" fmla="*/ 1035406 h 1805355"/>
              <a:gd name="connsiteX8091" fmla="*/ 901965 w 2744472"/>
              <a:gd name="connsiteY8091" fmla="*/ 1036486 h 1805355"/>
              <a:gd name="connsiteX8092" fmla="*/ 902188 w 2744472"/>
              <a:gd name="connsiteY8092" fmla="*/ 1037025 h 1805355"/>
              <a:gd name="connsiteX8093" fmla="*/ 896300 w 2744472"/>
              <a:gd name="connsiteY8093" fmla="*/ 1051240 h 1805355"/>
              <a:gd name="connsiteX8094" fmla="*/ 893942 w 2744472"/>
              <a:gd name="connsiteY8094" fmla="*/ 1052216 h 1805355"/>
              <a:gd name="connsiteX8095" fmla="*/ 894343 w 2744472"/>
              <a:gd name="connsiteY8095" fmla="*/ 1053205 h 1805355"/>
              <a:gd name="connsiteX8096" fmla="*/ 888455 w 2744472"/>
              <a:gd name="connsiteY8096" fmla="*/ 1067767 h 1805355"/>
              <a:gd name="connsiteX8097" fmla="*/ 886215 w 2744472"/>
              <a:gd name="connsiteY8097" fmla="*/ 1068718 h 1805355"/>
              <a:gd name="connsiteX8098" fmla="*/ 886498 w 2744472"/>
              <a:gd name="connsiteY8098" fmla="*/ 1069386 h 1805355"/>
              <a:gd name="connsiteX8099" fmla="*/ 880466 w 2744472"/>
              <a:gd name="connsiteY8099" fmla="*/ 1083601 h 1805355"/>
              <a:gd name="connsiteX8100" fmla="*/ 879590 w 2744472"/>
              <a:gd name="connsiteY8100" fmla="*/ 1083956 h 1805355"/>
              <a:gd name="connsiteX8101" fmla="*/ 880614 w 2744472"/>
              <a:gd name="connsiteY8101" fmla="*/ 1086547 h 1805355"/>
              <a:gd name="connsiteX8102" fmla="*/ 874582 w 2744472"/>
              <a:gd name="connsiteY8102" fmla="*/ 1101803 h 1805355"/>
              <a:gd name="connsiteX8103" fmla="*/ 871545 w 2744472"/>
              <a:gd name="connsiteY8103" fmla="*/ 1103121 h 1805355"/>
              <a:gd name="connsiteX8104" fmla="*/ 871788 w 2744472"/>
              <a:gd name="connsiteY8104" fmla="*/ 1103709 h 1805355"/>
              <a:gd name="connsiteX8105" fmla="*/ 865900 w 2744472"/>
              <a:gd name="connsiteY8105" fmla="*/ 1117924 h 1805355"/>
              <a:gd name="connsiteX8106" fmla="*/ 865223 w 2744472"/>
              <a:gd name="connsiteY8106" fmla="*/ 1118204 h 1805355"/>
              <a:gd name="connsiteX8107" fmla="*/ 865905 w 2744472"/>
              <a:gd name="connsiteY8107" fmla="*/ 1119889 h 1805355"/>
              <a:gd name="connsiteX8108" fmla="*/ 860016 w 2744472"/>
              <a:gd name="connsiteY8108" fmla="*/ 1134451 h 1805355"/>
              <a:gd name="connsiteX8109" fmla="*/ 859427 w 2744472"/>
              <a:gd name="connsiteY8109" fmla="*/ 1134701 h 1805355"/>
              <a:gd name="connsiteX8110" fmla="*/ 860021 w 2744472"/>
              <a:gd name="connsiteY8110" fmla="*/ 1136070 h 1805355"/>
              <a:gd name="connsiteX8111" fmla="*/ 853846 w 2744472"/>
              <a:gd name="connsiteY8111" fmla="*/ 1150285 h 1805355"/>
              <a:gd name="connsiteX8112" fmla="*/ 851394 w 2744472"/>
              <a:gd name="connsiteY8112" fmla="*/ 1151253 h 1805355"/>
              <a:gd name="connsiteX8113" fmla="*/ 852176 w 2744472"/>
              <a:gd name="connsiteY8113" fmla="*/ 1153231 h 1805355"/>
              <a:gd name="connsiteX8114" fmla="*/ 846144 w 2744472"/>
              <a:gd name="connsiteY8114" fmla="*/ 1168486 h 1805355"/>
              <a:gd name="connsiteX8115" fmla="*/ 844768 w 2744472"/>
              <a:gd name="connsiteY8115" fmla="*/ 1169083 h 1805355"/>
              <a:gd name="connsiteX8116" fmla="*/ 845311 w 2744472"/>
              <a:gd name="connsiteY8116" fmla="*/ 1170392 h 1805355"/>
              <a:gd name="connsiteX8117" fmla="*/ 839423 w 2744472"/>
              <a:gd name="connsiteY8117" fmla="*/ 1184607 h 1805355"/>
              <a:gd name="connsiteX8118" fmla="*/ 838746 w 2744472"/>
              <a:gd name="connsiteY8118" fmla="*/ 1184888 h 1805355"/>
              <a:gd name="connsiteX8119" fmla="*/ 839427 w 2744472"/>
              <a:gd name="connsiteY8119" fmla="*/ 1186572 h 1805355"/>
              <a:gd name="connsiteX8120" fmla="*/ 833539 w 2744472"/>
              <a:gd name="connsiteY8120" fmla="*/ 1201134 h 1805355"/>
              <a:gd name="connsiteX8121" fmla="*/ 832281 w 2744472"/>
              <a:gd name="connsiteY8121" fmla="*/ 1201668 h 1805355"/>
              <a:gd name="connsiteX8122" fmla="*/ 833543 w 2744472"/>
              <a:gd name="connsiteY8122" fmla="*/ 1204714 h 1805355"/>
              <a:gd name="connsiteX8123" fmla="*/ 827655 w 2744472"/>
              <a:gd name="connsiteY8123" fmla="*/ 1218929 h 1805355"/>
              <a:gd name="connsiteX8124" fmla="*/ 826791 w 2744472"/>
              <a:gd name="connsiteY8124" fmla="*/ 1219288 h 1805355"/>
              <a:gd name="connsiteX8125" fmla="*/ 827659 w 2744472"/>
              <a:gd name="connsiteY8125" fmla="*/ 1221385 h 1805355"/>
              <a:gd name="connsiteX8126" fmla="*/ 821771 w 2744472"/>
              <a:gd name="connsiteY8126" fmla="*/ 1235600 h 1805355"/>
              <a:gd name="connsiteX8127" fmla="*/ 820534 w 2744472"/>
              <a:gd name="connsiteY8127" fmla="*/ 1236112 h 1805355"/>
              <a:gd name="connsiteX8128" fmla="*/ 821776 w 2744472"/>
              <a:gd name="connsiteY8128" fmla="*/ 1239036 h 1805355"/>
              <a:gd name="connsiteX8129" fmla="*/ 816277 w 2744472"/>
              <a:gd name="connsiteY8129" fmla="*/ 1251994 h 1805355"/>
              <a:gd name="connsiteX8130" fmla="*/ 817853 w 2744472"/>
              <a:gd name="connsiteY8130" fmla="*/ 1255707 h 1805355"/>
              <a:gd name="connsiteX8131" fmla="*/ 811821 w 2744472"/>
              <a:gd name="connsiteY8131" fmla="*/ 1269922 h 1805355"/>
              <a:gd name="connsiteX8132" fmla="*/ 809889 w 2744472"/>
              <a:gd name="connsiteY8132" fmla="*/ 1270704 h 1805355"/>
              <a:gd name="connsiteX8133" fmla="*/ 810988 w 2744472"/>
              <a:gd name="connsiteY8133" fmla="*/ 1273359 h 1805355"/>
              <a:gd name="connsiteX8134" fmla="*/ 805539 w 2744472"/>
              <a:gd name="connsiteY8134" fmla="*/ 1286513 h 1805355"/>
              <a:gd name="connsiteX8135" fmla="*/ 807067 w 2744472"/>
              <a:gd name="connsiteY8135" fmla="*/ 1290029 h 1805355"/>
              <a:gd name="connsiteX8136" fmla="*/ 800891 w 2744472"/>
              <a:gd name="connsiteY8136" fmla="*/ 1304244 h 1805355"/>
              <a:gd name="connsiteX8137" fmla="*/ 799919 w 2744472"/>
              <a:gd name="connsiteY8137" fmla="*/ 1304629 h 1805355"/>
              <a:gd name="connsiteX8138" fmla="*/ 801182 w 2744472"/>
              <a:gd name="connsiteY8138" fmla="*/ 1307681 h 1805355"/>
              <a:gd name="connsiteX8139" fmla="*/ 795362 w 2744472"/>
              <a:gd name="connsiteY8139" fmla="*/ 1321732 h 1805355"/>
              <a:gd name="connsiteX8140" fmla="*/ 797260 w 2744472"/>
              <a:gd name="connsiteY8140" fmla="*/ 1326313 h 1805355"/>
              <a:gd name="connsiteX8141" fmla="*/ 791372 w 2744472"/>
              <a:gd name="connsiteY8141" fmla="*/ 1340528 h 1805355"/>
              <a:gd name="connsiteX8142" fmla="*/ 790854 w 2744472"/>
              <a:gd name="connsiteY8142" fmla="*/ 1340743 h 1805355"/>
              <a:gd name="connsiteX8143" fmla="*/ 791376 w 2744472"/>
              <a:gd name="connsiteY8143" fmla="*/ 1342004 h 1805355"/>
              <a:gd name="connsiteX8144" fmla="*/ 785533 w 2744472"/>
              <a:gd name="connsiteY8144" fmla="*/ 1356110 h 1805355"/>
              <a:gd name="connsiteX8145" fmla="*/ 787454 w 2744472"/>
              <a:gd name="connsiteY8145" fmla="*/ 1360635 h 1805355"/>
              <a:gd name="connsiteX8146" fmla="*/ 781666 w 2744472"/>
              <a:gd name="connsiteY8146" fmla="*/ 1374275 h 1805355"/>
              <a:gd name="connsiteX8147" fmla="*/ 783531 w 2744472"/>
              <a:gd name="connsiteY8147" fmla="*/ 1378777 h 1805355"/>
              <a:gd name="connsiteX8148" fmla="*/ 777499 w 2744472"/>
              <a:gd name="connsiteY8148" fmla="*/ 1393339 h 1805355"/>
              <a:gd name="connsiteX8149" fmla="*/ 777196 w 2744472"/>
              <a:gd name="connsiteY8149" fmla="*/ 1393464 h 1805355"/>
              <a:gd name="connsiteX8150" fmla="*/ 778627 w 2744472"/>
              <a:gd name="connsiteY8150" fmla="*/ 1396919 h 1805355"/>
              <a:gd name="connsiteX8151" fmla="*/ 772931 w 2744472"/>
              <a:gd name="connsiteY8151" fmla="*/ 1410673 h 1805355"/>
              <a:gd name="connsiteX8152" fmla="*/ 774705 w 2744472"/>
              <a:gd name="connsiteY8152" fmla="*/ 1415061 h 1805355"/>
              <a:gd name="connsiteX8153" fmla="*/ 769292 w 2744472"/>
              <a:gd name="connsiteY8153" fmla="*/ 1428449 h 1805355"/>
              <a:gd name="connsiteX8154" fmla="*/ 770782 w 2744472"/>
              <a:gd name="connsiteY8154" fmla="*/ 1432223 h 1805355"/>
              <a:gd name="connsiteX8155" fmla="*/ 765299 w 2744472"/>
              <a:gd name="connsiteY8155" fmla="*/ 1446106 h 1805355"/>
              <a:gd name="connsiteX8156" fmla="*/ 766860 w 2744472"/>
              <a:gd name="connsiteY8156" fmla="*/ 1449874 h 1805355"/>
              <a:gd name="connsiteX8157" fmla="*/ 762223 w 2744472"/>
              <a:gd name="connsiteY8157" fmla="*/ 1461067 h 1805355"/>
              <a:gd name="connsiteX8158" fmla="*/ 764898 w 2744472"/>
              <a:gd name="connsiteY8158" fmla="*/ 1467525 h 1805355"/>
              <a:gd name="connsiteX8159" fmla="*/ 759078 w 2744472"/>
              <a:gd name="connsiteY8159" fmla="*/ 1481577 h 1805355"/>
              <a:gd name="connsiteX8160" fmla="*/ 760976 w 2744472"/>
              <a:gd name="connsiteY8160" fmla="*/ 1486158 h 1805355"/>
              <a:gd name="connsiteX8161" fmla="*/ 756308 w 2744472"/>
              <a:gd name="connsiteY8161" fmla="*/ 1497428 h 1805355"/>
              <a:gd name="connsiteX8162" fmla="*/ 759015 w 2744472"/>
              <a:gd name="connsiteY8162" fmla="*/ 1503809 h 1805355"/>
              <a:gd name="connsiteX8163" fmla="*/ 752983 w 2744472"/>
              <a:gd name="connsiteY8163" fmla="*/ 1518024 h 1805355"/>
              <a:gd name="connsiteX8164" fmla="*/ 752919 w 2744472"/>
              <a:gd name="connsiteY8164" fmla="*/ 1518050 h 1805355"/>
              <a:gd name="connsiteX8165" fmla="*/ 755092 w 2744472"/>
              <a:gd name="connsiteY8165" fmla="*/ 1523422 h 1805355"/>
              <a:gd name="connsiteX8166" fmla="*/ 750473 w 2744472"/>
              <a:gd name="connsiteY8166" fmla="*/ 1534840 h 1805355"/>
              <a:gd name="connsiteX8167" fmla="*/ 753131 w 2744472"/>
              <a:gd name="connsiteY8167" fmla="*/ 1541563 h 1805355"/>
              <a:gd name="connsiteX8168" fmla="*/ 748271 w 2744472"/>
              <a:gd name="connsiteY8168" fmla="*/ 1553854 h 1805355"/>
              <a:gd name="connsiteX8169" fmla="*/ 751170 w 2744472"/>
              <a:gd name="connsiteY8169" fmla="*/ 1560686 h 1805355"/>
              <a:gd name="connsiteX8170" fmla="*/ 745850 w 2744472"/>
              <a:gd name="connsiteY8170" fmla="*/ 1573221 h 1805355"/>
              <a:gd name="connsiteX8171" fmla="*/ 748228 w 2744472"/>
              <a:gd name="connsiteY8171" fmla="*/ 1578827 h 1805355"/>
              <a:gd name="connsiteX8172" fmla="*/ 743366 w 2744472"/>
              <a:gd name="connsiteY8172" fmla="*/ 1590292 h 1805355"/>
              <a:gd name="connsiteX8173" fmla="*/ 746267 w 2744472"/>
              <a:gd name="connsiteY8173" fmla="*/ 1596969 h 1805355"/>
              <a:gd name="connsiteX8174" fmla="*/ 741312 w 2744472"/>
              <a:gd name="connsiteY8174" fmla="*/ 1608375 h 1805355"/>
              <a:gd name="connsiteX8175" fmla="*/ 744305 w 2744472"/>
              <a:gd name="connsiteY8175" fmla="*/ 1615601 h 1805355"/>
              <a:gd name="connsiteX8176" fmla="*/ 739668 w 2744472"/>
              <a:gd name="connsiteY8176" fmla="*/ 1626794 h 1805355"/>
              <a:gd name="connsiteX8177" fmla="*/ 742344 w 2744472"/>
              <a:gd name="connsiteY8177" fmla="*/ 1633253 h 1805355"/>
              <a:gd name="connsiteX8178" fmla="*/ 737098 w 2744472"/>
              <a:gd name="connsiteY8178" fmla="*/ 1645917 h 1805355"/>
              <a:gd name="connsiteX8179" fmla="*/ 740382 w 2744472"/>
              <a:gd name="connsiteY8179" fmla="*/ 1653846 h 1805355"/>
              <a:gd name="connsiteX8180" fmla="*/ 735678 w 2744472"/>
              <a:gd name="connsiteY8180" fmla="*/ 1665204 h 1805355"/>
              <a:gd name="connsiteX8181" fmla="*/ 738421 w 2744472"/>
              <a:gd name="connsiteY8181" fmla="*/ 1671988 h 1805355"/>
              <a:gd name="connsiteX8182" fmla="*/ 734709 w 2744472"/>
              <a:gd name="connsiteY8182" fmla="*/ 1681168 h 1805355"/>
              <a:gd name="connsiteX8183" fmla="*/ 738421 w 2744472"/>
              <a:gd name="connsiteY8183" fmla="*/ 1690130 h 1805355"/>
              <a:gd name="connsiteX8184" fmla="*/ 733585 w 2744472"/>
              <a:gd name="connsiteY8184" fmla="*/ 1701804 h 1805355"/>
              <a:gd name="connsiteX8185" fmla="*/ 736460 w 2744472"/>
              <a:gd name="connsiteY8185" fmla="*/ 1709252 h 1805355"/>
              <a:gd name="connsiteX8186" fmla="*/ 732639 w 2744472"/>
              <a:gd name="connsiteY8186" fmla="*/ 1719150 h 1805355"/>
              <a:gd name="connsiteX8187" fmla="*/ 736460 w 2744472"/>
              <a:gd name="connsiteY8187" fmla="*/ 1728375 h 1805355"/>
              <a:gd name="connsiteX8188" fmla="*/ 732601 w 2744472"/>
              <a:gd name="connsiteY8188" fmla="*/ 1737691 h 1805355"/>
              <a:gd name="connsiteX8189" fmla="*/ 736460 w 2744472"/>
              <a:gd name="connsiteY8189" fmla="*/ 1747007 h 1805355"/>
              <a:gd name="connsiteX8190" fmla="*/ 732398 w 2744472"/>
              <a:gd name="connsiteY8190" fmla="*/ 1756813 h 1805355"/>
              <a:gd name="connsiteX8191" fmla="*/ 736460 w 2744472"/>
              <a:gd name="connsiteY8191" fmla="*/ 1766620 h 1805355"/>
              <a:gd name="connsiteX8192" fmla="*/ 732601 w 2744472"/>
              <a:gd name="connsiteY8192" fmla="*/ 1775936 h 1805355"/>
              <a:gd name="connsiteX8193" fmla="*/ 736460 w 2744472"/>
              <a:gd name="connsiteY8193" fmla="*/ 1785252 h 1805355"/>
              <a:gd name="connsiteX8194" fmla="*/ 716356 w 2744472"/>
              <a:gd name="connsiteY8194" fmla="*/ 1805355 h 1805355"/>
              <a:gd name="connsiteX8195" fmla="*/ 696253 w 2744472"/>
              <a:gd name="connsiteY8195" fmla="*/ 1785252 h 1805355"/>
              <a:gd name="connsiteX8196" fmla="*/ 700112 w 2744472"/>
              <a:gd name="connsiteY8196" fmla="*/ 1775936 h 1805355"/>
              <a:gd name="connsiteX8197" fmla="*/ 696253 w 2744472"/>
              <a:gd name="connsiteY8197" fmla="*/ 1766620 h 1805355"/>
              <a:gd name="connsiteX8198" fmla="*/ 700315 w 2744472"/>
              <a:gd name="connsiteY8198" fmla="*/ 1756813 h 1805355"/>
              <a:gd name="connsiteX8199" fmla="*/ 696253 w 2744472"/>
              <a:gd name="connsiteY8199" fmla="*/ 1747007 h 1805355"/>
              <a:gd name="connsiteX8200" fmla="*/ 700112 w 2744472"/>
              <a:gd name="connsiteY8200" fmla="*/ 1737691 h 1805355"/>
              <a:gd name="connsiteX8201" fmla="*/ 696253 w 2744472"/>
              <a:gd name="connsiteY8201" fmla="*/ 1728375 h 1805355"/>
              <a:gd name="connsiteX8202" fmla="*/ 700074 w 2744472"/>
              <a:gd name="connsiteY8202" fmla="*/ 1719150 h 1805355"/>
              <a:gd name="connsiteX8203" fmla="*/ 696253 w 2744472"/>
              <a:gd name="connsiteY8203" fmla="*/ 1709252 h 1805355"/>
              <a:gd name="connsiteX8204" fmla="*/ 701020 w 2744472"/>
              <a:gd name="connsiteY8204" fmla="*/ 1696902 h 1805355"/>
              <a:gd name="connsiteX8205" fmla="*/ 698214 w 2744472"/>
              <a:gd name="connsiteY8205" fmla="*/ 1690130 h 1805355"/>
              <a:gd name="connsiteX8206" fmla="*/ 701926 w 2744472"/>
              <a:gd name="connsiteY8206" fmla="*/ 1681168 h 1805355"/>
              <a:gd name="connsiteX8207" fmla="*/ 698214 w 2744472"/>
              <a:gd name="connsiteY8207" fmla="*/ 1671988 h 1805355"/>
              <a:gd name="connsiteX8208" fmla="*/ 702895 w 2744472"/>
              <a:gd name="connsiteY8208" fmla="*/ 1660412 h 1805355"/>
              <a:gd name="connsiteX8209" fmla="*/ 700176 w 2744472"/>
              <a:gd name="connsiteY8209" fmla="*/ 1653846 h 1805355"/>
              <a:gd name="connsiteX8210" fmla="*/ 705421 w 2744472"/>
              <a:gd name="connsiteY8210" fmla="*/ 1641182 h 1805355"/>
              <a:gd name="connsiteX8211" fmla="*/ 702137 w 2744472"/>
              <a:gd name="connsiteY8211" fmla="*/ 1633253 h 1805355"/>
              <a:gd name="connsiteX8212" fmla="*/ 706773 w 2744472"/>
              <a:gd name="connsiteY8212" fmla="*/ 1622060 h 1805355"/>
              <a:gd name="connsiteX8213" fmla="*/ 704098 w 2744472"/>
              <a:gd name="connsiteY8213" fmla="*/ 1615601 h 1805355"/>
              <a:gd name="connsiteX8214" fmla="*/ 708049 w 2744472"/>
              <a:gd name="connsiteY8214" fmla="*/ 1606064 h 1805355"/>
              <a:gd name="connsiteX8215" fmla="*/ 704098 w 2744472"/>
              <a:gd name="connsiteY8215" fmla="*/ 1596969 h 1805355"/>
              <a:gd name="connsiteX8216" fmla="*/ 708984 w 2744472"/>
              <a:gd name="connsiteY8216" fmla="*/ 1585723 h 1805355"/>
              <a:gd name="connsiteX8217" fmla="*/ 706060 w 2744472"/>
              <a:gd name="connsiteY8217" fmla="*/ 1578827 h 1805355"/>
              <a:gd name="connsiteX8218" fmla="*/ 711868 w 2744472"/>
              <a:gd name="connsiteY8218" fmla="*/ 1565130 h 1805355"/>
              <a:gd name="connsiteX8219" fmla="*/ 709982 w 2744472"/>
              <a:gd name="connsiteY8219" fmla="*/ 1560686 h 1805355"/>
              <a:gd name="connsiteX8220" fmla="*/ 714911 w 2744472"/>
              <a:gd name="connsiteY8220" fmla="*/ 1549069 h 1805355"/>
              <a:gd name="connsiteX8221" fmla="*/ 711943 w 2744472"/>
              <a:gd name="connsiteY8221" fmla="*/ 1541563 h 1805355"/>
              <a:gd name="connsiteX8222" fmla="*/ 716540 w 2744472"/>
              <a:gd name="connsiteY8222" fmla="*/ 1529936 h 1805355"/>
              <a:gd name="connsiteX8223" fmla="*/ 713905 w 2744472"/>
              <a:gd name="connsiteY8223" fmla="*/ 1523422 h 1805355"/>
              <a:gd name="connsiteX8224" fmla="*/ 719881 w 2744472"/>
              <a:gd name="connsiteY8224" fmla="*/ 1508649 h 1805355"/>
              <a:gd name="connsiteX8225" fmla="*/ 717828 w 2744472"/>
              <a:gd name="connsiteY8225" fmla="*/ 1503809 h 1805355"/>
              <a:gd name="connsiteX8226" fmla="*/ 723016 w 2744472"/>
              <a:gd name="connsiteY8226" fmla="*/ 1491582 h 1805355"/>
              <a:gd name="connsiteX8227" fmla="*/ 720769 w 2744472"/>
              <a:gd name="connsiteY8227" fmla="*/ 1486158 h 1805355"/>
              <a:gd name="connsiteX8228" fmla="*/ 726590 w 2744472"/>
              <a:gd name="connsiteY8228" fmla="*/ 1472106 h 1805355"/>
              <a:gd name="connsiteX8229" fmla="*/ 724692 w 2744472"/>
              <a:gd name="connsiteY8229" fmla="*/ 1467525 h 1805355"/>
              <a:gd name="connsiteX8230" fmla="*/ 729328 w 2744472"/>
              <a:gd name="connsiteY8230" fmla="*/ 1456332 h 1805355"/>
              <a:gd name="connsiteX8231" fmla="*/ 726653 w 2744472"/>
              <a:gd name="connsiteY8231" fmla="*/ 1449874 h 1805355"/>
              <a:gd name="connsiteX8232" fmla="*/ 732230 w 2744472"/>
              <a:gd name="connsiteY8232" fmla="*/ 1436410 h 1805355"/>
              <a:gd name="connsiteX8233" fmla="*/ 730576 w 2744472"/>
              <a:gd name="connsiteY8233" fmla="*/ 1432223 h 1805355"/>
              <a:gd name="connsiteX8234" fmla="*/ 735943 w 2744472"/>
              <a:gd name="connsiteY8234" fmla="*/ 1418634 h 1805355"/>
              <a:gd name="connsiteX8235" fmla="*/ 734498 w 2744472"/>
              <a:gd name="connsiteY8235" fmla="*/ 1415061 h 1805355"/>
              <a:gd name="connsiteX8236" fmla="*/ 740148 w 2744472"/>
              <a:gd name="connsiteY8236" fmla="*/ 1401089 h 1805355"/>
              <a:gd name="connsiteX8237" fmla="*/ 738421 w 2744472"/>
              <a:gd name="connsiteY8237" fmla="*/ 1396919 h 1805355"/>
              <a:gd name="connsiteX8238" fmla="*/ 744139 w 2744472"/>
              <a:gd name="connsiteY8238" fmla="*/ 1383113 h 1805355"/>
              <a:gd name="connsiteX8239" fmla="*/ 742344 w 2744472"/>
              <a:gd name="connsiteY8239" fmla="*/ 1378777 h 1805355"/>
              <a:gd name="connsiteX8240" fmla="*/ 748083 w 2744472"/>
              <a:gd name="connsiteY8240" fmla="*/ 1364919 h 1805355"/>
              <a:gd name="connsiteX8241" fmla="*/ 746266 w 2744472"/>
              <a:gd name="connsiteY8241" fmla="*/ 1360635 h 1805355"/>
              <a:gd name="connsiteX8242" fmla="*/ 752298 w 2744472"/>
              <a:gd name="connsiteY8242" fmla="*/ 1346420 h 1805355"/>
              <a:gd name="connsiteX8243" fmla="*/ 752899 w 2744472"/>
              <a:gd name="connsiteY8243" fmla="*/ 1346177 h 1805355"/>
              <a:gd name="connsiteX8244" fmla="*/ 751170 w 2744472"/>
              <a:gd name="connsiteY8244" fmla="*/ 1342004 h 1805355"/>
              <a:gd name="connsiteX8245" fmla="*/ 757058 w 2744472"/>
              <a:gd name="connsiteY8245" fmla="*/ 1327788 h 1805355"/>
              <a:gd name="connsiteX8246" fmla="*/ 757575 w 2744472"/>
              <a:gd name="connsiteY8246" fmla="*/ 1327573 h 1805355"/>
              <a:gd name="connsiteX8247" fmla="*/ 757053 w 2744472"/>
              <a:gd name="connsiteY8247" fmla="*/ 1326313 h 1805355"/>
              <a:gd name="connsiteX8248" fmla="*/ 762874 w 2744472"/>
              <a:gd name="connsiteY8248" fmla="*/ 1312262 h 1805355"/>
              <a:gd name="connsiteX8249" fmla="*/ 760976 w 2744472"/>
              <a:gd name="connsiteY8249" fmla="*/ 1307681 h 1805355"/>
              <a:gd name="connsiteX8250" fmla="*/ 766633 w 2744472"/>
              <a:gd name="connsiteY8250" fmla="*/ 1294022 h 1805355"/>
              <a:gd name="connsiteX8251" fmla="*/ 764898 w 2744472"/>
              <a:gd name="connsiteY8251" fmla="*/ 1290029 h 1805355"/>
              <a:gd name="connsiteX8252" fmla="*/ 771074 w 2744472"/>
              <a:gd name="connsiteY8252" fmla="*/ 1275814 h 1805355"/>
              <a:gd name="connsiteX8253" fmla="*/ 771697 w 2744472"/>
              <a:gd name="connsiteY8253" fmla="*/ 1275568 h 1805355"/>
              <a:gd name="connsiteX8254" fmla="*/ 770782 w 2744472"/>
              <a:gd name="connsiteY8254" fmla="*/ 1273359 h 1805355"/>
              <a:gd name="connsiteX8255" fmla="*/ 776670 w 2744472"/>
              <a:gd name="connsiteY8255" fmla="*/ 1259144 h 1805355"/>
              <a:gd name="connsiteX8256" fmla="*/ 777906 w 2744472"/>
              <a:gd name="connsiteY8256" fmla="*/ 1258631 h 1805355"/>
              <a:gd name="connsiteX8257" fmla="*/ 776666 w 2744472"/>
              <a:gd name="connsiteY8257" fmla="*/ 1255707 h 1805355"/>
              <a:gd name="connsiteX8258" fmla="*/ 782164 w 2744472"/>
              <a:gd name="connsiteY8258" fmla="*/ 1242749 h 1805355"/>
              <a:gd name="connsiteX8259" fmla="*/ 780588 w 2744472"/>
              <a:gd name="connsiteY8259" fmla="*/ 1239036 h 1805355"/>
              <a:gd name="connsiteX8260" fmla="*/ 786620 w 2744472"/>
              <a:gd name="connsiteY8260" fmla="*/ 1224821 h 1805355"/>
              <a:gd name="connsiteX8261" fmla="*/ 788552 w 2744472"/>
              <a:gd name="connsiteY8261" fmla="*/ 1224039 h 1805355"/>
              <a:gd name="connsiteX8262" fmla="*/ 787453 w 2744472"/>
              <a:gd name="connsiteY8262" fmla="*/ 1221385 h 1805355"/>
              <a:gd name="connsiteX8263" fmla="*/ 793341 w 2744472"/>
              <a:gd name="connsiteY8263" fmla="*/ 1207170 h 1805355"/>
              <a:gd name="connsiteX8264" fmla="*/ 794205 w 2744472"/>
              <a:gd name="connsiteY8264" fmla="*/ 1206811 h 1805355"/>
              <a:gd name="connsiteX8265" fmla="*/ 793337 w 2744472"/>
              <a:gd name="connsiteY8265" fmla="*/ 1204714 h 1805355"/>
              <a:gd name="connsiteX8266" fmla="*/ 799225 w 2744472"/>
              <a:gd name="connsiteY8266" fmla="*/ 1190499 h 1805355"/>
              <a:gd name="connsiteX8267" fmla="*/ 800581 w 2744472"/>
              <a:gd name="connsiteY8267" fmla="*/ 1189937 h 1805355"/>
              <a:gd name="connsiteX8268" fmla="*/ 799220 w 2744472"/>
              <a:gd name="connsiteY8268" fmla="*/ 1186572 h 1805355"/>
              <a:gd name="connsiteX8269" fmla="*/ 805109 w 2744472"/>
              <a:gd name="connsiteY8269" fmla="*/ 1172010 h 1805355"/>
              <a:gd name="connsiteX8270" fmla="*/ 805675 w 2744472"/>
              <a:gd name="connsiteY8270" fmla="*/ 1171770 h 1805355"/>
              <a:gd name="connsiteX8271" fmla="*/ 805104 w 2744472"/>
              <a:gd name="connsiteY8271" fmla="*/ 1170392 h 1805355"/>
              <a:gd name="connsiteX8272" fmla="*/ 810992 w 2744472"/>
              <a:gd name="connsiteY8272" fmla="*/ 1156177 h 1805355"/>
              <a:gd name="connsiteX8273" fmla="*/ 811990 w 2744472"/>
              <a:gd name="connsiteY8273" fmla="*/ 1155764 h 1805355"/>
              <a:gd name="connsiteX8274" fmla="*/ 810988 w 2744472"/>
              <a:gd name="connsiteY8274" fmla="*/ 1153231 h 1805355"/>
              <a:gd name="connsiteX8275" fmla="*/ 817020 w 2744472"/>
              <a:gd name="connsiteY8275" fmla="*/ 1137975 h 1805355"/>
              <a:gd name="connsiteX8276" fmla="*/ 818418 w 2744472"/>
              <a:gd name="connsiteY8276" fmla="*/ 1137369 h 1805355"/>
              <a:gd name="connsiteX8277" fmla="*/ 817853 w 2744472"/>
              <a:gd name="connsiteY8277" fmla="*/ 1136070 h 1805355"/>
              <a:gd name="connsiteX8278" fmla="*/ 824028 w 2744472"/>
              <a:gd name="connsiteY8278" fmla="*/ 1121854 h 1805355"/>
              <a:gd name="connsiteX8279" fmla="*/ 826153 w 2744472"/>
              <a:gd name="connsiteY8279" fmla="*/ 1121015 h 1805355"/>
              <a:gd name="connsiteX8280" fmla="*/ 825698 w 2744472"/>
              <a:gd name="connsiteY8280" fmla="*/ 1119889 h 1805355"/>
              <a:gd name="connsiteX8281" fmla="*/ 831586 w 2744472"/>
              <a:gd name="connsiteY8281" fmla="*/ 1105327 h 1805355"/>
              <a:gd name="connsiteX8282" fmla="*/ 832153 w 2744472"/>
              <a:gd name="connsiteY8282" fmla="*/ 1105087 h 1805355"/>
              <a:gd name="connsiteX8283" fmla="*/ 831582 w 2744472"/>
              <a:gd name="connsiteY8283" fmla="*/ 1103709 h 1805355"/>
              <a:gd name="connsiteX8284" fmla="*/ 837470 w 2744472"/>
              <a:gd name="connsiteY8284" fmla="*/ 1089494 h 1805355"/>
              <a:gd name="connsiteX8285" fmla="*/ 840153 w 2744472"/>
              <a:gd name="connsiteY8285" fmla="*/ 1088382 h 1805355"/>
              <a:gd name="connsiteX8286" fmla="*/ 839427 w 2744472"/>
              <a:gd name="connsiteY8286" fmla="*/ 1086547 h 1805355"/>
              <a:gd name="connsiteX8287" fmla="*/ 845458 w 2744472"/>
              <a:gd name="connsiteY8287" fmla="*/ 1071292 h 1805355"/>
              <a:gd name="connsiteX8288" fmla="*/ 846017 w 2744472"/>
              <a:gd name="connsiteY8288" fmla="*/ 1071050 h 1805355"/>
              <a:gd name="connsiteX8289" fmla="*/ 845311 w 2744472"/>
              <a:gd name="connsiteY8289" fmla="*/ 1069386 h 1805355"/>
              <a:gd name="connsiteX8290" fmla="*/ 851342 w 2744472"/>
              <a:gd name="connsiteY8290" fmla="*/ 1055171 h 1805355"/>
              <a:gd name="connsiteX8291" fmla="*/ 854427 w 2744472"/>
              <a:gd name="connsiteY8291" fmla="*/ 1053924 h 1805355"/>
              <a:gd name="connsiteX8292" fmla="*/ 854136 w 2744472"/>
              <a:gd name="connsiteY8292" fmla="*/ 1053205 h 1805355"/>
              <a:gd name="connsiteX8293" fmla="*/ 860024 w 2744472"/>
              <a:gd name="connsiteY8293" fmla="*/ 1038643 h 1805355"/>
              <a:gd name="connsiteX8294" fmla="*/ 862259 w 2744472"/>
              <a:gd name="connsiteY8294" fmla="*/ 1037695 h 1805355"/>
              <a:gd name="connsiteX8295" fmla="*/ 861981 w 2744472"/>
              <a:gd name="connsiteY8295" fmla="*/ 1037025 h 1805355"/>
              <a:gd name="connsiteX8296" fmla="*/ 867870 w 2744472"/>
              <a:gd name="connsiteY8296" fmla="*/ 1022810 h 1805355"/>
              <a:gd name="connsiteX8297" fmla="*/ 868589 w 2744472"/>
              <a:gd name="connsiteY8297" fmla="*/ 1022511 h 1805355"/>
              <a:gd name="connsiteX8298" fmla="*/ 867865 w 2744472"/>
              <a:gd name="connsiteY8298" fmla="*/ 1020845 h 1805355"/>
              <a:gd name="connsiteX8299" fmla="*/ 874184 w 2744472"/>
              <a:gd name="connsiteY8299" fmla="*/ 1006283 h 1805355"/>
              <a:gd name="connsiteX8300" fmla="*/ 876079 w 2744472"/>
              <a:gd name="connsiteY8300" fmla="*/ 1005533 h 1805355"/>
              <a:gd name="connsiteX8301" fmla="*/ 875710 w 2744472"/>
              <a:gd name="connsiteY8301" fmla="*/ 1004664 h 1805355"/>
              <a:gd name="connsiteX8302" fmla="*/ 881742 w 2744472"/>
              <a:gd name="connsiteY8302" fmla="*/ 990449 h 1805355"/>
              <a:gd name="connsiteX8303" fmla="*/ 884827 w 2744472"/>
              <a:gd name="connsiteY8303" fmla="*/ 989201 h 1805355"/>
              <a:gd name="connsiteX8304" fmla="*/ 884536 w 2744472"/>
              <a:gd name="connsiteY8304" fmla="*/ 988483 h 1805355"/>
              <a:gd name="connsiteX8305" fmla="*/ 890424 w 2744472"/>
              <a:gd name="connsiteY8305" fmla="*/ 973921 h 1805355"/>
              <a:gd name="connsiteX8306" fmla="*/ 892472 w 2744472"/>
              <a:gd name="connsiteY8306" fmla="*/ 973052 h 1805355"/>
              <a:gd name="connsiteX8307" fmla="*/ 898269 w 2744472"/>
              <a:gd name="connsiteY8307" fmla="*/ 958375 h 1805355"/>
              <a:gd name="connsiteX8308" fmla="*/ 900500 w 2744472"/>
              <a:gd name="connsiteY8308" fmla="*/ 957406 h 1805355"/>
              <a:gd name="connsiteX8309" fmla="*/ 906114 w 2744472"/>
              <a:gd name="connsiteY8309" fmla="*/ 943522 h 1805355"/>
              <a:gd name="connsiteX8310" fmla="*/ 911244 w 2744472"/>
              <a:gd name="connsiteY8310" fmla="*/ 941345 h 1805355"/>
              <a:gd name="connsiteX8311" fmla="*/ 916901 w 2744472"/>
              <a:gd name="connsiteY8311" fmla="*/ 927688 h 1805355"/>
              <a:gd name="connsiteX8312" fmla="*/ 919093 w 2744472"/>
              <a:gd name="connsiteY8312" fmla="*/ 926780 h 1805355"/>
              <a:gd name="connsiteX8313" fmla="*/ 918858 w 2744472"/>
              <a:gd name="connsiteY8313" fmla="*/ 926213 h 1805355"/>
              <a:gd name="connsiteX8314" fmla="*/ 924747 w 2744472"/>
              <a:gd name="connsiteY8314" fmla="*/ 911998 h 1805355"/>
              <a:gd name="connsiteX8315" fmla="*/ 926862 w 2744472"/>
              <a:gd name="connsiteY8315" fmla="*/ 911121 h 1805355"/>
              <a:gd name="connsiteX8316" fmla="*/ 932592 w 2744472"/>
              <a:gd name="connsiteY8316" fmla="*/ 897289 h 1805355"/>
              <a:gd name="connsiteX8317" fmla="*/ 936586 w 2744472"/>
              <a:gd name="connsiteY8317" fmla="*/ 895634 h 1805355"/>
              <a:gd name="connsiteX8318" fmla="*/ 942541 w 2744472"/>
              <a:gd name="connsiteY8318" fmla="*/ 881598 h 1805355"/>
              <a:gd name="connsiteX8319" fmla="*/ 945806 w 2744472"/>
              <a:gd name="connsiteY8319" fmla="*/ 880278 h 1805355"/>
              <a:gd name="connsiteX8320" fmla="*/ 945335 w 2744472"/>
              <a:gd name="connsiteY8320" fmla="*/ 879142 h 1805355"/>
              <a:gd name="connsiteX8321" fmla="*/ 951224 w 2744472"/>
              <a:gd name="connsiteY8321" fmla="*/ 864927 h 1805355"/>
              <a:gd name="connsiteX8322" fmla="*/ 956196 w 2744472"/>
              <a:gd name="connsiteY8322" fmla="*/ 862867 h 1805355"/>
              <a:gd name="connsiteX8323" fmla="*/ 961030 w 2744472"/>
              <a:gd name="connsiteY8323" fmla="*/ 851198 h 1805355"/>
              <a:gd name="connsiteX8324" fmla="*/ 963569 w 2744472"/>
              <a:gd name="connsiteY8324" fmla="*/ 850146 h 1805355"/>
              <a:gd name="connsiteX8325" fmla="*/ 962987 w 2744472"/>
              <a:gd name="connsiteY8325" fmla="*/ 848742 h 1805355"/>
              <a:gd name="connsiteX8326" fmla="*/ 968875 w 2744472"/>
              <a:gd name="connsiteY8326" fmla="*/ 834527 h 1805355"/>
              <a:gd name="connsiteX8327" fmla="*/ 973879 w 2744472"/>
              <a:gd name="connsiteY8327" fmla="*/ 832454 h 1805355"/>
              <a:gd name="connsiteX8328" fmla="*/ 978825 w 2744472"/>
              <a:gd name="connsiteY8328" fmla="*/ 820798 h 1805355"/>
              <a:gd name="connsiteX8329" fmla="*/ 984010 w 2744472"/>
              <a:gd name="connsiteY8329" fmla="*/ 818702 h 1805355"/>
              <a:gd name="connsiteX8330" fmla="*/ 989469 w 2744472"/>
              <a:gd name="connsiteY8330" fmla="*/ 804558 h 1805355"/>
              <a:gd name="connsiteX8331" fmla="*/ 994299 w 2744472"/>
              <a:gd name="connsiteY8331" fmla="*/ 802411 h 1805355"/>
              <a:gd name="connsiteX8332" fmla="*/ 999275 w 2744472"/>
              <a:gd name="connsiteY8332" fmla="*/ 790399 h 1805355"/>
              <a:gd name="connsiteX8333" fmla="*/ 1001659 w 2744472"/>
              <a:gd name="connsiteY8333" fmla="*/ 789411 h 1805355"/>
              <a:gd name="connsiteX8334" fmla="*/ 1007551 w 2744472"/>
              <a:gd name="connsiteY8334" fmla="*/ 775832 h 1805355"/>
              <a:gd name="connsiteX8335" fmla="*/ 1013125 w 2744472"/>
              <a:gd name="connsiteY8335" fmla="*/ 773628 h 1805355"/>
              <a:gd name="connsiteX8336" fmla="*/ 1018194 w 2744472"/>
              <a:gd name="connsiteY8336" fmla="*/ 761961 h 1805355"/>
              <a:gd name="connsiteX8337" fmla="*/ 1025121 w 2744472"/>
              <a:gd name="connsiteY8337" fmla="*/ 759225 h 1805355"/>
              <a:gd name="connsiteX8338" fmla="*/ 1029675 w 2744472"/>
              <a:gd name="connsiteY8338" fmla="*/ 748232 h 1805355"/>
              <a:gd name="connsiteX8339" fmla="*/ 1033664 w 2744472"/>
              <a:gd name="connsiteY8339" fmla="*/ 746579 h 1805355"/>
              <a:gd name="connsiteX8340" fmla="*/ 1039624 w 2744472"/>
              <a:gd name="connsiteY8340" fmla="*/ 731848 h 1805355"/>
              <a:gd name="connsiteX8341" fmla="*/ 1045493 w 2744472"/>
              <a:gd name="connsiteY8341" fmla="*/ 729359 h 1805355"/>
              <a:gd name="connsiteX8342" fmla="*/ 1050268 w 2744472"/>
              <a:gd name="connsiteY8342" fmla="*/ 717832 h 1805355"/>
              <a:gd name="connsiteX8343" fmla="*/ 1054751 w 2744472"/>
              <a:gd name="connsiteY8343" fmla="*/ 715975 h 1805355"/>
              <a:gd name="connsiteX8344" fmla="*/ 1060075 w 2744472"/>
              <a:gd name="connsiteY8344" fmla="*/ 703122 h 1805355"/>
              <a:gd name="connsiteX8345" fmla="*/ 1065582 w 2744472"/>
              <a:gd name="connsiteY8345" fmla="*/ 700841 h 1805355"/>
              <a:gd name="connsiteX8346" fmla="*/ 1070312 w 2744472"/>
              <a:gd name="connsiteY8346" fmla="*/ 689681 h 1805355"/>
              <a:gd name="connsiteX8347" fmla="*/ 1078246 w 2744472"/>
              <a:gd name="connsiteY8347" fmla="*/ 686468 h 1805355"/>
              <a:gd name="connsiteX8348" fmla="*/ 1082629 w 2744472"/>
              <a:gd name="connsiteY8348" fmla="*/ 675114 h 1805355"/>
              <a:gd name="connsiteX8349" fmla="*/ 1088455 w 2744472"/>
              <a:gd name="connsiteY8349" fmla="*/ 672524 h 1805355"/>
              <a:gd name="connsiteX8350" fmla="*/ 1092435 w 2744472"/>
              <a:gd name="connsiteY8350" fmla="*/ 662916 h 1805355"/>
              <a:gd name="connsiteX8351" fmla="*/ 1099531 w 2744472"/>
              <a:gd name="connsiteY8351" fmla="*/ 659977 h 1805355"/>
              <a:gd name="connsiteX8352" fmla="*/ 1104346 w 2744472"/>
              <a:gd name="connsiteY8352" fmla="*/ 648350 h 1805355"/>
              <a:gd name="connsiteX8353" fmla="*/ 1112626 w 2744472"/>
              <a:gd name="connsiteY8353" fmla="*/ 644921 h 1805355"/>
              <a:gd name="connsiteX8354" fmla="*/ 1116952 w 2744472"/>
              <a:gd name="connsiteY8354" fmla="*/ 634478 h 1805355"/>
              <a:gd name="connsiteX8355" fmla="*/ 1122329 w 2744472"/>
              <a:gd name="connsiteY8355" fmla="*/ 632250 h 1805355"/>
              <a:gd name="connsiteX8356" fmla="*/ 1126758 w 2744472"/>
              <a:gd name="connsiteY8356" fmla="*/ 621036 h 1805355"/>
              <a:gd name="connsiteX8357" fmla="*/ 1134580 w 2744472"/>
              <a:gd name="connsiteY8357" fmla="*/ 617638 h 1805355"/>
              <a:gd name="connsiteX8358" fmla="*/ 1138669 w 2744472"/>
              <a:gd name="connsiteY8358" fmla="*/ 608000 h 1805355"/>
              <a:gd name="connsiteX8359" fmla="*/ 1146979 w 2744472"/>
              <a:gd name="connsiteY8359" fmla="*/ 604640 h 1805355"/>
              <a:gd name="connsiteX8360" fmla="*/ 1151274 w 2744472"/>
              <a:gd name="connsiteY8360" fmla="*/ 594271 h 1805355"/>
              <a:gd name="connsiteX8361" fmla="*/ 1159349 w 2744472"/>
              <a:gd name="connsiteY8361" fmla="*/ 590926 h 1805355"/>
              <a:gd name="connsiteX8362" fmla="*/ 1163185 w 2744472"/>
              <a:gd name="connsiteY8362" fmla="*/ 581666 h 1805355"/>
              <a:gd name="connsiteX8363" fmla="*/ 1171464 w 2744472"/>
              <a:gd name="connsiteY8363" fmla="*/ 578237 h 1805355"/>
              <a:gd name="connsiteX8364" fmla="*/ 1175790 w 2744472"/>
              <a:gd name="connsiteY8364" fmla="*/ 567794 h 1805355"/>
              <a:gd name="connsiteX8365" fmla="*/ 1184111 w 2744472"/>
              <a:gd name="connsiteY8365" fmla="*/ 564347 h 1805355"/>
              <a:gd name="connsiteX8366" fmla="*/ 1187558 w 2744472"/>
              <a:gd name="connsiteY8366" fmla="*/ 556026 h 1805355"/>
              <a:gd name="connsiteX8367" fmla="*/ 1195446 w 2744472"/>
              <a:gd name="connsiteY8367" fmla="*/ 552758 h 1805355"/>
              <a:gd name="connsiteX8368" fmla="*/ 1199469 w 2744472"/>
              <a:gd name="connsiteY8368" fmla="*/ 543278 h 1805355"/>
              <a:gd name="connsiteX8369" fmla="*/ 1208151 w 2744472"/>
              <a:gd name="connsiteY8369" fmla="*/ 539768 h 1805355"/>
              <a:gd name="connsiteX8370" fmla="*/ 1212073 w 2744472"/>
              <a:gd name="connsiteY8370" fmla="*/ 529836 h 1805355"/>
              <a:gd name="connsiteX8371" fmla="*/ 1220025 w 2744472"/>
              <a:gd name="connsiteY8371" fmla="*/ 526382 h 1805355"/>
              <a:gd name="connsiteX8372" fmla="*/ 1223841 w 2744472"/>
              <a:gd name="connsiteY8372" fmla="*/ 516944 h 1805355"/>
              <a:gd name="connsiteX8373" fmla="*/ 1233322 w 2744472"/>
              <a:gd name="connsiteY8373" fmla="*/ 512921 h 1805355"/>
              <a:gd name="connsiteX8374" fmla="*/ 1236590 w 2744472"/>
              <a:gd name="connsiteY8374" fmla="*/ 505033 h 1805355"/>
              <a:gd name="connsiteX8375" fmla="*/ 1245056 w 2744472"/>
              <a:gd name="connsiteY8375" fmla="*/ 501526 h 1805355"/>
              <a:gd name="connsiteX8376" fmla="*/ 1248644 w 2744472"/>
              <a:gd name="connsiteY8376" fmla="*/ 493265 h 1805355"/>
              <a:gd name="connsiteX8377" fmla="*/ 1258645 w 2744472"/>
              <a:gd name="connsiteY8377" fmla="*/ 489315 h 1805355"/>
              <a:gd name="connsiteX8378" fmla="*/ 1262229 w 2744472"/>
              <a:gd name="connsiteY8378" fmla="*/ 480661 h 1805355"/>
              <a:gd name="connsiteX8379" fmla="*/ 1271488 w 2744472"/>
              <a:gd name="connsiteY8379" fmla="*/ 476826 h 1805355"/>
              <a:gd name="connsiteX8380" fmla="*/ 1272017 w 2744472"/>
              <a:gd name="connsiteY8380" fmla="*/ 475551 h 1805355"/>
              <a:gd name="connsiteX8381" fmla="*/ 1261121 w 2744472"/>
              <a:gd name="connsiteY8381" fmla="*/ 480394 h 1805355"/>
              <a:gd name="connsiteX8382" fmla="*/ 1258992 w 2744472"/>
              <a:gd name="connsiteY8382" fmla="*/ 485412 h 1805355"/>
              <a:gd name="connsiteX8383" fmla="*/ 1249706 w 2744472"/>
              <a:gd name="connsiteY8383" fmla="*/ 489167 h 1805355"/>
              <a:gd name="connsiteX8384" fmla="*/ 1246387 w 2744472"/>
              <a:gd name="connsiteY8384" fmla="*/ 497180 h 1805355"/>
              <a:gd name="connsiteX8385" fmla="*/ 1236019 w 2744472"/>
              <a:gd name="connsiteY8385" fmla="*/ 501475 h 1805355"/>
              <a:gd name="connsiteX8386" fmla="*/ 1232658 w 2744472"/>
              <a:gd name="connsiteY8386" fmla="*/ 509784 h 1805355"/>
              <a:gd name="connsiteX8387" fmla="*/ 1223178 w 2744472"/>
              <a:gd name="connsiteY8387" fmla="*/ 513808 h 1805355"/>
              <a:gd name="connsiteX8388" fmla="*/ 1219910 w 2744472"/>
              <a:gd name="connsiteY8388" fmla="*/ 521695 h 1805355"/>
              <a:gd name="connsiteX8389" fmla="*/ 1211445 w 2744472"/>
              <a:gd name="connsiteY8389" fmla="*/ 525202 h 1805355"/>
              <a:gd name="connsiteX8390" fmla="*/ 1207856 w 2744472"/>
              <a:gd name="connsiteY8390" fmla="*/ 533463 h 1805355"/>
              <a:gd name="connsiteX8391" fmla="*/ 1197855 w 2744472"/>
              <a:gd name="connsiteY8391" fmla="*/ 537413 h 1805355"/>
              <a:gd name="connsiteX8392" fmla="*/ 1194270 w 2744472"/>
              <a:gd name="connsiteY8392" fmla="*/ 546068 h 1805355"/>
              <a:gd name="connsiteX8393" fmla="*/ 1185615 w 2744472"/>
              <a:gd name="connsiteY8393" fmla="*/ 549653 h 1805355"/>
              <a:gd name="connsiteX8394" fmla="*/ 1181665 w 2744472"/>
              <a:gd name="connsiteY8394" fmla="*/ 559654 h 1805355"/>
              <a:gd name="connsiteX8395" fmla="*/ 1173404 w 2744472"/>
              <a:gd name="connsiteY8395" fmla="*/ 563243 h 1805355"/>
              <a:gd name="connsiteX8396" fmla="*/ 1169898 w 2744472"/>
              <a:gd name="connsiteY8396" fmla="*/ 571708 h 1805355"/>
              <a:gd name="connsiteX8397" fmla="*/ 1160884 w 2744472"/>
              <a:gd name="connsiteY8397" fmla="*/ 575442 h 1805355"/>
              <a:gd name="connsiteX8398" fmla="*/ 1157150 w 2744472"/>
              <a:gd name="connsiteY8398" fmla="*/ 584456 h 1805355"/>
              <a:gd name="connsiteX8399" fmla="*/ 1148829 w 2744472"/>
              <a:gd name="connsiteY8399" fmla="*/ 587903 h 1805355"/>
              <a:gd name="connsiteX8400" fmla="*/ 1145382 w 2744472"/>
              <a:gd name="connsiteY8400" fmla="*/ 596224 h 1805355"/>
              <a:gd name="connsiteX8401" fmla="*/ 1138287 w 2744472"/>
              <a:gd name="connsiteY8401" fmla="*/ 599163 h 1805355"/>
              <a:gd name="connsiteX8402" fmla="*/ 1133470 w 2744472"/>
              <a:gd name="connsiteY8402" fmla="*/ 610790 h 1805355"/>
              <a:gd name="connsiteX8403" fmla="*/ 1124210 w 2744472"/>
              <a:gd name="connsiteY8403" fmla="*/ 614626 h 1805355"/>
              <a:gd name="connsiteX8404" fmla="*/ 1120866 w 2744472"/>
              <a:gd name="connsiteY8404" fmla="*/ 622701 h 1805355"/>
              <a:gd name="connsiteX8405" fmla="*/ 1113525 w 2744472"/>
              <a:gd name="connsiteY8405" fmla="*/ 625742 h 1805355"/>
              <a:gd name="connsiteX8406" fmla="*/ 1109098 w 2744472"/>
              <a:gd name="connsiteY8406" fmla="*/ 636430 h 1805355"/>
              <a:gd name="connsiteX8407" fmla="*/ 1104156 w 2744472"/>
              <a:gd name="connsiteY8407" fmla="*/ 638477 h 1805355"/>
              <a:gd name="connsiteX8408" fmla="*/ 1099148 w 2744472"/>
              <a:gd name="connsiteY8408" fmla="*/ 650854 h 1805355"/>
              <a:gd name="connsiteX8409" fmla="*/ 1089914 w 2744472"/>
              <a:gd name="connsiteY8409" fmla="*/ 654769 h 1805355"/>
              <a:gd name="connsiteX8410" fmla="*/ 1086544 w 2744472"/>
              <a:gd name="connsiteY8410" fmla="*/ 662908 h 1805355"/>
              <a:gd name="connsiteX8411" fmla="*/ 1079483 w 2744472"/>
              <a:gd name="connsiteY8411" fmla="*/ 665832 h 1805355"/>
              <a:gd name="connsiteX8412" fmla="*/ 1074776 w 2744472"/>
              <a:gd name="connsiteY8412" fmla="*/ 677474 h 1805355"/>
              <a:gd name="connsiteX8413" fmla="*/ 1069820 w 2744472"/>
              <a:gd name="connsiteY8413" fmla="*/ 679577 h 1805355"/>
              <a:gd name="connsiteX8414" fmla="*/ 1064826 w 2744472"/>
              <a:gd name="connsiteY8414" fmla="*/ 691346 h 1805355"/>
              <a:gd name="connsiteX8415" fmla="*/ 1056420 w 2744472"/>
              <a:gd name="connsiteY8415" fmla="*/ 694745 h 1805355"/>
              <a:gd name="connsiteX8416" fmla="*/ 1052221 w 2744472"/>
              <a:gd name="connsiteY8416" fmla="*/ 705625 h 1805355"/>
              <a:gd name="connsiteX8417" fmla="*/ 1046972 w 2744472"/>
              <a:gd name="connsiteY8417" fmla="*/ 707958 h 1805355"/>
              <a:gd name="connsiteX8418" fmla="*/ 1042414 w 2744472"/>
              <a:gd name="connsiteY8418" fmla="*/ 719498 h 1805355"/>
              <a:gd name="connsiteX8419" fmla="*/ 1036368 w 2744472"/>
              <a:gd name="connsiteY8419" fmla="*/ 722125 h 1805355"/>
              <a:gd name="connsiteX8420" fmla="*/ 1032178 w 2744472"/>
              <a:gd name="connsiteY8420" fmla="*/ 731553 h 1805355"/>
              <a:gd name="connsiteX8421" fmla="*/ 1024769 w 2744472"/>
              <a:gd name="connsiteY8421" fmla="*/ 734412 h 1805355"/>
              <a:gd name="connsiteX8422" fmla="*/ 1019860 w 2744472"/>
              <a:gd name="connsiteY8422" fmla="*/ 746262 h 1805355"/>
              <a:gd name="connsiteX8423" fmla="*/ 1015409 w 2744472"/>
              <a:gd name="connsiteY8423" fmla="*/ 748106 h 1805355"/>
              <a:gd name="connsiteX8424" fmla="*/ 1010054 w 2744472"/>
              <a:gd name="connsiteY8424" fmla="*/ 761665 h 1805355"/>
              <a:gd name="connsiteX8425" fmla="*/ 1005656 w 2744472"/>
              <a:gd name="connsiteY8425" fmla="*/ 763576 h 1805355"/>
              <a:gd name="connsiteX8426" fmla="*/ 1000103 w 2744472"/>
              <a:gd name="connsiteY8426" fmla="*/ 776662 h 1805355"/>
              <a:gd name="connsiteX8427" fmla="*/ 994150 w 2744472"/>
              <a:gd name="connsiteY8427" fmla="*/ 779070 h 1805355"/>
              <a:gd name="connsiteX8428" fmla="*/ 989460 w 2744472"/>
              <a:gd name="connsiteY8428" fmla="*/ 790391 h 1805355"/>
              <a:gd name="connsiteX8429" fmla="*/ 984755 w 2744472"/>
              <a:gd name="connsiteY8429" fmla="*/ 792340 h 1805355"/>
              <a:gd name="connsiteX8430" fmla="*/ 979654 w 2744472"/>
              <a:gd name="connsiteY8430" fmla="*/ 804956 h 1805355"/>
              <a:gd name="connsiteX8431" fmla="*/ 974698 w 2744472"/>
              <a:gd name="connsiteY8431" fmla="*/ 807059 h 1805355"/>
              <a:gd name="connsiteX8432" fmla="*/ 969704 w 2744472"/>
              <a:gd name="connsiteY8432" fmla="*/ 818829 h 1805355"/>
              <a:gd name="connsiteX8433" fmla="*/ 964519 w 2744472"/>
              <a:gd name="connsiteY8433" fmla="*/ 820926 h 1805355"/>
              <a:gd name="connsiteX8434" fmla="*/ 959061 w 2744472"/>
              <a:gd name="connsiteY8434" fmla="*/ 835069 h 1805355"/>
              <a:gd name="connsiteX8435" fmla="*/ 954230 w 2744472"/>
              <a:gd name="connsiteY8435" fmla="*/ 837216 h 1805355"/>
              <a:gd name="connsiteX8436" fmla="*/ 949254 w 2744472"/>
              <a:gd name="connsiteY8436" fmla="*/ 849228 h 1805355"/>
              <a:gd name="connsiteX8437" fmla="*/ 946629 w 2744472"/>
              <a:gd name="connsiteY8437" fmla="*/ 850316 h 1805355"/>
              <a:gd name="connsiteX8438" fmla="*/ 941265 w 2744472"/>
              <a:gd name="connsiteY8438" fmla="*/ 862957 h 1805355"/>
              <a:gd name="connsiteX8439" fmla="*/ 936321 w 2744472"/>
              <a:gd name="connsiteY8439" fmla="*/ 864956 h 1805355"/>
              <a:gd name="connsiteX8440" fmla="*/ 936510 w 2744472"/>
              <a:gd name="connsiteY8440" fmla="*/ 865413 h 1805355"/>
              <a:gd name="connsiteX8441" fmla="*/ 930622 w 2744472"/>
              <a:gd name="connsiteY8441" fmla="*/ 879629 h 1805355"/>
              <a:gd name="connsiteX8442" fmla="*/ 925649 w 2744472"/>
              <a:gd name="connsiteY8442" fmla="*/ 881689 h 1805355"/>
              <a:gd name="connsiteX8443" fmla="*/ 920815 w 2744472"/>
              <a:gd name="connsiteY8443" fmla="*/ 893357 h 1805355"/>
              <a:gd name="connsiteX8444" fmla="*/ 918276 w 2744472"/>
              <a:gd name="connsiteY8444" fmla="*/ 894409 h 1805355"/>
              <a:gd name="connsiteX8445" fmla="*/ 918858 w 2744472"/>
              <a:gd name="connsiteY8445" fmla="*/ 895814 h 1805355"/>
              <a:gd name="connsiteX8446" fmla="*/ 912970 w 2744472"/>
              <a:gd name="connsiteY8446" fmla="*/ 910029 h 1805355"/>
              <a:gd name="connsiteX8447" fmla="*/ 910764 w 2744472"/>
              <a:gd name="connsiteY8447" fmla="*/ 910943 h 1805355"/>
              <a:gd name="connsiteX8448" fmla="*/ 911013 w 2744472"/>
              <a:gd name="connsiteY8448" fmla="*/ 911504 h 1805355"/>
              <a:gd name="connsiteX8449" fmla="*/ 904695 w 2744472"/>
              <a:gd name="connsiteY8449" fmla="*/ 925719 h 1805355"/>
              <a:gd name="connsiteX8450" fmla="*/ 899620 w 2744472"/>
              <a:gd name="connsiteY8450" fmla="*/ 927678 h 1805355"/>
              <a:gd name="connsiteX8451" fmla="*/ 894338 w 2744472"/>
              <a:gd name="connsiteY8451" fmla="*/ 940428 h 1805355"/>
              <a:gd name="connsiteX8452" fmla="*/ 892147 w 2744472"/>
              <a:gd name="connsiteY8452" fmla="*/ 941336 h 1805355"/>
              <a:gd name="connsiteX8453" fmla="*/ 892381 w 2744472"/>
              <a:gd name="connsiteY8453" fmla="*/ 941903 h 1805355"/>
              <a:gd name="connsiteX8454" fmla="*/ 886493 w 2744472"/>
              <a:gd name="connsiteY8454" fmla="*/ 956118 h 1805355"/>
              <a:gd name="connsiteX8455" fmla="*/ 884128 w 2744472"/>
              <a:gd name="connsiteY8455" fmla="*/ 957098 h 1805355"/>
              <a:gd name="connsiteX8456" fmla="*/ 884536 w 2744472"/>
              <a:gd name="connsiteY8456" fmla="*/ 958084 h 1805355"/>
              <a:gd name="connsiteX8457" fmla="*/ 878504 w 2744472"/>
              <a:gd name="connsiteY8457" fmla="*/ 972646 h 1805355"/>
              <a:gd name="connsiteX8458" fmla="*/ 875465 w 2744472"/>
              <a:gd name="connsiteY8458" fmla="*/ 973904 h 1805355"/>
              <a:gd name="connsiteX8459" fmla="*/ 869822 w 2744472"/>
              <a:gd name="connsiteY8459" fmla="*/ 988193 h 1805355"/>
              <a:gd name="connsiteX8460" fmla="*/ 867592 w 2744472"/>
              <a:gd name="connsiteY8460" fmla="*/ 989162 h 1805355"/>
              <a:gd name="connsiteX8461" fmla="*/ 861978 w 2744472"/>
              <a:gd name="connsiteY8461" fmla="*/ 1003045 h 1805355"/>
              <a:gd name="connsiteX8462" fmla="*/ 859743 w 2744472"/>
              <a:gd name="connsiteY8462" fmla="*/ 1003993 h 1805355"/>
              <a:gd name="connsiteX8463" fmla="*/ 860021 w 2744472"/>
              <a:gd name="connsiteY8463" fmla="*/ 1004664 h 1805355"/>
              <a:gd name="connsiteX8464" fmla="*/ 854133 w 2744472"/>
              <a:gd name="connsiteY8464" fmla="*/ 1018879 h 1805355"/>
              <a:gd name="connsiteX8465" fmla="*/ 851767 w 2744472"/>
              <a:gd name="connsiteY8465" fmla="*/ 1019859 h 1805355"/>
              <a:gd name="connsiteX8466" fmla="*/ 852176 w 2744472"/>
              <a:gd name="connsiteY8466" fmla="*/ 1020845 h 1805355"/>
              <a:gd name="connsiteX8467" fmla="*/ 846144 w 2744472"/>
              <a:gd name="connsiteY8467" fmla="*/ 1035406 h 1805355"/>
              <a:gd name="connsiteX8468" fmla="*/ 843186 w 2744472"/>
              <a:gd name="connsiteY8468" fmla="*/ 1036631 h 1805355"/>
              <a:gd name="connsiteX8469" fmla="*/ 843350 w 2744472"/>
              <a:gd name="connsiteY8469" fmla="*/ 1037025 h 1805355"/>
              <a:gd name="connsiteX8470" fmla="*/ 837461 w 2744472"/>
              <a:gd name="connsiteY8470" fmla="*/ 1051240 h 1805355"/>
              <a:gd name="connsiteX8471" fmla="*/ 835104 w 2744472"/>
              <a:gd name="connsiteY8471" fmla="*/ 1052216 h 1805355"/>
              <a:gd name="connsiteX8472" fmla="*/ 835504 w 2744472"/>
              <a:gd name="connsiteY8472" fmla="*/ 1053205 h 1805355"/>
              <a:gd name="connsiteX8473" fmla="*/ 829616 w 2744472"/>
              <a:gd name="connsiteY8473" fmla="*/ 1067767 h 1805355"/>
              <a:gd name="connsiteX8474" fmla="*/ 829050 w 2744472"/>
              <a:gd name="connsiteY8474" fmla="*/ 1068008 h 1805355"/>
              <a:gd name="connsiteX8475" fmla="*/ 829621 w 2744472"/>
              <a:gd name="connsiteY8475" fmla="*/ 1069386 h 1805355"/>
              <a:gd name="connsiteX8476" fmla="*/ 823732 w 2744472"/>
              <a:gd name="connsiteY8476" fmla="*/ 1083601 h 1805355"/>
              <a:gd name="connsiteX8477" fmla="*/ 821050 w 2744472"/>
              <a:gd name="connsiteY8477" fmla="*/ 1084712 h 1805355"/>
              <a:gd name="connsiteX8478" fmla="*/ 821776 w 2744472"/>
              <a:gd name="connsiteY8478" fmla="*/ 1086547 h 1805355"/>
              <a:gd name="connsiteX8479" fmla="*/ 815744 w 2744472"/>
              <a:gd name="connsiteY8479" fmla="*/ 1101803 h 1805355"/>
              <a:gd name="connsiteX8480" fmla="*/ 815186 w 2744472"/>
              <a:gd name="connsiteY8480" fmla="*/ 1102045 h 1805355"/>
              <a:gd name="connsiteX8481" fmla="*/ 815892 w 2744472"/>
              <a:gd name="connsiteY8481" fmla="*/ 1103709 h 1805355"/>
              <a:gd name="connsiteX8482" fmla="*/ 809860 w 2744472"/>
              <a:gd name="connsiteY8482" fmla="*/ 1117924 h 1805355"/>
              <a:gd name="connsiteX8483" fmla="*/ 806776 w 2744472"/>
              <a:gd name="connsiteY8483" fmla="*/ 1119171 h 1805355"/>
              <a:gd name="connsiteX8484" fmla="*/ 807066 w 2744472"/>
              <a:gd name="connsiteY8484" fmla="*/ 1119889 h 1805355"/>
              <a:gd name="connsiteX8485" fmla="*/ 801178 w 2744472"/>
              <a:gd name="connsiteY8485" fmla="*/ 1134451 h 1805355"/>
              <a:gd name="connsiteX8486" fmla="*/ 800612 w 2744472"/>
              <a:gd name="connsiteY8486" fmla="*/ 1134691 h 1805355"/>
              <a:gd name="connsiteX8487" fmla="*/ 801182 w 2744472"/>
              <a:gd name="connsiteY8487" fmla="*/ 1136070 h 1805355"/>
              <a:gd name="connsiteX8488" fmla="*/ 795294 w 2744472"/>
              <a:gd name="connsiteY8488" fmla="*/ 1150285 h 1805355"/>
              <a:gd name="connsiteX8489" fmla="*/ 794318 w 2744472"/>
              <a:gd name="connsiteY8489" fmla="*/ 1150689 h 1805355"/>
              <a:gd name="connsiteX8490" fmla="*/ 795299 w 2744472"/>
              <a:gd name="connsiteY8490" fmla="*/ 1153231 h 1805355"/>
              <a:gd name="connsiteX8491" fmla="*/ 789410 w 2744472"/>
              <a:gd name="connsiteY8491" fmla="*/ 1168486 h 1805355"/>
              <a:gd name="connsiteX8492" fmla="*/ 788706 w 2744472"/>
              <a:gd name="connsiteY8492" fmla="*/ 1168799 h 1805355"/>
              <a:gd name="connsiteX8493" fmla="*/ 789414 w 2744472"/>
              <a:gd name="connsiteY8493" fmla="*/ 1170392 h 1805355"/>
              <a:gd name="connsiteX8494" fmla="*/ 783095 w 2744472"/>
              <a:gd name="connsiteY8494" fmla="*/ 1184607 h 1805355"/>
              <a:gd name="connsiteX8495" fmla="*/ 780240 w 2744472"/>
              <a:gd name="connsiteY8495" fmla="*/ 1185710 h 1805355"/>
              <a:gd name="connsiteX8496" fmla="*/ 780589 w 2744472"/>
              <a:gd name="connsiteY8496" fmla="*/ 1186572 h 1805355"/>
              <a:gd name="connsiteX8497" fmla="*/ 774701 w 2744472"/>
              <a:gd name="connsiteY8497" fmla="*/ 1201134 h 1805355"/>
              <a:gd name="connsiteX8498" fmla="*/ 773443 w 2744472"/>
              <a:gd name="connsiteY8498" fmla="*/ 1201668 h 1805355"/>
              <a:gd name="connsiteX8499" fmla="*/ 774705 w 2744472"/>
              <a:gd name="connsiteY8499" fmla="*/ 1204714 h 1805355"/>
              <a:gd name="connsiteX8500" fmla="*/ 769256 w 2744472"/>
              <a:gd name="connsiteY8500" fmla="*/ 1217870 h 1805355"/>
              <a:gd name="connsiteX8501" fmla="*/ 770783 w 2744472"/>
              <a:gd name="connsiteY8501" fmla="*/ 1221385 h 1805355"/>
              <a:gd name="connsiteX8502" fmla="*/ 764608 w 2744472"/>
              <a:gd name="connsiteY8502" fmla="*/ 1235600 h 1805355"/>
              <a:gd name="connsiteX8503" fmla="*/ 763635 w 2744472"/>
              <a:gd name="connsiteY8503" fmla="*/ 1235984 h 1805355"/>
              <a:gd name="connsiteX8504" fmla="*/ 764898 w 2744472"/>
              <a:gd name="connsiteY8504" fmla="*/ 1239036 h 1805355"/>
              <a:gd name="connsiteX8505" fmla="*/ 759010 w 2744472"/>
              <a:gd name="connsiteY8505" fmla="*/ 1253251 h 1805355"/>
              <a:gd name="connsiteX8506" fmla="*/ 758128 w 2744472"/>
              <a:gd name="connsiteY8506" fmla="*/ 1253617 h 1805355"/>
              <a:gd name="connsiteX8507" fmla="*/ 759015 w 2744472"/>
              <a:gd name="connsiteY8507" fmla="*/ 1255707 h 1805355"/>
              <a:gd name="connsiteX8508" fmla="*/ 752983 w 2744472"/>
              <a:gd name="connsiteY8508" fmla="*/ 1269922 h 1805355"/>
              <a:gd name="connsiteX8509" fmla="*/ 751864 w 2744472"/>
              <a:gd name="connsiteY8509" fmla="*/ 1270375 h 1805355"/>
              <a:gd name="connsiteX8510" fmla="*/ 753131 w 2744472"/>
              <a:gd name="connsiteY8510" fmla="*/ 1273359 h 1805355"/>
              <a:gd name="connsiteX8511" fmla="*/ 747156 w 2744472"/>
              <a:gd name="connsiteY8511" fmla="*/ 1287441 h 1805355"/>
              <a:gd name="connsiteX8512" fmla="*/ 748228 w 2744472"/>
              <a:gd name="connsiteY8512" fmla="*/ 1290029 h 1805355"/>
              <a:gd name="connsiteX8513" fmla="*/ 742340 w 2744472"/>
              <a:gd name="connsiteY8513" fmla="*/ 1304244 h 1805355"/>
              <a:gd name="connsiteX8514" fmla="*/ 741128 w 2744472"/>
              <a:gd name="connsiteY8514" fmla="*/ 1304746 h 1805355"/>
              <a:gd name="connsiteX8515" fmla="*/ 742344 w 2744472"/>
              <a:gd name="connsiteY8515" fmla="*/ 1307681 h 1805355"/>
              <a:gd name="connsiteX8516" fmla="*/ 736524 w 2744472"/>
              <a:gd name="connsiteY8516" fmla="*/ 1321732 h 1805355"/>
              <a:gd name="connsiteX8517" fmla="*/ 738422 w 2744472"/>
              <a:gd name="connsiteY8517" fmla="*/ 1326313 h 1805355"/>
              <a:gd name="connsiteX8518" fmla="*/ 733211 w 2744472"/>
              <a:gd name="connsiteY8518" fmla="*/ 1338893 h 1805355"/>
              <a:gd name="connsiteX8519" fmla="*/ 734499 w 2744472"/>
              <a:gd name="connsiteY8519" fmla="*/ 1342004 h 1805355"/>
              <a:gd name="connsiteX8520" fmla="*/ 728611 w 2744472"/>
              <a:gd name="connsiteY8520" fmla="*/ 1356219 h 1805355"/>
              <a:gd name="connsiteX8521" fmla="*/ 727053 w 2744472"/>
              <a:gd name="connsiteY8521" fmla="*/ 1356864 h 1805355"/>
              <a:gd name="connsiteX8522" fmla="*/ 728615 w 2744472"/>
              <a:gd name="connsiteY8522" fmla="*/ 1360635 h 1805355"/>
              <a:gd name="connsiteX8523" fmla="*/ 722897 w 2744472"/>
              <a:gd name="connsiteY8523" fmla="*/ 1374442 h 1805355"/>
              <a:gd name="connsiteX8524" fmla="*/ 724693 w 2744472"/>
              <a:gd name="connsiteY8524" fmla="*/ 1378777 h 1805355"/>
              <a:gd name="connsiteX8525" fmla="*/ 718952 w 2744472"/>
              <a:gd name="connsiteY8525" fmla="*/ 1392635 h 1805355"/>
              <a:gd name="connsiteX8526" fmla="*/ 720770 w 2744472"/>
              <a:gd name="connsiteY8526" fmla="*/ 1396919 h 1805355"/>
              <a:gd name="connsiteX8527" fmla="*/ 714738 w 2744472"/>
              <a:gd name="connsiteY8527" fmla="*/ 1411134 h 1805355"/>
              <a:gd name="connsiteX8528" fmla="*/ 714343 w 2744472"/>
              <a:gd name="connsiteY8528" fmla="*/ 1411294 h 1805355"/>
              <a:gd name="connsiteX8529" fmla="*/ 715867 w 2744472"/>
              <a:gd name="connsiteY8529" fmla="*/ 1415061 h 1805355"/>
              <a:gd name="connsiteX8530" fmla="*/ 711387 w 2744472"/>
              <a:gd name="connsiteY8530" fmla="*/ 1426141 h 1805355"/>
              <a:gd name="connsiteX8531" fmla="*/ 713906 w 2744472"/>
              <a:gd name="connsiteY8531" fmla="*/ 1432223 h 1805355"/>
              <a:gd name="connsiteX8532" fmla="*/ 708289 w 2744472"/>
              <a:gd name="connsiteY8532" fmla="*/ 1445784 h 1805355"/>
              <a:gd name="connsiteX8533" fmla="*/ 709983 w 2744472"/>
              <a:gd name="connsiteY8533" fmla="*/ 1449874 h 1805355"/>
              <a:gd name="connsiteX8534" fmla="*/ 704366 w 2744472"/>
              <a:gd name="connsiteY8534" fmla="*/ 1463435 h 1805355"/>
              <a:gd name="connsiteX8535" fmla="*/ 706060 w 2744472"/>
              <a:gd name="connsiteY8535" fmla="*/ 1467525 h 1805355"/>
              <a:gd name="connsiteX8536" fmla="*/ 700240 w 2744472"/>
              <a:gd name="connsiteY8536" fmla="*/ 1481577 h 1805355"/>
              <a:gd name="connsiteX8537" fmla="*/ 702138 w 2744472"/>
              <a:gd name="connsiteY8537" fmla="*/ 1486158 h 1805355"/>
              <a:gd name="connsiteX8538" fmla="*/ 697501 w 2744472"/>
              <a:gd name="connsiteY8538" fmla="*/ 1497351 h 1805355"/>
              <a:gd name="connsiteX8539" fmla="*/ 700176 w 2744472"/>
              <a:gd name="connsiteY8539" fmla="*/ 1503809 h 1805355"/>
              <a:gd name="connsiteX8540" fmla="*/ 695134 w 2744472"/>
              <a:gd name="connsiteY8540" fmla="*/ 1515982 h 1805355"/>
              <a:gd name="connsiteX8541" fmla="*/ 698216 w 2744472"/>
              <a:gd name="connsiteY8541" fmla="*/ 1523422 h 1805355"/>
              <a:gd name="connsiteX8542" fmla="*/ 692539 w 2744472"/>
              <a:gd name="connsiteY8542" fmla="*/ 1537127 h 1805355"/>
              <a:gd name="connsiteX8543" fmla="*/ 694293 w 2744472"/>
              <a:gd name="connsiteY8543" fmla="*/ 1541563 h 1805355"/>
              <a:gd name="connsiteX8544" fmla="*/ 689433 w 2744472"/>
              <a:gd name="connsiteY8544" fmla="*/ 1553854 h 1805355"/>
              <a:gd name="connsiteX8545" fmla="*/ 692331 w 2744472"/>
              <a:gd name="connsiteY8545" fmla="*/ 1560686 h 1805355"/>
              <a:gd name="connsiteX8546" fmla="*/ 687536 w 2744472"/>
              <a:gd name="connsiteY8546" fmla="*/ 1571986 h 1805355"/>
              <a:gd name="connsiteX8547" fmla="*/ 690370 w 2744472"/>
              <a:gd name="connsiteY8547" fmla="*/ 1578827 h 1805355"/>
              <a:gd name="connsiteX8548" fmla="*/ 685599 w 2744472"/>
              <a:gd name="connsiteY8548" fmla="*/ 1590347 h 1805355"/>
              <a:gd name="connsiteX8549" fmla="*/ 688409 w 2744472"/>
              <a:gd name="connsiteY8549" fmla="*/ 1596969 h 1805355"/>
              <a:gd name="connsiteX8550" fmla="*/ 683015 w 2744472"/>
              <a:gd name="connsiteY8550" fmla="*/ 1609682 h 1805355"/>
              <a:gd name="connsiteX8551" fmla="*/ 685466 w 2744472"/>
              <a:gd name="connsiteY8551" fmla="*/ 1615601 h 1805355"/>
              <a:gd name="connsiteX8552" fmla="*/ 680830 w 2744472"/>
              <a:gd name="connsiteY8552" fmla="*/ 1626794 h 1805355"/>
              <a:gd name="connsiteX8553" fmla="*/ 683505 w 2744472"/>
              <a:gd name="connsiteY8553" fmla="*/ 1633253 h 1805355"/>
              <a:gd name="connsiteX8554" fmla="*/ 678260 w 2744472"/>
              <a:gd name="connsiteY8554" fmla="*/ 1645917 h 1805355"/>
              <a:gd name="connsiteX8555" fmla="*/ 681544 w 2744472"/>
              <a:gd name="connsiteY8555" fmla="*/ 1653846 h 1805355"/>
              <a:gd name="connsiteX8556" fmla="*/ 677832 w 2744472"/>
              <a:gd name="connsiteY8556" fmla="*/ 1662808 h 1805355"/>
              <a:gd name="connsiteX8557" fmla="*/ 681544 w 2744472"/>
              <a:gd name="connsiteY8557" fmla="*/ 1671988 h 1805355"/>
              <a:gd name="connsiteX8558" fmla="*/ 676863 w 2744472"/>
              <a:gd name="connsiteY8558" fmla="*/ 1683564 h 1805355"/>
              <a:gd name="connsiteX8559" fmla="*/ 679583 w 2744472"/>
              <a:gd name="connsiteY8559" fmla="*/ 1690130 h 1805355"/>
              <a:gd name="connsiteX8560" fmla="*/ 675762 w 2744472"/>
              <a:gd name="connsiteY8560" fmla="*/ 1699354 h 1805355"/>
              <a:gd name="connsiteX8561" fmla="*/ 679583 w 2744472"/>
              <a:gd name="connsiteY8561" fmla="*/ 1709252 h 1805355"/>
              <a:gd name="connsiteX8562" fmla="*/ 674816 w 2744472"/>
              <a:gd name="connsiteY8562" fmla="*/ 1721602 h 1805355"/>
              <a:gd name="connsiteX8563" fmla="*/ 677621 w 2744472"/>
              <a:gd name="connsiteY8563" fmla="*/ 1728375 h 1805355"/>
              <a:gd name="connsiteX8564" fmla="*/ 673762 w 2744472"/>
              <a:gd name="connsiteY8564" fmla="*/ 1737691 h 1805355"/>
              <a:gd name="connsiteX8565" fmla="*/ 677621 w 2744472"/>
              <a:gd name="connsiteY8565" fmla="*/ 1747007 h 1805355"/>
              <a:gd name="connsiteX8566" fmla="*/ 673559 w 2744472"/>
              <a:gd name="connsiteY8566" fmla="*/ 1756813 h 1805355"/>
              <a:gd name="connsiteX8567" fmla="*/ 677621 w 2744472"/>
              <a:gd name="connsiteY8567" fmla="*/ 1766620 h 1805355"/>
              <a:gd name="connsiteX8568" fmla="*/ 673762 w 2744472"/>
              <a:gd name="connsiteY8568" fmla="*/ 1775936 h 1805355"/>
              <a:gd name="connsiteX8569" fmla="*/ 677621 w 2744472"/>
              <a:gd name="connsiteY8569" fmla="*/ 1785252 h 1805355"/>
              <a:gd name="connsiteX8570" fmla="*/ 657518 w 2744472"/>
              <a:gd name="connsiteY8570" fmla="*/ 1805355 h 1805355"/>
              <a:gd name="connsiteX8571" fmla="*/ 637415 w 2744472"/>
              <a:gd name="connsiteY8571" fmla="*/ 1785252 h 1805355"/>
              <a:gd name="connsiteX8572" fmla="*/ 641274 w 2744472"/>
              <a:gd name="connsiteY8572" fmla="*/ 1775936 h 1805355"/>
              <a:gd name="connsiteX8573" fmla="*/ 637415 w 2744472"/>
              <a:gd name="connsiteY8573" fmla="*/ 1766620 h 1805355"/>
              <a:gd name="connsiteX8574" fmla="*/ 641476 w 2744472"/>
              <a:gd name="connsiteY8574" fmla="*/ 1756813 h 1805355"/>
              <a:gd name="connsiteX8575" fmla="*/ 637415 w 2744472"/>
              <a:gd name="connsiteY8575" fmla="*/ 1747007 h 1805355"/>
              <a:gd name="connsiteX8576" fmla="*/ 641274 w 2744472"/>
              <a:gd name="connsiteY8576" fmla="*/ 1737691 h 1805355"/>
              <a:gd name="connsiteX8577" fmla="*/ 637415 w 2744472"/>
              <a:gd name="connsiteY8577" fmla="*/ 1728375 h 1805355"/>
              <a:gd name="connsiteX8578" fmla="*/ 642250 w 2744472"/>
              <a:gd name="connsiteY8578" fmla="*/ 1716700 h 1805355"/>
              <a:gd name="connsiteX8579" fmla="*/ 639376 w 2744472"/>
              <a:gd name="connsiteY8579" fmla="*/ 1709252 h 1805355"/>
              <a:gd name="connsiteX8580" fmla="*/ 643197 w 2744472"/>
              <a:gd name="connsiteY8580" fmla="*/ 1699354 h 1805355"/>
              <a:gd name="connsiteX8581" fmla="*/ 639376 w 2744472"/>
              <a:gd name="connsiteY8581" fmla="*/ 1690130 h 1805355"/>
              <a:gd name="connsiteX8582" fmla="*/ 644080 w 2744472"/>
              <a:gd name="connsiteY8582" fmla="*/ 1678772 h 1805355"/>
              <a:gd name="connsiteX8583" fmla="*/ 641337 w 2744472"/>
              <a:gd name="connsiteY8583" fmla="*/ 1671988 h 1805355"/>
              <a:gd name="connsiteX8584" fmla="*/ 645049 w 2744472"/>
              <a:gd name="connsiteY8584" fmla="*/ 1662808 h 1805355"/>
              <a:gd name="connsiteX8585" fmla="*/ 641337 w 2744472"/>
              <a:gd name="connsiteY8585" fmla="*/ 1653846 h 1805355"/>
              <a:gd name="connsiteX8586" fmla="*/ 646583 w 2744472"/>
              <a:gd name="connsiteY8586" fmla="*/ 1641182 h 1805355"/>
              <a:gd name="connsiteX8587" fmla="*/ 643299 w 2744472"/>
              <a:gd name="connsiteY8587" fmla="*/ 1633253 h 1805355"/>
              <a:gd name="connsiteX8588" fmla="*/ 647935 w 2744472"/>
              <a:gd name="connsiteY8588" fmla="*/ 1622060 h 1805355"/>
              <a:gd name="connsiteX8589" fmla="*/ 645260 w 2744472"/>
              <a:gd name="connsiteY8589" fmla="*/ 1615601 h 1805355"/>
              <a:gd name="connsiteX8590" fmla="*/ 650134 w 2744472"/>
              <a:gd name="connsiteY8590" fmla="*/ 1603834 h 1805355"/>
              <a:gd name="connsiteX8591" fmla="*/ 647221 w 2744472"/>
              <a:gd name="connsiteY8591" fmla="*/ 1596969 h 1805355"/>
              <a:gd name="connsiteX8592" fmla="*/ 652016 w 2744472"/>
              <a:gd name="connsiteY8592" fmla="*/ 1585669 h 1805355"/>
              <a:gd name="connsiteX8593" fmla="*/ 649183 w 2744472"/>
              <a:gd name="connsiteY8593" fmla="*/ 1578827 h 1805355"/>
              <a:gd name="connsiteX8594" fmla="*/ 653954 w 2744472"/>
              <a:gd name="connsiteY8594" fmla="*/ 1567308 h 1805355"/>
              <a:gd name="connsiteX8595" fmla="*/ 651144 w 2744472"/>
              <a:gd name="connsiteY8595" fmla="*/ 1560686 h 1805355"/>
              <a:gd name="connsiteX8596" fmla="*/ 656073 w 2744472"/>
              <a:gd name="connsiteY8596" fmla="*/ 1549069 h 1805355"/>
              <a:gd name="connsiteX8597" fmla="*/ 653105 w 2744472"/>
              <a:gd name="connsiteY8597" fmla="*/ 1541563 h 1805355"/>
              <a:gd name="connsiteX8598" fmla="*/ 658212 w 2744472"/>
              <a:gd name="connsiteY8598" fmla="*/ 1528647 h 1805355"/>
              <a:gd name="connsiteX8599" fmla="*/ 656047 w 2744472"/>
              <a:gd name="connsiteY8599" fmla="*/ 1523422 h 1805355"/>
              <a:gd name="connsiteX8600" fmla="*/ 662070 w 2744472"/>
              <a:gd name="connsiteY8600" fmla="*/ 1508880 h 1805355"/>
              <a:gd name="connsiteX8601" fmla="*/ 659970 w 2744472"/>
              <a:gd name="connsiteY8601" fmla="*/ 1503809 h 1805355"/>
              <a:gd name="connsiteX8602" fmla="*/ 664606 w 2744472"/>
              <a:gd name="connsiteY8602" fmla="*/ 1492616 h 1805355"/>
              <a:gd name="connsiteX8603" fmla="*/ 661931 w 2744472"/>
              <a:gd name="connsiteY8603" fmla="*/ 1486158 h 1805355"/>
              <a:gd name="connsiteX8604" fmla="*/ 667751 w 2744472"/>
              <a:gd name="connsiteY8604" fmla="*/ 1472106 h 1805355"/>
              <a:gd name="connsiteX8605" fmla="*/ 665854 w 2744472"/>
              <a:gd name="connsiteY8605" fmla="*/ 1467525 h 1805355"/>
              <a:gd name="connsiteX8606" fmla="*/ 671471 w 2744472"/>
              <a:gd name="connsiteY8606" fmla="*/ 1453964 h 1805355"/>
              <a:gd name="connsiteX8607" fmla="*/ 669776 w 2744472"/>
              <a:gd name="connsiteY8607" fmla="*/ 1449874 h 1805355"/>
              <a:gd name="connsiteX8608" fmla="*/ 674412 w 2744472"/>
              <a:gd name="connsiteY8608" fmla="*/ 1438681 h 1805355"/>
              <a:gd name="connsiteX8609" fmla="*/ 671738 w 2744472"/>
              <a:gd name="connsiteY8609" fmla="*/ 1432223 h 1805355"/>
              <a:gd name="connsiteX8610" fmla="*/ 677234 w 2744472"/>
              <a:gd name="connsiteY8610" fmla="*/ 1418953 h 1805355"/>
              <a:gd name="connsiteX8611" fmla="*/ 675660 w 2744472"/>
              <a:gd name="connsiteY8611" fmla="*/ 1415061 h 1805355"/>
              <a:gd name="connsiteX8612" fmla="*/ 681330 w 2744472"/>
              <a:gd name="connsiteY8612" fmla="*/ 1401038 h 1805355"/>
              <a:gd name="connsiteX8613" fmla="*/ 679583 w 2744472"/>
              <a:gd name="connsiteY8613" fmla="*/ 1396919 h 1805355"/>
              <a:gd name="connsiteX8614" fmla="*/ 685370 w 2744472"/>
              <a:gd name="connsiteY8614" fmla="*/ 1383279 h 1805355"/>
              <a:gd name="connsiteX8615" fmla="*/ 683505 w 2744472"/>
              <a:gd name="connsiteY8615" fmla="*/ 1378777 h 1805355"/>
              <a:gd name="connsiteX8616" fmla="*/ 689537 w 2744472"/>
              <a:gd name="connsiteY8616" fmla="*/ 1364215 h 1805355"/>
              <a:gd name="connsiteX8617" fmla="*/ 689839 w 2744472"/>
              <a:gd name="connsiteY8617" fmla="*/ 1364090 h 1805355"/>
              <a:gd name="connsiteX8618" fmla="*/ 688409 w 2744472"/>
              <a:gd name="connsiteY8618" fmla="*/ 1360635 h 1805355"/>
              <a:gd name="connsiteX8619" fmla="*/ 694297 w 2744472"/>
              <a:gd name="connsiteY8619" fmla="*/ 1346420 h 1805355"/>
              <a:gd name="connsiteX8620" fmla="*/ 695855 w 2744472"/>
              <a:gd name="connsiteY8620" fmla="*/ 1345775 h 1805355"/>
              <a:gd name="connsiteX8621" fmla="*/ 694293 w 2744472"/>
              <a:gd name="connsiteY8621" fmla="*/ 1342004 h 1805355"/>
              <a:gd name="connsiteX8622" fmla="*/ 699503 w 2744472"/>
              <a:gd name="connsiteY8622" fmla="*/ 1329423 h 1805355"/>
              <a:gd name="connsiteX8623" fmla="*/ 698215 w 2744472"/>
              <a:gd name="connsiteY8623" fmla="*/ 1326313 h 1805355"/>
              <a:gd name="connsiteX8624" fmla="*/ 704035 w 2744472"/>
              <a:gd name="connsiteY8624" fmla="*/ 1312262 h 1805355"/>
              <a:gd name="connsiteX8625" fmla="*/ 702138 w 2744472"/>
              <a:gd name="connsiteY8625" fmla="*/ 1307681 h 1805355"/>
              <a:gd name="connsiteX8626" fmla="*/ 708026 w 2744472"/>
              <a:gd name="connsiteY8626" fmla="*/ 1293466 h 1805355"/>
              <a:gd name="connsiteX8627" fmla="*/ 709237 w 2744472"/>
              <a:gd name="connsiteY8627" fmla="*/ 1292964 h 1805355"/>
              <a:gd name="connsiteX8628" fmla="*/ 708021 w 2744472"/>
              <a:gd name="connsiteY8628" fmla="*/ 1290029 h 1805355"/>
              <a:gd name="connsiteX8629" fmla="*/ 713453 w 2744472"/>
              <a:gd name="connsiteY8629" fmla="*/ 1276916 h 1805355"/>
              <a:gd name="connsiteX8630" fmla="*/ 711943 w 2744472"/>
              <a:gd name="connsiteY8630" fmla="*/ 1273359 h 1805355"/>
              <a:gd name="connsiteX8631" fmla="*/ 717975 w 2744472"/>
              <a:gd name="connsiteY8631" fmla="*/ 1259144 h 1805355"/>
              <a:gd name="connsiteX8632" fmla="*/ 719094 w 2744472"/>
              <a:gd name="connsiteY8632" fmla="*/ 1258692 h 1805355"/>
              <a:gd name="connsiteX8633" fmla="*/ 717827 w 2744472"/>
              <a:gd name="connsiteY8633" fmla="*/ 1255707 h 1805355"/>
              <a:gd name="connsiteX8634" fmla="*/ 723859 w 2744472"/>
              <a:gd name="connsiteY8634" fmla="*/ 1241492 h 1805355"/>
              <a:gd name="connsiteX8635" fmla="*/ 725444 w 2744472"/>
              <a:gd name="connsiteY8635" fmla="*/ 1240851 h 1805355"/>
              <a:gd name="connsiteX8636" fmla="*/ 724692 w 2744472"/>
              <a:gd name="connsiteY8636" fmla="*/ 1239036 h 1805355"/>
              <a:gd name="connsiteX8637" fmla="*/ 730349 w 2744472"/>
              <a:gd name="connsiteY8637" fmla="*/ 1225378 h 1805355"/>
              <a:gd name="connsiteX8638" fmla="*/ 728615 w 2744472"/>
              <a:gd name="connsiteY8638" fmla="*/ 1221385 h 1805355"/>
              <a:gd name="connsiteX8639" fmla="*/ 734790 w 2744472"/>
              <a:gd name="connsiteY8639" fmla="*/ 1207170 h 1805355"/>
              <a:gd name="connsiteX8640" fmla="*/ 735413 w 2744472"/>
              <a:gd name="connsiteY8640" fmla="*/ 1206923 h 1805355"/>
              <a:gd name="connsiteX8641" fmla="*/ 734498 w 2744472"/>
              <a:gd name="connsiteY8641" fmla="*/ 1204714 h 1805355"/>
              <a:gd name="connsiteX8642" fmla="*/ 740387 w 2744472"/>
              <a:gd name="connsiteY8642" fmla="*/ 1190499 h 1805355"/>
              <a:gd name="connsiteX8643" fmla="*/ 741742 w 2744472"/>
              <a:gd name="connsiteY8643" fmla="*/ 1189937 h 1805355"/>
              <a:gd name="connsiteX8644" fmla="*/ 740382 w 2744472"/>
              <a:gd name="connsiteY8644" fmla="*/ 1186572 h 1805355"/>
              <a:gd name="connsiteX8645" fmla="*/ 746270 w 2744472"/>
              <a:gd name="connsiteY8645" fmla="*/ 1172010 h 1805355"/>
              <a:gd name="connsiteX8646" fmla="*/ 746872 w 2744472"/>
              <a:gd name="connsiteY8646" fmla="*/ 1171755 h 1805355"/>
              <a:gd name="connsiteX8647" fmla="*/ 746266 w 2744472"/>
              <a:gd name="connsiteY8647" fmla="*/ 1170392 h 1805355"/>
              <a:gd name="connsiteX8648" fmla="*/ 752585 w 2744472"/>
              <a:gd name="connsiteY8648" fmla="*/ 1156177 h 1805355"/>
              <a:gd name="connsiteX8649" fmla="*/ 755757 w 2744472"/>
              <a:gd name="connsiteY8649" fmla="*/ 1154953 h 1805355"/>
              <a:gd name="connsiteX8650" fmla="*/ 755092 w 2744472"/>
              <a:gd name="connsiteY8650" fmla="*/ 1153231 h 1805355"/>
              <a:gd name="connsiteX8651" fmla="*/ 760980 w 2744472"/>
              <a:gd name="connsiteY8651" fmla="*/ 1137975 h 1805355"/>
              <a:gd name="connsiteX8652" fmla="*/ 761643 w 2744472"/>
              <a:gd name="connsiteY8652" fmla="*/ 1137681 h 1805355"/>
              <a:gd name="connsiteX8653" fmla="*/ 760976 w 2744472"/>
              <a:gd name="connsiteY8653" fmla="*/ 1136070 h 1805355"/>
              <a:gd name="connsiteX8654" fmla="*/ 766864 w 2744472"/>
              <a:gd name="connsiteY8654" fmla="*/ 1121854 h 1805355"/>
              <a:gd name="connsiteX8655" fmla="*/ 767541 w 2744472"/>
              <a:gd name="connsiteY8655" fmla="*/ 1121574 h 1805355"/>
              <a:gd name="connsiteX8656" fmla="*/ 766860 w 2744472"/>
              <a:gd name="connsiteY8656" fmla="*/ 1119889 h 1805355"/>
              <a:gd name="connsiteX8657" fmla="*/ 772748 w 2744472"/>
              <a:gd name="connsiteY8657" fmla="*/ 1105327 h 1805355"/>
              <a:gd name="connsiteX8658" fmla="*/ 774988 w 2744472"/>
              <a:gd name="connsiteY8658" fmla="*/ 1104377 h 1805355"/>
              <a:gd name="connsiteX8659" fmla="*/ 774705 w 2744472"/>
              <a:gd name="connsiteY8659" fmla="*/ 1103709 h 1805355"/>
              <a:gd name="connsiteX8660" fmla="*/ 780736 w 2744472"/>
              <a:gd name="connsiteY8660" fmla="*/ 1089494 h 1805355"/>
              <a:gd name="connsiteX8661" fmla="*/ 781614 w 2744472"/>
              <a:gd name="connsiteY8661" fmla="*/ 1089139 h 1805355"/>
              <a:gd name="connsiteX8662" fmla="*/ 780589 w 2744472"/>
              <a:gd name="connsiteY8662" fmla="*/ 1086547 h 1805355"/>
              <a:gd name="connsiteX8663" fmla="*/ 786620 w 2744472"/>
              <a:gd name="connsiteY8663" fmla="*/ 1071292 h 1805355"/>
              <a:gd name="connsiteX8664" fmla="*/ 789658 w 2744472"/>
              <a:gd name="connsiteY8664" fmla="*/ 1069974 h 1805355"/>
              <a:gd name="connsiteX8665" fmla="*/ 789414 w 2744472"/>
              <a:gd name="connsiteY8665" fmla="*/ 1069386 h 1805355"/>
              <a:gd name="connsiteX8666" fmla="*/ 795302 w 2744472"/>
              <a:gd name="connsiteY8666" fmla="*/ 1055171 h 1805355"/>
              <a:gd name="connsiteX8667" fmla="*/ 795979 w 2744472"/>
              <a:gd name="connsiteY8667" fmla="*/ 1054890 h 1805355"/>
              <a:gd name="connsiteX8668" fmla="*/ 795298 w 2744472"/>
              <a:gd name="connsiteY8668" fmla="*/ 1053205 h 1805355"/>
              <a:gd name="connsiteX8669" fmla="*/ 801186 w 2744472"/>
              <a:gd name="connsiteY8669" fmla="*/ 1038643 h 1805355"/>
              <a:gd name="connsiteX8670" fmla="*/ 803421 w 2744472"/>
              <a:gd name="connsiteY8670" fmla="*/ 1037695 h 1805355"/>
              <a:gd name="connsiteX8671" fmla="*/ 803143 w 2744472"/>
              <a:gd name="connsiteY8671" fmla="*/ 1037025 h 1805355"/>
              <a:gd name="connsiteX8672" fmla="*/ 809031 w 2744472"/>
              <a:gd name="connsiteY8672" fmla="*/ 1022810 h 1805355"/>
              <a:gd name="connsiteX8673" fmla="*/ 811396 w 2744472"/>
              <a:gd name="connsiteY8673" fmla="*/ 1021830 h 1805355"/>
              <a:gd name="connsiteX8674" fmla="*/ 810988 w 2744472"/>
              <a:gd name="connsiteY8674" fmla="*/ 1020845 h 1805355"/>
              <a:gd name="connsiteX8675" fmla="*/ 817020 w 2744472"/>
              <a:gd name="connsiteY8675" fmla="*/ 1006283 h 1805355"/>
              <a:gd name="connsiteX8676" fmla="*/ 819977 w 2744472"/>
              <a:gd name="connsiteY8676" fmla="*/ 1005058 h 1805355"/>
              <a:gd name="connsiteX8677" fmla="*/ 819814 w 2744472"/>
              <a:gd name="connsiteY8677" fmla="*/ 1004664 h 1805355"/>
              <a:gd name="connsiteX8678" fmla="*/ 825702 w 2744472"/>
              <a:gd name="connsiteY8678" fmla="*/ 990449 h 1805355"/>
              <a:gd name="connsiteX8679" fmla="*/ 828059 w 2744472"/>
              <a:gd name="connsiteY8679" fmla="*/ 989472 h 1805355"/>
              <a:gd name="connsiteX8680" fmla="*/ 827659 w 2744472"/>
              <a:gd name="connsiteY8680" fmla="*/ 988483 h 1805355"/>
              <a:gd name="connsiteX8681" fmla="*/ 833548 w 2744472"/>
              <a:gd name="connsiteY8681" fmla="*/ 973921 h 1805355"/>
              <a:gd name="connsiteX8682" fmla="*/ 835595 w 2744472"/>
              <a:gd name="connsiteY8682" fmla="*/ 973052 h 1805355"/>
              <a:gd name="connsiteX8683" fmla="*/ 841392 w 2744472"/>
              <a:gd name="connsiteY8683" fmla="*/ 958375 h 1805355"/>
              <a:gd name="connsiteX8684" fmla="*/ 843631 w 2744472"/>
              <a:gd name="connsiteY8684" fmla="*/ 957403 h 1805355"/>
              <a:gd name="connsiteX8685" fmla="*/ 849380 w 2744472"/>
              <a:gd name="connsiteY8685" fmla="*/ 943522 h 1805355"/>
              <a:gd name="connsiteX8686" fmla="*/ 852338 w 2744472"/>
              <a:gd name="connsiteY8686" fmla="*/ 942297 h 1805355"/>
              <a:gd name="connsiteX8687" fmla="*/ 852175 w 2744472"/>
              <a:gd name="connsiteY8687" fmla="*/ 941903 h 1805355"/>
              <a:gd name="connsiteX8688" fmla="*/ 858063 w 2744472"/>
              <a:gd name="connsiteY8688" fmla="*/ 927688 h 1805355"/>
              <a:gd name="connsiteX8689" fmla="*/ 860255 w 2744472"/>
              <a:gd name="connsiteY8689" fmla="*/ 926780 h 1805355"/>
              <a:gd name="connsiteX8690" fmla="*/ 860020 w 2744472"/>
              <a:gd name="connsiteY8690" fmla="*/ 926213 h 1805355"/>
              <a:gd name="connsiteX8691" fmla="*/ 865908 w 2744472"/>
              <a:gd name="connsiteY8691" fmla="*/ 911998 h 1805355"/>
              <a:gd name="connsiteX8692" fmla="*/ 868038 w 2744472"/>
              <a:gd name="connsiteY8692" fmla="*/ 911116 h 1805355"/>
              <a:gd name="connsiteX8693" fmla="*/ 874184 w 2744472"/>
              <a:gd name="connsiteY8693" fmla="*/ 897289 h 1805355"/>
              <a:gd name="connsiteX8694" fmla="*/ 878775 w 2744472"/>
              <a:gd name="connsiteY8694" fmla="*/ 895516 h 1805355"/>
              <a:gd name="connsiteX8695" fmla="*/ 884540 w 2744472"/>
              <a:gd name="connsiteY8695" fmla="*/ 881598 h 1805355"/>
              <a:gd name="connsiteX8696" fmla="*/ 887079 w 2744472"/>
              <a:gd name="connsiteY8696" fmla="*/ 880546 h 1805355"/>
              <a:gd name="connsiteX8697" fmla="*/ 886497 w 2744472"/>
              <a:gd name="connsiteY8697" fmla="*/ 879142 h 1805355"/>
              <a:gd name="connsiteX8698" fmla="*/ 892385 w 2744472"/>
              <a:gd name="connsiteY8698" fmla="*/ 864927 h 1805355"/>
              <a:gd name="connsiteX8699" fmla="*/ 897358 w 2744472"/>
              <a:gd name="connsiteY8699" fmla="*/ 862867 h 1805355"/>
              <a:gd name="connsiteX8700" fmla="*/ 902192 w 2744472"/>
              <a:gd name="connsiteY8700" fmla="*/ 851198 h 1805355"/>
              <a:gd name="connsiteX8701" fmla="*/ 906411 w 2744472"/>
              <a:gd name="connsiteY8701" fmla="*/ 849451 h 1805355"/>
              <a:gd name="connsiteX8702" fmla="*/ 906110 w 2744472"/>
              <a:gd name="connsiteY8702" fmla="*/ 848742 h 1805355"/>
              <a:gd name="connsiteX8703" fmla="*/ 912141 w 2744472"/>
              <a:gd name="connsiteY8703" fmla="*/ 834527 h 1805355"/>
              <a:gd name="connsiteX8704" fmla="*/ 915740 w 2744472"/>
              <a:gd name="connsiteY8704" fmla="*/ 833072 h 1805355"/>
              <a:gd name="connsiteX8705" fmla="*/ 920824 w 2744472"/>
              <a:gd name="connsiteY8705" fmla="*/ 820798 h 1805355"/>
              <a:gd name="connsiteX8706" fmla="*/ 925036 w 2744472"/>
              <a:gd name="connsiteY8706" fmla="*/ 819053 h 1805355"/>
              <a:gd name="connsiteX8707" fmla="*/ 930630 w 2744472"/>
              <a:gd name="connsiteY8707" fmla="*/ 804558 h 1805355"/>
              <a:gd name="connsiteX8708" fmla="*/ 935488 w 2744472"/>
              <a:gd name="connsiteY8708" fmla="*/ 802399 h 1805355"/>
              <a:gd name="connsiteX8709" fmla="*/ 940580 w 2744472"/>
              <a:gd name="connsiteY8709" fmla="*/ 790399 h 1805355"/>
              <a:gd name="connsiteX8710" fmla="*/ 946262 w 2744472"/>
              <a:gd name="connsiteY8710" fmla="*/ 788101 h 1805355"/>
              <a:gd name="connsiteX8711" fmla="*/ 951224 w 2744472"/>
              <a:gd name="connsiteY8711" fmla="*/ 775832 h 1805355"/>
              <a:gd name="connsiteX8712" fmla="*/ 956150 w 2744472"/>
              <a:gd name="connsiteY8712" fmla="*/ 773742 h 1805355"/>
              <a:gd name="connsiteX8713" fmla="*/ 961030 w 2744472"/>
              <a:gd name="connsiteY8713" fmla="*/ 761961 h 1805355"/>
              <a:gd name="connsiteX8714" fmla="*/ 966034 w 2744472"/>
              <a:gd name="connsiteY8714" fmla="*/ 759888 h 1805355"/>
              <a:gd name="connsiteX8715" fmla="*/ 970980 w 2744472"/>
              <a:gd name="connsiteY8715" fmla="*/ 748232 h 1805355"/>
              <a:gd name="connsiteX8716" fmla="*/ 975946 w 2744472"/>
              <a:gd name="connsiteY8716" fmla="*/ 746223 h 1805355"/>
              <a:gd name="connsiteX8717" fmla="*/ 981624 w 2744472"/>
              <a:gd name="connsiteY8717" fmla="*/ 731848 h 1805355"/>
              <a:gd name="connsiteX8718" fmla="*/ 986502 w 2744472"/>
              <a:gd name="connsiteY8718" fmla="*/ 729728 h 1805355"/>
              <a:gd name="connsiteX8719" fmla="*/ 991430 w 2744472"/>
              <a:gd name="connsiteY8719" fmla="*/ 717832 h 1805355"/>
              <a:gd name="connsiteX8720" fmla="*/ 995963 w 2744472"/>
              <a:gd name="connsiteY8720" fmla="*/ 715954 h 1805355"/>
              <a:gd name="connsiteX8721" fmla="*/ 1001667 w 2744472"/>
              <a:gd name="connsiteY8721" fmla="*/ 703122 h 1805355"/>
              <a:gd name="connsiteX8722" fmla="*/ 1009936 w 2744472"/>
              <a:gd name="connsiteY8722" fmla="*/ 699931 h 1805355"/>
              <a:gd name="connsiteX8723" fmla="*/ 1013984 w 2744472"/>
              <a:gd name="connsiteY8723" fmla="*/ 689681 h 1805355"/>
              <a:gd name="connsiteX8724" fmla="*/ 1019011 w 2744472"/>
              <a:gd name="connsiteY8724" fmla="*/ 687496 h 1805355"/>
              <a:gd name="connsiteX8725" fmla="*/ 1023791 w 2744472"/>
              <a:gd name="connsiteY8725" fmla="*/ 675114 h 1805355"/>
              <a:gd name="connsiteX8726" fmla="*/ 1032092 w 2744472"/>
              <a:gd name="connsiteY8726" fmla="*/ 671424 h 1805355"/>
              <a:gd name="connsiteX8727" fmla="*/ 1035702 w 2744472"/>
              <a:gd name="connsiteY8727" fmla="*/ 662916 h 1805355"/>
              <a:gd name="connsiteX8728" fmla="*/ 1041385 w 2744472"/>
              <a:gd name="connsiteY8728" fmla="*/ 660618 h 1805355"/>
              <a:gd name="connsiteX8729" fmla="*/ 1046346 w 2744472"/>
              <a:gd name="connsiteY8729" fmla="*/ 648350 h 1805355"/>
              <a:gd name="connsiteX8730" fmla="*/ 1053651 w 2744472"/>
              <a:gd name="connsiteY8730" fmla="*/ 645250 h 1805355"/>
              <a:gd name="connsiteX8731" fmla="*/ 1058113 w 2744472"/>
              <a:gd name="connsiteY8731" fmla="*/ 634478 h 1805355"/>
              <a:gd name="connsiteX8732" fmla="*/ 1065889 w 2744472"/>
              <a:gd name="connsiteY8732" fmla="*/ 631256 h 1805355"/>
              <a:gd name="connsiteX8733" fmla="*/ 1070024 w 2744472"/>
              <a:gd name="connsiteY8733" fmla="*/ 621036 h 1805355"/>
              <a:gd name="connsiteX8734" fmla="*/ 1076385 w 2744472"/>
              <a:gd name="connsiteY8734" fmla="*/ 618338 h 1805355"/>
              <a:gd name="connsiteX8735" fmla="*/ 1080668 w 2744472"/>
              <a:gd name="connsiteY8735" fmla="*/ 608000 h 1805355"/>
              <a:gd name="connsiteX8736" fmla="*/ 1088008 w 2744472"/>
              <a:gd name="connsiteY8736" fmla="*/ 604960 h 1805355"/>
              <a:gd name="connsiteX8737" fmla="*/ 1092435 w 2744472"/>
              <a:gd name="connsiteY8737" fmla="*/ 594271 h 1805355"/>
              <a:gd name="connsiteX8738" fmla="*/ 1100511 w 2744472"/>
              <a:gd name="connsiteY8738" fmla="*/ 590926 h 1805355"/>
              <a:gd name="connsiteX8739" fmla="*/ 1104346 w 2744472"/>
              <a:gd name="connsiteY8739" fmla="*/ 581666 h 1805355"/>
              <a:gd name="connsiteX8740" fmla="*/ 1112626 w 2744472"/>
              <a:gd name="connsiteY8740" fmla="*/ 578237 h 1805355"/>
              <a:gd name="connsiteX8741" fmla="*/ 1116952 w 2744472"/>
              <a:gd name="connsiteY8741" fmla="*/ 567794 h 1805355"/>
              <a:gd name="connsiteX8742" fmla="*/ 1125272 w 2744472"/>
              <a:gd name="connsiteY8742" fmla="*/ 564347 h 1805355"/>
              <a:gd name="connsiteX8743" fmla="*/ 1128719 w 2744472"/>
              <a:gd name="connsiteY8743" fmla="*/ 556026 h 1805355"/>
              <a:gd name="connsiteX8744" fmla="*/ 1137733 w 2744472"/>
              <a:gd name="connsiteY8744" fmla="*/ 552292 h 1805355"/>
              <a:gd name="connsiteX8745" fmla="*/ 1141467 w 2744472"/>
              <a:gd name="connsiteY8745" fmla="*/ 543278 h 1805355"/>
              <a:gd name="connsiteX8746" fmla="*/ 1149190 w 2744472"/>
              <a:gd name="connsiteY8746" fmla="*/ 540079 h 1805355"/>
              <a:gd name="connsiteX8747" fmla="*/ 1153235 w 2744472"/>
              <a:gd name="connsiteY8747" fmla="*/ 529836 h 1805355"/>
              <a:gd name="connsiteX8748" fmla="*/ 1161248 w 2744472"/>
              <a:gd name="connsiteY8748" fmla="*/ 526355 h 1805355"/>
              <a:gd name="connsiteX8749" fmla="*/ 1165146 w 2744472"/>
              <a:gd name="connsiteY8749" fmla="*/ 516944 h 1805355"/>
              <a:gd name="connsiteX8750" fmla="*/ 1174558 w 2744472"/>
              <a:gd name="connsiteY8750" fmla="*/ 513046 h 1805355"/>
              <a:gd name="connsiteX8751" fmla="*/ 1178038 w 2744472"/>
              <a:gd name="connsiteY8751" fmla="*/ 505033 h 1805355"/>
              <a:gd name="connsiteX8752" fmla="*/ 1188282 w 2744472"/>
              <a:gd name="connsiteY8752" fmla="*/ 500987 h 1805355"/>
              <a:gd name="connsiteX8753" fmla="*/ 1191480 w 2744472"/>
              <a:gd name="connsiteY8753" fmla="*/ 493265 h 1805355"/>
              <a:gd name="connsiteX8754" fmla="*/ 1200671 w 2744472"/>
              <a:gd name="connsiteY8754" fmla="*/ 489458 h 1805355"/>
              <a:gd name="connsiteX8755" fmla="*/ 1204228 w 2744472"/>
              <a:gd name="connsiteY8755" fmla="*/ 480661 h 1805355"/>
              <a:gd name="connsiteX8756" fmla="*/ 1214899 w 2744472"/>
              <a:gd name="connsiteY8756" fmla="*/ 476133 h 1805355"/>
              <a:gd name="connsiteX8757" fmla="*/ 1217957 w 2744472"/>
              <a:gd name="connsiteY8757" fmla="*/ 468750 h 1805355"/>
              <a:gd name="connsiteX8758" fmla="*/ 1226350 w 2744472"/>
              <a:gd name="connsiteY8758" fmla="*/ 465273 h 1805355"/>
              <a:gd name="connsiteX8759" fmla="*/ 1227124 w 2744472"/>
              <a:gd name="connsiteY8759" fmla="*/ 463451 h 1805355"/>
              <a:gd name="connsiteX8760" fmla="*/ 1216966 w 2744472"/>
              <a:gd name="connsiteY8760" fmla="*/ 467558 h 1805355"/>
              <a:gd name="connsiteX8761" fmla="*/ 1214026 w 2744472"/>
              <a:gd name="connsiteY8761" fmla="*/ 475175 h 1805355"/>
              <a:gd name="connsiteX8762" fmla="*/ 1204599 w 2744472"/>
              <a:gd name="connsiteY8762" fmla="*/ 479365 h 1805355"/>
              <a:gd name="connsiteX8763" fmla="*/ 1201972 w 2744472"/>
              <a:gd name="connsiteY8763" fmla="*/ 485412 h 1805355"/>
              <a:gd name="connsiteX8764" fmla="*/ 1190555 w 2744472"/>
              <a:gd name="connsiteY8764" fmla="*/ 489921 h 1805355"/>
              <a:gd name="connsiteX8765" fmla="*/ 1187549 w 2744472"/>
              <a:gd name="connsiteY8765" fmla="*/ 497180 h 1805355"/>
              <a:gd name="connsiteX8766" fmla="*/ 1179410 w 2744472"/>
              <a:gd name="connsiteY8766" fmla="*/ 500551 h 1805355"/>
              <a:gd name="connsiteX8767" fmla="*/ 1175495 w 2744472"/>
              <a:gd name="connsiteY8767" fmla="*/ 509784 h 1805355"/>
              <a:gd name="connsiteX8768" fmla="*/ 1165195 w 2744472"/>
              <a:gd name="connsiteY8768" fmla="*/ 513952 h 1805355"/>
              <a:gd name="connsiteX8769" fmla="*/ 1161909 w 2744472"/>
              <a:gd name="connsiteY8769" fmla="*/ 521695 h 1805355"/>
              <a:gd name="connsiteX8770" fmla="*/ 1152623 w 2744472"/>
              <a:gd name="connsiteY8770" fmla="*/ 525450 h 1805355"/>
              <a:gd name="connsiteX8771" fmla="*/ 1149304 w 2744472"/>
              <a:gd name="connsiteY8771" fmla="*/ 533463 h 1805355"/>
              <a:gd name="connsiteX8772" fmla="*/ 1141291 w 2744472"/>
              <a:gd name="connsiteY8772" fmla="*/ 536782 h 1805355"/>
              <a:gd name="connsiteX8773" fmla="*/ 1137537 w 2744472"/>
              <a:gd name="connsiteY8773" fmla="*/ 546068 h 1805355"/>
              <a:gd name="connsiteX8774" fmla="*/ 1128550 w 2744472"/>
              <a:gd name="connsiteY8774" fmla="*/ 549882 h 1805355"/>
              <a:gd name="connsiteX8775" fmla="*/ 1124502 w 2744472"/>
              <a:gd name="connsiteY8775" fmla="*/ 559654 h 1805355"/>
              <a:gd name="connsiteX8776" fmla="*/ 1114302 w 2744472"/>
              <a:gd name="connsiteY8776" fmla="*/ 563879 h 1805355"/>
              <a:gd name="connsiteX8777" fmla="*/ 1111059 w 2744472"/>
              <a:gd name="connsiteY8777" fmla="*/ 571708 h 1805355"/>
              <a:gd name="connsiteX8778" fmla="*/ 1103172 w 2744472"/>
              <a:gd name="connsiteY8778" fmla="*/ 574975 h 1805355"/>
              <a:gd name="connsiteX8779" fmla="*/ 1099148 w 2744472"/>
              <a:gd name="connsiteY8779" fmla="*/ 584456 h 1805355"/>
              <a:gd name="connsiteX8780" fmla="*/ 1089863 w 2744472"/>
              <a:gd name="connsiteY8780" fmla="*/ 588211 h 1805355"/>
              <a:gd name="connsiteX8781" fmla="*/ 1086544 w 2744472"/>
              <a:gd name="connsiteY8781" fmla="*/ 596224 h 1805355"/>
              <a:gd name="connsiteX8782" fmla="*/ 1079483 w 2744472"/>
              <a:gd name="connsiteY8782" fmla="*/ 599148 h 1805355"/>
              <a:gd name="connsiteX8783" fmla="*/ 1074776 w 2744472"/>
              <a:gd name="connsiteY8783" fmla="*/ 610790 h 1805355"/>
              <a:gd name="connsiteX8784" fmla="*/ 1068684 w 2744472"/>
              <a:gd name="connsiteY8784" fmla="*/ 613375 h 1805355"/>
              <a:gd name="connsiteX8785" fmla="*/ 1064538 w 2744472"/>
              <a:gd name="connsiteY8785" fmla="*/ 622701 h 1805355"/>
              <a:gd name="connsiteX8786" fmla="*/ 1056646 w 2744472"/>
              <a:gd name="connsiteY8786" fmla="*/ 625747 h 1805355"/>
              <a:gd name="connsiteX8787" fmla="*/ 1052221 w 2744472"/>
              <a:gd name="connsiteY8787" fmla="*/ 636430 h 1805355"/>
              <a:gd name="connsiteX8788" fmla="*/ 1044962 w 2744472"/>
              <a:gd name="connsiteY8788" fmla="*/ 639437 h 1805355"/>
              <a:gd name="connsiteX8789" fmla="*/ 1040453 w 2744472"/>
              <a:gd name="connsiteY8789" fmla="*/ 650854 h 1805355"/>
              <a:gd name="connsiteX8790" fmla="*/ 1030996 w 2744472"/>
              <a:gd name="connsiteY8790" fmla="*/ 654961 h 1805355"/>
              <a:gd name="connsiteX8791" fmla="*/ 1027705 w 2744472"/>
              <a:gd name="connsiteY8791" fmla="*/ 662908 h 1805355"/>
              <a:gd name="connsiteX8792" fmla="*/ 1023001 w 2744472"/>
              <a:gd name="connsiteY8792" fmla="*/ 664857 h 1805355"/>
              <a:gd name="connsiteX8793" fmla="*/ 1017899 w 2744472"/>
              <a:gd name="connsiteY8793" fmla="*/ 677474 h 1805355"/>
              <a:gd name="connsiteX8794" fmla="*/ 1010550 w 2744472"/>
              <a:gd name="connsiteY8794" fmla="*/ 680592 h 1805355"/>
              <a:gd name="connsiteX8795" fmla="*/ 1005987 w 2744472"/>
              <a:gd name="connsiteY8795" fmla="*/ 691346 h 1805355"/>
              <a:gd name="connsiteX8796" fmla="*/ 999906 w 2744472"/>
              <a:gd name="connsiteY8796" fmla="*/ 693805 h 1805355"/>
              <a:gd name="connsiteX8797" fmla="*/ 995344 w 2744472"/>
              <a:gd name="connsiteY8797" fmla="*/ 705625 h 1805355"/>
              <a:gd name="connsiteX8798" fmla="*/ 987716 w 2744472"/>
              <a:gd name="connsiteY8798" fmla="*/ 709015 h 1805355"/>
              <a:gd name="connsiteX8799" fmla="*/ 983576 w 2744472"/>
              <a:gd name="connsiteY8799" fmla="*/ 719498 h 1805355"/>
              <a:gd name="connsiteX8800" fmla="*/ 977649 w 2744472"/>
              <a:gd name="connsiteY8800" fmla="*/ 722073 h 1805355"/>
              <a:gd name="connsiteX8801" fmla="*/ 973626 w 2744472"/>
              <a:gd name="connsiteY8801" fmla="*/ 731553 h 1805355"/>
              <a:gd name="connsiteX8802" fmla="*/ 968160 w 2744472"/>
              <a:gd name="connsiteY8802" fmla="*/ 733763 h 1805355"/>
              <a:gd name="connsiteX8803" fmla="*/ 962983 w 2744472"/>
              <a:gd name="connsiteY8803" fmla="*/ 746262 h 1805355"/>
              <a:gd name="connsiteX8804" fmla="*/ 956188 w 2744472"/>
              <a:gd name="connsiteY8804" fmla="*/ 749077 h 1805355"/>
              <a:gd name="connsiteX8805" fmla="*/ 951215 w 2744472"/>
              <a:gd name="connsiteY8805" fmla="*/ 761665 h 1805355"/>
              <a:gd name="connsiteX8806" fmla="*/ 946818 w 2744472"/>
              <a:gd name="connsiteY8806" fmla="*/ 763576 h 1805355"/>
              <a:gd name="connsiteX8807" fmla="*/ 941265 w 2744472"/>
              <a:gd name="connsiteY8807" fmla="*/ 776662 h 1805355"/>
              <a:gd name="connsiteX8808" fmla="*/ 935312 w 2744472"/>
              <a:gd name="connsiteY8808" fmla="*/ 779070 h 1805355"/>
              <a:gd name="connsiteX8809" fmla="*/ 930622 w 2744472"/>
              <a:gd name="connsiteY8809" fmla="*/ 790391 h 1805355"/>
              <a:gd name="connsiteX8810" fmla="*/ 925917 w 2744472"/>
              <a:gd name="connsiteY8810" fmla="*/ 792340 h 1805355"/>
              <a:gd name="connsiteX8811" fmla="*/ 920815 w 2744472"/>
              <a:gd name="connsiteY8811" fmla="*/ 804956 h 1805355"/>
              <a:gd name="connsiteX8812" fmla="*/ 915860 w 2744472"/>
              <a:gd name="connsiteY8812" fmla="*/ 807059 h 1805355"/>
              <a:gd name="connsiteX8813" fmla="*/ 910866 w 2744472"/>
              <a:gd name="connsiteY8813" fmla="*/ 818829 h 1805355"/>
              <a:gd name="connsiteX8814" fmla="*/ 905681 w 2744472"/>
              <a:gd name="connsiteY8814" fmla="*/ 820926 h 1805355"/>
              <a:gd name="connsiteX8815" fmla="*/ 900222 w 2744472"/>
              <a:gd name="connsiteY8815" fmla="*/ 835069 h 1805355"/>
              <a:gd name="connsiteX8816" fmla="*/ 897795 w 2744472"/>
              <a:gd name="connsiteY8816" fmla="*/ 836148 h 1805355"/>
              <a:gd name="connsiteX8817" fmla="*/ 892377 w 2744472"/>
              <a:gd name="connsiteY8817" fmla="*/ 849228 h 1805355"/>
              <a:gd name="connsiteX8818" fmla="*/ 887404 w 2744472"/>
              <a:gd name="connsiteY8818" fmla="*/ 851288 h 1805355"/>
              <a:gd name="connsiteX8819" fmla="*/ 882571 w 2744472"/>
              <a:gd name="connsiteY8819" fmla="*/ 862957 h 1805355"/>
              <a:gd name="connsiteX8820" fmla="*/ 878352 w 2744472"/>
              <a:gd name="connsiteY8820" fmla="*/ 864705 h 1805355"/>
              <a:gd name="connsiteX8821" fmla="*/ 878653 w 2744472"/>
              <a:gd name="connsiteY8821" fmla="*/ 865413 h 1805355"/>
              <a:gd name="connsiteX8822" fmla="*/ 872620 w 2744472"/>
              <a:gd name="connsiteY8822" fmla="*/ 879629 h 1805355"/>
              <a:gd name="connsiteX8823" fmla="*/ 869022 w 2744472"/>
              <a:gd name="connsiteY8823" fmla="*/ 881083 h 1805355"/>
              <a:gd name="connsiteX8824" fmla="*/ 863938 w 2744472"/>
              <a:gd name="connsiteY8824" fmla="*/ 893357 h 1805355"/>
              <a:gd name="connsiteX8825" fmla="*/ 859725 w 2744472"/>
              <a:gd name="connsiteY8825" fmla="*/ 895103 h 1805355"/>
              <a:gd name="connsiteX8826" fmla="*/ 860020 w 2744472"/>
              <a:gd name="connsiteY8826" fmla="*/ 895814 h 1805355"/>
              <a:gd name="connsiteX8827" fmla="*/ 854132 w 2744472"/>
              <a:gd name="connsiteY8827" fmla="*/ 910029 h 1805355"/>
              <a:gd name="connsiteX8828" fmla="*/ 851936 w 2744472"/>
              <a:gd name="connsiteY8828" fmla="*/ 910939 h 1805355"/>
              <a:gd name="connsiteX8829" fmla="*/ 852176 w 2744472"/>
              <a:gd name="connsiteY8829" fmla="*/ 911504 h 1805355"/>
              <a:gd name="connsiteX8830" fmla="*/ 846144 w 2744472"/>
              <a:gd name="connsiteY8830" fmla="*/ 925719 h 1805355"/>
              <a:gd name="connsiteX8831" fmla="*/ 843015 w 2744472"/>
              <a:gd name="connsiteY8831" fmla="*/ 926984 h 1805355"/>
              <a:gd name="connsiteX8832" fmla="*/ 837175 w 2744472"/>
              <a:gd name="connsiteY8832" fmla="*/ 940428 h 1805355"/>
              <a:gd name="connsiteX8833" fmla="*/ 833528 w 2744472"/>
              <a:gd name="connsiteY8833" fmla="*/ 941868 h 1805355"/>
              <a:gd name="connsiteX8834" fmla="*/ 833543 w 2744472"/>
              <a:gd name="connsiteY8834" fmla="*/ 941903 h 1805355"/>
              <a:gd name="connsiteX8835" fmla="*/ 827655 w 2744472"/>
              <a:gd name="connsiteY8835" fmla="*/ 956118 h 1805355"/>
              <a:gd name="connsiteX8836" fmla="*/ 825298 w 2744472"/>
              <a:gd name="connsiteY8836" fmla="*/ 957094 h 1805355"/>
              <a:gd name="connsiteX8837" fmla="*/ 825698 w 2744472"/>
              <a:gd name="connsiteY8837" fmla="*/ 958084 h 1805355"/>
              <a:gd name="connsiteX8838" fmla="*/ 819810 w 2744472"/>
              <a:gd name="connsiteY8838" fmla="*/ 972646 h 1805355"/>
              <a:gd name="connsiteX8839" fmla="*/ 817759 w 2744472"/>
              <a:gd name="connsiteY8839" fmla="*/ 973516 h 1805355"/>
              <a:gd name="connsiteX8840" fmla="*/ 811821 w 2744472"/>
              <a:gd name="connsiteY8840" fmla="*/ 988193 h 1805355"/>
              <a:gd name="connsiteX8841" fmla="*/ 808591 w 2744472"/>
              <a:gd name="connsiteY8841" fmla="*/ 989563 h 1805355"/>
              <a:gd name="connsiteX8842" fmla="*/ 803139 w 2744472"/>
              <a:gd name="connsiteY8842" fmla="*/ 1003045 h 1805355"/>
              <a:gd name="connsiteX8843" fmla="*/ 800904 w 2744472"/>
              <a:gd name="connsiteY8843" fmla="*/ 1003993 h 1805355"/>
              <a:gd name="connsiteX8844" fmla="*/ 801182 w 2744472"/>
              <a:gd name="connsiteY8844" fmla="*/ 1004664 h 1805355"/>
              <a:gd name="connsiteX8845" fmla="*/ 795294 w 2744472"/>
              <a:gd name="connsiteY8845" fmla="*/ 1018879 h 1805355"/>
              <a:gd name="connsiteX8846" fmla="*/ 792937 w 2744472"/>
              <a:gd name="connsiteY8846" fmla="*/ 1019855 h 1805355"/>
              <a:gd name="connsiteX8847" fmla="*/ 793337 w 2744472"/>
              <a:gd name="connsiteY8847" fmla="*/ 1020845 h 1805355"/>
              <a:gd name="connsiteX8848" fmla="*/ 787449 w 2744472"/>
              <a:gd name="connsiteY8848" fmla="*/ 1035406 h 1805355"/>
              <a:gd name="connsiteX8849" fmla="*/ 785209 w 2744472"/>
              <a:gd name="connsiteY8849" fmla="*/ 1036357 h 1805355"/>
              <a:gd name="connsiteX8850" fmla="*/ 785492 w 2744472"/>
              <a:gd name="connsiteY8850" fmla="*/ 1037025 h 1805355"/>
              <a:gd name="connsiteX8851" fmla="*/ 779460 w 2744472"/>
              <a:gd name="connsiteY8851" fmla="*/ 1051240 h 1805355"/>
              <a:gd name="connsiteX8852" fmla="*/ 778062 w 2744472"/>
              <a:gd name="connsiteY8852" fmla="*/ 1051806 h 1805355"/>
              <a:gd name="connsiteX8853" fmla="*/ 778627 w 2744472"/>
              <a:gd name="connsiteY8853" fmla="*/ 1053205 h 1805355"/>
              <a:gd name="connsiteX8854" fmla="*/ 772739 w 2744472"/>
              <a:gd name="connsiteY8854" fmla="*/ 1067767 h 1805355"/>
              <a:gd name="connsiteX8855" fmla="*/ 770504 w 2744472"/>
              <a:gd name="connsiteY8855" fmla="*/ 1068715 h 1805355"/>
              <a:gd name="connsiteX8856" fmla="*/ 770782 w 2744472"/>
              <a:gd name="connsiteY8856" fmla="*/ 1069386 h 1805355"/>
              <a:gd name="connsiteX8857" fmla="*/ 764894 w 2744472"/>
              <a:gd name="connsiteY8857" fmla="*/ 1083601 h 1805355"/>
              <a:gd name="connsiteX8858" fmla="*/ 762227 w 2744472"/>
              <a:gd name="connsiteY8858" fmla="*/ 1084706 h 1805355"/>
              <a:gd name="connsiteX8859" fmla="*/ 762937 w 2744472"/>
              <a:gd name="connsiteY8859" fmla="*/ 1086547 h 1805355"/>
              <a:gd name="connsiteX8860" fmla="*/ 757049 w 2744472"/>
              <a:gd name="connsiteY8860" fmla="*/ 1101803 h 1805355"/>
              <a:gd name="connsiteX8861" fmla="*/ 756373 w 2744472"/>
              <a:gd name="connsiteY8861" fmla="*/ 1102103 h 1805355"/>
              <a:gd name="connsiteX8862" fmla="*/ 757054 w 2744472"/>
              <a:gd name="connsiteY8862" fmla="*/ 1103709 h 1805355"/>
              <a:gd name="connsiteX8863" fmla="*/ 751022 w 2744472"/>
              <a:gd name="connsiteY8863" fmla="*/ 1117924 h 1805355"/>
              <a:gd name="connsiteX8864" fmla="*/ 750422 w 2744472"/>
              <a:gd name="connsiteY8864" fmla="*/ 1118167 h 1805355"/>
              <a:gd name="connsiteX8865" fmla="*/ 751170 w 2744472"/>
              <a:gd name="connsiteY8865" fmla="*/ 1119889 h 1805355"/>
              <a:gd name="connsiteX8866" fmla="*/ 744851 w 2744472"/>
              <a:gd name="connsiteY8866" fmla="*/ 1134451 h 1805355"/>
              <a:gd name="connsiteX8867" fmla="*/ 742121 w 2744472"/>
              <a:gd name="connsiteY8867" fmla="*/ 1135531 h 1805355"/>
              <a:gd name="connsiteX8868" fmla="*/ 742344 w 2744472"/>
              <a:gd name="connsiteY8868" fmla="*/ 1136070 h 1805355"/>
              <a:gd name="connsiteX8869" fmla="*/ 736456 w 2744472"/>
              <a:gd name="connsiteY8869" fmla="*/ 1150285 h 1805355"/>
              <a:gd name="connsiteX8870" fmla="*/ 735479 w 2744472"/>
              <a:gd name="connsiteY8870" fmla="*/ 1150689 h 1805355"/>
              <a:gd name="connsiteX8871" fmla="*/ 736460 w 2744472"/>
              <a:gd name="connsiteY8871" fmla="*/ 1153231 h 1805355"/>
              <a:gd name="connsiteX8872" fmla="*/ 730572 w 2744472"/>
              <a:gd name="connsiteY8872" fmla="*/ 1168486 h 1805355"/>
              <a:gd name="connsiteX8873" fmla="*/ 729909 w 2744472"/>
              <a:gd name="connsiteY8873" fmla="*/ 1168781 h 1805355"/>
              <a:gd name="connsiteX8874" fmla="*/ 730576 w 2744472"/>
              <a:gd name="connsiteY8874" fmla="*/ 1170392 h 1805355"/>
              <a:gd name="connsiteX8875" fmla="*/ 724688 w 2744472"/>
              <a:gd name="connsiteY8875" fmla="*/ 1184607 h 1805355"/>
              <a:gd name="connsiteX8876" fmla="*/ 723997 w 2744472"/>
              <a:gd name="connsiteY8876" fmla="*/ 1184894 h 1805355"/>
              <a:gd name="connsiteX8877" fmla="*/ 724693 w 2744472"/>
              <a:gd name="connsiteY8877" fmla="*/ 1186572 h 1805355"/>
              <a:gd name="connsiteX8878" fmla="*/ 718661 w 2744472"/>
              <a:gd name="connsiteY8878" fmla="*/ 1201134 h 1805355"/>
              <a:gd name="connsiteX8879" fmla="*/ 716684 w 2744472"/>
              <a:gd name="connsiteY8879" fmla="*/ 1201953 h 1805355"/>
              <a:gd name="connsiteX8880" fmla="*/ 717828 w 2744472"/>
              <a:gd name="connsiteY8880" fmla="*/ 1204714 h 1805355"/>
              <a:gd name="connsiteX8881" fmla="*/ 711940 w 2744472"/>
              <a:gd name="connsiteY8881" fmla="*/ 1218929 h 1805355"/>
              <a:gd name="connsiteX8882" fmla="*/ 711076 w 2744472"/>
              <a:gd name="connsiteY8882" fmla="*/ 1219288 h 1805355"/>
              <a:gd name="connsiteX8883" fmla="*/ 711944 w 2744472"/>
              <a:gd name="connsiteY8883" fmla="*/ 1221385 h 1805355"/>
              <a:gd name="connsiteX8884" fmla="*/ 706056 w 2744472"/>
              <a:gd name="connsiteY8884" fmla="*/ 1235600 h 1805355"/>
              <a:gd name="connsiteX8885" fmla="*/ 704844 w 2744472"/>
              <a:gd name="connsiteY8885" fmla="*/ 1236101 h 1805355"/>
              <a:gd name="connsiteX8886" fmla="*/ 706060 w 2744472"/>
              <a:gd name="connsiteY8886" fmla="*/ 1239036 h 1805355"/>
              <a:gd name="connsiteX8887" fmla="*/ 700172 w 2744472"/>
              <a:gd name="connsiteY8887" fmla="*/ 1253251 h 1805355"/>
              <a:gd name="connsiteX8888" fmla="*/ 699307 w 2744472"/>
              <a:gd name="connsiteY8888" fmla="*/ 1253610 h 1805355"/>
              <a:gd name="connsiteX8889" fmla="*/ 700176 w 2744472"/>
              <a:gd name="connsiteY8889" fmla="*/ 1255707 h 1805355"/>
              <a:gd name="connsiteX8890" fmla="*/ 694559 w 2744472"/>
              <a:gd name="connsiteY8890" fmla="*/ 1269268 h 1805355"/>
              <a:gd name="connsiteX8891" fmla="*/ 696254 w 2744472"/>
              <a:gd name="connsiteY8891" fmla="*/ 1273359 h 1805355"/>
              <a:gd name="connsiteX8892" fmla="*/ 690366 w 2744472"/>
              <a:gd name="connsiteY8892" fmla="*/ 1287574 h 1805355"/>
              <a:gd name="connsiteX8893" fmla="*/ 689484 w 2744472"/>
              <a:gd name="connsiteY8893" fmla="*/ 1287939 h 1805355"/>
              <a:gd name="connsiteX8894" fmla="*/ 690371 w 2744472"/>
              <a:gd name="connsiteY8894" fmla="*/ 1290029 h 1805355"/>
              <a:gd name="connsiteX8895" fmla="*/ 684338 w 2744472"/>
              <a:gd name="connsiteY8895" fmla="*/ 1304244 h 1805355"/>
              <a:gd name="connsiteX8896" fmla="*/ 684086 w 2744472"/>
              <a:gd name="connsiteY8896" fmla="*/ 1304346 h 1805355"/>
              <a:gd name="connsiteX8897" fmla="*/ 685467 w 2744472"/>
              <a:gd name="connsiteY8897" fmla="*/ 1307681 h 1805355"/>
              <a:gd name="connsiteX8898" fmla="*/ 679579 w 2744472"/>
              <a:gd name="connsiteY8898" fmla="*/ 1321896 h 1805355"/>
              <a:gd name="connsiteX8899" fmla="*/ 678021 w 2744472"/>
              <a:gd name="connsiteY8899" fmla="*/ 1322542 h 1805355"/>
              <a:gd name="connsiteX8900" fmla="*/ 679583 w 2744472"/>
              <a:gd name="connsiteY8900" fmla="*/ 1326313 h 1805355"/>
              <a:gd name="connsiteX8901" fmla="*/ 674373 w 2744472"/>
              <a:gd name="connsiteY8901" fmla="*/ 1338893 h 1805355"/>
              <a:gd name="connsiteX8902" fmla="*/ 675661 w 2744472"/>
              <a:gd name="connsiteY8902" fmla="*/ 1342004 h 1805355"/>
              <a:gd name="connsiteX8903" fmla="*/ 669840 w 2744472"/>
              <a:gd name="connsiteY8903" fmla="*/ 1356054 h 1805355"/>
              <a:gd name="connsiteX8904" fmla="*/ 671738 w 2744472"/>
              <a:gd name="connsiteY8904" fmla="*/ 1360635 h 1805355"/>
              <a:gd name="connsiteX8905" fmla="*/ 666042 w 2744472"/>
              <a:gd name="connsiteY8905" fmla="*/ 1374389 h 1805355"/>
              <a:gd name="connsiteX8906" fmla="*/ 667816 w 2744472"/>
              <a:gd name="connsiteY8906" fmla="*/ 1378777 h 1805355"/>
              <a:gd name="connsiteX8907" fmla="*/ 662166 w 2744472"/>
              <a:gd name="connsiteY8907" fmla="*/ 1392750 h 1805355"/>
              <a:gd name="connsiteX8908" fmla="*/ 663893 w 2744472"/>
              <a:gd name="connsiteY8908" fmla="*/ 1396919 h 1805355"/>
              <a:gd name="connsiteX8909" fmla="*/ 658174 w 2744472"/>
              <a:gd name="connsiteY8909" fmla="*/ 1410725 h 1805355"/>
              <a:gd name="connsiteX8910" fmla="*/ 659970 w 2744472"/>
              <a:gd name="connsiteY8910" fmla="*/ 1415061 h 1805355"/>
              <a:gd name="connsiteX8911" fmla="*/ 654473 w 2744472"/>
              <a:gd name="connsiteY8911" fmla="*/ 1428332 h 1805355"/>
              <a:gd name="connsiteX8912" fmla="*/ 656048 w 2744472"/>
              <a:gd name="connsiteY8912" fmla="*/ 1432223 h 1805355"/>
              <a:gd name="connsiteX8913" fmla="*/ 650016 w 2744472"/>
              <a:gd name="connsiteY8913" fmla="*/ 1447132 h 1805355"/>
              <a:gd name="connsiteX8914" fmla="*/ 650010 w 2744472"/>
              <a:gd name="connsiteY8914" fmla="*/ 1447134 h 1805355"/>
              <a:gd name="connsiteX8915" fmla="*/ 651144 w 2744472"/>
              <a:gd name="connsiteY8915" fmla="*/ 1449874 h 1805355"/>
              <a:gd name="connsiteX8916" fmla="*/ 645528 w 2744472"/>
              <a:gd name="connsiteY8916" fmla="*/ 1463435 h 1805355"/>
              <a:gd name="connsiteX8917" fmla="*/ 647222 w 2744472"/>
              <a:gd name="connsiteY8917" fmla="*/ 1467525 h 1805355"/>
              <a:gd name="connsiteX8918" fmla="*/ 642383 w 2744472"/>
              <a:gd name="connsiteY8918" fmla="*/ 1479209 h 1805355"/>
              <a:gd name="connsiteX8919" fmla="*/ 645261 w 2744472"/>
              <a:gd name="connsiteY8919" fmla="*/ 1486158 h 1805355"/>
              <a:gd name="connsiteX8920" fmla="*/ 639644 w 2744472"/>
              <a:gd name="connsiteY8920" fmla="*/ 1499719 h 1805355"/>
              <a:gd name="connsiteX8921" fmla="*/ 641338 w 2744472"/>
              <a:gd name="connsiteY8921" fmla="*/ 1503809 h 1805355"/>
              <a:gd name="connsiteX8922" fmla="*/ 636369 w 2744472"/>
              <a:gd name="connsiteY8922" fmla="*/ 1515806 h 1805355"/>
              <a:gd name="connsiteX8923" fmla="*/ 639377 w 2744472"/>
              <a:gd name="connsiteY8923" fmla="*/ 1523422 h 1805355"/>
              <a:gd name="connsiteX8924" fmla="*/ 634782 w 2744472"/>
              <a:gd name="connsiteY8924" fmla="*/ 1535056 h 1805355"/>
              <a:gd name="connsiteX8925" fmla="*/ 637416 w 2744472"/>
              <a:gd name="connsiteY8925" fmla="*/ 1541563 h 1805355"/>
              <a:gd name="connsiteX8926" fmla="*/ 631562 w 2744472"/>
              <a:gd name="connsiteY8926" fmla="*/ 1556024 h 1805355"/>
              <a:gd name="connsiteX8927" fmla="*/ 633493 w 2744472"/>
              <a:gd name="connsiteY8927" fmla="*/ 1560686 h 1805355"/>
              <a:gd name="connsiteX8928" fmla="*/ 628788 w 2744472"/>
              <a:gd name="connsiteY8928" fmla="*/ 1572043 h 1805355"/>
              <a:gd name="connsiteX8929" fmla="*/ 631532 w 2744472"/>
              <a:gd name="connsiteY8929" fmla="*/ 1578827 h 1805355"/>
              <a:gd name="connsiteX8930" fmla="*/ 626818 w 2744472"/>
              <a:gd name="connsiteY8930" fmla="*/ 1590484 h 1805355"/>
              <a:gd name="connsiteX8931" fmla="*/ 629570 w 2744472"/>
              <a:gd name="connsiteY8931" fmla="*/ 1596969 h 1805355"/>
              <a:gd name="connsiteX8932" fmla="*/ 624637 w 2744472"/>
              <a:gd name="connsiteY8932" fmla="*/ 1608596 h 1805355"/>
              <a:gd name="connsiteX8933" fmla="*/ 627609 w 2744472"/>
              <a:gd name="connsiteY8933" fmla="*/ 1615601 h 1805355"/>
              <a:gd name="connsiteX8934" fmla="*/ 623777 w 2744472"/>
              <a:gd name="connsiteY8934" fmla="*/ 1624632 h 1805355"/>
              <a:gd name="connsiteX8935" fmla="*/ 627608 w 2744472"/>
              <a:gd name="connsiteY8935" fmla="*/ 1633253 h 1805355"/>
              <a:gd name="connsiteX8936" fmla="*/ 622135 w 2744472"/>
              <a:gd name="connsiteY8936" fmla="*/ 1645567 h 1805355"/>
              <a:gd name="connsiteX8937" fmla="*/ 625648 w 2744472"/>
              <a:gd name="connsiteY8937" fmla="*/ 1653846 h 1805355"/>
              <a:gd name="connsiteX8938" fmla="*/ 620852 w 2744472"/>
              <a:gd name="connsiteY8938" fmla="*/ 1665147 h 1805355"/>
              <a:gd name="connsiteX8939" fmla="*/ 623687 w 2744472"/>
              <a:gd name="connsiteY8939" fmla="*/ 1671988 h 1805355"/>
              <a:gd name="connsiteX8940" fmla="*/ 619797 w 2744472"/>
              <a:gd name="connsiteY8940" fmla="*/ 1681380 h 1805355"/>
              <a:gd name="connsiteX8941" fmla="*/ 623686 w 2744472"/>
              <a:gd name="connsiteY8941" fmla="*/ 1690130 h 1805355"/>
              <a:gd name="connsiteX8942" fmla="*/ 618161 w 2744472"/>
              <a:gd name="connsiteY8942" fmla="*/ 1702559 h 1805355"/>
              <a:gd name="connsiteX8943" fmla="*/ 620744 w 2744472"/>
              <a:gd name="connsiteY8943" fmla="*/ 1709252 h 1805355"/>
              <a:gd name="connsiteX8944" fmla="*/ 616924 w 2744472"/>
              <a:gd name="connsiteY8944" fmla="*/ 1719150 h 1805355"/>
              <a:gd name="connsiteX8945" fmla="*/ 620744 w 2744472"/>
              <a:gd name="connsiteY8945" fmla="*/ 1728375 h 1805355"/>
              <a:gd name="connsiteX8946" fmla="*/ 616794 w 2744472"/>
              <a:gd name="connsiteY8946" fmla="*/ 1737912 h 1805355"/>
              <a:gd name="connsiteX8947" fmla="*/ 620745 w 2744472"/>
              <a:gd name="connsiteY8947" fmla="*/ 1747007 h 1805355"/>
              <a:gd name="connsiteX8948" fmla="*/ 615582 w 2744472"/>
              <a:gd name="connsiteY8948" fmla="*/ 1758891 h 1805355"/>
              <a:gd name="connsiteX8949" fmla="*/ 618783 w 2744472"/>
              <a:gd name="connsiteY8949" fmla="*/ 1766620 h 1805355"/>
              <a:gd name="connsiteX8950" fmla="*/ 614924 w 2744472"/>
              <a:gd name="connsiteY8950" fmla="*/ 1775936 h 1805355"/>
              <a:gd name="connsiteX8951" fmla="*/ 618783 w 2744472"/>
              <a:gd name="connsiteY8951" fmla="*/ 1785252 h 1805355"/>
              <a:gd name="connsiteX8952" fmla="*/ 598680 w 2744472"/>
              <a:gd name="connsiteY8952" fmla="*/ 1805355 h 1805355"/>
              <a:gd name="connsiteX8953" fmla="*/ 578577 w 2744472"/>
              <a:gd name="connsiteY8953" fmla="*/ 1785252 h 1805355"/>
              <a:gd name="connsiteX8954" fmla="*/ 582436 w 2744472"/>
              <a:gd name="connsiteY8954" fmla="*/ 1775936 h 1805355"/>
              <a:gd name="connsiteX8955" fmla="*/ 578577 w 2744472"/>
              <a:gd name="connsiteY8955" fmla="*/ 1766620 h 1805355"/>
              <a:gd name="connsiteX8956" fmla="*/ 582735 w 2744472"/>
              <a:gd name="connsiteY8956" fmla="*/ 1756580 h 1805355"/>
              <a:gd name="connsiteX8957" fmla="*/ 578577 w 2744472"/>
              <a:gd name="connsiteY8957" fmla="*/ 1747007 h 1805355"/>
              <a:gd name="connsiteX8958" fmla="*/ 583531 w 2744472"/>
              <a:gd name="connsiteY8958" fmla="*/ 1735602 h 1805355"/>
              <a:gd name="connsiteX8959" fmla="*/ 580538 w 2744472"/>
              <a:gd name="connsiteY8959" fmla="*/ 1728375 h 1805355"/>
              <a:gd name="connsiteX8960" fmla="*/ 584358 w 2744472"/>
              <a:gd name="connsiteY8960" fmla="*/ 1719150 h 1805355"/>
              <a:gd name="connsiteX8961" fmla="*/ 580538 w 2744472"/>
              <a:gd name="connsiteY8961" fmla="*/ 1709252 h 1805355"/>
              <a:gd name="connsiteX8962" fmla="*/ 584488 w 2744472"/>
              <a:gd name="connsiteY8962" fmla="*/ 1699017 h 1805355"/>
              <a:gd name="connsiteX8963" fmla="*/ 580538 w 2744472"/>
              <a:gd name="connsiteY8963" fmla="*/ 1690130 h 1805355"/>
              <a:gd name="connsiteX8964" fmla="*/ 585443 w 2744472"/>
              <a:gd name="connsiteY8964" fmla="*/ 1679095 h 1805355"/>
              <a:gd name="connsiteX8965" fmla="*/ 582499 w 2744472"/>
              <a:gd name="connsiteY8965" fmla="*/ 1671988 h 1805355"/>
              <a:gd name="connsiteX8966" fmla="*/ 587270 w 2744472"/>
              <a:gd name="connsiteY8966" fmla="*/ 1660469 h 1805355"/>
              <a:gd name="connsiteX8967" fmla="*/ 584460 w 2744472"/>
              <a:gd name="connsiteY8967" fmla="*/ 1653846 h 1805355"/>
              <a:gd name="connsiteX8968" fmla="*/ 588931 w 2744472"/>
              <a:gd name="connsiteY8968" fmla="*/ 1643310 h 1805355"/>
              <a:gd name="connsiteX8969" fmla="*/ 584460 w 2744472"/>
              <a:gd name="connsiteY8969" fmla="*/ 1633253 h 1805355"/>
              <a:gd name="connsiteX8970" fmla="*/ 589296 w 2744472"/>
              <a:gd name="connsiteY8970" fmla="*/ 1622375 h 1805355"/>
              <a:gd name="connsiteX8971" fmla="*/ 586422 w 2744472"/>
              <a:gd name="connsiteY8971" fmla="*/ 1615601 h 1805355"/>
              <a:gd name="connsiteX8972" fmla="*/ 591356 w 2744472"/>
              <a:gd name="connsiteY8972" fmla="*/ 1603974 h 1805355"/>
              <a:gd name="connsiteX8973" fmla="*/ 588383 w 2744472"/>
              <a:gd name="connsiteY8973" fmla="*/ 1596969 h 1805355"/>
              <a:gd name="connsiteX8974" fmla="*/ 593646 w 2744472"/>
              <a:gd name="connsiteY8974" fmla="*/ 1584566 h 1805355"/>
              <a:gd name="connsiteX8975" fmla="*/ 591325 w 2744472"/>
              <a:gd name="connsiteY8975" fmla="*/ 1578827 h 1805355"/>
              <a:gd name="connsiteX8976" fmla="*/ 596006 w 2744472"/>
              <a:gd name="connsiteY8976" fmla="*/ 1567251 h 1805355"/>
              <a:gd name="connsiteX8977" fmla="*/ 593286 w 2744472"/>
              <a:gd name="connsiteY8977" fmla="*/ 1560686 h 1805355"/>
              <a:gd name="connsiteX8978" fmla="*/ 598193 w 2744472"/>
              <a:gd name="connsiteY8978" fmla="*/ 1548839 h 1805355"/>
              <a:gd name="connsiteX8979" fmla="*/ 595248 w 2744472"/>
              <a:gd name="connsiteY8979" fmla="*/ 1541563 h 1805355"/>
              <a:gd name="connsiteX8980" fmla="*/ 600860 w 2744472"/>
              <a:gd name="connsiteY8980" fmla="*/ 1527700 h 1805355"/>
              <a:gd name="connsiteX8981" fmla="*/ 599170 w 2744472"/>
              <a:gd name="connsiteY8981" fmla="*/ 1523422 h 1805355"/>
              <a:gd name="connsiteX8982" fmla="*/ 604092 w 2744472"/>
              <a:gd name="connsiteY8982" fmla="*/ 1510958 h 1805355"/>
              <a:gd name="connsiteX8983" fmla="*/ 601132 w 2744472"/>
              <a:gd name="connsiteY8983" fmla="*/ 1503809 h 1805355"/>
              <a:gd name="connsiteX8984" fmla="*/ 606749 w 2744472"/>
              <a:gd name="connsiteY8984" fmla="*/ 1490248 h 1805355"/>
              <a:gd name="connsiteX8985" fmla="*/ 605054 w 2744472"/>
              <a:gd name="connsiteY8985" fmla="*/ 1486158 h 1805355"/>
              <a:gd name="connsiteX8986" fmla="*/ 609893 w 2744472"/>
              <a:gd name="connsiteY8986" fmla="*/ 1474474 h 1805355"/>
              <a:gd name="connsiteX8987" fmla="*/ 607015 w 2744472"/>
              <a:gd name="connsiteY8987" fmla="*/ 1467525 h 1805355"/>
              <a:gd name="connsiteX8988" fmla="*/ 612632 w 2744472"/>
              <a:gd name="connsiteY8988" fmla="*/ 1453964 h 1805355"/>
              <a:gd name="connsiteX8989" fmla="*/ 610938 w 2744472"/>
              <a:gd name="connsiteY8989" fmla="*/ 1449874 h 1805355"/>
              <a:gd name="connsiteX8990" fmla="*/ 616535 w 2744472"/>
              <a:gd name="connsiteY8990" fmla="*/ 1436361 h 1805355"/>
              <a:gd name="connsiteX8991" fmla="*/ 614860 w 2744472"/>
              <a:gd name="connsiteY8991" fmla="*/ 1432223 h 1805355"/>
              <a:gd name="connsiteX8992" fmla="*/ 620311 w 2744472"/>
              <a:gd name="connsiteY8992" fmla="*/ 1418750 h 1805355"/>
              <a:gd name="connsiteX8993" fmla="*/ 618783 w 2744472"/>
              <a:gd name="connsiteY8993" fmla="*/ 1415061 h 1805355"/>
              <a:gd name="connsiteX8994" fmla="*/ 624815 w 2744472"/>
              <a:gd name="connsiteY8994" fmla="*/ 1400499 h 1805355"/>
              <a:gd name="connsiteX8995" fmla="*/ 625117 w 2744472"/>
              <a:gd name="connsiteY8995" fmla="*/ 1400374 h 1805355"/>
              <a:gd name="connsiteX8996" fmla="*/ 623687 w 2744472"/>
              <a:gd name="connsiteY8996" fmla="*/ 1396919 h 1805355"/>
              <a:gd name="connsiteX8997" fmla="*/ 629383 w 2744472"/>
              <a:gd name="connsiteY8997" fmla="*/ 1383166 h 1805355"/>
              <a:gd name="connsiteX8998" fmla="*/ 627609 w 2744472"/>
              <a:gd name="connsiteY8998" fmla="*/ 1378777 h 1805355"/>
              <a:gd name="connsiteX8999" fmla="*/ 633259 w 2744472"/>
              <a:gd name="connsiteY8999" fmla="*/ 1364805 h 1805355"/>
              <a:gd name="connsiteX9000" fmla="*/ 631532 w 2744472"/>
              <a:gd name="connsiteY9000" fmla="*/ 1360635 h 1805355"/>
              <a:gd name="connsiteX9001" fmla="*/ 637352 w 2744472"/>
              <a:gd name="connsiteY9001" fmla="*/ 1346584 h 1805355"/>
              <a:gd name="connsiteX9002" fmla="*/ 635454 w 2744472"/>
              <a:gd name="connsiteY9002" fmla="*/ 1342004 h 1805355"/>
              <a:gd name="connsiteX9003" fmla="*/ 640665 w 2744472"/>
              <a:gd name="connsiteY9003" fmla="*/ 1329423 h 1805355"/>
              <a:gd name="connsiteX9004" fmla="*/ 639377 w 2744472"/>
              <a:gd name="connsiteY9004" fmla="*/ 1326313 h 1805355"/>
              <a:gd name="connsiteX9005" fmla="*/ 645265 w 2744472"/>
              <a:gd name="connsiteY9005" fmla="*/ 1312098 h 1805355"/>
              <a:gd name="connsiteX9006" fmla="*/ 646823 w 2744472"/>
              <a:gd name="connsiteY9006" fmla="*/ 1311453 h 1805355"/>
              <a:gd name="connsiteX9007" fmla="*/ 645261 w 2744472"/>
              <a:gd name="connsiteY9007" fmla="*/ 1307681 h 1805355"/>
              <a:gd name="connsiteX9008" fmla="*/ 650898 w 2744472"/>
              <a:gd name="connsiteY9008" fmla="*/ 1294071 h 1805355"/>
              <a:gd name="connsiteX9009" fmla="*/ 649183 w 2744472"/>
              <a:gd name="connsiteY9009" fmla="*/ 1290029 h 1805355"/>
              <a:gd name="connsiteX9010" fmla="*/ 655215 w 2744472"/>
              <a:gd name="connsiteY9010" fmla="*/ 1275814 h 1805355"/>
              <a:gd name="connsiteX9011" fmla="*/ 656799 w 2744472"/>
              <a:gd name="connsiteY9011" fmla="*/ 1275174 h 1805355"/>
              <a:gd name="connsiteX9012" fmla="*/ 656047 w 2744472"/>
              <a:gd name="connsiteY9012" fmla="*/ 1273359 h 1805355"/>
              <a:gd name="connsiteX9013" fmla="*/ 661664 w 2744472"/>
              <a:gd name="connsiteY9013" fmla="*/ 1259798 h 1805355"/>
              <a:gd name="connsiteX9014" fmla="*/ 659970 w 2744472"/>
              <a:gd name="connsiteY9014" fmla="*/ 1255707 h 1805355"/>
              <a:gd name="connsiteX9015" fmla="*/ 665858 w 2744472"/>
              <a:gd name="connsiteY9015" fmla="*/ 1241492 h 1805355"/>
              <a:gd name="connsiteX9016" fmla="*/ 666723 w 2744472"/>
              <a:gd name="connsiteY9016" fmla="*/ 1241134 h 1805355"/>
              <a:gd name="connsiteX9017" fmla="*/ 665854 w 2744472"/>
              <a:gd name="connsiteY9017" fmla="*/ 1239036 h 1805355"/>
              <a:gd name="connsiteX9018" fmla="*/ 671742 w 2744472"/>
              <a:gd name="connsiteY9018" fmla="*/ 1224821 h 1805355"/>
              <a:gd name="connsiteX9019" fmla="*/ 672953 w 2744472"/>
              <a:gd name="connsiteY9019" fmla="*/ 1224319 h 1805355"/>
              <a:gd name="connsiteX9020" fmla="*/ 671738 w 2744472"/>
              <a:gd name="connsiteY9020" fmla="*/ 1221385 h 1805355"/>
              <a:gd name="connsiteX9021" fmla="*/ 677626 w 2744472"/>
              <a:gd name="connsiteY9021" fmla="*/ 1207170 h 1805355"/>
              <a:gd name="connsiteX9022" fmla="*/ 678490 w 2744472"/>
              <a:gd name="connsiteY9022" fmla="*/ 1206811 h 1805355"/>
              <a:gd name="connsiteX9023" fmla="*/ 677621 w 2744472"/>
              <a:gd name="connsiteY9023" fmla="*/ 1204714 h 1805355"/>
              <a:gd name="connsiteX9024" fmla="*/ 683510 w 2744472"/>
              <a:gd name="connsiteY9024" fmla="*/ 1190499 h 1805355"/>
              <a:gd name="connsiteX9025" fmla="*/ 684894 w 2744472"/>
              <a:gd name="connsiteY9025" fmla="*/ 1189925 h 1805355"/>
              <a:gd name="connsiteX9026" fmla="*/ 683505 w 2744472"/>
              <a:gd name="connsiteY9026" fmla="*/ 1186572 h 1805355"/>
              <a:gd name="connsiteX9027" fmla="*/ 689537 w 2744472"/>
              <a:gd name="connsiteY9027" fmla="*/ 1172010 h 1805355"/>
              <a:gd name="connsiteX9028" fmla="*/ 690820 w 2744472"/>
              <a:gd name="connsiteY9028" fmla="*/ 1171479 h 1805355"/>
              <a:gd name="connsiteX9029" fmla="*/ 690370 w 2744472"/>
              <a:gd name="connsiteY9029" fmla="*/ 1170392 h 1805355"/>
              <a:gd name="connsiteX9030" fmla="*/ 696258 w 2744472"/>
              <a:gd name="connsiteY9030" fmla="*/ 1156177 h 1805355"/>
              <a:gd name="connsiteX9031" fmla="*/ 697235 w 2744472"/>
              <a:gd name="connsiteY9031" fmla="*/ 1155772 h 1805355"/>
              <a:gd name="connsiteX9032" fmla="*/ 696254 w 2744472"/>
              <a:gd name="connsiteY9032" fmla="*/ 1153231 h 1805355"/>
              <a:gd name="connsiteX9033" fmla="*/ 702142 w 2744472"/>
              <a:gd name="connsiteY9033" fmla="*/ 1137975 h 1805355"/>
              <a:gd name="connsiteX9034" fmla="*/ 702805 w 2744472"/>
              <a:gd name="connsiteY9034" fmla="*/ 1137681 h 1805355"/>
              <a:gd name="connsiteX9035" fmla="*/ 702138 w 2744472"/>
              <a:gd name="connsiteY9035" fmla="*/ 1136070 h 1805355"/>
              <a:gd name="connsiteX9036" fmla="*/ 708026 w 2744472"/>
              <a:gd name="connsiteY9036" fmla="*/ 1121854 h 1805355"/>
              <a:gd name="connsiteX9037" fmla="*/ 708745 w 2744472"/>
              <a:gd name="connsiteY9037" fmla="*/ 1121556 h 1805355"/>
              <a:gd name="connsiteX9038" fmla="*/ 708021 w 2744472"/>
              <a:gd name="connsiteY9038" fmla="*/ 1119889 h 1805355"/>
              <a:gd name="connsiteX9039" fmla="*/ 714340 w 2744472"/>
              <a:gd name="connsiteY9039" fmla="*/ 1105327 h 1805355"/>
              <a:gd name="connsiteX9040" fmla="*/ 716235 w 2744472"/>
              <a:gd name="connsiteY9040" fmla="*/ 1104578 h 1805355"/>
              <a:gd name="connsiteX9041" fmla="*/ 715867 w 2744472"/>
              <a:gd name="connsiteY9041" fmla="*/ 1103709 h 1805355"/>
              <a:gd name="connsiteX9042" fmla="*/ 721898 w 2744472"/>
              <a:gd name="connsiteY9042" fmla="*/ 1089494 h 1805355"/>
              <a:gd name="connsiteX9043" fmla="*/ 723602 w 2744472"/>
              <a:gd name="connsiteY9043" fmla="*/ 1088804 h 1805355"/>
              <a:gd name="connsiteX9044" fmla="*/ 722731 w 2744472"/>
              <a:gd name="connsiteY9044" fmla="*/ 1086547 h 1805355"/>
              <a:gd name="connsiteX9045" fmla="*/ 728619 w 2744472"/>
              <a:gd name="connsiteY9045" fmla="*/ 1071292 h 1805355"/>
              <a:gd name="connsiteX9046" fmla="*/ 730938 w 2744472"/>
              <a:gd name="connsiteY9046" fmla="*/ 1070261 h 1805355"/>
              <a:gd name="connsiteX9047" fmla="*/ 730576 w 2744472"/>
              <a:gd name="connsiteY9047" fmla="*/ 1069386 h 1805355"/>
              <a:gd name="connsiteX9048" fmla="*/ 736464 w 2744472"/>
              <a:gd name="connsiteY9048" fmla="*/ 1055171 h 1805355"/>
              <a:gd name="connsiteX9049" fmla="*/ 738821 w 2744472"/>
              <a:gd name="connsiteY9049" fmla="*/ 1054194 h 1805355"/>
              <a:gd name="connsiteX9050" fmla="*/ 738421 w 2744472"/>
              <a:gd name="connsiteY9050" fmla="*/ 1053205 h 1805355"/>
              <a:gd name="connsiteX9051" fmla="*/ 744309 w 2744472"/>
              <a:gd name="connsiteY9051" fmla="*/ 1038643 h 1805355"/>
              <a:gd name="connsiteX9052" fmla="*/ 744887 w 2744472"/>
              <a:gd name="connsiteY9052" fmla="*/ 1038398 h 1805355"/>
              <a:gd name="connsiteX9053" fmla="*/ 744305 w 2744472"/>
              <a:gd name="connsiteY9053" fmla="*/ 1037025 h 1805355"/>
              <a:gd name="connsiteX9054" fmla="*/ 750336 w 2744472"/>
              <a:gd name="connsiteY9054" fmla="*/ 1022810 h 1805355"/>
              <a:gd name="connsiteX9055" fmla="*/ 753421 w 2744472"/>
              <a:gd name="connsiteY9055" fmla="*/ 1021563 h 1805355"/>
              <a:gd name="connsiteX9056" fmla="*/ 753131 w 2744472"/>
              <a:gd name="connsiteY9056" fmla="*/ 1020845 h 1805355"/>
              <a:gd name="connsiteX9057" fmla="*/ 759019 w 2744472"/>
              <a:gd name="connsiteY9057" fmla="*/ 1006283 h 1805355"/>
              <a:gd name="connsiteX9058" fmla="*/ 761253 w 2744472"/>
              <a:gd name="connsiteY9058" fmla="*/ 1005334 h 1805355"/>
              <a:gd name="connsiteX9059" fmla="*/ 760976 w 2744472"/>
              <a:gd name="connsiteY9059" fmla="*/ 1004664 h 1805355"/>
              <a:gd name="connsiteX9060" fmla="*/ 766864 w 2744472"/>
              <a:gd name="connsiteY9060" fmla="*/ 990449 h 1805355"/>
              <a:gd name="connsiteX9061" fmla="*/ 769221 w 2744472"/>
              <a:gd name="connsiteY9061" fmla="*/ 989472 h 1805355"/>
              <a:gd name="connsiteX9062" fmla="*/ 768821 w 2744472"/>
              <a:gd name="connsiteY9062" fmla="*/ 988483 h 1805355"/>
              <a:gd name="connsiteX9063" fmla="*/ 774709 w 2744472"/>
              <a:gd name="connsiteY9063" fmla="*/ 973921 h 1805355"/>
              <a:gd name="connsiteX9064" fmla="*/ 776760 w 2744472"/>
              <a:gd name="connsiteY9064" fmla="*/ 973051 h 1805355"/>
              <a:gd name="connsiteX9065" fmla="*/ 782697 w 2744472"/>
              <a:gd name="connsiteY9065" fmla="*/ 958375 h 1805355"/>
              <a:gd name="connsiteX9066" fmla="*/ 785928 w 2744472"/>
              <a:gd name="connsiteY9066" fmla="*/ 957005 h 1805355"/>
              <a:gd name="connsiteX9067" fmla="*/ 791380 w 2744472"/>
              <a:gd name="connsiteY9067" fmla="*/ 943522 h 1805355"/>
              <a:gd name="connsiteX9068" fmla="*/ 793614 w 2744472"/>
              <a:gd name="connsiteY9068" fmla="*/ 942573 h 1805355"/>
              <a:gd name="connsiteX9069" fmla="*/ 793337 w 2744472"/>
              <a:gd name="connsiteY9069" fmla="*/ 941903 h 1805355"/>
              <a:gd name="connsiteX9070" fmla="*/ 799225 w 2744472"/>
              <a:gd name="connsiteY9070" fmla="*/ 927688 h 1805355"/>
              <a:gd name="connsiteX9071" fmla="*/ 801426 w 2744472"/>
              <a:gd name="connsiteY9071" fmla="*/ 926776 h 1805355"/>
              <a:gd name="connsiteX9072" fmla="*/ 801182 w 2744472"/>
              <a:gd name="connsiteY9072" fmla="*/ 926213 h 1805355"/>
              <a:gd name="connsiteX9073" fmla="*/ 807357 w 2744472"/>
              <a:gd name="connsiteY9073" fmla="*/ 911998 h 1805355"/>
              <a:gd name="connsiteX9074" fmla="*/ 811468 w 2744472"/>
              <a:gd name="connsiteY9074" fmla="*/ 910375 h 1805355"/>
              <a:gd name="connsiteX9075" fmla="*/ 817020 w 2744472"/>
              <a:gd name="connsiteY9075" fmla="*/ 897289 h 1805355"/>
              <a:gd name="connsiteX9076" fmla="*/ 819936 w 2744472"/>
              <a:gd name="connsiteY9076" fmla="*/ 896109 h 1805355"/>
              <a:gd name="connsiteX9077" fmla="*/ 819814 w 2744472"/>
              <a:gd name="connsiteY9077" fmla="*/ 895814 h 1805355"/>
              <a:gd name="connsiteX9078" fmla="*/ 825702 w 2744472"/>
              <a:gd name="connsiteY9078" fmla="*/ 881598 h 1805355"/>
              <a:gd name="connsiteX9079" fmla="*/ 829915 w 2744472"/>
              <a:gd name="connsiteY9079" fmla="*/ 879853 h 1805355"/>
              <a:gd name="connsiteX9080" fmla="*/ 829620 w 2744472"/>
              <a:gd name="connsiteY9080" fmla="*/ 879142 h 1805355"/>
              <a:gd name="connsiteX9081" fmla="*/ 835508 w 2744472"/>
              <a:gd name="connsiteY9081" fmla="*/ 864927 h 1805355"/>
              <a:gd name="connsiteX9082" fmla="*/ 838133 w 2744472"/>
              <a:gd name="connsiteY9082" fmla="*/ 863840 h 1805355"/>
              <a:gd name="connsiteX9083" fmla="*/ 843497 w 2744472"/>
              <a:gd name="connsiteY9083" fmla="*/ 851198 h 1805355"/>
              <a:gd name="connsiteX9084" fmla="*/ 848441 w 2744472"/>
              <a:gd name="connsiteY9084" fmla="*/ 849199 h 1805355"/>
              <a:gd name="connsiteX9085" fmla="*/ 848252 w 2744472"/>
              <a:gd name="connsiteY9085" fmla="*/ 848742 h 1805355"/>
              <a:gd name="connsiteX9086" fmla="*/ 854141 w 2744472"/>
              <a:gd name="connsiteY9086" fmla="*/ 834527 h 1805355"/>
              <a:gd name="connsiteX9087" fmla="*/ 859113 w 2744472"/>
              <a:gd name="connsiteY9087" fmla="*/ 832467 h 1805355"/>
              <a:gd name="connsiteX9088" fmla="*/ 863947 w 2744472"/>
              <a:gd name="connsiteY9088" fmla="*/ 820798 h 1805355"/>
              <a:gd name="connsiteX9089" fmla="*/ 865962 w 2744472"/>
              <a:gd name="connsiteY9089" fmla="*/ 819963 h 1805355"/>
              <a:gd name="connsiteX9090" fmla="*/ 865904 w 2744472"/>
              <a:gd name="connsiteY9090" fmla="*/ 819814 h 1805355"/>
              <a:gd name="connsiteX9091" fmla="*/ 871792 w 2744472"/>
              <a:gd name="connsiteY9091" fmla="*/ 804558 h 1805355"/>
              <a:gd name="connsiteX9092" fmla="*/ 876650 w 2744472"/>
              <a:gd name="connsiteY9092" fmla="*/ 802399 h 1805355"/>
              <a:gd name="connsiteX9093" fmla="*/ 881742 w 2744472"/>
              <a:gd name="connsiteY9093" fmla="*/ 790399 h 1805355"/>
              <a:gd name="connsiteX9094" fmla="*/ 887424 w 2744472"/>
              <a:gd name="connsiteY9094" fmla="*/ 788101 h 1805355"/>
              <a:gd name="connsiteX9095" fmla="*/ 892385 w 2744472"/>
              <a:gd name="connsiteY9095" fmla="*/ 775832 h 1805355"/>
              <a:gd name="connsiteX9096" fmla="*/ 897312 w 2744472"/>
              <a:gd name="connsiteY9096" fmla="*/ 773742 h 1805355"/>
              <a:gd name="connsiteX9097" fmla="*/ 902192 w 2744472"/>
              <a:gd name="connsiteY9097" fmla="*/ 761961 h 1805355"/>
              <a:gd name="connsiteX9098" fmla="*/ 907196 w 2744472"/>
              <a:gd name="connsiteY9098" fmla="*/ 759888 h 1805355"/>
              <a:gd name="connsiteX9099" fmla="*/ 912141 w 2744472"/>
              <a:gd name="connsiteY9099" fmla="*/ 748232 h 1805355"/>
              <a:gd name="connsiteX9100" fmla="*/ 917108 w 2744472"/>
              <a:gd name="connsiteY9100" fmla="*/ 746223 h 1805355"/>
              <a:gd name="connsiteX9101" fmla="*/ 922785 w 2744472"/>
              <a:gd name="connsiteY9101" fmla="*/ 731848 h 1805355"/>
              <a:gd name="connsiteX9102" fmla="*/ 930055 w 2744472"/>
              <a:gd name="connsiteY9102" fmla="*/ 728689 h 1805355"/>
              <a:gd name="connsiteX9103" fmla="*/ 934553 w 2744472"/>
              <a:gd name="connsiteY9103" fmla="*/ 717832 h 1805355"/>
              <a:gd name="connsiteX9104" fmla="*/ 939052 w 2744472"/>
              <a:gd name="connsiteY9104" fmla="*/ 715968 h 1805355"/>
              <a:gd name="connsiteX9105" fmla="*/ 944503 w 2744472"/>
              <a:gd name="connsiteY9105" fmla="*/ 703122 h 1805355"/>
              <a:gd name="connsiteX9106" fmla="*/ 950851 w 2744472"/>
              <a:gd name="connsiteY9106" fmla="*/ 700555 h 1805355"/>
              <a:gd name="connsiteX9107" fmla="*/ 955146 w 2744472"/>
              <a:gd name="connsiteY9107" fmla="*/ 689681 h 1805355"/>
              <a:gd name="connsiteX9108" fmla="*/ 962529 w 2744472"/>
              <a:gd name="connsiteY9108" fmla="*/ 686473 h 1805355"/>
              <a:gd name="connsiteX9109" fmla="*/ 966914 w 2744472"/>
              <a:gd name="connsiteY9109" fmla="*/ 675114 h 1805355"/>
              <a:gd name="connsiteX9110" fmla="*/ 972798 w 2744472"/>
              <a:gd name="connsiteY9110" fmla="*/ 672499 h 1805355"/>
              <a:gd name="connsiteX9111" fmla="*/ 976863 w 2744472"/>
              <a:gd name="connsiteY9111" fmla="*/ 662916 h 1805355"/>
              <a:gd name="connsiteX9112" fmla="*/ 984891 w 2744472"/>
              <a:gd name="connsiteY9112" fmla="*/ 659670 h 1805355"/>
              <a:gd name="connsiteX9113" fmla="*/ 989469 w 2744472"/>
              <a:gd name="connsiteY9113" fmla="*/ 648350 h 1805355"/>
              <a:gd name="connsiteX9114" fmla="*/ 994394 w 2744472"/>
              <a:gd name="connsiteY9114" fmla="*/ 646260 h 1805355"/>
              <a:gd name="connsiteX9115" fmla="*/ 999275 w 2744472"/>
              <a:gd name="connsiteY9115" fmla="*/ 634478 h 1805355"/>
              <a:gd name="connsiteX9116" fmla="*/ 1008169 w 2744472"/>
              <a:gd name="connsiteY9116" fmla="*/ 630794 h 1805355"/>
              <a:gd name="connsiteX9117" fmla="*/ 1012023 w 2744472"/>
              <a:gd name="connsiteY9117" fmla="*/ 621036 h 1805355"/>
              <a:gd name="connsiteX9118" fmla="*/ 1019788 w 2744472"/>
              <a:gd name="connsiteY9118" fmla="*/ 617663 h 1805355"/>
              <a:gd name="connsiteX9119" fmla="*/ 1023791 w 2744472"/>
              <a:gd name="connsiteY9119" fmla="*/ 608000 h 1805355"/>
              <a:gd name="connsiteX9120" fmla="*/ 1028858 w 2744472"/>
              <a:gd name="connsiteY9120" fmla="*/ 605901 h 1805355"/>
              <a:gd name="connsiteX9121" fmla="*/ 1034028 w 2744472"/>
              <a:gd name="connsiteY9121" fmla="*/ 594271 h 1805355"/>
              <a:gd name="connsiteX9122" fmla="*/ 1042584 w 2744472"/>
              <a:gd name="connsiteY9122" fmla="*/ 590968 h 1805355"/>
              <a:gd name="connsiteX9123" fmla="*/ 1046346 w 2744472"/>
              <a:gd name="connsiteY9123" fmla="*/ 581666 h 1805355"/>
              <a:gd name="connsiteX9124" fmla="*/ 1053651 w 2744472"/>
              <a:gd name="connsiteY9124" fmla="*/ 578566 h 1805355"/>
              <a:gd name="connsiteX9125" fmla="*/ 1058113 w 2744472"/>
              <a:gd name="connsiteY9125" fmla="*/ 567794 h 1805355"/>
              <a:gd name="connsiteX9126" fmla="*/ 1066506 w 2744472"/>
              <a:gd name="connsiteY9126" fmla="*/ 564317 h 1805355"/>
              <a:gd name="connsiteX9127" fmla="*/ 1070024 w 2744472"/>
              <a:gd name="connsiteY9127" fmla="*/ 556026 h 1805355"/>
              <a:gd name="connsiteX9128" fmla="*/ 1078822 w 2744472"/>
              <a:gd name="connsiteY9128" fmla="*/ 552469 h 1805355"/>
              <a:gd name="connsiteX9129" fmla="*/ 1082629 w 2744472"/>
              <a:gd name="connsiteY9129" fmla="*/ 543278 h 1805355"/>
              <a:gd name="connsiteX9130" fmla="*/ 1090460 w 2744472"/>
              <a:gd name="connsiteY9130" fmla="*/ 540034 h 1805355"/>
              <a:gd name="connsiteX9131" fmla="*/ 1094684 w 2744472"/>
              <a:gd name="connsiteY9131" fmla="*/ 529836 h 1805355"/>
              <a:gd name="connsiteX9132" fmla="*/ 1105746 w 2744472"/>
              <a:gd name="connsiteY9132" fmla="*/ 525254 h 1805355"/>
              <a:gd name="connsiteX9133" fmla="*/ 1109106 w 2744472"/>
              <a:gd name="connsiteY9133" fmla="*/ 516944 h 1805355"/>
              <a:gd name="connsiteX9134" fmla="*/ 1117398 w 2744472"/>
              <a:gd name="connsiteY9134" fmla="*/ 513426 h 1805355"/>
              <a:gd name="connsiteX9135" fmla="*/ 1120874 w 2744472"/>
              <a:gd name="connsiteY9135" fmla="*/ 505033 h 1805355"/>
              <a:gd name="connsiteX9136" fmla="*/ 1129267 w 2744472"/>
              <a:gd name="connsiteY9136" fmla="*/ 501556 h 1805355"/>
              <a:gd name="connsiteX9137" fmla="*/ 1132785 w 2744472"/>
              <a:gd name="connsiteY9137" fmla="*/ 493265 h 1805355"/>
              <a:gd name="connsiteX9138" fmla="*/ 1141894 w 2744472"/>
              <a:gd name="connsiteY9138" fmla="*/ 489582 h 1805355"/>
              <a:gd name="connsiteX9139" fmla="*/ 1145677 w 2744472"/>
              <a:gd name="connsiteY9139" fmla="*/ 480661 h 1805355"/>
              <a:gd name="connsiteX9140" fmla="*/ 1155897 w 2744472"/>
              <a:gd name="connsiteY9140" fmla="*/ 476525 h 1805355"/>
              <a:gd name="connsiteX9141" fmla="*/ 1159119 w 2744472"/>
              <a:gd name="connsiteY9141" fmla="*/ 468750 h 1805355"/>
              <a:gd name="connsiteX9142" fmla="*/ 1168781 w 2744472"/>
              <a:gd name="connsiteY9142" fmla="*/ 464747 h 1805355"/>
              <a:gd name="connsiteX9143" fmla="*/ 1169538 w 2744472"/>
              <a:gd name="connsiteY9143" fmla="*/ 463007 h 1805355"/>
              <a:gd name="connsiteX9144" fmla="*/ 1158048 w 2744472"/>
              <a:gd name="connsiteY9144" fmla="*/ 467766 h 1805355"/>
              <a:gd name="connsiteX9145" fmla="*/ 1155188 w 2744472"/>
              <a:gd name="connsiteY9145" fmla="*/ 475175 h 1805355"/>
              <a:gd name="connsiteX9146" fmla="*/ 1145962 w 2744472"/>
              <a:gd name="connsiteY9146" fmla="*/ 479276 h 1805355"/>
              <a:gd name="connsiteX9147" fmla="*/ 1143420 w 2744472"/>
              <a:gd name="connsiteY9147" fmla="*/ 485412 h 1805355"/>
              <a:gd name="connsiteX9148" fmla="*/ 1132648 w 2744472"/>
              <a:gd name="connsiteY9148" fmla="*/ 489875 h 1805355"/>
              <a:gd name="connsiteX9149" fmla="*/ 1129548 w 2744472"/>
              <a:gd name="connsiteY9149" fmla="*/ 497180 h 1805355"/>
              <a:gd name="connsiteX9150" fmla="*/ 1120572 w 2744472"/>
              <a:gd name="connsiteY9150" fmla="*/ 500809 h 1805355"/>
              <a:gd name="connsiteX9151" fmla="*/ 1116943 w 2744472"/>
              <a:gd name="connsiteY9151" fmla="*/ 509784 h 1805355"/>
              <a:gd name="connsiteX9152" fmla="*/ 1108434 w 2744472"/>
              <a:gd name="connsiteY9152" fmla="*/ 513395 h 1805355"/>
              <a:gd name="connsiteX9153" fmla="*/ 1104745 w 2744472"/>
              <a:gd name="connsiteY9153" fmla="*/ 521695 h 1805355"/>
              <a:gd name="connsiteX9154" fmla="*/ 1093551 w 2744472"/>
              <a:gd name="connsiteY9154" fmla="*/ 526016 h 1805355"/>
              <a:gd name="connsiteX9155" fmla="*/ 1090466 w 2744472"/>
              <a:gd name="connsiteY9155" fmla="*/ 533463 h 1805355"/>
              <a:gd name="connsiteX9156" fmla="*/ 1082453 w 2744472"/>
              <a:gd name="connsiteY9156" fmla="*/ 536782 h 1805355"/>
              <a:gd name="connsiteX9157" fmla="*/ 1078698 w 2744472"/>
              <a:gd name="connsiteY9157" fmla="*/ 546068 h 1805355"/>
              <a:gd name="connsiteX9158" fmla="*/ 1070954 w 2744472"/>
              <a:gd name="connsiteY9158" fmla="*/ 549354 h 1805355"/>
              <a:gd name="connsiteX9159" fmla="*/ 1066787 w 2744472"/>
              <a:gd name="connsiteY9159" fmla="*/ 559654 h 1805355"/>
              <a:gd name="connsiteX9160" fmla="*/ 1057553 w 2744472"/>
              <a:gd name="connsiteY9160" fmla="*/ 563570 h 1805355"/>
              <a:gd name="connsiteX9161" fmla="*/ 1054182 w 2744472"/>
              <a:gd name="connsiteY9161" fmla="*/ 571708 h 1805355"/>
              <a:gd name="connsiteX9162" fmla="*/ 1046351 w 2744472"/>
              <a:gd name="connsiteY9162" fmla="*/ 574952 h 1805355"/>
              <a:gd name="connsiteX9163" fmla="*/ 1042414 w 2744472"/>
              <a:gd name="connsiteY9163" fmla="*/ 584456 h 1805355"/>
              <a:gd name="connsiteX9164" fmla="*/ 1032910 w 2744472"/>
              <a:gd name="connsiteY9164" fmla="*/ 588393 h 1805355"/>
              <a:gd name="connsiteX9165" fmla="*/ 1029666 w 2744472"/>
              <a:gd name="connsiteY9165" fmla="*/ 596224 h 1805355"/>
              <a:gd name="connsiteX9166" fmla="*/ 1022606 w 2744472"/>
              <a:gd name="connsiteY9166" fmla="*/ 599148 h 1805355"/>
              <a:gd name="connsiteX9167" fmla="*/ 1017899 w 2744472"/>
              <a:gd name="connsiteY9167" fmla="*/ 610790 h 1805355"/>
              <a:gd name="connsiteX9168" fmla="*/ 1009536 w 2744472"/>
              <a:gd name="connsiteY9168" fmla="*/ 614339 h 1805355"/>
              <a:gd name="connsiteX9169" fmla="*/ 1005987 w 2744472"/>
              <a:gd name="connsiteY9169" fmla="*/ 622701 h 1805355"/>
              <a:gd name="connsiteX9170" fmla="*/ 997678 w 2744472"/>
              <a:gd name="connsiteY9170" fmla="*/ 626062 h 1805355"/>
              <a:gd name="connsiteX9171" fmla="*/ 993383 w 2744472"/>
              <a:gd name="connsiteY9171" fmla="*/ 636430 h 1805355"/>
              <a:gd name="connsiteX9172" fmla="*/ 986124 w 2744472"/>
              <a:gd name="connsiteY9172" fmla="*/ 639437 h 1805355"/>
              <a:gd name="connsiteX9173" fmla="*/ 981615 w 2744472"/>
              <a:gd name="connsiteY9173" fmla="*/ 650854 h 1805355"/>
              <a:gd name="connsiteX9174" fmla="*/ 975688 w 2744472"/>
              <a:gd name="connsiteY9174" fmla="*/ 653428 h 1805355"/>
              <a:gd name="connsiteX9175" fmla="*/ 971665 w 2744472"/>
              <a:gd name="connsiteY9175" fmla="*/ 662908 h 1805355"/>
              <a:gd name="connsiteX9176" fmla="*/ 963638 w 2744472"/>
              <a:gd name="connsiteY9176" fmla="*/ 666154 h 1805355"/>
              <a:gd name="connsiteX9177" fmla="*/ 959061 w 2744472"/>
              <a:gd name="connsiteY9177" fmla="*/ 677474 h 1805355"/>
              <a:gd name="connsiteX9178" fmla="*/ 951755 w 2744472"/>
              <a:gd name="connsiteY9178" fmla="*/ 680574 h 1805355"/>
              <a:gd name="connsiteX9179" fmla="*/ 947293 w 2744472"/>
              <a:gd name="connsiteY9179" fmla="*/ 691346 h 1805355"/>
              <a:gd name="connsiteX9180" fmla="*/ 942145 w 2744472"/>
              <a:gd name="connsiteY9180" fmla="*/ 693478 h 1805355"/>
              <a:gd name="connsiteX9181" fmla="*/ 937343 w 2744472"/>
              <a:gd name="connsiteY9181" fmla="*/ 705625 h 1805355"/>
              <a:gd name="connsiteX9182" fmla="*/ 931023 w 2744472"/>
              <a:gd name="connsiteY9182" fmla="*/ 708367 h 1805355"/>
              <a:gd name="connsiteX9183" fmla="*/ 926413 w 2744472"/>
              <a:gd name="connsiteY9183" fmla="*/ 719498 h 1805355"/>
              <a:gd name="connsiteX9184" fmla="*/ 918581 w 2744472"/>
              <a:gd name="connsiteY9184" fmla="*/ 722742 h 1805355"/>
              <a:gd name="connsiteX9185" fmla="*/ 914932 w 2744472"/>
              <a:gd name="connsiteY9185" fmla="*/ 731553 h 1805355"/>
              <a:gd name="connsiteX9186" fmla="*/ 910433 w 2744472"/>
              <a:gd name="connsiteY9186" fmla="*/ 733416 h 1805355"/>
              <a:gd name="connsiteX9187" fmla="*/ 904982 w 2744472"/>
              <a:gd name="connsiteY9187" fmla="*/ 746262 h 1805355"/>
              <a:gd name="connsiteX9188" fmla="*/ 899555 w 2744472"/>
              <a:gd name="connsiteY9188" fmla="*/ 748456 h 1805355"/>
              <a:gd name="connsiteX9189" fmla="*/ 894338 w 2744472"/>
              <a:gd name="connsiteY9189" fmla="*/ 761665 h 1805355"/>
              <a:gd name="connsiteX9190" fmla="*/ 889955 w 2744472"/>
              <a:gd name="connsiteY9190" fmla="*/ 763570 h 1805355"/>
              <a:gd name="connsiteX9191" fmla="*/ 884532 w 2744472"/>
              <a:gd name="connsiteY9191" fmla="*/ 776662 h 1805355"/>
              <a:gd name="connsiteX9192" fmla="*/ 879464 w 2744472"/>
              <a:gd name="connsiteY9192" fmla="*/ 778762 h 1805355"/>
              <a:gd name="connsiteX9193" fmla="*/ 874294 w 2744472"/>
              <a:gd name="connsiteY9193" fmla="*/ 790391 h 1805355"/>
              <a:gd name="connsiteX9194" fmla="*/ 868954 w 2744472"/>
              <a:gd name="connsiteY9194" fmla="*/ 792452 h 1805355"/>
              <a:gd name="connsiteX9195" fmla="*/ 863652 w 2744472"/>
              <a:gd name="connsiteY9195" fmla="*/ 804956 h 1805355"/>
              <a:gd name="connsiteX9196" fmla="*/ 859118 w 2744472"/>
              <a:gd name="connsiteY9196" fmla="*/ 806790 h 1805355"/>
              <a:gd name="connsiteX9197" fmla="*/ 854132 w 2744472"/>
              <a:gd name="connsiteY9197" fmla="*/ 818829 h 1805355"/>
              <a:gd name="connsiteX9198" fmla="*/ 849912 w 2744472"/>
              <a:gd name="connsiteY9198" fmla="*/ 820577 h 1805355"/>
              <a:gd name="connsiteX9199" fmla="*/ 844182 w 2744472"/>
              <a:gd name="connsiteY9199" fmla="*/ 835069 h 1805355"/>
              <a:gd name="connsiteX9200" fmla="*/ 838357 w 2744472"/>
              <a:gd name="connsiteY9200" fmla="*/ 837597 h 1805355"/>
              <a:gd name="connsiteX9201" fmla="*/ 833539 w 2744472"/>
              <a:gd name="connsiteY9201" fmla="*/ 849228 h 1805355"/>
              <a:gd name="connsiteX9202" fmla="*/ 828566 w 2744472"/>
              <a:gd name="connsiteY9202" fmla="*/ 851288 h 1805355"/>
              <a:gd name="connsiteX9203" fmla="*/ 823732 w 2744472"/>
              <a:gd name="connsiteY9203" fmla="*/ 862957 h 1805355"/>
              <a:gd name="connsiteX9204" fmla="*/ 821182 w 2744472"/>
              <a:gd name="connsiteY9204" fmla="*/ 864014 h 1805355"/>
              <a:gd name="connsiteX9205" fmla="*/ 821776 w 2744472"/>
              <a:gd name="connsiteY9205" fmla="*/ 865413 h 1805355"/>
              <a:gd name="connsiteX9206" fmla="*/ 815743 w 2744472"/>
              <a:gd name="connsiteY9206" fmla="*/ 879629 h 1805355"/>
              <a:gd name="connsiteX9207" fmla="*/ 809790 w 2744472"/>
              <a:gd name="connsiteY9207" fmla="*/ 882036 h 1805355"/>
              <a:gd name="connsiteX9208" fmla="*/ 805100 w 2744472"/>
              <a:gd name="connsiteY9208" fmla="*/ 893357 h 1805355"/>
              <a:gd name="connsiteX9209" fmla="*/ 802561 w 2744472"/>
              <a:gd name="connsiteY9209" fmla="*/ 894409 h 1805355"/>
              <a:gd name="connsiteX9210" fmla="*/ 803143 w 2744472"/>
              <a:gd name="connsiteY9210" fmla="*/ 895814 h 1805355"/>
              <a:gd name="connsiteX9211" fmla="*/ 797255 w 2744472"/>
              <a:gd name="connsiteY9211" fmla="*/ 910029 h 1805355"/>
              <a:gd name="connsiteX9212" fmla="*/ 793263 w 2744472"/>
              <a:gd name="connsiteY9212" fmla="*/ 911682 h 1805355"/>
              <a:gd name="connsiteX9213" fmla="*/ 787449 w 2744472"/>
              <a:gd name="connsiteY9213" fmla="*/ 925719 h 1805355"/>
              <a:gd name="connsiteX9214" fmla="*/ 785329 w 2744472"/>
              <a:gd name="connsiteY9214" fmla="*/ 926597 h 1805355"/>
              <a:gd name="connsiteX9215" fmla="*/ 779460 w 2744472"/>
              <a:gd name="connsiteY9215" fmla="*/ 940428 h 1805355"/>
              <a:gd name="connsiteX9216" fmla="*/ 776544 w 2744472"/>
              <a:gd name="connsiteY9216" fmla="*/ 941607 h 1805355"/>
              <a:gd name="connsiteX9217" fmla="*/ 776666 w 2744472"/>
              <a:gd name="connsiteY9217" fmla="*/ 941903 h 1805355"/>
              <a:gd name="connsiteX9218" fmla="*/ 770778 w 2744472"/>
              <a:gd name="connsiteY9218" fmla="*/ 956118 h 1805355"/>
              <a:gd name="connsiteX9219" fmla="*/ 766741 w 2744472"/>
              <a:gd name="connsiteY9219" fmla="*/ 957791 h 1805355"/>
              <a:gd name="connsiteX9220" fmla="*/ 766860 w 2744472"/>
              <a:gd name="connsiteY9220" fmla="*/ 958084 h 1805355"/>
              <a:gd name="connsiteX9221" fmla="*/ 760972 w 2744472"/>
              <a:gd name="connsiteY9221" fmla="*/ 972646 h 1805355"/>
              <a:gd name="connsiteX9222" fmla="*/ 758921 w 2744472"/>
              <a:gd name="connsiteY9222" fmla="*/ 973516 h 1805355"/>
              <a:gd name="connsiteX9223" fmla="*/ 752983 w 2744472"/>
              <a:gd name="connsiteY9223" fmla="*/ 988193 h 1805355"/>
              <a:gd name="connsiteX9224" fmla="*/ 750930 w 2744472"/>
              <a:gd name="connsiteY9224" fmla="*/ 989063 h 1805355"/>
              <a:gd name="connsiteX9225" fmla="*/ 745138 w 2744472"/>
              <a:gd name="connsiteY9225" fmla="*/ 1003045 h 1805355"/>
              <a:gd name="connsiteX9226" fmla="*/ 742181 w 2744472"/>
              <a:gd name="connsiteY9226" fmla="*/ 1004270 h 1805355"/>
              <a:gd name="connsiteX9227" fmla="*/ 742344 w 2744472"/>
              <a:gd name="connsiteY9227" fmla="*/ 1004664 h 1805355"/>
              <a:gd name="connsiteX9228" fmla="*/ 736456 w 2744472"/>
              <a:gd name="connsiteY9228" fmla="*/ 1018879 h 1805355"/>
              <a:gd name="connsiteX9229" fmla="*/ 735751 w 2744472"/>
              <a:gd name="connsiteY9229" fmla="*/ 1019171 h 1805355"/>
              <a:gd name="connsiteX9230" fmla="*/ 736461 w 2744472"/>
              <a:gd name="connsiteY9230" fmla="*/ 1020845 h 1805355"/>
              <a:gd name="connsiteX9231" fmla="*/ 730286 w 2744472"/>
              <a:gd name="connsiteY9231" fmla="*/ 1035406 h 1805355"/>
              <a:gd name="connsiteX9232" fmla="*/ 728281 w 2744472"/>
              <a:gd name="connsiteY9232" fmla="*/ 1036217 h 1805355"/>
              <a:gd name="connsiteX9233" fmla="*/ 728615 w 2744472"/>
              <a:gd name="connsiteY9233" fmla="*/ 1037025 h 1805355"/>
              <a:gd name="connsiteX9234" fmla="*/ 722727 w 2744472"/>
              <a:gd name="connsiteY9234" fmla="*/ 1051240 h 1805355"/>
              <a:gd name="connsiteX9235" fmla="*/ 720362 w 2744472"/>
              <a:gd name="connsiteY9235" fmla="*/ 1052220 h 1805355"/>
              <a:gd name="connsiteX9236" fmla="*/ 720770 w 2744472"/>
              <a:gd name="connsiteY9236" fmla="*/ 1053205 h 1805355"/>
              <a:gd name="connsiteX9237" fmla="*/ 714738 w 2744472"/>
              <a:gd name="connsiteY9237" fmla="*/ 1067767 h 1805355"/>
              <a:gd name="connsiteX9238" fmla="*/ 711781 w 2744472"/>
              <a:gd name="connsiteY9238" fmla="*/ 1068992 h 1805355"/>
              <a:gd name="connsiteX9239" fmla="*/ 711944 w 2744472"/>
              <a:gd name="connsiteY9239" fmla="*/ 1069386 h 1805355"/>
              <a:gd name="connsiteX9240" fmla="*/ 706056 w 2744472"/>
              <a:gd name="connsiteY9240" fmla="*/ 1083601 h 1805355"/>
              <a:gd name="connsiteX9241" fmla="*/ 705079 w 2744472"/>
              <a:gd name="connsiteY9241" fmla="*/ 1084006 h 1805355"/>
              <a:gd name="connsiteX9242" fmla="*/ 706060 w 2744472"/>
              <a:gd name="connsiteY9242" fmla="*/ 1086547 h 1805355"/>
              <a:gd name="connsiteX9243" fmla="*/ 700172 w 2744472"/>
              <a:gd name="connsiteY9243" fmla="*/ 1101803 h 1805355"/>
              <a:gd name="connsiteX9244" fmla="*/ 697852 w 2744472"/>
              <a:gd name="connsiteY9244" fmla="*/ 1102833 h 1805355"/>
              <a:gd name="connsiteX9245" fmla="*/ 698215 w 2744472"/>
              <a:gd name="connsiteY9245" fmla="*/ 1103709 h 1805355"/>
              <a:gd name="connsiteX9246" fmla="*/ 692327 w 2744472"/>
              <a:gd name="connsiteY9246" fmla="*/ 1117924 h 1805355"/>
              <a:gd name="connsiteX9247" fmla="*/ 691636 w 2744472"/>
              <a:gd name="connsiteY9247" fmla="*/ 1118210 h 1805355"/>
              <a:gd name="connsiteX9248" fmla="*/ 692332 w 2744472"/>
              <a:gd name="connsiteY9248" fmla="*/ 1119889 h 1805355"/>
              <a:gd name="connsiteX9249" fmla="*/ 686300 w 2744472"/>
              <a:gd name="connsiteY9249" fmla="*/ 1134451 h 1805355"/>
              <a:gd name="connsiteX9250" fmla="*/ 684999 w 2744472"/>
              <a:gd name="connsiteY9250" fmla="*/ 1134990 h 1805355"/>
              <a:gd name="connsiteX9251" fmla="*/ 685468 w 2744472"/>
              <a:gd name="connsiteY9251" fmla="*/ 1136070 h 1805355"/>
              <a:gd name="connsiteX9252" fmla="*/ 679292 w 2744472"/>
              <a:gd name="connsiteY9252" fmla="*/ 1150285 h 1805355"/>
              <a:gd name="connsiteX9253" fmla="*/ 676856 w 2744472"/>
              <a:gd name="connsiteY9253" fmla="*/ 1151246 h 1805355"/>
              <a:gd name="connsiteX9254" fmla="*/ 677622 w 2744472"/>
              <a:gd name="connsiteY9254" fmla="*/ 1153231 h 1805355"/>
              <a:gd name="connsiteX9255" fmla="*/ 671734 w 2744472"/>
              <a:gd name="connsiteY9255" fmla="*/ 1168486 h 1805355"/>
              <a:gd name="connsiteX9256" fmla="*/ 671070 w 2744472"/>
              <a:gd name="connsiteY9256" fmla="*/ 1168781 h 1805355"/>
              <a:gd name="connsiteX9257" fmla="*/ 671738 w 2744472"/>
              <a:gd name="connsiteY9257" fmla="*/ 1170392 h 1805355"/>
              <a:gd name="connsiteX9258" fmla="*/ 665850 w 2744472"/>
              <a:gd name="connsiteY9258" fmla="*/ 1184607 h 1805355"/>
              <a:gd name="connsiteX9259" fmla="*/ 665172 w 2744472"/>
              <a:gd name="connsiteY9259" fmla="*/ 1184888 h 1805355"/>
              <a:gd name="connsiteX9260" fmla="*/ 665854 w 2744472"/>
              <a:gd name="connsiteY9260" fmla="*/ 1186572 h 1805355"/>
              <a:gd name="connsiteX9261" fmla="*/ 659966 w 2744472"/>
              <a:gd name="connsiteY9261" fmla="*/ 1201134 h 1805355"/>
              <a:gd name="connsiteX9262" fmla="*/ 658683 w 2744472"/>
              <a:gd name="connsiteY9262" fmla="*/ 1201679 h 1805355"/>
              <a:gd name="connsiteX9263" fmla="*/ 659970 w 2744472"/>
              <a:gd name="connsiteY9263" fmla="*/ 1204714 h 1805355"/>
              <a:gd name="connsiteX9264" fmla="*/ 653939 w 2744472"/>
              <a:gd name="connsiteY9264" fmla="*/ 1218929 h 1805355"/>
              <a:gd name="connsiteX9265" fmla="*/ 652355 w 2744472"/>
              <a:gd name="connsiteY9265" fmla="*/ 1219570 h 1805355"/>
              <a:gd name="connsiteX9266" fmla="*/ 653106 w 2744472"/>
              <a:gd name="connsiteY9266" fmla="*/ 1221385 h 1805355"/>
              <a:gd name="connsiteX9267" fmla="*/ 647218 w 2744472"/>
              <a:gd name="connsiteY9267" fmla="*/ 1235600 h 1805355"/>
              <a:gd name="connsiteX9268" fmla="*/ 646006 w 2744472"/>
              <a:gd name="connsiteY9268" fmla="*/ 1236101 h 1805355"/>
              <a:gd name="connsiteX9269" fmla="*/ 647222 w 2744472"/>
              <a:gd name="connsiteY9269" fmla="*/ 1239036 h 1805355"/>
              <a:gd name="connsiteX9270" fmla="*/ 641808 w 2744472"/>
              <a:gd name="connsiteY9270" fmla="*/ 1252107 h 1805355"/>
              <a:gd name="connsiteX9271" fmla="*/ 643299 w 2744472"/>
              <a:gd name="connsiteY9271" fmla="*/ 1255707 h 1805355"/>
              <a:gd name="connsiteX9272" fmla="*/ 637411 w 2744472"/>
              <a:gd name="connsiteY9272" fmla="*/ 1269922 h 1805355"/>
              <a:gd name="connsiteX9273" fmla="*/ 636200 w 2744472"/>
              <a:gd name="connsiteY9273" fmla="*/ 1270424 h 1805355"/>
              <a:gd name="connsiteX9274" fmla="*/ 637416 w 2744472"/>
              <a:gd name="connsiteY9274" fmla="*/ 1273359 h 1805355"/>
              <a:gd name="connsiteX9275" fmla="*/ 631967 w 2744472"/>
              <a:gd name="connsiteY9275" fmla="*/ 1286514 h 1805355"/>
              <a:gd name="connsiteX9276" fmla="*/ 633494 w 2744472"/>
              <a:gd name="connsiteY9276" fmla="*/ 1290029 h 1805355"/>
              <a:gd name="connsiteX9277" fmla="*/ 627318 w 2744472"/>
              <a:gd name="connsiteY9277" fmla="*/ 1304244 h 1805355"/>
              <a:gd name="connsiteX9278" fmla="*/ 626319 w 2744472"/>
              <a:gd name="connsiteY9278" fmla="*/ 1304639 h 1805355"/>
              <a:gd name="connsiteX9279" fmla="*/ 627610 w 2744472"/>
              <a:gd name="connsiteY9279" fmla="*/ 1307681 h 1805355"/>
              <a:gd name="connsiteX9280" fmla="*/ 621696 w 2744472"/>
              <a:gd name="connsiteY9280" fmla="*/ 1321619 h 1805355"/>
              <a:gd name="connsiteX9281" fmla="*/ 623687 w 2744472"/>
              <a:gd name="connsiteY9281" fmla="*/ 1326313 h 1805355"/>
              <a:gd name="connsiteX9282" fmla="*/ 617655 w 2744472"/>
              <a:gd name="connsiteY9282" fmla="*/ 1340528 h 1805355"/>
              <a:gd name="connsiteX9283" fmla="*/ 616418 w 2744472"/>
              <a:gd name="connsiteY9283" fmla="*/ 1341029 h 1805355"/>
              <a:gd name="connsiteX9284" fmla="*/ 616822 w 2744472"/>
              <a:gd name="connsiteY9284" fmla="*/ 1342004 h 1805355"/>
              <a:gd name="connsiteX9285" fmla="*/ 611002 w 2744472"/>
              <a:gd name="connsiteY9285" fmla="*/ 1356054 h 1805355"/>
              <a:gd name="connsiteX9286" fmla="*/ 612900 w 2744472"/>
              <a:gd name="connsiteY9286" fmla="*/ 1360635 h 1805355"/>
              <a:gd name="connsiteX9287" fmla="*/ 607203 w 2744472"/>
              <a:gd name="connsiteY9287" fmla="*/ 1374389 h 1805355"/>
              <a:gd name="connsiteX9288" fmla="*/ 608977 w 2744472"/>
              <a:gd name="connsiteY9288" fmla="*/ 1378777 h 1805355"/>
              <a:gd name="connsiteX9289" fmla="*/ 603328 w 2744472"/>
              <a:gd name="connsiteY9289" fmla="*/ 1392750 h 1805355"/>
              <a:gd name="connsiteX9290" fmla="*/ 605055 w 2744472"/>
              <a:gd name="connsiteY9290" fmla="*/ 1396919 h 1805355"/>
              <a:gd name="connsiteX9291" fmla="*/ 599358 w 2744472"/>
              <a:gd name="connsiteY9291" fmla="*/ 1410673 h 1805355"/>
              <a:gd name="connsiteX9292" fmla="*/ 601132 w 2744472"/>
              <a:gd name="connsiteY9292" fmla="*/ 1415061 h 1805355"/>
              <a:gd name="connsiteX9293" fmla="*/ 595701 w 2744472"/>
              <a:gd name="connsiteY9293" fmla="*/ 1428494 h 1805355"/>
              <a:gd name="connsiteX9294" fmla="*/ 597210 w 2744472"/>
              <a:gd name="connsiteY9294" fmla="*/ 1432223 h 1805355"/>
              <a:gd name="connsiteX9295" fmla="*/ 591640 w 2744472"/>
              <a:gd name="connsiteY9295" fmla="*/ 1445991 h 1805355"/>
              <a:gd name="connsiteX9296" fmla="*/ 593287 w 2744472"/>
              <a:gd name="connsiteY9296" fmla="*/ 1449874 h 1805355"/>
              <a:gd name="connsiteX9297" fmla="*/ 588562 w 2744472"/>
              <a:gd name="connsiteY9297" fmla="*/ 1461011 h 1805355"/>
              <a:gd name="connsiteX9298" fmla="*/ 591326 w 2744472"/>
              <a:gd name="connsiteY9298" fmla="*/ 1467525 h 1805355"/>
              <a:gd name="connsiteX9299" fmla="*/ 585294 w 2744472"/>
              <a:gd name="connsiteY9299" fmla="*/ 1481740 h 1805355"/>
              <a:gd name="connsiteX9300" fmla="*/ 584693 w 2744472"/>
              <a:gd name="connsiteY9300" fmla="*/ 1481983 h 1805355"/>
              <a:gd name="connsiteX9301" fmla="*/ 586422 w 2744472"/>
              <a:gd name="connsiteY9301" fmla="*/ 1486158 h 1805355"/>
              <a:gd name="connsiteX9302" fmla="*/ 581786 w 2744472"/>
              <a:gd name="connsiteY9302" fmla="*/ 1497351 h 1805355"/>
              <a:gd name="connsiteX9303" fmla="*/ 584461 w 2744472"/>
              <a:gd name="connsiteY9303" fmla="*/ 1503809 h 1805355"/>
              <a:gd name="connsiteX9304" fmla="*/ 578573 w 2744472"/>
              <a:gd name="connsiteY9304" fmla="*/ 1518024 h 1805355"/>
              <a:gd name="connsiteX9305" fmla="*/ 578430 w 2744472"/>
              <a:gd name="connsiteY9305" fmla="*/ 1518084 h 1805355"/>
              <a:gd name="connsiteX9306" fmla="*/ 580538 w 2744472"/>
              <a:gd name="connsiteY9306" fmla="*/ 1523422 h 1805355"/>
              <a:gd name="connsiteX9307" fmla="*/ 576006 w 2744472"/>
              <a:gd name="connsiteY9307" fmla="*/ 1534900 h 1805355"/>
              <a:gd name="connsiteX9308" fmla="*/ 578577 w 2744472"/>
              <a:gd name="connsiteY9308" fmla="*/ 1541563 h 1805355"/>
              <a:gd name="connsiteX9309" fmla="*/ 573811 w 2744472"/>
              <a:gd name="connsiteY9309" fmla="*/ 1553913 h 1805355"/>
              <a:gd name="connsiteX9310" fmla="*/ 576616 w 2744472"/>
              <a:gd name="connsiteY9310" fmla="*/ 1560686 h 1805355"/>
              <a:gd name="connsiteX9311" fmla="*/ 571846 w 2744472"/>
              <a:gd name="connsiteY9311" fmla="*/ 1572202 h 1805355"/>
              <a:gd name="connsiteX9312" fmla="*/ 574655 w 2744472"/>
              <a:gd name="connsiteY9312" fmla="*/ 1578827 h 1805355"/>
              <a:gd name="connsiteX9313" fmla="*/ 569793 w 2744472"/>
              <a:gd name="connsiteY9313" fmla="*/ 1590292 h 1805355"/>
              <a:gd name="connsiteX9314" fmla="*/ 572694 w 2744472"/>
              <a:gd name="connsiteY9314" fmla="*/ 1596969 h 1805355"/>
              <a:gd name="connsiteX9315" fmla="*/ 567739 w 2744472"/>
              <a:gd name="connsiteY9315" fmla="*/ 1608375 h 1805355"/>
              <a:gd name="connsiteX9316" fmla="*/ 570732 w 2744472"/>
              <a:gd name="connsiteY9316" fmla="*/ 1615601 h 1805355"/>
              <a:gd name="connsiteX9317" fmla="*/ 566096 w 2744472"/>
              <a:gd name="connsiteY9317" fmla="*/ 1626794 h 1805355"/>
              <a:gd name="connsiteX9318" fmla="*/ 568771 w 2744472"/>
              <a:gd name="connsiteY9318" fmla="*/ 1633253 h 1805355"/>
              <a:gd name="connsiteX9319" fmla="*/ 563486 w 2744472"/>
              <a:gd name="connsiteY9319" fmla="*/ 1646012 h 1805355"/>
              <a:gd name="connsiteX9320" fmla="*/ 566810 w 2744472"/>
              <a:gd name="connsiteY9320" fmla="*/ 1653846 h 1805355"/>
              <a:gd name="connsiteX9321" fmla="*/ 562014 w 2744472"/>
              <a:gd name="connsiteY9321" fmla="*/ 1665147 h 1805355"/>
              <a:gd name="connsiteX9322" fmla="*/ 564848 w 2744472"/>
              <a:gd name="connsiteY9322" fmla="*/ 1671988 h 1805355"/>
              <a:gd name="connsiteX9323" fmla="*/ 561046 w 2744472"/>
              <a:gd name="connsiteY9323" fmla="*/ 1681168 h 1805355"/>
              <a:gd name="connsiteX9324" fmla="*/ 564848 w 2744472"/>
              <a:gd name="connsiteY9324" fmla="*/ 1690130 h 1805355"/>
              <a:gd name="connsiteX9325" fmla="*/ 559919 w 2744472"/>
              <a:gd name="connsiteY9325" fmla="*/ 1701746 h 1805355"/>
              <a:gd name="connsiteX9326" fmla="*/ 562887 w 2744472"/>
              <a:gd name="connsiteY9326" fmla="*/ 1709252 h 1805355"/>
              <a:gd name="connsiteX9327" fmla="*/ 558973 w 2744472"/>
              <a:gd name="connsiteY9327" fmla="*/ 1719150 h 1805355"/>
              <a:gd name="connsiteX9328" fmla="*/ 562887 w 2744472"/>
              <a:gd name="connsiteY9328" fmla="*/ 1728375 h 1805355"/>
              <a:gd name="connsiteX9329" fmla="*/ 558934 w 2744472"/>
              <a:gd name="connsiteY9329" fmla="*/ 1737691 h 1805355"/>
              <a:gd name="connsiteX9330" fmla="*/ 562887 w 2744472"/>
              <a:gd name="connsiteY9330" fmla="*/ 1747007 h 1805355"/>
              <a:gd name="connsiteX9331" fmla="*/ 558726 w 2744472"/>
              <a:gd name="connsiteY9331" fmla="*/ 1756813 h 1805355"/>
              <a:gd name="connsiteX9332" fmla="*/ 562887 w 2744472"/>
              <a:gd name="connsiteY9332" fmla="*/ 1766620 h 1805355"/>
              <a:gd name="connsiteX9333" fmla="*/ 558934 w 2744472"/>
              <a:gd name="connsiteY9333" fmla="*/ 1775936 h 1805355"/>
              <a:gd name="connsiteX9334" fmla="*/ 562887 w 2744472"/>
              <a:gd name="connsiteY9334" fmla="*/ 1785252 h 1805355"/>
              <a:gd name="connsiteX9335" fmla="*/ 542293 w 2744472"/>
              <a:gd name="connsiteY9335" fmla="*/ 1805355 h 1805355"/>
              <a:gd name="connsiteX9336" fmla="*/ 521700 w 2744472"/>
              <a:gd name="connsiteY9336" fmla="*/ 1785252 h 1805355"/>
              <a:gd name="connsiteX9337" fmla="*/ 525652 w 2744472"/>
              <a:gd name="connsiteY9337" fmla="*/ 1775936 h 1805355"/>
              <a:gd name="connsiteX9338" fmla="*/ 521700 w 2744472"/>
              <a:gd name="connsiteY9338" fmla="*/ 1766620 h 1805355"/>
              <a:gd name="connsiteX9339" fmla="*/ 525861 w 2744472"/>
              <a:gd name="connsiteY9339" fmla="*/ 1756813 h 1805355"/>
              <a:gd name="connsiteX9340" fmla="*/ 521700 w 2744472"/>
              <a:gd name="connsiteY9340" fmla="*/ 1747007 h 1805355"/>
              <a:gd name="connsiteX9341" fmla="*/ 525652 w 2744472"/>
              <a:gd name="connsiteY9341" fmla="*/ 1737691 h 1805355"/>
              <a:gd name="connsiteX9342" fmla="*/ 521700 w 2744472"/>
              <a:gd name="connsiteY9342" fmla="*/ 1728375 h 1805355"/>
              <a:gd name="connsiteX9343" fmla="*/ 525614 w 2744472"/>
              <a:gd name="connsiteY9343" fmla="*/ 1719150 h 1805355"/>
              <a:gd name="connsiteX9344" fmla="*/ 521700 w 2744472"/>
              <a:gd name="connsiteY9344" fmla="*/ 1709252 h 1805355"/>
              <a:gd name="connsiteX9345" fmla="*/ 526559 w 2744472"/>
              <a:gd name="connsiteY9345" fmla="*/ 1696961 h 1805355"/>
              <a:gd name="connsiteX9346" fmla="*/ 523661 w 2744472"/>
              <a:gd name="connsiteY9346" fmla="*/ 1690130 h 1805355"/>
              <a:gd name="connsiteX9347" fmla="*/ 527464 w 2744472"/>
              <a:gd name="connsiteY9347" fmla="*/ 1681168 h 1805355"/>
              <a:gd name="connsiteX9348" fmla="*/ 523661 w 2744472"/>
              <a:gd name="connsiteY9348" fmla="*/ 1671988 h 1805355"/>
              <a:gd name="connsiteX9349" fmla="*/ 528432 w 2744472"/>
              <a:gd name="connsiteY9349" fmla="*/ 1660469 h 1805355"/>
              <a:gd name="connsiteX9350" fmla="*/ 525622 w 2744472"/>
              <a:gd name="connsiteY9350" fmla="*/ 1653846 h 1805355"/>
              <a:gd name="connsiteX9351" fmla="*/ 531428 w 2744472"/>
              <a:gd name="connsiteY9351" fmla="*/ 1640165 h 1805355"/>
              <a:gd name="connsiteX9352" fmla="*/ 528564 w 2744472"/>
              <a:gd name="connsiteY9352" fmla="*/ 1633253 h 1805355"/>
              <a:gd name="connsiteX9353" fmla="*/ 533200 w 2744472"/>
              <a:gd name="connsiteY9353" fmla="*/ 1622060 h 1805355"/>
              <a:gd name="connsiteX9354" fmla="*/ 530526 w 2744472"/>
              <a:gd name="connsiteY9354" fmla="*/ 1615601 h 1805355"/>
              <a:gd name="connsiteX9355" fmla="*/ 534476 w 2744472"/>
              <a:gd name="connsiteY9355" fmla="*/ 1606064 h 1805355"/>
              <a:gd name="connsiteX9356" fmla="*/ 530526 w 2744472"/>
              <a:gd name="connsiteY9356" fmla="*/ 1596969 h 1805355"/>
              <a:gd name="connsiteX9357" fmla="*/ 535411 w 2744472"/>
              <a:gd name="connsiteY9357" fmla="*/ 1585723 h 1805355"/>
              <a:gd name="connsiteX9358" fmla="*/ 532487 w 2744472"/>
              <a:gd name="connsiteY9358" fmla="*/ 1578827 h 1805355"/>
              <a:gd name="connsiteX9359" fmla="*/ 538272 w 2744472"/>
              <a:gd name="connsiteY9359" fmla="*/ 1565184 h 1805355"/>
              <a:gd name="connsiteX9360" fmla="*/ 536409 w 2744472"/>
              <a:gd name="connsiteY9360" fmla="*/ 1560686 h 1805355"/>
              <a:gd name="connsiteX9361" fmla="*/ 541245 w 2744472"/>
              <a:gd name="connsiteY9361" fmla="*/ 1549011 h 1805355"/>
              <a:gd name="connsiteX9362" fmla="*/ 538371 w 2744472"/>
              <a:gd name="connsiteY9362" fmla="*/ 1541563 h 1805355"/>
              <a:gd name="connsiteX9363" fmla="*/ 542881 w 2744472"/>
              <a:gd name="connsiteY9363" fmla="*/ 1529877 h 1805355"/>
              <a:gd name="connsiteX9364" fmla="*/ 540332 w 2744472"/>
              <a:gd name="connsiteY9364" fmla="*/ 1523422 h 1805355"/>
              <a:gd name="connsiteX9365" fmla="*/ 546212 w 2744472"/>
              <a:gd name="connsiteY9365" fmla="*/ 1508534 h 1805355"/>
              <a:gd name="connsiteX9366" fmla="*/ 544255 w 2744472"/>
              <a:gd name="connsiteY9366" fmla="*/ 1503809 h 1805355"/>
              <a:gd name="connsiteX9367" fmla="*/ 548891 w 2744472"/>
              <a:gd name="connsiteY9367" fmla="*/ 1492616 h 1805355"/>
              <a:gd name="connsiteX9368" fmla="*/ 546216 w 2744472"/>
              <a:gd name="connsiteY9368" fmla="*/ 1486158 h 1805355"/>
              <a:gd name="connsiteX9369" fmla="*/ 552059 w 2744472"/>
              <a:gd name="connsiteY9369" fmla="*/ 1472051 h 1805355"/>
              <a:gd name="connsiteX9370" fmla="*/ 550138 w 2744472"/>
              <a:gd name="connsiteY9370" fmla="*/ 1467525 h 1805355"/>
              <a:gd name="connsiteX9371" fmla="*/ 554864 w 2744472"/>
              <a:gd name="connsiteY9371" fmla="*/ 1456388 h 1805355"/>
              <a:gd name="connsiteX9372" fmla="*/ 552100 w 2744472"/>
              <a:gd name="connsiteY9372" fmla="*/ 1449874 h 1805355"/>
              <a:gd name="connsiteX9373" fmla="*/ 557763 w 2744472"/>
              <a:gd name="connsiteY9373" fmla="*/ 1436526 h 1805355"/>
              <a:gd name="connsiteX9374" fmla="*/ 556022 w 2744472"/>
              <a:gd name="connsiteY9374" fmla="*/ 1432223 h 1805355"/>
              <a:gd name="connsiteX9375" fmla="*/ 561945 w 2744472"/>
              <a:gd name="connsiteY9375" fmla="*/ 1417583 h 1805355"/>
              <a:gd name="connsiteX9376" fmla="*/ 560926 w 2744472"/>
              <a:gd name="connsiteY9376" fmla="*/ 1415061 h 1805355"/>
              <a:gd name="connsiteX9377" fmla="*/ 566575 w 2744472"/>
              <a:gd name="connsiteY9377" fmla="*/ 1401089 h 1805355"/>
              <a:gd name="connsiteX9378" fmla="*/ 564848 w 2744472"/>
              <a:gd name="connsiteY9378" fmla="*/ 1396919 h 1805355"/>
              <a:gd name="connsiteX9379" fmla="*/ 570545 w 2744472"/>
              <a:gd name="connsiteY9379" fmla="*/ 1383166 h 1805355"/>
              <a:gd name="connsiteX9380" fmla="*/ 568771 w 2744472"/>
              <a:gd name="connsiteY9380" fmla="*/ 1378777 h 1805355"/>
              <a:gd name="connsiteX9381" fmla="*/ 574421 w 2744472"/>
              <a:gd name="connsiteY9381" fmla="*/ 1364805 h 1805355"/>
              <a:gd name="connsiteX9382" fmla="*/ 572693 w 2744472"/>
              <a:gd name="connsiteY9382" fmla="*/ 1360635 h 1805355"/>
              <a:gd name="connsiteX9383" fmla="*/ 578514 w 2744472"/>
              <a:gd name="connsiteY9383" fmla="*/ 1346584 h 1805355"/>
              <a:gd name="connsiteX9384" fmla="*/ 576616 w 2744472"/>
              <a:gd name="connsiteY9384" fmla="*/ 1342004 h 1805355"/>
              <a:gd name="connsiteX9385" fmla="*/ 582504 w 2744472"/>
              <a:gd name="connsiteY9385" fmla="*/ 1327788 h 1805355"/>
              <a:gd name="connsiteX9386" fmla="*/ 583033 w 2744472"/>
              <a:gd name="connsiteY9386" fmla="*/ 1327569 h 1805355"/>
              <a:gd name="connsiteX9387" fmla="*/ 582500 w 2744472"/>
              <a:gd name="connsiteY9387" fmla="*/ 1326313 h 1805355"/>
              <a:gd name="connsiteX9388" fmla="*/ 588414 w 2744472"/>
              <a:gd name="connsiteY9388" fmla="*/ 1312375 h 1805355"/>
              <a:gd name="connsiteX9389" fmla="*/ 586422 w 2744472"/>
              <a:gd name="connsiteY9389" fmla="*/ 1307681 h 1805355"/>
              <a:gd name="connsiteX9390" fmla="*/ 592454 w 2744472"/>
              <a:gd name="connsiteY9390" fmla="*/ 1293466 h 1805355"/>
              <a:gd name="connsiteX9391" fmla="*/ 592763 w 2744472"/>
              <a:gd name="connsiteY9391" fmla="*/ 1293340 h 1805355"/>
              <a:gd name="connsiteX9392" fmla="*/ 591325 w 2744472"/>
              <a:gd name="connsiteY9392" fmla="*/ 1290029 h 1805355"/>
              <a:gd name="connsiteX9393" fmla="*/ 597501 w 2744472"/>
              <a:gd name="connsiteY9393" fmla="*/ 1275814 h 1805355"/>
              <a:gd name="connsiteX9394" fmla="*/ 598124 w 2744472"/>
              <a:gd name="connsiteY9394" fmla="*/ 1275568 h 1805355"/>
              <a:gd name="connsiteX9395" fmla="*/ 597209 w 2744472"/>
              <a:gd name="connsiteY9395" fmla="*/ 1273359 h 1805355"/>
              <a:gd name="connsiteX9396" fmla="*/ 603097 w 2744472"/>
              <a:gd name="connsiteY9396" fmla="*/ 1259144 h 1805355"/>
              <a:gd name="connsiteX9397" fmla="*/ 604309 w 2744472"/>
              <a:gd name="connsiteY9397" fmla="*/ 1258642 h 1805355"/>
              <a:gd name="connsiteX9398" fmla="*/ 603093 w 2744472"/>
              <a:gd name="connsiteY9398" fmla="*/ 1255707 h 1805355"/>
              <a:gd name="connsiteX9399" fmla="*/ 608507 w 2744472"/>
              <a:gd name="connsiteY9399" fmla="*/ 1242636 h 1805355"/>
              <a:gd name="connsiteX9400" fmla="*/ 607015 w 2744472"/>
              <a:gd name="connsiteY9400" fmla="*/ 1239036 h 1805355"/>
              <a:gd name="connsiteX9401" fmla="*/ 612904 w 2744472"/>
              <a:gd name="connsiteY9401" fmla="*/ 1224821 h 1805355"/>
              <a:gd name="connsiteX9402" fmla="*/ 614115 w 2744472"/>
              <a:gd name="connsiteY9402" fmla="*/ 1224319 h 1805355"/>
              <a:gd name="connsiteX9403" fmla="*/ 612899 w 2744472"/>
              <a:gd name="connsiteY9403" fmla="*/ 1221385 h 1805355"/>
              <a:gd name="connsiteX9404" fmla="*/ 618787 w 2744472"/>
              <a:gd name="connsiteY9404" fmla="*/ 1207170 h 1805355"/>
              <a:gd name="connsiteX9405" fmla="*/ 619670 w 2744472"/>
              <a:gd name="connsiteY9405" fmla="*/ 1206804 h 1805355"/>
              <a:gd name="connsiteX9406" fmla="*/ 618783 w 2744472"/>
              <a:gd name="connsiteY9406" fmla="*/ 1204714 h 1805355"/>
              <a:gd name="connsiteX9407" fmla="*/ 624815 w 2744472"/>
              <a:gd name="connsiteY9407" fmla="*/ 1190499 h 1805355"/>
              <a:gd name="connsiteX9408" fmla="*/ 626895 w 2744472"/>
              <a:gd name="connsiteY9408" fmla="*/ 1189658 h 1805355"/>
              <a:gd name="connsiteX9409" fmla="*/ 625647 w 2744472"/>
              <a:gd name="connsiteY9409" fmla="*/ 1186572 h 1805355"/>
              <a:gd name="connsiteX9410" fmla="*/ 631535 w 2744472"/>
              <a:gd name="connsiteY9410" fmla="*/ 1172010 h 1805355"/>
              <a:gd name="connsiteX9411" fmla="*/ 632102 w 2744472"/>
              <a:gd name="connsiteY9411" fmla="*/ 1171770 h 1805355"/>
              <a:gd name="connsiteX9412" fmla="*/ 631532 w 2744472"/>
              <a:gd name="connsiteY9412" fmla="*/ 1170392 h 1805355"/>
              <a:gd name="connsiteX9413" fmla="*/ 637420 w 2744472"/>
              <a:gd name="connsiteY9413" fmla="*/ 1156177 h 1805355"/>
              <a:gd name="connsiteX9414" fmla="*/ 638396 w 2744472"/>
              <a:gd name="connsiteY9414" fmla="*/ 1155772 h 1805355"/>
              <a:gd name="connsiteX9415" fmla="*/ 637416 w 2744472"/>
              <a:gd name="connsiteY9415" fmla="*/ 1153231 h 1805355"/>
              <a:gd name="connsiteX9416" fmla="*/ 643304 w 2744472"/>
              <a:gd name="connsiteY9416" fmla="*/ 1137975 h 1805355"/>
              <a:gd name="connsiteX9417" fmla="*/ 643994 w 2744472"/>
              <a:gd name="connsiteY9417" fmla="*/ 1137668 h 1805355"/>
              <a:gd name="connsiteX9418" fmla="*/ 643299 w 2744472"/>
              <a:gd name="connsiteY9418" fmla="*/ 1136070 h 1805355"/>
              <a:gd name="connsiteX9419" fmla="*/ 649475 w 2744472"/>
              <a:gd name="connsiteY9419" fmla="*/ 1121854 h 1805355"/>
              <a:gd name="connsiteX9420" fmla="*/ 651609 w 2744472"/>
              <a:gd name="connsiteY9420" fmla="*/ 1121011 h 1805355"/>
              <a:gd name="connsiteX9421" fmla="*/ 651144 w 2744472"/>
              <a:gd name="connsiteY9421" fmla="*/ 1119889 h 1805355"/>
              <a:gd name="connsiteX9422" fmla="*/ 657176 w 2744472"/>
              <a:gd name="connsiteY9422" fmla="*/ 1105327 h 1805355"/>
              <a:gd name="connsiteX9423" fmla="*/ 658459 w 2744472"/>
              <a:gd name="connsiteY9423" fmla="*/ 1104796 h 1805355"/>
              <a:gd name="connsiteX9424" fmla="*/ 658009 w 2744472"/>
              <a:gd name="connsiteY9424" fmla="*/ 1103709 h 1805355"/>
              <a:gd name="connsiteX9425" fmla="*/ 663897 w 2744472"/>
              <a:gd name="connsiteY9425" fmla="*/ 1089494 h 1805355"/>
              <a:gd name="connsiteX9426" fmla="*/ 666564 w 2744472"/>
              <a:gd name="connsiteY9426" fmla="*/ 1088389 h 1805355"/>
              <a:gd name="connsiteX9427" fmla="*/ 665854 w 2744472"/>
              <a:gd name="connsiteY9427" fmla="*/ 1086547 h 1805355"/>
              <a:gd name="connsiteX9428" fmla="*/ 671742 w 2744472"/>
              <a:gd name="connsiteY9428" fmla="*/ 1071292 h 1805355"/>
              <a:gd name="connsiteX9429" fmla="*/ 672405 w 2744472"/>
              <a:gd name="connsiteY9429" fmla="*/ 1070997 h 1805355"/>
              <a:gd name="connsiteX9430" fmla="*/ 671738 w 2744472"/>
              <a:gd name="connsiteY9430" fmla="*/ 1069386 h 1805355"/>
              <a:gd name="connsiteX9431" fmla="*/ 677626 w 2744472"/>
              <a:gd name="connsiteY9431" fmla="*/ 1055171 h 1805355"/>
              <a:gd name="connsiteX9432" fmla="*/ 679991 w 2744472"/>
              <a:gd name="connsiteY9432" fmla="*/ 1054191 h 1805355"/>
              <a:gd name="connsiteX9433" fmla="*/ 679583 w 2744472"/>
              <a:gd name="connsiteY9433" fmla="*/ 1053205 h 1805355"/>
              <a:gd name="connsiteX9434" fmla="*/ 685614 w 2744472"/>
              <a:gd name="connsiteY9434" fmla="*/ 1038643 h 1805355"/>
              <a:gd name="connsiteX9435" fmla="*/ 688572 w 2744472"/>
              <a:gd name="connsiteY9435" fmla="*/ 1037418 h 1805355"/>
              <a:gd name="connsiteX9436" fmla="*/ 688409 w 2744472"/>
              <a:gd name="connsiteY9436" fmla="*/ 1037025 h 1805355"/>
              <a:gd name="connsiteX9437" fmla="*/ 694297 w 2744472"/>
              <a:gd name="connsiteY9437" fmla="*/ 1022810 h 1805355"/>
              <a:gd name="connsiteX9438" fmla="*/ 695002 w 2744472"/>
              <a:gd name="connsiteY9438" fmla="*/ 1022518 h 1805355"/>
              <a:gd name="connsiteX9439" fmla="*/ 694293 w 2744472"/>
              <a:gd name="connsiteY9439" fmla="*/ 1020845 h 1805355"/>
              <a:gd name="connsiteX9440" fmla="*/ 700468 w 2744472"/>
              <a:gd name="connsiteY9440" fmla="*/ 1006283 h 1805355"/>
              <a:gd name="connsiteX9441" fmla="*/ 702472 w 2744472"/>
              <a:gd name="connsiteY9441" fmla="*/ 1005471 h 1805355"/>
              <a:gd name="connsiteX9442" fmla="*/ 702138 w 2744472"/>
              <a:gd name="connsiteY9442" fmla="*/ 1004664 h 1805355"/>
              <a:gd name="connsiteX9443" fmla="*/ 708026 w 2744472"/>
              <a:gd name="connsiteY9443" fmla="*/ 990449 h 1805355"/>
              <a:gd name="connsiteX9444" fmla="*/ 710391 w 2744472"/>
              <a:gd name="connsiteY9444" fmla="*/ 989469 h 1805355"/>
              <a:gd name="connsiteX9445" fmla="*/ 709983 w 2744472"/>
              <a:gd name="connsiteY9445" fmla="*/ 988483 h 1805355"/>
              <a:gd name="connsiteX9446" fmla="*/ 716014 w 2744472"/>
              <a:gd name="connsiteY9446" fmla="*/ 973921 h 1805355"/>
              <a:gd name="connsiteX9447" fmla="*/ 717882 w 2744472"/>
              <a:gd name="connsiteY9447" fmla="*/ 973148 h 1805355"/>
              <a:gd name="connsiteX9448" fmla="*/ 723859 w 2744472"/>
              <a:gd name="connsiteY9448" fmla="*/ 958375 h 1805355"/>
              <a:gd name="connsiteX9449" fmla="*/ 727089 w 2744472"/>
              <a:gd name="connsiteY9449" fmla="*/ 957005 h 1805355"/>
              <a:gd name="connsiteX9450" fmla="*/ 732541 w 2744472"/>
              <a:gd name="connsiteY9450" fmla="*/ 943522 h 1805355"/>
              <a:gd name="connsiteX9451" fmla="*/ 736482 w 2744472"/>
              <a:gd name="connsiteY9451" fmla="*/ 941850 h 1805355"/>
              <a:gd name="connsiteX9452" fmla="*/ 742348 w 2744472"/>
              <a:gd name="connsiteY9452" fmla="*/ 927688 h 1805355"/>
              <a:gd name="connsiteX9453" fmla="*/ 744544 w 2744472"/>
              <a:gd name="connsiteY9453" fmla="*/ 926778 h 1805355"/>
              <a:gd name="connsiteX9454" fmla="*/ 744305 w 2744472"/>
              <a:gd name="connsiteY9454" fmla="*/ 926213 h 1805355"/>
              <a:gd name="connsiteX9455" fmla="*/ 750336 w 2744472"/>
              <a:gd name="connsiteY9455" fmla="*/ 911998 h 1805355"/>
              <a:gd name="connsiteX9456" fmla="*/ 753446 w 2744472"/>
              <a:gd name="connsiteY9456" fmla="*/ 910740 h 1805355"/>
              <a:gd name="connsiteX9457" fmla="*/ 759018 w 2744472"/>
              <a:gd name="connsiteY9457" fmla="*/ 897289 h 1805355"/>
              <a:gd name="connsiteX9458" fmla="*/ 763011 w 2744472"/>
              <a:gd name="connsiteY9458" fmla="*/ 895634 h 1805355"/>
              <a:gd name="connsiteX9459" fmla="*/ 768825 w 2744472"/>
              <a:gd name="connsiteY9459" fmla="*/ 881598 h 1805355"/>
              <a:gd name="connsiteX9460" fmla="*/ 771364 w 2744472"/>
              <a:gd name="connsiteY9460" fmla="*/ 880546 h 1805355"/>
              <a:gd name="connsiteX9461" fmla="*/ 770782 w 2744472"/>
              <a:gd name="connsiteY9461" fmla="*/ 879142 h 1805355"/>
              <a:gd name="connsiteX9462" fmla="*/ 776670 w 2744472"/>
              <a:gd name="connsiteY9462" fmla="*/ 864927 h 1805355"/>
              <a:gd name="connsiteX9463" fmla="*/ 781674 w 2744472"/>
              <a:gd name="connsiteY9463" fmla="*/ 862854 h 1805355"/>
              <a:gd name="connsiteX9464" fmla="*/ 786620 w 2744472"/>
              <a:gd name="connsiteY9464" fmla="*/ 851198 h 1805355"/>
              <a:gd name="connsiteX9465" fmla="*/ 789885 w 2744472"/>
              <a:gd name="connsiteY9465" fmla="*/ 849878 h 1805355"/>
              <a:gd name="connsiteX9466" fmla="*/ 789414 w 2744472"/>
              <a:gd name="connsiteY9466" fmla="*/ 848742 h 1805355"/>
              <a:gd name="connsiteX9467" fmla="*/ 795302 w 2744472"/>
              <a:gd name="connsiteY9467" fmla="*/ 834527 h 1805355"/>
              <a:gd name="connsiteX9468" fmla="*/ 800275 w 2744472"/>
              <a:gd name="connsiteY9468" fmla="*/ 832467 h 1805355"/>
              <a:gd name="connsiteX9469" fmla="*/ 805109 w 2744472"/>
              <a:gd name="connsiteY9469" fmla="*/ 820798 h 1805355"/>
              <a:gd name="connsiteX9470" fmla="*/ 809329 w 2744472"/>
              <a:gd name="connsiteY9470" fmla="*/ 819050 h 1805355"/>
              <a:gd name="connsiteX9471" fmla="*/ 815058 w 2744472"/>
              <a:gd name="connsiteY9471" fmla="*/ 804558 h 1805355"/>
              <a:gd name="connsiteX9472" fmla="*/ 820884 w 2744472"/>
              <a:gd name="connsiteY9472" fmla="*/ 802031 h 1805355"/>
              <a:gd name="connsiteX9473" fmla="*/ 825702 w 2744472"/>
              <a:gd name="connsiteY9473" fmla="*/ 790399 h 1805355"/>
              <a:gd name="connsiteX9474" fmla="*/ 828074 w 2744472"/>
              <a:gd name="connsiteY9474" fmla="*/ 789416 h 1805355"/>
              <a:gd name="connsiteX9475" fmla="*/ 833834 w 2744472"/>
              <a:gd name="connsiteY9475" fmla="*/ 775832 h 1805355"/>
              <a:gd name="connsiteX9476" fmla="*/ 838447 w 2744472"/>
              <a:gd name="connsiteY9476" fmla="*/ 773966 h 1805355"/>
              <a:gd name="connsiteX9477" fmla="*/ 843784 w 2744472"/>
              <a:gd name="connsiteY9477" fmla="*/ 761961 h 1805355"/>
              <a:gd name="connsiteX9478" fmla="*/ 851677 w 2744472"/>
              <a:gd name="connsiteY9478" fmla="*/ 758914 h 1805355"/>
              <a:gd name="connsiteX9479" fmla="*/ 856102 w 2744472"/>
              <a:gd name="connsiteY9479" fmla="*/ 748232 h 1805355"/>
              <a:gd name="connsiteX9480" fmla="*/ 860090 w 2744472"/>
              <a:gd name="connsiteY9480" fmla="*/ 746579 h 1805355"/>
              <a:gd name="connsiteX9481" fmla="*/ 865908 w 2744472"/>
              <a:gd name="connsiteY9481" fmla="*/ 731848 h 1805355"/>
              <a:gd name="connsiteX9482" fmla="*/ 870815 w 2744472"/>
              <a:gd name="connsiteY9482" fmla="*/ 729716 h 1805355"/>
              <a:gd name="connsiteX9483" fmla="*/ 875858 w 2744472"/>
              <a:gd name="connsiteY9483" fmla="*/ 717832 h 1805355"/>
              <a:gd name="connsiteX9484" fmla="*/ 881324 w 2744472"/>
              <a:gd name="connsiteY9484" fmla="*/ 715621 h 1805355"/>
              <a:gd name="connsiteX9485" fmla="*/ 886501 w 2744472"/>
              <a:gd name="connsiteY9485" fmla="*/ 703122 h 1805355"/>
              <a:gd name="connsiteX9486" fmla="*/ 891964 w 2744472"/>
              <a:gd name="connsiteY9486" fmla="*/ 700859 h 1805355"/>
              <a:gd name="connsiteX9487" fmla="*/ 896595 w 2744472"/>
              <a:gd name="connsiteY9487" fmla="*/ 689681 h 1805355"/>
              <a:gd name="connsiteX9488" fmla="*/ 903608 w 2744472"/>
              <a:gd name="connsiteY9488" fmla="*/ 686775 h 1805355"/>
              <a:gd name="connsiteX9489" fmla="*/ 908219 w 2744472"/>
              <a:gd name="connsiteY9489" fmla="*/ 675114 h 1805355"/>
              <a:gd name="connsiteX9490" fmla="*/ 915035 w 2744472"/>
              <a:gd name="connsiteY9490" fmla="*/ 672156 h 1805355"/>
              <a:gd name="connsiteX9491" fmla="*/ 918863 w 2744472"/>
              <a:gd name="connsiteY9491" fmla="*/ 662916 h 1805355"/>
              <a:gd name="connsiteX9492" fmla="*/ 925923 w 2744472"/>
              <a:gd name="connsiteY9492" fmla="*/ 659991 h 1805355"/>
              <a:gd name="connsiteX9493" fmla="*/ 930630 w 2744472"/>
              <a:gd name="connsiteY9493" fmla="*/ 648350 h 1805355"/>
              <a:gd name="connsiteX9494" fmla="*/ 937978 w 2744472"/>
              <a:gd name="connsiteY9494" fmla="*/ 645232 h 1805355"/>
              <a:gd name="connsiteX9495" fmla="*/ 942541 w 2744472"/>
              <a:gd name="connsiteY9495" fmla="*/ 634478 h 1805355"/>
              <a:gd name="connsiteX9496" fmla="*/ 948890 w 2744472"/>
              <a:gd name="connsiteY9496" fmla="*/ 631910 h 1805355"/>
              <a:gd name="connsiteX9497" fmla="*/ 953185 w 2744472"/>
              <a:gd name="connsiteY9497" fmla="*/ 621036 h 1805355"/>
              <a:gd name="connsiteX9498" fmla="*/ 960950 w 2744472"/>
              <a:gd name="connsiteY9498" fmla="*/ 617663 h 1805355"/>
              <a:gd name="connsiteX9499" fmla="*/ 964952 w 2744472"/>
              <a:gd name="connsiteY9499" fmla="*/ 608000 h 1805355"/>
              <a:gd name="connsiteX9500" fmla="*/ 972336 w 2744472"/>
              <a:gd name="connsiteY9500" fmla="*/ 604942 h 1805355"/>
              <a:gd name="connsiteX9501" fmla="*/ 976863 w 2744472"/>
              <a:gd name="connsiteY9501" fmla="*/ 594271 h 1805355"/>
              <a:gd name="connsiteX9502" fmla="*/ 985840 w 2744472"/>
              <a:gd name="connsiteY9502" fmla="*/ 590642 h 1805355"/>
              <a:gd name="connsiteX9503" fmla="*/ 989469 w 2744472"/>
              <a:gd name="connsiteY9503" fmla="*/ 581666 h 1805355"/>
              <a:gd name="connsiteX9504" fmla="*/ 996774 w 2744472"/>
              <a:gd name="connsiteY9504" fmla="*/ 578566 h 1805355"/>
              <a:gd name="connsiteX9505" fmla="*/ 1001236 w 2744472"/>
              <a:gd name="connsiteY9505" fmla="*/ 567794 h 1805355"/>
              <a:gd name="connsiteX9506" fmla="*/ 1010741 w 2744472"/>
              <a:gd name="connsiteY9506" fmla="*/ 563857 h 1805355"/>
              <a:gd name="connsiteX9507" fmla="*/ 1013984 w 2744472"/>
              <a:gd name="connsiteY9507" fmla="*/ 556026 h 1805355"/>
              <a:gd name="connsiteX9508" fmla="*/ 1021815 w 2744472"/>
              <a:gd name="connsiteY9508" fmla="*/ 552782 h 1805355"/>
              <a:gd name="connsiteX9509" fmla="*/ 1025752 w 2744472"/>
              <a:gd name="connsiteY9509" fmla="*/ 543278 h 1805355"/>
              <a:gd name="connsiteX9510" fmla="*/ 1033528 w 2744472"/>
              <a:gd name="connsiteY9510" fmla="*/ 540057 h 1805355"/>
              <a:gd name="connsiteX9511" fmla="*/ 1037663 w 2744472"/>
              <a:gd name="connsiteY9511" fmla="*/ 529836 h 1805355"/>
              <a:gd name="connsiteX9512" fmla="*/ 1046585 w 2744472"/>
              <a:gd name="connsiteY9512" fmla="*/ 526053 h 1805355"/>
              <a:gd name="connsiteX9513" fmla="*/ 1050268 w 2744472"/>
              <a:gd name="connsiteY9513" fmla="*/ 516944 h 1805355"/>
              <a:gd name="connsiteX9514" fmla="*/ 1058559 w 2744472"/>
              <a:gd name="connsiteY9514" fmla="*/ 513426 h 1805355"/>
              <a:gd name="connsiteX9515" fmla="*/ 1062036 w 2744472"/>
              <a:gd name="connsiteY9515" fmla="*/ 505033 h 1805355"/>
              <a:gd name="connsiteX9516" fmla="*/ 1070576 w 2744472"/>
              <a:gd name="connsiteY9516" fmla="*/ 501495 h 1805355"/>
              <a:gd name="connsiteX9517" fmla="*/ 1072422 w 2744472"/>
              <a:gd name="connsiteY9517" fmla="*/ 497343 h 1805355"/>
              <a:gd name="connsiteX9518" fmla="*/ 1061268 w 2744472"/>
              <a:gd name="connsiteY9518" fmla="*/ 501963 h 1805355"/>
              <a:gd name="connsiteX9519" fmla="*/ 1058105 w 2744472"/>
              <a:gd name="connsiteY9519" fmla="*/ 509784 h 1805355"/>
              <a:gd name="connsiteX9520" fmla="*/ 1049814 w 2744472"/>
              <a:gd name="connsiteY9520" fmla="*/ 513303 h 1805355"/>
              <a:gd name="connsiteX9521" fmla="*/ 1046337 w 2744472"/>
              <a:gd name="connsiteY9521" fmla="*/ 521695 h 1805355"/>
              <a:gd name="connsiteX9522" fmla="*/ 1037797 w 2744472"/>
              <a:gd name="connsiteY9522" fmla="*/ 525232 h 1805355"/>
              <a:gd name="connsiteX9523" fmla="*/ 1034139 w 2744472"/>
              <a:gd name="connsiteY9523" fmla="*/ 533463 h 1805355"/>
              <a:gd name="connsiteX9524" fmla="*/ 1023259 w 2744472"/>
              <a:gd name="connsiteY9524" fmla="*/ 537662 h 1805355"/>
              <a:gd name="connsiteX9525" fmla="*/ 1019860 w 2744472"/>
              <a:gd name="connsiteY9525" fmla="*/ 546068 h 1805355"/>
              <a:gd name="connsiteX9526" fmla="*/ 1012116 w 2744472"/>
              <a:gd name="connsiteY9526" fmla="*/ 549354 h 1805355"/>
              <a:gd name="connsiteX9527" fmla="*/ 1007949 w 2744472"/>
              <a:gd name="connsiteY9527" fmla="*/ 559654 h 1805355"/>
              <a:gd name="connsiteX9528" fmla="*/ 998715 w 2744472"/>
              <a:gd name="connsiteY9528" fmla="*/ 563570 h 1805355"/>
              <a:gd name="connsiteX9529" fmla="*/ 995344 w 2744472"/>
              <a:gd name="connsiteY9529" fmla="*/ 571708 h 1805355"/>
              <a:gd name="connsiteX9530" fmla="*/ 987513 w 2744472"/>
              <a:gd name="connsiteY9530" fmla="*/ 574952 h 1805355"/>
              <a:gd name="connsiteX9531" fmla="*/ 983576 w 2744472"/>
              <a:gd name="connsiteY9531" fmla="*/ 584456 h 1805355"/>
              <a:gd name="connsiteX9532" fmla="*/ 975184 w 2744472"/>
              <a:gd name="connsiteY9532" fmla="*/ 587933 h 1805355"/>
              <a:gd name="connsiteX9533" fmla="*/ 971665 w 2744472"/>
              <a:gd name="connsiteY9533" fmla="*/ 596224 h 1805355"/>
              <a:gd name="connsiteX9534" fmla="*/ 963638 w 2744472"/>
              <a:gd name="connsiteY9534" fmla="*/ 599470 h 1805355"/>
              <a:gd name="connsiteX9535" fmla="*/ 959061 w 2744472"/>
              <a:gd name="connsiteY9535" fmla="*/ 610790 h 1805355"/>
              <a:gd name="connsiteX9536" fmla="*/ 950769 w 2744472"/>
              <a:gd name="connsiteY9536" fmla="*/ 614308 h 1805355"/>
              <a:gd name="connsiteX9537" fmla="*/ 947293 w 2744472"/>
              <a:gd name="connsiteY9537" fmla="*/ 622701 h 1805355"/>
              <a:gd name="connsiteX9538" fmla="*/ 938768 w 2744472"/>
              <a:gd name="connsiteY9538" fmla="*/ 626232 h 1805355"/>
              <a:gd name="connsiteX9539" fmla="*/ 934544 w 2744472"/>
              <a:gd name="connsiteY9539" fmla="*/ 636430 h 1805355"/>
              <a:gd name="connsiteX9540" fmla="*/ 929630 w 2744472"/>
              <a:gd name="connsiteY9540" fmla="*/ 638466 h 1805355"/>
              <a:gd name="connsiteX9541" fmla="*/ 924738 w 2744472"/>
              <a:gd name="connsiteY9541" fmla="*/ 650854 h 1805355"/>
              <a:gd name="connsiteX9542" fmla="*/ 916477 w 2744472"/>
              <a:gd name="connsiteY9542" fmla="*/ 654443 h 1805355"/>
              <a:gd name="connsiteX9543" fmla="*/ 912970 w 2744472"/>
              <a:gd name="connsiteY9543" fmla="*/ 662908 h 1805355"/>
              <a:gd name="connsiteX9544" fmla="*/ 904732 w 2744472"/>
              <a:gd name="connsiteY9544" fmla="*/ 666320 h 1805355"/>
              <a:gd name="connsiteX9545" fmla="*/ 900222 w 2744472"/>
              <a:gd name="connsiteY9545" fmla="*/ 677474 h 1805355"/>
              <a:gd name="connsiteX9546" fmla="*/ 895296 w 2744472"/>
              <a:gd name="connsiteY9546" fmla="*/ 679564 h 1805355"/>
              <a:gd name="connsiteX9547" fmla="*/ 890416 w 2744472"/>
              <a:gd name="connsiteY9547" fmla="*/ 691346 h 1805355"/>
              <a:gd name="connsiteX9548" fmla="*/ 882923 w 2744472"/>
              <a:gd name="connsiteY9548" fmla="*/ 694449 h 1805355"/>
              <a:gd name="connsiteX9549" fmla="*/ 878504 w 2744472"/>
              <a:gd name="connsiteY9549" fmla="*/ 705625 h 1805355"/>
              <a:gd name="connsiteX9550" fmla="*/ 872272 w 2744472"/>
              <a:gd name="connsiteY9550" fmla="*/ 708329 h 1805355"/>
              <a:gd name="connsiteX9551" fmla="*/ 867861 w 2744472"/>
              <a:gd name="connsiteY9551" fmla="*/ 719498 h 1805355"/>
              <a:gd name="connsiteX9552" fmla="*/ 861874 w 2744472"/>
              <a:gd name="connsiteY9552" fmla="*/ 722099 h 1805355"/>
              <a:gd name="connsiteX9553" fmla="*/ 857768 w 2744472"/>
              <a:gd name="connsiteY9553" fmla="*/ 731553 h 1805355"/>
              <a:gd name="connsiteX9554" fmla="*/ 851302 w 2744472"/>
              <a:gd name="connsiteY9554" fmla="*/ 734106 h 1805355"/>
              <a:gd name="connsiteX9555" fmla="*/ 846144 w 2744472"/>
              <a:gd name="connsiteY9555" fmla="*/ 746262 h 1805355"/>
              <a:gd name="connsiteX9556" fmla="*/ 840717 w 2744472"/>
              <a:gd name="connsiteY9556" fmla="*/ 748456 h 1805355"/>
              <a:gd name="connsiteX9557" fmla="*/ 835500 w 2744472"/>
              <a:gd name="connsiteY9557" fmla="*/ 761665 h 1805355"/>
              <a:gd name="connsiteX9558" fmla="*/ 831117 w 2744472"/>
              <a:gd name="connsiteY9558" fmla="*/ 763570 h 1805355"/>
              <a:gd name="connsiteX9559" fmla="*/ 825694 w 2744472"/>
              <a:gd name="connsiteY9559" fmla="*/ 776662 h 1805355"/>
              <a:gd name="connsiteX9560" fmla="*/ 820690 w 2744472"/>
              <a:gd name="connsiteY9560" fmla="*/ 778735 h 1805355"/>
              <a:gd name="connsiteX9561" fmla="*/ 815743 w 2744472"/>
              <a:gd name="connsiteY9561" fmla="*/ 790391 h 1805355"/>
              <a:gd name="connsiteX9562" fmla="*/ 810060 w 2744472"/>
              <a:gd name="connsiteY9562" fmla="*/ 792689 h 1805355"/>
              <a:gd name="connsiteX9563" fmla="*/ 805100 w 2744472"/>
              <a:gd name="connsiteY9563" fmla="*/ 804956 h 1805355"/>
              <a:gd name="connsiteX9564" fmla="*/ 800174 w 2744472"/>
              <a:gd name="connsiteY9564" fmla="*/ 807047 h 1805355"/>
              <a:gd name="connsiteX9565" fmla="*/ 795294 w 2744472"/>
              <a:gd name="connsiteY9565" fmla="*/ 818829 h 1805355"/>
              <a:gd name="connsiteX9566" fmla="*/ 791082 w 2744472"/>
              <a:gd name="connsiteY9566" fmla="*/ 820573 h 1805355"/>
              <a:gd name="connsiteX9567" fmla="*/ 785487 w 2744472"/>
              <a:gd name="connsiteY9567" fmla="*/ 835069 h 1805355"/>
              <a:gd name="connsiteX9568" fmla="*/ 779455 w 2744472"/>
              <a:gd name="connsiteY9568" fmla="*/ 837751 h 1805355"/>
              <a:gd name="connsiteX9569" fmla="*/ 774701 w 2744472"/>
              <a:gd name="connsiteY9569" fmla="*/ 849228 h 1805355"/>
              <a:gd name="connsiteX9570" fmla="*/ 772095 w 2744472"/>
              <a:gd name="connsiteY9570" fmla="*/ 850308 h 1805355"/>
              <a:gd name="connsiteX9571" fmla="*/ 766855 w 2744472"/>
              <a:gd name="connsiteY9571" fmla="*/ 862957 h 1805355"/>
              <a:gd name="connsiteX9572" fmla="*/ 762643 w 2744472"/>
              <a:gd name="connsiteY9572" fmla="*/ 864702 h 1805355"/>
              <a:gd name="connsiteX9573" fmla="*/ 762937 w 2744472"/>
              <a:gd name="connsiteY9573" fmla="*/ 865413 h 1805355"/>
              <a:gd name="connsiteX9574" fmla="*/ 757049 w 2744472"/>
              <a:gd name="connsiteY9574" fmla="*/ 879629 h 1805355"/>
              <a:gd name="connsiteX9575" fmla="*/ 752045 w 2744472"/>
              <a:gd name="connsiteY9575" fmla="*/ 881701 h 1805355"/>
              <a:gd name="connsiteX9576" fmla="*/ 747099 w 2744472"/>
              <a:gd name="connsiteY9576" fmla="*/ 893357 h 1805355"/>
              <a:gd name="connsiteX9577" fmla="*/ 743834 w 2744472"/>
              <a:gd name="connsiteY9577" fmla="*/ 894678 h 1805355"/>
              <a:gd name="connsiteX9578" fmla="*/ 744305 w 2744472"/>
              <a:gd name="connsiteY9578" fmla="*/ 895814 h 1805355"/>
              <a:gd name="connsiteX9579" fmla="*/ 738417 w 2744472"/>
              <a:gd name="connsiteY9579" fmla="*/ 910029 h 1805355"/>
              <a:gd name="connsiteX9580" fmla="*/ 736216 w 2744472"/>
              <a:gd name="connsiteY9580" fmla="*/ 910940 h 1805355"/>
              <a:gd name="connsiteX9581" fmla="*/ 736460 w 2744472"/>
              <a:gd name="connsiteY9581" fmla="*/ 911504 h 1805355"/>
              <a:gd name="connsiteX9582" fmla="*/ 730285 w 2744472"/>
              <a:gd name="connsiteY9582" fmla="*/ 925719 h 1805355"/>
              <a:gd name="connsiteX9583" fmla="*/ 726175 w 2744472"/>
              <a:gd name="connsiteY9583" fmla="*/ 927342 h 1805355"/>
              <a:gd name="connsiteX9584" fmla="*/ 720622 w 2744472"/>
              <a:gd name="connsiteY9584" fmla="*/ 940428 h 1805355"/>
              <a:gd name="connsiteX9585" fmla="*/ 717706 w 2744472"/>
              <a:gd name="connsiteY9585" fmla="*/ 941607 h 1805355"/>
              <a:gd name="connsiteX9586" fmla="*/ 717828 w 2744472"/>
              <a:gd name="connsiteY9586" fmla="*/ 941903 h 1805355"/>
              <a:gd name="connsiteX9587" fmla="*/ 711940 w 2744472"/>
              <a:gd name="connsiteY9587" fmla="*/ 956118 h 1805355"/>
              <a:gd name="connsiteX9588" fmla="*/ 709582 w 2744472"/>
              <a:gd name="connsiteY9588" fmla="*/ 957094 h 1805355"/>
              <a:gd name="connsiteX9589" fmla="*/ 709983 w 2744472"/>
              <a:gd name="connsiteY9589" fmla="*/ 958084 h 1805355"/>
              <a:gd name="connsiteX9590" fmla="*/ 704095 w 2744472"/>
              <a:gd name="connsiteY9590" fmla="*/ 972646 h 1805355"/>
              <a:gd name="connsiteX9591" fmla="*/ 702046 w 2744472"/>
              <a:gd name="connsiteY9591" fmla="*/ 973515 h 1805355"/>
              <a:gd name="connsiteX9592" fmla="*/ 696250 w 2744472"/>
              <a:gd name="connsiteY9592" fmla="*/ 988193 h 1805355"/>
              <a:gd name="connsiteX9593" fmla="*/ 694010 w 2744472"/>
              <a:gd name="connsiteY9593" fmla="*/ 989165 h 1805355"/>
              <a:gd name="connsiteX9594" fmla="*/ 688261 w 2744472"/>
              <a:gd name="connsiteY9594" fmla="*/ 1003045 h 1805355"/>
              <a:gd name="connsiteX9595" fmla="*/ 685304 w 2744472"/>
              <a:gd name="connsiteY9595" fmla="*/ 1004270 h 1805355"/>
              <a:gd name="connsiteX9596" fmla="*/ 685467 w 2744472"/>
              <a:gd name="connsiteY9596" fmla="*/ 1004664 h 1805355"/>
              <a:gd name="connsiteX9597" fmla="*/ 679579 w 2744472"/>
              <a:gd name="connsiteY9597" fmla="*/ 1018879 h 1805355"/>
              <a:gd name="connsiteX9598" fmla="*/ 677222 w 2744472"/>
              <a:gd name="connsiteY9598" fmla="*/ 1019855 h 1805355"/>
              <a:gd name="connsiteX9599" fmla="*/ 677622 w 2744472"/>
              <a:gd name="connsiteY9599" fmla="*/ 1020845 h 1805355"/>
              <a:gd name="connsiteX9600" fmla="*/ 671734 w 2744472"/>
              <a:gd name="connsiteY9600" fmla="*/ 1035406 h 1805355"/>
              <a:gd name="connsiteX9601" fmla="*/ 669500 w 2744472"/>
              <a:gd name="connsiteY9601" fmla="*/ 1036355 h 1805355"/>
              <a:gd name="connsiteX9602" fmla="*/ 669777 w 2744472"/>
              <a:gd name="connsiteY9602" fmla="*/ 1037025 h 1805355"/>
              <a:gd name="connsiteX9603" fmla="*/ 663889 w 2744472"/>
              <a:gd name="connsiteY9603" fmla="*/ 1051240 h 1805355"/>
              <a:gd name="connsiteX9604" fmla="*/ 661523 w 2744472"/>
              <a:gd name="connsiteY9604" fmla="*/ 1052220 h 1805355"/>
              <a:gd name="connsiteX9605" fmla="*/ 661932 w 2744472"/>
              <a:gd name="connsiteY9605" fmla="*/ 1053205 h 1805355"/>
              <a:gd name="connsiteX9606" fmla="*/ 655900 w 2744472"/>
              <a:gd name="connsiteY9606" fmla="*/ 1067767 h 1805355"/>
              <a:gd name="connsiteX9607" fmla="*/ 655441 w 2744472"/>
              <a:gd name="connsiteY9607" fmla="*/ 1067957 h 1805355"/>
              <a:gd name="connsiteX9608" fmla="*/ 656048 w 2744472"/>
              <a:gd name="connsiteY9608" fmla="*/ 1069386 h 1805355"/>
              <a:gd name="connsiteX9609" fmla="*/ 650016 w 2744472"/>
              <a:gd name="connsiteY9609" fmla="*/ 1083601 h 1805355"/>
              <a:gd name="connsiteX9610" fmla="*/ 646615 w 2744472"/>
              <a:gd name="connsiteY9610" fmla="*/ 1084976 h 1805355"/>
              <a:gd name="connsiteX9611" fmla="*/ 647222 w 2744472"/>
              <a:gd name="connsiteY9611" fmla="*/ 1086547 h 1805355"/>
              <a:gd name="connsiteX9612" fmla="*/ 641334 w 2744472"/>
              <a:gd name="connsiteY9612" fmla="*/ 1101803 h 1805355"/>
              <a:gd name="connsiteX9613" fmla="*/ 640670 w 2744472"/>
              <a:gd name="connsiteY9613" fmla="*/ 1102097 h 1805355"/>
              <a:gd name="connsiteX9614" fmla="*/ 641338 w 2744472"/>
              <a:gd name="connsiteY9614" fmla="*/ 1103709 h 1805355"/>
              <a:gd name="connsiteX9615" fmla="*/ 635450 w 2744472"/>
              <a:gd name="connsiteY9615" fmla="*/ 1117924 h 1805355"/>
              <a:gd name="connsiteX9616" fmla="*/ 633093 w 2744472"/>
              <a:gd name="connsiteY9616" fmla="*/ 1118900 h 1805355"/>
              <a:gd name="connsiteX9617" fmla="*/ 633493 w 2744472"/>
              <a:gd name="connsiteY9617" fmla="*/ 1119889 h 1805355"/>
              <a:gd name="connsiteX9618" fmla="*/ 627605 w 2744472"/>
              <a:gd name="connsiteY9618" fmla="*/ 1134451 h 1805355"/>
              <a:gd name="connsiteX9619" fmla="*/ 627027 w 2744472"/>
              <a:gd name="connsiteY9619" fmla="*/ 1134696 h 1805355"/>
              <a:gd name="connsiteX9620" fmla="*/ 627610 w 2744472"/>
              <a:gd name="connsiteY9620" fmla="*/ 1136070 h 1805355"/>
              <a:gd name="connsiteX9621" fmla="*/ 621578 w 2744472"/>
              <a:gd name="connsiteY9621" fmla="*/ 1150285 h 1805355"/>
              <a:gd name="connsiteX9622" fmla="*/ 619874 w 2744472"/>
              <a:gd name="connsiteY9622" fmla="*/ 1150973 h 1805355"/>
              <a:gd name="connsiteX9623" fmla="*/ 620745 w 2744472"/>
              <a:gd name="connsiteY9623" fmla="*/ 1153231 h 1805355"/>
              <a:gd name="connsiteX9624" fmla="*/ 614857 w 2744472"/>
              <a:gd name="connsiteY9624" fmla="*/ 1168486 h 1805355"/>
              <a:gd name="connsiteX9625" fmla="*/ 614167 w 2744472"/>
              <a:gd name="connsiteY9625" fmla="*/ 1168792 h 1805355"/>
              <a:gd name="connsiteX9626" fmla="*/ 614862 w 2744472"/>
              <a:gd name="connsiteY9626" fmla="*/ 1170392 h 1805355"/>
              <a:gd name="connsiteX9627" fmla="*/ 608686 w 2744472"/>
              <a:gd name="connsiteY9627" fmla="*/ 1184607 h 1805355"/>
              <a:gd name="connsiteX9628" fmla="*/ 606560 w 2744472"/>
              <a:gd name="connsiteY9628" fmla="*/ 1185447 h 1805355"/>
              <a:gd name="connsiteX9629" fmla="*/ 607015 w 2744472"/>
              <a:gd name="connsiteY9629" fmla="*/ 1186572 h 1805355"/>
              <a:gd name="connsiteX9630" fmla="*/ 601127 w 2744472"/>
              <a:gd name="connsiteY9630" fmla="*/ 1201134 h 1805355"/>
              <a:gd name="connsiteX9631" fmla="*/ 599870 w 2744472"/>
              <a:gd name="connsiteY9631" fmla="*/ 1201668 h 1805355"/>
              <a:gd name="connsiteX9632" fmla="*/ 601132 w 2744472"/>
              <a:gd name="connsiteY9632" fmla="*/ 1204714 h 1805355"/>
              <a:gd name="connsiteX9633" fmla="*/ 595665 w 2744472"/>
              <a:gd name="connsiteY9633" fmla="*/ 1217912 h 1805355"/>
              <a:gd name="connsiteX9634" fmla="*/ 597209 w 2744472"/>
              <a:gd name="connsiteY9634" fmla="*/ 1221385 h 1805355"/>
              <a:gd name="connsiteX9635" fmla="*/ 590890 w 2744472"/>
              <a:gd name="connsiteY9635" fmla="*/ 1235600 h 1805355"/>
              <a:gd name="connsiteX9636" fmla="*/ 590011 w 2744472"/>
              <a:gd name="connsiteY9636" fmla="*/ 1235939 h 1805355"/>
              <a:gd name="connsiteX9637" fmla="*/ 591326 w 2744472"/>
              <a:gd name="connsiteY9637" fmla="*/ 1239036 h 1805355"/>
              <a:gd name="connsiteX9638" fmla="*/ 585294 w 2744472"/>
              <a:gd name="connsiteY9638" fmla="*/ 1253251 h 1805355"/>
              <a:gd name="connsiteX9639" fmla="*/ 583709 w 2744472"/>
              <a:gd name="connsiteY9639" fmla="*/ 1253892 h 1805355"/>
              <a:gd name="connsiteX9640" fmla="*/ 584461 w 2744472"/>
              <a:gd name="connsiteY9640" fmla="*/ 1255707 h 1805355"/>
              <a:gd name="connsiteX9641" fmla="*/ 578573 w 2744472"/>
              <a:gd name="connsiteY9641" fmla="*/ 1269922 h 1805355"/>
              <a:gd name="connsiteX9642" fmla="*/ 577362 w 2744472"/>
              <a:gd name="connsiteY9642" fmla="*/ 1270424 h 1805355"/>
              <a:gd name="connsiteX9643" fmla="*/ 578577 w 2744472"/>
              <a:gd name="connsiteY9643" fmla="*/ 1273359 h 1805355"/>
              <a:gd name="connsiteX9644" fmla="*/ 573164 w 2744472"/>
              <a:gd name="connsiteY9644" fmla="*/ 1286429 h 1805355"/>
              <a:gd name="connsiteX9645" fmla="*/ 574655 w 2744472"/>
              <a:gd name="connsiteY9645" fmla="*/ 1290029 h 1805355"/>
              <a:gd name="connsiteX9646" fmla="*/ 568766 w 2744472"/>
              <a:gd name="connsiteY9646" fmla="*/ 1304244 h 1805355"/>
              <a:gd name="connsiteX9647" fmla="*/ 567555 w 2744472"/>
              <a:gd name="connsiteY9647" fmla="*/ 1304746 h 1805355"/>
              <a:gd name="connsiteX9648" fmla="*/ 568771 w 2744472"/>
              <a:gd name="connsiteY9648" fmla="*/ 1307681 h 1805355"/>
              <a:gd name="connsiteX9649" fmla="*/ 562928 w 2744472"/>
              <a:gd name="connsiteY9649" fmla="*/ 1321787 h 1805355"/>
              <a:gd name="connsiteX9650" fmla="*/ 564849 w 2744472"/>
              <a:gd name="connsiteY9650" fmla="*/ 1326313 h 1805355"/>
              <a:gd name="connsiteX9651" fmla="*/ 559559 w 2744472"/>
              <a:gd name="connsiteY9651" fmla="*/ 1338780 h 1805355"/>
              <a:gd name="connsiteX9652" fmla="*/ 560926 w 2744472"/>
              <a:gd name="connsiteY9652" fmla="*/ 1342004 h 1805355"/>
              <a:gd name="connsiteX9653" fmla="*/ 554894 w 2744472"/>
              <a:gd name="connsiteY9653" fmla="*/ 1356219 h 1805355"/>
              <a:gd name="connsiteX9654" fmla="*/ 552614 w 2744472"/>
              <a:gd name="connsiteY9654" fmla="*/ 1357141 h 1805355"/>
              <a:gd name="connsiteX9655" fmla="*/ 554062 w 2744472"/>
              <a:gd name="connsiteY9655" fmla="*/ 1360635 h 1805355"/>
              <a:gd name="connsiteX9656" fmla="*/ 548365 w 2744472"/>
              <a:gd name="connsiteY9656" fmla="*/ 1374389 h 1805355"/>
              <a:gd name="connsiteX9657" fmla="*/ 550139 w 2744472"/>
              <a:gd name="connsiteY9657" fmla="*/ 1378777 h 1805355"/>
              <a:gd name="connsiteX9658" fmla="*/ 544489 w 2744472"/>
              <a:gd name="connsiteY9658" fmla="*/ 1392750 h 1805355"/>
              <a:gd name="connsiteX9659" fmla="*/ 546216 w 2744472"/>
              <a:gd name="connsiteY9659" fmla="*/ 1396919 h 1805355"/>
              <a:gd name="connsiteX9660" fmla="*/ 540520 w 2744472"/>
              <a:gd name="connsiteY9660" fmla="*/ 1410673 h 1805355"/>
              <a:gd name="connsiteX9661" fmla="*/ 542294 w 2744472"/>
              <a:gd name="connsiteY9661" fmla="*/ 1415061 h 1805355"/>
              <a:gd name="connsiteX9662" fmla="*/ 537814 w 2744472"/>
              <a:gd name="connsiteY9662" fmla="*/ 1426141 h 1805355"/>
              <a:gd name="connsiteX9663" fmla="*/ 540333 w 2744472"/>
              <a:gd name="connsiteY9663" fmla="*/ 1432223 h 1805355"/>
              <a:gd name="connsiteX9664" fmla="*/ 534716 w 2744472"/>
              <a:gd name="connsiteY9664" fmla="*/ 1445784 h 1805355"/>
              <a:gd name="connsiteX9665" fmla="*/ 536410 w 2744472"/>
              <a:gd name="connsiteY9665" fmla="*/ 1449874 h 1805355"/>
              <a:gd name="connsiteX9666" fmla="*/ 530773 w 2744472"/>
              <a:gd name="connsiteY9666" fmla="*/ 1463483 h 1805355"/>
              <a:gd name="connsiteX9667" fmla="*/ 532488 w 2744472"/>
              <a:gd name="connsiteY9667" fmla="*/ 1467525 h 1805355"/>
              <a:gd name="connsiteX9668" fmla="*/ 526573 w 2744472"/>
              <a:gd name="connsiteY9668" fmla="*/ 1481464 h 1805355"/>
              <a:gd name="connsiteX9669" fmla="*/ 528565 w 2744472"/>
              <a:gd name="connsiteY9669" fmla="*/ 1486158 h 1805355"/>
              <a:gd name="connsiteX9670" fmla="*/ 523376 w 2744472"/>
              <a:gd name="connsiteY9670" fmla="*/ 1498386 h 1805355"/>
              <a:gd name="connsiteX9671" fmla="*/ 525623 w 2744472"/>
              <a:gd name="connsiteY9671" fmla="*/ 1503809 h 1805355"/>
              <a:gd name="connsiteX9672" fmla="*/ 520580 w 2744472"/>
              <a:gd name="connsiteY9672" fmla="*/ 1515982 h 1805355"/>
              <a:gd name="connsiteX9673" fmla="*/ 523662 w 2744472"/>
              <a:gd name="connsiteY9673" fmla="*/ 1523422 h 1805355"/>
              <a:gd name="connsiteX9674" fmla="*/ 518007 w 2744472"/>
              <a:gd name="connsiteY9674" fmla="*/ 1537075 h 1805355"/>
              <a:gd name="connsiteX9675" fmla="*/ 519739 w 2744472"/>
              <a:gd name="connsiteY9675" fmla="*/ 1541563 h 1805355"/>
              <a:gd name="connsiteX9676" fmla="*/ 514973 w 2744472"/>
              <a:gd name="connsiteY9676" fmla="*/ 1553913 h 1805355"/>
              <a:gd name="connsiteX9677" fmla="*/ 517778 w 2744472"/>
              <a:gd name="connsiteY9677" fmla="*/ 1560686 h 1805355"/>
              <a:gd name="connsiteX9678" fmla="*/ 513073 w 2744472"/>
              <a:gd name="connsiteY9678" fmla="*/ 1572043 h 1805355"/>
              <a:gd name="connsiteX9679" fmla="*/ 515816 w 2744472"/>
              <a:gd name="connsiteY9679" fmla="*/ 1578827 h 1805355"/>
              <a:gd name="connsiteX9680" fmla="*/ 511135 w 2744472"/>
              <a:gd name="connsiteY9680" fmla="*/ 1590404 h 1805355"/>
              <a:gd name="connsiteX9681" fmla="*/ 513855 w 2744472"/>
              <a:gd name="connsiteY9681" fmla="*/ 1596969 h 1805355"/>
              <a:gd name="connsiteX9682" fmla="*/ 509016 w 2744472"/>
              <a:gd name="connsiteY9682" fmla="*/ 1608652 h 1805355"/>
              <a:gd name="connsiteX9683" fmla="*/ 511894 w 2744472"/>
              <a:gd name="connsiteY9683" fmla="*/ 1615601 h 1805355"/>
              <a:gd name="connsiteX9684" fmla="*/ 507257 w 2744472"/>
              <a:gd name="connsiteY9684" fmla="*/ 1626794 h 1805355"/>
              <a:gd name="connsiteX9685" fmla="*/ 509933 w 2744472"/>
              <a:gd name="connsiteY9685" fmla="*/ 1633253 h 1805355"/>
              <a:gd name="connsiteX9686" fmla="*/ 504687 w 2744472"/>
              <a:gd name="connsiteY9686" fmla="*/ 1645917 h 1805355"/>
              <a:gd name="connsiteX9687" fmla="*/ 507971 w 2744472"/>
              <a:gd name="connsiteY9687" fmla="*/ 1653846 h 1805355"/>
              <a:gd name="connsiteX9688" fmla="*/ 504259 w 2744472"/>
              <a:gd name="connsiteY9688" fmla="*/ 1662808 h 1805355"/>
              <a:gd name="connsiteX9689" fmla="*/ 507971 w 2744472"/>
              <a:gd name="connsiteY9689" fmla="*/ 1671988 h 1805355"/>
              <a:gd name="connsiteX9690" fmla="*/ 503291 w 2744472"/>
              <a:gd name="connsiteY9690" fmla="*/ 1683564 h 1805355"/>
              <a:gd name="connsiteX9691" fmla="*/ 506010 w 2744472"/>
              <a:gd name="connsiteY9691" fmla="*/ 1690130 h 1805355"/>
              <a:gd name="connsiteX9692" fmla="*/ 502189 w 2744472"/>
              <a:gd name="connsiteY9692" fmla="*/ 1699354 h 1805355"/>
              <a:gd name="connsiteX9693" fmla="*/ 506010 w 2744472"/>
              <a:gd name="connsiteY9693" fmla="*/ 1709252 h 1805355"/>
              <a:gd name="connsiteX9694" fmla="*/ 501243 w 2744472"/>
              <a:gd name="connsiteY9694" fmla="*/ 1721602 h 1805355"/>
              <a:gd name="connsiteX9695" fmla="*/ 504049 w 2744472"/>
              <a:gd name="connsiteY9695" fmla="*/ 1728375 h 1805355"/>
              <a:gd name="connsiteX9696" fmla="*/ 500190 w 2744472"/>
              <a:gd name="connsiteY9696" fmla="*/ 1737691 h 1805355"/>
              <a:gd name="connsiteX9697" fmla="*/ 504049 w 2744472"/>
              <a:gd name="connsiteY9697" fmla="*/ 1747007 h 1805355"/>
              <a:gd name="connsiteX9698" fmla="*/ 499987 w 2744472"/>
              <a:gd name="connsiteY9698" fmla="*/ 1756813 h 1805355"/>
              <a:gd name="connsiteX9699" fmla="*/ 504049 w 2744472"/>
              <a:gd name="connsiteY9699" fmla="*/ 1766620 h 1805355"/>
              <a:gd name="connsiteX9700" fmla="*/ 500190 w 2744472"/>
              <a:gd name="connsiteY9700" fmla="*/ 1775936 h 1805355"/>
              <a:gd name="connsiteX9701" fmla="*/ 504049 w 2744472"/>
              <a:gd name="connsiteY9701" fmla="*/ 1785252 h 1805355"/>
              <a:gd name="connsiteX9702" fmla="*/ 483945 w 2744472"/>
              <a:gd name="connsiteY9702" fmla="*/ 1805355 h 1805355"/>
              <a:gd name="connsiteX9703" fmla="*/ 463842 w 2744472"/>
              <a:gd name="connsiteY9703" fmla="*/ 1785252 h 1805355"/>
              <a:gd name="connsiteX9704" fmla="*/ 467701 w 2744472"/>
              <a:gd name="connsiteY9704" fmla="*/ 1775936 h 1805355"/>
              <a:gd name="connsiteX9705" fmla="*/ 463842 w 2744472"/>
              <a:gd name="connsiteY9705" fmla="*/ 1766620 h 1805355"/>
              <a:gd name="connsiteX9706" fmla="*/ 467904 w 2744472"/>
              <a:gd name="connsiteY9706" fmla="*/ 1756813 h 1805355"/>
              <a:gd name="connsiteX9707" fmla="*/ 463842 w 2744472"/>
              <a:gd name="connsiteY9707" fmla="*/ 1747007 h 1805355"/>
              <a:gd name="connsiteX9708" fmla="*/ 467701 w 2744472"/>
              <a:gd name="connsiteY9708" fmla="*/ 1737691 h 1805355"/>
              <a:gd name="connsiteX9709" fmla="*/ 463842 w 2744472"/>
              <a:gd name="connsiteY9709" fmla="*/ 1728375 h 1805355"/>
              <a:gd name="connsiteX9710" fmla="*/ 468678 w 2744472"/>
              <a:gd name="connsiteY9710" fmla="*/ 1716699 h 1805355"/>
              <a:gd name="connsiteX9711" fmla="*/ 465804 w 2744472"/>
              <a:gd name="connsiteY9711" fmla="*/ 1709252 h 1805355"/>
              <a:gd name="connsiteX9712" fmla="*/ 469624 w 2744472"/>
              <a:gd name="connsiteY9712" fmla="*/ 1699353 h 1805355"/>
              <a:gd name="connsiteX9713" fmla="*/ 465804 w 2744472"/>
              <a:gd name="connsiteY9713" fmla="*/ 1690130 h 1805355"/>
              <a:gd name="connsiteX9714" fmla="*/ 470508 w 2744472"/>
              <a:gd name="connsiteY9714" fmla="*/ 1678772 h 1805355"/>
              <a:gd name="connsiteX9715" fmla="*/ 467765 w 2744472"/>
              <a:gd name="connsiteY9715" fmla="*/ 1671988 h 1805355"/>
              <a:gd name="connsiteX9716" fmla="*/ 471477 w 2744472"/>
              <a:gd name="connsiteY9716" fmla="*/ 1662808 h 1805355"/>
              <a:gd name="connsiteX9717" fmla="*/ 467765 w 2744472"/>
              <a:gd name="connsiteY9717" fmla="*/ 1653846 h 1805355"/>
              <a:gd name="connsiteX9718" fmla="*/ 473010 w 2744472"/>
              <a:gd name="connsiteY9718" fmla="*/ 1641182 h 1805355"/>
              <a:gd name="connsiteX9719" fmla="*/ 469726 w 2744472"/>
              <a:gd name="connsiteY9719" fmla="*/ 1633253 h 1805355"/>
              <a:gd name="connsiteX9720" fmla="*/ 474362 w 2744472"/>
              <a:gd name="connsiteY9720" fmla="*/ 1622060 h 1805355"/>
              <a:gd name="connsiteX9721" fmla="*/ 471687 w 2744472"/>
              <a:gd name="connsiteY9721" fmla="*/ 1615601 h 1805355"/>
              <a:gd name="connsiteX9722" fmla="*/ 476527 w 2744472"/>
              <a:gd name="connsiteY9722" fmla="*/ 1603918 h 1805355"/>
              <a:gd name="connsiteX9723" fmla="*/ 473649 w 2744472"/>
              <a:gd name="connsiteY9723" fmla="*/ 1596969 h 1805355"/>
              <a:gd name="connsiteX9724" fmla="*/ 478353 w 2744472"/>
              <a:gd name="connsiteY9724" fmla="*/ 1585611 h 1805355"/>
              <a:gd name="connsiteX9725" fmla="*/ 475610 w 2744472"/>
              <a:gd name="connsiteY9725" fmla="*/ 1578827 h 1805355"/>
              <a:gd name="connsiteX9726" fmla="*/ 480291 w 2744472"/>
              <a:gd name="connsiteY9726" fmla="*/ 1567251 h 1805355"/>
              <a:gd name="connsiteX9727" fmla="*/ 477571 w 2744472"/>
              <a:gd name="connsiteY9727" fmla="*/ 1560686 h 1805355"/>
              <a:gd name="connsiteX9728" fmla="*/ 482407 w 2744472"/>
              <a:gd name="connsiteY9728" fmla="*/ 1549011 h 1805355"/>
              <a:gd name="connsiteX9729" fmla="*/ 479532 w 2744472"/>
              <a:gd name="connsiteY9729" fmla="*/ 1541563 h 1805355"/>
              <a:gd name="connsiteX9730" fmla="*/ 484103 w 2744472"/>
              <a:gd name="connsiteY9730" fmla="*/ 1529721 h 1805355"/>
              <a:gd name="connsiteX9731" fmla="*/ 481494 w 2744472"/>
              <a:gd name="connsiteY9731" fmla="*/ 1523422 h 1805355"/>
              <a:gd name="connsiteX9732" fmla="*/ 487517 w 2744472"/>
              <a:gd name="connsiteY9732" fmla="*/ 1508880 h 1805355"/>
              <a:gd name="connsiteX9733" fmla="*/ 485416 w 2744472"/>
              <a:gd name="connsiteY9733" fmla="*/ 1503809 h 1805355"/>
              <a:gd name="connsiteX9734" fmla="*/ 490085 w 2744472"/>
              <a:gd name="connsiteY9734" fmla="*/ 1492538 h 1805355"/>
              <a:gd name="connsiteX9735" fmla="*/ 487378 w 2744472"/>
              <a:gd name="connsiteY9735" fmla="*/ 1486158 h 1805355"/>
              <a:gd name="connsiteX9736" fmla="*/ 493292 w 2744472"/>
              <a:gd name="connsiteY9736" fmla="*/ 1472219 h 1805355"/>
              <a:gd name="connsiteX9737" fmla="*/ 491300 w 2744472"/>
              <a:gd name="connsiteY9737" fmla="*/ 1467525 h 1805355"/>
              <a:gd name="connsiteX9738" fmla="*/ 497332 w 2744472"/>
              <a:gd name="connsiteY9738" fmla="*/ 1453310 h 1805355"/>
              <a:gd name="connsiteX9739" fmla="*/ 497585 w 2744472"/>
              <a:gd name="connsiteY9739" fmla="*/ 1453208 h 1805355"/>
              <a:gd name="connsiteX9740" fmla="*/ 496204 w 2744472"/>
              <a:gd name="connsiteY9740" fmla="*/ 1449874 h 1805355"/>
              <a:gd name="connsiteX9741" fmla="*/ 500840 w 2744472"/>
              <a:gd name="connsiteY9741" fmla="*/ 1438681 h 1805355"/>
              <a:gd name="connsiteX9742" fmla="*/ 498165 w 2744472"/>
              <a:gd name="connsiteY9742" fmla="*/ 1432223 h 1805355"/>
              <a:gd name="connsiteX9743" fmla="*/ 503661 w 2744472"/>
              <a:gd name="connsiteY9743" fmla="*/ 1418953 h 1805355"/>
              <a:gd name="connsiteX9744" fmla="*/ 502087 w 2744472"/>
              <a:gd name="connsiteY9744" fmla="*/ 1415061 h 1805355"/>
              <a:gd name="connsiteX9745" fmla="*/ 507737 w 2744472"/>
              <a:gd name="connsiteY9745" fmla="*/ 1401089 h 1805355"/>
              <a:gd name="connsiteX9746" fmla="*/ 506010 w 2744472"/>
              <a:gd name="connsiteY9746" fmla="*/ 1396919 h 1805355"/>
              <a:gd name="connsiteX9747" fmla="*/ 511707 w 2744472"/>
              <a:gd name="connsiteY9747" fmla="*/ 1383166 h 1805355"/>
              <a:gd name="connsiteX9748" fmla="*/ 509933 w 2744472"/>
              <a:gd name="connsiteY9748" fmla="*/ 1378777 h 1805355"/>
              <a:gd name="connsiteX9749" fmla="*/ 515582 w 2744472"/>
              <a:gd name="connsiteY9749" fmla="*/ 1364805 h 1805355"/>
              <a:gd name="connsiteX9750" fmla="*/ 513855 w 2744472"/>
              <a:gd name="connsiteY9750" fmla="*/ 1360635 h 1805355"/>
              <a:gd name="connsiteX9751" fmla="*/ 519743 w 2744472"/>
              <a:gd name="connsiteY9751" fmla="*/ 1346420 h 1805355"/>
              <a:gd name="connsiteX9752" fmla="*/ 521333 w 2744472"/>
              <a:gd name="connsiteY9752" fmla="*/ 1345761 h 1805355"/>
              <a:gd name="connsiteX9753" fmla="*/ 519739 w 2744472"/>
              <a:gd name="connsiteY9753" fmla="*/ 1342004 h 1805355"/>
              <a:gd name="connsiteX9754" fmla="*/ 525029 w 2744472"/>
              <a:gd name="connsiteY9754" fmla="*/ 1329536 h 1805355"/>
              <a:gd name="connsiteX9755" fmla="*/ 523661 w 2744472"/>
              <a:gd name="connsiteY9755" fmla="*/ 1326313 h 1805355"/>
              <a:gd name="connsiteX9756" fmla="*/ 529693 w 2744472"/>
              <a:gd name="connsiteY9756" fmla="*/ 1312098 h 1805355"/>
              <a:gd name="connsiteX9757" fmla="*/ 530293 w 2744472"/>
              <a:gd name="connsiteY9757" fmla="*/ 1311855 h 1805355"/>
              <a:gd name="connsiteX9758" fmla="*/ 528564 w 2744472"/>
              <a:gd name="connsiteY9758" fmla="*/ 1307681 h 1805355"/>
              <a:gd name="connsiteX9759" fmla="*/ 534452 w 2744472"/>
              <a:gd name="connsiteY9759" fmla="*/ 1293466 h 1805355"/>
              <a:gd name="connsiteX9760" fmla="*/ 535664 w 2744472"/>
              <a:gd name="connsiteY9760" fmla="*/ 1292964 h 1805355"/>
              <a:gd name="connsiteX9761" fmla="*/ 534448 w 2744472"/>
              <a:gd name="connsiteY9761" fmla="*/ 1290029 h 1805355"/>
              <a:gd name="connsiteX9762" fmla="*/ 539862 w 2744472"/>
              <a:gd name="connsiteY9762" fmla="*/ 1276959 h 1805355"/>
              <a:gd name="connsiteX9763" fmla="*/ 538371 w 2744472"/>
              <a:gd name="connsiteY9763" fmla="*/ 1273359 h 1805355"/>
              <a:gd name="connsiteX9764" fmla="*/ 544259 w 2744472"/>
              <a:gd name="connsiteY9764" fmla="*/ 1259144 h 1805355"/>
              <a:gd name="connsiteX9765" fmla="*/ 545470 w 2744472"/>
              <a:gd name="connsiteY9765" fmla="*/ 1258642 h 1805355"/>
              <a:gd name="connsiteX9766" fmla="*/ 544255 w 2744472"/>
              <a:gd name="connsiteY9766" fmla="*/ 1255707 h 1805355"/>
              <a:gd name="connsiteX9767" fmla="*/ 550143 w 2744472"/>
              <a:gd name="connsiteY9767" fmla="*/ 1241492 h 1805355"/>
              <a:gd name="connsiteX9768" fmla="*/ 551025 w 2744472"/>
              <a:gd name="connsiteY9768" fmla="*/ 1241127 h 1805355"/>
              <a:gd name="connsiteX9769" fmla="*/ 550138 w 2744472"/>
              <a:gd name="connsiteY9769" fmla="*/ 1239036 h 1805355"/>
              <a:gd name="connsiteX9770" fmla="*/ 555886 w 2744472"/>
              <a:gd name="connsiteY9770" fmla="*/ 1225491 h 1805355"/>
              <a:gd name="connsiteX9771" fmla="*/ 554061 w 2744472"/>
              <a:gd name="connsiteY9771" fmla="*/ 1221385 h 1805355"/>
              <a:gd name="connsiteX9772" fmla="*/ 560380 w 2744472"/>
              <a:gd name="connsiteY9772" fmla="*/ 1207170 h 1805355"/>
              <a:gd name="connsiteX9773" fmla="*/ 561727 w 2744472"/>
              <a:gd name="connsiteY9773" fmla="*/ 1206650 h 1805355"/>
              <a:gd name="connsiteX9774" fmla="*/ 560925 w 2744472"/>
              <a:gd name="connsiteY9774" fmla="*/ 1204714 h 1805355"/>
              <a:gd name="connsiteX9775" fmla="*/ 566813 w 2744472"/>
              <a:gd name="connsiteY9775" fmla="*/ 1190499 h 1805355"/>
              <a:gd name="connsiteX9776" fmla="*/ 568169 w 2744472"/>
              <a:gd name="connsiteY9776" fmla="*/ 1189937 h 1805355"/>
              <a:gd name="connsiteX9777" fmla="*/ 566809 w 2744472"/>
              <a:gd name="connsiteY9777" fmla="*/ 1186572 h 1805355"/>
              <a:gd name="connsiteX9778" fmla="*/ 572697 w 2744472"/>
              <a:gd name="connsiteY9778" fmla="*/ 1172010 h 1805355"/>
              <a:gd name="connsiteX9779" fmla="*/ 573288 w 2744472"/>
              <a:gd name="connsiteY9779" fmla="*/ 1171760 h 1805355"/>
              <a:gd name="connsiteX9780" fmla="*/ 572693 w 2744472"/>
              <a:gd name="connsiteY9780" fmla="*/ 1170392 h 1805355"/>
              <a:gd name="connsiteX9781" fmla="*/ 578869 w 2744472"/>
              <a:gd name="connsiteY9781" fmla="*/ 1156177 h 1805355"/>
              <a:gd name="connsiteX9782" fmla="*/ 581304 w 2744472"/>
              <a:gd name="connsiteY9782" fmla="*/ 1155215 h 1805355"/>
              <a:gd name="connsiteX9783" fmla="*/ 580538 w 2744472"/>
              <a:gd name="connsiteY9783" fmla="*/ 1153231 h 1805355"/>
              <a:gd name="connsiteX9784" fmla="*/ 586427 w 2744472"/>
              <a:gd name="connsiteY9784" fmla="*/ 1137975 h 1805355"/>
              <a:gd name="connsiteX9785" fmla="*/ 587103 w 2744472"/>
              <a:gd name="connsiteY9785" fmla="*/ 1137674 h 1805355"/>
              <a:gd name="connsiteX9786" fmla="*/ 586422 w 2744472"/>
              <a:gd name="connsiteY9786" fmla="*/ 1136070 h 1805355"/>
              <a:gd name="connsiteX9787" fmla="*/ 592454 w 2744472"/>
              <a:gd name="connsiteY9787" fmla="*/ 1121854 h 1805355"/>
              <a:gd name="connsiteX9788" fmla="*/ 593852 w 2744472"/>
              <a:gd name="connsiteY9788" fmla="*/ 1121289 h 1805355"/>
              <a:gd name="connsiteX9789" fmla="*/ 593286 w 2744472"/>
              <a:gd name="connsiteY9789" fmla="*/ 1119889 h 1805355"/>
              <a:gd name="connsiteX9790" fmla="*/ 599175 w 2744472"/>
              <a:gd name="connsiteY9790" fmla="*/ 1105327 h 1805355"/>
              <a:gd name="connsiteX9791" fmla="*/ 601409 w 2744472"/>
              <a:gd name="connsiteY9791" fmla="*/ 1104379 h 1805355"/>
              <a:gd name="connsiteX9792" fmla="*/ 601132 w 2744472"/>
              <a:gd name="connsiteY9792" fmla="*/ 1103709 h 1805355"/>
              <a:gd name="connsiteX9793" fmla="*/ 607020 w 2744472"/>
              <a:gd name="connsiteY9793" fmla="*/ 1089494 h 1805355"/>
              <a:gd name="connsiteX9794" fmla="*/ 607996 w 2744472"/>
              <a:gd name="connsiteY9794" fmla="*/ 1089088 h 1805355"/>
              <a:gd name="connsiteX9795" fmla="*/ 607015 w 2744472"/>
              <a:gd name="connsiteY9795" fmla="*/ 1086547 h 1805355"/>
              <a:gd name="connsiteX9796" fmla="*/ 612904 w 2744472"/>
              <a:gd name="connsiteY9796" fmla="*/ 1071292 h 1805355"/>
              <a:gd name="connsiteX9797" fmla="*/ 615231 w 2744472"/>
              <a:gd name="connsiteY9797" fmla="*/ 1070257 h 1805355"/>
              <a:gd name="connsiteX9798" fmla="*/ 614860 w 2744472"/>
              <a:gd name="connsiteY9798" fmla="*/ 1069386 h 1805355"/>
              <a:gd name="connsiteX9799" fmla="*/ 620892 w 2744472"/>
              <a:gd name="connsiteY9799" fmla="*/ 1055171 h 1805355"/>
              <a:gd name="connsiteX9800" fmla="*/ 621463 w 2744472"/>
              <a:gd name="connsiteY9800" fmla="*/ 1054940 h 1805355"/>
              <a:gd name="connsiteX9801" fmla="*/ 620744 w 2744472"/>
              <a:gd name="connsiteY9801" fmla="*/ 1053205 h 1805355"/>
              <a:gd name="connsiteX9802" fmla="*/ 626776 w 2744472"/>
              <a:gd name="connsiteY9802" fmla="*/ 1038643 h 1805355"/>
              <a:gd name="connsiteX9803" fmla="*/ 629734 w 2744472"/>
              <a:gd name="connsiteY9803" fmla="*/ 1037418 h 1805355"/>
              <a:gd name="connsiteX9804" fmla="*/ 629570 w 2744472"/>
              <a:gd name="connsiteY9804" fmla="*/ 1037025 h 1805355"/>
              <a:gd name="connsiteX9805" fmla="*/ 635459 w 2744472"/>
              <a:gd name="connsiteY9805" fmla="*/ 1022810 h 1805355"/>
              <a:gd name="connsiteX9806" fmla="*/ 637815 w 2744472"/>
              <a:gd name="connsiteY9806" fmla="*/ 1021833 h 1805355"/>
              <a:gd name="connsiteX9807" fmla="*/ 637416 w 2744472"/>
              <a:gd name="connsiteY9807" fmla="*/ 1020845 h 1805355"/>
              <a:gd name="connsiteX9808" fmla="*/ 643304 w 2744472"/>
              <a:gd name="connsiteY9808" fmla="*/ 1006283 h 1805355"/>
              <a:gd name="connsiteX9809" fmla="*/ 645538 w 2744472"/>
              <a:gd name="connsiteY9809" fmla="*/ 1005334 h 1805355"/>
              <a:gd name="connsiteX9810" fmla="*/ 645261 w 2744472"/>
              <a:gd name="connsiteY9810" fmla="*/ 1004664 h 1805355"/>
              <a:gd name="connsiteX9811" fmla="*/ 651149 w 2744472"/>
              <a:gd name="connsiteY9811" fmla="*/ 990449 h 1805355"/>
              <a:gd name="connsiteX9812" fmla="*/ 653514 w 2744472"/>
              <a:gd name="connsiteY9812" fmla="*/ 989469 h 1805355"/>
              <a:gd name="connsiteX9813" fmla="*/ 653106 w 2744472"/>
              <a:gd name="connsiteY9813" fmla="*/ 988483 h 1805355"/>
              <a:gd name="connsiteX9814" fmla="*/ 659137 w 2744472"/>
              <a:gd name="connsiteY9814" fmla="*/ 973921 h 1805355"/>
              <a:gd name="connsiteX9815" fmla="*/ 662176 w 2744472"/>
              <a:gd name="connsiteY9815" fmla="*/ 972662 h 1805355"/>
              <a:gd name="connsiteX9816" fmla="*/ 667819 w 2744472"/>
              <a:gd name="connsiteY9816" fmla="*/ 958375 h 1805355"/>
              <a:gd name="connsiteX9817" fmla="*/ 670051 w 2744472"/>
              <a:gd name="connsiteY9817" fmla="*/ 957406 h 1805355"/>
              <a:gd name="connsiteX9818" fmla="*/ 675664 w 2744472"/>
              <a:gd name="connsiteY9818" fmla="*/ 943522 h 1805355"/>
              <a:gd name="connsiteX9819" fmla="*/ 677899 w 2744472"/>
              <a:gd name="connsiteY9819" fmla="*/ 942573 h 1805355"/>
              <a:gd name="connsiteX9820" fmla="*/ 677621 w 2744472"/>
              <a:gd name="connsiteY9820" fmla="*/ 941903 h 1805355"/>
              <a:gd name="connsiteX9821" fmla="*/ 683510 w 2744472"/>
              <a:gd name="connsiteY9821" fmla="*/ 927688 h 1805355"/>
              <a:gd name="connsiteX9822" fmla="*/ 685706 w 2744472"/>
              <a:gd name="connsiteY9822" fmla="*/ 926778 h 1805355"/>
              <a:gd name="connsiteX9823" fmla="*/ 685466 w 2744472"/>
              <a:gd name="connsiteY9823" fmla="*/ 926213 h 1805355"/>
              <a:gd name="connsiteX9824" fmla="*/ 691498 w 2744472"/>
              <a:gd name="connsiteY9824" fmla="*/ 911998 h 1805355"/>
              <a:gd name="connsiteX9825" fmla="*/ 694627 w 2744472"/>
              <a:gd name="connsiteY9825" fmla="*/ 910733 h 1805355"/>
              <a:gd name="connsiteX9826" fmla="*/ 700467 w 2744472"/>
              <a:gd name="connsiteY9826" fmla="*/ 897289 h 1805355"/>
              <a:gd name="connsiteX9827" fmla="*/ 704113 w 2744472"/>
              <a:gd name="connsiteY9827" fmla="*/ 895849 h 1805355"/>
              <a:gd name="connsiteX9828" fmla="*/ 704098 w 2744472"/>
              <a:gd name="connsiteY9828" fmla="*/ 895814 h 1805355"/>
              <a:gd name="connsiteX9829" fmla="*/ 709986 w 2744472"/>
              <a:gd name="connsiteY9829" fmla="*/ 881598 h 1805355"/>
              <a:gd name="connsiteX9830" fmla="*/ 712537 w 2744472"/>
              <a:gd name="connsiteY9830" fmla="*/ 880542 h 1805355"/>
              <a:gd name="connsiteX9831" fmla="*/ 711943 w 2744472"/>
              <a:gd name="connsiteY9831" fmla="*/ 879142 h 1805355"/>
              <a:gd name="connsiteX9832" fmla="*/ 717975 w 2744472"/>
              <a:gd name="connsiteY9832" fmla="*/ 864927 h 1805355"/>
              <a:gd name="connsiteX9833" fmla="*/ 723929 w 2744472"/>
              <a:gd name="connsiteY9833" fmla="*/ 862519 h 1805355"/>
              <a:gd name="connsiteX9834" fmla="*/ 728619 w 2744472"/>
              <a:gd name="connsiteY9834" fmla="*/ 851198 h 1805355"/>
              <a:gd name="connsiteX9835" fmla="*/ 732832 w 2744472"/>
              <a:gd name="connsiteY9835" fmla="*/ 849453 h 1805355"/>
              <a:gd name="connsiteX9836" fmla="*/ 732537 w 2744472"/>
              <a:gd name="connsiteY9836" fmla="*/ 848742 h 1805355"/>
              <a:gd name="connsiteX9837" fmla="*/ 738425 w 2744472"/>
              <a:gd name="connsiteY9837" fmla="*/ 834527 h 1805355"/>
              <a:gd name="connsiteX9838" fmla="*/ 741031 w 2744472"/>
              <a:gd name="connsiteY9838" fmla="*/ 833447 h 1805355"/>
              <a:gd name="connsiteX9839" fmla="*/ 746270 w 2744472"/>
              <a:gd name="connsiteY9839" fmla="*/ 820798 h 1805355"/>
              <a:gd name="connsiteX9840" fmla="*/ 751649 w 2744472"/>
              <a:gd name="connsiteY9840" fmla="*/ 818570 h 1805355"/>
              <a:gd name="connsiteX9841" fmla="*/ 757057 w 2744472"/>
              <a:gd name="connsiteY9841" fmla="*/ 804558 h 1805355"/>
              <a:gd name="connsiteX9842" fmla="*/ 761888 w 2744472"/>
              <a:gd name="connsiteY9842" fmla="*/ 802411 h 1805355"/>
              <a:gd name="connsiteX9843" fmla="*/ 766864 w 2744472"/>
              <a:gd name="connsiteY9843" fmla="*/ 790399 h 1805355"/>
              <a:gd name="connsiteX9844" fmla="*/ 771568 w 2744472"/>
              <a:gd name="connsiteY9844" fmla="*/ 788450 h 1805355"/>
              <a:gd name="connsiteX9845" fmla="*/ 776670 w 2744472"/>
              <a:gd name="connsiteY9845" fmla="*/ 775832 h 1805355"/>
              <a:gd name="connsiteX9846" fmla="*/ 781626 w 2744472"/>
              <a:gd name="connsiteY9846" fmla="*/ 773730 h 1805355"/>
              <a:gd name="connsiteX9847" fmla="*/ 786620 w 2744472"/>
              <a:gd name="connsiteY9847" fmla="*/ 761961 h 1805355"/>
              <a:gd name="connsiteX9848" fmla="*/ 792574 w 2744472"/>
              <a:gd name="connsiteY9848" fmla="*/ 759553 h 1805355"/>
              <a:gd name="connsiteX9849" fmla="*/ 797264 w 2744472"/>
              <a:gd name="connsiteY9849" fmla="*/ 748232 h 1805355"/>
              <a:gd name="connsiteX9850" fmla="*/ 801252 w 2744472"/>
              <a:gd name="connsiteY9850" fmla="*/ 746579 h 1805355"/>
              <a:gd name="connsiteX9851" fmla="*/ 807070 w 2744472"/>
              <a:gd name="connsiteY9851" fmla="*/ 731848 h 1805355"/>
              <a:gd name="connsiteX9852" fmla="*/ 811977 w 2744472"/>
              <a:gd name="connsiteY9852" fmla="*/ 729716 h 1805355"/>
              <a:gd name="connsiteX9853" fmla="*/ 817020 w 2744472"/>
              <a:gd name="connsiteY9853" fmla="*/ 717832 h 1805355"/>
              <a:gd name="connsiteX9854" fmla="*/ 822528 w 2744472"/>
              <a:gd name="connsiteY9854" fmla="*/ 715604 h 1805355"/>
              <a:gd name="connsiteX9855" fmla="*/ 827950 w 2744472"/>
              <a:gd name="connsiteY9855" fmla="*/ 703122 h 1805355"/>
              <a:gd name="connsiteX9856" fmla="*/ 835262 w 2744472"/>
              <a:gd name="connsiteY9856" fmla="*/ 700234 h 1805355"/>
              <a:gd name="connsiteX9857" fmla="*/ 839431 w 2744472"/>
              <a:gd name="connsiteY9857" fmla="*/ 689681 h 1805355"/>
              <a:gd name="connsiteX9858" fmla="*/ 844490 w 2744472"/>
              <a:gd name="connsiteY9858" fmla="*/ 687482 h 1805355"/>
              <a:gd name="connsiteX9859" fmla="*/ 849380 w 2744472"/>
              <a:gd name="connsiteY9859" fmla="*/ 675114 h 1805355"/>
              <a:gd name="connsiteX9860" fmla="*/ 858588 w 2744472"/>
              <a:gd name="connsiteY9860" fmla="*/ 671119 h 1805355"/>
              <a:gd name="connsiteX9861" fmla="*/ 861986 w 2744472"/>
              <a:gd name="connsiteY9861" fmla="*/ 662916 h 1805355"/>
              <a:gd name="connsiteX9862" fmla="*/ 866690 w 2744472"/>
              <a:gd name="connsiteY9862" fmla="*/ 660967 h 1805355"/>
              <a:gd name="connsiteX9863" fmla="*/ 871792 w 2744472"/>
              <a:gd name="connsiteY9863" fmla="*/ 648350 h 1805355"/>
              <a:gd name="connsiteX9864" fmla="*/ 880287 w 2744472"/>
              <a:gd name="connsiteY9864" fmla="*/ 644746 h 1805355"/>
              <a:gd name="connsiteX9865" fmla="*/ 884540 w 2744472"/>
              <a:gd name="connsiteY9865" fmla="*/ 634478 h 1805355"/>
              <a:gd name="connsiteX9866" fmla="*/ 892262 w 2744472"/>
              <a:gd name="connsiteY9866" fmla="*/ 631279 h 1805355"/>
              <a:gd name="connsiteX9867" fmla="*/ 896308 w 2744472"/>
              <a:gd name="connsiteY9867" fmla="*/ 621036 h 1805355"/>
              <a:gd name="connsiteX9868" fmla="*/ 901681 w 2744472"/>
              <a:gd name="connsiteY9868" fmla="*/ 618702 h 1805355"/>
              <a:gd name="connsiteX9869" fmla="*/ 906114 w 2744472"/>
              <a:gd name="connsiteY9869" fmla="*/ 608000 h 1805355"/>
              <a:gd name="connsiteX9870" fmla="*/ 914639 w 2744472"/>
              <a:gd name="connsiteY9870" fmla="*/ 604469 h 1805355"/>
              <a:gd name="connsiteX9871" fmla="*/ 918863 w 2744472"/>
              <a:gd name="connsiteY9871" fmla="*/ 594271 h 1805355"/>
              <a:gd name="connsiteX9872" fmla="*/ 926875 w 2744472"/>
              <a:gd name="connsiteY9872" fmla="*/ 590952 h 1805355"/>
              <a:gd name="connsiteX9873" fmla="*/ 930630 w 2744472"/>
              <a:gd name="connsiteY9873" fmla="*/ 581666 h 1805355"/>
              <a:gd name="connsiteX9874" fmla="*/ 937978 w 2744472"/>
              <a:gd name="connsiteY9874" fmla="*/ 578548 h 1805355"/>
              <a:gd name="connsiteX9875" fmla="*/ 942541 w 2744472"/>
              <a:gd name="connsiteY9875" fmla="*/ 567794 h 1805355"/>
              <a:gd name="connsiteX9876" fmla="*/ 951827 w 2744472"/>
              <a:gd name="connsiteY9876" fmla="*/ 564039 h 1805355"/>
              <a:gd name="connsiteX9877" fmla="*/ 955146 w 2744472"/>
              <a:gd name="connsiteY9877" fmla="*/ 556026 h 1805355"/>
              <a:gd name="connsiteX9878" fmla="*/ 962977 w 2744472"/>
              <a:gd name="connsiteY9878" fmla="*/ 552782 h 1805355"/>
              <a:gd name="connsiteX9879" fmla="*/ 966914 w 2744472"/>
              <a:gd name="connsiteY9879" fmla="*/ 543278 h 1805355"/>
              <a:gd name="connsiteX9880" fmla="*/ 974690 w 2744472"/>
              <a:gd name="connsiteY9880" fmla="*/ 540057 h 1805355"/>
              <a:gd name="connsiteX9881" fmla="*/ 978825 w 2744472"/>
              <a:gd name="connsiteY9881" fmla="*/ 529836 h 1805355"/>
              <a:gd name="connsiteX9882" fmla="*/ 987746 w 2744472"/>
              <a:gd name="connsiteY9882" fmla="*/ 526053 h 1805355"/>
              <a:gd name="connsiteX9883" fmla="*/ 991430 w 2744472"/>
              <a:gd name="connsiteY9883" fmla="*/ 516944 h 1805355"/>
              <a:gd name="connsiteX9884" fmla="*/ 999938 w 2744472"/>
              <a:gd name="connsiteY9884" fmla="*/ 513334 h 1805355"/>
              <a:gd name="connsiteX9885" fmla="*/ 1001460 w 2744472"/>
              <a:gd name="connsiteY9885" fmla="*/ 509910 h 1805355"/>
              <a:gd name="connsiteX9886" fmla="*/ 990602 w 2744472"/>
              <a:gd name="connsiteY9886" fmla="*/ 514203 h 1805355"/>
              <a:gd name="connsiteX9887" fmla="*/ 987499 w 2744472"/>
              <a:gd name="connsiteY9887" fmla="*/ 521695 h 1805355"/>
              <a:gd name="connsiteX9888" fmla="*/ 979106 w 2744472"/>
              <a:gd name="connsiteY9888" fmla="*/ 525172 h 1805355"/>
              <a:gd name="connsiteX9889" fmla="*/ 975588 w 2744472"/>
              <a:gd name="connsiteY9889" fmla="*/ 533463 h 1805355"/>
              <a:gd name="connsiteX9890" fmla="*/ 966612 w 2744472"/>
              <a:gd name="connsiteY9890" fmla="*/ 537092 h 1805355"/>
              <a:gd name="connsiteX9891" fmla="*/ 962983 w 2744472"/>
              <a:gd name="connsiteY9891" fmla="*/ 546068 h 1805355"/>
              <a:gd name="connsiteX9892" fmla="*/ 955186 w 2744472"/>
              <a:gd name="connsiteY9892" fmla="*/ 549376 h 1805355"/>
              <a:gd name="connsiteX9893" fmla="*/ 950929 w 2744472"/>
              <a:gd name="connsiteY9893" fmla="*/ 559654 h 1805355"/>
              <a:gd name="connsiteX9894" fmla="*/ 940651 w 2744472"/>
              <a:gd name="connsiteY9894" fmla="*/ 563911 h 1805355"/>
              <a:gd name="connsiteX9895" fmla="*/ 937343 w 2744472"/>
              <a:gd name="connsiteY9895" fmla="*/ 571708 h 1805355"/>
              <a:gd name="connsiteX9896" fmla="*/ 928545 w 2744472"/>
              <a:gd name="connsiteY9896" fmla="*/ 575266 h 1805355"/>
              <a:gd name="connsiteX9897" fmla="*/ 924738 w 2744472"/>
              <a:gd name="connsiteY9897" fmla="*/ 584456 h 1805355"/>
              <a:gd name="connsiteX9898" fmla="*/ 916417 w 2744472"/>
              <a:gd name="connsiteY9898" fmla="*/ 587903 h 1805355"/>
              <a:gd name="connsiteX9899" fmla="*/ 912970 w 2744472"/>
              <a:gd name="connsiteY9899" fmla="*/ 596224 h 1805355"/>
              <a:gd name="connsiteX9900" fmla="*/ 904732 w 2744472"/>
              <a:gd name="connsiteY9900" fmla="*/ 599636 h 1805355"/>
              <a:gd name="connsiteX9901" fmla="*/ 900222 w 2744472"/>
              <a:gd name="connsiteY9901" fmla="*/ 610790 h 1805355"/>
              <a:gd name="connsiteX9902" fmla="*/ 894192 w 2744472"/>
              <a:gd name="connsiteY9902" fmla="*/ 613348 h 1805355"/>
              <a:gd name="connsiteX9903" fmla="*/ 890129 w 2744472"/>
              <a:gd name="connsiteY9903" fmla="*/ 622701 h 1805355"/>
              <a:gd name="connsiteX9904" fmla="*/ 883163 w 2744472"/>
              <a:gd name="connsiteY9904" fmla="*/ 625453 h 1805355"/>
              <a:gd name="connsiteX9905" fmla="*/ 878504 w 2744472"/>
              <a:gd name="connsiteY9905" fmla="*/ 636430 h 1805355"/>
              <a:gd name="connsiteX9906" fmla="*/ 870283 w 2744472"/>
              <a:gd name="connsiteY9906" fmla="*/ 639755 h 1805355"/>
              <a:gd name="connsiteX9907" fmla="*/ 865900 w 2744472"/>
              <a:gd name="connsiteY9907" fmla="*/ 650854 h 1805355"/>
              <a:gd name="connsiteX9908" fmla="*/ 857639 w 2744472"/>
              <a:gd name="connsiteY9908" fmla="*/ 654443 h 1805355"/>
              <a:gd name="connsiteX9909" fmla="*/ 854132 w 2744472"/>
              <a:gd name="connsiteY9909" fmla="*/ 662908 h 1805355"/>
              <a:gd name="connsiteX9910" fmla="*/ 849405 w 2744472"/>
              <a:gd name="connsiteY9910" fmla="*/ 664866 h 1805355"/>
              <a:gd name="connsiteX9911" fmla="*/ 844182 w 2744472"/>
              <a:gd name="connsiteY9911" fmla="*/ 677474 h 1805355"/>
              <a:gd name="connsiteX9912" fmla="*/ 835903 w 2744472"/>
              <a:gd name="connsiteY9912" fmla="*/ 680903 h 1805355"/>
              <a:gd name="connsiteX9913" fmla="*/ 831578 w 2744472"/>
              <a:gd name="connsiteY9913" fmla="*/ 691346 h 1805355"/>
              <a:gd name="connsiteX9914" fmla="*/ 826465 w 2744472"/>
              <a:gd name="connsiteY9914" fmla="*/ 693464 h 1805355"/>
              <a:gd name="connsiteX9915" fmla="*/ 821771 w 2744472"/>
              <a:gd name="connsiteY9915" fmla="*/ 705625 h 1805355"/>
              <a:gd name="connsiteX9916" fmla="*/ 814092 w 2744472"/>
              <a:gd name="connsiteY9916" fmla="*/ 709038 h 1805355"/>
              <a:gd name="connsiteX9917" fmla="*/ 809860 w 2744472"/>
              <a:gd name="connsiteY9917" fmla="*/ 719498 h 1805355"/>
              <a:gd name="connsiteX9918" fmla="*/ 803005 w 2744472"/>
              <a:gd name="connsiteY9918" fmla="*/ 722405 h 1805355"/>
              <a:gd name="connsiteX9919" fmla="*/ 799216 w 2744472"/>
              <a:gd name="connsiteY9919" fmla="*/ 731553 h 1805355"/>
              <a:gd name="connsiteX9920" fmla="*/ 794733 w 2744472"/>
              <a:gd name="connsiteY9920" fmla="*/ 733409 h 1805355"/>
              <a:gd name="connsiteX9921" fmla="*/ 789410 w 2744472"/>
              <a:gd name="connsiteY9921" fmla="*/ 746262 h 1805355"/>
              <a:gd name="connsiteX9922" fmla="*/ 782588 w 2744472"/>
              <a:gd name="connsiteY9922" fmla="*/ 749088 h 1805355"/>
              <a:gd name="connsiteX9923" fmla="*/ 777499 w 2744472"/>
              <a:gd name="connsiteY9923" fmla="*/ 761665 h 1805355"/>
              <a:gd name="connsiteX9924" fmla="*/ 772123 w 2744472"/>
              <a:gd name="connsiteY9924" fmla="*/ 763945 h 1805355"/>
              <a:gd name="connsiteX9925" fmla="*/ 766855 w 2744472"/>
              <a:gd name="connsiteY9925" fmla="*/ 776662 h 1805355"/>
              <a:gd name="connsiteX9926" fmla="*/ 761883 w 2744472"/>
              <a:gd name="connsiteY9926" fmla="*/ 778722 h 1805355"/>
              <a:gd name="connsiteX9927" fmla="*/ 757049 w 2744472"/>
              <a:gd name="connsiteY9927" fmla="*/ 790391 h 1805355"/>
              <a:gd name="connsiteX9928" fmla="*/ 752321 w 2744472"/>
              <a:gd name="connsiteY9928" fmla="*/ 792350 h 1805355"/>
              <a:gd name="connsiteX9929" fmla="*/ 747099 w 2744472"/>
              <a:gd name="connsiteY9929" fmla="*/ 804956 h 1805355"/>
              <a:gd name="connsiteX9930" fmla="*/ 741187 w 2744472"/>
              <a:gd name="connsiteY9930" fmla="*/ 807405 h 1805355"/>
              <a:gd name="connsiteX9931" fmla="*/ 736455 w 2744472"/>
              <a:gd name="connsiteY9931" fmla="*/ 818829 h 1805355"/>
              <a:gd name="connsiteX9932" fmla="*/ 732244 w 2744472"/>
              <a:gd name="connsiteY9932" fmla="*/ 820573 h 1805355"/>
              <a:gd name="connsiteX9933" fmla="*/ 726649 w 2744472"/>
              <a:gd name="connsiteY9933" fmla="*/ 835069 h 1805355"/>
              <a:gd name="connsiteX9934" fmla="*/ 724209 w 2744472"/>
              <a:gd name="connsiteY9934" fmla="*/ 836154 h 1805355"/>
              <a:gd name="connsiteX9935" fmla="*/ 718661 w 2744472"/>
              <a:gd name="connsiteY9935" fmla="*/ 849228 h 1805355"/>
              <a:gd name="connsiteX9936" fmla="*/ 712707 w 2744472"/>
              <a:gd name="connsiteY9936" fmla="*/ 851636 h 1805355"/>
              <a:gd name="connsiteX9937" fmla="*/ 708017 w 2744472"/>
              <a:gd name="connsiteY9937" fmla="*/ 862957 h 1805355"/>
              <a:gd name="connsiteX9938" fmla="*/ 703804 w 2744472"/>
              <a:gd name="connsiteY9938" fmla="*/ 864702 h 1805355"/>
              <a:gd name="connsiteX9939" fmla="*/ 704099 w 2744472"/>
              <a:gd name="connsiteY9939" fmla="*/ 865413 h 1805355"/>
              <a:gd name="connsiteX9940" fmla="*/ 698211 w 2744472"/>
              <a:gd name="connsiteY9940" fmla="*/ 879629 h 1805355"/>
              <a:gd name="connsiteX9941" fmla="*/ 695605 w 2744472"/>
              <a:gd name="connsiteY9941" fmla="*/ 880708 h 1805355"/>
              <a:gd name="connsiteX9942" fmla="*/ 690366 w 2744472"/>
              <a:gd name="connsiteY9942" fmla="*/ 893357 h 1805355"/>
              <a:gd name="connsiteX9943" fmla="*/ 685316 w 2744472"/>
              <a:gd name="connsiteY9943" fmla="*/ 895449 h 1805355"/>
              <a:gd name="connsiteX9944" fmla="*/ 685466 w 2744472"/>
              <a:gd name="connsiteY9944" fmla="*/ 895814 h 1805355"/>
              <a:gd name="connsiteX9945" fmla="*/ 679578 w 2744472"/>
              <a:gd name="connsiteY9945" fmla="*/ 910029 h 1805355"/>
              <a:gd name="connsiteX9946" fmla="*/ 677387 w 2744472"/>
              <a:gd name="connsiteY9946" fmla="*/ 910937 h 1805355"/>
              <a:gd name="connsiteX9947" fmla="*/ 677621 w 2744472"/>
              <a:gd name="connsiteY9947" fmla="*/ 911504 h 1805355"/>
              <a:gd name="connsiteX9948" fmla="*/ 671733 w 2744472"/>
              <a:gd name="connsiteY9948" fmla="*/ 925719 h 1805355"/>
              <a:gd name="connsiteX9949" fmla="*/ 669610 w 2744472"/>
              <a:gd name="connsiteY9949" fmla="*/ 926598 h 1805355"/>
              <a:gd name="connsiteX9950" fmla="*/ 663602 w 2744472"/>
              <a:gd name="connsiteY9950" fmla="*/ 940428 h 1805355"/>
              <a:gd name="connsiteX9951" fmla="*/ 659956 w 2744472"/>
              <a:gd name="connsiteY9951" fmla="*/ 941868 h 1805355"/>
              <a:gd name="connsiteX9952" fmla="*/ 659970 w 2744472"/>
              <a:gd name="connsiteY9952" fmla="*/ 941903 h 1805355"/>
              <a:gd name="connsiteX9953" fmla="*/ 653938 w 2744472"/>
              <a:gd name="connsiteY9953" fmla="*/ 956118 h 1805355"/>
              <a:gd name="connsiteX9954" fmla="*/ 650854 w 2744472"/>
              <a:gd name="connsiteY9954" fmla="*/ 957366 h 1805355"/>
              <a:gd name="connsiteX9955" fmla="*/ 651144 w 2744472"/>
              <a:gd name="connsiteY9955" fmla="*/ 958084 h 1805355"/>
              <a:gd name="connsiteX9956" fmla="*/ 645256 w 2744472"/>
              <a:gd name="connsiteY9956" fmla="*/ 972646 h 1805355"/>
              <a:gd name="connsiteX9957" fmla="*/ 643208 w 2744472"/>
              <a:gd name="connsiteY9957" fmla="*/ 973515 h 1805355"/>
              <a:gd name="connsiteX9958" fmla="*/ 637411 w 2744472"/>
              <a:gd name="connsiteY9958" fmla="*/ 988193 h 1805355"/>
              <a:gd name="connsiteX9959" fmla="*/ 635179 w 2744472"/>
              <a:gd name="connsiteY9959" fmla="*/ 989162 h 1805355"/>
              <a:gd name="connsiteX9960" fmla="*/ 629566 w 2744472"/>
              <a:gd name="connsiteY9960" fmla="*/ 1003045 h 1805355"/>
              <a:gd name="connsiteX9961" fmla="*/ 627326 w 2744472"/>
              <a:gd name="connsiteY9961" fmla="*/ 1003996 h 1805355"/>
              <a:gd name="connsiteX9962" fmla="*/ 627610 w 2744472"/>
              <a:gd name="connsiteY9962" fmla="*/ 1004664 h 1805355"/>
              <a:gd name="connsiteX9963" fmla="*/ 621578 w 2744472"/>
              <a:gd name="connsiteY9963" fmla="*/ 1018879 h 1805355"/>
              <a:gd name="connsiteX9964" fmla="*/ 618493 w 2744472"/>
              <a:gd name="connsiteY9964" fmla="*/ 1020126 h 1805355"/>
              <a:gd name="connsiteX9965" fmla="*/ 618784 w 2744472"/>
              <a:gd name="connsiteY9965" fmla="*/ 1020845 h 1805355"/>
              <a:gd name="connsiteX9966" fmla="*/ 612896 w 2744472"/>
              <a:gd name="connsiteY9966" fmla="*/ 1035406 h 1805355"/>
              <a:gd name="connsiteX9967" fmla="*/ 610661 w 2744472"/>
              <a:gd name="connsiteY9967" fmla="*/ 1036355 h 1805355"/>
              <a:gd name="connsiteX9968" fmla="*/ 610939 w 2744472"/>
              <a:gd name="connsiteY9968" fmla="*/ 1037025 h 1805355"/>
              <a:gd name="connsiteX9969" fmla="*/ 605050 w 2744472"/>
              <a:gd name="connsiteY9969" fmla="*/ 1051240 h 1805355"/>
              <a:gd name="connsiteX9970" fmla="*/ 604373 w 2744472"/>
              <a:gd name="connsiteY9970" fmla="*/ 1051520 h 1805355"/>
              <a:gd name="connsiteX9971" fmla="*/ 605055 w 2744472"/>
              <a:gd name="connsiteY9971" fmla="*/ 1053205 h 1805355"/>
              <a:gd name="connsiteX9972" fmla="*/ 599167 w 2744472"/>
              <a:gd name="connsiteY9972" fmla="*/ 1067767 h 1805355"/>
              <a:gd name="connsiteX9973" fmla="*/ 596926 w 2744472"/>
              <a:gd name="connsiteY9973" fmla="*/ 1068718 h 1805355"/>
              <a:gd name="connsiteX9974" fmla="*/ 597210 w 2744472"/>
              <a:gd name="connsiteY9974" fmla="*/ 1069386 h 1805355"/>
              <a:gd name="connsiteX9975" fmla="*/ 591178 w 2744472"/>
              <a:gd name="connsiteY9975" fmla="*/ 1083601 h 1805355"/>
              <a:gd name="connsiteX9976" fmla="*/ 587777 w 2744472"/>
              <a:gd name="connsiteY9976" fmla="*/ 1084976 h 1805355"/>
              <a:gd name="connsiteX9977" fmla="*/ 588384 w 2744472"/>
              <a:gd name="connsiteY9977" fmla="*/ 1086547 h 1805355"/>
              <a:gd name="connsiteX9978" fmla="*/ 582495 w 2744472"/>
              <a:gd name="connsiteY9978" fmla="*/ 1101803 h 1805355"/>
              <a:gd name="connsiteX9979" fmla="*/ 581832 w 2744472"/>
              <a:gd name="connsiteY9979" fmla="*/ 1102097 h 1805355"/>
              <a:gd name="connsiteX9980" fmla="*/ 582500 w 2744472"/>
              <a:gd name="connsiteY9980" fmla="*/ 1103709 h 1805355"/>
              <a:gd name="connsiteX9981" fmla="*/ 576612 w 2744472"/>
              <a:gd name="connsiteY9981" fmla="*/ 1117924 h 1805355"/>
              <a:gd name="connsiteX9982" fmla="*/ 575907 w 2744472"/>
              <a:gd name="connsiteY9982" fmla="*/ 1118216 h 1805355"/>
              <a:gd name="connsiteX9983" fmla="*/ 576617 w 2744472"/>
              <a:gd name="connsiteY9983" fmla="*/ 1119889 h 1805355"/>
              <a:gd name="connsiteX9984" fmla="*/ 570441 w 2744472"/>
              <a:gd name="connsiteY9984" fmla="*/ 1134451 h 1805355"/>
              <a:gd name="connsiteX9985" fmla="*/ 568437 w 2744472"/>
              <a:gd name="connsiteY9985" fmla="*/ 1135262 h 1805355"/>
              <a:gd name="connsiteX9986" fmla="*/ 568771 w 2744472"/>
              <a:gd name="connsiteY9986" fmla="*/ 1136070 h 1805355"/>
              <a:gd name="connsiteX9987" fmla="*/ 562883 w 2744472"/>
              <a:gd name="connsiteY9987" fmla="*/ 1150285 h 1805355"/>
              <a:gd name="connsiteX9988" fmla="*/ 561886 w 2744472"/>
              <a:gd name="connsiteY9988" fmla="*/ 1150697 h 1805355"/>
              <a:gd name="connsiteX9989" fmla="*/ 562888 w 2744472"/>
              <a:gd name="connsiteY9989" fmla="*/ 1153231 h 1805355"/>
              <a:gd name="connsiteX9990" fmla="*/ 556856 w 2744472"/>
              <a:gd name="connsiteY9990" fmla="*/ 1168486 h 1805355"/>
              <a:gd name="connsiteX9991" fmla="*/ 555480 w 2744472"/>
              <a:gd name="connsiteY9991" fmla="*/ 1169083 h 1805355"/>
              <a:gd name="connsiteX9992" fmla="*/ 556023 w 2744472"/>
              <a:gd name="connsiteY9992" fmla="*/ 1170392 h 1805355"/>
              <a:gd name="connsiteX9993" fmla="*/ 550135 w 2744472"/>
              <a:gd name="connsiteY9993" fmla="*/ 1184607 h 1805355"/>
              <a:gd name="connsiteX9994" fmla="*/ 549457 w 2744472"/>
              <a:gd name="connsiteY9994" fmla="*/ 1184888 h 1805355"/>
              <a:gd name="connsiteX9995" fmla="*/ 550138 w 2744472"/>
              <a:gd name="connsiteY9995" fmla="*/ 1186572 h 1805355"/>
              <a:gd name="connsiteX9996" fmla="*/ 544250 w 2744472"/>
              <a:gd name="connsiteY9996" fmla="*/ 1201134 h 1805355"/>
              <a:gd name="connsiteX9997" fmla="*/ 542993 w 2744472"/>
              <a:gd name="connsiteY9997" fmla="*/ 1201668 h 1805355"/>
              <a:gd name="connsiteX9998" fmla="*/ 544255 w 2744472"/>
              <a:gd name="connsiteY9998" fmla="*/ 1204714 h 1805355"/>
              <a:gd name="connsiteX9999" fmla="*/ 538366 w 2744472"/>
              <a:gd name="connsiteY9999" fmla="*/ 1218929 h 1805355"/>
              <a:gd name="connsiteX10000" fmla="*/ 537502 w 2744472"/>
              <a:gd name="connsiteY10000" fmla="*/ 1219288 h 1805355"/>
              <a:gd name="connsiteX10001" fmla="*/ 538371 w 2744472"/>
              <a:gd name="connsiteY10001" fmla="*/ 1221385 h 1805355"/>
              <a:gd name="connsiteX10002" fmla="*/ 532483 w 2744472"/>
              <a:gd name="connsiteY10002" fmla="*/ 1235600 h 1805355"/>
              <a:gd name="connsiteX10003" fmla="*/ 531246 w 2744472"/>
              <a:gd name="connsiteY10003" fmla="*/ 1236112 h 1805355"/>
              <a:gd name="connsiteX10004" fmla="*/ 532488 w 2744472"/>
              <a:gd name="connsiteY10004" fmla="*/ 1239036 h 1805355"/>
              <a:gd name="connsiteX10005" fmla="*/ 526455 w 2744472"/>
              <a:gd name="connsiteY10005" fmla="*/ 1253251 h 1805355"/>
              <a:gd name="connsiteX10006" fmla="*/ 524871 w 2744472"/>
              <a:gd name="connsiteY10006" fmla="*/ 1253892 h 1805355"/>
              <a:gd name="connsiteX10007" fmla="*/ 525623 w 2744472"/>
              <a:gd name="connsiteY10007" fmla="*/ 1255707 h 1805355"/>
              <a:gd name="connsiteX10008" fmla="*/ 520006 w 2744472"/>
              <a:gd name="connsiteY10008" fmla="*/ 1269268 h 1805355"/>
              <a:gd name="connsiteX10009" fmla="*/ 521700 w 2744472"/>
              <a:gd name="connsiteY10009" fmla="*/ 1273359 h 1805355"/>
              <a:gd name="connsiteX10010" fmla="*/ 515812 w 2744472"/>
              <a:gd name="connsiteY10010" fmla="*/ 1287574 h 1805355"/>
              <a:gd name="connsiteX10011" fmla="*/ 514948 w 2744472"/>
              <a:gd name="connsiteY10011" fmla="*/ 1287932 h 1805355"/>
              <a:gd name="connsiteX10012" fmla="*/ 515816 w 2744472"/>
              <a:gd name="connsiteY10012" fmla="*/ 1290029 h 1805355"/>
              <a:gd name="connsiteX10013" fmla="*/ 510199 w 2744472"/>
              <a:gd name="connsiteY10013" fmla="*/ 1303590 h 1805355"/>
              <a:gd name="connsiteX10014" fmla="*/ 511894 w 2744472"/>
              <a:gd name="connsiteY10014" fmla="*/ 1307681 h 1805355"/>
              <a:gd name="connsiteX10015" fmla="*/ 506006 w 2744472"/>
              <a:gd name="connsiteY10015" fmla="*/ 1321896 h 1805355"/>
              <a:gd name="connsiteX10016" fmla="*/ 504448 w 2744472"/>
              <a:gd name="connsiteY10016" fmla="*/ 1322542 h 1805355"/>
              <a:gd name="connsiteX10017" fmla="*/ 506010 w 2744472"/>
              <a:gd name="connsiteY10017" fmla="*/ 1326313 h 1805355"/>
              <a:gd name="connsiteX10018" fmla="*/ 500784 w 2744472"/>
              <a:gd name="connsiteY10018" fmla="*/ 1338930 h 1805355"/>
              <a:gd name="connsiteX10019" fmla="*/ 502088 w 2744472"/>
              <a:gd name="connsiteY10019" fmla="*/ 1342004 h 1805355"/>
              <a:gd name="connsiteX10020" fmla="*/ 496174 w 2744472"/>
              <a:gd name="connsiteY10020" fmla="*/ 1355941 h 1805355"/>
              <a:gd name="connsiteX10021" fmla="*/ 498166 w 2744472"/>
              <a:gd name="connsiteY10021" fmla="*/ 1360635 h 1805355"/>
              <a:gd name="connsiteX10022" fmla="*/ 492134 w 2744472"/>
              <a:gd name="connsiteY10022" fmla="*/ 1374850 h 1805355"/>
              <a:gd name="connsiteX10023" fmla="*/ 491739 w 2744472"/>
              <a:gd name="connsiteY10023" fmla="*/ 1375010 h 1805355"/>
              <a:gd name="connsiteX10024" fmla="*/ 493262 w 2744472"/>
              <a:gd name="connsiteY10024" fmla="*/ 1378777 h 1805355"/>
              <a:gd name="connsiteX10025" fmla="*/ 487613 w 2744472"/>
              <a:gd name="connsiteY10025" fmla="*/ 1392750 h 1805355"/>
              <a:gd name="connsiteX10026" fmla="*/ 489339 w 2744472"/>
              <a:gd name="connsiteY10026" fmla="*/ 1396919 h 1805355"/>
              <a:gd name="connsiteX10027" fmla="*/ 483643 w 2744472"/>
              <a:gd name="connsiteY10027" fmla="*/ 1410673 h 1805355"/>
              <a:gd name="connsiteX10028" fmla="*/ 485417 w 2744472"/>
              <a:gd name="connsiteY10028" fmla="*/ 1415061 h 1805355"/>
              <a:gd name="connsiteX10029" fmla="*/ 480004 w 2744472"/>
              <a:gd name="connsiteY10029" fmla="*/ 1428449 h 1805355"/>
              <a:gd name="connsiteX10030" fmla="*/ 481494 w 2744472"/>
              <a:gd name="connsiteY10030" fmla="*/ 1432223 h 1805355"/>
              <a:gd name="connsiteX10031" fmla="*/ 476011 w 2744472"/>
              <a:gd name="connsiteY10031" fmla="*/ 1446106 h 1805355"/>
              <a:gd name="connsiteX10032" fmla="*/ 477572 w 2744472"/>
              <a:gd name="connsiteY10032" fmla="*/ 1449874 h 1805355"/>
              <a:gd name="connsiteX10033" fmla="*/ 471955 w 2744472"/>
              <a:gd name="connsiteY10033" fmla="*/ 1463435 h 1805355"/>
              <a:gd name="connsiteX10034" fmla="*/ 473649 w 2744472"/>
              <a:gd name="connsiteY10034" fmla="*/ 1467525 h 1805355"/>
              <a:gd name="connsiteX10035" fmla="*/ 468775 w 2744472"/>
              <a:gd name="connsiteY10035" fmla="*/ 1479293 h 1805355"/>
              <a:gd name="connsiteX10036" fmla="*/ 471688 w 2744472"/>
              <a:gd name="connsiteY10036" fmla="*/ 1486158 h 1805355"/>
              <a:gd name="connsiteX10037" fmla="*/ 465982 w 2744472"/>
              <a:gd name="connsiteY10037" fmla="*/ 1499606 h 1805355"/>
              <a:gd name="connsiteX10038" fmla="*/ 467765 w 2744472"/>
              <a:gd name="connsiteY10038" fmla="*/ 1503809 h 1805355"/>
              <a:gd name="connsiteX10039" fmla="*/ 462699 w 2744472"/>
              <a:gd name="connsiteY10039" fmla="*/ 1515748 h 1805355"/>
              <a:gd name="connsiteX10040" fmla="*/ 465804 w 2744472"/>
              <a:gd name="connsiteY10040" fmla="*/ 1523422 h 1805355"/>
              <a:gd name="connsiteX10041" fmla="*/ 461122 w 2744472"/>
              <a:gd name="connsiteY10041" fmla="*/ 1534995 h 1805355"/>
              <a:gd name="connsiteX10042" fmla="*/ 463842 w 2744472"/>
              <a:gd name="connsiteY10042" fmla="*/ 1541563 h 1805355"/>
              <a:gd name="connsiteX10043" fmla="*/ 457524 w 2744472"/>
              <a:gd name="connsiteY10043" fmla="*/ 1556819 h 1805355"/>
              <a:gd name="connsiteX10044" fmla="*/ 457365 w 2744472"/>
              <a:gd name="connsiteY10044" fmla="*/ 1556884 h 1805355"/>
              <a:gd name="connsiteX10045" fmla="*/ 458939 w 2744472"/>
              <a:gd name="connsiteY10045" fmla="*/ 1560686 h 1805355"/>
              <a:gd name="connsiteX10046" fmla="*/ 454235 w 2744472"/>
              <a:gd name="connsiteY10046" fmla="*/ 1572043 h 1805355"/>
              <a:gd name="connsiteX10047" fmla="*/ 456978 w 2744472"/>
              <a:gd name="connsiteY10047" fmla="*/ 1578827 h 1805355"/>
              <a:gd name="connsiteX10048" fmla="*/ 452298 w 2744472"/>
              <a:gd name="connsiteY10048" fmla="*/ 1590404 h 1805355"/>
              <a:gd name="connsiteX10049" fmla="*/ 455017 w 2744472"/>
              <a:gd name="connsiteY10049" fmla="*/ 1596969 h 1805355"/>
              <a:gd name="connsiteX10050" fmla="*/ 450178 w 2744472"/>
              <a:gd name="connsiteY10050" fmla="*/ 1608652 h 1805355"/>
              <a:gd name="connsiteX10051" fmla="*/ 453056 w 2744472"/>
              <a:gd name="connsiteY10051" fmla="*/ 1615601 h 1805355"/>
              <a:gd name="connsiteX10052" fmla="*/ 449313 w 2744472"/>
              <a:gd name="connsiteY10052" fmla="*/ 1624636 h 1805355"/>
              <a:gd name="connsiteX10053" fmla="*/ 453056 w 2744472"/>
              <a:gd name="connsiteY10053" fmla="*/ 1633253 h 1805355"/>
              <a:gd name="connsiteX10054" fmla="*/ 447686 w 2744472"/>
              <a:gd name="connsiteY10054" fmla="*/ 1645616 h 1805355"/>
              <a:gd name="connsiteX10055" fmla="*/ 451094 w 2744472"/>
              <a:gd name="connsiteY10055" fmla="*/ 1653846 h 1805355"/>
              <a:gd name="connsiteX10056" fmla="*/ 446390 w 2744472"/>
              <a:gd name="connsiteY10056" fmla="*/ 1665204 h 1805355"/>
              <a:gd name="connsiteX10057" fmla="*/ 449133 w 2744472"/>
              <a:gd name="connsiteY10057" fmla="*/ 1671988 h 1805355"/>
              <a:gd name="connsiteX10058" fmla="*/ 445334 w 2744472"/>
              <a:gd name="connsiteY10058" fmla="*/ 1681383 h 1805355"/>
              <a:gd name="connsiteX10059" fmla="*/ 449134 w 2744472"/>
              <a:gd name="connsiteY10059" fmla="*/ 1690130 h 1805355"/>
              <a:gd name="connsiteX10060" fmla="*/ 444186 w 2744472"/>
              <a:gd name="connsiteY10060" fmla="*/ 1701518 h 1805355"/>
              <a:gd name="connsiteX10061" fmla="*/ 447172 w 2744472"/>
              <a:gd name="connsiteY10061" fmla="*/ 1709252 h 1805355"/>
              <a:gd name="connsiteX10062" fmla="*/ 443351 w 2744472"/>
              <a:gd name="connsiteY10062" fmla="*/ 1719151 h 1805355"/>
              <a:gd name="connsiteX10063" fmla="*/ 447172 w 2744472"/>
              <a:gd name="connsiteY10063" fmla="*/ 1728375 h 1805355"/>
              <a:gd name="connsiteX10064" fmla="*/ 443221 w 2744472"/>
              <a:gd name="connsiteY10064" fmla="*/ 1737912 h 1805355"/>
              <a:gd name="connsiteX10065" fmla="*/ 447172 w 2744472"/>
              <a:gd name="connsiteY10065" fmla="*/ 1747007 h 1805355"/>
              <a:gd name="connsiteX10066" fmla="*/ 442009 w 2744472"/>
              <a:gd name="connsiteY10066" fmla="*/ 1758891 h 1805355"/>
              <a:gd name="connsiteX10067" fmla="*/ 445210 w 2744472"/>
              <a:gd name="connsiteY10067" fmla="*/ 1766620 h 1805355"/>
              <a:gd name="connsiteX10068" fmla="*/ 441351 w 2744472"/>
              <a:gd name="connsiteY10068" fmla="*/ 1775936 h 1805355"/>
              <a:gd name="connsiteX10069" fmla="*/ 445210 w 2744472"/>
              <a:gd name="connsiteY10069" fmla="*/ 1785252 h 1805355"/>
              <a:gd name="connsiteX10070" fmla="*/ 425107 w 2744472"/>
              <a:gd name="connsiteY10070" fmla="*/ 1805355 h 1805355"/>
              <a:gd name="connsiteX10071" fmla="*/ 405004 w 2744472"/>
              <a:gd name="connsiteY10071" fmla="*/ 1785252 h 1805355"/>
              <a:gd name="connsiteX10072" fmla="*/ 408863 w 2744472"/>
              <a:gd name="connsiteY10072" fmla="*/ 1775936 h 1805355"/>
              <a:gd name="connsiteX10073" fmla="*/ 405004 w 2744472"/>
              <a:gd name="connsiteY10073" fmla="*/ 1766620 h 1805355"/>
              <a:gd name="connsiteX10074" fmla="*/ 409162 w 2744472"/>
              <a:gd name="connsiteY10074" fmla="*/ 1756580 h 1805355"/>
              <a:gd name="connsiteX10075" fmla="*/ 405004 w 2744472"/>
              <a:gd name="connsiteY10075" fmla="*/ 1747007 h 1805355"/>
              <a:gd name="connsiteX10076" fmla="*/ 409959 w 2744472"/>
              <a:gd name="connsiteY10076" fmla="*/ 1735602 h 1805355"/>
              <a:gd name="connsiteX10077" fmla="*/ 406965 w 2744472"/>
              <a:gd name="connsiteY10077" fmla="*/ 1728375 h 1805355"/>
              <a:gd name="connsiteX10078" fmla="*/ 410786 w 2744472"/>
              <a:gd name="connsiteY10078" fmla="*/ 1719150 h 1805355"/>
              <a:gd name="connsiteX10079" fmla="*/ 406965 w 2744472"/>
              <a:gd name="connsiteY10079" fmla="*/ 1709252 h 1805355"/>
              <a:gd name="connsiteX10080" fmla="*/ 410874 w 2744472"/>
              <a:gd name="connsiteY10080" fmla="*/ 1699126 h 1805355"/>
              <a:gd name="connsiteX10081" fmla="*/ 406965 w 2744472"/>
              <a:gd name="connsiteY10081" fmla="*/ 1690130 h 1805355"/>
              <a:gd name="connsiteX10082" fmla="*/ 411780 w 2744472"/>
              <a:gd name="connsiteY10082" fmla="*/ 1679046 h 1805355"/>
              <a:gd name="connsiteX10083" fmla="*/ 408926 w 2744472"/>
              <a:gd name="connsiteY10083" fmla="*/ 1671988 h 1805355"/>
              <a:gd name="connsiteX10084" fmla="*/ 413608 w 2744472"/>
              <a:gd name="connsiteY10084" fmla="*/ 1660412 h 1805355"/>
              <a:gd name="connsiteX10085" fmla="*/ 410888 w 2744472"/>
              <a:gd name="connsiteY10085" fmla="*/ 1653846 h 1805355"/>
              <a:gd name="connsiteX10086" fmla="*/ 415254 w 2744472"/>
              <a:gd name="connsiteY10086" fmla="*/ 1643304 h 1805355"/>
              <a:gd name="connsiteX10087" fmla="*/ 410888 w 2744472"/>
              <a:gd name="connsiteY10087" fmla="*/ 1633253 h 1805355"/>
              <a:gd name="connsiteX10088" fmla="*/ 415634 w 2744472"/>
              <a:gd name="connsiteY10088" fmla="*/ 1622326 h 1805355"/>
              <a:gd name="connsiteX10089" fmla="*/ 412849 w 2744472"/>
              <a:gd name="connsiteY10089" fmla="*/ 1615601 h 1805355"/>
              <a:gd name="connsiteX10090" fmla="*/ 417688 w 2744472"/>
              <a:gd name="connsiteY10090" fmla="*/ 1603918 h 1805355"/>
              <a:gd name="connsiteX10091" fmla="*/ 414810 w 2744472"/>
              <a:gd name="connsiteY10091" fmla="*/ 1596969 h 1805355"/>
              <a:gd name="connsiteX10092" fmla="*/ 419515 w 2744472"/>
              <a:gd name="connsiteY10092" fmla="*/ 1585611 h 1805355"/>
              <a:gd name="connsiteX10093" fmla="*/ 416772 w 2744472"/>
              <a:gd name="connsiteY10093" fmla="*/ 1578827 h 1805355"/>
              <a:gd name="connsiteX10094" fmla="*/ 421452 w 2744472"/>
              <a:gd name="connsiteY10094" fmla="*/ 1567251 h 1805355"/>
              <a:gd name="connsiteX10095" fmla="*/ 418733 w 2744472"/>
              <a:gd name="connsiteY10095" fmla="*/ 1560686 h 1805355"/>
              <a:gd name="connsiteX10096" fmla="*/ 423674 w 2744472"/>
              <a:gd name="connsiteY10096" fmla="*/ 1548757 h 1805355"/>
              <a:gd name="connsiteX10097" fmla="*/ 420694 w 2744472"/>
              <a:gd name="connsiteY10097" fmla="*/ 1541563 h 1805355"/>
              <a:gd name="connsiteX10098" fmla="*/ 426391 w 2744472"/>
              <a:gd name="connsiteY10098" fmla="*/ 1527808 h 1805355"/>
              <a:gd name="connsiteX10099" fmla="*/ 424617 w 2744472"/>
              <a:gd name="connsiteY10099" fmla="*/ 1523422 h 1805355"/>
              <a:gd name="connsiteX10100" fmla="*/ 429636 w 2744472"/>
              <a:gd name="connsiteY10100" fmla="*/ 1511016 h 1805355"/>
              <a:gd name="connsiteX10101" fmla="*/ 426578 w 2744472"/>
              <a:gd name="connsiteY10101" fmla="*/ 1503809 h 1805355"/>
              <a:gd name="connsiteX10102" fmla="*/ 432284 w 2744472"/>
              <a:gd name="connsiteY10102" fmla="*/ 1490361 h 1805355"/>
              <a:gd name="connsiteX10103" fmla="*/ 430501 w 2744472"/>
              <a:gd name="connsiteY10103" fmla="*/ 1486158 h 1805355"/>
              <a:gd name="connsiteX10104" fmla="*/ 435895 w 2744472"/>
              <a:gd name="connsiteY10104" fmla="*/ 1473445 h 1805355"/>
              <a:gd name="connsiteX10105" fmla="*/ 433443 w 2744472"/>
              <a:gd name="connsiteY10105" fmla="*/ 1467525 h 1805355"/>
              <a:gd name="connsiteX10106" fmla="*/ 439060 w 2744472"/>
              <a:gd name="connsiteY10106" fmla="*/ 1453964 h 1805355"/>
              <a:gd name="connsiteX10107" fmla="*/ 437365 w 2744472"/>
              <a:gd name="connsiteY10107" fmla="*/ 1449874 h 1805355"/>
              <a:gd name="connsiteX10108" fmla="*/ 442942 w 2744472"/>
              <a:gd name="connsiteY10108" fmla="*/ 1436410 h 1805355"/>
              <a:gd name="connsiteX10109" fmla="*/ 441288 w 2744472"/>
              <a:gd name="connsiteY10109" fmla="*/ 1432223 h 1805355"/>
              <a:gd name="connsiteX10110" fmla="*/ 446655 w 2744472"/>
              <a:gd name="connsiteY10110" fmla="*/ 1418634 h 1805355"/>
              <a:gd name="connsiteX10111" fmla="*/ 445210 w 2744472"/>
              <a:gd name="connsiteY10111" fmla="*/ 1415061 h 1805355"/>
              <a:gd name="connsiteX10112" fmla="*/ 450860 w 2744472"/>
              <a:gd name="connsiteY10112" fmla="*/ 1401089 h 1805355"/>
              <a:gd name="connsiteX10113" fmla="*/ 449133 w 2744472"/>
              <a:gd name="connsiteY10113" fmla="*/ 1396919 h 1805355"/>
              <a:gd name="connsiteX10114" fmla="*/ 454830 w 2744472"/>
              <a:gd name="connsiteY10114" fmla="*/ 1383165 h 1805355"/>
              <a:gd name="connsiteX10115" fmla="*/ 453056 w 2744472"/>
              <a:gd name="connsiteY10115" fmla="*/ 1378777 h 1805355"/>
              <a:gd name="connsiteX10116" fmla="*/ 458726 w 2744472"/>
              <a:gd name="connsiteY10116" fmla="*/ 1364754 h 1805355"/>
              <a:gd name="connsiteX10117" fmla="*/ 456978 w 2744472"/>
              <a:gd name="connsiteY10117" fmla="*/ 1360635 h 1805355"/>
              <a:gd name="connsiteX10118" fmla="*/ 462892 w 2744472"/>
              <a:gd name="connsiteY10118" fmla="*/ 1346697 h 1805355"/>
              <a:gd name="connsiteX10119" fmla="*/ 460901 w 2744472"/>
              <a:gd name="connsiteY10119" fmla="*/ 1342004 h 1805355"/>
              <a:gd name="connsiteX10120" fmla="*/ 466671 w 2744472"/>
              <a:gd name="connsiteY10120" fmla="*/ 1328406 h 1805355"/>
              <a:gd name="connsiteX10121" fmla="*/ 465804 w 2744472"/>
              <a:gd name="connsiteY10121" fmla="*/ 1326313 h 1805355"/>
              <a:gd name="connsiteX10122" fmla="*/ 471692 w 2744472"/>
              <a:gd name="connsiteY10122" fmla="*/ 1312098 h 1805355"/>
              <a:gd name="connsiteX10123" fmla="*/ 473250 w 2744472"/>
              <a:gd name="connsiteY10123" fmla="*/ 1311453 h 1805355"/>
              <a:gd name="connsiteX10124" fmla="*/ 471687 w 2744472"/>
              <a:gd name="connsiteY10124" fmla="*/ 1307681 h 1805355"/>
              <a:gd name="connsiteX10125" fmla="*/ 477304 w 2744472"/>
              <a:gd name="connsiteY10125" fmla="*/ 1294120 h 1805355"/>
              <a:gd name="connsiteX10126" fmla="*/ 475610 w 2744472"/>
              <a:gd name="connsiteY10126" fmla="*/ 1290029 h 1805355"/>
              <a:gd name="connsiteX10127" fmla="*/ 481498 w 2744472"/>
              <a:gd name="connsiteY10127" fmla="*/ 1275814 h 1805355"/>
              <a:gd name="connsiteX10128" fmla="*/ 482363 w 2744472"/>
              <a:gd name="connsiteY10128" fmla="*/ 1275456 h 1805355"/>
              <a:gd name="connsiteX10129" fmla="*/ 481494 w 2744472"/>
              <a:gd name="connsiteY10129" fmla="*/ 1273359 h 1805355"/>
              <a:gd name="connsiteX10130" fmla="*/ 487111 w 2744472"/>
              <a:gd name="connsiteY10130" fmla="*/ 1259798 h 1805355"/>
              <a:gd name="connsiteX10131" fmla="*/ 485417 w 2744472"/>
              <a:gd name="connsiteY10131" fmla="*/ 1255707 h 1805355"/>
              <a:gd name="connsiteX10132" fmla="*/ 491304 w 2744472"/>
              <a:gd name="connsiteY10132" fmla="*/ 1241492 h 1805355"/>
              <a:gd name="connsiteX10133" fmla="*/ 492188 w 2744472"/>
              <a:gd name="connsiteY10133" fmla="*/ 1241127 h 1805355"/>
              <a:gd name="connsiteX10134" fmla="*/ 491300 w 2744472"/>
              <a:gd name="connsiteY10134" fmla="*/ 1239036 h 1805355"/>
              <a:gd name="connsiteX10135" fmla="*/ 497332 w 2744472"/>
              <a:gd name="connsiteY10135" fmla="*/ 1224821 h 1805355"/>
              <a:gd name="connsiteX10136" fmla="*/ 499264 w 2744472"/>
              <a:gd name="connsiteY10136" fmla="*/ 1224040 h 1805355"/>
              <a:gd name="connsiteX10137" fmla="*/ 498164 w 2744472"/>
              <a:gd name="connsiteY10137" fmla="*/ 1221385 h 1805355"/>
              <a:gd name="connsiteX10138" fmla="*/ 504052 w 2744472"/>
              <a:gd name="connsiteY10138" fmla="*/ 1207170 h 1805355"/>
              <a:gd name="connsiteX10139" fmla="*/ 504917 w 2744472"/>
              <a:gd name="connsiteY10139" fmla="*/ 1206811 h 1805355"/>
              <a:gd name="connsiteX10140" fmla="*/ 504048 w 2744472"/>
              <a:gd name="connsiteY10140" fmla="*/ 1204714 h 1805355"/>
              <a:gd name="connsiteX10141" fmla="*/ 509936 w 2744472"/>
              <a:gd name="connsiteY10141" fmla="*/ 1190499 h 1805355"/>
              <a:gd name="connsiteX10142" fmla="*/ 511292 w 2744472"/>
              <a:gd name="connsiteY10142" fmla="*/ 1189937 h 1805355"/>
              <a:gd name="connsiteX10143" fmla="*/ 509932 w 2744472"/>
              <a:gd name="connsiteY10143" fmla="*/ 1186572 h 1805355"/>
              <a:gd name="connsiteX10144" fmla="*/ 515820 w 2744472"/>
              <a:gd name="connsiteY10144" fmla="*/ 1172010 h 1805355"/>
              <a:gd name="connsiteX10145" fmla="*/ 516387 w 2744472"/>
              <a:gd name="connsiteY10145" fmla="*/ 1171770 h 1805355"/>
              <a:gd name="connsiteX10146" fmla="*/ 515816 w 2744472"/>
              <a:gd name="connsiteY10146" fmla="*/ 1170392 h 1805355"/>
              <a:gd name="connsiteX10147" fmla="*/ 521705 w 2744472"/>
              <a:gd name="connsiteY10147" fmla="*/ 1156177 h 1805355"/>
              <a:gd name="connsiteX10148" fmla="*/ 522702 w 2744472"/>
              <a:gd name="connsiteY10148" fmla="*/ 1155764 h 1805355"/>
              <a:gd name="connsiteX10149" fmla="*/ 521700 w 2744472"/>
              <a:gd name="connsiteY10149" fmla="*/ 1153231 h 1805355"/>
              <a:gd name="connsiteX10150" fmla="*/ 527732 w 2744472"/>
              <a:gd name="connsiteY10150" fmla="*/ 1137975 h 1805355"/>
              <a:gd name="connsiteX10151" fmla="*/ 529107 w 2744472"/>
              <a:gd name="connsiteY10151" fmla="*/ 1137379 h 1805355"/>
              <a:gd name="connsiteX10152" fmla="*/ 528564 w 2744472"/>
              <a:gd name="connsiteY10152" fmla="*/ 1136070 h 1805355"/>
              <a:gd name="connsiteX10153" fmla="*/ 534452 w 2744472"/>
              <a:gd name="connsiteY10153" fmla="*/ 1121854 h 1805355"/>
              <a:gd name="connsiteX10154" fmla="*/ 535157 w 2744472"/>
              <a:gd name="connsiteY10154" fmla="*/ 1121562 h 1805355"/>
              <a:gd name="connsiteX10155" fmla="*/ 534448 w 2744472"/>
              <a:gd name="connsiteY10155" fmla="*/ 1119889 h 1805355"/>
              <a:gd name="connsiteX10156" fmla="*/ 540624 w 2744472"/>
              <a:gd name="connsiteY10156" fmla="*/ 1105327 h 1805355"/>
              <a:gd name="connsiteX10157" fmla="*/ 542628 w 2744472"/>
              <a:gd name="connsiteY10157" fmla="*/ 1104516 h 1805355"/>
              <a:gd name="connsiteX10158" fmla="*/ 542293 w 2744472"/>
              <a:gd name="connsiteY10158" fmla="*/ 1103709 h 1805355"/>
              <a:gd name="connsiteX10159" fmla="*/ 548181 w 2744472"/>
              <a:gd name="connsiteY10159" fmla="*/ 1089494 h 1805355"/>
              <a:gd name="connsiteX10160" fmla="*/ 549158 w 2744472"/>
              <a:gd name="connsiteY10160" fmla="*/ 1089088 h 1805355"/>
              <a:gd name="connsiteX10161" fmla="*/ 548177 w 2744472"/>
              <a:gd name="connsiteY10161" fmla="*/ 1086547 h 1805355"/>
              <a:gd name="connsiteX10162" fmla="*/ 554065 w 2744472"/>
              <a:gd name="connsiteY10162" fmla="*/ 1071292 h 1805355"/>
              <a:gd name="connsiteX10163" fmla="*/ 556392 w 2744472"/>
              <a:gd name="connsiteY10163" fmla="*/ 1070257 h 1805355"/>
              <a:gd name="connsiteX10164" fmla="*/ 556022 w 2744472"/>
              <a:gd name="connsiteY10164" fmla="*/ 1069386 h 1805355"/>
              <a:gd name="connsiteX10165" fmla="*/ 562054 w 2744472"/>
              <a:gd name="connsiteY10165" fmla="*/ 1055171 h 1805355"/>
              <a:gd name="connsiteX10166" fmla="*/ 565139 w 2744472"/>
              <a:gd name="connsiteY10166" fmla="*/ 1053923 h 1805355"/>
              <a:gd name="connsiteX10167" fmla="*/ 564848 w 2744472"/>
              <a:gd name="connsiteY10167" fmla="*/ 1053205 h 1805355"/>
              <a:gd name="connsiteX10168" fmla="*/ 570736 w 2744472"/>
              <a:gd name="connsiteY10168" fmla="*/ 1038643 h 1805355"/>
              <a:gd name="connsiteX10169" fmla="*/ 571303 w 2744472"/>
              <a:gd name="connsiteY10169" fmla="*/ 1038403 h 1805355"/>
              <a:gd name="connsiteX10170" fmla="*/ 570732 w 2744472"/>
              <a:gd name="connsiteY10170" fmla="*/ 1037025 h 1805355"/>
              <a:gd name="connsiteX10171" fmla="*/ 576620 w 2744472"/>
              <a:gd name="connsiteY10171" fmla="*/ 1022810 h 1805355"/>
              <a:gd name="connsiteX10172" fmla="*/ 578977 w 2744472"/>
              <a:gd name="connsiteY10172" fmla="*/ 1021833 h 1805355"/>
              <a:gd name="connsiteX10173" fmla="*/ 578577 w 2744472"/>
              <a:gd name="connsiteY10173" fmla="*/ 1020845 h 1805355"/>
              <a:gd name="connsiteX10174" fmla="*/ 584465 w 2744472"/>
              <a:gd name="connsiteY10174" fmla="*/ 1006283 h 1805355"/>
              <a:gd name="connsiteX10175" fmla="*/ 586706 w 2744472"/>
              <a:gd name="connsiteY10175" fmla="*/ 1005332 h 1805355"/>
              <a:gd name="connsiteX10176" fmla="*/ 586422 w 2744472"/>
              <a:gd name="connsiteY10176" fmla="*/ 1004664 h 1805355"/>
              <a:gd name="connsiteX10177" fmla="*/ 592454 w 2744472"/>
              <a:gd name="connsiteY10177" fmla="*/ 990449 h 1805355"/>
              <a:gd name="connsiteX10178" fmla="*/ 595538 w 2744472"/>
              <a:gd name="connsiteY10178" fmla="*/ 989202 h 1805355"/>
              <a:gd name="connsiteX10179" fmla="*/ 595248 w 2744472"/>
              <a:gd name="connsiteY10179" fmla="*/ 988483 h 1805355"/>
              <a:gd name="connsiteX10180" fmla="*/ 601136 w 2744472"/>
              <a:gd name="connsiteY10180" fmla="*/ 973921 h 1805355"/>
              <a:gd name="connsiteX10181" fmla="*/ 603184 w 2744472"/>
              <a:gd name="connsiteY10181" fmla="*/ 973052 h 1805355"/>
              <a:gd name="connsiteX10182" fmla="*/ 608981 w 2744472"/>
              <a:gd name="connsiteY10182" fmla="*/ 958375 h 1805355"/>
              <a:gd name="connsiteX10183" fmla="*/ 611212 w 2744472"/>
              <a:gd name="connsiteY10183" fmla="*/ 957406 h 1805355"/>
              <a:gd name="connsiteX10184" fmla="*/ 616826 w 2744472"/>
              <a:gd name="connsiteY10184" fmla="*/ 943522 h 1805355"/>
              <a:gd name="connsiteX10185" fmla="*/ 619067 w 2744472"/>
              <a:gd name="connsiteY10185" fmla="*/ 942571 h 1805355"/>
              <a:gd name="connsiteX10186" fmla="*/ 618783 w 2744472"/>
              <a:gd name="connsiteY10186" fmla="*/ 941903 h 1805355"/>
              <a:gd name="connsiteX10187" fmla="*/ 624815 w 2744472"/>
              <a:gd name="connsiteY10187" fmla="*/ 927688 h 1805355"/>
              <a:gd name="connsiteX10188" fmla="*/ 627736 w 2744472"/>
              <a:gd name="connsiteY10188" fmla="*/ 926506 h 1805355"/>
              <a:gd name="connsiteX10189" fmla="*/ 627608 w 2744472"/>
              <a:gd name="connsiteY10189" fmla="*/ 926213 h 1805355"/>
              <a:gd name="connsiteX10190" fmla="*/ 633784 w 2744472"/>
              <a:gd name="connsiteY10190" fmla="*/ 911998 h 1805355"/>
              <a:gd name="connsiteX10191" fmla="*/ 637881 w 2744472"/>
              <a:gd name="connsiteY10191" fmla="*/ 910380 h 1805355"/>
              <a:gd name="connsiteX10192" fmla="*/ 643303 w 2744472"/>
              <a:gd name="connsiteY10192" fmla="*/ 897289 h 1805355"/>
              <a:gd name="connsiteX10193" fmla="*/ 645495 w 2744472"/>
              <a:gd name="connsiteY10193" fmla="*/ 896381 h 1805355"/>
              <a:gd name="connsiteX10194" fmla="*/ 645260 w 2744472"/>
              <a:gd name="connsiteY10194" fmla="*/ 895814 h 1805355"/>
              <a:gd name="connsiteX10195" fmla="*/ 651148 w 2744472"/>
              <a:gd name="connsiteY10195" fmla="*/ 881598 h 1805355"/>
              <a:gd name="connsiteX10196" fmla="*/ 656198 w 2744472"/>
              <a:gd name="connsiteY10196" fmla="*/ 879506 h 1805355"/>
              <a:gd name="connsiteX10197" fmla="*/ 656047 w 2744472"/>
              <a:gd name="connsiteY10197" fmla="*/ 879142 h 1805355"/>
              <a:gd name="connsiteX10198" fmla="*/ 661936 w 2744472"/>
              <a:gd name="connsiteY10198" fmla="*/ 864927 h 1805355"/>
              <a:gd name="connsiteX10199" fmla="*/ 664541 w 2744472"/>
              <a:gd name="connsiteY10199" fmla="*/ 863848 h 1805355"/>
              <a:gd name="connsiteX10200" fmla="*/ 669781 w 2744472"/>
              <a:gd name="connsiteY10200" fmla="*/ 851198 h 1805355"/>
              <a:gd name="connsiteX10201" fmla="*/ 673994 w 2744472"/>
              <a:gd name="connsiteY10201" fmla="*/ 849453 h 1805355"/>
              <a:gd name="connsiteX10202" fmla="*/ 673699 w 2744472"/>
              <a:gd name="connsiteY10202" fmla="*/ 848742 h 1805355"/>
              <a:gd name="connsiteX10203" fmla="*/ 679587 w 2744472"/>
              <a:gd name="connsiteY10203" fmla="*/ 834527 h 1805355"/>
              <a:gd name="connsiteX10204" fmla="*/ 684591 w 2744472"/>
              <a:gd name="connsiteY10204" fmla="*/ 832454 h 1805355"/>
              <a:gd name="connsiteX10205" fmla="*/ 689537 w 2744472"/>
              <a:gd name="connsiteY10205" fmla="*/ 820798 h 1805355"/>
              <a:gd name="connsiteX10206" fmla="*/ 692397 w 2744472"/>
              <a:gd name="connsiteY10206" fmla="*/ 819641 h 1805355"/>
              <a:gd name="connsiteX10207" fmla="*/ 698219 w 2744472"/>
              <a:gd name="connsiteY10207" fmla="*/ 804558 h 1805355"/>
              <a:gd name="connsiteX10208" fmla="*/ 703049 w 2744472"/>
              <a:gd name="connsiteY10208" fmla="*/ 802411 h 1805355"/>
              <a:gd name="connsiteX10209" fmla="*/ 708025 w 2744472"/>
              <a:gd name="connsiteY10209" fmla="*/ 790399 h 1805355"/>
              <a:gd name="connsiteX10210" fmla="*/ 712753 w 2744472"/>
              <a:gd name="connsiteY10210" fmla="*/ 788441 h 1805355"/>
              <a:gd name="connsiteX10211" fmla="*/ 717975 w 2744472"/>
              <a:gd name="connsiteY10211" fmla="*/ 775832 h 1805355"/>
              <a:gd name="connsiteX10212" fmla="*/ 723887 w 2744472"/>
              <a:gd name="connsiteY10212" fmla="*/ 773384 h 1805355"/>
              <a:gd name="connsiteX10213" fmla="*/ 728619 w 2744472"/>
              <a:gd name="connsiteY10213" fmla="*/ 761961 h 1805355"/>
              <a:gd name="connsiteX10214" fmla="*/ 733592 w 2744472"/>
              <a:gd name="connsiteY10214" fmla="*/ 759901 h 1805355"/>
              <a:gd name="connsiteX10215" fmla="*/ 738425 w 2744472"/>
              <a:gd name="connsiteY10215" fmla="*/ 748232 h 1805355"/>
              <a:gd name="connsiteX10216" fmla="*/ 742415 w 2744472"/>
              <a:gd name="connsiteY10216" fmla="*/ 746579 h 1805355"/>
              <a:gd name="connsiteX10217" fmla="*/ 748375 w 2744472"/>
              <a:gd name="connsiteY10217" fmla="*/ 731848 h 1805355"/>
              <a:gd name="connsiteX10218" fmla="*/ 756623 w 2744472"/>
              <a:gd name="connsiteY10218" fmla="*/ 728350 h 1805355"/>
              <a:gd name="connsiteX10219" fmla="*/ 760980 w 2744472"/>
              <a:gd name="connsiteY10219" fmla="*/ 717832 h 1805355"/>
              <a:gd name="connsiteX10220" fmla="*/ 765462 w 2744472"/>
              <a:gd name="connsiteY10220" fmla="*/ 715975 h 1805355"/>
              <a:gd name="connsiteX10221" fmla="*/ 770786 w 2744472"/>
              <a:gd name="connsiteY10221" fmla="*/ 703122 h 1805355"/>
              <a:gd name="connsiteX10222" fmla="*/ 776206 w 2744472"/>
              <a:gd name="connsiteY10222" fmla="*/ 700877 h 1805355"/>
              <a:gd name="connsiteX10223" fmla="*/ 780736 w 2744472"/>
              <a:gd name="connsiteY10223" fmla="*/ 689681 h 1805355"/>
              <a:gd name="connsiteX10224" fmla="*/ 789086 w 2744472"/>
              <a:gd name="connsiteY10224" fmla="*/ 686140 h 1805355"/>
              <a:gd name="connsiteX10225" fmla="*/ 793341 w 2744472"/>
              <a:gd name="connsiteY10225" fmla="*/ 675114 h 1805355"/>
              <a:gd name="connsiteX10226" fmla="*/ 799167 w 2744472"/>
              <a:gd name="connsiteY10226" fmla="*/ 672524 h 1805355"/>
              <a:gd name="connsiteX10227" fmla="*/ 803147 w 2744472"/>
              <a:gd name="connsiteY10227" fmla="*/ 662916 h 1805355"/>
              <a:gd name="connsiteX10228" fmla="*/ 810243 w 2744472"/>
              <a:gd name="connsiteY10228" fmla="*/ 659977 h 1805355"/>
              <a:gd name="connsiteX10229" fmla="*/ 815058 w 2744472"/>
              <a:gd name="connsiteY10229" fmla="*/ 648350 h 1805355"/>
              <a:gd name="connsiteX10230" fmla="*/ 820969 w 2744472"/>
              <a:gd name="connsiteY10230" fmla="*/ 645902 h 1805355"/>
              <a:gd name="connsiteX10231" fmla="*/ 825702 w 2744472"/>
              <a:gd name="connsiteY10231" fmla="*/ 634478 h 1805355"/>
              <a:gd name="connsiteX10232" fmla="*/ 833424 w 2744472"/>
              <a:gd name="connsiteY10232" fmla="*/ 631279 h 1805355"/>
              <a:gd name="connsiteX10233" fmla="*/ 837469 w 2744472"/>
              <a:gd name="connsiteY10233" fmla="*/ 621036 h 1805355"/>
              <a:gd name="connsiteX10234" fmla="*/ 845291 w 2744472"/>
              <a:gd name="connsiteY10234" fmla="*/ 617638 h 1805355"/>
              <a:gd name="connsiteX10235" fmla="*/ 849380 w 2744472"/>
              <a:gd name="connsiteY10235" fmla="*/ 608000 h 1805355"/>
              <a:gd name="connsiteX10236" fmla="*/ 855406 w 2744472"/>
              <a:gd name="connsiteY10236" fmla="*/ 605564 h 1805355"/>
              <a:gd name="connsiteX10237" fmla="*/ 860312 w 2744472"/>
              <a:gd name="connsiteY10237" fmla="*/ 594271 h 1805355"/>
              <a:gd name="connsiteX10238" fmla="*/ 867908 w 2744472"/>
              <a:gd name="connsiteY10238" fmla="*/ 591271 h 1805355"/>
              <a:gd name="connsiteX10239" fmla="*/ 871792 w 2744472"/>
              <a:gd name="connsiteY10239" fmla="*/ 581666 h 1805355"/>
              <a:gd name="connsiteX10240" fmla="*/ 880287 w 2744472"/>
              <a:gd name="connsiteY10240" fmla="*/ 578061 h 1805355"/>
              <a:gd name="connsiteX10241" fmla="*/ 884540 w 2744472"/>
              <a:gd name="connsiteY10241" fmla="*/ 567794 h 1805355"/>
              <a:gd name="connsiteX10242" fmla="*/ 892861 w 2744472"/>
              <a:gd name="connsiteY10242" fmla="*/ 564347 h 1805355"/>
              <a:gd name="connsiteX10243" fmla="*/ 896308 w 2744472"/>
              <a:gd name="connsiteY10243" fmla="*/ 556026 h 1805355"/>
              <a:gd name="connsiteX10244" fmla="*/ 904196 w 2744472"/>
              <a:gd name="connsiteY10244" fmla="*/ 552758 h 1805355"/>
              <a:gd name="connsiteX10245" fmla="*/ 908219 w 2744472"/>
              <a:gd name="connsiteY10245" fmla="*/ 543278 h 1805355"/>
              <a:gd name="connsiteX10246" fmla="*/ 917017 w 2744472"/>
              <a:gd name="connsiteY10246" fmla="*/ 539721 h 1805355"/>
              <a:gd name="connsiteX10247" fmla="*/ 921111 w 2744472"/>
              <a:gd name="connsiteY10247" fmla="*/ 529836 h 1805355"/>
              <a:gd name="connsiteX10248" fmla="*/ 930995 w 2744472"/>
              <a:gd name="connsiteY10248" fmla="*/ 525742 h 1805355"/>
              <a:gd name="connsiteX10249" fmla="*/ 934553 w 2744472"/>
              <a:gd name="connsiteY10249" fmla="*/ 516944 h 1805355"/>
              <a:gd name="connsiteX10250" fmla="*/ 942916 w 2744472"/>
              <a:gd name="connsiteY10250" fmla="*/ 513396 h 1805355"/>
              <a:gd name="connsiteX10251" fmla="*/ 946464 w 2744472"/>
              <a:gd name="connsiteY10251" fmla="*/ 505033 h 1805355"/>
              <a:gd name="connsiteX10252" fmla="*/ 955750 w 2744472"/>
              <a:gd name="connsiteY10252" fmla="*/ 501278 h 1805355"/>
              <a:gd name="connsiteX10253" fmla="*/ 959069 w 2744472"/>
              <a:gd name="connsiteY10253" fmla="*/ 493265 h 1805355"/>
              <a:gd name="connsiteX10254" fmla="*/ 967272 w 2744472"/>
              <a:gd name="connsiteY10254" fmla="*/ 489867 h 1805355"/>
              <a:gd name="connsiteX10255" fmla="*/ 969099 w 2744472"/>
              <a:gd name="connsiteY10255" fmla="*/ 485657 h 1805355"/>
              <a:gd name="connsiteX10256" fmla="*/ 958062 w 2744472"/>
              <a:gd name="connsiteY10256" fmla="*/ 490119 h 1805355"/>
              <a:gd name="connsiteX10257" fmla="*/ 955138 w 2744472"/>
              <a:gd name="connsiteY10257" fmla="*/ 497180 h 1805355"/>
              <a:gd name="connsiteX10258" fmla="*/ 947062 w 2744472"/>
              <a:gd name="connsiteY10258" fmla="*/ 500525 h 1805355"/>
              <a:gd name="connsiteX10259" fmla="*/ 943226 w 2744472"/>
              <a:gd name="connsiteY10259" fmla="*/ 509784 h 1805355"/>
              <a:gd name="connsiteX10260" fmla="*/ 933816 w 2744472"/>
              <a:gd name="connsiteY10260" fmla="*/ 513683 h 1805355"/>
              <a:gd name="connsiteX10261" fmla="*/ 930335 w 2744472"/>
              <a:gd name="connsiteY10261" fmla="*/ 521695 h 1805355"/>
              <a:gd name="connsiteX10262" fmla="*/ 920091 w 2744472"/>
              <a:gd name="connsiteY10262" fmla="*/ 525741 h 1805355"/>
              <a:gd name="connsiteX10263" fmla="*/ 916893 w 2744472"/>
              <a:gd name="connsiteY10263" fmla="*/ 533463 h 1805355"/>
              <a:gd name="connsiteX10264" fmla="*/ 908818 w 2744472"/>
              <a:gd name="connsiteY10264" fmla="*/ 536808 h 1805355"/>
              <a:gd name="connsiteX10265" fmla="*/ 904982 w 2744472"/>
              <a:gd name="connsiteY10265" fmla="*/ 546068 h 1805355"/>
              <a:gd name="connsiteX10266" fmla="*/ 896327 w 2744472"/>
              <a:gd name="connsiteY10266" fmla="*/ 549653 h 1805355"/>
              <a:gd name="connsiteX10267" fmla="*/ 892377 w 2744472"/>
              <a:gd name="connsiteY10267" fmla="*/ 559654 h 1805355"/>
              <a:gd name="connsiteX10268" fmla="*/ 884045 w 2744472"/>
              <a:gd name="connsiteY10268" fmla="*/ 563274 h 1805355"/>
              <a:gd name="connsiteX10269" fmla="*/ 880466 w 2744472"/>
              <a:gd name="connsiteY10269" fmla="*/ 571708 h 1805355"/>
              <a:gd name="connsiteX10270" fmla="*/ 871668 w 2744472"/>
              <a:gd name="connsiteY10270" fmla="*/ 575266 h 1805355"/>
              <a:gd name="connsiteX10271" fmla="*/ 867861 w 2744472"/>
              <a:gd name="connsiteY10271" fmla="*/ 584456 h 1805355"/>
              <a:gd name="connsiteX10272" fmla="*/ 859540 w 2744472"/>
              <a:gd name="connsiteY10272" fmla="*/ 587903 h 1805355"/>
              <a:gd name="connsiteX10273" fmla="*/ 856093 w 2744472"/>
              <a:gd name="connsiteY10273" fmla="*/ 596224 h 1805355"/>
              <a:gd name="connsiteX10274" fmla="*/ 848999 w 2744472"/>
              <a:gd name="connsiteY10274" fmla="*/ 599162 h 1805355"/>
              <a:gd name="connsiteX10275" fmla="*/ 844182 w 2744472"/>
              <a:gd name="connsiteY10275" fmla="*/ 610790 h 1805355"/>
              <a:gd name="connsiteX10276" fmla="*/ 834923 w 2744472"/>
              <a:gd name="connsiteY10276" fmla="*/ 614626 h 1805355"/>
              <a:gd name="connsiteX10277" fmla="*/ 831578 w 2744472"/>
              <a:gd name="connsiteY10277" fmla="*/ 622701 h 1805355"/>
              <a:gd name="connsiteX10278" fmla="*/ 824237 w 2744472"/>
              <a:gd name="connsiteY10278" fmla="*/ 625742 h 1805355"/>
              <a:gd name="connsiteX10279" fmla="*/ 819810 w 2744472"/>
              <a:gd name="connsiteY10279" fmla="*/ 636430 h 1805355"/>
              <a:gd name="connsiteX10280" fmla="*/ 811379 w 2744472"/>
              <a:gd name="connsiteY10280" fmla="*/ 639923 h 1805355"/>
              <a:gd name="connsiteX10281" fmla="*/ 807061 w 2744472"/>
              <a:gd name="connsiteY10281" fmla="*/ 650854 h 1805355"/>
              <a:gd name="connsiteX10282" fmla="*/ 801192 w 2744472"/>
              <a:gd name="connsiteY10282" fmla="*/ 653404 h 1805355"/>
              <a:gd name="connsiteX10283" fmla="*/ 797255 w 2744472"/>
              <a:gd name="connsiteY10283" fmla="*/ 662908 h 1805355"/>
              <a:gd name="connsiteX10284" fmla="*/ 790194 w 2744472"/>
              <a:gd name="connsiteY10284" fmla="*/ 665832 h 1805355"/>
              <a:gd name="connsiteX10285" fmla="*/ 785487 w 2744472"/>
              <a:gd name="connsiteY10285" fmla="*/ 677474 h 1805355"/>
              <a:gd name="connsiteX10286" fmla="*/ 776992 w 2744472"/>
              <a:gd name="connsiteY10286" fmla="*/ 681079 h 1805355"/>
              <a:gd name="connsiteX10287" fmla="*/ 772739 w 2744472"/>
              <a:gd name="connsiteY10287" fmla="*/ 691346 h 1805355"/>
              <a:gd name="connsiteX10288" fmla="*/ 767626 w 2744472"/>
              <a:gd name="connsiteY10288" fmla="*/ 693464 h 1805355"/>
              <a:gd name="connsiteX10289" fmla="*/ 762933 w 2744472"/>
              <a:gd name="connsiteY10289" fmla="*/ 705625 h 1805355"/>
              <a:gd name="connsiteX10290" fmla="*/ 757564 w 2744472"/>
              <a:gd name="connsiteY10290" fmla="*/ 708012 h 1805355"/>
              <a:gd name="connsiteX10291" fmla="*/ 752695 w 2744472"/>
              <a:gd name="connsiteY10291" fmla="*/ 719498 h 1805355"/>
              <a:gd name="connsiteX10292" fmla="*/ 743895 w 2744472"/>
              <a:gd name="connsiteY10292" fmla="*/ 723061 h 1805355"/>
              <a:gd name="connsiteX10293" fmla="*/ 740378 w 2744472"/>
              <a:gd name="connsiteY10293" fmla="*/ 731553 h 1805355"/>
              <a:gd name="connsiteX10294" fmla="*/ 735895 w 2744472"/>
              <a:gd name="connsiteY10294" fmla="*/ 733409 h 1805355"/>
              <a:gd name="connsiteX10295" fmla="*/ 730572 w 2744472"/>
              <a:gd name="connsiteY10295" fmla="*/ 746262 h 1805355"/>
              <a:gd name="connsiteX10296" fmla="*/ 726105 w 2744472"/>
              <a:gd name="connsiteY10296" fmla="*/ 748112 h 1805355"/>
              <a:gd name="connsiteX10297" fmla="*/ 720622 w 2744472"/>
              <a:gd name="connsiteY10297" fmla="*/ 761665 h 1805355"/>
              <a:gd name="connsiteX10298" fmla="*/ 715246 w 2744472"/>
              <a:gd name="connsiteY10298" fmla="*/ 763945 h 1805355"/>
              <a:gd name="connsiteX10299" fmla="*/ 709978 w 2744472"/>
              <a:gd name="connsiteY10299" fmla="*/ 776662 h 1805355"/>
              <a:gd name="connsiteX10300" fmla="*/ 704943 w 2744472"/>
              <a:gd name="connsiteY10300" fmla="*/ 778747 h 1805355"/>
              <a:gd name="connsiteX10301" fmla="*/ 699885 w 2744472"/>
              <a:gd name="connsiteY10301" fmla="*/ 790391 h 1805355"/>
              <a:gd name="connsiteX10302" fmla="*/ 695504 w 2744472"/>
              <a:gd name="connsiteY10302" fmla="*/ 792122 h 1805355"/>
              <a:gd name="connsiteX10303" fmla="*/ 689934 w 2744472"/>
              <a:gd name="connsiteY10303" fmla="*/ 804956 h 1805355"/>
              <a:gd name="connsiteX10304" fmla="*/ 684422 w 2744472"/>
              <a:gd name="connsiteY10304" fmla="*/ 807136 h 1805355"/>
              <a:gd name="connsiteX10305" fmla="*/ 679578 w 2744472"/>
              <a:gd name="connsiteY10305" fmla="*/ 818829 h 1805355"/>
              <a:gd name="connsiteX10306" fmla="*/ 675367 w 2744472"/>
              <a:gd name="connsiteY10306" fmla="*/ 820573 h 1805355"/>
              <a:gd name="connsiteX10307" fmla="*/ 669772 w 2744472"/>
              <a:gd name="connsiteY10307" fmla="*/ 835069 h 1805355"/>
              <a:gd name="connsiteX10308" fmla="*/ 664941 w 2744472"/>
              <a:gd name="connsiteY10308" fmla="*/ 837216 h 1805355"/>
              <a:gd name="connsiteX10309" fmla="*/ 659966 w 2744472"/>
              <a:gd name="connsiteY10309" fmla="*/ 849228 h 1805355"/>
              <a:gd name="connsiteX10310" fmla="*/ 654962 w 2744472"/>
              <a:gd name="connsiteY10310" fmla="*/ 851301 h 1805355"/>
              <a:gd name="connsiteX10311" fmla="*/ 650016 w 2744472"/>
              <a:gd name="connsiteY10311" fmla="*/ 862957 h 1805355"/>
              <a:gd name="connsiteX10312" fmla="*/ 646751 w 2744472"/>
              <a:gd name="connsiteY10312" fmla="*/ 864277 h 1805355"/>
              <a:gd name="connsiteX10313" fmla="*/ 647222 w 2744472"/>
              <a:gd name="connsiteY10313" fmla="*/ 865413 h 1805355"/>
              <a:gd name="connsiteX10314" fmla="*/ 641334 w 2744472"/>
              <a:gd name="connsiteY10314" fmla="*/ 879629 h 1805355"/>
              <a:gd name="connsiteX10315" fmla="*/ 636361 w 2744472"/>
              <a:gd name="connsiteY10315" fmla="*/ 881689 h 1805355"/>
              <a:gd name="connsiteX10316" fmla="*/ 631527 w 2744472"/>
              <a:gd name="connsiteY10316" fmla="*/ 893357 h 1805355"/>
              <a:gd name="connsiteX10317" fmla="*/ 628977 w 2744472"/>
              <a:gd name="connsiteY10317" fmla="*/ 894414 h 1805355"/>
              <a:gd name="connsiteX10318" fmla="*/ 629570 w 2744472"/>
              <a:gd name="connsiteY10318" fmla="*/ 895814 h 1805355"/>
              <a:gd name="connsiteX10319" fmla="*/ 623538 w 2744472"/>
              <a:gd name="connsiteY10319" fmla="*/ 910029 h 1805355"/>
              <a:gd name="connsiteX10320" fmla="*/ 618560 w 2744472"/>
              <a:gd name="connsiteY10320" fmla="*/ 912042 h 1805355"/>
              <a:gd name="connsiteX10321" fmla="*/ 612895 w 2744472"/>
              <a:gd name="connsiteY10321" fmla="*/ 925719 h 1805355"/>
              <a:gd name="connsiteX10322" fmla="*/ 610780 w 2744472"/>
              <a:gd name="connsiteY10322" fmla="*/ 926595 h 1805355"/>
              <a:gd name="connsiteX10323" fmla="*/ 605050 w 2744472"/>
              <a:gd name="connsiteY10323" fmla="*/ 940428 h 1805355"/>
              <a:gd name="connsiteX10324" fmla="*/ 602858 w 2744472"/>
              <a:gd name="connsiteY10324" fmla="*/ 941336 h 1805355"/>
              <a:gd name="connsiteX10325" fmla="*/ 603093 w 2744472"/>
              <a:gd name="connsiteY10325" fmla="*/ 941903 h 1805355"/>
              <a:gd name="connsiteX10326" fmla="*/ 597205 w 2744472"/>
              <a:gd name="connsiteY10326" fmla="*/ 956118 h 1805355"/>
              <a:gd name="connsiteX10327" fmla="*/ 593166 w 2744472"/>
              <a:gd name="connsiteY10327" fmla="*/ 957791 h 1805355"/>
              <a:gd name="connsiteX10328" fmla="*/ 593287 w 2744472"/>
              <a:gd name="connsiteY10328" fmla="*/ 958084 h 1805355"/>
              <a:gd name="connsiteX10329" fmla="*/ 587255 w 2744472"/>
              <a:gd name="connsiteY10329" fmla="*/ 972646 h 1805355"/>
              <a:gd name="connsiteX10330" fmla="*/ 584216 w 2744472"/>
              <a:gd name="connsiteY10330" fmla="*/ 973904 h 1805355"/>
              <a:gd name="connsiteX10331" fmla="*/ 578573 w 2744472"/>
              <a:gd name="connsiteY10331" fmla="*/ 988193 h 1805355"/>
              <a:gd name="connsiteX10332" fmla="*/ 576341 w 2744472"/>
              <a:gd name="connsiteY10332" fmla="*/ 989162 h 1805355"/>
              <a:gd name="connsiteX10333" fmla="*/ 570728 w 2744472"/>
              <a:gd name="connsiteY10333" fmla="*/ 1003045 h 1805355"/>
              <a:gd name="connsiteX10334" fmla="*/ 568493 w 2744472"/>
              <a:gd name="connsiteY10334" fmla="*/ 1003993 h 1805355"/>
              <a:gd name="connsiteX10335" fmla="*/ 568771 w 2744472"/>
              <a:gd name="connsiteY10335" fmla="*/ 1004664 h 1805355"/>
              <a:gd name="connsiteX10336" fmla="*/ 562883 w 2744472"/>
              <a:gd name="connsiteY10336" fmla="*/ 1018879 h 1805355"/>
              <a:gd name="connsiteX10337" fmla="*/ 562164 w 2744472"/>
              <a:gd name="connsiteY10337" fmla="*/ 1019177 h 1805355"/>
              <a:gd name="connsiteX10338" fmla="*/ 562887 w 2744472"/>
              <a:gd name="connsiteY10338" fmla="*/ 1020845 h 1805355"/>
              <a:gd name="connsiteX10339" fmla="*/ 556568 w 2744472"/>
              <a:gd name="connsiteY10339" fmla="*/ 1035406 h 1805355"/>
              <a:gd name="connsiteX10340" fmla="*/ 553839 w 2744472"/>
              <a:gd name="connsiteY10340" fmla="*/ 1036486 h 1805355"/>
              <a:gd name="connsiteX10341" fmla="*/ 554062 w 2744472"/>
              <a:gd name="connsiteY10341" fmla="*/ 1037025 h 1805355"/>
              <a:gd name="connsiteX10342" fmla="*/ 548173 w 2744472"/>
              <a:gd name="connsiteY10342" fmla="*/ 1051240 h 1805355"/>
              <a:gd name="connsiteX10343" fmla="*/ 545816 w 2744472"/>
              <a:gd name="connsiteY10343" fmla="*/ 1052216 h 1805355"/>
              <a:gd name="connsiteX10344" fmla="*/ 546216 w 2744472"/>
              <a:gd name="connsiteY10344" fmla="*/ 1053205 h 1805355"/>
              <a:gd name="connsiteX10345" fmla="*/ 540328 w 2744472"/>
              <a:gd name="connsiteY10345" fmla="*/ 1067767 h 1805355"/>
              <a:gd name="connsiteX10346" fmla="*/ 538093 w 2744472"/>
              <a:gd name="connsiteY10346" fmla="*/ 1068715 h 1805355"/>
              <a:gd name="connsiteX10347" fmla="*/ 538371 w 2744472"/>
              <a:gd name="connsiteY10347" fmla="*/ 1069386 h 1805355"/>
              <a:gd name="connsiteX10348" fmla="*/ 532483 w 2744472"/>
              <a:gd name="connsiteY10348" fmla="*/ 1083601 h 1805355"/>
              <a:gd name="connsiteX10349" fmla="*/ 531486 w 2744472"/>
              <a:gd name="connsiteY10349" fmla="*/ 1084015 h 1805355"/>
              <a:gd name="connsiteX10350" fmla="*/ 532488 w 2744472"/>
              <a:gd name="connsiteY10350" fmla="*/ 1086547 h 1805355"/>
              <a:gd name="connsiteX10351" fmla="*/ 526455 w 2744472"/>
              <a:gd name="connsiteY10351" fmla="*/ 1101803 h 1805355"/>
              <a:gd name="connsiteX10352" fmla="*/ 523418 w 2744472"/>
              <a:gd name="connsiteY10352" fmla="*/ 1103121 h 1805355"/>
              <a:gd name="connsiteX10353" fmla="*/ 523661 w 2744472"/>
              <a:gd name="connsiteY10353" fmla="*/ 1103709 h 1805355"/>
              <a:gd name="connsiteX10354" fmla="*/ 517773 w 2744472"/>
              <a:gd name="connsiteY10354" fmla="*/ 1117924 h 1805355"/>
              <a:gd name="connsiteX10355" fmla="*/ 517096 w 2744472"/>
              <a:gd name="connsiteY10355" fmla="*/ 1118204 h 1805355"/>
              <a:gd name="connsiteX10356" fmla="*/ 517778 w 2744472"/>
              <a:gd name="connsiteY10356" fmla="*/ 1119889 h 1805355"/>
              <a:gd name="connsiteX10357" fmla="*/ 511890 w 2744472"/>
              <a:gd name="connsiteY10357" fmla="*/ 1134451 h 1805355"/>
              <a:gd name="connsiteX10358" fmla="*/ 511300 w 2744472"/>
              <a:gd name="connsiteY10358" fmla="*/ 1134701 h 1805355"/>
              <a:gd name="connsiteX10359" fmla="*/ 511894 w 2744472"/>
              <a:gd name="connsiteY10359" fmla="*/ 1136070 h 1805355"/>
              <a:gd name="connsiteX10360" fmla="*/ 505719 w 2744472"/>
              <a:gd name="connsiteY10360" fmla="*/ 1150285 h 1805355"/>
              <a:gd name="connsiteX10361" fmla="*/ 503283 w 2744472"/>
              <a:gd name="connsiteY10361" fmla="*/ 1151246 h 1805355"/>
              <a:gd name="connsiteX10362" fmla="*/ 504049 w 2744472"/>
              <a:gd name="connsiteY10362" fmla="*/ 1153231 h 1805355"/>
              <a:gd name="connsiteX10363" fmla="*/ 498161 w 2744472"/>
              <a:gd name="connsiteY10363" fmla="*/ 1168486 h 1805355"/>
              <a:gd name="connsiteX10364" fmla="*/ 497484 w 2744472"/>
              <a:gd name="connsiteY10364" fmla="*/ 1168786 h 1805355"/>
              <a:gd name="connsiteX10365" fmla="*/ 498166 w 2744472"/>
              <a:gd name="connsiteY10365" fmla="*/ 1170392 h 1805355"/>
              <a:gd name="connsiteX10366" fmla="*/ 492134 w 2744472"/>
              <a:gd name="connsiteY10366" fmla="*/ 1184607 h 1805355"/>
              <a:gd name="connsiteX10367" fmla="*/ 490734 w 2744472"/>
              <a:gd name="connsiteY10367" fmla="*/ 1185173 h 1805355"/>
              <a:gd name="connsiteX10368" fmla="*/ 491300 w 2744472"/>
              <a:gd name="connsiteY10368" fmla="*/ 1186572 h 1805355"/>
              <a:gd name="connsiteX10369" fmla="*/ 485412 w 2744472"/>
              <a:gd name="connsiteY10369" fmla="*/ 1201134 h 1805355"/>
              <a:gd name="connsiteX10370" fmla="*/ 484154 w 2744472"/>
              <a:gd name="connsiteY10370" fmla="*/ 1201668 h 1805355"/>
              <a:gd name="connsiteX10371" fmla="*/ 485416 w 2744472"/>
              <a:gd name="connsiteY10371" fmla="*/ 1204714 h 1805355"/>
              <a:gd name="connsiteX10372" fmla="*/ 479528 w 2744472"/>
              <a:gd name="connsiteY10372" fmla="*/ 1218929 h 1805355"/>
              <a:gd name="connsiteX10373" fmla="*/ 478665 w 2744472"/>
              <a:gd name="connsiteY10373" fmla="*/ 1219288 h 1805355"/>
              <a:gd name="connsiteX10374" fmla="*/ 479533 w 2744472"/>
              <a:gd name="connsiteY10374" fmla="*/ 1221385 h 1805355"/>
              <a:gd name="connsiteX10375" fmla="*/ 473644 w 2744472"/>
              <a:gd name="connsiteY10375" fmla="*/ 1235600 h 1805355"/>
              <a:gd name="connsiteX10376" fmla="*/ 472434 w 2744472"/>
              <a:gd name="connsiteY10376" fmla="*/ 1236101 h 1805355"/>
              <a:gd name="connsiteX10377" fmla="*/ 473649 w 2744472"/>
              <a:gd name="connsiteY10377" fmla="*/ 1239036 h 1805355"/>
              <a:gd name="connsiteX10378" fmla="*/ 468218 w 2744472"/>
              <a:gd name="connsiteY10378" fmla="*/ 1252149 h 1805355"/>
              <a:gd name="connsiteX10379" fmla="*/ 469727 w 2744472"/>
              <a:gd name="connsiteY10379" fmla="*/ 1255707 h 1805355"/>
              <a:gd name="connsiteX10380" fmla="*/ 463695 w 2744472"/>
              <a:gd name="connsiteY10380" fmla="*/ 1269922 h 1805355"/>
              <a:gd name="connsiteX10381" fmla="*/ 462577 w 2744472"/>
              <a:gd name="connsiteY10381" fmla="*/ 1270375 h 1805355"/>
              <a:gd name="connsiteX10382" fmla="*/ 463843 w 2744472"/>
              <a:gd name="connsiteY10382" fmla="*/ 1273359 h 1805355"/>
              <a:gd name="connsiteX10383" fmla="*/ 457842 w 2744472"/>
              <a:gd name="connsiteY10383" fmla="*/ 1287502 h 1805355"/>
              <a:gd name="connsiteX10384" fmla="*/ 458940 w 2744472"/>
              <a:gd name="connsiteY10384" fmla="*/ 1290029 h 1805355"/>
              <a:gd name="connsiteX10385" fmla="*/ 452765 w 2744472"/>
              <a:gd name="connsiteY10385" fmla="*/ 1304244 h 1805355"/>
              <a:gd name="connsiteX10386" fmla="*/ 451792 w 2744472"/>
              <a:gd name="connsiteY10386" fmla="*/ 1304629 h 1805355"/>
              <a:gd name="connsiteX10387" fmla="*/ 453056 w 2744472"/>
              <a:gd name="connsiteY10387" fmla="*/ 1307681 h 1805355"/>
              <a:gd name="connsiteX10388" fmla="*/ 447236 w 2744472"/>
              <a:gd name="connsiteY10388" fmla="*/ 1321732 h 1805355"/>
              <a:gd name="connsiteX10389" fmla="*/ 449133 w 2744472"/>
              <a:gd name="connsiteY10389" fmla="*/ 1326313 h 1805355"/>
              <a:gd name="connsiteX10390" fmla="*/ 443245 w 2744472"/>
              <a:gd name="connsiteY10390" fmla="*/ 1340528 h 1805355"/>
              <a:gd name="connsiteX10391" fmla="*/ 442727 w 2744472"/>
              <a:gd name="connsiteY10391" fmla="*/ 1340743 h 1805355"/>
              <a:gd name="connsiteX10392" fmla="*/ 443249 w 2744472"/>
              <a:gd name="connsiteY10392" fmla="*/ 1342004 h 1805355"/>
              <a:gd name="connsiteX10393" fmla="*/ 437407 w 2744472"/>
              <a:gd name="connsiteY10393" fmla="*/ 1356109 h 1805355"/>
              <a:gd name="connsiteX10394" fmla="*/ 439327 w 2744472"/>
              <a:gd name="connsiteY10394" fmla="*/ 1360635 h 1805355"/>
              <a:gd name="connsiteX10395" fmla="*/ 433540 w 2744472"/>
              <a:gd name="connsiteY10395" fmla="*/ 1374275 h 1805355"/>
              <a:gd name="connsiteX10396" fmla="*/ 435405 w 2744472"/>
              <a:gd name="connsiteY10396" fmla="*/ 1378777 h 1805355"/>
              <a:gd name="connsiteX10397" fmla="*/ 429373 w 2744472"/>
              <a:gd name="connsiteY10397" fmla="*/ 1393339 h 1805355"/>
              <a:gd name="connsiteX10398" fmla="*/ 429070 w 2744472"/>
              <a:gd name="connsiteY10398" fmla="*/ 1393464 h 1805355"/>
              <a:gd name="connsiteX10399" fmla="*/ 430501 w 2744472"/>
              <a:gd name="connsiteY10399" fmla="*/ 1396919 h 1805355"/>
              <a:gd name="connsiteX10400" fmla="*/ 424804 w 2744472"/>
              <a:gd name="connsiteY10400" fmla="*/ 1410673 h 1805355"/>
              <a:gd name="connsiteX10401" fmla="*/ 426579 w 2744472"/>
              <a:gd name="connsiteY10401" fmla="*/ 1415061 h 1805355"/>
              <a:gd name="connsiteX10402" fmla="*/ 421166 w 2744472"/>
              <a:gd name="connsiteY10402" fmla="*/ 1428449 h 1805355"/>
              <a:gd name="connsiteX10403" fmla="*/ 422656 w 2744472"/>
              <a:gd name="connsiteY10403" fmla="*/ 1432223 h 1805355"/>
              <a:gd name="connsiteX10404" fmla="*/ 417173 w 2744472"/>
              <a:gd name="connsiteY10404" fmla="*/ 1446106 h 1805355"/>
              <a:gd name="connsiteX10405" fmla="*/ 418733 w 2744472"/>
              <a:gd name="connsiteY10405" fmla="*/ 1449874 h 1805355"/>
              <a:gd name="connsiteX10406" fmla="*/ 414097 w 2744472"/>
              <a:gd name="connsiteY10406" fmla="*/ 1461067 h 1805355"/>
              <a:gd name="connsiteX10407" fmla="*/ 416772 w 2744472"/>
              <a:gd name="connsiteY10407" fmla="*/ 1467525 h 1805355"/>
              <a:gd name="connsiteX10408" fmla="*/ 410952 w 2744472"/>
              <a:gd name="connsiteY10408" fmla="*/ 1481577 h 1805355"/>
              <a:gd name="connsiteX10409" fmla="*/ 412850 w 2744472"/>
              <a:gd name="connsiteY10409" fmla="*/ 1486158 h 1805355"/>
              <a:gd name="connsiteX10410" fmla="*/ 408214 w 2744472"/>
              <a:gd name="connsiteY10410" fmla="*/ 1497351 h 1805355"/>
              <a:gd name="connsiteX10411" fmla="*/ 410888 w 2744472"/>
              <a:gd name="connsiteY10411" fmla="*/ 1503809 h 1805355"/>
              <a:gd name="connsiteX10412" fmla="*/ 405001 w 2744472"/>
              <a:gd name="connsiteY10412" fmla="*/ 1518024 h 1805355"/>
              <a:gd name="connsiteX10413" fmla="*/ 404814 w 2744472"/>
              <a:gd name="connsiteY10413" fmla="*/ 1518101 h 1805355"/>
              <a:gd name="connsiteX10414" fmla="*/ 406966 w 2744472"/>
              <a:gd name="connsiteY10414" fmla="*/ 1523422 h 1805355"/>
              <a:gd name="connsiteX10415" fmla="*/ 402346 w 2744472"/>
              <a:gd name="connsiteY10415" fmla="*/ 1534840 h 1805355"/>
              <a:gd name="connsiteX10416" fmla="*/ 405005 w 2744472"/>
              <a:gd name="connsiteY10416" fmla="*/ 1541563 h 1805355"/>
              <a:gd name="connsiteX10417" fmla="*/ 400145 w 2744472"/>
              <a:gd name="connsiteY10417" fmla="*/ 1553854 h 1805355"/>
              <a:gd name="connsiteX10418" fmla="*/ 403043 w 2744472"/>
              <a:gd name="connsiteY10418" fmla="*/ 1560686 h 1805355"/>
              <a:gd name="connsiteX10419" fmla="*/ 398181 w 2744472"/>
              <a:gd name="connsiteY10419" fmla="*/ 1572144 h 1805355"/>
              <a:gd name="connsiteX10420" fmla="*/ 401081 w 2744472"/>
              <a:gd name="connsiteY10420" fmla="*/ 1578827 h 1805355"/>
              <a:gd name="connsiteX10421" fmla="*/ 395674 w 2744472"/>
              <a:gd name="connsiteY10421" fmla="*/ 1591290 h 1805355"/>
              <a:gd name="connsiteX10422" fmla="*/ 398140 w 2744472"/>
              <a:gd name="connsiteY10422" fmla="*/ 1596969 h 1805355"/>
              <a:gd name="connsiteX10423" fmla="*/ 393186 w 2744472"/>
              <a:gd name="connsiteY10423" fmla="*/ 1608375 h 1805355"/>
              <a:gd name="connsiteX10424" fmla="*/ 396178 w 2744472"/>
              <a:gd name="connsiteY10424" fmla="*/ 1615601 h 1805355"/>
              <a:gd name="connsiteX10425" fmla="*/ 391542 w 2744472"/>
              <a:gd name="connsiteY10425" fmla="*/ 1626794 h 1805355"/>
              <a:gd name="connsiteX10426" fmla="*/ 394217 w 2744472"/>
              <a:gd name="connsiteY10426" fmla="*/ 1633253 h 1805355"/>
              <a:gd name="connsiteX10427" fmla="*/ 388972 w 2744472"/>
              <a:gd name="connsiteY10427" fmla="*/ 1645917 h 1805355"/>
              <a:gd name="connsiteX10428" fmla="*/ 392256 w 2744472"/>
              <a:gd name="connsiteY10428" fmla="*/ 1653846 h 1805355"/>
              <a:gd name="connsiteX10429" fmla="*/ 387551 w 2744472"/>
              <a:gd name="connsiteY10429" fmla="*/ 1665204 h 1805355"/>
              <a:gd name="connsiteX10430" fmla="*/ 390295 w 2744472"/>
              <a:gd name="connsiteY10430" fmla="*/ 1671988 h 1805355"/>
              <a:gd name="connsiteX10431" fmla="*/ 386583 w 2744472"/>
              <a:gd name="connsiteY10431" fmla="*/ 1681168 h 1805355"/>
              <a:gd name="connsiteX10432" fmla="*/ 390295 w 2744472"/>
              <a:gd name="connsiteY10432" fmla="*/ 1690130 h 1805355"/>
              <a:gd name="connsiteX10433" fmla="*/ 385459 w 2744472"/>
              <a:gd name="connsiteY10433" fmla="*/ 1701805 h 1805355"/>
              <a:gd name="connsiteX10434" fmla="*/ 388333 w 2744472"/>
              <a:gd name="connsiteY10434" fmla="*/ 1709252 h 1805355"/>
              <a:gd name="connsiteX10435" fmla="*/ 384513 w 2744472"/>
              <a:gd name="connsiteY10435" fmla="*/ 1719151 h 1805355"/>
              <a:gd name="connsiteX10436" fmla="*/ 388333 w 2744472"/>
              <a:gd name="connsiteY10436" fmla="*/ 1728375 h 1805355"/>
              <a:gd name="connsiteX10437" fmla="*/ 384474 w 2744472"/>
              <a:gd name="connsiteY10437" fmla="*/ 1737691 h 1805355"/>
              <a:gd name="connsiteX10438" fmla="*/ 388333 w 2744472"/>
              <a:gd name="connsiteY10438" fmla="*/ 1747007 h 1805355"/>
              <a:gd name="connsiteX10439" fmla="*/ 384272 w 2744472"/>
              <a:gd name="connsiteY10439" fmla="*/ 1756813 h 1805355"/>
              <a:gd name="connsiteX10440" fmla="*/ 388333 w 2744472"/>
              <a:gd name="connsiteY10440" fmla="*/ 1766620 h 1805355"/>
              <a:gd name="connsiteX10441" fmla="*/ 384474 w 2744472"/>
              <a:gd name="connsiteY10441" fmla="*/ 1775936 h 1805355"/>
              <a:gd name="connsiteX10442" fmla="*/ 388333 w 2744472"/>
              <a:gd name="connsiteY10442" fmla="*/ 1785252 h 1805355"/>
              <a:gd name="connsiteX10443" fmla="*/ 368230 w 2744472"/>
              <a:gd name="connsiteY10443" fmla="*/ 1805355 h 1805355"/>
              <a:gd name="connsiteX10444" fmla="*/ 348127 w 2744472"/>
              <a:gd name="connsiteY10444" fmla="*/ 1785252 h 1805355"/>
              <a:gd name="connsiteX10445" fmla="*/ 351986 w 2744472"/>
              <a:gd name="connsiteY10445" fmla="*/ 1775936 h 1805355"/>
              <a:gd name="connsiteX10446" fmla="*/ 348127 w 2744472"/>
              <a:gd name="connsiteY10446" fmla="*/ 1766620 h 1805355"/>
              <a:gd name="connsiteX10447" fmla="*/ 352189 w 2744472"/>
              <a:gd name="connsiteY10447" fmla="*/ 1756813 h 1805355"/>
              <a:gd name="connsiteX10448" fmla="*/ 348127 w 2744472"/>
              <a:gd name="connsiteY10448" fmla="*/ 1747007 h 1805355"/>
              <a:gd name="connsiteX10449" fmla="*/ 351986 w 2744472"/>
              <a:gd name="connsiteY10449" fmla="*/ 1737691 h 1805355"/>
              <a:gd name="connsiteX10450" fmla="*/ 348127 w 2744472"/>
              <a:gd name="connsiteY10450" fmla="*/ 1728375 h 1805355"/>
              <a:gd name="connsiteX10451" fmla="*/ 351948 w 2744472"/>
              <a:gd name="connsiteY10451" fmla="*/ 1719150 h 1805355"/>
              <a:gd name="connsiteX10452" fmla="*/ 348127 w 2744472"/>
              <a:gd name="connsiteY10452" fmla="*/ 1709252 h 1805355"/>
              <a:gd name="connsiteX10453" fmla="*/ 352893 w 2744472"/>
              <a:gd name="connsiteY10453" fmla="*/ 1696902 h 1805355"/>
              <a:gd name="connsiteX10454" fmla="*/ 350088 w 2744472"/>
              <a:gd name="connsiteY10454" fmla="*/ 1690130 h 1805355"/>
              <a:gd name="connsiteX10455" fmla="*/ 353800 w 2744472"/>
              <a:gd name="connsiteY10455" fmla="*/ 1681168 h 1805355"/>
              <a:gd name="connsiteX10456" fmla="*/ 350088 w 2744472"/>
              <a:gd name="connsiteY10456" fmla="*/ 1671988 h 1805355"/>
              <a:gd name="connsiteX10457" fmla="*/ 354769 w 2744472"/>
              <a:gd name="connsiteY10457" fmla="*/ 1660412 h 1805355"/>
              <a:gd name="connsiteX10458" fmla="*/ 352049 w 2744472"/>
              <a:gd name="connsiteY10458" fmla="*/ 1653846 h 1805355"/>
              <a:gd name="connsiteX10459" fmla="*/ 357295 w 2744472"/>
              <a:gd name="connsiteY10459" fmla="*/ 1641182 h 1805355"/>
              <a:gd name="connsiteX10460" fmla="*/ 354011 w 2744472"/>
              <a:gd name="connsiteY10460" fmla="*/ 1633253 h 1805355"/>
              <a:gd name="connsiteX10461" fmla="*/ 358647 w 2744472"/>
              <a:gd name="connsiteY10461" fmla="*/ 1622060 h 1805355"/>
              <a:gd name="connsiteX10462" fmla="*/ 355972 w 2744472"/>
              <a:gd name="connsiteY10462" fmla="*/ 1615601 h 1805355"/>
              <a:gd name="connsiteX10463" fmla="*/ 359923 w 2744472"/>
              <a:gd name="connsiteY10463" fmla="*/ 1606064 h 1805355"/>
              <a:gd name="connsiteX10464" fmla="*/ 355972 w 2744472"/>
              <a:gd name="connsiteY10464" fmla="*/ 1596969 h 1805355"/>
              <a:gd name="connsiteX10465" fmla="*/ 360892 w 2744472"/>
              <a:gd name="connsiteY10465" fmla="*/ 1585645 h 1805355"/>
              <a:gd name="connsiteX10466" fmla="*/ 357933 w 2744472"/>
              <a:gd name="connsiteY10466" fmla="*/ 1578827 h 1805355"/>
              <a:gd name="connsiteX10467" fmla="*/ 363808 w 2744472"/>
              <a:gd name="connsiteY10467" fmla="*/ 1565288 h 1805355"/>
              <a:gd name="connsiteX10468" fmla="*/ 361856 w 2744472"/>
              <a:gd name="connsiteY10468" fmla="*/ 1560686 h 1805355"/>
              <a:gd name="connsiteX10469" fmla="*/ 366785 w 2744472"/>
              <a:gd name="connsiteY10469" fmla="*/ 1549069 h 1805355"/>
              <a:gd name="connsiteX10470" fmla="*/ 363817 w 2744472"/>
              <a:gd name="connsiteY10470" fmla="*/ 1541563 h 1805355"/>
              <a:gd name="connsiteX10471" fmla="*/ 368414 w 2744472"/>
              <a:gd name="connsiteY10471" fmla="*/ 1529936 h 1805355"/>
              <a:gd name="connsiteX10472" fmla="*/ 365778 w 2744472"/>
              <a:gd name="connsiteY10472" fmla="*/ 1523422 h 1805355"/>
              <a:gd name="connsiteX10473" fmla="*/ 371810 w 2744472"/>
              <a:gd name="connsiteY10473" fmla="*/ 1508513 h 1805355"/>
              <a:gd name="connsiteX10474" fmla="*/ 372508 w 2744472"/>
              <a:gd name="connsiteY10474" fmla="*/ 1508217 h 1805355"/>
              <a:gd name="connsiteX10475" fmla="*/ 370682 w 2744472"/>
              <a:gd name="connsiteY10475" fmla="*/ 1503809 h 1805355"/>
              <a:gd name="connsiteX10476" fmla="*/ 375318 w 2744472"/>
              <a:gd name="connsiteY10476" fmla="*/ 1492616 h 1805355"/>
              <a:gd name="connsiteX10477" fmla="*/ 372643 w 2744472"/>
              <a:gd name="connsiteY10477" fmla="*/ 1486158 h 1805355"/>
              <a:gd name="connsiteX10478" fmla="*/ 378463 w 2744472"/>
              <a:gd name="connsiteY10478" fmla="*/ 1472106 h 1805355"/>
              <a:gd name="connsiteX10479" fmla="*/ 376566 w 2744472"/>
              <a:gd name="connsiteY10479" fmla="*/ 1467525 h 1805355"/>
              <a:gd name="connsiteX10480" fmla="*/ 381202 w 2744472"/>
              <a:gd name="connsiteY10480" fmla="*/ 1456332 h 1805355"/>
              <a:gd name="connsiteX10481" fmla="*/ 378527 w 2744472"/>
              <a:gd name="connsiteY10481" fmla="*/ 1449874 h 1805355"/>
              <a:gd name="connsiteX10482" fmla="*/ 384104 w 2744472"/>
              <a:gd name="connsiteY10482" fmla="*/ 1436410 h 1805355"/>
              <a:gd name="connsiteX10483" fmla="*/ 382450 w 2744472"/>
              <a:gd name="connsiteY10483" fmla="*/ 1432223 h 1805355"/>
              <a:gd name="connsiteX10484" fmla="*/ 387816 w 2744472"/>
              <a:gd name="connsiteY10484" fmla="*/ 1418634 h 1805355"/>
              <a:gd name="connsiteX10485" fmla="*/ 386372 w 2744472"/>
              <a:gd name="connsiteY10485" fmla="*/ 1415061 h 1805355"/>
              <a:gd name="connsiteX10486" fmla="*/ 392022 w 2744472"/>
              <a:gd name="connsiteY10486" fmla="*/ 1401089 h 1805355"/>
              <a:gd name="connsiteX10487" fmla="*/ 390295 w 2744472"/>
              <a:gd name="connsiteY10487" fmla="*/ 1396919 h 1805355"/>
              <a:gd name="connsiteX10488" fmla="*/ 396014 w 2744472"/>
              <a:gd name="connsiteY10488" fmla="*/ 1383113 h 1805355"/>
              <a:gd name="connsiteX10489" fmla="*/ 394217 w 2744472"/>
              <a:gd name="connsiteY10489" fmla="*/ 1378777 h 1805355"/>
              <a:gd name="connsiteX10490" fmla="*/ 399958 w 2744472"/>
              <a:gd name="connsiteY10490" fmla="*/ 1364919 h 1805355"/>
              <a:gd name="connsiteX10491" fmla="*/ 398140 w 2744472"/>
              <a:gd name="connsiteY10491" fmla="*/ 1360635 h 1805355"/>
              <a:gd name="connsiteX10492" fmla="*/ 404172 w 2744472"/>
              <a:gd name="connsiteY10492" fmla="*/ 1346420 h 1805355"/>
              <a:gd name="connsiteX10493" fmla="*/ 404772 w 2744472"/>
              <a:gd name="connsiteY10493" fmla="*/ 1346178 h 1805355"/>
              <a:gd name="connsiteX10494" fmla="*/ 403043 w 2744472"/>
              <a:gd name="connsiteY10494" fmla="*/ 1342004 h 1805355"/>
              <a:gd name="connsiteX10495" fmla="*/ 408931 w 2744472"/>
              <a:gd name="connsiteY10495" fmla="*/ 1327788 h 1805355"/>
              <a:gd name="connsiteX10496" fmla="*/ 409449 w 2744472"/>
              <a:gd name="connsiteY10496" fmla="*/ 1327573 h 1805355"/>
              <a:gd name="connsiteX10497" fmla="*/ 408927 w 2744472"/>
              <a:gd name="connsiteY10497" fmla="*/ 1326313 h 1805355"/>
              <a:gd name="connsiteX10498" fmla="*/ 414747 w 2744472"/>
              <a:gd name="connsiteY10498" fmla="*/ 1312262 h 1805355"/>
              <a:gd name="connsiteX10499" fmla="*/ 412850 w 2744472"/>
              <a:gd name="connsiteY10499" fmla="*/ 1307681 h 1805355"/>
              <a:gd name="connsiteX10500" fmla="*/ 418507 w 2744472"/>
              <a:gd name="connsiteY10500" fmla="*/ 1294022 h 1805355"/>
              <a:gd name="connsiteX10501" fmla="*/ 416772 w 2744472"/>
              <a:gd name="connsiteY10501" fmla="*/ 1290029 h 1805355"/>
              <a:gd name="connsiteX10502" fmla="*/ 422947 w 2744472"/>
              <a:gd name="connsiteY10502" fmla="*/ 1275814 h 1805355"/>
              <a:gd name="connsiteX10503" fmla="*/ 423590 w 2744472"/>
              <a:gd name="connsiteY10503" fmla="*/ 1275560 h 1805355"/>
              <a:gd name="connsiteX10504" fmla="*/ 422655 w 2744472"/>
              <a:gd name="connsiteY10504" fmla="*/ 1273359 h 1805355"/>
              <a:gd name="connsiteX10505" fmla="*/ 428688 w 2744472"/>
              <a:gd name="connsiteY10505" fmla="*/ 1259144 h 1805355"/>
              <a:gd name="connsiteX10506" fmla="*/ 429806 w 2744472"/>
              <a:gd name="connsiteY10506" fmla="*/ 1258692 h 1805355"/>
              <a:gd name="connsiteX10507" fmla="*/ 428539 w 2744472"/>
              <a:gd name="connsiteY10507" fmla="*/ 1255707 h 1805355"/>
              <a:gd name="connsiteX10508" fmla="*/ 434515 w 2744472"/>
              <a:gd name="connsiteY10508" fmla="*/ 1241625 h 1805355"/>
              <a:gd name="connsiteX10509" fmla="*/ 433442 w 2744472"/>
              <a:gd name="connsiteY10509" fmla="*/ 1239036 h 1805355"/>
              <a:gd name="connsiteX10510" fmla="*/ 439330 w 2744472"/>
              <a:gd name="connsiteY10510" fmla="*/ 1224821 h 1805355"/>
              <a:gd name="connsiteX10511" fmla="*/ 440542 w 2744472"/>
              <a:gd name="connsiteY10511" fmla="*/ 1224319 h 1805355"/>
              <a:gd name="connsiteX10512" fmla="*/ 439327 w 2744472"/>
              <a:gd name="connsiteY10512" fmla="*/ 1221385 h 1805355"/>
              <a:gd name="connsiteX10513" fmla="*/ 445215 w 2744472"/>
              <a:gd name="connsiteY10513" fmla="*/ 1207170 h 1805355"/>
              <a:gd name="connsiteX10514" fmla="*/ 446078 w 2744472"/>
              <a:gd name="connsiteY10514" fmla="*/ 1206812 h 1805355"/>
              <a:gd name="connsiteX10515" fmla="*/ 445210 w 2744472"/>
              <a:gd name="connsiteY10515" fmla="*/ 1204714 h 1805355"/>
              <a:gd name="connsiteX10516" fmla="*/ 451098 w 2744472"/>
              <a:gd name="connsiteY10516" fmla="*/ 1190499 h 1805355"/>
              <a:gd name="connsiteX10517" fmla="*/ 452454 w 2744472"/>
              <a:gd name="connsiteY10517" fmla="*/ 1189937 h 1805355"/>
              <a:gd name="connsiteX10518" fmla="*/ 451094 w 2744472"/>
              <a:gd name="connsiteY10518" fmla="*/ 1186572 h 1805355"/>
              <a:gd name="connsiteX10519" fmla="*/ 456982 w 2744472"/>
              <a:gd name="connsiteY10519" fmla="*/ 1172010 h 1805355"/>
              <a:gd name="connsiteX10520" fmla="*/ 457561 w 2744472"/>
              <a:gd name="connsiteY10520" fmla="*/ 1171765 h 1805355"/>
              <a:gd name="connsiteX10521" fmla="*/ 456978 w 2744472"/>
              <a:gd name="connsiteY10521" fmla="*/ 1170392 h 1805355"/>
              <a:gd name="connsiteX10522" fmla="*/ 463010 w 2744472"/>
              <a:gd name="connsiteY10522" fmla="*/ 1156177 h 1805355"/>
              <a:gd name="connsiteX10523" fmla="*/ 464714 w 2744472"/>
              <a:gd name="connsiteY10523" fmla="*/ 1155488 h 1805355"/>
              <a:gd name="connsiteX10524" fmla="*/ 463842 w 2744472"/>
              <a:gd name="connsiteY10524" fmla="*/ 1153231 h 1805355"/>
              <a:gd name="connsiteX10525" fmla="*/ 469730 w 2744472"/>
              <a:gd name="connsiteY10525" fmla="*/ 1137975 h 1805355"/>
              <a:gd name="connsiteX10526" fmla="*/ 470421 w 2744472"/>
              <a:gd name="connsiteY10526" fmla="*/ 1137668 h 1805355"/>
              <a:gd name="connsiteX10527" fmla="*/ 469726 w 2744472"/>
              <a:gd name="connsiteY10527" fmla="*/ 1136070 h 1805355"/>
              <a:gd name="connsiteX10528" fmla="*/ 475901 w 2744472"/>
              <a:gd name="connsiteY10528" fmla="*/ 1121854 h 1805355"/>
              <a:gd name="connsiteX10529" fmla="*/ 478026 w 2744472"/>
              <a:gd name="connsiteY10529" fmla="*/ 1121015 h 1805355"/>
              <a:gd name="connsiteX10530" fmla="*/ 477572 w 2744472"/>
              <a:gd name="connsiteY10530" fmla="*/ 1119889 h 1805355"/>
              <a:gd name="connsiteX10531" fmla="*/ 483460 w 2744472"/>
              <a:gd name="connsiteY10531" fmla="*/ 1105327 h 1805355"/>
              <a:gd name="connsiteX10532" fmla="*/ 484026 w 2744472"/>
              <a:gd name="connsiteY10532" fmla="*/ 1105087 h 1805355"/>
              <a:gd name="connsiteX10533" fmla="*/ 483456 w 2744472"/>
              <a:gd name="connsiteY10533" fmla="*/ 1103709 h 1805355"/>
              <a:gd name="connsiteX10534" fmla="*/ 489344 w 2744472"/>
              <a:gd name="connsiteY10534" fmla="*/ 1089494 h 1805355"/>
              <a:gd name="connsiteX10535" fmla="*/ 492026 w 2744472"/>
              <a:gd name="connsiteY10535" fmla="*/ 1088382 h 1805355"/>
              <a:gd name="connsiteX10536" fmla="*/ 491301 w 2744472"/>
              <a:gd name="connsiteY10536" fmla="*/ 1086547 h 1805355"/>
              <a:gd name="connsiteX10537" fmla="*/ 497332 w 2744472"/>
              <a:gd name="connsiteY10537" fmla="*/ 1071292 h 1805355"/>
              <a:gd name="connsiteX10538" fmla="*/ 498707 w 2744472"/>
              <a:gd name="connsiteY10538" fmla="*/ 1070695 h 1805355"/>
              <a:gd name="connsiteX10539" fmla="*/ 498165 w 2744472"/>
              <a:gd name="connsiteY10539" fmla="*/ 1069386 h 1805355"/>
              <a:gd name="connsiteX10540" fmla="*/ 504053 w 2744472"/>
              <a:gd name="connsiteY10540" fmla="*/ 1055171 h 1805355"/>
              <a:gd name="connsiteX10541" fmla="*/ 506410 w 2744472"/>
              <a:gd name="connsiteY10541" fmla="*/ 1054194 h 1805355"/>
              <a:gd name="connsiteX10542" fmla="*/ 506010 w 2744472"/>
              <a:gd name="connsiteY10542" fmla="*/ 1053205 h 1805355"/>
              <a:gd name="connsiteX10543" fmla="*/ 511898 w 2744472"/>
              <a:gd name="connsiteY10543" fmla="*/ 1038643 h 1805355"/>
              <a:gd name="connsiteX10544" fmla="*/ 514133 w 2744472"/>
              <a:gd name="connsiteY10544" fmla="*/ 1037695 h 1805355"/>
              <a:gd name="connsiteX10545" fmla="*/ 513855 w 2744472"/>
              <a:gd name="connsiteY10545" fmla="*/ 1037025 h 1805355"/>
              <a:gd name="connsiteX10546" fmla="*/ 519743 w 2744472"/>
              <a:gd name="connsiteY10546" fmla="*/ 1022810 h 1805355"/>
              <a:gd name="connsiteX10547" fmla="*/ 520462 w 2744472"/>
              <a:gd name="connsiteY10547" fmla="*/ 1022511 h 1805355"/>
              <a:gd name="connsiteX10548" fmla="*/ 519739 w 2744472"/>
              <a:gd name="connsiteY10548" fmla="*/ 1020845 h 1805355"/>
              <a:gd name="connsiteX10549" fmla="*/ 526058 w 2744472"/>
              <a:gd name="connsiteY10549" fmla="*/ 1006283 h 1805355"/>
              <a:gd name="connsiteX10550" fmla="*/ 528788 w 2744472"/>
              <a:gd name="connsiteY10550" fmla="*/ 1005203 h 1805355"/>
              <a:gd name="connsiteX10551" fmla="*/ 528564 w 2744472"/>
              <a:gd name="connsiteY10551" fmla="*/ 1004664 h 1805355"/>
              <a:gd name="connsiteX10552" fmla="*/ 534452 w 2744472"/>
              <a:gd name="connsiteY10552" fmla="*/ 990449 h 1805355"/>
              <a:gd name="connsiteX10553" fmla="*/ 536809 w 2744472"/>
              <a:gd name="connsiteY10553" fmla="*/ 989472 h 1805355"/>
              <a:gd name="connsiteX10554" fmla="*/ 536409 w 2744472"/>
              <a:gd name="connsiteY10554" fmla="*/ 988483 h 1805355"/>
              <a:gd name="connsiteX10555" fmla="*/ 542298 w 2744472"/>
              <a:gd name="connsiteY10555" fmla="*/ 973921 h 1805355"/>
              <a:gd name="connsiteX10556" fmla="*/ 544346 w 2744472"/>
              <a:gd name="connsiteY10556" fmla="*/ 973052 h 1805355"/>
              <a:gd name="connsiteX10557" fmla="*/ 550143 w 2744472"/>
              <a:gd name="connsiteY10557" fmla="*/ 958375 h 1805355"/>
              <a:gd name="connsiteX10558" fmla="*/ 552382 w 2744472"/>
              <a:gd name="connsiteY10558" fmla="*/ 957403 h 1805355"/>
              <a:gd name="connsiteX10559" fmla="*/ 558131 w 2744472"/>
              <a:gd name="connsiteY10559" fmla="*/ 943522 h 1805355"/>
              <a:gd name="connsiteX10560" fmla="*/ 563062 w 2744472"/>
              <a:gd name="connsiteY10560" fmla="*/ 941479 h 1805355"/>
              <a:gd name="connsiteX10561" fmla="*/ 568775 w 2744472"/>
              <a:gd name="connsiteY10561" fmla="*/ 927688 h 1805355"/>
              <a:gd name="connsiteX10562" fmla="*/ 570966 w 2744472"/>
              <a:gd name="connsiteY10562" fmla="*/ 926780 h 1805355"/>
              <a:gd name="connsiteX10563" fmla="*/ 570732 w 2744472"/>
              <a:gd name="connsiteY10563" fmla="*/ 926213 h 1805355"/>
              <a:gd name="connsiteX10564" fmla="*/ 576620 w 2744472"/>
              <a:gd name="connsiteY10564" fmla="*/ 911998 h 1805355"/>
              <a:gd name="connsiteX10565" fmla="*/ 578735 w 2744472"/>
              <a:gd name="connsiteY10565" fmla="*/ 911121 h 1805355"/>
              <a:gd name="connsiteX10566" fmla="*/ 584465 w 2744472"/>
              <a:gd name="connsiteY10566" fmla="*/ 897289 h 1805355"/>
              <a:gd name="connsiteX10567" fmla="*/ 588459 w 2744472"/>
              <a:gd name="connsiteY10567" fmla="*/ 895634 h 1805355"/>
              <a:gd name="connsiteX10568" fmla="*/ 594414 w 2744472"/>
              <a:gd name="connsiteY10568" fmla="*/ 881598 h 1805355"/>
              <a:gd name="connsiteX10569" fmla="*/ 597680 w 2744472"/>
              <a:gd name="connsiteY10569" fmla="*/ 880278 h 1805355"/>
              <a:gd name="connsiteX10570" fmla="*/ 597209 w 2744472"/>
              <a:gd name="connsiteY10570" fmla="*/ 879142 h 1805355"/>
              <a:gd name="connsiteX10571" fmla="*/ 603097 w 2744472"/>
              <a:gd name="connsiteY10571" fmla="*/ 864927 h 1805355"/>
              <a:gd name="connsiteX10572" fmla="*/ 608070 w 2744472"/>
              <a:gd name="connsiteY10572" fmla="*/ 862867 h 1805355"/>
              <a:gd name="connsiteX10573" fmla="*/ 612904 w 2744472"/>
              <a:gd name="connsiteY10573" fmla="*/ 851198 h 1805355"/>
              <a:gd name="connsiteX10574" fmla="*/ 615454 w 2744472"/>
              <a:gd name="connsiteY10574" fmla="*/ 850141 h 1805355"/>
              <a:gd name="connsiteX10575" fmla="*/ 614860 w 2744472"/>
              <a:gd name="connsiteY10575" fmla="*/ 848742 h 1805355"/>
              <a:gd name="connsiteX10576" fmla="*/ 620892 w 2744472"/>
              <a:gd name="connsiteY10576" fmla="*/ 834527 h 1805355"/>
              <a:gd name="connsiteX10577" fmla="*/ 626846 w 2744472"/>
              <a:gd name="connsiteY10577" fmla="*/ 832120 h 1805355"/>
              <a:gd name="connsiteX10578" fmla="*/ 631535 w 2744472"/>
              <a:gd name="connsiteY10578" fmla="*/ 820798 h 1805355"/>
              <a:gd name="connsiteX10579" fmla="*/ 635747 w 2744472"/>
              <a:gd name="connsiteY10579" fmla="*/ 819053 h 1805355"/>
              <a:gd name="connsiteX10580" fmla="*/ 641342 w 2744472"/>
              <a:gd name="connsiteY10580" fmla="*/ 804558 h 1805355"/>
              <a:gd name="connsiteX10581" fmla="*/ 646172 w 2744472"/>
              <a:gd name="connsiteY10581" fmla="*/ 802411 h 1805355"/>
              <a:gd name="connsiteX10582" fmla="*/ 651148 w 2744472"/>
              <a:gd name="connsiteY10582" fmla="*/ 790399 h 1805355"/>
              <a:gd name="connsiteX10583" fmla="*/ 653532 w 2744472"/>
              <a:gd name="connsiteY10583" fmla="*/ 789411 h 1805355"/>
              <a:gd name="connsiteX10584" fmla="*/ 659424 w 2744472"/>
              <a:gd name="connsiteY10584" fmla="*/ 775832 h 1805355"/>
              <a:gd name="connsiteX10585" fmla="*/ 664999 w 2744472"/>
              <a:gd name="connsiteY10585" fmla="*/ 773628 h 1805355"/>
              <a:gd name="connsiteX10586" fmla="*/ 670068 w 2744472"/>
              <a:gd name="connsiteY10586" fmla="*/ 761961 h 1805355"/>
              <a:gd name="connsiteX10587" fmla="*/ 676994 w 2744472"/>
              <a:gd name="connsiteY10587" fmla="*/ 759225 h 1805355"/>
              <a:gd name="connsiteX10588" fmla="*/ 681548 w 2744472"/>
              <a:gd name="connsiteY10588" fmla="*/ 748232 h 1805355"/>
              <a:gd name="connsiteX10589" fmla="*/ 685538 w 2744472"/>
              <a:gd name="connsiteY10589" fmla="*/ 746579 h 1805355"/>
              <a:gd name="connsiteX10590" fmla="*/ 691498 w 2744472"/>
              <a:gd name="connsiteY10590" fmla="*/ 731848 h 1805355"/>
              <a:gd name="connsiteX10591" fmla="*/ 697366 w 2744472"/>
              <a:gd name="connsiteY10591" fmla="*/ 729359 h 1805355"/>
              <a:gd name="connsiteX10592" fmla="*/ 702141 w 2744472"/>
              <a:gd name="connsiteY10592" fmla="*/ 717832 h 1805355"/>
              <a:gd name="connsiteX10593" fmla="*/ 706624 w 2744472"/>
              <a:gd name="connsiteY10593" fmla="*/ 715975 h 1805355"/>
              <a:gd name="connsiteX10594" fmla="*/ 711948 w 2744472"/>
              <a:gd name="connsiteY10594" fmla="*/ 703122 h 1805355"/>
              <a:gd name="connsiteX10595" fmla="*/ 717455 w 2744472"/>
              <a:gd name="connsiteY10595" fmla="*/ 700841 h 1805355"/>
              <a:gd name="connsiteX10596" fmla="*/ 722185 w 2744472"/>
              <a:gd name="connsiteY10596" fmla="*/ 689681 h 1805355"/>
              <a:gd name="connsiteX10597" fmla="*/ 730120 w 2744472"/>
              <a:gd name="connsiteY10597" fmla="*/ 686468 h 1805355"/>
              <a:gd name="connsiteX10598" fmla="*/ 734503 w 2744472"/>
              <a:gd name="connsiteY10598" fmla="*/ 675114 h 1805355"/>
              <a:gd name="connsiteX10599" fmla="*/ 740329 w 2744472"/>
              <a:gd name="connsiteY10599" fmla="*/ 672524 h 1805355"/>
              <a:gd name="connsiteX10600" fmla="*/ 744309 w 2744472"/>
              <a:gd name="connsiteY10600" fmla="*/ 662916 h 1805355"/>
              <a:gd name="connsiteX10601" fmla="*/ 752547 w 2744472"/>
              <a:gd name="connsiteY10601" fmla="*/ 659504 h 1805355"/>
              <a:gd name="connsiteX10602" fmla="*/ 757057 w 2744472"/>
              <a:gd name="connsiteY10602" fmla="*/ 648350 h 1805355"/>
              <a:gd name="connsiteX10603" fmla="*/ 764362 w 2744472"/>
              <a:gd name="connsiteY10603" fmla="*/ 645250 h 1805355"/>
              <a:gd name="connsiteX10604" fmla="*/ 768825 w 2744472"/>
              <a:gd name="connsiteY10604" fmla="*/ 634478 h 1805355"/>
              <a:gd name="connsiteX10605" fmla="*/ 774202 w 2744472"/>
              <a:gd name="connsiteY10605" fmla="*/ 632250 h 1805355"/>
              <a:gd name="connsiteX10606" fmla="*/ 778631 w 2744472"/>
              <a:gd name="connsiteY10606" fmla="*/ 621036 h 1805355"/>
              <a:gd name="connsiteX10607" fmla="*/ 787592 w 2744472"/>
              <a:gd name="connsiteY10607" fmla="*/ 617143 h 1805355"/>
              <a:gd name="connsiteX10608" fmla="*/ 791380 w 2744472"/>
              <a:gd name="connsiteY10608" fmla="*/ 608000 h 1805355"/>
              <a:gd name="connsiteX10609" fmla="*/ 798720 w 2744472"/>
              <a:gd name="connsiteY10609" fmla="*/ 604960 h 1805355"/>
              <a:gd name="connsiteX10610" fmla="*/ 803147 w 2744472"/>
              <a:gd name="connsiteY10610" fmla="*/ 594271 h 1805355"/>
              <a:gd name="connsiteX10611" fmla="*/ 811223 w 2744472"/>
              <a:gd name="connsiteY10611" fmla="*/ 590926 h 1805355"/>
              <a:gd name="connsiteX10612" fmla="*/ 815058 w 2744472"/>
              <a:gd name="connsiteY10612" fmla="*/ 581666 h 1805355"/>
              <a:gd name="connsiteX10613" fmla="*/ 823337 w 2744472"/>
              <a:gd name="connsiteY10613" fmla="*/ 578237 h 1805355"/>
              <a:gd name="connsiteX10614" fmla="*/ 827663 w 2744472"/>
              <a:gd name="connsiteY10614" fmla="*/ 567794 h 1805355"/>
              <a:gd name="connsiteX10615" fmla="*/ 835984 w 2744472"/>
              <a:gd name="connsiteY10615" fmla="*/ 564347 h 1805355"/>
              <a:gd name="connsiteX10616" fmla="*/ 839431 w 2744472"/>
              <a:gd name="connsiteY10616" fmla="*/ 556026 h 1805355"/>
              <a:gd name="connsiteX10617" fmla="*/ 847319 w 2744472"/>
              <a:gd name="connsiteY10617" fmla="*/ 552758 h 1805355"/>
              <a:gd name="connsiteX10618" fmla="*/ 851342 w 2744472"/>
              <a:gd name="connsiteY10618" fmla="*/ 543278 h 1805355"/>
              <a:gd name="connsiteX10619" fmla="*/ 860025 w 2744472"/>
              <a:gd name="connsiteY10619" fmla="*/ 539767 h 1805355"/>
              <a:gd name="connsiteX10620" fmla="*/ 863947 w 2744472"/>
              <a:gd name="connsiteY10620" fmla="*/ 529836 h 1805355"/>
              <a:gd name="connsiteX10621" fmla="*/ 871960 w 2744472"/>
              <a:gd name="connsiteY10621" fmla="*/ 526355 h 1805355"/>
              <a:gd name="connsiteX10622" fmla="*/ 875858 w 2744472"/>
              <a:gd name="connsiteY10622" fmla="*/ 516944 h 1805355"/>
              <a:gd name="connsiteX10623" fmla="*/ 885117 w 2744472"/>
              <a:gd name="connsiteY10623" fmla="*/ 513109 h 1805355"/>
              <a:gd name="connsiteX10624" fmla="*/ 888463 w 2744472"/>
              <a:gd name="connsiteY10624" fmla="*/ 505033 h 1805355"/>
              <a:gd name="connsiteX10625" fmla="*/ 896929 w 2744472"/>
              <a:gd name="connsiteY10625" fmla="*/ 501526 h 1805355"/>
              <a:gd name="connsiteX10626" fmla="*/ 900518 w 2744472"/>
              <a:gd name="connsiteY10626" fmla="*/ 493265 h 1805355"/>
              <a:gd name="connsiteX10627" fmla="*/ 910518 w 2744472"/>
              <a:gd name="connsiteY10627" fmla="*/ 489315 h 1805355"/>
              <a:gd name="connsiteX10628" fmla="*/ 914102 w 2744472"/>
              <a:gd name="connsiteY10628" fmla="*/ 480661 h 1805355"/>
              <a:gd name="connsiteX10629" fmla="*/ 923363 w 2744472"/>
              <a:gd name="connsiteY10629" fmla="*/ 476825 h 1805355"/>
              <a:gd name="connsiteX10630" fmla="*/ 923890 w 2744472"/>
              <a:gd name="connsiteY10630" fmla="*/ 475551 h 1805355"/>
              <a:gd name="connsiteX10631" fmla="*/ 912995 w 2744472"/>
              <a:gd name="connsiteY10631" fmla="*/ 480394 h 1805355"/>
              <a:gd name="connsiteX10632" fmla="*/ 910866 w 2744472"/>
              <a:gd name="connsiteY10632" fmla="*/ 485412 h 1805355"/>
              <a:gd name="connsiteX10633" fmla="*/ 901580 w 2744472"/>
              <a:gd name="connsiteY10633" fmla="*/ 489167 h 1805355"/>
              <a:gd name="connsiteX10634" fmla="*/ 898261 w 2744472"/>
              <a:gd name="connsiteY10634" fmla="*/ 497180 h 1805355"/>
              <a:gd name="connsiteX10635" fmla="*/ 887892 w 2744472"/>
              <a:gd name="connsiteY10635" fmla="*/ 501475 h 1805355"/>
              <a:gd name="connsiteX10636" fmla="*/ 884532 w 2744472"/>
              <a:gd name="connsiteY10636" fmla="*/ 509784 h 1805355"/>
              <a:gd name="connsiteX10637" fmla="*/ 876169 w 2744472"/>
              <a:gd name="connsiteY10637" fmla="*/ 513333 h 1805355"/>
              <a:gd name="connsiteX10638" fmla="*/ 872620 w 2744472"/>
              <a:gd name="connsiteY10638" fmla="*/ 521695 h 1805355"/>
              <a:gd name="connsiteX10639" fmla="*/ 863183 w 2744472"/>
              <a:gd name="connsiteY10639" fmla="*/ 525511 h 1805355"/>
              <a:gd name="connsiteX10640" fmla="*/ 859729 w 2744472"/>
              <a:gd name="connsiteY10640" fmla="*/ 533463 h 1805355"/>
              <a:gd name="connsiteX10641" fmla="*/ 849729 w 2744472"/>
              <a:gd name="connsiteY10641" fmla="*/ 537413 h 1805355"/>
              <a:gd name="connsiteX10642" fmla="*/ 846144 w 2744472"/>
              <a:gd name="connsiteY10642" fmla="*/ 546068 h 1805355"/>
              <a:gd name="connsiteX10643" fmla="*/ 837489 w 2744472"/>
              <a:gd name="connsiteY10643" fmla="*/ 549653 h 1805355"/>
              <a:gd name="connsiteX10644" fmla="*/ 833539 w 2744472"/>
              <a:gd name="connsiteY10644" fmla="*/ 559654 h 1805355"/>
              <a:gd name="connsiteX10645" fmla="*/ 825278 w 2744472"/>
              <a:gd name="connsiteY10645" fmla="*/ 563243 h 1805355"/>
              <a:gd name="connsiteX10646" fmla="*/ 821771 w 2744472"/>
              <a:gd name="connsiteY10646" fmla="*/ 571708 h 1805355"/>
              <a:gd name="connsiteX10647" fmla="*/ 813883 w 2744472"/>
              <a:gd name="connsiteY10647" fmla="*/ 574976 h 1805355"/>
              <a:gd name="connsiteX10648" fmla="*/ 809860 w 2744472"/>
              <a:gd name="connsiteY10648" fmla="*/ 584456 h 1805355"/>
              <a:gd name="connsiteX10649" fmla="*/ 800574 w 2744472"/>
              <a:gd name="connsiteY10649" fmla="*/ 588211 h 1805355"/>
              <a:gd name="connsiteX10650" fmla="*/ 797255 w 2744472"/>
              <a:gd name="connsiteY10650" fmla="*/ 596224 h 1805355"/>
              <a:gd name="connsiteX10651" fmla="*/ 790194 w 2744472"/>
              <a:gd name="connsiteY10651" fmla="*/ 599148 h 1805355"/>
              <a:gd name="connsiteX10652" fmla="*/ 785487 w 2744472"/>
              <a:gd name="connsiteY10652" fmla="*/ 610790 h 1805355"/>
              <a:gd name="connsiteX10653" fmla="*/ 776007 w 2744472"/>
              <a:gd name="connsiteY10653" fmla="*/ 614813 h 1805355"/>
              <a:gd name="connsiteX10654" fmla="*/ 772739 w 2744472"/>
              <a:gd name="connsiteY10654" fmla="*/ 622701 h 1805355"/>
              <a:gd name="connsiteX10655" fmla="*/ 765399 w 2744472"/>
              <a:gd name="connsiteY10655" fmla="*/ 625742 h 1805355"/>
              <a:gd name="connsiteX10656" fmla="*/ 760972 w 2744472"/>
              <a:gd name="connsiteY10656" fmla="*/ 636430 h 1805355"/>
              <a:gd name="connsiteX10657" fmla="*/ 756029 w 2744472"/>
              <a:gd name="connsiteY10657" fmla="*/ 638478 h 1805355"/>
              <a:gd name="connsiteX10658" fmla="*/ 751021 w 2744472"/>
              <a:gd name="connsiteY10658" fmla="*/ 650854 h 1805355"/>
              <a:gd name="connsiteX10659" fmla="*/ 741788 w 2744472"/>
              <a:gd name="connsiteY10659" fmla="*/ 654769 h 1805355"/>
              <a:gd name="connsiteX10660" fmla="*/ 738417 w 2744472"/>
              <a:gd name="connsiteY10660" fmla="*/ 662908 h 1805355"/>
              <a:gd name="connsiteX10661" fmla="*/ 731356 w 2744472"/>
              <a:gd name="connsiteY10661" fmla="*/ 665832 h 1805355"/>
              <a:gd name="connsiteX10662" fmla="*/ 726649 w 2744472"/>
              <a:gd name="connsiteY10662" fmla="*/ 677474 h 1805355"/>
              <a:gd name="connsiteX10663" fmla="*/ 721694 w 2744472"/>
              <a:gd name="connsiteY10663" fmla="*/ 679577 h 1805355"/>
              <a:gd name="connsiteX10664" fmla="*/ 716699 w 2744472"/>
              <a:gd name="connsiteY10664" fmla="*/ 691346 h 1805355"/>
              <a:gd name="connsiteX10665" fmla="*/ 708294 w 2744472"/>
              <a:gd name="connsiteY10665" fmla="*/ 694745 h 1805355"/>
              <a:gd name="connsiteX10666" fmla="*/ 704095 w 2744472"/>
              <a:gd name="connsiteY10666" fmla="*/ 705625 h 1805355"/>
              <a:gd name="connsiteX10667" fmla="*/ 698846 w 2744472"/>
              <a:gd name="connsiteY10667" fmla="*/ 707958 h 1805355"/>
              <a:gd name="connsiteX10668" fmla="*/ 694288 w 2744472"/>
              <a:gd name="connsiteY10668" fmla="*/ 719498 h 1805355"/>
              <a:gd name="connsiteX10669" fmla="*/ 688241 w 2744472"/>
              <a:gd name="connsiteY10669" fmla="*/ 722125 h 1805355"/>
              <a:gd name="connsiteX10670" fmla="*/ 684051 w 2744472"/>
              <a:gd name="connsiteY10670" fmla="*/ 731553 h 1805355"/>
              <a:gd name="connsiteX10671" fmla="*/ 676642 w 2744472"/>
              <a:gd name="connsiteY10671" fmla="*/ 734412 h 1805355"/>
              <a:gd name="connsiteX10672" fmla="*/ 671733 w 2744472"/>
              <a:gd name="connsiteY10672" fmla="*/ 746262 h 1805355"/>
              <a:gd name="connsiteX10673" fmla="*/ 667282 w 2744472"/>
              <a:gd name="connsiteY10673" fmla="*/ 748106 h 1805355"/>
              <a:gd name="connsiteX10674" fmla="*/ 661927 w 2744472"/>
              <a:gd name="connsiteY10674" fmla="*/ 761665 h 1805355"/>
              <a:gd name="connsiteX10675" fmla="*/ 657530 w 2744472"/>
              <a:gd name="connsiteY10675" fmla="*/ 763575 h 1805355"/>
              <a:gd name="connsiteX10676" fmla="*/ 651977 w 2744472"/>
              <a:gd name="connsiteY10676" fmla="*/ 776662 h 1805355"/>
              <a:gd name="connsiteX10677" fmla="*/ 646024 w 2744472"/>
              <a:gd name="connsiteY10677" fmla="*/ 779070 h 1805355"/>
              <a:gd name="connsiteX10678" fmla="*/ 641334 w 2744472"/>
              <a:gd name="connsiteY10678" fmla="*/ 790391 h 1805355"/>
              <a:gd name="connsiteX10679" fmla="*/ 636629 w 2744472"/>
              <a:gd name="connsiteY10679" fmla="*/ 792340 h 1805355"/>
              <a:gd name="connsiteX10680" fmla="*/ 631527 w 2744472"/>
              <a:gd name="connsiteY10680" fmla="*/ 804956 h 1805355"/>
              <a:gd name="connsiteX10681" fmla="*/ 626571 w 2744472"/>
              <a:gd name="connsiteY10681" fmla="*/ 807059 h 1805355"/>
              <a:gd name="connsiteX10682" fmla="*/ 621577 w 2744472"/>
              <a:gd name="connsiteY10682" fmla="*/ 818829 h 1805355"/>
              <a:gd name="connsiteX10683" fmla="*/ 616392 w 2744472"/>
              <a:gd name="connsiteY10683" fmla="*/ 820926 h 1805355"/>
              <a:gd name="connsiteX10684" fmla="*/ 610934 w 2744472"/>
              <a:gd name="connsiteY10684" fmla="*/ 835069 h 1805355"/>
              <a:gd name="connsiteX10685" fmla="*/ 606103 w 2744472"/>
              <a:gd name="connsiteY10685" fmla="*/ 837216 h 1805355"/>
              <a:gd name="connsiteX10686" fmla="*/ 601127 w 2744472"/>
              <a:gd name="connsiteY10686" fmla="*/ 849228 h 1805355"/>
              <a:gd name="connsiteX10687" fmla="*/ 598503 w 2744472"/>
              <a:gd name="connsiteY10687" fmla="*/ 850315 h 1805355"/>
              <a:gd name="connsiteX10688" fmla="*/ 593139 w 2744472"/>
              <a:gd name="connsiteY10688" fmla="*/ 862957 h 1805355"/>
              <a:gd name="connsiteX10689" fmla="*/ 588195 w 2744472"/>
              <a:gd name="connsiteY10689" fmla="*/ 864956 h 1805355"/>
              <a:gd name="connsiteX10690" fmla="*/ 588384 w 2744472"/>
              <a:gd name="connsiteY10690" fmla="*/ 865413 h 1805355"/>
              <a:gd name="connsiteX10691" fmla="*/ 582495 w 2744472"/>
              <a:gd name="connsiteY10691" fmla="*/ 879629 h 1805355"/>
              <a:gd name="connsiteX10692" fmla="*/ 577523 w 2744472"/>
              <a:gd name="connsiteY10692" fmla="*/ 881689 h 1805355"/>
              <a:gd name="connsiteX10693" fmla="*/ 572689 w 2744472"/>
              <a:gd name="connsiteY10693" fmla="*/ 893357 h 1805355"/>
              <a:gd name="connsiteX10694" fmla="*/ 570150 w 2744472"/>
              <a:gd name="connsiteY10694" fmla="*/ 894409 h 1805355"/>
              <a:gd name="connsiteX10695" fmla="*/ 570732 w 2744472"/>
              <a:gd name="connsiteY10695" fmla="*/ 895814 h 1805355"/>
              <a:gd name="connsiteX10696" fmla="*/ 564844 w 2744472"/>
              <a:gd name="connsiteY10696" fmla="*/ 910029 h 1805355"/>
              <a:gd name="connsiteX10697" fmla="*/ 562637 w 2744472"/>
              <a:gd name="connsiteY10697" fmla="*/ 910943 h 1805355"/>
              <a:gd name="connsiteX10698" fmla="*/ 562886 w 2744472"/>
              <a:gd name="connsiteY10698" fmla="*/ 911504 h 1805355"/>
              <a:gd name="connsiteX10699" fmla="*/ 556568 w 2744472"/>
              <a:gd name="connsiteY10699" fmla="*/ 925719 h 1805355"/>
              <a:gd name="connsiteX10700" fmla="*/ 551493 w 2744472"/>
              <a:gd name="connsiteY10700" fmla="*/ 927678 h 1805355"/>
              <a:gd name="connsiteX10701" fmla="*/ 546212 w 2744472"/>
              <a:gd name="connsiteY10701" fmla="*/ 940428 h 1805355"/>
              <a:gd name="connsiteX10702" fmla="*/ 544020 w 2744472"/>
              <a:gd name="connsiteY10702" fmla="*/ 941336 h 1805355"/>
              <a:gd name="connsiteX10703" fmla="*/ 544255 w 2744472"/>
              <a:gd name="connsiteY10703" fmla="*/ 941903 h 1805355"/>
              <a:gd name="connsiteX10704" fmla="*/ 538366 w 2744472"/>
              <a:gd name="connsiteY10704" fmla="*/ 956118 h 1805355"/>
              <a:gd name="connsiteX10705" fmla="*/ 536009 w 2744472"/>
              <a:gd name="connsiteY10705" fmla="*/ 957094 h 1805355"/>
              <a:gd name="connsiteX10706" fmla="*/ 536409 w 2744472"/>
              <a:gd name="connsiteY10706" fmla="*/ 958084 h 1805355"/>
              <a:gd name="connsiteX10707" fmla="*/ 530521 w 2744472"/>
              <a:gd name="connsiteY10707" fmla="*/ 972646 h 1805355"/>
              <a:gd name="connsiteX10708" fmla="*/ 528471 w 2744472"/>
              <a:gd name="connsiteY10708" fmla="*/ 973516 h 1805355"/>
              <a:gd name="connsiteX10709" fmla="*/ 522533 w 2744472"/>
              <a:gd name="connsiteY10709" fmla="*/ 988193 h 1805355"/>
              <a:gd name="connsiteX10710" fmla="*/ 519302 w 2744472"/>
              <a:gd name="connsiteY10710" fmla="*/ 989563 h 1805355"/>
              <a:gd name="connsiteX10711" fmla="*/ 513851 w 2744472"/>
              <a:gd name="connsiteY10711" fmla="*/ 1003045 h 1805355"/>
              <a:gd name="connsiteX10712" fmla="*/ 511616 w 2744472"/>
              <a:gd name="connsiteY10712" fmla="*/ 1003993 h 1805355"/>
              <a:gd name="connsiteX10713" fmla="*/ 511894 w 2744472"/>
              <a:gd name="connsiteY10713" fmla="*/ 1004664 h 1805355"/>
              <a:gd name="connsiteX10714" fmla="*/ 506006 w 2744472"/>
              <a:gd name="connsiteY10714" fmla="*/ 1018879 h 1805355"/>
              <a:gd name="connsiteX10715" fmla="*/ 503648 w 2744472"/>
              <a:gd name="connsiteY10715" fmla="*/ 1019855 h 1805355"/>
              <a:gd name="connsiteX10716" fmla="*/ 504049 w 2744472"/>
              <a:gd name="connsiteY10716" fmla="*/ 1020845 h 1805355"/>
              <a:gd name="connsiteX10717" fmla="*/ 498161 w 2744472"/>
              <a:gd name="connsiteY10717" fmla="*/ 1035406 h 1805355"/>
              <a:gd name="connsiteX10718" fmla="*/ 495921 w 2744472"/>
              <a:gd name="connsiteY10718" fmla="*/ 1036357 h 1805355"/>
              <a:gd name="connsiteX10719" fmla="*/ 496205 w 2744472"/>
              <a:gd name="connsiteY10719" fmla="*/ 1037025 h 1805355"/>
              <a:gd name="connsiteX10720" fmla="*/ 490173 w 2744472"/>
              <a:gd name="connsiteY10720" fmla="*/ 1051240 h 1805355"/>
              <a:gd name="connsiteX10721" fmla="*/ 487089 w 2744472"/>
              <a:gd name="connsiteY10721" fmla="*/ 1052487 h 1805355"/>
              <a:gd name="connsiteX10722" fmla="*/ 487379 w 2744472"/>
              <a:gd name="connsiteY10722" fmla="*/ 1053205 h 1805355"/>
              <a:gd name="connsiteX10723" fmla="*/ 481491 w 2744472"/>
              <a:gd name="connsiteY10723" fmla="*/ 1067767 h 1805355"/>
              <a:gd name="connsiteX10724" fmla="*/ 480924 w 2744472"/>
              <a:gd name="connsiteY10724" fmla="*/ 1068008 h 1805355"/>
              <a:gd name="connsiteX10725" fmla="*/ 481495 w 2744472"/>
              <a:gd name="connsiteY10725" fmla="*/ 1069386 h 1805355"/>
              <a:gd name="connsiteX10726" fmla="*/ 475607 w 2744472"/>
              <a:gd name="connsiteY10726" fmla="*/ 1083601 h 1805355"/>
              <a:gd name="connsiteX10727" fmla="*/ 472939 w 2744472"/>
              <a:gd name="connsiteY10727" fmla="*/ 1084706 h 1805355"/>
              <a:gd name="connsiteX10728" fmla="*/ 473650 w 2744472"/>
              <a:gd name="connsiteY10728" fmla="*/ 1086547 h 1805355"/>
              <a:gd name="connsiteX10729" fmla="*/ 467762 w 2744472"/>
              <a:gd name="connsiteY10729" fmla="*/ 1101803 h 1805355"/>
              <a:gd name="connsiteX10730" fmla="*/ 467085 w 2744472"/>
              <a:gd name="connsiteY10730" fmla="*/ 1102103 h 1805355"/>
              <a:gd name="connsiteX10731" fmla="*/ 467766 w 2744472"/>
              <a:gd name="connsiteY10731" fmla="*/ 1103709 h 1805355"/>
              <a:gd name="connsiteX10732" fmla="*/ 461735 w 2744472"/>
              <a:gd name="connsiteY10732" fmla="*/ 1117924 h 1805355"/>
              <a:gd name="connsiteX10733" fmla="*/ 458649 w 2744472"/>
              <a:gd name="connsiteY10733" fmla="*/ 1119171 h 1805355"/>
              <a:gd name="connsiteX10734" fmla="*/ 458939 w 2744472"/>
              <a:gd name="connsiteY10734" fmla="*/ 1119889 h 1805355"/>
              <a:gd name="connsiteX10735" fmla="*/ 453052 w 2744472"/>
              <a:gd name="connsiteY10735" fmla="*/ 1134451 h 1805355"/>
              <a:gd name="connsiteX10736" fmla="*/ 452485 w 2744472"/>
              <a:gd name="connsiteY10736" fmla="*/ 1134691 h 1805355"/>
              <a:gd name="connsiteX10737" fmla="*/ 453056 w 2744472"/>
              <a:gd name="connsiteY10737" fmla="*/ 1136070 h 1805355"/>
              <a:gd name="connsiteX10738" fmla="*/ 447168 w 2744472"/>
              <a:gd name="connsiteY10738" fmla="*/ 1150285 h 1805355"/>
              <a:gd name="connsiteX10739" fmla="*/ 446191 w 2744472"/>
              <a:gd name="connsiteY10739" fmla="*/ 1150689 h 1805355"/>
              <a:gd name="connsiteX10740" fmla="*/ 447172 w 2744472"/>
              <a:gd name="connsiteY10740" fmla="*/ 1153231 h 1805355"/>
              <a:gd name="connsiteX10741" fmla="*/ 441284 w 2744472"/>
              <a:gd name="connsiteY10741" fmla="*/ 1168486 h 1805355"/>
              <a:gd name="connsiteX10742" fmla="*/ 440580 w 2744472"/>
              <a:gd name="connsiteY10742" fmla="*/ 1168798 h 1805355"/>
              <a:gd name="connsiteX10743" fmla="*/ 441288 w 2744472"/>
              <a:gd name="connsiteY10743" fmla="*/ 1170392 h 1805355"/>
              <a:gd name="connsiteX10744" fmla="*/ 434969 w 2744472"/>
              <a:gd name="connsiteY10744" fmla="*/ 1184607 h 1805355"/>
              <a:gd name="connsiteX10745" fmla="*/ 432952 w 2744472"/>
              <a:gd name="connsiteY10745" fmla="*/ 1185386 h 1805355"/>
              <a:gd name="connsiteX10746" fmla="*/ 433443 w 2744472"/>
              <a:gd name="connsiteY10746" fmla="*/ 1186572 h 1805355"/>
              <a:gd name="connsiteX10747" fmla="*/ 427411 w 2744472"/>
              <a:gd name="connsiteY10747" fmla="*/ 1201134 h 1805355"/>
              <a:gd name="connsiteX10748" fmla="*/ 425435 w 2744472"/>
              <a:gd name="connsiteY10748" fmla="*/ 1201953 h 1805355"/>
              <a:gd name="connsiteX10749" fmla="*/ 426578 w 2744472"/>
              <a:gd name="connsiteY10749" fmla="*/ 1204714 h 1805355"/>
              <a:gd name="connsiteX10750" fmla="*/ 421129 w 2744472"/>
              <a:gd name="connsiteY10750" fmla="*/ 1217869 h 1805355"/>
              <a:gd name="connsiteX10751" fmla="*/ 422656 w 2744472"/>
              <a:gd name="connsiteY10751" fmla="*/ 1221385 h 1805355"/>
              <a:gd name="connsiteX10752" fmla="*/ 416481 w 2744472"/>
              <a:gd name="connsiteY10752" fmla="*/ 1235600 h 1805355"/>
              <a:gd name="connsiteX10753" fmla="*/ 415508 w 2744472"/>
              <a:gd name="connsiteY10753" fmla="*/ 1235984 h 1805355"/>
              <a:gd name="connsiteX10754" fmla="*/ 416772 w 2744472"/>
              <a:gd name="connsiteY10754" fmla="*/ 1239036 h 1805355"/>
              <a:gd name="connsiteX10755" fmla="*/ 410883 w 2744472"/>
              <a:gd name="connsiteY10755" fmla="*/ 1253251 h 1805355"/>
              <a:gd name="connsiteX10756" fmla="*/ 410019 w 2744472"/>
              <a:gd name="connsiteY10756" fmla="*/ 1253610 h 1805355"/>
              <a:gd name="connsiteX10757" fmla="*/ 410888 w 2744472"/>
              <a:gd name="connsiteY10757" fmla="*/ 1255707 h 1805355"/>
              <a:gd name="connsiteX10758" fmla="*/ 405000 w 2744472"/>
              <a:gd name="connsiteY10758" fmla="*/ 1269922 h 1805355"/>
              <a:gd name="connsiteX10759" fmla="*/ 403764 w 2744472"/>
              <a:gd name="connsiteY10759" fmla="*/ 1270435 h 1805355"/>
              <a:gd name="connsiteX10760" fmla="*/ 405005 w 2744472"/>
              <a:gd name="connsiteY10760" fmla="*/ 1273359 h 1805355"/>
              <a:gd name="connsiteX10761" fmla="*/ 399507 w 2744472"/>
              <a:gd name="connsiteY10761" fmla="*/ 1286316 h 1805355"/>
              <a:gd name="connsiteX10762" fmla="*/ 401082 w 2744472"/>
              <a:gd name="connsiteY10762" fmla="*/ 1290029 h 1805355"/>
              <a:gd name="connsiteX10763" fmla="*/ 395051 w 2744472"/>
              <a:gd name="connsiteY10763" fmla="*/ 1304244 h 1805355"/>
              <a:gd name="connsiteX10764" fmla="*/ 393118 w 2744472"/>
              <a:gd name="connsiteY10764" fmla="*/ 1305026 h 1805355"/>
              <a:gd name="connsiteX10765" fmla="*/ 394217 w 2744472"/>
              <a:gd name="connsiteY10765" fmla="*/ 1307681 h 1805355"/>
              <a:gd name="connsiteX10766" fmla="*/ 388397 w 2744472"/>
              <a:gd name="connsiteY10766" fmla="*/ 1321732 h 1805355"/>
              <a:gd name="connsiteX10767" fmla="*/ 390295 w 2744472"/>
              <a:gd name="connsiteY10767" fmla="*/ 1326313 h 1805355"/>
              <a:gd name="connsiteX10768" fmla="*/ 385084 w 2744472"/>
              <a:gd name="connsiteY10768" fmla="*/ 1338893 h 1805355"/>
              <a:gd name="connsiteX10769" fmla="*/ 386372 w 2744472"/>
              <a:gd name="connsiteY10769" fmla="*/ 1342004 h 1805355"/>
              <a:gd name="connsiteX10770" fmla="*/ 380484 w 2744472"/>
              <a:gd name="connsiteY10770" fmla="*/ 1356219 h 1805355"/>
              <a:gd name="connsiteX10771" fmla="*/ 378927 w 2744472"/>
              <a:gd name="connsiteY10771" fmla="*/ 1356864 h 1805355"/>
              <a:gd name="connsiteX10772" fmla="*/ 380488 w 2744472"/>
              <a:gd name="connsiteY10772" fmla="*/ 1360635 h 1805355"/>
              <a:gd name="connsiteX10773" fmla="*/ 374792 w 2744472"/>
              <a:gd name="connsiteY10773" fmla="*/ 1374389 h 1805355"/>
              <a:gd name="connsiteX10774" fmla="*/ 376566 w 2744472"/>
              <a:gd name="connsiteY10774" fmla="*/ 1378777 h 1805355"/>
              <a:gd name="connsiteX10775" fmla="*/ 370896 w 2744472"/>
              <a:gd name="connsiteY10775" fmla="*/ 1392800 h 1805355"/>
              <a:gd name="connsiteX10776" fmla="*/ 372644 w 2744472"/>
              <a:gd name="connsiteY10776" fmla="*/ 1396919 h 1805355"/>
              <a:gd name="connsiteX10777" fmla="*/ 366856 w 2744472"/>
              <a:gd name="connsiteY10777" fmla="*/ 1410559 h 1805355"/>
              <a:gd name="connsiteX10778" fmla="*/ 368721 w 2744472"/>
              <a:gd name="connsiteY10778" fmla="*/ 1415061 h 1805355"/>
              <a:gd name="connsiteX10779" fmla="*/ 363696 w 2744472"/>
              <a:gd name="connsiteY10779" fmla="*/ 1427193 h 1805355"/>
              <a:gd name="connsiteX10780" fmla="*/ 365780 w 2744472"/>
              <a:gd name="connsiteY10780" fmla="*/ 1432223 h 1805355"/>
              <a:gd name="connsiteX10781" fmla="*/ 360163 w 2744472"/>
              <a:gd name="connsiteY10781" fmla="*/ 1445784 h 1805355"/>
              <a:gd name="connsiteX10782" fmla="*/ 361856 w 2744472"/>
              <a:gd name="connsiteY10782" fmla="*/ 1449874 h 1805355"/>
              <a:gd name="connsiteX10783" fmla="*/ 356240 w 2744472"/>
              <a:gd name="connsiteY10783" fmla="*/ 1463435 h 1805355"/>
              <a:gd name="connsiteX10784" fmla="*/ 357934 w 2744472"/>
              <a:gd name="connsiteY10784" fmla="*/ 1467525 h 1805355"/>
              <a:gd name="connsiteX10785" fmla="*/ 352114 w 2744472"/>
              <a:gd name="connsiteY10785" fmla="*/ 1481577 h 1805355"/>
              <a:gd name="connsiteX10786" fmla="*/ 354011 w 2744472"/>
              <a:gd name="connsiteY10786" fmla="*/ 1486158 h 1805355"/>
              <a:gd name="connsiteX10787" fmla="*/ 349375 w 2744472"/>
              <a:gd name="connsiteY10787" fmla="*/ 1497351 h 1805355"/>
              <a:gd name="connsiteX10788" fmla="*/ 352050 w 2744472"/>
              <a:gd name="connsiteY10788" fmla="*/ 1503809 h 1805355"/>
              <a:gd name="connsiteX10789" fmla="*/ 347008 w 2744472"/>
              <a:gd name="connsiteY10789" fmla="*/ 1515983 h 1805355"/>
              <a:gd name="connsiteX10790" fmla="*/ 350089 w 2744472"/>
              <a:gd name="connsiteY10790" fmla="*/ 1523422 h 1805355"/>
              <a:gd name="connsiteX10791" fmla="*/ 344434 w 2744472"/>
              <a:gd name="connsiteY10791" fmla="*/ 1537075 h 1805355"/>
              <a:gd name="connsiteX10792" fmla="*/ 346166 w 2744472"/>
              <a:gd name="connsiteY10792" fmla="*/ 1541563 h 1805355"/>
              <a:gd name="connsiteX10793" fmla="*/ 341367 w 2744472"/>
              <a:gd name="connsiteY10793" fmla="*/ 1553997 h 1805355"/>
              <a:gd name="connsiteX10794" fmla="*/ 344205 w 2744472"/>
              <a:gd name="connsiteY10794" fmla="*/ 1560686 h 1805355"/>
              <a:gd name="connsiteX10795" fmla="*/ 339410 w 2744472"/>
              <a:gd name="connsiteY10795" fmla="*/ 1571986 h 1805355"/>
              <a:gd name="connsiteX10796" fmla="*/ 342244 w 2744472"/>
              <a:gd name="connsiteY10796" fmla="*/ 1578827 h 1805355"/>
              <a:gd name="connsiteX10797" fmla="*/ 337472 w 2744472"/>
              <a:gd name="connsiteY10797" fmla="*/ 1590347 h 1805355"/>
              <a:gd name="connsiteX10798" fmla="*/ 340282 w 2744472"/>
              <a:gd name="connsiteY10798" fmla="*/ 1596969 h 1805355"/>
              <a:gd name="connsiteX10799" fmla="*/ 335349 w 2744472"/>
              <a:gd name="connsiteY10799" fmla="*/ 1608596 h 1805355"/>
              <a:gd name="connsiteX10800" fmla="*/ 338321 w 2744472"/>
              <a:gd name="connsiteY10800" fmla="*/ 1615601 h 1805355"/>
              <a:gd name="connsiteX10801" fmla="*/ 333596 w 2744472"/>
              <a:gd name="connsiteY10801" fmla="*/ 1626738 h 1805355"/>
              <a:gd name="connsiteX10802" fmla="*/ 336360 w 2744472"/>
              <a:gd name="connsiteY10802" fmla="*/ 1633253 h 1805355"/>
              <a:gd name="connsiteX10803" fmla="*/ 330554 w 2744472"/>
              <a:gd name="connsiteY10803" fmla="*/ 1646934 h 1805355"/>
              <a:gd name="connsiteX10804" fmla="*/ 333418 w 2744472"/>
              <a:gd name="connsiteY10804" fmla="*/ 1653846 h 1805355"/>
              <a:gd name="connsiteX10805" fmla="*/ 329706 w 2744472"/>
              <a:gd name="connsiteY10805" fmla="*/ 1662808 h 1805355"/>
              <a:gd name="connsiteX10806" fmla="*/ 333418 w 2744472"/>
              <a:gd name="connsiteY10806" fmla="*/ 1671988 h 1805355"/>
              <a:gd name="connsiteX10807" fmla="*/ 328737 w 2744472"/>
              <a:gd name="connsiteY10807" fmla="*/ 1683565 h 1805355"/>
              <a:gd name="connsiteX10808" fmla="*/ 331456 w 2744472"/>
              <a:gd name="connsiteY10808" fmla="*/ 1690130 h 1805355"/>
              <a:gd name="connsiteX10809" fmla="*/ 327636 w 2744472"/>
              <a:gd name="connsiteY10809" fmla="*/ 1699354 h 1805355"/>
              <a:gd name="connsiteX10810" fmla="*/ 331456 w 2744472"/>
              <a:gd name="connsiteY10810" fmla="*/ 1709252 h 1805355"/>
              <a:gd name="connsiteX10811" fmla="*/ 326690 w 2744472"/>
              <a:gd name="connsiteY10811" fmla="*/ 1721602 h 1805355"/>
              <a:gd name="connsiteX10812" fmla="*/ 329495 w 2744472"/>
              <a:gd name="connsiteY10812" fmla="*/ 1728375 h 1805355"/>
              <a:gd name="connsiteX10813" fmla="*/ 325636 w 2744472"/>
              <a:gd name="connsiteY10813" fmla="*/ 1737691 h 1805355"/>
              <a:gd name="connsiteX10814" fmla="*/ 329495 w 2744472"/>
              <a:gd name="connsiteY10814" fmla="*/ 1747007 h 1805355"/>
              <a:gd name="connsiteX10815" fmla="*/ 325434 w 2744472"/>
              <a:gd name="connsiteY10815" fmla="*/ 1756813 h 1805355"/>
              <a:gd name="connsiteX10816" fmla="*/ 329495 w 2744472"/>
              <a:gd name="connsiteY10816" fmla="*/ 1766620 h 1805355"/>
              <a:gd name="connsiteX10817" fmla="*/ 325636 w 2744472"/>
              <a:gd name="connsiteY10817" fmla="*/ 1775936 h 1805355"/>
              <a:gd name="connsiteX10818" fmla="*/ 329495 w 2744472"/>
              <a:gd name="connsiteY10818" fmla="*/ 1785252 h 1805355"/>
              <a:gd name="connsiteX10819" fmla="*/ 309392 w 2744472"/>
              <a:gd name="connsiteY10819" fmla="*/ 1805355 h 1805355"/>
              <a:gd name="connsiteX10820" fmla="*/ 289289 w 2744472"/>
              <a:gd name="connsiteY10820" fmla="*/ 1785252 h 1805355"/>
              <a:gd name="connsiteX10821" fmla="*/ 293148 w 2744472"/>
              <a:gd name="connsiteY10821" fmla="*/ 1775936 h 1805355"/>
              <a:gd name="connsiteX10822" fmla="*/ 289289 w 2744472"/>
              <a:gd name="connsiteY10822" fmla="*/ 1766620 h 1805355"/>
              <a:gd name="connsiteX10823" fmla="*/ 293351 w 2744472"/>
              <a:gd name="connsiteY10823" fmla="*/ 1756813 h 1805355"/>
              <a:gd name="connsiteX10824" fmla="*/ 289289 w 2744472"/>
              <a:gd name="connsiteY10824" fmla="*/ 1747007 h 1805355"/>
              <a:gd name="connsiteX10825" fmla="*/ 293148 w 2744472"/>
              <a:gd name="connsiteY10825" fmla="*/ 1737691 h 1805355"/>
              <a:gd name="connsiteX10826" fmla="*/ 289289 w 2744472"/>
              <a:gd name="connsiteY10826" fmla="*/ 1728375 h 1805355"/>
              <a:gd name="connsiteX10827" fmla="*/ 294124 w 2744472"/>
              <a:gd name="connsiteY10827" fmla="*/ 1716700 h 1805355"/>
              <a:gd name="connsiteX10828" fmla="*/ 291250 w 2744472"/>
              <a:gd name="connsiteY10828" fmla="*/ 1709252 h 1805355"/>
              <a:gd name="connsiteX10829" fmla="*/ 295070 w 2744472"/>
              <a:gd name="connsiteY10829" fmla="*/ 1699353 h 1805355"/>
              <a:gd name="connsiteX10830" fmla="*/ 291250 w 2744472"/>
              <a:gd name="connsiteY10830" fmla="*/ 1690130 h 1805355"/>
              <a:gd name="connsiteX10831" fmla="*/ 295954 w 2744472"/>
              <a:gd name="connsiteY10831" fmla="*/ 1678772 h 1805355"/>
              <a:gd name="connsiteX10832" fmla="*/ 293211 w 2744472"/>
              <a:gd name="connsiteY10832" fmla="*/ 1671988 h 1805355"/>
              <a:gd name="connsiteX10833" fmla="*/ 296923 w 2744472"/>
              <a:gd name="connsiteY10833" fmla="*/ 1662808 h 1805355"/>
              <a:gd name="connsiteX10834" fmla="*/ 293211 w 2744472"/>
              <a:gd name="connsiteY10834" fmla="*/ 1653846 h 1805355"/>
              <a:gd name="connsiteX10835" fmla="*/ 298496 w 2744472"/>
              <a:gd name="connsiteY10835" fmla="*/ 1641086 h 1805355"/>
              <a:gd name="connsiteX10836" fmla="*/ 295172 w 2744472"/>
              <a:gd name="connsiteY10836" fmla="*/ 1633253 h 1805355"/>
              <a:gd name="connsiteX10837" fmla="*/ 299898 w 2744472"/>
              <a:gd name="connsiteY10837" fmla="*/ 1622116 h 1805355"/>
              <a:gd name="connsiteX10838" fmla="*/ 297134 w 2744472"/>
              <a:gd name="connsiteY10838" fmla="*/ 1615601 h 1805355"/>
              <a:gd name="connsiteX10839" fmla="*/ 302067 w 2744472"/>
              <a:gd name="connsiteY10839" fmla="*/ 1603974 h 1805355"/>
              <a:gd name="connsiteX10840" fmla="*/ 299095 w 2744472"/>
              <a:gd name="connsiteY10840" fmla="*/ 1596969 h 1805355"/>
              <a:gd name="connsiteX10841" fmla="*/ 303890 w 2744472"/>
              <a:gd name="connsiteY10841" fmla="*/ 1585669 h 1805355"/>
              <a:gd name="connsiteX10842" fmla="*/ 301056 w 2744472"/>
              <a:gd name="connsiteY10842" fmla="*/ 1578827 h 1805355"/>
              <a:gd name="connsiteX10843" fmla="*/ 305828 w 2744472"/>
              <a:gd name="connsiteY10843" fmla="*/ 1567308 h 1805355"/>
              <a:gd name="connsiteX10844" fmla="*/ 303018 w 2744472"/>
              <a:gd name="connsiteY10844" fmla="*/ 1560686 h 1805355"/>
              <a:gd name="connsiteX10845" fmla="*/ 308423 w 2744472"/>
              <a:gd name="connsiteY10845" fmla="*/ 1547946 h 1805355"/>
              <a:gd name="connsiteX10846" fmla="*/ 305959 w 2744472"/>
              <a:gd name="connsiteY10846" fmla="*/ 1541563 h 1805355"/>
              <a:gd name="connsiteX10847" fmla="*/ 310530 w 2744472"/>
              <a:gd name="connsiteY10847" fmla="*/ 1529721 h 1805355"/>
              <a:gd name="connsiteX10848" fmla="*/ 307920 w 2744472"/>
              <a:gd name="connsiteY10848" fmla="*/ 1523422 h 1805355"/>
              <a:gd name="connsiteX10849" fmla="*/ 313944 w 2744472"/>
              <a:gd name="connsiteY10849" fmla="*/ 1508879 h 1805355"/>
              <a:gd name="connsiteX10850" fmla="*/ 311844 w 2744472"/>
              <a:gd name="connsiteY10850" fmla="*/ 1503809 h 1805355"/>
              <a:gd name="connsiteX10851" fmla="*/ 316480 w 2744472"/>
              <a:gd name="connsiteY10851" fmla="*/ 1492616 h 1805355"/>
              <a:gd name="connsiteX10852" fmla="*/ 313805 w 2744472"/>
              <a:gd name="connsiteY10852" fmla="*/ 1486158 h 1805355"/>
              <a:gd name="connsiteX10853" fmla="*/ 319625 w 2744472"/>
              <a:gd name="connsiteY10853" fmla="*/ 1472106 h 1805355"/>
              <a:gd name="connsiteX10854" fmla="*/ 317727 w 2744472"/>
              <a:gd name="connsiteY10854" fmla="*/ 1467525 h 1805355"/>
              <a:gd name="connsiteX10855" fmla="*/ 323344 w 2744472"/>
              <a:gd name="connsiteY10855" fmla="*/ 1453964 h 1805355"/>
              <a:gd name="connsiteX10856" fmla="*/ 321650 w 2744472"/>
              <a:gd name="connsiteY10856" fmla="*/ 1449874 h 1805355"/>
              <a:gd name="connsiteX10857" fmla="*/ 326286 w 2744472"/>
              <a:gd name="connsiteY10857" fmla="*/ 1438681 h 1805355"/>
              <a:gd name="connsiteX10858" fmla="*/ 323611 w 2744472"/>
              <a:gd name="connsiteY10858" fmla="*/ 1432223 h 1805355"/>
              <a:gd name="connsiteX10859" fmla="*/ 329127 w 2744472"/>
              <a:gd name="connsiteY10859" fmla="*/ 1418907 h 1805355"/>
              <a:gd name="connsiteX10860" fmla="*/ 327534 w 2744472"/>
              <a:gd name="connsiteY10860" fmla="*/ 1415061 h 1805355"/>
              <a:gd name="connsiteX10861" fmla="*/ 333274 w 2744472"/>
              <a:gd name="connsiteY10861" fmla="*/ 1401203 h 1805355"/>
              <a:gd name="connsiteX10862" fmla="*/ 331457 w 2744472"/>
              <a:gd name="connsiteY10862" fmla="*/ 1396919 h 1805355"/>
              <a:gd name="connsiteX10863" fmla="*/ 337488 w 2744472"/>
              <a:gd name="connsiteY10863" fmla="*/ 1382704 h 1805355"/>
              <a:gd name="connsiteX10864" fmla="*/ 337883 w 2744472"/>
              <a:gd name="connsiteY10864" fmla="*/ 1382544 h 1805355"/>
              <a:gd name="connsiteX10865" fmla="*/ 336359 w 2744472"/>
              <a:gd name="connsiteY10865" fmla="*/ 1378777 h 1805355"/>
              <a:gd name="connsiteX10866" fmla="*/ 342009 w 2744472"/>
              <a:gd name="connsiteY10866" fmla="*/ 1364805 h 1805355"/>
              <a:gd name="connsiteX10867" fmla="*/ 340282 w 2744472"/>
              <a:gd name="connsiteY10867" fmla="*/ 1360635 h 1805355"/>
              <a:gd name="connsiteX10868" fmla="*/ 346170 w 2744472"/>
              <a:gd name="connsiteY10868" fmla="*/ 1346420 h 1805355"/>
              <a:gd name="connsiteX10869" fmla="*/ 347728 w 2744472"/>
              <a:gd name="connsiteY10869" fmla="*/ 1345775 h 1805355"/>
              <a:gd name="connsiteX10870" fmla="*/ 346166 w 2744472"/>
              <a:gd name="connsiteY10870" fmla="*/ 1342004 h 1805355"/>
              <a:gd name="connsiteX10871" fmla="*/ 351377 w 2744472"/>
              <a:gd name="connsiteY10871" fmla="*/ 1329423 h 1805355"/>
              <a:gd name="connsiteX10872" fmla="*/ 350088 w 2744472"/>
              <a:gd name="connsiteY10872" fmla="*/ 1326313 h 1805355"/>
              <a:gd name="connsiteX10873" fmla="*/ 355908 w 2744472"/>
              <a:gd name="connsiteY10873" fmla="*/ 1312262 h 1805355"/>
              <a:gd name="connsiteX10874" fmla="*/ 354011 w 2744472"/>
              <a:gd name="connsiteY10874" fmla="*/ 1307681 h 1805355"/>
              <a:gd name="connsiteX10875" fmla="*/ 359899 w 2744472"/>
              <a:gd name="connsiteY10875" fmla="*/ 1293466 h 1805355"/>
              <a:gd name="connsiteX10876" fmla="*/ 361136 w 2744472"/>
              <a:gd name="connsiteY10876" fmla="*/ 1292953 h 1805355"/>
              <a:gd name="connsiteX10877" fmla="*/ 359895 w 2744472"/>
              <a:gd name="connsiteY10877" fmla="*/ 1290029 h 1805355"/>
              <a:gd name="connsiteX10878" fmla="*/ 365393 w 2744472"/>
              <a:gd name="connsiteY10878" fmla="*/ 1277072 h 1805355"/>
              <a:gd name="connsiteX10879" fmla="*/ 363817 w 2744472"/>
              <a:gd name="connsiteY10879" fmla="*/ 1273359 h 1805355"/>
              <a:gd name="connsiteX10880" fmla="*/ 369849 w 2744472"/>
              <a:gd name="connsiteY10880" fmla="*/ 1259144 h 1805355"/>
              <a:gd name="connsiteX10881" fmla="*/ 371781 w 2744472"/>
              <a:gd name="connsiteY10881" fmla="*/ 1258362 h 1805355"/>
              <a:gd name="connsiteX10882" fmla="*/ 370682 w 2744472"/>
              <a:gd name="connsiteY10882" fmla="*/ 1255707 h 1805355"/>
              <a:gd name="connsiteX10883" fmla="*/ 376569 w 2744472"/>
              <a:gd name="connsiteY10883" fmla="*/ 1241492 h 1805355"/>
              <a:gd name="connsiteX10884" fmla="*/ 377434 w 2744472"/>
              <a:gd name="connsiteY10884" fmla="*/ 1241134 h 1805355"/>
              <a:gd name="connsiteX10885" fmla="*/ 376566 w 2744472"/>
              <a:gd name="connsiteY10885" fmla="*/ 1239036 h 1805355"/>
              <a:gd name="connsiteX10886" fmla="*/ 382223 w 2744472"/>
              <a:gd name="connsiteY10886" fmla="*/ 1225378 h 1805355"/>
              <a:gd name="connsiteX10887" fmla="*/ 380488 w 2744472"/>
              <a:gd name="connsiteY10887" fmla="*/ 1221385 h 1805355"/>
              <a:gd name="connsiteX10888" fmla="*/ 386664 w 2744472"/>
              <a:gd name="connsiteY10888" fmla="*/ 1207170 h 1805355"/>
              <a:gd name="connsiteX10889" fmla="*/ 387287 w 2744472"/>
              <a:gd name="connsiteY10889" fmla="*/ 1206924 h 1805355"/>
              <a:gd name="connsiteX10890" fmla="*/ 386372 w 2744472"/>
              <a:gd name="connsiteY10890" fmla="*/ 1204714 h 1805355"/>
              <a:gd name="connsiteX10891" fmla="*/ 392260 w 2744472"/>
              <a:gd name="connsiteY10891" fmla="*/ 1190499 h 1805355"/>
              <a:gd name="connsiteX10892" fmla="*/ 393645 w 2744472"/>
              <a:gd name="connsiteY10892" fmla="*/ 1189925 h 1805355"/>
              <a:gd name="connsiteX10893" fmla="*/ 392255 w 2744472"/>
              <a:gd name="connsiteY10893" fmla="*/ 1186572 h 1805355"/>
              <a:gd name="connsiteX10894" fmla="*/ 398287 w 2744472"/>
              <a:gd name="connsiteY10894" fmla="*/ 1172010 h 1805355"/>
              <a:gd name="connsiteX10895" fmla="*/ 398770 w 2744472"/>
              <a:gd name="connsiteY10895" fmla="*/ 1171810 h 1805355"/>
              <a:gd name="connsiteX10896" fmla="*/ 398140 w 2744472"/>
              <a:gd name="connsiteY10896" fmla="*/ 1170392 h 1805355"/>
              <a:gd name="connsiteX10897" fmla="*/ 404458 w 2744472"/>
              <a:gd name="connsiteY10897" fmla="*/ 1156177 h 1805355"/>
              <a:gd name="connsiteX10898" fmla="*/ 407630 w 2744472"/>
              <a:gd name="connsiteY10898" fmla="*/ 1154953 h 1805355"/>
              <a:gd name="connsiteX10899" fmla="*/ 406965 w 2744472"/>
              <a:gd name="connsiteY10899" fmla="*/ 1153231 h 1805355"/>
              <a:gd name="connsiteX10900" fmla="*/ 412853 w 2744472"/>
              <a:gd name="connsiteY10900" fmla="*/ 1137975 h 1805355"/>
              <a:gd name="connsiteX10901" fmla="*/ 413517 w 2744472"/>
              <a:gd name="connsiteY10901" fmla="*/ 1137681 h 1805355"/>
              <a:gd name="connsiteX10902" fmla="*/ 412849 w 2744472"/>
              <a:gd name="connsiteY10902" fmla="*/ 1136070 h 1805355"/>
              <a:gd name="connsiteX10903" fmla="*/ 418737 w 2744472"/>
              <a:gd name="connsiteY10903" fmla="*/ 1121854 h 1805355"/>
              <a:gd name="connsiteX10904" fmla="*/ 419414 w 2744472"/>
              <a:gd name="connsiteY10904" fmla="*/ 1121574 h 1805355"/>
              <a:gd name="connsiteX10905" fmla="*/ 418733 w 2744472"/>
              <a:gd name="connsiteY10905" fmla="*/ 1119889 h 1805355"/>
              <a:gd name="connsiteX10906" fmla="*/ 424621 w 2744472"/>
              <a:gd name="connsiteY10906" fmla="*/ 1105327 h 1805355"/>
              <a:gd name="connsiteX10907" fmla="*/ 426862 w 2744472"/>
              <a:gd name="connsiteY10907" fmla="*/ 1104377 h 1805355"/>
              <a:gd name="connsiteX10908" fmla="*/ 426579 w 2744472"/>
              <a:gd name="connsiteY10908" fmla="*/ 1103709 h 1805355"/>
              <a:gd name="connsiteX10909" fmla="*/ 432610 w 2744472"/>
              <a:gd name="connsiteY10909" fmla="*/ 1089494 h 1805355"/>
              <a:gd name="connsiteX10910" fmla="*/ 434314 w 2744472"/>
              <a:gd name="connsiteY10910" fmla="*/ 1088804 h 1805355"/>
              <a:gd name="connsiteX10911" fmla="*/ 433443 w 2744472"/>
              <a:gd name="connsiteY10911" fmla="*/ 1086547 h 1805355"/>
              <a:gd name="connsiteX10912" fmla="*/ 439332 w 2744472"/>
              <a:gd name="connsiteY10912" fmla="*/ 1071292 h 1805355"/>
              <a:gd name="connsiteX10913" fmla="*/ 441650 w 2744472"/>
              <a:gd name="connsiteY10913" fmla="*/ 1070261 h 1805355"/>
              <a:gd name="connsiteX10914" fmla="*/ 441288 w 2744472"/>
              <a:gd name="connsiteY10914" fmla="*/ 1069386 h 1805355"/>
              <a:gd name="connsiteX10915" fmla="*/ 447177 w 2744472"/>
              <a:gd name="connsiteY10915" fmla="*/ 1055171 h 1805355"/>
              <a:gd name="connsiteX10916" fmla="*/ 447854 w 2744472"/>
              <a:gd name="connsiteY10916" fmla="*/ 1054890 h 1805355"/>
              <a:gd name="connsiteX10917" fmla="*/ 447172 w 2744472"/>
              <a:gd name="connsiteY10917" fmla="*/ 1053205 h 1805355"/>
              <a:gd name="connsiteX10918" fmla="*/ 453060 w 2744472"/>
              <a:gd name="connsiteY10918" fmla="*/ 1038643 h 1805355"/>
              <a:gd name="connsiteX10919" fmla="*/ 455300 w 2744472"/>
              <a:gd name="connsiteY10919" fmla="*/ 1037693 h 1805355"/>
              <a:gd name="connsiteX10920" fmla="*/ 455017 w 2744472"/>
              <a:gd name="connsiteY10920" fmla="*/ 1037025 h 1805355"/>
              <a:gd name="connsiteX10921" fmla="*/ 461049 w 2744472"/>
              <a:gd name="connsiteY10921" fmla="*/ 1022810 h 1805355"/>
              <a:gd name="connsiteX10922" fmla="*/ 464133 w 2744472"/>
              <a:gd name="connsiteY10922" fmla="*/ 1021563 h 1805355"/>
              <a:gd name="connsiteX10923" fmla="*/ 463843 w 2744472"/>
              <a:gd name="connsiteY10923" fmla="*/ 1020845 h 1805355"/>
              <a:gd name="connsiteX10924" fmla="*/ 469731 w 2744472"/>
              <a:gd name="connsiteY10924" fmla="*/ 1006283 h 1805355"/>
              <a:gd name="connsiteX10925" fmla="*/ 471966 w 2744472"/>
              <a:gd name="connsiteY10925" fmla="*/ 1005334 h 1805355"/>
              <a:gd name="connsiteX10926" fmla="*/ 471688 w 2744472"/>
              <a:gd name="connsiteY10926" fmla="*/ 1004664 h 1805355"/>
              <a:gd name="connsiteX10927" fmla="*/ 477576 w 2744472"/>
              <a:gd name="connsiteY10927" fmla="*/ 990449 h 1805355"/>
              <a:gd name="connsiteX10928" fmla="*/ 479933 w 2744472"/>
              <a:gd name="connsiteY10928" fmla="*/ 989472 h 1805355"/>
              <a:gd name="connsiteX10929" fmla="*/ 479533 w 2744472"/>
              <a:gd name="connsiteY10929" fmla="*/ 988483 h 1805355"/>
              <a:gd name="connsiteX10930" fmla="*/ 485422 w 2744472"/>
              <a:gd name="connsiteY10930" fmla="*/ 973921 h 1805355"/>
              <a:gd name="connsiteX10931" fmla="*/ 487473 w 2744472"/>
              <a:gd name="connsiteY10931" fmla="*/ 973051 h 1805355"/>
              <a:gd name="connsiteX10932" fmla="*/ 493410 w 2744472"/>
              <a:gd name="connsiteY10932" fmla="*/ 958375 h 1805355"/>
              <a:gd name="connsiteX10933" fmla="*/ 496640 w 2744472"/>
              <a:gd name="connsiteY10933" fmla="*/ 957005 h 1805355"/>
              <a:gd name="connsiteX10934" fmla="*/ 502091 w 2744472"/>
              <a:gd name="connsiteY10934" fmla="*/ 943522 h 1805355"/>
              <a:gd name="connsiteX10935" fmla="*/ 504326 w 2744472"/>
              <a:gd name="connsiteY10935" fmla="*/ 942573 h 1805355"/>
              <a:gd name="connsiteX10936" fmla="*/ 504048 w 2744472"/>
              <a:gd name="connsiteY10936" fmla="*/ 941903 h 1805355"/>
              <a:gd name="connsiteX10937" fmla="*/ 509936 w 2744472"/>
              <a:gd name="connsiteY10937" fmla="*/ 927688 h 1805355"/>
              <a:gd name="connsiteX10938" fmla="*/ 512128 w 2744472"/>
              <a:gd name="connsiteY10938" fmla="*/ 926780 h 1805355"/>
              <a:gd name="connsiteX10939" fmla="*/ 511893 w 2744472"/>
              <a:gd name="connsiteY10939" fmla="*/ 926213 h 1805355"/>
              <a:gd name="connsiteX10940" fmla="*/ 517781 w 2744472"/>
              <a:gd name="connsiteY10940" fmla="*/ 911998 h 1805355"/>
              <a:gd name="connsiteX10941" fmla="*/ 519911 w 2744472"/>
              <a:gd name="connsiteY10941" fmla="*/ 911116 h 1805355"/>
              <a:gd name="connsiteX10942" fmla="*/ 526057 w 2744472"/>
              <a:gd name="connsiteY10942" fmla="*/ 897289 h 1805355"/>
              <a:gd name="connsiteX10943" fmla="*/ 530649 w 2744472"/>
              <a:gd name="connsiteY10943" fmla="*/ 895516 h 1805355"/>
              <a:gd name="connsiteX10944" fmla="*/ 536414 w 2744472"/>
              <a:gd name="connsiteY10944" fmla="*/ 881598 h 1805355"/>
              <a:gd name="connsiteX10945" fmla="*/ 538953 w 2744472"/>
              <a:gd name="connsiteY10945" fmla="*/ 880546 h 1805355"/>
              <a:gd name="connsiteX10946" fmla="*/ 538371 w 2744472"/>
              <a:gd name="connsiteY10946" fmla="*/ 879142 h 1805355"/>
              <a:gd name="connsiteX10947" fmla="*/ 544259 w 2744472"/>
              <a:gd name="connsiteY10947" fmla="*/ 864927 h 1805355"/>
              <a:gd name="connsiteX10948" fmla="*/ 549232 w 2744472"/>
              <a:gd name="connsiteY10948" fmla="*/ 862867 h 1805355"/>
              <a:gd name="connsiteX10949" fmla="*/ 554065 w 2744472"/>
              <a:gd name="connsiteY10949" fmla="*/ 851198 h 1805355"/>
              <a:gd name="connsiteX10950" fmla="*/ 558284 w 2744472"/>
              <a:gd name="connsiteY10950" fmla="*/ 849451 h 1805355"/>
              <a:gd name="connsiteX10951" fmla="*/ 557984 w 2744472"/>
              <a:gd name="connsiteY10951" fmla="*/ 848742 h 1805355"/>
              <a:gd name="connsiteX10952" fmla="*/ 564015 w 2744472"/>
              <a:gd name="connsiteY10952" fmla="*/ 834527 h 1805355"/>
              <a:gd name="connsiteX10953" fmla="*/ 567613 w 2744472"/>
              <a:gd name="connsiteY10953" fmla="*/ 833072 h 1805355"/>
              <a:gd name="connsiteX10954" fmla="*/ 572697 w 2744472"/>
              <a:gd name="connsiteY10954" fmla="*/ 820798 h 1805355"/>
              <a:gd name="connsiteX10955" fmla="*/ 576909 w 2744472"/>
              <a:gd name="connsiteY10955" fmla="*/ 819053 h 1805355"/>
              <a:gd name="connsiteX10956" fmla="*/ 582504 w 2744472"/>
              <a:gd name="connsiteY10956" fmla="*/ 804558 h 1805355"/>
              <a:gd name="connsiteX10957" fmla="*/ 587361 w 2744472"/>
              <a:gd name="connsiteY10957" fmla="*/ 802399 h 1805355"/>
              <a:gd name="connsiteX10958" fmla="*/ 592453 w 2744472"/>
              <a:gd name="connsiteY10958" fmla="*/ 790399 h 1805355"/>
              <a:gd name="connsiteX10959" fmla="*/ 598136 w 2744472"/>
              <a:gd name="connsiteY10959" fmla="*/ 788101 h 1805355"/>
              <a:gd name="connsiteX10960" fmla="*/ 603097 w 2744472"/>
              <a:gd name="connsiteY10960" fmla="*/ 775832 h 1805355"/>
              <a:gd name="connsiteX10961" fmla="*/ 608024 w 2744472"/>
              <a:gd name="connsiteY10961" fmla="*/ 773742 h 1805355"/>
              <a:gd name="connsiteX10962" fmla="*/ 612904 w 2744472"/>
              <a:gd name="connsiteY10962" fmla="*/ 761961 h 1805355"/>
              <a:gd name="connsiteX10963" fmla="*/ 617908 w 2744472"/>
              <a:gd name="connsiteY10963" fmla="*/ 759888 h 1805355"/>
              <a:gd name="connsiteX10964" fmla="*/ 622853 w 2744472"/>
              <a:gd name="connsiteY10964" fmla="*/ 748232 h 1805355"/>
              <a:gd name="connsiteX10965" fmla="*/ 627819 w 2744472"/>
              <a:gd name="connsiteY10965" fmla="*/ 746224 h 1805355"/>
              <a:gd name="connsiteX10966" fmla="*/ 633497 w 2744472"/>
              <a:gd name="connsiteY10966" fmla="*/ 731848 h 1805355"/>
              <a:gd name="connsiteX10967" fmla="*/ 638375 w 2744472"/>
              <a:gd name="connsiteY10967" fmla="*/ 729728 h 1805355"/>
              <a:gd name="connsiteX10968" fmla="*/ 643303 w 2744472"/>
              <a:gd name="connsiteY10968" fmla="*/ 717832 h 1805355"/>
              <a:gd name="connsiteX10969" fmla="*/ 647836 w 2744472"/>
              <a:gd name="connsiteY10969" fmla="*/ 715954 h 1805355"/>
              <a:gd name="connsiteX10970" fmla="*/ 653540 w 2744472"/>
              <a:gd name="connsiteY10970" fmla="*/ 703122 h 1805355"/>
              <a:gd name="connsiteX10971" fmla="*/ 661810 w 2744472"/>
              <a:gd name="connsiteY10971" fmla="*/ 699930 h 1805355"/>
              <a:gd name="connsiteX10972" fmla="*/ 665858 w 2744472"/>
              <a:gd name="connsiteY10972" fmla="*/ 689681 h 1805355"/>
              <a:gd name="connsiteX10973" fmla="*/ 670885 w 2744472"/>
              <a:gd name="connsiteY10973" fmla="*/ 687496 h 1805355"/>
              <a:gd name="connsiteX10974" fmla="*/ 675664 w 2744472"/>
              <a:gd name="connsiteY10974" fmla="*/ 675114 h 1805355"/>
              <a:gd name="connsiteX10975" fmla="*/ 683965 w 2744472"/>
              <a:gd name="connsiteY10975" fmla="*/ 671424 h 1805355"/>
              <a:gd name="connsiteX10976" fmla="*/ 687575 w 2744472"/>
              <a:gd name="connsiteY10976" fmla="*/ 662916 h 1805355"/>
              <a:gd name="connsiteX10977" fmla="*/ 693258 w 2744472"/>
              <a:gd name="connsiteY10977" fmla="*/ 660618 h 1805355"/>
              <a:gd name="connsiteX10978" fmla="*/ 698219 w 2744472"/>
              <a:gd name="connsiteY10978" fmla="*/ 648350 h 1805355"/>
              <a:gd name="connsiteX10979" fmla="*/ 705524 w 2744472"/>
              <a:gd name="connsiteY10979" fmla="*/ 645250 h 1805355"/>
              <a:gd name="connsiteX10980" fmla="*/ 709986 w 2744472"/>
              <a:gd name="connsiteY10980" fmla="*/ 634478 h 1805355"/>
              <a:gd name="connsiteX10981" fmla="*/ 717763 w 2744472"/>
              <a:gd name="connsiteY10981" fmla="*/ 631256 h 1805355"/>
              <a:gd name="connsiteX10982" fmla="*/ 721897 w 2744472"/>
              <a:gd name="connsiteY10982" fmla="*/ 621036 h 1805355"/>
              <a:gd name="connsiteX10983" fmla="*/ 728259 w 2744472"/>
              <a:gd name="connsiteY10983" fmla="*/ 618338 h 1805355"/>
              <a:gd name="connsiteX10984" fmla="*/ 732541 w 2744472"/>
              <a:gd name="connsiteY10984" fmla="*/ 608000 h 1805355"/>
              <a:gd name="connsiteX10985" fmla="*/ 739882 w 2744472"/>
              <a:gd name="connsiteY10985" fmla="*/ 604960 h 1805355"/>
              <a:gd name="connsiteX10986" fmla="*/ 744309 w 2744472"/>
              <a:gd name="connsiteY10986" fmla="*/ 594271 h 1805355"/>
              <a:gd name="connsiteX10987" fmla="*/ 753500 w 2744472"/>
              <a:gd name="connsiteY10987" fmla="*/ 590464 h 1805355"/>
              <a:gd name="connsiteX10988" fmla="*/ 757057 w 2744472"/>
              <a:gd name="connsiteY10988" fmla="*/ 581666 h 1805355"/>
              <a:gd name="connsiteX10989" fmla="*/ 764362 w 2744472"/>
              <a:gd name="connsiteY10989" fmla="*/ 578566 h 1805355"/>
              <a:gd name="connsiteX10990" fmla="*/ 768825 w 2744472"/>
              <a:gd name="connsiteY10990" fmla="*/ 567794 h 1805355"/>
              <a:gd name="connsiteX10991" fmla="*/ 777218 w 2744472"/>
              <a:gd name="connsiteY10991" fmla="*/ 564317 h 1805355"/>
              <a:gd name="connsiteX10992" fmla="*/ 780736 w 2744472"/>
              <a:gd name="connsiteY10992" fmla="*/ 556026 h 1805355"/>
              <a:gd name="connsiteX10993" fmla="*/ 789534 w 2744472"/>
              <a:gd name="connsiteY10993" fmla="*/ 552469 h 1805355"/>
              <a:gd name="connsiteX10994" fmla="*/ 793341 w 2744472"/>
              <a:gd name="connsiteY10994" fmla="*/ 543278 h 1805355"/>
              <a:gd name="connsiteX10995" fmla="*/ 801063 w 2744472"/>
              <a:gd name="connsiteY10995" fmla="*/ 540079 h 1805355"/>
              <a:gd name="connsiteX10996" fmla="*/ 805109 w 2744472"/>
              <a:gd name="connsiteY10996" fmla="*/ 529836 h 1805355"/>
              <a:gd name="connsiteX10997" fmla="*/ 813122 w 2744472"/>
              <a:gd name="connsiteY10997" fmla="*/ 526355 h 1805355"/>
              <a:gd name="connsiteX10998" fmla="*/ 817020 w 2744472"/>
              <a:gd name="connsiteY10998" fmla="*/ 516944 h 1805355"/>
              <a:gd name="connsiteX10999" fmla="*/ 826430 w 2744472"/>
              <a:gd name="connsiteY10999" fmla="*/ 513046 h 1805355"/>
              <a:gd name="connsiteX11000" fmla="*/ 829912 w 2744472"/>
              <a:gd name="connsiteY11000" fmla="*/ 505033 h 1805355"/>
              <a:gd name="connsiteX11001" fmla="*/ 840233 w 2744472"/>
              <a:gd name="connsiteY11001" fmla="*/ 500956 h 1805355"/>
              <a:gd name="connsiteX11002" fmla="*/ 843497 w 2744472"/>
              <a:gd name="connsiteY11002" fmla="*/ 493265 h 1805355"/>
              <a:gd name="connsiteX11003" fmla="*/ 852473 w 2744472"/>
              <a:gd name="connsiteY11003" fmla="*/ 489635 h 1805355"/>
              <a:gd name="connsiteX11004" fmla="*/ 856102 w 2744472"/>
              <a:gd name="connsiteY11004" fmla="*/ 480661 h 1805355"/>
              <a:gd name="connsiteX11005" fmla="*/ 866772 w 2744472"/>
              <a:gd name="connsiteY11005" fmla="*/ 476133 h 1805355"/>
              <a:gd name="connsiteX11006" fmla="*/ 869831 w 2744472"/>
              <a:gd name="connsiteY11006" fmla="*/ 468750 h 1805355"/>
              <a:gd name="connsiteX11007" fmla="*/ 878224 w 2744472"/>
              <a:gd name="connsiteY11007" fmla="*/ 465273 h 1805355"/>
              <a:gd name="connsiteX11008" fmla="*/ 878997 w 2744472"/>
              <a:gd name="connsiteY11008" fmla="*/ 463451 h 1805355"/>
              <a:gd name="connsiteX11009" fmla="*/ 868839 w 2744472"/>
              <a:gd name="connsiteY11009" fmla="*/ 467559 h 1805355"/>
              <a:gd name="connsiteX11010" fmla="*/ 865900 w 2744472"/>
              <a:gd name="connsiteY11010" fmla="*/ 475175 h 1805355"/>
              <a:gd name="connsiteX11011" fmla="*/ 856472 w 2744472"/>
              <a:gd name="connsiteY11011" fmla="*/ 479365 h 1805355"/>
              <a:gd name="connsiteX11012" fmla="*/ 853845 w 2744472"/>
              <a:gd name="connsiteY11012" fmla="*/ 485412 h 1805355"/>
              <a:gd name="connsiteX11013" fmla="*/ 842430 w 2744472"/>
              <a:gd name="connsiteY11013" fmla="*/ 489921 h 1805355"/>
              <a:gd name="connsiteX11014" fmla="*/ 839423 w 2744472"/>
              <a:gd name="connsiteY11014" fmla="*/ 497180 h 1805355"/>
              <a:gd name="connsiteX11015" fmla="*/ 831284 w 2744472"/>
              <a:gd name="connsiteY11015" fmla="*/ 500551 h 1805355"/>
              <a:gd name="connsiteX11016" fmla="*/ 827368 w 2744472"/>
              <a:gd name="connsiteY11016" fmla="*/ 509784 h 1805355"/>
              <a:gd name="connsiteX11017" fmla="*/ 817068 w 2744472"/>
              <a:gd name="connsiteY11017" fmla="*/ 513952 h 1805355"/>
              <a:gd name="connsiteX11018" fmla="*/ 813782 w 2744472"/>
              <a:gd name="connsiteY11018" fmla="*/ 521695 h 1805355"/>
              <a:gd name="connsiteX11019" fmla="*/ 804496 w 2744472"/>
              <a:gd name="connsiteY11019" fmla="*/ 525450 h 1805355"/>
              <a:gd name="connsiteX11020" fmla="*/ 801178 w 2744472"/>
              <a:gd name="connsiteY11020" fmla="*/ 533463 h 1805355"/>
              <a:gd name="connsiteX11021" fmla="*/ 793164 w 2744472"/>
              <a:gd name="connsiteY11021" fmla="*/ 536782 h 1805355"/>
              <a:gd name="connsiteX11022" fmla="*/ 789410 w 2744472"/>
              <a:gd name="connsiteY11022" fmla="*/ 546068 h 1805355"/>
              <a:gd name="connsiteX11023" fmla="*/ 781557 w 2744472"/>
              <a:gd name="connsiteY11023" fmla="*/ 549400 h 1805355"/>
              <a:gd name="connsiteX11024" fmla="*/ 777212 w 2744472"/>
              <a:gd name="connsiteY11024" fmla="*/ 559654 h 1805355"/>
              <a:gd name="connsiteX11025" fmla="*/ 766056 w 2744472"/>
              <a:gd name="connsiteY11025" fmla="*/ 564170 h 1805355"/>
              <a:gd name="connsiteX11026" fmla="*/ 762933 w 2744472"/>
              <a:gd name="connsiteY11026" fmla="*/ 571708 h 1805355"/>
              <a:gd name="connsiteX11027" fmla="*/ 755045 w 2744472"/>
              <a:gd name="connsiteY11027" fmla="*/ 574976 h 1805355"/>
              <a:gd name="connsiteX11028" fmla="*/ 751021 w 2744472"/>
              <a:gd name="connsiteY11028" fmla="*/ 584456 h 1805355"/>
              <a:gd name="connsiteX11029" fmla="*/ 741736 w 2744472"/>
              <a:gd name="connsiteY11029" fmla="*/ 588211 h 1805355"/>
              <a:gd name="connsiteX11030" fmla="*/ 738417 w 2744472"/>
              <a:gd name="connsiteY11030" fmla="*/ 596224 h 1805355"/>
              <a:gd name="connsiteX11031" fmla="*/ 731356 w 2744472"/>
              <a:gd name="connsiteY11031" fmla="*/ 599148 h 1805355"/>
              <a:gd name="connsiteX11032" fmla="*/ 726649 w 2744472"/>
              <a:gd name="connsiteY11032" fmla="*/ 610790 h 1805355"/>
              <a:gd name="connsiteX11033" fmla="*/ 720558 w 2744472"/>
              <a:gd name="connsiteY11033" fmla="*/ 613375 h 1805355"/>
              <a:gd name="connsiteX11034" fmla="*/ 716412 w 2744472"/>
              <a:gd name="connsiteY11034" fmla="*/ 622701 h 1805355"/>
              <a:gd name="connsiteX11035" fmla="*/ 708519 w 2744472"/>
              <a:gd name="connsiteY11035" fmla="*/ 625747 h 1805355"/>
              <a:gd name="connsiteX11036" fmla="*/ 704095 w 2744472"/>
              <a:gd name="connsiteY11036" fmla="*/ 636430 h 1805355"/>
              <a:gd name="connsiteX11037" fmla="*/ 696836 w 2744472"/>
              <a:gd name="connsiteY11037" fmla="*/ 639437 h 1805355"/>
              <a:gd name="connsiteX11038" fmla="*/ 692327 w 2744472"/>
              <a:gd name="connsiteY11038" fmla="*/ 650854 h 1805355"/>
              <a:gd name="connsiteX11039" fmla="*/ 682870 w 2744472"/>
              <a:gd name="connsiteY11039" fmla="*/ 654962 h 1805355"/>
              <a:gd name="connsiteX11040" fmla="*/ 679578 w 2744472"/>
              <a:gd name="connsiteY11040" fmla="*/ 662908 h 1805355"/>
              <a:gd name="connsiteX11041" fmla="*/ 674874 w 2744472"/>
              <a:gd name="connsiteY11041" fmla="*/ 664857 h 1805355"/>
              <a:gd name="connsiteX11042" fmla="*/ 669772 w 2744472"/>
              <a:gd name="connsiteY11042" fmla="*/ 677474 h 1805355"/>
              <a:gd name="connsiteX11043" fmla="*/ 662466 w 2744472"/>
              <a:gd name="connsiteY11043" fmla="*/ 680574 h 1805355"/>
              <a:gd name="connsiteX11044" fmla="*/ 658004 w 2744472"/>
              <a:gd name="connsiteY11044" fmla="*/ 691346 h 1805355"/>
              <a:gd name="connsiteX11045" fmla="*/ 651724 w 2744472"/>
              <a:gd name="connsiteY11045" fmla="*/ 693947 h 1805355"/>
              <a:gd name="connsiteX11046" fmla="*/ 647218 w 2744472"/>
              <a:gd name="connsiteY11046" fmla="*/ 705625 h 1805355"/>
              <a:gd name="connsiteX11047" fmla="*/ 639590 w 2744472"/>
              <a:gd name="connsiteY11047" fmla="*/ 709015 h 1805355"/>
              <a:gd name="connsiteX11048" fmla="*/ 635450 w 2744472"/>
              <a:gd name="connsiteY11048" fmla="*/ 719498 h 1805355"/>
              <a:gd name="connsiteX11049" fmla="*/ 629580 w 2744472"/>
              <a:gd name="connsiteY11049" fmla="*/ 722048 h 1805355"/>
              <a:gd name="connsiteX11050" fmla="*/ 625644 w 2744472"/>
              <a:gd name="connsiteY11050" fmla="*/ 731553 h 1805355"/>
              <a:gd name="connsiteX11051" fmla="*/ 619976 w 2744472"/>
              <a:gd name="connsiteY11051" fmla="*/ 733900 h 1805355"/>
              <a:gd name="connsiteX11052" fmla="*/ 614856 w 2744472"/>
              <a:gd name="connsiteY11052" fmla="*/ 746262 h 1805355"/>
              <a:gd name="connsiteX11053" fmla="*/ 608060 w 2744472"/>
              <a:gd name="connsiteY11053" fmla="*/ 749077 h 1805355"/>
              <a:gd name="connsiteX11054" fmla="*/ 603089 w 2744472"/>
              <a:gd name="connsiteY11054" fmla="*/ 761665 h 1805355"/>
              <a:gd name="connsiteX11055" fmla="*/ 598692 w 2744472"/>
              <a:gd name="connsiteY11055" fmla="*/ 763575 h 1805355"/>
              <a:gd name="connsiteX11056" fmla="*/ 593139 w 2744472"/>
              <a:gd name="connsiteY11056" fmla="*/ 776662 h 1805355"/>
              <a:gd name="connsiteX11057" fmla="*/ 587185 w 2744472"/>
              <a:gd name="connsiteY11057" fmla="*/ 779070 h 1805355"/>
              <a:gd name="connsiteX11058" fmla="*/ 582495 w 2744472"/>
              <a:gd name="connsiteY11058" fmla="*/ 790391 h 1805355"/>
              <a:gd name="connsiteX11059" fmla="*/ 577791 w 2744472"/>
              <a:gd name="connsiteY11059" fmla="*/ 792340 h 1805355"/>
              <a:gd name="connsiteX11060" fmla="*/ 572689 w 2744472"/>
              <a:gd name="connsiteY11060" fmla="*/ 804956 h 1805355"/>
              <a:gd name="connsiteX11061" fmla="*/ 567763 w 2744472"/>
              <a:gd name="connsiteY11061" fmla="*/ 807047 h 1805355"/>
              <a:gd name="connsiteX11062" fmla="*/ 562883 w 2744472"/>
              <a:gd name="connsiteY11062" fmla="*/ 818829 h 1805355"/>
              <a:gd name="connsiteX11063" fmla="*/ 557504 w 2744472"/>
              <a:gd name="connsiteY11063" fmla="*/ 821057 h 1805355"/>
              <a:gd name="connsiteX11064" fmla="*/ 552095 w 2744472"/>
              <a:gd name="connsiteY11064" fmla="*/ 835069 h 1805355"/>
              <a:gd name="connsiteX11065" fmla="*/ 549668 w 2744472"/>
              <a:gd name="connsiteY11065" fmla="*/ 836148 h 1805355"/>
              <a:gd name="connsiteX11066" fmla="*/ 544250 w 2744472"/>
              <a:gd name="connsiteY11066" fmla="*/ 849228 h 1805355"/>
              <a:gd name="connsiteX11067" fmla="*/ 539278 w 2744472"/>
              <a:gd name="connsiteY11067" fmla="*/ 851288 h 1805355"/>
              <a:gd name="connsiteX11068" fmla="*/ 534444 w 2744472"/>
              <a:gd name="connsiteY11068" fmla="*/ 862957 h 1805355"/>
              <a:gd name="connsiteX11069" fmla="*/ 530225 w 2744472"/>
              <a:gd name="connsiteY11069" fmla="*/ 864704 h 1805355"/>
              <a:gd name="connsiteX11070" fmla="*/ 530526 w 2744472"/>
              <a:gd name="connsiteY11070" fmla="*/ 865413 h 1805355"/>
              <a:gd name="connsiteX11071" fmla="*/ 524494 w 2744472"/>
              <a:gd name="connsiteY11071" fmla="*/ 879629 h 1805355"/>
              <a:gd name="connsiteX11072" fmla="*/ 520896 w 2744472"/>
              <a:gd name="connsiteY11072" fmla="*/ 881083 h 1805355"/>
              <a:gd name="connsiteX11073" fmla="*/ 515812 w 2744472"/>
              <a:gd name="connsiteY11073" fmla="*/ 893357 h 1805355"/>
              <a:gd name="connsiteX11074" fmla="*/ 511599 w 2744472"/>
              <a:gd name="connsiteY11074" fmla="*/ 895103 h 1805355"/>
              <a:gd name="connsiteX11075" fmla="*/ 511894 w 2744472"/>
              <a:gd name="connsiteY11075" fmla="*/ 895814 h 1805355"/>
              <a:gd name="connsiteX11076" fmla="*/ 506006 w 2744472"/>
              <a:gd name="connsiteY11076" fmla="*/ 910029 h 1805355"/>
              <a:gd name="connsiteX11077" fmla="*/ 503814 w 2744472"/>
              <a:gd name="connsiteY11077" fmla="*/ 910937 h 1805355"/>
              <a:gd name="connsiteX11078" fmla="*/ 504049 w 2744472"/>
              <a:gd name="connsiteY11078" fmla="*/ 911504 h 1805355"/>
              <a:gd name="connsiteX11079" fmla="*/ 498161 w 2744472"/>
              <a:gd name="connsiteY11079" fmla="*/ 925719 h 1805355"/>
              <a:gd name="connsiteX11080" fmla="*/ 496031 w 2744472"/>
              <a:gd name="connsiteY11080" fmla="*/ 926601 h 1805355"/>
              <a:gd name="connsiteX11081" fmla="*/ 489885 w 2744472"/>
              <a:gd name="connsiteY11081" fmla="*/ 940428 h 1805355"/>
              <a:gd name="connsiteX11082" fmla="*/ 485295 w 2744472"/>
              <a:gd name="connsiteY11082" fmla="*/ 942200 h 1805355"/>
              <a:gd name="connsiteX11083" fmla="*/ 479529 w 2744472"/>
              <a:gd name="connsiteY11083" fmla="*/ 956118 h 1805355"/>
              <a:gd name="connsiteX11084" fmla="*/ 477172 w 2744472"/>
              <a:gd name="connsiteY11084" fmla="*/ 957094 h 1805355"/>
              <a:gd name="connsiteX11085" fmla="*/ 477572 w 2744472"/>
              <a:gd name="connsiteY11085" fmla="*/ 958084 h 1805355"/>
              <a:gd name="connsiteX11086" fmla="*/ 471684 w 2744472"/>
              <a:gd name="connsiteY11086" fmla="*/ 972646 h 1805355"/>
              <a:gd name="connsiteX11087" fmla="*/ 469634 w 2744472"/>
              <a:gd name="connsiteY11087" fmla="*/ 973516 h 1805355"/>
              <a:gd name="connsiteX11088" fmla="*/ 463696 w 2744472"/>
              <a:gd name="connsiteY11088" fmla="*/ 988193 h 1805355"/>
              <a:gd name="connsiteX11089" fmla="*/ 460464 w 2744472"/>
              <a:gd name="connsiteY11089" fmla="*/ 989563 h 1805355"/>
              <a:gd name="connsiteX11090" fmla="*/ 455014 w 2744472"/>
              <a:gd name="connsiteY11090" fmla="*/ 1003045 h 1805355"/>
              <a:gd name="connsiteX11091" fmla="*/ 452779 w 2744472"/>
              <a:gd name="connsiteY11091" fmla="*/ 1003994 h 1805355"/>
              <a:gd name="connsiteX11092" fmla="*/ 453056 w 2744472"/>
              <a:gd name="connsiteY11092" fmla="*/ 1004664 h 1805355"/>
              <a:gd name="connsiteX11093" fmla="*/ 447169 w 2744472"/>
              <a:gd name="connsiteY11093" fmla="*/ 1018879 h 1805355"/>
              <a:gd name="connsiteX11094" fmla="*/ 444811 w 2744472"/>
              <a:gd name="connsiteY11094" fmla="*/ 1019856 h 1805355"/>
              <a:gd name="connsiteX11095" fmla="*/ 445211 w 2744472"/>
              <a:gd name="connsiteY11095" fmla="*/ 1020845 h 1805355"/>
              <a:gd name="connsiteX11096" fmla="*/ 439324 w 2744472"/>
              <a:gd name="connsiteY11096" fmla="*/ 1035406 h 1805355"/>
              <a:gd name="connsiteX11097" fmla="*/ 437083 w 2744472"/>
              <a:gd name="connsiteY11097" fmla="*/ 1036357 h 1805355"/>
              <a:gd name="connsiteX11098" fmla="*/ 437367 w 2744472"/>
              <a:gd name="connsiteY11098" fmla="*/ 1037025 h 1805355"/>
              <a:gd name="connsiteX11099" fmla="*/ 431335 w 2744472"/>
              <a:gd name="connsiteY11099" fmla="*/ 1051240 h 1805355"/>
              <a:gd name="connsiteX11100" fmla="*/ 429936 w 2744472"/>
              <a:gd name="connsiteY11100" fmla="*/ 1051806 h 1805355"/>
              <a:gd name="connsiteX11101" fmla="*/ 430502 w 2744472"/>
              <a:gd name="connsiteY11101" fmla="*/ 1053205 h 1805355"/>
              <a:gd name="connsiteX11102" fmla="*/ 424614 w 2744472"/>
              <a:gd name="connsiteY11102" fmla="*/ 1067767 h 1805355"/>
              <a:gd name="connsiteX11103" fmla="*/ 422379 w 2744472"/>
              <a:gd name="connsiteY11103" fmla="*/ 1068715 h 1805355"/>
              <a:gd name="connsiteX11104" fmla="*/ 422657 w 2744472"/>
              <a:gd name="connsiteY11104" fmla="*/ 1069386 h 1805355"/>
              <a:gd name="connsiteX11105" fmla="*/ 416768 w 2744472"/>
              <a:gd name="connsiteY11105" fmla="*/ 1083601 h 1805355"/>
              <a:gd name="connsiteX11106" fmla="*/ 414101 w 2744472"/>
              <a:gd name="connsiteY11106" fmla="*/ 1084706 h 1805355"/>
              <a:gd name="connsiteX11107" fmla="*/ 414812 w 2744472"/>
              <a:gd name="connsiteY11107" fmla="*/ 1086547 h 1805355"/>
              <a:gd name="connsiteX11108" fmla="*/ 408923 w 2744472"/>
              <a:gd name="connsiteY11108" fmla="*/ 1101803 h 1805355"/>
              <a:gd name="connsiteX11109" fmla="*/ 408260 w 2744472"/>
              <a:gd name="connsiteY11109" fmla="*/ 1102097 h 1805355"/>
              <a:gd name="connsiteX11110" fmla="*/ 408928 w 2744472"/>
              <a:gd name="connsiteY11110" fmla="*/ 1103709 h 1805355"/>
              <a:gd name="connsiteX11111" fmla="*/ 403040 w 2744472"/>
              <a:gd name="connsiteY11111" fmla="*/ 1117924 h 1805355"/>
              <a:gd name="connsiteX11112" fmla="*/ 402319 w 2744472"/>
              <a:gd name="connsiteY11112" fmla="*/ 1118222 h 1805355"/>
              <a:gd name="connsiteX11113" fmla="*/ 403043 w 2744472"/>
              <a:gd name="connsiteY11113" fmla="*/ 1119889 h 1805355"/>
              <a:gd name="connsiteX11114" fmla="*/ 396724 w 2744472"/>
              <a:gd name="connsiteY11114" fmla="*/ 1134451 h 1805355"/>
              <a:gd name="connsiteX11115" fmla="*/ 393994 w 2744472"/>
              <a:gd name="connsiteY11115" fmla="*/ 1135531 h 1805355"/>
              <a:gd name="connsiteX11116" fmla="*/ 394217 w 2744472"/>
              <a:gd name="connsiteY11116" fmla="*/ 1136070 h 1805355"/>
              <a:gd name="connsiteX11117" fmla="*/ 388330 w 2744472"/>
              <a:gd name="connsiteY11117" fmla="*/ 1150285 h 1805355"/>
              <a:gd name="connsiteX11118" fmla="*/ 387353 w 2744472"/>
              <a:gd name="connsiteY11118" fmla="*/ 1150689 h 1805355"/>
              <a:gd name="connsiteX11119" fmla="*/ 388333 w 2744472"/>
              <a:gd name="connsiteY11119" fmla="*/ 1153231 h 1805355"/>
              <a:gd name="connsiteX11120" fmla="*/ 382446 w 2744472"/>
              <a:gd name="connsiteY11120" fmla="*/ 1168486 h 1805355"/>
              <a:gd name="connsiteX11121" fmla="*/ 381782 w 2744472"/>
              <a:gd name="connsiteY11121" fmla="*/ 1168781 h 1805355"/>
              <a:gd name="connsiteX11122" fmla="*/ 382450 w 2744472"/>
              <a:gd name="connsiteY11122" fmla="*/ 1170392 h 1805355"/>
              <a:gd name="connsiteX11123" fmla="*/ 376562 w 2744472"/>
              <a:gd name="connsiteY11123" fmla="*/ 1184607 h 1805355"/>
              <a:gd name="connsiteX11124" fmla="*/ 375885 w 2744472"/>
              <a:gd name="connsiteY11124" fmla="*/ 1184888 h 1805355"/>
              <a:gd name="connsiteX11125" fmla="*/ 376566 w 2744472"/>
              <a:gd name="connsiteY11125" fmla="*/ 1186572 h 1805355"/>
              <a:gd name="connsiteX11126" fmla="*/ 370678 w 2744472"/>
              <a:gd name="connsiteY11126" fmla="*/ 1201134 h 1805355"/>
              <a:gd name="connsiteX11127" fmla="*/ 369394 w 2744472"/>
              <a:gd name="connsiteY11127" fmla="*/ 1201679 h 1805355"/>
              <a:gd name="connsiteX11128" fmla="*/ 370682 w 2744472"/>
              <a:gd name="connsiteY11128" fmla="*/ 1204714 h 1805355"/>
              <a:gd name="connsiteX11129" fmla="*/ 364650 w 2744472"/>
              <a:gd name="connsiteY11129" fmla="*/ 1218929 h 1805355"/>
              <a:gd name="connsiteX11130" fmla="*/ 363065 w 2744472"/>
              <a:gd name="connsiteY11130" fmla="*/ 1219570 h 1805355"/>
              <a:gd name="connsiteX11131" fmla="*/ 363817 w 2744472"/>
              <a:gd name="connsiteY11131" fmla="*/ 1221385 h 1805355"/>
              <a:gd name="connsiteX11132" fmla="*/ 357930 w 2744472"/>
              <a:gd name="connsiteY11132" fmla="*/ 1235600 h 1805355"/>
              <a:gd name="connsiteX11133" fmla="*/ 356718 w 2744472"/>
              <a:gd name="connsiteY11133" fmla="*/ 1236101 h 1805355"/>
              <a:gd name="connsiteX11134" fmla="*/ 357933 w 2744472"/>
              <a:gd name="connsiteY11134" fmla="*/ 1239036 h 1805355"/>
              <a:gd name="connsiteX11135" fmla="*/ 352046 w 2744472"/>
              <a:gd name="connsiteY11135" fmla="*/ 1253251 h 1805355"/>
              <a:gd name="connsiteX11136" fmla="*/ 351181 w 2744472"/>
              <a:gd name="connsiteY11136" fmla="*/ 1253610 h 1805355"/>
              <a:gd name="connsiteX11137" fmla="*/ 352049 w 2744472"/>
              <a:gd name="connsiteY11137" fmla="*/ 1255707 h 1805355"/>
              <a:gd name="connsiteX11138" fmla="*/ 346433 w 2744472"/>
              <a:gd name="connsiteY11138" fmla="*/ 1269268 h 1805355"/>
              <a:gd name="connsiteX11139" fmla="*/ 348128 w 2744472"/>
              <a:gd name="connsiteY11139" fmla="*/ 1273359 h 1805355"/>
              <a:gd name="connsiteX11140" fmla="*/ 342239 w 2744472"/>
              <a:gd name="connsiteY11140" fmla="*/ 1287574 h 1805355"/>
              <a:gd name="connsiteX11141" fmla="*/ 341357 w 2744472"/>
              <a:gd name="connsiteY11141" fmla="*/ 1287939 h 1805355"/>
              <a:gd name="connsiteX11142" fmla="*/ 342244 w 2744472"/>
              <a:gd name="connsiteY11142" fmla="*/ 1290029 h 1805355"/>
              <a:gd name="connsiteX11143" fmla="*/ 336538 w 2744472"/>
              <a:gd name="connsiteY11143" fmla="*/ 1303477 h 1805355"/>
              <a:gd name="connsiteX11144" fmla="*/ 338322 w 2744472"/>
              <a:gd name="connsiteY11144" fmla="*/ 1307681 h 1805355"/>
              <a:gd name="connsiteX11145" fmla="*/ 332290 w 2744472"/>
              <a:gd name="connsiteY11145" fmla="*/ 1321896 h 1805355"/>
              <a:gd name="connsiteX11146" fmla="*/ 330009 w 2744472"/>
              <a:gd name="connsiteY11146" fmla="*/ 1322818 h 1805355"/>
              <a:gd name="connsiteX11147" fmla="*/ 331457 w 2744472"/>
              <a:gd name="connsiteY11147" fmla="*/ 1326313 h 1805355"/>
              <a:gd name="connsiteX11148" fmla="*/ 326246 w 2744472"/>
              <a:gd name="connsiteY11148" fmla="*/ 1338893 h 1805355"/>
              <a:gd name="connsiteX11149" fmla="*/ 327534 w 2744472"/>
              <a:gd name="connsiteY11149" fmla="*/ 1342004 h 1805355"/>
              <a:gd name="connsiteX11150" fmla="*/ 321714 w 2744472"/>
              <a:gd name="connsiteY11150" fmla="*/ 1356054 h 1805355"/>
              <a:gd name="connsiteX11151" fmla="*/ 323612 w 2744472"/>
              <a:gd name="connsiteY11151" fmla="*/ 1360635 h 1805355"/>
              <a:gd name="connsiteX11152" fmla="*/ 317915 w 2744472"/>
              <a:gd name="connsiteY11152" fmla="*/ 1374389 h 1805355"/>
              <a:gd name="connsiteX11153" fmla="*/ 319689 w 2744472"/>
              <a:gd name="connsiteY11153" fmla="*/ 1378777 h 1805355"/>
              <a:gd name="connsiteX11154" fmla="*/ 314040 w 2744472"/>
              <a:gd name="connsiteY11154" fmla="*/ 1392750 h 1805355"/>
              <a:gd name="connsiteX11155" fmla="*/ 315766 w 2744472"/>
              <a:gd name="connsiteY11155" fmla="*/ 1396919 h 1805355"/>
              <a:gd name="connsiteX11156" fmla="*/ 310048 w 2744472"/>
              <a:gd name="connsiteY11156" fmla="*/ 1410725 h 1805355"/>
              <a:gd name="connsiteX11157" fmla="*/ 311844 w 2744472"/>
              <a:gd name="connsiteY11157" fmla="*/ 1415061 h 1805355"/>
              <a:gd name="connsiteX11158" fmla="*/ 306347 w 2744472"/>
              <a:gd name="connsiteY11158" fmla="*/ 1428332 h 1805355"/>
              <a:gd name="connsiteX11159" fmla="*/ 307922 w 2744472"/>
              <a:gd name="connsiteY11159" fmla="*/ 1432223 h 1805355"/>
              <a:gd name="connsiteX11160" fmla="*/ 301890 w 2744472"/>
              <a:gd name="connsiteY11160" fmla="*/ 1447132 h 1805355"/>
              <a:gd name="connsiteX11161" fmla="*/ 301883 w 2744472"/>
              <a:gd name="connsiteY11161" fmla="*/ 1447134 h 1805355"/>
              <a:gd name="connsiteX11162" fmla="*/ 303018 w 2744472"/>
              <a:gd name="connsiteY11162" fmla="*/ 1449874 h 1805355"/>
              <a:gd name="connsiteX11163" fmla="*/ 297401 w 2744472"/>
              <a:gd name="connsiteY11163" fmla="*/ 1463435 h 1805355"/>
              <a:gd name="connsiteX11164" fmla="*/ 299096 w 2744472"/>
              <a:gd name="connsiteY11164" fmla="*/ 1467525 h 1805355"/>
              <a:gd name="connsiteX11165" fmla="*/ 294256 w 2744472"/>
              <a:gd name="connsiteY11165" fmla="*/ 1479209 h 1805355"/>
              <a:gd name="connsiteX11166" fmla="*/ 297134 w 2744472"/>
              <a:gd name="connsiteY11166" fmla="*/ 1486158 h 1805355"/>
              <a:gd name="connsiteX11167" fmla="*/ 291517 w 2744472"/>
              <a:gd name="connsiteY11167" fmla="*/ 1499719 h 1805355"/>
              <a:gd name="connsiteX11168" fmla="*/ 293212 w 2744472"/>
              <a:gd name="connsiteY11168" fmla="*/ 1503809 h 1805355"/>
              <a:gd name="connsiteX11169" fmla="*/ 288242 w 2744472"/>
              <a:gd name="connsiteY11169" fmla="*/ 1515807 h 1805355"/>
              <a:gd name="connsiteX11170" fmla="*/ 291250 w 2744472"/>
              <a:gd name="connsiteY11170" fmla="*/ 1523422 h 1805355"/>
              <a:gd name="connsiteX11171" fmla="*/ 286655 w 2744472"/>
              <a:gd name="connsiteY11171" fmla="*/ 1535056 h 1805355"/>
              <a:gd name="connsiteX11172" fmla="*/ 289289 w 2744472"/>
              <a:gd name="connsiteY11172" fmla="*/ 1541563 h 1805355"/>
              <a:gd name="connsiteX11173" fmla="*/ 283436 w 2744472"/>
              <a:gd name="connsiteY11173" fmla="*/ 1556024 h 1805355"/>
              <a:gd name="connsiteX11174" fmla="*/ 285366 w 2744472"/>
              <a:gd name="connsiteY11174" fmla="*/ 1560686 h 1805355"/>
              <a:gd name="connsiteX11175" fmla="*/ 280661 w 2744472"/>
              <a:gd name="connsiteY11175" fmla="*/ 1572043 h 1805355"/>
              <a:gd name="connsiteX11176" fmla="*/ 283405 w 2744472"/>
              <a:gd name="connsiteY11176" fmla="*/ 1578827 h 1805355"/>
              <a:gd name="connsiteX11177" fmla="*/ 278724 w 2744472"/>
              <a:gd name="connsiteY11177" fmla="*/ 1590404 h 1805355"/>
              <a:gd name="connsiteX11178" fmla="*/ 281444 w 2744472"/>
              <a:gd name="connsiteY11178" fmla="*/ 1596969 h 1805355"/>
              <a:gd name="connsiteX11179" fmla="*/ 276570 w 2744472"/>
              <a:gd name="connsiteY11179" fmla="*/ 1608736 h 1805355"/>
              <a:gd name="connsiteX11180" fmla="*/ 279483 w 2744472"/>
              <a:gd name="connsiteY11180" fmla="*/ 1615601 h 1805355"/>
              <a:gd name="connsiteX11181" fmla="*/ 275650 w 2744472"/>
              <a:gd name="connsiteY11181" fmla="*/ 1624632 h 1805355"/>
              <a:gd name="connsiteX11182" fmla="*/ 279482 w 2744472"/>
              <a:gd name="connsiteY11182" fmla="*/ 1633253 h 1805355"/>
              <a:gd name="connsiteX11183" fmla="*/ 274009 w 2744472"/>
              <a:gd name="connsiteY11183" fmla="*/ 1645567 h 1805355"/>
              <a:gd name="connsiteX11184" fmla="*/ 277522 w 2744472"/>
              <a:gd name="connsiteY11184" fmla="*/ 1653846 h 1805355"/>
              <a:gd name="connsiteX11185" fmla="*/ 272727 w 2744472"/>
              <a:gd name="connsiteY11185" fmla="*/ 1665147 h 1805355"/>
              <a:gd name="connsiteX11186" fmla="*/ 275560 w 2744472"/>
              <a:gd name="connsiteY11186" fmla="*/ 1671988 h 1805355"/>
              <a:gd name="connsiteX11187" fmla="*/ 271670 w 2744472"/>
              <a:gd name="connsiteY11187" fmla="*/ 1681380 h 1805355"/>
              <a:gd name="connsiteX11188" fmla="*/ 275560 w 2744472"/>
              <a:gd name="connsiteY11188" fmla="*/ 1690130 h 1805355"/>
              <a:gd name="connsiteX11189" fmla="*/ 270521 w 2744472"/>
              <a:gd name="connsiteY11189" fmla="*/ 1701466 h 1805355"/>
              <a:gd name="connsiteX11190" fmla="*/ 273599 w 2744472"/>
              <a:gd name="connsiteY11190" fmla="*/ 1709252 h 1805355"/>
              <a:gd name="connsiteX11191" fmla="*/ 269685 w 2744472"/>
              <a:gd name="connsiteY11191" fmla="*/ 1719150 h 1805355"/>
              <a:gd name="connsiteX11192" fmla="*/ 273599 w 2744472"/>
              <a:gd name="connsiteY11192" fmla="*/ 1728375 h 1805355"/>
              <a:gd name="connsiteX11193" fmla="*/ 269554 w 2744472"/>
              <a:gd name="connsiteY11193" fmla="*/ 1737908 h 1805355"/>
              <a:gd name="connsiteX11194" fmla="*/ 273598 w 2744472"/>
              <a:gd name="connsiteY11194" fmla="*/ 1747007 h 1805355"/>
              <a:gd name="connsiteX11195" fmla="*/ 267870 w 2744472"/>
              <a:gd name="connsiteY11195" fmla="*/ 1759892 h 1805355"/>
              <a:gd name="connsiteX11196" fmla="*/ 270657 w 2744472"/>
              <a:gd name="connsiteY11196" fmla="*/ 1766620 h 1805355"/>
              <a:gd name="connsiteX11197" fmla="*/ 266798 w 2744472"/>
              <a:gd name="connsiteY11197" fmla="*/ 1775936 h 1805355"/>
              <a:gd name="connsiteX11198" fmla="*/ 270657 w 2744472"/>
              <a:gd name="connsiteY11198" fmla="*/ 1785252 h 1805355"/>
              <a:gd name="connsiteX11199" fmla="*/ 250554 w 2744472"/>
              <a:gd name="connsiteY11199" fmla="*/ 1805355 h 1805355"/>
              <a:gd name="connsiteX11200" fmla="*/ 230450 w 2744472"/>
              <a:gd name="connsiteY11200" fmla="*/ 1785252 h 1805355"/>
              <a:gd name="connsiteX11201" fmla="*/ 234309 w 2744472"/>
              <a:gd name="connsiteY11201" fmla="*/ 1775936 h 1805355"/>
              <a:gd name="connsiteX11202" fmla="*/ 230450 w 2744472"/>
              <a:gd name="connsiteY11202" fmla="*/ 1766620 h 1805355"/>
              <a:gd name="connsiteX11203" fmla="*/ 234656 w 2744472"/>
              <a:gd name="connsiteY11203" fmla="*/ 1756467 h 1805355"/>
              <a:gd name="connsiteX11204" fmla="*/ 230450 w 2744472"/>
              <a:gd name="connsiteY11204" fmla="*/ 1747007 h 1805355"/>
              <a:gd name="connsiteX11205" fmla="*/ 235498 w 2744472"/>
              <a:gd name="connsiteY11205" fmla="*/ 1735650 h 1805355"/>
              <a:gd name="connsiteX11206" fmla="*/ 232412 w 2744472"/>
              <a:gd name="connsiteY11206" fmla="*/ 1728375 h 1805355"/>
              <a:gd name="connsiteX11207" fmla="*/ 236325 w 2744472"/>
              <a:gd name="connsiteY11207" fmla="*/ 1719150 h 1805355"/>
              <a:gd name="connsiteX11208" fmla="*/ 232412 w 2744472"/>
              <a:gd name="connsiteY11208" fmla="*/ 1709252 h 1805355"/>
              <a:gd name="connsiteX11209" fmla="*/ 236413 w 2744472"/>
              <a:gd name="connsiteY11209" fmla="*/ 1699132 h 1805355"/>
              <a:gd name="connsiteX11210" fmla="*/ 232412 w 2744472"/>
              <a:gd name="connsiteY11210" fmla="*/ 1690130 h 1805355"/>
              <a:gd name="connsiteX11211" fmla="*/ 237316 w 2744472"/>
              <a:gd name="connsiteY11211" fmla="*/ 1679095 h 1805355"/>
              <a:gd name="connsiteX11212" fmla="*/ 234373 w 2744472"/>
              <a:gd name="connsiteY11212" fmla="*/ 1671988 h 1805355"/>
              <a:gd name="connsiteX11213" fmla="*/ 239144 w 2744472"/>
              <a:gd name="connsiteY11213" fmla="*/ 1660469 h 1805355"/>
              <a:gd name="connsiteX11214" fmla="*/ 236334 w 2744472"/>
              <a:gd name="connsiteY11214" fmla="*/ 1653846 h 1805355"/>
              <a:gd name="connsiteX11215" fmla="*/ 240805 w 2744472"/>
              <a:gd name="connsiteY11215" fmla="*/ 1643310 h 1805355"/>
              <a:gd name="connsiteX11216" fmla="*/ 236334 w 2744472"/>
              <a:gd name="connsiteY11216" fmla="*/ 1633253 h 1805355"/>
              <a:gd name="connsiteX11217" fmla="*/ 241170 w 2744472"/>
              <a:gd name="connsiteY11217" fmla="*/ 1622375 h 1805355"/>
              <a:gd name="connsiteX11218" fmla="*/ 238295 w 2744472"/>
              <a:gd name="connsiteY11218" fmla="*/ 1615601 h 1805355"/>
              <a:gd name="connsiteX11219" fmla="*/ 243689 w 2744472"/>
              <a:gd name="connsiteY11219" fmla="*/ 1602890 h 1805355"/>
              <a:gd name="connsiteX11220" fmla="*/ 241237 w 2744472"/>
              <a:gd name="connsiteY11220" fmla="*/ 1596969 h 1805355"/>
              <a:gd name="connsiteX11221" fmla="*/ 245942 w 2744472"/>
              <a:gd name="connsiteY11221" fmla="*/ 1585611 h 1805355"/>
              <a:gd name="connsiteX11222" fmla="*/ 243198 w 2744472"/>
              <a:gd name="connsiteY11222" fmla="*/ 1578827 h 1805355"/>
              <a:gd name="connsiteX11223" fmla="*/ 247879 w 2744472"/>
              <a:gd name="connsiteY11223" fmla="*/ 1567251 h 1805355"/>
              <a:gd name="connsiteX11224" fmla="*/ 245160 w 2744472"/>
              <a:gd name="connsiteY11224" fmla="*/ 1560686 h 1805355"/>
              <a:gd name="connsiteX11225" fmla="*/ 250066 w 2744472"/>
              <a:gd name="connsiteY11225" fmla="*/ 1548839 h 1805355"/>
              <a:gd name="connsiteX11226" fmla="*/ 247121 w 2744472"/>
              <a:gd name="connsiteY11226" fmla="*/ 1541563 h 1805355"/>
              <a:gd name="connsiteX11227" fmla="*/ 252733 w 2744472"/>
              <a:gd name="connsiteY11227" fmla="*/ 1527700 h 1805355"/>
              <a:gd name="connsiteX11228" fmla="*/ 251043 w 2744472"/>
              <a:gd name="connsiteY11228" fmla="*/ 1523422 h 1805355"/>
              <a:gd name="connsiteX11229" fmla="*/ 255966 w 2744472"/>
              <a:gd name="connsiteY11229" fmla="*/ 1510957 h 1805355"/>
              <a:gd name="connsiteX11230" fmla="*/ 253005 w 2744472"/>
              <a:gd name="connsiteY11230" fmla="*/ 1503809 h 1805355"/>
              <a:gd name="connsiteX11231" fmla="*/ 258622 w 2744472"/>
              <a:gd name="connsiteY11231" fmla="*/ 1490248 h 1805355"/>
              <a:gd name="connsiteX11232" fmla="*/ 256928 w 2744472"/>
              <a:gd name="connsiteY11232" fmla="*/ 1486158 h 1805355"/>
              <a:gd name="connsiteX11233" fmla="*/ 261767 w 2744472"/>
              <a:gd name="connsiteY11233" fmla="*/ 1474473 h 1805355"/>
              <a:gd name="connsiteX11234" fmla="*/ 258889 w 2744472"/>
              <a:gd name="connsiteY11234" fmla="*/ 1467525 h 1805355"/>
              <a:gd name="connsiteX11235" fmla="*/ 264506 w 2744472"/>
              <a:gd name="connsiteY11235" fmla="*/ 1453964 h 1805355"/>
              <a:gd name="connsiteX11236" fmla="*/ 262812 w 2744472"/>
              <a:gd name="connsiteY11236" fmla="*/ 1449874 h 1805355"/>
              <a:gd name="connsiteX11237" fmla="*/ 268409 w 2744472"/>
              <a:gd name="connsiteY11237" fmla="*/ 1436361 h 1805355"/>
              <a:gd name="connsiteX11238" fmla="*/ 266734 w 2744472"/>
              <a:gd name="connsiteY11238" fmla="*/ 1432223 h 1805355"/>
              <a:gd name="connsiteX11239" fmla="*/ 272185 w 2744472"/>
              <a:gd name="connsiteY11239" fmla="*/ 1418750 h 1805355"/>
              <a:gd name="connsiteX11240" fmla="*/ 270657 w 2744472"/>
              <a:gd name="connsiteY11240" fmla="*/ 1415061 h 1805355"/>
              <a:gd name="connsiteX11241" fmla="*/ 276689 w 2744472"/>
              <a:gd name="connsiteY11241" fmla="*/ 1400499 h 1805355"/>
              <a:gd name="connsiteX11242" fmla="*/ 276991 w 2744472"/>
              <a:gd name="connsiteY11242" fmla="*/ 1400374 h 1805355"/>
              <a:gd name="connsiteX11243" fmla="*/ 275560 w 2744472"/>
              <a:gd name="connsiteY11243" fmla="*/ 1396919 h 1805355"/>
              <a:gd name="connsiteX11244" fmla="*/ 281257 w 2744472"/>
              <a:gd name="connsiteY11244" fmla="*/ 1383165 h 1805355"/>
              <a:gd name="connsiteX11245" fmla="*/ 279483 w 2744472"/>
              <a:gd name="connsiteY11245" fmla="*/ 1378777 h 1805355"/>
              <a:gd name="connsiteX11246" fmla="*/ 285132 w 2744472"/>
              <a:gd name="connsiteY11246" fmla="*/ 1364805 h 1805355"/>
              <a:gd name="connsiteX11247" fmla="*/ 283405 w 2744472"/>
              <a:gd name="connsiteY11247" fmla="*/ 1360635 h 1805355"/>
              <a:gd name="connsiteX11248" fmla="*/ 289225 w 2744472"/>
              <a:gd name="connsiteY11248" fmla="*/ 1346584 h 1805355"/>
              <a:gd name="connsiteX11249" fmla="*/ 287327 w 2744472"/>
              <a:gd name="connsiteY11249" fmla="*/ 1342004 h 1805355"/>
              <a:gd name="connsiteX11250" fmla="*/ 292538 w 2744472"/>
              <a:gd name="connsiteY11250" fmla="*/ 1329423 h 1805355"/>
              <a:gd name="connsiteX11251" fmla="*/ 291250 w 2744472"/>
              <a:gd name="connsiteY11251" fmla="*/ 1326313 h 1805355"/>
              <a:gd name="connsiteX11252" fmla="*/ 297138 w 2744472"/>
              <a:gd name="connsiteY11252" fmla="*/ 1312098 h 1805355"/>
              <a:gd name="connsiteX11253" fmla="*/ 298729 w 2744472"/>
              <a:gd name="connsiteY11253" fmla="*/ 1311439 h 1805355"/>
              <a:gd name="connsiteX11254" fmla="*/ 297134 w 2744472"/>
              <a:gd name="connsiteY11254" fmla="*/ 1307681 h 1805355"/>
              <a:gd name="connsiteX11255" fmla="*/ 302840 w 2744472"/>
              <a:gd name="connsiteY11255" fmla="*/ 1294233 h 1805355"/>
              <a:gd name="connsiteX11256" fmla="*/ 301056 w 2744472"/>
              <a:gd name="connsiteY11256" fmla="*/ 1290029 h 1805355"/>
              <a:gd name="connsiteX11257" fmla="*/ 307088 w 2744472"/>
              <a:gd name="connsiteY11257" fmla="*/ 1275814 h 1805355"/>
              <a:gd name="connsiteX11258" fmla="*/ 308672 w 2744472"/>
              <a:gd name="connsiteY11258" fmla="*/ 1275174 h 1805355"/>
              <a:gd name="connsiteX11259" fmla="*/ 307921 w 2744472"/>
              <a:gd name="connsiteY11259" fmla="*/ 1273359 h 1805355"/>
              <a:gd name="connsiteX11260" fmla="*/ 313537 w 2744472"/>
              <a:gd name="connsiteY11260" fmla="*/ 1259798 h 1805355"/>
              <a:gd name="connsiteX11261" fmla="*/ 311843 w 2744472"/>
              <a:gd name="connsiteY11261" fmla="*/ 1255707 h 1805355"/>
              <a:gd name="connsiteX11262" fmla="*/ 317731 w 2744472"/>
              <a:gd name="connsiteY11262" fmla="*/ 1241492 h 1805355"/>
              <a:gd name="connsiteX11263" fmla="*/ 318596 w 2744472"/>
              <a:gd name="connsiteY11263" fmla="*/ 1241134 h 1805355"/>
              <a:gd name="connsiteX11264" fmla="*/ 317727 w 2744472"/>
              <a:gd name="connsiteY11264" fmla="*/ 1239036 h 1805355"/>
              <a:gd name="connsiteX11265" fmla="*/ 323616 w 2744472"/>
              <a:gd name="connsiteY11265" fmla="*/ 1224821 h 1805355"/>
              <a:gd name="connsiteX11266" fmla="*/ 324826 w 2744472"/>
              <a:gd name="connsiteY11266" fmla="*/ 1224319 h 1805355"/>
              <a:gd name="connsiteX11267" fmla="*/ 323611 w 2744472"/>
              <a:gd name="connsiteY11267" fmla="*/ 1221385 h 1805355"/>
              <a:gd name="connsiteX11268" fmla="*/ 329499 w 2744472"/>
              <a:gd name="connsiteY11268" fmla="*/ 1207170 h 1805355"/>
              <a:gd name="connsiteX11269" fmla="*/ 330382 w 2744472"/>
              <a:gd name="connsiteY11269" fmla="*/ 1206804 h 1805355"/>
              <a:gd name="connsiteX11270" fmla="*/ 329494 w 2744472"/>
              <a:gd name="connsiteY11270" fmla="*/ 1204714 h 1805355"/>
              <a:gd name="connsiteX11271" fmla="*/ 335527 w 2744472"/>
              <a:gd name="connsiteY11271" fmla="*/ 1190499 h 1805355"/>
              <a:gd name="connsiteX11272" fmla="*/ 337607 w 2744472"/>
              <a:gd name="connsiteY11272" fmla="*/ 1189658 h 1805355"/>
              <a:gd name="connsiteX11273" fmla="*/ 336359 w 2744472"/>
              <a:gd name="connsiteY11273" fmla="*/ 1186572 h 1805355"/>
              <a:gd name="connsiteX11274" fmla="*/ 342247 w 2744472"/>
              <a:gd name="connsiteY11274" fmla="*/ 1172010 h 1805355"/>
              <a:gd name="connsiteX11275" fmla="*/ 342814 w 2744472"/>
              <a:gd name="connsiteY11275" fmla="*/ 1171770 h 1805355"/>
              <a:gd name="connsiteX11276" fmla="*/ 342243 w 2744472"/>
              <a:gd name="connsiteY11276" fmla="*/ 1170392 h 1805355"/>
              <a:gd name="connsiteX11277" fmla="*/ 348131 w 2744472"/>
              <a:gd name="connsiteY11277" fmla="*/ 1156177 h 1805355"/>
              <a:gd name="connsiteX11278" fmla="*/ 349108 w 2744472"/>
              <a:gd name="connsiteY11278" fmla="*/ 1155772 h 1805355"/>
              <a:gd name="connsiteX11279" fmla="*/ 348127 w 2744472"/>
              <a:gd name="connsiteY11279" fmla="*/ 1153231 h 1805355"/>
              <a:gd name="connsiteX11280" fmla="*/ 354016 w 2744472"/>
              <a:gd name="connsiteY11280" fmla="*/ 1137975 h 1805355"/>
              <a:gd name="connsiteX11281" fmla="*/ 354678 w 2744472"/>
              <a:gd name="connsiteY11281" fmla="*/ 1137681 h 1805355"/>
              <a:gd name="connsiteX11282" fmla="*/ 354011 w 2744472"/>
              <a:gd name="connsiteY11282" fmla="*/ 1136070 h 1805355"/>
              <a:gd name="connsiteX11283" fmla="*/ 359899 w 2744472"/>
              <a:gd name="connsiteY11283" fmla="*/ 1121854 h 1805355"/>
              <a:gd name="connsiteX11284" fmla="*/ 360618 w 2744472"/>
              <a:gd name="connsiteY11284" fmla="*/ 1121556 h 1805355"/>
              <a:gd name="connsiteX11285" fmla="*/ 359895 w 2744472"/>
              <a:gd name="connsiteY11285" fmla="*/ 1119889 h 1805355"/>
              <a:gd name="connsiteX11286" fmla="*/ 366214 w 2744472"/>
              <a:gd name="connsiteY11286" fmla="*/ 1105327 h 1805355"/>
              <a:gd name="connsiteX11287" fmla="*/ 368944 w 2744472"/>
              <a:gd name="connsiteY11287" fmla="*/ 1104247 h 1805355"/>
              <a:gd name="connsiteX11288" fmla="*/ 368721 w 2744472"/>
              <a:gd name="connsiteY11288" fmla="*/ 1103709 h 1805355"/>
              <a:gd name="connsiteX11289" fmla="*/ 374609 w 2744472"/>
              <a:gd name="connsiteY11289" fmla="*/ 1089494 h 1805355"/>
              <a:gd name="connsiteX11290" fmla="*/ 375585 w 2744472"/>
              <a:gd name="connsiteY11290" fmla="*/ 1089088 h 1805355"/>
              <a:gd name="connsiteX11291" fmla="*/ 374604 w 2744472"/>
              <a:gd name="connsiteY11291" fmla="*/ 1086547 h 1805355"/>
              <a:gd name="connsiteX11292" fmla="*/ 380493 w 2744472"/>
              <a:gd name="connsiteY11292" fmla="*/ 1071292 h 1805355"/>
              <a:gd name="connsiteX11293" fmla="*/ 382812 w 2744472"/>
              <a:gd name="connsiteY11293" fmla="*/ 1070261 h 1805355"/>
              <a:gd name="connsiteX11294" fmla="*/ 382450 w 2744472"/>
              <a:gd name="connsiteY11294" fmla="*/ 1069386 h 1805355"/>
              <a:gd name="connsiteX11295" fmla="*/ 388338 w 2744472"/>
              <a:gd name="connsiteY11295" fmla="*/ 1055171 h 1805355"/>
              <a:gd name="connsiteX11296" fmla="*/ 390696 w 2744472"/>
              <a:gd name="connsiteY11296" fmla="*/ 1054194 h 1805355"/>
              <a:gd name="connsiteX11297" fmla="*/ 390295 w 2744472"/>
              <a:gd name="connsiteY11297" fmla="*/ 1053205 h 1805355"/>
              <a:gd name="connsiteX11298" fmla="*/ 396183 w 2744472"/>
              <a:gd name="connsiteY11298" fmla="*/ 1038643 h 1805355"/>
              <a:gd name="connsiteX11299" fmla="*/ 396762 w 2744472"/>
              <a:gd name="connsiteY11299" fmla="*/ 1038398 h 1805355"/>
              <a:gd name="connsiteX11300" fmla="*/ 396179 w 2744472"/>
              <a:gd name="connsiteY11300" fmla="*/ 1037025 h 1805355"/>
              <a:gd name="connsiteX11301" fmla="*/ 402211 w 2744472"/>
              <a:gd name="connsiteY11301" fmla="*/ 1022810 h 1805355"/>
              <a:gd name="connsiteX11302" fmla="*/ 405295 w 2744472"/>
              <a:gd name="connsiteY11302" fmla="*/ 1021563 h 1805355"/>
              <a:gd name="connsiteX11303" fmla="*/ 405005 w 2744472"/>
              <a:gd name="connsiteY11303" fmla="*/ 1020845 h 1805355"/>
              <a:gd name="connsiteX11304" fmla="*/ 410893 w 2744472"/>
              <a:gd name="connsiteY11304" fmla="*/ 1006283 h 1805355"/>
              <a:gd name="connsiteX11305" fmla="*/ 413128 w 2744472"/>
              <a:gd name="connsiteY11305" fmla="*/ 1005334 h 1805355"/>
              <a:gd name="connsiteX11306" fmla="*/ 412850 w 2744472"/>
              <a:gd name="connsiteY11306" fmla="*/ 1004664 h 1805355"/>
              <a:gd name="connsiteX11307" fmla="*/ 418738 w 2744472"/>
              <a:gd name="connsiteY11307" fmla="*/ 990449 h 1805355"/>
              <a:gd name="connsiteX11308" fmla="*/ 421095 w 2744472"/>
              <a:gd name="connsiteY11308" fmla="*/ 989472 h 1805355"/>
              <a:gd name="connsiteX11309" fmla="*/ 420695 w 2744472"/>
              <a:gd name="connsiteY11309" fmla="*/ 988483 h 1805355"/>
              <a:gd name="connsiteX11310" fmla="*/ 426583 w 2744472"/>
              <a:gd name="connsiteY11310" fmla="*/ 973921 h 1805355"/>
              <a:gd name="connsiteX11311" fmla="*/ 428635 w 2744472"/>
              <a:gd name="connsiteY11311" fmla="*/ 973051 h 1805355"/>
              <a:gd name="connsiteX11312" fmla="*/ 434572 w 2744472"/>
              <a:gd name="connsiteY11312" fmla="*/ 958375 h 1805355"/>
              <a:gd name="connsiteX11313" fmla="*/ 437801 w 2744472"/>
              <a:gd name="connsiteY11313" fmla="*/ 957005 h 1805355"/>
              <a:gd name="connsiteX11314" fmla="*/ 443253 w 2744472"/>
              <a:gd name="connsiteY11314" fmla="*/ 943522 h 1805355"/>
              <a:gd name="connsiteX11315" fmla="*/ 445488 w 2744472"/>
              <a:gd name="connsiteY11315" fmla="*/ 942573 h 1805355"/>
              <a:gd name="connsiteX11316" fmla="*/ 445211 w 2744472"/>
              <a:gd name="connsiteY11316" fmla="*/ 941903 h 1805355"/>
              <a:gd name="connsiteX11317" fmla="*/ 451099 w 2744472"/>
              <a:gd name="connsiteY11317" fmla="*/ 927688 h 1805355"/>
              <a:gd name="connsiteX11318" fmla="*/ 453305 w 2744472"/>
              <a:gd name="connsiteY11318" fmla="*/ 926774 h 1805355"/>
              <a:gd name="connsiteX11319" fmla="*/ 453056 w 2744472"/>
              <a:gd name="connsiteY11319" fmla="*/ 926213 h 1805355"/>
              <a:gd name="connsiteX11320" fmla="*/ 459375 w 2744472"/>
              <a:gd name="connsiteY11320" fmla="*/ 911998 h 1805355"/>
              <a:gd name="connsiteX11321" fmla="*/ 464450 w 2744472"/>
              <a:gd name="connsiteY11321" fmla="*/ 910039 h 1805355"/>
              <a:gd name="connsiteX11322" fmla="*/ 469732 w 2744472"/>
              <a:gd name="connsiteY11322" fmla="*/ 897289 h 1805355"/>
              <a:gd name="connsiteX11323" fmla="*/ 471923 w 2744472"/>
              <a:gd name="connsiteY11323" fmla="*/ 896381 h 1805355"/>
              <a:gd name="connsiteX11324" fmla="*/ 471689 w 2744472"/>
              <a:gd name="connsiteY11324" fmla="*/ 895814 h 1805355"/>
              <a:gd name="connsiteX11325" fmla="*/ 477576 w 2744472"/>
              <a:gd name="connsiteY11325" fmla="*/ 881598 h 1805355"/>
              <a:gd name="connsiteX11326" fmla="*/ 481790 w 2744472"/>
              <a:gd name="connsiteY11326" fmla="*/ 879853 h 1805355"/>
              <a:gd name="connsiteX11327" fmla="*/ 481495 w 2744472"/>
              <a:gd name="connsiteY11327" fmla="*/ 879142 h 1805355"/>
              <a:gd name="connsiteX11328" fmla="*/ 487383 w 2744472"/>
              <a:gd name="connsiteY11328" fmla="*/ 864927 h 1805355"/>
              <a:gd name="connsiteX11329" fmla="*/ 490008 w 2744472"/>
              <a:gd name="connsiteY11329" fmla="*/ 863840 h 1805355"/>
              <a:gd name="connsiteX11330" fmla="*/ 495372 w 2744472"/>
              <a:gd name="connsiteY11330" fmla="*/ 851198 h 1805355"/>
              <a:gd name="connsiteX11331" fmla="*/ 500315 w 2744472"/>
              <a:gd name="connsiteY11331" fmla="*/ 849199 h 1805355"/>
              <a:gd name="connsiteX11332" fmla="*/ 500126 w 2744472"/>
              <a:gd name="connsiteY11332" fmla="*/ 848742 h 1805355"/>
              <a:gd name="connsiteX11333" fmla="*/ 506014 w 2744472"/>
              <a:gd name="connsiteY11333" fmla="*/ 834527 h 1805355"/>
              <a:gd name="connsiteX11334" fmla="*/ 510986 w 2744472"/>
              <a:gd name="connsiteY11334" fmla="*/ 832467 h 1805355"/>
              <a:gd name="connsiteX11335" fmla="*/ 515820 w 2744472"/>
              <a:gd name="connsiteY11335" fmla="*/ 820798 h 1805355"/>
              <a:gd name="connsiteX11336" fmla="*/ 517835 w 2744472"/>
              <a:gd name="connsiteY11336" fmla="*/ 819963 h 1805355"/>
              <a:gd name="connsiteX11337" fmla="*/ 517777 w 2744472"/>
              <a:gd name="connsiteY11337" fmla="*/ 819814 h 1805355"/>
              <a:gd name="connsiteX11338" fmla="*/ 523665 w 2744472"/>
              <a:gd name="connsiteY11338" fmla="*/ 804558 h 1805355"/>
              <a:gd name="connsiteX11339" fmla="*/ 529698 w 2744472"/>
              <a:gd name="connsiteY11339" fmla="*/ 801877 h 1805355"/>
              <a:gd name="connsiteX11340" fmla="*/ 534452 w 2744472"/>
              <a:gd name="connsiteY11340" fmla="*/ 790399 h 1805355"/>
              <a:gd name="connsiteX11341" fmla="*/ 539157 w 2744472"/>
              <a:gd name="connsiteY11341" fmla="*/ 788450 h 1805355"/>
              <a:gd name="connsiteX11342" fmla="*/ 544259 w 2744472"/>
              <a:gd name="connsiteY11342" fmla="*/ 775832 h 1805355"/>
              <a:gd name="connsiteX11343" fmla="*/ 549185 w 2744472"/>
              <a:gd name="connsiteY11343" fmla="*/ 773742 h 1805355"/>
              <a:gd name="connsiteX11344" fmla="*/ 554065 w 2744472"/>
              <a:gd name="connsiteY11344" fmla="*/ 761961 h 1805355"/>
              <a:gd name="connsiteX11345" fmla="*/ 559069 w 2744472"/>
              <a:gd name="connsiteY11345" fmla="*/ 759888 h 1805355"/>
              <a:gd name="connsiteX11346" fmla="*/ 564015 w 2744472"/>
              <a:gd name="connsiteY11346" fmla="*/ 748232 h 1805355"/>
              <a:gd name="connsiteX11347" fmla="*/ 568981 w 2744472"/>
              <a:gd name="connsiteY11347" fmla="*/ 746223 h 1805355"/>
              <a:gd name="connsiteX11348" fmla="*/ 574658 w 2744472"/>
              <a:gd name="connsiteY11348" fmla="*/ 731848 h 1805355"/>
              <a:gd name="connsiteX11349" fmla="*/ 581928 w 2744472"/>
              <a:gd name="connsiteY11349" fmla="*/ 728689 h 1805355"/>
              <a:gd name="connsiteX11350" fmla="*/ 586426 w 2744472"/>
              <a:gd name="connsiteY11350" fmla="*/ 717832 h 1805355"/>
              <a:gd name="connsiteX11351" fmla="*/ 592093 w 2744472"/>
              <a:gd name="connsiteY11351" fmla="*/ 715484 h 1805355"/>
              <a:gd name="connsiteX11352" fmla="*/ 597213 w 2744472"/>
              <a:gd name="connsiteY11352" fmla="*/ 703122 h 1805355"/>
              <a:gd name="connsiteX11353" fmla="*/ 602591 w 2744472"/>
              <a:gd name="connsiteY11353" fmla="*/ 700895 h 1805355"/>
              <a:gd name="connsiteX11354" fmla="*/ 607020 w 2744472"/>
              <a:gd name="connsiteY11354" fmla="*/ 689681 h 1805355"/>
              <a:gd name="connsiteX11355" fmla="*/ 614403 w 2744472"/>
              <a:gd name="connsiteY11355" fmla="*/ 686473 h 1805355"/>
              <a:gd name="connsiteX11356" fmla="*/ 618787 w 2744472"/>
              <a:gd name="connsiteY11356" fmla="*/ 675114 h 1805355"/>
              <a:gd name="connsiteX11357" fmla="*/ 625815 w 2744472"/>
              <a:gd name="connsiteY11357" fmla="*/ 671990 h 1805355"/>
              <a:gd name="connsiteX11358" fmla="*/ 629574 w 2744472"/>
              <a:gd name="connsiteY11358" fmla="*/ 662916 h 1805355"/>
              <a:gd name="connsiteX11359" fmla="*/ 636635 w 2744472"/>
              <a:gd name="connsiteY11359" fmla="*/ 659991 h 1805355"/>
              <a:gd name="connsiteX11360" fmla="*/ 641342 w 2744472"/>
              <a:gd name="connsiteY11360" fmla="*/ 648350 h 1805355"/>
              <a:gd name="connsiteX11361" fmla="*/ 646268 w 2744472"/>
              <a:gd name="connsiteY11361" fmla="*/ 646260 h 1805355"/>
              <a:gd name="connsiteX11362" fmla="*/ 651148 w 2744472"/>
              <a:gd name="connsiteY11362" fmla="*/ 634478 h 1805355"/>
              <a:gd name="connsiteX11363" fmla="*/ 660043 w 2744472"/>
              <a:gd name="connsiteY11363" fmla="*/ 630793 h 1805355"/>
              <a:gd name="connsiteX11364" fmla="*/ 663897 w 2744472"/>
              <a:gd name="connsiteY11364" fmla="*/ 621036 h 1805355"/>
              <a:gd name="connsiteX11365" fmla="*/ 671662 w 2744472"/>
              <a:gd name="connsiteY11365" fmla="*/ 617663 h 1805355"/>
              <a:gd name="connsiteX11366" fmla="*/ 675664 w 2744472"/>
              <a:gd name="connsiteY11366" fmla="*/ 608000 h 1805355"/>
              <a:gd name="connsiteX11367" fmla="*/ 680732 w 2744472"/>
              <a:gd name="connsiteY11367" fmla="*/ 605901 h 1805355"/>
              <a:gd name="connsiteX11368" fmla="*/ 685901 w 2744472"/>
              <a:gd name="connsiteY11368" fmla="*/ 594271 h 1805355"/>
              <a:gd name="connsiteX11369" fmla="*/ 694457 w 2744472"/>
              <a:gd name="connsiteY11369" fmla="*/ 590969 h 1805355"/>
              <a:gd name="connsiteX11370" fmla="*/ 698219 w 2744472"/>
              <a:gd name="connsiteY11370" fmla="*/ 581666 h 1805355"/>
              <a:gd name="connsiteX11371" fmla="*/ 705524 w 2744472"/>
              <a:gd name="connsiteY11371" fmla="*/ 578566 h 1805355"/>
              <a:gd name="connsiteX11372" fmla="*/ 709986 w 2744472"/>
              <a:gd name="connsiteY11372" fmla="*/ 567794 h 1805355"/>
              <a:gd name="connsiteX11373" fmla="*/ 718380 w 2744472"/>
              <a:gd name="connsiteY11373" fmla="*/ 564317 h 1805355"/>
              <a:gd name="connsiteX11374" fmla="*/ 721897 w 2744472"/>
              <a:gd name="connsiteY11374" fmla="*/ 556026 h 1805355"/>
              <a:gd name="connsiteX11375" fmla="*/ 730696 w 2744472"/>
              <a:gd name="connsiteY11375" fmla="*/ 552469 h 1805355"/>
              <a:gd name="connsiteX11376" fmla="*/ 734503 w 2744472"/>
              <a:gd name="connsiteY11376" fmla="*/ 543278 h 1805355"/>
              <a:gd name="connsiteX11377" fmla="*/ 742389 w 2744472"/>
              <a:gd name="connsiteY11377" fmla="*/ 540012 h 1805355"/>
              <a:gd name="connsiteX11378" fmla="*/ 746701 w 2744472"/>
              <a:gd name="connsiteY11378" fmla="*/ 529836 h 1805355"/>
              <a:gd name="connsiteX11379" fmla="*/ 757541 w 2744472"/>
              <a:gd name="connsiteY11379" fmla="*/ 525448 h 1805355"/>
              <a:gd name="connsiteX11380" fmla="*/ 760980 w 2744472"/>
              <a:gd name="connsiteY11380" fmla="*/ 516944 h 1805355"/>
              <a:gd name="connsiteX11381" fmla="*/ 769271 w 2744472"/>
              <a:gd name="connsiteY11381" fmla="*/ 513426 h 1805355"/>
              <a:gd name="connsiteX11382" fmla="*/ 772747 w 2744472"/>
              <a:gd name="connsiteY11382" fmla="*/ 505033 h 1805355"/>
              <a:gd name="connsiteX11383" fmla="*/ 781140 w 2744472"/>
              <a:gd name="connsiteY11383" fmla="*/ 501556 h 1805355"/>
              <a:gd name="connsiteX11384" fmla="*/ 784658 w 2744472"/>
              <a:gd name="connsiteY11384" fmla="*/ 493265 h 1805355"/>
              <a:gd name="connsiteX11385" fmla="*/ 793767 w 2744472"/>
              <a:gd name="connsiteY11385" fmla="*/ 489582 h 1805355"/>
              <a:gd name="connsiteX11386" fmla="*/ 797551 w 2744472"/>
              <a:gd name="connsiteY11386" fmla="*/ 480661 h 1805355"/>
              <a:gd name="connsiteX11387" fmla="*/ 807771 w 2744472"/>
              <a:gd name="connsiteY11387" fmla="*/ 476525 h 1805355"/>
              <a:gd name="connsiteX11388" fmla="*/ 810992 w 2744472"/>
              <a:gd name="connsiteY11388" fmla="*/ 468750 h 1805355"/>
              <a:gd name="connsiteX11389" fmla="*/ 820654 w 2744472"/>
              <a:gd name="connsiteY11389" fmla="*/ 464747 h 1805355"/>
              <a:gd name="connsiteX11390" fmla="*/ 821410 w 2744472"/>
              <a:gd name="connsiteY11390" fmla="*/ 463007 h 1805355"/>
              <a:gd name="connsiteX11391" fmla="*/ 809921 w 2744472"/>
              <a:gd name="connsiteY11391" fmla="*/ 467766 h 1805355"/>
              <a:gd name="connsiteX11392" fmla="*/ 807061 w 2744472"/>
              <a:gd name="connsiteY11392" fmla="*/ 475175 h 1805355"/>
              <a:gd name="connsiteX11393" fmla="*/ 797836 w 2744472"/>
              <a:gd name="connsiteY11393" fmla="*/ 479276 h 1805355"/>
              <a:gd name="connsiteX11394" fmla="*/ 795294 w 2744472"/>
              <a:gd name="connsiteY11394" fmla="*/ 485412 h 1805355"/>
              <a:gd name="connsiteX11395" fmla="*/ 784522 w 2744472"/>
              <a:gd name="connsiteY11395" fmla="*/ 489874 h 1805355"/>
              <a:gd name="connsiteX11396" fmla="*/ 781421 w 2744472"/>
              <a:gd name="connsiteY11396" fmla="*/ 497180 h 1805355"/>
              <a:gd name="connsiteX11397" fmla="*/ 772446 w 2744472"/>
              <a:gd name="connsiteY11397" fmla="*/ 500809 h 1805355"/>
              <a:gd name="connsiteX11398" fmla="*/ 768817 w 2744472"/>
              <a:gd name="connsiteY11398" fmla="*/ 509784 h 1805355"/>
              <a:gd name="connsiteX11399" fmla="*/ 760382 w 2744472"/>
              <a:gd name="connsiteY11399" fmla="*/ 513363 h 1805355"/>
              <a:gd name="connsiteX11400" fmla="*/ 756762 w 2744472"/>
              <a:gd name="connsiteY11400" fmla="*/ 521695 h 1805355"/>
              <a:gd name="connsiteX11401" fmla="*/ 745346 w 2744472"/>
              <a:gd name="connsiteY11401" fmla="*/ 526204 h 1805355"/>
              <a:gd name="connsiteX11402" fmla="*/ 742339 w 2744472"/>
              <a:gd name="connsiteY11402" fmla="*/ 533463 h 1805355"/>
              <a:gd name="connsiteX11403" fmla="*/ 734326 w 2744472"/>
              <a:gd name="connsiteY11403" fmla="*/ 536782 h 1805355"/>
              <a:gd name="connsiteX11404" fmla="*/ 730572 w 2744472"/>
              <a:gd name="connsiteY11404" fmla="*/ 546068 h 1805355"/>
              <a:gd name="connsiteX11405" fmla="*/ 722828 w 2744472"/>
              <a:gd name="connsiteY11405" fmla="*/ 549353 h 1805355"/>
              <a:gd name="connsiteX11406" fmla="*/ 718661 w 2744472"/>
              <a:gd name="connsiteY11406" fmla="*/ 559654 h 1805355"/>
              <a:gd name="connsiteX11407" fmla="*/ 709427 w 2744472"/>
              <a:gd name="connsiteY11407" fmla="*/ 563570 h 1805355"/>
              <a:gd name="connsiteX11408" fmla="*/ 706056 w 2744472"/>
              <a:gd name="connsiteY11408" fmla="*/ 571708 h 1805355"/>
              <a:gd name="connsiteX11409" fmla="*/ 698225 w 2744472"/>
              <a:gd name="connsiteY11409" fmla="*/ 574952 h 1805355"/>
              <a:gd name="connsiteX11410" fmla="*/ 694288 w 2744472"/>
              <a:gd name="connsiteY11410" fmla="*/ 584456 h 1805355"/>
              <a:gd name="connsiteX11411" fmla="*/ 685895 w 2744472"/>
              <a:gd name="connsiteY11411" fmla="*/ 587933 h 1805355"/>
              <a:gd name="connsiteX11412" fmla="*/ 682377 w 2744472"/>
              <a:gd name="connsiteY11412" fmla="*/ 596224 h 1805355"/>
              <a:gd name="connsiteX11413" fmla="*/ 674349 w 2744472"/>
              <a:gd name="connsiteY11413" fmla="*/ 599470 h 1805355"/>
              <a:gd name="connsiteX11414" fmla="*/ 669772 w 2744472"/>
              <a:gd name="connsiteY11414" fmla="*/ 610790 h 1805355"/>
              <a:gd name="connsiteX11415" fmla="*/ 661481 w 2744472"/>
              <a:gd name="connsiteY11415" fmla="*/ 614308 h 1805355"/>
              <a:gd name="connsiteX11416" fmla="*/ 658004 w 2744472"/>
              <a:gd name="connsiteY11416" fmla="*/ 622701 h 1805355"/>
              <a:gd name="connsiteX11417" fmla="*/ 649480 w 2744472"/>
              <a:gd name="connsiteY11417" fmla="*/ 626232 h 1805355"/>
              <a:gd name="connsiteX11418" fmla="*/ 645256 w 2744472"/>
              <a:gd name="connsiteY11418" fmla="*/ 636430 h 1805355"/>
              <a:gd name="connsiteX11419" fmla="*/ 637997 w 2744472"/>
              <a:gd name="connsiteY11419" fmla="*/ 639437 h 1805355"/>
              <a:gd name="connsiteX11420" fmla="*/ 633489 w 2744472"/>
              <a:gd name="connsiteY11420" fmla="*/ 650854 h 1805355"/>
              <a:gd name="connsiteX11421" fmla="*/ 627561 w 2744472"/>
              <a:gd name="connsiteY11421" fmla="*/ 653429 h 1805355"/>
              <a:gd name="connsiteX11422" fmla="*/ 623538 w 2744472"/>
              <a:gd name="connsiteY11422" fmla="*/ 662908 h 1805355"/>
              <a:gd name="connsiteX11423" fmla="*/ 615511 w 2744472"/>
              <a:gd name="connsiteY11423" fmla="*/ 666154 h 1805355"/>
              <a:gd name="connsiteX11424" fmla="*/ 610934 w 2744472"/>
              <a:gd name="connsiteY11424" fmla="*/ 677474 h 1805355"/>
              <a:gd name="connsiteX11425" fmla="*/ 603628 w 2744472"/>
              <a:gd name="connsiteY11425" fmla="*/ 680574 h 1805355"/>
              <a:gd name="connsiteX11426" fmla="*/ 599166 w 2744472"/>
              <a:gd name="connsiteY11426" fmla="*/ 691346 h 1805355"/>
              <a:gd name="connsiteX11427" fmla="*/ 594019 w 2744472"/>
              <a:gd name="connsiteY11427" fmla="*/ 693478 h 1805355"/>
              <a:gd name="connsiteX11428" fmla="*/ 589216 w 2744472"/>
              <a:gd name="connsiteY11428" fmla="*/ 705625 h 1805355"/>
              <a:gd name="connsiteX11429" fmla="*/ 582897 w 2744472"/>
              <a:gd name="connsiteY11429" fmla="*/ 708367 h 1805355"/>
              <a:gd name="connsiteX11430" fmla="*/ 578286 w 2744472"/>
              <a:gd name="connsiteY11430" fmla="*/ 719498 h 1805355"/>
              <a:gd name="connsiteX11431" fmla="*/ 570455 w 2744472"/>
              <a:gd name="connsiteY11431" fmla="*/ 722742 h 1805355"/>
              <a:gd name="connsiteX11432" fmla="*/ 566805 w 2744472"/>
              <a:gd name="connsiteY11432" fmla="*/ 731553 h 1805355"/>
              <a:gd name="connsiteX11433" fmla="*/ 562306 w 2744472"/>
              <a:gd name="connsiteY11433" fmla="*/ 733416 h 1805355"/>
              <a:gd name="connsiteX11434" fmla="*/ 556855 w 2744472"/>
              <a:gd name="connsiteY11434" fmla="*/ 746262 h 1805355"/>
              <a:gd name="connsiteX11435" fmla="*/ 551428 w 2744472"/>
              <a:gd name="connsiteY11435" fmla="*/ 748456 h 1805355"/>
              <a:gd name="connsiteX11436" fmla="*/ 546212 w 2744472"/>
              <a:gd name="connsiteY11436" fmla="*/ 761665 h 1805355"/>
              <a:gd name="connsiteX11437" fmla="*/ 541828 w 2744472"/>
              <a:gd name="connsiteY11437" fmla="*/ 763570 h 1805355"/>
              <a:gd name="connsiteX11438" fmla="*/ 536405 w 2744472"/>
              <a:gd name="connsiteY11438" fmla="*/ 776662 h 1805355"/>
              <a:gd name="connsiteX11439" fmla="*/ 531338 w 2744472"/>
              <a:gd name="connsiteY11439" fmla="*/ 778761 h 1805355"/>
              <a:gd name="connsiteX11440" fmla="*/ 526168 w 2744472"/>
              <a:gd name="connsiteY11440" fmla="*/ 790391 h 1805355"/>
              <a:gd name="connsiteX11441" fmla="*/ 520828 w 2744472"/>
              <a:gd name="connsiteY11441" fmla="*/ 792452 h 1805355"/>
              <a:gd name="connsiteX11442" fmla="*/ 515525 w 2744472"/>
              <a:gd name="connsiteY11442" fmla="*/ 804956 h 1805355"/>
              <a:gd name="connsiteX11443" fmla="*/ 510992 w 2744472"/>
              <a:gd name="connsiteY11443" fmla="*/ 806790 h 1805355"/>
              <a:gd name="connsiteX11444" fmla="*/ 506006 w 2744472"/>
              <a:gd name="connsiteY11444" fmla="*/ 818829 h 1805355"/>
              <a:gd name="connsiteX11445" fmla="*/ 501785 w 2744472"/>
              <a:gd name="connsiteY11445" fmla="*/ 820577 h 1805355"/>
              <a:gd name="connsiteX11446" fmla="*/ 496057 w 2744472"/>
              <a:gd name="connsiteY11446" fmla="*/ 835069 h 1805355"/>
              <a:gd name="connsiteX11447" fmla="*/ 490232 w 2744472"/>
              <a:gd name="connsiteY11447" fmla="*/ 837597 h 1805355"/>
              <a:gd name="connsiteX11448" fmla="*/ 485414 w 2744472"/>
              <a:gd name="connsiteY11448" fmla="*/ 849228 h 1805355"/>
              <a:gd name="connsiteX11449" fmla="*/ 480440 w 2744472"/>
              <a:gd name="connsiteY11449" fmla="*/ 851288 h 1805355"/>
              <a:gd name="connsiteX11450" fmla="*/ 475607 w 2744472"/>
              <a:gd name="connsiteY11450" fmla="*/ 862957 h 1805355"/>
              <a:gd name="connsiteX11451" fmla="*/ 473069 w 2744472"/>
              <a:gd name="connsiteY11451" fmla="*/ 864009 h 1805355"/>
              <a:gd name="connsiteX11452" fmla="*/ 473650 w 2744472"/>
              <a:gd name="connsiteY11452" fmla="*/ 865413 h 1805355"/>
              <a:gd name="connsiteX11453" fmla="*/ 467761 w 2744472"/>
              <a:gd name="connsiteY11453" fmla="*/ 879629 h 1805355"/>
              <a:gd name="connsiteX11454" fmla="*/ 462759 w 2744472"/>
              <a:gd name="connsiteY11454" fmla="*/ 881701 h 1805355"/>
              <a:gd name="connsiteX11455" fmla="*/ 457812 w 2744472"/>
              <a:gd name="connsiteY11455" fmla="*/ 893357 h 1805355"/>
              <a:gd name="connsiteX11456" fmla="*/ 454547 w 2744472"/>
              <a:gd name="connsiteY11456" fmla="*/ 894678 h 1805355"/>
              <a:gd name="connsiteX11457" fmla="*/ 455018 w 2744472"/>
              <a:gd name="connsiteY11457" fmla="*/ 895814 h 1805355"/>
              <a:gd name="connsiteX11458" fmla="*/ 449130 w 2744472"/>
              <a:gd name="connsiteY11458" fmla="*/ 910029 h 1805355"/>
              <a:gd name="connsiteX11459" fmla="*/ 445138 w 2744472"/>
              <a:gd name="connsiteY11459" fmla="*/ 911682 h 1805355"/>
              <a:gd name="connsiteX11460" fmla="*/ 439324 w 2744472"/>
              <a:gd name="connsiteY11460" fmla="*/ 925719 h 1805355"/>
              <a:gd name="connsiteX11461" fmla="*/ 437203 w 2744472"/>
              <a:gd name="connsiteY11461" fmla="*/ 926597 h 1805355"/>
              <a:gd name="connsiteX11462" fmla="*/ 431334 w 2744472"/>
              <a:gd name="connsiteY11462" fmla="*/ 940428 h 1805355"/>
              <a:gd name="connsiteX11463" fmla="*/ 428418 w 2744472"/>
              <a:gd name="connsiteY11463" fmla="*/ 941607 h 1805355"/>
              <a:gd name="connsiteX11464" fmla="*/ 428540 w 2744472"/>
              <a:gd name="connsiteY11464" fmla="*/ 941903 h 1805355"/>
              <a:gd name="connsiteX11465" fmla="*/ 422652 w 2744472"/>
              <a:gd name="connsiteY11465" fmla="*/ 956118 h 1805355"/>
              <a:gd name="connsiteX11466" fmla="*/ 418615 w 2744472"/>
              <a:gd name="connsiteY11466" fmla="*/ 957791 h 1805355"/>
              <a:gd name="connsiteX11467" fmla="*/ 418733 w 2744472"/>
              <a:gd name="connsiteY11467" fmla="*/ 958084 h 1805355"/>
              <a:gd name="connsiteX11468" fmla="*/ 412846 w 2744472"/>
              <a:gd name="connsiteY11468" fmla="*/ 972646 h 1805355"/>
              <a:gd name="connsiteX11469" fmla="*/ 410797 w 2744472"/>
              <a:gd name="connsiteY11469" fmla="*/ 973515 h 1805355"/>
              <a:gd name="connsiteX11470" fmla="*/ 405001 w 2744472"/>
              <a:gd name="connsiteY11470" fmla="*/ 988193 h 1805355"/>
              <a:gd name="connsiteX11471" fmla="*/ 402761 w 2744472"/>
              <a:gd name="connsiteY11471" fmla="*/ 989166 h 1805355"/>
              <a:gd name="connsiteX11472" fmla="*/ 397012 w 2744472"/>
              <a:gd name="connsiteY11472" fmla="*/ 1003045 h 1805355"/>
              <a:gd name="connsiteX11473" fmla="*/ 394055 w 2744472"/>
              <a:gd name="connsiteY11473" fmla="*/ 1004270 h 1805355"/>
              <a:gd name="connsiteX11474" fmla="*/ 394218 w 2744472"/>
              <a:gd name="connsiteY11474" fmla="*/ 1004664 h 1805355"/>
              <a:gd name="connsiteX11475" fmla="*/ 388330 w 2744472"/>
              <a:gd name="connsiteY11475" fmla="*/ 1018879 h 1805355"/>
              <a:gd name="connsiteX11476" fmla="*/ 387625 w 2744472"/>
              <a:gd name="connsiteY11476" fmla="*/ 1019171 h 1805355"/>
              <a:gd name="connsiteX11477" fmla="*/ 388335 w 2744472"/>
              <a:gd name="connsiteY11477" fmla="*/ 1020845 h 1805355"/>
              <a:gd name="connsiteX11478" fmla="*/ 382159 w 2744472"/>
              <a:gd name="connsiteY11478" fmla="*/ 1035406 h 1805355"/>
              <a:gd name="connsiteX11479" fmla="*/ 380155 w 2744472"/>
              <a:gd name="connsiteY11479" fmla="*/ 1036217 h 1805355"/>
              <a:gd name="connsiteX11480" fmla="*/ 380489 w 2744472"/>
              <a:gd name="connsiteY11480" fmla="*/ 1037025 h 1805355"/>
              <a:gd name="connsiteX11481" fmla="*/ 374601 w 2744472"/>
              <a:gd name="connsiteY11481" fmla="*/ 1051240 h 1805355"/>
              <a:gd name="connsiteX11482" fmla="*/ 372236 w 2744472"/>
              <a:gd name="connsiteY11482" fmla="*/ 1052220 h 1805355"/>
              <a:gd name="connsiteX11483" fmla="*/ 372644 w 2744472"/>
              <a:gd name="connsiteY11483" fmla="*/ 1053205 h 1805355"/>
              <a:gd name="connsiteX11484" fmla="*/ 366613 w 2744472"/>
              <a:gd name="connsiteY11484" fmla="*/ 1067767 h 1805355"/>
              <a:gd name="connsiteX11485" fmla="*/ 363655 w 2744472"/>
              <a:gd name="connsiteY11485" fmla="*/ 1068992 h 1805355"/>
              <a:gd name="connsiteX11486" fmla="*/ 363818 w 2744472"/>
              <a:gd name="connsiteY11486" fmla="*/ 1069386 h 1805355"/>
              <a:gd name="connsiteX11487" fmla="*/ 357930 w 2744472"/>
              <a:gd name="connsiteY11487" fmla="*/ 1083601 h 1805355"/>
              <a:gd name="connsiteX11488" fmla="*/ 356954 w 2744472"/>
              <a:gd name="connsiteY11488" fmla="*/ 1084006 h 1805355"/>
              <a:gd name="connsiteX11489" fmla="*/ 357935 w 2744472"/>
              <a:gd name="connsiteY11489" fmla="*/ 1086547 h 1805355"/>
              <a:gd name="connsiteX11490" fmla="*/ 352046 w 2744472"/>
              <a:gd name="connsiteY11490" fmla="*/ 1101803 h 1805355"/>
              <a:gd name="connsiteX11491" fmla="*/ 349727 w 2744472"/>
              <a:gd name="connsiteY11491" fmla="*/ 1102833 h 1805355"/>
              <a:gd name="connsiteX11492" fmla="*/ 350089 w 2744472"/>
              <a:gd name="connsiteY11492" fmla="*/ 1103709 h 1805355"/>
              <a:gd name="connsiteX11493" fmla="*/ 344201 w 2744472"/>
              <a:gd name="connsiteY11493" fmla="*/ 1117924 h 1805355"/>
              <a:gd name="connsiteX11494" fmla="*/ 343509 w 2744472"/>
              <a:gd name="connsiteY11494" fmla="*/ 1118211 h 1805355"/>
              <a:gd name="connsiteX11495" fmla="*/ 344205 w 2744472"/>
              <a:gd name="connsiteY11495" fmla="*/ 1119889 h 1805355"/>
              <a:gd name="connsiteX11496" fmla="*/ 338174 w 2744472"/>
              <a:gd name="connsiteY11496" fmla="*/ 1134451 h 1805355"/>
              <a:gd name="connsiteX11497" fmla="*/ 337690 w 2744472"/>
              <a:gd name="connsiteY11497" fmla="*/ 1134651 h 1805355"/>
              <a:gd name="connsiteX11498" fmla="*/ 338321 w 2744472"/>
              <a:gd name="connsiteY11498" fmla="*/ 1136070 h 1805355"/>
              <a:gd name="connsiteX11499" fmla="*/ 332002 w 2744472"/>
              <a:gd name="connsiteY11499" fmla="*/ 1150285 h 1805355"/>
              <a:gd name="connsiteX11500" fmla="*/ 328830 w 2744472"/>
              <a:gd name="connsiteY11500" fmla="*/ 1151508 h 1805355"/>
              <a:gd name="connsiteX11501" fmla="*/ 329495 w 2744472"/>
              <a:gd name="connsiteY11501" fmla="*/ 1153231 h 1805355"/>
              <a:gd name="connsiteX11502" fmla="*/ 323608 w 2744472"/>
              <a:gd name="connsiteY11502" fmla="*/ 1168486 h 1805355"/>
              <a:gd name="connsiteX11503" fmla="*/ 322944 w 2744472"/>
              <a:gd name="connsiteY11503" fmla="*/ 1168781 h 1805355"/>
              <a:gd name="connsiteX11504" fmla="*/ 323611 w 2744472"/>
              <a:gd name="connsiteY11504" fmla="*/ 1170392 h 1805355"/>
              <a:gd name="connsiteX11505" fmla="*/ 317723 w 2744472"/>
              <a:gd name="connsiteY11505" fmla="*/ 1184607 h 1805355"/>
              <a:gd name="connsiteX11506" fmla="*/ 317047 w 2744472"/>
              <a:gd name="connsiteY11506" fmla="*/ 1184888 h 1805355"/>
              <a:gd name="connsiteX11507" fmla="*/ 317727 w 2744472"/>
              <a:gd name="connsiteY11507" fmla="*/ 1186572 h 1805355"/>
              <a:gd name="connsiteX11508" fmla="*/ 311839 w 2744472"/>
              <a:gd name="connsiteY11508" fmla="*/ 1201134 h 1805355"/>
              <a:gd name="connsiteX11509" fmla="*/ 310556 w 2744472"/>
              <a:gd name="connsiteY11509" fmla="*/ 1201679 h 1805355"/>
              <a:gd name="connsiteX11510" fmla="*/ 311844 w 2744472"/>
              <a:gd name="connsiteY11510" fmla="*/ 1204714 h 1805355"/>
              <a:gd name="connsiteX11511" fmla="*/ 305812 w 2744472"/>
              <a:gd name="connsiteY11511" fmla="*/ 1218929 h 1805355"/>
              <a:gd name="connsiteX11512" fmla="*/ 305049 w 2744472"/>
              <a:gd name="connsiteY11512" fmla="*/ 1219238 h 1805355"/>
              <a:gd name="connsiteX11513" fmla="*/ 305960 w 2744472"/>
              <a:gd name="connsiteY11513" fmla="*/ 1221385 h 1805355"/>
              <a:gd name="connsiteX11514" fmla="*/ 299928 w 2744472"/>
              <a:gd name="connsiteY11514" fmla="*/ 1235600 h 1805355"/>
              <a:gd name="connsiteX11515" fmla="*/ 297995 w 2744472"/>
              <a:gd name="connsiteY11515" fmla="*/ 1236381 h 1805355"/>
              <a:gd name="connsiteX11516" fmla="*/ 299096 w 2744472"/>
              <a:gd name="connsiteY11516" fmla="*/ 1239036 h 1805355"/>
              <a:gd name="connsiteX11517" fmla="*/ 293681 w 2744472"/>
              <a:gd name="connsiteY11517" fmla="*/ 1252107 h 1805355"/>
              <a:gd name="connsiteX11518" fmla="*/ 295172 w 2744472"/>
              <a:gd name="connsiteY11518" fmla="*/ 1255707 h 1805355"/>
              <a:gd name="connsiteX11519" fmla="*/ 289285 w 2744472"/>
              <a:gd name="connsiteY11519" fmla="*/ 1269922 h 1805355"/>
              <a:gd name="connsiteX11520" fmla="*/ 288074 w 2744472"/>
              <a:gd name="connsiteY11520" fmla="*/ 1270424 h 1805355"/>
              <a:gd name="connsiteX11521" fmla="*/ 289289 w 2744472"/>
              <a:gd name="connsiteY11521" fmla="*/ 1273359 h 1805355"/>
              <a:gd name="connsiteX11522" fmla="*/ 283840 w 2744472"/>
              <a:gd name="connsiteY11522" fmla="*/ 1286514 h 1805355"/>
              <a:gd name="connsiteX11523" fmla="*/ 285367 w 2744472"/>
              <a:gd name="connsiteY11523" fmla="*/ 1290029 h 1805355"/>
              <a:gd name="connsiteX11524" fmla="*/ 279191 w 2744472"/>
              <a:gd name="connsiteY11524" fmla="*/ 1304244 h 1805355"/>
              <a:gd name="connsiteX11525" fmla="*/ 278192 w 2744472"/>
              <a:gd name="connsiteY11525" fmla="*/ 1304639 h 1805355"/>
              <a:gd name="connsiteX11526" fmla="*/ 279483 w 2744472"/>
              <a:gd name="connsiteY11526" fmla="*/ 1307681 h 1805355"/>
              <a:gd name="connsiteX11527" fmla="*/ 273569 w 2744472"/>
              <a:gd name="connsiteY11527" fmla="*/ 1321619 h 1805355"/>
              <a:gd name="connsiteX11528" fmla="*/ 275560 w 2744472"/>
              <a:gd name="connsiteY11528" fmla="*/ 1326313 h 1805355"/>
              <a:gd name="connsiteX11529" fmla="*/ 269529 w 2744472"/>
              <a:gd name="connsiteY11529" fmla="*/ 1340528 h 1805355"/>
              <a:gd name="connsiteX11530" fmla="*/ 268292 w 2744472"/>
              <a:gd name="connsiteY11530" fmla="*/ 1341029 h 1805355"/>
              <a:gd name="connsiteX11531" fmla="*/ 268696 w 2744472"/>
              <a:gd name="connsiteY11531" fmla="*/ 1342004 h 1805355"/>
              <a:gd name="connsiteX11532" fmla="*/ 262876 w 2744472"/>
              <a:gd name="connsiteY11532" fmla="*/ 1356054 h 1805355"/>
              <a:gd name="connsiteX11533" fmla="*/ 264773 w 2744472"/>
              <a:gd name="connsiteY11533" fmla="*/ 1360635 h 1805355"/>
              <a:gd name="connsiteX11534" fmla="*/ 259076 w 2744472"/>
              <a:gd name="connsiteY11534" fmla="*/ 1374389 h 1805355"/>
              <a:gd name="connsiteX11535" fmla="*/ 260850 w 2744472"/>
              <a:gd name="connsiteY11535" fmla="*/ 1378777 h 1805355"/>
              <a:gd name="connsiteX11536" fmla="*/ 255201 w 2744472"/>
              <a:gd name="connsiteY11536" fmla="*/ 1392750 h 1805355"/>
              <a:gd name="connsiteX11537" fmla="*/ 256928 w 2744472"/>
              <a:gd name="connsiteY11537" fmla="*/ 1396919 h 1805355"/>
              <a:gd name="connsiteX11538" fmla="*/ 251231 w 2744472"/>
              <a:gd name="connsiteY11538" fmla="*/ 1410673 h 1805355"/>
              <a:gd name="connsiteX11539" fmla="*/ 253005 w 2744472"/>
              <a:gd name="connsiteY11539" fmla="*/ 1415061 h 1805355"/>
              <a:gd name="connsiteX11540" fmla="*/ 247592 w 2744472"/>
              <a:gd name="connsiteY11540" fmla="*/ 1428449 h 1805355"/>
              <a:gd name="connsiteX11541" fmla="*/ 249083 w 2744472"/>
              <a:gd name="connsiteY11541" fmla="*/ 1432223 h 1805355"/>
              <a:gd name="connsiteX11542" fmla="*/ 243582 w 2744472"/>
              <a:gd name="connsiteY11542" fmla="*/ 1446152 h 1805355"/>
              <a:gd name="connsiteX11543" fmla="*/ 245161 w 2744472"/>
              <a:gd name="connsiteY11543" fmla="*/ 1449874 h 1805355"/>
              <a:gd name="connsiteX11544" fmla="*/ 240435 w 2744472"/>
              <a:gd name="connsiteY11544" fmla="*/ 1461011 h 1805355"/>
              <a:gd name="connsiteX11545" fmla="*/ 243200 w 2744472"/>
              <a:gd name="connsiteY11545" fmla="*/ 1467525 h 1805355"/>
              <a:gd name="connsiteX11546" fmla="*/ 237168 w 2744472"/>
              <a:gd name="connsiteY11546" fmla="*/ 1481740 h 1805355"/>
              <a:gd name="connsiteX11547" fmla="*/ 236567 w 2744472"/>
              <a:gd name="connsiteY11547" fmla="*/ 1481983 h 1805355"/>
              <a:gd name="connsiteX11548" fmla="*/ 238296 w 2744472"/>
              <a:gd name="connsiteY11548" fmla="*/ 1486158 h 1805355"/>
              <a:gd name="connsiteX11549" fmla="*/ 233660 w 2744472"/>
              <a:gd name="connsiteY11549" fmla="*/ 1497351 h 1805355"/>
              <a:gd name="connsiteX11550" fmla="*/ 236335 w 2744472"/>
              <a:gd name="connsiteY11550" fmla="*/ 1503809 h 1805355"/>
              <a:gd name="connsiteX11551" fmla="*/ 230447 w 2744472"/>
              <a:gd name="connsiteY11551" fmla="*/ 1518024 h 1805355"/>
              <a:gd name="connsiteX11552" fmla="*/ 230304 w 2744472"/>
              <a:gd name="connsiteY11552" fmla="*/ 1518084 h 1805355"/>
              <a:gd name="connsiteX11553" fmla="*/ 232412 w 2744472"/>
              <a:gd name="connsiteY11553" fmla="*/ 1523422 h 1805355"/>
              <a:gd name="connsiteX11554" fmla="*/ 227879 w 2744472"/>
              <a:gd name="connsiteY11554" fmla="*/ 1534900 h 1805355"/>
              <a:gd name="connsiteX11555" fmla="*/ 230450 w 2744472"/>
              <a:gd name="connsiteY11555" fmla="*/ 1541563 h 1805355"/>
              <a:gd name="connsiteX11556" fmla="*/ 225684 w 2744472"/>
              <a:gd name="connsiteY11556" fmla="*/ 1553913 h 1805355"/>
              <a:gd name="connsiteX11557" fmla="*/ 228489 w 2744472"/>
              <a:gd name="connsiteY11557" fmla="*/ 1560686 h 1805355"/>
              <a:gd name="connsiteX11558" fmla="*/ 223719 w 2744472"/>
              <a:gd name="connsiteY11558" fmla="*/ 1572202 h 1805355"/>
              <a:gd name="connsiteX11559" fmla="*/ 226528 w 2744472"/>
              <a:gd name="connsiteY11559" fmla="*/ 1578827 h 1805355"/>
              <a:gd name="connsiteX11560" fmla="*/ 221666 w 2744472"/>
              <a:gd name="connsiteY11560" fmla="*/ 1590292 h 1805355"/>
              <a:gd name="connsiteX11561" fmla="*/ 224567 w 2744472"/>
              <a:gd name="connsiteY11561" fmla="*/ 1596969 h 1805355"/>
              <a:gd name="connsiteX11562" fmla="*/ 219612 w 2744472"/>
              <a:gd name="connsiteY11562" fmla="*/ 1608375 h 1805355"/>
              <a:gd name="connsiteX11563" fmla="*/ 222605 w 2744472"/>
              <a:gd name="connsiteY11563" fmla="*/ 1615601 h 1805355"/>
              <a:gd name="connsiteX11564" fmla="*/ 217969 w 2744472"/>
              <a:gd name="connsiteY11564" fmla="*/ 1626794 h 1805355"/>
              <a:gd name="connsiteX11565" fmla="*/ 220644 w 2744472"/>
              <a:gd name="connsiteY11565" fmla="*/ 1633253 h 1805355"/>
              <a:gd name="connsiteX11566" fmla="*/ 215398 w 2744472"/>
              <a:gd name="connsiteY11566" fmla="*/ 1645917 h 1805355"/>
              <a:gd name="connsiteX11567" fmla="*/ 218683 w 2744472"/>
              <a:gd name="connsiteY11567" fmla="*/ 1653846 h 1805355"/>
              <a:gd name="connsiteX11568" fmla="*/ 213978 w 2744472"/>
              <a:gd name="connsiteY11568" fmla="*/ 1665204 h 1805355"/>
              <a:gd name="connsiteX11569" fmla="*/ 216721 w 2744472"/>
              <a:gd name="connsiteY11569" fmla="*/ 1671988 h 1805355"/>
              <a:gd name="connsiteX11570" fmla="*/ 213009 w 2744472"/>
              <a:gd name="connsiteY11570" fmla="*/ 1681168 h 1805355"/>
              <a:gd name="connsiteX11571" fmla="*/ 216721 w 2744472"/>
              <a:gd name="connsiteY11571" fmla="*/ 1690130 h 1805355"/>
              <a:gd name="connsiteX11572" fmla="*/ 211850 w 2744472"/>
              <a:gd name="connsiteY11572" fmla="*/ 1701891 h 1805355"/>
              <a:gd name="connsiteX11573" fmla="*/ 214761 w 2744472"/>
              <a:gd name="connsiteY11573" fmla="*/ 1709252 h 1805355"/>
              <a:gd name="connsiteX11574" fmla="*/ 210847 w 2744472"/>
              <a:gd name="connsiteY11574" fmla="*/ 1719151 h 1805355"/>
              <a:gd name="connsiteX11575" fmla="*/ 214761 w 2744472"/>
              <a:gd name="connsiteY11575" fmla="*/ 1728375 h 1805355"/>
              <a:gd name="connsiteX11576" fmla="*/ 210808 w 2744472"/>
              <a:gd name="connsiteY11576" fmla="*/ 1737691 h 1805355"/>
              <a:gd name="connsiteX11577" fmla="*/ 214761 w 2744472"/>
              <a:gd name="connsiteY11577" fmla="*/ 1747007 h 1805355"/>
              <a:gd name="connsiteX11578" fmla="*/ 210600 w 2744472"/>
              <a:gd name="connsiteY11578" fmla="*/ 1756813 h 1805355"/>
              <a:gd name="connsiteX11579" fmla="*/ 214761 w 2744472"/>
              <a:gd name="connsiteY11579" fmla="*/ 1766620 h 1805355"/>
              <a:gd name="connsiteX11580" fmla="*/ 210808 w 2744472"/>
              <a:gd name="connsiteY11580" fmla="*/ 1775936 h 1805355"/>
              <a:gd name="connsiteX11581" fmla="*/ 214761 w 2744472"/>
              <a:gd name="connsiteY11581" fmla="*/ 1785252 h 1805355"/>
              <a:gd name="connsiteX11582" fmla="*/ 194167 w 2744472"/>
              <a:gd name="connsiteY11582" fmla="*/ 1805355 h 1805355"/>
              <a:gd name="connsiteX11583" fmla="*/ 173573 w 2744472"/>
              <a:gd name="connsiteY11583" fmla="*/ 1785252 h 1805355"/>
              <a:gd name="connsiteX11584" fmla="*/ 177526 w 2744472"/>
              <a:gd name="connsiteY11584" fmla="*/ 1775936 h 1805355"/>
              <a:gd name="connsiteX11585" fmla="*/ 173573 w 2744472"/>
              <a:gd name="connsiteY11585" fmla="*/ 1766620 h 1805355"/>
              <a:gd name="connsiteX11586" fmla="*/ 177734 w 2744472"/>
              <a:gd name="connsiteY11586" fmla="*/ 1756813 h 1805355"/>
              <a:gd name="connsiteX11587" fmla="*/ 173573 w 2744472"/>
              <a:gd name="connsiteY11587" fmla="*/ 1747007 h 1805355"/>
              <a:gd name="connsiteX11588" fmla="*/ 177526 w 2744472"/>
              <a:gd name="connsiteY11588" fmla="*/ 1737691 h 1805355"/>
              <a:gd name="connsiteX11589" fmla="*/ 173573 w 2744472"/>
              <a:gd name="connsiteY11589" fmla="*/ 1728375 h 1805355"/>
              <a:gd name="connsiteX11590" fmla="*/ 177487 w 2744472"/>
              <a:gd name="connsiteY11590" fmla="*/ 1719150 h 1805355"/>
              <a:gd name="connsiteX11591" fmla="*/ 173573 w 2744472"/>
              <a:gd name="connsiteY11591" fmla="*/ 1709252 h 1805355"/>
              <a:gd name="connsiteX11592" fmla="*/ 178878 w 2744472"/>
              <a:gd name="connsiteY11592" fmla="*/ 1695835 h 1805355"/>
              <a:gd name="connsiteX11593" fmla="*/ 176515 w 2744472"/>
              <a:gd name="connsiteY11593" fmla="*/ 1690130 h 1805355"/>
              <a:gd name="connsiteX11594" fmla="*/ 180227 w 2744472"/>
              <a:gd name="connsiteY11594" fmla="*/ 1681168 h 1805355"/>
              <a:gd name="connsiteX11595" fmla="*/ 176515 w 2744472"/>
              <a:gd name="connsiteY11595" fmla="*/ 1671988 h 1805355"/>
              <a:gd name="connsiteX11596" fmla="*/ 181195 w 2744472"/>
              <a:gd name="connsiteY11596" fmla="*/ 1660412 h 1805355"/>
              <a:gd name="connsiteX11597" fmla="*/ 178476 w 2744472"/>
              <a:gd name="connsiteY11597" fmla="*/ 1653846 h 1805355"/>
              <a:gd name="connsiteX11598" fmla="*/ 183722 w 2744472"/>
              <a:gd name="connsiteY11598" fmla="*/ 1641182 h 1805355"/>
              <a:gd name="connsiteX11599" fmla="*/ 180437 w 2744472"/>
              <a:gd name="connsiteY11599" fmla="*/ 1633253 h 1805355"/>
              <a:gd name="connsiteX11600" fmla="*/ 185074 w 2744472"/>
              <a:gd name="connsiteY11600" fmla="*/ 1622060 h 1805355"/>
              <a:gd name="connsiteX11601" fmla="*/ 182399 w 2744472"/>
              <a:gd name="connsiteY11601" fmla="*/ 1615601 h 1805355"/>
              <a:gd name="connsiteX11602" fmla="*/ 186349 w 2744472"/>
              <a:gd name="connsiteY11602" fmla="*/ 1606064 h 1805355"/>
              <a:gd name="connsiteX11603" fmla="*/ 182399 w 2744472"/>
              <a:gd name="connsiteY11603" fmla="*/ 1596969 h 1805355"/>
              <a:gd name="connsiteX11604" fmla="*/ 187284 w 2744472"/>
              <a:gd name="connsiteY11604" fmla="*/ 1585723 h 1805355"/>
              <a:gd name="connsiteX11605" fmla="*/ 184360 w 2744472"/>
              <a:gd name="connsiteY11605" fmla="*/ 1578827 h 1805355"/>
              <a:gd name="connsiteX11606" fmla="*/ 190146 w 2744472"/>
              <a:gd name="connsiteY11606" fmla="*/ 1565184 h 1805355"/>
              <a:gd name="connsiteX11607" fmla="*/ 188283 w 2744472"/>
              <a:gd name="connsiteY11607" fmla="*/ 1560686 h 1805355"/>
              <a:gd name="connsiteX11608" fmla="*/ 193118 w 2744472"/>
              <a:gd name="connsiteY11608" fmla="*/ 1549011 h 1805355"/>
              <a:gd name="connsiteX11609" fmla="*/ 190244 w 2744472"/>
              <a:gd name="connsiteY11609" fmla="*/ 1541563 h 1805355"/>
              <a:gd name="connsiteX11610" fmla="*/ 194754 w 2744472"/>
              <a:gd name="connsiteY11610" fmla="*/ 1529877 h 1805355"/>
              <a:gd name="connsiteX11611" fmla="*/ 192205 w 2744472"/>
              <a:gd name="connsiteY11611" fmla="*/ 1523422 h 1805355"/>
              <a:gd name="connsiteX11612" fmla="*/ 198085 w 2744472"/>
              <a:gd name="connsiteY11612" fmla="*/ 1508533 h 1805355"/>
              <a:gd name="connsiteX11613" fmla="*/ 196128 w 2744472"/>
              <a:gd name="connsiteY11613" fmla="*/ 1503809 h 1805355"/>
              <a:gd name="connsiteX11614" fmla="*/ 200765 w 2744472"/>
              <a:gd name="connsiteY11614" fmla="*/ 1492616 h 1805355"/>
              <a:gd name="connsiteX11615" fmla="*/ 198090 w 2744472"/>
              <a:gd name="connsiteY11615" fmla="*/ 1486158 h 1805355"/>
              <a:gd name="connsiteX11616" fmla="*/ 203933 w 2744472"/>
              <a:gd name="connsiteY11616" fmla="*/ 1472051 h 1805355"/>
              <a:gd name="connsiteX11617" fmla="*/ 202012 w 2744472"/>
              <a:gd name="connsiteY11617" fmla="*/ 1467525 h 1805355"/>
              <a:gd name="connsiteX11618" fmla="*/ 206738 w 2744472"/>
              <a:gd name="connsiteY11618" fmla="*/ 1456388 h 1805355"/>
              <a:gd name="connsiteX11619" fmla="*/ 203973 w 2744472"/>
              <a:gd name="connsiteY11619" fmla="*/ 1449874 h 1805355"/>
              <a:gd name="connsiteX11620" fmla="*/ 210005 w 2744472"/>
              <a:gd name="connsiteY11620" fmla="*/ 1435659 h 1805355"/>
              <a:gd name="connsiteX11621" fmla="*/ 210202 w 2744472"/>
              <a:gd name="connsiteY11621" fmla="*/ 1435579 h 1805355"/>
              <a:gd name="connsiteX11622" fmla="*/ 208876 w 2744472"/>
              <a:gd name="connsiteY11622" fmla="*/ 1432223 h 1805355"/>
              <a:gd name="connsiteX11623" fmla="*/ 214244 w 2744472"/>
              <a:gd name="connsiteY11623" fmla="*/ 1418634 h 1805355"/>
              <a:gd name="connsiteX11624" fmla="*/ 212799 w 2744472"/>
              <a:gd name="connsiteY11624" fmla="*/ 1415061 h 1805355"/>
              <a:gd name="connsiteX11625" fmla="*/ 218449 w 2744472"/>
              <a:gd name="connsiteY11625" fmla="*/ 1401089 h 1805355"/>
              <a:gd name="connsiteX11626" fmla="*/ 216721 w 2744472"/>
              <a:gd name="connsiteY11626" fmla="*/ 1396919 h 1805355"/>
              <a:gd name="connsiteX11627" fmla="*/ 222419 w 2744472"/>
              <a:gd name="connsiteY11627" fmla="*/ 1383165 h 1805355"/>
              <a:gd name="connsiteX11628" fmla="*/ 220644 w 2744472"/>
              <a:gd name="connsiteY11628" fmla="*/ 1378777 h 1805355"/>
              <a:gd name="connsiteX11629" fmla="*/ 226294 w 2744472"/>
              <a:gd name="connsiteY11629" fmla="*/ 1364805 h 1805355"/>
              <a:gd name="connsiteX11630" fmla="*/ 224566 w 2744472"/>
              <a:gd name="connsiteY11630" fmla="*/ 1360635 h 1805355"/>
              <a:gd name="connsiteX11631" fmla="*/ 230387 w 2744472"/>
              <a:gd name="connsiteY11631" fmla="*/ 1346584 h 1805355"/>
              <a:gd name="connsiteX11632" fmla="*/ 228490 w 2744472"/>
              <a:gd name="connsiteY11632" fmla="*/ 1342004 h 1805355"/>
              <a:gd name="connsiteX11633" fmla="*/ 234377 w 2744472"/>
              <a:gd name="connsiteY11633" fmla="*/ 1327788 h 1805355"/>
              <a:gd name="connsiteX11634" fmla="*/ 234906 w 2744472"/>
              <a:gd name="connsiteY11634" fmla="*/ 1327569 h 1805355"/>
              <a:gd name="connsiteX11635" fmla="*/ 234373 w 2744472"/>
              <a:gd name="connsiteY11635" fmla="*/ 1326313 h 1805355"/>
              <a:gd name="connsiteX11636" fmla="*/ 240287 w 2744472"/>
              <a:gd name="connsiteY11636" fmla="*/ 1312375 h 1805355"/>
              <a:gd name="connsiteX11637" fmla="*/ 238295 w 2744472"/>
              <a:gd name="connsiteY11637" fmla="*/ 1307681 h 1805355"/>
              <a:gd name="connsiteX11638" fmla="*/ 244328 w 2744472"/>
              <a:gd name="connsiteY11638" fmla="*/ 1293466 h 1805355"/>
              <a:gd name="connsiteX11639" fmla="*/ 244637 w 2744472"/>
              <a:gd name="connsiteY11639" fmla="*/ 1293340 h 1805355"/>
              <a:gd name="connsiteX11640" fmla="*/ 243198 w 2744472"/>
              <a:gd name="connsiteY11640" fmla="*/ 1290029 h 1805355"/>
              <a:gd name="connsiteX11641" fmla="*/ 249374 w 2744472"/>
              <a:gd name="connsiteY11641" fmla="*/ 1275814 h 1805355"/>
              <a:gd name="connsiteX11642" fmla="*/ 249998 w 2744472"/>
              <a:gd name="connsiteY11642" fmla="*/ 1275568 h 1805355"/>
              <a:gd name="connsiteX11643" fmla="*/ 249082 w 2744472"/>
              <a:gd name="connsiteY11643" fmla="*/ 1273359 h 1805355"/>
              <a:gd name="connsiteX11644" fmla="*/ 254970 w 2744472"/>
              <a:gd name="connsiteY11644" fmla="*/ 1259144 h 1805355"/>
              <a:gd name="connsiteX11645" fmla="*/ 256182 w 2744472"/>
              <a:gd name="connsiteY11645" fmla="*/ 1258642 h 1805355"/>
              <a:gd name="connsiteX11646" fmla="*/ 254966 w 2744472"/>
              <a:gd name="connsiteY11646" fmla="*/ 1255707 h 1805355"/>
              <a:gd name="connsiteX11647" fmla="*/ 260380 w 2744472"/>
              <a:gd name="connsiteY11647" fmla="*/ 1242636 h 1805355"/>
              <a:gd name="connsiteX11648" fmla="*/ 258889 w 2744472"/>
              <a:gd name="connsiteY11648" fmla="*/ 1239036 h 1805355"/>
              <a:gd name="connsiteX11649" fmla="*/ 264777 w 2744472"/>
              <a:gd name="connsiteY11649" fmla="*/ 1224821 h 1805355"/>
              <a:gd name="connsiteX11650" fmla="*/ 266013 w 2744472"/>
              <a:gd name="connsiteY11650" fmla="*/ 1224308 h 1805355"/>
              <a:gd name="connsiteX11651" fmla="*/ 264773 w 2744472"/>
              <a:gd name="connsiteY11651" fmla="*/ 1221385 h 1805355"/>
              <a:gd name="connsiteX11652" fmla="*/ 270804 w 2744472"/>
              <a:gd name="connsiteY11652" fmla="*/ 1207170 h 1805355"/>
              <a:gd name="connsiteX11653" fmla="*/ 271567 w 2744472"/>
              <a:gd name="connsiteY11653" fmla="*/ 1206861 h 1805355"/>
              <a:gd name="connsiteX11654" fmla="*/ 270656 w 2744472"/>
              <a:gd name="connsiteY11654" fmla="*/ 1204714 h 1805355"/>
              <a:gd name="connsiteX11655" fmla="*/ 276688 w 2744472"/>
              <a:gd name="connsiteY11655" fmla="*/ 1190499 h 1805355"/>
              <a:gd name="connsiteX11656" fmla="*/ 278769 w 2744472"/>
              <a:gd name="connsiteY11656" fmla="*/ 1189658 h 1805355"/>
              <a:gd name="connsiteX11657" fmla="*/ 277521 w 2744472"/>
              <a:gd name="connsiteY11657" fmla="*/ 1186572 h 1805355"/>
              <a:gd name="connsiteX11658" fmla="*/ 283409 w 2744472"/>
              <a:gd name="connsiteY11658" fmla="*/ 1172010 h 1805355"/>
              <a:gd name="connsiteX11659" fmla="*/ 283976 w 2744472"/>
              <a:gd name="connsiteY11659" fmla="*/ 1171770 h 1805355"/>
              <a:gd name="connsiteX11660" fmla="*/ 283405 w 2744472"/>
              <a:gd name="connsiteY11660" fmla="*/ 1170392 h 1805355"/>
              <a:gd name="connsiteX11661" fmla="*/ 289293 w 2744472"/>
              <a:gd name="connsiteY11661" fmla="*/ 1156177 h 1805355"/>
              <a:gd name="connsiteX11662" fmla="*/ 290270 w 2744472"/>
              <a:gd name="connsiteY11662" fmla="*/ 1155772 h 1805355"/>
              <a:gd name="connsiteX11663" fmla="*/ 289289 w 2744472"/>
              <a:gd name="connsiteY11663" fmla="*/ 1153231 h 1805355"/>
              <a:gd name="connsiteX11664" fmla="*/ 295177 w 2744472"/>
              <a:gd name="connsiteY11664" fmla="*/ 1137975 h 1805355"/>
              <a:gd name="connsiteX11665" fmla="*/ 295881 w 2744472"/>
              <a:gd name="connsiteY11665" fmla="*/ 1137662 h 1805355"/>
              <a:gd name="connsiteX11666" fmla="*/ 295172 w 2744472"/>
              <a:gd name="connsiteY11666" fmla="*/ 1136070 h 1805355"/>
              <a:gd name="connsiteX11667" fmla="*/ 301492 w 2744472"/>
              <a:gd name="connsiteY11667" fmla="*/ 1121854 h 1805355"/>
              <a:gd name="connsiteX11668" fmla="*/ 303509 w 2744472"/>
              <a:gd name="connsiteY11668" fmla="*/ 1121076 h 1805355"/>
              <a:gd name="connsiteX11669" fmla="*/ 303018 w 2744472"/>
              <a:gd name="connsiteY11669" fmla="*/ 1119889 h 1805355"/>
              <a:gd name="connsiteX11670" fmla="*/ 309050 w 2744472"/>
              <a:gd name="connsiteY11670" fmla="*/ 1105327 h 1805355"/>
              <a:gd name="connsiteX11671" fmla="*/ 310333 w 2744472"/>
              <a:gd name="connsiteY11671" fmla="*/ 1104796 h 1805355"/>
              <a:gd name="connsiteX11672" fmla="*/ 309883 w 2744472"/>
              <a:gd name="connsiteY11672" fmla="*/ 1103709 h 1805355"/>
              <a:gd name="connsiteX11673" fmla="*/ 315770 w 2744472"/>
              <a:gd name="connsiteY11673" fmla="*/ 1089494 h 1805355"/>
              <a:gd name="connsiteX11674" fmla="*/ 318438 w 2744472"/>
              <a:gd name="connsiteY11674" fmla="*/ 1088389 h 1805355"/>
              <a:gd name="connsiteX11675" fmla="*/ 317727 w 2744472"/>
              <a:gd name="connsiteY11675" fmla="*/ 1086547 h 1805355"/>
              <a:gd name="connsiteX11676" fmla="*/ 323616 w 2744472"/>
              <a:gd name="connsiteY11676" fmla="*/ 1071292 h 1805355"/>
              <a:gd name="connsiteX11677" fmla="*/ 324279 w 2744472"/>
              <a:gd name="connsiteY11677" fmla="*/ 1070997 h 1805355"/>
              <a:gd name="connsiteX11678" fmla="*/ 323612 w 2744472"/>
              <a:gd name="connsiteY11678" fmla="*/ 1069386 h 1805355"/>
              <a:gd name="connsiteX11679" fmla="*/ 329499 w 2744472"/>
              <a:gd name="connsiteY11679" fmla="*/ 1055171 h 1805355"/>
              <a:gd name="connsiteX11680" fmla="*/ 331865 w 2744472"/>
              <a:gd name="connsiteY11680" fmla="*/ 1054191 h 1805355"/>
              <a:gd name="connsiteX11681" fmla="*/ 331457 w 2744472"/>
              <a:gd name="connsiteY11681" fmla="*/ 1053205 h 1805355"/>
              <a:gd name="connsiteX11682" fmla="*/ 337489 w 2744472"/>
              <a:gd name="connsiteY11682" fmla="*/ 1038643 h 1805355"/>
              <a:gd name="connsiteX11683" fmla="*/ 340446 w 2744472"/>
              <a:gd name="connsiteY11683" fmla="*/ 1037418 h 1805355"/>
              <a:gd name="connsiteX11684" fmla="*/ 340282 w 2744472"/>
              <a:gd name="connsiteY11684" fmla="*/ 1037025 h 1805355"/>
              <a:gd name="connsiteX11685" fmla="*/ 346171 w 2744472"/>
              <a:gd name="connsiteY11685" fmla="*/ 1022810 h 1805355"/>
              <a:gd name="connsiteX11686" fmla="*/ 346876 w 2744472"/>
              <a:gd name="connsiteY11686" fmla="*/ 1022518 h 1805355"/>
              <a:gd name="connsiteX11687" fmla="*/ 346166 w 2744472"/>
              <a:gd name="connsiteY11687" fmla="*/ 1020845 h 1805355"/>
              <a:gd name="connsiteX11688" fmla="*/ 352342 w 2744472"/>
              <a:gd name="connsiteY11688" fmla="*/ 1006283 h 1805355"/>
              <a:gd name="connsiteX11689" fmla="*/ 354346 w 2744472"/>
              <a:gd name="connsiteY11689" fmla="*/ 1005471 h 1805355"/>
              <a:gd name="connsiteX11690" fmla="*/ 354011 w 2744472"/>
              <a:gd name="connsiteY11690" fmla="*/ 1004664 h 1805355"/>
              <a:gd name="connsiteX11691" fmla="*/ 359900 w 2744472"/>
              <a:gd name="connsiteY11691" fmla="*/ 990449 h 1805355"/>
              <a:gd name="connsiteX11692" fmla="*/ 362265 w 2744472"/>
              <a:gd name="connsiteY11692" fmla="*/ 989469 h 1805355"/>
              <a:gd name="connsiteX11693" fmla="*/ 361856 w 2744472"/>
              <a:gd name="connsiteY11693" fmla="*/ 988483 h 1805355"/>
              <a:gd name="connsiteX11694" fmla="*/ 367889 w 2744472"/>
              <a:gd name="connsiteY11694" fmla="*/ 973921 h 1805355"/>
              <a:gd name="connsiteX11695" fmla="*/ 370928 w 2744472"/>
              <a:gd name="connsiteY11695" fmla="*/ 972662 h 1805355"/>
              <a:gd name="connsiteX11696" fmla="*/ 376570 w 2744472"/>
              <a:gd name="connsiteY11696" fmla="*/ 958375 h 1805355"/>
              <a:gd name="connsiteX11697" fmla="*/ 378801 w 2744472"/>
              <a:gd name="connsiteY11697" fmla="*/ 957406 h 1805355"/>
              <a:gd name="connsiteX11698" fmla="*/ 384415 w 2744472"/>
              <a:gd name="connsiteY11698" fmla="*/ 943522 h 1805355"/>
              <a:gd name="connsiteX11699" fmla="*/ 388356 w 2744472"/>
              <a:gd name="connsiteY11699" fmla="*/ 941850 h 1805355"/>
              <a:gd name="connsiteX11700" fmla="*/ 394222 w 2744472"/>
              <a:gd name="connsiteY11700" fmla="*/ 927688 h 1805355"/>
              <a:gd name="connsiteX11701" fmla="*/ 396419 w 2744472"/>
              <a:gd name="connsiteY11701" fmla="*/ 926778 h 1805355"/>
              <a:gd name="connsiteX11702" fmla="*/ 396178 w 2744472"/>
              <a:gd name="connsiteY11702" fmla="*/ 926213 h 1805355"/>
              <a:gd name="connsiteX11703" fmla="*/ 402211 w 2744472"/>
              <a:gd name="connsiteY11703" fmla="*/ 911998 h 1805355"/>
              <a:gd name="connsiteX11704" fmla="*/ 405321 w 2744472"/>
              <a:gd name="connsiteY11704" fmla="*/ 910740 h 1805355"/>
              <a:gd name="connsiteX11705" fmla="*/ 410893 w 2744472"/>
              <a:gd name="connsiteY11705" fmla="*/ 897289 h 1805355"/>
              <a:gd name="connsiteX11706" fmla="*/ 414885 w 2744472"/>
              <a:gd name="connsiteY11706" fmla="*/ 895634 h 1805355"/>
              <a:gd name="connsiteX11707" fmla="*/ 420699 w 2744472"/>
              <a:gd name="connsiteY11707" fmla="*/ 881598 h 1805355"/>
              <a:gd name="connsiteX11708" fmla="*/ 423250 w 2744472"/>
              <a:gd name="connsiteY11708" fmla="*/ 880542 h 1805355"/>
              <a:gd name="connsiteX11709" fmla="*/ 422657 w 2744472"/>
              <a:gd name="connsiteY11709" fmla="*/ 879142 h 1805355"/>
              <a:gd name="connsiteX11710" fmla="*/ 428688 w 2744472"/>
              <a:gd name="connsiteY11710" fmla="*/ 864927 h 1805355"/>
              <a:gd name="connsiteX11711" fmla="*/ 434642 w 2744472"/>
              <a:gd name="connsiteY11711" fmla="*/ 862520 h 1805355"/>
              <a:gd name="connsiteX11712" fmla="*/ 439332 w 2744472"/>
              <a:gd name="connsiteY11712" fmla="*/ 851198 h 1805355"/>
              <a:gd name="connsiteX11713" fmla="*/ 441870 w 2744472"/>
              <a:gd name="connsiteY11713" fmla="*/ 850146 h 1805355"/>
              <a:gd name="connsiteX11714" fmla="*/ 441288 w 2744472"/>
              <a:gd name="connsiteY11714" fmla="*/ 848742 h 1805355"/>
              <a:gd name="connsiteX11715" fmla="*/ 447176 w 2744472"/>
              <a:gd name="connsiteY11715" fmla="*/ 834527 h 1805355"/>
              <a:gd name="connsiteX11716" fmla="*/ 452149 w 2744472"/>
              <a:gd name="connsiteY11716" fmla="*/ 832467 h 1805355"/>
              <a:gd name="connsiteX11717" fmla="*/ 456983 w 2744472"/>
              <a:gd name="connsiteY11717" fmla="*/ 820798 h 1805355"/>
              <a:gd name="connsiteX11718" fmla="*/ 461203 w 2744472"/>
              <a:gd name="connsiteY11718" fmla="*/ 819050 h 1805355"/>
              <a:gd name="connsiteX11719" fmla="*/ 466933 w 2744472"/>
              <a:gd name="connsiteY11719" fmla="*/ 804558 h 1805355"/>
              <a:gd name="connsiteX11720" fmla="*/ 472758 w 2744472"/>
              <a:gd name="connsiteY11720" fmla="*/ 802031 h 1805355"/>
              <a:gd name="connsiteX11721" fmla="*/ 477577 w 2744472"/>
              <a:gd name="connsiteY11721" fmla="*/ 790399 h 1805355"/>
              <a:gd name="connsiteX11722" fmla="*/ 479949 w 2744472"/>
              <a:gd name="connsiteY11722" fmla="*/ 789416 h 1805355"/>
              <a:gd name="connsiteX11723" fmla="*/ 485710 w 2744472"/>
              <a:gd name="connsiteY11723" fmla="*/ 775832 h 1805355"/>
              <a:gd name="connsiteX11724" fmla="*/ 490322 w 2744472"/>
              <a:gd name="connsiteY11724" fmla="*/ 773966 h 1805355"/>
              <a:gd name="connsiteX11725" fmla="*/ 495659 w 2744472"/>
              <a:gd name="connsiteY11725" fmla="*/ 761961 h 1805355"/>
              <a:gd name="connsiteX11726" fmla="*/ 503550 w 2744472"/>
              <a:gd name="connsiteY11726" fmla="*/ 758914 h 1805355"/>
              <a:gd name="connsiteX11727" fmla="*/ 507975 w 2744472"/>
              <a:gd name="connsiteY11727" fmla="*/ 748232 h 1805355"/>
              <a:gd name="connsiteX11728" fmla="*/ 511963 w 2744472"/>
              <a:gd name="connsiteY11728" fmla="*/ 746579 h 1805355"/>
              <a:gd name="connsiteX11729" fmla="*/ 517781 w 2744472"/>
              <a:gd name="connsiteY11729" fmla="*/ 731848 h 1805355"/>
              <a:gd name="connsiteX11730" fmla="*/ 522689 w 2744472"/>
              <a:gd name="connsiteY11730" fmla="*/ 729716 h 1805355"/>
              <a:gd name="connsiteX11731" fmla="*/ 527731 w 2744472"/>
              <a:gd name="connsiteY11731" fmla="*/ 717832 h 1805355"/>
              <a:gd name="connsiteX11732" fmla="*/ 533198 w 2744472"/>
              <a:gd name="connsiteY11732" fmla="*/ 715621 h 1805355"/>
              <a:gd name="connsiteX11733" fmla="*/ 538375 w 2744472"/>
              <a:gd name="connsiteY11733" fmla="*/ 703122 h 1805355"/>
              <a:gd name="connsiteX11734" fmla="*/ 543838 w 2744472"/>
              <a:gd name="connsiteY11734" fmla="*/ 700859 h 1805355"/>
              <a:gd name="connsiteX11735" fmla="*/ 548469 w 2744472"/>
              <a:gd name="connsiteY11735" fmla="*/ 689681 h 1805355"/>
              <a:gd name="connsiteX11736" fmla="*/ 555482 w 2744472"/>
              <a:gd name="connsiteY11736" fmla="*/ 686775 h 1805355"/>
              <a:gd name="connsiteX11737" fmla="*/ 560092 w 2744472"/>
              <a:gd name="connsiteY11737" fmla="*/ 675114 h 1805355"/>
              <a:gd name="connsiteX11738" fmla="*/ 566908 w 2744472"/>
              <a:gd name="connsiteY11738" fmla="*/ 672157 h 1805355"/>
              <a:gd name="connsiteX11739" fmla="*/ 570736 w 2744472"/>
              <a:gd name="connsiteY11739" fmla="*/ 662916 h 1805355"/>
              <a:gd name="connsiteX11740" fmla="*/ 577796 w 2744472"/>
              <a:gd name="connsiteY11740" fmla="*/ 659991 h 1805355"/>
              <a:gd name="connsiteX11741" fmla="*/ 582504 w 2744472"/>
              <a:gd name="connsiteY11741" fmla="*/ 648350 h 1805355"/>
              <a:gd name="connsiteX11742" fmla="*/ 589851 w 2744472"/>
              <a:gd name="connsiteY11742" fmla="*/ 645232 h 1805355"/>
              <a:gd name="connsiteX11743" fmla="*/ 594414 w 2744472"/>
              <a:gd name="connsiteY11743" fmla="*/ 634478 h 1805355"/>
              <a:gd name="connsiteX11744" fmla="*/ 600763 w 2744472"/>
              <a:gd name="connsiteY11744" fmla="*/ 631910 h 1805355"/>
              <a:gd name="connsiteX11745" fmla="*/ 605058 w 2744472"/>
              <a:gd name="connsiteY11745" fmla="*/ 621036 h 1805355"/>
              <a:gd name="connsiteX11746" fmla="*/ 612824 w 2744472"/>
              <a:gd name="connsiteY11746" fmla="*/ 617663 h 1805355"/>
              <a:gd name="connsiteX11747" fmla="*/ 616826 w 2744472"/>
              <a:gd name="connsiteY11747" fmla="*/ 608000 h 1805355"/>
              <a:gd name="connsiteX11748" fmla="*/ 625350 w 2744472"/>
              <a:gd name="connsiteY11748" fmla="*/ 604469 h 1805355"/>
              <a:gd name="connsiteX11749" fmla="*/ 629574 w 2744472"/>
              <a:gd name="connsiteY11749" fmla="*/ 594271 h 1805355"/>
              <a:gd name="connsiteX11750" fmla="*/ 637587 w 2744472"/>
              <a:gd name="connsiteY11750" fmla="*/ 590952 h 1805355"/>
              <a:gd name="connsiteX11751" fmla="*/ 641342 w 2744472"/>
              <a:gd name="connsiteY11751" fmla="*/ 581666 h 1805355"/>
              <a:gd name="connsiteX11752" fmla="*/ 648690 w 2744472"/>
              <a:gd name="connsiteY11752" fmla="*/ 578548 h 1805355"/>
              <a:gd name="connsiteX11753" fmla="*/ 653253 w 2744472"/>
              <a:gd name="connsiteY11753" fmla="*/ 567794 h 1805355"/>
              <a:gd name="connsiteX11754" fmla="*/ 662539 w 2744472"/>
              <a:gd name="connsiteY11754" fmla="*/ 564039 h 1805355"/>
              <a:gd name="connsiteX11755" fmla="*/ 665858 w 2744472"/>
              <a:gd name="connsiteY11755" fmla="*/ 556026 h 1805355"/>
              <a:gd name="connsiteX11756" fmla="*/ 673689 w 2744472"/>
              <a:gd name="connsiteY11756" fmla="*/ 552782 h 1805355"/>
              <a:gd name="connsiteX11757" fmla="*/ 677626 w 2744472"/>
              <a:gd name="connsiteY11757" fmla="*/ 543278 h 1805355"/>
              <a:gd name="connsiteX11758" fmla="*/ 685402 w 2744472"/>
              <a:gd name="connsiteY11758" fmla="*/ 540057 h 1805355"/>
              <a:gd name="connsiteX11759" fmla="*/ 689537 w 2744472"/>
              <a:gd name="connsiteY11759" fmla="*/ 529836 h 1805355"/>
              <a:gd name="connsiteX11760" fmla="*/ 698458 w 2744472"/>
              <a:gd name="connsiteY11760" fmla="*/ 526053 h 1805355"/>
              <a:gd name="connsiteX11761" fmla="*/ 702141 w 2744472"/>
              <a:gd name="connsiteY11761" fmla="*/ 516944 h 1805355"/>
              <a:gd name="connsiteX11762" fmla="*/ 710432 w 2744472"/>
              <a:gd name="connsiteY11762" fmla="*/ 513426 h 1805355"/>
              <a:gd name="connsiteX11763" fmla="*/ 713909 w 2744472"/>
              <a:gd name="connsiteY11763" fmla="*/ 505033 h 1805355"/>
              <a:gd name="connsiteX11764" fmla="*/ 723571 w 2744472"/>
              <a:gd name="connsiteY11764" fmla="*/ 501031 h 1805355"/>
              <a:gd name="connsiteX11765" fmla="*/ 726945 w 2744472"/>
              <a:gd name="connsiteY11765" fmla="*/ 493265 h 1805355"/>
              <a:gd name="connsiteX11766" fmla="*/ 736876 w 2744472"/>
              <a:gd name="connsiteY11766" fmla="*/ 489343 h 1805355"/>
              <a:gd name="connsiteX11767" fmla="*/ 740387 w 2744472"/>
              <a:gd name="connsiteY11767" fmla="*/ 480661 h 1805355"/>
              <a:gd name="connsiteX11768" fmla="*/ 748749 w 2744472"/>
              <a:gd name="connsiteY11768" fmla="*/ 477112 h 1805355"/>
              <a:gd name="connsiteX11769" fmla="*/ 749244 w 2744472"/>
              <a:gd name="connsiteY11769" fmla="*/ 475945 h 1805355"/>
              <a:gd name="connsiteX11770" fmla="*/ 738433 w 2744472"/>
              <a:gd name="connsiteY11770" fmla="*/ 480636 h 1805355"/>
              <a:gd name="connsiteX11771" fmla="*/ 736455 w 2744472"/>
              <a:gd name="connsiteY11771" fmla="*/ 485412 h 1805355"/>
              <a:gd name="connsiteX11772" fmla="*/ 728135 w 2744472"/>
              <a:gd name="connsiteY11772" fmla="*/ 488859 h 1805355"/>
              <a:gd name="connsiteX11773" fmla="*/ 724688 w 2744472"/>
              <a:gd name="connsiteY11773" fmla="*/ 497180 h 1805355"/>
              <a:gd name="connsiteX11774" fmla="*/ 713141 w 2744472"/>
              <a:gd name="connsiteY11774" fmla="*/ 501962 h 1805355"/>
              <a:gd name="connsiteX11775" fmla="*/ 709978 w 2744472"/>
              <a:gd name="connsiteY11775" fmla="*/ 509784 h 1805355"/>
              <a:gd name="connsiteX11776" fmla="*/ 701687 w 2744472"/>
              <a:gd name="connsiteY11776" fmla="*/ 513303 h 1805355"/>
              <a:gd name="connsiteX11777" fmla="*/ 698211 w 2744472"/>
              <a:gd name="connsiteY11777" fmla="*/ 521695 h 1805355"/>
              <a:gd name="connsiteX11778" fmla="*/ 689670 w 2744472"/>
              <a:gd name="connsiteY11778" fmla="*/ 525233 h 1805355"/>
              <a:gd name="connsiteX11779" fmla="*/ 686012 w 2744472"/>
              <a:gd name="connsiteY11779" fmla="*/ 533463 h 1805355"/>
              <a:gd name="connsiteX11780" fmla="*/ 675132 w 2744472"/>
              <a:gd name="connsiteY11780" fmla="*/ 537662 h 1805355"/>
              <a:gd name="connsiteX11781" fmla="*/ 671733 w 2744472"/>
              <a:gd name="connsiteY11781" fmla="*/ 546068 h 1805355"/>
              <a:gd name="connsiteX11782" fmla="*/ 664043 w 2744472"/>
              <a:gd name="connsiteY11782" fmla="*/ 549331 h 1805355"/>
              <a:gd name="connsiteX11783" fmla="*/ 659966 w 2744472"/>
              <a:gd name="connsiteY11783" fmla="*/ 559654 h 1805355"/>
              <a:gd name="connsiteX11784" fmla="*/ 650509 w 2744472"/>
              <a:gd name="connsiteY11784" fmla="*/ 563762 h 1805355"/>
              <a:gd name="connsiteX11785" fmla="*/ 647218 w 2744472"/>
              <a:gd name="connsiteY11785" fmla="*/ 571708 h 1805355"/>
              <a:gd name="connsiteX11786" fmla="*/ 639387 w 2744472"/>
              <a:gd name="connsiteY11786" fmla="*/ 574952 h 1805355"/>
              <a:gd name="connsiteX11787" fmla="*/ 635450 w 2744472"/>
              <a:gd name="connsiteY11787" fmla="*/ 584456 h 1805355"/>
              <a:gd name="connsiteX11788" fmla="*/ 627057 w 2744472"/>
              <a:gd name="connsiteY11788" fmla="*/ 587933 h 1805355"/>
              <a:gd name="connsiteX11789" fmla="*/ 623538 w 2744472"/>
              <a:gd name="connsiteY11789" fmla="*/ 596224 h 1805355"/>
              <a:gd name="connsiteX11790" fmla="*/ 615511 w 2744472"/>
              <a:gd name="connsiteY11790" fmla="*/ 599470 h 1805355"/>
              <a:gd name="connsiteX11791" fmla="*/ 610934 w 2744472"/>
              <a:gd name="connsiteY11791" fmla="*/ 610790 h 1805355"/>
              <a:gd name="connsiteX11792" fmla="*/ 602643 w 2744472"/>
              <a:gd name="connsiteY11792" fmla="*/ 614308 h 1805355"/>
              <a:gd name="connsiteX11793" fmla="*/ 599166 w 2744472"/>
              <a:gd name="connsiteY11793" fmla="*/ 622701 h 1805355"/>
              <a:gd name="connsiteX11794" fmla="*/ 591783 w 2744472"/>
              <a:gd name="connsiteY11794" fmla="*/ 625760 h 1805355"/>
              <a:gd name="connsiteX11795" fmla="*/ 587255 w 2744472"/>
              <a:gd name="connsiteY11795" fmla="*/ 636430 h 1805355"/>
              <a:gd name="connsiteX11796" fmla="*/ 581368 w 2744472"/>
              <a:gd name="connsiteY11796" fmla="*/ 638811 h 1805355"/>
              <a:gd name="connsiteX11797" fmla="*/ 576612 w 2744472"/>
              <a:gd name="connsiteY11797" fmla="*/ 650854 h 1805355"/>
              <a:gd name="connsiteX11798" fmla="*/ 568351 w 2744472"/>
              <a:gd name="connsiteY11798" fmla="*/ 654443 h 1805355"/>
              <a:gd name="connsiteX11799" fmla="*/ 564844 w 2744472"/>
              <a:gd name="connsiteY11799" fmla="*/ 662908 h 1805355"/>
              <a:gd name="connsiteX11800" fmla="*/ 556605 w 2744472"/>
              <a:gd name="connsiteY11800" fmla="*/ 666320 h 1805355"/>
              <a:gd name="connsiteX11801" fmla="*/ 552095 w 2744472"/>
              <a:gd name="connsiteY11801" fmla="*/ 677474 h 1805355"/>
              <a:gd name="connsiteX11802" fmla="*/ 547169 w 2744472"/>
              <a:gd name="connsiteY11802" fmla="*/ 679564 h 1805355"/>
              <a:gd name="connsiteX11803" fmla="*/ 542289 w 2744472"/>
              <a:gd name="connsiteY11803" fmla="*/ 691346 h 1805355"/>
              <a:gd name="connsiteX11804" fmla="*/ 534842 w 2744472"/>
              <a:gd name="connsiteY11804" fmla="*/ 694431 h 1805355"/>
              <a:gd name="connsiteX11805" fmla="*/ 530521 w 2744472"/>
              <a:gd name="connsiteY11805" fmla="*/ 705625 h 1805355"/>
              <a:gd name="connsiteX11806" fmla="*/ 524084 w 2744472"/>
              <a:gd name="connsiteY11806" fmla="*/ 708486 h 1805355"/>
              <a:gd name="connsiteX11807" fmla="*/ 519735 w 2744472"/>
              <a:gd name="connsiteY11807" fmla="*/ 719498 h 1805355"/>
              <a:gd name="connsiteX11808" fmla="*/ 513748 w 2744472"/>
              <a:gd name="connsiteY11808" fmla="*/ 722099 h 1805355"/>
              <a:gd name="connsiteX11809" fmla="*/ 509642 w 2744472"/>
              <a:gd name="connsiteY11809" fmla="*/ 731553 h 1805355"/>
              <a:gd name="connsiteX11810" fmla="*/ 503199 w 2744472"/>
              <a:gd name="connsiteY11810" fmla="*/ 734097 h 1805355"/>
              <a:gd name="connsiteX11811" fmla="*/ 498161 w 2744472"/>
              <a:gd name="connsiteY11811" fmla="*/ 746262 h 1805355"/>
              <a:gd name="connsiteX11812" fmla="*/ 492538 w 2744472"/>
              <a:gd name="connsiteY11812" fmla="*/ 748591 h 1805355"/>
              <a:gd name="connsiteX11813" fmla="*/ 487374 w 2744472"/>
              <a:gd name="connsiteY11813" fmla="*/ 761665 h 1805355"/>
              <a:gd name="connsiteX11814" fmla="*/ 482991 w 2744472"/>
              <a:gd name="connsiteY11814" fmla="*/ 763570 h 1805355"/>
              <a:gd name="connsiteX11815" fmla="*/ 477568 w 2744472"/>
              <a:gd name="connsiteY11815" fmla="*/ 776662 h 1805355"/>
              <a:gd name="connsiteX11816" fmla="*/ 472595 w 2744472"/>
              <a:gd name="connsiteY11816" fmla="*/ 778722 h 1805355"/>
              <a:gd name="connsiteX11817" fmla="*/ 467762 w 2744472"/>
              <a:gd name="connsiteY11817" fmla="*/ 790391 h 1805355"/>
              <a:gd name="connsiteX11818" fmla="*/ 463034 w 2744472"/>
              <a:gd name="connsiteY11818" fmla="*/ 792349 h 1805355"/>
              <a:gd name="connsiteX11819" fmla="*/ 457812 w 2744472"/>
              <a:gd name="connsiteY11819" fmla="*/ 804956 h 1805355"/>
              <a:gd name="connsiteX11820" fmla="*/ 451901 w 2744472"/>
              <a:gd name="connsiteY11820" fmla="*/ 807405 h 1805355"/>
              <a:gd name="connsiteX11821" fmla="*/ 447169 w 2744472"/>
              <a:gd name="connsiteY11821" fmla="*/ 818829 h 1805355"/>
              <a:gd name="connsiteX11822" fmla="*/ 442957 w 2744472"/>
              <a:gd name="connsiteY11822" fmla="*/ 820573 h 1805355"/>
              <a:gd name="connsiteX11823" fmla="*/ 437362 w 2744472"/>
              <a:gd name="connsiteY11823" fmla="*/ 835069 h 1805355"/>
              <a:gd name="connsiteX11824" fmla="*/ 432504 w 2744472"/>
              <a:gd name="connsiteY11824" fmla="*/ 837229 h 1805355"/>
              <a:gd name="connsiteX11825" fmla="*/ 427412 w 2744472"/>
              <a:gd name="connsiteY11825" fmla="*/ 849228 h 1805355"/>
              <a:gd name="connsiteX11826" fmla="*/ 423814 w 2744472"/>
              <a:gd name="connsiteY11826" fmla="*/ 850683 h 1805355"/>
              <a:gd name="connsiteX11827" fmla="*/ 418730 w 2744472"/>
              <a:gd name="connsiteY11827" fmla="*/ 862957 h 1805355"/>
              <a:gd name="connsiteX11828" fmla="*/ 414517 w 2744472"/>
              <a:gd name="connsiteY11828" fmla="*/ 864702 h 1805355"/>
              <a:gd name="connsiteX11829" fmla="*/ 414811 w 2744472"/>
              <a:gd name="connsiteY11829" fmla="*/ 865413 h 1805355"/>
              <a:gd name="connsiteX11830" fmla="*/ 408924 w 2744472"/>
              <a:gd name="connsiteY11830" fmla="*/ 879629 h 1805355"/>
              <a:gd name="connsiteX11831" fmla="*/ 403920 w 2744472"/>
              <a:gd name="connsiteY11831" fmla="*/ 881701 h 1805355"/>
              <a:gd name="connsiteX11832" fmla="*/ 398974 w 2744472"/>
              <a:gd name="connsiteY11832" fmla="*/ 893357 h 1805355"/>
              <a:gd name="connsiteX11833" fmla="*/ 395709 w 2744472"/>
              <a:gd name="connsiteY11833" fmla="*/ 894678 h 1805355"/>
              <a:gd name="connsiteX11834" fmla="*/ 396179 w 2744472"/>
              <a:gd name="connsiteY11834" fmla="*/ 895814 h 1805355"/>
              <a:gd name="connsiteX11835" fmla="*/ 390292 w 2744472"/>
              <a:gd name="connsiteY11835" fmla="*/ 910029 h 1805355"/>
              <a:gd name="connsiteX11836" fmla="*/ 388091 w 2744472"/>
              <a:gd name="connsiteY11836" fmla="*/ 910940 h 1805355"/>
              <a:gd name="connsiteX11837" fmla="*/ 388335 w 2744472"/>
              <a:gd name="connsiteY11837" fmla="*/ 911504 h 1805355"/>
              <a:gd name="connsiteX11838" fmla="*/ 382160 w 2744472"/>
              <a:gd name="connsiteY11838" fmla="*/ 925719 h 1805355"/>
              <a:gd name="connsiteX11839" fmla="*/ 378062 w 2744472"/>
              <a:gd name="connsiteY11839" fmla="*/ 927337 h 1805355"/>
              <a:gd name="connsiteX11840" fmla="*/ 372639 w 2744472"/>
              <a:gd name="connsiteY11840" fmla="*/ 940428 h 1805355"/>
              <a:gd name="connsiteX11841" fmla="*/ 370443 w 2744472"/>
              <a:gd name="connsiteY11841" fmla="*/ 941338 h 1805355"/>
              <a:gd name="connsiteX11842" fmla="*/ 370683 w 2744472"/>
              <a:gd name="connsiteY11842" fmla="*/ 941903 h 1805355"/>
              <a:gd name="connsiteX11843" fmla="*/ 364651 w 2744472"/>
              <a:gd name="connsiteY11843" fmla="*/ 956118 h 1805355"/>
              <a:gd name="connsiteX11844" fmla="*/ 361566 w 2744472"/>
              <a:gd name="connsiteY11844" fmla="*/ 957366 h 1805355"/>
              <a:gd name="connsiteX11845" fmla="*/ 361856 w 2744472"/>
              <a:gd name="connsiteY11845" fmla="*/ 958084 h 1805355"/>
              <a:gd name="connsiteX11846" fmla="*/ 355968 w 2744472"/>
              <a:gd name="connsiteY11846" fmla="*/ 972646 h 1805355"/>
              <a:gd name="connsiteX11847" fmla="*/ 353921 w 2744472"/>
              <a:gd name="connsiteY11847" fmla="*/ 973515 h 1805355"/>
              <a:gd name="connsiteX11848" fmla="*/ 348123 w 2744472"/>
              <a:gd name="connsiteY11848" fmla="*/ 988193 h 1805355"/>
              <a:gd name="connsiteX11849" fmla="*/ 345892 w 2744472"/>
              <a:gd name="connsiteY11849" fmla="*/ 989162 h 1805355"/>
              <a:gd name="connsiteX11850" fmla="*/ 340279 w 2744472"/>
              <a:gd name="connsiteY11850" fmla="*/ 1003045 h 1805355"/>
              <a:gd name="connsiteX11851" fmla="*/ 338038 w 2744472"/>
              <a:gd name="connsiteY11851" fmla="*/ 1003996 h 1805355"/>
              <a:gd name="connsiteX11852" fmla="*/ 338322 w 2744472"/>
              <a:gd name="connsiteY11852" fmla="*/ 1004664 h 1805355"/>
              <a:gd name="connsiteX11853" fmla="*/ 332290 w 2744472"/>
              <a:gd name="connsiteY11853" fmla="*/ 1018879 h 1805355"/>
              <a:gd name="connsiteX11854" fmla="*/ 329205 w 2744472"/>
              <a:gd name="connsiteY11854" fmla="*/ 1020126 h 1805355"/>
              <a:gd name="connsiteX11855" fmla="*/ 329496 w 2744472"/>
              <a:gd name="connsiteY11855" fmla="*/ 1020845 h 1805355"/>
              <a:gd name="connsiteX11856" fmla="*/ 323608 w 2744472"/>
              <a:gd name="connsiteY11856" fmla="*/ 1035406 h 1805355"/>
              <a:gd name="connsiteX11857" fmla="*/ 321373 w 2744472"/>
              <a:gd name="connsiteY11857" fmla="*/ 1036355 h 1805355"/>
              <a:gd name="connsiteX11858" fmla="*/ 321651 w 2744472"/>
              <a:gd name="connsiteY11858" fmla="*/ 1037025 h 1805355"/>
              <a:gd name="connsiteX11859" fmla="*/ 315762 w 2744472"/>
              <a:gd name="connsiteY11859" fmla="*/ 1051240 h 1805355"/>
              <a:gd name="connsiteX11860" fmla="*/ 313405 w 2744472"/>
              <a:gd name="connsiteY11860" fmla="*/ 1052216 h 1805355"/>
              <a:gd name="connsiteX11861" fmla="*/ 313806 w 2744472"/>
              <a:gd name="connsiteY11861" fmla="*/ 1053205 h 1805355"/>
              <a:gd name="connsiteX11862" fmla="*/ 307917 w 2744472"/>
              <a:gd name="connsiteY11862" fmla="*/ 1067767 h 1805355"/>
              <a:gd name="connsiteX11863" fmla="*/ 307339 w 2744472"/>
              <a:gd name="connsiteY11863" fmla="*/ 1068012 h 1805355"/>
              <a:gd name="connsiteX11864" fmla="*/ 307922 w 2744472"/>
              <a:gd name="connsiteY11864" fmla="*/ 1069386 h 1805355"/>
              <a:gd name="connsiteX11865" fmla="*/ 301890 w 2744472"/>
              <a:gd name="connsiteY11865" fmla="*/ 1083601 h 1805355"/>
              <a:gd name="connsiteX11866" fmla="*/ 298490 w 2744472"/>
              <a:gd name="connsiteY11866" fmla="*/ 1084976 h 1805355"/>
              <a:gd name="connsiteX11867" fmla="*/ 299096 w 2744472"/>
              <a:gd name="connsiteY11867" fmla="*/ 1086547 h 1805355"/>
              <a:gd name="connsiteX11868" fmla="*/ 293208 w 2744472"/>
              <a:gd name="connsiteY11868" fmla="*/ 1101803 h 1805355"/>
              <a:gd name="connsiteX11869" fmla="*/ 292545 w 2744472"/>
              <a:gd name="connsiteY11869" fmla="*/ 1102097 h 1805355"/>
              <a:gd name="connsiteX11870" fmla="*/ 293212 w 2744472"/>
              <a:gd name="connsiteY11870" fmla="*/ 1103709 h 1805355"/>
              <a:gd name="connsiteX11871" fmla="*/ 287324 w 2744472"/>
              <a:gd name="connsiteY11871" fmla="*/ 1117924 h 1805355"/>
              <a:gd name="connsiteX11872" fmla="*/ 284967 w 2744472"/>
              <a:gd name="connsiteY11872" fmla="*/ 1118901 h 1805355"/>
              <a:gd name="connsiteX11873" fmla="*/ 285367 w 2744472"/>
              <a:gd name="connsiteY11873" fmla="*/ 1119889 h 1805355"/>
              <a:gd name="connsiteX11874" fmla="*/ 279479 w 2744472"/>
              <a:gd name="connsiteY11874" fmla="*/ 1134451 h 1805355"/>
              <a:gd name="connsiteX11875" fmla="*/ 278901 w 2744472"/>
              <a:gd name="connsiteY11875" fmla="*/ 1134697 h 1805355"/>
              <a:gd name="connsiteX11876" fmla="*/ 279483 w 2744472"/>
              <a:gd name="connsiteY11876" fmla="*/ 1136070 h 1805355"/>
              <a:gd name="connsiteX11877" fmla="*/ 273451 w 2744472"/>
              <a:gd name="connsiteY11877" fmla="*/ 1150285 h 1805355"/>
              <a:gd name="connsiteX11878" fmla="*/ 272575 w 2744472"/>
              <a:gd name="connsiteY11878" fmla="*/ 1150639 h 1805355"/>
              <a:gd name="connsiteX11879" fmla="*/ 273599 w 2744472"/>
              <a:gd name="connsiteY11879" fmla="*/ 1153231 h 1805355"/>
              <a:gd name="connsiteX11880" fmla="*/ 267568 w 2744472"/>
              <a:gd name="connsiteY11880" fmla="*/ 1168486 h 1805355"/>
              <a:gd name="connsiteX11881" fmla="*/ 266170 w 2744472"/>
              <a:gd name="connsiteY11881" fmla="*/ 1169092 h 1805355"/>
              <a:gd name="connsiteX11882" fmla="*/ 266735 w 2744472"/>
              <a:gd name="connsiteY11882" fmla="*/ 1170392 h 1805355"/>
              <a:gd name="connsiteX11883" fmla="*/ 260560 w 2744472"/>
              <a:gd name="connsiteY11883" fmla="*/ 1184607 h 1805355"/>
              <a:gd name="connsiteX11884" fmla="*/ 258434 w 2744472"/>
              <a:gd name="connsiteY11884" fmla="*/ 1185447 h 1805355"/>
              <a:gd name="connsiteX11885" fmla="*/ 258889 w 2744472"/>
              <a:gd name="connsiteY11885" fmla="*/ 1186572 h 1805355"/>
              <a:gd name="connsiteX11886" fmla="*/ 253002 w 2744472"/>
              <a:gd name="connsiteY11886" fmla="*/ 1201134 h 1805355"/>
              <a:gd name="connsiteX11887" fmla="*/ 251743 w 2744472"/>
              <a:gd name="connsiteY11887" fmla="*/ 1201668 h 1805355"/>
              <a:gd name="connsiteX11888" fmla="*/ 253005 w 2744472"/>
              <a:gd name="connsiteY11888" fmla="*/ 1204714 h 1805355"/>
              <a:gd name="connsiteX11889" fmla="*/ 247539 w 2744472"/>
              <a:gd name="connsiteY11889" fmla="*/ 1217913 h 1805355"/>
              <a:gd name="connsiteX11890" fmla="*/ 249082 w 2744472"/>
              <a:gd name="connsiteY11890" fmla="*/ 1221385 h 1805355"/>
              <a:gd name="connsiteX11891" fmla="*/ 242763 w 2744472"/>
              <a:gd name="connsiteY11891" fmla="*/ 1235600 h 1805355"/>
              <a:gd name="connsiteX11892" fmla="*/ 241885 w 2744472"/>
              <a:gd name="connsiteY11892" fmla="*/ 1235939 h 1805355"/>
              <a:gd name="connsiteX11893" fmla="*/ 243200 w 2744472"/>
              <a:gd name="connsiteY11893" fmla="*/ 1239036 h 1805355"/>
              <a:gd name="connsiteX11894" fmla="*/ 237167 w 2744472"/>
              <a:gd name="connsiteY11894" fmla="*/ 1253251 h 1805355"/>
              <a:gd name="connsiteX11895" fmla="*/ 235582 w 2744472"/>
              <a:gd name="connsiteY11895" fmla="*/ 1253892 h 1805355"/>
              <a:gd name="connsiteX11896" fmla="*/ 236334 w 2744472"/>
              <a:gd name="connsiteY11896" fmla="*/ 1255707 h 1805355"/>
              <a:gd name="connsiteX11897" fmla="*/ 230447 w 2744472"/>
              <a:gd name="connsiteY11897" fmla="*/ 1269922 h 1805355"/>
              <a:gd name="connsiteX11898" fmla="*/ 229235 w 2744472"/>
              <a:gd name="connsiteY11898" fmla="*/ 1270424 h 1805355"/>
              <a:gd name="connsiteX11899" fmla="*/ 230450 w 2744472"/>
              <a:gd name="connsiteY11899" fmla="*/ 1273359 h 1805355"/>
              <a:gd name="connsiteX11900" fmla="*/ 225037 w 2744472"/>
              <a:gd name="connsiteY11900" fmla="*/ 1286429 h 1805355"/>
              <a:gd name="connsiteX11901" fmla="*/ 226528 w 2744472"/>
              <a:gd name="connsiteY11901" fmla="*/ 1290029 h 1805355"/>
              <a:gd name="connsiteX11902" fmla="*/ 220640 w 2744472"/>
              <a:gd name="connsiteY11902" fmla="*/ 1304244 h 1805355"/>
              <a:gd name="connsiteX11903" fmla="*/ 219429 w 2744472"/>
              <a:gd name="connsiteY11903" fmla="*/ 1304746 h 1805355"/>
              <a:gd name="connsiteX11904" fmla="*/ 220645 w 2744472"/>
              <a:gd name="connsiteY11904" fmla="*/ 1307681 h 1805355"/>
              <a:gd name="connsiteX11905" fmla="*/ 214825 w 2744472"/>
              <a:gd name="connsiteY11905" fmla="*/ 1321732 h 1805355"/>
              <a:gd name="connsiteX11906" fmla="*/ 216722 w 2744472"/>
              <a:gd name="connsiteY11906" fmla="*/ 1326313 h 1805355"/>
              <a:gd name="connsiteX11907" fmla="*/ 211496 w 2744472"/>
              <a:gd name="connsiteY11907" fmla="*/ 1338931 h 1805355"/>
              <a:gd name="connsiteX11908" fmla="*/ 212799 w 2744472"/>
              <a:gd name="connsiteY11908" fmla="*/ 1342004 h 1805355"/>
              <a:gd name="connsiteX11909" fmla="*/ 206768 w 2744472"/>
              <a:gd name="connsiteY11909" fmla="*/ 1356219 h 1805355"/>
              <a:gd name="connsiteX11910" fmla="*/ 204487 w 2744472"/>
              <a:gd name="connsiteY11910" fmla="*/ 1357141 h 1805355"/>
              <a:gd name="connsiteX11911" fmla="*/ 205935 w 2744472"/>
              <a:gd name="connsiteY11911" fmla="*/ 1360635 h 1805355"/>
              <a:gd name="connsiteX11912" fmla="*/ 200238 w 2744472"/>
              <a:gd name="connsiteY11912" fmla="*/ 1374389 h 1805355"/>
              <a:gd name="connsiteX11913" fmla="*/ 202013 w 2744472"/>
              <a:gd name="connsiteY11913" fmla="*/ 1378777 h 1805355"/>
              <a:gd name="connsiteX11914" fmla="*/ 196363 w 2744472"/>
              <a:gd name="connsiteY11914" fmla="*/ 1392750 h 1805355"/>
              <a:gd name="connsiteX11915" fmla="*/ 198090 w 2744472"/>
              <a:gd name="connsiteY11915" fmla="*/ 1396919 h 1805355"/>
              <a:gd name="connsiteX11916" fmla="*/ 192393 w 2744472"/>
              <a:gd name="connsiteY11916" fmla="*/ 1410673 h 1805355"/>
              <a:gd name="connsiteX11917" fmla="*/ 194167 w 2744472"/>
              <a:gd name="connsiteY11917" fmla="*/ 1415061 h 1805355"/>
              <a:gd name="connsiteX11918" fmla="*/ 189687 w 2744472"/>
              <a:gd name="connsiteY11918" fmla="*/ 1426141 h 1805355"/>
              <a:gd name="connsiteX11919" fmla="*/ 192206 w 2744472"/>
              <a:gd name="connsiteY11919" fmla="*/ 1432223 h 1805355"/>
              <a:gd name="connsiteX11920" fmla="*/ 186589 w 2744472"/>
              <a:gd name="connsiteY11920" fmla="*/ 1445784 h 1805355"/>
              <a:gd name="connsiteX11921" fmla="*/ 188283 w 2744472"/>
              <a:gd name="connsiteY11921" fmla="*/ 1449874 h 1805355"/>
              <a:gd name="connsiteX11922" fmla="*/ 182646 w 2744472"/>
              <a:gd name="connsiteY11922" fmla="*/ 1463483 h 1805355"/>
              <a:gd name="connsiteX11923" fmla="*/ 184361 w 2744472"/>
              <a:gd name="connsiteY11923" fmla="*/ 1467525 h 1805355"/>
              <a:gd name="connsiteX11924" fmla="*/ 178447 w 2744472"/>
              <a:gd name="connsiteY11924" fmla="*/ 1481464 h 1805355"/>
              <a:gd name="connsiteX11925" fmla="*/ 180439 w 2744472"/>
              <a:gd name="connsiteY11925" fmla="*/ 1486158 h 1805355"/>
              <a:gd name="connsiteX11926" fmla="*/ 175713 w 2744472"/>
              <a:gd name="connsiteY11926" fmla="*/ 1497295 h 1805355"/>
              <a:gd name="connsiteX11927" fmla="*/ 178477 w 2744472"/>
              <a:gd name="connsiteY11927" fmla="*/ 1503809 h 1805355"/>
              <a:gd name="connsiteX11928" fmla="*/ 173337 w 2744472"/>
              <a:gd name="connsiteY11928" fmla="*/ 1515923 h 1805355"/>
              <a:gd name="connsiteX11929" fmla="*/ 176515 w 2744472"/>
              <a:gd name="connsiteY11929" fmla="*/ 1523422 h 1805355"/>
              <a:gd name="connsiteX11930" fmla="*/ 170284 w 2744472"/>
              <a:gd name="connsiteY11930" fmla="*/ 1538123 h 1805355"/>
              <a:gd name="connsiteX11931" fmla="*/ 171612 w 2744472"/>
              <a:gd name="connsiteY11931" fmla="*/ 1541563 h 1805355"/>
              <a:gd name="connsiteX11932" fmla="*/ 166846 w 2744472"/>
              <a:gd name="connsiteY11932" fmla="*/ 1553913 h 1805355"/>
              <a:gd name="connsiteX11933" fmla="*/ 169651 w 2744472"/>
              <a:gd name="connsiteY11933" fmla="*/ 1560686 h 1805355"/>
              <a:gd name="connsiteX11934" fmla="*/ 164947 w 2744472"/>
              <a:gd name="connsiteY11934" fmla="*/ 1572043 h 1805355"/>
              <a:gd name="connsiteX11935" fmla="*/ 167689 w 2744472"/>
              <a:gd name="connsiteY11935" fmla="*/ 1578827 h 1805355"/>
              <a:gd name="connsiteX11936" fmla="*/ 163009 w 2744472"/>
              <a:gd name="connsiteY11936" fmla="*/ 1590404 h 1805355"/>
              <a:gd name="connsiteX11937" fmla="*/ 165728 w 2744472"/>
              <a:gd name="connsiteY11937" fmla="*/ 1596969 h 1805355"/>
              <a:gd name="connsiteX11938" fmla="*/ 160889 w 2744472"/>
              <a:gd name="connsiteY11938" fmla="*/ 1608653 h 1805355"/>
              <a:gd name="connsiteX11939" fmla="*/ 163767 w 2744472"/>
              <a:gd name="connsiteY11939" fmla="*/ 1615601 h 1805355"/>
              <a:gd name="connsiteX11940" fmla="*/ 159131 w 2744472"/>
              <a:gd name="connsiteY11940" fmla="*/ 1626794 h 1805355"/>
              <a:gd name="connsiteX11941" fmla="*/ 161806 w 2744472"/>
              <a:gd name="connsiteY11941" fmla="*/ 1633253 h 1805355"/>
              <a:gd name="connsiteX11942" fmla="*/ 156560 w 2744472"/>
              <a:gd name="connsiteY11942" fmla="*/ 1645917 h 1805355"/>
              <a:gd name="connsiteX11943" fmla="*/ 159844 w 2744472"/>
              <a:gd name="connsiteY11943" fmla="*/ 1653846 h 1805355"/>
              <a:gd name="connsiteX11944" fmla="*/ 156132 w 2744472"/>
              <a:gd name="connsiteY11944" fmla="*/ 1662808 h 1805355"/>
              <a:gd name="connsiteX11945" fmla="*/ 159844 w 2744472"/>
              <a:gd name="connsiteY11945" fmla="*/ 1671988 h 1805355"/>
              <a:gd name="connsiteX11946" fmla="*/ 155164 w 2744472"/>
              <a:gd name="connsiteY11946" fmla="*/ 1683565 h 1805355"/>
              <a:gd name="connsiteX11947" fmla="*/ 157883 w 2744472"/>
              <a:gd name="connsiteY11947" fmla="*/ 1690130 h 1805355"/>
              <a:gd name="connsiteX11948" fmla="*/ 154062 w 2744472"/>
              <a:gd name="connsiteY11948" fmla="*/ 1699354 h 1805355"/>
              <a:gd name="connsiteX11949" fmla="*/ 157883 w 2744472"/>
              <a:gd name="connsiteY11949" fmla="*/ 1709252 h 1805355"/>
              <a:gd name="connsiteX11950" fmla="*/ 153117 w 2744472"/>
              <a:gd name="connsiteY11950" fmla="*/ 1721602 h 1805355"/>
              <a:gd name="connsiteX11951" fmla="*/ 155922 w 2744472"/>
              <a:gd name="connsiteY11951" fmla="*/ 1728375 h 1805355"/>
              <a:gd name="connsiteX11952" fmla="*/ 152063 w 2744472"/>
              <a:gd name="connsiteY11952" fmla="*/ 1737691 h 1805355"/>
              <a:gd name="connsiteX11953" fmla="*/ 155922 w 2744472"/>
              <a:gd name="connsiteY11953" fmla="*/ 1747007 h 1805355"/>
              <a:gd name="connsiteX11954" fmla="*/ 151860 w 2744472"/>
              <a:gd name="connsiteY11954" fmla="*/ 1756813 h 1805355"/>
              <a:gd name="connsiteX11955" fmla="*/ 155922 w 2744472"/>
              <a:gd name="connsiteY11955" fmla="*/ 1766620 h 1805355"/>
              <a:gd name="connsiteX11956" fmla="*/ 152063 w 2744472"/>
              <a:gd name="connsiteY11956" fmla="*/ 1775936 h 1805355"/>
              <a:gd name="connsiteX11957" fmla="*/ 155922 w 2744472"/>
              <a:gd name="connsiteY11957" fmla="*/ 1785252 h 1805355"/>
              <a:gd name="connsiteX11958" fmla="*/ 135819 w 2744472"/>
              <a:gd name="connsiteY11958" fmla="*/ 1805355 h 1805355"/>
              <a:gd name="connsiteX11959" fmla="*/ 115715 w 2744472"/>
              <a:gd name="connsiteY11959" fmla="*/ 1785252 h 1805355"/>
              <a:gd name="connsiteX11960" fmla="*/ 119574 w 2744472"/>
              <a:gd name="connsiteY11960" fmla="*/ 1775936 h 1805355"/>
              <a:gd name="connsiteX11961" fmla="*/ 115715 w 2744472"/>
              <a:gd name="connsiteY11961" fmla="*/ 1766620 h 1805355"/>
              <a:gd name="connsiteX11962" fmla="*/ 119777 w 2744472"/>
              <a:gd name="connsiteY11962" fmla="*/ 1756813 h 1805355"/>
              <a:gd name="connsiteX11963" fmla="*/ 115715 w 2744472"/>
              <a:gd name="connsiteY11963" fmla="*/ 1747007 h 1805355"/>
              <a:gd name="connsiteX11964" fmla="*/ 119574 w 2744472"/>
              <a:gd name="connsiteY11964" fmla="*/ 1737691 h 1805355"/>
              <a:gd name="connsiteX11965" fmla="*/ 115715 w 2744472"/>
              <a:gd name="connsiteY11965" fmla="*/ 1728375 h 1805355"/>
              <a:gd name="connsiteX11966" fmla="*/ 120551 w 2744472"/>
              <a:gd name="connsiteY11966" fmla="*/ 1716700 h 1805355"/>
              <a:gd name="connsiteX11967" fmla="*/ 117677 w 2744472"/>
              <a:gd name="connsiteY11967" fmla="*/ 1709252 h 1805355"/>
              <a:gd name="connsiteX11968" fmla="*/ 121497 w 2744472"/>
              <a:gd name="connsiteY11968" fmla="*/ 1699353 h 1805355"/>
              <a:gd name="connsiteX11969" fmla="*/ 117677 w 2744472"/>
              <a:gd name="connsiteY11969" fmla="*/ 1690130 h 1805355"/>
              <a:gd name="connsiteX11970" fmla="*/ 122381 w 2744472"/>
              <a:gd name="connsiteY11970" fmla="*/ 1678772 h 1805355"/>
              <a:gd name="connsiteX11971" fmla="*/ 119638 w 2744472"/>
              <a:gd name="connsiteY11971" fmla="*/ 1671988 h 1805355"/>
              <a:gd name="connsiteX11972" fmla="*/ 123350 w 2744472"/>
              <a:gd name="connsiteY11972" fmla="*/ 1662808 h 1805355"/>
              <a:gd name="connsiteX11973" fmla="*/ 119638 w 2744472"/>
              <a:gd name="connsiteY11973" fmla="*/ 1653846 h 1805355"/>
              <a:gd name="connsiteX11974" fmla="*/ 124884 w 2744472"/>
              <a:gd name="connsiteY11974" fmla="*/ 1641182 h 1805355"/>
              <a:gd name="connsiteX11975" fmla="*/ 121599 w 2744472"/>
              <a:gd name="connsiteY11975" fmla="*/ 1633253 h 1805355"/>
              <a:gd name="connsiteX11976" fmla="*/ 126235 w 2744472"/>
              <a:gd name="connsiteY11976" fmla="*/ 1622060 h 1805355"/>
              <a:gd name="connsiteX11977" fmla="*/ 123560 w 2744472"/>
              <a:gd name="connsiteY11977" fmla="*/ 1615601 h 1805355"/>
              <a:gd name="connsiteX11978" fmla="*/ 128400 w 2744472"/>
              <a:gd name="connsiteY11978" fmla="*/ 1603918 h 1805355"/>
              <a:gd name="connsiteX11979" fmla="*/ 125522 w 2744472"/>
              <a:gd name="connsiteY11979" fmla="*/ 1596969 h 1805355"/>
              <a:gd name="connsiteX11980" fmla="*/ 130226 w 2744472"/>
              <a:gd name="connsiteY11980" fmla="*/ 1585611 h 1805355"/>
              <a:gd name="connsiteX11981" fmla="*/ 127483 w 2744472"/>
              <a:gd name="connsiteY11981" fmla="*/ 1578827 h 1805355"/>
              <a:gd name="connsiteX11982" fmla="*/ 132164 w 2744472"/>
              <a:gd name="connsiteY11982" fmla="*/ 1567251 h 1805355"/>
              <a:gd name="connsiteX11983" fmla="*/ 129444 w 2744472"/>
              <a:gd name="connsiteY11983" fmla="*/ 1560686 h 1805355"/>
              <a:gd name="connsiteX11984" fmla="*/ 134280 w 2744472"/>
              <a:gd name="connsiteY11984" fmla="*/ 1549011 h 1805355"/>
              <a:gd name="connsiteX11985" fmla="*/ 131406 w 2744472"/>
              <a:gd name="connsiteY11985" fmla="*/ 1541563 h 1805355"/>
              <a:gd name="connsiteX11986" fmla="*/ 136005 w 2744472"/>
              <a:gd name="connsiteY11986" fmla="*/ 1529646 h 1805355"/>
              <a:gd name="connsiteX11987" fmla="*/ 133367 w 2744472"/>
              <a:gd name="connsiteY11987" fmla="*/ 1523422 h 1805355"/>
              <a:gd name="connsiteX11988" fmla="*/ 139486 w 2744472"/>
              <a:gd name="connsiteY11988" fmla="*/ 1508984 h 1805355"/>
              <a:gd name="connsiteX11989" fmla="*/ 137290 w 2744472"/>
              <a:gd name="connsiteY11989" fmla="*/ 1503809 h 1805355"/>
              <a:gd name="connsiteX11990" fmla="*/ 142016 w 2744472"/>
              <a:gd name="connsiteY11990" fmla="*/ 1492672 h 1805355"/>
              <a:gd name="connsiteX11991" fmla="*/ 139251 w 2744472"/>
              <a:gd name="connsiteY11991" fmla="*/ 1486158 h 1805355"/>
              <a:gd name="connsiteX11992" fmla="*/ 145166 w 2744472"/>
              <a:gd name="connsiteY11992" fmla="*/ 1472219 h 1805355"/>
              <a:gd name="connsiteX11993" fmla="*/ 143174 w 2744472"/>
              <a:gd name="connsiteY11993" fmla="*/ 1467525 h 1805355"/>
              <a:gd name="connsiteX11994" fmla="*/ 149205 w 2744472"/>
              <a:gd name="connsiteY11994" fmla="*/ 1453310 h 1805355"/>
              <a:gd name="connsiteX11995" fmla="*/ 149458 w 2744472"/>
              <a:gd name="connsiteY11995" fmla="*/ 1453208 h 1805355"/>
              <a:gd name="connsiteX11996" fmla="*/ 148077 w 2744472"/>
              <a:gd name="connsiteY11996" fmla="*/ 1449874 h 1805355"/>
              <a:gd name="connsiteX11997" fmla="*/ 152713 w 2744472"/>
              <a:gd name="connsiteY11997" fmla="*/ 1438681 h 1805355"/>
              <a:gd name="connsiteX11998" fmla="*/ 150038 w 2744472"/>
              <a:gd name="connsiteY11998" fmla="*/ 1432223 h 1805355"/>
              <a:gd name="connsiteX11999" fmla="*/ 155534 w 2744472"/>
              <a:gd name="connsiteY11999" fmla="*/ 1418953 h 1805355"/>
              <a:gd name="connsiteX12000" fmla="*/ 153961 w 2744472"/>
              <a:gd name="connsiteY12000" fmla="*/ 1415061 h 1805355"/>
              <a:gd name="connsiteX12001" fmla="*/ 159610 w 2744472"/>
              <a:gd name="connsiteY12001" fmla="*/ 1401089 h 1805355"/>
              <a:gd name="connsiteX12002" fmla="*/ 157883 w 2744472"/>
              <a:gd name="connsiteY12002" fmla="*/ 1396919 h 1805355"/>
              <a:gd name="connsiteX12003" fmla="*/ 163580 w 2744472"/>
              <a:gd name="connsiteY12003" fmla="*/ 1383166 h 1805355"/>
              <a:gd name="connsiteX12004" fmla="*/ 161806 w 2744472"/>
              <a:gd name="connsiteY12004" fmla="*/ 1378777 h 1805355"/>
              <a:gd name="connsiteX12005" fmla="*/ 167455 w 2744472"/>
              <a:gd name="connsiteY12005" fmla="*/ 1364805 h 1805355"/>
              <a:gd name="connsiteX12006" fmla="*/ 165728 w 2744472"/>
              <a:gd name="connsiteY12006" fmla="*/ 1360635 h 1805355"/>
              <a:gd name="connsiteX12007" fmla="*/ 171617 w 2744472"/>
              <a:gd name="connsiteY12007" fmla="*/ 1346420 h 1805355"/>
              <a:gd name="connsiteX12008" fmla="*/ 173206 w 2744472"/>
              <a:gd name="connsiteY12008" fmla="*/ 1345761 h 1805355"/>
              <a:gd name="connsiteX12009" fmla="*/ 171612 w 2744472"/>
              <a:gd name="connsiteY12009" fmla="*/ 1342004 h 1805355"/>
              <a:gd name="connsiteX12010" fmla="*/ 177382 w 2744472"/>
              <a:gd name="connsiteY12010" fmla="*/ 1328405 h 1805355"/>
              <a:gd name="connsiteX12011" fmla="*/ 176516 w 2744472"/>
              <a:gd name="connsiteY12011" fmla="*/ 1326313 h 1805355"/>
              <a:gd name="connsiteX12012" fmla="*/ 182336 w 2744472"/>
              <a:gd name="connsiteY12012" fmla="*/ 1312262 h 1805355"/>
              <a:gd name="connsiteX12013" fmla="*/ 180438 w 2744472"/>
              <a:gd name="connsiteY12013" fmla="*/ 1307681 h 1805355"/>
              <a:gd name="connsiteX12014" fmla="*/ 186326 w 2744472"/>
              <a:gd name="connsiteY12014" fmla="*/ 1293466 h 1805355"/>
              <a:gd name="connsiteX12015" fmla="*/ 187537 w 2744472"/>
              <a:gd name="connsiteY12015" fmla="*/ 1292964 h 1805355"/>
              <a:gd name="connsiteX12016" fmla="*/ 186321 w 2744472"/>
              <a:gd name="connsiteY12016" fmla="*/ 1290029 h 1805355"/>
              <a:gd name="connsiteX12017" fmla="*/ 191735 w 2744472"/>
              <a:gd name="connsiteY12017" fmla="*/ 1276959 h 1805355"/>
              <a:gd name="connsiteX12018" fmla="*/ 190244 w 2744472"/>
              <a:gd name="connsiteY12018" fmla="*/ 1273359 h 1805355"/>
              <a:gd name="connsiteX12019" fmla="*/ 196132 w 2744472"/>
              <a:gd name="connsiteY12019" fmla="*/ 1259144 h 1805355"/>
              <a:gd name="connsiteX12020" fmla="*/ 197343 w 2744472"/>
              <a:gd name="connsiteY12020" fmla="*/ 1258642 h 1805355"/>
              <a:gd name="connsiteX12021" fmla="*/ 196128 w 2744472"/>
              <a:gd name="connsiteY12021" fmla="*/ 1255707 h 1805355"/>
              <a:gd name="connsiteX12022" fmla="*/ 202016 w 2744472"/>
              <a:gd name="connsiteY12022" fmla="*/ 1241492 h 1805355"/>
              <a:gd name="connsiteX12023" fmla="*/ 202899 w 2744472"/>
              <a:gd name="connsiteY12023" fmla="*/ 1241127 h 1805355"/>
              <a:gd name="connsiteX12024" fmla="*/ 202011 w 2744472"/>
              <a:gd name="connsiteY12024" fmla="*/ 1239036 h 1805355"/>
              <a:gd name="connsiteX12025" fmla="*/ 207759 w 2744472"/>
              <a:gd name="connsiteY12025" fmla="*/ 1225491 h 1805355"/>
              <a:gd name="connsiteX12026" fmla="*/ 205934 w 2744472"/>
              <a:gd name="connsiteY12026" fmla="*/ 1221385 h 1805355"/>
              <a:gd name="connsiteX12027" fmla="*/ 212253 w 2744472"/>
              <a:gd name="connsiteY12027" fmla="*/ 1207170 h 1805355"/>
              <a:gd name="connsiteX12028" fmla="*/ 213601 w 2744472"/>
              <a:gd name="connsiteY12028" fmla="*/ 1206650 h 1805355"/>
              <a:gd name="connsiteX12029" fmla="*/ 212799 w 2744472"/>
              <a:gd name="connsiteY12029" fmla="*/ 1204714 h 1805355"/>
              <a:gd name="connsiteX12030" fmla="*/ 218687 w 2744472"/>
              <a:gd name="connsiteY12030" fmla="*/ 1190499 h 1805355"/>
              <a:gd name="connsiteX12031" fmla="*/ 220044 w 2744472"/>
              <a:gd name="connsiteY12031" fmla="*/ 1189937 h 1805355"/>
              <a:gd name="connsiteX12032" fmla="*/ 218683 w 2744472"/>
              <a:gd name="connsiteY12032" fmla="*/ 1186572 h 1805355"/>
              <a:gd name="connsiteX12033" fmla="*/ 224571 w 2744472"/>
              <a:gd name="connsiteY12033" fmla="*/ 1172010 h 1805355"/>
              <a:gd name="connsiteX12034" fmla="*/ 225161 w 2744472"/>
              <a:gd name="connsiteY12034" fmla="*/ 1171760 h 1805355"/>
              <a:gd name="connsiteX12035" fmla="*/ 224566 w 2744472"/>
              <a:gd name="connsiteY12035" fmla="*/ 1170392 h 1805355"/>
              <a:gd name="connsiteX12036" fmla="*/ 230742 w 2744472"/>
              <a:gd name="connsiteY12036" fmla="*/ 1156177 h 1805355"/>
              <a:gd name="connsiteX12037" fmla="*/ 233194 w 2744472"/>
              <a:gd name="connsiteY12037" fmla="*/ 1155209 h 1805355"/>
              <a:gd name="connsiteX12038" fmla="*/ 232412 w 2744472"/>
              <a:gd name="connsiteY12038" fmla="*/ 1153231 h 1805355"/>
              <a:gd name="connsiteX12039" fmla="*/ 238444 w 2744472"/>
              <a:gd name="connsiteY12039" fmla="*/ 1137975 h 1805355"/>
              <a:gd name="connsiteX12040" fmla="*/ 239001 w 2744472"/>
              <a:gd name="connsiteY12040" fmla="*/ 1137733 h 1805355"/>
              <a:gd name="connsiteX12041" fmla="*/ 238295 w 2744472"/>
              <a:gd name="connsiteY12041" fmla="*/ 1136070 h 1805355"/>
              <a:gd name="connsiteX12042" fmla="*/ 244328 w 2744472"/>
              <a:gd name="connsiteY12042" fmla="*/ 1121854 h 1805355"/>
              <a:gd name="connsiteX12043" fmla="*/ 245726 w 2744472"/>
              <a:gd name="connsiteY12043" fmla="*/ 1121289 h 1805355"/>
              <a:gd name="connsiteX12044" fmla="*/ 245160 w 2744472"/>
              <a:gd name="connsiteY12044" fmla="*/ 1119889 h 1805355"/>
              <a:gd name="connsiteX12045" fmla="*/ 251048 w 2744472"/>
              <a:gd name="connsiteY12045" fmla="*/ 1105327 h 1805355"/>
              <a:gd name="connsiteX12046" fmla="*/ 253284 w 2744472"/>
              <a:gd name="connsiteY12046" fmla="*/ 1104379 h 1805355"/>
              <a:gd name="connsiteX12047" fmla="*/ 253005 w 2744472"/>
              <a:gd name="connsiteY12047" fmla="*/ 1103709 h 1805355"/>
              <a:gd name="connsiteX12048" fmla="*/ 258893 w 2744472"/>
              <a:gd name="connsiteY12048" fmla="*/ 1089494 h 1805355"/>
              <a:gd name="connsiteX12049" fmla="*/ 259870 w 2744472"/>
              <a:gd name="connsiteY12049" fmla="*/ 1089088 h 1805355"/>
              <a:gd name="connsiteX12050" fmla="*/ 258890 w 2744472"/>
              <a:gd name="connsiteY12050" fmla="*/ 1086547 h 1805355"/>
              <a:gd name="connsiteX12051" fmla="*/ 264777 w 2744472"/>
              <a:gd name="connsiteY12051" fmla="*/ 1071292 h 1805355"/>
              <a:gd name="connsiteX12052" fmla="*/ 267104 w 2744472"/>
              <a:gd name="connsiteY12052" fmla="*/ 1070257 h 1805355"/>
              <a:gd name="connsiteX12053" fmla="*/ 266734 w 2744472"/>
              <a:gd name="connsiteY12053" fmla="*/ 1069386 h 1805355"/>
              <a:gd name="connsiteX12054" fmla="*/ 272766 w 2744472"/>
              <a:gd name="connsiteY12054" fmla="*/ 1055171 h 1805355"/>
              <a:gd name="connsiteX12055" fmla="*/ 274165 w 2744472"/>
              <a:gd name="connsiteY12055" fmla="*/ 1054605 h 1805355"/>
              <a:gd name="connsiteX12056" fmla="*/ 273598 w 2744472"/>
              <a:gd name="connsiteY12056" fmla="*/ 1053205 h 1805355"/>
              <a:gd name="connsiteX12057" fmla="*/ 279487 w 2744472"/>
              <a:gd name="connsiteY12057" fmla="*/ 1038643 h 1805355"/>
              <a:gd name="connsiteX12058" fmla="*/ 281721 w 2744472"/>
              <a:gd name="connsiteY12058" fmla="*/ 1037695 h 1805355"/>
              <a:gd name="connsiteX12059" fmla="*/ 281444 w 2744472"/>
              <a:gd name="connsiteY12059" fmla="*/ 1037025 h 1805355"/>
              <a:gd name="connsiteX12060" fmla="*/ 287332 w 2744472"/>
              <a:gd name="connsiteY12060" fmla="*/ 1022810 h 1805355"/>
              <a:gd name="connsiteX12061" fmla="*/ 289689 w 2744472"/>
              <a:gd name="connsiteY12061" fmla="*/ 1021833 h 1805355"/>
              <a:gd name="connsiteX12062" fmla="*/ 289289 w 2744472"/>
              <a:gd name="connsiteY12062" fmla="*/ 1020845 h 1805355"/>
              <a:gd name="connsiteX12063" fmla="*/ 295178 w 2744472"/>
              <a:gd name="connsiteY12063" fmla="*/ 1006283 h 1805355"/>
              <a:gd name="connsiteX12064" fmla="*/ 297418 w 2744472"/>
              <a:gd name="connsiteY12064" fmla="*/ 1005332 h 1805355"/>
              <a:gd name="connsiteX12065" fmla="*/ 297134 w 2744472"/>
              <a:gd name="connsiteY12065" fmla="*/ 1004664 h 1805355"/>
              <a:gd name="connsiteX12066" fmla="*/ 303166 w 2744472"/>
              <a:gd name="connsiteY12066" fmla="*/ 990449 h 1805355"/>
              <a:gd name="connsiteX12067" fmla="*/ 306251 w 2744472"/>
              <a:gd name="connsiteY12067" fmla="*/ 989201 h 1805355"/>
              <a:gd name="connsiteX12068" fmla="*/ 305960 w 2744472"/>
              <a:gd name="connsiteY12068" fmla="*/ 988483 h 1805355"/>
              <a:gd name="connsiteX12069" fmla="*/ 311849 w 2744472"/>
              <a:gd name="connsiteY12069" fmla="*/ 973921 h 1805355"/>
              <a:gd name="connsiteX12070" fmla="*/ 313897 w 2744472"/>
              <a:gd name="connsiteY12070" fmla="*/ 973052 h 1805355"/>
              <a:gd name="connsiteX12071" fmla="*/ 319693 w 2744472"/>
              <a:gd name="connsiteY12071" fmla="*/ 958375 h 1805355"/>
              <a:gd name="connsiteX12072" fmla="*/ 321924 w 2744472"/>
              <a:gd name="connsiteY12072" fmla="*/ 957406 h 1805355"/>
              <a:gd name="connsiteX12073" fmla="*/ 327538 w 2744472"/>
              <a:gd name="connsiteY12073" fmla="*/ 943522 h 1805355"/>
              <a:gd name="connsiteX12074" fmla="*/ 329779 w 2744472"/>
              <a:gd name="connsiteY12074" fmla="*/ 942571 h 1805355"/>
              <a:gd name="connsiteX12075" fmla="*/ 329495 w 2744472"/>
              <a:gd name="connsiteY12075" fmla="*/ 941903 h 1805355"/>
              <a:gd name="connsiteX12076" fmla="*/ 335527 w 2744472"/>
              <a:gd name="connsiteY12076" fmla="*/ 927688 h 1805355"/>
              <a:gd name="connsiteX12077" fmla="*/ 338443 w 2744472"/>
              <a:gd name="connsiteY12077" fmla="*/ 926508 h 1805355"/>
              <a:gd name="connsiteX12078" fmla="*/ 338321 w 2744472"/>
              <a:gd name="connsiteY12078" fmla="*/ 926213 h 1805355"/>
              <a:gd name="connsiteX12079" fmla="*/ 344209 w 2744472"/>
              <a:gd name="connsiteY12079" fmla="*/ 911998 h 1805355"/>
              <a:gd name="connsiteX12080" fmla="*/ 346334 w 2744472"/>
              <a:gd name="connsiteY12080" fmla="*/ 911118 h 1805355"/>
              <a:gd name="connsiteX12081" fmla="*/ 352342 w 2744472"/>
              <a:gd name="connsiteY12081" fmla="*/ 897289 h 1805355"/>
              <a:gd name="connsiteX12082" fmla="*/ 355987 w 2744472"/>
              <a:gd name="connsiteY12082" fmla="*/ 895849 h 1805355"/>
              <a:gd name="connsiteX12083" fmla="*/ 355973 w 2744472"/>
              <a:gd name="connsiteY12083" fmla="*/ 895814 h 1805355"/>
              <a:gd name="connsiteX12084" fmla="*/ 361861 w 2744472"/>
              <a:gd name="connsiteY12084" fmla="*/ 881598 h 1805355"/>
              <a:gd name="connsiteX12085" fmla="*/ 364412 w 2744472"/>
              <a:gd name="connsiteY12085" fmla="*/ 880542 h 1805355"/>
              <a:gd name="connsiteX12086" fmla="*/ 363818 w 2744472"/>
              <a:gd name="connsiteY12086" fmla="*/ 879142 h 1805355"/>
              <a:gd name="connsiteX12087" fmla="*/ 369850 w 2744472"/>
              <a:gd name="connsiteY12087" fmla="*/ 864927 h 1805355"/>
              <a:gd name="connsiteX12088" fmla="*/ 375803 w 2744472"/>
              <a:gd name="connsiteY12088" fmla="*/ 862520 h 1805355"/>
              <a:gd name="connsiteX12089" fmla="*/ 380493 w 2744472"/>
              <a:gd name="connsiteY12089" fmla="*/ 851198 h 1805355"/>
              <a:gd name="connsiteX12090" fmla="*/ 384706 w 2744472"/>
              <a:gd name="connsiteY12090" fmla="*/ 849453 h 1805355"/>
              <a:gd name="connsiteX12091" fmla="*/ 384411 w 2744472"/>
              <a:gd name="connsiteY12091" fmla="*/ 848742 h 1805355"/>
              <a:gd name="connsiteX12092" fmla="*/ 390300 w 2744472"/>
              <a:gd name="connsiteY12092" fmla="*/ 834527 h 1805355"/>
              <a:gd name="connsiteX12093" fmla="*/ 392924 w 2744472"/>
              <a:gd name="connsiteY12093" fmla="*/ 833439 h 1805355"/>
              <a:gd name="connsiteX12094" fmla="*/ 398288 w 2744472"/>
              <a:gd name="connsiteY12094" fmla="*/ 820798 h 1805355"/>
              <a:gd name="connsiteX12095" fmla="*/ 403473 w 2744472"/>
              <a:gd name="connsiteY12095" fmla="*/ 818702 h 1805355"/>
              <a:gd name="connsiteX12096" fmla="*/ 408931 w 2744472"/>
              <a:gd name="connsiteY12096" fmla="*/ 804558 h 1805355"/>
              <a:gd name="connsiteX12097" fmla="*/ 413763 w 2744472"/>
              <a:gd name="connsiteY12097" fmla="*/ 802411 h 1805355"/>
              <a:gd name="connsiteX12098" fmla="*/ 418738 w 2744472"/>
              <a:gd name="connsiteY12098" fmla="*/ 790399 h 1805355"/>
              <a:gd name="connsiteX12099" fmla="*/ 423466 w 2744472"/>
              <a:gd name="connsiteY12099" fmla="*/ 788440 h 1805355"/>
              <a:gd name="connsiteX12100" fmla="*/ 428688 w 2744472"/>
              <a:gd name="connsiteY12100" fmla="*/ 775832 h 1805355"/>
              <a:gd name="connsiteX12101" fmla="*/ 434600 w 2744472"/>
              <a:gd name="connsiteY12101" fmla="*/ 773384 h 1805355"/>
              <a:gd name="connsiteX12102" fmla="*/ 439332 w 2744472"/>
              <a:gd name="connsiteY12102" fmla="*/ 761961 h 1805355"/>
              <a:gd name="connsiteX12103" fmla="*/ 444304 w 2744472"/>
              <a:gd name="connsiteY12103" fmla="*/ 759901 h 1805355"/>
              <a:gd name="connsiteX12104" fmla="*/ 449137 w 2744472"/>
              <a:gd name="connsiteY12104" fmla="*/ 748232 h 1805355"/>
              <a:gd name="connsiteX12105" fmla="*/ 453127 w 2744472"/>
              <a:gd name="connsiteY12105" fmla="*/ 746579 h 1805355"/>
              <a:gd name="connsiteX12106" fmla="*/ 458944 w 2744472"/>
              <a:gd name="connsiteY12106" fmla="*/ 731848 h 1805355"/>
              <a:gd name="connsiteX12107" fmla="*/ 465019 w 2744472"/>
              <a:gd name="connsiteY12107" fmla="*/ 729209 h 1805355"/>
              <a:gd name="connsiteX12108" fmla="*/ 469732 w 2744472"/>
              <a:gd name="connsiteY12108" fmla="*/ 717832 h 1805355"/>
              <a:gd name="connsiteX12109" fmla="*/ 474248 w 2744472"/>
              <a:gd name="connsiteY12109" fmla="*/ 715961 h 1805355"/>
              <a:gd name="connsiteX12110" fmla="*/ 479825 w 2744472"/>
              <a:gd name="connsiteY12110" fmla="*/ 703122 h 1805355"/>
              <a:gd name="connsiteX12111" fmla="*/ 487137 w 2744472"/>
              <a:gd name="connsiteY12111" fmla="*/ 700234 h 1805355"/>
              <a:gd name="connsiteX12112" fmla="*/ 491305 w 2744472"/>
              <a:gd name="connsiteY12112" fmla="*/ 689681 h 1805355"/>
              <a:gd name="connsiteX12113" fmla="*/ 497509 w 2744472"/>
              <a:gd name="connsiteY12113" fmla="*/ 686985 h 1805355"/>
              <a:gd name="connsiteX12114" fmla="*/ 502091 w 2744472"/>
              <a:gd name="connsiteY12114" fmla="*/ 675114 h 1805355"/>
              <a:gd name="connsiteX12115" fmla="*/ 510321 w 2744472"/>
              <a:gd name="connsiteY12115" fmla="*/ 671456 h 1805355"/>
              <a:gd name="connsiteX12116" fmla="*/ 513859 w 2744472"/>
              <a:gd name="connsiteY12116" fmla="*/ 662916 h 1805355"/>
              <a:gd name="connsiteX12117" fmla="*/ 518563 w 2744472"/>
              <a:gd name="connsiteY12117" fmla="*/ 660967 h 1805355"/>
              <a:gd name="connsiteX12118" fmla="*/ 523665 w 2744472"/>
              <a:gd name="connsiteY12118" fmla="*/ 648350 h 1805355"/>
              <a:gd name="connsiteX12119" fmla="*/ 532161 w 2744472"/>
              <a:gd name="connsiteY12119" fmla="*/ 644746 h 1805355"/>
              <a:gd name="connsiteX12120" fmla="*/ 536414 w 2744472"/>
              <a:gd name="connsiteY12120" fmla="*/ 634478 h 1805355"/>
              <a:gd name="connsiteX12121" fmla="*/ 544136 w 2744472"/>
              <a:gd name="connsiteY12121" fmla="*/ 631279 h 1805355"/>
              <a:gd name="connsiteX12122" fmla="*/ 548181 w 2744472"/>
              <a:gd name="connsiteY12122" fmla="*/ 621036 h 1805355"/>
              <a:gd name="connsiteX12123" fmla="*/ 553599 w 2744472"/>
              <a:gd name="connsiteY12123" fmla="*/ 618682 h 1805355"/>
              <a:gd name="connsiteX12124" fmla="*/ 558131 w 2744472"/>
              <a:gd name="connsiteY12124" fmla="*/ 608000 h 1805355"/>
              <a:gd name="connsiteX12125" fmla="*/ 566441 w 2744472"/>
              <a:gd name="connsiteY12125" fmla="*/ 604640 h 1805355"/>
              <a:gd name="connsiteX12126" fmla="*/ 570736 w 2744472"/>
              <a:gd name="connsiteY12126" fmla="*/ 594271 h 1805355"/>
              <a:gd name="connsiteX12127" fmla="*/ 578748 w 2744472"/>
              <a:gd name="connsiteY12127" fmla="*/ 590952 h 1805355"/>
              <a:gd name="connsiteX12128" fmla="*/ 582504 w 2744472"/>
              <a:gd name="connsiteY12128" fmla="*/ 581666 h 1805355"/>
              <a:gd name="connsiteX12129" fmla="*/ 589851 w 2744472"/>
              <a:gd name="connsiteY12129" fmla="*/ 578548 h 1805355"/>
              <a:gd name="connsiteX12130" fmla="*/ 594414 w 2744472"/>
              <a:gd name="connsiteY12130" fmla="*/ 567794 h 1805355"/>
              <a:gd name="connsiteX12131" fmla="*/ 603701 w 2744472"/>
              <a:gd name="connsiteY12131" fmla="*/ 564039 h 1805355"/>
              <a:gd name="connsiteX12132" fmla="*/ 607020 w 2744472"/>
              <a:gd name="connsiteY12132" fmla="*/ 556026 h 1805355"/>
              <a:gd name="connsiteX12133" fmla="*/ 614851 w 2744472"/>
              <a:gd name="connsiteY12133" fmla="*/ 552782 h 1805355"/>
              <a:gd name="connsiteX12134" fmla="*/ 618787 w 2744472"/>
              <a:gd name="connsiteY12134" fmla="*/ 543278 h 1805355"/>
              <a:gd name="connsiteX12135" fmla="*/ 627681 w 2744472"/>
              <a:gd name="connsiteY12135" fmla="*/ 539594 h 1805355"/>
              <a:gd name="connsiteX12136" fmla="*/ 631535 w 2744472"/>
              <a:gd name="connsiteY12136" fmla="*/ 529836 h 1805355"/>
              <a:gd name="connsiteX12137" fmla="*/ 639487 w 2744472"/>
              <a:gd name="connsiteY12137" fmla="*/ 526382 h 1805355"/>
              <a:gd name="connsiteX12138" fmla="*/ 643303 w 2744472"/>
              <a:gd name="connsiteY12138" fmla="*/ 516944 h 1805355"/>
              <a:gd name="connsiteX12139" fmla="*/ 651812 w 2744472"/>
              <a:gd name="connsiteY12139" fmla="*/ 513334 h 1805355"/>
              <a:gd name="connsiteX12140" fmla="*/ 653333 w 2744472"/>
              <a:gd name="connsiteY12140" fmla="*/ 509910 h 1805355"/>
              <a:gd name="connsiteX12141" fmla="*/ 642476 w 2744472"/>
              <a:gd name="connsiteY12141" fmla="*/ 514203 h 1805355"/>
              <a:gd name="connsiteX12142" fmla="*/ 639372 w 2744472"/>
              <a:gd name="connsiteY12142" fmla="*/ 521695 h 1805355"/>
              <a:gd name="connsiteX12143" fmla="*/ 631052 w 2744472"/>
              <a:gd name="connsiteY12143" fmla="*/ 525142 h 1805355"/>
              <a:gd name="connsiteX12144" fmla="*/ 627605 w 2744472"/>
              <a:gd name="connsiteY12144" fmla="*/ 533463 h 1805355"/>
              <a:gd name="connsiteX12145" fmla="*/ 618414 w 2744472"/>
              <a:gd name="connsiteY12145" fmla="*/ 537270 h 1805355"/>
              <a:gd name="connsiteX12146" fmla="*/ 614856 w 2744472"/>
              <a:gd name="connsiteY12146" fmla="*/ 546068 h 1805355"/>
              <a:gd name="connsiteX12147" fmla="*/ 607059 w 2744472"/>
              <a:gd name="connsiteY12147" fmla="*/ 549376 h 1805355"/>
              <a:gd name="connsiteX12148" fmla="*/ 602802 w 2744472"/>
              <a:gd name="connsiteY12148" fmla="*/ 559654 h 1805355"/>
              <a:gd name="connsiteX12149" fmla="*/ 592525 w 2744472"/>
              <a:gd name="connsiteY12149" fmla="*/ 563911 h 1805355"/>
              <a:gd name="connsiteX12150" fmla="*/ 589216 w 2744472"/>
              <a:gd name="connsiteY12150" fmla="*/ 571708 h 1805355"/>
              <a:gd name="connsiteX12151" fmla="*/ 580419 w 2744472"/>
              <a:gd name="connsiteY12151" fmla="*/ 575266 h 1805355"/>
              <a:gd name="connsiteX12152" fmla="*/ 576612 w 2744472"/>
              <a:gd name="connsiteY12152" fmla="*/ 584456 h 1805355"/>
              <a:gd name="connsiteX12153" fmla="*/ 568291 w 2744472"/>
              <a:gd name="connsiteY12153" fmla="*/ 587903 h 1805355"/>
              <a:gd name="connsiteX12154" fmla="*/ 564844 w 2744472"/>
              <a:gd name="connsiteY12154" fmla="*/ 596224 h 1805355"/>
              <a:gd name="connsiteX12155" fmla="*/ 556605 w 2744472"/>
              <a:gd name="connsiteY12155" fmla="*/ 599636 h 1805355"/>
              <a:gd name="connsiteX12156" fmla="*/ 552095 w 2744472"/>
              <a:gd name="connsiteY12156" fmla="*/ 610790 h 1805355"/>
              <a:gd name="connsiteX12157" fmla="*/ 546065 w 2744472"/>
              <a:gd name="connsiteY12157" fmla="*/ 613348 h 1805355"/>
              <a:gd name="connsiteX12158" fmla="*/ 542002 w 2744472"/>
              <a:gd name="connsiteY12158" fmla="*/ 622701 h 1805355"/>
              <a:gd name="connsiteX12159" fmla="*/ 535075 w 2744472"/>
              <a:gd name="connsiteY12159" fmla="*/ 625437 h 1805355"/>
              <a:gd name="connsiteX12160" fmla="*/ 530521 w 2744472"/>
              <a:gd name="connsiteY12160" fmla="*/ 636430 h 1805355"/>
              <a:gd name="connsiteX12161" fmla="*/ 522091 w 2744472"/>
              <a:gd name="connsiteY12161" fmla="*/ 639922 h 1805355"/>
              <a:gd name="connsiteX12162" fmla="*/ 517773 w 2744472"/>
              <a:gd name="connsiteY12162" fmla="*/ 650854 h 1805355"/>
              <a:gd name="connsiteX12163" fmla="*/ 509512 w 2744472"/>
              <a:gd name="connsiteY12163" fmla="*/ 654443 h 1805355"/>
              <a:gd name="connsiteX12164" fmla="*/ 506006 w 2744472"/>
              <a:gd name="connsiteY12164" fmla="*/ 662908 h 1805355"/>
              <a:gd name="connsiteX12165" fmla="*/ 501278 w 2744472"/>
              <a:gd name="connsiteY12165" fmla="*/ 664866 h 1805355"/>
              <a:gd name="connsiteX12166" fmla="*/ 496058 w 2744472"/>
              <a:gd name="connsiteY12166" fmla="*/ 677474 h 1805355"/>
              <a:gd name="connsiteX12167" fmla="*/ 487778 w 2744472"/>
              <a:gd name="connsiteY12167" fmla="*/ 680903 h 1805355"/>
              <a:gd name="connsiteX12168" fmla="*/ 483452 w 2744472"/>
              <a:gd name="connsiteY12168" fmla="*/ 691346 h 1805355"/>
              <a:gd name="connsiteX12169" fmla="*/ 478340 w 2744472"/>
              <a:gd name="connsiteY12169" fmla="*/ 693464 h 1805355"/>
              <a:gd name="connsiteX12170" fmla="*/ 473646 w 2744472"/>
              <a:gd name="connsiteY12170" fmla="*/ 705625 h 1805355"/>
              <a:gd name="connsiteX12171" fmla="*/ 465967 w 2744472"/>
              <a:gd name="connsiteY12171" fmla="*/ 709038 h 1805355"/>
              <a:gd name="connsiteX12172" fmla="*/ 461735 w 2744472"/>
              <a:gd name="connsiteY12172" fmla="*/ 719498 h 1805355"/>
              <a:gd name="connsiteX12173" fmla="*/ 454880 w 2744472"/>
              <a:gd name="connsiteY12173" fmla="*/ 722405 h 1805355"/>
              <a:gd name="connsiteX12174" fmla="*/ 451091 w 2744472"/>
              <a:gd name="connsiteY12174" fmla="*/ 731553 h 1805355"/>
              <a:gd name="connsiteX12175" fmla="*/ 446608 w 2744472"/>
              <a:gd name="connsiteY12175" fmla="*/ 733409 h 1805355"/>
              <a:gd name="connsiteX12176" fmla="*/ 441285 w 2744472"/>
              <a:gd name="connsiteY12176" fmla="*/ 746262 h 1805355"/>
              <a:gd name="connsiteX12177" fmla="*/ 434462 w 2744472"/>
              <a:gd name="connsiteY12177" fmla="*/ 749088 h 1805355"/>
              <a:gd name="connsiteX12178" fmla="*/ 429374 w 2744472"/>
              <a:gd name="connsiteY12178" fmla="*/ 761665 h 1805355"/>
              <a:gd name="connsiteX12179" fmla="*/ 423998 w 2744472"/>
              <a:gd name="connsiteY12179" fmla="*/ 763945 h 1805355"/>
              <a:gd name="connsiteX12180" fmla="*/ 418730 w 2744472"/>
              <a:gd name="connsiteY12180" fmla="*/ 776662 h 1805355"/>
              <a:gd name="connsiteX12181" fmla="*/ 413756 w 2744472"/>
              <a:gd name="connsiteY12181" fmla="*/ 778722 h 1805355"/>
              <a:gd name="connsiteX12182" fmla="*/ 408924 w 2744472"/>
              <a:gd name="connsiteY12182" fmla="*/ 790391 h 1805355"/>
              <a:gd name="connsiteX12183" fmla="*/ 404196 w 2744472"/>
              <a:gd name="connsiteY12183" fmla="*/ 792349 h 1805355"/>
              <a:gd name="connsiteX12184" fmla="*/ 398974 w 2744472"/>
              <a:gd name="connsiteY12184" fmla="*/ 804956 h 1805355"/>
              <a:gd name="connsiteX12185" fmla="*/ 393062 w 2744472"/>
              <a:gd name="connsiteY12185" fmla="*/ 807405 h 1805355"/>
              <a:gd name="connsiteX12186" fmla="*/ 388330 w 2744472"/>
              <a:gd name="connsiteY12186" fmla="*/ 818829 h 1805355"/>
              <a:gd name="connsiteX12187" fmla="*/ 384119 w 2744472"/>
              <a:gd name="connsiteY12187" fmla="*/ 820573 h 1805355"/>
              <a:gd name="connsiteX12188" fmla="*/ 378524 w 2744472"/>
              <a:gd name="connsiteY12188" fmla="*/ 835069 h 1805355"/>
              <a:gd name="connsiteX12189" fmla="*/ 376097 w 2744472"/>
              <a:gd name="connsiteY12189" fmla="*/ 836148 h 1805355"/>
              <a:gd name="connsiteX12190" fmla="*/ 370678 w 2744472"/>
              <a:gd name="connsiteY12190" fmla="*/ 849228 h 1805355"/>
              <a:gd name="connsiteX12191" fmla="*/ 364521 w 2744472"/>
              <a:gd name="connsiteY12191" fmla="*/ 851778 h 1805355"/>
              <a:gd name="connsiteX12192" fmla="*/ 359891 w 2744472"/>
              <a:gd name="connsiteY12192" fmla="*/ 862957 h 1805355"/>
              <a:gd name="connsiteX12193" fmla="*/ 355679 w 2744472"/>
              <a:gd name="connsiteY12193" fmla="*/ 864702 h 1805355"/>
              <a:gd name="connsiteX12194" fmla="*/ 355973 w 2744472"/>
              <a:gd name="connsiteY12194" fmla="*/ 865413 h 1805355"/>
              <a:gd name="connsiteX12195" fmla="*/ 350084 w 2744472"/>
              <a:gd name="connsiteY12195" fmla="*/ 879629 h 1805355"/>
              <a:gd name="connsiteX12196" fmla="*/ 347480 w 2744472"/>
              <a:gd name="connsiteY12196" fmla="*/ 880708 h 1805355"/>
              <a:gd name="connsiteX12197" fmla="*/ 342240 w 2744472"/>
              <a:gd name="connsiteY12197" fmla="*/ 893357 h 1805355"/>
              <a:gd name="connsiteX12198" fmla="*/ 338022 w 2744472"/>
              <a:gd name="connsiteY12198" fmla="*/ 895105 h 1805355"/>
              <a:gd name="connsiteX12199" fmla="*/ 338322 w 2744472"/>
              <a:gd name="connsiteY12199" fmla="*/ 895814 h 1805355"/>
              <a:gd name="connsiteX12200" fmla="*/ 332290 w 2744472"/>
              <a:gd name="connsiteY12200" fmla="*/ 910029 h 1805355"/>
              <a:gd name="connsiteX12201" fmla="*/ 329373 w 2744472"/>
              <a:gd name="connsiteY12201" fmla="*/ 911208 h 1805355"/>
              <a:gd name="connsiteX12202" fmla="*/ 329496 w 2744472"/>
              <a:gd name="connsiteY12202" fmla="*/ 911504 h 1805355"/>
              <a:gd name="connsiteX12203" fmla="*/ 323608 w 2744472"/>
              <a:gd name="connsiteY12203" fmla="*/ 925719 h 1805355"/>
              <a:gd name="connsiteX12204" fmla="*/ 321484 w 2744472"/>
              <a:gd name="connsiteY12204" fmla="*/ 926598 h 1805355"/>
              <a:gd name="connsiteX12205" fmla="*/ 315476 w 2744472"/>
              <a:gd name="connsiteY12205" fmla="*/ 940428 h 1805355"/>
              <a:gd name="connsiteX12206" fmla="*/ 311830 w 2744472"/>
              <a:gd name="connsiteY12206" fmla="*/ 941868 h 1805355"/>
              <a:gd name="connsiteX12207" fmla="*/ 311844 w 2744472"/>
              <a:gd name="connsiteY12207" fmla="*/ 941903 h 1805355"/>
              <a:gd name="connsiteX12208" fmla="*/ 305813 w 2744472"/>
              <a:gd name="connsiteY12208" fmla="*/ 956118 h 1805355"/>
              <a:gd name="connsiteX12209" fmla="*/ 302728 w 2744472"/>
              <a:gd name="connsiteY12209" fmla="*/ 957366 h 1805355"/>
              <a:gd name="connsiteX12210" fmla="*/ 303018 w 2744472"/>
              <a:gd name="connsiteY12210" fmla="*/ 958084 h 1805355"/>
              <a:gd name="connsiteX12211" fmla="*/ 297131 w 2744472"/>
              <a:gd name="connsiteY12211" fmla="*/ 972646 h 1805355"/>
              <a:gd name="connsiteX12212" fmla="*/ 295082 w 2744472"/>
              <a:gd name="connsiteY12212" fmla="*/ 973515 h 1805355"/>
              <a:gd name="connsiteX12213" fmla="*/ 289285 w 2744472"/>
              <a:gd name="connsiteY12213" fmla="*/ 988193 h 1805355"/>
              <a:gd name="connsiteX12214" fmla="*/ 287054 w 2744472"/>
              <a:gd name="connsiteY12214" fmla="*/ 989162 h 1805355"/>
              <a:gd name="connsiteX12215" fmla="*/ 281440 w 2744472"/>
              <a:gd name="connsiteY12215" fmla="*/ 1003045 h 1805355"/>
              <a:gd name="connsiteX12216" fmla="*/ 279201 w 2744472"/>
              <a:gd name="connsiteY12216" fmla="*/ 1003996 h 1805355"/>
              <a:gd name="connsiteX12217" fmla="*/ 279483 w 2744472"/>
              <a:gd name="connsiteY12217" fmla="*/ 1004664 h 1805355"/>
              <a:gd name="connsiteX12218" fmla="*/ 273451 w 2744472"/>
              <a:gd name="connsiteY12218" fmla="*/ 1018879 h 1805355"/>
              <a:gd name="connsiteX12219" fmla="*/ 270367 w 2744472"/>
              <a:gd name="connsiteY12219" fmla="*/ 1020126 h 1805355"/>
              <a:gd name="connsiteX12220" fmla="*/ 270657 w 2744472"/>
              <a:gd name="connsiteY12220" fmla="*/ 1020845 h 1805355"/>
              <a:gd name="connsiteX12221" fmla="*/ 264769 w 2744472"/>
              <a:gd name="connsiteY12221" fmla="*/ 1035406 h 1805355"/>
              <a:gd name="connsiteX12222" fmla="*/ 262535 w 2744472"/>
              <a:gd name="connsiteY12222" fmla="*/ 1036355 h 1805355"/>
              <a:gd name="connsiteX12223" fmla="*/ 262812 w 2744472"/>
              <a:gd name="connsiteY12223" fmla="*/ 1037025 h 1805355"/>
              <a:gd name="connsiteX12224" fmla="*/ 256924 w 2744472"/>
              <a:gd name="connsiteY12224" fmla="*/ 1051240 h 1805355"/>
              <a:gd name="connsiteX12225" fmla="*/ 256246 w 2744472"/>
              <a:gd name="connsiteY12225" fmla="*/ 1051520 h 1805355"/>
              <a:gd name="connsiteX12226" fmla="*/ 256928 w 2744472"/>
              <a:gd name="connsiteY12226" fmla="*/ 1053205 h 1805355"/>
              <a:gd name="connsiteX12227" fmla="*/ 251040 w 2744472"/>
              <a:gd name="connsiteY12227" fmla="*/ 1067767 h 1805355"/>
              <a:gd name="connsiteX12228" fmla="*/ 248805 w 2744472"/>
              <a:gd name="connsiteY12228" fmla="*/ 1068715 h 1805355"/>
              <a:gd name="connsiteX12229" fmla="*/ 249083 w 2744472"/>
              <a:gd name="connsiteY12229" fmla="*/ 1069386 h 1805355"/>
              <a:gd name="connsiteX12230" fmla="*/ 243195 w 2744472"/>
              <a:gd name="connsiteY12230" fmla="*/ 1083601 h 1805355"/>
              <a:gd name="connsiteX12231" fmla="*/ 240513 w 2744472"/>
              <a:gd name="connsiteY12231" fmla="*/ 1084712 h 1805355"/>
              <a:gd name="connsiteX12232" fmla="*/ 241238 w 2744472"/>
              <a:gd name="connsiteY12232" fmla="*/ 1086547 h 1805355"/>
              <a:gd name="connsiteX12233" fmla="*/ 235207 w 2744472"/>
              <a:gd name="connsiteY12233" fmla="*/ 1101803 h 1805355"/>
              <a:gd name="connsiteX12234" fmla="*/ 233832 w 2744472"/>
              <a:gd name="connsiteY12234" fmla="*/ 1102399 h 1805355"/>
              <a:gd name="connsiteX12235" fmla="*/ 234373 w 2744472"/>
              <a:gd name="connsiteY12235" fmla="*/ 1103709 h 1805355"/>
              <a:gd name="connsiteX12236" fmla="*/ 228486 w 2744472"/>
              <a:gd name="connsiteY12236" fmla="*/ 1117924 h 1805355"/>
              <a:gd name="connsiteX12237" fmla="*/ 227781 w 2744472"/>
              <a:gd name="connsiteY12237" fmla="*/ 1118216 h 1805355"/>
              <a:gd name="connsiteX12238" fmla="*/ 228490 w 2744472"/>
              <a:gd name="connsiteY12238" fmla="*/ 1119889 h 1805355"/>
              <a:gd name="connsiteX12239" fmla="*/ 222315 w 2744472"/>
              <a:gd name="connsiteY12239" fmla="*/ 1134451 h 1805355"/>
              <a:gd name="connsiteX12240" fmla="*/ 220310 w 2744472"/>
              <a:gd name="connsiteY12240" fmla="*/ 1135262 h 1805355"/>
              <a:gd name="connsiteX12241" fmla="*/ 220645 w 2744472"/>
              <a:gd name="connsiteY12241" fmla="*/ 1136070 h 1805355"/>
              <a:gd name="connsiteX12242" fmla="*/ 214757 w 2744472"/>
              <a:gd name="connsiteY12242" fmla="*/ 1150285 h 1805355"/>
              <a:gd name="connsiteX12243" fmla="*/ 213759 w 2744472"/>
              <a:gd name="connsiteY12243" fmla="*/ 1150698 h 1805355"/>
              <a:gd name="connsiteX12244" fmla="*/ 214761 w 2744472"/>
              <a:gd name="connsiteY12244" fmla="*/ 1153231 h 1805355"/>
              <a:gd name="connsiteX12245" fmla="*/ 208729 w 2744472"/>
              <a:gd name="connsiteY12245" fmla="*/ 1168486 h 1805355"/>
              <a:gd name="connsiteX12246" fmla="*/ 208171 w 2744472"/>
              <a:gd name="connsiteY12246" fmla="*/ 1168728 h 1805355"/>
              <a:gd name="connsiteX12247" fmla="*/ 208877 w 2744472"/>
              <a:gd name="connsiteY12247" fmla="*/ 1170392 h 1805355"/>
              <a:gd name="connsiteX12248" fmla="*/ 202845 w 2744472"/>
              <a:gd name="connsiteY12248" fmla="*/ 1184607 h 1805355"/>
              <a:gd name="connsiteX12249" fmla="*/ 201446 w 2744472"/>
              <a:gd name="connsiteY12249" fmla="*/ 1185173 h 1805355"/>
              <a:gd name="connsiteX12250" fmla="*/ 202012 w 2744472"/>
              <a:gd name="connsiteY12250" fmla="*/ 1186572 h 1805355"/>
              <a:gd name="connsiteX12251" fmla="*/ 196124 w 2744472"/>
              <a:gd name="connsiteY12251" fmla="*/ 1201134 h 1805355"/>
              <a:gd name="connsiteX12252" fmla="*/ 194866 w 2744472"/>
              <a:gd name="connsiteY12252" fmla="*/ 1201668 h 1805355"/>
              <a:gd name="connsiteX12253" fmla="*/ 196128 w 2744472"/>
              <a:gd name="connsiteY12253" fmla="*/ 1204714 h 1805355"/>
              <a:gd name="connsiteX12254" fmla="*/ 190240 w 2744472"/>
              <a:gd name="connsiteY12254" fmla="*/ 1218929 h 1805355"/>
              <a:gd name="connsiteX12255" fmla="*/ 189376 w 2744472"/>
              <a:gd name="connsiteY12255" fmla="*/ 1219288 h 1805355"/>
              <a:gd name="connsiteX12256" fmla="*/ 190244 w 2744472"/>
              <a:gd name="connsiteY12256" fmla="*/ 1221385 h 1805355"/>
              <a:gd name="connsiteX12257" fmla="*/ 184357 w 2744472"/>
              <a:gd name="connsiteY12257" fmla="*/ 1235600 h 1805355"/>
              <a:gd name="connsiteX12258" fmla="*/ 183120 w 2744472"/>
              <a:gd name="connsiteY12258" fmla="*/ 1236112 h 1805355"/>
              <a:gd name="connsiteX12259" fmla="*/ 184361 w 2744472"/>
              <a:gd name="connsiteY12259" fmla="*/ 1239036 h 1805355"/>
              <a:gd name="connsiteX12260" fmla="*/ 178329 w 2744472"/>
              <a:gd name="connsiteY12260" fmla="*/ 1253251 h 1805355"/>
              <a:gd name="connsiteX12261" fmla="*/ 177566 w 2744472"/>
              <a:gd name="connsiteY12261" fmla="*/ 1253560 h 1805355"/>
              <a:gd name="connsiteX12262" fmla="*/ 178477 w 2744472"/>
              <a:gd name="connsiteY12262" fmla="*/ 1255707 h 1805355"/>
              <a:gd name="connsiteX12263" fmla="*/ 172445 w 2744472"/>
              <a:gd name="connsiteY12263" fmla="*/ 1269922 h 1805355"/>
              <a:gd name="connsiteX12264" fmla="*/ 172193 w 2744472"/>
              <a:gd name="connsiteY12264" fmla="*/ 1270024 h 1805355"/>
              <a:gd name="connsiteX12265" fmla="*/ 173574 w 2744472"/>
              <a:gd name="connsiteY12265" fmla="*/ 1273359 h 1805355"/>
              <a:gd name="connsiteX12266" fmla="*/ 167686 w 2744472"/>
              <a:gd name="connsiteY12266" fmla="*/ 1287574 h 1805355"/>
              <a:gd name="connsiteX12267" fmla="*/ 166821 w 2744472"/>
              <a:gd name="connsiteY12267" fmla="*/ 1287932 h 1805355"/>
              <a:gd name="connsiteX12268" fmla="*/ 167689 w 2744472"/>
              <a:gd name="connsiteY12268" fmla="*/ 1290029 h 1805355"/>
              <a:gd name="connsiteX12269" fmla="*/ 162073 w 2744472"/>
              <a:gd name="connsiteY12269" fmla="*/ 1303589 h 1805355"/>
              <a:gd name="connsiteX12270" fmla="*/ 163768 w 2744472"/>
              <a:gd name="connsiteY12270" fmla="*/ 1307681 h 1805355"/>
              <a:gd name="connsiteX12271" fmla="*/ 157880 w 2744472"/>
              <a:gd name="connsiteY12271" fmla="*/ 1321896 h 1805355"/>
              <a:gd name="connsiteX12272" fmla="*/ 156321 w 2744472"/>
              <a:gd name="connsiteY12272" fmla="*/ 1322542 h 1805355"/>
              <a:gd name="connsiteX12273" fmla="*/ 157884 w 2744472"/>
              <a:gd name="connsiteY12273" fmla="*/ 1326313 h 1805355"/>
              <a:gd name="connsiteX12274" fmla="*/ 152673 w 2744472"/>
              <a:gd name="connsiteY12274" fmla="*/ 1338893 h 1805355"/>
              <a:gd name="connsiteX12275" fmla="*/ 153961 w 2744472"/>
              <a:gd name="connsiteY12275" fmla="*/ 1342004 h 1805355"/>
              <a:gd name="connsiteX12276" fmla="*/ 148119 w 2744472"/>
              <a:gd name="connsiteY12276" fmla="*/ 1356110 h 1805355"/>
              <a:gd name="connsiteX12277" fmla="*/ 150039 w 2744472"/>
              <a:gd name="connsiteY12277" fmla="*/ 1360635 h 1805355"/>
              <a:gd name="connsiteX12278" fmla="*/ 144251 w 2744472"/>
              <a:gd name="connsiteY12278" fmla="*/ 1374275 h 1805355"/>
              <a:gd name="connsiteX12279" fmla="*/ 146116 w 2744472"/>
              <a:gd name="connsiteY12279" fmla="*/ 1378777 h 1805355"/>
              <a:gd name="connsiteX12280" fmla="*/ 140085 w 2744472"/>
              <a:gd name="connsiteY12280" fmla="*/ 1393339 h 1805355"/>
              <a:gd name="connsiteX12281" fmla="*/ 139782 w 2744472"/>
              <a:gd name="connsiteY12281" fmla="*/ 1393464 h 1805355"/>
              <a:gd name="connsiteX12282" fmla="*/ 141213 w 2744472"/>
              <a:gd name="connsiteY12282" fmla="*/ 1396919 h 1805355"/>
              <a:gd name="connsiteX12283" fmla="*/ 135516 w 2744472"/>
              <a:gd name="connsiteY12283" fmla="*/ 1410673 h 1805355"/>
              <a:gd name="connsiteX12284" fmla="*/ 137290 w 2744472"/>
              <a:gd name="connsiteY12284" fmla="*/ 1415061 h 1805355"/>
              <a:gd name="connsiteX12285" fmla="*/ 131877 w 2744472"/>
              <a:gd name="connsiteY12285" fmla="*/ 1428449 h 1805355"/>
              <a:gd name="connsiteX12286" fmla="*/ 133367 w 2744472"/>
              <a:gd name="connsiteY12286" fmla="*/ 1432223 h 1805355"/>
              <a:gd name="connsiteX12287" fmla="*/ 127884 w 2744472"/>
              <a:gd name="connsiteY12287" fmla="*/ 1446106 h 1805355"/>
              <a:gd name="connsiteX12288" fmla="*/ 129445 w 2744472"/>
              <a:gd name="connsiteY12288" fmla="*/ 1449874 h 1805355"/>
              <a:gd name="connsiteX12289" fmla="*/ 123828 w 2744472"/>
              <a:gd name="connsiteY12289" fmla="*/ 1463435 h 1805355"/>
              <a:gd name="connsiteX12290" fmla="*/ 125523 w 2744472"/>
              <a:gd name="connsiteY12290" fmla="*/ 1467525 h 1805355"/>
              <a:gd name="connsiteX12291" fmla="*/ 120683 w 2744472"/>
              <a:gd name="connsiteY12291" fmla="*/ 1479209 h 1805355"/>
              <a:gd name="connsiteX12292" fmla="*/ 123561 w 2744472"/>
              <a:gd name="connsiteY12292" fmla="*/ 1486158 h 1805355"/>
              <a:gd name="connsiteX12293" fmla="*/ 117924 w 2744472"/>
              <a:gd name="connsiteY12293" fmla="*/ 1499767 h 1805355"/>
              <a:gd name="connsiteX12294" fmla="*/ 119639 w 2744472"/>
              <a:gd name="connsiteY12294" fmla="*/ 1503809 h 1805355"/>
              <a:gd name="connsiteX12295" fmla="*/ 114573 w 2744472"/>
              <a:gd name="connsiteY12295" fmla="*/ 1515749 h 1805355"/>
              <a:gd name="connsiteX12296" fmla="*/ 117677 w 2744472"/>
              <a:gd name="connsiteY12296" fmla="*/ 1523422 h 1805355"/>
              <a:gd name="connsiteX12297" fmla="*/ 112995 w 2744472"/>
              <a:gd name="connsiteY12297" fmla="*/ 1534995 h 1805355"/>
              <a:gd name="connsiteX12298" fmla="*/ 115715 w 2744472"/>
              <a:gd name="connsiteY12298" fmla="*/ 1541563 h 1805355"/>
              <a:gd name="connsiteX12299" fmla="*/ 109397 w 2744472"/>
              <a:gd name="connsiteY12299" fmla="*/ 1556819 h 1805355"/>
              <a:gd name="connsiteX12300" fmla="*/ 109238 w 2744472"/>
              <a:gd name="connsiteY12300" fmla="*/ 1556884 h 1805355"/>
              <a:gd name="connsiteX12301" fmla="*/ 110812 w 2744472"/>
              <a:gd name="connsiteY12301" fmla="*/ 1560686 h 1805355"/>
              <a:gd name="connsiteX12302" fmla="*/ 106108 w 2744472"/>
              <a:gd name="connsiteY12302" fmla="*/ 1572043 h 1805355"/>
              <a:gd name="connsiteX12303" fmla="*/ 108851 w 2744472"/>
              <a:gd name="connsiteY12303" fmla="*/ 1578827 h 1805355"/>
              <a:gd name="connsiteX12304" fmla="*/ 104171 w 2744472"/>
              <a:gd name="connsiteY12304" fmla="*/ 1590404 h 1805355"/>
              <a:gd name="connsiteX12305" fmla="*/ 106890 w 2744472"/>
              <a:gd name="connsiteY12305" fmla="*/ 1596969 h 1805355"/>
              <a:gd name="connsiteX12306" fmla="*/ 102051 w 2744472"/>
              <a:gd name="connsiteY12306" fmla="*/ 1608652 h 1805355"/>
              <a:gd name="connsiteX12307" fmla="*/ 104929 w 2744472"/>
              <a:gd name="connsiteY12307" fmla="*/ 1615601 h 1805355"/>
              <a:gd name="connsiteX12308" fmla="*/ 101186 w 2744472"/>
              <a:gd name="connsiteY12308" fmla="*/ 1624636 h 1805355"/>
              <a:gd name="connsiteX12309" fmla="*/ 104929 w 2744472"/>
              <a:gd name="connsiteY12309" fmla="*/ 1633253 h 1805355"/>
              <a:gd name="connsiteX12310" fmla="*/ 99558 w 2744472"/>
              <a:gd name="connsiteY12310" fmla="*/ 1645616 h 1805355"/>
              <a:gd name="connsiteX12311" fmla="*/ 102967 w 2744472"/>
              <a:gd name="connsiteY12311" fmla="*/ 1653846 h 1805355"/>
              <a:gd name="connsiteX12312" fmla="*/ 98263 w 2744472"/>
              <a:gd name="connsiteY12312" fmla="*/ 1665204 h 1805355"/>
              <a:gd name="connsiteX12313" fmla="*/ 101006 w 2744472"/>
              <a:gd name="connsiteY12313" fmla="*/ 1671988 h 1805355"/>
              <a:gd name="connsiteX12314" fmla="*/ 97207 w 2744472"/>
              <a:gd name="connsiteY12314" fmla="*/ 1681383 h 1805355"/>
              <a:gd name="connsiteX12315" fmla="*/ 101007 w 2744472"/>
              <a:gd name="connsiteY12315" fmla="*/ 1690130 h 1805355"/>
              <a:gd name="connsiteX12316" fmla="*/ 96059 w 2744472"/>
              <a:gd name="connsiteY12316" fmla="*/ 1701518 h 1805355"/>
              <a:gd name="connsiteX12317" fmla="*/ 99045 w 2744472"/>
              <a:gd name="connsiteY12317" fmla="*/ 1709252 h 1805355"/>
              <a:gd name="connsiteX12318" fmla="*/ 95224 w 2744472"/>
              <a:gd name="connsiteY12318" fmla="*/ 1719151 h 1805355"/>
              <a:gd name="connsiteX12319" fmla="*/ 99045 w 2744472"/>
              <a:gd name="connsiteY12319" fmla="*/ 1728375 h 1805355"/>
              <a:gd name="connsiteX12320" fmla="*/ 95094 w 2744472"/>
              <a:gd name="connsiteY12320" fmla="*/ 1737912 h 1805355"/>
              <a:gd name="connsiteX12321" fmla="*/ 99045 w 2744472"/>
              <a:gd name="connsiteY12321" fmla="*/ 1747007 h 1805355"/>
              <a:gd name="connsiteX12322" fmla="*/ 93882 w 2744472"/>
              <a:gd name="connsiteY12322" fmla="*/ 1758891 h 1805355"/>
              <a:gd name="connsiteX12323" fmla="*/ 97084 w 2744472"/>
              <a:gd name="connsiteY12323" fmla="*/ 1766620 h 1805355"/>
              <a:gd name="connsiteX12324" fmla="*/ 93225 w 2744472"/>
              <a:gd name="connsiteY12324" fmla="*/ 1775936 h 1805355"/>
              <a:gd name="connsiteX12325" fmla="*/ 97084 w 2744472"/>
              <a:gd name="connsiteY12325" fmla="*/ 1785252 h 1805355"/>
              <a:gd name="connsiteX12326" fmla="*/ 76980 w 2744472"/>
              <a:gd name="connsiteY12326" fmla="*/ 1805355 h 1805355"/>
              <a:gd name="connsiteX12327" fmla="*/ 56877 w 2744472"/>
              <a:gd name="connsiteY12327" fmla="*/ 1785252 h 1805355"/>
              <a:gd name="connsiteX12328" fmla="*/ 60736 w 2744472"/>
              <a:gd name="connsiteY12328" fmla="*/ 1775936 h 1805355"/>
              <a:gd name="connsiteX12329" fmla="*/ 56877 w 2744472"/>
              <a:gd name="connsiteY12329" fmla="*/ 1766620 h 1805355"/>
              <a:gd name="connsiteX12330" fmla="*/ 61036 w 2744472"/>
              <a:gd name="connsiteY12330" fmla="*/ 1756580 h 1805355"/>
              <a:gd name="connsiteX12331" fmla="*/ 56877 w 2744472"/>
              <a:gd name="connsiteY12331" fmla="*/ 1747007 h 1805355"/>
              <a:gd name="connsiteX12332" fmla="*/ 61832 w 2744472"/>
              <a:gd name="connsiteY12332" fmla="*/ 1735602 h 1805355"/>
              <a:gd name="connsiteX12333" fmla="*/ 58838 w 2744472"/>
              <a:gd name="connsiteY12333" fmla="*/ 1728375 h 1805355"/>
              <a:gd name="connsiteX12334" fmla="*/ 62659 w 2744472"/>
              <a:gd name="connsiteY12334" fmla="*/ 1719150 h 1805355"/>
              <a:gd name="connsiteX12335" fmla="*/ 58838 w 2744472"/>
              <a:gd name="connsiteY12335" fmla="*/ 1709252 h 1805355"/>
              <a:gd name="connsiteX12336" fmla="*/ 62747 w 2744472"/>
              <a:gd name="connsiteY12336" fmla="*/ 1699126 h 1805355"/>
              <a:gd name="connsiteX12337" fmla="*/ 58838 w 2744472"/>
              <a:gd name="connsiteY12337" fmla="*/ 1690130 h 1805355"/>
              <a:gd name="connsiteX12338" fmla="*/ 63653 w 2744472"/>
              <a:gd name="connsiteY12338" fmla="*/ 1679046 h 1805355"/>
              <a:gd name="connsiteX12339" fmla="*/ 60800 w 2744472"/>
              <a:gd name="connsiteY12339" fmla="*/ 1671988 h 1805355"/>
              <a:gd name="connsiteX12340" fmla="*/ 65480 w 2744472"/>
              <a:gd name="connsiteY12340" fmla="*/ 1660412 h 1805355"/>
              <a:gd name="connsiteX12341" fmla="*/ 62761 w 2744472"/>
              <a:gd name="connsiteY12341" fmla="*/ 1653846 h 1805355"/>
              <a:gd name="connsiteX12342" fmla="*/ 67128 w 2744472"/>
              <a:gd name="connsiteY12342" fmla="*/ 1643304 h 1805355"/>
              <a:gd name="connsiteX12343" fmla="*/ 62761 w 2744472"/>
              <a:gd name="connsiteY12343" fmla="*/ 1633253 h 1805355"/>
              <a:gd name="connsiteX12344" fmla="*/ 67507 w 2744472"/>
              <a:gd name="connsiteY12344" fmla="*/ 1622326 h 1805355"/>
              <a:gd name="connsiteX12345" fmla="*/ 64722 w 2744472"/>
              <a:gd name="connsiteY12345" fmla="*/ 1615601 h 1805355"/>
              <a:gd name="connsiteX12346" fmla="*/ 69561 w 2744472"/>
              <a:gd name="connsiteY12346" fmla="*/ 1603918 h 1805355"/>
              <a:gd name="connsiteX12347" fmla="*/ 66683 w 2744472"/>
              <a:gd name="connsiteY12347" fmla="*/ 1596969 h 1805355"/>
              <a:gd name="connsiteX12348" fmla="*/ 71388 w 2744472"/>
              <a:gd name="connsiteY12348" fmla="*/ 1585611 h 1805355"/>
              <a:gd name="connsiteX12349" fmla="*/ 68645 w 2744472"/>
              <a:gd name="connsiteY12349" fmla="*/ 1578827 h 1805355"/>
              <a:gd name="connsiteX12350" fmla="*/ 73326 w 2744472"/>
              <a:gd name="connsiteY12350" fmla="*/ 1567251 h 1805355"/>
              <a:gd name="connsiteX12351" fmla="*/ 70606 w 2744472"/>
              <a:gd name="connsiteY12351" fmla="*/ 1560686 h 1805355"/>
              <a:gd name="connsiteX12352" fmla="*/ 75547 w 2744472"/>
              <a:gd name="connsiteY12352" fmla="*/ 1548757 h 1805355"/>
              <a:gd name="connsiteX12353" fmla="*/ 72567 w 2744472"/>
              <a:gd name="connsiteY12353" fmla="*/ 1541563 h 1805355"/>
              <a:gd name="connsiteX12354" fmla="*/ 78265 w 2744472"/>
              <a:gd name="connsiteY12354" fmla="*/ 1527808 h 1805355"/>
              <a:gd name="connsiteX12355" fmla="*/ 76490 w 2744472"/>
              <a:gd name="connsiteY12355" fmla="*/ 1523422 h 1805355"/>
              <a:gd name="connsiteX12356" fmla="*/ 81509 w 2744472"/>
              <a:gd name="connsiteY12356" fmla="*/ 1511015 h 1805355"/>
              <a:gd name="connsiteX12357" fmla="*/ 78452 w 2744472"/>
              <a:gd name="connsiteY12357" fmla="*/ 1503809 h 1805355"/>
              <a:gd name="connsiteX12358" fmla="*/ 84484 w 2744472"/>
              <a:gd name="connsiteY12358" fmla="*/ 1489594 h 1805355"/>
              <a:gd name="connsiteX12359" fmla="*/ 84736 w 2744472"/>
              <a:gd name="connsiteY12359" fmla="*/ 1489492 h 1805355"/>
              <a:gd name="connsiteX12360" fmla="*/ 83355 w 2744472"/>
              <a:gd name="connsiteY12360" fmla="*/ 1486158 h 1805355"/>
              <a:gd name="connsiteX12361" fmla="*/ 88194 w 2744472"/>
              <a:gd name="connsiteY12361" fmla="*/ 1474474 h 1805355"/>
              <a:gd name="connsiteX12362" fmla="*/ 85316 w 2744472"/>
              <a:gd name="connsiteY12362" fmla="*/ 1467525 h 1805355"/>
              <a:gd name="connsiteX12363" fmla="*/ 90933 w 2744472"/>
              <a:gd name="connsiteY12363" fmla="*/ 1453964 h 1805355"/>
              <a:gd name="connsiteX12364" fmla="*/ 89238 w 2744472"/>
              <a:gd name="connsiteY12364" fmla="*/ 1449874 h 1805355"/>
              <a:gd name="connsiteX12365" fmla="*/ 94815 w 2744472"/>
              <a:gd name="connsiteY12365" fmla="*/ 1436410 h 1805355"/>
              <a:gd name="connsiteX12366" fmla="*/ 93161 w 2744472"/>
              <a:gd name="connsiteY12366" fmla="*/ 1432223 h 1805355"/>
              <a:gd name="connsiteX12367" fmla="*/ 98528 w 2744472"/>
              <a:gd name="connsiteY12367" fmla="*/ 1418634 h 1805355"/>
              <a:gd name="connsiteX12368" fmla="*/ 97084 w 2744472"/>
              <a:gd name="connsiteY12368" fmla="*/ 1415061 h 1805355"/>
              <a:gd name="connsiteX12369" fmla="*/ 102734 w 2744472"/>
              <a:gd name="connsiteY12369" fmla="*/ 1401089 h 1805355"/>
              <a:gd name="connsiteX12370" fmla="*/ 101007 w 2744472"/>
              <a:gd name="connsiteY12370" fmla="*/ 1396919 h 1805355"/>
              <a:gd name="connsiteX12371" fmla="*/ 106725 w 2744472"/>
              <a:gd name="connsiteY12371" fmla="*/ 1383113 h 1805355"/>
              <a:gd name="connsiteX12372" fmla="*/ 104929 w 2744472"/>
              <a:gd name="connsiteY12372" fmla="*/ 1378777 h 1805355"/>
              <a:gd name="connsiteX12373" fmla="*/ 110669 w 2744472"/>
              <a:gd name="connsiteY12373" fmla="*/ 1364919 h 1805355"/>
              <a:gd name="connsiteX12374" fmla="*/ 108851 w 2744472"/>
              <a:gd name="connsiteY12374" fmla="*/ 1360635 h 1805355"/>
              <a:gd name="connsiteX12375" fmla="*/ 114883 w 2744472"/>
              <a:gd name="connsiteY12375" fmla="*/ 1346420 h 1805355"/>
              <a:gd name="connsiteX12376" fmla="*/ 115484 w 2744472"/>
              <a:gd name="connsiteY12376" fmla="*/ 1346177 h 1805355"/>
              <a:gd name="connsiteX12377" fmla="*/ 113755 w 2744472"/>
              <a:gd name="connsiteY12377" fmla="*/ 1342004 h 1805355"/>
              <a:gd name="connsiteX12378" fmla="*/ 118966 w 2744472"/>
              <a:gd name="connsiteY12378" fmla="*/ 1329423 h 1805355"/>
              <a:gd name="connsiteX12379" fmla="*/ 117678 w 2744472"/>
              <a:gd name="connsiteY12379" fmla="*/ 1326313 h 1805355"/>
              <a:gd name="connsiteX12380" fmla="*/ 123565 w 2744472"/>
              <a:gd name="connsiteY12380" fmla="*/ 1312098 h 1805355"/>
              <a:gd name="connsiteX12381" fmla="*/ 125123 w 2744472"/>
              <a:gd name="connsiteY12381" fmla="*/ 1311453 h 1805355"/>
              <a:gd name="connsiteX12382" fmla="*/ 123561 w 2744472"/>
              <a:gd name="connsiteY12382" fmla="*/ 1307681 h 1805355"/>
              <a:gd name="connsiteX12383" fmla="*/ 129178 w 2744472"/>
              <a:gd name="connsiteY12383" fmla="*/ 1294121 h 1805355"/>
              <a:gd name="connsiteX12384" fmla="*/ 127484 w 2744472"/>
              <a:gd name="connsiteY12384" fmla="*/ 1290029 h 1805355"/>
              <a:gd name="connsiteX12385" fmla="*/ 133371 w 2744472"/>
              <a:gd name="connsiteY12385" fmla="*/ 1275814 h 1805355"/>
              <a:gd name="connsiteX12386" fmla="*/ 134236 w 2744472"/>
              <a:gd name="connsiteY12386" fmla="*/ 1275456 h 1805355"/>
              <a:gd name="connsiteX12387" fmla="*/ 133367 w 2744472"/>
              <a:gd name="connsiteY12387" fmla="*/ 1273359 h 1805355"/>
              <a:gd name="connsiteX12388" fmla="*/ 139005 w 2744472"/>
              <a:gd name="connsiteY12388" fmla="*/ 1259749 h 1805355"/>
              <a:gd name="connsiteX12389" fmla="*/ 137290 w 2744472"/>
              <a:gd name="connsiteY12389" fmla="*/ 1255707 h 1805355"/>
              <a:gd name="connsiteX12390" fmla="*/ 143321 w 2744472"/>
              <a:gd name="connsiteY12390" fmla="*/ 1241492 h 1805355"/>
              <a:gd name="connsiteX12391" fmla="*/ 144085 w 2744472"/>
              <a:gd name="connsiteY12391" fmla="*/ 1241183 h 1805355"/>
              <a:gd name="connsiteX12392" fmla="*/ 143173 w 2744472"/>
              <a:gd name="connsiteY12392" fmla="*/ 1239036 h 1805355"/>
              <a:gd name="connsiteX12393" fmla="*/ 149205 w 2744472"/>
              <a:gd name="connsiteY12393" fmla="*/ 1224821 h 1805355"/>
              <a:gd name="connsiteX12394" fmla="*/ 151138 w 2744472"/>
              <a:gd name="connsiteY12394" fmla="*/ 1224039 h 1805355"/>
              <a:gd name="connsiteX12395" fmla="*/ 150039 w 2744472"/>
              <a:gd name="connsiteY12395" fmla="*/ 1221385 h 1805355"/>
              <a:gd name="connsiteX12396" fmla="*/ 155927 w 2744472"/>
              <a:gd name="connsiteY12396" fmla="*/ 1207170 h 1805355"/>
              <a:gd name="connsiteX12397" fmla="*/ 156790 w 2744472"/>
              <a:gd name="connsiteY12397" fmla="*/ 1206812 h 1805355"/>
              <a:gd name="connsiteX12398" fmla="*/ 155922 w 2744472"/>
              <a:gd name="connsiteY12398" fmla="*/ 1204714 h 1805355"/>
              <a:gd name="connsiteX12399" fmla="*/ 161810 w 2744472"/>
              <a:gd name="connsiteY12399" fmla="*/ 1190499 h 1805355"/>
              <a:gd name="connsiteX12400" fmla="*/ 163166 w 2744472"/>
              <a:gd name="connsiteY12400" fmla="*/ 1189937 h 1805355"/>
              <a:gd name="connsiteX12401" fmla="*/ 161806 w 2744472"/>
              <a:gd name="connsiteY12401" fmla="*/ 1186572 h 1805355"/>
              <a:gd name="connsiteX12402" fmla="*/ 167694 w 2744472"/>
              <a:gd name="connsiteY12402" fmla="*/ 1172010 h 1805355"/>
              <a:gd name="connsiteX12403" fmla="*/ 168272 w 2744472"/>
              <a:gd name="connsiteY12403" fmla="*/ 1171765 h 1805355"/>
              <a:gd name="connsiteX12404" fmla="*/ 167689 w 2744472"/>
              <a:gd name="connsiteY12404" fmla="*/ 1170392 h 1805355"/>
              <a:gd name="connsiteX12405" fmla="*/ 173722 w 2744472"/>
              <a:gd name="connsiteY12405" fmla="*/ 1156177 h 1805355"/>
              <a:gd name="connsiteX12406" fmla="*/ 174598 w 2744472"/>
              <a:gd name="connsiteY12406" fmla="*/ 1155823 h 1805355"/>
              <a:gd name="connsiteX12407" fmla="*/ 173573 w 2744472"/>
              <a:gd name="connsiteY12407" fmla="*/ 1153231 h 1805355"/>
              <a:gd name="connsiteX12408" fmla="*/ 179605 w 2744472"/>
              <a:gd name="connsiteY12408" fmla="*/ 1137975 h 1805355"/>
              <a:gd name="connsiteX12409" fmla="*/ 180980 w 2744472"/>
              <a:gd name="connsiteY12409" fmla="*/ 1137379 h 1805355"/>
              <a:gd name="connsiteX12410" fmla="*/ 180439 w 2744472"/>
              <a:gd name="connsiteY12410" fmla="*/ 1136070 h 1805355"/>
              <a:gd name="connsiteX12411" fmla="*/ 186326 w 2744472"/>
              <a:gd name="connsiteY12411" fmla="*/ 1121854 h 1805355"/>
              <a:gd name="connsiteX12412" fmla="*/ 187032 w 2744472"/>
              <a:gd name="connsiteY12412" fmla="*/ 1121562 h 1805355"/>
              <a:gd name="connsiteX12413" fmla="*/ 186322 w 2744472"/>
              <a:gd name="connsiteY12413" fmla="*/ 1119889 h 1805355"/>
              <a:gd name="connsiteX12414" fmla="*/ 192497 w 2744472"/>
              <a:gd name="connsiteY12414" fmla="*/ 1105327 h 1805355"/>
              <a:gd name="connsiteX12415" fmla="*/ 194502 w 2744472"/>
              <a:gd name="connsiteY12415" fmla="*/ 1104516 h 1805355"/>
              <a:gd name="connsiteX12416" fmla="*/ 194168 w 2744472"/>
              <a:gd name="connsiteY12416" fmla="*/ 1103709 h 1805355"/>
              <a:gd name="connsiteX12417" fmla="*/ 200056 w 2744472"/>
              <a:gd name="connsiteY12417" fmla="*/ 1089494 h 1805355"/>
              <a:gd name="connsiteX12418" fmla="*/ 201053 w 2744472"/>
              <a:gd name="connsiteY12418" fmla="*/ 1089080 h 1805355"/>
              <a:gd name="connsiteX12419" fmla="*/ 200051 w 2744472"/>
              <a:gd name="connsiteY12419" fmla="*/ 1086547 h 1805355"/>
              <a:gd name="connsiteX12420" fmla="*/ 206083 w 2744472"/>
              <a:gd name="connsiteY12420" fmla="*/ 1071292 h 1805355"/>
              <a:gd name="connsiteX12421" fmla="*/ 209120 w 2744472"/>
              <a:gd name="connsiteY12421" fmla="*/ 1069974 h 1805355"/>
              <a:gd name="connsiteX12422" fmla="*/ 208877 w 2744472"/>
              <a:gd name="connsiteY12422" fmla="*/ 1069386 h 1805355"/>
              <a:gd name="connsiteX12423" fmla="*/ 214764 w 2744472"/>
              <a:gd name="connsiteY12423" fmla="*/ 1055171 h 1805355"/>
              <a:gd name="connsiteX12424" fmla="*/ 217122 w 2744472"/>
              <a:gd name="connsiteY12424" fmla="*/ 1054194 h 1805355"/>
              <a:gd name="connsiteX12425" fmla="*/ 216722 w 2744472"/>
              <a:gd name="connsiteY12425" fmla="*/ 1053205 h 1805355"/>
              <a:gd name="connsiteX12426" fmla="*/ 222610 w 2744472"/>
              <a:gd name="connsiteY12426" fmla="*/ 1038643 h 1805355"/>
              <a:gd name="connsiteX12427" fmla="*/ 223177 w 2744472"/>
              <a:gd name="connsiteY12427" fmla="*/ 1038403 h 1805355"/>
              <a:gd name="connsiteX12428" fmla="*/ 222605 w 2744472"/>
              <a:gd name="connsiteY12428" fmla="*/ 1037025 h 1805355"/>
              <a:gd name="connsiteX12429" fmla="*/ 228493 w 2744472"/>
              <a:gd name="connsiteY12429" fmla="*/ 1022810 h 1805355"/>
              <a:gd name="connsiteX12430" fmla="*/ 230851 w 2744472"/>
              <a:gd name="connsiteY12430" fmla="*/ 1021833 h 1805355"/>
              <a:gd name="connsiteX12431" fmla="*/ 230451 w 2744472"/>
              <a:gd name="connsiteY12431" fmla="*/ 1020845 h 1805355"/>
              <a:gd name="connsiteX12432" fmla="*/ 236339 w 2744472"/>
              <a:gd name="connsiteY12432" fmla="*/ 1006283 h 1805355"/>
              <a:gd name="connsiteX12433" fmla="*/ 238580 w 2744472"/>
              <a:gd name="connsiteY12433" fmla="*/ 1005332 h 1805355"/>
              <a:gd name="connsiteX12434" fmla="*/ 238295 w 2744472"/>
              <a:gd name="connsiteY12434" fmla="*/ 1004664 h 1805355"/>
              <a:gd name="connsiteX12435" fmla="*/ 244328 w 2744472"/>
              <a:gd name="connsiteY12435" fmla="*/ 990449 h 1805355"/>
              <a:gd name="connsiteX12436" fmla="*/ 247412 w 2744472"/>
              <a:gd name="connsiteY12436" fmla="*/ 989201 h 1805355"/>
              <a:gd name="connsiteX12437" fmla="*/ 247122 w 2744472"/>
              <a:gd name="connsiteY12437" fmla="*/ 988483 h 1805355"/>
              <a:gd name="connsiteX12438" fmla="*/ 253010 w 2744472"/>
              <a:gd name="connsiteY12438" fmla="*/ 973921 h 1805355"/>
              <a:gd name="connsiteX12439" fmla="*/ 255058 w 2744472"/>
              <a:gd name="connsiteY12439" fmla="*/ 973052 h 1805355"/>
              <a:gd name="connsiteX12440" fmla="*/ 260855 w 2744472"/>
              <a:gd name="connsiteY12440" fmla="*/ 958375 h 1805355"/>
              <a:gd name="connsiteX12441" fmla="*/ 263086 w 2744472"/>
              <a:gd name="connsiteY12441" fmla="*/ 957406 h 1805355"/>
              <a:gd name="connsiteX12442" fmla="*/ 268700 w 2744472"/>
              <a:gd name="connsiteY12442" fmla="*/ 943522 h 1805355"/>
              <a:gd name="connsiteX12443" fmla="*/ 270940 w 2744472"/>
              <a:gd name="connsiteY12443" fmla="*/ 942571 h 1805355"/>
              <a:gd name="connsiteX12444" fmla="*/ 270657 w 2744472"/>
              <a:gd name="connsiteY12444" fmla="*/ 941903 h 1805355"/>
              <a:gd name="connsiteX12445" fmla="*/ 276688 w 2744472"/>
              <a:gd name="connsiteY12445" fmla="*/ 927688 h 1805355"/>
              <a:gd name="connsiteX12446" fmla="*/ 279611 w 2744472"/>
              <a:gd name="connsiteY12446" fmla="*/ 926506 h 1805355"/>
              <a:gd name="connsiteX12447" fmla="*/ 279483 w 2744472"/>
              <a:gd name="connsiteY12447" fmla="*/ 926213 h 1805355"/>
              <a:gd name="connsiteX12448" fmla="*/ 285658 w 2744472"/>
              <a:gd name="connsiteY12448" fmla="*/ 911998 h 1805355"/>
              <a:gd name="connsiteX12449" fmla="*/ 289755 w 2744472"/>
              <a:gd name="connsiteY12449" fmla="*/ 910380 h 1805355"/>
              <a:gd name="connsiteX12450" fmla="*/ 295178 w 2744472"/>
              <a:gd name="connsiteY12450" fmla="*/ 897289 h 1805355"/>
              <a:gd name="connsiteX12451" fmla="*/ 297375 w 2744472"/>
              <a:gd name="connsiteY12451" fmla="*/ 896378 h 1805355"/>
              <a:gd name="connsiteX12452" fmla="*/ 297134 w 2744472"/>
              <a:gd name="connsiteY12452" fmla="*/ 895814 h 1805355"/>
              <a:gd name="connsiteX12453" fmla="*/ 303166 w 2744472"/>
              <a:gd name="connsiteY12453" fmla="*/ 881598 h 1805355"/>
              <a:gd name="connsiteX12454" fmla="*/ 308110 w 2744472"/>
              <a:gd name="connsiteY12454" fmla="*/ 879599 h 1805355"/>
              <a:gd name="connsiteX12455" fmla="*/ 307922 w 2744472"/>
              <a:gd name="connsiteY12455" fmla="*/ 879142 h 1805355"/>
              <a:gd name="connsiteX12456" fmla="*/ 313809 w 2744472"/>
              <a:gd name="connsiteY12456" fmla="*/ 864927 h 1805355"/>
              <a:gd name="connsiteX12457" fmla="*/ 316415 w 2744472"/>
              <a:gd name="connsiteY12457" fmla="*/ 863848 h 1805355"/>
              <a:gd name="connsiteX12458" fmla="*/ 321654 w 2744472"/>
              <a:gd name="connsiteY12458" fmla="*/ 851198 h 1805355"/>
              <a:gd name="connsiteX12459" fmla="*/ 325867 w 2744472"/>
              <a:gd name="connsiteY12459" fmla="*/ 849453 h 1805355"/>
              <a:gd name="connsiteX12460" fmla="*/ 325573 w 2744472"/>
              <a:gd name="connsiteY12460" fmla="*/ 848742 h 1805355"/>
              <a:gd name="connsiteX12461" fmla="*/ 331461 w 2744472"/>
              <a:gd name="connsiteY12461" fmla="*/ 834527 h 1805355"/>
              <a:gd name="connsiteX12462" fmla="*/ 337618 w 2744472"/>
              <a:gd name="connsiteY12462" fmla="*/ 831977 h 1805355"/>
              <a:gd name="connsiteX12463" fmla="*/ 342248 w 2744472"/>
              <a:gd name="connsiteY12463" fmla="*/ 820798 h 1805355"/>
              <a:gd name="connsiteX12464" fmla="*/ 344264 w 2744472"/>
              <a:gd name="connsiteY12464" fmla="*/ 819963 h 1805355"/>
              <a:gd name="connsiteX12465" fmla="*/ 344206 w 2744472"/>
              <a:gd name="connsiteY12465" fmla="*/ 819814 h 1805355"/>
              <a:gd name="connsiteX12466" fmla="*/ 350093 w 2744472"/>
              <a:gd name="connsiteY12466" fmla="*/ 804558 h 1805355"/>
              <a:gd name="connsiteX12467" fmla="*/ 354924 w 2744472"/>
              <a:gd name="connsiteY12467" fmla="*/ 802411 h 1805355"/>
              <a:gd name="connsiteX12468" fmla="*/ 359900 w 2744472"/>
              <a:gd name="connsiteY12468" fmla="*/ 790399 h 1805355"/>
              <a:gd name="connsiteX12469" fmla="*/ 364628 w 2744472"/>
              <a:gd name="connsiteY12469" fmla="*/ 788440 h 1805355"/>
              <a:gd name="connsiteX12470" fmla="*/ 369850 w 2744472"/>
              <a:gd name="connsiteY12470" fmla="*/ 775832 h 1805355"/>
              <a:gd name="connsiteX12471" fmla="*/ 375761 w 2744472"/>
              <a:gd name="connsiteY12471" fmla="*/ 773384 h 1805355"/>
              <a:gd name="connsiteX12472" fmla="*/ 380493 w 2744472"/>
              <a:gd name="connsiteY12472" fmla="*/ 761961 h 1805355"/>
              <a:gd name="connsiteX12473" fmla="*/ 385466 w 2744472"/>
              <a:gd name="connsiteY12473" fmla="*/ 759901 h 1805355"/>
              <a:gd name="connsiteX12474" fmla="*/ 390300 w 2744472"/>
              <a:gd name="connsiteY12474" fmla="*/ 748232 h 1805355"/>
              <a:gd name="connsiteX12475" fmla="*/ 394290 w 2744472"/>
              <a:gd name="connsiteY12475" fmla="*/ 746579 h 1805355"/>
              <a:gd name="connsiteX12476" fmla="*/ 400250 w 2744472"/>
              <a:gd name="connsiteY12476" fmla="*/ 731848 h 1805355"/>
              <a:gd name="connsiteX12477" fmla="*/ 408498 w 2744472"/>
              <a:gd name="connsiteY12477" fmla="*/ 728350 h 1805355"/>
              <a:gd name="connsiteX12478" fmla="*/ 412855 w 2744472"/>
              <a:gd name="connsiteY12478" fmla="*/ 717832 h 1805355"/>
              <a:gd name="connsiteX12479" fmla="*/ 417337 w 2744472"/>
              <a:gd name="connsiteY12479" fmla="*/ 715975 h 1805355"/>
              <a:gd name="connsiteX12480" fmla="*/ 422661 w 2744472"/>
              <a:gd name="connsiteY12480" fmla="*/ 703122 h 1805355"/>
              <a:gd name="connsiteX12481" fmla="*/ 428082 w 2744472"/>
              <a:gd name="connsiteY12481" fmla="*/ 700877 h 1805355"/>
              <a:gd name="connsiteX12482" fmla="*/ 432611 w 2744472"/>
              <a:gd name="connsiteY12482" fmla="*/ 689681 h 1805355"/>
              <a:gd name="connsiteX12483" fmla="*/ 440960 w 2744472"/>
              <a:gd name="connsiteY12483" fmla="*/ 686140 h 1805355"/>
              <a:gd name="connsiteX12484" fmla="*/ 445215 w 2744472"/>
              <a:gd name="connsiteY12484" fmla="*/ 675114 h 1805355"/>
              <a:gd name="connsiteX12485" fmla="*/ 451042 w 2744472"/>
              <a:gd name="connsiteY12485" fmla="*/ 672524 h 1805355"/>
              <a:gd name="connsiteX12486" fmla="*/ 455022 w 2744472"/>
              <a:gd name="connsiteY12486" fmla="*/ 662916 h 1805355"/>
              <a:gd name="connsiteX12487" fmla="*/ 462118 w 2744472"/>
              <a:gd name="connsiteY12487" fmla="*/ 659977 h 1805355"/>
              <a:gd name="connsiteX12488" fmla="*/ 466933 w 2744472"/>
              <a:gd name="connsiteY12488" fmla="*/ 648350 h 1805355"/>
              <a:gd name="connsiteX12489" fmla="*/ 472845 w 2744472"/>
              <a:gd name="connsiteY12489" fmla="*/ 645901 h 1805355"/>
              <a:gd name="connsiteX12490" fmla="*/ 477577 w 2744472"/>
              <a:gd name="connsiteY12490" fmla="*/ 634478 h 1805355"/>
              <a:gd name="connsiteX12491" fmla="*/ 485300 w 2744472"/>
              <a:gd name="connsiteY12491" fmla="*/ 631278 h 1805355"/>
              <a:gd name="connsiteX12492" fmla="*/ 489344 w 2744472"/>
              <a:gd name="connsiteY12492" fmla="*/ 621036 h 1805355"/>
              <a:gd name="connsiteX12493" fmla="*/ 498304 w 2744472"/>
              <a:gd name="connsiteY12493" fmla="*/ 617143 h 1805355"/>
              <a:gd name="connsiteX12494" fmla="*/ 502091 w 2744472"/>
              <a:gd name="connsiteY12494" fmla="*/ 608000 h 1805355"/>
              <a:gd name="connsiteX12495" fmla="*/ 507127 w 2744472"/>
              <a:gd name="connsiteY12495" fmla="*/ 605914 h 1805355"/>
              <a:gd name="connsiteX12496" fmla="*/ 512185 w 2744472"/>
              <a:gd name="connsiteY12496" fmla="*/ 594271 h 1805355"/>
              <a:gd name="connsiteX12497" fmla="*/ 519782 w 2744472"/>
              <a:gd name="connsiteY12497" fmla="*/ 591271 h 1805355"/>
              <a:gd name="connsiteX12498" fmla="*/ 523665 w 2744472"/>
              <a:gd name="connsiteY12498" fmla="*/ 581666 h 1805355"/>
              <a:gd name="connsiteX12499" fmla="*/ 532161 w 2744472"/>
              <a:gd name="connsiteY12499" fmla="*/ 578061 h 1805355"/>
              <a:gd name="connsiteX12500" fmla="*/ 536414 w 2744472"/>
              <a:gd name="connsiteY12500" fmla="*/ 567794 h 1805355"/>
              <a:gd name="connsiteX12501" fmla="*/ 544735 w 2744472"/>
              <a:gd name="connsiteY12501" fmla="*/ 564347 h 1805355"/>
              <a:gd name="connsiteX12502" fmla="*/ 548181 w 2744472"/>
              <a:gd name="connsiteY12502" fmla="*/ 556026 h 1805355"/>
              <a:gd name="connsiteX12503" fmla="*/ 556070 w 2744472"/>
              <a:gd name="connsiteY12503" fmla="*/ 552758 h 1805355"/>
              <a:gd name="connsiteX12504" fmla="*/ 560092 w 2744472"/>
              <a:gd name="connsiteY12504" fmla="*/ 543278 h 1805355"/>
              <a:gd name="connsiteX12505" fmla="*/ 568890 w 2744472"/>
              <a:gd name="connsiteY12505" fmla="*/ 539721 h 1805355"/>
              <a:gd name="connsiteX12506" fmla="*/ 572984 w 2744472"/>
              <a:gd name="connsiteY12506" fmla="*/ 529836 h 1805355"/>
              <a:gd name="connsiteX12507" fmla="*/ 582869 w 2744472"/>
              <a:gd name="connsiteY12507" fmla="*/ 525742 h 1805355"/>
              <a:gd name="connsiteX12508" fmla="*/ 586426 w 2744472"/>
              <a:gd name="connsiteY12508" fmla="*/ 516944 h 1805355"/>
              <a:gd name="connsiteX12509" fmla="*/ 595907 w 2744472"/>
              <a:gd name="connsiteY12509" fmla="*/ 512921 h 1805355"/>
              <a:gd name="connsiteX12510" fmla="*/ 599175 w 2744472"/>
              <a:gd name="connsiteY12510" fmla="*/ 505033 h 1805355"/>
              <a:gd name="connsiteX12511" fmla="*/ 607495 w 2744472"/>
              <a:gd name="connsiteY12511" fmla="*/ 501586 h 1805355"/>
              <a:gd name="connsiteX12512" fmla="*/ 610942 w 2744472"/>
              <a:gd name="connsiteY12512" fmla="*/ 493265 h 1805355"/>
              <a:gd name="connsiteX12513" fmla="*/ 619146 w 2744472"/>
              <a:gd name="connsiteY12513" fmla="*/ 489867 h 1805355"/>
              <a:gd name="connsiteX12514" fmla="*/ 620973 w 2744472"/>
              <a:gd name="connsiteY12514" fmla="*/ 485657 h 1805355"/>
              <a:gd name="connsiteX12515" fmla="*/ 609935 w 2744472"/>
              <a:gd name="connsiteY12515" fmla="*/ 490119 h 1805355"/>
              <a:gd name="connsiteX12516" fmla="*/ 607011 w 2744472"/>
              <a:gd name="connsiteY12516" fmla="*/ 497180 h 1805355"/>
              <a:gd name="connsiteX12517" fmla="*/ 598998 w 2744472"/>
              <a:gd name="connsiteY12517" fmla="*/ 500499 h 1805355"/>
              <a:gd name="connsiteX12518" fmla="*/ 595243 w 2744472"/>
              <a:gd name="connsiteY12518" fmla="*/ 509784 h 1805355"/>
              <a:gd name="connsiteX12519" fmla="*/ 585607 w 2744472"/>
              <a:gd name="connsiteY12519" fmla="*/ 513874 h 1805355"/>
              <a:gd name="connsiteX12520" fmla="*/ 582209 w 2744472"/>
              <a:gd name="connsiteY12520" fmla="*/ 521695 h 1805355"/>
              <a:gd name="connsiteX12521" fmla="*/ 571965 w 2744472"/>
              <a:gd name="connsiteY12521" fmla="*/ 525741 h 1805355"/>
              <a:gd name="connsiteX12522" fmla="*/ 568766 w 2744472"/>
              <a:gd name="connsiteY12522" fmla="*/ 533463 h 1805355"/>
              <a:gd name="connsiteX12523" fmla="*/ 560691 w 2744472"/>
              <a:gd name="connsiteY12523" fmla="*/ 536808 h 1805355"/>
              <a:gd name="connsiteX12524" fmla="*/ 556855 w 2744472"/>
              <a:gd name="connsiteY12524" fmla="*/ 546068 h 1805355"/>
              <a:gd name="connsiteX12525" fmla="*/ 548200 w 2744472"/>
              <a:gd name="connsiteY12525" fmla="*/ 549653 h 1805355"/>
              <a:gd name="connsiteX12526" fmla="*/ 544250 w 2744472"/>
              <a:gd name="connsiteY12526" fmla="*/ 559654 h 1805355"/>
              <a:gd name="connsiteX12527" fmla="*/ 535989 w 2744472"/>
              <a:gd name="connsiteY12527" fmla="*/ 563243 h 1805355"/>
              <a:gd name="connsiteX12528" fmla="*/ 532483 w 2744472"/>
              <a:gd name="connsiteY12528" fmla="*/ 571708 h 1805355"/>
              <a:gd name="connsiteX12529" fmla="*/ 523469 w 2744472"/>
              <a:gd name="connsiteY12529" fmla="*/ 575442 h 1805355"/>
              <a:gd name="connsiteX12530" fmla="*/ 519735 w 2744472"/>
              <a:gd name="connsiteY12530" fmla="*/ 584456 h 1805355"/>
              <a:gd name="connsiteX12531" fmla="*/ 511414 w 2744472"/>
              <a:gd name="connsiteY12531" fmla="*/ 587903 h 1805355"/>
              <a:gd name="connsiteX12532" fmla="*/ 507967 w 2744472"/>
              <a:gd name="connsiteY12532" fmla="*/ 596224 h 1805355"/>
              <a:gd name="connsiteX12533" fmla="*/ 500872 w 2744472"/>
              <a:gd name="connsiteY12533" fmla="*/ 599163 h 1805355"/>
              <a:gd name="connsiteX12534" fmla="*/ 496058 w 2744472"/>
              <a:gd name="connsiteY12534" fmla="*/ 610790 h 1805355"/>
              <a:gd name="connsiteX12535" fmla="*/ 486798 w 2744472"/>
              <a:gd name="connsiteY12535" fmla="*/ 614626 h 1805355"/>
              <a:gd name="connsiteX12536" fmla="*/ 483452 w 2744472"/>
              <a:gd name="connsiteY12536" fmla="*/ 622701 h 1805355"/>
              <a:gd name="connsiteX12537" fmla="*/ 476113 w 2744472"/>
              <a:gd name="connsiteY12537" fmla="*/ 625742 h 1805355"/>
              <a:gd name="connsiteX12538" fmla="*/ 471685 w 2744472"/>
              <a:gd name="connsiteY12538" fmla="*/ 636430 h 1805355"/>
              <a:gd name="connsiteX12539" fmla="*/ 464386 w 2744472"/>
              <a:gd name="connsiteY12539" fmla="*/ 639453 h 1805355"/>
              <a:gd name="connsiteX12540" fmla="*/ 459774 w 2744472"/>
              <a:gd name="connsiteY12540" fmla="*/ 650854 h 1805355"/>
              <a:gd name="connsiteX12541" fmla="*/ 452918 w 2744472"/>
              <a:gd name="connsiteY12541" fmla="*/ 653761 h 1805355"/>
              <a:gd name="connsiteX12542" fmla="*/ 449130 w 2744472"/>
              <a:gd name="connsiteY12542" fmla="*/ 662908 h 1805355"/>
              <a:gd name="connsiteX12543" fmla="*/ 442070 w 2744472"/>
              <a:gd name="connsiteY12543" fmla="*/ 665833 h 1805355"/>
              <a:gd name="connsiteX12544" fmla="*/ 437362 w 2744472"/>
              <a:gd name="connsiteY12544" fmla="*/ 677474 h 1805355"/>
              <a:gd name="connsiteX12545" fmla="*/ 428867 w 2744472"/>
              <a:gd name="connsiteY12545" fmla="*/ 681079 h 1805355"/>
              <a:gd name="connsiteX12546" fmla="*/ 424614 w 2744472"/>
              <a:gd name="connsiteY12546" fmla="*/ 691346 h 1805355"/>
              <a:gd name="connsiteX12547" fmla="*/ 419501 w 2744472"/>
              <a:gd name="connsiteY12547" fmla="*/ 693464 h 1805355"/>
              <a:gd name="connsiteX12548" fmla="*/ 414808 w 2744472"/>
              <a:gd name="connsiteY12548" fmla="*/ 705625 h 1805355"/>
              <a:gd name="connsiteX12549" fmla="*/ 409480 w 2744472"/>
              <a:gd name="connsiteY12549" fmla="*/ 707993 h 1805355"/>
              <a:gd name="connsiteX12550" fmla="*/ 404715 w 2744472"/>
              <a:gd name="connsiteY12550" fmla="*/ 719498 h 1805355"/>
              <a:gd name="connsiteX12551" fmla="*/ 395699 w 2744472"/>
              <a:gd name="connsiteY12551" fmla="*/ 723232 h 1805355"/>
              <a:gd name="connsiteX12552" fmla="*/ 392253 w 2744472"/>
              <a:gd name="connsiteY12552" fmla="*/ 731553 h 1805355"/>
              <a:gd name="connsiteX12553" fmla="*/ 387770 w 2744472"/>
              <a:gd name="connsiteY12553" fmla="*/ 733409 h 1805355"/>
              <a:gd name="connsiteX12554" fmla="*/ 382446 w 2744472"/>
              <a:gd name="connsiteY12554" fmla="*/ 746262 h 1805355"/>
              <a:gd name="connsiteX12555" fmla="*/ 377995 w 2744472"/>
              <a:gd name="connsiteY12555" fmla="*/ 748106 h 1805355"/>
              <a:gd name="connsiteX12556" fmla="*/ 372640 w 2744472"/>
              <a:gd name="connsiteY12556" fmla="*/ 761665 h 1805355"/>
              <a:gd name="connsiteX12557" fmla="*/ 368243 w 2744472"/>
              <a:gd name="connsiteY12557" fmla="*/ 763576 h 1805355"/>
              <a:gd name="connsiteX12558" fmla="*/ 362690 w 2744472"/>
              <a:gd name="connsiteY12558" fmla="*/ 776662 h 1805355"/>
              <a:gd name="connsiteX12559" fmla="*/ 356666 w 2744472"/>
              <a:gd name="connsiteY12559" fmla="*/ 779098 h 1805355"/>
              <a:gd name="connsiteX12560" fmla="*/ 351760 w 2744472"/>
              <a:gd name="connsiteY12560" fmla="*/ 790391 h 1805355"/>
              <a:gd name="connsiteX12561" fmla="*/ 347400 w 2744472"/>
              <a:gd name="connsiteY12561" fmla="*/ 792112 h 1805355"/>
              <a:gd name="connsiteX12562" fmla="*/ 341953 w 2744472"/>
              <a:gd name="connsiteY12562" fmla="*/ 804956 h 1805355"/>
              <a:gd name="connsiteX12563" fmla="*/ 337394 w 2744472"/>
              <a:gd name="connsiteY12563" fmla="*/ 806801 h 1805355"/>
              <a:gd name="connsiteX12564" fmla="*/ 332290 w 2744472"/>
              <a:gd name="connsiteY12564" fmla="*/ 818829 h 1805355"/>
              <a:gd name="connsiteX12565" fmla="*/ 327106 w 2744472"/>
              <a:gd name="connsiteY12565" fmla="*/ 820926 h 1805355"/>
              <a:gd name="connsiteX12566" fmla="*/ 321647 w 2744472"/>
              <a:gd name="connsiteY12566" fmla="*/ 835069 h 1805355"/>
              <a:gd name="connsiteX12567" fmla="*/ 316816 w 2744472"/>
              <a:gd name="connsiteY12567" fmla="*/ 837216 h 1805355"/>
              <a:gd name="connsiteX12568" fmla="*/ 311840 w 2744472"/>
              <a:gd name="connsiteY12568" fmla="*/ 849228 h 1805355"/>
              <a:gd name="connsiteX12569" fmla="*/ 306836 w 2744472"/>
              <a:gd name="connsiteY12569" fmla="*/ 851301 h 1805355"/>
              <a:gd name="connsiteX12570" fmla="*/ 301890 w 2744472"/>
              <a:gd name="connsiteY12570" fmla="*/ 862957 h 1805355"/>
              <a:gd name="connsiteX12571" fmla="*/ 298625 w 2744472"/>
              <a:gd name="connsiteY12571" fmla="*/ 864277 h 1805355"/>
              <a:gd name="connsiteX12572" fmla="*/ 299096 w 2744472"/>
              <a:gd name="connsiteY12572" fmla="*/ 865413 h 1805355"/>
              <a:gd name="connsiteX12573" fmla="*/ 293208 w 2744472"/>
              <a:gd name="connsiteY12573" fmla="*/ 879629 h 1805355"/>
              <a:gd name="connsiteX12574" fmla="*/ 288235 w 2744472"/>
              <a:gd name="connsiteY12574" fmla="*/ 881689 h 1805355"/>
              <a:gd name="connsiteX12575" fmla="*/ 283402 w 2744472"/>
              <a:gd name="connsiteY12575" fmla="*/ 893357 h 1805355"/>
              <a:gd name="connsiteX12576" fmla="*/ 280862 w 2744472"/>
              <a:gd name="connsiteY12576" fmla="*/ 894409 h 1805355"/>
              <a:gd name="connsiteX12577" fmla="*/ 281444 w 2744472"/>
              <a:gd name="connsiteY12577" fmla="*/ 895814 h 1805355"/>
              <a:gd name="connsiteX12578" fmla="*/ 275556 w 2744472"/>
              <a:gd name="connsiteY12578" fmla="*/ 910029 h 1805355"/>
              <a:gd name="connsiteX12579" fmla="*/ 270381 w 2744472"/>
              <a:gd name="connsiteY12579" fmla="*/ 912173 h 1805355"/>
              <a:gd name="connsiteX12580" fmla="*/ 264770 w 2744472"/>
              <a:gd name="connsiteY12580" fmla="*/ 925719 h 1805355"/>
              <a:gd name="connsiteX12581" fmla="*/ 262654 w 2744472"/>
              <a:gd name="connsiteY12581" fmla="*/ 926595 h 1805355"/>
              <a:gd name="connsiteX12582" fmla="*/ 256924 w 2744472"/>
              <a:gd name="connsiteY12582" fmla="*/ 940428 h 1805355"/>
              <a:gd name="connsiteX12583" fmla="*/ 254732 w 2744472"/>
              <a:gd name="connsiteY12583" fmla="*/ 941336 h 1805355"/>
              <a:gd name="connsiteX12584" fmla="*/ 254967 w 2744472"/>
              <a:gd name="connsiteY12584" fmla="*/ 941903 h 1805355"/>
              <a:gd name="connsiteX12585" fmla="*/ 249079 w 2744472"/>
              <a:gd name="connsiteY12585" fmla="*/ 956118 h 1805355"/>
              <a:gd name="connsiteX12586" fmla="*/ 245039 w 2744472"/>
              <a:gd name="connsiteY12586" fmla="*/ 957792 h 1805355"/>
              <a:gd name="connsiteX12587" fmla="*/ 245161 w 2744472"/>
              <a:gd name="connsiteY12587" fmla="*/ 958084 h 1805355"/>
              <a:gd name="connsiteX12588" fmla="*/ 239129 w 2744472"/>
              <a:gd name="connsiteY12588" fmla="*/ 972646 h 1805355"/>
              <a:gd name="connsiteX12589" fmla="*/ 236090 w 2744472"/>
              <a:gd name="connsiteY12589" fmla="*/ 973904 h 1805355"/>
              <a:gd name="connsiteX12590" fmla="*/ 230447 w 2744472"/>
              <a:gd name="connsiteY12590" fmla="*/ 988193 h 1805355"/>
              <a:gd name="connsiteX12591" fmla="*/ 228215 w 2744472"/>
              <a:gd name="connsiteY12591" fmla="*/ 989162 h 1805355"/>
              <a:gd name="connsiteX12592" fmla="*/ 222602 w 2744472"/>
              <a:gd name="connsiteY12592" fmla="*/ 1003045 h 1805355"/>
              <a:gd name="connsiteX12593" fmla="*/ 220367 w 2744472"/>
              <a:gd name="connsiteY12593" fmla="*/ 1003993 h 1805355"/>
              <a:gd name="connsiteX12594" fmla="*/ 220645 w 2744472"/>
              <a:gd name="connsiteY12594" fmla="*/ 1004664 h 1805355"/>
              <a:gd name="connsiteX12595" fmla="*/ 214757 w 2744472"/>
              <a:gd name="connsiteY12595" fmla="*/ 1018879 h 1805355"/>
              <a:gd name="connsiteX12596" fmla="*/ 214037 w 2744472"/>
              <a:gd name="connsiteY12596" fmla="*/ 1019178 h 1805355"/>
              <a:gd name="connsiteX12597" fmla="*/ 214761 w 2744472"/>
              <a:gd name="connsiteY12597" fmla="*/ 1020845 h 1805355"/>
              <a:gd name="connsiteX12598" fmla="*/ 208442 w 2744472"/>
              <a:gd name="connsiteY12598" fmla="*/ 1035406 h 1805355"/>
              <a:gd name="connsiteX12599" fmla="*/ 205712 w 2744472"/>
              <a:gd name="connsiteY12599" fmla="*/ 1036486 h 1805355"/>
              <a:gd name="connsiteX12600" fmla="*/ 205935 w 2744472"/>
              <a:gd name="connsiteY12600" fmla="*/ 1037025 h 1805355"/>
              <a:gd name="connsiteX12601" fmla="*/ 200047 w 2744472"/>
              <a:gd name="connsiteY12601" fmla="*/ 1051240 h 1805355"/>
              <a:gd name="connsiteX12602" fmla="*/ 197690 w 2744472"/>
              <a:gd name="connsiteY12602" fmla="*/ 1052216 h 1805355"/>
              <a:gd name="connsiteX12603" fmla="*/ 198090 w 2744472"/>
              <a:gd name="connsiteY12603" fmla="*/ 1053205 h 1805355"/>
              <a:gd name="connsiteX12604" fmla="*/ 192202 w 2744472"/>
              <a:gd name="connsiteY12604" fmla="*/ 1067767 h 1805355"/>
              <a:gd name="connsiteX12605" fmla="*/ 189967 w 2744472"/>
              <a:gd name="connsiteY12605" fmla="*/ 1068715 h 1805355"/>
              <a:gd name="connsiteX12606" fmla="*/ 190245 w 2744472"/>
              <a:gd name="connsiteY12606" fmla="*/ 1069386 h 1805355"/>
              <a:gd name="connsiteX12607" fmla="*/ 184357 w 2744472"/>
              <a:gd name="connsiteY12607" fmla="*/ 1083601 h 1805355"/>
              <a:gd name="connsiteX12608" fmla="*/ 183360 w 2744472"/>
              <a:gd name="connsiteY12608" fmla="*/ 1084014 h 1805355"/>
              <a:gd name="connsiteX12609" fmla="*/ 184362 w 2744472"/>
              <a:gd name="connsiteY12609" fmla="*/ 1086547 h 1805355"/>
              <a:gd name="connsiteX12610" fmla="*/ 178330 w 2744472"/>
              <a:gd name="connsiteY12610" fmla="*/ 1101803 h 1805355"/>
              <a:gd name="connsiteX12611" fmla="*/ 176115 w 2744472"/>
              <a:gd name="connsiteY12611" fmla="*/ 1102763 h 1805355"/>
              <a:gd name="connsiteX12612" fmla="*/ 176517 w 2744472"/>
              <a:gd name="connsiteY12612" fmla="*/ 1103709 h 1805355"/>
              <a:gd name="connsiteX12613" fmla="*/ 170485 w 2744472"/>
              <a:gd name="connsiteY12613" fmla="*/ 1117924 h 1805355"/>
              <a:gd name="connsiteX12614" fmla="*/ 169086 w 2744472"/>
              <a:gd name="connsiteY12614" fmla="*/ 1118490 h 1805355"/>
              <a:gd name="connsiteX12615" fmla="*/ 169652 w 2744472"/>
              <a:gd name="connsiteY12615" fmla="*/ 1119889 h 1805355"/>
              <a:gd name="connsiteX12616" fmla="*/ 163764 w 2744472"/>
              <a:gd name="connsiteY12616" fmla="*/ 1134451 h 1805355"/>
              <a:gd name="connsiteX12617" fmla="*/ 163174 w 2744472"/>
              <a:gd name="connsiteY12617" fmla="*/ 1134701 h 1805355"/>
              <a:gd name="connsiteX12618" fmla="*/ 163768 w 2744472"/>
              <a:gd name="connsiteY12618" fmla="*/ 1136070 h 1805355"/>
              <a:gd name="connsiteX12619" fmla="*/ 157593 w 2744472"/>
              <a:gd name="connsiteY12619" fmla="*/ 1150285 h 1805355"/>
              <a:gd name="connsiteX12620" fmla="*/ 155157 w 2744472"/>
              <a:gd name="connsiteY12620" fmla="*/ 1151246 h 1805355"/>
              <a:gd name="connsiteX12621" fmla="*/ 155922 w 2744472"/>
              <a:gd name="connsiteY12621" fmla="*/ 1153231 h 1805355"/>
              <a:gd name="connsiteX12622" fmla="*/ 150035 w 2744472"/>
              <a:gd name="connsiteY12622" fmla="*/ 1168486 h 1805355"/>
              <a:gd name="connsiteX12623" fmla="*/ 149357 w 2744472"/>
              <a:gd name="connsiteY12623" fmla="*/ 1168787 h 1805355"/>
              <a:gd name="connsiteX12624" fmla="*/ 150039 w 2744472"/>
              <a:gd name="connsiteY12624" fmla="*/ 1170392 h 1805355"/>
              <a:gd name="connsiteX12625" fmla="*/ 144007 w 2744472"/>
              <a:gd name="connsiteY12625" fmla="*/ 1184607 h 1805355"/>
              <a:gd name="connsiteX12626" fmla="*/ 142608 w 2744472"/>
              <a:gd name="connsiteY12626" fmla="*/ 1185173 h 1805355"/>
              <a:gd name="connsiteX12627" fmla="*/ 143174 w 2744472"/>
              <a:gd name="connsiteY12627" fmla="*/ 1186572 h 1805355"/>
              <a:gd name="connsiteX12628" fmla="*/ 137286 w 2744472"/>
              <a:gd name="connsiteY12628" fmla="*/ 1201134 h 1805355"/>
              <a:gd name="connsiteX12629" fmla="*/ 136029 w 2744472"/>
              <a:gd name="connsiteY12629" fmla="*/ 1201668 h 1805355"/>
              <a:gd name="connsiteX12630" fmla="*/ 137290 w 2744472"/>
              <a:gd name="connsiteY12630" fmla="*/ 1204714 h 1805355"/>
              <a:gd name="connsiteX12631" fmla="*/ 131402 w 2744472"/>
              <a:gd name="connsiteY12631" fmla="*/ 1218929 h 1805355"/>
              <a:gd name="connsiteX12632" fmla="*/ 130538 w 2744472"/>
              <a:gd name="connsiteY12632" fmla="*/ 1219288 h 1805355"/>
              <a:gd name="connsiteX12633" fmla="*/ 131406 w 2744472"/>
              <a:gd name="connsiteY12633" fmla="*/ 1221385 h 1805355"/>
              <a:gd name="connsiteX12634" fmla="*/ 125519 w 2744472"/>
              <a:gd name="connsiteY12634" fmla="*/ 1235600 h 1805355"/>
              <a:gd name="connsiteX12635" fmla="*/ 124307 w 2744472"/>
              <a:gd name="connsiteY12635" fmla="*/ 1236101 h 1805355"/>
              <a:gd name="connsiteX12636" fmla="*/ 125523 w 2744472"/>
              <a:gd name="connsiteY12636" fmla="*/ 1239036 h 1805355"/>
              <a:gd name="connsiteX12637" fmla="*/ 120109 w 2744472"/>
              <a:gd name="connsiteY12637" fmla="*/ 1252107 h 1805355"/>
              <a:gd name="connsiteX12638" fmla="*/ 121600 w 2744472"/>
              <a:gd name="connsiteY12638" fmla="*/ 1255707 h 1805355"/>
              <a:gd name="connsiteX12639" fmla="*/ 115712 w 2744472"/>
              <a:gd name="connsiteY12639" fmla="*/ 1269922 h 1805355"/>
              <a:gd name="connsiteX12640" fmla="*/ 114476 w 2744472"/>
              <a:gd name="connsiteY12640" fmla="*/ 1270435 h 1805355"/>
              <a:gd name="connsiteX12641" fmla="*/ 115717 w 2744472"/>
              <a:gd name="connsiteY12641" fmla="*/ 1273359 h 1805355"/>
              <a:gd name="connsiteX12642" fmla="*/ 109715 w 2744472"/>
              <a:gd name="connsiteY12642" fmla="*/ 1287502 h 1805355"/>
              <a:gd name="connsiteX12643" fmla="*/ 110813 w 2744472"/>
              <a:gd name="connsiteY12643" fmla="*/ 1290029 h 1805355"/>
              <a:gd name="connsiteX12644" fmla="*/ 104638 w 2744472"/>
              <a:gd name="connsiteY12644" fmla="*/ 1304244 h 1805355"/>
              <a:gd name="connsiteX12645" fmla="*/ 103665 w 2744472"/>
              <a:gd name="connsiteY12645" fmla="*/ 1304629 h 1805355"/>
              <a:gd name="connsiteX12646" fmla="*/ 104930 w 2744472"/>
              <a:gd name="connsiteY12646" fmla="*/ 1307681 h 1805355"/>
              <a:gd name="connsiteX12647" fmla="*/ 99109 w 2744472"/>
              <a:gd name="connsiteY12647" fmla="*/ 1321732 h 1805355"/>
              <a:gd name="connsiteX12648" fmla="*/ 101007 w 2744472"/>
              <a:gd name="connsiteY12648" fmla="*/ 1326313 h 1805355"/>
              <a:gd name="connsiteX12649" fmla="*/ 95119 w 2744472"/>
              <a:gd name="connsiteY12649" fmla="*/ 1340528 h 1805355"/>
              <a:gd name="connsiteX12650" fmla="*/ 94601 w 2744472"/>
              <a:gd name="connsiteY12650" fmla="*/ 1340743 h 1805355"/>
              <a:gd name="connsiteX12651" fmla="*/ 95123 w 2744472"/>
              <a:gd name="connsiteY12651" fmla="*/ 1342004 h 1805355"/>
              <a:gd name="connsiteX12652" fmla="*/ 89303 w 2744472"/>
              <a:gd name="connsiteY12652" fmla="*/ 1356054 h 1805355"/>
              <a:gd name="connsiteX12653" fmla="*/ 91200 w 2744472"/>
              <a:gd name="connsiteY12653" fmla="*/ 1360635 h 1805355"/>
              <a:gd name="connsiteX12654" fmla="*/ 85482 w 2744472"/>
              <a:gd name="connsiteY12654" fmla="*/ 1374442 h 1805355"/>
              <a:gd name="connsiteX12655" fmla="*/ 87278 w 2744472"/>
              <a:gd name="connsiteY12655" fmla="*/ 1378777 h 1805355"/>
              <a:gd name="connsiteX12656" fmla="*/ 81538 w 2744472"/>
              <a:gd name="connsiteY12656" fmla="*/ 1392635 h 1805355"/>
              <a:gd name="connsiteX12657" fmla="*/ 83355 w 2744472"/>
              <a:gd name="connsiteY12657" fmla="*/ 1396919 h 1805355"/>
              <a:gd name="connsiteX12658" fmla="*/ 77324 w 2744472"/>
              <a:gd name="connsiteY12658" fmla="*/ 1411134 h 1805355"/>
              <a:gd name="connsiteX12659" fmla="*/ 76929 w 2744472"/>
              <a:gd name="connsiteY12659" fmla="*/ 1411294 h 1805355"/>
              <a:gd name="connsiteX12660" fmla="*/ 78452 w 2744472"/>
              <a:gd name="connsiteY12660" fmla="*/ 1415061 h 1805355"/>
              <a:gd name="connsiteX12661" fmla="*/ 73039 w 2744472"/>
              <a:gd name="connsiteY12661" fmla="*/ 1428449 h 1805355"/>
              <a:gd name="connsiteX12662" fmla="*/ 74529 w 2744472"/>
              <a:gd name="connsiteY12662" fmla="*/ 1432223 h 1805355"/>
              <a:gd name="connsiteX12663" fmla="*/ 69046 w 2744472"/>
              <a:gd name="connsiteY12663" fmla="*/ 1446106 h 1805355"/>
              <a:gd name="connsiteX12664" fmla="*/ 70607 w 2744472"/>
              <a:gd name="connsiteY12664" fmla="*/ 1449874 h 1805355"/>
              <a:gd name="connsiteX12665" fmla="*/ 65971 w 2744472"/>
              <a:gd name="connsiteY12665" fmla="*/ 1461067 h 1805355"/>
              <a:gd name="connsiteX12666" fmla="*/ 68646 w 2744472"/>
              <a:gd name="connsiteY12666" fmla="*/ 1467525 h 1805355"/>
              <a:gd name="connsiteX12667" fmla="*/ 62826 w 2744472"/>
              <a:gd name="connsiteY12667" fmla="*/ 1481577 h 1805355"/>
              <a:gd name="connsiteX12668" fmla="*/ 64723 w 2744472"/>
              <a:gd name="connsiteY12668" fmla="*/ 1486158 h 1805355"/>
              <a:gd name="connsiteX12669" fmla="*/ 60087 w 2744472"/>
              <a:gd name="connsiteY12669" fmla="*/ 1497351 h 1805355"/>
              <a:gd name="connsiteX12670" fmla="*/ 62761 w 2744472"/>
              <a:gd name="connsiteY12670" fmla="*/ 1503809 h 1805355"/>
              <a:gd name="connsiteX12671" fmla="*/ 56873 w 2744472"/>
              <a:gd name="connsiteY12671" fmla="*/ 1518024 h 1805355"/>
              <a:gd name="connsiteX12672" fmla="*/ 56731 w 2744472"/>
              <a:gd name="connsiteY12672" fmla="*/ 1518084 h 1805355"/>
              <a:gd name="connsiteX12673" fmla="*/ 58839 w 2744472"/>
              <a:gd name="connsiteY12673" fmla="*/ 1523422 h 1805355"/>
              <a:gd name="connsiteX12674" fmla="*/ 54275 w 2744472"/>
              <a:gd name="connsiteY12674" fmla="*/ 1534980 h 1805355"/>
              <a:gd name="connsiteX12675" fmla="*/ 56878 w 2744472"/>
              <a:gd name="connsiteY12675" fmla="*/ 1541563 h 1805355"/>
              <a:gd name="connsiteX12676" fmla="*/ 52018 w 2744472"/>
              <a:gd name="connsiteY12676" fmla="*/ 1553854 h 1805355"/>
              <a:gd name="connsiteX12677" fmla="*/ 54916 w 2744472"/>
              <a:gd name="connsiteY12677" fmla="*/ 1560686 h 1805355"/>
              <a:gd name="connsiteX12678" fmla="*/ 50054 w 2744472"/>
              <a:gd name="connsiteY12678" fmla="*/ 1572144 h 1805355"/>
              <a:gd name="connsiteX12679" fmla="*/ 52954 w 2744472"/>
              <a:gd name="connsiteY12679" fmla="*/ 1578827 h 1805355"/>
              <a:gd name="connsiteX12680" fmla="*/ 48002 w 2744472"/>
              <a:gd name="connsiteY12680" fmla="*/ 1590241 h 1805355"/>
              <a:gd name="connsiteX12681" fmla="*/ 50993 w 2744472"/>
              <a:gd name="connsiteY12681" fmla="*/ 1596969 h 1805355"/>
              <a:gd name="connsiteX12682" fmla="*/ 45945 w 2744472"/>
              <a:gd name="connsiteY12682" fmla="*/ 1608326 h 1805355"/>
              <a:gd name="connsiteX12683" fmla="*/ 49033 w 2744472"/>
              <a:gd name="connsiteY12683" fmla="*/ 1615601 h 1805355"/>
              <a:gd name="connsiteX12684" fmla="*/ 43844 w 2744472"/>
              <a:gd name="connsiteY12684" fmla="*/ 1627829 h 1805355"/>
              <a:gd name="connsiteX12685" fmla="*/ 46090 w 2744472"/>
              <a:gd name="connsiteY12685" fmla="*/ 1633253 h 1805355"/>
              <a:gd name="connsiteX12686" fmla="*/ 40845 w 2744472"/>
              <a:gd name="connsiteY12686" fmla="*/ 1645917 h 1805355"/>
              <a:gd name="connsiteX12687" fmla="*/ 44129 w 2744472"/>
              <a:gd name="connsiteY12687" fmla="*/ 1653846 h 1805355"/>
              <a:gd name="connsiteX12688" fmla="*/ 39424 w 2744472"/>
              <a:gd name="connsiteY12688" fmla="*/ 1665204 h 1805355"/>
              <a:gd name="connsiteX12689" fmla="*/ 42168 w 2744472"/>
              <a:gd name="connsiteY12689" fmla="*/ 1671988 h 1805355"/>
              <a:gd name="connsiteX12690" fmla="*/ 38456 w 2744472"/>
              <a:gd name="connsiteY12690" fmla="*/ 1681168 h 1805355"/>
              <a:gd name="connsiteX12691" fmla="*/ 42168 w 2744472"/>
              <a:gd name="connsiteY12691" fmla="*/ 1690130 h 1805355"/>
              <a:gd name="connsiteX12692" fmla="*/ 37332 w 2744472"/>
              <a:gd name="connsiteY12692" fmla="*/ 1701804 h 1805355"/>
              <a:gd name="connsiteX12693" fmla="*/ 40206 w 2744472"/>
              <a:gd name="connsiteY12693" fmla="*/ 1709252 h 1805355"/>
              <a:gd name="connsiteX12694" fmla="*/ 36386 w 2744472"/>
              <a:gd name="connsiteY12694" fmla="*/ 1719150 h 1805355"/>
              <a:gd name="connsiteX12695" fmla="*/ 40206 w 2744472"/>
              <a:gd name="connsiteY12695" fmla="*/ 1728375 h 1805355"/>
              <a:gd name="connsiteX12696" fmla="*/ 36348 w 2744472"/>
              <a:gd name="connsiteY12696" fmla="*/ 1737691 h 1805355"/>
              <a:gd name="connsiteX12697" fmla="*/ 40206 w 2744472"/>
              <a:gd name="connsiteY12697" fmla="*/ 1747007 h 1805355"/>
              <a:gd name="connsiteX12698" fmla="*/ 36144 w 2744472"/>
              <a:gd name="connsiteY12698" fmla="*/ 1756813 h 1805355"/>
              <a:gd name="connsiteX12699" fmla="*/ 40206 w 2744472"/>
              <a:gd name="connsiteY12699" fmla="*/ 1766620 h 1805355"/>
              <a:gd name="connsiteX12700" fmla="*/ 36348 w 2744472"/>
              <a:gd name="connsiteY12700" fmla="*/ 1775936 h 1805355"/>
              <a:gd name="connsiteX12701" fmla="*/ 40206 w 2744472"/>
              <a:gd name="connsiteY12701" fmla="*/ 1785252 h 1805355"/>
              <a:gd name="connsiteX12702" fmla="*/ 20103 w 2744472"/>
              <a:gd name="connsiteY12702" fmla="*/ 1805355 h 1805355"/>
              <a:gd name="connsiteX12703" fmla="*/ 0 w 2744472"/>
              <a:gd name="connsiteY12703" fmla="*/ 1785252 h 1805355"/>
              <a:gd name="connsiteX12704" fmla="*/ 3859 w 2744472"/>
              <a:gd name="connsiteY12704" fmla="*/ 1775936 h 1805355"/>
              <a:gd name="connsiteX12705" fmla="*/ 0 w 2744472"/>
              <a:gd name="connsiteY12705" fmla="*/ 1766620 h 1805355"/>
              <a:gd name="connsiteX12706" fmla="*/ 4062 w 2744472"/>
              <a:gd name="connsiteY12706" fmla="*/ 1756813 h 1805355"/>
              <a:gd name="connsiteX12707" fmla="*/ 0 w 2744472"/>
              <a:gd name="connsiteY12707" fmla="*/ 1747007 h 1805355"/>
              <a:gd name="connsiteX12708" fmla="*/ 3859 w 2744472"/>
              <a:gd name="connsiteY12708" fmla="*/ 1737691 h 1805355"/>
              <a:gd name="connsiteX12709" fmla="*/ 0 w 2744472"/>
              <a:gd name="connsiteY12709" fmla="*/ 1728375 h 1805355"/>
              <a:gd name="connsiteX12710" fmla="*/ 3821 w 2744472"/>
              <a:gd name="connsiteY12710" fmla="*/ 1719150 h 1805355"/>
              <a:gd name="connsiteX12711" fmla="*/ 0 w 2744472"/>
              <a:gd name="connsiteY12711" fmla="*/ 1709252 h 1805355"/>
              <a:gd name="connsiteX12712" fmla="*/ 4766 w 2744472"/>
              <a:gd name="connsiteY12712" fmla="*/ 1696902 h 1805355"/>
              <a:gd name="connsiteX12713" fmla="*/ 1961 w 2744472"/>
              <a:gd name="connsiteY12713" fmla="*/ 1690130 h 1805355"/>
              <a:gd name="connsiteX12714" fmla="*/ 5673 w 2744472"/>
              <a:gd name="connsiteY12714" fmla="*/ 1681168 h 1805355"/>
              <a:gd name="connsiteX12715" fmla="*/ 1961 w 2744472"/>
              <a:gd name="connsiteY12715" fmla="*/ 1671988 h 1805355"/>
              <a:gd name="connsiteX12716" fmla="*/ 6642 w 2744472"/>
              <a:gd name="connsiteY12716" fmla="*/ 1660412 h 1805355"/>
              <a:gd name="connsiteX12717" fmla="*/ 3923 w 2744472"/>
              <a:gd name="connsiteY12717" fmla="*/ 1653846 h 1805355"/>
              <a:gd name="connsiteX12718" fmla="*/ 9168 w 2744472"/>
              <a:gd name="connsiteY12718" fmla="*/ 1641182 h 1805355"/>
              <a:gd name="connsiteX12719" fmla="*/ 5884 w 2744472"/>
              <a:gd name="connsiteY12719" fmla="*/ 1633253 h 1805355"/>
              <a:gd name="connsiteX12720" fmla="*/ 10553 w 2744472"/>
              <a:gd name="connsiteY12720" fmla="*/ 1621981 h 1805355"/>
              <a:gd name="connsiteX12721" fmla="*/ 7845 w 2744472"/>
              <a:gd name="connsiteY12721" fmla="*/ 1615601 h 1805355"/>
              <a:gd name="connsiteX12722" fmla="*/ 11890 w 2744472"/>
              <a:gd name="connsiteY12722" fmla="*/ 1606069 h 1805355"/>
              <a:gd name="connsiteX12723" fmla="*/ 7845 w 2744472"/>
              <a:gd name="connsiteY12723" fmla="*/ 1596969 h 1805355"/>
              <a:gd name="connsiteX12724" fmla="*/ 12821 w 2744472"/>
              <a:gd name="connsiteY12724" fmla="*/ 1585775 h 1805355"/>
              <a:gd name="connsiteX12725" fmla="*/ 9806 w 2744472"/>
              <a:gd name="connsiteY12725" fmla="*/ 1578827 h 1805355"/>
              <a:gd name="connsiteX12726" fmla="*/ 15682 w 2744472"/>
              <a:gd name="connsiteY12726" fmla="*/ 1565288 h 1805355"/>
              <a:gd name="connsiteX12727" fmla="*/ 13729 w 2744472"/>
              <a:gd name="connsiteY12727" fmla="*/ 1560686 h 1805355"/>
              <a:gd name="connsiteX12728" fmla="*/ 18658 w 2744472"/>
              <a:gd name="connsiteY12728" fmla="*/ 1549069 h 1805355"/>
              <a:gd name="connsiteX12729" fmla="*/ 15690 w 2744472"/>
              <a:gd name="connsiteY12729" fmla="*/ 1541563 h 1805355"/>
              <a:gd name="connsiteX12730" fmla="*/ 20747 w 2744472"/>
              <a:gd name="connsiteY12730" fmla="*/ 1528775 h 1805355"/>
              <a:gd name="connsiteX12731" fmla="*/ 18632 w 2744472"/>
              <a:gd name="connsiteY12731" fmla="*/ 1523422 h 1805355"/>
              <a:gd name="connsiteX12732" fmla="*/ 24512 w 2744472"/>
              <a:gd name="connsiteY12732" fmla="*/ 1508534 h 1805355"/>
              <a:gd name="connsiteX12733" fmla="*/ 22555 w 2744472"/>
              <a:gd name="connsiteY12733" fmla="*/ 1503809 h 1805355"/>
              <a:gd name="connsiteX12734" fmla="*/ 27192 w 2744472"/>
              <a:gd name="connsiteY12734" fmla="*/ 1492616 h 1805355"/>
              <a:gd name="connsiteX12735" fmla="*/ 24516 w 2744472"/>
              <a:gd name="connsiteY12735" fmla="*/ 1486158 h 1805355"/>
              <a:gd name="connsiteX12736" fmla="*/ 30336 w 2744472"/>
              <a:gd name="connsiteY12736" fmla="*/ 1472106 h 1805355"/>
              <a:gd name="connsiteX12737" fmla="*/ 28439 w 2744472"/>
              <a:gd name="connsiteY12737" fmla="*/ 1467525 h 1805355"/>
              <a:gd name="connsiteX12738" fmla="*/ 33075 w 2744472"/>
              <a:gd name="connsiteY12738" fmla="*/ 1456332 h 1805355"/>
              <a:gd name="connsiteX12739" fmla="*/ 30400 w 2744472"/>
              <a:gd name="connsiteY12739" fmla="*/ 1449874 h 1805355"/>
              <a:gd name="connsiteX12740" fmla="*/ 35976 w 2744472"/>
              <a:gd name="connsiteY12740" fmla="*/ 1436410 h 1805355"/>
              <a:gd name="connsiteX12741" fmla="*/ 34323 w 2744472"/>
              <a:gd name="connsiteY12741" fmla="*/ 1432223 h 1805355"/>
              <a:gd name="connsiteX12742" fmla="*/ 39690 w 2744472"/>
              <a:gd name="connsiteY12742" fmla="*/ 1418633 h 1805355"/>
              <a:gd name="connsiteX12743" fmla="*/ 38245 w 2744472"/>
              <a:gd name="connsiteY12743" fmla="*/ 1415061 h 1805355"/>
              <a:gd name="connsiteX12744" fmla="*/ 43915 w 2744472"/>
              <a:gd name="connsiteY12744" fmla="*/ 1401038 h 1805355"/>
              <a:gd name="connsiteX12745" fmla="*/ 42168 w 2744472"/>
              <a:gd name="connsiteY12745" fmla="*/ 1396919 h 1805355"/>
              <a:gd name="connsiteX12746" fmla="*/ 47955 w 2744472"/>
              <a:gd name="connsiteY12746" fmla="*/ 1383279 h 1805355"/>
              <a:gd name="connsiteX12747" fmla="*/ 46090 w 2744472"/>
              <a:gd name="connsiteY12747" fmla="*/ 1378777 h 1805355"/>
              <a:gd name="connsiteX12748" fmla="*/ 52122 w 2744472"/>
              <a:gd name="connsiteY12748" fmla="*/ 1364215 h 1805355"/>
              <a:gd name="connsiteX12749" fmla="*/ 52425 w 2744472"/>
              <a:gd name="connsiteY12749" fmla="*/ 1364090 h 1805355"/>
              <a:gd name="connsiteX12750" fmla="*/ 50994 w 2744472"/>
              <a:gd name="connsiteY12750" fmla="*/ 1360635 h 1805355"/>
              <a:gd name="connsiteX12751" fmla="*/ 56814 w 2744472"/>
              <a:gd name="connsiteY12751" fmla="*/ 1346584 h 1805355"/>
              <a:gd name="connsiteX12752" fmla="*/ 54916 w 2744472"/>
              <a:gd name="connsiteY12752" fmla="*/ 1342004 h 1805355"/>
              <a:gd name="connsiteX12753" fmla="*/ 60805 w 2744472"/>
              <a:gd name="connsiteY12753" fmla="*/ 1327788 h 1805355"/>
              <a:gd name="connsiteX12754" fmla="*/ 61323 w 2744472"/>
              <a:gd name="connsiteY12754" fmla="*/ 1327573 h 1805355"/>
              <a:gd name="connsiteX12755" fmla="*/ 60801 w 2744472"/>
              <a:gd name="connsiteY12755" fmla="*/ 1326313 h 1805355"/>
              <a:gd name="connsiteX12756" fmla="*/ 66620 w 2744472"/>
              <a:gd name="connsiteY12756" fmla="*/ 1312262 h 1805355"/>
              <a:gd name="connsiteX12757" fmla="*/ 64723 w 2744472"/>
              <a:gd name="connsiteY12757" fmla="*/ 1307681 h 1805355"/>
              <a:gd name="connsiteX12758" fmla="*/ 70380 w 2744472"/>
              <a:gd name="connsiteY12758" fmla="*/ 1294023 h 1805355"/>
              <a:gd name="connsiteX12759" fmla="*/ 68645 w 2744472"/>
              <a:gd name="connsiteY12759" fmla="*/ 1290029 h 1805355"/>
              <a:gd name="connsiteX12760" fmla="*/ 74820 w 2744472"/>
              <a:gd name="connsiteY12760" fmla="*/ 1275814 h 1805355"/>
              <a:gd name="connsiteX12761" fmla="*/ 75463 w 2744472"/>
              <a:gd name="connsiteY12761" fmla="*/ 1275560 h 1805355"/>
              <a:gd name="connsiteX12762" fmla="*/ 74529 w 2744472"/>
              <a:gd name="connsiteY12762" fmla="*/ 1273359 h 1805355"/>
              <a:gd name="connsiteX12763" fmla="*/ 80561 w 2744472"/>
              <a:gd name="connsiteY12763" fmla="*/ 1259144 h 1805355"/>
              <a:gd name="connsiteX12764" fmla="*/ 82493 w 2744472"/>
              <a:gd name="connsiteY12764" fmla="*/ 1258362 h 1805355"/>
              <a:gd name="connsiteX12765" fmla="*/ 81394 w 2744472"/>
              <a:gd name="connsiteY12765" fmla="*/ 1255707 h 1805355"/>
              <a:gd name="connsiteX12766" fmla="*/ 86807 w 2744472"/>
              <a:gd name="connsiteY12766" fmla="*/ 1242636 h 1805355"/>
              <a:gd name="connsiteX12767" fmla="*/ 85316 w 2744472"/>
              <a:gd name="connsiteY12767" fmla="*/ 1239036 h 1805355"/>
              <a:gd name="connsiteX12768" fmla="*/ 91204 w 2744472"/>
              <a:gd name="connsiteY12768" fmla="*/ 1224821 h 1805355"/>
              <a:gd name="connsiteX12769" fmla="*/ 92415 w 2744472"/>
              <a:gd name="connsiteY12769" fmla="*/ 1224319 h 1805355"/>
              <a:gd name="connsiteX12770" fmla="*/ 91200 w 2744472"/>
              <a:gd name="connsiteY12770" fmla="*/ 1221385 h 1805355"/>
              <a:gd name="connsiteX12771" fmla="*/ 97088 w 2744472"/>
              <a:gd name="connsiteY12771" fmla="*/ 1207170 h 1805355"/>
              <a:gd name="connsiteX12772" fmla="*/ 97952 w 2744472"/>
              <a:gd name="connsiteY12772" fmla="*/ 1206811 h 1805355"/>
              <a:gd name="connsiteX12773" fmla="*/ 97084 w 2744472"/>
              <a:gd name="connsiteY12773" fmla="*/ 1204714 h 1805355"/>
              <a:gd name="connsiteX12774" fmla="*/ 102972 w 2744472"/>
              <a:gd name="connsiteY12774" fmla="*/ 1190499 h 1805355"/>
              <a:gd name="connsiteX12775" fmla="*/ 104328 w 2744472"/>
              <a:gd name="connsiteY12775" fmla="*/ 1189937 h 1805355"/>
              <a:gd name="connsiteX12776" fmla="*/ 102967 w 2744472"/>
              <a:gd name="connsiteY12776" fmla="*/ 1186572 h 1805355"/>
              <a:gd name="connsiteX12777" fmla="*/ 108855 w 2744472"/>
              <a:gd name="connsiteY12777" fmla="*/ 1172010 h 1805355"/>
              <a:gd name="connsiteX12778" fmla="*/ 109434 w 2744472"/>
              <a:gd name="connsiteY12778" fmla="*/ 1171765 h 1805355"/>
              <a:gd name="connsiteX12779" fmla="*/ 108851 w 2744472"/>
              <a:gd name="connsiteY12779" fmla="*/ 1170392 h 1805355"/>
              <a:gd name="connsiteX12780" fmla="*/ 114883 w 2744472"/>
              <a:gd name="connsiteY12780" fmla="*/ 1156177 h 1805355"/>
              <a:gd name="connsiteX12781" fmla="*/ 116588 w 2744472"/>
              <a:gd name="connsiteY12781" fmla="*/ 1155488 h 1805355"/>
              <a:gd name="connsiteX12782" fmla="*/ 115716 w 2744472"/>
              <a:gd name="connsiteY12782" fmla="*/ 1153231 h 1805355"/>
              <a:gd name="connsiteX12783" fmla="*/ 121604 w 2744472"/>
              <a:gd name="connsiteY12783" fmla="*/ 1137975 h 1805355"/>
              <a:gd name="connsiteX12784" fmla="*/ 122295 w 2744472"/>
              <a:gd name="connsiteY12784" fmla="*/ 1137668 h 1805355"/>
              <a:gd name="connsiteX12785" fmla="*/ 121600 w 2744472"/>
              <a:gd name="connsiteY12785" fmla="*/ 1136070 h 1805355"/>
              <a:gd name="connsiteX12786" fmla="*/ 127776 w 2744472"/>
              <a:gd name="connsiteY12786" fmla="*/ 1121854 h 1805355"/>
              <a:gd name="connsiteX12787" fmla="*/ 129900 w 2744472"/>
              <a:gd name="connsiteY12787" fmla="*/ 1121015 h 1805355"/>
              <a:gd name="connsiteX12788" fmla="*/ 129445 w 2744472"/>
              <a:gd name="connsiteY12788" fmla="*/ 1119889 h 1805355"/>
              <a:gd name="connsiteX12789" fmla="*/ 135334 w 2744472"/>
              <a:gd name="connsiteY12789" fmla="*/ 1105327 h 1805355"/>
              <a:gd name="connsiteX12790" fmla="*/ 135912 w 2744472"/>
              <a:gd name="connsiteY12790" fmla="*/ 1105082 h 1805355"/>
              <a:gd name="connsiteX12791" fmla="*/ 135329 w 2744472"/>
              <a:gd name="connsiteY12791" fmla="*/ 1103709 h 1805355"/>
              <a:gd name="connsiteX12792" fmla="*/ 141361 w 2744472"/>
              <a:gd name="connsiteY12792" fmla="*/ 1089494 h 1805355"/>
              <a:gd name="connsiteX12793" fmla="*/ 143929 w 2744472"/>
              <a:gd name="connsiteY12793" fmla="*/ 1088455 h 1805355"/>
              <a:gd name="connsiteX12794" fmla="*/ 143175 w 2744472"/>
              <a:gd name="connsiteY12794" fmla="*/ 1086547 h 1805355"/>
              <a:gd name="connsiteX12795" fmla="*/ 149207 w 2744472"/>
              <a:gd name="connsiteY12795" fmla="*/ 1071292 h 1805355"/>
              <a:gd name="connsiteX12796" fmla="*/ 150581 w 2744472"/>
              <a:gd name="connsiteY12796" fmla="*/ 1070695 h 1805355"/>
              <a:gd name="connsiteX12797" fmla="*/ 150039 w 2744472"/>
              <a:gd name="connsiteY12797" fmla="*/ 1069386 h 1805355"/>
              <a:gd name="connsiteX12798" fmla="*/ 155926 w 2744472"/>
              <a:gd name="connsiteY12798" fmla="*/ 1055171 h 1805355"/>
              <a:gd name="connsiteX12799" fmla="*/ 158283 w 2744472"/>
              <a:gd name="connsiteY12799" fmla="*/ 1054194 h 1805355"/>
              <a:gd name="connsiteX12800" fmla="*/ 157884 w 2744472"/>
              <a:gd name="connsiteY12800" fmla="*/ 1053205 h 1805355"/>
              <a:gd name="connsiteX12801" fmla="*/ 163771 w 2744472"/>
              <a:gd name="connsiteY12801" fmla="*/ 1038643 h 1805355"/>
              <a:gd name="connsiteX12802" fmla="*/ 166006 w 2744472"/>
              <a:gd name="connsiteY12802" fmla="*/ 1037695 h 1805355"/>
              <a:gd name="connsiteX12803" fmla="*/ 165728 w 2744472"/>
              <a:gd name="connsiteY12803" fmla="*/ 1037025 h 1805355"/>
              <a:gd name="connsiteX12804" fmla="*/ 171617 w 2744472"/>
              <a:gd name="connsiteY12804" fmla="*/ 1022810 h 1805355"/>
              <a:gd name="connsiteX12805" fmla="*/ 172336 w 2744472"/>
              <a:gd name="connsiteY12805" fmla="*/ 1022511 h 1805355"/>
              <a:gd name="connsiteX12806" fmla="*/ 171612 w 2744472"/>
              <a:gd name="connsiteY12806" fmla="*/ 1020845 h 1805355"/>
              <a:gd name="connsiteX12807" fmla="*/ 177931 w 2744472"/>
              <a:gd name="connsiteY12807" fmla="*/ 1006283 h 1805355"/>
              <a:gd name="connsiteX12808" fmla="*/ 180662 w 2744472"/>
              <a:gd name="connsiteY12808" fmla="*/ 1005203 h 1805355"/>
              <a:gd name="connsiteX12809" fmla="*/ 180439 w 2744472"/>
              <a:gd name="connsiteY12809" fmla="*/ 1004664 h 1805355"/>
              <a:gd name="connsiteX12810" fmla="*/ 186327 w 2744472"/>
              <a:gd name="connsiteY12810" fmla="*/ 990449 h 1805355"/>
              <a:gd name="connsiteX12811" fmla="*/ 188683 w 2744472"/>
              <a:gd name="connsiteY12811" fmla="*/ 989472 h 1805355"/>
              <a:gd name="connsiteX12812" fmla="*/ 188284 w 2744472"/>
              <a:gd name="connsiteY12812" fmla="*/ 988483 h 1805355"/>
              <a:gd name="connsiteX12813" fmla="*/ 194172 w 2744472"/>
              <a:gd name="connsiteY12813" fmla="*/ 973921 h 1805355"/>
              <a:gd name="connsiteX12814" fmla="*/ 196220 w 2744472"/>
              <a:gd name="connsiteY12814" fmla="*/ 973052 h 1805355"/>
              <a:gd name="connsiteX12815" fmla="*/ 202016 w 2744472"/>
              <a:gd name="connsiteY12815" fmla="*/ 958375 h 1805355"/>
              <a:gd name="connsiteX12816" fmla="*/ 204255 w 2744472"/>
              <a:gd name="connsiteY12816" fmla="*/ 957403 h 1805355"/>
              <a:gd name="connsiteX12817" fmla="*/ 210005 w 2744472"/>
              <a:gd name="connsiteY12817" fmla="*/ 943522 h 1805355"/>
              <a:gd name="connsiteX12818" fmla="*/ 214936 w 2744472"/>
              <a:gd name="connsiteY12818" fmla="*/ 941479 h 1805355"/>
              <a:gd name="connsiteX12819" fmla="*/ 220649 w 2744472"/>
              <a:gd name="connsiteY12819" fmla="*/ 927688 h 1805355"/>
              <a:gd name="connsiteX12820" fmla="*/ 222841 w 2744472"/>
              <a:gd name="connsiteY12820" fmla="*/ 926780 h 1805355"/>
              <a:gd name="connsiteX12821" fmla="*/ 222606 w 2744472"/>
              <a:gd name="connsiteY12821" fmla="*/ 926213 h 1805355"/>
              <a:gd name="connsiteX12822" fmla="*/ 228495 w 2744472"/>
              <a:gd name="connsiteY12822" fmla="*/ 911998 h 1805355"/>
              <a:gd name="connsiteX12823" fmla="*/ 230609 w 2744472"/>
              <a:gd name="connsiteY12823" fmla="*/ 911121 h 1805355"/>
              <a:gd name="connsiteX12824" fmla="*/ 236339 w 2744472"/>
              <a:gd name="connsiteY12824" fmla="*/ 897289 h 1805355"/>
              <a:gd name="connsiteX12825" fmla="*/ 241515 w 2744472"/>
              <a:gd name="connsiteY12825" fmla="*/ 895145 h 1805355"/>
              <a:gd name="connsiteX12826" fmla="*/ 247126 w 2744472"/>
              <a:gd name="connsiteY12826" fmla="*/ 881598 h 1805355"/>
              <a:gd name="connsiteX12827" fmla="*/ 249665 w 2744472"/>
              <a:gd name="connsiteY12827" fmla="*/ 880546 h 1805355"/>
              <a:gd name="connsiteX12828" fmla="*/ 249083 w 2744472"/>
              <a:gd name="connsiteY12828" fmla="*/ 879142 h 1805355"/>
              <a:gd name="connsiteX12829" fmla="*/ 254971 w 2744472"/>
              <a:gd name="connsiteY12829" fmla="*/ 864927 h 1805355"/>
              <a:gd name="connsiteX12830" fmla="*/ 259944 w 2744472"/>
              <a:gd name="connsiteY12830" fmla="*/ 862867 h 1805355"/>
              <a:gd name="connsiteX12831" fmla="*/ 264777 w 2744472"/>
              <a:gd name="connsiteY12831" fmla="*/ 851198 h 1805355"/>
              <a:gd name="connsiteX12832" fmla="*/ 267328 w 2744472"/>
              <a:gd name="connsiteY12832" fmla="*/ 850141 h 1805355"/>
              <a:gd name="connsiteX12833" fmla="*/ 266734 w 2744472"/>
              <a:gd name="connsiteY12833" fmla="*/ 848742 h 1805355"/>
              <a:gd name="connsiteX12834" fmla="*/ 272766 w 2744472"/>
              <a:gd name="connsiteY12834" fmla="*/ 834527 h 1805355"/>
              <a:gd name="connsiteX12835" fmla="*/ 278721 w 2744472"/>
              <a:gd name="connsiteY12835" fmla="*/ 832119 h 1805355"/>
              <a:gd name="connsiteX12836" fmla="*/ 283410 w 2744472"/>
              <a:gd name="connsiteY12836" fmla="*/ 820798 h 1805355"/>
              <a:gd name="connsiteX12837" fmla="*/ 287622 w 2744472"/>
              <a:gd name="connsiteY12837" fmla="*/ 819053 h 1805355"/>
              <a:gd name="connsiteX12838" fmla="*/ 293216 w 2744472"/>
              <a:gd name="connsiteY12838" fmla="*/ 804558 h 1805355"/>
              <a:gd name="connsiteX12839" fmla="*/ 298075 w 2744472"/>
              <a:gd name="connsiteY12839" fmla="*/ 802399 h 1805355"/>
              <a:gd name="connsiteX12840" fmla="*/ 303166 w 2744472"/>
              <a:gd name="connsiteY12840" fmla="*/ 790399 h 1805355"/>
              <a:gd name="connsiteX12841" fmla="*/ 306536 w 2744472"/>
              <a:gd name="connsiteY12841" fmla="*/ 789036 h 1805355"/>
              <a:gd name="connsiteX12842" fmla="*/ 312136 w 2744472"/>
              <a:gd name="connsiteY12842" fmla="*/ 775832 h 1805355"/>
              <a:gd name="connsiteX12843" fmla="*/ 316722 w 2744472"/>
              <a:gd name="connsiteY12843" fmla="*/ 773977 h 1805355"/>
              <a:gd name="connsiteX12844" fmla="*/ 321942 w 2744472"/>
              <a:gd name="connsiteY12844" fmla="*/ 761961 h 1805355"/>
              <a:gd name="connsiteX12845" fmla="*/ 328908 w 2744472"/>
              <a:gd name="connsiteY12845" fmla="*/ 759209 h 1805355"/>
              <a:gd name="connsiteX12846" fmla="*/ 333566 w 2744472"/>
              <a:gd name="connsiteY12846" fmla="*/ 748232 h 1805355"/>
              <a:gd name="connsiteX12847" fmla="*/ 338533 w 2744472"/>
              <a:gd name="connsiteY12847" fmla="*/ 746223 h 1805355"/>
              <a:gd name="connsiteX12848" fmla="*/ 344210 w 2744472"/>
              <a:gd name="connsiteY12848" fmla="*/ 731848 h 1805355"/>
              <a:gd name="connsiteX12849" fmla="*/ 349089 w 2744472"/>
              <a:gd name="connsiteY12849" fmla="*/ 729728 h 1805355"/>
              <a:gd name="connsiteX12850" fmla="*/ 354016 w 2744472"/>
              <a:gd name="connsiteY12850" fmla="*/ 717832 h 1805355"/>
              <a:gd name="connsiteX12851" fmla="*/ 358499 w 2744472"/>
              <a:gd name="connsiteY12851" fmla="*/ 715975 h 1805355"/>
              <a:gd name="connsiteX12852" fmla="*/ 363823 w 2744472"/>
              <a:gd name="connsiteY12852" fmla="*/ 703122 h 1805355"/>
              <a:gd name="connsiteX12853" fmla="*/ 370469 w 2744472"/>
              <a:gd name="connsiteY12853" fmla="*/ 700369 h 1805355"/>
              <a:gd name="connsiteX12854" fmla="*/ 374897 w 2744472"/>
              <a:gd name="connsiteY12854" fmla="*/ 689681 h 1805355"/>
              <a:gd name="connsiteX12855" fmla="*/ 381870 w 2744472"/>
              <a:gd name="connsiteY12855" fmla="*/ 686792 h 1805355"/>
              <a:gd name="connsiteX12856" fmla="*/ 386376 w 2744472"/>
              <a:gd name="connsiteY12856" fmla="*/ 675114 h 1805355"/>
              <a:gd name="connsiteX12857" fmla="*/ 392203 w 2744472"/>
              <a:gd name="connsiteY12857" fmla="*/ 672524 h 1805355"/>
              <a:gd name="connsiteX12858" fmla="*/ 396183 w 2744472"/>
              <a:gd name="connsiteY12858" fmla="*/ 662916 h 1805355"/>
              <a:gd name="connsiteX12859" fmla="*/ 404422 w 2744472"/>
              <a:gd name="connsiteY12859" fmla="*/ 659503 h 1805355"/>
              <a:gd name="connsiteX12860" fmla="*/ 408932 w 2744472"/>
              <a:gd name="connsiteY12860" fmla="*/ 648350 h 1805355"/>
              <a:gd name="connsiteX12861" fmla="*/ 416238 w 2744472"/>
              <a:gd name="connsiteY12861" fmla="*/ 645250 h 1805355"/>
              <a:gd name="connsiteX12862" fmla="*/ 420700 w 2744472"/>
              <a:gd name="connsiteY12862" fmla="*/ 634478 h 1805355"/>
              <a:gd name="connsiteX12863" fmla="*/ 426120 w 2744472"/>
              <a:gd name="connsiteY12863" fmla="*/ 632232 h 1805355"/>
              <a:gd name="connsiteX12864" fmla="*/ 430649 w 2744472"/>
              <a:gd name="connsiteY12864" fmla="*/ 621036 h 1805355"/>
              <a:gd name="connsiteX12865" fmla="*/ 439390 w 2744472"/>
              <a:gd name="connsiteY12865" fmla="*/ 617330 h 1805355"/>
              <a:gd name="connsiteX12866" fmla="*/ 443254 w 2744472"/>
              <a:gd name="connsiteY12866" fmla="*/ 608000 h 1805355"/>
              <a:gd name="connsiteX12867" fmla="*/ 450594 w 2744472"/>
              <a:gd name="connsiteY12867" fmla="*/ 604960 h 1805355"/>
              <a:gd name="connsiteX12868" fmla="*/ 455022 w 2744472"/>
              <a:gd name="connsiteY12868" fmla="*/ 594271 h 1805355"/>
              <a:gd name="connsiteX12869" fmla="*/ 463098 w 2744472"/>
              <a:gd name="connsiteY12869" fmla="*/ 590926 h 1805355"/>
              <a:gd name="connsiteX12870" fmla="*/ 466933 w 2744472"/>
              <a:gd name="connsiteY12870" fmla="*/ 581666 h 1805355"/>
              <a:gd name="connsiteX12871" fmla="*/ 475213 w 2744472"/>
              <a:gd name="connsiteY12871" fmla="*/ 578237 h 1805355"/>
              <a:gd name="connsiteX12872" fmla="*/ 479538 w 2744472"/>
              <a:gd name="connsiteY12872" fmla="*/ 567794 h 1805355"/>
              <a:gd name="connsiteX12873" fmla="*/ 487860 w 2744472"/>
              <a:gd name="connsiteY12873" fmla="*/ 564347 h 1805355"/>
              <a:gd name="connsiteX12874" fmla="*/ 491306 w 2744472"/>
              <a:gd name="connsiteY12874" fmla="*/ 556026 h 1805355"/>
              <a:gd name="connsiteX12875" fmla="*/ 500318 w 2744472"/>
              <a:gd name="connsiteY12875" fmla="*/ 552292 h 1805355"/>
              <a:gd name="connsiteX12876" fmla="*/ 504052 w 2744472"/>
              <a:gd name="connsiteY12876" fmla="*/ 543278 h 1805355"/>
              <a:gd name="connsiteX12877" fmla="*/ 511775 w 2744472"/>
              <a:gd name="connsiteY12877" fmla="*/ 540079 h 1805355"/>
              <a:gd name="connsiteX12878" fmla="*/ 515820 w 2744472"/>
              <a:gd name="connsiteY12878" fmla="*/ 529836 h 1805355"/>
              <a:gd name="connsiteX12879" fmla="*/ 523833 w 2744472"/>
              <a:gd name="connsiteY12879" fmla="*/ 526355 h 1805355"/>
              <a:gd name="connsiteX12880" fmla="*/ 527731 w 2744472"/>
              <a:gd name="connsiteY12880" fmla="*/ 516944 h 1805355"/>
              <a:gd name="connsiteX12881" fmla="*/ 536991 w 2744472"/>
              <a:gd name="connsiteY12881" fmla="*/ 513108 h 1805355"/>
              <a:gd name="connsiteX12882" fmla="*/ 540336 w 2744472"/>
              <a:gd name="connsiteY12882" fmla="*/ 505033 h 1805355"/>
              <a:gd name="connsiteX12883" fmla="*/ 548802 w 2744472"/>
              <a:gd name="connsiteY12883" fmla="*/ 501526 h 1805355"/>
              <a:gd name="connsiteX12884" fmla="*/ 552391 w 2744472"/>
              <a:gd name="connsiteY12884" fmla="*/ 493265 h 1805355"/>
              <a:gd name="connsiteX12885" fmla="*/ 563489 w 2744472"/>
              <a:gd name="connsiteY12885" fmla="*/ 488882 h 1805355"/>
              <a:gd name="connsiteX12886" fmla="*/ 566813 w 2744472"/>
              <a:gd name="connsiteY12886" fmla="*/ 480661 h 1805355"/>
              <a:gd name="connsiteX12887" fmla="*/ 575104 w 2744472"/>
              <a:gd name="connsiteY12887" fmla="*/ 477143 h 1805355"/>
              <a:gd name="connsiteX12888" fmla="*/ 578581 w 2744472"/>
              <a:gd name="connsiteY12888" fmla="*/ 468750 h 1805355"/>
              <a:gd name="connsiteX12889" fmla="*/ 589353 w 2744472"/>
              <a:gd name="connsiteY12889" fmla="*/ 464287 h 1805355"/>
              <a:gd name="connsiteX12890" fmla="*/ 592453 w 2744472"/>
              <a:gd name="connsiteY12890" fmla="*/ 456982 h 1805355"/>
              <a:gd name="connsiteX12891" fmla="*/ 601756 w 2744472"/>
              <a:gd name="connsiteY12891" fmla="*/ 453221 h 1805355"/>
              <a:gd name="connsiteX12892" fmla="*/ 605058 w 2744472"/>
              <a:gd name="connsiteY12892" fmla="*/ 444664 h 1805355"/>
              <a:gd name="connsiteX12893" fmla="*/ 616689 w 2744472"/>
              <a:gd name="connsiteY12893" fmla="*/ 439494 h 1805355"/>
              <a:gd name="connsiteX12894" fmla="*/ 618787 w 2744472"/>
              <a:gd name="connsiteY12894" fmla="*/ 434427 h 1805355"/>
              <a:gd name="connsiteX12895" fmla="*/ 630660 w 2744472"/>
              <a:gd name="connsiteY12895" fmla="*/ 429509 h 1805355"/>
              <a:gd name="connsiteX12896" fmla="*/ 633497 w 2744472"/>
              <a:gd name="connsiteY12896" fmla="*/ 422659 h 1805355"/>
              <a:gd name="connsiteX12897" fmla="*/ 641328 w 2744472"/>
              <a:gd name="connsiteY12897" fmla="*/ 419416 h 1805355"/>
              <a:gd name="connsiteX12898" fmla="*/ 645265 w 2744472"/>
              <a:gd name="connsiteY12898" fmla="*/ 409911 h 1805355"/>
              <a:gd name="connsiteX12899" fmla="*/ 657047 w 2744472"/>
              <a:gd name="connsiteY12899" fmla="*/ 405031 h 1805355"/>
              <a:gd name="connsiteX12900" fmla="*/ 659138 w 2744472"/>
              <a:gd name="connsiteY12900" fmla="*/ 400105 h 1805355"/>
              <a:gd name="connsiteX12901" fmla="*/ 670778 w 2744472"/>
              <a:gd name="connsiteY12901" fmla="*/ 395398 h 1805355"/>
              <a:gd name="connsiteX12902" fmla="*/ 673703 w 2744472"/>
              <a:gd name="connsiteY12902" fmla="*/ 388337 h 1805355"/>
              <a:gd name="connsiteX12903" fmla="*/ 684980 w 2744472"/>
              <a:gd name="connsiteY12903" fmla="*/ 383666 h 1805355"/>
              <a:gd name="connsiteX12904" fmla="*/ 687575 w 2744472"/>
              <a:gd name="connsiteY12904" fmla="*/ 377550 h 1805355"/>
              <a:gd name="connsiteX12905" fmla="*/ 700192 w 2744472"/>
              <a:gd name="connsiteY12905" fmla="*/ 372448 h 1805355"/>
              <a:gd name="connsiteX12906" fmla="*/ 702141 w 2744472"/>
              <a:gd name="connsiteY12906" fmla="*/ 367744 h 1805355"/>
              <a:gd name="connsiteX12907" fmla="*/ 712914 w 2744472"/>
              <a:gd name="connsiteY12907" fmla="*/ 363281 h 1805355"/>
              <a:gd name="connsiteX12908" fmla="*/ 716014 w 2744472"/>
              <a:gd name="connsiteY12908" fmla="*/ 355976 h 1805355"/>
              <a:gd name="connsiteX12909" fmla="*/ 728144 w 2744472"/>
              <a:gd name="connsiteY12909" fmla="*/ 351071 h 1805355"/>
              <a:gd name="connsiteX12910" fmla="*/ 730580 w 2744472"/>
              <a:gd name="connsiteY12910" fmla="*/ 345189 h 1805355"/>
              <a:gd name="connsiteX12911" fmla="*/ 742249 w 2744472"/>
              <a:gd name="connsiteY12911" fmla="*/ 340355 h 1805355"/>
              <a:gd name="connsiteX12912" fmla="*/ 744309 w 2744472"/>
              <a:gd name="connsiteY12912" fmla="*/ 335383 h 1805355"/>
              <a:gd name="connsiteX12913" fmla="*/ 757162 w 2744472"/>
              <a:gd name="connsiteY12913" fmla="*/ 330059 h 1805355"/>
              <a:gd name="connsiteX12914" fmla="*/ 759018 w 2744472"/>
              <a:gd name="connsiteY12914" fmla="*/ 325576 h 1805355"/>
              <a:gd name="connsiteX12915" fmla="*/ 770339 w 2744472"/>
              <a:gd name="connsiteY12915" fmla="*/ 320887 h 1805355"/>
              <a:gd name="connsiteX12916" fmla="*/ 772747 w 2744472"/>
              <a:gd name="connsiteY12916" fmla="*/ 314932 h 1805355"/>
              <a:gd name="connsiteX12917" fmla="*/ 786962 w 2744472"/>
              <a:gd name="connsiteY12917" fmla="*/ 308901 h 1805355"/>
              <a:gd name="connsiteX12918" fmla="*/ 787671 w 2744472"/>
              <a:gd name="connsiteY12918" fmla="*/ 309201 h 1805355"/>
              <a:gd name="connsiteX12919" fmla="*/ 789418 w 2744472"/>
              <a:gd name="connsiteY12919" fmla="*/ 304983 h 1805355"/>
              <a:gd name="connsiteX12920" fmla="*/ 801087 w 2744472"/>
              <a:gd name="connsiteY12920" fmla="*/ 300149 h 1805355"/>
              <a:gd name="connsiteX12921" fmla="*/ 803147 w 2744472"/>
              <a:gd name="connsiteY12921" fmla="*/ 295176 h 1805355"/>
              <a:gd name="connsiteX12922" fmla="*/ 814572 w 2744472"/>
              <a:gd name="connsiteY12922" fmla="*/ 290444 h 1805355"/>
              <a:gd name="connsiteX12923" fmla="*/ 817020 w 2744472"/>
              <a:gd name="connsiteY12923" fmla="*/ 284533 h 1805355"/>
              <a:gd name="connsiteX12924" fmla="*/ 831582 w 2744472"/>
              <a:gd name="connsiteY12924" fmla="*/ 278501 h 1805355"/>
              <a:gd name="connsiteX12925" fmla="*/ 832568 w 2744472"/>
              <a:gd name="connsiteY12925" fmla="*/ 278910 h 1805355"/>
              <a:gd name="connsiteX12926" fmla="*/ 833548 w 2744472"/>
              <a:gd name="connsiteY12926" fmla="*/ 276544 h 1805355"/>
              <a:gd name="connsiteX12927" fmla="*/ 845330 w 2744472"/>
              <a:gd name="connsiteY12927" fmla="*/ 271664 h 1805355"/>
              <a:gd name="connsiteX12928" fmla="*/ 847420 w 2744472"/>
              <a:gd name="connsiteY12928" fmla="*/ 266738 h 1805355"/>
              <a:gd name="connsiteX12929" fmla="*/ 861982 w 2744472"/>
              <a:gd name="connsiteY12929" fmla="*/ 260850 h 1805355"/>
              <a:gd name="connsiteX12930" fmla="*/ 862018 w 2744472"/>
              <a:gd name="connsiteY12930" fmla="*/ 260864 h 1805355"/>
              <a:gd name="connsiteX12931" fmla="*/ 863947 w 2744472"/>
              <a:gd name="connsiteY12931" fmla="*/ 256094 h 1805355"/>
              <a:gd name="connsiteX12932" fmla="*/ 876732 w 2744472"/>
              <a:gd name="connsiteY12932" fmla="*/ 250669 h 1805355"/>
              <a:gd name="connsiteX12933" fmla="*/ 877819 w 2744472"/>
              <a:gd name="connsiteY12933" fmla="*/ 248106 h 1805355"/>
              <a:gd name="connsiteX12934" fmla="*/ 892381 w 2744472"/>
              <a:gd name="connsiteY12934" fmla="*/ 242218 h 1805355"/>
              <a:gd name="connsiteX12935" fmla="*/ 892840 w 2744472"/>
              <a:gd name="connsiteY12935" fmla="*/ 242403 h 1805355"/>
              <a:gd name="connsiteX12936" fmla="*/ 894347 w 2744472"/>
              <a:gd name="connsiteY12936" fmla="*/ 238587 h 1805355"/>
              <a:gd name="connsiteX12937" fmla="*/ 907415 w 2744472"/>
              <a:gd name="connsiteY12937" fmla="*/ 232910 h 1805355"/>
              <a:gd name="connsiteX12938" fmla="*/ 908507 w 2744472"/>
              <a:gd name="connsiteY12938" fmla="*/ 230455 h 1805355"/>
              <a:gd name="connsiteX12939" fmla="*/ 923590 w 2744472"/>
              <a:gd name="connsiteY12939" fmla="*/ 224633 h 1805355"/>
              <a:gd name="connsiteX12940" fmla="*/ 924747 w 2744472"/>
              <a:gd name="connsiteY12940" fmla="*/ 221772 h 1805355"/>
              <a:gd name="connsiteX12941" fmla="*/ 938962 w 2744472"/>
              <a:gd name="connsiteY12941" fmla="*/ 215741 h 1805355"/>
              <a:gd name="connsiteX12942" fmla="*/ 939629 w 2744472"/>
              <a:gd name="connsiteY12942" fmla="*/ 216024 h 1805355"/>
              <a:gd name="connsiteX12943" fmla="*/ 940580 w 2744472"/>
              <a:gd name="connsiteY12943" fmla="*/ 213784 h 1805355"/>
              <a:gd name="connsiteX12944" fmla="*/ 955142 w 2744472"/>
              <a:gd name="connsiteY12944" fmla="*/ 207896 h 1805355"/>
              <a:gd name="connsiteX12945" fmla="*/ 955601 w 2744472"/>
              <a:gd name="connsiteY12945" fmla="*/ 208081 h 1805355"/>
              <a:gd name="connsiteX12946" fmla="*/ 957108 w 2744472"/>
              <a:gd name="connsiteY12946" fmla="*/ 204265 h 1805355"/>
              <a:gd name="connsiteX12947" fmla="*/ 971323 w 2744472"/>
              <a:gd name="connsiteY12947" fmla="*/ 198089 h 1805355"/>
              <a:gd name="connsiteX12948" fmla="*/ 972125 w 2744472"/>
              <a:gd name="connsiteY12948" fmla="*/ 198438 h 1805355"/>
              <a:gd name="connsiteX12949" fmla="*/ 972941 w 2744472"/>
              <a:gd name="connsiteY12949" fmla="*/ 196419 h 1805355"/>
              <a:gd name="connsiteX12950" fmla="*/ 987504 w 2744472"/>
              <a:gd name="connsiteY12950" fmla="*/ 190244 h 1805355"/>
              <a:gd name="connsiteX12951" fmla="*/ 988360 w 2744472"/>
              <a:gd name="connsiteY12951" fmla="*/ 190607 h 1805355"/>
              <a:gd name="connsiteX12952" fmla="*/ 989469 w 2744472"/>
              <a:gd name="connsiteY12952" fmla="*/ 187737 h 1805355"/>
              <a:gd name="connsiteX12953" fmla="*/ 1003617 w 2744472"/>
              <a:gd name="connsiteY12953" fmla="*/ 181448 h 1805355"/>
              <a:gd name="connsiteX12954" fmla="*/ 1003628 w 2744472"/>
              <a:gd name="connsiteY12954" fmla="*/ 181423 h 1805355"/>
              <a:gd name="connsiteX12955" fmla="*/ 1018884 w 2744472"/>
              <a:gd name="connsiteY12955" fmla="*/ 175535 h 1805355"/>
              <a:gd name="connsiteX12956" fmla="*/ 1019245 w 2744472"/>
              <a:gd name="connsiteY12956" fmla="*/ 175674 h 1805355"/>
              <a:gd name="connsiteX12957" fmla="*/ 1020156 w 2744472"/>
              <a:gd name="connsiteY12957" fmla="*/ 173578 h 1805355"/>
              <a:gd name="connsiteX12958" fmla="*/ 1035065 w 2744472"/>
              <a:gd name="connsiteY12958" fmla="*/ 167690 h 1805355"/>
              <a:gd name="connsiteX12959" fmla="*/ 1035112 w 2744472"/>
              <a:gd name="connsiteY12959" fmla="*/ 167708 h 1805355"/>
              <a:gd name="connsiteX12960" fmla="*/ 1035990 w 2744472"/>
              <a:gd name="connsiteY12960" fmla="*/ 165733 h 1805355"/>
              <a:gd name="connsiteX12961" fmla="*/ 1051245 w 2744472"/>
              <a:gd name="connsiteY12961" fmla="*/ 159845 h 1805355"/>
              <a:gd name="connsiteX12962" fmla="*/ 1052966 w 2744472"/>
              <a:gd name="connsiteY12962" fmla="*/ 160509 h 1805355"/>
              <a:gd name="connsiteX12963" fmla="*/ 1054191 w 2744472"/>
              <a:gd name="connsiteY12963" fmla="*/ 157337 h 1805355"/>
              <a:gd name="connsiteX12964" fmla="*/ 1068406 w 2744472"/>
              <a:gd name="connsiteY12964" fmla="*/ 151019 h 1805355"/>
              <a:gd name="connsiteX12965" fmla="*/ 1069825 w 2744472"/>
              <a:gd name="connsiteY12965" fmla="*/ 151649 h 1805355"/>
              <a:gd name="connsiteX12966" fmla="*/ 1070024 w 2744472"/>
              <a:gd name="connsiteY12966" fmla="*/ 151166 h 1805355"/>
              <a:gd name="connsiteX12967" fmla="*/ 1084587 w 2744472"/>
              <a:gd name="connsiteY12967" fmla="*/ 145135 h 1805355"/>
              <a:gd name="connsiteX12968" fmla="*/ 1085572 w 2744472"/>
              <a:gd name="connsiteY12968" fmla="*/ 145542 h 1805355"/>
              <a:gd name="connsiteX12969" fmla="*/ 1086552 w 2744472"/>
              <a:gd name="connsiteY12969" fmla="*/ 143178 h 1805355"/>
              <a:gd name="connsiteX12970" fmla="*/ 1100767 w 2744472"/>
              <a:gd name="connsiteY12970" fmla="*/ 137290 h 1805355"/>
              <a:gd name="connsiteX12971" fmla="*/ 1102145 w 2744472"/>
              <a:gd name="connsiteY12971" fmla="*/ 137860 h 1805355"/>
              <a:gd name="connsiteX12972" fmla="*/ 1102385 w 2744472"/>
              <a:gd name="connsiteY12972" fmla="*/ 137294 h 1805355"/>
              <a:gd name="connsiteX12973" fmla="*/ 1116947 w 2744472"/>
              <a:gd name="connsiteY12973" fmla="*/ 131406 h 1805355"/>
              <a:gd name="connsiteX12974" fmla="*/ 1118632 w 2744472"/>
              <a:gd name="connsiteY12974" fmla="*/ 132087 h 1805355"/>
              <a:gd name="connsiteX12975" fmla="*/ 1118913 w 2744472"/>
              <a:gd name="connsiteY12975" fmla="*/ 131410 h 1805355"/>
              <a:gd name="connsiteX12976" fmla="*/ 1133128 w 2744472"/>
              <a:gd name="connsiteY12976" fmla="*/ 125522 h 1805355"/>
              <a:gd name="connsiteX12977" fmla="*/ 1135196 w 2744472"/>
              <a:gd name="connsiteY12977" fmla="*/ 126378 h 1805355"/>
              <a:gd name="connsiteX12978" fmla="*/ 1136708 w 2744472"/>
              <a:gd name="connsiteY12978" fmla="*/ 122727 h 1805355"/>
              <a:gd name="connsiteX12979" fmla="*/ 1151270 w 2744472"/>
              <a:gd name="connsiteY12979" fmla="*/ 116696 h 1805355"/>
              <a:gd name="connsiteX12980" fmla="*/ 1152948 w 2744472"/>
              <a:gd name="connsiteY12980" fmla="*/ 117391 h 1805355"/>
              <a:gd name="connsiteX12981" fmla="*/ 1153235 w 2744472"/>
              <a:gd name="connsiteY12981" fmla="*/ 116700 h 1805355"/>
              <a:gd name="connsiteX12982" fmla="*/ 1167450 w 2744472"/>
              <a:gd name="connsiteY12982" fmla="*/ 110812 h 1805355"/>
              <a:gd name="connsiteX12983" fmla="*/ 1168828 w 2744472"/>
              <a:gd name="connsiteY12983" fmla="*/ 111383 h 1805355"/>
              <a:gd name="connsiteX12984" fmla="*/ 1169068 w 2744472"/>
              <a:gd name="connsiteY12984" fmla="*/ 110816 h 1805355"/>
              <a:gd name="connsiteX12985" fmla="*/ 1183631 w 2744472"/>
              <a:gd name="connsiteY12985" fmla="*/ 104928 h 1805355"/>
              <a:gd name="connsiteX12986" fmla="*/ 1186996 w 2744472"/>
              <a:gd name="connsiteY12986" fmla="*/ 106289 h 1805355"/>
              <a:gd name="connsiteX12987" fmla="*/ 1187558 w 2744472"/>
              <a:gd name="connsiteY12987" fmla="*/ 104933 h 1805355"/>
              <a:gd name="connsiteX12988" fmla="*/ 1201773 w 2744472"/>
              <a:gd name="connsiteY12988" fmla="*/ 99045 h 1805355"/>
              <a:gd name="connsiteX12989" fmla="*/ 1203870 w 2744472"/>
              <a:gd name="connsiteY12989" fmla="*/ 99914 h 1805355"/>
              <a:gd name="connsiteX12990" fmla="*/ 1204229 w 2744472"/>
              <a:gd name="connsiteY12990" fmla="*/ 99049 h 1805355"/>
              <a:gd name="connsiteX12991" fmla="*/ 1218444 w 2744472"/>
              <a:gd name="connsiteY12991" fmla="*/ 93161 h 1805355"/>
              <a:gd name="connsiteX12992" fmla="*/ 1221225 w 2744472"/>
              <a:gd name="connsiteY12992" fmla="*/ 94313 h 1805355"/>
              <a:gd name="connsiteX12993" fmla="*/ 1221880 w 2744472"/>
              <a:gd name="connsiteY12993" fmla="*/ 92615 h 1805355"/>
              <a:gd name="connsiteX12994" fmla="*/ 1236095 w 2744472"/>
              <a:gd name="connsiteY12994" fmla="*/ 86296 h 1805355"/>
              <a:gd name="connsiteX12995" fmla="*/ 1239722 w 2744472"/>
              <a:gd name="connsiteY12995" fmla="*/ 87909 h 1805355"/>
              <a:gd name="connsiteX12996" fmla="*/ 1252766 w 2744472"/>
              <a:gd name="connsiteY12996" fmla="*/ 82374 h 1805355"/>
              <a:gd name="connsiteX12997" fmla="*/ 1255690 w 2744472"/>
              <a:gd name="connsiteY12997" fmla="*/ 83614 h 1805355"/>
              <a:gd name="connsiteX12998" fmla="*/ 1256202 w 2744472"/>
              <a:gd name="connsiteY12998" fmla="*/ 82378 h 1805355"/>
              <a:gd name="connsiteX12999" fmla="*/ 1270417 w 2744472"/>
              <a:gd name="connsiteY12999" fmla="*/ 76490 h 1805355"/>
              <a:gd name="connsiteX13000" fmla="*/ 1272862 w 2744472"/>
              <a:gd name="connsiteY13000" fmla="*/ 77502 h 1805355"/>
              <a:gd name="connsiteX13001" fmla="*/ 1273161 w 2744472"/>
              <a:gd name="connsiteY13001" fmla="*/ 76782 h 1805355"/>
              <a:gd name="connsiteX13002" fmla="*/ 1288070 w 2744472"/>
              <a:gd name="connsiteY13002" fmla="*/ 70606 h 1805355"/>
              <a:gd name="connsiteX13003" fmla="*/ 1291754 w 2744472"/>
              <a:gd name="connsiteY13003" fmla="*/ 72133 h 1805355"/>
              <a:gd name="connsiteX13004" fmla="*/ 1305230 w 2744472"/>
              <a:gd name="connsiteY13004" fmla="*/ 66684 h 1805355"/>
              <a:gd name="connsiteX13005" fmla="*/ 1309618 w 2744472"/>
              <a:gd name="connsiteY13005" fmla="*/ 68458 h 1805355"/>
              <a:gd name="connsiteX13006" fmla="*/ 1323372 w 2744472"/>
              <a:gd name="connsiteY13006" fmla="*/ 62761 h 1805355"/>
              <a:gd name="connsiteX13007" fmla="*/ 1324983 w 2744472"/>
              <a:gd name="connsiteY13007" fmla="*/ 63428 h 1805355"/>
              <a:gd name="connsiteX13008" fmla="*/ 1325278 w 2744472"/>
              <a:gd name="connsiteY13008" fmla="*/ 62765 h 1805355"/>
              <a:gd name="connsiteX13009" fmla="*/ 1340533 w 2744472"/>
              <a:gd name="connsiteY13009" fmla="*/ 56877 h 1805355"/>
              <a:gd name="connsiteX13010" fmla="*/ 1343476 w 2744472"/>
              <a:gd name="connsiteY13010" fmla="*/ 58013 h 1805355"/>
              <a:gd name="connsiteX13011" fmla="*/ 1343479 w 2744472"/>
              <a:gd name="connsiteY13011" fmla="*/ 58005 h 1805355"/>
              <a:gd name="connsiteX13012" fmla="*/ 1357694 w 2744472"/>
              <a:gd name="connsiteY13012" fmla="*/ 51974 h 1805355"/>
              <a:gd name="connsiteX13013" fmla="*/ 1361978 w 2744472"/>
              <a:gd name="connsiteY13013" fmla="*/ 53791 h 1805355"/>
              <a:gd name="connsiteX13014" fmla="*/ 1375836 w 2744472"/>
              <a:gd name="connsiteY13014" fmla="*/ 48051 h 1805355"/>
              <a:gd name="connsiteX13015" fmla="*/ 1380172 w 2744472"/>
              <a:gd name="connsiteY13015" fmla="*/ 49847 h 1805355"/>
              <a:gd name="connsiteX13016" fmla="*/ 1393978 w 2744472"/>
              <a:gd name="connsiteY13016" fmla="*/ 44129 h 1805355"/>
              <a:gd name="connsiteX13017" fmla="*/ 1398559 w 2744472"/>
              <a:gd name="connsiteY13017" fmla="*/ 46026 h 1805355"/>
              <a:gd name="connsiteX13018" fmla="*/ 1412610 w 2744472"/>
              <a:gd name="connsiteY13018" fmla="*/ 40206 h 1805355"/>
              <a:gd name="connsiteX13019" fmla="*/ 1416701 w 2744472"/>
              <a:gd name="connsiteY13019" fmla="*/ 41901 h 1805355"/>
              <a:gd name="connsiteX13020" fmla="*/ 1430261 w 2744472"/>
              <a:gd name="connsiteY13020" fmla="*/ 36284 h 1805355"/>
              <a:gd name="connsiteX13021" fmla="*/ 1434029 w 2744472"/>
              <a:gd name="connsiteY13021" fmla="*/ 37845 h 1805355"/>
              <a:gd name="connsiteX13022" fmla="*/ 1447913 w 2744472"/>
              <a:gd name="connsiteY13022" fmla="*/ 32362 h 1805355"/>
              <a:gd name="connsiteX13023" fmla="*/ 1454368 w 2744472"/>
              <a:gd name="connsiteY13023" fmla="*/ 34911 h 1805355"/>
              <a:gd name="connsiteX13024" fmla="*/ 1466055 w 2744472"/>
              <a:gd name="connsiteY13024" fmla="*/ 30400 h 1805355"/>
              <a:gd name="connsiteX13025" fmla="*/ 1470206 w 2744472"/>
              <a:gd name="connsiteY13025" fmla="*/ 32003 h 1805355"/>
              <a:gd name="connsiteX13026" fmla="*/ 1484196 w 2744472"/>
              <a:gd name="connsiteY13026" fmla="*/ 26478 h 1805355"/>
              <a:gd name="connsiteX13027" fmla="*/ 1488474 w 2744472"/>
              <a:gd name="connsiteY13027" fmla="*/ 28167 h 1805355"/>
              <a:gd name="connsiteX13028" fmla="*/ 1502338 w 2744472"/>
              <a:gd name="connsiteY13028" fmla="*/ 22555 h 1805355"/>
              <a:gd name="connsiteX13029" fmla="*/ 1507771 w 2744472"/>
              <a:gd name="connsiteY13029" fmla="*/ 24755 h 1805355"/>
              <a:gd name="connsiteX13030" fmla="*/ 1520480 w 2744472"/>
              <a:gd name="connsiteY13030" fmla="*/ 19613 h 1805355"/>
              <a:gd name="connsiteX13031" fmla="*/ 1528154 w 2744472"/>
              <a:gd name="connsiteY13031" fmla="*/ 22718 h 1805355"/>
              <a:gd name="connsiteX13032" fmla="*/ 1540093 w 2744472"/>
              <a:gd name="connsiteY13032" fmla="*/ 17652 h 1805355"/>
              <a:gd name="connsiteX13033" fmla="*/ 1544609 w 2744472"/>
              <a:gd name="connsiteY13033" fmla="*/ 19568 h 1805355"/>
              <a:gd name="connsiteX13034" fmla="*/ 1557744 w 2744472"/>
              <a:gd name="connsiteY13034" fmla="*/ 13729 h 1805355"/>
              <a:gd name="connsiteX13035" fmla="*/ 1564448 w 2744472"/>
              <a:gd name="connsiteY13035" fmla="*/ 16709 h 1805355"/>
              <a:gd name="connsiteX13036" fmla="*/ 1576376 w 2744472"/>
              <a:gd name="connsiteY13036" fmla="*/ 11768 h 1805355"/>
              <a:gd name="connsiteX13037" fmla="*/ 1582942 w 2744472"/>
              <a:gd name="connsiteY13037" fmla="*/ 14487 h 1805355"/>
              <a:gd name="connsiteX13038" fmla="*/ 1594518 w 2744472"/>
              <a:gd name="connsiteY13038" fmla="*/ 9807 h 1805355"/>
              <a:gd name="connsiteX13039" fmla="*/ 1601576 w 2744472"/>
              <a:gd name="connsiteY13039" fmla="*/ 12661 h 1805355"/>
              <a:gd name="connsiteX13040" fmla="*/ 1612660 w 2744472"/>
              <a:gd name="connsiteY13040" fmla="*/ 7845 h 1805355"/>
              <a:gd name="connsiteX13041" fmla="*/ 1621656 w 2744472"/>
              <a:gd name="connsiteY13041" fmla="*/ 11754 h 1805355"/>
              <a:gd name="connsiteX13042" fmla="*/ 1631782 w 2744472"/>
              <a:gd name="connsiteY13042" fmla="*/ 7845 h 1805355"/>
              <a:gd name="connsiteX13043" fmla="*/ 1639230 w 2744472"/>
              <a:gd name="connsiteY13043" fmla="*/ 10720 h 1805355"/>
              <a:gd name="connsiteX13044" fmla="*/ 1650905 w 2744472"/>
              <a:gd name="connsiteY13044" fmla="*/ 5884 h 1805355"/>
              <a:gd name="connsiteX13045" fmla="*/ 1657854 w 2744472"/>
              <a:gd name="connsiteY13045" fmla="*/ 8762 h 1805355"/>
              <a:gd name="connsiteX13046" fmla="*/ 1669538 w 2744472"/>
              <a:gd name="connsiteY13046" fmla="*/ 3923 h 1805355"/>
              <a:gd name="connsiteX13047" fmla="*/ 1678499 w 2744472"/>
              <a:gd name="connsiteY13047" fmla="*/ 7635 h 1805355"/>
              <a:gd name="connsiteX13048" fmla="*/ 1687679 w 2744472"/>
              <a:gd name="connsiteY13048" fmla="*/ 3923 h 1805355"/>
              <a:gd name="connsiteX13049" fmla="*/ 1695456 w 2744472"/>
              <a:gd name="connsiteY13049" fmla="*/ 7067 h 1805355"/>
              <a:gd name="connsiteX13050" fmla="*/ 1707782 w 2744472"/>
              <a:gd name="connsiteY13050" fmla="*/ 1962 h 1805355"/>
              <a:gd name="connsiteX13051" fmla="*/ 1716744 w 2744472"/>
              <a:gd name="connsiteY13051" fmla="*/ 5673 h 1805355"/>
              <a:gd name="connsiteX13052" fmla="*/ 1725924 w 2744472"/>
              <a:gd name="connsiteY13052" fmla="*/ 1962 h 1805355"/>
              <a:gd name="connsiteX13053" fmla="*/ 1732982 w 2744472"/>
              <a:gd name="connsiteY13053" fmla="*/ 4815 h 180535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</a:cxnLst>
            <a:rect l="l" t="t" r="r" b="b"/>
            <a:pathLst>
              <a:path w="2744472" h="1805355">
                <a:moveTo>
                  <a:pt x="2245726" y="485598"/>
                </a:moveTo>
                <a:lnTo>
                  <a:pt x="2235014" y="489732"/>
                </a:lnTo>
                <a:lnTo>
                  <a:pt x="2231929" y="497180"/>
                </a:lnTo>
                <a:lnTo>
                  <a:pt x="2223725" y="500578"/>
                </a:lnTo>
                <a:lnTo>
                  <a:pt x="2221835" y="504935"/>
                </a:lnTo>
                <a:lnTo>
                  <a:pt x="2232775" y="500712"/>
                </a:lnTo>
                <a:lnTo>
                  <a:pt x="2235860" y="493265"/>
                </a:lnTo>
                <a:lnTo>
                  <a:pt x="2243936" y="489920"/>
                </a:lnTo>
                <a:close/>
                <a:moveTo>
                  <a:pt x="1445411" y="475983"/>
                </a:moveTo>
                <a:lnTo>
                  <a:pt x="1434686" y="480636"/>
                </a:lnTo>
                <a:lnTo>
                  <a:pt x="1432708" y="485412"/>
                </a:lnTo>
                <a:lnTo>
                  <a:pt x="1424316" y="488889"/>
                </a:lnTo>
                <a:lnTo>
                  <a:pt x="1422478" y="493219"/>
                </a:lnTo>
                <a:lnTo>
                  <a:pt x="1433241" y="489065"/>
                </a:lnTo>
                <a:lnTo>
                  <a:pt x="1436640" y="480661"/>
                </a:lnTo>
                <a:lnTo>
                  <a:pt x="1444931" y="477143"/>
                </a:lnTo>
                <a:close/>
                <a:moveTo>
                  <a:pt x="1097370" y="475946"/>
                </a:moveTo>
                <a:lnTo>
                  <a:pt x="1086560" y="480636"/>
                </a:lnTo>
                <a:lnTo>
                  <a:pt x="1084582" y="485412"/>
                </a:lnTo>
                <a:lnTo>
                  <a:pt x="1076262" y="488859"/>
                </a:lnTo>
                <a:lnTo>
                  <a:pt x="1074474" y="493172"/>
                </a:lnTo>
                <a:lnTo>
                  <a:pt x="1085114" y="489066"/>
                </a:lnTo>
                <a:lnTo>
                  <a:pt x="1088513" y="480661"/>
                </a:lnTo>
                <a:lnTo>
                  <a:pt x="1096876" y="477112"/>
                </a:lnTo>
                <a:close/>
                <a:moveTo>
                  <a:pt x="2141843" y="475551"/>
                </a:moveTo>
                <a:lnTo>
                  <a:pt x="2131062" y="480344"/>
                </a:lnTo>
                <a:lnTo>
                  <a:pt x="2128962" y="485412"/>
                </a:lnTo>
                <a:lnTo>
                  <a:pt x="2120569" y="488889"/>
                </a:lnTo>
                <a:lnTo>
                  <a:pt x="2118732" y="493219"/>
                </a:lnTo>
                <a:lnTo>
                  <a:pt x="2129495" y="489065"/>
                </a:lnTo>
                <a:lnTo>
                  <a:pt x="2132893" y="480661"/>
                </a:lnTo>
                <a:lnTo>
                  <a:pt x="2141184" y="477143"/>
                </a:lnTo>
                <a:close/>
                <a:moveTo>
                  <a:pt x="1793716" y="475551"/>
                </a:moveTo>
                <a:lnTo>
                  <a:pt x="1782935" y="480344"/>
                </a:lnTo>
                <a:lnTo>
                  <a:pt x="1780836" y="485412"/>
                </a:lnTo>
                <a:lnTo>
                  <a:pt x="1772442" y="488889"/>
                </a:lnTo>
                <a:lnTo>
                  <a:pt x="1770605" y="493219"/>
                </a:lnTo>
                <a:lnTo>
                  <a:pt x="1781367" y="489066"/>
                </a:lnTo>
                <a:lnTo>
                  <a:pt x="1784766" y="480661"/>
                </a:lnTo>
                <a:lnTo>
                  <a:pt x="1793056" y="477143"/>
                </a:lnTo>
                <a:close/>
                <a:moveTo>
                  <a:pt x="1575250" y="463451"/>
                </a:moveTo>
                <a:lnTo>
                  <a:pt x="1565092" y="467559"/>
                </a:lnTo>
                <a:lnTo>
                  <a:pt x="1562153" y="475175"/>
                </a:lnTo>
                <a:lnTo>
                  <a:pt x="1552622" y="479411"/>
                </a:lnTo>
                <a:lnTo>
                  <a:pt x="1552190" y="480382"/>
                </a:lnTo>
                <a:lnTo>
                  <a:pt x="1563145" y="475845"/>
                </a:lnTo>
                <a:lnTo>
                  <a:pt x="1566084" y="468750"/>
                </a:lnTo>
                <a:lnTo>
                  <a:pt x="1574477" y="465273"/>
                </a:lnTo>
                <a:close/>
                <a:moveTo>
                  <a:pt x="2212856" y="463374"/>
                </a:moveTo>
                <a:lnTo>
                  <a:pt x="2202508" y="467559"/>
                </a:lnTo>
                <a:lnTo>
                  <a:pt x="2199568" y="475175"/>
                </a:lnTo>
                <a:lnTo>
                  <a:pt x="2190242" y="479319"/>
                </a:lnTo>
                <a:lnTo>
                  <a:pt x="2189765" y="480446"/>
                </a:lnTo>
                <a:lnTo>
                  <a:pt x="2200396" y="476242"/>
                </a:lnTo>
                <a:lnTo>
                  <a:pt x="2203499" y="468750"/>
                </a:lnTo>
                <a:lnTo>
                  <a:pt x="2212039" y="465212"/>
                </a:lnTo>
                <a:close/>
                <a:moveTo>
                  <a:pt x="2271575" y="463089"/>
                </a:moveTo>
                <a:lnTo>
                  <a:pt x="2261452" y="467282"/>
                </a:lnTo>
                <a:lnTo>
                  <a:pt x="2258406" y="475175"/>
                </a:lnTo>
                <a:lnTo>
                  <a:pt x="2248876" y="479411"/>
                </a:lnTo>
                <a:lnTo>
                  <a:pt x="2248444" y="480382"/>
                </a:lnTo>
                <a:lnTo>
                  <a:pt x="2259399" y="475845"/>
                </a:lnTo>
                <a:lnTo>
                  <a:pt x="2262337" y="468750"/>
                </a:lnTo>
                <a:lnTo>
                  <a:pt x="2270658" y="465303"/>
                </a:lnTo>
                <a:close/>
                <a:moveTo>
                  <a:pt x="1923448" y="463089"/>
                </a:moveTo>
                <a:lnTo>
                  <a:pt x="1913326" y="467282"/>
                </a:lnTo>
                <a:lnTo>
                  <a:pt x="1910280" y="475175"/>
                </a:lnTo>
                <a:lnTo>
                  <a:pt x="1900748" y="479411"/>
                </a:lnTo>
                <a:lnTo>
                  <a:pt x="1900316" y="480383"/>
                </a:lnTo>
                <a:lnTo>
                  <a:pt x="1911271" y="475845"/>
                </a:lnTo>
                <a:lnTo>
                  <a:pt x="1914210" y="468750"/>
                </a:lnTo>
                <a:lnTo>
                  <a:pt x="1922532" y="465303"/>
                </a:lnTo>
                <a:close/>
                <a:moveTo>
                  <a:pt x="1053622" y="463089"/>
                </a:moveTo>
                <a:lnTo>
                  <a:pt x="1043500" y="467282"/>
                </a:lnTo>
                <a:lnTo>
                  <a:pt x="1040453" y="475175"/>
                </a:lnTo>
                <a:lnTo>
                  <a:pt x="1029811" y="479905"/>
                </a:lnTo>
                <a:lnTo>
                  <a:pt x="1027419" y="485412"/>
                </a:lnTo>
                <a:lnTo>
                  <a:pt x="1017175" y="489458"/>
                </a:lnTo>
                <a:lnTo>
                  <a:pt x="1013976" y="497180"/>
                </a:lnTo>
                <a:lnTo>
                  <a:pt x="1005772" y="500578"/>
                </a:lnTo>
                <a:lnTo>
                  <a:pt x="1003882" y="504935"/>
                </a:lnTo>
                <a:lnTo>
                  <a:pt x="1014822" y="500712"/>
                </a:lnTo>
                <a:lnTo>
                  <a:pt x="1017907" y="493265"/>
                </a:lnTo>
                <a:lnTo>
                  <a:pt x="1025920" y="489946"/>
                </a:lnTo>
                <a:lnTo>
                  <a:pt x="1029675" y="480661"/>
                </a:lnTo>
                <a:lnTo>
                  <a:pt x="1041535" y="475628"/>
                </a:lnTo>
                <a:lnTo>
                  <a:pt x="1044384" y="468750"/>
                </a:lnTo>
                <a:lnTo>
                  <a:pt x="1052705" y="465303"/>
                </a:lnTo>
                <a:close/>
                <a:moveTo>
                  <a:pt x="705495" y="463089"/>
                </a:moveTo>
                <a:lnTo>
                  <a:pt x="695374" y="467282"/>
                </a:lnTo>
                <a:lnTo>
                  <a:pt x="692327" y="475175"/>
                </a:lnTo>
                <a:lnTo>
                  <a:pt x="681684" y="479905"/>
                </a:lnTo>
                <a:lnTo>
                  <a:pt x="679292" y="485412"/>
                </a:lnTo>
                <a:lnTo>
                  <a:pt x="669048" y="489458"/>
                </a:lnTo>
                <a:lnTo>
                  <a:pt x="665849" y="497180"/>
                </a:lnTo>
                <a:lnTo>
                  <a:pt x="657646" y="500578"/>
                </a:lnTo>
                <a:lnTo>
                  <a:pt x="655756" y="504935"/>
                </a:lnTo>
                <a:lnTo>
                  <a:pt x="666696" y="500712"/>
                </a:lnTo>
                <a:lnTo>
                  <a:pt x="669781" y="493265"/>
                </a:lnTo>
                <a:lnTo>
                  <a:pt x="677794" y="489946"/>
                </a:lnTo>
                <a:lnTo>
                  <a:pt x="681548" y="480661"/>
                </a:lnTo>
                <a:lnTo>
                  <a:pt x="693408" y="475629"/>
                </a:lnTo>
                <a:lnTo>
                  <a:pt x="696258" y="468750"/>
                </a:lnTo>
                <a:lnTo>
                  <a:pt x="704578" y="465303"/>
                </a:lnTo>
                <a:close/>
                <a:moveTo>
                  <a:pt x="994984" y="463007"/>
                </a:moveTo>
                <a:lnTo>
                  <a:pt x="984661" y="467282"/>
                </a:lnTo>
                <a:lnTo>
                  <a:pt x="981615" y="475175"/>
                </a:lnTo>
                <a:lnTo>
                  <a:pt x="972289" y="479319"/>
                </a:lnTo>
                <a:lnTo>
                  <a:pt x="971812" y="480446"/>
                </a:lnTo>
                <a:lnTo>
                  <a:pt x="982443" y="476242"/>
                </a:lnTo>
                <a:lnTo>
                  <a:pt x="985546" y="468750"/>
                </a:lnTo>
                <a:lnTo>
                  <a:pt x="994012" y="465243"/>
                </a:lnTo>
                <a:close/>
                <a:moveTo>
                  <a:pt x="646857" y="463007"/>
                </a:moveTo>
                <a:lnTo>
                  <a:pt x="636535" y="467282"/>
                </a:lnTo>
                <a:lnTo>
                  <a:pt x="633489" y="475175"/>
                </a:lnTo>
                <a:lnTo>
                  <a:pt x="624162" y="479320"/>
                </a:lnTo>
                <a:lnTo>
                  <a:pt x="623685" y="480446"/>
                </a:lnTo>
                <a:lnTo>
                  <a:pt x="634315" y="476243"/>
                </a:lnTo>
                <a:lnTo>
                  <a:pt x="637419" y="468750"/>
                </a:lnTo>
                <a:lnTo>
                  <a:pt x="645885" y="465243"/>
                </a:lnTo>
                <a:close/>
                <a:moveTo>
                  <a:pt x="1645785" y="451787"/>
                </a:moveTo>
                <a:lnTo>
                  <a:pt x="1635597" y="456007"/>
                </a:lnTo>
                <a:lnTo>
                  <a:pt x="1632759" y="462857"/>
                </a:lnTo>
                <a:lnTo>
                  <a:pt x="1624411" y="466315"/>
                </a:lnTo>
                <a:lnTo>
                  <a:pt x="1623568" y="468498"/>
                </a:lnTo>
                <a:lnTo>
                  <a:pt x="1633650" y="464322"/>
                </a:lnTo>
                <a:lnTo>
                  <a:pt x="1636690" y="456982"/>
                </a:lnTo>
                <a:lnTo>
                  <a:pt x="1645110" y="453494"/>
                </a:lnTo>
                <a:close/>
                <a:moveTo>
                  <a:pt x="2052693" y="451735"/>
                </a:moveTo>
                <a:lnTo>
                  <a:pt x="2042648" y="455797"/>
                </a:lnTo>
                <a:lnTo>
                  <a:pt x="2042192" y="456899"/>
                </a:lnTo>
                <a:lnTo>
                  <a:pt x="2052230" y="452934"/>
                </a:lnTo>
                <a:close/>
                <a:moveTo>
                  <a:pt x="775902" y="451735"/>
                </a:moveTo>
                <a:lnTo>
                  <a:pt x="765857" y="455797"/>
                </a:lnTo>
                <a:lnTo>
                  <a:pt x="762933" y="462857"/>
                </a:lnTo>
                <a:lnTo>
                  <a:pt x="754513" y="466345"/>
                </a:lnTo>
                <a:lnTo>
                  <a:pt x="753802" y="468141"/>
                </a:lnTo>
                <a:lnTo>
                  <a:pt x="763939" y="464042"/>
                </a:lnTo>
                <a:lnTo>
                  <a:pt x="766864" y="456982"/>
                </a:lnTo>
                <a:lnTo>
                  <a:pt x="775211" y="453524"/>
                </a:lnTo>
                <a:close/>
                <a:moveTo>
                  <a:pt x="2342074" y="451698"/>
                </a:moveTo>
                <a:lnTo>
                  <a:pt x="2331937" y="455797"/>
                </a:lnTo>
                <a:lnTo>
                  <a:pt x="2329012" y="462857"/>
                </a:lnTo>
                <a:lnTo>
                  <a:pt x="2320665" y="466315"/>
                </a:lnTo>
                <a:lnTo>
                  <a:pt x="2319974" y="468104"/>
                </a:lnTo>
                <a:lnTo>
                  <a:pt x="2330019" y="464042"/>
                </a:lnTo>
                <a:lnTo>
                  <a:pt x="2332943" y="456982"/>
                </a:lnTo>
                <a:lnTo>
                  <a:pt x="2341363" y="453494"/>
                </a:lnTo>
                <a:close/>
                <a:moveTo>
                  <a:pt x="1993947" y="451698"/>
                </a:moveTo>
                <a:lnTo>
                  <a:pt x="1983810" y="455797"/>
                </a:lnTo>
                <a:lnTo>
                  <a:pt x="1980886" y="462857"/>
                </a:lnTo>
                <a:lnTo>
                  <a:pt x="1972538" y="466315"/>
                </a:lnTo>
                <a:lnTo>
                  <a:pt x="1971695" y="468498"/>
                </a:lnTo>
                <a:lnTo>
                  <a:pt x="1981776" y="464322"/>
                </a:lnTo>
                <a:lnTo>
                  <a:pt x="1984816" y="456982"/>
                </a:lnTo>
                <a:lnTo>
                  <a:pt x="1993236" y="453494"/>
                </a:lnTo>
                <a:close/>
                <a:moveTo>
                  <a:pt x="1704658" y="451698"/>
                </a:moveTo>
                <a:lnTo>
                  <a:pt x="1694522" y="455797"/>
                </a:lnTo>
                <a:lnTo>
                  <a:pt x="1694066" y="456899"/>
                </a:lnTo>
                <a:lnTo>
                  <a:pt x="1704182" y="452903"/>
                </a:lnTo>
                <a:close/>
                <a:moveTo>
                  <a:pt x="1356531" y="451698"/>
                </a:moveTo>
                <a:lnTo>
                  <a:pt x="1346395" y="455797"/>
                </a:lnTo>
                <a:lnTo>
                  <a:pt x="1345939" y="456899"/>
                </a:lnTo>
                <a:lnTo>
                  <a:pt x="1356055" y="452903"/>
                </a:lnTo>
                <a:close/>
                <a:moveTo>
                  <a:pt x="1879272" y="451341"/>
                </a:moveTo>
                <a:lnTo>
                  <a:pt x="1869107" y="455552"/>
                </a:lnTo>
                <a:lnTo>
                  <a:pt x="1868683" y="456553"/>
                </a:lnTo>
                <a:lnTo>
                  <a:pt x="1878762" y="452662"/>
                </a:lnTo>
                <a:close/>
                <a:moveTo>
                  <a:pt x="1820434" y="451341"/>
                </a:moveTo>
                <a:lnTo>
                  <a:pt x="1810353" y="455517"/>
                </a:lnTo>
                <a:lnTo>
                  <a:pt x="1807313" y="462857"/>
                </a:lnTo>
                <a:lnTo>
                  <a:pt x="1797798" y="466799"/>
                </a:lnTo>
                <a:lnTo>
                  <a:pt x="1797142" y="468498"/>
                </a:lnTo>
                <a:lnTo>
                  <a:pt x="1808406" y="463832"/>
                </a:lnTo>
                <a:lnTo>
                  <a:pt x="1811244" y="456982"/>
                </a:lnTo>
                <a:lnTo>
                  <a:pt x="1819592" y="453524"/>
                </a:lnTo>
                <a:close/>
                <a:moveTo>
                  <a:pt x="1531146" y="451341"/>
                </a:moveTo>
                <a:lnTo>
                  <a:pt x="1520981" y="455551"/>
                </a:lnTo>
                <a:lnTo>
                  <a:pt x="1520556" y="456553"/>
                </a:lnTo>
                <a:lnTo>
                  <a:pt x="1530635" y="452662"/>
                </a:lnTo>
                <a:close/>
                <a:moveTo>
                  <a:pt x="1472307" y="451341"/>
                </a:moveTo>
                <a:lnTo>
                  <a:pt x="1462226" y="455517"/>
                </a:lnTo>
                <a:lnTo>
                  <a:pt x="1459186" y="462857"/>
                </a:lnTo>
                <a:lnTo>
                  <a:pt x="1450766" y="466345"/>
                </a:lnTo>
                <a:lnTo>
                  <a:pt x="1450091" y="468052"/>
                </a:lnTo>
                <a:lnTo>
                  <a:pt x="1460279" y="463832"/>
                </a:lnTo>
                <a:lnTo>
                  <a:pt x="1463117" y="456982"/>
                </a:lnTo>
                <a:lnTo>
                  <a:pt x="1471465" y="453524"/>
                </a:lnTo>
                <a:close/>
                <a:moveTo>
                  <a:pt x="1298734" y="451341"/>
                </a:moveTo>
                <a:lnTo>
                  <a:pt x="1287470" y="456007"/>
                </a:lnTo>
                <a:lnTo>
                  <a:pt x="1284632" y="462857"/>
                </a:lnTo>
                <a:lnTo>
                  <a:pt x="1276284" y="466315"/>
                </a:lnTo>
                <a:lnTo>
                  <a:pt x="1275442" y="468498"/>
                </a:lnTo>
                <a:lnTo>
                  <a:pt x="1285523" y="464322"/>
                </a:lnTo>
                <a:lnTo>
                  <a:pt x="1288563" y="456982"/>
                </a:lnTo>
                <a:lnTo>
                  <a:pt x="1298078" y="453040"/>
                </a:lnTo>
                <a:close/>
                <a:moveTo>
                  <a:pt x="1124181" y="451341"/>
                </a:moveTo>
                <a:lnTo>
                  <a:pt x="1114100" y="455517"/>
                </a:lnTo>
                <a:lnTo>
                  <a:pt x="1111060" y="462857"/>
                </a:lnTo>
                <a:lnTo>
                  <a:pt x="1102640" y="466345"/>
                </a:lnTo>
                <a:lnTo>
                  <a:pt x="1101930" y="468140"/>
                </a:lnTo>
                <a:lnTo>
                  <a:pt x="1112066" y="464042"/>
                </a:lnTo>
                <a:lnTo>
                  <a:pt x="1114990" y="456982"/>
                </a:lnTo>
                <a:lnTo>
                  <a:pt x="1123338" y="453524"/>
                </a:lnTo>
                <a:close/>
                <a:moveTo>
                  <a:pt x="1009446" y="451341"/>
                </a:moveTo>
                <a:lnTo>
                  <a:pt x="998182" y="456007"/>
                </a:lnTo>
                <a:lnTo>
                  <a:pt x="997814" y="456898"/>
                </a:lnTo>
                <a:lnTo>
                  <a:pt x="1009007" y="452477"/>
                </a:lnTo>
                <a:close/>
                <a:moveTo>
                  <a:pt x="950607" y="451341"/>
                </a:moveTo>
                <a:lnTo>
                  <a:pt x="940444" y="455551"/>
                </a:lnTo>
                <a:lnTo>
                  <a:pt x="937343" y="462857"/>
                </a:lnTo>
                <a:lnTo>
                  <a:pt x="928040" y="466619"/>
                </a:lnTo>
                <a:lnTo>
                  <a:pt x="927315" y="468498"/>
                </a:lnTo>
                <a:lnTo>
                  <a:pt x="937480" y="464287"/>
                </a:lnTo>
                <a:lnTo>
                  <a:pt x="940580" y="456982"/>
                </a:lnTo>
                <a:lnTo>
                  <a:pt x="949882" y="453221"/>
                </a:lnTo>
                <a:close/>
                <a:moveTo>
                  <a:pt x="661320" y="451341"/>
                </a:moveTo>
                <a:lnTo>
                  <a:pt x="650055" y="456007"/>
                </a:lnTo>
                <a:lnTo>
                  <a:pt x="649686" y="456899"/>
                </a:lnTo>
                <a:lnTo>
                  <a:pt x="660881" y="452477"/>
                </a:lnTo>
                <a:close/>
                <a:moveTo>
                  <a:pt x="2400972" y="451341"/>
                </a:moveTo>
                <a:lnTo>
                  <a:pt x="2390891" y="455517"/>
                </a:lnTo>
                <a:lnTo>
                  <a:pt x="2390319" y="456899"/>
                </a:lnTo>
                <a:lnTo>
                  <a:pt x="2400357" y="452934"/>
                </a:lnTo>
                <a:close/>
                <a:moveTo>
                  <a:pt x="2227399" y="451341"/>
                </a:moveTo>
                <a:lnTo>
                  <a:pt x="2217234" y="455551"/>
                </a:lnTo>
                <a:lnTo>
                  <a:pt x="2216810" y="456553"/>
                </a:lnTo>
                <a:lnTo>
                  <a:pt x="2226889" y="452662"/>
                </a:lnTo>
                <a:close/>
                <a:moveTo>
                  <a:pt x="2168560" y="451341"/>
                </a:moveTo>
                <a:lnTo>
                  <a:pt x="2158396" y="455551"/>
                </a:lnTo>
                <a:lnTo>
                  <a:pt x="2155296" y="462857"/>
                </a:lnTo>
                <a:lnTo>
                  <a:pt x="2145993" y="466619"/>
                </a:lnTo>
                <a:lnTo>
                  <a:pt x="2145268" y="468498"/>
                </a:lnTo>
                <a:lnTo>
                  <a:pt x="2155434" y="464287"/>
                </a:lnTo>
                <a:lnTo>
                  <a:pt x="2158534" y="456982"/>
                </a:lnTo>
                <a:lnTo>
                  <a:pt x="2167835" y="453221"/>
                </a:lnTo>
                <a:close/>
                <a:moveTo>
                  <a:pt x="1183019" y="451341"/>
                </a:moveTo>
                <a:lnTo>
                  <a:pt x="1172938" y="455517"/>
                </a:lnTo>
                <a:lnTo>
                  <a:pt x="1172366" y="456899"/>
                </a:lnTo>
                <a:lnTo>
                  <a:pt x="1182404" y="452934"/>
                </a:lnTo>
                <a:close/>
                <a:moveTo>
                  <a:pt x="834892" y="451341"/>
                </a:moveTo>
                <a:lnTo>
                  <a:pt x="824812" y="455517"/>
                </a:lnTo>
                <a:lnTo>
                  <a:pt x="824240" y="456899"/>
                </a:lnTo>
                <a:lnTo>
                  <a:pt x="834278" y="452934"/>
                </a:lnTo>
                <a:close/>
                <a:moveTo>
                  <a:pt x="1486984" y="438607"/>
                </a:moveTo>
                <a:lnTo>
                  <a:pt x="1476243" y="443057"/>
                </a:lnTo>
                <a:lnTo>
                  <a:pt x="1475733" y="444286"/>
                </a:lnTo>
                <a:lnTo>
                  <a:pt x="1486629" y="439443"/>
                </a:lnTo>
                <a:close/>
                <a:moveTo>
                  <a:pt x="2183270" y="438530"/>
                </a:moveTo>
                <a:lnTo>
                  <a:pt x="2172580" y="442851"/>
                </a:lnTo>
                <a:lnTo>
                  <a:pt x="2171986" y="444286"/>
                </a:lnTo>
                <a:lnTo>
                  <a:pt x="2182882" y="439443"/>
                </a:lnTo>
                <a:close/>
                <a:moveTo>
                  <a:pt x="2124431" y="438530"/>
                </a:moveTo>
                <a:lnTo>
                  <a:pt x="2113742" y="442851"/>
                </a:lnTo>
                <a:lnTo>
                  <a:pt x="2110330" y="451089"/>
                </a:lnTo>
                <a:lnTo>
                  <a:pt x="2102009" y="454536"/>
                </a:lnTo>
                <a:lnTo>
                  <a:pt x="2101092" y="456750"/>
                </a:lnTo>
                <a:lnTo>
                  <a:pt x="2111214" y="452557"/>
                </a:lnTo>
                <a:lnTo>
                  <a:pt x="2114260" y="444664"/>
                </a:lnTo>
                <a:lnTo>
                  <a:pt x="2123588" y="440518"/>
                </a:lnTo>
                <a:close/>
                <a:moveTo>
                  <a:pt x="1835143" y="438530"/>
                </a:moveTo>
                <a:lnTo>
                  <a:pt x="1824454" y="442851"/>
                </a:lnTo>
                <a:lnTo>
                  <a:pt x="1823860" y="444286"/>
                </a:lnTo>
                <a:lnTo>
                  <a:pt x="1834755" y="439443"/>
                </a:lnTo>
                <a:close/>
                <a:moveTo>
                  <a:pt x="906479" y="438529"/>
                </a:moveTo>
                <a:lnTo>
                  <a:pt x="895789" y="442851"/>
                </a:lnTo>
                <a:lnTo>
                  <a:pt x="892377" y="451089"/>
                </a:lnTo>
                <a:lnTo>
                  <a:pt x="883985" y="454566"/>
                </a:lnTo>
                <a:lnTo>
                  <a:pt x="883212" y="456388"/>
                </a:lnTo>
                <a:lnTo>
                  <a:pt x="893367" y="452281"/>
                </a:lnTo>
                <a:lnTo>
                  <a:pt x="896308" y="444664"/>
                </a:lnTo>
                <a:lnTo>
                  <a:pt x="905635" y="440518"/>
                </a:lnTo>
                <a:close/>
                <a:moveTo>
                  <a:pt x="2252833" y="429219"/>
                </a:moveTo>
                <a:lnTo>
                  <a:pt x="2241631" y="433859"/>
                </a:lnTo>
                <a:lnTo>
                  <a:pt x="2239774" y="438341"/>
                </a:lnTo>
                <a:lnTo>
                  <a:pt x="2231943" y="441585"/>
                </a:lnTo>
                <a:lnTo>
                  <a:pt x="2230824" y="444286"/>
                </a:lnTo>
                <a:lnTo>
                  <a:pt x="2241607" y="439494"/>
                </a:lnTo>
                <a:lnTo>
                  <a:pt x="2243705" y="434427"/>
                </a:lnTo>
                <a:lnTo>
                  <a:pt x="2252098" y="430950"/>
                </a:lnTo>
                <a:close/>
                <a:moveTo>
                  <a:pt x="1963582" y="429130"/>
                </a:moveTo>
                <a:lnTo>
                  <a:pt x="1952435" y="433637"/>
                </a:lnTo>
                <a:lnTo>
                  <a:pt x="1950486" y="438341"/>
                </a:lnTo>
                <a:lnTo>
                  <a:pt x="1940288" y="442566"/>
                </a:lnTo>
                <a:lnTo>
                  <a:pt x="1936757" y="451089"/>
                </a:lnTo>
                <a:lnTo>
                  <a:pt x="1927252" y="455027"/>
                </a:lnTo>
                <a:lnTo>
                  <a:pt x="1926539" y="456750"/>
                </a:lnTo>
                <a:lnTo>
                  <a:pt x="1937828" y="452073"/>
                </a:lnTo>
                <a:lnTo>
                  <a:pt x="1940688" y="444664"/>
                </a:lnTo>
                <a:lnTo>
                  <a:pt x="1949914" y="440563"/>
                </a:lnTo>
                <a:lnTo>
                  <a:pt x="1952456" y="434427"/>
                </a:lnTo>
                <a:lnTo>
                  <a:pt x="1963228" y="429964"/>
                </a:lnTo>
                <a:close/>
                <a:moveTo>
                  <a:pt x="1383045" y="429130"/>
                </a:moveTo>
                <a:lnTo>
                  <a:pt x="1371897" y="433637"/>
                </a:lnTo>
                <a:lnTo>
                  <a:pt x="1369948" y="438341"/>
                </a:lnTo>
                <a:lnTo>
                  <a:pt x="1362060" y="441609"/>
                </a:lnTo>
                <a:lnTo>
                  <a:pt x="1361091" y="443892"/>
                </a:lnTo>
                <a:lnTo>
                  <a:pt x="1371902" y="439201"/>
                </a:lnTo>
                <a:lnTo>
                  <a:pt x="1373879" y="434427"/>
                </a:lnTo>
                <a:lnTo>
                  <a:pt x="1382272" y="430950"/>
                </a:lnTo>
                <a:close/>
                <a:moveTo>
                  <a:pt x="745630" y="429130"/>
                </a:moveTo>
                <a:lnTo>
                  <a:pt x="734482" y="433637"/>
                </a:lnTo>
                <a:lnTo>
                  <a:pt x="732533" y="438341"/>
                </a:lnTo>
                <a:lnTo>
                  <a:pt x="722266" y="442595"/>
                </a:lnTo>
                <a:lnTo>
                  <a:pt x="718661" y="451089"/>
                </a:lnTo>
                <a:lnTo>
                  <a:pt x="709375" y="454845"/>
                </a:lnTo>
                <a:lnTo>
                  <a:pt x="708586" y="456750"/>
                </a:lnTo>
                <a:lnTo>
                  <a:pt x="718790" y="452523"/>
                </a:lnTo>
                <a:lnTo>
                  <a:pt x="721897" y="444664"/>
                </a:lnTo>
                <a:lnTo>
                  <a:pt x="732095" y="440239"/>
                </a:lnTo>
                <a:lnTo>
                  <a:pt x="734503" y="434427"/>
                </a:lnTo>
                <a:lnTo>
                  <a:pt x="745275" y="429964"/>
                </a:lnTo>
                <a:close/>
                <a:moveTo>
                  <a:pt x="686792" y="429130"/>
                </a:moveTo>
                <a:lnTo>
                  <a:pt x="675644" y="433637"/>
                </a:lnTo>
                <a:lnTo>
                  <a:pt x="673695" y="438341"/>
                </a:lnTo>
                <a:lnTo>
                  <a:pt x="665864" y="441585"/>
                </a:lnTo>
                <a:lnTo>
                  <a:pt x="664746" y="444286"/>
                </a:lnTo>
                <a:lnTo>
                  <a:pt x="675527" y="439494"/>
                </a:lnTo>
                <a:lnTo>
                  <a:pt x="677626" y="434427"/>
                </a:lnTo>
                <a:lnTo>
                  <a:pt x="686019" y="430950"/>
                </a:lnTo>
                <a:close/>
                <a:moveTo>
                  <a:pt x="2311710" y="429129"/>
                </a:moveTo>
                <a:lnTo>
                  <a:pt x="2300562" y="433637"/>
                </a:lnTo>
                <a:lnTo>
                  <a:pt x="2298612" y="438341"/>
                </a:lnTo>
                <a:lnTo>
                  <a:pt x="2288345" y="442594"/>
                </a:lnTo>
                <a:lnTo>
                  <a:pt x="2284740" y="451089"/>
                </a:lnTo>
                <a:lnTo>
                  <a:pt x="2275454" y="454845"/>
                </a:lnTo>
                <a:lnTo>
                  <a:pt x="2274666" y="456750"/>
                </a:lnTo>
                <a:lnTo>
                  <a:pt x="2285954" y="452073"/>
                </a:lnTo>
                <a:lnTo>
                  <a:pt x="2288814" y="444664"/>
                </a:lnTo>
                <a:lnTo>
                  <a:pt x="2298041" y="440562"/>
                </a:lnTo>
                <a:lnTo>
                  <a:pt x="2300582" y="434427"/>
                </a:lnTo>
                <a:lnTo>
                  <a:pt x="2311355" y="429964"/>
                </a:lnTo>
                <a:close/>
                <a:moveTo>
                  <a:pt x="1034918" y="429129"/>
                </a:moveTo>
                <a:lnTo>
                  <a:pt x="1023770" y="433637"/>
                </a:lnTo>
                <a:lnTo>
                  <a:pt x="1021821" y="438341"/>
                </a:lnTo>
                <a:lnTo>
                  <a:pt x="1013990" y="441585"/>
                </a:lnTo>
                <a:lnTo>
                  <a:pt x="1012872" y="444286"/>
                </a:lnTo>
                <a:lnTo>
                  <a:pt x="1023654" y="439494"/>
                </a:lnTo>
                <a:lnTo>
                  <a:pt x="1025753" y="434427"/>
                </a:lnTo>
                <a:lnTo>
                  <a:pt x="1034146" y="430950"/>
                </a:lnTo>
                <a:close/>
                <a:moveTo>
                  <a:pt x="2022491" y="428964"/>
                </a:moveTo>
                <a:lnTo>
                  <a:pt x="2011442" y="433229"/>
                </a:lnTo>
                <a:lnTo>
                  <a:pt x="2009324" y="438341"/>
                </a:lnTo>
                <a:lnTo>
                  <a:pt x="1999056" y="442595"/>
                </a:lnTo>
                <a:lnTo>
                  <a:pt x="1998506" y="443892"/>
                </a:lnTo>
                <a:lnTo>
                  <a:pt x="2009316" y="439201"/>
                </a:lnTo>
                <a:lnTo>
                  <a:pt x="2011294" y="434427"/>
                </a:lnTo>
                <a:lnTo>
                  <a:pt x="2022066" y="429964"/>
                </a:lnTo>
                <a:close/>
                <a:moveTo>
                  <a:pt x="1674364" y="428964"/>
                </a:moveTo>
                <a:lnTo>
                  <a:pt x="1663315" y="433229"/>
                </a:lnTo>
                <a:lnTo>
                  <a:pt x="1661198" y="438341"/>
                </a:lnTo>
                <a:lnTo>
                  <a:pt x="1651000" y="442566"/>
                </a:lnTo>
                <a:lnTo>
                  <a:pt x="1650466" y="443855"/>
                </a:lnTo>
                <a:lnTo>
                  <a:pt x="1661190" y="439201"/>
                </a:lnTo>
                <a:lnTo>
                  <a:pt x="1663168" y="434427"/>
                </a:lnTo>
                <a:lnTo>
                  <a:pt x="1673940" y="429964"/>
                </a:lnTo>
                <a:close/>
                <a:moveTo>
                  <a:pt x="1326238" y="428964"/>
                </a:moveTo>
                <a:lnTo>
                  <a:pt x="1315189" y="433229"/>
                </a:lnTo>
                <a:lnTo>
                  <a:pt x="1313071" y="438341"/>
                </a:lnTo>
                <a:lnTo>
                  <a:pt x="1302873" y="442566"/>
                </a:lnTo>
                <a:lnTo>
                  <a:pt x="1302160" y="444286"/>
                </a:lnTo>
                <a:lnTo>
                  <a:pt x="1312942" y="439494"/>
                </a:lnTo>
                <a:lnTo>
                  <a:pt x="1315041" y="434427"/>
                </a:lnTo>
                <a:lnTo>
                  <a:pt x="1325813" y="429964"/>
                </a:lnTo>
                <a:close/>
                <a:moveTo>
                  <a:pt x="2138208" y="428768"/>
                </a:moveTo>
                <a:lnTo>
                  <a:pt x="2126986" y="433416"/>
                </a:lnTo>
                <a:lnTo>
                  <a:pt x="2126637" y="434239"/>
                </a:lnTo>
                <a:lnTo>
                  <a:pt x="2137813" y="429720"/>
                </a:lnTo>
                <a:close/>
                <a:moveTo>
                  <a:pt x="2079370" y="428768"/>
                </a:moveTo>
                <a:lnTo>
                  <a:pt x="2068262" y="433369"/>
                </a:lnTo>
                <a:lnTo>
                  <a:pt x="2066202" y="438341"/>
                </a:lnTo>
                <a:lnTo>
                  <a:pt x="2058312" y="441609"/>
                </a:lnTo>
                <a:lnTo>
                  <a:pt x="2057387" y="443790"/>
                </a:lnTo>
                <a:lnTo>
                  <a:pt x="2068255" y="438960"/>
                </a:lnTo>
                <a:lnTo>
                  <a:pt x="2070132" y="434427"/>
                </a:lnTo>
                <a:lnTo>
                  <a:pt x="2078453" y="430980"/>
                </a:lnTo>
                <a:close/>
                <a:moveTo>
                  <a:pt x="1616508" y="428768"/>
                </a:moveTo>
                <a:lnTo>
                  <a:pt x="1604216" y="433859"/>
                </a:lnTo>
                <a:lnTo>
                  <a:pt x="1602359" y="438341"/>
                </a:lnTo>
                <a:lnTo>
                  <a:pt x="1592161" y="442566"/>
                </a:lnTo>
                <a:lnTo>
                  <a:pt x="1588630" y="451089"/>
                </a:lnTo>
                <a:lnTo>
                  <a:pt x="1580238" y="454566"/>
                </a:lnTo>
                <a:lnTo>
                  <a:pt x="1579465" y="456388"/>
                </a:lnTo>
                <a:lnTo>
                  <a:pt x="1589620" y="452281"/>
                </a:lnTo>
                <a:lnTo>
                  <a:pt x="1592561" y="444664"/>
                </a:lnTo>
                <a:lnTo>
                  <a:pt x="1601788" y="440562"/>
                </a:lnTo>
                <a:lnTo>
                  <a:pt x="1604329" y="434427"/>
                </a:lnTo>
                <a:lnTo>
                  <a:pt x="1616201" y="429509"/>
                </a:lnTo>
                <a:close/>
                <a:moveTo>
                  <a:pt x="1557670" y="428768"/>
                </a:moveTo>
                <a:lnTo>
                  <a:pt x="1546448" y="433416"/>
                </a:lnTo>
                <a:lnTo>
                  <a:pt x="1544358" y="438341"/>
                </a:lnTo>
                <a:lnTo>
                  <a:pt x="1535560" y="441899"/>
                </a:lnTo>
                <a:lnTo>
                  <a:pt x="1534571" y="444286"/>
                </a:lnTo>
                <a:lnTo>
                  <a:pt x="1545467" y="439443"/>
                </a:lnTo>
                <a:lnTo>
                  <a:pt x="1547596" y="434427"/>
                </a:lnTo>
                <a:lnTo>
                  <a:pt x="1556880" y="430672"/>
                </a:lnTo>
                <a:close/>
                <a:moveTo>
                  <a:pt x="1441955" y="428768"/>
                </a:moveTo>
                <a:lnTo>
                  <a:pt x="1430847" y="433369"/>
                </a:lnTo>
                <a:lnTo>
                  <a:pt x="1428787" y="438341"/>
                </a:lnTo>
                <a:lnTo>
                  <a:pt x="1418519" y="442595"/>
                </a:lnTo>
                <a:lnTo>
                  <a:pt x="1414914" y="451089"/>
                </a:lnTo>
                <a:lnTo>
                  <a:pt x="1405628" y="454845"/>
                </a:lnTo>
                <a:lnTo>
                  <a:pt x="1404839" y="456750"/>
                </a:lnTo>
                <a:lnTo>
                  <a:pt x="1415044" y="452523"/>
                </a:lnTo>
                <a:lnTo>
                  <a:pt x="1418151" y="444664"/>
                </a:lnTo>
                <a:lnTo>
                  <a:pt x="1428349" y="440239"/>
                </a:lnTo>
                <a:lnTo>
                  <a:pt x="1430756" y="434427"/>
                </a:lnTo>
                <a:lnTo>
                  <a:pt x="1441444" y="430000"/>
                </a:lnTo>
                <a:close/>
                <a:moveTo>
                  <a:pt x="920255" y="428768"/>
                </a:moveTo>
                <a:lnTo>
                  <a:pt x="909034" y="433416"/>
                </a:lnTo>
                <a:lnTo>
                  <a:pt x="908684" y="434239"/>
                </a:lnTo>
                <a:lnTo>
                  <a:pt x="919861" y="429720"/>
                </a:lnTo>
                <a:close/>
                <a:moveTo>
                  <a:pt x="861417" y="428768"/>
                </a:moveTo>
                <a:lnTo>
                  <a:pt x="850195" y="433416"/>
                </a:lnTo>
                <a:lnTo>
                  <a:pt x="848105" y="438341"/>
                </a:lnTo>
                <a:lnTo>
                  <a:pt x="839307" y="441899"/>
                </a:lnTo>
                <a:lnTo>
                  <a:pt x="838318" y="444286"/>
                </a:lnTo>
                <a:lnTo>
                  <a:pt x="849214" y="439443"/>
                </a:lnTo>
                <a:lnTo>
                  <a:pt x="851342" y="434427"/>
                </a:lnTo>
                <a:lnTo>
                  <a:pt x="860627" y="430672"/>
                </a:lnTo>
                <a:close/>
                <a:moveTo>
                  <a:pt x="2427496" y="428767"/>
                </a:moveTo>
                <a:lnTo>
                  <a:pt x="2416388" y="433369"/>
                </a:lnTo>
                <a:lnTo>
                  <a:pt x="2414328" y="438341"/>
                </a:lnTo>
                <a:lnTo>
                  <a:pt x="2405313" y="442076"/>
                </a:lnTo>
                <a:lnTo>
                  <a:pt x="2404398" y="444286"/>
                </a:lnTo>
                <a:lnTo>
                  <a:pt x="2416382" y="438960"/>
                </a:lnTo>
                <a:lnTo>
                  <a:pt x="2418259" y="434427"/>
                </a:lnTo>
                <a:lnTo>
                  <a:pt x="2426580" y="430980"/>
                </a:lnTo>
                <a:close/>
                <a:moveTo>
                  <a:pt x="1905797" y="428767"/>
                </a:moveTo>
                <a:lnTo>
                  <a:pt x="1893505" y="433859"/>
                </a:lnTo>
                <a:lnTo>
                  <a:pt x="1891648" y="438341"/>
                </a:lnTo>
                <a:lnTo>
                  <a:pt x="1883817" y="441585"/>
                </a:lnTo>
                <a:lnTo>
                  <a:pt x="1882698" y="444286"/>
                </a:lnTo>
                <a:lnTo>
                  <a:pt x="1893479" y="439494"/>
                </a:lnTo>
                <a:lnTo>
                  <a:pt x="1895578" y="434427"/>
                </a:lnTo>
                <a:lnTo>
                  <a:pt x="1905083" y="430490"/>
                </a:lnTo>
                <a:close/>
                <a:moveTo>
                  <a:pt x="1790082" y="428767"/>
                </a:moveTo>
                <a:lnTo>
                  <a:pt x="1778973" y="433369"/>
                </a:lnTo>
                <a:lnTo>
                  <a:pt x="1776913" y="438341"/>
                </a:lnTo>
                <a:lnTo>
                  <a:pt x="1765531" y="443056"/>
                </a:lnTo>
                <a:lnTo>
                  <a:pt x="1762204" y="451089"/>
                </a:lnTo>
                <a:lnTo>
                  <a:pt x="1753883" y="454536"/>
                </a:lnTo>
                <a:lnTo>
                  <a:pt x="1752966" y="456750"/>
                </a:lnTo>
                <a:lnTo>
                  <a:pt x="1763088" y="452557"/>
                </a:lnTo>
                <a:lnTo>
                  <a:pt x="1766134" y="444664"/>
                </a:lnTo>
                <a:lnTo>
                  <a:pt x="1776563" y="440028"/>
                </a:lnTo>
                <a:lnTo>
                  <a:pt x="1778883" y="434427"/>
                </a:lnTo>
                <a:lnTo>
                  <a:pt x="1789571" y="430000"/>
                </a:lnTo>
                <a:close/>
                <a:moveTo>
                  <a:pt x="1731243" y="428767"/>
                </a:moveTo>
                <a:lnTo>
                  <a:pt x="1720135" y="433369"/>
                </a:lnTo>
                <a:lnTo>
                  <a:pt x="1718075" y="438341"/>
                </a:lnTo>
                <a:lnTo>
                  <a:pt x="1710187" y="441609"/>
                </a:lnTo>
                <a:lnTo>
                  <a:pt x="1709218" y="443892"/>
                </a:lnTo>
                <a:lnTo>
                  <a:pt x="1720028" y="439201"/>
                </a:lnTo>
                <a:lnTo>
                  <a:pt x="1722006" y="434427"/>
                </a:lnTo>
                <a:lnTo>
                  <a:pt x="1730326" y="430980"/>
                </a:lnTo>
                <a:close/>
                <a:moveTo>
                  <a:pt x="1268382" y="428767"/>
                </a:moveTo>
                <a:lnTo>
                  <a:pt x="1256090" y="433859"/>
                </a:lnTo>
                <a:lnTo>
                  <a:pt x="1254233" y="438341"/>
                </a:lnTo>
                <a:lnTo>
                  <a:pt x="1244035" y="442566"/>
                </a:lnTo>
                <a:lnTo>
                  <a:pt x="1240504" y="451089"/>
                </a:lnTo>
                <a:lnTo>
                  <a:pt x="1232111" y="454566"/>
                </a:lnTo>
                <a:lnTo>
                  <a:pt x="1231338" y="456388"/>
                </a:lnTo>
                <a:lnTo>
                  <a:pt x="1241495" y="452280"/>
                </a:lnTo>
                <a:lnTo>
                  <a:pt x="1244435" y="444664"/>
                </a:lnTo>
                <a:lnTo>
                  <a:pt x="1253661" y="440563"/>
                </a:lnTo>
                <a:lnTo>
                  <a:pt x="1256202" y="434427"/>
                </a:lnTo>
                <a:lnTo>
                  <a:pt x="1268075" y="429509"/>
                </a:lnTo>
                <a:close/>
                <a:moveTo>
                  <a:pt x="1209544" y="428767"/>
                </a:moveTo>
                <a:lnTo>
                  <a:pt x="1198322" y="433415"/>
                </a:lnTo>
                <a:lnTo>
                  <a:pt x="1196232" y="438341"/>
                </a:lnTo>
                <a:lnTo>
                  <a:pt x="1187434" y="441899"/>
                </a:lnTo>
                <a:lnTo>
                  <a:pt x="1186445" y="444286"/>
                </a:lnTo>
                <a:lnTo>
                  <a:pt x="1197340" y="439443"/>
                </a:lnTo>
                <a:lnTo>
                  <a:pt x="1199469" y="434427"/>
                </a:lnTo>
                <a:lnTo>
                  <a:pt x="1208755" y="430672"/>
                </a:lnTo>
                <a:close/>
                <a:moveTo>
                  <a:pt x="1093828" y="428767"/>
                </a:moveTo>
                <a:lnTo>
                  <a:pt x="1082720" y="433369"/>
                </a:lnTo>
                <a:lnTo>
                  <a:pt x="1080660" y="438341"/>
                </a:lnTo>
                <a:lnTo>
                  <a:pt x="1070392" y="442594"/>
                </a:lnTo>
                <a:lnTo>
                  <a:pt x="1066788" y="451089"/>
                </a:lnTo>
                <a:lnTo>
                  <a:pt x="1057502" y="454845"/>
                </a:lnTo>
                <a:lnTo>
                  <a:pt x="1056713" y="456750"/>
                </a:lnTo>
                <a:lnTo>
                  <a:pt x="1066917" y="452523"/>
                </a:lnTo>
                <a:lnTo>
                  <a:pt x="1070024" y="444664"/>
                </a:lnTo>
                <a:lnTo>
                  <a:pt x="1080222" y="440239"/>
                </a:lnTo>
                <a:lnTo>
                  <a:pt x="1082630" y="434427"/>
                </a:lnTo>
                <a:lnTo>
                  <a:pt x="1093318" y="430000"/>
                </a:lnTo>
                <a:close/>
                <a:moveTo>
                  <a:pt x="2197107" y="428620"/>
                </a:moveTo>
                <a:lnTo>
                  <a:pt x="2185998" y="433007"/>
                </a:lnTo>
                <a:lnTo>
                  <a:pt x="2185475" y="434239"/>
                </a:lnTo>
                <a:lnTo>
                  <a:pt x="2196652" y="429720"/>
                </a:lnTo>
                <a:close/>
                <a:moveTo>
                  <a:pt x="1500854" y="428620"/>
                </a:moveTo>
                <a:lnTo>
                  <a:pt x="1489852" y="432964"/>
                </a:lnTo>
                <a:lnTo>
                  <a:pt x="1489345" y="434189"/>
                </a:lnTo>
                <a:lnTo>
                  <a:pt x="1500398" y="429720"/>
                </a:lnTo>
                <a:close/>
                <a:moveTo>
                  <a:pt x="979154" y="428620"/>
                </a:moveTo>
                <a:lnTo>
                  <a:pt x="966980" y="433427"/>
                </a:lnTo>
                <a:lnTo>
                  <a:pt x="964944" y="438341"/>
                </a:lnTo>
                <a:lnTo>
                  <a:pt x="954746" y="442566"/>
                </a:lnTo>
                <a:lnTo>
                  <a:pt x="954034" y="444286"/>
                </a:lnTo>
                <a:lnTo>
                  <a:pt x="964815" y="439494"/>
                </a:lnTo>
                <a:lnTo>
                  <a:pt x="966914" y="434427"/>
                </a:lnTo>
                <a:lnTo>
                  <a:pt x="978786" y="429509"/>
                </a:lnTo>
                <a:close/>
                <a:moveTo>
                  <a:pt x="804601" y="428620"/>
                </a:moveTo>
                <a:lnTo>
                  <a:pt x="793599" y="432964"/>
                </a:lnTo>
                <a:lnTo>
                  <a:pt x="791372" y="438341"/>
                </a:lnTo>
                <a:lnTo>
                  <a:pt x="781104" y="442595"/>
                </a:lnTo>
                <a:lnTo>
                  <a:pt x="780597" y="443790"/>
                </a:lnTo>
                <a:lnTo>
                  <a:pt x="791464" y="438960"/>
                </a:lnTo>
                <a:lnTo>
                  <a:pt x="793341" y="434427"/>
                </a:lnTo>
                <a:lnTo>
                  <a:pt x="804030" y="430000"/>
                </a:lnTo>
                <a:close/>
                <a:moveTo>
                  <a:pt x="2370680" y="428619"/>
                </a:moveTo>
                <a:lnTo>
                  <a:pt x="2359678" y="432964"/>
                </a:lnTo>
                <a:lnTo>
                  <a:pt x="2357451" y="438341"/>
                </a:lnTo>
                <a:lnTo>
                  <a:pt x="2347184" y="442594"/>
                </a:lnTo>
                <a:lnTo>
                  <a:pt x="2346633" y="443892"/>
                </a:lnTo>
                <a:lnTo>
                  <a:pt x="2357443" y="439201"/>
                </a:lnTo>
                <a:lnTo>
                  <a:pt x="2359421" y="434427"/>
                </a:lnTo>
                <a:lnTo>
                  <a:pt x="2370109" y="430000"/>
                </a:lnTo>
                <a:close/>
                <a:moveTo>
                  <a:pt x="1848981" y="428619"/>
                </a:moveTo>
                <a:lnTo>
                  <a:pt x="1837872" y="433007"/>
                </a:lnTo>
                <a:lnTo>
                  <a:pt x="1837349" y="434239"/>
                </a:lnTo>
                <a:lnTo>
                  <a:pt x="1848525" y="429720"/>
                </a:lnTo>
                <a:close/>
                <a:moveTo>
                  <a:pt x="1152728" y="428619"/>
                </a:moveTo>
                <a:lnTo>
                  <a:pt x="1141726" y="432964"/>
                </a:lnTo>
                <a:lnTo>
                  <a:pt x="1139498" y="438341"/>
                </a:lnTo>
                <a:lnTo>
                  <a:pt x="1128116" y="443056"/>
                </a:lnTo>
                <a:lnTo>
                  <a:pt x="1127607" y="444286"/>
                </a:lnTo>
                <a:lnTo>
                  <a:pt x="1139591" y="438960"/>
                </a:lnTo>
                <a:lnTo>
                  <a:pt x="1141468" y="434427"/>
                </a:lnTo>
                <a:lnTo>
                  <a:pt x="1152156" y="430000"/>
                </a:lnTo>
                <a:close/>
                <a:moveTo>
                  <a:pt x="2092484" y="417661"/>
                </a:moveTo>
                <a:lnTo>
                  <a:pt x="2082768" y="421685"/>
                </a:lnTo>
                <a:lnTo>
                  <a:pt x="2082461" y="422426"/>
                </a:lnTo>
                <a:lnTo>
                  <a:pt x="2092168" y="418406"/>
                </a:lnTo>
                <a:close/>
                <a:moveTo>
                  <a:pt x="815693" y="417661"/>
                </a:moveTo>
                <a:lnTo>
                  <a:pt x="808188" y="420769"/>
                </a:lnTo>
                <a:lnTo>
                  <a:pt x="807432" y="422509"/>
                </a:lnTo>
                <a:lnTo>
                  <a:pt x="814958" y="419391"/>
                </a:lnTo>
                <a:close/>
                <a:moveTo>
                  <a:pt x="1860034" y="417597"/>
                </a:moveTo>
                <a:lnTo>
                  <a:pt x="1852648" y="420583"/>
                </a:lnTo>
                <a:lnTo>
                  <a:pt x="1851811" y="422509"/>
                </a:lnTo>
                <a:lnTo>
                  <a:pt x="1859281" y="419416"/>
                </a:lnTo>
                <a:close/>
                <a:moveTo>
                  <a:pt x="1222619" y="417597"/>
                </a:moveTo>
                <a:lnTo>
                  <a:pt x="1213028" y="421474"/>
                </a:lnTo>
                <a:lnTo>
                  <a:pt x="1212634" y="422427"/>
                </a:lnTo>
                <a:lnTo>
                  <a:pt x="1222272" y="418435"/>
                </a:lnTo>
                <a:close/>
                <a:moveTo>
                  <a:pt x="2151363" y="417565"/>
                </a:moveTo>
                <a:lnTo>
                  <a:pt x="2141693" y="421474"/>
                </a:lnTo>
                <a:lnTo>
                  <a:pt x="2141299" y="422426"/>
                </a:lnTo>
                <a:lnTo>
                  <a:pt x="2151006" y="418406"/>
                </a:lnTo>
                <a:close/>
                <a:moveTo>
                  <a:pt x="1511987" y="417565"/>
                </a:moveTo>
                <a:lnTo>
                  <a:pt x="1504522" y="420583"/>
                </a:lnTo>
                <a:lnTo>
                  <a:pt x="1503685" y="422509"/>
                </a:lnTo>
                <a:lnTo>
                  <a:pt x="1511212" y="419391"/>
                </a:lnTo>
                <a:close/>
                <a:moveTo>
                  <a:pt x="874572" y="417565"/>
                </a:moveTo>
                <a:lnTo>
                  <a:pt x="864902" y="421474"/>
                </a:lnTo>
                <a:lnTo>
                  <a:pt x="864508" y="422426"/>
                </a:lnTo>
                <a:lnTo>
                  <a:pt x="874215" y="418406"/>
                </a:lnTo>
                <a:close/>
                <a:moveTo>
                  <a:pt x="2440652" y="417564"/>
                </a:moveTo>
                <a:lnTo>
                  <a:pt x="2430982" y="421474"/>
                </a:lnTo>
                <a:lnTo>
                  <a:pt x="2430587" y="422427"/>
                </a:lnTo>
                <a:lnTo>
                  <a:pt x="2440294" y="418406"/>
                </a:lnTo>
                <a:close/>
                <a:moveTo>
                  <a:pt x="1803237" y="417564"/>
                </a:moveTo>
                <a:lnTo>
                  <a:pt x="1793566" y="421474"/>
                </a:lnTo>
                <a:lnTo>
                  <a:pt x="1793172" y="422427"/>
                </a:lnTo>
                <a:lnTo>
                  <a:pt x="1802880" y="418406"/>
                </a:lnTo>
                <a:close/>
                <a:moveTo>
                  <a:pt x="1163860" y="417564"/>
                </a:moveTo>
                <a:lnTo>
                  <a:pt x="1156395" y="420583"/>
                </a:lnTo>
                <a:lnTo>
                  <a:pt x="1155558" y="422509"/>
                </a:lnTo>
                <a:lnTo>
                  <a:pt x="1163085" y="419391"/>
                </a:lnTo>
                <a:close/>
                <a:moveTo>
                  <a:pt x="2382877" y="417203"/>
                </a:moveTo>
                <a:lnTo>
                  <a:pt x="2374266" y="420770"/>
                </a:lnTo>
                <a:lnTo>
                  <a:pt x="2373511" y="422509"/>
                </a:lnTo>
                <a:lnTo>
                  <a:pt x="2382164" y="418925"/>
                </a:lnTo>
                <a:close/>
                <a:moveTo>
                  <a:pt x="2326000" y="417203"/>
                </a:moveTo>
                <a:lnTo>
                  <a:pt x="2316278" y="421230"/>
                </a:lnTo>
                <a:lnTo>
                  <a:pt x="2315924" y="422065"/>
                </a:lnTo>
                <a:lnTo>
                  <a:pt x="2325608" y="418149"/>
                </a:lnTo>
                <a:close/>
                <a:moveTo>
                  <a:pt x="2267162" y="417203"/>
                </a:moveTo>
                <a:lnTo>
                  <a:pt x="2257524" y="421195"/>
                </a:lnTo>
                <a:lnTo>
                  <a:pt x="2257180" y="422027"/>
                </a:lnTo>
                <a:lnTo>
                  <a:pt x="2266770" y="418149"/>
                </a:lnTo>
                <a:close/>
                <a:moveTo>
                  <a:pt x="2208323" y="417203"/>
                </a:moveTo>
                <a:lnTo>
                  <a:pt x="2200910" y="420274"/>
                </a:lnTo>
                <a:lnTo>
                  <a:pt x="2199938" y="422509"/>
                </a:lnTo>
                <a:lnTo>
                  <a:pt x="2207406" y="419416"/>
                </a:lnTo>
                <a:close/>
                <a:moveTo>
                  <a:pt x="2034751" y="417203"/>
                </a:moveTo>
                <a:lnTo>
                  <a:pt x="2027261" y="420305"/>
                </a:lnTo>
                <a:lnTo>
                  <a:pt x="2026445" y="422142"/>
                </a:lnTo>
                <a:lnTo>
                  <a:pt x="2033964" y="419102"/>
                </a:lnTo>
                <a:close/>
                <a:moveTo>
                  <a:pt x="1977874" y="417203"/>
                </a:moveTo>
                <a:lnTo>
                  <a:pt x="1968152" y="421229"/>
                </a:lnTo>
                <a:lnTo>
                  <a:pt x="1967798" y="422064"/>
                </a:lnTo>
                <a:lnTo>
                  <a:pt x="1977482" y="418149"/>
                </a:lnTo>
                <a:close/>
                <a:moveTo>
                  <a:pt x="1919035" y="417203"/>
                </a:moveTo>
                <a:lnTo>
                  <a:pt x="1909398" y="421195"/>
                </a:lnTo>
                <a:lnTo>
                  <a:pt x="1908887" y="422427"/>
                </a:lnTo>
                <a:lnTo>
                  <a:pt x="1918525" y="418435"/>
                </a:lnTo>
                <a:close/>
                <a:moveTo>
                  <a:pt x="1745462" y="417203"/>
                </a:moveTo>
                <a:lnTo>
                  <a:pt x="1734641" y="421685"/>
                </a:lnTo>
                <a:lnTo>
                  <a:pt x="1734334" y="422427"/>
                </a:lnTo>
                <a:lnTo>
                  <a:pt x="1745155" y="417945"/>
                </a:lnTo>
                <a:close/>
                <a:moveTo>
                  <a:pt x="1686624" y="417203"/>
                </a:moveTo>
                <a:lnTo>
                  <a:pt x="1679134" y="420305"/>
                </a:lnTo>
                <a:lnTo>
                  <a:pt x="1678318" y="422142"/>
                </a:lnTo>
                <a:lnTo>
                  <a:pt x="1685837" y="419102"/>
                </a:lnTo>
                <a:close/>
                <a:moveTo>
                  <a:pt x="1629747" y="417203"/>
                </a:moveTo>
                <a:lnTo>
                  <a:pt x="1620110" y="421195"/>
                </a:lnTo>
                <a:lnTo>
                  <a:pt x="1619599" y="422426"/>
                </a:lnTo>
                <a:lnTo>
                  <a:pt x="1629236" y="418435"/>
                </a:lnTo>
                <a:close/>
                <a:moveTo>
                  <a:pt x="1570908" y="417203"/>
                </a:moveTo>
                <a:lnTo>
                  <a:pt x="1561271" y="421195"/>
                </a:lnTo>
                <a:lnTo>
                  <a:pt x="1560761" y="422426"/>
                </a:lnTo>
                <a:lnTo>
                  <a:pt x="1570398" y="418435"/>
                </a:lnTo>
                <a:close/>
                <a:moveTo>
                  <a:pt x="1456174" y="417203"/>
                </a:moveTo>
                <a:lnTo>
                  <a:pt x="1445353" y="421685"/>
                </a:lnTo>
                <a:lnTo>
                  <a:pt x="1445046" y="422426"/>
                </a:lnTo>
                <a:lnTo>
                  <a:pt x="1455867" y="417944"/>
                </a:lnTo>
                <a:close/>
                <a:moveTo>
                  <a:pt x="1397336" y="417203"/>
                </a:moveTo>
                <a:lnTo>
                  <a:pt x="1387615" y="421229"/>
                </a:lnTo>
                <a:lnTo>
                  <a:pt x="1387260" y="422064"/>
                </a:lnTo>
                <a:lnTo>
                  <a:pt x="1396944" y="418149"/>
                </a:lnTo>
                <a:close/>
                <a:moveTo>
                  <a:pt x="1338498" y="417203"/>
                </a:moveTo>
                <a:lnTo>
                  <a:pt x="1331008" y="420304"/>
                </a:lnTo>
                <a:lnTo>
                  <a:pt x="1330192" y="422142"/>
                </a:lnTo>
                <a:lnTo>
                  <a:pt x="1337711" y="419102"/>
                </a:lnTo>
                <a:close/>
                <a:moveTo>
                  <a:pt x="1281620" y="417203"/>
                </a:moveTo>
                <a:lnTo>
                  <a:pt x="1271983" y="421195"/>
                </a:lnTo>
                <a:lnTo>
                  <a:pt x="1271472" y="422427"/>
                </a:lnTo>
                <a:lnTo>
                  <a:pt x="1281110" y="418435"/>
                </a:lnTo>
                <a:close/>
                <a:moveTo>
                  <a:pt x="1108047" y="417203"/>
                </a:moveTo>
                <a:lnTo>
                  <a:pt x="1097226" y="421685"/>
                </a:lnTo>
                <a:lnTo>
                  <a:pt x="1096919" y="422427"/>
                </a:lnTo>
                <a:lnTo>
                  <a:pt x="1107740" y="417945"/>
                </a:lnTo>
                <a:close/>
                <a:moveTo>
                  <a:pt x="1049209" y="417203"/>
                </a:moveTo>
                <a:lnTo>
                  <a:pt x="1039488" y="421230"/>
                </a:lnTo>
                <a:lnTo>
                  <a:pt x="1039133" y="422065"/>
                </a:lnTo>
                <a:lnTo>
                  <a:pt x="1048817" y="418149"/>
                </a:lnTo>
                <a:close/>
                <a:moveTo>
                  <a:pt x="990371" y="417203"/>
                </a:moveTo>
                <a:lnTo>
                  <a:pt x="982957" y="420274"/>
                </a:lnTo>
                <a:lnTo>
                  <a:pt x="981986" y="422509"/>
                </a:lnTo>
                <a:lnTo>
                  <a:pt x="989454" y="419416"/>
                </a:lnTo>
                <a:close/>
                <a:moveTo>
                  <a:pt x="933494" y="417203"/>
                </a:moveTo>
                <a:lnTo>
                  <a:pt x="923856" y="421195"/>
                </a:lnTo>
                <a:lnTo>
                  <a:pt x="923346" y="422426"/>
                </a:lnTo>
                <a:lnTo>
                  <a:pt x="932983" y="418435"/>
                </a:lnTo>
                <a:close/>
                <a:moveTo>
                  <a:pt x="759921" y="417203"/>
                </a:moveTo>
                <a:lnTo>
                  <a:pt x="750200" y="421229"/>
                </a:lnTo>
                <a:lnTo>
                  <a:pt x="749845" y="422064"/>
                </a:lnTo>
                <a:lnTo>
                  <a:pt x="759529" y="418149"/>
                </a:lnTo>
                <a:close/>
                <a:moveTo>
                  <a:pt x="701083" y="417203"/>
                </a:moveTo>
                <a:lnTo>
                  <a:pt x="691361" y="421229"/>
                </a:lnTo>
                <a:lnTo>
                  <a:pt x="691007" y="422064"/>
                </a:lnTo>
                <a:lnTo>
                  <a:pt x="700691" y="418149"/>
                </a:lnTo>
                <a:close/>
                <a:moveTo>
                  <a:pt x="1744066" y="0"/>
                </a:moveTo>
                <a:lnTo>
                  <a:pt x="1754117" y="4366"/>
                </a:lnTo>
                <a:lnTo>
                  <a:pt x="1764659" y="0"/>
                </a:lnTo>
                <a:lnTo>
                  <a:pt x="1773484" y="3656"/>
                </a:lnTo>
                <a:lnTo>
                  <a:pt x="1782311" y="0"/>
                </a:lnTo>
                <a:lnTo>
                  <a:pt x="1792607" y="4265"/>
                </a:lnTo>
                <a:lnTo>
                  <a:pt x="1802904" y="0"/>
                </a:lnTo>
                <a:lnTo>
                  <a:pt x="1811866" y="3712"/>
                </a:lnTo>
                <a:lnTo>
                  <a:pt x="1821046" y="0"/>
                </a:lnTo>
                <a:lnTo>
                  <a:pt x="1831218" y="4113"/>
                </a:lnTo>
                <a:lnTo>
                  <a:pt x="1841149" y="0"/>
                </a:lnTo>
                <a:lnTo>
                  <a:pt x="1850465" y="3859"/>
                </a:lnTo>
                <a:lnTo>
                  <a:pt x="1859781" y="0"/>
                </a:lnTo>
                <a:lnTo>
                  <a:pt x="1860785" y="416"/>
                </a:lnTo>
                <a:lnTo>
                  <a:pt x="1861743" y="0"/>
                </a:lnTo>
                <a:lnTo>
                  <a:pt x="1870488" y="3799"/>
                </a:lnTo>
                <a:lnTo>
                  <a:pt x="1879884" y="0"/>
                </a:lnTo>
                <a:lnTo>
                  <a:pt x="1889333" y="3821"/>
                </a:lnTo>
                <a:lnTo>
                  <a:pt x="1899007" y="0"/>
                </a:lnTo>
                <a:lnTo>
                  <a:pt x="1908680" y="3821"/>
                </a:lnTo>
                <a:lnTo>
                  <a:pt x="1918129" y="0"/>
                </a:lnTo>
                <a:lnTo>
                  <a:pt x="1927525" y="3799"/>
                </a:lnTo>
                <a:lnTo>
                  <a:pt x="1936271" y="0"/>
                </a:lnTo>
                <a:lnTo>
                  <a:pt x="1937228" y="416"/>
                </a:lnTo>
                <a:lnTo>
                  <a:pt x="1938232" y="0"/>
                </a:lnTo>
                <a:lnTo>
                  <a:pt x="1947548" y="3859"/>
                </a:lnTo>
                <a:lnTo>
                  <a:pt x="1956864" y="0"/>
                </a:lnTo>
                <a:lnTo>
                  <a:pt x="1966795" y="4114"/>
                </a:lnTo>
                <a:lnTo>
                  <a:pt x="1976967" y="0"/>
                </a:lnTo>
                <a:lnTo>
                  <a:pt x="1986147" y="3712"/>
                </a:lnTo>
                <a:lnTo>
                  <a:pt x="1995109" y="0"/>
                </a:lnTo>
                <a:lnTo>
                  <a:pt x="2005406" y="4265"/>
                </a:lnTo>
                <a:lnTo>
                  <a:pt x="2015702" y="0"/>
                </a:lnTo>
                <a:lnTo>
                  <a:pt x="2024528" y="3656"/>
                </a:lnTo>
                <a:lnTo>
                  <a:pt x="2033354" y="0"/>
                </a:lnTo>
                <a:lnTo>
                  <a:pt x="2034358" y="416"/>
                </a:lnTo>
                <a:lnTo>
                  <a:pt x="2035315" y="0"/>
                </a:lnTo>
                <a:lnTo>
                  <a:pt x="2044409" y="3951"/>
                </a:lnTo>
                <a:lnTo>
                  <a:pt x="2053948" y="0"/>
                </a:lnTo>
                <a:lnTo>
                  <a:pt x="2063172" y="3821"/>
                </a:lnTo>
                <a:lnTo>
                  <a:pt x="2073070" y="0"/>
                </a:lnTo>
                <a:lnTo>
                  <a:pt x="2082968" y="3821"/>
                </a:lnTo>
                <a:lnTo>
                  <a:pt x="2092192" y="0"/>
                </a:lnTo>
                <a:lnTo>
                  <a:pt x="2101370" y="3802"/>
                </a:lnTo>
                <a:lnTo>
                  <a:pt x="2110334" y="0"/>
                </a:lnTo>
                <a:lnTo>
                  <a:pt x="2111546" y="514"/>
                </a:lnTo>
                <a:lnTo>
                  <a:pt x="2112786" y="0"/>
                </a:lnTo>
                <a:lnTo>
                  <a:pt x="2121612" y="3656"/>
                </a:lnTo>
                <a:lnTo>
                  <a:pt x="2130438" y="0"/>
                </a:lnTo>
                <a:lnTo>
                  <a:pt x="2140734" y="4265"/>
                </a:lnTo>
                <a:lnTo>
                  <a:pt x="2151030" y="0"/>
                </a:lnTo>
                <a:lnTo>
                  <a:pt x="2160208" y="3802"/>
                </a:lnTo>
                <a:lnTo>
                  <a:pt x="2169172" y="0"/>
                </a:lnTo>
                <a:lnTo>
                  <a:pt x="2169640" y="199"/>
                </a:lnTo>
                <a:lnTo>
                  <a:pt x="2170153" y="0"/>
                </a:lnTo>
                <a:lnTo>
                  <a:pt x="2180052" y="3821"/>
                </a:lnTo>
                <a:lnTo>
                  <a:pt x="2189276" y="0"/>
                </a:lnTo>
                <a:lnTo>
                  <a:pt x="2198592" y="3859"/>
                </a:lnTo>
                <a:lnTo>
                  <a:pt x="2207908" y="0"/>
                </a:lnTo>
                <a:lnTo>
                  <a:pt x="2208912" y="416"/>
                </a:lnTo>
                <a:lnTo>
                  <a:pt x="2209869" y="0"/>
                </a:lnTo>
                <a:lnTo>
                  <a:pt x="2218484" y="3743"/>
                </a:lnTo>
                <a:lnTo>
                  <a:pt x="2227520" y="0"/>
                </a:lnTo>
                <a:lnTo>
                  <a:pt x="2237093" y="3965"/>
                </a:lnTo>
                <a:lnTo>
                  <a:pt x="2247134" y="0"/>
                </a:lnTo>
                <a:lnTo>
                  <a:pt x="2256807" y="3821"/>
                </a:lnTo>
                <a:lnTo>
                  <a:pt x="2266256" y="0"/>
                </a:lnTo>
                <a:lnTo>
                  <a:pt x="2275652" y="3799"/>
                </a:lnTo>
                <a:lnTo>
                  <a:pt x="2284398" y="0"/>
                </a:lnTo>
                <a:lnTo>
                  <a:pt x="2285354" y="416"/>
                </a:lnTo>
                <a:lnTo>
                  <a:pt x="2286359" y="0"/>
                </a:lnTo>
                <a:lnTo>
                  <a:pt x="2295674" y="3859"/>
                </a:lnTo>
                <a:lnTo>
                  <a:pt x="2304991" y="0"/>
                </a:lnTo>
                <a:lnTo>
                  <a:pt x="2314798" y="4062"/>
                </a:lnTo>
                <a:lnTo>
                  <a:pt x="2324604" y="0"/>
                </a:lnTo>
                <a:lnTo>
                  <a:pt x="2334142" y="3951"/>
                </a:lnTo>
                <a:lnTo>
                  <a:pt x="2343236" y="0"/>
                </a:lnTo>
                <a:lnTo>
                  <a:pt x="2343703" y="203"/>
                </a:lnTo>
                <a:lnTo>
                  <a:pt x="2344216" y="0"/>
                </a:lnTo>
                <a:lnTo>
                  <a:pt x="2353890" y="3821"/>
                </a:lnTo>
                <a:lnTo>
                  <a:pt x="2363339" y="0"/>
                </a:lnTo>
                <a:lnTo>
                  <a:pt x="2372519" y="3712"/>
                </a:lnTo>
                <a:lnTo>
                  <a:pt x="2381481" y="0"/>
                </a:lnTo>
                <a:lnTo>
                  <a:pt x="2382485" y="416"/>
                </a:lnTo>
                <a:lnTo>
                  <a:pt x="2383442" y="0"/>
                </a:lnTo>
                <a:lnTo>
                  <a:pt x="2392536" y="3951"/>
                </a:lnTo>
                <a:lnTo>
                  <a:pt x="2402074" y="0"/>
                </a:lnTo>
                <a:lnTo>
                  <a:pt x="2411298" y="3821"/>
                </a:lnTo>
                <a:lnTo>
                  <a:pt x="2421196" y="0"/>
                </a:lnTo>
                <a:lnTo>
                  <a:pt x="2431095" y="3821"/>
                </a:lnTo>
                <a:lnTo>
                  <a:pt x="2440319" y="0"/>
                </a:lnTo>
                <a:lnTo>
                  <a:pt x="2449497" y="3802"/>
                </a:lnTo>
                <a:lnTo>
                  <a:pt x="2458461" y="0"/>
                </a:lnTo>
                <a:lnTo>
                  <a:pt x="2459418" y="406"/>
                </a:lnTo>
                <a:lnTo>
                  <a:pt x="2460422" y="0"/>
                </a:lnTo>
                <a:lnTo>
                  <a:pt x="2469602" y="3712"/>
                </a:lnTo>
                <a:lnTo>
                  <a:pt x="2478564" y="0"/>
                </a:lnTo>
                <a:lnTo>
                  <a:pt x="2488860" y="4265"/>
                </a:lnTo>
                <a:lnTo>
                  <a:pt x="2499158" y="0"/>
                </a:lnTo>
                <a:lnTo>
                  <a:pt x="2508336" y="3802"/>
                </a:lnTo>
                <a:lnTo>
                  <a:pt x="2517300" y="0"/>
                </a:lnTo>
                <a:lnTo>
                  <a:pt x="2517766" y="199"/>
                </a:lnTo>
                <a:lnTo>
                  <a:pt x="2518280" y="0"/>
                </a:lnTo>
                <a:lnTo>
                  <a:pt x="2528178" y="3821"/>
                </a:lnTo>
                <a:lnTo>
                  <a:pt x="2537402" y="0"/>
                </a:lnTo>
                <a:lnTo>
                  <a:pt x="2546364" y="3712"/>
                </a:lnTo>
                <a:lnTo>
                  <a:pt x="2555544" y="0"/>
                </a:lnTo>
                <a:lnTo>
                  <a:pt x="2556814" y="514"/>
                </a:lnTo>
                <a:lnTo>
                  <a:pt x="2557996" y="0"/>
                </a:lnTo>
                <a:lnTo>
                  <a:pt x="2566612" y="3743"/>
                </a:lnTo>
                <a:lnTo>
                  <a:pt x="2575647" y="0"/>
                </a:lnTo>
                <a:lnTo>
                  <a:pt x="2585220" y="3965"/>
                </a:lnTo>
                <a:lnTo>
                  <a:pt x="2595260" y="0"/>
                </a:lnTo>
                <a:lnTo>
                  <a:pt x="2604934" y="3821"/>
                </a:lnTo>
                <a:lnTo>
                  <a:pt x="2614382" y="0"/>
                </a:lnTo>
                <a:lnTo>
                  <a:pt x="2623778" y="3799"/>
                </a:lnTo>
                <a:lnTo>
                  <a:pt x="2632524" y="0"/>
                </a:lnTo>
                <a:lnTo>
                  <a:pt x="2633482" y="416"/>
                </a:lnTo>
                <a:lnTo>
                  <a:pt x="2634486" y="0"/>
                </a:lnTo>
                <a:lnTo>
                  <a:pt x="2643448" y="3712"/>
                </a:lnTo>
                <a:lnTo>
                  <a:pt x="2652628" y="0"/>
                </a:lnTo>
                <a:lnTo>
                  <a:pt x="2662800" y="4113"/>
                </a:lnTo>
                <a:lnTo>
                  <a:pt x="2672730" y="0"/>
                </a:lnTo>
                <a:lnTo>
                  <a:pt x="2682268" y="3951"/>
                </a:lnTo>
                <a:lnTo>
                  <a:pt x="2691362" y="0"/>
                </a:lnTo>
                <a:lnTo>
                  <a:pt x="2691830" y="203"/>
                </a:lnTo>
                <a:lnTo>
                  <a:pt x="2692344" y="0"/>
                </a:lnTo>
                <a:lnTo>
                  <a:pt x="2702018" y="3821"/>
                </a:lnTo>
                <a:lnTo>
                  <a:pt x="2711466" y="0"/>
                </a:lnTo>
                <a:lnTo>
                  <a:pt x="2720646" y="3712"/>
                </a:lnTo>
                <a:lnTo>
                  <a:pt x="2729607" y="0"/>
                </a:lnTo>
                <a:lnTo>
                  <a:pt x="2730612" y="416"/>
                </a:lnTo>
                <a:lnTo>
                  <a:pt x="2731568" y="0"/>
                </a:lnTo>
                <a:lnTo>
                  <a:pt x="2740662" y="3951"/>
                </a:lnTo>
                <a:lnTo>
                  <a:pt x="2744472" y="2373"/>
                </a:lnTo>
                <a:lnTo>
                  <a:pt x="2744472" y="253949"/>
                </a:lnTo>
                <a:lnTo>
                  <a:pt x="2737452" y="256928"/>
                </a:lnTo>
                <a:lnTo>
                  <a:pt x="2736888" y="256688"/>
                </a:lnTo>
                <a:lnTo>
                  <a:pt x="2735978" y="258885"/>
                </a:lnTo>
                <a:lnTo>
                  <a:pt x="2722636" y="264411"/>
                </a:lnTo>
                <a:lnTo>
                  <a:pt x="2720981" y="268405"/>
                </a:lnTo>
                <a:lnTo>
                  <a:pt x="2706454" y="274423"/>
                </a:lnTo>
                <a:lnTo>
                  <a:pt x="2705578" y="276536"/>
                </a:lnTo>
                <a:cubicBezTo>
                  <a:pt x="2701940" y="280174"/>
                  <a:pt x="2696914" y="282424"/>
                  <a:pt x="2691362" y="282424"/>
                </a:cubicBezTo>
                <a:lnTo>
                  <a:pt x="2690226" y="281953"/>
                </a:lnTo>
                <a:lnTo>
                  <a:pt x="2688906" y="285218"/>
                </a:lnTo>
                <a:lnTo>
                  <a:pt x="2677251" y="290164"/>
                </a:lnTo>
                <a:lnTo>
                  <a:pt x="2675178" y="295168"/>
                </a:lnTo>
                <a:cubicBezTo>
                  <a:pt x="2671540" y="298806"/>
                  <a:pt x="2666514" y="301056"/>
                  <a:pt x="2660962" y="301056"/>
                </a:cubicBezTo>
                <a:lnTo>
                  <a:pt x="2660252" y="300762"/>
                </a:lnTo>
                <a:lnTo>
                  <a:pt x="2658508" y="304975"/>
                </a:lnTo>
                <a:lnTo>
                  <a:pt x="2646234" y="310059"/>
                </a:lnTo>
                <a:lnTo>
                  <a:pt x="2644779" y="313657"/>
                </a:lnTo>
                <a:lnTo>
                  <a:pt x="2632777" y="318749"/>
                </a:lnTo>
                <a:lnTo>
                  <a:pt x="2630618" y="323606"/>
                </a:lnTo>
                <a:lnTo>
                  <a:pt x="2616123" y="329201"/>
                </a:lnTo>
                <a:lnTo>
                  <a:pt x="2614378" y="333413"/>
                </a:lnTo>
                <a:lnTo>
                  <a:pt x="2602954" y="338145"/>
                </a:lnTo>
                <a:lnTo>
                  <a:pt x="2600506" y="344056"/>
                </a:lnTo>
                <a:lnTo>
                  <a:pt x="2587898" y="349279"/>
                </a:lnTo>
                <a:lnTo>
                  <a:pt x="2585939" y="354007"/>
                </a:lnTo>
                <a:lnTo>
                  <a:pt x="2574270" y="358840"/>
                </a:lnTo>
                <a:lnTo>
                  <a:pt x="2572211" y="363813"/>
                </a:lnTo>
                <a:lnTo>
                  <a:pt x="2559119" y="369235"/>
                </a:lnTo>
                <a:lnTo>
                  <a:pt x="2557214" y="373619"/>
                </a:lnTo>
                <a:lnTo>
                  <a:pt x="2546298" y="377930"/>
                </a:lnTo>
                <a:lnTo>
                  <a:pt x="2543486" y="384406"/>
                </a:lnTo>
                <a:lnTo>
                  <a:pt x="2531901" y="388982"/>
                </a:lnTo>
                <a:lnTo>
                  <a:pt x="2528776" y="396174"/>
                </a:lnTo>
                <a:lnTo>
                  <a:pt x="2517346" y="400688"/>
                </a:lnTo>
                <a:lnTo>
                  <a:pt x="2515047" y="405980"/>
                </a:lnTo>
                <a:lnTo>
                  <a:pt x="2504225" y="410254"/>
                </a:lnTo>
                <a:lnTo>
                  <a:pt x="2501462" y="416767"/>
                </a:lnTo>
                <a:lnTo>
                  <a:pt x="2489820" y="421474"/>
                </a:lnTo>
                <a:lnTo>
                  <a:pt x="2486895" y="428535"/>
                </a:lnTo>
                <a:lnTo>
                  <a:pt x="2475114" y="433415"/>
                </a:lnTo>
                <a:lnTo>
                  <a:pt x="2473024" y="438341"/>
                </a:lnTo>
                <a:lnTo>
                  <a:pt x="2461869" y="442851"/>
                </a:lnTo>
                <a:lnTo>
                  <a:pt x="2458458" y="451089"/>
                </a:lnTo>
                <a:lnTo>
                  <a:pt x="2450136" y="454536"/>
                </a:lnTo>
                <a:lnTo>
                  <a:pt x="2446689" y="462857"/>
                </a:lnTo>
                <a:lnTo>
                  <a:pt x="2434839" y="467766"/>
                </a:lnTo>
                <a:lnTo>
                  <a:pt x="2431980" y="475175"/>
                </a:lnTo>
                <a:lnTo>
                  <a:pt x="2422552" y="479365"/>
                </a:lnTo>
                <a:lnTo>
                  <a:pt x="2419925" y="485412"/>
                </a:lnTo>
                <a:lnTo>
                  <a:pt x="2409603" y="489489"/>
                </a:lnTo>
                <a:lnTo>
                  <a:pt x="2406339" y="497180"/>
                </a:lnTo>
                <a:lnTo>
                  <a:pt x="2397231" y="500863"/>
                </a:lnTo>
                <a:lnTo>
                  <a:pt x="2393448" y="509784"/>
                </a:lnTo>
                <a:lnTo>
                  <a:pt x="2383148" y="513952"/>
                </a:lnTo>
                <a:lnTo>
                  <a:pt x="2379862" y="521695"/>
                </a:lnTo>
                <a:lnTo>
                  <a:pt x="2370576" y="525450"/>
                </a:lnTo>
                <a:lnTo>
                  <a:pt x="2367258" y="533463"/>
                </a:lnTo>
                <a:lnTo>
                  <a:pt x="2359245" y="536782"/>
                </a:lnTo>
                <a:lnTo>
                  <a:pt x="2355490" y="546068"/>
                </a:lnTo>
                <a:lnTo>
                  <a:pt x="2347636" y="549400"/>
                </a:lnTo>
                <a:lnTo>
                  <a:pt x="2343291" y="559654"/>
                </a:lnTo>
                <a:lnTo>
                  <a:pt x="2332134" y="564170"/>
                </a:lnTo>
                <a:lnTo>
                  <a:pt x="2329012" y="571708"/>
                </a:lnTo>
                <a:lnTo>
                  <a:pt x="2321182" y="574952"/>
                </a:lnTo>
                <a:lnTo>
                  <a:pt x="2317244" y="584456"/>
                </a:lnTo>
                <a:lnTo>
                  <a:pt x="2307740" y="588393"/>
                </a:lnTo>
                <a:lnTo>
                  <a:pt x="2304496" y="596224"/>
                </a:lnTo>
                <a:lnTo>
                  <a:pt x="2297436" y="599148"/>
                </a:lnTo>
                <a:lnTo>
                  <a:pt x="2292729" y="610790"/>
                </a:lnTo>
                <a:lnTo>
                  <a:pt x="2286637" y="613375"/>
                </a:lnTo>
                <a:lnTo>
                  <a:pt x="2282491" y="622701"/>
                </a:lnTo>
                <a:lnTo>
                  <a:pt x="2274599" y="625747"/>
                </a:lnTo>
                <a:lnTo>
                  <a:pt x="2270174" y="636430"/>
                </a:lnTo>
                <a:lnTo>
                  <a:pt x="2262915" y="639437"/>
                </a:lnTo>
                <a:lnTo>
                  <a:pt x="2258406" y="650854"/>
                </a:lnTo>
                <a:lnTo>
                  <a:pt x="2250075" y="654473"/>
                </a:lnTo>
                <a:lnTo>
                  <a:pt x="2246496" y="662908"/>
                </a:lnTo>
                <a:lnTo>
                  <a:pt x="2240812" y="665206"/>
                </a:lnTo>
                <a:lnTo>
                  <a:pt x="2235852" y="677474"/>
                </a:lnTo>
                <a:lnTo>
                  <a:pt x="2228546" y="680574"/>
                </a:lnTo>
                <a:lnTo>
                  <a:pt x="2224084" y="691346"/>
                </a:lnTo>
                <a:lnTo>
                  <a:pt x="2218936" y="693478"/>
                </a:lnTo>
                <a:lnTo>
                  <a:pt x="2214134" y="705625"/>
                </a:lnTo>
                <a:lnTo>
                  <a:pt x="2205535" y="709356"/>
                </a:lnTo>
                <a:lnTo>
                  <a:pt x="2201530" y="719498"/>
                </a:lnTo>
                <a:lnTo>
                  <a:pt x="2195659" y="722048"/>
                </a:lnTo>
                <a:lnTo>
                  <a:pt x="2191722" y="731553"/>
                </a:lnTo>
                <a:lnTo>
                  <a:pt x="2187224" y="733416"/>
                </a:lnTo>
                <a:lnTo>
                  <a:pt x="2181774" y="746262"/>
                </a:lnTo>
                <a:lnTo>
                  <a:pt x="2174012" y="749400"/>
                </a:lnTo>
                <a:lnTo>
                  <a:pt x="2169169" y="761665"/>
                </a:lnTo>
                <a:lnTo>
                  <a:pt x="2164785" y="763570"/>
                </a:lnTo>
                <a:lnTo>
                  <a:pt x="2159362" y="776662"/>
                </a:lnTo>
                <a:lnTo>
                  <a:pt x="2154358" y="778735"/>
                </a:lnTo>
                <a:lnTo>
                  <a:pt x="2149412" y="790391"/>
                </a:lnTo>
                <a:lnTo>
                  <a:pt x="2143728" y="792689"/>
                </a:lnTo>
                <a:lnTo>
                  <a:pt x="2138769" y="804956"/>
                </a:lnTo>
                <a:lnTo>
                  <a:pt x="2133842" y="807047"/>
                </a:lnTo>
                <a:lnTo>
                  <a:pt x="2128962" y="818829"/>
                </a:lnTo>
                <a:lnTo>
                  <a:pt x="2126944" y="819665"/>
                </a:lnTo>
                <a:lnTo>
                  <a:pt x="2127005" y="819814"/>
                </a:lnTo>
                <a:cubicBezTo>
                  <a:pt x="2127005" y="825771"/>
                  <a:pt x="2124590" y="831165"/>
                  <a:pt x="2120686" y="835069"/>
                </a:cubicBezTo>
                <a:lnTo>
                  <a:pt x="2115265" y="837314"/>
                </a:lnTo>
                <a:lnTo>
                  <a:pt x="2110330" y="849228"/>
                </a:lnTo>
                <a:lnTo>
                  <a:pt x="2105357" y="851288"/>
                </a:lnTo>
                <a:lnTo>
                  <a:pt x="2100524" y="862957"/>
                </a:lnTo>
                <a:lnTo>
                  <a:pt x="2096305" y="864705"/>
                </a:lnTo>
                <a:lnTo>
                  <a:pt x="2096605" y="865413"/>
                </a:lnTo>
                <a:cubicBezTo>
                  <a:pt x="2096605" y="870965"/>
                  <a:pt x="2094301" y="875991"/>
                  <a:pt x="2090574" y="879629"/>
                </a:cubicBezTo>
                <a:lnTo>
                  <a:pt x="2086976" y="881083"/>
                </a:lnTo>
                <a:lnTo>
                  <a:pt x="2081891" y="893357"/>
                </a:lnTo>
                <a:lnTo>
                  <a:pt x="2077679" y="895103"/>
                </a:lnTo>
                <a:lnTo>
                  <a:pt x="2077973" y="895814"/>
                </a:lnTo>
                <a:cubicBezTo>
                  <a:pt x="2077973" y="901365"/>
                  <a:pt x="2075723" y="906391"/>
                  <a:pt x="2072085" y="910029"/>
                </a:cubicBezTo>
                <a:lnTo>
                  <a:pt x="2069893" y="910937"/>
                </a:lnTo>
                <a:lnTo>
                  <a:pt x="2070128" y="911504"/>
                </a:lnTo>
                <a:cubicBezTo>
                  <a:pt x="2070128" y="917055"/>
                  <a:pt x="2067878" y="922081"/>
                  <a:pt x="2064240" y="925719"/>
                </a:cubicBezTo>
                <a:lnTo>
                  <a:pt x="2062110" y="926601"/>
                </a:lnTo>
                <a:lnTo>
                  <a:pt x="2055964" y="940428"/>
                </a:lnTo>
                <a:lnTo>
                  <a:pt x="2051373" y="942200"/>
                </a:lnTo>
                <a:lnTo>
                  <a:pt x="2045608" y="956118"/>
                </a:lnTo>
                <a:lnTo>
                  <a:pt x="2043251" y="957094"/>
                </a:lnTo>
                <a:lnTo>
                  <a:pt x="2043651" y="958084"/>
                </a:lnTo>
                <a:cubicBezTo>
                  <a:pt x="2043651" y="963771"/>
                  <a:pt x="2041401" y="968919"/>
                  <a:pt x="2037763" y="972646"/>
                </a:cubicBezTo>
                <a:lnTo>
                  <a:pt x="2035714" y="973515"/>
                </a:lnTo>
                <a:lnTo>
                  <a:pt x="2029918" y="988192"/>
                </a:lnTo>
                <a:lnTo>
                  <a:pt x="2027679" y="989165"/>
                </a:lnTo>
                <a:lnTo>
                  <a:pt x="2021930" y="1003045"/>
                </a:lnTo>
                <a:lnTo>
                  <a:pt x="2018972" y="1004270"/>
                </a:lnTo>
                <a:lnTo>
                  <a:pt x="2019135" y="1004664"/>
                </a:lnTo>
                <a:cubicBezTo>
                  <a:pt x="2019135" y="1010216"/>
                  <a:pt x="2016885" y="1015241"/>
                  <a:pt x="2013248" y="1018879"/>
                </a:cubicBezTo>
                <a:lnTo>
                  <a:pt x="2010890" y="1019855"/>
                </a:lnTo>
                <a:lnTo>
                  <a:pt x="2011290" y="1020845"/>
                </a:lnTo>
                <a:cubicBezTo>
                  <a:pt x="2011290" y="1026532"/>
                  <a:pt x="2009040" y="1031680"/>
                  <a:pt x="2005402" y="1035406"/>
                </a:cubicBezTo>
                <a:lnTo>
                  <a:pt x="2003162" y="1036357"/>
                </a:lnTo>
                <a:lnTo>
                  <a:pt x="2003445" y="1037025"/>
                </a:lnTo>
                <a:cubicBezTo>
                  <a:pt x="2003445" y="1042576"/>
                  <a:pt x="2001140" y="1047602"/>
                  <a:pt x="1997414" y="1051240"/>
                </a:cubicBezTo>
                <a:lnTo>
                  <a:pt x="1996843" y="1051470"/>
                </a:lnTo>
                <a:lnTo>
                  <a:pt x="1997561" y="1053205"/>
                </a:lnTo>
                <a:cubicBezTo>
                  <a:pt x="1997561" y="1058892"/>
                  <a:pt x="1995256" y="1064040"/>
                  <a:pt x="1991530" y="1067767"/>
                </a:cubicBezTo>
                <a:lnTo>
                  <a:pt x="1988572" y="1068992"/>
                </a:lnTo>
                <a:lnTo>
                  <a:pt x="1988735" y="1069386"/>
                </a:lnTo>
                <a:cubicBezTo>
                  <a:pt x="1988735" y="1074938"/>
                  <a:pt x="1986485" y="1079963"/>
                  <a:pt x="1982848" y="1083601"/>
                </a:cubicBezTo>
                <a:lnTo>
                  <a:pt x="1980180" y="1084706"/>
                </a:lnTo>
                <a:lnTo>
                  <a:pt x="1980890" y="1086547"/>
                </a:lnTo>
                <a:cubicBezTo>
                  <a:pt x="1980890" y="1092505"/>
                  <a:pt x="1978640" y="1097898"/>
                  <a:pt x="1975002" y="1101803"/>
                </a:cubicBezTo>
                <a:lnTo>
                  <a:pt x="1974339" y="1102097"/>
                </a:lnTo>
                <a:lnTo>
                  <a:pt x="1975006" y="1103709"/>
                </a:lnTo>
                <a:cubicBezTo>
                  <a:pt x="1975006" y="1109260"/>
                  <a:pt x="1972756" y="1114286"/>
                  <a:pt x="1969118" y="1117924"/>
                </a:cubicBezTo>
                <a:lnTo>
                  <a:pt x="1968399" y="1118222"/>
                </a:lnTo>
                <a:lnTo>
                  <a:pt x="1969122" y="1119889"/>
                </a:lnTo>
                <a:cubicBezTo>
                  <a:pt x="1969122" y="1125576"/>
                  <a:pt x="1966708" y="1130724"/>
                  <a:pt x="1962804" y="1134451"/>
                </a:cubicBezTo>
                <a:lnTo>
                  <a:pt x="1960074" y="1135531"/>
                </a:lnTo>
                <a:lnTo>
                  <a:pt x="1960297" y="1136070"/>
                </a:lnTo>
                <a:cubicBezTo>
                  <a:pt x="1960297" y="1141621"/>
                  <a:pt x="1958047" y="1146647"/>
                  <a:pt x="1954409" y="1150285"/>
                </a:cubicBezTo>
                <a:lnTo>
                  <a:pt x="1953432" y="1150689"/>
                </a:lnTo>
                <a:lnTo>
                  <a:pt x="1954413" y="1153231"/>
                </a:lnTo>
                <a:cubicBezTo>
                  <a:pt x="1954413" y="1159188"/>
                  <a:pt x="1952163" y="1164581"/>
                  <a:pt x="1948525" y="1168486"/>
                </a:cubicBezTo>
                <a:lnTo>
                  <a:pt x="1947862" y="1168781"/>
                </a:lnTo>
                <a:lnTo>
                  <a:pt x="1948529" y="1170392"/>
                </a:lnTo>
                <a:cubicBezTo>
                  <a:pt x="1948529" y="1175944"/>
                  <a:pt x="1946280" y="1180969"/>
                  <a:pt x="1942642" y="1184607"/>
                </a:cubicBezTo>
                <a:lnTo>
                  <a:pt x="1941964" y="1184888"/>
                </a:lnTo>
                <a:lnTo>
                  <a:pt x="1942645" y="1186572"/>
                </a:lnTo>
                <a:cubicBezTo>
                  <a:pt x="1942645" y="1192259"/>
                  <a:pt x="1940395" y="1197408"/>
                  <a:pt x="1936757" y="1201134"/>
                </a:cubicBezTo>
                <a:lnTo>
                  <a:pt x="1935474" y="1201679"/>
                </a:lnTo>
                <a:lnTo>
                  <a:pt x="1936762" y="1204714"/>
                </a:lnTo>
                <a:cubicBezTo>
                  <a:pt x="1936762" y="1210266"/>
                  <a:pt x="1934457" y="1215292"/>
                  <a:pt x="1930730" y="1218929"/>
                </a:cubicBezTo>
                <a:lnTo>
                  <a:pt x="1929145" y="1219570"/>
                </a:lnTo>
                <a:lnTo>
                  <a:pt x="1929897" y="1221385"/>
                </a:lnTo>
                <a:cubicBezTo>
                  <a:pt x="1929897" y="1226936"/>
                  <a:pt x="1927647" y="1231962"/>
                  <a:pt x="1924009" y="1235600"/>
                </a:cubicBezTo>
                <a:lnTo>
                  <a:pt x="1922798" y="1236101"/>
                </a:lnTo>
                <a:lnTo>
                  <a:pt x="1924013" y="1239036"/>
                </a:lnTo>
                <a:cubicBezTo>
                  <a:pt x="1924013" y="1244588"/>
                  <a:pt x="1921763" y="1249614"/>
                  <a:pt x="1918125" y="1253251"/>
                </a:cubicBezTo>
                <a:lnTo>
                  <a:pt x="1917261" y="1253610"/>
                </a:lnTo>
                <a:lnTo>
                  <a:pt x="1918129" y="1255707"/>
                </a:lnTo>
                <a:lnTo>
                  <a:pt x="1912512" y="1269268"/>
                </a:lnTo>
                <a:lnTo>
                  <a:pt x="1914207" y="1273359"/>
                </a:lnTo>
                <a:cubicBezTo>
                  <a:pt x="1914207" y="1278910"/>
                  <a:pt x="1911957" y="1283936"/>
                  <a:pt x="1908319" y="1287574"/>
                </a:cubicBezTo>
                <a:lnTo>
                  <a:pt x="1907454" y="1287932"/>
                </a:lnTo>
                <a:lnTo>
                  <a:pt x="1908323" y="1290029"/>
                </a:lnTo>
                <a:lnTo>
                  <a:pt x="1902686" y="1303639"/>
                </a:lnTo>
                <a:lnTo>
                  <a:pt x="1904401" y="1307681"/>
                </a:lnTo>
                <a:cubicBezTo>
                  <a:pt x="1904401" y="1313232"/>
                  <a:pt x="1902096" y="1318258"/>
                  <a:pt x="1898369" y="1321896"/>
                </a:cubicBezTo>
                <a:lnTo>
                  <a:pt x="1896089" y="1322818"/>
                </a:lnTo>
                <a:lnTo>
                  <a:pt x="1897536" y="1326313"/>
                </a:lnTo>
                <a:lnTo>
                  <a:pt x="1892326" y="1338893"/>
                </a:lnTo>
                <a:lnTo>
                  <a:pt x="1893614" y="1342004"/>
                </a:lnTo>
                <a:lnTo>
                  <a:pt x="1887794" y="1356054"/>
                </a:lnTo>
                <a:lnTo>
                  <a:pt x="1889691" y="1360635"/>
                </a:lnTo>
                <a:lnTo>
                  <a:pt x="1883994" y="1374389"/>
                </a:lnTo>
                <a:lnTo>
                  <a:pt x="1885768" y="1378777"/>
                </a:lnTo>
                <a:lnTo>
                  <a:pt x="1880119" y="1392750"/>
                </a:lnTo>
                <a:lnTo>
                  <a:pt x="1881846" y="1396919"/>
                </a:lnTo>
                <a:lnTo>
                  <a:pt x="1876149" y="1410673"/>
                </a:lnTo>
                <a:lnTo>
                  <a:pt x="1877923" y="1415061"/>
                </a:lnTo>
                <a:lnTo>
                  <a:pt x="1872492" y="1428494"/>
                </a:lnTo>
                <a:lnTo>
                  <a:pt x="1874001" y="1432223"/>
                </a:lnTo>
                <a:lnTo>
                  <a:pt x="1868431" y="1445991"/>
                </a:lnTo>
                <a:lnTo>
                  <a:pt x="1870078" y="1449874"/>
                </a:lnTo>
                <a:cubicBezTo>
                  <a:pt x="1870078" y="1455425"/>
                  <a:pt x="1867773" y="1460451"/>
                  <a:pt x="1864047" y="1464089"/>
                </a:cubicBezTo>
                <a:lnTo>
                  <a:pt x="1863794" y="1464191"/>
                </a:lnTo>
                <a:lnTo>
                  <a:pt x="1865175" y="1467525"/>
                </a:lnTo>
                <a:lnTo>
                  <a:pt x="1860335" y="1479209"/>
                </a:lnTo>
                <a:lnTo>
                  <a:pt x="1863213" y="1486158"/>
                </a:lnTo>
                <a:lnTo>
                  <a:pt x="1857597" y="1499718"/>
                </a:lnTo>
                <a:lnTo>
                  <a:pt x="1859291" y="1503809"/>
                </a:lnTo>
                <a:lnTo>
                  <a:pt x="1854322" y="1515805"/>
                </a:lnTo>
                <a:lnTo>
                  <a:pt x="1857330" y="1523422"/>
                </a:lnTo>
                <a:lnTo>
                  <a:pt x="1852735" y="1535056"/>
                </a:lnTo>
                <a:lnTo>
                  <a:pt x="1855369" y="1541563"/>
                </a:lnTo>
                <a:lnTo>
                  <a:pt x="1849515" y="1556024"/>
                </a:lnTo>
                <a:lnTo>
                  <a:pt x="1851446" y="1560686"/>
                </a:lnTo>
                <a:lnTo>
                  <a:pt x="1846742" y="1572043"/>
                </a:lnTo>
                <a:lnTo>
                  <a:pt x="1849484" y="1578827"/>
                </a:lnTo>
                <a:lnTo>
                  <a:pt x="1844804" y="1590404"/>
                </a:lnTo>
                <a:lnTo>
                  <a:pt x="1847523" y="1596969"/>
                </a:lnTo>
                <a:lnTo>
                  <a:pt x="1842684" y="1608652"/>
                </a:lnTo>
                <a:lnTo>
                  <a:pt x="1845562" y="1615601"/>
                </a:lnTo>
                <a:lnTo>
                  <a:pt x="1841777" y="1624739"/>
                </a:lnTo>
                <a:lnTo>
                  <a:pt x="1845561" y="1633253"/>
                </a:lnTo>
                <a:lnTo>
                  <a:pt x="1840088" y="1645567"/>
                </a:lnTo>
                <a:lnTo>
                  <a:pt x="1843601" y="1653846"/>
                </a:lnTo>
                <a:lnTo>
                  <a:pt x="1838806" y="1665147"/>
                </a:lnTo>
                <a:lnTo>
                  <a:pt x="1841639" y="1671988"/>
                </a:lnTo>
                <a:lnTo>
                  <a:pt x="1837750" y="1681380"/>
                </a:lnTo>
                <a:lnTo>
                  <a:pt x="1841639" y="1690130"/>
                </a:lnTo>
                <a:lnTo>
                  <a:pt x="1836600" y="1701466"/>
                </a:lnTo>
                <a:lnTo>
                  <a:pt x="1839678" y="1709252"/>
                </a:lnTo>
                <a:lnTo>
                  <a:pt x="1835764" y="1719150"/>
                </a:lnTo>
                <a:lnTo>
                  <a:pt x="1839678" y="1728375"/>
                </a:lnTo>
                <a:lnTo>
                  <a:pt x="1835633" y="1737908"/>
                </a:lnTo>
                <a:lnTo>
                  <a:pt x="1839678" y="1747007"/>
                </a:lnTo>
                <a:lnTo>
                  <a:pt x="1834417" y="1758842"/>
                </a:lnTo>
                <a:lnTo>
                  <a:pt x="1837717" y="1766620"/>
                </a:lnTo>
                <a:lnTo>
                  <a:pt x="1833764" y="1775936"/>
                </a:lnTo>
                <a:lnTo>
                  <a:pt x="1837717" y="1785252"/>
                </a:lnTo>
                <a:cubicBezTo>
                  <a:pt x="1837717" y="1796355"/>
                  <a:pt x="1828497" y="1805355"/>
                  <a:pt x="1817123" y="1805355"/>
                </a:cubicBezTo>
                <a:cubicBezTo>
                  <a:pt x="1805750" y="1805355"/>
                  <a:pt x="1796529" y="1796355"/>
                  <a:pt x="1796529" y="1785252"/>
                </a:cubicBezTo>
                <a:lnTo>
                  <a:pt x="1800483" y="1775936"/>
                </a:lnTo>
                <a:lnTo>
                  <a:pt x="1796529" y="1766620"/>
                </a:lnTo>
                <a:lnTo>
                  <a:pt x="1800787" y="1756585"/>
                </a:lnTo>
                <a:lnTo>
                  <a:pt x="1796529" y="1747007"/>
                </a:lnTo>
                <a:lnTo>
                  <a:pt x="1801577" y="1735650"/>
                </a:lnTo>
                <a:lnTo>
                  <a:pt x="1798491" y="1728375"/>
                </a:lnTo>
                <a:lnTo>
                  <a:pt x="1802404" y="1719150"/>
                </a:lnTo>
                <a:lnTo>
                  <a:pt x="1798491" y="1709252"/>
                </a:lnTo>
                <a:lnTo>
                  <a:pt x="1802492" y="1699132"/>
                </a:lnTo>
                <a:lnTo>
                  <a:pt x="1798491" y="1690130"/>
                </a:lnTo>
                <a:lnTo>
                  <a:pt x="1803396" y="1679095"/>
                </a:lnTo>
                <a:lnTo>
                  <a:pt x="1800452" y="1671988"/>
                </a:lnTo>
                <a:lnTo>
                  <a:pt x="1805223" y="1660469"/>
                </a:lnTo>
                <a:lnTo>
                  <a:pt x="1802413" y="1653846"/>
                </a:lnTo>
                <a:lnTo>
                  <a:pt x="1806884" y="1643310"/>
                </a:lnTo>
                <a:lnTo>
                  <a:pt x="1802413" y="1633253"/>
                </a:lnTo>
                <a:lnTo>
                  <a:pt x="1807721" y="1621312"/>
                </a:lnTo>
                <a:lnTo>
                  <a:pt x="1805355" y="1615601"/>
                </a:lnTo>
                <a:lnTo>
                  <a:pt x="1810195" y="1603918"/>
                </a:lnTo>
                <a:lnTo>
                  <a:pt x="1807317" y="1596969"/>
                </a:lnTo>
                <a:lnTo>
                  <a:pt x="1812021" y="1585611"/>
                </a:lnTo>
                <a:lnTo>
                  <a:pt x="1809278" y="1578827"/>
                </a:lnTo>
                <a:lnTo>
                  <a:pt x="1813959" y="1567251"/>
                </a:lnTo>
                <a:lnTo>
                  <a:pt x="1811239" y="1560686"/>
                </a:lnTo>
                <a:lnTo>
                  <a:pt x="1816146" y="1548839"/>
                </a:lnTo>
                <a:lnTo>
                  <a:pt x="1813200" y="1541563"/>
                </a:lnTo>
                <a:lnTo>
                  <a:pt x="1818812" y="1527700"/>
                </a:lnTo>
                <a:lnTo>
                  <a:pt x="1817123" y="1523422"/>
                </a:lnTo>
                <a:lnTo>
                  <a:pt x="1822046" y="1510957"/>
                </a:lnTo>
                <a:lnTo>
                  <a:pt x="1819084" y="1503809"/>
                </a:lnTo>
                <a:lnTo>
                  <a:pt x="1824701" y="1490248"/>
                </a:lnTo>
                <a:lnTo>
                  <a:pt x="1823007" y="1486158"/>
                </a:lnTo>
                <a:lnTo>
                  <a:pt x="1827847" y="1474474"/>
                </a:lnTo>
                <a:lnTo>
                  <a:pt x="1824968" y="1467525"/>
                </a:lnTo>
                <a:lnTo>
                  <a:pt x="1830606" y="1453915"/>
                </a:lnTo>
                <a:lnTo>
                  <a:pt x="1828891" y="1449874"/>
                </a:lnTo>
                <a:lnTo>
                  <a:pt x="1834555" y="1436526"/>
                </a:lnTo>
                <a:lnTo>
                  <a:pt x="1832813" y="1432223"/>
                </a:lnTo>
                <a:lnTo>
                  <a:pt x="1838737" y="1417583"/>
                </a:lnTo>
                <a:lnTo>
                  <a:pt x="1837717" y="1415061"/>
                </a:lnTo>
                <a:lnTo>
                  <a:pt x="1843366" y="1401089"/>
                </a:lnTo>
                <a:lnTo>
                  <a:pt x="1841639" y="1396919"/>
                </a:lnTo>
                <a:lnTo>
                  <a:pt x="1847337" y="1383166"/>
                </a:lnTo>
                <a:lnTo>
                  <a:pt x="1845562" y="1378777"/>
                </a:lnTo>
                <a:lnTo>
                  <a:pt x="1851212" y="1364805"/>
                </a:lnTo>
                <a:lnTo>
                  <a:pt x="1849484" y="1360635"/>
                </a:lnTo>
                <a:lnTo>
                  <a:pt x="1855305" y="1346584"/>
                </a:lnTo>
                <a:lnTo>
                  <a:pt x="1853407" y="1342004"/>
                </a:lnTo>
                <a:lnTo>
                  <a:pt x="1858618" y="1329423"/>
                </a:lnTo>
                <a:lnTo>
                  <a:pt x="1857330" y="1326313"/>
                </a:lnTo>
                <a:cubicBezTo>
                  <a:pt x="1857330" y="1320762"/>
                  <a:pt x="1859580" y="1315736"/>
                  <a:pt x="1863218" y="1312098"/>
                </a:cubicBezTo>
                <a:lnTo>
                  <a:pt x="1864808" y="1311439"/>
                </a:lnTo>
                <a:lnTo>
                  <a:pt x="1863213" y="1307681"/>
                </a:lnTo>
                <a:cubicBezTo>
                  <a:pt x="1863213" y="1302129"/>
                  <a:pt x="1865519" y="1297104"/>
                  <a:pt x="1869246" y="1293466"/>
                </a:cubicBezTo>
                <a:lnTo>
                  <a:pt x="1869498" y="1293363"/>
                </a:lnTo>
                <a:lnTo>
                  <a:pt x="1868116" y="1290029"/>
                </a:lnTo>
                <a:cubicBezTo>
                  <a:pt x="1868116" y="1284478"/>
                  <a:pt x="1870367" y="1279452"/>
                  <a:pt x="1874004" y="1275814"/>
                </a:cubicBezTo>
                <a:lnTo>
                  <a:pt x="1874869" y="1275456"/>
                </a:lnTo>
                <a:lnTo>
                  <a:pt x="1874000" y="1273359"/>
                </a:lnTo>
                <a:lnTo>
                  <a:pt x="1879617" y="1259798"/>
                </a:lnTo>
                <a:lnTo>
                  <a:pt x="1877923" y="1255707"/>
                </a:lnTo>
                <a:cubicBezTo>
                  <a:pt x="1877923" y="1250156"/>
                  <a:pt x="1880173" y="1245130"/>
                  <a:pt x="1883811" y="1241492"/>
                </a:cubicBezTo>
                <a:lnTo>
                  <a:pt x="1884676" y="1241134"/>
                </a:lnTo>
                <a:lnTo>
                  <a:pt x="1883806" y="1239036"/>
                </a:lnTo>
                <a:cubicBezTo>
                  <a:pt x="1883806" y="1233485"/>
                  <a:pt x="1886057" y="1228459"/>
                  <a:pt x="1889695" y="1224821"/>
                </a:cubicBezTo>
                <a:lnTo>
                  <a:pt x="1890906" y="1224319"/>
                </a:lnTo>
                <a:lnTo>
                  <a:pt x="1889690" y="1221385"/>
                </a:lnTo>
                <a:cubicBezTo>
                  <a:pt x="1889690" y="1215833"/>
                  <a:pt x="1891941" y="1210807"/>
                  <a:pt x="1895578" y="1207170"/>
                </a:cubicBezTo>
                <a:lnTo>
                  <a:pt x="1896461" y="1206804"/>
                </a:lnTo>
                <a:lnTo>
                  <a:pt x="1895574" y="1204714"/>
                </a:lnTo>
                <a:cubicBezTo>
                  <a:pt x="1895574" y="1199163"/>
                  <a:pt x="1897880" y="1194137"/>
                  <a:pt x="1901606" y="1190499"/>
                </a:cubicBezTo>
                <a:lnTo>
                  <a:pt x="1903686" y="1189658"/>
                </a:lnTo>
                <a:lnTo>
                  <a:pt x="1902438" y="1186572"/>
                </a:lnTo>
                <a:cubicBezTo>
                  <a:pt x="1902438" y="1180885"/>
                  <a:pt x="1904689" y="1175737"/>
                  <a:pt x="1908326" y="1172010"/>
                </a:cubicBezTo>
                <a:lnTo>
                  <a:pt x="1908894" y="1171770"/>
                </a:lnTo>
                <a:lnTo>
                  <a:pt x="1908323" y="1170392"/>
                </a:lnTo>
                <a:cubicBezTo>
                  <a:pt x="1908323" y="1164841"/>
                  <a:pt x="1910573" y="1159815"/>
                  <a:pt x="1914211" y="1156177"/>
                </a:cubicBezTo>
                <a:lnTo>
                  <a:pt x="1915188" y="1155772"/>
                </a:lnTo>
                <a:lnTo>
                  <a:pt x="1914207" y="1153231"/>
                </a:lnTo>
                <a:cubicBezTo>
                  <a:pt x="1914207" y="1147273"/>
                  <a:pt x="1916457" y="1141879"/>
                  <a:pt x="1920095" y="1137975"/>
                </a:cubicBezTo>
                <a:lnTo>
                  <a:pt x="1920758" y="1137681"/>
                </a:lnTo>
                <a:lnTo>
                  <a:pt x="1920090" y="1136070"/>
                </a:lnTo>
                <a:cubicBezTo>
                  <a:pt x="1920090" y="1130518"/>
                  <a:pt x="1922341" y="1125492"/>
                  <a:pt x="1925978" y="1121854"/>
                </a:cubicBezTo>
                <a:lnTo>
                  <a:pt x="1926698" y="1121556"/>
                </a:lnTo>
                <a:lnTo>
                  <a:pt x="1925974" y="1119889"/>
                </a:lnTo>
                <a:cubicBezTo>
                  <a:pt x="1925974" y="1114203"/>
                  <a:pt x="1928389" y="1109054"/>
                  <a:pt x="1932293" y="1105327"/>
                </a:cubicBezTo>
                <a:lnTo>
                  <a:pt x="1935023" y="1104248"/>
                </a:lnTo>
                <a:lnTo>
                  <a:pt x="1934800" y="1103709"/>
                </a:lnTo>
                <a:cubicBezTo>
                  <a:pt x="1934800" y="1098157"/>
                  <a:pt x="1937050" y="1093131"/>
                  <a:pt x="1940688" y="1089494"/>
                </a:cubicBezTo>
                <a:lnTo>
                  <a:pt x="1941664" y="1089088"/>
                </a:lnTo>
                <a:lnTo>
                  <a:pt x="1940684" y="1086547"/>
                </a:lnTo>
                <a:cubicBezTo>
                  <a:pt x="1940684" y="1080589"/>
                  <a:pt x="1942934" y="1075196"/>
                  <a:pt x="1946572" y="1071292"/>
                </a:cubicBezTo>
                <a:lnTo>
                  <a:pt x="1948891" y="1070261"/>
                </a:lnTo>
                <a:lnTo>
                  <a:pt x="1948529" y="1069386"/>
                </a:lnTo>
                <a:cubicBezTo>
                  <a:pt x="1948529" y="1063835"/>
                  <a:pt x="1950779" y="1058809"/>
                  <a:pt x="1954417" y="1055171"/>
                </a:cubicBezTo>
                <a:lnTo>
                  <a:pt x="1956782" y="1054191"/>
                </a:lnTo>
                <a:lnTo>
                  <a:pt x="1956374" y="1053205"/>
                </a:lnTo>
                <a:cubicBezTo>
                  <a:pt x="1956374" y="1047519"/>
                  <a:pt x="1958679" y="1042370"/>
                  <a:pt x="1962406" y="1038643"/>
                </a:cubicBezTo>
                <a:lnTo>
                  <a:pt x="1962864" y="1038454"/>
                </a:lnTo>
                <a:lnTo>
                  <a:pt x="1962258" y="1037025"/>
                </a:lnTo>
                <a:cubicBezTo>
                  <a:pt x="1962258" y="1031473"/>
                  <a:pt x="1964563" y="1026448"/>
                  <a:pt x="1968290" y="1022810"/>
                </a:cubicBezTo>
                <a:lnTo>
                  <a:pt x="1971374" y="1021563"/>
                </a:lnTo>
                <a:lnTo>
                  <a:pt x="1971084" y="1020845"/>
                </a:lnTo>
                <a:cubicBezTo>
                  <a:pt x="1971084" y="1015158"/>
                  <a:pt x="1973334" y="1010009"/>
                  <a:pt x="1976972" y="1006283"/>
                </a:cubicBezTo>
                <a:lnTo>
                  <a:pt x="1979207" y="1005334"/>
                </a:lnTo>
                <a:lnTo>
                  <a:pt x="1978929" y="1004664"/>
                </a:lnTo>
                <a:cubicBezTo>
                  <a:pt x="1978929" y="999113"/>
                  <a:pt x="1981179" y="994087"/>
                  <a:pt x="1984817" y="990449"/>
                </a:cubicBezTo>
                <a:lnTo>
                  <a:pt x="1987182" y="989469"/>
                </a:lnTo>
                <a:lnTo>
                  <a:pt x="1986774" y="988483"/>
                </a:lnTo>
                <a:cubicBezTo>
                  <a:pt x="1986774" y="982797"/>
                  <a:pt x="1989079" y="977648"/>
                  <a:pt x="1992806" y="973921"/>
                </a:cubicBezTo>
                <a:lnTo>
                  <a:pt x="1995844" y="972663"/>
                </a:lnTo>
                <a:lnTo>
                  <a:pt x="2001487" y="958375"/>
                </a:lnTo>
                <a:lnTo>
                  <a:pt x="2003719" y="957405"/>
                </a:lnTo>
                <a:lnTo>
                  <a:pt x="2009332" y="943522"/>
                </a:lnTo>
                <a:lnTo>
                  <a:pt x="2011567" y="942573"/>
                </a:lnTo>
                <a:lnTo>
                  <a:pt x="2011290" y="941903"/>
                </a:lnTo>
                <a:cubicBezTo>
                  <a:pt x="2011290" y="936352"/>
                  <a:pt x="2013540" y="931326"/>
                  <a:pt x="2017178" y="927688"/>
                </a:cubicBezTo>
                <a:lnTo>
                  <a:pt x="2019384" y="926774"/>
                </a:lnTo>
                <a:lnTo>
                  <a:pt x="2019135" y="926213"/>
                </a:lnTo>
                <a:cubicBezTo>
                  <a:pt x="2019135" y="920662"/>
                  <a:pt x="2021549" y="915636"/>
                  <a:pt x="2025453" y="911998"/>
                </a:cubicBezTo>
                <a:lnTo>
                  <a:pt x="2030528" y="910039"/>
                </a:lnTo>
                <a:lnTo>
                  <a:pt x="2035809" y="897289"/>
                </a:lnTo>
                <a:lnTo>
                  <a:pt x="2038001" y="896381"/>
                </a:lnTo>
                <a:lnTo>
                  <a:pt x="2037766" y="895814"/>
                </a:lnTo>
                <a:cubicBezTo>
                  <a:pt x="2037766" y="890262"/>
                  <a:pt x="2040017" y="885236"/>
                  <a:pt x="2043654" y="881598"/>
                </a:cubicBezTo>
                <a:lnTo>
                  <a:pt x="2047867" y="879853"/>
                </a:lnTo>
                <a:lnTo>
                  <a:pt x="2047573" y="879142"/>
                </a:lnTo>
                <a:cubicBezTo>
                  <a:pt x="2047573" y="873591"/>
                  <a:pt x="2049823" y="868565"/>
                  <a:pt x="2053461" y="864927"/>
                </a:cubicBezTo>
                <a:lnTo>
                  <a:pt x="2056086" y="863840"/>
                </a:lnTo>
                <a:lnTo>
                  <a:pt x="2061450" y="851198"/>
                </a:lnTo>
                <a:lnTo>
                  <a:pt x="2066394" y="849199"/>
                </a:lnTo>
                <a:lnTo>
                  <a:pt x="2066205" y="848742"/>
                </a:lnTo>
                <a:cubicBezTo>
                  <a:pt x="2066205" y="843191"/>
                  <a:pt x="2068456" y="838165"/>
                  <a:pt x="2072093" y="834527"/>
                </a:cubicBezTo>
                <a:lnTo>
                  <a:pt x="2077067" y="832467"/>
                </a:lnTo>
                <a:lnTo>
                  <a:pt x="2081900" y="820798"/>
                </a:lnTo>
                <a:lnTo>
                  <a:pt x="2083918" y="819962"/>
                </a:lnTo>
                <a:lnTo>
                  <a:pt x="2083857" y="819814"/>
                </a:lnTo>
                <a:cubicBezTo>
                  <a:pt x="2083857" y="813856"/>
                  <a:pt x="2086271" y="808462"/>
                  <a:pt x="2090175" y="804558"/>
                </a:cubicBezTo>
                <a:lnTo>
                  <a:pt x="2095596" y="802313"/>
                </a:lnTo>
                <a:lnTo>
                  <a:pt x="2100532" y="790399"/>
                </a:lnTo>
                <a:lnTo>
                  <a:pt x="2105236" y="788450"/>
                </a:lnTo>
                <a:lnTo>
                  <a:pt x="2110338" y="775832"/>
                </a:lnTo>
                <a:lnTo>
                  <a:pt x="2115294" y="773730"/>
                </a:lnTo>
                <a:lnTo>
                  <a:pt x="2120288" y="761961"/>
                </a:lnTo>
                <a:lnTo>
                  <a:pt x="2126242" y="759553"/>
                </a:lnTo>
                <a:lnTo>
                  <a:pt x="2130932" y="748232"/>
                </a:lnTo>
                <a:lnTo>
                  <a:pt x="2134920" y="746579"/>
                </a:lnTo>
                <a:lnTo>
                  <a:pt x="2140738" y="731848"/>
                </a:lnTo>
                <a:lnTo>
                  <a:pt x="2148050" y="728671"/>
                </a:lnTo>
                <a:lnTo>
                  <a:pt x="2152650" y="717832"/>
                </a:lnTo>
                <a:lnTo>
                  <a:pt x="2158115" y="715621"/>
                </a:lnTo>
                <a:lnTo>
                  <a:pt x="2163292" y="703122"/>
                </a:lnTo>
                <a:lnTo>
                  <a:pt x="2168670" y="700895"/>
                </a:lnTo>
                <a:lnTo>
                  <a:pt x="2173099" y="689681"/>
                </a:lnTo>
                <a:lnTo>
                  <a:pt x="2180527" y="686454"/>
                </a:lnTo>
                <a:lnTo>
                  <a:pt x="2185010" y="675114"/>
                </a:lnTo>
                <a:lnTo>
                  <a:pt x="2191826" y="672156"/>
                </a:lnTo>
                <a:lnTo>
                  <a:pt x="2195654" y="662916"/>
                </a:lnTo>
                <a:lnTo>
                  <a:pt x="2202714" y="659991"/>
                </a:lnTo>
                <a:lnTo>
                  <a:pt x="2207422" y="648350"/>
                </a:lnTo>
                <a:lnTo>
                  <a:pt x="2212378" y="646247"/>
                </a:lnTo>
                <a:lnTo>
                  <a:pt x="2217372" y="634478"/>
                </a:lnTo>
                <a:lnTo>
                  <a:pt x="2226054" y="630967"/>
                </a:lnTo>
                <a:lnTo>
                  <a:pt x="2229976" y="621036"/>
                </a:lnTo>
                <a:lnTo>
                  <a:pt x="2237741" y="617663"/>
                </a:lnTo>
                <a:lnTo>
                  <a:pt x="2241744" y="608000"/>
                </a:lnTo>
                <a:lnTo>
                  <a:pt x="2246811" y="605901"/>
                </a:lnTo>
                <a:lnTo>
                  <a:pt x="2251980" y="594271"/>
                </a:lnTo>
                <a:lnTo>
                  <a:pt x="2260537" y="590968"/>
                </a:lnTo>
                <a:lnTo>
                  <a:pt x="2264298" y="581666"/>
                </a:lnTo>
                <a:lnTo>
                  <a:pt x="2271604" y="578566"/>
                </a:lnTo>
                <a:lnTo>
                  <a:pt x="2276066" y="567794"/>
                </a:lnTo>
                <a:lnTo>
                  <a:pt x="2285570" y="563857"/>
                </a:lnTo>
                <a:lnTo>
                  <a:pt x="2288814" y="556026"/>
                </a:lnTo>
                <a:lnTo>
                  <a:pt x="2296645" y="552782"/>
                </a:lnTo>
                <a:lnTo>
                  <a:pt x="2300582" y="543278"/>
                </a:lnTo>
                <a:lnTo>
                  <a:pt x="2308468" y="540012"/>
                </a:lnTo>
                <a:lnTo>
                  <a:pt x="2312780" y="529836"/>
                </a:lnTo>
                <a:lnTo>
                  <a:pt x="2323621" y="525448"/>
                </a:lnTo>
                <a:lnTo>
                  <a:pt x="2327059" y="516944"/>
                </a:lnTo>
                <a:lnTo>
                  <a:pt x="2335350" y="513426"/>
                </a:lnTo>
                <a:lnTo>
                  <a:pt x="2338827" y="505033"/>
                </a:lnTo>
                <a:lnTo>
                  <a:pt x="2347220" y="501556"/>
                </a:lnTo>
                <a:lnTo>
                  <a:pt x="2350738" y="493265"/>
                </a:lnTo>
                <a:lnTo>
                  <a:pt x="2359847" y="489582"/>
                </a:lnTo>
                <a:lnTo>
                  <a:pt x="2363630" y="480661"/>
                </a:lnTo>
                <a:lnTo>
                  <a:pt x="2373929" y="476494"/>
                </a:lnTo>
                <a:lnTo>
                  <a:pt x="2377216" y="468750"/>
                </a:lnTo>
                <a:lnTo>
                  <a:pt x="2386653" y="464933"/>
                </a:lnTo>
                <a:lnTo>
                  <a:pt x="2387490" y="463007"/>
                </a:lnTo>
                <a:lnTo>
                  <a:pt x="2377086" y="467316"/>
                </a:lnTo>
                <a:lnTo>
                  <a:pt x="2373978" y="475175"/>
                </a:lnTo>
                <a:lnTo>
                  <a:pt x="2363781" y="479599"/>
                </a:lnTo>
                <a:lnTo>
                  <a:pt x="2361373" y="485412"/>
                </a:lnTo>
                <a:lnTo>
                  <a:pt x="2350601" y="489875"/>
                </a:lnTo>
                <a:lnTo>
                  <a:pt x="2347501" y="497180"/>
                </a:lnTo>
                <a:lnTo>
                  <a:pt x="2338526" y="500809"/>
                </a:lnTo>
                <a:lnTo>
                  <a:pt x="2334896" y="509784"/>
                </a:lnTo>
                <a:lnTo>
                  <a:pt x="2326461" y="513363"/>
                </a:lnTo>
                <a:lnTo>
                  <a:pt x="2322842" y="521695"/>
                </a:lnTo>
                <a:lnTo>
                  <a:pt x="2312520" y="525772"/>
                </a:lnTo>
                <a:lnTo>
                  <a:pt x="2309256" y="533463"/>
                </a:lnTo>
                <a:lnTo>
                  <a:pt x="2300281" y="537092"/>
                </a:lnTo>
                <a:lnTo>
                  <a:pt x="2296652" y="546068"/>
                </a:lnTo>
                <a:lnTo>
                  <a:pt x="2288908" y="549354"/>
                </a:lnTo>
                <a:lnTo>
                  <a:pt x="2284740" y="559654"/>
                </a:lnTo>
                <a:lnTo>
                  <a:pt x="2275506" y="563570"/>
                </a:lnTo>
                <a:lnTo>
                  <a:pt x="2272136" y="571708"/>
                </a:lnTo>
                <a:lnTo>
                  <a:pt x="2264304" y="574952"/>
                </a:lnTo>
                <a:lnTo>
                  <a:pt x="2260367" y="584456"/>
                </a:lnTo>
                <a:lnTo>
                  <a:pt x="2251975" y="587933"/>
                </a:lnTo>
                <a:lnTo>
                  <a:pt x="2248457" y="596224"/>
                </a:lnTo>
                <a:lnTo>
                  <a:pt x="2240429" y="599470"/>
                </a:lnTo>
                <a:lnTo>
                  <a:pt x="2235852" y="610790"/>
                </a:lnTo>
                <a:lnTo>
                  <a:pt x="2227561" y="614308"/>
                </a:lnTo>
                <a:lnTo>
                  <a:pt x="2224084" y="622701"/>
                </a:lnTo>
                <a:lnTo>
                  <a:pt x="2215560" y="626232"/>
                </a:lnTo>
                <a:lnTo>
                  <a:pt x="2211336" y="636430"/>
                </a:lnTo>
                <a:lnTo>
                  <a:pt x="2204076" y="639437"/>
                </a:lnTo>
                <a:lnTo>
                  <a:pt x="2199568" y="650854"/>
                </a:lnTo>
                <a:lnTo>
                  <a:pt x="2193698" y="653404"/>
                </a:lnTo>
                <a:lnTo>
                  <a:pt x="2189762" y="662908"/>
                </a:lnTo>
                <a:lnTo>
                  <a:pt x="2181523" y="666320"/>
                </a:lnTo>
                <a:lnTo>
                  <a:pt x="2177014" y="677474"/>
                </a:lnTo>
                <a:lnTo>
                  <a:pt x="2169708" y="680574"/>
                </a:lnTo>
                <a:lnTo>
                  <a:pt x="2165246" y="691346"/>
                </a:lnTo>
                <a:lnTo>
                  <a:pt x="2160098" y="693478"/>
                </a:lnTo>
                <a:lnTo>
                  <a:pt x="2155296" y="705625"/>
                </a:lnTo>
                <a:lnTo>
                  <a:pt x="2148976" y="708367"/>
                </a:lnTo>
                <a:lnTo>
                  <a:pt x="2144365" y="719498"/>
                </a:lnTo>
                <a:lnTo>
                  <a:pt x="2136534" y="722742"/>
                </a:lnTo>
                <a:lnTo>
                  <a:pt x="2132885" y="731553"/>
                </a:lnTo>
                <a:lnTo>
                  <a:pt x="2128386" y="733416"/>
                </a:lnTo>
                <a:lnTo>
                  <a:pt x="2122935" y="746262"/>
                </a:lnTo>
                <a:lnTo>
                  <a:pt x="2117508" y="748456"/>
                </a:lnTo>
                <a:lnTo>
                  <a:pt x="2112292" y="761665"/>
                </a:lnTo>
                <a:lnTo>
                  <a:pt x="2107908" y="763570"/>
                </a:lnTo>
                <a:lnTo>
                  <a:pt x="2102486" y="776662"/>
                </a:lnTo>
                <a:lnTo>
                  <a:pt x="2097417" y="778762"/>
                </a:lnTo>
                <a:lnTo>
                  <a:pt x="2092247" y="790391"/>
                </a:lnTo>
                <a:lnTo>
                  <a:pt x="2086908" y="792452"/>
                </a:lnTo>
                <a:lnTo>
                  <a:pt x="2081604" y="804956"/>
                </a:lnTo>
                <a:lnTo>
                  <a:pt x="2077072" y="806790"/>
                </a:lnTo>
                <a:lnTo>
                  <a:pt x="2072085" y="818829"/>
                </a:lnTo>
                <a:lnTo>
                  <a:pt x="2067873" y="820573"/>
                </a:lnTo>
                <a:lnTo>
                  <a:pt x="2062279" y="835069"/>
                </a:lnTo>
                <a:lnTo>
                  <a:pt x="2056246" y="837751"/>
                </a:lnTo>
                <a:lnTo>
                  <a:pt x="2051492" y="849228"/>
                </a:lnTo>
                <a:lnTo>
                  <a:pt x="2046519" y="851288"/>
                </a:lnTo>
                <a:lnTo>
                  <a:pt x="2041686" y="862957"/>
                </a:lnTo>
                <a:lnTo>
                  <a:pt x="2039147" y="864009"/>
                </a:lnTo>
                <a:lnTo>
                  <a:pt x="2039728" y="865413"/>
                </a:lnTo>
                <a:cubicBezTo>
                  <a:pt x="2039728" y="870965"/>
                  <a:pt x="2037478" y="875991"/>
                  <a:pt x="2033841" y="879629"/>
                </a:cubicBezTo>
                <a:lnTo>
                  <a:pt x="2028836" y="881701"/>
                </a:lnTo>
                <a:lnTo>
                  <a:pt x="2023890" y="893357"/>
                </a:lnTo>
                <a:lnTo>
                  <a:pt x="2020626" y="894678"/>
                </a:lnTo>
                <a:lnTo>
                  <a:pt x="2021096" y="895814"/>
                </a:lnTo>
                <a:cubicBezTo>
                  <a:pt x="2021096" y="901365"/>
                  <a:pt x="2018846" y="906391"/>
                  <a:pt x="2015208" y="910029"/>
                </a:cubicBezTo>
                <a:lnTo>
                  <a:pt x="2011215" y="911682"/>
                </a:lnTo>
                <a:lnTo>
                  <a:pt x="2005402" y="925719"/>
                </a:lnTo>
                <a:lnTo>
                  <a:pt x="2003282" y="926597"/>
                </a:lnTo>
                <a:lnTo>
                  <a:pt x="1997414" y="940428"/>
                </a:lnTo>
                <a:lnTo>
                  <a:pt x="1995331" y="941270"/>
                </a:lnTo>
                <a:lnTo>
                  <a:pt x="1995600" y="941903"/>
                </a:lnTo>
                <a:cubicBezTo>
                  <a:pt x="1995600" y="947455"/>
                  <a:pt x="1993295" y="952481"/>
                  <a:pt x="1989568" y="956118"/>
                </a:cubicBezTo>
                <a:lnTo>
                  <a:pt x="1984798" y="958047"/>
                </a:lnTo>
                <a:lnTo>
                  <a:pt x="1984812" y="958084"/>
                </a:lnTo>
                <a:cubicBezTo>
                  <a:pt x="1984812" y="963771"/>
                  <a:pt x="1982563" y="968919"/>
                  <a:pt x="1978925" y="972646"/>
                </a:cubicBezTo>
                <a:lnTo>
                  <a:pt x="1976876" y="973515"/>
                </a:lnTo>
                <a:lnTo>
                  <a:pt x="1971080" y="988192"/>
                </a:lnTo>
                <a:lnTo>
                  <a:pt x="1968841" y="989165"/>
                </a:lnTo>
                <a:lnTo>
                  <a:pt x="1963092" y="1003045"/>
                </a:lnTo>
                <a:lnTo>
                  <a:pt x="1960134" y="1004270"/>
                </a:lnTo>
                <a:lnTo>
                  <a:pt x="1960297" y="1004664"/>
                </a:lnTo>
                <a:cubicBezTo>
                  <a:pt x="1960297" y="1010216"/>
                  <a:pt x="1958047" y="1015241"/>
                  <a:pt x="1954409" y="1018879"/>
                </a:cubicBezTo>
                <a:lnTo>
                  <a:pt x="1953704" y="1019171"/>
                </a:lnTo>
                <a:lnTo>
                  <a:pt x="1954414" y="1020845"/>
                </a:lnTo>
                <a:cubicBezTo>
                  <a:pt x="1954414" y="1026532"/>
                  <a:pt x="1952054" y="1031680"/>
                  <a:pt x="1948238" y="1035406"/>
                </a:cubicBezTo>
                <a:lnTo>
                  <a:pt x="1946234" y="1036217"/>
                </a:lnTo>
                <a:lnTo>
                  <a:pt x="1946568" y="1037025"/>
                </a:lnTo>
                <a:cubicBezTo>
                  <a:pt x="1946568" y="1042576"/>
                  <a:pt x="1944318" y="1047602"/>
                  <a:pt x="1940680" y="1051240"/>
                </a:cubicBezTo>
                <a:lnTo>
                  <a:pt x="1938314" y="1052220"/>
                </a:lnTo>
                <a:lnTo>
                  <a:pt x="1938723" y="1053205"/>
                </a:lnTo>
                <a:cubicBezTo>
                  <a:pt x="1938723" y="1058892"/>
                  <a:pt x="1936418" y="1064040"/>
                  <a:pt x="1932691" y="1067767"/>
                </a:cubicBezTo>
                <a:lnTo>
                  <a:pt x="1929734" y="1068992"/>
                </a:lnTo>
                <a:lnTo>
                  <a:pt x="1929897" y="1069386"/>
                </a:lnTo>
                <a:cubicBezTo>
                  <a:pt x="1929897" y="1074938"/>
                  <a:pt x="1927647" y="1079963"/>
                  <a:pt x="1924009" y="1083601"/>
                </a:cubicBezTo>
                <a:lnTo>
                  <a:pt x="1923032" y="1084006"/>
                </a:lnTo>
                <a:lnTo>
                  <a:pt x="1924013" y="1086547"/>
                </a:lnTo>
                <a:cubicBezTo>
                  <a:pt x="1924013" y="1092505"/>
                  <a:pt x="1921763" y="1097898"/>
                  <a:pt x="1918125" y="1101803"/>
                </a:cubicBezTo>
                <a:lnTo>
                  <a:pt x="1915805" y="1102833"/>
                </a:lnTo>
                <a:lnTo>
                  <a:pt x="1916168" y="1103709"/>
                </a:lnTo>
                <a:cubicBezTo>
                  <a:pt x="1916168" y="1109260"/>
                  <a:pt x="1913918" y="1114286"/>
                  <a:pt x="1910280" y="1117924"/>
                </a:cubicBezTo>
                <a:lnTo>
                  <a:pt x="1909603" y="1118204"/>
                </a:lnTo>
                <a:lnTo>
                  <a:pt x="1910284" y="1119889"/>
                </a:lnTo>
                <a:cubicBezTo>
                  <a:pt x="1910284" y="1125576"/>
                  <a:pt x="1908034" y="1130724"/>
                  <a:pt x="1904396" y="1134451"/>
                </a:cubicBezTo>
                <a:lnTo>
                  <a:pt x="1903795" y="1134707"/>
                </a:lnTo>
                <a:lnTo>
                  <a:pt x="1904400" y="1136070"/>
                </a:lnTo>
                <a:cubicBezTo>
                  <a:pt x="1904400" y="1141621"/>
                  <a:pt x="1901986" y="1146647"/>
                  <a:pt x="1898082" y="1150285"/>
                </a:cubicBezTo>
                <a:lnTo>
                  <a:pt x="1894910" y="1151508"/>
                </a:lnTo>
                <a:lnTo>
                  <a:pt x="1895575" y="1153231"/>
                </a:lnTo>
                <a:cubicBezTo>
                  <a:pt x="1895575" y="1159188"/>
                  <a:pt x="1893324" y="1164581"/>
                  <a:pt x="1889687" y="1168486"/>
                </a:cubicBezTo>
                <a:lnTo>
                  <a:pt x="1889023" y="1168781"/>
                </a:lnTo>
                <a:lnTo>
                  <a:pt x="1889691" y="1170392"/>
                </a:lnTo>
                <a:cubicBezTo>
                  <a:pt x="1889691" y="1175944"/>
                  <a:pt x="1887440" y="1180969"/>
                  <a:pt x="1883803" y="1184607"/>
                </a:cubicBezTo>
                <a:lnTo>
                  <a:pt x="1883125" y="1184888"/>
                </a:lnTo>
                <a:lnTo>
                  <a:pt x="1883806" y="1186572"/>
                </a:lnTo>
                <a:cubicBezTo>
                  <a:pt x="1883806" y="1192259"/>
                  <a:pt x="1881556" y="1197408"/>
                  <a:pt x="1877918" y="1201134"/>
                </a:cubicBezTo>
                <a:lnTo>
                  <a:pt x="1876661" y="1201668"/>
                </a:lnTo>
                <a:lnTo>
                  <a:pt x="1877923" y="1204714"/>
                </a:lnTo>
                <a:cubicBezTo>
                  <a:pt x="1877923" y="1210266"/>
                  <a:pt x="1875673" y="1215292"/>
                  <a:pt x="1872035" y="1218929"/>
                </a:cubicBezTo>
                <a:lnTo>
                  <a:pt x="1871153" y="1219295"/>
                </a:lnTo>
                <a:lnTo>
                  <a:pt x="1872039" y="1221385"/>
                </a:lnTo>
                <a:cubicBezTo>
                  <a:pt x="1872039" y="1226936"/>
                  <a:pt x="1869735" y="1231962"/>
                  <a:pt x="1866008" y="1235600"/>
                </a:cubicBezTo>
                <a:lnTo>
                  <a:pt x="1864075" y="1236381"/>
                </a:lnTo>
                <a:lnTo>
                  <a:pt x="1865175" y="1239036"/>
                </a:lnTo>
                <a:lnTo>
                  <a:pt x="1859761" y="1252107"/>
                </a:lnTo>
                <a:lnTo>
                  <a:pt x="1861252" y="1255707"/>
                </a:lnTo>
                <a:cubicBezTo>
                  <a:pt x="1861252" y="1261259"/>
                  <a:pt x="1859002" y="1266285"/>
                  <a:pt x="1855365" y="1269922"/>
                </a:cubicBezTo>
                <a:lnTo>
                  <a:pt x="1854153" y="1270424"/>
                </a:lnTo>
                <a:lnTo>
                  <a:pt x="1855368" y="1273359"/>
                </a:lnTo>
                <a:lnTo>
                  <a:pt x="1849919" y="1286514"/>
                </a:lnTo>
                <a:lnTo>
                  <a:pt x="1851446" y="1290029"/>
                </a:lnTo>
                <a:cubicBezTo>
                  <a:pt x="1851446" y="1295581"/>
                  <a:pt x="1849087" y="1300607"/>
                  <a:pt x="1845271" y="1304244"/>
                </a:cubicBezTo>
                <a:lnTo>
                  <a:pt x="1844298" y="1304629"/>
                </a:lnTo>
                <a:lnTo>
                  <a:pt x="1845562" y="1307681"/>
                </a:lnTo>
                <a:lnTo>
                  <a:pt x="1839720" y="1321787"/>
                </a:lnTo>
                <a:lnTo>
                  <a:pt x="1841640" y="1326313"/>
                </a:lnTo>
                <a:cubicBezTo>
                  <a:pt x="1841640" y="1331865"/>
                  <a:pt x="1839335" y="1336891"/>
                  <a:pt x="1835608" y="1340528"/>
                </a:cubicBezTo>
                <a:lnTo>
                  <a:pt x="1835200" y="1340693"/>
                </a:lnTo>
                <a:lnTo>
                  <a:pt x="1835756" y="1342004"/>
                </a:lnTo>
                <a:cubicBezTo>
                  <a:pt x="1835756" y="1347555"/>
                  <a:pt x="1833451" y="1352581"/>
                  <a:pt x="1829725" y="1356219"/>
                </a:cubicBezTo>
                <a:lnTo>
                  <a:pt x="1829124" y="1356461"/>
                </a:lnTo>
                <a:lnTo>
                  <a:pt x="1830853" y="1360635"/>
                </a:lnTo>
                <a:lnTo>
                  <a:pt x="1825156" y="1374389"/>
                </a:lnTo>
                <a:lnTo>
                  <a:pt x="1826930" y="1378777"/>
                </a:lnTo>
                <a:lnTo>
                  <a:pt x="1821280" y="1392750"/>
                </a:lnTo>
                <a:lnTo>
                  <a:pt x="1823008" y="1396919"/>
                </a:lnTo>
                <a:lnTo>
                  <a:pt x="1817311" y="1410673"/>
                </a:lnTo>
                <a:lnTo>
                  <a:pt x="1819085" y="1415061"/>
                </a:lnTo>
                <a:lnTo>
                  <a:pt x="1813672" y="1428449"/>
                </a:lnTo>
                <a:lnTo>
                  <a:pt x="1815162" y="1432223"/>
                </a:lnTo>
                <a:lnTo>
                  <a:pt x="1809661" y="1446153"/>
                </a:lnTo>
                <a:lnTo>
                  <a:pt x="1811240" y="1449874"/>
                </a:lnTo>
                <a:lnTo>
                  <a:pt x="1806514" y="1461011"/>
                </a:lnTo>
                <a:lnTo>
                  <a:pt x="1809279" y="1467525"/>
                </a:lnTo>
                <a:lnTo>
                  <a:pt x="1803364" y="1481464"/>
                </a:lnTo>
                <a:lnTo>
                  <a:pt x="1805356" y="1486158"/>
                </a:lnTo>
                <a:lnTo>
                  <a:pt x="1800168" y="1498386"/>
                </a:lnTo>
                <a:lnTo>
                  <a:pt x="1802414" y="1503809"/>
                </a:lnTo>
                <a:cubicBezTo>
                  <a:pt x="1802414" y="1509360"/>
                  <a:pt x="1800164" y="1514386"/>
                  <a:pt x="1796526" y="1518024"/>
                </a:cubicBezTo>
                <a:lnTo>
                  <a:pt x="1796382" y="1518083"/>
                </a:lnTo>
                <a:lnTo>
                  <a:pt x="1798491" y="1523422"/>
                </a:lnTo>
                <a:lnTo>
                  <a:pt x="1793958" y="1534900"/>
                </a:lnTo>
                <a:lnTo>
                  <a:pt x="1796530" y="1541563"/>
                </a:lnTo>
                <a:lnTo>
                  <a:pt x="1791764" y="1553913"/>
                </a:lnTo>
                <a:lnTo>
                  <a:pt x="1794569" y="1560686"/>
                </a:lnTo>
                <a:lnTo>
                  <a:pt x="1789864" y="1572043"/>
                </a:lnTo>
                <a:lnTo>
                  <a:pt x="1792607" y="1578827"/>
                </a:lnTo>
                <a:lnTo>
                  <a:pt x="1787863" y="1590561"/>
                </a:lnTo>
                <a:lnTo>
                  <a:pt x="1790647" y="1596969"/>
                </a:lnTo>
                <a:lnTo>
                  <a:pt x="1785692" y="1608375"/>
                </a:lnTo>
                <a:lnTo>
                  <a:pt x="1788685" y="1615601"/>
                </a:lnTo>
                <a:lnTo>
                  <a:pt x="1784048" y="1626794"/>
                </a:lnTo>
                <a:lnTo>
                  <a:pt x="1786724" y="1633253"/>
                </a:lnTo>
                <a:lnTo>
                  <a:pt x="1781478" y="1645917"/>
                </a:lnTo>
                <a:lnTo>
                  <a:pt x="1784762" y="1653846"/>
                </a:lnTo>
                <a:lnTo>
                  <a:pt x="1780058" y="1665204"/>
                </a:lnTo>
                <a:lnTo>
                  <a:pt x="1782801" y="1671988"/>
                </a:lnTo>
                <a:lnTo>
                  <a:pt x="1779089" y="1681168"/>
                </a:lnTo>
                <a:lnTo>
                  <a:pt x="1782801" y="1690130"/>
                </a:lnTo>
                <a:lnTo>
                  <a:pt x="1777966" y="1701804"/>
                </a:lnTo>
                <a:lnTo>
                  <a:pt x="1780840" y="1709252"/>
                </a:lnTo>
                <a:lnTo>
                  <a:pt x="1777019" y="1719150"/>
                </a:lnTo>
                <a:lnTo>
                  <a:pt x="1780840" y="1728375"/>
                </a:lnTo>
                <a:lnTo>
                  <a:pt x="1776981" y="1737691"/>
                </a:lnTo>
                <a:lnTo>
                  <a:pt x="1780840" y="1747007"/>
                </a:lnTo>
                <a:lnTo>
                  <a:pt x="1776778" y="1756813"/>
                </a:lnTo>
                <a:lnTo>
                  <a:pt x="1780840" y="1766620"/>
                </a:lnTo>
                <a:lnTo>
                  <a:pt x="1776981" y="1775936"/>
                </a:lnTo>
                <a:lnTo>
                  <a:pt x="1780840" y="1785252"/>
                </a:lnTo>
                <a:cubicBezTo>
                  <a:pt x="1780840" y="1796355"/>
                  <a:pt x="1771840" y="1805355"/>
                  <a:pt x="1760736" y="1805355"/>
                </a:cubicBezTo>
                <a:cubicBezTo>
                  <a:pt x="1749634" y="1805355"/>
                  <a:pt x="1740633" y="1796355"/>
                  <a:pt x="1740633" y="1785252"/>
                </a:cubicBezTo>
                <a:lnTo>
                  <a:pt x="1744492" y="1775936"/>
                </a:lnTo>
                <a:lnTo>
                  <a:pt x="1740633" y="1766620"/>
                </a:lnTo>
                <a:lnTo>
                  <a:pt x="1744695" y="1756813"/>
                </a:lnTo>
                <a:lnTo>
                  <a:pt x="1740633" y="1747007"/>
                </a:lnTo>
                <a:lnTo>
                  <a:pt x="1744492" y="1737691"/>
                </a:lnTo>
                <a:lnTo>
                  <a:pt x="1740633" y="1728375"/>
                </a:lnTo>
                <a:lnTo>
                  <a:pt x="1744454" y="1719150"/>
                </a:lnTo>
                <a:lnTo>
                  <a:pt x="1740633" y="1709252"/>
                </a:lnTo>
                <a:lnTo>
                  <a:pt x="1745400" y="1696902"/>
                </a:lnTo>
                <a:lnTo>
                  <a:pt x="1742595" y="1690130"/>
                </a:lnTo>
                <a:lnTo>
                  <a:pt x="1746306" y="1681168"/>
                </a:lnTo>
                <a:lnTo>
                  <a:pt x="1742595" y="1671988"/>
                </a:lnTo>
                <a:lnTo>
                  <a:pt x="1747275" y="1660412"/>
                </a:lnTo>
                <a:lnTo>
                  <a:pt x="1744556" y="1653846"/>
                </a:lnTo>
                <a:lnTo>
                  <a:pt x="1749802" y="1641182"/>
                </a:lnTo>
                <a:lnTo>
                  <a:pt x="1746517" y="1633253"/>
                </a:lnTo>
                <a:lnTo>
                  <a:pt x="1751153" y="1622060"/>
                </a:lnTo>
                <a:lnTo>
                  <a:pt x="1748478" y="1615601"/>
                </a:lnTo>
                <a:lnTo>
                  <a:pt x="1752429" y="1606064"/>
                </a:lnTo>
                <a:lnTo>
                  <a:pt x="1748478" y="1596969"/>
                </a:lnTo>
                <a:lnTo>
                  <a:pt x="1754309" y="1583547"/>
                </a:lnTo>
                <a:lnTo>
                  <a:pt x="1752401" y="1578827"/>
                </a:lnTo>
                <a:lnTo>
                  <a:pt x="1757082" y="1567251"/>
                </a:lnTo>
                <a:lnTo>
                  <a:pt x="1754362" y="1560686"/>
                </a:lnTo>
                <a:lnTo>
                  <a:pt x="1759198" y="1549011"/>
                </a:lnTo>
                <a:lnTo>
                  <a:pt x="1756324" y="1541563"/>
                </a:lnTo>
                <a:lnTo>
                  <a:pt x="1760834" y="1529877"/>
                </a:lnTo>
                <a:lnTo>
                  <a:pt x="1758285" y="1523422"/>
                </a:lnTo>
                <a:lnTo>
                  <a:pt x="1764164" y="1508533"/>
                </a:lnTo>
                <a:lnTo>
                  <a:pt x="1762207" y="1503809"/>
                </a:lnTo>
                <a:lnTo>
                  <a:pt x="1766876" y="1492538"/>
                </a:lnTo>
                <a:lnTo>
                  <a:pt x="1764169" y="1486158"/>
                </a:lnTo>
                <a:lnTo>
                  <a:pt x="1770083" y="1472219"/>
                </a:lnTo>
                <a:lnTo>
                  <a:pt x="1768091" y="1467525"/>
                </a:lnTo>
                <a:lnTo>
                  <a:pt x="1772817" y="1456388"/>
                </a:lnTo>
                <a:lnTo>
                  <a:pt x="1770052" y="1449874"/>
                </a:lnTo>
                <a:cubicBezTo>
                  <a:pt x="1770052" y="1444322"/>
                  <a:pt x="1772357" y="1439296"/>
                  <a:pt x="1776084" y="1435659"/>
                </a:cubicBezTo>
                <a:lnTo>
                  <a:pt x="1776281" y="1435579"/>
                </a:lnTo>
                <a:lnTo>
                  <a:pt x="1774956" y="1432223"/>
                </a:lnTo>
                <a:lnTo>
                  <a:pt x="1780323" y="1418634"/>
                </a:lnTo>
                <a:lnTo>
                  <a:pt x="1778878" y="1415061"/>
                </a:lnTo>
                <a:lnTo>
                  <a:pt x="1784528" y="1401089"/>
                </a:lnTo>
                <a:lnTo>
                  <a:pt x="1782801" y="1396919"/>
                </a:lnTo>
                <a:lnTo>
                  <a:pt x="1788498" y="1383166"/>
                </a:lnTo>
                <a:lnTo>
                  <a:pt x="1786724" y="1378777"/>
                </a:lnTo>
                <a:lnTo>
                  <a:pt x="1792373" y="1364805"/>
                </a:lnTo>
                <a:lnTo>
                  <a:pt x="1790646" y="1360635"/>
                </a:lnTo>
                <a:lnTo>
                  <a:pt x="1796489" y="1346529"/>
                </a:lnTo>
                <a:lnTo>
                  <a:pt x="1794569" y="1342004"/>
                </a:lnTo>
                <a:cubicBezTo>
                  <a:pt x="1794569" y="1336452"/>
                  <a:pt x="1796874" y="1331426"/>
                  <a:pt x="1800601" y="1327788"/>
                </a:cubicBezTo>
                <a:lnTo>
                  <a:pt x="1801008" y="1327624"/>
                </a:lnTo>
                <a:lnTo>
                  <a:pt x="1800452" y="1326313"/>
                </a:lnTo>
                <a:cubicBezTo>
                  <a:pt x="1800452" y="1320762"/>
                  <a:pt x="1802758" y="1315736"/>
                  <a:pt x="1806485" y="1312098"/>
                </a:cubicBezTo>
                <a:lnTo>
                  <a:pt x="1807084" y="1311855"/>
                </a:lnTo>
                <a:lnTo>
                  <a:pt x="1805355" y="1307681"/>
                </a:lnTo>
                <a:lnTo>
                  <a:pt x="1811013" y="1294022"/>
                </a:lnTo>
                <a:lnTo>
                  <a:pt x="1809278" y="1290029"/>
                </a:lnTo>
                <a:cubicBezTo>
                  <a:pt x="1809278" y="1284478"/>
                  <a:pt x="1811638" y="1279452"/>
                  <a:pt x="1815453" y="1275814"/>
                </a:cubicBezTo>
                <a:lnTo>
                  <a:pt x="1816077" y="1275568"/>
                </a:lnTo>
                <a:lnTo>
                  <a:pt x="1815162" y="1273359"/>
                </a:lnTo>
                <a:cubicBezTo>
                  <a:pt x="1815162" y="1267807"/>
                  <a:pt x="1817412" y="1262782"/>
                  <a:pt x="1821050" y="1259144"/>
                </a:cubicBezTo>
                <a:lnTo>
                  <a:pt x="1822261" y="1258642"/>
                </a:lnTo>
                <a:lnTo>
                  <a:pt x="1821046" y="1255707"/>
                </a:lnTo>
                <a:lnTo>
                  <a:pt x="1826460" y="1242636"/>
                </a:lnTo>
                <a:lnTo>
                  <a:pt x="1824968" y="1239036"/>
                </a:lnTo>
                <a:cubicBezTo>
                  <a:pt x="1824968" y="1233485"/>
                  <a:pt x="1827218" y="1228459"/>
                  <a:pt x="1830856" y="1224821"/>
                </a:cubicBezTo>
                <a:lnTo>
                  <a:pt x="1832093" y="1224308"/>
                </a:lnTo>
                <a:lnTo>
                  <a:pt x="1830852" y="1221385"/>
                </a:lnTo>
                <a:cubicBezTo>
                  <a:pt x="1830852" y="1215833"/>
                  <a:pt x="1833157" y="1210807"/>
                  <a:pt x="1836884" y="1207170"/>
                </a:cubicBezTo>
                <a:lnTo>
                  <a:pt x="1838468" y="1206529"/>
                </a:lnTo>
                <a:lnTo>
                  <a:pt x="1837716" y="1204714"/>
                </a:lnTo>
                <a:cubicBezTo>
                  <a:pt x="1837716" y="1199163"/>
                  <a:pt x="1839966" y="1194137"/>
                  <a:pt x="1843604" y="1190499"/>
                </a:cubicBezTo>
                <a:lnTo>
                  <a:pt x="1844960" y="1189937"/>
                </a:lnTo>
                <a:lnTo>
                  <a:pt x="1843600" y="1186572"/>
                </a:lnTo>
                <a:cubicBezTo>
                  <a:pt x="1843600" y="1180885"/>
                  <a:pt x="1845850" y="1175737"/>
                  <a:pt x="1849488" y="1172010"/>
                </a:cubicBezTo>
                <a:lnTo>
                  <a:pt x="1850055" y="1171770"/>
                </a:lnTo>
                <a:lnTo>
                  <a:pt x="1849484" y="1170392"/>
                </a:lnTo>
                <a:cubicBezTo>
                  <a:pt x="1849484" y="1164841"/>
                  <a:pt x="1851734" y="1159815"/>
                  <a:pt x="1855372" y="1156177"/>
                </a:cubicBezTo>
                <a:lnTo>
                  <a:pt x="1856349" y="1155772"/>
                </a:lnTo>
                <a:lnTo>
                  <a:pt x="1855368" y="1153231"/>
                </a:lnTo>
                <a:cubicBezTo>
                  <a:pt x="1855368" y="1147273"/>
                  <a:pt x="1857618" y="1141879"/>
                  <a:pt x="1861256" y="1137975"/>
                </a:cubicBezTo>
                <a:lnTo>
                  <a:pt x="1861960" y="1137662"/>
                </a:lnTo>
                <a:lnTo>
                  <a:pt x="1861252" y="1136070"/>
                </a:lnTo>
                <a:cubicBezTo>
                  <a:pt x="1861252" y="1130518"/>
                  <a:pt x="1863667" y="1125492"/>
                  <a:pt x="1867571" y="1121854"/>
                </a:cubicBezTo>
                <a:lnTo>
                  <a:pt x="1870426" y="1120752"/>
                </a:lnTo>
                <a:lnTo>
                  <a:pt x="1870078" y="1119889"/>
                </a:lnTo>
                <a:cubicBezTo>
                  <a:pt x="1870078" y="1114203"/>
                  <a:pt x="1872327" y="1109054"/>
                  <a:pt x="1875966" y="1105327"/>
                </a:cubicBezTo>
                <a:lnTo>
                  <a:pt x="1876532" y="1105087"/>
                </a:lnTo>
                <a:lnTo>
                  <a:pt x="1875961" y="1103709"/>
                </a:lnTo>
                <a:cubicBezTo>
                  <a:pt x="1875961" y="1098157"/>
                  <a:pt x="1878211" y="1093131"/>
                  <a:pt x="1881849" y="1089494"/>
                </a:cubicBezTo>
                <a:lnTo>
                  <a:pt x="1884517" y="1088389"/>
                </a:lnTo>
                <a:lnTo>
                  <a:pt x="1883806" y="1086547"/>
                </a:lnTo>
                <a:cubicBezTo>
                  <a:pt x="1883806" y="1080589"/>
                  <a:pt x="1886056" y="1075196"/>
                  <a:pt x="1889694" y="1071292"/>
                </a:cubicBezTo>
                <a:lnTo>
                  <a:pt x="1890358" y="1070997"/>
                </a:lnTo>
                <a:lnTo>
                  <a:pt x="1889690" y="1069386"/>
                </a:lnTo>
                <a:cubicBezTo>
                  <a:pt x="1889690" y="1063835"/>
                  <a:pt x="1891940" y="1058809"/>
                  <a:pt x="1895578" y="1055171"/>
                </a:cubicBezTo>
                <a:lnTo>
                  <a:pt x="1897944" y="1054191"/>
                </a:lnTo>
                <a:lnTo>
                  <a:pt x="1897535" y="1053205"/>
                </a:lnTo>
                <a:cubicBezTo>
                  <a:pt x="1897535" y="1047519"/>
                  <a:pt x="1899841" y="1042370"/>
                  <a:pt x="1903568" y="1038643"/>
                </a:cubicBezTo>
                <a:lnTo>
                  <a:pt x="1906524" y="1037418"/>
                </a:lnTo>
                <a:lnTo>
                  <a:pt x="1906362" y="1037025"/>
                </a:lnTo>
                <a:cubicBezTo>
                  <a:pt x="1906362" y="1031473"/>
                  <a:pt x="1908612" y="1026448"/>
                  <a:pt x="1912250" y="1022810"/>
                </a:cubicBezTo>
                <a:lnTo>
                  <a:pt x="1912955" y="1022518"/>
                </a:lnTo>
                <a:lnTo>
                  <a:pt x="1912245" y="1020845"/>
                </a:lnTo>
                <a:cubicBezTo>
                  <a:pt x="1912245" y="1015158"/>
                  <a:pt x="1914605" y="1010009"/>
                  <a:pt x="1918421" y="1006283"/>
                </a:cubicBezTo>
                <a:lnTo>
                  <a:pt x="1920425" y="1005471"/>
                </a:lnTo>
                <a:lnTo>
                  <a:pt x="1920090" y="1004664"/>
                </a:lnTo>
                <a:cubicBezTo>
                  <a:pt x="1920090" y="999113"/>
                  <a:pt x="1922341" y="994087"/>
                  <a:pt x="1925978" y="990449"/>
                </a:cubicBezTo>
                <a:lnTo>
                  <a:pt x="1928344" y="989469"/>
                </a:lnTo>
                <a:lnTo>
                  <a:pt x="1927936" y="988483"/>
                </a:lnTo>
                <a:cubicBezTo>
                  <a:pt x="1927936" y="982797"/>
                  <a:pt x="1930241" y="977648"/>
                  <a:pt x="1933968" y="973921"/>
                </a:cubicBezTo>
                <a:lnTo>
                  <a:pt x="1937006" y="972663"/>
                </a:lnTo>
                <a:lnTo>
                  <a:pt x="1942649" y="958375"/>
                </a:lnTo>
                <a:lnTo>
                  <a:pt x="1944880" y="957405"/>
                </a:lnTo>
                <a:lnTo>
                  <a:pt x="1950494" y="943522"/>
                </a:lnTo>
                <a:lnTo>
                  <a:pt x="1954435" y="941849"/>
                </a:lnTo>
                <a:lnTo>
                  <a:pt x="1960444" y="927688"/>
                </a:lnTo>
                <a:lnTo>
                  <a:pt x="1962526" y="926846"/>
                </a:lnTo>
                <a:lnTo>
                  <a:pt x="1962258" y="926213"/>
                </a:lnTo>
                <a:cubicBezTo>
                  <a:pt x="1962258" y="920662"/>
                  <a:pt x="1964563" y="915636"/>
                  <a:pt x="1968290" y="911998"/>
                </a:cubicBezTo>
                <a:lnTo>
                  <a:pt x="1971399" y="910740"/>
                </a:lnTo>
                <a:lnTo>
                  <a:pt x="1976971" y="897289"/>
                </a:lnTo>
                <a:lnTo>
                  <a:pt x="1980964" y="895634"/>
                </a:lnTo>
                <a:lnTo>
                  <a:pt x="1986778" y="881598"/>
                </a:lnTo>
                <a:lnTo>
                  <a:pt x="1989328" y="880542"/>
                </a:lnTo>
                <a:lnTo>
                  <a:pt x="1988734" y="879142"/>
                </a:lnTo>
                <a:cubicBezTo>
                  <a:pt x="1988734" y="873591"/>
                  <a:pt x="1991040" y="868565"/>
                  <a:pt x="1994766" y="864927"/>
                </a:cubicBezTo>
                <a:lnTo>
                  <a:pt x="2000721" y="862519"/>
                </a:lnTo>
                <a:lnTo>
                  <a:pt x="2005410" y="851198"/>
                </a:lnTo>
                <a:lnTo>
                  <a:pt x="2007949" y="850146"/>
                </a:lnTo>
                <a:lnTo>
                  <a:pt x="2007367" y="848742"/>
                </a:lnTo>
                <a:cubicBezTo>
                  <a:pt x="2007367" y="843191"/>
                  <a:pt x="2009617" y="838165"/>
                  <a:pt x="2013255" y="834527"/>
                </a:cubicBezTo>
                <a:lnTo>
                  <a:pt x="2018228" y="832467"/>
                </a:lnTo>
                <a:lnTo>
                  <a:pt x="2023062" y="820798"/>
                </a:lnTo>
                <a:lnTo>
                  <a:pt x="2028440" y="818570"/>
                </a:lnTo>
                <a:lnTo>
                  <a:pt x="2033848" y="804558"/>
                </a:lnTo>
                <a:lnTo>
                  <a:pt x="2038679" y="802411"/>
                </a:lnTo>
                <a:lnTo>
                  <a:pt x="2043654" y="790399"/>
                </a:lnTo>
                <a:lnTo>
                  <a:pt x="2046027" y="789416"/>
                </a:lnTo>
                <a:lnTo>
                  <a:pt x="2051787" y="775832"/>
                </a:lnTo>
                <a:lnTo>
                  <a:pt x="2056400" y="773966"/>
                </a:lnTo>
                <a:lnTo>
                  <a:pt x="2061737" y="761961"/>
                </a:lnTo>
                <a:lnTo>
                  <a:pt x="2069630" y="758914"/>
                </a:lnTo>
                <a:lnTo>
                  <a:pt x="2074055" y="748232"/>
                </a:lnTo>
                <a:lnTo>
                  <a:pt x="2078043" y="746579"/>
                </a:lnTo>
                <a:lnTo>
                  <a:pt x="2083861" y="731848"/>
                </a:lnTo>
                <a:lnTo>
                  <a:pt x="2088768" y="729716"/>
                </a:lnTo>
                <a:lnTo>
                  <a:pt x="2093811" y="717832"/>
                </a:lnTo>
                <a:lnTo>
                  <a:pt x="2099277" y="715621"/>
                </a:lnTo>
                <a:lnTo>
                  <a:pt x="2104454" y="703122"/>
                </a:lnTo>
                <a:lnTo>
                  <a:pt x="2109918" y="700859"/>
                </a:lnTo>
                <a:lnTo>
                  <a:pt x="2114548" y="689681"/>
                </a:lnTo>
                <a:lnTo>
                  <a:pt x="2121562" y="686775"/>
                </a:lnTo>
                <a:lnTo>
                  <a:pt x="2126172" y="675114"/>
                </a:lnTo>
                <a:lnTo>
                  <a:pt x="2132988" y="672156"/>
                </a:lnTo>
                <a:lnTo>
                  <a:pt x="2136816" y="662916"/>
                </a:lnTo>
                <a:lnTo>
                  <a:pt x="2143876" y="659991"/>
                </a:lnTo>
                <a:lnTo>
                  <a:pt x="2148583" y="648350"/>
                </a:lnTo>
                <a:lnTo>
                  <a:pt x="2157078" y="644746"/>
                </a:lnTo>
                <a:lnTo>
                  <a:pt x="2161331" y="634478"/>
                </a:lnTo>
                <a:lnTo>
                  <a:pt x="2166708" y="632250"/>
                </a:lnTo>
                <a:lnTo>
                  <a:pt x="2171138" y="621036"/>
                </a:lnTo>
                <a:lnTo>
                  <a:pt x="2178903" y="617663"/>
                </a:lnTo>
                <a:lnTo>
                  <a:pt x="2182905" y="608000"/>
                </a:lnTo>
                <a:lnTo>
                  <a:pt x="2191430" y="604469"/>
                </a:lnTo>
                <a:lnTo>
                  <a:pt x="2195654" y="594271"/>
                </a:lnTo>
                <a:lnTo>
                  <a:pt x="2203667" y="590952"/>
                </a:lnTo>
                <a:lnTo>
                  <a:pt x="2207422" y="581666"/>
                </a:lnTo>
                <a:lnTo>
                  <a:pt x="2214769" y="578548"/>
                </a:lnTo>
                <a:lnTo>
                  <a:pt x="2219333" y="567794"/>
                </a:lnTo>
                <a:lnTo>
                  <a:pt x="2228618" y="564039"/>
                </a:lnTo>
                <a:lnTo>
                  <a:pt x="2231937" y="556026"/>
                </a:lnTo>
                <a:lnTo>
                  <a:pt x="2239768" y="552782"/>
                </a:lnTo>
                <a:lnTo>
                  <a:pt x="2243705" y="543278"/>
                </a:lnTo>
                <a:lnTo>
                  <a:pt x="2251481" y="540057"/>
                </a:lnTo>
                <a:lnTo>
                  <a:pt x="2255616" y="529836"/>
                </a:lnTo>
                <a:lnTo>
                  <a:pt x="2264538" y="526053"/>
                </a:lnTo>
                <a:lnTo>
                  <a:pt x="2268221" y="516944"/>
                </a:lnTo>
                <a:lnTo>
                  <a:pt x="2276584" y="513396"/>
                </a:lnTo>
                <a:lnTo>
                  <a:pt x="2280132" y="505033"/>
                </a:lnTo>
                <a:lnTo>
                  <a:pt x="2289570" y="501217"/>
                </a:lnTo>
                <a:lnTo>
                  <a:pt x="2293024" y="493265"/>
                </a:lnTo>
                <a:lnTo>
                  <a:pt x="2302955" y="489343"/>
                </a:lnTo>
                <a:lnTo>
                  <a:pt x="2306466" y="480661"/>
                </a:lnTo>
                <a:lnTo>
                  <a:pt x="2314828" y="477112"/>
                </a:lnTo>
                <a:lnTo>
                  <a:pt x="2315280" y="476047"/>
                </a:lnTo>
                <a:lnTo>
                  <a:pt x="2304414" y="480878"/>
                </a:lnTo>
                <a:lnTo>
                  <a:pt x="2302536" y="485412"/>
                </a:lnTo>
                <a:lnTo>
                  <a:pt x="2294214" y="488859"/>
                </a:lnTo>
                <a:lnTo>
                  <a:pt x="2290768" y="497180"/>
                </a:lnTo>
                <a:lnTo>
                  <a:pt x="2280324" y="501506"/>
                </a:lnTo>
                <a:lnTo>
                  <a:pt x="2276895" y="509784"/>
                </a:lnTo>
                <a:lnTo>
                  <a:pt x="2267635" y="513620"/>
                </a:lnTo>
                <a:lnTo>
                  <a:pt x="2264290" y="521695"/>
                </a:lnTo>
                <a:lnTo>
                  <a:pt x="2255750" y="525233"/>
                </a:lnTo>
                <a:lnTo>
                  <a:pt x="2252092" y="533463"/>
                </a:lnTo>
                <a:lnTo>
                  <a:pt x="2241212" y="537662"/>
                </a:lnTo>
                <a:lnTo>
                  <a:pt x="2237813" y="546068"/>
                </a:lnTo>
                <a:lnTo>
                  <a:pt x="2230122" y="549331"/>
                </a:lnTo>
                <a:lnTo>
                  <a:pt x="2226046" y="559654"/>
                </a:lnTo>
                <a:lnTo>
                  <a:pt x="2217713" y="563274"/>
                </a:lnTo>
                <a:lnTo>
                  <a:pt x="2214134" y="571708"/>
                </a:lnTo>
                <a:lnTo>
                  <a:pt x="2205336" y="575266"/>
                </a:lnTo>
                <a:lnTo>
                  <a:pt x="2201530" y="584456"/>
                </a:lnTo>
                <a:lnTo>
                  <a:pt x="2193208" y="587903"/>
                </a:lnTo>
                <a:lnTo>
                  <a:pt x="2189761" y="596224"/>
                </a:lnTo>
                <a:lnTo>
                  <a:pt x="2181523" y="599636"/>
                </a:lnTo>
                <a:lnTo>
                  <a:pt x="2177013" y="610790"/>
                </a:lnTo>
                <a:lnTo>
                  <a:pt x="2168723" y="614308"/>
                </a:lnTo>
                <a:lnTo>
                  <a:pt x="2165246" y="622701"/>
                </a:lnTo>
                <a:lnTo>
                  <a:pt x="2157862" y="625760"/>
                </a:lnTo>
                <a:lnTo>
                  <a:pt x="2153335" y="636430"/>
                </a:lnTo>
                <a:lnTo>
                  <a:pt x="2147447" y="638811"/>
                </a:lnTo>
                <a:lnTo>
                  <a:pt x="2142691" y="650854"/>
                </a:lnTo>
                <a:lnTo>
                  <a:pt x="2134430" y="654443"/>
                </a:lnTo>
                <a:lnTo>
                  <a:pt x="2130923" y="662908"/>
                </a:lnTo>
                <a:lnTo>
                  <a:pt x="2123829" y="665846"/>
                </a:lnTo>
                <a:lnTo>
                  <a:pt x="2119013" y="677474"/>
                </a:lnTo>
                <a:lnTo>
                  <a:pt x="2113100" y="679923"/>
                </a:lnTo>
                <a:lnTo>
                  <a:pt x="2108369" y="691346"/>
                </a:lnTo>
                <a:lnTo>
                  <a:pt x="2100922" y="694431"/>
                </a:lnTo>
                <a:lnTo>
                  <a:pt x="2096602" y="705625"/>
                </a:lnTo>
                <a:lnTo>
                  <a:pt x="2091313" y="707975"/>
                </a:lnTo>
                <a:lnTo>
                  <a:pt x="2086651" y="719498"/>
                </a:lnTo>
                <a:lnTo>
                  <a:pt x="2079672" y="722458"/>
                </a:lnTo>
                <a:lnTo>
                  <a:pt x="2075721" y="731553"/>
                </a:lnTo>
                <a:lnTo>
                  <a:pt x="2069279" y="734097"/>
                </a:lnTo>
                <a:lnTo>
                  <a:pt x="2064240" y="746262"/>
                </a:lnTo>
                <a:lnTo>
                  <a:pt x="2059774" y="748112"/>
                </a:lnTo>
                <a:lnTo>
                  <a:pt x="2054290" y="761665"/>
                </a:lnTo>
                <a:lnTo>
                  <a:pt x="2048914" y="763945"/>
                </a:lnTo>
                <a:lnTo>
                  <a:pt x="2043646" y="776662"/>
                </a:lnTo>
                <a:lnTo>
                  <a:pt x="2038674" y="778722"/>
                </a:lnTo>
                <a:lnTo>
                  <a:pt x="2033840" y="790391"/>
                </a:lnTo>
                <a:lnTo>
                  <a:pt x="2029112" y="792349"/>
                </a:lnTo>
                <a:lnTo>
                  <a:pt x="2023890" y="804956"/>
                </a:lnTo>
                <a:lnTo>
                  <a:pt x="2017979" y="807405"/>
                </a:lnTo>
                <a:lnTo>
                  <a:pt x="2013247" y="818829"/>
                </a:lnTo>
                <a:lnTo>
                  <a:pt x="2009035" y="820573"/>
                </a:lnTo>
                <a:lnTo>
                  <a:pt x="2003441" y="835069"/>
                </a:lnTo>
                <a:lnTo>
                  <a:pt x="1998583" y="837228"/>
                </a:lnTo>
                <a:lnTo>
                  <a:pt x="1993491" y="849228"/>
                </a:lnTo>
                <a:lnTo>
                  <a:pt x="1989893" y="850683"/>
                </a:lnTo>
                <a:lnTo>
                  <a:pt x="1984808" y="862957"/>
                </a:lnTo>
                <a:lnTo>
                  <a:pt x="1980595" y="864702"/>
                </a:lnTo>
                <a:lnTo>
                  <a:pt x="1980890" y="865413"/>
                </a:lnTo>
                <a:cubicBezTo>
                  <a:pt x="1980890" y="870965"/>
                  <a:pt x="1978640" y="875991"/>
                  <a:pt x="1975002" y="879629"/>
                </a:cubicBezTo>
                <a:lnTo>
                  <a:pt x="1969998" y="881701"/>
                </a:lnTo>
                <a:lnTo>
                  <a:pt x="1965052" y="893357"/>
                </a:lnTo>
                <a:lnTo>
                  <a:pt x="1961788" y="894678"/>
                </a:lnTo>
                <a:lnTo>
                  <a:pt x="1962258" y="895814"/>
                </a:lnTo>
                <a:cubicBezTo>
                  <a:pt x="1962258" y="901365"/>
                  <a:pt x="1960008" y="906391"/>
                  <a:pt x="1956370" y="910029"/>
                </a:cubicBezTo>
                <a:lnTo>
                  <a:pt x="1954168" y="910940"/>
                </a:lnTo>
                <a:lnTo>
                  <a:pt x="1954413" y="911504"/>
                </a:lnTo>
                <a:cubicBezTo>
                  <a:pt x="1954413" y="917055"/>
                  <a:pt x="1952053" y="922081"/>
                  <a:pt x="1948238" y="925719"/>
                </a:cubicBezTo>
                <a:lnTo>
                  <a:pt x="1944141" y="927337"/>
                </a:lnTo>
                <a:lnTo>
                  <a:pt x="1938718" y="940428"/>
                </a:lnTo>
                <a:lnTo>
                  <a:pt x="1936522" y="941338"/>
                </a:lnTo>
                <a:lnTo>
                  <a:pt x="1936762" y="941903"/>
                </a:lnTo>
                <a:cubicBezTo>
                  <a:pt x="1936762" y="947455"/>
                  <a:pt x="1934457" y="952481"/>
                  <a:pt x="1930730" y="956118"/>
                </a:cubicBezTo>
                <a:lnTo>
                  <a:pt x="1927645" y="957366"/>
                </a:lnTo>
                <a:lnTo>
                  <a:pt x="1927936" y="958084"/>
                </a:lnTo>
                <a:cubicBezTo>
                  <a:pt x="1927936" y="963771"/>
                  <a:pt x="1925686" y="968919"/>
                  <a:pt x="1922048" y="972646"/>
                </a:cubicBezTo>
                <a:lnTo>
                  <a:pt x="1919999" y="973515"/>
                </a:lnTo>
                <a:lnTo>
                  <a:pt x="1914203" y="988192"/>
                </a:lnTo>
                <a:lnTo>
                  <a:pt x="1911971" y="989162"/>
                </a:lnTo>
                <a:lnTo>
                  <a:pt x="1906357" y="1003045"/>
                </a:lnTo>
                <a:lnTo>
                  <a:pt x="1904117" y="1003996"/>
                </a:lnTo>
                <a:lnTo>
                  <a:pt x="1904401" y="1004664"/>
                </a:lnTo>
                <a:cubicBezTo>
                  <a:pt x="1904401" y="1010216"/>
                  <a:pt x="1902096" y="1015241"/>
                  <a:pt x="1898369" y="1018879"/>
                </a:cubicBezTo>
                <a:lnTo>
                  <a:pt x="1895284" y="1020126"/>
                </a:lnTo>
                <a:lnTo>
                  <a:pt x="1895575" y="1020845"/>
                </a:lnTo>
                <a:cubicBezTo>
                  <a:pt x="1895575" y="1026532"/>
                  <a:pt x="1893324" y="1031680"/>
                  <a:pt x="1889687" y="1035406"/>
                </a:cubicBezTo>
                <a:lnTo>
                  <a:pt x="1887452" y="1036355"/>
                </a:lnTo>
                <a:lnTo>
                  <a:pt x="1887730" y="1037025"/>
                </a:lnTo>
                <a:cubicBezTo>
                  <a:pt x="1887730" y="1042576"/>
                  <a:pt x="1885479" y="1047602"/>
                  <a:pt x="1881842" y="1051240"/>
                </a:cubicBezTo>
                <a:lnTo>
                  <a:pt x="1879484" y="1052216"/>
                </a:lnTo>
                <a:lnTo>
                  <a:pt x="1879884" y="1053205"/>
                </a:lnTo>
                <a:cubicBezTo>
                  <a:pt x="1879884" y="1058892"/>
                  <a:pt x="1877634" y="1064040"/>
                  <a:pt x="1873996" y="1067767"/>
                </a:cubicBezTo>
                <a:lnTo>
                  <a:pt x="1873418" y="1068013"/>
                </a:lnTo>
                <a:lnTo>
                  <a:pt x="1874001" y="1069386"/>
                </a:lnTo>
                <a:cubicBezTo>
                  <a:pt x="1874001" y="1074938"/>
                  <a:pt x="1871695" y="1079963"/>
                  <a:pt x="1867969" y="1083601"/>
                </a:cubicBezTo>
                <a:lnTo>
                  <a:pt x="1864568" y="1084976"/>
                </a:lnTo>
                <a:lnTo>
                  <a:pt x="1865175" y="1086547"/>
                </a:lnTo>
                <a:cubicBezTo>
                  <a:pt x="1865175" y="1092505"/>
                  <a:pt x="1862924" y="1097898"/>
                  <a:pt x="1859286" y="1101803"/>
                </a:cubicBezTo>
                <a:lnTo>
                  <a:pt x="1858623" y="1102097"/>
                </a:lnTo>
                <a:lnTo>
                  <a:pt x="1859291" y="1103709"/>
                </a:lnTo>
                <a:cubicBezTo>
                  <a:pt x="1859291" y="1109260"/>
                  <a:pt x="1857040" y="1114286"/>
                  <a:pt x="1853403" y="1117924"/>
                </a:cubicBezTo>
                <a:lnTo>
                  <a:pt x="1851046" y="1118900"/>
                </a:lnTo>
                <a:lnTo>
                  <a:pt x="1851446" y="1119889"/>
                </a:lnTo>
                <a:cubicBezTo>
                  <a:pt x="1851446" y="1125576"/>
                  <a:pt x="1849195" y="1130724"/>
                  <a:pt x="1845558" y="1134451"/>
                </a:cubicBezTo>
                <a:lnTo>
                  <a:pt x="1844991" y="1134691"/>
                </a:lnTo>
                <a:lnTo>
                  <a:pt x="1845562" y="1136070"/>
                </a:lnTo>
                <a:cubicBezTo>
                  <a:pt x="1845562" y="1141621"/>
                  <a:pt x="1843312" y="1146647"/>
                  <a:pt x="1839674" y="1150285"/>
                </a:cubicBezTo>
                <a:lnTo>
                  <a:pt x="1838677" y="1150697"/>
                </a:lnTo>
                <a:lnTo>
                  <a:pt x="1839679" y="1153231"/>
                </a:lnTo>
                <a:cubicBezTo>
                  <a:pt x="1839679" y="1159188"/>
                  <a:pt x="1837373" y="1164581"/>
                  <a:pt x="1833647" y="1168486"/>
                </a:cubicBezTo>
                <a:lnTo>
                  <a:pt x="1832249" y="1169092"/>
                </a:lnTo>
                <a:lnTo>
                  <a:pt x="1832814" y="1170392"/>
                </a:lnTo>
                <a:cubicBezTo>
                  <a:pt x="1832814" y="1175944"/>
                  <a:pt x="1830455" y="1180969"/>
                  <a:pt x="1826639" y="1184607"/>
                </a:cubicBezTo>
                <a:lnTo>
                  <a:pt x="1824513" y="1185447"/>
                </a:lnTo>
                <a:lnTo>
                  <a:pt x="1824968" y="1186572"/>
                </a:lnTo>
                <a:cubicBezTo>
                  <a:pt x="1824968" y="1192259"/>
                  <a:pt x="1822718" y="1197408"/>
                  <a:pt x="1819080" y="1201134"/>
                </a:cubicBezTo>
                <a:lnTo>
                  <a:pt x="1817822" y="1201668"/>
                </a:lnTo>
                <a:lnTo>
                  <a:pt x="1819084" y="1204714"/>
                </a:lnTo>
                <a:lnTo>
                  <a:pt x="1813635" y="1217870"/>
                </a:lnTo>
                <a:lnTo>
                  <a:pt x="1815162" y="1221385"/>
                </a:lnTo>
                <a:cubicBezTo>
                  <a:pt x="1815162" y="1226936"/>
                  <a:pt x="1812803" y="1231962"/>
                  <a:pt x="1808987" y="1235600"/>
                </a:cubicBezTo>
                <a:lnTo>
                  <a:pt x="1807988" y="1235995"/>
                </a:lnTo>
                <a:lnTo>
                  <a:pt x="1809279" y="1239036"/>
                </a:lnTo>
                <a:cubicBezTo>
                  <a:pt x="1809279" y="1244588"/>
                  <a:pt x="1806974" y="1249614"/>
                  <a:pt x="1803247" y="1253251"/>
                </a:cubicBezTo>
                <a:lnTo>
                  <a:pt x="1801662" y="1253892"/>
                </a:lnTo>
                <a:lnTo>
                  <a:pt x="1802414" y="1255707"/>
                </a:lnTo>
                <a:cubicBezTo>
                  <a:pt x="1802414" y="1261259"/>
                  <a:pt x="1800164" y="1266285"/>
                  <a:pt x="1796526" y="1269922"/>
                </a:cubicBezTo>
                <a:lnTo>
                  <a:pt x="1795314" y="1270424"/>
                </a:lnTo>
                <a:lnTo>
                  <a:pt x="1796530" y="1273359"/>
                </a:lnTo>
                <a:lnTo>
                  <a:pt x="1791116" y="1286429"/>
                </a:lnTo>
                <a:lnTo>
                  <a:pt x="1792607" y="1290029"/>
                </a:lnTo>
                <a:cubicBezTo>
                  <a:pt x="1792607" y="1295581"/>
                  <a:pt x="1790357" y="1300607"/>
                  <a:pt x="1786719" y="1304244"/>
                </a:cubicBezTo>
                <a:lnTo>
                  <a:pt x="1785508" y="1304746"/>
                </a:lnTo>
                <a:lnTo>
                  <a:pt x="1786724" y="1307681"/>
                </a:lnTo>
                <a:lnTo>
                  <a:pt x="1780903" y="1321732"/>
                </a:lnTo>
                <a:lnTo>
                  <a:pt x="1782801" y="1326313"/>
                </a:lnTo>
                <a:lnTo>
                  <a:pt x="1777575" y="1338930"/>
                </a:lnTo>
                <a:lnTo>
                  <a:pt x="1778879" y="1342004"/>
                </a:lnTo>
                <a:cubicBezTo>
                  <a:pt x="1778879" y="1347555"/>
                  <a:pt x="1776574" y="1352581"/>
                  <a:pt x="1772847" y="1356219"/>
                </a:cubicBezTo>
                <a:lnTo>
                  <a:pt x="1771374" y="1356814"/>
                </a:lnTo>
                <a:lnTo>
                  <a:pt x="1772995" y="1360635"/>
                </a:lnTo>
                <a:cubicBezTo>
                  <a:pt x="1772995" y="1366187"/>
                  <a:pt x="1770690" y="1371213"/>
                  <a:pt x="1766963" y="1374850"/>
                </a:cubicBezTo>
                <a:lnTo>
                  <a:pt x="1766568" y="1375010"/>
                </a:lnTo>
                <a:lnTo>
                  <a:pt x="1768092" y="1378777"/>
                </a:lnTo>
                <a:lnTo>
                  <a:pt x="1762442" y="1392750"/>
                </a:lnTo>
                <a:lnTo>
                  <a:pt x="1764169" y="1396919"/>
                </a:lnTo>
                <a:lnTo>
                  <a:pt x="1758473" y="1410673"/>
                </a:lnTo>
                <a:lnTo>
                  <a:pt x="1760247" y="1415061"/>
                </a:lnTo>
                <a:lnTo>
                  <a:pt x="1755767" y="1426141"/>
                </a:lnTo>
                <a:lnTo>
                  <a:pt x="1758286" y="1432223"/>
                </a:lnTo>
                <a:lnTo>
                  <a:pt x="1752669" y="1445784"/>
                </a:lnTo>
                <a:lnTo>
                  <a:pt x="1754363" y="1449874"/>
                </a:lnTo>
                <a:lnTo>
                  <a:pt x="1748746" y="1463435"/>
                </a:lnTo>
                <a:lnTo>
                  <a:pt x="1750440" y="1467525"/>
                </a:lnTo>
                <a:lnTo>
                  <a:pt x="1744597" y="1481632"/>
                </a:lnTo>
                <a:lnTo>
                  <a:pt x="1746518" y="1486158"/>
                </a:lnTo>
                <a:lnTo>
                  <a:pt x="1741792" y="1497294"/>
                </a:lnTo>
                <a:lnTo>
                  <a:pt x="1744556" y="1503809"/>
                </a:lnTo>
                <a:lnTo>
                  <a:pt x="1739416" y="1515923"/>
                </a:lnTo>
                <a:lnTo>
                  <a:pt x="1742595" y="1523422"/>
                </a:lnTo>
                <a:lnTo>
                  <a:pt x="1736364" y="1538123"/>
                </a:lnTo>
                <a:lnTo>
                  <a:pt x="1737692" y="1541563"/>
                </a:lnTo>
                <a:lnTo>
                  <a:pt x="1732925" y="1553913"/>
                </a:lnTo>
                <a:lnTo>
                  <a:pt x="1735730" y="1560686"/>
                </a:lnTo>
                <a:lnTo>
                  <a:pt x="1731026" y="1572043"/>
                </a:lnTo>
                <a:lnTo>
                  <a:pt x="1733769" y="1578827"/>
                </a:lnTo>
                <a:lnTo>
                  <a:pt x="1729088" y="1590404"/>
                </a:lnTo>
                <a:lnTo>
                  <a:pt x="1731808" y="1596969"/>
                </a:lnTo>
                <a:lnTo>
                  <a:pt x="1726969" y="1608652"/>
                </a:lnTo>
                <a:lnTo>
                  <a:pt x="1729847" y="1615601"/>
                </a:lnTo>
                <a:lnTo>
                  <a:pt x="1725210" y="1626794"/>
                </a:lnTo>
                <a:lnTo>
                  <a:pt x="1727885" y="1633253"/>
                </a:lnTo>
                <a:lnTo>
                  <a:pt x="1722640" y="1645917"/>
                </a:lnTo>
                <a:lnTo>
                  <a:pt x="1725924" y="1653846"/>
                </a:lnTo>
                <a:lnTo>
                  <a:pt x="1722212" y="1662808"/>
                </a:lnTo>
                <a:lnTo>
                  <a:pt x="1725924" y="1671988"/>
                </a:lnTo>
                <a:lnTo>
                  <a:pt x="1721244" y="1683564"/>
                </a:lnTo>
                <a:lnTo>
                  <a:pt x="1723963" y="1690130"/>
                </a:lnTo>
                <a:lnTo>
                  <a:pt x="1720142" y="1699354"/>
                </a:lnTo>
                <a:lnTo>
                  <a:pt x="1723963" y="1709252"/>
                </a:lnTo>
                <a:lnTo>
                  <a:pt x="1719196" y="1721602"/>
                </a:lnTo>
                <a:lnTo>
                  <a:pt x="1722002" y="1728375"/>
                </a:lnTo>
                <a:lnTo>
                  <a:pt x="1718142" y="1737691"/>
                </a:lnTo>
                <a:lnTo>
                  <a:pt x="1722002" y="1747007"/>
                </a:lnTo>
                <a:lnTo>
                  <a:pt x="1717939" y="1756813"/>
                </a:lnTo>
                <a:lnTo>
                  <a:pt x="1722002" y="1766620"/>
                </a:lnTo>
                <a:lnTo>
                  <a:pt x="1718142" y="1775936"/>
                </a:lnTo>
                <a:lnTo>
                  <a:pt x="1722002" y="1785252"/>
                </a:lnTo>
                <a:cubicBezTo>
                  <a:pt x="1722002" y="1796355"/>
                  <a:pt x="1713001" y="1805355"/>
                  <a:pt x="1701898" y="1805355"/>
                </a:cubicBezTo>
                <a:cubicBezTo>
                  <a:pt x="1690795" y="1805355"/>
                  <a:pt x="1681795" y="1796355"/>
                  <a:pt x="1681795" y="1785252"/>
                </a:cubicBezTo>
                <a:lnTo>
                  <a:pt x="1685654" y="1775936"/>
                </a:lnTo>
                <a:lnTo>
                  <a:pt x="1681795" y="1766620"/>
                </a:lnTo>
                <a:lnTo>
                  <a:pt x="1685856" y="1756813"/>
                </a:lnTo>
                <a:lnTo>
                  <a:pt x="1681795" y="1747007"/>
                </a:lnTo>
                <a:lnTo>
                  <a:pt x="1685653" y="1737691"/>
                </a:lnTo>
                <a:lnTo>
                  <a:pt x="1681795" y="1728375"/>
                </a:lnTo>
                <a:lnTo>
                  <a:pt x="1686630" y="1716700"/>
                </a:lnTo>
                <a:lnTo>
                  <a:pt x="1683756" y="1709252"/>
                </a:lnTo>
                <a:lnTo>
                  <a:pt x="1687577" y="1699354"/>
                </a:lnTo>
                <a:lnTo>
                  <a:pt x="1683756" y="1690130"/>
                </a:lnTo>
                <a:lnTo>
                  <a:pt x="1688460" y="1678772"/>
                </a:lnTo>
                <a:lnTo>
                  <a:pt x="1685718" y="1671988"/>
                </a:lnTo>
                <a:lnTo>
                  <a:pt x="1689430" y="1662808"/>
                </a:lnTo>
                <a:lnTo>
                  <a:pt x="1685718" y="1653846"/>
                </a:lnTo>
                <a:lnTo>
                  <a:pt x="1690963" y="1641182"/>
                </a:lnTo>
                <a:lnTo>
                  <a:pt x="1687679" y="1633253"/>
                </a:lnTo>
                <a:lnTo>
                  <a:pt x="1692315" y="1622060"/>
                </a:lnTo>
                <a:lnTo>
                  <a:pt x="1689640" y="1615601"/>
                </a:lnTo>
                <a:lnTo>
                  <a:pt x="1694479" y="1603918"/>
                </a:lnTo>
                <a:lnTo>
                  <a:pt x="1691601" y="1596969"/>
                </a:lnTo>
                <a:lnTo>
                  <a:pt x="1696306" y="1585611"/>
                </a:lnTo>
                <a:lnTo>
                  <a:pt x="1693563" y="1578827"/>
                </a:lnTo>
                <a:lnTo>
                  <a:pt x="1698243" y="1567251"/>
                </a:lnTo>
                <a:lnTo>
                  <a:pt x="1695524" y="1560686"/>
                </a:lnTo>
                <a:lnTo>
                  <a:pt x="1700360" y="1549011"/>
                </a:lnTo>
                <a:lnTo>
                  <a:pt x="1697485" y="1541563"/>
                </a:lnTo>
                <a:lnTo>
                  <a:pt x="1702085" y="1529646"/>
                </a:lnTo>
                <a:lnTo>
                  <a:pt x="1699446" y="1523422"/>
                </a:lnTo>
                <a:lnTo>
                  <a:pt x="1705565" y="1508984"/>
                </a:lnTo>
                <a:lnTo>
                  <a:pt x="1703369" y="1503809"/>
                </a:lnTo>
                <a:lnTo>
                  <a:pt x="1708095" y="1492672"/>
                </a:lnTo>
                <a:lnTo>
                  <a:pt x="1705330" y="1486158"/>
                </a:lnTo>
                <a:cubicBezTo>
                  <a:pt x="1705330" y="1480606"/>
                  <a:pt x="1707635" y="1475580"/>
                  <a:pt x="1711362" y="1471943"/>
                </a:cubicBezTo>
                <a:lnTo>
                  <a:pt x="1711963" y="1471699"/>
                </a:lnTo>
                <a:lnTo>
                  <a:pt x="1710234" y="1467525"/>
                </a:lnTo>
                <a:lnTo>
                  <a:pt x="1715851" y="1453964"/>
                </a:lnTo>
                <a:lnTo>
                  <a:pt x="1714156" y="1449874"/>
                </a:lnTo>
                <a:lnTo>
                  <a:pt x="1718792" y="1438681"/>
                </a:lnTo>
                <a:lnTo>
                  <a:pt x="1716118" y="1432223"/>
                </a:lnTo>
                <a:lnTo>
                  <a:pt x="1721614" y="1418953"/>
                </a:lnTo>
                <a:lnTo>
                  <a:pt x="1720040" y="1415061"/>
                </a:lnTo>
                <a:lnTo>
                  <a:pt x="1725690" y="1401089"/>
                </a:lnTo>
                <a:lnTo>
                  <a:pt x="1723963" y="1396919"/>
                </a:lnTo>
                <a:lnTo>
                  <a:pt x="1729659" y="1383166"/>
                </a:lnTo>
                <a:lnTo>
                  <a:pt x="1727885" y="1378777"/>
                </a:lnTo>
                <a:lnTo>
                  <a:pt x="1733555" y="1364754"/>
                </a:lnTo>
                <a:lnTo>
                  <a:pt x="1731808" y="1360635"/>
                </a:lnTo>
                <a:cubicBezTo>
                  <a:pt x="1731808" y="1355084"/>
                  <a:pt x="1734113" y="1350058"/>
                  <a:pt x="1737839" y="1346420"/>
                </a:cubicBezTo>
                <a:lnTo>
                  <a:pt x="1739313" y="1345824"/>
                </a:lnTo>
                <a:lnTo>
                  <a:pt x="1737692" y="1342004"/>
                </a:lnTo>
                <a:lnTo>
                  <a:pt x="1743461" y="1328406"/>
                </a:lnTo>
                <a:lnTo>
                  <a:pt x="1742595" y="1326313"/>
                </a:lnTo>
                <a:lnTo>
                  <a:pt x="1748415" y="1312262"/>
                </a:lnTo>
                <a:lnTo>
                  <a:pt x="1746517" y="1307681"/>
                </a:lnTo>
                <a:cubicBezTo>
                  <a:pt x="1746517" y="1302129"/>
                  <a:pt x="1748767" y="1297104"/>
                  <a:pt x="1752405" y="1293466"/>
                </a:cubicBezTo>
                <a:lnTo>
                  <a:pt x="1753617" y="1292964"/>
                </a:lnTo>
                <a:lnTo>
                  <a:pt x="1752401" y="1290029"/>
                </a:lnTo>
                <a:lnTo>
                  <a:pt x="1757815" y="1276959"/>
                </a:lnTo>
                <a:lnTo>
                  <a:pt x="1756324" y="1273359"/>
                </a:lnTo>
                <a:cubicBezTo>
                  <a:pt x="1756324" y="1267807"/>
                  <a:pt x="1758573" y="1262782"/>
                  <a:pt x="1762212" y="1259144"/>
                </a:cubicBezTo>
                <a:lnTo>
                  <a:pt x="1763423" y="1258642"/>
                </a:lnTo>
                <a:lnTo>
                  <a:pt x="1762207" y="1255707"/>
                </a:lnTo>
                <a:cubicBezTo>
                  <a:pt x="1762207" y="1250156"/>
                  <a:pt x="1764457" y="1245130"/>
                  <a:pt x="1768096" y="1241492"/>
                </a:cubicBezTo>
                <a:lnTo>
                  <a:pt x="1768978" y="1241127"/>
                </a:lnTo>
                <a:lnTo>
                  <a:pt x="1768091" y="1239036"/>
                </a:lnTo>
                <a:cubicBezTo>
                  <a:pt x="1768091" y="1233485"/>
                  <a:pt x="1770396" y="1228459"/>
                  <a:pt x="1774123" y="1224821"/>
                </a:cubicBezTo>
                <a:lnTo>
                  <a:pt x="1774432" y="1224696"/>
                </a:lnTo>
                <a:lnTo>
                  <a:pt x="1772994" y="1221385"/>
                </a:lnTo>
                <a:cubicBezTo>
                  <a:pt x="1772994" y="1215833"/>
                  <a:pt x="1775354" y="1210807"/>
                  <a:pt x="1779170" y="1207170"/>
                </a:cubicBezTo>
                <a:lnTo>
                  <a:pt x="1779793" y="1206923"/>
                </a:lnTo>
                <a:lnTo>
                  <a:pt x="1778878" y="1204714"/>
                </a:lnTo>
                <a:cubicBezTo>
                  <a:pt x="1778878" y="1199163"/>
                  <a:pt x="1781128" y="1194137"/>
                  <a:pt x="1784766" y="1190499"/>
                </a:cubicBezTo>
                <a:lnTo>
                  <a:pt x="1786122" y="1189937"/>
                </a:lnTo>
                <a:lnTo>
                  <a:pt x="1784762" y="1186572"/>
                </a:lnTo>
                <a:cubicBezTo>
                  <a:pt x="1784762" y="1180885"/>
                  <a:pt x="1787012" y="1175737"/>
                  <a:pt x="1790650" y="1172010"/>
                </a:cubicBezTo>
                <a:lnTo>
                  <a:pt x="1791240" y="1171760"/>
                </a:lnTo>
                <a:lnTo>
                  <a:pt x="1790646" y="1170392"/>
                </a:lnTo>
                <a:cubicBezTo>
                  <a:pt x="1790646" y="1164841"/>
                  <a:pt x="1793006" y="1159815"/>
                  <a:pt x="1796822" y="1156177"/>
                </a:cubicBezTo>
                <a:lnTo>
                  <a:pt x="1799273" y="1155209"/>
                </a:lnTo>
                <a:lnTo>
                  <a:pt x="1798491" y="1153231"/>
                </a:lnTo>
                <a:cubicBezTo>
                  <a:pt x="1798491" y="1147273"/>
                  <a:pt x="1800796" y="1141879"/>
                  <a:pt x="1804523" y="1137975"/>
                </a:cubicBezTo>
                <a:lnTo>
                  <a:pt x="1805898" y="1137379"/>
                </a:lnTo>
                <a:lnTo>
                  <a:pt x="1805355" y="1136070"/>
                </a:lnTo>
                <a:cubicBezTo>
                  <a:pt x="1805355" y="1130518"/>
                  <a:pt x="1807605" y="1125492"/>
                  <a:pt x="1811243" y="1121854"/>
                </a:cubicBezTo>
                <a:lnTo>
                  <a:pt x="1811920" y="1121574"/>
                </a:lnTo>
                <a:lnTo>
                  <a:pt x="1811239" y="1119889"/>
                </a:lnTo>
                <a:cubicBezTo>
                  <a:pt x="1811239" y="1114203"/>
                  <a:pt x="1813489" y="1109054"/>
                  <a:pt x="1817127" y="1105327"/>
                </a:cubicBezTo>
                <a:lnTo>
                  <a:pt x="1819362" y="1104379"/>
                </a:lnTo>
                <a:lnTo>
                  <a:pt x="1819084" y="1103709"/>
                </a:lnTo>
                <a:cubicBezTo>
                  <a:pt x="1819084" y="1098157"/>
                  <a:pt x="1821334" y="1093131"/>
                  <a:pt x="1824972" y="1089494"/>
                </a:cubicBezTo>
                <a:lnTo>
                  <a:pt x="1825949" y="1089088"/>
                </a:lnTo>
                <a:lnTo>
                  <a:pt x="1824968" y="1086547"/>
                </a:lnTo>
                <a:cubicBezTo>
                  <a:pt x="1824968" y="1080589"/>
                  <a:pt x="1827218" y="1075196"/>
                  <a:pt x="1830856" y="1071292"/>
                </a:cubicBezTo>
                <a:lnTo>
                  <a:pt x="1833183" y="1070257"/>
                </a:lnTo>
                <a:lnTo>
                  <a:pt x="1832813" y="1069386"/>
                </a:lnTo>
                <a:cubicBezTo>
                  <a:pt x="1832813" y="1063835"/>
                  <a:pt x="1835118" y="1058809"/>
                  <a:pt x="1838845" y="1055171"/>
                </a:cubicBezTo>
                <a:lnTo>
                  <a:pt x="1840244" y="1054605"/>
                </a:lnTo>
                <a:lnTo>
                  <a:pt x="1839678" y="1053205"/>
                </a:lnTo>
                <a:cubicBezTo>
                  <a:pt x="1839678" y="1047519"/>
                  <a:pt x="1841928" y="1042370"/>
                  <a:pt x="1845566" y="1038643"/>
                </a:cubicBezTo>
                <a:lnTo>
                  <a:pt x="1847800" y="1037695"/>
                </a:lnTo>
                <a:lnTo>
                  <a:pt x="1847523" y="1037025"/>
                </a:lnTo>
                <a:cubicBezTo>
                  <a:pt x="1847523" y="1031473"/>
                  <a:pt x="1849773" y="1026448"/>
                  <a:pt x="1853411" y="1022810"/>
                </a:cubicBezTo>
                <a:lnTo>
                  <a:pt x="1855768" y="1021833"/>
                </a:lnTo>
                <a:lnTo>
                  <a:pt x="1855368" y="1020845"/>
                </a:lnTo>
                <a:cubicBezTo>
                  <a:pt x="1855368" y="1015158"/>
                  <a:pt x="1857618" y="1010009"/>
                  <a:pt x="1861256" y="1006283"/>
                </a:cubicBezTo>
                <a:lnTo>
                  <a:pt x="1863497" y="1005332"/>
                </a:lnTo>
                <a:lnTo>
                  <a:pt x="1863213" y="1004664"/>
                </a:lnTo>
                <a:cubicBezTo>
                  <a:pt x="1863213" y="999113"/>
                  <a:pt x="1865518" y="994087"/>
                  <a:pt x="1869245" y="990449"/>
                </a:cubicBezTo>
                <a:lnTo>
                  <a:pt x="1872329" y="989202"/>
                </a:lnTo>
                <a:lnTo>
                  <a:pt x="1872039" y="988483"/>
                </a:lnTo>
                <a:cubicBezTo>
                  <a:pt x="1872039" y="982797"/>
                  <a:pt x="1874289" y="977648"/>
                  <a:pt x="1877926" y="973921"/>
                </a:cubicBezTo>
                <a:lnTo>
                  <a:pt x="1879975" y="973052"/>
                </a:lnTo>
                <a:lnTo>
                  <a:pt x="1885772" y="958375"/>
                </a:lnTo>
                <a:lnTo>
                  <a:pt x="1888003" y="957405"/>
                </a:lnTo>
                <a:lnTo>
                  <a:pt x="1893617" y="943522"/>
                </a:lnTo>
                <a:lnTo>
                  <a:pt x="1895858" y="942571"/>
                </a:lnTo>
                <a:lnTo>
                  <a:pt x="1895574" y="941903"/>
                </a:lnTo>
                <a:cubicBezTo>
                  <a:pt x="1895574" y="936352"/>
                  <a:pt x="1897880" y="931326"/>
                  <a:pt x="1901606" y="927688"/>
                </a:cubicBezTo>
                <a:lnTo>
                  <a:pt x="1904522" y="926509"/>
                </a:lnTo>
                <a:lnTo>
                  <a:pt x="1904400" y="926213"/>
                </a:lnTo>
                <a:cubicBezTo>
                  <a:pt x="1904400" y="920662"/>
                  <a:pt x="1906650" y="915636"/>
                  <a:pt x="1910288" y="911998"/>
                </a:cubicBezTo>
                <a:lnTo>
                  <a:pt x="1912413" y="911118"/>
                </a:lnTo>
                <a:lnTo>
                  <a:pt x="1918420" y="897289"/>
                </a:lnTo>
                <a:lnTo>
                  <a:pt x="1922066" y="895849"/>
                </a:lnTo>
                <a:lnTo>
                  <a:pt x="1922051" y="895814"/>
                </a:lnTo>
                <a:cubicBezTo>
                  <a:pt x="1922051" y="890262"/>
                  <a:pt x="1924301" y="885236"/>
                  <a:pt x="1927939" y="881598"/>
                </a:cubicBezTo>
                <a:lnTo>
                  <a:pt x="1930490" y="880542"/>
                </a:lnTo>
                <a:lnTo>
                  <a:pt x="1929896" y="879142"/>
                </a:lnTo>
                <a:cubicBezTo>
                  <a:pt x="1929896" y="873591"/>
                  <a:pt x="1932202" y="868565"/>
                  <a:pt x="1935928" y="864927"/>
                </a:cubicBezTo>
                <a:lnTo>
                  <a:pt x="1941882" y="862519"/>
                </a:lnTo>
                <a:lnTo>
                  <a:pt x="1946572" y="851198"/>
                </a:lnTo>
                <a:lnTo>
                  <a:pt x="1950784" y="849453"/>
                </a:lnTo>
                <a:lnTo>
                  <a:pt x="1950490" y="848742"/>
                </a:lnTo>
                <a:cubicBezTo>
                  <a:pt x="1950490" y="843191"/>
                  <a:pt x="1952740" y="838165"/>
                  <a:pt x="1956378" y="834527"/>
                </a:cubicBezTo>
                <a:lnTo>
                  <a:pt x="1959003" y="833440"/>
                </a:lnTo>
                <a:lnTo>
                  <a:pt x="1964367" y="820798"/>
                </a:lnTo>
                <a:lnTo>
                  <a:pt x="1969551" y="818702"/>
                </a:lnTo>
                <a:lnTo>
                  <a:pt x="1975010" y="804558"/>
                </a:lnTo>
                <a:lnTo>
                  <a:pt x="1979840" y="802411"/>
                </a:lnTo>
                <a:lnTo>
                  <a:pt x="1984816" y="790399"/>
                </a:lnTo>
                <a:lnTo>
                  <a:pt x="1989544" y="788441"/>
                </a:lnTo>
                <a:lnTo>
                  <a:pt x="1994766" y="775832"/>
                </a:lnTo>
                <a:lnTo>
                  <a:pt x="2000678" y="773384"/>
                </a:lnTo>
                <a:lnTo>
                  <a:pt x="2005410" y="761961"/>
                </a:lnTo>
                <a:lnTo>
                  <a:pt x="2010383" y="759901"/>
                </a:lnTo>
                <a:lnTo>
                  <a:pt x="2015216" y="748232"/>
                </a:lnTo>
                <a:lnTo>
                  <a:pt x="2019207" y="746579"/>
                </a:lnTo>
                <a:lnTo>
                  <a:pt x="2025167" y="731848"/>
                </a:lnTo>
                <a:lnTo>
                  <a:pt x="2031034" y="729359"/>
                </a:lnTo>
                <a:lnTo>
                  <a:pt x="2035809" y="717832"/>
                </a:lnTo>
                <a:lnTo>
                  <a:pt x="2040326" y="715961"/>
                </a:lnTo>
                <a:lnTo>
                  <a:pt x="2045903" y="703122"/>
                </a:lnTo>
                <a:lnTo>
                  <a:pt x="2053266" y="700215"/>
                </a:lnTo>
                <a:lnTo>
                  <a:pt x="2057527" y="689681"/>
                </a:lnTo>
                <a:lnTo>
                  <a:pt x="2063532" y="687134"/>
                </a:lnTo>
                <a:lnTo>
                  <a:pt x="2068171" y="675114"/>
                </a:lnTo>
                <a:lnTo>
                  <a:pt x="2076401" y="671455"/>
                </a:lnTo>
                <a:lnTo>
                  <a:pt x="2079938" y="662916"/>
                </a:lnTo>
                <a:lnTo>
                  <a:pt x="2084666" y="660957"/>
                </a:lnTo>
                <a:lnTo>
                  <a:pt x="2089889" y="648350"/>
                </a:lnTo>
                <a:lnTo>
                  <a:pt x="2098167" y="644921"/>
                </a:lnTo>
                <a:lnTo>
                  <a:pt x="2102493" y="634478"/>
                </a:lnTo>
                <a:lnTo>
                  <a:pt x="2110215" y="631279"/>
                </a:lnTo>
                <a:lnTo>
                  <a:pt x="2114260" y="621036"/>
                </a:lnTo>
                <a:lnTo>
                  <a:pt x="2119678" y="618682"/>
                </a:lnTo>
                <a:lnTo>
                  <a:pt x="2124211" y="608000"/>
                </a:lnTo>
                <a:lnTo>
                  <a:pt x="2132520" y="604640"/>
                </a:lnTo>
                <a:lnTo>
                  <a:pt x="2136816" y="594271"/>
                </a:lnTo>
                <a:lnTo>
                  <a:pt x="2144828" y="590952"/>
                </a:lnTo>
                <a:lnTo>
                  <a:pt x="2148583" y="581666"/>
                </a:lnTo>
                <a:lnTo>
                  <a:pt x="2157078" y="578061"/>
                </a:lnTo>
                <a:lnTo>
                  <a:pt x="2161331" y="567794"/>
                </a:lnTo>
                <a:lnTo>
                  <a:pt x="2169652" y="564347"/>
                </a:lnTo>
                <a:lnTo>
                  <a:pt x="2173099" y="556026"/>
                </a:lnTo>
                <a:lnTo>
                  <a:pt x="2180988" y="552758"/>
                </a:lnTo>
                <a:lnTo>
                  <a:pt x="2185010" y="543278"/>
                </a:lnTo>
                <a:lnTo>
                  <a:pt x="2193693" y="539767"/>
                </a:lnTo>
                <a:lnTo>
                  <a:pt x="2197615" y="529836"/>
                </a:lnTo>
                <a:lnTo>
                  <a:pt x="2205566" y="526382"/>
                </a:lnTo>
                <a:lnTo>
                  <a:pt x="2209383" y="516944"/>
                </a:lnTo>
                <a:lnTo>
                  <a:pt x="2217891" y="513334"/>
                </a:lnTo>
                <a:lnTo>
                  <a:pt x="2219413" y="509910"/>
                </a:lnTo>
                <a:lnTo>
                  <a:pt x="2208555" y="514203"/>
                </a:lnTo>
                <a:lnTo>
                  <a:pt x="2205452" y="521695"/>
                </a:lnTo>
                <a:lnTo>
                  <a:pt x="2197131" y="525142"/>
                </a:lnTo>
                <a:lnTo>
                  <a:pt x="2193684" y="533463"/>
                </a:lnTo>
                <a:lnTo>
                  <a:pt x="2185609" y="536808"/>
                </a:lnTo>
                <a:lnTo>
                  <a:pt x="2181774" y="546068"/>
                </a:lnTo>
                <a:lnTo>
                  <a:pt x="2173005" y="549700"/>
                </a:lnTo>
                <a:lnTo>
                  <a:pt x="2168882" y="559654"/>
                </a:lnTo>
                <a:lnTo>
                  <a:pt x="2158604" y="563911"/>
                </a:lnTo>
                <a:lnTo>
                  <a:pt x="2155296" y="571708"/>
                </a:lnTo>
                <a:lnTo>
                  <a:pt x="2146498" y="575266"/>
                </a:lnTo>
                <a:lnTo>
                  <a:pt x="2142691" y="584456"/>
                </a:lnTo>
                <a:lnTo>
                  <a:pt x="2134370" y="587903"/>
                </a:lnTo>
                <a:lnTo>
                  <a:pt x="2130923" y="596224"/>
                </a:lnTo>
                <a:lnTo>
                  <a:pt x="2123829" y="599162"/>
                </a:lnTo>
                <a:lnTo>
                  <a:pt x="2119013" y="610790"/>
                </a:lnTo>
                <a:lnTo>
                  <a:pt x="2111994" y="613697"/>
                </a:lnTo>
                <a:lnTo>
                  <a:pt x="2108082" y="622701"/>
                </a:lnTo>
                <a:lnTo>
                  <a:pt x="2101155" y="625437"/>
                </a:lnTo>
                <a:lnTo>
                  <a:pt x="2096601" y="636430"/>
                </a:lnTo>
                <a:lnTo>
                  <a:pt x="2088170" y="639923"/>
                </a:lnTo>
                <a:lnTo>
                  <a:pt x="2083852" y="650854"/>
                </a:lnTo>
                <a:lnTo>
                  <a:pt x="2075592" y="654443"/>
                </a:lnTo>
                <a:lnTo>
                  <a:pt x="2072085" y="662908"/>
                </a:lnTo>
                <a:lnTo>
                  <a:pt x="2067380" y="664857"/>
                </a:lnTo>
                <a:lnTo>
                  <a:pt x="2062279" y="677474"/>
                </a:lnTo>
                <a:lnTo>
                  <a:pt x="2053783" y="681079"/>
                </a:lnTo>
                <a:lnTo>
                  <a:pt x="2049530" y="691346"/>
                </a:lnTo>
                <a:lnTo>
                  <a:pt x="2044418" y="693464"/>
                </a:lnTo>
                <a:lnTo>
                  <a:pt x="2039725" y="705625"/>
                </a:lnTo>
                <a:lnTo>
                  <a:pt x="2032044" y="709038"/>
                </a:lnTo>
                <a:lnTo>
                  <a:pt x="2027813" y="719498"/>
                </a:lnTo>
                <a:lnTo>
                  <a:pt x="2020958" y="722405"/>
                </a:lnTo>
                <a:lnTo>
                  <a:pt x="2017170" y="731553"/>
                </a:lnTo>
                <a:lnTo>
                  <a:pt x="2012686" y="733409"/>
                </a:lnTo>
                <a:lnTo>
                  <a:pt x="2007363" y="746262"/>
                </a:lnTo>
                <a:lnTo>
                  <a:pt x="2000541" y="749088"/>
                </a:lnTo>
                <a:lnTo>
                  <a:pt x="1995452" y="761665"/>
                </a:lnTo>
                <a:lnTo>
                  <a:pt x="1990076" y="763945"/>
                </a:lnTo>
                <a:lnTo>
                  <a:pt x="1984809" y="776662"/>
                </a:lnTo>
                <a:lnTo>
                  <a:pt x="1979836" y="778722"/>
                </a:lnTo>
                <a:lnTo>
                  <a:pt x="1975002" y="790391"/>
                </a:lnTo>
                <a:lnTo>
                  <a:pt x="1970274" y="792349"/>
                </a:lnTo>
                <a:lnTo>
                  <a:pt x="1965052" y="804956"/>
                </a:lnTo>
                <a:lnTo>
                  <a:pt x="1959140" y="807405"/>
                </a:lnTo>
                <a:lnTo>
                  <a:pt x="1954409" y="818829"/>
                </a:lnTo>
                <a:lnTo>
                  <a:pt x="1952392" y="819665"/>
                </a:lnTo>
                <a:lnTo>
                  <a:pt x="1952452" y="819814"/>
                </a:lnTo>
                <a:cubicBezTo>
                  <a:pt x="1952452" y="825771"/>
                  <a:pt x="1950092" y="831165"/>
                  <a:pt x="1946276" y="835069"/>
                </a:cubicBezTo>
                <a:lnTo>
                  <a:pt x="1941844" y="836947"/>
                </a:lnTo>
                <a:lnTo>
                  <a:pt x="1936757" y="849228"/>
                </a:lnTo>
                <a:lnTo>
                  <a:pt x="1931754" y="851301"/>
                </a:lnTo>
                <a:lnTo>
                  <a:pt x="1926808" y="862957"/>
                </a:lnTo>
                <a:lnTo>
                  <a:pt x="1921863" y="864956"/>
                </a:lnTo>
                <a:lnTo>
                  <a:pt x="1922052" y="865413"/>
                </a:lnTo>
                <a:cubicBezTo>
                  <a:pt x="1922052" y="870965"/>
                  <a:pt x="1919802" y="875991"/>
                  <a:pt x="1916164" y="879629"/>
                </a:cubicBezTo>
                <a:lnTo>
                  <a:pt x="1913559" y="880708"/>
                </a:lnTo>
                <a:lnTo>
                  <a:pt x="1908319" y="893357"/>
                </a:lnTo>
                <a:lnTo>
                  <a:pt x="1904100" y="895105"/>
                </a:lnTo>
                <a:lnTo>
                  <a:pt x="1904400" y="895814"/>
                </a:lnTo>
                <a:cubicBezTo>
                  <a:pt x="1904400" y="901365"/>
                  <a:pt x="1902096" y="906391"/>
                  <a:pt x="1898369" y="910029"/>
                </a:cubicBezTo>
                <a:lnTo>
                  <a:pt x="1895452" y="911208"/>
                </a:lnTo>
                <a:lnTo>
                  <a:pt x="1895574" y="911504"/>
                </a:lnTo>
                <a:cubicBezTo>
                  <a:pt x="1895574" y="917055"/>
                  <a:pt x="1893324" y="922081"/>
                  <a:pt x="1889686" y="925719"/>
                </a:cubicBezTo>
                <a:lnTo>
                  <a:pt x="1887562" y="926598"/>
                </a:lnTo>
                <a:lnTo>
                  <a:pt x="1881554" y="940428"/>
                </a:lnTo>
                <a:lnTo>
                  <a:pt x="1877908" y="941868"/>
                </a:lnTo>
                <a:lnTo>
                  <a:pt x="1877923" y="941903"/>
                </a:lnTo>
                <a:cubicBezTo>
                  <a:pt x="1877923" y="947455"/>
                  <a:pt x="1875672" y="952481"/>
                  <a:pt x="1872034" y="956118"/>
                </a:cubicBezTo>
                <a:lnTo>
                  <a:pt x="1869670" y="957098"/>
                </a:lnTo>
                <a:lnTo>
                  <a:pt x="1870078" y="958084"/>
                </a:lnTo>
                <a:cubicBezTo>
                  <a:pt x="1870078" y="963771"/>
                  <a:pt x="1867773" y="968919"/>
                  <a:pt x="1864046" y="972646"/>
                </a:cubicBezTo>
                <a:lnTo>
                  <a:pt x="1861007" y="973904"/>
                </a:lnTo>
                <a:lnTo>
                  <a:pt x="1855364" y="988192"/>
                </a:lnTo>
                <a:lnTo>
                  <a:pt x="1853133" y="989162"/>
                </a:lnTo>
                <a:lnTo>
                  <a:pt x="1847519" y="1003045"/>
                </a:lnTo>
                <a:lnTo>
                  <a:pt x="1845284" y="1003993"/>
                </a:lnTo>
                <a:lnTo>
                  <a:pt x="1845562" y="1004664"/>
                </a:lnTo>
                <a:cubicBezTo>
                  <a:pt x="1845562" y="1010216"/>
                  <a:pt x="1843312" y="1015241"/>
                  <a:pt x="1839674" y="1018879"/>
                </a:cubicBezTo>
                <a:lnTo>
                  <a:pt x="1837309" y="1019859"/>
                </a:lnTo>
                <a:lnTo>
                  <a:pt x="1837717" y="1020845"/>
                </a:lnTo>
                <a:cubicBezTo>
                  <a:pt x="1837717" y="1026532"/>
                  <a:pt x="1835412" y="1031680"/>
                  <a:pt x="1831685" y="1035406"/>
                </a:cubicBezTo>
                <a:lnTo>
                  <a:pt x="1828728" y="1036631"/>
                </a:lnTo>
                <a:lnTo>
                  <a:pt x="1828891" y="1037025"/>
                </a:lnTo>
                <a:cubicBezTo>
                  <a:pt x="1828891" y="1042576"/>
                  <a:pt x="1826641" y="1047602"/>
                  <a:pt x="1823003" y="1051240"/>
                </a:cubicBezTo>
                <a:lnTo>
                  <a:pt x="1822326" y="1051520"/>
                </a:lnTo>
                <a:lnTo>
                  <a:pt x="1823008" y="1053205"/>
                </a:lnTo>
                <a:cubicBezTo>
                  <a:pt x="1823008" y="1058892"/>
                  <a:pt x="1820757" y="1064040"/>
                  <a:pt x="1817119" y="1067767"/>
                </a:cubicBezTo>
                <a:lnTo>
                  <a:pt x="1814884" y="1068715"/>
                </a:lnTo>
                <a:lnTo>
                  <a:pt x="1815162" y="1069386"/>
                </a:lnTo>
                <a:cubicBezTo>
                  <a:pt x="1815162" y="1074938"/>
                  <a:pt x="1812912" y="1079963"/>
                  <a:pt x="1809274" y="1083601"/>
                </a:cubicBezTo>
                <a:lnTo>
                  <a:pt x="1806592" y="1084713"/>
                </a:lnTo>
                <a:lnTo>
                  <a:pt x="1807317" y="1086547"/>
                </a:lnTo>
                <a:cubicBezTo>
                  <a:pt x="1807317" y="1092505"/>
                  <a:pt x="1805012" y="1097898"/>
                  <a:pt x="1801285" y="1101803"/>
                </a:cubicBezTo>
                <a:lnTo>
                  <a:pt x="1799910" y="1102399"/>
                </a:lnTo>
                <a:lnTo>
                  <a:pt x="1800452" y="1103709"/>
                </a:lnTo>
                <a:cubicBezTo>
                  <a:pt x="1800452" y="1109260"/>
                  <a:pt x="1798202" y="1114286"/>
                  <a:pt x="1794564" y="1117924"/>
                </a:cubicBezTo>
                <a:lnTo>
                  <a:pt x="1793860" y="1118216"/>
                </a:lnTo>
                <a:lnTo>
                  <a:pt x="1794569" y="1119889"/>
                </a:lnTo>
                <a:cubicBezTo>
                  <a:pt x="1794569" y="1125576"/>
                  <a:pt x="1792210" y="1130724"/>
                  <a:pt x="1788394" y="1134451"/>
                </a:cubicBezTo>
                <a:lnTo>
                  <a:pt x="1786389" y="1135262"/>
                </a:lnTo>
                <a:lnTo>
                  <a:pt x="1786724" y="1136070"/>
                </a:lnTo>
                <a:cubicBezTo>
                  <a:pt x="1786724" y="1141621"/>
                  <a:pt x="1784473" y="1146647"/>
                  <a:pt x="1780836" y="1150285"/>
                </a:cubicBezTo>
                <a:lnTo>
                  <a:pt x="1779859" y="1150689"/>
                </a:lnTo>
                <a:lnTo>
                  <a:pt x="1780840" y="1153231"/>
                </a:lnTo>
                <a:cubicBezTo>
                  <a:pt x="1780840" y="1159188"/>
                  <a:pt x="1778589" y="1164581"/>
                  <a:pt x="1774952" y="1168486"/>
                </a:cubicBezTo>
                <a:lnTo>
                  <a:pt x="1774275" y="1168786"/>
                </a:lnTo>
                <a:lnTo>
                  <a:pt x="1774956" y="1170392"/>
                </a:lnTo>
                <a:cubicBezTo>
                  <a:pt x="1774956" y="1175944"/>
                  <a:pt x="1772651" y="1180969"/>
                  <a:pt x="1768924" y="1184607"/>
                </a:cubicBezTo>
                <a:lnTo>
                  <a:pt x="1767525" y="1185173"/>
                </a:lnTo>
                <a:lnTo>
                  <a:pt x="1768091" y="1186572"/>
                </a:lnTo>
                <a:cubicBezTo>
                  <a:pt x="1768091" y="1192259"/>
                  <a:pt x="1765841" y="1197408"/>
                  <a:pt x="1762203" y="1201134"/>
                </a:cubicBezTo>
                <a:lnTo>
                  <a:pt x="1760945" y="1201668"/>
                </a:lnTo>
                <a:lnTo>
                  <a:pt x="1762207" y="1204714"/>
                </a:lnTo>
                <a:cubicBezTo>
                  <a:pt x="1762207" y="1210266"/>
                  <a:pt x="1759958" y="1215292"/>
                  <a:pt x="1756319" y="1218929"/>
                </a:cubicBezTo>
                <a:lnTo>
                  <a:pt x="1755455" y="1219288"/>
                </a:lnTo>
                <a:lnTo>
                  <a:pt x="1756324" y="1221385"/>
                </a:lnTo>
                <a:cubicBezTo>
                  <a:pt x="1756324" y="1226936"/>
                  <a:pt x="1754073" y="1231962"/>
                  <a:pt x="1750435" y="1235600"/>
                </a:cubicBezTo>
                <a:lnTo>
                  <a:pt x="1749224" y="1236101"/>
                </a:lnTo>
                <a:lnTo>
                  <a:pt x="1750440" y="1239036"/>
                </a:lnTo>
                <a:cubicBezTo>
                  <a:pt x="1750440" y="1244588"/>
                  <a:pt x="1748189" y="1249614"/>
                  <a:pt x="1744552" y="1253251"/>
                </a:cubicBezTo>
                <a:lnTo>
                  <a:pt x="1743669" y="1253617"/>
                </a:lnTo>
                <a:lnTo>
                  <a:pt x="1744556" y="1255707"/>
                </a:lnTo>
                <a:lnTo>
                  <a:pt x="1738850" y="1269155"/>
                </a:lnTo>
                <a:lnTo>
                  <a:pt x="1740634" y="1273359"/>
                </a:lnTo>
                <a:cubicBezTo>
                  <a:pt x="1740634" y="1278910"/>
                  <a:pt x="1738328" y="1283936"/>
                  <a:pt x="1734602" y="1287574"/>
                </a:cubicBezTo>
                <a:lnTo>
                  <a:pt x="1733017" y="1288215"/>
                </a:lnTo>
                <a:lnTo>
                  <a:pt x="1733769" y="1290029"/>
                </a:lnTo>
                <a:lnTo>
                  <a:pt x="1728152" y="1303590"/>
                </a:lnTo>
                <a:lnTo>
                  <a:pt x="1729847" y="1307681"/>
                </a:lnTo>
                <a:cubicBezTo>
                  <a:pt x="1729847" y="1313232"/>
                  <a:pt x="1727596" y="1318258"/>
                  <a:pt x="1723958" y="1321896"/>
                </a:cubicBezTo>
                <a:lnTo>
                  <a:pt x="1722400" y="1322542"/>
                </a:lnTo>
                <a:lnTo>
                  <a:pt x="1723963" y="1326313"/>
                </a:lnTo>
                <a:lnTo>
                  <a:pt x="1718752" y="1338893"/>
                </a:lnTo>
                <a:lnTo>
                  <a:pt x="1720040" y="1342004"/>
                </a:lnTo>
                <a:lnTo>
                  <a:pt x="1714198" y="1356109"/>
                </a:lnTo>
                <a:lnTo>
                  <a:pt x="1716118" y="1360635"/>
                </a:lnTo>
                <a:lnTo>
                  <a:pt x="1710331" y="1374275"/>
                </a:lnTo>
                <a:lnTo>
                  <a:pt x="1712196" y="1378777"/>
                </a:lnTo>
                <a:lnTo>
                  <a:pt x="1706455" y="1392635"/>
                </a:lnTo>
                <a:lnTo>
                  <a:pt x="1708273" y="1396919"/>
                </a:lnTo>
                <a:cubicBezTo>
                  <a:pt x="1708273" y="1402471"/>
                  <a:pt x="1705968" y="1407497"/>
                  <a:pt x="1702241" y="1411134"/>
                </a:cubicBezTo>
                <a:lnTo>
                  <a:pt x="1701846" y="1411294"/>
                </a:lnTo>
                <a:lnTo>
                  <a:pt x="1703370" y="1415061"/>
                </a:lnTo>
                <a:lnTo>
                  <a:pt x="1697956" y="1428449"/>
                </a:lnTo>
                <a:lnTo>
                  <a:pt x="1699447" y="1432223"/>
                </a:lnTo>
                <a:lnTo>
                  <a:pt x="1693964" y="1446106"/>
                </a:lnTo>
                <a:lnTo>
                  <a:pt x="1695524" y="1449874"/>
                </a:lnTo>
                <a:lnTo>
                  <a:pt x="1689908" y="1463435"/>
                </a:lnTo>
                <a:lnTo>
                  <a:pt x="1691602" y="1467525"/>
                </a:lnTo>
                <a:lnTo>
                  <a:pt x="1686763" y="1479209"/>
                </a:lnTo>
                <a:lnTo>
                  <a:pt x="1689641" y="1486158"/>
                </a:lnTo>
                <a:lnTo>
                  <a:pt x="1684024" y="1499719"/>
                </a:lnTo>
                <a:lnTo>
                  <a:pt x="1685718" y="1503809"/>
                </a:lnTo>
                <a:lnTo>
                  <a:pt x="1680712" y="1515894"/>
                </a:lnTo>
                <a:lnTo>
                  <a:pt x="1683757" y="1523422"/>
                </a:lnTo>
                <a:lnTo>
                  <a:pt x="1679074" y="1534995"/>
                </a:lnTo>
                <a:lnTo>
                  <a:pt x="1681795" y="1541563"/>
                </a:lnTo>
                <a:lnTo>
                  <a:pt x="1675849" y="1555917"/>
                </a:lnTo>
                <a:lnTo>
                  <a:pt x="1677873" y="1560686"/>
                </a:lnTo>
                <a:lnTo>
                  <a:pt x="1672610" y="1573088"/>
                </a:lnTo>
                <a:lnTo>
                  <a:pt x="1674931" y="1578827"/>
                </a:lnTo>
                <a:lnTo>
                  <a:pt x="1670250" y="1590404"/>
                </a:lnTo>
                <a:lnTo>
                  <a:pt x="1672970" y="1596969"/>
                </a:lnTo>
                <a:lnTo>
                  <a:pt x="1668130" y="1608652"/>
                </a:lnTo>
                <a:lnTo>
                  <a:pt x="1671008" y="1615601"/>
                </a:lnTo>
                <a:lnTo>
                  <a:pt x="1667266" y="1624636"/>
                </a:lnTo>
                <a:lnTo>
                  <a:pt x="1671009" y="1633253"/>
                </a:lnTo>
                <a:lnTo>
                  <a:pt x="1665638" y="1645616"/>
                </a:lnTo>
                <a:lnTo>
                  <a:pt x="1669047" y="1653846"/>
                </a:lnTo>
                <a:lnTo>
                  <a:pt x="1664342" y="1665204"/>
                </a:lnTo>
                <a:lnTo>
                  <a:pt x="1667086" y="1671988"/>
                </a:lnTo>
                <a:lnTo>
                  <a:pt x="1663287" y="1681383"/>
                </a:lnTo>
                <a:lnTo>
                  <a:pt x="1667086" y="1690130"/>
                </a:lnTo>
                <a:lnTo>
                  <a:pt x="1662139" y="1701518"/>
                </a:lnTo>
                <a:lnTo>
                  <a:pt x="1665124" y="1709252"/>
                </a:lnTo>
                <a:lnTo>
                  <a:pt x="1661304" y="1719150"/>
                </a:lnTo>
                <a:lnTo>
                  <a:pt x="1665124" y="1728375"/>
                </a:lnTo>
                <a:lnTo>
                  <a:pt x="1661174" y="1737912"/>
                </a:lnTo>
                <a:lnTo>
                  <a:pt x="1665125" y="1747007"/>
                </a:lnTo>
                <a:lnTo>
                  <a:pt x="1659962" y="1758891"/>
                </a:lnTo>
                <a:lnTo>
                  <a:pt x="1663163" y="1766620"/>
                </a:lnTo>
                <a:lnTo>
                  <a:pt x="1659304" y="1775936"/>
                </a:lnTo>
                <a:lnTo>
                  <a:pt x="1663163" y="1785252"/>
                </a:lnTo>
                <a:cubicBezTo>
                  <a:pt x="1663163" y="1796355"/>
                  <a:pt x="1654163" y="1805355"/>
                  <a:pt x="1643060" y="1805355"/>
                </a:cubicBezTo>
                <a:cubicBezTo>
                  <a:pt x="1631957" y="1805355"/>
                  <a:pt x="1622957" y="1796355"/>
                  <a:pt x="1622957" y="1785252"/>
                </a:cubicBezTo>
                <a:lnTo>
                  <a:pt x="1626816" y="1775936"/>
                </a:lnTo>
                <a:lnTo>
                  <a:pt x="1622957" y="1766620"/>
                </a:lnTo>
                <a:lnTo>
                  <a:pt x="1627115" y="1756580"/>
                </a:lnTo>
                <a:lnTo>
                  <a:pt x="1622957" y="1747007"/>
                </a:lnTo>
                <a:lnTo>
                  <a:pt x="1627912" y="1735602"/>
                </a:lnTo>
                <a:lnTo>
                  <a:pt x="1624918" y="1728375"/>
                </a:lnTo>
                <a:lnTo>
                  <a:pt x="1628739" y="1719150"/>
                </a:lnTo>
                <a:lnTo>
                  <a:pt x="1624918" y="1709252"/>
                </a:lnTo>
                <a:lnTo>
                  <a:pt x="1628826" y="1699126"/>
                </a:lnTo>
                <a:lnTo>
                  <a:pt x="1624918" y="1690130"/>
                </a:lnTo>
                <a:lnTo>
                  <a:pt x="1629733" y="1679046"/>
                </a:lnTo>
                <a:lnTo>
                  <a:pt x="1626879" y="1671988"/>
                </a:lnTo>
                <a:lnTo>
                  <a:pt x="1631560" y="1660412"/>
                </a:lnTo>
                <a:lnTo>
                  <a:pt x="1628840" y="1653846"/>
                </a:lnTo>
                <a:lnTo>
                  <a:pt x="1633207" y="1643304"/>
                </a:lnTo>
                <a:lnTo>
                  <a:pt x="1628840" y="1633253"/>
                </a:lnTo>
                <a:lnTo>
                  <a:pt x="1633587" y="1622326"/>
                </a:lnTo>
                <a:lnTo>
                  <a:pt x="1630802" y="1615601"/>
                </a:lnTo>
                <a:lnTo>
                  <a:pt x="1635641" y="1603918"/>
                </a:lnTo>
                <a:lnTo>
                  <a:pt x="1632763" y="1596969"/>
                </a:lnTo>
                <a:lnTo>
                  <a:pt x="1637468" y="1585611"/>
                </a:lnTo>
                <a:lnTo>
                  <a:pt x="1634724" y="1578827"/>
                </a:lnTo>
                <a:lnTo>
                  <a:pt x="1639438" y="1567171"/>
                </a:lnTo>
                <a:lnTo>
                  <a:pt x="1636686" y="1560686"/>
                </a:lnTo>
                <a:lnTo>
                  <a:pt x="1641686" y="1548901"/>
                </a:lnTo>
                <a:lnTo>
                  <a:pt x="1638647" y="1541563"/>
                </a:lnTo>
                <a:lnTo>
                  <a:pt x="1644344" y="1527808"/>
                </a:lnTo>
                <a:lnTo>
                  <a:pt x="1642570" y="1523422"/>
                </a:lnTo>
                <a:lnTo>
                  <a:pt x="1648037" y="1509907"/>
                </a:lnTo>
                <a:lnTo>
                  <a:pt x="1645511" y="1503809"/>
                </a:lnTo>
                <a:lnTo>
                  <a:pt x="1651128" y="1490247"/>
                </a:lnTo>
                <a:lnTo>
                  <a:pt x="1649434" y="1486158"/>
                </a:lnTo>
                <a:lnTo>
                  <a:pt x="1654274" y="1474474"/>
                </a:lnTo>
                <a:lnTo>
                  <a:pt x="1651396" y="1467525"/>
                </a:lnTo>
                <a:lnTo>
                  <a:pt x="1657012" y="1453964"/>
                </a:lnTo>
                <a:lnTo>
                  <a:pt x="1655318" y="1449874"/>
                </a:lnTo>
                <a:lnTo>
                  <a:pt x="1660894" y="1436410"/>
                </a:lnTo>
                <a:lnTo>
                  <a:pt x="1659241" y="1432223"/>
                </a:lnTo>
                <a:lnTo>
                  <a:pt x="1664607" y="1418634"/>
                </a:lnTo>
                <a:lnTo>
                  <a:pt x="1663163" y="1415061"/>
                </a:lnTo>
                <a:lnTo>
                  <a:pt x="1668833" y="1401038"/>
                </a:lnTo>
                <a:lnTo>
                  <a:pt x="1667086" y="1396919"/>
                </a:lnTo>
                <a:lnTo>
                  <a:pt x="1672873" y="1383279"/>
                </a:lnTo>
                <a:lnTo>
                  <a:pt x="1671008" y="1378777"/>
                </a:lnTo>
                <a:lnTo>
                  <a:pt x="1676748" y="1364919"/>
                </a:lnTo>
                <a:lnTo>
                  <a:pt x="1674931" y="1360635"/>
                </a:lnTo>
                <a:cubicBezTo>
                  <a:pt x="1674931" y="1355084"/>
                  <a:pt x="1677236" y="1350058"/>
                  <a:pt x="1680962" y="1346420"/>
                </a:cubicBezTo>
                <a:lnTo>
                  <a:pt x="1681563" y="1346178"/>
                </a:lnTo>
                <a:lnTo>
                  <a:pt x="1679834" y="1342004"/>
                </a:lnTo>
                <a:lnTo>
                  <a:pt x="1685044" y="1329423"/>
                </a:lnTo>
                <a:lnTo>
                  <a:pt x="1683756" y="1326313"/>
                </a:lnTo>
                <a:cubicBezTo>
                  <a:pt x="1683756" y="1320762"/>
                  <a:pt x="1686006" y="1315736"/>
                  <a:pt x="1689644" y="1312098"/>
                </a:cubicBezTo>
                <a:lnTo>
                  <a:pt x="1691202" y="1311453"/>
                </a:lnTo>
                <a:lnTo>
                  <a:pt x="1689640" y="1307681"/>
                </a:lnTo>
                <a:lnTo>
                  <a:pt x="1695257" y="1294120"/>
                </a:lnTo>
                <a:lnTo>
                  <a:pt x="1693563" y="1290029"/>
                </a:lnTo>
                <a:cubicBezTo>
                  <a:pt x="1693563" y="1284478"/>
                  <a:pt x="1695812" y="1279452"/>
                  <a:pt x="1699451" y="1275814"/>
                </a:cubicBezTo>
                <a:lnTo>
                  <a:pt x="1700333" y="1275449"/>
                </a:lnTo>
                <a:lnTo>
                  <a:pt x="1699446" y="1273359"/>
                </a:lnTo>
                <a:lnTo>
                  <a:pt x="1705152" y="1259911"/>
                </a:lnTo>
                <a:lnTo>
                  <a:pt x="1703369" y="1255707"/>
                </a:lnTo>
                <a:cubicBezTo>
                  <a:pt x="1703369" y="1250156"/>
                  <a:pt x="1705674" y="1245130"/>
                  <a:pt x="1709400" y="1241492"/>
                </a:cubicBezTo>
                <a:lnTo>
                  <a:pt x="1710985" y="1240851"/>
                </a:lnTo>
                <a:lnTo>
                  <a:pt x="1710233" y="1239036"/>
                </a:lnTo>
                <a:cubicBezTo>
                  <a:pt x="1710233" y="1233485"/>
                  <a:pt x="1712483" y="1228459"/>
                  <a:pt x="1716121" y="1224821"/>
                </a:cubicBezTo>
                <a:lnTo>
                  <a:pt x="1717333" y="1224319"/>
                </a:lnTo>
                <a:lnTo>
                  <a:pt x="1716117" y="1221385"/>
                </a:lnTo>
                <a:cubicBezTo>
                  <a:pt x="1716117" y="1215833"/>
                  <a:pt x="1718367" y="1210807"/>
                  <a:pt x="1722005" y="1207170"/>
                </a:cubicBezTo>
                <a:lnTo>
                  <a:pt x="1722869" y="1206811"/>
                </a:lnTo>
                <a:lnTo>
                  <a:pt x="1722001" y="1204714"/>
                </a:lnTo>
                <a:cubicBezTo>
                  <a:pt x="1722001" y="1199163"/>
                  <a:pt x="1724251" y="1194137"/>
                  <a:pt x="1727889" y="1190499"/>
                </a:cubicBezTo>
                <a:lnTo>
                  <a:pt x="1729245" y="1189937"/>
                </a:lnTo>
                <a:lnTo>
                  <a:pt x="1727885" y="1186572"/>
                </a:lnTo>
                <a:cubicBezTo>
                  <a:pt x="1727885" y="1180885"/>
                  <a:pt x="1730134" y="1175737"/>
                  <a:pt x="1733773" y="1172010"/>
                </a:cubicBezTo>
                <a:lnTo>
                  <a:pt x="1734352" y="1171765"/>
                </a:lnTo>
                <a:lnTo>
                  <a:pt x="1733769" y="1170392"/>
                </a:lnTo>
                <a:cubicBezTo>
                  <a:pt x="1733769" y="1164841"/>
                  <a:pt x="1736074" y="1159815"/>
                  <a:pt x="1739801" y="1156177"/>
                </a:cubicBezTo>
                <a:lnTo>
                  <a:pt x="1741504" y="1155488"/>
                </a:lnTo>
                <a:lnTo>
                  <a:pt x="1740633" y="1153231"/>
                </a:lnTo>
                <a:cubicBezTo>
                  <a:pt x="1740633" y="1147273"/>
                  <a:pt x="1742883" y="1141879"/>
                  <a:pt x="1746522" y="1137975"/>
                </a:cubicBezTo>
                <a:lnTo>
                  <a:pt x="1747184" y="1137681"/>
                </a:lnTo>
                <a:lnTo>
                  <a:pt x="1746517" y="1136070"/>
                </a:lnTo>
                <a:cubicBezTo>
                  <a:pt x="1746517" y="1130518"/>
                  <a:pt x="1748767" y="1125492"/>
                  <a:pt x="1752405" y="1121854"/>
                </a:cubicBezTo>
                <a:lnTo>
                  <a:pt x="1753110" y="1121562"/>
                </a:lnTo>
                <a:lnTo>
                  <a:pt x="1752401" y="1119889"/>
                </a:lnTo>
                <a:cubicBezTo>
                  <a:pt x="1752401" y="1114203"/>
                  <a:pt x="1754761" y="1109054"/>
                  <a:pt x="1758576" y="1105327"/>
                </a:cubicBezTo>
                <a:lnTo>
                  <a:pt x="1760581" y="1104516"/>
                </a:lnTo>
                <a:lnTo>
                  <a:pt x="1760246" y="1103709"/>
                </a:lnTo>
                <a:cubicBezTo>
                  <a:pt x="1760246" y="1098157"/>
                  <a:pt x="1762496" y="1093131"/>
                  <a:pt x="1766134" y="1089494"/>
                </a:cubicBezTo>
                <a:lnTo>
                  <a:pt x="1767131" y="1089080"/>
                </a:lnTo>
                <a:lnTo>
                  <a:pt x="1766130" y="1086547"/>
                </a:lnTo>
                <a:cubicBezTo>
                  <a:pt x="1766130" y="1080589"/>
                  <a:pt x="1768435" y="1075196"/>
                  <a:pt x="1772161" y="1071292"/>
                </a:cubicBezTo>
                <a:lnTo>
                  <a:pt x="1775199" y="1069974"/>
                </a:lnTo>
                <a:lnTo>
                  <a:pt x="1774956" y="1069386"/>
                </a:lnTo>
                <a:cubicBezTo>
                  <a:pt x="1774956" y="1063835"/>
                  <a:pt x="1777206" y="1058809"/>
                  <a:pt x="1780844" y="1055171"/>
                </a:cubicBezTo>
                <a:lnTo>
                  <a:pt x="1783201" y="1054194"/>
                </a:lnTo>
                <a:lnTo>
                  <a:pt x="1782801" y="1053205"/>
                </a:lnTo>
                <a:cubicBezTo>
                  <a:pt x="1782801" y="1047519"/>
                  <a:pt x="1785051" y="1042370"/>
                  <a:pt x="1788689" y="1038643"/>
                </a:cubicBezTo>
                <a:lnTo>
                  <a:pt x="1789256" y="1038403"/>
                </a:lnTo>
                <a:lnTo>
                  <a:pt x="1788685" y="1037025"/>
                </a:lnTo>
                <a:cubicBezTo>
                  <a:pt x="1788685" y="1031473"/>
                  <a:pt x="1790935" y="1026448"/>
                  <a:pt x="1794573" y="1022810"/>
                </a:cubicBezTo>
                <a:lnTo>
                  <a:pt x="1796938" y="1021830"/>
                </a:lnTo>
                <a:lnTo>
                  <a:pt x="1796530" y="1020845"/>
                </a:lnTo>
                <a:cubicBezTo>
                  <a:pt x="1796530" y="1015158"/>
                  <a:pt x="1798835" y="1010009"/>
                  <a:pt x="1802562" y="1006283"/>
                </a:cubicBezTo>
                <a:lnTo>
                  <a:pt x="1805518" y="1005058"/>
                </a:lnTo>
                <a:lnTo>
                  <a:pt x="1805355" y="1004664"/>
                </a:lnTo>
                <a:cubicBezTo>
                  <a:pt x="1805355" y="999113"/>
                  <a:pt x="1807605" y="994087"/>
                  <a:pt x="1811243" y="990449"/>
                </a:cubicBezTo>
                <a:lnTo>
                  <a:pt x="1813600" y="989472"/>
                </a:lnTo>
                <a:lnTo>
                  <a:pt x="1813200" y="988483"/>
                </a:lnTo>
                <a:cubicBezTo>
                  <a:pt x="1813200" y="982797"/>
                  <a:pt x="1815450" y="977648"/>
                  <a:pt x="1819088" y="973921"/>
                </a:cubicBezTo>
                <a:lnTo>
                  <a:pt x="1821137" y="973052"/>
                </a:lnTo>
                <a:lnTo>
                  <a:pt x="1826934" y="958375"/>
                </a:lnTo>
                <a:lnTo>
                  <a:pt x="1829173" y="957402"/>
                </a:lnTo>
                <a:lnTo>
                  <a:pt x="1834922" y="943522"/>
                </a:lnTo>
                <a:lnTo>
                  <a:pt x="1837879" y="942297"/>
                </a:lnTo>
                <a:lnTo>
                  <a:pt x="1837716" y="941903"/>
                </a:lnTo>
                <a:cubicBezTo>
                  <a:pt x="1837716" y="936352"/>
                  <a:pt x="1839966" y="931326"/>
                  <a:pt x="1843604" y="927688"/>
                </a:cubicBezTo>
                <a:lnTo>
                  <a:pt x="1845806" y="926776"/>
                </a:lnTo>
                <a:lnTo>
                  <a:pt x="1845561" y="926213"/>
                </a:lnTo>
                <a:cubicBezTo>
                  <a:pt x="1845561" y="920662"/>
                  <a:pt x="1847921" y="915636"/>
                  <a:pt x="1851737" y="911998"/>
                </a:cubicBezTo>
                <a:lnTo>
                  <a:pt x="1855833" y="910380"/>
                </a:lnTo>
                <a:lnTo>
                  <a:pt x="1861256" y="897289"/>
                </a:lnTo>
                <a:lnTo>
                  <a:pt x="1863452" y="896378"/>
                </a:lnTo>
                <a:lnTo>
                  <a:pt x="1863213" y="895814"/>
                </a:lnTo>
                <a:cubicBezTo>
                  <a:pt x="1863213" y="890262"/>
                  <a:pt x="1865518" y="885236"/>
                  <a:pt x="1869244" y="881598"/>
                </a:cubicBezTo>
                <a:lnTo>
                  <a:pt x="1874189" y="879599"/>
                </a:lnTo>
                <a:lnTo>
                  <a:pt x="1874000" y="879142"/>
                </a:lnTo>
                <a:cubicBezTo>
                  <a:pt x="1874000" y="873591"/>
                  <a:pt x="1876250" y="868565"/>
                  <a:pt x="1879888" y="864927"/>
                </a:cubicBezTo>
                <a:lnTo>
                  <a:pt x="1882493" y="863848"/>
                </a:lnTo>
                <a:lnTo>
                  <a:pt x="1887733" y="851198"/>
                </a:lnTo>
                <a:lnTo>
                  <a:pt x="1891952" y="849451"/>
                </a:lnTo>
                <a:lnTo>
                  <a:pt x="1891652" y="848742"/>
                </a:lnTo>
                <a:cubicBezTo>
                  <a:pt x="1891652" y="843191"/>
                  <a:pt x="1893956" y="838165"/>
                  <a:pt x="1897684" y="834527"/>
                </a:cubicBezTo>
                <a:lnTo>
                  <a:pt x="1903637" y="832120"/>
                </a:lnTo>
                <a:lnTo>
                  <a:pt x="1908326" y="820798"/>
                </a:lnTo>
                <a:lnTo>
                  <a:pt x="1910344" y="819963"/>
                </a:lnTo>
                <a:lnTo>
                  <a:pt x="1910283" y="819814"/>
                </a:lnTo>
                <a:cubicBezTo>
                  <a:pt x="1910283" y="813856"/>
                  <a:pt x="1912644" y="808462"/>
                  <a:pt x="1916459" y="804558"/>
                </a:cubicBezTo>
                <a:lnTo>
                  <a:pt x="1920891" y="802680"/>
                </a:lnTo>
                <a:lnTo>
                  <a:pt x="1925978" y="790399"/>
                </a:lnTo>
                <a:lnTo>
                  <a:pt x="1930706" y="788441"/>
                </a:lnTo>
                <a:lnTo>
                  <a:pt x="1935928" y="775832"/>
                </a:lnTo>
                <a:lnTo>
                  <a:pt x="1941840" y="773384"/>
                </a:lnTo>
                <a:lnTo>
                  <a:pt x="1946572" y="761961"/>
                </a:lnTo>
                <a:lnTo>
                  <a:pt x="1951544" y="759901"/>
                </a:lnTo>
                <a:lnTo>
                  <a:pt x="1956378" y="748232"/>
                </a:lnTo>
                <a:lnTo>
                  <a:pt x="1960368" y="746579"/>
                </a:lnTo>
                <a:lnTo>
                  <a:pt x="1966328" y="731848"/>
                </a:lnTo>
                <a:lnTo>
                  <a:pt x="1974576" y="728350"/>
                </a:lnTo>
                <a:lnTo>
                  <a:pt x="1978932" y="717832"/>
                </a:lnTo>
                <a:lnTo>
                  <a:pt x="1983415" y="715975"/>
                </a:lnTo>
                <a:lnTo>
                  <a:pt x="1988739" y="703122"/>
                </a:lnTo>
                <a:lnTo>
                  <a:pt x="1994159" y="700877"/>
                </a:lnTo>
                <a:lnTo>
                  <a:pt x="1998689" y="689681"/>
                </a:lnTo>
                <a:lnTo>
                  <a:pt x="2007038" y="686140"/>
                </a:lnTo>
                <a:lnTo>
                  <a:pt x="2011294" y="675114"/>
                </a:lnTo>
                <a:lnTo>
                  <a:pt x="2017120" y="672524"/>
                </a:lnTo>
                <a:lnTo>
                  <a:pt x="2021100" y="662916"/>
                </a:lnTo>
                <a:lnTo>
                  <a:pt x="2029338" y="659504"/>
                </a:lnTo>
                <a:lnTo>
                  <a:pt x="2033848" y="648350"/>
                </a:lnTo>
                <a:lnTo>
                  <a:pt x="2038774" y="646260"/>
                </a:lnTo>
                <a:lnTo>
                  <a:pt x="2043654" y="634478"/>
                </a:lnTo>
                <a:lnTo>
                  <a:pt x="2051377" y="631279"/>
                </a:lnTo>
                <a:lnTo>
                  <a:pt x="2055422" y="621036"/>
                </a:lnTo>
                <a:lnTo>
                  <a:pt x="2064384" y="617142"/>
                </a:lnTo>
                <a:lnTo>
                  <a:pt x="2068171" y="608000"/>
                </a:lnTo>
                <a:lnTo>
                  <a:pt x="2073206" y="605914"/>
                </a:lnTo>
                <a:lnTo>
                  <a:pt x="2078264" y="594271"/>
                </a:lnTo>
                <a:lnTo>
                  <a:pt x="2085920" y="591247"/>
                </a:lnTo>
                <a:lnTo>
                  <a:pt x="2089889" y="581666"/>
                </a:lnTo>
                <a:lnTo>
                  <a:pt x="2098167" y="578237"/>
                </a:lnTo>
                <a:lnTo>
                  <a:pt x="2102493" y="567794"/>
                </a:lnTo>
                <a:lnTo>
                  <a:pt x="2110814" y="564347"/>
                </a:lnTo>
                <a:lnTo>
                  <a:pt x="2114260" y="556026"/>
                </a:lnTo>
                <a:lnTo>
                  <a:pt x="2122150" y="552758"/>
                </a:lnTo>
                <a:lnTo>
                  <a:pt x="2126172" y="543278"/>
                </a:lnTo>
                <a:lnTo>
                  <a:pt x="2134970" y="539721"/>
                </a:lnTo>
                <a:lnTo>
                  <a:pt x="2139064" y="529836"/>
                </a:lnTo>
                <a:lnTo>
                  <a:pt x="2149017" y="525714"/>
                </a:lnTo>
                <a:lnTo>
                  <a:pt x="2152650" y="516944"/>
                </a:lnTo>
                <a:lnTo>
                  <a:pt x="2161909" y="513109"/>
                </a:lnTo>
                <a:lnTo>
                  <a:pt x="2165254" y="505033"/>
                </a:lnTo>
                <a:lnTo>
                  <a:pt x="2173575" y="501586"/>
                </a:lnTo>
                <a:lnTo>
                  <a:pt x="2177021" y="493265"/>
                </a:lnTo>
                <a:lnTo>
                  <a:pt x="2185225" y="489867"/>
                </a:lnTo>
                <a:lnTo>
                  <a:pt x="2187052" y="485657"/>
                </a:lnTo>
                <a:lnTo>
                  <a:pt x="2176016" y="490119"/>
                </a:lnTo>
                <a:lnTo>
                  <a:pt x="2173091" y="497180"/>
                </a:lnTo>
                <a:lnTo>
                  <a:pt x="2165078" y="500499"/>
                </a:lnTo>
                <a:lnTo>
                  <a:pt x="2161323" y="509784"/>
                </a:lnTo>
                <a:lnTo>
                  <a:pt x="2152814" y="513396"/>
                </a:lnTo>
                <a:lnTo>
                  <a:pt x="2149124" y="521695"/>
                </a:lnTo>
                <a:lnTo>
                  <a:pt x="2137930" y="526016"/>
                </a:lnTo>
                <a:lnTo>
                  <a:pt x="2134846" y="533463"/>
                </a:lnTo>
                <a:lnTo>
                  <a:pt x="2126771" y="536808"/>
                </a:lnTo>
                <a:lnTo>
                  <a:pt x="2122935" y="546068"/>
                </a:lnTo>
                <a:lnTo>
                  <a:pt x="2114280" y="549653"/>
                </a:lnTo>
                <a:lnTo>
                  <a:pt x="2110330" y="559654"/>
                </a:lnTo>
                <a:lnTo>
                  <a:pt x="2102069" y="563243"/>
                </a:lnTo>
                <a:lnTo>
                  <a:pt x="2098563" y="571708"/>
                </a:lnTo>
                <a:lnTo>
                  <a:pt x="2090674" y="574976"/>
                </a:lnTo>
                <a:lnTo>
                  <a:pt x="2086651" y="584456"/>
                </a:lnTo>
                <a:lnTo>
                  <a:pt x="2077365" y="588211"/>
                </a:lnTo>
                <a:lnTo>
                  <a:pt x="2074046" y="596224"/>
                </a:lnTo>
                <a:lnTo>
                  <a:pt x="2066986" y="599148"/>
                </a:lnTo>
                <a:lnTo>
                  <a:pt x="2062278" y="610790"/>
                </a:lnTo>
                <a:lnTo>
                  <a:pt x="2052798" y="614813"/>
                </a:lnTo>
                <a:lnTo>
                  <a:pt x="2049531" y="622701"/>
                </a:lnTo>
                <a:lnTo>
                  <a:pt x="2042190" y="625742"/>
                </a:lnTo>
                <a:lnTo>
                  <a:pt x="2037763" y="636430"/>
                </a:lnTo>
                <a:lnTo>
                  <a:pt x="2030464" y="639454"/>
                </a:lnTo>
                <a:lnTo>
                  <a:pt x="2025852" y="650854"/>
                </a:lnTo>
                <a:lnTo>
                  <a:pt x="2018997" y="653761"/>
                </a:lnTo>
                <a:lnTo>
                  <a:pt x="2015208" y="662908"/>
                </a:lnTo>
                <a:lnTo>
                  <a:pt x="2008148" y="665832"/>
                </a:lnTo>
                <a:lnTo>
                  <a:pt x="2003441" y="677474"/>
                </a:lnTo>
                <a:lnTo>
                  <a:pt x="1996093" y="680592"/>
                </a:lnTo>
                <a:lnTo>
                  <a:pt x="1991530" y="691346"/>
                </a:lnTo>
                <a:lnTo>
                  <a:pt x="1985448" y="693805"/>
                </a:lnTo>
                <a:lnTo>
                  <a:pt x="1980886" y="705625"/>
                </a:lnTo>
                <a:lnTo>
                  <a:pt x="1975558" y="707993"/>
                </a:lnTo>
                <a:lnTo>
                  <a:pt x="1970793" y="719498"/>
                </a:lnTo>
                <a:lnTo>
                  <a:pt x="1962895" y="722770"/>
                </a:lnTo>
                <a:lnTo>
                  <a:pt x="1959168" y="731553"/>
                </a:lnTo>
                <a:lnTo>
                  <a:pt x="1953701" y="733763"/>
                </a:lnTo>
                <a:lnTo>
                  <a:pt x="1948524" y="746262"/>
                </a:lnTo>
                <a:lnTo>
                  <a:pt x="1944074" y="748106"/>
                </a:lnTo>
                <a:lnTo>
                  <a:pt x="1938718" y="761665"/>
                </a:lnTo>
                <a:lnTo>
                  <a:pt x="1934322" y="763575"/>
                </a:lnTo>
                <a:lnTo>
                  <a:pt x="1928769" y="776662"/>
                </a:lnTo>
                <a:lnTo>
                  <a:pt x="1922744" y="779098"/>
                </a:lnTo>
                <a:lnTo>
                  <a:pt x="1917838" y="790391"/>
                </a:lnTo>
                <a:lnTo>
                  <a:pt x="1913479" y="792112"/>
                </a:lnTo>
                <a:lnTo>
                  <a:pt x="1908032" y="804956"/>
                </a:lnTo>
                <a:lnTo>
                  <a:pt x="1903472" y="806801"/>
                </a:lnTo>
                <a:lnTo>
                  <a:pt x="1898369" y="818829"/>
                </a:lnTo>
                <a:lnTo>
                  <a:pt x="1893184" y="820926"/>
                </a:lnTo>
                <a:lnTo>
                  <a:pt x="1887725" y="835069"/>
                </a:lnTo>
                <a:lnTo>
                  <a:pt x="1882894" y="837216"/>
                </a:lnTo>
                <a:lnTo>
                  <a:pt x="1877918" y="849228"/>
                </a:lnTo>
                <a:lnTo>
                  <a:pt x="1872915" y="851301"/>
                </a:lnTo>
                <a:lnTo>
                  <a:pt x="1867969" y="862957"/>
                </a:lnTo>
                <a:lnTo>
                  <a:pt x="1864704" y="864277"/>
                </a:lnTo>
                <a:lnTo>
                  <a:pt x="1865175" y="865413"/>
                </a:lnTo>
                <a:cubicBezTo>
                  <a:pt x="1865175" y="870965"/>
                  <a:pt x="1862924" y="875991"/>
                  <a:pt x="1859286" y="879629"/>
                </a:cubicBezTo>
                <a:lnTo>
                  <a:pt x="1854313" y="881689"/>
                </a:lnTo>
                <a:lnTo>
                  <a:pt x="1849480" y="893357"/>
                </a:lnTo>
                <a:lnTo>
                  <a:pt x="1846941" y="894409"/>
                </a:lnTo>
                <a:lnTo>
                  <a:pt x="1847523" y="895814"/>
                </a:lnTo>
                <a:cubicBezTo>
                  <a:pt x="1847523" y="901365"/>
                  <a:pt x="1845273" y="906391"/>
                  <a:pt x="1841635" y="910029"/>
                </a:cubicBezTo>
                <a:lnTo>
                  <a:pt x="1837640" y="911683"/>
                </a:lnTo>
                <a:lnTo>
                  <a:pt x="1831685" y="925719"/>
                </a:lnTo>
                <a:lnTo>
                  <a:pt x="1828574" y="926977"/>
                </a:lnTo>
                <a:lnTo>
                  <a:pt x="1823003" y="940428"/>
                </a:lnTo>
                <a:lnTo>
                  <a:pt x="1820810" y="941336"/>
                </a:lnTo>
                <a:lnTo>
                  <a:pt x="1821046" y="941903"/>
                </a:lnTo>
                <a:cubicBezTo>
                  <a:pt x="1821046" y="947455"/>
                  <a:pt x="1818795" y="952481"/>
                  <a:pt x="1815158" y="956118"/>
                </a:cubicBezTo>
                <a:lnTo>
                  <a:pt x="1811119" y="957791"/>
                </a:lnTo>
                <a:lnTo>
                  <a:pt x="1811240" y="958084"/>
                </a:lnTo>
                <a:cubicBezTo>
                  <a:pt x="1811240" y="963771"/>
                  <a:pt x="1808934" y="968919"/>
                  <a:pt x="1805208" y="972646"/>
                </a:cubicBezTo>
                <a:lnTo>
                  <a:pt x="1802169" y="973904"/>
                </a:lnTo>
                <a:lnTo>
                  <a:pt x="1796526" y="988192"/>
                </a:lnTo>
                <a:lnTo>
                  <a:pt x="1794294" y="989162"/>
                </a:lnTo>
                <a:lnTo>
                  <a:pt x="1788680" y="1003045"/>
                </a:lnTo>
                <a:lnTo>
                  <a:pt x="1786446" y="1003993"/>
                </a:lnTo>
                <a:lnTo>
                  <a:pt x="1786724" y="1004664"/>
                </a:lnTo>
                <a:cubicBezTo>
                  <a:pt x="1786724" y="1010216"/>
                  <a:pt x="1784473" y="1015241"/>
                  <a:pt x="1780836" y="1018879"/>
                </a:cubicBezTo>
                <a:lnTo>
                  <a:pt x="1780116" y="1019177"/>
                </a:lnTo>
                <a:lnTo>
                  <a:pt x="1780840" y="1020845"/>
                </a:lnTo>
                <a:cubicBezTo>
                  <a:pt x="1780840" y="1026532"/>
                  <a:pt x="1778425" y="1031680"/>
                  <a:pt x="1774521" y="1035406"/>
                </a:cubicBezTo>
                <a:lnTo>
                  <a:pt x="1772626" y="1036156"/>
                </a:lnTo>
                <a:lnTo>
                  <a:pt x="1772995" y="1037025"/>
                </a:lnTo>
                <a:cubicBezTo>
                  <a:pt x="1772995" y="1042576"/>
                  <a:pt x="1770690" y="1047602"/>
                  <a:pt x="1766963" y="1051240"/>
                </a:cubicBezTo>
                <a:lnTo>
                  <a:pt x="1763879" y="1052487"/>
                </a:lnTo>
                <a:lnTo>
                  <a:pt x="1764169" y="1053205"/>
                </a:lnTo>
                <a:cubicBezTo>
                  <a:pt x="1764169" y="1058892"/>
                  <a:pt x="1761919" y="1064040"/>
                  <a:pt x="1758281" y="1067767"/>
                </a:cubicBezTo>
                <a:lnTo>
                  <a:pt x="1756046" y="1068715"/>
                </a:lnTo>
                <a:lnTo>
                  <a:pt x="1756324" y="1069386"/>
                </a:lnTo>
                <a:cubicBezTo>
                  <a:pt x="1756324" y="1074938"/>
                  <a:pt x="1754074" y="1079963"/>
                  <a:pt x="1750436" y="1083601"/>
                </a:cubicBezTo>
                <a:lnTo>
                  <a:pt x="1749459" y="1084006"/>
                </a:lnTo>
                <a:lnTo>
                  <a:pt x="1750440" y="1086547"/>
                </a:lnTo>
                <a:cubicBezTo>
                  <a:pt x="1750440" y="1092505"/>
                  <a:pt x="1748190" y="1097898"/>
                  <a:pt x="1744552" y="1101803"/>
                </a:cubicBezTo>
                <a:lnTo>
                  <a:pt x="1742225" y="1102837"/>
                </a:lnTo>
                <a:lnTo>
                  <a:pt x="1742595" y="1103709"/>
                </a:lnTo>
                <a:cubicBezTo>
                  <a:pt x="1742595" y="1109260"/>
                  <a:pt x="1740290" y="1114286"/>
                  <a:pt x="1736563" y="1117924"/>
                </a:cubicBezTo>
                <a:lnTo>
                  <a:pt x="1735165" y="1118490"/>
                </a:lnTo>
                <a:lnTo>
                  <a:pt x="1735730" y="1119889"/>
                </a:lnTo>
                <a:cubicBezTo>
                  <a:pt x="1735730" y="1125576"/>
                  <a:pt x="1733480" y="1130724"/>
                  <a:pt x="1729842" y="1134451"/>
                </a:cubicBezTo>
                <a:lnTo>
                  <a:pt x="1729253" y="1134701"/>
                </a:lnTo>
                <a:lnTo>
                  <a:pt x="1729847" y="1136070"/>
                </a:lnTo>
                <a:cubicBezTo>
                  <a:pt x="1729847" y="1141621"/>
                  <a:pt x="1727488" y="1146647"/>
                  <a:pt x="1723672" y="1150285"/>
                </a:cubicBezTo>
                <a:lnTo>
                  <a:pt x="1721236" y="1151246"/>
                </a:lnTo>
                <a:lnTo>
                  <a:pt x="1722002" y="1153231"/>
                </a:lnTo>
                <a:cubicBezTo>
                  <a:pt x="1722002" y="1159188"/>
                  <a:pt x="1719751" y="1164581"/>
                  <a:pt x="1716113" y="1168486"/>
                </a:cubicBezTo>
                <a:lnTo>
                  <a:pt x="1715437" y="1168786"/>
                </a:lnTo>
                <a:lnTo>
                  <a:pt x="1716118" y="1170392"/>
                </a:lnTo>
                <a:cubicBezTo>
                  <a:pt x="1716118" y="1175944"/>
                  <a:pt x="1713813" y="1180969"/>
                  <a:pt x="1710086" y="1184607"/>
                </a:cubicBezTo>
                <a:lnTo>
                  <a:pt x="1709515" y="1184838"/>
                </a:lnTo>
                <a:lnTo>
                  <a:pt x="1710234" y="1186572"/>
                </a:lnTo>
                <a:cubicBezTo>
                  <a:pt x="1710234" y="1192259"/>
                  <a:pt x="1707928" y="1197408"/>
                  <a:pt x="1704202" y="1201134"/>
                </a:cubicBezTo>
                <a:lnTo>
                  <a:pt x="1702225" y="1201953"/>
                </a:lnTo>
                <a:lnTo>
                  <a:pt x="1703369" y="1204714"/>
                </a:lnTo>
                <a:cubicBezTo>
                  <a:pt x="1703369" y="1210266"/>
                  <a:pt x="1701119" y="1215292"/>
                  <a:pt x="1697481" y="1218929"/>
                </a:cubicBezTo>
                <a:lnTo>
                  <a:pt x="1696617" y="1219288"/>
                </a:lnTo>
                <a:lnTo>
                  <a:pt x="1697485" y="1221385"/>
                </a:lnTo>
                <a:cubicBezTo>
                  <a:pt x="1697485" y="1226936"/>
                  <a:pt x="1695235" y="1231962"/>
                  <a:pt x="1691597" y="1235600"/>
                </a:cubicBezTo>
                <a:lnTo>
                  <a:pt x="1690386" y="1236101"/>
                </a:lnTo>
                <a:lnTo>
                  <a:pt x="1691601" y="1239036"/>
                </a:lnTo>
                <a:lnTo>
                  <a:pt x="1686188" y="1252107"/>
                </a:lnTo>
                <a:lnTo>
                  <a:pt x="1687679" y="1255707"/>
                </a:lnTo>
                <a:cubicBezTo>
                  <a:pt x="1687679" y="1261259"/>
                  <a:pt x="1685428" y="1266285"/>
                  <a:pt x="1681791" y="1269922"/>
                </a:cubicBezTo>
                <a:lnTo>
                  <a:pt x="1680555" y="1270435"/>
                </a:lnTo>
                <a:lnTo>
                  <a:pt x="1681796" y="1273359"/>
                </a:lnTo>
                <a:lnTo>
                  <a:pt x="1676261" y="1286403"/>
                </a:lnTo>
                <a:lnTo>
                  <a:pt x="1677872" y="1290029"/>
                </a:lnTo>
                <a:cubicBezTo>
                  <a:pt x="1677872" y="1295581"/>
                  <a:pt x="1675458" y="1300607"/>
                  <a:pt x="1671554" y="1304244"/>
                </a:cubicBezTo>
                <a:lnTo>
                  <a:pt x="1669856" y="1304900"/>
                </a:lnTo>
                <a:lnTo>
                  <a:pt x="1671008" y="1307681"/>
                </a:lnTo>
                <a:lnTo>
                  <a:pt x="1665188" y="1321732"/>
                </a:lnTo>
                <a:lnTo>
                  <a:pt x="1667086" y="1326313"/>
                </a:lnTo>
                <a:cubicBezTo>
                  <a:pt x="1667086" y="1331865"/>
                  <a:pt x="1664835" y="1336891"/>
                  <a:pt x="1661198" y="1340528"/>
                </a:cubicBezTo>
                <a:lnTo>
                  <a:pt x="1660680" y="1340743"/>
                </a:lnTo>
                <a:lnTo>
                  <a:pt x="1661202" y="1342004"/>
                </a:lnTo>
                <a:lnTo>
                  <a:pt x="1655382" y="1356054"/>
                </a:lnTo>
                <a:lnTo>
                  <a:pt x="1657279" y="1360635"/>
                </a:lnTo>
                <a:lnTo>
                  <a:pt x="1651583" y="1374389"/>
                </a:lnTo>
                <a:lnTo>
                  <a:pt x="1653357" y="1378777"/>
                </a:lnTo>
                <a:lnTo>
                  <a:pt x="1647687" y="1392800"/>
                </a:lnTo>
                <a:lnTo>
                  <a:pt x="1649435" y="1396919"/>
                </a:lnTo>
                <a:lnTo>
                  <a:pt x="1643647" y="1410559"/>
                </a:lnTo>
                <a:lnTo>
                  <a:pt x="1645512" y="1415061"/>
                </a:lnTo>
                <a:lnTo>
                  <a:pt x="1639533" y="1429497"/>
                </a:lnTo>
                <a:lnTo>
                  <a:pt x="1640609" y="1432223"/>
                </a:lnTo>
                <a:lnTo>
                  <a:pt x="1635126" y="1446106"/>
                </a:lnTo>
                <a:lnTo>
                  <a:pt x="1636686" y="1449874"/>
                </a:lnTo>
                <a:lnTo>
                  <a:pt x="1632050" y="1461067"/>
                </a:lnTo>
                <a:lnTo>
                  <a:pt x="1634725" y="1467525"/>
                </a:lnTo>
                <a:lnTo>
                  <a:pt x="1628905" y="1481577"/>
                </a:lnTo>
                <a:lnTo>
                  <a:pt x="1630802" y="1486158"/>
                </a:lnTo>
                <a:lnTo>
                  <a:pt x="1626166" y="1497351"/>
                </a:lnTo>
                <a:lnTo>
                  <a:pt x="1628840" y="1503809"/>
                </a:lnTo>
                <a:cubicBezTo>
                  <a:pt x="1628840" y="1509360"/>
                  <a:pt x="1626590" y="1514386"/>
                  <a:pt x="1622952" y="1518024"/>
                </a:cubicBezTo>
                <a:lnTo>
                  <a:pt x="1622810" y="1518083"/>
                </a:lnTo>
                <a:lnTo>
                  <a:pt x="1624918" y="1523422"/>
                </a:lnTo>
                <a:lnTo>
                  <a:pt x="1620385" y="1534900"/>
                </a:lnTo>
                <a:lnTo>
                  <a:pt x="1622957" y="1541563"/>
                </a:lnTo>
                <a:lnTo>
                  <a:pt x="1618190" y="1553913"/>
                </a:lnTo>
                <a:lnTo>
                  <a:pt x="1620995" y="1560686"/>
                </a:lnTo>
                <a:lnTo>
                  <a:pt x="1616258" y="1572123"/>
                </a:lnTo>
                <a:lnTo>
                  <a:pt x="1619035" y="1578827"/>
                </a:lnTo>
                <a:lnTo>
                  <a:pt x="1614199" y="1590503"/>
                </a:lnTo>
                <a:lnTo>
                  <a:pt x="1617073" y="1596969"/>
                </a:lnTo>
                <a:lnTo>
                  <a:pt x="1612025" y="1608325"/>
                </a:lnTo>
                <a:lnTo>
                  <a:pt x="1615112" y="1615601"/>
                </a:lnTo>
                <a:lnTo>
                  <a:pt x="1610387" y="1626738"/>
                </a:lnTo>
                <a:lnTo>
                  <a:pt x="1613151" y="1633253"/>
                </a:lnTo>
                <a:lnTo>
                  <a:pt x="1607346" y="1646934"/>
                </a:lnTo>
                <a:lnTo>
                  <a:pt x="1610209" y="1653846"/>
                </a:lnTo>
                <a:lnTo>
                  <a:pt x="1605504" y="1665204"/>
                </a:lnTo>
                <a:lnTo>
                  <a:pt x="1608247" y="1671988"/>
                </a:lnTo>
                <a:lnTo>
                  <a:pt x="1604536" y="1681168"/>
                </a:lnTo>
                <a:lnTo>
                  <a:pt x="1608247" y="1690130"/>
                </a:lnTo>
                <a:lnTo>
                  <a:pt x="1603412" y="1701804"/>
                </a:lnTo>
                <a:lnTo>
                  <a:pt x="1606286" y="1709252"/>
                </a:lnTo>
                <a:lnTo>
                  <a:pt x="1602466" y="1719150"/>
                </a:lnTo>
                <a:lnTo>
                  <a:pt x="1606286" y="1728375"/>
                </a:lnTo>
                <a:lnTo>
                  <a:pt x="1602427" y="1737691"/>
                </a:lnTo>
                <a:lnTo>
                  <a:pt x="1606286" y="1747007"/>
                </a:lnTo>
                <a:lnTo>
                  <a:pt x="1602224" y="1756813"/>
                </a:lnTo>
                <a:lnTo>
                  <a:pt x="1606286" y="1766620"/>
                </a:lnTo>
                <a:lnTo>
                  <a:pt x="1602427" y="1775936"/>
                </a:lnTo>
                <a:lnTo>
                  <a:pt x="1606286" y="1785252"/>
                </a:lnTo>
                <a:cubicBezTo>
                  <a:pt x="1606286" y="1796355"/>
                  <a:pt x="1597286" y="1805355"/>
                  <a:pt x="1586183" y="1805355"/>
                </a:cubicBezTo>
                <a:cubicBezTo>
                  <a:pt x="1575080" y="1805355"/>
                  <a:pt x="1566080" y="1796355"/>
                  <a:pt x="1566080" y="1785252"/>
                </a:cubicBezTo>
                <a:lnTo>
                  <a:pt x="1569939" y="1775936"/>
                </a:lnTo>
                <a:lnTo>
                  <a:pt x="1566080" y="1766620"/>
                </a:lnTo>
                <a:lnTo>
                  <a:pt x="1570141" y="1756813"/>
                </a:lnTo>
                <a:lnTo>
                  <a:pt x="1566080" y="1747007"/>
                </a:lnTo>
                <a:lnTo>
                  <a:pt x="1569938" y="1737691"/>
                </a:lnTo>
                <a:lnTo>
                  <a:pt x="1566080" y="1728375"/>
                </a:lnTo>
                <a:lnTo>
                  <a:pt x="1569900" y="1719150"/>
                </a:lnTo>
                <a:lnTo>
                  <a:pt x="1566080" y="1709252"/>
                </a:lnTo>
                <a:lnTo>
                  <a:pt x="1570846" y="1696902"/>
                </a:lnTo>
                <a:lnTo>
                  <a:pt x="1568041" y="1690130"/>
                </a:lnTo>
                <a:lnTo>
                  <a:pt x="1571753" y="1681168"/>
                </a:lnTo>
                <a:lnTo>
                  <a:pt x="1568041" y="1671988"/>
                </a:lnTo>
                <a:lnTo>
                  <a:pt x="1572722" y="1660412"/>
                </a:lnTo>
                <a:lnTo>
                  <a:pt x="1570002" y="1653846"/>
                </a:lnTo>
                <a:lnTo>
                  <a:pt x="1575288" y="1641086"/>
                </a:lnTo>
                <a:lnTo>
                  <a:pt x="1571964" y="1633253"/>
                </a:lnTo>
                <a:lnTo>
                  <a:pt x="1576689" y="1622116"/>
                </a:lnTo>
                <a:lnTo>
                  <a:pt x="1573925" y="1615601"/>
                </a:lnTo>
                <a:lnTo>
                  <a:pt x="1577970" y="1606069"/>
                </a:lnTo>
                <a:lnTo>
                  <a:pt x="1573925" y="1596969"/>
                </a:lnTo>
                <a:lnTo>
                  <a:pt x="1579845" y="1583651"/>
                </a:lnTo>
                <a:lnTo>
                  <a:pt x="1577847" y="1578827"/>
                </a:lnTo>
                <a:lnTo>
                  <a:pt x="1583075" y="1566206"/>
                </a:lnTo>
                <a:lnTo>
                  <a:pt x="1580789" y="1560686"/>
                </a:lnTo>
                <a:lnTo>
                  <a:pt x="1585624" y="1549011"/>
                </a:lnTo>
                <a:lnTo>
                  <a:pt x="1582750" y="1541563"/>
                </a:lnTo>
                <a:lnTo>
                  <a:pt x="1587261" y="1529877"/>
                </a:lnTo>
                <a:lnTo>
                  <a:pt x="1584712" y="1523422"/>
                </a:lnTo>
                <a:lnTo>
                  <a:pt x="1590591" y="1508533"/>
                </a:lnTo>
                <a:lnTo>
                  <a:pt x="1588634" y="1503809"/>
                </a:lnTo>
                <a:lnTo>
                  <a:pt x="1593271" y="1492615"/>
                </a:lnTo>
                <a:lnTo>
                  <a:pt x="1590596" y="1486158"/>
                </a:lnTo>
                <a:lnTo>
                  <a:pt x="1596416" y="1472106"/>
                </a:lnTo>
                <a:lnTo>
                  <a:pt x="1594518" y="1467525"/>
                </a:lnTo>
                <a:lnTo>
                  <a:pt x="1599154" y="1456332"/>
                </a:lnTo>
                <a:lnTo>
                  <a:pt x="1596480" y="1449874"/>
                </a:lnTo>
                <a:lnTo>
                  <a:pt x="1602056" y="1436410"/>
                </a:lnTo>
                <a:lnTo>
                  <a:pt x="1600402" y="1432223"/>
                </a:lnTo>
                <a:lnTo>
                  <a:pt x="1605786" y="1418590"/>
                </a:lnTo>
                <a:lnTo>
                  <a:pt x="1604325" y="1415061"/>
                </a:lnTo>
                <a:lnTo>
                  <a:pt x="1610065" y="1401203"/>
                </a:lnTo>
                <a:lnTo>
                  <a:pt x="1608247" y="1396919"/>
                </a:lnTo>
                <a:cubicBezTo>
                  <a:pt x="1608247" y="1391368"/>
                  <a:pt x="1610552" y="1386342"/>
                  <a:pt x="1614279" y="1382704"/>
                </a:cubicBezTo>
                <a:lnTo>
                  <a:pt x="1614674" y="1382544"/>
                </a:lnTo>
                <a:lnTo>
                  <a:pt x="1613150" y="1378777"/>
                </a:lnTo>
                <a:lnTo>
                  <a:pt x="1618800" y="1364805"/>
                </a:lnTo>
                <a:lnTo>
                  <a:pt x="1617073" y="1360635"/>
                </a:lnTo>
                <a:lnTo>
                  <a:pt x="1622892" y="1346584"/>
                </a:lnTo>
                <a:lnTo>
                  <a:pt x="1620995" y="1342004"/>
                </a:lnTo>
                <a:cubicBezTo>
                  <a:pt x="1620995" y="1336452"/>
                  <a:pt x="1623245" y="1331426"/>
                  <a:pt x="1626884" y="1327788"/>
                </a:cubicBezTo>
                <a:lnTo>
                  <a:pt x="1627401" y="1327573"/>
                </a:lnTo>
                <a:lnTo>
                  <a:pt x="1626879" y="1326313"/>
                </a:lnTo>
                <a:lnTo>
                  <a:pt x="1632700" y="1312262"/>
                </a:lnTo>
                <a:lnTo>
                  <a:pt x="1630802" y="1307681"/>
                </a:lnTo>
                <a:lnTo>
                  <a:pt x="1636479" y="1293975"/>
                </a:lnTo>
                <a:lnTo>
                  <a:pt x="1634724" y="1290029"/>
                </a:lnTo>
                <a:cubicBezTo>
                  <a:pt x="1634724" y="1284478"/>
                  <a:pt x="1637139" y="1279452"/>
                  <a:pt x="1641043" y="1275814"/>
                </a:cubicBezTo>
                <a:lnTo>
                  <a:pt x="1641564" y="1275613"/>
                </a:lnTo>
                <a:lnTo>
                  <a:pt x="1640608" y="1273359"/>
                </a:lnTo>
                <a:cubicBezTo>
                  <a:pt x="1640608" y="1267807"/>
                  <a:pt x="1642913" y="1262782"/>
                  <a:pt x="1646640" y="1259144"/>
                </a:cubicBezTo>
                <a:lnTo>
                  <a:pt x="1648572" y="1258362"/>
                </a:lnTo>
                <a:lnTo>
                  <a:pt x="1647472" y="1255707"/>
                </a:lnTo>
                <a:lnTo>
                  <a:pt x="1652886" y="1242636"/>
                </a:lnTo>
                <a:lnTo>
                  <a:pt x="1651395" y="1239036"/>
                </a:lnTo>
                <a:cubicBezTo>
                  <a:pt x="1651395" y="1233485"/>
                  <a:pt x="1653645" y="1228459"/>
                  <a:pt x="1657283" y="1224821"/>
                </a:cubicBezTo>
                <a:lnTo>
                  <a:pt x="1658494" y="1224319"/>
                </a:lnTo>
                <a:lnTo>
                  <a:pt x="1657279" y="1221385"/>
                </a:lnTo>
                <a:cubicBezTo>
                  <a:pt x="1657279" y="1215833"/>
                  <a:pt x="1659529" y="1210807"/>
                  <a:pt x="1663167" y="1207170"/>
                </a:cubicBezTo>
                <a:lnTo>
                  <a:pt x="1664031" y="1206811"/>
                </a:lnTo>
                <a:lnTo>
                  <a:pt x="1663162" y="1204714"/>
                </a:lnTo>
                <a:cubicBezTo>
                  <a:pt x="1663162" y="1199163"/>
                  <a:pt x="1665412" y="1194137"/>
                  <a:pt x="1669051" y="1190499"/>
                </a:cubicBezTo>
                <a:lnTo>
                  <a:pt x="1670435" y="1189925"/>
                </a:lnTo>
                <a:lnTo>
                  <a:pt x="1669046" y="1186572"/>
                </a:lnTo>
                <a:cubicBezTo>
                  <a:pt x="1669046" y="1180885"/>
                  <a:pt x="1671351" y="1175737"/>
                  <a:pt x="1675078" y="1172010"/>
                </a:cubicBezTo>
                <a:lnTo>
                  <a:pt x="1675537" y="1171820"/>
                </a:lnTo>
                <a:lnTo>
                  <a:pt x="1674931" y="1170392"/>
                </a:lnTo>
                <a:cubicBezTo>
                  <a:pt x="1674931" y="1164841"/>
                  <a:pt x="1677236" y="1159815"/>
                  <a:pt x="1680962" y="1156177"/>
                </a:cubicBezTo>
                <a:lnTo>
                  <a:pt x="1682666" y="1155488"/>
                </a:lnTo>
                <a:lnTo>
                  <a:pt x="1681795" y="1153231"/>
                </a:lnTo>
                <a:cubicBezTo>
                  <a:pt x="1681795" y="1147273"/>
                  <a:pt x="1684045" y="1141879"/>
                  <a:pt x="1687683" y="1137975"/>
                </a:cubicBezTo>
                <a:lnTo>
                  <a:pt x="1688373" y="1137668"/>
                </a:lnTo>
                <a:lnTo>
                  <a:pt x="1687679" y="1136070"/>
                </a:lnTo>
                <a:cubicBezTo>
                  <a:pt x="1687679" y="1130518"/>
                  <a:pt x="1690038" y="1125492"/>
                  <a:pt x="1693854" y="1121854"/>
                </a:cubicBezTo>
                <a:lnTo>
                  <a:pt x="1695979" y="1121015"/>
                </a:lnTo>
                <a:lnTo>
                  <a:pt x="1695524" y="1119889"/>
                </a:lnTo>
                <a:cubicBezTo>
                  <a:pt x="1695524" y="1114203"/>
                  <a:pt x="1697774" y="1109054"/>
                  <a:pt x="1701412" y="1105327"/>
                </a:cubicBezTo>
                <a:lnTo>
                  <a:pt x="1701990" y="1105082"/>
                </a:lnTo>
                <a:lnTo>
                  <a:pt x="1701408" y="1103709"/>
                </a:lnTo>
                <a:cubicBezTo>
                  <a:pt x="1701408" y="1098157"/>
                  <a:pt x="1703712" y="1093131"/>
                  <a:pt x="1707439" y="1089494"/>
                </a:cubicBezTo>
                <a:lnTo>
                  <a:pt x="1710840" y="1088118"/>
                </a:lnTo>
                <a:lnTo>
                  <a:pt x="1710234" y="1086547"/>
                </a:lnTo>
                <a:cubicBezTo>
                  <a:pt x="1710234" y="1080589"/>
                  <a:pt x="1712484" y="1075196"/>
                  <a:pt x="1716122" y="1071292"/>
                </a:cubicBezTo>
                <a:lnTo>
                  <a:pt x="1716785" y="1070997"/>
                </a:lnTo>
                <a:lnTo>
                  <a:pt x="1716118" y="1069386"/>
                </a:lnTo>
                <a:cubicBezTo>
                  <a:pt x="1716118" y="1063835"/>
                  <a:pt x="1718367" y="1058809"/>
                  <a:pt x="1722006" y="1055171"/>
                </a:cubicBezTo>
                <a:lnTo>
                  <a:pt x="1724362" y="1054194"/>
                </a:lnTo>
                <a:lnTo>
                  <a:pt x="1723963" y="1053205"/>
                </a:lnTo>
                <a:cubicBezTo>
                  <a:pt x="1723963" y="1047519"/>
                  <a:pt x="1726212" y="1042370"/>
                  <a:pt x="1729851" y="1038643"/>
                </a:cubicBezTo>
                <a:lnTo>
                  <a:pt x="1732091" y="1037693"/>
                </a:lnTo>
                <a:lnTo>
                  <a:pt x="1731808" y="1037025"/>
                </a:lnTo>
                <a:cubicBezTo>
                  <a:pt x="1731808" y="1031473"/>
                  <a:pt x="1734113" y="1026448"/>
                  <a:pt x="1737839" y="1022810"/>
                </a:cubicBezTo>
                <a:lnTo>
                  <a:pt x="1738439" y="1022567"/>
                </a:lnTo>
                <a:lnTo>
                  <a:pt x="1737692" y="1020845"/>
                </a:lnTo>
                <a:cubicBezTo>
                  <a:pt x="1737692" y="1015158"/>
                  <a:pt x="1740106" y="1010009"/>
                  <a:pt x="1744010" y="1006283"/>
                </a:cubicBezTo>
                <a:lnTo>
                  <a:pt x="1746741" y="1005203"/>
                </a:lnTo>
                <a:lnTo>
                  <a:pt x="1746517" y="1004664"/>
                </a:lnTo>
                <a:cubicBezTo>
                  <a:pt x="1746517" y="999113"/>
                  <a:pt x="1748767" y="994087"/>
                  <a:pt x="1752405" y="990449"/>
                </a:cubicBezTo>
                <a:lnTo>
                  <a:pt x="1754762" y="989472"/>
                </a:lnTo>
                <a:lnTo>
                  <a:pt x="1754362" y="988483"/>
                </a:lnTo>
                <a:cubicBezTo>
                  <a:pt x="1754362" y="982797"/>
                  <a:pt x="1756612" y="977648"/>
                  <a:pt x="1760250" y="973921"/>
                </a:cubicBezTo>
                <a:lnTo>
                  <a:pt x="1762299" y="973052"/>
                </a:lnTo>
                <a:lnTo>
                  <a:pt x="1768096" y="958375"/>
                </a:lnTo>
                <a:lnTo>
                  <a:pt x="1770335" y="957402"/>
                </a:lnTo>
                <a:lnTo>
                  <a:pt x="1776084" y="943522"/>
                </a:lnTo>
                <a:lnTo>
                  <a:pt x="1781015" y="941479"/>
                </a:lnTo>
                <a:lnTo>
                  <a:pt x="1786727" y="927688"/>
                </a:lnTo>
                <a:lnTo>
                  <a:pt x="1788919" y="926780"/>
                </a:lnTo>
                <a:lnTo>
                  <a:pt x="1788684" y="926213"/>
                </a:lnTo>
                <a:cubicBezTo>
                  <a:pt x="1788684" y="920662"/>
                  <a:pt x="1790934" y="915636"/>
                  <a:pt x="1794572" y="911998"/>
                </a:cubicBezTo>
                <a:lnTo>
                  <a:pt x="1796692" y="911120"/>
                </a:lnTo>
                <a:lnTo>
                  <a:pt x="1802561" y="897289"/>
                </a:lnTo>
                <a:lnTo>
                  <a:pt x="1807539" y="895276"/>
                </a:lnTo>
                <a:lnTo>
                  <a:pt x="1813204" y="881598"/>
                </a:lnTo>
                <a:lnTo>
                  <a:pt x="1815743" y="880546"/>
                </a:lnTo>
                <a:lnTo>
                  <a:pt x="1815162" y="879142"/>
                </a:lnTo>
                <a:cubicBezTo>
                  <a:pt x="1815162" y="873591"/>
                  <a:pt x="1817412" y="868565"/>
                  <a:pt x="1821050" y="864927"/>
                </a:cubicBezTo>
                <a:lnTo>
                  <a:pt x="1826023" y="862867"/>
                </a:lnTo>
                <a:lnTo>
                  <a:pt x="1830856" y="851198"/>
                </a:lnTo>
                <a:lnTo>
                  <a:pt x="1833407" y="850141"/>
                </a:lnTo>
                <a:lnTo>
                  <a:pt x="1832813" y="848742"/>
                </a:lnTo>
                <a:cubicBezTo>
                  <a:pt x="1832813" y="843191"/>
                  <a:pt x="1835118" y="838165"/>
                  <a:pt x="1838845" y="834527"/>
                </a:cubicBezTo>
                <a:lnTo>
                  <a:pt x="1844798" y="832120"/>
                </a:lnTo>
                <a:lnTo>
                  <a:pt x="1849488" y="820798"/>
                </a:lnTo>
                <a:lnTo>
                  <a:pt x="1853700" y="819053"/>
                </a:lnTo>
                <a:lnTo>
                  <a:pt x="1859294" y="804558"/>
                </a:lnTo>
                <a:lnTo>
                  <a:pt x="1864152" y="802399"/>
                </a:lnTo>
                <a:lnTo>
                  <a:pt x="1869244" y="790399"/>
                </a:lnTo>
                <a:lnTo>
                  <a:pt x="1872615" y="789036"/>
                </a:lnTo>
                <a:lnTo>
                  <a:pt x="1878214" y="775832"/>
                </a:lnTo>
                <a:lnTo>
                  <a:pt x="1882800" y="773977"/>
                </a:lnTo>
                <a:lnTo>
                  <a:pt x="1888021" y="761961"/>
                </a:lnTo>
                <a:lnTo>
                  <a:pt x="1894987" y="759209"/>
                </a:lnTo>
                <a:lnTo>
                  <a:pt x="1899645" y="748232"/>
                </a:lnTo>
                <a:lnTo>
                  <a:pt x="1904610" y="746224"/>
                </a:lnTo>
                <a:lnTo>
                  <a:pt x="1910288" y="731848"/>
                </a:lnTo>
                <a:lnTo>
                  <a:pt x="1915166" y="729728"/>
                </a:lnTo>
                <a:lnTo>
                  <a:pt x="1920094" y="717832"/>
                </a:lnTo>
                <a:lnTo>
                  <a:pt x="1924594" y="715968"/>
                </a:lnTo>
                <a:lnTo>
                  <a:pt x="1930044" y="703122"/>
                </a:lnTo>
                <a:lnTo>
                  <a:pt x="1936487" y="700517"/>
                </a:lnTo>
                <a:lnTo>
                  <a:pt x="1940975" y="689681"/>
                </a:lnTo>
                <a:lnTo>
                  <a:pt x="1947948" y="686792"/>
                </a:lnTo>
                <a:lnTo>
                  <a:pt x="1952456" y="675114"/>
                </a:lnTo>
                <a:lnTo>
                  <a:pt x="1958339" y="672499"/>
                </a:lnTo>
                <a:lnTo>
                  <a:pt x="1962406" y="662916"/>
                </a:lnTo>
                <a:lnTo>
                  <a:pt x="1970432" y="659670"/>
                </a:lnTo>
                <a:lnTo>
                  <a:pt x="1975010" y="648350"/>
                </a:lnTo>
                <a:lnTo>
                  <a:pt x="1982316" y="645250"/>
                </a:lnTo>
                <a:lnTo>
                  <a:pt x="1986778" y="634478"/>
                </a:lnTo>
                <a:lnTo>
                  <a:pt x="1992198" y="632232"/>
                </a:lnTo>
                <a:lnTo>
                  <a:pt x="1996728" y="621036"/>
                </a:lnTo>
                <a:lnTo>
                  <a:pt x="2005469" y="617329"/>
                </a:lnTo>
                <a:lnTo>
                  <a:pt x="2009332" y="608000"/>
                </a:lnTo>
                <a:lnTo>
                  <a:pt x="2016673" y="604960"/>
                </a:lnTo>
                <a:lnTo>
                  <a:pt x="2021100" y="594271"/>
                </a:lnTo>
                <a:lnTo>
                  <a:pt x="2030291" y="590464"/>
                </a:lnTo>
                <a:lnTo>
                  <a:pt x="2033848" y="581666"/>
                </a:lnTo>
                <a:lnTo>
                  <a:pt x="2041154" y="578566"/>
                </a:lnTo>
                <a:lnTo>
                  <a:pt x="2045616" y="567794"/>
                </a:lnTo>
                <a:lnTo>
                  <a:pt x="2054010" y="564317"/>
                </a:lnTo>
                <a:lnTo>
                  <a:pt x="2057527" y="556026"/>
                </a:lnTo>
                <a:lnTo>
                  <a:pt x="2066326" y="552469"/>
                </a:lnTo>
                <a:lnTo>
                  <a:pt x="2070132" y="543278"/>
                </a:lnTo>
                <a:lnTo>
                  <a:pt x="2077854" y="540079"/>
                </a:lnTo>
                <a:lnTo>
                  <a:pt x="2081900" y="529836"/>
                </a:lnTo>
                <a:lnTo>
                  <a:pt x="2089913" y="526355"/>
                </a:lnTo>
                <a:lnTo>
                  <a:pt x="2093811" y="516944"/>
                </a:lnTo>
                <a:lnTo>
                  <a:pt x="2103070" y="513109"/>
                </a:lnTo>
                <a:lnTo>
                  <a:pt x="2106416" y="505033"/>
                </a:lnTo>
                <a:lnTo>
                  <a:pt x="2114956" y="501495"/>
                </a:lnTo>
                <a:lnTo>
                  <a:pt x="2116834" y="497267"/>
                </a:lnTo>
                <a:lnTo>
                  <a:pt x="2105731" y="501757"/>
                </a:lnTo>
                <a:lnTo>
                  <a:pt x="2102486" y="509784"/>
                </a:lnTo>
                <a:lnTo>
                  <a:pt x="2094122" y="513333"/>
                </a:lnTo>
                <a:lnTo>
                  <a:pt x="2090574" y="521695"/>
                </a:lnTo>
                <a:lnTo>
                  <a:pt x="2081137" y="525511"/>
                </a:lnTo>
                <a:lnTo>
                  <a:pt x="2077682" y="533463"/>
                </a:lnTo>
                <a:lnTo>
                  <a:pt x="2067751" y="537386"/>
                </a:lnTo>
                <a:lnTo>
                  <a:pt x="2064240" y="546068"/>
                </a:lnTo>
                <a:lnTo>
                  <a:pt x="2055372" y="549831"/>
                </a:lnTo>
                <a:lnTo>
                  <a:pt x="2051492" y="559654"/>
                </a:lnTo>
                <a:lnTo>
                  <a:pt x="2043231" y="563243"/>
                </a:lnTo>
                <a:lnTo>
                  <a:pt x="2039724" y="571708"/>
                </a:lnTo>
                <a:lnTo>
                  <a:pt x="2031836" y="574976"/>
                </a:lnTo>
                <a:lnTo>
                  <a:pt x="2027813" y="584456"/>
                </a:lnTo>
                <a:lnTo>
                  <a:pt x="2018527" y="588211"/>
                </a:lnTo>
                <a:lnTo>
                  <a:pt x="2015208" y="596224"/>
                </a:lnTo>
                <a:lnTo>
                  <a:pt x="2008148" y="599148"/>
                </a:lnTo>
                <a:lnTo>
                  <a:pt x="2003440" y="610790"/>
                </a:lnTo>
                <a:lnTo>
                  <a:pt x="1995078" y="614338"/>
                </a:lnTo>
                <a:lnTo>
                  <a:pt x="1991530" y="622701"/>
                </a:lnTo>
                <a:lnTo>
                  <a:pt x="1983219" y="626062"/>
                </a:lnTo>
                <a:lnTo>
                  <a:pt x="1978924" y="636430"/>
                </a:lnTo>
                <a:lnTo>
                  <a:pt x="1974010" y="638466"/>
                </a:lnTo>
                <a:lnTo>
                  <a:pt x="1969118" y="650854"/>
                </a:lnTo>
                <a:lnTo>
                  <a:pt x="1959661" y="654962"/>
                </a:lnTo>
                <a:lnTo>
                  <a:pt x="1956369" y="662908"/>
                </a:lnTo>
                <a:lnTo>
                  <a:pt x="1949309" y="665832"/>
                </a:lnTo>
                <a:lnTo>
                  <a:pt x="1944602" y="677474"/>
                </a:lnTo>
                <a:lnTo>
                  <a:pt x="1939676" y="679564"/>
                </a:lnTo>
                <a:lnTo>
                  <a:pt x="1934796" y="691346"/>
                </a:lnTo>
                <a:lnTo>
                  <a:pt x="1926182" y="694914"/>
                </a:lnTo>
                <a:lnTo>
                  <a:pt x="1922048" y="705625"/>
                </a:lnTo>
                <a:lnTo>
                  <a:pt x="1916799" y="707958"/>
                </a:lnTo>
                <a:lnTo>
                  <a:pt x="1912242" y="719498"/>
                </a:lnTo>
                <a:lnTo>
                  <a:pt x="1906194" y="722125"/>
                </a:lnTo>
                <a:lnTo>
                  <a:pt x="1902003" y="731553"/>
                </a:lnTo>
                <a:lnTo>
                  <a:pt x="1894594" y="734412"/>
                </a:lnTo>
                <a:lnTo>
                  <a:pt x="1889686" y="746262"/>
                </a:lnTo>
                <a:lnTo>
                  <a:pt x="1885235" y="748106"/>
                </a:lnTo>
                <a:lnTo>
                  <a:pt x="1879880" y="761665"/>
                </a:lnTo>
                <a:lnTo>
                  <a:pt x="1875496" y="763570"/>
                </a:lnTo>
                <a:lnTo>
                  <a:pt x="1870073" y="776662"/>
                </a:lnTo>
                <a:lnTo>
                  <a:pt x="1863917" y="779212"/>
                </a:lnTo>
                <a:lnTo>
                  <a:pt x="1859286" y="790391"/>
                </a:lnTo>
                <a:lnTo>
                  <a:pt x="1854582" y="792340"/>
                </a:lnTo>
                <a:lnTo>
                  <a:pt x="1849480" y="804956"/>
                </a:lnTo>
                <a:lnTo>
                  <a:pt x="1844554" y="807047"/>
                </a:lnTo>
                <a:lnTo>
                  <a:pt x="1839674" y="818829"/>
                </a:lnTo>
                <a:lnTo>
                  <a:pt x="1835454" y="820577"/>
                </a:lnTo>
                <a:lnTo>
                  <a:pt x="1829723" y="835069"/>
                </a:lnTo>
                <a:lnTo>
                  <a:pt x="1823898" y="837597"/>
                </a:lnTo>
                <a:lnTo>
                  <a:pt x="1819080" y="849228"/>
                </a:lnTo>
                <a:lnTo>
                  <a:pt x="1816474" y="850308"/>
                </a:lnTo>
                <a:lnTo>
                  <a:pt x="1811235" y="862957"/>
                </a:lnTo>
                <a:lnTo>
                  <a:pt x="1807016" y="864704"/>
                </a:lnTo>
                <a:lnTo>
                  <a:pt x="1807317" y="865413"/>
                </a:lnTo>
                <a:cubicBezTo>
                  <a:pt x="1807317" y="870965"/>
                  <a:pt x="1805012" y="875991"/>
                  <a:pt x="1801285" y="879629"/>
                </a:cubicBezTo>
                <a:lnTo>
                  <a:pt x="1795331" y="882036"/>
                </a:lnTo>
                <a:lnTo>
                  <a:pt x="1790642" y="893357"/>
                </a:lnTo>
                <a:lnTo>
                  <a:pt x="1788103" y="894409"/>
                </a:lnTo>
                <a:lnTo>
                  <a:pt x="1788685" y="895814"/>
                </a:lnTo>
                <a:cubicBezTo>
                  <a:pt x="1788685" y="901365"/>
                  <a:pt x="1786434" y="906391"/>
                  <a:pt x="1782797" y="910029"/>
                </a:cubicBezTo>
                <a:lnTo>
                  <a:pt x="1780590" y="910943"/>
                </a:lnTo>
                <a:lnTo>
                  <a:pt x="1780839" y="911504"/>
                </a:lnTo>
                <a:cubicBezTo>
                  <a:pt x="1780839" y="917055"/>
                  <a:pt x="1778424" y="922081"/>
                  <a:pt x="1774520" y="925719"/>
                </a:cubicBezTo>
                <a:lnTo>
                  <a:pt x="1769446" y="927678"/>
                </a:lnTo>
                <a:lnTo>
                  <a:pt x="1764164" y="940428"/>
                </a:lnTo>
                <a:lnTo>
                  <a:pt x="1761973" y="941336"/>
                </a:lnTo>
                <a:lnTo>
                  <a:pt x="1762207" y="941903"/>
                </a:lnTo>
                <a:cubicBezTo>
                  <a:pt x="1762207" y="947455"/>
                  <a:pt x="1759957" y="952481"/>
                  <a:pt x="1756319" y="956118"/>
                </a:cubicBezTo>
                <a:lnTo>
                  <a:pt x="1753962" y="957094"/>
                </a:lnTo>
                <a:lnTo>
                  <a:pt x="1754362" y="958084"/>
                </a:lnTo>
                <a:cubicBezTo>
                  <a:pt x="1754362" y="963771"/>
                  <a:pt x="1752112" y="968919"/>
                  <a:pt x="1748474" y="972646"/>
                </a:cubicBezTo>
                <a:lnTo>
                  <a:pt x="1746424" y="973516"/>
                </a:lnTo>
                <a:lnTo>
                  <a:pt x="1740486" y="988192"/>
                </a:lnTo>
                <a:lnTo>
                  <a:pt x="1737256" y="989563"/>
                </a:lnTo>
                <a:lnTo>
                  <a:pt x="1731804" y="1003045"/>
                </a:lnTo>
                <a:lnTo>
                  <a:pt x="1729569" y="1003993"/>
                </a:lnTo>
                <a:lnTo>
                  <a:pt x="1729847" y="1004664"/>
                </a:lnTo>
                <a:cubicBezTo>
                  <a:pt x="1729847" y="1010216"/>
                  <a:pt x="1727596" y="1015241"/>
                  <a:pt x="1723958" y="1018879"/>
                </a:cubicBezTo>
                <a:lnTo>
                  <a:pt x="1721601" y="1019855"/>
                </a:lnTo>
                <a:lnTo>
                  <a:pt x="1722002" y="1020845"/>
                </a:lnTo>
                <a:cubicBezTo>
                  <a:pt x="1722002" y="1026532"/>
                  <a:pt x="1719751" y="1031680"/>
                  <a:pt x="1716113" y="1035406"/>
                </a:cubicBezTo>
                <a:lnTo>
                  <a:pt x="1713874" y="1036357"/>
                </a:lnTo>
                <a:lnTo>
                  <a:pt x="1714157" y="1037025"/>
                </a:lnTo>
                <a:cubicBezTo>
                  <a:pt x="1714157" y="1042576"/>
                  <a:pt x="1711852" y="1047602"/>
                  <a:pt x="1708125" y="1051240"/>
                </a:cubicBezTo>
                <a:lnTo>
                  <a:pt x="1705041" y="1052487"/>
                </a:lnTo>
                <a:lnTo>
                  <a:pt x="1705331" y="1053205"/>
                </a:lnTo>
                <a:cubicBezTo>
                  <a:pt x="1705331" y="1058892"/>
                  <a:pt x="1703080" y="1064040"/>
                  <a:pt x="1699443" y="1067767"/>
                </a:cubicBezTo>
                <a:lnTo>
                  <a:pt x="1698876" y="1068008"/>
                </a:lnTo>
                <a:lnTo>
                  <a:pt x="1699447" y="1069386"/>
                </a:lnTo>
                <a:cubicBezTo>
                  <a:pt x="1699447" y="1074938"/>
                  <a:pt x="1697197" y="1079963"/>
                  <a:pt x="1693559" y="1083601"/>
                </a:cubicBezTo>
                <a:lnTo>
                  <a:pt x="1690892" y="1084706"/>
                </a:lnTo>
                <a:lnTo>
                  <a:pt x="1691602" y="1086547"/>
                </a:lnTo>
                <a:cubicBezTo>
                  <a:pt x="1691602" y="1092505"/>
                  <a:pt x="1689352" y="1097898"/>
                  <a:pt x="1685714" y="1101803"/>
                </a:cubicBezTo>
                <a:lnTo>
                  <a:pt x="1685050" y="1102097"/>
                </a:lnTo>
                <a:lnTo>
                  <a:pt x="1685718" y="1103709"/>
                </a:lnTo>
                <a:cubicBezTo>
                  <a:pt x="1685718" y="1109260"/>
                  <a:pt x="1683468" y="1114286"/>
                  <a:pt x="1679830" y="1117924"/>
                </a:cubicBezTo>
                <a:lnTo>
                  <a:pt x="1677465" y="1118904"/>
                </a:lnTo>
                <a:lnTo>
                  <a:pt x="1677873" y="1119889"/>
                </a:lnTo>
                <a:cubicBezTo>
                  <a:pt x="1677873" y="1125576"/>
                  <a:pt x="1675568" y="1130724"/>
                  <a:pt x="1671841" y="1134451"/>
                </a:cubicBezTo>
                <a:lnTo>
                  <a:pt x="1670558" y="1134983"/>
                </a:lnTo>
                <a:lnTo>
                  <a:pt x="1671008" y="1136070"/>
                </a:lnTo>
                <a:cubicBezTo>
                  <a:pt x="1671008" y="1141621"/>
                  <a:pt x="1668758" y="1146647"/>
                  <a:pt x="1665120" y="1150285"/>
                </a:cubicBezTo>
                <a:lnTo>
                  <a:pt x="1664144" y="1150689"/>
                </a:lnTo>
                <a:lnTo>
                  <a:pt x="1665124" y="1153231"/>
                </a:lnTo>
                <a:cubicBezTo>
                  <a:pt x="1665124" y="1159188"/>
                  <a:pt x="1662874" y="1164581"/>
                  <a:pt x="1659236" y="1168486"/>
                </a:cubicBezTo>
                <a:lnTo>
                  <a:pt x="1658546" y="1168792"/>
                </a:lnTo>
                <a:lnTo>
                  <a:pt x="1659241" y="1170392"/>
                </a:lnTo>
                <a:cubicBezTo>
                  <a:pt x="1659241" y="1175944"/>
                  <a:pt x="1656882" y="1180969"/>
                  <a:pt x="1653066" y="1184607"/>
                </a:cubicBezTo>
                <a:lnTo>
                  <a:pt x="1650931" y="1185450"/>
                </a:lnTo>
                <a:lnTo>
                  <a:pt x="1651396" y="1186572"/>
                </a:lnTo>
                <a:cubicBezTo>
                  <a:pt x="1651396" y="1192259"/>
                  <a:pt x="1649090" y="1197408"/>
                  <a:pt x="1645363" y="1201134"/>
                </a:cubicBezTo>
                <a:lnTo>
                  <a:pt x="1644198" y="1201618"/>
                </a:lnTo>
                <a:lnTo>
                  <a:pt x="1645512" y="1204714"/>
                </a:lnTo>
                <a:lnTo>
                  <a:pt x="1639511" y="1218857"/>
                </a:lnTo>
                <a:lnTo>
                  <a:pt x="1640609" y="1221385"/>
                </a:lnTo>
                <a:cubicBezTo>
                  <a:pt x="1640609" y="1226936"/>
                  <a:pt x="1638249" y="1231962"/>
                  <a:pt x="1634433" y="1235600"/>
                </a:cubicBezTo>
                <a:lnTo>
                  <a:pt x="1633460" y="1235984"/>
                </a:lnTo>
                <a:lnTo>
                  <a:pt x="1634724" y="1239036"/>
                </a:lnTo>
                <a:cubicBezTo>
                  <a:pt x="1634724" y="1244588"/>
                  <a:pt x="1632474" y="1249614"/>
                  <a:pt x="1628836" y="1253251"/>
                </a:cubicBezTo>
                <a:lnTo>
                  <a:pt x="1627971" y="1253610"/>
                </a:lnTo>
                <a:lnTo>
                  <a:pt x="1628840" y="1255707"/>
                </a:lnTo>
                <a:cubicBezTo>
                  <a:pt x="1628840" y="1261259"/>
                  <a:pt x="1626590" y="1266285"/>
                  <a:pt x="1622952" y="1269922"/>
                </a:cubicBezTo>
                <a:lnTo>
                  <a:pt x="1621741" y="1270424"/>
                </a:lnTo>
                <a:lnTo>
                  <a:pt x="1622957" y="1273359"/>
                </a:lnTo>
                <a:lnTo>
                  <a:pt x="1617525" y="1286472"/>
                </a:lnTo>
                <a:lnTo>
                  <a:pt x="1619035" y="1290029"/>
                </a:lnTo>
                <a:cubicBezTo>
                  <a:pt x="1619035" y="1295581"/>
                  <a:pt x="1616729" y="1300607"/>
                  <a:pt x="1613003" y="1304244"/>
                </a:cubicBezTo>
                <a:lnTo>
                  <a:pt x="1611885" y="1304697"/>
                </a:lnTo>
                <a:lnTo>
                  <a:pt x="1613151" y="1307681"/>
                </a:lnTo>
                <a:cubicBezTo>
                  <a:pt x="1613151" y="1313232"/>
                  <a:pt x="1610846" y="1318258"/>
                  <a:pt x="1607119" y="1321896"/>
                </a:cubicBezTo>
                <a:lnTo>
                  <a:pt x="1606518" y="1322139"/>
                </a:lnTo>
                <a:lnTo>
                  <a:pt x="1608247" y="1326313"/>
                </a:lnTo>
                <a:lnTo>
                  <a:pt x="1603036" y="1338893"/>
                </a:lnTo>
                <a:lnTo>
                  <a:pt x="1604325" y="1342004"/>
                </a:lnTo>
                <a:cubicBezTo>
                  <a:pt x="1604325" y="1347555"/>
                  <a:pt x="1602074" y="1352581"/>
                  <a:pt x="1598437" y="1356219"/>
                </a:cubicBezTo>
                <a:lnTo>
                  <a:pt x="1596879" y="1356864"/>
                </a:lnTo>
                <a:lnTo>
                  <a:pt x="1598441" y="1360635"/>
                </a:lnTo>
                <a:lnTo>
                  <a:pt x="1592744" y="1374389"/>
                </a:lnTo>
                <a:lnTo>
                  <a:pt x="1594518" y="1378777"/>
                </a:lnTo>
                <a:lnTo>
                  <a:pt x="1588869" y="1392750"/>
                </a:lnTo>
                <a:lnTo>
                  <a:pt x="1590596" y="1396919"/>
                </a:lnTo>
                <a:lnTo>
                  <a:pt x="1584878" y="1410724"/>
                </a:lnTo>
                <a:lnTo>
                  <a:pt x="1586674" y="1415061"/>
                </a:lnTo>
                <a:lnTo>
                  <a:pt x="1582109" y="1426081"/>
                </a:lnTo>
                <a:lnTo>
                  <a:pt x="1584712" y="1432223"/>
                </a:lnTo>
                <a:lnTo>
                  <a:pt x="1579009" y="1445678"/>
                </a:lnTo>
                <a:lnTo>
                  <a:pt x="1580790" y="1449874"/>
                </a:lnTo>
                <a:cubicBezTo>
                  <a:pt x="1580790" y="1455425"/>
                  <a:pt x="1578485" y="1460451"/>
                  <a:pt x="1574758" y="1464089"/>
                </a:cubicBezTo>
                <a:lnTo>
                  <a:pt x="1574506" y="1464191"/>
                </a:lnTo>
                <a:lnTo>
                  <a:pt x="1575887" y="1467525"/>
                </a:lnTo>
                <a:lnTo>
                  <a:pt x="1570066" y="1481577"/>
                </a:lnTo>
                <a:lnTo>
                  <a:pt x="1571964" y="1486158"/>
                </a:lnTo>
                <a:lnTo>
                  <a:pt x="1567328" y="1497351"/>
                </a:lnTo>
                <a:lnTo>
                  <a:pt x="1570002" y="1503809"/>
                </a:lnTo>
                <a:lnTo>
                  <a:pt x="1564960" y="1515982"/>
                </a:lnTo>
                <a:lnTo>
                  <a:pt x="1568042" y="1523422"/>
                </a:lnTo>
                <a:lnTo>
                  <a:pt x="1562386" y="1537075"/>
                </a:lnTo>
                <a:lnTo>
                  <a:pt x="1564118" y="1541563"/>
                </a:lnTo>
                <a:lnTo>
                  <a:pt x="1559352" y="1553913"/>
                </a:lnTo>
                <a:lnTo>
                  <a:pt x="1562157" y="1560686"/>
                </a:lnTo>
                <a:lnTo>
                  <a:pt x="1557452" y="1572043"/>
                </a:lnTo>
                <a:lnTo>
                  <a:pt x="1560196" y="1578827"/>
                </a:lnTo>
                <a:lnTo>
                  <a:pt x="1555515" y="1590404"/>
                </a:lnTo>
                <a:lnTo>
                  <a:pt x="1558235" y="1596969"/>
                </a:lnTo>
                <a:lnTo>
                  <a:pt x="1553361" y="1608736"/>
                </a:lnTo>
                <a:lnTo>
                  <a:pt x="1556274" y="1615601"/>
                </a:lnTo>
                <a:lnTo>
                  <a:pt x="1551548" y="1626738"/>
                </a:lnTo>
                <a:lnTo>
                  <a:pt x="1554313" y="1633253"/>
                </a:lnTo>
                <a:lnTo>
                  <a:pt x="1548962" y="1645861"/>
                </a:lnTo>
                <a:lnTo>
                  <a:pt x="1552351" y="1653846"/>
                </a:lnTo>
                <a:lnTo>
                  <a:pt x="1548549" y="1662808"/>
                </a:lnTo>
                <a:lnTo>
                  <a:pt x="1552351" y="1671988"/>
                </a:lnTo>
                <a:lnTo>
                  <a:pt x="1547580" y="1683507"/>
                </a:lnTo>
                <a:lnTo>
                  <a:pt x="1550390" y="1690130"/>
                </a:lnTo>
                <a:lnTo>
                  <a:pt x="1546476" y="1699354"/>
                </a:lnTo>
                <a:lnTo>
                  <a:pt x="1550390" y="1709252"/>
                </a:lnTo>
                <a:lnTo>
                  <a:pt x="1545084" y="1722670"/>
                </a:lnTo>
                <a:lnTo>
                  <a:pt x="1547448" y="1728375"/>
                </a:lnTo>
                <a:lnTo>
                  <a:pt x="1543589" y="1737691"/>
                </a:lnTo>
                <a:lnTo>
                  <a:pt x="1547448" y="1747007"/>
                </a:lnTo>
                <a:lnTo>
                  <a:pt x="1543386" y="1756813"/>
                </a:lnTo>
                <a:lnTo>
                  <a:pt x="1547448" y="1766620"/>
                </a:lnTo>
                <a:lnTo>
                  <a:pt x="1543589" y="1775936"/>
                </a:lnTo>
                <a:lnTo>
                  <a:pt x="1547448" y="1785252"/>
                </a:lnTo>
                <a:cubicBezTo>
                  <a:pt x="1547448" y="1796355"/>
                  <a:pt x="1538448" y="1805355"/>
                  <a:pt x="1527345" y="1805355"/>
                </a:cubicBezTo>
                <a:cubicBezTo>
                  <a:pt x="1516242" y="1805355"/>
                  <a:pt x="1507241" y="1796355"/>
                  <a:pt x="1507241" y="1785252"/>
                </a:cubicBezTo>
                <a:lnTo>
                  <a:pt x="1511100" y="1775936"/>
                </a:lnTo>
                <a:lnTo>
                  <a:pt x="1507241" y="1766620"/>
                </a:lnTo>
                <a:lnTo>
                  <a:pt x="1511303" y="1756813"/>
                </a:lnTo>
                <a:lnTo>
                  <a:pt x="1507241" y="1747007"/>
                </a:lnTo>
                <a:lnTo>
                  <a:pt x="1511100" y="1737691"/>
                </a:lnTo>
                <a:lnTo>
                  <a:pt x="1507241" y="1728375"/>
                </a:lnTo>
                <a:lnTo>
                  <a:pt x="1512113" y="1716613"/>
                </a:lnTo>
                <a:lnTo>
                  <a:pt x="1509203" y="1709252"/>
                </a:lnTo>
                <a:lnTo>
                  <a:pt x="1513116" y="1699354"/>
                </a:lnTo>
                <a:lnTo>
                  <a:pt x="1509203" y="1690130"/>
                </a:lnTo>
                <a:lnTo>
                  <a:pt x="1513997" y="1678829"/>
                </a:lnTo>
                <a:lnTo>
                  <a:pt x="1511164" y="1671988"/>
                </a:lnTo>
                <a:lnTo>
                  <a:pt x="1514967" y="1662808"/>
                </a:lnTo>
                <a:lnTo>
                  <a:pt x="1511164" y="1653846"/>
                </a:lnTo>
                <a:lnTo>
                  <a:pt x="1516513" y="1641238"/>
                </a:lnTo>
                <a:lnTo>
                  <a:pt x="1513125" y="1633253"/>
                </a:lnTo>
                <a:lnTo>
                  <a:pt x="1517851" y="1622116"/>
                </a:lnTo>
                <a:lnTo>
                  <a:pt x="1515086" y="1615601"/>
                </a:lnTo>
                <a:lnTo>
                  <a:pt x="1520480" y="1602890"/>
                </a:lnTo>
                <a:lnTo>
                  <a:pt x="1518028" y="1596969"/>
                </a:lnTo>
                <a:lnTo>
                  <a:pt x="1522733" y="1585611"/>
                </a:lnTo>
                <a:lnTo>
                  <a:pt x="1519989" y="1578827"/>
                </a:lnTo>
                <a:lnTo>
                  <a:pt x="1524670" y="1567251"/>
                </a:lnTo>
                <a:lnTo>
                  <a:pt x="1521951" y="1560686"/>
                </a:lnTo>
                <a:lnTo>
                  <a:pt x="1526786" y="1549011"/>
                </a:lnTo>
                <a:lnTo>
                  <a:pt x="1523912" y="1541563"/>
                </a:lnTo>
                <a:lnTo>
                  <a:pt x="1528482" y="1529721"/>
                </a:lnTo>
                <a:lnTo>
                  <a:pt x="1525873" y="1523422"/>
                </a:lnTo>
                <a:lnTo>
                  <a:pt x="1531897" y="1508880"/>
                </a:lnTo>
                <a:lnTo>
                  <a:pt x="1529796" y="1503809"/>
                </a:lnTo>
                <a:lnTo>
                  <a:pt x="1534432" y="1492615"/>
                </a:lnTo>
                <a:lnTo>
                  <a:pt x="1531758" y="1486158"/>
                </a:lnTo>
                <a:lnTo>
                  <a:pt x="1537578" y="1472106"/>
                </a:lnTo>
                <a:lnTo>
                  <a:pt x="1535680" y="1467525"/>
                </a:lnTo>
                <a:lnTo>
                  <a:pt x="1541318" y="1453915"/>
                </a:lnTo>
                <a:lnTo>
                  <a:pt x="1539603" y="1449874"/>
                </a:lnTo>
                <a:lnTo>
                  <a:pt x="1544326" y="1438741"/>
                </a:lnTo>
                <a:lnTo>
                  <a:pt x="1541564" y="1432223"/>
                </a:lnTo>
                <a:lnTo>
                  <a:pt x="1547143" y="1419060"/>
                </a:lnTo>
                <a:lnTo>
                  <a:pt x="1545487" y="1415061"/>
                </a:lnTo>
                <a:cubicBezTo>
                  <a:pt x="1545487" y="1409374"/>
                  <a:pt x="1547791" y="1404226"/>
                  <a:pt x="1551518" y="1400499"/>
                </a:cubicBezTo>
                <a:lnTo>
                  <a:pt x="1551820" y="1400374"/>
                </a:lnTo>
                <a:lnTo>
                  <a:pt x="1550390" y="1396919"/>
                </a:lnTo>
                <a:lnTo>
                  <a:pt x="1556086" y="1383166"/>
                </a:lnTo>
                <a:lnTo>
                  <a:pt x="1554312" y="1378777"/>
                </a:lnTo>
                <a:lnTo>
                  <a:pt x="1559962" y="1364805"/>
                </a:lnTo>
                <a:lnTo>
                  <a:pt x="1558235" y="1360635"/>
                </a:lnTo>
                <a:cubicBezTo>
                  <a:pt x="1558235" y="1355084"/>
                  <a:pt x="1560484" y="1350058"/>
                  <a:pt x="1564123" y="1346420"/>
                </a:cubicBezTo>
                <a:lnTo>
                  <a:pt x="1565681" y="1345775"/>
                </a:lnTo>
                <a:lnTo>
                  <a:pt x="1564118" y="1342004"/>
                </a:lnTo>
                <a:lnTo>
                  <a:pt x="1569329" y="1329423"/>
                </a:lnTo>
                <a:lnTo>
                  <a:pt x="1568041" y="1326313"/>
                </a:lnTo>
                <a:lnTo>
                  <a:pt x="1573884" y="1312206"/>
                </a:lnTo>
                <a:lnTo>
                  <a:pt x="1571964" y="1307681"/>
                </a:lnTo>
                <a:cubicBezTo>
                  <a:pt x="1571964" y="1302129"/>
                  <a:pt x="1574268" y="1297104"/>
                  <a:pt x="1577995" y="1293466"/>
                </a:cubicBezTo>
                <a:lnTo>
                  <a:pt x="1579114" y="1293014"/>
                </a:lnTo>
                <a:lnTo>
                  <a:pt x="1577847" y="1290029"/>
                </a:lnTo>
                <a:lnTo>
                  <a:pt x="1583823" y="1275948"/>
                </a:lnTo>
                <a:lnTo>
                  <a:pt x="1582750" y="1273359"/>
                </a:lnTo>
                <a:cubicBezTo>
                  <a:pt x="1582750" y="1267807"/>
                  <a:pt x="1585000" y="1262782"/>
                  <a:pt x="1588638" y="1259144"/>
                </a:cubicBezTo>
                <a:lnTo>
                  <a:pt x="1589850" y="1258642"/>
                </a:lnTo>
                <a:lnTo>
                  <a:pt x="1588634" y="1255707"/>
                </a:lnTo>
                <a:cubicBezTo>
                  <a:pt x="1588634" y="1250156"/>
                  <a:pt x="1590884" y="1245130"/>
                  <a:pt x="1594522" y="1241492"/>
                </a:cubicBezTo>
                <a:lnTo>
                  <a:pt x="1595386" y="1241134"/>
                </a:lnTo>
                <a:lnTo>
                  <a:pt x="1594518" y="1239036"/>
                </a:lnTo>
                <a:lnTo>
                  <a:pt x="1600175" y="1225378"/>
                </a:lnTo>
                <a:lnTo>
                  <a:pt x="1598440" y="1221385"/>
                </a:lnTo>
                <a:cubicBezTo>
                  <a:pt x="1598440" y="1215833"/>
                  <a:pt x="1600800" y="1210807"/>
                  <a:pt x="1604616" y="1207170"/>
                </a:cubicBezTo>
                <a:lnTo>
                  <a:pt x="1605258" y="1206916"/>
                </a:lnTo>
                <a:lnTo>
                  <a:pt x="1604324" y="1204714"/>
                </a:lnTo>
                <a:cubicBezTo>
                  <a:pt x="1604324" y="1199163"/>
                  <a:pt x="1606629" y="1194137"/>
                  <a:pt x="1610356" y="1190499"/>
                </a:cubicBezTo>
                <a:lnTo>
                  <a:pt x="1611623" y="1189987"/>
                </a:lnTo>
                <a:lnTo>
                  <a:pt x="1610208" y="1186572"/>
                </a:lnTo>
                <a:cubicBezTo>
                  <a:pt x="1610208" y="1180885"/>
                  <a:pt x="1612513" y="1175737"/>
                  <a:pt x="1616240" y="1172010"/>
                </a:cubicBezTo>
                <a:lnTo>
                  <a:pt x="1617542" y="1171471"/>
                </a:lnTo>
                <a:lnTo>
                  <a:pt x="1617073" y="1170392"/>
                </a:lnTo>
                <a:cubicBezTo>
                  <a:pt x="1617073" y="1164841"/>
                  <a:pt x="1619433" y="1159815"/>
                  <a:pt x="1623248" y="1156177"/>
                </a:cubicBezTo>
                <a:lnTo>
                  <a:pt x="1625684" y="1155215"/>
                </a:lnTo>
                <a:lnTo>
                  <a:pt x="1624918" y="1153231"/>
                </a:lnTo>
                <a:cubicBezTo>
                  <a:pt x="1624918" y="1147273"/>
                  <a:pt x="1627168" y="1141879"/>
                  <a:pt x="1630806" y="1137975"/>
                </a:cubicBezTo>
                <a:lnTo>
                  <a:pt x="1631469" y="1137681"/>
                </a:lnTo>
                <a:lnTo>
                  <a:pt x="1630802" y="1136070"/>
                </a:lnTo>
                <a:cubicBezTo>
                  <a:pt x="1630802" y="1130518"/>
                  <a:pt x="1633052" y="1125492"/>
                  <a:pt x="1636690" y="1121854"/>
                </a:cubicBezTo>
                <a:lnTo>
                  <a:pt x="1637381" y="1121568"/>
                </a:lnTo>
                <a:lnTo>
                  <a:pt x="1636686" y="1119889"/>
                </a:lnTo>
                <a:cubicBezTo>
                  <a:pt x="1636686" y="1114203"/>
                  <a:pt x="1638990" y="1109054"/>
                  <a:pt x="1642717" y="1105327"/>
                </a:cubicBezTo>
                <a:lnTo>
                  <a:pt x="1645675" y="1104102"/>
                </a:lnTo>
                <a:lnTo>
                  <a:pt x="1645512" y="1103709"/>
                </a:lnTo>
                <a:cubicBezTo>
                  <a:pt x="1645512" y="1098157"/>
                  <a:pt x="1647761" y="1093131"/>
                  <a:pt x="1651400" y="1089494"/>
                </a:cubicBezTo>
                <a:lnTo>
                  <a:pt x="1652376" y="1089088"/>
                </a:lnTo>
                <a:lnTo>
                  <a:pt x="1651396" y="1086547"/>
                </a:lnTo>
                <a:cubicBezTo>
                  <a:pt x="1651396" y="1080589"/>
                  <a:pt x="1653645" y="1075196"/>
                  <a:pt x="1657284" y="1071292"/>
                </a:cubicBezTo>
                <a:lnTo>
                  <a:pt x="1659603" y="1070261"/>
                </a:lnTo>
                <a:lnTo>
                  <a:pt x="1659241" y="1069386"/>
                </a:lnTo>
                <a:cubicBezTo>
                  <a:pt x="1659241" y="1063835"/>
                  <a:pt x="1661490" y="1058809"/>
                  <a:pt x="1665129" y="1055171"/>
                </a:cubicBezTo>
                <a:lnTo>
                  <a:pt x="1665806" y="1054890"/>
                </a:lnTo>
                <a:lnTo>
                  <a:pt x="1665124" y="1053205"/>
                </a:lnTo>
                <a:cubicBezTo>
                  <a:pt x="1665124" y="1047519"/>
                  <a:pt x="1667374" y="1042370"/>
                  <a:pt x="1671013" y="1038643"/>
                </a:cubicBezTo>
                <a:lnTo>
                  <a:pt x="1673253" y="1037693"/>
                </a:lnTo>
                <a:lnTo>
                  <a:pt x="1672970" y="1037025"/>
                </a:lnTo>
                <a:cubicBezTo>
                  <a:pt x="1672970" y="1031473"/>
                  <a:pt x="1675274" y="1026448"/>
                  <a:pt x="1679001" y="1022810"/>
                </a:cubicBezTo>
                <a:lnTo>
                  <a:pt x="1682085" y="1021563"/>
                </a:lnTo>
                <a:lnTo>
                  <a:pt x="1681795" y="1020845"/>
                </a:lnTo>
                <a:cubicBezTo>
                  <a:pt x="1681795" y="1015158"/>
                  <a:pt x="1684045" y="1010009"/>
                  <a:pt x="1687683" y="1006283"/>
                </a:cubicBezTo>
                <a:lnTo>
                  <a:pt x="1689918" y="1005334"/>
                </a:lnTo>
                <a:lnTo>
                  <a:pt x="1689640" y="1004664"/>
                </a:lnTo>
                <a:cubicBezTo>
                  <a:pt x="1689640" y="999113"/>
                  <a:pt x="1691890" y="994087"/>
                  <a:pt x="1695528" y="990449"/>
                </a:cubicBezTo>
                <a:lnTo>
                  <a:pt x="1697885" y="989472"/>
                </a:lnTo>
                <a:lnTo>
                  <a:pt x="1697485" y="988483"/>
                </a:lnTo>
                <a:cubicBezTo>
                  <a:pt x="1697485" y="982797"/>
                  <a:pt x="1699735" y="977648"/>
                  <a:pt x="1703373" y="973921"/>
                </a:cubicBezTo>
                <a:lnTo>
                  <a:pt x="1705424" y="973051"/>
                </a:lnTo>
                <a:lnTo>
                  <a:pt x="1711362" y="958375"/>
                </a:lnTo>
                <a:lnTo>
                  <a:pt x="1714592" y="957005"/>
                </a:lnTo>
                <a:lnTo>
                  <a:pt x="1720044" y="943522"/>
                </a:lnTo>
                <a:lnTo>
                  <a:pt x="1722278" y="942573"/>
                </a:lnTo>
                <a:lnTo>
                  <a:pt x="1722001" y="941903"/>
                </a:lnTo>
                <a:cubicBezTo>
                  <a:pt x="1722001" y="936352"/>
                  <a:pt x="1724251" y="931326"/>
                  <a:pt x="1727889" y="927688"/>
                </a:cubicBezTo>
                <a:lnTo>
                  <a:pt x="1730081" y="926780"/>
                </a:lnTo>
                <a:lnTo>
                  <a:pt x="1729846" y="926213"/>
                </a:lnTo>
                <a:cubicBezTo>
                  <a:pt x="1729846" y="920662"/>
                  <a:pt x="1732096" y="915636"/>
                  <a:pt x="1735734" y="911998"/>
                </a:cubicBezTo>
                <a:lnTo>
                  <a:pt x="1737863" y="911116"/>
                </a:lnTo>
                <a:lnTo>
                  <a:pt x="1744010" y="897289"/>
                </a:lnTo>
                <a:lnTo>
                  <a:pt x="1748601" y="895516"/>
                </a:lnTo>
                <a:lnTo>
                  <a:pt x="1754366" y="881598"/>
                </a:lnTo>
                <a:lnTo>
                  <a:pt x="1756905" y="880546"/>
                </a:lnTo>
                <a:lnTo>
                  <a:pt x="1756324" y="879142"/>
                </a:lnTo>
                <a:cubicBezTo>
                  <a:pt x="1756324" y="873591"/>
                  <a:pt x="1758573" y="868565"/>
                  <a:pt x="1762212" y="864927"/>
                </a:cubicBezTo>
                <a:lnTo>
                  <a:pt x="1767216" y="862854"/>
                </a:lnTo>
                <a:lnTo>
                  <a:pt x="1772161" y="851198"/>
                </a:lnTo>
                <a:lnTo>
                  <a:pt x="1777106" y="849199"/>
                </a:lnTo>
                <a:lnTo>
                  <a:pt x="1776917" y="848742"/>
                </a:lnTo>
                <a:cubicBezTo>
                  <a:pt x="1776917" y="843191"/>
                  <a:pt x="1779166" y="838165"/>
                  <a:pt x="1782805" y="834527"/>
                </a:cubicBezTo>
                <a:lnTo>
                  <a:pt x="1785410" y="833447"/>
                </a:lnTo>
                <a:lnTo>
                  <a:pt x="1790650" y="820798"/>
                </a:lnTo>
                <a:lnTo>
                  <a:pt x="1794870" y="819050"/>
                </a:lnTo>
                <a:lnTo>
                  <a:pt x="1800600" y="804558"/>
                </a:lnTo>
                <a:lnTo>
                  <a:pt x="1806425" y="802031"/>
                </a:lnTo>
                <a:lnTo>
                  <a:pt x="1811244" y="790399"/>
                </a:lnTo>
                <a:lnTo>
                  <a:pt x="1815948" y="788450"/>
                </a:lnTo>
                <a:lnTo>
                  <a:pt x="1821050" y="775832"/>
                </a:lnTo>
                <a:lnTo>
                  <a:pt x="1825976" y="773742"/>
                </a:lnTo>
                <a:lnTo>
                  <a:pt x="1830856" y="761961"/>
                </a:lnTo>
                <a:lnTo>
                  <a:pt x="1837013" y="759411"/>
                </a:lnTo>
                <a:lnTo>
                  <a:pt x="1841643" y="748232"/>
                </a:lnTo>
                <a:lnTo>
                  <a:pt x="1845631" y="746579"/>
                </a:lnTo>
                <a:lnTo>
                  <a:pt x="1851449" y="731848"/>
                </a:lnTo>
                <a:lnTo>
                  <a:pt x="1856328" y="729728"/>
                </a:lnTo>
                <a:lnTo>
                  <a:pt x="1861256" y="717832"/>
                </a:lnTo>
                <a:lnTo>
                  <a:pt x="1865789" y="715954"/>
                </a:lnTo>
                <a:lnTo>
                  <a:pt x="1871493" y="703122"/>
                </a:lnTo>
                <a:lnTo>
                  <a:pt x="1879762" y="699931"/>
                </a:lnTo>
                <a:lnTo>
                  <a:pt x="1883810" y="689681"/>
                </a:lnTo>
                <a:lnTo>
                  <a:pt x="1888838" y="687496"/>
                </a:lnTo>
                <a:lnTo>
                  <a:pt x="1893617" y="675114"/>
                </a:lnTo>
                <a:lnTo>
                  <a:pt x="1903049" y="670922"/>
                </a:lnTo>
                <a:lnTo>
                  <a:pt x="1906365" y="662916"/>
                </a:lnTo>
                <a:lnTo>
                  <a:pt x="1911070" y="660967"/>
                </a:lnTo>
                <a:lnTo>
                  <a:pt x="1916172" y="648350"/>
                </a:lnTo>
                <a:lnTo>
                  <a:pt x="1923477" y="645250"/>
                </a:lnTo>
                <a:lnTo>
                  <a:pt x="1927939" y="634478"/>
                </a:lnTo>
                <a:lnTo>
                  <a:pt x="1936834" y="630793"/>
                </a:lnTo>
                <a:lnTo>
                  <a:pt x="1940688" y="621036"/>
                </a:lnTo>
                <a:lnTo>
                  <a:pt x="1946061" y="618702"/>
                </a:lnTo>
                <a:lnTo>
                  <a:pt x="1950494" y="608000"/>
                </a:lnTo>
                <a:lnTo>
                  <a:pt x="1957878" y="604942"/>
                </a:lnTo>
                <a:lnTo>
                  <a:pt x="1962406" y="594271"/>
                </a:lnTo>
                <a:lnTo>
                  <a:pt x="1971381" y="590642"/>
                </a:lnTo>
                <a:lnTo>
                  <a:pt x="1975010" y="581666"/>
                </a:lnTo>
                <a:lnTo>
                  <a:pt x="1982316" y="578566"/>
                </a:lnTo>
                <a:lnTo>
                  <a:pt x="1986778" y="567794"/>
                </a:lnTo>
                <a:lnTo>
                  <a:pt x="1995171" y="564317"/>
                </a:lnTo>
                <a:lnTo>
                  <a:pt x="1998689" y="556026"/>
                </a:lnTo>
                <a:lnTo>
                  <a:pt x="2007487" y="552469"/>
                </a:lnTo>
                <a:lnTo>
                  <a:pt x="2011294" y="543278"/>
                </a:lnTo>
                <a:lnTo>
                  <a:pt x="2019016" y="540079"/>
                </a:lnTo>
                <a:lnTo>
                  <a:pt x="2023062" y="529836"/>
                </a:lnTo>
                <a:lnTo>
                  <a:pt x="2032202" y="525865"/>
                </a:lnTo>
                <a:lnTo>
                  <a:pt x="2035809" y="516944"/>
                </a:lnTo>
                <a:lnTo>
                  <a:pt x="2044245" y="513365"/>
                </a:lnTo>
                <a:lnTo>
                  <a:pt x="2047864" y="505033"/>
                </a:lnTo>
                <a:lnTo>
                  <a:pt x="2058186" y="500956"/>
                </a:lnTo>
                <a:lnTo>
                  <a:pt x="2061450" y="493265"/>
                </a:lnTo>
                <a:lnTo>
                  <a:pt x="2070426" y="489635"/>
                </a:lnTo>
                <a:lnTo>
                  <a:pt x="2074055" y="480661"/>
                </a:lnTo>
                <a:lnTo>
                  <a:pt x="2084809" y="476097"/>
                </a:lnTo>
                <a:lnTo>
                  <a:pt x="2087928" y="468750"/>
                </a:lnTo>
                <a:lnTo>
                  <a:pt x="2097212" y="464995"/>
                </a:lnTo>
                <a:lnTo>
                  <a:pt x="2098002" y="463089"/>
                </a:lnTo>
                <a:lnTo>
                  <a:pt x="2086712" y="467766"/>
                </a:lnTo>
                <a:lnTo>
                  <a:pt x="2083853" y="475175"/>
                </a:lnTo>
                <a:lnTo>
                  <a:pt x="2074425" y="479365"/>
                </a:lnTo>
                <a:lnTo>
                  <a:pt x="2071798" y="485412"/>
                </a:lnTo>
                <a:lnTo>
                  <a:pt x="2061476" y="489488"/>
                </a:lnTo>
                <a:lnTo>
                  <a:pt x="2058213" y="497180"/>
                </a:lnTo>
                <a:lnTo>
                  <a:pt x="2049105" y="500863"/>
                </a:lnTo>
                <a:lnTo>
                  <a:pt x="2045321" y="509784"/>
                </a:lnTo>
                <a:lnTo>
                  <a:pt x="2035100" y="513920"/>
                </a:lnTo>
                <a:lnTo>
                  <a:pt x="2031879" y="521695"/>
                </a:lnTo>
                <a:lnTo>
                  <a:pt x="2022374" y="525633"/>
                </a:lnTo>
                <a:lnTo>
                  <a:pt x="2019131" y="533463"/>
                </a:lnTo>
                <a:lnTo>
                  <a:pt x="2011118" y="536782"/>
                </a:lnTo>
                <a:lnTo>
                  <a:pt x="2007363" y="546068"/>
                </a:lnTo>
                <a:lnTo>
                  <a:pt x="1999511" y="549400"/>
                </a:lnTo>
                <a:lnTo>
                  <a:pt x="1995164" y="559654"/>
                </a:lnTo>
                <a:lnTo>
                  <a:pt x="1984008" y="564170"/>
                </a:lnTo>
                <a:lnTo>
                  <a:pt x="1980886" y="571708"/>
                </a:lnTo>
                <a:lnTo>
                  <a:pt x="1973055" y="574952"/>
                </a:lnTo>
                <a:lnTo>
                  <a:pt x="1969119" y="584456"/>
                </a:lnTo>
                <a:lnTo>
                  <a:pt x="1959613" y="588394"/>
                </a:lnTo>
                <a:lnTo>
                  <a:pt x="1956369" y="596224"/>
                </a:lnTo>
                <a:lnTo>
                  <a:pt x="1949309" y="599148"/>
                </a:lnTo>
                <a:lnTo>
                  <a:pt x="1944602" y="610790"/>
                </a:lnTo>
                <a:lnTo>
                  <a:pt x="1938511" y="613374"/>
                </a:lnTo>
                <a:lnTo>
                  <a:pt x="1934365" y="622701"/>
                </a:lnTo>
                <a:lnTo>
                  <a:pt x="1926473" y="625747"/>
                </a:lnTo>
                <a:lnTo>
                  <a:pt x="1922047" y="636430"/>
                </a:lnTo>
                <a:lnTo>
                  <a:pt x="1914788" y="639437"/>
                </a:lnTo>
                <a:lnTo>
                  <a:pt x="1910280" y="650854"/>
                </a:lnTo>
                <a:lnTo>
                  <a:pt x="1901947" y="654473"/>
                </a:lnTo>
                <a:lnTo>
                  <a:pt x="1898369" y="662908"/>
                </a:lnTo>
                <a:lnTo>
                  <a:pt x="1892685" y="665206"/>
                </a:lnTo>
                <a:lnTo>
                  <a:pt x="1887725" y="677474"/>
                </a:lnTo>
                <a:lnTo>
                  <a:pt x="1880419" y="680574"/>
                </a:lnTo>
                <a:lnTo>
                  <a:pt x="1875957" y="691346"/>
                </a:lnTo>
                <a:lnTo>
                  <a:pt x="1870810" y="693478"/>
                </a:lnTo>
                <a:lnTo>
                  <a:pt x="1866007" y="705625"/>
                </a:lnTo>
                <a:lnTo>
                  <a:pt x="1857408" y="709356"/>
                </a:lnTo>
                <a:lnTo>
                  <a:pt x="1853403" y="719498"/>
                </a:lnTo>
                <a:lnTo>
                  <a:pt x="1847533" y="722048"/>
                </a:lnTo>
                <a:lnTo>
                  <a:pt x="1843596" y="731553"/>
                </a:lnTo>
                <a:lnTo>
                  <a:pt x="1839097" y="733416"/>
                </a:lnTo>
                <a:lnTo>
                  <a:pt x="1833646" y="746262"/>
                </a:lnTo>
                <a:lnTo>
                  <a:pt x="1825886" y="749400"/>
                </a:lnTo>
                <a:lnTo>
                  <a:pt x="1821041" y="761665"/>
                </a:lnTo>
                <a:lnTo>
                  <a:pt x="1816658" y="763570"/>
                </a:lnTo>
                <a:lnTo>
                  <a:pt x="1811235" y="776662"/>
                </a:lnTo>
                <a:lnTo>
                  <a:pt x="1806231" y="778734"/>
                </a:lnTo>
                <a:lnTo>
                  <a:pt x="1801285" y="790391"/>
                </a:lnTo>
                <a:lnTo>
                  <a:pt x="1795602" y="792689"/>
                </a:lnTo>
                <a:lnTo>
                  <a:pt x="1790642" y="804956"/>
                </a:lnTo>
                <a:lnTo>
                  <a:pt x="1785716" y="807047"/>
                </a:lnTo>
                <a:lnTo>
                  <a:pt x="1780836" y="818829"/>
                </a:lnTo>
                <a:lnTo>
                  <a:pt x="1776615" y="820577"/>
                </a:lnTo>
                <a:lnTo>
                  <a:pt x="1770885" y="835069"/>
                </a:lnTo>
                <a:lnTo>
                  <a:pt x="1767451" y="836559"/>
                </a:lnTo>
                <a:lnTo>
                  <a:pt x="1762203" y="849228"/>
                </a:lnTo>
                <a:lnTo>
                  <a:pt x="1757230" y="851288"/>
                </a:lnTo>
                <a:lnTo>
                  <a:pt x="1752397" y="862957"/>
                </a:lnTo>
                <a:lnTo>
                  <a:pt x="1748184" y="864702"/>
                </a:lnTo>
                <a:lnTo>
                  <a:pt x="1748478" y="865413"/>
                </a:lnTo>
                <a:cubicBezTo>
                  <a:pt x="1748478" y="870965"/>
                  <a:pt x="1746228" y="875991"/>
                  <a:pt x="1742590" y="879629"/>
                </a:cubicBezTo>
                <a:lnTo>
                  <a:pt x="1739966" y="880715"/>
                </a:lnTo>
                <a:lnTo>
                  <a:pt x="1734602" y="893357"/>
                </a:lnTo>
                <a:lnTo>
                  <a:pt x="1729658" y="895357"/>
                </a:lnTo>
                <a:lnTo>
                  <a:pt x="1729847" y="895814"/>
                </a:lnTo>
                <a:cubicBezTo>
                  <a:pt x="1729847" y="901365"/>
                  <a:pt x="1727596" y="906391"/>
                  <a:pt x="1723958" y="910029"/>
                </a:cubicBezTo>
                <a:lnTo>
                  <a:pt x="1721767" y="910937"/>
                </a:lnTo>
                <a:lnTo>
                  <a:pt x="1722002" y="911504"/>
                </a:lnTo>
                <a:cubicBezTo>
                  <a:pt x="1722002" y="917055"/>
                  <a:pt x="1719751" y="922081"/>
                  <a:pt x="1716113" y="925719"/>
                </a:cubicBezTo>
                <a:lnTo>
                  <a:pt x="1713983" y="926601"/>
                </a:lnTo>
                <a:lnTo>
                  <a:pt x="1707837" y="940428"/>
                </a:lnTo>
                <a:lnTo>
                  <a:pt x="1703246" y="942200"/>
                </a:lnTo>
                <a:lnTo>
                  <a:pt x="1697481" y="956118"/>
                </a:lnTo>
                <a:lnTo>
                  <a:pt x="1695124" y="957094"/>
                </a:lnTo>
                <a:lnTo>
                  <a:pt x="1695524" y="958084"/>
                </a:lnTo>
                <a:cubicBezTo>
                  <a:pt x="1695524" y="963771"/>
                  <a:pt x="1693274" y="968919"/>
                  <a:pt x="1689636" y="972646"/>
                </a:cubicBezTo>
                <a:lnTo>
                  <a:pt x="1687588" y="973515"/>
                </a:lnTo>
                <a:lnTo>
                  <a:pt x="1681791" y="988192"/>
                </a:lnTo>
                <a:lnTo>
                  <a:pt x="1679552" y="989165"/>
                </a:lnTo>
                <a:lnTo>
                  <a:pt x="1673802" y="1003045"/>
                </a:lnTo>
                <a:lnTo>
                  <a:pt x="1670845" y="1004270"/>
                </a:lnTo>
                <a:lnTo>
                  <a:pt x="1671008" y="1004664"/>
                </a:lnTo>
                <a:cubicBezTo>
                  <a:pt x="1671008" y="1010216"/>
                  <a:pt x="1668758" y="1015241"/>
                  <a:pt x="1665120" y="1018879"/>
                </a:cubicBezTo>
                <a:lnTo>
                  <a:pt x="1662763" y="1019855"/>
                </a:lnTo>
                <a:lnTo>
                  <a:pt x="1663163" y="1020845"/>
                </a:lnTo>
                <a:cubicBezTo>
                  <a:pt x="1663163" y="1026532"/>
                  <a:pt x="1660913" y="1031680"/>
                  <a:pt x="1657275" y="1035406"/>
                </a:cubicBezTo>
                <a:lnTo>
                  <a:pt x="1655041" y="1036355"/>
                </a:lnTo>
                <a:lnTo>
                  <a:pt x="1655318" y="1037025"/>
                </a:lnTo>
                <a:cubicBezTo>
                  <a:pt x="1655318" y="1042576"/>
                  <a:pt x="1653068" y="1047602"/>
                  <a:pt x="1649430" y="1051240"/>
                </a:cubicBezTo>
                <a:lnTo>
                  <a:pt x="1648739" y="1051526"/>
                </a:lnTo>
                <a:lnTo>
                  <a:pt x="1649435" y="1053205"/>
                </a:lnTo>
                <a:cubicBezTo>
                  <a:pt x="1649435" y="1058892"/>
                  <a:pt x="1647130" y="1064040"/>
                  <a:pt x="1643403" y="1067767"/>
                </a:cubicBezTo>
                <a:lnTo>
                  <a:pt x="1640446" y="1068992"/>
                </a:lnTo>
                <a:lnTo>
                  <a:pt x="1640609" y="1069386"/>
                </a:lnTo>
                <a:cubicBezTo>
                  <a:pt x="1640609" y="1074938"/>
                  <a:pt x="1638358" y="1079963"/>
                  <a:pt x="1634721" y="1083601"/>
                </a:cubicBezTo>
                <a:lnTo>
                  <a:pt x="1632053" y="1084706"/>
                </a:lnTo>
                <a:lnTo>
                  <a:pt x="1632764" y="1086547"/>
                </a:lnTo>
                <a:cubicBezTo>
                  <a:pt x="1632764" y="1092505"/>
                  <a:pt x="1630513" y="1097898"/>
                  <a:pt x="1626876" y="1101803"/>
                </a:cubicBezTo>
                <a:lnTo>
                  <a:pt x="1626212" y="1102097"/>
                </a:lnTo>
                <a:lnTo>
                  <a:pt x="1626880" y="1103709"/>
                </a:lnTo>
                <a:cubicBezTo>
                  <a:pt x="1626880" y="1109260"/>
                  <a:pt x="1624630" y="1114286"/>
                  <a:pt x="1620992" y="1117924"/>
                </a:cubicBezTo>
                <a:lnTo>
                  <a:pt x="1620272" y="1118222"/>
                </a:lnTo>
                <a:lnTo>
                  <a:pt x="1620995" y="1119889"/>
                </a:lnTo>
                <a:cubicBezTo>
                  <a:pt x="1620995" y="1125576"/>
                  <a:pt x="1618581" y="1130724"/>
                  <a:pt x="1614677" y="1134451"/>
                </a:cubicBezTo>
                <a:lnTo>
                  <a:pt x="1612782" y="1135200"/>
                </a:lnTo>
                <a:lnTo>
                  <a:pt x="1613151" y="1136070"/>
                </a:lnTo>
                <a:cubicBezTo>
                  <a:pt x="1613151" y="1141621"/>
                  <a:pt x="1610846" y="1146647"/>
                  <a:pt x="1607119" y="1150285"/>
                </a:cubicBezTo>
                <a:lnTo>
                  <a:pt x="1605415" y="1150973"/>
                </a:lnTo>
                <a:lnTo>
                  <a:pt x="1606286" y="1153231"/>
                </a:lnTo>
                <a:cubicBezTo>
                  <a:pt x="1606286" y="1159188"/>
                  <a:pt x="1604036" y="1164581"/>
                  <a:pt x="1600398" y="1168486"/>
                </a:cubicBezTo>
                <a:lnTo>
                  <a:pt x="1599734" y="1168781"/>
                </a:lnTo>
                <a:lnTo>
                  <a:pt x="1600402" y="1170392"/>
                </a:lnTo>
                <a:cubicBezTo>
                  <a:pt x="1600402" y="1175944"/>
                  <a:pt x="1598152" y="1180969"/>
                  <a:pt x="1594514" y="1184607"/>
                </a:cubicBezTo>
                <a:lnTo>
                  <a:pt x="1593837" y="1184888"/>
                </a:lnTo>
                <a:lnTo>
                  <a:pt x="1594518" y="1186572"/>
                </a:lnTo>
                <a:cubicBezTo>
                  <a:pt x="1594518" y="1192259"/>
                  <a:pt x="1592268" y="1197408"/>
                  <a:pt x="1588630" y="1201134"/>
                </a:cubicBezTo>
                <a:lnTo>
                  <a:pt x="1587347" y="1201679"/>
                </a:lnTo>
                <a:lnTo>
                  <a:pt x="1588635" y="1204714"/>
                </a:lnTo>
                <a:cubicBezTo>
                  <a:pt x="1588635" y="1210266"/>
                  <a:pt x="1586330" y="1215292"/>
                  <a:pt x="1582603" y="1218929"/>
                </a:cubicBezTo>
                <a:lnTo>
                  <a:pt x="1581840" y="1219238"/>
                </a:lnTo>
                <a:lnTo>
                  <a:pt x="1582751" y="1221385"/>
                </a:lnTo>
                <a:cubicBezTo>
                  <a:pt x="1582751" y="1226936"/>
                  <a:pt x="1580446" y="1231962"/>
                  <a:pt x="1576719" y="1235600"/>
                </a:cubicBezTo>
                <a:lnTo>
                  <a:pt x="1574786" y="1236381"/>
                </a:lnTo>
                <a:lnTo>
                  <a:pt x="1575886" y="1239036"/>
                </a:lnTo>
                <a:cubicBezTo>
                  <a:pt x="1575886" y="1244588"/>
                  <a:pt x="1573636" y="1249614"/>
                  <a:pt x="1569998" y="1253251"/>
                </a:cubicBezTo>
                <a:lnTo>
                  <a:pt x="1569133" y="1253610"/>
                </a:lnTo>
                <a:lnTo>
                  <a:pt x="1570002" y="1255707"/>
                </a:lnTo>
                <a:lnTo>
                  <a:pt x="1564385" y="1269268"/>
                </a:lnTo>
                <a:lnTo>
                  <a:pt x="1566080" y="1273359"/>
                </a:lnTo>
                <a:cubicBezTo>
                  <a:pt x="1566080" y="1278910"/>
                  <a:pt x="1563829" y="1283936"/>
                  <a:pt x="1560192" y="1287574"/>
                </a:cubicBezTo>
                <a:lnTo>
                  <a:pt x="1559327" y="1287932"/>
                </a:lnTo>
                <a:lnTo>
                  <a:pt x="1560196" y="1290029"/>
                </a:lnTo>
                <a:lnTo>
                  <a:pt x="1554559" y="1303639"/>
                </a:lnTo>
                <a:lnTo>
                  <a:pt x="1556274" y="1307681"/>
                </a:lnTo>
                <a:cubicBezTo>
                  <a:pt x="1556274" y="1313232"/>
                  <a:pt x="1553968" y="1318258"/>
                  <a:pt x="1550242" y="1321896"/>
                </a:cubicBezTo>
                <a:lnTo>
                  <a:pt x="1548768" y="1322492"/>
                </a:lnTo>
                <a:lnTo>
                  <a:pt x="1550390" y="1326313"/>
                </a:lnTo>
                <a:lnTo>
                  <a:pt x="1544620" y="1339911"/>
                </a:lnTo>
                <a:lnTo>
                  <a:pt x="1545487" y="1342004"/>
                </a:lnTo>
                <a:lnTo>
                  <a:pt x="1539666" y="1356054"/>
                </a:lnTo>
                <a:lnTo>
                  <a:pt x="1541564" y="1360635"/>
                </a:lnTo>
                <a:lnTo>
                  <a:pt x="1535867" y="1374389"/>
                </a:lnTo>
                <a:lnTo>
                  <a:pt x="1537642" y="1378777"/>
                </a:lnTo>
                <a:lnTo>
                  <a:pt x="1531992" y="1392750"/>
                </a:lnTo>
                <a:lnTo>
                  <a:pt x="1533719" y="1396919"/>
                </a:lnTo>
                <a:lnTo>
                  <a:pt x="1528022" y="1410673"/>
                </a:lnTo>
                <a:lnTo>
                  <a:pt x="1529796" y="1415061"/>
                </a:lnTo>
                <a:lnTo>
                  <a:pt x="1524383" y="1428449"/>
                </a:lnTo>
                <a:lnTo>
                  <a:pt x="1525874" y="1432223"/>
                </a:lnTo>
                <a:lnTo>
                  <a:pt x="1520372" y="1446152"/>
                </a:lnTo>
                <a:lnTo>
                  <a:pt x="1521952" y="1449874"/>
                </a:lnTo>
                <a:lnTo>
                  <a:pt x="1516245" y="1463322"/>
                </a:lnTo>
                <a:lnTo>
                  <a:pt x="1518029" y="1467525"/>
                </a:lnTo>
                <a:lnTo>
                  <a:pt x="1512635" y="1480238"/>
                </a:lnTo>
                <a:lnTo>
                  <a:pt x="1515087" y="1486158"/>
                </a:lnTo>
                <a:lnTo>
                  <a:pt x="1509470" y="1499719"/>
                </a:lnTo>
                <a:lnTo>
                  <a:pt x="1511164" y="1503809"/>
                </a:lnTo>
                <a:lnTo>
                  <a:pt x="1506194" y="1515805"/>
                </a:lnTo>
                <a:lnTo>
                  <a:pt x="1509203" y="1523422"/>
                </a:lnTo>
                <a:lnTo>
                  <a:pt x="1504608" y="1535056"/>
                </a:lnTo>
                <a:lnTo>
                  <a:pt x="1507242" y="1541563"/>
                </a:lnTo>
                <a:lnTo>
                  <a:pt x="1501388" y="1556024"/>
                </a:lnTo>
                <a:lnTo>
                  <a:pt x="1503319" y="1560686"/>
                </a:lnTo>
                <a:lnTo>
                  <a:pt x="1498614" y="1572043"/>
                </a:lnTo>
                <a:lnTo>
                  <a:pt x="1501358" y="1578827"/>
                </a:lnTo>
                <a:lnTo>
                  <a:pt x="1496676" y="1590404"/>
                </a:lnTo>
                <a:lnTo>
                  <a:pt x="1499396" y="1596969"/>
                </a:lnTo>
                <a:lnTo>
                  <a:pt x="1494557" y="1608652"/>
                </a:lnTo>
                <a:lnTo>
                  <a:pt x="1497435" y="1615601"/>
                </a:lnTo>
                <a:lnTo>
                  <a:pt x="1493692" y="1624636"/>
                </a:lnTo>
                <a:lnTo>
                  <a:pt x="1497436" y="1633253"/>
                </a:lnTo>
                <a:lnTo>
                  <a:pt x="1492064" y="1645616"/>
                </a:lnTo>
                <a:lnTo>
                  <a:pt x="1495474" y="1653846"/>
                </a:lnTo>
                <a:lnTo>
                  <a:pt x="1490769" y="1665204"/>
                </a:lnTo>
                <a:lnTo>
                  <a:pt x="1493512" y="1671988"/>
                </a:lnTo>
                <a:lnTo>
                  <a:pt x="1489671" y="1681488"/>
                </a:lnTo>
                <a:lnTo>
                  <a:pt x="1493512" y="1690130"/>
                </a:lnTo>
                <a:lnTo>
                  <a:pt x="1488473" y="1701466"/>
                </a:lnTo>
                <a:lnTo>
                  <a:pt x="1491552" y="1709252"/>
                </a:lnTo>
                <a:lnTo>
                  <a:pt x="1487638" y="1719150"/>
                </a:lnTo>
                <a:lnTo>
                  <a:pt x="1491552" y="1728375"/>
                </a:lnTo>
                <a:lnTo>
                  <a:pt x="1487507" y="1737908"/>
                </a:lnTo>
                <a:lnTo>
                  <a:pt x="1491551" y="1747007"/>
                </a:lnTo>
                <a:lnTo>
                  <a:pt x="1486290" y="1758842"/>
                </a:lnTo>
                <a:lnTo>
                  <a:pt x="1489590" y="1766620"/>
                </a:lnTo>
                <a:lnTo>
                  <a:pt x="1485638" y="1775936"/>
                </a:lnTo>
                <a:lnTo>
                  <a:pt x="1489590" y="1785252"/>
                </a:lnTo>
                <a:cubicBezTo>
                  <a:pt x="1489590" y="1796355"/>
                  <a:pt x="1480370" y="1805355"/>
                  <a:pt x="1468997" y="1805355"/>
                </a:cubicBezTo>
                <a:cubicBezTo>
                  <a:pt x="1457623" y="1805355"/>
                  <a:pt x="1448403" y="1796355"/>
                  <a:pt x="1448403" y="1785252"/>
                </a:cubicBezTo>
                <a:lnTo>
                  <a:pt x="1452356" y="1775936"/>
                </a:lnTo>
                <a:lnTo>
                  <a:pt x="1448403" y="1766620"/>
                </a:lnTo>
                <a:lnTo>
                  <a:pt x="1452660" y="1756585"/>
                </a:lnTo>
                <a:lnTo>
                  <a:pt x="1448403" y="1747007"/>
                </a:lnTo>
                <a:lnTo>
                  <a:pt x="1453451" y="1735650"/>
                </a:lnTo>
                <a:lnTo>
                  <a:pt x="1450364" y="1728375"/>
                </a:lnTo>
                <a:lnTo>
                  <a:pt x="1454278" y="1719150"/>
                </a:lnTo>
                <a:lnTo>
                  <a:pt x="1450364" y="1709252"/>
                </a:lnTo>
                <a:lnTo>
                  <a:pt x="1454366" y="1699132"/>
                </a:lnTo>
                <a:lnTo>
                  <a:pt x="1450364" y="1690130"/>
                </a:lnTo>
                <a:lnTo>
                  <a:pt x="1455746" y="1678023"/>
                </a:lnTo>
                <a:lnTo>
                  <a:pt x="1453306" y="1671988"/>
                </a:lnTo>
                <a:lnTo>
                  <a:pt x="1457986" y="1660412"/>
                </a:lnTo>
                <a:lnTo>
                  <a:pt x="1455267" y="1653846"/>
                </a:lnTo>
                <a:lnTo>
                  <a:pt x="1459634" y="1643304"/>
                </a:lnTo>
                <a:lnTo>
                  <a:pt x="1455267" y="1633253"/>
                </a:lnTo>
                <a:lnTo>
                  <a:pt x="1460014" y="1622326"/>
                </a:lnTo>
                <a:lnTo>
                  <a:pt x="1457228" y="1615601"/>
                </a:lnTo>
                <a:lnTo>
                  <a:pt x="1462068" y="1603918"/>
                </a:lnTo>
                <a:lnTo>
                  <a:pt x="1459190" y="1596969"/>
                </a:lnTo>
                <a:lnTo>
                  <a:pt x="1463894" y="1585611"/>
                </a:lnTo>
                <a:lnTo>
                  <a:pt x="1461151" y="1578827"/>
                </a:lnTo>
                <a:lnTo>
                  <a:pt x="1465832" y="1567251"/>
                </a:lnTo>
                <a:lnTo>
                  <a:pt x="1463112" y="1560686"/>
                </a:lnTo>
                <a:lnTo>
                  <a:pt x="1468019" y="1548839"/>
                </a:lnTo>
                <a:lnTo>
                  <a:pt x="1465074" y="1541563"/>
                </a:lnTo>
                <a:lnTo>
                  <a:pt x="1470686" y="1527700"/>
                </a:lnTo>
                <a:lnTo>
                  <a:pt x="1468996" y="1523422"/>
                </a:lnTo>
                <a:lnTo>
                  <a:pt x="1473919" y="1510957"/>
                </a:lnTo>
                <a:lnTo>
                  <a:pt x="1470958" y="1503809"/>
                </a:lnTo>
                <a:lnTo>
                  <a:pt x="1476574" y="1490247"/>
                </a:lnTo>
                <a:lnTo>
                  <a:pt x="1474881" y="1486158"/>
                </a:lnTo>
                <a:lnTo>
                  <a:pt x="1479754" y="1474390"/>
                </a:lnTo>
                <a:lnTo>
                  <a:pt x="1476842" y="1467525"/>
                </a:lnTo>
                <a:lnTo>
                  <a:pt x="1482548" y="1454077"/>
                </a:lnTo>
                <a:lnTo>
                  <a:pt x="1480764" y="1449874"/>
                </a:lnTo>
                <a:cubicBezTo>
                  <a:pt x="1480764" y="1444322"/>
                  <a:pt x="1483069" y="1439296"/>
                  <a:pt x="1486796" y="1435659"/>
                </a:cubicBezTo>
                <a:lnTo>
                  <a:pt x="1486993" y="1435579"/>
                </a:lnTo>
                <a:lnTo>
                  <a:pt x="1485667" y="1432223"/>
                </a:lnTo>
                <a:lnTo>
                  <a:pt x="1491034" y="1418634"/>
                </a:lnTo>
                <a:lnTo>
                  <a:pt x="1489590" y="1415061"/>
                </a:lnTo>
                <a:lnTo>
                  <a:pt x="1495240" y="1401089"/>
                </a:lnTo>
                <a:lnTo>
                  <a:pt x="1493512" y="1396919"/>
                </a:lnTo>
                <a:lnTo>
                  <a:pt x="1499209" y="1383166"/>
                </a:lnTo>
                <a:lnTo>
                  <a:pt x="1497435" y="1378777"/>
                </a:lnTo>
                <a:lnTo>
                  <a:pt x="1503085" y="1364805"/>
                </a:lnTo>
                <a:lnTo>
                  <a:pt x="1501358" y="1360635"/>
                </a:lnTo>
                <a:lnTo>
                  <a:pt x="1507177" y="1346584"/>
                </a:lnTo>
                <a:lnTo>
                  <a:pt x="1505280" y="1342004"/>
                </a:lnTo>
                <a:lnTo>
                  <a:pt x="1510506" y="1329386"/>
                </a:lnTo>
                <a:lnTo>
                  <a:pt x="1509203" y="1326313"/>
                </a:lnTo>
                <a:cubicBezTo>
                  <a:pt x="1509203" y="1320762"/>
                  <a:pt x="1511507" y="1315736"/>
                  <a:pt x="1515234" y="1312098"/>
                </a:cubicBezTo>
                <a:lnTo>
                  <a:pt x="1516708" y="1311502"/>
                </a:lnTo>
                <a:lnTo>
                  <a:pt x="1515086" y="1307681"/>
                </a:lnTo>
                <a:cubicBezTo>
                  <a:pt x="1515086" y="1302129"/>
                  <a:pt x="1517391" y="1297104"/>
                  <a:pt x="1521118" y="1293466"/>
                </a:cubicBezTo>
                <a:lnTo>
                  <a:pt x="1521371" y="1293363"/>
                </a:lnTo>
                <a:lnTo>
                  <a:pt x="1519990" y="1290029"/>
                </a:lnTo>
                <a:cubicBezTo>
                  <a:pt x="1519990" y="1284478"/>
                  <a:pt x="1522240" y="1279452"/>
                  <a:pt x="1525878" y="1275814"/>
                </a:cubicBezTo>
                <a:lnTo>
                  <a:pt x="1526742" y="1275456"/>
                </a:lnTo>
                <a:lnTo>
                  <a:pt x="1525873" y="1273359"/>
                </a:lnTo>
                <a:lnTo>
                  <a:pt x="1531490" y="1259798"/>
                </a:lnTo>
                <a:lnTo>
                  <a:pt x="1529796" y="1255707"/>
                </a:lnTo>
                <a:cubicBezTo>
                  <a:pt x="1529796" y="1250156"/>
                  <a:pt x="1532046" y="1245130"/>
                  <a:pt x="1535684" y="1241492"/>
                </a:cubicBezTo>
                <a:lnTo>
                  <a:pt x="1536548" y="1241134"/>
                </a:lnTo>
                <a:lnTo>
                  <a:pt x="1535680" y="1239036"/>
                </a:lnTo>
                <a:cubicBezTo>
                  <a:pt x="1535680" y="1233485"/>
                  <a:pt x="1537929" y="1228459"/>
                  <a:pt x="1541568" y="1224821"/>
                </a:cubicBezTo>
                <a:lnTo>
                  <a:pt x="1542804" y="1224308"/>
                </a:lnTo>
                <a:lnTo>
                  <a:pt x="1541563" y="1221385"/>
                </a:lnTo>
                <a:cubicBezTo>
                  <a:pt x="1541563" y="1215833"/>
                  <a:pt x="1543869" y="1210807"/>
                  <a:pt x="1547596" y="1207170"/>
                </a:cubicBezTo>
                <a:lnTo>
                  <a:pt x="1548358" y="1206861"/>
                </a:lnTo>
                <a:lnTo>
                  <a:pt x="1547447" y="1204714"/>
                </a:lnTo>
                <a:cubicBezTo>
                  <a:pt x="1547447" y="1199163"/>
                  <a:pt x="1549752" y="1194137"/>
                  <a:pt x="1553479" y="1190499"/>
                </a:cubicBezTo>
                <a:lnTo>
                  <a:pt x="1555560" y="1189658"/>
                </a:lnTo>
                <a:lnTo>
                  <a:pt x="1554312" y="1186572"/>
                </a:lnTo>
                <a:cubicBezTo>
                  <a:pt x="1554312" y="1180885"/>
                  <a:pt x="1556562" y="1175737"/>
                  <a:pt x="1560200" y="1172010"/>
                </a:cubicBezTo>
                <a:lnTo>
                  <a:pt x="1560767" y="1171770"/>
                </a:lnTo>
                <a:lnTo>
                  <a:pt x="1560196" y="1170392"/>
                </a:lnTo>
                <a:cubicBezTo>
                  <a:pt x="1560196" y="1164841"/>
                  <a:pt x="1562446" y="1159815"/>
                  <a:pt x="1566084" y="1156177"/>
                </a:cubicBezTo>
                <a:lnTo>
                  <a:pt x="1567061" y="1155772"/>
                </a:lnTo>
                <a:lnTo>
                  <a:pt x="1566080" y="1153231"/>
                </a:lnTo>
                <a:cubicBezTo>
                  <a:pt x="1566080" y="1147273"/>
                  <a:pt x="1568329" y="1141879"/>
                  <a:pt x="1571968" y="1137975"/>
                </a:cubicBezTo>
                <a:lnTo>
                  <a:pt x="1572644" y="1137674"/>
                </a:lnTo>
                <a:lnTo>
                  <a:pt x="1571964" y="1136070"/>
                </a:lnTo>
                <a:cubicBezTo>
                  <a:pt x="1571964" y="1130518"/>
                  <a:pt x="1574268" y="1125492"/>
                  <a:pt x="1577995" y="1121854"/>
                </a:cubicBezTo>
                <a:lnTo>
                  <a:pt x="1578595" y="1121612"/>
                </a:lnTo>
                <a:lnTo>
                  <a:pt x="1577847" y="1119889"/>
                </a:lnTo>
                <a:cubicBezTo>
                  <a:pt x="1577847" y="1114203"/>
                  <a:pt x="1580262" y="1109054"/>
                  <a:pt x="1584166" y="1105327"/>
                </a:cubicBezTo>
                <a:lnTo>
                  <a:pt x="1586896" y="1104247"/>
                </a:lnTo>
                <a:lnTo>
                  <a:pt x="1586673" y="1103709"/>
                </a:lnTo>
                <a:cubicBezTo>
                  <a:pt x="1586673" y="1098157"/>
                  <a:pt x="1588923" y="1093131"/>
                  <a:pt x="1592562" y="1089494"/>
                </a:cubicBezTo>
                <a:lnTo>
                  <a:pt x="1593538" y="1089088"/>
                </a:lnTo>
                <a:lnTo>
                  <a:pt x="1592557" y="1086547"/>
                </a:lnTo>
                <a:cubicBezTo>
                  <a:pt x="1592557" y="1080589"/>
                  <a:pt x="1594807" y="1075196"/>
                  <a:pt x="1598445" y="1071292"/>
                </a:cubicBezTo>
                <a:lnTo>
                  <a:pt x="1600764" y="1070261"/>
                </a:lnTo>
                <a:lnTo>
                  <a:pt x="1600402" y="1069386"/>
                </a:lnTo>
                <a:cubicBezTo>
                  <a:pt x="1600402" y="1063835"/>
                  <a:pt x="1602652" y="1058809"/>
                  <a:pt x="1606290" y="1055171"/>
                </a:cubicBezTo>
                <a:lnTo>
                  <a:pt x="1608656" y="1054191"/>
                </a:lnTo>
                <a:lnTo>
                  <a:pt x="1608247" y="1053205"/>
                </a:lnTo>
                <a:cubicBezTo>
                  <a:pt x="1608247" y="1047519"/>
                  <a:pt x="1610552" y="1042370"/>
                  <a:pt x="1614279" y="1038643"/>
                </a:cubicBezTo>
                <a:lnTo>
                  <a:pt x="1615562" y="1038112"/>
                </a:lnTo>
                <a:lnTo>
                  <a:pt x="1615112" y="1037025"/>
                </a:lnTo>
                <a:cubicBezTo>
                  <a:pt x="1615112" y="1031473"/>
                  <a:pt x="1617361" y="1026448"/>
                  <a:pt x="1621000" y="1022810"/>
                </a:cubicBezTo>
                <a:lnTo>
                  <a:pt x="1623356" y="1021833"/>
                </a:lnTo>
                <a:lnTo>
                  <a:pt x="1622957" y="1020845"/>
                </a:lnTo>
                <a:cubicBezTo>
                  <a:pt x="1622957" y="1015158"/>
                  <a:pt x="1625206" y="1010009"/>
                  <a:pt x="1628845" y="1006283"/>
                </a:cubicBezTo>
                <a:lnTo>
                  <a:pt x="1631079" y="1005334"/>
                </a:lnTo>
                <a:lnTo>
                  <a:pt x="1630802" y="1004664"/>
                </a:lnTo>
                <a:cubicBezTo>
                  <a:pt x="1630802" y="999113"/>
                  <a:pt x="1633052" y="994087"/>
                  <a:pt x="1636690" y="990449"/>
                </a:cubicBezTo>
                <a:lnTo>
                  <a:pt x="1639055" y="989469"/>
                </a:lnTo>
                <a:lnTo>
                  <a:pt x="1638647" y="988483"/>
                </a:lnTo>
                <a:cubicBezTo>
                  <a:pt x="1638647" y="982797"/>
                  <a:pt x="1640952" y="977648"/>
                  <a:pt x="1644678" y="973921"/>
                </a:cubicBezTo>
                <a:lnTo>
                  <a:pt x="1647718" y="972662"/>
                </a:lnTo>
                <a:lnTo>
                  <a:pt x="1653361" y="958375"/>
                </a:lnTo>
                <a:lnTo>
                  <a:pt x="1655592" y="957406"/>
                </a:lnTo>
                <a:lnTo>
                  <a:pt x="1661206" y="943522"/>
                </a:lnTo>
                <a:lnTo>
                  <a:pt x="1663440" y="942573"/>
                </a:lnTo>
                <a:lnTo>
                  <a:pt x="1663162" y="941903"/>
                </a:lnTo>
                <a:cubicBezTo>
                  <a:pt x="1663162" y="936352"/>
                  <a:pt x="1665412" y="931326"/>
                  <a:pt x="1669051" y="927688"/>
                </a:cubicBezTo>
                <a:lnTo>
                  <a:pt x="1671257" y="926774"/>
                </a:lnTo>
                <a:lnTo>
                  <a:pt x="1671008" y="926213"/>
                </a:lnTo>
                <a:cubicBezTo>
                  <a:pt x="1671008" y="920662"/>
                  <a:pt x="1673422" y="915636"/>
                  <a:pt x="1677326" y="911998"/>
                </a:cubicBezTo>
                <a:lnTo>
                  <a:pt x="1682402" y="910039"/>
                </a:lnTo>
                <a:lnTo>
                  <a:pt x="1687683" y="897289"/>
                </a:lnTo>
                <a:lnTo>
                  <a:pt x="1689875" y="896381"/>
                </a:lnTo>
                <a:lnTo>
                  <a:pt x="1689640" y="895814"/>
                </a:lnTo>
                <a:cubicBezTo>
                  <a:pt x="1689640" y="890262"/>
                  <a:pt x="1691890" y="885236"/>
                  <a:pt x="1695528" y="881598"/>
                </a:cubicBezTo>
                <a:lnTo>
                  <a:pt x="1699747" y="879851"/>
                </a:lnTo>
                <a:lnTo>
                  <a:pt x="1699446" y="879142"/>
                </a:lnTo>
                <a:cubicBezTo>
                  <a:pt x="1699446" y="873591"/>
                  <a:pt x="1701751" y="868565"/>
                  <a:pt x="1705478" y="864927"/>
                </a:cubicBezTo>
                <a:lnTo>
                  <a:pt x="1709076" y="863473"/>
                </a:lnTo>
                <a:lnTo>
                  <a:pt x="1714160" y="851198"/>
                </a:lnTo>
                <a:lnTo>
                  <a:pt x="1718373" y="849453"/>
                </a:lnTo>
                <a:lnTo>
                  <a:pt x="1718078" y="848742"/>
                </a:lnTo>
                <a:cubicBezTo>
                  <a:pt x="1718078" y="843191"/>
                  <a:pt x="1720328" y="838165"/>
                  <a:pt x="1723966" y="834527"/>
                </a:cubicBezTo>
                <a:lnTo>
                  <a:pt x="1728939" y="832467"/>
                </a:lnTo>
                <a:lnTo>
                  <a:pt x="1733773" y="820798"/>
                </a:lnTo>
                <a:lnTo>
                  <a:pt x="1735788" y="819963"/>
                </a:lnTo>
                <a:lnTo>
                  <a:pt x="1735730" y="819814"/>
                </a:lnTo>
                <a:cubicBezTo>
                  <a:pt x="1735730" y="813856"/>
                  <a:pt x="1738034" y="808462"/>
                  <a:pt x="1741761" y="804558"/>
                </a:cubicBezTo>
                <a:lnTo>
                  <a:pt x="1747587" y="802031"/>
                </a:lnTo>
                <a:lnTo>
                  <a:pt x="1752405" y="790399"/>
                </a:lnTo>
                <a:lnTo>
                  <a:pt x="1757110" y="788450"/>
                </a:lnTo>
                <a:lnTo>
                  <a:pt x="1762212" y="775832"/>
                </a:lnTo>
                <a:lnTo>
                  <a:pt x="1767168" y="773730"/>
                </a:lnTo>
                <a:lnTo>
                  <a:pt x="1772161" y="761961"/>
                </a:lnTo>
                <a:lnTo>
                  <a:pt x="1778115" y="759553"/>
                </a:lnTo>
                <a:lnTo>
                  <a:pt x="1782805" y="748232"/>
                </a:lnTo>
                <a:lnTo>
                  <a:pt x="1786793" y="746579"/>
                </a:lnTo>
                <a:lnTo>
                  <a:pt x="1792611" y="731848"/>
                </a:lnTo>
                <a:lnTo>
                  <a:pt x="1799922" y="728671"/>
                </a:lnTo>
                <a:lnTo>
                  <a:pt x="1804522" y="717832"/>
                </a:lnTo>
                <a:lnTo>
                  <a:pt x="1809989" y="715621"/>
                </a:lnTo>
                <a:lnTo>
                  <a:pt x="1815166" y="703122"/>
                </a:lnTo>
                <a:lnTo>
                  <a:pt x="1820543" y="700895"/>
                </a:lnTo>
                <a:lnTo>
                  <a:pt x="1824972" y="689681"/>
                </a:lnTo>
                <a:lnTo>
                  <a:pt x="1832400" y="686454"/>
                </a:lnTo>
                <a:lnTo>
                  <a:pt x="1836884" y="675114"/>
                </a:lnTo>
                <a:lnTo>
                  <a:pt x="1843699" y="672157"/>
                </a:lnTo>
                <a:lnTo>
                  <a:pt x="1847526" y="662916"/>
                </a:lnTo>
                <a:lnTo>
                  <a:pt x="1854588" y="659991"/>
                </a:lnTo>
                <a:lnTo>
                  <a:pt x="1859294" y="648350"/>
                </a:lnTo>
                <a:lnTo>
                  <a:pt x="1864250" y="646247"/>
                </a:lnTo>
                <a:lnTo>
                  <a:pt x="1869244" y="634478"/>
                </a:lnTo>
                <a:lnTo>
                  <a:pt x="1877927" y="630967"/>
                </a:lnTo>
                <a:lnTo>
                  <a:pt x="1881849" y="621036"/>
                </a:lnTo>
                <a:lnTo>
                  <a:pt x="1889615" y="617663"/>
                </a:lnTo>
                <a:lnTo>
                  <a:pt x="1893617" y="608000"/>
                </a:lnTo>
                <a:lnTo>
                  <a:pt x="1898685" y="605901"/>
                </a:lnTo>
                <a:lnTo>
                  <a:pt x="1903854" y="594271"/>
                </a:lnTo>
                <a:lnTo>
                  <a:pt x="1912410" y="590969"/>
                </a:lnTo>
                <a:lnTo>
                  <a:pt x="1916172" y="581666"/>
                </a:lnTo>
                <a:lnTo>
                  <a:pt x="1923477" y="578566"/>
                </a:lnTo>
                <a:lnTo>
                  <a:pt x="1927939" y="567794"/>
                </a:lnTo>
                <a:lnTo>
                  <a:pt x="1937444" y="563856"/>
                </a:lnTo>
                <a:lnTo>
                  <a:pt x="1940688" y="556026"/>
                </a:lnTo>
                <a:lnTo>
                  <a:pt x="1948519" y="552782"/>
                </a:lnTo>
                <a:lnTo>
                  <a:pt x="1952456" y="543278"/>
                </a:lnTo>
                <a:lnTo>
                  <a:pt x="1960341" y="540012"/>
                </a:lnTo>
                <a:lnTo>
                  <a:pt x="1964654" y="529836"/>
                </a:lnTo>
                <a:lnTo>
                  <a:pt x="1975494" y="525448"/>
                </a:lnTo>
                <a:lnTo>
                  <a:pt x="1978932" y="516944"/>
                </a:lnTo>
                <a:lnTo>
                  <a:pt x="1987224" y="513426"/>
                </a:lnTo>
                <a:lnTo>
                  <a:pt x="1990700" y="505033"/>
                </a:lnTo>
                <a:lnTo>
                  <a:pt x="2000205" y="501095"/>
                </a:lnTo>
                <a:lnTo>
                  <a:pt x="2003449" y="493265"/>
                </a:lnTo>
                <a:lnTo>
                  <a:pt x="2011588" y="489894"/>
                </a:lnTo>
                <a:lnTo>
                  <a:pt x="2015504" y="480661"/>
                </a:lnTo>
                <a:lnTo>
                  <a:pt x="2025803" y="476494"/>
                </a:lnTo>
                <a:lnTo>
                  <a:pt x="2029089" y="468750"/>
                </a:lnTo>
                <a:lnTo>
                  <a:pt x="2038526" y="464933"/>
                </a:lnTo>
                <a:lnTo>
                  <a:pt x="2039363" y="463007"/>
                </a:lnTo>
                <a:lnTo>
                  <a:pt x="2028959" y="467316"/>
                </a:lnTo>
                <a:lnTo>
                  <a:pt x="2025852" y="475175"/>
                </a:lnTo>
                <a:lnTo>
                  <a:pt x="2015654" y="479599"/>
                </a:lnTo>
                <a:lnTo>
                  <a:pt x="2013246" y="485412"/>
                </a:lnTo>
                <a:lnTo>
                  <a:pt x="2002558" y="489839"/>
                </a:lnTo>
                <a:lnTo>
                  <a:pt x="1999518" y="497180"/>
                </a:lnTo>
                <a:lnTo>
                  <a:pt x="1990327" y="500987"/>
                </a:lnTo>
                <a:lnTo>
                  <a:pt x="1986770" y="509784"/>
                </a:lnTo>
                <a:lnTo>
                  <a:pt x="1978335" y="513363"/>
                </a:lnTo>
                <a:lnTo>
                  <a:pt x="1974715" y="521695"/>
                </a:lnTo>
                <a:lnTo>
                  <a:pt x="1964393" y="525772"/>
                </a:lnTo>
                <a:lnTo>
                  <a:pt x="1961130" y="533463"/>
                </a:lnTo>
                <a:lnTo>
                  <a:pt x="1952154" y="537092"/>
                </a:lnTo>
                <a:lnTo>
                  <a:pt x="1948524" y="546068"/>
                </a:lnTo>
                <a:lnTo>
                  <a:pt x="1940834" y="549331"/>
                </a:lnTo>
                <a:lnTo>
                  <a:pt x="1936757" y="559654"/>
                </a:lnTo>
                <a:lnTo>
                  <a:pt x="1927300" y="563762"/>
                </a:lnTo>
                <a:lnTo>
                  <a:pt x="1924009" y="571708"/>
                </a:lnTo>
                <a:lnTo>
                  <a:pt x="1916178" y="574952"/>
                </a:lnTo>
                <a:lnTo>
                  <a:pt x="1912242" y="584456"/>
                </a:lnTo>
                <a:lnTo>
                  <a:pt x="1903848" y="587933"/>
                </a:lnTo>
                <a:lnTo>
                  <a:pt x="1900330" y="596224"/>
                </a:lnTo>
                <a:lnTo>
                  <a:pt x="1892302" y="599470"/>
                </a:lnTo>
                <a:lnTo>
                  <a:pt x="1887725" y="610790"/>
                </a:lnTo>
                <a:lnTo>
                  <a:pt x="1879434" y="614308"/>
                </a:lnTo>
                <a:lnTo>
                  <a:pt x="1875957" y="622701"/>
                </a:lnTo>
                <a:lnTo>
                  <a:pt x="1868574" y="625760"/>
                </a:lnTo>
                <a:lnTo>
                  <a:pt x="1864046" y="636430"/>
                </a:lnTo>
                <a:lnTo>
                  <a:pt x="1855825" y="639755"/>
                </a:lnTo>
                <a:lnTo>
                  <a:pt x="1851441" y="650854"/>
                </a:lnTo>
                <a:lnTo>
                  <a:pt x="1845572" y="653404"/>
                </a:lnTo>
                <a:lnTo>
                  <a:pt x="1841635" y="662908"/>
                </a:lnTo>
                <a:lnTo>
                  <a:pt x="1834540" y="665847"/>
                </a:lnTo>
                <a:lnTo>
                  <a:pt x="1829723" y="677474"/>
                </a:lnTo>
                <a:lnTo>
                  <a:pt x="1821444" y="680903"/>
                </a:lnTo>
                <a:lnTo>
                  <a:pt x="1817119" y="691346"/>
                </a:lnTo>
                <a:lnTo>
                  <a:pt x="1812006" y="693464"/>
                </a:lnTo>
                <a:lnTo>
                  <a:pt x="1807312" y="705625"/>
                </a:lnTo>
                <a:lnTo>
                  <a:pt x="1800784" y="708527"/>
                </a:lnTo>
                <a:lnTo>
                  <a:pt x="1796239" y="719498"/>
                </a:lnTo>
                <a:lnTo>
                  <a:pt x="1788408" y="722742"/>
                </a:lnTo>
                <a:lnTo>
                  <a:pt x="1784758" y="731553"/>
                </a:lnTo>
                <a:lnTo>
                  <a:pt x="1780275" y="733409"/>
                </a:lnTo>
                <a:lnTo>
                  <a:pt x="1774952" y="746262"/>
                </a:lnTo>
                <a:lnTo>
                  <a:pt x="1769328" y="748591"/>
                </a:lnTo>
                <a:lnTo>
                  <a:pt x="1764164" y="761665"/>
                </a:lnTo>
                <a:lnTo>
                  <a:pt x="1759781" y="763570"/>
                </a:lnTo>
                <a:lnTo>
                  <a:pt x="1754358" y="776662"/>
                </a:lnTo>
                <a:lnTo>
                  <a:pt x="1749323" y="778747"/>
                </a:lnTo>
                <a:lnTo>
                  <a:pt x="1744265" y="790391"/>
                </a:lnTo>
                <a:lnTo>
                  <a:pt x="1739884" y="792121"/>
                </a:lnTo>
                <a:lnTo>
                  <a:pt x="1734315" y="804956"/>
                </a:lnTo>
                <a:lnTo>
                  <a:pt x="1728802" y="807136"/>
                </a:lnTo>
                <a:lnTo>
                  <a:pt x="1723958" y="818829"/>
                </a:lnTo>
                <a:lnTo>
                  <a:pt x="1719747" y="820573"/>
                </a:lnTo>
                <a:lnTo>
                  <a:pt x="1714152" y="835069"/>
                </a:lnTo>
                <a:lnTo>
                  <a:pt x="1709294" y="837229"/>
                </a:lnTo>
                <a:lnTo>
                  <a:pt x="1704202" y="849228"/>
                </a:lnTo>
                <a:lnTo>
                  <a:pt x="1698248" y="851636"/>
                </a:lnTo>
                <a:lnTo>
                  <a:pt x="1693558" y="862957"/>
                </a:lnTo>
                <a:lnTo>
                  <a:pt x="1691020" y="864009"/>
                </a:lnTo>
                <a:lnTo>
                  <a:pt x="1691601" y="865413"/>
                </a:lnTo>
                <a:cubicBezTo>
                  <a:pt x="1691601" y="870965"/>
                  <a:pt x="1689351" y="875991"/>
                  <a:pt x="1685713" y="879629"/>
                </a:cubicBezTo>
                <a:lnTo>
                  <a:pt x="1680710" y="881701"/>
                </a:lnTo>
                <a:lnTo>
                  <a:pt x="1675764" y="893357"/>
                </a:lnTo>
                <a:lnTo>
                  <a:pt x="1672499" y="894678"/>
                </a:lnTo>
                <a:lnTo>
                  <a:pt x="1672970" y="895814"/>
                </a:lnTo>
                <a:cubicBezTo>
                  <a:pt x="1672970" y="901365"/>
                  <a:pt x="1670719" y="906391"/>
                  <a:pt x="1667081" y="910029"/>
                </a:cubicBezTo>
                <a:lnTo>
                  <a:pt x="1663089" y="911682"/>
                </a:lnTo>
                <a:lnTo>
                  <a:pt x="1657275" y="925719"/>
                </a:lnTo>
                <a:lnTo>
                  <a:pt x="1655160" y="926595"/>
                </a:lnTo>
                <a:lnTo>
                  <a:pt x="1649430" y="940428"/>
                </a:lnTo>
                <a:lnTo>
                  <a:pt x="1647233" y="941338"/>
                </a:lnTo>
                <a:lnTo>
                  <a:pt x="1647473" y="941903"/>
                </a:lnTo>
                <a:cubicBezTo>
                  <a:pt x="1647473" y="947455"/>
                  <a:pt x="1645168" y="952481"/>
                  <a:pt x="1641441" y="956118"/>
                </a:cubicBezTo>
                <a:lnTo>
                  <a:pt x="1636671" y="958047"/>
                </a:lnTo>
                <a:lnTo>
                  <a:pt x="1636686" y="958084"/>
                </a:lnTo>
                <a:cubicBezTo>
                  <a:pt x="1636686" y="963771"/>
                  <a:pt x="1634435" y="968919"/>
                  <a:pt x="1630798" y="972646"/>
                </a:cubicBezTo>
                <a:lnTo>
                  <a:pt x="1628750" y="973515"/>
                </a:lnTo>
                <a:lnTo>
                  <a:pt x="1622953" y="988192"/>
                </a:lnTo>
                <a:lnTo>
                  <a:pt x="1620722" y="989162"/>
                </a:lnTo>
                <a:lnTo>
                  <a:pt x="1615108" y="1003045"/>
                </a:lnTo>
                <a:lnTo>
                  <a:pt x="1612867" y="1003996"/>
                </a:lnTo>
                <a:lnTo>
                  <a:pt x="1613151" y="1004664"/>
                </a:lnTo>
                <a:cubicBezTo>
                  <a:pt x="1613151" y="1010216"/>
                  <a:pt x="1610846" y="1015241"/>
                  <a:pt x="1607119" y="1018879"/>
                </a:cubicBezTo>
                <a:lnTo>
                  <a:pt x="1605697" y="1019454"/>
                </a:lnTo>
                <a:lnTo>
                  <a:pt x="1606287" y="1020845"/>
                </a:lnTo>
                <a:cubicBezTo>
                  <a:pt x="1606287" y="1026532"/>
                  <a:pt x="1603927" y="1031680"/>
                  <a:pt x="1600111" y="1035406"/>
                </a:cubicBezTo>
                <a:lnTo>
                  <a:pt x="1598107" y="1036217"/>
                </a:lnTo>
                <a:lnTo>
                  <a:pt x="1598441" y="1037025"/>
                </a:lnTo>
                <a:cubicBezTo>
                  <a:pt x="1598441" y="1042576"/>
                  <a:pt x="1596191" y="1047602"/>
                  <a:pt x="1592553" y="1051240"/>
                </a:cubicBezTo>
                <a:lnTo>
                  <a:pt x="1590196" y="1052216"/>
                </a:lnTo>
                <a:lnTo>
                  <a:pt x="1590596" y="1053205"/>
                </a:lnTo>
                <a:cubicBezTo>
                  <a:pt x="1590596" y="1058892"/>
                  <a:pt x="1588346" y="1064040"/>
                  <a:pt x="1584708" y="1067767"/>
                </a:cubicBezTo>
                <a:lnTo>
                  <a:pt x="1582468" y="1068718"/>
                </a:lnTo>
                <a:lnTo>
                  <a:pt x="1582752" y="1069386"/>
                </a:lnTo>
                <a:cubicBezTo>
                  <a:pt x="1582752" y="1074938"/>
                  <a:pt x="1580446" y="1079963"/>
                  <a:pt x="1576719" y="1083601"/>
                </a:cubicBezTo>
                <a:lnTo>
                  <a:pt x="1575016" y="1084290"/>
                </a:lnTo>
                <a:lnTo>
                  <a:pt x="1575887" y="1086547"/>
                </a:lnTo>
                <a:cubicBezTo>
                  <a:pt x="1575887" y="1092505"/>
                  <a:pt x="1573636" y="1097898"/>
                  <a:pt x="1569998" y="1101803"/>
                </a:cubicBezTo>
                <a:lnTo>
                  <a:pt x="1567679" y="1102833"/>
                </a:lnTo>
                <a:lnTo>
                  <a:pt x="1568042" y="1103709"/>
                </a:lnTo>
                <a:cubicBezTo>
                  <a:pt x="1568042" y="1109260"/>
                  <a:pt x="1565791" y="1114286"/>
                  <a:pt x="1562153" y="1117924"/>
                </a:cubicBezTo>
                <a:lnTo>
                  <a:pt x="1561476" y="1118204"/>
                </a:lnTo>
                <a:lnTo>
                  <a:pt x="1562158" y="1119889"/>
                </a:lnTo>
                <a:cubicBezTo>
                  <a:pt x="1562158" y="1125576"/>
                  <a:pt x="1559907" y="1130724"/>
                  <a:pt x="1556270" y="1134451"/>
                </a:cubicBezTo>
                <a:lnTo>
                  <a:pt x="1555667" y="1134707"/>
                </a:lnTo>
                <a:lnTo>
                  <a:pt x="1556273" y="1136070"/>
                </a:lnTo>
                <a:cubicBezTo>
                  <a:pt x="1556273" y="1141621"/>
                  <a:pt x="1553859" y="1146647"/>
                  <a:pt x="1549955" y="1150285"/>
                </a:cubicBezTo>
                <a:lnTo>
                  <a:pt x="1546783" y="1151508"/>
                </a:lnTo>
                <a:lnTo>
                  <a:pt x="1547448" y="1153231"/>
                </a:lnTo>
                <a:cubicBezTo>
                  <a:pt x="1547448" y="1159188"/>
                  <a:pt x="1545198" y="1164581"/>
                  <a:pt x="1541560" y="1168486"/>
                </a:cubicBezTo>
                <a:lnTo>
                  <a:pt x="1540896" y="1168781"/>
                </a:lnTo>
                <a:lnTo>
                  <a:pt x="1541564" y="1170392"/>
                </a:lnTo>
                <a:cubicBezTo>
                  <a:pt x="1541564" y="1175944"/>
                  <a:pt x="1539314" y="1180969"/>
                  <a:pt x="1535676" y="1184607"/>
                </a:cubicBezTo>
                <a:lnTo>
                  <a:pt x="1534999" y="1184888"/>
                </a:lnTo>
                <a:lnTo>
                  <a:pt x="1535680" y="1186572"/>
                </a:lnTo>
                <a:cubicBezTo>
                  <a:pt x="1535680" y="1192259"/>
                  <a:pt x="1533430" y="1197408"/>
                  <a:pt x="1529792" y="1201134"/>
                </a:cubicBezTo>
                <a:lnTo>
                  <a:pt x="1528534" y="1201668"/>
                </a:lnTo>
                <a:lnTo>
                  <a:pt x="1529796" y="1204714"/>
                </a:lnTo>
                <a:cubicBezTo>
                  <a:pt x="1529796" y="1210266"/>
                  <a:pt x="1527547" y="1215292"/>
                  <a:pt x="1523909" y="1218929"/>
                </a:cubicBezTo>
                <a:lnTo>
                  <a:pt x="1523026" y="1219295"/>
                </a:lnTo>
                <a:lnTo>
                  <a:pt x="1523912" y="1221385"/>
                </a:lnTo>
                <a:cubicBezTo>
                  <a:pt x="1523912" y="1226936"/>
                  <a:pt x="1521607" y="1231962"/>
                  <a:pt x="1517880" y="1235600"/>
                </a:cubicBezTo>
                <a:lnTo>
                  <a:pt x="1516762" y="1236052"/>
                </a:lnTo>
                <a:lnTo>
                  <a:pt x="1518029" y="1239036"/>
                </a:lnTo>
                <a:lnTo>
                  <a:pt x="1512053" y="1253119"/>
                </a:lnTo>
                <a:lnTo>
                  <a:pt x="1513125" y="1255707"/>
                </a:lnTo>
                <a:cubicBezTo>
                  <a:pt x="1513125" y="1261259"/>
                  <a:pt x="1510875" y="1266285"/>
                  <a:pt x="1507237" y="1269922"/>
                </a:cubicBezTo>
                <a:lnTo>
                  <a:pt x="1506026" y="1270424"/>
                </a:lnTo>
                <a:lnTo>
                  <a:pt x="1507241" y="1273359"/>
                </a:lnTo>
                <a:lnTo>
                  <a:pt x="1501792" y="1286513"/>
                </a:lnTo>
                <a:lnTo>
                  <a:pt x="1503320" y="1290029"/>
                </a:lnTo>
                <a:cubicBezTo>
                  <a:pt x="1503320" y="1295581"/>
                  <a:pt x="1500960" y="1300607"/>
                  <a:pt x="1497145" y="1304244"/>
                </a:cubicBezTo>
                <a:lnTo>
                  <a:pt x="1496171" y="1304629"/>
                </a:lnTo>
                <a:lnTo>
                  <a:pt x="1497436" y="1307681"/>
                </a:lnTo>
                <a:lnTo>
                  <a:pt x="1491615" y="1321732"/>
                </a:lnTo>
                <a:lnTo>
                  <a:pt x="1493513" y="1326313"/>
                </a:lnTo>
                <a:cubicBezTo>
                  <a:pt x="1493513" y="1331865"/>
                  <a:pt x="1491263" y="1336891"/>
                  <a:pt x="1487625" y="1340528"/>
                </a:cubicBezTo>
                <a:lnTo>
                  <a:pt x="1487096" y="1340748"/>
                </a:lnTo>
                <a:lnTo>
                  <a:pt x="1487629" y="1342004"/>
                </a:lnTo>
                <a:cubicBezTo>
                  <a:pt x="1487629" y="1347555"/>
                  <a:pt x="1485324" y="1352581"/>
                  <a:pt x="1481597" y="1356219"/>
                </a:cubicBezTo>
                <a:lnTo>
                  <a:pt x="1480997" y="1356461"/>
                </a:lnTo>
                <a:lnTo>
                  <a:pt x="1482726" y="1360635"/>
                </a:lnTo>
                <a:lnTo>
                  <a:pt x="1477029" y="1374389"/>
                </a:lnTo>
                <a:lnTo>
                  <a:pt x="1478803" y="1378777"/>
                </a:lnTo>
                <a:lnTo>
                  <a:pt x="1473154" y="1392750"/>
                </a:lnTo>
                <a:lnTo>
                  <a:pt x="1474881" y="1396919"/>
                </a:lnTo>
                <a:lnTo>
                  <a:pt x="1469184" y="1410673"/>
                </a:lnTo>
                <a:lnTo>
                  <a:pt x="1470958" y="1415061"/>
                </a:lnTo>
                <a:lnTo>
                  <a:pt x="1465545" y="1428449"/>
                </a:lnTo>
                <a:lnTo>
                  <a:pt x="1467036" y="1432223"/>
                </a:lnTo>
                <a:lnTo>
                  <a:pt x="1461553" y="1446106"/>
                </a:lnTo>
                <a:lnTo>
                  <a:pt x="1463113" y="1449874"/>
                </a:lnTo>
                <a:lnTo>
                  <a:pt x="1458476" y="1461067"/>
                </a:lnTo>
                <a:lnTo>
                  <a:pt x="1461152" y="1467525"/>
                </a:lnTo>
                <a:lnTo>
                  <a:pt x="1455309" y="1481631"/>
                </a:lnTo>
                <a:lnTo>
                  <a:pt x="1457230" y="1486158"/>
                </a:lnTo>
                <a:lnTo>
                  <a:pt x="1452504" y="1497295"/>
                </a:lnTo>
                <a:lnTo>
                  <a:pt x="1455268" y="1503809"/>
                </a:lnTo>
                <a:cubicBezTo>
                  <a:pt x="1455268" y="1509360"/>
                  <a:pt x="1452962" y="1514386"/>
                  <a:pt x="1449236" y="1518024"/>
                </a:cubicBezTo>
                <a:lnTo>
                  <a:pt x="1448370" y="1518373"/>
                </a:lnTo>
                <a:lnTo>
                  <a:pt x="1450364" y="1523422"/>
                </a:lnTo>
                <a:lnTo>
                  <a:pt x="1445832" y="1534900"/>
                </a:lnTo>
                <a:lnTo>
                  <a:pt x="1448403" y="1541563"/>
                </a:lnTo>
                <a:lnTo>
                  <a:pt x="1443637" y="1553913"/>
                </a:lnTo>
                <a:lnTo>
                  <a:pt x="1446442" y="1560686"/>
                </a:lnTo>
                <a:lnTo>
                  <a:pt x="1441737" y="1572043"/>
                </a:lnTo>
                <a:lnTo>
                  <a:pt x="1444480" y="1578827"/>
                </a:lnTo>
                <a:lnTo>
                  <a:pt x="1439736" y="1590561"/>
                </a:lnTo>
                <a:lnTo>
                  <a:pt x="1442520" y="1596969"/>
                </a:lnTo>
                <a:lnTo>
                  <a:pt x="1437565" y="1608375"/>
                </a:lnTo>
                <a:lnTo>
                  <a:pt x="1440558" y="1615601"/>
                </a:lnTo>
                <a:lnTo>
                  <a:pt x="1435921" y="1626794"/>
                </a:lnTo>
                <a:lnTo>
                  <a:pt x="1438597" y="1633253"/>
                </a:lnTo>
                <a:lnTo>
                  <a:pt x="1433351" y="1645917"/>
                </a:lnTo>
                <a:lnTo>
                  <a:pt x="1436635" y="1653846"/>
                </a:lnTo>
                <a:lnTo>
                  <a:pt x="1431931" y="1665204"/>
                </a:lnTo>
                <a:lnTo>
                  <a:pt x="1434674" y="1671988"/>
                </a:lnTo>
                <a:lnTo>
                  <a:pt x="1430962" y="1681168"/>
                </a:lnTo>
                <a:lnTo>
                  <a:pt x="1434674" y="1690130"/>
                </a:lnTo>
                <a:lnTo>
                  <a:pt x="1429839" y="1701804"/>
                </a:lnTo>
                <a:lnTo>
                  <a:pt x="1432713" y="1709252"/>
                </a:lnTo>
                <a:lnTo>
                  <a:pt x="1428892" y="1719150"/>
                </a:lnTo>
                <a:lnTo>
                  <a:pt x="1432713" y="1728375"/>
                </a:lnTo>
                <a:lnTo>
                  <a:pt x="1428854" y="1737691"/>
                </a:lnTo>
                <a:lnTo>
                  <a:pt x="1432713" y="1747007"/>
                </a:lnTo>
                <a:lnTo>
                  <a:pt x="1428651" y="1756813"/>
                </a:lnTo>
                <a:lnTo>
                  <a:pt x="1432713" y="1766620"/>
                </a:lnTo>
                <a:lnTo>
                  <a:pt x="1428854" y="1775936"/>
                </a:lnTo>
                <a:lnTo>
                  <a:pt x="1432713" y="1785252"/>
                </a:lnTo>
                <a:cubicBezTo>
                  <a:pt x="1432713" y="1796355"/>
                  <a:pt x="1423713" y="1805355"/>
                  <a:pt x="1412610" y="1805355"/>
                </a:cubicBezTo>
                <a:cubicBezTo>
                  <a:pt x="1401507" y="1805355"/>
                  <a:pt x="1392506" y="1796355"/>
                  <a:pt x="1392506" y="1785252"/>
                </a:cubicBezTo>
                <a:lnTo>
                  <a:pt x="1396365" y="1775936"/>
                </a:lnTo>
                <a:lnTo>
                  <a:pt x="1392506" y="1766620"/>
                </a:lnTo>
                <a:lnTo>
                  <a:pt x="1396568" y="1756813"/>
                </a:lnTo>
                <a:lnTo>
                  <a:pt x="1392506" y="1747007"/>
                </a:lnTo>
                <a:lnTo>
                  <a:pt x="1396365" y="1737691"/>
                </a:lnTo>
                <a:lnTo>
                  <a:pt x="1392506" y="1728375"/>
                </a:lnTo>
                <a:lnTo>
                  <a:pt x="1396327" y="1719150"/>
                </a:lnTo>
                <a:lnTo>
                  <a:pt x="1392506" y="1709252"/>
                </a:lnTo>
                <a:lnTo>
                  <a:pt x="1397273" y="1696902"/>
                </a:lnTo>
                <a:lnTo>
                  <a:pt x="1394468" y="1690130"/>
                </a:lnTo>
                <a:lnTo>
                  <a:pt x="1398180" y="1681168"/>
                </a:lnTo>
                <a:lnTo>
                  <a:pt x="1394468" y="1671988"/>
                </a:lnTo>
                <a:lnTo>
                  <a:pt x="1399148" y="1660412"/>
                </a:lnTo>
                <a:lnTo>
                  <a:pt x="1396429" y="1653846"/>
                </a:lnTo>
                <a:lnTo>
                  <a:pt x="1401675" y="1641182"/>
                </a:lnTo>
                <a:lnTo>
                  <a:pt x="1398390" y="1633253"/>
                </a:lnTo>
                <a:lnTo>
                  <a:pt x="1403026" y="1622060"/>
                </a:lnTo>
                <a:lnTo>
                  <a:pt x="1400352" y="1615601"/>
                </a:lnTo>
                <a:lnTo>
                  <a:pt x="1404302" y="1606064"/>
                </a:lnTo>
                <a:lnTo>
                  <a:pt x="1400352" y="1596969"/>
                </a:lnTo>
                <a:lnTo>
                  <a:pt x="1406182" y="1583547"/>
                </a:lnTo>
                <a:lnTo>
                  <a:pt x="1404274" y="1578827"/>
                </a:lnTo>
                <a:lnTo>
                  <a:pt x="1408954" y="1567251"/>
                </a:lnTo>
                <a:lnTo>
                  <a:pt x="1406235" y="1560686"/>
                </a:lnTo>
                <a:lnTo>
                  <a:pt x="1411071" y="1549011"/>
                </a:lnTo>
                <a:lnTo>
                  <a:pt x="1408197" y="1541563"/>
                </a:lnTo>
                <a:lnTo>
                  <a:pt x="1412707" y="1529877"/>
                </a:lnTo>
                <a:lnTo>
                  <a:pt x="1410158" y="1523422"/>
                </a:lnTo>
                <a:cubicBezTo>
                  <a:pt x="1410158" y="1517599"/>
                  <a:pt x="1412408" y="1512328"/>
                  <a:pt x="1416046" y="1508513"/>
                </a:cubicBezTo>
                <a:lnTo>
                  <a:pt x="1416072" y="1508501"/>
                </a:lnTo>
                <a:lnTo>
                  <a:pt x="1414080" y="1503809"/>
                </a:lnTo>
                <a:lnTo>
                  <a:pt x="1418806" y="1492671"/>
                </a:lnTo>
                <a:lnTo>
                  <a:pt x="1416042" y="1486158"/>
                </a:lnTo>
                <a:cubicBezTo>
                  <a:pt x="1416042" y="1480606"/>
                  <a:pt x="1418347" y="1475580"/>
                  <a:pt x="1422074" y="1471943"/>
                </a:cubicBezTo>
                <a:lnTo>
                  <a:pt x="1422674" y="1471700"/>
                </a:lnTo>
                <a:lnTo>
                  <a:pt x="1420945" y="1467525"/>
                </a:lnTo>
                <a:lnTo>
                  <a:pt x="1425581" y="1456332"/>
                </a:lnTo>
                <a:lnTo>
                  <a:pt x="1422906" y="1449874"/>
                </a:lnTo>
                <a:lnTo>
                  <a:pt x="1428483" y="1436410"/>
                </a:lnTo>
                <a:lnTo>
                  <a:pt x="1426829" y="1432223"/>
                </a:lnTo>
                <a:lnTo>
                  <a:pt x="1432196" y="1418634"/>
                </a:lnTo>
                <a:lnTo>
                  <a:pt x="1430752" y="1415061"/>
                </a:lnTo>
                <a:lnTo>
                  <a:pt x="1436401" y="1401089"/>
                </a:lnTo>
                <a:lnTo>
                  <a:pt x="1434674" y="1396919"/>
                </a:lnTo>
                <a:lnTo>
                  <a:pt x="1440371" y="1383166"/>
                </a:lnTo>
                <a:lnTo>
                  <a:pt x="1438597" y="1378777"/>
                </a:lnTo>
                <a:lnTo>
                  <a:pt x="1444246" y="1364805"/>
                </a:lnTo>
                <a:lnTo>
                  <a:pt x="1442519" y="1360635"/>
                </a:lnTo>
                <a:lnTo>
                  <a:pt x="1448362" y="1346529"/>
                </a:lnTo>
                <a:lnTo>
                  <a:pt x="1446442" y="1342004"/>
                </a:lnTo>
                <a:cubicBezTo>
                  <a:pt x="1446442" y="1336452"/>
                  <a:pt x="1448746" y="1331426"/>
                  <a:pt x="1452473" y="1327788"/>
                </a:cubicBezTo>
                <a:lnTo>
                  <a:pt x="1453711" y="1327288"/>
                </a:lnTo>
                <a:lnTo>
                  <a:pt x="1453307" y="1326313"/>
                </a:lnTo>
                <a:lnTo>
                  <a:pt x="1459127" y="1312262"/>
                </a:lnTo>
                <a:lnTo>
                  <a:pt x="1457229" y="1307681"/>
                </a:lnTo>
                <a:lnTo>
                  <a:pt x="1462886" y="1294022"/>
                </a:lnTo>
                <a:lnTo>
                  <a:pt x="1461152" y="1290029"/>
                </a:lnTo>
                <a:cubicBezTo>
                  <a:pt x="1461152" y="1284478"/>
                  <a:pt x="1463511" y="1279452"/>
                  <a:pt x="1467327" y="1275814"/>
                </a:cubicBezTo>
                <a:lnTo>
                  <a:pt x="1467950" y="1275568"/>
                </a:lnTo>
                <a:lnTo>
                  <a:pt x="1467035" y="1273359"/>
                </a:lnTo>
                <a:cubicBezTo>
                  <a:pt x="1467035" y="1267807"/>
                  <a:pt x="1469285" y="1262782"/>
                  <a:pt x="1472923" y="1259144"/>
                </a:cubicBezTo>
                <a:lnTo>
                  <a:pt x="1474134" y="1258642"/>
                </a:lnTo>
                <a:lnTo>
                  <a:pt x="1472919" y="1255707"/>
                </a:lnTo>
                <a:lnTo>
                  <a:pt x="1478350" y="1242593"/>
                </a:lnTo>
                <a:lnTo>
                  <a:pt x="1476841" y="1239036"/>
                </a:lnTo>
                <a:cubicBezTo>
                  <a:pt x="1476841" y="1233485"/>
                  <a:pt x="1479146" y="1228459"/>
                  <a:pt x="1482873" y="1224821"/>
                </a:cubicBezTo>
                <a:lnTo>
                  <a:pt x="1483992" y="1224369"/>
                </a:lnTo>
                <a:lnTo>
                  <a:pt x="1482725" y="1221385"/>
                </a:lnTo>
                <a:cubicBezTo>
                  <a:pt x="1482725" y="1215833"/>
                  <a:pt x="1485030" y="1210807"/>
                  <a:pt x="1488757" y="1207170"/>
                </a:cubicBezTo>
                <a:lnTo>
                  <a:pt x="1490342" y="1206529"/>
                </a:lnTo>
                <a:lnTo>
                  <a:pt x="1489590" y="1204714"/>
                </a:lnTo>
                <a:cubicBezTo>
                  <a:pt x="1489590" y="1199163"/>
                  <a:pt x="1491840" y="1194137"/>
                  <a:pt x="1495478" y="1190499"/>
                </a:cubicBezTo>
                <a:lnTo>
                  <a:pt x="1496834" y="1189937"/>
                </a:lnTo>
                <a:lnTo>
                  <a:pt x="1495474" y="1186572"/>
                </a:lnTo>
                <a:cubicBezTo>
                  <a:pt x="1495474" y="1180885"/>
                  <a:pt x="1497724" y="1175737"/>
                  <a:pt x="1501362" y="1172010"/>
                </a:cubicBezTo>
                <a:lnTo>
                  <a:pt x="1501928" y="1171770"/>
                </a:lnTo>
                <a:lnTo>
                  <a:pt x="1501358" y="1170392"/>
                </a:lnTo>
                <a:cubicBezTo>
                  <a:pt x="1501358" y="1164841"/>
                  <a:pt x="1503607" y="1159815"/>
                  <a:pt x="1507246" y="1156177"/>
                </a:cubicBezTo>
                <a:lnTo>
                  <a:pt x="1508222" y="1155772"/>
                </a:lnTo>
                <a:lnTo>
                  <a:pt x="1507241" y="1153231"/>
                </a:lnTo>
                <a:cubicBezTo>
                  <a:pt x="1507241" y="1147273"/>
                  <a:pt x="1509491" y="1141879"/>
                  <a:pt x="1513130" y="1137975"/>
                </a:cubicBezTo>
                <a:lnTo>
                  <a:pt x="1513833" y="1137662"/>
                </a:lnTo>
                <a:lnTo>
                  <a:pt x="1513125" y="1136070"/>
                </a:lnTo>
                <a:cubicBezTo>
                  <a:pt x="1513125" y="1130518"/>
                  <a:pt x="1515540" y="1125492"/>
                  <a:pt x="1519444" y="1121854"/>
                </a:cubicBezTo>
                <a:lnTo>
                  <a:pt x="1522300" y="1120752"/>
                </a:lnTo>
                <a:lnTo>
                  <a:pt x="1521951" y="1119889"/>
                </a:lnTo>
                <a:cubicBezTo>
                  <a:pt x="1521951" y="1114203"/>
                  <a:pt x="1524201" y="1109054"/>
                  <a:pt x="1527839" y="1105327"/>
                </a:cubicBezTo>
                <a:lnTo>
                  <a:pt x="1528406" y="1105087"/>
                </a:lnTo>
                <a:lnTo>
                  <a:pt x="1527835" y="1103709"/>
                </a:lnTo>
                <a:cubicBezTo>
                  <a:pt x="1527835" y="1098157"/>
                  <a:pt x="1530085" y="1093131"/>
                  <a:pt x="1533723" y="1089494"/>
                </a:cubicBezTo>
                <a:lnTo>
                  <a:pt x="1536391" y="1088389"/>
                </a:lnTo>
                <a:lnTo>
                  <a:pt x="1535680" y="1086547"/>
                </a:lnTo>
                <a:cubicBezTo>
                  <a:pt x="1535680" y="1080589"/>
                  <a:pt x="1537930" y="1075196"/>
                  <a:pt x="1541568" y="1071292"/>
                </a:cubicBezTo>
                <a:lnTo>
                  <a:pt x="1542245" y="1070991"/>
                </a:lnTo>
                <a:lnTo>
                  <a:pt x="1541564" y="1069386"/>
                </a:lnTo>
                <a:cubicBezTo>
                  <a:pt x="1541564" y="1063835"/>
                  <a:pt x="1543869" y="1058809"/>
                  <a:pt x="1547596" y="1055171"/>
                </a:cubicBezTo>
                <a:lnTo>
                  <a:pt x="1550680" y="1053924"/>
                </a:lnTo>
                <a:lnTo>
                  <a:pt x="1550390" y="1053205"/>
                </a:lnTo>
                <a:cubicBezTo>
                  <a:pt x="1550390" y="1047519"/>
                  <a:pt x="1552639" y="1042370"/>
                  <a:pt x="1556278" y="1038643"/>
                </a:cubicBezTo>
                <a:lnTo>
                  <a:pt x="1558512" y="1037695"/>
                </a:lnTo>
                <a:lnTo>
                  <a:pt x="1558235" y="1037025"/>
                </a:lnTo>
                <a:cubicBezTo>
                  <a:pt x="1558235" y="1031473"/>
                  <a:pt x="1560484" y="1026448"/>
                  <a:pt x="1564123" y="1022810"/>
                </a:cubicBezTo>
                <a:lnTo>
                  <a:pt x="1564828" y="1022518"/>
                </a:lnTo>
                <a:lnTo>
                  <a:pt x="1564118" y="1020845"/>
                </a:lnTo>
                <a:cubicBezTo>
                  <a:pt x="1564118" y="1015158"/>
                  <a:pt x="1566478" y="1010009"/>
                  <a:pt x="1570294" y="1006283"/>
                </a:cubicBezTo>
                <a:lnTo>
                  <a:pt x="1572305" y="1005469"/>
                </a:lnTo>
                <a:lnTo>
                  <a:pt x="1571964" y="1004664"/>
                </a:lnTo>
                <a:cubicBezTo>
                  <a:pt x="1571964" y="999113"/>
                  <a:pt x="1574268" y="994087"/>
                  <a:pt x="1577995" y="990449"/>
                </a:cubicBezTo>
                <a:lnTo>
                  <a:pt x="1581080" y="989201"/>
                </a:lnTo>
                <a:lnTo>
                  <a:pt x="1580790" y="988483"/>
                </a:lnTo>
                <a:cubicBezTo>
                  <a:pt x="1580790" y="982797"/>
                  <a:pt x="1583039" y="977648"/>
                  <a:pt x="1586678" y="973921"/>
                </a:cubicBezTo>
                <a:lnTo>
                  <a:pt x="1588726" y="973052"/>
                </a:lnTo>
                <a:lnTo>
                  <a:pt x="1594523" y="958375"/>
                </a:lnTo>
                <a:lnTo>
                  <a:pt x="1596753" y="957406"/>
                </a:lnTo>
                <a:lnTo>
                  <a:pt x="1602367" y="943522"/>
                </a:lnTo>
                <a:lnTo>
                  <a:pt x="1606308" y="941849"/>
                </a:lnTo>
                <a:lnTo>
                  <a:pt x="1612317" y="927688"/>
                </a:lnTo>
                <a:lnTo>
                  <a:pt x="1615234" y="926508"/>
                </a:lnTo>
                <a:lnTo>
                  <a:pt x="1615112" y="926213"/>
                </a:lnTo>
                <a:cubicBezTo>
                  <a:pt x="1615112" y="920662"/>
                  <a:pt x="1617361" y="915636"/>
                  <a:pt x="1621000" y="911998"/>
                </a:cubicBezTo>
                <a:lnTo>
                  <a:pt x="1623115" y="911121"/>
                </a:lnTo>
                <a:lnTo>
                  <a:pt x="1628845" y="897289"/>
                </a:lnTo>
                <a:lnTo>
                  <a:pt x="1632837" y="895634"/>
                </a:lnTo>
                <a:lnTo>
                  <a:pt x="1638651" y="881598"/>
                </a:lnTo>
                <a:lnTo>
                  <a:pt x="1641202" y="880542"/>
                </a:lnTo>
                <a:lnTo>
                  <a:pt x="1640608" y="879142"/>
                </a:lnTo>
                <a:cubicBezTo>
                  <a:pt x="1640608" y="873591"/>
                  <a:pt x="1642913" y="868565"/>
                  <a:pt x="1646640" y="864927"/>
                </a:cubicBezTo>
                <a:lnTo>
                  <a:pt x="1652593" y="862520"/>
                </a:lnTo>
                <a:lnTo>
                  <a:pt x="1657283" y="851198"/>
                </a:lnTo>
                <a:lnTo>
                  <a:pt x="1659822" y="850146"/>
                </a:lnTo>
                <a:lnTo>
                  <a:pt x="1659240" y="848742"/>
                </a:lnTo>
                <a:cubicBezTo>
                  <a:pt x="1659240" y="843191"/>
                  <a:pt x="1661490" y="838165"/>
                  <a:pt x="1665128" y="834527"/>
                </a:cubicBezTo>
                <a:lnTo>
                  <a:pt x="1670132" y="832454"/>
                </a:lnTo>
                <a:lnTo>
                  <a:pt x="1675078" y="820798"/>
                </a:lnTo>
                <a:lnTo>
                  <a:pt x="1680263" y="818702"/>
                </a:lnTo>
                <a:lnTo>
                  <a:pt x="1685722" y="804558"/>
                </a:lnTo>
                <a:lnTo>
                  <a:pt x="1690552" y="802411"/>
                </a:lnTo>
                <a:lnTo>
                  <a:pt x="1695528" y="790399"/>
                </a:lnTo>
                <a:lnTo>
                  <a:pt x="1697912" y="789411"/>
                </a:lnTo>
                <a:lnTo>
                  <a:pt x="1703804" y="775832"/>
                </a:lnTo>
                <a:lnTo>
                  <a:pt x="1709378" y="773628"/>
                </a:lnTo>
                <a:lnTo>
                  <a:pt x="1714447" y="761961"/>
                </a:lnTo>
                <a:lnTo>
                  <a:pt x="1721374" y="759225"/>
                </a:lnTo>
                <a:lnTo>
                  <a:pt x="1725928" y="748232"/>
                </a:lnTo>
                <a:lnTo>
                  <a:pt x="1729916" y="746579"/>
                </a:lnTo>
                <a:lnTo>
                  <a:pt x="1735734" y="731848"/>
                </a:lnTo>
                <a:lnTo>
                  <a:pt x="1741809" y="729209"/>
                </a:lnTo>
                <a:lnTo>
                  <a:pt x="1746522" y="717832"/>
                </a:lnTo>
                <a:lnTo>
                  <a:pt x="1751004" y="715975"/>
                </a:lnTo>
                <a:lnTo>
                  <a:pt x="1756328" y="703122"/>
                </a:lnTo>
                <a:lnTo>
                  <a:pt x="1761791" y="700859"/>
                </a:lnTo>
                <a:lnTo>
                  <a:pt x="1766422" y="689681"/>
                </a:lnTo>
                <a:lnTo>
                  <a:pt x="1774561" y="686309"/>
                </a:lnTo>
                <a:lnTo>
                  <a:pt x="1778882" y="675114"/>
                </a:lnTo>
                <a:lnTo>
                  <a:pt x="1784709" y="672524"/>
                </a:lnTo>
                <a:lnTo>
                  <a:pt x="1788689" y="662916"/>
                </a:lnTo>
                <a:lnTo>
                  <a:pt x="1795784" y="659977"/>
                </a:lnTo>
                <a:lnTo>
                  <a:pt x="1800600" y="648350"/>
                </a:lnTo>
                <a:lnTo>
                  <a:pt x="1808879" y="644921"/>
                </a:lnTo>
                <a:lnTo>
                  <a:pt x="1813205" y="634478"/>
                </a:lnTo>
                <a:lnTo>
                  <a:pt x="1818582" y="632250"/>
                </a:lnTo>
                <a:lnTo>
                  <a:pt x="1823011" y="621036"/>
                </a:lnTo>
                <a:lnTo>
                  <a:pt x="1830833" y="617638"/>
                </a:lnTo>
                <a:lnTo>
                  <a:pt x="1834922" y="608000"/>
                </a:lnTo>
                <a:lnTo>
                  <a:pt x="1843232" y="604640"/>
                </a:lnTo>
                <a:lnTo>
                  <a:pt x="1847527" y="594271"/>
                </a:lnTo>
                <a:lnTo>
                  <a:pt x="1855539" y="590952"/>
                </a:lnTo>
                <a:lnTo>
                  <a:pt x="1859294" y="581666"/>
                </a:lnTo>
                <a:lnTo>
                  <a:pt x="1866642" y="578548"/>
                </a:lnTo>
                <a:lnTo>
                  <a:pt x="1871206" y="567794"/>
                </a:lnTo>
                <a:lnTo>
                  <a:pt x="1880492" y="564039"/>
                </a:lnTo>
                <a:lnTo>
                  <a:pt x="1883811" y="556026"/>
                </a:lnTo>
                <a:lnTo>
                  <a:pt x="1891641" y="552782"/>
                </a:lnTo>
                <a:lnTo>
                  <a:pt x="1895578" y="543278"/>
                </a:lnTo>
                <a:lnTo>
                  <a:pt x="1904473" y="539594"/>
                </a:lnTo>
                <a:lnTo>
                  <a:pt x="1908326" y="529836"/>
                </a:lnTo>
                <a:lnTo>
                  <a:pt x="1916278" y="526382"/>
                </a:lnTo>
                <a:lnTo>
                  <a:pt x="1920094" y="516944"/>
                </a:lnTo>
                <a:lnTo>
                  <a:pt x="1928457" y="513396"/>
                </a:lnTo>
                <a:lnTo>
                  <a:pt x="1932006" y="505033"/>
                </a:lnTo>
                <a:lnTo>
                  <a:pt x="1941443" y="501217"/>
                </a:lnTo>
                <a:lnTo>
                  <a:pt x="1944898" y="493265"/>
                </a:lnTo>
                <a:lnTo>
                  <a:pt x="1954829" y="489343"/>
                </a:lnTo>
                <a:lnTo>
                  <a:pt x="1958339" y="480661"/>
                </a:lnTo>
                <a:lnTo>
                  <a:pt x="1967820" y="476638"/>
                </a:lnTo>
                <a:lnTo>
                  <a:pt x="1968270" y="475551"/>
                </a:lnTo>
                <a:lnTo>
                  <a:pt x="1956287" y="480878"/>
                </a:lnTo>
                <a:lnTo>
                  <a:pt x="1954408" y="485412"/>
                </a:lnTo>
                <a:lnTo>
                  <a:pt x="1946087" y="488859"/>
                </a:lnTo>
                <a:lnTo>
                  <a:pt x="1942640" y="497180"/>
                </a:lnTo>
                <a:lnTo>
                  <a:pt x="1932198" y="501505"/>
                </a:lnTo>
                <a:lnTo>
                  <a:pt x="1928769" y="509784"/>
                </a:lnTo>
                <a:lnTo>
                  <a:pt x="1919508" y="513620"/>
                </a:lnTo>
                <a:lnTo>
                  <a:pt x="1916164" y="521695"/>
                </a:lnTo>
                <a:lnTo>
                  <a:pt x="1907698" y="525202"/>
                </a:lnTo>
                <a:lnTo>
                  <a:pt x="1904109" y="533463"/>
                </a:lnTo>
                <a:lnTo>
                  <a:pt x="1893011" y="537846"/>
                </a:lnTo>
                <a:lnTo>
                  <a:pt x="1889686" y="546068"/>
                </a:lnTo>
                <a:lnTo>
                  <a:pt x="1881995" y="549331"/>
                </a:lnTo>
                <a:lnTo>
                  <a:pt x="1877918" y="559654"/>
                </a:lnTo>
                <a:lnTo>
                  <a:pt x="1869586" y="563273"/>
                </a:lnTo>
                <a:lnTo>
                  <a:pt x="1866007" y="571708"/>
                </a:lnTo>
                <a:lnTo>
                  <a:pt x="1857210" y="575266"/>
                </a:lnTo>
                <a:lnTo>
                  <a:pt x="1853403" y="584456"/>
                </a:lnTo>
                <a:lnTo>
                  <a:pt x="1845082" y="587903"/>
                </a:lnTo>
                <a:lnTo>
                  <a:pt x="1841635" y="596224"/>
                </a:lnTo>
                <a:lnTo>
                  <a:pt x="1834540" y="599163"/>
                </a:lnTo>
                <a:lnTo>
                  <a:pt x="1829723" y="610790"/>
                </a:lnTo>
                <a:lnTo>
                  <a:pt x="1820464" y="614626"/>
                </a:lnTo>
                <a:lnTo>
                  <a:pt x="1817119" y="622701"/>
                </a:lnTo>
                <a:lnTo>
                  <a:pt x="1809736" y="625760"/>
                </a:lnTo>
                <a:lnTo>
                  <a:pt x="1805208" y="636430"/>
                </a:lnTo>
                <a:lnTo>
                  <a:pt x="1799320" y="638811"/>
                </a:lnTo>
                <a:lnTo>
                  <a:pt x="1794564" y="650854"/>
                </a:lnTo>
                <a:lnTo>
                  <a:pt x="1786303" y="654443"/>
                </a:lnTo>
                <a:lnTo>
                  <a:pt x="1782797" y="662908"/>
                </a:lnTo>
                <a:lnTo>
                  <a:pt x="1775702" y="665847"/>
                </a:lnTo>
                <a:lnTo>
                  <a:pt x="1770885" y="677474"/>
                </a:lnTo>
                <a:lnTo>
                  <a:pt x="1764974" y="679923"/>
                </a:lnTo>
                <a:lnTo>
                  <a:pt x="1760242" y="691346"/>
                </a:lnTo>
                <a:lnTo>
                  <a:pt x="1752794" y="694431"/>
                </a:lnTo>
                <a:lnTo>
                  <a:pt x="1748474" y="705625"/>
                </a:lnTo>
                <a:lnTo>
                  <a:pt x="1743186" y="707975"/>
                </a:lnTo>
                <a:lnTo>
                  <a:pt x="1738524" y="719498"/>
                </a:lnTo>
                <a:lnTo>
                  <a:pt x="1731545" y="722458"/>
                </a:lnTo>
                <a:lnTo>
                  <a:pt x="1727594" y="731553"/>
                </a:lnTo>
                <a:lnTo>
                  <a:pt x="1721152" y="734097"/>
                </a:lnTo>
                <a:lnTo>
                  <a:pt x="1716113" y="746262"/>
                </a:lnTo>
                <a:lnTo>
                  <a:pt x="1711646" y="748112"/>
                </a:lnTo>
                <a:lnTo>
                  <a:pt x="1706163" y="761665"/>
                </a:lnTo>
                <a:lnTo>
                  <a:pt x="1700787" y="763945"/>
                </a:lnTo>
                <a:lnTo>
                  <a:pt x="1695520" y="776662"/>
                </a:lnTo>
                <a:lnTo>
                  <a:pt x="1690547" y="778722"/>
                </a:lnTo>
                <a:lnTo>
                  <a:pt x="1685713" y="790391"/>
                </a:lnTo>
                <a:lnTo>
                  <a:pt x="1680986" y="792349"/>
                </a:lnTo>
                <a:lnTo>
                  <a:pt x="1675764" y="804956"/>
                </a:lnTo>
                <a:lnTo>
                  <a:pt x="1669852" y="807405"/>
                </a:lnTo>
                <a:lnTo>
                  <a:pt x="1665120" y="818829"/>
                </a:lnTo>
                <a:lnTo>
                  <a:pt x="1660908" y="820573"/>
                </a:lnTo>
                <a:lnTo>
                  <a:pt x="1655314" y="835069"/>
                </a:lnTo>
                <a:lnTo>
                  <a:pt x="1650455" y="837229"/>
                </a:lnTo>
                <a:lnTo>
                  <a:pt x="1645363" y="849228"/>
                </a:lnTo>
                <a:lnTo>
                  <a:pt x="1641765" y="850683"/>
                </a:lnTo>
                <a:lnTo>
                  <a:pt x="1636681" y="862957"/>
                </a:lnTo>
                <a:lnTo>
                  <a:pt x="1632468" y="864702"/>
                </a:lnTo>
                <a:lnTo>
                  <a:pt x="1632763" y="865413"/>
                </a:lnTo>
                <a:cubicBezTo>
                  <a:pt x="1632763" y="870965"/>
                  <a:pt x="1630513" y="875991"/>
                  <a:pt x="1626875" y="879629"/>
                </a:cubicBezTo>
                <a:lnTo>
                  <a:pt x="1621902" y="881689"/>
                </a:lnTo>
                <a:lnTo>
                  <a:pt x="1617068" y="893357"/>
                </a:lnTo>
                <a:lnTo>
                  <a:pt x="1614519" y="894414"/>
                </a:lnTo>
                <a:lnTo>
                  <a:pt x="1615112" y="895814"/>
                </a:lnTo>
                <a:cubicBezTo>
                  <a:pt x="1615112" y="901365"/>
                  <a:pt x="1612807" y="906391"/>
                  <a:pt x="1609080" y="910029"/>
                </a:cubicBezTo>
                <a:lnTo>
                  <a:pt x="1606159" y="911210"/>
                </a:lnTo>
                <a:lnTo>
                  <a:pt x="1606287" y="911504"/>
                </a:lnTo>
                <a:cubicBezTo>
                  <a:pt x="1606287" y="917055"/>
                  <a:pt x="1603927" y="922081"/>
                  <a:pt x="1600111" y="925719"/>
                </a:cubicBezTo>
                <a:lnTo>
                  <a:pt x="1596014" y="927337"/>
                </a:lnTo>
                <a:lnTo>
                  <a:pt x="1590592" y="940428"/>
                </a:lnTo>
                <a:lnTo>
                  <a:pt x="1588395" y="941338"/>
                </a:lnTo>
                <a:lnTo>
                  <a:pt x="1588635" y="941903"/>
                </a:lnTo>
                <a:cubicBezTo>
                  <a:pt x="1588635" y="947455"/>
                  <a:pt x="1586329" y="952481"/>
                  <a:pt x="1582603" y="956118"/>
                </a:cubicBezTo>
                <a:lnTo>
                  <a:pt x="1580352" y="957028"/>
                </a:lnTo>
                <a:lnTo>
                  <a:pt x="1580790" y="958084"/>
                </a:lnTo>
                <a:cubicBezTo>
                  <a:pt x="1580790" y="963771"/>
                  <a:pt x="1578484" y="968919"/>
                  <a:pt x="1574758" y="972646"/>
                </a:cubicBezTo>
                <a:lnTo>
                  <a:pt x="1571719" y="973904"/>
                </a:lnTo>
                <a:lnTo>
                  <a:pt x="1566076" y="988192"/>
                </a:lnTo>
                <a:lnTo>
                  <a:pt x="1563845" y="989162"/>
                </a:lnTo>
                <a:lnTo>
                  <a:pt x="1558231" y="1003045"/>
                </a:lnTo>
                <a:lnTo>
                  <a:pt x="1555990" y="1003996"/>
                </a:lnTo>
                <a:lnTo>
                  <a:pt x="1556274" y="1004664"/>
                </a:lnTo>
                <a:cubicBezTo>
                  <a:pt x="1556274" y="1010216"/>
                  <a:pt x="1553968" y="1015241"/>
                  <a:pt x="1550242" y="1018879"/>
                </a:cubicBezTo>
                <a:lnTo>
                  <a:pt x="1547158" y="1020126"/>
                </a:lnTo>
                <a:lnTo>
                  <a:pt x="1547448" y="1020845"/>
                </a:lnTo>
                <a:cubicBezTo>
                  <a:pt x="1547448" y="1026532"/>
                  <a:pt x="1545198" y="1031680"/>
                  <a:pt x="1541560" y="1035406"/>
                </a:cubicBezTo>
                <a:lnTo>
                  <a:pt x="1539325" y="1036355"/>
                </a:lnTo>
                <a:lnTo>
                  <a:pt x="1539603" y="1037025"/>
                </a:lnTo>
                <a:cubicBezTo>
                  <a:pt x="1539603" y="1042576"/>
                  <a:pt x="1537352" y="1047602"/>
                  <a:pt x="1533715" y="1051240"/>
                </a:cubicBezTo>
                <a:lnTo>
                  <a:pt x="1531357" y="1052216"/>
                </a:lnTo>
                <a:lnTo>
                  <a:pt x="1531758" y="1053205"/>
                </a:lnTo>
                <a:cubicBezTo>
                  <a:pt x="1531758" y="1058892"/>
                  <a:pt x="1529507" y="1064040"/>
                  <a:pt x="1525870" y="1067767"/>
                </a:cubicBezTo>
                <a:lnTo>
                  <a:pt x="1525303" y="1068008"/>
                </a:lnTo>
                <a:lnTo>
                  <a:pt x="1525874" y="1069386"/>
                </a:lnTo>
                <a:cubicBezTo>
                  <a:pt x="1525874" y="1074938"/>
                  <a:pt x="1523623" y="1079963"/>
                  <a:pt x="1519986" y="1083601"/>
                </a:cubicBezTo>
                <a:lnTo>
                  <a:pt x="1517304" y="1084712"/>
                </a:lnTo>
                <a:lnTo>
                  <a:pt x="1518029" y="1086547"/>
                </a:lnTo>
                <a:cubicBezTo>
                  <a:pt x="1518029" y="1092505"/>
                  <a:pt x="1515724" y="1097898"/>
                  <a:pt x="1511997" y="1101803"/>
                </a:cubicBezTo>
                <a:lnTo>
                  <a:pt x="1510622" y="1102399"/>
                </a:lnTo>
                <a:lnTo>
                  <a:pt x="1511164" y="1103709"/>
                </a:lnTo>
                <a:cubicBezTo>
                  <a:pt x="1511164" y="1109260"/>
                  <a:pt x="1508914" y="1114286"/>
                  <a:pt x="1505276" y="1117924"/>
                </a:cubicBezTo>
                <a:lnTo>
                  <a:pt x="1502919" y="1118900"/>
                </a:lnTo>
                <a:lnTo>
                  <a:pt x="1503319" y="1119889"/>
                </a:lnTo>
                <a:cubicBezTo>
                  <a:pt x="1503319" y="1125576"/>
                  <a:pt x="1501069" y="1130724"/>
                  <a:pt x="1497431" y="1134451"/>
                </a:cubicBezTo>
                <a:lnTo>
                  <a:pt x="1496865" y="1134691"/>
                </a:lnTo>
                <a:lnTo>
                  <a:pt x="1497436" y="1136070"/>
                </a:lnTo>
                <a:cubicBezTo>
                  <a:pt x="1497436" y="1141621"/>
                  <a:pt x="1495185" y="1146647"/>
                  <a:pt x="1491548" y="1150285"/>
                </a:cubicBezTo>
                <a:lnTo>
                  <a:pt x="1490550" y="1150698"/>
                </a:lnTo>
                <a:lnTo>
                  <a:pt x="1491552" y="1153231"/>
                </a:lnTo>
                <a:cubicBezTo>
                  <a:pt x="1491552" y="1159188"/>
                  <a:pt x="1489246" y="1164581"/>
                  <a:pt x="1485520" y="1168486"/>
                </a:cubicBezTo>
                <a:lnTo>
                  <a:pt x="1484933" y="1168740"/>
                </a:lnTo>
                <a:lnTo>
                  <a:pt x="1485667" y="1170392"/>
                </a:lnTo>
                <a:cubicBezTo>
                  <a:pt x="1485667" y="1175944"/>
                  <a:pt x="1483253" y="1180969"/>
                  <a:pt x="1479349" y="1184607"/>
                </a:cubicBezTo>
                <a:lnTo>
                  <a:pt x="1476493" y="1185710"/>
                </a:lnTo>
                <a:lnTo>
                  <a:pt x="1476842" y="1186572"/>
                </a:lnTo>
                <a:cubicBezTo>
                  <a:pt x="1476842" y="1192259"/>
                  <a:pt x="1474592" y="1197408"/>
                  <a:pt x="1470954" y="1201134"/>
                </a:cubicBezTo>
                <a:lnTo>
                  <a:pt x="1469696" y="1201668"/>
                </a:lnTo>
                <a:lnTo>
                  <a:pt x="1470958" y="1204714"/>
                </a:lnTo>
                <a:lnTo>
                  <a:pt x="1465509" y="1217870"/>
                </a:lnTo>
                <a:lnTo>
                  <a:pt x="1467036" y="1221385"/>
                </a:lnTo>
                <a:cubicBezTo>
                  <a:pt x="1467036" y="1226936"/>
                  <a:pt x="1464676" y="1231962"/>
                  <a:pt x="1460861" y="1235600"/>
                </a:cubicBezTo>
                <a:lnTo>
                  <a:pt x="1459888" y="1235984"/>
                </a:lnTo>
                <a:lnTo>
                  <a:pt x="1461152" y="1239036"/>
                </a:lnTo>
                <a:cubicBezTo>
                  <a:pt x="1461152" y="1244588"/>
                  <a:pt x="1458901" y="1249614"/>
                  <a:pt x="1455264" y="1253251"/>
                </a:cubicBezTo>
                <a:lnTo>
                  <a:pt x="1454381" y="1253617"/>
                </a:lnTo>
                <a:lnTo>
                  <a:pt x="1455268" y="1255707"/>
                </a:lnTo>
                <a:cubicBezTo>
                  <a:pt x="1455268" y="1261259"/>
                  <a:pt x="1452962" y="1266285"/>
                  <a:pt x="1449236" y="1269922"/>
                </a:cubicBezTo>
                <a:lnTo>
                  <a:pt x="1447304" y="1270704"/>
                </a:lnTo>
                <a:lnTo>
                  <a:pt x="1448403" y="1273359"/>
                </a:lnTo>
                <a:lnTo>
                  <a:pt x="1442989" y="1286428"/>
                </a:lnTo>
                <a:lnTo>
                  <a:pt x="1444481" y="1290029"/>
                </a:lnTo>
                <a:cubicBezTo>
                  <a:pt x="1444481" y="1295581"/>
                  <a:pt x="1442231" y="1300607"/>
                  <a:pt x="1438593" y="1304244"/>
                </a:cubicBezTo>
                <a:lnTo>
                  <a:pt x="1437382" y="1304746"/>
                </a:lnTo>
                <a:lnTo>
                  <a:pt x="1438597" y="1307681"/>
                </a:lnTo>
                <a:lnTo>
                  <a:pt x="1432777" y="1321732"/>
                </a:lnTo>
                <a:lnTo>
                  <a:pt x="1434675" y="1326313"/>
                </a:lnTo>
                <a:lnTo>
                  <a:pt x="1429464" y="1338893"/>
                </a:lnTo>
                <a:lnTo>
                  <a:pt x="1430752" y="1342004"/>
                </a:lnTo>
                <a:cubicBezTo>
                  <a:pt x="1430752" y="1347555"/>
                  <a:pt x="1428502" y="1352581"/>
                  <a:pt x="1424864" y="1356219"/>
                </a:cubicBezTo>
                <a:lnTo>
                  <a:pt x="1423274" y="1356877"/>
                </a:lnTo>
                <a:lnTo>
                  <a:pt x="1424868" y="1360635"/>
                </a:lnTo>
                <a:lnTo>
                  <a:pt x="1419081" y="1374275"/>
                </a:lnTo>
                <a:lnTo>
                  <a:pt x="1420946" y="1378777"/>
                </a:lnTo>
                <a:cubicBezTo>
                  <a:pt x="1420946" y="1384464"/>
                  <a:pt x="1418640" y="1389612"/>
                  <a:pt x="1414914" y="1393339"/>
                </a:cubicBezTo>
                <a:lnTo>
                  <a:pt x="1414611" y="1393464"/>
                </a:lnTo>
                <a:lnTo>
                  <a:pt x="1416042" y="1396919"/>
                </a:lnTo>
                <a:lnTo>
                  <a:pt x="1410346" y="1410673"/>
                </a:lnTo>
                <a:lnTo>
                  <a:pt x="1412120" y="1415061"/>
                </a:lnTo>
                <a:lnTo>
                  <a:pt x="1407640" y="1426141"/>
                </a:lnTo>
                <a:lnTo>
                  <a:pt x="1410159" y="1432223"/>
                </a:lnTo>
                <a:lnTo>
                  <a:pt x="1404542" y="1445784"/>
                </a:lnTo>
                <a:lnTo>
                  <a:pt x="1406236" y="1449874"/>
                </a:lnTo>
                <a:lnTo>
                  <a:pt x="1400619" y="1463435"/>
                </a:lnTo>
                <a:lnTo>
                  <a:pt x="1402313" y="1467525"/>
                </a:lnTo>
                <a:lnTo>
                  <a:pt x="1396493" y="1481577"/>
                </a:lnTo>
                <a:lnTo>
                  <a:pt x="1398391" y="1486158"/>
                </a:lnTo>
                <a:lnTo>
                  <a:pt x="1393723" y="1497428"/>
                </a:lnTo>
                <a:lnTo>
                  <a:pt x="1396430" y="1503809"/>
                </a:lnTo>
                <a:lnTo>
                  <a:pt x="1391290" y="1515923"/>
                </a:lnTo>
                <a:lnTo>
                  <a:pt x="1394468" y="1523422"/>
                </a:lnTo>
                <a:lnTo>
                  <a:pt x="1388728" y="1536965"/>
                </a:lnTo>
                <a:lnTo>
                  <a:pt x="1390546" y="1541563"/>
                </a:lnTo>
                <a:lnTo>
                  <a:pt x="1385241" y="1554981"/>
                </a:lnTo>
                <a:lnTo>
                  <a:pt x="1387604" y="1560686"/>
                </a:lnTo>
                <a:lnTo>
                  <a:pt x="1382899" y="1572043"/>
                </a:lnTo>
                <a:lnTo>
                  <a:pt x="1385642" y="1578827"/>
                </a:lnTo>
                <a:lnTo>
                  <a:pt x="1380961" y="1590404"/>
                </a:lnTo>
                <a:lnTo>
                  <a:pt x="1383681" y="1596969"/>
                </a:lnTo>
                <a:lnTo>
                  <a:pt x="1378842" y="1608652"/>
                </a:lnTo>
                <a:lnTo>
                  <a:pt x="1381720" y="1615601"/>
                </a:lnTo>
                <a:lnTo>
                  <a:pt x="1377083" y="1626794"/>
                </a:lnTo>
                <a:lnTo>
                  <a:pt x="1379758" y="1633253"/>
                </a:lnTo>
                <a:lnTo>
                  <a:pt x="1374513" y="1645917"/>
                </a:lnTo>
                <a:lnTo>
                  <a:pt x="1377797" y="1653846"/>
                </a:lnTo>
                <a:lnTo>
                  <a:pt x="1374085" y="1662808"/>
                </a:lnTo>
                <a:lnTo>
                  <a:pt x="1377797" y="1671988"/>
                </a:lnTo>
                <a:lnTo>
                  <a:pt x="1373117" y="1683564"/>
                </a:lnTo>
                <a:lnTo>
                  <a:pt x="1375836" y="1690130"/>
                </a:lnTo>
                <a:lnTo>
                  <a:pt x="1372015" y="1699354"/>
                </a:lnTo>
                <a:lnTo>
                  <a:pt x="1375836" y="1709252"/>
                </a:lnTo>
                <a:lnTo>
                  <a:pt x="1371069" y="1721602"/>
                </a:lnTo>
                <a:lnTo>
                  <a:pt x="1373875" y="1728375"/>
                </a:lnTo>
                <a:lnTo>
                  <a:pt x="1370016" y="1737691"/>
                </a:lnTo>
                <a:lnTo>
                  <a:pt x="1373875" y="1747007"/>
                </a:lnTo>
                <a:lnTo>
                  <a:pt x="1369812" y="1756813"/>
                </a:lnTo>
                <a:lnTo>
                  <a:pt x="1373875" y="1766620"/>
                </a:lnTo>
                <a:lnTo>
                  <a:pt x="1370016" y="1775936"/>
                </a:lnTo>
                <a:lnTo>
                  <a:pt x="1373875" y="1785252"/>
                </a:lnTo>
                <a:cubicBezTo>
                  <a:pt x="1373875" y="1796355"/>
                  <a:pt x="1364874" y="1805355"/>
                  <a:pt x="1353771" y="1805355"/>
                </a:cubicBezTo>
                <a:cubicBezTo>
                  <a:pt x="1342668" y="1805355"/>
                  <a:pt x="1333668" y="1796355"/>
                  <a:pt x="1333668" y="1785252"/>
                </a:cubicBezTo>
                <a:lnTo>
                  <a:pt x="1337527" y="1775936"/>
                </a:lnTo>
                <a:lnTo>
                  <a:pt x="1333668" y="1766620"/>
                </a:lnTo>
                <a:lnTo>
                  <a:pt x="1337730" y="1756813"/>
                </a:lnTo>
                <a:lnTo>
                  <a:pt x="1333668" y="1747007"/>
                </a:lnTo>
                <a:lnTo>
                  <a:pt x="1337526" y="1737691"/>
                </a:lnTo>
                <a:lnTo>
                  <a:pt x="1333668" y="1728375"/>
                </a:lnTo>
                <a:lnTo>
                  <a:pt x="1338504" y="1716700"/>
                </a:lnTo>
                <a:lnTo>
                  <a:pt x="1335629" y="1709252"/>
                </a:lnTo>
                <a:lnTo>
                  <a:pt x="1339450" y="1699354"/>
                </a:lnTo>
                <a:lnTo>
                  <a:pt x="1335629" y="1690130"/>
                </a:lnTo>
                <a:lnTo>
                  <a:pt x="1340333" y="1678772"/>
                </a:lnTo>
                <a:lnTo>
                  <a:pt x="1337591" y="1671988"/>
                </a:lnTo>
                <a:lnTo>
                  <a:pt x="1341302" y="1662808"/>
                </a:lnTo>
                <a:lnTo>
                  <a:pt x="1337591" y="1653846"/>
                </a:lnTo>
                <a:lnTo>
                  <a:pt x="1342836" y="1641182"/>
                </a:lnTo>
                <a:lnTo>
                  <a:pt x="1339552" y="1633253"/>
                </a:lnTo>
                <a:lnTo>
                  <a:pt x="1344188" y="1622060"/>
                </a:lnTo>
                <a:lnTo>
                  <a:pt x="1341513" y="1615601"/>
                </a:lnTo>
                <a:lnTo>
                  <a:pt x="1346352" y="1603918"/>
                </a:lnTo>
                <a:lnTo>
                  <a:pt x="1343474" y="1596969"/>
                </a:lnTo>
                <a:lnTo>
                  <a:pt x="1348179" y="1585611"/>
                </a:lnTo>
                <a:lnTo>
                  <a:pt x="1345436" y="1578827"/>
                </a:lnTo>
                <a:lnTo>
                  <a:pt x="1350116" y="1567251"/>
                </a:lnTo>
                <a:lnTo>
                  <a:pt x="1347397" y="1560686"/>
                </a:lnTo>
                <a:lnTo>
                  <a:pt x="1352268" y="1548924"/>
                </a:lnTo>
                <a:lnTo>
                  <a:pt x="1349358" y="1541563"/>
                </a:lnTo>
                <a:lnTo>
                  <a:pt x="1354016" y="1529783"/>
                </a:lnTo>
                <a:lnTo>
                  <a:pt x="1351320" y="1523422"/>
                </a:lnTo>
                <a:lnTo>
                  <a:pt x="1357439" y="1508984"/>
                </a:lnTo>
                <a:lnTo>
                  <a:pt x="1355243" y="1503809"/>
                </a:lnTo>
                <a:lnTo>
                  <a:pt x="1360431" y="1491582"/>
                </a:lnTo>
                <a:lnTo>
                  <a:pt x="1358184" y="1486158"/>
                </a:lnTo>
                <a:lnTo>
                  <a:pt x="1364004" y="1472106"/>
                </a:lnTo>
                <a:lnTo>
                  <a:pt x="1362107" y="1467525"/>
                </a:lnTo>
                <a:lnTo>
                  <a:pt x="1367724" y="1453964"/>
                </a:lnTo>
                <a:lnTo>
                  <a:pt x="1366030" y="1449874"/>
                </a:lnTo>
                <a:lnTo>
                  <a:pt x="1370666" y="1438681"/>
                </a:lnTo>
                <a:lnTo>
                  <a:pt x="1367991" y="1432223"/>
                </a:lnTo>
                <a:lnTo>
                  <a:pt x="1373487" y="1418954"/>
                </a:lnTo>
                <a:lnTo>
                  <a:pt x="1371913" y="1415061"/>
                </a:lnTo>
                <a:lnTo>
                  <a:pt x="1377563" y="1401089"/>
                </a:lnTo>
                <a:lnTo>
                  <a:pt x="1375836" y="1396919"/>
                </a:lnTo>
                <a:lnTo>
                  <a:pt x="1381554" y="1383113"/>
                </a:lnTo>
                <a:lnTo>
                  <a:pt x="1379758" y="1378777"/>
                </a:lnTo>
                <a:lnTo>
                  <a:pt x="1385498" y="1364919"/>
                </a:lnTo>
                <a:lnTo>
                  <a:pt x="1383681" y="1360635"/>
                </a:lnTo>
                <a:cubicBezTo>
                  <a:pt x="1383681" y="1355084"/>
                  <a:pt x="1385986" y="1350058"/>
                  <a:pt x="1389712" y="1346420"/>
                </a:cubicBezTo>
                <a:lnTo>
                  <a:pt x="1391993" y="1345498"/>
                </a:lnTo>
                <a:lnTo>
                  <a:pt x="1390546" y="1342004"/>
                </a:lnTo>
                <a:lnTo>
                  <a:pt x="1395756" y="1329423"/>
                </a:lnTo>
                <a:lnTo>
                  <a:pt x="1394468" y="1326313"/>
                </a:lnTo>
                <a:lnTo>
                  <a:pt x="1400288" y="1312262"/>
                </a:lnTo>
                <a:lnTo>
                  <a:pt x="1398391" y="1307681"/>
                </a:lnTo>
                <a:cubicBezTo>
                  <a:pt x="1398391" y="1302129"/>
                  <a:pt x="1400641" y="1297104"/>
                  <a:pt x="1404279" y="1293466"/>
                </a:cubicBezTo>
                <a:lnTo>
                  <a:pt x="1405490" y="1292964"/>
                </a:lnTo>
                <a:lnTo>
                  <a:pt x="1404275" y="1290029"/>
                </a:lnTo>
                <a:lnTo>
                  <a:pt x="1409688" y="1276960"/>
                </a:lnTo>
                <a:lnTo>
                  <a:pt x="1408197" y="1273359"/>
                </a:lnTo>
                <a:cubicBezTo>
                  <a:pt x="1408197" y="1267807"/>
                  <a:pt x="1410446" y="1262782"/>
                  <a:pt x="1414085" y="1259144"/>
                </a:cubicBezTo>
                <a:lnTo>
                  <a:pt x="1415321" y="1258631"/>
                </a:lnTo>
                <a:lnTo>
                  <a:pt x="1414080" y="1255707"/>
                </a:lnTo>
                <a:cubicBezTo>
                  <a:pt x="1414080" y="1250156"/>
                  <a:pt x="1416385" y="1245130"/>
                  <a:pt x="1420112" y="1241492"/>
                </a:cubicBezTo>
                <a:lnTo>
                  <a:pt x="1421697" y="1240851"/>
                </a:lnTo>
                <a:lnTo>
                  <a:pt x="1420945" y="1239036"/>
                </a:lnTo>
                <a:lnTo>
                  <a:pt x="1426602" y="1225378"/>
                </a:lnTo>
                <a:lnTo>
                  <a:pt x="1424868" y="1221385"/>
                </a:lnTo>
                <a:cubicBezTo>
                  <a:pt x="1424868" y="1215833"/>
                  <a:pt x="1427228" y="1210807"/>
                  <a:pt x="1431043" y="1207170"/>
                </a:cubicBezTo>
                <a:lnTo>
                  <a:pt x="1431666" y="1206923"/>
                </a:lnTo>
                <a:lnTo>
                  <a:pt x="1430752" y="1204714"/>
                </a:lnTo>
                <a:cubicBezTo>
                  <a:pt x="1430752" y="1199163"/>
                  <a:pt x="1433001" y="1194137"/>
                  <a:pt x="1436640" y="1190499"/>
                </a:cubicBezTo>
                <a:lnTo>
                  <a:pt x="1437996" y="1189937"/>
                </a:lnTo>
                <a:lnTo>
                  <a:pt x="1436635" y="1186572"/>
                </a:lnTo>
                <a:cubicBezTo>
                  <a:pt x="1436635" y="1180885"/>
                  <a:pt x="1438885" y="1175737"/>
                  <a:pt x="1442524" y="1172010"/>
                </a:cubicBezTo>
                <a:lnTo>
                  <a:pt x="1443125" y="1171755"/>
                </a:lnTo>
                <a:lnTo>
                  <a:pt x="1442519" y="1170392"/>
                </a:lnTo>
                <a:cubicBezTo>
                  <a:pt x="1442519" y="1164841"/>
                  <a:pt x="1444934" y="1159815"/>
                  <a:pt x="1448838" y="1156177"/>
                </a:cubicBezTo>
                <a:lnTo>
                  <a:pt x="1451173" y="1155276"/>
                </a:lnTo>
                <a:lnTo>
                  <a:pt x="1450364" y="1153231"/>
                </a:lnTo>
                <a:cubicBezTo>
                  <a:pt x="1450364" y="1147273"/>
                  <a:pt x="1452669" y="1141879"/>
                  <a:pt x="1456396" y="1137975"/>
                </a:cubicBezTo>
                <a:lnTo>
                  <a:pt x="1457772" y="1137379"/>
                </a:lnTo>
                <a:lnTo>
                  <a:pt x="1457229" y="1136070"/>
                </a:lnTo>
                <a:cubicBezTo>
                  <a:pt x="1457229" y="1130518"/>
                  <a:pt x="1459479" y="1125492"/>
                  <a:pt x="1463117" y="1121854"/>
                </a:cubicBezTo>
                <a:lnTo>
                  <a:pt x="1463794" y="1121574"/>
                </a:lnTo>
                <a:lnTo>
                  <a:pt x="1463113" y="1119889"/>
                </a:lnTo>
                <a:cubicBezTo>
                  <a:pt x="1463113" y="1114203"/>
                  <a:pt x="1465363" y="1109054"/>
                  <a:pt x="1469001" y="1105327"/>
                </a:cubicBezTo>
                <a:lnTo>
                  <a:pt x="1471235" y="1104379"/>
                </a:lnTo>
                <a:lnTo>
                  <a:pt x="1470958" y="1103709"/>
                </a:lnTo>
                <a:cubicBezTo>
                  <a:pt x="1470958" y="1098157"/>
                  <a:pt x="1473208" y="1093131"/>
                  <a:pt x="1476846" y="1089494"/>
                </a:cubicBezTo>
                <a:lnTo>
                  <a:pt x="1477843" y="1089080"/>
                </a:lnTo>
                <a:lnTo>
                  <a:pt x="1476842" y="1086547"/>
                </a:lnTo>
                <a:cubicBezTo>
                  <a:pt x="1476842" y="1080589"/>
                  <a:pt x="1479147" y="1075196"/>
                  <a:pt x="1482873" y="1071292"/>
                </a:cubicBezTo>
                <a:lnTo>
                  <a:pt x="1485911" y="1069974"/>
                </a:lnTo>
                <a:lnTo>
                  <a:pt x="1485667" y="1069386"/>
                </a:lnTo>
                <a:cubicBezTo>
                  <a:pt x="1485667" y="1063835"/>
                  <a:pt x="1487917" y="1058809"/>
                  <a:pt x="1491556" y="1055171"/>
                </a:cubicBezTo>
                <a:lnTo>
                  <a:pt x="1492232" y="1054890"/>
                </a:lnTo>
                <a:lnTo>
                  <a:pt x="1491551" y="1053205"/>
                </a:lnTo>
                <a:cubicBezTo>
                  <a:pt x="1491551" y="1047519"/>
                  <a:pt x="1493801" y="1042370"/>
                  <a:pt x="1497439" y="1038643"/>
                </a:cubicBezTo>
                <a:lnTo>
                  <a:pt x="1499674" y="1037695"/>
                </a:lnTo>
                <a:lnTo>
                  <a:pt x="1499396" y="1037025"/>
                </a:lnTo>
                <a:cubicBezTo>
                  <a:pt x="1499396" y="1031473"/>
                  <a:pt x="1501646" y="1026448"/>
                  <a:pt x="1505284" y="1022810"/>
                </a:cubicBezTo>
                <a:lnTo>
                  <a:pt x="1507641" y="1021833"/>
                </a:lnTo>
                <a:lnTo>
                  <a:pt x="1507241" y="1020845"/>
                </a:lnTo>
                <a:cubicBezTo>
                  <a:pt x="1507241" y="1015158"/>
                  <a:pt x="1509491" y="1010009"/>
                  <a:pt x="1513130" y="1006283"/>
                </a:cubicBezTo>
                <a:lnTo>
                  <a:pt x="1515370" y="1005332"/>
                </a:lnTo>
                <a:lnTo>
                  <a:pt x="1515086" y="1004664"/>
                </a:lnTo>
                <a:cubicBezTo>
                  <a:pt x="1515086" y="999113"/>
                  <a:pt x="1517391" y="994087"/>
                  <a:pt x="1521118" y="990449"/>
                </a:cubicBezTo>
                <a:lnTo>
                  <a:pt x="1524203" y="989201"/>
                </a:lnTo>
                <a:lnTo>
                  <a:pt x="1523912" y="988483"/>
                </a:lnTo>
                <a:cubicBezTo>
                  <a:pt x="1523912" y="982797"/>
                  <a:pt x="1526162" y="977648"/>
                  <a:pt x="1529801" y="973921"/>
                </a:cubicBezTo>
                <a:lnTo>
                  <a:pt x="1531849" y="973052"/>
                </a:lnTo>
                <a:lnTo>
                  <a:pt x="1537646" y="958375"/>
                </a:lnTo>
                <a:lnTo>
                  <a:pt x="1539884" y="957402"/>
                </a:lnTo>
                <a:lnTo>
                  <a:pt x="1545634" y="943522"/>
                </a:lnTo>
                <a:lnTo>
                  <a:pt x="1547760" y="942641"/>
                </a:lnTo>
                <a:lnTo>
                  <a:pt x="1547447" y="941903"/>
                </a:lnTo>
                <a:cubicBezTo>
                  <a:pt x="1547447" y="936352"/>
                  <a:pt x="1549752" y="931326"/>
                  <a:pt x="1553479" y="927688"/>
                </a:cubicBezTo>
                <a:lnTo>
                  <a:pt x="1556396" y="926508"/>
                </a:lnTo>
                <a:lnTo>
                  <a:pt x="1556273" y="926213"/>
                </a:lnTo>
                <a:cubicBezTo>
                  <a:pt x="1556273" y="920662"/>
                  <a:pt x="1558523" y="915636"/>
                  <a:pt x="1562162" y="911998"/>
                </a:cubicBezTo>
                <a:lnTo>
                  <a:pt x="1564286" y="911118"/>
                </a:lnTo>
                <a:lnTo>
                  <a:pt x="1570294" y="897289"/>
                </a:lnTo>
                <a:lnTo>
                  <a:pt x="1573940" y="895849"/>
                </a:lnTo>
                <a:lnTo>
                  <a:pt x="1573925" y="895814"/>
                </a:lnTo>
                <a:cubicBezTo>
                  <a:pt x="1573925" y="890262"/>
                  <a:pt x="1576230" y="885236"/>
                  <a:pt x="1579956" y="881598"/>
                </a:cubicBezTo>
                <a:lnTo>
                  <a:pt x="1583221" y="880278"/>
                </a:lnTo>
                <a:lnTo>
                  <a:pt x="1582750" y="879142"/>
                </a:lnTo>
                <a:cubicBezTo>
                  <a:pt x="1582750" y="873591"/>
                  <a:pt x="1585000" y="868565"/>
                  <a:pt x="1588638" y="864927"/>
                </a:cubicBezTo>
                <a:lnTo>
                  <a:pt x="1593611" y="862867"/>
                </a:lnTo>
                <a:lnTo>
                  <a:pt x="1598445" y="851198"/>
                </a:lnTo>
                <a:lnTo>
                  <a:pt x="1602658" y="849453"/>
                </a:lnTo>
                <a:lnTo>
                  <a:pt x="1602363" y="848742"/>
                </a:lnTo>
                <a:cubicBezTo>
                  <a:pt x="1602363" y="843191"/>
                  <a:pt x="1604613" y="838165"/>
                  <a:pt x="1608251" y="834527"/>
                </a:cubicBezTo>
                <a:lnTo>
                  <a:pt x="1610876" y="833440"/>
                </a:lnTo>
                <a:lnTo>
                  <a:pt x="1616240" y="820798"/>
                </a:lnTo>
                <a:lnTo>
                  <a:pt x="1621425" y="818702"/>
                </a:lnTo>
                <a:lnTo>
                  <a:pt x="1626884" y="804558"/>
                </a:lnTo>
                <a:lnTo>
                  <a:pt x="1631714" y="802411"/>
                </a:lnTo>
                <a:lnTo>
                  <a:pt x="1636690" y="790399"/>
                </a:lnTo>
                <a:lnTo>
                  <a:pt x="1641417" y="788441"/>
                </a:lnTo>
                <a:lnTo>
                  <a:pt x="1646640" y="775832"/>
                </a:lnTo>
                <a:lnTo>
                  <a:pt x="1652551" y="773384"/>
                </a:lnTo>
                <a:lnTo>
                  <a:pt x="1657283" y="761961"/>
                </a:lnTo>
                <a:lnTo>
                  <a:pt x="1662256" y="759901"/>
                </a:lnTo>
                <a:lnTo>
                  <a:pt x="1667089" y="748232"/>
                </a:lnTo>
                <a:lnTo>
                  <a:pt x="1671079" y="746579"/>
                </a:lnTo>
                <a:lnTo>
                  <a:pt x="1677039" y="731848"/>
                </a:lnTo>
                <a:lnTo>
                  <a:pt x="1682908" y="729359"/>
                </a:lnTo>
                <a:lnTo>
                  <a:pt x="1687683" y="717832"/>
                </a:lnTo>
                <a:lnTo>
                  <a:pt x="1692199" y="715961"/>
                </a:lnTo>
                <a:lnTo>
                  <a:pt x="1697777" y="703122"/>
                </a:lnTo>
                <a:lnTo>
                  <a:pt x="1705139" y="700215"/>
                </a:lnTo>
                <a:lnTo>
                  <a:pt x="1709400" y="689681"/>
                </a:lnTo>
                <a:lnTo>
                  <a:pt x="1715404" y="687134"/>
                </a:lnTo>
                <a:lnTo>
                  <a:pt x="1720044" y="675114"/>
                </a:lnTo>
                <a:lnTo>
                  <a:pt x="1728274" y="671456"/>
                </a:lnTo>
                <a:lnTo>
                  <a:pt x="1731812" y="662916"/>
                </a:lnTo>
                <a:lnTo>
                  <a:pt x="1736540" y="660957"/>
                </a:lnTo>
                <a:lnTo>
                  <a:pt x="1741761" y="648350"/>
                </a:lnTo>
                <a:lnTo>
                  <a:pt x="1750041" y="644921"/>
                </a:lnTo>
                <a:lnTo>
                  <a:pt x="1754366" y="634478"/>
                </a:lnTo>
                <a:lnTo>
                  <a:pt x="1762089" y="631279"/>
                </a:lnTo>
                <a:lnTo>
                  <a:pt x="1766134" y="621036"/>
                </a:lnTo>
                <a:lnTo>
                  <a:pt x="1771551" y="618682"/>
                </a:lnTo>
                <a:lnTo>
                  <a:pt x="1776084" y="608000"/>
                </a:lnTo>
                <a:lnTo>
                  <a:pt x="1784394" y="604640"/>
                </a:lnTo>
                <a:lnTo>
                  <a:pt x="1788689" y="594271"/>
                </a:lnTo>
                <a:lnTo>
                  <a:pt x="1796764" y="590926"/>
                </a:lnTo>
                <a:lnTo>
                  <a:pt x="1800600" y="581666"/>
                </a:lnTo>
                <a:lnTo>
                  <a:pt x="1808879" y="578237"/>
                </a:lnTo>
                <a:lnTo>
                  <a:pt x="1813205" y="567794"/>
                </a:lnTo>
                <a:lnTo>
                  <a:pt x="1821526" y="564347"/>
                </a:lnTo>
                <a:lnTo>
                  <a:pt x="1824972" y="556026"/>
                </a:lnTo>
                <a:lnTo>
                  <a:pt x="1832861" y="552758"/>
                </a:lnTo>
                <a:lnTo>
                  <a:pt x="1836884" y="543278"/>
                </a:lnTo>
                <a:lnTo>
                  <a:pt x="1845566" y="539768"/>
                </a:lnTo>
                <a:lnTo>
                  <a:pt x="1849488" y="529836"/>
                </a:lnTo>
                <a:lnTo>
                  <a:pt x="1857440" y="526382"/>
                </a:lnTo>
                <a:lnTo>
                  <a:pt x="1861256" y="516944"/>
                </a:lnTo>
                <a:lnTo>
                  <a:pt x="1870894" y="512854"/>
                </a:lnTo>
                <a:lnTo>
                  <a:pt x="1874292" y="505033"/>
                </a:lnTo>
                <a:lnTo>
                  <a:pt x="1884534" y="500987"/>
                </a:lnTo>
                <a:lnTo>
                  <a:pt x="1887733" y="493265"/>
                </a:lnTo>
                <a:lnTo>
                  <a:pt x="1895810" y="489920"/>
                </a:lnTo>
                <a:lnTo>
                  <a:pt x="1897600" y="485598"/>
                </a:lnTo>
                <a:lnTo>
                  <a:pt x="1886887" y="489732"/>
                </a:lnTo>
                <a:lnTo>
                  <a:pt x="1883802" y="497180"/>
                </a:lnTo>
                <a:lnTo>
                  <a:pt x="1875664" y="500551"/>
                </a:lnTo>
                <a:lnTo>
                  <a:pt x="1871748" y="509784"/>
                </a:lnTo>
                <a:lnTo>
                  <a:pt x="1860348" y="514396"/>
                </a:lnTo>
                <a:lnTo>
                  <a:pt x="1857325" y="521695"/>
                </a:lnTo>
                <a:lnTo>
                  <a:pt x="1849004" y="525142"/>
                </a:lnTo>
                <a:lnTo>
                  <a:pt x="1845558" y="533463"/>
                </a:lnTo>
                <a:lnTo>
                  <a:pt x="1837481" y="536808"/>
                </a:lnTo>
                <a:lnTo>
                  <a:pt x="1833646" y="546068"/>
                </a:lnTo>
                <a:lnTo>
                  <a:pt x="1824877" y="549700"/>
                </a:lnTo>
                <a:lnTo>
                  <a:pt x="1820755" y="559654"/>
                </a:lnTo>
                <a:lnTo>
                  <a:pt x="1810555" y="563879"/>
                </a:lnTo>
                <a:lnTo>
                  <a:pt x="1807312" y="571708"/>
                </a:lnTo>
                <a:lnTo>
                  <a:pt x="1798298" y="575442"/>
                </a:lnTo>
                <a:lnTo>
                  <a:pt x="1794564" y="584456"/>
                </a:lnTo>
                <a:lnTo>
                  <a:pt x="1786244" y="587903"/>
                </a:lnTo>
                <a:lnTo>
                  <a:pt x="1782797" y="596224"/>
                </a:lnTo>
                <a:lnTo>
                  <a:pt x="1775702" y="599163"/>
                </a:lnTo>
                <a:lnTo>
                  <a:pt x="1770885" y="610790"/>
                </a:lnTo>
                <a:lnTo>
                  <a:pt x="1763866" y="613697"/>
                </a:lnTo>
                <a:lnTo>
                  <a:pt x="1759955" y="622701"/>
                </a:lnTo>
                <a:lnTo>
                  <a:pt x="1753027" y="625437"/>
                </a:lnTo>
                <a:lnTo>
                  <a:pt x="1748474" y="636430"/>
                </a:lnTo>
                <a:lnTo>
                  <a:pt x="1741176" y="639453"/>
                </a:lnTo>
                <a:lnTo>
                  <a:pt x="1736563" y="650854"/>
                </a:lnTo>
                <a:lnTo>
                  <a:pt x="1727329" y="654769"/>
                </a:lnTo>
                <a:lnTo>
                  <a:pt x="1723958" y="662908"/>
                </a:lnTo>
                <a:lnTo>
                  <a:pt x="1719254" y="664857"/>
                </a:lnTo>
                <a:lnTo>
                  <a:pt x="1714152" y="677474"/>
                </a:lnTo>
                <a:lnTo>
                  <a:pt x="1706804" y="680592"/>
                </a:lnTo>
                <a:lnTo>
                  <a:pt x="1702240" y="691346"/>
                </a:lnTo>
                <a:lnTo>
                  <a:pt x="1696159" y="693805"/>
                </a:lnTo>
                <a:lnTo>
                  <a:pt x="1691597" y="705625"/>
                </a:lnTo>
                <a:lnTo>
                  <a:pt x="1683969" y="709015"/>
                </a:lnTo>
                <a:lnTo>
                  <a:pt x="1679829" y="719498"/>
                </a:lnTo>
                <a:lnTo>
                  <a:pt x="1672764" y="722568"/>
                </a:lnTo>
                <a:lnTo>
                  <a:pt x="1669043" y="731553"/>
                </a:lnTo>
                <a:lnTo>
                  <a:pt x="1664560" y="733409"/>
                </a:lnTo>
                <a:lnTo>
                  <a:pt x="1659236" y="746262"/>
                </a:lnTo>
                <a:lnTo>
                  <a:pt x="1652440" y="749077"/>
                </a:lnTo>
                <a:lnTo>
                  <a:pt x="1647469" y="761665"/>
                </a:lnTo>
                <a:lnTo>
                  <a:pt x="1641889" y="764089"/>
                </a:lnTo>
                <a:lnTo>
                  <a:pt x="1636681" y="776662"/>
                </a:lnTo>
                <a:lnTo>
                  <a:pt x="1631709" y="778722"/>
                </a:lnTo>
                <a:lnTo>
                  <a:pt x="1626875" y="790391"/>
                </a:lnTo>
                <a:lnTo>
                  <a:pt x="1622170" y="792340"/>
                </a:lnTo>
                <a:lnTo>
                  <a:pt x="1617068" y="804956"/>
                </a:lnTo>
                <a:lnTo>
                  <a:pt x="1612113" y="807059"/>
                </a:lnTo>
                <a:lnTo>
                  <a:pt x="1607119" y="818829"/>
                </a:lnTo>
                <a:lnTo>
                  <a:pt x="1601934" y="820926"/>
                </a:lnTo>
                <a:lnTo>
                  <a:pt x="1596476" y="835069"/>
                </a:lnTo>
                <a:lnTo>
                  <a:pt x="1594048" y="836148"/>
                </a:lnTo>
                <a:lnTo>
                  <a:pt x="1588630" y="849228"/>
                </a:lnTo>
                <a:lnTo>
                  <a:pt x="1583626" y="851301"/>
                </a:lnTo>
                <a:lnTo>
                  <a:pt x="1578680" y="862957"/>
                </a:lnTo>
                <a:lnTo>
                  <a:pt x="1573736" y="864956"/>
                </a:lnTo>
                <a:lnTo>
                  <a:pt x="1573925" y="865413"/>
                </a:lnTo>
                <a:cubicBezTo>
                  <a:pt x="1573925" y="870965"/>
                  <a:pt x="1571674" y="875991"/>
                  <a:pt x="1568037" y="879629"/>
                </a:cubicBezTo>
                <a:lnTo>
                  <a:pt x="1565431" y="880708"/>
                </a:lnTo>
                <a:lnTo>
                  <a:pt x="1560192" y="893357"/>
                </a:lnTo>
                <a:lnTo>
                  <a:pt x="1555973" y="895105"/>
                </a:lnTo>
                <a:lnTo>
                  <a:pt x="1556274" y="895814"/>
                </a:lnTo>
                <a:cubicBezTo>
                  <a:pt x="1556274" y="901365"/>
                  <a:pt x="1553968" y="906391"/>
                  <a:pt x="1550242" y="910029"/>
                </a:cubicBezTo>
                <a:lnTo>
                  <a:pt x="1547326" y="911208"/>
                </a:lnTo>
                <a:lnTo>
                  <a:pt x="1547448" y="911504"/>
                </a:lnTo>
                <a:cubicBezTo>
                  <a:pt x="1547448" y="917055"/>
                  <a:pt x="1545198" y="922081"/>
                  <a:pt x="1541560" y="925719"/>
                </a:cubicBezTo>
                <a:lnTo>
                  <a:pt x="1539436" y="926598"/>
                </a:lnTo>
                <a:lnTo>
                  <a:pt x="1533428" y="940428"/>
                </a:lnTo>
                <a:lnTo>
                  <a:pt x="1529782" y="941868"/>
                </a:lnTo>
                <a:lnTo>
                  <a:pt x="1529796" y="941903"/>
                </a:lnTo>
                <a:cubicBezTo>
                  <a:pt x="1529796" y="947455"/>
                  <a:pt x="1527546" y="952481"/>
                  <a:pt x="1523908" y="956118"/>
                </a:cubicBezTo>
                <a:lnTo>
                  <a:pt x="1521543" y="957098"/>
                </a:lnTo>
                <a:lnTo>
                  <a:pt x="1521951" y="958084"/>
                </a:lnTo>
                <a:cubicBezTo>
                  <a:pt x="1521951" y="963771"/>
                  <a:pt x="1519646" y="968919"/>
                  <a:pt x="1515919" y="972646"/>
                </a:cubicBezTo>
                <a:lnTo>
                  <a:pt x="1512881" y="973904"/>
                </a:lnTo>
                <a:lnTo>
                  <a:pt x="1507238" y="988192"/>
                </a:lnTo>
                <a:lnTo>
                  <a:pt x="1505006" y="989162"/>
                </a:lnTo>
                <a:lnTo>
                  <a:pt x="1499392" y="1003045"/>
                </a:lnTo>
                <a:lnTo>
                  <a:pt x="1497158" y="1003993"/>
                </a:lnTo>
                <a:lnTo>
                  <a:pt x="1497436" y="1004664"/>
                </a:lnTo>
                <a:cubicBezTo>
                  <a:pt x="1497436" y="1010216"/>
                  <a:pt x="1495185" y="1015241"/>
                  <a:pt x="1491548" y="1018879"/>
                </a:cubicBezTo>
                <a:lnTo>
                  <a:pt x="1489182" y="1019859"/>
                </a:lnTo>
                <a:lnTo>
                  <a:pt x="1489590" y="1020845"/>
                </a:lnTo>
                <a:cubicBezTo>
                  <a:pt x="1489590" y="1026532"/>
                  <a:pt x="1487285" y="1031680"/>
                  <a:pt x="1483558" y="1035406"/>
                </a:cubicBezTo>
                <a:lnTo>
                  <a:pt x="1480601" y="1036631"/>
                </a:lnTo>
                <a:lnTo>
                  <a:pt x="1480764" y="1037025"/>
                </a:lnTo>
                <a:cubicBezTo>
                  <a:pt x="1480764" y="1042576"/>
                  <a:pt x="1478514" y="1047602"/>
                  <a:pt x="1474876" y="1051240"/>
                </a:cubicBezTo>
                <a:lnTo>
                  <a:pt x="1474199" y="1051520"/>
                </a:lnTo>
                <a:lnTo>
                  <a:pt x="1474881" y="1053205"/>
                </a:lnTo>
                <a:cubicBezTo>
                  <a:pt x="1474881" y="1058892"/>
                  <a:pt x="1472630" y="1064040"/>
                  <a:pt x="1468992" y="1067767"/>
                </a:cubicBezTo>
                <a:lnTo>
                  <a:pt x="1466758" y="1068715"/>
                </a:lnTo>
                <a:lnTo>
                  <a:pt x="1467036" y="1069386"/>
                </a:lnTo>
                <a:cubicBezTo>
                  <a:pt x="1467036" y="1074938"/>
                  <a:pt x="1464785" y="1079963"/>
                  <a:pt x="1461147" y="1083601"/>
                </a:cubicBezTo>
                <a:lnTo>
                  <a:pt x="1458465" y="1084712"/>
                </a:lnTo>
                <a:lnTo>
                  <a:pt x="1459191" y="1086547"/>
                </a:lnTo>
                <a:cubicBezTo>
                  <a:pt x="1459191" y="1092505"/>
                  <a:pt x="1456886" y="1097898"/>
                  <a:pt x="1453159" y="1101803"/>
                </a:cubicBezTo>
                <a:lnTo>
                  <a:pt x="1452601" y="1102045"/>
                </a:lnTo>
                <a:lnTo>
                  <a:pt x="1453307" y="1103709"/>
                </a:lnTo>
                <a:cubicBezTo>
                  <a:pt x="1453307" y="1109260"/>
                  <a:pt x="1451002" y="1114286"/>
                  <a:pt x="1447275" y="1117924"/>
                </a:cubicBezTo>
                <a:lnTo>
                  <a:pt x="1445853" y="1118499"/>
                </a:lnTo>
                <a:lnTo>
                  <a:pt x="1446443" y="1119889"/>
                </a:lnTo>
                <a:cubicBezTo>
                  <a:pt x="1446443" y="1125576"/>
                  <a:pt x="1444083" y="1130724"/>
                  <a:pt x="1440268" y="1134451"/>
                </a:cubicBezTo>
                <a:lnTo>
                  <a:pt x="1438263" y="1135262"/>
                </a:lnTo>
                <a:lnTo>
                  <a:pt x="1438597" y="1136070"/>
                </a:lnTo>
                <a:cubicBezTo>
                  <a:pt x="1438597" y="1141621"/>
                  <a:pt x="1436347" y="1146647"/>
                  <a:pt x="1432709" y="1150285"/>
                </a:cubicBezTo>
                <a:lnTo>
                  <a:pt x="1431732" y="1150689"/>
                </a:lnTo>
                <a:lnTo>
                  <a:pt x="1432714" y="1153231"/>
                </a:lnTo>
                <a:cubicBezTo>
                  <a:pt x="1432714" y="1159188"/>
                  <a:pt x="1430463" y="1164581"/>
                  <a:pt x="1426825" y="1168486"/>
                </a:cubicBezTo>
                <a:lnTo>
                  <a:pt x="1426148" y="1168787"/>
                </a:lnTo>
                <a:lnTo>
                  <a:pt x="1426830" y="1170392"/>
                </a:lnTo>
                <a:cubicBezTo>
                  <a:pt x="1426830" y="1175944"/>
                  <a:pt x="1424524" y="1180969"/>
                  <a:pt x="1420798" y="1184607"/>
                </a:cubicBezTo>
                <a:lnTo>
                  <a:pt x="1420227" y="1184838"/>
                </a:lnTo>
                <a:lnTo>
                  <a:pt x="1420946" y="1186572"/>
                </a:lnTo>
                <a:cubicBezTo>
                  <a:pt x="1420946" y="1192259"/>
                  <a:pt x="1418640" y="1197408"/>
                  <a:pt x="1414914" y="1201134"/>
                </a:cubicBezTo>
                <a:lnTo>
                  <a:pt x="1412937" y="1201953"/>
                </a:lnTo>
                <a:lnTo>
                  <a:pt x="1414081" y="1204714"/>
                </a:lnTo>
                <a:cubicBezTo>
                  <a:pt x="1414081" y="1210266"/>
                  <a:pt x="1411831" y="1215292"/>
                  <a:pt x="1408193" y="1218929"/>
                </a:cubicBezTo>
                <a:lnTo>
                  <a:pt x="1407329" y="1219288"/>
                </a:lnTo>
                <a:lnTo>
                  <a:pt x="1408197" y="1221385"/>
                </a:lnTo>
                <a:cubicBezTo>
                  <a:pt x="1408197" y="1226936"/>
                  <a:pt x="1405947" y="1231962"/>
                  <a:pt x="1402309" y="1235600"/>
                </a:cubicBezTo>
                <a:lnTo>
                  <a:pt x="1401098" y="1236101"/>
                </a:lnTo>
                <a:lnTo>
                  <a:pt x="1402313" y="1239036"/>
                </a:lnTo>
                <a:cubicBezTo>
                  <a:pt x="1402313" y="1244588"/>
                  <a:pt x="1400063" y="1249614"/>
                  <a:pt x="1396425" y="1253251"/>
                </a:cubicBezTo>
                <a:lnTo>
                  <a:pt x="1395542" y="1253617"/>
                </a:lnTo>
                <a:lnTo>
                  <a:pt x="1396430" y="1255707"/>
                </a:lnTo>
                <a:lnTo>
                  <a:pt x="1390723" y="1269155"/>
                </a:lnTo>
                <a:lnTo>
                  <a:pt x="1392507" y="1273359"/>
                </a:lnTo>
                <a:cubicBezTo>
                  <a:pt x="1392507" y="1278910"/>
                  <a:pt x="1390202" y="1283936"/>
                  <a:pt x="1386475" y="1287574"/>
                </a:cubicBezTo>
                <a:lnTo>
                  <a:pt x="1384891" y="1288215"/>
                </a:lnTo>
                <a:lnTo>
                  <a:pt x="1385643" y="1290029"/>
                </a:lnTo>
                <a:lnTo>
                  <a:pt x="1380026" y="1303590"/>
                </a:lnTo>
                <a:lnTo>
                  <a:pt x="1381720" y="1307681"/>
                </a:lnTo>
                <a:cubicBezTo>
                  <a:pt x="1381720" y="1313232"/>
                  <a:pt x="1379470" y="1318258"/>
                  <a:pt x="1375832" y="1321896"/>
                </a:cubicBezTo>
                <a:lnTo>
                  <a:pt x="1374274" y="1322542"/>
                </a:lnTo>
                <a:lnTo>
                  <a:pt x="1375836" y="1326313"/>
                </a:lnTo>
                <a:lnTo>
                  <a:pt x="1370625" y="1338893"/>
                </a:lnTo>
                <a:lnTo>
                  <a:pt x="1371914" y="1342004"/>
                </a:lnTo>
                <a:lnTo>
                  <a:pt x="1366094" y="1356054"/>
                </a:lnTo>
                <a:lnTo>
                  <a:pt x="1367991" y="1360635"/>
                </a:lnTo>
                <a:lnTo>
                  <a:pt x="1362272" y="1374442"/>
                </a:lnTo>
                <a:lnTo>
                  <a:pt x="1364069" y="1378777"/>
                </a:lnTo>
                <a:lnTo>
                  <a:pt x="1358328" y="1392635"/>
                </a:lnTo>
                <a:lnTo>
                  <a:pt x="1360146" y="1396919"/>
                </a:lnTo>
                <a:cubicBezTo>
                  <a:pt x="1360146" y="1402471"/>
                  <a:pt x="1357841" y="1407497"/>
                  <a:pt x="1354114" y="1411134"/>
                </a:cubicBezTo>
                <a:lnTo>
                  <a:pt x="1353719" y="1411294"/>
                </a:lnTo>
                <a:lnTo>
                  <a:pt x="1355243" y="1415061"/>
                </a:lnTo>
                <a:lnTo>
                  <a:pt x="1349830" y="1428449"/>
                </a:lnTo>
                <a:lnTo>
                  <a:pt x="1351320" y="1432223"/>
                </a:lnTo>
                <a:lnTo>
                  <a:pt x="1345837" y="1446106"/>
                </a:lnTo>
                <a:lnTo>
                  <a:pt x="1347398" y="1449874"/>
                </a:lnTo>
                <a:lnTo>
                  <a:pt x="1341781" y="1463435"/>
                </a:lnTo>
                <a:lnTo>
                  <a:pt x="1343475" y="1467525"/>
                </a:lnTo>
                <a:lnTo>
                  <a:pt x="1338636" y="1479209"/>
                </a:lnTo>
                <a:lnTo>
                  <a:pt x="1341514" y="1486158"/>
                </a:lnTo>
                <a:lnTo>
                  <a:pt x="1335897" y="1499719"/>
                </a:lnTo>
                <a:lnTo>
                  <a:pt x="1337591" y="1503809"/>
                </a:lnTo>
                <a:lnTo>
                  <a:pt x="1332622" y="1515806"/>
                </a:lnTo>
                <a:lnTo>
                  <a:pt x="1335630" y="1523422"/>
                </a:lnTo>
                <a:lnTo>
                  <a:pt x="1331004" y="1535133"/>
                </a:lnTo>
                <a:lnTo>
                  <a:pt x="1333668" y="1541563"/>
                </a:lnTo>
                <a:lnTo>
                  <a:pt x="1327722" y="1555917"/>
                </a:lnTo>
                <a:lnTo>
                  <a:pt x="1329746" y="1560686"/>
                </a:lnTo>
                <a:lnTo>
                  <a:pt x="1324951" y="1571986"/>
                </a:lnTo>
                <a:lnTo>
                  <a:pt x="1327785" y="1578827"/>
                </a:lnTo>
                <a:lnTo>
                  <a:pt x="1323014" y="1590347"/>
                </a:lnTo>
                <a:lnTo>
                  <a:pt x="1325824" y="1596969"/>
                </a:lnTo>
                <a:lnTo>
                  <a:pt x="1320430" y="1609682"/>
                </a:lnTo>
                <a:lnTo>
                  <a:pt x="1322881" y="1615601"/>
                </a:lnTo>
                <a:lnTo>
                  <a:pt x="1319139" y="1624636"/>
                </a:lnTo>
                <a:lnTo>
                  <a:pt x="1322882" y="1633253"/>
                </a:lnTo>
                <a:lnTo>
                  <a:pt x="1317511" y="1645616"/>
                </a:lnTo>
                <a:lnTo>
                  <a:pt x="1320920" y="1653846"/>
                </a:lnTo>
                <a:lnTo>
                  <a:pt x="1316216" y="1665204"/>
                </a:lnTo>
                <a:lnTo>
                  <a:pt x="1318959" y="1671988"/>
                </a:lnTo>
                <a:lnTo>
                  <a:pt x="1315160" y="1681383"/>
                </a:lnTo>
                <a:lnTo>
                  <a:pt x="1318959" y="1690130"/>
                </a:lnTo>
                <a:lnTo>
                  <a:pt x="1314012" y="1701518"/>
                </a:lnTo>
                <a:lnTo>
                  <a:pt x="1316998" y="1709252"/>
                </a:lnTo>
                <a:lnTo>
                  <a:pt x="1313177" y="1719150"/>
                </a:lnTo>
                <a:lnTo>
                  <a:pt x="1316998" y="1728375"/>
                </a:lnTo>
                <a:lnTo>
                  <a:pt x="1313047" y="1737912"/>
                </a:lnTo>
                <a:lnTo>
                  <a:pt x="1316998" y="1747007"/>
                </a:lnTo>
                <a:lnTo>
                  <a:pt x="1311835" y="1758891"/>
                </a:lnTo>
                <a:lnTo>
                  <a:pt x="1315036" y="1766620"/>
                </a:lnTo>
                <a:lnTo>
                  <a:pt x="1311177" y="1775936"/>
                </a:lnTo>
                <a:lnTo>
                  <a:pt x="1315036" y="1785252"/>
                </a:lnTo>
                <a:cubicBezTo>
                  <a:pt x="1315036" y="1796355"/>
                  <a:pt x="1306036" y="1805355"/>
                  <a:pt x="1294933" y="1805355"/>
                </a:cubicBezTo>
                <a:cubicBezTo>
                  <a:pt x="1283830" y="1805355"/>
                  <a:pt x="1274830" y="1796355"/>
                  <a:pt x="1274830" y="1785252"/>
                </a:cubicBezTo>
                <a:lnTo>
                  <a:pt x="1278689" y="1775936"/>
                </a:lnTo>
                <a:lnTo>
                  <a:pt x="1274830" y="1766620"/>
                </a:lnTo>
                <a:lnTo>
                  <a:pt x="1278988" y="1756580"/>
                </a:lnTo>
                <a:lnTo>
                  <a:pt x="1274830" y="1747007"/>
                </a:lnTo>
                <a:lnTo>
                  <a:pt x="1279784" y="1735602"/>
                </a:lnTo>
                <a:lnTo>
                  <a:pt x="1276791" y="1728375"/>
                </a:lnTo>
                <a:lnTo>
                  <a:pt x="1280612" y="1719150"/>
                </a:lnTo>
                <a:lnTo>
                  <a:pt x="1276791" y="1709252"/>
                </a:lnTo>
                <a:lnTo>
                  <a:pt x="1280699" y="1699126"/>
                </a:lnTo>
                <a:lnTo>
                  <a:pt x="1276791" y="1690130"/>
                </a:lnTo>
                <a:lnTo>
                  <a:pt x="1281606" y="1679046"/>
                </a:lnTo>
                <a:lnTo>
                  <a:pt x="1278752" y="1671988"/>
                </a:lnTo>
                <a:lnTo>
                  <a:pt x="1283433" y="1660412"/>
                </a:lnTo>
                <a:lnTo>
                  <a:pt x="1280714" y="1653846"/>
                </a:lnTo>
                <a:lnTo>
                  <a:pt x="1285080" y="1643304"/>
                </a:lnTo>
                <a:lnTo>
                  <a:pt x="1280714" y="1633253"/>
                </a:lnTo>
                <a:lnTo>
                  <a:pt x="1285460" y="1622326"/>
                </a:lnTo>
                <a:lnTo>
                  <a:pt x="1282675" y="1615601"/>
                </a:lnTo>
                <a:lnTo>
                  <a:pt x="1287549" y="1603834"/>
                </a:lnTo>
                <a:lnTo>
                  <a:pt x="1284636" y="1596969"/>
                </a:lnTo>
                <a:lnTo>
                  <a:pt x="1289431" y="1585669"/>
                </a:lnTo>
                <a:lnTo>
                  <a:pt x="1286598" y="1578827"/>
                </a:lnTo>
                <a:lnTo>
                  <a:pt x="1291369" y="1567308"/>
                </a:lnTo>
                <a:lnTo>
                  <a:pt x="1288559" y="1560686"/>
                </a:lnTo>
                <a:lnTo>
                  <a:pt x="1293559" y="1548901"/>
                </a:lnTo>
                <a:lnTo>
                  <a:pt x="1290520" y="1541563"/>
                </a:lnTo>
                <a:lnTo>
                  <a:pt x="1296698" y="1526648"/>
                </a:lnTo>
                <a:lnTo>
                  <a:pt x="1295424" y="1523422"/>
                </a:lnTo>
                <a:lnTo>
                  <a:pt x="1300346" y="1510958"/>
                </a:lnTo>
                <a:lnTo>
                  <a:pt x="1297385" y="1503809"/>
                </a:lnTo>
                <a:lnTo>
                  <a:pt x="1303002" y="1490248"/>
                </a:lnTo>
                <a:lnTo>
                  <a:pt x="1301307" y="1486158"/>
                </a:lnTo>
                <a:lnTo>
                  <a:pt x="1306147" y="1474474"/>
                </a:lnTo>
                <a:lnTo>
                  <a:pt x="1303269" y="1467525"/>
                </a:lnTo>
                <a:lnTo>
                  <a:pt x="1308886" y="1453964"/>
                </a:lnTo>
                <a:lnTo>
                  <a:pt x="1307191" y="1449874"/>
                </a:lnTo>
                <a:lnTo>
                  <a:pt x="1312767" y="1436410"/>
                </a:lnTo>
                <a:lnTo>
                  <a:pt x="1311114" y="1432223"/>
                </a:lnTo>
                <a:lnTo>
                  <a:pt x="1316480" y="1418634"/>
                </a:lnTo>
                <a:lnTo>
                  <a:pt x="1315036" y="1415061"/>
                </a:lnTo>
                <a:lnTo>
                  <a:pt x="1320706" y="1401038"/>
                </a:lnTo>
                <a:lnTo>
                  <a:pt x="1318959" y="1396919"/>
                </a:lnTo>
                <a:lnTo>
                  <a:pt x="1324746" y="1383279"/>
                </a:lnTo>
                <a:lnTo>
                  <a:pt x="1322881" y="1378777"/>
                </a:lnTo>
                <a:cubicBezTo>
                  <a:pt x="1322881" y="1373091"/>
                  <a:pt x="1325186" y="1367942"/>
                  <a:pt x="1328913" y="1364215"/>
                </a:cubicBezTo>
                <a:lnTo>
                  <a:pt x="1329216" y="1364090"/>
                </a:lnTo>
                <a:lnTo>
                  <a:pt x="1327785" y="1360635"/>
                </a:lnTo>
                <a:lnTo>
                  <a:pt x="1333604" y="1346584"/>
                </a:lnTo>
                <a:lnTo>
                  <a:pt x="1331707" y="1342004"/>
                </a:lnTo>
                <a:lnTo>
                  <a:pt x="1336918" y="1329423"/>
                </a:lnTo>
                <a:lnTo>
                  <a:pt x="1335630" y="1326313"/>
                </a:lnTo>
                <a:cubicBezTo>
                  <a:pt x="1335630" y="1320762"/>
                  <a:pt x="1337880" y="1315736"/>
                  <a:pt x="1341518" y="1312098"/>
                </a:cubicBezTo>
                <a:lnTo>
                  <a:pt x="1343076" y="1311453"/>
                </a:lnTo>
                <a:lnTo>
                  <a:pt x="1341514" y="1307681"/>
                </a:lnTo>
                <a:lnTo>
                  <a:pt x="1347131" y="1294120"/>
                </a:lnTo>
                <a:lnTo>
                  <a:pt x="1345436" y="1290029"/>
                </a:lnTo>
                <a:cubicBezTo>
                  <a:pt x="1345436" y="1284478"/>
                  <a:pt x="1347686" y="1279452"/>
                  <a:pt x="1351324" y="1275814"/>
                </a:cubicBezTo>
                <a:lnTo>
                  <a:pt x="1352206" y="1275449"/>
                </a:lnTo>
                <a:lnTo>
                  <a:pt x="1351320" y="1273359"/>
                </a:lnTo>
                <a:lnTo>
                  <a:pt x="1357026" y="1259911"/>
                </a:lnTo>
                <a:lnTo>
                  <a:pt x="1355242" y="1255707"/>
                </a:lnTo>
                <a:cubicBezTo>
                  <a:pt x="1355242" y="1250156"/>
                  <a:pt x="1357547" y="1245130"/>
                  <a:pt x="1361274" y="1241492"/>
                </a:cubicBezTo>
                <a:lnTo>
                  <a:pt x="1362859" y="1240851"/>
                </a:lnTo>
                <a:lnTo>
                  <a:pt x="1362107" y="1239036"/>
                </a:lnTo>
                <a:cubicBezTo>
                  <a:pt x="1362107" y="1233485"/>
                  <a:pt x="1364357" y="1228459"/>
                  <a:pt x="1367995" y="1224821"/>
                </a:cubicBezTo>
                <a:lnTo>
                  <a:pt x="1369206" y="1224319"/>
                </a:lnTo>
                <a:lnTo>
                  <a:pt x="1367991" y="1221385"/>
                </a:lnTo>
                <a:cubicBezTo>
                  <a:pt x="1367991" y="1215833"/>
                  <a:pt x="1370241" y="1210807"/>
                  <a:pt x="1373879" y="1207170"/>
                </a:cubicBezTo>
                <a:lnTo>
                  <a:pt x="1374743" y="1206811"/>
                </a:lnTo>
                <a:lnTo>
                  <a:pt x="1373875" y="1204714"/>
                </a:lnTo>
                <a:cubicBezTo>
                  <a:pt x="1373875" y="1199163"/>
                  <a:pt x="1376124" y="1194137"/>
                  <a:pt x="1379763" y="1190499"/>
                </a:cubicBezTo>
                <a:lnTo>
                  <a:pt x="1381147" y="1189925"/>
                </a:lnTo>
                <a:lnTo>
                  <a:pt x="1379758" y="1186572"/>
                </a:lnTo>
                <a:cubicBezTo>
                  <a:pt x="1379758" y="1180885"/>
                  <a:pt x="1382063" y="1175737"/>
                  <a:pt x="1385790" y="1172010"/>
                </a:cubicBezTo>
                <a:lnTo>
                  <a:pt x="1386248" y="1171820"/>
                </a:lnTo>
                <a:lnTo>
                  <a:pt x="1385642" y="1170392"/>
                </a:lnTo>
                <a:cubicBezTo>
                  <a:pt x="1385642" y="1164841"/>
                  <a:pt x="1387947" y="1159815"/>
                  <a:pt x="1391674" y="1156177"/>
                </a:cubicBezTo>
                <a:lnTo>
                  <a:pt x="1393378" y="1155488"/>
                </a:lnTo>
                <a:lnTo>
                  <a:pt x="1392507" y="1153231"/>
                </a:lnTo>
                <a:cubicBezTo>
                  <a:pt x="1392507" y="1147273"/>
                  <a:pt x="1394757" y="1141879"/>
                  <a:pt x="1398395" y="1137975"/>
                </a:cubicBezTo>
                <a:lnTo>
                  <a:pt x="1399058" y="1137681"/>
                </a:lnTo>
                <a:lnTo>
                  <a:pt x="1398391" y="1136070"/>
                </a:lnTo>
                <a:cubicBezTo>
                  <a:pt x="1398391" y="1130518"/>
                  <a:pt x="1400641" y="1125492"/>
                  <a:pt x="1404279" y="1121854"/>
                </a:cubicBezTo>
                <a:lnTo>
                  <a:pt x="1404984" y="1121562"/>
                </a:lnTo>
                <a:lnTo>
                  <a:pt x="1404275" y="1119889"/>
                </a:lnTo>
                <a:cubicBezTo>
                  <a:pt x="1404275" y="1114203"/>
                  <a:pt x="1406634" y="1109054"/>
                  <a:pt x="1410450" y="1105327"/>
                </a:cubicBezTo>
                <a:lnTo>
                  <a:pt x="1412461" y="1104514"/>
                </a:lnTo>
                <a:lnTo>
                  <a:pt x="1412120" y="1103709"/>
                </a:lnTo>
                <a:cubicBezTo>
                  <a:pt x="1412120" y="1098157"/>
                  <a:pt x="1414424" y="1093131"/>
                  <a:pt x="1418151" y="1089494"/>
                </a:cubicBezTo>
                <a:lnTo>
                  <a:pt x="1419028" y="1089139"/>
                </a:lnTo>
                <a:lnTo>
                  <a:pt x="1418004" y="1086547"/>
                </a:lnTo>
                <a:cubicBezTo>
                  <a:pt x="1418004" y="1080589"/>
                  <a:pt x="1420308" y="1075196"/>
                  <a:pt x="1424035" y="1071292"/>
                </a:cubicBezTo>
                <a:lnTo>
                  <a:pt x="1427072" y="1069974"/>
                </a:lnTo>
                <a:lnTo>
                  <a:pt x="1426829" y="1069386"/>
                </a:lnTo>
                <a:cubicBezTo>
                  <a:pt x="1426829" y="1063835"/>
                  <a:pt x="1429079" y="1058809"/>
                  <a:pt x="1432717" y="1055171"/>
                </a:cubicBezTo>
                <a:lnTo>
                  <a:pt x="1435074" y="1054194"/>
                </a:lnTo>
                <a:lnTo>
                  <a:pt x="1434674" y="1053205"/>
                </a:lnTo>
                <a:cubicBezTo>
                  <a:pt x="1434674" y="1047519"/>
                  <a:pt x="1436924" y="1042370"/>
                  <a:pt x="1440562" y="1038643"/>
                </a:cubicBezTo>
                <a:lnTo>
                  <a:pt x="1441129" y="1038403"/>
                </a:lnTo>
                <a:lnTo>
                  <a:pt x="1440558" y="1037025"/>
                </a:lnTo>
                <a:cubicBezTo>
                  <a:pt x="1440558" y="1031473"/>
                  <a:pt x="1442808" y="1026448"/>
                  <a:pt x="1446446" y="1022810"/>
                </a:cubicBezTo>
                <a:lnTo>
                  <a:pt x="1448811" y="1021830"/>
                </a:lnTo>
                <a:lnTo>
                  <a:pt x="1448403" y="1020845"/>
                </a:lnTo>
                <a:cubicBezTo>
                  <a:pt x="1448403" y="1015158"/>
                  <a:pt x="1450708" y="1010009"/>
                  <a:pt x="1454434" y="1006283"/>
                </a:cubicBezTo>
                <a:lnTo>
                  <a:pt x="1457392" y="1005058"/>
                </a:lnTo>
                <a:lnTo>
                  <a:pt x="1457229" y="1004664"/>
                </a:lnTo>
                <a:cubicBezTo>
                  <a:pt x="1457229" y="999113"/>
                  <a:pt x="1459479" y="994087"/>
                  <a:pt x="1463117" y="990449"/>
                </a:cubicBezTo>
                <a:lnTo>
                  <a:pt x="1465474" y="989472"/>
                </a:lnTo>
                <a:lnTo>
                  <a:pt x="1465074" y="988483"/>
                </a:lnTo>
                <a:cubicBezTo>
                  <a:pt x="1465074" y="982797"/>
                  <a:pt x="1467324" y="977648"/>
                  <a:pt x="1470962" y="973921"/>
                </a:cubicBezTo>
                <a:lnTo>
                  <a:pt x="1473011" y="973052"/>
                </a:lnTo>
                <a:lnTo>
                  <a:pt x="1478808" y="958375"/>
                </a:lnTo>
                <a:lnTo>
                  <a:pt x="1481046" y="957402"/>
                </a:lnTo>
                <a:lnTo>
                  <a:pt x="1486795" y="943522"/>
                </a:lnTo>
                <a:lnTo>
                  <a:pt x="1489753" y="942297"/>
                </a:lnTo>
                <a:lnTo>
                  <a:pt x="1489590" y="941903"/>
                </a:lnTo>
                <a:cubicBezTo>
                  <a:pt x="1489590" y="936352"/>
                  <a:pt x="1491840" y="931326"/>
                  <a:pt x="1495478" y="927688"/>
                </a:cubicBezTo>
                <a:lnTo>
                  <a:pt x="1497680" y="926776"/>
                </a:lnTo>
                <a:lnTo>
                  <a:pt x="1497435" y="926213"/>
                </a:lnTo>
                <a:cubicBezTo>
                  <a:pt x="1497435" y="920662"/>
                  <a:pt x="1499795" y="915636"/>
                  <a:pt x="1503610" y="911998"/>
                </a:cubicBezTo>
                <a:lnTo>
                  <a:pt x="1507706" y="910380"/>
                </a:lnTo>
                <a:lnTo>
                  <a:pt x="1513130" y="897289"/>
                </a:lnTo>
                <a:lnTo>
                  <a:pt x="1515326" y="896378"/>
                </a:lnTo>
                <a:lnTo>
                  <a:pt x="1515086" y="895814"/>
                </a:lnTo>
                <a:cubicBezTo>
                  <a:pt x="1515086" y="890262"/>
                  <a:pt x="1517391" y="885236"/>
                  <a:pt x="1521118" y="881598"/>
                </a:cubicBezTo>
                <a:lnTo>
                  <a:pt x="1526062" y="879599"/>
                </a:lnTo>
                <a:lnTo>
                  <a:pt x="1525873" y="879142"/>
                </a:lnTo>
                <a:cubicBezTo>
                  <a:pt x="1525873" y="873591"/>
                  <a:pt x="1528123" y="868565"/>
                  <a:pt x="1531761" y="864927"/>
                </a:cubicBezTo>
                <a:lnTo>
                  <a:pt x="1534367" y="863848"/>
                </a:lnTo>
                <a:lnTo>
                  <a:pt x="1539606" y="851198"/>
                </a:lnTo>
                <a:lnTo>
                  <a:pt x="1543825" y="849451"/>
                </a:lnTo>
                <a:lnTo>
                  <a:pt x="1543525" y="848742"/>
                </a:lnTo>
                <a:cubicBezTo>
                  <a:pt x="1543525" y="843191"/>
                  <a:pt x="1545829" y="838165"/>
                  <a:pt x="1549556" y="834527"/>
                </a:cubicBezTo>
                <a:lnTo>
                  <a:pt x="1555510" y="832119"/>
                </a:lnTo>
                <a:lnTo>
                  <a:pt x="1560200" y="820798"/>
                </a:lnTo>
                <a:lnTo>
                  <a:pt x="1562215" y="819963"/>
                </a:lnTo>
                <a:lnTo>
                  <a:pt x="1562157" y="819814"/>
                </a:lnTo>
                <a:cubicBezTo>
                  <a:pt x="1562157" y="813856"/>
                  <a:pt x="1564407" y="808462"/>
                  <a:pt x="1568045" y="804558"/>
                </a:cubicBezTo>
                <a:lnTo>
                  <a:pt x="1572903" y="802399"/>
                </a:lnTo>
                <a:lnTo>
                  <a:pt x="1577995" y="790399"/>
                </a:lnTo>
                <a:lnTo>
                  <a:pt x="1583677" y="788101"/>
                </a:lnTo>
                <a:lnTo>
                  <a:pt x="1588638" y="775832"/>
                </a:lnTo>
                <a:lnTo>
                  <a:pt x="1593565" y="773742"/>
                </a:lnTo>
                <a:lnTo>
                  <a:pt x="1598445" y="761961"/>
                </a:lnTo>
                <a:lnTo>
                  <a:pt x="1603417" y="759901"/>
                </a:lnTo>
                <a:lnTo>
                  <a:pt x="1608251" y="748232"/>
                </a:lnTo>
                <a:lnTo>
                  <a:pt x="1613412" y="746094"/>
                </a:lnTo>
                <a:lnTo>
                  <a:pt x="1619038" y="731848"/>
                </a:lnTo>
                <a:lnTo>
                  <a:pt x="1626308" y="728689"/>
                </a:lnTo>
                <a:lnTo>
                  <a:pt x="1630806" y="717832"/>
                </a:lnTo>
                <a:lnTo>
                  <a:pt x="1635289" y="715975"/>
                </a:lnTo>
                <a:lnTo>
                  <a:pt x="1640612" y="703122"/>
                </a:lnTo>
                <a:lnTo>
                  <a:pt x="1647162" y="700409"/>
                </a:lnTo>
                <a:lnTo>
                  <a:pt x="1651399" y="689681"/>
                </a:lnTo>
                <a:lnTo>
                  <a:pt x="1658782" y="686473"/>
                </a:lnTo>
                <a:lnTo>
                  <a:pt x="1663167" y="675114"/>
                </a:lnTo>
                <a:lnTo>
                  <a:pt x="1669051" y="672499"/>
                </a:lnTo>
                <a:lnTo>
                  <a:pt x="1673117" y="662916"/>
                </a:lnTo>
                <a:lnTo>
                  <a:pt x="1681144" y="659670"/>
                </a:lnTo>
                <a:lnTo>
                  <a:pt x="1685722" y="648350"/>
                </a:lnTo>
                <a:lnTo>
                  <a:pt x="1690648" y="646260"/>
                </a:lnTo>
                <a:lnTo>
                  <a:pt x="1695528" y="634478"/>
                </a:lnTo>
                <a:lnTo>
                  <a:pt x="1703304" y="631256"/>
                </a:lnTo>
                <a:lnTo>
                  <a:pt x="1707439" y="621036"/>
                </a:lnTo>
                <a:lnTo>
                  <a:pt x="1716179" y="617330"/>
                </a:lnTo>
                <a:lnTo>
                  <a:pt x="1720044" y="608000"/>
                </a:lnTo>
                <a:lnTo>
                  <a:pt x="1725080" y="605914"/>
                </a:lnTo>
                <a:lnTo>
                  <a:pt x="1730138" y="594271"/>
                </a:lnTo>
                <a:lnTo>
                  <a:pt x="1737792" y="591247"/>
                </a:lnTo>
                <a:lnTo>
                  <a:pt x="1741761" y="581666"/>
                </a:lnTo>
                <a:lnTo>
                  <a:pt x="1750041" y="578237"/>
                </a:lnTo>
                <a:lnTo>
                  <a:pt x="1754366" y="567794"/>
                </a:lnTo>
                <a:lnTo>
                  <a:pt x="1762687" y="564347"/>
                </a:lnTo>
                <a:lnTo>
                  <a:pt x="1766134" y="556026"/>
                </a:lnTo>
                <a:lnTo>
                  <a:pt x="1775148" y="552292"/>
                </a:lnTo>
                <a:lnTo>
                  <a:pt x="1778882" y="543278"/>
                </a:lnTo>
                <a:lnTo>
                  <a:pt x="1786713" y="540034"/>
                </a:lnTo>
                <a:lnTo>
                  <a:pt x="1790937" y="529836"/>
                </a:lnTo>
                <a:lnTo>
                  <a:pt x="1800890" y="525714"/>
                </a:lnTo>
                <a:lnTo>
                  <a:pt x="1804522" y="516944"/>
                </a:lnTo>
                <a:lnTo>
                  <a:pt x="1813782" y="513108"/>
                </a:lnTo>
                <a:lnTo>
                  <a:pt x="1817127" y="505033"/>
                </a:lnTo>
                <a:lnTo>
                  <a:pt x="1825448" y="501586"/>
                </a:lnTo>
                <a:lnTo>
                  <a:pt x="1828895" y="493265"/>
                </a:lnTo>
                <a:lnTo>
                  <a:pt x="1838223" y="489401"/>
                </a:lnTo>
                <a:lnTo>
                  <a:pt x="1841930" y="480661"/>
                </a:lnTo>
                <a:lnTo>
                  <a:pt x="1852150" y="476526"/>
                </a:lnTo>
                <a:lnTo>
                  <a:pt x="1855371" y="468750"/>
                </a:lnTo>
                <a:lnTo>
                  <a:pt x="1863911" y="465212"/>
                </a:lnTo>
                <a:lnTo>
                  <a:pt x="1864729" y="463374"/>
                </a:lnTo>
                <a:lnTo>
                  <a:pt x="1854381" y="467558"/>
                </a:lnTo>
                <a:lnTo>
                  <a:pt x="1851441" y="475175"/>
                </a:lnTo>
                <a:lnTo>
                  <a:pt x="1842216" y="479276"/>
                </a:lnTo>
                <a:lnTo>
                  <a:pt x="1839674" y="485412"/>
                </a:lnTo>
                <a:lnTo>
                  <a:pt x="1827801" y="490330"/>
                </a:lnTo>
                <a:lnTo>
                  <a:pt x="1824964" y="497180"/>
                </a:lnTo>
                <a:lnTo>
                  <a:pt x="1816951" y="500499"/>
                </a:lnTo>
                <a:lnTo>
                  <a:pt x="1813196" y="509784"/>
                </a:lnTo>
                <a:lnTo>
                  <a:pt x="1804687" y="513395"/>
                </a:lnTo>
                <a:lnTo>
                  <a:pt x="1800998" y="521695"/>
                </a:lnTo>
                <a:lnTo>
                  <a:pt x="1789804" y="526016"/>
                </a:lnTo>
                <a:lnTo>
                  <a:pt x="1786719" y="533463"/>
                </a:lnTo>
                <a:lnTo>
                  <a:pt x="1778706" y="536782"/>
                </a:lnTo>
                <a:lnTo>
                  <a:pt x="1774952" y="546068"/>
                </a:lnTo>
                <a:lnTo>
                  <a:pt x="1766082" y="549831"/>
                </a:lnTo>
                <a:lnTo>
                  <a:pt x="1762203" y="559654"/>
                </a:lnTo>
                <a:lnTo>
                  <a:pt x="1753942" y="563243"/>
                </a:lnTo>
                <a:lnTo>
                  <a:pt x="1750435" y="571708"/>
                </a:lnTo>
                <a:lnTo>
                  <a:pt x="1742548" y="574975"/>
                </a:lnTo>
                <a:lnTo>
                  <a:pt x="1738524" y="584456"/>
                </a:lnTo>
                <a:lnTo>
                  <a:pt x="1729239" y="588211"/>
                </a:lnTo>
                <a:lnTo>
                  <a:pt x="1725920" y="596224"/>
                </a:lnTo>
                <a:lnTo>
                  <a:pt x="1718859" y="599148"/>
                </a:lnTo>
                <a:lnTo>
                  <a:pt x="1714152" y="610790"/>
                </a:lnTo>
                <a:lnTo>
                  <a:pt x="1705789" y="614339"/>
                </a:lnTo>
                <a:lnTo>
                  <a:pt x="1702240" y="622701"/>
                </a:lnTo>
                <a:lnTo>
                  <a:pt x="1693931" y="626062"/>
                </a:lnTo>
                <a:lnTo>
                  <a:pt x="1689636" y="636430"/>
                </a:lnTo>
                <a:lnTo>
                  <a:pt x="1682337" y="639453"/>
                </a:lnTo>
                <a:lnTo>
                  <a:pt x="1677725" y="650854"/>
                </a:lnTo>
                <a:lnTo>
                  <a:pt x="1670870" y="653761"/>
                </a:lnTo>
                <a:lnTo>
                  <a:pt x="1667081" y="662908"/>
                </a:lnTo>
                <a:lnTo>
                  <a:pt x="1660021" y="665832"/>
                </a:lnTo>
                <a:lnTo>
                  <a:pt x="1655314" y="677474"/>
                </a:lnTo>
                <a:lnTo>
                  <a:pt x="1647965" y="680592"/>
                </a:lnTo>
                <a:lnTo>
                  <a:pt x="1643402" y="691346"/>
                </a:lnTo>
                <a:lnTo>
                  <a:pt x="1637321" y="693805"/>
                </a:lnTo>
                <a:lnTo>
                  <a:pt x="1632759" y="705625"/>
                </a:lnTo>
                <a:lnTo>
                  <a:pt x="1627432" y="707992"/>
                </a:lnTo>
                <a:lnTo>
                  <a:pt x="1622666" y="719498"/>
                </a:lnTo>
                <a:lnTo>
                  <a:pt x="1614769" y="722769"/>
                </a:lnTo>
                <a:lnTo>
                  <a:pt x="1611041" y="731553"/>
                </a:lnTo>
                <a:lnTo>
                  <a:pt x="1605575" y="733763"/>
                </a:lnTo>
                <a:lnTo>
                  <a:pt x="1600398" y="746262"/>
                </a:lnTo>
                <a:lnTo>
                  <a:pt x="1595947" y="748106"/>
                </a:lnTo>
                <a:lnTo>
                  <a:pt x="1590592" y="761665"/>
                </a:lnTo>
                <a:lnTo>
                  <a:pt x="1586194" y="763576"/>
                </a:lnTo>
                <a:lnTo>
                  <a:pt x="1580641" y="776662"/>
                </a:lnTo>
                <a:lnTo>
                  <a:pt x="1574617" y="779098"/>
                </a:lnTo>
                <a:lnTo>
                  <a:pt x="1569711" y="790391"/>
                </a:lnTo>
                <a:lnTo>
                  <a:pt x="1565351" y="792112"/>
                </a:lnTo>
                <a:lnTo>
                  <a:pt x="1559905" y="804956"/>
                </a:lnTo>
                <a:lnTo>
                  <a:pt x="1555346" y="806801"/>
                </a:lnTo>
                <a:lnTo>
                  <a:pt x="1550242" y="818829"/>
                </a:lnTo>
                <a:lnTo>
                  <a:pt x="1545057" y="820926"/>
                </a:lnTo>
                <a:lnTo>
                  <a:pt x="1539598" y="835069"/>
                </a:lnTo>
                <a:lnTo>
                  <a:pt x="1534768" y="837216"/>
                </a:lnTo>
                <a:lnTo>
                  <a:pt x="1529792" y="849228"/>
                </a:lnTo>
                <a:lnTo>
                  <a:pt x="1524819" y="851288"/>
                </a:lnTo>
                <a:lnTo>
                  <a:pt x="1519986" y="862957"/>
                </a:lnTo>
                <a:lnTo>
                  <a:pt x="1517435" y="864014"/>
                </a:lnTo>
                <a:lnTo>
                  <a:pt x="1518029" y="865413"/>
                </a:lnTo>
                <a:cubicBezTo>
                  <a:pt x="1518029" y="870965"/>
                  <a:pt x="1515723" y="875991"/>
                  <a:pt x="1511997" y="879629"/>
                </a:cubicBezTo>
                <a:lnTo>
                  <a:pt x="1506042" y="882036"/>
                </a:lnTo>
                <a:lnTo>
                  <a:pt x="1501353" y="893357"/>
                </a:lnTo>
                <a:lnTo>
                  <a:pt x="1498814" y="894409"/>
                </a:lnTo>
                <a:lnTo>
                  <a:pt x="1499396" y="895814"/>
                </a:lnTo>
                <a:cubicBezTo>
                  <a:pt x="1499396" y="901365"/>
                  <a:pt x="1497146" y="906391"/>
                  <a:pt x="1493508" y="910029"/>
                </a:cubicBezTo>
                <a:lnTo>
                  <a:pt x="1489514" y="911683"/>
                </a:lnTo>
                <a:lnTo>
                  <a:pt x="1483558" y="925719"/>
                </a:lnTo>
                <a:lnTo>
                  <a:pt x="1480448" y="926977"/>
                </a:lnTo>
                <a:lnTo>
                  <a:pt x="1474876" y="940428"/>
                </a:lnTo>
                <a:lnTo>
                  <a:pt x="1472685" y="941336"/>
                </a:lnTo>
                <a:lnTo>
                  <a:pt x="1472919" y="941903"/>
                </a:lnTo>
                <a:cubicBezTo>
                  <a:pt x="1472919" y="947455"/>
                  <a:pt x="1470669" y="952481"/>
                  <a:pt x="1467031" y="956118"/>
                </a:cubicBezTo>
                <a:lnTo>
                  <a:pt x="1462994" y="957791"/>
                </a:lnTo>
                <a:lnTo>
                  <a:pt x="1463113" y="958084"/>
                </a:lnTo>
                <a:cubicBezTo>
                  <a:pt x="1463113" y="963771"/>
                  <a:pt x="1460863" y="968919"/>
                  <a:pt x="1457225" y="972646"/>
                </a:cubicBezTo>
                <a:lnTo>
                  <a:pt x="1455175" y="973516"/>
                </a:lnTo>
                <a:lnTo>
                  <a:pt x="1449236" y="988192"/>
                </a:lnTo>
                <a:lnTo>
                  <a:pt x="1446006" y="989563"/>
                </a:lnTo>
                <a:lnTo>
                  <a:pt x="1440554" y="1003045"/>
                </a:lnTo>
                <a:lnTo>
                  <a:pt x="1438319" y="1003993"/>
                </a:lnTo>
                <a:lnTo>
                  <a:pt x="1438597" y="1004664"/>
                </a:lnTo>
                <a:cubicBezTo>
                  <a:pt x="1438597" y="1010216"/>
                  <a:pt x="1436347" y="1015241"/>
                  <a:pt x="1432709" y="1018879"/>
                </a:cubicBezTo>
                <a:lnTo>
                  <a:pt x="1432004" y="1019171"/>
                </a:lnTo>
                <a:lnTo>
                  <a:pt x="1432714" y="1020845"/>
                </a:lnTo>
                <a:cubicBezTo>
                  <a:pt x="1432714" y="1026532"/>
                  <a:pt x="1430354" y="1031680"/>
                  <a:pt x="1426539" y="1035406"/>
                </a:cubicBezTo>
                <a:lnTo>
                  <a:pt x="1424527" y="1036221"/>
                </a:lnTo>
                <a:lnTo>
                  <a:pt x="1424868" y="1037025"/>
                </a:lnTo>
                <a:cubicBezTo>
                  <a:pt x="1424868" y="1042576"/>
                  <a:pt x="1422563" y="1047602"/>
                  <a:pt x="1418836" y="1051240"/>
                </a:cubicBezTo>
                <a:lnTo>
                  <a:pt x="1415752" y="1052487"/>
                </a:lnTo>
                <a:lnTo>
                  <a:pt x="1416042" y="1053205"/>
                </a:lnTo>
                <a:cubicBezTo>
                  <a:pt x="1416042" y="1058892"/>
                  <a:pt x="1413792" y="1064040"/>
                  <a:pt x="1410154" y="1067767"/>
                </a:cubicBezTo>
                <a:lnTo>
                  <a:pt x="1407919" y="1068715"/>
                </a:lnTo>
                <a:lnTo>
                  <a:pt x="1408197" y="1069386"/>
                </a:lnTo>
                <a:cubicBezTo>
                  <a:pt x="1408197" y="1074938"/>
                  <a:pt x="1405947" y="1079963"/>
                  <a:pt x="1402309" y="1083601"/>
                </a:cubicBezTo>
                <a:lnTo>
                  <a:pt x="1401332" y="1084006"/>
                </a:lnTo>
                <a:lnTo>
                  <a:pt x="1402313" y="1086547"/>
                </a:lnTo>
                <a:cubicBezTo>
                  <a:pt x="1402313" y="1092505"/>
                  <a:pt x="1400063" y="1097898"/>
                  <a:pt x="1396425" y="1101803"/>
                </a:cubicBezTo>
                <a:lnTo>
                  <a:pt x="1394099" y="1102837"/>
                </a:lnTo>
                <a:lnTo>
                  <a:pt x="1394469" y="1103709"/>
                </a:lnTo>
                <a:cubicBezTo>
                  <a:pt x="1394469" y="1109260"/>
                  <a:pt x="1392164" y="1114286"/>
                  <a:pt x="1388437" y="1117924"/>
                </a:cubicBezTo>
                <a:lnTo>
                  <a:pt x="1387038" y="1118490"/>
                </a:lnTo>
                <a:lnTo>
                  <a:pt x="1387604" y="1119889"/>
                </a:lnTo>
                <a:cubicBezTo>
                  <a:pt x="1387604" y="1125576"/>
                  <a:pt x="1385354" y="1130724"/>
                  <a:pt x="1381716" y="1134451"/>
                </a:cubicBezTo>
                <a:lnTo>
                  <a:pt x="1381127" y="1134701"/>
                </a:lnTo>
                <a:lnTo>
                  <a:pt x="1381721" y="1136070"/>
                </a:lnTo>
                <a:cubicBezTo>
                  <a:pt x="1381721" y="1141621"/>
                  <a:pt x="1379361" y="1146647"/>
                  <a:pt x="1375546" y="1150285"/>
                </a:cubicBezTo>
                <a:lnTo>
                  <a:pt x="1373109" y="1151246"/>
                </a:lnTo>
                <a:lnTo>
                  <a:pt x="1373875" y="1153231"/>
                </a:lnTo>
                <a:cubicBezTo>
                  <a:pt x="1373875" y="1159188"/>
                  <a:pt x="1371625" y="1164581"/>
                  <a:pt x="1367987" y="1168486"/>
                </a:cubicBezTo>
                <a:lnTo>
                  <a:pt x="1367324" y="1168781"/>
                </a:lnTo>
                <a:lnTo>
                  <a:pt x="1367991" y="1170392"/>
                </a:lnTo>
                <a:cubicBezTo>
                  <a:pt x="1367991" y="1175944"/>
                  <a:pt x="1365741" y="1180969"/>
                  <a:pt x="1362103" y="1184607"/>
                </a:cubicBezTo>
                <a:lnTo>
                  <a:pt x="1361412" y="1184894"/>
                </a:lnTo>
                <a:lnTo>
                  <a:pt x="1362108" y="1186572"/>
                </a:lnTo>
                <a:cubicBezTo>
                  <a:pt x="1362108" y="1192259"/>
                  <a:pt x="1359802" y="1197408"/>
                  <a:pt x="1356076" y="1201134"/>
                </a:cubicBezTo>
                <a:lnTo>
                  <a:pt x="1354099" y="1201953"/>
                </a:lnTo>
                <a:lnTo>
                  <a:pt x="1355243" y="1204714"/>
                </a:lnTo>
                <a:cubicBezTo>
                  <a:pt x="1355243" y="1210266"/>
                  <a:pt x="1352993" y="1215292"/>
                  <a:pt x="1349355" y="1218929"/>
                </a:cubicBezTo>
                <a:lnTo>
                  <a:pt x="1348490" y="1219288"/>
                </a:lnTo>
                <a:lnTo>
                  <a:pt x="1349359" y="1221385"/>
                </a:lnTo>
                <a:cubicBezTo>
                  <a:pt x="1349359" y="1226936"/>
                  <a:pt x="1347108" y="1231962"/>
                  <a:pt x="1343471" y="1235600"/>
                </a:cubicBezTo>
                <a:lnTo>
                  <a:pt x="1342259" y="1236101"/>
                </a:lnTo>
                <a:lnTo>
                  <a:pt x="1343475" y="1239036"/>
                </a:lnTo>
                <a:lnTo>
                  <a:pt x="1338061" y="1252107"/>
                </a:lnTo>
                <a:lnTo>
                  <a:pt x="1339552" y="1255707"/>
                </a:lnTo>
                <a:cubicBezTo>
                  <a:pt x="1339552" y="1261259"/>
                  <a:pt x="1337302" y="1266285"/>
                  <a:pt x="1333664" y="1269922"/>
                </a:cubicBezTo>
                <a:lnTo>
                  <a:pt x="1332453" y="1270424"/>
                </a:lnTo>
                <a:lnTo>
                  <a:pt x="1333669" y="1273359"/>
                </a:lnTo>
                <a:lnTo>
                  <a:pt x="1328202" y="1286556"/>
                </a:lnTo>
                <a:lnTo>
                  <a:pt x="1329746" y="1290029"/>
                </a:lnTo>
                <a:cubicBezTo>
                  <a:pt x="1329746" y="1295581"/>
                  <a:pt x="1327332" y="1300607"/>
                  <a:pt x="1323428" y="1304244"/>
                </a:cubicBezTo>
                <a:lnTo>
                  <a:pt x="1321730" y="1304900"/>
                </a:lnTo>
                <a:lnTo>
                  <a:pt x="1322882" y="1307681"/>
                </a:lnTo>
                <a:lnTo>
                  <a:pt x="1317062" y="1321732"/>
                </a:lnTo>
                <a:lnTo>
                  <a:pt x="1318959" y="1326313"/>
                </a:lnTo>
                <a:cubicBezTo>
                  <a:pt x="1318959" y="1331865"/>
                  <a:pt x="1316709" y="1336891"/>
                  <a:pt x="1313071" y="1340528"/>
                </a:cubicBezTo>
                <a:lnTo>
                  <a:pt x="1312554" y="1340743"/>
                </a:lnTo>
                <a:lnTo>
                  <a:pt x="1313076" y="1342004"/>
                </a:lnTo>
                <a:lnTo>
                  <a:pt x="1307255" y="1356054"/>
                </a:lnTo>
                <a:lnTo>
                  <a:pt x="1309153" y="1360635"/>
                </a:lnTo>
                <a:lnTo>
                  <a:pt x="1303456" y="1374389"/>
                </a:lnTo>
                <a:lnTo>
                  <a:pt x="1305230" y="1378777"/>
                </a:lnTo>
                <a:lnTo>
                  <a:pt x="1299560" y="1392800"/>
                </a:lnTo>
                <a:lnTo>
                  <a:pt x="1301308" y="1396919"/>
                </a:lnTo>
                <a:lnTo>
                  <a:pt x="1295520" y="1410559"/>
                </a:lnTo>
                <a:lnTo>
                  <a:pt x="1297385" y="1415061"/>
                </a:lnTo>
                <a:lnTo>
                  <a:pt x="1291888" y="1428332"/>
                </a:lnTo>
                <a:lnTo>
                  <a:pt x="1293463" y="1432223"/>
                </a:lnTo>
                <a:cubicBezTo>
                  <a:pt x="1293463" y="1438045"/>
                  <a:pt x="1291158" y="1443316"/>
                  <a:pt x="1287431" y="1447132"/>
                </a:cubicBezTo>
                <a:lnTo>
                  <a:pt x="1287425" y="1447134"/>
                </a:lnTo>
                <a:lnTo>
                  <a:pt x="1288559" y="1449874"/>
                </a:lnTo>
                <a:lnTo>
                  <a:pt x="1283923" y="1461067"/>
                </a:lnTo>
                <a:lnTo>
                  <a:pt x="1286598" y="1467525"/>
                </a:lnTo>
                <a:lnTo>
                  <a:pt x="1280778" y="1481577"/>
                </a:lnTo>
                <a:lnTo>
                  <a:pt x="1282676" y="1486158"/>
                </a:lnTo>
                <a:lnTo>
                  <a:pt x="1278039" y="1497351"/>
                </a:lnTo>
                <a:lnTo>
                  <a:pt x="1280714" y="1503809"/>
                </a:lnTo>
                <a:cubicBezTo>
                  <a:pt x="1280714" y="1509361"/>
                  <a:pt x="1278464" y="1514386"/>
                  <a:pt x="1274826" y="1518024"/>
                </a:cubicBezTo>
                <a:lnTo>
                  <a:pt x="1274683" y="1518084"/>
                </a:lnTo>
                <a:lnTo>
                  <a:pt x="1276792" y="1523422"/>
                </a:lnTo>
                <a:lnTo>
                  <a:pt x="1272259" y="1534900"/>
                </a:lnTo>
                <a:lnTo>
                  <a:pt x="1274830" y="1541563"/>
                </a:lnTo>
                <a:lnTo>
                  <a:pt x="1270064" y="1553913"/>
                </a:lnTo>
                <a:lnTo>
                  <a:pt x="1272869" y="1560686"/>
                </a:lnTo>
                <a:lnTo>
                  <a:pt x="1268164" y="1572043"/>
                </a:lnTo>
                <a:lnTo>
                  <a:pt x="1270908" y="1578827"/>
                </a:lnTo>
                <a:lnTo>
                  <a:pt x="1266132" y="1590639"/>
                </a:lnTo>
                <a:lnTo>
                  <a:pt x="1268946" y="1596969"/>
                </a:lnTo>
                <a:lnTo>
                  <a:pt x="1263898" y="1608326"/>
                </a:lnTo>
                <a:lnTo>
                  <a:pt x="1266985" y="1615601"/>
                </a:lnTo>
                <a:lnTo>
                  <a:pt x="1262260" y="1626738"/>
                </a:lnTo>
                <a:lnTo>
                  <a:pt x="1265024" y="1633253"/>
                </a:lnTo>
                <a:lnTo>
                  <a:pt x="1259674" y="1645861"/>
                </a:lnTo>
                <a:lnTo>
                  <a:pt x="1263063" y="1653846"/>
                </a:lnTo>
                <a:lnTo>
                  <a:pt x="1257800" y="1666249"/>
                </a:lnTo>
                <a:lnTo>
                  <a:pt x="1260120" y="1671988"/>
                </a:lnTo>
                <a:lnTo>
                  <a:pt x="1256409" y="1681168"/>
                </a:lnTo>
                <a:lnTo>
                  <a:pt x="1260120" y="1690130"/>
                </a:lnTo>
                <a:lnTo>
                  <a:pt x="1255285" y="1701804"/>
                </a:lnTo>
                <a:lnTo>
                  <a:pt x="1258159" y="1709252"/>
                </a:lnTo>
                <a:lnTo>
                  <a:pt x="1254339" y="1719150"/>
                </a:lnTo>
                <a:lnTo>
                  <a:pt x="1258159" y="1728375"/>
                </a:lnTo>
                <a:lnTo>
                  <a:pt x="1254300" y="1737691"/>
                </a:lnTo>
                <a:lnTo>
                  <a:pt x="1258159" y="1747007"/>
                </a:lnTo>
                <a:lnTo>
                  <a:pt x="1254097" y="1756813"/>
                </a:lnTo>
                <a:lnTo>
                  <a:pt x="1258159" y="1766620"/>
                </a:lnTo>
                <a:lnTo>
                  <a:pt x="1254300" y="1775936"/>
                </a:lnTo>
                <a:lnTo>
                  <a:pt x="1258159" y="1785252"/>
                </a:lnTo>
                <a:cubicBezTo>
                  <a:pt x="1258159" y="1796355"/>
                  <a:pt x="1249159" y="1805355"/>
                  <a:pt x="1238056" y="1805355"/>
                </a:cubicBezTo>
                <a:cubicBezTo>
                  <a:pt x="1226953" y="1805355"/>
                  <a:pt x="1217953" y="1796355"/>
                  <a:pt x="1217953" y="1785252"/>
                </a:cubicBezTo>
                <a:lnTo>
                  <a:pt x="1221812" y="1775936"/>
                </a:lnTo>
                <a:lnTo>
                  <a:pt x="1217953" y="1766620"/>
                </a:lnTo>
                <a:lnTo>
                  <a:pt x="1222014" y="1756813"/>
                </a:lnTo>
                <a:lnTo>
                  <a:pt x="1217953" y="1747007"/>
                </a:lnTo>
                <a:lnTo>
                  <a:pt x="1221811" y="1737691"/>
                </a:lnTo>
                <a:lnTo>
                  <a:pt x="1217953" y="1728375"/>
                </a:lnTo>
                <a:lnTo>
                  <a:pt x="1221773" y="1719150"/>
                </a:lnTo>
                <a:lnTo>
                  <a:pt x="1217953" y="1709252"/>
                </a:lnTo>
                <a:lnTo>
                  <a:pt x="1222719" y="1696902"/>
                </a:lnTo>
                <a:lnTo>
                  <a:pt x="1219914" y="1690130"/>
                </a:lnTo>
                <a:lnTo>
                  <a:pt x="1223626" y="1681168"/>
                </a:lnTo>
                <a:lnTo>
                  <a:pt x="1219914" y="1671988"/>
                </a:lnTo>
                <a:lnTo>
                  <a:pt x="1224627" y="1660332"/>
                </a:lnTo>
                <a:lnTo>
                  <a:pt x="1221875" y="1653846"/>
                </a:lnTo>
                <a:lnTo>
                  <a:pt x="1227225" y="1641238"/>
                </a:lnTo>
                <a:lnTo>
                  <a:pt x="1223837" y="1633253"/>
                </a:lnTo>
                <a:lnTo>
                  <a:pt x="1228562" y="1622116"/>
                </a:lnTo>
                <a:lnTo>
                  <a:pt x="1225798" y="1615601"/>
                </a:lnTo>
                <a:lnTo>
                  <a:pt x="1229843" y="1606069"/>
                </a:lnTo>
                <a:lnTo>
                  <a:pt x="1225798" y="1596969"/>
                </a:lnTo>
                <a:cubicBezTo>
                  <a:pt x="1225798" y="1591418"/>
                  <a:pt x="1228212" y="1586392"/>
                  <a:pt x="1232117" y="1582754"/>
                </a:cubicBezTo>
                <a:lnTo>
                  <a:pt x="1232266" y="1582696"/>
                </a:lnTo>
                <a:lnTo>
                  <a:pt x="1230701" y="1578827"/>
                </a:lnTo>
                <a:lnTo>
                  <a:pt x="1235382" y="1567251"/>
                </a:lnTo>
                <a:lnTo>
                  <a:pt x="1232663" y="1560686"/>
                </a:lnTo>
                <a:lnTo>
                  <a:pt x="1237498" y="1549011"/>
                </a:lnTo>
                <a:lnTo>
                  <a:pt x="1234624" y="1541563"/>
                </a:lnTo>
                <a:lnTo>
                  <a:pt x="1239134" y="1529877"/>
                </a:lnTo>
                <a:lnTo>
                  <a:pt x="1236585" y="1523422"/>
                </a:lnTo>
                <a:lnTo>
                  <a:pt x="1242465" y="1508534"/>
                </a:lnTo>
                <a:lnTo>
                  <a:pt x="1240508" y="1503809"/>
                </a:lnTo>
                <a:lnTo>
                  <a:pt x="1245144" y="1492616"/>
                </a:lnTo>
                <a:lnTo>
                  <a:pt x="1242469" y="1486158"/>
                </a:lnTo>
                <a:lnTo>
                  <a:pt x="1248289" y="1472106"/>
                </a:lnTo>
                <a:lnTo>
                  <a:pt x="1246392" y="1467525"/>
                </a:lnTo>
                <a:lnTo>
                  <a:pt x="1251028" y="1456332"/>
                </a:lnTo>
                <a:lnTo>
                  <a:pt x="1248353" y="1449874"/>
                </a:lnTo>
                <a:lnTo>
                  <a:pt x="1253950" y="1436361"/>
                </a:lnTo>
                <a:lnTo>
                  <a:pt x="1252275" y="1432223"/>
                </a:lnTo>
                <a:lnTo>
                  <a:pt x="1257726" y="1418750"/>
                </a:lnTo>
                <a:lnTo>
                  <a:pt x="1256198" y="1415061"/>
                </a:lnTo>
                <a:lnTo>
                  <a:pt x="1261938" y="1401203"/>
                </a:lnTo>
                <a:lnTo>
                  <a:pt x="1260120" y="1396919"/>
                </a:lnTo>
                <a:cubicBezTo>
                  <a:pt x="1260120" y="1391368"/>
                  <a:pt x="1262425" y="1386342"/>
                  <a:pt x="1266152" y="1382704"/>
                </a:cubicBezTo>
                <a:lnTo>
                  <a:pt x="1266547" y="1382544"/>
                </a:lnTo>
                <a:lnTo>
                  <a:pt x="1265024" y="1378777"/>
                </a:lnTo>
                <a:lnTo>
                  <a:pt x="1270674" y="1364805"/>
                </a:lnTo>
                <a:lnTo>
                  <a:pt x="1268947" y="1360635"/>
                </a:lnTo>
                <a:lnTo>
                  <a:pt x="1274766" y="1346584"/>
                </a:lnTo>
                <a:lnTo>
                  <a:pt x="1272869" y="1342004"/>
                </a:lnTo>
                <a:cubicBezTo>
                  <a:pt x="1272869" y="1336452"/>
                  <a:pt x="1275119" y="1331426"/>
                  <a:pt x="1278757" y="1327788"/>
                </a:cubicBezTo>
                <a:lnTo>
                  <a:pt x="1279275" y="1327573"/>
                </a:lnTo>
                <a:lnTo>
                  <a:pt x="1278753" y="1326313"/>
                </a:lnTo>
                <a:lnTo>
                  <a:pt x="1284573" y="1312262"/>
                </a:lnTo>
                <a:lnTo>
                  <a:pt x="1282676" y="1307681"/>
                </a:lnTo>
                <a:lnTo>
                  <a:pt x="1288352" y="1293975"/>
                </a:lnTo>
                <a:lnTo>
                  <a:pt x="1286598" y="1290029"/>
                </a:lnTo>
                <a:cubicBezTo>
                  <a:pt x="1286598" y="1284478"/>
                  <a:pt x="1289013" y="1279452"/>
                  <a:pt x="1292917" y="1275814"/>
                </a:cubicBezTo>
                <a:lnTo>
                  <a:pt x="1294264" y="1275294"/>
                </a:lnTo>
                <a:lnTo>
                  <a:pt x="1293462" y="1273359"/>
                </a:lnTo>
                <a:cubicBezTo>
                  <a:pt x="1293462" y="1267807"/>
                  <a:pt x="1295712" y="1262782"/>
                  <a:pt x="1299350" y="1259144"/>
                </a:cubicBezTo>
                <a:lnTo>
                  <a:pt x="1300562" y="1258642"/>
                </a:lnTo>
                <a:lnTo>
                  <a:pt x="1299346" y="1255707"/>
                </a:lnTo>
                <a:lnTo>
                  <a:pt x="1304760" y="1242636"/>
                </a:lnTo>
                <a:lnTo>
                  <a:pt x="1303269" y="1239036"/>
                </a:lnTo>
                <a:cubicBezTo>
                  <a:pt x="1303269" y="1233485"/>
                  <a:pt x="1305518" y="1228459"/>
                  <a:pt x="1309157" y="1224821"/>
                </a:cubicBezTo>
                <a:lnTo>
                  <a:pt x="1310368" y="1224319"/>
                </a:lnTo>
                <a:lnTo>
                  <a:pt x="1309152" y="1221385"/>
                </a:lnTo>
                <a:cubicBezTo>
                  <a:pt x="1309152" y="1215833"/>
                  <a:pt x="1311403" y="1210807"/>
                  <a:pt x="1315041" y="1207170"/>
                </a:cubicBezTo>
                <a:lnTo>
                  <a:pt x="1315905" y="1206811"/>
                </a:lnTo>
                <a:lnTo>
                  <a:pt x="1315036" y="1204714"/>
                </a:lnTo>
                <a:cubicBezTo>
                  <a:pt x="1315036" y="1199163"/>
                  <a:pt x="1317286" y="1194137"/>
                  <a:pt x="1320924" y="1190499"/>
                </a:cubicBezTo>
                <a:lnTo>
                  <a:pt x="1322309" y="1189925"/>
                </a:lnTo>
                <a:lnTo>
                  <a:pt x="1320920" y="1186572"/>
                </a:lnTo>
                <a:cubicBezTo>
                  <a:pt x="1320920" y="1180885"/>
                  <a:pt x="1323225" y="1175737"/>
                  <a:pt x="1326952" y="1172010"/>
                </a:cubicBezTo>
                <a:lnTo>
                  <a:pt x="1328235" y="1171479"/>
                </a:lnTo>
                <a:lnTo>
                  <a:pt x="1327785" y="1170392"/>
                </a:lnTo>
                <a:cubicBezTo>
                  <a:pt x="1327785" y="1164841"/>
                  <a:pt x="1330035" y="1159815"/>
                  <a:pt x="1333673" y="1156177"/>
                </a:cubicBezTo>
                <a:lnTo>
                  <a:pt x="1334650" y="1155772"/>
                </a:lnTo>
                <a:lnTo>
                  <a:pt x="1333669" y="1153231"/>
                </a:lnTo>
                <a:cubicBezTo>
                  <a:pt x="1333669" y="1147273"/>
                  <a:pt x="1335918" y="1141879"/>
                  <a:pt x="1339557" y="1137975"/>
                </a:cubicBezTo>
                <a:lnTo>
                  <a:pt x="1340247" y="1137668"/>
                </a:lnTo>
                <a:lnTo>
                  <a:pt x="1339552" y="1136070"/>
                </a:lnTo>
                <a:cubicBezTo>
                  <a:pt x="1339552" y="1130518"/>
                  <a:pt x="1341912" y="1125492"/>
                  <a:pt x="1345728" y="1121854"/>
                </a:cubicBezTo>
                <a:lnTo>
                  <a:pt x="1347853" y="1121015"/>
                </a:lnTo>
                <a:lnTo>
                  <a:pt x="1347398" y="1119889"/>
                </a:lnTo>
                <a:cubicBezTo>
                  <a:pt x="1347398" y="1114203"/>
                  <a:pt x="1349647" y="1109054"/>
                  <a:pt x="1353286" y="1105327"/>
                </a:cubicBezTo>
                <a:lnTo>
                  <a:pt x="1353864" y="1105082"/>
                </a:lnTo>
                <a:lnTo>
                  <a:pt x="1353282" y="1103709"/>
                </a:lnTo>
                <a:cubicBezTo>
                  <a:pt x="1353282" y="1098157"/>
                  <a:pt x="1355586" y="1093131"/>
                  <a:pt x="1359313" y="1089494"/>
                </a:cubicBezTo>
                <a:lnTo>
                  <a:pt x="1362714" y="1088119"/>
                </a:lnTo>
                <a:lnTo>
                  <a:pt x="1362107" y="1086547"/>
                </a:lnTo>
                <a:cubicBezTo>
                  <a:pt x="1362107" y="1080589"/>
                  <a:pt x="1364357" y="1075196"/>
                  <a:pt x="1367995" y="1071292"/>
                </a:cubicBezTo>
                <a:lnTo>
                  <a:pt x="1368658" y="1070997"/>
                </a:lnTo>
                <a:lnTo>
                  <a:pt x="1367991" y="1069386"/>
                </a:lnTo>
                <a:cubicBezTo>
                  <a:pt x="1367991" y="1063835"/>
                  <a:pt x="1370240" y="1058809"/>
                  <a:pt x="1373879" y="1055171"/>
                </a:cubicBezTo>
                <a:lnTo>
                  <a:pt x="1376236" y="1054194"/>
                </a:lnTo>
                <a:lnTo>
                  <a:pt x="1375836" y="1053205"/>
                </a:lnTo>
                <a:cubicBezTo>
                  <a:pt x="1375836" y="1047519"/>
                  <a:pt x="1378086" y="1042370"/>
                  <a:pt x="1381724" y="1038643"/>
                </a:cubicBezTo>
                <a:lnTo>
                  <a:pt x="1383964" y="1037693"/>
                </a:lnTo>
                <a:lnTo>
                  <a:pt x="1383681" y="1037025"/>
                </a:lnTo>
                <a:cubicBezTo>
                  <a:pt x="1383681" y="1031473"/>
                  <a:pt x="1385986" y="1026448"/>
                  <a:pt x="1389712" y="1022810"/>
                </a:cubicBezTo>
                <a:lnTo>
                  <a:pt x="1391135" y="1022234"/>
                </a:lnTo>
                <a:lnTo>
                  <a:pt x="1390546" y="1020845"/>
                </a:lnTo>
                <a:cubicBezTo>
                  <a:pt x="1390546" y="1015158"/>
                  <a:pt x="1392905" y="1010009"/>
                  <a:pt x="1396721" y="1006283"/>
                </a:cubicBezTo>
                <a:lnTo>
                  <a:pt x="1398726" y="1005471"/>
                </a:lnTo>
                <a:lnTo>
                  <a:pt x="1398391" y="1004664"/>
                </a:lnTo>
                <a:cubicBezTo>
                  <a:pt x="1398391" y="999113"/>
                  <a:pt x="1400641" y="994087"/>
                  <a:pt x="1404279" y="990449"/>
                </a:cubicBezTo>
                <a:lnTo>
                  <a:pt x="1406636" y="989472"/>
                </a:lnTo>
                <a:lnTo>
                  <a:pt x="1406236" y="988483"/>
                </a:lnTo>
                <a:cubicBezTo>
                  <a:pt x="1406236" y="982797"/>
                  <a:pt x="1408486" y="977648"/>
                  <a:pt x="1412124" y="973921"/>
                </a:cubicBezTo>
                <a:lnTo>
                  <a:pt x="1414175" y="973051"/>
                </a:lnTo>
                <a:lnTo>
                  <a:pt x="1420112" y="958375"/>
                </a:lnTo>
                <a:lnTo>
                  <a:pt x="1423343" y="957005"/>
                </a:lnTo>
                <a:lnTo>
                  <a:pt x="1428795" y="943522"/>
                </a:lnTo>
                <a:lnTo>
                  <a:pt x="1432735" y="941850"/>
                </a:lnTo>
                <a:lnTo>
                  <a:pt x="1438601" y="927688"/>
                </a:lnTo>
                <a:lnTo>
                  <a:pt x="1440793" y="926780"/>
                </a:lnTo>
                <a:lnTo>
                  <a:pt x="1440558" y="926213"/>
                </a:lnTo>
                <a:cubicBezTo>
                  <a:pt x="1440558" y="920662"/>
                  <a:pt x="1442808" y="915636"/>
                  <a:pt x="1446446" y="911998"/>
                </a:cubicBezTo>
                <a:lnTo>
                  <a:pt x="1448566" y="911120"/>
                </a:lnTo>
                <a:lnTo>
                  <a:pt x="1454434" y="897289"/>
                </a:lnTo>
                <a:lnTo>
                  <a:pt x="1459412" y="895276"/>
                </a:lnTo>
                <a:lnTo>
                  <a:pt x="1465078" y="881598"/>
                </a:lnTo>
                <a:lnTo>
                  <a:pt x="1467617" y="880546"/>
                </a:lnTo>
                <a:lnTo>
                  <a:pt x="1467035" y="879142"/>
                </a:lnTo>
                <a:cubicBezTo>
                  <a:pt x="1467035" y="873591"/>
                  <a:pt x="1469285" y="868565"/>
                  <a:pt x="1472923" y="864927"/>
                </a:cubicBezTo>
                <a:lnTo>
                  <a:pt x="1477927" y="862854"/>
                </a:lnTo>
                <a:lnTo>
                  <a:pt x="1482873" y="851198"/>
                </a:lnTo>
                <a:lnTo>
                  <a:pt x="1486138" y="849878"/>
                </a:lnTo>
                <a:lnTo>
                  <a:pt x="1485667" y="848742"/>
                </a:lnTo>
                <a:cubicBezTo>
                  <a:pt x="1485667" y="843191"/>
                  <a:pt x="1487917" y="838165"/>
                  <a:pt x="1491556" y="834527"/>
                </a:cubicBezTo>
                <a:lnTo>
                  <a:pt x="1496528" y="832467"/>
                </a:lnTo>
                <a:lnTo>
                  <a:pt x="1501362" y="820798"/>
                </a:lnTo>
                <a:lnTo>
                  <a:pt x="1505574" y="819053"/>
                </a:lnTo>
                <a:lnTo>
                  <a:pt x="1511168" y="804558"/>
                </a:lnTo>
                <a:lnTo>
                  <a:pt x="1516026" y="802399"/>
                </a:lnTo>
                <a:lnTo>
                  <a:pt x="1521118" y="790399"/>
                </a:lnTo>
                <a:lnTo>
                  <a:pt x="1524488" y="789036"/>
                </a:lnTo>
                <a:lnTo>
                  <a:pt x="1530087" y="775832"/>
                </a:lnTo>
                <a:lnTo>
                  <a:pt x="1534673" y="773977"/>
                </a:lnTo>
                <a:lnTo>
                  <a:pt x="1539894" y="761961"/>
                </a:lnTo>
                <a:lnTo>
                  <a:pt x="1546860" y="759209"/>
                </a:lnTo>
                <a:lnTo>
                  <a:pt x="1551517" y="748232"/>
                </a:lnTo>
                <a:lnTo>
                  <a:pt x="1556484" y="746223"/>
                </a:lnTo>
                <a:lnTo>
                  <a:pt x="1562162" y="731848"/>
                </a:lnTo>
                <a:lnTo>
                  <a:pt x="1567040" y="729728"/>
                </a:lnTo>
                <a:lnTo>
                  <a:pt x="1571968" y="717832"/>
                </a:lnTo>
                <a:lnTo>
                  <a:pt x="1576467" y="715968"/>
                </a:lnTo>
                <a:lnTo>
                  <a:pt x="1581918" y="703122"/>
                </a:lnTo>
                <a:lnTo>
                  <a:pt x="1588359" y="700517"/>
                </a:lnTo>
                <a:lnTo>
                  <a:pt x="1592848" y="689681"/>
                </a:lnTo>
                <a:lnTo>
                  <a:pt x="1599821" y="686792"/>
                </a:lnTo>
                <a:lnTo>
                  <a:pt x="1604329" y="675114"/>
                </a:lnTo>
                <a:lnTo>
                  <a:pt x="1610212" y="672499"/>
                </a:lnTo>
                <a:lnTo>
                  <a:pt x="1614278" y="662916"/>
                </a:lnTo>
                <a:lnTo>
                  <a:pt x="1622306" y="659670"/>
                </a:lnTo>
                <a:lnTo>
                  <a:pt x="1626884" y="648350"/>
                </a:lnTo>
                <a:lnTo>
                  <a:pt x="1634189" y="645250"/>
                </a:lnTo>
                <a:lnTo>
                  <a:pt x="1638651" y="634478"/>
                </a:lnTo>
                <a:lnTo>
                  <a:pt x="1644071" y="632232"/>
                </a:lnTo>
                <a:lnTo>
                  <a:pt x="1648601" y="621036"/>
                </a:lnTo>
                <a:lnTo>
                  <a:pt x="1657341" y="617330"/>
                </a:lnTo>
                <a:lnTo>
                  <a:pt x="1661206" y="608000"/>
                </a:lnTo>
                <a:lnTo>
                  <a:pt x="1668589" y="604942"/>
                </a:lnTo>
                <a:lnTo>
                  <a:pt x="1673117" y="594271"/>
                </a:lnTo>
                <a:lnTo>
                  <a:pt x="1682092" y="590642"/>
                </a:lnTo>
                <a:lnTo>
                  <a:pt x="1685722" y="581666"/>
                </a:lnTo>
                <a:lnTo>
                  <a:pt x="1693027" y="578566"/>
                </a:lnTo>
                <a:lnTo>
                  <a:pt x="1697490" y="567794"/>
                </a:lnTo>
                <a:lnTo>
                  <a:pt x="1705882" y="564317"/>
                </a:lnTo>
                <a:lnTo>
                  <a:pt x="1709400" y="556026"/>
                </a:lnTo>
                <a:lnTo>
                  <a:pt x="1718198" y="552469"/>
                </a:lnTo>
                <a:lnTo>
                  <a:pt x="1722005" y="543278"/>
                </a:lnTo>
                <a:lnTo>
                  <a:pt x="1729727" y="540079"/>
                </a:lnTo>
                <a:lnTo>
                  <a:pt x="1733773" y="529836"/>
                </a:lnTo>
                <a:lnTo>
                  <a:pt x="1742914" y="525865"/>
                </a:lnTo>
                <a:lnTo>
                  <a:pt x="1746522" y="516944"/>
                </a:lnTo>
                <a:lnTo>
                  <a:pt x="1754812" y="513426"/>
                </a:lnTo>
                <a:lnTo>
                  <a:pt x="1758289" y="505033"/>
                </a:lnTo>
                <a:lnTo>
                  <a:pt x="1766828" y="501495"/>
                </a:lnTo>
                <a:lnTo>
                  <a:pt x="1768708" y="497267"/>
                </a:lnTo>
                <a:lnTo>
                  <a:pt x="1757604" y="501757"/>
                </a:lnTo>
                <a:lnTo>
                  <a:pt x="1754358" y="509784"/>
                </a:lnTo>
                <a:lnTo>
                  <a:pt x="1746067" y="513303"/>
                </a:lnTo>
                <a:lnTo>
                  <a:pt x="1742590" y="521695"/>
                </a:lnTo>
                <a:lnTo>
                  <a:pt x="1732929" y="525697"/>
                </a:lnTo>
                <a:lnTo>
                  <a:pt x="1729556" y="533463"/>
                </a:lnTo>
                <a:lnTo>
                  <a:pt x="1719624" y="537386"/>
                </a:lnTo>
                <a:lnTo>
                  <a:pt x="1716113" y="546068"/>
                </a:lnTo>
                <a:lnTo>
                  <a:pt x="1708369" y="549354"/>
                </a:lnTo>
                <a:lnTo>
                  <a:pt x="1704202" y="559654"/>
                </a:lnTo>
                <a:lnTo>
                  <a:pt x="1694968" y="563570"/>
                </a:lnTo>
                <a:lnTo>
                  <a:pt x="1691597" y="571708"/>
                </a:lnTo>
                <a:lnTo>
                  <a:pt x="1683766" y="574952"/>
                </a:lnTo>
                <a:lnTo>
                  <a:pt x="1679829" y="584456"/>
                </a:lnTo>
                <a:lnTo>
                  <a:pt x="1670325" y="588393"/>
                </a:lnTo>
                <a:lnTo>
                  <a:pt x="1667081" y="596224"/>
                </a:lnTo>
                <a:lnTo>
                  <a:pt x="1660021" y="599148"/>
                </a:lnTo>
                <a:lnTo>
                  <a:pt x="1655314" y="610790"/>
                </a:lnTo>
                <a:lnTo>
                  <a:pt x="1646951" y="614339"/>
                </a:lnTo>
                <a:lnTo>
                  <a:pt x="1643402" y="622701"/>
                </a:lnTo>
                <a:lnTo>
                  <a:pt x="1635092" y="626062"/>
                </a:lnTo>
                <a:lnTo>
                  <a:pt x="1630798" y="636430"/>
                </a:lnTo>
                <a:lnTo>
                  <a:pt x="1625884" y="638466"/>
                </a:lnTo>
                <a:lnTo>
                  <a:pt x="1620991" y="650854"/>
                </a:lnTo>
                <a:lnTo>
                  <a:pt x="1612659" y="654473"/>
                </a:lnTo>
                <a:lnTo>
                  <a:pt x="1609080" y="662908"/>
                </a:lnTo>
                <a:lnTo>
                  <a:pt x="1601053" y="666154"/>
                </a:lnTo>
                <a:lnTo>
                  <a:pt x="1596476" y="677474"/>
                </a:lnTo>
                <a:lnTo>
                  <a:pt x="1591549" y="679564"/>
                </a:lnTo>
                <a:lnTo>
                  <a:pt x="1586669" y="691346"/>
                </a:lnTo>
                <a:lnTo>
                  <a:pt x="1579176" y="694449"/>
                </a:lnTo>
                <a:lnTo>
                  <a:pt x="1574758" y="705625"/>
                </a:lnTo>
                <a:lnTo>
                  <a:pt x="1568525" y="708329"/>
                </a:lnTo>
                <a:lnTo>
                  <a:pt x="1564114" y="719498"/>
                </a:lnTo>
                <a:lnTo>
                  <a:pt x="1558128" y="722099"/>
                </a:lnTo>
                <a:lnTo>
                  <a:pt x="1554021" y="731553"/>
                </a:lnTo>
                <a:lnTo>
                  <a:pt x="1546407" y="734560"/>
                </a:lnTo>
                <a:lnTo>
                  <a:pt x="1541560" y="746262"/>
                </a:lnTo>
                <a:lnTo>
                  <a:pt x="1537108" y="748106"/>
                </a:lnTo>
                <a:lnTo>
                  <a:pt x="1531753" y="761665"/>
                </a:lnTo>
                <a:lnTo>
                  <a:pt x="1527370" y="763570"/>
                </a:lnTo>
                <a:lnTo>
                  <a:pt x="1521947" y="776662"/>
                </a:lnTo>
                <a:lnTo>
                  <a:pt x="1516943" y="778735"/>
                </a:lnTo>
                <a:lnTo>
                  <a:pt x="1511997" y="790391"/>
                </a:lnTo>
                <a:lnTo>
                  <a:pt x="1506314" y="792689"/>
                </a:lnTo>
                <a:lnTo>
                  <a:pt x="1501353" y="804956"/>
                </a:lnTo>
                <a:lnTo>
                  <a:pt x="1496428" y="807047"/>
                </a:lnTo>
                <a:lnTo>
                  <a:pt x="1491547" y="818829"/>
                </a:lnTo>
                <a:lnTo>
                  <a:pt x="1487327" y="820577"/>
                </a:lnTo>
                <a:lnTo>
                  <a:pt x="1481597" y="835069"/>
                </a:lnTo>
                <a:lnTo>
                  <a:pt x="1475772" y="837597"/>
                </a:lnTo>
                <a:lnTo>
                  <a:pt x="1470954" y="849228"/>
                </a:lnTo>
                <a:lnTo>
                  <a:pt x="1468348" y="850308"/>
                </a:lnTo>
                <a:lnTo>
                  <a:pt x="1463109" y="862957"/>
                </a:lnTo>
                <a:lnTo>
                  <a:pt x="1458890" y="864705"/>
                </a:lnTo>
                <a:lnTo>
                  <a:pt x="1459190" y="865413"/>
                </a:lnTo>
                <a:cubicBezTo>
                  <a:pt x="1459190" y="870965"/>
                  <a:pt x="1456885" y="875991"/>
                  <a:pt x="1453158" y="879629"/>
                </a:cubicBezTo>
                <a:lnTo>
                  <a:pt x="1447204" y="882036"/>
                </a:lnTo>
                <a:lnTo>
                  <a:pt x="1442515" y="893357"/>
                </a:lnTo>
                <a:lnTo>
                  <a:pt x="1439976" y="894409"/>
                </a:lnTo>
                <a:lnTo>
                  <a:pt x="1440558" y="895814"/>
                </a:lnTo>
                <a:cubicBezTo>
                  <a:pt x="1440558" y="901365"/>
                  <a:pt x="1438308" y="906391"/>
                  <a:pt x="1434670" y="910029"/>
                </a:cubicBezTo>
                <a:lnTo>
                  <a:pt x="1432469" y="910940"/>
                </a:lnTo>
                <a:lnTo>
                  <a:pt x="1432714" y="911504"/>
                </a:lnTo>
                <a:cubicBezTo>
                  <a:pt x="1432714" y="917055"/>
                  <a:pt x="1430354" y="922081"/>
                  <a:pt x="1426538" y="925719"/>
                </a:cubicBezTo>
                <a:lnTo>
                  <a:pt x="1422428" y="927342"/>
                </a:lnTo>
                <a:lnTo>
                  <a:pt x="1416875" y="940428"/>
                </a:lnTo>
                <a:lnTo>
                  <a:pt x="1413959" y="941607"/>
                </a:lnTo>
                <a:lnTo>
                  <a:pt x="1414081" y="941903"/>
                </a:lnTo>
                <a:cubicBezTo>
                  <a:pt x="1414081" y="947455"/>
                  <a:pt x="1411831" y="952481"/>
                  <a:pt x="1408193" y="956118"/>
                </a:cubicBezTo>
                <a:lnTo>
                  <a:pt x="1405836" y="957094"/>
                </a:lnTo>
                <a:lnTo>
                  <a:pt x="1406236" y="958084"/>
                </a:lnTo>
                <a:cubicBezTo>
                  <a:pt x="1406236" y="963771"/>
                  <a:pt x="1403986" y="968919"/>
                  <a:pt x="1400348" y="972646"/>
                </a:cubicBezTo>
                <a:lnTo>
                  <a:pt x="1398299" y="973515"/>
                </a:lnTo>
                <a:lnTo>
                  <a:pt x="1392503" y="988192"/>
                </a:lnTo>
                <a:lnTo>
                  <a:pt x="1390264" y="989165"/>
                </a:lnTo>
                <a:lnTo>
                  <a:pt x="1384514" y="1003045"/>
                </a:lnTo>
                <a:lnTo>
                  <a:pt x="1381557" y="1004270"/>
                </a:lnTo>
                <a:lnTo>
                  <a:pt x="1381720" y="1004664"/>
                </a:lnTo>
                <a:cubicBezTo>
                  <a:pt x="1381720" y="1010216"/>
                  <a:pt x="1379470" y="1015241"/>
                  <a:pt x="1375832" y="1018879"/>
                </a:cubicBezTo>
                <a:lnTo>
                  <a:pt x="1373475" y="1019855"/>
                </a:lnTo>
                <a:lnTo>
                  <a:pt x="1373875" y="1020845"/>
                </a:lnTo>
                <a:cubicBezTo>
                  <a:pt x="1373875" y="1026532"/>
                  <a:pt x="1371625" y="1031680"/>
                  <a:pt x="1367987" y="1035406"/>
                </a:cubicBezTo>
                <a:lnTo>
                  <a:pt x="1365753" y="1036355"/>
                </a:lnTo>
                <a:lnTo>
                  <a:pt x="1366030" y="1037025"/>
                </a:lnTo>
                <a:cubicBezTo>
                  <a:pt x="1366030" y="1042576"/>
                  <a:pt x="1363780" y="1047602"/>
                  <a:pt x="1360142" y="1051240"/>
                </a:cubicBezTo>
                <a:lnTo>
                  <a:pt x="1357777" y="1052220"/>
                </a:lnTo>
                <a:lnTo>
                  <a:pt x="1358185" y="1053205"/>
                </a:lnTo>
                <a:cubicBezTo>
                  <a:pt x="1358185" y="1058892"/>
                  <a:pt x="1355880" y="1064040"/>
                  <a:pt x="1352153" y="1067767"/>
                </a:cubicBezTo>
                <a:lnTo>
                  <a:pt x="1350870" y="1068299"/>
                </a:lnTo>
                <a:lnTo>
                  <a:pt x="1351320" y="1069386"/>
                </a:lnTo>
                <a:cubicBezTo>
                  <a:pt x="1351320" y="1074938"/>
                  <a:pt x="1349070" y="1079963"/>
                  <a:pt x="1345432" y="1083601"/>
                </a:cubicBezTo>
                <a:lnTo>
                  <a:pt x="1342765" y="1084706"/>
                </a:lnTo>
                <a:lnTo>
                  <a:pt x="1343475" y="1086547"/>
                </a:lnTo>
                <a:cubicBezTo>
                  <a:pt x="1343475" y="1092505"/>
                  <a:pt x="1341225" y="1097898"/>
                  <a:pt x="1337587" y="1101803"/>
                </a:cubicBezTo>
                <a:lnTo>
                  <a:pt x="1336924" y="1102097"/>
                </a:lnTo>
                <a:lnTo>
                  <a:pt x="1337591" y="1103709"/>
                </a:lnTo>
                <a:cubicBezTo>
                  <a:pt x="1337591" y="1109260"/>
                  <a:pt x="1335341" y="1114286"/>
                  <a:pt x="1331703" y="1117924"/>
                </a:cubicBezTo>
                <a:lnTo>
                  <a:pt x="1329338" y="1118904"/>
                </a:lnTo>
                <a:lnTo>
                  <a:pt x="1329747" y="1119889"/>
                </a:lnTo>
                <a:cubicBezTo>
                  <a:pt x="1329747" y="1125576"/>
                  <a:pt x="1327441" y="1130724"/>
                  <a:pt x="1323715" y="1134451"/>
                </a:cubicBezTo>
                <a:lnTo>
                  <a:pt x="1322432" y="1134983"/>
                </a:lnTo>
                <a:lnTo>
                  <a:pt x="1322882" y="1136070"/>
                </a:lnTo>
                <a:cubicBezTo>
                  <a:pt x="1322882" y="1141621"/>
                  <a:pt x="1320632" y="1146647"/>
                  <a:pt x="1316994" y="1150285"/>
                </a:cubicBezTo>
                <a:lnTo>
                  <a:pt x="1316017" y="1150689"/>
                </a:lnTo>
                <a:lnTo>
                  <a:pt x="1316998" y="1153231"/>
                </a:lnTo>
                <a:cubicBezTo>
                  <a:pt x="1316998" y="1159188"/>
                  <a:pt x="1314748" y="1164581"/>
                  <a:pt x="1311110" y="1168486"/>
                </a:cubicBezTo>
                <a:lnTo>
                  <a:pt x="1310420" y="1168792"/>
                </a:lnTo>
                <a:lnTo>
                  <a:pt x="1311115" y="1170392"/>
                </a:lnTo>
                <a:cubicBezTo>
                  <a:pt x="1311115" y="1175944"/>
                  <a:pt x="1308755" y="1180969"/>
                  <a:pt x="1304940" y="1184607"/>
                </a:cubicBezTo>
                <a:lnTo>
                  <a:pt x="1302813" y="1185447"/>
                </a:lnTo>
                <a:lnTo>
                  <a:pt x="1303269" y="1186572"/>
                </a:lnTo>
                <a:cubicBezTo>
                  <a:pt x="1303269" y="1192259"/>
                  <a:pt x="1301018" y="1197408"/>
                  <a:pt x="1297380" y="1201134"/>
                </a:cubicBezTo>
                <a:lnTo>
                  <a:pt x="1296098" y="1201679"/>
                </a:lnTo>
                <a:lnTo>
                  <a:pt x="1297385" y="1204714"/>
                </a:lnTo>
                <a:lnTo>
                  <a:pt x="1291851" y="1217759"/>
                </a:lnTo>
                <a:lnTo>
                  <a:pt x="1293462" y="1221385"/>
                </a:lnTo>
                <a:cubicBezTo>
                  <a:pt x="1293462" y="1226936"/>
                  <a:pt x="1291048" y="1231962"/>
                  <a:pt x="1287144" y="1235600"/>
                </a:cubicBezTo>
                <a:lnTo>
                  <a:pt x="1285446" y="1236255"/>
                </a:lnTo>
                <a:lnTo>
                  <a:pt x="1286598" y="1239036"/>
                </a:lnTo>
                <a:cubicBezTo>
                  <a:pt x="1286598" y="1244588"/>
                  <a:pt x="1284348" y="1249614"/>
                  <a:pt x="1280710" y="1253251"/>
                </a:cubicBezTo>
                <a:lnTo>
                  <a:pt x="1279845" y="1253610"/>
                </a:lnTo>
                <a:lnTo>
                  <a:pt x="1280714" y="1255707"/>
                </a:lnTo>
                <a:cubicBezTo>
                  <a:pt x="1280714" y="1261259"/>
                  <a:pt x="1278464" y="1266285"/>
                  <a:pt x="1274826" y="1269922"/>
                </a:cubicBezTo>
                <a:lnTo>
                  <a:pt x="1273615" y="1270424"/>
                </a:lnTo>
                <a:lnTo>
                  <a:pt x="1274830" y="1273359"/>
                </a:lnTo>
                <a:lnTo>
                  <a:pt x="1269417" y="1286429"/>
                </a:lnTo>
                <a:lnTo>
                  <a:pt x="1270908" y="1290029"/>
                </a:lnTo>
                <a:cubicBezTo>
                  <a:pt x="1270908" y="1295581"/>
                  <a:pt x="1268658" y="1300607"/>
                  <a:pt x="1265020" y="1304244"/>
                </a:cubicBezTo>
                <a:lnTo>
                  <a:pt x="1263784" y="1304757"/>
                </a:lnTo>
                <a:lnTo>
                  <a:pt x="1265025" y="1307681"/>
                </a:lnTo>
                <a:cubicBezTo>
                  <a:pt x="1265025" y="1313232"/>
                  <a:pt x="1262719" y="1318258"/>
                  <a:pt x="1258992" y="1321896"/>
                </a:cubicBezTo>
                <a:lnTo>
                  <a:pt x="1258392" y="1322139"/>
                </a:lnTo>
                <a:lnTo>
                  <a:pt x="1260121" y="1326313"/>
                </a:lnTo>
                <a:lnTo>
                  <a:pt x="1254911" y="1338893"/>
                </a:lnTo>
                <a:lnTo>
                  <a:pt x="1256199" y="1342004"/>
                </a:lnTo>
                <a:cubicBezTo>
                  <a:pt x="1256199" y="1347555"/>
                  <a:pt x="1253948" y="1352581"/>
                  <a:pt x="1250310" y="1356219"/>
                </a:cubicBezTo>
                <a:lnTo>
                  <a:pt x="1248752" y="1356864"/>
                </a:lnTo>
                <a:lnTo>
                  <a:pt x="1250315" y="1360635"/>
                </a:lnTo>
                <a:lnTo>
                  <a:pt x="1244618" y="1374389"/>
                </a:lnTo>
                <a:lnTo>
                  <a:pt x="1246392" y="1378777"/>
                </a:lnTo>
                <a:lnTo>
                  <a:pt x="1240742" y="1392750"/>
                </a:lnTo>
                <a:lnTo>
                  <a:pt x="1242470" y="1396919"/>
                </a:lnTo>
                <a:lnTo>
                  <a:pt x="1236773" y="1410673"/>
                </a:lnTo>
                <a:lnTo>
                  <a:pt x="1238547" y="1415061"/>
                </a:lnTo>
                <a:lnTo>
                  <a:pt x="1234038" y="1426213"/>
                </a:lnTo>
                <a:lnTo>
                  <a:pt x="1236585" y="1432223"/>
                </a:lnTo>
                <a:lnTo>
                  <a:pt x="1230882" y="1445678"/>
                </a:lnTo>
                <a:lnTo>
                  <a:pt x="1232663" y="1449874"/>
                </a:lnTo>
                <a:cubicBezTo>
                  <a:pt x="1232663" y="1455425"/>
                  <a:pt x="1230358" y="1460451"/>
                  <a:pt x="1226631" y="1464089"/>
                </a:cubicBezTo>
                <a:lnTo>
                  <a:pt x="1226378" y="1464191"/>
                </a:lnTo>
                <a:lnTo>
                  <a:pt x="1227760" y="1467525"/>
                </a:lnTo>
                <a:lnTo>
                  <a:pt x="1221940" y="1481577"/>
                </a:lnTo>
                <a:lnTo>
                  <a:pt x="1223837" y="1486158"/>
                </a:lnTo>
                <a:lnTo>
                  <a:pt x="1219201" y="1497351"/>
                </a:lnTo>
                <a:lnTo>
                  <a:pt x="1221876" y="1503809"/>
                </a:lnTo>
                <a:lnTo>
                  <a:pt x="1216834" y="1515982"/>
                </a:lnTo>
                <a:lnTo>
                  <a:pt x="1219915" y="1523422"/>
                </a:lnTo>
                <a:lnTo>
                  <a:pt x="1214260" y="1537075"/>
                </a:lnTo>
                <a:lnTo>
                  <a:pt x="1215992" y="1541563"/>
                </a:lnTo>
                <a:lnTo>
                  <a:pt x="1211226" y="1553913"/>
                </a:lnTo>
                <a:lnTo>
                  <a:pt x="1214031" y="1560686"/>
                </a:lnTo>
                <a:lnTo>
                  <a:pt x="1209326" y="1572043"/>
                </a:lnTo>
                <a:lnTo>
                  <a:pt x="1212070" y="1578827"/>
                </a:lnTo>
                <a:lnTo>
                  <a:pt x="1207388" y="1590404"/>
                </a:lnTo>
                <a:lnTo>
                  <a:pt x="1210108" y="1596969"/>
                </a:lnTo>
                <a:lnTo>
                  <a:pt x="1205269" y="1608652"/>
                </a:lnTo>
                <a:lnTo>
                  <a:pt x="1208147" y="1615601"/>
                </a:lnTo>
                <a:lnTo>
                  <a:pt x="1203510" y="1626794"/>
                </a:lnTo>
                <a:lnTo>
                  <a:pt x="1206186" y="1633253"/>
                </a:lnTo>
                <a:lnTo>
                  <a:pt x="1200900" y="1646012"/>
                </a:lnTo>
                <a:lnTo>
                  <a:pt x="1204224" y="1653846"/>
                </a:lnTo>
                <a:lnTo>
                  <a:pt x="1200422" y="1662808"/>
                </a:lnTo>
                <a:lnTo>
                  <a:pt x="1204224" y="1671988"/>
                </a:lnTo>
                <a:lnTo>
                  <a:pt x="1199453" y="1683507"/>
                </a:lnTo>
                <a:lnTo>
                  <a:pt x="1202263" y="1690130"/>
                </a:lnTo>
                <a:lnTo>
                  <a:pt x="1198349" y="1699354"/>
                </a:lnTo>
                <a:lnTo>
                  <a:pt x="1202263" y="1709252"/>
                </a:lnTo>
                <a:lnTo>
                  <a:pt x="1197403" y="1721544"/>
                </a:lnTo>
                <a:lnTo>
                  <a:pt x="1200302" y="1728375"/>
                </a:lnTo>
                <a:lnTo>
                  <a:pt x="1196349" y="1737691"/>
                </a:lnTo>
                <a:lnTo>
                  <a:pt x="1200302" y="1747007"/>
                </a:lnTo>
                <a:lnTo>
                  <a:pt x="1196141" y="1756813"/>
                </a:lnTo>
                <a:lnTo>
                  <a:pt x="1200302" y="1766620"/>
                </a:lnTo>
                <a:lnTo>
                  <a:pt x="1196349" y="1775936"/>
                </a:lnTo>
                <a:lnTo>
                  <a:pt x="1200302" y="1785252"/>
                </a:lnTo>
                <a:cubicBezTo>
                  <a:pt x="1200302" y="1796355"/>
                  <a:pt x="1191082" y="1805355"/>
                  <a:pt x="1179708" y="1805355"/>
                </a:cubicBezTo>
                <a:cubicBezTo>
                  <a:pt x="1168335" y="1805355"/>
                  <a:pt x="1159114" y="1796355"/>
                  <a:pt x="1159114" y="1785252"/>
                </a:cubicBezTo>
                <a:lnTo>
                  <a:pt x="1163067" y="1775936"/>
                </a:lnTo>
                <a:lnTo>
                  <a:pt x="1159114" y="1766620"/>
                </a:lnTo>
                <a:lnTo>
                  <a:pt x="1163276" y="1756813"/>
                </a:lnTo>
                <a:lnTo>
                  <a:pt x="1159114" y="1747007"/>
                </a:lnTo>
                <a:lnTo>
                  <a:pt x="1163067" y="1737691"/>
                </a:lnTo>
                <a:lnTo>
                  <a:pt x="1159114" y="1728375"/>
                </a:lnTo>
                <a:lnTo>
                  <a:pt x="1164043" y="1716758"/>
                </a:lnTo>
                <a:lnTo>
                  <a:pt x="1161076" y="1709252"/>
                </a:lnTo>
                <a:lnTo>
                  <a:pt x="1164990" y="1699354"/>
                </a:lnTo>
                <a:lnTo>
                  <a:pt x="1161076" y="1690130"/>
                </a:lnTo>
                <a:lnTo>
                  <a:pt x="1165870" y="1678829"/>
                </a:lnTo>
                <a:lnTo>
                  <a:pt x="1163037" y="1671988"/>
                </a:lnTo>
                <a:lnTo>
                  <a:pt x="1166840" y="1662808"/>
                </a:lnTo>
                <a:lnTo>
                  <a:pt x="1163037" y="1653846"/>
                </a:lnTo>
                <a:lnTo>
                  <a:pt x="1168842" y="1640165"/>
                </a:lnTo>
                <a:lnTo>
                  <a:pt x="1165979" y="1633253"/>
                </a:lnTo>
                <a:lnTo>
                  <a:pt x="1170615" y="1622060"/>
                </a:lnTo>
                <a:lnTo>
                  <a:pt x="1167940" y="1615601"/>
                </a:lnTo>
                <a:lnTo>
                  <a:pt x="1172780" y="1603918"/>
                </a:lnTo>
                <a:lnTo>
                  <a:pt x="1169902" y="1596969"/>
                </a:lnTo>
                <a:lnTo>
                  <a:pt x="1174606" y="1585611"/>
                </a:lnTo>
                <a:lnTo>
                  <a:pt x="1171863" y="1578827"/>
                </a:lnTo>
                <a:lnTo>
                  <a:pt x="1176544" y="1567251"/>
                </a:lnTo>
                <a:lnTo>
                  <a:pt x="1173824" y="1560686"/>
                </a:lnTo>
                <a:lnTo>
                  <a:pt x="1178660" y="1549011"/>
                </a:lnTo>
                <a:lnTo>
                  <a:pt x="1175786" y="1541563"/>
                </a:lnTo>
                <a:lnTo>
                  <a:pt x="1180356" y="1529721"/>
                </a:lnTo>
                <a:lnTo>
                  <a:pt x="1177747" y="1523422"/>
                </a:lnTo>
                <a:lnTo>
                  <a:pt x="1183770" y="1508880"/>
                </a:lnTo>
                <a:lnTo>
                  <a:pt x="1181670" y="1503809"/>
                </a:lnTo>
                <a:lnTo>
                  <a:pt x="1186306" y="1492616"/>
                </a:lnTo>
                <a:lnTo>
                  <a:pt x="1183631" y="1486158"/>
                </a:lnTo>
                <a:lnTo>
                  <a:pt x="1189451" y="1472106"/>
                </a:lnTo>
                <a:lnTo>
                  <a:pt x="1187553" y="1467525"/>
                </a:lnTo>
                <a:lnTo>
                  <a:pt x="1193191" y="1453915"/>
                </a:lnTo>
                <a:lnTo>
                  <a:pt x="1191476" y="1449874"/>
                </a:lnTo>
                <a:lnTo>
                  <a:pt x="1196200" y="1438741"/>
                </a:lnTo>
                <a:lnTo>
                  <a:pt x="1193437" y="1432223"/>
                </a:lnTo>
                <a:lnTo>
                  <a:pt x="1199498" y="1417923"/>
                </a:lnTo>
                <a:lnTo>
                  <a:pt x="1198341" y="1415061"/>
                </a:lnTo>
                <a:lnTo>
                  <a:pt x="1203990" y="1401089"/>
                </a:lnTo>
                <a:lnTo>
                  <a:pt x="1202263" y="1396919"/>
                </a:lnTo>
                <a:lnTo>
                  <a:pt x="1207960" y="1383166"/>
                </a:lnTo>
                <a:lnTo>
                  <a:pt x="1206186" y="1378777"/>
                </a:lnTo>
                <a:lnTo>
                  <a:pt x="1211835" y="1364805"/>
                </a:lnTo>
                <a:lnTo>
                  <a:pt x="1210108" y="1360635"/>
                </a:lnTo>
                <a:cubicBezTo>
                  <a:pt x="1210108" y="1355084"/>
                  <a:pt x="1212358" y="1350058"/>
                  <a:pt x="1215996" y="1346420"/>
                </a:cubicBezTo>
                <a:lnTo>
                  <a:pt x="1217554" y="1345775"/>
                </a:lnTo>
                <a:lnTo>
                  <a:pt x="1215992" y="1342004"/>
                </a:lnTo>
                <a:lnTo>
                  <a:pt x="1221203" y="1329423"/>
                </a:lnTo>
                <a:lnTo>
                  <a:pt x="1219915" y="1326313"/>
                </a:lnTo>
                <a:lnTo>
                  <a:pt x="1225758" y="1312206"/>
                </a:lnTo>
                <a:lnTo>
                  <a:pt x="1223837" y="1307681"/>
                </a:lnTo>
                <a:cubicBezTo>
                  <a:pt x="1223837" y="1302129"/>
                  <a:pt x="1226142" y="1297104"/>
                  <a:pt x="1229869" y="1293466"/>
                </a:cubicBezTo>
                <a:lnTo>
                  <a:pt x="1231801" y="1292684"/>
                </a:lnTo>
                <a:lnTo>
                  <a:pt x="1230701" y="1290029"/>
                </a:lnTo>
                <a:lnTo>
                  <a:pt x="1236115" y="1276959"/>
                </a:lnTo>
                <a:lnTo>
                  <a:pt x="1234624" y="1273359"/>
                </a:lnTo>
                <a:cubicBezTo>
                  <a:pt x="1234624" y="1267807"/>
                  <a:pt x="1236874" y="1262782"/>
                  <a:pt x="1240512" y="1259144"/>
                </a:cubicBezTo>
                <a:lnTo>
                  <a:pt x="1241724" y="1258642"/>
                </a:lnTo>
                <a:lnTo>
                  <a:pt x="1240508" y="1255707"/>
                </a:lnTo>
                <a:cubicBezTo>
                  <a:pt x="1240508" y="1250156"/>
                  <a:pt x="1242758" y="1245130"/>
                  <a:pt x="1246396" y="1241492"/>
                </a:cubicBezTo>
                <a:lnTo>
                  <a:pt x="1247260" y="1241134"/>
                </a:lnTo>
                <a:lnTo>
                  <a:pt x="1246392" y="1239036"/>
                </a:lnTo>
                <a:lnTo>
                  <a:pt x="1252068" y="1225331"/>
                </a:lnTo>
                <a:lnTo>
                  <a:pt x="1250314" y="1221385"/>
                </a:lnTo>
                <a:cubicBezTo>
                  <a:pt x="1250314" y="1215833"/>
                  <a:pt x="1252729" y="1210807"/>
                  <a:pt x="1256633" y="1207170"/>
                </a:cubicBezTo>
                <a:lnTo>
                  <a:pt x="1257155" y="1206968"/>
                </a:lnTo>
                <a:lnTo>
                  <a:pt x="1256198" y="1204714"/>
                </a:lnTo>
                <a:cubicBezTo>
                  <a:pt x="1256198" y="1199163"/>
                  <a:pt x="1258503" y="1194137"/>
                  <a:pt x="1262229" y="1190499"/>
                </a:cubicBezTo>
                <a:lnTo>
                  <a:pt x="1264310" y="1189658"/>
                </a:lnTo>
                <a:lnTo>
                  <a:pt x="1263062" y="1186572"/>
                </a:lnTo>
                <a:cubicBezTo>
                  <a:pt x="1263062" y="1180885"/>
                  <a:pt x="1265312" y="1175737"/>
                  <a:pt x="1268950" y="1172010"/>
                </a:cubicBezTo>
                <a:lnTo>
                  <a:pt x="1269541" y="1171760"/>
                </a:lnTo>
                <a:lnTo>
                  <a:pt x="1268947" y="1170392"/>
                </a:lnTo>
                <a:cubicBezTo>
                  <a:pt x="1268947" y="1164841"/>
                  <a:pt x="1271306" y="1159815"/>
                  <a:pt x="1275122" y="1156177"/>
                </a:cubicBezTo>
                <a:lnTo>
                  <a:pt x="1277558" y="1155215"/>
                </a:lnTo>
                <a:lnTo>
                  <a:pt x="1276792" y="1153231"/>
                </a:lnTo>
                <a:cubicBezTo>
                  <a:pt x="1276792" y="1147273"/>
                  <a:pt x="1279041" y="1141879"/>
                  <a:pt x="1282680" y="1137975"/>
                </a:cubicBezTo>
                <a:lnTo>
                  <a:pt x="1283343" y="1137681"/>
                </a:lnTo>
                <a:lnTo>
                  <a:pt x="1282676" y="1136070"/>
                </a:lnTo>
                <a:cubicBezTo>
                  <a:pt x="1282676" y="1130518"/>
                  <a:pt x="1284925" y="1125492"/>
                  <a:pt x="1288564" y="1121854"/>
                </a:cubicBezTo>
                <a:lnTo>
                  <a:pt x="1289254" y="1121568"/>
                </a:lnTo>
                <a:lnTo>
                  <a:pt x="1288559" y="1119889"/>
                </a:lnTo>
                <a:cubicBezTo>
                  <a:pt x="1288559" y="1114203"/>
                  <a:pt x="1290864" y="1109054"/>
                  <a:pt x="1294591" y="1105327"/>
                </a:cubicBezTo>
                <a:lnTo>
                  <a:pt x="1297548" y="1104103"/>
                </a:lnTo>
                <a:lnTo>
                  <a:pt x="1297385" y="1103709"/>
                </a:lnTo>
                <a:cubicBezTo>
                  <a:pt x="1297385" y="1098157"/>
                  <a:pt x="1299634" y="1093131"/>
                  <a:pt x="1303273" y="1089494"/>
                </a:cubicBezTo>
                <a:lnTo>
                  <a:pt x="1304250" y="1089088"/>
                </a:lnTo>
                <a:lnTo>
                  <a:pt x="1303269" y="1086547"/>
                </a:lnTo>
                <a:cubicBezTo>
                  <a:pt x="1303269" y="1080589"/>
                  <a:pt x="1305518" y="1075196"/>
                  <a:pt x="1309157" y="1071292"/>
                </a:cubicBezTo>
                <a:lnTo>
                  <a:pt x="1311476" y="1070261"/>
                </a:lnTo>
                <a:lnTo>
                  <a:pt x="1311114" y="1069386"/>
                </a:lnTo>
                <a:cubicBezTo>
                  <a:pt x="1311114" y="1063835"/>
                  <a:pt x="1313364" y="1058809"/>
                  <a:pt x="1317002" y="1055171"/>
                </a:cubicBezTo>
                <a:lnTo>
                  <a:pt x="1317693" y="1054884"/>
                </a:lnTo>
                <a:lnTo>
                  <a:pt x="1316998" y="1053205"/>
                </a:lnTo>
                <a:cubicBezTo>
                  <a:pt x="1316998" y="1047519"/>
                  <a:pt x="1319302" y="1042370"/>
                  <a:pt x="1323029" y="1038643"/>
                </a:cubicBezTo>
                <a:lnTo>
                  <a:pt x="1325987" y="1037418"/>
                </a:lnTo>
                <a:lnTo>
                  <a:pt x="1325824" y="1037025"/>
                </a:lnTo>
                <a:cubicBezTo>
                  <a:pt x="1325824" y="1031473"/>
                  <a:pt x="1328073" y="1026448"/>
                  <a:pt x="1331712" y="1022810"/>
                </a:cubicBezTo>
                <a:lnTo>
                  <a:pt x="1334068" y="1021833"/>
                </a:lnTo>
                <a:lnTo>
                  <a:pt x="1333669" y="1020845"/>
                </a:lnTo>
                <a:cubicBezTo>
                  <a:pt x="1333669" y="1015158"/>
                  <a:pt x="1335918" y="1010009"/>
                  <a:pt x="1339557" y="1006283"/>
                </a:cubicBezTo>
                <a:lnTo>
                  <a:pt x="1341791" y="1005334"/>
                </a:lnTo>
                <a:lnTo>
                  <a:pt x="1341514" y="1004664"/>
                </a:lnTo>
                <a:cubicBezTo>
                  <a:pt x="1341514" y="999113"/>
                  <a:pt x="1343764" y="994087"/>
                  <a:pt x="1347402" y="990449"/>
                </a:cubicBezTo>
                <a:lnTo>
                  <a:pt x="1349767" y="989469"/>
                </a:lnTo>
                <a:lnTo>
                  <a:pt x="1349359" y="988483"/>
                </a:lnTo>
                <a:cubicBezTo>
                  <a:pt x="1349359" y="982797"/>
                  <a:pt x="1351664" y="977648"/>
                  <a:pt x="1355390" y="973921"/>
                </a:cubicBezTo>
                <a:lnTo>
                  <a:pt x="1358430" y="972663"/>
                </a:lnTo>
                <a:lnTo>
                  <a:pt x="1364072" y="958375"/>
                </a:lnTo>
                <a:lnTo>
                  <a:pt x="1366304" y="957405"/>
                </a:lnTo>
                <a:lnTo>
                  <a:pt x="1371918" y="943522"/>
                </a:lnTo>
                <a:lnTo>
                  <a:pt x="1374152" y="942573"/>
                </a:lnTo>
                <a:lnTo>
                  <a:pt x="1373875" y="941903"/>
                </a:lnTo>
                <a:cubicBezTo>
                  <a:pt x="1373875" y="936352"/>
                  <a:pt x="1376124" y="931326"/>
                  <a:pt x="1379763" y="927688"/>
                </a:cubicBezTo>
                <a:lnTo>
                  <a:pt x="1381959" y="926778"/>
                </a:lnTo>
                <a:lnTo>
                  <a:pt x="1381720" y="926213"/>
                </a:lnTo>
                <a:cubicBezTo>
                  <a:pt x="1381720" y="920662"/>
                  <a:pt x="1384024" y="915636"/>
                  <a:pt x="1387751" y="911998"/>
                </a:cubicBezTo>
                <a:lnTo>
                  <a:pt x="1390880" y="910733"/>
                </a:lnTo>
                <a:lnTo>
                  <a:pt x="1396720" y="897289"/>
                </a:lnTo>
                <a:lnTo>
                  <a:pt x="1400366" y="895849"/>
                </a:lnTo>
                <a:lnTo>
                  <a:pt x="1400352" y="895814"/>
                </a:lnTo>
                <a:cubicBezTo>
                  <a:pt x="1400352" y="890262"/>
                  <a:pt x="1402601" y="885236"/>
                  <a:pt x="1406240" y="881598"/>
                </a:cubicBezTo>
                <a:lnTo>
                  <a:pt x="1408778" y="880546"/>
                </a:lnTo>
                <a:lnTo>
                  <a:pt x="1408197" y="879142"/>
                </a:lnTo>
                <a:cubicBezTo>
                  <a:pt x="1408197" y="873591"/>
                  <a:pt x="1410446" y="868565"/>
                  <a:pt x="1414085" y="864927"/>
                </a:cubicBezTo>
                <a:lnTo>
                  <a:pt x="1419089" y="862854"/>
                </a:lnTo>
                <a:lnTo>
                  <a:pt x="1424034" y="851198"/>
                </a:lnTo>
                <a:lnTo>
                  <a:pt x="1428979" y="849199"/>
                </a:lnTo>
                <a:lnTo>
                  <a:pt x="1428790" y="848742"/>
                </a:lnTo>
                <a:cubicBezTo>
                  <a:pt x="1428790" y="843191"/>
                  <a:pt x="1431040" y="838165"/>
                  <a:pt x="1434678" y="834527"/>
                </a:cubicBezTo>
                <a:lnTo>
                  <a:pt x="1437284" y="833447"/>
                </a:lnTo>
                <a:lnTo>
                  <a:pt x="1442524" y="820798"/>
                </a:lnTo>
                <a:lnTo>
                  <a:pt x="1446744" y="819050"/>
                </a:lnTo>
                <a:lnTo>
                  <a:pt x="1452473" y="804558"/>
                </a:lnTo>
                <a:lnTo>
                  <a:pt x="1458298" y="802031"/>
                </a:lnTo>
                <a:lnTo>
                  <a:pt x="1463117" y="790399"/>
                </a:lnTo>
                <a:lnTo>
                  <a:pt x="1467821" y="788450"/>
                </a:lnTo>
                <a:lnTo>
                  <a:pt x="1472923" y="775832"/>
                </a:lnTo>
                <a:lnTo>
                  <a:pt x="1477879" y="773730"/>
                </a:lnTo>
                <a:lnTo>
                  <a:pt x="1482873" y="761961"/>
                </a:lnTo>
                <a:lnTo>
                  <a:pt x="1488827" y="759553"/>
                </a:lnTo>
                <a:lnTo>
                  <a:pt x="1493517" y="748232"/>
                </a:lnTo>
                <a:lnTo>
                  <a:pt x="1497505" y="746579"/>
                </a:lnTo>
                <a:lnTo>
                  <a:pt x="1503323" y="731848"/>
                </a:lnTo>
                <a:lnTo>
                  <a:pt x="1508201" y="729728"/>
                </a:lnTo>
                <a:lnTo>
                  <a:pt x="1513130" y="717832"/>
                </a:lnTo>
                <a:lnTo>
                  <a:pt x="1518841" y="715466"/>
                </a:lnTo>
                <a:lnTo>
                  <a:pt x="1524204" y="703122"/>
                </a:lnTo>
                <a:lnTo>
                  <a:pt x="1531516" y="700234"/>
                </a:lnTo>
                <a:lnTo>
                  <a:pt x="1535684" y="689681"/>
                </a:lnTo>
                <a:lnTo>
                  <a:pt x="1540744" y="687482"/>
                </a:lnTo>
                <a:lnTo>
                  <a:pt x="1545634" y="675114"/>
                </a:lnTo>
                <a:lnTo>
                  <a:pt x="1554841" y="671119"/>
                </a:lnTo>
                <a:lnTo>
                  <a:pt x="1558239" y="662916"/>
                </a:lnTo>
                <a:lnTo>
                  <a:pt x="1562944" y="660967"/>
                </a:lnTo>
                <a:lnTo>
                  <a:pt x="1568045" y="648350"/>
                </a:lnTo>
                <a:lnTo>
                  <a:pt x="1575393" y="645232"/>
                </a:lnTo>
                <a:lnTo>
                  <a:pt x="1579956" y="634478"/>
                </a:lnTo>
                <a:lnTo>
                  <a:pt x="1588638" y="630967"/>
                </a:lnTo>
                <a:lnTo>
                  <a:pt x="1592561" y="621036"/>
                </a:lnTo>
                <a:lnTo>
                  <a:pt x="1597934" y="618702"/>
                </a:lnTo>
                <a:lnTo>
                  <a:pt x="1602367" y="608000"/>
                </a:lnTo>
                <a:lnTo>
                  <a:pt x="1609751" y="604942"/>
                </a:lnTo>
                <a:lnTo>
                  <a:pt x="1614278" y="594271"/>
                </a:lnTo>
                <a:lnTo>
                  <a:pt x="1623254" y="590642"/>
                </a:lnTo>
                <a:lnTo>
                  <a:pt x="1626884" y="581666"/>
                </a:lnTo>
                <a:lnTo>
                  <a:pt x="1634189" y="578566"/>
                </a:lnTo>
                <a:lnTo>
                  <a:pt x="1638651" y="567794"/>
                </a:lnTo>
                <a:lnTo>
                  <a:pt x="1648156" y="563857"/>
                </a:lnTo>
                <a:lnTo>
                  <a:pt x="1651399" y="556026"/>
                </a:lnTo>
                <a:lnTo>
                  <a:pt x="1659230" y="552782"/>
                </a:lnTo>
                <a:lnTo>
                  <a:pt x="1663167" y="543278"/>
                </a:lnTo>
                <a:lnTo>
                  <a:pt x="1670943" y="540057"/>
                </a:lnTo>
                <a:lnTo>
                  <a:pt x="1675078" y="529836"/>
                </a:lnTo>
                <a:lnTo>
                  <a:pt x="1684000" y="526053"/>
                </a:lnTo>
                <a:lnTo>
                  <a:pt x="1687683" y="516944"/>
                </a:lnTo>
                <a:lnTo>
                  <a:pt x="1696118" y="513365"/>
                </a:lnTo>
                <a:lnTo>
                  <a:pt x="1699738" y="505033"/>
                </a:lnTo>
                <a:lnTo>
                  <a:pt x="1711153" y="500525"/>
                </a:lnTo>
                <a:lnTo>
                  <a:pt x="1714160" y="493265"/>
                </a:lnTo>
                <a:lnTo>
                  <a:pt x="1722173" y="489946"/>
                </a:lnTo>
                <a:lnTo>
                  <a:pt x="1725928" y="480661"/>
                </a:lnTo>
                <a:lnTo>
                  <a:pt x="1736682" y="476097"/>
                </a:lnTo>
                <a:lnTo>
                  <a:pt x="1739800" y="468750"/>
                </a:lnTo>
                <a:lnTo>
                  <a:pt x="1749086" y="464994"/>
                </a:lnTo>
                <a:lnTo>
                  <a:pt x="1749876" y="463089"/>
                </a:lnTo>
                <a:lnTo>
                  <a:pt x="1739670" y="467316"/>
                </a:lnTo>
                <a:lnTo>
                  <a:pt x="1736563" y="475175"/>
                </a:lnTo>
                <a:lnTo>
                  <a:pt x="1726158" y="479689"/>
                </a:lnTo>
                <a:lnTo>
                  <a:pt x="1723672" y="485412"/>
                </a:lnTo>
                <a:lnTo>
                  <a:pt x="1713349" y="489489"/>
                </a:lnTo>
                <a:lnTo>
                  <a:pt x="1710086" y="497180"/>
                </a:lnTo>
                <a:lnTo>
                  <a:pt x="1700978" y="500863"/>
                </a:lnTo>
                <a:lnTo>
                  <a:pt x="1697194" y="509784"/>
                </a:lnTo>
                <a:lnTo>
                  <a:pt x="1686973" y="513920"/>
                </a:lnTo>
                <a:lnTo>
                  <a:pt x="1683752" y="521695"/>
                </a:lnTo>
                <a:lnTo>
                  <a:pt x="1675360" y="525172"/>
                </a:lnTo>
                <a:lnTo>
                  <a:pt x="1671841" y="533463"/>
                </a:lnTo>
                <a:lnTo>
                  <a:pt x="1662865" y="537092"/>
                </a:lnTo>
                <a:lnTo>
                  <a:pt x="1659236" y="546068"/>
                </a:lnTo>
                <a:lnTo>
                  <a:pt x="1651383" y="549400"/>
                </a:lnTo>
                <a:lnTo>
                  <a:pt x="1647038" y="559654"/>
                </a:lnTo>
                <a:lnTo>
                  <a:pt x="1635881" y="564170"/>
                </a:lnTo>
                <a:lnTo>
                  <a:pt x="1632759" y="571708"/>
                </a:lnTo>
                <a:lnTo>
                  <a:pt x="1624928" y="574952"/>
                </a:lnTo>
                <a:lnTo>
                  <a:pt x="1620991" y="584456"/>
                </a:lnTo>
                <a:lnTo>
                  <a:pt x="1612599" y="587933"/>
                </a:lnTo>
                <a:lnTo>
                  <a:pt x="1609080" y="596224"/>
                </a:lnTo>
                <a:lnTo>
                  <a:pt x="1601053" y="599470"/>
                </a:lnTo>
                <a:lnTo>
                  <a:pt x="1596476" y="610790"/>
                </a:lnTo>
                <a:lnTo>
                  <a:pt x="1590445" y="613348"/>
                </a:lnTo>
                <a:lnTo>
                  <a:pt x="1586382" y="622701"/>
                </a:lnTo>
                <a:lnTo>
                  <a:pt x="1579416" y="625453"/>
                </a:lnTo>
                <a:lnTo>
                  <a:pt x="1574758" y="636430"/>
                </a:lnTo>
                <a:lnTo>
                  <a:pt x="1566536" y="639755"/>
                </a:lnTo>
                <a:lnTo>
                  <a:pt x="1562153" y="650854"/>
                </a:lnTo>
                <a:lnTo>
                  <a:pt x="1553821" y="654473"/>
                </a:lnTo>
                <a:lnTo>
                  <a:pt x="1550242" y="662908"/>
                </a:lnTo>
                <a:lnTo>
                  <a:pt x="1544559" y="665206"/>
                </a:lnTo>
                <a:lnTo>
                  <a:pt x="1539598" y="677474"/>
                </a:lnTo>
                <a:lnTo>
                  <a:pt x="1532293" y="680574"/>
                </a:lnTo>
                <a:lnTo>
                  <a:pt x="1527831" y="691346"/>
                </a:lnTo>
                <a:lnTo>
                  <a:pt x="1522683" y="693478"/>
                </a:lnTo>
                <a:lnTo>
                  <a:pt x="1517880" y="705625"/>
                </a:lnTo>
                <a:lnTo>
                  <a:pt x="1509281" y="709356"/>
                </a:lnTo>
                <a:lnTo>
                  <a:pt x="1505276" y="719498"/>
                </a:lnTo>
                <a:lnTo>
                  <a:pt x="1499406" y="722048"/>
                </a:lnTo>
                <a:lnTo>
                  <a:pt x="1495469" y="731553"/>
                </a:lnTo>
                <a:lnTo>
                  <a:pt x="1490970" y="733416"/>
                </a:lnTo>
                <a:lnTo>
                  <a:pt x="1485520" y="746262"/>
                </a:lnTo>
                <a:lnTo>
                  <a:pt x="1477759" y="749400"/>
                </a:lnTo>
                <a:lnTo>
                  <a:pt x="1472915" y="761665"/>
                </a:lnTo>
                <a:lnTo>
                  <a:pt x="1468532" y="763570"/>
                </a:lnTo>
                <a:lnTo>
                  <a:pt x="1463109" y="776662"/>
                </a:lnTo>
                <a:lnTo>
                  <a:pt x="1458104" y="778735"/>
                </a:lnTo>
                <a:lnTo>
                  <a:pt x="1453158" y="790391"/>
                </a:lnTo>
                <a:lnTo>
                  <a:pt x="1447475" y="792689"/>
                </a:lnTo>
                <a:lnTo>
                  <a:pt x="1442515" y="804956"/>
                </a:lnTo>
                <a:lnTo>
                  <a:pt x="1437589" y="807047"/>
                </a:lnTo>
                <a:lnTo>
                  <a:pt x="1432708" y="818829"/>
                </a:lnTo>
                <a:lnTo>
                  <a:pt x="1428489" y="820577"/>
                </a:lnTo>
                <a:lnTo>
                  <a:pt x="1422759" y="835069"/>
                </a:lnTo>
                <a:lnTo>
                  <a:pt x="1420508" y="836046"/>
                </a:lnTo>
                <a:lnTo>
                  <a:pt x="1414914" y="849228"/>
                </a:lnTo>
                <a:lnTo>
                  <a:pt x="1408960" y="851636"/>
                </a:lnTo>
                <a:lnTo>
                  <a:pt x="1404270" y="862957"/>
                </a:lnTo>
                <a:lnTo>
                  <a:pt x="1400058" y="864702"/>
                </a:lnTo>
                <a:lnTo>
                  <a:pt x="1400352" y="865413"/>
                </a:lnTo>
                <a:cubicBezTo>
                  <a:pt x="1400352" y="870965"/>
                  <a:pt x="1398102" y="875991"/>
                  <a:pt x="1394464" y="879629"/>
                </a:cubicBezTo>
                <a:lnTo>
                  <a:pt x="1391839" y="880716"/>
                </a:lnTo>
                <a:lnTo>
                  <a:pt x="1386475" y="893357"/>
                </a:lnTo>
                <a:lnTo>
                  <a:pt x="1381531" y="895357"/>
                </a:lnTo>
                <a:lnTo>
                  <a:pt x="1381720" y="895814"/>
                </a:lnTo>
                <a:cubicBezTo>
                  <a:pt x="1381720" y="901365"/>
                  <a:pt x="1379469" y="906391"/>
                  <a:pt x="1375832" y="910029"/>
                </a:cubicBezTo>
                <a:lnTo>
                  <a:pt x="1373640" y="910937"/>
                </a:lnTo>
                <a:lnTo>
                  <a:pt x="1373875" y="911504"/>
                </a:lnTo>
                <a:cubicBezTo>
                  <a:pt x="1373875" y="917055"/>
                  <a:pt x="1371624" y="922081"/>
                  <a:pt x="1367986" y="925719"/>
                </a:cubicBezTo>
                <a:lnTo>
                  <a:pt x="1365857" y="926601"/>
                </a:lnTo>
                <a:lnTo>
                  <a:pt x="1359711" y="940428"/>
                </a:lnTo>
                <a:lnTo>
                  <a:pt x="1355120" y="942200"/>
                </a:lnTo>
                <a:lnTo>
                  <a:pt x="1349355" y="956118"/>
                </a:lnTo>
                <a:lnTo>
                  <a:pt x="1346997" y="957094"/>
                </a:lnTo>
                <a:lnTo>
                  <a:pt x="1347398" y="958084"/>
                </a:lnTo>
                <a:cubicBezTo>
                  <a:pt x="1347398" y="963771"/>
                  <a:pt x="1345147" y="968919"/>
                  <a:pt x="1341510" y="972646"/>
                </a:cubicBezTo>
                <a:lnTo>
                  <a:pt x="1339461" y="973515"/>
                </a:lnTo>
                <a:lnTo>
                  <a:pt x="1333664" y="988192"/>
                </a:lnTo>
                <a:lnTo>
                  <a:pt x="1331426" y="989165"/>
                </a:lnTo>
                <a:lnTo>
                  <a:pt x="1325676" y="1003045"/>
                </a:lnTo>
                <a:lnTo>
                  <a:pt x="1322719" y="1004270"/>
                </a:lnTo>
                <a:lnTo>
                  <a:pt x="1322882" y="1004664"/>
                </a:lnTo>
                <a:cubicBezTo>
                  <a:pt x="1322882" y="1010216"/>
                  <a:pt x="1320632" y="1015241"/>
                  <a:pt x="1316994" y="1018879"/>
                </a:cubicBezTo>
                <a:lnTo>
                  <a:pt x="1314637" y="1019855"/>
                </a:lnTo>
                <a:lnTo>
                  <a:pt x="1315037" y="1020845"/>
                </a:lnTo>
                <a:cubicBezTo>
                  <a:pt x="1315037" y="1026532"/>
                  <a:pt x="1312786" y="1031680"/>
                  <a:pt x="1309149" y="1035406"/>
                </a:cubicBezTo>
                <a:lnTo>
                  <a:pt x="1306914" y="1036355"/>
                </a:lnTo>
                <a:lnTo>
                  <a:pt x="1307192" y="1037025"/>
                </a:lnTo>
                <a:cubicBezTo>
                  <a:pt x="1307192" y="1042576"/>
                  <a:pt x="1304941" y="1047602"/>
                  <a:pt x="1301304" y="1051240"/>
                </a:cubicBezTo>
                <a:lnTo>
                  <a:pt x="1300612" y="1051527"/>
                </a:lnTo>
                <a:lnTo>
                  <a:pt x="1301308" y="1053205"/>
                </a:lnTo>
                <a:cubicBezTo>
                  <a:pt x="1301308" y="1058892"/>
                  <a:pt x="1299003" y="1064040"/>
                  <a:pt x="1295276" y="1067767"/>
                </a:cubicBezTo>
                <a:lnTo>
                  <a:pt x="1293150" y="1068648"/>
                </a:lnTo>
                <a:lnTo>
                  <a:pt x="1293463" y="1069386"/>
                </a:lnTo>
                <a:cubicBezTo>
                  <a:pt x="1293463" y="1074938"/>
                  <a:pt x="1291158" y="1079963"/>
                  <a:pt x="1287431" y="1083601"/>
                </a:cubicBezTo>
                <a:lnTo>
                  <a:pt x="1284030" y="1084976"/>
                </a:lnTo>
                <a:lnTo>
                  <a:pt x="1284637" y="1086547"/>
                </a:lnTo>
                <a:cubicBezTo>
                  <a:pt x="1284637" y="1092505"/>
                  <a:pt x="1282386" y="1097898"/>
                  <a:pt x="1278749" y="1101803"/>
                </a:cubicBezTo>
                <a:lnTo>
                  <a:pt x="1278085" y="1102097"/>
                </a:lnTo>
                <a:lnTo>
                  <a:pt x="1278753" y="1103709"/>
                </a:lnTo>
                <a:cubicBezTo>
                  <a:pt x="1278753" y="1109260"/>
                  <a:pt x="1276503" y="1114286"/>
                  <a:pt x="1272865" y="1117924"/>
                </a:cubicBezTo>
                <a:lnTo>
                  <a:pt x="1272160" y="1118216"/>
                </a:lnTo>
                <a:lnTo>
                  <a:pt x="1272870" y="1119889"/>
                </a:lnTo>
                <a:cubicBezTo>
                  <a:pt x="1272870" y="1125576"/>
                  <a:pt x="1270510" y="1130724"/>
                  <a:pt x="1266694" y="1134451"/>
                </a:cubicBezTo>
                <a:lnTo>
                  <a:pt x="1264683" y="1135265"/>
                </a:lnTo>
                <a:lnTo>
                  <a:pt x="1265025" y="1136070"/>
                </a:lnTo>
                <a:cubicBezTo>
                  <a:pt x="1265025" y="1141621"/>
                  <a:pt x="1262719" y="1146647"/>
                  <a:pt x="1258992" y="1150285"/>
                </a:cubicBezTo>
                <a:lnTo>
                  <a:pt x="1257289" y="1150973"/>
                </a:lnTo>
                <a:lnTo>
                  <a:pt x="1258160" y="1153231"/>
                </a:lnTo>
                <a:cubicBezTo>
                  <a:pt x="1258160" y="1159188"/>
                  <a:pt x="1255910" y="1164581"/>
                  <a:pt x="1252272" y="1168486"/>
                </a:cubicBezTo>
                <a:lnTo>
                  <a:pt x="1251608" y="1168781"/>
                </a:lnTo>
                <a:lnTo>
                  <a:pt x="1252276" y="1170392"/>
                </a:lnTo>
                <a:cubicBezTo>
                  <a:pt x="1252276" y="1175944"/>
                  <a:pt x="1250026" y="1180969"/>
                  <a:pt x="1246388" y="1184607"/>
                </a:cubicBezTo>
                <a:lnTo>
                  <a:pt x="1245711" y="1184888"/>
                </a:lnTo>
                <a:lnTo>
                  <a:pt x="1246392" y="1186572"/>
                </a:lnTo>
                <a:cubicBezTo>
                  <a:pt x="1246392" y="1192259"/>
                  <a:pt x="1244141" y="1197408"/>
                  <a:pt x="1240503" y="1201134"/>
                </a:cubicBezTo>
                <a:lnTo>
                  <a:pt x="1239246" y="1201668"/>
                </a:lnTo>
                <a:lnTo>
                  <a:pt x="1240508" y="1204714"/>
                </a:lnTo>
                <a:cubicBezTo>
                  <a:pt x="1240508" y="1210266"/>
                  <a:pt x="1238258" y="1215292"/>
                  <a:pt x="1234620" y="1218929"/>
                </a:cubicBezTo>
                <a:lnTo>
                  <a:pt x="1233738" y="1219295"/>
                </a:lnTo>
                <a:lnTo>
                  <a:pt x="1234624" y="1221385"/>
                </a:lnTo>
                <a:cubicBezTo>
                  <a:pt x="1234624" y="1226936"/>
                  <a:pt x="1232319" y="1231962"/>
                  <a:pt x="1228592" y="1235600"/>
                </a:cubicBezTo>
                <a:lnTo>
                  <a:pt x="1226660" y="1236381"/>
                </a:lnTo>
                <a:lnTo>
                  <a:pt x="1227760" y="1239036"/>
                </a:lnTo>
                <a:cubicBezTo>
                  <a:pt x="1227760" y="1244588"/>
                  <a:pt x="1225509" y="1249614"/>
                  <a:pt x="1221872" y="1253251"/>
                </a:cubicBezTo>
                <a:lnTo>
                  <a:pt x="1221007" y="1253610"/>
                </a:lnTo>
                <a:lnTo>
                  <a:pt x="1221876" y="1255707"/>
                </a:lnTo>
                <a:lnTo>
                  <a:pt x="1216259" y="1269268"/>
                </a:lnTo>
                <a:lnTo>
                  <a:pt x="1217953" y="1273359"/>
                </a:lnTo>
                <a:cubicBezTo>
                  <a:pt x="1217953" y="1278910"/>
                  <a:pt x="1215703" y="1283936"/>
                  <a:pt x="1212065" y="1287574"/>
                </a:cubicBezTo>
                <a:lnTo>
                  <a:pt x="1211201" y="1287932"/>
                </a:lnTo>
                <a:lnTo>
                  <a:pt x="1212070" y="1290029"/>
                </a:lnTo>
                <a:lnTo>
                  <a:pt x="1206453" y="1303590"/>
                </a:lnTo>
                <a:lnTo>
                  <a:pt x="1208147" y="1307681"/>
                </a:lnTo>
                <a:cubicBezTo>
                  <a:pt x="1208147" y="1313232"/>
                  <a:pt x="1205897" y="1318258"/>
                  <a:pt x="1202259" y="1321896"/>
                </a:cubicBezTo>
                <a:lnTo>
                  <a:pt x="1200669" y="1322554"/>
                </a:lnTo>
                <a:lnTo>
                  <a:pt x="1202264" y="1326313"/>
                </a:lnTo>
                <a:lnTo>
                  <a:pt x="1196974" y="1338780"/>
                </a:lnTo>
                <a:lnTo>
                  <a:pt x="1198341" y="1342004"/>
                </a:lnTo>
                <a:cubicBezTo>
                  <a:pt x="1198341" y="1347555"/>
                  <a:pt x="1196036" y="1352581"/>
                  <a:pt x="1192309" y="1356219"/>
                </a:cubicBezTo>
                <a:lnTo>
                  <a:pt x="1191709" y="1356461"/>
                </a:lnTo>
                <a:lnTo>
                  <a:pt x="1193438" y="1360635"/>
                </a:lnTo>
                <a:lnTo>
                  <a:pt x="1187741" y="1374389"/>
                </a:lnTo>
                <a:lnTo>
                  <a:pt x="1189515" y="1378777"/>
                </a:lnTo>
                <a:lnTo>
                  <a:pt x="1183866" y="1392750"/>
                </a:lnTo>
                <a:lnTo>
                  <a:pt x="1185593" y="1396919"/>
                </a:lnTo>
                <a:lnTo>
                  <a:pt x="1179896" y="1410673"/>
                </a:lnTo>
                <a:lnTo>
                  <a:pt x="1181670" y="1415061"/>
                </a:lnTo>
                <a:lnTo>
                  <a:pt x="1176257" y="1428449"/>
                </a:lnTo>
                <a:lnTo>
                  <a:pt x="1177748" y="1432223"/>
                </a:lnTo>
                <a:lnTo>
                  <a:pt x="1172246" y="1446153"/>
                </a:lnTo>
                <a:lnTo>
                  <a:pt x="1173825" y="1449874"/>
                </a:lnTo>
                <a:lnTo>
                  <a:pt x="1168118" y="1463322"/>
                </a:lnTo>
                <a:lnTo>
                  <a:pt x="1169902" y="1467525"/>
                </a:lnTo>
                <a:lnTo>
                  <a:pt x="1164969" y="1479153"/>
                </a:lnTo>
                <a:lnTo>
                  <a:pt x="1167941" y="1486158"/>
                </a:lnTo>
                <a:cubicBezTo>
                  <a:pt x="1167941" y="1491709"/>
                  <a:pt x="1165636" y="1496735"/>
                  <a:pt x="1161909" y="1500373"/>
                </a:cubicBezTo>
                <a:lnTo>
                  <a:pt x="1161656" y="1500475"/>
                </a:lnTo>
                <a:lnTo>
                  <a:pt x="1163038" y="1503809"/>
                </a:lnTo>
                <a:lnTo>
                  <a:pt x="1158069" y="1515806"/>
                </a:lnTo>
                <a:lnTo>
                  <a:pt x="1161076" y="1523422"/>
                </a:lnTo>
                <a:lnTo>
                  <a:pt x="1156482" y="1535056"/>
                </a:lnTo>
                <a:lnTo>
                  <a:pt x="1159116" y="1541563"/>
                </a:lnTo>
                <a:lnTo>
                  <a:pt x="1153262" y="1556024"/>
                </a:lnTo>
                <a:lnTo>
                  <a:pt x="1155192" y="1560686"/>
                </a:lnTo>
                <a:lnTo>
                  <a:pt x="1150488" y="1572043"/>
                </a:lnTo>
                <a:lnTo>
                  <a:pt x="1153231" y="1578827"/>
                </a:lnTo>
                <a:lnTo>
                  <a:pt x="1148550" y="1590404"/>
                </a:lnTo>
                <a:lnTo>
                  <a:pt x="1151270" y="1596969"/>
                </a:lnTo>
                <a:lnTo>
                  <a:pt x="1146431" y="1608652"/>
                </a:lnTo>
                <a:lnTo>
                  <a:pt x="1149309" y="1615601"/>
                </a:lnTo>
                <a:lnTo>
                  <a:pt x="1145566" y="1624636"/>
                </a:lnTo>
                <a:lnTo>
                  <a:pt x="1149309" y="1633253"/>
                </a:lnTo>
                <a:lnTo>
                  <a:pt x="1143938" y="1645616"/>
                </a:lnTo>
                <a:lnTo>
                  <a:pt x="1147347" y="1653846"/>
                </a:lnTo>
                <a:lnTo>
                  <a:pt x="1142643" y="1665204"/>
                </a:lnTo>
                <a:lnTo>
                  <a:pt x="1145386" y="1671988"/>
                </a:lnTo>
                <a:lnTo>
                  <a:pt x="1141587" y="1681383"/>
                </a:lnTo>
                <a:lnTo>
                  <a:pt x="1145387" y="1690130"/>
                </a:lnTo>
                <a:lnTo>
                  <a:pt x="1140439" y="1701518"/>
                </a:lnTo>
                <a:lnTo>
                  <a:pt x="1143425" y="1709252"/>
                </a:lnTo>
                <a:lnTo>
                  <a:pt x="1139604" y="1719150"/>
                </a:lnTo>
                <a:lnTo>
                  <a:pt x="1143425" y="1728375"/>
                </a:lnTo>
                <a:lnTo>
                  <a:pt x="1139429" y="1738020"/>
                </a:lnTo>
                <a:lnTo>
                  <a:pt x="1143424" y="1747007"/>
                </a:lnTo>
                <a:lnTo>
                  <a:pt x="1138163" y="1758842"/>
                </a:lnTo>
                <a:lnTo>
                  <a:pt x="1141464" y="1766620"/>
                </a:lnTo>
                <a:lnTo>
                  <a:pt x="1137511" y="1775936"/>
                </a:lnTo>
                <a:lnTo>
                  <a:pt x="1141464" y="1785252"/>
                </a:lnTo>
                <a:cubicBezTo>
                  <a:pt x="1141464" y="1796355"/>
                  <a:pt x="1132243" y="1805355"/>
                  <a:pt x="1120870" y="1805355"/>
                </a:cubicBezTo>
                <a:cubicBezTo>
                  <a:pt x="1109496" y="1805355"/>
                  <a:pt x="1100276" y="1796355"/>
                  <a:pt x="1100276" y="1785252"/>
                </a:cubicBezTo>
                <a:lnTo>
                  <a:pt x="1104229" y="1775936"/>
                </a:lnTo>
                <a:lnTo>
                  <a:pt x="1100276" y="1766620"/>
                </a:lnTo>
                <a:lnTo>
                  <a:pt x="1104534" y="1756585"/>
                </a:lnTo>
                <a:lnTo>
                  <a:pt x="1100276" y="1747007"/>
                </a:lnTo>
                <a:lnTo>
                  <a:pt x="1105794" y="1734593"/>
                </a:lnTo>
                <a:lnTo>
                  <a:pt x="1103218" y="1728375"/>
                </a:lnTo>
                <a:lnTo>
                  <a:pt x="1107039" y="1719150"/>
                </a:lnTo>
                <a:lnTo>
                  <a:pt x="1103218" y="1709252"/>
                </a:lnTo>
                <a:lnTo>
                  <a:pt x="1107127" y="1699126"/>
                </a:lnTo>
                <a:lnTo>
                  <a:pt x="1103218" y="1690130"/>
                </a:lnTo>
                <a:lnTo>
                  <a:pt x="1108034" y="1679046"/>
                </a:lnTo>
                <a:lnTo>
                  <a:pt x="1105180" y="1671988"/>
                </a:lnTo>
                <a:lnTo>
                  <a:pt x="1109860" y="1660412"/>
                </a:lnTo>
                <a:lnTo>
                  <a:pt x="1107141" y="1653846"/>
                </a:lnTo>
                <a:lnTo>
                  <a:pt x="1111508" y="1643304"/>
                </a:lnTo>
                <a:lnTo>
                  <a:pt x="1107141" y="1633253"/>
                </a:lnTo>
                <a:lnTo>
                  <a:pt x="1111888" y="1622326"/>
                </a:lnTo>
                <a:lnTo>
                  <a:pt x="1109102" y="1615601"/>
                </a:lnTo>
                <a:lnTo>
                  <a:pt x="1113942" y="1603918"/>
                </a:lnTo>
                <a:lnTo>
                  <a:pt x="1111064" y="1596969"/>
                </a:lnTo>
                <a:lnTo>
                  <a:pt x="1115768" y="1585611"/>
                </a:lnTo>
                <a:lnTo>
                  <a:pt x="1113025" y="1578827"/>
                </a:lnTo>
                <a:lnTo>
                  <a:pt x="1117705" y="1567251"/>
                </a:lnTo>
                <a:lnTo>
                  <a:pt x="1114986" y="1560686"/>
                </a:lnTo>
                <a:lnTo>
                  <a:pt x="1119893" y="1548839"/>
                </a:lnTo>
                <a:lnTo>
                  <a:pt x="1116947" y="1541563"/>
                </a:lnTo>
                <a:lnTo>
                  <a:pt x="1122559" y="1527700"/>
                </a:lnTo>
                <a:lnTo>
                  <a:pt x="1120870" y="1523422"/>
                </a:lnTo>
                <a:lnTo>
                  <a:pt x="1125792" y="1510958"/>
                </a:lnTo>
                <a:lnTo>
                  <a:pt x="1122831" y="1503809"/>
                </a:lnTo>
                <a:lnTo>
                  <a:pt x="1128468" y="1490199"/>
                </a:lnTo>
                <a:lnTo>
                  <a:pt x="1126754" y="1486158"/>
                </a:lnTo>
                <a:lnTo>
                  <a:pt x="1131688" y="1474530"/>
                </a:lnTo>
                <a:lnTo>
                  <a:pt x="1128715" y="1467525"/>
                </a:lnTo>
                <a:lnTo>
                  <a:pt x="1134421" y="1454077"/>
                </a:lnTo>
                <a:lnTo>
                  <a:pt x="1132638" y="1449874"/>
                </a:lnTo>
                <a:cubicBezTo>
                  <a:pt x="1132638" y="1444322"/>
                  <a:pt x="1134942" y="1439296"/>
                  <a:pt x="1138669" y="1435659"/>
                </a:cubicBezTo>
                <a:lnTo>
                  <a:pt x="1138866" y="1435579"/>
                </a:lnTo>
                <a:lnTo>
                  <a:pt x="1137541" y="1432223"/>
                </a:lnTo>
                <a:lnTo>
                  <a:pt x="1142908" y="1418634"/>
                </a:lnTo>
                <a:lnTo>
                  <a:pt x="1141464" y="1415061"/>
                </a:lnTo>
                <a:lnTo>
                  <a:pt x="1147113" y="1401089"/>
                </a:lnTo>
                <a:lnTo>
                  <a:pt x="1145386" y="1396919"/>
                </a:lnTo>
                <a:lnTo>
                  <a:pt x="1151083" y="1383166"/>
                </a:lnTo>
                <a:lnTo>
                  <a:pt x="1149309" y="1378777"/>
                </a:lnTo>
                <a:lnTo>
                  <a:pt x="1154958" y="1364805"/>
                </a:lnTo>
                <a:lnTo>
                  <a:pt x="1153231" y="1360635"/>
                </a:lnTo>
                <a:lnTo>
                  <a:pt x="1159074" y="1346529"/>
                </a:lnTo>
                <a:lnTo>
                  <a:pt x="1157154" y="1342004"/>
                </a:lnTo>
                <a:lnTo>
                  <a:pt x="1162444" y="1329536"/>
                </a:lnTo>
                <a:lnTo>
                  <a:pt x="1161076" y="1326313"/>
                </a:lnTo>
                <a:cubicBezTo>
                  <a:pt x="1161076" y="1320762"/>
                  <a:pt x="1163381" y="1315736"/>
                  <a:pt x="1167108" y="1312098"/>
                </a:cubicBezTo>
                <a:lnTo>
                  <a:pt x="1169388" y="1311176"/>
                </a:lnTo>
                <a:lnTo>
                  <a:pt x="1167940" y="1307681"/>
                </a:lnTo>
                <a:lnTo>
                  <a:pt x="1173558" y="1294120"/>
                </a:lnTo>
                <a:lnTo>
                  <a:pt x="1171863" y="1290029"/>
                </a:lnTo>
                <a:cubicBezTo>
                  <a:pt x="1171863" y="1284478"/>
                  <a:pt x="1174113" y="1279452"/>
                  <a:pt x="1177751" y="1275814"/>
                </a:cubicBezTo>
                <a:lnTo>
                  <a:pt x="1178615" y="1275456"/>
                </a:lnTo>
                <a:lnTo>
                  <a:pt x="1177747" y="1273359"/>
                </a:lnTo>
                <a:lnTo>
                  <a:pt x="1183364" y="1259798"/>
                </a:lnTo>
                <a:lnTo>
                  <a:pt x="1181670" y="1255707"/>
                </a:lnTo>
                <a:cubicBezTo>
                  <a:pt x="1181670" y="1250156"/>
                  <a:pt x="1183919" y="1245130"/>
                  <a:pt x="1187558" y="1241492"/>
                </a:cubicBezTo>
                <a:lnTo>
                  <a:pt x="1188422" y="1241134"/>
                </a:lnTo>
                <a:lnTo>
                  <a:pt x="1187553" y="1239036"/>
                </a:lnTo>
                <a:cubicBezTo>
                  <a:pt x="1187553" y="1233485"/>
                  <a:pt x="1189803" y="1228459"/>
                  <a:pt x="1193442" y="1224821"/>
                </a:cubicBezTo>
                <a:lnTo>
                  <a:pt x="1194678" y="1224308"/>
                </a:lnTo>
                <a:lnTo>
                  <a:pt x="1193437" y="1221385"/>
                </a:lnTo>
                <a:cubicBezTo>
                  <a:pt x="1193437" y="1215833"/>
                  <a:pt x="1195742" y="1210807"/>
                  <a:pt x="1199469" y="1207170"/>
                </a:cubicBezTo>
                <a:lnTo>
                  <a:pt x="1201053" y="1206529"/>
                </a:lnTo>
                <a:lnTo>
                  <a:pt x="1200301" y="1204714"/>
                </a:lnTo>
                <a:cubicBezTo>
                  <a:pt x="1200301" y="1199163"/>
                  <a:pt x="1202551" y="1194137"/>
                  <a:pt x="1206189" y="1190499"/>
                </a:cubicBezTo>
                <a:lnTo>
                  <a:pt x="1207545" y="1189937"/>
                </a:lnTo>
                <a:lnTo>
                  <a:pt x="1206185" y="1186572"/>
                </a:lnTo>
                <a:cubicBezTo>
                  <a:pt x="1206185" y="1180885"/>
                  <a:pt x="1208435" y="1175737"/>
                  <a:pt x="1212073" y="1172010"/>
                </a:cubicBezTo>
                <a:lnTo>
                  <a:pt x="1212640" y="1171770"/>
                </a:lnTo>
                <a:lnTo>
                  <a:pt x="1212070" y="1170392"/>
                </a:lnTo>
                <a:cubicBezTo>
                  <a:pt x="1212070" y="1164841"/>
                  <a:pt x="1214319" y="1159815"/>
                  <a:pt x="1217958" y="1156177"/>
                </a:cubicBezTo>
                <a:lnTo>
                  <a:pt x="1218934" y="1155772"/>
                </a:lnTo>
                <a:lnTo>
                  <a:pt x="1217953" y="1153231"/>
                </a:lnTo>
                <a:cubicBezTo>
                  <a:pt x="1217953" y="1147273"/>
                  <a:pt x="1220203" y="1141879"/>
                  <a:pt x="1223842" y="1137975"/>
                </a:cubicBezTo>
                <a:lnTo>
                  <a:pt x="1224518" y="1137674"/>
                </a:lnTo>
                <a:lnTo>
                  <a:pt x="1223837" y="1136070"/>
                </a:lnTo>
                <a:cubicBezTo>
                  <a:pt x="1223837" y="1130518"/>
                  <a:pt x="1226142" y="1125492"/>
                  <a:pt x="1229869" y="1121854"/>
                </a:cubicBezTo>
                <a:lnTo>
                  <a:pt x="1231291" y="1121279"/>
                </a:lnTo>
                <a:lnTo>
                  <a:pt x="1230701" y="1119889"/>
                </a:lnTo>
                <a:cubicBezTo>
                  <a:pt x="1230701" y="1114203"/>
                  <a:pt x="1233061" y="1109054"/>
                  <a:pt x="1236877" y="1105327"/>
                </a:cubicBezTo>
                <a:lnTo>
                  <a:pt x="1238881" y="1104516"/>
                </a:lnTo>
                <a:lnTo>
                  <a:pt x="1238546" y="1103709"/>
                </a:lnTo>
                <a:cubicBezTo>
                  <a:pt x="1238546" y="1098157"/>
                  <a:pt x="1240796" y="1093131"/>
                  <a:pt x="1244435" y="1089494"/>
                </a:cubicBezTo>
                <a:lnTo>
                  <a:pt x="1245411" y="1089088"/>
                </a:lnTo>
                <a:lnTo>
                  <a:pt x="1244430" y="1086547"/>
                </a:lnTo>
                <a:cubicBezTo>
                  <a:pt x="1244430" y="1080589"/>
                  <a:pt x="1246680" y="1075196"/>
                  <a:pt x="1250318" y="1071292"/>
                </a:cubicBezTo>
                <a:lnTo>
                  <a:pt x="1252645" y="1070257"/>
                </a:lnTo>
                <a:lnTo>
                  <a:pt x="1252275" y="1069386"/>
                </a:lnTo>
                <a:cubicBezTo>
                  <a:pt x="1252275" y="1063835"/>
                  <a:pt x="1254580" y="1058809"/>
                  <a:pt x="1258307" y="1055171"/>
                </a:cubicBezTo>
                <a:lnTo>
                  <a:pt x="1260558" y="1054261"/>
                </a:lnTo>
                <a:lnTo>
                  <a:pt x="1260120" y="1053205"/>
                </a:lnTo>
                <a:cubicBezTo>
                  <a:pt x="1260120" y="1047519"/>
                  <a:pt x="1262425" y="1042370"/>
                  <a:pt x="1266152" y="1038643"/>
                </a:cubicBezTo>
                <a:lnTo>
                  <a:pt x="1267436" y="1038112"/>
                </a:lnTo>
                <a:lnTo>
                  <a:pt x="1266985" y="1037025"/>
                </a:lnTo>
                <a:cubicBezTo>
                  <a:pt x="1266985" y="1031473"/>
                  <a:pt x="1269235" y="1026448"/>
                  <a:pt x="1272874" y="1022810"/>
                </a:cubicBezTo>
                <a:lnTo>
                  <a:pt x="1275230" y="1021833"/>
                </a:lnTo>
                <a:lnTo>
                  <a:pt x="1274830" y="1020845"/>
                </a:lnTo>
                <a:cubicBezTo>
                  <a:pt x="1274830" y="1015158"/>
                  <a:pt x="1277080" y="1010009"/>
                  <a:pt x="1280718" y="1006283"/>
                </a:cubicBezTo>
                <a:lnTo>
                  <a:pt x="1282954" y="1005334"/>
                </a:lnTo>
                <a:lnTo>
                  <a:pt x="1282676" y="1004664"/>
                </a:lnTo>
                <a:cubicBezTo>
                  <a:pt x="1282676" y="999113"/>
                  <a:pt x="1284925" y="994087"/>
                  <a:pt x="1288564" y="990449"/>
                </a:cubicBezTo>
                <a:lnTo>
                  <a:pt x="1290929" y="989469"/>
                </a:lnTo>
                <a:lnTo>
                  <a:pt x="1290521" y="988483"/>
                </a:lnTo>
                <a:cubicBezTo>
                  <a:pt x="1290521" y="982797"/>
                  <a:pt x="1292825" y="977648"/>
                  <a:pt x="1296552" y="973921"/>
                </a:cubicBezTo>
                <a:lnTo>
                  <a:pt x="1299591" y="972663"/>
                </a:lnTo>
                <a:lnTo>
                  <a:pt x="1305234" y="958375"/>
                </a:lnTo>
                <a:lnTo>
                  <a:pt x="1307465" y="957405"/>
                </a:lnTo>
                <a:lnTo>
                  <a:pt x="1313079" y="943522"/>
                </a:lnTo>
                <a:lnTo>
                  <a:pt x="1315314" y="942573"/>
                </a:lnTo>
                <a:lnTo>
                  <a:pt x="1315036" y="941903"/>
                </a:lnTo>
                <a:cubicBezTo>
                  <a:pt x="1315036" y="936352"/>
                  <a:pt x="1317286" y="931326"/>
                  <a:pt x="1320924" y="927688"/>
                </a:cubicBezTo>
                <a:lnTo>
                  <a:pt x="1323131" y="926774"/>
                </a:lnTo>
                <a:lnTo>
                  <a:pt x="1322881" y="926213"/>
                </a:lnTo>
                <a:cubicBezTo>
                  <a:pt x="1322881" y="920662"/>
                  <a:pt x="1325296" y="915636"/>
                  <a:pt x="1329200" y="911998"/>
                </a:cubicBezTo>
                <a:lnTo>
                  <a:pt x="1334275" y="910039"/>
                </a:lnTo>
                <a:lnTo>
                  <a:pt x="1339556" y="897289"/>
                </a:lnTo>
                <a:lnTo>
                  <a:pt x="1341748" y="896381"/>
                </a:lnTo>
                <a:lnTo>
                  <a:pt x="1341513" y="895814"/>
                </a:lnTo>
                <a:cubicBezTo>
                  <a:pt x="1341513" y="890262"/>
                  <a:pt x="1343763" y="885236"/>
                  <a:pt x="1347401" y="881598"/>
                </a:cubicBezTo>
                <a:lnTo>
                  <a:pt x="1351620" y="879851"/>
                </a:lnTo>
                <a:lnTo>
                  <a:pt x="1351320" y="879142"/>
                </a:lnTo>
                <a:cubicBezTo>
                  <a:pt x="1351320" y="873591"/>
                  <a:pt x="1353624" y="868565"/>
                  <a:pt x="1357351" y="864927"/>
                </a:cubicBezTo>
                <a:lnTo>
                  <a:pt x="1360950" y="863472"/>
                </a:lnTo>
                <a:lnTo>
                  <a:pt x="1366034" y="851198"/>
                </a:lnTo>
                <a:lnTo>
                  <a:pt x="1370247" y="849453"/>
                </a:lnTo>
                <a:lnTo>
                  <a:pt x="1369952" y="848742"/>
                </a:lnTo>
                <a:cubicBezTo>
                  <a:pt x="1369952" y="843191"/>
                  <a:pt x="1372202" y="838165"/>
                  <a:pt x="1375840" y="834527"/>
                </a:cubicBezTo>
                <a:lnTo>
                  <a:pt x="1380844" y="832454"/>
                </a:lnTo>
                <a:lnTo>
                  <a:pt x="1385790" y="820798"/>
                </a:lnTo>
                <a:lnTo>
                  <a:pt x="1387689" y="820030"/>
                </a:lnTo>
                <a:lnTo>
                  <a:pt x="1387604" y="819814"/>
                </a:lnTo>
                <a:cubicBezTo>
                  <a:pt x="1387604" y="813856"/>
                  <a:pt x="1389908" y="808462"/>
                  <a:pt x="1393635" y="804558"/>
                </a:cubicBezTo>
                <a:lnTo>
                  <a:pt x="1399460" y="802031"/>
                </a:lnTo>
                <a:lnTo>
                  <a:pt x="1404278" y="790399"/>
                </a:lnTo>
                <a:lnTo>
                  <a:pt x="1408983" y="788450"/>
                </a:lnTo>
                <a:lnTo>
                  <a:pt x="1414085" y="775832"/>
                </a:lnTo>
                <a:lnTo>
                  <a:pt x="1419041" y="773730"/>
                </a:lnTo>
                <a:lnTo>
                  <a:pt x="1424034" y="761961"/>
                </a:lnTo>
                <a:lnTo>
                  <a:pt x="1429989" y="759553"/>
                </a:lnTo>
                <a:lnTo>
                  <a:pt x="1434678" y="748232"/>
                </a:lnTo>
                <a:lnTo>
                  <a:pt x="1438666" y="746579"/>
                </a:lnTo>
                <a:lnTo>
                  <a:pt x="1444485" y="731848"/>
                </a:lnTo>
                <a:lnTo>
                  <a:pt x="1451796" y="728671"/>
                </a:lnTo>
                <a:lnTo>
                  <a:pt x="1456396" y="717832"/>
                </a:lnTo>
                <a:lnTo>
                  <a:pt x="1461862" y="715621"/>
                </a:lnTo>
                <a:lnTo>
                  <a:pt x="1467039" y="703122"/>
                </a:lnTo>
                <a:lnTo>
                  <a:pt x="1472416" y="700895"/>
                </a:lnTo>
                <a:lnTo>
                  <a:pt x="1476846" y="689681"/>
                </a:lnTo>
                <a:lnTo>
                  <a:pt x="1484273" y="686454"/>
                </a:lnTo>
                <a:lnTo>
                  <a:pt x="1488757" y="675114"/>
                </a:lnTo>
                <a:lnTo>
                  <a:pt x="1495572" y="672156"/>
                </a:lnTo>
                <a:lnTo>
                  <a:pt x="1499401" y="662916"/>
                </a:lnTo>
                <a:lnTo>
                  <a:pt x="1506461" y="659991"/>
                </a:lnTo>
                <a:lnTo>
                  <a:pt x="1511168" y="648350"/>
                </a:lnTo>
                <a:lnTo>
                  <a:pt x="1516124" y="646247"/>
                </a:lnTo>
                <a:lnTo>
                  <a:pt x="1521118" y="634478"/>
                </a:lnTo>
                <a:lnTo>
                  <a:pt x="1529800" y="630967"/>
                </a:lnTo>
                <a:lnTo>
                  <a:pt x="1533723" y="621036"/>
                </a:lnTo>
                <a:lnTo>
                  <a:pt x="1541544" y="617638"/>
                </a:lnTo>
                <a:lnTo>
                  <a:pt x="1545634" y="608000"/>
                </a:lnTo>
                <a:lnTo>
                  <a:pt x="1551659" y="605564"/>
                </a:lnTo>
                <a:lnTo>
                  <a:pt x="1556565" y="594271"/>
                </a:lnTo>
                <a:lnTo>
                  <a:pt x="1564162" y="591271"/>
                </a:lnTo>
                <a:lnTo>
                  <a:pt x="1568045" y="581666"/>
                </a:lnTo>
                <a:lnTo>
                  <a:pt x="1575393" y="578548"/>
                </a:lnTo>
                <a:lnTo>
                  <a:pt x="1579956" y="567794"/>
                </a:lnTo>
                <a:lnTo>
                  <a:pt x="1589241" y="564039"/>
                </a:lnTo>
                <a:lnTo>
                  <a:pt x="1592561" y="556026"/>
                </a:lnTo>
                <a:lnTo>
                  <a:pt x="1600392" y="552782"/>
                </a:lnTo>
                <a:lnTo>
                  <a:pt x="1604329" y="543278"/>
                </a:lnTo>
                <a:lnTo>
                  <a:pt x="1612214" y="540012"/>
                </a:lnTo>
                <a:lnTo>
                  <a:pt x="1616527" y="529836"/>
                </a:lnTo>
                <a:lnTo>
                  <a:pt x="1627367" y="525448"/>
                </a:lnTo>
                <a:lnTo>
                  <a:pt x="1630806" y="516944"/>
                </a:lnTo>
                <a:lnTo>
                  <a:pt x="1639169" y="513396"/>
                </a:lnTo>
                <a:lnTo>
                  <a:pt x="1642717" y="505033"/>
                </a:lnTo>
                <a:lnTo>
                  <a:pt x="1652002" y="501278"/>
                </a:lnTo>
                <a:lnTo>
                  <a:pt x="1655322" y="493265"/>
                </a:lnTo>
                <a:lnTo>
                  <a:pt x="1663461" y="489894"/>
                </a:lnTo>
                <a:lnTo>
                  <a:pt x="1667377" y="480661"/>
                </a:lnTo>
                <a:lnTo>
                  <a:pt x="1677676" y="476494"/>
                </a:lnTo>
                <a:lnTo>
                  <a:pt x="1680962" y="468750"/>
                </a:lnTo>
                <a:lnTo>
                  <a:pt x="1690400" y="464933"/>
                </a:lnTo>
                <a:lnTo>
                  <a:pt x="1691237" y="463007"/>
                </a:lnTo>
                <a:lnTo>
                  <a:pt x="1680832" y="467316"/>
                </a:lnTo>
                <a:lnTo>
                  <a:pt x="1677725" y="475175"/>
                </a:lnTo>
                <a:lnTo>
                  <a:pt x="1667528" y="479599"/>
                </a:lnTo>
                <a:lnTo>
                  <a:pt x="1665120" y="485412"/>
                </a:lnTo>
                <a:lnTo>
                  <a:pt x="1654432" y="489839"/>
                </a:lnTo>
                <a:lnTo>
                  <a:pt x="1651391" y="497180"/>
                </a:lnTo>
                <a:lnTo>
                  <a:pt x="1643316" y="500525"/>
                </a:lnTo>
                <a:lnTo>
                  <a:pt x="1639480" y="509784"/>
                </a:lnTo>
                <a:lnTo>
                  <a:pt x="1630069" y="513683"/>
                </a:lnTo>
                <a:lnTo>
                  <a:pt x="1626588" y="521695"/>
                </a:lnTo>
                <a:lnTo>
                  <a:pt x="1616267" y="525772"/>
                </a:lnTo>
                <a:lnTo>
                  <a:pt x="1613003" y="533463"/>
                </a:lnTo>
                <a:lnTo>
                  <a:pt x="1604027" y="537092"/>
                </a:lnTo>
                <a:lnTo>
                  <a:pt x="1600398" y="546068"/>
                </a:lnTo>
                <a:lnTo>
                  <a:pt x="1592707" y="549331"/>
                </a:lnTo>
                <a:lnTo>
                  <a:pt x="1588630" y="559654"/>
                </a:lnTo>
                <a:lnTo>
                  <a:pt x="1580298" y="563274"/>
                </a:lnTo>
                <a:lnTo>
                  <a:pt x="1576719" y="571708"/>
                </a:lnTo>
                <a:lnTo>
                  <a:pt x="1567921" y="575266"/>
                </a:lnTo>
                <a:lnTo>
                  <a:pt x="1564114" y="584456"/>
                </a:lnTo>
                <a:lnTo>
                  <a:pt x="1555793" y="587903"/>
                </a:lnTo>
                <a:lnTo>
                  <a:pt x="1552346" y="596224"/>
                </a:lnTo>
                <a:lnTo>
                  <a:pt x="1544108" y="599636"/>
                </a:lnTo>
                <a:lnTo>
                  <a:pt x="1539598" y="610790"/>
                </a:lnTo>
                <a:lnTo>
                  <a:pt x="1531307" y="614308"/>
                </a:lnTo>
                <a:lnTo>
                  <a:pt x="1527831" y="622701"/>
                </a:lnTo>
                <a:lnTo>
                  <a:pt x="1520447" y="625760"/>
                </a:lnTo>
                <a:lnTo>
                  <a:pt x="1515919" y="636430"/>
                </a:lnTo>
                <a:lnTo>
                  <a:pt x="1507698" y="639755"/>
                </a:lnTo>
                <a:lnTo>
                  <a:pt x="1503314" y="650854"/>
                </a:lnTo>
                <a:lnTo>
                  <a:pt x="1497445" y="653404"/>
                </a:lnTo>
                <a:lnTo>
                  <a:pt x="1493508" y="662908"/>
                </a:lnTo>
                <a:lnTo>
                  <a:pt x="1486414" y="665846"/>
                </a:lnTo>
                <a:lnTo>
                  <a:pt x="1481597" y="677474"/>
                </a:lnTo>
                <a:lnTo>
                  <a:pt x="1473318" y="680903"/>
                </a:lnTo>
                <a:lnTo>
                  <a:pt x="1468992" y="691346"/>
                </a:lnTo>
                <a:lnTo>
                  <a:pt x="1463880" y="693464"/>
                </a:lnTo>
                <a:lnTo>
                  <a:pt x="1459186" y="705625"/>
                </a:lnTo>
                <a:lnTo>
                  <a:pt x="1453817" y="708012"/>
                </a:lnTo>
                <a:lnTo>
                  <a:pt x="1448948" y="719498"/>
                </a:lnTo>
                <a:lnTo>
                  <a:pt x="1440148" y="723061"/>
                </a:lnTo>
                <a:lnTo>
                  <a:pt x="1436631" y="731553"/>
                </a:lnTo>
                <a:lnTo>
                  <a:pt x="1432148" y="733409"/>
                </a:lnTo>
                <a:lnTo>
                  <a:pt x="1426825" y="746262"/>
                </a:lnTo>
                <a:lnTo>
                  <a:pt x="1422358" y="748112"/>
                </a:lnTo>
                <a:lnTo>
                  <a:pt x="1416875" y="761665"/>
                </a:lnTo>
                <a:lnTo>
                  <a:pt x="1411499" y="763945"/>
                </a:lnTo>
                <a:lnTo>
                  <a:pt x="1406232" y="776662"/>
                </a:lnTo>
                <a:lnTo>
                  <a:pt x="1401196" y="778747"/>
                </a:lnTo>
                <a:lnTo>
                  <a:pt x="1396139" y="790391"/>
                </a:lnTo>
                <a:lnTo>
                  <a:pt x="1391757" y="792121"/>
                </a:lnTo>
                <a:lnTo>
                  <a:pt x="1386188" y="804956"/>
                </a:lnTo>
                <a:lnTo>
                  <a:pt x="1380675" y="807136"/>
                </a:lnTo>
                <a:lnTo>
                  <a:pt x="1375832" y="818829"/>
                </a:lnTo>
                <a:lnTo>
                  <a:pt x="1371620" y="820573"/>
                </a:lnTo>
                <a:lnTo>
                  <a:pt x="1366025" y="835069"/>
                </a:lnTo>
                <a:lnTo>
                  <a:pt x="1361168" y="837228"/>
                </a:lnTo>
                <a:lnTo>
                  <a:pt x="1356076" y="849228"/>
                </a:lnTo>
                <a:lnTo>
                  <a:pt x="1350122" y="851636"/>
                </a:lnTo>
                <a:lnTo>
                  <a:pt x="1345432" y="862957"/>
                </a:lnTo>
                <a:lnTo>
                  <a:pt x="1342893" y="864009"/>
                </a:lnTo>
                <a:lnTo>
                  <a:pt x="1343475" y="865413"/>
                </a:lnTo>
                <a:cubicBezTo>
                  <a:pt x="1343475" y="870965"/>
                  <a:pt x="1341225" y="875991"/>
                  <a:pt x="1337587" y="879629"/>
                </a:cubicBezTo>
                <a:lnTo>
                  <a:pt x="1332614" y="881689"/>
                </a:lnTo>
                <a:lnTo>
                  <a:pt x="1327780" y="893357"/>
                </a:lnTo>
                <a:lnTo>
                  <a:pt x="1325230" y="894414"/>
                </a:lnTo>
                <a:lnTo>
                  <a:pt x="1325824" y="895814"/>
                </a:lnTo>
                <a:cubicBezTo>
                  <a:pt x="1325824" y="901365"/>
                  <a:pt x="1323518" y="906391"/>
                  <a:pt x="1319792" y="910029"/>
                </a:cubicBezTo>
                <a:lnTo>
                  <a:pt x="1314813" y="912042"/>
                </a:lnTo>
                <a:lnTo>
                  <a:pt x="1309148" y="925719"/>
                </a:lnTo>
                <a:lnTo>
                  <a:pt x="1307033" y="926595"/>
                </a:lnTo>
                <a:lnTo>
                  <a:pt x="1301303" y="940428"/>
                </a:lnTo>
                <a:lnTo>
                  <a:pt x="1299107" y="941338"/>
                </a:lnTo>
                <a:lnTo>
                  <a:pt x="1299347" y="941903"/>
                </a:lnTo>
                <a:cubicBezTo>
                  <a:pt x="1299347" y="947455"/>
                  <a:pt x="1297041" y="952481"/>
                  <a:pt x="1293315" y="956118"/>
                </a:cubicBezTo>
                <a:lnTo>
                  <a:pt x="1288544" y="958047"/>
                </a:lnTo>
                <a:lnTo>
                  <a:pt x="1288559" y="958084"/>
                </a:lnTo>
                <a:cubicBezTo>
                  <a:pt x="1288559" y="963771"/>
                  <a:pt x="1286309" y="968919"/>
                  <a:pt x="1282671" y="972646"/>
                </a:cubicBezTo>
                <a:lnTo>
                  <a:pt x="1280623" y="973515"/>
                </a:lnTo>
                <a:lnTo>
                  <a:pt x="1274826" y="988192"/>
                </a:lnTo>
                <a:lnTo>
                  <a:pt x="1272595" y="989162"/>
                </a:lnTo>
                <a:lnTo>
                  <a:pt x="1266981" y="1003045"/>
                </a:lnTo>
                <a:lnTo>
                  <a:pt x="1264741" y="1003996"/>
                </a:lnTo>
                <a:lnTo>
                  <a:pt x="1265025" y="1004664"/>
                </a:lnTo>
                <a:cubicBezTo>
                  <a:pt x="1265025" y="1010216"/>
                  <a:pt x="1262719" y="1015241"/>
                  <a:pt x="1258992" y="1018879"/>
                </a:cubicBezTo>
                <a:lnTo>
                  <a:pt x="1257570" y="1019454"/>
                </a:lnTo>
                <a:lnTo>
                  <a:pt x="1258160" y="1020845"/>
                </a:lnTo>
                <a:cubicBezTo>
                  <a:pt x="1258160" y="1026532"/>
                  <a:pt x="1255801" y="1031680"/>
                  <a:pt x="1251985" y="1035406"/>
                </a:cubicBezTo>
                <a:lnTo>
                  <a:pt x="1249981" y="1036217"/>
                </a:lnTo>
                <a:lnTo>
                  <a:pt x="1250315" y="1037025"/>
                </a:lnTo>
                <a:cubicBezTo>
                  <a:pt x="1250315" y="1042576"/>
                  <a:pt x="1248064" y="1047602"/>
                  <a:pt x="1244427" y="1051240"/>
                </a:cubicBezTo>
                <a:lnTo>
                  <a:pt x="1242069" y="1052216"/>
                </a:lnTo>
                <a:lnTo>
                  <a:pt x="1242470" y="1053205"/>
                </a:lnTo>
                <a:cubicBezTo>
                  <a:pt x="1242470" y="1058892"/>
                  <a:pt x="1240219" y="1064040"/>
                  <a:pt x="1236582" y="1067767"/>
                </a:cubicBezTo>
                <a:lnTo>
                  <a:pt x="1234341" y="1068718"/>
                </a:lnTo>
                <a:lnTo>
                  <a:pt x="1234624" y="1069386"/>
                </a:lnTo>
                <a:cubicBezTo>
                  <a:pt x="1234624" y="1074938"/>
                  <a:pt x="1232319" y="1079963"/>
                  <a:pt x="1228592" y="1083601"/>
                </a:cubicBezTo>
                <a:lnTo>
                  <a:pt x="1226889" y="1084290"/>
                </a:lnTo>
                <a:lnTo>
                  <a:pt x="1227760" y="1086547"/>
                </a:lnTo>
                <a:cubicBezTo>
                  <a:pt x="1227760" y="1092505"/>
                  <a:pt x="1225509" y="1097898"/>
                  <a:pt x="1221872" y="1101803"/>
                </a:cubicBezTo>
                <a:lnTo>
                  <a:pt x="1219552" y="1102833"/>
                </a:lnTo>
                <a:lnTo>
                  <a:pt x="1219915" y="1103709"/>
                </a:lnTo>
                <a:cubicBezTo>
                  <a:pt x="1219915" y="1109260"/>
                  <a:pt x="1217664" y="1114286"/>
                  <a:pt x="1214026" y="1117924"/>
                </a:cubicBezTo>
                <a:lnTo>
                  <a:pt x="1213350" y="1118204"/>
                </a:lnTo>
                <a:lnTo>
                  <a:pt x="1214031" y="1119889"/>
                </a:lnTo>
                <a:cubicBezTo>
                  <a:pt x="1214031" y="1125576"/>
                  <a:pt x="1211780" y="1130724"/>
                  <a:pt x="1208143" y="1134451"/>
                </a:cubicBezTo>
                <a:lnTo>
                  <a:pt x="1207553" y="1134701"/>
                </a:lnTo>
                <a:lnTo>
                  <a:pt x="1208148" y="1136070"/>
                </a:lnTo>
                <a:cubicBezTo>
                  <a:pt x="1208148" y="1141621"/>
                  <a:pt x="1205788" y="1146647"/>
                  <a:pt x="1201972" y="1150285"/>
                </a:cubicBezTo>
                <a:lnTo>
                  <a:pt x="1199520" y="1151253"/>
                </a:lnTo>
                <a:lnTo>
                  <a:pt x="1200302" y="1153231"/>
                </a:lnTo>
                <a:cubicBezTo>
                  <a:pt x="1200302" y="1159188"/>
                  <a:pt x="1197997" y="1164581"/>
                  <a:pt x="1194270" y="1168486"/>
                </a:cubicBezTo>
                <a:lnTo>
                  <a:pt x="1192895" y="1169083"/>
                </a:lnTo>
                <a:lnTo>
                  <a:pt x="1193438" y="1170392"/>
                </a:lnTo>
                <a:cubicBezTo>
                  <a:pt x="1193438" y="1175944"/>
                  <a:pt x="1191187" y="1180969"/>
                  <a:pt x="1187550" y="1184607"/>
                </a:cubicBezTo>
                <a:lnTo>
                  <a:pt x="1186872" y="1184888"/>
                </a:lnTo>
                <a:lnTo>
                  <a:pt x="1187553" y="1186572"/>
                </a:lnTo>
                <a:cubicBezTo>
                  <a:pt x="1187553" y="1192259"/>
                  <a:pt x="1185303" y="1197408"/>
                  <a:pt x="1181665" y="1201134"/>
                </a:cubicBezTo>
                <a:lnTo>
                  <a:pt x="1180408" y="1201668"/>
                </a:lnTo>
                <a:lnTo>
                  <a:pt x="1181670" y="1204714"/>
                </a:lnTo>
                <a:cubicBezTo>
                  <a:pt x="1181670" y="1210266"/>
                  <a:pt x="1179420" y="1215292"/>
                  <a:pt x="1175781" y="1218929"/>
                </a:cubicBezTo>
                <a:lnTo>
                  <a:pt x="1174917" y="1219288"/>
                </a:lnTo>
                <a:lnTo>
                  <a:pt x="1175786" y="1221385"/>
                </a:lnTo>
                <a:cubicBezTo>
                  <a:pt x="1175786" y="1226936"/>
                  <a:pt x="1173535" y="1231962"/>
                  <a:pt x="1169898" y="1235600"/>
                </a:cubicBezTo>
                <a:lnTo>
                  <a:pt x="1168661" y="1236112"/>
                </a:lnTo>
                <a:lnTo>
                  <a:pt x="1169902" y="1239036"/>
                </a:lnTo>
                <a:lnTo>
                  <a:pt x="1164404" y="1251994"/>
                </a:lnTo>
                <a:lnTo>
                  <a:pt x="1165980" y="1255707"/>
                </a:lnTo>
                <a:cubicBezTo>
                  <a:pt x="1165980" y="1261259"/>
                  <a:pt x="1163674" y="1266285"/>
                  <a:pt x="1159948" y="1269922"/>
                </a:cubicBezTo>
                <a:lnTo>
                  <a:pt x="1158016" y="1270704"/>
                </a:lnTo>
                <a:lnTo>
                  <a:pt x="1159115" y="1273359"/>
                </a:lnTo>
                <a:lnTo>
                  <a:pt x="1153666" y="1286514"/>
                </a:lnTo>
                <a:lnTo>
                  <a:pt x="1155193" y="1290029"/>
                </a:lnTo>
                <a:cubicBezTo>
                  <a:pt x="1155193" y="1295581"/>
                  <a:pt x="1152834" y="1300607"/>
                  <a:pt x="1149018" y="1304244"/>
                </a:cubicBezTo>
                <a:lnTo>
                  <a:pt x="1148045" y="1304629"/>
                </a:lnTo>
                <a:lnTo>
                  <a:pt x="1149309" y="1307681"/>
                </a:lnTo>
                <a:lnTo>
                  <a:pt x="1143488" y="1321732"/>
                </a:lnTo>
                <a:lnTo>
                  <a:pt x="1145386" y="1326313"/>
                </a:lnTo>
                <a:cubicBezTo>
                  <a:pt x="1145386" y="1331865"/>
                  <a:pt x="1143136" y="1336891"/>
                  <a:pt x="1139498" y="1340528"/>
                </a:cubicBezTo>
                <a:lnTo>
                  <a:pt x="1138970" y="1340747"/>
                </a:lnTo>
                <a:lnTo>
                  <a:pt x="1139503" y="1342004"/>
                </a:lnTo>
                <a:lnTo>
                  <a:pt x="1133589" y="1355941"/>
                </a:lnTo>
                <a:lnTo>
                  <a:pt x="1135580" y="1360635"/>
                </a:lnTo>
                <a:cubicBezTo>
                  <a:pt x="1135580" y="1366187"/>
                  <a:pt x="1133275" y="1371213"/>
                  <a:pt x="1129548" y="1374850"/>
                </a:cubicBezTo>
                <a:lnTo>
                  <a:pt x="1129154" y="1375010"/>
                </a:lnTo>
                <a:lnTo>
                  <a:pt x="1130677" y="1378777"/>
                </a:lnTo>
                <a:lnTo>
                  <a:pt x="1125027" y="1392750"/>
                </a:lnTo>
                <a:lnTo>
                  <a:pt x="1126754" y="1396919"/>
                </a:lnTo>
                <a:lnTo>
                  <a:pt x="1121058" y="1410673"/>
                </a:lnTo>
                <a:lnTo>
                  <a:pt x="1122832" y="1415061"/>
                </a:lnTo>
                <a:lnTo>
                  <a:pt x="1117419" y="1428449"/>
                </a:lnTo>
                <a:lnTo>
                  <a:pt x="1118909" y="1432223"/>
                </a:lnTo>
                <a:lnTo>
                  <a:pt x="1113426" y="1446106"/>
                </a:lnTo>
                <a:lnTo>
                  <a:pt x="1114987" y="1449874"/>
                </a:lnTo>
                <a:lnTo>
                  <a:pt x="1110350" y="1461067"/>
                </a:lnTo>
                <a:lnTo>
                  <a:pt x="1113025" y="1467525"/>
                </a:lnTo>
                <a:lnTo>
                  <a:pt x="1107182" y="1481632"/>
                </a:lnTo>
                <a:lnTo>
                  <a:pt x="1109103" y="1486158"/>
                </a:lnTo>
                <a:lnTo>
                  <a:pt x="1104377" y="1497295"/>
                </a:lnTo>
                <a:lnTo>
                  <a:pt x="1107142" y="1503809"/>
                </a:lnTo>
                <a:cubicBezTo>
                  <a:pt x="1107142" y="1509361"/>
                  <a:pt x="1104836" y="1514386"/>
                  <a:pt x="1101110" y="1518024"/>
                </a:cubicBezTo>
                <a:lnTo>
                  <a:pt x="1101046" y="1518050"/>
                </a:lnTo>
                <a:lnTo>
                  <a:pt x="1103219" y="1523422"/>
                </a:lnTo>
                <a:lnTo>
                  <a:pt x="1098130" y="1536001"/>
                </a:lnTo>
                <a:lnTo>
                  <a:pt x="1100277" y="1541563"/>
                </a:lnTo>
                <a:lnTo>
                  <a:pt x="1095510" y="1553913"/>
                </a:lnTo>
                <a:lnTo>
                  <a:pt x="1098316" y="1560686"/>
                </a:lnTo>
                <a:lnTo>
                  <a:pt x="1093611" y="1572043"/>
                </a:lnTo>
                <a:lnTo>
                  <a:pt x="1096354" y="1578827"/>
                </a:lnTo>
                <a:lnTo>
                  <a:pt x="1091610" y="1590561"/>
                </a:lnTo>
                <a:lnTo>
                  <a:pt x="1094394" y="1596969"/>
                </a:lnTo>
                <a:lnTo>
                  <a:pt x="1089439" y="1608375"/>
                </a:lnTo>
                <a:lnTo>
                  <a:pt x="1092432" y="1615601"/>
                </a:lnTo>
                <a:lnTo>
                  <a:pt x="1087795" y="1626794"/>
                </a:lnTo>
                <a:lnTo>
                  <a:pt x="1090470" y="1633253"/>
                </a:lnTo>
                <a:lnTo>
                  <a:pt x="1085225" y="1645917"/>
                </a:lnTo>
                <a:lnTo>
                  <a:pt x="1088509" y="1653846"/>
                </a:lnTo>
                <a:lnTo>
                  <a:pt x="1083804" y="1665204"/>
                </a:lnTo>
                <a:lnTo>
                  <a:pt x="1086548" y="1671988"/>
                </a:lnTo>
                <a:lnTo>
                  <a:pt x="1082836" y="1681168"/>
                </a:lnTo>
                <a:lnTo>
                  <a:pt x="1086548" y="1690130"/>
                </a:lnTo>
                <a:lnTo>
                  <a:pt x="1081712" y="1701804"/>
                </a:lnTo>
                <a:lnTo>
                  <a:pt x="1084587" y="1709252"/>
                </a:lnTo>
                <a:lnTo>
                  <a:pt x="1080766" y="1719150"/>
                </a:lnTo>
                <a:lnTo>
                  <a:pt x="1084587" y="1728375"/>
                </a:lnTo>
                <a:lnTo>
                  <a:pt x="1080728" y="1737691"/>
                </a:lnTo>
                <a:lnTo>
                  <a:pt x="1084587" y="1747007"/>
                </a:lnTo>
                <a:lnTo>
                  <a:pt x="1080524" y="1756813"/>
                </a:lnTo>
                <a:lnTo>
                  <a:pt x="1084587" y="1766620"/>
                </a:lnTo>
                <a:lnTo>
                  <a:pt x="1080728" y="1775936"/>
                </a:lnTo>
                <a:lnTo>
                  <a:pt x="1084587" y="1785252"/>
                </a:lnTo>
                <a:cubicBezTo>
                  <a:pt x="1084587" y="1796355"/>
                  <a:pt x="1075586" y="1805355"/>
                  <a:pt x="1064483" y="1805355"/>
                </a:cubicBezTo>
                <a:cubicBezTo>
                  <a:pt x="1053380" y="1805355"/>
                  <a:pt x="1044380" y="1796355"/>
                  <a:pt x="1044380" y="1785252"/>
                </a:cubicBezTo>
                <a:lnTo>
                  <a:pt x="1048239" y="1775936"/>
                </a:lnTo>
                <a:lnTo>
                  <a:pt x="1044380" y="1766620"/>
                </a:lnTo>
                <a:lnTo>
                  <a:pt x="1048442" y="1756813"/>
                </a:lnTo>
                <a:lnTo>
                  <a:pt x="1044380" y="1747007"/>
                </a:lnTo>
                <a:lnTo>
                  <a:pt x="1048238" y="1737691"/>
                </a:lnTo>
                <a:lnTo>
                  <a:pt x="1044380" y="1728375"/>
                </a:lnTo>
                <a:lnTo>
                  <a:pt x="1048201" y="1719150"/>
                </a:lnTo>
                <a:lnTo>
                  <a:pt x="1044380" y="1709252"/>
                </a:lnTo>
                <a:lnTo>
                  <a:pt x="1049146" y="1696902"/>
                </a:lnTo>
                <a:lnTo>
                  <a:pt x="1046341" y="1690130"/>
                </a:lnTo>
                <a:lnTo>
                  <a:pt x="1050053" y="1681168"/>
                </a:lnTo>
                <a:lnTo>
                  <a:pt x="1046341" y="1671988"/>
                </a:lnTo>
                <a:lnTo>
                  <a:pt x="1051022" y="1660412"/>
                </a:lnTo>
                <a:lnTo>
                  <a:pt x="1048303" y="1653846"/>
                </a:lnTo>
                <a:lnTo>
                  <a:pt x="1053548" y="1641182"/>
                </a:lnTo>
                <a:lnTo>
                  <a:pt x="1050264" y="1633253"/>
                </a:lnTo>
                <a:lnTo>
                  <a:pt x="1054900" y="1622060"/>
                </a:lnTo>
                <a:lnTo>
                  <a:pt x="1052225" y="1615601"/>
                </a:lnTo>
                <a:lnTo>
                  <a:pt x="1056176" y="1606064"/>
                </a:lnTo>
                <a:lnTo>
                  <a:pt x="1052225" y="1596969"/>
                </a:lnTo>
                <a:lnTo>
                  <a:pt x="1058056" y="1583547"/>
                </a:lnTo>
                <a:lnTo>
                  <a:pt x="1056148" y="1578827"/>
                </a:lnTo>
                <a:lnTo>
                  <a:pt x="1060828" y="1567251"/>
                </a:lnTo>
                <a:lnTo>
                  <a:pt x="1058109" y="1560686"/>
                </a:lnTo>
                <a:lnTo>
                  <a:pt x="1062945" y="1549011"/>
                </a:lnTo>
                <a:lnTo>
                  <a:pt x="1060070" y="1541563"/>
                </a:lnTo>
                <a:lnTo>
                  <a:pt x="1064611" y="1529798"/>
                </a:lnTo>
                <a:lnTo>
                  <a:pt x="1062032" y="1523422"/>
                </a:lnTo>
                <a:lnTo>
                  <a:pt x="1068008" y="1508650"/>
                </a:lnTo>
                <a:lnTo>
                  <a:pt x="1065954" y="1503809"/>
                </a:lnTo>
                <a:lnTo>
                  <a:pt x="1070680" y="1492672"/>
                </a:lnTo>
                <a:lnTo>
                  <a:pt x="1067915" y="1486158"/>
                </a:lnTo>
                <a:cubicBezTo>
                  <a:pt x="1067915" y="1480606"/>
                  <a:pt x="1070220" y="1475580"/>
                  <a:pt x="1073947" y="1471943"/>
                </a:cubicBezTo>
                <a:lnTo>
                  <a:pt x="1074548" y="1471699"/>
                </a:lnTo>
                <a:lnTo>
                  <a:pt x="1072819" y="1467525"/>
                </a:lnTo>
                <a:lnTo>
                  <a:pt x="1077455" y="1456332"/>
                </a:lnTo>
                <a:lnTo>
                  <a:pt x="1074780" y="1449874"/>
                </a:lnTo>
                <a:lnTo>
                  <a:pt x="1080356" y="1436410"/>
                </a:lnTo>
                <a:lnTo>
                  <a:pt x="1078703" y="1432223"/>
                </a:lnTo>
                <a:lnTo>
                  <a:pt x="1084070" y="1418634"/>
                </a:lnTo>
                <a:lnTo>
                  <a:pt x="1082625" y="1415061"/>
                </a:lnTo>
                <a:lnTo>
                  <a:pt x="1088275" y="1401089"/>
                </a:lnTo>
                <a:lnTo>
                  <a:pt x="1086548" y="1396919"/>
                </a:lnTo>
                <a:lnTo>
                  <a:pt x="1092244" y="1383166"/>
                </a:lnTo>
                <a:lnTo>
                  <a:pt x="1090470" y="1378777"/>
                </a:lnTo>
                <a:lnTo>
                  <a:pt x="1096140" y="1364754"/>
                </a:lnTo>
                <a:lnTo>
                  <a:pt x="1094393" y="1360635"/>
                </a:lnTo>
                <a:lnTo>
                  <a:pt x="1100307" y="1346697"/>
                </a:lnTo>
                <a:lnTo>
                  <a:pt x="1098316" y="1342004"/>
                </a:lnTo>
                <a:cubicBezTo>
                  <a:pt x="1098316" y="1336452"/>
                  <a:pt x="1100620" y="1331426"/>
                  <a:pt x="1104347" y="1327788"/>
                </a:cubicBezTo>
                <a:lnTo>
                  <a:pt x="1105584" y="1327288"/>
                </a:lnTo>
                <a:lnTo>
                  <a:pt x="1105180" y="1326313"/>
                </a:lnTo>
                <a:lnTo>
                  <a:pt x="1111000" y="1312262"/>
                </a:lnTo>
                <a:lnTo>
                  <a:pt x="1109102" y="1307681"/>
                </a:lnTo>
                <a:lnTo>
                  <a:pt x="1114759" y="1294022"/>
                </a:lnTo>
                <a:lnTo>
                  <a:pt x="1113025" y="1290029"/>
                </a:lnTo>
                <a:cubicBezTo>
                  <a:pt x="1113025" y="1284478"/>
                  <a:pt x="1115384" y="1279452"/>
                  <a:pt x="1119200" y="1275814"/>
                </a:cubicBezTo>
                <a:lnTo>
                  <a:pt x="1119824" y="1275568"/>
                </a:lnTo>
                <a:lnTo>
                  <a:pt x="1118909" y="1273359"/>
                </a:lnTo>
                <a:cubicBezTo>
                  <a:pt x="1118909" y="1267807"/>
                  <a:pt x="1121158" y="1262782"/>
                  <a:pt x="1124797" y="1259144"/>
                </a:cubicBezTo>
                <a:lnTo>
                  <a:pt x="1126033" y="1258631"/>
                </a:lnTo>
                <a:lnTo>
                  <a:pt x="1124792" y="1255707"/>
                </a:lnTo>
                <a:lnTo>
                  <a:pt x="1130291" y="1242749"/>
                </a:lnTo>
                <a:lnTo>
                  <a:pt x="1128715" y="1239036"/>
                </a:lnTo>
                <a:cubicBezTo>
                  <a:pt x="1128715" y="1233485"/>
                  <a:pt x="1131020" y="1228459"/>
                  <a:pt x="1134746" y="1224821"/>
                </a:cubicBezTo>
                <a:lnTo>
                  <a:pt x="1136679" y="1224040"/>
                </a:lnTo>
                <a:lnTo>
                  <a:pt x="1135579" y="1221385"/>
                </a:lnTo>
                <a:cubicBezTo>
                  <a:pt x="1135579" y="1215833"/>
                  <a:pt x="1137830" y="1210807"/>
                  <a:pt x="1141467" y="1207170"/>
                </a:cubicBezTo>
                <a:lnTo>
                  <a:pt x="1142332" y="1206811"/>
                </a:lnTo>
                <a:lnTo>
                  <a:pt x="1141463" y="1204714"/>
                </a:lnTo>
                <a:cubicBezTo>
                  <a:pt x="1141463" y="1199163"/>
                  <a:pt x="1143713" y="1194137"/>
                  <a:pt x="1147351" y="1190499"/>
                </a:cubicBezTo>
                <a:lnTo>
                  <a:pt x="1148707" y="1189937"/>
                </a:lnTo>
                <a:lnTo>
                  <a:pt x="1147347" y="1186572"/>
                </a:lnTo>
                <a:cubicBezTo>
                  <a:pt x="1147347" y="1180885"/>
                  <a:pt x="1149596" y="1175737"/>
                  <a:pt x="1153235" y="1172010"/>
                </a:cubicBezTo>
                <a:lnTo>
                  <a:pt x="1153802" y="1171770"/>
                </a:lnTo>
                <a:lnTo>
                  <a:pt x="1153231" y="1170392"/>
                </a:lnTo>
                <a:cubicBezTo>
                  <a:pt x="1153231" y="1164841"/>
                  <a:pt x="1155481" y="1159815"/>
                  <a:pt x="1159119" y="1156177"/>
                </a:cubicBezTo>
                <a:lnTo>
                  <a:pt x="1160116" y="1155764"/>
                </a:lnTo>
                <a:lnTo>
                  <a:pt x="1159115" y="1153231"/>
                </a:lnTo>
                <a:cubicBezTo>
                  <a:pt x="1159115" y="1147273"/>
                  <a:pt x="1161420" y="1141879"/>
                  <a:pt x="1165146" y="1137975"/>
                </a:cubicBezTo>
                <a:lnTo>
                  <a:pt x="1166544" y="1137369"/>
                </a:lnTo>
                <a:lnTo>
                  <a:pt x="1165979" y="1136070"/>
                </a:lnTo>
                <a:cubicBezTo>
                  <a:pt x="1165979" y="1130518"/>
                  <a:pt x="1168339" y="1125492"/>
                  <a:pt x="1172155" y="1121854"/>
                </a:cubicBezTo>
                <a:lnTo>
                  <a:pt x="1174280" y="1121015"/>
                </a:lnTo>
                <a:lnTo>
                  <a:pt x="1173824" y="1119889"/>
                </a:lnTo>
                <a:cubicBezTo>
                  <a:pt x="1173824" y="1114203"/>
                  <a:pt x="1176074" y="1109054"/>
                  <a:pt x="1179712" y="1105327"/>
                </a:cubicBezTo>
                <a:lnTo>
                  <a:pt x="1180279" y="1105087"/>
                </a:lnTo>
                <a:lnTo>
                  <a:pt x="1179708" y="1103709"/>
                </a:lnTo>
                <a:cubicBezTo>
                  <a:pt x="1179708" y="1098157"/>
                  <a:pt x="1181958" y="1093131"/>
                  <a:pt x="1185596" y="1089494"/>
                </a:cubicBezTo>
                <a:lnTo>
                  <a:pt x="1188264" y="1088389"/>
                </a:lnTo>
                <a:lnTo>
                  <a:pt x="1187553" y="1086547"/>
                </a:lnTo>
                <a:cubicBezTo>
                  <a:pt x="1187553" y="1080589"/>
                  <a:pt x="1189803" y="1075196"/>
                  <a:pt x="1193442" y="1071292"/>
                </a:cubicBezTo>
                <a:lnTo>
                  <a:pt x="1194118" y="1070991"/>
                </a:lnTo>
                <a:lnTo>
                  <a:pt x="1193437" y="1069386"/>
                </a:lnTo>
                <a:cubicBezTo>
                  <a:pt x="1193437" y="1063835"/>
                  <a:pt x="1195742" y="1058809"/>
                  <a:pt x="1199469" y="1055171"/>
                </a:cubicBezTo>
                <a:lnTo>
                  <a:pt x="1202554" y="1053923"/>
                </a:lnTo>
                <a:lnTo>
                  <a:pt x="1202263" y="1053205"/>
                </a:lnTo>
                <a:cubicBezTo>
                  <a:pt x="1202263" y="1047519"/>
                  <a:pt x="1204513" y="1042370"/>
                  <a:pt x="1208151" y="1038643"/>
                </a:cubicBezTo>
                <a:lnTo>
                  <a:pt x="1210386" y="1037695"/>
                </a:lnTo>
                <a:lnTo>
                  <a:pt x="1210108" y="1037025"/>
                </a:lnTo>
                <a:cubicBezTo>
                  <a:pt x="1210108" y="1031473"/>
                  <a:pt x="1212358" y="1026448"/>
                  <a:pt x="1215996" y="1022810"/>
                </a:cubicBezTo>
                <a:lnTo>
                  <a:pt x="1216701" y="1022518"/>
                </a:lnTo>
                <a:lnTo>
                  <a:pt x="1215992" y="1020845"/>
                </a:lnTo>
                <a:cubicBezTo>
                  <a:pt x="1215992" y="1015158"/>
                  <a:pt x="1218352" y="1010009"/>
                  <a:pt x="1222168" y="1006283"/>
                </a:cubicBezTo>
                <a:lnTo>
                  <a:pt x="1224179" y="1005469"/>
                </a:lnTo>
                <a:lnTo>
                  <a:pt x="1223837" y="1004664"/>
                </a:lnTo>
                <a:cubicBezTo>
                  <a:pt x="1223837" y="999113"/>
                  <a:pt x="1226142" y="994087"/>
                  <a:pt x="1229869" y="990449"/>
                </a:cubicBezTo>
                <a:lnTo>
                  <a:pt x="1232953" y="989202"/>
                </a:lnTo>
                <a:lnTo>
                  <a:pt x="1232663" y="988483"/>
                </a:lnTo>
                <a:cubicBezTo>
                  <a:pt x="1232663" y="982797"/>
                  <a:pt x="1234912" y="977648"/>
                  <a:pt x="1238551" y="973921"/>
                </a:cubicBezTo>
                <a:lnTo>
                  <a:pt x="1240599" y="973052"/>
                </a:lnTo>
                <a:lnTo>
                  <a:pt x="1246396" y="958375"/>
                </a:lnTo>
                <a:lnTo>
                  <a:pt x="1248627" y="957405"/>
                </a:lnTo>
                <a:lnTo>
                  <a:pt x="1254241" y="943522"/>
                </a:lnTo>
                <a:lnTo>
                  <a:pt x="1258182" y="941849"/>
                </a:lnTo>
                <a:lnTo>
                  <a:pt x="1264191" y="927688"/>
                </a:lnTo>
                <a:lnTo>
                  <a:pt x="1267107" y="926509"/>
                </a:lnTo>
                <a:lnTo>
                  <a:pt x="1266985" y="926213"/>
                </a:lnTo>
                <a:cubicBezTo>
                  <a:pt x="1266985" y="920662"/>
                  <a:pt x="1269234" y="915636"/>
                  <a:pt x="1272873" y="911998"/>
                </a:cubicBezTo>
                <a:lnTo>
                  <a:pt x="1274988" y="911121"/>
                </a:lnTo>
                <a:lnTo>
                  <a:pt x="1280718" y="897289"/>
                </a:lnTo>
                <a:lnTo>
                  <a:pt x="1284712" y="895634"/>
                </a:lnTo>
                <a:lnTo>
                  <a:pt x="1290668" y="881598"/>
                </a:lnTo>
                <a:lnTo>
                  <a:pt x="1293933" y="880278"/>
                </a:lnTo>
                <a:lnTo>
                  <a:pt x="1293462" y="879142"/>
                </a:lnTo>
                <a:cubicBezTo>
                  <a:pt x="1293462" y="873591"/>
                  <a:pt x="1295712" y="868565"/>
                  <a:pt x="1299350" y="864927"/>
                </a:cubicBezTo>
                <a:lnTo>
                  <a:pt x="1304323" y="862867"/>
                </a:lnTo>
                <a:lnTo>
                  <a:pt x="1309157" y="851198"/>
                </a:lnTo>
                <a:lnTo>
                  <a:pt x="1311696" y="850146"/>
                </a:lnTo>
                <a:lnTo>
                  <a:pt x="1311114" y="848742"/>
                </a:lnTo>
                <a:cubicBezTo>
                  <a:pt x="1311114" y="843191"/>
                  <a:pt x="1313364" y="838165"/>
                  <a:pt x="1317002" y="834527"/>
                </a:cubicBezTo>
                <a:lnTo>
                  <a:pt x="1322006" y="832454"/>
                </a:lnTo>
                <a:lnTo>
                  <a:pt x="1326952" y="820798"/>
                </a:lnTo>
                <a:lnTo>
                  <a:pt x="1332136" y="818702"/>
                </a:lnTo>
                <a:lnTo>
                  <a:pt x="1337595" y="804558"/>
                </a:lnTo>
                <a:lnTo>
                  <a:pt x="1342426" y="802411"/>
                </a:lnTo>
                <a:lnTo>
                  <a:pt x="1347401" y="790399"/>
                </a:lnTo>
                <a:lnTo>
                  <a:pt x="1349785" y="789411"/>
                </a:lnTo>
                <a:lnTo>
                  <a:pt x="1355677" y="775832"/>
                </a:lnTo>
                <a:lnTo>
                  <a:pt x="1361253" y="773628"/>
                </a:lnTo>
                <a:lnTo>
                  <a:pt x="1366321" y="761961"/>
                </a:lnTo>
                <a:lnTo>
                  <a:pt x="1373248" y="759225"/>
                </a:lnTo>
                <a:lnTo>
                  <a:pt x="1377802" y="748232"/>
                </a:lnTo>
                <a:lnTo>
                  <a:pt x="1381791" y="746579"/>
                </a:lnTo>
                <a:lnTo>
                  <a:pt x="1387751" y="731848"/>
                </a:lnTo>
                <a:lnTo>
                  <a:pt x="1393620" y="729359"/>
                </a:lnTo>
                <a:lnTo>
                  <a:pt x="1398394" y="717832"/>
                </a:lnTo>
                <a:lnTo>
                  <a:pt x="1402877" y="715975"/>
                </a:lnTo>
                <a:lnTo>
                  <a:pt x="1408201" y="703122"/>
                </a:lnTo>
                <a:lnTo>
                  <a:pt x="1413708" y="700841"/>
                </a:lnTo>
                <a:lnTo>
                  <a:pt x="1418438" y="689681"/>
                </a:lnTo>
                <a:lnTo>
                  <a:pt x="1426373" y="686468"/>
                </a:lnTo>
                <a:lnTo>
                  <a:pt x="1430756" y="675114"/>
                </a:lnTo>
                <a:lnTo>
                  <a:pt x="1436582" y="672524"/>
                </a:lnTo>
                <a:lnTo>
                  <a:pt x="1440562" y="662916"/>
                </a:lnTo>
                <a:lnTo>
                  <a:pt x="1447658" y="659977"/>
                </a:lnTo>
                <a:lnTo>
                  <a:pt x="1452473" y="648350"/>
                </a:lnTo>
                <a:lnTo>
                  <a:pt x="1460752" y="644921"/>
                </a:lnTo>
                <a:lnTo>
                  <a:pt x="1465078" y="634478"/>
                </a:lnTo>
                <a:lnTo>
                  <a:pt x="1470455" y="632250"/>
                </a:lnTo>
                <a:lnTo>
                  <a:pt x="1474884" y="621036"/>
                </a:lnTo>
                <a:lnTo>
                  <a:pt x="1482706" y="617638"/>
                </a:lnTo>
                <a:lnTo>
                  <a:pt x="1486795" y="608000"/>
                </a:lnTo>
                <a:lnTo>
                  <a:pt x="1495106" y="604640"/>
                </a:lnTo>
                <a:lnTo>
                  <a:pt x="1499401" y="594271"/>
                </a:lnTo>
                <a:lnTo>
                  <a:pt x="1507413" y="590952"/>
                </a:lnTo>
                <a:lnTo>
                  <a:pt x="1511168" y="581666"/>
                </a:lnTo>
                <a:lnTo>
                  <a:pt x="1519663" y="578061"/>
                </a:lnTo>
                <a:lnTo>
                  <a:pt x="1523916" y="567794"/>
                </a:lnTo>
                <a:lnTo>
                  <a:pt x="1532237" y="564347"/>
                </a:lnTo>
                <a:lnTo>
                  <a:pt x="1535684" y="556026"/>
                </a:lnTo>
                <a:lnTo>
                  <a:pt x="1543572" y="552758"/>
                </a:lnTo>
                <a:lnTo>
                  <a:pt x="1547595" y="543278"/>
                </a:lnTo>
                <a:lnTo>
                  <a:pt x="1556278" y="539767"/>
                </a:lnTo>
                <a:lnTo>
                  <a:pt x="1560200" y="529836"/>
                </a:lnTo>
                <a:lnTo>
                  <a:pt x="1568152" y="526382"/>
                </a:lnTo>
                <a:lnTo>
                  <a:pt x="1571968" y="516944"/>
                </a:lnTo>
                <a:lnTo>
                  <a:pt x="1580331" y="513396"/>
                </a:lnTo>
                <a:lnTo>
                  <a:pt x="1583879" y="505033"/>
                </a:lnTo>
                <a:lnTo>
                  <a:pt x="1593316" y="501217"/>
                </a:lnTo>
                <a:lnTo>
                  <a:pt x="1596771" y="493265"/>
                </a:lnTo>
                <a:lnTo>
                  <a:pt x="1606771" y="489315"/>
                </a:lnTo>
                <a:lnTo>
                  <a:pt x="1610356" y="480661"/>
                </a:lnTo>
                <a:lnTo>
                  <a:pt x="1619615" y="476825"/>
                </a:lnTo>
                <a:lnTo>
                  <a:pt x="1620144" y="475551"/>
                </a:lnTo>
                <a:lnTo>
                  <a:pt x="1609248" y="480394"/>
                </a:lnTo>
                <a:lnTo>
                  <a:pt x="1607119" y="485412"/>
                </a:lnTo>
                <a:lnTo>
                  <a:pt x="1597833" y="489167"/>
                </a:lnTo>
                <a:lnTo>
                  <a:pt x="1594514" y="497180"/>
                </a:lnTo>
                <a:lnTo>
                  <a:pt x="1584071" y="501506"/>
                </a:lnTo>
                <a:lnTo>
                  <a:pt x="1580641" y="509784"/>
                </a:lnTo>
                <a:lnTo>
                  <a:pt x="1571382" y="513620"/>
                </a:lnTo>
                <a:lnTo>
                  <a:pt x="1568037" y="521695"/>
                </a:lnTo>
                <a:lnTo>
                  <a:pt x="1559571" y="525202"/>
                </a:lnTo>
                <a:lnTo>
                  <a:pt x="1555982" y="533463"/>
                </a:lnTo>
                <a:lnTo>
                  <a:pt x="1544884" y="537846"/>
                </a:lnTo>
                <a:lnTo>
                  <a:pt x="1541560" y="546068"/>
                </a:lnTo>
                <a:lnTo>
                  <a:pt x="1533869" y="549331"/>
                </a:lnTo>
                <a:lnTo>
                  <a:pt x="1529792" y="559654"/>
                </a:lnTo>
                <a:lnTo>
                  <a:pt x="1521460" y="563274"/>
                </a:lnTo>
                <a:lnTo>
                  <a:pt x="1517880" y="571708"/>
                </a:lnTo>
                <a:lnTo>
                  <a:pt x="1509083" y="575266"/>
                </a:lnTo>
                <a:lnTo>
                  <a:pt x="1505276" y="584456"/>
                </a:lnTo>
                <a:lnTo>
                  <a:pt x="1496955" y="587903"/>
                </a:lnTo>
                <a:lnTo>
                  <a:pt x="1493508" y="596224"/>
                </a:lnTo>
                <a:lnTo>
                  <a:pt x="1486414" y="599162"/>
                </a:lnTo>
                <a:lnTo>
                  <a:pt x="1481597" y="610790"/>
                </a:lnTo>
                <a:lnTo>
                  <a:pt x="1472338" y="614626"/>
                </a:lnTo>
                <a:lnTo>
                  <a:pt x="1468992" y="622701"/>
                </a:lnTo>
                <a:lnTo>
                  <a:pt x="1461652" y="625742"/>
                </a:lnTo>
                <a:lnTo>
                  <a:pt x="1457225" y="636430"/>
                </a:lnTo>
                <a:lnTo>
                  <a:pt x="1452282" y="638478"/>
                </a:lnTo>
                <a:lnTo>
                  <a:pt x="1447274" y="650854"/>
                </a:lnTo>
                <a:lnTo>
                  <a:pt x="1438041" y="654769"/>
                </a:lnTo>
                <a:lnTo>
                  <a:pt x="1434670" y="662908"/>
                </a:lnTo>
                <a:lnTo>
                  <a:pt x="1427575" y="665846"/>
                </a:lnTo>
                <a:lnTo>
                  <a:pt x="1422759" y="677474"/>
                </a:lnTo>
                <a:lnTo>
                  <a:pt x="1416847" y="679923"/>
                </a:lnTo>
                <a:lnTo>
                  <a:pt x="1412116" y="691346"/>
                </a:lnTo>
                <a:lnTo>
                  <a:pt x="1404668" y="694431"/>
                </a:lnTo>
                <a:lnTo>
                  <a:pt x="1400348" y="705625"/>
                </a:lnTo>
                <a:lnTo>
                  <a:pt x="1395060" y="707975"/>
                </a:lnTo>
                <a:lnTo>
                  <a:pt x="1390398" y="719498"/>
                </a:lnTo>
                <a:lnTo>
                  <a:pt x="1383418" y="722458"/>
                </a:lnTo>
                <a:lnTo>
                  <a:pt x="1379468" y="731553"/>
                </a:lnTo>
                <a:lnTo>
                  <a:pt x="1373025" y="734097"/>
                </a:lnTo>
                <a:lnTo>
                  <a:pt x="1367986" y="746262"/>
                </a:lnTo>
                <a:lnTo>
                  <a:pt x="1363520" y="748112"/>
                </a:lnTo>
                <a:lnTo>
                  <a:pt x="1358037" y="761665"/>
                </a:lnTo>
                <a:lnTo>
                  <a:pt x="1352661" y="763945"/>
                </a:lnTo>
                <a:lnTo>
                  <a:pt x="1347393" y="776662"/>
                </a:lnTo>
                <a:lnTo>
                  <a:pt x="1342421" y="778722"/>
                </a:lnTo>
                <a:lnTo>
                  <a:pt x="1337587" y="790391"/>
                </a:lnTo>
                <a:lnTo>
                  <a:pt x="1332882" y="792340"/>
                </a:lnTo>
                <a:lnTo>
                  <a:pt x="1327780" y="804956"/>
                </a:lnTo>
                <a:lnTo>
                  <a:pt x="1321664" y="807551"/>
                </a:lnTo>
                <a:lnTo>
                  <a:pt x="1316993" y="818829"/>
                </a:lnTo>
                <a:lnTo>
                  <a:pt x="1312782" y="820573"/>
                </a:lnTo>
                <a:lnTo>
                  <a:pt x="1307187" y="835069"/>
                </a:lnTo>
                <a:lnTo>
                  <a:pt x="1302356" y="837216"/>
                </a:lnTo>
                <a:lnTo>
                  <a:pt x="1297380" y="849228"/>
                </a:lnTo>
                <a:lnTo>
                  <a:pt x="1294756" y="850315"/>
                </a:lnTo>
                <a:lnTo>
                  <a:pt x="1289392" y="862957"/>
                </a:lnTo>
                <a:lnTo>
                  <a:pt x="1284448" y="864956"/>
                </a:lnTo>
                <a:lnTo>
                  <a:pt x="1284637" y="865413"/>
                </a:lnTo>
                <a:cubicBezTo>
                  <a:pt x="1284637" y="870965"/>
                  <a:pt x="1282386" y="875991"/>
                  <a:pt x="1278749" y="879629"/>
                </a:cubicBezTo>
                <a:lnTo>
                  <a:pt x="1273776" y="881689"/>
                </a:lnTo>
                <a:lnTo>
                  <a:pt x="1268942" y="893357"/>
                </a:lnTo>
                <a:lnTo>
                  <a:pt x="1266392" y="894414"/>
                </a:lnTo>
                <a:lnTo>
                  <a:pt x="1266985" y="895814"/>
                </a:lnTo>
                <a:cubicBezTo>
                  <a:pt x="1266985" y="901365"/>
                  <a:pt x="1264680" y="906391"/>
                  <a:pt x="1260953" y="910029"/>
                </a:cubicBezTo>
                <a:lnTo>
                  <a:pt x="1258032" y="911210"/>
                </a:lnTo>
                <a:lnTo>
                  <a:pt x="1258160" y="911504"/>
                </a:lnTo>
                <a:cubicBezTo>
                  <a:pt x="1258160" y="917055"/>
                  <a:pt x="1255800" y="922081"/>
                  <a:pt x="1251984" y="925719"/>
                </a:cubicBezTo>
                <a:lnTo>
                  <a:pt x="1247887" y="927337"/>
                </a:lnTo>
                <a:lnTo>
                  <a:pt x="1242465" y="940428"/>
                </a:lnTo>
                <a:lnTo>
                  <a:pt x="1240273" y="941336"/>
                </a:lnTo>
                <a:lnTo>
                  <a:pt x="1240508" y="941903"/>
                </a:lnTo>
                <a:cubicBezTo>
                  <a:pt x="1240508" y="947455"/>
                  <a:pt x="1238257" y="952481"/>
                  <a:pt x="1234620" y="956118"/>
                </a:cubicBezTo>
                <a:lnTo>
                  <a:pt x="1232255" y="957098"/>
                </a:lnTo>
                <a:lnTo>
                  <a:pt x="1232663" y="958084"/>
                </a:lnTo>
                <a:cubicBezTo>
                  <a:pt x="1232663" y="963771"/>
                  <a:pt x="1230358" y="968919"/>
                  <a:pt x="1226631" y="972646"/>
                </a:cubicBezTo>
                <a:lnTo>
                  <a:pt x="1223592" y="973904"/>
                </a:lnTo>
                <a:lnTo>
                  <a:pt x="1217949" y="988192"/>
                </a:lnTo>
                <a:lnTo>
                  <a:pt x="1215718" y="989162"/>
                </a:lnTo>
                <a:lnTo>
                  <a:pt x="1210104" y="1003045"/>
                </a:lnTo>
                <a:lnTo>
                  <a:pt x="1207869" y="1003993"/>
                </a:lnTo>
                <a:lnTo>
                  <a:pt x="1208147" y="1004664"/>
                </a:lnTo>
                <a:cubicBezTo>
                  <a:pt x="1208147" y="1010216"/>
                  <a:pt x="1205897" y="1015241"/>
                  <a:pt x="1202259" y="1018879"/>
                </a:cubicBezTo>
                <a:lnTo>
                  <a:pt x="1199894" y="1019859"/>
                </a:lnTo>
                <a:lnTo>
                  <a:pt x="1200302" y="1020845"/>
                </a:lnTo>
                <a:cubicBezTo>
                  <a:pt x="1200302" y="1026532"/>
                  <a:pt x="1197997" y="1031680"/>
                  <a:pt x="1194270" y="1035406"/>
                </a:cubicBezTo>
                <a:lnTo>
                  <a:pt x="1191313" y="1036631"/>
                </a:lnTo>
                <a:lnTo>
                  <a:pt x="1191476" y="1037025"/>
                </a:lnTo>
                <a:cubicBezTo>
                  <a:pt x="1191476" y="1042576"/>
                  <a:pt x="1189226" y="1047602"/>
                  <a:pt x="1185588" y="1051240"/>
                </a:cubicBezTo>
                <a:lnTo>
                  <a:pt x="1183231" y="1052216"/>
                </a:lnTo>
                <a:lnTo>
                  <a:pt x="1183631" y="1053205"/>
                </a:lnTo>
                <a:cubicBezTo>
                  <a:pt x="1183631" y="1058892"/>
                  <a:pt x="1181381" y="1064040"/>
                  <a:pt x="1177743" y="1067767"/>
                </a:cubicBezTo>
                <a:lnTo>
                  <a:pt x="1177177" y="1068008"/>
                </a:lnTo>
                <a:lnTo>
                  <a:pt x="1177748" y="1069386"/>
                </a:lnTo>
                <a:cubicBezTo>
                  <a:pt x="1177748" y="1074938"/>
                  <a:pt x="1175497" y="1079963"/>
                  <a:pt x="1171859" y="1083601"/>
                </a:cubicBezTo>
                <a:lnTo>
                  <a:pt x="1169177" y="1084713"/>
                </a:lnTo>
                <a:lnTo>
                  <a:pt x="1169902" y="1086547"/>
                </a:lnTo>
                <a:cubicBezTo>
                  <a:pt x="1169902" y="1092505"/>
                  <a:pt x="1167597" y="1097898"/>
                  <a:pt x="1163870" y="1101803"/>
                </a:cubicBezTo>
                <a:lnTo>
                  <a:pt x="1162495" y="1102399"/>
                </a:lnTo>
                <a:lnTo>
                  <a:pt x="1163038" y="1103709"/>
                </a:lnTo>
                <a:cubicBezTo>
                  <a:pt x="1163038" y="1109260"/>
                  <a:pt x="1160787" y="1114286"/>
                  <a:pt x="1157150" y="1117924"/>
                </a:cubicBezTo>
                <a:lnTo>
                  <a:pt x="1154792" y="1118900"/>
                </a:lnTo>
                <a:lnTo>
                  <a:pt x="1155192" y="1119889"/>
                </a:lnTo>
                <a:cubicBezTo>
                  <a:pt x="1155192" y="1125576"/>
                  <a:pt x="1152942" y="1130724"/>
                  <a:pt x="1149304" y="1134451"/>
                </a:cubicBezTo>
                <a:lnTo>
                  <a:pt x="1148738" y="1134691"/>
                </a:lnTo>
                <a:lnTo>
                  <a:pt x="1149309" y="1136070"/>
                </a:lnTo>
                <a:cubicBezTo>
                  <a:pt x="1149309" y="1141621"/>
                  <a:pt x="1147058" y="1146647"/>
                  <a:pt x="1143420" y="1150285"/>
                </a:cubicBezTo>
                <a:lnTo>
                  <a:pt x="1142444" y="1150689"/>
                </a:lnTo>
                <a:lnTo>
                  <a:pt x="1143425" y="1153231"/>
                </a:lnTo>
                <a:cubicBezTo>
                  <a:pt x="1143425" y="1159188"/>
                  <a:pt x="1141174" y="1164581"/>
                  <a:pt x="1137537" y="1168486"/>
                </a:cubicBezTo>
                <a:lnTo>
                  <a:pt x="1136832" y="1168798"/>
                </a:lnTo>
                <a:lnTo>
                  <a:pt x="1137541" y="1170392"/>
                </a:lnTo>
                <a:cubicBezTo>
                  <a:pt x="1137541" y="1175944"/>
                  <a:pt x="1135126" y="1180969"/>
                  <a:pt x="1131222" y="1184607"/>
                </a:cubicBezTo>
                <a:lnTo>
                  <a:pt x="1128366" y="1185710"/>
                </a:lnTo>
                <a:lnTo>
                  <a:pt x="1128715" y="1186572"/>
                </a:lnTo>
                <a:cubicBezTo>
                  <a:pt x="1128715" y="1192259"/>
                  <a:pt x="1126465" y="1197408"/>
                  <a:pt x="1122827" y="1201134"/>
                </a:cubicBezTo>
                <a:lnTo>
                  <a:pt x="1121569" y="1201668"/>
                </a:lnTo>
                <a:lnTo>
                  <a:pt x="1122831" y="1204714"/>
                </a:lnTo>
                <a:lnTo>
                  <a:pt x="1117382" y="1217870"/>
                </a:lnTo>
                <a:lnTo>
                  <a:pt x="1118909" y="1221385"/>
                </a:lnTo>
                <a:cubicBezTo>
                  <a:pt x="1118909" y="1226936"/>
                  <a:pt x="1116550" y="1231962"/>
                  <a:pt x="1112734" y="1235600"/>
                </a:cubicBezTo>
                <a:lnTo>
                  <a:pt x="1111760" y="1235984"/>
                </a:lnTo>
                <a:lnTo>
                  <a:pt x="1113025" y="1239036"/>
                </a:lnTo>
                <a:cubicBezTo>
                  <a:pt x="1113025" y="1244588"/>
                  <a:pt x="1110774" y="1249614"/>
                  <a:pt x="1107137" y="1253251"/>
                </a:cubicBezTo>
                <a:lnTo>
                  <a:pt x="1106254" y="1253617"/>
                </a:lnTo>
                <a:lnTo>
                  <a:pt x="1107142" y="1255707"/>
                </a:lnTo>
                <a:cubicBezTo>
                  <a:pt x="1107142" y="1261259"/>
                  <a:pt x="1104836" y="1266285"/>
                  <a:pt x="1101110" y="1269922"/>
                </a:cubicBezTo>
                <a:lnTo>
                  <a:pt x="1099177" y="1270704"/>
                </a:lnTo>
                <a:lnTo>
                  <a:pt x="1100277" y="1273359"/>
                </a:lnTo>
                <a:lnTo>
                  <a:pt x="1094863" y="1286429"/>
                </a:lnTo>
                <a:lnTo>
                  <a:pt x="1096354" y="1290029"/>
                </a:lnTo>
                <a:cubicBezTo>
                  <a:pt x="1096354" y="1295581"/>
                  <a:pt x="1094104" y="1300607"/>
                  <a:pt x="1090466" y="1304244"/>
                </a:cubicBezTo>
                <a:lnTo>
                  <a:pt x="1089255" y="1304746"/>
                </a:lnTo>
                <a:lnTo>
                  <a:pt x="1090470" y="1307681"/>
                </a:lnTo>
                <a:lnTo>
                  <a:pt x="1084650" y="1321732"/>
                </a:lnTo>
                <a:lnTo>
                  <a:pt x="1086548" y="1326313"/>
                </a:lnTo>
                <a:lnTo>
                  <a:pt x="1081337" y="1338893"/>
                </a:lnTo>
                <a:lnTo>
                  <a:pt x="1082625" y="1342004"/>
                </a:lnTo>
                <a:cubicBezTo>
                  <a:pt x="1082625" y="1347555"/>
                  <a:pt x="1080375" y="1352581"/>
                  <a:pt x="1076737" y="1356219"/>
                </a:cubicBezTo>
                <a:lnTo>
                  <a:pt x="1075147" y="1356877"/>
                </a:lnTo>
                <a:lnTo>
                  <a:pt x="1076742" y="1360635"/>
                </a:lnTo>
                <a:lnTo>
                  <a:pt x="1070955" y="1374275"/>
                </a:lnTo>
                <a:lnTo>
                  <a:pt x="1072820" y="1378777"/>
                </a:lnTo>
                <a:cubicBezTo>
                  <a:pt x="1072820" y="1384464"/>
                  <a:pt x="1070514" y="1389612"/>
                  <a:pt x="1066788" y="1393339"/>
                </a:cubicBezTo>
                <a:lnTo>
                  <a:pt x="1066485" y="1393464"/>
                </a:lnTo>
                <a:lnTo>
                  <a:pt x="1067916" y="1396919"/>
                </a:lnTo>
                <a:lnTo>
                  <a:pt x="1062219" y="1410673"/>
                </a:lnTo>
                <a:lnTo>
                  <a:pt x="1063994" y="1415061"/>
                </a:lnTo>
                <a:lnTo>
                  <a:pt x="1059514" y="1426141"/>
                </a:lnTo>
                <a:lnTo>
                  <a:pt x="1062033" y="1432223"/>
                </a:lnTo>
                <a:lnTo>
                  <a:pt x="1056416" y="1445784"/>
                </a:lnTo>
                <a:lnTo>
                  <a:pt x="1058110" y="1449874"/>
                </a:lnTo>
                <a:lnTo>
                  <a:pt x="1052493" y="1463435"/>
                </a:lnTo>
                <a:lnTo>
                  <a:pt x="1054187" y="1467525"/>
                </a:lnTo>
                <a:lnTo>
                  <a:pt x="1048367" y="1481577"/>
                </a:lnTo>
                <a:lnTo>
                  <a:pt x="1050264" y="1486158"/>
                </a:lnTo>
                <a:lnTo>
                  <a:pt x="1045628" y="1497351"/>
                </a:lnTo>
                <a:lnTo>
                  <a:pt x="1048303" y="1503809"/>
                </a:lnTo>
                <a:lnTo>
                  <a:pt x="1043225" y="1516069"/>
                </a:lnTo>
                <a:lnTo>
                  <a:pt x="1046341" y="1523422"/>
                </a:lnTo>
                <a:lnTo>
                  <a:pt x="1040602" y="1536965"/>
                </a:lnTo>
                <a:lnTo>
                  <a:pt x="1042419" y="1541563"/>
                </a:lnTo>
                <a:lnTo>
                  <a:pt x="1037560" y="1553854"/>
                </a:lnTo>
                <a:lnTo>
                  <a:pt x="1040458" y="1560686"/>
                </a:lnTo>
                <a:lnTo>
                  <a:pt x="1035663" y="1571986"/>
                </a:lnTo>
                <a:lnTo>
                  <a:pt x="1038497" y="1578827"/>
                </a:lnTo>
                <a:lnTo>
                  <a:pt x="1033268" y="1591450"/>
                </a:lnTo>
                <a:lnTo>
                  <a:pt x="1035555" y="1596969"/>
                </a:lnTo>
                <a:lnTo>
                  <a:pt x="1030715" y="1608652"/>
                </a:lnTo>
                <a:lnTo>
                  <a:pt x="1033593" y="1615601"/>
                </a:lnTo>
                <a:lnTo>
                  <a:pt x="1028957" y="1626794"/>
                </a:lnTo>
                <a:lnTo>
                  <a:pt x="1031632" y="1633253"/>
                </a:lnTo>
                <a:lnTo>
                  <a:pt x="1026386" y="1645917"/>
                </a:lnTo>
                <a:lnTo>
                  <a:pt x="1029671" y="1653846"/>
                </a:lnTo>
                <a:lnTo>
                  <a:pt x="1025959" y="1662808"/>
                </a:lnTo>
                <a:lnTo>
                  <a:pt x="1029671" y="1671988"/>
                </a:lnTo>
                <a:lnTo>
                  <a:pt x="1024990" y="1683564"/>
                </a:lnTo>
                <a:lnTo>
                  <a:pt x="1027710" y="1690130"/>
                </a:lnTo>
                <a:lnTo>
                  <a:pt x="1023889" y="1699354"/>
                </a:lnTo>
                <a:lnTo>
                  <a:pt x="1027710" y="1709252"/>
                </a:lnTo>
                <a:lnTo>
                  <a:pt x="1022943" y="1721602"/>
                </a:lnTo>
                <a:lnTo>
                  <a:pt x="1025748" y="1728375"/>
                </a:lnTo>
                <a:lnTo>
                  <a:pt x="1021889" y="1737691"/>
                </a:lnTo>
                <a:lnTo>
                  <a:pt x="1025748" y="1747007"/>
                </a:lnTo>
                <a:lnTo>
                  <a:pt x="1021686" y="1756813"/>
                </a:lnTo>
                <a:lnTo>
                  <a:pt x="1025748" y="1766620"/>
                </a:lnTo>
                <a:lnTo>
                  <a:pt x="1021889" y="1775936"/>
                </a:lnTo>
                <a:lnTo>
                  <a:pt x="1025748" y="1785252"/>
                </a:lnTo>
                <a:cubicBezTo>
                  <a:pt x="1025748" y="1796355"/>
                  <a:pt x="1016748" y="1805355"/>
                  <a:pt x="1005645" y="1805355"/>
                </a:cubicBezTo>
                <a:cubicBezTo>
                  <a:pt x="994542" y="1805355"/>
                  <a:pt x="985542" y="1796355"/>
                  <a:pt x="985542" y="1785252"/>
                </a:cubicBezTo>
                <a:lnTo>
                  <a:pt x="989401" y="1775936"/>
                </a:lnTo>
                <a:lnTo>
                  <a:pt x="985542" y="1766620"/>
                </a:lnTo>
                <a:lnTo>
                  <a:pt x="989603" y="1756813"/>
                </a:lnTo>
                <a:lnTo>
                  <a:pt x="985542" y="1747007"/>
                </a:lnTo>
                <a:lnTo>
                  <a:pt x="989400" y="1737691"/>
                </a:lnTo>
                <a:lnTo>
                  <a:pt x="985542" y="1728375"/>
                </a:lnTo>
                <a:lnTo>
                  <a:pt x="990377" y="1716700"/>
                </a:lnTo>
                <a:lnTo>
                  <a:pt x="987503" y="1709252"/>
                </a:lnTo>
                <a:lnTo>
                  <a:pt x="991324" y="1699354"/>
                </a:lnTo>
                <a:lnTo>
                  <a:pt x="987503" y="1690130"/>
                </a:lnTo>
                <a:lnTo>
                  <a:pt x="992207" y="1678772"/>
                </a:lnTo>
                <a:lnTo>
                  <a:pt x="989464" y="1671988"/>
                </a:lnTo>
                <a:lnTo>
                  <a:pt x="993176" y="1662808"/>
                </a:lnTo>
                <a:lnTo>
                  <a:pt x="989464" y="1653846"/>
                </a:lnTo>
                <a:lnTo>
                  <a:pt x="994710" y="1641182"/>
                </a:lnTo>
                <a:lnTo>
                  <a:pt x="991426" y="1633253"/>
                </a:lnTo>
                <a:lnTo>
                  <a:pt x="996062" y="1622060"/>
                </a:lnTo>
                <a:lnTo>
                  <a:pt x="993387" y="1615601"/>
                </a:lnTo>
                <a:lnTo>
                  <a:pt x="998226" y="1603918"/>
                </a:lnTo>
                <a:lnTo>
                  <a:pt x="995348" y="1596969"/>
                </a:lnTo>
                <a:lnTo>
                  <a:pt x="1000086" y="1585530"/>
                </a:lnTo>
                <a:lnTo>
                  <a:pt x="997309" y="1578827"/>
                </a:lnTo>
                <a:lnTo>
                  <a:pt x="1002081" y="1567308"/>
                </a:lnTo>
                <a:lnTo>
                  <a:pt x="999271" y="1560686"/>
                </a:lnTo>
                <a:lnTo>
                  <a:pt x="1004200" y="1549069"/>
                </a:lnTo>
                <a:lnTo>
                  <a:pt x="1001232" y="1541563"/>
                </a:lnTo>
                <a:lnTo>
                  <a:pt x="1005890" y="1529783"/>
                </a:lnTo>
                <a:lnTo>
                  <a:pt x="1003193" y="1523422"/>
                </a:lnTo>
                <a:cubicBezTo>
                  <a:pt x="1003193" y="1517599"/>
                  <a:pt x="1005608" y="1512328"/>
                  <a:pt x="1009512" y="1508513"/>
                </a:cubicBezTo>
                <a:lnTo>
                  <a:pt x="1009968" y="1508328"/>
                </a:lnTo>
                <a:lnTo>
                  <a:pt x="1008097" y="1503809"/>
                </a:lnTo>
                <a:lnTo>
                  <a:pt x="1012733" y="1492616"/>
                </a:lnTo>
                <a:lnTo>
                  <a:pt x="1010058" y="1486158"/>
                </a:lnTo>
                <a:lnTo>
                  <a:pt x="1015878" y="1472106"/>
                </a:lnTo>
                <a:lnTo>
                  <a:pt x="1013981" y="1467525"/>
                </a:lnTo>
                <a:lnTo>
                  <a:pt x="1019598" y="1453964"/>
                </a:lnTo>
                <a:lnTo>
                  <a:pt x="1017903" y="1449874"/>
                </a:lnTo>
                <a:lnTo>
                  <a:pt x="1022539" y="1438681"/>
                </a:lnTo>
                <a:lnTo>
                  <a:pt x="1019864" y="1432223"/>
                </a:lnTo>
                <a:lnTo>
                  <a:pt x="1025361" y="1418953"/>
                </a:lnTo>
                <a:lnTo>
                  <a:pt x="1023787" y="1415061"/>
                </a:lnTo>
                <a:lnTo>
                  <a:pt x="1029437" y="1401089"/>
                </a:lnTo>
                <a:lnTo>
                  <a:pt x="1027710" y="1396919"/>
                </a:lnTo>
                <a:lnTo>
                  <a:pt x="1033428" y="1383113"/>
                </a:lnTo>
                <a:lnTo>
                  <a:pt x="1031632" y="1378777"/>
                </a:lnTo>
                <a:lnTo>
                  <a:pt x="1037372" y="1364919"/>
                </a:lnTo>
                <a:lnTo>
                  <a:pt x="1035555" y="1360635"/>
                </a:lnTo>
                <a:cubicBezTo>
                  <a:pt x="1035555" y="1355084"/>
                  <a:pt x="1037859" y="1350058"/>
                  <a:pt x="1041586" y="1346420"/>
                </a:cubicBezTo>
                <a:lnTo>
                  <a:pt x="1043866" y="1345498"/>
                </a:lnTo>
                <a:lnTo>
                  <a:pt x="1042419" y="1342004"/>
                </a:lnTo>
                <a:lnTo>
                  <a:pt x="1047629" y="1329423"/>
                </a:lnTo>
                <a:lnTo>
                  <a:pt x="1046341" y="1326313"/>
                </a:lnTo>
                <a:lnTo>
                  <a:pt x="1052162" y="1312262"/>
                </a:lnTo>
                <a:lnTo>
                  <a:pt x="1050264" y="1307681"/>
                </a:lnTo>
                <a:cubicBezTo>
                  <a:pt x="1050264" y="1302129"/>
                  <a:pt x="1052514" y="1297104"/>
                  <a:pt x="1056152" y="1293466"/>
                </a:cubicBezTo>
                <a:lnTo>
                  <a:pt x="1057364" y="1292964"/>
                </a:lnTo>
                <a:lnTo>
                  <a:pt x="1056148" y="1290029"/>
                </a:lnTo>
                <a:lnTo>
                  <a:pt x="1061562" y="1276959"/>
                </a:lnTo>
                <a:lnTo>
                  <a:pt x="1060070" y="1273359"/>
                </a:lnTo>
                <a:cubicBezTo>
                  <a:pt x="1060070" y="1267807"/>
                  <a:pt x="1062320" y="1262782"/>
                  <a:pt x="1065958" y="1259144"/>
                </a:cubicBezTo>
                <a:lnTo>
                  <a:pt x="1067194" y="1258631"/>
                </a:lnTo>
                <a:lnTo>
                  <a:pt x="1065954" y="1255707"/>
                </a:lnTo>
                <a:cubicBezTo>
                  <a:pt x="1065954" y="1250156"/>
                  <a:pt x="1068259" y="1245130"/>
                  <a:pt x="1071986" y="1241492"/>
                </a:cubicBezTo>
                <a:lnTo>
                  <a:pt x="1073570" y="1240851"/>
                </a:lnTo>
                <a:lnTo>
                  <a:pt x="1072818" y="1239036"/>
                </a:lnTo>
                <a:lnTo>
                  <a:pt x="1078475" y="1225378"/>
                </a:lnTo>
                <a:lnTo>
                  <a:pt x="1076741" y="1221385"/>
                </a:lnTo>
                <a:cubicBezTo>
                  <a:pt x="1076741" y="1215833"/>
                  <a:pt x="1079101" y="1210807"/>
                  <a:pt x="1082916" y="1207170"/>
                </a:cubicBezTo>
                <a:lnTo>
                  <a:pt x="1083540" y="1206923"/>
                </a:lnTo>
                <a:lnTo>
                  <a:pt x="1082625" y="1204714"/>
                </a:lnTo>
                <a:cubicBezTo>
                  <a:pt x="1082625" y="1199163"/>
                  <a:pt x="1084874" y="1194137"/>
                  <a:pt x="1088513" y="1190499"/>
                </a:cubicBezTo>
                <a:lnTo>
                  <a:pt x="1089869" y="1189937"/>
                </a:lnTo>
                <a:lnTo>
                  <a:pt x="1088508" y="1186572"/>
                </a:lnTo>
                <a:cubicBezTo>
                  <a:pt x="1088508" y="1180885"/>
                  <a:pt x="1090758" y="1175737"/>
                  <a:pt x="1094397" y="1172010"/>
                </a:cubicBezTo>
                <a:lnTo>
                  <a:pt x="1094998" y="1171755"/>
                </a:lnTo>
                <a:lnTo>
                  <a:pt x="1094393" y="1170392"/>
                </a:lnTo>
                <a:cubicBezTo>
                  <a:pt x="1094393" y="1164841"/>
                  <a:pt x="1096808" y="1159815"/>
                  <a:pt x="1100712" y="1156177"/>
                </a:cubicBezTo>
                <a:lnTo>
                  <a:pt x="1103883" y="1154953"/>
                </a:lnTo>
                <a:lnTo>
                  <a:pt x="1103218" y="1153231"/>
                </a:lnTo>
                <a:cubicBezTo>
                  <a:pt x="1103218" y="1147273"/>
                  <a:pt x="1105468" y="1141879"/>
                  <a:pt x="1109106" y="1137975"/>
                </a:cubicBezTo>
                <a:lnTo>
                  <a:pt x="1109769" y="1137681"/>
                </a:lnTo>
                <a:lnTo>
                  <a:pt x="1109102" y="1136070"/>
                </a:lnTo>
                <a:cubicBezTo>
                  <a:pt x="1109102" y="1130518"/>
                  <a:pt x="1111352" y="1125492"/>
                  <a:pt x="1114990" y="1121854"/>
                </a:cubicBezTo>
                <a:lnTo>
                  <a:pt x="1115667" y="1121574"/>
                </a:lnTo>
                <a:lnTo>
                  <a:pt x="1114986" y="1119889"/>
                </a:lnTo>
                <a:cubicBezTo>
                  <a:pt x="1114986" y="1114203"/>
                  <a:pt x="1117236" y="1109054"/>
                  <a:pt x="1120874" y="1105327"/>
                </a:cubicBezTo>
                <a:lnTo>
                  <a:pt x="1123109" y="1104379"/>
                </a:lnTo>
                <a:lnTo>
                  <a:pt x="1122831" y="1103709"/>
                </a:lnTo>
                <a:cubicBezTo>
                  <a:pt x="1122831" y="1098157"/>
                  <a:pt x="1125081" y="1093131"/>
                  <a:pt x="1128719" y="1089494"/>
                </a:cubicBezTo>
                <a:lnTo>
                  <a:pt x="1129716" y="1089080"/>
                </a:lnTo>
                <a:lnTo>
                  <a:pt x="1128715" y="1086547"/>
                </a:lnTo>
                <a:cubicBezTo>
                  <a:pt x="1128715" y="1080589"/>
                  <a:pt x="1131020" y="1075196"/>
                  <a:pt x="1134746" y="1071292"/>
                </a:cubicBezTo>
                <a:lnTo>
                  <a:pt x="1137784" y="1069974"/>
                </a:lnTo>
                <a:lnTo>
                  <a:pt x="1137541" y="1069386"/>
                </a:lnTo>
                <a:cubicBezTo>
                  <a:pt x="1137541" y="1063835"/>
                  <a:pt x="1139791" y="1058809"/>
                  <a:pt x="1143429" y="1055171"/>
                </a:cubicBezTo>
                <a:lnTo>
                  <a:pt x="1144106" y="1054890"/>
                </a:lnTo>
                <a:lnTo>
                  <a:pt x="1143425" y="1053205"/>
                </a:lnTo>
                <a:cubicBezTo>
                  <a:pt x="1143425" y="1047519"/>
                  <a:pt x="1145675" y="1042370"/>
                  <a:pt x="1149313" y="1038643"/>
                </a:cubicBezTo>
                <a:lnTo>
                  <a:pt x="1151547" y="1037695"/>
                </a:lnTo>
                <a:lnTo>
                  <a:pt x="1151270" y="1037025"/>
                </a:lnTo>
                <a:cubicBezTo>
                  <a:pt x="1151270" y="1031473"/>
                  <a:pt x="1153520" y="1026448"/>
                  <a:pt x="1157158" y="1022810"/>
                </a:cubicBezTo>
                <a:lnTo>
                  <a:pt x="1159523" y="1021830"/>
                </a:lnTo>
                <a:lnTo>
                  <a:pt x="1159115" y="1020845"/>
                </a:lnTo>
                <a:cubicBezTo>
                  <a:pt x="1159115" y="1015158"/>
                  <a:pt x="1161420" y="1010009"/>
                  <a:pt x="1165146" y="1006283"/>
                </a:cubicBezTo>
                <a:lnTo>
                  <a:pt x="1168104" y="1005058"/>
                </a:lnTo>
                <a:lnTo>
                  <a:pt x="1167940" y="1004664"/>
                </a:lnTo>
                <a:cubicBezTo>
                  <a:pt x="1167940" y="999113"/>
                  <a:pt x="1170190" y="994087"/>
                  <a:pt x="1173829" y="990449"/>
                </a:cubicBezTo>
                <a:lnTo>
                  <a:pt x="1176185" y="989472"/>
                </a:lnTo>
                <a:lnTo>
                  <a:pt x="1175786" y="988483"/>
                </a:lnTo>
                <a:cubicBezTo>
                  <a:pt x="1175786" y="982797"/>
                  <a:pt x="1178035" y="977648"/>
                  <a:pt x="1181674" y="973921"/>
                </a:cubicBezTo>
                <a:lnTo>
                  <a:pt x="1183722" y="973052"/>
                </a:lnTo>
                <a:lnTo>
                  <a:pt x="1189519" y="958375"/>
                </a:lnTo>
                <a:lnTo>
                  <a:pt x="1191758" y="957402"/>
                </a:lnTo>
                <a:lnTo>
                  <a:pt x="1197507" y="943522"/>
                </a:lnTo>
                <a:lnTo>
                  <a:pt x="1200464" y="942297"/>
                </a:lnTo>
                <a:lnTo>
                  <a:pt x="1200301" y="941903"/>
                </a:lnTo>
                <a:cubicBezTo>
                  <a:pt x="1200301" y="936352"/>
                  <a:pt x="1202551" y="931326"/>
                  <a:pt x="1206189" y="927688"/>
                </a:cubicBezTo>
                <a:lnTo>
                  <a:pt x="1208381" y="926780"/>
                </a:lnTo>
                <a:lnTo>
                  <a:pt x="1208146" y="926213"/>
                </a:lnTo>
                <a:cubicBezTo>
                  <a:pt x="1208146" y="920662"/>
                  <a:pt x="1210396" y="915636"/>
                  <a:pt x="1214034" y="911998"/>
                </a:cubicBezTo>
                <a:lnTo>
                  <a:pt x="1216159" y="911118"/>
                </a:lnTo>
                <a:lnTo>
                  <a:pt x="1222167" y="897289"/>
                </a:lnTo>
                <a:lnTo>
                  <a:pt x="1225813" y="895849"/>
                </a:lnTo>
                <a:lnTo>
                  <a:pt x="1225798" y="895814"/>
                </a:lnTo>
                <a:cubicBezTo>
                  <a:pt x="1225798" y="890262"/>
                  <a:pt x="1228103" y="885236"/>
                  <a:pt x="1231829" y="881598"/>
                </a:cubicBezTo>
                <a:lnTo>
                  <a:pt x="1235095" y="880278"/>
                </a:lnTo>
                <a:lnTo>
                  <a:pt x="1234624" y="879142"/>
                </a:lnTo>
                <a:cubicBezTo>
                  <a:pt x="1234624" y="873591"/>
                  <a:pt x="1236874" y="868565"/>
                  <a:pt x="1240512" y="864927"/>
                </a:cubicBezTo>
                <a:lnTo>
                  <a:pt x="1245485" y="862867"/>
                </a:lnTo>
                <a:lnTo>
                  <a:pt x="1250318" y="851198"/>
                </a:lnTo>
                <a:lnTo>
                  <a:pt x="1254538" y="849451"/>
                </a:lnTo>
                <a:lnTo>
                  <a:pt x="1254237" y="848742"/>
                </a:lnTo>
                <a:cubicBezTo>
                  <a:pt x="1254237" y="843191"/>
                  <a:pt x="1256541" y="838165"/>
                  <a:pt x="1260268" y="834527"/>
                </a:cubicBezTo>
                <a:lnTo>
                  <a:pt x="1263866" y="833072"/>
                </a:lnTo>
                <a:lnTo>
                  <a:pt x="1268950" y="820798"/>
                </a:lnTo>
                <a:lnTo>
                  <a:pt x="1273162" y="819053"/>
                </a:lnTo>
                <a:lnTo>
                  <a:pt x="1278757" y="804558"/>
                </a:lnTo>
                <a:lnTo>
                  <a:pt x="1283587" y="802411"/>
                </a:lnTo>
                <a:lnTo>
                  <a:pt x="1288563" y="790399"/>
                </a:lnTo>
                <a:lnTo>
                  <a:pt x="1294446" y="787962"/>
                </a:lnTo>
                <a:lnTo>
                  <a:pt x="1299350" y="775832"/>
                </a:lnTo>
                <a:lnTo>
                  <a:pt x="1304277" y="773742"/>
                </a:lnTo>
                <a:lnTo>
                  <a:pt x="1309157" y="761961"/>
                </a:lnTo>
                <a:lnTo>
                  <a:pt x="1314130" y="759901"/>
                </a:lnTo>
                <a:lnTo>
                  <a:pt x="1318963" y="748232"/>
                </a:lnTo>
                <a:lnTo>
                  <a:pt x="1322953" y="746579"/>
                </a:lnTo>
                <a:lnTo>
                  <a:pt x="1328913" y="731848"/>
                </a:lnTo>
                <a:lnTo>
                  <a:pt x="1334781" y="729359"/>
                </a:lnTo>
                <a:lnTo>
                  <a:pt x="1339556" y="717832"/>
                </a:lnTo>
                <a:lnTo>
                  <a:pt x="1344072" y="715961"/>
                </a:lnTo>
                <a:lnTo>
                  <a:pt x="1349650" y="703122"/>
                </a:lnTo>
                <a:lnTo>
                  <a:pt x="1357012" y="700215"/>
                </a:lnTo>
                <a:lnTo>
                  <a:pt x="1361274" y="689681"/>
                </a:lnTo>
                <a:lnTo>
                  <a:pt x="1367278" y="687134"/>
                </a:lnTo>
                <a:lnTo>
                  <a:pt x="1371918" y="675114"/>
                </a:lnTo>
                <a:lnTo>
                  <a:pt x="1380148" y="671456"/>
                </a:lnTo>
                <a:lnTo>
                  <a:pt x="1383685" y="662916"/>
                </a:lnTo>
                <a:lnTo>
                  <a:pt x="1388413" y="660957"/>
                </a:lnTo>
                <a:lnTo>
                  <a:pt x="1393635" y="648350"/>
                </a:lnTo>
                <a:lnTo>
                  <a:pt x="1401914" y="644921"/>
                </a:lnTo>
                <a:lnTo>
                  <a:pt x="1406240" y="634478"/>
                </a:lnTo>
                <a:lnTo>
                  <a:pt x="1414016" y="631256"/>
                </a:lnTo>
                <a:lnTo>
                  <a:pt x="1418151" y="621036"/>
                </a:lnTo>
                <a:lnTo>
                  <a:pt x="1424513" y="618338"/>
                </a:lnTo>
                <a:lnTo>
                  <a:pt x="1428795" y="608000"/>
                </a:lnTo>
                <a:lnTo>
                  <a:pt x="1436135" y="604960"/>
                </a:lnTo>
                <a:lnTo>
                  <a:pt x="1440562" y="594271"/>
                </a:lnTo>
                <a:lnTo>
                  <a:pt x="1448638" y="590926"/>
                </a:lnTo>
                <a:lnTo>
                  <a:pt x="1452473" y="581666"/>
                </a:lnTo>
                <a:lnTo>
                  <a:pt x="1460752" y="578237"/>
                </a:lnTo>
                <a:lnTo>
                  <a:pt x="1465078" y="567794"/>
                </a:lnTo>
                <a:lnTo>
                  <a:pt x="1473399" y="564347"/>
                </a:lnTo>
                <a:lnTo>
                  <a:pt x="1476846" y="556026"/>
                </a:lnTo>
                <a:lnTo>
                  <a:pt x="1484734" y="552758"/>
                </a:lnTo>
                <a:lnTo>
                  <a:pt x="1488757" y="543278"/>
                </a:lnTo>
                <a:lnTo>
                  <a:pt x="1497440" y="539767"/>
                </a:lnTo>
                <a:lnTo>
                  <a:pt x="1501362" y="529836"/>
                </a:lnTo>
                <a:lnTo>
                  <a:pt x="1509313" y="526382"/>
                </a:lnTo>
                <a:lnTo>
                  <a:pt x="1513130" y="516944"/>
                </a:lnTo>
                <a:lnTo>
                  <a:pt x="1522767" y="512855"/>
                </a:lnTo>
                <a:lnTo>
                  <a:pt x="1526165" y="505033"/>
                </a:lnTo>
                <a:lnTo>
                  <a:pt x="1536408" y="500987"/>
                </a:lnTo>
                <a:lnTo>
                  <a:pt x="1539606" y="493265"/>
                </a:lnTo>
                <a:lnTo>
                  <a:pt x="1547683" y="489920"/>
                </a:lnTo>
                <a:lnTo>
                  <a:pt x="1549473" y="485598"/>
                </a:lnTo>
                <a:lnTo>
                  <a:pt x="1538761" y="489732"/>
                </a:lnTo>
                <a:lnTo>
                  <a:pt x="1535676" y="497180"/>
                </a:lnTo>
                <a:lnTo>
                  <a:pt x="1527537" y="500551"/>
                </a:lnTo>
                <a:lnTo>
                  <a:pt x="1523622" y="509784"/>
                </a:lnTo>
                <a:lnTo>
                  <a:pt x="1512222" y="514397"/>
                </a:lnTo>
                <a:lnTo>
                  <a:pt x="1509198" y="521695"/>
                </a:lnTo>
                <a:lnTo>
                  <a:pt x="1500878" y="525142"/>
                </a:lnTo>
                <a:lnTo>
                  <a:pt x="1497431" y="533463"/>
                </a:lnTo>
                <a:lnTo>
                  <a:pt x="1489356" y="536808"/>
                </a:lnTo>
                <a:lnTo>
                  <a:pt x="1485520" y="546068"/>
                </a:lnTo>
                <a:lnTo>
                  <a:pt x="1476751" y="549700"/>
                </a:lnTo>
                <a:lnTo>
                  <a:pt x="1472628" y="559654"/>
                </a:lnTo>
                <a:lnTo>
                  <a:pt x="1462429" y="563879"/>
                </a:lnTo>
                <a:lnTo>
                  <a:pt x="1459186" y="571708"/>
                </a:lnTo>
                <a:lnTo>
                  <a:pt x="1451298" y="574976"/>
                </a:lnTo>
                <a:lnTo>
                  <a:pt x="1447274" y="584456"/>
                </a:lnTo>
                <a:lnTo>
                  <a:pt x="1437989" y="588211"/>
                </a:lnTo>
                <a:lnTo>
                  <a:pt x="1434670" y="596224"/>
                </a:lnTo>
                <a:lnTo>
                  <a:pt x="1427575" y="599162"/>
                </a:lnTo>
                <a:lnTo>
                  <a:pt x="1422759" y="610790"/>
                </a:lnTo>
                <a:lnTo>
                  <a:pt x="1415740" y="613697"/>
                </a:lnTo>
                <a:lnTo>
                  <a:pt x="1411829" y="622701"/>
                </a:lnTo>
                <a:lnTo>
                  <a:pt x="1404901" y="625437"/>
                </a:lnTo>
                <a:lnTo>
                  <a:pt x="1400348" y="636430"/>
                </a:lnTo>
                <a:lnTo>
                  <a:pt x="1393049" y="639454"/>
                </a:lnTo>
                <a:lnTo>
                  <a:pt x="1388436" y="650854"/>
                </a:lnTo>
                <a:lnTo>
                  <a:pt x="1379202" y="654769"/>
                </a:lnTo>
                <a:lnTo>
                  <a:pt x="1375832" y="662908"/>
                </a:lnTo>
                <a:lnTo>
                  <a:pt x="1371127" y="664857"/>
                </a:lnTo>
                <a:lnTo>
                  <a:pt x="1366025" y="677474"/>
                </a:lnTo>
                <a:lnTo>
                  <a:pt x="1358678" y="680591"/>
                </a:lnTo>
                <a:lnTo>
                  <a:pt x="1354114" y="691346"/>
                </a:lnTo>
                <a:lnTo>
                  <a:pt x="1348033" y="693805"/>
                </a:lnTo>
                <a:lnTo>
                  <a:pt x="1343471" y="705625"/>
                </a:lnTo>
                <a:lnTo>
                  <a:pt x="1335843" y="709015"/>
                </a:lnTo>
                <a:lnTo>
                  <a:pt x="1331703" y="719498"/>
                </a:lnTo>
                <a:lnTo>
                  <a:pt x="1325775" y="722074"/>
                </a:lnTo>
                <a:lnTo>
                  <a:pt x="1321753" y="731553"/>
                </a:lnTo>
                <a:lnTo>
                  <a:pt x="1316286" y="733763"/>
                </a:lnTo>
                <a:lnTo>
                  <a:pt x="1311109" y="746262"/>
                </a:lnTo>
                <a:lnTo>
                  <a:pt x="1304313" y="749077"/>
                </a:lnTo>
                <a:lnTo>
                  <a:pt x="1299342" y="761665"/>
                </a:lnTo>
                <a:lnTo>
                  <a:pt x="1294945" y="763575"/>
                </a:lnTo>
                <a:lnTo>
                  <a:pt x="1289392" y="776662"/>
                </a:lnTo>
                <a:lnTo>
                  <a:pt x="1283438" y="779070"/>
                </a:lnTo>
                <a:lnTo>
                  <a:pt x="1278749" y="790391"/>
                </a:lnTo>
                <a:lnTo>
                  <a:pt x="1274044" y="792340"/>
                </a:lnTo>
                <a:lnTo>
                  <a:pt x="1268942" y="804956"/>
                </a:lnTo>
                <a:lnTo>
                  <a:pt x="1263986" y="807059"/>
                </a:lnTo>
                <a:lnTo>
                  <a:pt x="1258992" y="818829"/>
                </a:lnTo>
                <a:lnTo>
                  <a:pt x="1253807" y="820926"/>
                </a:lnTo>
                <a:lnTo>
                  <a:pt x="1248348" y="835069"/>
                </a:lnTo>
                <a:lnTo>
                  <a:pt x="1245922" y="836148"/>
                </a:lnTo>
                <a:lnTo>
                  <a:pt x="1240503" y="849228"/>
                </a:lnTo>
                <a:lnTo>
                  <a:pt x="1235500" y="851301"/>
                </a:lnTo>
                <a:lnTo>
                  <a:pt x="1230554" y="862957"/>
                </a:lnTo>
                <a:lnTo>
                  <a:pt x="1225610" y="864956"/>
                </a:lnTo>
                <a:lnTo>
                  <a:pt x="1225798" y="865413"/>
                </a:lnTo>
                <a:cubicBezTo>
                  <a:pt x="1225798" y="870965"/>
                  <a:pt x="1223548" y="875991"/>
                  <a:pt x="1219910" y="879629"/>
                </a:cubicBezTo>
                <a:lnTo>
                  <a:pt x="1217305" y="880708"/>
                </a:lnTo>
                <a:lnTo>
                  <a:pt x="1212065" y="893357"/>
                </a:lnTo>
                <a:lnTo>
                  <a:pt x="1207852" y="895103"/>
                </a:lnTo>
                <a:lnTo>
                  <a:pt x="1208147" y="895814"/>
                </a:lnTo>
                <a:cubicBezTo>
                  <a:pt x="1208147" y="901365"/>
                  <a:pt x="1205897" y="906391"/>
                  <a:pt x="1202259" y="910029"/>
                </a:cubicBezTo>
                <a:lnTo>
                  <a:pt x="1200062" y="910939"/>
                </a:lnTo>
                <a:lnTo>
                  <a:pt x="1200302" y="911504"/>
                </a:lnTo>
                <a:cubicBezTo>
                  <a:pt x="1200302" y="917055"/>
                  <a:pt x="1197996" y="922081"/>
                  <a:pt x="1194270" y="925719"/>
                </a:cubicBezTo>
                <a:lnTo>
                  <a:pt x="1191142" y="926984"/>
                </a:lnTo>
                <a:lnTo>
                  <a:pt x="1185301" y="940428"/>
                </a:lnTo>
                <a:lnTo>
                  <a:pt x="1181655" y="941868"/>
                </a:lnTo>
                <a:lnTo>
                  <a:pt x="1181670" y="941903"/>
                </a:lnTo>
                <a:cubicBezTo>
                  <a:pt x="1181670" y="947455"/>
                  <a:pt x="1179419" y="952481"/>
                  <a:pt x="1175781" y="956118"/>
                </a:cubicBezTo>
                <a:lnTo>
                  <a:pt x="1173417" y="957098"/>
                </a:lnTo>
                <a:lnTo>
                  <a:pt x="1173825" y="958084"/>
                </a:lnTo>
                <a:cubicBezTo>
                  <a:pt x="1173825" y="963771"/>
                  <a:pt x="1171520" y="968919"/>
                  <a:pt x="1167793" y="972646"/>
                </a:cubicBezTo>
                <a:lnTo>
                  <a:pt x="1165925" y="973420"/>
                </a:lnTo>
                <a:lnTo>
                  <a:pt x="1159948" y="988192"/>
                </a:lnTo>
                <a:lnTo>
                  <a:pt x="1156718" y="989563"/>
                </a:lnTo>
                <a:lnTo>
                  <a:pt x="1151266" y="1003045"/>
                </a:lnTo>
                <a:lnTo>
                  <a:pt x="1149031" y="1003993"/>
                </a:lnTo>
                <a:lnTo>
                  <a:pt x="1149309" y="1004664"/>
                </a:lnTo>
                <a:cubicBezTo>
                  <a:pt x="1149309" y="1010216"/>
                  <a:pt x="1147058" y="1015241"/>
                  <a:pt x="1143420" y="1018879"/>
                </a:cubicBezTo>
                <a:lnTo>
                  <a:pt x="1141056" y="1019859"/>
                </a:lnTo>
                <a:lnTo>
                  <a:pt x="1141464" y="1020845"/>
                </a:lnTo>
                <a:cubicBezTo>
                  <a:pt x="1141464" y="1026532"/>
                  <a:pt x="1139159" y="1031680"/>
                  <a:pt x="1135432" y="1035406"/>
                </a:cubicBezTo>
                <a:lnTo>
                  <a:pt x="1132475" y="1036631"/>
                </a:lnTo>
                <a:lnTo>
                  <a:pt x="1132638" y="1037025"/>
                </a:lnTo>
                <a:cubicBezTo>
                  <a:pt x="1132638" y="1042576"/>
                  <a:pt x="1130388" y="1047602"/>
                  <a:pt x="1126750" y="1051240"/>
                </a:cubicBezTo>
                <a:lnTo>
                  <a:pt x="1126073" y="1051520"/>
                </a:lnTo>
                <a:lnTo>
                  <a:pt x="1126754" y="1053205"/>
                </a:lnTo>
                <a:cubicBezTo>
                  <a:pt x="1126754" y="1058892"/>
                  <a:pt x="1124504" y="1064040"/>
                  <a:pt x="1120866" y="1067767"/>
                </a:cubicBezTo>
                <a:lnTo>
                  <a:pt x="1118631" y="1068715"/>
                </a:lnTo>
                <a:lnTo>
                  <a:pt x="1118909" y="1069386"/>
                </a:lnTo>
                <a:cubicBezTo>
                  <a:pt x="1118909" y="1074938"/>
                  <a:pt x="1116659" y="1079963"/>
                  <a:pt x="1113021" y="1083601"/>
                </a:cubicBezTo>
                <a:lnTo>
                  <a:pt x="1110354" y="1084706"/>
                </a:lnTo>
                <a:lnTo>
                  <a:pt x="1111064" y="1086547"/>
                </a:lnTo>
                <a:cubicBezTo>
                  <a:pt x="1111064" y="1092505"/>
                  <a:pt x="1108814" y="1097898"/>
                  <a:pt x="1105176" y="1101803"/>
                </a:cubicBezTo>
                <a:lnTo>
                  <a:pt x="1104499" y="1102103"/>
                </a:lnTo>
                <a:lnTo>
                  <a:pt x="1105180" y="1103709"/>
                </a:lnTo>
                <a:cubicBezTo>
                  <a:pt x="1105180" y="1109260"/>
                  <a:pt x="1102875" y="1114286"/>
                  <a:pt x="1099148" y="1117924"/>
                </a:cubicBezTo>
                <a:lnTo>
                  <a:pt x="1097726" y="1118499"/>
                </a:lnTo>
                <a:lnTo>
                  <a:pt x="1098316" y="1119889"/>
                </a:lnTo>
                <a:cubicBezTo>
                  <a:pt x="1098316" y="1125576"/>
                  <a:pt x="1095956" y="1130724"/>
                  <a:pt x="1092141" y="1134451"/>
                </a:cubicBezTo>
                <a:lnTo>
                  <a:pt x="1090136" y="1135262"/>
                </a:lnTo>
                <a:lnTo>
                  <a:pt x="1090470" y="1136070"/>
                </a:lnTo>
                <a:cubicBezTo>
                  <a:pt x="1090470" y="1141621"/>
                  <a:pt x="1088220" y="1146647"/>
                  <a:pt x="1084582" y="1150285"/>
                </a:cubicBezTo>
                <a:lnTo>
                  <a:pt x="1083606" y="1150689"/>
                </a:lnTo>
                <a:lnTo>
                  <a:pt x="1084587" y="1153231"/>
                </a:lnTo>
                <a:cubicBezTo>
                  <a:pt x="1084587" y="1159188"/>
                  <a:pt x="1082336" y="1164581"/>
                  <a:pt x="1078698" y="1168486"/>
                </a:cubicBezTo>
                <a:lnTo>
                  <a:pt x="1078035" y="1168781"/>
                </a:lnTo>
                <a:lnTo>
                  <a:pt x="1078703" y="1170392"/>
                </a:lnTo>
                <a:cubicBezTo>
                  <a:pt x="1078703" y="1175944"/>
                  <a:pt x="1076452" y="1180969"/>
                  <a:pt x="1072815" y="1184607"/>
                </a:cubicBezTo>
                <a:lnTo>
                  <a:pt x="1072123" y="1184894"/>
                </a:lnTo>
                <a:lnTo>
                  <a:pt x="1072819" y="1186572"/>
                </a:lnTo>
                <a:cubicBezTo>
                  <a:pt x="1072819" y="1192259"/>
                  <a:pt x="1070514" y="1197408"/>
                  <a:pt x="1066787" y="1201134"/>
                </a:cubicBezTo>
                <a:lnTo>
                  <a:pt x="1064810" y="1201953"/>
                </a:lnTo>
                <a:lnTo>
                  <a:pt x="1065954" y="1204714"/>
                </a:lnTo>
                <a:cubicBezTo>
                  <a:pt x="1065954" y="1210266"/>
                  <a:pt x="1063704" y="1215292"/>
                  <a:pt x="1060067" y="1218929"/>
                </a:cubicBezTo>
                <a:lnTo>
                  <a:pt x="1059202" y="1219288"/>
                </a:lnTo>
                <a:lnTo>
                  <a:pt x="1060070" y="1221385"/>
                </a:lnTo>
                <a:cubicBezTo>
                  <a:pt x="1060070" y="1226936"/>
                  <a:pt x="1057820" y="1231962"/>
                  <a:pt x="1054182" y="1235600"/>
                </a:cubicBezTo>
                <a:lnTo>
                  <a:pt x="1052971" y="1236101"/>
                </a:lnTo>
                <a:lnTo>
                  <a:pt x="1054186" y="1239036"/>
                </a:lnTo>
                <a:cubicBezTo>
                  <a:pt x="1054186" y="1244588"/>
                  <a:pt x="1051936" y="1249614"/>
                  <a:pt x="1048298" y="1253251"/>
                </a:cubicBezTo>
                <a:lnTo>
                  <a:pt x="1047434" y="1253610"/>
                </a:lnTo>
                <a:lnTo>
                  <a:pt x="1048303" y="1255707"/>
                </a:lnTo>
                <a:lnTo>
                  <a:pt x="1042665" y="1269316"/>
                </a:lnTo>
                <a:lnTo>
                  <a:pt x="1044381" y="1273359"/>
                </a:lnTo>
                <a:cubicBezTo>
                  <a:pt x="1044381" y="1278910"/>
                  <a:pt x="1042075" y="1283936"/>
                  <a:pt x="1038349" y="1287574"/>
                </a:cubicBezTo>
                <a:lnTo>
                  <a:pt x="1037586" y="1287882"/>
                </a:lnTo>
                <a:lnTo>
                  <a:pt x="1038497" y="1290029"/>
                </a:lnTo>
                <a:cubicBezTo>
                  <a:pt x="1038497" y="1295581"/>
                  <a:pt x="1036192" y="1300607"/>
                  <a:pt x="1032465" y="1304244"/>
                </a:cubicBezTo>
                <a:lnTo>
                  <a:pt x="1032212" y="1304346"/>
                </a:lnTo>
                <a:lnTo>
                  <a:pt x="1033593" y="1307681"/>
                </a:lnTo>
                <a:cubicBezTo>
                  <a:pt x="1033593" y="1313232"/>
                  <a:pt x="1031343" y="1318258"/>
                  <a:pt x="1027705" y="1321896"/>
                </a:cubicBezTo>
                <a:lnTo>
                  <a:pt x="1026147" y="1322542"/>
                </a:lnTo>
                <a:lnTo>
                  <a:pt x="1027710" y="1326313"/>
                </a:lnTo>
                <a:lnTo>
                  <a:pt x="1022498" y="1338893"/>
                </a:lnTo>
                <a:lnTo>
                  <a:pt x="1023787" y="1342004"/>
                </a:lnTo>
                <a:lnTo>
                  <a:pt x="1017967" y="1356054"/>
                </a:lnTo>
                <a:lnTo>
                  <a:pt x="1019864" y="1360635"/>
                </a:lnTo>
                <a:lnTo>
                  <a:pt x="1014168" y="1374389"/>
                </a:lnTo>
                <a:lnTo>
                  <a:pt x="1015942" y="1378777"/>
                </a:lnTo>
                <a:lnTo>
                  <a:pt x="1010272" y="1392800"/>
                </a:lnTo>
                <a:lnTo>
                  <a:pt x="1012020" y="1396919"/>
                </a:lnTo>
                <a:lnTo>
                  <a:pt x="1006232" y="1410559"/>
                </a:lnTo>
                <a:lnTo>
                  <a:pt x="1008097" y="1415061"/>
                </a:lnTo>
                <a:lnTo>
                  <a:pt x="1002118" y="1429497"/>
                </a:lnTo>
                <a:lnTo>
                  <a:pt x="1003194" y="1432223"/>
                </a:lnTo>
                <a:lnTo>
                  <a:pt x="997711" y="1446106"/>
                </a:lnTo>
                <a:lnTo>
                  <a:pt x="999271" y="1449874"/>
                </a:lnTo>
                <a:lnTo>
                  <a:pt x="993654" y="1463435"/>
                </a:lnTo>
                <a:lnTo>
                  <a:pt x="995349" y="1467525"/>
                </a:lnTo>
                <a:lnTo>
                  <a:pt x="990510" y="1479209"/>
                </a:lnTo>
                <a:lnTo>
                  <a:pt x="993388" y="1486158"/>
                </a:lnTo>
                <a:lnTo>
                  <a:pt x="987771" y="1499719"/>
                </a:lnTo>
                <a:lnTo>
                  <a:pt x="989465" y="1503809"/>
                </a:lnTo>
                <a:lnTo>
                  <a:pt x="984495" y="1515807"/>
                </a:lnTo>
                <a:lnTo>
                  <a:pt x="987503" y="1523422"/>
                </a:lnTo>
                <a:lnTo>
                  <a:pt x="982908" y="1535056"/>
                </a:lnTo>
                <a:lnTo>
                  <a:pt x="985542" y="1541563"/>
                </a:lnTo>
                <a:lnTo>
                  <a:pt x="979666" y="1556080"/>
                </a:lnTo>
                <a:lnTo>
                  <a:pt x="981620" y="1560686"/>
                </a:lnTo>
                <a:lnTo>
                  <a:pt x="976824" y="1571986"/>
                </a:lnTo>
                <a:lnTo>
                  <a:pt x="979659" y="1578827"/>
                </a:lnTo>
                <a:lnTo>
                  <a:pt x="974887" y="1590347"/>
                </a:lnTo>
                <a:lnTo>
                  <a:pt x="977697" y="1596969"/>
                </a:lnTo>
                <a:lnTo>
                  <a:pt x="972764" y="1608596"/>
                </a:lnTo>
                <a:lnTo>
                  <a:pt x="975736" y="1615601"/>
                </a:lnTo>
                <a:lnTo>
                  <a:pt x="971904" y="1624632"/>
                </a:lnTo>
                <a:lnTo>
                  <a:pt x="975735" y="1633253"/>
                </a:lnTo>
                <a:lnTo>
                  <a:pt x="969797" y="1646612"/>
                </a:lnTo>
                <a:lnTo>
                  <a:pt x="972794" y="1653846"/>
                </a:lnTo>
                <a:lnTo>
                  <a:pt x="968089" y="1665204"/>
                </a:lnTo>
                <a:lnTo>
                  <a:pt x="970833" y="1671988"/>
                </a:lnTo>
                <a:lnTo>
                  <a:pt x="967034" y="1681383"/>
                </a:lnTo>
                <a:lnTo>
                  <a:pt x="970833" y="1690130"/>
                </a:lnTo>
                <a:lnTo>
                  <a:pt x="965886" y="1701518"/>
                </a:lnTo>
                <a:lnTo>
                  <a:pt x="968871" y="1709252"/>
                </a:lnTo>
                <a:lnTo>
                  <a:pt x="965051" y="1719150"/>
                </a:lnTo>
                <a:lnTo>
                  <a:pt x="968871" y="1728375"/>
                </a:lnTo>
                <a:lnTo>
                  <a:pt x="964921" y="1737912"/>
                </a:lnTo>
                <a:lnTo>
                  <a:pt x="968872" y="1747007"/>
                </a:lnTo>
                <a:lnTo>
                  <a:pt x="963709" y="1758891"/>
                </a:lnTo>
                <a:lnTo>
                  <a:pt x="966910" y="1766620"/>
                </a:lnTo>
                <a:lnTo>
                  <a:pt x="963051" y="1775936"/>
                </a:lnTo>
                <a:lnTo>
                  <a:pt x="966910" y="1785252"/>
                </a:lnTo>
                <a:cubicBezTo>
                  <a:pt x="966910" y="1796355"/>
                  <a:pt x="957910" y="1805355"/>
                  <a:pt x="946807" y="1805355"/>
                </a:cubicBezTo>
                <a:cubicBezTo>
                  <a:pt x="935704" y="1805355"/>
                  <a:pt x="926704" y="1796355"/>
                  <a:pt x="926704" y="1785252"/>
                </a:cubicBezTo>
                <a:lnTo>
                  <a:pt x="930562" y="1775936"/>
                </a:lnTo>
                <a:lnTo>
                  <a:pt x="926704" y="1766620"/>
                </a:lnTo>
                <a:lnTo>
                  <a:pt x="930862" y="1756580"/>
                </a:lnTo>
                <a:lnTo>
                  <a:pt x="926704" y="1747007"/>
                </a:lnTo>
                <a:lnTo>
                  <a:pt x="931658" y="1735602"/>
                </a:lnTo>
                <a:lnTo>
                  <a:pt x="928665" y="1728375"/>
                </a:lnTo>
                <a:lnTo>
                  <a:pt x="932485" y="1719150"/>
                </a:lnTo>
                <a:lnTo>
                  <a:pt x="928665" y="1709252"/>
                </a:lnTo>
                <a:lnTo>
                  <a:pt x="932573" y="1699126"/>
                </a:lnTo>
                <a:lnTo>
                  <a:pt x="928665" y="1690130"/>
                </a:lnTo>
                <a:lnTo>
                  <a:pt x="933480" y="1679046"/>
                </a:lnTo>
                <a:lnTo>
                  <a:pt x="930626" y="1671988"/>
                </a:lnTo>
                <a:lnTo>
                  <a:pt x="935307" y="1660412"/>
                </a:lnTo>
                <a:lnTo>
                  <a:pt x="932587" y="1653846"/>
                </a:lnTo>
                <a:lnTo>
                  <a:pt x="937003" y="1643186"/>
                </a:lnTo>
                <a:lnTo>
                  <a:pt x="932587" y="1633253"/>
                </a:lnTo>
                <a:lnTo>
                  <a:pt x="937423" y="1622375"/>
                </a:lnTo>
                <a:lnTo>
                  <a:pt x="934549" y="1615601"/>
                </a:lnTo>
                <a:lnTo>
                  <a:pt x="939482" y="1603974"/>
                </a:lnTo>
                <a:lnTo>
                  <a:pt x="936510" y="1596969"/>
                </a:lnTo>
                <a:lnTo>
                  <a:pt x="941305" y="1585669"/>
                </a:lnTo>
                <a:lnTo>
                  <a:pt x="938471" y="1578827"/>
                </a:lnTo>
                <a:lnTo>
                  <a:pt x="943242" y="1567308"/>
                </a:lnTo>
                <a:lnTo>
                  <a:pt x="940432" y="1560686"/>
                </a:lnTo>
                <a:lnTo>
                  <a:pt x="945899" y="1547802"/>
                </a:lnTo>
                <a:lnTo>
                  <a:pt x="943374" y="1541563"/>
                </a:lnTo>
                <a:lnTo>
                  <a:pt x="948986" y="1527700"/>
                </a:lnTo>
                <a:lnTo>
                  <a:pt x="947297" y="1523422"/>
                </a:lnTo>
                <a:lnTo>
                  <a:pt x="952219" y="1510957"/>
                </a:lnTo>
                <a:lnTo>
                  <a:pt x="949258" y="1503809"/>
                </a:lnTo>
                <a:lnTo>
                  <a:pt x="954875" y="1490248"/>
                </a:lnTo>
                <a:lnTo>
                  <a:pt x="953181" y="1486158"/>
                </a:lnTo>
                <a:lnTo>
                  <a:pt x="958020" y="1474474"/>
                </a:lnTo>
                <a:lnTo>
                  <a:pt x="955142" y="1467525"/>
                </a:lnTo>
                <a:lnTo>
                  <a:pt x="960759" y="1453964"/>
                </a:lnTo>
                <a:lnTo>
                  <a:pt x="959065" y="1449874"/>
                </a:lnTo>
                <a:lnTo>
                  <a:pt x="964641" y="1436410"/>
                </a:lnTo>
                <a:lnTo>
                  <a:pt x="962987" y="1432223"/>
                </a:lnTo>
                <a:lnTo>
                  <a:pt x="968372" y="1418590"/>
                </a:lnTo>
                <a:lnTo>
                  <a:pt x="966910" y="1415061"/>
                </a:lnTo>
                <a:lnTo>
                  <a:pt x="972650" y="1401203"/>
                </a:lnTo>
                <a:lnTo>
                  <a:pt x="970833" y="1396919"/>
                </a:lnTo>
                <a:cubicBezTo>
                  <a:pt x="970833" y="1391368"/>
                  <a:pt x="973137" y="1386342"/>
                  <a:pt x="976864" y="1382704"/>
                </a:cubicBezTo>
                <a:lnTo>
                  <a:pt x="977259" y="1382544"/>
                </a:lnTo>
                <a:lnTo>
                  <a:pt x="975735" y="1378777"/>
                </a:lnTo>
                <a:lnTo>
                  <a:pt x="981385" y="1364805"/>
                </a:lnTo>
                <a:lnTo>
                  <a:pt x="979658" y="1360635"/>
                </a:lnTo>
                <a:lnTo>
                  <a:pt x="985478" y="1346584"/>
                </a:lnTo>
                <a:lnTo>
                  <a:pt x="983580" y="1342004"/>
                </a:lnTo>
                <a:lnTo>
                  <a:pt x="988791" y="1329423"/>
                </a:lnTo>
                <a:lnTo>
                  <a:pt x="987503" y="1326313"/>
                </a:lnTo>
                <a:cubicBezTo>
                  <a:pt x="987503" y="1320762"/>
                  <a:pt x="989753" y="1315736"/>
                  <a:pt x="993391" y="1312098"/>
                </a:cubicBezTo>
                <a:lnTo>
                  <a:pt x="994949" y="1311453"/>
                </a:lnTo>
                <a:lnTo>
                  <a:pt x="993387" y="1307681"/>
                </a:lnTo>
                <a:lnTo>
                  <a:pt x="999024" y="1294071"/>
                </a:lnTo>
                <a:lnTo>
                  <a:pt x="997309" y="1290029"/>
                </a:lnTo>
                <a:cubicBezTo>
                  <a:pt x="997309" y="1284478"/>
                  <a:pt x="999614" y="1279452"/>
                  <a:pt x="1003341" y="1275814"/>
                </a:cubicBezTo>
                <a:lnTo>
                  <a:pt x="1004104" y="1275505"/>
                </a:lnTo>
                <a:lnTo>
                  <a:pt x="1003193" y="1273359"/>
                </a:lnTo>
                <a:cubicBezTo>
                  <a:pt x="1003193" y="1267807"/>
                  <a:pt x="1005498" y="1262782"/>
                  <a:pt x="1009225" y="1259144"/>
                </a:cubicBezTo>
                <a:lnTo>
                  <a:pt x="1009477" y="1259041"/>
                </a:lnTo>
                <a:lnTo>
                  <a:pt x="1008096" y="1255707"/>
                </a:lnTo>
                <a:cubicBezTo>
                  <a:pt x="1008096" y="1250156"/>
                  <a:pt x="1010346" y="1245130"/>
                  <a:pt x="1013984" y="1241492"/>
                </a:cubicBezTo>
                <a:lnTo>
                  <a:pt x="1014848" y="1241134"/>
                </a:lnTo>
                <a:lnTo>
                  <a:pt x="1013980" y="1239036"/>
                </a:lnTo>
                <a:cubicBezTo>
                  <a:pt x="1013980" y="1233485"/>
                  <a:pt x="1016230" y="1228459"/>
                  <a:pt x="1019868" y="1224821"/>
                </a:cubicBezTo>
                <a:lnTo>
                  <a:pt x="1021080" y="1224319"/>
                </a:lnTo>
                <a:lnTo>
                  <a:pt x="1019864" y="1221385"/>
                </a:lnTo>
                <a:cubicBezTo>
                  <a:pt x="1019864" y="1215833"/>
                  <a:pt x="1022114" y="1210807"/>
                  <a:pt x="1025752" y="1207170"/>
                </a:cubicBezTo>
                <a:lnTo>
                  <a:pt x="1026616" y="1206811"/>
                </a:lnTo>
                <a:lnTo>
                  <a:pt x="1025748" y="1204714"/>
                </a:lnTo>
                <a:cubicBezTo>
                  <a:pt x="1025748" y="1199163"/>
                  <a:pt x="1027997" y="1194137"/>
                  <a:pt x="1031636" y="1190499"/>
                </a:cubicBezTo>
                <a:lnTo>
                  <a:pt x="1033020" y="1189925"/>
                </a:lnTo>
                <a:lnTo>
                  <a:pt x="1031632" y="1186572"/>
                </a:lnTo>
                <a:cubicBezTo>
                  <a:pt x="1031632" y="1180885"/>
                  <a:pt x="1033936" y="1175737"/>
                  <a:pt x="1037663" y="1172010"/>
                </a:cubicBezTo>
                <a:lnTo>
                  <a:pt x="1038947" y="1171479"/>
                </a:lnTo>
                <a:lnTo>
                  <a:pt x="1038496" y="1170392"/>
                </a:lnTo>
                <a:cubicBezTo>
                  <a:pt x="1038496" y="1164841"/>
                  <a:pt x="1040746" y="1159815"/>
                  <a:pt x="1044384" y="1156177"/>
                </a:cubicBezTo>
                <a:lnTo>
                  <a:pt x="1045361" y="1155772"/>
                </a:lnTo>
                <a:lnTo>
                  <a:pt x="1044380" y="1153231"/>
                </a:lnTo>
                <a:cubicBezTo>
                  <a:pt x="1044380" y="1147273"/>
                  <a:pt x="1046630" y="1141879"/>
                  <a:pt x="1050268" y="1137975"/>
                </a:cubicBezTo>
                <a:lnTo>
                  <a:pt x="1050931" y="1137681"/>
                </a:lnTo>
                <a:lnTo>
                  <a:pt x="1050264" y="1136070"/>
                </a:lnTo>
                <a:cubicBezTo>
                  <a:pt x="1050264" y="1130518"/>
                  <a:pt x="1052514" y="1125492"/>
                  <a:pt x="1056152" y="1121854"/>
                </a:cubicBezTo>
                <a:lnTo>
                  <a:pt x="1056857" y="1121562"/>
                </a:lnTo>
                <a:lnTo>
                  <a:pt x="1056148" y="1119889"/>
                </a:lnTo>
                <a:cubicBezTo>
                  <a:pt x="1056148" y="1114203"/>
                  <a:pt x="1058508" y="1109054"/>
                  <a:pt x="1062323" y="1105327"/>
                </a:cubicBezTo>
                <a:lnTo>
                  <a:pt x="1064334" y="1104514"/>
                </a:lnTo>
                <a:lnTo>
                  <a:pt x="1063993" y="1103709"/>
                </a:lnTo>
                <a:cubicBezTo>
                  <a:pt x="1063993" y="1098157"/>
                  <a:pt x="1066298" y="1093131"/>
                  <a:pt x="1070024" y="1089494"/>
                </a:cubicBezTo>
                <a:lnTo>
                  <a:pt x="1071729" y="1088804"/>
                </a:lnTo>
                <a:lnTo>
                  <a:pt x="1070858" y="1086547"/>
                </a:lnTo>
                <a:cubicBezTo>
                  <a:pt x="1070858" y="1080589"/>
                  <a:pt x="1073107" y="1075196"/>
                  <a:pt x="1076746" y="1071292"/>
                </a:cubicBezTo>
                <a:lnTo>
                  <a:pt x="1079065" y="1070261"/>
                </a:lnTo>
                <a:lnTo>
                  <a:pt x="1078703" y="1069386"/>
                </a:lnTo>
                <a:cubicBezTo>
                  <a:pt x="1078703" y="1063835"/>
                  <a:pt x="1080952" y="1058809"/>
                  <a:pt x="1084591" y="1055171"/>
                </a:cubicBezTo>
                <a:lnTo>
                  <a:pt x="1086948" y="1054194"/>
                </a:lnTo>
                <a:lnTo>
                  <a:pt x="1086548" y="1053205"/>
                </a:lnTo>
                <a:cubicBezTo>
                  <a:pt x="1086548" y="1047519"/>
                  <a:pt x="1088798" y="1042370"/>
                  <a:pt x="1092436" y="1038643"/>
                </a:cubicBezTo>
                <a:lnTo>
                  <a:pt x="1093002" y="1038403"/>
                </a:lnTo>
                <a:lnTo>
                  <a:pt x="1092432" y="1037025"/>
                </a:lnTo>
                <a:cubicBezTo>
                  <a:pt x="1092432" y="1031473"/>
                  <a:pt x="1094681" y="1026448"/>
                  <a:pt x="1098320" y="1022810"/>
                </a:cubicBezTo>
                <a:lnTo>
                  <a:pt x="1100685" y="1021830"/>
                </a:lnTo>
                <a:lnTo>
                  <a:pt x="1100277" y="1020845"/>
                </a:lnTo>
                <a:cubicBezTo>
                  <a:pt x="1100277" y="1015158"/>
                  <a:pt x="1102582" y="1010009"/>
                  <a:pt x="1106308" y="1006283"/>
                </a:cubicBezTo>
                <a:lnTo>
                  <a:pt x="1109265" y="1005058"/>
                </a:lnTo>
                <a:lnTo>
                  <a:pt x="1109102" y="1004664"/>
                </a:lnTo>
                <a:cubicBezTo>
                  <a:pt x="1109102" y="999113"/>
                  <a:pt x="1111352" y="994087"/>
                  <a:pt x="1114990" y="990449"/>
                </a:cubicBezTo>
                <a:lnTo>
                  <a:pt x="1117347" y="989472"/>
                </a:lnTo>
                <a:lnTo>
                  <a:pt x="1116947" y="988483"/>
                </a:lnTo>
                <a:cubicBezTo>
                  <a:pt x="1116947" y="982797"/>
                  <a:pt x="1119197" y="977648"/>
                  <a:pt x="1122836" y="973921"/>
                </a:cubicBezTo>
                <a:lnTo>
                  <a:pt x="1124886" y="973051"/>
                </a:lnTo>
                <a:lnTo>
                  <a:pt x="1130824" y="958375"/>
                </a:lnTo>
                <a:lnTo>
                  <a:pt x="1132878" y="957504"/>
                </a:lnTo>
                <a:lnTo>
                  <a:pt x="1138669" y="943522"/>
                </a:lnTo>
                <a:lnTo>
                  <a:pt x="1141626" y="942297"/>
                </a:lnTo>
                <a:lnTo>
                  <a:pt x="1141463" y="941903"/>
                </a:lnTo>
                <a:cubicBezTo>
                  <a:pt x="1141463" y="936352"/>
                  <a:pt x="1143713" y="931326"/>
                  <a:pt x="1147351" y="927688"/>
                </a:cubicBezTo>
                <a:lnTo>
                  <a:pt x="1149553" y="926776"/>
                </a:lnTo>
                <a:lnTo>
                  <a:pt x="1149308" y="926213"/>
                </a:lnTo>
                <a:cubicBezTo>
                  <a:pt x="1149308" y="920662"/>
                  <a:pt x="1151668" y="915636"/>
                  <a:pt x="1155484" y="911998"/>
                </a:cubicBezTo>
                <a:lnTo>
                  <a:pt x="1159594" y="910375"/>
                </a:lnTo>
                <a:lnTo>
                  <a:pt x="1165146" y="897289"/>
                </a:lnTo>
                <a:lnTo>
                  <a:pt x="1168063" y="896109"/>
                </a:lnTo>
                <a:lnTo>
                  <a:pt x="1167940" y="895814"/>
                </a:lnTo>
                <a:cubicBezTo>
                  <a:pt x="1167940" y="890262"/>
                  <a:pt x="1170190" y="885236"/>
                  <a:pt x="1173829" y="881598"/>
                </a:cubicBezTo>
                <a:lnTo>
                  <a:pt x="1178042" y="879853"/>
                </a:lnTo>
                <a:lnTo>
                  <a:pt x="1177747" y="879142"/>
                </a:lnTo>
                <a:cubicBezTo>
                  <a:pt x="1177747" y="873591"/>
                  <a:pt x="1179997" y="868565"/>
                  <a:pt x="1183635" y="864927"/>
                </a:cubicBezTo>
                <a:lnTo>
                  <a:pt x="1186241" y="863848"/>
                </a:lnTo>
                <a:lnTo>
                  <a:pt x="1191480" y="851198"/>
                </a:lnTo>
                <a:lnTo>
                  <a:pt x="1195699" y="849451"/>
                </a:lnTo>
                <a:lnTo>
                  <a:pt x="1195398" y="848742"/>
                </a:lnTo>
                <a:cubicBezTo>
                  <a:pt x="1195398" y="843191"/>
                  <a:pt x="1197703" y="838165"/>
                  <a:pt x="1201430" y="834527"/>
                </a:cubicBezTo>
                <a:lnTo>
                  <a:pt x="1207384" y="832120"/>
                </a:lnTo>
                <a:lnTo>
                  <a:pt x="1212073" y="820798"/>
                </a:lnTo>
                <a:lnTo>
                  <a:pt x="1214088" y="819963"/>
                </a:lnTo>
                <a:lnTo>
                  <a:pt x="1214030" y="819814"/>
                </a:lnTo>
                <a:cubicBezTo>
                  <a:pt x="1214030" y="813856"/>
                  <a:pt x="1216280" y="808462"/>
                  <a:pt x="1219918" y="804558"/>
                </a:cubicBezTo>
                <a:lnTo>
                  <a:pt x="1224776" y="802399"/>
                </a:lnTo>
                <a:lnTo>
                  <a:pt x="1229868" y="790399"/>
                </a:lnTo>
                <a:lnTo>
                  <a:pt x="1235551" y="788101"/>
                </a:lnTo>
                <a:lnTo>
                  <a:pt x="1240512" y="775832"/>
                </a:lnTo>
                <a:lnTo>
                  <a:pt x="1245438" y="773742"/>
                </a:lnTo>
                <a:lnTo>
                  <a:pt x="1250318" y="761961"/>
                </a:lnTo>
                <a:lnTo>
                  <a:pt x="1255323" y="759888"/>
                </a:lnTo>
                <a:lnTo>
                  <a:pt x="1260268" y="748232"/>
                </a:lnTo>
                <a:lnTo>
                  <a:pt x="1265234" y="746224"/>
                </a:lnTo>
                <a:lnTo>
                  <a:pt x="1270912" y="731848"/>
                </a:lnTo>
                <a:lnTo>
                  <a:pt x="1278182" y="728689"/>
                </a:lnTo>
                <a:lnTo>
                  <a:pt x="1282679" y="717832"/>
                </a:lnTo>
                <a:lnTo>
                  <a:pt x="1287179" y="715968"/>
                </a:lnTo>
                <a:lnTo>
                  <a:pt x="1292629" y="703122"/>
                </a:lnTo>
                <a:lnTo>
                  <a:pt x="1298978" y="700555"/>
                </a:lnTo>
                <a:lnTo>
                  <a:pt x="1303273" y="689681"/>
                </a:lnTo>
                <a:lnTo>
                  <a:pt x="1310656" y="686473"/>
                </a:lnTo>
                <a:lnTo>
                  <a:pt x="1315041" y="675114"/>
                </a:lnTo>
                <a:lnTo>
                  <a:pt x="1320924" y="672499"/>
                </a:lnTo>
                <a:lnTo>
                  <a:pt x="1324990" y="662916"/>
                </a:lnTo>
                <a:lnTo>
                  <a:pt x="1333018" y="659670"/>
                </a:lnTo>
                <a:lnTo>
                  <a:pt x="1337595" y="648350"/>
                </a:lnTo>
                <a:lnTo>
                  <a:pt x="1342521" y="646260"/>
                </a:lnTo>
                <a:lnTo>
                  <a:pt x="1347401" y="634478"/>
                </a:lnTo>
                <a:lnTo>
                  <a:pt x="1355177" y="631256"/>
                </a:lnTo>
                <a:lnTo>
                  <a:pt x="1359312" y="621036"/>
                </a:lnTo>
                <a:lnTo>
                  <a:pt x="1368053" y="617329"/>
                </a:lnTo>
                <a:lnTo>
                  <a:pt x="1371918" y="608000"/>
                </a:lnTo>
                <a:lnTo>
                  <a:pt x="1376953" y="605914"/>
                </a:lnTo>
                <a:lnTo>
                  <a:pt x="1382011" y="594271"/>
                </a:lnTo>
                <a:lnTo>
                  <a:pt x="1389667" y="591247"/>
                </a:lnTo>
                <a:lnTo>
                  <a:pt x="1393635" y="581666"/>
                </a:lnTo>
                <a:lnTo>
                  <a:pt x="1401914" y="578237"/>
                </a:lnTo>
                <a:lnTo>
                  <a:pt x="1406240" y="567794"/>
                </a:lnTo>
                <a:lnTo>
                  <a:pt x="1414633" y="564317"/>
                </a:lnTo>
                <a:lnTo>
                  <a:pt x="1418151" y="556026"/>
                </a:lnTo>
                <a:lnTo>
                  <a:pt x="1426949" y="552469"/>
                </a:lnTo>
                <a:lnTo>
                  <a:pt x="1430756" y="543278"/>
                </a:lnTo>
                <a:lnTo>
                  <a:pt x="1438587" y="540034"/>
                </a:lnTo>
                <a:lnTo>
                  <a:pt x="1442811" y="529836"/>
                </a:lnTo>
                <a:lnTo>
                  <a:pt x="1452764" y="525714"/>
                </a:lnTo>
                <a:lnTo>
                  <a:pt x="1456396" y="516944"/>
                </a:lnTo>
                <a:lnTo>
                  <a:pt x="1465655" y="513109"/>
                </a:lnTo>
                <a:lnTo>
                  <a:pt x="1469000" y="505033"/>
                </a:lnTo>
                <a:lnTo>
                  <a:pt x="1477321" y="501586"/>
                </a:lnTo>
                <a:lnTo>
                  <a:pt x="1480768" y="493265"/>
                </a:lnTo>
                <a:lnTo>
                  <a:pt x="1490098" y="489401"/>
                </a:lnTo>
                <a:lnTo>
                  <a:pt x="1493804" y="480661"/>
                </a:lnTo>
                <a:lnTo>
                  <a:pt x="1504024" y="476525"/>
                </a:lnTo>
                <a:lnTo>
                  <a:pt x="1507246" y="468750"/>
                </a:lnTo>
                <a:lnTo>
                  <a:pt x="1515785" y="465212"/>
                </a:lnTo>
                <a:lnTo>
                  <a:pt x="1516602" y="463374"/>
                </a:lnTo>
                <a:lnTo>
                  <a:pt x="1506254" y="467559"/>
                </a:lnTo>
                <a:lnTo>
                  <a:pt x="1503314" y="475175"/>
                </a:lnTo>
                <a:lnTo>
                  <a:pt x="1494089" y="479276"/>
                </a:lnTo>
                <a:lnTo>
                  <a:pt x="1491547" y="485412"/>
                </a:lnTo>
                <a:lnTo>
                  <a:pt x="1479675" y="490330"/>
                </a:lnTo>
                <a:lnTo>
                  <a:pt x="1476838" y="497180"/>
                </a:lnTo>
                <a:lnTo>
                  <a:pt x="1468824" y="500499"/>
                </a:lnTo>
                <a:lnTo>
                  <a:pt x="1465070" y="509784"/>
                </a:lnTo>
                <a:lnTo>
                  <a:pt x="1456560" y="513396"/>
                </a:lnTo>
                <a:lnTo>
                  <a:pt x="1452871" y="521695"/>
                </a:lnTo>
                <a:lnTo>
                  <a:pt x="1441677" y="526016"/>
                </a:lnTo>
                <a:lnTo>
                  <a:pt x="1438592" y="533463"/>
                </a:lnTo>
                <a:lnTo>
                  <a:pt x="1430579" y="536782"/>
                </a:lnTo>
                <a:lnTo>
                  <a:pt x="1426825" y="546068"/>
                </a:lnTo>
                <a:lnTo>
                  <a:pt x="1419082" y="549353"/>
                </a:lnTo>
                <a:lnTo>
                  <a:pt x="1414914" y="559654"/>
                </a:lnTo>
                <a:lnTo>
                  <a:pt x="1405680" y="563570"/>
                </a:lnTo>
                <a:lnTo>
                  <a:pt x="1402309" y="571708"/>
                </a:lnTo>
                <a:lnTo>
                  <a:pt x="1394421" y="574976"/>
                </a:lnTo>
                <a:lnTo>
                  <a:pt x="1390398" y="584456"/>
                </a:lnTo>
                <a:lnTo>
                  <a:pt x="1381112" y="588211"/>
                </a:lnTo>
                <a:lnTo>
                  <a:pt x="1377793" y="596224"/>
                </a:lnTo>
                <a:lnTo>
                  <a:pt x="1370732" y="599148"/>
                </a:lnTo>
                <a:lnTo>
                  <a:pt x="1366025" y="610790"/>
                </a:lnTo>
                <a:lnTo>
                  <a:pt x="1357663" y="614338"/>
                </a:lnTo>
                <a:lnTo>
                  <a:pt x="1354114" y="622701"/>
                </a:lnTo>
                <a:lnTo>
                  <a:pt x="1345804" y="626062"/>
                </a:lnTo>
                <a:lnTo>
                  <a:pt x="1341510" y="636430"/>
                </a:lnTo>
                <a:lnTo>
                  <a:pt x="1334251" y="639437"/>
                </a:lnTo>
                <a:lnTo>
                  <a:pt x="1329742" y="650854"/>
                </a:lnTo>
                <a:lnTo>
                  <a:pt x="1323814" y="653429"/>
                </a:lnTo>
                <a:lnTo>
                  <a:pt x="1319792" y="662908"/>
                </a:lnTo>
                <a:lnTo>
                  <a:pt x="1311764" y="666154"/>
                </a:lnTo>
                <a:lnTo>
                  <a:pt x="1307187" y="677474"/>
                </a:lnTo>
                <a:lnTo>
                  <a:pt x="1299840" y="680591"/>
                </a:lnTo>
                <a:lnTo>
                  <a:pt x="1295276" y="691346"/>
                </a:lnTo>
                <a:lnTo>
                  <a:pt x="1289194" y="693805"/>
                </a:lnTo>
                <a:lnTo>
                  <a:pt x="1284632" y="705625"/>
                </a:lnTo>
                <a:lnTo>
                  <a:pt x="1279305" y="707992"/>
                </a:lnTo>
                <a:lnTo>
                  <a:pt x="1274540" y="719498"/>
                </a:lnTo>
                <a:lnTo>
                  <a:pt x="1266641" y="722770"/>
                </a:lnTo>
                <a:lnTo>
                  <a:pt x="1262914" y="731553"/>
                </a:lnTo>
                <a:lnTo>
                  <a:pt x="1257448" y="733763"/>
                </a:lnTo>
                <a:lnTo>
                  <a:pt x="1252271" y="746262"/>
                </a:lnTo>
                <a:lnTo>
                  <a:pt x="1247820" y="748106"/>
                </a:lnTo>
                <a:lnTo>
                  <a:pt x="1242465" y="761665"/>
                </a:lnTo>
                <a:lnTo>
                  <a:pt x="1238081" y="763570"/>
                </a:lnTo>
                <a:lnTo>
                  <a:pt x="1232658" y="776662"/>
                </a:lnTo>
                <a:lnTo>
                  <a:pt x="1226428" y="779243"/>
                </a:lnTo>
                <a:lnTo>
                  <a:pt x="1221585" y="790391"/>
                </a:lnTo>
                <a:lnTo>
                  <a:pt x="1217225" y="792113"/>
                </a:lnTo>
                <a:lnTo>
                  <a:pt x="1211779" y="804956"/>
                </a:lnTo>
                <a:lnTo>
                  <a:pt x="1207245" y="806790"/>
                </a:lnTo>
                <a:lnTo>
                  <a:pt x="1202259" y="818829"/>
                </a:lnTo>
                <a:lnTo>
                  <a:pt x="1198038" y="820577"/>
                </a:lnTo>
                <a:lnTo>
                  <a:pt x="1192308" y="835069"/>
                </a:lnTo>
                <a:lnTo>
                  <a:pt x="1186483" y="837597"/>
                </a:lnTo>
                <a:lnTo>
                  <a:pt x="1181665" y="849228"/>
                </a:lnTo>
                <a:lnTo>
                  <a:pt x="1176692" y="851288"/>
                </a:lnTo>
                <a:lnTo>
                  <a:pt x="1171859" y="862957"/>
                </a:lnTo>
                <a:lnTo>
                  <a:pt x="1169308" y="864014"/>
                </a:lnTo>
                <a:lnTo>
                  <a:pt x="1169902" y="865413"/>
                </a:lnTo>
                <a:cubicBezTo>
                  <a:pt x="1169902" y="870965"/>
                  <a:pt x="1167597" y="875991"/>
                  <a:pt x="1163870" y="879629"/>
                </a:cubicBezTo>
                <a:lnTo>
                  <a:pt x="1157917" y="882036"/>
                </a:lnTo>
                <a:lnTo>
                  <a:pt x="1153227" y="893357"/>
                </a:lnTo>
                <a:lnTo>
                  <a:pt x="1150688" y="894409"/>
                </a:lnTo>
                <a:lnTo>
                  <a:pt x="1151270" y="895814"/>
                </a:lnTo>
                <a:cubicBezTo>
                  <a:pt x="1151270" y="901365"/>
                  <a:pt x="1149020" y="906391"/>
                  <a:pt x="1145382" y="910029"/>
                </a:cubicBezTo>
                <a:lnTo>
                  <a:pt x="1141388" y="911683"/>
                </a:lnTo>
                <a:lnTo>
                  <a:pt x="1135432" y="925719"/>
                </a:lnTo>
                <a:lnTo>
                  <a:pt x="1132321" y="926977"/>
                </a:lnTo>
                <a:lnTo>
                  <a:pt x="1126749" y="940428"/>
                </a:lnTo>
                <a:lnTo>
                  <a:pt x="1124558" y="941336"/>
                </a:lnTo>
                <a:lnTo>
                  <a:pt x="1124792" y="941903"/>
                </a:lnTo>
                <a:cubicBezTo>
                  <a:pt x="1124792" y="947455"/>
                  <a:pt x="1122542" y="952481"/>
                  <a:pt x="1118904" y="956118"/>
                </a:cubicBezTo>
                <a:lnTo>
                  <a:pt x="1114868" y="957791"/>
                </a:lnTo>
                <a:lnTo>
                  <a:pt x="1114986" y="958084"/>
                </a:lnTo>
                <a:cubicBezTo>
                  <a:pt x="1114986" y="963771"/>
                  <a:pt x="1112736" y="968919"/>
                  <a:pt x="1109098" y="972646"/>
                </a:cubicBezTo>
                <a:lnTo>
                  <a:pt x="1107048" y="973516"/>
                </a:lnTo>
                <a:lnTo>
                  <a:pt x="1101110" y="988193"/>
                </a:lnTo>
                <a:lnTo>
                  <a:pt x="1097879" y="989563"/>
                </a:lnTo>
                <a:lnTo>
                  <a:pt x="1092427" y="1003045"/>
                </a:lnTo>
                <a:lnTo>
                  <a:pt x="1090192" y="1003993"/>
                </a:lnTo>
                <a:lnTo>
                  <a:pt x="1090470" y="1004664"/>
                </a:lnTo>
                <a:cubicBezTo>
                  <a:pt x="1090470" y="1010216"/>
                  <a:pt x="1088220" y="1015241"/>
                  <a:pt x="1084582" y="1018879"/>
                </a:cubicBezTo>
                <a:lnTo>
                  <a:pt x="1083877" y="1019171"/>
                </a:lnTo>
                <a:lnTo>
                  <a:pt x="1084587" y="1020845"/>
                </a:lnTo>
                <a:cubicBezTo>
                  <a:pt x="1084587" y="1026532"/>
                  <a:pt x="1082228" y="1031680"/>
                  <a:pt x="1078412" y="1035406"/>
                </a:cubicBezTo>
                <a:lnTo>
                  <a:pt x="1076400" y="1036220"/>
                </a:lnTo>
                <a:lnTo>
                  <a:pt x="1076742" y="1037025"/>
                </a:lnTo>
                <a:cubicBezTo>
                  <a:pt x="1076742" y="1042576"/>
                  <a:pt x="1074437" y="1047602"/>
                  <a:pt x="1070710" y="1051240"/>
                </a:cubicBezTo>
                <a:lnTo>
                  <a:pt x="1067626" y="1052487"/>
                </a:lnTo>
                <a:lnTo>
                  <a:pt x="1067916" y="1053205"/>
                </a:lnTo>
                <a:cubicBezTo>
                  <a:pt x="1067916" y="1058892"/>
                  <a:pt x="1065666" y="1064040"/>
                  <a:pt x="1062028" y="1067767"/>
                </a:cubicBezTo>
                <a:lnTo>
                  <a:pt x="1059793" y="1068715"/>
                </a:lnTo>
                <a:lnTo>
                  <a:pt x="1060071" y="1069386"/>
                </a:lnTo>
                <a:cubicBezTo>
                  <a:pt x="1060071" y="1074938"/>
                  <a:pt x="1057820" y="1079963"/>
                  <a:pt x="1054183" y="1083601"/>
                </a:cubicBezTo>
                <a:lnTo>
                  <a:pt x="1053206" y="1084006"/>
                </a:lnTo>
                <a:lnTo>
                  <a:pt x="1054187" y="1086547"/>
                </a:lnTo>
                <a:cubicBezTo>
                  <a:pt x="1054187" y="1092505"/>
                  <a:pt x="1051937" y="1097898"/>
                  <a:pt x="1048299" y="1101803"/>
                </a:cubicBezTo>
                <a:lnTo>
                  <a:pt x="1045979" y="1102833"/>
                </a:lnTo>
                <a:lnTo>
                  <a:pt x="1046342" y="1103709"/>
                </a:lnTo>
                <a:cubicBezTo>
                  <a:pt x="1046342" y="1109260"/>
                  <a:pt x="1044092" y="1114286"/>
                  <a:pt x="1040454" y="1117924"/>
                </a:cubicBezTo>
                <a:lnTo>
                  <a:pt x="1039763" y="1118211"/>
                </a:lnTo>
                <a:lnTo>
                  <a:pt x="1040458" y="1119889"/>
                </a:lnTo>
                <a:cubicBezTo>
                  <a:pt x="1040458" y="1125576"/>
                  <a:pt x="1038153" y="1130724"/>
                  <a:pt x="1034426" y="1134451"/>
                </a:cubicBezTo>
                <a:lnTo>
                  <a:pt x="1033125" y="1134990"/>
                </a:lnTo>
                <a:lnTo>
                  <a:pt x="1033594" y="1136070"/>
                </a:lnTo>
                <a:cubicBezTo>
                  <a:pt x="1033594" y="1141621"/>
                  <a:pt x="1031234" y="1146647"/>
                  <a:pt x="1027419" y="1150285"/>
                </a:cubicBezTo>
                <a:lnTo>
                  <a:pt x="1024982" y="1151246"/>
                </a:lnTo>
                <a:lnTo>
                  <a:pt x="1025748" y="1153231"/>
                </a:lnTo>
                <a:cubicBezTo>
                  <a:pt x="1025748" y="1159188"/>
                  <a:pt x="1023498" y="1164581"/>
                  <a:pt x="1019860" y="1168486"/>
                </a:cubicBezTo>
                <a:lnTo>
                  <a:pt x="1019197" y="1168781"/>
                </a:lnTo>
                <a:lnTo>
                  <a:pt x="1019864" y="1170392"/>
                </a:lnTo>
                <a:cubicBezTo>
                  <a:pt x="1019864" y="1175944"/>
                  <a:pt x="1017614" y="1180969"/>
                  <a:pt x="1013976" y="1184607"/>
                </a:cubicBezTo>
                <a:lnTo>
                  <a:pt x="1013285" y="1184894"/>
                </a:lnTo>
                <a:lnTo>
                  <a:pt x="1013981" y="1186572"/>
                </a:lnTo>
                <a:cubicBezTo>
                  <a:pt x="1013981" y="1192259"/>
                  <a:pt x="1011675" y="1197408"/>
                  <a:pt x="1007949" y="1201134"/>
                </a:cubicBezTo>
                <a:lnTo>
                  <a:pt x="1006783" y="1201618"/>
                </a:lnTo>
                <a:lnTo>
                  <a:pt x="1008097" y="1204714"/>
                </a:lnTo>
                <a:cubicBezTo>
                  <a:pt x="1008097" y="1210266"/>
                  <a:pt x="1005792" y="1215292"/>
                  <a:pt x="1002065" y="1218929"/>
                </a:cubicBezTo>
                <a:lnTo>
                  <a:pt x="1000480" y="1219570"/>
                </a:lnTo>
                <a:lnTo>
                  <a:pt x="1001232" y="1221385"/>
                </a:lnTo>
                <a:cubicBezTo>
                  <a:pt x="1001232" y="1226936"/>
                  <a:pt x="998982" y="1231962"/>
                  <a:pt x="995344" y="1235600"/>
                </a:cubicBezTo>
                <a:lnTo>
                  <a:pt x="994132" y="1236101"/>
                </a:lnTo>
                <a:lnTo>
                  <a:pt x="995348" y="1239036"/>
                </a:lnTo>
                <a:lnTo>
                  <a:pt x="989934" y="1252107"/>
                </a:lnTo>
                <a:lnTo>
                  <a:pt x="991426" y="1255707"/>
                </a:lnTo>
                <a:cubicBezTo>
                  <a:pt x="991426" y="1261259"/>
                  <a:pt x="989175" y="1266285"/>
                  <a:pt x="985538" y="1269922"/>
                </a:cubicBezTo>
                <a:lnTo>
                  <a:pt x="984326" y="1270424"/>
                </a:lnTo>
                <a:lnTo>
                  <a:pt x="985542" y="1273359"/>
                </a:lnTo>
                <a:lnTo>
                  <a:pt x="980076" y="1286556"/>
                </a:lnTo>
                <a:lnTo>
                  <a:pt x="981619" y="1290029"/>
                </a:lnTo>
                <a:cubicBezTo>
                  <a:pt x="981619" y="1295581"/>
                  <a:pt x="979205" y="1300607"/>
                  <a:pt x="975301" y="1304244"/>
                </a:cubicBezTo>
                <a:lnTo>
                  <a:pt x="974422" y="1304584"/>
                </a:lnTo>
                <a:lnTo>
                  <a:pt x="975736" y="1307681"/>
                </a:lnTo>
                <a:cubicBezTo>
                  <a:pt x="975736" y="1313232"/>
                  <a:pt x="973431" y="1318258"/>
                  <a:pt x="969704" y="1321896"/>
                </a:cubicBezTo>
                <a:lnTo>
                  <a:pt x="969104" y="1322139"/>
                </a:lnTo>
                <a:lnTo>
                  <a:pt x="970833" y="1326313"/>
                </a:lnTo>
                <a:cubicBezTo>
                  <a:pt x="970833" y="1331865"/>
                  <a:pt x="968582" y="1336891"/>
                  <a:pt x="964944" y="1340528"/>
                </a:cubicBezTo>
                <a:lnTo>
                  <a:pt x="964427" y="1340743"/>
                </a:lnTo>
                <a:lnTo>
                  <a:pt x="964949" y="1342004"/>
                </a:lnTo>
                <a:lnTo>
                  <a:pt x="959128" y="1356054"/>
                </a:lnTo>
                <a:lnTo>
                  <a:pt x="961026" y="1360635"/>
                </a:lnTo>
                <a:lnTo>
                  <a:pt x="955330" y="1374389"/>
                </a:lnTo>
                <a:lnTo>
                  <a:pt x="957104" y="1378777"/>
                </a:lnTo>
                <a:lnTo>
                  <a:pt x="951454" y="1392750"/>
                </a:lnTo>
                <a:lnTo>
                  <a:pt x="953181" y="1396919"/>
                </a:lnTo>
                <a:lnTo>
                  <a:pt x="947463" y="1410724"/>
                </a:lnTo>
                <a:lnTo>
                  <a:pt x="949259" y="1415061"/>
                </a:lnTo>
                <a:lnTo>
                  <a:pt x="943762" y="1428332"/>
                </a:lnTo>
                <a:lnTo>
                  <a:pt x="945337" y="1432223"/>
                </a:lnTo>
                <a:cubicBezTo>
                  <a:pt x="945337" y="1438045"/>
                  <a:pt x="943031" y="1443316"/>
                  <a:pt x="939304" y="1447132"/>
                </a:cubicBezTo>
                <a:lnTo>
                  <a:pt x="939298" y="1447134"/>
                </a:lnTo>
                <a:lnTo>
                  <a:pt x="940433" y="1449874"/>
                </a:lnTo>
                <a:lnTo>
                  <a:pt x="935796" y="1461067"/>
                </a:lnTo>
                <a:lnTo>
                  <a:pt x="938472" y="1467525"/>
                </a:lnTo>
                <a:lnTo>
                  <a:pt x="932652" y="1481577"/>
                </a:lnTo>
                <a:lnTo>
                  <a:pt x="934549" y="1486158"/>
                </a:lnTo>
                <a:lnTo>
                  <a:pt x="929913" y="1497351"/>
                </a:lnTo>
                <a:lnTo>
                  <a:pt x="932588" y="1503809"/>
                </a:lnTo>
                <a:cubicBezTo>
                  <a:pt x="932588" y="1509361"/>
                  <a:pt x="930338" y="1514386"/>
                  <a:pt x="926700" y="1518024"/>
                </a:cubicBezTo>
                <a:lnTo>
                  <a:pt x="926556" y="1518084"/>
                </a:lnTo>
                <a:lnTo>
                  <a:pt x="928665" y="1523422"/>
                </a:lnTo>
                <a:lnTo>
                  <a:pt x="924132" y="1534900"/>
                </a:lnTo>
                <a:lnTo>
                  <a:pt x="926704" y="1541563"/>
                </a:lnTo>
                <a:lnTo>
                  <a:pt x="921937" y="1553913"/>
                </a:lnTo>
                <a:lnTo>
                  <a:pt x="924742" y="1560686"/>
                </a:lnTo>
                <a:lnTo>
                  <a:pt x="920038" y="1572043"/>
                </a:lnTo>
                <a:lnTo>
                  <a:pt x="922781" y="1578827"/>
                </a:lnTo>
                <a:lnTo>
                  <a:pt x="918036" y="1590561"/>
                </a:lnTo>
                <a:lnTo>
                  <a:pt x="920820" y="1596969"/>
                </a:lnTo>
                <a:lnTo>
                  <a:pt x="915866" y="1608375"/>
                </a:lnTo>
                <a:lnTo>
                  <a:pt x="918858" y="1615601"/>
                </a:lnTo>
                <a:lnTo>
                  <a:pt x="914190" y="1626872"/>
                </a:lnTo>
                <a:lnTo>
                  <a:pt x="916898" y="1633253"/>
                </a:lnTo>
                <a:lnTo>
                  <a:pt x="911548" y="1645861"/>
                </a:lnTo>
                <a:lnTo>
                  <a:pt x="914936" y="1653846"/>
                </a:lnTo>
                <a:lnTo>
                  <a:pt x="910141" y="1665147"/>
                </a:lnTo>
                <a:lnTo>
                  <a:pt x="912975" y="1671988"/>
                </a:lnTo>
                <a:lnTo>
                  <a:pt x="909172" y="1681168"/>
                </a:lnTo>
                <a:lnTo>
                  <a:pt x="912975" y="1690130"/>
                </a:lnTo>
                <a:lnTo>
                  <a:pt x="908046" y="1701746"/>
                </a:lnTo>
                <a:lnTo>
                  <a:pt x="911014" y="1709252"/>
                </a:lnTo>
                <a:lnTo>
                  <a:pt x="907100" y="1719150"/>
                </a:lnTo>
                <a:lnTo>
                  <a:pt x="911014" y="1728375"/>
                </a:lnTo>
                <a:lnTo>
                  <a:pt x="907061" y="1737691"/>
                </a:lnTo>
                <a:lnTo>
                  <a:pt x="911014" y="1747007"/>
                </a:lnTo>
                <a:lnTo>
                  <a:pt x="906853" y="1756813"/>
                </a:lnTo>
                <a:lnTo>
                  <a:pt x="911014" y="1766620"/>
                </a:lnTo>
                <a:lnTo>
                  <a:pt x="907061" y="1775936"/>
                </a:lnTo>
                <a:lnTo>
                  <a:pt x="911014" y="1785252"/>
                </a:lnTo>
                <a:cubicBezTo>
                  <a:pt x="911014" y="1796355"/>
                  <a:pt x="901794" y="1805355"/>
                  <a:pt x="890420" y="1805355"/>
                </a:cubicBezTo>
                <a:cubicBezTo>
                  <a:pt x="879047" y="1805355"/>
                  <a:pt x="869826" y="1796355"/>
                  <a:pt x="869826" y="1785252"/>
                </a:cubicBezTo>
                <a:lnTo>
                  <a:pt x="873779" y="1775936"/>
                </a:lnTo>
                <a:lnTo>
                  <a:pt x="869826" y="1766620"/>
                </a:lnTo>
                <a:lnTo>
                  <a:pt x="873988" y="1756813"/>
                </a:lnTo>
                <a:lnTo>
                  <a:pt x="869826" y="1747007"/>
                </a:lnTo>
                <a:lnTo>
                  <a:pt x="873779" y="1737691"/>
                </a:lnTo>
                <a:lnTo>
                  <a:pt x="869826" y="1728375"/>
                </a:lnTo>
                <a:lnTo>
                  <a:pt x="873740" y="1719150"/>
                </a:lnTo>
                <a:lnTo>
                  <a:pt x="869826" y="1709252"/>
                </a:lnTo>
                <a:lnTo>
                  <a:pt x="874686" y="1696961"/>
                </a:lnTo>
                <a:lnTo>
                  <a:pt x="871788" y="1690130"/>
                </a:lnTo>
                <a:lnTo>
                  <a:pt x="875590" y="1681168"/>
                </a:lnTo>
                <a:lnTo>
                  <a:pt x="871788" y="1671988"/>
                </a:lnTo>
                <a:lnTo>
                  <a:pt x="876559" y="1660469"/>
                </a:lnTo>
                <a:lnTo>
                  <a:pt x="873749" y="1653846"/>
                </a:lnTo>
                <a:lnTo>
                  <a:pt x="879098" y="1641238"/>
                </a:lnTo>
                <a:lnTo>
                  <a:pt x="875710" y="1633253"/>
                </a:lnTo>
                <a:lnTo>
                  <a:pt x="880899" y="1621025"/>
                </a:lnTo>
                <a:lnTo>
                  <a:pt x="878652" y="1615601"/>
                </a:lnTo>
                <a:lnTo>
                  <a:pt x="882602" y="1606064"/>
                </a:lnTo>
                <a:lnTo>
                  <a:pt x="878652" y="1596969"/>
                </a:lnTo>
                <a:lnTo>
                  <a:pt x="884483" y="1583547"/>
                </a:lnTo>
                <a:lnTo>
                  <a:pt x="882574" y="1578827"/>
                </a:lnTo>
                <a:lnTo>
                  <a:pt x="887255" y="1567251"/>
                </a:lnTo>
                <a:lnTo>
                  <a:pt x="884536" y="1560686"/>
                </a:lnTo>
                <a:lnTo>
                  <a:pt x="889371" y="1549011"/>
                </a:lnTo>
                <a:lnTo>
                  <a:pt x="886497" y="1541563"/>
                </a:lnTo>
                <a:lnTo>
                  <a:pt x="891008" y="1529877"/>
                </a:lnTo>
                <a:lnTo>
                  <a:pt x="888458" y="1523422"/>
                </a:lnTo>
                <a:lnTo>
                  <a:pt x="894338" y="1508533"/>
                </a:lnTo>
                <a:lnTo>
                  <a:pt x="892381" y="1503809"/>
                </a:lnTo>
                <a:lnTo>
                  <a:pt x="897018" y="1492616"/>
                </a:lnTo>
                <a:lnTo>
                  <a:pt x="894343" y="1486158"/>
                </a:lnTo>
                <a:lnTo>
                  <a:pt x="900163" y="1472106"/>
                </a:lnTo>
                <a:lnTo>
                  <a:pt x="898265" y="1467525"/>
                </a:lnTo>
                <a:lnTo>
                  <a:pt x="902901" y="1456332"/>
                </a:lnTo>
                <a:lnTo>
                  <a:pt x="900227" y="1449874"/>
                </a:lnTo>
                <a:lnTo>
                  <a:pt x="905823" y="1436361"/>
                </a:lnTo>
                <a:lnTo>
                  <a:pt x="904149" y="1432223"/>
                </a:lnTo>
                <a:lnTo>
                  <a:pt x="909600" y="1418750"/>
                </a:lnTo>
                <a:lnTo>
                  <a:pt x="908072" y="1415061"/>
                </a:lnTo>
                <a:cubicBezTo>
                  <a:pt x="908072" y="1409374"/>
                  <a:pt x="910376" y="1404226"/>
                  <a:pt x="914103" y="1400499"/>
                </a:cubicBezTo>
                <a:lnTo>
                  <a:pt x="914406" y="1400374"/>
                </a:lnTo>
                <a:lnTo>
                  <a:pt x="912975" y="1396919"/>
                </a:lnTo>
                <a:lnTo>
                  <a:pt x="918671" y="1383166"/>
                </a:lnTo>
                <a:lnTo>
                  <a:pt x="916897" y="1378777"/>
                </a:lnTo>
                <a:lnTo>
                  <a:pt x="922547" y="1364805"/>
                </a:lnTo>
                <a:lnTo>
                  <a:pt x="920820" y="1360635"/>
                </a:lnTo>
                <a:lnTo>
                  <a:pt x="926640" y="1346584"/>
                </a:lnTo>
                <a:lnTo>
                  <a:pt x="924742" y="1342004"/>
                </a:lnTo>
                <a:cubicBezTo>
                  <a:pt x="924742" y="1336452"/>
                  <a:pt x="926992" y="1331426"/>
                  <a:pt x="930630" y="1327788"/>
                </a:cubicBezTo>
                <a:lnTo>
                  <a:pt x="931148" y="1327573"/>
                </a:lnTo>
                <a:lnTo>
                  <a:pt x="930626" y="1326313"/>
                </a:lnTo>
                <a:lnTo>
                  <a:pt x="936469" y="1312206"/>
                </a:lnTo>
                <a:lnTo>
                  <a:pt x="934549" y="1307681"/>
                </a:lnTo>
                <a:lnTo>
                  <a:pt x="940296" y="1294135"/>
                </a:lnTo>
                <a:lnTo>
                  <a:pt x="938471" y="1290029"/>
                </a:lnTo>
                <a:cubicBezTo>
                  <a:pt x="938471" y="1284478"/>
                  <a:pt x="940886" y="1279452"/>
                  <a:pt x="944790" y="1275814"/>
                </a:cubicBezTo>
                <a:lnTo>
                  <a:pt x="946137" y="1275294"/>
                </a:lnTo>
                <a:lnTo>
                  <a:pt x="945335" y="1273359"/>
                </a:lnTo>
                <a:cubicBezTo>
                  <a:pt x="945335" y="1267807"/>
                  <a:pt x="947585" y="1262782"/>
                  <a:pt x="951224" y="1259144"/>
                </a:cubicBezTo>
                <a:lnTo>
                  <a:pt x="952435" y="1258642"/>
                </a:lnTo>
                <a:lnTo>
                  <a:pt x="951219" y="1255707"/>
                </a:lnTo>
                <a:lnTo>
                  <a:pt x="956633" y="1242636"/>
                </a:lnTo>
                <a:lnTo>
                  <a:pt x="955142" y="1239036"/>
                </a:lnTo>
                <a:cubicBezTo>
                  <a:pt x="955142" y="1233485"/>
                  <a:pt x="957391" y="1228459"/>
                  <a:pt x="961030" y="1224821"/>
                </a:cubicBezTo>
                <a:lnTo>
                  <a:pt x="962241" y="1224319"/>
                </a:lnTo>
                <a:lnTo>
                  <a:pt x="961026" y="1221385"/>
                </a:lnTo>
                <a:cubicBezTo>
                  <a:pt x="961026" y="1215833"/>
                  <a:pt x="963276" y="1210807"/>
                  <a:pt x="966914" y="1207170"/>
                </a:cubicBezTo>
                <a:lnTo>
                  <a:pt x="967796" y="1206804"/>
                </a:lnTo>
                <a:lnTo>
                  <a:pt x="966909" y="1204714"/>
                </a:lnTo>
                <a:cubicBezTo>
                  <a:pt x="966909" y="1199163"/>
                  <a:pt x="969214" y="1194137"/>
                  <a:pt x="972941" y="1190499"/>
                </a:cubicBezTo>
                <a:lnTo>
                  <a:pt x="974208" y="1189987"/>
                </a:lnTo>
                <a:lnTo>
                  <a:pt x="972793" y="1186572"/>
                </a:lnTo>
                <a:cubicBezTo>
                  <a:pt x="972793" y="1180885"/>
                  <a:pt x="975098" y="1175737"/>
                  <a:pt x="978825" y="1172010"/>
                </a:cubicBezTo>
                <a:lnTo>
                  <a:pt x="980108" y="1171479"/>
                </a:lnTo>
                <a:lnTo>
                  <a:pt x="979658" y="1170392"/>
                </a:lnTo>
                <a:cubicBezTo>
                  <a:pt x="979658" y="1164841"/>
                  <a:pt x="981908" y="1159815"/>
                  <a:pt x="985546" y="1156177"/>
                </a:cubicBezTo>
                <a:lnTo>
                  <a:pt x="986523" y="1155772"/>
                </a:lnTo>
                <a:lnTo>
                  <a:pt x="985542" y="1153231"/>
                </a:lnTo>
                <a:cubicBezTo>
                  <a:pt x="985542" y="1147273"/>
                  <a:pt x="987792" y="1141879"/>
                  <a:pt x="991430" y="1137975"/>
                </a:cubicBezTo>
                <a:lnTo>
                  <a:pt x="992120" y="1137668"/>
                </a:lnTo>
                <a:lnTo>
                  <a:pt x="991426" y="1136070"/>
                </a:lnTo>
                <a:cubicBezTo>
                  <a:pt x="991426" y="1130518"/>
                  <a:pt x="993785" y="1125492"/>
                  <a:pt x="997601" y="1121854"/>
                </a:cubicBezTo>
                <a:lnTo>
                  <a:pt x="999735" y="1121011"/>
                </a:lnTo>
                <a:lnTo>
                  <a:pt x="999271" y="1119889"/>
                </a:lnTo>
                <a:cubicBezTo>
                  <a:pt x="999271" y="1114203"/>
                  <a:pt x="1001575" y="1109054"/>
                  <a:pt x="1005302" y="1105327"/>
                </a:cubicBezTo>
                <a:lnTo>
                  <a:pt x="1006586" y="1104796"/>
                </a:lnTo>
                <a:lnTo>
                  <a:pt x="1006136" y="1103709"/>
                </a:lnTo>
                <a:cubicBezTo>
                  <a:pt x="1006136" y="1098157"/>
                  <a:pt x="1008385" y="1093131"/>
                  <a:pt x="1012024" y="1089494"/>
                </a:cubicBezTo>
                <a:lnTo>
                  <a:pt x="1014691" y="1088389"/>
                </a:lnTo>
                <a:lnTo>
                  <a:pt x="1013981" y="1086547"/>
                </a:lnTo>
                <a:cubicBezTo>
                  <a:pt x="1013981" y="1080589"/>
                  <a:pt x="1016230" y="1075196"/>
                  <a:pt x="1019869" y="1071292"/>
                </a:cubicBezTo>
                <a:lnTo>
                  <a:pt x="1020532" y="1070997"/>
                </a:lnTo>
                <a:lnTo>
                  <a:pt x="1019864" y="1069386"/>
                </a:lnTo>
                <a:cubicBezTo>
                  <a:pt x="1019864" y="1063835"/>
                  <a:pt x="1022114" y="1058809"/>
                  <a:pt x="1025753" y="1055171"/>
                </a:cubicBezTo>
                <a:lnTo>
                  <a:pt x="1028109" y="1054194"/>
                </a:lnTo>
                <a:lnTo>
                  <a:pt x="1027710" y="1053205"/>
                </a:lnTo>
                <a:cubicBezTo>
                  <a:pt x="1027710" y="1047519"/>
                  <a:pt x="1029959" y="1042370"/>
                  <a:pt x="1033598" y="1038643"/>
                </a:cubicBezTo>
                <a:lnTo>
                  <a:pt x="1035838" y="1037693"/>
                </a:lnTo>
                <a:lnTo>
                  <a:pt x="1035555" y="1037025"/>
                </a:lnTo>
                <a:cubicBezTo>
                  <a:pt x="1035555" y="1031473"/>
                  <a:pt x="1037859" y="1026448"/>
                  <a:pt x="1041586" y="1022810"/>
                </a:cubicBezTo>
                <a:lnTo>
                  <a:pt x="1043008" y="1022235"/>
                </a:lnTo>
                <a:lnTo>
                  <a:pt x="1042419" y="1020845"/>
                </a:lnTo>
                <a:cubicBezTo>
                  <a:pt x="1042419" y="1015158"/>
                  <a:pt x="1044778" y="1010009"/>
                  <a:pt x="1048594" y="1006283"/>
                </a:cubicBezTo>
                <a:lnTo>
                  <a:pt x="1050599" y="1005471"/>
                </a:lnTo>
                <a:lnTo>
                  <a:pt x="1050264" y="1004664"/>
                </a:lnTo>
                <a:cubicBezTo>
                  <a:pt x="1050264" y="999113"/>
                  <a:pt x="1052514" y="994087"/>
                  <a:pt x="1056152" y="990449"/>
                </a:cubicBezTo>
                <a:lnTo>
                  <a:pt x="1058509" y="989472"/>
                </a:lnTo>
                <a:lnTo>
                  <a:pt x="1058109" y="988483"/>
                </a:lnTo>
                <a:cubicBezTo>
                  <a:pt x="1058109" y="982797"/>
                  <a:pt x="1060359" y="977648"/>
                  <a:pt x="1063997" y="973921"/>
                </a:cubicBezTo>
                <a:lnTo>
                  <a:pt x="1066049" y="973051"/>
                </a:lnTo>
                <a:lnTo>
                  <a:pt x="1071986" y="958375"/>
                </a:lnTo>
                <a:lnTo>
                  <a:pt x="1075216" y="957006"/>
                </a:lnTo>
                <a:lnTo>
                  <a:pt x="1080668" y="943522"/>
                </a:lnTo>
                <a:lnTo>
                  <a:pt x="1084608" y="941850"/>
                </a:lnTo>
                <a:lnTo>
                  <a:pt x="1090474" y="927688"/>
                </a:lnTo>
                <a:lnTo>
                  <a:pt x="1092666" y="926780"/>
                </a:lnTo>
                <a:lnTo>
                  <a:pt x="1092431" y="926213"/>
                </a:lnTo>
                <a:cubicBezTo>
                  <a:pt x="1092431" y="920662"/>
                  <a:pt x="1094681" y="915636"/>
                  <a:pt x="1098319" y="911998"/>
                </a:cubicBezTo>
                <a:lnTo>
                  <a:pt x="1100439" y="911120"/>
                </a:lnTo>
                <a:lnTo>
                  <a:pt x="1106308" y="897289"/>
                </a:lnTo>
                <a:lnTo>
                  <a:pt x="1111286" y="895276"/>
                </a:lnTo>
                <a:lnTo>
                  <a:pt x="1116952" y="881598"/>
                </a:lnTo>
                <a:lnTo>
                  <a:pt x="1119490" y="880546"/>
                </a:lnTo>
                <a:lnTo>
                  <a:pt x="1118909" y="879142"/>
                </a:lnTo>
                <a:cubicBezTo>
                  <a:pt x="1118909" y="873591"/>
                  <a:pt x="1121158" y="868565"/>
                  <a:pt x="1124797" y="864927"/>
                </a:cubicBezTo>
                <a:lnTo>
                  <a:pt x="1129801" y="862854"/>
                </a:lnTo>
                <a:lnTo>
                  <a:pt x="1134746" y="851198"/>
                </a:lnTo>
                <a:lnTo>
                  <a:pt x="1138011" y="849878"/>
                </a:lnTo>
                <a:lnTo>
                  <a:pt x="1137540" y="848742"/>
                </a:lnTo>
                <a:cubicBezTo>
                  <a:pt x="1137540" y="843191"/>
                  <a:pt x="1139790" y="838165"/>
                  <a:pt x="1143429" y="834527"/>
                </a:cubicBezTo>
                <a:lnTo>
                  <a:pt x="1148401" y="832467"/>
                </a:lnTo>
                <a:lnTo>
                  <a:pt x="1153235" y="820798"/>
                </a:lnTo>
                <a:lnTo>
                  <a:pt x="1157455" y="819050"/>
                </a:lnTo>
                <a:lnTo>
                  <a:pt x="1163185" y="804558"/>
                </a:lnTo>
                <a:lnTo>
                  <a:pt x="1169010" y="802031"/>
                </a:lnTo>
                <a:lnTo>
                  <a:pt x="1173829" y="790399"/>
                </a:lnTo>
                <a:lnTo>
                  <a:pt x="1176201" y="789416"/>
                </a:lnTo>
                <a:lnTo>
                  <a:pt x="1181961" y="775832"/>
                </a:lnTo>
                <a:lnTo>
                  <a:pt x="1186547" y="773977"/>
                </a:lnTo>
                <a:lnTo>
                  <a:pt x="1191767" y="761961"/>
                </a:lnTo>
                <a:lnTo>
                  <a:pt x="1199866" y="758762"/>
                </a:lnTo>
                <a:lnTo>
                  <a:pt x="1204228" y="748232"/>
                </a:lnTo>
                <a:lnTo>
                  <a:pt x="1208216" y="746579"/>
                </a:lnTo>
                <a:lnTo>
                  <a:pt x="1214034" y="731848"/>
                </a:lnTo>
                <a:lnTo>
                  <a:pt x="1218913" y="729728"/>
                </a:lnTo>
                <a:lnTo>
                  <a:pt x="1223841" y="717832"/>
                </a:lnTo>
                <a:lnTo>
                  <a:pt x="1228340" y="715968"/>
                </a:lnTo>
                <a:lnTo>
                  <a:pt x="1233791" y="703122"/>
                </a:lnTo>
                <a:lnTo>
                  <a:pt x="1240233" y="700517"/>
                </a:lnTo>
                <a:lnTo>
                  <a:pt x="1244722" y="689681"/>
                </a:lnTo>
                <a:lnTo>
                  <a:pt x="1251695" y="686792"/>
                </a:lnTo>
                <a:lnTo>
                  <a:pt x="1256202" y="675114"/>
                </a:lnTo>
                <a:lnTo>
                  <a:pt x="1262086" y="672499"/>
                </a:lnTo>
                <a:lnTo>
                  <a:pt x="1266152" y="662916"/>
                </a:lnTo>
                <a:lnTo>
                  <a:pt x="1274179" y="659670"/>
                </a:lnTo>
                <a:lnTo>
                  <a:pt x="1278757" y="648350"/>
                </a:lnTo>
                <a:lnTo>
                  <a:pt x="1286104" y="645232"/>
                </a:lnTo>
                <a:lnTo>
                  <a:pt x="1290668" y="634478"/>
                </a:lnTo>
                <a:lnTo>
                  <a:pt x="1297017" y="631910"/>
                </a:lnTo>
                <a:lnTo>
                  <a:pt x="1301312" y="621036"/>
                </a:lnTo>
                <a:lnTo>
                  <a:pt x="1309077" y="617663"/>
                </a:lnTo>
                <a:lnTo>
                  <a:pt x="1313079" y="608000"/>
                </a:lnTo>
                <a:lnTo>
                  <a:pt x="1320463" y="604942"/>
                </a:lnTo>
                <a:lnTo>
                  <a:pt x="1324990" y="594271"/>
                </a:lnTo>
                <a:lnTo>
                  <a:pt x="1333965" y="590642"/>
                </a:lnTo>
                <a:lnTo>
                  <a:pt x="1337595" y="581666"/>
                </a:lnTo>
                <a:lnTo>
                  <a:pt x="1344900" y="578566"/>
                </a:lnTo>
                <a:lnTo>
                  <a:pt x="1349363" y="567794"/>
                </a:lnTo>
                <a:lnTo>
                  <a:pt x="1357756" y="564317"/>
                </a:lnTo>
                <a:lnTo>
                  <a:pt x="1361274" y="556026"/>
                </a:lnTo>
                <a:lnTo>
                  <a:pt x="1370072" y="552469"/>
                </a:lnTo>
                <a:lnTo>
                  <a:pt x="1373879" y="543278"/>
                </a:lnTo>
                <a:lnTo>
                  <a:pt x="1381655" y="540057"/>
                </a:lnTo>
                <a:lnTo>
                  <a:pt x="1385790" y="529836"/>
                </a:lnTo>
                <a:lnTo>
                  <a:pt x="1394711" y="526053"/>
                </a:lnTo>
                <a:lnTo>
                  <a:pt x="1398394" y="516944"/>
                </a:lnTo>
                <a:lnTo>
                  <a:pt x="1406686" y="513426"/>
                </a:lnTo>
                <a:lnTo>
                  <a:pt x="1410162" y="505033"/>
                </a:lnTo>
                <a:lnTo>
                  <a:pt x="1418702" y="501495"/>
                </a:lnTo>
                <a:lnTo>
                  <a:pt x="1420581" y="497267"/>
                </a:lnTo>
                <a:lnTo>
                  <a:pt x="1409478" y="501757"/>
                </a:lnTo>
                <a:lnTo>
                  <a:pt x="1406232" y="509784"/>
                </a:lnTo>
                <a:lnTo>
                  <a:pt x="1397940" y="513303"/>
                </a:lnTo>
                <a:lnTo>
                  <a:pt x="1394464" y="521695"/>
                </a:lnTo>
                <a:lnTo>
                  <a:pt x="1384802" y="525698"/>
                </a:lnTo>
                <a:lnTo>
                  <a:pt x="1381429" y="533463"/>
                </a:lnTo>
                <a:lnTo>
                  <a:pt x="1371497" y="537386"/>
                </a:lnTo>
                <a:lnTo>
                  <a:pt x="1367986" y="546068"/>
                </a:lnTo>
                <a:lnTo>
                  <a:pt x="1360243" y="549353"/>
                </a:lnTo>
                <a:lnTo>
                  <a:pt x="1356076" y="559654"/>
                </a:lnTo>
                <a:lnTo>
                  <a:pt x="1346842" y="563570"/>
                </a:lnTo>
                <a:lnTo>
                  <a:pt x="1343471" y="571708"/>
                </a:lnTo>
                <a:lnTo>
                  <a:pt x="1335640" y="574952"/>
                </a:lnTo>
                <a:lnTo>
                  <a:pt x="1331703" y="584456"/>
                </a:lnTo>
                <a:lnTo>
                  <a:pt x="1323310" y="587933"/>
                </a:lnTo>
                <a:lnTo>
                  <a:pt x="1319792" y="596224"/>
                </a:lnTo>
                <a:lnTo>
                  <a:pt x="1311764" y="599470"/>
                </a:lnTo>
                <a:lnTo>
                  <a:pt x="1307187" y="610790"/>
                </a:lnTo>
                <a:lnTo>
                  <a:pt x="1298825" y="614338"/>
                </a:lnTo>
                <a:lnTo>
                  <a:pt x="1295276" y="622701"/>
                </a:lnTo>
                <a:lnTo>
                  <a:pt x="1286966" y="626062"/>
                </a:lnTo>
                <a:lnTo>
                  <a:pt x="1282671" y="636430"/>
                </a:lnTo>
                <a:lnTo>
                  <a:pt x="1277757" y="638466"/>
                </a:lnTo>
                <a:lnTo>
                  <a:pt x="1272865" y="650854"/>
                </a:lnTo>
                <a:lnTo>
                  <a:pt x="1264532" y="654473"/>
                </a:lnTo>
                <a:lnTo>
                  <a:pt x="1260953" y="662908"/>
                </a:lnTo>
                <a:lnTo>
                  <a:pt x="1252926" y="666154"/>
                </a:lnTo>
                <a:lnTo>
                  <a:pt x="1248348" y="677474"/>
                </a:lnTo>
                <a:lnTo>
                  <a:pt x="1243422" y="679564"/>
                </a:lnTo>
                <a:lnTo>
                  <a:pt x="1238542" y="691346"/>
                </a:lnTo>
                <a:lnTo>
                  <a:pt x="1231050" y="694449"/>
                </a:lnTo>
                <a:lnTo>
                  <a:pt x="1226631" y="705625"/>
                </a:lnTo>
                <a:lnTo>
                  <a:pt x="1220399" y="708329"/>
                </a:lnTo>
                <a:lnTo>
                  <a:pt x="1215988" y="719498"/>
                </a:lnTo>
                <a:lnTo>
                  <a:pt x="1210001" y="722099"/>
                </a:lnTo>
                <a:lnTo>
                  <a:pt x="1205895" y="731553"/>
                </a:lnTo>
                <a:lnTo>
                  <a:pt x="1199428" y="734107"/>
                </a:lnTo>
                <a:lnTo>
                  <a:pt x="1194270" y="746262"/>
                </a:lnTo>
                <a:lnTo>
                  <a:pt x="1188843" y="748456"/>
                </a:lnTo>
                <a:lnTo>
                  <a:pt x="1183626" y="761665"/>
                </a:lnTo>
                <a:lnTo>
                  <a:pt x="1179243" y="763570"/>
                </a:lnTo>
                <a:lnTo>
                  <a:pt x="1173820" y="776662"/>
                </a:lnTo>
                <a:lnTo>
                  <a:pt x="1168816" y="778734"/>
                </a:lnTo>
                <a:lnTo>
                  <a:pt x="1163870" y="790391"/>
                </a:lnTo>
                <a:lnTo>
                  <a:pt x="1158187" y="792689"/>
                </a:lnTo>
                <a:lnTo>
                  <a:pt x="1153227" y="804956"/>
                </a:lnTo>
                <a:lnTo>
                  <a:pt x="1148301" y="807047"/>
                </a:lnTo>
                <a:lnTo>
                  <a:pt x="1143420" y="818829"/>
                </a:lnTo>
                <a:lnTo>
                  <a:pt x="1139200" y="820577"/>
                </a:lnTo>
                <a:lnTo>
                  <a:pt x="1133470" y="835069"/>
                </a:lnTo>
                <a:lnTo>
                  <a:pt x="1127645" y="837597"/>
                </a:lnTo>
                <a:lnTo>
                  <a:pt x="1122827" y="849228"/>
                </a:lnTo>
                <a:lnTo>
                  <a:pt x="1120221" y="850308"/>
                </a:lnTo>
                <a:lnTo>
                  <a:pt x="1114982" y="862957"/>
                </a:lnTo>
                <a:lnTo>
                  <a:pt x="1110769" y="864702"/>
                </a:lnTo>
                <a:lnTo>
                  <a:pt x="1111064" y="865413"/>
                </a:lnTo>
                <a:cubicBezTo>
                  <a:pt x="1111064" y="870965"/>
                  <a:pt x="1108813" y="875991"/>
                  <a:pt x="1105175" y="879629"/>
                </a:cubicBezTo>
                <a:lnTo>
                  <a:pt x="1099019" y="882179"/>
                </a:lnTo>
                <a:lnTo>
                  <a:pt x="1094389" y="893357"/>
                </a:lnTo>
                <a:lnTo>
                  <a:pt x="1091850" y="894409"/>
                </a:lnTo>
                <a:lnTo>
                  <a:pt x="1092432" y="895814"/>
                </a:lnTo>
                <a:cubicBezTo>
                  <a:pt x="1092432" y="901365"/>
                  <a:pt x="1090181" y="906391"/>
                  <a:pt x="1086544" y="910029"/>
                </a:cubicBezTo>
                <a:lnTo>
                  <a:pt x="1084343" y="910940"/>
                </a:lnTo>
                <a:lnTo>
                  <a:pt x="1084587" y="911504"/>
                </a:lnTo>
                <a:cubicBezTo>
                  <a:pt x="1084587" y="917055"/>
                  <a:pt x="1082228" y="922081"/>
                  <a:pt x="1078412" y="925719"/>
                </a:cubicBezTo>
                <a:lnTo>
                  <a:pt x="1074301" y="927342"/>
                </a:lnTo>
                <a:lnTo>
                  <a:pt x="1068748" y="940428"/>
                </a:lnTo>
                <a:lnTo>
                  <a:pt x="1065832" y="941607"/>
                </a:lnTo>
                <a:lnTo>
                  <a:pt x="1065954" y="941903"/>
                </a:lnTo>
                <a:cubicBezTo>
                  <a:pt x="1065954" y="947455"/>
                  <a:pt x="1063704" y="952481"/>
                  <a:pt x="1060066" y="956118"/>
                </a:cubicBezTo>
                <a:lnTo>
                  <a:pt x="1057709" y="957094"/>
                </a:lnTo>
                <a:lnTo>
                  <a:pt x="1058109" y="958084"/>
                </a:lnTo>
                <a:cubicBezTo>
                  <a:pt x="1058109" y="963771"/>
                  <a:pt x="1055859" y="968919"/>
                  <a:pt x="1052221" y="972646"/>
                </a:cubicBezTo>
                <a:lnTo>
                  <a:pt x="1050172" y="973515"/>
                </a:lnTo>
                <a:lnTo>
                  <a:pt x="1044376" y="988193"/>
                </a:lnTo>
                <a:lnTo>
                  <a:pt x="1042136" y="989165"/>
                </a:lnTo>
                <a:lnTo>
                  <a:pt x="1036387" y="1003045"/>
                </a:lnTo>
                <a:lnTo>
                  <a:pt x="1033430" y="1004270"/>
                </a:lnTo>
                <a:lnTo>
                  <a:pt x="1033593" y="1004664"/>
                </a:lnTo>
                <a:cubicBezTo>
                  <a:pt x="1033593" y="1010216"/>
                  <a:pt x="1031343" y="1015241"/>
                  <a:pt x="1027705" y="1018879"/>
                </a:cubicBezTo>
                <a:lnTo>
                  <a:pt x="1025348" y="1019855"/>
                </a:lnTo>
                <a:lnTo>
                  <a:pt x="1025748" y="1020845"/>
                </a:lnTo>
                <a:cubicBezTo>
                  <a:pt x="1025748" y="1026532"/>
                  <a:pt x="1023498" y="1031680"/>
                  <a:pt x="1019860" y="1035406"/>
                </a:cubicBezTo>
                <a:lnTo>
                  <a:pt x="1017626" y="1036355"/>
                </a:lnTo>
                <a:lnTo>
                  <a:pt x="1017903" y="1037025"/>
                </a:lnTo>
                <a:cubicBezTo>
                  <a:pt x="1017903" y="1042576"/>
                  <a:pt x="1015653" y="1047602"/>
                  <a:pt x="1012015" y="1051240"/>
                </a:cubicBezTo>
                <a:lnTo>
                  <a:pt x="1009650" y="1052220"/>
                </a:lnTo>
                <a:lnTo>
                  <a:pt x="1010059" y="1053205"/>
                </a:lnTo>
                <a:cubicBezTo>
                  <a:pt x="1010059" y="1058892"/>
                  <a:pt x="1007753" y="1064040"/>
                  <a:pt x="1004027" y="1067767"/>
                </a:cubicBezTo>
                <a:lnTo>
                  <a:pt x="1002744" y="1068299"/>
                </a:lnTo>
                <a:lnTo>
                  <a:pt x="1003194" y="1069386"/>
                </a:lnTo>
                <a:cubicBezTo>
                  <a:pt x="1003194" y="1074938"/>
                  <a:pt x="1000944" y="1079963"/>
                  <a:pt x="997306" y="1083601"/>
                </a:cubicBezTo>
                <a:lnTo>
                  <a:pt x="994638" y="1084706"/>
                </a:lnTo>
                <a:lnTo>
                  <a:pt x="995349" y="1086547"/>
                </a:lnTo>
                <a:cubicBezTo>
                  <a:pt x="995349" y="1092505"/>
                  <a:pt x="993098" y="1097898"/>
                  <a:pt x="989461" y="1101803"/>
                </a:cubicBezTo>
                <a:lnTo>
                  <a:pt x="988797" y="1102097"/>
                </a:lnTo>
                <a:lnTo>
                  <a:pt x="989465" y="1103709"/>
                </a:lnTo>
                <a:cubicBezTo>
                  <a:pt x="989465" y="1109260"/>
                  <a:pt x="987215" y="1114286"/>
                  <a:pt x="983577" y="1117924"/>
                </a:cubicBezTo>
                <a:lnTo>
                  <a:pt x="981212" y="1118904"/>
                </a:lnTo>
                <a:lnTo>
                  <a:pt x="981620" y="1119889"/>
                </a:lnTo>
                <a:cubicBezTo>
                  <a:pt x="981620" y="1125576"/>
                  <a:pt x="979314" y="1130724"/>
                  <a:pt x="975588" y="1134451"/>
                </a:cubicBezTo>
                <a:lnTo>
                  <a:pt x="975130" y="1134641"/>
                </a:lnTo>
                <a:lnTo>
                  <a:pt x="975736" y="1136070"/>
                </a:lnTo>
                <a:cubicBezTo>
                  <a:pt x="975736" y="1141621"/>
                  <a:pt x="973431" y="1146647"/>
                  <a:pt x="969704" y="1150285"/>
                </a:cubicBezTo>
                <a:lnTo>
                  <a:pt x="968000" y="1150973"/>
                </a:lnTo>
                <a:lnTo>
                  <a:pt x="968871" y="1153231"/>
                </a:lnTo>
                <a:cubicBezTo>
                  <a:pt x="968871" y="1159188"/>
                  <a:pt x="966621" y="1164581"/>
                  <a:pt x="962983" y="1168486"/>
                </a:cubicBezTo>
                <a:lnTo>
                  <a:pt x="962293" y="1168792"/>
                </a:lnTo>
                <a:lnTo>
                  <a:pt x="962988" y="1170392"/>
                </a:lnTo>
                <a:cubicBezTo>
                  <a:pt x="962988" y="1175944"/>
                  <a:pt x="960628" y="1180969"/>
                  <a:pt x="956813" y="1184607"/>
                </a:cubicBezTo>
                <a:lnTo>
                  <a:pt x="954687" y="1185447"/>
                </a:lnTo>
                <a:lnTo>
                  <a:pt x="955142" y="1186572"/>
                </a:lnTo>
                <a:cubicBezTo>
                  <a:pt x="955142" y="1192259"/>
                  <a:pt x="952892" y="1197408"/>
                  <a:pt x="949254" y="1201134"/>
                </a:cubicBezTo>
                <a:lnTo>
                  <a:pt x="947971" y="1201679"/>
                </a:lnTo>
                <a:lnTo>
                  <a:pt x="949258" y="1204714"/>
                </a:lnTo>
                <a:lnTo>
                  <a:pt x="943724" y="1217759"/>
                </a:lnTo>
                <a:lnTo>
                  <a:pt x="945335" y="1221385"/>
                </a:lnTo>
                <a:cubicBezTo>
                  <a:pt x="945335" y="1226936"/>
                  <a:pt x="942921" y="1231962"/>
                  <a:pt x="939017" y="1235600"/>
                </a:cubicBezTo>
                <a:lnTo>
                  <a:pt x="937319" y="1236255"/>
                </a:lnTo>
                <a:lnTo>
                  <a:pt x="938471" y="1239036"/>
                </a:lnTo>
                <a:cubicBezTo>
                  <a:pt x="938471" y="1244588"/>
                  <a:pt x="936221" y="1249614"/>
                  <a:pt x="932583" y="1253251"/>
                </a:cubicBezTo>
                <a:lnTo>
                  <a:pt x="931718" y="1253610"/>
                </a:lnTo>
                <a:lnTo>
                  <a:pt x="932587" y="1255707"/>
                </a:lnTo>
                <a:cubicBezTo>
                  <a:pt x="932587" y="1261259"/>
                  <a:pt x="930337" y="1266285"/>
                  <a:pt x="926699" y="1269922"/>
                </a:cubicBezTo>
                <a:lnTo>
                  <a:pt x="925488" y="1270424"/>
                </a:lnTo>
                <a:lnTo>
                  <a:pt x="926704" y="1273359"/>
                </a:lnTo>
                <a:lnTo>
                  <a:pt x="921290" y="1286428"/>
                </a:lnTo>
                <a:lnTo>
                  <a:pt x="922782" y="1290029"/>
                </a:lnTo>
                <a:cubicBezTo>
                  <a:pt x="922782" y="1295581"/>
                  <a:pt x="920531" y="1300607"/>
                  <a:pt x="916893" y="1304244"/>
                </a:cubicBezTo>
                <a:lnTo>
                  <a:pt x="915657" y="1304757"/>
                </a:lnTo>
                <a:lnTo>
                  <a:pt x="916898" y="1307681"/>
                </a:lnTo>
                <a:lnTo>
                  <a:pt x="910984" y="1321619"/>
                </a:lnTo>
                <a:lnTo>
                  <a:pt x="912975" y="1326313"/>
                </a:lnTo>
                <a:lnTo>
                  <a:pt x="907205" y="1339911"/>
                </a:lnTo>
                <a:lnTo>
                  <a:pt x="908072" y="1342004"/>
                </a:lnTo>
                <a:cubicBezTo>
                  <a:pt x="908072" y="1347555"/>
                  <a:pt x="905821" y="1352581"/>
                  <a:pt x="902184" y="1356219"/>
                </a:cubicBezTo>
                <a:lnTo>
                  <a:pt x="900626" y="1356864"/>
                </a:lnTo>
                <a:lnTo>
                  <a:pt x="902188" y="1360635"/>
                </a:lnTo>
                <a:lnTo>
                  <a:pt x="896491" y="1374389"/>
                </a:lnTo>
                <a:lnTo>
                  <a:pt x="898265" y="1378777"/>
                </a:lnTo>
                <a:lnTo>
                  <a:pt x="892616" y="1392750"/>
                </a:lnTo>
                <a:lnTo>
                  <a:pt x="894343" y="1396919"/>
                </a:lnTo>
                <a:lnTo>
                  <a:pt x="888646" y="1410673"/>
                </a:lnTo>
                <a:lnTo>
                  <a:pt x="890420" y="1415061"/>
                </a:lnTo>
                <a:lnTo>
                  <a:pt x="885911" y="1426212"/>
                </a:lnTo>
                <a:lnTo>
                  <a:pt x="888459" y="1432223"/>
                </a:lnTo>
                <a:lnTo>
                  <a:pt x="882757" y="1445678"/>
                </a:lnTo>
                <a:lnTo>
                  <a:pt x="884537" y="1449874"/>
                </a:lnTo>
                <a:lnTo>
                  <a:pt x="878830" y="1463322"/>
                </a:lnTo>
                <a:lnTo>
                  <a:pt x="880614" y="1467525"/>
                </a:lnTo>
                <a:cubicBezTo>
                  <a:pt x="880614" y="1473077"/>
                  <a:pt x="878309" y="1478103"/>
                  <a:pt x="874582" y="1481740"/>
                </a:cubicBezTo>
                <a:lnTo>
                  <a:pt x="873982" y="1481983"/>
                </a:lnTo>
                <a:lnTo>
                  <a:pt x="875711" y="1486158"/>
                </a:lnTo>
                <a:lnTo>
                  <a:pt x="871074" y="1497351"/>
                </a:lnTo>
                <a:lnTo>
                  <a:pt x="873750" y="1503809"/>
                </a:lnTo>
                <a:lnTo>
                  <a:pt x="868707" y="1515983"/>
                </a:lnTo>
                <a:lnTo>
                  <a:pt x="871788" y="1523422"/>
                </a:lnTo>
                <a:lnTo>
                  <a:pt x="866133" y="1537075"/>
                </a:lnTo>
                <a:lnTo>
                  <a:pt x="867865" y="1541563"/>
                </a:lnTo>
                <a:lnTo>
                  <a:pt x="863099" y="1553913"/>
                </a:lnTo>
                <a:lnTo>
                  <a:pt x="865904" y="1560686"/>
                </a:lnTo>
                <a:lnTo>
                  <a:pt x="861199" y="1572043"/>
                </a:lnTo>
                <a:lnTo>
                  <a:pt x="863943" y="1578827"/>
                </a:lnTo>
                <a:lnTo>
                  <a:pt x="859262" y="1590404"/>
                </a:lnTo>
                <a:lnTo>
                  <a:pt x="861981" y="1596969"/>
                </a:lnTo>
                <a:lnTo>
                  <a:pt x="857142" y="1608652"/>
                </a:lnTo>
                <a:lnTo>
                  <a:pt x="860020" y="1615601"/>
                </a:lnTo>
                <a:lnTo>
                  <a:pt x="855384" y="1626794"/>
                </a:lnTo>
                <a:lnTo>
                  <a:pt x="858059" y="1633253"/>
                </a:lnTo>
                <a:lnTo>
                  <a:pt x="852813" y="1645917"/>
                </a:lnTo>
                <a:lnTo>
                  <a:pt x="856098" y="1653846"/>
                </a:lnTo>
                <a:lnTo>
                  <a:pt x="852386" y="1662808"/>
                </a:lnTo>
                <a:lnTo>
                  <a:pt x="856098" y="1671988"/>
                </a:lnTo>
                <a:lnTo>
                  <a:pt x="851385" y="1683644"/>
                </a:lnTo>
                <a:lnTo>
                  <a:pt x="854137" y="1690130"/>
                </a:lnTo>
                <a:lnTo>
                  <a:pt x="850223" y="1699354"/>
                </a:lnTo>
                <a:lnTo>
                  <a:pt x="854137" y="1709252"/>
                </a:lnTo>
                <a:lnTo>
                  <a:pt x="849277" y="1721544"/>
                </a:lnTo>
                <a:lnTo>
                  <a:pt x="852176" y="1728375"/>
                </a:lnTo>
                <a:lnTo>
                  <a:pt x="848223" y="1737691"/>
                </a:lnTo>
                <a:lnTo>
                  <a:pt x="852176" y="1747007"/>
                </a:lnTo>
                <a:lnTo>
                  <a:pt x="848015" y="1756813"/>
                </a:lnTo>
                <a:lnTo>
                  <a:pt x="852176" y="1766620"/>
                </a:lnTo>
                <a:lnTo>
                  <a:pt x="848223" y="1775936"/>
                </a:lnTo>
                <a:lnTo>
                  <a:pt x="852176" y="1785252"/>
                </a:lnTo>
                <a:cubicBezTo>
                  <a:pt x="852176" y="1796355"/>
                  <a:pt x="842955" y="1805355"/>
                  <a:pt x="831582" y="1805355"/>
                </a:cubicBezTo>
                <a:cubicBezTo>
                  <a:pt x="820208" y="1805355"/>
                  <a:pt x="810988" y="1796355"/>
                  <a:pt x="810988" y="1785252"/>
                </a:cubicBezTo>
                <a:lnTo>
                  <a:pt x="814941" y="1775936"/>
                </a:lnTo>
                <a:lnTo>
                  <a:pt x="810988" y="1766620"/>
                </a:lnTo>
                <a:lnTo>
                  <a:pt x="815149" y="1756813"/>
                </a:lnTo>
                <a:lnTo>
                  <a:pt x="810988" y="1747007"/>
                </a:lnTo>
                <a:lnTo>
                  <a:pt x="814941" y="1737691"/>
                </a:lnTo>
                <a:lnTo>
                  <a:pt x="810988" y="1728375"/>
                </a:lnTo>
                <a:lnTo>
                  <a:pt x="815917" y="1716758"/>
                </a:lnTo>
                <a:lnTo>
                  <a:pt x="812949" y="1709252"/>
                </a:lnTo>
                <a:lnTo>
                  <a:pt x="816863" y="1699354"/>
                </a:lnTo>
                <a:lnTo>
                  <a:pt x="812949" y="1690130"/>
                </a:lnTo>
                <a:lnTo>
                  <a:pt x="818212" y="1677728"/>
                </a:lnTo>
                <a:lnTo>
                  <a:pt x="815891" y="1671988"/>
                </a:lnTo>
                <a:lnTo>
                  <a:pt x="819603" y="1662808"/>
                </a:lnTo>
                <a:lnTo>
                  <a:pt x="815891" y="1653846"/>
                </a:lnTo>
                <a:lnTo>
                  <a:pt x="821137" y="1641182"/>
                </a:lnTo>
                <a:lnTo>
                  <a:pt x="817852" y="1633253"/>
                </a:lnTo>
                <a:lnTo>
                  <a:pt x="822488" y="1622060"/>
                </a:lnTo>
                <a:lnTo>
                  <a:pt x="819814" y="1615601"/>
                </a:lnTo>
                <a:lnTo>
                  <a:pt x="824653" y="1603918"/>
                </a:lnTo>
                <a:lnTo>
                  <a:pt x="821775" y="1596969"/>
                </a:lnTo>
                <a:lnTo>
                  <a:pt x="826480" y="1585611"/>
                </a:lnTo>
                <a:lnTo>
                  <a:pt x="823736" y="1578827"/>
                </a:lnTo>
                <a:lnTo>
                  <a:pt x="828417" y="1567251"/>
                </a:lnTo>
                <a:lnTo>
                  <a:pt x="825697" y="1560686"/>
                </a:lnTo>
                <a:lnTo>
                  <a:pt x="830533" y="1549011"/>
                </a:lnTo>
                <a:lnTo>
                  <a:pt x="827659" y="1541563"/>
                </a:lnTo>
                <a:lnTo>
                  <a:pt x="832229" y="1529721"/>
                </a:lnTo>
                <a:lnTo>
                  <a:pt x="829620" y="1523422"/>
                </a:lnTo>
                <a:lnTo>
                  <a:pt x="835643" y="1508879"/>
                </a:lnTo>
                <a:lnTo>
                  <a:pt x="833543" y="1503809"/>
                </a:lnTo>
                <a:lnTo>
                  <a:pt x="838179" y="1492616"/>
                </a:lnTo>
                <a:lnTo>
                  <a:pt x="835504" y="1486158"/>
                </a:lnTo>
                <a:lnTo>
                  <a:pt x="841348" y="1472051"/>
                </a:lnTo>
                <a:lnTo>
                  <a:pt x="839427" y="1467525"/>
                </a:lnTo>
                <a:lnTo>
                  <a:pt x="845133" y="1454077"/>
                </a:lnTo>
                <a:lnTo>
                  <a:pt x="843350" y="1449874"/>
                </a:lnTo>
                <a:lnTo>
                  <a:pt x="848073" y="1438741"/>
                </a:lnTo>
                <a:lnTo>
                  <a:pt x="845311" y="1432223"/>
                </a:lnTo>
                <a:lnTo>
                  <a:pt x="851371" y="1417924"/>
                </a:lnTo>
                <a:lnTo>
                  <a:pt x="850214" y="1415061"/>
                </a:lnTo>
                <a:lnTo>
                  <a:pt x="855863" y="1401089"/>
                </a:lnTo>
                <a:lnTo>
                  <a:pt x="854136" y="1396919"/>
                </a:lnTo>
                <a:lnTo>
                  <a:pt x="859833" y="1383166"/>
                </a:lnTo>
                <a:lnTo>
                  <a:pt x="858059" y="1378777"/>
                </a:lnTo>
                <a:lnTo>
                  <a:pt x="863709" y="1364805"/>
                </a:lnTo>
                <a:lnTo>
                  <a:pt x="861981" y="1360635"/>
                </a:lnTo>
                <a:cubicBezTo>
                  <a:pt x="861981" y="1355084"/>
                  <a:pt x="864231" y="1350058"/>
                  <a:pt x="867870" y="1346420"/>
                </a:cubicBezTo>
                <a:lnTo>
                  <a:pt x="869427" y="1345775"/>
                </a:lnTo>
                <a:lnTo>
                  <a:pt x="867865" y="1342004"/>
                </a:lnTo>
                <a:lnTo>
                  <a:pt x="873091" y="1329386"/>
                </a:lnTo>
                <a:lnTo>
                  <a:pt x="871788" y="1326313"/>
                </a:lnTo>
                <a:lnTo>
                  <a:pt x="877702" y="1312375"/>
                </a:lnTo>
                <a:lnTo>
                  <a:pt x="875710" y="1307681"/>
                </a:lnTo>
                <a:cubicBezTo>
                  <a:pt x="875710" y="1302129"/>
                  <a:pt x="878015" y="1297104"/>
                  <a:pt x="881742" y="1293466"/>
                </a:cubicBezTo>
                <a:lnTo>
                  <a:pt x="883675" y="1292684"/>
                </a:lnTo>
                <a:lnTo>
                  <a:pt x="882575" y="1290029"/>
                </a:lnTo>
                <a:lnTo>
                  <a:pt x="887988" y="1276960"/>
                </a:lnTo>
                <a:lnTo>
                  <a:pt x="886497" y="1273359"/>
                </a:lnTo>
                <a:cubicBezTo>
                  <a:pt x="886497" y="1267807"/>
                  <a:pt x="888747" y="1262782"/>
                  <a:pt x="892385" y="1259144"/>
                </a:cubicBezTo>
                <a:lnTo>
                  <a:pt x="893597" y="1258642"/>
                </a:lnTo>
                <a:lnTo>
                  <a:pt x="892381" y="1255707"/>
                </a:lnTo>
                <a:cubicBezTo>
                  <a:pt x="892381" y="1250156"/>
                  <a:pt x="894631" y="1245130"/>
                  <a:pt x="898269" y="1241492"/>
                </a:cubicBezTo>
                <a:lnTo>
                  <a:pt x="899134" y="1241134"/>
                </a:lnTo>
                <a:lnTo>
                  <a:pt x="898265" y="1239036"/>
                </a:lnTo>
                <a:lnTo>
                  <a:pt x="903942" y="1225331"/>
                </a:lnTo>
                <a:lnTo>
                  <a:pt x="902187" y="1221385"/>
                </a:lnTo>
                <a:cubicBezTo>
                  <a:pt x="902187" y="1215833"/>
                  <a:pt x="904602" y="1210807"/>
                  <a:pt x="908506" y="1207170"/>
                </a:cubicBezTo>
                <a:lnTo>
                  <a:pt x="909027" y="1206968"/>
                </a:lnTo>
                <a:lnTo>
                  <a:pt x="908071" y="1204714"/>
                </a:lnTo>
                <a:cubicBezTo>
                  <a:pt x="908071" y="1199163"/>
                  <a:pt x="910376" y="1194137"/>
                  <a:pt x="914102" y="1190499"/>
                </a:cubicBezTo>
                <a:lnTo>
                  <a:pt x="916184" y="1189658"/>
                </a:lnTo>
                <a:lnTo>
                  <a:pt x="914936" y="1186572"/>
                </a:lnTo>
                <a:cubicBezTo>
                  <a:pt x="914936" y="1180885"/>
                  <a:pt x="917186" y="1175737"/>
                  <a:pt x="920824" y="1172010"/>
                </a:cubicBezTo>
                <a:lnTo>
                  <a:pt x="921414" y="1171760"/>
                </a:lnTo>
                <a:lnTo>
                  <a:pt x="920820" y="1170392"/>
                </a:lnTo>
                <a:cubicBezTo>
                  <a:pt x="920820" y="1164841"/>
                  <a:pt x="923179" y="1159815"/>
                  <a:pt x="926995" y="1156177"/>
                </a:cubicBezTo>
                <a:lnTo>
                  <a:pt x="929431" y="1155215"/>
                </a:lnTo>
                <a:lnTo>
                  <a:pt x="928665" y="1153231"/>
                </a:lnTo>
                <a:cubicBezTo>
                  <a:pt x="928665" y="1147273"/>
                  <a:pt x="930914" y="1141879"/>
                  <a:pt x="934553" y="1137975"/>
                </a:cubicBezTo>
                <a:lnTo>
                  <a:pt x="935229" y="1137674"/>
                </a:lnTo>
                <a:lnTo>
                  <a:pt x="934549" y="1136070"/>
                </a:lnTo>
                <a:cubicBezTo>
                  <a:pt x="934549" y="1130518"/>
                  <a:pt x="936853" y="1125492"/>
                  <a:pt x="940580" y="1121854"/>
                </a:cubicBezTo>
                <a:lnTo>
                  <a:pt x="941151" y="1121623"/>
                </a:lnTo>
                <a:lnTo>
                  <a:pt x="940432" y="1119889"/>
                </a:lnTo>
                <a:cubicBezTo>
                  <a:pt x="940432" y="1114203"/>
                  <a:pt x="942737" y="1109054"/>
                  <a:pt x="946464" y="1105327"/>
                </a:cubicBezTo>
                <a:lnTo>
                  <a:pt x="949422" y="1104102"/>
                </a:lnTo>
                <a:lnTo>
                  <a:pt x="949258" y="1103709"/>
                </a:lnTo>
                <a:cubicBezTo>
                  <a:pt x="949258" y="1098157"/>
                  <a:pt x="951508" y="1093131"/>
                  <a:pt x="955147" y="1089494"/>
                </a:cubicBezTo>
                <a:lnTo>
                  <a:pt x="956123" y="1089088"/>
                </a:lnTo>
                <a:lnTo>
                  <a:pt x="955142" y="1086547"/>
                </a:lnTo>
                <a:cubicBezTo>
                  <a:pt x="955142" y="1080589"/>
                  <a:pt x="957392" y="1075196"/>
                  <a:pt x="961030" y="1071292"/>
                </a:cubicBezTo>
                <a:lnTo>
                  <a:pt x="963349" y="1070261"/>
                </a:lnTo>
                <a:lnTo>
                  <a:pt x="962987" y="1069386"/>
                </a:lnTo>
                <a:cubicBezTo>
                  <a:pt x="962987" y="1063835"/>
                  <a:pt x="965237" y="1058809"/>
                  <a:pt x="968876" y="1055171"/>
                </a:cubicBezTo>
                <a:lnTo>
                  <a:pt x="969567" y="1054884"/>
                </a:lnTo>
                <a:lnTo>
                  <a:pt x="968871" y="1053205"/>
                </a:lnTo>
                <a:cubicBezTo>
                  <a:pt x="968871" y="1047519"/>
                  <a:pt x="971176" y="1042370"/>
                  <a:pt x="974903" y="1038643"/>
                </a:cubicBezTo>
                <a:lnTo>
                  <a:pt x="977860" y="1037419"/>
                </a:lnTo>
                <a:lnTo>
                  <a:pt x="977697" y="1037025"/>
                </a:lnTo>
                <a:cubicBezTo>
                  <a:pt x="977697" y="1031473"/>
                  <a:pt x="979946" y="1026448"/>
                  <a:pt x="983585" y="1022810"/>
                </a:cubicBezTo>
                <a:lnTo>
                  <a:pt x="985941" y="1021833"/>
                </a:lnTo>
                <a:lnTo>
                  <a:pt x="985542" y="1020845"/>
                </a:lnTo>
                <a:cubicBezTo>
                  <a:pt x="985542" y="1015158"/>
                  <a:pt x="987792" y="1010009"/>
                  <a:pt x="991430" y="1006283"/>
                </a:cubicBezTo>
                <a:lnTo>
                  <a:pt x="993664" y="1005334"/>
                </a:lnTo>
                <a:lnTo>
                  <a:pt x="993387" y="1004664"/>
                </a:lnTo>
                <a:cubicBezTo>
                  <a:pt x="993387" y="999113"/>
                  <a:pt x="995637" y="994087"/>
                  <a:pt x="999275" y="990449"/>
                </a:cubicBezTo>
                <a:lnTo>
                  <a:pt x="1001640" y="989469"/>
                </a:lnTo>
                <a:lnTo>
                  <a:pt x="1001232" y="988483"/>
                </a:lnTo>
                <a:cubicBezTo>
                  <a:pt x="1001232" y="982797"/>
                  <a:pt x="1003537" y="977648"/>
                  <a:pt x="1007264" y="973921"/>
                </a:cubicBezTo>
                <a:lnTo>
                  <a:pt x="1010303" y="972662"/>
                </a:lnTo>
                <a:lnTo>
                  <a:pt x="1015946" y="958375"/>
                </a:lnTo>
                <a:lnTo>
                  <a:pt x="1018177" y="957406"/>
                </a:lnTo>
                <a:lnTo>
                  <a:pt x="1023791" y="943522"/>
                </a:lnTo>
                <a:lnTo>
                  <a:pt x="1026025" y="942573"/>
                </a:lnTo>
                <a:lnTo>
                  <a:pt x="1025748" y="941903"/>
                </a:lnTo>
                <a:cubicBezTo>
                  <a:pt x="1025748" y="936352"/>
                  <a:pt x="1027997" y="931326"/>
                  <a:pt x="1031636" y="927688"/>
                </a:cubicBezTo>
                <a:lnTo>
                  <a:pt x="1033832" y="926778"/>
                </a:lnTo>
                <a:lnTo>
                  <a:pt x="1033593" y="926213"/>
                </a:lnTo>
                <a:cubicBezTo>
                  <a:pt x="1033593" y="920662"/>
                  <a:pt x="1035898" y="915636"/>
                  <a:pt x="1039624" y="911998"/>
                </a:cubicBezTo>
                <a:lnTo>
                  <a:pt x="1042754" y="910732"/>
                </a:lnTo>
                <a:lnTo>
                  <a:pt x="1048594" y="897289"/>
                </a:lnTo>
                <a:lnTo>
                  <a:pt x="1052240" y="895849"/>
                </a:lnTo>
                <a:lnTo>
                  <a:pt x="1052225" y="895814"/>
                </a:lnTo>
                <a:cubicBezTo>
                  <a:pt x="1052225" y="890262"/>
                  <a:pt x="1054475" y="885236"/>
                  <a:pt x="1058113" y="881598"/>
                </a:cubicBezTo>
                <a:lnTo>
                  <a:pt x="1060652" y="880546"/>
                </a:lnTo>
                <a:lnTo>
                  <a:pt x="1060070" y="879142"/>
                </a:lnTo>
                <a:cubicBezTo>
                  <a:pt x="1060070" y="873591"/>
                  <a:pt x="1062320" y="868565"/>
                  <a:pt x="1065958" y="864927"/>
                </a:cubicBezTo>
                <a:lnTo>
                  <a:pt x="1072115" y="862377"/>
                </a:lnTo>
                <a:lnTo>
                  <a:pt x="1076745" y="851198"/>
                </a:lnTo>
                <a:lnTo>
                  <a:pt x="1080958" y="849453"/>
                </a:lnTo>
                <a:lnTo>
                  <a:pt x="1080663" y="848742"/>
                </a:lnTo>
                <a:cubicBezTo>
                  <a:pt x="1080663" y="843191"/>
                  <a:pt x="1082913" y="838165"/>
                  <a:pt x="1086552" y="834527"/>
                </a:cubicBezTo>
                <a:lnTo>
                  <a:pt x="1089157" y="833447"/>
                </a:lnTo>
                <a:lnTo>
                  <a:pt x="1094397" y="820798"/>
                </a:lnTo>
                <a:lnTo>
                  <a:pt x="1098617" y="819050"/>
                </a:lnTo>
                <a:lnTo>
                  <a:pt x="1104346" y="804558"/>
                </a:lnTo>
                <a:lnTo>
                  <a:pt x="1110172" y="802031"/>
                </a:lnTo>
                <a:lnTo>
                  <a:pt x="1114990" y="790399"/>
                </a:lnTo>
                <a:lnTo>
                  <a:pt x="1119695" y="788450"/>
                </a:lnTo>
                <a:lnTo>
                  <a:pt x="1124797" y="775832"/>
                </a:lnTo>
                <a:lnTo>
                  <a:pt x="1129753" y="773730"/>
                </a:lnTo>
                <a:lnTo>
                  <a:pt x="1134746" y="761961"/>
                </a:lnTo>
                <a:lnTo>
                  <a:pt x="1140700" y="759553"/>
                </a:lnTo>
                <a:lnTo>
                  <a:pt x="1145390" y="748232"/>
                </a:lnTo>
                <a:lnTo>
                  <a:pt x="1149378" y="746579"/>
                </a:lnTo>
                <a:lnTo>
                  <a:pt x="1155196" y="731848"/>
                </a:lnTo>
                <a:lnTo>
                  <a:pt x="1160104" y="729716"/>
                </a:lnTo>
                <a:lnTo>
                  <a:pt x="1165146" y="717832"/>
                </a:lnTo>
                <a:lnTo>
                  <a:pt x="1170655" y="715604"/>
                </a:lnTo>
                <a:lnTo>
                  <a:pt x="1176077" y="703122"/>
                </a:lnTo>
                <a:lnTo>
                  <a:pt x="1183389" y="700234"/>
                </a:lnTo>
                <a:lnTo>
                  <a:pt x="1187558" y="689681"/>
                </a:lnTo>
                <a:lnTo>
                  <a:pt x="1192617" y="687482"/>
                </a:lnTo>
                <a:lnTo>
                  <a:pt x="1197507" y="675114"/>
                </a:lnTo>
                <a:lnTo>
                  <a:pt x="1206714" y="671119"/>
                </a:lnTo>
                <a:lnTo>
                  <a:pt x="1210112" y="662916"/>
                </a:lnTo>
                <a:lnTo>
                  <a:pt x="1214817" y="660967"/>
                </a:lnTo>
                <a:lnTo>
                  <a:pt x="1219918" y="648350"/>
                </a:lnTo>
                <a:lnTo>
                  <a:pt x="1227266" y="645232"/>
                </a:lnTo>
                <a:lnTo>
                  <a:pt x="1231829" y="634478"/>
                </a:lnTo>
                <a:lnTo>
                  <a:pt x="1240513" y="630967"/>
                </a:lnTo>
                <a:lnTo>
                  <a:pt x="1244435" y="621036"/>
                </a:lnTo>
                <a:lnTo>
                  <a:pt x="1249808" y="618702"/>
                </a:lnTo>
                <a:lnTo>
                  <a:pt x="1254241" y="608000"/>
                </a:lnTo>
                <a:lnTo>
                  <a:pt x="1261625" y="604942"/>
                </a:lnTo>
                <a:lnTo>
                  <a:pt x="1266152" y="594271"/>
                </a:lnTo>
                <a:lnTo>
                  <a:pt x="1275127" y="590642"/>
                </a:lnTo>
                <a:lnTo>
                  <a:pt x="1278757" y="581666"/>
                </a:lnTo>
                <a:lnTo>
                  <a:pt x="1286104" y="578548"/>
                </a:lnTo>
                <a:lnTo>
                  <a:pt x="1290668" y="567794"/>
                </a:lnTo>
                <a:lnTo>
                  <a:pt x="1299954" y="564039"/>
                </a:lnTo>
                <a:lnTo>
                  <a:pt x="1303273" y="556026"/>
                </a:lnTo>
                <a:lnTo>
                  <a:pt x="1311104" y="552782"/>
                </a:lnTo>
                <a:lnTo>
                  <a:pt x="1315041" y="543278"/>
                </a:lnTo>
                <a:lnTo>
                  <a:pt x="1322817" y="540057"/>
                </a:lnTo>
                <a:lnTo>
                  <a:pt x="1326952" y="529836"/>
                </a:lnTo>
                <a:lnTo>
                  <a:pt x="1335873" y="526053"/>
                </a:lnTo>
                <a:lnTo>
                  <a:pt x="1339556" y="516944"/>
                </a:lnTo>
                <a:lnTo>
                  <a:pt x="1347991" y="513365"/>
                </a:lnTo>
                <a:lnTo>
                  <a:pt x="1351611" y="505033"/>
                </a:lnTo>
                <a:lnTo>
                  <a:pt x="1363027" y="500524"/>
                </a:lnTo>
                <a:lnTo>
                  <a:pt x="1366034" y="493265"/>
                </a:lnTo>
                <a:lnTo>
                  <a:pt x="1374047" y="489946"/>
                </a:lnTo>
                <a:lnTo>
                  <a:pt x="1377802" y="480661"/>
                </a:lnTo>
                <a:lnTo>
                  <a:pt x="1388556" y="476097"/>
                </a:lnTo>
                <a:lnTo>
                  <a:pt x="1391674" y="468750"/>
                </a:lnTo>
                <a:lnTo>
                  <a:pt x="1400959" y="464995"/>
                </a:lnTo>
                <a:lnTo>
                  <a:pt x="1401748" y="463089"/>
                </a:lnTo>
                <a:lnTo>
                  <a:pt x="1391543" y="467316"/>
                </a:lnTo>
                <a:lnTo>
                  <a:pt x="1388436" y="475175"/>
                </a:lnTo>
                <a:lnTo>
                  <a:pt x="1378031" y="479689"/>
                </a:lnTo>
                <a:lnTo>
                  <a:pt x="1375545" y="485412"/>
                </a:lnTo>
                <a:lnTo>
                  <a:pt x="1365301" y="489458"/>
                </a:lnTo>
                <a:lnTo>
                  <a:pt x="1362103" y="497180"/>
                </a:lnTo>
                <a:lnTo>
                  <a:pt x="1352775" y="501044"/>
                </a:lnTo>
                <a:lnTo>
                  <a:pt x="1349068" y="509784"/>
                </a:lnTo>
                <a:lnTo>
                  <a:pt x="1338846" y="513920"/>
                </a:lnTo>
                <a:lnTo>
                  <a:pt x="1335626" y="521695"/>
                </a:lnTo>
                <a:lnTo>
                  <a:pt x="1327233" y="525172"/>
                </a:lnTo>
                <a:lnTo>
                  <a:pt x="1323714" y="533463"/>
                </a:lnTo>
                <a:lnTo>
                  <a:pt x="1314738" y="537092"/>
                </a:lnTo>
                <a:lnTo>
                  <a:pt x="1311109" y="546068"/>
                </a:lnTo>
                <a:lnTo>
                  <a:pt x="1303312" y="549376"/>
                </a:lnTo>
                <a:lnTo>
                  <a:pt x="1299055" y="559654"/>
                </a:lnTo>
                <a:lnTo>
                  <a:pt x="1287673" y="564368"/>
                </a:lnTo>
                <a:lnTo>
                  <a:pt x="1284632" y="571708"/>
                </a:lnTo>
                <a:lnTo>
                  <a:pt x="1276802" y="574952"/>
                </a:lnTo>
                <a:lnTo>
                  <a:pt x="1272865" y="584456"/>
                </a:lnTo>
                <a:lnTo>
                  <a:pt x="1264472" y="587933"/>
                </a:lnTo>
                <a:lnTo>
                  <a:pt x="1260953" y="596224"/>
                </a:lnTo>
                <a:lnTo>
                  <a:pt x="1252926" y="599470"/>
                </a:lnTo>
                <a:lnTo>
                  <a:pt x="1248348" y="610790"/>
                </a:lnTo>
                <a:lnTo>
                  <a:pt x="1242318" y="613348"/>
                </a:lnTo>
                <a:lnTo>
                  <a:pt x="1238256" y="622701"/>
                </a:lnTo>
                <a:lnTo>
                  <a:pt x="1231290" y="625453"/>
                </a:lnTo>
                <a:lnTo>
                  <a:pt x="1226631" y="636430"/>
                </a:lnTo>
                <a:lnTo>
                  <a:pt x="1218410" y="639755"/>
                </a:lnTo>
                <a:lnTo>
                  <a:pt x="1214026" y="650854"/>
                </a:lnTo>
                <a:lnTo>
                  <a:pt x="1205766" y="654443"/>
                </a:lnTo>
                <a:lnTo>
                  <a:pt x="1202259" y="662908"/>
                </a:lnTo>
                <a:lnTo>
                  <a:pt x="1197531" y="664866"/>
                </a:lnTo>
                <a:lnTo>
                  <a:pt x="1192308" y="677474"/>
                </a:lnTo>
                <a:lnTo>
                  <a:pt x="1184029" y="680903"/>
                </a:lnTo>
                <a:lnTo>
                  <a:pt x="1179704" y="691346"/>
                </a:lnTo>
                <a:lnTo>
                  <a:pt x="1174591" y="693464"/>
                </a:lnTo>
                <a:lnTo>
                  <a:pt x="1169898" y="705625"/>
                </a:lnTo>
                <a:lnTo>
                  <a:pt x="1161081" y="709544"/>
                </a:lnTo>
                <a:lnTo>
                  <a:pt x="1157150" y="719498"/>
                </a:lnTo>
                <a:lnTo>
                  <a:pt x="1151280" y="722048"/>
                </a:lnTo>
                <a:lnTo>
                  <a:pt x="1147343" y="731553"/>
                </a:lnTo>
                <a:lnTo>
                  <a:pt x="1142860" y="733409"/>
                </a:lnTo>
                <a:lnTo>
                  <a:pt x="1137537" y="746262"/>
                </a:lnTo>
                <a:lnTo>
                  <a:pt x="1129568" y="749562"/>
                </a:lnTo>
                <a:lnTo>
                  <a:pt x="1124788" y="761665"/>
                </a:lnTo>
                <a:lnTo>
                  <a:pt x="1120405" y="763570"/>
                </a:lnTo>
                <a:lnTo>
                  <a:pt x="1114982" y="776662"/>
                </a:lnTo>
                <a:lnTo>
                  <a:pt x="1110009" y="778722"/>
                </a:lnTo>
                <a:lnTo>
                  <a:pt x="1105175" y="790391"/>
                </a:lnTo>
                <a:lnTo>
                  <a:pt x="1099293" y="792828"/>
                </a:lnTo>
                <a:lnTo>
                  <a:pt x="1094389" y="804956"/>
                </a:lnTo>
                <a:lnTo>
                  <a:pt x="1089463" y="807047"/>
                </a:lnTo>
                <a:lnTo>
                  <a:pt x="1084582" y="818829"/>
                </a:lnTo>
                <a:lnTo>
                  <a:pt x="1080371" y="820573"/>
                </a:lnTo>
                <a:lnTo>
                  <a:pt x="1074776" y="835069"/>
                </a:lnTo>
                <a:lnTo>
                  <a:pt x="1072335" y="836154"/>
                </a:lnTo>
                <a:lnTo>
                  <a:pt x="1066787" y="849228"/>
                </a:lnTo>
                <a:lnTo>
                  <a:pt x="1060833" y="851636"/>
                </a:lnTo>
                <a:lnTo>
                  <a:pt x="1056143" y="862957"/>
                </a:lnTo>
                <a:lnTo>
                  <a:pt x="1051930" y="864702"/>
                </a:lnTo>
                <a:lnTo>
                  <a:pt x="1052225" y="865413"/>
                </a:lnTo>
                <a:cubicBezTo>
                  <a:pt x="1052225" y="870965"/>
                  <a:pt x="1049975" y="875991"/>
                  <a:pt x="1046337" y="879629"/>
                </a:cubicBezTo>
                <a:lnTo>
                  <a:pt x="1043713" y="880715"/>
                </a:lnTo>
                <a:lnTo>
                  <a:pt x="1038349" y="893357"/>
                </a:lnTo>
                <a:lnTo>
                  <a:pt x="1033404" y="895357"/>
                </a:lnTo>
                <a:lnTo>
                  <a:pt x="1033593" y="895814"/>
                </a:lnTo>
                <a:cubicBezTo>
                  <a:pt x="1033593" y="901365"/>
                  <a:pt x="1031343" y="906391"/>
                  <a:pt x="1027705" y="910029"/>
                </a:cubicBezTo>
                <a:lnTo>
                  <a:pt x="1025514" y="910937"/>
                </a:lnTo>
                <a:lnTo>
                  <a:pt x="1025748" y="911504"/>
                </a:lnTo>
                <a:cubicBezTo>
                  <a:pt x="1025748" y="917055"/>
                  <a:pt x="1023498" y="922081"/>
                  <a:pt x="1019860" y="925719"/>
                </a:cubicBezTo>
                <a:lnTo>
                  <a:pt x="1017736" y="926598"/>
                </a:lnTo>
                <a:lnTo>
                  <a:pt x="1011728" y="940428"/>
                </a:lnTo>
                <a:lnTo>
                  <a:pt x="1008082" y="941868"/>
                </a:lnTo>
                <a:lnTo>
                  <a:pt x="1008097" y="941903"/>
                </a:lnTo>
                <a:cubicBezTo>
                  <a:pt x="1008097" y="947455"/>
                  <a:pt x="1005791" y="952481"/>
                  <a:pt x="1002065" y="956118"/>
                </a:cubicBezTo>
                <a:lnTo>
                  <a:pt x="998980" y="957366"/>
                </a:lnTo>
                <a:lnTo>
                  <a:pt x="999271" y="958084"/>
                </a:lnTo>
                <a:cubicBezTo>
                  <a:pt x="999271" y="963771"/>
                  <a:pt x="997020" y="968919"/>
                  <a:pt x="993383" y="972646"/>
                </a:cubicBezTo>
                <a:lnTo>
                  <a:pt x="991334" y="973515"/>
                </a:lnTo>
                <a:lnTo>
                  <a:pt x="985538" y="988193"/>
                </a:lnTo>
                <a:lnTo>
                  <a:pt x="983307" y="989162"/>
                </a:lnTo>
                <a:lnTo>
                  <a:pt x="977693" y="1003045"/>
                </a:lnTo>
                <a:lnTo>
                  <a:pt x="975452" y="1003996"/>
                </a:lnTo>
                <a:lnTo>
                  <a:pt x="975736" y="1004664"/>
                </a:lnTo>
                <a:cubicBezTo>
                  <a:pt x="975736" y="1010216"/>
                  <a:pt x="973431" y="1015241"/>
                  <a:pt x="969704" y="1018879"/>
                </a:cubicBezTo>
                <a:lnTo>
                  <a:pt x="966620" y="1020126"/>
                </a:lnTo>
                <a:lnTo>
                  <a:pt x="966910" y="1020845"/>
                </a:lnTo>
                <a:cubicBezTo>
                  <a:pt x="966910" y="1026532"/>
                  <a:pt x="964660" y="1031680"/>
                  <a:pt x="961022" y="1035406"/>
                </a:cubicBezTo>
                <a:lnTo>
                  <a:pt x="958788" y="1036355"/>
                </a:lnTo>
                <a:lnTo>
                  <a:pt x="959065" y="1037025"/>
                </a:lnTo>
                <a:cubicBezTo>
                  <a:pt x="959065" y="1042576"/>
                  <a:pt x="956814" y="1047602"/>
                  <a:pt x="953177" y="1051240"/>
                </a:cubicBezTo>
                <a:lnTo>
                  <a:pt x="952500" y="1051520"/>
                </a:lnTo>
                <a:lnTo>
                  <a:pt x="953181" y="1053205"/>
                </a:lnTo>
                <a:cubicBezTo>
                  <a:pt x="953181" y="1058892"/>
                  <a:pt x="950931" y="1064040"/>
                  <a:pt x="947293" y="1067767"/>
                </a:cubicBezTo>
                <a:lnTo>
                  <a:pt x="945053" y="1068718"/>
                </a:lnTo>
                <a:lnTo>
                  <a:pt x="945337" y="1069386"/>
                </a:lnTo>
                <a:cubicBezTo>
                  <a:pt x="945337" y="1074938"/>
                  <a:pt x="943031" y="1079963"/>
                  <a:pt x="939304" y="1083601"/>
                </a:cubicBezTo>
                <a:lnTo>
                  <a:pt x="935904" y="1084976"/>
                </a:lnTo>
                <a:lnTo>
                  <a:pt x="936510" y="1086547"/>
                </a:lnTo>
                <a:cubicBezTo>
                  <a:pt x="936510" y="1092505"/>
                  <a:pt x="934260" y="1097898"/>
                  <a:pt x="930622" y="1101803"/>
                </a:cubicBezTo>
                <a:lnTo>
                  <a:pt x="929959" y="1102097"/>
                </a:lnTo>
                <a:lnTo>
                  <a:pt x="930627" y="1103709"/>
                </a:lnTo>
                <a:cubicBezTo>
                  <a:pt x="930627" y="1109260"/>
                  <a:pt x="928376" y="1114286"/>
                  <a:pt x="924738" y="1117924"/>
                </a:cubicBezTo>
                <a:lnTo>
                  <a:pt x="924034" y="1118216"/>
                </a:lnTo>
                <a:lnTo>
                  <a:pt x="924743" y="1119889"/>
                </a:lnTo>
                <a:cubicBezTo>
                  <a:pt x="924743" y="1125576"/>
                  <a:pt x="922384" y="1130724"/>
                  <a:pt x="918568" y="1134451"/>
                </a:cubicBezTo>
                <a:lnTo>
                  <a:pt x="916556" y="1135265"/>
                </a:lnTo>
                <a:lnTo>
                  <a:pt x="916898" y="1136070"/>
                </a:lnTo>
                <a:cubicBezTo>
                  <a:pt x="916898" y="1141621"/>
                  <a:pt x="914592" y="1146647"/>
                  <a:pt x="910866" y="1150285"/>
                </a:cubicBezTo>
                <a:lnTo>
                  <a:pt x="909989" y="1150639"/>
                </a:lnTo>
                <a:lnTo>
                  <a:pt x="911014" y="1153231"/>
                </a:lnTo>
                <a:cubicBezTo>
                  <a:pt x="911014" y="1159188"/>
                  <a:pt x="908709" y="1164581"/>
                  <a:pt x="904982" y="1168486"/>
                </a:cubicBezTo>
                <a:lnTo>
                  <a:pt x="903607" y="1169083"/>
                </a:lnTo>
                <a:lnTo>
                  <a:pt x="904149" y="1170392"/>
                </a:lnTo>
                <a:cubicBezTo>
                  <a:pt x="904149" y="1175944"/>
                  <a:pt x="901899" y="1180969"/>
                  <a:pt x="898261" y="1184607"/>
                </a:cubicBezTo>
                <a:lnTo>
                  <a:pt x="897584" y="1184888"/>
                </a:lnTo>
                <a:lnTo>
                  <a:pt x="898265" y="1186572"/>
                </a:lnTo>
                <a:cubicBezTo>
                  <a:pt x="898265" y="1192259"/>
                  <a:pt x="896015" y="1197408"/>
                  <a:pt x="892377" y="1201134"/>
                </a:cubicBezTo>
                <a:lnTo>
                  <a:pt x="891119" y="1201668"/>
                </a:lnTo>
                <a:lnTo>
                  <a:pt x="892381" y="1204714"/>
                </a:lnTo>
                <a:cubicBezTo>
                  <a:pt x="892381" y="1210266"/>
                  <a:pt x="890132" y="1215292"/>
                  <a:pt x="886493" y="1218929"/>
                </a:cubicBezTo>
                <a:lnTo>
                  <a:pt x="885611" y="1219295"/>
                </a:lnTo>
                <a:lnTo>
                  <a:pt x="886498" y="1221385"/>
                </a:lnTo>
                <a:cubicBezTo>
                  <a:pt x="886498" y="1226936"/>
                  <a:pt x="884192" y="1231962"/>
                  <a:pt x="880466" y="1235600"/>
                </a:cubicBezTo>
                <a:lnTo>
                  <a:pt x="879348" y="1236052"/>
                </a:lnTo>
                <a:lnTo>
                  <a:pt x="880614" y="1239036"/>
                </a:lnTo>
                <a:cubicBezTo>
                  <a:pt x="880614" y="1244588"/>
                  <a:pt x="878308" y="1249614"/>
                  <a:pt x="874582" y="1253251"/>
                </a:cubicBezTo>
                <a:lnTo>
                  <a:pt x="872997" y="1253892"/>
                </a:lnTo>
                <a:lnTo>
                  <a:pt x="873749" y="1255707"/>
                </a:lnTo>
                <a:lnTo>
                  <a:pt x="868132" y="1269268"/>
                </a:lnTo>
                <a:lnTo>
                  <a:pt x="869826" y="1273359"/>
                </a:lnTo>
                <a:cubicBezTo>
                  <a:pt x="869826" y="1278910"/>
                  <a:pt x="867576" y="1283936"/>
                  <a:pt x="863938" y="1287574"/>
                </a:cubicBezTo>
                <a:lnTo>
                  <a:pt x="863075" y="1287932"/>
                </a:lnTo>
                <a:lnTo>
                  <a:pt x="863943" y="1290029"/>
                </a:lnTo>
                <a:lnTo>
                  <a:pt x="858326" y="1303590"/>
                </a:lnTo>
                <a:lnTo>
                  <a:pt x="860021" y="1307681"/>
                </a:lnTo>
                <a:cubicBezTo>
                  <a:pt x="860021" y="1313232"/>
                  <a:pt x="857770" y="1318258"/>
                  <a:pt x="854133" y="1321896"/>
                </a:cubicBezTo>
                <a:lnTo>
                  <a:pt x="852542" y="1322555"/>
                </a:lnTo>
                <a:lnTo>
                  <a:pt x="854137" y="1326313"/>
                </a:lnTo>
                <a:lnTo>
                  <a:pt x="848847" y="1338780"/>
                </a:lnTo>
                <a:lnTo>
                  <a:pt x="850214" y="1342004"/>
                </a:lnTo>
                <a:cubicBezTo>
                  <a:pt x="850214" y="1347555"/>
                  <a:pt x="847909" y="1352581"/>
                  <a:pt x="844182" y="1356219"/>
                </a:cubicBezTo>
                <a:lnTo>
                  <a:pt x="843582" y="1356461"/>
                </a:lnTo>
                <a:lnTo>
                  <a:pt x="845311" y="1360635"/>
                </a:lnTo>
                <a:lnTo>
                  <a:pt x="839614" y="1374389"/>
                </a:lnTo>
                <a:lnTo>
                  <a:pt x="841388" y="1378777"/>
                </a:lnTo>
                <a:lnTo>
                  <a:pt x="835739" y="1392750"/>
                </a:lnTo>
                <a:lnTo>
                  <a:pt x="837466" y="1396919"/>
                </a:lnTo>
                <a:lnTo>
                  <a:pt x="831769" y="1410673"/>
                </a:lnTo>
                <a:lnTo>
                  <a:pt x="833543" y="1415061"/>
                </a:lnTo>
                <a:lnTo>
                  <a:pt x="828130" y="1428449"/>
                </a:lnTo>
                <a:lnTo>
                  <a:pt x="829621" y="1432223"/>
                </a:lnTo>
                <a:lnTo>
                  <a:pt x="824138" y="1446106"/>
                </a:lnTo>
                <a:lnTo>
                  <a:pt x="825698" y="1449874"/>
                </a:lnTo>
                <a:lnTo>
                  <a:pt x="820061" y="1463483"/>
                </a:lnTo>
                <a:lnTo>
                  <a:pt x="821776" y="1467525"/>
                </a:lnTo>
                <a:lnTo>
                  <a:pt x="816842" y="1479153"/>
                </a:lnTo>
                <a:lnTo>
                  <a:pt x="819815" y="1486158"/>
                </a:lnTo>
                <a:lnTo>
                  <a:pt x="814108" y="1499606"/>
                </a:lnTo>
                <a:lnTo>
                  <a:pt x="815892" y="1503809"/>
                </a:lnTo>
                <a:lnTo>
                  <a:pt x="810356" y="1516855"/>
                </a:lnTo>
                <a:lnTo>
                  <a:pt x="812949" y="1523422"/>
                </a:lnTo>
                <a:lnTo>
                  <a:pt x="808355" y="1535056"/>
                </a:lnTo>
                <a:lnTo>
                  <a:pt x="810989" y="1541563"/>
                </a:lnTo>
                <a:lnTo>
                  <a:pt x="805135" y="1556024"/>
                </a:lnTo>
                <a:lnTo>
                  <a:pt x="807066" y="1560686"/>
                </a:lnTo>
                <a:lnTo>
                  <a:pt x="802361" y="1572043"/>
                </a:lnTo>
                <a:lnTo>
                  <a:pt x="805104" y="1578827"/>
                </a:lnTo>
                <a:lnTo>
                  <a:pt x="800423" y="1590404"/>
                </a:lnTo>
                <a:lnTo>
                  <a:pt x="803143" y="1596969"/>
                </a:lnTo>
                <a:lnTo>
                  <a:pt x="798304" y="1608652"/>
                </a:lnTo>
                <a:lnTo>
                  <a:pt x="801182" y="1615601"/>
                </a:lnTo>
                <a:lnTo>
                  <a:pt x="797440" y="1624636"/>
                </a:lnTo>
                <a:lnTo>
                  <a:pt x="801182" y="1633253"/>
                </a:lnTo>
                <a:lnTo>
                  <a:pt x="795811" y="1645616"/>
                </a:lnTo>
                <a:lnTo>
                  <a:pt x="799220" y="1653846"/>
                </a:lnTo>
                <a:lnTo>
                  <a:pt x="794516" y="1665204"/>
                </a:lnTo>
                <a:lnTo>
                  <a:pt x="797259" y="1671988"/>
                </a:lnTo>
                <a:lnTo>
                  <a:pt x="793460" y="1681383"/>
                </a:lnTo>
                <a:lnTo>
                  <a:pt x="797260" y="1690130"/>
                </a:lnTo>
                <a:lnTo>
                  <a:pt x="792312" y="1701518"/>
                </a:lnTo>
                <a:lnTo>
                  <a:pt x="795298" y="1709252"/>
                </a:lnTo>
                <a:lnTo>
                  <a:pt x="791477" y="1719150"/>
                </a:lnTo>
                <a:lnTo>
                  <a:pt x="795298" y="1728375"/>
                </a:lnTo>
                <a:lnTo>
                  <a:pt x="791348" y="1737912"/>
                </a:lnTo>
                <a:lnTo>
                  <a:pt x="795299" y="1747007"/>
                </a:lnTo>
                <a:lnTo>
                  <a:pt x="790136" y="1758891"/>
                </a:lnTo>
                <a:lnTo>
                  <a:pt x="793337" y="1766620"/>
                </a:lnTo>
                <a:lnTo>
                  <a:pt x="789478" y="1775936"/>
                </a:lnTo>
                <a:lnTo>
                  <a:pt x="793337" y="1785252"/>
                </a:lnTo>
                <a:cubicBezTo>
                  <a:pt x="793337" y="1796355"/>
                  <a:pt x="784336" y="1805355"/>
                  <a:pt x="773233" y="1805355"/>
                </a:cubicBezTo>
                <a:cubicBezTo>
                  <a:pt x="762130" y="1805355"/>
                  <a:pt x="753130" y="1796355"/>
                  <a:pt x="753130" y="1785252"/>
                </a:cubicBezTo>
                <a:lnTo>
                  <a:pt x="756989" y="1775936"/>
                </a:lnTo>
                <a:lnTo>
                  <a:pt x="753130" y="1766620"/>
                </a:lnTo>
                <a:lnTo>
                  <a:pt x="757289" y="1756580"/>
                </a:lnTo>
                <a:lnTo>
                  <a:pt x="753130" y="1747007"/>
                </a:lnTo>
                <a:lnTo>
                  <a:pt x="758085" y="1735602"/>
                </a:lnTo>
                <a:lnTo>
                  <a:pt x="755092" y="1728375"/>
                </a:lnTo>
                <a:lnTo>
                  <a:pt x="758912" y="1719150"/>
                </a:lnTo>
                <a:lnTo>
                  <a:pt x="755092" y="1709252"/>
                </a:lnTo>
                <a:lnTo>
                  <a:pt x="759000" y="1699126"/>
                </a:lnTo>
                <a:lnTo>
                  <a:pt x="755092" y="1690130"/>
                </a:lnTo>
                <a:lnTo>
                  <a:pt x="759907" y="1679046"/>
                </a:lnTo>
                <a:lnTo>
                  <a:pt x="757053" y="1671988"/>
                </a:lnTo>
                <a:lnTo>
                  <a:pt x="761733" y="1660412"/>
                </a:lnTo>
                <a:lnTo>
                  <a:pt x="759014" y="1653846"/>
                </a:lnTo>
                <a:lnTo>
                  <a:pt x="763381" y="1643304"/>
                </a:lnTo>
                <a:lnTo>
                  <a:pt x="759014" y="1633253"/>
                </a:lnTo>
                <a:lnTo>
                  <a:pt x="763761" y="1622326"/>
                </a:lnTo>
                <a:lnTo>
                  <a:pt x="760975" y="1615601"/>
                </a:lnTo>
                <a:lnTo>
                  <a:pt x="765815" y="1603918"/>
                </a:lnTo>
                <a:lnTo>
                  <a:pt x="762937" y="1596969"/>
                </a:lnTo>
                <a:lnTo>
                  <a:pt x="767641" y="1585611"/>
                </a:lnTo>
                <a:lnTo>
                  <a:pt x="764898" y="1578827"/>
                </a:lnTo>
                <a:lnTo>
                  <a:pt x="769578" y="1567251"/>
                </a:lnTo>
                <a:lnTo>
                  <a:pt x="766859" y="1560686"/>
                </a:lnTo>
                <a:lnTo>
                  <a:pt x="771766" y="1548839"/>
                </a:lnTo>
                <a:lnTo>
                  <a:pt x="768820" y="1541563"/>
                </a:lnTo>
                <a:lnTo>
                  <a:pt x="774432" y="1527700"/>
                </a:lnTo>
                <a:lnTo>
                  <a:pt x="772743" y="1523422"/>
                </a:lnTo>
                <a:lnTo>
                  <a:pt x="777700" y="1510869"/>
                </a:lnTo>
                <a:lnTo>
                  <a:pt x="774705" y="1503809"/>
                </a:lnTo>
                <a:lnTo>
                  <a:pt x="780411" y="1490361"/>
                </a:lnTo>
                <a:lnTo>
                  <a:pt x="778627" y="1486158"/>
                </a:lnTo>
                <a:lnTo>
                  <a:pt x="783561" y="1474530"/>
                </a:lnTo>
                <a:lnTo>
                  <a:pt x="780589" y="1467525"/>
                </a:lnTo>
                <a:cubicBezTo>
                  <a:pt x="780589" y="1461974"/>
                  <a:pt x="782893" y="1456948"/>
                  <a:pt x="786620" y="1453310"/>
                </a:cubicBezTo>
                <a:lnTo>
                  <a:pt x="786873" y="1453208"/>
                </a:lnTo>
                <a:lnTo>
                  <a:pt x="785492" y="1449874"/>
                </a:lnTo>
                <a:lnTo>
                  <a:pt x="791068" y="1436410"/>
                </a:lnTo>
                <a:lnTo>
                  <a:pt x="789414" y="1432223"/>
                </a:lnTo>
                <a:lnTo>
                  <a:pt x="794781" y="1418634"/>
                </a:lnTo>
                <a:lnTo>
                  <a:pt x="793337" y="1415061"/>
                </a:lnTo>
                <a:lnTo>
                  <a:pt x="798986" y="1401089"/>
                </a:lnTo>
                <a:lnTo>
                  <a:pt x="797259" y="1396919"/>
                </a:lnTo>
                <a:lnTo>
                  <a:pt x="802956" y="1383166"/>
                </a:lnTo>
                <a:lnTo>
                  <a:pt x="801182" y="1378777"/>
                </a:lnTo>
                <a:lnTo>
                  <a:pt x="806832" y="1364805"/>
                </a:lnTo>
                <a:lnTo>
                  <a:pt x="805104" y="1360635"/>
                </a:lnTo>
                <a:lnTo>
                  <a:pt x="810947" y="1346529"/>
                </a:lnTo>
                <a:lnTo>
                  <a:pt x="809027" y="1342004"/>
                </a:lnTo>
                <a:lnTo>
                  <a:pt x="814317" y="1329536"/>
                </a:lnTo>
                <a:lnTo>
                  <a:pt x="812949" y="1326313"/>
                </a:lnTo>
                <a:cubicBezTo>
                  <a:pt x="812949" y="1320762"/>
                  <a:pt x="815254" y="1315736"/>
                  <a:pt x="818981" y="1312098"/>
                </a:cubicBezTo>
                <a:lnTo>
                  <a:pt x="821262" y="1311176"/>
                </a:lnTo>
                <a:lnTo>
                  <a:pt x="819814" y="1307681"/>
                </a:lnTo>
                <a:lnTo>
                  <a:pt x="825431" y="1294120"/>
                </a:lnTo>
                <a:lnTo>
                  <a:pt x="823737" y="1290029"/>
                </a:lnTo>
                <a:cubicBezTo>
                  <a:pt x="823737" y="1284478"/>
                  <a:pt x="825987" y="1279452"/>
                  <a:pt x="829625" y="1275814"/>
                </a:cubicBezTo>
                <a:lnTo>
                  <a:pt x="830488" y="1275456"/>
                </a:lnTo>
                <a:lnTo>
                  <a:pt x="829620" y="1273359"/>
                </a:lnTo>
                <a:lnTo>
                  <a:pt x="835237" y="1259798"/>
                </a:lnTo>
                <a:lnTo>
                  <a:pt x="833543" y="1255707"/>
                </a:lnTo>
                <a:cubicBezTo>
                  <a:pt x="833543" y="1250156"/>
                  <a:pt x="835792" y="1245130"/>
                  <a:pt x="839431" y="1241492"/>
                </a:cubicBezTo>
                <a:lnTo>
                  <a:pt x="840313" y="1241127"/>
                </a:lnTo>
                <a:lnTo>
                  <a:pt x="839426" y="1239036"/>
                </a:lnTo>
                <a:cubicBezTo>
                  <a:pt x="839426" y="1233485"/>
                  <a:pt x="841731" y="1228459"/>
                  <a:pt x="845458" y="1224821"/>
                </a:cubicBezTo>
                <a:lnTo>
                  <a:pt x="846577" y="1224369"/>
                </a:lnTo>
                <a:lnTo>
                  <a:pt x="845310" y="1221385"/>
                </a:lnTo>
                <a:cubicBezTo>
                  <a:pt x="845310" y="1215833"/>
                  <a:pt x="847616" y="1210807"/>
                  <a:pt x="851342" y="1207170"/>
                </a:cubicBezTo>
                <a:lnTo>
                  <a:pt x="852927" y="1206529"/>
                </a:lnTo>
                <a:lnTo>
                  <a:pt x="852175" y="1204714"/>
                </a:lnTo>
                <a:cubicBezTo>
                  <a:pt x="852175" y="1199163"/>
                  <a:pt x="854425" y="1194137"/>
                  <a:pt x="858063" y="1190499"/>
                </a:cubicBezTo>
                <a:lnTo>
                  <a:pt x="859420" y="1189938"/>
                </a:lnTo>
                <a:lnTo>
                  <a:pt x="858059" y="1186572"/>
                </a:lnTo>
                <a:cubicBezTo>
                  <a:pt x="858059" y="1180885"/>
                  <a:pt x="860309" y="1175737"/>
                  <a:pt x="863947" y="1172010"/>
                </a:cubicBezTo>
                <a:lnTo>
                  <a:pt x="864513" y="1171770"/>
                </a:lnTo>
                <a:lnTo>
                  <a:pt x="863943" y="1170392"/>
                </a:lnTo>
                <a:cubicBezTo>
                  <a:pt x="863943" y="1164841"/>
                  <a:pt x="866192" y="1159815"/>
                  <a:pt x="869831" y="1156177"/>
                </a:cubicBezTo>
                <a:lnTo>
                  <a:pt x="870828" y="1155764"/>
                </a:lnTo>
                <a:lnTo>
                  <a:pt x="869826" y="1153231"/>
                </a:lnTo>
                <a:cubicBezTo>
                  <a:pt x="869826" y="1147273"/>
                  <a:pt x="872131" y="1141879"/>
                  <a:pt x="875858" y="1137975"/>
                </a:cubicBezTo>
                <a:lnTo>
                  <a:pt x="876416" y="1137733"/>
                </a:lnTo>
                <a:lnTo>
                  <a:pt x="875710" y="1136070"/>
                </a:lnTo>
                <a:cubicBezTo>
                  <a:pt x="875710" y="1130518"/>
                  <a:pt x="878015" y="1125492"/>
                  <a:pt x="881742" y="1121854"/>
                </a:cubicBezTo>
                <a:lnTo>
                  <a:pt x="883164" y="1121279"/>
                </a:lnTo>
                <a:lnTo>
                  <a:pt x="882575" y="1119889"/>
                </a:lnTo>
                <a:cubicBezTo>
                  <a:pt x="882575" y="1114203"/>
                  <a:pt x="884935" y="1109054"/>
                  <a:pt x="888750" y="1105327"/>
                </a:cubicBezTo>
                <a:lnTo>
                  <a:pt x="890755" y="1104516"/>
                </a:lnTo>
                <a:lnTo>
                  <a:pt x="890420" y="1103709"/>
                </a:lnTo>
                <a:cubicBezTo>
                  <a:pt x="890420" y="1098157"/>
                  <a:pt x="892670" y="1093131"/>
                  <a:pt x="896308" y="1089494"/>
                </a:cubicBezTo>
                <a:lnTo>
                  <a:pt x="897285" y="1089088"/>
                </a:lnTo>
                <a:lnTo>
                  <a:pt x="896304" y="1086547"/>
                </a:lnTo>
                <a:cubicBezTo>
                  <a:pt x="896304" y="1080589"/>
                  <a:pt x="898554" y="1075196"/>
                  <a:pt x="902192" y="1071292"/>
                </a:cubicBezTo>
                <a:lnTo>
                  <a:pt x="904519" y="1070257"/>
                </a:lnTo>
                <a:lnTo>
                  <a:pt x="904149" y="1069386"/>
                </a:lnTo>
                <a:cubicBezTo>
                  <a:pt x="904149" y="1063835"/>
                  <a:pt x="906454" y="1058809"/>
                  <a:pt x="910181" y="1055171"/>
                </a:cubicBezTo>
                <a:lnTo>
                  <a:pt x="913265" y="1053924"/>
                </a:lnTo>
                <a:lnTo>
                  <a:pt x="912975" y="1053205"/>
                </a:lnTo>
                <a:cubicBezTo>
                  <a:pt x="912975" y="1047519"/>
                  <a:pt x="915224" y="1042370"/>
                  <a:pt x="918863" y="1038643"/>
                </a:cubicBezTo>
                <a:lnTo>
                  <a:pt x="919429" y="1038403"/>
                </a:lnTo>
                <a:lnTo>
                  <a:pt x="918858" y="1037025"/>
                </a:lnTo>
                <a:cubicBezTo>
                  <a:pt x="918858" y="1031473"/>
                  <a:pt x="921108" y="1026448"/>
                  <a:pt x="924747" y="1022810"/>
                </a:cubicBezTo>
                <a:lnTo>
                  <a:pt x="927103" y="1021833"/>
                </a:lnTo>
                <a:lnTo>
                  <a:pt x="926704" y="1020845"/>
                </a:lnTo>
                <a:cubicBezTo>
                  <a:pt x="926704" y="1015158"/>
                  <a:pt x="928953" y="1010009"/>
                  <a:pt x="932592" y="1006283"/>
                </a:cubicBezTo>
                <a:lnTo>
                  <a:pt x="934832" y="1005332"/>
                </a:lnTo>
                <a:lnTo>
                  <a:pt x="934549" y="1004664"/>
                </a:lnTo>
                <a:cubicBezTo>
                  <a:pt x="934549" y="999113"/>
                  <a:pt x="936853" y="994087"/>
                  <a:pt x="940580" y="990449"/>
                </a:cubicBezTo>
                <a:lnTo>
                  <a:pt x="943665" y="989201"/>
                </a:lnTo>
                <a:lnTo>
                  <a:pt x="943375" y="988483"/>
                </a:lnTo>
                <a:cubicBezTo>
                  <a:pt x="943375" y="982797"/>
                  <a:pt x="945624" y="977648"/>
                  <a:pt x="949263" y="973921"/>
                </a:cubicBezTo>
                <a:lnTo>
                  <a:pt x="951311" y="973052"/>
                </a:lnTo>
                <a:lnTo>
                  <a:pt x="957107" y="958375"/>
                </a:lnTo>
                <a:lnTo>
                  <a:pt x="959338" y="957406"/>
                </a:lnTo>
                <a:lnTo>
                  <a:pt x="964952" y="943522"/>
                </a:lnTo>
                <a:lnTo>
                  <a:pt x="967193" y="942571"/>
                </a:lnTo>
                <a:lnTo>
                  <a:pt x="966909" y="941903"/>
                </a:lnTo>
                <a:cubicBezTo>
                  <a:pt x="966909" y="936352"/>
                  <a:pt x="969214" y="931326"/>
                  <a:pt x="972941" y="927688"/>
                </a:cubicBezTo>
                <a:lnTo>
                  <a:pt x="975863" y="926506"/>
                </a:lnTo>
                <a:lnTo>
                  <a:pt x="975735" y="926213"/>
                </a:lnTo>
                <a:cubicBezTo>
                  <a:pt x="975735" y="920662"/>
                  <a:pt x="978095" y="915636"/>
                  <a:pt x="981911" y="911998"/>
                </a:cubicBezTo>
                <a:lnTo>
                  <a:pt x="986008" y="910380"/>
                </a:lnTo>
                <a:lnTo>
                  <a:pt x="991430" y="897289"/>
                </a:lnTo>
                <a:lnTo>
                  <a:pt x="993622" y="896381"/>
                </a:lnTo>
                <a:lnTo>
                  <a:pt x="993387" y="895814"/>
                </a:lnTo>
                <a:cubicBezTo>
                  <a:pt x="993387" y="890262"/>
                  <a:pt x="995637" y="885236"/>
                  <a:pt x="999275" y="881598"/>
                </a:cubicBezTo>
                <a:lnTo>
                  <a:pt x="1003494" y="879851"/>
                </a:lnTo>
                <a:lnTo>
                  <a:pt x="1003193" y="879142"/>
                </a:lnTo>
                <a:cubicBezTo>
                  <a:pt x="1003193" y="873591"/>
                  <a:pt x="1005498" y="868565"/>
                  <a:pt x="1009225" y="864927"/>
                </a:cubicBezTo>
                <a:lnTo>
                  <a:pt x="1012822" y="863473"/>
                </a:lnTo>
                <a:lnTo>
                  <a:pt x="1017907" y="851198"/>
                </a:lnTo>
                <a:lnTo>
                  <a:pt x="1022120" y="849453"/>
                </a:lnTo>
                <a:lnTo>
                  <a:pt x="1021825" y="848742"/>
                </a:lnTo>
                <a:cubicBezTo>
                  <a:pt x="1021825" y="843191"/>
                  <a:pt x="1024075" y="838165"/>
                  <a:pt x="1027713" y="834527"/>
                </a:cubicBezTo>
                <a:lnTo>
                  <a:pt x="1032717" y="832454"/>
                </a:lnTo>
                <a:lnTo>
                  <a:pt x="1037663" y="820798"/>
                </a:lnTo>
                <a:lnTo>
                  <a:pt x="1040524" y="819641"/>
                </a:lnTo>
                <a:lnTo>
                  <a:pt x="1046346" y="804558"/>
                </a:lnTo>
                <a:lnTo>
                  <a:pt x="1051176" y="802411"/>
                </a:lnTo>
                <a:lnTo>
                  <a:pt x="1056152" y="790399"/>
                </a:lnTo>
                <a:lnTo>
                  <a:pt x="1060857" y="788450"/>
                </a:lnTo>
                <a:lnTo>
                  <a:pt x="1065958" y="775832"/>
                </a:lnTo>
                <a:lnTo>
                  <a:pt x="1072074" y="773237"/>
                </a:lnTo>
                <a:lnTo>
                  <a:pt x="1076745" y="761961"/>
                </a:lnTo>
                <a:lnTo>
                  <a:pt x="1081718" y="759901"/>
                </a:lnTo>
                <a:lnTo>
                  <a:pt x="1086552" y="748232"/>
                </a:lnTo>
                <a:lnTo>
                  <a:pt x="1090540" y="746579"/>
                </a:lnTo>
                <a:lnTo>
                  <a:pt x="1096358" y="731848"/>
                </a:lnTo>
                <a:lnTo>
                  <a:pt x="1104824" y="728170"/>
                </a:lnTo>
                <a:lnTo>
                  <a:pt x="1109106" y="717832"/>
                </a:lnTo>
                <a:lnTo>
                  <a:pt x="1113589" y="715975"/>
                </a:lnTo>
                <a:lnTo>
                  <a:pt x="1118913" y="703122"/>
                </a:lnTo>
                <a:lnTo>
                  <a:pt x="1124290" y="700895"/>
                </a:lnTo>
                <a:lnTo>
                  <a:pt x="1128719" y="689681"/>
                </a:lnTo>
                <a:lnTo>
                  <a:pt x="1137280" y="685961"/>
                </a:lnTo>
                <a:lnTo>
                  <a:pt x="1141467" y="675114"/>
                </a:lnTo>
                <a:lnTo>
                  <a:pt x="1147294" y="672524"/>
                </a:lnTo>
                <a:lnTo>
                  <a:pt x="1151274" y="662916"/>
                </a:lnTo>
                <a:lnTo>
                  <a:pt x="1158369" y="659977"/>
                </a:lnTo>
                <a:lnTo>
                  <a:pt x="1163185" y="648350"/>
                </a:lnTo>
                <a:lnTo>
                  <a:pt x="1169097" y="645901"/>
                </a:lnTo>
                <a:lnTo>
                  <a:pt x="1173829" y="634478"/>
                </a:lnTo>
                <a:lnTo>
                  <a:pt x="1181551" y="631279"/>
                </a:lnTo>
                <a:lnTo>
                  <a:pt x="1185596" y="621036"/>
                </a:lnTo>
                <a:lnTo>
                  <a:pt x="1193418" y="617638"/>
                </a:lnTo>
                <a:lnTo>
                  <a:pt x="1197507" y="608000"/>
                </a:lnTo>
                <a:lnTo>
                  <a:pt x="1203532" y="605564"/>
                </a:lnTo>
                <a:lnTo>
                  <a:pt x="1208438" y="594271"/>
                </a:lnTo>
                <a:lnTo>
                  <a:pt x="1216035" y="591271"/>
                </a:lnTo>
                <a:lnTo>
                  <a:pt x="1219918" y="581666"/>
                </a:lnTo>
                <a:lnTo>
                  <a:pt x="1227266" y="578548"/>
                </a:lnTo>
                <a:lnTo>
                  <a:pt x="1231829" y="567794"/>
                </a:lnTo>
                <a:lnTo>
                  <a:pt x="1241116" y="564039"/>
                </a:lnTo>
                <a:lnTo>
                  <a:pt x="1244435" y="556026"/>
                </a:lnTo>
                <a:lnTo>
                  <a:pt x="1252266" y="552782"/>
                </a:lnTo>
                <a:lnTo>
                  <a:pt x="1256202" y="543278"/>
                </a:lnTo>
                <a:lnTo>
                  <a:pt x="1265216" y="539544"/>
                </a:lnTo>
                <a:lnTo>
                  <a:pt x="1269238" y="529836"/>
                </a:lnTo>
                <a:lnTo>
                  <a:pt x="1279122" y="525742"/>
                </a:lnTo>
                <a:lnTo>
                  <a:pt x="1282679" y="516944"/>
                </a:lnTo>
                <a:lnTo>
                  <a:pt x="1291042" y="513396"/>
                </a:lnTo>
                <a:lnTo>
                  <a:pt x="1294590" y="505033"/>
                </a:lnTo>
                <a:lnTo>
                  <a:pt x="1303876" y="501278"/>
                </a:lnTo>
                <a:lnTo>
                  <a:pt x="1307196" y="493265"/>
                </a:lnTo>
                <a:lnTo>
                  <a:pt x="1315335" y="489894"/>
                </a:lnTo>
                <a:lnTo>
                  <a:pt x="1319250" y="480661"/>
                </a:lnTo>
                <a:lnTo>
                  <a:pt x="1330649" y="476049"/>
                </a:lnTo>
                <a:lnTo>
                  <a:pt x="1333672" y="468750"/>
                </a:lnTo>
                <a:lnTo>
                  <a:pt x="1342138" y="465243"/>
                </a:lnTo>
                <a:lnTo>
                  <a:pt x="1343110" y="463007"/>
                </a:lnTo>
                <a:lnTo>
                  <a:pt x="1332788" y="467282"/>
                </a:lnTo>
                <a:lnTo>
                  <a:pt x="1329742" y="475175"/>
                </a:lnTo>
                <a:lnTo>
                  <a:pt x="1319314" y="479810"/>
                </a:lnTo>
                <a:lnTo>
                  <a:pt x="1316993" y="485412"/>
                </a:lnTo>
                <a:lnTo>
                  <a:pt x="1306305" y="489839"/>
                </a:lnTo>
                <a:lnTo>
                  <a:pt x="1303264" y="497180"/>
                </a:lnTo>
                <a:lnTo>
                  <a:pt x="1295189" y="500525"/>
                </a:lnTo>
                <a:lnTo>
                  <a:pt x="1291353" y="509784"/>
                </a:lnTo>
                <a:lnTo>
                  <a:pt x="1281943" y="513683"/>
                </a:lnTo>
                <a:lnTo>
                  <a:pt x="1278462" y="521695"/>
                </a:lnTo>
                <a:lnTo>
                  <a:pt x="1268218" y="525741"/>
                </a:lnTo>
                <a:lnTo>
                  <a:pt x="1265020" y="533463"/>
                </a:lnTo>
                <a:lnTo>
                  <a:pt x="1255829" y="537270"/>
                </a:lnTo>
                <a:lnTo>
                  <a:pt x="1252271" y="546068"/>
                </a:lnTo>
                <a:lnTo>
                  <a:pt x="1244580" y="549331"/>
                </a:lnTo>
                <a:lnTo>
                  <a:pt x="1240503" y="559654"/>
                </a:lnTo>
                <a:lnTo>
                  <a:pt x="1232172" y="563273"/>
                </a:lnTo>
                <a:lnTo>
                  <a:pt x="1228592" y="571708"/>
                </a:lnTo>
                <a:lnTo>
                  <a:pt x="1219795" y="575266"/>
                </a:lnTo>
                <a:lnTo>
                  <a:pt x="1215988" y="584456"/>
                </a:lnTo>
                <a:lnTo>
                  <a:pt x="1207667" y="587903"/>
                </a:lnTo>
                <a:lnTo>
                  <a:pt x="1204220" y="596224"/>
                </a:lnTo>
                <a:lnTo>
                  <a:pt x="1197125" y="599163"/>
                </a:lnTo>
                <a:lnTo>
                  <a:pt x="1192308" y="610790"/>
                </a:lnTo>
                <a:lnTo>
                  <a:pt x="1183049" y="614626"/>
                </a:lnTo>
                <a:lnTo>
                  <a:pt x="1179704" y="622701"/>
                </a:lnTo>
                <a:lnTo>
                  <a:pt x="1172321" y="625760"/>
                </a:lnTo>
                <a:lnTo>
                  <a:pt x="1167793" y="636430"/>
                </a:lnTo>
                <a:lnTo>
                  <a:pt x="1159572" y="639755"/>
                </a:lnTo>
                <a:lnTo>
                  <a:pt x="1155188" y="650854"/>
                </a:lnTo>
                <a:lnTo>
                  <a:pt x="1149319" y="653404"/>
                </a:lnTo>
                <a:lnTo>
                  <a:pt x="1145382" y="662908"/>
                </a:lnTo>
                <a:lnTo>
                  <a:pt x="1138287" y="665847"/>
                </a:lnTo>
                <a:lnTo>
                  <a:pt x="1133470" y="677474"/>
                </a:lnTo>
                <a:lnTo>
                  <a:pt x="1125191" y="680903"/>
                </a:lnTo>
                <a:lnTo>
                  <a:pt x="1120866" y="691346"/>
                </a:lnTo>
                <a:lnTo>
                  <a:pt x="1115753" y="693464"/>
                </a:lnTo>
                <a:lnTo>
                  <a:pt x="1111059" y="705625"/>
                </a:lnTo>
                <a:lnTo>
                  <a:pt x="1105690" y="708011"/>
                </a:lnTo>
                <a:lnTo>
                  <a:pt x="1100822" y="719498"/>
                </a:lnTo>
                <a:lnTo>
                  <a:pt x="1092022" y="723061"/>
                </a:lnTo>
                <a:lnTo>
                  <a:pt x="1088505" y="731553"/>
                </a:lnTo>
                <a:lnTo>
                  <a:pt x="1084022" y="733409"/>
                </a:lnTo>
                <a:lnTo>
                  <a:pt x="1078698" y="746262"/>
                </a:lnTo>
                <a:lnTo>
                  <a:pt x="1074232" y="748112"/>
                </a:lnTo>
                <a:lnTo>
                  <a:pt x="1068748" y="761665"/>
                </a:lnTo>
                <a:lnTo>
                  <a:pt x="1063372" y="763945"/>
                </a:lnTo>
                <a:lnTo>
                  <a:pt x="1058105" y="776662"/>
                </a:lnTo>
                <a:lnTo>
                  <a:pt x="1053070" y="778747"/>
                </a:lnTo>
                <a:lnTo>
                  <a:pt x="1048012" y="790391"/>
                </a:lnTo>
                <a:lnTo>
                  <a:pt x="1043631" y="792121"/>
                </a:lnTo>
                <a:lnTo>
                  <a:pt x="1038061" y="804956"/>
                </a:lnTo>
                <a:lnTo>
                  <a:pt x="1032549" y="807136"/>
                </a:lnTo>
                <a:lnTo>
                  <a:pt x="1027705" y="818829"/>
                </a:lnTo>
                <a:lnTo>
                  <a:pt x="1023494" y="820573"/>
                </a:lnTo>
                <a:lnTo>
                  <a:pt x="1017899" y="835069"/>
                </a:lnTo>
                <a:lnTo>
                  <a:pt x="1013040" y="837229"/>
                </a:lnTo>
                <a:lnTo>
                  <a:pt x="1007949" y="849228"/>
                </a:lnTo>
                <a:lnTo>
                  <a:pt x="1001995" y="851636"/>
                </a:lnTo>
                <a:lnTo>
                  <a:pt x="997305" y="862957"/>
                </a:lnTo>
                <a:lnTo>
                  <a:pt x="994766" y="864009"/>
                </a:lnTo>
                <a:lnTo>
                  <a:pt x="995348" y="865413"/>
                </a:lnTo>
                <a:cubicBezTo>
                  <a:pt x="995348" y="870965"/>
                  <a:pt x="993098" y="875991"/>
                  <a:pt x="989460" y="879629"/>
                </a:cubicBezTo>
                <a:lnTo>
                  <a:pt x="984487" y="881689"/>
                </a:lnTo>
                <a:lnTo>
                  <a:pt x="979654" y="893357"/>
                </a:lnTo>
                <a:lnTo>
                  <a:pt x="977104" y="894414"/>
                </a:lnTo>
                <a:lnTo>
                  <a:pt x="977697" y="895814"/>
                </a:lnTo>
                <a:cubicBezTo>
                  <a:pt x="977697" y="901365"/>
                  <a:pt x="975392" y="906391"/>
                  <a:pt x="971665" y="910029"/>
                </a:cubicBezTo>
                <a:lnTo>
                  <a:pt x="966687" y="912042"/>
                </a:lnTo>
                <a:lnTo>
                  <a:pt x="961022" y="925719"/>
                </a:lnTo>
                <a:lnTo>
                  <a:pt x="958907" y="926595"/>
                </a:lnTo>
                <a:lnTo>
                  <a:pt x="953177" y="940428"/>
                </a:lnTo>
                <a:lnTo>
                  <a:pt x="950985" y="941336"/>
                </a:lnTo>
                <a:lnTo>
                  <a:pt x="951220" y="941903"/>
                </a:lnTo>
                <a:cubicBezTo>
                  <a:pt x="951220" y="947455"/>
                  <a:pt x="948969" y="952481"/>
                  <a:pt x="945332" y="956118"/>
                </a:cubicBezTo>
                <a:lnTo>
                  <a:pt x="940402" y="958161"/>
                </a:lnTo>
                <a:lnTo>
                  <a:pt x="934544" y="972646"/>
                </a:lnTo>
                <a:lnTo>
                  <a:pt x="932496" y="973515"/>
                </a:lnTo>
                <a:lnTo>
                  <a:pt x="926699" y="988193"/>
                </a:lnTo>
                <a:lnTo>
                  <a:pt x="924469" y="989162"/>
                </a:lnTo>
                <a:lnTo>
                  <a:pt x="918855" y="1003045"/>
                </a:lnTo>
                <a:lnTo>
                  <a:pt x="916614" y="1003996"/>
                </a:lnTo>
                <a:lnTo>
                  <a:pt x="916898" y="1004664"/>
                </a:lnTo>
                <a:cubicBezTo>
                  <a:pt x="916898" y="1010216"/>
                  <a:pt x="914592" y="1015241"/>
                  <a:pt x="910866" y="1018879"/>
                </a:cubicBezTo>
                <a:lnTo>
                  <a:pt x="910266" y="1019122"/>
                </a:lnTo>
                <a:lnTo>
                  <a:pt x="911013" y="1020845"/>
                </a:lnTo>
                <a:cubicBezTo>
                  <a:pt x="911013" y="1026532"/>
                  <a:pt x="908599" y="1031680"/>
                  <a:pt x="904695" y="1035406"/>
                </a:cubicBezTo>
                <a:lnTo>
                  <a:pt x="901965" y="1036486"/>
                </a:lnTo>
                <a:lnTo>
                  <a:pt x="902188" y="1037025"/>
                </a:lnTo>
                <a:cubicBezTo>
                  <a:pt x="902188" y="1042576"/>
                  <a:pt x="899938" y="1047602"/>
                  <a:pt x="896300" y="1051240"/>
                </a:cubicBezTo>
                <a:lnTo>
                  <a:pt x="893942" y="1052216"/>
                </a:lnTo>
                <a:lnTo>
                  <a:pt x="894343" y="1053205"/>
                </a:lnTo>
                <a:cubicBezTo>
                  <a:pt x="894343" y="1058892"/>
                  <a:pt x="892092" y="1064040"/>
                  <a:pt x="888455" y="1067767"/>
                </a:cubicBezTo>
                <a:lnTo>
                  <a:pt x="886215" y="1068718"/>
                </a:lnTo>
                <a:lnTo>
                  <a:pt x="886498" y="1069386"/>
                </a:lnTo>
                <a:cubicBezTo>
                  <a:pt x="886498" y="1074938"/>
                  <a:pt x="884193" y="1079963"/>
                  <a:pt x="880466" y="1083601"/>
                </a:cubicBezTo>
                <a:lnTo>
                  <a:pt x="879590" y="1083956"/>
                </a:lnTo>
                <a:lnTo>
                  <a:pt x="880614" y="1086547"/>
                </a:lnTo>
                <a:cubicBezTo>
                  <a:pt x="880614" y="1092505"/>
                  <a:pt x="878309" y="1097898"/>
                  <a:pt x="874582" y="1101803"/>
                </a:cubicBezTo>
                <a:lnTo>
                  <a:pt x="871545" y="1103121"/>
                </a:lnTo>
                <a:lnTo>
                  <a:pt x="871788" y="1103709"/>
                </a:lnTo>
                <a:cubicBezTo>
                  <a:pt x="871788" y="1109260"/>
                  <a:pt x="869538" y="1114286"/>
                  <a:pt x="865900" y="1117924"/>
                </a:cubicBezTo>
                <a:lnTo>
                  <a:pt x="865223" y="1118204"/>
                </a:lnTo>
                <a:lnTo>
                  <a:pt x="865905" y="1119889"/>
                </a:lnTo>
                <a:cubicBezTo>
                  <a:pt x="865905" y="1125576"/>
                  <a:pt x="863654" y="1130724"/>
                  <a:pt x="860016" y="1134451"/>
                </a:cubicBezTo>
                <a:lnTo>
                  <a:pt x="859427" y="1134701"/>
                </a:lnTo>
                <a:lnTo>
                  <a:pt x="860021" y="1136070"/>
                </a:lnTo>
                <a:cubicBezTo>
                  <a:pt x="860021" y="1141621"/>
                  <a:pt x="857662" y="1146647"/>
                  <a:pt x="853846" y="1150285"/>
                </a:cubicBezTo>
                <a:lnTo>
                  <a:pt x="851394" y="1151253"/>
                </a:lnTo>
                <a:lnTo>
                  <a:pt x="852176" y="1153231"/>
                </a:lnTo>
                <a:cubicBezTo>
                  <a:pt x="852176" y="1159188"/>
                  <a:pt x="849870" y="1164581"/>
                  <a:pt x="846144" y="1168486"/>
                </a:cubicBezTo>
                <a:lnTo>
                  <a:pt x="844768" y="1169083"/>
                </a:lnTo>
                <a:lnTo>
                  <a:pt x="845311" y="1170392"/>
                </a:lnTo>
                <a:cubicBezTo>
                  <a:pt x="845311" y="1175944"/>
                  <a:pt x="843060" y="1180969"/>
                  <a:pt x="839423" y="1184607"/>
                </a:cubicBezTo>
                <a:lnTo>
                  <a:pt x="838746" y="1184888"/>
                </a:lnTo>
                <a:lnTo>
                  <a:pt x="839427" y="1186572"/>
                </a:lnTo>
                <a:cubicBezTo>
                  <a:pt x="839427" y="1192259"/>
                  <a:pt x="837177" y="1197408"/>
                  <a:pt x="833539" y="1201134"/>
                </a:cubicBezTo>
                <a:lnTo>
                  <a:pt x="832281" y="1201668"/>
                </a:lnTo>
                <a:lnTo>
                  <a:pt x="833543" y="1204714"/>
                </a:lnTo>
                <a:cubicBezTo>
                  <a:pt x="833543" y="1210266"/>
                  <a:pt x="831293" y="1215292"/>
                  <a:pt x="827655" y="1218929"/>
                </a:cubicBezTo>
                <a:lnTo>
                  <a:pt x="826791" y="1219288"/>
                </a:lnTo>
                <a:lnTo>
                  <a:pt x="827659" y="1221385"/>
                </a:lnTo>
                <a:cubicBezTo>
                  <a:pt x="827659" y="1226936"/>
                  <a:pt x="825409" y="1231962"/>
                  <a:pt x="821771" y="1235600"/>
                </a:cubicBezTo>
                <a:lnTo>
                  <a:pt x="820534" y="1236112"/>
                </a:lnTo>
                <a:lnTo>
                  <a:pt x="821776" y="1239036"/>
                </a:lnTo>
                <a:lnTo>
                  <a:pt x="816277" y="1251994"/>
                </a:lnTo>
                <a:lnTo>
                  <a:pt x="817853" y="1255707"/>
                </a:lnTo>
                <a:cubicBezTo>
                  <a:pt x="817853" y="1261259"/>
                  <a:pt x="815548" y="1266285"/>
                  <a:pt x="811821" y="1269922"/>
                </a:cubicBezTo>
                <a:lnTo>
                  <a:pt x="809889" y="1270704"/>
                </a:lnTo>
                <a:lnTo>
                  <a:pt x="810988" y="1273359"/>
                </a:lnTo>
                <a:lnTo>
                  <a:pt x="805539" y="1286513"/>
                </a:lnTo>
                <a:lnTo>
                  <a:pt x="807067" y="1290029"/>
                </a:lnTo>
                <a:cubicBezTo>
                  <a:pt x="807067" y="1295581"/>
                  <a:pt x="804707" y="1300607"/>
                  <a:pt x="800891" y="1304244"/>
                </a:cubicBezTo>
                <a:lnTo>
                  <a:pt x="799919" y="1304629"/>
                </a:lnTo>
                <a:lnTo>
                  <a:pt x="801182" y="1307681"/>
                </a:lnTo>
                <a:lnTo>
                  <a:pt x="795362" y="1321732"/>
                </a:lnTo>
                <a:lnTo>
                  <a:pt x="797260" y="1326313"/>
                </a:lnTo>
                <a:cubicBezTo>
                  <a:pt x="797260" y="1331865"/>
                  <a:pt x="795010" y="1336891"/>
                  <a:pt x="791372" y="1340528"/>
                </a:cubicBezTo>
                <a:lnTo>
                  <a:pt x="790854" y="1340743"/>
                </a:lnTo>
                <a:lnTo>
                  <a:pt x="791376" y="1342004"/>
                </a:lnTo>
                <a:lnTo>
                  <a:pt x="785533" y="1356110"/>
                </a:lnTo>
                <a:lnTo>
                  <a:pt x="787454" y="1360635"/>
                </a:lnTo>
                <a:lnTo>
                  <a:pt x="781666" y="1374275"/>
                </a:lnTo>
                <a:lnTo>
                  <a:pt x="783531" y="1378777"/>
                </a:lnTo>
                <a:cubicBezTo>
                  <a:pt x="783531" y="1384464"/>
                  <a:pt x="781226" y="1389612"/>
                  <a:pt x="777499" y="1393339"/>
                </a:cubicBezTo>
                <a:lnTo>
                  <a:pt x="777196" y="1393464"/>
                </a:lnTo>
                <a:lnTo>
                  <a:pt x="778627" y="1396919"/>
                </a:lnTo>
                <a:lnTo>
                  <a:pt x="772931" y="1410673"/>
                </a:lnTo>
                <a:lnTo>
                  <a:pt x="774705" y="1415061"/>
                </a:lnTo>
                <a:lnTo>
                  <a:pt x="769292" y="1428449"/>
                </a:lnTo>
                <a:lnTo>
                  <a:pt x="770782" y="1432223"/>
                </a:lnTo>
                <a:lnTo>
                  <a:pt x="765299" y="1446106"/>
                </a:lnTo>
                <a:lnTo>
                  <a:pt x="766860" y="1449874"/>
                </a:lnTo>
                <a:lnTo>
                  <a:pt x="762223" y="1461067"/>
                </a:lnTo>
                <a:lnTo>
                  <a:pt x="764898" y="1467525"/>
                </a:lnTo>
                <a:lnTo>
                  <a:pt x="759078" y="1481577"/>
                </a:lnTo>
                <a:lnTo>
                  <a:pt x="760976" y="1486158"/>
                </a:lnTo>
                <a:lnTo>
                  <a:pt x="756308" y="1497428"/>
                </a:lnTo>
                <a:lnTo>
                  <a:pt x="759015" y="1503809"/>
                </a:lnTo>
                <a:cubicBezTo>
                  <a:pt x="759015" y="1509361"/>
                  <a:pt x="756710" y="1514386"/>
                  <a:pt x="752983" y="1518024"/>
                </a:cubicBezTo>
                <a:lnTo>
                  <a:pt x="752919" y="1518050"/>
                </a:lnTo>
                <a:lnTo>
                  <a:pt x="755092" y="1523422"/>
                </a:lnTo>
                <a:lnTo>
                  <a:pt x="750473" y="1534840"/>
                </a:lnTo>
                <a:lnTo>
                  <a:pt x="753131" y="1541563"/>
                </a:lnTo>
                <a:lnTo>
                  <a:pt x="748271" y="1553854"/>
                </a:lnTo>
                <a:lnTo>
                  <a:pt x="751170" y="1560686"/>
                </a:lnTo>
                <a:lnTo>
                  <a:pt x="745850" y="1573221"/>
                </a:lnTo>
                <a:lnTo>
                  <a:pt x="748228" y="1578827"/>
                </a:lnTo>
                <a:lnTo>
                  <a:pt x="743366" y="1590292"/>
                </a:lnTo>
                <a:lnTo>
                  <a:pt x="746267" y="1596969"/>
                </a:lnTo>
                <a:lnTo>
                  <a:pt x="741312" y="1608375"/>
                </a:lnTo>
                <a:lnTo>
                  <a:pt x="744305" y="1615601"/>
                </a:lnTo>
                <a:lnTo>
                  <a:pt x="739668" y="1626794"/>
                </a:lnTo>
                <a:lnTo>
                  <a:pt x="742344" y="1633253"/>
                </a:lnTo>
                <a:lnTo>
                  <a:pt x="737098" y="1645917"/>
                </a:lnTo>
                <a:lnTo>
                  <a:pt x="740382" y="1653846"/>
                </a:lnTo>
                <a:lnTo>
                  <a:pt x="735678" y="1665204"/>
                </a:lnTo>
                <a:lnTo>
                  <a:pt x="738421" y="1671988"/>
                </a:lnTo>
                <a:lnTo>
                  <a:pt x="734709" y="1681168"/>
                </a:lnTo>
                <a:lnTo>
                  <a:pt x="738421" y="1690130"/>
                </a:lnTo>
                <a:lnTo>
                  <a:pt x="733585" y="1701804"/>
                </a:lnTo>
                <a:lnTo>
                  <a:pt x="736460" y="1709252"/>
                </a:lnTo>
                <a:lnTo>
                  <a:pt x="732639" y="1719150"/>
                </a:lnTo>
                <a:lnTo>
                  <a:pt x="736460" y="1728375"/>
                </a:lnTo>
                <a:lnTo>
                  <a:pt x="732601" y="1737691"/>
                </a:lnTo>
                <a:lnTo>
                  <a:pt x="736460" y="1747007"/>
                </a:lnTo>
                <a:lnTo>
                  <a:pt x="732398" y="1756813"/>
                </a:lnTo>
                <a:lnTo>
                  <a:pt x="736460" y="1766620"/>
                </a:lnTo>
                <a:lnTo>
                  <a:pt x="732601" y="1775936"/>
                </a:lnTo>
                <a:lnTo>
                  <a:pt x="736460" y="1785252"/>
                </a:lnTo>
                <a:cubicBezTo>
                  <a:pt x="736460" y="1796355"/>
                  <a:pt x="727459" y="1805355"/>
                  <a:pt x="716356" y="1805355"/>
                </a:cubicBezTo>
                <a:cubicBezTo>
                  <a:pt x="705253" y="1805355"/>
                  <a:pt x="696253" y="1796355"/>
                  <a:pt x="696253" y="1785252"/>
                </a:cubicBezTo>
                <a:lnTo>
                  <a:pt x="700112" y="1775936"/>
                </a:lnTo>
                <a:lnTo>
                  <a:pt x="696253" y="1766620"/>
                </a:lnTo>
                <a:lnTo>
                  <a:pt x="700315" y="1756813"/>
                </a:lnTo>
                <a:lnTo>
                  <a:pt x="696253" y="1747007"/>
                </a:lnTo>
                <a:lnTo>
                  <a:pt x="700112" y="1737691"/>
                </a:lnTo>
                <a:lnTo>
                  <a:pt x="696253" y="1728375"/>
                </a:lnTo>
                <a:lnTo>
                  <a:pt x="700074" y="1719150"/>
                </a:lnTo>
                <a:lnTo>
                  <a:pt x="696253" y="1709252"/>
                </a:lnTo>
                <a:lnTo>
                  <a:pt x="701020" y="1696902"/>
                </a:lnTo>
                <a:lnTo>
                  <a:pt x="698214" y="1690130"/>
                </a:lnTo>
                <a:lnTo>
                  <a:pt x="701926" y="1681168"/>
                </a:lnTo>
                <a:lnTo>
                  <a:pt x="698214" y="1671988"/>
                </a:lnTo>
                <a:lnTo>
                  <a:pt x="702895" y="1660412"/>
                </a:lnTo>
                <a:lnTo>
                  <a:pt x="700176" y="1653846"/>
                </a:lnTo>
                <a:lnTo>
                  <a:pt x="705421" y="1641182"/>
                </a:lnTo>
                <a:lnTo>
                  <a:pt x="702137" y="1633253"/>
                </a:lnTo>
                <a:lnTo>
                  <a:pt x="706773" y="1622060"/>
                </a:lnTo>
                <a:lnTo>
                  <a:pt x="704098" y="1615601"/>
                </a:lnTo>
                <a:lnTo>
                  <a:pt x="708049" y="1606064"/>
                </a:lnTo>
                <a:lnTo>
                  <a:pt x="704098" y="1596969"/>
                </a:lnTo>
                <a:lnTo>
                  <a:pt x="708984" y="1585723"/>
                </a:lnTo>
                <a:lnTo>
                  <a:pt x="706060" y="1578827"/>
                </a:lnTo>
                <a:lnTo>
                  <a:pt x="711868" y="1565130"/>
                </a:lnTo>
                <a:lnTo>
                  <a:pt x="709982" y="1560686"/>
                </a:lnTo>
                <a:lnTo>
                  <a:pt x="714911" y="1549069"/>
                </a:lnTo>
                <a:lnTo>
                  <a:pt x="711943" y="1541563"/>
                </a:lnTo>
                <a:lnTo>
                  <a:pt x="716540" y="1529936"/>
                </a:lnTo>
                <a:lnTo>
                  <a:pt x="713905" y="1523422"/>
                </a:lnTo>
                <a:lnTo>
                  <a:pt x="719881" y="1508649"/>
                </a:lnTo>
                <a:lnTo>
                  <a:pt x="717828" y="1503809"/>
                </a:lnTo>
                <a:lnTo>
                  <a:pt x="723016" y="1491582"/>
                </a:lnTo>
                <a:lnTo>
                  <a:pt x="720769" y="1486158"/>
                </a:lnTo>
                <a:lnTo>
                  <a:pt x="726590" y="1472106"/>
                </a:lnTo>
                <a:lnTo>
                  <a:pt x="724692" y="1467525"/>
                </a:lnTo>
                <a:lnTo>
                  <a:pt x="729328" y="1456332"/>
                </a:lnTo>
                <a:lnTo>
                  <a:pt x="726653" y="1449874"/>
                </a:lnTo>
                <a:lnTo>
                  <a:pt x="732230" y="1436410"/>
                </a:lnTo>
                <a:lnTo>
                  <a:pt x="730576" y="1432223"/>
                </a:lnTo>
                <a:lnTo>
                  <a:pt x="735943" y="1418634"/>
                </a:lnTo>
                <a:lnTo>
                  <a:pt x="734498" y="1415061"/>
                </a:lnTo>
                <a:lnTo>
                  <a:pt x="740148" y="1401089"/>
                </a:lnTo>
                <a:lnTo>
                  <a:pt x="738421" y="1396919"/>
                </a:lnTo>
                <a:lnTo>
                  <a:pt x="744139" y="1383113"/>
                </a:lnTo>
                <a:lnTo>
                  <a:pt x="742344" y="1378777"/>
                </a:lnTo>
                <a:lnTo>
                  <a:pt x="748083" y="1364919"/>
                </a:lnTo>
                <a:lnTo>
                  <a:pt x="746266" y="1360635"/>
                </a:lnTo>
                <a:cubicBezTo>
                  <a:pt x="746266" y="1355084"/>
                  <a:pt x="748571" y="1350058"/>
                  <a:pt x="752298" y="1346420"/>
                </a:cubicBezTo>
                <a:lnTo>
                  <a:pt x="752899" y="1346177"/>
                </a:lnTo>
                <a:lnTo>
                  <a:pt x="751170" y="1342004"/>
                </a:lnTo>
                <a:cubicBezTo>
                  <a:pt x="751170" y="1336452"/>
                  <a:pt x="753419" y="1331426"/>
                  <a:pt x="757058" y="1327788"/>
                </a:cubicBezTo>
                <a:lnTo>
                  <a:pt x="757575" y="1327573"/>
                </a:lnTo>
                <a:lnTo>
                  <a:pt x="757053" y="1326313"/>
                </a:lnTo>
                <a:lnTo>
                  <a:pt x="762874" y="1312262"/>
                </a:lnTo>
                <a:lnTo>
                  <a:pt x="760976" y="1307681"/>
                </a:lnTo>
                <a:lnTo>
                  <a:pt x="766633" y="1294022"/>
                </a:lnTo>
                <a:lnTo>
                  <a:pt x="764898" y="1290029"/>
                </a:lnTo>
                <a:cubicBezTo>
                  <a:pt x="764898" y="1284478"/>
                  <a:pt x="767258" y="1279452"/>
                  <a:pt x="771074" y="1275814"/>
                </a:cubicBezTo>
                <a:lnTo>
                  <a:pt x="771697" y="1275568"/>
                </a:lnTo>
                <a:lnTo>
                  <a:pt x="770782" y="1273359"/>
                </a:lnTo>
                <a:cubicBezTo>
                  <a:pt x="770782" y="1267807"/>
                  <a:pt x="773031" y="1262782"/>
                  <a:pt x="776670" y="1259144"/>
                </a:cubicBezTo>
                <a:lnTo>
                  <a:pt x="777906" y="1258631"/>
                </a:lnTo>
                <a:lnTo>
                  <a:pt x="776666" y="1255707"/>
                </a:lnTo>
                <a:lnTo>
                  <a:pt x="782164" y="1242749"/>
                </a:lnTo>
                <a:lnTo>
                  <a:pt x="780588" y="1239036"/>
                </a:lnTo>
                <a:cubicBezTo>
                  <a:pt x="780588" y="1233485"/>
                  <a:pt x="782893" y="1228459"/>
                  <a:pt x="786620" y="1224821"/>
                </a:cubicBezTo>
                <a:lnTo>
                  <a:pt x="788552" y="1224039"/>
                </a:lnTo>
                <a:lnTo>
                  <a:pt x="787453" y="1221385"/>
                </a:lnTo>
                <a:cubicBezTo>
                  <a:pt x="787453" y="1215833"/>
                  <a:pt x="789703" y="1210807"/>
                  <a:pt x="793341" y="1207170"/>
                </a:cubicBezTo>
                <a:lnTo>
                  <a:pt x="794205" y="1206811"/>
                </a:lnTo>
                <a:lnTo>
                  <a:pt x="793337" y="1204714"/>
                </a:lnTo>
                <a:cubicBezTo>
                  <a:pt x="793337" y="1199163"/>
                  <a:pt x="795586" y="1194137"/>
                  <a:pt x="799225" y="1190499"/>
                </a:cubicBezTo>
                <a:lnTo>
                  <a:pt x="800581" y="1189937"/>
                </a:lnTo>
                <a:lnTo>
                  <a:pt x="799220" y="1186572"/>
                </a:lnTo>
                <a:cubicBezTo>
                  <a:pt x="799220" y="1180885"/>
                  <a:pt x="801470" y="1175737"/>
                  <a:pt x="805109" y="1172010"/>
                </a:cubicBezTo>
                <a:lnTo>
                  <a:pt x="805675" y="1171770"/>
                </a:lnTo>
                <a:lnTo>
                  <a:pt x="805104" y="1170392"/>
                </a:lnTo>
                <a:cubicBezTo>
                  <a:pt x="805104" y="1164841"/>
                  <a:pt x="807354" y="1159815"/>
                  <a:pt x="810992" y="1156177"/>
                </a:cubicBezTo>
                <a:lnTo>
                  <a:pt x="811990" y="1155764"/>
                </a:lnTo>
                <a:lnTo>
                  <a:pt x="810988" y="1153231"/>
                </a:lnTo>
                <a:cubicBezTo>
                  <a:pt x="810988" y="1147273"/>
                  <a:pt x="813293" y="1141879"/>
                  <a:pt x="817020" y="1137975"/>
                </a:cubicBezTo>
                <a:lnTo>
                  <a:pt x="818418" y="1137369"/>
                </a:lnTo>
                <a:lnTo>
                  <a:pt x="817853" y="1136070"/>
                </a:lnTo>
                <a:cubicBezTo>
                  <a:pt x="817853" y="1130518"/>
                  <a:pt x="820213" y="1125492"/>
                  <a:pt x="824028" y="1121854"/>
                </a:cubicBezTo>
                <a:lnTo>
                  <a:pt x="826153" y="1121015"/>
                </a:lnTo>
                <a:lnTo>
                  <a:pt x="825698" y="1119889"/>
                </a:lnTo>
                <a:cubicBezTo>
                  <a:pt x="825698" y="1114203"/>
                  <a:pt x="827948" y="1109054"/>
                  <a:pt x="831586" y="1105327"/>
                </a:cubicBezTo>
                <a:lnTo>
                  <a:pt x="832153" y="1105087"/>
                </a:lnTo>
                <a:lnTo>
                  <a:pt x="831582" y="1103709"/>
                </a:lnTo>
                <a:cubicBezTo>
                  <a:pt x="831582" y="1098157"/>
                  <a:pt x="833832" y="1093131"/>
                  <a:pt x="837470" y="1089494"/>
                </a:cubicBezTo>
                <a:lnTo>
                  <a:pt x="840153" y="1088382"/>
                </a:lnTo>
                <a:lnTo>
                  <a:pt x="839427" y="1086547"/>
                </a:lnTo>
                <a:cubicBezTo>
                  <a:pt x="839427" y="1080589"/>
                  <a:pt x="841732" y="1075196"/>
                  <a:pt x="845458" y="1071292"/>
                </a:cubicBezTo>
                <a:lnTo>
                  <a:pt x="846017" y="1071050"/>
                </a:lnTo>
                <a:lnTo>
                  <a:pt x="845311" y="1069386"/>
                </a:lnTo>
                <a:cubicBezTo>
                  <a:pt x="845311" y="1063835"/>
                  <a:pt x="847616" y="1058809"/>
                  <a:pt x="851342" y="1055171"/>
                </a:cubicBezTo>
                <a:lnTo>
                  <a:pt x="854427" y="1053924"/>
                </a:lnTo>
                <a:lnTo>
                  <a:pt x="854136" y="1053205"/>
                </a:lnTo>
                <a:cubicBezTo>
                  <a:pt x="854136" y="1047519"/>
                  <a:pt x="856386" y="1042370"/>
                  <a:pt x="860024" y="1038643"/>
                </a:cubicBezTo>
                <a:lnTo>
                  <a:pt x="862259" y="1037695"/>
                </a:lnTo>
                <a:lnTo>
                  <a:pt x="861981" y="1037025"/>
                </a:lnTo>
                <a:cubicBezTo>
                  <a:pt x="861981" y="1031473"/>
                  <a:pt x="864231" y="1026448"/>
                  <a:pt x="867870" y="1022810"/>
                </a:cubicBezTo>
                <a:lnTo>
                  <a:pt x="868589" y="1022511"/>
                </a:lnTo>
                <a:lnTo>
                  <a:pt x="867865" y="1020845"/>
                </a:lnTo>
                <a:cubicBezTo>
                  <a:pt x="867865" y="1015158"/>
                  <a:pt x="870280" y="1010009"/>
                  <a:pt x="874184" y="1006283"/>
                </a:cubicBezTo>
                <a:lnTo>
                  <a:pt x="876079" y="1005533"/>
                </a:lnTo>
                <a:lnTo>
                  <a:pt x="875710" y="1004664"/>
                </a:lnTo>
                <a:cubicBezTo>
                  <a:pt x="875710" y="999113"/>
                  <a:pt x="878015" y="994087"/>
                  <a:pt x="881742" y="990449"/>
                </a:cubicBezTo>
                <a:lnTo>
                  <a:pt x="884827" y="989201"/>
                </a:lnTo>
                <a:lnTo>
                  <a:pt x="884536" y="988483"/>
                </a:lnTo>
                <a:cubicBezTo>
                  <a:pt x="884536" y="982797"/>
                  <a:pt x="886786" y="977648"/>
                  <a:pt x="890424" y="973921"/>
                </a:cubicBezTo>
                <a:lnTo>
                  <a:pt x="892472" y="973052"/>
                </a:lnTo>
                <a:lnTo>
                  <a:pt x="898269" y="958375"/>
                </a:lnTo>
                <a:lnTo>
                  <a:pt x="900500" y="957406"/>
                </a:lnTo>
                <a:lnTo>
                  <a:pt x="906114" y="943522"/>
                </a:lnTo>
                <a:lnTo>
                  <a:pt x="911244" y="941345"/>
                </a:lnTo>
                <a:lnTo>
                  <a:pt x="916901" y="927688"/>
                </a:lnTo>
                <a:lnTo>
                  <a:pt x="919093" y="926780"/>
                </a:lnTo>
                <a:lnTo>
                  <a:pt x="918858" y="926213"/>
                </a:lnTo>
                <a:cubicBezTo>
                  <a:pt x="918858" y="920662"/>
                  <a:pt x="921108" y="915636"/>
                  <a:pt x="924747" y="911998"/>
                </a:cubicBezTo>
                <a:lnTo>
                  <a:pt x="926862" y="911121"/>
                </a:lnTo>
                <a:lnTo>
                  <a:pt x="932592" y="897289"/>
                </a:lnTo>
                <a:lnTo>
                  <a:pt x="936586" y="895634"/>
                </a:lnTo>
                <a:lnTo>
                  <a:pt x="942541" y="881598"/>
                </a:lnTo>
                <a:lnTo>
                  <a:pt x="945806" y="880278"/>
                </a:lnTo>
                <a:lnTo>
                  <a:pt x="945335" y="879142"/>
                </a:lnTo>
                <a:cubicBezTo>
                  <a:pt x="945335" y="873591"/>
                  <a:pt x="947585" y="868565"/>
                  <a:pt x="951224" y="864927"/>
                </a:cubicBezTo>
                <a:lnTo>
                  <a:pt x="956196" y="862867"/>
                </a:lnTo>
                <a:lnTo>
                  <a:pt x="961030" y="851198"/>
                </a:lnTo>
                <a:lnTo>
                  <a:pt x="963569" y="850146"/>
                </a:lnTo>
                <a:lnTo>
                  <a:pt x="962987" y="848742"/>
                </a:lnTo>
                <a:cubicBezTo>
                  <a:pt x="962987" y="843191"/>
                  <a:pt x="965237" y="838165"/>
                  <a:pt x="968875" y="834527"/>
                </a:cubicBezTo>
                <a:lnTo>
                  <a:pt x="973879" y="832454"/>
                </a:lnTo>
                <a:lnTo>
                  <a:pt x="978825" y="820798"/>
                </a:lnTo>
                <a:lnTo>
                  <a:pt x="984010" y="818702"/>
                </a:lnTo>
                <a:lnTo>
                  <a:pt x="989469" y="804558"/>
                </a:lnTo>
                <a:lnTo>
                  <a:pt x="994299" y="802411"/>
                </a:lnTo>
                <a:lnTo>
                  <a:pt x="999275" y="790399"/>
                </a:lnTo>
                <a:lnTo>
                  <a:pt x="1001659" y="789411"/>
                </a:lnTo>
                <a:lnTo>
                  <a:pt x="1007551" y="775832"/>
                </a:lnTo>
                <a:lnTo>
                  <a:pt x="1013125" y="773628"/>
                </a:lnTo>
                <a:lnTo>
                  <a:pt x="1018194" y="761961"/>
                </a:lnTo>
                <a:lnTo>
                  <a:pt x="1025121" y="759225"/>
                </a:lnTo>
                <a:lnTo>
                  <a:pt x="1029675" y="748232"/>
                </a:lnTo>
                <a:lnTo>
                  <a:pt x="1033664" y="746579"/>
                </a:lnTo>
                <a:lnTo>
                  <a:pt x="1039624" y="731848"/>
                </a:lnTo>
                <a:lnTo>
                  <a:pt x="1045493" y="729359"/>
                </a:lnTo>
                <a:lnTo>
                  <a:pt x="1050268" y="717832"/>
                </a:lnTo>
                <a:lnTo>
                  <a:pt x="1054751" y="715975"/>
                </a:lnTo>
                <a:lnTo>
                  <a:pt x="1060075" y="703122"/>
                </a:lnTo>
                <a:lnTo>
                  <a:pt x="1065582" y="700841"/>
                </a:lnTo>
                <a:lnTo>
                  <a:pt x="1070312" y="689681"/>
                </a:lnTo>
                <a:lnTo>
                  <a:pt x="1078246" y="686468"/>
                </a:lnTo>
                <a:lnTo>
                  <a:pt x="1082629" y="675114"/>
                </a:lnTo>
                <a:lnTo>
                  <a:pt x="1088455" y="672524"/>
                </a:lnTo>
                <a:lnTo>
                  <a:pt x="1092435" y="662916"/>
                </a:lnTo>
                <a:lnTo>
                  <a:pt x="1099531" y="659977"/>
                </a:lnTo>
                <a:lnTo>
                  <a:pt x="1104346" y="648350"/>
                </a:lnTo>
                <a:lnTo>
                  <a:pt x="1112626" y="644921"/>
                </a:lnTo>
                <a:lnTo>
                  <a:pt x="1116952" y="634478"/>
                </a:lnTo>
                <a:lnTo>
                  <a:pt x="1122329" y="632250"/>
                </a:lnTo>
                <a:lnTo>
                  <a:pt x="1126758" y="621036"/>
                </a:lnTo>
                <a:lnTo>
                  <a:pt x="1134580" y="617638"/>
                </a:lnTo>
                <a:lnTo>
                  <a:pt x="1138669" y="608000"/>
                </a:lnTo>
                <a:lnTo>
                  <a:pt x="1146979" y="604640"/>
                </a:lnTo>
                <a:lnTo>
                  <a:pt x="1151274" y="594271"/>
                </a:lnTo>
                <a:lnTo>
                  <a:pt x="1159349" y="590926"/>
                </a:lnTo>
                <a:lnTo>
                  <a:pt x="1163185" y="581666"/>
                </a:lnTo>
                <a:lnTo>
                  <a:pt x="1171464" y="578237"/>
                </a:lnTo>
                <a:lnTo>
                  <a:pt x="1175790" y="567794"/>
                </a:lnTo>
                <a:lnTo>
                  <a:pt x="1184111" y="564347"/>
                </a:lnTo>
                <a:lnTo>
                  <a:pt x="1187558" y="556026"/>
                </a:lnTo>
                <a:lnTo>
                  <a:pt x="1195446" y="552758"/>
                </a:lnTo>
                <a:lnTo>
                  <a:pt x="1199469" y="543278"/>
                </a:lnTo>
                <a:lnTo>
                  <a:pt x="1208151" y="539768"/>
                </a:lnTo>
                <a:lnTo>
                  <a:pt x="1212073" y="529836"/>
                </a:lnTo>
                <a:lnTo>
                  <a:pt x="1220025" y="526382"/>
                </a:lnTo>
                <a:lnTo>
                  <a:pt x="1223841" y="516944"/>
                </a:lnTo>
                <a:lnTo>
                  <a:pt x="1233322" y="512921"/>
                </a:lnTo>
                <a:lnTo>
                  <a:pt x="1236590" y="505033"/>
                </a:lnTo>
                <a:lnTo>
                  <a:pt x="1245056" y="501526"/>
                </a:lnTo>
                <a:lnTo>
                  <a:pt x="1248644" y="493265"/>
                </a:lnTo>
                <a:lnTo>
                  <a:pt x="1258645" y="489315"/>
                </a:lnTo>
                <a:lnTo>
                  <a:pt x="1262229" y="480661"/>
                </a:lnTo>
                <a:lnTo>
                  <a:pt x="1271488" y="476826"/>
                </a:lnTo>
                <a:lnTo>
                  <a:pt x="1272017" y="475551"/>
                </a:lnTo>
                <a:lnTo>
                  <a:pt x="1261121" y="480394"/>
                </a:lnTo>
                <a:lnTo>
                  <a:pt x="1258992" y="485412"/>
                </a:lnTo>
                <a:lnTo>
                  <a:pt x="1249706" y="489167"/>
                </a:lnTo>
                <a:lnTo>
                  <a:pt x="1246387" y="497180"/>
                </a:lnTo>
                <a:lnTo>
                  <a:pt x="1236019" y="501475"/>
                </a:lnTo>
                <a:lnTo>
                  <a:pt x="1232658" y="509784"/>
                </a:lnTo>
                <a:lnTo>
                  <a:pt x="1223178" y="513808"/>
                </a:lnTo>
                <a:lnTo>
                  <a:pt x="1219910" y="521695"/>
                </a:lnTo>
                <a:lnTo>
                  <a:pt x="1211445" y="525202"/>
                </a:lnTo>
                <a:lnTo>
                  <a:pt x="1207856" y="533463"/>
                </a:lnTo>
                <a:lnTo>
                  <a:pt x="1197855" y="537413"/>
                </a:lnTo>
                <a:lnTo>
                  <a:pt x="1194270" y="546068"/>
                </a:lnTo>
                <a:lnTo>
                  <a:pt x="1185615" y="549653"/>
                </a:lnTo>
                <a:lnTo>
                  <a:pt x="1181665" y="559654"/>
                </a:lnTo>
                <a:lnTo>
                  <a:pt x="1173404" y="563243"/>
                </a:lnTo>
                <a:lnTo>
                  <a:pt x="1169898" y="571708"/>
                </a:lnTo>
                <a:lnTo>
                  <a:pt x="1160884" y="575442"/>
                </a:lnTo>
                <a:lnTo>
                  <a:pt x="1157150" y="584456"/>
                </a:lnTo>
                <a:lnTo>
                  <a:pt x="1148829" y="587903"/>
                </a:lnTo>
                <a:lnTo>
                  <a:pt x="1145382" y="596224"/>
                </a:lnTo>
                <a:lnTo>
                  <a:pt x="1138287" y="599163"/>
                </a:lnTo>
                <a:lnTo>
                  <a:pt x="1133470" y="610790"/>
                </a:lnTo>
                <a:lnTo>
                  <a:pt x="1124210" y="614626"/>
                </a:lnTo>
                <a:lnTo>
                  <a:pt x="1120866" y="622701"/>
                </a:lnTo>
                <a:lnTo>
                  <a:pt x="1113525" y="625742"/>
                </a:lnTo>
                <a:lnTo>
                  <a:pt x="1109098" y="636430"/>
                </a:lnTo>
                <a:lnTo>
                  <a:pt x="1104156" y="638477"/>
                </a:lnTo>
                <a:lnTo>
                  <a:pt x="1099148" y="650854"/>
                </a:lnTo>
                <a:lnTo>
                  <a:pt x="1089914" y="654769"/>
                </a:lnTo>
                <a:lnTo>
                  <a:pt x="1086544" y="662908"/>
                </a:lnTo>
                <a:lnTo>
                  <a:pt x="1079483" y="665832"/>
                </a:lnTo>
                <a:lnTo>
                  <a:pt x="1074776" y="677474"/>
                </a:lnTo>
                <a:lnTo>
                  <a:pt x="1069820" y="679577"/>
                </a:lnTo>
                <a:lnTo>
                  <a:pt x="1064826" y="691346"/>
                </a:lnTo>
                <a:lnTo>
                  <a:pt x="1056420" y="694745"/>
                </a:lnTo>
                <a:lnTo>
                  <a:pt x="1052221" y="705625"/>
                </a:lnTo>
                <a:lnTo>
                  <a:pt x="1046972" y="707958"/>
                </a:lnTo>
                <a:lnTo>
                  <a:pt x="1042414" y="719498"/>
                </a:lnTo>
                <a:lnTo>
                  <a:pt x="1036368" y="722125"/>
                </a:lnTo>
                <a:lnTo>
                  <a:pt x="1032178" y="731553"/>
                </a:lnTo>
                <a:lnTo>
                  <a:pt x="1024769" y="734412"/>
                </a:lnTo>
                <a:lnTo>
                  <a:pt x="1019860" y="746262"/>
                </a:lnTo>
                <a:lnTo>
                  <a:pt x="1015409" y="748106"/>
                </a:lnTo>
                <a:lnTo>
                  <a:pt x="1010054" y="761665"/>
                </a:lnTo>
                <a:lnTo>
                  <a:pt x="1005656" y="763576"/>
                </a:lnTo>
                <a:lnTo>
                  <a:pt x="1000103" y="776662"/>
                </a:lnTo>
                <a:lnTo>
                  <a:pt x="994150" y="779070"/>
                </a:lnTo>
                <a:lnTo>
                  <a:pt x="989460" y="790391"/>
                </a:lnTo>
                <a:lnTo>
                  <a:pt x="984755" y="792340"/>
                </a:lnTo>
                <a:lnTo>
                  <a:pt x="979654" y="804956"/>
                </a:lnTo>
                <a:lnTo>
                  <a:pt x="974698" y="807059"/>
                </a:lnTo>
                <a:lnTo>
                  <a:pt x="969704" y="818829"/>
                </a:lnTo>
                <a:lnTo>
                  <a:pt x="964519" y="820926"/>
                </a:lnTo>
                <a:lnTo>
                  <a:pt x="959061" y="835069"/>
                </a:lnTo>
                <a:lnTo>
                  <a:pt x="954230" y="837216"/>
                </a:lnTo>
                <a:lnTo>
                  <a:pt x="949254" y="849228"/>
                </a:lnTo>
                <a:lnTo>
                  <a:pt x="946629" y="850316"/>
                </a:lnTo>
                <a:lnTo>
                  <a:pt x="941265" y="862957"/>
                </a:lnTo>
                <a:lnTo>
                  <a:pt x="936321" y="864956"/>
                </a:lnTo>
                <a:lnTo>
                  <a:pt x="936510" y="865413"/>
                </a:lnTo>
                <a:cubicBezTo>
                  <a:pt x="936510" y="870965"/>
                  <a:pt x="934260" y="875991"/>
                  <a:pt x="930622" y="879629"/>
                </a:cubicBezTo>
                <a:lnTo>
                  <a:pt x="925649" y="881689"/>
                </a:lnTo>
                <a:lnTo>
                  <a:pt x="920815" y="893357"/>
                </a:lnTo>
                <a:lnTo>
                  <a:pt x="918276" y="894409"/>
                </a:lnTo>
                <a:lnTo>
                  <a:pt x="918858" y="895814"/>
                </a:lnTo>
                <a:cubicBezTo>
                  <a:pt x="918858" y="901365"/>
                  <a:pt x="916608" y="906391"/>
                  <a:pt x="912970" y="910029"/>
                </a:cubicBezTo>
                <a:lnTo>
                  <a:pt x="910764" y="910943"/>
                </a:lnTo>
                <a:lnTo>
                  <a:pt x="911013" y="911504"/>
                </a:lnTo>
                <a:cubicBezTo>
                  <a:pt x="911013" y="917055"/>
                  <a:pt x="908599" y="922081"/>
                  <a:pt x="904695" y="925719"/>
                </a:cubicBezTo>
                <a:lnTo>
                  <a:pt x="899620" y="927678"/>
                </a:lnTo>
                <a:lnTo>
                  <a:pt x="894338" y="940428"/>
                </a:lnTo>
                <a:lnTo>
                  <a:pt x="892147" y="941336"/>
                </a:lnTo>
                <a:lnTo>
                  <a:pt x="892381" y="941903"/>
                </a:lnTo>
                <a:cubicBezTo>
                  <a:pt x="892381" y="947455"/>
                  <a:pt x="890131" y="952481"/>
                  <a:pt x="886493" y="956118"/>
                </a:cubicBezTo>
                <a:lnTo>
                  <a:pt x="884128" y="957098"/>
                </a:lnTo>
                <a:lnTo>
                  <a:pt x="884536" y="958084"/>
                </a:lnTo>
                <a:cubicBezTo>
                  <a:pt x="884536" y="963771"/>
                  <a:pt x="882231" y="968919"/>
                  <a:pt x="878504" y="972646"/>
                </a:cubicBezTo>
                <a:lnTo>
                  <a:pt x="875465" y="973904"/>
                </a:lnTo>
                <a:lnTo>
                  <a:pt x="869822" y="988193"/>
                </a:lnTo>
                <a:lnTo>
                  <a:pt x="867592" y="989162"/>
                </a:lnTo>
                <a:lnTo>
                  <a:pt x="861978" y="1003045"/>
                </a:lnTo>
                <a:lnTo>
                  <a:pt x="859743" y="1003993"/>
                </a:lnTo>
                <a:lnTo>
                  <a:pt x="860021" y="1004664"/>
                </a:lnTo>
                <a:cubicBezTo>
                  <a:pt x="860021" y="1010216"/>
                  <a:pt x="857770" y="1015241"/>
                  <a:pt x="854133" y="1018879"/>
                </a:cubicBezTo>
                <a:lnTo>
                  <a:pt x="851767" y="1019859"/>
                </a:lnTo>
                <a:lnTo>
                  <a:pt x="852176" y="1020845"/>
                </a:lnTo>
                <a:cubicBezTo>
                  <a:pt x="852176" y="1026532"/>
                  <a:pt x="849870" y="1031680"/>
                  <a:pt x="846144" y="1035406"/>
                </a:cubicBezTo>
                <a:lnTo>
                  <a:pt x="843186" y="1036631"/>
                </a:lnTo>
                <a:lnTo>
                  <a:pt x="843350" y="1037025"/>
                </a:lnTo>
                <a:cubicBezTo>
                  <a:pt x="843350" y="1042576"/>
                  <a:pt x="841099" y="1047602"/>
                  <a:pt x="837461" y="1051240"/>
                </a:cubicBezTo>
                <a:lnTo>
                  <a:pt x="835104" y="1052216"/>
                </a:lnTo>
                <a:lnTo>
                  <a:pt x="835504" y="1053205"/>
                </a:lnTo>
                <a:cubicBezTo>
                  <a:pt x="835504" y="1058892"/>
                  <a:pt x="833254" y="1064040"/>
                  <a:pt x="829616" y="1067767"/>
                </a:cubicBezTo>
                <a:lnTo>
                  <a:pt x="829050" y="1068008"/>
                </a:lnTo>
                <a:lnTo>
                  <a:pt x="829621" y="1069386"/>
                </a:lnTo>
                <a:cubicBezTo>
                  <a:pt x="829621" y="1074938"/>
                  <a:pt x="827370" y="1079963"/>
                  <a:pt x="823732" y="1083601"/>
                </a:cubicBezTo>
                <a:lnTo>
                  <a:pt x="821050" y="1084712"/>
                </a:lnTo>
                <a:lnTo>
                  <a:pt x="821776" y="1086547"/>
                </a:lnTo>
                <a:cubicBezTo>
                  <a:pt x="821776" y="1092505"/>
                  <a:pt x="819471" y="1097898"/>
                  <a:pt x="815744" y="1101803"/>
                </a:cubicBezTo>
                <a:lnTo>
                  <a:pt x="815186" y="1102045"/>
                </a:lnTo>
                <a:lnTo>
                  <a:pt x="815892" y="1103709"/>
                </a:lnTo>
                <a:cubicBezTo>
                  <a:pt x="815892" y="1109260"/>
                  <a:pt x="813587" y="1114286"/>
                  <a:pt x="809860" y="1117924"/>
                </a:cubicBezTo>
                <a:lnTo>
                  <a:pt x="806776" y="1119171"/>
                </a:lnTo>
                <a:lnTo>
                  <a:pt x="807066" y="1119889"/>
                </a:lnTo>
                <a:cubicBezTo>
                  <a:pt x="807066" y="1125576"/>
                  <a:pt x="804816" y="1130724"/>
                  <a:pt x="801178" y="1134451"/>
                </a:cubicBezTo>
                <a:lnTo>
                  <a:pt x="800612" y="1134691"/>
                </a:lnTo>
                <a:lnTo>
                  <a:pt x="801182" y="1136070"/>
                </a:lnTo>
                <a:cubicBezTo>
                  <a:pt x="801182" y="1141621"/>
                  <a:pt x="798932" y="1146647"/>
                  <a:pt x="795294" y="1150285"/>
                </a:cubicBezTo>
                <a:lnTo>
                  <a:pt x="794318" y="1150689"/>
                </a:lnTo>
                <a:lnTo>
                  <a:pt x="795299" y="1153231"/>
                </a:lnTo>
                <a:cubicBezTo>
                  <a:pt x="795299" y="1159188"/>
                  <a:pt x="793048" y="1164581"/>
                  <a:pt x="789410" y="1168486"/>
                </a:cubicBezTo>
                <a:lnTo>
                  <a:pt x="788706" y="1168799"/>
                </a:lnTo>
                <a:lnTo>
                  <a:pt x="789414" y="1170392"/>
                </a:lnTo>
                <a:cubicBezTo>
                  <a:pt x="789414" y="1175944"/>
                  <a:pt x="786999" y="1180969"/>
                  <a:pt x="783095" y="1184607"/>
                </a:cubicBezTo>
                <a:lnTo>
                  <a:pt x="780240" y="1185710"/>
                </a:lnTo>
                <a:lnTo>
                  <a:pt x="780589" y="1186572"/>
                </a:lnTo>
                <a:cubicBezTo>
                  <a:pt x="780589" y="1192259"/>
                  <a:pt x="778338" y="1197408"/>
                  <a:pt x="774701" y="1201134"/>
                </a:cubicBezTo>
                <a:lnTo>
                  <a:pt x="773443" y="1201668"/>
                </a:lnTo>
                <a:lnTo>
                  <a:pt x="774705" y="1204714"/>
                </a:lnTo>
                <a:lnTo>
                  <a:pt x="769256" y="1217870"/>
                </a:lnTo>
                <a:lnTo>
                  <a:pt x="770783" y="1221385"/>
                </a:lnTo>
                <a:cubicBezTo>
                  <a:pt x="770783" y="1226936"/>
                  <a:pt x="768423" y="1231962"/>
                  <a:pt x="764608" y="1235600"/>
                </a:cubicBezTo>
                <a:lnTo>
                  <a:pt x="763635" y="1235984"/>
                </a:lnTo>
                <a:lnTo>
                  <a:pt x="764898" y="1239036"/>
                </a:lnTo>
                <a:cubicBezTo>
                  <a:pt x="764898" y="1244588"/>
                  <a:pt x="762648" y="1249614"/>
                  <a:pt x="759010" y="1253251"/>
                </a:cubicBezTo>
                <a:lnTo>
                  <a:pt x="758128" y="1253617"/>
                </a:lnTo>
                <a:lnTo>
                  <a:pt x="759015" y="1255707"/>
                </a:lnTo>
                <a:cubicBezTo>
                  <a:pt x="759015" y="1261259"/>
                  <a:pt x="756709" y="1266285"/>
                  <a:pt x="752983" y="1269922"/>
                </a:cubicBezTo>
                <a:lnTo>
                  <a:pt x="751864" y="1270375"/>
                </a:lnTo>
                <a:lnTo>
                  <a:pt x="753131" y="1273359"/>
                </a:lnTo>
                <a:lnTo>
                  <a:pt x="747156" y="1287441"/>
                </a:lnTo>
                <a:lnTo>
                  <a:pt x="748228" y="1290029"/>
                </a:lnTo>
                <a:cubicBezTo>
                  <a:pt x="748228" y="1295581"/>
                  <a:pt x="745978" y="1300607"/>
                  <a:pt x="742340" y="1304244"/>
                </a:cubicBezTo>
                <a:lnTo>
                  <a:pt x="741128" y="1304746"/>
                </a:lnTo>
                <a:lnTo>
                  <a:pt x="742344" y="1307681"/>
                </a:lnTo>
                <a:lnTo>
                  <a:pt x="736524" y="1321732"/>
                </a:lnTo>
                <a:lnTo>
                  <a:pt x="738422" y="1326313"/>
                </a:lnTo>
                <a:lnTo>
                  <a:pt x="733211" y="1338893"/>
                </a:lnTo>
                <a:lnTo>
                  <a:pt x="734499" y="1342004"/>
                </a:lnTo>
                <a:cubicBezTo>
                  <a:pt x="734499" y="1347555"/>
                  <a:pt x="732249" y="1352581"/>
                  <a:pt x="728611" y="1356219"/>
                </a:cubicBezTo>
                <a:lnTo>
                  <a:pt x="727053" y="1356864"/>
                </a:lnTo>
                <a:lnTo>
                  <a:pt x="728615" y="1360635"/>
                </a:lnTo>
                <a:lnTo>
                  <a:pt x="722897" y="1374442"/>
                </a:lnTo>
                <a:lnTo>
                  <a:pt x="724693" y="1378777"/>
                </a:lnTo>
                <a:lnTo>
                  <a:pt x="718952" y="1392635"/>
                </a:lnTo>
                <a:lnTo>
                  <a:pt x="720770" y="1396919"/>
                </a:lnTo>
                <a:cubicBezTo>
                  <a:pt x="720770" y="1402471"/>
                  <a:pt x="718465" y="1407497"/>
                  <a:pt x="714738" y="1411134"/>
                </a:cubicBezTo>
                <a:lnTo>
                  <a:pt x="714343" y="1411294"/>
                </a:lnTo>
                <a:lnTo>
                  <a:pt x="715867" y="1415061"/>
                </a:lnTo>
                <a:lnTo>
                  <a:pt x="711387" y="1426141"/>
                </a:lnTo>
                <a:lnTo>
                  <a:pt x="713906" y="1432223"/>
                </a:lnTo>
                <a:lnTo>
                  <a:pt x="708289" y="1445784"/>
                </a:lnTo>
                <a:lnTo>
                  <a:pt x="709983" y="1449874"/>
                </a:lnTo>
                <a:lnTo>
                  <a:pt x="704366" y="1463435"/>
                </a:lnTo>
                <a:lnTo>
                  <a:pt x="706060" y="1467525"/>
                </a:lnTo>
                <a:lnTo>
                  <a:pt x="700240" y="1481577"/>
                </a:lnTo>
                <a:lnTo>
                  <a:pt x="702138" y="1486158"/>
                </a:lnTo>
                <a:lnTo>
                  <a:pt x="697501" y="1497351"/>
                </a:lnTo>
                <a:lnTo>
                  <a:pt x="700176" y="1503809"/>
                </a:lnTo>
                <a:lnTo>
                  <a:pt x="695134" y="1515982"/>
                </a:lnTo>
                <a:lnTo>
                  <a:pt x="698216" y="1523422"/>
                </a:lnTo>
                <a:lnTo>
                  <a:pt x="692539" y="1537127"/>
                </a:lnTo>
                <a:lnTo>
                  <a:pt x="694293" y="1541563"/>
                </a:lnTo>
                <a:lnTo>
                  <a:pt x="689433" y="1553854"/>
                </a:lnTo>
                <a:lnTo>
                  <a:pt x="692331" y="1560686"/>
                </a:lnTo>
                <a:lnTo>
                  <a:pt x="687536" y="1571986"/>
                </a:lnTo>
                <a:lnTo>
                  <a:pt x="690370" y="1578827"/>
                </a:lnTo>
                <a:lnTo>
                  <a:pt x="685599" y="1590347"/>
                </a:lnTo>
                <a:lnTo>
                  <a:pt x="688409" y="1596969"/>
                </a:lnTo>
                <a:lnTo>
                  <a:pt x="683015" y="1609682"/>
                </a:lnTo>
                <a:lnTo>
                  <a:pt x="685466" y="1615601"/>
                </a:lnTo>
                <a:lnTo>
                  <a:pt x="680830" y="1626794"/>
                </a:lnTo>
                <a:lnTo>
                  <a:pt x="683505" y="1633253"/>
                </a:lnTo>
                <a:lnTo>
                  <a:pt x="678260" y="1645917"/>
                </a:lnTo>
                <a:lnTo>
                  <a:pt x="681544" y="1653846"/>
                </a:lnTo>
                <a:lnTo>
                  <a:pt x="677832" y="1662808"/>
                </a:lnTo>
                <a:lnTo>
                  <a:pt x="681544" y="1671988"/>
                </a:lnTo>
                <a:lnTo>
                  <a:pt x="676863" y="1683564"/>
                </a:lnTo>
                <a:lnTo>
                  <a:pt x="679583" y="1690130"/>
                </a:lnTo>
                <a:lnTo>
                  <a:pt x="675762" y="1699354"/>
                </a:lnTo>
                <a:lnTo>
                  <a:pt x="679583" y="1709252"/>
                </a:lnTo>
                <a:lnTo>
                  <a:pt x="674816" y="1721602"/>
                </a:lnTo>
                <a:lnTo>
                  <a:pt x="677621" y="1728375"/>
                </a:lnTo>
                <a:lnTo>
                  <a:pt x="673762" y="1737691"/>
                </a:lnTo>
                <a:lnTo>
                  <a:pt x="677621" y="1747007"/>
                </a:lnTo>
                <a:lnTo>
                  <a:pt x="673559" y="1756813"/>
                </a:lnTo>
                <a:lnTo>
                  <a:pt x="677621" y="1766620"/>
                </a:lnTo>
                <a:lnTo>
                  <a:pt x="673762" y="1775936"/>
                </a:lnTo>
                <a:lnTo>
                  <a:pt x="677621" y="1785252"/>
                </a:lnTo>
                <a:cubicBezTo>
                  <a:pt x="677621" y="1796355"/>
                  <a:pt x="668621" y="1805355"/>
                  <a:pt x="657518" y="1805355"/>
                </a:cubicBezTo>
                <a:cubicBezTo>
                  <a:pt x="646415" y="1805355"/>
                  <a:pt x="637415" y="1796355"/>
                  <a:pt x="637415" y="1785252"/>
                </a:cubicBezTo>
                <a:lnTo>
                  <a:pt x="641274" y="1775936"/>
                </a:lnTo>
                <a:lnTo>
                  <a:pt x="637415" y="1766620"/>
                </a:lnTo>
                <a:lnTo>
                  <a:pt x="641476" y="1756813"/>
                </a:lnTo>
                <a:lnTo>
                  <a:pt x="637415" y="1747007"/>
                </a:lnTo>
                <a:lnTo>
                  <a:pt x="641274" y="1737691"/>
                </a:lnTo>
                <a:lnTo>
                  <a:pt x="637415" y="1728375"/>
                </a:lnTo>
                <a:lnTo>
                  <a:pt x="642250" y="1716700"/>
                </a:lnTo>
                <a:lnTo>
                  <a:pt x="639376" y="1709252"/>
                </a:lnTo>
                <a:lnTo>
                  <a:pt x="643197" y="1699354"/>
                </a:lnTo>
                <a:lnTo>
                  <a:pt x="639376" y="1690130"/>
                </a:lnTo>
                <a:lnTo>
                  <a:pt x="644080" y="1678772"/>
                </a:lnTo>
                <a:lnTo>
                  <a:pt x="641337" y="1671988"/>
                </a:lnTo>
                <a:lnTo>
                  <a:pt x="645049" y="1662808"/>
                </a:lnTo>
                <a:lnTo>
                  <a:pt x="641337" y="1653846"/>
                </a:lnTo>
                <a:lnTo>
                  <a:pt x="646583" y="1641182"/>
                </a:lnTo>
                <a:lnTo>
                  <a:pt x="643299" y="1633253"/>
                </a:lnTo>
                <a:lnTo>
                  <a:pt x="647935" y="1622060"/>
                </a:lnTo>
                <a:lnTo>
                  <a:pt x="645260" y="1615601"/>
                </a:lnTo>
                <a:lnTo>
                  <a:pt x="650134" y="1603834"/>
                </a:lnTo>
                <a:lnTo>
                  <a:pt x="647221" y="1596969"/>
                </a:lnTo>
                <a:lnTo>
                  <a:pt x="652016" y="1585669"/>
                </a:lnTo>
                <a:lnTo>
                  <a:pt x="649183" y="1578827"/>
                </a:lnTo>
                <a:lnTo>
                  <a:pt x="653954" y="1567308"/>
                </a:lnTo>
                <a:lnTo>
                  <a:pt x="651144" y="1560686"/>
                </a:lnTo>
                <a:lnTo>
                  <a:pt x="656073" y="1549069"/>
                </a:lnTo>
                <a:lnTo>
                  <a:pt x="653105" y="1541563"/>
                </a:lnTo>
                <a:lnTo>
                  <a:pt x="658212" y="1528647"/>
                </a:lnTo>
                <a:lnTo>
                  <a:pt x="656047" y="1523422"/>
                </a:lnTo>
                <a:lnTo>
                  <a:pt x="662070" y="1508880"/>
                </a:lnTo>
                <a:lnTo>
                  <a:pt x="659970" y="1503809"/>
                </a:lnTo>
                <a:lnTo>
                  <a:pt x="664606" y="1492616"/>
                </a:lnTo>
                <a:lnTo>
                  <a:pt x="661931" y="1486158"/>
                </a:lnTo>
                <a:lnTo>
                  <a:pt x="667751" y="1472106"/>
                </a:lnTo>
                <a:lnTo>
                  <a:pt x="665854" y="1467525"/>
                </a:lnTo>
                <a:lnTo>
                  <a:pt x="671471" y="1453964"/>
                </a:lnTo>
                <a:lnTo>
                  <a:pt x="669776" y="1449874"/>
                </a:lnTo>
                <a:lnTo>
                  <a:pt x="674412" y="1438681"/>
                </a:lnTo>
                <a:lnTo>
                  <a:pt x="671738" y="1432223"/>
                </a:lnTo>
                <a:lnTo>
                  <a:pt x="677234" y="1418953"/>
                </a:lnTo>
                <a:lnTo>
                  <a:pt x="675660" y="1415061"/>
                </a:lnTo>
                <a:lnTo>
                  <a:pt x="681330" y="1401038"/>
                </a:lnTo>
                <a:lnTo>
                  <a:pt x="679583" y="1396919"/>
                </a:lnTo>
                <a:lnTo>
                  <a:pt x="685370" y="1383279"/>
                </a:lnTo>
                <a:lnTo>
                  <a:pt x="683505" y="1378777"/>
                </a:lnTo>
                <a:cubicBezTo>
                  <a:pt x="683505" y="1373091"/>
                  <a:pt x="685810" y="1367942"/>
                  <a:pt x="689537" y="1364215"/>
                </a:cubicBezTo>
                <a:lnTo>
                  <a:pt x="689839" y="1364090"/>
                </a:lnTo>
                <a:lnTo>
                  <a:pt x="688409" y="1360635"/>
                </a:lnTo>
                <a:cubicBezTo>
                  <a:pt x="688409" y="1355084"/>
                  <a:pt x="690658" y="1350058"/>
                  <a:pt x="694297" y="1346420"/>
                </a:cubicBezTo>
                <a:lnTo>
                  <a:pt x="695855" y="1345775"/>
                </a:lnTo>
                <a:lnTo>
                  <a:pt x="694293" y="1342004"/>
                </a:lnTo>
                <a:lnTo>
                  <a:pt x="699503" y="1329423"/>
                </a:lnTo>
                <a:lnTo>
                  <a:pt x="698215" y="1326313"/>
                </a:lnTo>
                <a:lnTo>
                  <a:pt x="704035" y="1312262"/>
                </a:lnTo>
                <a:lnTo>
                  <a:pt x="702138" y="1307681"/>
                </a:lnTo>
                <a:cubicBezTo>
                  <a:pt x="702138" y="1302129"/>
                  <a:pt x="704387" y="1297104"/>
                  <a:pt x="708026" y="1293466"/>
                </a:cubicBezTo>
                <a:lnTo>
                  <a:pt x="709237" y="1292964"/>
                </a:lnTo>
                <a:lnTo>
                  <a:pt x="708021" y="1290029"/>
                </a:lnTo>
                <a:lnTo>
                  <a:pt x="713453" y="1276916"/>
                </a:lnTo>
                <a:lnTo>
                  <a:pt x="711943" y="1273359"/>
                </a:lnTo>
                <a:cubicBezTo>
                  <a:pt x="711943" y="1267807"/>
                  <a:pt x="714248" y="1262782"/>
                  <a:pt x="717975" y="1259144"/>
                </a:cubicBezTo>
                <a:lnTo>
                  <a:pt x="719094" y="1258692"/>
                </a:lnTo>
                <a:lnTo>
                  <a:pt x="717827" y="1255707"/>
                </a:lnTo>
                <a:cubicBezTo>
                  <a:pt x="717827" y="1250156"/>
                  <a:pt x="720132" y="1245130"/>
                  <a:pt x="723859" y="1241492"/>
                </a:cubicBezTo>
                <a:lnTo>
                  <a:pt x="725444" y="1240851"/>
                </a:lnTo>
                <a:lnTo>
                  <a:pt x="724692" y="1239036"/>
                </a:lnTo>
                <a:lnTo>
                  <a:pt x="730349" y="1225378"/>
                </a:lnTo>
                <a:lnTo>
                  <a:pt x="728615" y="1221385"/>
                </a:lnTo>
                <a:cubicBezTo>
                  <a:pt x="728615" y="1215833"/>
                  <a:pt x="730974" y="1210807"/>
                  <a:pt x="734790" y="1207170"/>
                </a:cubicBezTo>
                <a:lnTo>
                  <a:pt x="735413" y="1206923"/>
                </a:lnTo>
                <a:lnTo>
                  <a:pt x="734498" y="1204714"/>
                </a:lnTo>
                <a:cubicBezTo>
                  <a:pt x="734498" y="1199163"/>
                  <a:pt x="736748" y="1194137"/>
                  <a:pt x="740387" y="1190499"/>
                </a:cubicBezTo>
                <a:lnTo>
                  <a:pt x="741742" y="1189937"/>
                </a:lnTo>
                <a:lnTo>
                  <a:pt x="740382" y="1186572"/>
                </a:lnTo>
                <a:cubicBezTo>
                  <a:pt x="740382" y="1180885"/>
                  <a:pt x="742632" y="1175737"/>
                  <a:pt x="746270" y="1172010"/>
                </a:cubicBezTo>
                <a:lnTo>
                  <a:pt x="746872" y="1171755"/>
                </a:lnTo>
                <a:lnTo>
                  <a:pt x="746266" y="1170392"/>
                </a:lnTo>
                <a:cubicBezTo>
                  <a:pt x="746266" y="1164841"/>
                  <a:pt x="748681" y="1159815"/>
                  <a:pt x="752585" y="1156177"/>
                </a:cubicBezTo>
                <a:lnTo>
                  <a:pt x="755757" y="1154953"/>
                </a:lnTo>
                <a:lnTo>
                  <a:pt x="755092" y="1153231"/>
                </a:lnTo>
                <a:cubicBezTo>
                  <a:pt x="755092" y="1147273"/>
                  <a:pt x="757342" y="1141879"/>
                  <a:pt x="760980" y="1137975"/>
                </a:cubicBezTo>
                <a:lnTo>
                  <a:pt x="761643" y="1137681"/>
                </a:lnTo>
                <a:lnTo>
                  <a:pt x="760976" y="1136070"/>
                </a:lnTo>
                <a:cubicBezTo>
                  <a:pt x="760976" y="1130518"/>
                  <a:pt x="763226" y="1125492"/>
                  <a:pt x="766864" y="1121854"/>
                </a:cubicBezTo>
                <a:lnTo>
                  <a:pt x="767541" y="1121574"/>
                </a:lnTo>
                <a:lnTo>
                  <a:pt x="766860" y="1119889"/>
                </a:lnTo>
                <a:cubicBezTo>
                  <a:pt x="766860" y="1114203"/>
                  <a:pt x="769110" y="1109054"/>
                  <a:pt x="772748" y="1105327"/>
                </a:cubicBezTo>
                <a:lnTo>
                  <a:pt x="774988" y="1104377"/>
                </a:lnTo>
                <a:lnTo>
                  <a:pt x="774705" y="1103709"/>
                </a:lnTo>
                <a:cubicBezTo>
                  <a:pt x="774705" y="1098157"/>
                  <a:pt x="777010" y="1093131"/>
                  <a:pt x="780736" y="1089494"/>
                </a:cubicBezTo>
                <a:lnTo>
                  <a:pt x="781614" y="1089139"/>
                </a:lnTo>
                <a:lnTo>
                  <a:pt x="780589" y="1086547"/>
                </a:lnTo>
                <a:cubicBezTo>
                  <a:pt x="780589" y="1080589"/>
                  <a:pt x="782893" y="1075196"/>
                  <a:pt x="786620" y="1071292"/>
                </a:cubicBezTo>
                <a:lnTo>
                  <a:pt x="789658" y="1069974"/>
                </a:lnTo>
                <a:lnTo>
                  <a:pt x="789414" y="1069386"/>
                </a:lnTo>
                <a:cubicBezTo>
                  <a:pt x="789414" y="1063835"/>
                  <a:pt x="791664" y="1058809"/>
                  <a:pt x="795302" y="1055171"/>
                </a:cubicBezTo>
                <a:lnTo>
                  <a:pt x="795979" y="1054890"/>
                </a:lnTo>
                <a:lnTo>
                  <a:pt x="795298" y="1053205"/>
                </a:lnTo>
                <a:cubicBezTo>
                  <a:pt x="795298" y="1047519"/>
                  <a:pt x="797548" y="1042370"/>
                  <a:pt x="801186" y="1038643"/>
                </a:cubicBezTo>
                <a:lnTo>
                  <a:pt x="803421" y="1037695"/>
                </a:lnTo>
                <a:lnTo>
                  <a:pt x="803143" y="1037025"/>
                </a:lnTo>
                <a:cubicBezTo>
                  <a:pt x="803143" y="1031473"/>
                  <a:pt x="805393" y="1026448"/>
                  <a:pt x="809031" y="1022810"/>
                </a:cubicBezTo>
                <a:lnTo>
                  <a:pt x="811396" y="1021830"/>
                </a:lnTo>
                <a:lnTo>
                  <a:pt x="810988" y="1020845"/>
                </a:lnTo>
                <a:cubicBezTo>
                  <a:pt x="810988" y="1015158"/>
                  <a:pt x="813293" y="1010009"/>
                  <a:pt x="817020" y="1006283"/>
                </a:cubicBezTo>
                <a:lnTo>
                  <a:pt x="819977" y="1005058"/>
                </a:lnTo>
                <a:lnTo>
                  <a:pt x="819814" y="1004664"/>
                </a:lnTo>
                <a:cubicBezTo>
                  <a:pt x="819814" y="999113"/>
                  <a:pt x="822064" y="994087"/>
                  <a:pt x="825702" y="990449"/>
                </a:cubicBezTo>
                <a:lnTo>
                  <a:pt x="828059" y="989472"/>
                </a:lnTo>
                <a:lnTo>
                  <a:pt x="827659" y="988483"/>
                </a:lnTo>
                <a:cubicBezTo>
                  <a:pt x="827659" y="982797"/>
                  <a:pt x="829909" y="977648"/>
                  <a:pt x="833548" y="973921"/>
                </a:cubicBezTo>
                <a:lnTo>
                  <a:pt x="835595" y="973052"/>
                </a:lnTo>
                <a:lnTo>
                  <a:pt x="841392" y="958375"/>
                </a:lnTo>
                <a:lnTo>
                  <a:pt x="843631" y="957403"/>
                </a:lnTo>
                <a:lnTo>
                  <a:pt x="849380" y="943522"/>
                </a:lnTo>
                <a:lnTo>
                  <a:pt x="852338" y="942297"/>
                </a:lnTo>
                <a:lnTo>
                  <a:pt x="852175" y="941903"/>
                </a:lnTo>
                <a:cubicBezTo>
                  <a:pt x="852175" y="936352"/>
                  <a:pt x="854425" y="931326"/>
                  <a:pt x="858063" y="927688"/>
                </a:cubicBezTo>
                <a:lnTo>
                  <a:pt x="860255" y="926780"/>
                </a:lnTo>
                <a:lnTo>
                  <a:pt x="860020" y="926213"/>
                </a:lnTo>
                <a:cubicBezTo>
                  <a:pt x="860020" y="920662"/>
                  <a:pt x="862270" y="915636"/>
                  <a:pt x="865908" y="911998"/>
                </a:cubicBezTo>
                <a:lnTo>
                  <a:pt x="868038" y="911116"/>
                </a:lnTo>
                <a:lnTo>
                  <a:pt x="874184" y="897289"/>
                </a:lnTo>
                <a:lnTo>
                  <a:pt x="878775" y="895516"/>
                </a:lnTo>
                <a:lnTo>
                  <a:pt x="884540" y="881598"/>
                </a:lnTo>
                <a:lnTo>
                  <a:pt x="887079" y="880546"/>
                </a:lnTo>
                <a:lnTo>
                  <a:pt x="886497" y="879142"/>
                </a:lnTo>
                <a:cubicBezTo>
                  <a:pt x="886497" y="873591"/>
                  <a:pt x="888747" y="868565"/>
                  <a:pt x="892385" y="864927"/>
                </a:cubicBezTo>
                <a:lnTo>
                  <a:pt x="897358" y="862867"/>
                </a:lnTo>
                <a:lnTo>
                  <a:pt x="902192" y="851198"/>
                </a:lnTo>
                <a:lnTo>
                  <a:pt x="906411" y="849451"/>
                </a:lnTo>
                <a:lnTo>
                  <a:pt x="906110" y="848742"/>
                </a:lnTo>
                <a:cubicBezTo>
                  <a:pt x="906110" y="843191"/>
                  <a:pt x="908414" y="838165"/>
                  <a:pt x="912141" y="834527"/>
                </a:cubicBezTo>
                <a:lnTo>
                  <a:pt x="915740" y="833072"/>
                </a:lnTo>
                <a:lnTo>
                  <a:pt x="920824" y="820798"/>
                </a:lnTo>
                <a:lnTo>
                  <a:pt x="925036" y="819053"/>
                </a:lnTo>
                <a:lnTo>
                  <a:pt x="930630" y="804558"/>
                </a:lnTo>
                <a:lnTo>
                  <a:pt x="935488" y="802399"/>
                </a:lnTo>
                <a:lnTo>
                  <a:pt x="940580" y="790399"/>
                </a:lnTo>
                <a:lnTo>
                  <a:pt x="946262" y="788101"/>
                </a:lnTo>
                <a:lnTo>
                  <a:pt x="951224" y="775832"/>
                </a:lnTo>
                <a:lnTo>
                  <a:pt x="956150" y="773742"/>
                </a:lnTo>
                <a:lnTo>
                  <a:pt x="961030" y="761961"/>
                </a:lnTo>
                <a:lnTo>
                  <a:pt x="966034" y="759888"/>
                </a:lnTo>
                <a:lnTo>
                  <a:pt x="970980" y="748232"/>
                </a:lnTo>
                <a:lnTo>
                  <a:pt x="975946" y="746223"/>
                </a:lnTo>
                <a:lnTo>
                  <a:pt x="981624" y="731848"/>
                </a:lnTo>
                <a:lnTo>
                  <a:pt x="986502" y="729728"/>
                </a:lnTo>
                <a:lnTo>
                  <a:pt x="991430" y="717832"/>
                </a:lnTo>
                <a:lnTo>
                  <a:pt x="995963" y="715954"/>
                </a:lnTo>
                <a:lnTo>
                  <a:pt x="1001667" y="703122"/>
                </a:lnTo>
                <a:lnTo>
                  <a:pt x="1009936" y="699931"/>
                </a:lnTo>
                <a:lnTo>
                  <a:pt x="1013984" y="689681"/>
                </a:lnTo>
                <a:lnTo>
                  <a:pt x="1019011" y="687496"/>
                </a:lnTo>
                <a:lnTo>
                  <a:pt x="1023791" y="675114"/>
                </a:lnTo>
                <a:lnTo>
                  <a:pt x="1032092" y="671424"/>
                </a:lnTo>
                <a:lnTo>
                  <a:pt x="1035702" y="662916"/>
                </a:lnTo>
                <a:lnTo>
                  <a:pt x="1041385" y="660618"/>
                </a:lnTo>
                <a:lnTo>
                  <a:pt x="1046346" y="648350"/>
                </a:lnTo>
                <a:lnTo>
                  <a:pt x="1053651" y="645250"/>
                </a:lnTo>
                <a:lnTo>
                  <a:pt x="1058113" y="634478"/>
                </a:lnTo>
                <a:lnTo>
                  <a:pt x="1065889" y="631256"/>
                </a:lnTo>
                <a:lnTo>
                  <a:pt x="1070024" y="621036"/>
                </a:lnTo>
                <a:lnTo>
                  <a:pt x="1076385" y="618338"/>
                </a:lnTo>
                <a:lnTo>
                  <a:pt x="1080668" y="608000"/>
                </a:lnTo>
                <a:lnTo>
                  <a:pt x="1088008" y="604960"/>
                </a:lnTo>
                <a:lnTo>
                  <a:pt x="1092435" y="594271"/>
                </a:lnTo>
                <a:lnTo>
                  <a:pt x="1100511" y="590926"/>
                </a:lnTo>
                <a:lnTo>
                  <a:pt x="1104346" y="581666"/>
                </a:lnTo>
                <a:lnTo>
                  <a:pt x="1112626" y="578237"/>
                </a:lnTo>
                <a:lnTo>
                  <a:pt x="1116952" y="567794"/>
                </a:lnTo>
                <a:lnTo>
                  <a:pt x="1125272" y="564347"/>
                </a:lnTo>
                <a:lnTo>
                  <a:pt x="1128719" y="556026"/>
                </a:lnTo>
                <a:lnTo>
                  <a:pt x="1137733" y="552292"/>
                </a:lnTo>
                <a:lnTo>
                  <a:pt x="1141467" y="543278"/>
                </a:lnTo>
                <a:lnTo>
                  <a:pt x="1149190" y="540079"/>
                </a:lnTo>
                <a:lnTo>
                  <a:pt x="1153235" y="529836"/>
                </a:lnTo>
                <a:lnTo>
                  <a:pt x="1161248" y="526355"/>
                </a:lnTo>
                <a:lnTo>
                  <a:pt x="1165146" y="516944"/>
                </a:lnTo>
                <a:lnTo>
                  <a:pt x="1174558" y="513046"/>
                </a:lnTo>
                <a:lnTo>
                  <a:pt x="1178038" y="505033"/>
                </a:lnTo>
                <a:lnTo>
                  <a:pt x="1188282" y="500987"/>
                </a:lnTo>
                <a:lnTo>
                  <a:pt x="1191480" y="493265"/>
                </a:lnTo>
                <a:lnTo>
                  <a:pt x="1200671" y="489458"/>
                </a:lnTo>
                <a:lnTo>
                  <a:pt x="1204228" y="480661"/>
                </a:lnTo>
                <a:lnTo>
                  <a:pt x="1214899" y="476133"/>
                </a:lnTo>
                <a:lnTo>
                  <a:pt x="1217957" y="468750"/>
                </a:lnTo>
                <a:lnTo>
                  <a:pt x="1226350" y="465273"/>
                </a:lnTo>
                <a:lnTo>
                  <a:pt x="1227124" y="463451"/>
                </a:lnTo>
                <a:lnTo>
                  <a:pt x="1216966" y="467558"/>
                </a:lnTo>
                <a:lnTo>
                  <a:pt x="1214026" y="475175"/>
                </a:lnTo>
                <a:lnTo>
                  <a:pt x="1204599" y="479365"/>
                </a:lnTo>
                <a:lnTo>
                  <a:pt x="1201972" y="485412"/>
                </a:lnTo>
                <a:lnTo>
                  <a:pt x="1190555" y="489921"/>
                </a:lnTo>
                <a:lnTo>
                  <a:pt x="1187549" y="497180"/>
                </a:lnTo>
                <a:lnTo>
                  <a:pt x="1179410" y="500551"/>
                </a:lnTo>
                <a:lnTo>
                  <a:pt x="1175495" y="509784"/>
                </a:lnTo>
                <a:lnTo>
                  <a:pt x="1165195" y="513952"/>
                </a:lnTo>
                <a:lnTo>
                  <a:pt x="1161909" y="521695"/>
                </a:lnTo>
                <a:lnTo>
                  <a:pt x="1152623" y="525450"/>
                </a:lnTo>
                <a:lnTo>
                  <a:pt x="1149304" y="533463"/>
                </a:lnTo>
                <a:lnTo>
                  <a:pt x="1141291" y="536782"/>
                </a:lnTo>
                <a:lnTo>
                  <a:pt x="1137537" y="546068"/>
                </a:lnTo>
                <a:lnTo>
                  <a:pt x="1128550" y="549882"/>
                </a:lnTo>
                <a:lnTo>
                  <a:pt x="1124502" y="559654"/>
                </a:lnTo>
                <a:lnTo>
                  <a:pt x="1114302" y="563879"/>
                </a:lnTo>
                <a:lnTo>
                  <a:pt x="1111059" y="571708"/>
                </a:lnTo>
                <a:lnTo>
                  <a:pt x="1103172" y="574975"/>
                </a:lnTo>
                <a:lnTo>
                  <a:pt x="1099148" y="584456"/>
                </a:lnTo>
                <a:lnTo>
                  <a:pt x="1089863" y="588211"/>
                </a:lnTo>
                <a:lnTo>
                  <a:pt x="1086544" y="596224"/>
                </a:lnTo>
                <a:lnTo>
                  <a:pt x="1079483" y="599148"/>
                </a:lnTo>
                <a:lnTo>
                  <a:pt x="1074776" y="610790"/>
                </a:lnTo>
                <a:lnTo>
                  <a:pt x="1068684" y="613375"/>
                </a:lnTo>
                <a:lnTo>
                  <a:pt x="1064538" y="622701"/>
                </a:lnTo>
                <a:lnTo>
                  <a:pt x="1056646" y="625747"/>
                </a:lnTo>
                <a:lnTo>
                  <a:pt x="1052221" y="636430"/>
                </a:lnTo>
                <a:lnTo>
                  <a:pt x="1044962" y="639437"/>
                </a:lnTo>
                <a:lnTo>
                  <a:pt x="1040453" y="650854"/>
                </a:lnTo>
                <a:lnTo>
                  <a:pt x="1030996" y="654961"/>
                </a:lnTo>
                <a:lnTo>
                  <a:pt x="1027705" y="662908"/>
                </a:lnTo>
                <a:lnTo>
                  <a:pt x="1023001" y="664857"/>
                </a:lnTo>
                <a:lnTo>
                  <a:pt x="1017899" y="677474"/>
                </a:lnTo>
                <a:lnTo>
                  <a:pt x="1010550" y="680592"/>
                </a:lnTo>
                <a:lnTo>
                  <a:pt x="1005987" y="691346"/>
                </a:lnTo>
                <a:lnTo>
                  <a:pt x="999906" y="693805"/>
                </a:lnTo>
                <a:lnTo>
                  <a:pt x="995344" y="705625"/>
                </a:lnTo>
                <a:lnTo>
                  <a:pt x="987716" y="709015"/>
                </a:lnTo>
                <a:lnTo>
                  <a:pt x="983576" y="719498"/>
                </a:lnTo>
                <a:lnTo>
                  <a:pt x="977649" y="722073"/>
                </a:lnTo>
                <a:lnTo>
                  <a:pt x="973626" y="731553"/>
                </a:lnTo>
                <a:lnTo>
                  <a:pt x="968160" y="733763"/>
                </a:lnTo>
                <a:lnTo>
                  <a:pt x="962983" y="746262"/>
                </a:lnTo>
                <a:lnTo>
                  <a:pt x="956188" y="749077"/>
                </a:lnTo>
                <a:lnTo>
                  <a:pt x="951215" y="761665"/>
                </a:lnTo>
                <a:lnTo>
                  <a:pt x="946818" y="763576"/>
                </a:lnTo>
                <a:lnTo>
                  <a:pt x="941265" y="776662"/>
                </a:lnTo>
                <a:lnTo>
                  <a:pt x="935312" y="779070"/>
                </a:lnTo>
                <a:lnTo>
                  <a:pt x="930622" y="790391"/>
                </a:lnTo>
                <a:lnTo>
                  <a:pt x="925917" y="792340"/>
                </a:lnTo>
                <a:lnTo>
                  <a:pt x="920815" y="804956"/>
                </a:lnTo>
                <a:lnTo>
                  <a:pt x="915860" y="807059"/>
                </a:lnTo>
                <a:lnTo>
                  <a:pt x="910866" y="818829"/>
                </a:lnTo>
                <a:lnTo>
                  <a:pt x="905681" y="820926"/>
                </a:lnTo>
                <a:lnTo>
                  <a:pt x="900222" y="835069"/>
                </a:lnTo>
                <a:lnTo>
                  <a:pt x="897795" y="836148"/>
                </a:lnTo>
                <a:lnTo>
                  <a:pt x="892377" y="849228"/>
                </a:lnTo>
                <a:lnTo>
                  <a:pt x="887404" y="851288"/>
                </a:lnTo>
                <a:lnTo>
                  <a:pt x="882571" y="862957"/>
                </a:lnTo>
                <a:lnTo>
                  <a:pt x="878352" y="864705"/>
                </a:lnTo>
                <a:lnTo>
                  <a:pt x="878653" y="865413"/>
                </a:lnTo>
                <a:cubicBezTo>
                  <a:pt x="878653" y="870965"/>
                  <a:pt x="876347" y="875991"/>
                  <a:pt x="872620" y="879629"/>
                </a:cubicBezTo>
                <a:lnTo>
                  <a:pt x="869022" y="881083"/>
                </a:lnTo>
                <a:lnTo>
                  <a:pt x="863938" y="893357"/>
                </a:lnTo>
                <a:lnTo>
                  <a:pt x="859725" y="895103"/>
                </a:lnTo>
                <a:lnTo>
                  <a:pt x="860020" y="895814"/>
                </a:lnTo>
                <a:cubicBezTo>
                  <a:pt x="860020" y="901365"/>
                  <a:pt x="857770" y="906391"/>
                  <a:pt x="854132" y="910029"/>
                </a:cubicBezTo>
                <a:lnTo>
                  <a:pt x="851936" y="910939"/>
                </a:lnTo>
                <a:lnTo>
                  <a:pt x="852176" y="911504"/>
                </a:lnTo>
                <a:cubicBezTo>
                  <a:pt x="852176" y="917055"/>
                  <a:pt x="849870" y="922081"/>
                  <a:pt x="846144" y="925719"/>
                </a:cubicBezTo>
                <a:lnTo>
                  <a:pt x="843015" y="926984"/>
                </a:lnTo>
                <a:lnTo>
                  <a:pt x="837175" y="940428"/>
                </a:lnTo>
                <a:lnTo>
                  <a:pt x="833528" y="941868"/>
                </a:lnTo>
                <a:lnTo>
                  <a:pt x="833543" y="941903"/>
                </a:lnTo>
                <a:cubicBezTo>
                  <a:pt x="833543" y="947455"/>
                  <a:pt x="831293" y="952481"/>
                  <a:pt x="827655" y="956118"/>
                </a:cubicBezTo>
                <a:lnTo>
                  <a:pt x="825298" y="957094"/>
                </a:lnTo>
                <a:lnTo>
                  <a:pt x="825698" y="958084"/>
                </a:lnTo>
                <a:cubicBezTo>
                  <a:pt x="825698" y="963771"/>
                  <a:pt x="823448" y="968919"/>
                  <a:pt x="819810" y="972646"/>
                </a:cubicBezTo>
                <a:lnTo>
                  <a:pt x="817759" y="973516"/>
                </a:lnTo>
                <a:lnTo>
                  <a:pt x="811821" y="988193"/>
                </a:lnTo>
                <a:lnTo>
                  <a:pt x="808591" y="989563"/>
                </a:lnTo>
                <a:lnTo>
                  <a:pt x="803139" y="1003045"/>
                </a:lnTo>
                <a:lnTo>
                  <a:pt x="800904" y="1003993"/>
                </a:lnTo>
                <a:lnTo>
                  <a:pt x="801182" y="1004664"/>
                </a:lnTo>
                <a:cubicBezTo>
                  <a:pt x="801182" y="1010216"/>
                  <a:pt x="798932" y="1015241"/>
                  <a:pt x="795294" y="1018879"/>
                </a:cubicBezTo>
                <a:lnTo>
                  <a:pt x="792937" y="1019855"/>
                </a:lnTo>
                <a:lnTo>
                  <a:pt x="793337" y="1020845"/>
                </a:lnTo>
                <a:cubicBezTo>
                  <a:pt x="793337" y="1026532"/>
                  <a:pt x="791087" y="1031680"/>
                  <a:pt x="787449" y="1035406"/>
                </a:cubicBezTo>
                <a:lnTo>
                  <a:pt x="785209" y="1036357"/>
                </a:lnTo>
                <a:lnTo>
                  <a:pt x="785492" y="1037025"/>
                </a:lnTo>
                <a:cubicBezTo>
                  <a:pt x="785492" y="1042576"/>
                  <a:pt x="783187" y="1047602"/>
                  <a:pt x="779460" y="1051240"/>
                </a:cubicBezTo>
                <a:lnTo>
                  <a:pt x="778062" y="1051806"/>
                </a:lnTo>
                <a:lnTo>
                  <a:pt x="778627" y="1053205"/>
                </a:lnTo>
                <a:cubicBezTo>
                  <a:pt x="778627" y="1058892"/>
                  <a:pt x="776377" y="1064040"/>
                  <a:pt x="772739" y="1067767"/>
                </a:cubicBezTo>
                <a:lnTo>
                  <a:pt x="770504" y="1068715"/>
                </a:lnTo>
                <a:lnTo>
                  <a:pt x="770782" y="1069386"/>
                </a:lnTo>
                <a:cubicBezTo>
                  <a:pt x="770782" y="1074938"/>
                  <a:pt x="768532" y="1079963"/>
                  <a:pt x="764894" y="1083601"/>
                </a:cubicBezTo>
                <a:lnTo>
                  <a:pt x="762227" y="1084706"/>
                </a:lnTo>
                <a:lnTo>
                  <a:pt x="762937" y="1086547"/>
                </a:lnTo>
                <a:cubicBezTo>
                  <a:pt x="762937" y="1092505"/>
                  <a:pt x="760687" y="1097898"/>
                  <a:pt x="757049" y="1101803"/>
                </a:cubicBezTo>
                <a:lnTo>
                  <a:pt x="756373" y="1102103"/>
                </a:lnTo>
                <a:lnTo>
                  <a:pt x="757054" y="1103709"/>
                </a:lnTo>
                <a:cubicBezTo>
                  <a:pt x="757054" y="1109260"/>
                  <a:pt x="754749" y="1114286"/>
                  <a:pt x="751022" y="1117924"/>
                </a:cubicBezTo>
                <a:lnTo>
                  <a:pt x="750422" y="1118167"/>
                </a:lnTo>
                <a:lnTo>
                  <a:pt x="751170" y="1119889"/>
                </a:lnTo>
                <a:cubicBezTo>
                  <a:pt x="751170" y="1125576"/>
                  <a:pt x="748755" y="1130724"/>
                  <a:pt x="744851" y="1134451"/>
                </a:cubicBezTo>
                <a:lnTo>
                  <a:pt x="742121" y="1135531"/>
                </a:lnTo>
                <a:lnTo>
                  <a:pt x="742344" y="1136070"/>
                </a:lnTo>
                <a:cubicBezTo>
                  <a:pt x="742344" y="1141621"/>
                  <a:pt x="740094" y="1146647"/>
                  <a:pt x="736456" y="1150285"/>
                </a:cubicBezTo>
                <a:lnTo>
                  <a:pt x="735479" y="1150689"/>
                </a:lnTo>
                <a:lnTo>
                  <a:pt x="736460" y="1153231"/>
                </a:lnTo>
                <a:cubicBezTo>
                  <a:pt x="736460" y="1159188"/>
                  <a:pt x="734210" y="1164581"/>
                  <a:pt x="730572" y="1168486"/>
                </a:cubicBezTo>
                <a:lnTo>
                  <a:pt x="729909" y="1168781"/>
                </a:lnTo>
                <a:lnTo>
                  <a:pt x="730576" y="1170392"/>
                </a:lnTo>
                <a:cubicBezTo>
                  <a:pt x="730576" y="1175944"/>
                  <a:pt x="728326" y="1180969"/>
                  <a:pt x="724688" y="1184607"/>
                </a:cubicBezTo>
                <a:lnTo>
                  <a:pt x="723997" y="1184894"/>
                </a:lnTo>
                <a:lnTo>
                  <a:pt x="724693" y="1186572"/>
                </a:lnTo>
                <a:cubicBezTo>
                  <a:pt x="724693" y="1192259"/>
                  <a:pt x="722387" y="1197408"/>
                  <a:pt x="718661" y="1201134"/>
                </a:cubicBezTo>
                <a:lnTo>
                  <a:pt x="716684" y="1201953"/>
                </a:lnTo>
                <a:lnTo>
                  <a:pt x="717828" y="1204714"/>
                </a:lnTo>
                <a:cubicBezTo>
                  <a:pt x="717828" y="1210266"/>
                  <a:pt x="715578" y="1215292"/>
                  <a:pt x="711940" y="1218929"/>
                </a:cubicBezTo>
                <a:lnTo>
                  <a:pt x="711076" y="1219288"/>
                </a:lnTo>
                <a:lnTo>
                  <a:pt x="711944" y="1221385"/>
                </a:lnTo>
                <a:cubicBezTo>
                  <a:pt x="711944" y="1226936"/>
                  <a:pt x="709694" y="1231962"/>
                  <a:pt x="706056" y="1235600"/>
                </a:cubicBezTo>
                <a:lnTo>
                  <a:pt x="704844" y="1236101"/>
                </a:lnTo>
                <a:lnTo>
                  <a:pt x="706060" y="1239036"/>
                </a:lnTo>
                <a:cubicBezTo>
                  <a:pt x="706060" y="1244588"/>
                  <a:pt x="703810" y="1249614"/>
                  <a:pt x="700172" y="1253251"/>
                </a:cubicBezTo>
                <a:lnTo>
                  <a:pt x="699307" y="1253610"/>
                </a:lnTo>
                <a:lnTo>
                  <a:pt x="700176" y="1255707"/>
                </a:lnTo>
                <a:lnTo>
                  <a:pt x="694559" y="1269268"/>
                </a:lnTo>
                <a:lnTo>
                  <a:pt x="696254" y="1273359"/>
                </a:lnTo>
                <a:cubicBezTo>
                  <a:pt x="696254" y="1278910"/>
                  <a:pt x="694003" y="1283936"/>
                  <a:pt x="690366" y="1287574"/>
                </a:cubicBezTo>
                <a:lnTo>
                  <a:pt x="689484" y="1287939"/>
                </a:lnTo>
                <a:lnTo>
                  <a:pt x="690371" y="1290029"/>
                </a:lnTo>
                <a:cubicBezTo>
                  <a:pt x="690371" y="1295581"/>
                  <a:pt x="688065" y="1300607"/>
                  <a:pt x="684338" y="1304244"/>
                </a:cubicBezTo>
                <a:lnTo>
                  <a:pt x="684086" y="1304346"/>
                </a:lnTo>
                <a:lnTo>
                  <a:pt x="685467" y="1307681"/>
                </a:lnTo>
                <a:cubicBezTo>
                  <a:pt x="685467" y="1313232"/>
                  <a:pt x="683217" y="1318258"/>
                  <a:pt x="679579" y="1321896"/>
                </a:cubicBezTo>
                <a:lnTo>
                  <a:pt x="678021" y="1322542"/>
                </a:lnTo>
                <a:lnTo>
                  <a:pt x="679583" y="1326313"/>
                </a:lnTo>
                <a:lnTo>
                  <a:pt x="674373" y="1338893"/>
                </a:lnTo>
                <a:lnTo>
                  <a:pt x="675661" y="1342004"/>
                </a:lnTo>
                <a:lnTo>
                  <a:pt x="669840" y="1356054"/>
                </a:lnTo>
                <a:lnTo>
                  <a:pt x="671738" y="1360635"/>
                </a:lnTo>
                <a:lnTo>
                  <a:pt x="666042" y="1374389"/>
                </a:lnTo>
                <a:lnTo>
                  <a:pt x="667816" y="1378777"/>
                </a:lnTo>
                <a:lnTo>
                  <a:pt x="662166" y="1392750"/>
                </a:lnTo>
                <a:lnTo>
                  <a:pt x="663893" y="1396919"/>
                </a:lnTo>
                <a:lnTo>
                  <a:pt x="658174" y="1410725"/>
                </a:lnTo>
                <a:lnTo>
                  <a:pt x="659970" y="1415061"/>
                </a:lnTo>
                <a:lnTo>
                  <a:pt x="654473" y="1428332"/>
                </a:lnTo>
                <a:lnTo>
                  <a:pt x="656048" y="1432223"/>
                </a:lnTo>
                <a:cubicBezTo>
                  <a:pt x="656048" y="1438045"/>
                  <a:pt x="653743" y="1443316"/>
                  <a:pt x="650016" y="1447132"/>
                </a:cubicBezTo>
                <a:lnTo>
                  <a:pt x="650010" y="1447134"/>
                </a:lnTo>
                <a:lnTo>
                  <a:pt x="651144" y="1449874"/>
                </a:lnTo>
                <a:lnTo>
                  <a:pt x="645528" y="1463435"/>
                </a:lnTo>
                <a:lnTo>
                  <a:pt x="647222" y="1467525"/>
                </a:lnTo>
                <a:lnTo>
                  <a:pt x="642383" y="1479209"/>
                </a:lnTo>
                <a:lnTo>
                  <a:pt x="645261" y="1486158"/>
                </a:lnTo>
                <a:lnTo>
                  <a:pt x="639644" y="1499719"/>
                </a:lnTo>
                <a:lnTo>
                  <a:pt x="641338" y="1503809"/>
                </a:lnTo>
                <a:lnTo>
                  <a:pt x="636369" y="1515806"/>
                </a:lnTo>
                <a:lnTo>
                  <a:pt x="639377" y="1523422"/>
                </a:lnTo>
                <a:lnTo>
                  <a:pt x="634782" y="1535056"/>
                </a:lnTo>
                <a:lnTo>
                  <a:pt x="637416" y="1541563"/>
                </a:lnTo>
                <a:lnTo>
                  <a:pt x="631562" y="1556024"/>
                </a:lnTo>
                <a:lnTo>
                  <a:pt x="633493" y="1560686"/>
                </a:lnTo>
                <a:lnTo>
                  <a:pt x="628788" y="1572043"/>
                </a:lnTo>
                <a:lnTo>
                  <a:pt x="631532" y="1578827"/>
                </a:lnTo>
                <a:lnTo>
                  <a:pt x="626818" y="1590484"/>
                </a:lnTo>
                <a:lnTo>
                  <a:pt x="629570" y="1596969"/>
                </a:lnTo>
                <a:lnTo>
                  <a:pt x="624637" y="1608596"/>
                </a:lnTo>
                <a:lnTo>
                  <a:pt x="627609" y="1615601"/>
                </a:lnTo>
                <a:lnTo>
                  <a:pt x="623777" y="1624632"/>
                </a:lnTo>
                <a:lnTo>
                  <a:pt x="627608" y="1633253"/>
                </a:lnTo>
                <a:lnTo>
                  <a:pt x="622135" y="1645567"/>
                </a:lnTo>
                <a:lnTo>
                  <a:pt x="625648" y="1653846"/>
                </a:lnTo>
                <a:lnTo>
                  <a:pt x="620852" y="1665147"/>
                </a:lnTo>
                <a:lnTo>
                  <a:pt x="623687" y="1671988"/>
                </a:lnTo>
                <a:lnTo>
                  <a:pt x="619797" y="1681380"/>
                </a:lnTo>
                <a:lnTo>
                  <a:pt x="623686" y="1690130"/>
                </a:lnTo>
                <a:lnTo>
                  <a:pt x="618161" y="1702559"/>
                </a:lnTo>
                <a:lnTo>
                  <a:pt x="620744" y="1709252"/>
                </a:lnTo>
                <a:lnTo>
                  <a:pt x="616924" y="1719150"/>
                </a:lnTo>
                <a:lnTo>
                  <a:pt x="620744" y="1728375"/>
                </a:lnTo>
                <a:lnTo>
                  <a:pt x="616794" y="1737912"/>
                </a:lnTo>
                <a:lnTo>
                  <a:pt x="620745" y="1747007"/>
                </a:lnTo>
                <a:lnTo>
                  <a:pt x="615582" y="1758891"/>
                </a:lnTo>
                <a:lnTo>
                  <a:pt x="618783" y="1766620"/>
                </a:lnTo>
                <a:lnTo>
                  <a:pt x="614924" y="1775936"/>
                </a:lnTo>
                <a:lnTo>
                  <a:pt x="618783" y="1785252"/>
                </a:lnTo>
                <a:cubicBezTo>
                  <a:pt x="618783" y="1796355"/>
                  <a:pt x="609783" y="1805355"/>
                  <a:pt x="598680" y="1805355"/>
                </a:cubicBezTo>
                <a:cubicBezTo>
                  <a:pt x="587577" y="1805355"/>
                  <a:pt x="578577" y="1796355"/>
                  <a:pt x="578577" y="1785252"/>
                </a:cubicBezTo>
                <a:lnTo>
                  <a:pt x="582436" y="1775936"/>
                </a:lnTo>
                <a:lnTo>
                  <a:pt x="578577" y="1766620"/>
                </a:lnTo>
                <a:lnTo>
                  <a:pt x="582735" y="1756580"/>
                </a:lnTo>
                <a:lnTo>
                  <a:pt x="578577" y="1747007"/>
                </a:lnTo>
                <a:lnTo>
                  <a:pt x="583531" y="1735602"/>
                </a:lnTo>
                <a:lnTo>
                  <a:pt x="580538" y="1728375"/>
                </a:lnTo>
                <a:lnTo>
                  <a:pt x="584358" y="1719150"/>
                </a:lnTo>
                <a:lnTo>
                  <a:pt x="580538" y="1709252"/>
                </a:lnTo>
                <a:lnTo>
                  <a:pt x="584488" y="1699017"/>
                </a:lnTo>
                <a:lnTo>
                  <a:pt x="580538" y="1690130"/>
                </a:lnTo>
                <a:lnTo>
                  <a:pt x="585443" y="1679095"/>
                </a:lnTo>
                <a:lnTo>
                  <a:pt x="582499" y="1671988"/>
                </a:lnTo>
                <a:lnTo>
                  <a:pt x="587270" y="1660469"/>
                </a:lnTo>
                <a:lnTo>
                  <a:pt x="584460" y="1653846"/>
                </a:lnTo>
                <a:lnTo>
                  <a:pt x="588931" y="1643310"/>
                </a:lnTo>
                <a:lnTo>
                  <a:pt x="584460" y="1633253"/>
                </a:lnTo>
                <a:lnTo>
                  <a:pt x="589296" y="1622375"/>
                </a:lnTo>
                <a:lnTo>
                  <a:pt x="586422" y="1615601"/>
                </a:lnTo>
                <a:lnTo>
                  <a:pt x="591356" y="1603974"/>
                </a:lnTo>
                <a:lnTo>
                  <a:pt x="588383" y="1596969"/>
                </a:lnTo>
                <a:lnTo>
                  <a:pt x="593646" y="1584566"/>
                </a:lnTo>
                <a:lnTo>
                  <a:pt x="591325" y="1578827"/>
                </a:lnTo>
                <a:lnTo>
                  <a:pt x="596006" y="1567251"/>
                </a:lnTo>
                <a:lnTo>
                  <a:pt x="593286" y="1560686"/>
                </a:lnTo>
                <a:lnTo>
                  <a:pt x="598193" y="1548839"/>
                </a:lnTo>
                <a:lnTo>
                  <a:pt x="595248" y="1541563"/>
                </a:lnTo>
                <a:lnTo>
                  <a:pt x="600860" y="1527700"/>
                </a:lnTo>
                <a:lnTo>
                  <a:pt x="599170" y="1523422"/>
                </a:lnTo>
                <a:lnTo>
                  <a:pt x="604092" y="1510958"/>
                </a:lnTo>
                <a:lnTo>
                  <a:pt x="601132" y="1503809"/>
                </a:lnTo>
                <a:lnTo>
                  <a:pt x="606749" y="1490248"/>
                </a:lnTo>
                <a:lnTo>
                  <a:pt x="605054" y="1486158"/>
                </a:lnTo>
                <a:lnTo>
                  <a:pt x="609893" y="1474474"/>
                </a:lnTo>
                <a:lnTo>
                  <a:pt x="607015" y="1467525"/>
                </a:lnTo>
                <a:lnTo>
                  <a:pt x="612632" y="1453964"/>
                </a:lnTo>
                <a:lnTo>
                  <a:pt x="610938" y="1449874"/>
                </a:lnTo>
                <a:lnTo>
                  <a:pt x="616535" y="1436361"/>
                </a:lnTo>
                <a:lnTo>
                  <a:pt x="614860" y="1432223"/>
                </a:lnTo>
                <a:lnTo>
                  <a:pt x="620311" y="1418750"/>
                </a:lnTo>
                <a:lnTo>
                  <a:pt x="618783" y="1415061"/>
                </a:lnTo>
                <a:cubicBezTo>
                  <a:pt x="618783" y="1409374"/>
                  <a:pt x="621088" y="1404226"/>
                  <a:pt x="624815" y="1400499"/>
                </a:cubicBezTo>
                <a:lnTo>
                  <a:pt x="625117" y="1400374"/>
                </a:lnTo>
                <a:lnTo>
                  <a:pt x="623687" y="1396919"/>
                </a:lnTo>
                <a:lnTo>
                  <a:pt x="629383" y="1383166"/>
                </a:lnTo>
                <a:lnTo>
                  <a:pt x="627609" y="1378777"/>
                </a:lnTo>
                <a:lnTo>
                  <a:pt x="633259" y="1364805"/>
                </a:lnTo>
                <a:lnTo>
                  <a:pt x="631532" y="1360635"/>
                </a:lnTo>
                <a:lnTo>
                  <a:pt x="637352" y="1346584"/>
                </a:lnTo>
                <a:lnTo>
                  <a:pt x="635454" y="1342004"/>
                </a:lnTo>
                <a:lnTo>
                  <a:pt x="640665" y="1329423"/>
                </a:lnTo>
                <a:lnTo>
                  <a:pt x="639377" y="1326313"/>
                </a:lnTo>
                <a:cubicBezTo>
                  <a:pt x="639377" y="1320762"/>
                  <a:pt x="641627" y="1315736"/>
                  <a:pt x="645265" y="1312098"/>
                </a:cubicBezTo>
                <a:lnTo>
                  <a:pt x="646823" y="1311453"/>
                </a:lnTo>
                <a:lnTo>
                  <a:pt x="645261" y="1307681"/>
                </a:lnTo>
                <a:lnTo>
                  <a:pt x="650898" y="1294071"/>
                </a:lnTo>
                <a:lnTo>
                  <a:pt x="649183" y="1290029"/>
                </a:lnTo>
                <a:cubicBezTo>
                  <a:pt x="649183" y="1284478"/>
                  <a:pt x="651488" y="1279452"/>
                  <a:pt x="655215" y="1275814"/>
                </a:cubicBezTo>
                <a:lnTo>
                  <a:pt x="656799" y="1275174"/>
                </a:lnTo>
                <a:lnTo>
                  <a:pt x="656047" y="1273359"/>
                </a:lnTo>
                <a:lnTo>
                  <a:pt x="661664" y="1259798"/>
                </a:lnTo>
                <a:lnTo>
                  <a:pt x="659970" y="1255707"/>
                </a:lnTo>
                <a:cubicBezTo>
                  <a:pt x="659970" y="1250156"/>
                  <a:pt x="662220" y="1245130"/>
                  <a:pt x="665858" y="1241492"/>
                </a:cubicBezTo>
                <a:lnTo>
                  <a:pt x="666723" y="1241134"/>
                </a:lnTo>
                <a:lnTo>
                  <a:pt x="665854" y="1239036"/>
                </a:lnTo>
                <a:cubicBezTo>
                  <a:pt x="665854" y="1233485"/>
                  <a:pt x="668103" y="1228459"/>
                  <a:pt x="671742" y="1224821"/>
                </a:cubicBezTo>
                <a:lnTo>
                  <a:pt x="672953" y="1224319"/>
                </a:lnTo>
                <a:lnTo>
                  <a:pt x="671738" y="1221385"/>
                </a:lnTo>
                <a:cubicBezTo>
                  <a:pt x="671738" y="1215833"/>
                  <a:pt x="673988" y="1210807"/>
                  <a:pt x="677626" y="1207170"/>
                </a:cubicBezTo>
                <a:lnTo>
                  <a:pt x="678490" y="1206811"/>
                </a:lnTo>
                <a:lnTo>
                  <a:pt x="677621" y="1204714"/>
                </a:lnTo>
                <a:cubicBezTo>
                  <a:pt x="677621" y="1199163"/>
                  <a:pt x="679871" y="1194137"/>
                  <a:pt x="683510" y="1190499"/>
                </a:cubicBezTo>
                <a:lnTo>
                  <a:pt x="684894" y="1189925"/>
                </a:lnTo>
                <a:lnTo>
                  <a:pt x="683505" y="1186572"/>
                </a:lnTo>
                <a:cubicBezTo>
                  <a:pt x="683505" y="1180885"/>
                  <a:pt x="685810" y="1175737"/>
                  <a:pt x="689537" y="1172010"/>
                </a:cubicBezTo>
                <a:lnTo>
                  <a:pt x="690820" y="1171479"/>
                </a:lnTo>
                <a:lnTo>
                  <a:pt x="690370" y="1170392"/>
                </a:lnTo>
                <a:cubicBezTo>
                  <a:pt x="690370" y="1164841"/>
                  <a:pt x="692620" y="1159815"/>
                  <a:pt x="696258" y="1156177"/>
                </a:cubicBezTo>
                <a:lnTo>
                  <a:pt x="697235" y="1155772"/>
                </a:lnTo>
                <a:lnTo>
                  <a:pt x="696254" y="1153231"/>
                </a:lnTo>
                <a:cubicBezTo>
                  <a:pt x="696254" y="1147273"/>
                  <a:pt x="698504" y="1141879"/>
                  <a:pt x="702142" y="1137975"/>
                </a:cubicBezTo>
                <a:lnTo>
                  <a:pt x="702805" y="1137681"/>
                </a:lnTo>
                <a:lnTo>
                  <a:pt x="702138" y="1136070"/>
                </a:lnTo>
                <a:cubicBezTo>
                  <a:pt x="702138" y="1130518"/>
                  <a:pt x="704387" y="1125492"/>
                  <a:pt x="708026" y="1121854"/>
                </a:cubicBezTo>
                <a:lnTo>
                  <a:pt x="708745" y="1121556"/>
                </a:lnTo>
                <a:lnTo>
                  <a:pt x="708021" y="1119889"/>
                </a:lnTo>
                <a:cubicBezTo>
                  <a:pt x="708021" y="1114203"/>
                  <a:pt x="710436" y="1109054"/>
                  <a:pt x="714340" y="1105327"/>
                </a:cubicBezTo>
                <a:lnTo>
                  <a:pt x="716235" y="1104578"/>
                </a:lnTo>
                <a:lnTo>
                  <a:pt x="715867" y="1103709"/>
                </a:lnTo>
                <a:cubicBezTo>
                  <a:pt x="715867" y="1098157"/>
                  <a:pt x="718171" y="1093131"/>
                  <a:pt x="721898" y="1089494"/>
                </a:cubicBezTo>
                <a:lnTo>
                  <a:pt x="723602" y="1088804"/>
                </a:lnTo>
                <a:lnTo>
                  <a:pt x="722731" y="1086547"/>
                </a:lnTo>
                <a:cubicBezTo>
                  <a:pt x="722731" y="1080589"/>
                  <a:pt x="724980" y="1075196"/>
                  <a:pt x="728619" y="1071292"/>
                </a:cubicBezTo>
                <a:lnTo>
                  <a:pt x="730938" y="1070261"/>
                </a:lnTo>
                <a:lnTo>
                  <a:pt x="730576" y="1069386"/>
                </a:lnTo>
                <a:cubicBezTo>
                  <a:pt x="730576" y="1063835"/>
                  <a:pt x="732826" y="1058809"/>
                  <a:pt x="736464" y="1055171"/>
                </a:cubicBezTo>
                <a:lnTo>
                  <a:pt x="738821" y="1054194"/>
                </a:lnTo>
                <a:lnTo>
                  <a:pt x="738421" y="1053205"/>
                </a:lnTo>
                <a:cubicBezTo>
                  <a:pt x="738421" y="1047519"/>
                  <a:pt x="740671" y="1042370"/>
                  <a:pt x="744309" y="1038643"/>
                </a:cubicBezTo>
                <a:lnTo>
                  <a:pt x="744887" y="1038398"/>
                </a:lnTo>
                <a:lnTo>
                  <a:pt x="744305" y="1037025"/>
                </a:lnTo>
                <a:cubicBezTo>
                  <a:pt x="744305" y="1031473"/>
                  <a:pt x="746610" y="1026448"/>
                  <a:pt x="750336" y="1022810"/>
                </a:cubicBezTo>
                <a:lnTo>
                  <a:pt x="753421" y="1021563"/>
                </a:lnTo>
                <a:lnTo>
                  <a:pt x="753131" y="1020845"/>
                </a:lnTo>
                <a:cubicBezTo>
                  <a:pt x="753131" y="1015158"/>
                  <a:pt x="755381" y="1010009"/>
                  <a:pt x="759019" y="1006283"/>
                </a:cubicBezTo>
                <a:lnTo>
                  <a:pt x="761253" y="1005334"/>
                </a:lnTo>
                <a:lnTo>
                  <a:pt x="760976" y="1004664"/>
                </a:lnTo>
                <a:cubicBezTo>
                  <a:pt x="760976" y="999113"/>
                  <a:pt x="763226" y="994087"/>
                  <a:pt x="766864" y="990449"/>
                </a:cubicBezTo>
                <a:lnTo>
                  <a:pt x="769221" y="989472"/>
                </a:lnTo>
                <a:lnTo>
                  <a:pt x="768821" y="988483"/>
                </a:lnTo>
                <a:cubicBezTo>
                  <a:pt x="768821" y="982797"/>
                  <a:pt x="771071" y="977648"/>
                  <a:pt x="774709" y="973921"/>
                </a:cubicBezTo>
                <a:lnTo>
                  <a:pt x="776760" y="973051"/>
                </a:lnTo>
                <a:lnTo>
                  <a:pt x="782697" y="958375"/>
                </a:lnTo>
                <a:lnTo>
                  <a:pt x="785928" y="957005"/>
                </a:lnTo>
                <a:lnTo>
                  <a:pt x="791380" y="943522"/>
                </a:lnTo>
                <a:lnTo>
                  <a:pt x="793614" y="942573"/>
                </a:lnTo>
                <a:lnTo>
                  <a:pt x="793337" y="941903"/>
                </a:lnTo>
                <a:cubicBezTo>
                  <a:pt x="793337" y="936352"/>
                  <a:pt x="795586" y="931326"/>
                  <a:pt x="799225" y="927688"/>
                </a:cubicBezTo>
                <a:lnTo>
                  <a:pt x="801426" y="926776"/>
                </a:lnTo>
                <a:lnTo>
                  <a:pt x="801182" y="926213"/>
                </a:lnTo>
                <a:cubicBezTo>
                  <a:pt x="801182" y="920662"/>
                  <a:pt x="803542" y="915636"/>
                  <a:pt x="807357" y="911998"/>
                </a:cubicBezTo>
                <a:lnTo>
                  <a:pt x="811468" y="910375"/>
                </a:lnTo>
                <a:lnTo>
                  <a:pt x="817020" y="897289"/>
                </a:lnTo>
                <a:lnTo>
                  <a:pt x="819936" y="896109"/>
                </a:lnTo>
                <a:lnTo>
                  <a:pt x="819814" y="895814"/>
                </a:lnTo>
                <a:cubicBezTo>
                  <a:pt x="819814" y="890262"/>
                  <a:pt x="822063" y="885236"/>
                  <a:pt x="825702" y="881598"/>
                </a:cubicBezTo>
                <a:lnTo>
                  <a:pt x="829915" y="879853"/>
                </a:lnTo>
                <a:lnTo>
                  <a:pt x="829620" y="879142"/>
                </a:lnTo>
                <a:cubicBezTo>
                  <a:pt x="829620" y="873591"/>
                  <a:pt x="831870" y="868565"/>
                  <a:pt x="835508" y="864927"/>
                </a:cubicBezTo>
                <a:lnTo>
                  <a:pt x="838133" y="863840"/>
                </a:lnTo>
                <a:lnTo>
                  <a:pt x="843497" y="851198"/>
                </a:lnTo>
                <a:lnTo>
                  <a:pt x="848441" y="849199"/>
                </a:lnTo>
                <a:lnTo>
                  <a:pt x="848252" y="848742"/>
                </a:lnTo>
                <a:cubicBezTo>
                  <a:pt x="848252" y="843191"/>
                  <a:pt x="850502" y="838165"/>
                  <a:pt x="854141" y="834527"/>
                </a:cubicBezTo>
                <a:lnTo>
                  <a:pt x="859113" y="832467"/>
                </a:lnTo>
                <a:lnTo>
                  <a:pt x="863947" y="820798"/>
                </a:lnTo>
                <a:lnTo>
                  <a:pt x="865962" y="819963"/>
                </a:lnTo>
                <a:lnTo>
                  <a:pt x="865904" y="819814"/>
                </a:lnTo>
                <a:cubicBezTo>
                  <a:pt x="865904" y="813856"/>
                  <a:pt x="868154" y="808462"/>
                  <a:pt x="871792" y="804558"/>
                </a:cubicBezTo>
                <a:lnTo>
                  <a:pt x="876650" y="802399"/>
                </a:lnTo>
                <a:lnTo>
                  <a:pt x="881742" y="790399"/>
                </a:lnTo>
                <a:lnTo>
                  <a:pt x="887424" y="788101"/>
                </a:lnTo>
                <a:lnTo>
                  <a:pt x="892385" y="775832"/>
                </a:lnTo>
                <a:lnTo>
                  <a:pt x="897312" y="773742"/>
                </a:lnTo>
                <a:lnTo>
                  <a:pt x="902192" y="761961"/>
                </a:lnTo>
                <a:lnTo>
                  <a:pt x="907196" y="759888"/>
                </a:lnTo>
                <a:lnTo>
                  <a:pt x="912141" y="748232"/>
                </a:lnTo>
                <a:lnTo>
                  <a:pt x="917108" y="746223"/>
                </a:lnTo>
                <a:lnTo>
                  <a:pt x="922785" y="731848"/>
                </a:lnTo>
                <a:lnTo>
                  <a:pt x="930055" y="728689"/>
                </a:lnTo>
                <a:lnTo>
                  <a:pt x="934553" y="717832"/>
                </a:lnTo>
                <a:lnTo>
                  <a:pt x="939052" y="715968"/>
                </a:lnTo>
                <a:lnTo>
                  <a:pt x="944503" y="703122"/>
                </a:lnTo>
                <a:lnTo>
                  <a:pt x="950851" y="700555"/>
                </a:lnTo>
                <a:lnTo>
                  <a:pt x="955146" y="689681"/>
                </a:lnTo>
                <a:lnTo>
                  <a:pt x="962529" y="686473"/>
                </a:lnTo>
                <a:lnTo>
                  <a:pt x="966914" y="675114"/>
                </a:lnTo>
                <a:lnTo>
                  <a:pt x="972798" y="672499"/>
                </a:lnTo>
                <a:lnTo>
                  <a:pt x="976863" y="662916"/>
                </a:lnTo>
                <a:lnTo>
                  <a:pt x="984891" y="659670"/>
                </a:lnTo>
                <a:lnTo>
                  <a:pt x="989469" y="648350"/>
                </a:lnTo>
                <a:lnTo>
                  <a:pt x="994394" y="646260"/>
                </a:lnTo>
                <a:lnTo>
                  <a:pt x="999275" y="634478"/>
                </a:lnTo>
                <a:lnTo>
                  <a:pt x="1008169" y="630794"/>
                </a:lnTo>
                <a:lnTo>
                  <a:pt x="1012023" y="621036"/>
                </a:lnTo>
                <a:lnTo>
                  <a:pt x="1019788" y="617663"/>
                </a:lnTo>
                <a:lnTo>
                  <a:pt x="1023791" y="608000"/>
                </a:lnTo>
                <a:lnTo>
                  <a:pt x="1028858" y="605901"/>
                </a:lnTo>
                <a:lnTo>
                  <a:pt x="1034028" y="594271"/>
                </a:lnTo>
                <a:lnTo>
                  <a:pt x="1042584" y="590968"/>
                </a:lnTo>
                <a:lnTo>
                  <a:pt x="1046346" y="581666"/>
                </a:lnTo>
                <a:lnTo>
                  <a:pt x="1053651" y="578566"/>
                </a:lnTo>
                <a:lnTo>
                  <a:pt x="1058113" y="567794"/>
                </a:lnTo>
                <a:lnTo>
                  <a:pt x="1066506" y="564317"/>
                </a:lnTo>
                <a:lnTo>
                  <a:pt x="1070024" y="556026"/>
                </a:lnTo>
                <a:lnTo>
                  <a:pt x="1078822" y="552469"/>
                </a:lnTo>
                <a:lnTo>
                  <a:pt x="1082629" y="543278"/>
                </a:lnTo>
                <a:lnTo>
                  <a:pt x="1090460" y="540034"/>
                </a:lnTo>
                <a:lnTo>
                  <a:pt x="1094684" y="529836"/>
                </a:lnTo>
                <a:lnTo>
                  <a:pt x="1105746" y="525254"/>
                </a:lnTo>
                <a:lnTo>
                  <a:pt x="1109106" y="516944"/>
                </a:lnTo>
                <a:lnTo>
                  <a:pt x="1117398" y="513426"/>
                </a:lnTo>
                <a:lnTo>
                  <a:pt x="1120874" y="505033"/>
                </a:lnTo>
                <a:lnTo>
                  <a:pt x="1129267" y="501556"/>
                </a:lnTo>
                <a:lnTo>
                  <a:pt x="1132785" y="493265"/>
                </a:lnTo>
                <a:lnTo>
                  <a:pt x="1141894" y="489582"/>
                </a:lnTo>
                <a:lnTo>
                  <a:pt x="1145677" y="480661"/>
                </a:lnTo>
                <a:lnTo>
                  <a:pt x="1155897" y="476525"/>
                </a:lnTo>
                <a:lnTo>
                  <a:pt x="1159119" y="468750"/>
                </a:lnTo>
                <a:lnTo>
                  <a:pt x="1168781" y="464747"/>
                </a:lnTo>
                <a:lnTo>
                  <a:pt x="1169538" y="463007"/>
                </a:lnTo>
                <a:lnTo>
                  <a:pt x="1158048" y="467766"/>
                </a:lnTo>
                <a:lnTo>
                  <a:pt x="1155188" y="475175"/>
                </a:lnTo>
                <a:lnTo>
                  <a:pt x="1145962" y="479276"/>
                </a:lnTo>
                <a:lnTo>
                  <a:pt x="1143420" y="485412"/>
                </a:lnTo>
                <a:lnTo>
                  <a:pt x="1132648" y="489875"/>
                </a:lnTo>
                <a:lnTo>
                  <a:pt x="1129548" y="497180"/>
                </a:lnTo>
                <a:lnTo>
                  <a:pt x="1120572" y="500809"/>
                </a:lnTo>
                <a:lnTo>
                  <a:pt x="1116943" y="509784"/>
                </a:lnTo>
                <a:lnTo>
                  <a:pt x="1108434" y="513395"/>
                </a:lnTo>
                <a:lnTo>
                  <a:pt x="1104745" y="521695"/>
                </a:lnTo>
                <a:lnTo>
                  <a:pt x="1093551" y="526016"/>
                </a:lnTo>
                <a:lnTo>
                  <a:pt x="1090466" y="533463"/>
                </a:lnTo>
                <a:lnTo>
                  <a:pt x="1082453" y="536782"/>
                </a:lnTo>
                <a:lnTo>
                  <a:pt x="1078698" y="546068"/>
                </a:lnTo>
                <a:lnTo>
                  <a:pt x="1070954" y="549354"/>
                </a:lnTo>
                <a:lnTo>
                  <a:pt x="1066787" y="559654"/>
                </a:lnTo>
                <a:lnTo>
                  <a:pt x="1057553" y="563570"/>
                </a:lnTo>
                <a:lnTo>
                  <a:pt x="1054182" y="571708"/>
                </a:lnTo>
                <a:lnTo>
                  <a:pt x="1046351" y="574952"/>
                </a:lnTo>
                <a:lnTo>
                  <a:pt x="1042414" y="584456"/>
                </a:lnTo>
                <a:lnTo>
                  <a:pt x="1032910" y="588393"/>
                </a:lnTo>
                <a:lnTo>
                  <a:pt x="1029666" y="596224"/>
                </a:lnTo>
                <a:lnTo>
                  <a:pt x="1022606" y="599148"/>
                </a:lnTo>
                <a:lnTo>
                  <a:pt x="1017899" y="610790"/>
                </a:lnTo>
                <a:lnTo>
                  <a:pt x="1009536" y="614339"/>
                </a:lnTo>
                <a:lnTo>
                  <a:pt x="1005987" y="622701"/>
                </a:lnTo>
                <a:lnTo>
                  <a:pt x="997678" y="626062"/>
                </a:lnTo>
                <a:lnTo>
                  <a:pt x="993383" y="636430"/>
                </a:lnTo>
                <a:lnTo>
                  <a:pt x="986124" y="639437"/>
                </a:lnTo>
                <a:lnTo>
                  <a:pt x="981615" y="650854"/>
                </a:lnTo>
                <a:lnTo>
                  <a:pt x="975688" y="653428"/>
                </a:lnTo>
                <a:lnTo>
                  <a:pt x="971665" y="662908"/>
                </a:lnTo>
                <a:lnTo>
                  <a:pt x="963638" y="666154"/>
                </a:lnTo>
                <a:lnTo>
                  <a:pt x="959061" y="677474"/>
                </a:lnTo>
                <a:lnTo>
                  <a:pt x="951755" y="680574"/>
                </a:lnTo>
                <a:lnTo>
                  <a:pt x="947293" y="691346"/>
                </a:lnTo>
                <a:lnTo>
                  <a:pt x="942145" y="693478"/>
                </a:lnTo>
                <a:lnTo>
                  <a:pt x="937343" y="705625"/>
                </a:lnTo>
                <a:lnTo>
                  <a:pt x="931023" y="708367"/>
                </a:lnTo>
                <a:lnTo>
                  <a:pt x="926413" y="719498"/>
                </a:lnTo>
                <a:lnTo>
                  <a:pt x="918581" y="722742"/>
                </a:lnTo>
                <a:lnTo>
                  <a:pt x="914932" y="731553"/>
                </a:lnTo>
                <a:lnTo>
                  <a:pt x="910433" y="733416"/>
                </a:lnTo>
                <a:lnTo>
                  <a:pt x="904982" y="746262"/>
                </a:lnTo>
                <a:lnTo>
                  <a:pt x="899555" y="748456"/>
                </a:lnTo>
                <a:lnTo>
                  <a:pt x="894338" y="761665"/>
                </a:lnTo>
                <a:lnTo>
                  <a:pt x="889955" y="763570"/>
                </a:lnTo>
                <a:lnTo>
                  <a:pt x="884532" y="776662"/>
                </a:lnTo>
                <a:lnTo>
                  <a:pt x="879464" y="778762"/>
                </a:lnTo>
                <a:lnTo>
                  <a:pt x="874294" y="790391"/>
                </a:lnTo>
                <a:lnTo>
                  <a:pt x="868954" y="792452"/>
                </a:lnTo>
                <a:lnTo>
                  <a:pt x="863652" y="804956"/>
                </a:lnTo>
                <a:lnTo>
                  <a:pt x="859118" y="806790"/>
                </a:lnTo>
                <a:lnTo>
                  <a:pt x="854132" y="818829"/>
                </a:lnTo>
                <a:lnTo>
                  <a:pt x="849912" y="820577"/>
                </a:lnTo>
                <a:lnTo>
                  <a:pt x="844182" y="835069"/>
                </a:lnTo>
                <a:lnTo>
                  <a:pt x="838357" y="837597"/>
                </a:lnTo>
                <a:lnTo>
                  <a:pt x="833539" y="849228"/>
                </a:lnTo>
                <a:lnTo>
                  <a:pt x="828566" y="851288"/>
                </a:lnTo>
                <a:lnTo>
                  <a:pt x="823732" y="862957"/>
                </a:lnTo>
                <a:lnTo>
                  <a:pt x="821182" y="864014"/>
                </a:lnTo>
                <a:lnTo>
                  <a:pt x="821776" y="865413"/>
                </a:lnTo>
                <a:cubicBezTo>
                  <a:pt x="821776" y="870965"/>
                  <a:pt x="819470" y="875991"/>
                  <a:pt x="815743" y="879629"/>
                </a:cubicBezTo>
                <a:lnTo>
                  <a:pt x="809790" y="882036"/>
                </a:lnTo>
                <a:lnTo>
                  <a:pt x="805100" y="893357"/>
                </a:lnTo>
                <a:lnTo>
                  <a:pt x="802561" y="894409"/>
                </a:lnTo>
                <a:lnTo>
                  <a:pt x="803143" y="895814"/>
                </a:lnTo>
                <a:cubicBezTo>
                  <a:pt x="803143" y="901365"/>
                  <a:pt x="800893" y="906391"/>
                  <a:pt x="797255" y="910029"/>
                </a:cubicBezTo>
                <a:lnTo>
                  <a:pt x="793263" y="911682"/>
                </a:lnTo>
                <a:lnTo>
                  <a:pt x="787449" y="925719"/>
                </a:lnTo>
                <a:lnTo>
                  <a:pt x="785329" y="926597"/>
                </a:lnTo>
                <a:lnTo>
                  <a:pt x="779460" y="940428"/>
                </a:lnTo>
                <a:lnTo>
                  <a:pt x="776544" y="941607"/>
                </a:lnTo>
                <a:lnTo>
                  <a:pt x="776666" y="941903"/>
                </a:lnTo>
                <a:cubicBezTo>
                  <a:pt x="776666" y="947455"/>
                  <a:pt x="774416" y="952481"/>
                  <a:pt x="770778" y="956118"/>
                </a:cubicBezTo>
                <a:lnTo>
                  <a:pt x="766741" y="957791"/>
                </a:lnTo>
                <a:lnTo>
                  <a:pt x="766860" y="958084"/>
                </a:lnTo>
                <a:cubicBezTo>
                  <a:pt x="766860" y="963771"/>
                  <a:pt x="764609" y="968919"/>
                  <a:pt x="760972" y="972646"/>
                </a:cubicBezTo>
                <a:lnTo>
                  <a:pt x="758921" y="973516"/>
                </a:lnTo>
                <a:lnTo>
                  <a:pt x="752983" y="988193"/>
                </a:lnTo>
                <a:lnTo>
                  <a:pt x="750930" y="989063"/>
                </a:lnTo>
                <a:lnTo>
                  <a:pt x="745138" y="1003045"/>
                </a:lnTo>
                <a:lnTo>
                  <a:pt x="742181" y="1004270"/>
                </a:lnTo>
                <a:lnTo>
                  <a:pt x="742344" y="1004664"/>
                </a:lnTo>
                <a:cubicBezTo>
                  <a:pt x="742344" y="1010216"/>
                  <a:pt x="740094" y="1015241"/>
                  <a:pt x="736456" y="1018879"/>
                </a:cubicBezTo>
                <a:lnTo>
                  <a:pt x="735751" y="1019171"/>
                </a:lnTo>
                <a:lnTo>
                  <a:pt x="736461" y="1020845"/>
                </a:lnTo>
                <a:cubicBezTo>
                  <a:pt x="736461" y="1026532"/>
                  <a:pt x="734101" y="1031680"/>
                  <a:pt x="730286" y="1035406"/>
                </a:cubicBezTo>
                <a:lnTo>
                  <a:pt x="728281" y="1036217"/>
                </a:lnTo>
                <a:lnTo>
                  <a:pt x="728615" y="1037025"/>
                </a:lnTo>
                <a:cubicBezTo>
                  <a:pt x="728615" y="1042576"/>
                  <a:pt x="726365" y="1047602"/>
                  <a:pt x="722727" y="1051240"/>
                </a:cubicBezTo>
                <a:lnTo>
                  <a:pt x="720362" y="1052220"/>
                </a:lnTo>
                <a:lnTo>
                  <a:pt x="720770" y="1053205"/>
                </a:lnTo>
                <a:cubicBezTo>
                  <a:pt x="720770" y="1058892"/>
                  <a:pt x="718465" y="1064040"/>
                  <a:pt x="714738" y="1067767"/>
                </a:cubicBezTo>
                <a:lnTo>
                  <a:pt x="711781" y="1068992"/>
                </a:lnTo>
                <a:lnTo>
                  <a:pt x="711944" y="1069386"/>
                </a:lnTo>
                <a:cubicBezTo>
                  <a:pt x="711944" y="1074938"/>
                  <a:pt x="709694" y="1079963"/>
                  <a:pt x="706056" y="1083601"/>
                </a:cubicBezTo>
                <a:lnTo>
                  <a:pt x="705079" y="1084006"/>
                </a:lnTo>
                <a:lnTo>
                  <a:pt x="706060" y="1086547"/>
                </a:lnTo>
                <a:cubicBezTo>
                  <a:pt x="706060" y="1092505"/>
                  <a:pt x="703810" y="1097898"/>
                  <a:pt x="700172" y="1101803"/>
                </a:cubicBezTo>
                <a:lnTo>
                  <a:pt x="697852" y="1102833"/>
                </a:lnTo>
                <a:lnTo>
                  <a:pt x="698215" y="1103709"/>
                </a:lnTo>
                <a:cubicBezTo>
                  <a:pt x="698215" y="1109260"/>
                  <a:pt x="695965" y="1114286"/>
                  <a:pt x="692327" y="1117924"/>
                </a:cubicBezTo>
                <a:lnTo>
                  <a:pt x="691636" y="1118210"/>
                </a:lnTo>
                <a:lnTo>
                  <a:pt x="692332" y="1119889"/>
                </a:lnTo>
                <a:cubicBezTo>
                  <a:pt x="692332" y="1125576"/>
                  <a:pt x="690026" y="1130724"/>
                  <a:pt x="686300" y="1134451"/>
                </a:cubicBezTo>
                <a:lnTo>
                  <a:pt x="684999" y="1134990"/>
                </a:lnTo>
                <a:lnTo>
                  <a:pt x="685468" y="1136070"/>
                </a:lnTo>
                <a:cubicBezTo>
                  <a:pt x="685468" y="1141621"/>
                  <a:pt x="683108" y="1146647"/>
                  <a:pt x="679292" y="1150285"/>
                </a:cubicBezTo>
                <a:lnTo>
                  <a:pt x="676856" y="1151246"/>
                </a:lnTo>
                <a:lnTo>
                  <a:pt x="677622" y="1153231"/>
                </a:lnTo>
                <a:cubicBezTo>
                  <a:pt x="677622" y="1159188"/>
                  <a:pt x="675372" y="1164581"/>
                  <a:pt x="671734" y="1168486"/>
                </a:cubicBezTo>
                <a:lnTo>
                  <a:pt x="671070" y="1168781"/>
                </a:lnTo>
                <a:lnTo>
                  <a:pt x="671738" y="1170392"/>
                </a:lnTo>
                <a:cubicBezTo>
                  <a:pt x="671738" y="1175944"/>
                  <a:pt x="669488" y="1180969"/>
                  <a:pt x="665850" y="1184607"/>
                </a:cubicBezTo>
                <a:lnTo>
                  <a:pt x="665172" y="1184888"/>
                </a:lnTo>
                <a:lnTo>
                  <a:pt x="665854" y="1186572"/>
                </a:lnTo>
                <a:cubicBezTo>
                  <a:pt x="665854" y="1192259"/>
                  <a:pt x="663603" y="1197408"/>
                  <a:pt x="659966" y="1201134"/>
                </a:cubicBezTo>
                <a:lnTo>
                  <a:pt x="658683" y="1201679"/>
                </a:lnTo>
                <a:lnTo>
                  <a:pt x="659970" y="1204714"/>
                </a:lnTo>
                <a:cubicBezTo>
                  <a:pt x="659970" y="1210266"/>
                  <a:pt x="657666" y="1215292"/>
                  <a:pt x="653939" y="1218929"/>
                </a:cubicBezTo>
                <a:lnTo>
                  <a:pt x="652355" y="1219570"/>
                </a:lnTo>
                <a:lnTo>
                  <a:pt x="653106" y="1221385"/>
                </a:lnTo>
                <a:cubicBezTo>
                  <a:pt x="653106" y="1226936"/>
                  <a:pt x="650855" y="1231962"/>
                  <a:pt x="647218" y="1235600"/>
                </a:cubicBezTo>
                <a:lnTo>
                  <a:pt x="646006" y="1236101"/>
                </a:lnTo>
                <a:lnTo>
                  <a:pt x="647222" y="1239036"/>
                </a:lnTo>
                <a:lnTo>
                  <a:pt x="641808" y="1252107"/>
                </a:lnTo>
                <a:lnTo>
                  <a:pt x="643299" y="1255707"/>
                </a:lnTo>
                <a:cubicBezTo>
                  <a:pt x="643299" y="1261259"/>
                  <a:pt x="641049" y="1266285"/>
                  <a:pt x="637411" y="1269922"/>
                </a:cubicBezTo>
                <a:lnTo>
                  <a:pt x="636200" y="1270424"/>
                </a:lnTo>
                <a:lnTo>
                  <a:pt x="637416" y="1273359"/>
                </a:lnTo>
                <a:lnTo>
                  <a:pt x="631967" y="1286514"/>
                </a:lnTo>
                <a:lnTo>
                  <a:pt x="633494" y="1290029"/>
                </a:lnTo>
                <a:cubicBezTo>
                  <a:pt x="633494" y="1295581"/>
                  <a:pt x="631134" y="1300607"/>
                  <a:pt x="627318" y="1304244"/>
                </a:cubicBezTo>
                <a:lnTo>
                  <a:pt x="626319" y="1304639"/>
                </a:lnTo>
                <a:lnTo>
                  <a:pt x="627610" y="1307681"/>
                </a:lnTo>
                <a:lnTo>
                  <a:pt x="621696" y="1321619"/>
                </a:lnTo>
                <a:lnTo>
                  <a:pt x="623687" y="1326313"/>
                </a:lnTo>
                <a:cubicBezTo>
                  <a:pt x="623687" y="1331865"/>
                  <a:pt x="621382" y="1336891"/>
                  <a:pt x="617655" y="1340528"/>
                </a:cubicBezTo>
                <a:lnTo>
                  <a:pt x="616418" y="1341029"/>
                </a:lnTo>
                <a:lnTo>
                  <a:pt x="616822" y="1342004"/>
                </a:lnTo>
                <a:lnTo>
                  <a:pt x="611002" y="1356054"/>
                </a:lnTo>
                <a:lnTo>
                  <a:pt x="612900" y="1360635"/>
                </a:lnTo>
                <a:lnTo>
                  <a:pt x="607203" y="1374389"/>
                </a:lnTo>
                <a:lnTo>
                  <a:pt x="608977" y="1378777"/>
                </a:lnTo>
                <a:lnTo>
                  <a:pt x="603328" y="1392750"/>
                </a:lnTo>
                <a:lnTo>
                  <a:pt x="605055" y="1396919"/>
                </a:lnTo>
                <a:lnTo>
                  <a:pt x="599358" y="1410673"/>
                </a:lnTo>
                <a:lnTo>
                  <a:pt x="601132" y="1415061"/>
                </a:lnTo>
                <a:lnTo>
                  <a:pt x="595701" y="1428494"/>
                </a:lnTo>
                <a:lnTo>
                  <a:pt x="597210" y="1432223"/>
                </a:lnTo>
                <a:lnTo>
                  <a:pt x="591640" y="1445991"/>
                </a:lnTo>
                <a:lnTo>
                  <a:pt x="593287" y="1449874"/>
                </a:lnTo>
                <a:lnTo>
                  <a:pt x="588562" y="1461011"/>
                </a:lnTo>
                <a:lnTo>
                  <a:pt x="591326" y="1467525"/>
                </a:lnTo>
                <a:cubicBezTo>
                  <a:pt x="591326" y="1473077"/>
                  <a:pt x="589020" y="1478103"/>
                  <a:pt x="585294" y="1481740"/>
                </a:cubicBezTo>
                <a:lnTo>
                  <a:pt x="584693" y="1481983"/>
                </a:lnTo>
                <a:lnTo>
                  <a:pt x="586422" y="1486158"/>
                </a:lnTo>
                <a:lnTo>
                  <a:pt x="581786" y="1497351"/>
                </a:lnTo>
                <a:lnTo>
                  <a:pt x="584461" y="1503809"/>
                </a:lnTo>
                <a:cubicBezTo>
                  <a:pt x="584461" y="1509361"/>
                  <a:pt x="582211" y="1514386"/>
                  <a:pt x="578573" y="1518024"/>
                </a:cubicBezTo>
                <a:lnTo>
                  <a:pt x="578430" y="1518084"/>
                </a:lnTo>
                <a:lnTo>
                  <a:pt x="580538" y="1523422"/>
                </a:lnTo>
                <a:lnTo>
                  <a:pt x="576006" y="1534900"/>
                </a:lnTo>
                <a:lnTo>
                  <a:pt x="578577" y="1541563"/>
                </a:lnTo>
                <a:lnTo>
                  <a:pt x="573811" y="1553913"/>
                </a:lnTo>
                <a:lnTo>
                  <a:pt x="576616" y="1560686"/>
                </a:lnTo>
                <a:lnTo>
                  <a:pt x="571846" y="1572202"/>
                </a:lnTo>
                <a:lnTo>
                  <a:pt x="574655" y="1578827"/>
                </a:lnTo>
                <a:lnTo>
                  <a:pt x="569793" y="1590292"/>
                </a:lnTo>
                <a:lnTo>
                  <a:pt x="572694" y="1596969"/>
                </a:lnTo>
                <a:lnTo>
                  <a:pt x="567739" y="1608375"/>
                </a:lnTo>
                <a:lnTo>
                  <a:pt x="570732" y="1615601"/>
                </a:lnTo>
                <a:lnTo>
                  <a:pt x="566096" y="1626794"/>
                </a:lnTo>
                <a:lnTo>
                  <a:pt x="568771" y="1633253"/>
                </a:lnTo>
                <a:lnTo>
                  <a:pt x="563486" y="1646012"/>
                </a:lnTo>
                <a:lnTo>
                  <a:pt x="566810" y="1653846"/>
                </a:lnTo>
                <a:lnTo>
                  <a:pt x="562014" y="1665147"/>
                </a:lnTo>
                <a:lnTo>
                  <a:pt x="564848" y="1671988"/>
                </a:lnTo>
                <a:lnTo>
                  <a:pt x="561046" y="1681168"/>
                </a:lnTo>
                <a:lnTo>
                  <a:pt x="564848" y="1690130"/>
                </a:lnTo>
                <a:lnTo>
                  <a:pt x="559919" y="1701746"/>
                </a:lnTo>
                <a:lnTo>
                  <a:pt x="562887" y="1709252"/>
                </a:lnTo>
                <a:lnTo>
                  <a:pt x="558973" y="1719150"/>
                </a:lnTo>
                <a:lnTo>
                  <a:pt x="562887" y="1728375"/>
                </a:lnTo>
                <a:lnTo>
                  <a:pt x="558934" y="1737691"/>
                </a:lnTo>
                <a:lnTo>
                  <a:pt x="562887" y="1747007"/>
                </a:lnTo>
                <a:lnTo>
                  <a:pt x="558726" y="1756813"/>
                </a:lnTo>
                <a:lnTo>
                  <a:pt x="562887" y="1766620"/>
                </a:lnTo>
                <a:lnTo>
                  <a:pt x="558934" y="1775936"/>
                </a:lnTo>
                <a:lnTo>
                  <a:pt x="562887" y="1785252"/>
                </a:lnTo>
                <a:cubicBezTo>
                  <a:pt x="562887" y="1796355"/>
                  <a:pt x="553667" y="1805355"/>
                  <a:pt x="542293" y="1805355"/>
                </a:cubicBezTo>
                <a:cubicBezTo>
                  <a:pt x="530920" y="1805355"/>
                  <a:pt x="521700" y="1796355"/>
                  <a:pt x="521700" y="1785252"/>
                </a:cubicBezTo>
                <a:lnTo>
                  <a:pt x="525652" y="1775936"/>
                </a:lnTo>
                <a:lnTo>
                  <a:pt x="521700" y="1766620"/>
                </a:lnTo>
                <a:lnTo>
                  <a:pt x="525861" y="1756813"/>
                </a:lnTo>
                <a:lnTo>
                  <a:pt x="521700" y="1747007"/>
                </a:lnTo>
                <a:lnTo>
                  <a:pt x="525652" y="1737691"/>
                </a:lnTo>
                <a:lnTo>
                  <a:pt x="521700" y="1728375"/>
                </a:lnTo>
                <a:lnTo>
                  <a:pt x="525614" y="1719150"/>
                </a:lnTo>
                <a:lnTo>
                  <a:pt x="521700" y="1709252"/>
                </a:lnTo>
                <a:lnTo>
                  <a:pt x="526559" y="1696961"/>
                </a:lnTo>
                <a:lnTo>
                  <a:pt x="523661" y="1690130"/>
                </a:lnTo>
                <a:lnTo>
                  <a:pt x="527464" y="1681168"/>
                </a:lnTo>
                <a:lnTo>
                  <a:pt x="523661" y="1671988"/>
                </a:lnTo>
                <a:lnTo>
                  <a:pt x="528432" y="1660469"/>
                </a:lnTo>
                <a:lnTo>
                  <a:pt x="525622" y="1653846"/>
                </a:lnTo>
                <a:lnTo>
                  <a:pt x="531428" y="1640165"/>
                </a:lnTo>
                <a:lnTo>
                  <a:pt x="528564" y="1633253"/>
                </a:lnTo>
                <a:lnTo>
                  <a:pt x="533200" y="1622060"/>
                </a:lnTo>
                <a:lnTo>
                  <a:pt x="530526" y="1615601"/>
                </a:lnTo>
                <a:lnTo>
                  <a:pt x="534476" y="1606064"/>
                </a:lnTo>
                <a:lnTo>
                  <a:pt x="530526" y="1596969"/>
                </a:lnTo>
                <a:lnTo>
                  <a:pt x="535411" y="1585723"/>
                </a:lnTo>
                <a:lnTo>
                  <a:pt x="532487" y="1578827"/>
                </a:lnTo>
                <a:lnTo>
                  <a:pt x="538272" y="1565184"/>
                </a:lnTo>
                <a:lnTo>
                  <a:pt x="536409" y="1560686"/>
                </a:lnTo>
                <a:lnTo>
                  <a:pt x="541245" y="1549011"/>
                </a:lnTo>
                <a:lnTo>
                  <a:pt x="538371" y="1541563"/>
                </a:lnTo>
                <a:lnTo>
                  <a:pt x="542881" y="1529877"/>
                </a:lnTo>
                <a:lnTo>
                  <a:pt x="540332" y="1523422"/>
                </a:lnTo>
                <a:lnTo>
                  <a:pt x="546212" y="1508534"/>
                </a:lnTo>
                <a:lnTo>
                  <a:pt x="544255" y="1503809"/>
                </a:lnTo>
                <a:lnTo>
                  <a:pt x="548891" y="1492616"/>
                </a:lnTo>
                <a:lnTo>
                  <a:pt x="546216" y="1486158"/>
                </a:lnTo>
                <a:lnTo>
                  <a:pt x="552059" y="1472051"/>
                </a:lnTo>
                <a:lnTo>
                  <a:pt x="550138" y="1467525"/>
                </a:lnTo>
                <a:lnTo>
                  <a:pt x="554864" y="1456388"/>
                </a:lnTo>
                <a:lnTo>
                  <a:pt x="552100" y="1449874"/>
                </a:lnTo>
                <a:lnTo>
                  <a:pt x="557763" y="1436526"/>
                </a:lnTo>
                <a:lnTo>
                  <a:pt x="556022" y="1432223"/>
                </a:lnTo>
                <a:lnTo>
                  <a:pt x="561945" y="1417583"/>
                </a:lnTo>
                <a:lnTo>
                  <a:pt x="560926" y="1415061"/>
                </a:lnTo>
                <a:lnTo>
                  <a:pt x="566575" y="1401089"/>
                </a:lnTo>
                <a:lnTo>
                  <a:pt x="564848" y="1396919"/>
                </a:lnTo>
                <a:lnTo>
                  <a:pt x="570545" y="1383166"/>
                </a:lnTo>
                <a:lnTo>
                  <a:pt x="568771" y="1378777"/>
                </a:lnTo>
                <a:lnTo>
                  <a:pt x="574421" y="1364805"/>
                </a:lnTo>
                <a:lnTo>
                  <a:pt x="572693" y="1360635"/>
                </a:lnTo>
                <a:lnTo>
                  <a:pt x="578514" y="1346584"/>
                </a:lnTo>
                <a:lnTo>
                  <a:pt x="576616" y="1342004"/>
                </a:lnTo>
                <a:cubicBezTo>
                  <a:pt x="576616" y="1336452"/>
                  <a:pt x="578866" y="1331426"/>
                  <a:pt x="582504" y="1327788"/>
                </a:cubicBezTo>
                <a:lnTo>
                  <a:pt x="583033" y="1327569"/>
                </a:lnTo>
                <a:lnTo>
                  <a:pt x="582500" y="1326313"/>
                </a:lnTo>
                <a:lnTo>
                  <a:pt x="588414" y="1312375"/>
                </a:lnTo>
                <a:lnTo>
                  <a:pt x="586422" y="1307681"/>
                </a:lnTo>
                <a:cubicBezTo>
                  <a:pt x="586422" y="1302129"/>
                  <a:pt x="588727" y="1297104"/>
                  <a:pt x="592454" y="1293466"/>
                </a:cubicBezTo>
                <a:lnTo>
                  <a:pt x="592763" y="1293340"/>
                </a:lnTo>
                <a:lnTo>
                  <a:pt x="591325" y="1290029"/>
                </a:lnTo>
                <a:cubicBezTo>
                  <a:pt x="591325" y="1284478"/>
                  <a:pt x="593685" y="1279452"/>
                  <a:pt x="597501" y="1275814"/>
                </a:cubicBezTo>
                <a:lnTo>
                  <a:pt x="598124" y="1275568"/>
                </a:lnTo>
                <a:lnTo>
                  <a:pt x="597209" y="1273359"/>
                </a:lnTo>
                <a:cubicBezTo>
                  <a:pt x="597209" y="1267807"/>
                  <a:pt x="599459" y="1262782"/>
                  <a:pt x="603097" y="1259144"/>
                </a:cubicBezTo>
                <a:lnTo>
                  <a:pt x="604309" y="1258642"/>
                </a:lnTo>
                <a:lnTo>
                  <a:pt x="603093" y="1255707"/>
                </a:lnTo>
                <a:lnTo>
                  <a:pt x="608507" y="1242636"/>
                </a:lnTo>
                <a:lnTo>
                  <a:pt x="607015" y="1239036"/>
                </a:lnTo>
                <a:cubicBezTo>
                  <a:pt x="607015" y="1233485"/>
                  <a:pt x="609265" y="1228459"/>
                  <a:pt x="612904" y="1224821"/>
                </a:cubicBezTo>
                <a:lnTo>
                  <a:pt x="614115" y="1224319"/>
                </a:lnTo>
                <a:lnTo>
                  <a:pt x="612899" y="1221385"/>
                </a:lnTo>
                <a:cubicBezTo>
                  <a:pt x="612899" y="1215833"/>
                  <a:pt x="615150" y="1210807"/>
                  <a:pt x="618787" y="1207170"/>
                </a:cubicBezTo>
                <a:lnTo>
                  <a:pt x="619670" y="1206804"/>
                </a:lnTo>
                <a:lnTo>
                  <a:pt x="618783" y="1204714"/>
                </a:lnTo>
                <a:cubicBezTo>
                  <a:pt x="618783" y="1199163"/>
                  <a:pt x="621088" y="1194137"/>
                  <a:pt x="624815" y="1190499"/>
                </a:cubicBezTo>
                <a:lnTo>
                  <a:pt x="626895" y="1189658"/>
                </a:lnTo>
                <a:lnTo>
                  <a:pt x="625647" y="1186572"/>
                </a:lnTo>
                <a:cubicBezTo>
                  <a:pt x="625647" y="1180885"/>
                  <a:pt x="627897" y="1175737"/>
                  <a:pt x="631535" y="1172010"/>
                </a:cubicBezTo>
                <a:lnTo>
                  <a:pt x="632102" y="1171770"/>
                </a:lnTo>
                <a:lnTo>
                  <a:pt x="631532" y="1170392"/>
                </a:lnTo>
                <a:cubicBezTo>
                  <a:pt x="631532" y="1164841"/>
                  <a:pt x="633781" y="1159815"/>
                  <a:pt x="637420" y="1156177"/>
                </a:cubicBezTo>
                <a:lnTo>
                  <a:pt x="638396" y="1155772"/>
                </a:lnTo>
                <a:lnTo>
                  <a:pt x="637416" y="1153231"/>
                </a:lnTo>
                <a:cubicBezTo>
                  <a:pt x="637416" y="1147273"/>
                  <a:pt x="639665" y="1141879"/>
                  <a:pt x="643304" y="1137975"/>
                </a:cubicBezTo>
                <a:lnTo>
                  <a:pt x="643994" y="1137668"/>
                </a:lnTo>
                <a:lnTo>
                  <a:pt x="643299" y="1136070"/>
                </a:lnTo>
                <a:cubicBezTo>
                  <a:pt x="643299" y="1130518"/>
                  <a:pt x="645659" y="1125492"/>
                  <a:pt x="649475" y="1121854"/>
                </a:cubicBezTo>
                <a:lnTo>
                  <a:pt x="651609" y="1121011"/>
                </a:lnTo>
                <a:lnTo>
                  <a:pt x="651144" y="1119889"/>
                </a:lnTo>
                <a:cubicBezTo>
                  <a:pt x="651144" y="1114203"/>
                  <a:pt x="653449" y="1109054"/>
                  <a:pt x="657176" y="1105327"/>
                </a:cubicBezTo>
                <a:lnTo>
                  <a:pt x="658459" y="1104796"/>
                </a:lnTo>
                <a:lnTo>
                  <a:pt x="658009" y="1103709"/>
                </a:lnTo>
                <a:cubicBezTo>
                  <a:pt x="658009" y="1098157"/>
                  <a:pt x="660258" y="1093131"/>
                  <a:pt x="663897" y="1089494"/>
                </a:cubicBezTo>
                <a:lnTo>
                  <a:pt x="666564" y="1088389"/>
                </a:lnTo>
                <a:lnTo>
                  <a:pt x="665854" y="1086547"/>
                </a:lnTo>
                <a:cubicBezTo>
                  <a:pt x="665854" y="1080589"/>
                  <a:pt x="668103" y="1075196"/>
                  <a:pt x="671742" y="1071292"/>
                </a:cubicBezTo>
                <a:lnTo>
                  <a:pt x="672405" y="1070997"/>
                </a:lnTo>
                <a:lnTo>
                  <a:pt x="671738" y="1069386"/>
                </a:lnTo>
                <a:cubicBezTo>
                  <a:pt x="671738" y="1063835"/>
                  <a:pt x="673987" y="1058809"/>
                  <a:pt x="677626" y="1055171"/>
                </a:cubicBezTo>
                <a:lnTo>
                  <a:pt x="679991" y="1054191"/>
                </a:lnTo>
                <a:lnTo>
                  <a:pt x="679583" y="1053205"/>
                </a:lnTo>
                <a:cubicBezTo>
                  <a:pt x="679583" y="1047519"/>
                  <a:pt x="681887" y="1042370"/>
                  <a:pt x="685614" y="1038643"/>
                </a:cubicBezTo>
                <a:lnTo>
                  <a:pt x="688572" y="1037418"/>
                </a:lnTo>
                <a:lnTo>
                  <a:pt x="688409" y="1037025"/>
                </a:lnTo>
                <a:cubicBezTo>
                  <a:pt x="688409" y="1031473"/>
                  <a:pt x="690658" y="1026448"/>
                  <a:pt x="694297" y="1022810"/>
                </a:cubicBezTo>
                <a:lnTo>
                  <a:pt x="695002" y="1022518"/>
                </a:lnTo>
                <a:lnTo>
                  <a:pt x="694293" y="1020845"/>
                </a:lnTo>
                <a:cubicBezTo>
                  <a:pt x="694293" y="1015158"/>
                  <a:pt x="696652" y="1010009"/>
                  <a:pt x="700468" y="1006283"/>
                </a:cubicBezTo>
                <a:lnTo>
                  <a:pt x="702472" y="1005471"/>
                </a:lnTo>
                <a:lnTo>
                  <a:pt x="702138" y="1004664"/>
                </a:lnTo>
                <a:cubicBezTo>
                  <a:pt x="702138" y="999113"/>
                  <a:pt x="704387" y="994087"/>
                  <a:pt x="708026" y="990449"/>
                </a:cubicBezTo>
                <a:lnTo>
                  <a:pt x="710391" y="989469"/>
                </a:lnTo>
                <a:lnTo>
                  <a:pt x="709983" y="988483"/>
                </a:lnTo>
                <a:cubicBezTo>
                  <a:pt x="709983" y="982797"/>
                  <a:pt x="712288" y="977648"/>
                  <a:pt x="716014" y="973921"/>
                </a:cubicBezTo>
                <a:lnTo>
                  <a:pt x="717882" y="973148"/>
                </a:lnTo>
                <a:lnTo>
                  <a:pt x="723859" y="958375"/>
                </a:lnTo>
                <a:lnTo>
                  <a:pt x="727089" y="957005"/>
                </a:lnTo>
                <a:lnTo>
                  <a:pt x="732541" y="943522"/>
                </a:lnTo>
                <a:lnTo>
                  <a:pt x="736482" y="941850"/>
                </a:lnTo>
                <a:lnTo>
                  <a:pt x="742348" y="927688"/>
                </a:lnTo>
                <a:lnTo>
                  <a:pt x="744544" y="926778"/>
                </a:lnTo>
                <a:lnTo>
                  <a:pt x="744305" y="926213"/>
                </a:lnTo>
                <a:cubicBezTo>
                  <a:pt x="744305" y="920662"/>
                  <a:pt x="746610" y="915636"/>
                  <a:pt x="750336" y="911998"/>
                </a:cubicBezTo>
                <a:lnTo>
                  <a:pt x="753446" y="910740"/>
                </a:lnTo>
                <a:lnTo>
                  <a:pt x="759018" y="897289"/>
                </a:lnTo>
                <a:lnTo>
                  <a:pt x="763011" y="895634"/>
                </a:lnTo>
                <a:lnTo>
                  <a:pt x="768825" y="881598"/>
                </a:lnTo>
                <a:lnTo>
                  <a:pt x="771364" y="880546"/>
                </a:lnTo>
                <a:lnTo>
                  <a:pt x="770782" y="879142"/>
                </a:lnTo>
                <a:cubicBezTo>
                  <a:pt x="770782" y="873591"/>
                  <a:pt x="773031" y="868565"/>
                  <a:pt x="776670" y="864927"/>
                </a:cubicBezTo>
                <a:lnTo>
                  <a:pt x="781674" y="862854"/>
                </a:lnTo>
                <a:lnTo>
                  <a:pt x="786620" y="851198"/>
                </a:lnTo>
                <a:lnTo>
                  <a:pt x="789885" y="849878"/>
                </a:lnTo>
                <a:lnTo>
                  <a:pt x="789414" y="848742"/>
                </a:lnTo>
                <a:cubicBezTo>
                  <a:pt x="789414" y="843191"/>
                  <a:pt x="791664" y="838165"/>
                  <a:pt x="795302" y="834527"/>
                </a:cubicBezTo>
                <a:lnTo>
                  <a:pt x="800275" y="832467"/>
                </a:lnTo>
                <a:lnTo>
                  <a:pt x="805109" y="820798"/>
                </a:lnTo>
                <a:lnTo>
                  <a:pt x="809329" y="819050"/>
                </a:lnTo>
                <a:lnTo>
                  <a:pt x="815058" y="804558"/>
                </a:lnTo>
                <a:lnTo>
                  <a:pt x="820884" y="802031"/>
                </a:lnTo>
                <a:lnTo>
                  <a:pt x="825702" y="790399"/>
                </a:lnTo>
                <a:lnTo>
                  <a:pt x="828074" y="789416"/>
                </a:lnTo>
                <a:lnTo>
                  <a:pt x="833834" y="775832"/>
                </a:lnTo>
                <a:lnTo>
                  <a:pt x="838447" y="773966"/>
                </a:lnTo>
                <a:lnTo>
                  <a:pt x="843784" y="761961"/>
                </a:lnTo>
                <a:lnTo>
                  <a:pt x="851677" y="758914"/>
                </a:lnTo>
                <a:lnTo>
                  <a:pt x="856102" y="748232"/>
                </a:lnTo>
                <a:lnTo>
                  <a:pt x="860090" y="746579"/>
                </a:lnTo>
                <a:lnTo>
                  <a:pt x="865908" y="731848"/>
                </a:lnTo>
                <a:lnTo>
                  <a:pt x="870815" y="729716"/>
                </a:lnTo>
                <a:lnTo>
                  <a:pt x="875858" y="717832"/>
                </a:lnTo>
                <a:lnTo>
                  <a:pt x="881324" y="715621"/>
                </a:lnTo>
                <a:lnTo>
                  <a:pt x="886501" y="703122"/>
                </a:lnTo>
                <a:lnTo>
                  <a:pt x="891964" y="700859"/>
                </a:lnTo>
                <a:lnTo>
                  <a:pt x="896595" y="689681"/>
                </a:lnTo>
                <a:lnTo>
                  <a:pt x="903608" y="686775"/>
                </a:lnTo>
                <a:lnTo>
                  <a:pt x="908219" y="675114"/>
                </a:lnTo>
                <a:lnTo>
                  <a:pt x="915035" y="672156"/>
                </a:lnTo>
                <a:lnTo>
                  <a:pt x="918863" y="662916"/>
                </a:lnTo>
                <a:lnTo>
                  <a:pt x="925923" y="659991"/>
                </a:lnTo>
                <a:lnTo>
                  <a:pt x="930630" y="648350"/>
                </a:lnTo>
                <a:lnTo>
                  <a:pt x="937978" y="645232"/>
                </a:lnTo>
                <a:lnTo>
                  <a:pt x="942541" y="634478"/>
                </a:lnTo>
                <a:lnTo>
                  <a:pt x="948890" y="631910"/>
                </a:lnTo>
                <a:lnTo>
                  <a:pt x="953185" y="621036"/>
                </a:lnTo>
                <a:lnTo>
                  <a:pt x="960950" y="617663"/>
                </a:lnTo>
                <a:lnTo>
                  <a:pt x="964952" y="608000"/>
                </a:lnTo>
                <a:lnTo>
                  <a:pt x="972336" y="604942"/>
                </a:lnTo>
                <a:lnTo>
                  <a:pt x="976863" y="594271"/>
                </a:lnTo>
                <a:lnTo>
                  <a:pt x="985840" y="590642"/>
                </a:lnTo>
                <a:lnTo>
                  <a:pt x="989469" y="581666"/>
                </a:lnTo>
                <a:lnTo>
                  <a:pt x="996774" y="578566"/>
                </a:lnTo>
                <a:lnTo>
                  <a:pt x="1001236" y="567794"/>
                </a:lnTo>
                <a:lnTo>
                  <a:pt x="1010741" y="563857"/>
                </a:lnTo>
                <a:lnTo>
                  <a:pt x="1013984" y="556026"/>
                </a:lnTo>
                <a:lnTo>
                  <a:pt x="1021815" y="552782"/>
                </a:lnTo>
                <a:lnTo>
                  <a:pt x="1025752" y="543278"/>
                </a:lnTo>
                <a:lnTo>
                  <a:pt x="1033528" y="540057"/>
                </a:lnTo>
                <a:lnTo>
                  <a:pt x="1037663" y="529836"/>
                </a:lnTo>
                <a:lnTo>
                  <a:pt x="1046585" y="526053"/>
                </a:lnTo>
                <a:lnTo>
                  <a:pt x="1050268" y="516944"/>
                </a:lnTo>
                <a:lnTo>
                  <a:pt x="1058559" y="513426"/>
                </a:lnTo>
                <a:lnTo>
                  <a:pt x="1062036" y="505033"/>
                </a:lnTo>
                <a:lnTo>
                  <a:pt x="1070576" y="501495"/>
                </a:lnTo>
                <a:lnTo>
                  <a:pt x="1072422" y="497343"/>
                </a:lnTo>
                <a:lnTo>
                  <a:pt x="1061268" y="501963"/>
                </a:lnTo>
                <a:lnTo>
                  <a:pt x="1058105" y="509784"/>
                </a:lnTo>
                <a:lnTo>
                  <a:pt x="1049814" y="513303"/>
                </a:lnTo>
                <a:lnTo>
                  <a:pt x="1046337" y="521695"/>
                </a:lnTo>
                <a:lnTo>
                  <a:pt x="1037797" y="525232"/>
                </a:lnTo>
                <a:lnTo>
                  <a:pt x="1034139" y="533463"/>
                </a:lnTo>
                <a:lnTo>
                  <a:pt x="1023259" y="537662"/>
                </a:lnTo>
                <a:lnTo>
                  <a:pt x="1019860" y="546068"/>
                </a:lnTo>
                <a:lnTo>
                  <a:pt x="1012116" y="549354"/>
                </a:lnTo>
                <a:lnTo>
                  <a:pt x="1007949" y="559654"/>
                </a:lnTo>
                <a:lnTo>
                  <a:pt x="998715" y="563570"/>
                </a:lnTo>
                <a:lnTo>
                  <a:pt x="995344" y="571708"/>
                </a:lnTo>
                <a:lnTo>
                  <a:pt x="987513" y="574952"/>
                </a:lnTo>
                <a:lnTo>
                  <a:pt x="983576" y="584456"/>
                </a:lnTo>
                <a:lnTo>
                  <a:pt x="975184" y="587933"/>
                </a:lnTo>
                <a:lnTo>
                  <a:pt x="971665" y="596224"/>
                </a:lnTo>
                <a:lnTo>
                  <a:pt x="963638" y="599470"/>
                </a:lnTo>
                <a:lnTo>
                  <a:pt x="959061" y="610790"/>
                </a:lnTo>
                <a:lnTo>
                  <a:pt x="950769" y="614308"/>
                </a:lnTo>
                <a:lnTo>
                  <a:pt x="947293" y="622701"/>
                </a:lnTo>
                <a:lnTo>
                  <a:pt x="938768" y="626232"/>
                </a:lnTo>
                <a:lnTo>
                  <a:pt x="934544" y="636430"/>
                </a:lnTo>
                <a:lnTo>
                  <a:pt x="929630" y="638466"/>
                </a:lnTo>
                <a:lnTo>
                  <a:pt x="924738" y="650854"/>
                </a:lnTo>
                <a:lnTo>
                  <a:pt x="916477" y="654443"/>
                </a:lnTo>
                <a:lnTo>
                  <a:pt x="912970" y="662908"/>
                </a:lnTo>
                <a:lnTo>
                  <a:pt x="904732" y="666320"/>
                </a:lnTo>
                <a:lnTo>
                  <a:pt x="900222" y="677474"/>
                </a:lnTo>
                <a:lnTo>
                  <a:pt x="895296" y="679564"/>
                </a:lnTo>
                <a:lnTo>
                  <a:pt x="890416" y="691346"/>
                </a:lnTo>
                <a:lnTo>
                  <a:pt x="882923" y="694449"/>
                </a:lnTo>
                <a:lnTo>
                  <a:pt x="878504" y="705625"/>
                </a:lnTo>
                <a:lnTo>
                  <a:pt x="872272" y="708329"/>
                </a:lnTo>
                <a:lnTo>
                  <a:pt x="867861" y="719498"/>
                </a:lnTo>
                <a:lnTo>
                  <a:pt x="861874" y="722099"/>
                </a:lnTo>
                <a:lnTo>
                  <a:pt x="857768" y="731553"/>
                </a:lnTo>
                <a:lnTo>
                  <a:pt x="851302" y="734106"/>
                </a:lnTo>
                <a:lnTo>
                  <a:pt x="846144" y="746262"/>
                </a:lnTo>
                <a:lnTo>
                  <a:pt x="840717" y="748456"/>
                </a:lnTo>
                <a:lnTo>
                  <a:pt x="835500" y="761665"/>
                </a:lnTo>
                <a:lnTo>
                  <a:pt x="831117" y="763570"/>
                </a:lnTo>
                <a:lnTo>
                  <a:pt x="825694" y="776662"/>
                </a:lnTo>
                <a:lnTo>
                  <a:pt x="820690" y="778735"/>
                </a:lnTo>
                <a:lnTo>
                  <a:pt x="815743" y="790391"/>
                </a:lnTo>
                <a:lnTo>
                  <a:pt x="810060" y="792689"/>
                </a:lnTo>
                <a:lnTo>
                  <a:pt x="805100" y="804956"/>
                </a:lnTo>
                <a:lnTo>
                  <a:pt x="800174" y="807047"/>
                </a:lnTo>
                <a:lnTo>
                  <a:pt x="795294" y="818829"/>
                </a:lnTo>
                <a:lnTo>
                  <a:pt x="791082" y="820573"/>
                </a:lnTo>
                <a:lnTo>
                  <a:pt x="785487" y="835069"/>
                </a:lnTo>
                <a:lnTo>
                  <a:pt x="779455" y="837751"/>
                </a:lnTo>
                <a:lnTo>
                  <a:pt x="774701" y="849228"/>
                </a:lnTo>
                <a:lnTo>
                  <a:pt x="772095" y="850308"/>
                </a:lnTo>
                <a:lnTo>
                  <a:pt x="766855" y="862957"/>
                </a:lnTo>
                <a:lnTo>
                  <a:pt x="762643" y="864702"/>
                </a:lnTo>
                <a:lnTo>
                  <a:pt x="762937" y="865413"/>
                </a:lnTo>
                <a:cubicBezTo>
                  <a:pt x="762937" y="870965"/>
                  <a:pt x="760687" y="875991"/>
                  <a:pt x="757049" y="879629"/>
                </a:cubicBezTo>
                <a:lnTo>
                  <a:pt x="752045" y="881701"/>
                </a:lnTo>
                <a:lnTo>
                  <a:pt x="747099" y="893357"/>
                </a:lnTo>
                <a:lnTo>
                  <a:pt x="743834" y="894678"/>
                </a:lnTo>
                <a:lnTo>
                  <a:pt x="744305" y="895814"/>
                </a:lnTo>
                <a:cubicBezTo>
                  <a:pt x="744305" y="901365"/>
                  <a:pt x="742054" y="906391"/>
                  <a:pt x="738417" y="910029"/>
                </a:cubicBezTo>
                <a:lnTo>
                  <a:pt x="736216" y="910940"/>
                </a:lnTo>
                <a:lnTo>
                  <a:pt x="736460" y="911504"/>
                </a:lnTo>
                <a:cubicBezTo>
                  <a:pt x="736460" y="917055"/>
                  <a:pt x="734101" y="922081"/>
                  <a:pt x="730285" y="925719"/>
                </a:cubicBezTo>
                <a:lnTo>
                  <a:pt x="726175" y="927342"/>
                </a:lnTo>
                <a:lnTo>
                  <a:pt x="720622" y="940428"/>
                </a:lnTo>
                <a:lnTo>
                  <a:pt x="717706" y="941607"/>
                </a:lnTo>
                <a:lnTo>
                  <a:pt x="717828" y="941903"/>
                </a:lnTo>
                <a:cubicBezTo>
                  <a:pt x="717828" y="947455"/>
                  <a:pt x="715578" y="952481"/>
                  <a:pt x="711940" y="956118"/>
                </a:cubicBezTo>
                <a:lnTo>
                  <a:pt x="709582" y="957094"/>
                </a:lnTo>
                <a:lnTo>
                  <a:pt x="709983" y="958084"/>
                </a:lnTo>
                <a:cubicBezTo>
                  <a:pt x="709983" y="963771"/>
                  <a:pt x="707732" y="968919"/>
                  <a:pt x="704095" y="972646"/>
                </a:cubicBezTo>
                <a:lnTo>
                  <a:pt x="702046" y="973515"/>
                </a:lnTo>
                <a:lnTo>
                  <a:pt x="696250" y="988193"/>
                </a:lnTo>
                <a:lnTo>
                  <a:pt x="694010" y="989165"/>
                </a:lnTo>
                <a:lnTo>
                  <a:pt x="688261" y="1003045"/>
                </a:lnTo>
                <a:lnTo>
                  <a:pt x="685304" y="1004270"/>
                </a:lnTo>
                <a:lnTo>
                  <a:pt x="685467" y="1004664"/>
                </a:lnTo>
                <a:cubicBezTo>
                  <a:pt x="685467" y="1010216"/>
                  <a:pt x="683217" y="1015241"/>
                  <a:pt x="679579" y="1018879"/>
                </a:cubicBezTo>
                <a:lnTo>
                  <a:pt x="677222" y="1019855"/>
                </a:lnTo>
                <a:lnTo>
                  <a:pt x="677622" y="1020845"/>
                </a:lnTo>
                <a:cubicBezTo>
                  <a:pt x="677622" y="1026532"/>
                  <a:pt x="675372" y="1031680"/>
                  <a:pt x="671734" y="1035406"/>
                </a:cubicBezTo>
                <a:lnTo>
                  <a:pt x="669500" y="1036355"/>
                </a:lnTo>
                <a:lnTo>
                  <a:pt x="669777" y="1037025"/>
                </a:lnTo>
                <a:cubicBezTo>
                  <a:pt x="669777" y="1042576"/>
                  <a:pt x="667526" y="1047602"/>
                  <a:pt x="663889" y="1051240"/>
                </a:cubicBezTo>
                <a:lnTo>
                  <a:pt x="661523" y="1052220"/>
                </a:lnTo>
                <a:lnTo>
                  <a:pt x="661932" y="1053205"/>
                </a:lnTo>
                <a:cubicBezTo>
                  <a:pt x="661932" y="1058892"/>
                  <a:pt x="659626" y="1064040"/>
                  <a:pt x="655900" y="1067767"/>
                </a:cubicBezTo>
                <a:lnTo>
                  <a:pt x="655441" y="1067957"/>
                </a:lnTo>
                <a:lnTo>
                  <a:pt x="656048" y="1069386"/>
                </a:lnTo>
                <a:cubicBezTo>
                  <a:pt x="656048" y="1074938"/>
                  <a:pt x="653743" y="1079963"/>
                  <a:pt x="650016" y="1083601"/>
                </a:cubicBezTo>
                <a:lnTo>
                  <a:pt x="646615" y="1084976"/>
                </a:lnTo>
                <a:lnTo>
                  <a:pt x="647222" y="1086547"/>
                </a:lnTo>
                <a:cubicBezTo>
                  <a:pt x="647222" y="1092505"/>
                  <a:pt x="644972" y="1097898"/>
                  <a:pt x="641334" y="1101803"/>
                </a:cubicBezTo>
                <a:lnTo>
                  <a:pt x="640670" y="1102097"/>
                </a:lnTo>
                <a:lnTo>
                  <a:pt x="641338" y="1103709"/>
                </a:lnTo>
                <a:cubicBezTo>
                  <a:pt x="641338" y="1109260"/>
                  <a:pt x="639088" y="1114286"/>
                  <a:pt x="635450" y="1117924"/>
                </a:cubicBezTo>
                <a:lnTo>
                  <a:pt x="633093" y="1118900"/>
                </a:lnTo>
                <a:lnTo>
                  <a:pt x="633493" y="1119889"/>
                </a:lnTo>
                <a:cubicBezTo>
                  <a:pt x="633493" y="1125576"/>
                  <a:pt x="631243" y="1130724"/>
                  <a:pt x="627605" y="1134451"/>
                </a:cubicBezTo>
                <a:lnTo>
                  <a:pt x="627027" y="1134696"/>
                </a:lnTo>
                <a:lnTo>
                  <a:pt x="627610" y="1136070"/>
                </a:lnTo>
                <a:cubicBezTo>
                  <a:pt x="627610" y="1141621"/>
                  <a:pt x="625304" y="1146647"/>
                  <a:pt x="621578" y="1150285"/>
                </a:cubicBezTo>
                <a:lnTo>
                  <a:pt x="619874" y="1150973"/>
                </a:lnTo>
                <a:lnTo>
                  <a:pt x="620745" y="1153231"/>
                </a:lnTo>
                <a:cubicBezTo>
                  <a:pt x="620745" y="1159188"/>
                  <a:pt x="618495" y="1164581"/>
                  <a:pt x="614857" y="1168486"/>
                </a:cubicBezTo>
                <a:lnTo>
                  <a:pt x="614167" y="1168792"/>
                </a:lnTo>
                <a:lnTo>
                  <a:pt x="614862" y="1170392"/>
                </a:lnTo>
                <a:cubicBezTo>
                  <a:pt x="614862" y="1175944"/>
                  <a:pt x="612502" y="1180969"/>
                  <a:pt x="608686" y="1184607"/>
                </a:cubicBezTo>
                <a:lnTo>
                  <a:pt x="606560" y="1185447"/>
                </a:lnTo>
                <a:lnTo>
                  <a:pt x="607015" y="1186572"/>
                </a:lnTo>
                <a:cubicBezTo>
                  <a:pt x="607015" y="1192259"/>
                  <a:pt x="604765" y="1197408"/>
                  <a:pt x="601127" y="1201134"/>
                </a:cubicBezTo>
                <a:lnTo>
                  <a:pt x="599870" y="1201668"/>
                </a:lnTo>
                <a:lnTo>
                  <a:pt x="601132" y="1204714"/>
                </a:lnTo>
                <a:lnTo>
                  <a:pt x="595665" y="1217912"/>
                </a:lnTo>
                <a:lnTo>
                  <a:pt x="597209" y="1221385"/>
                </a:lnTo>
                <a:cubicBezTo>
                  <a:pt x="597209" y="1226936"/>
                  <a:pt x="594794" y="1231962"/>
                  <a:pt x="590890" y="1235600"/>
                </a:cubicBezTo>
                <a:lnTo>
                  <a:pt x="590011" y="1235939"/>
                </a:lnTo>
                <a:lnTo>
                  <a:pt x="591326" y="1239036"/>
                </a:lnTo>
                <a:cubicBezTo>
                  <a:pt x="591326" y="1244588"/>
                  <a:pt x="589020" y="1249614"/>
                  <a:pt x="585294" y="1253251"/>
                </a:cubicBezTo>
                <a:lnTo>
                  <a:pt x="583709" y="1253892"/>
                </a:lnTo>
                <a:lnTo>
                  <a:pt x="584461" y="1255707"/>
                </a:lnTo>
                <a:cubicBezTo>
                  <a:pt x="584461" y="1261259"/>
                  <a:pt x="582211" y="1266285"/>
                  <a:pt x="578573" y="1269922"/>
                </a:cubicBezTo>
                <a:lnTo>
                  <a:pt x="577362" y="1270424"/>
                </a:lnTo>
                <a:lnTo>
                  <a:pt x="578577" y="1273359"/>
                </a:lnTo>
                <a:lnTo>
                  <a:pt x="573164" y="1286429"/>
                </a:lnTo>
                <a:lnTo>
                  <a:pt x="574655" y="1290029"/>
                </a:lnTo>
                <a:cubicBezTo>
                  <a:pt x="574655" y="1295581"/>
                  <a:pt x="572404" y="1300607"/>
                  <a:pt x="568766" y="1304244"/>
                </a:cubicBezTo>
                <a:lnTo>
                  <a:pt x="567555" y="1304746"/>
                </a:lnTo>
                <a:lnTo>
                  <a:pt x="568771" y="1307681"/>
                </a:lnTo>
                <a:lnTo>
                  <a:pt x="562928" y="1321787"/>
                </a:lnTo>
                <a:lnTo>
                  <a:pt x="564849" y="1326313"/>
                </a:lnTo>
                <a:lnTo>
                  <a:pt x="559559" y="1338780"/>
                </a:lnTo>
                <a:lnTo>
                  <a:pt x="560926" y="1342004"/>
                </a:lnTo>
                <a:cubicBezTo>
                  <a:pt x="560926" y="1347555"/>
                  <a:pt x="558621" y="1352581"/>
                  <a:pt x="554894" y="1356219"/>
                </a:cubicBezTo>
                <a:lnTo>
                  <a:pt x="552614" y="1357141"/>
                </a:lnTo>
                <a:lnTo>
                  <a:pt x="554062" y="1360635"/>
                </a:lnTo>
                <a:lnTo>
                  <a:pt x="548365" y="1374389"/>
                </a:lnTo>
                <a:lnTo>
                  <a:pt x="550139" y="1378777"/>
                </a:lnTo>
                <a:lnTo>
                  <a:pt x="544489" y="1392750"/>
                </a:lnTo>
                <a:lnTo>
                  <a:pt x="546216" y="1396919"/>
                </a:lnTo>
                <a:lnTo>
                  <a:pt x="540520" y="1410673"/>
                </a:lnTo>
                <a:lnTo>
                  <a:pt x="542294" y="1415061"/>
                </a:lnTo>
                <a:lnTo>
                  <a:pt x="537814" y="1426141"/>
                </a:lnTo>
                <a:lnTo>
                  <a:pt x="540333" y="1432223"/>
                </a:lnTo>
                <a:lnTo>
                  <a:pt x="534716" y="1445784"/>
                </a:lnTo>
                <a:lnTo>
                  <a:pt x="536410" y="1449874"/>
                </a:lnTo>
                <a:lnTo>
                  <a:pt x="530773" y="1463483"/>
                </a:lnTo>
                <a:lnTo>
                  <a:pt x="532488" y="1467525"/>
                </a:lnTo>
                <a:lnTo>
                  <a:pt x="526573" y="1481464"/>
                </a:lnTo>
                <a:lnTo>
                  <a:pt x="528565" y="1486158"/>
                </a:lnTo>
                <a:lnTo>
                  <a:pt x="523376" y="1498386"/>
                </a:lnTo>
                <a:lnTo>
                  <a:pt x="525623" y="1503809"/>
                </a:lnTo>
                <a:lnTo>
                  <a:pt x="520580" y="1515982"/>
                </a:lnTo>
                <a:lnTo>
                  <a:pt x="523662" y="1523422"/>
                </a:lnTo>
                <a:lnTo>
                  <a:pt x="518007" y="1537075"/>
                </a:lnTo>
                <a:lnTo>
                  <a:pt x="519739" y="1541563"/>
                </a:lnTo>
                <a:lnTo>
                  <a:pt x="514973" y="1553913"/>
                </a:lnTo>
                <a:lnTo>
                  <a:pt x="517778" y="1560686"/>
                </a:lnTo>
                <a:lnTo>
                  <a:pt x="513073" y="1572043"/>
                </a:lnTo>
                <a:lnTo>
                  <a:pt x="515816" y="1578827"/>
                </a:lnTo>
                <a:lnTo>
                  <a:pt x="511135" y="1590404"/>
                </a:lnTo>
                <a:lnTo>
                  <a:pt x="513855" y="1596969"/>
                </a:lnTo>
                <a:lnTo>
                  <a:pt x="509016" y="1608652"/>
                </a:lnTo>
                <a:lnTo>
                  <a:pt x="511894" y="1615601"/>
                </a:lnTo>
                <a:lnTo>
                  <a:pt x="507257" y="1626794"/>
                </a:lnTo>
                <a:lnTo>
                  <a:pt x="509933" y="1633253"/>
                </a:lnTo>
                <a:lnTo>
                  <a:pt x="504687" y="1645917"/>
                </a:lnTo>
                <a:lnTo>
                  <a:pt x="507971" y="1653846"/>
                </a:lnTo>
                <a:lnTo>
                  <a:pt x="504259" y="1662808"/>
                </a:lnTo>
                <a:lnTo>
                  <a:pt x="507971" y="1671988"/>
                </a:lnTo>
                <a:lnTo>
                  <a:pt x="503291" y="1683564"/>
                </a:lnTo>
                <a:lnTo>
                  <a:pt x="506010" y="1690130"/>
                </a:lnTo>
                <a:lnTo>
                  <a:pt x="502189" y="1699354"/>
                </a:lnTo>
                <a:lnTo>
                  <a:pt x="506010" y="1709252"/>
                </a:lnTo>
                <a:lnTo>
                  <a:pt x="501243" y="1721602"/>
                </a:lnTo>
                <a:lnTo>
                  <a:pt x="504049" y="1728375"/>
                </a:lnTo>
                <a:lnTo>
                  <a:pt x="500190" y="1737691"/>
                </a:lnTo>
                <a:lnTo>
                  <a:pt x="504049" y="1747007"/>
                </a:lnTo>
                <a:lnTo>
                  <a:pt x="499987" y="1756813"/>
                </a:lnTo>
                <a:lnTo>
                  <a:pt x="504049" y="1766620"/>
                </a:lnTo>
                <a:lnTo>
                  <a:pt x="500190" y="1775936"/>
                </a:lnTo>
                <a:lnTo>
                  <a:pt x="504049" y="1785252"/>
                </a:lnTo>
                <a:cubicBezTo>
                  <a:pt x="504049" y="1796355"/>
                  <a:pt x="495048" y="1805355"/>
                  <a:pt x="483945" y="1805355"/>
                </a:cubicBezTo>
                <a:cubicBezTo>
                  <a:pt x="472842" y="1805355"/>
                  <a:pt x="463842" y="1796355"/>
                  <a:pt x="463842" y="1785252"/>
                </a:cubicBezTo>
                <a:lnTo>
                  <a:pt x="467701" y="1775936"/>
                </a:lnTo>
                <a:lnTo>
                  <a:pt x="463842" y="1766620"/>
                </a:lnTo>
                <a:lnTo>
                  <a:pt x="467904" y="1756813"/>
                </a:lnTo>
                <a:lnTo>
                  <a:pt x="463842" y="1747007"/>
                </a:lnTo>
                <a:lnTo>
                  <a:pt x="467701" y="1737691"/>
                </a:lnTo>
                <a:lnTo>
                  <a:pt x="463842" y="1728375"/>
                </a:lnTo>
                <a:lnTo>
                  <a:pt x="468678" y="1716699"/>
                </a:lnTo>
                <a:lnTo>
                  <a:pt x="465804" y="1709252"/>
                </a:lnTo>
                <a:lnTo>
                  <a:pt x="469624" y="1699353"/>
                </a:lnTo>
                <a:lnTo>
                  <a:pt x="465804" y="1690130"/>
                </a:lnTo>
                <a:lnTo>
                  <a:pt x="470508" y="1678772"/>
                </a:lnTo>
                <a:lnTo>
                  <a:pt x="467765" y="1671988"/>
                </a:lnTo>
                <a:lnTo>
                  <a:pt x="471477" y="1662808"/>
                </a:lnTo>
                <a:lnTo>
                  <a:pt x="467765" y="1653846"/>
                </a:lnTo>
                <a:lnTo>
                  <a:pt x="473010" y="1641182"/>
                </a:lnTo>
                <a:lnTo>
                  <a:pt x="469726" y="1633253"/>
                </a:lnTo>
                <a:lnTo>
                  <a:pt x="474362" y="1622060"/>
                </a:lnTo>
                <a:lnTo>
                  <a:pt x="471687" y="1615601"/>
                </a:lnTo>
                <a:lnTo>
                  <a:pt x="476527" y="1603918"/>
                </a:lnTo>
                <a:lnTo>
                  <a:pt x="473649" y="1596969"/>
                </a:lnTo>
                <a:lnTo>
                  <a:pt x="478353" y="1585611"/>
                </a:lnTo>
                <a:lnTo>
                  <a:pt x="475610" y="1578827"/>
                </a:lnTo>
                <a:lnTo>
                  <a:pt x="480291" y="1567251"/>
                </a:lnTo>
                <a:lnTo>
                  <a:pt x="477571" y="1560686"/>
                </a:lnTo>
                <a:lnTo>
                  <a:pt x="482407" y="1549011"/>
                </a:lnTo>
                <a:lnTo>
                  <a:pt x="479532" y="1541563"/>
                </a:lnTo>
                <a:lnTo>
                  <a:pt x="484103" y="1529721"/>
                </a:lnTo>
                <a:lnTo>
                  <a:pt x="481494" y="1523422"/>
                </a:lnTo>
                <a:lnTo>
                  <a:pt x="487517" y="1508880"/>
                </a:lnTo>
                <a:lnTo>
                  <a:pt x="485416" y="1503809"/>
                </a:lnTo>
                <a:lnTo>
                  <a:pt x="490085" y="1492538"/>
                </a:lnTo>
                <a:lnTo>
                  <a:pt x="487378" y="1486158"/>
                </a:lnTo>
                <a:lnTo>
                  <a:pt x="493292" y="1472219"/>
                </a:lnTo>
                <a:lnTo>
                  <a:pt x="491300" y="1467525"/>
                </a:lnTo>
                <a:cubicBezTo>
                  <a:pt x="491300" y="1461974"/>
                  <a:pt x="493605" y="1456948"/>
                  <a:pt x="497332" y="1453310"/>
                </a:cubicBezTo>
                <a:lnTo>
                  <a:pt x="497585" y="1453208"/>
                </a:lnTo>
                <a:lnTo>
                  <a:pt x="496204" y="1449874"/>
                </a:lnTo>
                <a:lnTo>
                  <a:pt x="500840" y="1438681"/>
                </a:lnTo>
                <a:lnTo>
                  <a:pt x="498165" y="1432223"/>
                </a:lnTo>
                <a:lnTo>
                  <a:pt x="503661" y="1418953"/>
                </a:lnTo>
                <a:lnTo>
                  <a:pt x="502087" y="1415061"/>
                </a:lnTo>
                <a:lnTo>
                  <a:pt x="507737" y="1401089"/>
                </a:lnTo>
                <a:lnTo>
                  <a:pt x="506010" y="1396919"/>
                </a:lnTo>
                <a:lnTo>
                  <a:pt x="511707" y="1383166"/>
                </a:lnTo>
                <a:lnTo>
                  <a:pt x="509933" y="1378777"/>
                </a:lnTo>
                <a:lnTo>
                  <a:pt x="515582" y="1364805"/>
                </a:lnTo>
                <a:lnTo>
                  <a:pt x="513855" y="1360635"/>
                </a:lnTo>
                <a:cubicBezTo>
                  <a:pt x="513855" y="1355084"/>
                  <a:pt x="516105" y="1350058"/>
                  <a:pt x="519743" y="1346420"/>
                </a:cubicBezTo>
                <a:lnTo>
                  <a:pt x="521333" y="1345761"/>
                </a:lnTo>
                <a:lnTo>
                  <a:pt x="519739" y="1342004"/>
                </a:lnTo>
                <a:lnTo>
                  <a:pt x="525029" y="1329536"/>
                </a:lnTo>
                <a:lnTo>
                  <a:pt x="523661" y="1326313"/>
                </a:lnTo>
                <a:cubicBezTo>
                  <a:pt x="523661" y="1320762"/>
                  <a:pt x="525966" y="1315736"/>
                  <a:pt x="529693" y="1312098"/>
                </a:cubicBezTo>
                <a:lnTo>
                  <a:pt x="530293" y="1311855"/>
                </a:lnTo>
                <a:lnTo>
                  <a:pt x="528564" y="1307681"/>
                </a:lnTo>
                <a:cubicBezTo>
                  <a:pt x="528564" y="1302129"/>
                  <a:pt x="530814" y="1297104"/>
                  <a:pt x="534452" y="1293466"/>
                </a:cubicBezTo>
                <a:lnTo>
                  <a:pt x="535664" y="1292964"/>
                </a:lnTo>
                <a:lnTo>
                  <a:pt x="534448" y="1290029"/>
                </a:lnTo>
                <a:lnTo>
                  <a:pt x="539862" y="1276959"/>
                </a:lnTo>
                <a:lnTo>
                  <a:pt x="538371" y="1273359"/>
                </a:lnTo>
                <a:cubicBezTo>
                  <a:pt x="538371" y="1267807"/>
                  <a:pt x="540620" y="1262782"/>
                  <a:pt x="544259" y="1259144"/>
                </a:cubicBezTo>
                <a:lnTo>
                  <a:pt x="545470" y="1258642"/>
                </a:lnTo>
                <a:lnTo>
                  <a:pt x="544255" y="1255707"/>
                </a:lnTo>
                <a:cubicBezTo>
                  <a:pt x="544255" y="1250156"/>
                  <a:pt x="546504" y="1245130"/>
                  <a:pt x="550143" y="1241492"/>
                </a:cubicBezTo>
                <a:lnTo>
                  <a:pt x="551025" y="1241127"/>
                </a:lnTo>
                <a:lnTo>
                  <a:pt x="550138" y="1239036"/>
                </a:lnTo>
                <a:lnTo>
                  <a:pt x="555886" y="1225491"/>
                </a:lnTo>
                <a:lnTo>
                  <a:pt x="554061" y="1221385"/>
                </a:lnTo>
                <a:cubicBezTo>
                  <a:pt x="554061" y="1215833"/>
                  <a:pt x="556476" y="1210807"/>
                  <a:pt x="560380" y="1207170"/>
                </a:cubicBezTo>
                <a:lnTo>
                  <a:pt x="561727" y="1206650"/>
                </a:lnTo>
                <a:lnTo>
                  <a:pt x="560925" y="1204714"/>
                </a:lnTo>
                <a:cubicBezTo>
                  <a:pt x="560925" y="1199163"/>
                  <a:pt x="563175" y="1194137"/>
                  <a:pt x="566813" y="1190499"/>
                </a:cubicBezTo>
                <a:lnTo>
                  <a:pt x="568169" y="1189937"/>
                </a:lnTo>
                <a:lnTo>
                  <a:pt x="566809" y="1186572"/>
                </a:lnTo>
                <a:cubicBezTo>
                  <a:pt x="566809" y="1180885"/>
                  <a:pt x="569059" y="1175737"/>
                  <a:pt x="572697" y="1172010"/>
                </a:cubicBezTo>
                <a:lnTo>
                  <a:pt x="573288" y="1171760"/>
                </a:lnTo>
                <a:lnTo>
                  <a:pt x="572693" y="1170392"/>
                </a:lnTo>
                <a:cubicBezTo>
                  <a:pt x="572693" y="1164841"/>
                  <a:pt x="575053" y="1159815"/>
                  <a:pt x="578869" y="1156177"/>
                </a:cubicBezTo>
                <a:lnTo>
                  <a:pt x="581304" y="1155215"/>
                </a:lnTo>
                <a:lnTo>
                  <a:pt x="580538" y="1153231"/>
                </a:lnTo>
                <a:cubicBezTo>
                  <a:pt x="580538" y="1147273"/>
                  <a:pt x="582788" y="1141879"/>
                  <a:pt x="586427" y="1137975"/>
                </a:cubicBezTo>
                <a:lnTo>
                  <a:pt x="587103" y="1137674"/>
                </a:lnTo>
                <a:lnTo>
                  <a:pt x="586422" y="1136070"/>
                </a:lnTo>
                <a:cubicBezTo>
                  <a:pt x="586422" y="1130518"/>
                  <a:pt x="588727" y="1125492"/>
                  <a:pt x="592454" y="1121854"/>
                </a:cubicBezTo>
                <a:lnTo>
                  <a:pt x="593852" y="1121289"/>
                </a:lnTo>
                <a:lnTo>
                  <a:pt x="593286" y="1119889"/>
                </a:lnTo>
                <a:cubicBezTo>
                  <a:pt x="593286" y="1114203"/>
                  <a:pt x="595536" y="1109054"/>
                  <a:pt x="599175" y="1105327"/>
                </a:cubicBezTo>
                <a:lnTo>
                  <a:pt x="601409" y="1104379"/>
                </a:lnTo>
                <a:lnTo>
                  <a:pt x="601132" y="1103709"/>
                </a:lnTo>
                <a:cubicBezTo>
                  <a:pt x="601132" y="1098157"/>
                  <a:pt x="603381" y="1093131"/>
                  <a:pt x="607020" y="1089494"/>
                </a:cubicBezTo>
                <a:lnTo>
                  <a:pt x="607996" y="1089088"/>
                </a:lnTo>
                <a:lnTo>
                  <a:pt x="607015" y="1086547"/>
                </a:lnTo>
                <a:cubicBezTo>
                  <a:pt x="607015" y="1080589"/>
                  <a:pt x="609265" y="1075196"/>
                  <a:pt x="612904" y="1071292"/>
                </a:cubicBezTo>
                <a:lnTo>
                  <a:pt x="615231" y="1070257"/>
                </a:lnTo>
                <a:lnTo>
                  <a:pt x="614860" y="1069386"/>
                </a:lnTo>
                <a:cubicBezTo>
                  <a:pt x="614860" y="1063835"/>
                  <a:pt x="617165" y="1058809"/>
                  <a:pt x="620892" y="1055171"/>
                </a:cubicBezTo>
                <a:lnTo>
                  <a:pt x="621463" y="1054940"/>
                </a:lnTo>
                <a:lnTo>
                  <a:pt x="620744" y="1053205"/>
                </a:lnTo>
                <a:cubicBezTo>
                  <a:pt x="620744" y="1047519"/>
                  <a:pt x="623049" y="1042370"/>
                  <a:pt x="626776" y="1038643"/>
                </a:cubicBezTo>
                <a:lnTo>
                  <a:pt x="629734" y="1037418"/>
                </a:lnTo>
                <a:lnTo>
                  <a:pt x="629570" y="1037025"/>
                </a:lnTo>
                <a:cubicBezTo>
                  <a:pt x="629570" y="1031473"/>
                  <a:pt x="631820" y="1026448"/>
                  <a:pt x="635459" y="1022810"/>
                </a:cubicBezTo>
                <a:lnTo>
                  <a:pt x="637815" y="1021833"/>
                </a:lnTo>
                <a:lnTo>
                  <a:pt x="637416" y="1020845"/>
                </a:lnTo>
                <a:cubicBezTo>
                  <a:pt x="637416" y="1015158"/>
                  <a:pt x="639665" y="1010009"/>
                  <a:pt x="643304" y="1006283"/>
                </a:cubicBezTo>
                <a:lnTo>
                  <a:pt x="645538" y="1005334"/>
                </a:lnTo>
                <a:lnTo>
                  <a:pt x="645261" y="1004664"/>
                </a:lnTo>
                <a:cubicBezTo>
                  <a:pt x="645261" y="999113"/>
                  <a:pt x="647510" y="994087"/>
                  <a:pt x="651149" y="990449"/>
                </a:cubicBezTo>
                <a:lnTo>
                  <a:pt x="653514" y="989469"/>
                </a:lnTo>
                <a:lnTo>
                  <a:pt x="653106" y="988483"/>
                </a:lnTo>
                <a:cubicBezTo>
                  <a:pt x="653106" y="982797"/>
                  <a:pt x="655410" y="977648"/>
                  <a:pt x="659137" y="973921"/>
                </a:cubicBezTo>
                <a:lnTo>
                  <a:pt x="662176" y="972662"/>
                </a:lnTo>
                <a:lnTo>
                  <a:pt x="667819" y="958375"/>
                </a:lnTo>
                <a:lnTo>
                  <a:pt x="670051" y="957406"/>
                </a:lnTo>
                <a:lnTo>
                  <a:pt x="675664" y="943522"/>
                </a:lnTo>
                <a:lnTo>
                  <a:pt x="677899" y="942573"/>
                </a:lnTo>
                <a:lnTo>
                  <a:pt x="677621" y="941903"/>
                </a:lnTo>
                <a:cubicBezTo>
                  <a:pt x="677621" y="936352"/>
                  <a:pt x="679871" y="931326"/>
                  <a:pt x="683510" y="927688"/>
                </a:cubicBezTo>
                <a:lnTo>
                  <a:pt x="685706" y="926778"/>
                </a:lnTo>
                <a:lnTo>
                  <a:pt x="685466" y="926213"/>
                </a:lnTo>
                <a:cubicBezTo>
                  <a:pt x="685466" y="920662"/>
                  <a:pt x="687771" y="915636"/>
                  <a:pt x="691498" y="911998"/>
                </a:cubicBezTo>
                <a:lnTo>
                  <a:pt x="694627" y="910733"/>
                </a:lnTo>
                <a:lnTo>
                  <a:pt x="700467" y="897289"/>
                </a:lnTo>
                <a:lnTo>
                  <a:pt x="704113" y="895849"/>
                </a:lnTo>
                <a:lnTo>
                  <a:pt x="704098" y="895814"/>
                </a:lnTo>
                <a:cubicBezTo>
                  <a:pt x="704098" y="890262"/>
                  <a:pt x="706348" y="885236"/>
                  <a:pt x="709986" y="881598"/>
                </a:cubicBezTo>
                <a:lnTo>
                  <a:pt x="712537" y="880542"/>
                </a:lnTo>
                <a:lnTo>
                  <a:pt x="711943" y="879142"/>
                </a:lnTo>
                <a:cubicBezTo>
                  <a:pt x="711943" y="873591"/>
                  <a:pt x="714248" y="868565"/>
                  <a:pt x="717975" y="864927"/>
                </a:cubicBezTo>
                <a:lnTo>
                  <a:pt x="723929" y="862519"/>
                </a:lnTo>
                <a:lnTo>
                  <a:pt x="728619" y="851198"/>
                </a:lnTo>
                <a:lnTo>
                  <a:pt x="732832" y="849453"/>
                </a:lnTo>
                <a:lnTo>
                  <a:pt x="732537" y="848742"/>
                </a:lnTo>
                <a:cubicBezTo>
                  <a:pt x="732537" y="843191"/>
                  <a:pt x="734787" y="838165"/>
                  <a:pt x="738425" y="834527"/>
                </a:cubicBezTo>
                <a:lnTo>
                  <a:pt x="741031" y="833447"/>
                </a:lnTo>
                <a:lnTo>
                  <a:pt x="746270" y="820798"/>
                </a:lnTo>
                <a:lnTo>
                  <a:pt x="751649" y="818570"/>
                </a:lnTo>
                <a:lnTo>
                  <a:pt x="757057" y="804558"/>
                </a:lnTo>
                <a:lnTo>
                  <a:pt x="761888" y="802411"/>
                </a:lnTo>
                <a:lnTo>
                  <a:pt x="766864" y="790399"/>
                </a:lnTo>
                <a:lnTo>
                  <a:pt x="771568" y="788450"/>
                </a:lnTo>
                <a:lnTo>
                  <a:pt x="776670" y="775832"/>
                </a:lnTo>
                <a:lnTo>
                  <a:pt x="781626" y="773730"/>
                </a:lnTo>
                <a:lnTo>
                  <a:pt x="786620" y="761961"/>
                </a:lnTo>
                <a:lnTo>
                  <a:pt x="792574" y="759553"/>
                </a:lnTo>
                <a:lnTo>
                  <a:pt x="797264" y="748232"/>
                </a:lnTo>
                <a:lnTo>
                  <a:pt x="801252" y="746579"/>
                </a:lnTo>
                <a:lnTo>
                  <a:pt x="807070" y="731848"/>
                </a:lnTo>
                <a:lnTo>
                  <a:pt x="811977" y="729716"/>
                </a:lnTo>
                <a:lnTo>
                  <a:pt x="817020" y="717832"/>
                </a:lnTo>
                <a:lnTo>
                  <a:pt x="822528" y="715604"/>
                </a:lnTo>
                <a:lnTo>
                  <a:pt x="827950" y="703122"/>
                </a:lnTo>
                <a:lnTo>
                  <a:pt x="835262" y="700234"/>
                </a:lnTo>
                <a:lnTo>
                  <a:pt x="839431" y="689681"/>
                </a:lnTo>
                <a:lnTo>
                  <a:pt x="844490" y="687482"/>
                </a:lnTo>
                <a:lnTo>
                  <a:pt x="849380" y="675114"/>
                </a:lnTo>
                <a:lnTo>
                  <a:pt x="858588" y="671119"/>
                </a:lnTo>
                <a:lnTo>
                  <a:pt x="861986" y="662916"/>
                </a:lnTo>
                <a:lnTo>
                  <a:pt x="866690" y="660967"/>
                </a:lnTo>
                <a:lnTo>
                  <a:pt x="871792" y="648350"/>
                </a:lnTo>
                <a:lnTo>
                  <a:pt x="880287" y="644746"/>
                </a:lnTo>
                <a:lnTo>
                  <a:pt x="884540" y="634478"/>
                </a:lnTo>
                <a:lnTo>
                  <a:pt x="892262" y="631279"/>
                </a:lnTo>
                <a:lnTo>
                  <a:pt x="896308" y="621036"/>
                </a:lnTo>
                <a:lnTo>
                  <a:pt x="901681" y="618702"/>
                </a:lnTo>
                <a:lnTo>
                  <a:pt x="906114" y="608000"/>
                </a:lnTo>
                <a:lnTo>
                  <a:pt x="914639" y="604469"/>
                </a:lnTo>
                <a:lnTo>
                  <a:pt x="918863" y="594271"/>
                </a:lnTo>
                <a:lnTo>
                  <a:pt x="926875" y="590952"/>
                </a:lnTo>
                <a:lnTo>
                  <a:pt x="930630" y="581666"/>
                </a:lnTo>
                <a:lnTo>
                  <a:pt x="937978" y="578548"/>
                </a:lnTo>
                <a:lnTo>
                  <a:pt x="942541" y="567794"/>
                </a:lnTo>
                <a:lnTo>
                  <a:pt x="951827" y="564039"/>
                </a:lnTo>
                <a:lnTo>
                  <a:pt x="955146" y="556026"/>
                </a:lnTo>
                <a:lnTo>
                  <a:pt x="962977" y="552782"/>
                </a:lnTo>
                <a:lnTo>
                  <a:pt x="966914" y="543278"/>
                </a:lnTo>
                <a:lnTo>
                  <a:pt x="974690" y="540057"/>
                </a:lnTo>
                <a:lnTo>
                  <a:pt x="978825" y="529836"/>
                </a:lnTo>
                <a:lnTo>
                  <a:pt x="987746" y="526053"/>
                </a:lnTo>
                <a:lnTo>
                  <a:pt x="991430" y="516944"/>
                </a:lnTo>
                <a:lnTo>
                  <a:pt x="999938" y="513334"/>
                </a:lnTo>
                <a:lnTo>
                  <a:pt x="1001460" y="509910"/>
                </a:lnTo>
                <a:lnTo>
                  <a:pt x="990602" y="514203"/>
                </a:lnTo>
                <a:lnTo>
                  <a:pt x="987499" y="521695"/>
                </a:lnTo>
                <a:lnTo>
                  <a:pt x="979106" y="525172"/>
                </a:lnTo>
                <a:lnTo>
                  <a:pt x="975588" y="533463"/>
                </a:lnTo>
                <a:lnTo>
                  <a:pt x="966612" y="537092"/>
                </a:lnTo>
                <a:lnTo>
                  <a:pt x="962983" y="546068"/>
                </a:lnTo>
                <a:lnTo>
                  <a:pt x="955186" y="549376"/>
                </a:lnTo>
                <a:lnTo>
                  <a:pt x="950929" y="559654"/>
                </a:lnTo>
                <a:lnTo>
                  <a:pt x="940651" y="563911"/>
                </a:lnTo>
                <a:lnTo>
                  <a:pt x="937343" y="571708"/>
                </a:lnTo>
                <a:lnTo>
                  <a:pt x="928545" y="575266"/>
                </a:lnTo>
                <a:lnTo>
                  <a:pt x="924738" y="584456"/>
                </a:lnTo>
                <a:lnTo>
                  <a:pt x="916417" y="587903"/>
                </a:lnTo>
                <a:lnTo>
                  <a:pt x="912970" y="596224"/>
                </a:lnTo>
                <a:lnTo>
                  <a:pt x="904732" y="599636"/>
                </a:lnTo>
                <a:lnTo>
                  <a:pt x="900222" y="610790"/>
                </a:lnTo>
                <a:lnTo>
                  <a:pt x="894192" y="613348"/>
                </a:lnTo>
                <a:lnTo>
                  <a:pt x="890129" y="622701"/>
                </a:lnTo>
                <a:lnTo>
                  <a:pt x="883163" y="625453"/>
                </a:lnTo>
                <a:lnTo>
                  <a:pt x="878504" y="636430"/>
                </a:lnTo>
                <a:lnTo>
                  <a:pt x="870283" y="639755"/>
                </a:lnTo>
                <a:lnTo>
                  <a:pt x="865900" y="650854"/>
                </a:lnTo>
                <a:lnTo>
                  <a:pt x="857639" y="654443"/>
                </a:lnTo>
                <a:lnTo>
                  <a:pt x="854132" y="662908"/>
                </a:lnTo>
                <a:lnTo>
                  <a:pt x="849405" y="664866"/>
                </a:lnTo>
                <a:lnTo>
                  <a:pt x="844182" y="677474"/>
                </a:lnTo>
                <a:lnTo>
                  <a:pt x="835903" y="680903"/>
                </a:lnTo>
                <a:lnTo>
                  <a:pt x="831578" y="691346"/>
                </a:lnTo>
                <a:lnTo>
                  <a:pt x="826465" y="693464"/>
                </a:lnTo>
                <a:lnTo>
                  <a:pt x="821771" y="705625"/>
                </a:lnTo>
                <a:lnTo>
                  <a:pt x="814092" y="709038"/>
                </a:lnTo>
                <a:lnTo>
                  <a:pt x="809860" y="719498"/>
                </a:lnTo>
                <a:lnTo>
                  <a:pt x="803005" y="722405"/>
                </a:lnTo>
                <a:lnTo>
                  <a:pt x="799216" y="731553"/>
                </a:lnTo>
                <a:lnTo>
                  <a:pt x="794733" y="733409"/>
                </a:lnTo>
                <a:lnTo>
                  <a:pt x="789410" y="746262"/>
                </a:lnTo>
                <a:lnTo>
                  <a:pt x="782588" y="749088"/>
                </a:lnTo>
                <a:lnTo>
                  <a:pt x="777499" y="761665"/>
                </a:lnTo>
                <a:lnTo>
                  <a:pt x="772123" y="763945"/>
                </a:lnTo>
                <a:lnTo>
                  <a:pt x="766855" y="776662"/>
                </a:lnTo>
                <a:lnTo>
                  <a:pt x="761883" y="778722"/>
                </a:lnTo>
                <a:lnTo>
                  <a:pt x="757049" y="790391"/>
                </a:lnTo>
                <a:lnTo>
                  <a:pt x="752321" y="792350"/>
                </a:lnTo>
                <a:lnTo>
                  <a:pt x="747099" y="804956"/>
                </a:lnTo>
                <a:lnTo>
                  <a:pt x="741187" y="807405"/>
                </a:lnTo>
                <a:lnTo>
                  <a:pt x="736455" y="818829"/>
                </a:lnTo>
                <a:lnTo>
                  <a:pt x="732244" y="820573"/>
                </a:lnTo>
                <a:lnTo>
                  <a:pt x="726649" y="835069"/>
                </a:lnTo>
                <a:lnTo>
                  <a:pt x="724209" y="836154"/>
                </a:lnTo>
                <a:lnTo>
                  <a:pt x="718661" y="849228"/>
                </a:lnTo>
                <a:lnTo>
                  <a:pt x="712707" y="851636"/>
                </a:lnTo>
                <a:lnTo>
                  <a:pt x="708017" y="862957"/>
                </a:lnTo>
                <a:lnTo>
                  <a:pt x="703804" y="864702"/>
                </a:lnTo>
                <a:lnTo>
                  <a:pt x="704099" y="865413"/>
                </a:lnTo>
                <a:cubicBezTo>
                  <a:pt x="704099" y="870965"/>
                  <a:pt x="701849" y="875991"/>
                  <a:pt x="698211" y="879629"/>
                </a:cubicBezTo>
                <a:lnTo>
                  <a:pt x="695605" y="880708"/>
                </a:lnTo>
                <a:lnTo>
                  <a:pt x="690366" y="893357"/>
                </a:lnTo>
                <a:lnTo>
                  <a:pt x="685316" y="895449"/>
                </a:lnTo>
                <a:lnTo>
                  <a:pt x="685466" y="895814"/>
                </a:lnTo>
                <a:cubicBezTo>
                  <a:pt x="685466" y="901365"/>
                  <a:pt x="683216" y="906391"/>
                  <a:pt x="679578" y="910029"/>
                </a:cubicBezTo>
                <a:lnTo>
                  <a:pt x="677387" y="910937"/>
                </a:lnTo>
                <a:lnTo>
                  <a:pt x="677621" y="911504"/>
                </a:lnTo>
                <a:cubicBezTo>
                  <a:pt x="677621" y="917055"/>
                  <a:pt x="675371" y="922081"/>
                  <a:pt x="671733" y="925719"/>
                </a:cubicBezTo>
                <a:lnTo>
                  <a:pt x="669610" y="926598"/>
                </a:lnTo>
                <a:lnTo>
                  <a:pt x="663602" y="940428"/>
                </a:lnTo>
                <a:lnTo>
                  <a:pt x="659956" y="941868"/>
                </a:lnTo>
                <a:lnTo>
                  <a:pt x="659970" y="941903"/>
                </a:lnTo>
                <a:cubicBezTo>
                  <a:pt x="659970" y="947455"/>
                  <a:pt x="657665" y="952481"/>
                  <a:pt x="653938" y="956118"/>
                </a:cubicBezTo>
                <a:lnTo>
                  <a:pt x="650854" y="957366"/>
                </a:lnTo>
                <a:lnTo>
                  <a:pt x="651144" y="958084"/>
                </a:lnTo>
                <a:cubicBezTo>
                  <a:pt x="651144" y="963771"/>
                  <a:pt x="648894" y="968919"/>
                  <a:pt x="645256" y="972646"/>
                </a:cubicBezTo>
                <a:lnTo>
                  <a:pt x="643208" y="973515"/>
                </a:lnTo>
                <a:lnTo>
                  <a:pt x="637411" y="988193"/>
                </a:lnTo>
                <a:lnTo>
                  <a:pt x="635179" y="989162"/>
                </a:lnTo>
                <a:lnTo>
                  <a:pt x="629566" y="1003045"/>
                </a:lnTo>
                <a:lnTo>
                  <a:pt x="627326" y="1003996"/>
                </a:lnTo>
                <a:lnTo>
                  <a:pt x="627610" y="1004664"/>
                </a:lnTo>
                <a:cubicBezTo>
                  <a:pt x="627610" y="1010216"/>
                  <a:pt x="625304" y="1015241"/>
                  <a:pt x="621578" y="1018879"/>
                </a:cubicBezTo>
                <a:lnTo>
                  <a:pt x="618493" y="1020126"/>
                </a:lnTo>
                <a:lnTo>
                  <a:pt x="618784" y="1020845"/>
                </a:lnTo>
                <a:cubicBezTo>
                  <a:pt x="618784" y="1026532"/>
                  <a:pt x="616533" y="1031680"/>
                  <a:pt x="612896" y="1035406"/>
                </a:cubicBezTo>
                <a:lnTo>
                  <a:pt x="610661" y="1036355"/>
                </a:lnTo>
                <a:lnTo>
                  <a:pt x="610939" y="1037025"/>
                </a:lnTo>
                <a:cubicBezTo>
                  <a:pt x="610939" y="1042576"/>
                  <a:pt x="608688" y="1047602"/>
                  <a:pt x="605050" y="1051240"/>
                </a:cubicBezTo>
                <a:lnTo>
                  <a:pt x="604373" y="1051520"/>
                </a:lnTo>
                <a:lnTo>
                  <a:pt x="605055" y="1053205"/>
                </a:lnTo>
                <a:cubicBezTo>
                  <a:pt x="605055" y="1058892"/>
                  <a:pt x="602804" y="1064040"/>
                  <a:pt x="599167" y="1067767"/>
                </a:cubicBezTo>
                <a:lnTo>
                  <a:pt x="596926" y="1068718"/>
                </a:lnTo>
                <a:lnTo>
                  <a:pt x="597210" y="1069386"/>
                </a:lnTo>
                <a:cubicBezTo>
                  <a:pt x="597210" y="1074938"/>
                  <a:pt x="594904" y="1079963"/>
                  <a:pt x="591178" y="1083601"/>
                </a:cubicBezTo>
                <a:lnTo>
                  <a:pt x="587777" y="1084976"/>
                </a:lnTo>
                <a:lnTo>
                  <a:pt x="588384" y="1086547"/>
                </a:lnTo>
                <a:cubicBezTo>
                  <a:pt x="588384" y="1092505"/>
                  <a:pt x="586133" y="1097898"/>
                  <a:pt x="582495" y="1101803"/>
                </a:cubicBezTo>
                <a:lnTo>
                  <a:pt x="581832" y="1102097"/>
                </a:lnTo>
                <a:lnTo>
                  <a:pt x="582500" y="1103709"/>
                </a:lnTo>
                <a:cubicBezTo>
                  <a:pt x="582500" y="1109260"/>
                  <a:pt x="580249" y="1114286"/>
                  <a:pt x="576612" y="1117924"/>
                </a:cubicBezTo>
                <a:lnTo>
                  <a:pt x="575907" y="1118216"/>
                </a:lnTo>
                <a:lnTo>
                  <a:pt x="576617" y="1119889"/>
                </a:lnTo>
                <a:cubicBezTo>
                  <a:pt x="576617" y="1125576"/>
                  <a:pt x="574257" y="1130724"/>
                  <a:pt x="570441" y="1134451"/>
                </a:cubicBezTo>
                <a:lnTo>
                  <a:pt x="568437" y="1135262"/>
                </a:lnTo>
                <a:lnTo>
                  <a:pt x="568771" y="1136070"/>
                </a:lnTo>
                <a:cubicBezTo>
                  <a:pt x="568771" y="1141621"/>
                  <a:pt x="566520" y="1146647"/>
                  <a:pt x="562883" y="1150285"/>
                </a:cubicBezTo>
                <a:lnTo>
                  <a:pt x="561886" y="1150697"/>
                </a:lnTo>
                <a:lnTo>
                  <a:pt x="562888" y="1153231"/>
                </a:lnTo>
                <a:cubicBezTo>
                  <a:pt x="562888" y="1159188"/>
                  <a:pt x="560582" y="1164581"/>
                  <a:pt x="556856" y="1168486"/>
                </a:cubicBezTo>
                <a:lnTo>
                  <a:pt x="555480" y="1169083"/>
                </a:lnTo>
                <a:lnTo>
                  <a:pt x="556023" y="1170392"/>
                </a:lnTo>
                <a:cubicBezTo>
                  <a:pt x="556023" y="1175944"/>
                  <a:pt x="553772" y="1180969"/>
                  <a:pt x="550135" y="1184607"/>
                </a:cubicBezTo>
                <a:lnTo>
                  <a:pt x="549457" y="1184888"/>
                </a:lnTo>
                <a:lnTo>
                  <a:pt x="550138" y="1186572"/>
                </a:lnTo>
                <a:cubicBezTo>
                  <a:pt x="550138" y="1192259"/>
                  <a:pt x="547888" y="1197408"/>
                  <a:pt x="544250" y="1201134"/>
                </a:cubicBezTo>
                <a:lnTo>
                  <a:pt x="542993" y="1201668"/>
                </a:lnTo>
                <a:lnTo>
                  <a:pt x="544255" y="1204714"/>
                </a:lnTo>
                <a:cubicBezTo>
                  <a:pt x="544255" y="1210266"/>
                  <a:pt x="542005" y="1215292"/>
                  <a:pt x="538366" y="1218929"/>
                </a:cubicBezTo>
                <a:lnTo>
                  <a:pt x="537502" y="1219288"/>
                </a:lnTo>
                <a:lnTo>
                  <a:pt x="538371" y="1221385"/>
                </a:lnTo>
                <a:cubicBezTo>
                  <a:pt x="538371" y="1226936"/>
                  <a:pt x="536120" y="1231962"/>
                  <a:pt x="532483" y="1235600"/>
                </a:cubicBezTo>
                <a:lnTo>
                  <a:pt x="531246" y="1236112"/>
                </a:lnTo>
                <a:lnTo>
                  <a:pt x="532488" y="1239036"/>
                </a:lnTo>
                <a:cubicBezTo>
                  <a:pt x="532488" y="1244588"/>
                  <a:pt x="530182" y="1249614"/>
                  <a:pt x="526455" y="1253251"/>
                </a:cubicBezTo>
                <a:lnTo>
                  <a:pt x="524871" y="1253892"/>
                </a:lnTo>
                <a:lnTo>
                  <a:pt x="525623" y="1255707"/>
                </a:lnTo>
                <a:lnTo>
                  <a:pt x="520006" y="1269268"/>
                </a:lnTo>
                <a:lnTo>
                  <a:pt x="521700" y="1273359"/>
                </a:lnTo>
                <a:cubicBezTo>
                  <a:pt x="521700" y="1278910"/>
                  <a:pt x="519450" y="1283936"/>
                  <a:pt x="515812" y="1287574"/>
                </a:cubicBezTo>
                <a:lnTo>
                  <a:pt x="514948" y="1287932"/>
                </a:lnTo>
                <a:lnTo>
                  <a:pt x="515816" y="1290029"/>
                </a:lnTo>
                <a:lnTo>
                  <a:pt x="510199" y="1303590"/>
                </a:lnTo>
                <a:lnTo>
                  <a:pt x="511894" y="1307681"/>
                </a:lnTo>
                <a:cubicBezTo>
                  <a:pt x="511894" y="1313232"/>
                  <a:pt x="509643" y="1318258"/>
                  <a:pt x="506006" y="1321896"/>
                </a:cubicBezTo>
                <a:lnTo>
                  <a:pt x="504448" y="1322542"/>
                </a:lnTo>
                <a:lnTo>
                  <a:pt x="506010" y="1326313"/>
                </a:lnTo>
                <a:lnTo>
                  <a:pt x="500784" y="1338930"/>
                </a:lnTo>
                <a:lnTo>
                  <a:pt x="502088" y="1342004"/>
                </a:lnTo>
                <a:lnTo>
                  <a:pt x="496174" y="1355941"/>
                </a:lnTo>
                <a:lnTo>
                  <a:pt x="498166" y="1360635"/>
                </a:lnTo>
                <a:cubicBezTo>
                  <a:pt x="498166" y="1366187"/>
                  <a:pt x="495861" y="1371213"/>
                  <a:pt x="492134" y="1374850"/>
                </a:cubicBezTo>
                <a:lnTo>
                  <a:pt x="491739" y="1375010"/>
                </a:lnTo>
                <a:lnTo>
                  <a:pt x="493262" y="1378777"/>
                </a:lnTo>
                <a:lnTo>
                  <a:pt x="487613" y="1392750"/>
                </a:lnTo>
                <a:lnTo>
                  <a:pt x="489339" y="1396919"/>
                </a:lnTo>
                <a:lnTo>
                  <a:pt x="483643" y="1410673"/>
                </a:lnTo>
                <a:lnTo>
                  <a:pt x="485417" y="1415061"/>
                </a:lnTo>
                <a:lnTo>
                  <a:pt x="480004" y="1428449"/>
                </a:lnTo>
                <a:lnTo>
                  <a:pt x="481494" y="1432223"/>
                </a:lnTo>
                <a:lnTo>
                  <a:pt x="476011" y="1446106"/>
                </a:lnTo>
                <a:lnTo>
                  <a:pt x="477572" y="1449874"/>
                </a:lnTo>
                <a:lnTo>
                  <a:pt x="471955" y="1463435"/>
                </a:lnTo>
                <a:lnTo>
                  <a:pt x="473649" y="1467525"/>
                </a:lnTo>
                <a:lnTo>
                  <a:pt x="468775" y="1479293"/>
                </a:lnTo>
                <a:lnTo>
                  <a:pt x="471688" y="1486158"/>
                </a:lnTo>
                <a:lnTo>
                  <a:pt x="465982" y="1499606"/>
                </a:lnTo>
                <a:lnTo>
                  <a:pt x="467765" y="1503809"/>
                </a:lnTo>
                <a:lnTo>
                  <a:pt x="462699" y="1515748"/>
                </a:lnTo>
                <a:lnTo>
                  <a:pt x="465804" y="1523422"/>
                </a:lnTo>
                <a:lnTo>
                  <a:pt x="461122" y="1534995"/>
                </a:lnTo>
                <a:lnTo>
                  <a:pt x="463842" y="1541563"/>
                </a:lnTo>
                <a:cubicBezTo>
                  <a:pt x="463842" y="1547521"/>
                  <a:pt x="461428" y="1552914"/>
                  <a:pt x="457524" y="1556819"/>
                </a:cubicBezTo>
                <a:lnTo>
                  <a:pt x="457365" y="1556884"/>
                </a:lnTo>
                <a:lnTo>
                  <a:pt x="458939" y="1560686"/>
                </a:lnTo>
                <a:lnTo>
                  <a:pt x="454235" y="1572043"/>
                </a:lnTo>
                <a:lnTo>
                  <a:pt x="456978" y="1578827"/>
                </a:lnTo>
                <a:lnTo>
                  <a:pt x="452298" y="1590404"/>
                </a:lnTo>
                <a:lnTo>
                  <a:pt x="455017" y="1596969"/>
                </a:lnTo>
                <a:lnTo>
                  <a:pt x="450178" y="1608652"/>
                </a:lnTo>
                <a:lnTo>
                  <a:pt x="453056" y="1615601"/>
                </a:lnTo>
                <a:lnTo>
                  <a:pt x="449313" y="1624636"/>
                </a:lnTo>
                <a:lnTo>
                  <a:pt x="453056" y="1633253"/>
                </a:lnTo>
                <a:lnTo>
                  <a:pt x="447686" y="1645616"/>
                </a:lnTo>
                <a:lnTo>
                  <a:pt x="451094" y="1653846"/>
                </a:lnTo>
                <a:lnTo>
                  <a:pt x="446390" y="1665204"/>
                </a:lnTo>
                <a:lnTo>
                  <a:pt x="449133" y="1671988"/>
                </a:lnTo>
                <a:lnTo>
                  <a:pt x="445334" y="1681383"/>
                </a:lnTo>
                <a:lnTo>
                  <a:pt x="449134" y="1690130"/>
                </a:lnTo>
                <a:lnTo>
                  <a:pt x="444186" y="1701518"/>
                </a:lnTo>
                <a:lnTo>
                  <a:pt x="447172" y="1709252"/>
                </a:lnTo>
                <a:lnTo>
                  <a:pt x="443351" y="1719151"/>
                </a:lnTo>
                <a:lnTo>
                  <a:pt x="447172" y="1728375"/>
                </a:lnTo>
                <a:lnTo>
                  <a:pt x="443221" y="1737912"/>
                </a:lnTo>
                <a:lnTo>
                  <a:pt x="447172" y="1747007"/>
                </a:lnTo>
                <a:lnTo>
                  <a:pt x="442009" y="1758891"/>
                </a:lnTo>
                <a:lnTo>
                  <a:pt x="445210" y="1766620"/>
                </a:lnTo>
                <a:lnTo>
                  <a:pt x="441351" y="1775936"/>
                </a:lnTo>
                <a:lnTo>
                  <a:pt x="445210" y="1785252"/>
                </a:lnTo>
                <a:cubicBezTo>
                  <a:pt x="445210" y="1796355"/>
                  <a:pt x="436210" y="1805355"/>
                  <a:pt x="425107" y="1805355"/>
                </a:cubicBezTo>
                <a:cubicBezTo>
                  <a:pt x="414004" y="1805355"/>
                  <a:pt x="405004" y="1796355"/>
                  <a:pt x="405004" y="1785252"/>
                </a:cubicBezTo>
                <a:lnTo>
                  <a:pt x="408863" y="1775936"/>
                </a:lnTo>
                <a:lnTo>
                  <a:pt x="405004" y="1766620"/>
                </a:lnTo>
                <a:lnTo>
                  <a:pt x="409162" y="1756580"/>
                </a:lnTo>
                <a:lnTo>
                  <a:pt x="405004" y="1747007"/>
                </a:lnTo>
                <a:lnTo>
                  <a:pt x="409959" y="1735602"/>
                </a:lnTo>
                <a:lnTo>
                  <a:pt x="406965" y="1728375"/>
                </a:lnTo>
                <a:lnTo>
                  <a:pt x="410786" y="1719150"/>
                </a:lnTo>
                <a:lnTo>
                  <a:pt x="406965" y="1709252"/>
                </a:lnTo>
                <a:lnTo>
                  <a:pt x="410874" y="1699126"/>
                </a:lnTo>
                <a:lnTo>
                  <a:pt x="406965" y="1690130"/>
                </a:lnTo>
                <a:lnTo>
                  <a:pt x="411780" y="1679046"/>
                </a:lnTo>
                <a:lnTo>
                  <a:pt x="408926" y="1671988"/>
                </a:lnTo>
                <a:lnTo>
                  <a:pt x="413608" y="1660412"/>
                </a:lnTo>
                <a:lnTo>
                  <a:pt x="410888" y="1653846"/>
                </a:lnTo>
                <a:lnTo>
                  <a:pt x="415254" y="1643304"/>
                </a:lnTo>
                <a:lnTo>
                  <a:pt x="410888" y="1633253"/>
                </a:lnTo>
                <a:lnTo>
                  <a:pt x="415634" y="1622326"/>
                </a:lnTo>
                <a:lnTo>
                  <a:pt x="412849" y="1615601"/>
                </a:lnTo>
                <a:lnTo>
                  <a:pt x="417688" y="1603918"/>
                </a:lnTo>
                <a:lnTo>
                  <a:pt x="414810" y="1596969"/>
                </a:lnTo>
                <a:lnTo>
                  <a:pt x="419515" y="1585611"/>
                </a:lnTo>
                <a:lnTo>
                  <a:pt x="416772" y="1578827"/>
                </a:lnTo>
                <a:lnTo>
                  <a:pt x="421452" y="1567251"/>
                </a:lnTo>
                <a:lnTo>
                  <a:pt x="418733" y="1560686"/>
                </a:lnTo>
                <a:lnTo>
                  <a:pt x="423674" y="1548757"/>
                </a:lnTo>
                <a:lnTo>
                  <a:pt x="420694" y="1541563"/>
                </a:lnTo>
                <a:lnTo>
                  <a:pt x="426391" y="1527808"/>
                </a:lnTo>
                <a:lnTo>
                  <a:pt x="424617" y="1523422"/>
                </a:lnTo>
                <a:lnTo>
                  <a:pt x="429636" y="1511016"/>
                </a:lnTo>
                <a:lnTo>
                  <a:pt x="426578" y="1503809"/>
                </a:lnTo>
                <a:lnTo>
                  <a:pt x="432284" y="1490361"/>
                </a:lnTo>
                <a:lnTo>
                  <a:pt x="430501" y="1486158"/>
                </a:lnTo>
                <a:lnTo>
                  <a:pt x="435895" y="1473445"/>
                </a:lnTo>
                <a:lnTo>
                  <a:pt x="433443" y="1467525"/>
                </a:lnTo>
                <a:lnTo>
                  <a:pt x="439060" y="1453964"/>
                </a:lnTo>
                <a:lnTo>
                  <a:pt x="437365" y="1449874"/>
                </a:lnTo>
                <a:lnTo>
                  <a:pt x="442942" y="1436410"/>
                </a:lnTo>
                <a:lnTo>
                  <a:pt x="441288" y="1432223"/>
                </a:lnTo>
                <a:lnTo>
                  <a:pt x="446655" y="1418634"/>
                </a:lnTo>
                <a:lnTo>
                  <a:pt x="445210" y="1415061"/>
                </a:lnTo>
                <a:lnTo>
                  <a:pt x="450860" y="1401089"/>
                </a:lnTo>
                <a:lnTo>
                  <a:pt x="449133" y="1396919"/>
                </a:lnTo>
                <a:lnTo>
                  <a:pt x="454830" y="1383165"/>
                </a:lnTo>
                <a:lnTo>
                  <a:pt x="453056" y="1378777"/>
                </a:lnTo>
                <a:lnTo>
                  <a:pt x="458726" y="1364754"/>
                </a:lnTo>
                <a:lnTo>
                  <a:pt x="456978" y="1360635"/>
                </a:lnTo>
                <a:lnTo>
                  <a:pt x="462892" y="1346697"/>
                </a:lnTo>
                <a:lnTo>
                  <a:pt x="460901" y="1342004"/>
                </a:lnTo>
                <a:lnTo>
                  <a:pt x="466671" y="1328406"/>
                </a:lnTo>
                <a:lnTo>
                  <a:pt x="465804" y="1326313"/>
                </a:lnTo>
                <a:cubicBezTo>
                  <a:pt x="465804" y="1320762"/>
                  <a:pt x="468054" y="1315736"/>
                  <a:pt x="471692" y="1312098"/>
                </a:cubicBezTo>
                <a:lnTo>
                  <a:pt x="473250" y="1311453"/>
                </a:lnTo>
                <a:lnTo>
                  <a:pt x="471687" y="1307681"/>
                </a:lnTo>
                <a:lnTo>
                  <a:pt x="477304" y="1294120"/>
                </a:lnTo>
                <a:lnTo>
                  <a:pt x="475610" y="1290029"/>
                </a:lnTo>
                <a:cubicBezTo>
                  <a:pt x="475610" y="1284478"/>
                  <a:pt x="477860" y="1279452"/>
                  <a:pt x="481498" y="1275814"/>
                </a:cubicBezTo>
                <a:lnTo>
                  <a:pt x="482363" y="1275456"/>
                </a:lnTo>
                <a:lnTo>
                  <a:pt x="481494" y="1273359"/>
                </a:lnTo>
                <a:lnTo>
                  <a:pt x="487111" y="1259798"/>
                </a:lnTo>
                <a:lnTo>
                  <a:pt x="485417" y="1255707"/>
                </a:lnTo>
                <a:cubicBezTo>
                  <a:pt x="485417" y="1250156"/>
                  <a:pt x="487667" y="1245130"/>
                  <a:pt x="491304" y="1241492"/>
                </a:cubicBezTo>
                <a:lnTo>
                  <a:pt x="492188" y="1241127"/>
                </a:lnTo>
                <a:lnTo>
                  <a:pt x="491300" y="1239036"/>
                </a:lnTo>
                <a:cubicBezTo>
                  <a:pt x="491300" y="1233485"/>
                  <a:pt x="493605" y="1228459"/>
                  <a:pt x="497332" y="1224821"/>
                </a:cubicBezTo>
                <a:lnTo>
                  <a:pt x="499264" y="1224040"/>
                </a:lnTo>
                <a:lnTo>
                  <a:pt x="498164" y="1221385"/>
                </a:lnTo>
                <a:cubicBezTo>
                  <a:pt x="498164" y="1215833"/>
                  <a:pt x="500415" y="1210807"/>
                  <a:pt x="504052" y="1207170"/>
                </a:cubicBezTo>
                <a:lnTo>
                  <a:pt x="504917" y="1206811"/>
                </a:lnTo>
                <a:lnTo>
                  <a:pt x="504048" y="1204714"/>
                </a:lnTo>
                <a:cubicBezTo>
                  <a:pt x="504048" y="1199163"/>
                  <a:pt x="506298" y="1194137"/>
                  <a:pt x="509936" y="1190499"/>
                </a:cubicBezTo>
                <a:lnTo>
                  <a:pt x="511292" y="1189937"/>
                </a:lnTo>
                <a:lnTo>
                  <a:pt x="509932" y="1186572"/>
                </a:lnTo>
                <a:cubicBezTo>
                  <a:pt x="509932" y="1180885"/>
                  <a:pt x="512182" y="1175737"/>
                  <a:pt x="515820" y="1172010"/>
                </a:cubicBezTo>
                <a:lnTo>
                  <a:pt x="516387" y="1171770"/>
                </a:lnTo>
                <a:lnTo>
                  <a:pt x="515816" y="1170392"/>
                </a:lnTo>
                <a:cubicBezTo>
                  <a:pt x="515816" y="1164841"/>
                  <a:pt x="518066" y="1159815"/>
                  <a:pt x="521705" y="1156177"/>
                </a:cubicBezTo>
                <a:lnTo>
                  <a:pt x="522702" y="1155764"/>
                </a:lnTo>
                <a:lnTo>
                  <a:pt x="521700" y="1153231"/>
                </a:lnTo>
                <a:cubicBezTo>
                  <a:pt x="521700" y="1147273"/>
                  <a:pt x="524005" y="1141879"/>
                  <a:pt x="527732" y="1137975"/>
                </a:cubicBezTo>
                <a:lnTo>
                  <a:pt x="529107" y="1137379"/>
                </a:lnTo>
                <a:lnTo>
                  <a:pt x="528564" y="1136070"/>
                </a:lnTo>
                <a:cubicBezTo>
                  <a:pt x="528564" y="1130518"/>
                  <a:pt x="530814" y="1125492"/>
                  <a:pt x="534452" y="1121854"/>
                </a:cubicBezTo>
                <a:lnTo>
                  <a:pt x="535157" y="1121562"/>
                </a:lnTo>
                <a:lnTo>
                  <a:pt x="534448" y="1119889"/>
                </a:lnTo>
                <a:cubicBezTo>
                  <a:pt x="534448" y="1114203"/>
                  <a:pt x="536808" y="1109054"/>
                  <a:pt x="540624" y="1105327"/>
                </a:cubicBezTo>
                <a:lnTo>
                  <a:pt x="542628" y="1104516"/>
                </a:lnTo>
                <a:lnTo>
                  <a:pt x="542293" y="1103709"/>
                </a:lnTo>
                <a:cubicBezTo>
                  <a:pt x="542293" y="1098157"/>
                  <a:pt x="544543" y="1093131"/>
                  <a:pt x="548181" y="1089494"/>
                </a:cubicBezTo>
                <a:lnTo>
                  <a:pt x="549158" y="1089088"/>
                </a:lnTo>
                <a:lnTo>
                  <a:pt x="548177" y="1086547"/>
                </a:lnTo>
                <a:cubicBezTo>
                  <a:pt x="548177" y="1080589"/>
                  <a:pt x="550427" y="1075196"/>
                  <a:pt x="554065" y="1071292"/>
                </a:cubicBezTo>
                <a:lnTo>
                  <a:pt x="556392" y="1070257"/>
                </a:lnTo>
                <a:lnTo>
                  <a:pt x="556022" y="1069386"/>
                </a:lnTo>
                <a:cubicBezTo>
                  <a:pt x="556022" y="1063835"/>
                  <a:pt x="558327" y="1058809"/>
                  <a:pt x="562054" y="1055171"/>
                </a:cubicBezTo>
                <a:lnTo>
                  <a:pt x="565139" y="1053923"/>
                </a:lnTo>
                <a:lnTo>
                  <a:pt x="564848" y="1053205"/>
                </a:lnTo>
                <a:cubicBezTo>
                  <a:pt x="564848" y="1047519"/>
                  <a:pt x="567098" y="1042370"/>
                  <a:pt x="570736" y="1038643"/>
                </a:cubicBezTo>
                <a:lnTo>
                  <a:pt x="571303" y="1038403"/>
                </a:lnTo>
                <a:lnTo>
                  <a:pt x="570732" y="1037025"/>
                </a:lnTo>
                <a:cubicBezTo>
                  <a:pt x="570732" y="1031473"/>
                  <a:pt x="572982" y="1026448"/>
                  <a:pt x="576620" y="1022810"/>
                </a:cubicBezTo>
                <a:lnTo>
                  <a:pt x="578977" y="1021833"/>
                </a:lnTo>
                <a:lnTo>
                  <a:pt x="578577" y="1020845"/>
                </a:lnTo>
                <a:cubicBezTo>
                  <a:pt x="578577" y="1015158"/>
                  <a:pt x="580827" y="1010009"/>
                  <a:pt x="584465" y="1006283"/>
                </a:cubicBezTo>
                <a:lnTo>
                  <a:pt x="586706" y="1005332"/>
                </a:lnTo>
                <a:lnTo>
                  <a:pt x="586422" y="1004664"/>
                </a:lnTo>
                <a:cubicBezTo>
                  <a:pt x="586422" y="999113"/>
                  <a:pt x="588727" y="994087"/>
                  <a:pt x="592454" y="990449"/>
                </a:cubicBezTo>
                <a:lnTo>
                  <a:pt x="595538" y="989202"/>
                </a:lnTo>
                <a:lnTo>
                  <a:pt x="595248" y="988483"/>
                </a:lnTo>
                <a:cubicBezTo>
                  <a:pt x="595248" y="982797"/>
                  <a:pt x="597498" y="977648"/>
                  <a:pt x="601136" y="973921"/>
                </a:cubicBezTo>
                <a:lnTo>
                  <a:pt x="603184" y="973052"/>
                </a:lnTo>
                <a:lnTo>
                  <a:pt x="608981" y="958375"/>
                </a:lnTo>
                <a:lnTo>
                  <a:pt x="611212" y="957406"/>
                </a:lnTo>
                <a:lnTo>
                  <a:pt x="616826" y="943522"/>
                </a:lnTo>
                <a:lnTo>
                  <a:pt x="619067" y="942571"/>
                </a:lnTo>
                <a:lnTo>
                  <a:pt x="618783" y="941903"/>
                </a:lnTo>
                <a:cubicBezTo>
                  <a:pt x="618783" y="936352"/>
                  <a:pt x="621088" y="931326"/>
                  <a:pt x="624815" y="927688"/>
                </a:cubicBezTo>
                <a:lnTo>
                  <a:pt x="627736" y="926506"/>
                </a:lnTo>
                <a:lnTo>
                  <a:pt x="627608" y="926213"/>
                </a:lnTo>
                <a:cubicBezTo>
                  <a:pt x="627608" y="920662"/>
                  <a:pt x="629968" y="915636"/>
                  <a:pt x="633784" y="911998"/>
                </a:cubicBezTo>
                <a:lnTo>
                  <a:pt x="637881" y="910380"/>
                </a:lnTo>
                <a:lnTo>
                  <a:pt x="643303" y="897289"/>
                </a:lnTo>
                <a:lnTo>
                  <a:pt x="645495" y="896381"/>
                </a:lnTo>
                <a:lnTo>
                  <a:pt x="645260" y="895814"/>
                </a:lnTo>
                <a:cubicBezTo>
                  <a:pt x="645260" y="890262"/>
                  <a:pt x="647510" y="885236"/>
                  <a:pt x="651148" y="881598"/>
                </a:cubicBezTo>
                <a:lnTo>
                  <a:pt x="656198" y="879506"/>
                </a:lnTo>
                <a:lnTo>
                  <a:pt x="656047" y="879142"/>
                </a:lnTo>
                <a:cubicBezTo>
                  <a:pt x="656047" y="873591"/>
                  <a:pt x="658297" y="868565"/>
                  <a:pt x="661936" y="864927"/>
                </a:cubicBezTo>
                <a:lnTo>
                  <a:pt x="664541" y="863848"/>
                </a:lnTo>
                <a:lnTo>
                  <a:pt x="669781" y="851198"/>
                </a:lnTo>
                <a:lnTo>
                  <a:pt x="673994" y="849453"/>
                </a:lnTo>
                <a:lnTo>
                  <a:pt x="673699" y="848742"/>
                </a:lnTo>
                <a:cubicBezTo>
                  <a:pt x="673699" y="843191"/>
                  <a:pt x="675949" y="838165"/>
                  <a:pt x="679587" y="834527"/>
                </a:cubicBezTo>
                <a:lnTo>
                  <a:pt x="684591" y="832454"/>
                </a:lnTo>
                <a:lnTo>
                  <a:pt x="689537" y="820798"/>
                </a:lnTo>
                <a:lnTo>
                  <a:pt x="692397" y="819641"/>
                </a:lnTo>
                <a:lnTo>
                  <a:pt x="698219" y="804558"/>
                </a:lnTo>
                <a:lnTo>
                  <a:pt x="703049" y="802411"/>
                </a:lnTo>
                <a:lnTo>
                  <a:pt x="708025" y="790399"/>
                </a:lnTo>
                <a:lnTo>
                  <a:pt x="712753" y="788441"/>
                </a:lnTo>
                <a:lnTo>
                  <a:pt x="717975" y="775832"/>
                </a:lnTo>
                <a:lnTo>
                  <a:pt x="723887" y="773384"/>
                </a:lnTo>
                <a:lnTo>
                  <a:pt x="728619" y="761961"/>
                </a:lnTo>
                <a:lnTo>
                  <a:pt x="733592" y="759901"/>
                </a:lnTo>
                <a:lnTo>
                  <a:pt x="738425" y="748232"/>
                </a:lnTo>
                <a:lnTo>
                  <a:pt x="742415" y="746579"/>
                </a:lnTo>
                <a:lnTo>
                  <a:pt x="748375" y="731848"/>
                </a:lnTo>
                <a:lnTo>
                  <a:pt x="756623" y="728350"/>
                </a:lnTo>
                <a:lnTo>
                  <a:pt x="760980" y="717832"/>
                </a:lnTo>
                <a:lnTo>
                  <a:pt x="765462" y="715975"/>
                </a:lnTo>
                <a:lnTo>
                  <a:pt x="770786" y="703122"/>
                </a:lnTo>
                <a:lnTo>
                  <a:pt x="776206" y="700877"/>
                </a:lnTo>
                <a:lnTo>
                  <a:pt x="780736" y="689681"/>
                </a:lnTo>
                <a:lnTo>
                  <a:pt x="789086" y="686140"/>
                </a:lnTo>
                <a:lnTo>
                  <a:pt x="793341" y="675114"/>
                </a:lnTo>
                <a:lnTo>
                  <a:pt x="799167" y="672524"/>
                </a:lnTo>
                <a:lnTo>
                  <a:pt x="803147" y="662916"/>
                </a:lnTo>
                <a:lnTo>
                  <a:pt x="810243" y="659977"/>
                </a:lnTo>
                <a:lnTo>
                  <a:pt x="815058" y="648350"/>
                </a:lnTo>
                <a:lnTo>
                  <a:pt x="820969" y="645902"/>
                </a:lnTo>
                <a:lnTo>
                  <a:pt x="825702" y="634478"/>
                </a:lnTo>
                <a:lnTo>
                  <a:pt x="833424" y="631279"/>
                </a:lnTo>
                <a:lnTo>
                  <a:pt x="837469" y="621036"/>
                </a:lnTo>
                <a:lnTo>
                  <a:pt x="845291" y="617638"/>
                </a:lnTo>
                <a:lnTo>
                  <a:pt x="849380" y="608000"/>
                </a:lnTo>
                <a:lnTo>
                  <a:pt x="855406" y="605564"/>
                </a:lnTo>
                <a:lnTo>
                  <a:pt x="860312" y="594271"/>
                </a:lnTo>
                <a:lnTo>
                  <a:pt x="867908" y="591271"/>
                </a:lnTo>
                <a:lnTo>
                  <a:pt x="871792" y="581666"/>
                </a:lnTo>
                <a:lnTo>
                  <a:pt x="880287" y="578061"/>
                </a:lnTo>
                <a:lnTo>
                  <a:pt x="884540" y="567794"/>
                </a:lnTo>
                <a:lnTo>
                  <a:pt x="892861" y="564347"/>
                </a:lnTo>
                <a:lnTo>
                  <a:pt x="896308" y="556026"/>
                </a:lnTo>
                <a:lnTo>
                  <a:pt x="904196" y="552758"/>
                </a:lnTo>
                <a:lnTo>
                  <a:pt x="908219" y="543278"/>
                </a:lnTo>
                <a:lnTo>
                  <a:pt x="917017" y="539721"/>
                </a:lnTo>
                <a:lnTo>
                  <a:pt x="921111" y="529836"/>
                </a:lnTo>
                <a:lnTo>
                  <a:pt x="930995" y="525742"/>
                </a:lnTo>
                <a:lnTo>
                  <a:pt x="934553" y="516944"/>
                </a:lnTo>
                <a:lnTo>
                  <a:pt x="942916" y="513396"/>
                </a:lnTo>
                <a:lnTo>
                  <a:pt x="946464" y="505033"/>
                </a:lnTo>
                <a:lnTo>
                  <a:pt x="955750" y="501278"/>
                </a:lnTo>
                <a:lnTo>
                  <a:pt x="959069" y="493265"/>
                </a:lnTo>
                <a:lnTo>
                  <a:pt x="967272" y="489867"/>
                </a:lnTo>
                <a:lnTo>
                  <a:pt x="969099" y="485657"/>
                </a:lnTo>
                <a:lnTo>
                  <a:pt x="958062" y="490119"/>
                </a:lnTo>
                <a:lnTo>
                  <a:pt x="955138" y="497180"/>
                </a:lnTo>
                <a:lnTo>
                  <a:pt x="947062" y="500525"/>
                </a:lnTo>
                <a:lnTo>
                  <a:pt x="943226" y="509784"/>
                </a:lnTo>
                <a:lnTo>
                  <a:pt x="933816" y="513683"/>
                </a:lnTo>
                <a:lnTo>
                  <a:pt x="930335" y="521695"/>
                </a:lnTo>
                <a:lnTo>
                  <a:pt x="920091" y="525741"/>
                </a:lnTo>
                <a:lnTo>
                  <a:pt x="916893" y="533463"/>
                </a:lnTo>
                <a:lnTo>
                  <a:pt x="908818" y="536808"/>
                </a:lnTo>
                <a:lnTo>
                  <a:pt x="904982" y="546068"/>
                </a:lnTo>
                <a:lnTo>
                  <a:pt x="896327" y="549653"/>
                </a:lnTo>
                <a:lnTo>
                  <a:pt x="892377" y="559654"/>
                </a:lnTo>
                <a:lnTo>
                  <a:pt x="884045" y="563274"/>
                </a:lnTo>
                <a:lnTo>
                  <a:pt x="880466" y="571708"/>
                </a:lnTo>
                <a:lnTo>
                  <a:pt x="871668" y="575266"/>
                </a:lnTo>
                <a:lnTo>
                  <a:pt x="867861" y="584456"/>
                </a:lnTo>
                <a:lnTo>
                  <a:pt x="859540" y="587903"/>
                </a:lnTo>
                <a:lnTo>
                  <a:pt x="856093" y="596224"/>
                </a:lnTo>
                <a:lnTo>
                  <a:pt x="848999" y="599162"/>
                </a:lnTo>
                <a:lnTo>
                  <a:pt x="844182" y="610790"/>
                </a:lnTo>
                <a:lnTo>
                  <a:pt x="834923" y="614626"/>
                </a:lnTo>
                <a:lnTo>
                  <a:pt x="831578" y="622701"/>
                </a:lnTo>
                <a:lnTo>
                  <a:pt x="824237" y="625742"/>
                </a:lnTo>
                <a:lnTo>
                  <a:pt x="819810" y="636430"/>
                </a:lnTo>
                <a:lnTo>
                  <a:pt x="811379" y="639923"/>
                </a:lnTo>
                <a:lnTo>
                  <a:pt x="807061" y="650854"/>
                </a:lnTo>
                <a:lnTo>
                  <a:pt x="801192" y="653404"/>
                </a:lnTo>
                <a:lnTo>
                  <a:pt x="797255" y="662908"/>
                </a:lnTo>
                <a:lnTo>
                  <a:pt x="790194" y="665832"/>
                </a:lnTo>
                <a:lnTo>
                  <a:pt x="785487" y="677474"/>
                </a:lnTo>
                <a:lnTo>
                  <a:pt x="776992" y="681079"/>
                </a:lnTo>
                <a:lnTo>
                  <a:pt x="772739" y="691346"/>
                </a:lnTo>
                <a:lnTo>
                  <a:pt x="767626" y="693464"/>
                </a:lnTo>
                <a:lnTo>
                  <a:pt x="762933" y="705625"/>
                </a:lnTo>
                <a:lnTo>
                  <a:pt x="757564" y="708012"/>
                </a:lnTo>
                <a:lnTo>
                  <a:pt x="752695" y="719498"/>
                </a:lnTo>
                <a:lnTo>
                  <a:pt x="743895" y="723061"/>
                </a:lnTo>
                <a:lnTo>
                  <a:pt x="740378" y="731553"/>
                </a:lnTo>
                <a:lnTo>
                  <a:pt x="735895" y="733409"/>
                </a:lnTo>
                <a:lnTo>
                  <a:pt x="730572" y="746262"/>
                </a:lnTo>
                <a:lnTo>
                  <a:pt x="726105" y="748112"/>
                </a:lnTo>
                <a:lnTo>
                  <a:pt x="720622" y="761665"/>
                </a:lnTo>
                <a:lnTo>
                  <a:pt x="715246" y="763945"/>
                </a:lnTo>
                <a:lnTo>
                  <a:pt x="709978" y="776662"/>
                </a:lnTo>
                <a:lnTo>
                  <a:pt x="704943" y="778747"/>
                </a:lnTo>
                <a:lnTo>
                  <a:pt x="699885" y="790391"/>
                </a:lnTo>
                <a:lnTo>
                  <a:pt x="695504" y="792122"/>
                </a:lnTo>
                <a:lnTo>
                  <a:pt x="689934" y="804956"/>
                </a:lnTo>
                <a:lnTo>
                  <a:pt x="684422" y="807136"/>
                </a:lnTo>
                <a:lnTo>
                  <a:pt x="679578" y="818829"/>
                </a:lnTo>
                <a:lnTo>
                  <a:pt x="675367" y="820573"/>
                </a:lnTo>
                <a:lnTo>
                  <a:pt x="669772" y="835069"/>
                </a:lnTo>
                <a:lnTo>
                  <a:pt x="664941" y="837216"/>
                </a:lnTo>
                <a:lnTo>
                  <a:pt x="659966" y="849228"/>
                </a:lnTo>
                <a:lnTo>
                  <a:pt x="654962" y="851301"/>
                </a:lnTo>
                <a:lnTo>
                  <a:pt x="650016" y="862957"/>
                </a:lnTo>
                <a:lnTo>
                  <a:pt x="646751" y="864277"/>
                </a:lnTo>
                <a:lnTo>
                  <a:pt x="647222" y="865413"/>
                </a:lnTo>
                <a:cubicBezTo>
                  <a:pt x="647222" y="870965"/>
                  <a:pt x="644972" y="875991"/>
                  <a:pt x="641334" y="879629"/>
                </a:cubicBezTo>
                <a:lnTo>
                  <a:pt x="636361" y="881689"/>
                </a:lnTo>
                <a:lnTo>
                  <a:pt x="631527" y="893357"/>
                </a:lnTo>
                <a:lnTo>
                  <a:pt x="628977" y="894414"/>
                </a:lnTo>
                <a:lnTo>
                  <a:pt x="629570" y="895814"/>
                </a:lnTo>
                <a:cubicBezTo>
                  <a:pt x="629570" y="901365"/>
                  <a:pt x="627265" y="906391"/>
                  <a:pt x="623538" y="910029"/>
                </a:cubicBezTo>
                <a:lnTo>
                  <a:pt x="618560" y="912042"/>
                </a:lnTo>
                <a:lnTo>
                  <a:pt x="612895" y="925719"/>
                </a:lnTo>
                <a:lnTo>
                  <a:pt x="610780" y="926595"/>
                </a:lnTo>
                <a:lnTo>
                  <a:pt x="605050" y="940428"/>
                </a:lnTo>
                <a:lnTo>
                  <a:pt x="602858" y="941336"/>
                </a:lnTo>
                <a:lnTo>
                  <a:pt x="603093" y="941903"/>
                </a:lnTo>
                <a:cubicBezTo>
                  <a:pt x="603093" y="947455"/>
                  <a:pt x="600842" y="952481"/>
                  <a:pt x="597205" y="956118"/>
                </a:cubicBezTo>
                <a:lnTo>
                  <a:pt x="593166" y="957791"/>
                </a:lnTo>
                <a:lnTo>
                  <a:pt x="593287" y="958084"/>
                </a:lnTo>
                <a:cubicBezTo>
                  <a:pt x="593287" y="963771"/>
                  <a:pt x="590982" y="968919"/>
                  <a:pt x="587255" y="972646"/>
                </a:cubicBezTo>
                <a:lnTo>
                  <a:pt x="584216" y="973904"/>
                </a:lnTo>
                <a:lnTo>
                  <a:pt x="578573" y="988193"/>
                </a:lnTo>
                <a:lnTo>
                  <a:pt x="576341" y="989162"/>
                </a:lnTo>
                <a:lnTo>
                  <a:pt x="570728" y="1003045"/>
                </a:lnTo>
                <a:lnTo>
                  <a:pt x="568493" y="1003993"/>
                </a:lnTo>
                <a:lnTo>
                  <a:pt x="568771" y="1004664"/>
                </a:lnTo>
                <a:cubicBezTo>
                  <a:pt x="568771" y="1010216"/>
                  <a:pt x="566520" y="1015241"/>
                  <a:pt x="562883" y="1018879"/>
                </a:cubicBezTo>
                <a:lnTo>
                  <a:pt x="562164" y="1019177"/>
                </a:lnTo>
                <a:lnTo>
                  <a:pt x="562887" y="1020845"/>
                </a:lnTo>
                <a:cubicBezTo>
                  <a:pt x="562887" y="1026532"/>
                  <a:pt x="560472" y="1031680"/>
                  <a:pt x="556568" y="1035406"/>
                </a:cubicBezTo>
                <a:lnTo>
                  <a:pt x="553839" y="1036486"/>
                </a:lnTo>
                <a:lnTo>
                  <a:pt x="554062" y="1037025"/>
                </a:lnTo>
                <a:cubicBezTo>
                  <a:pt x="554062" y="1042576"/>
                  <a:pt x="551811" y="1047602"/>
                  <a:pt x="548173" y="1051240"/>
                </a:cubicBezTo>
                <a:lnTo>
                  <a:pt x="545816" y="1052216"/>
                </a:lnTo>
                <a:lnTo>
                  <a:pt x="546216" y="1053205"/>
                </a:lnTo>
                <a:cubicBezTo>
                  <a:pt x="546216" y="1058892"/>
                  <a:pt x="543966" y="1064040"/>
                  <a:pt x="540328" y="1067767"/>
                </a:cubicBezTo>
                <a:lnTo>
                  <a:pt x="538093" y="1068715"/>
                </a:lnTo>
                <a:lnTo>
                  <a:pt x="538371" y="1069386"/>
                </a:lnTo>
                <a:cubicBezTo>
                  <a:pt x="538371" y="1074938"/>
                  <a:pt x="536121" y="1079963"/>
                  <a:pt x="532483" y="1083601"/>
                </a:cubicBezTo>
                <a:lnTo>
                  <a:pt x="531486" y="1084015"/>
                </a:lnTo>
                <a:lnTo>
                  <a:pt x="532488" y="1086547"/>
                </a:lnTo>
                <a:cubicBezTo>
                  <a:pt x="532488" y="1092505"/>
                  <a:pt x="530182" y="1097898"/>
                  <a:pt x="526455" y="1101803"/>
                </a:cubicBezTo>
                <a:lnTo>
                  <a:pt x="523418" y="1103121"/>
                </a:lnTo>
                <a:lnTo>
                  <a:pt x="523661" y="1103709"/>
                </a:lnTo>
                <a:cubicBezTo>
                  <a:pt x="523661" y="1109260"/>
                  <a:pt x="521411" y="1114286"/>
                  <a:pt x="517773" y="1117924"/>
                </a:cubicBezTo>
                <a:lnTo>
                  <a:pt x="517096" y="1118204"/>
                </a:lnTo>
                <a:lnTo>
                  <a:pt x="517778" y="1119889"/>
                </a:lnTo>
                <a:cubicBezTo>
                  <a:pt x="517778" y="1125576"/>
                  <a:pt x="515527" y="1130724"/>
                  <a:pt x="511890" y="1134451"/>
                </a:cubicBezTo>
                <a:lnTo>
                  <a:pt x="511300" y="1134701"/>
                </a:lnTo>
                <a:lnTo>
                  <a:pt x="511894" y="1136070"/>
                </a:lnTo>
                <a:cubicBezTo>
                  <a:pt x="511894" y="1141621"/>
                  <a:pt x="509535" y="1146647"/>
                  <a:pt x="505719" y="1150285"/>
                </a:cubicBezTo>
                <a:lnTo>
                  <a:pt x="503283" y="1151246"/>
                </a:lnTo>
                <a:lnTo>
                  <a:pt x="504049" y="1153231"/>
                </a:lnTo>
                <a:cubicBezTo>
                  <a:pt x="504049" y="1159188"/>
                  <a:pt x="501798" y="1164581"/>
                  <a:pt x="498161" y="1168486"/>
                </a:cubicBezTo>
                <a:lnTo>
                  <a:pt x="497484" y="1168786"/>
                </a:lnTo>
                <a:lnTo>
                  <a:pt x="498166" y="1170392"/>
                </a:lnTo>
                <a:cubicBezTo>
                  <a:pt x="498166" y="1175944"/>
                  <a:pt x="495861" y="1180969"/>
                  <a:pt x="492134" y="1184607"/>
                </a:cubicBezTo>
                <a:lnTo>
                  <a:pt x="490734" y="1185173"/>
                </a:lnTo>
                <a:lnTo>
                  <a:pt x="491300" y="1186572"/>
                </a:lnTo>
                <a:cubicBezTo>
                  <a:pt x="491300" y="1192259"/>
                  <a:pt x="489050" y="1197408"/>
                  <a:pt x="485412" y="1201134"/>
                </a:cubicBezTo>
                <a:lnTo>
                  <a:pt x="484154" y="1201668"/>
                </a:lnTo>
                <a:lnTo>
                  <a:pt x="485416" y="1204714"/>
                </a:lnTo>
                <a:cubicBezTo>
                  <a:pt x="485416" y="1210266"/>
                  <a:pt x="483166" y="1215292"/>
                  <a:pt x="479528" y="1218929"/>
                </a:cubicBezTo>
                <a:lnTo>
                  <a:pt x="478665" y="1219288"/>
                </a:lnTo>
                <a:lnTo>
                  <a:pt x="479533" y="1221385"/>
                </a:lnTo>
                <a:cubicBezTo>
                  <a:pt x="479533" y="1226936"/>
                  <a:pt x="477283" y="1231962"/>
                  <a:pt x="473644" y="1235600"/>
                </a:cubicBezTo>
                <a:lnTo>
                  <a:pt x="472434" y="1236101"/>
                </a:lnTo>
                <a:lnTo>
                  <a:pt x="473649" y="1239036"/>
                </a:lnTo>
                <a:lnTo>
                  <a:pt x="468218" y="1252149"/>
                </a:lnTo>
                <a:lnTo>
                  <a:pt x="469727" y="1255707"/>
                </a:lnTo>
                <a:cubicBezTo>
                  <a:pt x="469727" y="1261259"/>
                  <a:pt x="467422" y="1266285"/>
                  <a:pt x="463695" y="1269922"/>
                </a:cubicBezTo>
                <a:lnTo>
                  <a:pt x="462577" y="1270375"/>
                </a:lnTo>
                <a:lnTo>
                  <a:pt x="463843" y="1273359"/>
                </a:lnTo>
                <a:lnTo>
                  <a:pt x="457842" y="1287502"/>
                </a:lnTo>
                <a:lnTo>
                  <a:pt x="458940" y="1290029"/>
                </a:lnTo>
                <a:cubicBezTo>
                  <a:pt x="458940" y="1295581"/>
                  <a:pt x="456581" y="1300607"/>
                  <a:pt x="452765" y="1304244"/>
                </a:cubicBezTo>
                <a:lnTo>
                  <a:pt x="451792" y="1304629"/>
                </a:lnTo>
                <a:lnTo>
                  <a:pt x="453056" y="1307681"/>
                </a:lnTo>
                <a:lnTo>
                  <a:pt x="447236" y="1321732"/>
                </a:lnTo>
                <a:lnTo>
                  <a:pt x="449133" y="1326313"/>
                </a:lnTo>
                <a:cubicBezTo>
                  <a:pt x="449133" y="1331865"/>
                  <a:pt x="446883" y="1336891"/>
                  <a:pt x="443245" y="1340528"/>
                </a:cubicBezTo>
                <a:lnTo>
                  <a:pt x="442727" y="1340743"/>
                </a:lnTo>
                <a:lnTo>
                  <a:pt x="443249" y="1342004"/>
                </a:lnTo>
                <a:lnTo>
                  <a:pt x="437407" y="1356109"/>
                </a:lnTo>
                <a:lnTo>
                  <a:pt x="439327" y="1360635"/>
                </a:lnTo>
                <a:lnTo>
                  <a:pt x="433540" y="1374275"/>
                </a:lnTo>
                <a:lnTo>
                  <a:pt x="435405" y="1378777"/>
                </a:lnTo>
                <a:cubicBezTo>
                  <a:pt x="435405" y="1384464"/>
                  <a:pt x="433099" y="1389612"/>
                  <a:pt x="429373" y="1393339"/>
                </a:cubicBezTo>
                <a:lnTo>
                  <a:pt x="429070" y="1393464"/>
                </a:lnTo>
                <a:lnTo>
                  <a:pt x="430501" y="1396919"/>
                </a:lnTo>
                <a:lnTo>
                  <a:pt x="424804" y="1410673"/>
                </a:lnTo>
                <a:lnTo>
                  <a:pt x="426579" y="1415061"/>
                </a:lnTo>
                <a:lnTo>
                  <a:pt x="421166" y="1428449"/>
                </a:lnTo>
                <a:lnTo>
                  <a:pt x="422656" y="1432223"/>
                </a:lnTo>
                <a:lnTo>
                  <a:pt x="417173" y="1446106"/>
                </a:lnTo>
                <a:lnTo>
                  <a:pt x="418733" y="1449874"/>
                </a:lnTo>
                <a:lnTo>
                  <a:pt x="414097" y="1461067"/>
                </a:lnTo>
                <a:lnTo>
                  <a:pt x="416772" y="1467525"/>
                </a:lnTo>
                <a:lnTo>
                  <a:pt x="410952" y="1481577"/>
                </a:lnTo>
                <a:lnTo>
                  <a:pt x="412850" y="1486158"/>
                </a:lnTo>
                <a:lnTo>
                  <a:pt x="408214" y="1497351"/>
                </a:lnTo>
                <a:lnTo>
                  <a:pt x="410888" y="1503809"/>
                </a:lnTo>
                <a:cubicBezTo>
                  <a:pt x="410888" y="1509361"/>
                  <a:pt x="408639" y="1514386"/>
                  <a:pt x="405001" y="1518024"/>
                </a:cubicBezTo>
                <a:lnTo>
                  <a:pt x="404814" y="1518101"/>
                </a:lnTo>
                <a:lnTo>
                  <a:pt x="406966" y="1523422"/>
                </a:lnTo>
                <a:lnTo>
                  <a:pt x="402346" y="1534840"/>
                </a:lnTo>
                <a:lnTo>
                  <a:pt x="405005" y="1541563"/>
                </a:lnTo>
                <a:lnTo>
                  <a:pt x="400145" y="1553854"/>
                </a:lnTo>
                <a:lnTo>
                  <a:pt x="403043" y="1560686"/>
                </a:lnTo>
                <a:lnTo>
                  <a:pt x="398181" y="1572144"/>
                </a:lnTo>
                <a:lnTo>
                  <a:pt x="401081" y="1578827"/>
                </a:lnTo>
                <a:lnTo>
                  <a:pt x="395674" y="1591290"/>
                </a:lnTo>
                <a:lnTo>
                  <a:pt x="398140" y="1596969"/>
                </a:lnTo>
                <a:lnTo>
                  <a:pt x="393186" y="1608375"/>
                </a:lnTo>
                <a:lnTo>
                  <a:pt x="396178" y="1615601"/>
                </a:lnTo>
                <a:lnTo>
                  <a:pt x="391542" y="1626794"/>
                </a:lnTo>
                <a:lnTo>
                  <a:pt x="394217" y="1633253"/>
                </a:lnTo>
                <a:lnTo>
                  <a:pt x="388972" y="1645917"/>
                </a:lnTo>
                <a:lnTo>
                  <a:pt x="392256" y="1653846"/>
                </a:lnTo>
                <a:lnTo>
                  <a:pt x="387551" y="1665204"/>
                </a:lnTo>
                <a:lnTo>
                  <a:pt x="390295" y="1671988"/>
                </a:lnTo>
                <a:lnTo>
                  <a:pt x="386583" y="1681168"/>
                </a:lnTo>
                <a:lnTo>
                  <a:pt x="390295" y="1690130"/>
                </a:lnTo>
                <a:lnTo>
                  <a:pt x="385459" y="1701805"/>
                </a:lnTo>
                <a:lnTo>
                  <a:pt x="388333" y="1709252"/>
                </a:lnTo>
                <a:lnTo>
                  <a:pt x="384513" y="1719151"/>
                </a:lnTo>
                <a:lnTo>
                  <a:pt x="388333" y="1728375"/>
                </a:lnTo>
                <a:lnTo>
                  <a:pt x="384474" y="1737691"/>
                </a:lnTo>
                <a:lnTo>
                  <a:pt x="388333" y="1747007"/>
                </a:lnTo>
                <a:lnTo>
                  <a:pt x="384272" y="1756813"/>
                </a:lnTo>
                <a:lnTo>
                  <a:pt x="388333" y="1766620"/>
                </a:lnTo>
                <a:lnTo>
                  <a:pt x="384474" y="1775936"/>
                </a:lnTo>
                <a:lnTo>
                  <a:pt x="388333" y="1785252"/>
                </a:lnTo>
                <a:cubicBezTo>
                  <a:pt x="388333" y="1796355"/>
                  <a:pt x="379333" y="1805355"/>
                  <a:pt x="368230" y="1805355"/>
                </a:cubicBezTo>
                <a:cubicBezTo>
                  <a:pt x="357127" y="1805355"/>
                  <a:pt x="348127" y="1796355"/>
                  <a:pt x="348127" y="1785252"/>
                </a:cubicBezTo>
                <a:lnTo>
                  <a:pt x="351986" y="1775936"/>
                </a:lnTo>
                <a:lnTo>
                  <a:pt x="348127" y="1766620"/>
                </a:lnTo>
                <a:lnTo>
                  <a:pt x="352189" y="1756813"/>
                </a:lnTo>
                <a:lnTo>
                  <a:pt x="348127" y="1747007"/>
                </a:lnTo>
                <a:lnTo>
                  <a:pt x="351986" y="1737691"/>
                </a:lnTo>
                <a:lnTo>
                  <a:pt x="348127" y="1728375"/>
                </a:lnTo>
                <a:lnTo>
                  <a:pt x="351948" y="1719150"/>
                </a:lnTo>
                <a:lnTo>
                  <a:pt x="348127" y="1709252"/>
                </a:lnTo>
                <a:lnTo>
                  <a:pt x="352893" y="1696902"/>
                </a:lnTo>
                <a:lnTo>
                  <a:pt x="350088" y="1690130"/>
                </a:lnTo>
                <a:lnTo>
                  <a:pt x="353800" y="1681168"/>
                </a:lnTo>
                <a:lnTo>
                  <a:pt x="350088" y="1671988"/>
                </a:lnTo>
                <a:lnTo>
                  <a:pt x="354769" y="1660412"/>
                </a:lnTo>
                <a:lnTo>
                  <a:pt x="352049" y="1653846"/>
                </a:lnTo>
                <a:lnTo>
                  <a:pt x="357295" y="1641182"/>
                </a:lnTo>
                <a:lnTo>
                  <a:pt x="354011" y="1633253"/>
                </a:lnTo>
                <a:lnTo>
                  <a:pt x="358647" y="1622060"/>
                </a:lnTo>
                <a:lnTo>
                  <a:pt x="355972" y="1615601"/>
                </a:lnTo>
                <a:lnTo>
                  <a:pt x="359923" y="1606064"/>
                </a:lnTo>
                <a:lnTo>
                  <a:pt x="355972" y="1596969"/>
                </a:lnTo>
                <a:lnTo>
                  <a:pt x="360892" y="1585645"/>
                </a:lnTo>
                <a:lnTo>
                  <a:pt x="357933" y="1578827"/>
                </a:lnTo>
                <a:lnTo>
                  <a:pt x="363808" y="1565288"/>
                </a:lnTo>
                <a:lnTo>
                  <a:pt x="361856" y="1560686"/>
                </a:lnTo>
                <a:lnTo>
                  <a:pt x="366785" y="1549069"/>
                </a:lnTo>
                <a:lnTo>
                  <a:pt x="363817" y="1541563"/>
                </a:lnTo>
                <a:lnTo>
                  <a:pt x="368414" y="1529936"/>
                </a:lnTo>
                <a:lnTo>
                  <a:pt x="365778" y="1523422"/>
                </a:lnTo>
                <a:cubicBezTo>
                  <a:pt x="365778" y="1517599"/>
                  <a:pt x="368084" y="1512328"/>
                  <a:pt x="371810" y="1508513"/>
                </a:cubicBezTo>
                <a:lnTo>
                  <a:pt x="372508" y="1508217"/>
                </a:lnTo>
                <a:lnTo>
                  <a:pt x="370682" y="1503809"/>
                </a:lnTo>
                <a:lnTo>
                  <a:pt x="375318" y="1492616"/>
                </a:lnTo>
                <a:lnTo>
                  <a:pt x="372643" y="1486158"/>
                </a:lnTo>
                <a:lnTo>
                  <a:pt x="378463" y="1472106"/>
                </a:lnTo>
                <a:lnTo>
                  <a:pt x="376566" y="1467525"/>
                </a:lnTo>
                <a:lnTo>
                  <a:pt x="381202" y="1456332"/>
                </a:lnTo>
                <a:lnTo>
                  <a:pt x="378527" y="1449874"/>
                </a:lnTo>
                <a:lnTo>
                  <a:pt x="384104" y="1436410"/>
                </a:lnTo>
                <a:lnTo>
                  <a:pt x="382450" y="1432223"/>
                </a:lnTo>
                <a:lnTo>
                  <a:pt x="387816" y="1418634"/>
                </a:lnTo>
                <a:lnTo>
                  <a:pt x="386372" y="1415061"/>
                </a:lnTo>
                <a:lnTo>
                  <a:pt x="392022" y="1401089"/>
                </a:lnTo>
                <a:lnTo>
                  <a:pt x="390295" y="1396919"/>
                </a:lnTo>
                <a:lnTo>
                  <a:pt x="396014" y="1383113"/>
                </a:lnTo>
                <a:lnTo>
                  <a:pt x="394217" y="1378777"/>
                </a:lnTo>
                <a:lnTo>
                  <a:pt x="399958" y="1364919"/>
                </a:lnTo>
                <a:lnTo>
                  <a:pt x="398140" y="1360635"/>
                </a:lnTo>
                <a:cubicBezTo>
                  <a:pt x="398140" y="1355084"/>
                  <a:pt x="400445" y="1350058"/>
                  <a:pt x="404172" y="1346420"/>
                </a:cubicBezTo>
                <a:lnTo>
                  <a:pt x="404772" y="1346178"/>
                </a:lnTo>
                <a:lnTo>
                  <a:pt x="403043" y="1342004"/>
                </a:lnTo>
                <a:cubicBezTo>
                  <a:pt x="403043" y="1336452"/>
                  <a:pt x="405293" y="1331426"/>
                  <a:pt x="408931" y="1327788"/>
                </a:cubicBezTo>
                <a:lnTo>
                  <a:pt x="409449" y="1327573"/>
                </a:lnTo>
                <a:lnTo>
                  <a:pt x="408927" y="1326313"/>
                </a:lnTo>
                <a:lnTo>
                  <a:pt x="414747" y="1312262"/>
                </a:lnTo>
                <a:lnTo>
                  <a:pt x="412850" y="1307681"/>
                </a:lnTo>
                <a:lnTo>
                  <a:pt x="418507" y="1294022"/>
                </a:lnTo>
                <a:lnTo>
                  <a:pt x="416772" y="1290029"/>
                </a:lnTo>
                <a:cubicBezTo>
                  <a:pt x="416772" y="1284478"/>
                  <a:pt x="419132" y="1279452"/>
                  <a:pt x="422947" y="1275814"/>
                </a:cubicBezTo>
                <a:lnTo>
                  <a:pt x="423590" y="1275560"/>
                </a:lnTo>
                <a:lnTo>
                  <a:pt x="422655" y="1273359"/>
                </a:lnTo>
                <a:cubicBezTo>
                  <a:pt x="422655" y="1267807"/>
                  <a:pt x="424961" y="1262782"/>
                  <a:pt x="428688" y="1259144"/>
                </a:cubicBezTo>
                <a:lnTo>
                  <a:pt x="429806" y="1258692"/>
                </a:lnTo>
                <a:lnTo>
                  <a:pt x="428539" y="1255707"/>
                </a:lnTo>
                <a:lnTo>
                  <a:pt x="434515" y="1241625"/>
                </a:lnTo>
                <a:lnTo>
                  <a:pt x="433442" y="1239036"/>
                </a:lnTo>
                <a:cubicBezTo>
                  <a:pt x="433442" y="1233485"/>
                  <a:pt x="435692" y="1228459"/>
                  <a:pt x="439330" y="1224821"/>
                </a:cubicBezTo>
                <a:lnTo>
                  <a:pt x="440542" y="1224319"/>
                </a:lnTo>
                <a:lnTo>
                  <a:pt x="439327" y="1221385"/>
                </a:lnTo>
                <a:cubicBezTo>
                  <a:pt x="439327" y="1215833"/>
                  <a:pt x="441576" y="1210807"/>
                  <a:pt x="445215" y="1207170"/>
                </a:cubicBezTo>
                <a:lnTo>
                  <a:pt x="446078" y="1206812"/>
                </a:lnTo>
                <a:lnTo>
                  <a:pt x="445210" y="1204714"/>
                </a:lnTo>
                <a:cubicBezTo>
                  <a:pt x="445210" y="1199163"/>
                  <a:pt x="447460" y="1194137"/>
                  <a:pt x="451098" y="1190499"/>
                </a:cubicBezTo>
                <a:lnTo>
                  <a:pt x="452454" y="1189937"/>
                </a:lnTo>
                <a:lnTo>
                  <a:pt x="451094" y="1186572"/>
                </a:lnTo>
                <a:cubicBezTo>
                  <a:pt x="451094" y="1180885"/>
                  <a:pt x="453344" y="1175737"/>
                  <a:pt x="456982" y="1172010"/>
                </a:cubicBezTo>
                <a:lnTo>
                  <a:pt x="457561" y="1171765"/>
                </a:lnTo>
                <a:lnTo>
                  <a:pt x="456978" y="1170392"/>
                </a:lnTo>
                <a:cubicBezTo>
                  <a:pt x="456978" y="1164841"/>
                  <a:pt x="459283" y="1159815"/>
                  <a:pt x="463010" y="1156177"/>
                </a:cubicBezTo>
                <a:lnTo>
                  <a:pt x="464714" y="1155488"/>
                </a:lnTo>
                <a:lnTo>
                  <a:pt x="463842" y="1153231"/>
                </a:lnTo>
                <a:cubicBezTo>
                  <a:pt x="463842" y="1147273"/>
                  <a:pt x="466093" y="1141879"/>
                  <a:pt x="469730" y="1137975"/>
                </a:cubicBezTo>
                <a:lnTo>
                  <a:pt x="470421" y="1137668"/>
                </a:lnTo>
                <a:lnTo>
                  <a:pt x="469726" y="1136070"/>
                </a:lnTo>
                <a:cubicBezTo>
                  <a:pt x="469726" y="1130518"/>
                  <a:pt x="472086" y="1125492"/>
                  <a:pt x="475901" y="1121854"/>
                </a:cubicBezTo>
                <a:lnTo>
                  <a:pt x="478026" y="1121015"/>
                </a:lnTo>
                <a:lnTo>
                  <a:pt x="477572" y="1119889"/>
                </a:lnTo>
                <a:cubicBezTo>
                  <a:pt x="477572" y="1114203"/>
                  <a:pt x="479822" y="1109054"/>
                  <a:pt x="483460" y="1105327"/>
                </a:cubicBezTo>
                <a:lnTo>
                  <a:pt x="484026" y="1105087"/>
                </a:lnTo>
                <a:lnTo>
                  <a:pt x="483456" y="1103709"/>
                </a:lnTo>
                <a:cubicBezTo>
                  <a:pt x="483456" y="1098157"/>
                  <a:pt x="485705" y="1093131"/>
                  <a:pt x="489344" y="1089494"/>
                </a:cubicBezTo>
                <a:lnTo>
                  <a:pt x="492026" y="1088382"/>
                </a:lnTo>
                <a:lnTo>
                  <a:pt x="491301" y="1086547"/>
                </a:lnTo>
                <a:cubicBezTo>
                  <a:pt x="491301" y="1080589"/>
                  <a:pt x="493605" y="1075196"/>
                  <a:pt x="497332" y="1071292"/>
                </a:cubicBezTo>
                <a:lnTo>
                  <a:pt x="498707" y="1070695"/>
                </a:lnTo>
                <a:lnTo>
                  <a:pt x="498165" y="1069386"/>
                </a:lnTo>
                <a:cubicBezTo>
                  <a:pt x="498165" y="1063835"/>
                  <a:pt x="500415" y="1058809"/>
                  <a:pt x="504053" y="1055171"/>
                </a:cubicBezTo>
                <a:lnTo>
                  <a:pt x="506410" y="1054194"/>
                </a:lnTo>
                <a:lnTo>
                  <a:pt x="506010" y="1053205"/>
                </a:lnTo>
                <a:cubicBezTo>
                  <a:pt x="506010" y="1047519"/>
                  <a:pt x="508260" y="1042370"/>
                  <a:pt x="511898" y="1038643"/>
                </a:cubicBezTo>
                <a:lnTo>
                  <a:pt x="514133" y="1037695"/>
                </a:lnTo>
                <a:lnTo>
                  <a:pt x="513855" y="1037025"/>
                </a:lnTo>
                <a:cubicBezTo>
                  <a:pt x="513855" y="1031473"/>
                  <a:pt x="516105" y="1026448"/>
                  <a:pt x="519743" y="1022810"/>
                </a:cubicBezTo>
                <a:lnTo>
                  <a:pt x="520462" y="1022511"/>
                </a:lnTo>
                <a:lnTo>
                  <a:pt x="519739" y="1020845"/>
                </a:lnTo>
                <a:cubicBezTo>
                  <a:pt x="519739" y="1015158"/>
                  <a:pt x="522154" y="1010009"/>
                  <a:pt x="526058" y="1006283"/>
                </a:cubicBezTo>
                <a:lnTo>
                  <a:pt x="528788" y="1005203"/>
                </a:lnTo>
                <a:lnTo>
                  <a:pt x="528564" y="1004664"/>
                </a:lnTo>
                <a:cubicBezTo>
                  <a:pt x="528564" y="999113"/>
                  <a:pt x="530814" y="994087"/>
                  <a:pt x="534452" y="990449"/>
                </a:cubicBezTo>
                <a:lnTo>
                  <a:pt x="536809" y="989472"/>
                </a:lnTo>
                <a:lnTo>
                  <a:pt x="536409" y="988483"/>
                </a:lnTo>
                <a:cubicBezTo>
                  <a:pt x="536409" y="982797"/>
                  <a:pt x="538659" y="977648"/>
                  <a:pt x="542298" y="973921"/>
                </a:cubicBezTo>
                <a:lnTo>
                  <a:pt x="544346" y="973052"/>
                </a:lnTo>
                <a:lnTo>
                  <a:pt x="550143" y="958375"/>
                </a:lnTo>
                <a:lnTo>
                  <a:pt x="552382" y="957403"/>
                </a:lnTo>
                <a:lnTo>
                  <a:pt x="558131" y="943522"/>
                </a:lnTo>
                <a:lnTo>
                  <a:pt x="563062" y="941479"/>
                </a:lnTo>
                <a:lnTo>
                  <a:pt x="568775" y="927688"/>
                </a:lnTo>
                <a:lnTo>
                  <a:pt x="570966" y="926780"/>
                </a:lnTo>
                <a:lnTo>
                  <a:pt x="570732" y="926213"/>
                </a:lnTo>
                <a:cubicBezTo>
                  <a:pt x="570732" y="920662"/>
                  <a:pt x="572981" y="915636"/>
                  <a:pt x="576620" y="911998"/>
                </a:cubicBezTo>
                <a:lnTo>
                  <a:pt x="578735" y="911121"/>
                </a:lnTo>
                <a:lnTo>
                  <a:pt x="584465" y="897289"/>
                </a:lnTo>
                <a:lnTo>
                  <a:pt x="588459" y="895634"/>
                </a:lnTo>
                <a:lnTo>
                  <a:pt x="594414" y="881598"/>
                </a:lnTo>
                <a:lnTo>
                  <a:pt x="597680" y="880278"/>
                </a:lnTo>
                <a:lnTo>
                  <a:pt x="597209" y="879142"/>
                </a:lnTo>
                <a:cubicBezTo>
                  <a:pt x="597209" y="873591"/>
                  <a:pt x="599459" y="868565"/>
                  <a:pt x="603097" y="864927"/>
                </a:cubicBezTo>
                <a:lnTo>
                  <a:pt x="608070" y="862867"/>
                </a:lnTo>
                <a:lnTo>
                  <a:pt x="612904" y="851198"/>
                </a:lnTo>
                <a:lnTo>
                  <a:pt x="615454" y="850141"/>
                </a:lnTo>
                <a:lnTo>
                  <a:pt x="614860" y="848742"/>
                </a:lnTo>
                <a:cubicBezTo>
                  <a:pt x="614860" y="843191"/>
                  <a:pt x="617165" y="838165"/>
                  <a:pt x="620892" y="834527"/>
                </a:cubicBezTo>
                <a:lnTo>
                  <a:pt x="626846" y="832120"/>
                </a:lnTo>
                <a:lnTo>
                  <a:pt x="631535" y="820798"/>
                </a:lnTo>
                <a:lnTo>
                  <a:pt x="635747" y="819053"/>
                </a:lnTo>
                <a:lnTo>
                  <a:pt x="641342" y="804558"/>
                </a:lnTo>
                <a:lnTo>
                  <a:pt x="646172" y="802411"/>
                </a:lnTo>
                <a:lnTo>
                  <a:pt x="651148" y="790399"/>
                </a:lnTo>
                <a:lnTo>
                  <a:pt x="653532" y="789411"/>
                </a:lnTo>
                <a:lnTo>
                  <a:pt x="659424" y="775832"/>
                </a:lnTo>
                <a:lnTo>
                  <a:pt x="664999" y="773628"/>
                </a:lnTo>
                <a:lnTo>
                  <a:pt x="670068" y="761961"/>
                </a:lnTo>
                <a:lnTo>
                  <a:pt x="676994" y="759225"/>
                </a:lnTo>
                <a:lnTo>
                  <a:pt x="681548" y="748232"/>
                </a:lnTo>
                <a:lnTo>
                  <a:pt x="685538" y="746579"/>
                </a:lnTo>
                <a:lnTo>
                  <a:pt x="691498" y="731848"/>
                </a:lnTo>
                <a:lnTo>
                  <a:pt x="697366" y="729359"/>
                </a:lnTo>
                <a:lnTo>
                  <a:pt x="702141" y="717832"/>
                </a:lnTo>
                <a:lnTo>
                  <a:pt x="706624" y="715975"/>
                </a:lnTo>
                <a:lnTo>
                  <a:pt x="711948" y="703122"/>
                </a:lnTo>
                <a:lnTo>
                  <a:pt x="717455" y="700841"/>
                </a:lnTo>
                <a:lnTo>
                  <a:pt x="722185" y="689681"/>
                </a:lnTo>
                <a:lnTo>
                  <a:pt x="730120" y="686468"/>
                </a:lnTo>
                <a:lnTo>
                  <a:pt x="734503" y="675114"/>
                </a:lnTo>
                <a:lnTo>
                  <a:pt x="740329" y="672524"/>
                </a:lnTo>
                <a:lnTo>
                  <a:pt x="744309" y="662916"/>
                </a:lnTo>
                <a:lnTo>
                  <a:pt x="752547" y="659504"/>
                </a:lnTo>
                <a:lnTo>
                  <a:pt x="757057" y="648350"/>
                </a:lnTo>
                <a:lnTo>
                  <a:pt x="764362" y="645250"/>
                </a:lnTo>
                <a:lnTo>
                  <a:pt x="768825" y="634478"/>
                </a:lnTo>
                <a:lnTo>
                  <a:pt x="774202" y="632250"/>
                </a:lnTo>
                <a:lnTo>
                  <a:pt x="778631" y="621036"/>
                </a:lnTo>
                <a:lnTo>
                  <a:pt x="787592" y="617143"/>
                </a:lnTo>
                <a:lnTo>
                  <a:pt x="791380" y="608000"/>
                </a:lnTo>
                <a:lnTo>
                  <a:pt x="798720" y="604960"/>
                </a:lnTo>
                <a:lnTo>
                  <a:pt x="803147" y="594271"/>
                </a:lnTo>
                <a:lnTo>
                  <a:pt x="811223" y="590926"/>
                </a:lnTo>
                <a:lnTo>
                  <a:pt x="815058" y="581666"/>
                </a:lnTo>
                <a:lnTo>
                  <a:pt x="823337" y="578237"/>
                </a:lnTo>
                <a:lnTo>
                  <a:pt x="827663" y="567794"/>
                </a:lnTo>
                <a:lnTo>
                  <a:pt x="835984" y="564347"/>
                </a:lnTo>
                <a:lnTo>
                  <a:pt x="839431" y="556026"/>
                </a:lnTo>
                <a:lnTo>
                  <a:pt x="847319" y="552758"/>
                </a:lnTo>
                <a:lnTo>
                  <a:pt x="851342" y="543278"/>
                </a:lnTo>
                <a:lnTo>
                  <a:pt x="860025" y="539767"/>
                </a:lnTo>
                <a:lnTo>
                  <a:pt x="863947" y="529836"/>
                </a:lnTo>
                <a:lnTo>
                  <a:pt x="871960" y="526355"/>
                </a:lnTo>
                <a:lnTo>
                  <a:pt x="875858" y="516944"/>
                </a:lnTo>
                <a:lnTo>
                  <a:pt x="885117" y="513109"/>
                </a:lnTo>
                <a:lnTo>
                  <a:pt x="888463" y="505033"/>
                </a:lnTo>
                <a:lnTo>
                  <a:pt x="896929" y="501526"/>
                </a:lnTo>
                <a:lnTo>
                  <a:pt x="900518" y="493265"/>
                </a:lnTo>
                <a:lnTo>
                  <a:pt x="910518" y="489315"/>
                </a:lnTo>
                <a:lnTo>
                  <a:pt x="914102" y="480661"/>
                </a:lnTo>
                <a:lnTo>
                  <a:pt x="923363" y="476825"/>
                </a:lnTo>
                <a:lnTo>
                  <a:pt x="923890" y="475551"/>
                </a:lnTo>
                <a:lnTo>
                  <a:pt x="912995" y="480394"/>
                </a:lnTo>
                <a:lnTo>
                  <a:pt x="910866" y="485412"/>
                </a:lnTo>
                <a:lnTo>
                  <a:pt x="901580" y="489167"/>
                </a:lnTo>
                <a:lnTo>
                  <a:pt x="898261" y="497180"/>
                </a:lnTo>
                <a:lnTo>
                  <a:pt x="887892" y="501475"/>
                </a:lnTo>
                <a:lnTo>
                  <a:pt x="884532" y="509784"/>
                </a:lnTo>
                <a:lnTo>
                  <a:pt x="876169" y="513333"/>
                </a:lnTo>
                <a:lnTo>
                  <a:pt x="872620" y="521695"/>
                </a:lnTo>
                <a:lnTo>
                  <a:pt x="863183" y="525511"/>
                </a:lnTo>
                <a:lnTo>
                  <a:pt x="859729" y="533463"/>
                </a:lnTo>
                <a:lnTo>
                  <a:pt x="849729" y="537413"/>
                </a:lnTo>
                <a:lnTo>
                  <a:pt x="846144" y="546068"/>
                </a:lnTo>
                <a:lnTo>
                  <a:pt x="837489" y="549653"/>
                </a:lnTo>
                <a:lnTo>
                  <a:pt x="833539" y="559654"/>
                </a:lnTo>
                <a:lnTo>
                  <a:pt x="825278" y="563243"/>
                </a:lnTo>
                <a:lnTo>
                  <a:pt x="821771" y="571708"/>
                </a:lnTo>
                <a:lnTo>
                  <a:pt x="813883" y="574976"/>
                </a:lnTo>
                <a:lnTo>
                  <a:pt x="809860" y="584456"/>
                </a:lnTo>
                <a:lnTo>
                  <a:pt x="800574" y="588211"/>
                </a:lnTo>
                <a:lnTo>
                  <a:pt x="797255" y="596224"/>
                </a:lnTo>
                <a:lnTo>
                  <a:pt x="790194" y="599148"/>
                </a:lnTo>
                <a:lnTo>
                  <a:pt x="785487" y="610790"/>
                </a:lnTo>
                <a:lnTo>
                  <a:pt x="776007" y="614813"/>
                </a:lnTo>
                <a:lnTo>
                  <a:pt x="772739" y="622701"/>
                </a:lnTo>
                <a:lnTo>
                  <a:pt x="765399" y="625742"/>
                </a:lnTo>
                <a:lnTo>
                  <a:pt x="760972" y="636430"/>
                </a:lnTo>
                <a:lnTo>
                  <a:pt x="756029" y="638478"/>
                </a:lnTo>
                <a:lnTo>
                  <a:pt x="751021" y="650854"/>
                </a:lnTo>
                <a:lnTo>
                  <a:pt x="741788" y="654769"/>
                </a:lnTo>
                <a:lnTo>
                  <a:pt x="738417" y="662908"/>
                </a:lnTo>
                <a:lnTo>
                  <a:pt x="731356" y="665832"/>
                </a:lnTo>
                <a:lnTo>
                  <a:pt x="726649" y="677474"/>
                </a:lnTo>
                <a:lnTo>
                  <a:pt x="721694" y="679577"/>
                </a:lnTo>
                <a:lnTo>
                  <a:pt x="716699" y="691346"/>
                </a:lnTo>
                <a:lnTo>
                  <a:pt x="708294" y="694745"/>
                </a:lnTo>
                <a:lnTo>
                  <a:pt x="704095" y="705625"/>
                </a:lnTo>
                <a:lnTo>
                  <a:pt x="698846" y="707958"/>
                </a:lnTo>
                <a:lnTo>
                  <a:pt x="694288" y="719498"/>
                </a:lnTo>
                <a:lnTo>
                  <a:pt x="688241" y="722125"/>
                </a:lnTo>
                <a:lnTo>
                  <a:pt x="684051" y="731553"/>
                </a:lnTo>
                <a:lnTo>
                  <a:pt x="676642" y="734412"/>
                </a:lnTo>
                <a:lnTo>
                  <a:pt x="671733" y="746262"/>
                </a:lnTo>
                <a:lnTo>
                  <a:pt x="667282" y="748106"/>
                </a:lnTo>
                <a:lnTo>
                  <a:pt x="661927" y="761665"/>
                </a:lnTo>
                <a:lnTo>
                  <a:pt x="657530" y="763575"/>
                </a:lnTo>
                <a:lnTo>
                  <a:pt x="651977" y="776662"/>
                </a:lnTo>
                <a:lnTo>
                  <a:pt x="646024" y="779070"/>
                </a:lnTo>
                <a:lnTo>
                  <a:pt x="641334" y="790391"/>
                </a:lnTo>
                <a:lnTo>
                  <a:pt x="636629" y="792340"/>
                </a:lnTo>
                <a:lnTo>
                  <a:pt x="631527" y="804956"/>
                </a:lnTo>
                <a:lnTo>
                  <a:pt x="626571" y="807059"/>
                </a:lnTo>
                <a:lnTo>
                  <a:pt x="621577" y="818829"/>
                </a:lnTo>
                <a:lnTo>
                  <a:pt x="616392" y="820926"/>
                </a:lnTo>
                <a:lnTo>
                  <a:pt x="610934" y="835069"/>
                </a:lnTo>
                <a:lnTo>
                  <a:pt x="606103" y="837216"/>
                </a:lnTo>
                <a:lnTo>
                  <a:pt x="601127" y="849228"/>
                </a:lnTo>
                <a:lnTo>
                  <a:pt x="598503" y="850315"/>
                </a:lnTo>
                <a:lnTo>
                  <a:pt x="593139" y="862957"/>
                </a:lnTo>
                <a:lnTo>
                  <a:pt x="588195" y="864956"/>
                </a:lnTo>
                <a:lnTo>
                  <a:pt x="588384" y="865413"/>
                </a:lnTo>
                <a:cubicBezTo>
                  <a:pt x="588384" y="870965"/>
                  <a:pt x="586133" y="875991"/>
                  <a:pt x="582495" y="879629"/>
                </a:cubicBezTo>
                <a:lnTo>
                  <a:pt x="577523" y="881689"/>
                </a:lnTo>
                <a:lnTo>
                  <a:pt x="572689" y="893357"/>
                </a:lnTo>
                <a:lnTo>
                  <a:pt x="570150" y="894409"/>
                </a:lnTo>
                <a:lnTo>
                  <a:pt x="570732" y="895814"/>
                </a:lnTo>
                <a:cubicBezTo>
                  <a:pt x="570732" y="901365"/>
                  <a:pt x="568482" y="906391"/>
                  <a:pt x="564844" y="910029"/>
                </a:cubicBezTo>
                <a:lnTo>
                  <a:pt x="562637" y="910943"/>
                </a:lnTo>
                <a:lnTo>
                  <a:pt x="562886" y="911504"/>
                </a:lnTo>
                <a:cubicBezTo>
                  <a:pt x="562886" y="917055"/>
                  <a:pt x="560472" y="922081"/>
                  <a:pt x="556568" y="925719"/>
                </a:cubicBezTo>
                <a:lnTo>
                  <a:pt x="551493" y="927678"/>
                </a:lnTo>
                <a:lnTo>
                  <a:pt x="546212" y="940428"/>
                </a:lnTo>
                <a:lnTo>
                  <a:pt x="544020" y="941336"/>
                </a:lnTo>
                <a:lnTo>
                  <a:pt x="544255" y="941903"/>
                </a:lnTo>
                <a:cubicBezTo>
                  <a:pt x="544255" y="947455"/>
                  <a:pt x="542004" y="952481"/>
                  <a:pt x="538366" y="956118"/>
                </a:cubicBezTo>
                <a:lnTo>
                  <a:pt x="536009" y="957094"/>
                </a:lnTo>
                <a:lnTo>
                  <a:pt x="536409" y="958084"/>
                </a:lnTo>
                <a:cubicBezTo>
                  <a:pt x="536409" y="963771"/>
                  <a:pt x="534159" y="968919"/>
                  <a:pt x="530521" y="972646"/>
                </a:cubicBezTo>
                <a:lnTo>
                  <a:pt x="528471" y="973516"/>
                </a:lnTo>
                <a:lnTo>
                  <a:pt x="522533" y="988193"/>
                </a:lnTo>
                <a:lnTo>
                  <a:pt x="519302" y="989563"/>
                </a:lnTo>
                <a:lnTo>
                  <a:pt x="513851" y="1003045"/>
                </a:lnTo>
                <a:lnTo>
                  <a:pt x="511616" y="1003993"/>
                </a:lnTo>
                <a:lnTo>
                  <a:pt x="511894" y="1004664"/>
                </a:lnTo>
                <a:cubicBezTo>
                  <a:pt x="511894" y="1010216"/>
                  <a:pt x="509643" y="1015241"/>
                  <a:pt x="506006" y="1018879"/>
                </a:cubicBezTo>
                <a:lnTo>
                  <a:pt x="503648" y="1019855"/>
                </a:lnTo>
                <a:lnTo>
                  <a:pt x="504049" y="1020845"/>
                </a:lnTo>
                <a:cubicBezTo>
                  <a:pt x="504049" y="1026532"/>
                  <a:pt x="501798" y="1031680"/>
                  <a:pt x="498161" y="1035406"/>
                </a:cubicBezTo>
                <a:lnTo>
                  <a:pt x="495921" y="1036357"/>
                </a:lnTo>
                <a:lnTo>
                  <a:pt x="496205" y="1037025"/>
                </a:lnTo>
                <a:cubicBezTo>
                  <a:pt x="496205" y="1042576"/>
                  <a:pt x="493900" y="1047602"/>
                  <a:pt x="490173" y="1051240"/>
                </a:cubicBezTo>
                <a:lnTo>
                  <a:pt x="487089" y="1052487"/>
                </a:lnTo>
                <a:lnTo>
                  <a:pt x="487379" y="1053205"/>
                </a:lnTo>
                <a:cubicBezTo>
                  <a:pt x="487379" y="1058892"/>
                  <a:pt x="485128" y="1064040"/>
                  <a:pt x="481491" y="1067767"/>
                </a:cubicBezTo>
                <a:lnTo>
                  <a:pt x="480924" y="1068008"/>
                </a:lnTo>
                <a:lnTo>
                  <a:pt x="481495" y="1069386"/>
                </a:lnTo>
                <a:cubicBezTo>
                  <a:pt x="481495" y="1074938"/>
                  <a:pt x="479245" y="1079963"/>
                  <a:pt x="475607" y="1083601"/>
                </a:cubicBezTo>
                <a:lnTo>
                  <a:pt x="472939" y="1084706"/>
                </a:lnTo>
                <a:lnTo>
                  <a:pt x="473650" y="1086547"/>
                </a:lnTo>
                <a:cubicBezTo>
                  <a:pt x="473650" y="1092505"/>
                  <a:pt x="471399" y="1097898"/>
                  <a:pt x="467762" y="1101803"/>
                </a:cubicBezTo>
                <a:lnTo>
                  <a:pt x="467085" y="1102103"/>
                </a:lnTo>
                <a:lnTo>
                  <a:pt x="467766" y="1103709"/>
                </a:lnTo>
                <a:cubicBezTo>
                  <a:pt x="467766" y="1109260"/>
                  <a:pt x="465461" y="1114286"/>
                  <a:pt x="461735" y="1117924"/>
                </a:cubicBezTo>
                <a:lnTo>
                  <a:pt x="458649" y="1119171"/>
                </a:lnTo>
                <a:lnTo>
                  <a:pt x="458939" y="1119889"/>
                </a:lnTo>
                <a:cubicBezTo>
                  <a:pt x="458939" y="1125576"/>
                  <a:pt x="456690" y="1130724"/>
                  <a:pt x="453052" y="1134451"/>
                </a:cubicBezTo>
                <a:lnTo>
                  <a:pt x="452485" y="1134691"/>
                </a:lnTo>
                <a:lnTo>
                  <a:pt x="453056" y="1136070"/>
                </a:lnTo>
                <a:cubicBezTo>
                  <a:pt x="453056" y="1141621"/>
                  <a:pt x="450806" y="1146647"/>
                  <a:pt x="447168" y="1150285"/>
                </a:cubicBezTo>
                <a:lnTo>
                  <a:pt x="446191" y="1150689"/>
                </a:lnTo>
                <a:lnTo>
                  <a:pt x="447172" y="1153231"/>
                </a:lnTo>
                <a:cubicBezTo>
                  <a:pt x="447172" y="1159188"/>
                  <a:pt x="444922" y="1164581"/>
                  <a:pt x="441284" y="1168486"/>
                </a:cubicBezTo>
                <a:lnTo>
                  <a:pt x="440580" y="1168798"/>
                </a:lnTo>
                <a:lnTo>
                  <a:pt x="441288" y="1170392"/>
                </a:lnTo>
                <a:cubicBezTo>
                  <a:pt x="441288" y="1175944"/>
                  <a:pt x="438873" y="1180969"/>
                  <a:pt x="434969" y="1184607"/>
                </a:cubicBezTo>
                <a:lnTo>
                  <a:pt x="432952" y="1185386"/>
                </a:lnTo>
                <a:lnTo>
                  <a:pt x="433443" y="1186572"/>
                </a:lnTo>
                <a:cubicBezTo>
                  <a:pt x="433443" y="1192259"/>
                  <a:pt x="431138" y="1197408"/>
                  <a:pt x="427411" y="1201134"/>
                </a:cubicBezTo>
                <a:lnTo>
                  <a:pt x="425435" y="1201953"/>
                </a:lnTo>
                <a:lnTo>
                  <a:pt x="426578" y="1204714"/>
                </a:lnTo>
                <a:lnTo>
                  <a:pt x="421129" y="1217869"/>
                </a:lnTo>
                <a:lnTo>
                  <a:pt x="422656" y="1221385"/>
                </a:lnTo>
                <a:cubicBezTo>
                  <a:pt x="422656" y="1226936"/>
                  <a:pt x="420296" y="1231962"/>
                  <a:pt x="416481" y="1235600"/>
                </a:cubicBezTo>
                <a:lnTo>
                  <a:pt x="415508" y="1235984"/>
                </a:lnTo>
                <a:lnTo>
                  <a:pt x="416772" y="1239036"/>
                </a:lnTo>
                <a:cubicBezTo>
                  <a:pt x="416772" y="1244588"/>
                  <a:pt x="414522" y="1249614"/>
                  <a:pt x="410883" y="1253251"/>
                </a:cubicBezTo>
                <a:lnTo>
                  <a:pt x="410019" y="1253610"/>
                </a:lnTo>
                <a:lnTo>
                  <a:pt x="410888" y="1255707"/>
                </a:lnTo>
                <a:cubicBezTo>
                  <a:pt x="410888" y="1261259"/>
                  <a:pt x="408638" y="1266285"/>
                  <a:pt x="405000" y="1269922"/>
                </a:cubicBezTo>
                <a:lnTo>
                  <a:pt x="403764" y="1270435"/>
                </a:lnTo>
                <a:lnTo>
                  <a:pt x="405005" y="1273359"/>
                </a:lnTo>
                <a:lnTo>
                  <a:pt x="399507" y="1286316"/>
                </a:lnTo>
                <a:lnTo>
                  <a:pt x="401082" y="1290029"/>
                </a:lnTo>
                <a:cubicBezTo>
                  <a:pt x="401082" y="1295581"/>
                  <a:pt x="398777" y="1300607"/>
                  <a:pt x="395051" y="1304244"/>
                </a:cubicBezTo>
                <a:lnTo>
                  <a:pt x="393118" y="1305026"/>
                </a:lnTo>
                <a:lnTo>
                  <a:pt x="394217" y="1307681"/>
                </a:lnTo>
                <a:lnTo>
                  <a:pt x="388397" y="1321732"/>
                </a:lnTo>
                <a:lnTo>
                  <a:pt x="390295" y="1326313"/>
                </a:lnTo>
                <a:lnTo>
                  <a:pt x="385084" y="1338893"/>
                </a:lnTo>
                <a:lnTo>
                  <a:pt x="386372" y="1342004"/>
                </a:lnTo>
                <a:cubicBezTo>
                  <a:pt x="386372" y="1347555"/>
                  <a:pt x="384122" y="1352581"/>
                  <a:pt x="380484" y="1356219"/>
                </a:cubicBezTo>
                <a:lnTo>
                  <a:pt x="378927" y="1356864"/>
                </a:lnTo>
                <a:lnTo>
                  <a:pt x="380488" y="1360635"/>
                </a:lnTo>
                <a:lnTo>
                  <a:pt x="374792" y="1374389"/>
                </a:lnTo>
                <a:lnTo>
                  <a:pt x="376566" y="1378777"/>
                </a:lnTo>
                <a:lnTo>
                  <a:pt x="370896" y="1392800"/>
                </a:lnTo>
                <a:lnTo>
                  <a:pt x="372644" y="1396919"/>
                </a:lnTo>
                <a:lnTo>
                  <a:pt x="366856" y="1410559"/>
                </a:lnTo>
                <a:lnTo>
                  <a:pt x="368721" y="1415061"/>
                </a:lnTo>
                <a:lnTo>
                  <a:pt x="363696" y="1427193"/>
                </a:lnTo>
                <a:lnTo>
                  <a:pt x="365780" y="1432223"/>
                </a:lnTo>
                <a:lnTo>
                  <a:pt x="360163" y="1445784"/>
                </a:lnTo>
                <a:lnTo>
                  <a:pt x="361856" y="1449874"/>
                </a:lnTo>
                <a:lnTo>
                  <a:pt x="356240" y="1463435"/>
                </a:lnTo>
                <a:lnTo>
                  <a:pt x="357934" y="1467525"/>
                </a:lnTo>
                <a:lnTo>
                  <a:pt x="352114" y="1481577"/>
                </a:lnTo>
                <a:lnTo>
                  <a:pt x="354011" y="1486158"/>
                </a:lnTo>
                <a:lnTo>
                  <a:pt x="349375" y="1497351"/>
                </a:lnTo>
                <a:lnTo>
                  <a:pt x="352050" y="1503809"/>
                </a:lnTo>
                <a:lnTo>
                  <a:pt x="347008" y="1515983"/>
                </a:lnTo>
                <a:lnTo>
                  <a:pt x="350089" y="1523422"/>
                </a:lnTo>
                <a:lnTo>
                  <a:pt x="344434" y="1537075"/>
                </a:lnTo>
                <a:lnTo>
                  <a:pt x="346166" y="1541563"/>
                </a:lnTo>
                <a:lnTo>
                  <a:pt x="341367" y="1553997"/>
                </a:lnTo>
                <a:lnTo>
                  <a:pt x="344205" y="1560686"/>
                </a:lnTo>
                <a:lnTo>
                  <a:pt x="339410" y="1571986"/>
                </a:lnTo>
                <a:lnTo>
                  <a:pt x="342244" y="1578827"/>
                </a:lnTo>
                <a:lnTo>
                  <a:pt x="337472" y="1590347"/>
                </a:lnTo>
                <a:lnTo>
                  <a:pt x="340282" y="1596969"/>
                </a:lnTo>
                <a:lnTo>
                  <a:pt x="335349" y="1608596"/>
                </a:lnTo>
                <a:lnTo>
                  <a:pt x="338321" y="1615601"/>
                </a:lnTo>
                <a:lnTo>
                  <a:pt x="333596" y="1626738"/>
                </a:lnTo>
                <a:lnTo>
                  <a:pt x="336360" y="1633253"/>
                </a:lnTo>
                <a:lnTo>
                  <a:pt x="330554" y="1646934"/>
                </a:lnTo>
                <a:lnTo>
                  <a:pt x="333418" y="1653846"/>
                </a:lnTo>
                <a:lnTo>
                  <a:pt x="329706" y="1662808"/>
                </a:lnTo>
                <a:lnTo>
                  <a:pt x="333418" y="1671988"/>
                </a:lnTo>
                <a:lnTo>
                  <a:pt x="328737" y="1683565"/>
                </a:lnTo>
                <a:lnTo>
                  <a:pt x="331456" y="1690130"/>
                </a:lnTo>
                <a:lnTo>
                  <a:pt x="327636" y="1699354"/>
                </a:lnTo>
                <a:lnTo>
                  <a:pt x="331456" y="1709252"/>
                </a:lnTo>
                <a:lnTo>
                  <a:pt x="326690" y="1721602"/>
                </a:lnTo>
                <a:lnTo>
                  <a:pt x="329495" y="1728375"/>
                </a:lnTo>
                <a:lnTo>
                  <a:pt x="325636" y="1737691"/>
                </a:lnTo>
                <a:lnTo>
                  <a:pt x="329495" y="1747007"/>
                </a:lnTo>
                <a:lnTo>
                  <a:pt x="325434" y="1756813"/>
                </a:lnTo>
                <a:lnTo>
                  <a:pt x="329495" y="1766620"/>
                </a:lnTo>
                <a:lnTo>
                  <a:pt x="325636" y="1775936"/>
                </a:lnTo>
                <a:lnTo>
                  <a:pt x="329495" y="1785252"/>
                </a:lnTo>
                <a:cubicBezTo>
                  <a:pt x="329495" y="1796355"/>
                  <a:pt x="320495" y="1805355"/>
                  <a:pt x="309392" y="1805355"/>
                </a:cubicBezTo>
                <a:cubicBezTo>
                  <a:pt x="298289" y="1805355"/>
                  <a:pt x="289289" y="1796355"/>
                  <a:pt x="289289" y="1785252"/>
                </a:cubicBezTo>
                <a:lnTo>
                  <a:pt x="293148" y="1775936"/>
                </a:lnTo>
                <a:lnTo>
                  <a:pt x="289289" y="1766620"/>
                </a:lnTo>
                <a:lnTo>
                  <a:pt x="293351" y="1756813"/>
                </a:lnTo>
                <a:lnTo>
                  <a:pt x="289289" y="1747007"/>
                </a:lnTo>
                <a:lnTo>
                  <a:pt x="293148" y="1737691"/>
                </a:lnTo>
                <a:lnTo>
                  <a:pt x="289289" y="1728375"/>
                </a:lnTo>
                <a:lnTo>
                  <a:pt x="294124" y="1716700"/>
                </a:lnTo>
                <a:lnTo>
                  <a:pt x="291250" y="1709252"/>
                </a:lnTo>
                <a:lnTo>
                  <a:pt x="295070" y="1699353"/>
                </a:lnTo>
                <a:lnTo>
                  <a:pt x="291250" y="1690130"/>
                </a:lnTo>
                <a:lnTo>
                  <a:pt x="295954" y="1678772"/>
                </a:lnTo>
                <a:lnTo>
                  <a:pt x="293211" y="1671988"/>
                </a:lnTo>
                <a:lnTo>
                  <a:pt x="296923" y="1662808"/>
                </a:lnTo>
                <a:lnTo>
                  <a:pt x="293211" y="1653846"/>
                </a:lnTo>
                <a:lnTo>
                  <a:pt x="298496" y="1641086"/>
                </a:lnTo>
                <a:lnTo>
                  <a:pt x="295172" y="1633253"/>
                </a:lnTo>
                <a:lnTo>
                  <a:pt x="299898" y="1622116"/>
                </a:lnTo>
                <a:lnTo>
                  <a:pt x="297134" y="1615601"/>
                </a:lnTo>
                <a:lnTo>
                  <a:pt x="302067" y="1603974"/>
                </a:lnTo>
                <a:lnTo>
                  <a:pt x="299095" y="1596969"/>
                </a:lnTo>
                <a:lnTo>
                  <a:pt x="303890" y="1585669"/>
                </a:lnTo>
                <a:lnTo>
                  <a:pt x="301056" y="1578827"/>
                </a:lnTo>
                <a:lnTo>
                  <a:pt x="305828" y="1567308"/>
                </a:lnTo>
                <a:lnTo>
                  <a:pt x="303018" y="1560686"/>
                </a:lnTo>
                <a:lnTo>
                  <a:pt x="308423" y="1547946"/>
                </a:lnTo>
                <a:lnTo>
                  <a:pt x="305959" y="1541563"/>
                </a:lnTo>
                <a:lnTo>
                  <a:pt x="310530" y="1529721"/>
                </a:lnTo>
                <a:lnTo>
                  <a:pt x="307920" y="1523422"/>
                </a:lnTo>
                <a:lnTo>
                  <a:pt x="313944" y="1508879"/>
                </a:lnTo>
                <a:lnTo>
                  <a:pt x="311844" y="1503809"/>
                </a:lnTo>
                <a:lnTo>
                  <a:pt x="316480" y="1492616"/>
                </a:lnTo>
                <a:lnTo>
                  <a:pt x="313805" y="1486158"/>
                </a:lnTo>
                <a:lnTo>
                  <a:pt x="319625" y="1472106"/>
                </a:lnTo>
                <a:lnTo>
                  <a:pt x="317727" y="1467525"/>
                </a:lnTo>
                <a:lnTo>
                  <a:pt x="323344" y="1453964"/>
                </a:lnTo>
                <a:lnTo>
                  <a:pt x="321650" y="1449874"/>
                </a:lnTo>
                <a:lnTo>
                  <a:pt x="326286" y="1438681"/>
                </a:lnTo>
                <a:lnTo>
                  <a:pt x="323611" y="1432223"/>
                </a:lnTo>
                <a:lnTo>
                  <a:pt x="329127" y="1418907"/>
                </a:lnTo>
                <a:lnTo>
                  <a:pt x="327534" y="1415061"/>
                </a:lnTo>
                <a:lnTo>
                  <a:pt x="333274" y="1401203"/>
                </a:lnTo>
                <a:lnTo>
                  <a:pt x="331457" y="1396919"/>
                </a:lnTo>
                <a:cubicBezTo>
                  <a:pt x="331457" y="1391368"/>
                  <a:pt x="333762" y="1386342"/>
                  <a:pt x="337488" y="1382704"/>
                </a:cubicBezTo>
                <a:lnTo>
                  <a:pt x="337883" y="1382544"/>
                </a:lnTo>
                <a:lnTo>
                  <a:pt x="336359" y="1378777"/>
                </a:lnTo>
                <a:lnTo>
                  <a:pt x="342009" y="1364805"/>
                </a:lnTo>
                <a:lnTo>
                  <a:pt x="340282" y="1360635"/>
                </a:lnTo>
                <a:cubicBezTo>
                  <a:pt x="340282" y="1355084"/>
                  <a:pt x="342532" y="1350058"/>
                  <a:pt x="346170" y="1346420"/>
                </a:cubicBezTo>
                <a:lnTo>
                  <a:pt x="347728" y="1345775"/>
                </a:lnTo>
                <a:lnTo>
                  <a:pt x="346166" y="1342004"/>
                </a:lnTo>
                <a:lnTo>
                  <a:pt x="351377" y="1329423"/>
                </a:lnTo>
                <a:lnTo>
                  <a:pt x="350088" y="1326313"/>
                </a:lnTo>
                <a:lnTo>
                  <a:pt x="355908" y="1312262"/>
                </a:lnTo>
                <a:lnTo>
                  <a:pt x="354011" y="1307681"/>
                </a:lnTo>
                <a:cubicBezTo>
                  <a:pt x="354011" y="1302129"/>
                  <a:pt x="356260" y="1297104"/>
                  <a:pt x="359899" y="1293466"/>
                </a:cubicBezTo>
                <a:lnTo>
                  <a:pt x="361136" y="1292953"/>
                </a:lnTo>
                <a:lnTo>
                  <a:pt x="359895" y="1290029"/>
                </a:lnTo>
                <a:lnTo>
                  <a:pt x="365393" y="1277072"/>
                </a:lnTo>
                <a:lnTo>
                  <a:pt x="363817" y="1273359"/>
                </a:lnTo>
                <a:cubicBezTo>
                  <a:pt x="363817" y="1267807"/>
                  <a:pt x="366122" y="1262782"/>
                  <a:pt x="369849" y="1259144"/>
                </a:cubicBezTo>
                <a:lnTo>
                  <a:pt x="371781" y="1258362"/>
                </a:lnTo>
                <a:lnTo>
                  <a:pt x="370682" y="1255707"/>
                </a:lnTo>
                <a:cubicBezTo>
                  <a:pt x="370682" y="1250156"/>
                  <a:pt x="372932" y="1245130"/>
                  <a:pt x="376569" y="1241492"/>
                </a:cubicBezTo>
                <a:lnTo>
                  <a:pt x="377434" y="1241134"/>
                </a:lnTo>
                <a:lnTo>
                  <a:pt x="376566" y="1239036"/>
                </a:lnTo>
                <a:lnTo>
                  <a:pt x="382223" y="1225378"/>
                </a:lnTo>
                <a:lnTo>
                  <a:pt x="380488" y="1221385"/>
                </a:lnTo>
                <a:cubicBezTo>
                  <a:pt x="380488" y="1215833"/>
                  <a:pt x="382848" y="1210807"/>
                  <a:pt x="386664" y="1207170"/>
                </a:cubicBezTo>
                <a:lnTo>
                  <a:pt x="387287" y="1206924"/>
                </a:lnTo>
                <a:lnTo>
                  <a:pt x="386372" y="1204714"/>
                </a:lnTo>
                <a:cubicBezTo>
                  <a:pt x="386372" y="1199163"/>
                  <a:pt x="388621" y="1194137"/>
                  <a:pt x="392260" y="1190499"/>
                </a:cubicBezTo>
                <a:lnTo>
                  <a:pt x="393645" y="1189925"/>
                </a:lnTo>
                <a:lnTo>
                  <a:pt x="392255" y="1186572"/>
                </a:lnTo>
                <a:cubicBezTo>
                  <a:pt x="392255" y="1180885"/>
                  <a:pt x="394561" y="1175737"/>
                  <a:pt x="398287" y="1172010"/>
                </a:cubicBezTo>
                <a:lnTo>
                  <a:pt x="398770" y="1171810"/>
                </a:lnTo>
                <a:lnTo>
                  <a:pt x="398140" y="1170392"/>
                </a:lnTo>
                <a:cubicBezTo>
                  <a:pt x="398140" y="1164841"/>
                  <a:pt x="400554" y="1159815"/>
                  <a:pt x="404458" y="1156177"/>
                </a:cubicBezTo>
                <a:lnTo>
                  <a:pt x="407630" y="1154953"/>
                </a:lnTo>
                <a:lnTo>
                  <a:pt x="406965" y="1153231"/>
                </a:lnTo>
                <a:cubicBezTo>
                  <a:pt x="406965" y="1147273"/>
                  <a:pt x="409216" y="1141879"/>
                  <a:pt x="412853" y="1137975"/>
                </a:cubicBezTo>
                <a:lnTo>
                  <a:pt x="413517" y="1137681"/>
                </a:lnTo>
                <a:lnTo>
                  <a:pt x="412849" y="1136070"/>
                </a:lnTo>
                <a:cubicBezTo>
                  <a:pt x="412849" y="1130518"/>
                  <a:pt x="415099" y="1125492"/>
                  <a:pt x="418737" y="1121854"/>
                </a:cubicBezTo>
                <a:lnTo>
                  <a:pt x="419414" y="1121574"/>
                </a:lnTo>
                <a:lnTo>
                  <a:pt x="418733" y="1119889"/>
                </a:lnTo>
                <a:cubicBezTo>
                  <a:pt x="418733" y="1114203"/>
                  <a:pt x="420983" y="1109054"/>
                  <a:pt x="424621" y="1105327"/>
                </a:cubicBezTo>
                <a:lnTo>
                  <a:pt x="426862" y="1104377"/>
                </a:lnTo>
                <a:lnTo>
                  <a:pt x="426579" y="1103709"/>
                </a:lnTo>
                <a:cubicBezTo>
                  <a:pt x="426579" y="1098157"/>
                  <a:pt x="428883" y="1093131"/>
                  <a:pt x="432610" y="1089494"/>
                </a:cubicBezTo>
                <a:lnTo>
                  <a:pt x="434314" y="1088804"/>
                </a:lnTo>
                <a:lnTo>
                  <a:pt x="433443" y="1086547"/>
                </a:lnTo>
                <a:cubicBezTo>
                  <a:pt x="433443" y="1080589"/>
                  <a:pt x="435694" y="1075196"/>
                  <a:pt x="439332" y="1071292"/>
                </a:cubicBezTo>
                <a:lnTo>
                  <a:pt x="441650" y="1070261"/>
                </a:lnTo>
                <a:lnTo>
                  <a:pt x="441288" y="1069386"/>
                </a:lnTo>
                <a:cubicBezTo>
                  <a:pt x="441288" y="1063835"/>
                  <a:pt x="443539" y="1058809"/>
                  <a:pt x="447177" y="1055171"/>
                </a:cubicBezTo>
                <a:lnTo>
                  <a:pt x="447854" y="1054890"/>
                </a:lnTo>
                <a:lnTo>
                  <a:pt x="447172" y="1053205"/>
                </a:lnTo>
                <a:cubicBezTo>
                  <a:pt x="447172" y="1047519"/>
                  <a:pt x="449423" y="1042370"/>
                  <a:pt x="453060" y="1038643"/>
                </a:cubicBezTo>
                <a:lnTo>
                  <a:pt x="455300" y="1037693"/>
                </a:lnTo>
                <a:lnTo>
                  <a:pt x="455017" y="1037025"/>
                </a:lnTo>
                <a:cubicBezTo>
                  <a:pt x="455017" y="1031473"/>
                  <a:pt x="457322" y="1026448"/>
                  <a:pt x="461049" y="1022810"/>
                </a:cubicBezTo>
                <a:lnTo>
                  <a:pt x="464133" y="1021563"/>
                </a:lnTo>
                <a:lnTo>
                  <a:pt x="463843" y="1020845"/>
                </a:lnTo>
                <a:cubicBezTo>
                  <a:pt x="463843" y="1015158"/>
                  <a:pt x="466093" y="1010009"/>
                  <a:pt x="469731" y="1006283"/>
                </a:cubicBezTo>
                <a:lnTo>
                  <a:pt x="471966" y="1005334"/>
                </a:lnTo>
                <a:lnTo>
                  <a:pt x="471688" y="1004664"/>
                </a:lnTo>
                <a:cubicBezTo>
                  <a:pt x="471688" y="999113"/>
                  <a:pt x="473938" y="994087"/>
                  <a:pt x="477576" y="990449"/>
                </a:cubicBezTo>
                <a:lnTo>
                  <a:pt x="479933" y="989472"/>
                </a:lnTo>
                <a:lnTo>
                  <a:pt x="479533" y="988483"/>
                </a:lnTo>
                <a:cubicBezTo>
                  <a:pt x="479533" y="982797"/>
                  <a:pt x="481783" y="977648"/>
                  <a:pt x="485422" y="973921"/>
                </a:cubicBezTo>
                <a:lnTo>
                  <a:pt x="487473" y="973051"/>
                </a:lnTo>
                <a:lnTo>
                  <a:pt x="493410" y="958375"/>
                </a:lnTo>
                <a:lnTo>
                  <a:pt x="496640" y="957005"/>
                </a:lnTo>
                <a:lnTo>
                  <a:pt x="502091" y="943522"/>
                </a:lnTo>
                <a:lnTo>
                  <a:pt x="504326" y="942573"/>
                </a:lnTo>
                <a:lnTo>
                  <a:pt x="504048" y="941903"/>
                </a:lnTo>
                <a:cubicBezTo>
                  <a:pt x="504048" y="936352"/>
                  <a:pt x="506298" y="931326"/>
                  <a:pt x="509936" y="927688"/>
                </a:cubicBezTo>
                <a:lnTo>
                  <a:pt x="512128" y="926780"/>
                </a:lnTo>
                <a:lnTo>
                  <a:pt x="511893" y="926213"/>
                </a:lnTo>
                <a:cubicBezTo>
                  <a:pt x="511893" y="920662"/>
                  <a:pt x="514143" y="915636"/>
                  <a:pt x="517781" y="911998"/>
                </a:cubicBezTo>
                <a:lnTo>
                  <a:pt x="519911" y="911116"/>
                </a:lnTo>
                <a:lnTo>
                  <a:pt x="526057" y="897289"/>
                </a:lnTo>
                <a:lnTo>
                  <a:pt x="530649" y="895516"/>
                </a:lnTo>
                <a:lnTo>
                  <a:pt x="536414" y="881598"/>
                </a:lnTo>
                <a:lnTo>
                  <a:pt x="538953" y="880546"/>
                </a:lnTo>
                <a:lnTo>
                  <a:pt x="538371" y="879142"/>
                </a:lnTo>
                <a:cubicBezTo>
                  <a:pt x="538371" y="873591"/>
                  <a:pt x="540620" y="868565"/>
                  <a:pt x="544259" y="864927"/>
                </a:cubicBezTo>
                <a:lnTo>
                  <a:pt x="549232" y="862867"/>
                </a:lnTo>
                <a:lnTo>
                  <a:pt x="554065" y="851198"/>
                </a:lnTo>
                <a:lnTo>
                  <a:pt x="558284" y="849451"/>
                </a:lnTo>
                <a:lnTo>
                  <a:pt x="557984" y="848742"/>
                </a:lnTo>
                <a:cubicBezTo>
                  <a:pt x="557984" y="843191"/>
                  <a:pt x="560288" y="838165"/>
                  <a:pt x="564015" y="834527"/>
                </a:cubicBezTo>
                <a:lnTo>
                  <a:pt x="567613" y="833072"/>
                </a:lnTo>
                <a:lnTo>
                  <a:pt x="572697" y="820798"/>
                </a:lnTo>
                <a:lnTo>
                  <a:pt x="576909" y="819053"/>
                </a:lnTo>
                <a:lnTo>
                  <a:pt x="582504" y="804558"/>
                </a:lnTo>
                <a:lnTo>
                  <a:pt x="587361" y="802399"/>
                </a:lnTo>
                <a:lnTo>
                  <a:pt x="592453" y="790399"/>
                </a:lnTo>
                <a:lnTo>
                  <a:pt x="598136" y="788101"/>
                </a:lnTo>
                <a:lnTo>
                  <a:pt x="603097" y="775832"/>
                </a:lnTo>
                <a:lnTo>
                  <a:pt x="608024" y="773742"/>
                </a:lnTo>
                <a:lnTo>
                  <a:pt x="612904" y="761961"/>
                </a:lnTo>
                <a:lnTo>
                  <a:pt x="617908" y="759888"/>
                </a:lnTo>
                <a:lnTo>
                  <a:pt x="622853" y="748232"/>
                </a:lnTo>
                <a:lnTo>
                  <a:pt x="627819" y="746224"/>
                </a:lnTo>
                <a:lnTo>
                  <a:pt x="633497" y="731848"/>
                </a:lnTo>
                <a:lnTo>
                  <a:pt x="638375" y="729728"/>
                </a:lnTo>
                <a:lnTo>
                  <a:pt x="643303" y="717832"/>
                </a:lnTo>
                <a:lnTo>
                  <a:pt x="647836" y="715954"/>
                </a:lnTo>
                <a:lnTo>
                  <a:pt x="653540" y="703122"/>
                </a:lnTo>
                <a:lnTo>
                  <a:pt x="661810" y="699930"/>
                </a:lnTo>
                <a:lnTo>
                  <a:pt x="665858" y="689681"/>
                </a:lnTo>
                <a:lnTo>
                  <a:pt x="670885" y="687496"/>
                </a:lnTo>
                <a:lnTo>
                  <a:pt x="675664" y="675114"/>
                </a:lnTo>
                <a:lnTo>
                  <a:pt x="683965" y="671424"/>
                </a:lnTo>
                <a:lnTo>
                  <a:pt x="687575" y="662916"/>
                </a:lnTo>
                <a:lnTo>
                  <a:pt x="693258" y="660618"/>
                </a:lnTo>
                <a:lnTo>
                  <a:pt x="698219" y="648350"/>
                </a:lnTo>
                <a:lnTo>
                  <a:pt x="705524" y="645250"/>
                </a:lnTo>
                <a:lnTo>
                  <a:pt x="709986" y="634478"/>
                </a:lnTo>
                <a:lnTo>
                  <a:pt x="717763" y="631256"/>
                </a:lnTo>
                <a:lnTo>
                  <a:pt x="721897" y="621036"/>
                </a:lnTo>
                <a:lnTo>
                  <a:pt x="728259" y="618338"/>
                </a:lnTo>
                <a:lnTo>
                  <a:pt x="732541" y="608000"/>
                </a:lnTo>
                <a:lnTo>
                  <a:pt x="739882" y="604960"/>
                </a:lnTo>
                <a:lnTo>
                  <a:pt x="744309" y="594271"/>
                </a:lnTo>
                <a:lnTo>
                  <a:pt x="753500" y="590464"/>
                </a:lnTo>
                <a:lnTo>
                  <a:pt x="757057" y="581666"/>
                </a:lnTo>
                <a:lnTo>
                  <a:pt x="764362" y="578566"/>
                </a:lnTo>
                <a:lnTo>
                  <a:pt x="768825" y="567794"/>
                </a:lnTo>
                <a:lnTo>
                  <a:pt x="777218" y="564317"/>
                </a:lnTo>
                <a:lnTo>
                  <a:pt x="780736" y="556026"/>
                </a:lnTo>
                <a:lnTo>
                  <a:pt x="789534" y="552469"/>
                </a:lnTo>
                <a:lnTo>
                  <a:pt x="793341" y="543278"/>
                </a:lnTo>
                <a:lnTo>
                  <a:pt x="801063" y="540079"/>
                </a:lnTo>
                <a:lnTo>
                  <a:pt x="805109" y="529836"/>
                </a:lnTo>
                <a:lnTo>
                  <a:pt x="813122" y="526355"/>
                </a:lnTo>
                <a:lnTo>
                  <a:pt x="817020" y="516944"/>
                </a:lnTo>
                <a:lnTo>
                  <a:pt x="826430" y="513046"/>
                </a:lnTo>
                <a:lnTo>
                  <a:pt x="829912" y="505033"/>
                </a:lnTo>
                <a:lnTo>
                  <a:pt x="840233" y="500956"/>
                </a:lnTo>
                <a:lnTo>
                  <a:pt x="843497" y="493265"/>
                </a:lnTo>
                <a:lnTo>
                  <a:pt x="852473" y="489635"/>
                </a:lnTo>
                <a:lnTo>
                  <a:pt x="856102" y="480661"/>
                </a:lnTo>
                <a:lnTo>
                  <a:pt x="866772" y="476133"/>
                </a:lnTo>
                <a:lnTo>
                  <a:pt x="869831" y="468750"/>
                </a:lnTo>
                <a:lnTo>
                  <a:pt x="878224" y="465273"/>
                </a:lnTo>
                <a:lnTo>
                  <a:pt x="878997" y="463451"/>
                </a:lnTo>
                <a:lnTo>
                  <a:pt x="868839" y="467559"/>
                </a:lnTo>
                <a:lnTo>
                  <a:pt x="865900" y="475175"/>
                </a:lnTo>
                <a:lnTo>
                  <a:pt x="856472" y="479365"/>
                </a:lnTo>
                <a:lnTo>
                  <a:pt x="853845" y="485412"/>
                </a:lnTo>
                <a:lnTo>
                  <a:pt x="842430" y="489921"/>
                </a:lnTo>
                <a:lnTo>
                  <a:pt x="839423" y="497180"/>
                </a:lnTo>
                <a:lnTo>
                  <a:pt x="831284" y="500551"/>
                </a:lnTo>
                <a:lnTo>
                  <a:pt x="827368" y="509784"/>
                </a:lnTo>
                <a:lnTo>
                  <a:pt x="817068" y="513952"/>
                </a:lnTo>
                <a:lnTo>
                  <a:pt x="813782" y="521695"/>
                </a:lnTo>
                <a:lnTo>
                  <a:pt x="804496" y="525450"/>
                </a:lnTo>
                <a:lnTo>
                  <a:pt x="801178" y="533463"/>
                </a:lnTo>
                <a:lnTo>
                  <a:pt x="793164" y="536782"/>
                </a:lnTo>
                <a:lnTo>
                  <a:pt x="789410" y="546068"/>
                </a:lnTo>
                <a:lnTo>
                  <a:pt x="781557" y="549400"/>
                </a:lnTo>
                <a:lnTo>
                  <a:pt x="777212" y="559654"/>
                </a:lnTo>
                <a:lnTo>
                  <a:pt x="766056" y="564170"/>
                </a:lnTo>
                <a:lnTo>
                  <a:pt x="762933" y="571708"/>
                </a:lnTo>
                <a:lnTo>
                  <a:pt x="755045" y="574976"/>
                </a:lnTo>
                <a:lnTo>
                  <a:pt x="751021" y="584456"/>
                </a:lnTo>
                <a:lnTo>
                  <a:pt x="741736" y="588211"/>
                </a:lnTo>
                <a:lnTo>
                  <a:pt x="738417" y="596224"/>
                </a:lnTo>
                <a:lnTo>
                  <a:pt x="731356" y="599148"/>
                </a:lnTo>
                <a:lnTo>
                  <a:pt x="726649" y="610790"/>
                </a:lnTo>
                <a:lnTo>
                  <a:pt x="720558" y="613375"/>
                </a:lnTo>
                <a:lnTo>
                  <a:pt x="716412" y="622701"/>
                </a:lnTo>
                <a:lnTo>
                  <a:pt x="708519" y="625747"/>
                </a:lnTo>
                <a:lnTo>
                  <a:pt x="704095" y="636430"/>
                </a:lnTo>
                <a:lnTo>
                  <a:pt x="696836" y="639437"/>
                </a:lnTo>
                <a:lnTo>
                  <a:pt x="692327" y="650854"/>
                </a:lnTo>
                <a:lnTo>
                  <a:pt x="682870" y="654962"/>
                </a:lnTo>
                <a:lnTo>
                  <a:pt x="679578" y="662908"/>
                </a:lnTo>
                <a:lnTo>
                  <a:pt x="674874" y="664857"/>
                </a:lnTo>
                <a:lnTo>
                  <a:pt x="669772" y="677474"/>
                </a:lnTo>
                <a:lnTo>
                  <a:pt x="662466" y="680574"/>
                </a:lnTo>
                <a:lnTo>
                  <a:pt x="658004" y="691346"/>
                </a:lnTo>
                <a:lnTo>
                  <a:pt x="651724" y="693947"/>
                </a:lnTo>
                <a:lnTo>
                  <a:pt x="647218" y="705625"/>
                </a:lnTo>
                <a:lnTo>
                  <a:pt x="639590" y="709015"/>
                </a:lnTo>
                <a:lnTo>
                  <a:pt x="635450" y="719498"/>
                </a:lnTo>
                <a:lnTo>
                  <a:pt x="629580" y="722048"/>
                </a:lnTo>
                <a:lnTo>
                  <a:pt x="625644" y="731553"/>
                </a:lnTo>
                <a:lnTo>
                  <a:pt x="619976" y="733900"/>
                </a:lnTo>
                <a:lnTo>
                  <a:pt x="614856" y="746262"/>
                </a:lnTo>
                <a:lnTo>
                  <a:pt x="608060" y="749077"/>
                </a:lnTo>
                <a:lnTo>
                  <a:pt x="603089" y="761665"/>
                </a:lnTo>
                <a:lnTo>
                  <a:pt x="598692" y="763575"/>
                </a:lnTo>
                <a:lnTo>
                  <a:pt x="593139" y="776662"/>
                </a:lnTo>
                <a:lnTo>
                  <a:pt x="587185" y="779070"/>
                </a:lnTo>
                <a:lnTo>
                  <a:pt x="582495" y="790391"/>
                </a:lnTo>
                <a:lnTo>
                  <a:pt x="577791" y="792340"/>
                </a:lnTo>
                <a:lnTo>
                  <a:pt x="572689" y="804956"/>
                </a:lnTo>
                <a:lnTo>
                  <a:pt x="567763" y="807047"/>
                </a:lnTo>
                <a:lnTo>
                  <a:pt x="562883" y="818829"/>
                </a:lnTo>
                <a:lnTo>
                  <a:pt x="557504" y="821057"/>
                </a:lnTo>
                <a:lnTo>
                  <a:pt x="552095" y="835069"/>
                </a:lnTo>
                <a:lnTo>
                  <a:pt x="549668" y="836148"/>
                </a:lnTo>
                <a:lnTo>
                  <a:pt x="544250" y="849228"/>
                </a:lnTo>
                <a:lnTo>
                  <a:pt x="539278" y="851288"/>
                </a:lnTo>
                <a:lnTo>
                  <a:pt x="534444" y="862957"/>
                </a:lnTo>
                <a:lnTo>
                  <a:pt x="530225" y="864704"/>
                </a:lnTo>
                <a:lnTo>
                  <a:pt x="530526" y="865413"/>
                </a:lnTo>
                <a:cubicBezTo>
                  <a:pt x="530526" y="870965"/>
                  <a:pt x="528221" y="875991"/>
                  <a:pt x="524494" y="879629"/>
                </a:cubicBezTo>
                <a:lnTo>
                  <a:pt x="520896" y="881083"/>
                </a:lnTo>
                <a:lnTo>
                  <a:pt x="515812" y="893357"/>
                </a:lnTo>
                <a:lnTo>
                  <a:pt x="511599" y="895103"/>
                </a:lnTo>
                <a:lnTo>
                  <a:pt x="511894" y="895814"/>
                </a:lnTo>
                <a:cubicBezTo>
                  <a:pt x="511894" y="901365"/>
                  <a:pt x="509643" y="906391"/>
                  <a:pt x="506006" y="910029"/>
                </a:cubicBezTo>
                <a:lnTo>
                  <a:pt x="503814" y="910937"/>
                </a:lnTo>
                <a:lnTo>
                  <a:pt x="504049" y="911504"/>
                </a:lnTo>
                <a:cubicBezTo>
                  <a:pt x="504049" y="917055"/>
                  <a:pt x="501798" y="922081"/>
                  <a:pt x="498161" y="925719"/>
                </a:cubicBezTo>
                <a:lnTo>
                  <a:pt x="496031" y="926601"/>
                </a:lnTo>
                <a:lnTo>
                  <a:pt x="489885" y="940428"/>
                </a:lnTo>
                <a:lnTo>
                  <a:pt x="485295" y="942200"/>
                </a:lnTo>
                <a:lnTo>
                  <a:pt x="479529" y="956118"/>
                </a:lnTo>
                <a:lnTo>
                  <a:pt x="477172" y="957094"/>
                </a:lnTo>
                <a:lnTo>
                  <a:pt x="477572" y="958084"/>
                </a:lnTo>
                <a:cubicBezTo>
                  <a:pt x="477572" y="963771"/>
                  <a:pt x="475322" y="968919"/>
                  <a:pt x="471684" y="972646"/>
                </a:cubicBezTo>
                <a:lnTo>
                  <a:pt x="469634" y="973516"/>
                </a:lnTo>
                <a:lnTo>
                  <a:pt x="463696" y="988193"/>
                </a:lnTo>
                <a:lnTo>
                  <a:pt x="460464" y="989563"/>
                </a:lnTo>
                <a:lnTo>
                  <a:pt x="455014" y="1003045"/>
                </a:lnTo>
                <a:lnTo>
                  <a:pt x="452779" y="1003994"/>
                </a:lnTo>
                <a:lnTo>
                  <a:pt x="453056" y="1004664"/>
                </a:lnTo>
                <a:cubicBezTo>
                  <a:pt x="453056" y="1010216"/>
                  <a:pt x="450806" y="1015241"/>
                  <a:pt x="447169" y="1018879"/>
                </a:cubicBezTo>
                <a:lnTo>
                  <a:pt x="444811" y="1019856"/>
                </a:lnTo>
                <a:lnTo>
                  <a:pt x="445211" y="1020845"/>
                </a:lnTo>
                <a:cubicBezTo>
                  <a:pt x="445211" y="1026532"/>
                  <a:pt x="442961" y="1031680"/>
                  <a:pt x="439324" y="1035406"/>
                </a:cubicBezTo>
                <a:lnTo>
                  <a:pt x="437083" y="1036357"/>
                </a:lnTo>
                <a:lnTo>
                  <a:pt x="437367" y="1037025"/>
                </a:lnTo>
                <a:cubicBezTo>
                  <a:pt x="437367" y="1042576"/>
                  <a:pt x="435061" y="1047602"/>
                  <a:pt x="431335" y="1051240"/>
                </a:cubicBezTo>
                <a:lnTo>
                  <a:pt x="429936" y="1051806"/>
                </a:lnTo>
                <a:lnTo>
                  <a:pt x="430502" y="1053205"/>
                </a:lnTo>
                <a:cubicBezTo>
                  <a:pt x="430502" y="1058892"/>
                  <a:pt x="428251" y="1064040"/>
                  <a:pt x="424614" y="1067767"/>
                </a:cubicBezTo>
                <a:lnTo>
                  <a:pt x="422379" y="1068715"/>
                </a:lnTo>
                <a:lnTo>
                  <a:pt x="422657" y="1069386"/>
                </a:lnTo>
                <a:cubicBezTo>
                  <a:pt x="422657" y="1074938"/>
                  <a:pt x="420406" y="1079963"/>
                  <a:pt x="416768" y="1083601"/>
                </a:cubicBezTo>
                <a:lnTo>
                  <a:pt x="414101" y="1084706"/>
                </a:lnTo>
                <a:lnTo>
                  <a:pt x="414812" y="1086547"/>
                </a:lnTo>
                <a:cubicBezTo>
                  <a:pt x="414812" y="1092505"/>
                  <a:pt x="412562" y="1097898"/>
                  <a:pt x="408923" y="1101803"/>
                </a:cubicBezTo>
                <a:lnTo>
                  <a:pt x="408260" y="1102097"/>
                </a:lnTo>
                <a:lnTo>
                  <a:pt x="408928" y="1103709"/>
                </a:lnTo>
                <a:cubicBezTo>
                  <a:pt x="408928" y="1109260"/>
                  <a:pt x="406677" y="1114286"/>
                  <a:pt x="403040" y="1117924"/>
                </a:cubicBezTo>
                <a:lnTo>
                  <a:pt x="402319" y="1118222"/>
                </a:lnTo>
                <a:lnTo>
                  <a:pt x="403043" y="1119889"/>
                </a:lnTo>
                <a:cubicBezTo>
                  <a:pt x="403043" y="1125576"/>
                  <a:pt x="400628" y="1130724"/>
                  <a:pt x="396724" y="1134451"/>
                </a:cubicBezTo>
                <a:lnTo>
                  <a:pt x="393994" y="1135531"/>
                </a:lnTo>
                <a:lnTo>
                  <a:pt x="394217" y="1136070"/>
                </a:lnTo>
                <a:cubicBezTo>
                  <a:pt x="394217" y="1141621"/>
                  <a:pt x="391967" y="1146647"/>
                  <a:pt x="388330" y="1150285"/>
                </a:cubicBezTo>
                <a:lnTo>
                  <a:pt x="387353" y="1150689"/>
                </a:lnTo>
                <a:lnTo>
                  <a:pt x="388333" y="1153231"/>
                </a:lnTo>
                <a:cubicBezTo>
                  <a:pt x="388333" y="1159188"/>
                  <a:pt x="386084" y="1164581"/>
                  <a:pt x="382446" y="1168486"/>
                </a:cubicBezTo>
                <a:lnTo>
                  <a:pt x="381782" y="1168781"/>
                </a:lnTo>
                <a:lnTo>
                  <a:pt x="382450" y="1170392"/>
                </a:lnTo>
                <a:cubicBezTo>
                  <a:pt x="382450" y="1175944"/>
                  <a:pt x="380200" y="1180969"/>
                  <a:pt x="376562" y="1184607"/>
                </a:cubicBezTo>
                <a:lnTo>
                  <a:pt x="375885" y="1184888"/>
                </a:lnTo>
                <a:lnTo>
                  <a:pt x="376566" y="1186572"/>
                </a:lnTo>
                <a:cubicBezTo>
                  <a:pt x="376566" y="1192259"/>
                  <a:pt x="374316" y="1197408"/>
                  <a:pt x="370678" y="1201134"/>
                </a:cubicBezTo>
                <a:lnTo>
                  <a:pt x="369394" y="1201679"/>
                </a:lnTo>
                <a:lnTo>
                  <a:pt x="370682" y="1204714"/>
                </a:lnTo>
                <a:cubicBezTo>
                  <a:pt x="370682" y="1210266"/>
                  <a:pt x="368377" y="1215292"/>
                  <a:pt x="364650" y="1218929"/>
                </a:cubicBezTo>
                <a:lnTo>
                  <a:pt x="363065" y="1219570"/>
                </a:lnTo>
                <a:lnTo>
                  <a:pt x="363817" y="1221385"/>
                </a:lnTo>
                <a:cubicBezTo>
                  <a:pt x="363817" y="1226936"/>
                  <a:pt x="361567" y="1231962"/>
                  <a:pt x="357930" y="1235600"/>
                </a:cubicBezTo>
                <a:lnTo>
                  <a:pt x="356718" y="1236101"/>
                </a:lnTo>
                <a:lnTo>
                  <a:pt x="357933" y="1239036"/>
                </a:lnTo>
                <a:cubicBezTo>
                  <a:pt x="357933" y="1244588"/>
                  <a:pt x="355684" y="1249614"/>
                  <a:pt x="352046" y="1253251"/>
                </a:cubicBezTo>
                <a:lnTo>
                  <a:pt x="351181" y="1253610"/>
                </a:lnTo>
                <a:lnTo>
                  <a:pt x="352049" y="1255707"/>
                </a:lnTo>
                <a:lnTo>
                  <a:pt x="346433" y="1269268"/>
                </a:lnTo>
                <a:lnTo>
                  <a:pt x="348128" y="1273359"/>
                </a:lnTo>
                <a:cubicBezTo>
                  <a:pt x="348128" y="1278910"/>
                  <a:pt x="345877" y="1283936"/>
                  <a:pt x="342239" y="1287574"/>
                </a:cubicBezTo>
                <a:lnTo>
                  <a:pt x="341357" y="1287939"/>
                </a:lnTo>
                <a:lnTo>
                  <a:pt x="342244" y="1290029"/>
                </a:lnTo>
                <a:lnTo>
                  <a:pt x="336538" y="1303477"/>
                </a:lnTo>
                <a:lnTo>
                  <a:pt x="338322" y="1307681"/>
                </a:lnTo>
                <a:cubicBezTo>
                  <a:pt x="338322" y="1313232"/>
                  <a:pt x="336016" y="1318258"/>
                  <a:pt x="332290" y="1321896"/>
                </a:cubicBezTo>
                <a:lnTo>
                  <a:pt x="330009" y="1322818"/>
                </a:lnTo>
                <a:lnTo>
                  <a:pt x="331457" y="1326313"/>
                </a:lnTo>
                <a:lnTo>
                  <a:pt x="326246" y="1338893"/>
                </a:lnTo>
                <a:lnTo>
                  <a:pt x="327534" y="1342004"/>
                </a:lnTo>
                <a:lnTo>
                  <a:pt x="321714" y="1356054"/>
                </a:lnTo>
                <a:lnTo>
                  <a:pt x="323612" y="1360635"/>
                </a:lnTo>
                <a:lnTo>
                  <a:pt x="317915" y="1374389"/>
                </a:lnTo>
                <a:lnTo>
                  <a:pt x="319689" y="1378777"/>
                </a:lnTo>
                <a:lnTo>
                  <a:pt x="314040" y="1392750"/>
                </a:lnTo>
                <a:lnTo>
                  <a:pt x="315766" y="1396919"/>
                </a:lnTo>
                <a:lnTo>
                  <a:pt x="310048" y="1410725"/>
                </a:lnTo>
                <a:lnTo>
                  <a:pt x="311844" y="1415061"/>
                </a:lnTo>
                <a:lnTo>
                  <a:pt x="306347" y="1428332"/>
                </a:lnTo>
                <a:lnTo>
                  <a:pt x="307922" y="1432223"/>
                </a:lnTo>
                <a:cubicBezTo>
                  <a:pt x="307922" y="1438045"/>
                  <a:pt x="305617" y="1443316"/>
                  <a:pt x="301890" y="1447132"/>
                </a:cubicBezTo>
                <a:lnTo>
                  <a:pt x="301883" y="1447134"/>
                </a:lnTo>
                <a:lnTo>
                  <a:pt x="303018" y="1449874"/>
                </a:lnTo>
                <a:lnTo>
                  <a:pt x="297401" y="1463435"/>
                </a:lnTo>
                <a:lnTo>
                  <a:pt x="299096" y="1467525"/>
                </a:lnTo>
                <a:lnTo>
                  <a:pt x="294256" y="1479209"/>
                </a:lnTo>
                <a:lnTo>
                  <a:pt x="297134" y="1486158"/>
                </a:lnTo>
                <a:lnTo>
                  <a:pt x="291517" y="1499719"/>
                </a:lnTo>
                <a:lnTo>
                  <a:pt x="293212" y="1503809"/>
                </a:lnTo>
                <a:lnTo>
                  <a:pt x="288242" y="1515807"/>
                </a:lnTo>
                <a:lnTo>
                  <a:pt x="291250" y="1523422"/>
                </a:lnTo>
                <a:lnTo>
                  <a:pt x="286655" y="1535056"/>
                </a:lnTo>
                <a:lnTo>
                  <a:pt x="289289" y="1541563"/>
                </a:lnTo>
                <a:lnTo>
                  <a:pt x="283436" y="1556024"/>
                </a:lnTo>
                <a:lnTo>
                  <a:pt x="285366" y="1560686"/>
                </a:lnTo>
                <a:lnTo>
                  <a:pt x="280661" y="1572043"/>
                </a:lnTo>
                <a:lnTo>
                  <a:pt x="283405" y="1578827"/>
                </a:lnTo>
                <a:lnTo>
                  <a:pt x="278724" y="1590404"/>
                </a:lnTo>
                <a:lnTo>
                  <a:pt x="281444" y="1596969"/>
                </a:lnTo>
                <a:lnTo>
                  <a:pt x="276570" y="1608736"/>
                </a:lnTo>
                <a:lnTo>
                  <a:pt x="279483" y="1615601"/>
                </a:lnTo>
                <a:lnTo>
                  <a:pt x="275650" y="1624632"/>
                </a:lnTo>
                <a:lnTo>
                  <a:pt x="279482" y="1633253"/>
                </a:lnTo>
                <a:lnTo>
                  <a:pt x="274009" y="1645567"/>
                </a:lnTo>
                <a:lnTo>
                  <a:pt x="277522" y="1653846"/>
                </a:lnTo>
                <a:lnTo>
                  <a:pt x="272727" y="1665147"/>
                </a:lnTo>
                <a:lnTo>
                  <a:pt x="275560" y="1671988"/>
                </a:lnTo>
                <a:lnTo>
                  <a:pt x="271670" y="1681380"/>
                </a:lnTo>
                <a:lnTo>
                  <a:pt x="275560" y="1690130"/>
                </a:lnTo>
                <a:lnTo>
                  <a:pt x="270521" y="1701466"/>
                </a:lnTo>
                <a:lnTo>
                  <a:pt x="273599" y="1709252"/>
                </a:lnTo>
                <a:lnTo>
                  <a:pt x="269685" y="1719150"/>
                </a:lnTo>
                <a:lnTo>
                  <a:pt x="273599" y="1728375"/>
                </a:lnTo>
                <a:lnTo>
                  <a:pt x="269554" y="1737908"/>
                </a:lnTo>
                <a:lnTo>
                  <a:pt x="273598" y="1747007"/>
                </a:lnTo>
                <a:lnTo>
                  <a:pt x="267870" y="1759892"/>
                </a:lnTo>
                <a:lnTo>
                  <a:pt x="270657" y="1766620"/>
                </a:lnTo>
                <a:lnTo>
                  <a:pt x="266798" y="1775936"/>
                </a:lnTo>
                <a:lnTo>
                  <a:pt x="270657" y="1785252"/>
                </a:lnTo>
                <a:cubicBezTo>
                  <a:pt x="270657" y="1796355"/>
                  <a:pt x="261657" y="1805355"/>
                  <a:pt x="250554" y="1805355"/>
                </a:cubicBezTo>
                <a:cubicBezTo>
                  <a:pt x="239451" y="1805355"/>
                  <a:pt x="230450" y="1796355"/>
                  <a:pt x="230450" y="1785252"/>
                </a:cubicBezTo>
                <a:lnTo>
                  <a:pt x="234309" y="1775936"/>
                </a:lnTo>
                <a:lnTo>
                  <a:pt x="230450" y="1766620"/>
                </a:lnTo>
                <a:lnTo>
                  <a:pt x="234656" y="1756467"/>
                </a:lnTo>
                <a:lnTo>
                  <a:pt x="230450" y="1747007"/>
                </a:lnTo>
                <a:lnTo>
                  <a:pt x="235498" y="1735650"/>
                </a:lnTo>
                <a:lnTo>
                  <a:pt x="232412" y="1728375"/>
                </a:lnTo>
                <a:lnTo>
                  <a:pt x="236325" y="1719150"/>
                </a:lnTo>
                <a:lnTo>
                  <a:pt x="232412" y="1709252"/>
                </a:lnTo>
                <a:lnTo>
                  <a:pt x="236413" y="1699132"/>
                </a:lnTo>
                <a:lnTo>
                  <a:pt x="232412" y="1690130"/>
                </a:lnTo>
                <a:lnTo>
                  <a:pt x="237316" y="1679095"/>
                </a:lnTo>
                <a:lnTo>
                  <a:pt x="234373" y="1671988"/>
                </a:lnTo>
                <a:lnTo>
                  <a:pt x="239144" y="1660469"/>
                </a:lnTo>
                <a:lnTo>
                  <a:pt x="236334" y="1653846"/>
                </a:lnTo>
                <a:lnTo>
                  <a:pt x="240805" y="1643310"/>
                </a:lnTo>
                <a:lnTo>
                  <a:pt x="236334" y="1633253"/>
                </a:lnTo>
                <a:lnTo>
                  <a:pt x="241170" y="1622375"/>
                </a:lnTo>
                <a:lnTo>
                  <a:pt x="238295" y="1615601"/>
                </a:lnTo>
                <a:lnTo>
                  <a:pt x="243689" y="1602890"/>
                </a:lnTo>
                <a:lnTo>
                  <a:pt x="241237" y="1596969"/>
                </a:lnTo>
                <a:lnTo>
                  <a:pt x="245942" y="1585611"/>
                </a:lnTo>
                <a:lnTo>
                  <a:pt x="243198" y="1578827"/>
                </a:lnTo>
                <a:lnTo>
                  <a:pt x="247879" y="1567251"/>
                </a:lnTo>
                <a:lnTo>
                  <a:pt x="245160" y="1560686"/>
                </a:lnTo>
                <a:lnTo>
                  <a:pt x="250066" y="1548839"/>
                </a:lnTo>
                <a:lnTo>
                  <a:pt x="247121" y="1541563"/>
                </a:lnTo>
                <a:lnTo>
                  <a:pt x="252733" y="1527700"/>
                </a:lnTo>
                <a:lnTo>
                  <a:pt x="251043" y="1523422"/>
                </a:lnTo>
                <a:lnTo>
                  <a:pt x="255966" y="1510957"/>
                </a:lnTo>
                <a:lnTo>
                  <a:pt x="253005" y="1503809"/>
                </a:lnTo>
                <a:lnTo>
                  <a:pt x="258622" y="1490248"/>
                </a:lnTo>
                <a:lnTo>
                  <a:pt x="256928" y="1486158"/>
                </a:lnTo>
                <a:lnTo>
                  <a:pt x="261767" y="1474473"/>
                </a:lnTo>
                <a:lnTo>
                  <a:pt x="258889" y="1467525"/>
                </a:lnTo>
                <a:lnTo>
                  <a:pt x="264506" y="1453964"/>
                </a:lnTo>
                <a:lnTo>
                  <a:pt x="262812" y="1449874"/>
                </a:lnTo>
                <a:lnTo>
                  <a:pt x="268409" y="1436361"/>
                </a:lnTo>
                <a:lnTo>
                  <a:pt x="266734" y="1432223"/>
                </a:lnTo>
                <a:lnTo>
                  <a:pt x="272185" y="1418750"/>
                </a:lnTo>
                <a:lnTo>
                  <a:pt x="270657" y="1415061"/>
                </a:lnTo>
                <a:cubicBezTo>
                  <a:pt x="270657" y="1409374"/>
                  <a:pt x="272962" y="1404226"/>
                  <a:pt x="276689" y="1400499"/>
                </a:cubicBezTo>
                <a:lnTo>
                  <a:pt x="276991" y="1400374"/>
                </a:lnTo>
                <a:lnTo>
                  <a:pt x="275560" y="1396919"/>
                </a:lnTo>
                <a:lnTo>
                  <a:pt x="281257" y="1383165"/>
                </a:lnTo>
                <a:lnTo>
                  <a:pt x="279483" y="1378777"/>
                </a:lnTo>
                <a:lnTo>
                  <a:pt x="285132" y="1364805"/>
                </a:lnTo>
                <a:lnTo>
                  <a:pt x="283405" y="1360635"/>
                </a:lnTo>
                <a:lnTo>
                  <a:pt x="289225" y="1346584"/>
                </a:lnTo>
                <a:lnTo>
                  <a:pt x="287327" y="1342004"/>
                </a:lnTo>
                <a:lnTo>
                  <a:pt x="292538" y="1329423"/>
                </a:lnTo>
                <a:lnTo>
                  <a:pt x="291250" y="1326313"/>
                </a:lnTo>
                <a:cubicBezTo>
                  <a:pt x="291250" y="1320762"/>
                  <a:pt x="293500" y="1315736"/>
                  <a:pt x="297138" y="1312098"/>
                </a:cubicBezTo>
                <a:lnTo>
                  <a:pt x="298729" y="1311439"/>
                </a:lnTo>
                <a:lnTo>
                  <a:pt x="297134" y="1307681"/>
                </a:lnTo>
                <a:lnTo>
                  <a:pt x="302840" y="1294233"/>
                </a:lnTo>
                <a:lnTo>
                  <a:pt x="301056" y="1290029"/>
                </a:lnTo>
                <a:cubicBezTo>
                  <a:pt x="301056" y="1284478"/>
                  <a:pt x="303362" y="1279452"/>
                  <a:pt x="307088" y="1275814"/>
                </a:cubicBezTo>
                <a:lnTo>
                  <a:pt x="308672" y="1275174"/>
                </a:lnTo>
                <a:lnTo>
                  <a:pt x="307921" y="1273359"/>
                </a:lnTo>
                <a:lnTo>
                  <a:pt x="313537" y="1259798"/>
                </a:lnTo>
                <a:lnTo>
                  <a:pt x="311843" y="1255707"/>
                </a:lnTo>
                <a:cubicBezTo>
                  <a:pt x="311843" y="1250156"/>
                  <a:pt x="314093" y="1245130"/>
                  <a:pt x="317731" y="1241492"/>
                </a:cubicBezTo>
                <a:lnTo>
                  <a:pt x="318596" y="1241134"/>
                </a:lnTo>
                <a:lnTo>
                  <a:pt x="317727" y="1239036"/>
                </a:lnTo>
                <a:cubicBezTo>
                  <a:pt x="317727" y="1233485"/>
                  <a:pt x="319977" y="1228459"/>
                  <a:pt x="323616" y="1224821"/>
                </a:cubicBezTo>
                <a:lnTo>
                  <a:pt x="324826" y="1224319"/>
                </a:lnTo>
                <a:lnTo>
                  <a:pt x="323611" y="1221385"/>
                </a:lnTo>
                <a:cubicBezTo>
                  <a:pt x="323611" y="1215833"/>
                  <a:pt x="325861" y="1210807"/>
                  <a:pt x="329499" y="1207170"/>
                </a:cubicBezTo>
                <a:lnTo>
                  <a:pt x="330382" y="1206804"/>
                </a:lnTo>
                <a:lnTo>
                  <a:pt x="329494" y="1204714"/>
                </a:lnTo>
                <a:cubicBezTo>
                  <a:pt x="329494" y="1199163"/>
                  <a:pt x="331799" y="1194137"/>
                  <a:pt x="335527" y="1190499"/>
                </a:cubicBezTo>
                <a:lnTo>
                  <a:pt x="337607" y="1189658"/>
                </a:lnTo>
                <a:lnTo>
                  <a:pt x="336359" y="1186572"/>
                </a:lnTo>
                <a:cubicBezTo>
                  <a:pt x="336359" y="1180885"/>
                  <a:pt x="338609" y="1175737"/>
                  <a:pt x="342247" y="1172010"/>
                </a:cubicBezTo>
                <a:lnTo>
                  <a:pt x="342814" y="1171770"/>
                </a:lnTo>
                <a:lnTo>
                  <a:pt x="342243" y="1170392"/>
                </a:lnTo>
                <a:cubicBezTo>
                  <a:pt x="342243" y="1164841"/>
                  <a:pt x="344493" y="1159815"/>
                  <a:pt x="348131" y="1156177"/>
                </a:cubicBezTo>
                <a:lnTo>
                  <a:pt x="349108" y="1155772"/>
                </a:lnTo>
                <a:lnTo>
                  <a:pt x="348127" y="1153231"/>
                </a:lnTo>
                <a:cubicBezTo>
                  <a:pt x="348127" y="1147273"/>
                  <a:pt x="350377" y="1141879"/>
                  <a:pt x="354016" y="1137975"/>
                </a:cubicBezTo>
                <a:lnTo>
                  <a:pt x="354678" y="1137681"/>
                </a:lnTo>
                <a:lnTo>
                  <a:pt x="354011" y="1136070"/>
                </a:lnTo>
                <a:cubicBezTo>
                  <a:pt x="354011" y="1130518"/>
                  <a:pt x="356261" y="1125492"/>
                  <a:pt x="359899" y="1121854"/>
                </a:cubicBezTo>
                <a:lnTo>
                  <a:pt x="360618" y="1121556"/>
                </a:lnTo>
                <a:lnTo>
                  <a:pt x="359895" y="1119889"/>
                </a:lnTo>
                <a:cubicBezTo>
                  <a:pt x="359895" y="1114203"/>
                  <a:pt x="362309" y="1109054"/>
                  <a:pt x="366214" y="1105327"/>
                </a:cubicBezTo>
                <a:lnTo>
                  <a:pt x="368944" y="1104247"/>
                </a:lnTo>
                <a:lnTo>
                  <a:pt x="368721" y="1103709"/>
                </a:lnTo>
                <a:cubicBezTo>
                  <a:pt x="368721" y="1098157"/>
                  <a:pt x="370971" y="1093131"/>
                  <a:pt x="374609" y="1089494"/>
                </a:cubicBezTo>
                <a:lnTo>
                  <a:pt x="375585" y="1089088"/>
                </a:lnTo>
                <a:lnTo>
                  <a:pt x="374604" y="1086547"/>
                </a:lnTo>
                <a:cubicBezTo>
                  <a:pt x="374604" y="1080589"/>
                  <a:pt x="376855" y="1075196"/>
                  <a:pt x="380493" y="1071292"/>
                </a:cubicBezTo>
                <a:lnTo>
                  <a:pt x="382812" y="1070261"/>
                </a:lnTo>
                <a:lnTo>
                  <a:pt x="382450" y="1069386"/>
                </a:lnTo>
                <a:cubicBezTo>
                  <a:pt x="382450" y="1063835"/>
                  <a:pt x="384700" y="1058809"/>
                  <a:pt x="388338" y="1055171"/>
                </a:cubicBezTo>
                <a:lnTo>
                  <a:pt x="390696" y="1054194"/>
                </a:lnTo>
                <a:lnTo>
                  <a:pt x="390295" y="1053205"/>
                </a:lnTo>
                <a:cubicBezTo>
                  <a:pt x="390295" y="1047519"/>
                  <a:pt x="392546" y="1042370"/>
                  <a:pt x="396183" y="1038643"/>
                </a:cubicBezTo>
                <a:lnTo>
                  <a:pt x="396762" y="1038398"/>
                </a:lnTo>
                <a:lnTo>
                  <a:pt x="396179" y="1037025"/>
                </a:lnTo>
                <a:cubicBezTo>
                  <a:pt x="396179" y="1031473"/>
                  <a:pt x="398484" y="1026448"/>
                  <a:pt x="402211" y="1022810"/>
                </a:cubicBezTo>
                <a:lnTo>
                  <a:pt x="405295" y="1021563"/>
                </a:lnTo>
                <a:lnTo>
                  <a:pt x="405005" y="1020845"/>
                </a:lnTo>
                <a:cubicBezTo>
                  <a:pt x="405005" y="1015158"/>
                  <a:pt x="407255" y="1010009"/>
                  <a:pt x="410893" y="1006283"/>
                </a:cubicBezTo>
                <a:lnTo>
                  <a:pt x="413128" y="1005334"/>
                </a:lnTo>
                <a:lnTo>
                  <a:pt x="412850" y="1004664"/>
                </a:lnTo>
                <a:cubicBezTo>
                  <a:pt x="412850" y="999113"/>
                  <a:pt x="415099" y="994087"/>
                  <a:pt x="418738" y="990449"/>
                </a:cubicBezTo>
                <a:lnTo>
                  <a:pt x="421095" y="989472"/>
                </a:lnTo>
                <a:lnTo>
                  <a:pt x="420695" y="988483"/>
                </a:lnTo>
                <a:cubicBezTo>
                  <a:pt x="420695" y="982797"/>
                  <a:pt x="422945" y="977648"/>
                  <a:pt x="426583" y="973921"/>
                </a:cubicBezTo>
                <a:lnTo>
                  <a:pt x="428635" y="973051"/>
                </a:lnTo>
                <a:lnTo>
                  <a:pt x="434572" y="958375"/>
                </a:lnTo>
                <a:lnTo>
                  <a:pt x="437801" y="957005"/>
                </a:lnTo>
                <a:lnTo>
                  <a:pt x="443253" y="943522"/>
                </a:lnTo>
                <a:lnTo>
                  <a:pt x="445488" y="942573"/>
                </a:lnTo>
                <a:lnTo>
                  <a:pt x="445211" y="941903"/>
                </a:lnTo>
                <a:cubicBezTo>
                  <a:pt x="445211" y="936352"/>
                  <a:pt x="447461" y="931326"/>
                  <a:pt x="451099" y="927688"/>
                </a:cubicBezTo>
                <a:lnTo>
                  <a:pt x="453305" y="926774"/>
                </a:lnTo>
                <a:lnTo>
                  <a:pt x="453056" y="926213"/>
                </a:lnTo>
                <a:cubicBezTo>
                  <a:pt x="453056" y="920662"/>
                  <a:pt x="455470" y="915636"/>
                  <a:pt x="459375" y="911998"/>
                </a:cubicBezTo>
                <a:lnTo>
                  <a:pt x="464450" y="910039"/>
                </a:lnTo>
                <a:lnTo>
                  <a:pt x="469732" y="897289"/>
                </a:lnTo>
                <a:lnTo>
                  <a:pt x="471923" y="896381"/>
                </a:lnTo>
                <a:lnTo>
                  <a:pt x="471689" y="895814"/>
                </a:lnTo>
                <a:cubicBezTo>
                  <a:pt x="471689" y="890262"/>
                  <a:pt x="473938" y="885236"/>
                  <a:pt x="477576" y="881598"/>
                </a:cubicBezTo>
                <a:lnTo>
                  <a:pt x="481790" y="879853"/>
                </a:lnTo>
                <a:lnTo>
                  <a:pt x="481495" y="879142"/>
                </a:lnTo>
                <a:cubicBezTo>
                  <a:pt x="481495" y="873591"/>
                  <a:pt x="483744" y="868565"/>
                  <a:pt x="487383" y="864927"/>
                </a:cubicBezTo>
                <a:lnTo>
                  <a:pt x="490008" y="863840"/>
                </a:lnTo>
                <a:lnTo>
                  <a:pt x="495372" y="851198"/>
                </a:lnTo>
                <a:lnTo>
                  <a:pt x="500315" y="849199"/>
                </a:lnTo>
                <a:lnTo>
                  <a:pt x="500126" y="848742"/>
                </a:lnTo>
                <a:cubicBezTo>
                  <a:pt x="500126" y="843191"/>
                  <a:pt x="502375" y="838165"/>
                  <a:pt x="506014" y="834527"/>
                </a:cubicBezTo>
                <a:lnTo>
                  <a:pt x="510986" y="832467"/>
                </a:lnTo>
                <a:lnTo>
                  <a:pt x="515820" y="820798"/>
                </a:lnTo>
                <a:lnTo>
                  <a:pt x="517835" y="819963"/>
                </a:lnTo>
                <a:lnTo>
                  <a:pt x="517777" y="819814"/>
                </a:lnTo>
                <a:cubicBezTo>
                  <a:pt x="517777" y="813856"/>
                  <a:pt x="520027" y="808462"/>
                  <a:pt x="523665" y="804558"/>
                </a:cubicBezTo>
                <a:lnTo>
                  <a:pt x="529698" y="801877"/>
                </a:lnTo>
                <a:lnTo>
                  <a:pt x="534452" y="790399"/>
                </a:lnTo>
                <a:lnTo>
                  <a:pt x="539157" y="788450"/>
                </a:lnTo>
                <a:lnTo>
                  <a:pt x="544259" y="775832"/>
                </a:lnTo>
                <a:lnTo>
                  <a:pt x="549185" y="773742"/>
                </a:lnTo>
                <a:lnTo>
                  <a:pt x="554065" y="761961"/>
                </a:lnTo>
                <a:lnTo>
                  <a:pt x="559069" y="759888"/>
                </a:lnTo>
                <a:lnTo>
                  <a:pt x="564015" y="748232"/>
                </a:lnTo>
                <a:lnTo>
                  <a:pt x="568981" y="746223"/>
                </a:lnTo>
                <a:lnTo>
                  <a:pt x="574658" y="731848"/>
                </a:lnTo>
                <a:lnTo>
                  <a:pt x="581928" y="728689"/>
                </a:lnTo>
                <a:lnTo>
                  <a:pt x="586426" y="717832"/>
                </a:lnTo>
                <a:lnTo>
                  <a:pt x="592093" y="715484"/>
                </a:lnTo>
                <a:lnTo>
                  <a:pt x="597213" y="703122"/>
                </a:lnTo>
                <a:lnTo>
                  <a:pt x="602591" y="700895"/>
                </a:lnTo>
                <a:lnTo>
                  <a:pt x="607020" y="689681"/>
                </a:lnTo>
                <a:lnTo>
                  <a:pt x="614403" y="686473"/>
                </a:lnTo>
                <a:lnTo>
                  <a:pt x="618787" y="675114"/>
                </a:lnTo>
                <a:lnTo>
                  <a:pt x="625815" y="671990"/>
                </a:lnTo>
                <a:lnTo>
                  <a:pt x="629574" y="662916"/>
                </a:lnTo>
                <a:lnTo>
                  <a:pt x="636635" y="659991"/>
                </a:lnTo>
                <a:lnTo>
                  <a:pt x="641342" y="648350"/>
                </a:lnTo>
                <a:lnTo>
                  <a:pt x="646268" y="646260"/>
                </a:lnTo>
                <a:lnTo>
                  <a:pt x="651148" y="634478"/>
                </a:lnTo>
                <a:lnTo>
                  <a:pt x="660043" y="630793"/>
                </a:lnTo>
                <a:lnTo>
                  <a:pt x="663897" y="621036"/>
                </a:lnTo>
                <a:lnTo>
                  <a:pt x="671662" y="617663"/>
                </a:lnTo>
                <a:lnTo>
                  <a:pt x="675664" y="608000"/>
                </a:lnTo>
                <a:lnTo>
                  <a:pt x="680732" y="605901"/>
                </a:lnTo>
                <a:lnTo>
                  <a:pt x="685901" y="594271"/>
                </a:lnTo>
                <a:lnTo>
                  <a:pt x="694457" y="590969"/>
                </a:lnTo>
                <a:lnTo>
                  <a:pt x="698219" y="581666"/>
                </a:lnTo>
                <a:lnTo>
                  <a:pt x="705524" y="578566"/>
                </a:lnTo>
                <a:lnTo>
                  <a:pt x="709986" y="567794"/>
                </a:lnTo>
                <a:lnTo>
                  <a:pt x="718380" y="564317"/>
                </a:lnTo>
                <a:lnTo>
                  <a:pt x="721897" y="556026"/>
                </a:lnTo>
                <a:lnTo>
                  <a:pt x="730696" y="552469"/>
                </a:lnTo>
                <a:lnTo>
                  <a:pt x="734503" y="543278"/>
                </a:lnTo>
                <a:lnTo>
                  <a:pt x="742389" y="540012"/>
                </a:lnTo>
                <a:lnTo>
                  <a:pt x="746701" y="529836"/>
                </a:lnTo>
                <a:lnTo>
                  <a:pt x="757541" y="525448"/>
                </a:lnTo>
                <a:lnTo>
                  <a:pt x="760980" y="516944"/>
                </a:lnTo>
                <a:lnTo>
                  <a:pt x="769271" y="513426"/>
                </a:lnTo>
                <a:lnTo>
                  <a:pt x="772747" y="505033"/>
                </a:lnTo>
                <a:lnTo>
                  <a:pt x="781140" y="501556"/>
                </a:lnTo>
                <a:lnTo>
                  <a:pt x="784658" y="493265"/>
                </a:lnTo>
                <a:lnTo>
                  <a:pt x="793767" y="489582"/>
                </a:lnTo>
                <a:lnTo>
                  <a:pt x="797551" y="480661"/>
                </a:lnTo>
                <a:lnTo>
                  <a:pt x="807771" y="476525"/>
                </a:lnTo>
                <a:lnTo>
                  <a:pt x="810992" y="468750"/>
                </a:lnTo>
                <a:lnTo>
                  <a:pt x="820654" y="464747"/>
                </a:lnTo>
                <a:lnTo>
                  <a:pt x="821410" y="463007"/>
                </a:lnTo>
                <a:lnTo>
                  <a:pt x="809921" y="467766"/>
                </a:lnTo>
                <a:lnTo>
                  <a:pt x="807061" y="475175"/>
                </a:lnTo>
                <a:lnTo>
                  <a:pt x="797836" y="479276"/>
                </a:lnTo>
                <a:lnTo>
                  <a:pt x="795294" y="485412"/>
                </a:lnTo>
                <a:lnTo>
                  <a:pt x="784522" y="489874"/>
                </a:lnTo>
                <a:lnTo>
                  <a:pt x="781421" y="497180"/>
                </a:lnTo>
                <a:lnTo>
                  <a:pt x="772446" y="500809"/>
                </a:lnTo>
                <a:lnTo>
                  <a:pt x="768817" y="509784"/>
                </a:lnTo>
                <a:lnTo>
                  <a:pt x="760382" y="513363"/>
                </a:lnTo>
                <a:lnTo>
                  <a:pt x="756762" y="521695"/>
                </a:lnTo>
                <a:lnTo>
                  <a:pt x="745346" y="526204"/>
                </a:lnTo>
                <a:lnTo>
                  <a:pt x="742339" y="533463"/>
                </a:lnTo>
                <a:lnTo>
                  <a:pt x="734326" y="536782"/>
                </a:lnTo>
                <a:lnTo>
                  <a:pt x="730572" y="546068"/>
                </a:lnTo>
                <a:lnTo>
                  <a:pt x="722828" y="549353"/>
                </a:lnTo>
                <a:lnTo>
                  <a:pt x="718661" y="559654"/>
                </a:lnTo>
                <a:lnTo>
                  <a:pt x="709427" y="563570"/>
                </a:lnTo>
                <a:lnTo>
                  <a:pt x="706056" y="571708"/>
                </a:lnTo>
                <a:lnTo>
                  <a:pt x="698225" y="574952"/>
                </a:lnTo>
                <a:lnTo>
                  <a:pt x="694288" y="584456"/>
                </a:lnTo>
                <a:lnTo>
                  <a:pt x="685895" y="587933"/>
                </a:lnTo>
                <a:lnTo>
                  <a:pt x="682377" y="596224"/>
                </a:lnTo>
                <a:lnTo>
                  <a:pt x="674349" y="599470"/>
                </a:lnTo>
                <a:lnTo>
                  <a:pt x="669772" y="610790"/>
                </a:lnTo>
                <a:lnTo>
                  <a:pt x="661481" y="614308"/>
                </a:lnTo>
                <a:lnTo>
                  <a:pt x="658004" y="622701"/>
                </a:lnTo>
                <a:lnTo>
                  <a:pt x="649480" y="626232"/>
                </a:lnTo>
                <a:lnTo>
                  <a:pt x="645256" y="636430"/>
                </a:lnTo>
                <a:lnTo>
                  <a:pt x="637997" y="639437"/>
                </a:lnTo>
                <a:lnTo>
                  <a:pt x="633489" y="650854"/>
                </a:lnTo>
                <a:lnTo>
                  <a:pt x="627561" y="653429"/>
                </a:lnTo>
                <a:lnTo>
                  <a:pt x="623538" y="662908"/>
                </a:lnTo>
                <a:lnTo>
                  <a:pt x="615511" y="666154"/>
                </a:lnTo>
                <a:lnTo>
                  <a:pt x="610934" y="677474"/>
                </a:lnTo>
                <a:lnTo>
                  <a:pt x="603628" y="680574"/>
                </a:lnTo>
                <a:lnTo>
                  <a:pt x="599166" y="691346"/>
                </a:lnTo>
                <a:lnTo>
                  <a:pt x="594019" y="693478"/>
                </a:lnTo>
                <a:lnTo>
                  <a:pt x="589216" y="705625"/>
                </a:lnTo>
                <a:lnTo>
                  <a:pt x="582897" y="708367"/>
                </a:lnTo>
                <a:lnTo>
                  <a:pt x="578286" y="719498"/>
                </a:lnTo>
                <a:lnTo>
                  <a:pt x="570455" y="722742"/>
                </a:lnTo>
                <a:lnTo>
                  <a:pt x="566805" y="731553"/>
                </a:lnTo>
                <a:lnTo>
                  <a:pt x="562306" y="733416"/>
                </a:lnTo>
                <a:lnTo>
                  <a:pt x="556855" y="746262"/>
                </a:lnTo>
                <a:lnTo>
                  <a:pt x="551428" y="748456"/>
                </a:lnTo>
                <a:lnTo>
                  <a:pt x="546212" y="761665"/>
                </a:lnTo>
                <a:lnTo>
                  <a:pt x="541828" y="763570"/>
                </a:lnTo>
                <a:lnTo>
                  <a:pt x="536405" y="776662"/>
                </a:lnTo>
                <a:lnTo>
                  <a:pt x="531338" y="778761"/>
                </a:lnTo>
                <a:lnTo>
                  <a:pt x="526168" y="790391"/>
                </a:lnTo>
                <a:lnTo>
                  <a:pt x="520828" y="792452"/>
                </a:lnTo>
                <a:lnTo>
                  <a:pt x="515525" y="804956"/>
                </a:lnTo>
                <a:lnTo>
                  <a:pt x="510992" y="806790"/>
                </a:lnTo>
                <a:lnTo>
                  <a:pt x="506006" y="818829"/>
                </a:lnTo>
                <a:lnTo>
                  <a:pt x="501785" y="820577"/>
                </a:lnTo>
                <a:lnTo>
                  <a:pt x="496057" y="835069"/>
                </a:lnTo>
                <a:lnTo>
                  <a:pt x="490232" y="837597"/>
                </a:lnTo>
                <a:lnTo>
                  <a:pt x="485414" y="849228"/>
                </a:lnTo>
                <a:lnTo>
                  <a:pt x="480440" y="851288"/>
                </a:lnTo>
                <a:lnTo>
                  <a:pt x="475607" y="862957"/>
                </a:lnTo>
                <a:lnTo>
                  <a:pt x="473069" y="864009"/>
                </a:lnTo>
                <a:lnTo>
                  <a:pt x="473650" y="865413"/>
                </a:lnTo>
                <a:cubicBezTo>
                  <a:pt x="473650" y="870965"/>
                  <a:pt x="471399" y="875991"/>
                  <a:pt x="467761" y="879629"/>
                </a:cubicBezTo>
                <a:lnTo>
                  <a:pt x="462759" y="881701"/>
                </a:lnTo>
                <a:lnTo>
                  <a:pt x="457812" y="893357"/>
                </a:lnTo>
                <a:lnTo>
                  <a:pt x="454547" y="894678"/>
                </a:lnTo>
                <a:lnTo>
                  <a:pt x="455018" y="895814"/>
                </a:lnTo>
                <a:cubicBezTo>
                  <a:pt x="455018" y="901365"/>
                  <a:pt x="452768" y="906391"/>
                  <a:pt x="449130" y="910029"/>
                </a:cubicBezTo>
                <a:lnTo>
                  <a:pt x="445138" y="911682"/>
                </a:lnTo>
                <a:lnTo>
                  <a:pt x="439324" y="925719"/>
                </a:lnTo>
                <a:lnTo>
                  <a:pt x="437203" y="926597"/>
                </a:lnTo>
                <a:lnTo>
                  <a:pt x="431334" y="940428"/>
                </a:lnTo>
                <a:lnTo>
                  <a:pt x="428418" y="941607"/>
                </a:lnTo>
                <a:lnTo>
                  <a:pt x="428540" y="941903"/>
                </a:lnTo>
                <a:cubicBezTo>
                  <a:pt x="428540" y="947455"/>
                  <a:pt x="426290" y="952481"/>
                  <a:pt x="422652" y="956118"/>
                </a:cubicBezTo>
                <a:lnTo>
                  <a:pt x="418615" y="957791"/>
                </a:lnTo>
                <a:lnTo>
                  <a:pt x="418733" y="958084"/>
                </a:lnTo>
                <a:cubicBezTo>
                  <a:pt x="418733" y="963771"/>
                  <a:pt x="416484" y="968919"/>
                  <a:pt x="412846" y="972646"/>
                </a:cubicBezTo>
                <a:lnTo>
                  <a:pt x="410797" y="973515"/>
                </a:lnTo>
                <a:lnTo>
                  <a:pt x="405001" y="988193"/>
                </a:lnTo>
                <a:lnTo>
                  <a:pt x="402761" y="989166"/>
                </a:lnTo>
                <a:lnTo>
                  <a:pt x="397012" y="1003045"/>
                </a:lnTo>
                <a:lnTo>
                  <a:pt x="394055" y="1004270"/>
                </a:lnTo>
                <a:lnTo>
                  <a:pt x="394218" y="1004664"/>
                </a:lnTo>
                <a:cubicBezTo>
                  <a:pt x="394218" y="1010216"/>
                  <a:pt x="391967" y="1015241"/>
                  <a:pt x="388330" y="1018879"/>
                </a:cubicBezTo>
                <a:lnTo>
                  <a:pt x="387625" y="1019171"/>
                </a:lnTo>
                <a:lnTo>
                  <a:pt x="388335" y="1020845"/>
                </a:lnTo>
                <a:cubicBezTo>
                  <a:pt x="388335" y="1026532"/>
                  <a:pt x="385974" y="1031680"/>
                  <a:pt x="382159" y="1035406"/>
                </a:cubicBezTo>
                <a:lnTo>
                  <a:pt x="380155" y="1036217"/>
                </a:lnTo>
                <a:lnTo>
                  <a:pt x="380489" y="1037025"/>
                </a:lnTo>
                <a:cubicBezTo>
                  <a:pt x="380489" y="1042576"/>
                  <a:pt x="378239" y="1047602"/>
                  <a:pt x="374601" y="1051240"/>
                </a:cubicBezTo>
                <a:lnTo>
                  <a:pt x="372236" y="1052220"/>
                </a:lnTo>
                <a:lnTo>
                  <a:pt x="372644" y="1053205"/>
                </a:lnTo>
                <a:cubicBezTo>
                  <a:pt x="372644" y="1058892"/>
                  <a:pt x="370340" y="1064040"/>
                  <a:pt x="366613" y="1067767"/>
                </a:cubicBezTo>
                <a:lnTo>
                  <a:pt x="363655" y="1068992"/>
                </a:lnTo>
                <a:lnTo>
                  <a:pt x="363818" y="1069386"/>
                </a:lnTo>
                <a:cubicBezTo>
                  <a:pt x="363818" y="1074938"/>
                  <a:pt x="361568" y="1079963"/>
                  <a:pt x="357930" y="1083601"/>
                </a:cubicBezTo>
                <a:lnTo>
                  <a:pt x="356954" y="1084006"/>
                </a:lnTo>
                <a:lnTo>
                  <a:pt x="357935" y="1086547"/>
                </a:lnTo>
                <a:cubicBezTo>
                  <a:pt x="357935" y="1092505"/>
                  <a:pt x="355684" y="1097898"/>
                  <a:pt x="352046" y="1101803"/>
                </a:cubicBezTo>
                <a:lnTo>
                  <a:pt x="349727" y="1102833"/>
                </a:lnTo>
                <a:lnTo>
                  <a:pt x="350089" y="1103709"/>
                </a:lnTo>
                <a:cubicBezTo>
                  <a:pt x="350089" y="1109260"/>
                  <a:pt x="347839" y="1114286"/>
                  <a:pt x="344201" y="1117924"/>
                </a:cubicBezTo>
                <a:lnTo>
                  <a:pt x="343509" y="1118211"/>
                </a:lnTo>
                <a:lnTo>
                  <a:pt x="344205" y="1119889"/>
                </a:lnTo>
                <a:cubicBezTo>
                  <a:pt x="344205" y="1125576"/>
                  <a:pt x="341900" y="1130724"/>
                  <a:pt x="338174" y="1134451"/>
                </a:cubicBezTo>
                <a:lnTo>
                  <a:pt x="337690" y="1134651"/>
                </a:lnTo>
                <a:lnTo>
                  <a:pt x="338321" y="1136070"/>
                </a:lnTo>
                <a:cubicBezTo>
                  <a:pt x="338321" y="1141621"/>
                  <a:pt x="335906" y="1146647"/>
                  <a:pt x="332002" y="1150285"/>
                </a:cubicBezTo>
                <a:lnTo>
                  <a:pt x="328830" y="1151508"/>
                </a:lnTo>
                <a:lnTo>
                  <a:pt x="329495" y="1153231"/>
                </a:lnTo>
                <a:cubicBezTo>
                  <a:pt x="329495" y="1159188"/>
                  <a:pt x="327245" y="1164581"/>
                  <a:pt x="323608" y="1168486"/>
                </a:cubicBezTo>
                <a:lnTo>
                  <a:pt x="322944" y="1168781"/>
                </a:lnTo>
                <a:lnTo>
                  <a:pt x="323611" y="1170392"/>
                </a:lnTo>
                <a:cubicBezTo>
                  <a:pt x="323611" y="1175944"/>
                  <a:pt x="321362" y="1180969"/>
                  <a:pt x="317723" y="1184607"/>
                </a:cubicBezTo>
                <a:lnTo>
                  <a:pt x="317047" y="1184888"/>
                </a:lnTo>
                <a:lnTo>
                  <a:pt x="317727" y="1186572"/>
                </a:lnTo>
                <a:cubicBezTo>
                  <a:pt x="317727" y="1192259"/>
                  <a:pt x="315478" y="1197408"/>
                  <a:pt x="311839" y="1201134"/>
                </a:cubicBezTo>
                <a:lnTo>
                  <a:pt x="310556" y="1201679"/>
                </a:lnTo>
                <a:lnTo>
                  <a:pt x="311844" y="1204714"/>
                </a:lnTo>
                <a:cubicBezTo>
                  <a:pt x="311844" y="1210266"/>
                  <a:pt x="309539" y="1215292"/>
                  <a:pt x="305812" y="1218929"/>
                </a:cubicBezTo>
                <a:lnTo>
                  <a:pt x="305049" y="1219238"/>
                </a:lnTo>
                <a:lnTo>
                  <a:pt x="305960" y="1221385"/>
                </a:lnTo>
                <a:cubicBezTo>
                  <a:pt x="305960" y="1226936"/>
                  <a:pt x="303655" y="1231962"/>
                  <a:pt x="299928" y="1235600"/>
                </a:cubicBezTo>
                <a:lnTo>
                  <a:pt x="297995" y="1236381"/>
                </a:lnTo>
                <a:lnTo>
                  <a:pt x="299096" y="1239036"/>
                </a:lnTo>
                <a:lnTo>
                  <a:pt x="293681" y="1252107"/>
                </a:lnTo>
                <a:lnTo>
                  <a:pt x="295172" y="1255707"/>
                </a:lnTo>
                <a:cubicBezTo>
                  <a:pt x="295172" y="1261259"/>
                  <a:pt x="292923" y="1266285"/>
                  <a:pt x="289285" y="1269922"/>
                </a:cubicBezTo>
                <a:lnTo>
                  <a:pt x="288074" y="1270424"/>
                </a:lnTo>
                <a:lnTo>
                  <a:pt x="289289" y="1273359"/>
                </a:lnTo>
                <a:lnTo>
                  <a:pt x="283840" y="1286514"/>
                </a:lnTo>
                <a:lnTo>
                  <a:pt x="285367" y="1290029"/>
                </a:lnTo>
                <a:cubicBezTo>
                  <a:pt x="285367" y="1295581"/>
                  <a:pt x="283007" y="1300607"/>
                  <a:pt x="279191" y="1304244"/>
                </a:cubicBezTo>
                <a:lnTo>
                  <a:pt x="278192" y="1304639"/>
                </a:lnTo>
                <a:lnTo>
                  <a:pt x="279483" y="1307681"/>
                </a:lnTo>
                <a:lnTo>
                  <a:pt x="273569" y="1321619"/>
                </a:lnTo>
                <a:lnTo>
                  <a:pt x="275560" y="1326313"/>
                </a:lnTo>
                <a:cubicBezTo>
                  <a:pt x="275560" y="1331865"/>
                  <a:pt x="273256" y="1336891"/>
                  <a:pt x="269529" y="1340528"/>
                </a:cubicBezTo>
                <a:lnTo>
                  <a:pt x="268292" y="1341029"/>
                </a:lnTo>
                <a:lnTo>
                  <a:pt x="268696" y="1342004"/>
                </a:lnTo>
                <a:lnTo>
                  <a:pt x="262876" y="1356054"/>
                </a:lnTo>
                <a:lnTo>
                  <a:pt x="264773" y="1360635"/>
                </a:lnTo>
                <a:lnTo>
                  <a:pt x="259076" y="1374389"/>
                </a:lnTo>
                <a:lnTo>
                  <a:pt x="260850" y="1378777"/>
                </a:lnTo>
                <a:lnTo>
                  <a:pt x="255201" y="1392750"/>
                </a:lnTo>
                <a:lnTo>
                  <a:pt x="256928" y="1396919"/>
                </a:lnTo>
                <a:lnTo>
                  <a:pt x="251231" y="1410673"/>
                </a:lnTo>
                <a:lnTo>
                  <a:pt x="253005" y="1415061"/>
                </a:lnTo>
                <a:lnTo>
                  <a:pt x="247592" y="1428449"/>
                </a:lnTo>
                <a:lnTo>
                  <a:pt x="249083" y="1432223"/>
                </a:lnTo>
                <a:lnTo>
                  <a:pt x="243582" y="1446152"/>
                </a:lnTo>
                <a:lnTo>
                  <a:pt x="245161" y="1449874"/>
                </a:lnTo>
                <a:lnTo>
                  <a:pt x="240435" y="1461011"/>
                </a:lnTo>
                <a:lnTo>
                  <a:pt x="243200" y="1467525"/>
                </a:lnTo>
                <a:cubicBezTo>
                  <a:pt x="243200" y="1473077"/>
                  <a:pt x="240895" y="1478103"/>
                  <a:pt x="237168" y="1481740"/>
                </a:cubicBezTo>
                <a:lnTo>
                  <a:pt x="236567" y="1481983"/>
                </a:lnTo>
                <a:lnTo>
                  <a:pt x="238296" y="1486158"/>
                </a:lnTo>
                <a:lnTo>
                  <a:pt x="233660" y="1497351"/>
                </a:lnTo>
                <a:lnTo>
                  <a:pt x="236335" y="1503809"/>
                </a:lnTo>
                <a:cubicBezTo>
                  <a:pt x="236335" y="1509361"/>
                  <a:pt x="234085" y="1514386"/>
                  <a:pt x="230447" y="1518024"/>
                </a:cubicBezTo>
                <a:lnTo>
                  <a:pt x="230304" y="1518084"/>
                </a:lnTo>
                <a:lnTo>
                  <a:pt x="232412" y="1523422"/>
                </a:lnTo>
                <a:lnTo>
                  <a:pt x="227879" y="1534900"/>
                </a:lnTo>
                <a:lnTo>
                  <a:pt x="230450" y="1541563"/>
                </a:lnTo>
                <a:lnTo>
                  <a:pt x="225684" y="1553913"/>
                </a:lnTo>
                <a:lnTo>
                  <a:pt x="228489" y="1560686"/>
                </a:lnTo>
                <a:lnTo>
                  <a:pt x="223719" y="1572202"/>
                </a:lnTo>
                <a:lnTo>
                  <a:pt x="226528" y="1578827"/>
                </a:lnTo>
                <a:lnTo>
                  <a:pt x="221666" y="1590292"/>
                </a:lnTo>
                <a:lnTo>
                  <a:pt x="224567" y="1596969"/>
                </a:lnTo>
                <a:lnTo>
                  <a:pt x="219612" y="1608375"/>
                </a:lnTo>
                <a:lnTo>
                  <a:pt x="222605" y="1615601"/>
                </a:lnTo>
                <a:lnTo>
                  <a:pt x="217969" y="1626794"/>
                </a:lnTo>
                <a:lnTo>
                  <a:pt x="220644" y="1633253"/>
                </a:lnTo>
                <a:lnTo>
                  <a:pt x="215398" y="1645917"/>
                </a:lnTo>
                <a:lnTo>
                  <a:pt x="218683" y="1653846"/>
                </a:lnTo>
                <a:lnTo>
                  <a:pt x="213978" y="1665204"/>
                </a:lnTo>
                <a:lnTo>
                  <a:pt x="216721" y="1671988"/>
                </a:lnTo>
                <a:lnTo>
                  <a:pt x="213009" y="1681168"/>
                </a:lnTo>
                <a:lnTo>
                  <a:pt x="216721" y="1690130"/>
                </a:lnTo>
                <a:lnTo>
                  <a:pt x="211850" y="1701891"/>
                </a:lnTo>
                <a:lnTo>
                  <a:pt x="214761" y="1709252"/>
                </a:lnTo>
                <a:lnTo>
                  <a:pt x="210847" y="1719151"/>
                </a:lnTo>
                <a:lnTo>
                  <a:pt x="214761" y="1728375"/>
                </a:lnTo>
                <a:lnTo>
                  <a:pt x="210808" y="1737691"/>
                </a:lnTo>
                <a:lnTo>
                  <a:pt x="214761" y="1747007"/>
                </a:lnTo>
                <a:lnTo>
                  <a:pt x="210600" y="1756813"/>
                </a:lnTo>
                <a:lnTo>
                  <a:pt x="214761" y="1766620"/>
                </a:lnTo>
                <a:lnTo>
                  <a:pt x="210808" y="1775936"/>
                </a:lnTo>
                <a:lnTo>
                  <a:pt x="214761" y="1785252"/>
                </a:lnTo>
                <a:cubicBezTo>
                  <a:pt x="214761" y="1796355"/>
                  <a:pt x="205541" y="1805355"/>
                  <a:pt x="194167" y="1805355"/>
                </a:cubicBezTo>
                <a:cubicBezTo>
                  <a:pt x="182793" y="1805355"/>
                  <a:pt x="173573" y="1796355"/>
                  <a:pt x="173573" y="1785252"/>
                </a:cubicBezTo>
                <a:lnTo>
                  <a:pt x="177526" y="1775936"/>
                </a:lnTo>
                <a:lnTo>
                  <a:pt x="173573" y="1766620"/>
                </a:lnTo>
                <a:lnTo>
                  <a:pt x="177734" y="1756813"/>
                </a:lnTo>
                <a:lnTo>
                  <a:pt x="173573" y="1747007"/>
                </a:lnTo>
                <a:lnTo>
                  <a:pt x="177526" y="1737691"/>
                </a:lnTo>
                <a:lnTo>
                  <a:pt x="173573" y="1728375"/>
                </a:lnTo>
                <a:lnTo>
                  <a:pt x="177487" y="1719150"/>
                </a:lnTo>
                <a:lnTo>
                  <a:pt x="173573" y="1709252"/>
                </a:lnTo>
                <a:lnTo>
                  <a:pt x="178878" y="1695835"/>
                </a:lnTo>
                <a:lnTo>
                  <a:pt x="176515" y="1690130"/>
                </a:lnTo>
                <a:lnTo>
                  <a:pt x="180227" y="1681168"/>
                </a:lnTo>
                <a:lnTo>
                  <a:pt x="176515" y="1671988"/>
                </a:lnTo>
                <a:lnTo>
                  <a:pt x="181195" y="1660412"/>
                </a:lnTo>
                <a:lnTo>
                  <a:pt x="178476" y="1653846"/>
                </a:lnTo>
                <a:lnTo>
                  <a:pt x="183722" y="1641182"/>
                </a:lnTo>
                <a:lnTo>
                  <a:pt x="180437" y="1633253"/>
                </a:lnTo>
                <a:lnTo>
                  <a:pt x="185074" y="1622060"/>
                </a:lnTo>
                <a:lnTo>
                  <a:pt x="182399" y="1615601"/>
                </a:lnTo>
                <a:lnTo>
                  <a:pt x="186349" y="1606064"/>
                </a:lnTo>
                <a:lnTo>
                  <a:pt x="182399" y="1596969"/>
                </a:lnTo>
                <a:lnTo>
                  <a:pt x="187284" y="1585723"/>
                </a:lnTo>
                <a:lnTo>
                  <a:pt x="184360" y="1578827"/>
                </a:lnTo>
                <a:lnTo>
                  <a:pt x="190146" y="1565184"/>
                </a:lnTo>
                <a:lnTo>
                  <a:pt x="188283" y="1560686"/>
                </a:lnTo>
                <a:lnTo>
                  <a:pt x="193118" y="1549011"/>
                </a:lnTo>
                <a:lnTo>
                  <a:pt x="190244" y="1541563"/>
                </a:lnTo>
                <a:lnTo>
                  <a:pt x="194754" y="1529877"/>
                </a:lnTo>
                <a:lnTo>
                  <a:pt x="192205" y="1523422"/>
                </a:lnTo>
                <a:lnTo>
                  <a:pt x="198085" y="1508533"/>
                </a:lnTo>
                <a:lnTo>
                  <a:pt x="196128" y="1503809"/>
                </a:lnTo>
                <a:lnTo>
                  <a:pt x="200765" y="1492616"/>
                </a:lnTo>
                <a:lnTo>
                  <a:pt x="198090" y="1486158"/>
                </a:lnTo>
                <a:lnTo>
                  <a:pt x="203933" y="1472051"/>
                </a:lnTo>
                <a:lnTo>
                  <a:pt x="202012" y="1467525"/>
                </a:lnTo>
                <a:lnTo>
                  <a:pt x="206738" y="1456388"/>
                </a:lnTo>
                <a:lnTo>
                  <a:pt x="203973" y="1449874"/>
                </a:lnTo>
                <a:cubicBezTo>
                  <a:pt x="203973" y="1444322"/>
                  <a:pt x="206279" y="1439296"/>
                  <a:pt x="210005" y="1435659"/>
                </a:cubicBezTo>
                <a:lnTo>
                  <a:pt x="210202" y="1435579"/>
                </a:lnTo>
                <a:lnTo>
                  <a:pt x="208876" y="1432223"/>
                </a:lnTo>
                <a:lnTo>
                  <a:pt x="214244" y="1418634"/>
                </a:lnTo>
                <a:lnTo>
                  <a:pt x="212799" y="1415061"/>
                </a:lnTo>
                <a:lnTo>
                  <a:pt x="218449" y="1401089"/>
                </a:lnTo>
                <a:lnTo>
                  <a:pt x="216721" y="1396919"/>
                </a:lnTo>
                <a:lnTo>
                  <a:pt x="222419" y="1383165"/>
                </a:lnTo>
                <a:lnTo>
                  <a:pt x="220644" y="1378777"/>
                </a:lnTo>
                <a:lnTo>
                  <a:pt x="226294" y="1364805"/>
                </a:lnTo>
                <a:lnTo>
                  <a:pt x="224566" y="1360635"/>
                </a:lnTo>
                <a:lnTo>
                  <a:pt x="230387" y="1346584"/>
                </a:lnTo>
                <a:lnTo>
                  <a:pt x="228490" y="1342004"/>
                </a:lnTo>
                <a:cubicBezTo>
                  <a:pt x="228490" y="1336452"/>
                  <a:pt x="230739" y="1331426"/>
                  <a:pt x="234377" y="1327788"/>
                </a:cubicBezTo>
                <a:lnTo>
                  <a:pt x="234906" y="1327569"/>
                </a:lnTo>
                <a:lnTo>
                  <a:pt x="234373" y="1326313"/>
                </a:lnTo>
                <a:lnTo>
                  <a:pt x="240287" y="1312375"/>
                </a:lnTo>
                <a:lnTo>
                  <a:pt x="238295" y="1307681"/>
                </a:lnTo>
                <a:cubicBezTo>
                  <a:pt x="238295" y="1302129"/>
                  <a:pt x="240601" y="1297104"/>
                  <a:pt x="244328" y="1293466"/>
                </a:cubicBezTo>
                <a:lnTo>
                  <a:pt x="244637" y="1293340"/>
                </a:lnTo>
                <a:lnTo>
                  <a:pt x="243198" y="1290029"/>
                </a:lnTo>
                <a:cubicBezTo>
                  <a:pt x="243198" y="1284478"/>
                  <a:pt x="245559" y="1279452"/>
                  <a:pt x="249374" y="1275814"/>
                </a:cubicBezTo>
                <a:lnTo>
                  <a:pt x="249998" y="1275568"/>
                </a:lnTo>
                <a:lnTo>
                  <a:pt x="249082" y="1273359"/>
                </a:lnTo>
                <a:cubicBezTo>
                  <a:pt x="249082" y="1267807"/>
                  <a:pt x="251332" y="1262782"/>
                  <a:pt x="254970" y="1259144"/>
                </a:cubicBezTo>
                <a:lnTo>
                  <a:pt x="256182" y="1258642"/>
                </a:lnTo>
                <a:lnTo>
                  <a:pt x="254966" y="1255707"/>
                </a:lnTo>
                <a:lnTo>
                  <a:pt x="260380" y="1242636"/>
                </a:lnTo>
                <a:lnTo>
                  <a:pt x="258889" y="1239036"/>
                </a:lnTo>
                <a:cubicBezTo>
                  <a:pt x="258889" y="1233485"/>
                  <a:pt x="261139" y="1228459"/>
                  <a:pt x="264777" y="1224821"/>
                </a:cubicBezTo>
                <a:lnTo>
                  <a:pt x="266013" y="1224308"/>
                </a:lnTo>
                <a:lnTo>
                  <a:pt x="264773" y="1221385"/>
                </a:lnTo>
                <a:cubicBezTo>
                  <a:pt x="264773" y="1215833"/>
                  <a:pt x="267078" y="1210807"/>
                  <a:pt x="270804" y="1207170"/>
                </a:cubicBezTo>
                <a:lnTo>
                  <a:pt x="271567" y="1206861"/>
                </a:lnTo>
                <a:lnTo>
                  <a:pt x="270656" y="1204714"/>
                </a:lnTo>
                <a:cubicBezTo>
                  <a:pt x="270656" y="1199163"/>
                  <a:pt x="272962" y="1194137"/>
                  <a:pt x="276688" y="1190499"/>
                </a:cubicBezTo>
                <a:lnTo>
                  <a:pt x="278769" y="1189658"/>
                </a:lnTo>
                <a:lnTo>
                  <a:pt x="277521" y="1186572"/>
                </a:lnTo>
                <a:cubicBezTo>
                  <a:pt x="277521" y="1180885"/>
                  <a:pt x="279771" y="1175737"/>
                  <a:pt x="283409" y="1172010"/>
                </a:cubicBezTo>
                <a:lnTo>
                  <a:pt x="283976" y="1171770"/>
                </a:lnTo>
                <a:lnTo>
                  <a:pt x="283405" y="1170392"/>
                </a:lnTo>
                <a:cubicBezTo>
                  <a:pt x="283405" y="1164841"/>
                  <a:pt x="285655" y="1159815"/>
                  <a:pt x="289293" y="1156177"/>
                </a:cubicBezTo>
                <a:lnTo>
                  <a:pt x="290270" y="1155772"/>
                </a:lnTo>
                <a:lnTo>
                  <a:pt x="289289" y="1153231"/>
                </a:lnTo>
                <a:cubicBezTo>
                  <a:pt x="289289" y="1147273"/>
                  <a:pt x="291539" y="1141879"/>
                  <a:pt x="295177" y="1137975"/>
                </a:cubicBezTo>
                <a:lnTo>
                  <a:pt x="295881" y="1137662"/>
                </a:lnTo>
                <a:lnTo>
                  <a:pt x="295172" y="1136070"/>
                </a:lnTo>
                <a:cubicBezTo>
                  <a:pt x="295172" y="1130518"/>
                  <a:pt x="297588" y="1125492"/>
                  <a:pt x="301492" y="1121854"/>
                </a:cubicBezTo>
                <a:lnTo>
                  <a:pt x="303509" y="1121076"/>
                </a:lnTo>
                <a:lnTo>
                  <a:pt x="303018" y="1119889"/>
                </a:lnTo>
                <a:cubicBezTo>
                  <a:pt x="303018" y="1114203"/>
                  <a:pt x="305323" y="1109054"/>
                  <a:pt x="309050" y="1105327"/>
                </a:cubicBezTo>
                <a:lnTo>
                  <a:pt x="310333" y="1104796"/>
                </a:lnTo>
                <a:lnTo>
                  <a:pt x="309883" y="1103709"/>
                </a:lnTo>
                <a:cubicBezTo>
                  <a:pt x="309883" y="1098157"/>
                  <a:pt x="312133" y="1093131"/>
                  <a:pt x="315770" y="1089494"/>
                </a:cubicBezTo>
                <a:lnTo>
                  <a:pt x="318438" y="1088389"/>
                </a:lnTo>
                <a:lnTo>
                  <a:pt x="317727" y="1086547"/>
                </a:lnTo>
                <a:cubicBezTo>
                  <a:pt x="317727" y="1080589"/>
                  <a:pt x="319978" y="1075196"/>
                  <a:pt x="323616" y="1071292"/>
                </a:cubicBezTo>
                <a:lnTo>
                  <a:pt x="324279" y="1070997"/>
                </a:lnTo>
                <a:lnTo>
                  <a:pt x="323612" y="1069386"/>
                </a:lnTo>
                <a:cubicBezTo>
                  <a:pt x="323612" y="1063835"/>
                  <a:pt x="325862" y="1058809"/>
                  <a:pt x="329499" y="1055171"/>
                </a:cubicBezTo>
                <a:lnTo>
                  <a:pt x="331865" y="1054191"/>
                </a:lnTo>
                <a:lnTo>
                  <a:pt x="331457" y="1053205"/>
                </a:lnTo>
                <a:cubicBezTo>
                  <a:pt x="331457" y="1047519"/>
                  <a:pt x="333762" y="1042370"/>
                  <a:pt x="337489" y="1038643"/>
                </a:cubicBezTo>
                <a:lnTo>
                  <a:pt x="340446" y="1037418"/>
                </a:lnTo>
                <a:lnTo>
                  <a:pt x="340282" y="1037025"/>
                </a:lnTo>
                <a:cubicBezTo>
                  <a:pt x="340282" y="1031473"/>
                  <a:pt x="342532" y="1026448"/>
                  <a:pt x="346171" y="1022810"/>
                </a:cubicBezTo>
                <a:lnTo>
                  <a:pt x="346876" y="1022518"/>
                </a:lnTo>
                <a:lnTo>
                  <a:pt x="346166" y="1020845"/>
                </a:lnTo>
                <a:cubicBezTo>
                  <a:pt x="346166" y="1015158"/>
                  <a:pt x="348526" y="1010009"/>
                  <a:pt x="352342" y="1006283"/>
                </a:cubicBezTo>
                <a:lnTo>
                  <a:pt x="354346" y="1005471"/>
                </a:lnTo>
                <a:lnTo>
                  <a:pt x="354011" y="1004664"/>
                </a:lnTo>
                <a:cubicBezTo>
                  <a:pt x="354011" y="999113"/>
                  <a:pt x="356262" y="994087"/>
                  <a:pt x="359900" y="990449"/>
                </a:cubicBezTo>
                <a:lnTo>
                  <a:pt x="362265" y="989469"/>
                </a:lnTo>
                <a:lnTo>
                  <a:pt x="361856" y="988483"/>
                </a:lnTo>
                <a:cubicBezTo>
                  <a:pt x="361856" y="982797"/>
                  <a:pt x="364161" y="977648"/>
                  <a:pt x="367889" y="973921"/>
                </a:cubicBezTo>
                <a:lnTo>
                  <a:pt x="370928" y="972662"/>
                </a:lnTo>
                <a:lnTo>
                  <a:pt x="376570" y="958375"/>
                </a:lnTo>
                <a:lnTo>
                  <a:pt x="378801" y="957406"/>
                </a:lnTo>
                <a:lnTo>
                  <a:pt x="384415" y="943522"/>
                </a:lnTo>
                <a:lnTo>
                  <a:pt x="388356" y="941850"/>
                </a:lnTo>
                <a:lnTo>
                  <a:pt x="394222" y="927688"/>
                </a:lnTo>
                <a:lnTo>
                  <a:pt x="396419" y="926778"/>
                </a:lnTo>
                <a:lnTo>
                  <a:pt x="396178" y="926213"/>
                </a:lnTo>
                <a:cubicBezTo>
                  <a:pt x="396178" y="920662"/>
                  <a:pt x="398483" y="915636"/>
                  <a:pt x="402211" y="911998"/>
                </a:cubicBezTo>
                <a:lnTo>
                  <a:pt x="405321" y="910740"/>
                </a:lnTo>
                <a:lnTo>
                  <a:pt x="410893" y="897289"/>
                </a:lnTo>
                <a:lnTo>
                  <a:pt x="414885" y="895634"/>
                </a:lnTo>
                <a:lnTo>
                  <a:pt x="420699" y="881598"/>
                </a:lnTo>
                <a:lnTo>
                  <a:pt x="423250" y="880542"/>
                </a:lnTo>
                <a:lnTo>
                  <a:pt x="422657" y="879142"/>
                </a:lnTo>
                <a:cubicBezTo>
                  <a:pt x="422657" y="873591"/>
                  <a:pt x="424961" y="868565"/>
                  <a:pt x="428688" y="864927"/>
                </a:cubicBezTo>
                <a:lnTo>
                  <a:pt x="434642" y="862520"/>
                </a:lnTo>
                <a:lnTo>
                  <a:pt x="439332" y="851198"/>
                </a:lnTo>
                <a:lnTo>
                  <a:pt x="441870" y="850146"/>
                </a:lnTo>
                <a:lnTo>
                  <a:pt x="441288" y="848742"/>
                </a:lnTo>
                <a:cubicBezTo>
                  <a:pt x="441288" y="843191"/>
                  <a:pt x="443538" y="838165"/>
                  <a:pt x="447176" y="834527"/>
                </a:cubicBezTo>
                <a:lnTo>
                  <a:pt x="452149" y="832467"/>
                </a:lnTo>
                <a:lnTo>
                  <a:pt x="456983" y="820798"/>
                </a:lnTo>
                <a:lnTo>
                  <a:pt x="461203" y="819050"/>
                </a:lnTo>
                <a:lnTo>
                  <a:pt x="466933" y="804558"/>
                </a:lnTo>
                <a:lnTo>
                  <a:pt x="472758" y="802031"/>
                </a:lnTo>
                <a:lnTo>
                  <a:pt x="477577" y="790399"/>
                </a:lnTo>
                <a:lnTo>
                  <a:pt x="479949" y="789416"/>
                </a:lnTo>
                <a:lnTo>
                  <a:pt x="485710" y="775832"/>
                </a:lnTo>
                <a:lnTo>
                  <a:pt x="490322" y="773966"/>
                </a:lnTo>
                <a:lnTo>
                  <a:pt x="495659" y="761961"/>
                </a:lnTo>
                <a:lnTo>
                  <a:pt x="503550" y="758914"/>
                </a:lnTo>
                <a:lnTo>
                  <a:pt x="507975" y="748232"/>
                </a:lnTo>
                <a:lnTo>
                  <a:pt x="511963" y="746579"/>
                </a:lnTo>
                <a:lnTo>
                  <a:pt x="517781" y="731848"/>
                </a:lnTo>
                <a:lnTo>
                  <a:pt x="522689" y="729716"/>
                </a:lnTo>
                <a:lnTo>
                  <a:pt x="527731" y="717832"/>
                </a:lnTo>
                <a:lnTo>
                  <a:pt x="533198" y="715621"/>
                </a:lnTo>
                <a:lnTo>
                  <a:pt x="538375" y="703122"/>
                </a:lnTo>
                <a:lnTo>
                  <a:pt x="543838" y="700859"/>
                </a:lnTo>
                <a:lnTo>
                  <a:pt x="548469" y="689681"/>
                </a:lnTo>
                <a:lnTo>
                  <a:pt x="555482" y="686775"/>
                </a:lnTo>
                <a:lnTo>
                  <a:pt x="560092" y="675114"/>
                </a:lnTo>
                <a:lnTo>
                  <a:pt x="566908" y="672157"/>
                </a:lnTo>
                <a:lnTo>
                  <a:pt x="570736" y="662916"/>
                </a:lnTo>
                <a:lnTo>
                  <a:pt x="577796" y="659991"/>
                </a:lnTo>
                <a:lnTo>
                  <a:pt x="582504" y="648350"/>
                </a:lnTo>
                <a:lnTo>
                  <a:pt x="589851" y="645232"/>
                </a:lnTo>
                <a:lnTo>
                  <a:pt x="594414" y="634478"/>
                </a:lnTo>
                <a:lnTo>
                  <a:pt x="600763" y="631910"/>
                </a:lnTo>
                <a:lnTo>
                  <a:pt x="605058" y="621036"/>
                </a:lnTo>
                <a:lnTo>
                  <a:pt x="612824" y="617663"/>
                </a:lnTo>
                <a:lnTo>
                  <a:pt x="616826" y="608000"/>
                </a:lnTo>
                <a:lnTo>
                  <a:pt x="625350" y="604469"/>
                </a:lnTo>
                <a:lnTo>
                  <a:pt x="629574" y="594271"/>
                </a:lnTo>
                <a:lnTo>
                  <a:pt x="637587" y="590952"/>
                </a:lnTo>
                <a:lnTo>
                  <a:pt x="641342" y="581666"/>
                </a:lnTo>
                <a:lnTo>
                  <a:pt x="648690" y="578548"/>
                </a:lnTo>
                <a:lnTo>
                  <a:pt x="653253" y="567794"/>
                </a:lnTo>
                <a:lnTo>
                  <a:pt x="662539" y="564039"/>
                </a:lnTo>
                <a:lnTo>
                  <a:pt x="665858" y="556026"/>
                </a:lnTo>
                <a:lnTo>
                  <a:pt x="673689" y="552782"/>
                </a:lnTo>
                <a:lnTo>
                  <a:pt x="677626" y="543278"/>
                </a:lnTo>
                <a:lnTo>
                  <a:pt x="685402" y="540057"/>
                </a:lnTo>
                <a:lnTo>
                  <a:pt x="689537" y="529836"/>
                </a:lnTo>
                <a:lnTo>
                  <a:pt x="698458" y="526053"/>
                </a:lnTo>
                <a:lnTo>
                  <a:pt x="702141" y="516944"/>
                </a:lnTo>
                <a:lnTo>
                  <a:pt x="710432" y="513426"/>
                </a:lnTo>
                <a:lnTo>
                  <a:pt x="713909" y="505033"/>
                </a:lnTo>
                <a:lnTo>
                  <a:pt x="723571" y="501031"/>
                </a:lnTo>
                <a:lnTo>
                  <a:pt x="726945" y="493265"/>
                </a:lnTo>
                <a:lnTo>
                  <a:pt x="736876" y="489343"/>
                </a:lnTo>
                <a:lnTo>
                  <a:pt x="740387" y="480661"/>
                </a:lnTo>
                <a:lnTo>
                  <a:pt x="748749" y="477112"/>
                </a:lnTo>
                <a:lnTo>
                  <a:pt x="749244" y="475945"/>
                </a:lnTo>
                <a:lnTo>
                  <a:pt x="738433" y="480636"/>
                </a:lnTo>
                <a:lnTo>
                  <a:pt x="736455" y="485412"/>
                </a:lnTo>
                <a:lnTo>
                  <a:pt x="728135" y="488859"/>
                </a:lnTo>
                <a:lnTo>
                  <a:pt x="724688" y="497180"/>
                </a:lnTo>
                <a:lnTo>
                  <a:pt x="713141" y="501962"/>
                </a:lnTo>
                <a:lnTo>
                  <a:pt x="709978" y="509784"/>
                </a:lnTo>
                <a:lnTo>
                  <a:pt x="701687" y="513303"/>
                </a:lnTo>
                <a:lnTo>
                  <a:pt x="698211" y="521695"/>
                </a:lnTo>
                <a:lnTo>
                  <a:pt x="689670" y="525233"/>
                </a:lnTo>
                <a:lnTo>
                  <a:pt x="686012" y="533463"/>
                </a:lnTo>
                <a:lnTo>
                  <a:pt x="675132" y="537662"/>
                </a:lnTo>
                <a:lnTo>
                  <a:pt x="671733" y="546068"/>
                </a:lnTo>
                <a:lnTo>
                  <a:pt x="664043" y="549331"/>
                </a:lnTo>
                <a:lnTo>
                  <a:pt x="659966" y="559654"/>
                </a:lnTo>
                <a:lnTo>
                  <a:pt x="650509" y="563762"/>
                </a:lnTo>
                <a:lnTo>
                  <a:pt x="647218" y="571708"/>
                </a:lnTo>
                <a:lnTo>
                  <a:pt x="639387" y="574952"/>
                </a:lnTo>
                <a:lnTo>
                  <a:pt x="635450" y="584456"/>
                </a:lnTo>
                <a:lnTo>
                  <a:pt x="627057" y="587933"/>
                </a:lnTo>
                <a:lnTo>
                  <a:pt x="623538" y="596224"/>
                </a:lnTo>
                <a:lnTo>
                  <a:pt x="615511" y="599470"/>
                </a:lnTo>
                <a:lnTo>
                  <a:pt x="610934" y="610790"/>
                </a:lnTo>
                <a:lnTo>
                  <a:pt x="602643" y="614308"/>
                </a:lnTo>
                <a:lnTo>
                  <a:pt x="599166" y="622701"/>
                </a:lnTo>
                <a:lnTo>
                  <a:pt x="591783" y="625760"/>
                </a:lnTo>
                <a:lnTo>
                  <a:pt x="587255" y="636430"/>
                </a:lnTo>
                <a:lnTo>
                  <a:pt x="581368" y="638811"/>
                </a:lnTo>
                <a:lnTo>
                  <a:pt x="576612" y="650854"/>
                </a:lnTo>
                <a:lnTo>
                  <a:pt x="568351" y="654443"/>
                </a:lnTo>
                <a:lnTo>
                  <a:pt x="564844" y="662908"/>
                </a:lnTo>
                <a:lnTo>
                  <a:pt x="556605" y="666320"/>
                </a:lnTo>
                <a:lnTo>
                  <a:pt x="552095" y="677474"/>
                </a:lnTo>
                <a:lnTo>
                  <a:pt x="547169" y="679564"/>
                </a:lnTo>
                <a:lnTo>
                  <a:pt x="542289" y="691346"/>
                </a:lnTo>
                <a:lnTo>
                  <a:pt x="534842" y="694431"/>
                </a:lnTo>
                <a:lnTo>
                  <a:pt x="530521" y="705625"/>
                </a:lnTo>
                <a:lnTo>
                  <a:pt x="524084" y="708486"/>
                </a:lnTo>
                <a:lnTo>
                  <a:pt x="519735" y="719498"/>
                </a:lnTo>
                <a:lnTo>
                  <a:pt x="513748" y="722099"/>
                </a:lnTo>
                <a:lnTo>
                  <a:pt x="509642" y="731553"/>
                </a:lnTo>
                <a:lnTo>
                  <a:pt x="503199" y="734097"/>
                </a:lnTo>
                <a:lnTo>
                  <a:pt x="498161" y="746262"/>
                </a:lnTo>
                <a:lnTo>
                  <a:pt x="492538" y="748591"/>
                </a:lnTo>
                <a:lnTo>
                  <a:pt x="487374" y="761665"/>
                </a:lnTo>
                <a:lnTo>
                  <a:pt x="482991" y="763570"/>
                </a:lnTo>
                <a:lnTo>
                  <a:pt x="477568" y="776662"/>
                </a:lnTo>
                <a:lnTo>
                  <a:pt x="472595" y="778722"/>
                </a:lnTo>
                <a:lnTo>
                  <a:pt x="467762" y="790391"/>
                </a:lnTo>
                <a:lnTo>
                  <a:pt x="463034" y="792349"/>
                </a:lnTo>
                <a:lnTo>
                  <a:pt x="457812" y="804956"/>
                </a:lnTo>
                <a:lnTo>
                  <a:pt x="451901" y="807405"/>
                </a:lnTo>
                <a:lnTo>
                  <a:pt x="447169" y="818829"/>
                </a:lnTo>
                <a:lnTo>
                  <a:pt x="442957" y="820573"/>
                </a:lnTo>
                <a:lnTo>
                  <a:pt x="437362" y="835069"/>
                </a:lnTo>
                <a:lnTo>
                  <a:pt x="432504" y="837229"/>
                </a:lnTo>
                <a:lnTo>
                  <a:pt x="427412" y="849228"/>
                </a:lnTo>
                <a:lnTo>
                  <a:pt x="423814" y="850683"/>
                </a:lnTo>
                <a:lnTo>
                  <a:pt x="418730" y="862957"/>
                </a:lnTo>
                <a:lnTo>
                  <a:pt x="414517" y="864702"/>
                </a:lnTo>
                <a:lnTo>
                  <a:pt x="414811" y="865413"/>
                </a:lnTo>
                <a:cubicBezTo>
                  <a:pt x="414811" y="870965"/>
                  <a:pt x="412562" y="875991"/>
                  <a:pt x="408924" y="879629"/>
                </a:cubicBezTo>
                <a:lnTo>
                  <a:pt x="403920" y="881701"/>
                </a:lnTo>
                <a:lnTo>
                  <a:pt x="398974" y="893357"/>
                </a:lnTo>
                <a:lnTo>
                  <a:pt x="395709" y="894678"/>
                </a:lnTo>
                <a:lnTo>
                  <a:pt x="396179" y="895814"/>
                </a:lnTo>
                <a:cubicBezTo>
                  <a:pt x="396179" y="901365"/>
                  <a:pt x="393929" y="906391"/>
                  <a:pt x="390292" y="910029"/>
                </a:cubicBezTo>
                <a:lnTo>
                  <a:pt x="388091" y="910940"/>
                </a:lnTo>
                <a:lnTo>
                  <a:pt x="388335" y="911504"/>
                </a:lnTo>
                <a:cubicBezTo>
                  <a:pt x="388335" y="917055"/>
                  <a:pt x="385975" y="922081"/>
                  <a:pt x="382160" y="925719"/>
                </a:cubicBezTo>
                <a:lnTo>
                  <a:pt x="378062" y="927337"/>
                </a:lnTo>
                <a:lnTo>
                  <a:pt x="372639" y="940428"/>
                </a:lnTo>
                <a:lnTo>
                  <a:pt x="370443" y="941338"/>
                </a:lnTo>
                <a:lnTo>
                  <a:pt x="370683" y="941903"/>
                </a:lnTo>
                <a:cubicBezTo>
                  <a:pt x="370683" y="947455"/>
                  <a:pt x="368378" y="952481"/>
                  <a:pt x="364651" y="956118"/>
                </a:cubicBezTo>
                <a:lnTo>
                  <a:pt x="361566" y="957366"/>
                </a:lnTo>
                <a:lnTo>
                  <a:pt x="361856" y="958084"/>
                </a:lnTo>
                <a:cubicBezTo>
                  <a:pt x="361856" y="963771"/>
                  <a:pt x="359607" y="968919"/>
                  <a:pt x="355968" y="972646"/>
                </a:cubicBezTo>
                <a:lnTo>
                  <a:pt x="353921" y="973515"/>
                </a:lnTo>
                <a:lnTo>
                  <a:pt x="348123" y="988193"/>
                </a:lnTo>
                <a:lnTo>
                  <a:pt x="345892" y="989162"/>
                </a:lnTo>
                <a:lnTo>
                  <a:pt x="340279" y="1003045"/>
                </a:lnTo>
                <a:lnTo>
                  <a:pt x="338038" y="1003996"/>
                </a:lnTo>
                <a:lnTo>
                  <a:pt x="338322" y="1004664"/>
                </a:lnTo>
                <a:cubicBezTo>
                  <a:pt x="338322" y="1010216"/>
                  <a:pt x="336017" y="1015241"/>
                  <a:pt x="332290" y="1018879"/>
                </a:cubicBezTo>
                <a:lnTo>
                  <a:pt x="329205" y="1020126"/>
                </a:lnTo>
                <a:lnTo>
                  <a:pt x="329496" y="1020845"/>
                </a:lnTo>
                <a:cubicBezTo>
                  <a:pt x="329496" y="1026532"/>
                  <a:pt x="327245" y="1031680"/>
                  <a:pt x="323608" y="1035406"/>
                </a:cubicBezTo>
                <a:lnTo>
                  <a:pt x="321373" y="1036355"/>
                </a:lnTo>
                <a:lnTo>
                  <a:pt x="321651" y="1037025"/>
                </a:lnTo>
                <a:cubicBezTo>
                  <a:pt x="321651" y="1042576"/>
                  <a:pt x="319400" y="1047602"/>
                  <a:pt x="315762" y="1051240"/>
                </a:cubicBezTo>
                <a:lnTo>
                  <a:pt x="313405" y="1052216"/>
                </a:lnTo>
                <a:lnTo>
                  <a:pt x="313806" y="1053205"/>
                </a:lnTo>
                <a:cubicBezTo>
                  <a:pt x="313806" y="1058892"/>
                  <a:pt x="311556" y="1064040"/>
                  <a:pt x="307917" y="1067767"/>
                </a:cubicBezTo>
                <a:lnTo>
                  <a:pt x="307339" y="1068012"/>
                </a:lnTo>
                <a:lnTo>
                  <a:pt x="307922" y="1069386"/>
                </a:lnTo>
                <a:cubicBezTo>
                  <a:pt x="307922" y="1074938"/>
                  <a:pt x="305617" y="1079963"/>
                  <a:pt x="301890" y="1083601"/>
                </a:cubicBezTo>
                <a:lnTo>
                  <a:pt x="298490" y="1084976"/>
                </a:lnTo>
                <a:lnTo>
                  <a:pt x="299096" y="1086547"/>
                </a:lnTo>
                <a:cubicBezTo>
                  <a:pt x="299096" y="1092505"/>
                  <a:pt x="296846" y="1097898"/>
                  <a:pt x="293208" y="1101803"/>
                </a:cubicBezTo>
                <a:lnTo>
                  <a:pt x="292545" y="1102097"/>
                </a:lnTo>
                <a:lnTo>
                  <a:pt x="293212" y="1103709"/>
                </a:lnTo>
                <a:cubicBezTo>
                  <a:pt x="293212" y="1109260"/>
                  <a:pt x="290962" y="1114286"/>
                  <a:pt x="287324" y="1117924"/>
                </a:cubicBezTo>
                <a:lnTo>
                  <a:pt x="284967" y="1118901"/>
                </a:lnTo>
                <a:lnTo>
                  <a:pt x="285367" y="1119889"/>
                </a:lnTo>
                <a:cubicBezTo>
                  <a:pt x="285367" y="1125576"/>
                  <a:pt x="283117" y="1130724"/>
                  <a:pt x="279479" y="1134451"/>
                </a:cubicBezTo>
                <a:lnTo>
                  <a:pt x="278901" y="1134697"/>
                </a:lnTo>
                <a:lnTo>
                  <a:pt x="279483" y="1136070"/>
                </a:lnTo>
                <a:cubicBezTo>
                  <a:pt x="279483" y="1141621"/>
                  <a:pt x="277178" y="1146647"/>
                  <a:pt x="273451" y="1150285"/>
                </a:cubicBezTo>
                <a:lnTo>
                  <a:pt x="272575" y="1150639"/>
                </a:lnTo>
                <a:lnTo>
                  <a:pt x="273599" y="1153231"/>
                </a:lnTo>
                <a:cubicBezTo>
                  <a:pt x="273599" y="1159188"/>
                  <a:pt x="271294" y="1164581"/>
                  <a:pt x="267568" y="1168486"/>
                </a:cubicBezTo>
                <a:lnTo>
                  <a:pt x="266170" y="1169092"/>
                </a:lnTo>
                <a:lnTo>
                  <a:pt x="266735" y="1170392"/>
                </a:lnTo>
                <a:cubicBezTo>
                  <a:pt x="266735" y="1175944"/>
                  <a:pt x="264375" y="1180969"/>
                  <a:pt x="260560" y="1184607"/>
                </a:cubicBezTo>
                <a:lnTo>
                  <a:pt x="258434" y="1185447"/>
                </a:lnTo>
                <a:lnTo>
                  <a:pt x="258889" y="1186572"/>
                </a:lnTo>
                <a:cubicBezTo>
                  <a:pt x="258889" y="1192259"/>
                  <a:pt x="256639" y="1197408"/>
                  <a:pt x="253002" y="1201134"/>
                </a:cubicBezTo>
                <a:lnTo>
                  <a:pt x="251743" y="1201668"/>
                </a:lnTo>
                <a:lnTo>
                  <a:pt x="253005" y="1204714"/>
                </a:lnTo>
                <a:lnTo>
                  <a:pt x="247539" y="1217913"/>
                </a:lnTo>
                <a:lnTo>
                  <a:pt x="249082" y="1221385"/>
                </a:lnTo>
                <a:cubicBezTo>
                  <a:pt x="249082" y="1226936"/>
                  <a:pt x="246667" y="1231962"/>
                  <a:pt x="242763" y="1235600"/>
                </a:cubicBezTo>
                <a:lnTo>
                  <a:pt x="241885" y="1235939"/>
                </a:lnTo>
                <a:lnTo>
                  <a:pt x="243200" y="1239036"/>
                </a:lnTo>
                <a:cubicBezTo>
                  <a:pt x="243200" y="1244588"/>
                  <a:pt x="240894" y="1249614"/>
                  <a:pt x="237167" y="1253251"/>
                </a:cubicBezTo>
                <a:lnTo>
                  <a:pt x="235582" y="1253892"/>
                </a:lnTo>
                <a:lnTo>
                  <a:pt x="236334" y="1255707"/>
                </a:lnTo>
                <a:cubicBezTo>
                  <a:pt x="236334" y="1261259"/>
                  <a:pt x="234084" y="1266285"/>
                  <a:pt x="230447" y="1269922"/>
                </a:cubicBezTo>
                <a:lnTo>
                  <a:pt x="229235" y="1270424"/>
                </a:lnTo>
                <a:lnTo>
                  <a:pt x="230450" y="1273359"/>
                </a:lnTo>
                <a:lnTo>
                  <a:pt x="225037" y="1286429"/>
                </a:lnTo>
                <a:lnTo>
                  <a:pt x="226528" y="1290029"/>
                </a:lnTo>
                <a:cubicBezTo>
                  <a:pt x="226528" y="1295581"/>
                  <a:pt x="224278" y="1300607"/>
                  <a:pt x="220640" y="1304244"/>
                </a:cubicBezTo>
                <a:lnTo>
                  <a:pt x="219429" y="1304746"/>
                </a:lnTo>
                <a:lnTo>
                  <a:pt x="220645" y="1307681"/>
                </a:lnTo>
                <a:lnTo>
                  <a:pt x="214825" y="1321732"/>
                </a:lnTo>
                <a:lnTo>
                  <a:pt x="216722" y="1326313"/>
                </a:lnTo>
                <a:lnTo>
                  <a:pt x="211496" y="1338931"/>
                </a:lnTo>
                <a:lnTo>
                  <a:pt x="212799" y="1342004"/>
                </a:lnTo>
                <a:cubicBezTo>
                  <a:pt x="212799" y="1347555"/>
                  <a:pt x="210495" y="1352581"/>
                  <a:pt x="206768" y="1356219"/>
                </a:cubicBezTo>
                <a:lnTo>
                  <a:pt x="204487" y="1357141"/>
                </a:lnTo>
                <a:lnTo>
                  <a:pt x="205935" y="1360635"/>
                </a:lnTo>
                <a:lnTo>
                  <a:pt x="200238" y="1374389"/>
                </a:lnTo>
                <a:lnTo>
                  <a:pt x="202013" y="1378777"/>
                </a:lnTo>
                <a:lnTo>
                  <a:pt x="196363" y="1392750"/>
                </a:lnTo>
                <a:lnTo>
                  <a:pt x="198090" y="1396919"/>
                </a:lnTo>
                <a:lnTo>
                  <a:pt x="192393" y="1410673"/>
                </a:lnTo>
                <a:lnTo>
                  <a:pt x="194167" y="1415061"/>
                </a:lnTo>
                <a:lnTo>
                  <a:pt x="189687" y="1426141"/>
                </a:lnTo>
                <a:lnTo>
                  <a:pt x="192206" y="1432223"/>
                </a:lnTo>
                <a:lnTo>
                  <a:pt x="186589" y="1445784"/>
                </a:lnTo>
                <a:lnTo>
                  <a:pt x="188283" y="1449874"/>
                </a:lnTo>
                <a:lnTo>
                  <a:pt x="182646" y="1463483"/>
                </a:lnTo>
                <a:lnTo>
                  <a:pt x="184361" y="1467525"/>
                </a:lnTo>
                <a:lnTo>
                  <a:pt x="178447" y="1481464"/>
                </a:lnTo>
                <a:lnTo>
                  <a:pt x="180439" y="1486158"/>
                </a:lnTo>
                <a:lnTo>
                  <a:pt x="175713" y="1497295"/>
                </a:lnTo>
                <a:lnTo>
                  <a:pt x="178477" y="1503809"/>
                </a:lnTo>
                <a:lnTo>
                  <a:pt x="173337" y="1515923"/>
                </a:lnTo>
                <a:lnTo>
                  <a:pt x="176515" y="1523422"/>
                </a:lnTo>
                <a:lnTo>
                  <a:pt x="170284" y="1538123"/>
                </a:lnTo>
                <a:lnTo>
                  <a:pt x="171612" y="1541563"/>
                </a:lnTo>
                <a:lnTo>
                  <a:pt x="166846" y="1553913"/>
                </a:lnTo>
                <a:lnTo>
                  <a:pt x="169651" y="1560686"/>
                </a:lnTo>
                <a:lnTo>
                  <a:pt x="164947" y="1572043"/>
                </a:lnTo>
                <a:lnTo>
                  <a:pt x="167689" y="1578827"/>
                </a:lnTo>
                <a:lnTo>
                  <a:pt x="163009" y="1590404"/>
                </a:lnTo>
                <a:lnTo>
                  <a:pt x="165728" y="1596969"/>
                </a:lnTo>
                <a:lnTo>
                  <a:pt x="160889" y="1608653"/>
                </a:lnTo>
                <a:lnTo>
                  <a:pt x="163767" y="1615601"/>
                </a:lnTo>
                <a:lnTo>
                  <a:pt x="159131" y="1626794"/>
                </a:lnTo>
                <a:lnTo>
                  <a:pt x="161806" y="1633253"/>
                </a:lnTo>
                <a:lnTo>
                  <a:pt x="156560" y="1645917"/>
                </a:lnTo>
                <a:lnTo>
                  <a:pt x="159844" y="1653846"/>
                </a:lnTo>
                <a:lnTo>
                  <a:pt x="156132" y="1662808"/>
                </a:lnTo>
                <a:lnTo>
                  <a:pt x="159844" y="1671988"/>
                </a:lnTo>
                <a:lnTo>
                  <a:pt x="155164" y="1683565"/>
                </a:lnTo>
                <a:lnTo>
                  <a:pt x="157883" y="1690130"/>
                </a:lnTo>
                <a:lnTo>
                  <a:pt x="154062" y="1699354"/>
                </a:lnTo>
                <a:lnTo>
                  <a:pt x="157883" y="1709252"/>
                </a:lnTo>
                <a:lnTo>
                  <a:pt x="153117" y="1721602"/>
                </a:lnTo>
                <a:lnTo>
                  <a:pt x="155922" y="1728375"/>
                </a:lnTo>
                <a:lnTo>
                  <a:pt x="152063" y="1737691"/>
                </a:lnTo>
                <a:lnTo>
                  <a:pt x="155922" y="1747007"/>
                </a:lnTo>
                <a:lnTo>
                  <a:pt x="151860" y="1756813"/>
                </a:lnTo>
                <a:lnTo>
                  <a:pt x="155922" y="1766620"/>
                </a:lnTo>
                <a:lnTo>
                  <a:pt x="152063" y="1775936"/>
                </a:lnTo>
                <a:lnTo>
                  <a:pt x="155922" y="1785252"/>
                </a:lnTo>
                <a:cubicBezTo>
                  <a:pt x="155922" y="1796355"/>
                  <a:pt x="146922" y="1805355"/>
                  <a:pt x="135819" y="1805355"/>
                </a:cubicBezTo>
                <a:cubicBezTo>
                  <a:pt x="124716" y="1805355"/>
                  <a:pt x="115715" y="1796355"/>
                  <a:pt x="115715" y="1785252"/>
                </a:cubicBezTo>
                <a:lnTo>
                  <a:pt x="119574" y="1775936"/>
                </a:lnTo>
                <a:lnTo>
                  <a:pt x="115715" y="1766620"/>
                </a:lnTo>
                <a:lnTo>
                  <a:pt x="119777" y="1756813"/>
                </a:lnTo>
                <a:lnTo>
                  <a:pt x="115715" y="1747007"/>
                </a:lnTo>
                <a:lnTo>
                  <a:pt x="119574" y="1737691"/>
                </a:lnTo>
                <a:lnTo>
                  <a:pt x="115715" y="1728375"/>
                </a:lnTo>
                <a:lnTo>
                  <a:pt x="120551" y="1716700"/>
                </a:lnTo>
                <a:lnTo>
                  <a:pt x="117677" y="1709252"/>
                </a:lnTo>
                <a:lnTo>
                  <a:pt x="121497" y="1699353"/>
                </a:lnTo>
                <a:lnTo>
                  <a:pt x="117677" y="1690130"/>
                </a:lnTo>
                <a:lnTo>
                  <a:pt x="122381" y="1678772"/>
                </a:lnTo>
                <a:lnTo>
                  <a:pt x="119638" y="1671988"/>
                </a:lnTo>
                <a:lnTo>
                  <a:pt x="123350" y="1662808"/>
                </a:lnTo>
                <a:lnTo>
                  <a:pt x="119638" y="1653846"/>
                </a:lnTo>
                <a:lnTo>
                  <a:pt x="124884" y="1641182"/>
                </a:lnTo>
                <a:lnTo>
                  <a:pt x="121599" y="1633253"/>
                </a:lnTo>
                <a:lnTo>
                  <a:pt x="126235" y="1622060"/>
                </a:lnTo>
                <a:lnTo>
                  <a:pt x="123560" y="1615601"/>
                </a:lnTo>
                <a:lnTo>
                  <a:pt x="128400" y="1603918"/>
                </a:lnTo>
                <a:lnTo>
                  <a:pt x="125522" y="1596969"/>
                </a:lnTo>
                <a:lnTo>
                  <a:pt x="130226" y="1585611"/>
                </a:lnTo>
                <a:lnTo>
                  <a:pt x="127483" y="1578827"/>
                </a:lnTo>
                <a:lnTo>
                  <a:pt x="132164" y="1567251"/>
                </a:lnTo>
                <a:lnTo>
                  <a:pt x="129444" y="1560686"/>
                </a:lnTo>
                <a:lnTo>
                  <a:pt x="134280" y="1549011"/>
                </a:lnTo>
                <a:lnTo>
                  <a:pt x="131406" y="1541563"/>
                </a:lnTo>
                <a:lnTo>
                  <a:pt x="136005" y="1529646"/>
                </a:lnTo>
                <a:lnTo>
                  <a:pt x="133367" y="1523422"/>
                </a:lnTo>
                <a:lnTo>
                  <a:pt x="139486" y="1508984"/>
                </a:lnTo>
                <a:lnTo>
                  <a:pt x="137290" y="1503809"/>
                </a:lnTo>
                <a:lnTo>
                  <a:pt x="142016" y="1492672"/>
                </a:lnTo>
                <a:lnTo>
                  <a:pt x="139251" y="1486158"/>
                </a:lnTo>
                <a:lnTo>
                  <a:pt x="145166" y="1472219"/>
                </a:lnTo>
                <a:lnTo>
                  <a:pt x="143174" y="1467525"/>
                </a:lnTo>
                <a:cubicBezTo>
                  <a:pt x="143174" y="1461974"/>
                  <a:pt x="145479" y="1456948"/>
                  <a:pt x="149205" y="1453310"/>
                </a:cubicBezTo>
                <a:lnTo>
                  <a:pt x="149458" y="1453208"/>
                </a:lnTo>
                <a:lnTo>
                  <a:pt x="148077" y="1449874"/>
                </a:lnTo>
                <a:lnTo>
                  <a:pt x="152713" y="1438681"/>
                </a:lnTo>
                <a:lnTo>
                  <a:pt x="150038" y="1432223"/>
                </a:lnTo>
                <a:lnTo>
                  <a:pt x="155534" y="1418953"/>
                </a:lnTo>
                <a:lnTo>
                  <a:pt x="153961" y="1415061"/>
                </a:lnTo>
                <a:lnTo>
                  <a:pt x="159610" y="1401089"/>
                </a:lnTo>
                <a:lnTo>
                  <a:pt x="157883" y="1396919"/>
                </a:lnTo>
                <a:lnTo>
                  <a:pt x="163580" y="1383166"/>
                </a:lnTo>
                <a:lnTo>
                  <a:pt x="161806" y="1378777"/>
                </a:lnTo>
                <a:lnTo>
                  <a:pt x="167455" y="1364805"/>
                </a:lnTo>
                <a:lnTo>
                  <a:pt x="165728" y="1360635"/>
                </a:lnTo>
                <a:cubicBezTo>
                  <a:pt x="165728" y="1355084"/>
                  <a:pt x="167978" y="1350058"/>
                  <a:pt x="171617" y="1346420"/>
                </a:cubicBezTo>
                <a:lnTo>
                  <a:pt x="173206" y="1345761"/>
                </a:lnTo>
                <a:lnTo>
                  <a:pt x="171612" y="1342004"/>
                </a:lnTo>
                <a:lnTo>
                  <a:pt x="177382" y="1328405"/>
                </a:lnTo>
                <a:lnTo>
                  <a:pt x="176516" y="1326313"/>
                </a:lnTo>
                <a:lnTo>
                  <a:pt x="182336" y="1312262"/>
                </a:lnTo>
                <a:lnTo>
                  <a:pt x="180438" y="1307681"/>
                </a:lnTo>
                <a:cubicBezTo>
                  <a:pt x="180438" y="1302129"/>
                  <a:pt x="182688" y="1297104"/>
                  <a:pt x="186326" y="1293466"/>
                </a:cubicBezTo>
                <a:lnTo>
                  <a:pt x="187537" y="1292964"/>
                </a:lnTo>
                <a:lnTo>
                  <a:pt x="186321" y="1290029"/>
                </a:lnTo>
                <a:lnTo>
                  <a:pt x="191735" y="1276959"/>
                </a:lnTo>
                <a:lnTo>
                  <a:pt x="190244" y="1273359"/>
                </a:lnTo>
                <a:cubicBezTo>
                  <a:pt x="190244" y="1267807"/>
                  <a:pt x="192494" y="1262782"/>
                  <a:pt x="196132" y="1259144"/>
                </a:cubicBezTo>
                <a:lnTo>
                  <a:pt x="197343" y="1258642"/>
                </a:lnTo>
                <a:lnTo>
                  <a:pt x="196128" y="1255707"/>
                </a:lnTo>
                <a:cubicBezTo>
                  <a:pt x="196128" y="1250156"/>
                  <a:pt x="198378" y="1245130"/>
                  <a:pt x="202016" y="1241492"/>
                </a:cubicBezTo>
                <a:lnTo>
                  <a:pt x="202899" y="1241127"/>
                </a:lnTo>
                <a:lnTo>
                  <a:pt x="202011" y="1239036"/>
                </a:lnTo>
                <a:lnTo>
                  <a:pt x="207759" y="1225491"/>
                </a:lnTo>
                <a:lnTo>
                  <a:pt x="205934" y="1221385"/>
                </a:lnTo>
                <a:cubicBezTo>
                  <a:pt x="205934" y="1215833"/>
                  <a:pt x="208349" y="1210807"/>
                  <a:pt x="212253" y="1207170"/>
                </a:cubicBezTo>
                <a:lnTo>
                  <a:pt x="213601" y="1206650"/>
                </a:lnTo>
                <a:lnTo>
                  <a:pt x="212799" y="1204714"/>
                </a:lnTo>
                <a:cubicBezTo>
                  <a:pt x="212799" y="1199163"/>
                  <a:pt x="215049" y="1194137"/>
                  <a:pt x="218687" y="1190499"/>
                </a:cubicBezTo>
                <a:lnTo>
                  <a:pt x="220044" y="1189937"/>
                </a:lnTo>
                <a:lnTo>
                  <a:pt x="218683" y="1186572"/>
                </a:lnTo>
                <a:cubicBezTo>
                  <a:pt x="218683" y="1180885"/>
                  <a:pt x="220932" y="1175737"/>
                  <a:pt x="224571" y="1172010"/>
                </a:cubicBezTo>
                <a:lnTo>
                  <a:pt x="225161" y="1171760"/>
                </a:lnTo>
                <a:lnTo>
                  <a:pt x="224566" y="1170392"/>
                </a:lnTo>
                <a:cubicBezTo>
                  <a:pt x="224566" y="1164841"/>
                  <a:pt x="226926" y="1159815"/>
                  <a:pt x="230742" y="1156177"/>
                </a:cubicBezTo>
                <a:lnTo>
                  <a:pt x="233194" y="1155209"/>
                </a:lnTo>
                <a:lnTo>
                  <a:pt x="232412" y="1153231"/>
                </a:lnTo>
                <a:cubicBezTo>
                  <a:pt x="232412" y="1147273"/>
                  <a:pt x="234717" y="1141879"/>
                  <a:pt x="238444" y="1137975"/>
                </a:cubicBezTo>
                <a:lnTo>
                  <a:pt x="239001" y="1137733"/>
                </a:lnTo>
                <a:lnTo>
                  <a:pt x="238295" y="1136070"/>
                </a:lnTo>
                <a:cubicBezTo>
                  <a:pt x="238295" y="1130518"/>
                  <a:pt x="240601" y="1125492"/>
                  <a:pt x="244328" y="1121854"/>
                </a:cubicBezTo>
                <a:lnTo>
                  <a:pt x="245726" y="1121289"/>
                </a:lnTo>
                <a:lnTo>
                  <a:pt x="245160" y="1119889"/>
                </a:lnTo>
                <a:cubicBezTo>
                  <a:pt x="245160" y="1114203"/>
                  <a:pt x="247411" y="1109054"/>
                  <a:pt x="251048" y="1105327"/>
                </a:cubicBezTo>
                <a:lnTo>
                  <a:pt x="253284" y="1104379"/>
                </a:lnTo>
                <a:lnTo>
                  <a:pt x="253005" y="1103709"/>
                </a:lnTo>
                <a:cubicBezTo>
                  <a:pt x="253005" y="1098157"/>
                  <a:pt x="255256" y="1093131"/>
                  <a:pt x="258893" y="1089494"/>
                </a:cubicBezTo>
                <a:lnTo>
                  <a:pt x="259870" y="1089088"/>
                </a:lnTo>
                <a:lnTo>
                  <a:pt x="258890" y="1086547"/>
                </a:lnTo>
                <a:cubicBezTo>
                  <a:pt x="258890" y="1080589"/>
                  <a:pt x="261140" y="1075196"/>
                  <a:pt x="264777" y="1071292"/>
                </a:cubicBezTo>
                <a:lnTo>
                  <a:pt x="267104" y="1070257"/>
                </a:lnTo>
                <a:lnTo>
                  <a:pt x="266734" y="1069386"/>
                </a:lnTo>
                <a:cubicBezTo>
                  <a:pt x="266734" y="1063835"/>
                  <a:pt x="269040" y="1058809"/>
                  <a:pt x="272766" y="1055171"/>
                </a:cubicBezTo>
                <a:lnTo>
                  <a:pt x="274165" y="1054605"/>
                </a:lnTo>
                <a:lnTo>
                  <a:pt x="273598" y="1053205"/>
                </a:lnTo>
                <a:cubicBezTo>
                  <a:pt x="273598" y="1047519"/>
                  <a:pt x="275849" y="1042370"/>
                  <a:pt x="279487" y="1038643"/>
                </a:cubicBezTo>
                <a:lnTo>
                  <a:pt x="281721" y="1037695"/>
                </a:lnTo>
                <a:lnTo>
                  <a:pt x="281444" y="1037025"/>
                </a:lnTo>
                <a:cubicBezTo>
                  <a:pt x="281444" y="1031473"/>
                  <a:pt x="283694" y="1026448"/>
                  <a:pt x="287332" y="1022810"/>
                </a:cubicBezTo>
                <a:lnTo>
                  <a:pt x="289689" y="1021833"/>
                </a:lnTo>
                <a:lnTo>
                  <a:pt x="289289" y="1020845"/>
                </a:lnTo>
                <a:cubicBezTo>
                  <a:pt x="289289" y="1015158"/>
                  <a:pt x="291539" y="1010009"/>
                  <a:pt x="295178" y="1006283"/>
                </a:cubicBezTo>
                <a:lnTo>
                  <a:pt x="297418" y="1005332"/>
                </a:lnTo>
                <a:lnTo>
                  <a:pt x="297134" y="1004664"/>
                </a:lnTo>
                <a:cubicBezTo>
                  <a:pt x="297134" y="999113"/>
                  <a:pt x="299439" y="994087"/>
                  <a:pt x="303166" y="990449"/>
                </a:cubicBezTo>
                <a:lnTo>
                  <a:pt x="306251" y="989201"/>
                </a:lnTo>
                <a:lnTo>
                  <a:pt x="305960" y="988483"/>
                </a:lnTo>
                <a:cubicBezTo>
                  <a:pt x="305960" y="982797"/>
                  <a:pt x="308210" y="977648"/>
                  <a:pt x="311849" y="973921"/>
                </a:cubicBezTo>
                <a:lnTo>
                  <a:pt x="313897" y="973052"/>
                </a:lnTo>
                <a:lnTo>
                  <a:pt x="319693" y="958375"/>
                </a:lnTo>
                <a:lnTo>
                  <a:pt x="321924" y="957406"/>
                </a:lnTo>
                <a:lnTo>
                  <a:pt x="327538" y="943522"/>
                </a:lnTo>
                <a:lnTo>
                  <a:pt x="329779" y="942571"/>
                </a:lnTo>
                <a:lnTo>
                  <a:pt x="329495" y="941903"/>
                </a:lnTo>
                <a:cubicBezTo>
                  <a:pt x="329495" y="936352"/>
                  <a:pt x="331800" y="931326"/>
                  <a:pt x="335527" y="927688"/>
                </a:cubicBezTo>
                <a:lnTo>
                  <a:pt x="338443" y="926508"/>
                </a:lnTo>
                <a:lnTo>
                  <a:pt x="338321" y="926213"/>
                </a:lnTo>
                <a:cubicBezTo>
                  <a:pt x="338321" y="920662"/>
                  <a:pt x="340572" y="915636"/>
                  <a:pt x="344209" y="911998"/>
                </a:cubicBezTo>
                <a:lnTo>
                  <a:pt x="346334" y="911118"/>
                </a:lnTo>
                <a:lnTo>
                  <a:pt x="352342" y="897289"/>
                </a:lnTo>
                <a:lnTo>
                  <a:pt x="355987" y="895849"/>
                </a:lnTo>
                <a:lnTo>
                  <a:pt x="355973" y="895814"/>
                </a:lnTo>
                <a:cubicBezTo>
                  <a:pt x="355973" y="890262"/>
                  <a:pt x="358222" y="885236"/>
                  <a:pt x="361861" y="881598"/>
                </a:cubicBezTo>
                <a:lnTo>
                  <a:pt x="364412" y="880542"/>
                </a:lnTo>
                <a:lnTo>
                  <a:pt x="363818" y="879142"/>
                </a:lnTo>
                <a:cubicBezTo>
                  <a:pt x="363818" y="873591"/>
                  <a:pt x="366123" y="868565"/>
                  <a:pt x="369850" y="864927"/>
                </a:cubicBezTo>
                <a:lnTo>
                  <a:pt x="375803" y="862520"/>
                </a:lnTo>
                <a:lnTo>
                  <a:pt x="380493" y="851198"/>
                </a:lnTo>
                <a:lnTo>
                  <a:pt x="384706" y="849453"/>
                </a:lnTo>
                <a:lnTo>
                  <a:pt x="384411" y="848742"/>
                </a:lnTo>
                <a:cubicBezTo>
                  <a:pt x="384411" y="843191"/>
                  <a:pt x="386661" y="838165"/>
                  <a:pt x="390300" y="834527"/>
                </a:cubicBezTo>
                <a:lnTo>
                  <a:pt x="392924" y="833439"/>
                </a:lnTo>
                <a:lnTo>
                  <a:pt x="398288" y="820798"/>
                </a:lnTo>
                <a:lnTo>
                  <a:pt x="403473" y="818702"/>
                </a:lnTo>
                <a:lnTo>
                  <a:pt x="408931" y="804558"/>
                </a:lnTo>
                <a:lnTo>
                  <a:pt x="413763" y="802411"/>
                </a:lnTo>
                <a:lnTo>
                  <a:pt x="418738" y="790399"/>
                </a:lnTo>
                <a:lnTo>
                  <a:pt x="423466" y="788440"/>
                </a:lnTo>
                <a:lnTo>
                  <a:pt x="428688" y="775832"/>
                </a:lnTo>
                <a:lnTo>
                  <a:pt x="434600" y="773384"/>
                </a:lnTo>
                <a:lnTo>
                  <a:pt x="439332" y="761961"/>
                </a:lnTo>
                <a:lnTo>
                  <a:pt x="444304" y="759901"/>
                </a:lnTo>
                <a:lnTo>
                  <a:pt x="449137" y="748232"/>
                </a:lnTo>
                <a:lnTo>
                  <a:pt x="453127" y="746579"/>
                </a:lnTo>
                <a:lnTo>
                  <a:pt x="458944" y="731848"/>
                </a:lnTo>
                <a:lnTo>
                  <a:pt x="465019" y="729209"/>
                </a:lnTo>
                <a:lnTo>
                  <a:pt x="469732" y="717832"/>
                </a:lnTo>
                <a:lnTo>
                  <a:pt x="474248" y="715961"/>
                </a:lnTo>
                <a:lnTo>
                  <a:pt x="479825" y="703122"/>
                </a:lnTo>
                <a:lnTo>
                  <a:pt x="487137" y="700234"/>
                </a:lnTo>
                <a:lnTo>
                  <a:pt x="491305" y="689681"/>
                </a:lnTo>
                <a:lnTo>
                  <a:pt x="497509" y="686985"/>
                </a:lnTo>
                <a:lnTo>
                  <a:pt x="502091" y="675114"/>
                </a:lnTo>
                <a:lnTo>
                  <a:pt x="510321" y="671456"/>
                </a:lnTo>
                <a:lnTo>
                  <a:pt x="513859" y="662916"/>
                </a:lnTo>
                <a:lnTo>
                  <a:pt x="518563" y="660967"/>
                </a:lnTo>
                <a:lnTo>
                  <a:pt x="523665" y="648350"/>
                </a:lnTo>
                <a:lnTo>
                  <a:pt x="532161" y="644746"/>
                </a:lnTo>
                <a:lnTo>
                  <a:pt x="536414" y="634478"/>
                </a:lnTo>
                <a:lnTo>
                  <a:pt x="544136" y="631279"/>
                </a:lnTo>
                <a:lnTo>
                  <a:pt x="548181" y="621036"/>
                </a:lnTo>
                <a:lnTo>
                  <a:pt x="553599" y="618682"/>
                </a:lnTo>
                <a:lnTo>
                  <a:pt x="558131" y="608000"/>
                </a:lnTo>
                <a:lnTo>
                  <a:pt x="566441" y="604640"/>
                </a:lnTo>
                <a:lnTo>
                  <a:pt x="570736" y="594271"/>
                </a:lnTo>
                <a:lnTo>
                  <a:pt x="578748" y="590952"/>
                </a:lnTo>
                <a:lnTo>
                  <a:pt x="582504" y="581666"/>
                </a:lnTo>
                <a:lnTo>
                  <a:pt x="589851" y="578548"/>
                </a:lnTo>
                <a:lnTo>
                  <a:pt x="594414" y="567794"/>
                </a:lnTo>
                <a:lnTo>
                  <a:pt x="603701" y="564039"/>
                </a:lnTo>
                <a:lnTo>
                  <a:pt x="607020" y="556026"/>
                </a:lnTo>
                <a:lnTo>
                  <a:pt x="614851" y="552782"/>
                </a:lnTo>
                <a:lnTo>
                  <a:pt x="618787" y="543278"/>
                </a:lnTo>
                <a:lnTo>
                  <a:pt x="627681" y="539594"/>
                </a:lnTo>
                <a:lnTo>
                  <a:pt x="631535" y="529836"/>
                </a:lnTo>
                <a:lnTo>
                  <a:pt x="639487" y="526382"/>
                </a:lnTo>
                <a:lnTo>
                  <a:pt x="643303" y="516944"/>
                </a:lnTo>
                <a:lnTo>
                  <a:pt x="651812" y="513334"/>
                </a:lnTo>
                <a:lnTo>
                  <a:pt x="653333" y="509910"/>
                </a:lnTo>
                <a:lnTo>
                  <a:pt x="642476" y="514203"/>
                </a:lnTo>
                <a:lnTo>
                  <a:pt x="639372" y="521695"/>
                </a:lnTo>
                <a:lnTo>
                  <a:pt x="631052" y="525142"/>
                </a:lnTo>
                <a:lnTo>
                  <a:pt x="627605" y="533463"/>
                </a:lnTo>
                <a:lnTo>
                  <a:pt x="618414" y="537270"/>
                </a:lnTo>
                <a:lnTo>
                  <a:pt x="614856" y="546068"/>
                </a:lnTo>
                <a:lnTo>
                  <a:pt x="607059" y="549376"/>
                </a:lnTo>
                <a:lnTo>
                  <a:pt x="602802" y="559654"/>
                </a:lnTo>
                <a:lnTo>
                  <a:pt x="592525" y="563911"/>
                </a:lnTo>
                <a:lnTo>
                  <a:pt x="589216" y="571708"/>
                </a:lnTo>
                <a:lnTo>
                  <a:pt x="580419" y="575266"/>
                </a:lnTo>
                <a:lnTo>
                  <a:pt x="576612" y="584456"/>
                </a:lnTo>
                <a:lnTo>
                  <a:pt x="568291" y="587903"/>
                </a:lnTo>
                <a:lnTo>
                  <a:pt x="564844" y="596224"/>
                </a:lnTo>
                <a:lnTo>
                  <a:pt x="556605" y="599636"/>
                </a:lnTo>
                <a:lnTo>
                  <a:pt x="552095" y="610790"/>
                </a:lnTo>
                <a:lnTo>
                  <a:pt x="546065" y="613348"/>
                </a:lnTo>
                <a:lnTo>
                  <a:pt x="542002" y="622701"/>
                </a:lnTo>
                <a:lnTo>
                  <a:pt x="535075" y="625437"/>
                </a:lnTo>
                <a:lnTo>
                  <a:pt x="530521" y="636430"/>
                </a:lnTo>
                <a:lnTo>
                  <a:pt x="522091" y="639922"/>
                </a:lnTo>
                <a:lnTo>
                  <a:pt x="517773" y="650854"/>
                </a:lnTo>
                <a:lnTo>
                  <a:pt x="509512" y="654443"/>
                </a:lnTo>
                <a:lnTo>
                  <a:pt x="506006" y="662908"/>
                </a:lnTo>
                <a:lnTo>
                  <a:pt x="501278" y="664866"/>
                </a:lnTo>
                <a:lnTo>
                  <a:pt x="496058" y="677474"/>
                </a:lnTo>
                <a:lnTo>
                  <a:pt x="487778" y="680903"/>
                </a:lnTo>
                <a:lnTo>
                  <a:pt x="483452" y="691346"/>
                </a:lnTo>
                <a:lnTo>
                  <a:pt x="478340" y="693464"/>
                </a:lnTo>
                <a:lnTo>
                  <a:pt x="473646" y="705625"/>
                </a:lnTo>
                <a:lnTo>
                  <a:pt x="465967" y="709038"/>
                </a:lnTo>
                <a:lnTo>
                  <a:pt x="461735" y="719498"/>
                </a:lnTo>
                <a:lnTo>
                  <a:pt x="454880" y="722405"/>
                </a:lnTo>
                <a:lnTo>
                  <a:pt x="451091" y="731553"/>
                </a:lnTo>
                <a:lnTo>
                  <a:pt x="446608" y="733409"/>
                </a:lnTo>
                <a:lnTo>
                  <a:pt x="441285" y="746262"/>
                </a:lnTo>
                <a:lnTo>
                  <a:pt x="434462" y="749088"/>
                </a:lnTo>
                <a:lnTo>
                  <a:pt x="429374" y="761665"/>
                </a:lnTo>
                <a:lnTo>
                  <a:pt x="423998" y="763945"/>
                </a:lnTo>
                <a:lnTo>
                  <a:pt x="418730" y="776662"/>
                </a:lnTo>
                <a:lnTo>
                  <a:pt x="413756" y="778722"/>
                </a:lnTo>
                <a:lnTo>
                  <a:pt x="408924" y="790391"/>
                </a:lnTo>
                <a:lnTo>
                  <a:pt x="404196" y="792349"/>
                </a:lnTo>
                <a:lnTo>
                  <a:pt x="398974" y="804956"/>
                </a:lnTo>
                <a:lnTo>
                  <a:pt x="393062" y="807405"/>
                </a:lnTo>
                <a:lnTo>
                  <a:pt x="388330" y="818829"/>
                </a:lnTo>
                <a:lnTo>
                  <a:pt x="384119" y="820573"/>
                </a:lnTo>
                <a:lnTo>
                  <a:pt x="378524" y="835069"/>
                </a:lnTo>
                <a:lnTo>
                  <a:pt x="376097" y="836148"/>
                </a:lnTo>
                <a:lnTo>
                  <a:pt x="370678" y="849228"/>
                </a:lnTo>
                <a:lnTo>
                  <a:pt x="364521" y="851778"/>
                </a:lnTo>
                <a:lnTo>
                  <a:pt x="359891" y="862957"/>
                </a:lnTo>
                <a:lnTo>
                  <a:pt x="355679" y="864702"/>
                </a:lnTo>
                <a:lnTo>
                  <a:pt x="355973" y="865413"/>
                </a:lnTo>
                <a:cubicBezTo>
                  <a:pt x="355973" y="870965"/>
                  <a:pt x="353723" y="875991"/>
                  <a:pt x="350084" y="879629"/>
                </a:cubicBezTo>
                <a:lnTo>
                  <a:pt x="347480" y="880708"/>
                </a:lnTo>
                <a:lnTo>
                  <a:pt x="342240" y="893357"/>
                </a:lnTo>
                <a:lnTo>
                  <a:pt x="338022" y="895105"/>
                </a:lnTo>
                <a:lnTo>
                  <a:pt x="338322" y="895814"/>
                </a:lnTo>
                <a:cubicBezTo>
                  <a:pt x="338322" y="901365"/>
                  <a:pt x="336017" y="906391"/>
                  <a:pt x="332290" y="910029"/>
                </a:cubicBezTo>
                <a:lnTo>
                  <a:pt x="329373" y="911208"/>
                </a:lnTo>
                <a:lnTo>
                  <a:pt x="329496" y="911504"/>
                </a:lnTo>
                <a:cubicBezTo>
                  <a:pt x="329496" y="917055"/>
                  <a:pt x="327245" y="922081"/>
                  <a:pt x="323608" y="925719"/>
                </a:cubicBezTo>
                <a:lnTo>
                  <a:pt x="321484" y="926598"/>
                </a:lnTo>
                <a:lnTo>
                  <a:pt x="315476" y="940428"/>
                </a:lnTo>
                <a:lnTo>
                  <a:pt x="311830" y="941868"/>
                </a:lnTo>
                <a:lnTo>
                  <a:pt x="311844" y="941903"/>
                </a:lnTo>
                <a:cubicBezTo>
                  <a:pt x="311844" y="947455"/>
                  <a:pt x="309539" y="952481"/>
                  <a:pt x="305813" y="956118"/>
                </a:cubicBezTo>
                <a:lnTo>
                  <a:pt x="302728" y="957366"/>
                </a:lnTo>
                <a:lnTo>
                  <a:pt x="303018" y="958084"/>
                </a:lnTo>
                <a:cubicBezTo>
                  <a:pt x="303018" y="963771"/>
                  <a:pt x="300768" y="968919"/>
                  <a:pt x="297131" y="972646"/>
                </a:cubicBezTo>
                <a:lnTo>
                  <a:pt x="295082" y="973515"/>
                </a:lnTo>
                <a:lnTo>
                  <a:pt x="289285" y="988193"/>
                </a:lnTo>
                <a:lnTo>
                  <a:pt x="287054" y="989162"/>
                </a:lnTo>
                <a:lnTo>
                  <a:pt x="281440" y="1003045"/>
                </a:lnTo>
                <a:lnTo>
                  <a:pt x="279201" y="1003996"/>
                </a:lnTo>
                <a:lnTo>
                  <a:pt x="279483" y="1004664"/>
                </a:lnTo>
                <a:cubicBezTo>
                  <a:pt x="279483" y="1010216"/>
                  <a:pt x="277178" y="1015241"/>
                  <a:pt x="273451" y="1018879"/>
                </a:cubicBezTo>
                <a:lnTo>
                  <a:pt x="270367" y="1020126"/>
                </a:lnTo>
                <a:lnTo>
                  <a:pt x="270657" y="1020845"/>
                </a:lnTo>
                <a:cubicBezTo>
                  <a:pt x="270657" y="1026532"/>
                  <a:pt x="268407" y="1031680"/>
                  <a:pt x="264769" y="1035406"/>
                </a:cubicBezTo>
                <a:lnTo>
                  <a:pt x="262535" y="1036355"/>
                </a:lnTo>
                <a:lnTo>
                  <a:pt x="262812" y="1037025"/>
                </a:lnTo>
                <a:cubicBezTo>
                  <a:pt x="262812" y="1042576"/>
                  <a:pt x="260562" y="1047602"/>
                  <a:pt x="256924" y="1051240"/>
                </a:cubicBezTo>
                <a:lnTo>
                  <a:pt x="256246" y="1051520"/>
                </a:lnTo>
                <a:lnTo>
                  <a:pt x="256928" y="1053205"/>
                </a:lnTo>
                <a:cubicBezTo>
                  <a:pt x="256928" y="1058892"/>
                  <a:pt x="254678" y="1064040"/>
                  <a:pt x="251040" y="1067767"/>
                </a:cubicBezTo>
                <a:lnTo>
                  <a:pt x="248805" y="1068715"/>
                </a:lnTo>
                <a:lnTo>
                  <a:pt x="249083" y="1069386"/>
                </a:lnTo>
                <a:cubicBezTo>
                  <a:pt x="249083" y="1074938"/>
                  <a:pt x="246833" y="1079963"/>
                  <a:pt x="243195" y="1083601"/>
                </a:cubicBezTo>
                <a:lnTo>
                  <a:pt x="240513" y="1084712"/>
                </a:lnTo>
                <a:lnTo>
                  <a:pt x="241238" y="1086547"/>
                </a:lnTo>
                <a:cubicBezTo>
                  <a:pt x="241238" y="1092505"/>
                  <a:pt x="238934" y="1097898"/>
                  <a:pt x="235207" y="1101803"/>
                </a:cubicBezTo>
                <a:lnTo>
                  <a:pt x="233832" y="1102399"/>
                </a:lnTo>
                <a:lnTo>
                  <a:pt x="234373" y="1103709"/>
                </a:lnTo>
                <a:cubicBezTo>
                  <a:pt x="234373" y="1109260"/>
                  <a:pt x="232124" y="1114286"/>
                  <a:pt x="228486" y="1117924"/>
                </a:cubicBezTo>
                <a:lnTo>
                  <a:pt x="227781" y="1118216"/>
                </a:lnTo>
                <a:lnTo>
                  <a:pt x="228490" y="1119889"/>
                </a:lnTo>
                <a:cubicBezTo>
                  <a:pt x="228490" y="1125576"/>
                  <a:pt x="226131" y="1130724"/>
                  <a:pt x="222315" y="1134451"/>
                </a:cubicBezTo>
                <a:lnTo>
                  <a:pt x="220310" y="1135262"/>
                </a:lnTo>
                <a:lnTo>
                  <a:pt x="220645" y="1136070"/>
                </a:lnTo>
                <a:cubicBezTo>
                  <a:pt x="220645" y="1141621"/>
                  <a:pt x="218395" y="1146647"/>
                  <a:pt x="214757" y="1150285"/>
                </a:cubicBezTo>
                <a:lnTo>
                  <a:pt x="213759" y="1150698"/>
                </a:lnTo>
                <a:lnTo>
                  <a:pt x="214761" y="1153231"/>
                </a:lnTo>
                <a:cubicBezTo>
                  <a:pt x="214761" y="1159188"/>
                  <a:pt x="212456" y="1164581"/>
                  <a:pt x="208729" y="1168486"/>
                </a:cubicBezTo>
                <a:lnTo>
                  <a:pt x="208171" y="1168728"/>
                </a:lnTo>
                <a:lnTo>
                  <a:pt x="208877" y="1170392"/>
                </a:lnTo>
                <a:cubicBezTo>
                  <a:pt x="208877" y="1175944"/>
                  <a:pt x="206572" y="1180969"/>
                  <a:pt x="202845" y="1184607"/>
                </a:cubicBezTo>
                <a:lnTo>
                  <a:pt x="201446" y="1185173"/>
                </a:lnTo>
                <a:lnTo>
                  <a:pt x="202012" y="1186572"/>
                </a:lnTo>
                <a:cubicBezTo>
                  <a:pt x="202012" y="1192259"/>
                  <a:pt x="199762" y="1197408"/>
                  <a:pt x="196124" y="1201134"/>
                </a:cubicBezTo>
                <a:lnTo>
                  <a:pt x="194866" y="1201668"/>
                </a:lnTo>
                <a:lnTo>
                  <a:pt x="196128" y="1204714"/>
                </a:lnTo>
                <a:cubicBezTo>
                  <a:pt x="196128" y="1210266"/>
                  <a:pt x="193879" y="1215292"/>
                  <a:pt x="190240" y="1218929"/>
                </a:cubicBezTo>
                <a:lnTo>
                  <a:pt x="189376" y="1219288"/>
                </a:lnTo>
                <a:lnTo>
                  <a:pt x="190244" y="1221385"/>
                </a:lnTo>
                <a:cubicBezTo>
                  <a:pt x="190244" y="1226936"/>
                  <a:pt x="187995" y="1231962"/>
                  <a:pt x="184357" y="1235600"/>
                </a:cubicBezTo>
                <a:lnTo>
                  <a:pt x="183120" y="1236112"/>
                </a:lnTo>
                <a:lnTo>
                  <a:pt x="184361" y="1239036"/>
                </a:lnTo>
                <a:cubicBezTo>
                  <a:pt x="184361" y="1244588"/>
                  <a:pt x="182056" y="1249614"/>
                  <a:pt x="178329" y="1253251"/>
                </a:cubicBezTo>
                <a:lnTo>
                  <a:pt x="177566" y="1253560"/>
                </a:lnTo>
                <a:lnTo>
                  <a:pt x="178477" y="1255707"/>
                </a:lnTo>
                <a:cubicBezTo>
                  <a:pt x="178477" y="1261259"/>
                  <a:pt x="176172" y="1266285"/>
                  <a:pt x="172445" y="1269922"/>
                </a:cubicBezTo>
                <a:lnTo>
                  <a:pt x="172193" y="1270024"/>
                </a:lnTo>
                <a:lnTo>
                  <a:pt x="173574" y="1273359"/>
                </a:lnTo>
                <a:cubicBezTo>
                  <a:pt x="173574" y="1278910"/>
                  <a:pt x="171324" y="1283936"/>
                  <a:pt x="167686" y="1287574"/>
                </a:cubicBezTo>
                <a:lnTo>
                  <a:pt x="166821" y="1287932"/>
                </a:lnTo>
                <a:lnTo>
                  <a:pt x="167689" y="1290029"/>
                </a:lnTo>
                <a:lnTo>
                  <a:pt x="162073" y="1303589"/>
                </a:lnTo>
                <a:lnTo>
                  <a:pt x="163768" y="1307681"/>
                </a:lnTo>
                <a:cubicBezTo>
                  <a:pt x="163768" y="1313232"/>
                  <a:pt x="161518" y="1318258"/>
                  <a:pt x="157880" y="1321896"/>
                </a:cubicBezTo>
                <a:lnTo>
                  <a:pt x="156321" y="1322542"/>
                </a:lnTo>
                <a:lnTo>
                  <a:pt x="157884" y="1326313"/>
                </a:lnTo>
                <a:lnTo>
                  <a:pt x="152673" y="1338893"/>
                </a:lnTo>
                <a:lnTo>
                  <a:pt x="153961" y="1342004"/>
                </a:lnTo>
                <a:lnTo>
                  <a:pt x="148119" y="1356110"/>
                </a:lnTo>
                <a:lnTo>
                  <a:pt x="150039" y="1360635"/>
                </a:lnTo>
                <a:lnTo>
                  <a:pt x="144251" y="1374275"/>
                </a:lnTo>
                <a:lnTo>
                  <a:pt x="146116" y="1378777"/>
                </a:lnTo>
                <a:cubicBezTo>
                  <a:pt x="146116" y="1384464"/>
                  <a:pt x="143811" y="1389612"/>
                  <a:pt x="140085" y="1393339"/>
                </a:cubicBezTo>
                <a:lnTo>
                  <a:pt x="139782" y="1393464"/>
                </a:lnTo>
                <a:lnTo>
                  <a:pt x="141213" y="1396919"/>
                </a:lnTo>
                <a:lnTo>
                  <a:pt x="135516" y="1410673"/>
                </a:lnTo>
                <a:lnTo>
                  <a:pt x="137290" y="1415061"/>
                </a:lnTo>
                <a:lnTo>
                  <a:pt x="131877" y="1428449"/>
                </a:lnTo>
                <a:lnTo>
                  <a:pt x="133367" y="1432223"/>
                </a:lnTo>
                <a:lnTo>
                  <a:pt x="127884" y="1446106"/>
                </a:lnTo>
                <a:lnTo>
                  <a:pt x="129445" y="1449874"/>
                </a:lnTo>
                <a:lnTo>
                  <a:pt x="123828" y="1463435"/>
                </a:lnTo>
                <a:lnTo>
                  <a:pt x="125523" y="1467525"/>
                </a:lnTo>
                <a:lnTo>
                  <a:pt x="120683" y="1479209"/>
                </a:lnTo>
                <a:lnTo>
                  <a:pt x="123561" y="1486158"/>
                </a:lnTo>
                <a:lnTo>
                  <a:pt x="117924" y="1499767"/>
                </a:lnTo>
                <a:lnTo>
                  <a:pt x="119639" y="1503809"/>
                </a:lnTo>
                <a:lnTo>
                  <a:pt x="114573" y="1515749"/>
                </a:lnTo>
                <a:lnTo>
                  <a:pt x="117677" y="1523422"/>
                </a:lnTo>
                <a:lnTo>
                  <a:pt x="112995" y="1534995"/>
                </a:lnTo>
                <a:lnTo>
                  <a:pt x="115715" y="1541563"/>
                </a:lnTo>
                <a:cubicBezTo>
                  <a:pt x="115715" y="1547521"/>
                  <a:pt x="113301" y="1552914"/>
                  <a:pt x="109397" y="1556819"/>
                </a:cubicBezTo>
                <a:lnTo>
                  <a:pt x="109238" y="1556884"/>
                </a:lnTo>
                <a:lnTo>
                  <a:pt x="110812" y="1560686"/>
                </a:lnTo>
                <a:lnTo>
                  <a:pt x="106108" y="1572043"/>
                </a:lnTo>
                <a:lnTo>
                  <a:pt x="108851" y="1578827"/>
                </a:lnTo>
                <a:lnTo>
                  <a:pt x="104171" y="1590404"/>
                </a:lnTo>
                <a:lnTo>
                  <a:pt x="106890" y="1596969"/>
                </a:lnTo>
                <a:lnTo>
                  <a:pt x="102051" y="1608652"/>
                </a:lnTo>
                <a:lnTo>
                  <a:pt x="104929" y="1615601"/>
                </a:lnTo>
                <a:lnTo>
                  <a:pt x="101186" y="1624636"/>
                </a:lnTo>
                <a:lnTo>
                  <a:pt x="104929" y="1633253"/>
                </a:lnTo>
                <a:lnTo>
                  <a:pt x="99558" y="1645616"/>
                </a:lnTo>
                <a:lnTo>
                  <a:pt x="102967" y="1653846"/>
                </a:lnTo>
                <a:lnTo>
                  <a:pt x="98263" y="1665204"/>
                </a:lnTo>
                <a:lnTo>
                  <a:pt x="101006" y="1671988"/>
                </a:lnTo>
                <a:lnTo>
                  <a:pt x="97207" y="1681383"/>
                </a:lnTo>
                <a:lnTo>
                  <a:pt x="101007" y="1690130"/>
                </a:lnTo>
                <a:lnTo>
                  <a:pt x="96059" y="1701518"/>
                </a:lnTo>
                <a:lnTo>
                  <a:pt x="99045" y="1709252"/>
                </a:lnTo>
                <a:lnTo>
                  <a:pt x="95224" y="1719151"/>
                </a:lnTo>
                <a:lnTo>
                  <a:pt x="99045" y="1728375"/>
                </a:lnTo>
                <a:lnTo>
                  <a:pt x="95094" y="1737912"/>
                </a:lnTo>
                <a:lnTo>
                  <a:pt x="99045" y="1747007"/>
                </a:lnTo>
                <a:lnTo>
                  <a:pt x="93882" y="1758891"/>
                </a:lnTo>
                <a:lnTo>
                  <a:pt x="97084" y="1766620"/>
                </a:lnTo>
                <a:lnTo>
                  <a:pt x="93225" y="1775936"/>
                </a:lnTo>
                <a:lnTo>
                  <a:pt x="97084" y="1785252"/>
                </a:lnTo>
                <a:cubicBezTo>
                  <a:pt x="97084" y="1796355"/>
                  <a:pt x="88083" y="1805355"/>
                  <a:pt x="76980" y="1805355"/>
                </a:cubicBezTo>
                <a:cubicBezTo>
                  <a:pt x="65877" y="1805355"/>
                  <a:pt x="56877" y="1796355"/>
                  <a:pt x="56877" y="1785252"/>
                </a:cubicBezTo>
                <a:lnTo>
                  <a:pt x="60736" y="1775936"/>
                </a:lnTo>
                <a:lnTo>
                  <a:pt x="56877" y="1766620"/>
                </a:lnTo>
                <a:lnTo>
                  <a:pt x="61036" y="1756580"/>
                </a:lnTo>
                <a:lnTo>
                  <a:pt x="56877" y="1747007"/>
                </a:lnTo>
                <a:lnTo>
                  <a:pt x="61832" y="1735602"/>
                </a:lnTo>
                <a:lnTo>
                  <a:pt x="58838" y="1728375"/>
                </a:lnTo>
                <a:lnTo>
                  <a:pt x="62659" y="1719150"/>
                </a:lnTo>
                <a:lnTo>
                  <a:pt x="58838" y="1709252"/>
                </a:lnTo>
                <a:lnTo>
                  <a:pt x="62747" y="1699126"/>
                </a:lnTo>
                <a:lnTo>
                  <a:pt x="58838" y="1690130"/>
                </a:lnTo>
                <a:lnTo>
                  <a:pt x="63653" y="1679046"/>
                </a:lnTo>
                <a:lnTo>
                  <a:pt x="60800" y="1671988"/>
                </a:lnTo>
                <a:lnTo>
                  <a:pt x="65480" y="1660412"/>
                </a:lnTo>
                <a:lnTo>
                  <a:pt x="62761" y="1653846"/>
                </a:lnTo>
                <a:lnTo>
                  <a:pt x="67128" y="1643304"/>
                </a:lnTo>
                <a:lnTo>
                  <a:pt x="62761" y="1633253"/>
                </a:lnTo>
                <a:lnTo>
                  <a:pt x="67507" y="1622326"/>
                </a:lnTo>
                <a:lnTo>
                  <a:pt x="64722" y="1615601"/>
                </a:lnTo>
                <a:lnTo>
                  <a:pt x="69561" y="1603918"/>
                </a:lnTo>
                <a:lnTo>
                  <a:pt x="66683" y="1596969"/>
                </a:lnTo>
                <a:lnTo>
                  <a:pt x="71388" y="1585611"/>
                </a:lnTo>
                <a:lnTo>
                  <a:pt x="68645" y="1578827"/>
                </a:lnTo>
                <a:lnTo>
                  <a:pt x="73326" y="1567251"/>
                </a:lnTo>
                <a:lnTo>
                  <a:pt x="70606" y="1560686"/>
                </a:lnTo>
                <a:lnTo>
                  <a:pt x="75547" y="1548757"/>
                </a:lnTo>
                <a:lnTo>
                  <a:pt x="72567" y="1541563"/>
                </a:lnTo>
                <a:lnTo>
                  <a:pt x="78265" y="1527808"/>
                </a:lnTo>
                <a:lnTo>
                  <a:pt x="76490" y="1523422"/>
                </a:lnTo>
                <a:lnTo>
                  <a:pt x="81509" y="1511015"/>
                </a:lnTo>
                <a:lnTo>
                  <a:pt x="78452" y="1503809"/>
                </a:lnTo>
                <a:cubicBezTo>
                  <a:pt x="78452" y="1498258"/>
                  <a:pt x="80757" y="1493232"/>
                  <a:pt x="84484" y="1489594"/>
                </a:cubicBezTo>
                <a:lnTo>
                  <a:pt x="84736" y="1489492"/>
                </a:lnTo>
                <a:lnTo>
                  <a:pt x="83355" y="1486158"/>
                </a:lnTo>
                <a:lnTo>
                  <a:pt x="88194" y="1474474"/>
                </a:lnTo>
                <a:lnTo>
                  <a:pt x="85316" y="1467525"/>
                </a:lnTo>
                <a:lnTo>
                  <a:pt x="90933" y="1453964"/>
                </a:lnTo>
                <a:lnTo>
                  <a:pt x="89238" y="1449874"/>
                </a:lnTo>
                <a:lnTo>
                  <a:pt x="94815" y="1436410"/>
                </a:lnTo>
                <a:lnTo>
                  <a:pt x="93161" y="1432223"/>
                </a:lnTo>
                <a:lnTo>
                  <a:pt x="98528" y="1418634"/>
                </a:lnTo>
                <a:lnTo>
                  <a:pt x="97084" y="1415061"/>
                </a:lnTo>
                <a:lnTo>
                  <a:pt x="102734" y="1401089"/>
                </a:lnTo>
                <a:lnTo>
                  <a:pt x="101007" y="1396919"/>
                </a:lnTo>
                <a:lnTo>
                  <a:pt x="106725" y="1383113"/>
                </a:lnTo>
                <a:lnTo>
                  <a:pt x="104929" y="1378777"/>
                </a:lnTo>
                <a:lnTo>
                  <a:pt x="110669" y="1364919"/>
                </a:lnTo>
                <a:lnTo>
                  <a:pt x="108851" y="1360635"/>
                </a:lnTo>
                <a:cubicBezTo>
                  <a:pt x="108851" y="1355084"/>
                  <a:pt x="111157" y="1350058"/>
                  <a:pt x="114883" y="1346420"/>
                </a:cubicBezTo>
                <a:lnTo>
                  <a:pt x="115484" y="1346177"/>
                </a:lnTo>
                <a:lnTo>
                  <a:pt x="113755" y="1342004"/>
                </a:lnTo>
                <a:lnTo>
                  <a:pt x="118966" y="1329423"/>
                </a:lnTo>
                <a:lnTo>
                  <a:pt x="117678" y="1326313"/>
                </a:lnTo>
                <a:cubicBezTo>
                  <a:pt x="117678" y="1320762"/>
                  <a:pt x="119928" y="1315736"/>
                  <a:pt x="123565" y="1312098"/>
                </a:cubicBezTo>
                <a:lnTo>
                  <a:pt x="125123" y="1311453"/>
                </a:lnTo>
                <a:lnTo>
                  <a:pt x="123561" y="1307681"/>
                </a:lnTo>
                <a:lnTo>
                  <a:pt x="129178" y="1294121"/>
                </a:lnTo>
                <a:lnTo>
                  <a:pt x="127484" y="1290029"/>
                </a:lnTo>
                <a:cubicBezTo>
                  <a:pt x="127484" y="1284478"/>
                  <a:pt x="129733" y="1279452"/>
                  <a:pt x="133371" y="1275814"/>
                </a:cubicBezTo>
                <a:lnTo>
                  <a:pt x="134236" y="1275456"/>
                </a:lnTo>
                <a:lnTo>
                  <a:pt x="133367" y="1273359"/>
                </a:lnTo>
                <a:lnTo>
                  <a:pt x="139005" y="1259749"/>
                </a:lnTo>
                <a:lnTo>
                  <a:pt x="137290" y="1255707"/>
                </a:lnTo>
                <a:cubicBezTo>
                  <a:pt x="137290" y="1250156"/>
                  <a:pt x="139595" y="1245130"/>
                  <a:pt x="143321" y="1241492"/>
                </a:cubicBezTo>
                <a:lnTo>
                  <a:pt x="144085" y="1241183"/>
                </a:lnTo>
                <a:lnTo>
                  <a:pt x="143173" y="1239036"/>
                </a:lnTo>
                <a:cubicBezTo>
                  <a:pt x="143173" y="1233485"/>
                  <a:pt x="145479" y="1228459"/>
                  <a:pt x="149205" y="1224821"/>
                </a:cubicBezTo>
                <a:lnTo>
                  <a:pt x="151138" y="1224039"/>
                </a:lnTo>
                <a:lnTo>
                  <a:pt x="150039" y="1221385"/>
                </a:lnTo>
                <a:cubicBezTo>
                  <a:pt x="150039" y="1215833"/>
                  <a:pt x="152289" y="1210807"/>
                  <a:pt x="155927" y="1207170"/>
                </a:cubicBezTo>
                <a:lnTo>
                  <a:pt x="156790" y="1206812"/>
                </a:lnTo>
                <a:lnTo>
                  <a:pt x="155922" y="1204714"/>
                </a:lnTo>
                <a:cubicBezTo>
                  <a:pt x="155922" y="1199163"/>
                  <a:pt x="158172" y="1194137"/>
                  <a:pt x="161810" y="1190499"/>
                </a:cubicBezTo>
                <a:lnTo>
                  <a:pt x="163166" y="1189937"/>
                </a:lnTo>
                <a:lnTo>
                  <a:pt x="161806" y="1186572"/>
                </a:lnTo>
                <a:cubicBezTo>
                  <a:pt x="161806" y="1180885"/>
                  <a:pt x="164055" y="1175737"/>
                  <a:pt x="167694" y="1172010"/>
                </a:cubicBezTo>
                <a:lnTo>
                  <a:pt x="168272" y="1171765"/>
                </a:lnTo>
                <a:lnTo>
                  <a:pt x="167689" y="1170392"/>
                </a:lnTo>
                <a:cubicBezTo>
                  <a:pt x="167689" y="1164841"/>
                  <a:pt x="169995" y="1159815"/>
                  <a:pt x="173722" y="1156177"/>
                </a:cubicBezTo>
                <a:lnTo>
                  <a:pt x="174598" y="1155823"/>
                </a:lnTo>
                <a:lnTo>
                  <a:pt x="173573" y="1153231"/>
                </a:lnTo>
                <a:cubicBezTo>
                  <a:pt x="173573" y="1147273"/>
                  <a:pt x="175879" y="1141879"/>
                  <a:pt x="179605" y="1137975"/>
                </a:cubicBezTo>
                <a:lnTo>
                  <a:pt x="180980" y="1137379"/>
                </a:lnTo>
                <a:lnTo>
                  <a:pt x="180439" y="1136070"/>
                </a:lnTo>
                <a:cubicBezTo>
                  <a:pt x="180439" y="1130518"/>
                  <a:pt x="182688" y="1125492"/>
                  <a:pt x="186326" y="1121854"/>
                </a:cubicBezTo>
                <a:lnTo>
                  <a:pt x="187032" y="1121562"/>
                </a:lnTo>
                <a:lnTo>
                  <a:pt x="186322" y="1119889"/>
                </a:lnTo>
                <a:cubicBezTo>
                  <a:pt x="186322" y="1114203"/>
                  <a:pt x="188682" y="1109054"/>
                  <a:pt x="192497" y="1105327"/>
                </a:cubicBezTo>
                <a:lnTo>
                  <a:pt x="194502" y="1104516"/>
                </a:lnTo>
                <a:lnTo>
                  <a:pt x="194168" y="1103709"/>
                </a:lnTo>
                <a:cubicBezTo>
                  <a:pt x="194168" y="1098157"/>
                  <a:pt x="196417" y="1093131"/>
                  <a:pt x="200056" y="1089494"/>
                </a:cubicBezTo>
                <a:lnTo>
                  <a:pt x="201053" y="1089080"/>
                </a:lnTo>
                <a:lnTo>
                  <a:pt x="200051" y="1086547"/>
                </a:lnTo>
                <a:cubicBezTo>
                  <a:pt x="200051" y="1080589"/>
                  <a:pt x="202357" y="1075196"/>
                  <a:pt x="206083" y="1071292"/>
                </a:cubicBezTo>
                <a:lnTo>
                  <a:pt x="209120" y="1069974"/>
                </a:lnTo>
                <a:lnTo>
                  <a:pt x="208877" y="1069386"/>
                </a:lnTo>
                <a:cubicBezTo>
                  <a:pt x="208877" y="1063835"/>
                  <a:pt x="211127" y="1058809"/>
                  <a:pt x="214764" y="1055171"/>
                </a:cubicBezTo>
                <a:lnTo>
                  <a:pt x="217122" y="1054194"/>
                </a:lnTo>
                <a:lnTo>
                  <a:pt x="216722" y="1053205"/>
                </a:lnTo>
                <a:cubicBezTo>
                  <a:pt x="216722" y="1047519"/>
                  <a:pt x="218972" y="1042370"/>
                  <a:pt x="222610" y="1038643"/>
                </a:cubicBezTo>
                <a:lnTo>
                  <a:pt x="223177" y="1038403"/>
                </a:lnTo>
                <a:lnTo>
                  <a:pt x="222605" y="1037025"/>
                </a:lnTo>
                <a:cubicBezTo>
                  <a:pt x="222605" y="1031473"/>
                  <a:pt x="224856" y="1026448"/>
                  <a:pt x="228493" y="1022810"/>
                </a:cubicBezTo>
                <a:lnTo>
                  <a:pt x="230851" y="1021833"/>
                </a:lnTo>
                <a:lnTo>
                  <a:pt x="230451" y="1020845"/>
                </a:lnTo>
                <a:cubicBezTo>
                  <a:pt x="230451" y="1015158"/>
                  <a:pt x="232701" y="1010009"/>
                  <a:pt x="236339" y="1006283"/>
                </a:cubicBezTo>
                <a:lnTo>
                  <a:pt x="238580" y="1005332"/>
                </a:lnTo>
                <a:lnTo>
                  <a:pt x="238295" y="1004664"/>
                </a:lnTo>
                <a:cubicBezTo>
                  <a:pt x="238295" y="999113"/>
                  <a:pt x="240601" y="994087"/>
                  <a:pt x="244328" y="990449"/>
                </a:cubicBezTo>
                <a:lnTo>
                  <a:pt x="247412" y="989201"/>
                </a:lnTo>
                <a:lnTo>
                  <a:pt x="247122" y="988483"/>
                </a:lnTo>
                <a:cubicBezTo>
                  <a:pt x="247122" y="982797"/>
                  <a:pt x="249372" y="977648"/>
                  <a:pt x="253010" y="973921"/>
                </a:cubicBezTo>
                <a:lnTo>
                  <a:pt x="255058" y="973052"/>
                </a:lnTo>
                <a:lnTo>
                  <a:pt x="260855" y="958375"/>
                </a:lnTo>
                <a:lnTo>
                  <a:pt x="263086" y="957406"/>
                </a:lnTo>
                <a:lnTo>
                  <a:pt x="268700" y="943522"/>
                </a:lnTo>
                <a:lnTo>
                  <a:pt x="270940" y="942571"/>
                </a:lnTo>
                <a:lnTo>
                  <a:pt x="270657" y="941903"/>
                </a:lnTo>
                <a:cubicBezTo>
                  <a:pt x="270657" y="936352"/>
                  <a:pt x="272962" y="931326"/>
                  <a:pt x="276688" y="927688"/>
                </a:cubicBezTo>
                <a:lnTo>
                  <a:pt x="279611" y="926506"/>
                </a:lnTo>
                <a:lnTo>
                  <a:pt x="279483" y="926213"/>
                </a:lnTo>
                <a:cubicBezTo>
                  <a:pt x="279483" y="920662"/>
                  <a:pt x="281843" y="915636"/>
                  <a:pt x="285658" y="911998"/>
                </a:cubicBezTo>
                <a:lnTo>
                  <a:pt x="289755" y="910380"/>
                </a:lnTo>
                <a:lnTo>
                  <a:pt x="295178" y="897289"/>
                </a:lnTo>
                <a:lnTo>
                  <a:pt x="297375" y="896378"/>
                </a:lnTo>
                <a:lnTo>
                  <a:pt x="297134" y="895814"/>
                </a:lnTo>
                <a:cubicBezTo>
                  <a:pt x="297134" y="890262"/>
                  <a:pt x="299440" y="885236"/>
                  <a:pt x="303166" y="881598"/>
                </a:cubicBezTo>
                <a:lnTo>
                  <a:pt x="308110" y="879599"/>
                </a:lnTo>
                <a:lnTo>
                  <a:pt x="307922" y="879142"/>
                </a:lnTo>
                <a:cubicBezTo>
                  <a:pt x="307922" y="873591"/>
                  <a:pt x="310171" y="868565"/>
                  <a:pt x="313809" y="864927"/>
                </a:cubicBezTo>
                <a:lnTo>
                  <a:pt x="316415" y="863848"/>
                </a:lnTo>
                <a:lnTo>
                  <a:pt x="321654" y="851198"/>
                </a:lnTo>
                <a:lnTo>
                  <a:pt x="325867" y="849453"/>
                </a:lnTo>
                <a:lnTo>
                  <a:pt x="325573" y="848742"/>
                </a:lnTo>
                <a:cubicBezTo>
                  <a:pt x="325573" y="843191"/>
                  <a:pt x="327823" y="838165"/>
                  <a:pt x="331461" y="834527"/>
                </a:cubicBezTo>
                <a:lnTo>
                  <a:pt x="337618" y="831977"/>
                </a:lnTo>
                <a:lnTo>
                  <a:pt x="342248" y="820798"/>
                </a:lnTo>
                <a:lnTo>
                  <a:pt x="344264" y="819963"/>
                </a:lnTo>
                <a:lnTo>
                  <a:pt x="344206" y="819814"/>
                </a:lnTo>
                <a:cubicBezTo>
                  <a:pt x="344206" y="813856"/>
                  <a:pt x="346455" y="808462"/>
                  <a:pt x="350093" y="804558"/>
                </a:cubicBezTo>
                <a:lnTo>
                  <a:pt x="354924" y="802411"/>
                </a:lnTo>
                <a:lnTo>
                  <a:pt x="359900" y="790399"/>
                </a:lnTo>
                <a:lnTo>
                  <a:pt x="364628" y="788440"/>
                </a:lnTo>
                <a:lnTo>
                  <a:pt x="369850" y="775832"/>
                </a:lnTo>
                <a:lnTo>
                  <a:pt x="375761" y="773384"/>
                </a:lnTo>
                <a:lnTo>
                  <a:pt x="380493" y="761961"/>
                </a:lnTo>
                <a:lnTo>
                  <a:pt x="385466" y="759901"/>
                </a:lnTo>
                <a:lnTo>
                  <a:pt x="390300" y="748232"/>
                </a:lnTo>
                <a:lnTo>
                  <a:pt x="394290" y="746579"/>
                </a:lnTo>
                <a:lnTo>
                  <a:pt x="400250" y="731848"/>
                </a:lnTo>
                <a:lnTo>
                  <a:pt x="408498" y="728350"/>
                </a:lnTo>
                <a:lnTo>
                  <a:pt x="412855" y="717832"/>
                </a:lnTo>
                <a:lnTo>
                  <a:pt x="417337" y="715975"/>
                </a:lnTo>
                <a:lnTo>
                  <a:pt x="422661" y="703122"/>
                </a:lnTo>
                <a:lnTo>
                  <a:pt x="428082" y="700877"/>
                </a:lnTo>
                <a:lnTo>
                  <a:pt x="432611" y="689681"/>
                </a:lnTo>
                <a:lnTo>
                  <a:pt x="440960" y="686140"/>
                </a:lnTo>
                <a:lnTo>
                  <a:pt x="445215" y="675114"/>
                </a:lnTo>
                <a:lnTo>
                  <a:pt x="451042" y="672524"/>
                </a:lnTo>
                <a:lnTo>
                  <a:pt x="455022" y="662916"/>
                </a:lnTo>
                <a:lnTo>
                  <a:pt x="462118" y="659977"/>
                </a:lnTo>
                <a:lnTo>
                  <a:pt x="466933" y="648350"/>
                </a:lnTo>
                <a:lnTo>
                  <a:pt x="472845" y="645901"/>
                </a:lnTo>
                <a:lnTo>
                  <a:pt x="477577" y="634478"/>
                </a:lnTo>
                <a:lnTo>
                  <a:pt x="485300" y="631278"/>
                </a:lnTo>
                <a:lnTo>
                  <a:pt x="489344" y="621036"/>
                </a:lnTo>
                <a:lnTo>
                  <a:pt x="498304" y="617143"/>
                </a:lnTo>
                <a:lnTo>
                  <a:pt x="502091" y="608000"/>
                </a:lnTo>
                <a:lnTo>
                  <a:pt x="507127" y="605914"/>
                </a:lnTo>
                <a:lnTo>
                  <a:pt x="512185" y="594271"/>
                </a:lnTo>
                <a:lnTo>
                  <a:pt x="519782" y="591271"/>
                </a:lnTo>
                <a:lnTo>
                  <a:pt x="523665" y="581666"/>
                </a:lnTo>
                <a:lnTo>
                  <a:pt x="532161" y="578061"/>
                </a:lnTo>
                <a:lnTo>
                  <a:pt x="536414" y="567794"/>
                </a:lnTo>
                <a:lnTo>
                  <a:pt x="544735" y="564347"/>
                </a:lnTo>
                <a:lnTo>
                  <a:pt x="548181" y="556026"/>
                </a:lnTo>
                <a:lnTo>
                  <a:pt x="556070" y="552758"/>
                </a:lnTo>
                <a:lnTo>
                  <a:pt x="560092" y="543278"/>
                </a:lnTo>
                <a:lnTo>
                  <a:pt x="568890" y="539721"/>
                </a:lnTo>
                <a:lnTo>
                  <a:pt x="572984" y="529836"/>
                </a:lnTo>
                <a:lnTo>
                  <a:pt x="582869" y="525742"/>
                </a:lnTo>
                <a:lnTo>
                  <a:pt x="586426" y="516944"/>
                </a:lnTo>
                <a:lnTo>
                  <a:pt x="595907" y="512921"/>
                </a:lnTo>
                <a:lnTo>
                  <a:pt x="599175" y="505033"/>
                </a:lnTo>
                <a:lnTo>
                  <a:pt x="607495" y="501586"/>
                </a:lnTo>
                <a:lnTo>
                  <a:pt x="610942" y="493265"/>
                </a:lnTo>
                <a:lnTo>
                  <a:pt x="619146" y="489867"/>
                </a:lnTo>
                <a:lnTo>
                  <a:pt x="620973" y="485657"/>
                </a:lnTo>
                <a:lnTo>
                  <a:pt x="609935" y="490119"/>
                </a:lnTo>
                <a:lnTo>
                  <a:pt x="607011" y="497180"/>
                </a:lnTo>
                <a:lnTo>
                  <a:pt x="598998" y="500499"/>
                </a:lnTo>
                <a:lnTo>
                  <a:pt x="595243" y="509784"/>
                </a:lnTo>
                <a:lnTo>
                  <a:pt x="585607" y="513874"/>
                </a:lnTo>
                <a:lnTo>
                  <a:pt x="582209" y="521695"/>
                </a:lnTo>
                <a:lnTo>
                  <a:pt x="571965" y="525741"/>
                </a:lnTo>
                <a:lnTo>
                  <a:pt x="568766" y="533463"/>
                </a:lnTo>
                <a:lnTo>
                  <a:pt x="560691" y="536808"/>
                </a:lnTo>
                <a:lnTo>
                  <a:pt x="556855" y="546068"/>
                </a:lnTo>
                <a:lnTo>
                  <a:pt x="548200" y="549653"/>
                </a:lnTo>
                <a:lnTo>
                  <a:pt x="544250" y="559654"/>
                </a:lnTo>
                <a:lnTo>
                  <a:pt x="535989" y="563243"/>
                </a:lnTo>
                <a:lnTo>
                  <a:pt x="532483" y="571708"/>
                </a:lnTo>
                <a:lnTo>
                  <a:pt x="523469" y="575442"/>
                </a:lnTo>
                <a:lnTo>
                  <a:pt x="519735" y="584456"/>
                </a:lnTo>
                <a:lnTo>
                  <a:pt x="511414" y="587903"/>
                </a:lnTo>
                <a:lnTo>
                  <a:pt x="507967" y="596224"/>
                </a:lnTo>
                <a:lnTo>
                  <a:pt x="500872" y="599163"/>
                </a:lnTo>
                <a:lnTo>
                  <a:pt x="496058" y="610790"/>
                </a:lnTo>
                <a:lnTo>
                  <a:pt x="486798" y="614626"/>
                </a:lnTo>
                <a:lnTo>
                  <a:pt x="483452" y="622701"/>
                </a:lnTo>
                <a:lnTo>
                  <a:pt x="476113" y="625742"/>
                </a:lnTo>
                <a:lnTo>
                  <a:pt x="471685" y="636430"/>
                </a:lnTo>
                <a:lnTo>
                  <a:pt x="464386" y="639453"/>
                </a:lnTo>
                <a:lnTo>
                  <a:pt x="459774" y="650854"/>
                </a:lnTo>
                <a:lnTo>
                  <a:pt x="452918" y="653761"/>
                </a:lnTo>
                <a:lnTo>
                  <a:pt x="449130" y="662908"/>
                </a:lnTo>
                <a:lnTo>
                  <a:pt x="442070" y="665833"/>
                </a:lnTo>
                <a:lnTo>
                  <a:pt x="437362" y="677474"/>
                </a:lnTo>
                <a:lnTo>
                  <a:pt x="428867" y="681079"/>
                </a:lnTo>
                <a:lnTo>
                  <a:pt x="424614" y="691346"/>
                </a:lnTo>
                <a:lnTo>
                  <a:pt x="419501" y="693464"/>
                </a:lnTo>
                <a:lnTo>
                  <a:pt x="414808" y="705625"/>
                </a:lnTo>
                <a:lnTo>
                  <a:pt x="409480" y="707993"/>
                </a:lnTo>
                <a:lnTo>
                  <a:pt x="404715" y="719498"/>
                </a:lnTo>
                <a:lnTo>
                  <a:pt x="395699" y="723232"/>
                </a:lnTo>
                <a:lnTo>
                  <a:pt x="392253" y="731553"/>
                </a:lnTo>
                <a:lnTo>
                  <a:pt x="387770" y="733409"/>
                </a:lnTo>
                <a:lnTo>
                  <a:pt x="382446" y="746262"/>
                </a:lnTo>
                <a:lnTo>
                  <a:pt x="377995" y="748106"/>
                </a:lnTo>
                <a:lnTo>
                  <a:pt x="372640" y="761665"/>
                </a:lnTo>
                <a:lnTo>
                  <a:pt x="368243" y="763576"/>
                </a:lnTo>
                <a:lnTo>
                  <a:pt x="362690" y="776662"/>
                </a:lnTo>
                <a:lnTo>
                  <a:pt x="356666" y="779098"/>
                </a:lnTo>
                <a:lnTo>
                  <a:pt x="351760" y="790391"/>
                </a:lnTo>
                <a:lnTo>
                  <a:pt x="347400" y="792112"/>
                </a:lnTo>
                <a:lnTo>
                  <a:pt x="341953" y="804956"/>
                </a:lnTo>
                <a:lnTo>
                  <a:pt x="337394" y="806801"/>
                </a:lnTo>
                <a:lnTo>
                  <a:pt x="332290" y="818829"/>
                </a:lnTo>
                <a:lnTo>
                  <a:pt x="327106" y="820926"/>
                </a:lnTo>
                <a:lnTo>
                  <a:pt x="321647" y="835069"/>
                </a:lnTo>
                <a:lnTo>
                  <a:pt x="316816" y="837216"/>
                </a:lnTo>
                <a:lnTo>
                  <a:pt x="311840" y="849228"/>
                </a:lnTo>
                <a:lnTo>
                  <a:pt x="306836" y="851301"/>
                </a:lnTo>
                <a:lnTo>
                  <a:pt x="301890" y="862957"/>
                </a:lnTo>
                <a:lnTo>
                  <a:pt x="298625" y="864277"/>
                </a:lnTo>
                <a:lnTo>
                  <a:pt x="299096" y="865413"/>
                </a:lnTo>
                <a:cubicBezTo>
                  <a:pt x="299096" y="870965"/>
                  <a:pt x="296845" y="875991"/>
                  <a:pt x="293208" y="879629"/>
                </a:cubicBezTo>
                <a:lnTo>
                  <a:pt x="288235" y="881689"/>
                </a:lnTo>
                <a:lnTo>
                  <a:pt x="283402" y="893357"/>
                </a:lnTo>
                <a:lnTo>
                  <a:pt x="280862" y="894409"/>
                </a:lnTo>
                <a:lnTo>
                  <a:pt x="281444" y="895814"/>
                </a:lnTo>
                <a:cubicBezTo>
                  <a:pt x="281444" y="901365"/>
                  <a:pt x="279194" y="906391"/>
                  <a:pt x="275556" y="910029"/>
                </a:cubicBezTo>
                <a:lnTo>
                  <a:pt x="270381" y="912173"/>
                </a:lnTo>
                <a:lnTo>
                  <a:pt x="264770" y="925719"/>
                </a:lnTo>
                <a:lnTo>
                  <a:pt x="262654" y="926595"/>
                </a:lnTo>
                <a:lnTo>
                  <a:pt x="256924" y="940428"/>
                </a:lnTo>
                <a:lnTo>
                  <a:pt x="254732" y="941336"/>
                </a:lnTo>
                <a:lnTo>
                  <a:pt x="254967" y="941903"/>
                </a:lnTo>
                <a:cubicBezTo>
                  <a:pt x="254967" y="947455"/>
                  <a:pt x="252717" y="952481"/>
                  <a:pt x="249079" y="956118"/>
                </a:cubicBezTo>
                <a:lnTo>
                  <a:pt x="245039" y="957792"/>
                </a:lnTo>
                <a:lnTo>
                  <a:pt x="245161" y="958084"/>
                </a:lnTo>
                <a:cubicBezTo>
                  <a:pt x="245161" y="963771"/>
                  <a:pt x="242856" y="968919"/>
                  <a:pt x="239129" y="972646"/>
                </a:cubicBezTo>
                <a:lnTo>
                  <a:pt x="236090" y="973904"/>
                </a:lnTo>
                <a:lnTo>
                  <a:pt x="230447" y="988193"/>
                </a:lnTo>
                <a:lnTo>
                  <a:pt x="228215" y="989162"/>
                </a:lnTo>
                <a:lnTo>
                  <a:pt x="222602" y="1003045"/>
                </a:lnTo>
                <a:lnTo>
                  <a:pt x="220367" y="1003993"/>
                </a:lnTo>
                <a:lnTo>
                  <a:pt x="220645" y="1004664"/>
                </a:lnTo>
                <a:cubicBezTo>
                  <a:pt x="220645" y="1010216"/>
                  <a:pt x="218395" y="1015241"/>
                  <a:pt x="214757" y="1018879"/>
                </a:cubicBezTo>
                <a:lnTo>
                  <a:pt x="214037" y="1019178"/>
                </a:lnTo>
                <a:lnTo>
                  <a:pt x="214761" y="1020845"/>
                </a:lnTo>
                <a:cubicBezTo>
                  <a:pt x="214761" y="1026532"/>
                  <a:pt x="212346" y="1031680"/>
                  <a:pt x="208442" y="1035406"/>
                </a:cubicBezTo>
                <a:lnTo>
                  <a:pt x="205712" y="1036486"/>
                </a:lnTo>
                <a:lnTo>
                  <a:pt x="205935" y="1037025"/>
                </a:lnTo>
                <a:cubicBezTo>
                  <a:pt x="205935" y="1042576"/>
                  <a:pt x="203685" y="1047602"/>
                  <a:pt x="200047" y="1051240"/>
                </a:cubicBezTo>
                <a:lnTo>
                  <a:pt x="197690" y="1052216"/>
                </a:lnTo>
                <a:lnTo>
                  <a:pt x="198090" y="1053205"/>
                </a:lnTo>
                <a:cubicBezTo>
                  <a:pt x="198090" y="1058892"/>
                  <a:pt x="195840" y="1064040"/>
                  <a:pt x="192202" y="1067767"/>
                </a:cubicBezTo>
                <a:lnTo>
                  <a:pt x="189967" y="1068715"/>
                </a:lnTo>
                <a:lnTo>
                  <a:pt x="190245" y="1069386"/>
                </a:lnTo>
                <a:cubicBezTo>
                  <a:pt x="190245" y="1074938"/>
                  <a:pt x="187995" y="1079963"/>
                  <a:pt x="184357" y="1083601"/>
                </a:cubicBezTo>
                <a:lnTo>
                  <a:pt x="183360" y="1084014"/>
                </a:lnTo>
                <a:lnTo>
                  <a:pt x="184362" y="1086547"/>
                </a:lnTo>
                <a:cubicBezTo>
                  <a:pt x="184362" y="1092505"/>
                  <a:pt x="182056" y="1097898"/>
                  <a:pt x="178330" y="1101803"/>
                </a:cubicBezTo>
                <a:lnTo>
                  <a:pt x="176115" y="1102763"/>
                </a:lnTo>
                <a:lnTo>
                  <a:pt x="176517" y="1103709"/>
                </a:lnTo>
                <a:cubicBezTo>
                  <a:pt x="176517" y="1109260"/>
                  <a:pt x="174212" y="1114286"/>
                  <a:pt x="170485" y="1117924"/>
                </a:cubicBezTo>
                <a:lnTo>
                  <a:pt x="169086" y="1118490"/>
                </a:lnTo>
                <a:lnTo>
                  <a:pt x="169652" y="1119889"/>
                </a:lnTo>
                <a:cubicBezTo>
                  <a:pt x="169652" y="1125576"/>
                  <a:pt x="167402" y="1130724"/>
                  <a:pt x="163764" y="1134451"/>
                </a:cubicBezTo>
                <a:lnTo>
                  <a:pt x="163174" y="1134701"/>
                </a:lnTo>
                <a:lnTo>
                  <a:pt x="163768" y="1136070"/>
                </a:lnTo>
                <a:cubicBezTo>
                  <a:pt x="163768" y="1141621"/>
                  <a:pt x="161408" y="1146647"/>
                  <a:pt x="157593" y="1150285"/>
                </a:cubicBezTo>
                <a:lnTo>
                  <a:pt x="155157" y="1151246"/>
                </a:lnTo>
                <a:lnTo>
                  <a:pt x="155922" y="1153231"/>
                </a:lnTo>
                <a:cubicBezTo>
                  <a:pt x="155922" y="1159188"/>
                  <a:pt x="153673" y="1164581"/>
                  <a:pt x="150035" y="1168486"/>
                </a:cubicBezTo>
                <a:lnTo>
                  <a:pt x="149357" y="1168787"/>
                </a:lnTo>
                <a:lnTo>
                  <a:pt x="150039" y="1170392"/>
                </a:lnTo>
                <a:cubicBezTo>
                  <a:pt x="150039" y="1175944"/>
                  <a:pt x="147734" y="1180969"/>
                  <a:pt x="144007" y="1184607"/>
                </a:cubicBezTo>
                <a:lnTo>
                  <a:pt x="142608" y="1185173"/>
                </a:lnTo>
                <a:lnTo>
                  <a:pt x="143174" y="1186572"/>
                </a:lnTo>
                <a:cubicBezTo>
                  <a:pt x="143174" y="1192259"/>
                  <a:pt x="140924" y="1197408"/>
                  <a:pt x="137286" y="1201134"/>
                </a:cubicBezTo>
                <a:lnTo>
                  <a:pt x="136029" y="1201668"/>
                </a:lnTo>
                <a:lnTo>
                  <a:pt x="137290" y="1204714"/>
                </a:lnTo>
                <a:cubicBezTo>
                  <a:pt x="137290" y="1210266"/>
                  <a:pt x="135040" y="1215292"/>
                  <a:pt x="131402" y="1218929"/>
                </a:cubicBezTo>
                <a:lnTo>
                  <a:pt x="130538" y="1219288"/>
                </a:lnTo>
                <a:lnTo>
                  <a:pt x="131406" y="1221385"/>
                </a:lnTo>
                <a:cubicBezTo>
                  <a:pt x="131406" y="1226936"/>
                  <a:pt x="129156" y="1231962"/>
                  <a:pt x="125519" y="1235600"/>
                </a:cubicBezTo>
                <a:lnTo>
                  <a:pt x="124307" y="1236101"/>
                </a:lnTo>
                <a:lnTo>
                  <a:pt x="125523" y="1239036"/>
                </a:lnTo>
                <a:lnTo>
                  <a:pt x="120109" y="1252107"/>
                </a:lnTo>
                <a:lnTo>
                  <a:pt x="121600" y="1255707"/>
                </a:lnTo>
                <a:cubicBezTo>
                  <a:pt x="121600" y="1261259"/>
                  <a:pt x="119350" y="1266285"/>
                  <a:pt x="115712" y="1269922"/>
                </a:cubicBezTo>
                <a:lnTo>
                  <a:pt x="114476" y="1270435"/>
                </a:lnTo>
                <a:lnTo>
                  <a:pt x="115717" y="1273359"/>
                </a:lnTo>
                <a:lnTo>
                  <a:pt x="109715" y="1287502"/>
                </a:lnTo>
                <a:lnTo>
                  <a:pt x="110813" y="1290029"/>
                </a:lnTo>
                <a:cubicBezTo>
                  <a:pt x="110813" y="1295581"/>
                  <a:pt x="108453" y="1300607"/>
                  <a:pt x="104638" y="1304244"/>
                </a:cubicBezTo>
                <a:lnTo>
                  <a:pt x="103665" y="1304629"/>
                </a:lnTo>
                <a:lnTo>
                  <a:pt x="104930" y="1307681"/>
                </a:lnTo>
                <a:lnTo>
                  <a:pt x="99109" y="1321732"/>
                </a:lnTo>
                <a:lnTo>
                  <a:pt x="101007" y="1326313"/>
                </a:lnTo>
                <a:cubicBezTo>
                  <a:pt x="101007" y="1331865"/>
                  <a:pt x="98757" y="1336891"/>
                  <a:pt x="95119" y="1340528"/>
                </a:cubicBezTo>
                <a:lnTo>
                  <a:pt x="94601" y="1340743"/>
                </a:lnTo>
                <a:lnTo>
                  <a:pt x="95123" y="1342004"/>
                </a:lnTo>
                <a:lnTo>
                  <a:pt x="89303" y="1356054"/>
                </a:lnTo>
                <a:lnTo>
                  <a:pt x="91200" y="1360635"/>
                </a:lnTo>
                <a:lnTo>
                  <a:pt x="85482" y="1374442"/>
                </a:lnTo>
                <a:lnTo>
                  <a:pt x="87278" y="1378777"/>
                </a:lnTo>
                <a:lnTo>
                  <a:pt x="81538" y="1392635"/>
                </a:lnTo>
                <a:lnTo>
                  <a:pt x="83355" y="1396919"/>
                </a:lnTo>
                <a:cubicBezTo>
                  <a:pt x="83355" y="1402471"/>
                  <a:pt x="81050" y="1407497"/>
                  <a:pt x="77324" y="1411134"/>
                </a:cubicBezTo>
                <a:lnTo>
                  <a:pt x="76929" y="1411294"/>
                </a:lnTo>
                <a:lnTo>
                  <a:pt x="78452" y="1415061"/>
                </a:lnTo>
                <a:lnTo>
                  <a:pt x="73039" y="1428449"/>
                </a:lnTo>
                <a:lnTo>
                  <a:pt x="74529" y="1432223"/>
                </a:lnTo>
                <a:lnTo>
                  <a:pt x="69046" y="1446106"/>
                </a:lnTo>
                <a:lnTo>
                  <a:pt x="70607" y="1449874"/>
                </a:lnTo>
                <a:lnTo>
                  <a:pt x="65971" y="1461067"/>
                </a:lnTo>
                <a:lnTo>
                  <a:pt x="68646" y="1467525"/>
                </a:lnTo>
                <a:lnTo>
                  <a:pt x="62826" y="1481577"/>
                </a:lnTo>
                <a:lnTo>
                  <a:pt x="64723" y="1486158"/>
                </a:lnTo>
                <a:lnTo>
                  <a:pt x="60087" y="1497351"/>
                </a:lnTo>
                <a:lnTo>
                  <a:pt x="62761" y="1503809"/>
                </a:lnTo>
                <a:cubicBezTo>
                  <a:pt x="62761" y="1509361"/>
                  <a:pt x="60512" y="1514386"/>
                  <a:pt x="56873" y="1518024"/>
                </a:cubicBezTo>
                <a:lnTo>
                  <a:pt x="56731" y="1518084"/>
                </a:lnTo>
                <a:lnTo>
                  <a:pt x="58839" y="1523422"/>
                </a:lnTo>
                <a:lnTo>
                  <a:pt x="54275" y="1534980"/>
                </a:lnTo>
                <a:lnTo>
                  <a:pt x="56878" y="1541563"/>
                </a:lnTo>
                <a:lnTo>
                  <a:pt x="52018" y="1553854"/>
                </a:lnTo>
                <a:lnTo>
                  <a:pt x="54916" y="1560686"/>
                </a:lnTo>
                <a:lnTo>
                  <a:pt x="50054" y="1572144"/>
                </a:lnTo>
                <a:lnTo>
                  <a:pt x="52954" y="1578827"/>
                </a:lnTo>
                <a:lnTo>
                  <a:pt x="48002" y="1590241"/>
                </a:lnTo>
                <a:lnTo>
                  <a:pt x="50993" y="1596969"/>
                </a:lnTo>
                <a:lnTo>
                  <a:pt x="45945" y="1608326"/>
                </a:lnTo>
                <a:lnTo>
                  <a:pt x="49033" y="1615601"/>
                </a:lnTo>
                <a:lnTo>
                  <a:pt x="43844" y="1627829"/>
                </a:lnTo>
                <a:lnTo>
                  <a:pt x="46090" y="1633253"/>
                </a:lnTo>
                <a:lnTo>
                  <a:pt x="40845" y="1645917"/>
                </a:lnTo>
                <a:lnTo>
                  <a:pt x="44129" y="1653846"/>
                </a:lnTo>
                <a:lnTo>
                  <a:pt x="39424" y="1665204"/>
                </a:lnTo>
                <a:lnTo>
                  <a:pt x="42168" y="1671988"/>
                </a:lnTo>
                <a:lnTo>
                  <a:pt x="38456" y="1681168"/>
                </a:lnTo>
                <a:lnTo>
                  <a:pt x="42168" y="1690130"/>
                </a:lnTo>
                <a:lnTo>
                  <a:pt x="37332" y="1701804"/>
                </a:lnTo>
                <a:lnTo>
                  <a:pt x="40206" y="1709252"/>
                </a:lnTo>
                <a:lnTo>
                  <a:pt x="36386" y="1719150"/>
                </a:lnTo>
                <a:lnTo>
                  <a:pt x="40206" y="1728375"/>
                </a:lnTo>
                <a:lnTo>
                  <a:pt x="36348" y="1737691"/>
                </a:lnTo>
                <a:lnTo>
                  <a:pt x="40206" y="1747007"/>
                </a:lnTo>
                <a:lnTo>
                  <a:pt x="36144" y="1756813"/>
                </a:lnTo>
                <a:lnTo>
                  <a:pt x="40206" y="1766620"/>
                </a:lnTo>
                <a:lnTo>
                  <a:pt x="36348" y="1775936"/>
                </a:lnTo>
                <a:lnTo>
                  <a:pt x="40206" y="1785252"/>
                </a:lnTo>
                <a:cubicBezTo>
                  <a:pt x="40206" y="1796355"/>
                  <a:pt x="31206" y="1805355"/>
                  <a:pt x="20103" y="1805355"/>
                </a:cubicBezTo>
                <a:cubicBezTo>
                  <a:pt x="9000" y="1805355"/>
                  <a:pt x="0" y="1796355"/>
                  <a:pt x="0" y="1785252"/>
                </a:cubicBezTo>
                <a:lnTo>
                  <a:pt x="3859" y="1775936"/>
                </a:lnTo>
                <a:lnTo>
                  <a:pt x="0" y="1766620"/>
                </a:lnTo>
                <a:lnTo>
                  <a:pt x="4062" y="1756813"/>
                </a:lnTo>
                <a:lnTo>
                  <a:pt x="0" y="1747007"/>
                </a:lnTo>
                <a:lnTo>
                  <a:pt x="3859" y="1737691"/>
                </a:lnTo>
                <a:lnTo>
                  <a:pt x="0" y="1728375"/>
                </a:lnTo>
                <a:lnTo>
                  <a:pt x="3821" y="1719150"/>
                </a:lnTo>
                <a:lnTo>
                  <a:pt x="0" y="1709252"/>
                </a:lnTo>
                <a:lnTo>
                  <a:pt x="4766" y="1696902"/>
                </a:lnTo>
                <a:lnTo>
                  <a:pt x="1961" y="1690130"/>
                </a:lnTo>
                <a:lnTo>
                  <a:pt x="5673" y="1681168"/>
                </a:lnTo>
                <a:lnTo>
                  <a:pt x="1961" y="1671988"/>
                </a:lnTo>
                <a:lnTo>
                  <a:pt x="6642" y="1660412"/>
                </a:lnTo>
                <a:lnTo>
                  <a:pt x="3923" y="1653846"/>
                </a:lnTo>
                <a:lnTo>
                  <a:pt x="9168" y="1641182"/>
                </a:lnTo>
                <a:lnTo>
                  <a:pt x="5884" y="1633253"/>
                </a:lnTo>
                <a:lnTo>
                  <a:pt x="10553" y="1621981"/>
                </a:lnTo>
                <a:lnTo>
                  <a:pt x="7845" y="1615601"/>
                </a:lnTo>
                <a:lnTo>
                  <a:pt x="11890" y="1606069"/>
                </a:lnTo>
                <a:lnTo>
                  <a:pt x="7845" y="1596969"/>
                </a:lnTo>
                <a:lnTo>
                  <a:pt x="12821" y="1585775"/>
                </a:lnTo>
                <a:lnTo>
                  <a:pt x="9806" y="1578827"/>
                </a:lnTo>
                <a:lnTo>
                  <a:pt x="15682" y="1565288"/>
                </a:lnTo>
                <a:lnTo>
                  <a:pt x="13729" y="1560686"/>
                </a:lnTo>
                <a:lnTo>
                  <a:pt x="18658" y="1549069"/>
                </a:lnTo>
                <a:lnTo>
                  <a:pt x="15690" y="1541563"/>
                </a:lnTo>
                <a:lnTo>
                  <a:pt x="20747" y="1528775"/>
                </a:lnTo>
                <a:lnTo>
                  <a:pt x="18632" y="1523422"/>
                </a:lnTo>
                <a:lnTo>
                  <a:pt x="24512" y="1508534"/>
                </a:lnTo>
                <a:lnTo>
                  <a:pt x="22555" y="1503809"/>
                </a:lnTo>
                <a:lnTo>
                  <a:pt x="27192" y="1492616"/>
                </a:lnTo>
                <a:lnTo>
                  <a:pt x="24516" y="1486158"/>
                </a:lnTo>
                <a:lnTo>
                  <a:pt x="30336" y="1472106"/>
                </a:lnTo>
                <a:lnTo>
                  <a:pt x="28439" y="1467525"/>
                </a:lnTo>
                <a:lnTo>
                  <a:pt x="33075" y="1456332"/>
                </a:lnTo>
                <a:lnTo>
                  <a:pt x="30400" y="1449874"/>
                </a:lnTo>
                <a:lnTo>
                  <a:pt x="35976" y="1436410"/>
                </a:lnTo>
                <a:lnTo>
                  <a:pt x="34323" y="1432223"/>
                </a:lnTo>
                <a:lnTo>
                  <a:pt x="39690" y="1418633"/>
                </a:lnTo>
                <a:lnTo>
                  <a:pt x="38245" y="1415061"/>
                </a:lnTo>
                <a:lnTo>
                  <a:pt x="43915" y="1401038"/>
                </a:lnTo>
                <a:lnTo>
                  <a:pt x="42168" y="1396919"/>
                </a:lnTo>
                <a:lnTo>
                  <a:pt x="47955" y="1383279"/>
                </a:lnTo>
                <a:lnTo>
                  <a:pt x="46090" y="1378777"/>
                </a:lnTo>
                <a:cubicBezTo>
                  <a:pt x="46090" y="1373091"/>
                  <a:pt x="48396" y="1367942"/>
                  <a:pt x="52122" y="1364215"/>
                </a:cubicBezTo>
                <a:lnTo>
                  <a:pt x="52425" y="1364090"/>
                </a:lnTo>
                <a:lnTo>
                  <a:pt x="50994" y="1360635"/>
                </a:lnTo>
                <a:lnTo>
                  <a:pt x="56814" y="1346584"/>
                </a:lnTo>
                <a:lnTo>
                  <a:pt x="54916" y="1342004"/>
                </a:lnTo>
                <a:cubicBezTo>
                  <a:pt x="54916" y="1336452"/>
                  <a:pt x="57167" y="1331426"/>
                  <a:pt x="60805" y="1327788"/>
                </a:cubicBezTo>
                <a:lnTo>
                  <a:pt x="61323" y="1327573"/>
                </a:lnTo>
                <a:lnTo>
                  <a:pt x="60801" y="1326313"/>
                </a:lnTo>
                <a:lnTo>
                  <a:pt x="66620" y="1312262"/>
                </a:lnTo>
                <a:lnTo>
                  <a:pt x="64723" y="1307681"/>
                </a:lnTo>
                <a:lnTo>
                  <a:pt x="70380" y="1294023"/>
                </a:lnTo>
                <a:lnTo>
                  <a:pt x="68645" y="1290029"/>
                </a:lnTo>
                <a:cubicBezTo>
                  <a:pt x="68645" y="1284478"/>
                  <a:pt x="71004" y="1279452"/>
                  <a:pt x="74820" y="1275814"/>
                </a:cubicBezTo>
                <a:lnTo>
                  <a:pt x="75463" y="1275560"/>
                </a:lnTo>
                <a:lnTo>
                  <a:pt x="74529" y="1273359"/>
                </a:lnTo>
                <a:cubicBezTo>
                  <a:pt x="74529" y="1267807"/>
                  <a:pt x="76834" y="1262782"/>
                  <a:pt x="80561" y="1259144"/>
                </a:cubicBezTo>
                <a:lnTo>
                  <a:pt x="82493" y="1258362"/>
                </a:lnTo>
                <a:lnTo>
                  <a:pt x="81394" y="1255707"/>
                </a:lnTo>
                <a:lnTo>
                  <a:pt x="86807" y="1242636"/>
                </a:lnTo>
                <a:lnTo>
                  <a:pt x="85316" y="1239036"/>
                </a:lnTo>
                <a:cubicBezTo>
                  <a:pt x="85316" y="1233485"/>
                  <a:pt x="87566" y="1228459"/>
                  <a:pt x="91204" y="1224821"/>
                </a:cubicBezTo>
                <a:lnTo>
                  <a:pt x="92415" y="1224319"/>
                </a:lnTo>
                <a:lnTo>
                  <a:pt x="91200" y="1221385"/>
                </a:lnTo>
                <a:cubicBezTo>
                  <a:pt x="91200" y="1215833"/>
                  <a:pt x="93450" y="1210807"/>
                  <a:pt x="97088" y="1207170"/>
                </a:cubicBezTo>
                <a:lnTo>
                  <a:pt x="97952" y="1206811"/>
                </a:lnTo>
                <a:lnTo>
                  <a:pt x="97084" y="1204714"/>
                </a:lnTo>
                <a:cubicBezTo>
                  <a:pt x="97084" y="1199163"/>
                  <a:pt x="99334" y="1194137"/>
                  <a:pt x="102972" y="1190499"/>
                </a:cubicBezTo>
                <a:lnTo>
                  <a:pt x="104328" y="1189937"/>
                </a:lnTo>
                <a:lnTo>
                  <a:pt x="102967" y="1186572"/>
                </a:lnTo>
                <a:cubicBezTo>
                  <a:pt x="102967" y="1180885"/>
                  <a:pt x="105218" y="1175737"/>
                  <a:pt x="108855" y="1172010"/>
                </a:cubicBezTo>
                <a:lnTo>
                  <a:pt x="109434" y="1171765"/>
                </a:lnTo>
                <a:lnTo>
                  <a:pt x="108851" y="1170392"/>
                </a:lnTo>
                <a:cubicBezTo>
                  <a:pt x="108851" y="1164841"/>
                  <a:pt x="111157" y="1159815"/>
                  <a:pt x="114883" y="1156177"/>
                </a:cubicBezTo>
                <a:lnTo>
                  <a:pt x="116588" y="1155488"/>
                </a:lnTo>
                <a:lnTo>
                  <a:pt x="115716" y="1153231"/>
                </a:lnTo>
                <a:cubicBezTo>
                  <a:pt x="115716" y="1147273"/>
                  <a:pt x="117966" y="1141879"/>
                  <a:pt x="121604" y="1137975"/>
                </a:cubicBezTo>
                <a:lnTo>
                  <a:pt x="122295" y="1137668"/>
                </a:lnTo>
                <a:lnTo>
                  <a:pt x="121600" y="1136070"/>
                </a:lnTo>
                <a:cubicBezTo>
                  <a:pt x="121600" y="1130518"/>
                  <a:pt x="123960" y="1125492"/>
                  <a:pt x="127776" y="1121854"/>
                </a:cubicBezTo>
                <a:lnTo>
                  <a:pt x="129900" y="1121015"/>
                </a:lnTo>
                <a:lnTo>
                  <a:pt x="129445" y="1119889"/>
                </a:lnTo>
                <a:cubicBezTo>
                  <a:pt x="129445" y="1114203"/>
                  <a:pt x="131695" y="1109054"/>
                  <a:pt x="135334" y="1105327"/>
                </a:cubicBezTo>
                <a:lnTo>
                  <a:pt x="135912" y="1105082"/>
                </a:lnTo>
                <a:lnTo>
                  <a:pt x="135329" y="1103709"/>
                </a:lnTo>
                <a:cubicBezTo>
                  <a:pt x="135329" y="1098157"/>
                  <a:pt x="137634" y="1093131"/>
                  <a:pt x="141361" y="1089494"/>
                </a:cubicBezTo>
                <a:lnTo>
                  <a:pt x="143929" y="1088455"/>
                </a:lnTo>
                <a:lnTo>
                  <a:pt x="143175" y="1086547"/>
                </a:lnTo>
                <a:cubicBezTo>
                  <a:pt x="143175" y="1080589"/>
                  <a:pt x="145479" y="1075196"/>
                  <a:pt x="149207" y="1071292"/>
                </a:cubicBezTo>
                <a:lnTo>
                  <a:pt x="150581" y="1070695"/>
                </a:lnTo>
                <a:lnTo>
                  <a:pt x="150039" y="1069386"/>
                </a:lnTo>
                <a:cubicBezTo>
                  <a:pt x="150039" y="1063835"/>
                  <a:pt x="152288" y="1058809"/>
                  <a:pt x="155926" y="1055171"/>
                </a:cubicBezTo>
                <a:lnTo>
                  <a:pt x="158283" y="1054194"/>
                </a:lnTo>
                <a:lnTo>
                  <a:pt x="157884" y="1053205"/>
                </a:lnTo>
                <a:cubicBezTo>
                  <a:pt x="157884" y="1047519"/>
                  <a:pt x="160133" y="1042370"/>
                  <a:pt x="163771" y="1038643"/>
                </a:cubicBezTo>
                <a:lnTo>
                  <a:pt x="166006" y="1037695"/>
                </a:lnTo>
                <a:lnTo>
                  <a:pt x="165728" y="1037025"/>
                </a:lnTo>
                <a:cubicBezTo>
                  <a:pt x="165728" y="1031473"/>
                  <a:pt x="167979" y="1026448"/>
                  <a:pt x="171617" y="1022810"/>
                </a:cubicBezTo>
                <a:lnTo>
                  <a:pt x="172336" y="1022511"/>
                </a:lnTo>
                <a:lnTo>
                  <a:pt x="171612" y="1020845"/>
                </a:lnTo>
                <a:cubicBezTo>
                  <a:pt x="171612" y="1015158"/>
                  <a:pt x="174027" y="1010009"/>
                  <a:pt x="177931" y="1006283"/>
                </a:cubicBezTo>
                <a:lnTo>
                  <a:pt x="180662" y="1005203"/>
                </a:lnTo>
                <a:lnTo>
                  <a:pt x="180439" y="1004664"/>
                </a:lnTo>
                <a:cubicBezTo>
                  <a:pt x="180439" y="999113"/>
                  <a:pt x="182689" y="994087"/>
                  <a:pt x="186327" y="990449"/>
                </a:cubicBezTo>
                <a:lnTo>
                  <a:pt x="188683" y="989472"/>
                </a:lnTo>
                <a:lnTo>
                  <a:pt x="188284" y="988483"/>
                </a:lnTo>
                <a:cubicBezTo>
                  <a:pt x="188284" y="982797"/>
                  <a:pt x="190534" y="977648"/>
                  <a:pt x="194172" y="973921"/>
                </a:cubicBezTo>
                <a:lnTo>
                  <a:pt x="196220" y="973052"/>
                </a:lnTo>
                <a:lnTo>
                  <a:pt x="202016" y="958375"/>
                </a:lnTo>
                <a:lnTo>
                  <a:pt x="204255" y="957403"/>
                </a:lnTo>
                <a:lnTo>
                  <a:pt x="210005" y="943522"/>
                </a:lnTo>
                <a:lnTo>
                  <a:pt x="214936" y="941479"/>
                </a:lnTo>
                <a:lnTo>
                  <a:pt x="220649" y="927688"/>
                </a:lnTo>
                <a:lnTo>
                  <a:pt x="222841" y="926780"/>
                </a:lnTo>
                <a:lnTo>
                  <a:pt x="222606" y="926213"/>
                </a:lnTo>
                <a:cubicBezTo>
                  <a:pt x="222606" y="920662"/>
                  <a:pt x="224856" y="915636"/>
                  <a:pt x="228495" y="911998"/>
                </a:cubicBezTo>
                <a:lnTo>
                  <a:pt x="230609" y="911121"/>
                </a:lnTo>
                <a:lnTo>
                  <a:pt x="236339" y="897289"/>
                </a:lnTo>
                <a:lnTo>
                  <a:pt x="241515" y="895145"/>
                </a:lnTo>
                <a:lnTo>
                  <a:pt x="247126" y="881598"/>
                </a:lnTo>
                <a:lnTo>
                  <a:pt x="249665" y="880546"/>
                </a:lnTo>
                <a:lnTo>
                  <a:pt x="249083" y="879142"/>
                </a:lnTo>
                <a:cubicBezTo>
                  <a:pt x="249083" y="873591"/>
                  <a:pt x="251332" y="868565"/>
                  <a:pt x="254971" y="864927"/>
                </a:cubicBezTo>
                <a:lnTo>
                  <a:pt x="259944" y="862867"/>
                </a:lnTo>
                <a:lnTo>
                  <a:pt x="264777" y="851198"/>
                </a:lnTo>
                <a:lnTo>
                  <a:pt x="267328" y="850141"/>
                </a:lnTo>
                <a:lnTo>
                  <a:pt x="266734" y="848742"/>
                </a:lnTo>
                <a:cubicBezTo>
                  <a:pt x="266734" y="843191"/>
                  <a:pt x="269039" y="838165"/>
                  <a:pt x="272766" y="834527"/>
                </a:cubicBezTo>
                <a:lnTo>
                  <a:pt x="278721" y="832119"/>
                </a:lnTo>
                <a:lnTo>
                  <a:pt x="283410" y="820798"/>
                </a:lnTo>
                <a:lnTo>
                  <a:pt x="287622" y="819053"/>
                </a:lnTo>
                <a:lnTo>
                  <a:pt x="293216" y="804558"/>
                </a:lnTo>
                <a:lnTo>
                  <a:pt x="298075" y="802399"/>
                </a:lnTo>
                <a:lnTo>
                  <a:pt x="303166" y="790399"/>
                </a:lnTo>
                <a:lnTo>
                  <a:pt x="306536" y="789036"/>
                </a:lnTo>
                <a:lnTo>
                  <a:pt x="312136" y="775832"/>
                </a:lnTo>
                <a:lnTo>
                  <a:pt x="316722" y="773977"/>
                </a:lnTo>
                <a:lnTo>
                  <a:pt x="321942" y="761961"/>
                </a:lnTo>
                <a:lnTo>
                  <a:pt x="328908" y="759209"/>
                </a:lnTo>
                <a:lnTo>
                  <a:pt x="333566" y="748232"/>
                </a:lnTo>
                <a:lnTo>
                  <a:pt x="338533" y="746223"/>
                </a:lnTo>
                <a:lnTo>
                  <a:pt x="344210" y="731848"/>
                </a:lnTo>
                <a:lnTo>
                  <a:pt x="349089" y="729728"/>
                </a:lnTo>
                <a:lnTo>
                  <a:pt x="354016" y="717832"/>
                </a:lnTo>
                <a:lnTo>
                  <a:pt x="358499" y="715975"/>
                </a:lnTo>
                <a:lnTo>
                  <a:pt x="363823" y="703122"/>
                </a:lnTo>
                <a:lnTo>
                  <a:pt x="370469" y="700369"/>
                </a:lnTo>
                <a:lnTo>
                  <a:pt x="374897" y="689681"/>
                </a:lnTo>
                <a:lnTo>
                  <a:pt x="381870" y="686792"/>
                </a:lnTo>
                <a:lnTo>
                  <a:pt x="386376" y="675114"/>
                </a:lnTo>
                <a:lnTo>
                  <a:pt x="392203" y="672524"/>
                </a:lnTo>
                <a:lnTo>
                  <a:pt x="396183" y="662916"/>
                </a:lnTo>
                <a:lnTo>
                  <a:pt x="404422" y="659503"/>
                </a:lnTo>
                <a:lnTo>
                  <a:pt x="408932" y="648350"/>
                </a:lnTo>
                <a:lnTo>
                  <a:pt x="416238" y="645250"/>
                </a:lnTo>
                <a:lnTo>
                  <a:pt x="420700" y="634478"/>
                </a:lnTo>
                <a:lnTo>
                  <a:pt x="426120" y="632232"/>
                </a:lnTo>
                <a:lnTo>
                  <a:pt x="430649" y="621036"/>
                </a:lnTo>
                <a:lnTo>
                  <a:pt x="439390" y="617330"/>
                </a:lnTo>
                <a:lnTo>
                  <a:pt x="443254" y="608000"/>
                </a:lnTo>
                <a:lnTo>
                  <a:pt x="450594" y="604960"/>
                </a:lnTo>
                <a:lnTo>
                  <a:pt x="455022" y="594271"/>
                </a:lnTo>
                <a:lnTo>
                  <a:pt x="463098" y="590926"/>
                </a:lnTo>
                <a:lnTo>
                  <a:pt x="466933" y="581666"/>
                </a:lnTo>
                <a:lnTo>
                  <a:pt x="475213" y="578237"/>
                </a:lnTo>
                <a:lnTo>
                  <a:pt x="479538" y="567794"/>
                </a:lnTo>
                <a:lnTo>
                  <a:pt x="487860" y="564347"/>
                </a:lnTo>
                <a:lnTo>
                  <a:pt x="491306" y="556026"/>
                </a:lnTo>
                <a:lnTo>
                  <a:pt x="500318" y="552292"/>
                </a:lnTo>
                <a:lnTo>
                  <a:pt x="504052" y="543278"/>
                </a:lnTo>
                <a:lnTo>
                  <a:pt x="511775" y="540079"/>
                </a:lnTo>
                <a:lnTo>
                  <a:pt x="515820" y="529836"/>
                </a:lnTo>
                <a:lnTo>
                  <a:pt x="523833" y="526355"/>
                </a:lnTo>
                <a:lnTo>
                  <a:pt x="527731" y="516944"/>
                </a:lnTo>
                <a:lnTo>
                  <a:pt x="536991" y="513108"/>
                </a:lnTo>
                <a:lnTo>
                  <a:pt x="540336" y="505033"/>
                </a:lnTo>
                <a:lnTo>
                  <a:pt x="548802" y="501526"/>
                </a:lnTo>
                <a:lnTo>
                  <a:pt x="552391" y="493265"/>
                </a:lnTo>
                <a:lnTo>
                  <a:pt x="563489" y="488882"/>
                </a:lnTo>
                <a:lnTo>
                  <a:pt x="566813" y="480661"/>
                </a:lnTo>
                <a:lnTo>
                  <a:pt x="575104" y="477143"/>
                </a:lnTo>
                <a:lnTo>
                  <a:pt x="578581" y="468750"/>
                </a:lnTo>
                <a:lnTo>
                  <a:pt x="589353" y="464287"/>
                </a:lnTo>
                <a:lnTo>
                  <a:pt x="592453" y="456982"/>
                </a:lnTo>
                <a:lnTo>
                  <a:pt x="601756" y="453221"/>
                </a:lnTo>
                <a:lnTo>
                  <a:pt x="605058" y="444664"/>
                </a:lnTo>
                <a:lnTo>
                  <a:pt x="616689" y="439494"/>
                </a:lnTo>
                <a:lnTo>
                  <a:pt x="618787" y="434427"/>
                </a:lnTo>
                <a:lnTo>
                  <a:pt x="630660" y="429509"/>
                </a:lnTo>
                <a:lnTo>
                  <a:pt x="633497" y="422659"/>
                </a:lnTo>
                <a:lnTo>
                  <a:pt x="641328" y="419416"/>
                </a:lnTo>
                <a:lnTo>
                  <a:pt x="645265" y="409911"/>
                </a:lnTo>
                <a:lnTo>
                  <a:pt x="657047" y="405031"/>
                </a:lnTo>
                <a:lnTo>
                  <a:pt x="659138" y="400105"/>
                </a:lnTo>
                <a:lnTo>
                  <a:pt x="670778" y="395398"/>
                </a:lnTo>
                <a:lnTo>
                  <a:pt x="673703" y="388337"/>
                </a:lnTo>
                <a:lnTo>
                  <a:pt x="684980" y="383666"/>
                </a:lnTo>
                <a:lnTo>
                  <a:pt x="687575" y="377550"/>
                </a:lnTo>
                <a:lnTo>
                  <a:pt x="700192" y="372448"/>
                </a:lnTo>
                <a:lnTo>
                  <a:pt x="702141" y="367744"/>
                </a:lnTo>
                <a:lnTo>
                  <a:pt x="712914" y="363281"/>
                </a:lnTo>
                <a:lnTo>
                  <a:pt x="716014" y="355976"/>
                </a:lnTo>
                <a:lnTo>
                  <a:pt x="728144" y="351071"/>
                </a:lnTo>
                <a:lnTo>
                  <a:pt x="730580" y="345189"/>
                </a:lnTo>
                <a:lnTo>
                  <a:pt x="742249" y="340355"/>
                </a:lnTo>
                <a:lnTo>
                  <a:pt x="744309" y="335383"/>
                </a:lnTo>
                <a:lnTo>
                  <a:pt x="757162" y="330059"/>
                </a:lnTo>
                <a:lnTo>
                  <a:pt x="759018" y="325576"/>
                </a:lnTo>
                <a:lnTo>
                  <a:pt x="770339" y="320887"/>
                </a:lnTo>
                <a:lnTo>
                  <a:pt x="772747" y="314932"/>
                </a:lnTo>
                <a:cubicBezTo>
                  <a:pt x="776385" y="311206"/>
                  <a:pt x="781411" y="308901"/>
                  <a:pt x="786962" y="308901"/>
                </a:cubicBezTo>
                <a:lnTo>
                  <a:pt x="787671" y="309201"/>
                </a:lnTo>
                <a:lnTo>
                  <a:pt x="789418" y="304983"/>
                </a:lnTo>
                <a:lnTo>
                  <a:pt x="801087" y="300149"/>
                </a:lnTo>
                <a:lnTo>
                  <a:pt x="803147" y="295176"/>
                </a:lnTo>
                <a:lnTo>
                  <a:pt x="814572" y="290444"/>
                </a:lnTo>
                <a:lnTo>
                  <a:pt x="817020" y="284533"/>
                </a:lnTo>
                <a:cubicBezTo>
                  <a:pt x="820746" y="280806"/>
                  <a:pt x="825895" y="278501"/>
                  <a:pt x="831582" y="278501"/>
                </a:cubicBezTo>
                <a:lnTo>
                  <a:pt x="832568" y="278910"/>
                </a:lnTo>
                <a:lnTo>
                  <a:pt x="833548" y="276544"/>
                </a:lnTo>
                <a:lnTo>
                  <a:pt x="845330" y="271664"/>
                </a:lnTo>
                <a:lnTo>
                  <a:pt x="847420" y="266738"/>
                </a:lnTo>
                <a:cubicBezTo>
                  <a:pt x="851146" y="263100"/>
                  <a:pt x="856295" y="260850"/>
                  <a:pt x="861982" y="260850"/>
                </a:cubicBezTo>
                <a:lnTo>
                  <a:pt x="862018" y="260864"/>
                </a:lnTo>
                <a:lnTo>
                  <a:pt x="863947" y="256094"/>
                </a:lnTo>
                <a:lnTo>
                  <a:pt x="876732" y="250669"/>
                </a:lnTo>
                <a:lnTo>
                  <a:pt x="877819" y="248106"/>
                </a:lnTo>
                <a:cubicBezTo>
                  <a:pt x="881546" y="244468"/>
                  <a:pt x="886695" y="242218"/>
                  <a:pt x="892381" y="242218"/>
                </a:cubicBezTo>
                <a:lnTo>
                  <a:pt x="892840" y="242403"/>
                </a:lnTo>
                <a:lnTo>
                  <a:pt x="894347" y="238587"/>
                </a:lnTo>
                <a:lnTo>
                  <a:pt x="907415" y="232910"/>
                </a:lnTo>
                <a:lnTo>
                  <a:pt x="908507" y="230455"/>
                </a:lnTo>
                <a:lnTo>
                  <a:pt x="923590" y="224633"/>
                </a:lnTo>
                <a:lnTo>
                  <a:pt x="924747" y="221772"/>
                </a:lnTo>
                <a:cubicBezTo>
                  <a:pt x="928384" y="218045"/>
                  <a:pt x="933410" y="215741"/>
                  <a:pt x="938962" y="215741"/>
                </a:cubicBezTo>
                <a:lnTo>
                  <a:pt x="939629" y="216024"/>
                </a:lnTo>
                <a:lnTo>
                  <a:pt x="940580" y="213784"/>
                </a:lnTo>
                <a:cubicBezTo>
                  <a:pt x="944307" y="210145"/>
                  <a:pt x="949456" y="207896"/>
                  <a:pt x="955142" y="207896"/>
                </a:cubicBezTo>
                <a:lnTo>
                  <a:pt x="955601" y="208081"/>
                </a:lnTo>
                <a:lnTo>
                  <a:pt x="957108" y="204265"/>
                </a:lnTo>
                <a:cubicBezTo>
                  <a:pt x="960746" y="200449"/>
                  <a:pt x="965772" y="198089"/>
                  <a:pt x="971323" y="198089"/>
                </a:cubicBezTo>
                <a:lnTo>
                  <a:pt x="972125" y="198438"/>
                </a:lnTo>
                <a:lnTo>
                  <a:pt x="972941" y="196419"/>
                </a:lnTo>
                <a:cubicBezTo>
                  <a:pt x="976668" y="192604"/>
                  <a:pt x="981817" y="190244"/>
                  <a:pt x="987504" y="190244"/>
                </a:cubicBezTo>
                <a:lnTo>
                  <a:pt x="988360" y="190607"/>
                </a:lnTo>
                <a:lnTo>
                  <a:pt x="989469" y="187737"/>
                </a:lnTo>
                <a:lnTo>
                  <a:pt x="1003617" y="181448"/>
                </a:lnTo>
                <a:lnTo>
                  <a:pt x="1003628" y="181423"/>
                </a:lnTo>
                <a:cubicBezTo>
                  <a:pt x="1007532" y="177785"/>
                  <a:pt x="1012926" y="175535"/>
                  <a:pt x="1018884" y="175535"/>
                </a:cubicBezTo>
                <a:lnTo>
                  <a:pt x="1019245" y="175674"/>
                </a:lnTo>
                <a:lnTo>
                  <a:pt x="1020156" y="173578"/>
                </a:lnTo>
                <a:cubicBezTo>
                  <a:pt x="1023971" y="169939"/>
                  <a:pt x="1029242" y="167690"/>
                  <a:pt x="1035065" y="167690"/>
                </a:cubicBezTo>
                <a:lnTo>
                  <a:pt x="1035112" y="167708"/>
                </a:lnTo>
                <a:lnTo>
                  <a:pt x="1035990" y="165733"/>
                </a:lnTo>
                <a:cubicBezTo>
                  <a:pt x="1039894" y="162094"/>
                  <a:pt x="1045287" y="159845"/>
                  <a:pt x="1051245" y="159845"/>
                </a:cubicBezTo>
                <a:lnTo>
                  <a:pt x="1052966" y="160509"/>
                </a:lnTo>
                <a:lnTo>
                  <a:pt x="1054191" y="157337"/>
                </a:lnTo>
                <a:cubicBezTo>
                  <a:pt x="1057829" y="153433"/>
                  <a:pt x="1062854" y="151019"/>
                  <a:pt x="1068406" y="151019"/>
                </a:cubicBezTo>
                <a:lnTo>
                  <a:pt x="1069825" y="151649"/>
                </a:lnTo>
                <a:lnTo>
                  <a:pt x="1070024" y="151166"/>
                </a:lnTo>
                <a:cubicBezTo>
                  <a:pt x="1073751" y="147439"/>
                  <a:pt x="1078900" y="145135"/>
                  <a:pt x="1084587" y="145135"/>
                </a:cubicBezTo>
                <a:lnTo>
                  <a:pt x="1085572" y="145542"/>
                </a:lnTo>
                <a:lnTo>
                  <a:pt x="1086552" y="143178"/>
                </a:lnTo>
                <a:cubicBezTo>
                  <a:pt x="1090189" y="139539"/>
                  <a:pt x="1095215" y="137290"/>
                  <a:pt x="1100767" y="137290"/>
                </a:cubicBezTo>
                <a:lnTo>
                  <a:pt x="1102145" y="137860"/>
                </a:lnTo>
                <a:lnTo>
                  <a:pt x="1102385" y="137294"/>
                </a:lnTo>
                <a:cubicBezTo>
                  <a:pt x="1106112" y="133655"/>
                  <a:pt x="1111260" y="131406"/>
                  <a:pt x="1116947" y="131406"/>
                </a:cubicBezTo>
                <a:lnTo>
                  <a:pt x="1118632" y="132087"/>
                </a:lnTo>
                <a:lnTo>
                  <a:pt x="1118913" y="131410"/>
                </a:lnTo>
                <a:cubicBezTo>
                  <a:pt x="1122551" y="127772"/>
                  <a:pt x="1127576" y="125522"/>
                  <a:pt x="1133128" y="125522"/>
                </a:cubicBezTo>
                <a:lnTo>
                  <a:pt x="1135196" y="126378"/>
                </a:lnTo>
                <a:lnTo>
                  <a:pt x="1136708" y="122727"/>
                </a:lnTo>
                <a:cubicBezTo>
                  <a:pt x="1140434" y="119001"/>
                  <a:pt x="1145583" y="116696"/>
                  <a:pt x="1151270" y="116696"/>
                </a:cubicBezTo>
                <a:lnTo>
                  <a:pt x="1152948" y="117391"/>
                </a:lnTo>
                <a:lnTo>
                  <a:pt x="1153235" y="116700"/>
                </a:lnTo>
                <a:cubicBezTo>
                  <a:pt x="1156873" y="113062"/>
                  <a:pt x="1161898" y="110812"/>
                  <a:pt x="1167450" y="110812"/>
                </a:cubicBezTo>
                <a:lnTo>
                  <a:pt x="1168828" y="111383"/>
                </a:lnTo>
                <a:lnTo>
                  <a:pt x="1169068" y="110816"/>
                </a:lnTo>
                <a:cubicBezTo>
                  <a:pt x="1172795" y="107178"/>
                  <a:pt x="1177944" y="104928"/>
                  <a:pt x="1183631" y="104928"/>
                </a:cubicBezTo>
                <a:lnTo>
                  <a:pt x="1186996" y="106289"/>
                </a:lnTo>
                <a:lnTo>
                  <a:pt x="1187558" y="104933"/>
                </a:lnTo>
                <a:cubicBezTo>
                  <a:pt x="1191195" y="101295"/>
                  <a:pt x="1196221" y="99045"/>
                  <a:pt x="1201773" y="99045"/>
                </a:cubicBezTo>
                <a:lnTo>
                  <a:pt x="1203870" y="99914"/>
                </a:lnTo>
                <a:lnTo>
                  <a:pt x="1204229" y="99049"/>
                </a:lnTo>
                <a:cubicBezTo>
                  <a:pt x="1207866" y="95411"/>
                  <a:pt x="1212892" y="93161"/>
                  <a:pt x="1218444" y="93161"/>
                </a:cubicBezTo>
                <a:lnTo>
                  <a:pt x="1221225" y="94313"/>
                </a:lnTo>
                <a:lnTo>
                  <a:pt x="1221880" y="92615"/>
                </a:lnTo>
                <a:cubicBezTo>
                  <a:pt x="1225518" y="88711"/>
                  <a:pt x="1230544" y="86296"/>
                  <a:pt x="1236095" y="86296"/>
                </a:cubicBezTo>
                <a:lnTo>
                  <a:pt x="1239722" y="87909"/>
                </a:lnTo>
                <a:lnTo>
                  <a:pt x="1252766" y="82374"/>
                </a:lnTo>
                <a:lnTo>
                  <a:pt x="1255690" y="83614"/>
                </a:lnTo>
                <a:lnTo>
                  <a:pt x="1256202" y="82378"/>
                </a:lnTo>
                <a:cubicBezTo>
                  <a:pt x="1259840" y="78740"/>
                  <a:pt x="1264866" y="76490"/>
                  <a:pt x="1270417" y="76490"/>
                </a:cubicBezTo>
                <a:lnTo>
                  <a:pt x="1272862" y="77502"/>
                </a:lnTo>
                <a:lnTo>
                  <a:pt x="1273161" y="76782"/>
                </a:lnTo>
                <a:cubicBezTo>
                  <a:pt x="1276976" y="72966"/>
                  <a:pt x="1282247" y="70606"/>
                  <a:pt x="1288070" y="70606"/>
                </a:cubicBezTo>
                <a:lnTo>
                  <a:pt x="1291754" y="72133"/>
                </a:lnTo>
                <a:lnTo>
                  <a:pt x="1305230" y="66684"/>
                </a:lnTo>
                <a:lnTo>
                  <a:pt x="1309618" y="68458"/>
                </a:lnTo>
                <a:lnTo>
                  <a:pt x="1323372" y="62761"/>
                </a:lnTo>
                <a:lnTo>
                  <a:pt x="1324983" y="63428"/>
                </a:lnTo>
                <a:lnTo>
                  <a:pt x="1325278" y="62765"/>
                </a:lnTo>
                <a:cubicBezTo>
                  <a:pt x="1329182" y="59127"/>
                  <a:pt x="1334575" y="56877"/>
                  <a:pt x="1340533" y="56877"/>
                </a:cubicBezTo>
                <a:lnTo>
                  <a:pt x="1343476" y="58013"/>
                </a:lnTo>
                <a:lnTo>
                  <a:pt x="1343479" y="58005"/>
                </a:lnTo>
                <a:cubicBezTo>
                  <a:pt x="1347117" y="54278"/>
                  <a:pt x="1352142" y="51974"/>
                  <a:pt x="1357694" y="51974"/>
                </a:cubicBezTo>
                <a:lnTo>
                  <a:pt x="1361978" y="53791"/>
                </a:lnTo>
                <a:lnTo>
                  <a:pt x="1375836" y="48051"/>
                </a:lnTo>
                <a:lnTo>
                  <a:pt x="1380172" y="49847"/>
                </a:lnTo>
                <a:lnTo>
                  <a:pt x="1393978" y="44129"/>
                </a:lnTo>
                <a:lnTo>
                  <a:pt x="1398559" y="46026"/>
                </a:lnTo>
                <a:lnTo>
                  <a:pt x="1412610" y="40206"/>
                </a:lnTo>
                <a:lnTo>
                  <a:pt x="1416701" y="41901"/>
                </a:lnTo>
                <a:lnTo>
                  <a:pt x="1430261" y="36284"/>
                </a:lnTo>
                <a:lnTo>
                  <a:pt x="1434029" y="37845"/>
                </a:lnTo>
                <a:lnTo>
                  <a:pt x="1447913" y="32362"/>
                </a:lnTo>
                <a:lnTo>
                  <a:pt x="1454368" y="34911"/>
                </a:lnTo>
                <a:lnTo>
                  <a:pt x="1466055" y="30400"/>
                </a:lnTo>
                <a:lnTo>
                  <a:pt x="1470206" y="32003"/>
                </a:lnTo>
                <a:lnTo>
                  <a:pt x="1484196" y="26478"/>
                </a:lnTo>
                <a:lnTo>
                  <a:pt x="1488474" y="28167"/>
                </a:lnTo>
                <a:lnTo>
                  <a:pt x="1502338" y="22555"/>
                </a:lnTo>
                <a:lnTo>
                  <a:pt x="1507771" y="24755"/>
                </a:lnTo>
                <a:lnTo>
                  <a:pt x="1520480" y="19613"/>
                </a:lnTo>
                <a:lnTo>
                  <a:pt x="1528154" y="22718"/>
                </a:lnTo>
                <a:lnTo>
                  <a:pt x="1540093" y="17652"/>
                </a:lnTo>
                <a:lnTo>
                  <a:pt x="1544609" y="19568"/>
                </a:lnTo>
                <a:lnTo>
                  <a:pt x="1557744" y="13729"/>
                </a:lnTo>
                <a:lnTo>
                  <a:pt x="1564448" y="16709"/>
                </a:lnTo>
                <a:lnTo>
                  <a:pt x="1576376" y="11768"/>
                </a:lnTo>
                <a:lnTo>
                  <a:pt x="1582942" y="14487"/>
                </a:lnTo>
                <a:lnTo>
                  <a:pt x="1594518" y="9807"/>
                </a:lnTo>
                <a:lnTo>
                  <a:pt x="1601576" y="12661"/>
                </a:lnTo>
                <a:lnTo>
                  <a:pt x="1612660" y="7845"/>
                </a:lnTo>
                <a:lnTo>
                  <a:pt x="1621656" y="11754"/>
                </a:lnTo>
                <a:lnTo>
                  <a:pt x="1631782" y="7845"/>
                </a:lnTo>
                <a:lnTo>
                  <a:pt x="1639230" y="10720"/>
                </a:lnTo>
                <a:lnTo>
                  <a:pt x="1650905" y="5884"/>
                </a:lnTo>
                <a:lnTo>
                  <a:pt x="1657854" y="8762"/>
                </a:lnTo>
                <a:lnTo>
                  <a:pt x="1669538" y="3923"/>
                </a:lnTo>
                <a:lnTo>
                  <a:pt x="1678499" y="7635"/>
                </a:lnTo>
                <a:lnTo>
                  <a:pt x="1687679" y="3923"/>
                </a:lnTo>
                <a:lnTo>
                  <a:pt x="1695456" y="7067"/>
                </a:lnTo>
                <a:lnTo>
                  <a:pt x="1707782" y="1962"/>
                </a:lnTo>
                <a:lnTo>
                  <a:pt x="1716744" y="5673"/>
                </a:lnTo>
                <a:lnTo>
                  <a:pt x="1725924" y="1962"/>
                </a:lnTo>
                <a:lnTo>
                  <a:pt x="1732982" y="4815"/>
                </a:lnTo>
                <a:close/>
              </a:path>
            </a:pathLst>
          </a:custGeom>
          <a:gradFill flip="none" rotWithShape="1">
            <a:gsLst>
              <a:gs pos="27000">
                <a:schemeClr val="tx2"/>
              </a:gs>
              <a:gs pos="84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anchor="t" anchorCtr="0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39151" y="1231351"/>
            <a:ext cx="5217899" cy="5193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ko-KR" altLang="en-US" sz="2800">
                <a:solidFill>
                  <a:schemeClr val="dk1"/>
                </a:solidFill>
                <a:latin typeface="+mj-lt"/>
              </a:rPr>
              <a:t>내용</a:t>
            </a:r>
            <a:r>
              <a:rPr lang="en-US" altLang="ko-KR" sz="2800">
                <a:solidFill>
                  <a:schemeClr val="dk1"/>
                </a:solidFill>
                <a:latin typeface="+mj-lt"/>
              </a:rPr>
              <a:t>:</a:t>
            </a:r>
            <a:endParaRPr lang="en-US" altLang="ko-KR" sz="2800">
              <a:solidFill>
                <a:schemeClr val="dk1"/>
              </a:solidFill>
              <a:latin typeface="+mj-lt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25940" y="296621"/>
            <a:ext cx="4794248" cy="8218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4800" b="1">
                <a:solidFill>
                  <a:schemeClr val="accent1"/>
                </a:solidFill>
                <a:latin typeface="+mj-lt"/>
              </a:rPr>
              <a:t>2.</a:t>
            </a:r>
            <a:r>
              <a:rPr lang="ko-KR" altLang="en-US" sz="4800" b="1">
                <a:solidFill>
                  <a:schemeClr val="accent1"/>
                </a:solidFill>
                <a:latin typeface="+mj-lt"/>
              </a:rPr>
              <a:t>목적</a:t>
            </a:r>
            <a:endParaRPr lang="ko-KR" altLang="en-US" sz="4800" b="1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그룹 35"/>
          <p:cNvGrpSpPr/>
          <p:nvPr/>
        </p:nvGrpSpPr>
        <p:grpSpPr>
          <a:xfrm rot="0">
            <a:off x="-135916" y="4292666"/>
            <a:ext cx="1120805" cy="1115206"/>
            <a:chOff x="-2278950" y="2257425"/>
            <a:chExt cx="452317" cy="450056"/>
          </a:xfrm>
          <a:solidFill>
            <a:schemeClr val="bg1"/>
          </a:solidFill>
        </p:grpSpPr>
        <p:cxnSp>
          <p:nvCxnSpPr>
            <p:cNvPr id="37" name="직선 연결선 36"/>
            <p:cNvCxnSpPr/>
            <p:nvPr/>
          </p:nvCxnSpPr>
          <p:spPr>
            <a:xfrm>
              <a:off x="-2052792" y="2257425"/>
              <a:ext cx="0" cy="450056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rot="14400000">
              <a:off x="-2051661" y="2259383"/>
              <a:ext cx="0" cy="450056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rot="144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rot="18000000">
              <a:off x="-2053922" y="2259383"/>
              <a:ext cx="0" cy="450056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rot="180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1" name=""/>
          <p:cNvPicPr>
            <a:picLocks noChangeAspect="1"/>
          </p:cNvPicPr>
          <p:nvPr/>
        </p:nvPicPr>
        <p:blipFill rotWithShape="1">
          <a:blip r:embed="rId2"/>
          <a:stretch>
            <a:fillRect/>
          </a:stretch>
        </p:blipFill>
        <p:spPr>
          <a:xfrm>
            <a:off x="5862840" y="111971"/>
            <a:ext cx="4473622" cy="6634056"/>
          </a:xfrm>
          <a:prstGeom prst="rect">
            <a:avLst/>
          </a:prstGeom>
          <a:effectLst>
            <a:outerShdw blurRad="76200" dist="76200" dir="8100000" algn="ctr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자유형 154"/>
          <p:cNvSpPr>
            <a:spLocks noChangeArrowheads="1"/>
          </p:cNvSpPr>
          <p:nvPr/>
        </p:nvSpPr>
        <p:spPr>
          <a:xfrm rot="5400000">
            <a:off x="-1635810" y="1821070"/>
            <a:ext cx="6672740" cy="3401120"/>
          </a:xfrm>
          <a:custGeom>
            <a:avLst/>
            <a:gdLst>
              <a:gd name="connsiteX0" fmla="*/ 4627088 w 6672740"/>
              <a:gd name="connsiteY0" fmla="*/ 804170 h 3401120"/>
              <a:gd name="connsiteX1" fmla="*/ 4645568 w 6672740"/>
              <a:gd name="connsiteY1" fmla="*/ 796516 h 3401120"/>
              <a:gd name="connsiteX2" fmla="*/ 4646248 w 6672740"/>
              <a:gd name="connsiteY2" fmla="*/ 794913 h 3401120"/>
              <a:gd name="connsiteX3" fmla="*/ 4627839 w 6672740"/>
              <a:gd name="connsiteY3" fmla="*/ 802357 h 3401120"/>
              <a:gd name="connsiteX4" fmla="*/ 4577232 w 6672740"/>
              <a:gd name="connsiteY4" fmla="*/ 845784 h 3401120"/>
              <a:gd name="connsiteX5" fmla="*/ 4600046 w 6672740"/>
              <a:gd name="connsiteY5" fmla="*/ 835644 h 3401120"/>
              <a:gd name="connsiteX6" fmla="*/ 4603619 w 6672740"/>
              <a:gd name="connsiteY6" fmla="*/ 827015 h 3401120"/>
              <a:gd name="connsiteX7" fmla="*/ 4619460 w 6672740"/>
              <a:gd name="connsiteY7" fmla="*/ 820453 h 3401120"/>
              <a:gd name="connsiteX8" fmla="*/ 4621205 w 6672740"/>
              <a:gd name="connsiteY8" fmla="*/ 816240 h 3401120"/>
              <a:gd name="connsiteX9" fmla="*/ 4600057 w 6672740"/>
              <a:gd name="connsiteY9" fmla="*/ 825000 h 3401120"/>
              <a:gd name="connsiteX10" fmla="*/ 4596137 w 6672740"/>
              <a:gd name="connsiteY10" fmla="*/ 834467 h 3401120"/>
              <a:gd name="connsiteX11" fmla="*/ 4578975 w 6672740"/>
              <a:gd name="connsiteY11" fmla="*/ 841575 h 3401120"/>
              <a:gd name="connsiteX12" fmla="*/ 4550431 w 6672740"/>
              <a:gd name="connsiteY12" fmla="*/ 869794 h 3401120"/>
              <a:gd name="connsiteX13" fmla="*/ 4569540 w 6672740"/>
              <a:gd name="connsiteY13" fmla="*/ 862246 h 3401120"/>
              <a:gd name="connsiteX14" fmla="*/ 4570710 w 6672740"/>
              <a:gd name="connsiteY14" fmla="*/ 859213 h 3401120"/>
              <a:gd name="connsiteX15" fmla="*/ 4551520 w 6672740"/>
              <a:gd name="connsiteY15" fmla="*/ 867163 h 3401120"/>
              <a:gd name="connsiteX16" fmla="*/ 4518433 w 6672740"/>
              <a:gd name="connsiteY16" fmla="*/ 804327 h 3401120"/>
              <a:gd name="connsiteX17" fmla="*/ 4534905 w 6672740"/>
              <a:gd name="connsiteY17" fmla="*/ 797504 h 3401120"/>
              <a:gd name="connsiteX18" fmla="*/ 4536263 w 6672740"/>
              <a:gd name="connsiteY18" fmla="*/ 794225 h 3401120"/>
              <a:gd name="connsiteX19" fmla="*/ 4519871 w 6672740"/>
              <a:gd name="connsiteY19" fmla="*/ 801015 h 3401120"/>
              <a:gd name="connsiteX20" fmla="*/ 4467266 w 6672740"/>
              <a:gd name="connsiteY20" fmla="*/ 845034 h 3401120"/>
              <a:gd name="connsiteX21" fmla="*/ 4487845 w 6672740"/>
              <a:gd name="connsiteY21" fmla="*/ 836104 h 3401120"/>
              <a:gd name="connsiteX22" fmla="*/ 4491609 w 6672740"/>
              <a:gd name="connsiteY22" fmla="*/ 827015 h 3401120"/>
              <a:gd name="connsiteX23" fmla="*/ 4511957 w 6672740"/>
              <a:gd name="connsiteY23" fmla="*/ 818586 h 3401120"/>
              <a:gd name="connsiteX24" fmla="*/ 4513045 w 6672740"/>
              <a:gd name="connsiteY24" fmla="*/ 815958 h 3401120"/>
              <a:gd name="connsiteX25" fmla="*/ 4492100 w 6672740"/>
              <a:gd name="connsiteY25" fmla="*/ 824230 h 3401120"/>
              <a:gd name="connsiteX26" fmla="*/ 4487859 w 6672740"/>
              <a:gd name="connsiteY26" fmla="*/ 834467 h 3401120"/>
              <a:gd name="connsiteX27" fmla="*/ 4468314 w 6672740"/>
              <a:gd name="connsiteY27" fmla="*/ 842563 h 3401120"/>
              <a:gd name="connsiteX28" fmla="*/ 4416515 w 6672740"/>
              <a:gd name="connsiteY28" fmla="*/ 891125 h 3401120"/>
              <a:gd name="connsiteX29" fmla="*/ 4435637 w 6672740"/>
              <a:gd name="connsiteY29" fmla="*/ 883392 h 3401120"/>
              <a:gd name="connsiteX30" fmla="*/ 4441204 w 6672740"/>
              <a:gd name="connsiteY30" fmla="*/ 869952 h 3401120"/>
              <a:gd name="connsiteX31" fmla="*/ 4457234 w 6672740"/>
              <a:gd name="connsiteY31" fmla="*/ 863313 h 3401120"/>
              <a:gd name="connsiteX32" fmla="*/ 4458586 w 6672740"/>
              <a:gd name="connsiteY32" fmla="*/ 859893 h 3401120"/>
              <a:gd name="connsiteX33" fmla="*/ 4439289 w 6672740"/>
              <a:gd name="connsiteY33" fmla="*/ 867697 h 3401120"/>
              <a:gd name="connsiteX34" fmla="*/ 4433722 w 6672740"/>
              <a:gd name="connsiteY34" fmla="*/ 881137 h 3401120"/>
              <a:gd name="connsiteX35" fmla="*/ 4417830 w 6672740"/>
              <a:gd name="connsiteY35" fmla="*/ 887720 h 3401120"/>
              <a:gd name="connsiteX36" fmla="*/ 4408804 w 6672740"/>
              <a:gd name="connsiteY36" fmla="*/ 803481 h 3401120"/>
              <a:gd name="connsiteX37" fmla="*/ 4427241 w 6672740"/>
              <a:gd name="connsiteY37" fmla="*/ 796027 h 3401120"/>
              <a:gd name="connsiteX38" fmla="*/ 4427987 w 6672740"/>
              <a:gd name="connsiteY38" fmla="*/ 794225 h 3401120"/>
              <a:gd name="connsiteX39" fmla="*/ 4409479 w 6672740"/>
              <a:gd name="connsiteY39" fmla="*/ 801891 h 3401120"/>
              <a:gd name="connsiteX40" fmla="*/ 4330262 w 6672740"/>
              <a:gd name="connsiteY40" fmla="*/ 869510 h 3401120"/>
              <a:gd name="connsiteX41" fmla="*/ 4351752 w 6672740"/>
              <a:gd name="connsiteY41" fmla="*/ 860608 h 3401120"/>
              <a:gd name="connsiteX42" fmla="*/ 4357196 w 6672740"/>
              <a:gd name="connsiteY42" fmla="*/ 846503 h 3401120"/>
              <a:gd name="connsiteX43" fmla="*/ 4374762 w 6672740"/>
              <a:gd name="connsiteY43" fmla="*/ 838694 h 3401120"/>
              <a:gd name="connsiteX44" fmla="*/ 4379600 w 6672740"/>
              <a:gd name="connsiteY44" fmla="*/ 827015 h 3401120"/>
              <a:gd name="connsiteX45" fmla="*/ 4400107 w 6672740"/>
              <a:gd name="connsiteY45" fmla="*/ 818519 h 3401120"/>
              <a:gd name="connsiteX46" fmla="*/ 4400782 w 6672740"/>
              <a:gd name="connsiteY46" fmla="*/ 816930 h 3401120"/>
              <a:gd name="connsiteX47" fmla="*/ 4379560 w 6672740"/>
              <a:gd name="connsiteY47" fmla="*/ 825510 h 3401120"/>
              <a:gd name="connsiteX48" fmla="*/ 4375849 w 6672740"/>
              <a:gd name="connsiteY48" fmla="*/ 834467 h 3401120"/>
              <a:gd name="connsiteX49" fmla="*/ 4356304 w 6672740"/>
              <a:gd name="connsiteY49" fmla="*/ 842563 h 3401120"/>
              <a:gd name="connsiteX50" fmla="*/ 4349441 w 6672740"/>
              <a:gd name="connsiteY50" fmla="*/ 858735 h 3401120"/>
              <a:gd name="connsiteX51" fmla="*/ 4331764 w 6672740"/>
              <a:gd name="connsiteY51" fmla="*/ 865883 h 3401120"/>
              <a:gd name="connsiteX52" fmla="*/ 4296974 w 6672740"/>
              <a:gd name="connsiteY52" fmla="*/ 803408 h 3401120"/>
              <a:gd name="connsiteX53" fmla="*/ 4315231 w 6672740"/>
              <a:gd name="connsiteY53" fmla="*/ 796027 h 3401120"/>
              <a:gd name="connsiteX54" fmla="*/ 4315977 w 6672740"/>
              <a:gd name="connsiteY54" fmla="*/ 794225 h 3401120"/>
              <a:gd name="connsiteX55" fmla="*/ 4297631 w 6672740"/>
              <a:gd name="connsiteY55" fmla="*/ 801824 h 3401120"/>
              <a:gd name="connsiteX56" fmla="*/ 4280344 w 6672740"/>
              <a:gd name="connsiteY56" fmla="*/ 914499 h 3401120"/>
              <a:gd name="connsiteX57" fmla="*/ 4301198 w 6672740"/>
              <a:gd name="connsiteY57" fmla="*/ 905861 h 3401120"/>
              <a:gd name="connsiteX58" fmla="*/ 4306792 w 6672740"/>
              <a:gd name="connsiteY58" fmla="*/ 892354 h 3401120"/>
              <a:gd name="connsiteX59" fmla="*/ 4322634 w 6672740"/>
              <a:gd name="connsiteY59" fmla="*/ 885792 h 3401120"/>
              <a:gd name="connsiteX60" fmla="*/ 4324379 w 6672740"/>
              <a:gd name="connsiteY60" fmla="*/ 881579 h 3401120"/>
              <a:gd name="connsiteX61" fmla="*/ 4305108 w 6672740"/>
              <a:gd name="connsiteY61" fmla="*/ 889560 h 3401120"/>
              <a:gd name="connsiteX62" fmla="*/ 4299310 w 6672740"/>
              <a:gd name="connsiteY62" fmla="*/ 904585 h 3401120"/>
              <a:gd name="connsiteX63" fmla="*/ 4281166 w 6672740"/>
              <a:gd name="connsiteY63" fmla="*/ 912650 h 3401120"/>
              <a:gd name="connsiteX64" fmla="*/ 4246802 w 6672740"/>
              <a:gd name="connsiteY64" fmla="*/ 845784 h 3401120"/>
              <a:gd name="connsiteX65" fmla="*/ 4267328 w 6672740"/>
              <a:gd name="connsiteY65" fmla="*/ 836661 h 3401120"/>
              <a:gd name="connsiteX66" fmla="*/ 4271323 w 6672740"/>
              <a:gd name="connsiteY66" fmla="*/ 827015 h 3401120"/>
              <a:gd name="connsiteX67" fmla="*/ 4287301 w 6672740"/>
              <a:gd name="connsiteY67" fmla="*/ 820396 h 3401120"/>
              <a:gd name="connsiteX68" fmla="*/ 4288699 w 6672740"/>
              <a:gd name="connsiteY68" fmla="*/ 817101 h 3401120"/>
              <a:gd name="connsiteX69" fmla="*/ 4267374 w 6672740"/>
              <a:gd name="connsiteY69" fmla="*/ 825934 h 3401120"/>
              <a:gd name="connsiteX70" fmla="*/ 4263839 w 6672740"/>
              <a:gd name="connsiteY70" fmla="*/ 834467 h 3401120"/>
              <a:gd name="connsiteX71" fmla="*/ 4248932 w 6672740"/>
              <a:gd name="connsiteY71" fmla="*/ 840642 h 3401120"/>
              <a:gd name="connsiteX72" fmla="*/ 4229688 w 6672740"/>
              <a:gd name="connsiteY72" fmla="*/ 961239 h 3401120"/>
              <a:gd name="connsiteX73" fmla="*/ 4250516 w 6672740"/>
              <a:gd name="connsiteY73" fmla="*/ 953202 h 3401120"/>
              <a:gd name="connsiteX74" fmla="*/ 4256387 w 6672740"/>
              <a:gd name="connsiteY74" fmla="*/ 939024 h 3401120"/>
              <a:gd name="connsiteX75" fmla="*/ 4271762 w 6672740"/>
              <a:gd name="connsiteY75" fmla="*/ 932656 h 3401120"/>
              <a:gd name="connsiteX76" fmla="*/ 4275170 w 6672740"/>
              <a:gd name="connsiteY76" fmla="*/ 924429 h 3401120"/>
              <a:gd name="connsiteX77" fmla="*/ 4254777 w 6672740"/>
              <a:gd name="connsiteY77" fmla="*/ 932299 h 3401120"/>
              <a:gd name="connsiteX78" fmla="*/ 4248905 w 6672740"/>
              <a:gd name="connsiteY78" fmla="*/ 946477 h 3401120"/>
              <a:gd name="connsiteX79" fmla="*/ 4233287 w 6672740"/>
              <a:gd name="connsiteY79" fmla="*/ 952945 h 3401120"/>
              <a:gd name="connsiteX80" fmla="*/ 4220122 w 6672740"/>
              <a:gd name="connsiteY80" fmla="*/ 869135 h 3401120"/>
              <a:gd name="connsiteX81" fmla="*/ 4239310 w 6672740"/>
              <a:gd name="connsiteY81" fmla="*/ 861729 h 3401120"/>
              <a:gd name="connsiteX82" fmla="*/ 4240281 w 6672740"/>
              <a:gd name="connsiteY82" fmla="*/ 859213 h 3401120"/>
              <a:gd name="connsiteX83" fmla="*/ 4220931 w 6672740"/>
              <a:gd name="connsiteY83" fmla="*/ 867229 h 3401120"/>
              <a:gd name="connsiteX84" fmla="*/ 4188004 w 6672740"/>
              <a:gd name="connsiteY84" fmla="*/ 804327 h 3401120"/>
              <a:gd name="connsiteX85" fmla="*/ 4202222 w 6672740"/>
              <a:gd name="connsiteY85" fmla="*/ 798438 h 3401120"/>
              <a:gd name="connsiteX86" fmla="*/ 4203967 w 6672740"/>
              <a:gd name="connsiteY86" fmla="*/ 794225 h 3401120"/>
              <a:gd name="connsiteX87" fmla="*/ 4189853 w 6672740"/>
              <a:gd name="connsiteY87" fmla="*/ 800072 h 3401120"/>
              <a:gd name="connsiteX88" fmla="*/ 4168637 w 6672740"/>
              <a:gd name="connsiteY88" fmla="*/ 914620 h 3401120"/>
              <a:gd name="connsiteX89" fmla="*/ 4188874 w 6672740"/>
              <a:gd name="connsiteY89" fmla="*/ 906617 h 3401120"/>
              <a:gd name="connsiteX90" fmla="*/ 4194782 w 6672740"/>
              <a:gd name="connsiteY90" fmla="*/ 892354 h 3401120"/>
              <a:gd name="connsiteX91" fmla="*/ 4211040 w 6672740"/>
              <a:gd name="connsiteY91" fmla="*/ 885620 h 3401120"/>
              <a:gd name="connsiteX92" fmla="*/ 4212596 w 6672740"/>
              <a:gd name="connsiteY92" fmla="*/ 882121 h 3401120"/>
              <a:gd name="connsiteX93" fmla="*/ 4192895 w 6672740"/>
              <a:gd name="connsiteY93" fmla="*/ 890087 h 3401120"/>
              <a:gd name="connsiteX94" fmla="*/ 4187299 w 6672740"/>
              <a:gd name="connsiteY94" fmla="*/ 904585 h 3401120"/>
              <a:gd name="connsiteX95" fmla="*/ 4169546 w 6672740"/>
              <a:gd name="connsiteY95" fmla="*/ 912476 h 3401120"/>
              <a:gd name="connsiteX96" fmla="*/ 4160470 w 6672740"/>
              <a:gd name="connsiteY96" fmla="*/ 826657 h 3401120"/>
              <a:gd name="connsiteX97" fmla="*/ 4181747 w 6672740"/>
              <a:gd name="connsiteY97" fmla="*/ 818054 h 3401120"/>
              <a:gd name="connsiteX98" fmla="*/ 4182615 w 6672740"/>
              <a:gd name="connsiteY98" fmla="*/ 815959 h 3401120"/>
              <a:gd name="connsiteX99" fmla="*/ 4161466 w 6672740"/>
              <a:gd name="connsiteY99" fmla="*/ 824311 h 3401120"/>
              <a:gd name="connsiteX100" fmla="*/ 4134792 w 6672740"/>
              <a:gd name="connsiteY100" fmla="*/ 845784 h 3401120"/>
              <a:gd name="connsiteX101" fmla="*/ 4155535 w 6672740"/>
              <a:gd name="connsiteY101" fmla="*/ 836564 h 3401120"/>
              <a:gd name="connsiteX102" fmla="*/ 4156272 w 6672740"/>
              <a:gd name="connsiteY102" fmla="*/ 834825 h 3401120"/>
              <a:gd name="connsiteX103" fmla="*/ 4135923 w 6672740"/>
              <a:gd name="connsiteY103" fmla="*/ 843052 h 3401120"/>
              <a:gd name="connsiteX104" fmla="*/ 4083928 w 6672740"/>
              <a:gd name="connsiteY104" fmla="*/ 891874 h 3401120"/>
              <a:gd name="connsiteX105" fmla="*/ 4103281 w 6672740"/>
              <a:gd name="connsiteY105" fmla="*/ 883859 h 3401120"/>
              <a:gd name="connsiteX106" fmla="*/ 4109182 w 6672740"/>
              <a:gd name="connsiteY106" fmla="*/ 869952 h 3401120"/>
              <a:gd name="connsiteX107" fmla="*/ 4126890 w 6672740"/>
              <a:gd name="connsiteY107" fmla="*/ 862792 h 3401120"/>
              <a:gd name="connsiteX108" fmla="*/ 4128270 w 6672740"/>
              <a:gd name="connsiteY108" fmla="*/ 859213 h 3401120"/>
              <a:gd name="connsiteX109" fmla="*/ 4108921 w 6672740"/>
              <a:gd name="connsiteY109" fmla="*/ 867229 h 3401120"/>
              <a:gd name="connsiteX110" fmla="*/ 4103019 w 6672740"/>
              <a:gd name="connsiteY110" fmla="*/ 881137 h 3401120"/>
              <a:gd name="connsiteX111" fmla="*/ 4085309 w 6672740"/>
              <a:gd name="connsiteY111" fmla="*/ 888298 h 3401120"/>
              <a:gd name="connsiteX112" fmla="*/ 4076373 w 6672740"/>
              <a:gd name="connsiteY112" fmla="*/ 804169 h 3401120"/>
              <a:gd name="connsiteX113" fmla="*/ 4094852 w 6672740"/>
              <a:gd name="connsiteY113" fmla="*/ 796516 h 3401120"/>
              <a:gd name="connsiteX114" fmla="*/ 4095532 w 6672740"/>
              <a:gd name="connsiteY114" fmla="*/ 794914 h 3401120"/>
              <a:gd name="connsiteX115" fmla="*/ 4077123 w 6672740"/>
              <a:gd name="connsiteY115" fmla="*/ 802357 h 3401120"/>
              <a:gd name="connsiteX116" fmla="*/ 4048461 w 6672740"/>
              <a:gd name="connsiteY116" fmla="*/ 826657 h 3401120"/>
              <a:gd name="connsiteX117" fmla="*/ 4069737 w 6672740"/>
              <a:gd name="connsiteY117" fmla="*/ 818054 h 3401120"/>
              <a:gd name="connsiteX118" fmla="*/ 4070488 w 6672740"/>
              <a:gd name="connsiteY118" fmla="*/ 816242 h 3401120"/>
              <a:gd name="connsiteX119" fmla="*/ 4049126 w 6672740"/>
              <a:gd name="connsiteY119" fmla="*/ 825090 h 3401120"/>
              <a:gd name="connsiteX120" fmla="*/ 4033412 w 6672740"/>
              <a:gd name="connsiteY120" fmla="*/ 938937 h 3401120"/>
              <a:gd name="connsiteX121" fmla="*/ 4053901 w 6672740"/>
              <a:gd name="connsiteY121" fmla="*/ 931029 h 3401120"/>
              <a:gd name="connsiteX122" fmla="*/ 4060370 w 6672740"/>
              <a:gd name="connsiteY122" fmla="*/ 915029 h 3401120"/>
              <a:gd name="connsiteX123" fmla="*/ 4076154 w 6672740"/>
              <a:gd name="connsiteY123" fmla="*/ 908332 h 3401120"/>
              <a:gd name="connsiteX124" fmla="*/ 4077409 w 6672740"/>
              <a:gd name="connsiteY124" fmla="*/ 905303 h 3401120"/>
              <a:gd name="connsiteX125" fmla="*/ 4056884 w 6672740"/>
              <a:gd name="connsiteY125" fmla="*/ 914426 h 3401120"/>
              <a:gd name="connsiteX126" fmla="*/ 4052888 w 6672740"/>
              <a:gd name="connsiteY126" fmla="*/ 924075 h 3401120"/>
              <a:gd name="connsiteX127" fmla="*/ 4036910 w 6672740"/>
              <a:gd name="connsiteY127" fmla="*/ 930693 h 3401120"/>
              <a:gd name="connsiteX128" fmla="*/ 3999832 w 6672740"/>
              <a:gd name="connsiteY128" fmla="*/ 869510 h 3401120"/>
              <a:gd name="connsiteX129" fmla="*/ 4019100 w 6672740"/>
              <a:gd name="connsiteY129" fmla="*/ 861529 h 3401120"/>
              <a:gd name="connsiteX130" fmla="*/ 4024900 w 6672740"/>
              <a:gd name="connsiteY130" fmla="*/ 846503 h 3401120"/>
              <a:gd name="connsiteX131" fmla="*/ 4042657 w 6672740"/>
              <a:gd name="connsiteY131" fmla="*/ 838609 h 3401120"/>
              <a:gd name="connsiteX132" fmla="*/ 4044262 w 6672740"/>
              <a:gd name="connsiteY132" fmla="*/ 834825 h 3401120"/>
              <a:gd name="connsiteX133" fmla="*/ 4023913 w 6672740"/>
              <a:gd name="connsiteY133" fmla="*/ 843052 h 3401120"/>
              <a:gd name="connsiteX134" fmla="*/ 4017417 w 6672740"/>
              <a:gd name="connsiteY134" fmla="*/ 858735 h 3401120"/>
              <a:gd name="connsiteX135" fmla="*/ 4001577 w 6672740"/>
              <a:gd name="connsiteY135" fmla="*/ 865297 h 3401120"/>
              <a:gd name="connsiteX136" fmla="*/ 3964363 w 6672740"/>
              <a:gd name="connsiteY136" fmla="*/ 804169 h 3401120"/>
              <a:gd name="connsiteX137" fmla="*/ 3982842 w 6672740"/>
              <a:gd name="connsiteY137" fmla="*/ 796515 h 3401120"/>
              <a:gd name="connsiteX138" fmla="*/ 3983444 w 6672740"/>
              <a:gd name="connsiteY138" fmla="*/ 795097 h 3401120"/>
              <a:gd name="connsiteX139" fmla="*/ 3964947 w 6672740"/>
              <a:gd name="connsiteY139" fmla="*/ 802758 h 3401120"/>
              <a:gd name="connsiteX140" fmla="*/ 3916631 w 6672740"/>
              <a:gd name="connsiteY140" fmla="*/ 844840 h 3401120"/>
              <a:gd name="connsiteX141" fmla="*/ 3937319 w 6672740"/>
              <a:gd name="connsiteY141" fmla="*/ 835644 h 3401120"/>
              <a:gd name="connsiteX142" fmla="*/ 3940893 w 6672740"/>
              <a:gd name="connsiteY142" fmla="*/ 827015 h 3401120"/>
              <a:gd name="connsiteX143" fmla="*/ 3956733 w 6672740"/>
              <a:gd name="connsiteY143" fmla="*/ 820453 h 3401120"/>
              <a:gd name="connsiteX144" fmla="*/ 3958478 w 6672740"/>
              <a:gd name="connsiteY144" fmla="*/ 816242 h 3401120"/>
              <a:gd name="connsiteX145" fmla="*/ 3937332 w 6672740"/>
              <a:gd name="connsiteY145" fmla="*/ 825000 h 3401120"/>
              <a:gd name="connsiteX146" fmla="*/ 3933410 w 6672740"/>
              <a:gd name="connsiteY146" fmla="*/ 834467 h 3401120"/>
              <a:gd name="connsiteX147" fmla="*/ 3918392 w 6672740"/>
              <a:gd name="connsiteY147" fmla="*/ 840687 h 3401120"/>
              <a:gd name="connsiteX148" fmla="*/ 3887705 w 6672740"/>
              <a:gd name="connsiteY148" fmla="*/ 869794 h 3401120"/>
              <a:gd name="connsiteX149" fmla="*/ 3906814 w 6672740"/>
              <a:gd name="connsiteY149" fmla="*/ 862246 h 3401120"/>
              <a:gd name="connsiteX150" fmla="*/ 3907695 w 6672740"/>
              <a:gd name="connsiteY150" fmla="*/ 859964 h 3401120"/>
              <a:gd name="connsiteX151" fmla="*/ 3888572 w 6672740"/>
              <a:gd name="connsiteY151" fmla="*/ 867697 h 3401120"/>
              <a:gd name="connsiteX152" fmla="*/ 3857726 w 6672740"/>
              <a:gd name="connsiteY152" fmla="*/ 803628 h 3401120"/>
              <a:gd name="connsiteX153" fmla="*/ 3872041 w 6672740"/>
              <a:gd name="connsiteY153" fmla="*/ 797840 h 3401120"/>
              <a:gd name="connsiteX154" fmla="*/ 3873538 w 6672740"/>
              <a:gd name="connsiteY154" fmla="*/ 794225 h 3401120"/>
              <a:gd name="connsiteX155" fmla="*/ 3859280 w 6672740"/>
              <a:gd name="connsiteY155" fmla="*/ 800131 h 3401120"/>
              <a:gd name="connsiteX156" fmla="*/ 3804538 w 6672740"/>
              <a:gd name="connsiteY156" fmla="*/ 845034 h 3401120"/>
              <a:gd name="connsiteX157" fmla="*/ 3825119 w 6672740"/>
              <a:gd name="connsiteY157" fmla="*/ 836104 h 3401120"/>
              <a:gd name="connsiteX158" fmla="*/ 3828883 w 6672740"/>
              <a:gd name="connsiteY158" fmla="*/ 827015 h 3401120"/>
              <a:gd name="connsiteX159" fmla="*/ 3849391 w 6672740"/>
              <a:gd name="connsiteY159" fmla="*/ 818519 h 3401120"/>
              <a:gd name="connsiteX160" fmla="*/ 3850199 w 6672740"/>
              <a:gd name="connsiteY160" fmla="*/ 816616 h 3401120"/>
              <a:gd name="connsiteX161" fmla="*/ 3829165 w 6672740"/>
              <a:gd name="connsiteY161" fmla="*/ 824734 h 3401120"/>
              <a:gd name="connsiteX162" fmla="*/ 3825134 w 6672740"/>
              <a:gd name="connsiteY162" fmla="*/ 834467 h 3401120"/>
              <a:gd name="connsiteX163" fmla="*/ 3805586 w 6672740"/>
              <a:gd name="connsiteY163" fmla="*/ 842564 h 3401120"/>
              <a:gd name="connsiteX164" fmla="*/ 3753500 w 6672740"/>
              <a:gd name="connsiteY164" fmla="*/ 891874 h 3401120"/>
              <a:gd name="connsiteX165" fmla="*/ 3772690 w 6672740"/>
              <a:gd name="connsiteY165" fmla="*/ 883926 h 3401120"/>
              <a:gd name="connsiteX166" fmla="*/ 3778478 w 6672740"/>
              <a:gd name="connsiteY166" fmla="*/ 869952 h 3401120"/>
              <a:gd name="connsiteX167" fmla="*/ 3794508 w 6672740"/>
              <a:gd name="connsiteY167" fmla="*/ 863313 h 3401120"/>
              <a:gd name="connsiteX168" fmla="*/ 3795860 w 6672740"/>
              <a:gd name="connsiteY168" fmla="*/ 859893 h 3401120"/>
              <a:gd name="connsiteX169" fmla="*/ 3776562 w 6672740"/>
              <a:gd name="connsiteY169" fmla="*/ 867697 h 3401120"/>
              <a:gd name="connsiteX170" fmla="*/ 3770995 w 6672740"/>
              <a:gd name="connsiteY170" fmla="*/ 881137 h 3401120"/>
              <a:gd name="connsiteX171" fmla="*/ 3755104 w 6672740"/>
              <a:gd name="connsiteY171" fmla="*/ 887720 h 3401120"/>
              <a:gd name="connsiteX172" fmla="*/ 3746080 w 6672740"/>
              <a:gd name="connsiteY172" fmla="*/ 803480 h 3401120"/>
              <a:gd name="connsiteX173" fmla="*/ 3764516 w 6672740"/>
              <a:gd name="connsiteY173" fmla="*/ 796027 h 3401120"/>
              <a:gd name="connsiteX174" fmla="*/ 3765261 w 6672740"/>
              <a:gd name="connsiteY174" fmla="*/ 794225 h 3401120"/>
              <a:gd name="connsiteX175" fmla="*/ 3746755 w 6672740"/>
              <a:gd name="connsiteY175" fmla="*/ 801890 h 3401120"/>
              <a:gd name="connsiteX176" fmla="*/ 3667536 w 6672740"/>
              <a:gd name="connsiteY176" fmla="*/ 869510 h 3401120"/>
              <a:gd name="connsiteX177" fmla="*/ 3689026 w 6672740"/>
              <a:gd name="connsiteY177" fmla="*/ 860608 h 3401120"/>
              <a:gd name="connsiteX178" fmla="*/ 3694471 w 6672740"/>
              <a:gd name="connsiteY178" fmla="*/ 846503 h 3401120"/>
              <a:gd name="connsiteX179" fmla="*/ 3712035 w 6672740"/>
              <a:gd name="connsiteY179" fmla="*/ 838695 h 3401120"/>
              <a:gd name="connsiteX180" fmla="*/ 3716873 w 6672740"/>
              <a:gd name="connsiteY180" fmla="*/ 827015 h 3401120"/>
              <a:gd name="connsiteX181" fmla="*/ 3737381 w 6672740"/>
              <a:gd name="connsiteY181" fmla="*/ 818519 h 3401120"/>
              <a:gd name="connsiteX182" fmla="*/ 3738056 w 6672740"/>
              <a:gd name="connsiteY182" fmla="*/ 816931 h 3401120"/>
              <a:gd name="connsiteX183" fmla="*/ 3716834 w 6672740"/>
              <a:gd name="connsiteY183" fmla="*/ 825510 h 3401120"/>
              <a:gd name="connsiteX184" fmla="*/ 3713124 w 6672740"/>
              <a:gd name="connsiteY184" fmla="*/ 834467 h 3401120"/>
              <a:gd name="connsiteX185" fmla="*/ 3693710 w 6672740"/>
              <a:gd name="connsiteY185" fmla="*/ 842509 h 3401120"/>
              <a:gd name="connsiteX186" fmla="*/ 3686989 w 6672740"/>
              <a:gd name="connsiteY186" fmla="*/ 858735 h 3401120"/>
              <a:gd name="connsiteX187" fmla="*/ 3668894 w 6672740"/>
              <a:gd name="connsiteY187" fmla="*/ 866230 h 3401120"/>
              <a:gd name="connsiteX188" fmla="*/ 3633933 w 6672740"/>
              <a:gd name="connsiteY188" fmla="*/ 804170 h 3401120"/>
              <a:gd name="connsiteX189" fmla="*/ 3652280 w 6672740"/>
              <a:gd name="connsiteY189" fmla="*/ 796570 h 3401120"/>
              <a:gd name="connsiteX190" fmla="*/ 3653251 w 6672740"/>
              <a:gd name="connsiteY190" fmla="*/ 794225 h 3401120"/>
              <a:gd name="connsiteX191" fmla="*/ 3634904 w 6672740"/>
              <a:gd name="connsiteY191" fmla="*/ 801824 h 3401120"/>
              <a:gd name="connsiteX192" fmla="*/ 3617616 w 6672740"/>
              <a:gd name="connsiteY192" fmla="*/ 914500 h 3401120"/>
              <a:gd name="connsiteX193" fmla="*/ 3638471 w 6672740"/>
              <a:gd name="connsiteY193" fmla="*/ 905861 h 3401120"/>
              <a:gd name="connsiteX194" fmla="*/ 3644066 w 6672740"/>
              <a:gd name="connsiteY194" fmla="*/ 892354 h 3401120"/>
              <a:gd name="connsiteX195" fmla="*/ 3659907 w 6672740"/>
              <a:gd name="connsiteY195" fmla="*/ 885792 h 3401120"/>
              <a:gd name="connsiteX196" fmla="*/ 3661653 w 6672740"/>
              <a:gd name="connsiteY196" fmla="*/ 881579 h 3401120"/>
              <a:gd name="connsiteX197" fmla="*/ 3642383 w 6672740"/>
              <a:gd name="connsiteY197" fmla="*/ 889560 h 3401120"/>
              <a:gd name="connsiteX198" fmla="*/ 3636583 w 6672740"/>
              <a:gd name="connsiteY198" fmla="*/ 904585 h 3401120"/>
              <a:gd name="connsiteX199" fmla="*/ 3618438 w 6672740"/>
              <a:gd name="connsiteY199" fmla="*/ 912651 h 3401120"/>
              <a:gd name="connsiteX200" fmla="*/ 3584077 w 6672740"/>
              <a:gd name="connsiteY200" fmla="*/ 845784 h 3401120"/>
              <a:gd name="connsiteX201" fmla="*/ 3604601 w 6672740"/>
              <a:gd name="connsiteY201" fmla="*/ 836661 h 3401120"/>
              <a:gd name="connsiteX202" fmla="*/ 3608597 w 6672740"/>
              <a:gd name="connsiteY202" fmla="*/ 827015 h 3401120"/>
              <a:gd name="connsiteX203" fmla="*/ 3626691 w 6672740"/>
              <a:gd name="connsiteY203" fmla="*/ 819519 h 3401120"/>
              <a:gd name="connsiteX204" fmla="*/ 3628050 w 6672740"/>
              <a:gd name="connsiteY204" fmla="*/ 816240 h 3401120"/>
              <a:gd name="connsiteX205" fmla="*/ 3604649 w 6672740"/>
              <a:gd name="connsiteY205" fmla="*/ 825933 h 3401120"/>
              <a:gd name="connsiteX206" fmla="*/ 3601114 w 6672740"/>
              <a:gd name="connsiteY206" fmla="*/ 834467 h 3401120"/>
              <a:gd name="connsiteX207" fmla="*/ 3586207 w 6672740"/>
              <a:gd name="connsiteY207" fmla="*/ 840642 h 3401120"/>
              <a:gd name="connsiteX208" fmla="*/ 3557396 w 6672740"/>
              <a:gd name="connsiteY208" fmla="*/ 869135 h 3401120"/>
              <a:gd name="connsiteX209" fmla="*/ 3576584 w 6672740"/>
              <a:gd name="connsiteY209" fmla="*/ 861729 h 3401120"/>
              <a:gd name="connsiteX210" fmla="*/ 3577555 w 6672740"/>
              <a:gd name="connsiteY210" fmla="*/ 859215 h 3401120"/>
              <a:gd name="connsiteX211" fmla="*/ 3558204 w 6672740"/>
              <a:gd name="connsiteY211" fmla="*/ 867230 h 3401120"/>
              <a:gd name="connsiteX212" fmla="*/ 3525278 w 6672740"/>
              <a:gd name="connsiteY212" fmla="*/ 804327 h 3401120"/>
              <a:gd name="connsiteX213" fmla="*/ 3539498 w 6672740"/>
              <a:gd name="connsiteY213" fmla="*/ 798438 h 3401120"/>
              <a:gd name="connsiteX214" fmla="*/ 3540931 w 6672740"/>
              <a:gd name="connsiteY214" fmla="*/ 794976 h 3401120"/>
              <a:gd name="connsiteX215" fmla="*/ 3526870 w 6672740"/>
              <a:gd name="connsiteY215" fmla="*/ 800660 h 3401120"/>
              <a:gd name="connsiteX216" fmla="*/ 3497746 w 6672740"/>
              <a:gd name="connsiteY216" fmla="*/ 826656 h 3401120"/>
              <a:gd name="connsiteX217" fmla="*/ 3519022 w 6672740"/>
              <a:gd name="connsiteY217" fmla="*/ 818054 h 3401120"/>
              <a:gd name="connsiteX218" fmla="*/ 3519890 w 6672740"/>
              <a:gd name="connsiteY218" fmla="*/ 815958 h 3401120"/>
              <a:gd name="connsiteX219" fmla="*/ 3498741 w 6672740"/>
              <a:gd name="connsiteY219" fmla="*/ 824311 h 3401120"/>
              <a:gd name="connsiteX220" fmla="*/ 3472067 w 6672740"/>
              <a:gd name="connsiteY220" fmla="*/ 845784 h 3401120"/>
              <a:gd name="connsiteX221" fmla="*/ 3492809 w 6672740"/>
              <a:gd name="connsiteY221" fmla="*/ 836564 h 3401120"/>
              <a:gd name="connsiteX222" fmla="*/ 3493546 w 6672740"/>
              <a:gd name="connsiteY222" fmla="*/ 834825 h 3401120"/>
              <a:gd name="connsiteX223" fmla="*/ 3473198 w 6672740"/>
              <a:gd name="connsiteY223" fmla="*/ 843052 h 3401120"/>
              <a:gd name="connsiteX224" fmla="*/ 3421203 w 6672740"/>
              <a:gd name="connsiteY224" fmla="*/ 891874 h 3401120"/>
              <a:gd name="connsiteX225" fmla="*/ 3442648 w 6672740"/>
              <a:gd name="connsiteY225" fmla="*/ 882992 h 3401120"/>
              <a:gd name="connsiteX226" fmla="*/ 3448049 w 6672740"/>
              <a:gd name="connsiteY226" fmla="*/ 869952 h 3401120"/>
              <a:gd name="connsiteX227" fmla="*/ 3463941 w 6672740"/>
              <a:gd name="connsiteY227" fmla="*/ 863369 h 3401120"/>
              <a:gd name="connsiteX228" fmla="*/ 3465545 w 6672740"/>
              <a:gd name="connsiteY228" fmla="*/ 859215 h 3401120"/>
              <a:gd name="connsiteX229" fmla="*/ 3446355 w 6672740"/>
              <a:gd name="connsiteY229" fmla="*/ 867163 h 3401120"/>
              <a:gd name="connsiteX230" fmla="*/ 3440567 w 6672740"/>
              <a:gd name="connsiteY230" fmla="*/ 881137 h 3401120"/>
              <a:gd name="connsiteX231" fmla="*/ 3422452 w 6672740"/>
              <a:gd name="connsiteY231" fmla="*/ 888641 h 3401120"/>
              <a:gd name="connsiteX232" fmla="*/ 3413647 w 6672740"/>
              <a:gd name="connsiteY232" fmla="*/ 804170 h 3401120"/>
              <a:gd name="connsiteX233" fmla="*/ 3432127 w 6672740"/>
              <a:gd name="connsiteY233" fmla="*/ 796515 h 3401120"/>
              <a:gd name="connsiteX234" fmla="*/ 3432806 w 6672740"/>
              <a:gd name="connsiteY234" fmla="*/ 794913 h 3401120"/>
              <a:gd name="connsiteX235" fmla="*/ 3414397 w 6672740"/>
              <a:gd name="connsiteY235" fmla="*/ 802357 h 3401120"/>
              <a:gd name="connsiteX236" fmla="*/ 3370685 w 6672740"/>
              <a:gd name="connsiteY236" fmla="*/ 938937 h 3401120"/>
              <a:gd name="connsiteX237" fmla="*/ 3391174 w 6672740"/>
              <a:gd name="connsiteY237" fmla="*/ 931030 h 3401120"/>
              <a:gd name="connsiteX238" fmla="*/ 3397644 w 6672740"/>
              <a:gd name="connsiteY238" fmla="*/ 915029 h 3401120"/>
              <a:gd name="connsiteX239" fmla="*/ 3413427 w 6672740"/>
              <a:gd name="connsiteY239" fmla="*/ 908332 h 3401120"/>
              <a:gd name="connsiteX240" fmla="*/ 3414681 w 6672740"/>
              <a:gd name="connsiteY240" fmla="*/ 905303 h 3401120"/>
              <a:gd name="connsiteX241" fmla="*/ 3394159 w 6672740"/>
              <a:gd name="connsiteY241" fmla="*/ 914426 h 3401120"/>
              <a:gd name="connsiteX242" fmla="*/ 3390162 w 6672740"/>
              <a:gd name="connsiteY242" fmla="*/ 924075 h 3401120"/>
              <a:gd name="connsiteX243" fmla="*/ 3374184 w 6672740"/>
              <a:gd name="connsiteY243" fmla="*/ 930693 h 3401120"/>
              <a:gd name="connsiteX244" fmla="*/ 3337107 w 6672740"/>
              <a:gd name="connsiteY244" fmla="*/ 869510 h 3401120"/>
              <a:gd name="connsiteX245" fmla="*/ 3356375 w 6672740"/>
              <a:gd name="connsiteY245" fmla="*/ 861529 h 3401120"/>
              <a:gd name="connsiteX246" fmla="*/ 3362175 w 6672740"/>
              <a:gd name="connsiteY246" fmla="*/ 846503 h 3401120"/>
              <a:gd name="connsiteX247" fmla="*/ 3382027 w 6672740"/>
              <a:gd name="connsiteY247" fmla="*/ 837678 h 3401120"/>
              <a:gd name="connsiteX248" fmla="*/ 3386444 w 6672740"/>
              <a:gd name="connsiteY248" fmla="*/ 827015 h 3401120"/>
              <a:gd name="connsiteX249" fmla="*/ 3406792 w 6672740"/>
              <a:gd name="connsiteY249" fmla="*/ 818586 h 3401120"/>
              <a:gd name="connsiteX250" fmla="*/ 3407763 w 6672740"/>
              <a:gd name="connsiteY250" fmla="*/ 816240 h 3401120"/>
              <a:gd name="connsiteX251" fmla="*/ 3386616 w 6672740"/>
              <a:gd name="connsiteY251" fmla="*/ 825000 h 3401120"/>
              <a:gd name="connsiteX252" fmla="*/ 3382694 w 6672740"/>
              <a:gd name="connsiteY252" fmla="*/ 834467 h 3401120"/>
              <a:gd name="connsiteX253" fmla="*/ 3361027 w 6672740"/>
              <a:gd name="connsiteY253" fmla="*/ 843441 h 3401120"/>
              <a:gd name="connsiteX254" fmla="*/ 3354692 w 6672740"/>
              <a:gd name="connsiteY254" fmla="*/ 858735 h 3401120"/>
              <a:gd name="connsiteX255" fmla="*/ 3338852 w 6672740"/>
              <a:gd name="connsiteY255" fmla="*/ 865297 h 3401120"/>
              <a:gd name="connsiteX256" fmla="*/ 3301637 w 6672740"/>
              <a:gd name="connsiteY256" fmla="*/ 804170 h 3401120"/>
              <a:gd name="connsiteX257" fmla="*/ 3322237 w 6672740"/>
              <a:gd name="connsiteY257" fmla="*/ 795638 h 3401120"/>
              <a:gd name="connsiteX258" fmla="*/ 3322821 w 6672740"/>
              <a:gd name="connsiteY258" fmla="*/ 794225 h 3401120"/>
              <a:gd name="connsiteX259" fmla="*/ 3302221 w 6672740"/>
              <a:gd name="connsiteY259" fmla="*/ 802758 h 3401120"/>
              <a:gd name="connsiteX260" fmla="*/ 3253825 w 6672740"/>
              <a:gd name="connsiteY260" fmla="*/ 845033 h 3401120"/>
              <a:gd name="connsiteX261" fmla="*/ 3274404 w 6672740"/>
              <a:gd name="connsiteY261" fmla="*/ 836104 h 3401120"/>
              <a:gd name="connsiteX262" fmla="*/ 3278168 w 6672740"/>
              <a:gd name="connsiteY262" fmla="*/ 827015 h 3401120"/>
              <a:gd name="connsiteX263" fmla="*/ 3294008 w 6672740"/>
              <a:gd name="connsiteY263" fmla="*/ 820453 h 3401120"/>
              <a:gd name="connsiteX264" fmla="*/ 3295753 w 6672740"/>
              <a:gd name="connsiteY264" fmla="*/ 816240 h 3401120"/>
              <a:gd name="connsiteX265" fmla="*/ 3274606 w 6672740"/>
              <a:gd name="connsiteY265" fmla="*/ 825000 h 3401120"/>
              <a:gd name="connsiteX266" fmla="*/ 3270684 w 6672740"/>
              <a:gd name="connsiteY266" fmla="*/ 834467 h 3401120"/>
              <a:gd name="connsiteX267" fmla="*/ 3255668 w 6672740"/>
              <a:gd name="connsiteY267" fmla="*/ 840687 h 3401120"/>
              <a:gd name="connsiteX268" fmla="*/ 3224979 w 6672740"/>
              <a:gd name="connsiteY268" fmla="*/ 869794 h 3401120"/>
              <a:gd name="connsiteX269" fmla="*/ 3244237 w 6672740"/>
              <a:gd name="connsiteY269" fmla="*/ 862187 h 3401120"/>
              <a:gd name="connsiteX270" fmla="*/ 3245144 w 6672740"/>
              <a:gd name="connsiteY270" fmla="*/ 859893 h 3401120"/>
              <a:gd name="connsiteX271" fmla="*/ 3225847 w 6672740"/>
              <a:gd name="connsiteY271" fmla="*/ 867697 h 3401120"/>
              <a:gd name="connsiteX272" fmla="*/ 3195000 w 6672740"/>
              <a:gd name="connsiteY272" fmla="*/ 803628 h 3401120"/>
              <a:gd name="connsiteX273" fmla="*/ 3209315 w 6672740"/>
              <a:gd name="connsiteY273" fmla="*/ 797840 h 3401120"/>
              <a:gd name="connsiteX274" fmla="*/ 3210812 w 6672740"/>
              <a:gd name="connsiteY274" fmla="*/ 794225 h 3401120"/>
              <a:gd name="connsiteX275" fmla="*/ 3196554 w 6672740"/>
              <a:gd name="connsiteY275" fmla="*/ 800131 h 3401120"/>
              <a:gd name="connsiteX276" fmla="*/ 3141978 w 6672740"/>
              <a:gd name="connsiteY276" fmla="*/ 844962 h 3401120"/>
              <a:gd name="connsiteX277" fmla="*/ 3162394 w 6672740"/>
              <a:gd name="connsiteY277" fmla="*/ 836104 h 3401120"/>
              <a:gd name="connsiteX278" fmla="*/ 3166158 w 6672740"/>
              <a:gd name="connsiteY278" fmla="*/ 827015 h 3401120"/>
              <a:gd name="connsiteX279" fmla="*/ 3186666 w 6672740"/>
              <a:gd name="connsiteY279" fmla="*/ 818519 h 3401120"/>
              <a:gd name="connsiteX280" fmla="*/ 3187473 w 6672740"/>
              <a:gd name="connsiteY280" fmla="*/ 816616 h 3401120"/>
              <a:gd name="connsiteX281" fmla="*/ 3166439 w 6672740"/>
              <a:gd name="connsiteY281" fmla="*/ 824734 h 3401120"/>
              <a:gd name="connsiteX282" fmla="*/ 3162408 w 6672740"/>
              <a:gd name="connsiteY282" fmla="*/ 834467 h 3401120"/>
              <a:gd name="connsiteX283" fmla="*/ 3142994 w 6672740"/>
              <a:gd name="connsiteY283" fmla="*/ 842509 h 3401120"/>
              <a:gd name="connsiteX284" fmla="*/ 3090774 w 6672740"/>
              <a:gd name="connsiteY284" fmla="*/ 891874 h 3401120"/>
              <a:gd name="connsiteX285" fmla="*/ 3109965 w 6672740"/>
              <a:gd name="connsiteY285" fmla="*/ 883926 h 3401120"/>
              <a:gd name="connsiteX286" fmla="*/ 3115753 w 6672740"/>
              <a:gd name="connsiteY286" fmla="*/ 869952 h 3401120"/>
              <a:gd name="connsiteX287" fmla="*/ 3131781 w 6672740"/>
              <a:gd name="connsiteY287" fmla="*/ 863313 h 3401120"/>
              <a:gd name="connsiteX288" fmla="*/ 3133067 w 6672740"/>
              <a:gd name="connsiteY288" fmla="*/ 860062 h 3401120"/>
              <a:gd name="connsiteX289" fmla="*/ 3113673 w 6672740"/>
              <a:gd name="connsiteY289" fmla="*/ 868097 h 3401120"/>
              <a:gd name="connsiteX290" fmla="*/ 3108270 w 6672740"/>
              <a:gd name="connsiteY290" fmla="*/ 881137 h 3401120"/>
              <a:gd name="connsiteX291" fmla="*/ 3092377 w 6672740"/>
              <a:gd name="connsiteY291" fmla="*/ 887720 h 3401120"/>
              <a:gd name="connsiteX292" fmla="*/ 3083218 w 6672740"/>
              <a:gd name="connsiteY292" fmla="*/ 804169 h 3401120"/>
              <a:gd name="connsiteX293" fmla="*/ 3101564 w 6672740"/>
              <a:gd name="connsiteY293" fmla="*/ 796570 h 3401120"/>
              <a:gd name="connsiteX294" fmla="*/ 3102535 w 6672740"/>
              <a:gd name="connsiteY294" fmla="*/ 794225 h 3401120"/>
              <a:gd name="connsiteX295" fmla="*/ 3084189 w 6672740"/>
              <a:gd name="connsiteY295" fmla="*/ 801824 h 3401120"/>
              <a:gd name="connsiteX296" fmla="*/ 3006815 w 6672740"/>
              <a:gd name="connsiteY296" fmla="*/ 868821 h 3401120"/>
              <a:gd name="connsiteX297" fmla="*/ 3026147 w 6672740"/>
              <a:gd name="connsiteY297" fmla="*/ 861003 h 3401120"/>
              <a:gd name="connsiteX298" fmla="*/ 3031745 w 6672740"/>
              <a:gd name="connsiteY298" fmla="*/ 846503 h 3401120"/>
              <a:gd name="connsiteX299" fmla="*/ 3049310 w 6672740"/>
              <a:gd name="connsiteY299" fmla="*/ 838694 h 3401120"/>
              <a:gd name="connsiteX300" fmla="*/ 3054148 w 6672740"/>
              <a:gd name="connsiteY300" fmla="*/ 827015 h 3401120"/>
              <a:gd name="connsiteX301" fmla="*/ 3076748 w 6672740"/>
              <a:gd name="connsiteY301" fmla="*/ 817653 h 3401120"/>
              <a:gd name="connsiteX302" fmla="*/ 3077333 w 6672740"/>
              <a:gd name="connsiteY302" fmla="*/ 816242 h 3401120"/>
              <a:gd name="connsiteX303" fmla="*/ 3053933 w 6672740"/>
              <a:gd name="connsiteY303" fmla="*/ 825934 h 3401120"/>
              <a:gd name="connsiteX304" fmla="*/ 3050398 w 6672740"/>
              <a:gd name="connsiteY304" fmla="*/ 834467 h 3401120"/>
              <a:gd name="connsiteX305" fmla="*/ 3030984 w 6672740"/>
              <a:gd name="connsiteY305" fmla="*/ 842509 h 3401120"/>
              <a:gd name="connsiteX306" fmla="*/ 3024262 w 6672740"/>
              <a:gd name="connsiteY306" fmla="*/ 858735 h 3401120"/>
              <a:gd name="connsiteX307" fmla="*/ 3008286 w 6672740"/>
              <a:gd name="connsiteY307" fmla="*/ 865353 h 3401120"/>
              <a:gd name="connsiteX308" fmla="*/ 2971208 w 6672740"/>
              <a:gd name="connsiteY308" fmla="*/ 804169 h 3401120"/>
              <a:gd name="connsiteX309" fmla="*/ 2989554 w 6672740"/>
              <a:gd name="connsiteY309" fmla="*/ 796570 h 3401120"/>
              <a:gd name="connsiteX310" fmla="*/ 2990525 w 6672740"/>
              <a:gd name="connsiteY310" fmla="*/ 794225 h 3401120"/>
              <a:gd name="connsiteX311" fmla="*/ 2972179 w 6672740"/>
              <a:gd name="connsiteY311" fmla="*/ 801824 h 3401120"/>
              <a:gd name="connsiteX312" fmla="*/ 2954892 w 6672740"/>
              <a:gd name="connsiteY312" fmla="*/ 914499 h 3401120"/>
              <a:gd name="connsiteX313" fmla="*/ 2975746 w 6672740"/>
              <a:gd name="connsiteY313" fmla="*/ 905861 h 3401120"/>
              <a:gd name="connsiteX314" fmla="*/ 2981341 w 6672740"/>
              <a:gd name="connsiteY314" fmla="*/ 892354 h 3401120"/>
              <a:gd name="connsiteX315" fmla="*/ 2997319 w 6672740"/>
              <a:gd name="connsiteY315" fmla="*/ 885736 h 3401120"/>
              <a:gd name="connsiteX316" fmla="*/ 2998791 w 6672740"/>
              <a:gd name="connsiteY316" fmla="*/ 882268 h 3401120"/>
              <a:gd name="connsiteX317" fmla="*/ 2979454 w 6672740"/>
              <a:gd name="connsiteY317" fmla="*/ 890087 h 3401120"/>
              <a:gd name="connsiteX318" fmla="*/ 2973857 w 6672740"/>
              <a:gd name="connsiteY318" fmla="*/ 904585 h 3401120"/>
              <a:gd name="connsiteX319" fmla="*/ 2955713 w 6672740"/>
              <a:gd name="connsiteY319" fmla="*/ 912650 h 3401120"/>
              <a:gd name="connsiteX320" fmla="*/ 2921351 w 6672740"/>
              <a:gd name="connsiteY320" fmla="*/ 845784 h 3401120"/>
              <a:gd name="connsiteX321" fmla="*/ 2942094 w 6672740"/>
              <a:gd name="connsiteY321" fmla="*/ 836564 h 3401120"/>
              <a:gd name="connsiteX322" fmla="*/ 2946145 w 6672740"/>
              <a:gd name="connsiteY322" fmla="*/ 827015 h 3401120"/>
              <a:gd name="connsiteX323" fmla="*/ 2963821 w 6672740"/>
              <a:gd name="connsiteY323" fmla="*/ 819867 h 3401120"/>
              <a:gd name="connsiteX324" fmla="*/ 2965323 w 6672740"/>
              <a:gd name="connsiteY324" fmla="*/ 816242 h 3401120"/>
              <a:gd name="connsiteX325" fmla="*/ 2943961 w 6672740"/>
              <a:gd name="connsiteY325" fmla="*/ 825090 h 3401120"/>
              <a:gd name="connsiteX326" fmla="*/ 2939981 w 6672740"/>
              <a:gd name="connsiteY326" fmla="*/ 834467 h 3401120"/>
              <a:gd name="connsiteX327" fmla="*/ 2923233 w 6672740"/>
              <a:gd name="connsiteY327" fmla="*/ 841239 h 3401120"/>
              <a:gd name="connsiteX328" fmla="*/ 2894671 w 6672740"/>
              <a:gd name="connsiteY328" fmla="*/ 869135 h 3401120"/>
              <a:gd name="connsiteX329" fmla="*/ 2913857 w 6672740"/>
              <a:gd name="connsiteY329" fmla="*/ 861729 h 3401120"/>
              <a:gd name="connsiteX330" fmla="*/ 2914829 w 6672740"/>
              <a:gd name="connsiteY330" fmla="*/ 859215 h 3401120"/>
              <a:gd name="connsiteX331" fmla="*/ 2895480 w 6672740"/>
              <a:gd name="connsiteY331" fmla="*/ 867229 h 3401120"/>
              <a:gd name="connsiteX332" fmla="*/ 2862553 w 6672740"/>
              <a:gd name="connsiteY332" fmla="*/ 804327 h 3401120"/>
              <a:gd name="connsiteX333" fmla="*/ 2876881 w 6672740"/>
              <a:gd name="connsiteY333" fmla="*/ 798392 h 3401120"/>
              <a:gd name="connsiteX334" fmla="*/ 2878357 w 6672740"/>
              <a:gd name="connsiteY334" fmla="*/ 794914 h 3401120"/>
              <a:gd name="connsiteX335" fmla="*/ 2864145 w 6672740"/>
              <a:gd name="connsiteY335" fmla="*/ 800660 h 3401120"/>
              <a:gd name="connsiteX336" fmla="*/ 2835254 w 6672740"/>
              <a:gd name="connsiteY336" fmla="*/ 826562 h 3401120"/>
              <a:gd name="connsiteX337" fmla="*/ 2856296 w 6672740"/>
              <a:gd name="connsiteY337" fmla="*/ 818054 h 3401120"/>
              <a:gd name="connsiteX338" fmla="*/ 2857164 w 6672740"/>
              <a:gd name="connsiteY338" fmla="*/ 815959 h 3401120"/>
              <a:gd name="connsiteX339" fmla="*/ 2836220 w 6672740"/>
              <a:gd name="connsiteY339" fmla="*/ 824230 h 3401120"/>
              <a:gd name="connsiteX340" fmla="*/ 2809341 w 6672740"/>
              <a:gd name="connsiteY340" fmla="*/ 845784 h 3401120"/>
              <a:gd name="connsiteX341" fmla="*/ 2830083 w 6672740"/>
              <a:gd name="connsiteY341" fmla="*/ 836564 h 3401120"/>
              <a:gd name="connsiteX342" fmla="*/ 2830758 w 6672740"/>
              <a:gd name="connsiteY342" fmla="*/ 834972 h 3401120"/>
              <a:gd name="connsiteX343" fmla="*/ 2810311 w 6672740"/>
              <a:gd name="connsiteY343" fmla="*/ 843443 h 3401120"/>
              <a:gd name="connsiteX344" fmla="*/ 2760526 w 6672740"/>
              <a:gd name="connsiteY344" fmla="*/ 891027 h 3401120"/>
              <a:gd name="connsiteX345" fmla="*/ 2779921 w 6672740"/>
              <a:gd name="connsiteY345" fmla="*/ 882992 h 3401120"/>
              <a:gd name="connsiteX346" fmla="*/ 2785323 w 6672740"/>
              <a:gd name="connsiteY346" fmla="*/ 869952 h 3401120"/>
              <a:gd name="connsiteX347" fmla="*/ 2801215 w 6672740"/>
              <a:gd name="connsiteY347" fmla="*/ 863369 h 3401120"/>
              <a:gd name="connsiteX348" fmla="*/ 2802819 w 6672740"/>
              <a:gd name="connsiteY348" fmla="*/ 859215 h 3401120"/>
              <a:gd name="connsiteX349" fmla="*/ 2783629 w 6672740"/>
              <a:gd name="connsiteY349" fmla="*/ 867163 h 3401120"/>
              <a:gd name="connsiteX350" fmla="*/ 2777840 w 6672740"/>
              <a:gd name="connsiteY350" fmla="*/ 881137 h 3401120"/>
              <a:gd name="connsiteX351" fmla="*/ 2761811 w 6672740"/>
              <a:gd name="connsiteY351" fmla="*/ 887776 h 3401120"/>
              <a:gd name="connsiteX352" fmla="*/ 2750921 w 6672740"/>
              <a:gd name="connsiteY352" fmla="*/ 804169 h 3401120"/>
              <a:gd name="connsiteX353" fmla="*/ 2771522 w 6672740"/>
              <a:gd name="connsiteY353" fmla="*/ 795636 h 3401120"/>
              <a:gd name="connsiteX354" fmla="*/ 2772106 w 6672740"/>
              <a:gd name="connsiteY354" fmla="*/ 794225 h 3401120"/>
              <a:gd name="connsiteX355" fmla="*/ 2751507 w 6672740"/>
              <a:gd name="connsiteY355" fmla="*/ 802758 h 3401120"/>
              <a:gd name="connsiteX356" fmla="*/ 2707960 w 6672740"/>
              <a:gd name="connsiteY356" fmla="*/ 938937 h 3401120"/>
              <a:gd name="connsiteX357" fmla="*/ 2728449 w 6672740"/>
              <a:gd name="connsiteY357" fmla="*/ 931029 h 3401120"/>
              <a:gd name="connsiteX358" fmla="*/ 2734919 w 6672740"/>
              <a:gd name="connsiteY358" fmla="*/ 915029 h 3401120"/>
              <a:gd name="connsiteX359" fmla="*/ 2750703 w 6672740"/>
              <a:gd name="connsiteY359" fmla="*/ 908332 h 3401120"/>
              <a:gd name="connsiteX360" fmla="*/ 2751616 w 6672740"/>
              <a:gd name="connsiteY360" fmla="*/ 906125 h 3401120"/>
              <a:gd name="connsiteX361" fmla="*/ 2731201 w 6672740"/>
              <a:gd name="connsiteY361" fmla="*/ 914983 h 3401120"/>
              <a:gd name="connsiteX362" fmla="*/ 2727435 w 6672740"/>
              <a:gd name="connsiteY362" fmla="*/ 924075 h 3401120"/>
              <a:gd name="connsiteX363" fmla="*/ 2711459 w 6672740"/>
              <a:gd name="connsiteY363" fmla="*/ 930693 h 3401120"/>
              <a:gd name="connsiteX364" fmla="*/ 2674381 w 6672740"/>
              <a:gd name="connsiteY364" fmla="*/ 869510 h 3401120"/>
              <a:gd name="connsiteX365" fmla="*/ 2693806 w 6672740"/>
              <a:gd name="connsiteY365" fmla="*/ 861463 h 3401120"/>
              <a:gd name="connsiteX366" fmla="*/ 2699721 w 6672740"/>
              <a:gd name="connsiteY366" fmla="*/ 846503 h 3401120"/>
              <a:gd name="connsiteX367" fmla="*/ 2719136 w 6672740"/>
              <a:gd name="connsiteY367" fmla="*/ 838079 h 3401120"/>
              <a:gd name="connsiteX368" fmla="*/ 2723718 w 6672740"/>
              <a:gd name="connsiteY368" fmla="*/ 827015 h 3401120"/>
              <a:gd name="connsiteX369" fmla="*/ 2744066 w 6672740"/>
              <a:gd name="connsiteY369" fmla="*/ 818586 h 3401120"/>
              <a:gd name="connsiteX370" fmla="*/ 2745037 w 6672740"/>
              <a:gd name="connsiteY370" fmla="*/ 816242 h 3401120"/>
              <a:gd name="connsiteX371" fmla="*/ 2723891 w 6672740"/>
              <a:gd name="connsiteY371" fmla="*/ 825000 h 3401120"/>
              <a:gd name="connsiteX372" fmla="*/ 2719969 w 6672740"/>
              <a:gd name="connsiteY372" fmla="*/ 834467 h 3401120"/>
              <a:gd name="connsiteX373" fmla="*/ 2700422 w 6672740"/>
              <a:gd name="connsiteY373" fmla="*/ 842564 h 3401120"/>
              <a:gd name="connsiteX374" fmla="*/ 2693559 w 6672740"/>
              <a:gd name="connsiteY374" fmla="*/ 858735 h 3401120"/>
              <a:gd name="connsiteX375" fmla="*/ 2675883 w 6672740"/>
              <a:gd name="connsiteY375" fmla="*/ 865883 h 3401120"/>
              <a:gd name="connsiteX376" fmla="*/ 2640915 w 6672740"/>
              <a:gd name="connsiteY376" fmla="*/ 803480 h 3401120"/>
              <a:gd name="connsiteX377" fmla="*/ 2659351 w 6672740"/>
              <a:gd name="connsiteY377" fmla="*/ 796027 h 3401120"/>
              <a:gd name="connsiteX378" fmla="*/ 2660096 w 6672740"/>
              <a:gd name="connsiteY378" fmla="*/ 794225 h 3401120"/>
              <a:gd name="connsiteX379" fmla="*/ 2641590 w 6672740"/>
              <a:gd name="connsiteY379" fmla="*/ 801890 h 3401120"/>
              <a:gd name="connsiteX380" fmla="*/ 2591099 w 6672740"/>
              <a:gd name="connsiteY380" fmla="*/ 845033 h 3401120"/>
              <a:gd name="connsiteX381" fmla="*/ 2611678 w 6672740"/>
              <a:gd name="connsiteY381" fmla="*/ 836104 h 3401120"/>
              <a:gd name="connsiteX382" fmla="*/ 2615442 w 6672740"/>
              <a:gd name="connsiteY382" fmla="*/ 827015 h 3401120"/>
              <a:gd name="connsiteX383" fmla="*/ 2631419 w 6672740"/>
              <a:gd name="connsiteY383" fmla="*/ 820396 h 3401120"/>
              <a:gd name="connsiteX384" fmla="*/ 2632891 w 6672740"/>
              <a:gd name="connsiteY384" fmla="*/ 816931 h 3401120"/>
              <a:gd name="connsiteX385" fmla="*/ 2611669 w 6672740"/>
              <a:gd name="connsiteY385" fmla="*/ 825510 h 3401120"/>
              <a:gd name="connsiteX386" fmla="*/ 2607959 w 6672740"/>
              <a:gd name="connsiteY386" fmla="*/ 834467 h 3401120"/>
              <a:gd name="connsiteX387" fmla="*/ 2592942 w 6672740"/>
              <a:gd name="connsiteY387" fmla="*/ 840687 h 3401120"/>
              <a:gd name="connsiteX388" fmla="*/ 2562253 w 6672740"/>
              <a:gd name="connsiteY388" fmla="*/ 869794 h 3401120"/>
              <a:gd name="connsiteX389" fmla="*/ 2581511 w 6672740"/>
              <a:gd name="connsiteY389" fmla="*/ 862187 h 3401120"/>
              <a:gd name="connsiteX390" fmla="*/ 2582417 w 6672740"/>
              <a:gd name="connsiteY390" fmla="*/ 859893 h 3401120"/>
              <a:gd name="connsiteX391" fmla="*/ 2563121 w 6672740"/>
              <a:gd name="connsiteY391" fmla="*/ 867697 h 3401120"/>
              <a:gd name="connsiteX392" fmla="*/ 2532275 w 6672740"/>
              <a:gd name="connsiteY392" fmla="*/ 803628 h 3401120"/>
              <a:gd name="connsiteX393" fmla="*/ 2546589 w 6672740"/>
              <a:gd name="connsiteY393" fmla="*/ 797840 h 3401120"/>
              <a:gd name="connsiteX394" fmla="*/ 2548086 w 6672740"/>
              <a:gd name="connsiteY394" fmla="*/ 794225 h 3401120"/>
              <a:gd name="connsiteX395" fmla="*/ 2533829 w 6672740"/>
              <a:gd name="connsiteY395" fmla="*/ 800130 h 3401120"/>
              <a:gd name="connsiteX396" fmla="*/ 2478912 w 6672740"/>
              <a:gd name="connsiteY396" fmla="*/ 845784 h 3401120"/>
              <a:gd name="connsiteX397" fmla="*/ 2499436 w 6672740"/>
              <a:gd name="connsiteY397" fmla="*/ 836661 h 3401120"/>
              <a:gd name="connsiteX398" fmla="*/ 2503432 w 6672740"/>
              <a:gd name="connsiteY398" fmla="*/ 827015 h 3401120"/>
              <a:gd name="connsiteX399" fmla="*/ 2523939 w 6672740"/>
              <a:gd name="connsiteY399" fmla="*/ 818519 h 3401120"/>
              <a:gd name="connsiteX400" fmla="*/ 2524747 w 6672740"/>
              <a:gd name="connsiteY400" fmla="*/ 816616 h 3401120"/>
              <a:gd name="connsiteX401" fmla="*/ 2503714 w 6672740"/>
              <a:gd name="connsiteY401" fmla="*/ 824734 h 3401120"/>
              <a:gd name="connsiteX402" fmla="*/ 2499683 w 6672740"/>
              <a:gd name="connsiteY402" fmla="*/ 834467 h 3401120"/>
              <a:gd name="connsiteX403" fmla="*/ 2480269 w 6672740"/>
              <a:gd name="connsiteY403" fmla="*/ 842509 h 3401120"/>
              <a:gd name="connsiteX404" fmla="*/ 2428048 w 6672740"/>
              <a:gd name="connsiteY404" fmla="*/ 891874 h 3401120"/>
              <a:gd name="connsiteX405" fmla="*/ 2447239 w 6672740"/>
              <a:gd name="connsiteY405" fmla="*/ 883926 h 3401120"/>
              <a:gd name="connsiteX406" fmla="*/ 2453027 w 6672740"/>
              <a:gd name="connsiteY406" fmla="*/ 869952 h 3401120"/>
              <a:gd name="connsiteX407" fmla="*/ 2471141 w 6672740"/>
              <a:gd name="connsiteY407" fmla="*/ 862448 h 3401120"/>
              <a:gd name="connsiteX408" fmla="*/ 2472390 w 6672740"/>
              <a:gd name="connsiteY408" fmla="*/ 859215 h 3401120"/>
              <a:gd name="connsiteX409" fmla="*/ 2450945 w 6672740"/>
              <a:gd name="connsiteY409" fmla="*/ 868097 h 3401120"/>
              <a:gd name="connsiteX410" fmla="*/ 2445544 w 6672740"/>
              <a:gd name="connsiteY410" fmla="*/ 881137 h 3401120"/>
              <a:gd name="connsiteX411" fmla="*/ 2429652 w 6672740"/>
              <a:gd name="connsiteY411" fmla="*/ 887720 h 3401120"/>
              <a:gd name="connsiteX412" fmla="*/ 2420491 w 6672740"/>
              <a:gd name="connsiteY412" fmla="*/ 804170 h 3401120"/>
              <a:gd name="connsiteX413" fmla="*/ 2438839 w 6672740"/>
              <a:gd name="connsiteY413" fmla="*/ 796570 h 3401120"/>
              <a:gd name="connsiteX414" fmla="*/ 2439810 w 6672740"/>
              <a:gd name="connsiteY414" fmla="*/ 794225 h 3401120"/>
              <a:gd name="connsiteX415" fmla="*/ 2421463 w 6672740"/>
              <a:gd name="connsiteY415" fmla="*/ 801824 h 3401120"/>
              <a:gd name="connsiteX416" fmla="*/ 2344088 w 6672740"/>
              <a:gd name="connsiteY416" fmla="*/ 868821 h 3401120"/>
              <a:gd name="connsiteX417" fmla="*/ 2363423 w 6672740"/>
              <a:gd name="connsiteY417" fmla="*/ 861002 h 3401120"/>
              <a:gd name="connsiteX418" fmla="*/ 2369020 w 6672740"/>
              <a:gd name="connsiteY418" fmla="*/ 846503 h 3401120"/>
              <a:gd name="connsiteX419" fmla="*/ 2386584 w 6672740"/>
              <a:gd name="connsiteY419" fmla="*/ 838695 h 3401120"/>
              <a:gd name="connsiteX420" fmla="*/ 2391422 w 6672740"/>
              <a:gd name="connsiteY420" fmla="*/ 827015 h 3401120"/>
              <a:gd name="connsiteX421" fmla="*/ 2414024 w 6672740"/>
              <a:gd name="connsiteY421" fmla="*/ 817653 h 3401120"/>
              <a:gd name="connsiteX422" fmla="*/ 2414608 w 6672740"/>
              <a:gd name="connsiteY422" fmla="*/ 816240 h 3401120"/>
              <a:gd name="connsiteX423" fmla="*/ 2391208 w 6672740"/>
              <a:gd name="connsiteY423" fmla="*/ 825933 h 3401120"/>
              <a:gd name="connsiteX424" fmla="*/ 2387673 w 6672740"/>
              <a:gd name="connsiteY424" fmla="*/ 834467 h 3401120"/>
              <a:gd name="connsiteX425" fmla="*/ 2368259 w 6672740"/>
              <a:gd name="connsiteY425" fmla="*/ 842509 h 3401120"/>
              <a:gd name="connsiteX426" fmla="*/ 2361537 w 6672740"/>
              <a:gd name="connsiteY426" fmla="*/ 858735 h 3401120"/>
              <a:gd name="connsiteX427" fmla="*/ 2345559 w 6672740"/>
              <a:gd name="connsiteY427" fmla="*/ 865353 h 3401120"/>
              <a:gd name="connsiteX428" fmla="*/ 2308482 w 6672740"/>
              <a:gd name="connsiteY428" fmla="*/ 804170 h 3401120"/>
              <a:gd name="connsiteX429" fmla="*/ 2326829 w 6672740"/>
              <a:gd name="connsiteY429" fmla="*/ 796570 h 3401120"/>
              <a:gd name="connsiteX430" fmla="*/ 2327490 w 6672740"/>
              <a:gd name="connsiteY430" fmla="*/ 794976 h 3401120"/>
              <a:gd name="connsiteX431" fmla="*/ 2309232 w 6672740"/>
              <a:gd name="connsiteY431" fmla="*/ 802357 h 3401120"/>
              <a:gd name="connsiteX432" fmla="*/ 2258626 w 6672740"/>
              <a:gd name="connsiteY432" fmla="*/ 845784 h 3401120"/>
              <a:gd name="connsiteX433" fmla="*/ 2279366 w 6672740"/>
              <a:gd name="connsiteY433" fmla="*/ 836564 h 3401120"/>
              <a:gd name="connsiteX434" fmla="*/ 2283419 w 6672740"/>
              <a:gd name="connsiteY434" fmla="*/ 827015 h 3401120"/>
              <a:gd name="connsiteX435" fmla="*/ 2301097 w 6672740"/>
              <a:gd name="connsiteY435" fmla="*/ 819867 h 3401120"/>
              <a:gd name="connsiteX436" fmla="*/ 2302598 w 6672740"/>
              <a:gd name="connsiteY436" fmla="*/ 816240 h 3401120"/>
              <a:gd name="connsiteX437" fmla="*/ 2281236 w 6672740"/>
              <a:gd name="connsiteY437" fmla="*/ 825088 h 3401120"/>
              <a:gd name="connsiteX438" fmla="*/ 2277256 w 6672740"/>
              <a:gd name="connsiteY438" fmla="*/ 834467 h 3401120"/>
              <a:gd name="connsiteX439" fmla="*/ 2260509 w 6672740"/>
              <a:gd name="connsiteY439" fmla="*/ 841239 h 3401120"/>
              <a:gd name="connsiteX440" fmla="*/ 2231825 w 6672740"/>
              <a:gd name="connsiteY440" fmla="*/ 869794 h 3401120"/>
              <a:gd name="connsiteX441" fmla="*/ 2250934 w 6672740"/>
              <a:gd name="connsiteY441" fmla="*/ 862246 h 3401120"/>
              <a:gd name="connsiteX442" fmla="*/ 2252104 w 6672740"/>
              <a:gd name="connsiteY442" fmla="*/ 859213 h 3401120"/>
              <a:gd name="connsiteX443" fmla="*/ 2232914 w 6672740"/>
              <a:gd name="connsiteY443" fmla="*/ 867163 h 3401120"/>
              <a:gd name="connsiteX444" fmla="*/ 2199827 w 6672740"/>
              <a:gd name="connsiteY444" fmla="*/ 804327 h 3401120"/>
              <a:gd name="connsiteX445" fmla="*/ 2214156 w 6672740"/>
              <a:gd name="connsiteY445" fmla="*/ 798392 h 3401120"/>
              <a:gd name="connsiteX446" fmla="*/ 2215632 w 6672740"/>
              <a:gd name="connsiteY446" fmla="*/ 794913 h 3401120"/>
              <a:gd name="connsiteX447" fmla="*/ 2201419 w 6672740"/>
              <a:gd name="connsiteY447" fmla="*/ 800660 h 3401120"/>
              <a:gd name="connsiteX448" fmla="*/ 2146616 w 6672740"/>
              <a:gd name="connsiteY448" fmla="*/ 845784 h 3401120"/>
              <a:gd name="connsiteX449" fmla="*/ 2169429 w 6672740"/>
              <a:gd name="connsiteY449" fmla="*/ 835644 h 3401120"/>
              <a:gd name="connsiteX450" fmla="*/ 2173003 w 6672740"/>
              <a:gd name="connsiteY450" fmla="*/ 827015 h 3401120"/>
              <a:gd name="connsiteX451" fmla="*/ 2193351 w 6672740"/>
              <a:gd name="connsiteY451" fmla="*/ 818586 h 3401120"/>
              <a:gd name="connsiteX452" fmla="*/ 2194438 w 6672740"/>
              <a:gd name="connsiteY452" fmla="*/ 815958 h 3401120"/>
              <a:gd name="connsiteX453" fmla="*/ 2173493 w 6672740"/>
              <a:gd name="connsiteY453" fmla="*/ 824230 h 3401120"/>
              <a:gd name="connsiteX454" fmla="*/ 2169253 w 6672740"/>
              <a:gd name="connsiteY454" fmla="*/ 834467 h 3401120"/>
              <a:gd name="connsiteX455" fmla="*/ 2147586 w 6672740"/>
              <a:gd name="connsiteY455" fmla="*/ 843441 h 3401120"/>
              <a:gd name="connsiteX456" fmla="*/ 2097735 w 6672740"/>
              <a:gd name="connsiteY456" fmla="*/ 891195 h 3401120"/>
              <a:gd name="connsiteX457" fmla="*/ 2117030 w 6672740"/>
              <a:gd name="connsiteY457" fmla="*/ 883392 h 3401120"/>
              <a:gd name="connsiteX458" fmla="*/ 2122598 w 6672740"/>
              <a:gd name="connsiteY458" fmla="*/ 869952 h 3401120"/>
              <a:gd name="connsiteX459" fmla="*/ 2138490 w 6672740"/>
              <a:gd name="connsiteY459" fmla="*/ 863369 h 3401120"/>
              <a:gd name="connsiteX460" fmla="*/ 2140094 w 6672740"/>
              <a:gd name="connsiteY460" fmla="*/ 859215 h 3401120"/>
              <a:gd name="connsiteX461" fmla="*/ 2120903 w 6672740"/>
              <a:gd name="connsiteY461" fmla="*/ 867163 h 3401120"/>
              <a:gd name="connsiteX462" fmla="*/ 2115116 w 6672740"/>
              <a:gd name="connsiteY462" fmla="*/ 881137 h 3401120"/>
              <a:gd name="connsiteX463" fmla="*/ 2099087 w 6672740"/>
              <a:gd name="connsiteY463" fmla="*/ 887776 h 3401120"/>
              <a:gd name="connsiteX464" fmla="*/ 2088195 w 6672740"/>
              <a:gd name="connsiteY464" fmla="*/ 804170 h 3401120"/>
              <a:gd name="connsiteX465" fmla="*/ 2108796 w 6672740"/>
              <a:gd name="connsiteY465" fmla="*/ 795638 h 3401120"/>
              <a:gd name="connsiteX466" fmla="*/ 2109380 w 6672740"/>
              <a:gd name="connsiteY466" fmla="*/ 794225 h 3401120"/>
              <a:gd name="connsiteX467" fmla="*/ 2088780 w 6672740"/>
              <a:gd name="connsiteY467" fmla="*/ 802758 h 3401120"/>
              <a:gd name="connsiteX468" fmla="*/ 2045468 w 6672740"/>
              <a:gd name="connsiteY468" fmla="*/ 938847 h 3401120"/>
              <a:gd name="connsiteX469" fmla="*/ 2065722 w 6672740"/>
              <a:gd name="connsiteY469" fmla="*/ 931030 h 3401120"/>
              <a:gd name="connsiteX470" fmla="*/ 2072193 w 6672740"/>
              <a:gd name="connsiteY470" fmla="*/ 915029 h 3401120"/>
              <a:gd name="connsiteX471" fmla="*/ 2088113 w 6672740"/>
              <a:gd name="connsiteY471" fmla="*/ 908274 h 3401120"/>
              <a:gd name="connsiteX472" fmla="*/ 2089055 w 6672740"/>
              <a:gd name="connsiteY472" fmla="*/ 906054 h 3401120"/>
              <a:gd name="connsiteX473" fmla="*/ 2068476 w 6672740"/>
              <a:gd name="connsiteY473" fmla="*/ 914983 h 3401120"/>
              <a:gd name="connsiteX474" fmla="*/ 2064710 w 6672740"/>
              <a:gd name="connsiteY474" fmla="*/ 924075 h 3401120"/>
              <a:gd name="connsiteX475" fmla="*/ 2048870 w 6672740"/>
              <a:gd name="connsiteY475" fmla="*/ 930636 h 3401120"/>
              <a:gd name="connsiteX476" fmla="*/ 2011655 w 6672740"/>
              <a:gd name="connsiteY476" fmla="*/ 869510 h 3401120"/>
              <a:gd name="connsiteX477" fmla="*/ 2031081 w 6672740"/>
              <a:gd name="connsiteY477" fmla="*/ 861463 h 3401120"/>
              <a:gd name="connsiteX478" fmla="*/ 2036996 w 6672740"/>
              <a:gd name="connsiteY478" fmla="*/ 846503 h 3401120"/>
              <a:gd name="connsiteX479" fmla="*/ 2056410 w 6672740"/>
              <a:gd name="connsiteY479" fmla="*/ 838079 h 3401120"/>
              <a:gd name="connsiteX480" fmla="*/ 2060993 w 6672740"/>
              <a:gd name="connsiteY480" fmla="*/ 827015 h 3401120"/>
              <a:gd name="connsiteX481" fmla="*/ 2081341 w 6672740"/>
              <a:gd name="connsiteY481" fmla="*/ 818586 h 3401120"/>
              <a:gd name="connsiteX482" fmla="*/ 2082312 w 6672740"/>
              <a:gd name="connsiteY482" fmla="*/ 816240 h 3401120"/>
              <a:gd name="connsiteX483" fmla="*/ 2061164 w 6672740"/>
              <a:gd name="connsiteY483" fmla="*/ 825000 h 3401120"/>
              <a:gd name="connsiteX484" fmla="*/ 2057243 w 6672740"/>
              <a:gd name="connsiteY484" fmla="*/ 834467 h 3401120"/>
              <a:gd name="connsiteX485" fmla="*/ 2037697 w 6672740"/>
              <a:gd name="connsiteY485" fmla="*/ 842563 h 3401120"/>
              <a:gd name="connsiteX486" fmla="*/ 2030834 w 6672740"/>
              <a:gd name="connsiteY486" fmla="*/ 858735 h 3401120"/>
              <a:gd name="connsiteX487" fmla="*/ 2013157 w 6672740"/>
              <a:gd name="connsiteY487" fmla="*/ 865883 h 3401120"/>
              <a:gd name="connsiteX488" fmla="*/ 1978189 w 6672740"/>
              <a:gd name="connsiteY488" fmla="*/ 803481 h 3401120"/>
              <a:gd name="connsiteX489" fmla="*/ 1996624 w 6672740"/>
              <a:gd name="connsiteY489" fmla="*/ 796027 h 3401120"/>
              <a:gd name="connsiteX490" fmla="*/ 1997370 w 6672740"/>
              <a:gd name="connsiteY490" fmla="*/ 794225 h 3401120"/>
              <a:gd name="connsiteX491" fmla="*/ 1978864 w 6672740"/>
              <a:gd name="connsiteY491" fmla="*/ 801891 h 3401120"/>
              <a:gd name="connsiteX492" fmla="*/ 1928195 w 6672740"/>
              <a:gd name="connsiteY492" fmla="*/ 845784 h 3401120"/>
              <a:gd name="connsiteX493" fmla="*/ 1948722 w 6672740"/>
              <a:gd name="connsiteY493" fmla="*/ 836661 h 3401120"/>
              <a:gd name="connsiteX494" fmla="*/ 1952716 w 6672740"/>
              <a:gd name="connsiteY494" fmla="*/ 827015 h 3401120"/>
              <a:gd name="connsiteX495" fmla="*/ 1968694 w 6672740"/>
              <a:gd name="connsiteY495" fmla="*/ 820396 h 3401120"/>
              <a:gd name="connsiteX496" fmla="*/ 1970165 w 6672740"/>
              <a:gd name="connsiteY496" fmla="*/ 816930 h 3401120"/>
              <a:gd name="connsiteX497" fmla="*/ 1948943 w 6672740"/>
              <a:gd name="connsiteY497" fmla="*/ 825510 h 3401120"/>
              <a:gd name="connsiteX498" fmla="*/ 1945233 w 6672740"/>
              <a:gd name="connsiteY498" fmla="*/ 834467 h 3401120"/>
              <a:gd name="connsiteX499" fmla="*/ 1930325 w 6672740"/>
              <a:gd name="connsiteY499" fmla="*/ 840642 h 3401120"/>
              <a:gd name="connsiteX500" fmla="*/ 1911082 w 6672740"/>
              <a:gd name="connsiteY500" fmla="*/ 961239 h 3401120"/>
              <a:gd name="connsiteX501" fmla="*/ 1931908 w 6672740"/>
              <a:gd name="connsiteY501" fmla="*/ 953202 h 3401120"/>
              <a:gd name="connsiteX502" fmla="*/ 1937781 w 6672740"/>
              <a:gd name="connsiteY502" fmla="*/ 939024 h 3401120"/>
              <a:gd name="connsiteX503" fmla="*/ 1953035 w 6672740"/>
              <a:gd name="connsiteY503" fmla="*/ 932705 h 3401120"/>
              <a:gd name="connsiteX504" fmla="*/ 1960183 w 6672740"/>
              <a:gd name="connsiteY504" fmla="*/ 915029 h 3401120"/>
              <a:gd name="connsiteX505" fmla="*/ 1982761 w 6672740"/>
              <a:gd name="connsiteY505" fmla="*/ 905449 h 3401120"/>
              <a:gd name="connsiteX506" fmla="*/ 1988186 w 6672740"/>
              <a:gd name="connsiteY506" fmla="*/ 892354 h 3401120"/>
              <a:gd name="connsiteX507" fmla="*/ 2004026 w 6672740"/>
              <a:gd name="connsiteY507" fmla="*/ 885792 h 3401120"/>
              <a:gd name="connsiteX508" fmla="*/ 2005772 w 6672740"/>
              <a:gd name="connsiteY508" fmla="*/ 881579 h 3401120"/>
              <a:gd name="connsiteX509" fmla="*/ 1986502 w 6672740"/>
              <a:gd name="connsiteY509" fmla="*/ 889561 h 3401120"/>
              <a:gd name="connsiteX510" fmla="*/ 1980702 w 6672740"/>
              <a:gd name="connsiteY510" fmla="*/ 904585 h 3401120"/>
              <a:gd name="connsiteX511" fmla="*/ 1960443 w 6672740"/>
              <a:gd name="connsiteY511" fmla="*/ 913591 h 3401120"/>
              <a:gd name="connsiteX512" fmla="*/ 1955888 w 6672740"/>
              <a:gd name="connsiteY512" fmla="*/ 924075 h 3401120"/>
              <a:gd name="connsiteX513" fmla="*/ 1936387 w 6672740"/>
              <a:gd name="connsiteY513" fmla="*/ 931776 h 3401120"/>
              <a:gd name="connsiteX514" fmla="*/ 1930298 w 6672740"/>
              <a:gd name="connsiteY514" fmla="*/ 946477 h 3401120"/>
              <a:gd name="connsiteX515" fmla="*/ 1914680 w 6672740"/>
              <a:gd name="connsiteY515" fmla="*/ 952945 h 3401120"/>
              <a:gd name="connsiteX516" fmla="*/ 1899529 w 6672740"/>
              <a:gd name="connsiteY516" fmla="*/ 869792 h 3401120"/>
              <a:gd name="connsiteX517" fmla="*/ 1920839 w 6672740"/>
              <a:gd name="connsiteY517" fmla="*/ 861376 h 3401120"/>
              <a:gd name="connsiteX518" fmla="*/ 1921674 w 6672740"/>
              <a:gd name="connsiteY518" fmla="*/ 859215 h 3401120"/>
              <a:gd name="connsiteX519" fmla="*/ 1900231 w 6672740"/>
              <a:gd name="connsiteY519" fmla="*/ 868097 h 3401120"/>
              <a:gd name="connsiteX520" fmla="*/ 1869398 w 6672740"/>
              <a:gd name="connsiteY520" fmla="*/ 804327 h 3401120"/>
              <a:gd name="connsiteX521" fmla="*/ 1883616 w 6672740"/>
              <a:gd name="connsiteY521" fmla="*/ 798438 h 3401120"/>
              <a:gd name="connsiteX522" fmla="*/ 1885360 w 6672740"/>
              <a:gd name="connsiteY522" fmla="*/ 794225 h 3401120"/>
              <a:gd name="connsiteX523" fmla="*/ 1871246 w 6672740"/>
              <a:gd name="connsiteY523" fmla="*/ 800072 h 3401120"/>
              <a:gd name="connsiteX524" fmla="*/ 1850030 w 6672740"/>
              <a:gd name="connsiteY524" fmla="*/ 914620 h 3401120"/>
              <a:gd name="connsiteX525" fmla="*/ 1870268 w 6672740"/>
              <a:gd name="connsiteY525" fmla="*/ 906617 h 3401120"/>
              <a:gd name="connsiteX526" fmla="*/ 1876176 w 6672740"/>
              <a:gd name="connsiteY526" fmla="*/ 892354 h 3401120"/>
              <a:gd name="connsiteX527" fmla="*/ 1892293 w 6672740"/>
              <a:gd name="connsiteY527" fmla="*/ 885678 h 3401120"/>
              <a:gd name="connsiteX528" fmla="*/ 1894142 w 6672740"/>
              <a:gd name="connsiteY528" fmla="*/ 881421 h 3401120"/>
              <a:gd name="connsiteX529" fmla="*/ 1874491 w 6672740"/>
              <a:gd name="connsiteY529" fmla="*/ 889561 h 3401120"/>
              <a:gd name="connsiteX530" fmla="*/ 1868692 w 6672740"/>
              <a:gd name="connsiteY530" fmla="*/ 904585 h 3401120"/>
              <a:gd name="connsiteX531" fmla="*/ 1850939 w 6672740"/>
              <a:gd name="connsiteY531" fmla="*/ 912476 h 3401120"/>
              <a:gd name="connsiteX532" fmla="*/ 1816186 w 6672740"/>
              <a:gd name="connsiteY532" fmla="*/ 845784 h 3401120"/>
              <a:gd name="connsiteX533" fmla="*/ 1836711 w 6672740"/>
              <a:gd name="connsiteY533" fmla="*/ 836661 h 3401120"/>
              <a:gd name="connsiteX534" fmla="*/ 1840707 w 6672740"/>
              <a:gd name="connsiteY534" fmla="*/ 827015 h 3401120"/>
              <a:gd name="connsiteX535" fmla="*/ 1863306 w 6672740"/>
              <a:gd name="connsiteY535" fmla="*/ 817653 h 3401120"/>
              <a:gd name="connsiteX536" fmla="*/ 1864008 w 6672740"/>
              <a:gd name="connsiteY536" fmla="*/ 815959 h 3401120"/>
              <a:gd name="connsiteX537" fmla="*/ 1840831 w 6672740"/>
              <a:gd name="connsiteY537" fmla="*/ 825112 h 3401120"/>
              <a:gd name="connsiteX538" fmla="*/ 1836957 w 6672740"/>
              <a:gd name="connsiteY538" fmla="*/ 834467 h 3401120"/>
              <a:gd name="connsiteX539" fmla="*/ 1817543 w 6672740"/>
              <a:gd name="connsiteY539" fmla="*/ 842509 h 3401120"/>
              <a:gd name="connsiteX540" fmla="*/ 1765322 w 6672740"/>
              <a:gd name="connsiteY540" fmla="*/ 891874 h 3401120"/>
              <a:gd name="connsiteX541" fmla="*/ 1784674 w 6672740"/>
              <a:gd name="connsiteY541" fmla="*/ 883859 h 3401120"/>
              <a:gd name="connsiteX542" fmla="*/ 1790575 w 6672740"/>
              <a:gd name="connsiteY542" fmla="*/ 869952 h 3401120"/>
              <a:gd name="connsiteX543" fmla="*/ 1808282 w 6672740"/>
              <a:gd name="connsiteY543" fmla="*/ 862792 h 3401120"/>
              <a:gd name="connsiteX544" fmla="*/ 1809663 w 6672740"/>
              <a:gd name="connsiteY544" fmla="*/ 859215 h 3401120"/>
              <a:gd name="connsiteX545" fmla="*/ 1790315 w 6672740"/>
              <a:gd name="connsiteY545" fmla="*/ 867229 h 3401120"/>
              <a:gd name="connsiteX546" fmla="*/ 1784412 w 6672740"/>
              <a:gd name="connsiteY546" fmla="*/ 881137 h 3401120"/>
              <a:gd name="connsiteX547" fmla="*/ 1766703 w 6672740"/>
              <a:gd name="connsiteY547" fmla="*/ 888298 h 3401120"/>
              <a:gd name="connsiteX548" fmla="*/ 1757766 w 6672740"/>
              <a:gd name="connsiteY548" fmla="*/ 804169 h 3401120"/>
              <a:gd name="connsiteX549" fmla="*/ 1776113 w 6672740"/>
              <a:gd name="connsiteY549" fmla="*/ 796570 h 3401120"/>
              <a:gd name="connsiteX550" fmla="*/ 1777084 w 6672740"/>
              <a:gd name="connsiteY550" fmla="*/ 794225 h 3401120"/>
              <a:gd name="connsiteX551" fmla="*/ 1758738 w 6672740"/>
              <a:gd name="connsiteY551" fmla="*/ 801824 h 3401120"/>
              <a:gd name="connsiteX552" fmla="*/ 1729855 w 6672740"/>
              <a:gd name="connsiteY552" fmla="*/ 826657 h 3401120"/>
              <a:gd name="connsiteX553" fmla="*/ 1751132 w 6672740"/>
              <a:gd name="connsiteY553" fmla="*/ 818054 h 3401120"/>
              <a:gd name="connsiteX554" fmla="*/ 1751882 w 6672740"/>
              <a:gd name="connsiteY554" fmla="*/ 816242 h 3401120"/>
              <a:gd name="connsiteX555" fmla="*/ 1730520 w 6672740"/>
              <a:gd name="connsiteY555" fmla="*/ 825090 h 3401120"/>
              <a:gd name="connsiteX556" fmla="*/ 1681363 w 6672740"/>
              <a:gd name="connsiteY556" fmla="*/ 868821 h 3401120"/>
              <a:gd name="connsiteX557" fmla="*/ 1700696 w 6672740"/>
              <a:gd name="connsiteY557" fmla="*/ 861003 h 3401120"/>
              <a:gd name="connsiteX558" fmla="*/ 1706294 w 6672740"/>
              <a:gd name="connsiteY558" fmla="*/ 846503 h 3401120"/>
              <a:gd name="connsiteX559" fmla="*/ 1724049 w 6672740"/>
              <a:gd name="connsiteY559" fmla="*/ 838609 h 3401120"/>
              <a:gd name="connsiteX560" fmla="*/ 1725656 w 6672740"/>
              <a:gd name="connsiteY560" fmla="*/ 834824 h 3401120"/>
              <a:gd name="connsiteX561" fmla="*/ 1705307 w 6672740"/>
              <a:gd name="connsiteY561" fmla="*/ 843052 h 3401120"/>
              <a:gd name="connsiteX562" fmla="*/ 1698811 w 6672740"/>
              <a:gd name="connsiteY562" fmla="*/ 858735 h 3401120"/>
              <a:gd name="connsiteX563" fmla="*/ 1682834 w 6672740"/>
              <a:gd name="connsiteY563" fmla="*/ 865353 h 3401120"/>
              <a:gd name="connsiteX564" fmla="*/ 1645757 w 6672740"/>
              <a:gd name="connsiteY564" fmla="*/ 804169 h 3401120"/>
              <a:gd name="connsiteX565" fmla="*/ 1664236 w 6672740"/>
              <a:gd name="connsiteY565" fmla="*/ 796515 h 3401120"/>
              <a:gd name="connsiteX566" fmla="*/ 1664915 w 6672740"/>
              <a:gd name="connsiteY566" fmla="*/ 794914 h 3401120"/>
              <a:gd name="connsiteX567" fmla="*/ 1646507 w 6672740"/>
              <a:gd name="connsiteY567" fmla="*/ 802357 h 3401120"/>
              <a:gd name="connsiteX568" fmla="*/ 1595899 w 6672740"/>
              <a:gd name="connsiteY568" fmla="*/ 845784 h 3401120"/>
              <a:gd name="connsiteX569" fmla="*/ 1616642 w 6672740"/>
              <a:gd name="connsiteY569" fmla="*/ 836564 h 3401120"/>
              <a:gd name="connsiteX570" fmla="*/ 1620693 w 6672740"/>
              <a:gd name="connsiteY570" fmla="*/ 827015 h 3401120"/>
              <a:gd name="connsiteX571" fmla="*/ 1638369 w 6672740"/>
              <a:gd name="connsiteY571" fmla="*/ 819867 h 3401120"/>
              <a:gd name="connsiteX572" fmla="*/ 1639872 w 6672740"/>
              <a:gd name="connsiteY572" fmla="*/ 816242 h 3401120"/>
              <a:gd name="connsiteX573" fmla="*/ 1618510 w 6672740"/>
              <a:gd name="connsiteY573" fmla="*/ 825090 h 3401120"/>
              <a:gd name="connsiteX574" fmla="*/ 1614530 w 6672740"/>
              <a:gd name="connsiteY574" fmla="*/ 834467 h 3401120"/>
              <a:gd name="connsiteX575" fmla="*/ 1597782 w 6672740"/>
              <a:gd name="connsiteY575" fmla="*/ 841239 h 3401120"/>
              <a:gd name="connsiteX576" fmla="*/ 1569098 w 6672740"/>
              <a:gd name="connsiteY576" fmla="*/ 869794 h 3401120"/>
              <a:gd name="connsiteX577" fmla="*/ 1588207 w 6672740"/>
              <a:gd name="connsiteY577" fmla="*/ 862246 h 3401120"/>
              <a:gd name="connsiteX578" fmla="*/ 1589378 w 6672740"/>
              <a:gd name="connsiteY578" fmla="*/ 859213 h 3401120"/>
              <a:gd name="connsiteX579" fmla="*/ 1570187 w 6672740"/>
              <a:gd name="connsiteY579" fmla="*/ 867163 h 3401120"/>
              <a:gd name="connsiteX580" fmla="*/ 1537102 w 6672740"/>
              <a:gd name="connsiteY580" fmla="*/ 804327 h 3401120"/>
              <a:gd name="connsiteX581" fmla="*/ 1551429 w 6672740"/>
              <a:gd name="connsiteY581" fmla="*/ 798392 h 3401120"/>
              <a:gd name="connsiteX582" fmla="*/ 1552828 w 6672740"/>
              <a:gd name="connsiteY582" fmla="*/ 795097 h 3401120"/>
              <a:gd name="connsiteX583" fmla="*/ 1538541 w 6672740"/>
              <a:gd name="connsiteY583" fmla="*/ 801014 h 3401120"/>
              <a:gd name="connsiteX584" fmla="*/ 1486016 w 6672740"/>
              <a:gd name="connsiteY584" fmla="*/ 844840 h 3401120"/>
              <a:gd name="connsiteX585" fmla="*/ 1506703 w 6672740"/>
              <a:gd name="connsiteY585" fmla="*/ 835644 h 3401120"/>
              <a:gd name="connsiteX586" fmla="*/ 1510277 w 6672740"/>
              <a:gd name="connsiteY586" fmla="*/ 827015 h 3401120"/>
              <a:gd name="connsiteX587" fmla="*/ 1530624 w 6672740"/>
              <a:gd name="connsiteY587" fmla="*/ 818586 h 3401120"/>
              <a:gd name="connsiteX588" fmla="*/ 1531712 w 6672740"/>
              <a:gd name="connsiteY588" fmla="*/ 815959 h 3401120"/>
              <a:gd name="connsiteX589" fmla="*/ 1510768 w 6672740"/>
              <a:gd name="connsiteY589" fmla="*/ 824230 h 3401120"/>
              <a:gd name="connsiteX590" fmla="*/ 1506528 w 6672740"/>
              <a:gd name="connsiteY590" fmla="*/ 834467 h 3401120"/>
              <a:gd name="connsiteX591" fmla="*/ 1486981 w 6672740"/>
              <a:gd name="connsiteY591" fmla="*/ 842564 h 3401120"/>
              <a:gd name="connsiteX592" fmla="*/ 1435007 w 6672740"/>
              <a:gd name="connsiteY592" fmla="*/ 891196 h 3401120"/>
              <a:gd name="connsiteX593" fmla="*/ 1454304 w 6672740"/>
              <a:gd name="connsiteY593" fmla="*/ 883393 h 3401120"/>
              <a:gd name="connsiteX594" fmla="*/ 1459872 w 6672740"/>
              <a:gd name="connsiteY594" fmla="*/ 869952 h 3401120"/>
              <a:gd name="connsiteX595" fmla="*/ 1475764 w 6672740"/>
              <a:gd name="connsiteY595" fmla="*/ 863369 h 3401120"/>
              <a:gd name="connsiteX596" fmla="*/ 1477078 w 6672740"/>
              <a:gd name="connsiteY596" fmla="*/ 859964 h 3401120"/>
              <a:gd name="connsiteX597" fmla="*/ 1457956 w 6672740"/>
              <a:gd name="connsiteY597" fmla="*/ 867697 h 3401120"/>
              <a:gd name="connsiteX598" fmla="*/ 1452389 w 6672740"/>
              <a:gd name="connsiteY598" fmla="*/ 881137 h 3401120"/>
              <a:gd name="connsiteX599" fmla="*/ 1436360 w 6672740"/>
              <a:gd name="connsiteY599" fmla="*/ 887776 h 3401120"/>
              <a:gd name="connsiteX600" fmla="*/ 1427474 w 6672740"/>
              <a:gd name="connsiteY600" fmla="*/ 803480 h 3401120"/>
              <a:gd name="connsiteX601" fmla="*/ 1445910 w 6672740"/>
              <a:gd name="connsiteY601" fmla="*/ 796027 h 3401120"/>
              <a:gd name="connsiteX602" fmla="*/ 1446655 w 6672740"/>
              <a:gd name="connsiteY602" fmla="*/ 794225 h 3401120"/>
              <a:gd name="connsiteX603" fmla="*/ 1428149 w 6672740"/>
              <a:gd name="connsiteY603" fmla="*/ 801890 h 3401120"/>
              <a:gd name="connsiteX604" fmla="*/ 1348930 w 6672740"/>
              <a:gd name="connsiteY604" fmla="*/ 869510 h 3401120"/>
              <a:gd name="connsiteX605" fmla="*/ 1368355 w 6672740"/>
              <a:gd name="connsiteY605" fmla="*/ 861463 h 3401120"/>
              <a:gd name="connsiteX606" fmla="*/ 1374270 w 6672740"/>
              <a:gd name="connsiteY606" fmla="*/ 846503 h 3401120"/>
              <a:gd name="connsiteX607" fmla="*/ 1393684 w 6672740"/>
              <a:gd name="connsiteY607" fmla="*/ 838079 h 3401120"/>
              <a:gd name="connsiteX608" fmla="*/ 1398267 w 6672740"/>
              <a:gd name="connsiteY608" fmla="*/ 827015 h 3401120"/>
              <a:gd name="connsiteX609" fmla="*/ 1418774 w 6672740"/>
              <a:gd name="connsiteY609" fmla="*/ 818519 h 3401120"/>
              <a:gd name="connsiteX610" fmla="*/ 1419449 w 6672740"/>
              <a:gd name="connsiteY610" fmla="*/ 816931 h 3401120"/>
              <a:gd name="connsiteX611" fmla="*/ 1398228 w 6672740"/>
              <a:gd name="connsiteY611" fmla="*/ 825510 h 3401120"/>
              <a:gd name="connsiteX612" fmla="*/ 1394518 w 6672740"/>
              <a:gd name="connsiteY612" fmla="*/ 834467 h 3401120"/>
              <a:gd name="connsiteX613" fmla="*/ 1374971 w 6672740"/>
              <a:gd name="connsiteY613" fmla="*/ 842564 h 3401120"/>
              <a:gd name="connsiteX614" fmla="*/ 1368108 w 6672740"/>
              <a:gd name="connsiteY614" fmla="*/ 858735 h 3401120"/>
              <a:gd name="connsiteX615" fmla="*/ 1350431 w 6672740"/>
              <a:gd name="connsiteY615" fmla="*/ 865883 h 3401120"/>
              <a:gd name="connsiteX616" fmla="*/ 1315464 w 6672740"/>
              <a:gd name="connsiteY616" fmla="*/ 803480 h 3401120"/>
              <a:gd name="connsiteX617" fmla="*/ 1333900 w 6672740"/>
              <a:gd name="connsiteY617" fmla="*/ 796027 h 3401120"/>
              <a:gd name="connsiteX618" fmla="*/ 1334645 w 6672740"/>
              <a:gd name="connsiteY618" fmla="*/ 794225 h 3401120"/>
              <a:gd name="connsiteX619" fmla="*/ 1316139 w 6672740"/>
              <a:gd name="connsiteY619" fmla="*/ 801890 h 3401120"/>
              <a:gd name="connsiteX620" fmla="*/ 1265471 w 6672740"/>
              <a:gd name="connsiteY620" fmla="*/ 845784 h 3401120"/>
              <a:gd name="connsiteX621" fmla="*/ 1285995 w 6672740"/>
              <a:gd name="connsiteY621" fmla="*/ 836661 h 3401120"/>
              <a:gd name="connsiteX622" fmla="*/ 1289991 w 6672740"/>
              <a:gd name="connsiteY622" fmla="*/ 827015 h 3401120"/>
              <a:gd name="connsiteX623" fmla="*/ 1305968 w 6672740"/>
              <a:gd name="connsiteY623" fmla="*/ 820396 h 3401120"/>
              <a:gd name="connsiteX624" fmla="*/ 1307439 w 6672740"/>
              <a:gd name="connsiteY624" fmla="*/ 816931 h 3401120"/>
              <a:gd name="connsiteX625" fmla="*/ 1286218 w 6672740"/>
              <a:gd name="connsiteY625" fmla="*/ 825510 h 3401120"/>
              <a:gd name="connsiteX626" fmla="*/ 1282508 w 6672740"/>
              <a:gd name="connsiteY626" fmla="*/ 834467 h 3401120"/>
              <a:gd name="connsiteX627" fmla="*/ 1267600 w 6672740"/>
              <a:gd name="connsiteY627" fmla="*/ 840642 h 3401120"/>
              <a:gd name="connsiteX628" fmla="*/ 1248357 w 6672740"/>
              <a:gd name="connsiteY628" fmla="*/ 961239 h 3401120"/>
              <a:gd name="connsiteX629" fmla="*/ 1269183 w 6672740"/>
              <a:gd name="connsiteY629" fmla="*/ 953201 h 3401120"/>
              <a:gd name="connsiteX630" fmla="*/ 1275056 w 6672740"/>
              <a:gd name="connsiteY630" fmla="*/ 939024 h 3401120"/>
              <a:gd name="connsiteX631" fmla="*/ 1290310 w 6672740"/>
              <a:gd name="connsiteY631" fmla="*/ 932705 h 3401120"/>
              <a:gd name="connsiteX632" fmla="*/ 1297458 w 6672740"/>
              <a:gd name="connsiteY632" fmla="*/ 915029 h 3401120"/>
              <a:gd name="connsiteX633" fmla="*/ 1320035 w 6672740"/>
              <a:gd name="connsiteY633" fmla="*/ 905450 h 3401120"/>
              <a:gd name="connsiteX634" fmla="*/ 1325460 w 6672740"/>
              <a:gd name="connsiteY634" fmla="*/ 892354 h 3401120"/>
              <a:gd name="connsiteX635" fmla="*/ 1341300 w 6672740"/>
              <a:gd name="connsiteY635" fmla="*/ 885792 h 3401120"/>
              <a:gd name="connsiteX636" fmla="*/ 1343045 w 6672740"/>
              <a:gd name="connsiteY636" fmla="*/ 881579 h 3401120"/>
              <a:gd name="connsiteX637" fmla="*/ 1323777 w 6672740"/>
              <a:gd name="connsiteY637" fmla="*/ 889560 h 3401120"/>
              <a:gd name="connsiteX638" fmla="*/ 1317977 w 6672740"/>
              <a:gd name="connsiteY638" fmla="*/ 904585 h 3401120"/>
              <a:gd name="connsiteX639" fmla="*/ 1297717 w 6672740"/>
              <a:gd name="connsiteY639" fmla="*/ 913591 h 3401120"/>
              <a:gd name="connsiteX640" fmla="*/ 1293162 w 6672740"/>
              <a:gd name="connsiteY640" fmla="*/ 924075 h 3401120"/>
              <a:gd name="connsiteX641" fmla="*/ 1273661 w 6672740"/>
              <a:gd name="connsiteY641" fmla="*/ 931776 h 3401120"/>
              <a:gd name="connsiteX642" fmla="*/ 1267572 w 6672740"/>
              <a:gd name="connsiteY642" fmla="*/ 946477 h 3401120"/>
              <a:gd name="connsiteX643" fmla="*/ 1251955 w 6672740"/>
              <a:gd name="connsiteY643" fmla="*/ 952945 h 3401120"/>
              <a:gd name="connsiteX644" fmla="*/ 1236802 w 6672740"/>
              <a:gd name="connsiteY644" fmla="*/ 869794 h 3401120"/>
              <a:gd name="connsiteX645" fmla="*/ 1258114 w 6672740"/>
              <a:gd name="connsiteY645" fmla="*/ 861376 h 3401120"/>
              <a:gd name="connsiteX646" fmla="*/ 1258949 w 6672740"/>
              <a:gd name="connsiteY646" fmla="*/ 859215 h 3401120"/>
              <a:gd name="connsiteX647" fmla="*/ 1237504 w 6672740"/>
              <a:gd name="connsiteY647" fmla="*/ 868097 h 3401120"/>
              <a:gd name="connsiteX648" fmla="*/ 1187304 w 6672740"/>
              <a:gd name="connsiteY648" fmla="*/ 914620 h 3401120"/>
              <a:gd name="connsiteX649" fmla="*/ 1207541 w 6672740"/>
              <a:gd name="connsiteY649" fmla="*/ 906619 h 3401120"/>
              <a:gd name="connsiteX650" fmla="*/ 1213450 w 6672740"/>
              <a:gd name="connsiteY650" fmla="*/ 892354 h 3401120"/>
              <a:gd name="connsiteX651" fmla="*/ 1229566 w 6672740"/>
              <a:gd name="connsiteY651" fmla="*/ 885678 h 3401120"/>
              <a:gd name="connsiteX652" fmla="*/ 1231416 w 6672740"/>
              <a:gd name="connsiteY652" fmla="*/ 881421 h 3401120"/>
              <a:gd name="connsiteX653" fmla="*/ 1211767 w 6672740"/>
              <a:gd name="connsiteY653" fmla="*/ 889560 h 3401120"/>
              <a:gd name="connsiteX654" fmla="*/ 1205967 w 6672740"/>
              <a:gd name="connsiteY654" fmla="*/ 904585 h 3401120"/>
              <a:gd name="connsiteX655" fmla="*/ 1188213 w 6672740"/>
              <a:gd name="connsiteY655" fmla="*/ 912477 h 3401120"/>
              <a:gd name="connsiteX656" fmla="*/ 0 w 6672740"/>
              <a:gd name="connsiteY656" fmla="*/ 3398569 h 3401120"/>
              <a:gd name="connsiteX657" fmla="*/ 7346 w 6672740"/>
              <a:gd name="connsiteY657" fmla="*/ 3380834 h 3401120"/>
              <a:gd name="connsiteX658" fmla="*/ 0 w 6672740"/>
              <a:gd name="connsiteY658" fmla="*/ 3363098 h 3401120"/>
              <a:gd name="connsiteX659" fmla="*/ 7733 w 6672740"/>
              <a:gd name="connsiteY659" fmla="*/ 3344430 h 3401120"/>
              <a:gd name="connsiteX660" fmla="*/ 0 w 6672740"/>
              <a:gd name="connsiteY660" fmla="*/ 3325761 h 3401120"/>
              <a:gd name="connsiteX661" fmla="*/ 7346 w 6672740"/>
              <a:gd name="connsiteY661" fmla="*/ 3308027 h 3401120"/>
              <a:gd name="connsiteX662" fmla="*/ 0 w 6672740"/>
              <a:gd name="connsiteY662" fmla="*/ 3290292 h 3401120"/>
              <a:gd name="connsiteX663" fmla="*/ 7273 w 6672740"/>
              <a:gd name="connsiteY663" fmla="*/ 3272732 h 3401120"/>
              <a:gd name="connsiteX664" fmla="*/ 0 w 6672740"/>
              <a:gd name="connsiteY664" fmla="*/ 3253888 h 3401120"/>
              <a:gd name="connsiteX665" fmla="*/ 9074 w 6672740"/>
              <a:gd name="connsiteY665" fmla="*/ 3230378 h 3401120"/>
              <a:gd name="connsiteX666" fmla="*/ 3734 w 6672740"/>
              <a:gd name="connsiteY666" fmla="*/ 3217485 h 3401120"/>
              <a:gd name="connsiteX667" fmla="*/ 10800 w 6672740"/>
              <a:gd name="connsiteY667" fmla="*/ 3200426 h 3401120"/>
              <a:gd name="connsiteX668" fmla="*/ 3734 w 6672740"/>
              <a:gd name="connsiteY668" fmla="*/ 3182950 h 3401120"/>
              <a:gd name="connsiteX669" fmla="*/ 12644 w 6672740"/>
              <a:gd name="connsiteY669" fmla="*/ 3160911 h 3401120"/>
              <a:gd name="connsiteX670" fmla="*/ 7467 w 6672740"/>
              <a:gd name="connsiteY670" fmla="*/ 3148413 h 3401120"/>
              <a:gd name="connsiteX671" fmla="*/ 17454 w 6672740"/>
              <a:gd name="connsiteY671" fmla="*/ 3124303 h 3401120"/>
              <a:gd name="connsiteX672" fmla="*/ 11201 w 6672740"/>
              <a:gd name="connsiteY672" fmla="*/ 3109209 h 3401120"/>
              <a:gd name="connsiteX673" fmla="*/ 20089 w 6672740"/>
              <a:gd name="connsiteY673" fmla="*/ 3087751 h 3401120"/>
              <a:gd name="connsiteX674" fmla="*/ 14935 w 6672740"/>
              <a:gd name="connsiteY674" fmla="*/ 3075606 h 3401120"/>
              <a:gd name="connsiteX675" fmla="*/ 22635 w 6672740"/>
              <a:gd name="connsiteY675" fmla="*/ 3057459 h 3401120"/>
              <a:gd name="connsiteX676" fmla="*/ 14935 w 6672740"/>
              <a:gd name="connsiteY676" fmla="*/ 3040137 h 3401120"/>
              <a:gd name="connsiteX677" fmla="*/ 24407 w 6672740"/>
              <a:gd name="connsiteY677" fmla="*/ 3018826 h 3401120"/>
              <a:gd name="connsiteX678" fmla="*/ 18668 w 6672740"/>
              <a:gd name="connsiteY678" fmla="*/ 3005600 h 3401120"/>
              <a:gd name="connsiteX679" fmla="*/ 29853 w 6672740"/>
              <a:gd name="connsiteY679" fmla="*/ 2979824 h 3401120"/>
              <a:gd name="connsiteX680" fmla="*/ 26136 w 6672740"/>
              <a:gd name="connsiteY680" fmla="*/ 2971063 h 3401120"/>
              <a:gd name="connsiteX681" fmla="*/ 35520 w 6672740"/>
              <a:gd name="connsiteY681" fmla="*/ 2948949 h 3401120"/>
              <a:gd name="connsiteX682" fmla="*/ 29869 w 6672740"/>
              <a:gd name="connsiteY682" fmla="*/ 2934660 h 3401120"/>
              <a:gd name="connsiteX683" fmla="*/ 39496 w 6672740"/>
              <a:gd name="connsiteY683" fmla="*/ 2910316 h 3401120"/>
              <a:gd name="connsiteX684" fmla="*/ 35470 w 6672740"/>
              <a:gd name="connsiteY684" fmla="*/ 2900125 h 3401120"/>
              <a:gd name="connsiteX685" fmla="*/ 46663 w 6672740"/>
              <a:gd name="connsiteY685" fmla="*/ 2871783 h 3401120"/>
              <a:gd name="connsiteX686" fmla="*/ 42938 w 6672740"/>
              <a:gd name="connsiteY686" fmla="*/ 2862788 h 3401120"/>
              <a:gd name="connsiteX687" fmla="*/ 51765 w 6672740"/>
              <a:gd name="connsiteY687" fmla="*/ 2841480 h 3401120"/>
              <a:gd name="connsiteX688" fmla="*/ 46671 w 6672740"/>
              <a:gd name="connsiteY688" fmla="*/ 2829185 h 3401120"/>
              <a:gd name="connsiteX689" fmla="*/ 57751 w 6672740"/>
              <a:gd name="connsiteY689" fmla="*/ 2802436 h 3401120"/>
              <a:gd name="connsiteX690" fmla="*/ 54139 w 6672740"/>
              <a:gd name="connsiteY690" fmla="*/ 2793715 h 3401120"/>
              <a:gd name="connsiteX691" fmla="*/ 62966 w 6672740"/>
              <a:gd name="connsiteY691" fmla="*/ 2772406 h 3401120"/>
              <a:gd name="connsiteX692" fmla="*/ 57872 w 6672740"/>
              <a:gd name="connsiteY692" fmla="*/ 2760112 h 3401120"/>
              <a:gd name="connsiteX693" fmla="*/ 68488 w 6672740"/>
              <a:gd name="connsiteY693" fmla="*/ 2734482 h 3401120"/>
              <a:gd name="connsiteX694" fmla="*/ 65340 w 6672740"/>
              <a:gd name="connsiteY694" fmla="*/ 2726510 h 3401120"/>
              <a:gd name="connsiteX695" fmla="*/ 75558 w 6672740"/>
              <a:gd name="connsiteY695" fmla="*/ 2700639 h 3401120"/>
              <a:gd name="connsiteX696" fmla="*/ 72807 w 6672740"/>
              <a:gd name="connsiteY696" fmla="*/ 2693840 h 3401120"/>
              <a:gd name="connsiteX697" fmla="*/ 83601 w 6672740"/>
              <a:gd name="connsiteY697" fmla="*/ 2667143 h 3401120"/>
              <a:gd name="connsiteX698" fmla="*/ 80274 w 6672740"/>
              <a:gd name="connsiteY698" fmla="*/ 2659303 h 3401120"/>
              <a:gd name="connsiteX699" fmla="*/ 91292 w 6672740"/>
              <a:gd name="connsiteY699" fmla="*/ 2633337 h 3401120"/>
              <a:gd name="connsiteX700" fmla="*/ 87742 w 6672740"/>
              <a:gd name="connsiteY700" fmla="*/ 2624766 h 3401120"/>
              <a:gd name="connsiteX701" fmla="*/ 99225 w 6672740"/>
              <a:gd name="connsiteY701" fmla="*/ 2597044 h 3401120"/>
              <a:gd name="connsiteX702" fmla="*/ 99801 w 6672740"/>
              <a:gd name="connsiteY702" fmla="*/ 2596805 h 3401120"/>
              <a:gd name="connsiteX703" fmla="*/ 97077 w 6672740"/>
              <a:gd name="connsiteY703" fmla="*/ 2590230 h 3401120"/>
              <a:gd name="connsiteX704" fmla="*/ 108156 w 6672740"/>
              <a:gd name="connsiteY704" fmla="*/ 2563480 h 3401120"/>
              <a:gd name="connsiteX705" fmla="*/ 104544 w 6672740"/>
              <a:gd name="connsiteY705" fmla="*/ 2554760 h 3401120"/>
              <a:gd name="connsiteX706" fmla="*/ 115753 w 6672740"/>
              <a:gd name="connsiteY706" fmla="*/ 2527699 h 3401120"/>
              <a:gd name="connsiteX707" fmla="*/ 116740 w 6672740"/>
              <a:gd name="connsiteY707" fmla="*/ 2527290 h 3401120"/>
              <a:gd name="connsiteX708" fmla="*/ 115746 w 6672740"/>
              <a:gd name="connsiteY708" fmla="*/ 2524891 h 3401120"/>
              <a:gd name="connsiteX709" fmla="*/ 126825 w 6672740"/>
              <a:gd name="connsiteY709" fmla="*/ 2498141 h 3401120"/>
              <a:gd name="connsiteX710" fmla="*/ 123212 w 6672740"/>
              <a:gd name="connsiteY710" fmla="*/ 2489421 h 3401120"/>
              <a:gd name="connsiteX711" fmla="*/ 133982 w 6672740"/>
              <a:gd name="connsiteY711" fmla="*/ 2463420 h 3401120"/>
              <a:gd name="connsiteX712" fmla="*/ 130680 w 6672740"/>
              <a:gd name="connsiteY712" fmla="*/ 2455818 h 3401120"/>
              <a:gd name="connsiteX713" fmla="*/ 142434 w 6672740"/>
              <a:gd name="connsiteY713" fmla="*/ 2428756 h 3401120"/>
              <a:gd name="connsiteX714" fmla="*/ 143657 w 6672740"/>
              <a:gd name="connsiteY714" fmla="*/ 2428273 h 3401120"/>
              <a:gd name="connsiteX715" fmla="*/ 141881 w 6672740"/>
              <a:gd name="connsiteY715" fmla="*/ 2424082 h 3401120"/>
              <a:gd name="connsiteX716" fmla="*/ 153363 w 6672740"/>
              <a:gd name="connsiteY716" fmla="*/ 2397021 h 3401120"/>
              <a:gd name="connsiteX717" fmla="*/ 157042 w 6672740"/>
              <a:gd name="connsiteY717" fmla="*/ 2395532 h 3401120"/>
              <a:gd name="connsiteX718" fmla="*/ 154949 w 6672740"/>
              <a:gd name="connsiteY718" fmla="*/ 2390479 h 3401120"/>
              <a:gd name="connsiteX719" fmla="*/ 165254 w 6672740"/>
              <a:gd name="connsiteY719" fmla="*/ 2365596 h 3401120"/>
              <a:gd name="connsiteX720" fmla="*/ 162415 w 6672740"/>
              <a:gd name="connsiteY720" fmla="*/ 2358742 h 3401120"/>
              <a:gd name="connsiteX721" fmla="*/ 173624 w 6672740"/>
              <a:gd name="connsiteY721" fmla="*/ 2331681 h 3401120"/>
              <a:gd name="connsiteX722" fmla="*/ 175930 w 6672740"/>
              <a:gd name="connsiteY722" fmla="*/ 2330725 h 3401120"/>
              <a:gd name="connsiteX723" fmla="*/ 173616 w 6672740"/>
              <a:gd name="connsiteY723" fmla="*/ 2325139 h 3401120"/>
              <a:gd name="connsiteX724" fmla="*/ 184825 w 6672740"/>
              <a:gd name="connsiteY724" fmla="*/ 2298078 h 3401120"/>
              <a:gd name="connsiteX725" fmla="*/ 186471 w 6672740"/>
              <a:gd name="connsiteY725" fmla="*/ 2297396 h 3401120"/>
              <a:gd name="connsiteX726" fmla="*/ 184817 w 6672740"/>
              <a:gd name="connsiteY726" fmla="*/ 2293404 h 3401120"/>
              <a:gd name="connsiteX727" fmla="*/ 196026 w 6672740"/>
              <a:gd name="connsiteY727" fmla="*/ 2266343 h 3401120"/>
              <a:gd name="connsiteX728" fmla="*/ 198609 w 6672740"/>
              <a:gd name="connsiteY728" fmla="*/ 2265272 h 3401120"/>
              <a:gd name="connsiteX729" fmla="*/ 196018 w 6672740"/>
              <a:gd name="connsiteY729" fmla="*/ 2258867 h 3401120"/>
              <a:gd name="connsiteX730" fmla="*/ 207227 w 6672740"/>
              <a:gd name="connsiteY730" fmla="*/ 2231145 h 3401120"/>
              <a:gd name="connsiteX731" fmla="*/ 208328 w 6672740"/>
              <a:gd name="connsiteY731" fmla="*/ 2230678 h 3401120"/>
              <a:gd name="connsiteX732" fmla="*/ 207219 w 6672740"/>
              <a:gd name="connsiteY732" fmla="*/ 2228065 h 3401120"/>
              <a:gd name="connsiteX733" fmla="*/ 218702 w 6672740"/>
              <a:gd name="connsiteY733" fmla="*/ 2201004 h 3401120"/>
              <a:gd name="connsiteX734" fmla="*/ 221947 w 6672740"/>
              <a:gd name="connsiteY734" fmla="*/ 2199692 h 3401120"/>
              <a:gd name="connsiteX735" fmla="*/ 220288 w 6672740"/>
              <a:gd name="connsiteY735" fmla="*/ 2195395 h 3401120"/>
              <a:gd name="connsiteX736" fmla="*/ 231497 w 6672740"/>
              <a:gd name="connsiteY736" fmla="*/ 2166353 h 3401120"/>
              <a:gd name="connsiteX737" fmla="*/ 232811 w 6672740"/>
              <a:gd name="connsiteY737" fmla="*/ 2165769 h 3401120"/>
              <a:gd name="connsiteX738" fmla="*/ 231489 w 6672740"/>
              <a:gd name="connsiteY738" fmla="*/ 2162725 h 3401120"/>
              <a:gd name="connsiteX739" fmla="*/ 243246 w 6672740"/>
              <a:gd name="connsiteY739" fmla="*/ 2135664 h 3401120"/>
              <a:gd name="connsiteX740" fmla="*/ 247290 w 6672740"/>
              <a:gd name="connsiteY740" fmla="*/ 2134066 h 3401120"/>
              <a:gd name="connsiteX741" fmla="*/ 246423 w 6672740"/>
              <a:gd name="connsiteY741" fmla="*/ 2131924 h 3401120"/>
              <a:gd name="connsiteX742" fmla="*/ 257634 w 6672740"/>
              <a:gd name="connsiteY742" fmla="*/ 2104202 h 3401120"/>
              <a:gd name="connsiteX743" fmla="*/ 258734 w 6672740"/>
              <a:gd name="connsiteY743" fmla="*/ 2103735 h 3401120"/>
              <a:gd name="connsiteX744" fmla="*/ 257624 w 6672740"/>
              <a:gd name="connsiteY744" fmla="*/ 2101121 h 3401120"/>
              <a:gd name="connsiteX745" fmla="*/ 269107 w 6672740"/>
              <a:gd name="connsiteY745" fmla="*/ 2074060 h 3401120"/>
              <a:gd name="connsiteX746" fmla="*/ 273996 w 6672740"/>
              <a:gd name="connsiteY746" fmla="*/ 2072083 h 3401120"/>
              <a:gd name="connsiteX747" fmla="*/ 272561 w 6672740"/>
              <a:gd name="connsiteY747" fmla="*/ 2068450 h 3401120"/>
              <a:gd name="connsiteX748" fmla="*/ 284043 w 6672740"/>
              <a:gd name="connsiteY748" fmla="*/ 2039409 h 3401120"/>
              <a:gd name="connsiteX749" fmla="*/ 286660 w 6672740"/>
              <a:gd name="connsiteY749" fmla="*/ 2038273 h 3401120"/>
              <a:gd name="connsiteX750" fmla="*/ 285627 w 6672740"/>
              <a:gd name="connsiteY750" fmla="*/ 2035781 h 3401120"/>
              <a:gd name="connsiteX751" fmla="*/ 296835 w 6672740"/>
              <a:gd name="connsiteY751" fmla="*/ 2008720 h 3401120"/>
              <a:gd name="connsiteX752" fmla="*/ 301323 w 6672740"/>
              <a:gd name="connsiteY752" fmla="*/ 2006861 h 3401120"/>
              <a:gd name="connsiteX753" fmla="*/ 300562 w 6672740"/>
              <a:gd name="connsiteY753" fmla="*/ 2004978 h 3401120"/>
              <a:gd name="connsiteX754" fmla="*/ 311770 w 6672740"/>
              <a:gd name="connsiteY754" fmla="*/ 1977256 h 3401120"/>
              <a:gd name="connsiteX755" fmla="*/ 316025 w 6672740"/>
              <a:gd name="connsiteY755" fmla="*/ 1975451 h 3401120"/>
              <a:gd name="connsiteX756" fmla="*/ 315495 w 6672740"/>
              <a:gd name="connsiteY756" fmla="*/ 1974175 h 3401120"/>
              <a:gd name="connsiteX757" fmla="*/ 326706 w 6672740"/>
              <a:gd name="connsiteY757" fmla="*/ 1947114 h 3401120"/>
              <a:gd name="connsiteX758" fmla="*/ 328075 w 6672740"/>
              <a:gd name="connsiteY758" fmla="*/ 1946546 h 3401120"/>
              <a:gd name="connsiteX759" fmla="*/ 326696 w 6672740"/>
              <a:gd name="connsiteY759" fmla="*/ 1943373 h 3401120"/>
              <a:gd name="connsiteX760" fmla="*/ 338726 w 6672740"/>
              <a:gd name="connsiteY760" fmla="*/ 1915651 h 3401120"/>
              <a:gd name="connsiteX761" fmla="*/ 343925 w 6672740"/>
              <a:gd name="connsiteY761" fmla="*/ 1913596 h 3401120"/>
              <a:gd name="connsiteX762" fmla="*/ 343500 w 6672740"/>
              <a:gd name="connsiteY762" fmla="*/ 1912570 h 3401120"/>
              <a:gd name="connsiteX763" fmla="*/ 354709 w 6672740"/>
              <a:gd name="connsiteY763" fmla="*/ 1885509 h 3401120"/>
              <a:gd name="connsiteX764" fmla="*/ 359195 w 6672740"/>
              <a:gd name="connsiteY764" fmla="*/ 1883650 h 3401120"/>
              <a:gd name="connsiteX765" fmla="*/ 358434 w 6672740"/>
              <a:gd name="connsiteY765" fmla="*/ 1881767 h 3401120"/>
              <a:gd name="connsiteX766" fmla="*/ 369644 w 6672740"/>
              <a:gd name="connsiteY766" fmla="*/ 1854045 h 3401120"/>
              <a:gd name="connsiteX767" fmla="*/ 373543 w 6672740"/>
              <a:gd name="connsiteY767" fmla="*/ 1852391 h 3401120"/>
              <a:gd name="connsiteX768" fmla="*/ 384577 w 6672740"/>
              <a:gd name="connsiteY768" fmla="*/ 1824451 h 3401120"/>
              <a:gd name="connsiteX769" fmla="*/ 388839 w 6672740"/>
              <a:gd name="connsiteY769" fmla="*/ 1822599 h 3401120"/>
              <a:gd name="connsiteX770" fmla="*/ 399786 w 6672740"/>
              <a:gd name="connsiteY770" fmla="*/ 1796174 h 3401120"/>
              <a:gd name="connsiteX771" fmla="*/ 409172 w 6672740"/>
              <a:gd name="connsiteY771" fmla="*/ 1792286 h 3401120"/>
              <a:gd name="connsiteX772" fmla="*/ 420047 w 6672740"/>
              <a:gd name="connsiteY772" fmla="*/ 1766032 h 3401120"/>
              <a:gd name="connsiteX773" fmla="*/ 424220 w 6672740"/>
              <a:gd name="connsiteY773" fmla="*/ 1764303 h 3401120"/>
              <a:gd name="connsiteX774" fmla="*/ 423773 w 6672740"/>
              <a:gd name="connsiteY774" fmla="*/ 1763224 h 3401120"/>
              <a:gd name="connsiteX775" fmla="*/ 434983 w 6672740"/>
              <a:gd name="connsiteY775" fmla="*/ 1736162 h 3401120"/>
              <a:gd name="connsiteX776" fmla="*/ 439009 w 6672740"/>
              <a:gd name="connsiteY776" fmla="*/ 1734494 h 3401120"/>
              <a:gd name="connsiteX777" fmla="*/ 449917 w 6672740"/>
              <a:gd name="connsiteY777" fmla="*/ 1708160 h 3401120"/>
              <a:gd name="connsiteX778" fmla="*/ 459770 w 6672740"/>
              <a:gd name="connsiteY778" fmla="*/ 1704079 h 3401120"/>
              <a:gd name="connsiteX779" fmla="*/ 470451 w 6672740"/>
              <a:gd name="connsiteY779" fmla="*/ 1678291 h 3401120"/>
              <a:gd name="connsiteX780" fmla="*/ 475285 w 6672740"/>
              <a:gd name="connsiteY780" fmla="*/ 1676289 h 3401120"/>
              <a:gd name="connsiteX781" fmla="*/ 474177 w 6672740"/>
              <a:gd name="connsiteY781" fmla="*/ 1673615 h 3401120"/>
              <a:gd name="connsiteX782" fmla="*/ 485386 w 6672740"/>
              <a:gd name="connsiteY782" fmla="*/ 1646554 h 3401120"/>
              <a:gd name="connsiteX783" fmla="*/ 494852 w 6672740"/>
              <a:gd name="connsiteY783" fmla="*/ 1642633 h 3401120"/>
              <a:gd name="connsiteX784" fmla="*/ 504054 w 6672740"/>
              <a:gd name="connsiteY784" fmla="*/ 1620419 h 3401120"/>
              <a:gd name="connsiteX785" fmla="*/ 508911 w 6672740"/>
              <a:gd name="connsiteY785" fmla="*/ 1618407 h 3401120"/>
              <a:gd name="connsiteX786" fmla="*/ 507780 w 6672740"/>
              <a:gd name="connsiteY786" fmla="*/ 1615743 h 3401120"/>
              <a:gd name="connsiteX787" fmla="*/ 519263 w 6672740"/>
              <a:gd name="connsiteY787" fmla="*/ 1588682 h 3401120"/>
              <a:gd name="connsiteX788" fmla="*/ 530598 w 6672740"/>
              <a:gd name="connsiteY788" fmla="*/ 1584098 h 3401120"/>
              <a:gd name="connsiteX789" fmla="*/ 539525 w 6672740"/>
              <a:gd name="connsiteY789" fmla="*/ 1562546 h 3401120"/>
              <a:gd name="connsiteX790" fmla="*/ 547544 w 6672740"/>
              <a:gd name="connsiteY790" fmla="*/ 1559224 h 3401120"/>
              <a:gd name="connsiteX791" fmla="*/ 558193 w 6672740"/>
              <a:gd name="connsiteY791" fmla="*/ 1531630 h 3401120"/>
              <a:gd name="connsiteX792" fmla="*/ 567443 w 6672740"/>
              <a:gd name="connsiteY792" fmla="*/ 1527519 h 3401120"/>
              <a:gd name="connsiteX793" fmla="*/ 577135 w 6672740"/>
              <a:gd name="connsiteY793" fmla="*/ 1504675 h 3401120"/>
              <a:gd name="connsiteX794" fmla="*/ 583550 w 6672740"/>
              <a:gd name="connsiteY794" fmla="*/ 1502081 h 3401120"/>
              <a:gd name="connsiteX795" fmla="*/ 594210 w 6672740"/>
              <a:gd name="connsiteY795" fmla="*/ 1476945 h 3401120"/>
              <a:gd name="connsiteX796" fmla="*/ 602941 w 6672740"/>
              <a:gd name="connsiteY796" fmla="*/ 1473413 h 3401120"/>
              <a:gd name="connsiteX797" fmla="*/ 612878 w 6672740"/>
              <a:gd name="connsiteY797" fmla="*/ 1450538 h 3401120"/>
              <a:gd name="connsiteX798" fmla="*/ 626139 w 6672740"/>
              <a:gd name="connsiteY798" fmla="*/ 1445300 h 3401120"/>
              <a:gd name="connsiteX799" fmla="*/ 635007 w 6672740"/>
              <a:gd name="connsiteY799" fmla="*/ 1424402 h 3401120"/>
              <a:gd name="connsiteX800" fmla="*/ 644463 w 6672740"/>
              <a:gd name="connsiteY800" fmla="*/ 1420579 h 3401120"/>
              <a:gd name="connsiteX801" fmla="*/ 655270 w 6672740"/>
              <a:gd name="connsiteY801" fmla="*/ 1393212 h 3401120"/>
              <a:gd name="connsiteX802" fmla="*/ 664557 w 6672740"/>
              <a:gd name="connsiteY802" fmla="*/ 1389177 h 3401120"/>
              <a:gd name="connsiteX803" fmla="*/ 673938 w 6672740"/>
              <a:gd name="connsiteY803" fmla="*/ 1366529 h 3401120"/>
              <a:gd name="connsiteX804" fmla="*/ 682472 w 6672740"/>
              <a:gd name="connsiteY804" fmla="*/ 1362995 h 3401120"/>
              <a:gd name="connsiteX805" fmla="*/ 692606 w 6672740"/>
              <a:gd name="connsiteY805" fmla="*/ 1338528 h 3401120"/>
              <a:gd name="connsiteX806" fmla="*/ 705260 w 6672740"/>
              <a:gd name="connsiteY806" fmla="*/ 1333286 h 3401120"/>
              <a:gd name="connsiteX807" fmla="*/ 713688 w 6672740"/>
              <a:gd name="connsiteY807" fmla="*/ 1312939 h 3401120"/>
              <a:gd name="connsiteX808" fmla="*/ 726962 w 6672740"/>
              <a:gd name="connsiteY808" fmla="*/ 1307440 h 3401120"/>
              <a:gd name="connsiteX809" fmla="*/ 735542 w 6672740"/>
              <a:gd name="connsiteY809" fmla="*/ 1285209 h 3401120"/>
              <a:gd name="connsiteX810" fmla="*/ 746635 w 6672740"/>
              <a:gd name="connsiteY810" fmla="*/ 1280278 h 3401120"/>
              <a:gd name="connsiteX811" fmla="*/ 754210 w 6672740"/>
              <a:gd name="connsiteY811" fmla="*/ 1261987 h 3401120"/>
              <a:gd name="connsiteX812" fmla="*/ 769895 w 6672740"/>
              <a:gd name="connsiteY812" fmla="*/ 1255490 h 3401120"/>
              <a:gd name="connsiteX813" fmla="*/ 778481 w 6672740"/>
              <a:gd name="connsiteY813" fmla="*/ 1234258 h 3401120"/>
              <a:gd name="connsiteX814" fmla="*/ 792389 w 6672740"/>
              <a:gd name="connsiteY814" fmla="*/ 1228357 h 3401120"/>
              <a:gd name="connsiteX815" fmla="*/ 800882 w 6672740"/>
              <a:gd name="connsiteY815" fmla="*/ 1207850 h 3401120"/>
              <a:gd name="connsiteX816" fmla="*/ 811200 w 6672740"/>
              <a:gd name="connsiteY816" fmla="*/ 1203575 h 3401120"/>
              <a:gd name="connsiteX817" fmla="*/ 819824 w 6672740"/>
              <a:gd name="connsiteY817" fmla="*/ 1182261 h 3401120"/>
              <a:gd name="connsiteX818" fmla="*/ 836464 w 6672740"/>
              <a:gd name="connsiteY818" fmla="*/ 1175205 h 3401120"/>
              <a:gd name="connsiteX819" fmla="*/ 843819 w 6672740"/>
              <a:gd name="connsiteY819" fmla="*/ 1157444 h 3401120"/>
              <a:gd name="connsiteX820" fmla="*/ 857793 w 6672740"/>
              <a:gd name="connsiteY820" fmla="*/ 1151656 h 3401120"/>
              <a:gd name="connsiteX821" fmla="*/ 866221 w 6672740"/>
              <a:gd name="connsiteY821" fmla="*/ 1131309 h 3401120"/>
              <a:gd name="connsiteX822" fmla="*/ 881597 w 6672740"/>
              <a:gd name="connsiteY822" fmla="*/ 1124940 h 3401120"/>
              <a:gd name="connsiteX823" fmla="*/ 888897 w 6672740"/>
              <a:gd name="connsiteY823" fmla="*/ 1107312 h 3401120"/>
              <a:gd name="connsiteX824" fmla="*/ 904660 w 6672740"/>
              <a:gd name="connsiteY824" fmla="*/ 1100785 h 3401120"/>
              <a:gd name="connsiteX825" fmla="*/ 912893 w 6672740"/>
              <a:gd name="connsiteY825" fmla="*/ 1080904 h 3401120"/>
              <a:gd name="connsiteX826" fmla="*/ 928735 w 6672740"/>
              <a:gd name="connsiteY826" fmla="*/ 1074342 h 3401120"/>
              <a:gd name="connsiteX827" fmla="*/ 935296 w 6672740"/>
              <a:gd name="connsiteY827" fmla="*/ 1058502 h 3401120"/>
              <a:gd name="connsiteX828" fmla="*/ 952452 w 6672740"/>
              <a:gd name="connsiteY828" fmla="*/ 1051393 h 3401120"/>
              <a:gd name="connsiteX829" fmla="*/ 959560 w 6672740"/>
              <a:gd name="connsiteY829" fmla="*/ 1034234 h 3401120"/>
              <a:gd name="connsiteX830" fmla="*/ 974261 w 6672740"/>
              <a:gd name="connsiteY830" fmla="*/ 1028144 h 3401120"/>
              <a:gd name="connsiteX831" fmla="*/ 981962 w 6672740"/>
              <a:gd name="connsiteY831" fmla="*/ 1008645 h 3401120"/>
              <a:gd name="connsiteX832" fmla="*/ 997217 w 6672740"/>
              <a:gd name="connsiteY832" fmla="*/ 1002017 h 3401120"/>
              <a:gd name="connsiteX833" fmla="*/ 1004637 w 6672740"/>
              <a:gd name="connsiteY833" fmla="*/ 984101 h 3401120"/>
              <a:gd name="connsiteX834" fmla="*/ 1022266 w 6672740"/>
              <a:gd name="connsiteY834" fmla="*/ 976800 h 3401120"/>
              <a:gd name="connsiteX835" fmla="*/ 1028634 w 6672740"/>
              <a:gd name="connsiteY835" fmla="*/ 961426 h 3401120"/>
              <a:gd name="connsiteX836" fmla="*/ 1044750 w 6672740"/>
              <a:gd name="connsiteY836" fmla="*/ 954751 h 3401120"/>
              <a:gd name="connsiteX837" fmla="*/ 1051583 w 6672740"/>
              <a:gd name="connsiteY837" fmla="*/ 939024 h 3401120"/>
              <a:gd name="connsiteX838" fmla="*/ 1072709 w 6672740"/>
              <a:gd name="connsiteY838" fmla="*/ 930681 h 3401120"/>
              <a:gd name="connsiteX839" fmla="*/ 1079038 w 6672740"/>
              <a:gd name="connsiteY839" fmla="*/ 915029 h 3401120"/>
              <a:gd name="connsiteX840" fmla="*/ 1094822 w 6672740"/>
              <a:gd name="connsiteY840" fmla="*/ 908332 h 3401120"/>
              <a:gd name="connsiteX841" fmla="*/ 1101440 w 6672740"/>
              <a:gd name="connsiteY841" fmla="*/ 892354 h 3401120"/>
              <a:gd name="connsiteX842" fmla="*/ 1121947 w 6672740"/>
              <a:gd name="connsiteY842" fmla="*/ 883859 h 3401120"/>
              <a:gd name="connsiteX843" fmla="*/ 1127848 w 6672740"/>
              <a:gd name="connsiteY843" fmla="*/ 869952 h 3401120"/>
              <a:gd name="connsiteX844" fmla="*/ 1145557 w 6672740"/>
              <a:gd name="connsiteY844" fmla="*/ 862792 h 3401120"/>
              <a:gd name="connsiteX845" fmla="*/ 1151845 w 6672740"/>
              <a:gd name="connsiteY845" fmla="*/ 846503 h 3401120"/>
              <a:gd name="connsiteX846" fmla="*/ 1173986 w 6672740"/>
              <a:gd name="connsiteY846" fmla="*/ 836661 h 3401120"/>
              <a:gd name="connsiteX847" fmla="*/ 1177981 w 6672740"/>
              <a:gd name="connsiteY847" fmla="*/ 827015 h 3401120"/>
              <a:gd name="connsiteX848" fmla="*/ 1200582 w 6672740"/>
              <a:gd name="connsiteY848" fmla="*/ 817653 h 3401120"/>
              <a:gd name="connsiteX849" fmla="*/ 1205984 w 6672740"/>
              <a:gd name="connsiteY849" fmla="*/ 804613 h 3401120"/>
              <a:gd name="connsiteX850" fmla="*/ 1220891 w 6672740"/>
              <a:gd name="connsiteY850" fmla="*/ 798438 h 3401120"/>
              <a:gd name="connsiteX851" fmla="*/ 1228386 w 6672740"/>
              <a:gd name="connsiteY851" fmla="*/ 780344 h 3401120"/>
              <a:gd name="connsiteX852" fmla="*/ 1250816 w 6672740"/>
              <a:gd name="connsiteY852" fmla="*/ 771053 h 3401120"/>
              <a:gd name="connsiteX853" fmla="*/ 1254795 w 6672740"/>
              <a:gd name="connsiteY853" fmla="*/ 761676 h 3401120"/>
              <a:gd name="connsiteX854" fmla="*/ 1276955 w 6672740"/>
              <a:gd name="connsiteY854" fmla="*/ 752715 h 3401120"/>
              <a:gd name="connsiteX855" fmla="*/ 1282523 w 6672740"/>
              <a:gd name="connsiteY855" fmla="*/ 739274 h 3401120"/>
              <a:gd name="connsiteX856" fmla="*/ 1303991 w 6672740"/>
              <a:gd name="connsiteY856" fmla="*/ 730381 h 3401120"/>
              <a:gd name="connsiteX857" fmla="*/ 1308932 w 6672740"/>
              <a:gd name="connsiteY857" fmla="*/ 718738 h 3401120"/>
              <a:gd name="connsiteX858" fmla="*/ 1332951 w 6672740"/>
              <a:gd name="connsiteY858" fmla="*/ 709026 h 3401120"/>
              <a:gd name="connsiteX859" fmla="*/ 1336661 w 6672740"/>
              <a:gd name="connsiteY859" fmla="*/ 700070 h 3401120"/>
              <a:gd name="connsiteX860" fmla="*/ 1357168 w 6672740"/>
              <a:gd name="connsiteY860" fmla="*/ 691575 h 3401120"/>
              <a:gd name="connsiteX861" fmla="*/ 1363069 w 6672740"/>
              <a:gd name="connsiteY861" fmla="*/ 677668 h 3401120"/>
              <a:gd name="connsiteX862" fmla="*/ 1386161 w 6672740"/>
              <a:gd name="connsiteY862" fmla="*/ 668331 h 3401120"/>
              <a:gd name="connsiteX863" fmla="*/ 1390799 w 6672740"/>
              <a:gd name="connsiteY863" fmla="*/ 657133 h 3401120"/>
              <a:gd name="connsiteX864" fmla="*/ 1413013 w 6672740"/>
              <a:gd name="connsiteY864" fmla="*/ 647932 h 3401120"/>
              <a:gd name="connsiteX865" fmla="*/ 1416935 w 6672740"/>
              <a:gd name="connsiteY865" fmla="*/ 638465 h 3401120"/>
              <a:gd name="connsiteX866" fmla="*/ 1441402 w 6672740"/>
              <a:gd name="connsiteY866" fmla="*/ 628331 h 3401120"/>
              <a:gd name="connsiteX867" fmla="*/ 1444937 w 6672740"/>
              <a:gd name="connsiteY867" fmla="*/ 619797 h 3401120"/>
              <a:gd name="connsiteX868" fmla="*/ 1466489 w 6672740"/>
              <a:gd name="connsiteY868" fmla="*/ 610869 h 3401120"/>
              <a:gd name="connsiteX869" fmla="*/ 1471073 w 6672740"/>
              <a:gd name="connsiteY869" fmla="*/ 599534 h 3401120"/>
              <a:gd name="connsiteX870" fmla="*/ 1498134 w 6672740"/>
              <a:gd name="connsiteY870" fmla="*/ 588052 h 3401120"/>
              <a:gd name="connsiteX871" fmla="*/ 1499483 w 6672740"/>
              <a:gd name="connsiteY871" fmla="*/ 588623 h 3401120"/>
              <a:gd name="connsiteX872" fmla="*/ 1502809 w 6672740"/>
              <a:gd name="connsiteY872" fmla="*/ 580593 h 3401120"/>
              <a:gd name="connsiteX873" fmla="*/ 1525023 w 6672740"/>
              <a:gd name="connsiteY873" fmla="*/ 571391 h 3401120"/>
              <a:gd name="connsiteX874" fmla="*/ 1528945 w 6672740"/>
              <a:gd name="connsiteY874" fmla="*/ 561924 h 3401120"/>
              <a:gd name="connsiteX875" fmla="*/ 1550693 w 6672740"/>
              <a:gd name="connsiteY875" fmla="*/ 552915 h 3401120"/>
              <a:gd name="connsiteX876" fmla="*/ 1555354 w 6672740"/>
              <a:gd name="connsiteY876" fmla="*/ 541663 h 3401120"/>
              <a:gd name="connsiteX877" fmla="*/ 1583076 w 6672740"/>
              <a:gd name="connsiteY877" fmla="*/ 530181 h 3401120"/>
              <a:gd name="connsiteX878" fmla="*/ 1584952 w 6672740"/>
              <a:gd name="connsiteY878" fmla="*/ 530958 h 3401120"/>
              <a:gd name="connsiteX879" fmla="*/ 1586818 w 6672740"/>
              <a:gd name="connsiteY879" fmla="*/ 526455 h 3401120"/>
              <a:gd name="connsiteX880" fmla="*/ 1609248 w 6672740"/>
              <a:gd name="connsiteY880" fmla="*/ 517164 h 3401120"/>
              <a:gd name="connsiteX881" fmla="*/ 1613226 w 6672740"/>
              <a:gd name="connsiteY881" fmla="*/ 507787 h 3401120"/>
              <a:gd name="connsiteX882" fmla="*/ 1640948 w 6672740"/>
              <a:gd name="connsiteY882" fmla="*/ 496578 h 3401120"/>
              <a:gd name="connsiteX883" fmla="*/ 1641016 w 6672740"/>
              <a:gd name="connsiteY883" fmla="*/ 496605 h 3401120"/>
              <a:gd name="connsiteX884" fmla="*/ 1644689 w 6672740"/>
              <a:gd name="connsiteY884" fmla="*/ 487524 h 3401120"/>
              <a:gd name="connsiteX885" fmla="*/ 1669028 w 6672740"/>
              <a:gd name="connsiteY885" fmla="*/ 477197 h 3401120"/>
              <a:gd name="connsiteX886" fmla="*/ 1671097 w 6672740"/>
              <a:gd name="connsiteY886" fmla="*/ 472318 h 3401120"/>
              <a:gd name="connsiteX887" fmla="*/ 1698819 w 6672740"/>
              <a:gd name="connsiteY887" fmla="*/ 461108 h 3401120"/>
              <a:gd name="connsiteX888" fmla="*/ 1699692 w 6672740"/>
              <a:gd name="connsiteY888" fmla="*/ 461461 h 3401120"/>
              <a:gd name="connsiteX889" fmla="*/ 1702561 w 6672740"/>
              <a:gd name="connsiteY889" fmla="*/ 454196 h 3401120"/>
              <a:gd name="connsiteX890" fmla="*/ 1727439 w 6672740"/>
              <a:gd name="connsiteY890" fmla="*/ 443388 h 3401120"/>
              <a:gd name="connsiteX891" fmla="*/ 1729516 w 6672740"/>
              <a:gd name="connsiteY891" fmla="*/ 438715 h 3401120"/>
              <a:gd name="connsiteX892" fmla="*/ 1758230 w 6672740"/>
              <a:gd name="connsiteY892" fmla="*/ 427631 h 3401120"/>
              <a:gd name="connsiteX893" fmla="*/ 1760432 w 6672740"/>
              <a:gd name="connsiteY893" fmla="*/ 422185 h 3401120"/>
              <a:gd name="connsiteX894" fmla="*/ 1787494 w 6672740"/>
              <a:gd name="connsiteY894" fmla="*/ 410703 h 3401120"/>
              <a:gd name="connsiteX895" fmla="*/ 1788765 w 6672740"/>
              <a:gd name="connsiteY895" fmla="*/ 411243 h 3401120"/>
              <a:gd name="connsiteX896" fmla="*/ 1790575 w 6672740"/>
              <a:gd name="connsiteY896" fmla="*/ 406978 h 3401120"/>
              <a:gd name="connsiteX897" fmla="*/ 1818297 w 6672740"/>
              <a:gd name="connsiteY897" fmla="*/ 395769 h 3401120"/>
              <a:gd name="connsiteX898" fmla="*/ 1819169 w 6672740"/>
              <a:gd name="connsiteY898" fmla="*/ 396121 h 3401120"/>
              <a:gd name="connsiteX899" fmla="*/ 1822038 w 6672740"/>
              <a:gd name="connsiteY899" fmla="*/ 388856 h 3401120"/>
              <a:gd name="connsiteX900" fmla="*/ 1849100 w 6672740"/>
              <a:gd name="connsiteY900" fmla="*/ 377100 h 3401120"/>
              <a:gd name="connsiteX901" fmla="*/ 1850627 w 6672740"/>
              <a:gd name="connsiteY901" fmla="*/ 377764 h 3401120"/>
              <a:gd name="connsiteX902" fmla="*/ 1852181 w 6672740"/>
              <a:gd name="connsiteY902" fmla="*/ 373922 h 3401120"/>
              <a:gd name="connsiteX903" fmla="*/ 1879903 w 6672740"/>
              <a:gd name="connsiteY903" fmla="*/ 362166 h 3401120"/>
              <a:gd name="connsiteX904" fmla="*/ 1881534 w 6672740"/>
              <a:gd name="connsiteY904" fmla="*/ 362857 h 3401120"/>
              <a:gd name="connsiteX905" fmla="*/ 1883643 w 6672740"/>
              <a:gd name="connsiteY905" fmla="*/ 357394 h 3401120"/>
              <a:gd name="connsiteX906" fmla="*/ 1910577 w 6672740"/>
              <a:gd name="connsiteY906" fmla="*/ 345421 h 3401120"/>
              <a:gd name="connsiteX907" fmla="*/ 1910599 w 6672740"/>
              <a:gd name="connsiteY907" fmla="*/ 345373 h 3401120"/>
              <a:gd name="connsiteX908" fmla="*/ 1939640 w 6672740"/>
              <a:gd name="connsiteY908" fmla="*/ 334164 h 3401120"/>
              <a:gd name="connsiteX909" fmla="*/ 1940328 w 6672740"/>
              <a:gd name="connsiteY909" fmla="*/ 334429 h 3401120"/>
              <a:gd name="connsiteX910" fmla="*/ 1942063 w 6672740"/>
              <a:gd name="connsiteY910" fmla="*/ 330438 h 3401120"/>
              <a:gd name="connsiteX911" fmla="*/ 1970444 w 6672740"/>
              <a:gd name="connsiteY911" fmla="*/ 319229 h 3401120"/>
              <a:gd name="connsiteX912" fmla="*/ 1970534 w 6672740"/>
              <a:gd name="connsiteY912" fmla="*/ 319264 h 3401120"/>
              <a:gd name="connsiteX913" fmla="*/ 1972205 w 6672740"/>
              <a:gd name="connsiteY913" fmla="*/ 315504 h 3401120"/>
              <a:gd name="connsiteX914" fmla="*/ 2001246 w 6672740"/>
              <a:gd name="connsiteY914" fmla="*/ 304294 h 3401120"/>
              <a:gd name="connsiteX915" fmla="*/ 2004524 w 6672740"/>
              <a:gd name="connsiteY915" fmla="*/ 305560 h 3401120"/>
              <a:gd name="connsiteX916" fmla="*/ 2006854 w 6672740"/>
              <a:gd name="connsiteY916" fmla="*/ 299521 h 3401120"/>
              <a:gd name="connsiteX917" fmla="*/ 2033915 w 6672740"/>
              <a:gd name="connsiteY917" fmla="*/ 287492 h 3401120"/>
              <a:gd name="connsiteX918" fmla="*/ 2036616 w 6672740"/>
              <a:gd name="connsiteY918" fmla="*/ 288693 h 3401120"/>
              <a:gd name="connsiteX919" fmla="*/ 2036996 w 6672740"/>
              <a:gd name="connsiteY919" fmla="*/ 287773 h 3401120"/>
              <a:gd name="connsiteX920" fmla="*/ 2064718 w 6672740"/>
              <a:gd name="connsiteY920" fmla="*/ 276291 h 3401120"/>
              <a:gd name="connsiteX921" fmla="*/ 2066594 w 6672740"/>
              <a:gd name="connsiteY921" fmla="*/ 277067 h 3401120"/>
              <a:gd name="connsiteX922" fmla="*/ 2068459 w 6672740"/>
              <a:gd name="connsiteY922" fmla="*/ 272566 h 3401120"/>
              <a:gd name="connsiteX923" fmla="*/ 2095520 w 6672740"/>
              <a:gd name="connsiteY923" fmla="*/ 261357 h 3401120"/>
              <a:gd name="connsiteX924" fmla="*/ 2098144 w 6672740"/>
              <a:gd name="connsiteY924" fmla="*/ 262443 h 3401120"/>
              <a:gd name="connsiteX925" fmla="*/ 2098601 w 6672740"/>
              <a:gd name="connsiteY925" fmla="*/ 261365 h 3401120"/>
              <a:gd name="connsiteX926" fmla="*/ 2126323 w 6672740"/>
              <a:gd name="connsiteY926" fmla="*/ 250156 h 3401120"/>
              <a:gd name="connsiteX927" fmla="*/ 2129531 w 6672740"/>
              <a:gd name="connsiteY927" fmla="*/ 251453 h 3401120"/>
              <a:gd name="connsiteX928" fmla="*/ 2130065 w 6672740"/>
              <a:gd name="connsiteY928" fmla="*/ 250164 h 3401120"/>
              <a:gd name="connsiteX929" fmla="*/ 2157126 w 6672740"/>
              <a:gd name="connsiteY929" fmla="*/ 238955 h 3401120"/>
              <a:gd name="connsiteX930" fmla="*/ 2161062 w 6672740"/>
              <a:gd name="connsiteY930" fmla="*/ 240585 h 3401120"/>
              <a:gd name="connsiteX931" fmla="*/ 2163941 w 6672740"/>
              <a:gd name="connsiteY931" fmla="*/ 233635 h 3401120"/>
              <a:gd name="connsiteX932" fmla="*/ 2191663 w 6672740"/>
              <a:gd name="connsiteY932" fmla="*/ 222153 h 3401120"/>
              <a:gd name="connsiteX933" fmla="*/ 2194858 w 6672740"/>
              <a:gd name="connsiteY933" fmla="*/ 223476 h 3401120"/>
              <a:gd name="connsiteX934" fmla="*/ 2195404 w 6672740"/>
              <a:gd name="connsiteY934" fmla="*/ 222161 h 3401120"/>
              <a:gd name="connsiteX935" fmla="*/ 2222465 w 6672740"/>
              <a:gd name="connsiteY935" fmla="*/ 210952 h 3401120"/>
              <a:gd name="connsiteX936" fmla="*/ 2225088 w 6672740"/>
              <a:gd name="connsiteY936" fmla="*/ 212038 h 3401120"/>
              <a:gd name="connsiteX937" fmla="*/ 2225546 w 6672740"/>
              <a:gd name="connsiteY937" fmla="*/ 210960 h 3401120"/>
              <a:gd name="connsiteX938" fmla="*/ 2253268 w 6672740"/>
              <a:gd name="connsiteY938" fmla="*/ 199751 h 3401120"/>
              <a:gd name="connsiteX939" fmla="*/ 2259675 w 6672740"/>
              <a:gd name="connsiteY939" fmla="*/ 202341 h 3401120"/>
              <a:gd name="connsiteX940" fmla="*/ 2260744 w 6672740"/>
              <a:gd name="connsiteY940" fmla="*/ 199760 h 3401120"/>
              <a:gd name="connsiteX941" fmla="*/ 2287805 w 6672740"/>
              <a:gd name="connsiteY941" fmla="*/ 188551 h 3401120"/>
              <a:gd name="connsiteX942" fmla="*/ 2291798 w 6672740"/>
              <a:gd name="connsiteY942" fmla="*/ 190204 h 3401120"/>
              <a:gd name="connsiteX943" fmla="*/ 2292480 w 6672740"/>
              <a:gd name="connsiteY943" fmla="*/ 188559 h 3401120"/>
              <a:gd name="connsiteX944" fmla="*/ 2319542 w 6672740"/>
              <a:gd name="connsiteY944" fmla="*/ 177350 h 3401120"/>
              <a:gd name="connsiteX945" fmla="*/ 2324836 w 6672740"/>
              <a:gd name="connsiteY945" fmla="*/ 179543 h 3401120"/>
              <a:gd name="connsiteX946" fmla="*/ 2326083 w 6672740"/>
              <a:gd name="connsiteY946" fmla="*/ 176310 h 3401120"/>
              <a:gd name="connsiteX947" fmla="*/ 2353145 w 6672740"/>
              <a:gd name="connsiteY947" fmla="*/ 164281 h 3401120"/>
              <a:gd name="connsiteX948" fmla="*/ 2360049 w 6672740"/>
              <a:gd name="connsiteY948" fmla="*/ 167351 h 3401120"/>
              <a:gd name="connsiteX949" fmla="*/ 2384880 w 6672740"/>
              <a:gd name="connsiteY949" fmla="*/ 156814 h 3401120"/>
              <a:gd name="connsiteX950" fmla="*/ 2390447 w 6672740"/>
              <a:gd name="connsiteY950" fmla="*/ 159175 h 3401120"/>
              <a:gd name="connsiteX951" fmla="*/ 2391422 w 6672740"/>
              <a:gd name="connsiteY951" fmla="*/ 156822 h 3401120"/>
              <a:gd name="connsiteX952" fmla="*/ 2418483 w 6672740"/>
              <a:gd name="connsiteY952" fmla="*/ 145613 h 3401120"/>
              <a:gd name="connsiteX953" fmla="*/ 2423136 w 6672740"/>
              <a:gd name="connsiteY953" fmla="*/ 147540 h 3401120"/>
              <a:gd name="connsiteX954" fmla="*/ 2423706 w 6672740"/>
              <a:gd name="connsiteY954" fmla="*/ 146168 h 3401120"/>
              <a:gd name="connsiteX955" fmla="*/ 2452087 w 6672740"/>
              <a:gd name="connsiteY955" fmla="*/ 134412 h 3401120"/>
              <a:gd name="connsiteX956" fmla="*/ 2459102 w 6672740"/>
              <a:gd name="connsiteY956" fmla="*/ 137318 h 3401120"/>
              <a:gd name="connsiteX957" fmla="*/ 2484755 w 6672740"/>
              <a:gd name="connsiteY957" fmla="*/ 126945 h 3401120"/>
              <a:gd name="connsiteX958" fmla="*/ 2493109 w 6672740"/>
              <a:gd name="connsiteY958" fmla="*/ 130322 h 3401120"/>
              <a:gd name="connsiteX959" fmla="*/ 2519292 w 6672740"/>
              <a:gd name="connsiteY959" fmla="*/ 119477 h 3401120"/>
              <a:gd name="connsiteX960" fmla="*/ 2522359 w 6672740"/>
              <a:gd name="connsiteY960" fmla="*/ 120747 h 3401120"/>
              <a:gd name="connsiteX961" fmla="*/ 2522920 w 6672740"/>
              <a:gd name="connsiteY961" fmla="*/ 119486 h 3401120"/>
              <a:gd name="connsiteX962" fmla="*/ 2551961 w 6672740"/>
              <a:gd name="connsiteY962" fmla="*/ 108276 h 3401120"/>
              <a:gd name="connsiteX963" fmla="*/ 2557563 w 6672740"/>
              <a:gd name="connsiteY963" fmla="*/ 110439 h 3401120"/>
              <a:gd name="connsiteX964" fmla="*/ 2557569 w 6672740"/>
              <a:gd name="connsiteY964" fmla="*/ 110424 h 3401120"/>
              <a:gd name="connsiteX965" fmla="*/ 2584631 w 6672740"/>
              <a:gd name="connsiteY965" fmla="*/ 98942 h 3401120"/>
              <a:gd name="connsiteX966" fmla="*/ 2592786 w 6672740"/>
              <a:gd name="connsiteY966" fmla="*/ 102401 h 3401120"/>
              <a:gd name="connsiteX967" fmla="*/ 2619167 w 6672740"/>
              <a:gd name="connsiteY967" fmla="*/ 91474 h 3401120"/>
              <a:gd name="connsiteX968" fmla="*/ 2627421 w 6672740"/>
              <a:gd name="connsiteY968" fmla="*/ 94893 h 3401120"/>
              <a:gd name="connsiteX969" fmla="*/ 2653704 w 6672740"/>
              <a:gd name="connsiteY969" fmla="*/ 84007 h 3401120"/>
              <a:gd name="connsiteX970" fmla="*/ 2662425 w 6672740"/>
              <a:gd name="connsiteY970" fmla="*/ 87618 h 3401120"/>
              <a:gd name="connsiteX971" fmla="*/ 2689173 w 6672740"/>
              <a:gd name="connsiteY971" fmla="*/ 76540 h 3401120"/>
              <a:gd name="connsiteX972" fmla="*/ 2696961 w 6672740"/>
              <a:gd name="connsiteY972" fmla="*/ 79765 h 3401120"/>
              <a:gd name="connsiteX973" fmla="*/ 2722776 w 6672740"/>
              <a:gd name="connsiteY973" fmla="*/ 69074 h 3401120"/>
              <a:gd name="connsiteX974" fmla="*/ 2729950 w 6672740"/>
              <a:gd name="connsiteY974" fmla="*/ 72044 h 3401120"/>
              <a:gd name="connsiteX975" fmla="*/ 2756380 w 6672740"/>
              <a:gd name="connsiteY975" fmla="*/ 61606 h 3401120"/>
              <a:gd name="connsiteX976" fmla="*/ 2768668 w 6672740"/>
              <a:gd name="connsiteY976" fmla="*/ 66459 h 3401120"/>
              <a:gd name="connsiteX977" fmla="*/ 2790916 w 6672740"/>
              <a:gd name="connsiteY977" fmla="*/ 57873 h 3401120"/>
              <a:gd name="connsiteX978" fmla="*/ 2798819 w 6672740"/>
              <a:gd name="connsiteY978" fmla="*/ 60923 h 3401120"/>
              <a:gd name="connsiteX979" fmla="*/ 2825453 w 6672740"/>
              <a:gd name="connsiteY979" fmla="*/ 50405 h 3401120"/>
              <a:gd name="connsiteX980" fmla="*/ 2833596 w 6672740"/>
              <a:gd name="connsiteY980" fmla="*/ 53621 h 3401120"/>
              <a:gd name="connsiteX981" fmla="*/ 2859988 w 6672740"/>
              <a:gd name="connsiteY981" fmla="*/ 42938 h 3401120"/>
              <a:gd name="connsiteX982" fmla="*/ 2870332 w 6672740"/>
              <a:gd name="connsiteY982" fmla="*/ 47125 h 3401120"/>
              <a:gd name="connsiteX983" fmla="*/ 2894526 w 6672740"/>
              <a:gd name="connsiteY983" fmla="*/ 37337 h 3401120"/>
              <a:gd name="connsiteX984" fmla="*/ 2909134 w 6672740"/>
              <a:gd name="connsiteY984" fmla="*/ 43247 h 3401120"/>
              <a:gd name="connsiteX985" fmla="*/ 2931861 w 6672740"/>
              <a:gd name="connsiteY985" fmla="*/ 33603 h 3401120"/>
              <a:gd name="connsiteX986" fmla="*/ 2940459 w 6672740"/>
              <a:gd name="connsiteY986" fmla="*/ 37251 h 3401120"/>
              <a:gd name="connsiteX987" fmla="*/ 2965464 w 6672740"/>
              <a:gd name="connsiteY987" fmla="*/ 26136 h 3401120"/>
              <a:gd name="connsiteX988" fmla="*/ 2978226 w 6672740"/>
              <a:gd name="connsiteY988" fmla="*/ 31809 h 3401120"/>
              <a:gd name="connsiteX989" fmla="*/ 3000935 w 6672740"/>
              <a:gd name="connsiteY989" fmla="*/ 22402 h 3401120"/>
              <a:gd name="connsiteX990" fmla="*/ 3013434 w 6672740"/>
              <a:gd name="connsiteY990" fmla="*/ 27579 h 3401120"/>
              <a:gd name="connsiteX991" fmla="*/ 3035472 w 6672740"/>
              <a:gd name="connsiteY991" fmla="*/ 18668 h 3401120"/>
              <a:gd name="connsiteX992" fmla="*/ 3048907 w 6672740"/>
              <a:gd name="connsiteY992" fmla="*/ 24101 h 3401120"/>
              <a:gd name="connsiteX993" fmla="*/ 3070007 w 6672740"/>
              <a:gd name="connsiteY993" fmla="*/ 14935 h 3401120"/>
              <a:gd name="connsiteX994" fmla="*/ 3087134 w 6672740"/>
              <a:gd name="connsiteY994" fmla="*/ 22375 h 3401120"/>
              <a:gd name="connsiteX995" fmla="*/ 3106410 w 6672740"/>
              <a:gd name="connsiteY995" fmla="*/ 14935 h 3401120"/>
              <a:gd name="connsiteX996" fmla="*/ 3120589 w 6672740"/>
              <a:gd name="connsiteY996" fmla="*/ 20407 h 3401120"/>
              <a:gd name="connsiteX997" fmla="*/ 3142814 w 6672740"/>
              <a:gd name="connsiteY997" fmla="*/ 11201 h 3401120"/>
              <a:gd name="connsiteX998" fmla="*/ 3156042 w 6672740"/>
              <a:gd name="connsiteY998" fmla="*/ 16680 h 3401120"/>
              <a:gd name="connsiteX999" fmla="*/ 3178285 w 6672740"/>
              <a:gd name="connsiteY999" fmla="*/ 7467 h 3401120"/>
              <a:gd name="connsiteX1000" fmla="*/ 3195346 w 6672740"/>
              <a:gd name="connsiteY1000" fmla="*/ 14534 h 3401120"/>
              <a:gd name="connsiteX1001" fmla="*/ 3212821 w 6672740"/>
              <a:gd name="connsiteY1001" fmla="*/ 7467 h 3401120"/>
              <a:gd name="connsiteX1002" fmla="*/ 3227625 w 6672740"/>
              <a:gd name="connsiteY1002" fmla="*/ 13453 h 3401120"/>
              <a:gd name="connsiteX1003" fmla="*/ 3251090 w 6672740"/>
              <a:gd name="connsiteY1003" fmla="*/ 3734 h 3401120"/>
              <a:gd name="connsiteX1004" fmla="*/ 3268151 w 6672740"/>
              <a:gd name="connsiteY1004" fmla="*/ 10800 h 3401120"/>
              <a:gd name="connsiteX1005" fmla="*/ 3285627 w 6672740"/>
              <a:gd name="connsiteY1005" fmla="*/ 3734 h 3401120"/>
              <a:gd name="connsiteX1006" fmla="*/ 3299064 w 6672740"/>
              <a:gd name="connsiteY1006" fmla="*/ 9167 h 3401120"/>
              <a:gd name="connsiteX1007" fmla="*/ 3320164 w 6672740"/>
              <a:gd name="connsiteY1007" fmla="*/ 0 h 3401120"/>
              <a:gd name="connsiteX1008" fmla="*/ 3339298 w 6672740"/>
              <a:gd name="connsiteY1008" fmla="*/ 8312 h 3401120"/>
              <a:gd name="connsiteX1009" fmla="*/ 3359367 w 6672740"/>
              <a:gd name="connsiteY1009" fmla="*/ 0 h 3401120"/>
              <a:gd name="connsiteX1010" fmla="*/ 3376168 w 6672740"/>
              <a:gd name="connsiteY1010" fmla="*/ 6959 h 3401120"/>
              <a:gd name="connsiteX1011" fmla="*/ 3392970 w 6672740"/>
              <a:gd name="connsiteY1011" fmla="*/ 0 h 3401120"/>
              <a:gd name="connsiteX1012" fmla="*/ 3412572 w 6672740"/>
              <a:gd name="connsiteY1012" fmla="*/ 8119 h 3401120"/>
              <a:gd name="connsiteX1013" fmla="*/ 3432174 w 6672740"/>
              <a:gd name="connsiteY1013" fmla="*/ 0 h 3401120"/>
              <a:gd name="connsiteX1014" fmla="*/ 3449233 w 6672740"/>
              <a:gd name="connsiteY1014" fmla="*/ 7066 h 3401120"/>
              <a:gd name="connsiteX1015" fmla="*/ 3466710 w 6672740"/>
              <a:gd name="connsiteY1015" fmla="*/ 0 h 3401120"/>
              <a:gd name="connsiteX1016" fmla="*/ 3486075 w 6672740"/>
              <a:gd name="connsiteY1016" fmla="*/ 7830 h 3401120"/>
              <a:gd name="connsiteX1017" fmla="*/ 3504980 w 6672740"/>
              <a:gd name="connsiteY1017" fmla="*/ 0 h 3401120"/>
              <a:gd name="connsiteX1018" fmla="*/ 3522714 w 6672740"/>
              <a:gd name="connsiteY1018" fmla="*/ 7346 h 3401120"/>
              <a:gd name="connsiteX1019" fmla="*/ 3540450 w 6672740"/>
              <a:gd name="connsiteY1019" fmla="*/ 0 h 3401120"/>
              <a:gd name="connsiteX1020" fmla="*/ 3542361 w 6672740"/>
              <a:gd name="connsiteY1020" fmla="*/ 792 h 3401120"/>
              <a:gd name="connsiteX1021" fmla="*/ 3544184 w 6672740"/>
              <a:gd name="connsiteY1021" fmla="*/ 0 h 3401120"/>
              <a:gd name="connsiteX1022" fmla="*/ 3560833 w 6672740"/>
              <a:gd name="connsiteY1022" fmla="*/ 7232 h 3401120"/>
              <a:gd name="connsiteX1023" fmla="*/ 3578720 w 6672740"/>
              <a:gd name="connsiteY1023" fmla="*/ 0 h 3401120"/>
              <a:gd name="connsiteX1024" fmla="*/ 3596707 w 6672740"/>
              <a:gd name="connsiteY1024" fmla="*/ 7273 h 3401120"/>
              <a:gd name="connsiteX1025" fmla="*/ 3615123 w 6672740"/>
              <a:gd name="connsiteY1025" fmla="*/ 0 h 3401120"/>
              <a:gd name="connsiteX1026" fmla="*/ 3633539 w 6672740"/>
              <a:gd name="connsiteY1026" fmla="*/ 7273 h 3401120"/>
              <a:gd name="connsiteX1027" fmla="*/ 3651526 w 6672740"/>
              <a:gd name="connsiteY1027" fmla="*/ 0 h 3401120"/>
              <a:gd name="connsiteX1028" fmla="*/ 3669414 w 6672740"/>
              <a:gd name="connsiteY1028" fmla="*/ 7232 h 3401120"/>
              <a:gd name="connsiteX1029" fmla="*/ 3686063 w 6672740"/>
              <a:gd name="connsiteY1029" fmla="*/ 0 h 3401120"/>
              <a:gd name="connsiteX1030" fmla="*/ 3687885 w 6672740"/>
              <a:gd name="connsiteY1030" fmla="*/ 792 h 3401120"/>
              <a:gd name="connsiteX1031" fmla="*/ 3689797 w 6672740"/>
              <a:gd name="connsiteY1031" fmla="*/ 0 h 3401120"/>
              <a:gd name="connsiteX1032" fmla="*/ 3707531 w 6672740"/>
              <a:gd name="connsiteY1032" fmla="*/ 7345 h 3401120"/>
              <a:gd name="connsiteX1033" fmla="*/ 3725266 w 6672740"/>
              <a:gd name="connsiteY1033" fmla="*/ 0 h 3401120"/>
              <a:gd name="connsiteX1034" fmla="*/ 3744171 w 6672740"/>
              <a:gd name="connsiteY1034" fmla="*/ 7831 h 3401120"/>
              <a:gd name="connsiteX1035" fmla="*/ 3763536 w 6672740"/>
              <a:gd name="connsiteY1035" fmla="*/ 0 h 3401120"/>
              <a:gd name="connsiteX1036" fmla="*/ 3781012 w 6672740"/>
              <a:gd name="connsiteY1036" fmla="*/ 7066 h 3401120"/>
              <a:gd name="connsiteX1037" fmla="*/ 3798073 w 6672740"/>
              <a:gd name="connsiteY1037" fmla="*/ 0 h 3401120"/>
              <a:gd name="connsiteX1038" fmla="*/ 3817674 w 6672740"/>
              <a:gd name="connsiteY1038" fmla="*/ 8119 h 3401120"/>
              <a:gd name="connsiteX1039" fmla="*/ 3837276 w 6672740"/>
              <a:gd name="connsiteY1039" fmla="*/ 0 h 3401120"/>
              <a:gd name="connsiteX1040" fmla="*/ 3854077 w 6672740"/>
              <a:gd name="connsiteY1040" fmla="*/ 6959 h 3401120"/>
              <a:gd name="connsiteX1041" fmla="*/ 3870879 w 6672740"/>
              <a:gd name="connsiteY1041" fmla="*/ 0 h 3401120"/>
              <a:gd name="connsiteX1042" fmla="*/ 3872790 w 6672740"/>
              <a:gd name="connsiteY1042" fmla="*/ 792 h 3401120"/>
              <a:gd name="connsiteX1043" fmla="*/ 3874613 w 6672740"/>
              <a:gd name="connsiteY1043" fmla="*/ 0 h 3401120"/>
              <a:gd name="connsiteX1044" fmla="*/ 3891925 w 6672740"/>
              <a:gd name="connsiteY1044" fmla="*/ 7520 h 3401120"/>
              <a:gd name="connsiteX1045" fmla="*/ 3910083 w 6672740"/>
              <a:gd name="connsiteY1045" fmla="*/ 0 h 3401120"/>
              <a:gd name="connsiteX1046" fmla="*/ 3927642 w 6672740"/>
              <a:gd name="connsiteY1046" fmla="*/ 7273 h 3401120"/>
              <a:gd name="connsiteX1047" fmla="*/ 3946486 w 6672740"/>
              <a:gd name="connsiteY1047" fmla="*/ 0 h 3401120"/>
              <a:gd name="connsiteX1048" fmla="*/ 3965329 w 6672740"/>
              <a:gd name="connsiteY1048" fmla="*/ 7273 h 3401120"/>
              <a:gd name="connsiteX1049" fmla="*/ 3982889 w 6672740"/>
              <a:gd name="connsiteY1049" fmla="*/ 0 h 3401120"/>
              <a:gd name="connsiteX1050" fmla="*/ 4000360 w 6672740"/>
              <a:gd name="connsiteY1050" fmla="*/ 7237 h 3401120"/>
              <a:gd name="connsiteX1051" fmla="*/ 4017426 w 6672740"/>
              <a:gd name="connsiteY1051" fmla="*/ 0 h 3401120"/>
              <a:gd name="connsiteX1052" fmla="*/ 4019732 w 6672740"/>
              <a:gd name="connsiteY1052" fmla="*/ 979 h 3401120"/>
              <a:gd name="connsiteX1053" fmla="*/ 4022093 w 6672740"/>
              <a:gd name="connsiteY1053" fmla="*/ 0 h 3401120"/>
              <a:gd name="connsiteX1054" fmla="*/ 4038894 w 6672740"/>
              <a:gd name="connsiteY1054" fmla="*/ 6959 h 3401120"/>
              <a:gd name="connsiteX1055" fmla="*/ 4055696 w 6672740"/>
              <a:gd name="connsiteY1055" fmla="*/ 0 h 3401120"/>
              <a:gd name="connsiteX1056" fmla="*/ 4075297 w 6672740"/>
              <a:gd name="connsiteY1056" fmla="*/ 8119 h 3401120"/>
              <a:gd name="connsiteX1057" fmla="*/ 4094899 w 6672740"/>
              <a:gd name="connsiteY1057" fmla="*/ 0 h 3401120"/>
              <a:gd name="connsiteX1058" fmla="*/ 4112370 w 6672740"/>
              <a:gd name="connsiteY1058" fmla="*/ 7237 h 3401120"/>
              <a:gd name="connsiteX1059" fmla="*/ 4129436 w 6672740"/>
              <a:gd name="connsiteY1059" fmla="*/ 0 h 3401120"/>
              <a:gd name="connsiteX1060" fmla="*/ 4130325 w 6672740"/>
              <a:gd name="connsiteY1060" fmla="*/ 378 h 3401120"/>
              <a:gd name="connsiteX1061" fmla="*/ 4131302 w 6672740"/>
              <a:gd name="connsiteY1061" fmla="*/ 0 h 3401120"/>
              <a:gd name="connsiteX1062" fmla="*/ 4150147 w 6672740"/>
              <a:gd name="connsiteY1062" fmla="*/ 7273 h 3401120"/>
              <a:gd name="connsiteX1063" fmla="*/ 4167706 w 6672740"/>
              <a:gd name="connsiteY1063" fmla="*/ 0 h 3401120"/>
              <a:gd name="connsiteX1064" fmla="*/ 4185441 w 6672740"/>
              <a:gd name="connsiteY1064" fmla="*/ 7346 h 3401120"/>
              <a:gd name="connsiteX1065" fmla="*/ 4203175 w 6672740"/>
              <a:gd name="connsiteY1065" fmla="*/ 0 h 3401120"/>
              <a:gd name="connsiteX1066" fmla="*/ 4205086 w 6672740"/>
              <a:gd name="connsiteY1066" fmla="*/ 792 h 3401120"/>
              <a:gd name="connsiteX1067" fmla="*/ 4206909 w 6672740"/>
              <a:gd name="connsiteY1067" fmla="*/ 0 h 3401120"/>
              <a:gd name="connsiteX1068" fmla="*/ 4223310 w 6672740"/>
              <a:gd name="connsiteY1068" fmla="*/ 7125 h 3401120"/>
              <a:gd name="connsiteX1069" fmla="*/ 4240512 w 6672740"/>
              <a:gd name="connsiteY1069" fmla="*/ 0 h 3401120"/>
              <a:gd name="connsiteX1070" fmla="*/ 4258736 w 6672740"/>
              <a:gd name="connsiteY1070" fmla="*/ 7549 h 3401120"/>
              <a:gd name="connsiteX1071" fmla="*/ 4277850 w 6672740"/>
              <a:gd name="connsiteY1071" fmla="*/ 0 h 3401120"/>
              <a:gd name="connsiteX1072" fmla="*/ 4296265 w 6672740"/>
              <a:gd name="connsiteY1072" fmla="*/ 7273 h 3401120"/>
              <a:gd name="connsiteX1073" fmla="*/ 4314253 w 6672740"/>
              <a:gd name="connsiteY1073" fmla="*/ 0 h 3401120"/>
              <a:gd name="connsiteX1074" fmla="*/ 4332139 w 6672740"/>
              <a:gd name="connsiteY1074" fmla="*/ 7232 h 3401120"/>
              <a:gd name="connsiteX1075" fmla="*/ 4348788 w 6672740"/>
              <a:gd name="connsiteY1075" fmla="*/ 0 h 3401120"/>
              <a:gd name="connsiteX1076" fmla="*/ 4350610 w 6672740"/>
              <a:gd name="connsiteY1076" fmla="*/ 792 h 3401120"/>
              <a:gd name="connsiteX1077" fmla="*/ 4352522 w 6672740"/>
              <a:gd name="connsiteY1077" fmla="*/ 0 h 3401120"/>
              <a:gd name="connsiteX1078" fmla="*/ 4370257 w 6672740"/>
              <a:gd name="connsiteY1078" fmla="*/ 7346 h 3401120"/>
              <a:gd name="connsiteX1079" fmla="*/ 4387992 w 6672740"/>
              <a:gd name="connsiteY1079" fmla="*/ 0 h 3401120"/>
              <a:gd name="connsiteX1080" fmla="*/ 4406661 w 6672740"/>
              <a:gd name="connsiteY1080" fmla="*/ 7732 h 3401120"/>
              <a:gd name="connsiteX1081" fmla="*/ 4425329 w 6672740"/>
              <a:gd name="connsiteY1081" fmla="*/ 0 h 3401120"/>
              <a:gd name="connsiteX1082" fmla="*/ 4443486 w 6672740"/>
              <a:gd name="connsiteY1082" fmla="*/ 7520 h 3401120"/>
              <a:gd name="connsiteX1083" fmla="*/ 4460798 w 6672740"/>
              <a:gd name="connsiteY1083" fmla="*/ 0 h 3401120"/>
              <a:gd name="connsiteX1084" fmla="*/ 4461687 w 6672740"/>
              <a:gd name="connsiteY1084" fmla="*/ 386 h 3401120"/>
              <a:gd name="connsiteX1085" fmla="*/ 4462666 w 6672740"/>
              <a:gd name="connsiteY1085" fmla="*/ 0 h 3401120"/>
              <a:gd name="connsiteX1086" fmla="*/ 4481081 w 6672740"/>
              <a:gd name="connsiteY1086" fmla="*/ 7273 h 3401120"/>
              <a:gd name="connsiteX1087" fmla="*/ 4499069 w 6672740"/>
              <a:gd name="connsiteY1087" fmla="*/ 0 h 3401120"/>
              <a:gd name="connsiteX1088" fmla="*/ 4516544 w 6672740"/>
              <a:gd name="connsiteY1088" fmla="*/ 7066 h 3401120"/>
              <a:gd name="connsiteX1089" fmla="*/ 4533605 w 6672740"/>
              <a:gd name="connsiteY1089" fmla="*/ 0 h 3401120"/>
              <a:gd name="connsiteX1090" fmla="*/ 4535516 w 6672740"/>
              <a:gd name="connsiteY1090" fmla="*/ 792 h 3401120"/>
              <a:gd name="connsiteX1091" fmla="*/ 4537339 w 6672740"/>
              <a:gd name="connsiteY1091" fmla="*/ 0 h 3401120"/>
              <a:gd name="connsiteX1092" fmla="*/ 4554650 w 6672740"/>
              <a:gd name="connsiteY1092" fmla="*/ 7520 h 3401120"/>
              <a:gd name="connsiteX1093" fmla="*/ 4572808 w 6672740"/>
              <a:gd name="connsiteY1093" fmla="*/ 0 h 3401120"/>
              <a:gd name="connsiteX1094" fmla="*/ 4590368 w 6672740"/>
              <a:gd name="connsiteY1094" fmla="*/ 7273 h 3401120"/>
              <a:gd name="connsiteX1095" fmla="*/ 4609211 w 6672740"/>
              <a:gd name="connsiteY1095" fmla="*/ 0 h 3401120"/>
              <a:gd name="connsiteX1096" fmla="*/ 4628056 w 6672740"/>
              <a:gd name="connsiteY1096" fmla="*/ 7273 h 3401120"/>
              <a:gd name="connsiteX1097" fmla="*/ 4645615 w 6672740"/>
              <a:gd name="connsiteY1097" fmla="*/ 0 h 3401120"/>
              <a:gd name="connsiteX1098" fmla="*/ 4663088 w 6672740"/>
              <a:gd name="connsiteY1098" fmla="*/ 7237 h 3401120"/>
              <a:gd name="connsiteX1099" fmla="*/ 4680152 w 6672740"/>
              <a:gd name="connsiteY1099" fmla="*/ 0 h 3401120"/>
              <a:gd name="connsiteX1100" fmla="*/ 4681975 w 6672740"/>
              <a:gd name="connsiteY1100" fmla="*/ 773 h 3401120"/>
              <a:gd name="connsiteX1101" fmla="*/ 4683886 w 6672740"/>
              <a:gd name="connsiteY1101" fmla="*/ 0 h 3401120"/>
              <a:gd name="connsiteX1102" fmla="*/ 4701362 w 6672740"/>
              <a:gd name="connsiteY1102" fmla="*/ 7066 h 3401120"/>
              <a:gd name="connsiteX1103" fmla="*/ 4718421 w 6672740"/>
              <a:gd name="connsiteY1103" fmla="*/ 0 h 3401120"/>
              <a:gd name="connsiteX1104" fmla="*/ 4738023 w 6672740"/>
              <a:gd name="connsiteY1104" fmla="*/ 8119 h 3401120"/>
              <a:gd name="connsiteX1105" fmla="*/ 4757625 w 6672740"/>
              <a:gd name="connsiteY1105" fmla="*/ 0 h 3401120"/>
              <a:gd name="connsiteX1106" fmla="*/ 4775098 w 6672740"/>
              <a:gd name="connsiteY1106" fmla="*/ 7237 h 3401120"/>
              <a:gd name="connsiteX1107" fmla="*/ 4792162 w 6672740"/>
              <a:gd name="connsiteY1107" fmla="*/ 0 h 3401120"/>
              <a:gd name="connsiteX1108" fmla="*/ 4793051 w 6672740"/>
              <a:gd name="connsiteY1108" fmla="*/ 378 h 3401120"/>
              <a:gd name="connsiteX1109" fmla="*/ 4794028 w 6672740"/>
              <a:gd name="connsiteY1109" fmla="*/ 0 h 3401120"/>
              <a:gd name="connsiteX1110" fmla="*/ 4812872 w 6672740"/>
              <a:gd name="connsiteY1110" fmla="*/ 7273 h 3401120"/>
              <a:gd name="connsiteX1111" fmla="*/ 4830431 w 6672740"/>
              <a:gd name="connsiteY1111" fmla="*/ 0 h 3401120"/>
              <a:gd name="connsiteX1112" fmla="*/ 4847492 w 6672740"/>
              <a:gd name="connsiteY1112" fmla="*/ 7066 h 3401120"/>
              <a:gd name="connsiteX1113" fmla="*/ 4864968 w 6672740"/>
              <a:gd name="connsiteY1113" fmla="*/ 0 h 3401120"/>
              <a:gd name="connsiteX1114" fmla="*/ 4867386 w 6672740"/>
              <a:gd name="connsiteY1114" fmla="*/ 977 h 3401120"/>
              <a:gd name="connsiteX1115" fmla="*/ 4869635 w 6672740"/>
              <a:gd name="connsiteY1115" fmla="*/ 0 h 3401120"/>
              <a:gd name="connsiteX1116" fmla="*/ 4886037 w 6672740"/>
              <a:gd name="connsiteY1116" fmla="*/ 7125 h 3401120"/>
              <a:gd name="connsiteX1117" fmla="*/ 4903238 w 6672740"/>
              <a:gd name="connsiteY1117" fmla="*/ 0 h 3401120"/>
              <a:gd name="connsiteX1118" fmla="*/ 4921462 w 6672740"/>
              <a:gd name="connsiteY1118" fmla="*/ 7549 h 3401120"/>
              <a:gd name="connsiteX1119" fmla="*/ 4940575 w 6672740"/>
              <a:gd name="connsiteY1119" fmla="*/ 0 h 3401120"/>
              <a:gd name="connsiteX1120" fmla="*/ 4958992 w 6672740"/>
              <a:gd name="connsiteY1120" fmla="*/ 7273 h 3401120"/>
              <a:gd name="connsiteX1121" fmla="*/ 4976978 w 6672740"/>
              <a:gd name="connsiteY1121" fmla="*/ 0 h 3401120"/>
              <a:gd name="connsiteX1122" fmla="*/ 4994865 w 6672740"/>
              <a:gd name="connsiteY1122" fmla="*/ 7232 h 3401120"/>
              <a:gd name="connsiteX1123" fmla="*/ 5011514 w 6672740"/>
              <a:gd name="connsiteY1123" fmla="*/ 0 h 3401120"/>
              <a:gd name="connsiteX1124" fmla="*/ 5013337 w 6672740"/>
              <a:gd name="connsiteY1124" fmla="*/ 792 h 3401120"/>
              <a:gd name="connsiteX1125" fmla="*/ 5015248 w 6672740"/>
              <a:gd name="connsiteY1125" fmla="*/ 0 h 3401120"/>
              <a:gd name="connsiteX1126" fmla="*/ 5032309 w 6672740"/>
              <a:gd name="connsiteY1126" fmla="*/ 7066 h 3401120"/>
              <a:gd name="connsiteX1127" fmla="*/ 5049785 w 6672740"/>
              <a:gd name="connsiteY1127" fmla="*/ 0 h 3401120"/>
              <a:gd name="connsiteX1128" fmla="*/ 5069151 w 6672740"/>
              <a:gd name="connsiteY1128" fmla="*/ 7830 h 3401120"/>
              <a:gd name="connsiteX1129" fmla="*/ 5088054 w 6672740"/>
              <a:gd name="connsiteY1129" fmla="*/ 0 h 3401120"/>
              <a:gd name="connsiteX1130" fmla="*/ 5106212 w 6672740"/>
              <a:gd name="connsiteY1130" fmla="*/ 7520 h 3401120"/>
              <a:gd name="connsiteX1131" fmla="*/ 5123524 w 6672740"/>
              <a:gd name="connsiteY1131" fmla="*/ 0 h 3401120"/>
              <a:gd name="connsiteX1132" fmla="*/ 5124413 w 6672740"/>
              <a:gd name="connsiteY1132" fmla="*/ 386 h 3401120"/>
              <a:gd name="connsiteX1133" fmla="*/ 5125392 w 6672740"/>
              <a:gd name="connsiteY1133" fmla="*/ 0 h 3401120"/>
              <a:gd name="connsiteX1134" fmla="*/ 5143809 w 6672740"/>
              <a:gd name="connsiteY1134" fmla="*/ 7273 h 3401120"/>
              <a:gd name="connsiteX1135" fmla="*/ 5161795 w 6672740"/>
              <a:gd name="connsiteY1135" fmla="*/ 0 h 3401120"/>
              <a:gd name="connsiteX1136" fmla="*/ 5179271 w 6672740"/>
              <a:gd name="connsiteY1136" fmla="*/ 7066 h 3401120"/>
              <a:gd name="connsiteX1137" fmla="*/ 5196330 w 6672740"/>
              <a:gd name="connsiteY1137" fmla="*/ 0 h 3401120"/>
              <a:gd name="connsiteX1138" fmla="*/ 5198242 w 6672740"/>
              <a:gd name="connsiteY1138" fmla="*/ 792 h 3401120"/>
              <a:gd name="connsiteX1139" fmla="*/ 5200064 w 6672740"/>
              <a:gd name="connsiteY1139" fmla="*/ 0 h 3401120"/>
              <a:gd name="connsiteX1140" fmla="*/ 5217376 w 6672740"/>
              <a:gd name="connsiteY1140" fmla="*/ 7520 h 3401120"/>
              <a:gd name="connsiteX1141" fmla="*/ 5235534 w 6672740"/>
              <a:gd name="connsiteY1141" fmla="*/ 0 h 3401120"/>
              <a:gd name="connsiteX1142" fmla="*/ 5252848 w 6672740"/>
              <a:gd name="connsiteY1142" fmla="*/ 7171 h 3401120"/>
              <a:gd name="connsiteX1143" fmla="*/ 5271005 w 6672740"/>
              <a:gd name="connsiteY1143" fmla="*/ 0 h 3401120"/>
              <a:gd name="connsiteX1144" fmla="*/ 5290118 w 6672740"/>
              <a:gd name="connsiteY1144" fmla="*/ 7549 h 3401120"/>
              <a:gd name="connsiteX1145" fmla="*/ 5308340 w 6672740"/>
              <a:gd name="connsiteY1145" fmla="*/ 0 h 3401120"/>
              <a:gd name="connsiteX1146" fmla="*/ 5325813 w 6672740"/>
              <a:gd name="connsiteY1146" fmla="*/ 7237 h 3401120"/>
              <a:gd name="connsiteX1147" fmla="*/ 5342877 w 6672740"/>
              <a:gd name="connsiteY1147" fmla="*/ 0 h 3401120"/>
              <a:gd name="connsiteX1148" fmla="*/ 5344700 w 6672740"/>
              <a:gd name="connsiteY1148" fmla="*/ 773 h 3401120"/>
              <a:gd name="connsiteX1149" fmla="*/ 5346611 w 6672740"/>
              <a:gd name="connsiteY1149" fmla="*/ 0 h 3401120"/>
              <a:gd name="connsiteX1150" fmla="*/ 5364088 w 6672740"/>
              <a:gd name="connsiteY1150" fmla="*/ 7066 h 3401120"/>
              <a:gd name="connsiteX1151" fmla="*/ 5381147 w 6672740"/>
              <a:gd name="connsiteY1151" fmla="*/ 0 h 3401120"/>
              <a:gd name="connsiteX1152" fmla="*/ 5400749 w 6672740"/>
              <a:gd name="connsiteY1152" fmla="*/ 8119 h 3401120"/>
              <a:gd name="connsiteX1153" fmla="*/ 5420350 w 6672740"/>
              <a:gd name="connsiteY1153" fmla="*/ 0 h 3401120"/>
              <a:gd name="connsiteX1154" fmla="*/ 5437552 w 6672740"/>
              <a:gd name="connsiteY1154" fmla="*/ 7125 h 3401120"/>
              <a:gd name="connsiteX1155" fmla="*/ 5453953 w 6672740"/>
              <a:gd name="connsiteY1155" fmla="*/ 0 h 3401120"/>
              <a:gd name="connsiteX1156" fmla="*/ 5454842 w 6672740"/>
              <a:gd name="connsiteY1156" fmla="*/ 386 h 3401120"/>
              <a:gd name="connsiteX1157" fmla="*/ 5455821 w 6672740"/>
              <a:gd name="connsiteY1157" fmla="*/ 0 h 3401120"/>
              <a:gd name="connsiteX1158" fmla="*/ 5474935 w 6672740"/>
              <a:gd name="connsiteY1158" fmla="*/ 7549 h 3401120"/>
              <a:gd name="connsiteX1159" fmla="*/ 5493157 w 6672740"/>
              <a:gd name="connsiteY1159" fmla="*/ 0 h 3401120"/>
              <a:gd name="connsiteX1160" fmla="*/ 5510218 w 6672740"/>
              <a:gd name="connsiteY1160" fmla="*/ 7066 h 3401120"/>
              <a:gd name="connsiteX1161" fmla="*/ 5527694 w 6672740"/>
              <a:gd name="connsiteY1161" fmla="*/ 0 h 3401120"/>
              <a:gd name="connsiteX1162" fmla="*/ 5529606 w 6672740"/>
              <a:gd name="connsiteY1162" fmla="*/ 773 h 3401120"/>
              <a:gd name="connsiteX1163" fmla="*/ 5531428 w 6672740"/>
              <a:gd name="connsiteY1163" fmla="*/ 0 h 3401120"/>
              <a:gd name="connsiteX1164" fmla="*/ 5548493 w 6672740"/>
              <a:gd name="connsiteY1164" fmla="*/ 7237 h 3401120"/>
              <a:gd name="connsiteX1165" fmla="*/ 5565963 w 6672740"/>
              <a:gd name="connsiteY1165" fmla="*/ 0 h 3401120"/>
              <a:gd name="connsiteX1166" fmla="*/ 5584188 w 6672740"/>
              <a:gd name="connsiteY1166" fmla="*/ 7549 h 3401120"/>
              <a:gd name="connsiteX1167" fmla="*/ 5603301 w 6672740"/>
              <a:gd name="connsiteY1167" fmla="*/ 0 h 3401120"/>
              <a:gd name="connsiteX1168" fmla="*/ 5621459 w 6672740"/>
              <a:gd name="connsiteY1168" fmla="*/ 7171 h 3401120"/>
              <a:gd name="connsiteX1169" fmla="*/ 5638770 w 6672740"/>
              <a:gd name="connsiteY1169" fmla="*/ 0 h 3401120"/>
              <a:gd name="connsiteX1170" fmla="*/ 5656928 w 6672740"/>
              <a:gd name="connsiteY1170" fmla="*/ 7520 h 3401120"/>
              <a:gd name="connsiteX1171" fmla="*/ 5674240 w 6672740"/>
              <a:gd name="connsiteY1171" fmla="*/ 0 h 3401120"/>
              <a:gd name="connsiteX1172" fmla="*/ 5676062 w 6672740"/>
              <a:gd name="connsiteY1172" fmla="*/ 792 h 3401120"/>
              <a:gd name="connsiteX1173" fmla="*/ 5677973 w 6672740"/>
              <a:gd name="connsiteY1173" fmla="*/ 0 h 3401120"/>
              <a:gd name="connsiteX1174" fmla="*/ 5695034 w 6672740"/>
              <a:gd name="connsiteY1174" fmla="*/ 7066 h 3401120"/>
              <a:gd name="connsiteX1175" fmla="*/ 5712510 w 6672740"/>
              <a:gd name="connsiteY1175" fmla="*/ 0 h 3401120"/>
              <a:gd name="connsiteX1176" fmla="*/ 5731876 w 6672740"/>
              <a:gd name="connsiteY1176" fmla="*/ 7831 h 3401120"/>
              <a:gd name="connsiteX1177" fmla="*/ 5750780 w 6672740"/>
              <a:gd name="connsiteY1177" fmla="*/ 0 h 3401120"/>
              <a:gd name="connsiteX1178" fmla="*/ 5768937 w 6672740"/>
              <a:gd name="connsiteY1178" fmla="*/ 7520 h 3401120"/>
              <a:gd name="connsiteX1179" fmla="*/ 5786250 w 6672740"/>
              <a:gd name="connsiteY1179" fmla="*/ 0 h 3401120"/>
              <a:gd name="connsiteX1180" fmla="*/ 5787139 w 6672740"/>
              <a:gd name="connsiteY1180" fmla="*/ 386 h 3401120"/>
              <a:gd name="connsiteX1181" fmla="*/ 5788117 w 6672740"/>
              <a:gd name="connsiteY1181" fmla="*/ 0 h 3401120"/>
              <a:gd name="connsiteX1182" fmla="*/ 5806275 w 6672740"/>
              <a:gd name="connsiteY1182" fmla="*/ 7171 h 3401120"/>
              <a:gd name="connsiteX1183" fmla="*/ 5823586 w 6672740"/>
              <a:gd name="connsiteY1183" fmla="*/ 0 h 3401120"/>
              <a:gd name="connsiteX1184" fmla="*/ 5841322 w 6672740"/>
              <a:gd name="connsiteY1184" fmla="*/ 7346 h 3401120"/>
              <a:gd name="connsiteX1185" fmla="*/ 5859057 w 6672740"/>
              <a:gd name="connsiteY1185" fmla="*/ 0 h 3401120"/>
              <a:gd name="connsiteX1186" fmla="*/ 5860969 w 6672740"/>
              <a:gd name="connsiteY1186" fmla="*/ 792 h 3401120"/>
              <a:gd name="connsiteX1187" fmla="*/ 5862790 w 6672740"/>
              <a:gd name="connsiteY1187" fmla="*/ 0 h 3401120"/>
              <a:gd name="connsiteX1188" fmla="*/ 5879439 w 6672740"/>
              <a:gd name="connsiteY1188" fmla="*/ 7232 h 3401120"/>
              <a:gd name="connsiteX1189" fmla="*/ 5897327 w 6672740"/>
              <a:gd name="connsiteY1189" fmla="*/ 0 h 3401120"/>
              <a:gd name="connsiteX1190" fmla="*/ 5915314 w 6672740"/>
              <a:gd name="connsiteY1190" fmla="*/ 7273 h 3401120"/>
              <a:gd name="connsiteX1191" fmla="*/ 5933730 w 6672740"/>
              <a:gd name="connsiteY1191" fmla="*/ 0 h 3401120"/>
              <a:gd name="connsiteX1192" fmla="*/ 5952843 w 6672740"/>
              <a:gd name="connsiteY1192" fmla="*/ 7549 h 3401120"/>
              <a:gd name="connsiteX1193" fmla="*/ 5971067 w 6672740"/>
              <a:gd name="connsiteY1193" fmla="*/ 0 h 3401120"/>
              <a:gd name="connsiteX1194" fmla="*/ 5988268 w 6672740"/>
              <a:gd name="connsiteY1194" fmla="*/ 7125 h 3401120"/>
              <a:gd name="connsiteX1195" fmla="*/ 6004670 w 6672740"/>
              <a:gd name="connsiteY1195" fmla="*/ 0 h 3401120"/>
              <a:gd name="connsiteX1196" fmla="*/ 6006920 w 6672740"/>
              <a:gd name="connsiteY1196" fmla="*/ 977 h 3401120"/>
              <a:gd name="connsiteX1197" fmla="*/ 6009337 w 6672740"/>
              <a:gd name="connsiteY1197" fmla="*/ 0 h 3401120"/>
              <a:gd name="connsiteX1198" fmla="*/ 6026813 w 6672740"/>
              <a:gd name="connsiteY1198" fmla="*/ 7066 h 3401120"/>
              <a:gd name="connsiteX1199" fmla="*/ 6043872 w 6672740"/>
              <a:gd name="connsiteY1199" fmla="*/ 0 h 3401120"/>
              <a:gd name="connsiteX1200" fmla="*/ 6062777 w 6672740"/>
              <a:gd name="connsiteY1200" fmla="*/ 7831 h 3401120"/>
              <a:gd name="connsiteX1201" fmla="*/ 6082143 w 6672740"/>
              <a:gd name="connsiteY1201" fmla="*/ 0 h 3401120"/>
              <a:gd name="connsiteX1202" fmla="*/ 6100030 w 6672740"/>
              <a:gd name="connsiteY1202" fmla="*/ 7232 h 3401120"/>
              <a:gd name="connsiteX1203" fmla="*/ 6116680 w 6672740"/>
              <a:gd name="connsiteY1203" fmla="*/ 0 h 3401120"/>
              <a:gd name="connsiteX1204" fmla="*/ 6117569 w 6672740"/>
              <a:gd name="connsiteY1204" fmla="*/ 386 h 3401120"/>
              <a:gd name="connsiteX1205" fmla="*/ 6118547 w 6672740"/>
              <a:gd name="connsiteY1205" fmla="*/ 0 h 3401120"/>
              <a:gd name="connsiteX1206" fmla="*/ 6137660 w 6672740"/>
              <a:gd name="connsiteY1206" fmla="*/ 7549 h 3401120"/>
              <a:gd name="connsiteX1207" fmla="*/ 6155882 w 6672740"/>
              <a:gd name="connsiteY1207" fmla="*/ 0 h 3401120"/>
              <a:gd name="connsiteX1208" fmla="*/ 6172943 w 6672740"/>
              <a:gd name="connsiteY1208" fmla="*/ 7066 h 3401120"/>
              <a:gd name="connsiteX1209" fmla="*/ 6190419 w 6672740"/>
              <a:gd name="connsiteY1209" fmla="*/ 0 h 3401120"/>
              <a:gd name="connsiteX1210" fmla="*/ 6192331 w 6672740"/>
              <a:gd name="connsiteY1210" fmla="*/ 773 h 3401120"/>
              <a:gd name="connsiteX1211" fmla="*/ 6194153 w 6672740"/>
              <a:gd name="connsiteY1211" fmla="*/ 0 h 3401120"/>
              <a:gd name="connsiteX1212" fmla="*/ 6211218 w 6672740"/>
              <a:gd name="connsiteY1212" fmla="*/ 7237 h 3401120"/>
              <a:gd name="connsiteX1213" fmla="*/ 6228690 w 6672740"/>
              <a:gd name="connsiteY1213" fmla="*/ 0 h 3401120"/>
              <a:gd name="connsiteX1214" fmla="*/ 6246249 w 6672740"/>
              <a:gd name="connsiteY1214" fmla="*/ 7273 h 3401120"/>
              <a:gd name="connsiteX1215" fmla="*/ 6265092 w 6672740"/>
              <a:gd name="connsiteY1215" fmla="*/ 0 h 3401120"/>
              <a:gd name="connsiteX1216" fmla="*/ 6283937 w 6672740"/>
              <a:gd name="connsiteY1216" fmla="*/ 7273 h 3401120"/>
              <a:gd name="connsiteX1217" fmla="*/ 6301495 w 6672740"/>
              <a:gd name="connsiteY1217" fmla="*/ 0 h 3401120"/>
              <a:gd name="connsiteX1218" fmla="*/ 6319653 w 6672740"/>
              <a:gd name="connsiteY1218" fmla="*/ 7520 h 3401120"/>
              <a:gd name="connsiteX1219" fmla="*/ 6336966 w 6672740"/>
              <a:gd name="connsiteY1219" fmla="*/ 0 h 3401120"/>
              <a:gd name="connsiteX1220" fmla="*/ 6338789 w 6672740"/>
              <a:gd name="connsiteY1220" fmla="*/ 792 h 3401120"/>
              <a:gd name="connsiteX1221" fmla="*/ 6340699 w 6672740"/>
              <a:gd name="connsiteY1221" fmla="*/ 0 h 3401120"/>
              <a:gd name="connsiteX1222" fmla="*/ 6357760 w 6672740"/>
              <a:gd name="connsiteY1222" fmla="*/ 7066 h 3401120"/>
              <a:gd name="connsiteX1223" fmla="*/ 6375236 w 6672740"/>
              <a:gd name="connsiteY1223" fmla="*/ 0 h 3401120"/>
              <a:gd name="connsiteX1224" fmla="*/ 6394602 w 6672740"/>
              <a:gd name="connsiteY1224" fmla="*/ 7830 h 3401120"/>
              <a:gd name="connsiteX1225" fmla="*/ 6413505 w 6672740"/>
              <a:gd name="connsiteY1225" fmla="*/ 0 h 3401120"/>
              <a:gd name="connsiteX1226" fmla="*/ 6431663 w 6672740"/>
              <a:gd name="connsiteY1226" fmla="*/ 7520 h 3401120"/>
              <a:gd name="connsiteX1227" fmla="*/ 6448976 w 6672740"/>
              <a:gd name="connsiteY1227" fmla="*/ 0 h 3401120"/>
              <a:gd name="connsiteX1228" fmla="*/ 6449865 w 6672740"/>
              <a:gd name="connsiteY1228" fmla="*/ 386 h 3401120"/>
              <a:gd name="connsiteX1229" fmla="*/ 6450843 w 6672740"/>
              <a:gd name="connsiteY1229" fmla="*/ 0 h 3401120"/>
              <a:gd name="connsiteX1230" fmla="*/ 6469001 w 6672740"/>
              <a:gd name="connsiteY1230" fmla="*/ 7171 h 3401120"/>
              <a:gd name="connsiteX1231" fmla="*/ 6486312 w 6672740"/>
              <a:gd name="connsiteY1231" fmla="*/ 0 h 3401120"/>
              <a:gd name="connsiteX1232" fmla="*/ 6504047 w 6672740"/>
              <a:gd name="connsiteY1232" fmla="*/ 7345 h 3401120"/>
              <a:gd name="connsiteX1233" fmla="*/ 6521782 w 6672740"/>
              <a:gd name="connsiteY1233" fmla="*/ 0 h 3401120"/>
              <a:gd name="connsiteX1234" fmla="*/ 6523694 w 6672740"/>
              <a:gd name="connsiteY1234" fmla="*/ 792 h 3401120"/>
              <a:gd name="connsiteX1235" fmla="*/ 6525515 w 6672740"/>
              <a:gd name="connsiteY1235" fmla="*/ 0 h 3401120"/>
              <a:gd name="connsiteX1236" fmla="*/ 6542165 w 6672740"/>
              <a:gd name="connsiteY1236" fmla="*/ 7232 h 3401120"/>
              <a:gd name="connsiteX1237" fmla="*/ 6560052 w 6672740"/>
              <a:gd name="connsiteY1237" fmla="*/ 0 h 3401120"/>
              <a:gd name="connsiteX1238" fmla="*/ 6578039 w 6672740"/>
              <a:gd name="connsiteY1238" fmla="*/ 7273 h 3401120"/>
              <a:gd name="connsiteX1239" fmla="*/ 6596456 w 6672740"/>
              <a:gd name="connsiteY1239" fmla="*/ 0 h 3401120"/>
              <a:gd name="connsiteX1240" fmla="*/ 6615569 w 6672740"/>
              <a:gd name="connsiteY1240" fmla="*/ 7549 h 3401120"/>
              <a:gd name="connsiteX1241" fmla="*/ 6633792 w 6672740"/>
              <a:gd name="connsiteY1241" fmla="*/ 0 h 3401120"/>
              <a:gd name="connsiteX1242" fmla="*/ 6650994 w 6672740"/>
              <a:gd name="connsiteY1242" fmla="*/ 7125 h 3401120"/>
              <a:gd name="connsiteX1243" fmla="*/ 6667395 w 6672740"/>
              <a:gd name="connsiteY1243" fmla="*/ 0 h 3401120"/>
              <a:gd name="connsiteX1244" fmla="*/ 6669217 w 6672740"/>
              <a:gd name="connsiteY1244" fmla="*/ 792 h 3401120"/>
              <a:gd name="connsiteX1245" fmla="*/ 6671128 w 6672740"/>
              <a:gd name="connsiteY1245" fmla="*/ 0 h 3401120"/>
              <a:gd name="connsiteX1246" fmla="*/ 6672740 w 6672740"/>
              <a:gd name="connsiteY1246" fmla="*/ 668 h 3401120"/>
              <a:gd name="connsiteX1247" fmla="*/ 6672740 w 6672740"/>
              <a:gd name="connsiteY1247" fmla="*/ 81687 h 3401120"/>
              <a:gd name="connsiteX1248" fmla="*/ 6667395 w 6672740"/>
              <a:gd name="connsiteY1248" fmla="*/ 84009 h 3401120"/>
              <a:gd name="connsiteX1249" fmla="*/ 6652814 w 6672740"/>
              <a:gd name="connsiteY1249" fmla="*/ 77676 h 3401120"/>
              <a:gd name="connsiteX1250" fmla="*/ 6637525 w 6672740"/>
              <a:gd name="connsiteY1250" fmla="*/ 84008 h 3401120"/>
              <a:gd name="connsiteX1251" fmla="*/ 6619791 w 6672740"/>
              <a:gd name="connsiteY1251" fmla="*/ 76662 h 3401120"/>
              <a:gd name="connsiteX1252" fmla="*/ 6602056 w 6672740"/>
              <a:gd name="connsiteY1252" fmla="*/ 84008 h 3401120"/>
              <a:gd name="connsiteX1253" fmla="*/ 6587713 w 6672740"/>
              <a:gd name="connsiteY1253" fmla="*/ 78067 h 3401120"/>
              <a:gd name="connsiteX1254" fmla="*/ 6563786 w 6672740"/>
              <a:gd name="connsiteY1254" fmla="*/ 87742 h 3401120"/>
              <a:gd name="connsiteX1255" fmla="*/ 6550871 w 6672740"/>
              <a:gd name="connsiteY1255" fmla="*/ 82519 h 3401120"/>
              <a:gd name="connsiteX1256" fmla="*/ 6529249 w 6672740"/>
              <a:gd name="connsiteY1256" fmla="*/ 91475 h 3401120"/>
              <a:gd name="connsiteX1257" fmla="*/ 6516234 w 6672740"/>
              <a:gd name="connsiteY1257" fmla="*/ 86084 h 3401120"/>
              <a:gd name="connsiteX1258" fmla="*/ 6494712 w 6672740"/>
              <a:gd name="connsiteY1258" fmla="*/ 95210 h 3401120"/>
              <a:gd name="connsiteX1259" fmla="*/ 6477646 w 6672740"/>
              <a:gd name="connsiteY1259" fmla="*/ 87972 h 3401120"/>
              <a:gd name="connsiteX1260" fmla="*/ 6460176 w 6672740"/>
              <a:gd name="connsiteY1260" fmla="*/ 95209 h 3401120"/>
              <a:gd name="connsiteX1261" fmla="*/ 6446567 w 6672740"/>
              <a:gd name="connsiteY1261" fmla="*/ 89573 h 3401120"/>
              <a:gd name="connsiteX1262" fmla="*/ 6422840 w 6672740"/>
              <a:gd name="connsiteY1262" fmla="*/ 98943 h 3401120"/>
              <a:gd name="connsiteX1263" fmla="*/ 6414409 w 6672740"/>
              <a:gd name="connsiteY1263" fmla="*/ 95613 h 3401120"/>
              <a:gd name="connsiteX1264" fmla="*/ 6414158 w 6672740"/>
              <a:gd name="connsiteY1264" fmla="*/ 96248 h 3401120"/>
              <a:gd name="connsiteX1265" fmla="*/ 6386436 w 6672740"/>
              <a:gd name="connsiteY1265" fmla="*/ 108276 h 3401120"/>
              <a:gd name="connsiteX1266" fmla="*/ 6373713 w 6672740"/>
              <a:gd name="connsiteY1266" fmla="*/ 102755 h 3401120"/>
              <a:gd name="connsiteX1267" fmla="*/ 6351899 w 6672740"/>
              <a:gd name="connsiteY1267" fmla="*/ 112011 h 3401120"/>
              <a:gd name="connsiteX1268" fmla="*/ 6339293 w 6672740"/>
              <a:gd name="connsiteY1268" fmla="*/ 106662 h 3401120"/>
              <a:gd name="connsiteX1269" fmla="*/ 6317364 w 6672740"/>
              <a:gd name="connsiteY1269" fmla="*/ 115745 h 3401120"/>
              <a:gd name="connsiteX1270" fmla="*/ 6308485 w 6672740"/>
              <a:gd name="connsiteY1270" fmla="*/ 112067 h 3401120"/>
              <a:gd name="connsiteX1271" fmla="*/ 6282827 w 6672740"/>
              <a:gd name="connsiteY1271" fmla="*/ 123213 h 3401120"/>
              <a:gd name="connsiteX1272" fmla="*/ 6269913 w 6672740"/>
              <a:gd name="connsiteY1272" fmla="*/ 117603 h 3401120"/>
              <a:gd name="connsiteX1273" fmla="*/ 6247357 w 6672740"/>
              <a:gd name="connsiteY1273" fmla="*/ 126946 h 3401120"/>
              <a:gd name="connsiteX1274" fmla="*/ 6239569 w 6672740"/>
              <a:gd name="connsiteY1274" fmla="*/ 123720 h 3401120"/>
              <a:gd name="connsiteX1275" fmla="*/ 6213754 w 6672740"/>
              <a:gd name="connsiteY1275" fmla="*/ 134413 h 3401120"/>
              <a:gd name="connsiteX1276" fmla="*/ 6200526 w 6672740"/>
              <a:gd name="connsiteY1276" fmla="*/ 128934 h 3401120"/>
              <a:gd name="connsiteX1277" fmla="*/ 6178284 w 6672740"/>
              <a:gd name="connsiteY1277" fmla="*/ 138147 h 3401120"/>
              <a:gd name="connsiteX1278" fmla="*/ 6170347 w 6672740"/>
              <a:gd name="connsiteY1278" fmla="*/ 134859 h 3401120"/>
              <a:gd name="connsiteX1279" fmla="*/ 6143748 w 6672740"/>
              <a:gd name="connsiteY1279" fmla="*/ 145614 h 3401120"/>
              <a:gd name="connsiteX1280" fmla="*/ 6135393 w 6672740"/>
              <a:gd name="connsiteY1280" fmla="*/ 142236 h 3401120"/>
              <a:gd name="connsiteX1281" fmla="*/ 6109211 w 6672740"/>
              <a:gd name="connsiteY1281" fmla="*/ 153080 h 3401120"/>
              <a:gd name="connsiteX1282" fmla="*/ 6102786 w 6672740"/>
              <a:gd name="connsiteY1282" fmla="*/ 150418 h 3401120"/>
              <a:gd name="connsiteX1283" fmla="*/ 6076542 w 6672740"/>
              <a:gd name="connsiteY1283" fmla="*/ 160548 h 3401120"/>
              <a:gd name="connsiteX1284" fmla="*/ 6070939 w 6672740"/>
              <a:gd name="connsiteY1284" fmla="*/ 158385 h 3401120"/>
              <a:gd name="connsiteX1285" fmla="*/ 6070934 w 6672740"/>
              <a:gd name="connsiteY1285" fmla="*/ 158399 h 3401120"/>
              <a:gd name="connsiteX1286" fmla="*/ 6043872 w 6672740"/>
              <a:gd name="connsiteY1286" fmla="*/ 169882 h 3401120"/>
              <a:gd name="connsiteX1287" fmla="*/ 6035717 w 6672740"/>
              <a:gd name="connsiteY1287" fmla="*/ 166422 h 3401120"/>
              <a:gd name="connsiteX1288" fmla="*/ 6009336 w 6672740"/>
              <a:gd name="connsiteY1288" fmla="*/ 177350 h 3401120"/>
              <a:gd name="connsiteX1289" fmla="*/ 6001082 w 6672740"/>
              <a:gd name="connsiteY1289" fmla="*/ 173930 h 3401120"/>
              <a:gd name="connsiteX1290" fmla="*/ 5974799 w 6672740"/>
              <a:gd name="connsiteY1290" fmla="*/ 184817 h 3401120"/>
              <a:gd name="connsiteX1291" fmla="*/ 5970373 w 6672740"/>
              <a:gd name="connsiteY1291" fmla="*/ 182984 h 3401120"/>
              <a:gd name="connsiteX1292" fmla="*/ 5969579 w 6672740"/>
              <a:gd name="connsiteY1292" fmla="*/ 184809 h 3401120"/>
              <a:gd name="connsiteX1293" fmla="*/ 5941197 w 6672740"/>
              <a:gd name="connsiteY1293" fmla="*/ 196018 h 3401120"/>
              <a:gd name="connsiteX1294" fmla="*/ 5934180 w 6672740"/>
              <a:gd name="connsiteY1294" fmla="*/ 193246 h 3401120"/>
              <a:gd name="connsiteX1295" fmla="*/ 5909461 w 6672740"/>
              <a:gd name="connsiteY1295" fmla="*/ 203485 h 3401120"/>
              <a:gd name="connsiteX1296" fmla="*/ 5902047 w 6672740"/>
              <a:gd name="connsiteY1296" fmla="*/ 200415 h 3401120"/>
              <a:gd name="connsiteX1297" fmla="*/ 5901054 w 6672740"/>
              <a:gd name="connsiteY1297" fmla="*/ 202932 h 3401120"/>
              <a:gd name="connsiteX1298" fmla="*/ 5873991 w 6672740"/>
              <a:gd name="connsiteY1298" fmla="*/ 214688 h 3401120"/>
              <a:gd name="connsiteX1299" fmla="*/ 5867722 w 6672740"/>
              <a:gd name="connsiteY1299" fmla="*/ 211964 h 3401120"/>
              <a:gd name="connsiteX1300" fmla="*/ 5841321 w 6672740"/>
              <a:gd name="connsiteY1300" fmla="*/ 222154 h 3401120"/>
              <a:gd name="connsiteX1301" fmla="*/ 5837025 w 6672740"/>
              <a:gd name="connsiteY1301" fmla="*/ 220496 h 3401120"/>
              <a:gd name="connsiteX1302" fmla="*/ 5835714 w 6672740"/>
              <a:gd name="connsiteY1302" fmla="*/ 223739 h 3401120"/>
              <a:gd name="connsiteX1303" fmla="*/ 5808652 w 6672740"/>
              <a:gd name="connsiteY1303" fmla="*/ 235222 h 3401120"/>
              <a:gd name="connsiteX1304" fmla="*/ 5805274 w 6672740"/>
              <a:gd name="connsiteY1304" fmla="*/ 233789 h 3401120"/>
              <a:gd name="connsiteX1305" fmla="*/ 5805024 w 6672740"/>
              <a:gd name="connsiteY1305" fmla="*/ 234393 h 3401120"/>
              <a:gd name="connsiteX1306" fmla="*/ 5775982 w 6672740"/>
              <a:gd name="connsiteY1306" fmla="*/ 246422 h 3401120"/>
              <a:gd name="connsiteX1307" fmla="*/ 5768663 w 6672740"/>
              <a:gd name="connsiteY1307" fmla="*/ 243390 h 3401120"/>
              <a:gd name="connsiteX1308" fmla="*/ 5743313 w 6672740"/>
              <a:gd name="connsiteY1308" fmla="*/ 253890 h 3401120"/>
              <a:gd name="connsiteX1309" fmla="*/ 5740245 w 6672740"/>
              <a:gd name="connsiteY1309" fmla="*/ 252619 h 3401120"/>
              <a:gd name="connsiteX1310" fmla="*/ 5739684 w 6672740"/>
              <a:gd name="connsiteY1310" fmla="*/ 253881 h 3401120"/>
              <a:gd name="connsiteX1311" fmla="*/ 5710643 w 6672740"/>
              <a:gd name="connsiteY1311" fmla="*/ 265090 h 3401120"/>
              <a:gd name="connsiteX1312" fmla="*/ 5705805 w 6672740"/>
              <a:gd name="connsiteY1312" fmla="*/ 263223 h 3401120"/>
              <a:gd name="connsiteX1313" fmla="*/ 5705036 w 6672740"/>
              <a:gd name="connsiteY1313" fmla="*/ 265082 h 3401120"/>
              <a:gd name="connsiteX1314" fmla="*/ 5677973 w 6672740"/>
              <a:gd name="connsiteY1314" fmla="*/ 276291 h 3401120"/>
              <a:gd name="connsiteX1315" fmla="*/ 5675350 w 6672740"/>
              <a:gd name="connsiteY1315" fmla="*/ 275205 h 3401120"/>
              <a:gd name="connsiteX1316" fmla="*/ 5674892 w 6672740"/>
              <a:gd name="connsiteY1316" fmla="*/ 276283 h 3401120"/>
              <a:gd name="connsiteX1317" fmla="*/ 5647170 w 6672740"/>
              <a:gd name="connsiteY1317" fmla="*/ 287492 h 3401120"/>
              <a:gd name="connsiteX1318" fmla="*/ 5641296 w 6672740"/>
              <a:gd name="connsiteY1318" fmla="*/ 285117 h 3401120"/>
              <a:gd name="connsiteX1319" fmla="*/ 5639696 w 6672740"/>
              <a:gd name="connsiteY1319" fmla="*/ 289077 h 3401120"/>
              <a:gd name="connsiteX1320" fmla="*/ 5612633 w 6672740"/>
              <a:gd name="connsiteY1320" fmla="*/ 300561 h 3401120"/>
              <a:gd name="connsiteX1321" fmla="*/ 5611363 w 6672740"/>
              <a:gd name="connsiteY1321" fmla="*/ 300021 h 3401120"/>
              <a:gd name="connsiteX1322" fmla="*/ 5609554 w 6672740"/>
              <a:gd name="connsiteY1322" fmla="*/ 304286 h 3401120"/>
              <a:gd name="connsiteX1323" fmla="*/ 5581832 w 6672740"/>
              <a:gd name="connsiteY1323" fmla="*/ 315495 h 3401120"/>
              <a:gd name="connsiteX1324" fmla="*/ 5578625 w 6672740"/>
              <a:gd name="connsiteY1324" fmla="*/ 314198 h 3401120"/>
              <a:gd name="connsiteX1325" fmla="*/ 5578090 w 6672740"/>
              <a:gd name="connsiteY1325" fmla="*/ 315487 h 3401120"/>
              <a:gd name="connsiteX1326" fmla="*/ 5551029 w 6672740"/>
              <a:gd name="connsiteY1326" fmla="*/ 326696 h 3401120"/>
              <a:gd name="connsiteX1327" fmla="*/ 5547036 w 6672740"/>
              <a:gd name="connsiteY1327" fmla="*/ 325043 h 3401120"/>
              <a:gd name="connsiteX1328" fmla="*/ 5546355 w 6672740"/>
              <a:gd name="connsiteY1328" fmla="*/ 326688 h 3401120"/>
              <a:gd name="connsiteX1329" fmla="*/ 5519293 w 6672740"/>
              <a:gd name="connsiteY1329" fmla="*/ 337897 h 3401120"/>
              <a:gd name="connsiteX1330" fmla="*/ 5518359 w 6672740"/>
              <a:gd name="connsiteY1330" fmla="*/ 337510 h 3401120"/>
              <a:gd name="connsiteX1331" fmla="*/ 5515939 w 6672740"/>
              <a:gd name="connsiteY1331" fmla="*/ 343216 h 3401120"/>
              <a:gd name="connsiteX1332" fmla="*/ 5487557 w 6672740"/>
              <a:gd name="connsiteY1332" fmla="*/ 354699 h 3401120"/>
              <a:gd name="connsiteX1333" fmla="*/ 5482869 w 6672740"/>
              <a:gd name="connsiteY1333" fmla="*/ 352803 h 3401120"/>
              <a:gd name="connsiteX1334" fmla="*/ 5481016 w 6672740"/>
              <a:gd name="connsiteY1334" fmla="*/ 357604 h 3401120"/>
              <a:gd name="connsiteX1335" fmla="*/ 5453953 w 6672740"/>
              <a:gd name="connsiteY1335" fmla="*/ 369633 h 3401120"/>
              <a:gd name="connsiteX1336" fmla="*/ 5451580 w 6672740"/>
              <a:gd name="connsiteY1336" fmla="*/ 368578 h 3401120"/>
              <a:gd name="connsiteX1337" fmla="*/ 5451146 w 6672740"/>
              <a:gd name="connsiteY1337" fmla="*/ 369626 h 3401120"/>
              <a:gd name="connsiteX1338" fmla="*/ 5424084 w 6672740"/>
              <a:gd name="connsiteY1338" fmla="*/ 380835 h 3401120"/>
              <a:gd name="connsiteX1339" fmla="*/ 5421412 w 6672740"/>
              <a:gd name="connsiteY1339" fmla="*/ 379729 h 3401120"/>
              <a:gd name="connsiteX1340" fmla="*/ 5419411 w 6672740"/>
              <a:gd name="connsiteY1340" fmla="*/ 384561 h 3401120"/>
              <a:gd name="connsiteX1341" fmla="*/ 5392348 w 6672740"/>
              <a:gd name="connsiteY1341" fmla="*/ 395770 h 3401120"/>
              <a:gd name="connsiteX1342" fmla="*/ 5391269 w 6672740"/>
              <a:gd name="connsiteY1342" fmla="*/ 395323 h 3401120"/>
              <a:gd name="connsiteX1343" fmla="*/ 5389541 w 6672740"/>
              <a:gd name="connsiteY1343" fmla="*/ 399495 h 3401120"/>
              <a:gd name="connsiteX1344" fmla="*/ 5362479 w 6672740"/>
              <a:gd name="connsiteY1344" fmla="*/ 410704 h 3401120"/>
              <a:gd name="connsiteX1345" fmla="*/ 5360037 w 6672740"/>
              <a:gd name="connsiteY1345" fmla="*/ 409692 h 3401120"/>
              <a:gd name="connsiteX1346" fmla="*/ 5357803 w 6672740"/>
              <a:gd name="connsiteY1346" fmla="*/ 415476 h 3401120"/>
              <a:gd name="connsiteX1347" fmla="*/ 5330742 w 6672740"/>
              <a:gd name="connsiteY1347" fmla="*/ 427505 h 3401120"/>
              <a:gd name="connsiteX1348" fmla="*/ 5329423 w 6672740"/>
              <a:gd name="connsiteY1348" fmla="*/ 426919 h 3401120"/>
              <a:gd name="connsiteX1349" fmla="*/ 5327935 w 6672740"/>
              <a:gd name="connsiteY1349" fmla="*/ 430685 h 3401120"/>
              <a:gd name="connsiteX1350" fmla="*/ 5300873 w 6672740"/>
              <a:gd name="connsiteY1350" fmla="*/ 442441 h 3401120"/>
              <a:gd name="connsiteX1351" fmla="*/ 5300730 w 6672740"/>
              <a:gd name="connsiteY1351" fmla="*/ 442379 h 3401120"/>
              <a:gd name="connsiteX1352" fmla="*/ 5299387 w 6672740"/>
              <a:gd name="connsiteY1352" fmla="*/ 445620 h 3401120"/>
              <a:gd name="connsiteX1353" fmla="*/ 5271730 w 6672740"/>
              <a:gd name="connsiteY1353" fmla="*/ 457075 h 3401120"/>
              <a:gd name="connsiteX1354" fmla="*/ 5270063 w 6672740"/>
              <a:gd name="connsiteY1354" fmla="*/ 461100 h 3401120"/>
              <a:gd name="connsiteX1355" fmla="*/ 5243002 w 6672740"/>
              <a:gd name="connsiteY1355" fmla="*/ 472309 h 3401120"/>
              <a:gd name="connsiteX1356" fmla="*/ 5240840 w 6672740"/>
              <a:gd name="connsiteY1356" fmla="*/ 471413 h 3401120"/>
              <a:gd name="connsiteX1357" fmla="*/ 5238327 w 6672740"/>
              <a:gd name="connsiteY1357" fmla="*/ 477628 h 3401120"/>
              <a:gd name="connsiteX1358" fmla="*/ 5211265 w 6672740"/>
              <a:gd name="connsiteY1358" fmla="*/ 489111 h 3401120"/>
              <a:gd name="connsiteX1359" fmla="*/ 5210190 w 6672740"/>
              <a:gd name="connsiteY1359" fmla="*/ 488655 h 3401120"/>
              <a:gd name="connsiteX1360" fmla="*/ 5208458 w 6672740"/>
              <a:gd name="connsiteY1360" fmla="*/ 492837 h 3401120"/>
              <a:gd name="connsiteX1361" fmla="*/ 5183058 w 6672740"/>
              <a:gd name="connsiteY1361" fmla="*/ 503357 h 3401120"/>
              <a:gd name="connsiteX1362" fmla="*/ 5179909 w 6672740"/>
              <a:gd name="connsiteY1362" fmla="*/ 510959 h 3401120"/>
              <a:gd name="connsiteX1363" fmla="*/ 5152253 w 6672740"/>
              <a:gd name="connsiteY1363" fmla="*/ 522416 h 3401120"/>
              <a:gd name="connsiteX1364" fmla="*/ 5150587 w 6672740"/>
              <a:gd name="connsiteY1364" fmla="*/ 526439 h 3401120"/>
              <a:gd name="connsiteX1365" fmla="*/ 5123524 w 6672740"/>
              <a:gd name="connsiteY1365" fmla="*/ 537648 h 3401120"/>
              <a:gd name="connsiteX1366" fmla="*/ 5121362 w 6672740"/>
              <a:gd name="connsiteY1366" fmla="*/ 536752 h 3401120"/>
              <a:gd name="connsiteX1367" fmla="*/ 5118849 w 6672740"/>
              <a:gd name="connsiteY1367" fmla="*/ 542967 h 3401120"/>
              <a:gd name="connsiteX1368" fmla="*/ 5096660 w 6672740"/>
              <a:gd name="connsiteY1368" fmla="*/ 552383 h 3401120"/>
              <a:gd name="connsiteX1369" fmla="*/ 5092713 w 6672740"/>
              <a:gd name="connsiteY1369" fmla="*/ 561909 h 3401120"/>
              <a:gd name="connsiteX1370" fmla="*/ 5065652 w 6672740"/>
              <a:gd name="connsiteY1370" fmla="*/ 573118 h 3401120"/>
              <a:gd name="connsiteX1371" fmla="*/ 5064300 w 6672740"/>
              <a:gd name="connsiteY1371" fmla="*/ 572558 h 3401120"/>
              <a:gd name="connsiteX1372" fmla="*/ 5060979 w 6672740"/>
              <a:gd name="connsiteY1372" fmla="*/ 580577 h 3401120"/>
              <a:gd name="connsiteX1373" fmla="*/ 5037613 w 6672740"/>
              <a:gd name="connsiteY1373" fmla="*/ 590255 h 3401120"/>
              <a:gd name="connsiteX1374" fmla="*/ 5034843 w 6672740"/>
              <a:gd name="connsiteY1374" fmla="*/ 597105 h 3401120"/>
              <a:gd name="connsiteX1375" fmla="*/ 5011995 w 6672740"/>
              <a:gd name="connsiteY1375" fmla="*/ 606800 h 3401120"/>
              <a:gd name="connsiteX1376" fmla="*/ 5007885 w 6672740"/>
              <a:gd name="connsiteY1376" fmla="*/ 616047 h 3401120"/>
              <a:gd name="connsiteX1377" fmla="*/ 4980292 w 6672740"/>
              <a:gd name="connsiteY1377" fmla="*/ 626697 h 3401120"/>
              <a:gd name="connsiteX1378" fmla="*/ 4976970 w 6672740"/>
              <a:gd name="connsiteY1378" fmla="*/ 634715 h 3401120"/>
              <a:gd name="connsiteX1379" fmla="*/ 4955223 w 6672740"/>
              <a:gd name="connsiteY1379" fmla="*/ 643723 h 3401120"/>
              <a:gd name="connsiteX1380" fmla="*/ 4950561 w 6672740"/>
              <a:gd name="connsiteY1380" fmla="*/ 654977 h 3401120"/>
              <a:gd name="connsiteX1381" fmla="*/ 4926560 w 6672740"/>
              <a:gd name="connsiteY1381" fmla="*/ 664919 h 3401120"/>
              <a:gd name="connsiteX1382" fmla="*/ 4922831 w 6672740"/>
              <a:gd name="connsiteY1382" fmla="*/ 673919 h 3401120"/>
              <a:gd name="connsiteX1383" fmla="*/ 4900617 w 6672740"/>
              <a:gd name="connsiteY1383" fmla="*/ 683121 h 3401120"/>
              <a:gd name="connsiteX1384" fmla="*/ 4896696 w 6672740"/>
              <a:gd name="connsiteY1384" fmla="*/ 692587 h 3401120"/>
              <a:gd name="connsiteX1385" fmla="*/ 4871773 w 6672740"/>
              <a:gd name="connsiteY1385" fmla="*/ 702910 h 3401120"/>
              <a:gd name="connsiteX1386" fmla="*/ 4868148 w 6672740"/>
              <a:gd name="connsiteY1386" fmla="*/ 711256 h 3401120"/>
              <a:gd name="connsiteX1387" fmla="*/ 4847367 w 6672740"/>
              <a:gd name="connsiteY1387" fmla="*/ 719463 h 3401120"/>
              <a:gd name="connsiteX1388" fmla="*/ 4842012 w 6672740"/>
              <a:gd name="connsiteY1388" fmla="*/ 731790 h 3401120"/>
              <a:gd name="connsiteX1389" fmla="*/ 4819959 w 6672740"/>
              <a:gd name="connsiteY1389" fmla="*/ 740500 h 3401120"/>
              <a:gd name="connsiteX1390" fmla="*/ 4814010 w 6672740"/>
              <a:gd name="connsiteY1390" fmla="*/ 754192 h 3401120"/>
              <a:gd name="connsiteX1391" fmla="*/ 4792251 w 6672740"/>
              <a:gd name="connsiteY1391" fmla="*/ 762786 h 3401120"/>
              <a:gd name="connsiteX1392" fmla="*/ 4787874 w 6672740"/>
              <a:gd name="connsiteY1392" fmla="*/ 772860 h 3401120"/>
              <a:gd name="connsiteX1393" fmla="*/ 4767273 w 6672740"/>
              <a:gd name="connsiteY1393" fmla="*/ 780997 h 3401120"/>
              <a:gd name="connsiteX1394" fmla="*/ 4762012 w 6672740"/>
              <a:gd name="connsiteY1394" fmla="*/ 793396 h 3401120"/>
              <a:gd name="connsiteX1395" fmla="*/ 4739849 w 6672740"/>
              <a:gd name="connsiteY1395" fmla="*/ 802357 h 3401120"/>
              <a:gd name="connsiteX1396" fmla="*/ 4734281 w 6672740"/>
              <a:gd name="connsiteY1396" fmla="*/ 815798 h 3401120"/>
              <a:gd name="connsiteX1397" fmla="*/ 4711853 w 6672740"/>
              <a:gd name="connsiteY1397" fmla="*/ 825088 h 3401120"/>
              <a:gd name="connsiteX1398" fmla="*/ 4707874 w 6672740"/>
              <a:gd name="connsiteY1398" fmla="*/ 834467 h 3401120"/>
              <a:gd name="connsiteX1399" fmla="*/ 4686640 w 6672740"/>
              <a:gd name="connsiteY1399" fmla="*/ 843052 h 3401120"/>
              <a:gd name="connsiteX1400" fmla="*/ 4680145 w 6672740"/>
              <a:gd name="connsiteY1400" fmla="*/ 858735 h 3401120"/>
              <a:gd name="connsiteX1401" fmla="*/ 4664304 w 6672740"/>
              <a:gd name="connsiteY1401" fmla="*/ 865297 h 3401120"/>
              <a:gd name="connsiteX1402" fmla="*/ 4657742 w 6672740"/>
              <a:gd name="connsiteY1402" fmla="*/ 881137 h 3401120"/>
              <a:gd name="connsiteX1403" fmla="*/ 4635183 w 6672740"/>
              <a:gd name="connsiteY1403" fmla="*/ 890481 h 3401120"/>
              <a:gd name="connsiteX1404" fmla="*/ 4629740 w 6672740"/>
              <a:gd name="connsiteY1404" fmla="*/ 904585 h 3401120"/>
              <a:gd name="connsiteX1405" fmla="*/ 4611792 w 6672740"/>
              <a:gd name="connsiteY1405" fmla="*/ 912563 h 3401120"/>
              <a:gd name="connsiteX1406" fmla="*/ 4606791 w 6672740"/>
              <a:gd name="connsiteY1406" fmla="*/ 924075 h 3401120"/>
              <a:gd name="connsiteX1407" fmla="*/ 4587141 w 6672740"/>
              <a:gd name="connsiteY1407" fmla="*/ 931836 h 3401120"/>
              <a:gd name="connsiteX1408" fmla="*/ 4580928 w 6672740"/>
              <a:gd name="connsiteY1408" fmla="*/ 946477 h 3401120"/>
              <a:gd name="connsiteX1409" fmla="*/ 4563589 w 6672740"/>
              <a:gd name="connsiteY1409" fmla="*/ 953488 h 3401120"/>
              <a:gd name="connsiteX1410" fmla="*/ 4556386 w 6672740"/>
              <a:gd name="connsiteY1410" fmla="*/ 970472 h 3401120"/>
              <a:gd name="connsiteX1411" fmla="*/ 4536779 w 6672740"/>
              <a:gd name="connsiteY1411" fmla="*/ 978405 h 3401120"/>
              <a:gd name="connsiteX1412" fmla="*/ 4530524 w 6672740"/>
              <a:gd name="connsiteY1412" fmla="*/ 993147 h 3401120"/>
              <a:gd name="connsiteX1413" fmla="*/ 4512846 w 6672740"/>
              <a:gd name="connsiteY1413" fmla="*/ 1000294 h 3401120"/>
              <a:gd name="connsiteX1414" fmla="*/ 4506529 w 6672740"/>
              <a:gd name="connsiteY1414" fmla="*/ 1015549 h 3401120"/>
              <a:gd name="connsiteX1415" fmla="*/ 4491274 w 6672740"/>
              <a:gd name="connsiteY1415" fmla="*/ 1021867 h 3401120"/>
              <a:gd name="connsiteX1416" fmla="*/ 4484126 w 6672740"/>
              <a:gd name="connsiteY1416" fmla="*/ 1039544 h 3401120"/>
              <a:gd name="connsiteX1417" fmla="*/ 4469176 w 6672740"/>
              <a:gd name="connsiteY1417" fmla="*/ 1045888 h 3401120"/>
              <a:gd name="connsiteX1418" fmla="*/ 4460903 w 6672740"/>
              <a:gd name="connsiteY1418" fmla="*/ 1065408 h 3401120"/>
              <a:gd name="connsiteX1419" fmla="*/ 4439665 w 6672740"/>
              <a:gd name="connsiteY1419" fmla="*/ 1074006 h 3401120"/>
              <a:gd name="connsiteX1420" fmla="*/ 4433721 w 6672740"/>
              <a:gd name="connsiteY1420" fmla="*/ 1088356 h 3401120"/>
              <a:gd name="connsiteX1421" fmla="*/ 4418814 w 6672740"/>
              <a:gd name="connsiteY1421" fmla="*/ 1094531 h 3401120"/>
              <a:gd name="connsiteX1422" fmla="*/ 4411319 w 6672740"/>
              <a:gd name="connsiteY1422" fmla="*/ 1112624 h 3401120"/>
              <a:gd name="connsiteX1423" fmla="*/ 4393225 w 6672740"/>
              <a:gd name="connsiteY1423" fmla="*/ 1120118 h 3401120"/>
              <a:gd name="connsiteX1424" fmla="*/ 4387050 w 6672740"/>
              <a:gd name="connsiteY1424" fmla="*/ 1135026 h 3401120"/>
              <a:gd name="connsiteX1425" fmla="*/ 4373610 w 6672740"/>
              <a:gd name="connsiteY1425" fmla="*/ 1140593 h 3401120"/>
              <a:gd name="connsiteX1426" fmla="*/ 4364650 w 6672740"/>
              <a:gd name="connsiteY1426" fmla="*/ 1162755 h 3401120"/>
              <a:gd name="connsiteX1427" fmla="*/ 4353051 w 6672740"/>
              <a:gd name="connsiteY1427" fmla="*/ 1167677 h 3401120"/>
              <a:gd name="connsiteX1428" fmla="*/ 4345159 w 6672740"/>
              <a:gd name="connsiteY1428" fmla="*/ 1185431 h 3401120"/>
              <a:gd name="connsiteX1429" fmla="*/ 4330135 w 6672740"/>
              <a:gd name="connsiteY1429" fmla="*/ 1191230 h 3401120"/>
              <a:gd name="connsiteX1430" fmla="*/ 4321711 w 6672740"/>
              <a:gd name="connsiteY1430" fmla="*/ 1211567 h 3401120"/>
              <a:gd name="connsiteX1431" fmla="*/ 4307892 w 6672740"/>
              <a:gd name="connsiteY1431" fmla="*/ 1217290 h 3401120"/>
              <a:gd name="connsiteX1432" fmla="*/ 4299310 w 6672740"/>
              <a:gd name="connsiteY1432" fmla="*/ 1239024 h 3401120"/>
              <a:gd name="connsiteX1433" fmla="*/ 4283449 w 6672740"/>
              <a:gd name="connsiteY1433" fmla="*/ 1245914 h 3401120"/>
              <a:gd name="connsiteX1434" fmla="*/ 4276635 w 6672740"/>
              <a:gd name="connsiteY1434" fmla="*/ 1261972 h 3401120"/>
              <a:gd name="connsiteX1435" fmla="*/ 4265816 w 6672740"/>
              <a:gd name="connsiteY1435" fmla="*/ 1266346 h 3401120"/>
              <a:gd name="connsiteX1436" fmla="*/ 4256373 w 6672740"/>
              <a:gd name="connsiteY1436" fmla="*/ 1289701 h 3401120"/>
              <a:gd name="connsiteX1437" fmla="*/ 4242465 w 6672740"/>
              <a:gd name="connsiteY1437" fmla="*/ 1295603 h 3401120"/>
              <a:gd name="connsiteX1438" fmla="*/ 4233971 w 6672740"/>
              <a:gd name="connsiteY1438" fmla="*/ 1316109 h 3401120"/>
              <a:gd name="connsiteX1439" fmla="*/ 4224171 w 6672740"/>
              <a:gd name="connsiteY1439" fmla="*/ 1320169 h 3401120"/>
              <a:gd name="connsiteX1440" fmla="*/ 4215029 w 6672740"/>
              <a:gd name="connsiteY1440" fmla="*/ 1343292 h 3401120"/>
              <a:gd name="connsiteX1441" fmla="*/ 4198658 w 6672740"/>
              <a:gd name="connsiteY1441" fmla="*/ 1350395 h 3401120"/>
              <a:gd name="connsiteX1442" fmla="*/ 4191033 w 6672740"/>
              <a:gd name="connsiteY1442" fmla="*/ 1369702 h 3401120"/>
              <a:gd name="connsiteX1443" fmla="*/ 4179858 w 6672740"/>
              <a:gd name="connsiteY1443" fmla="*/ 1374557 h 3401120"/>
              <a:gd name="connsiteX1444" fmla="*/ 4172364 w 6672740"/>
              <a:gd name="connsiteY1444" fmla="*/ 1392650 h 3401120"/>
              <a:gd name="connsiteX1445" fmla="*/ 4163801 w 6672740"/>
              <a:gd name="connsiteY1445" fmla="*/ 1396198 h 3401120"/>
              <a:gd name="connsiteX1446" fmla="*/ 4153424 w 6672740"/>
              <a:gd name="connsiteY1446" fmla="*/ 1420652 h 3401120"/>
              <a:gd name="connsiteX1447" fmla="*/ 4138649 w 6672740"/>
              <a:gd name="connsiteY1447" fmla="*/ 1426626 h 3401120"/>
              <a:gd name="connsiteX1448" fmla="*/ 4129428 w 6672740"/>
              <a:gd name="connsiteY1448" fmla="*/ 1449975 h 3401120"/>
              <a:gd name="connsiteX1449" fmla="*/ 4121083 w 6672740"/>
              <a:gd name="connsiteY1449" fmla="*/ 1453601 h 3401120"/>
              <a:gd name="connsiteX1450" fmla="*/ 4110759 w 6672740"/>
              <a:gd name="connsiteY1450" fmla="*/ 1478524 h 3401120"/>
              <a:gd name="connsiteX1451" fmla="*/ 4101233 w 6672740"/>
              <a:gd name="connsiteY1451" fmla="*/ 1482471 h 3401120"/>
              <a:gd name="connsiteX1452" fmla="*/ 4091818 w 6672740"/>
              <a:gd name="connsiteY1452" fmla="*/ 1504660 h 3401120"/>
              <a:gd name="connsiteX1453" fmla="*/ 4080998 w 6672740"/>
              <a:gd name="connsiteY1453" fmla="*/ 1509034 h 3401120"/>
              <a:gd name="connsiteX1454" fmla="*/ 4071556 w 6672740"/>
              <a:gd name="connsiteY1454" fmla="*/ 1532388 h 3401120"/>
              <a:gd name="connsiteX1455" fmla="*/ 4062178 w 6672740"/>
              <a:gd name="connsiteY1455" fmla="*/ 1536367 h 3401120"/>
              <a:gd name="connsiteX1456" fmla="*/ 4052887 w 6672740"/>
              <a:gd name="connsiteY1456" fmla="*/ 1558797 h 3401120"/>
              <a:gd name="connsiteX1457" fmla="*/ 4049045 w 6672740"/>
              <a:gd name="connsiteY1457" fmla="*/ 1560390 h 3401120"/>
              <a:gd name="connsiteX1458" fmla="*/ 4049161 w 6672740"/>
              <a:gd name="connsiteY1458" fmla="*/ 1560672 h 3401120"/>
              <a:gd name="connsiteX1459" fmla="*/ 4037132 w 6672740"/>
              <a:gd name="connsiteY1459" fmla="*/ 1589713 h 3401120"/>
              <a:gd name="connsiteX1460" fmla="*/ 4026812 w 6672740"/>
              <a:gd name="connsiteY1460" fmla="*/ 1593988 h 3401120"/>
              <a:gd name="connsiteX1461" fmla="*/ 4017419 w 6672740"/>
              <a:gd name="connsiteY1461" fmla="*/ 1616669 h 3401120"/>
              <a:gd name="connsiteX1462" fmla="*/ 4007951 w 6672740"/>
              <a:gd name="connsiteY1462" fmla="*/ 1620589 h 3401120"/>
              <a:gd name="connsiteX1463" fmla="*/ 3998749 w 6672740"/>
              <a:gd name="connsiteY1463" fmla="*/ 1642804 h 3401120"/>
              <a:gd name="connsiteX1464" fmla="*/ 3990718 w 6672740"/>
              <a:gd name="connsiteY1464" fmla="*/ 1646131 h 3401120"/>
              <a:gd name="connsiteX1465" fmla="*/ 3991290 w 6672740"/>
              <a:gd name="connsiteY1465" fmla="*/ 1647480 h 3401120"/>
              <a:gd name="connsiteX1466" fmla="*/ 3979808 w 6672740"/>
              <a:gd name="connsiteY1466" fmla="*/ 1674541 h 3401120"/>
              <a:gd name="connsiteX1467" fmla="*/ 3972958 w 6672740"/>
              <a:gd name="connsiteY1467" fmla="*/ 1677310 h 3401120"/>
              <a:gd name="connsiteX1468" fmla="*/ 3963279 w 6672740"/>
              <a:gd name="connsiteY1468" fmla="*/ 1700677 h 3401120"/>
              <a:gd name="connsiteX1469" fmla="*/ 3955260 w 6672740"/>
              <a:gd name="connsiteY1469" fmla="*/ 1703999 h 3401120"/>
              <a:gd name="connsiteX1470" fmla="*/ 3955820 w 6672740"/>
              <a:gd name="connsiteY1470" fmla="*/ 1705352 h 3401120"/>
              <a:gd name="connsiteX1471" fmla="*/ 3944611 w 6672740"/>
              <a:gd name="connsiteY1471" fmla="*/ 1732413 h 3401120"/>
              <a:gd name="connsiteX1472" fmla="*/ 3940438 w 6672740"/>
              <a:gd name="connsiteY1472" fmla="*/ 1734142 h 3401120"/>
              <a:gd name="connsiteX1473" fmla="*/ 3940885 w 6672740"/>
              <a:gd name="connsiteY1473" fmla="*/ 1735222 h 3401120"/>
              <a:gd name="connsiteX1474" fmla="*/ 3929677 w 6672740"/>
              <a:gd name="connsiteY1474" fmla="*/ 1762283 h 3401120"/>
              <a:gd name="connsiteX1475" fmla="*/ 3925622 w 6672740"/>
              <a:gd name="connsiteY1475" fmla="*/ 1763962 h 3401120"/>
              <a:gd name="connsiteX1476" fmla="*/ 3913921 w 6672740"/>
              <a:gd name="connsiteY1476" fmla="*/ 1790285 h 3401120"/>
              <a:gd name="connsiteX1477" fmla="*/ 3905182 w 6672740"/>
              <a:gd name="connsiteY1477" fmla="*/ 1793657 h 3401120"/>
              <a:gd name="connsiteX1478" fmla="*/ 3894206 w 6672740"/>
              <a:gd name="connsiteY1478" fmla="*/ 1820154 h 3401120"/>
              <a:gd name="connsiteX1479" fmla="*/ 3889720 w 6672740"/>
              <a:gd name="connsiteY1479" fmla="*/ 1822012 h 3401120"/>
              <a:gd name="connsiteX1480" fmla="*/ 3890481 w 6672740"/>
              <a:gd name="connsiteY1480" fmla="*/ 1823896 h 3401120"/>
              <a:gd name="connsiteX1481" fmla="*/ 3879272 w 6672740"/>
              <a:gd name="connsiteY1481" fmla="*/ 1851617 h 3401120"/>
              <a:gd name="connsiteX1482" fmla="*/ 3875372 w 6672740"/>
              <a:gd name="connsiteY1482" fmla="*/ 1853271 h 3401120"/>
              <a:gd name="connsiteX1483" fmla="*/ 3864338 w 6672740"/>
              <a:gd name="connsiteY1483" fmla="*/ 1881213 h 3401120"/>
              <a:gd name="connsiteX1484" fmla="*/ 3860075 w 6672740"/>
              <a:gd name="connsiteY1484" fmla="*/ 1883064 h 3401120"/>
              <a:gd name="connsiteX1485" fmla="*/ 3849131 w 6672740"/>
              <a:gd name="connsiteY1485" fmla="*/ 1909488 h 3401120"/>
              <a:gd name="connsiteX1486" fmla="*/ 3843500 w 6672740"/>
              <a:gd name="connsiteY1486" fmla="*/ 1911820 h 3401120"/>
              <a:gd name="connsiteX1487" fmla="*/ 3843811 w 6672740"/>
              <a:gd name="connsiteY1487" fmla="*/ 1912570 h 3401120"/>
              <a:gd name="connsiteX1488" fmla="*/ 3832603 w 6672740"/>
              <a:gd name="connsiteY1488" fmla="*/ 1939631 h 3401120"/>
              <a:gd name="connsiteX1489" fmla="*/ 3828115 w 6672740"/>
              <a:gd name="connsiteY1489" fmla="*/ 1941489 h 3401120"/>
              <a:gd name="connsiteX1490" fmla="*/ 3828876 w 6672740"/>
              <a:gd name="connsiteY1490" fmla="*/ 1943373 h 3401120"/>
              <a:gd name="connsiteX1491" fmla="*/ 3817668 w 6672740"/>
              <a:gd name="connsiteY1491" fmla="*/ 1971094 h 3401120"/>
              <a:gd name="connsiteX1492" fmla="*/ 3813403 w 6672740"/>
              <a:gd name="connsiteY1492" fmla="*/ 1972904 h 3401120"/>
              <a:gd name="connsiteX1493" fmla="*/ 3813941 w 6672740"/>
              <a:gd name="connsiteY1493" fmla="*/ 1974175 h 3401120"/>
              <a:gd name="connsiteX1494" fmla="*/ 3802459 w 6672740"/>
              <a:gd name="connsiteY1494" fmla="*/ 2001236 h 3401120"/>
              <a:gd name="connsiteX1495" fmla="*/ 3801373 w 6672740"/>
              <a:gd name="connsiteY1495" fmla="*/ 2001675 h 3401120"/>
              <a:gd name="connsiteX1496" fmla="*/ 3802740 w 6672740"/>
              <a:gd name="connsiteY1496" fmla="*/ 2004978 h 3401120"/>
              <a:gd name="connsiteX1497" fmla="*/ 3791258 w 6672740"/>
              <a:gd name="connsiteY1497" fmla="*/ 2032699 h 3401120"/>
              <a:gd name="connsiteX1498" fmla="*/ 3785628 w 6672740"/>
              <a:gd name="connsiteY1498" fmla="*/ 2035031 h 3401120"/>
              <a:gd name="connsiteX1499" fmla="*/ 3785938 w 6672740"/>
              <a:gd name="connsiteY1499" fmla="*/ 2035781 h 3401120"/>
              <a:gd name="connsiteX1500" fmla="*/ 3774730 w 6672740"/>
              <a:gd name="connsiteY1500" fmla="*/ 2062842 h 3401120"/>
              <a:gd name="connsiteX1501" fmla="*/ 3769651 w 6672740"/>
              <a:gd name="connsiteY1501" fmla="*/ 2064946 h 3401120"/>
              <a:gd name="connsiteX1502" fmla="*/ 3771004 w 6672740"/>
              <a:gd name="connsiteY1502" fmla="*/ 2068450 h 3401120"/>
              <a:gd name="connsiteX1503" fmla="*/ 3759796 w 6672740"/>
              <a:gd name="connsiteY1503" fmla="*/ 2097492 h 3401120"/>
              <a:gd name="connsiteX1504" fmla="*/ 3758533 w 6672740"/>
              <a:gd name="connsiteY1504" fmla="*/ 2098053 h 3401120"/>
              <a:gd name="connsiteX1505" fmla="*/ 3759803 w 6672740"/>
              <a:gd name="connsiteY1505" fmla="*/ 2101121 h 3401120"/>
              <a:gd name="connsiteX1506" fmla="*/ 3748593 w 6672740"/>
              <a:gd name="connsiteY1506" fmla="*/ 2128182 h 3401120"/>
              <a:gd name="connsiteX1507" fmla="*/ 3747225 w 6672740"/>
              <a:gd name="connsiteY1507" fmla="*/ 2128749 h 3401120"/>
              <a:gd name="connsiteX1508" fmla="*/ 3748602 w 6672740"/>
              <a:gd name="connsiteY1508" fmla="*/ 2131924 h 3401120"/>
              <a:gd name="connsiteX1509" fmla="*/ 3736573 w 6672740"/>
              <a:gd name="connsiteY1509" fmla="*/ 2159645 h 3401120"/>
              <a:gd name="connsiteX1510" fmla="*/ 3731376 w 6672740"/>
              <a:gd name="connsiteY1510" fmla="*/ 2161700 h 3401120"/>
              <a:gd name="connsiteX1511" fmla="*/ 3731801 w 6672740"/>
              <a:gd name="connsiteY1511" fmla="*/ 2162725 h 3401120"/>
              <a:gd name="connsiteX1512" fmla="*/ 3720593 w 6672740"/>
              <a:gd name="connsiteY1512" fmla="*/ 2189787 h 3401120"/>
              <a:gd name="connsiteX1513" fmla="*/ 3718732 w 6672740"/>
              <a:gd name="connsiteY1513" fmla="*/ 2190557 h 3401120"/>
              <a:gd name="connsiteX1514" fmla="*/ 3720600 w 6672740"/>
              <a:gd name="connsiteY1514" fmla="*/ 2195395 h 3401120"/>
              <a:gd name="connsiteX1515" fmla="*/ 3709391 w 6672740"/>
              <a:gd name="connsiteY1515" fmla="*/ 2224436 h 3401120"/>
              <a:gd name="connsiteX1516" fmla="*/ 3708129 w 6672740"/>
              <a:gd name="connsiteY1516" fmla="*/ 2224997 h 3401120"/>
              <a:gd name="connsiteX1517" fmla="*/ 3709399 w 6672740"/>
              <a:gd name="connsiteY1517" fmla="*/ 2228065 h 3401120"/>
              <a:gd name="connsiteX1518" fmla="*/ 3698191 w 6672740"/>
              <a:gd name="connsiteY1518" fmla="*/ 2255126 h 3401120"/>
              <a:gd name="connsiteX1519" fmla="*/ 3696901 w 6672740"/>
              <a:gd name="connsiteY1519" fmla="*/ 2255661 h 3401120"/>
              <a:gd name="connsiteX1520" fmla="*/ 3698197 w 6672740"/>
              <a:gd name="connsiteY1520" fmla="*/ 2258867 h 3401120"/>
              <a:gd name="connsiteX1521" fmla="*/ 3686987 w 6672740"/>
              <a:gd name="connsiteY1521" fmla="*/ 2286589 h 3401120"/>
              <a:gd name="connsiteX1522" fmla="*/ 3684545 w 6672740"/>
              <a:gd name="connsiteY1522" fmla="*/ 2287625 h 3401120"/>
              <a:gd name="connsiteX1523" fmla="*/ 3686997 w 6672740"/>
              <a:gd name="connsiteY1523" fmla="*/ 2293404 h 3401120"/>
              <a:gd name="connsiteX1524" fmla="*/ 3675515 w 6672740"/>
              <a:gd name="connsiteY1524" fmla="*/ 2320465 h 3401120"/>
              <a:gd name="connsiteX1525" fmla="*/ 3672497 w 6672740"/>
              <a:gd name="connsiteY1525" fmla="*/ 2321686 h 3401120"/>
              <a:gd name="connsiteX1526" fmla="*/ 3673928 w 6672740"/>
              <a:gd name="connsiteY1526" fmla="*/ 2325139 h 3401120"/>
              <a:gd name="connsiteX1527" fmla="*/ 3662719 w 6672740"/>
              <a:gd name="connsiteY1527" fmla="*/ 2352201 h 3401120"/>
              <a:gd name="connsiteX1528" fmla="*/ 3660414 w 6672740"/>
              <a:gd name="connsiteY1528" fmla="*/ 2353155 h 3401120"/>
              <a:gd name="connsiteX1529" fmla="*/ 3662727 w 6672740"/>
              <a:gd name="connsiteY1529" fmla="*/ 2358742 h 3401120"/>
              <a:gd name="connsiteX1530" fmla="*/ 3651519 w 6672740"/>
              <a:gd name="connsiteY1530" fmla="*/ 2385803 h 3401120"/>
              <a:gd name="connsiteX1531" fmla="*/ 3649873 w 6672740"/>
              <a:gd name="connsiteY1531" fmla="*/ 2386485 h 3401120"/>
              <a:gd name="connsiteX1532" fmla="*/ 3651526 w 6672740"/>
              <a:gd name="connsiteY1532" fmla="*/ 2390479 h 3401120"/>
              <a:gd name="connsiteX1533" fmla="*/ 3640833 w 6672740"/>
              <a:gd name="connsiteY1533" fmla="*/ 2416295 h 3401120"/>
              <a:gd name="connsiteX1534" fmla="*/ 3644059 w 6672740"/>
              <a:gd name="connsiteY1534" fmla="*/ 2424082 h 3401120"/>
              <a:gd name="connsiteX1535" fmla="*/ 3632851 w 6672740"/>
              <a:gd name="connsiteY1535" fmla="*/ 2451143 h 3401120"/>
              <a:gd name="connsiteX1536" fmla="*/ 3631205 w 6672740"/>
              <a:gd name="connsiteY1536" fmla="*/ 2451825 h 3401120"/>
              <a:gd name="connsiteX1537" fmla="*/ 3632858 w 6672740"/>
              <a:gd name="connsiteY1537" fmla="*/ 2455818 h 3401120"/>
              <a:gd name="connsiteX1538" fmla="*/ 3622127 w 6672740"/>
              <a:gd name="connsiteY1538" fmla="*/ 2481725 h 3401120"/>
              <a:gd name="connsiteX1539" fmla="*/ 3625392 w 6672740"/>
              <a:gd name="connsiteY1539" fmla="*/ 2489421 h 3401120"/>
              <a:gd name="connsiteX1540" fmla="*/ 3613910 w 6672740"/>
              <a:gd name="connsiteY1540" fmla="*/ 2516482 h 3401120"/>
              <a:gd name="connsiteX1541" fmla="*/ 3609568 w 6672740"/>
              <a:gd name="connsiteY1541" fmla="*/ 2518237 h 3401120"/>
              <a:gd name="connsiteX1542" fmla="*/ 3612323 w 6672740"/>
              <a:gd name="connsiteY1542" fmla="*/ 2524891 h 3401120"/>
              <a:gd name="connsiteX1543" fmla="*/ 3602404 w 6672740"/>
              <a:gd name="connsiteY1543" fmla="*/ 2548839 h 3401120"/>
              <a:gd name="connsiteX1544" fmla="*/ 3604856 w 6672740"/>
              <a:gd name="connsiteY1544" fmla="*/ 2554760 h 3401120"/>
              <a:gd name="connsiteX1545" fmla="*/ 3593777 w 6672740"/>
              <a:gd name="connsiteY1545" fmla="*/ 2581509 h 3401120"/>
              <a:gd name="connsiteX1546" fmla="*/ 3597389 w 6672740"/>
              <a:gd name="connsiteY1546" fmla="*/ 2590230 h 3401120"/>
              <a:gd name="connsiteX1547" fmla="*/ 3586544 w 6672740"/>
              <a:gd name="connsiteY1547" fmla="*/ 2616412 h 3401120"/>
              <a:gd name="connsiteX1548" fmla="*/ 3589921 w 6672740"/>
              <a:gd name="connsiteY1548" fmla="*/ 2624766 h 3401120"/>
              <a:gd name="connsiteX1549" fmla="*/ 3579166 w 6672740"/>
              <a:gd name="connsiteY1549" fmla="*/ 2651365 h 3401120"/>
              <a:gd name="connsiteX1550" fmla="*/ 3582454 w 6672740"/>
              <a:gd name="connsiteY1550" fmla="*/ 2659303 h 3401120"/>
              <a:gd name="connsiteX1551" fmla="*/ 3571609 w 6672740"/>
              <a:gd name="connsiteY1551" fmla="*/ 2685486 h 3401120"/>
              <a:gd name="connsiteX1552" fmla="*/ 3574987 w 6672740"/>
              <a:gd name="connsiteY1552" fmla="*/ 2693840 h 3401120"/>
              <a:gd name="connsiteX1553" fmla="*/ 3564648 w 6672740"/>
              <a:gd name="connsiteY1553" fmla="*/ 2719411 h 3401120"/>
              <a:gd name="connsiteX1554" fmla="*/ 3567519 w 6672740"/>
              <a:gd name="connsiteY1554" fmla="*/ 2726510 h 3401120"/>
              <a:gd name="connsiteX1555" fmla="*/ 3556916 w 6672740"/>
              <a:gd name="connsiteY1555" fmla="*/ 2752720 h 3401120"/>
              <a:gd name="connsiteX1556" fmla="*/ 3560052 w 6672740"/>
              <a:gd name="connsiteY1556" fmla="*/ 2760112 h 3401120"/>
              <a:gd name="connsiteX1557" fmla="*/ 3548570 w 6672740"/>
              <a:gd name="connsiteY1557" fmla="*/ 2787173 h 3401120"/>
              <a:gd name="connsiteX1558" fmla="*/ 3548089 w 6672740"/>
              <a:gd name="connsiteY1558" fmla="*/ 2787367 h 3401120"/>
              <a:gd name="connsiteX1559" fmla="*/ 3550717 w 6672740"/>
              <a:gd name="connsiteY1559" fmla="*/ 2793715 h 3401120"/>
              <a:gd name="connsiteX1560" fmla="*/ 3541505 w 6672740"/>
              <a:gd name="connsiteY1560" fmla="*/ 2815957 h 3401120"/>
              <a:gd name="connsiteX1561" fmla="*/ 3546984 w 6672740"/>
              <a:gd name="connsiteY1561" fmla="*/ 2829185 h 3401120"/>
              <a:gd name="connsiteX1562" fmla="*/ 3536292 w 6672740"/>
              <a:gd name="connsiteY1562" fmla="*/ 2855000 h 3401120"/>
              <a:gd name="connsiteX1563" fmla="*/ 3539516 w 6672740"/>
              <a:gd name="connsiteY1563" fmla="*/ 2862787 h 3401120"/>
              <a:gd name="connsiteX1564" fmla="*/ 3530057 w 6672740"/>
              <a:gd name="connsiteY1564" fmla="*/ 2885625 h 3401120"/>
              <a:gd name="connsiteX1565" fmla="*/ 3535783 w 6672740"/>
              <a:gd name="connsiteY1565" fmla="*/ 2900125 h 3401120"/>
              <a:gd name="connsiteX1566" fmla="*/ 3527036 w 6672740"/>
              <a:gd name="connsiteY1566" fmla="*/ 2922273 h 3401120"/>
              <a:gd name="connsiteX1567" fmla="*/ 3532050 w 6672740"/>
              <a:gd name="connsiteY1567" fmla="*/ 2934660 h 3401120"/>
              <a:gd name="connsiteX1568" fmla="*/ 3520907 w 6672740"/>
              <a:gd name="connsiteY1568" fmla="*/ 2962190 h 3401120"/>
              <a:gd name="connsiteX1569" fmla="*/ 3524582 w 6672740"/>
              <a:gd name="connsiteY1569" fmla="*/ 2971063 h 3401120"/>
              <a:gd name="connsiteX1570" fmla="*/ 3515627 w 6672740"/>
              <a:gd name="connsiteY1570" fmla="*/ 2992684 h 3401120"/>
              <a:gd name="connsiteX1571" fmla="*/ 3520848 w 6672740"/>
              <a:gd name="connsiteY1571" fmla="*/ 3005600 h 3401120"/>
              <a:gd name="connsiteX1572" fmla="*/ 3511938 w 6672740"/>
              <a:gd name="connsiteY1572" fmla="*/ 3027637 h 3401120"/>
              <a:gd name="connsiteX1573" fmla="*/ 3517114 w 6672740"/>
              <a:gd name="connsiteY1573" fmla="*/ 3040137 h 3401120"/>
              <a:gd name="connsiteX1574" fmla="*/ 3507902 w 6672740"/>
              <a:gd name="connsiteY1574" fmla="*/ 3062378 h 3401120"/>
              <a:gd name="connsiteX1575" fmla="*/ 3513381 w 6672740"/>
              <a:gd name="connsiteY1575" fmla="*/ 3075606 h 3401120"/>
              <a:gd name="connsiteX1576" fmla="*/ 3506176 w 6672740"/>
              <a:gd name="connsiteY1576" fmla="*/ 3093002 h 3401120"/>
              <a:gd name="connsiteX1577" fmla="*/ 3513380 w 6672740"/>
              <a:gd name="connsiteY1577" fmla="*/ 3109209 h 3401120"/>
              <a:gd name="connsiteX1578" fmla="*/ 3502959 w 6672740"/>
              <a:gd name="connsiteY1578" fmla="*/ 3132652 h 3401120"/>
              <a:gd name="connsiteX1579" fmla="*/ 3509647 w 6672740"/>
              <a:gd name="connsiteY1579" fmla="*/ 3148413 h 3401120"/>
              <a:gd name="connsiteX1580" fmla="*/ 3500519 w 6672740"/>
              <a:gd name="connsiteY1580" fmla="*/ 3169926 h 3401120"/>
              <a:gd name="connsiteX1581" fmla="*/ 3505913 w 6672740"/>
              <a:gd name="connsiteY1581" fmla="*/ 3182950 h 3401120"/>
              <a:gd name="connsiteX1582" fmla="*/ 3498508 w 6672740"/>
              <a:gd name="connsiteY1582" fmla="*/ 3200828 h 3401120"/>
              <a:gd name="connsiteX1583" fmla="*/ 3505912 w 6672740"/>
              <a:gd name="connsiteY1583" fmla="*/ 3217485 h 3401120"/>
              <a:gd name="connsiteX1584" fmla="*/ 3496320 w 6672740"/>
              <a:gd name="connsiteY1584" fmla="*/ 3239066 h 3401120"/>
              <a:gd name="connsiteX1585" fmla="*/ 3502180 w 6672740"/>
              <a:gd name="connsiteY1585" fmla="*/ 3253888 h 3401120"/>
              <a:gd name="connsiteX1586" fmla="*/ 3494729 w 6672740"/>
              <a:gd name="connsiteY1586" fmla="*/ 3272732 h 3401120"/>
              <a:gd name="connsiteX1587" fmla="*/ 3502180 w 6672740"/>
              <a:gd name="connsiteY1587" fmla="*/ 3290292 h 3401120"/>
              <a:gd name="connsiteX1588" fmla="*/ 3494480 w 6672740"/>
              <a:gd name="connsiteY1588" fmla="*/ 3308440 h 3401120"/>
              <a:gd name="connsiteX1589" fmla="*/ 3502179 w 6672740"/>
              <a:gd name="connsiteY1589" fmla="*/ 3325761 h 3401120"/>
              <a:gd name="connsiteX1590" fmla="*/ 3492164 w 6672740"/>
              <a:gd name="connsiteY1590" fmla="*/ 3348292 h 3401120"/>
              <a:gd name="connsiteX1591" fmla="*/ 3498446 w 6672740"/>
              <a:gd name="connsiteY1591" fmla="*/ 3363098 h 3401120"/>
              <a:gd name="connsiteX1592" fmla="*/ 3490921 w 6672740"/>
              <a:gd name="connsiteY1592" fmla="*/ 3380834 h 3401120"/>
              <a:gd name="connsiteX1593" fmla="*/ 3498446 w 6672740"/>
              <a:gd name="connsiteY1593" fmla="*/ 3398569 h 3401120"/>
              <a:gd name="connsiteX1594" fmla="*/ 3497364 w 6672740"/>
              <a:gd name="connsiteY1594" fmla="*/ 3401120 h 3401120"/>
              <a:gd name="connsiteX1595" fmla="*/ 3421120 w 6672740"/>
              <a:gd name="connsiteY1595" fmla="*/ 3401120 h 3401120"/>
              <a:gd name="connsiteX1596" fmla="*/ 3420038 w 6672740"/>
              <a:gd name="connsiteY1596" fmla="*/ 3398569 h 3401120"/>
              <a:gd name="connsiteX1597" fmla="*/ 3427564 w 6672740"/>
              <a:gd name="connsiteY1597" fmla="*/ 3380834 h 3401120"/>
              <a:gd name="connsiteX1598" fmla="*/ 3420038 w 6672740"/>
              <a:gd name="connsiteY1598" fmla="*/ 3363098 h 3401120"/>
              <a:gd name="connsiteX1599" fmla="*/ 3428144 w 6672740"/>
              <a:gd name="connsiteY1599" fmla="*/ 3343996 h 3401120"/>
              <a:gd name="connsiteX1600" fmla="*/ 3420038 w 6672740"/>
              <a:gd name="connsiteY1600" fmla="*/ 3325761 h 3401120"/>
              <a:gd name="connsiteX1601" fmla="*/ 3429648 w 6672740"/>
              <a:gd name="connsiteY1601" fmla="*/ 3304141 h 3401120"/>
              <a:gd name="connsiteX1602" fmla="*/ 3423772 w 6672740"/>
              <a:gd name="connsiteY1602" fmla="*/ 3290292 h 3401120"/>
              <a:gd name="connsiteX1603" fmla="*/ 3431222 w 6672740"/>
              <a:gd name="connsiteY1603" fmla="*/ 3272732 h 3401120"/>
              <a:gd name="connsiteX1604" fmla="*/ 3423772 w 6672740"/>
              <a:gd name="connsiteY1604" fmla="*/ 3253888 h 3401120"/>
              <a:gd name="connsiteX1605" fmla="*/ 3431389 w 6672740"/>
              <a:gd name="connsiteY1605" fmla="*/ 3234622 h 3401120"/>
              <a:gd name="connsiteX1606" fmla="*/ 3423772 w 6672740"/>
              <a:gd name="connsiteY1606" fmla="*/ 3217485 h 3401120"/>
              <a:gd name="connsiteX1607" fmla="*/ 3433110 w 6672740"/>
              <a:gd name="connsiteY1607" fmla="*/ 3196478 h 3401120"/>
              <a:gd name="connsiteX1608" fmla="*/ 3427505 w 6672740"/>
              <a:gd name="connsiteY1608" fmla="*/ 3182950 h 3401120"/>
              <a:gd name="connsiteX1609" fmla="*/ 3436588 w 6672740"/>
              <a:gd name="connsiteY1609" fmla="*/ 3161020 h 3401120"/>
              <a:gd name="connsiteX1610" fmla="*/ 3431239 w 6672740"/>
              <a:gd name="connsiteY1610" fmla="*/ 3148413 h 3401120"/>
              <a:gd name="connsiteX1611" fmla="*/ 3439750 w 6672740"/>
              <a:gd name="connsiteY1611" fmla="*/ 3128355 h 3401120"/>
              <a:gd name="connsiteX1612" fmla="*/ 3431239 w 6672740"/>
              <a:gd name="connsiteY1612" fmla="*/ 3109209 h 3401120"/>
              <a:gd name="connsiteX1613" fmla="*/ 3441344 w 6672740"/>
              <a:gd name="connsiteY1613" fmla="*/ 3086478 h 3401120"/>
              <a:gd name="connsiteX1614" fmla="*/ 3436840 w 6672740"/>
              <a:gd name="connsiteY1614" fmla="*/ 3075606 h 3401120"/>
              <a:gd name="connsiteX1615" fmla="*/ 3446052 w 6672740"/>
              <a:gd name="connsiteY1615" fmla="*/ 3053364 h 3401120"/>
              <a:gd name="connsiteX1616" fmla="*/ 3440574 w 6672740"/>
              <a:gd name="connsiteY1616" fmla="*/ 3040137 h 3401120"/>
              <a:gd name="connsiteX1617" fmla="*/ 3449530 w 6672740"/>
              <a:gd name="connsiteY1617" fmla="*/ 3018514 h 3401120"/>
              <a:gd name="connsiteX1618" fmla="*/ 3444307 w 6672740"/>
              <a:gd name="connsiteY1618" fmla="*/ 3005600 h 3401120"/>
              <a:gd name="connsiteX1619" fmla="*/ 3453219 w 6672740"/>
              <a:gd name="connsiteY1619" fmla="*/ 2983563 h 3401120"/>
              <a:gd name="connsiteX1620" fmla="*/ 3448041 w 6672740"/>
              <a:gd name="connsiteY1620" fmla="*/ 2971063 h 3401120"/>
              <a:gd name="connsiteX1621" fmla="*/ 3457382 w 6672740"/>
              <a:gd name="connsiteY1621" fmla="*/ 2948512 h 3401120"/>
              <a:gd name="connsiteX1622" fmla="*/ 3451775 w 6672740"/>
              <a:gd name="connsiteY1622" fmla="*/ 2934660 h 3401120"/>
              <a:gd name="connsiteX1623" fmla="*/ 3462458 w 6672740"/>
              <a:gd name="connsiteY1623" fmla="*/ 2908268 h 3401120"/>
              <a:gd name="connsiteX1624" fmla="*/ 3459242 w 6672740"/>
              <a:gd name="connsiteY1624" fmla="*/ 2900125 h 3401120"/>
              <a:gd name="connsiteX1625" fmla="*/ 3468613 w 6672740"/>
              <a:gd name="connsiteY1625" fmla="*/ 2876396 h 3401120"/>
              <a:gd name="connsiteX1626" fmla="*/ 3462976 w 6672740"/>
              <a:gd name="connsiteY1626" fmla="*/ 2862787 h 3401120"/>
              <a:gd name="connsiteX1627" fmla="*/ 3473669 w 6672740"/>
              <a:gd name="connsiteY1627" fmla="*/ 2836971 h 3401120"/>
              <a:gd name="connsiteX1628" fmla="*/ 3470443 w 6672740"/>
              <a:gd name="connsiteY1628" fmla="*/ 2829185 h 3401120"/>
              <a:gd name="connsiteX1629" fmla="*/ 3479657 w 6672740"/>
              <a:gd name="connsiteY1629" fmla="*/ 2806943 h 3401120"/>
              <a:gd name="connsiteX1630" fmla="*/ 3474177 w 6672740"/>
              <a:gd name="connsiteY1630" fmla="*/ 2793715 h 3401120"/>
              <a:gd name="connsiteX1631" fmla="*/ 3484908 w 6672740"/>
              <a:gd name="connsiteY1631" fmla="*/ 2767805 h 3401120"/>
              <a:gd name="connsiteX1632" fmla="*/ 3481644 w 6672740"/>
              <a:gd name="connsiteY1632" fmla="*/ 2760112 h 3401120"/>
              <a:gd name="connsiteX1633" fmla="*/ 3492426 w 6672740"/>
              <a:gd name="connsiteY1633" fmla="*/ 2734702 h 3401120"/>
              <a:gd name="connsiteX1634" fmla="*/ 3489111 w 6672740"/>
              <a:gd name="connsiteY1634" fmla="*/ 2726510 h 3401120"/>
              <a:gd name="connsiteX1635" fmla="*/ 3500388 w 6672740"/>
              <a:gd name="connsiteY1635" fmla="*/ 2698640 h 3401120"/>
              <a:gd name="connsiteX1636" fmla="*/ 3498446 w 6672740"/>
              <a:gd name="connsiteY1636" fmla="*/ 2693840 h 3401120"/>
              <a:gd name="connsiteX1637" fmla="*/ 3509201 w 6672740"/>
              <a:gd name="connsiteY1637" fmla="*/ 2667241 h 3401120"/>
              <a:gd name="connsiteX1638" fmla="*/ 3505913 w 6672740"/>
              <a:gd name="connsiteY1638" fmla="*/ 2659303 h 3401120"/>
              <a:gd name="connsiteX1639" fmla="*/ 3516759 w 6672740"/>
              <a:gd name="connsiteY1639" fmla="*/ 2633120 h 3401120"/>
              <a:gd name="connsiteX1640" fmla="*/ 3513381 w 6672740"/>
              <a:gd name="connsiteY1640" fmla="*/ 2624766 h 3401120"/>
              <a:gd name="connsiteX1641" fmla="*/ 3524136 w 6672740"/>
              <a:gd name="connsiteY1641" fmla="*/ 2598167 h 3401120"/>
              <a:gd name="connsiteX1642" fmla="*/ 3520848 w 6672740"/>
              <a:gd name="connsiteY1642" fmla="*/ 2590230 h 3401120"/>
              <a:gd name="connsiteX1643" fmla="*/ 3531928 w 6672740"/>
              <a:gd name="connsiteY1643" fmla="*/ 2563480 h 3401120"/>
              <a:gd name="connsiteX1644" fmla="*/ 3528315 w 6672740"/>
              <a:gd name="connsiteY1644" fmla="*/ 2554760 h 3401120"/>
              <a:gd name="connsiteX1645" fmla="*/ 3538236 w 6672740"/>
              <a:gd name="connsiteY1645" fmla="*/ 2530811 h 3401120"/>
              <a:gd name="connsiteX1646" fmla="*/ 3535783 w 6672740"/>
              <a:gd name="connsiteY1646" fmla="*/ 2524891 h 3401120"/>
              <a:gd name="connsiteX1647" fmla="*/ 3546992 w 6672740"/>
              <a:gd name="connsiteY1647" fmla="*/ 2497830 h 3401120"/>
              <a:gd name="connsiteX1648" fmla="*/ 3550020 w 6672740"/>
              <a:gd name="connsiteY1648" fmla="*/ 2496575 h 3401120"/>
              <a:gd name="connsiteX1649" fmla="*/ 3546984 w 6672740"/>
              <a:gd name="connsiteY1649" fmla="*/ 2489421 h 3401120"/>
              <a:gd name="connsiteX1650" fmla="*/ 3558467 w 6672740"/>
              <a:gd name="connsiteY1650" fmla="*/ 2462359 h 3401120"/>
              <a:gd name="connsiteX1651" fmla="*/ 3558947 w 6672740"/>
              <a:gd name="connsiteY1651" fmla="*/ 2462164 h 3401120"/>
              <a:gd name="connsiteX1652" fmla="*/ 3556317 w 6672740"/>
              <a:gd name="connsiteY1652" fmla="*/ 2455818 h 3401120"/>
              <a:gd name="connsiteX1653" fmla="*/ 3567527 w 6672740"/>
              <a:gd name="connsiteY1653" fmla="*/ 2428756 h 3401120"/>
              <a:gd name="connsiteX1654" fmla="*/ 3569172 w 6672740"/>
              <a:gd name="connsiteY1654" fmla="*/ 2428074 h 3401120"/>
              <a:gd name="connsiteX1655" fmla="*/ 3567518 w 6672740"/>
              <a:gd name="connsiteY1655" fmla="*/ 2424082 h 3401120"/>
              <a:gd name="connsiteX1656" fmla="*/ 3578211 w 6672740"/>
              <a:gd name="connsiteY1656" fmla="*/ 2398266 h 3401120"/>
              <a:gd name="connsiteX1657" fmla="*/ 3574986 w 6672740"/>
              <a:gd name="connsiteY1657" fmla="*/ 2390479 h 3401120"/>
              <a:gd name="connsiteX1658" fmla="*/ 3586195 w 6672740"/>
              <a:gd name="connsiteY1658" fmla="*/ 2363418 h 3401120"/>
              <a:gd name="connsiteX1659" fmla="*/ 3587841 w 6672740"/>
              <a:gd name="connsiteY1659" fmla="*/ 2362736 h 3401120"/>
              <a:gd name="connsiteX1660" fmla="*/ 3586187 w 6672740"/>
              <a:gd name="connsiteY1660" fmla="*/ 2358742 h 3401120"/>
              <a:gd name="connsiteX1661" fmla="*/ 3597396 w 6672740"/>
              <a:gd name="connsiteY1661" fmla="*/ 2331681 h 3401120"/>
              <a:gd name="connsiteX1662" fmla="*/ 3599702 w 6672740"/>
              <a:gd name="connsiteY1662" fmla="*/ 2330725 h 3401120"/>
              <a:gd name="connsiteX1663" fmla="*/ 3597388 w 6672740"/>
              <a:gd name="connsiteY1663" fmla="*/ 2325139 h 3401120"/>
              <a:gd name="connsiteX1664" fmla="*/ 3608597 w 6672740"/>
              <a:gd name="connsiteY1664" fmla="*/ 2298078 h 3401120"/>
              <a:gd name="connsiteX1665" fmla="*/ 3610277 w 6672740"/>
              <a:gd name="connsiteY1665" fmla="*/ 2297382 h 3401120"/>
              <a:gd name="connsiteX1666" fmla="*/ 3608589 w 6672740"/>
              <a:gd name="connsiteY1666" fmla="*/ 2293404 h 3401120"/>
              <a:gd name="connsiteX1667" fmla="*/ 3620072 w 6672740"/>
              <a:gd name="connsiteY1667" fmla="*/ 2266343 h 3401120"/>
              <a:gd name="connsiteX1668" fmla="*/ 3624031 w 6672740"/>
              <a:gd name="connsiteY1668" fmla="*/ 2264741 h 3401120"/>
              <a:gd name="connsiteX1669" fmla="*/ 3621656 w 6672740"/>
              <a:gd name="connsiteY1669" fmla="*/ 2258867 h 3401120"/>
              <a:gd name="connsiteX1670" fmla="*/ 3632865 w 6672740"/>
              <a:gd name="connsiteY1670" fmla="*/ 2231145 h 3401120"/>
              <a:gd name="connsiteX1671" fmla="*/ 3633945 w 6672740"/>
              <a:gd name="connsiteY1671" fmla="*/ 2230688 h 3401120"/>
              <a:gd name="connsiteX1672" fmla="*/ 3632858 w 6672740"/>
              <a:gd name="connsiteY1672" fmla="*/ 2228065 h 3401120"/>
              <a:gd name="connsiteX1673" fmla="*/ 3644067 w 6672740"/>
              <a:gd name="connsiteY1673" fmla="*/ 2201004 h 3401120"/>
              <a:gd name="connsiteX1674" fmla="*/ 3645926 w 6672740"/>
              <a:gd name="connsiteY1674" fmla="*/ 2200233 h 3401120"/>
              <a:gd name="connsiteX1675" fmla="*/ 3644059 w 6672740"/>
              <a:gd name="connsiteY1675" fmla="*/ 2195395 h 3401120"/>
              <a:gd name="connsiteX1676" fmla="*/ 3655268 w 6672740"/>
              <a:gd name="connsiteY1676" fmla="*/ 2166353 h 3401120"/>
              <a:gd name="connsiteX1677" fmla="*/ 3656530 w 6672740"/>
              <a:gd name="connsiteY1677" fmla="*/ 2165792 h 3401120"/>
              <a:gd name="connsiteX1678" fmla="*/ 3655260 w 6672740"/>
              <a:gd name="connsiteY1678" fmla="*/ 2162725 h 3401120"/>
              <a:gd name="connsiteX1679" fmla="*/ 3666469 w 6672740"/>
              <a:gd name="connsiteY1679" fmla="*/ 2135664 h 3401120"/>
              <a:gd name="connsiteX1680" fmla="*/ 3667838 w 6672740"/>
              <a:gd name="connsiteY1680" fmla="*/ 2135097 h 3401120"/>
              <a:gd name="connsiteX1681" fmla="*/ 3666461 w 6672740"/>
              <a:gd name="connsiteY1681" fmla="*/ 2131924 h 3401120"/>
              <a:gd name="connsiteX1682" fmla="*/ 3678490 w 6672740"/>
              <a:gd name="connsiteY1682" fmla="*/ 2104202 h 3401120"/>
              <a:gd name="connsiteX1683" fmla="*/ 3683688 w 6672740"/>
              <a:gd name="connsiteY1683" fmla="*/ 2102147 h 3401120"/>
              <a:gd name="connsiteX1684" fmla="*/ 3683262 w 6672740"/>
              <a:gd name="connsiteY1684" fmla="*/ 2101121 h 3401120"/>
              <a:gd name="connsiteX1685" fmla="*/ 3694471 w 6672740"/>
              <a:gd name="connsiteY1685" fmla="*/ 2074060 h 3401120"/>
              <a:gd name="connsiteX1686" fmla="*/ 3696330 w 6672740"/>
              <a:gd name="connsiteY1686" fmla="*/ 2073288 h 3401120"/>
              <a:gd name="connsiteX1687" fmla="*/ 3694463 w 6672740"/>
              <a:gd name="connsiteY1687" fmla="*/ 2068450 h 3401120"/>
              <a:gd name="connsiteX1688" fmla="*/ 3705672 w 6672740"/>
              <a:gd name="connsiteY1688" fmla="*/ 2039409 h 3401120"/>
              <a:gd name="connsiteX1689" fmla="*/ 3710088 w 6672740"/>
              <a:gd name="connsiteY1689" fmla="*/ 2037446 h 3401120"/>
              <a:gd name="connsiteX1690" fmla="*/ 3709398 w 6672740"/>
              <a:gd name="connsiteY1690" fmla="*/ 2035781 h 3401120"/>
              <a:gd name="connsiteX1691" fmla="*/ 3720607 w 6672740"/>
              <a:gd name="connsiteY1691" fmla="*/ 2008720 h 3401120"/>
              <a:gd name="connsiteX1692" fmla="*/ 3725110 w 6672740"/>
              <a:gd name="connsiteY1692" fmla="*/ 2006854 h 3401120"/>
              <a:gd name="connsiteX1693" fmla="*/ 3724332 w 6672740"/>
              <a:gd name="connsiteY1693" fmla="*/ 2004978 h 3401120"/>
              <a:gd name="connsiteX1694" fmla="*/ 3735815 w 6672740"/>
              <a:gd name="connsiteY1694" fmla="*/ 1977256 h 3401120"/>
              <a:gd name="connsiteX1695" fmla="*/ 3736688 w 6672740"/>
              <a:gd name="connsiteY1695" fmla="*/ 1976895 h 3401120"/>
              <a:gd name="connsiteX1696" fmla="*/ 3735533 w 6672740"/>
              <a:gd name="connsiteY1696" fmla="*/ 1974175 h 3401120"/>
              <a:gd name="connsiteX1697" fmla="*/ 3747016 w 6672740"/>
              <a:gd name="connsiteY1697" fmla="*/ 1947114 h 3401120"/>
              <a:gd name="connsiteX1698" fmla="*/ 3752888 w 6672740"/>
              <a:gd name="connsiteY1698" fmla="*/ 1944740 h 3401120"/>
              <a:gd name="connsiteX1699" fmla="*/ 3752335 w 6672740"/>
              <a:gd name="connsiteY1699" fmla="*/ 1943373 h 3401120"/>
              <a:gd name="connsiteX1700" fmla="*/ 3763545 w 6672740"/>
              <a:gd name="connsiteY1700" fmla="*/ 1915651 h 3401120"/>
              <a:gd name="connsiteX1701" fmla="*/ 3767799 w 6672740"/>
              <a:gd name="connsiteY1701" fmla="*/ 1913846 h 3401120"/>
              <a:gd name="connsiteX1702" fmla="*/ 3767270 w 6672740"/>
              <a:gd name="connsiteY1702" fmla="*/ 1912570 h 3401120"/>
              <a:gd name="connsiteX1703" fmla="*/ 3778479 w 6672740"/>
              <a:gd name="connsiteY1703" fmla="*/ 1885509 h 3401120"/>
              <a:gd name="connsiteX1704" fmla="*/ 3782982 w 6672740"/>
              <a:gd name="connsiteY1704" fmla="*/ 1883643 h 3401120"/>
              <a:gd name="connsiteX1705" fmla="*/ 3782205 w 6672740"/>
              <a:gd name="connsiteY1705" fmla="*/ 1881767 h 3401120"/>
              <a:gd name="connsiteX1706" fmla="*/ 3793688 w 6672740"/>
              <a:gd name="connsiteY1706" fmla="*/ 1854045 h 3401120"/>
              <a:gd name="connsiteX1707" fmla="*/ 3799472 w 6672740"/>
              <a:gd name="connsiteY1707" fmla="*/ 1851650 h 3401120"/>
              <a:gd name="connsiteX1708" fmla="*/ 3810215 w 6672740"/>
              <a:gd name="connsiteY1708" fmla="*/ 1824450 h 3401120"/>
              <a:gd name="connsiteX1709" fmla="*/ 3814462 w 6672740"/>
              <a:gd name="connsiteY1709" fmla="*/ 1822604 h 3401120"/>
              <a:gd name="connsiteX1710" fmla="*/ 3825149 w 6672740"/>
              <a:gd name="connsiteY1710" fmla="*/ 1796174 h 3401120"/>
              <a:gd name="connsiteX1711" fmla="*/ 3829404 w 6672740"/>
              <a:gd name="connsiteY1711" fmla="*/ 1794369 h 3401120"/>
              <a:gd name="connsiteX1712" fmla="*/ 3828875 w 6672740"/>
              <a:gd name="connsiteY1712" fmla="*/ 1793093 h 3401120"/>
              <a:gd name="connsiteX1713" fmla="*/ 3840084 w 6672740"/>
              <a:gd name="connsiteY1713" fmla="*/ 1766032 h 3401120"/>
              <a:gd name="connsiteX1714" fmla="*/ 3844285 w 6672740"/>
              <a:gd name="connsiteY1714" fmla="*/ 1764291 h 3401120"/>
              <a:gd name="connsiteX1715" fmla="*/ 3843810 w 6672740"/>
              <a:gd name="connsiteY1715" fmla="*/ 1763224 h 3401120"/>
              <a:gd name="connsiteX1716" fmla="*/ 3855838 w 6672740"/>
              <a:gd name="connsiteY1716" fmla="*/ 1736162 h 3401120"/>
              <a:gd name="connsiteX1717" fmla="*/ 3865499 w 6672740"/>
              <a:gd name="connsiteY1717" fmla="*/ 1732433 h 3401120"/>
              <a:gd name="connsiteX1718" fmla="*/ 3875553 w 6672740"/>
              <a:gd name="connsiteY1718" fmla="*/ 1708160 h 3401120"/>
              <a:gd name="connsiteX1719" fmla="*/ 3879726 w 6672740"/>
              <a:gd name="connsiteY1719" fmla="*/ 1706432 h 3401120"/>
              <a:gd name="connsiteX1720" fmla="*/ 3879279 w 6672740"/>
              <a:gd name="connsiteY1720" fmla="*/ 1705352 h 3401120"/>
              <a:gd name="connsiteX1721" fmla="*/ 3890488 w 6672740"/>
              <a:gd name="connsiteY1721" fmla="*/ 1678291 h 3401120"/>
              <a:gd name="connsiteX1722" fmla="*/ 3898508 w 6672740"/>
              <a:gd name="connsiteY1722" fmla="*/ 1674969 h 3401120"/>
              <a:gd name="connsiteX1723" fmla="*/ 3897947 w 6672740"/>
              <a:gd name="connsiteY1723" fmla="*/ 1673615 h 3401120"/>
              <a:gd name="connsiteX1724" fmla="*/ 3909156 w 6672740"/>
              <a:gd name="connsiteY1724" fmla="*/ 1646554 h 3401120"/>
              <a:gd name="connsiteX1725" fmla="*/ 3914153 w 6672740"/>
              <a:gd name="connsiteY1725" fmla="*/ 1644485 h 3401120"/>
              <a:gd name="connsiteX1726" fmla="*/ 3924365 w 6672740"/>
              <a:gd name="connsiteY1726" fmla="*/ 1620419 h 3401120"/>
              <a:gd name="connsiteX1727" fmla="*/ 3933777 w 6672740"/>
              <a:gd name="connsiteY1727" fmla="*/ 1616612 h 3401120"/>
              <a:gd name="connsiteX1728" fmla="*/ 3933418 w 6672740"/>
              <a:gd name="connsiteY1728" fmla="*/ 1615743 h 3401120"/>
              <a:gd name="connsiteX1729" fmla="*/ 3944627 w 6672740"/>
              <a:gd name="connsiteY1729" fmla="*/ 1588682 h 3401120"/>
              <a:gd name="connsiteX1730" fmla="*/ 3954094 w 6672740"/>
              <a:gd name="connsiteY1730" fmla="*/ 1584760 h 3401120"/>
              <a:gd name="connsiteX1731" fmla="*/ 3963295 w 6672740"/>
              <a:gd name="connsiteY1731" fmla="*/ 1562546 h 3401120"/>
              <a:gd name="connsiteX1732" fmla="*/ 3967138 w 6672740"/>
              <a:gd name="connsiteY1732" fmla="*/ 1560954 h 3401120"/>
              <a:gd name="connsiteX1733" fmla="*/ 3967021 w 6672740"/>
              <a:gd name="connsiteY1733" fmla="*/ 1560672 h 3401120"/>
              <a:gd name="connsiteX1734" fmla="*/ 3979049 w 6672740"/>
              <a:gd name="connsiteY1734" fmla="*/ 1531630 h 3401120"/>
              <a:gd name="connsiteX1735" fmla="*/ 3989370 w 6672740"/>
              <a:gd name="connsiteY1735" fmla="*/ 1527356 h 3401120"/>
              <a:gd name="connsiteX1736" fmla="*/ 3998764 w 6672740"/>
              <a:gd name="connsiteY1736" fmla="*/ 1504675 h 3401120"/>
              <a:gd name="connsiteX1737" fmla="*/ 4007720 w 6672740"/>
              <a:gd name="connsiteY1737" fmla="*/ 1500965 h 3401120"/>
              <a:gd name="connsiteX1738" fmla="*/ 4017433 w 6672740"/>
              <a:gd name="connsiteY1738" fmla="*/ 1476945 h 3401120"/>
              <a:gd name="connsiteX1739" fmla="*/ 4026869 w 6672740"/>
              <a:gd name="connsiteY1739" fmla="*/ 1472942 h 3401120"/>
              <a:gd name="connsiteX1740" fmla="*/ 4036375 w 6672740"/>
              <a:gd name="connsiteY1740" fmla="*/ 1450538 h 3401120"/>
              <a:gd name="connsiteX1741" fmla="*/ 4047710 w 6672740"/>
              <a:gd name="connsiteY1741" fmla="*/ 1445954 h 3401120"/>
              <a:gd name="connsiteX1742" fmla="*/ 4056637 w 6672740"/>
              <a:gd name="connsiteY1742" fmla="*/ 1424402 h 3401120"/>
              <a:gd name="connsiteX1743" fmla="*/ 4064229 w 6672740"/>
              <a:gd name="connsiteY1743" fmla="*/ 1421256 h 3401120"/>
              <a:gd name="connsiteX1744" fmla="*/ 4075305 w 6672740"/>
              <a:gd name="connsiteY1744" fmla="*/ 1393212 h 3401120"/>
              <a:gd name="connsiteX1745" fmla="*/ 4089225 w 6672740"/>
              <a:gd name="connsiteY1745" fmla="*/ 1387165 h 3401120"/>
              <a:gd name="connsiteX1746" fmla="*/ 4097981 w 6672740"/>
              <a:gd name="connsiteY1746" fmla="*/ 1366529 h 3401120"/>
              <a:gd name="connsiteX1747" fmla="*/ 4108386 w 6672740"/>
              <a:gd name="connsiteY1747" fmla="*/ 1362322 h 3401120"/>
              <a:gd name="connsiteX1748" fmla="*/ 4118242 w 6672740"/>
              <a:gd name="connsiteY1748" fmla="*/ 1338528 h 3401120"/>
              <a:gd name="connsiteX1749" fmla="*/ 4128478 w 6672740"/>
              <a:gd name="connsiteY1749" fmla="*/ 1334287 h 3401120"/>
              <a:gd name="connsiteX1750" fmla="*/ 4136910 w 6672740"/>
              <a:gd name="connsiteY1750" fmla="*/ 1312939 h 3401120"/>
              <a:gd name="connsiteX1751" fmla="*/ 4151051 w 6672740"/>
              <a:gd name="connsiteY1751" fmla="*/ 1306796 h 3401120"/>
              <a:gd name="connsiteX1752" fmla="*/ 4159586 w 6672740"/>
              <a:gd name="connsiteY1752" fmla="*/ 1285209 h 3401120"/>
              <a:gd name="connsiteX1753" fmla="*/ 4172561 w 6672740"/>
              <a:gd name="connsiteY1753" fmla="*/ 1279578 h 3401120"/>
              <a:gd name="connsiteX1754" fmla="*/ 4179848 w 6672740"/>
              <a:gd name="connsiteY1754" fmla="*/ 1261987 h 3401120"/>
              <a:gd name="connsiteX1755" fmla="*/ 4193289 w 6672740"/>
              <a:gd name="connsiteY1755" fmla="*/ 1256419 h 3401120"/>
              <a:gd name="connsiteX1756" fmla="*/ 4202250 w 6672740"/>
              <a:gd name="connsiteY1756" fmla="*/ 1234258 h 3401120"/>
              <a:gd name="connsiteX1757" fmla="*/ 4211685 w 6672740"/>
              <a:gd name="connsiteY1757" fmla="*/ 1230255 h 3401120"/>
              <a:gd name="connsiteX1758" fmla="*/ 4221192 w 6672740"/>
              <a:gd name="connsiteY1758" fmla="*/ 1207850 h 3401120"/>
              <a:gd name="connsiteX1759" fmla="*/ 4237720 w 6672740"/>
              <a:gd name="connsiteY1759" fmla="*/ 1201167 h 3401120"/>
              <a:gd name="connsiteX1760" fmla="*/ 4245186 w 6672740"/>
              <a:gd name="connsiteY1760" fmla="*/ 1182261 h 3401120"/>
              <a:gd name="connsiteX1761" fmla="*/ 4259969 w 6672740"/>
              <a:gd name="connsiteY1761" fmla="*/ 1175839 h 3401120"/>
              <a:gd name="connsiteX1762" fmla="*/ 4267588 w 6672740"/>
              <a:gd name="connsiteY1762" fmla="*/ 1157444 h 3401120"/>
              <a:gd name="connsiteX1763" fmla="*/ 4277236 w 6672740"/>
              <a:gd name="connsiteY1763" fmla="*/ 1153449 h 3401120"/>
              <a:gd name="connsiteX1764" fmla="*/ 4287076 w 6672740"/>
              <a:gd name="connsiteY1764" fmla="*/ 1131309 h 3401120"/>
              <a:gd name="connsiteX1765" fmla="*/ 4303366 w 6672740"/>
              <a:gd name="connsiteY1765" fmla="*/ 1125021 h 3401120"/>
              <a:gd name="connsiteX1766" fmla="*/ 4310526 w 6672740"/>
              <a:gd name="connsiteY1766" fmla="*/ 1107312 h 3401120"/>
              <a:gd name="connsiteX1767" fmla="*/ 4324434 w 6672740"/>
              <a:gd name="connsiteY1767" fmla="*/ 1101411 h 3401120"/>
              <a:gd name="connsiteX1768" fmla="*/ 4332928 w 6672740"/>
              <a:gd name="connsiteY1768" fmla="*/ 1080904 h 3401120"/>
              <a:gd name="connsiteX1769" fmla="*/ 4351021 w 6672740"/>
              <a:gd name="connsiteY1769" fmla="*/ 1073409 h 3401120"/>
              <a:gd name="connsiteX1770" fmla="*/ 4357196 w 6672740"/>
              <a:gd name="connsiteY1770" fmla="*/ 1058502 h 3401120"/>
              <a:gd name="connsiteX1771" fmla="*/ 4372104 w 6672740"/>
              <a:gd name="connsiteY1771" fmla="*/ 1052327 h 3401120"/>
              <a:gd name="connsiteX1772" fmla="*/ 4379598 w 6672740"/>
              <a:gd name="connsiteY1772" fmla="*/ 1034234 h 3401120"/>
              <a:gd name="connsiteX1773" fmla="*/ 4394611 w 6672740"/>
              <a:gd name="connsiteY1773" fmla="*/ 1028015 h 3401120"/>
              <a:gd name="connsiteX1774" fmla="*/ 4402820 w 6672740"/>
              <a:gd name="connsiteY1774" fmla="*/ 1008645 h 3401120"/>
              <a:gd name="connsiteX1775" fmla="*/ 4423458 w 6672740"/>
              <a:gd name="connsiteY1775" fmla="*/ 1000291 h 3401120"/>
              <a:gd name="connsiteX1776" fmla="*/ 4430003 w 6672740"/>
              <a:gd name="connsiteY1776" fmla="*/ 984101 h 3401120"/>
              <a:gd name="connsiteX1777" fmla="*/ 4445787 w 6672740"/>
              <a:gd name="connsiteY1777" fmla="*/ 977404 h 3401120"/>
              <a:gd name="connsiteX1778" fmla="*/ 4452405 w 6672740"/>
              <a:gd name="connsiteY1778" fmla="*/ 961426 h 3401120"/>
              <a:gd name="connsiteX1779" fmla="*/ 4468384 w 6672740"/>
              <a:gd name="connsiteY1779" fmla="*/ 954808 h 3401120"/>
              <a:gd name="connsiteX1780" fmla="*/ 4475081 w 6672740"/>
              <a:gd name="connsiteY1780" fmla="*/ 939024 h 3401120"/>
              <a:gd name="connsiteX1781" fmla="*/ 4492421 w 6672740"/>
              <a:gd name="connsiteY1781" fmla="*/ 932013 h 3401120"/>
              <a:gd name="connsiteX1782" fmla="*/ 4499622 w 6672740"/>
              <a:gd name="connsiteY1782" fmla="*/ 915029 h 3401120"/>
              <a:gd name="connsiteX1783" fmla="*/ 4519229 w 6672740"/>
              <a:gd name="connsiteY1783" fmla="*/ 907097 h 3401120"/>
              <a:gd name="connsiteX1784" fmla="*/ 4525485 w 6672740"/>
              <a:gd name="connsiteY1784" fmla="*/ 892354 h 3401120"/>
              <a:gd name="connsiteX1785" fmla="*/ 4543452 w 6672740"/>
              <a:gd name="connsiteY1785" fmla="*/ 885089 h 3401120"/>
              <a:gd name="connsiteX1786" fmla="*/ 4545045 w 6672740"/>
              <a:gd name="connsiteY1786" fmla="*/ 881421 h 3401120"/>
              <a:gd name="connsiteX1787" fmla="*/ 4525238 w 6672740"/>
              <a:gd name="connsiteY1787" fmla="*/ 889626 h 3401120"/>
              <a:gd name="connsiteX1788" fmla="*/ 4519323 w 6672740"/>
              <a:gd name="connsiteY1788" fmla="*/ 904585 h 3401120"/>
              <a:gd name="connsiteX1789" fmla="*/ 4499911 w 6672740"/>
              <a:gd name="connsiteY1789" fmla="*/ 913009 h 3401120"/>
              <a:gd name="connsiteX1790" fmla="*/ 4495327 w 6672740"/>
              <a:gd name="connsiteY1790" fmla="*/ 924075 h 3401120"/>
              <a:gd name="connsiteX1791" fmla="*/ 4474819 w 6672740"/>
              <a:gd name="connsiteY1791" fmla="*/ 932570 h 3401120"/>
              <a:gd name="connsiteX1792" fmla="*/ 4468918 w 6672740"/>
              <a:gd name="connsiteY1792" fmla="*/ 946477 h 3401120"/>
              <a:gd name="connsiteX1793" fmla="*/ 4451832 w 6672740"/>
              <a:gd name="connsiteY1793" fmla="*/ 953385 h 3401120"/>
              <a:gd name="connsiteX1794" fmla="*/ 4444923 w 6672740"/>
              <a:gd name="connsiteY1794" fmla="*/ 970472 h 3401120"/>
              <a:gd name="connsiteX1795" fmla="*/ 4428865 w 6672740"/>
              <a:gd name="connsiteY1795" fmla="*/ 977285 h 3401120"/>
              <a:gd name="connsiteX1796" fmla="*/ 4421974 w 6672740"/>
              <a:gd name="connsiteY1796" fmla="*/ 993147 h 3401120"/>
              <a:gd name="connsiteX1797" fmla="*/ 4402325 w 6672740"/>
              <a:gd name="connsiteY1797" fmla="*/ 1000907 h 3401120"/>
              <a:gd name="connsiteX1798" fmla="*/ 4396112 w 6672740"/>
              <a:gd name="connsiteY1798" fmla="*/ 1015549 h 3401120"/>
              <a:gd name="connsiteX1799" fmla="*/ 4379026 w 6672740"/>
              <a:gd name="connsiteY1799" fmla="*/ 1022457 h 3401120"/>
              <a:gd name="connsiteX1800" fmla="*/ 4372117 w 6672740"/>
              <a:gd name="connsiteY1800" fmla="*/ 1039544 h 3401120"/>
              <a:gd name="connsiteX1801" fmla="*/ 4357374 w 6672740"/>
              <a:gd name="connsiteY1801" fmla="*/ 1045800 h 3401120"/>
              <a:gd name="connsiteX1802" fmla="*/ 4349441 w 6672740"/>
              <a:gd name="connsiteY1802" fmla="*/ 1065408 h 3401120"/>
              <a:gd name="connsiteX1803" fmla="*/ 4331863 w 6672740"/>
              <a:gd name="connsiteY1803" fmla="*/ 1072863 h 3401120"/>
              <a:gd name="connsiteX1804" fmla="*/ 4325445 w 6672740"/>
              <a:gd name="connsiteY1804" fmla="*/ 1088356 h 3401120"/>
              <a:gd name="connsiteX1805" fmla="*/ 4310537 w 6672740"/>
              <a:gd name="connsiteY1805" fmla="*/ 1094531 h 3401120"/>
              <a:gd name="connsiteX1806" fmla="*/ 4303042 w 6672740"/>
              <a:gd name="connsiteY1806" fmla="*/ 1112624 h 3401120"/>
              <a:gd name="connsiteX1807" fmla="*/ 4287066 w 6672740"/>
              <a:gd name="connsiteY1807" fmla="*/ 1119242 h 3401120"/>
              <a:gd name="connsiteX1808" fmla="*/ 4280369 w 6672740"/>
              <a:gd name="connsiteY1808" fmla="*/ 1135026 h 3401120"/>
              <a:gd name="connsiteX1809" fmla="*/ 4265086 w 6672740"/>
              <a:gd name="connsiteY1809" fmla="*/ 1141206 h 3401120"/>
              <a:gd name="connsiteX1810" fmla="*/ 4256372 w 6672740"/>
              <a:gd name="connsiteY1810" fmla="*/ 1162755 h 3401120"/>
              <a:gd name="connsiteX1811" fmla="*/ 4240590 w 6672740"/>
              <a:gd name="connsiteY1811" fmla="*/ 1169453 h 3401120"/>
              <a:gd name="connsiteX1812" fmla="*/ 4233971 w 6672740"/>
              <a:gd name="connsiteY1812" fmla="*/ 1185431 h 3401120"/>
              <a:gd name="connsiteX1813" fmla="*/ 4217743 w 6672740"/>
              <a:gd name="connsiteY1813" fmla="*/ 1192153 h 3401120"/>
              <a:gd name="connsiteX1814" fmla="*/ 4209702 w 6672740"/>
              <a:gd name="connsiteY1814" fmla="*/ 1211567 h 3401120"/>
              <a:gd name="connsiteX1815" fmla="*/ 4195882 w 6672740"/>
              <a:gd name="connsiteY1815" fmla="*/ 1217291 h 3401120"/>
              <a:gd name="connsiteX1816" fmla="*/ 4187300 w 6672740"/>
              <a:gd name="connsiteY1816" fmla="*/ 1239024 h 3401120"/>
              <a:gd name="connsiteX1817" fmla="*/ 4176125 w 6672740"/>
              <a:gd name="connsiteY1817" fmla="*/ 1243879 h 3401120"/>
              <a:gd name="connsiteX1818" fmla="*/ 4168631 w 6672740"/>
              <a:gd name="connsiteY1818" fmla="*/ 1261972 h 3401120"/>
              <a:gd name="connsiteX1819" fmla="*/ 4152948 w 6672740"/>
              <a:gd name="connsiteY1819" fmla="*/ 1268468 h 3401120"/>
              <a:gd name="connsiteX1820" fmla="*/ 4144363 w 6672740"/>
              <a:gd name="connsiteY1820" fmla="*/ 1289701 h 3401120"/>
              <a:gd name="connsiteX1821" fmla="*/ 4130455 w 6672740"/>
              <a:gd name="connsiteY1821" fmla="*/ 1295603 h 3401120"/>
              <a:gd name="connsiteX1822" fmla="*/ 4121961 w 6672740"/>
              <a:gd name="connsiteY1822" fmla="*/ 1316109 h 3401120"/>
              <a:gd name="connsiteX1823" fmla="*/ 4112161 w 6672740"/>
              <a:gd name="connsiteY1823" fmla="*/ 1320169 h 3401120"/>
              <a:gd name="connsiteX1824" fmla="*/ 4103019 w 6672740"/>
              <a:gd name="connsiteY1824" fmla="*/ 1343292 h 3401120"/>
              <a:gd name="connsiteX1825" fmla="*/ 4090988 w 6672740"/>
              <a:gd name="connsiteY1825" fmla="*/ 1348511 h 3401120"/>
              <a:gd name="connsiteX1826" fmla="*/ 4082210 w 6672740"/>
              <a:gd name="connsiteY1826" fmla="*/ 1369702 h 3401120"/>
              <a:gd name="connsiteX1827" fmla="*/ 4067301 w 6672740"/>
              <a:gd name="connsiteY1827" fmla="*/ 1375877 h 3401120"/>
              <a:gd name="connsiteX1828" fmla="*/ 4060355 w 6672740"/>
              <a:gd name="connsiteY1828" fmla="*/ 1392650 h 3401120"/>
              <a:gd name="connsiteX1829" fmla="*/ 4051791 w 6672740"/>
              <a:gd name="connsiteY1829" fmla="*/ 1396198 h 3401120"/>
              <a:gd name="connsiteX1830" fmla="*/ 4041414 w 6672740"/>
              <a:gd name="connsiteY1830" fmla="*/ 1420652 h 3401120"/>
              <a:gd name="connsiteX1831" fmla="*/ 4031083 w 6672740"/>
              <a:gd name="connsiteY1831" fmla="*/ 1424829 h 3401120"/>
              <a:gd name="connsiteX1832" fmla="*/ 4021152 w 6672740"/>
              <a:gd name="connsiteY1832" fmla="*/ 1449975 h 3401120"/>
              <a:gd name="connsiteX1833" fmla="*/ 4012806 w 6672740"/>
              <a:gd name="connsiteY1833" fmla="*/ 1453601 h 3401120"/>
              <a:gd name="connsiteX1834" fmla="*/ 4002484 w 6672740"/>
              <a:gd name="connsiteY1834" fmla="*/ 1478524 h 3401120"/>
              <a:gd name="connsiteX1835" fmla="*/ 3992835 w 6672740"/>
              <a:gd name="connsiteY1835" fmla="*/ 1482521 h 3401120"/>
              <a:gd name="connsiteX1836" fmla="*/ 3982994 w 6672740"/>
              <a:gd name="connsiteY1836" fmla="*/ 1504660 h 3401120"/>
              <a:gd name="connsiteX1837" fmla="*/ 3972829 w 6672740"/>
              <a:gd name="connsiteY1837" fmla="*/ 1508584 h 3401120"/>
              <a:gd name="connsiteX1838" fmla="*/ 3962733 w 6672740"/>
              <a:gd name="connsiteY1838" fmla="*/ 1532388 h 3401120"/>
              <a:gd name="connsiteX1839" fmla="*/ 3954104 w 6672740"/>
              <a:gd name="connsiteY1839" fmla="*/ 1535879 h 3401120"/>
              <a:gd name="connsiteX1840" fmla="*/ 3944611 w 6672740"/>
              <a:gd name="connsiteY1840" fmla="*/ 1558797 h 3401120"/>
              <a:gd name="connsiteX1841" fmla="*/ 3936593 w 6672740"/>
              <a:gd name="connsiteY1841" fmla="*/ 1562118 h 3401120"/>
              <a:gd name="connsiteX1842" fmla="*/ 3925943 w 6672740"/>
              <a:gd name="connsiteY1842" fmla="*/ 1589713 h 3401120"/>
              <a:gd name="connsiteX1843" fmla="*/ 3914459 w 6672740"/>
              <a:gd name="connsiteY1843" fmla="*/ 1594818 h 3401120"/>
              <a:gd name="connsiteX1844" fmla="*/ 3905407 w 6672740"/>
              <a:gd name="connsiteY1844" fmla="*/ 1616669 h 3401120"/>
              <a:gd name="connsiteX1845" fmla="*/ 3895941 w 6672740"/>
              <a:gd name="connsiteY1845" fmla="*/ 1620589 h 3401120"/>
              <a:gd name="connsiteX1846" fmla="*/ 3886740 w 6672740"/>
              <a:gd name="connsiteY1846" fmla="*/ 1642804 h 3401120"/>
              <a:gd name="connsiteX1847" fmla="*/ 3881907 w 6672740"/>
              <a:gd name="connsiteY1847" fmla="*/ 1644806 h 3401120"/>
              <a:gd name="connsiteX1848" fmla="*/ 3883014 w 6672740"/>
              <a:gd name="connsiteY1848" fmla="*/ 1647480 h 3401120"/>
              <a:gd name="connsiteX1849" fmla="*/ 3871806 w 6672740"/>
              <a:gd name="connsiteY1849" fmla="*/ 1674541 h 3401120"/>
              <a:gd name="connsiteX1850" fmla="*/ 3862278 w 6672740"/>
              <a:gd name="connsiteY1850" fmla="*/ 1678486 h 3401120"/>
              <a:gd name="connsiteX1851" fmla="*/ 3852863 w 6672740"/>
              <a:gd name="connsiteY1851" fmla="*/ 1700677 h 3401120"/>
              <a:gd name="connsiteX1852" fmla="*/ 3846648 w 6672740"/>
              <a:gd name="connsiteY1852" fmla="*/ 1703190 h 3401120"/>
              <a:gd name="connsiteX1853" fmla="*/ 3847543 w 6672740"/>
              <a:gd name="connsiteY1853" fmla="*/ 1705352 h 3401120"/>
              <a:gd name="connsiteX1854" fmla="*/ 3836334 w 6672740"/>
              <a:gd name="connsiteY1854" fmla="*/ 1732413 h 3401120"/>
              <a:gd name="connsiteX1855" fmla="*/ 3828734 w 6672740"/>
              <a:gd name="connsiteY1855" fmla="*/ 1735561 h 3401120"/>
              <a:gd name="connsiteX1856" fmla="*/ 3817667 w 6672740"/>
              <a:gd name="connsiteY1856" fmla="*/ 1762283 h 3401120"/>
              <a:gd name="connsiteX1857" fmla="*/ 3813632 w 6672740"/>
              <a:gd name="connsiteY1857" fmla="*/ 1763954 h 3401120"/>
              <a:gd name="connsiteX1858" fmla="*/ 3802459 w 6672740"/>
              <a:gd name="connsiteY1858" fmla="*/ 1790285 h 3401120"/>
              <a:gd name="connsiteX1859" fmla="*/ 3798495 w 6672740"/>
              <a:gd name="connsiteY1859" fmla="*/ 1791888 h 3401120"/>
              <a:gd name="connsiteX1860" fmla="*/ 3799007 w 6672740"/>
              <a:gd name="connsiteY1860" fmla="*/ 1793093 h 3401120"/>
              <a:gd name="connsiteX1861" fmla="*/ 3787525 w 6672740"/>
              <a:gd name="connsiteY1861" fmla="*/ 1820154 h 3401120"/>
              <a:gd name="connsiteX1862" fmla="*/ 3778443 w 6672740"/>
              <a:gd name="connsiteY1862" fmla="*/ 1823825 h 3401120"/>
              <a:gd name="connsiteX1863" fmla="*/ 3778471 w 6672740"/>
              <a:gd name="connsiteY1863" fmla="*/ 1823896 h 3401120"/>
              <a:gd name="connsiteX1864" fmla="*/ 3767263 w 6672740"/>
              <a:gd name="connsiteY1864" fmla="*/ 1851617 h 3401120"/>
              <a:gd name="connsiteX1865" fmla="*/ 3763362 w 6672740"/>
              <a:gd name="connsiteY1865" fmla="*/ 1853271 h 3401120"/>
              <a:gd name="connsiteX1866" fmla="*/ 3752328 w 6672740"/>
              <a:gd name="connsiteY1866" fmla="*/ 1881213 h 3401120"/>
              <a:gd name="connsiteX1867" fmla="*/ 3748065 w 6672740"/>
              <a:gd name="connsiteY1867" fmla="*/ 1883064 h 3401120"/>
              <a:gd name="connsiteX1868" fmla="*/ 3737121 w 6672740"/>
              <a:gd name="connsiteY1868" fmla="*/ 1909488 h 3401120"/>
              <a:gd name="connsiteX1869" fmla="*/ 3731490 w 6672740"/>
              <a:gd name="connsiteY1869" fmla="*/ 1911820 h 3401120"/>
              <a:gd name="connsiteX1870" fmla="*/ 3731801 w 6672740"/>
              <a:gd name="connsiteY1870" fmla="*/ 1912570 h 3401120"/>
              <a:gd name="connsiteX1871" fmla="*/ 3720593 w 6672740"/>
              <a:gd name="connsiteY1871" fmla="*/ 1939631 h 3401120"/>
              <a:gd name="connsiteX1872" fmla="*/ 3719250 w 6672740"/>
              <a:gd name="connsiteY1872" fmla="*/ 1940187 h 3401120"/>
              <a:gd name="connsiteX1873" fmla="*/ 3720601 w 6672740"/>
              <a:gd name="connsiteY1873" fmla="*/ 1943373 h 3401120"/>
              <a:gd name="connsiteX1874" fmla="*/ 3708845 w 6672740"/>
              <a:gd name="connsiteY1874" fmla="*/ 1971094 h 3401120"/>
              <a:gd name="connsiteX1875" fmla="*/ 3705029 w 6672740"/>
              <a:gd name="connsiteY1875" fmla="*/ 1972638 h 3401120"/>
              <a:gd name="connsiteX1876" fmla="*/ 3705665 w 6672740"/>
              <a:gd name="connsiteY1876" fmla="*/ 1974175 h 3401120"/>
              <a:gd name="connsiteX1877" fmla="*/ 3694456 w 6672740"/>
              <a:gd name="connsiteY1877" fmla="*/ 2001236 h 3401120"/>
              <a:gd name="connsiteX1878" fmla="*/ 3689953 w 6672740"/>
              <a:gd name="connsiteY1878" fmla="*/ 2003101 h 3401120"/>
              <a:gd name="connsiteX1879" fmla="*/ 3690730 w 6672740"/>
              <a:gd name="connsiteY1879" fmla="*/ 2004978 h 3401120"/>
              <a:gd name="connsiteX1880" fmla="*/ 3679248 w 6672740"/>
              <a:gd name="connsiteY1880" fmla="*/ 2032699 h 3401120"/>
              <a:gd name="connsiteX1881" fmla="*/ 3673618 w 6672740"/>
              <a:gd name="connsiteY1881" fmla="*/ 2035031 h 3401120"/>
              <a:gd name="connsiteX1882" fmla="*/ 3673928 w 6672740"/>
              <a:gd name="connsiteY1882" fmla="*/ 2035781 h 3401120"/>
              <a:gd name="connsiteX1883" fmla="*/ 3662720 w 6672740"/>
              <a:gd name="connsiteY1883" fmla="*/ 2062842 h 3401120"/>
              <a:gd name="connsiteX1884" fmla="*/ 3660860 w 6672740"/>
              <a:gd name="connsiteY1884" fmla="*/ 2063612 h 3401120"/>
              <a:gd name="connsiteX1885" fmla="*/ 3662727 w 6672740"/>
              <a:gd name="connsiteY1885" fmla="*/ 2068450 h 3401120"/>
              <a:gd name="connsiteX1886" fmla="*/ 3651519 w 6672740"/>
              <a:gd name="connsiteY1886" fmla="*/ 2097492 h 3401120"/>
              <a:gd name="connsiteX1887" fmla="*/ 3647102 w 6672740"/>
              <a:gd name="connsiteY1887" fmla="*/ 2099455 h 3401120"/>
              <a:gd name="connsiteX1888" fmla="*/ 3647793 w 6672740"/>
              <a:gd name="connsiteY1888" fmla="*/ 2101121 h 3401120"/>
              <a:gd name="connsiteX1889" fmla="*/ 3636585 w 6672740"/>
              <a:gd name="connsiteY1889" fmla="*/ 2128182 h 3401120"/>
              <a:gd name="connsiteX1890" fmla="*/ 3635295 w 6672740"/>
              <a:gd name="connsiteY1890" fmla="*/ 2128716 h 3401120"/>
              <a:gd name="connsiteX1891" fmla="*/ 3636592 w 6672740"/>
              <a:gd name="connsiteY1891" fmla="*/ 2131924 h 3401120"/>
              <a:gd name="connsiteX1892" fmla="*/ 3625384 w 6672740"/>
              <a:gd name="connsiteY1892" fmla="*/ 2159645 h 3401120"/>
              <a:gd name="connsiteX1893" fmla="*/ 3624238 w 6672740"/>
              <a:gd name="connsiteY1893" fmla="*/ 2160132 h 3401120"/>
              <a:gd name="connsiteX1894" fmla="*/ 3625391 w 6672740"/>
              <a:gd name="connsiteY1894" fmla="*/ 2162725 h 3401120"/>
              <a:gd name="connsiteX1895" fmla="*/ 3613362 w 6672740"/>
              <a:gd name="connsiteY1895" fmla="*/ 2189787 h 3401120"/>
              <a:gd name="connsiteX1896" fmla="*/ 3607324 w 6672740"/>
              <a:gd name="connsiteY1896" fmla="*/ 2192116 h 3401120"/>
              <a:gd name="connsiteX1897" fmla="*/ 3608590 w 6672740"/>
              <a:gd name="connsiteY1897" fmla="*/ 2195395 h 3401120"/>
              <a:gd name="connsiteX1898" fmla="*/ 3597381 w 6672740"/>
              <a:gd name="connsiteY1898" fmla="*/ 2224436 h 3401120"/>
              <a:gd name="connsiteX1899" fmla="*/ 3596118 w 6672740"/>
              <a:gd name="connsiteY1899" fmla="*/ 2224997 h 3401120"/>
              <a:gd name="connsiteX1900" fmla="*/ 3597389 w 6672740"/>
              <a:gd name="connsiteY1900" fmla="*/ 2228065 h 3401120"/>
              <a:gd name="connsiteX1901" fmla="*/ 3586180 w 6672740"/>
              <a:gd name="connsiteY1901" fmla="*/ 2255126 h 3401120"/>
              <a:gd name="connsiteX1902" fmla="*/ 3584890 w 6672740"/>
              <a:gd name="connsiteY1902" fmla="*/ 2255661 h 3401120"/>
              <a:gd name="connsiteX1903" fmla="*/ 3586187 w 6672740"/>
              <a:gd name="connsiteY1903" fmla="*/ 2258867 h 3401120"/>
              <a:gd name="connsiteX1904" fmla="*/ 3574977 w 6672740"/>
              <a:gd name="connsiteY1904" fmla="*/ 2286589 h 3401120"/>
              <a:gd name="connsiteX1905" fmla="*/ 3572583 w 6672740"/>
              <a:gd name="connsiteY1905" fmla="*/ 2287605 h 3401120"/>
              <a:gd name="connsiteX1906" fmla="*/ 3574986 w 6672740"/>
              <a:gd name="connsiteY1906" fmla="*/ 2293404 h 3401120"/>
              <a:gd name="connsiteX1907" fmla="*/ 3563778 w 6672740"/>
              <a:gd name="connsiteY1907" fmla="*/ 2320465 h 3401120"/>
              <a:gd name="connsiteX1908" fmla="*/ 3562098 w 6672740"/>
              <a:gd name="connsiteY1908" fmla="*/ 2321161 h 3401120"/>
              <a:gd name="connsiteX1909" fmla="*/ 3563786 w 6672740"/>
              <a:gd name="connsiteY1909" fmla="*/ 2325139 h 3401120"/>
              <a:gd name="connsiteX1910" fmla="*/ 3552304 w 6672740"/>
              <a:gd name="connsiteY1910" fmla="*/ 2352201 h 3401120"/>
              <a:gd name="connsiteX1911" fmla="*/ 3548624 w 6672740"/>
              <a:gd name="connsiteY1911" fmla="*/ 2353688 h 3401120"/>
              <a:gd name="connsiteX1912" fmla="*/ 3550717 w 6672740"/>
              <a:gd name="connsiteY1912" fmla="*/ 2358742 h 3401120"/>
              <a:gd name="connsiteX1913" fmla="*/ 3540411 w 6672740"/>
              <a:gd name="connsiteY1913" fmla="*/ 2383624 h 3401120"/>
              <a:gd name="connsiteX1914" fmla="*/ 3543250 w 6672740"/>
              <a:gd name="connsiteY1914" fmla="*/ 2390479 h 3401120"/>
              <a:gd name="connsiteX1915" fmla="*/ 3532042 w 6672740"/>
              <a:gd name="connsiteY1915" fmla="*/ 2417540 h 3401120"/>
              <a:gd name="connsiteX1916" fmla="*/ 3529736 w 6672740"/>
              <a:gd name="connsiteY1916" fmla="*/ 2418495 h 3401120"/>
              <a:gd name="connsiteX1917" fmla="*/ 3532049 w 6672740"/>
              <a:gd name="connsiteY1917" fmla="*/ 2424082 h 3401120"/>
              <a:gd name="connsiteX1918" fmla="*/ 3521676 w 6672740"/>
              <a:gd name="connsiteY1918" fmla="*/ 2449125 h 3401120"/>
              <a:gd name="connsiteX1919" fmla="*/ 3524583 w 6672740"/>
              <a:gd name="connsiteY1919" fmla="*/ 2455818 h 3401120"/>
              <a:gd name="connsiteX1920" fmla="*/ 3512827 w 6672740"/>
              <a:gd name="connsiteY1920" fmla="*/ 2482879 h 3401120"/>
              <a:gd name="connsiteX1921" fmla="*/ 3510975 w 6672740"/>
              <a:gd name="connsiteY1921" fmla="*/ 2483610 h 3401120"/>
              <a:gd name="connsiteX1922" fmla="*/ 3513381 w 6672740"/>
              <a:gd name="connsiteY1922" fmla="*/ 2489421 h 3401120"/>
              <a:gd name="connsiteX1923" fmla="*/ 3502259 w 6672740"/>
              <a:gd name="connsiteY1923" fmla="*/ 2516274 h 3401120"/>
              <a:gd name="connsiteX1924" fmla="*/ 3505915 w 6672740"/>
              <a:gd name="connsiteY1924" fmla="*/ 2524891 h 3401120"/>
              <a:gd name="connsiteX1925" fmla="*/ 3494433 w 6672740"/>
              <a:gd name="connsiteY1925" fmla="*/ 2551952 h 3401120"/>
              <a:gd name="connsiteX1926" fmla="*/ 3493655 w 6672740"/>
              <a:gd name="connsiteY1926" fmla="*/ 2552266 h 3401120"/>
              <a:gd name="connsiteX1927" fmla="*/ 3494714 w 6672740"/>
              <a:gd name="connsiteY1927" fmla="*/ 2554760 h 3401120"/>
              <a:gd name="connsiteX1928" fmla="*/ 3483232 w 6672740"/>
              <a:gd name="connsiteY1928" fmla="*/ 2581821 h 3401120"/>
              <a:gd name="connsiteX1929" fmla="*/ 3482088 w 6672740"/>
              <a:gd name="connsiteY1929" fmla="*/ 2582284 h 3401120"/>
              <a:gd name="connsiteX1930" fmla="*/ 3485379 w 6672740"/>
              <a:gd name="connsiteY1930" fmla="*/ 2590230 h 3401120"/>
              <a:gd name="connsiteX1931" fmla="*/ 3474534 w 6672740"/>
              <a:gd name="connsiteY1931" fmla="*/ 2616412 h 3401120"/>
              <a:gd name="connsiteX1932" fmla="*/ 3477911 w 6672740"/>
              <a:gd name="connsiteY1932" fmla="*/ 2624766 h 3401120"/>
              <a:gd name="connsiteX1933" fmla="*/ 3467156 w 6672740"/>
              <a:gd name="connsiteY1933" fmla="*/ 2651365 h 3401120"/>
              <a:gd name="connsiteX1934" fmla="*/ 3470444 w 6672740"/>
              <a:gd name="connsiteY1934" fmla="*/ 2659303 h 3401120"/>
              <a:gd name="connsiteX1935" fmla="*/ 3459599 w 6672740"/>
              <a:gd name="connsiteY1935" fmla="*/ 2685486 h 3401120"/>
              <a:gd name="connsiteX1936" fmla="*/ 3462977 w 6672740"/>
              <a:gd name="connsiteY1936" fmla="*/ 2693840 h 3401120"/>
              <a:gd name="connsiteX1937" fmla="*/ 3452672 w 6672740"/>
              <a:gd name="connsiteY1937" fmla="*/ 2719325 h 3401120"/>
              <a:gd name="connsiteX1938" fmla="*/ 3455509 w 6672740"/>
              <a:gd name="connsiteY1938" fmla="*/ 2726510 h 3401120"/>
              <a:gd name="connsiteX1939" fmla="*/ 3445036 w 6672740"/>
              <a:gd name="connsiteY1939" fmla="*/ 2753028 h 3401120"/>
              <a:gd name="connsiteX1940" fmla="*/ 3448042 w 6672740"/>
              <a:gd name="connsiteY1940" fmla="*/ 2760112 h 3401120"/>
              <a:gd name="connsiteX1941" fmla="*/ 3439046 w 6672740"/>
              <a:gd name="connsiteY1941" fmla="*/ 2781313 h 3401120"/>
              <a:gd name="connsiteX1942" fmla="*/ 3444308 w 6672740"/>
              <a:gd name="connsiteY1942" fmla="*/ 2793715 h 3401120"/>
              <a:gd name="connsiteX1943" fmla="*/ 3433050 w 6672740"/>
              <a:gd name="connsiteY1943" fmla="*/ 2820249 h 3401120"/>
              <a:gd name="connsiteX1944" fmla="*/ 3436841 w 6672740"/>
              <a:gd name="connsiteY1944" fmla="*/ 2829185 h 3401120"/>
              <a:gd name="connsiteX1945" fmla="*/ 3426964 w 6672740"/>
              <a:gd name="connsiteY1945" fmla="*/ 2852463 h 3401120"/>
              <a:gd name="connsiteX1946" fmla="*/ 3431240 w 6672740"/>
              <a:gd name="connsiteY1946" fmla="*/ 2862787 h 3401120"/>
              <a:gd name="connsiteX1947" fmla="*/ 3420031 w 6672740"/>
              <a:gd name="connsiteY1947" fmla="*/ 2889848 h 3401120"/>
              <a:gd name="connsiteX1948" fmla="*/ 3419758 w 6672740"/>
              <a:gd name="connsiteY1948" fmla="*/ 2889961 h 3401120"/>
              <a:gd name="connsiteX1949" fmla="*/ 3423773 w 6672740"/>
              <a:gd name="connsiteY1949" fmla="*/ 2900125 h 3401120"/>
              <a:gd name="connsiteX1950" fmla="*/ 3415142 w 6672740"/>
              <a:gd name="connsiteY1950" fmla="*/ 2921975 h 3401120"/>
              <a:gd name="connsiteX1951" fmla="*/ 3420039 w 6672740"/>
              <a:gd name="connsiteY1951" fmla="*/ 2934660 h 3401120"/>
              <a:gd name="connsiteX1952" fmla="*/ 3410965 w 6672740"/>
              <a:gd name="connsiteY1952" fmla="*/ 2958170 h 3401120"/>
              <a:gd name="connsiteX1953" fmla="*/ 3416305 w 6672740"/>
              <a:gd name="connsiteY1953" fmla="*/ 2971063 h 3401120"/>
              <a:gd name="connsiteX1954" fmla="*/ 3407349 w 6672740"/>
              <a:gd name="connsiteY1954" fmla="*/ 2992684 h 3401120"/>
              <a:gd name="connsiteX1955" fmla="*/ 3412572 w 6672740"/>
              <a:gd name="connsiteY1955" fmla="*/ 3005600 h 3401120"/>
              <a:gd name="connsiteX1956" fmla="*/ 3403539 w 6672740"/>
              <a:gd name="connsiteY1956" fmla="*/ 3027937 h 3401120"/>
              <a:gd name="connsiteX1957" fmla="*/ 3408839 w 6672740"/>
              <a:gd name="connsiteY1957" fmla="*/ 3040137 h 3401120"/>
              <a:gd name="connsiteX1958" fmla="*/ 3399407 w 6672740"/>
              <a:gd name="connsiteY1958" fmla="*/ 3061850 h 3401120"/>
              <a:gd name="connsiteX1959" fmla="*/ 3405104 w 6672740"/>
              <a:gd name="connsiteY1959" fmla="*/ 3075606 h 3401120"/>
              <a:gd name="connsiteX1960" fmla="*/ 3396278 w 6672740"/>
              <a:gd name="connsiteY1960" fmla="*/ 3096914 h 3401120"/>
              <a:gd name="connsiteX1961" fmla="*/ 3401371 w 6672740"/>
              <a:gd name="connsiteY1961" fmla="*/ 3109209 h 3401120"/>
              <a:gd name="connsiteX1962" fmla="*/ 3391385 w 6672740"/>
              <a:gd name="connsiteY1962" fmla="*/ 3133317 h 3401120"/>
              <a:gd name="connsiteX1963" fmla="*/ 3397637 w 6672740"/>
              <a:gd name="connsiteY1963" fmla="*/ 3148413 h 3401120"/>
              <a:gd name="connsiteX1964" fmla="*/ 3388681 w 6672740"/>
              <a:gd name="connsiteY1964" fmla="*/ 3170034 h 3401120"/>
              <a:gd name="connsiteX1965" fmla="*/ 3393903 w 6672740"/>
              <a:gd name="connsiteY1965" fmla="*/ 3182950 h 3401120"/>
              <a:gd name="connsiteX1966" fmla="*/ 3386837 w 6672740"/>
              <a:gd name="connsiteY1966" fmla="*/ 3200426 h 3401120"/>
              <a:gd name="connsiteX1967" fmla="*/ 3393903 w 6672740"/>
              <a:gd name="connsiteY1967" fmla="*/ 3217485 h 3401120"/>
              <a:gd name="connsiteX1968" fmla="*/ 3384698 w 6672740"/>
              <a:gd name="connsiteY1968" fmla="*/ 3239710 h 3401120"/>
              <a:gd name="connsiteX1969" fmla="*/ 3390170 w 6672740"/>
              <a:gd name="connsiteY1969" fmla="*/ 3253888 h 3401120"/>
              <a:gd name="connsiteX1970" fmla="*/ 3382896 w 6672740"/>
              <a:gd name="connsiteY1970" fmla="*/ 3272732 h 3401120"/>
              <a:gd name="connsiteX1971" fmla="*/ 3390170 w 6672740"/>
              <a:gd name="connsiteY1971" fmla="*/ 3290292 h 3401120"/>
              <a:gd name="connsiteX1972" fmla="*/ 3382824 w 6672740"/>
              <a:gd name="connsiteY1972" fmla="*/ 3308027 h 3401120"/>
              <a:gd name="connsiteX1973" fmla="*/ 3390170 w 6672740"/>
              <a:gd name="connsiteY1973" fmla="*/ 3325761 h 3401120"/>
              <a:gd name="connsiteX1974" fmla="*/ 3382437 w 6672740"/>
              <a:gd name="connsiteY1974" fmla="*/ 3344430 h 3401120"/>
              <a:gd name="connsiteX1975" fmla="*/ 3390170 w 6672740"/>
              <a:gd name="connsiteY1975" fmla="*/ 3363098 h 3401120"/>
              <a:gd name="connsiteX1976" fmla="*/ 3382824 w 6672740"/>
              <a:gd name="connsiteY1976" fmla="*/ 3380834 h 3401120"/>
              <a:gd name="connsiteX1977" fmla="*/ 3390170 w 6672740"/>
              <a:gd name="connsiteY1977" fmla="*/ 3398569 h 3401120"/>
              <a:gd name="connsiteX1978" fmla="*/ 3389113 w 6672740"/>
              <a:gd name="connsiteY1978" fmla="*/ 3401120 h 3401120"/>
              <a:gd name="connsiteX1979" fmla="*/ 3314686 w 6672740"/>
              <a:gd name="connsiteY1979" fmla="*/ 3401120 h 3401120"/>
              <a:gd name="connsiteX1980" fmla="*/ 3313629 w 6672740"/>
              <a:gd name="connsiteY1980" fmla="*/ 3398569 h 3401120"/>
              <a:gd name="connsiteX1981" fmla="*/ 3320975 w 6672740"/>
              <a:gd name="connsiteY1981" fmla="*/ 3380834 h 3401120"/>
              <a:gd name="connsiteX1982" fmla="*/ 3313629 w 6672740"/>
              <a:gd name="connsiteY1982" fmla="*/ 3363098 h 3401120"/>
              <a:gd name="connsiteX1983" fmla="*/ 3321361 w 6672740"/>
              <a:gd name="connsiteY1983" fmla="*/ 3344430 h 3401120"/>
              <a:gd name="connsiteX1984" fmla="*/ 3313629 w 6672740"/>
              <a:gd name="connsiteY1984" fmla="*/ 3325761 h 3401120"/>
              <a:gd name="connsiteX1985" fmla="*/ 3320974 w 6672740"/>
              <a:gd name="connsiteY1985" fmla="*/ 3308027 h 3401120"/>
              <a:gd name="connsiteX1986" fmla="*/ 3313629 w 6672740"/>
              <a:gd name="connsiteY1986" fmla="*/ 3290292 h 3401120"/>
              <a:gd name="connsiteX1987" fmla="*/ 3320902 w 6672740"/>
              <a:gd name="connsiteY1987" fmla="*/ 3272732 h 3401120"/>
              <a:gd name="connsiteX1988" fmla="*/ 3313629 w 6672740"/>
              <a:gd name="connsiteY1988" fmla="*/ 3253888 h 3401120"/>
              <a:gd name="connsiteX1989" fmla="*/ 3322703 w 6672740"/>
              <a:gd name="connsiteY1989" fmla="*/ 3230378 h 3401120"/>
              <a:gd name="connsiteX1990" fmla="*/ 3317363 w 6672740"/>
              <a:gd name="connsiteY1990" fmla="*/ 3217485 h 3401120"/>
              <a:gd name="connsiteX1991" fmla="*/ 3324429 w 6672740"/>
              <a:gd name="connsiteY1991" fmla="*/ 3200426 h 3401120"/>
              <a:gd name="connsiteX1992" fmla="*/ 3317363 w 6672740"/>
              <a:gd name="connsiteY1992" fmla="*/ 3182950 h 3401120"/>
              <a:gd name="connsiteX1993" fmla="*/ 3326273 w 6672740"/>
              <a:gd name="connsiteY1993" fmla="*/ 3160912 h 3401120"/>
              <a:gd name="connsiteX1994" fmla="*/ 3321096 w 6672740"/>
              <a:gd name="connsiteY1994" fmla="*/ 3148413 h 3401120"/>
              <a:gd name="connsiteX1995" fmla="*/ 3331083 w 6672740"/>
              <a:gd name="connsiteY1995" fmla="*/ 3124303 h 3401120"/>
              <a:gd name="connsiteX1996" fmla="*/ 3324830 w 6672740"/>
              <a:gd name="connsiteY1996" fmla="*/ 3109209 h 3401120"/>
              <a:gd name="connsiteX1997" fmla="*/ 3333656 w 6672740"/>
              <a:gd name="connsiteY1997" fmla="*/ 3087901 h 3401120"/>
              <a:gd name="connsiteX1998" fmla="*/ 3328564 w 6672740"/>
              <a:gd name="connsiteY1998" fmla="*/ 3075606 h 3401120"/>
              <a:gd name="connsiteX1999" fmla="*/ 3336084 w 6672740"/>
              <a:gd name="connsiteY1999" fmla="*/ 3057449 h 3401120"/>
              <a:gd name="connsiteX2000" fmla="*/ 3328564 w 6672740"/>
              <a:gd name="connsiteY2000" fmla="*/ 3040137 h 3401120"/>
              <a:gd name="connsiteX2001" fmla="*/ 3339664 w 6672740"/>
              <a:gd name="connsiteY2001" fmla="*/ 3014584 h 3401120"/>
              <a:gd name="connsiteX2002" fmla="*/ 3336031 w 6672740"/>
              <a:gd name="connsiteY2002" fmla="*/ 3005600 h 3401120"/>
              <a:gd name="connsiteX2003" fmla="*/ 3344941 w 6672740"/>
              <a:gd name="connsiteY2003" fmla="*/ 2983561 h 3401120"/>
              <a:gd name="connsiteX2004" fmla="*/ 3339765 w 6672740"/>
              <a:gd name="connsiteY2004" fmla="*/ 2971063 h 3401120"/>
              <a:gd name="connsiteX2005" fmla="*/ 3348970 w 6672740"/>
              <a:gd name="connsiteY2005" fmla="*/ 2948838 h 3401120"/>
              <a:gd name="connsiteX2006" fmla="*/ 3343498 w 6672740"/>
              <a:gd name="connsiteY2006" fmla="*/ 2934660 h 3401120"/>
              <a:gd name="connsiteX2007" fmla="*/ 3352085 w 6672740"/>
              <a:gd name="connsiteY2007" fmla="*/ 2912412 h 3401120"/>
              <a:gd name="connsiteX2008" fmla="*/ 3347232 w 6672740"/>
              <a:gd name="connsiteY2008" fmla="*/ 2900125 h 3401120"/>
              <a:gd name="connsiteX2009" fmla="*/ 3358425 w 6672740"/>
              <a:gd name="connsiteY2009" fmla="*/ 2871782 h 3401120"/>
              <a:gd name="connsiteX2010" fmla="*/ 3354699 w 6672740"/>
              <a:gd name="connsiteY2010" fmla="*/ 2862787 h 3401120"/>
              <a:gd name="connsiteX2011" fmla="*/ 3363586 w 6672740"/>
              <a:gd name="connsiteY2011" fmla="*/ 2841331 h 3401120"/>
              <a:gd name="connsiteX2012" fmla="*/ 3358433 w 6672740"/>
              <a:gd name="connsiteY2012" fmla="*/ 2829185 h 3401120"/>
              <a:gd name="connsiteX2013" fmla="*/ 3369692 w 6672740"/>
              <a:gd name="connsiteY2013" fmla="*/ 2802651 h 3401120"/>
              <a:gd name="connsiteX2014" fmla="*/ 3365900 w 6672740"/>
              <a:gd name="connsiteY2014" fmla="*/ 2793715 h 3401120"/>
              <a:gd name="connsiteX2015" fmla="*/ 3374896 w 6672740"/>
              <a:gd name="connsiteY2015" fmla="*/ 2772513 h 3401120"/>
              <a:gd name="connsiteX2016" fmla="*/ 3369634 w 6672740"/>
              <a:gd name="connsiteY2016" fmla="*/ 2760112 h 3401120"/>
              <a:gd name="connsiteX2017" fmla="*/ 3381116 w 6672740"/>
              <a:gd name="connsiteY2017" fmla="*/ 2733051 h 3401120"/>
              <a:gd name="connsiteX2018" fmla="*/ 3381491 w 6672740"/>
              <a:gd name="connsiteY2018" fmla="*/ 2732899 h 3401120"/>
              <a:gd name="connsiteX2019" fmla="*/ 3378969 w 6672740"/>
              <a:gd name="connsiteY2019" fmla="*/ 2726510 h 3401120"/>
              <a:gd name="connsiteX2020" fmla="*/ 3389185 w 6672740"/>
              <a:gd name="connsiteY2020" fmla="*/ 2700640 h 3401120"/>
              <a:gd name="connsiteX2021" fmla="*/ 3386436 w 6672740"/>
              <a:gd name="connsiteY2021" fmla="*/ 2693840 h 3401120"/>
              <a:gd name="connsiteX2022" fmla="*/ 3397191 w 6672740"/>
              <a:gd name="connsiteY2022" fmla="*/ 2667241 h 3401120"/>
              <a:gd name="connsiteX2023" fmla="*/ 3393903 w 6672740"/>
              <a:gd name="connsiteY2023" fmla="*/ 2659303 h 3401120"/>
              <a:gd name="connsiteX2024" fmla="*/ 3404748 w 6672740"/>
              <a:gd name="connsiteY2024" fmla="*/ 2633120 h 3401120"/>
              <a:gd name="connsiteX2025" fmla="*/ 3401371 w 6672740"/>
              <a:gd name="connsiteY2025" fmla="*/ 2624766 h 3401120"/>
              <a:gd name="connsiteX2026" fmla="*/ 3412126 w 6672740"/>
              <a:gd name="connsiteY2026" fmla="*/ 2598167 h 3401120"/>
              <a:gd name="connsiteX2027" fmla="*/ 3408838 w 6672740"/>
              <a:gd name="connsiteY2027" fmla="*/ 2590230 h 3401120"/>
              <a:gd name="connsiteX2028" fmla="*/ 3419960 w 6672740"/>
              <a:gd name="connsiteY2028" fmla="*/ 2563375 h 3401120"/>
              <a:gd name="connsiteX2029" fmla="*/ 3416305 w 6672740"/>
              <a:gd name="connsiteY2029" fmla="*/ 2554760 h 3401120"/>
              <a:gd name="connsiteX2030" fmla="*/ 3427789 w 6672740"/>
              <a:gd name="connsiteY2030" fmla="*/ 2527699 h 3401120"/>
              <a:gd name="connsiteX2031" fmla="*/ 3428565 w 6672740"/>
              <a:gd name="connsiteY2031" fmla="*/ 2527385 h 3401120"/>
              <a:gd name="connsiteX2032" fmla="*/ 3427506 w 6672740"/>
              <a:gd name="connsiteY2032" fmla="*/ 2524891 h 3401120"/>
              <a:gd name="connsiteX2033" fmla="*/ 3438990 w 6672740"/>
              <a:gd name="connsiteY2033" fmla="*/ 2497830 h 3401120"/>
              <a:gd name="connsiteX2034" fmla="*/ 3440131 w 6672740"/>
              <a:gd name="connsiteY2034" fmla="*/ 2497368 h 3401120"/>
              <a:gd name="connsiteX2035" fmla="*/ 3436840 w 6672740"/>
              <a:gd name="connsiteY2035" fmla="*/ 2489421 h 3401120"/>
              <a:gd name="connsiteX2036" fmla="*/ 3447611 w 6672740"/>
              <a:gd name="connsiteY2036" fmla="*/ 2463419 h 3401120"/>
              <a:gd name="connsiteX2037" fmla="*/ 3444307 w 6672740"/>
              <a:gd name="connsiteY2037" fmla="*/ 2455818 h 3401120"/>
              <a:gd name="connsiteX2038" fmla="*/ 3456063 w 6672740"/>
              <a:gd name="connsiteY2038" fmla="*/ 2428756 h 3401120"/>
              <a:gd name="connsiteX2039" fmla="*/ 3457250 w 6672740"/>
              <a:gd name="connsiteY2039" fmla="*/ 2428287 h 3401120"/>
              <a:gd name="connsiteX2040" fmla="*/ 3455508 w 6672740"/>
              <a:gd name="connsiteY2040" fmla="*/ 2424082 h 3401120"/>
              <a:gd name="connsiteX2041" fmla="*/ 3466718 w 6672740"/>
              <a:gd name="connsiteY2041" fmla="*/ 2397021 h 3401120"/>
              <a:gd name="connsiteX2042" fmla="*/ 3469024 w 6672740"/>
              <a:gd name="connsiteY2042" fmla="*/ 2396065 h 3401120"/>
              <a:gd name="connsiteX2043" fmla="*/ 3466709 w 6672740"/>
              <a:gd name="connsiteY2043" fmla="*/ 2390479 h 3401120"/>
              <a:gd name="connsiteX2044" fmla="*/ 3477017 w 6672740"/>
              <a:gd name="connsiteY2044" fmla="*/ 2365596 h 3401120"/>
              <a:gd name="connsiteX2045" fmla="*/ 3474177 w 6672740"/>
              <a:gd name="connsiteY2045" fmla="*/ 2358742 h 3401120"/>
              <a:gd name="connsiteX2046" fmla="*/ 3485386 w 6672740"/>
              <a:gd name="connsiteY2046" fmla="*/ 2331681 h 3401120"/>
              <a:gd name="connsiteX2047" fmla="*/ 3487740 w 6672740"/>
              <a:gd name="connsiteY2047" fmla="*/ 2330705 h 3401120"/>
              <a:gd name="connsiteX2048" fmla="*/ 3485378 w 6672740"/>
              <a:gd name="connsiteY2048" fmla="*/ 2325139 h 3401120"/>
              <a:gd name="connsiteX2049" fmla="*/ 3496861 w 6672740"/>
              <a:gd name="connsiteY2049" fmla="*/ 2298078 h 3401120"/>
              <a:gd name="connsiteX2050" fmla="*/ 3499876 w 6672740"/>
              <a:gd name="connsiteY2050" fmla="*/ 2296859 h 3401120"/>
              <a:gd name="connsiteX2051" fmla="*/ 3498445 w 6672740"/>
              <a:gd name="connsiteY2051" fmla="*/ 2293404 h 3401120"/>
              <a:gd name="connsiteX2052" fmla="*/ 3509654 w 6672740"/>
              <a:gd name="connsiteY2052" fmla="*/ 2266343 h 3401120"/>
              <a:gd name="connsiteX2053" fmla="*/ 3512235 w 6672740"/>
              <a:gd name="connsiteY2053" fmla="*/ 2265272 h 3401120"/>
              <a:gd name="connsiteX2054" fmla="*/ 3509646 w 6672740"/>
              <a:gd name="connsiteY2054" fmla="*/ 2258867 h 3401120"/>
              <a:gd name="connsiteX2055" fmla="*/ 3520854 w 6672740"/>
              <a:gd name="connsiteY2055" fmla="*/ 2231145 h 3401120"/>
              <a:gd name="connsiteX2056" fmla="*/ 3521933 w 6672740"/>
              <a:gd name="connsiteY2056" fmla="*/ 2230688 h 3401120"/>
              <a:gd name="connsiteX2057" fmla="*/ 3520848 w 6672740"/>
              <a:gd name="connsiteY2057" fmla="*/ 2228065 h 3401120"/>
              <a:gd name="connsiteX2058" fmla="*/ 3532056 w 6672740"/>
              <a:gd name="connsiteY2058" fmla="*/ 2201004 h 3401120"/>
              <a:gd name="connsiteX2059" fmla="*/ 3533916 w 6672740"/>
              <a:gd name="connsiteY2059" fmla="*/ 2200233 h 3401120"/>
              <a:gd name="connsiteX2060" fmla="*/ 3532049 w 6672740"/>
              <a:gd name="connsiteY2060" fmla="*/ 2195395 h 3401120"/>
              <a:gd name="connsiteX2061" fmla="*/ 3543257 w 6672740"/>
              <a:gd name="connsiteY2061" fmla="*/ 2166353 h 3401120"/>
              <a:gd name="connsiteX2062" fmla="*/ 3544598 w 6672740"/>
              <a:gd name="connsiteY2062" fmla="*/ 2165757 h 3401120"/>
              <a:gd name="connsiteX2063" fmla="*/ 3543250 w 6672740"/>
              <a:gd name="connsiteY2063" fmla="*/ 2162725 h 3401120"/>
              <a:gd name="connsiteX2064" fmla="*/ 3555279 w 6672740"/>
              <a:gd name="connsiteY2064" fmla="*/ 2135664 h 3401120"/>
              <a:gd name="connsiteX2065" fmla="*/ 3560714 w 6672740"/>
              <a:gd name="connsiteY2065" fmla="*/ 2133565 h 3401120"/>
              <a:gd name="connsiteX2066" fmla="*/ 3560051 w 6672740"/>
              <a:gd name="connsiteY2066" fmla="*/ 2131924 h 3401120"/>
              <a:gd name="connsiteX2067" fmla="*/ 3571260 w 6672740"/>
              <a:gd name="connsiteY2067" fmla="*/ 2104202 h 3401120"/>
              <a:gd name="connsiteX2068" fmla="*/ 3572339 w 6672740"/>
              <a:gd name="connsiteY2068" fmla="*/ 2103744 h 3401120"/>
              <a:gd name="connsiteX2069" fmla="*/ 3571252 w 6672740"/>
              <a:gd name="connsiteY2069" fmla="*/ 2101121 h 3401120"/>
              <a:gd name="connsiteX2070" fmla="*/ 3582460 w 6672740"/>
              <a:gd name="connsiteY2070" fmla="*/ 2074060 h 3401120"/>
              <a:gd name="connsiteX2071" fmla="*/ 3587539 w 6672740"/>
              <a:gd name="connsiteY2071" fmla="*/ 2071956 h 3401120"/>
              <a:gd name="connsiteX2072" fmla="*/ 3586187 w 6672740"/>
              <a:gd name="connsiteY2072" fmla="*/ 2068450 h 3401120"/>
              <a:gd name="connsiteX2073" fmla="*/ 3597395 w 6672740"/>
              <a:gd name="connsiteY2073" fmla="*/ 2039409 h 3401120"/>
              <a:gd name="connsiteX2074" fmla="*/ 3598658 w 6672740"/>
              <a:gd name="connsiteY2074" fmla="*/ 2038848 h 3401120"/>
              <a:gd name="connsiteX2075" fmla="*/ 3597388 w 6672740"/>
              <a:gd name="connsiteY2075" fmla="*/ 2035781 h 3401120"/>
              <a:gd name="connsiteX2076" fmla="*/ 3608597 w 6672740"/>
              <a:gd name="connsiteY2076" fmla="*/ 2008720 h 3401120"/>
              <a:gd name="connsiteX2077" fmla="*/ 3613100 w 6672740"/>
              <a:gd name="connsiteY2077" fmla="*/ 2006854 h 3401120"/>
              <a:gd name="connsiteX2078" fmla="*/ 3612322 w 6672740"/>
              <a:gd name="connsiteY2078" fmla="*/ 2004978 h 3401120"/>
              <a:gd name="connsiteX2079" fmla="*/ 3623805 w 6672740"/>
              <a:gd name="connsiteY2079" fmla="*/ 1977256 h 3401120"/>
              <a:gd name="connsiteX2080" fmla="*/ 3629435 w 6672740"/>
              <a:gd name="connsiteY2080" fmla="*/ 1974924 h 3401120"/>
              <a:gd name="connsiteX2081" fmla="*/ 3629124 w 6672740"/>
              <a:gd name="connsiteY2081" fmla="*/ 1974175 h 3401120"/>
              <a:gd name="connsiteX2082" fmla="*/ 3640334 w 6672740"/>
              <a:gd name="connsiteY2082" fmla="*/ 1947114 h 3401120"/>
              <a:gd name="connsiteX2083" fmla="*/ 3641677 w 6672740"/>
              <a:gd name="connsiteY2083" fmla="*/ 1946558 h 3401120"/>
              <a:gd name="connsiteX2084" fmla="*/ 3640325 w 6672740"/>
              <a:gd name="connsiteY2084" fmla="*/ 1943373 h 3401120"/>
              <a:gd name="connsiteX2085" fmla="*/ 3652081 w 6672740"/>
              <a:gd name="connsiteY2085" fmla="*/ 1915651 h 3401120"/>
              <a:gd name="connsiteX2086" fmla="*/ 3655897 w 6672740"/>
              <a:gd name="connsiteY2086" fmla="*/ 1914107 h 3401120"/>
              <a:gd name="connsiteX2087" fmla="*/ 3655260 w 6672740"/>
              <a:gd name="connsiteY2087" fmla="*/ 1912570 h 3401120"/>
              <a:gd name="connsiteX2088" fmla="*/ 3666469 w 6672740"/>
              <a:gd name="connsiteY2088" fmla="*/ 1885509 h 3401120"/>
              <a:gd name="connsiteX2089" fmla="*/ 3670972 w 6672740"/>
              <a:gd name="connsiteY2089" fmla="*/ 1883643 h 3401120"/>
              <a:gd name="connsiteX2090" fmla="*/ 3670195 w 6672740"/>
              <a:gd name="connsiteY2090" fmla="*/ 1881767 h 3401120"/>
              <a:gd name="connsiteX2091" fmla="*/ 3681678 w 6672740"/>
              <a:gd name="connsiteY2091" fmla="*/ 1854045 h 3401120"/>
              <a:gd name="connsiteX2092" fmla="*/ 3687462 w 6672740"/>
              <a:gd name="connsiteY2092" fmla="*/ 1851650 h 3401120"/>
              <a:gd name="connsiteX2093" fmla="*/ 3698205 w 6672740"/>
              <a:gd name="connsiteY2093" fmla="*/ 1824450 h 3401120"/>
              <a:gd name="connsiteX2094" fmla="*/ 3702452 w 6672740"/>
              <a:gd name="connsiteY2094" fmla="*/ 1822604 h 3401120"/>
              <a:gd name="connsiteX2095" fmla="*/ 3713139 w 6672740"/>
              <a:gd name="connsiteY2095" fmla="*/ 1796174 h 3401120"/>
              <a:gd name="connsiteX2096" fmla="*/ 3720642 w 6672740"/>
              <a:gd name="connsiteY2096" fmla="*/ 1792990 h 3401120"/>
              <a:gd name="connsiteX2097" fmla="*/ 3732082 w 6672740"/>
              <a:gd name="connsiteY2097" fmla="*/ 1766032 h 3401120"/>
              <a:gd name="connsiteX2098" fmla="*/ 3736045 w 6672740"/>
              <a:gd name="connsiteY2098" fmla="*/ 1764429 h 3401120"/>
              <a:gd name="connsiteX2099" fmla="*/ 3735533 w 6672740"/>
              <a:gd name="connsiteY2099" fmla="*/ 1763224 h 3401120"/>
              <a:gd name="connsiteX2100" fmla="*/ 3747016 w 6672740"/>
              <a:gd name="connsiteY2100" fmla="*/ 1736162 h 3401120"/>
              <a:gd name="connsiteX2101" fmla="*/ 3752936 w 6672740"/>
              <a:gd name="connsiteY2101" fmla="*/ 1733768 h 3401120"/>
              <a:gd name="connsiteX2102" fmla="*/ 3763543 w 6672740"/>
              <a:gd name="connsiteY2102" fmla="*/ 1708160 h 3401120"/>
              <a:gd name="connsiteX2103" fmla="*/ 3771144 w 6672740"/>
              <a:gd name="connsiteY2103" fmla="*/ 1705011 h 3401120"/>
              <a:gd name="connsiteX2104" fmla="*/ 3782212 w 6672740"/>
              <a:gd name="connsiteY2104" fmla="*/ 1678291 h 3401120"/>
              <a:gd name="connsiteX2105" fmla="*/ 3787067 w 6672740"/>
              <a:gd name="connsiteY2105" fmla="*/ 1676279 h 3401120"/>
              <a:gd name="connsiteX2106" fmla="*/ 3785937 w 6672740"/>
              <a:gd name="connsiteY2106" fmla="*/ 1673615 h 3401120"/>
              <a:gd name="connsiteX2107" fmla="*/ 3797420 w 6672740"/>
              <a:gd name="connsiteY2107" fmla="*/ 1646554 h 3401120"/>
              <a:gd name="connsiteX2108" fmla="*/ 3808755 w 6672740"/>
              <a:gd name="connsiteY2108" fmla="*/ 1641971 h 3401120"/>
              <a:gd name="connsiteX2109" fmla="*/ 3817682 w 6672740"/>
              <a:gd name="connsiteY2109" fmla="*/ 1620419 h 3401120"/>
              <a:gd name="connsiteX2110" fmla="*/ 3822515 w 6672740"/>
              <a:gd name="connsiteY2110" fmla="*/ 1618416 h 3401120"/>
              <a:gd name="connsiteX2111" fmla="*/ 3821408 w 6672740"/>
              <a:gd name="connsiteY2111" fmla="*/ 1615743 h 3401120"/>
              <a:gd name="connsiteX2112" fmla="*/ 3832617 w 6672740"/>
              <a:gd name="connsiteY2112" fmla="*/ 1588682 h 3401120"/>
              <a:gd name="connsiteX2113" fmla="*/ 3842083 w 6672740"/>
              <a:gd name="connsiteY2113" fmla="*/ 1584760 h 3401120"/>
              <a:gd name="connsiteX2114" fmla="*/ 3851285 w 6672740"/>
              <a:gd name="connsiteY2114" fmla="*/ 1562546 h 3401120"/>
              <a:gd name="connsiteX2115" fmla="*/ 3861524 w 6672740"/>
              <a:gd name="connsiteY2115" fmla="*/ 1558305 h 3401120"/>
              <a:gd name="connsiteX2116" fmla="*/ 3871820 w 6672740"/>
              <a:gd name="connsiteY2116" fmla="*/ 1531630 h 3401120"/>
              <a:gd name="connsiteX2117" fmla="*/ 3881016 w 6672740"/>
              <a:gd name="connsiteY2117" fmla="*/ 1527543 h 3401120"/>
              <a:gd name="connsiteX2118" fmla="*/ 3890488 w 6672740"/>
              <a:gd name="connsiteY2118" fmla="*/ 1504675 h 3401120"/>
              <a:gd name="connsiteX2119" fmla="*/ 3895004 w 6672740"/>
              <a:gd name="connsiteY2119" fmla="*/ 1502804 h 3401120"/>
              <a:gd name="connsiteX2120" fmla="*/ 3905969 w 6672740"/>
              <a:gd name="connsiteY2120" fmla="*/ 1476945 h 3401120"/>
              <a:gd name="connsiteX2121" fmla="*/ 3914752 w 6672740"/>
              <a:gd name="connsiteY2121" fmla="*/ 1473392 h 3401120"/>
              <a:gd name="connsiteX2122" fmla="*/ 3924911 w 6672740"/>
              <a:gd name="connsiteY2122" fmla="*/ 1450538 h 3401120"/>
              <a:gd name="connsiteX2123" fmla="*/ 3939937 w 6672740"/>
              <a:gd name="connsiteY2123" fmla="*/ 1444738 h 3401120"/>
              <a:gd name="connsiteX2124" fmla="*/ 3948360 w 6672740"/>
              <a:gd name="connsiteY2124" fmla="*/ 1424402 h 3401120"/>
              <a:gd name="connsiteX2125" fmla="*/ 3955952 w 6672740"/>
              <a:gd name="connsiteY2125" fmla="*/ 1421256 h 3401120"/>
              <a:gd name="connsiteX2126" fmla="*/ 3967029 w 6672740"/>
              <a:gd name="connsiteY2126" fmla="*/ 1393212 h 3401120"/>
              <a:gd name="connsiteX2127" fmla="*/ 3976371 w 6672740"/>
              <a:gd name="connsiteY2127" fmla="*/ 1389154 h 3401120"/>
              <a:gd name="connsiteX2128" fmla="*/ 3985971 w 6672740"/>
              <a:gd name="connsiteY2128" fmla="*/ 1366529 h 3401120"/>
              <a:gd name="connsiteX2129" fmla="*/ 3996376 w 6672740"/>
              <a:gd name="connsiteY2129" fmla="*/ 1362322 h 3401120"/>
              <a:gd name="connsiteX2130" fmla="*/ 4006232 w 6672740"/>
              <a:gd name="connsiteY2130" fmla="*/ 1338528 h 3401120"/>
              <a:gd name="connsiteX2131" fmla="*/ 4016633 w 6672740"/>
              <a:gd name="connsiteY2131" fmla="*/ 1334219 h 3401120"/>
              <a:gd name="connsiteX2132" fmla="*/ 4025447 w 6672740"/>
              <a:gd name="connsiteY2132" fmla="*/ 1312939 h 3401120"/>
              <a:gd name="connsiteX2133" fmla="*/ 4038799 w 6672740"/>
              <a:gd name="connsiteY2133" fmla="*/ 1307408 h 3401120"/>
              <a:gd name="connsiteX2134" fmla="*/ 4047576 w 6672740"/>
              <a:gd name="connsiteY2134" fmla="*/ 1285209 h 3401120"/>
              <a:gd name="connsiteX2135" fmla="*/ 4060551 w 6672740"/>
              <a:gd name="connsiteY2135" fmla="*/ 1279578 h 3401120"/>
              <a:gd name="connsiteX2136" fmla="*/ 4067838 w 6672740"/>
              <a:gd name="connsiteY2136" fmla="*/ 1261987 h 3401120"/>
              <a:gd name="connsiteX2137" fmla="*/ 4081279 w 6672740"/>
              <a:gd name="connsiteY2137" fmla="*/ 1256419 h 3401120"/>
              <a:gd name="connsiteX2138" fmla="*/ 4090240 w 6672740"/>
              <a:gd name="connsiteY2138" fmla="*/ 1234258 h 3401120"/>
              <a:gd name="connsiteX2139" fmla="*/ 4106411 w 6672740"/>
              <a:gd name="connsiteY2139" fmla="*/ 1227396 h 3401120"/>
              <a:gd name="connsiteX2140" fmla="*/ 4114508 w 6672740"/>
              <a:gd name="connsiteY2140" fmla="*/ 1207850 h 3401120"/>
              <a:gd name="connsiteX2141" fmla="*/ 4124745 w 6672740"/>
              <a:gd name="connsiteY2141" fmla="*/ 1203609 h 3401120"/>
              <a:gd name="connsiteX2142" fmla="*/ 4133176 w 6672740"/>
              <a:gd name="connsiteY2142" fmla="*/ 1182261 h 3401120"/>
              <a:gd name="connsiteX2143" fmla="*/ 4147959 w 6672740"/>
              <a:gd name="connsiteY2143" fmla="*/ 1175839 h 3401120"/>
              <a:gd name="connsiteX2144" fmla="*/ 4155578 w 6672740"/>
              <a:gd name="connsiteY2144" fmla="*/ 1157444 h 3401120"/>
              <a:gd name="connsiteX2145" fmla="*/ 4171806 w 6672740"/>
              <a:gd name="connsiteY2145" fmla="*/ 1150723 h 3401120"/>
              <a:gd name="connsiteX2146" fmla="*/ 4179848 w 6672740"/>
              <a:gd name="connsiteY2146" fmla="*/ 1131309 h 3401120"/>
              <a:gd name="connsiteX2147" fmla="*/ 4195102 w 6672740"/>
              <a:gd name="connsiteY2147" fmla="*/ 1124990 h 3401120"/>
              <a:gd name="connsiteX2148" fmla="*/ 4202250 w 6672740"/>
              <a:gd name="connsiteY2148" fmla="*/ 1107312 h 3401120"/>
              <a:gd name="connsiteX2149" fmla="*/ 4216238 w 6672740"/>
              <a:gd name="connsiteY2149" fmla="*/ 1101377 h 3401120"/>
              <a:gd name="connsiteX2150" fmla="*/ 4224926 w 6672740"/>
              <a:gd name="connsiteY2150" fmla="*/ 1080904 h 3401120"/>
              <a:gd name="connsiteX2151" fmla="*/ 4242602 w 6672740"/>
              <a:gd name="connsiteY2151" fmla="*/ 1073756 h 3401120"/>
              <a:gd name="connsiteX2152" fmla="*/ 4248920 w 6672740"/>
              <a:gd name="connsiteY2152" fmla="*/ 1058502 h 3401120"/>
              <a:gd name="connsiteX2153" fmla="*/ 4263828 w 6672740"/>
              <a:gd name="connsiteY2153" fmla="*/ 1052327 h 3401120"/>
              <a:gd name="connsiteX2154" fmla="*/ 4271322 w 6672740"/>
              <a:gd name="connsiteY2154" fmla="*/ 1034234 h 3401120"/>
              <a:gd name="connsiteX2155" fmla="*/ 4286126 w 6672740"/>
              <a:gd name="connsiteY2155" fmla="*/ 1028101 h 3401120"/>
              <a:gd name="connsiteX2156" fmla="*/ 4293998 w 6672740"/>
              <a:gd name="connsiteY2156" fmla="*/ 1008645 h 3401120"/>
              <a:gd name="connsiteX2157" fmla="*/ 4310982 w 6672740"/>
              <a:gd name="connsiteY2157" fmla="*/ 1001442 h 3401120"/>
              <a:gd name="connsiteX2158" fmla="*/ 4317993 w 6672740"/>
              <a:gd name="connsiteY2158" fmla="*/ 984101 h 3401120"/>
              <a:gd name="connsiteX2159" fmla="*/ 4333914 w 6672740"/>
              <a:gd name="connsiteY2159" fmla="*/ 977347 h 3401120"/>
              <a:gd name="connsiteX2160" fmla="*/ 4340669 w 6672740"/>
              <a:gd name="connsiteY2160" fmla="*/ 961426 h 3401120"/>
              <a:gd name="connsiteX2161" fmla="*/ 4358635 w 6672740"/>
              <a:gd name="connsiteY2161" fmla="*/ 954161 h 3401120"/>
              <a:gd name="connsiteX2162" fmla="*/ 4365210 w 6672740"/>
              <a:gd name="connsiteY2162" fmla="*/ 939024 h 3401120"/>
              <a:gd name="connsiteX2163" fmla="*/ 4384116 w 6672740"/>
              <a:gd name="connsiteY2163" fmla="*/ 931557 h 3401120"/>
              <a:gd name="connsiteX2164" fmla="*/ 4390799 w 6672740"/>
              <a:gd name="connsiteY2164" fmla="*/ 915029 h 3401120"/>
              <a:gd name="connsiteX2165" fmla="*/ 4406719 w 6672740"/>
              <a:gd name="connsiteY2165" fmla="*/ 908274 h 3401120"/>
              <a:gd name="connsiteX2166" fmla="*/ 4407580 w 6672740"/>
              <a:gd name="connsiteY2166" fmla="*/ 906247 h 3401120"/>
              <a:gd name="connsiteX2167" fmla="*/ 4386893 w 6672740"/>
              <a:gd name="connsiteY2167" fmla="*/ 915443 h 3401120"/>
              <a:gd name="connsiteX2168" fmla="*/ 4383318 w 6672740"/>
              <a:gd name="connsiteY2168" fmla="*/ 924075 h 3401120"/>
              <a:gd name="connsiteX2169" fmla="*/ 4367477 w 6672740"/>
              <a:gd name="connsiteY2169" fmla="*/ 930636 h 3401120"/>
              <a:gd name="connsiteX2170" fmla="*/ 4360916 w 6672740"/>
              <a:gd name="connsiteY2170" fmla="*/ 946477 h 3401120"/>
              <a:gd name="connsiteX2171" fmla="*/ 4341034 w 6672740"/>
              <a:gd name="connsiteY2171" fmla="*/ 954712 h 3401120"/>
              <a:gd name="connsiteX2172" fmla="*/ 4334506 w 6672740"/>
              <a:gd name="connsiteY2172" fmla="*/ 970472 h 3401120"/>
              <a:gd name="connsiteX2173" fmla="*/ 4316877 w 6672740"/>
              <a:gd name="connsiteY2173" fmla="*/ 977775 h 3401120"/>
              <a:gd name="connsiteX2174" fmla="*/ 4310511 w 6672740"/>
              <a:gd name="connsiteY2174" fmla="*/ 993147 h 3401120"/>
              <a:gd name="connsiteX2175" fmla="*/ 4294253 w 6672740"/>
              <a:gd name="connsiteY2175" fmla="*/ 999881 h 3401120"/>
              <a:gd name="connsiteX2176" fmla="*/ 4287288 w 6672740"/>
              <a:gd name="connsiteY2176" fmla="*/ 1015549 h 3401120"/>
              <a:gd name="connsiteX2177" fmla="*/ 4266577 w 6672740"/>
              <a:gd name="connsiteY2177" fmla="*/ 1023543 h 3401120"/>
              <a:gd name="connsiteX2178" fmla="*/ 4260106 w 6672740"/>
              <a:gd name="connsiteY2178" fmla="*/ 1039544 h 3401120"/>
              <a:gd name="connsiteX2179" fmla="*/ 4245465 w 6672740"/>
              <a:gd name="connsiteY2179" fmla="*/ 1045757 h 3401120"/>
              <a:gd name="connsiteX2180" fmla="*/ 4237705 w 6672740"/>
              <a:gd name="connsiteY2180" fmla="*/ 1065408 h 3401120"/>
              <a:gd name="connsiteX2181" fmla="*/ 4221841 w 6672740"/>
              <a:gd name="connsiteY2181" fmla="*/ 1072299 h 3401120"/>
              <a:gd name="connsiteX2182" fmla="*/ 4215029 w 6672740"/>
              <a:gd name="connsiteY2182" fmla="*/ 1088356 h 3401120"/>
              <a:gd name="connsiteX2183" fmla="*/ 4198280 w 6672740"/>
              <a:gd name="connsiteY2183" fmla="*/ 1095128 h 3401120"/>
              <a:gd name="connsiteX2184" fmla="*/ 4191033 w 6672740"/>
              <a:gd name="connsiteY2184" fmla="*/ 1112624 h 3401120"/>
              <a:gd name="connsiteX2185" fmla="*/ 4175192 w 6672740"/>
              <a:gd name="connsiteY2185" fmla="*/ 1119186 h 3401120"/>
              <a:gd name="connsiteX2186" fmla="*/ 4168630 w 6672740"/>
              <a:gd name="connsiteY2186" fmla="*/ 1135026 h 3401120"/>
              <a:gd name="connsiteX2187" fmla="*/ 4152948 w 6672740"/>
              <a:gd name="connsiteY2187" fmla="*/ 1141522 h 3401120"/>
              <a:gd name="connsiteX2188" fmla="*/ 4144362 w 6672740"/>
              <a:gd name="connsiteY2188" fmla="*/ 1162755 h 3401120"/>
              <a:gd name="connsiteX2189" fmla="*/ 4128579 w 6672740"/>
              <a:gd name="connsiteY2189" fmla="*/ 1169453 h 3401120"/>
              <a:gd name="connsiteX2190" fmla="*/ 4121961 w 6672740"/>
              <a:gd name="connsiteY2190" fmla="*/ 1185431 h 3401120"/>
              <a:gd name="connsiteX2191" fmla="*/ 4107904 w 6672740"/>
              <a:gd name="connsiteY2191" fmla="*/ 1191253 h 3401120"/>
              <a:gd name="connsiteX2192" fmla="*/ 4099285 w 6672740"/>
              <a:gd name="connsiteY2192" fmla="*/ 1211567 h 3401120"/>
              <a:gd name="connsiteX2193" fmla="*/ 4088077 w 6672740"/>
              <a:gd name="connsiteY2193" fmla="*/ 1216099 h 3401120"/>
              <a:gd name="connsiteX2194" fmla="*/ 4079023 w 6672740"/>
              <a:gd name="connsiteY2194" fmla="*/ 1239024 h 3401120"/>
              <a:gd name="connsiteX2195" fmla="*/ 4063296 w 6672740"/>
              <a:gd name="connsiteY2195" fmla="*/ 1245857 h 3401120"/>
              <a:gd name="connsiteX2196" fmla="*/ 4056620 w 6672740"/>
              <a:gd name="connsiteY2196" fmla="*/ 1261972 h 3401120"/>
              <a:gd name="connsiteX2197" fmla="*/ 4043116 w 6672740"/>
              <a:gd name="connsiteY2197" fmla="*/ 1267566 h 3401120"/>
              <a:gd name="connsiteX2198" fmla="*/ 4033947 w 6672740"/>
              <a:gd name="connsiteY2198" fmla="*/ 1289701 h 3401120"/>
              <a:gd name="connsiteX2199" fmla="*/ 4022692 w 6672740"/>
              <a:gd name="connsiteY2199" fmla="*/ 1294364 h 3401120"/>
              <a:gd name="connsiteX2200" fmla="*/ 4013684 w 6672740"/>
              <a:gd name="connsiteY2200" fmla="*/ 1316109 h 3401120"/>
              <a:gd name="connsiteX2201" fmla="*/ 3999508 w 6672740"/>
              <a:gd name="connsiteY2201" fmla="*/ 1321982 h 3401120"/>
              <a:gd name="connsiteX2202" fmla="*/ 3991283 w 6672740"/>
              <a:gd name="connsiteY2202" fmla="*/ 1343292 h 3401120"/>
              <a:gd name="connsiteX2203" fmla="*/ 3981215 w 6672740"/>
              <a:gd name="connsiteY2203" fmla="*/ 1347766 h 3401120"/>
              <a:gd name="connsiteX2204" fmla="*/ 3972341 w 6672740"/>
              <a:gd name="connsiteY2204" fmla="*/ 1369702 h 3401120"/>
              <a:gd name="connsiteX2205" fmla="*/ 3959053 w 6672740"/>
              <a:gd name="connsiteY2205" fmla="*/ 1375338 h 3401120"/>
              <a:gd name="connsiteX2206" fmla="*/ 3951532 w 6672740"/>
              <a:gd name="connsiteY2206" fmla="*/ 1392650 h 3401120"/>
              <a:gd name="connsiteX2207" fmla="*/ 3939269 w 6672740"/>
              <a:gd name="connsiteY2207" fmla="*/ 1397494 h 3401120"/>
              <a:gd name="connsiteX2208" fmla="*/ 3929676 w 6672740"/>
              <a:gd name="connsiteY2208" fmla="*/ 1420652 h 3401120"/>
              <a:gd name="connsiteX2209" fmla="*/ 3921175 w 6672740"/>
              <a:gd name="connsiteY2209" fmla="*/ 1424174 h 3401120"/>
              <a:gd name="connsiteX2210" fmla="*/ 3910736 w 6672740"/>
              <a:gd name="connsiteY2210" fmla="*/ 1449975 h 3401120"/>
              <a:gd name="connsiteX2211" fmla="*/ 3900500 w 6672740"/>
              <a:gd name="connsiteY2211" fmla="*/ 1454316 h 3401120"/>
              <a:gd name="connsiteX2212" fmla="*/ 3890473 w 6672740"/>
              <a:gd name="connsiteY2212" fmla="*/ 1478524 h 3401120"/>
              <a:gd name="connsiteX2213" fmla="*/ 3881006 w 6672740"/>
              <a:gd name="connsiteY2213" fmla="*/ 1482446 h 3401120"/>
              <a:gd name="connsiteX2214" fmla="*/ 3871804 w 6672740"/>
              <a:gd name="connsiteY2214" fmla="*/ 1504660 h 3401120"/>
              <a:gd name="connsiteX2215" fmla="*/ 3862804 w 6672740"/>
              <a:gd name="connsiteY2215" fmla="*/ 1508388 h 3401120"/>
              <a:gd name="connsiteX2216" fmla="*/ 3852863 w 6672740"/>
              <a:gd name="connsiteY2216" fmla="*/ 1532388 h 3401120"/>
              <a:gd name="connsiteX2217" fmla="*/ 3841609 w 6672740"/>
              <a:gd name="connsiteY2217" fmla="*/ 1537049 h 3401120"/>
              <a:gd name="connsiteX2218" fmla="*/ 3832601 w 6672740"/>
              <a:gd name="connsiteY2218" fmla="*/ 1558797 h 3401120"/>
              <a:gd name="connsiteX2219" fmla="*/ 3824583 w 6672740"/>
              <a:gd name="connsiteY2219" fmla="*/ 1562118 h 3401120"/>
              <a:gd name="connsiteX2220" fmla="*/ 3813933 w 6672740"/>
              <a:gd name="connsiteY2220" fmla="*/ 1589713 h 3401120"/>
              <a:gd name="connsiteX2221" fmla="*/ 3804685 w 6672740"/>
              <a:gd name="connsiteY2221" fmla="*/ 1593823 h 3401120"/>
              <a:gd name="connsiteX2222" fmla="*/ 3794992 w 6672740"/>
              <a:gd name="connsiteY2222" fmla="*/ 1616669 h 3401120"/>
              <a:gd name="connsiteX2223" fmla="*/ 3788142 w 6672740"/>
              <a:gd name="connsiteY2223" fmla="*/ 1619438 h 3401120"/>
              <a:gd name="connsiteX2224" fmla="*/ 3778463 w 6672740"/>
              <a:gd name="connsiteY2224" fmla="*/ 1642804 h 3401120"/>
              <a:gd name="connsiteX2225" fmla="*/ 3770443 w 6672740"/>
              <a:gd name="connsiteY2225" fmla="*/ 1646126 h 3401120"/>
              <a:gd name="connsiteX2226" fmla="*/ 3771004 w 6672740"/>
              <a:gd name="connsiteY2226" fmla="*/ 1647480 h 3401120"/>
              <a:gd name="connsiteX2227" fmla="*/ 3759794 w 6672740"/>
              <a:gd name="connsiteY2227" fmla="*/ 1674541 h 3401120"/>
              <a:gd name="connsiteX2228" fmla="*/ 3750268 w 6672740"/>
              <a:gd name="connsiteY2228" fmla="*/ 1678486 h 3401120"/>
              <a:gd name="connsiteX2229" fmla="*/ 3740853 w 6672740"/>
              <a:gd name="connsiteY2229" fmla="*/ 1700677 h 3401120"/>
              <a:gd name="connsiteX2230" fmla="*/ 3734638 w 6672740"/>
              <a:gd name="connsiteY2230" fmla="*/ 1703190 h 3401120"/>
              <a:gd name="connsiteX2231" fmla="*/ 3735533 w 6672740"/>
              <a:gd name="connsiteY2231" fmla="*/ 1705352 h 3401120"/>
              <a:gd name="connsiteX2232" fmla="*/ 3724325 w 6672740"/>
              <a:gd name="connsiteY2232" fmla="*/ 1732413 h 3401120"/>
              <a:gd name="connsiteX2233" fmla="*/ 3720134 w 6672740"/>
              <a:gd name="connsiteY2233" fmla="*/ 1734149 h 3401120"/>
              <a:gd name="connsiteX2234" fmla="*/ 3720600 w 6672740"/>
              <a:gd name="connsiteY2234" fmla="*/ 1735222 h 3401120"/>
              <a:gd name="connsiteX2235" fmla="*/ 3708844 w 6672740"/>
              <a:gd name="connsiteY2235" fmla="*/ 1762283 h 3401120"/>
              <a:gd name="connsiteX2236" fmla="*/ 3701045 w 6672740"/>
              <a:gd name="connsiteY2236" fmla="*/ 1765364 h 3401120"/>
              <a:gd name="connsiteX2237" fmla="*/ 3690722 w 6672740"/>
              <a:gd name="connsiteY2237" fmla="*/ 1790285 h 3401120"/>
              <a:gd name="connsiteX2238" fmla="*/ 3686540 w 6672740"/>
              <a:gd name="connsiteY2238" fmla="*/ 1792017 h 3401120"/>
              <a:gd name="connsiteX2239" fmla="*/ 3686997 w 6672740"/>
              <a:gd name="connsiteY2239" fmla="*/ 1793093 h 3401120"/>
              <a:gd name="connsiteX2240" fmla="*/ 3675515 w 6672740"/>
              <a:gd name="connsiteY2240" fmla="*/ 1820154 h 3401120"/>
              <a:gd name="connsiteX2241" fmla="*/ 3669642 w 6672740"/>
              <a:gd name="connsiteY2241" fmla="*/ 1822528 h 3401120"/>
              <a:gd name="connsiteX2242" fmla="*/ 3670195 w 6672740"/>
              <a:gd name="connsiteY2242" fmla="*/ 1823896 h 3401120"/>
              <a:gd name="connsiteX2243" fmla="*/ 3658987 w 6672740"/>
              <a:gd name="connsiteY2243" fmla="*/ 1851617 h 3401120"/>
              <a:gd name="connsiteX2244" fmla="*/ 3655086 w 6672740"/>
              <a:gd name="connsiteY2244" fmla="*/ 1853271 h 3401120"/>
              <a:gd name="connsiteX2245" fmla="*/ 3644052 w 6672740"/>
              <a:gd name="connsiteY2245" fmla="*/ 1881213 h 3401120"/>
              <a:gd name="connsiteX2246" fmla="*/ 3639803 w 6672740"/>
              <a:gd name="connsiteY2246" fmla="*/ 1883058 h 3401120"/>
              <a:gd name="connsiteX2247" fmla="*/ 3629116 w 6672740"/>
              <a:gd name="connsiteY2247" fmla="*/ 1909488 h 3401120"/>
              <a:gd name="connsiteX2248" fmla="*/ 3624852 w 6672740"/>
              <a:gd name="connsiteY2248" fmla="*/ 1911298 h 3401120"/>
              <a:gd name="connsiteX2249" fmla="*/ 3625392 w 6672740"/>
              <a:gd name="connsiteY2249" fmla="*/ 1912570 h 3401120"/>
              <a:gd name="connsiteX2250" fmla="*/ 3613910 w 6672740"/>
              <a:gd name="connsiteY2250" fmla="*/ 1939631 h 3401120"/>
              <a:gd name="connsiteX2251" fmla="*/ 3608037 w 6672740"/>
              <a:gd name="connsiteY2251" fmla="*/ 1942005 h 3401120"/>
              <a:gd name="connsiteX2252" fmla="*/ 3608590 w 6672740"/>
              <a:gd name="connsiteY2252" fmla="*/ 1943373 h 3401120"/>
              <a:gd name="connsiteX2253" fmla="*/ 3597381 w 6672740"/>
              <a:gd name="connsiteY2253" fmla="*/ 1971094 h 3401120"/>
              <a:gd name="connsiteX2254" fmla="*/ 3593127 w 6672740"/>
              <a:gd name="connsiteY2254" fmla="*/ 1972899 h 3401120"/>
              <a:gd name="connsiteX2255" fmla="*/ 3593655 w 6672740"/>
              <a:gd name="connsiteY2255" fmla="*/ 1974175 h 3401120"/>
              <a:gd name="connsiteX2256" fmla="*/ 3582446 w 6672740"/>
              <a:gd name="connsiteY2256" fmla="*/ 2001236 h 3401120"/>
              <a:gd name="connsiteX2257" fmla="*/ 3577958 w 6672740"/>
              <a:gd name="connsiteY2257" fmla="*/ 2003094 h 3401120"/>
              <a:gd name="connsiteX2258" fmla="*/ 3578720 w 6672740"/>
              <a:gd name="connsiteY2258" fmla="*/ 2004978 h 3401120"/>
              <a:gd name="connsiteX2259" fmla="*/ 3567511 w 6672740"/>
              <a:gd name="connsiteY2259" fmla="*/ 2032699 h 3401120"/>
              <a:gd name="connsiteX2260" fmla="*/ 3566409 w 6672740"/>
              <a:gd name="connsiteY2260" fmla="*/ 2033167 h 3401120"/>
              <a:gd name="connsiteX2261" fmla="*/ 3567519 w 6672740"/>
              <a:gd name="connsiteY2261" fmla="*/ 2035781 h 3401120"/>
              <a:gd name="connsiteX2262" fmla="*/ 3556036 w 6672740"/>
              <a:gd name="connsiteY2262" fmla="*/ 2062842 h 3401120"/>
              <a:gd name="connsiteX2263" fmla="*/ 3549563 w 6672740"/>
              <a:gd name="connsiteY2263" fmla="*/ 2065460 h 3401120"/>
              <a:gd name="connsiteX2264" fmla="*/ 3550717 w 6672740"/>
              <a:gd name="connsiteY2264" fmla="*/ 2068450 h 3401120"/>
              <a:gd name="connsiteX2265" fmla="*/ 3539508 w 6672740"/>
              <a:gd name="connsiteY2265" fmla="*/ 2097492 h 3401120"/>
              <a:gd name="connsiteX2266" fmla="*/ 3538245 w 6672740"/>
              <a:gd name="connsiteY2266" fmla="*/ 2098053 h 3401120"/>
              <a:gd name="connsiteX2267" fmla="*/ 3539516 w 6672740"/>
              <a:gd name="connsiteY2267" fmla="*/ 2101121 h 3401120"/>
              <a:gd name="connsiteX2268" fmla="*/ 3528307 w 6672740"/>
              <a:gd name="connsiteY2268" fmla="*/ 2128182 h 3401120"/>
              <a:gd name="connsiteX2269" fmla="*/ 3523820 w 6672740"/>
              <a:gd name="connsiteY2269" fmla="*/ 2130040 h 3401120"/>
              <a:gd name="connsiteX2270" fmla="*/ 3524582 w 6672740"/>
              <a:gd name="connsiteY2270" fmla="*/ 2131924 h 3401120"/>
              <a:gd name="connsiteX2271" fmla="*/ 3513372 w 6672740"/>
              <a:gd name="connsiteY2271" fmla="*/ 2159645 h 3401120"/>
              <a:gd name="connsiteX2272" fmla="*/ 3512294 w 6672740"/>
              <a:gd name="connsiteY2272" fmla="*/ 2160102 h 3401120"/>
              <a:gd name="connsiteX2273" fmla="*/ 3513381 w 6672740"/>
              <a:gd name="connsiteY2273" fmla="*/ 2162725 h 3401120"/>
              <a:gd name="connsiteX2274" fmla="*/ 3502171 w 6672740"/>
              <a:gd name="connsiteY2274" fmla="*/ 2189787 h 3401120"/>
              <a:gd name="connsiteX2275" fmla="*/ 3500273 w 6672740"/>
              <a:gd name="connsiteY2275" fmla="*/ 2190572 h 3401120"/>
              <a:gd name="connsiteX2276" fmla="*/ 3502181 w 6672740"/>
              <a:gd name="connsiteY2276" fmla="*/ 2195395 h 3401120"/>
              <a:gd name="connsiteX2277" fmla="*/ 3490698 w 6672740"/>
              <a:gd name="connsiteY2277" fmla="*/ 2224436 h 3401120"/>
              <a:gd name="connsiteX2278" fmla="*/ 3488038 w 6672740"/>
              <a:gd name="connsiteY2278" fmla="*/ 2225590 h 3401120"/>
              <a:gd name="connsiteX2279" fmla="*/ 3489114 w 6672740"/>
              <a:gd name="connsiteY2279" fmla="*/ 2228065 h 3401120"/>
              <a:gd name="connsiteX2280" fmla="*/ 3477358 w 6672740"/>
              <a:gd name="connsiteY2280" fmla="*/ 2255126 h 3401120"/>
              <a:gd name="connsiteX2281" fmla="*/ 3473310 w 6672740"/>
              <a:gd name="connsiteY2281" fmla="*/ 2256726 h 3401120"/>
              <a:gd name="connsiteX2282" fmla="*/ 3474177 w 6672740"/>
              <a:gd name="connsiteY2282" fmla="*/ 2258867 h 3401120"/>
              <a:gd name="connsiteX2283" fmla="*/ 3462967 w 6672740"/>
              <a:gd name="connsiteY2283" fmla="*/ 2286589 h 3401120"/>
              <a:gd name="connsiteX2284" fmla="*/ 3460573 w 6672740"/>
              <a:gd name="connsiteY2284" fmla="*/ 2287605 h 3401120"/>
              <a:gd name="connsiteX2285" fmla="*/ 3462976 w 6672740"/>
              <a:gd name="connsiteY2285" fmla="*/ 2293404 h 3401120"/>
              <a:gd name="connsiteX2286" fmla="*/ 3452603 w 6672740"/>
              <a:gd name="connsiteY2286" fmla="*/ 2318448 h 3401120"/>
              <a:gd name="connsiteX2287" fmla="*/ 3455509 w 6672740"/>
              <a:gd name="connsiteY2287" fmla="*/ 2325139 h 3401120"/>
              <a:gd name="connsiteX2288" fmla="*/ 3443753 w 6672740"/>
              <a:gd name="connsiteY2288" fmla="*/ 2352201 h 3401120"/>
              <a:gd name="connsiteX2289" fmla="*/ 3441852 w 6672740"/>
              <a:gd name="connsiteY2289" fmla="*/ 2352952 h 3401120"/>
              <a:gd name="connsiteX2290" fmla="*/ 3444308 w 6672740"/>
              <a:gd name="connsiteY2290" fmla="*/ 2358742 h 3401120"/>
              <a:gd name="connsiteX2291" fmla="*/ 3432826 w 6672740"/>
              <a:gd name="connsiteY2291" fmla="*/ 2385803 h 3401120"/>
              <a:gd name="connsiteX2292" fmla="*/ 3429809 w 6672740"/>
              <a:gd name="connsiteY2292" fmla="*/ 2387023 h 3401120"/>
              <a:gd name="connsiteX2293" fmla="*/ 3431240 w 6672740"/>
              <a:gd name="connsiteY2293" fmla="*/ 2390479 h 3401120"/>
              <a:gd name="connsiteX2294" fmla="*/ 3420031 w 6672740"/>
              <a:gd name="connsiteY2294" fmla="*/ 2417540 h 3401120"/>
              <a:gd name="connsiteX2295" fmla="*/ 3417725 w 6672740"/>
              <a:gd name="connsiteY2295" fmla="*/ 2418495 h 3401120"/>
              <a:gd name="connsiteX2296" fmla="*/ 3420039 w 6672740"/>
              <a:gd name="connsiteY2296" fmla="*/ 2424082 h 3401120"/>
              <a:gd name="connsiteX2297" fmla="*/ 3409733 w 6672740"/>
              <a:gd name="connsiteY2297" fmla="*/ 2448964 h 3401120"/>
              <a:gd name="connsiteX2298" fmla="*/ 3412572 w 6672740"/>
              <a:gd name="connsiteY2298" fmla="*/ 2455818 h 3401120"/>
              <a:gd name="connsiteX2299" fmla="*/ 3401363 w 6672740"/>
              <a:gd name="connsiteY2299" fmla="*/ 2482879 h 3401120"/>
              <a:gd name="connsiteX2300" fmla="*/ 3399056 w 6672740"/>
              <a:gd name="connsiteY2300" fmla="*/ 2483834 h 3401120"/>
              <a:gd name="connsiteX2301" fmla="*/ 3401371 w 6672740"/>
              <a:gd name="connsiteY2301" fmla="*/ 2489421 h 3401120"/>
              <a:gd name="connsiteX2302" fmla="*/ 3390291 w 6672740"/>
              <a:gd name="connsiteY2302" fmla="*/ 2516170 h 3401120"/>
              <a:gd name="connsiteX2303" fmla="*/ 3393903 w 6672740"/>
              <a:gd name="connsiteY2303" fmla="*/ 2524891 h 3401120"/>
              <a:gd name="connsiteX2304" fmla="*/ 3383955 w 6672740"/>
              <a:gd name="connsiteY2304" fmla="*/ 2548910 h 3401120"/>
              <a:gd name="connsiteX2305" fmla="*/ 3386437 w 6672740"/>
              <a:gd name="connsiteY2305" fmla="*/ 2554760 h 3401120"/>
              <a:gd name="connsiteX2306" fmla="*/ 3374954 w 6672740"/>
              <a:gd name="connsiteY2306" fmla="*/ 2581821 h 3401120"/>
              <a:gd name="connsiteX2307" fmla="*/ 3372149 w 6672740"/>
              <a:gd name="connsiteY2307" fmla="*/ 2582955 h 3401120"/>
              <a:gd name="connsiteX2308" fmla="*/ 3375236 w 6672740"/>
              <a:gd name="connsiteY2308" fmla="*/ 2590230 h 3401120"/>
              <a:gd name="connsiteX2309" fmla="*/ 3363753 w 6672740"/>
              <a:gd name="connsiteY2309" fmla="*/ 2617291 h 3401120"/>
              <a:gd name="connsiteX2310" fmla="*/ 3363002 w 6672740"/>
              <a:gd name="connsiteY2310" fmla="*/ 2617595 h 3401120"/>
              <a:gd name="connsiteX2311" fmla="*/ 3365902 w 6672740"/>
              <a:gd name="connsiteY2311" fmla="*/ 2624766 h 3401120"/>
              <a:gd name="connsiteX2312" fmla="*/ 3355146 w 6672740"/>
              <a:gd name="connsiteY2312" fmla="*/ 2651365 h 3401120"/>
              <a:gd name="connsiteX2313" fmla="*/ 3358434 w 6672740"/>
              <a:gd name="connsiteY2313" fmla="*/ 2659303 h 3401120"/>
              <a:gd name="connsiteX2314" fmla="*/ 3347589 w 6672740"/>
              <a:gd name="connsiteY2314" fmla="*/ 2685486 h 3401120"/>
              <a:gd name="connsiteX2315" fmla="*/ 3350967 w 6672740"/>
              <a:gd name="connsiteY2315" fmla="*/ 2693840 h 3401120"/>
              <a:gd name="connsiteX2316" fmla="*/ 3342439 w 6672740"/>
              <a:gd name="connsiteY2316" fmla="*/ 2714932 h 3401120"/>
              <a:gd name="connsiteX2317" fmla="*/ 3347234 w 6672740"/>
              <a:gd name="connsiteY2317" fmla="*/ 2726510 h 3401120"/>
              <a:gd name="connsiteX2318" fmla="*/ 3336541 w 6672740"/>
              <a:gd name="connsiteY2318" fmla="*/ 2752326 h 3401120"/>
              <a:gd name="connsiteX2319" fmla="*/ 3339766 w 6672740"/>
              <a:gd name="connsiteY2319" fmla="*/ 2760112 h 3401120"/>
              <a:gd name="connsiteX2320" fmla="*/ 3329073 w 6672740"/>
              <a:gd name="connsiteY2320" fmla="*/ 2785928 h 3401120"/>
              <a:gd name="connsiteX2321" fmla="*/ 3332299 w 6672740"/>
              <a:gd name="connsiteY2321" fmla="*/ 2793715 h 3401120"/>
              <a:gd name="connsiteX2322" fmla="*/ 3321175 w 6672740"/>
              <a:gd name="connsiteY2322" fmla="*/ 2820569 h 3401120"/>
              <a:gd name="connsiteX2323" fmla="*/ 3324831 w 6672740"/>
              <a:gd name="connsiteY2323" fmla="*/ 2829185 h 3401120"/>
              <a:gd name="connsiteX2324" fmla="*/ 3315835 w 6672740"/>
              <a:gd name="connsiteY2324" fmla="*/ 2850385 h 3401120"/>
              <a:gd name="connsiteX2325" fmla="*/ 3321098 w 6672740"/>
              <a:gd name="connsiteY2325" fmla="*/ 2862787 h 3401120"/>
              <a:gd name="connsiteX2326" fmla="*/ 3311312 w 6672740"/>
              <a:gd name="connsiteY2326" fmla="*/ 2885849 h 3401120"/>
              <a:gd name="connsiteX2327" fmla="*/ 3317363 w 6672740"/>
              <a:gd name="connsiteY2327" fmla="*/ 2900125 h 3401120"/>
              <a:gd name="connsiteX2328" fmla="*/ 3305501 w 6672740"/>
              <a:gd name="connsiteY2328" fmla="*/ 2928110 h 3401120"/>
              <a:gd name="connsiteX2329" fmla="*/ 3308029 w 6672740"/>
              <a:gd name="connsiteY2329" fmla="*/ 2934660 h 3401120"/>
              <a:gd name="connsiteX2330" fmla="*/ 3298955 w 6672740"/>
              <a:gd name="connsiteY2330" fmla="*/ 2958170 h 3401120"/>
              <a:gd name="connsiteX2331" fmla="*/ 3304295 w 6672740"/>
              <a:gd name="connsiteY2331" fmla="*/ 2971063 h 3401120"/>
              <a:gd name="connsiteX2332" fmla="*/ 3295339 w 6672740"/>
              <a:gd name="connsiteY2332" fmla="*/ 2992684 h 3401120"/>
              <a:gd name="connsiteX2333" fmla="*/ 3300562 w 6672740"/>
              <a:gd name="connsiteY2333" fmla="*/ 3005600 h 3401120"/>
              <a:gd name="connsiteX2334" fmla="*/ 3291650 w 6672740"/>
              <a:gd name="connsiteY2334" fmla="*/ 3027637 h 3401120"/>
              <a:gd name="connsiteX2335" fmla="*/ 3296828 w 6672740"/>
              <a:gd name="connsiteY2335" fmla="*/ 3040137 h 3401120"/>
              <a:gd name="connsiteX2336" fmla="*/ 3287616 w 6672740"/>
              <a:gd name="connsiteY2336" fmla="*/ 3062378 h 3401120"/>
              <a:gd name="connsiteX2337" fmla="*/ 3293094 w 6672740"/>
              <a:gd name="connsiteY2337" fmla="*/ 3075606 h 3401120"/>
              <a:gd name="connsiteX2338" fmla="*/ 3284268 w 6672740"/>
              <a:gd name="connsiteY2338" fmla="*/ 3096914 h 3401120"/>
              <a:gd name="connsiteX2339" fmla="*/ 3289361 w 6672740"/>
              <a:gd name="connsiteY2339" fmla="*/ 3109209 h 3401120"/>
              <a:gd name="connsiteX2340" fmla="*/ 3279375 w 6672740"/>
              <a:gd name="connsiteY2340" fmla="*/ 3133317 h 3401120"/>
              <a:gd name="connsiteX2341" fmla="*/ 3285627 w 6672740"/>
              <a:gd name="connsiteY2341" fmla="*/ 3148413 h 3401120"/>
              <a:gd name="connsiteX2342" fmla="*/ 3278561 w 6672740"/>
              <a:gd name="connsiteY2342" fmla="*/ 3165473 h 3401120"/>
              <a:gd name="connsiteX2343" fmla="*/ 3285627 w 6672740"/>
              <a:gd name="connsiteY2343" fmla="*/ 3182950 h 3401120"/>
              <a:gd name="connsiteX2344" fmla="*/ 3276717 w 6672740"/>
              <a:gd name="connsiteY2344" fmla="*/ 3204986 h 3401120"/>
              <a:gd name="connsiteX2345" fmla="*/ 3281893 w 6672740"/>
              <a:gd name="connsiteY2345" fmla="*/ 3217485 h 3401120"/>
              <a:gd name="connsiteX2346" fmla="*/ 3274620 w 6672740"/>
              <a:gd name="connsiteY2346" fmla="*/ 3235045 h 3401120"/>
              <a:gd name="connsiteX2347" fmla="*/ 3281893 w 6672740"/>
              <a:gd name="connsiteY2347" fmla="*/ 3253888 h 3401120"/>
              <a:gd name="connsiteX2348" fmla="*/ 3272819 w 6672740"/>
              <a:gd name="connsiteY2348" fmla="*/ 3277398 h 3401120"/>
              <a:gd name="connsiteX2349" fmla="*/ 3278160 w 6672740"/>
              <a:gd name="connsiteY2349" fmla="*/ 3290292 h 3401120"/>
              <a:gd name="connsiteX2350" fmla="*/ 3270814 w 6672740"/>
              <a:gd name="connsiteY2350" fmla="*/ 3308027 h 3401120"/>
              <a:gd name="connsiteX2351" fmla="*/ 3278160 w 6672740"/>
              <a:gd name="connsiteY2351" fmla="*/ 3325761 h 3401120"/>
              <a:gd name="connsiteX2352" fmla="*/ 3270427 w 6672740"/>
              <a:gd name="connsiteY2352" fmla="*/ 3344430 h 3401120"/>
              <a:gd name="connsiteX2353" fmla="*/ 3278160 w 6672740"/>
              <a:gd name="connsiteY2353" fmla="*/ 3363098 h 3401120"/>
              <a:gd name="connsiteX2354" fmla="*/ 3270814 w 6672740"/>
              <a:gd name="connsiteY2354" fmla="*/ 3380834 h 3401120"/>
              <a:gd name="connsiteX2355" fmla="*/ 3278160 w 6672740"/>
              <a:gd name="connsiteY2355" fmla="*/ 3398569 h 3401120"/>
              <a:gd name="connsiteX2356" fmla="*/ 3277103 w 6672740"/>
              <a:gd name="connsiteY2356" fmla="*/ 3401120 h 3401120"/>
              <a:gd name="connsiteX2357" fmla="*/ 3202676 w 6672740"/>
              <a:gd name="connsiteY2357" fmla="*/ 3401120 h 3401120"/>
              <a:gd name="connsiteX2358" fmla="*/ 3201619 w 6672740"/>
              <a:gd name="connsiteY2358" fmla="*/ 3398569 h 3401120"/>
              <a:gd name="connsiteX2359" fmla="*/ 3208965 w 6672740"/>
              <a:gd name="connsiteY2359" fmla="*/ 3380834 h 3401120"/>
              <a:gd name="connsiteX2360" fmla="*/ 3201619 w 6672740"/>
              <a:gd name="connsiteY2360" fmla="*/ 3363098 h 3401120"/>
              <a:gd name="connsiteX2361" fmla="*/ 3209351 w 6672740"/>
              <a:gd name="connsiteY2361" fmla="*/ 3344430 h 3401120"/>
              <a:gd name="connsiteX2362" fmla="*/ 3201619 w 6672740"/>
              <a:gd name="connsiteY2362" fmla="*/ 3325761 h 3401120"/>
              <a:gd name="connsiteX2363" fmla="*/ 3208964 w 6672740"/>
              <a:gd name="connsiteY2363" fmla="*/ 3308027 h 3401120"/>
              <a:gd name="connsiteX2364" fmla="*/ 3201619 w 6672740"/>
              <a:gd name="connsiteY2364" fmla="*/ 3290292 h 3401120"/>
              <a:gd name="connsiteX2365" fmla="*/ 3210824 w 6672740"/>
              <a:gd name="connsiteY2365" fmla="*/ 3268067 h 3401120"/>
              <a:gd name="connsiteX2366" fmla="*/ 3205353 w 6672740"/>
              <a:gd name="connsiteY2366" fmla="*/ 3253888 h 3401120"/>
              <a:gd name="connsiteX2367" fmla="*/ 3212626 w 6672740"/>
              <a:gd name="connsiteY2367" fmla="*/ 3235045 h 3401120"/>
              <a:gd name="connsiteX2368" fmla="*/ 3205353 w 6672740"/>
              <a:gd name="connsiteY2368" fmla="*/ 3217485 h 3401120"/>
              <a:gd name="connsiteX2369" fmla="*/ 3214308 w 6672740"/>
              <a:gd name="connsiteY2369" fmla="*/ 3195864 h 3401120"/>
              <a:gd name="connsiteX2370" fmla="*/ 3209086 w 6672740"/>
              <a:gd name="connsiteY2370" fmla="*/ 3182950 h 3401120"/>
              <a:gd name="connsiteX2371" fmla="*/ 3216153 w 6672740"/>
              <a:gd name="connsiteY2371" fmla="*/ 3165473 h 3401120"/>
              <a:gd name="connsiteX2372" fmla="*/ 3209086 w 6672740"/>
              <a:gd name="connsiteY2372" fmla="*/ 3148413 h 3401120"/>
              <a:gd name="connsiteX2373" fmla="*/ 3219073 w 6672740"/>
              <a:gd name="connsiteY2373" fmla="*/ 3124303 h 3401120"/>
              <a:gd name="connsiteX2374" fmla="*/ 3212820 w 6672740"/>
              <a:gd name="connsiteY2374" fmla="*/ 3109209 h 3401120"/>
              <a:gd name="connsiteX2375" fmla="*/ 3221646 w 6672740"/>
              <a:gd name="connsiteY2375" fmla="*/ 3087901 h 3401120"/>
              <a:gd name="connsiteX2376" fmla="*/ 3216554 w 6672740"/>
              <a:gd name="connsiteY2376" fmla="*/ 3075606 h 3401120"/>
              <a:gd name="connsiteX2377" fmla="*/ 3225766 w 6672740"/>
              <a:gd name="connsiteY2377" fmla="*/ 3053364 h 3401120"/>
              <a:gd name="connsiteX2378" fmla="*/ 3220287 w 6672740"/>
              <a:gd name="connsiteY2378" fmla="*/ 3040137 h 3401120"/>
              <a:gd name="connsiteX2379" fmla="*/ 3229243 w 6672740"/>
              <a:gd name="connsiteY2379" fmla="*/ 3018514 h 3401120"/>
              <a:gd name="connsiteX2380" fmla="*/ 3224021 w 6672740"/>
              <a:gd name="connsiteY2380" fmla="*/ 3005600 h 3401120"/>
              <a:gd name="connsiteX2381" fmla="*/ 3232931 w 6672740"/>
              <a:gd name="connsiteY2381" fmla="*/ 2983563 h 3401120"/>
              <a:gd name="connsiteX2382" fmla="*/ 3227755 w 6672740"/>
              <a:gd name="connsiteY2382" fmla="*/ 2971063 h 3401120"/>
              <a:gd name="connsiteX2383" fmla="*/ 3236960 w 6672740"/>
              <a:gd name="connsiteY2383" fmla="*/ 2948838 h 3401120"/>
              <a:gd name="connsiteX2384" fmla="*/ 3231488 w 6672740"/>
              <a:gd name="connsiteY2384" fmla="*/ 2934660 h 3401120"/>
              <a:gd name="connsiteX2385" fmla="*/ 3240245 w 6672740"/>
              <a:gd name="connsiteY2385" fmla="*/ 2911974 h 3401120"/>
              <a:gd name="connsiteX2386" fmla="*/ 3235222 w 6672740"/>
              <a:gd name="connsiteY2386" fmla="*/ 2900125 h 3401120"/>
              <a:gd name="connsiteX2387" fmla="*/ 3246870 w 6672740"/>
              <a:gd name="connsiteY2387" fmla="*/ 2872640 h 3401120"/>
              <a:gd name="connsiteX2388" fmla="*/ 3242689 w 6672740"/>
              <a:gd name="connsiteY2388" fmla="*/ 2862787 h 3401120"/>
              <a:gd name="connsiteX2389" fmla="*/ 3251685 w 6672740"/>
              <a:gd name="connsiteY2389" fmla="*/ 2841586 h 3401120"/>
              <a:gd name="connsiteX2390" fmla="*/ 3246423 w 6672740"/>
              <a:gd name="connsiteY2390" fmla="*/ 2829185 h 3401120"/>
              <a:gd name="connsiteX2391" fmla="*/ 3257905 w 6672740"/>
              <a:gd name="connsiteY2391" fmla="*/ 2802124 h 3401120"/>
              <a:gd name="connsiteX2392" fmla="*/ 3259049 w 6672740"/>
              <a:gd name="connsiteY2392" fmla="*/ 2801661 h 3401120"/>
              <a:gd name="connsiteX2393" fmla="*/ 3255758 w 6672740"/>
              <a:gd name="connsiteY2393" fmla="*/ 2793715 h 3401120"/>
              <a:gd name="connsiteX2394" fmla="*/ 3266451 w 6672740"/>
              <a:gd name="connsiteY2394" fmla="*/ 2767899 h 3401120"/>
              <a:gd name="connsiteX2395" fmla="*/ 3263225 w 6672740"/>
              <a:gd name="connsiteY2395" fmla="*/ 2760112 h 3401120"/>
              <a:gd name="connsiteX2396" fmla="*/ 3272051 w 6672740"/>
              <a:gd name="connsiteY2396" fmla="*/ 2738803 h 3401120"/>
              <a:gd name="connsiteX2397" fmla="*/ 3266959 w 6672740"/>
              <a:gd name="connsiteY2397" fmla="*/ 2726510 h 3401120"/>
              <a:gd name="connsiteX2398" fmla="*/ 3277422 w 6672740"/>
              <a:gd name="connsiteY2398" fmla="*/ 2701248 h 3401120"/>
              <a:gd name="connsiteX2399" fmla="*/ 3274426 w 6672740"/>
              <a:gd name="connsiteY2399" fmla="*/ 2693840 h 3401120"/>
              <a:gd name="connsiteX2400" fmla="*/ 3285181 w 6672740"/>
              <a:gd name="connsiteY2400" fmla="*/ 2667241 h 3401120"/>
              <a:gd name="connsiteX2401" fmla="*/ 3281893 w 6672740"/>
              <a:gd name="connsiteY2401" fmla="*/ 2659303 h 3401120"/>
              <a:gd name="connsiteX2402" fmla="*/ 3292738 w 6672740"/>
              <a:gd name="connsiteY2402" fmla="*/ 2633120 h 3401120"/>
              <a:gd name="connsiteX2403" fmla="*/ 3289361 w 6672740"/>
              <a:gd name="connsiteY2403" fmla="*/ 2624766 h 3401120"/>
              <a:gd name="connsiteX2404" fmla="*/ 3300155 w 6672740"/>
              <a:gd name="connsiteY2404" fmla="*/ 2598070 h 3401120"/>
              <a:gd name="connsiteX2405" fmla="*/ 3296828 w 6672740"/>
              <a:gd name="connsiteY2405" fmla="*/ 2590230 h 3401120"/>
              <a:gd name="connsiteX2406" fmla="*/ 3308310 w 6672740"/>
              <a:gd name="connsiteY2406" fmla="*/ 2563168 h 3401120"/>
              <a:gd name="connsiteX2407" fmla="*/ 3311115 w 6672740"/>
              <a:gd name="connsiteY2407" fmla="*/ 2562034 h 3401120"/>
              <a:gd name="connsiteX2408" fmla="*/ 3308029 w 6672740"/>
              <a:gd name="connsiteY2408" fmla="*/ 2554760 h 3401120"/>
              <a:gd name="connsiteX2409" fmla="*/ 3319013 w 6672740"/>
              <a:gd name="connsiteY2409" fmla="*/ 2528875 h 3401120"/>
              <a:gd name="connsiteX2410" fmla="*/ 3317363 w 6672740"/>
              <a:gd name="connsiteY2410" fmla="*/ 2524891 h 3401120"/>
              <a:gd name="connsiteX2411" fmla="*/ 3328443 w 6672740"/>
              <a:gd name="connsiteY2411" fmla="*/ 2498141 h 3401120"/>
              <a:gd name="connsiteX2412" fmla="*/ 3324830 w 6672740"/>
              <a:gd name="connsiteY2412" fmla="*/ 2489421 h 3401120"/>
              <a:gd name="connsiteX2413" fmla="*/ 3336039 w 6672740"/>
              <a:gd name="connsiteY2413" fmla="*/ 2462359 h 3401120"/>
              <a:gd name="connsiteX2414" fmla="*/ 3338345 w 6672740"/>
              <a:gd name="connsiteY2414" fmla="*/ 2461403 h 3401120"/>
              <a:gd name="connsiteX2415" fmla="*/ 3336031 w 6672740"/>
              <a:gd name="connsiteY2415" fmla="*/ 2455818 h 3401120"/>
              <a:gd name="connsiteX2416" fmla="*/ 3346337 w 6672740"/>
              <a:gd name="connsiteY2416" fmla="*/ 2430935 h 3401120"/>
              <a:gd name="connsiteX2417" fmla="*/ 3343498 w 6672740"/>
              <a:gd name="connsiteY2417" fmla="*/ 2424082 h 3401120"/>
              <a:gd name="connsiteX2418" fmla="*/ 3354708 w 6672740"/>
              <a:gd name="connsiteY2418" fmla="*/ 2397021 h 3401120"/>
              <a:gd name="connsiteX2419" fmla="*/ 3357014 w 6672740"/>
              <a:gd name="connsiteY2419" fmla="*/ 2396065 h 3401120"/>
              <a:gd name="connsiteX2420" fmla="*/ 3354699 w 6672740"/>
              <a:gd name="connsiteY2420" fmla="*/ 2390479 h 3401120"/>
              <a:gd name="connsiteX2421" fmla="*/ 3365909 w 6672740"/>
              <a:gd name="connsiteY2421" fmla="*/ 2363418 h 3401120"/>
              <a:gd name="connsiteX2422" fmla="*/ 3367589 w 6672740"/>
              <a:gd name="connsiteY2422" fmla="*/ 2362722 h 3401120"/>
              <a:gd name="connsiteX2423" fmla="*/ 3365900 w 6672740"/>
              <a:gd name="connsiteY2423" fmla="*/ 2358742 h 3401120"/>
              <a:gd name="connsiteX2424" fmla="*/ 3377382 w 6672740"/>
              <a:gd name="connsiteY2424" fmla="*/ 2331681 h 3401120"/>
              <a:gd name="connsiteX2425" fmla="*/ 3377972 w 6672740"/>
              <a:gd name="connsiteY2425" fmla="*/ 2331443 h 3401120"/>
              <a:gd name="connsiteX2426" fmla="*/ 3375234 w 6672740"/>
              <a:gd name="connsiteY2426" fmla="*/ 2325139 h 3401120"/>
              <a:gd name="connsiteX2427" fmla="*/ 3386990 w 6672740"/>
              <a:gd name="connsiteY2427" fmla="*/ 2298078 h 3401120"/>
              <a:gd name="connsiteX2428" fmla="*/ 3388176 w 6672740"/>
              <a:gd name="connsiteY2428" fmla="*/ 2297609 h 3401120"/>
              <a:gd name="connsiteX2429" fmla="*/ 3386435 w 6672740"/>
              <a:gd name="connsiteY2429" fmla="*/ 2293404 h 3401120"/>
              <a:gd name="connsiteX2430" fmla="*/ 3397644 w 6672740"/>
              <a:gd name="connsiteY2430" fmla="*/ 2266343 h 3401120"/>
              <a:gd name="connsiteX2431" fmla="*/ 3400225 w 6672740"/>
              <a:gd name="connsiteY2431" fmla="*/ 2265272 h 3401120"/>
              <a:gd name="connsiteX2432" fmla="*/ 3397636 w 6672740"/>
              <a:gd name="connsiteY2432" fmla="*/ 2258867 h 3401120"/>
              <a:gd name="connsiteX2433" fmla="*/ 3408845 w 6672740"/>
              <a:gd name="connsiteY2433" fmla="*/ 2231145 h 3401120"/>
              <a:gd name="connsiteX2434" fmla="*/ 3409969 w 6672740"/>
              <a:gd name="connsiteY2434" fmla="*/ 2230669 h 3401120"/>
              <a:gd name="connsiteX2435" fmla="*/ 3408838 w 6672740"/>
              <a:gd name="connsiteY2435" fmla="*/ 2228065 h 3401120"/>
              <a:gd name="connsiteX2436" fmla="*/ 3420594 w 6672740"/>
              <a:gd name="connsiteY2436" fmla="*/ 2201004 h 3401120"/>
              <a:gd name="connsiteX2437" fmla="*/ 3425262 w 6672740"/>
              <a:gd name="connsiteY2437" fmla="*/ 2199160 h 3401120"/>
              <a:gd name="connsiteX2438" fmla="*/ 3423773 w 6672740"/>
              <a:gd name="connsiteY2438" fmla="*/ 2195395 h 3401120"/>
              <a:gd name="connsiteX2439" fmla="*/ 3435255 w 6672740"/>
              <a:gd name="connsiteY2439" fmla="*/ 2166353 h 3401120"/>
              <a:gd name="connsiteX2440" fmla="*/ 3437872 w 6672740"/>
              <a:gd name="connsiteY2440" fmla="*/ 2165218 h 3401120"/>
              <a:gd name="connsiteX2441" fmla="*/ 3436840 w 6672740"/>
              <a:gd name="connsiteY2441" fmla="*/ 2162725 h 3401120"/>
              <a:gd name="connsiteX2442" fmla="*/ 3448048 w 6672740"/>
              <a:gd name="connsiteY2442" fmla="*/ 2135664 h 3401120"/>
              <a:gd name="connsiteX2443" fmla="*/ 3449337 w 6672740"/>
              <a:gd name="connsiteY2443" fmla="*/ 2135130 h 3401120"/>
              <a:gd name="connsiteX2444" fmla="*/ 3448041 w 6672740"/>
              <a:gd name="connsiteY2444" fmla="*/ 2131924 h 3401120"/>
              <a:gd name="connsiteX2445" fmla="*/ 3459250 w 6672740"/>
              <a:gd name="connsiteY2445" fmla="*/ 2104202 h 3401120"/>
              <a:gd name="connsiteX2446" fmla="*/ 3463504 w 6672740"/>
              <a:gd name="connsiteY2446" fmla="*/ 2102397 h 3401120"/>
              <a:gd name="connsiteX2447" fmla="*/ 3462976 w 6672740"/>
              <a:gd name="connsiteY2447" fmla="*/ 2101121 h 3401120"/>
              <a:gd name="connsiteX2448" fmla="*/ 3474184 w 6672740"/>
              <a:gd name="connsiteY2448" fmla="*/ 2074060 h 3401120"/>
              <a:gd name="connsiteX2449" fmla="*/ 3476044 w 6672740"/>
              <a:gd name="connsiteY2449" fmla="*/ 2073288 h 3401120"/>
              <a:gd name="connsiteX2450" fmla="*/ 3474177 w 6672740"/>
              <a:gd name="connsiteY2450" fmla="*/ 2068450 h 3401120"/>
              <a:gd name="connsiteX2451" fmla="*/ 3485385 w 6672740"/>
              <a:gd name="connsiteY2451" fmla="*/ 2039409 h 3401120"/>
              <a:gd name="connsiteX2452" fmla="*/ 3489815 w 6672740"/>
              <a:gd name="connsiteY2452" fmla="*/ 2037439 h 3401120"/>
              <a:gd name="connsiteX2453" fmla="*/ 3489111 w 6672740"/>
              <a:gd name="connsiteY2453" fmla="*/ 2035781 h 3401120"/>
              <a:gd name="connsiteX2454" fmla="*/ 3500593 w 6672740"/>
              <a:gd name="connsiteY2454" fmla="*/ 2008720 h 3401120"/>
              <a:gd name="connsiteX2455" fmla="*/ 3503257 w 6672740"/>
              <a:gd name="connsiteY2455" fmla="*/ 2007643 h 3401120"/>
              <a:gd name="connsiteX2456" fmla="*/ 3502180 w 6672740"/>
              <a:gd name="connsiteY2456" fmla="*/ 2004978 h 3401120"/>
              <a:gd name="connsiteX2457" fmla="*/ 3513389 w 6672740"/>
              <a:gd name="connsiteY2457" fmla="*/ 1977256 h 3401120"/>
              <a:gd name="connsiteX2458" fmla="*/ 3517642 w 6672740"/>
              <a:gd name="connsiteY2458" fmla="*/ 1975451 h 3401120"/>
              <a:gd name="connsiteX2459" fmla="*/ 3517114 w 6672740"/>
              <a:gd name="connsiteY2459" fmla="*/ 1974175 h 3401120"/>
              <a:gd name="connsiteX2460" fmla="*/ 3528324 w 6672740"/>
              <a:gd name="connsiteY2460" fmla="*/ 1947114 h 3401120"/>
              <a:gd name="connsiteX2461" fmla="*/ 3532810 w 6672740"/>
              <a:gd name="connsiteY2461" fmla="*/ 1945255 h 3401120"/>
              <a:gd name="connsiteX2462" fmla="*/ 3532049 w 6672740"/>
              <a:gd name="connsiteY2462" fmla="*/ 1943373 h 3401120"/>
              <a:gd name="connsiteX2463" fmla="*/ 3543258 w 6672740"/>
              <a:gd name="connsiteY2463" fmla="*/ 1915651 h 3401120"/>
              <a:gd name="connsiteX2464" fmla="*/ 3547523 w 6672740"/>
              <a:gd name="connsiteY2464" fmla="*/ 1913841 h 3401120"/>
              <a:gd name="connsiteX2465" fmla="*/ 3546984 w 6672740"/>
              <a:gd name="connsiteY2465" fmla="*/ 1912570 h 3401120"/>
              <a:gd name="connsiteX2466" fmla="*/ 3558466 w 6672740"/>
              <a:gd name="connsiteY2466" fmla="*/ 1885509 h 3401120"/>
              <a:gd name="connsiteX2467" fmla="*/ 3564337 w 6672740"/>
              <a:gd name="connsiteY2467" fmla="*/ 1883135 h 3401120"/>
              <a:gd name="connsiteX2468" fmla="*/ 3563785 w 6672740"/>
              <a:gd name="connsiteY2468" fmla="*/ 1881767 h 3401120"/>
              <a:gd name="connsiteX2469" fmla="*/ 3574993 w 6672740"/>
              <a:gd name="connsiteY2469" fmla="*/ 1854045 h 3401120"/>
              <a:gd name="connsiteX2470" fmla="*/ 3578893 w 6672740"/>
              <a:gd name="connsiteY2470" fmla="*/ 1852391 h 3401120"/>
              <a:gd name="connsiteX2471" fmla="*/ 3589929 w 6672740"/>
              <a:gd name="connsiteY2471" fmla="*/ 1824450 h 3401120"/>
              <a:gd name="connsiteX2472" fmla="*/ 3594176 w 6672740"/>
              <a:gd name="connsiteY2472" fmla="*/ 1822604 h 3401120"/>
              <a:gd name="connsiteX2473" fmla="*/ 3604863 w 6672740"/>
              <a:gd name="connsiteY2473" fmla="*/ 1796174 h 3401120"/>
              <a:gd name="connsiteX2474" fmla="*/ 3609128 w 6672740"/>
              <a:gd name="connsiteY2474" fmla="*/ 1794364 h 3401120"/>
              <a:gd name="connsiteX2475" fmla="*/ 3608589 w 6672740"/>
              <a:gd name="connsiteY2475" fmla="*/ 1793093 h 3401120"/>
              <a:gd name="connsiteX2476" fmla="*/ 3620072 w 6672740"/>
              <a:gd name="connsiteY2476" fmla="*/ 1766032 h 3401120"/>
              <a:gd name="connsiteX2477" fmla="*/ 3625624 w 6672740"/>
              <a:gd name="connsiteY2477" fmla="*/ 1763787 h 3401120"/>
              <a:gd name="connsiteX2478" fmla="*/ 3625390 w 6672740"/>
              <a:gd name="connsiteY2478" fmla="*/ 1763224 h 3401120"/>
              <a:gd name="connsiteX2479" fmla="*/ 3636599 w 6672740"/>
              <a:gd name="connsiteY2479" fmla="*/ 1736162 h 3401120"/>
              <a:gd name="connsiteX2480" fmla="*/ 3640644 w 6672740"/>
              <a:gd name="connsiteY2480" fmla="*/ 1734487 h 3401120"/>
              <a:gd name="connsiteX2481" fmla="*/ 3652080 w 6672740"/>
              <a:gd name="connsiteY2481" fmla="*/ 1708160 h 3401120"/>
              <a:gd name="connsiteX2482" fmla="*/ 3659021 w 6672740"/>
              <a:gd name="connsiteY2482" fmla="*/ 1705419 h 3401120"/>
              <a:gd name="connsiteX2483" fmla="*/ 3658993 w 6672740"/>
              <a:gd name="connsiteY2483" fmla="*/ 1705352 h 3401120"/>
              <a:gd name="connsiteX2484" fmla="*/ 3670202 w 6672740"/>
              <a:gd name="connsiteY2484" fmla="*/ 1678291 h 3401120"/>
              <a:gd name="connsiteX2485" fmla="*/ 3675057 w 6672740"/>
              <a:gd name="connsiteY2485" fmla="*/ 1676279 h 3401120"/>
              <a:gd name="connsiteX2486" fmla="*/ 3673927 w 6672740"/>
              <a:gd name="connsiteY2486" fmla="*/ 1673615 h 3401120"/>
              <a:gd name="connsiteX2487" fmla="*/ 3685410 w 6672740"/>
              <a:gd name="connsiteY2487" fmla="*/ 1646554 h 3401120"/>
              <a:gd name="connsiteX2488" fmla="*/ 3696745 w 6672740"/>
              <a:gd name="connsiteY2488" fmla="*/ 1641971 h 3401120"/>
              <a:gd name="connsiteX2489" fmla="*/ 3705672 w 6672740"/>
              <a:gd name="connsiteY2489" fmla="*/ 1620419 h 3401120"/>
              <a:gd name="connsiteX2490" fmla="*/ 3713692 w 6672740"/>
              <a:gd name="connsiteY2490" fmla="*/ 1617097 h 3401120"/>
              <a:gd name="connsiteX2491" fmla="*/ 3713131 w 6672740"/>
              <a:gd name="connsiteY2491" fmla="*/ 1615743 h 3401120"/>
              <a:gd name="connsiteX2492" fmla="*/ 3724340 w 6672740"/>
              <a:gd name="connsiteY2492" fmla="*/ 1588682 h 3401120"/>
              <a:gd name="connsiteX2493" fmla="*/ 3729337 w 6672740"/>
              <a:gd name="connsiteY2493" fmla="*/ 1586612 h 3401120"/>
              <a:gd name="connsiteX2494" fmla="*/ 3739549 w 6672740"/>
              <a:gd name="connsiteY2494" fmla="*/ 1562546 h 3401120"/>
              <a:gd name="connsiteX2495" fmla="*/ 3749418 w 6672740"/>
              <a:gd name="connsiteY2495" fmla="*/ 1558555 h 3401120"/>
              <a:gd name="connsiteX2496" fmla="*/ 3759810 w 6672740"/>
              <a:gd name="connsiteY2496" fmla="*/ 1531630 h 3401120"/>
              <a:gd name="connsiteX2497" fmla="*/ 3769006 w 6672740"/>
              <a:gd name="connsiteY2497" fmla="*/ 1527543 h 3401120"/>
              <a:gd name="connsiteX2498" fmla="*/ 3778478 w 6672740"/>
              <a:gd name="connsiteY2498" fmla="*/ 1504675 h 3401120"/>
              <a:gd name="connsiteX2499" fmla="*/ 3787479 w 6672740"/>
              <a:gd name="connsiteY2499" fmla="*/ 1500947 h 3401120"/>
              <a:gd name="connsiteX2500" fmla="*/ 3797420 w 6672740"/>
              <a:gd name="connsiteY2500" fmla="*/ 1476945 h 3401120"/>
              <a:gd name="connsiteX2501" fmla="*/ 3808674 w 6672740"/>
              <a:gd name="connsiteY2501" fmla="*/ 1472283 h 3401120"/>
              <a:gd name="connsiteX2502" fmla="*/ 3817682 w 6672740"/>
              <a:gd name="connsiteY2502" fmla="*/ 1450538 h 3401120"/>
              <a:gd name="connsiteX2503" fmla="*/ 3827150 w 6672740"/>
              <a:gd name="connsiteY2503" fmla="*/ 1446616 h 3401120"/>
              <a:gd name="connsiteX2504" fmla="*/ 3836350 w 6672740"/>
              <a:gd name="connsiteY2504" fmla="*/ 1424402 h 3401120"/>
              <a:gd name="connsiteX2505" fmla="*/ 3843947 w 6672740"/>
              <a:gd name="connsiteY2505" fmla="*/ 1421255 h 3401120"/>
              <a:gd name="connsiteX2506" fmla="*/ 3855293 w 6672740"/>
              <a:gd name="connsiteY2506" fmla="*/ 1393212 h 3401120"/>
              <a:gd name="connsiteX2507" fmla="*/ 3866463 w 6672740"/>
              <a:gd name="connsiteY2507" fmla="*/ 1388474 h 3401120"/>
              <a:gd name="connsiteX2508" fmla="*/ 3875553 w 6672740"/>
              <a:gd name="connsiteY2508" fmla="*/ 1366529 h 3401120"/>
              <a:gd name="connsiteX2509" fmla="*/ 3884151 w 6672740"/>
              <a:gd name="connsiteY2509" fmla="*/ 1362967 h 3401120"/>
              <a:gd name="connsiteX2510" fmla="*/ 3894768 w 6672740"/>
              <a:gd name="connsiteY2510" fmla="*/ 1338528 h 3401120"/>
              <a:gd name="connsiteX2511" fmla="*/ 3908785 w 6672740"/>
              <a:gd name="connsiteY2511" fmla="*/ 1332992 h 3401120"/>
              <a:gd name="connsiteX2512" fmla="*/ 3916898 w 6672740"/>
              <a:gd name="connsiteY2512" fmla="*/ 1312939 h 3401120"/>
              <a:gd name="connsiteX2513" fmla="*/ 3928328 w 6672740"/>
              <a:gd name="connsiteY2513" fmla="*/ 1308091 h 3401120"/>
              <a:gd name="connsiteX2514" fmla="*/ 3937159 w 6672740"/>
              <a:gd name="connsiteY2514" fmla="*/ 1285209 h 3401120"/>
              <a:gd name="connsiteX2515" fmla="*/ 3952828 w 6672740"/>
              <a:gd name="connsiteY2515" fmla="*/ 1278244 h 3401120"/>
              <a:gd name="connsiteX2516" fmla="*/ 3959561 w 6672740"/>
              <a:gd name="connsiteY2516" fmla="*/ 1261987 h 3401120"/>
              <a:gd name="connsiteX2517" fmla="*/ 3968562 w 6672740"/>
              <a:gd name="connsiteY2517" fmla="*/ 1258258 h 3401120"/>
              <a:gd name="connsiteX2518" fmla="*/ 3978504 w 6672740"/>
              <a:gd name="connsiteY2518" fmla="*/ 1234258 h 3401120"/>
              <a:gd name="connsiteX2519" fmla="*/ 3994263 w 6672740"/>
              <a:gd name="connsiteY2519" fmla="*/ 1227730 h 3401120"/>
              <a:gd name="connsiteX2520" fmla="*/ 4002498 w 6672740"/>
              <a:gd name="connsiteY2520" fmla="*/ 1207850 h 3401120"/>
              <a:gd name="connsiteX2521" fmla="*/ 4017199 w 6672740"/>
              <a:gd name="connsiteY2521" fmla="*/ 1201760 h 3401120"/>
              <a:gd name="connsiteX2522" fmla="*/ 4024900 w 6672740"/>
              <a:gd name="connsiteY2522" fmla="*/ 1182261 h 3401120"/>
              <a:gd name="connsiteX2523" fmla="*/ 4035213 w 6672740"/>
              <a:gd name="connsiteY2523" fmla="*/ 1177780 h 3401120"/>
              <a:gd name="connsiteX2524" fmla="*/ 4043842 w 6672740"/>
              <a:gd name="connsiteY2524" fmla="*/ 1157444 h 3401120"/>
              <a:gd name="connsiteX2525" fmla="*/ 4059661 w 6672740"/>
              <a:gd name="connsiteY2525" fmla="*/ 1151047 h 3401120"/>
              <a:gd name="connsiteX2526" fmla="*/ 4067838 w 6672740"/>
              <a:gd name="connsiteY2526" fmla="*/ 1131309 h 3401120"/>
              <a:gd name="connsiteX2527" fmla="*/ 4083092 w 6672740"/>
              <a:gd name="connsiteY2527" fmla="*/ 1124990 h 3401120"/>
              <a:gd name="connsiteX2528" fmla="*/ 4090240 w 6672740"/>
              <a:gd name="connsiteY2528" fmla="*/ 1107312 h 3401120"/>
              <a:gd name="connsiteX2529" fmla="*/ 4106411 w 6672740"/>
              <a:gd name="connsiteY2529" fmla="*/ 1100451 h 3401120"/>
              <a:gd name="connsiteX2530" fmla="*/ 4114508 w 6672740"/>
              <a:gd name="connsiteY2530" fmla="*/ 1080904 h 3401120"/>
              <a:gd name="connsiteX2531" fmla="*/ 4130349 w 6672740"/>
              <a:gd name="connsiteY2531" fmla="*/ 1074342 h 3401120"/>
              <a:gd name="connsiteX2532" fmla="*/ 4136910 w 6672740"/>
              <a:gd name="connsiteY2532" fmla="*/ 1058502 h 3401120"/>
              <a:gd name="connsiteX2533" fmla="*/ 4151928 w 6672740"/>
              <a:gd name="connsiteY2533" fmla="*/ 1052281 h 3401120"/>
              <a:gd name="connsiteX2534" fmla="*/ 4159586 w 6672740"/>
              <a:gd name="connsiteY2534" fmla="*/ 1034234 h 3401120"/>
              <a:gd name="connsiteX2535" fmla="*/ 4176115 w 6672740"/>
              <a:gd name="connsiteY2535" fmla="*/ 1027549 h 3401120"/>
              <a:gd name="connsiteX2536" fmla="*/ 4183581 w 6672740"/>
              <a:gd name="connsiteY2536" fmla="*/ 1008645 h 3401120"/>
              <a:gd name="connsiteX2537" fmla="*/ 4198718 w 6672740"/>
              <a:gd name="connsiteY2537" fmla="*/ 1002069 h 3401120"/>
              <a:gd name="connsiteX2538" fmla="*/ 4205983 w 6672740"/>
              <a:gd name="connsiteY2538" fmla="*/ 984101 h 3401120"/>
              <a:gd name="connsiteX2539" fmla="*/ 4222181 w 6672740"/>
              <a:gd name="connsiteY2539" fmla="*/ 977229 h 3401120"/>
              <a:gd name="connsiteX2540" fmla="*/ 4225079 w 6672740"/>
              <a:gd name="connsiteY2540" fmla="*/ 970711 h 3401120"/>
              <a:gd name="connsiteX2541" fmla="*/ 4204408 w 6672740"/>
              <a:gd name="connsiteY2541" fmla="*/ 978884 h 3401120"/>
              <a:gd name="connsiteX2542" fmla="*/ 4198500 w 6672740"/>
              <a:gd name="connsiteY2542" fmla="*/ 993147 h 3401120"/>
              <a:gd name="connsiteX2543" fmla="*/ 4182659 w 6672740"/>
              <a:gd name="connsiteY2543" fmla="*/ 999709 h 3401120"/>
              <a:gd name="connsiteX2544" fmla="*/ 4176098 w 6672740"/>
              <a:gd name="connsiteY2544" fmla="*/ 1015549 h 3401120"/>
              <a:gd name="connsiteX2545" fmla="*/ 4160725 w 6672740"/>
              <a:gd name="connsiteY2545" fmla="*/ 1021917 h 3401120"/>
              <a:gd name="connsiteX2546" fmla="*/ 4153424 w 6672740"/>
              <a:gd name="connsiteY2546" fmla="*/ 1039544 h 3401120"/>
              <a:gd name="connsiteX2547" fmla="*/ 4136731 w 6672740"/>
              <a:gd name="connsiteY2547" fmla="*/ 1046459 h 3401120"/>
              <a:gd name="connsiteX2548" fmla="*/ 4128882 w 6672740"/>
              <a:gd name="connsiteY2548" fmla="*/ 1065408 h 3401120"/>
              <a:gd name="connsiteX2549" fmla="*/ 4109317 w 6672740"/>
              <a:gd name="connsiteY2549" fmla="*/ 1073512 h 3401120"/>
              <a:gd name="connsiteX2550" fmla="*/ 4103019 w 6672740"/>
              <a:gd name="connsiteY2550" fmla="*/ 1088356 h 3401120"/>
              <a:gd name="connsiteX2551" fmla="*/ 4086270 w 6672740"/>
              <a:gd name="connsiteY2551" fmla="*/ 1095128 h 3401120"/>
              <a:gd name="connsiteX2552" fmla="*/ 4079023 w 6672740"/>
              <a:gd name="connsiteY2552" fmla="*/ 1112624 h 3401120"/>
              <a:gd name="connsiteX2553" fmla="*/ 4063182 w 6672740"/>
              <a:gd name="connsiteY2553" fmla="*/ 1119186 h 3401120"/>
              <a:gd name="connsiteX2554" fmla="*/ 4056620 w 6672740"/>
              <a:gd name="connsiteY2554" fmla="*/ 1135026 h 3401120"/>
              <a:gd name="connsiteX2555" fmla="*/ 4043116 w 6672740"/>
              <a:gd name="connsiteY2555" fmla="*/ 1140620 h 3401120"/>
              <a:gd name="connsiteX2556" fmla="*/ 4033947 w 6672740"/>
              <a:gd name="connsiteY2556" fmla="*/ 1162755 h 3401120"/>
              <a:gd name="connsiteX2557" fmla="*/ 4020585 w 6672740"/>
              <a:gd name="connsiteY2557" fmla="*/ 1168290 h 3401120"/>
              <a:gd name="connsiteX2558" fmla="*/ 4013138 w 6672740"/>
              <a:gd name="connsiteY2558" fmla="*/ 1185431 h 3401120"/>
              <a:gd name="connsiteX2559" fmla="*/ 3999951 w 6672740"/>
              <a:gd name="connsiteY2559" fmla="*/ 1190639 h 3401120"/>
              <a:gd name="connsiteX2560" fmla="*/ 3991282 w 6672740"/>
              <a:gd name="connsiteY2560" fmla="*/ 1211567 h 3401120"/>
              <a:gd name="connsiteX2561" fmla="*/ 3975231 w 6672740"/>
              <a:gd name="connsiteY2561" fmla="*/ 1218216 h 3401120"/>
              <a:gd name="connsiteX2562" fmla="*/ 3967012 w 6672740"/>
              <a:gd name="connsiteY2562" fmla="*/ 1239024 h 3401120"/>
              <a:gd name="connsiteX2563" fmla="*/ 3951286 w 6672740"/>
              <a:gd name="connsiteY2563" fmla="*/ 1245857 h 3401120"/>
              <a:gd name="connsiteX2564" fmla="*/ 3944611 w 6672740"/>
              <a:gd name="connsiteY2564" fmla="*/ 1261972 h 3401120"/>
              <a:gd name="connsiteX2565" fmla="*/ 3935654 w 6672740"/>
              <a:gd name="connsiteY2565" fmla="*/ 1265682 h 3401120"/>
              <a:gd name="connsiteX2566" fmla="*/ 3925943 w 6672740"/>
              <a:gd name="connsiteY2566" fmla="*/ 1289701 h 3401120"/>
              <a:gd name="connsiteX2567" fmla="*/ 3909770 w 6672740"/>
              <a:gd name="connsiteY2567" fmla="*/ 1296564 h 3401120"/>
              <a:gd name="connsiteX2568" fmla="*/ 3901674 w 6672740"/>
              <a:gd name="connsiteY2568" fmla="*/ 1316109 h 3401120"/>
              <a:gd name="connsiteX2569" fmla="*/ 3891941 w 6672740"/>
              <a:gd name="connsiteY2569" fmla="*/ 1320140 h 3401120"/>
              <a:gd name="connsiteX2570" fmla="*/ 3883007 w 6672740"/>
              <a:gd name="connsiteY2570" fmla="*/ 1343292 h 3401120"/>
              <a:gd name="connsiteX2571" fmla="*/ 3868386 w 6672740"/>
              <a:gd name="connsiteY2571" fmla="*/ 1349790 h 3401120"/>
              <a:gd name="connsiteX2572" fmla="*/ 3860331 w 6672740"/>
              <a:gd name="connsiteY2572" fmla="*/ 1369702 h 3401120"/>
              <a:gd name="connsiteX2573" fmla="*/ 3847281 w 6672740"/>
              <a:gd name="connsiteY2573" fmla="*/ 1375236 h 3401120"/>
              <a:gd name="connsiteX2574" fmla="*/ 3840069 w 6672740"/>
              <a:gd name="connsiteY2574" fmla="*/ 1392650 h 3401120"/>
              <a:gd name="connsiteX2575" fmla="*/ 3831534 w 6672740"/>
              <a:gd name="connsiteY2575" fmla="*/ 1396185 h 3401120"/>
              <a:gd name="connsiteX2576" fmla="*/ 3821399 w 6672740"/>
              <a:gd name="connsiteY2576" fmla="*/ 1420652 h 3401120"/>
              <a:gd name="connsiteX2577" fmla="*/ 3808413 w 6672740"/>
              <a:gd name="connsiteY2577" fmla="*/ 1426032 h 3401120"/>
              <a:gd name="connsiteX2578" fmla="*/ 3798726 w 6672740"/>
              <a:gd name="connsiteY2578" fmla="*/ 1449975 h 3401120"/>
              <a:gd name="connsiteX2579" fmla="*/ 3788490 w 6672740"/>
              <a:gd name="connsiteY2579" fmla="*/ 1454316 h 3401120"/>
              <a:gd name="connsiteX2580" fmla="*/ 3778464 w 6672740"/>
              <a:gd name="connsiteY2580" fmla="*/ 1478524 h 3401120"/>
              <a:gd name="connsiteX2581" fmla="*/ 3768996 w 6672740"/>
              <a:gd name="connsiteY2581" fmla="*/ 1482446 h 3401120"/>
              <a:gd name="connsiteX2582" fmla="*/ 3759794 w 6672740"/>
              <a:gd name="connsiteY2582" fmla="*/ 1504660 h 3401120"/>
              <a:gd name="connsiteX2583" fmla="*/ 3750794 w 6672740"/>
              <a:gd name="connsiteY2583" fmla="*/ 1508388 h 3401120"/>
              <a:gd name="connsiteX2584" fmla="*/ 3740853 w 6672740"/>
              <a:gd name="connsiteY2584" fmla="*/ 1532388 h 3401120"/>
              <a:gd name="connsiteX2585" fmla="*/ 3729599 w 6672740"/>
              <a:gd name="connsiteY2585" fmla="*/ 1537049 h 3401120"/>
              <a:gd name="connsiteX2586" fmla="*/ 3720592 w 6672740"/>
              <a:gd name="connsiteY2586" fmla="*/ 1558797 h 3401120"/>
              <a:gd name="connsiteX2587" fmla="*/ 3716752 w 6672740"/>
              <a:gd name="connsiteY2587" fmla="*/ 1560388 h 3401120"/>
              <a:gd name="connsiteX2588" fmla="*/ 3716866 w 6672740"/>
              <a:gd name="connsiteY2588" fmla="*/ 1560672 h 3401120"/>
              <a:gd name="connsiteX2589" fmla="*/ 3705110 w 6672740"/>
              <a:gd name="connsiteY2589" fmla="*/ 1589713 h 3401120"/>
              <a:gd name="connsiteX2590" fmla="*/ 3696671 w 6672740"/>
              <a:gd name="connsiteY2590" fmla="*/ 1593289 h 3401120"/>
              <a:gd name="connsiteX2591" fmla="*/ 3686989 w 6672740"/>
              <a:gd name="connsiteY2591" fmla="*/ 1616669 h 3401120"/>
              <a:gd name="connsiteX2592" fmla="*/ 3677463 w 6672740"/>
              <a:gd name="connsiteY2592" fmla="*/ 1620614 h 3401120"/>
              <a:gd name="connsiteX2593" fmla="*/ 3668047 w 6672740"/>
              <a:gd name="connsiteY2593" fmla="*/ 1642804 h 3401120"/>
              <a:gd name="connsiteX2594" fmla="*/ 3658634 w 6672740"/>
              <a:gd name="connsiteY2594" fmla="*/ 1646610 h 3401120"/>
              <a:gd name="connsiteX2595" fmla="*/ 3658994 w 6672740"/>
              <a:gd name="connsiteY2595" fmla="*/ 1647480 h 3401120"/>
              <a:gd name="connsiteX2596" fmla="*/ 3647784 w 6672740"/>
              <a:gd name="connsiteY2596" fmla="*/ 1674541 h 3401120"/>
              <a:gd name="connsiteX2597" fmla="*/ 3642825 w 6672740"/>
              <a:gd name="connsiteY2597" fmla="*/ 1676595 h 3401120"/>
              <a:gd name="connsiteX2598" fmla="*/ 3632851 w 6672740"/>
              <a:gd name="connsiteY2598" fmla="*/ 1700677 h 3401120"/>
              <a:gd name="connsiteX2599" fmla="*/ 3624819 w 6672740"/>
              <a:gd name="connsiteY2599" fmla="*/ 1704003 h 3401120"/>
              <a:gd name="connsiteX2600" fmla="*/ 3625391 w 6672740"/>
              <a:gd name="connsiteY2600" fmla="*/ 1705352 h 3401120"/>
              <a:gd name="connsiteX2601" fmla="*/ 3613909 w 6672740"/>
              <a:gd name="connsiteY2601" fmla="*/ 1732413 h 3401120"/>
              <a:gd name="connsiteX2602" fmla="*/ 3608356 w 6672740"/>
              <a:gd name="connsiteY2602" fmla="*/ 1734658 h 3401120"/>
              <a:gd name="connsiteX2603" fmla="*/ 3608589 w 6672740"/>
              <a:gd name="connsiteY2603" fmla="*/ 1735222 h 3401120"/>
              <a:gd name="connsiteX2604" fmla="*/ 3597379 w 6672740"/>
              <a:gd name="connsiteY2604" fmla="*/ 1762283 h 3401120"/>
              <a:gd name="connsiteX2605" fmla="*/ 3593335 w 6672740"/>
              <a:gd name="connsiteY2605" fmla="*/ 1763957 h 3401120"/>
              <a:gd name="connsiteX2606" fmla="*/ 3581899 w 6672740"/>
              <a:gd name="connsiteY2606" fmla="*/ 1790285 h 3401120"/>
              <a:gd name="connsiteX2607" fmla="*/ 3574957 w 6672740"/>
              <a:gd name="connsiteY2607" fmla="*/ 1793026 h 3401120"/>
              <a:gd name="connsiteX2608" fmla="*/ 3574986 w 6672740"/>
              <a:gd name="connsiteY2608" fmla="*/ 1793093 h 3401120"/>
              <a:gd name="connsiteX2609" fmla="*/ 3563776 w 6672740"/>
              <a:gd name="connsiteY2609" fmla="*/ 1820154 h 3401120"/>
              <a:gd name="connsiteX2610" fmla="*/ 3559275 w 6672740"/>
              <a:gd name="connsiteY2610" fmla="*/ 1822019 h 3401120"/>
              <a:gd name="connsiteX2611" fmla="*/ 3560052 w 6672740"/>
              <a:gd name="connsiteY2611" fmla="*/ 1823896 h 3401120"/>
              <a:gd name="connsiteX2612" fmla="*/ 3548569 w 6672740"/>
              <a:gd name="connsiteY2612" fmla="*/ 1851617 h 3401120"/>
              <a:gd name="connsiteX2613" fmla="*/ 3542783 w 6672740"/>
              <a:gd name="connsiteY2613" fmla="*/ 1854013 h 3401120"/>
              <a:gd name="connsiteX2614" fmla="*/ 3532041 w 6672740"/>
              <a:gd name="connsiteY2614" fmla="*/ 1881213 h 3401120"/>
              <a:gd name="connsiteX2615" fmla="*/ 3527793 w 6672740"/>
              <a:gd name="connsiteY2615" fmla="*/ 1883058 h 3401120"/>
              <a:gd name="connsiteX2616" fmla="*/ 3517106 w 6672740"/>
              <a:gd name="connsiteY2616" fmla="*/ 1909488 h 3401120"/>
              <a:gd name="connsiteX2617" fmla="*/ 3512852 w 6672740"/>
              <a:gd name="connsiteY2617" fmla="*/ 1911293 h 3401120"/>
              <a:gd name="connsiteX2618" fmla="*/ 3513381 w 6672740"/>
              <a:gd name="connsiteY2618" fmla="*/ 1912570 h 3401120"/>
              <a:gd name="connsiteX2619" fmla="*/ 3502171 w 6672740"/>
              <a:gd name="connsiteY2619" fmla="*/ 1939631 h 3401120"/>
              <a:gd name="connsiteX2620" fmla="*/ 3497670 w 6672740"/>
              <a:gd name="connsiteY2620" fmla="*/ 1941496 h 3401120"/>
              <a:gd name="connsiteX2621" fmla="*/ 3498447 w 6672740"/>
              <a:gd name="connsiteY2621" fmla="*/ 1943373 h 3401120"/>
              <a:gd name="connsiteX2622" fmla="*/ 3486964 w 6672740"/>
              <a:gd name="connsiteY2622" fmla="*/ 1971094 h 3401120"/>
              <a:gd name="connsiteX2623" fmla="*/ 3481335 w 6672740"/>
              <a:gd name="connsiteY2623" fmla="*/ 1973426 h 3401120"/>
              <a:gd name="connsiteX2624" fmla="*/ 3481645 w 6672740"/>
              <a:gd name="connsiteY2624" fmla="*/ 1974175 h 3401120"/>
              <a:gd name="connsiteX2625" fmla="*/ 3470436 w 6672740"/>
              <a:gd name="connsiteY2625" fmla="*/ 2001236 h 3401120"/>
              <a:gd name="connsiteX2626" fmla="*/ 3469147 w 6672740"/>
              <a:gd name="connsiteY2626" fmla="*/ 2001770 h 3401120"/>
              <a:gd name="connsiteX2627" fmla="*/ 3470444 w 6672740"/>
              <a:gd name="connsiteY2627" fmla="*/ 2004978 h 3401120"/>
              <a:gd name="connsiteX2628" fmla="*/ 3459235 w 6672740"/>
              <a:gd name="connsiteY2628" fmla="*/ 2032699 h 3401120"/>
              <a:gd name="connsiteX2629" fmla="*/ 3454980 w 6672740"/>
              <a:gd name="connsiteY2629" fmla="*/ 2034504 h 3401120"/>
              <a:gd name="connsiteX2630" fmla="*/ 3455509 w 6672740"/>
              <a:gd name="connsiteY2630" fmla="*/ 2035781 h 3401120"/>
              <a:gd name="connsiteX2631" fmla="*/ 3444300 w 6672740"/>
              <a:gd name="connsiteY2631" fmla="*/ 2062842 h 3401120"/>
              <a:gd name="connsiteX2632" fmla="*/ 3439193 w 6672740"/>
              <a:gd name="connsiteY2632" fmla="*/ 2064958 h 3401120"/>
              <a:gd name="connsiteX2633" fmla="*/ 3440575 w 6672740"/>
              <a:gd name="connsiteY2633" fmla="*/ 2068450 h 3401120"/>
              <a:gd name="connsiteX2634" fmla="*/ 3429092 w 6672740"/>
              <a:gd name="connsiteY2634" fmla="*/ 2097492 h 3401120"/>
              <a:gd name="connsiteX2635" fmla="*/ 3426474 w 6672740"/>
              <a:gd name="connsiteY2635" fmla="*/ 2098628 h 3401120"/>
              <a:gd name="connsiteX2636" fmla="*/ 3427506 w 6672740"/>
              <a:gd name="connsiteY2636" fmla="*/ 2101121 h 3401120"/>
              <a:gd name="connsiteX2637" fmla="*/ 3416297 w 6672740"/>
              <a:gd name="connsiteY2637" fmla="*/ 2128182 h 3401120"/>
              <a:gd name="connsiteX2638" fmla="*/ 3414955 w 6672740"/>
              <a:gd name="connsiteY2638" fmla="*/ 2128738 h 3401120"/>
              <a:gd name="connsiteX2639" fmla="*/ 3416307 w 6672740"/>
              <a:gd name="connsiteY2639" fmla="*/ 2131924 h 3401120"/>
              <a:gd name="connsiteX2640" fmla="*/ 3404551 w 6672740"/>
              <a:gd name="connsiteY2640" fmla="*/ 2159645 h 3401120"/>
              <a:gd name="connsiteX2641" fmla="*/ 3400735 w 6672740"/>
              <a:gd name="connsiteY2641" fmla="*/ 2161189 h 3401120"/>
              <a:gd name="connsiteX2642" fmla="*/ 3401371 w 6672740"/>
              <a:gd name="connsiteY2642" fmla="*/ 2162725 h 3401120"/>
              <a:gd name="connsiteX2643" fmla="*/ 3390162 w 6672740"/>
              <a:gd name="connsiteY2643" fmla="*/ 2189787 h 3401120"/>
              <a:gd name="connsiteX2644" fmla="*/ 3388302 w 6672740"/>
              <a:gd name="connsiteY2644" fmla="*/ 2190557 h 3401120"/>
              <a:gd name="connsiteX2645" fmla="*/ 3390170 w 6672740"/>
              <a:gd name="connsiteY2645" fmla="*/ 2195395 h 3401120"/>
              <a:gd name="connsiteX2646" fmla="*/ 3378961 w 6672740"/>
              <a:gd name="connsiteY2646" fmla="*/ 2224436 h 3401120"/>
              <a:gd name="connsiteX2647" fmla="*/ 3377673 w 6672740"/>
              <a:gd name="connsiteY2647" fmla="*/ 2225008 h 3401120"/>
              <a:gd name="connsiteX2648" fmla="*/ 3378970 w 6672740"/>
              <a:gd name="connsiteY2648" fmla="*/ 2228065 h 3401120"/>
              <a:gd name="connsiteX2649" fmla="*/ 3367487 w 6672740"/>
              <a:gd name="connsiteY2649" fmla="*/ 2255126 h 3401120"/>
              <a:gd name="connsiteX2650" fmla="*/ 3364823 w 6672740"/>
              <a:gd name="connsiteY2650" fmla="*/ 2256204 h 3401120"/>
              <a:gd name="connsiteX2651" fmla="*/ 3365900 w 6672740"/>
              <a:gd name="connsiteY2651" fmla="*/ 2258867 h 3401120"/>
              <a:gd name="connsiteX2652" fmla="*/ 3354691 w 6672740"/>
              <a:gd name="connsiteY2652" fmla="*/ 2286589 h 3401120"/>
              <a:gd name="connsiteX2653" fmla="*/ 3352297 w 6672740"/>
              <a:gd name="connsiteY2653" fmla="*/ 2287605 h 3401120"/>
              <a:gd name="connsiteX2654" fmla="*/ 3354699 w 6672740"/>
              <a:gd name="connsiteY2654" fmla="*/ 2293404 h 3401120"/>
              <a:gd name="connsiteX2655" fmla="*/ 3343490 w 6672740"/>
              <a:gd name="connsiteY2655" fmla="*/ 2320465 h 3401120"/>
              <a:gd name="connsiteX2656" fmla="*/ 3341845 w 6672740"/>
              <a:gd name="connsiteY2656" fmla="*/ 2321147 h 3401120"/>
              <a:gd name="connsiteX2657" fmla="*/ 3343498 w 6672740"/>
              <a:gd name="connsiteY2657" fmla="*/ 2325139 h 3401120"/>
              <a:gd name="connsiteX2658" fmla="*/ 3332289 w 6672740"/>
              <a:gd name="connsiteY2658" fmla="*/ 2352201 h 3401120"/>
              <a:gd name="connsiteX2659" fmla="*/ 3329983 w 6672740"/>
              <a:gd name="connsiteY2659" fmla="*/ 2353155 h 3401120"/>
              <a:gd name="connsiteX2660" fmla="*/ 3332297 w 6672740"/>
              <a:gd name="connsiteY2660" fmla="*/ 2358742 h 3401120"/>
              <a:gd name="connsiteX2661" fmla="*/ 3321088 w 6672740"/>
              <a:gd name="connsiteY2661" fmla="*/ 2385803 h 3401120"/>
              <a:gd name="connsiteX2662" fmla="*/ 3319409 w 6672740"/>
              <a:gd name="connsiteY2662" fmla="*/ 2386500 h 3401120"/>
              <a:gd name="connsiteX2663" fmla="*/ 3321098 w 6672740"/>
              <a:gd name="connsiteY2663" fmla="*/ 2390479 h 3401120"/>
              <a:gd name="connsiteX2664" fmla="*/ 3310234 w 6672740"/>
              <a:gd name="connsiteY2664" fmla="*/ 2416080 h 3401120"/>
              <a:gd name="connsiteX2665" fmla="*/ 3313630 w 6672740"/>
              <a:gd name="connsiteY2665" fmla="*/ 2424082 h 3401120"/>
              <a:gd name="connsiteX2666" fmla="*/ 3302147 w 6672740"/>
              <a:gd name="connsiteY2666" fmla="*/ 2451143 h 3401120"/>
              <a:gd name="connsiteX2667" fmla="*/ 3299131 w 6672740"/>
              <a:gd name="connsiteY2667" fmla="*/ 2452363 h 3401120"/>
              <a:gd name="connsiteX2668" fmla="*/ 3300562 w 6672740"/>
              <a:gd name="connsiteY2668" fmla="*/ 2455818 h 3401120"/>
              <a:gd name="connsiteX2669" fmla="*/ 3289869 w 6672740"/>
              <a:gd name="connsiteY2669" fmla="*/ 2481633 h 3401120"/>
              <a:gd name="connsiteX2670" fmla="*/ 3293094 w 6672740"/>
              <a:gd name="connsiteY2670" fmla="*/ 2489421 h 3401120"/>
              <a:gd name="connsiteX2671" fmla="*/ 3281885 w 6672740"/>
              <a:gd name="connsiteY2671" fmla="*/ 2516482 h 3401120"/>
              <a:gd name="connsiteX2672" fmla="*/ 3278919 w 6672740"/>
              <a:gd name="connsiteY2672" fmla="*/ 2517711 h 3401120"/>
              <a:gd name="connsiteX2673" fmla="*/ 3281893 w 6672740"/>
              <a:gd name="connsiteY2673" fmla="*/ 2524891 h 3401120"/>
              <a:gd name="connsiteX2674" fmla="*/ 3271974 w 6672740"/>
              <a:gd name="connsiteY2674" fmla="*/ 2548839 h 3401120"/>
              <a:gd name="connsiteX2675" fmla="*/ 3274426 w 6672740"/>
              <a:gd name="connsiteY2675" fmla="*/ 2554760 h 3401120"/>
              <a:gd name="connsiteX2676" fmla="*/ 3263304 w 6672740"/>
              <a:gd name="connsiteY2676" fmla="*/ 2581612 h 3401120"/>
              <a:gd name="connsiteX2677" fmla="*/ 3266960 w 6672740"/>
              <a:gd name="connsiteY2677" fmla="*/ 2590230 h 3401120"/>
              <a:gd name="connsiteX2678" fmla="*/ 3255942 w 6672740"/>
              <a:gd name="connsiteY2678" fmla="*/ 2616195 h 3401120"/>
              <a:gd name="connsiteX2679" fmla="*/ 3259493 w 6672740"/>
              <a:gd name="connsiteY2679" fmla="*/ 2624766 h 3401120"/>
              <a:gd name="connsiteX2680" fmla="*/ 3248564 w 6672740"/>
              <a:gd name="connsiteY2680" fmla="*/ 2651148 h 3401120"/>
              <a:gd name="connsiteX2681" fmla="*/ 3252025 w 6672740"/>
              <a:gd name="connsiteY2681" fmla="*/ 2659303 h 3401120"/>
              <a:gd name="connsiteX2682" fmla="*/ 3240542 w 6672740"/>
              <a:gd name="connsiteY2682" fmla="*/ 2686364 h 3401120"/>
              <a:gd name="connsiteX2683" fmla="*/ 3239791 w 6672740"/>
              <a:gd name="connsiteY2683" fmla="*/ 2686669 h 3401120"/>
              <a:gd name="connsiteX2684" fmla="*/ 3242691 w 6672740"/>
              <a:gd name="connsiteY2684" fmla="*/ 2693840 h 3401120"/>
              <a:gd name="connsiteX2685" fmla="*/ 3232386 w 6672740"/>
              <a:gd name="connsiteY2685" fmla="*/ 2719325 h 3401120"/>
              <a:gd name="connsiteX2686" fmla="*/ 3235223 w 6672740"/>
              <a:gd name="connsiteY2686" fmla="*/ 2726510 h 3401120"/>
              <a:gd name="connsiteX2687" fmla="*/ 3224785 w 6672740"/>
              <a:gd name="connsiteY2687" fmla="*/ 2752940 h 3401120"/>
              <a:gd name="connsiteX2688" fmla="*/ 3227756 w 6672740"/>
              <a:gd name="connsiteY2688" fmla="*/ 2760112 h 3401120"/>
              <a:gd name="connsiteX2689" fmla="*/ 3217063 w 6672740"/>
              <a:gd name="connsiteY2689" fmla="*/ 2785928 h 3401120"/>
              <a:gd name="connsiteX2690" fmla="*/ 3220289 w 6672740"/>
              <a:gd name="connsiteY2690" fmla="*/ 2793715 h 3401120"/>
              <a:gd name="connsiteX2691" fmla="*/ 3211076 w 6672740"/>
              <a:gd name="connsiteY2691" fmla="*/ 2815957 h 3401120"/>
              <a:gd name="connsiteX2692" fmla="*/ 3216555 w 6672740"/>
              <a:gd name="connsiteY2692" fmla="*/ 2829185 h 3401120"/>
              <a:gd name="connsiteX2693" fmla="*/ 3205862 w 6672740"/>
              <a:gd name="connsiteY2693" fmla="*/ 2855001 h 3401120"/>
              <a:gd name="connsiteX2694" fmla="*/ 3209086 w 6672740"/>
              <a:gd name="connsiteY2694" fmla="*/ 2862787 h 3401120"/>
              <a:gd name="connsiteX2695" fmla="*/ 3199556 w 6672740"/>
              <a:gd name="connsiteY2695" fmla="*/ 2885795 h 3401120"/>
              <a:gd name="connsiteX2696" fmla="*/ 3205354 w 6672740"/>
              <a:gd name="connsiteY2696" fmla="*/ 2900125 h 3401120"/>
              <a:gd name="connsiteX2697" fmla="*/ 3196440 w 6672740"/>
              <a:gd name="connsiteY2697" fmla="*/ 2922156 h 3401120"/>
              <a:gd name="connsiteX2698" fmla="*/ 3201619 w 6672740"/>
              <a:gd name="connsiteY2698" fmla="*/ 2934660 h 3401120"/>
              <a:gd name="connsiteX2699" fmla="*/ 3190301 w 6672740"/>
              <a:gd name="connsiteY2699" fmla="*/ 2961985 h 3401120"/>
              <a:gd name="connsiteX2700" fmla="*/ 3194153 w 6672740"/>
              <a:gd name="connsiteY2700" fmla="*/ 2971063 h 3401120"/>
              <a:gd name="connsiteX2701" fmla="*/ 3184134 w 6672740"/>
              <a:gd name="connsiteY2701" fmla="*/ 2994674 h 3401120"/>
              <a:gd name="connsiteX2702" fmla="*/ 3188552 w 6672740"/>
              <a:gd name="connsiteY2702" fmla="*/ 3005600 h 3401120"/>
              <a:gd name="connsiteX2703" fmla="*/ 3179640 w 6672740"/>
              <a:gd name="connsiteY2703" fmla="*/ 3027637 h 3401120"/>
              <a:gd name="connsiteX2704" fmla="*/ 3184818 w 6672740"/>
              <a:gd name="connsiteY2704" fmla="*/ 3040137 h 3401120"/>
              <a:gd name="connsiteX2705" fmla="*/ 3175606 w 6672740"/>
              <a:gd name="connsiteY2705" fmla="*/ 3062378 h 3401120"/>
              <a:gd name="connsiteX2706" fmla="*/ 3181085 w 6672740"/>
              <a:gd name="connsiteY2706" fmla="*/ 3075606 h 3401120"/>
              <a:gd name="connsiteX2707" fmla="*/ 3173959 w 6672740"/>
              <a:gd name="connsiteY2707" fmla="*/ 3092805 h 3401120"/>
              <a:gd name="connsiteX2708" fmla="*/ 3181086 w 6672740"/>
              <a:gd name="connsiteY2708" fmla="*/ 3109209 h 3401120"/>
              <a:gd name="connsiteX2709" fmla="*/ 3170861 w 6672740"/>
              <a:gd name="connsiteY2709" fmla="*/ 3132745 h 3401120"/>
              <a:gd name="connsiteX2710" fmla="*/ 3177351 w 6672740"/>
              <a:gd name="connsiteY2710" fmla="*/ 3148413 h 3401120"/>
              <a:gd name="connsiteX2711" fmla="*/ 3168395 w 6672740"/>
              <a:gd name="connsiteY2711" fmla="*/ 3170034 h 3401120"/>
              <a:gd name="connsiteX2712" fmla="*/ 3173617 w 6672740"/>
              <a:gd name="connsiteY2712" fmla="*/ 3182950 h 3401120"/>
              <a:gd name="connsiteX2713" fmla="*/ 3166385 w 6672740"/>
              <a:gd name="connsiteY2713" fmla="*/ 3200835 h 3401120"/>
              <a:gd name="connsiteX2714" fmla="*/ 3173619 w 6672740"/>
              <a:gd name="connsiteY2714" fmla="*/ 3217485 h 3401120"/>
              <a:gd name="connsiteX2715" fmla="*/ 3164200 w 6672740"/>
              <a:gd name="connsiteY2715" fmla="*/ 3239164 h 3401120"/>
              <a:gd name="connsiteX2716" fmla="*/ 3169884 w 6672740"/>
              <a:gd name="connsiteY2716" fmla="*/ 3253888 h 3401120"/>
              <a:gd name="connsiteX2717" fmla="*/ 3162610 w 6672740"/>
              <a:gd name="connsiteY2717" fmla="*/ 3272732 h 3401120"/>
              <a:gd name="connsiteX2718" fmla="*/ 3169884 w 6672740"/>
              <a:gd name="connsiteY2718" fmla="*/ 3290292 h 3401120"/>
              <a:gd name="connsiteX2719" fmla="*/ 3162363 w 6672740"/>
              <a:gd name="connsiteY2719" fmla="*/ 3308448 h 3401120"/>
              <a:gd name="connsiteX2720" fmla="*/ 3169885 w 6672740"/>
              <a:gd name="connsiteY2720" fmla="*/ 3325761 h 3401120"/>
              <a:gd name="connsiteX2721" fmla="*/ 3160056 w 6672740"/>
              <a:gd name="connsiteY2721" fmla="*/ 3348386 h 3401120"/>
              <a:gd name="connsiteX2722" fmla="*/ 3166150 w 6672740"/>
              <a:gd name="connsiteY2722" fmla="*/ 3363098 h 3401120"/>
              <a:gd name="connsiteX2723" fmla="*/ 3158804 w 6672740"/>
              <a:gd name="connsiteY2723" fmla="*/ 3380834 h 3401120"/>
              <a:gd name="connsiteX2724" fmla="*/ 3166150 w 6672740"/>
              <a:gd name="connsiteY2724" fmla="*/ 3398569 h 3401120"/>
              <a:gd name="connsiteX2725" fmla="*/ 3165093 w 6672740"/>
              <a:gd name="connsiteY2725" fmla="*/ 3401120 h 3401120"/>
              <a:gd name="connsiteX2726" fmla="*/ 3090666 w 6672740"/>
              <a:gd name="connsiteY2726" fmla="*/ 3401120 h 3401120"/>
              <a:gd name="connsiteX2727" fmla="*/ 3089609 w 6672740"/>
              <a:gd name="connsiteY2727" fmla="*/ 3398569 h 3401120"/>
              <a:gd name="connsiteX2728" fmla="*/ 3096956 w 6672740"/>
              <a:gd name="connsiteY2728" fmla="*/ 3380834 h 3401120"/>
              <a:gd name="connsiteX2729" fmla="*/ 3089609 w 6672740"/>
              <a:gd name="connsiteY2729" fmla="*/ 3363098 h 3401120"/>
              <a:gd name="connsiteX2730" fmla="*/ 3097526 w 6672740"/>
              <a:gd name="connsiteY2730" fmla="*/ 3343985 h 3401120"/>
              <a:gd name="connsiteX2731" fmla="*/ 3089609 w 6672740"/>
              <a:gd name="connsiteY2731" fmla="*/ 3325761 h 3401120"/>
              <a:gd name="connsiteX2732" fmla="*/ 3099041 w 6672740"/>
              <a:gd name="connsiteY2732" fmla="*/ 3304050 h 3401120"/>
              <a:gd name="connsiteX2733" fmla="*/ 3093343 w 6672740"/>
              <a:gd name="connsiteY2733" fmla="*/ 3290292 h 3401120"/>
              <a:gd name="connsiteX2734" fmla="*/ 3100616 w 6672740"/>
              <a:gd name="connsiteY2734" fmla="*/ 3272732 h 3401120"/>
              <a:gd name="connsiteX2735" fmla="*/ 3093343 w 6672740"/>
              <a:gd name="connsiteY2735" fmla="*/ 3253888 h 3401120"/>
              <a:gd name="connsiteX2736" fmla="*/ 3100783 w 6672740"/>
              <a:gd name="connsiteY2736" fmla="*/ 3234612 h 3401120"/>
              <a:gd name="connsiteX2737" fmla="*/ 3093343 w 6672740"/>
              <a:gd name="connsiteY2737" fmla="*/ 3217485 h 3401120"/>
              <a:gd name="connsiteX2738" fmla="*/ 3102510 w 6672740"/>
              <a:gd name="connsiteY2738" fmla="*/ 3196385 h 3401120"/>
              <a:gd name="connsiteX2739" fmla="*/ 3097077 w 6672740"/>
              <a:gd name="connsiteY2739" fmla="*/ 3182950 h 3401120"/>
              <a:gd name="connsiteX2740" fmla="*/ 3105987 w 6672740"/>
              <a:gd name="connsiteY2740" fmla="*/ 3160912 h 3401120"/>
              <a:gd name="connsiteX2741" fmla="*/ 3100810 w 6672740"/>
              <a:gd name="connsiteY2741" fmla="*/ 3148413 h 3401120"/>
              <a:gd name="connsiteX2742" fmla="*/ 3109123 w 6672740"/>
              <a:gd name="connsiteY2742" fmla="*/ 3128344 h 3401120"/>
              <a:gd name="connsiteX2743" fmla="*/ 3100810 w 6672740"/>
              <a:gd name="connsiteY2743" fmla="*/ 3109209 h 3401120"/>
              <a:gd name="connsiteX2744" fmla="*/ 3109846 w 6672740"/>
              <a:gd name="connsiteY2744" fmla="*/ 3088407 h 3401120"/>
              <a:gd name="connsiteX2745" fmla="*/ 3104544 w 6672740"/>
              <a:gd name="connsiteY2745" fmla="*/ 3075606 h 3401120"/>
              <a:gd name="connsiteX2746" fmla="*/ 3113756 w 6672740"/>
              <a:gd name="connsiteY2746" fmla="*/ 3053364 h 3401120"/>
              <a:gd name="connsiteX2747" fmla="*/ 3108278 w 6672740"/>
              <a:gd name="connsiteY2747" fmla="*/ 3040137 h 3401120"/>
              <a:gd name="connsiteX2748" fmla="*/ 3117233 w 6672740"/>
              <a:gd name="connsiteY2748" fmla="*/ 3018514 h 3401120"/>
              <a:gd name="connsiteX2749" fmla="*/ 3112011 w 6672740"/>
              <a:gd name="connsiteY2749" fmla="*/ 3005600 h 3401120"/>
              <a:gd name="connsiteX2750" fmla="*/ 3120984 w 6672740"/>
              <a:gd name="connsiteY2750" fmla="*/ 2983410 h 3401120"/>
              <a:gd name="connsiteX2751" fmla="*/ 3115745 w 6672740"/>
              <a:gd name="connsiteY2751" fmla="*/ 2971063 h 3401120"/>
              <a:gd name="connsiteX2752" fmla="*/ 3125264 w 6672740"/>
              <a:gd name="connsiteY2752" fmla="*/ 2948628 h 3401120"/>
              <a:gd name="connsiteX2753" fmla="*/ 3119479 w 6672740"/>
              <a:gd name="connsiteY2753" fmla="*/ 2934660 h 3401120"/>
              <a:gd name="connsiteX2754" fmla="*/ 3130324 w 6672740"/>
              <a:gd name="connsiteY2754" fmla="*/ 2908475 h 3401120"/>
              <a:gd name="connsiteX2755" fmla="*/ 3126946 w 6672740"/>
              <a:gd name="connsiteY2755" fmla="*/ 2900125 h 3401120"/>
              <a:gd name="connsiteX2756" fmla="*/ 3137354 w 6672740"/>
              <a:gd name="connsiteY2756" fmla="*/ 2874397 h 3401120"/>
              <a:gd name="connsiteX2757" fmla="*/ 3132546 w 6672740"/>
              <a:gd name="connsiteY2757" fmla="*/ 2862787 h 3401120"/>
              <a:gd name="connsiteX2758" fmla="*/ 3143239 w 6672740"/>
              <a:gd name="connsiteY2758" fmla="*/ 2836970 h 3401120"/>
              <a:gd name="connsiteX2759" fmla="*/ 3140014 w 6672740"/>
              <a:gd name="connsiteY2759" fmla="*/ 2829185 h 3401120"/>
              <a:gd name="connsiteX2760" fmla="*/ 3149227 w 6672740"/>
              <a:gd name="connsiteY2760" fmla="*/ 2806943 h 3401120"/>
              <a:gd name="connsiteX2761" fmla="*/ 3143748 w 6672740"/>
              <a:gd name="connsiteY2761" fmla="*/ 2793715 h 3401120"/>
              <a:gd name="connsiteX2762" fmla="*/ 3154441 w 6672740"/>
              <a:gd name="connsiteY2762" fmla="*/ 2767899 h 3401120"/>
              <a:gd name="connsiteX2763" fmla="*/ 3151215 w 6672740"/>
              <a:gd name="connsiteY2763" fmla="*/ 2760112 h 3401120"/>
              <a:gd name="connsiteX2764" fmla="*/ 3161831 w 6672740"/>
              <a:gd name="connsiteY2764" fmla="*/ 2734482 h 3401120"/>
              <a:gd name="connsiteX2765" fmla="*/ 3158683 w 6672740"/>
              <a:gd name="connsiteY2765" fmla="*/ 2726510 h 3401120"/>
              <a:gd name="connsiteX2766" fmla="*/ 3168899 w 6672740"/>
              <a:gd name="connsiteY2766" fmla="*/ 2700640 h 3401120"/>
              <a:gd name="connsiteX2767" fmla="*/ 3166150 w 6672740"/>
              <a:gd name="connsiteY2767" fmla="*/ 2693840 h 3401120"/>
              <a:gd name="connsiteX2768" fmla="*/ 3176944 w 6672740"/>
              <a:gd name="connsiteY2768" fmla="*/ 2667143 h 3401120"/>
              <a:gd name="connsiteX2769" fmla="*/ 3173617 w 6672740"/>
              <a:gd name="connsiteY2769" fmla="*/ 2659303 h 3401120"/>
              <a:gd name="connsiteX2770" fmla="*/ 3184635 w 6672740"/>
              <a:gd name="connsiteY2770" fmla="*/ 2633337 h 3401120"/>
              <a:gd name="connsiteX2771" fmla="*/ 3181085 w 6672740"/>
              <a:gd name="connsiteY2771" fmla="*/ 2624766 h 3401120"/>
              <a:gd name="connsiteX2772" fmla="*/ 3192012 w 6672740"/>
              <a:gd name="connsiteY2772" fmla="*/ 2598385 h 3401120"/>
              <a:gd name="connsiteX2773" fmla="*/ 3188552 w 6672740"/>
              <a:gd name="connsiteY2773" fmla="*/ 2590230 h 3401120"/>
              <a:gd name="connsiteX2774" fmla="*/ 3200034 w 6672740"/>
              <a:gd name="connsiteY2774" fmla="*/ 2563168 h 3401120"/>
              <a:gd name="connsiteX2775" fmla="*/ 3201177 w 6672740"/>
              <a:gd name="connsiteY2775" fmla="*/ 2562706 h 3401120"/>
              <a:gd name="connsiteX2776" fmla="*/ 3197885 w 6672740"/>
              <a:gd name="connsiteY2776" fmla="*/ 2554760 h 3401120"/>
              <a:gd name="connsiteX2777" fmla="*/ 3207805 w 6672740"/>
              <a:gd name="connsiteY2777" fmla="*/ 2530811 h 3401120"/>
              <a:gd name="connsiteX2778" fmla="*/ 3205353 w 6672740"/>
              <a:gd name="connsiteY2778" fmla="*/ 2524891 h 3401120"/>
              <a:gd name="connsiteX2779" fmla="*/ 3216562 w 6672740"/>
              <a:gd name="connsiteY2779" fmla="*/ 2497830 h 3401120"/>
              <a:gd name="connsiteX2780" fmla="*/ 3219528 w 6672740"/>
              <a:gd name="connsiteY2780" fmla="*/ 2496601 h 3401120"/>
              <a:gd name="connsiteX2781" fmla="*/ 3216554 w 6672740"/>
              <a:gd name="connsiteY2781" fmla="*/ 2489421 h 3401120"/>
              <a:gd name="connsiteX2782" fmla="*/ 3227247 w 6672740"/>
              <a:gd name="connsiteY2782" fmla="*/ 2463605 h 3401120"/>
              <a:gd name="connsiteX2783" fmla="*/ 3224021 w 6672740"/>
              <a:gd name="connsiteY2783" fmla="*/ 2455818 h 3401120"/>
              <a:gd name="connsiteX2784" fmla="*/ 3235230 w 6672740"/>
              <a:gd name="connsiteY2784" fmla="*/ 2428756 h 3401120"/>
              <a:gd name="connsiteX2785" fmla="*/ 3236910 w 6672740"/>
              <a:gd name="connsiteY2785" fmla="*/ 2428060 h 3401120"/>
              <a:gd name="connsiteX2786" fmla="*/ 3235222 w 6672740"/>
              <a:gd name="connsiteY2786" fmla="*/ 2424082 h 3401120"/>
              <a:gd name="connsiteX2787" fmla="*/ 3246084 w 6672740"/>
              <a:gd name="connsiteY2787" fmla="*/ 2398481 h 3401120"/>
              <a:gd name="connsiteX2788" fmla="*/ 3242689 w 6672740"/>
              <a:gd name="connsiteY2788" fmla="*/ 2390479 h 3401120"/>
              <a:gd name="connsiteX2789" fmla="*/ 3254171 w 6672740"/>
              <a:gd name="connsiteY2789" fmla="*/ 2363418 h 3401120"/>
              <a:gd name="connsiteX2790" fmla="*/ 3257188 w 6672740"/>
              <a:gd name="connsiteY2790" fmla="*/ 2362197 h 3401120"/>
              <a:gd name="connsiteX2791" fmla="*/ 3255757 w 6672740"/>
              <a:gd name="connsiteY2791" fmla="*/ 2358742 h 3401120"/>
              <a:gd name="connsiteX2792" fmla="*/ 3266966 w 6672740"/>
              <a:gd name="connsiteY2792" fmla="*/ 2331681 h 3401120"/>
              <a:gd name="connsiteX2793" fmla="*/ 3269272 w 6672740"/>
              <a:gd name="connsiteY2793" fmla="*/ 2330725 h 3401120"/>
              <a:gd name="connsiteX2794" fmla="*/ 3266958 w 6672740"/>
              <a:gd name="connsiteY2794" fmla="*/ 2325139 h 3401120"/>
              <a:gd name="connsiteX2795" fmla="*/ 3278167 w 6672740"/>
              <a:gd name="connsiteY2795" fmla="*/ 2298078 h 3401120"/>
              <a:gd name="connsiteX2796" fmla="*/ 3279812 w 6672740"/>
              <a:gd name="connsiteY2796" fmla="*/ 2297396 h 3401120"/>
              <a:gd name="connsiteX2797" fmla="*/ 3278159 w 6672740"/>
              <a:gd name="connsiteY2797" fmla="*/ 2293404 h 3401120"/>
              <a:gd name="connsiteX2798" fmla="*/ 3289368 w 6672740"/>
              <a:gd name="connsiteY2798" fmla="*/ 2266343 h 3401120"/>
              <a:gd name="connsiteX2799" fmla="*/ 3291949 w 6672740"/>
              <a:gd name="connsiteY2799" fmla="*/ 2265272 h 3401120"/>
              <a:gd name="connsiteX2800" fmla="*/ 3289360 w 6672740"/>
              <a:gd name="connsiteY2800" fmla="*/ 2258867 h 3401120"/>
              <a:gd name="connsiteX2801" fmla="*/ 3300569 w 6672740"/>
              <a:gd name="connsiteY2801" fmla="*/ 2231145 h 3401120"/>
              <a:gd name="connsiteX2802" fmla="*/ 3301671 w 6672740"/>
              <a:gd name="connsiteY2802" fmla="*/ 2230678 h 3401120"/>
              <a:gd name="connsiteX2803" fmla="*/ 3300562 w 6672740"/>
              <a:gd name="connsiteY2803" fmla="*/ 2228065 h 3401120"/>
              <a:gd name="connsiteX2804" fmla="*/ 3312044 w 6672740"/>
              <a:gd name="connsiteY2804" fmla="*/ 2201004 h 3401120"/>
              <a:gd name="connsiteX2805" fmla="*/ 3315287 w 6672740"/>
              <a:gd name="connsiteY2805" fmla="*/ 2199692 h 3401120"/>
              <a:gd name="connsiteX2806" fmla="*/ 3313629 w 6672740"/>
              <a:gd name="connsiteY2806" fmla="*/ 2195395 h 3401120"/>
              <a:gd name="connsiteX2807" fmla="*/ 3324838 w 6672740"/>
              <a:gd name="connsiteY2807" fmla="*/ 2166353 h 3401120"/>
              <a:gd name="connsiteX2808" fmla="*/ 3326100 w 6672740"/>
              <a:gd name="connsiteY2808" fmla="*/ 2165792 h 3401120"/>
              <a:gd name="connsiteX2809" fmla="*/ 3324830 w 6672740"/>
              <a:gd name="connsiteY2809" fmla="*/ 2162725 h 3401120"/>
              <a:gd name="connsiteX2810" fmla="*/ 3336039 w 6672740"/>
              <a:gd name="connsiteY2810" fmla="*/ 2135664 h 3401120"/>
              <a:gd name="connsiteX2811" fmla="*/ 3337381 w 6672740"/>
              <a:gd name="connsiteY2811" fmla="*/ 2135108 h 3401120"/>
              <a:gd name="connsiteX2812" fmla="*/ 3336031 w 6672740"/>
              <a:gd name="connsiteY2812" fmla="*/ 2131924 h 3401120"/>
              <a:gd name="connsiteX2813" fmla="*/ 3347787 w 6672740"/>
              <a:gd name="connsiteY2813" fmla="*/ 2104202 h 3401120"/>
              <a:gd name="connsiteX2814" fmla="*/ 3351603 w 6672740"/>
              <a:gd name="connsiteY2814" fmla="*/ 2102658 h 3401120"/>
              <a:gd name="connsiteX2815" fmla="*/ 3350966 w 6672740"/>
              <a:gd name="connsiteY2815" fmla="*/ 2101121 h 3401120"/>
              <a:gd name="connsiteX2816" fmla="*/ 3362175 w 6672740"/>
              <a:gd name="connsiteY2816" fmla="*/ 2074060 h 3401120"/>
              <a:gd name="connsiteX2817" fmla="*/ 3364073 w 6672740"/>
              <a:gd name="connsiteY2817" fmla="*/ 2073273 h 3401120"/>
              <a:gd name="connsiteX2818" fmla="*/ 3362167 w 6672740"/>
              <a:gd name="connsiteY2818" fmla="*/ 2068450 h 3401120"/>
              <a:gd name="connsiteX2819" fmla="*/ 3373649 w 6672740"/>
              <a:gd name="connsiteY2819" fmla="*/ 2039409 h 3401120"/>
              <a:gd name="connsiteX2820" fmla="*/ 3379432 w 6672740"/>
              <a:gd name="connsiteY2820" fmla="*/ 2036899 h 3401120"/>
              <a:gd name="connsiteX2821" fmla="*/ 3378969 w 6672740"/>
              <a:gd name="connsiteY2821" fmla="*/ 2035781 h 3401120"/>
              <a:gd name="connsiteX2822" fmla="*/ 3390178 w 6672740"/>
              <a:gd name="connsiteY2822" fmla="*/ 2008720 h 3401120"/>
              <a:gd name="connsiteX2823" fmla="*/ 3394664 w 6672740"/>
              <a:gd name="connsiteY2823" fmla="*/ 2006861 h 3401120"/>
              <a:gd name="connsiteX2824" fmla="*/ 3393903 w 6672740"/>
              <a:gd name="connsiteY2824" fmla="*/ 2004978 h 3401120"/>
              <a:gd name="connsiteX2825" fmla="*/ 3405113 w 6672740"/>
              <a:gd name="connsiteY2825" fmla="*/ 1977256 h 3401120"/>
              <a:gd name="connsiteX2826" fmla="*/ 3406191 w 6672740"/>
              <a:gd name="connsiteY2826" fmla="*/ 1976799 h 3401120"/>
              <a:gd name="connsiteX2827" fmla="*/ 3405104 w 6672740"/>
              <a:gd name="connsiteY2827" fmla="*/ 1974175 h 3401120"/>
              <a:gd name="connsiteX2828" fmla="*/ 3416314 w 6672740"/>
              <a:gd name="connsiteY2828" fmla="*/ 1947114 h 3401120"/>
              <a:gd name="connsiteX2829" fmla="*/ 3420815 w 6672740"/>
              <a:gd name="connsiteY2829" fmla="*/ 1945249 h 3401120"/>
              <a:gd name="connsiteX2830" fmla="*/ 3420039 w 6672740"/>
              <a:gd name="connsiteY2830" fmla="*/ 1943373 h 3401120"/>
              <a:gd name="connsiteX2831" fmla="*/ 3431521 w 6672740"/>
              <a:gd name="connsiteY2831" fmla="*/ 1915651 h 3401120"/>
              <a:gd name="connsiteX2832" fmla="*/ 3437150 w 6672740"/>
              <a:gd name="connsiteY2832" fmla="*/ 1913320 h 3401120"/>
              <a:gd name="connsiteX2833" fmla="*/ 3436840 w 6672740"/>
              <a:gd name="connsiteY2833" fmla="*/ 1912570 h 3401120"/>
              <a:gd name="connsiteX2834" fmla="*/ 3448048 w 6672740"/>
              <a:gd name="connsiteY2834" fmla="*/ 1885509 h 3401120"/>
              <a:gd name="connsiteX2835" fmla="*/ 3452535 w 6672740"/>
              <a:gd name="connsiteY2835" fmla="*/ 1883650 h 3401120"/>
              <a:gd name="connsiteX2836" fmla="*/ 3451775 w 6672740"/>
              <a:gd name="connsiteY2836" fmla="*/ 1881767 h 3401120"/>
              <a:gd name="connsiteX2837" fmla="*/ 3462983 w 6672740"/>
              <a:gd name="connsiteY2837" fmla="*/ 1854045 h 3401120"/>
              <a:gd name="connsiteX2838" fmla="*/ 3466883 w 6672740"/>
              <a:gd name="connsiteY2838" fmla="*/ 1852391 h 3401120"/>
              <a:gd name="connsiteX2839" fmla="*/ 3477919 w 6672740"/>
              <a:gd name="connsiteY2839" fmla="*/ 1824450 h 3401120"/>
              <a:gd name="connsiteX2840" fmla="*/ 3482181 w 6672740"/>
              <a:gd name="connsiteY2840" fmla="*/ 1822598 h 3401120"/>
              <a:gd name="connsiteX2841" fmla="*/ 3493126 w 6672740"/>
              <a:gd name="connsiteY2841" fmla="*/ 1796174 h 3401120"/>
              <a:gd name="connsiteX2842" fmla="*/ 3498755 w 6672740"/>
              <a:gd name="connsiteY2842" fmla="*/ 1793843 h 3401120"/>
              <a:gd name="connsiteX2843" fmla="*/ 3498445 w 6672740"/>
              <a:gd name="connsiteY2843" fmla="*/ 1793093 h 3401120"/>
              <a:gd name="connsiteX2844" fmla="*/ 3509654 w 6672740"/>
              <a:gd name="connsiteY2844" fmla="*/ 1766032 h 3401120"/>
              <a:gd name="connsiteX2845" fmla="*/ 3513845 w 6672740"/>
              <a:gd name="connsiteY2845" fmla="*/ 1764295 h 3401120"/>
              <a:gd name="connsiteX2846" fmla="*/ 3513380 w 6672740"/>
              <a:gd name="connsiteY2846" fmla="*/ 1763224 h 3401120"/>
              <a:gd name="connsiteX2847" fmla="*/ 3525136 w 6672740"/>
              <a:gd name="connsiteY2847" fmla="*/ 1736162 h 3401120"/>
              <a:gd name="connsiteX2848" fmla="*/ 3532933 w 6672740"/>
              <a:gd name="connsiteY2848" fmla="*/ 1733081 h 3401120"/>
              <a:gd name="connsiteX2849" fmla="*/ 3543257 w 6672740"/>
              <a:gd name="connsiteY2849" fmla="*/ 1708160 h 3401120"/>
              <a:gd name="connsiteX2850" fmla="*/ 3547439 w 6672740"/>
              <a:gd name="connsiteY2850" fmla="*/ 1706427 h 3401120"/>
              <a:gd name="connsiteX2851" fmla="*/ 3546983 w 6672740"/>
              <a:gd name="connsiteY2851" fmla="*/ 1705352 h 3401120"/>
              <a:gd name="connsiteX2852" fmla="*/ 3558465 w 6672740"/>
              <a:gd name="connsiteY2852" fmla="*/ 1678291 h 3401120"/>
              <a:gd name="connsiteX2853" fmla="*/ 3567878 w 6672740"/>
              <a:gd name="connsiteY2853" fmla="*/ 1674484 h 3401120"/>
              <a:gd name="connsiteX2854" fmla="*/ 3567518 w 6672740"/>
              <a:gd name="connsiteY2854" fmla="*/ 1673615 h 3401120"/>
              <a:gd name="connsiteX2855" fmla="*/ 3578726 w 6672740"/>
              <a:gd name="connsiteY2855" fmla="*/ 1646554 h 3401120"/>
              <a:gd name="connsiteX2856" fmla="*/ 3583687 w 6672740"/>
              <a:gd name="connsiteY2856" fmla="*/ 1644499 h 3401120"/>
              <a:gd name="connsiteX2857" fmla="*/ 3593661 w 6672740"/>
              <a:gd name="connsiteY2857" fmla="*/ 1620419 h 3401120"/>
              <a:gd name="connsiteX2858" fmla="*/ 3601693 w 6672740"/>
              <a:gd name="connsiteY2858" fmla="*/ 1617092 h 3401120"/>
              <a:gd name="connsiteX2859" fmla="*/ 3601121 w 6672740"/>
              <a:gd name="connsiteY2859" fmla="*/ 1615743 h 3401120"/>
              <a:gd name="connsiteX2860" fmla="*/ 3612604 w 6672740"/>
              <a:gd name="connsiteY2860" fmla="*/ 1588682 h 3401120"/>
              <a:gd name="connsiteX2861" fmla="*/ 3623937 w 6672740"/>
              <a:gd name="connsiteY2861" fmla="*/ 1584099 h 3401120"/>
              <a:gd name="connsiteX2862" fmla="*/ 3632865 w 6672740"/>
              <a:gd name="connsiteY2862" fmla="*/ 1562546 h 3401120"/>
              <a:gd name="connsiteX2863" fmla="*/ 3636706 w 6672740"/>
              <a:gd name="connsiteY2863" fmla="*/ 1560955 h 3401120"/>
              <a:gd name="connsiteX2864" fmla="*/ 3636591 w 6672740"/>
              <a:gd name="connsiteY2864" fmla="*/ 1560672 h 3401120"/>
              <a:gd name="connsiteX2865" fmla="*/ 3648347 w 6672740"/>
              <a:gd name="connsiteY2865" fmla="*/ 1531630 h 3401120"/>
              <a:gd name="connsiteX2866" fmla="*/ 3656784 w 6672740"/>
              <a:gd name="connsiteY2866" fmla="*/ 1528054 h 3401120"/>
              <a:gd name="connsiteX2867" fmla="*/ 3666468 w 6672740"/>
              <a:gd name="connsiteY2867" fmla="*/ 1504675 h 3401120"/>
              <a:gd name="connsiteX2868" fmla="*/ 3675469 w 6672740"/>
              <a:gd name="connsiteY2868" fmla="*/ 1500947 h 3401120"/>
              <a:gd name="connsiteX2869" fmla="*/ 3685410 w 6672740"/>
              <a:gd name="connsiteY2869" fmla="*/ 1476945 h 3401120"/>
              <a:gd name="connsiteX2870" fmla="*/ 3696664 w 6672740"/>
              <a:gd name="connsiteY2870" fmla="*/ 1472283 h 3401120"/>
              <a:gd name="connsiteX2871" fmla="*/ 3705672 w 6672740"/>
              <a:gd name="connsiteY2871" fmla="*/ 1450538 h 3401120"/>
              <a:gd name="connsiteX2872" fmla="*/ 3715139 w 6672740"/>
              <a:gd name="connsiteY2872" fmla="*/ 1446616 h 3401120"/>
              <a:gd name="connsiteX2873" fmla="*/ 3724340 w 6672740"/>
              <a:gd name="connsiteY2873" fmla="*/ 1424402 h 3401120"/>
              <a:gd name="connsiteX2874" fmla="*/ 3731937 w 6672740"/>
              <a:gd name="connsiteY2874" fmla="*/ 1421255 h 3401120"/>
              <a:gd name="connsiteX2875" fmla="*/ 3743283 w 6672740"/>
              <a:gd name="connsiteY2875" fmla="*/ 1393212 h 3401120"/>
              <a:gd name="connsiteX2876" fmla="*/ 3758983 w 6672740"/>
              <a:gd name="connsiteY2876" fmla="*/ 1386554 h 3401120"/>
              <a:gd name="connsiteX2877" fmla="*/ 3767277 w 6672740"/>
              <a:gd name="connsiteY2877" fmla="*/ 1366529 h 3401120"/>
              <a:gd name="connsiteX2878" fmla="*/ 3775811 w 6672740"/>
              <a:gd name="connsiteY2878" fmla="*/ 1362995 h 3401120"/>
              <a:gd name="connsiteX2879" fmla="*/ 3785945 w 6672740"/>
              <a:gd name="connsiteY2879" fmla="*/ 1338528 h 3401120"/>
              <a:gd name="connsiteX2880" fmla="*/ 3796264 w 6672740"/>
              <a:gd name="connsiteY2880" fmla="*/ 1334253 h 3401120"/>
              <a:gd name="connsiteX2881" fmla="*/ 3804888 w 6672740"/>
              <a:gd name="connsiteY2881" fmla="*/ 1312939 h 3401120"/>
              <a:gd name="connsiteX2882" fmla="*/ 3820782 w 6672740"/>
              <a:gd name="connsiteY2882" fmla="*/ 1306198 h 3401120"/>
              <a:gd name="connsiteX2883" fmla="*/ 3828883 w 6672740"/>
              <a:gd name="connsiteY2883" fmla="*/ 1285209 h 3401120"/>
              <a:gd name="connsiteX2884" fmla="*/ 3839975 w 6672740"/>
              <a:gd name="connsiteY2884" fmla="*/ 1280278 h 3401120"/>
              <a:gd name="connsiteX2885" fmla="*/ 3847551 w 6672740"/>
              <a:gd name="connsiteY2885" fmla="*/ 1261987 h 3401120"/>
              <a:gd name="connsiteX2886" fmla="*/ 3863234 w 6672740"/>
              <a:gd name="connsiteY2886" fmla="*/ 1255491 h 3401120"/>
              <a:gd name="connsiteX2887" fmla="*/ 3871820 w 6672740"/>
              <a:gd name="connsiteY2887" fmla="*/ 1234258 h 3401120"/>
              <a:gd name="connsiteX2888" fmla="*/ 3881198 w 6672740"/>
              <a:gd name="connsiteY2888" fmla="*/ 1230280 h 3401120"/>
              <a:gd name="connsiteX2889" fmla="*/ 3890488 w 6672740"/>
              <a:gd name="connsiteY2889" fmla="*/ 1207850 h 3401120"/>
              <a:gd name="connsiteX2890" fmla="*/ 3905189 w 6672740"/>
              <a:gd name="connsiteY2890" fmla="*/ 1201760 h 3401120"/>
              <a:gd name="connsiteX2891" fmla="*/ 3912890 w 6672740"/>
              <a:gd name="connsiteY2891" fmla="*/ 1182261 h 3401120"/>
              <a:gd name="connsiteX2892" fmla="*/ 3929951 w 6672740"/>
              <a:gd name="connsiteY2892" fmla="*/ 1174849 h 3401120"/>
              <a:gd name="connsiteX2893" fmla="*/ 3937159 w 6672740"/>
              <a:gd name="connsiteY2893" fmla="*/ 1157444 h 3401120"/>
              <a:gd name="connsiteX2894" fmla="*/ 3946746 w 6672740"/>
              <a:gd name="connsiteY2894" fmla="*/ 1153473 h 3401120"/>
              <a:gd name="connsiteX2895" fmla="*/ 3956375 w 6672740"/>
              <a:gd name="connsiteY2895" fmla="*/ 1131309 h 3401120"/>
              <a:gd name="connsiteX2896" fmla="*/ 3970948 w 6672740"/>
              <a:gd name="connsiteY2896" fmla="*/ 1125553 h 3401120"/>
              <a:gd name="connsiteX2897" fmla="*/ 3978504 w 6672740"/>
              <a:gd name="connsiteY2897" fmla="*/ 1107312 h 3401120"/>
              <a:gd name="connsiteX2898" fmla="*/ 3994263 w 6672740"/>
              <a:gd name="connsiteY2898" fmla="*/ 1100785 h 3401120"/>
              <a:gd name="connsiteX2899" fmla="*/ 4002498 w 6672740"/>
              <a:gd name="connsiteY2899" fmla="*/ 1080904 h 3401120"/>
              <a:gd name="connsiteX2900" fmla="*/ 4018339 w 6672740"/>
              <a:gd name="connsiteY2900" fmla="*/ 1074342 h 3401120"/>
              <a:gd name="connsiteX2901" fmla="*/ 4024900 w 6672740"/>
              <a:gd name="connsiteY2901" fmla="*/ 1058502 h 3401120"/>
              <a:gd name="connsiteX2902" fmla="*/ 4039918 w 6672740"/>
              <a:gd name="connsiteY2902" fmla="*/ 1052281 h 3401120"/>
              <a:gd name="connsiteX2903" fmla="*/ 4047576 w 6672740"/>
              <a:gd name="connsiteY2903" fmla="*/ 1034234 h 3401120"/>
              <a:gd name="connsiteX2904" fmla="*/ 4064325 w 6672740"/>
              <a:gd name="connsiteY2904" fmla="*/ 1027461 h 3401120"/>
              <a:gd name="connsiteX2905" fmla="*/ 4072118 w 6672740"/>
              <a:gd name="connsiteY2905" fmla="*/ 1008645 h 3401120"/>
              <a:gd name="connsiteX2906" fmla="*/ 4091065 w 6672740"/>
              <a:gd name="connsiteY2906" fmla="*/ 1000796 h 3401120"/>
              <a:gd name="connsiteX2907" fmla="*/ 4097981 w 6672740"/>
              <a:gd name="connsiteY2907" fmla="*/ 984101 h 3401120"/>
              <a:gd name="connsiteX2908" fmla="*/ 4115607 w 6672740"/>
              <a:gd name="connsiteY2908" fmla="*/ 976801 h 3401120"/>
              <a:gd name="connsiteX2909" fmla="*/ 4121975 w 6672740"/>
              <a:gd name="connsiteY2909" fmla="*/ 961426 h 3401120"/>
              <a:gd name="connsiteX2910" fmla="*/ 4137817 w 6672740"/>
              <a:gd name="connsiteY2910" fmla="*/ 954865 h 3401120"/>
              <a:gd name="connsiteX2911" fmla="*/ 4144377 w 6672740"/>
              <a:gd name="connsiteY2911" fmla="*/ 939024 h 3401120"/>
              <a:gd name="connsiteX2912" fmla="*/ 4159994 w 6672740"/>
              <a:gd name="connsiteY2912" fmla="*/ 932556 h 3401120"/>
              <a:gd name="connsiteX2913" fmla="*/ 4163472 w 6672740"/>
              <a:gd name="connsiteY2913" fmla="*/ 924540 h 3401120"/>
              <a:gd name="connsiteX2914" fmla="*/ 4142463 w 6672740"/>
              <a:gd name="connsiteY2914" fmla="*/ 933035 h 3401120"/>
              <a:gd name="connsiteX2915" fmla="*/ 4136895 w 6672740"/>
              <a:gd name="connsiteY2915" fmla="*/ 946477 h 3401120"/>
              <a:gd name="connsiteX2916" fmla="*/ 4121641 w 6672740"/>
              <a:gd name="connsiteY2916" fmla="*/ 952795 h 3401120"/>
              <a:gd name="connsiteX2917" fmla="*/ 4114493 w 6672740"/>
              <a:gd name="connsiteY2917" fmla="*/ 970472 h 3401120"/>
              <a:gd name="connsiteX2918" fmla="*/ 4098294 w 6672740"/>
              <a:gd name="connsiteY2918" fmla="*/ 977347 h 3401120"/>
              <a:gd name="connsiteX2919" fmla="*/ 4091270 w 6672740"/>
              <a:gd name="connsiteY2919" fmla="*/ 993147 h 3401120"/>
              <a:gd name="connsiteX2920" fmla="*/ 4069960 w 6672740"/>
              <a:gd name="connsiteY2920" fmla="*/ 1001371 h 3401120"/>
              <a:gd name="connsiteX2921" fmla="*/ 4064089 w 6672740"/>
              <a:gd name="connsiteY2921" fmla="*/ 1015549 h 3401120"/>
              <a:gd name="connsiteX2922" fmla="*/ 4048715 w 6672740"/>
              <a:gd name="connsiteY2922" fmla="*/ 1021917 h 3401120"/>
              <a:gd name="connsiteX2923" fmla="*/ 4041414 w 6672740"/>
              <a:gd name="connsiteY2923" fmla="*/ 1039544 h 3401120"/>
              <a:gd name="connsiteX2924" fmla="*/ 4024936 w 6672740"/>
              <a:gd name="connsiteY2924" fmla="*/ 1046369 h 3401120"/>
              <a:gd name="connsiteX2925" fmla="*/ 4017419 w 6672740"/>
              <a:gd name="connsiteY2925" fmla="*/ 1065408 h 3401120"/>
              <a:gd name="connsiteX2926" fmla="*/ 4001691 w 6672740"/>
              <a:gd name="connsiteY2926" fmla="*/ 1072241 h 3401120"/>
              <a:gd name="connsiteX2927" fmla="*/ 3995017 w 6672740"/>
              <a:gd name="connsiteY2927" fmla="*/ 1088356 h 3401120"/>
              <a:gd name="connsiteX2928" fmla="*/ 3979998 w 6672740"/>
              <a:gd name="connsiteY2928" fmla="*/ 1094577 h 3401120"/>
              <a:gd name="connsiteX2929" fmla="*/ 3972341 w 6672740"/>
              <a:gd name="connsiteY2929" fmla="*/ 1112624 h 3401120"/>
              <a:gd name="connsiteX2930" fmla="*/ 3954662 w 6672740"/>
              <a:gd name="connsiteY2930" fmla="*/ 1119772 h 3401120"/>
              <a:gd name="connsiteX2931" fmla="*/ 3948344 w 6672740"/>
              <a:gd name="connsiteY2931" fmla="*/ 1135026 h 3401120"/>
              <a:gd name="connsiteX2932" fmla="*/ 3934904 w 6672740"/>
              <a:gd name="connsiteY2932" fmla="*/ 1140593 h 3401120"/>
              <a:gd name="connsiteX2933" fmla="*/ 3925942 w 6672740"/>
              <a:gd name="connsiteY2933" fmla="*/ 1162755 h 3401120"/>
              <a:gd name="connsiteX2934" fmla="*/ 3907895 w 6672740"/>
              <a:gd name="connsiteY2934" fmla="*/ 1170414 h 3401120"/>
              <a:gd name="connsiteX2935" fmla="*/ 3901675 w 6672740"/>
              <a:gd name="connsiteY2935" fmla="*/ 1185431 h 3401120"/>
              <a:gd name="connsiteX2936" fmla="*/ 3887700 w 6672740"/>
              <a:gd name="connsiteY2936" fmla="*/ 1191219 h 3401120"/>
              <a:gd name="connsiteX2937" fmla="*/ 3879273 w 6672740"/>
              <a:gd name="connsiteY2937" fmla="*/ 1211567 h 3401120"/>
              <a:gd name="connsiteX2938" fmla="*/ 3865377 w 6672740"/>
              <a:gd name="connsiteY2938" fmla="*/ 1217323 h 3401120"/>
              <a:gd name="connsiteX2939" fmla="*/ 3856597 w 6672740"/>
              <a:gd name="connsiteY2939" fmla="*/ 1239024 h 3401120"/>
              <a:gd name="connsiteX2940" fmla="*/ 3843547 w 6672740"/>
              <a:gd name="connsiteY2940" fmla="*/ 1244558 h 3401120"/>
              <a:gd name="connsiteX2941" fmla="*/ 3836335 w 6672740"/>
              <a:gd name="connsiteY2941" fmla="*/ 1261972 h 3401120"/>
              <a:gd name="connsiteX2942" fmla="*/ 3822894 w 6672740"/>
              <a:gd name="connsiteY2942" fmla="*/ 1267539 h 3401120"/>
              <a:gd name="connsiteX2943" fmla="*/ 3813933 w 6672740"/>
              <a:gd name="connsiteY2943" fmla="*/ 1289701 h 3401120"/>
              <a:gd name="connsiteX2944" fmla="*/ 3799945 w 6672740"/>
              <a:gd name="connsiteY2944" fmla="*/ 1295637 h 3401120"/>
              <a:gd name="connsiteX2945" fmla="*/ 3791258 w 6672740"/>
              <a:gd name="connsiteY2945" fmla="*/ 1316109 h 3401120"/>
              <a:gd name="connsiteX2946" fmla="*/ 3779680 w 6672740"/>
              <a:gd name="connsiteY2946" fmla="*/ 1320791 h 3401120"/>
              <a:gd name="connsiteX2947" fmla="*/ 3770997 w 6672740"/>
              <a:gd name="connsiteY2947" fmla="*/ 1343292 h 3401120"/>
              <a:gd name="connsiteX2948" fmla="*/ 3760854 w 6672740"/>
              <a:gd name="connsiteY2948" fmla="*/ 1347800 h 3401120"/>
              <a:gd name="connsiteX2949" fmla="*/ 3751781 w 6672740"/>
              <a:gd name="connsiteY2949" fmla="*/ 1369702 h 3401120"/>
              <a:gd name="connsiteX2950" fmla="*/ 3736747 w 6672740"/>
              <a:gd name="connsiteY2950" fmla="*/ 1375930 h 3401120"/>
              <a:gd name="connsiteX2951" fmla="*/ 3729652 w 6672740"/>
              <a:gd name="connsiteY2951" fmla="*/ 1392650 h 3401120"/>
              <a:gd name="connsiteX2952" fmla="*/ 3719245 w 6672740"/>
              <a:gd name="connsiteY2952" fmla="*/ 1396857 h 3401120"/>
              <a:gd name="connsiteX2953" fmla="*/ 3709389 w 6672740"/>
              <a:gd name="connsiteY2953" fmla="*/ 1420652 h 3401120"/>
              <a:gd name="connsiteX2954" fmla="*/ 3700917 w 6672740"/>
              <a:gd name="connsiteY2954" fmla="*/ 1424162 h 3401120"/>
              <a:gd name="connsiteX2955" fmla="*/ 3690721 w 6672740"/>
              <a:gd name="connsiteY2955" fmla="*/ 1449975 h 3401120"/>
              <a:gd name="connsiteX2956" fmla="*/ 3682352 w 6672740"/>
              <a:gd name="connsiteY2956" fmla="*/ 1453611 h 3401120"/>
              <a:gd name="connsiteX2957" fmla="*/ 3671781 w 6672740"/>
              <a:gd name="connsiteY2957" fmla="*/ 1478524 h 3401120"/>
              <a:gd name="connsiteX2958" fmla="*/ 3660312 w 6672740"/>
              <a:gd name="connsiteY2958" fmla="*/ 1483161 h 3401120"/>
              <a:gd name="connsiteX2959" fmla="*/ 3650972 w 6672740"/>
              <a:gd name="connsiteY2959" fmla="*/ 1504660 h 3401120"/>
              <a:gd name="connsiteX2960" fmla="*/ 3642674 w 6672740"/>
              <a:gd name="connsiteY2960" fmla="*/ 1507937 h 3401120"/>
              <a:gd name="connsiteX2961" fmla="*/ 3632304 w 6672740"/>
              <a:gd name="connsiteY2961" fmla="*/ 1532388 h 3401120"/>
              <a:gd name="connsiteX2962" fmla="*/ 3623624 w 6672740"/>
              <a:gd name="connsiteY2962" fmla="*/ 1535900 h 3401120"/>
              <a:gd name="connsiteX2963" fmla="*/ 3613909 w 6672740"/>
              <a:gd name="connsiteY2963" fmla="*/ 1558797 h 3401120"/>
              <a:gd name="connsiteX2964" fmla="*/ 3604038 w 6672740"/>
              <a:gd name="connsiteY2964" fmla="*/ 1562789 h 3401120"/>
              <a:gd name="connsiteX2965" fmla="*/ 3593646 w 6672740"/>
              <a:gd name="connsiteY2965" fmla="*/ 1589713 h 3401120"/>
              <a:gd name="connsiteX2966" fmla="*/ 3584450 w 6672740"/>
              <a:gd name="connsiteY2966" fmla="*/ 1593801 h 3401120"/>
              <a:gd name="connsiteX2967" fmla="*/ 3574977 w 6672740"/>
              <a:gd name="connsiteY2967" fmla="*/ 1616669 h 3401120"/>
              <a:gd name="connsiteX2968" fmla="*/ 3565452 w 6672740"/>
              <a:gd name="connsiteY2968" fmla="*/ 1620614 h 3401120"/>
              <a:gd name="connsiteX2969" fmla="*/ 3556036 w 6672740"/>
              <a:gd name="connsiteY2969" fmla="*/ 1642804 h 3401120"/>
              <a:gd name="connsiteX2970" fmla="*/ 3549821 w 6672740"/>
              <a:gd name="connsiteY2970" fmla="*/ 1645317 h 3401120"/>
              <a:gd name="connsiteX2971" fmla="*/ 3550717 w 6672740"/>
              <a:gd name="connsiteY2971" fmla="*/ 1647480 h 3401120"/>
              <a:gd name="connsiteX2972" fmla="*/ 3539508 w 6672740"/>
              <a:gd name="connsiteY2972" fmla="*/ 1674541 h 3401120"/>
              <a:gd name="connsiteX2973" fmla="*/ 3530041 w 6672740"/>
              <a:gd name="connsiteY2973" fmla="*/ 1678463 h 3401120"/>
              <a:gd name="connsiteX2974" fmla="*/ 3520840 w 6672740"/>
              <a:gd name="connsiteY2974" fmla="*/ 1700677 h 3401120"/>
              <a:gd name="connsiteX2975" fmla="*/ 3516007 w 6672740"/>
              <a:gd name="connsiteY2975" fmla="*/ 1702678 h 3401120"/>
              <a:gd name="connsiteX2976" fmla="*/ 3517114 w 6672740"/>
              <a:gd name="connsiteY2976" fmla="*/ 1705352 h 3401120"/>
              <a:gd name="connsiteX2977" fmla="*/ 3505905 w 6672740"/>
              <a:gd name="connsiteY2977" fmla="*/ 1732413 h 3401120"/>
              <a:gd name="connsiteX2978" fmla="*/ 3498300 w 6672740"/>
              <a:gd name="connsiteY2978" fmla="*/ 1735563 h 3401120"/>
              <a:gd name="connsiteX2979" fmla="*/ 3486963 w 6672740"/>
              <a:gd name="connsiteY2979" fmla="*/ 1762283 h 3401120"/>
              <a:gd name="connsiteX2980" fmla="*/ 3481042 w 6672740"/>
              <a:gd name="connsiteY2980" fmla="*/ 1764677 h 3401120"/>
              <a:gd name="connsiteX2981" fmla="*/ 3470435 w 6672740"/>
              <a:gd name="connsiteY2981" fmla="*/ 1790285 h 3401120"/>
              <a:gd name="connsiteX2982" fmla="*/ 3466261 w 6672740"/>
              <a:gd name="connsiteY2982" fmla="*/ 1792013 h 3401120"/>
              <a:gd name="connsiteX2983" fmla="*/ 3466709 w 6672740"/>
              <a:gd name="connsiteY2983" fmla="*/ 1793093 h 3401120"/>
              <a:gd name="connsiteX2984" fmla="*/ 3455500 w 6672740"/>
              <a:gd name="connsiteY2984" fmla="*/ 1820154 h 3401120"/>
              <a:gd name="connsiteX2985" fmla="*/ 3447812 w 6672740"/>
              <a:gd name="connsiteY2985" fmla="*/ 1823338 h 3401120"/>
              <a:gd name="connsiteX2986" fmla="*/ 3448042 w 6672740"/>
              <a:gd name="connsiteY2986" fmla="*/ 1823896 h 3401120"/>
              <a:gd name="connsiteX2987" fmla="*/ 3436559 w 6672740"/>
              <a:gd name="connsiteY2987" fmla="*/ 1851617 h 3401120"/>
              <a:gd name="connsiteX2988" fmla="*/ 3430773 w 6672740"/>
              <a:gd name="connsiteY2988" fmla="*/ 1854013 h 3401120"/>
              <a:gd name="connsiteX2989" fmla="*/ 3420031 w 6672740"/>
              <a:gd name="connsiteY2989" fmla="*/ 1881213 h 3401120"/>
              <a:gd name="connsiteX2990" fmla="*/ 3415783 w 6672740"/>
              <a:gd name="connsiteY2990" fmla="*/ 1883058 h 3401120"/>
              <a:gd name="connsiteX2991" fmla="*/ 3405096 w 6672740"/>
              <a:gd name="connsiteY2991" fmla="*/ 1909488 h 3401120"/>
              <a:gd name="connsiteX2992" fmla="*/ 3400842 w 6672740"/>
              <a:gd name="connsiteY2992" fmla="*/ 1911293 h 3401120"/>
              <a:gd name="connsiteX2993" fmla="*/ 3401371 w 6672740"/>
              <a:gd name="connsiteY2993" fmla="*/ 1912570 h 3401120"/>
              <a:gd name="connsiteX2994" fmla="*/ 3390162 w 6672740"/>
              <a:gd name="connsiteY2994" fmla="*/ 1939631 h 3401120"/>
              <a:gd name="connsiteX2995" fmla="*/ 3388793 w 6672740"/>
              <a:gd name="connsiteY2995" fmla="*/ 1940198 h 3401120"/>
              <a:gd name="connsiteX2996" fmla="*/ 3390170 w 6672740"/>
              <a:gd name="connsiteY2996" fmla="*/ 1943373 h 3401120"/>
              <a:gd name="connsiteX2997" fmla="*/ 3378141 w 6672740"/>
              <a:gd name="connsiteY2997" fmla="*/ 1971094 h 3401120"/>
              <a:gd name="connsiteX2998" fmla="*/ 3374534 w 6672740"/>
              <a:gd name="connsiteY2998" fmla="*/ 1972520 h 3401120"/>
              <a:gd name="connsiteX2999" fmla="*/ 3375236 w 6672740"/>
              <a:gd name="connsiteY2999" fmla="*/ 1974175 h 3401120"/>
              <a:gd name="connsiteX3000" fmla="*/ 3363753 w 6672740"/>
              <a:gd name="connsiteY3000" fmla="*/ 2001236 h 3401120"/>
              <a:gd name="connsiteX3001" fmla="*/ 3357881 w 6672740"/>
              <a:gd name="connsiteY3001" fmla="*/ 2003610 h 3401120"/>
              <a:gd name="connsiteX3002" fmla="*/ 3358434 w 6672740"/>
              <a:gd name="connsiteY3002" fmla="*/ 2004978 h 3401120"/>
              <a:gd name="connsiteX3003" fmla="*/ 3347225 w 6672740"/>
              <a:gd name="connsiteY3003" fmla="*/ 2032699 h 3401120"/>
              <a:gd name="connsiteX3004" fmla="*/ 3342970 w 6672740"/>
              <a:gd name="connsiteY3004" fmla="*/ 2034504 h 3401120"/>
              <a:gd name="connsiteX3005" fmla="*/ 3343500 w 6672740"/>
              <a:gd name="connsiteY3005" fmla="*/ 2035781 h 3401120"/>
              <a:gd name="connsiteX3006" fmla="*/ 3332290 w 6672740"/>
              <a:gd name="connsiteY3006" fmla="*/ 2062842 h 3401120"/>
              <a:gd name="connsiteX3007" fmla="*/ 3330431 w 6672740"/>
              <a:gd name="connsiteY3007" fmla="*/ 2063612 h 3401120"/>
              <a:gd name="connsiteX3008" fmla="*/ 3332299 w 6672740"/>
              <a:gd name="connsiteY3008" fmla="*/ 2068450 h 3401120"/>
              <a:gd name="connsiteX3009" fmla="*/ 3321089 w 6672740"/>
              <a:gd name="connsiteY3009" fmla="*/ 2097492 h 3401120"/>
              <a:gd name="connsiteX3010" fmla="*/ 3316659 w 6672740"/>
              <a:gd name="connsiteY3010" fmla="*/ 2099460 h 3401120"/>
              <a:gd name="connsiteX3011" fmla="*/ 3317364 w 6672740"/>
              <a:gd name="connsiteY3011" fmla="*/ 2101121 h 3401120"/>
              <a:gd name="connsiteX3012" fmla="*/ 3305881 w 6672740"/>
              <a:gd name="connsiteY3012" fmla="*/ 2128182 h 3401120"/>
              <a:gd name="connsiteX3013" fmla="*/ 3303218 w 6672740"/>
              <a:gd name="connsiteY3013" fmla="*/ 2129259 h 3401120"/>
              <a:gd name="connsiteX3014" fmla="*/ 3304295 w 6672740"/>
              <a:gd name="connsiteY3014" fmla="*/ 2131924 h 3401120"/>
              <a:gd name="connsiteX3015" fmla="*/ 3293086 w 6672740"/>
              <a:gd name="connsiteY3015" fmla="*/ 2159645 h 3401120"/>
              <a:gd name="connsiteX3016" fmla="*/ 3291964 w 6672740"/>
              <a:gd name="connsiteY3016" fmla="*/ 2160121 h 3401120"/>
              <a:gd name="connsiteX3017" fmla="*/ 3293096 w 6672740"/>
              <a:gd name="connsiteY3017" fmla="*/ 2162725 h 3401120"/>
              <a:gd name="connsiteX3018" fmla="*/ 3281340 w 6672740"/>
              <a:gd name="connsiteY3018" fmla="*/ 2189787 h 3401120"/>
              <a:gd name="connsiteX3019" fmla="*/ 3276702 w 6672740"/>
              <a:gd name="connsiteY3019" fmla="*/ 2191618 h 3401120"/>
              <a:gd name="connsiteX3020" fmla="*/ 3278160 w 6672740"/>
              <a:gd name="connsiteY3020" fmla="*/ 2195395 h 3401120"/>
              <a:gd name="connsiteX3021" fmla="*/ 3266951 w 6672740"/>
              <a:gd name="connsiteY3021" fmla="*/ 2224436 h 3401120"/>
              <a:gd name="connsiteX3022" fmla="*/ 3265663 w 6672740"/>
              <a:gd name="connsiteY3022" fmla="*/ 2225008 h 3401120"/>
              <a:gd name="connsiteX3023" fmla="*/ 3266960 w 6672740"/>
              <a:gd name="connsiteY3023" fmla="*/ 2228065 h 3401120"/>
              <a:gd name="connsiteX3024" fmla="*/ 3255477 w 6672740"/>
              <a:gd name="connsiteY3024" fmla="*/ 2255126 h 3401120"/>
              <a:gd name="connsiteX3025" fmla="*/ 3254390 w 6672740"/>
              <a:gd name="connsiteY3025" fmla="*/ 2255566 h 3401120"/>
              <a:gd name="connsiteX3026" fmla="*/ 3255758 w 6672740"/>
              <a:gd name="connsiteY3026" fmla="*/ 2258867 h 3401120"/>
              <a:gd name="connsiteX3027" fmla="*/ 3244275 w 6672740"/>
              <a:gd name="connsiteY3027" fmla="*/ 2286589 h 3401120"/>
              <a:gd name="connsiteX3028" fmla="*/ 3240511 w 6672740"/>
              <a:gd name="connsiteY3028" fmla="*/ 2288147 h 3401120"/>
              <a:gd name="connsiteX3029" fmla="*/ 3242689 w 6672740"/>
              <a:gd name="connsiteY3029" fmla="*/ 2293404 h 3401120"/>
              <a:gd name="connsiteX3030" fmla="*/ 3231480 w 6672740"/>
              <a:gd name="connsiteY3030" fmla="*/ 2320465 h 3401120"/>
              <a:gd name="connsiteX3031" fmla="*/ 3229835 w 6672740"/>
              <a:gd name="connsiteY3031" fmla="*/ 2321147 h 3401120"/>
              <a:gd name="connsiteX3032" fmla="*/ 3231488 w 6672740"/>
              <a:gd name="connsiteY3032" fmla="*/ 2325139 h 3401120"/>
              <a:gd name="connsiteX3033" fmla="*/ 3220279 w 6672740"/>
              <a:gd name="connsiteY3033" fmla="*/ 2352201 h 3401120"/>
              <a:gd name="connsiteX3034" fmla="*/ 3217973 w 6672740"/>
              <a:gd name="connsiteY3034" fmla="*/ 2353155 h 3401120"/>
              <a:gd name="connsiteX3035" fmla="*/ 3220287 w 6672740"/>
              <a:gd name="connsiteY3035" fmla="*/ 2358742 h 3401120"/>
              <a:gd name="connsiteX3036" fmla="*/ 3209982 w 6672740"/>
              <a:gd name="connsiteY3036" fmla="*/ 2383624 h 3401120"/>
              <a:gd name="connsiteX3037" fmla="*/ 3212820 w 6672740"/>
              <a:gd name="connsiteY3037" fmla="*/ 2390479 h 3401120"/>
              <a:gd name="connsiteX3038" fmla="*/ 3201611 w 6672740"/>
              <a:gd name="connsiteY3038" fmla="*/ 2417540 h 3401120"/>
              <a:gd name="connsiteX3039" fmla="*/ 3199258 w 6672740"/>
              <a:gd name="connsiteY3039" fmla="*/ 2418515 h 3401120"/>
              <a:gd name="connsiteX3040" fmla="*/ 3201620 w 6672740"/>
              <a:gd name="connsiteY3040" fmla="*/ 2424082 h 3401120"/>
              <a:gd name="connsiteX3041" fmla="*/ 3191084 w 6672740"/>
              <a:gd name="connsiteY3041" fmla="*/ 2448915 h 3401120"/>
              <a:gd name="connsiteX3042" fmla="*/ 3194152 w 6672740"/>
              <a:gd name="connsiteY3042" fmla="*/ 2455818 h 3401120"/>
              <a:gd name="connsiteX3043" fmla="*/ 3182123 w 6672740"/>
              <a:gd name="connsiteY3043" fmla="*/ 2482879 h 3401120"/>
              <a:gd name="connsiteX3044" fmla="*/ 3178892 w 6672740"/>
              <a:gd name="connsiteY3044" fmla="*/ 2484126 h 3401120"/>
              <a:gd name="connsiteX3045" fmla="*/ 3181085 w 6672740"/>
              <a:gd name="connsiteY3045" fmla="*/ 2489421 h 3401120"/>
              <a:gd name="connsiteX3046" fmla="*/ 3170005 w 6672740"/>
              <a:gd name="connsiteY3046" fmla="*/ 2516170 h 3401120"/>
              <a:gd name="connsiteX3047" fmla="*/ 3173617 w 6672740"/>
              <a:gd name="connsiteY3047" fmla="*/ 2524891 h 3401120"/>
              <a:gd name="connsiteX3048" fmla="*/ 3162408 w 6672740"/>
              <a:gd name="connsiteY3048" fmla="*/ 2551952 h 3401120"/>
              <a:gd name="connsiteX3049" fmla="*/ 3161422 w 6672740"/>
              <a:gd name="connsiteY3049" fmla="*/ 2552360 h 3401120"/>
              <a:gd name="connsiteX3050" fmla="*/ 3162416 w 6672740"/>
              <a:gd name="connsiteY3050" fmla="*/ 2554760 h 3401120"/>
              <a:gd name="connsiteX3051" fmla="*/ 3151336 w 6672740"/>
              <a:gd name="connsiteY3051" fmla="*/ 2581509 h 3401120"/>
              <a:gd name="connsiteX3052" fmla="*/ 3154949 w 6672740"/>
              <a:gd name="connsiteY3052" fmla="*/ 2590230 h 3401120"/>
              <a:gd name="connsiteX3053" fmla="*/ 3144104 w 6672740"/>
              <a:gd name="connsiteY3053" fmla="*/ 2616412 h 3401120"/>
              <a:gd name="connsiteX3054" fmla="*/ 3147482 w 6672740"/>
              <a:gd name="connsiteY3054" fmla="*/ 2624766 h 3401120"/>
              <a:gd name="connsiteX3055" fmla="*/ 3136687 w 6672740"/>
              <a:gd name="connsiteY3055" fmla="*/ 2651460 h 3401120"/>
              <a:gd name="connsiteX3056" fmla="*/ 3140015 w 6672740"/>
              <a:gd name="connsiteY3056" fmla="*/ 2659303 h 3401120"/>
              <a:gd name="connsiteX3057" fmla="*/ 3128998 w 6672740"/>
              <a:gd name="connsiteY3057" fmla="*/ 2685268 h 3401120"/>
              <a:gd name="connsiteX3058" fmla="*/ 3132548 w 6672740"/>
              <a:gd name="connsiteY3058" fmla="*/ 2693840 h 3401120"/>
              <a:gd name="connsiteX3059" fmla="*/ 3121165 w 6672740"/>
              <a:gd name="connsiteY3059" fmla="*/ 2721322 h 3401120"/>
              <a:gd name="connsiteX3060" fmla="*/ 3123213 w 6672740"/>
              <a:gd name="connsiteY3060" fmla="*/ 2726510 h 3401120"/>
              <a:gd name="connsiteX3061" fmla="*/ 3112775 w 6672740"/>
              <a:gd name="connsiteY3061" fmla="*/ 2752940 h 3401120"/>
              <a:gd name="connsiteX3062" fmla="*/ 3115746 w 6672740"/>
              <a:gd name="connsiteY3062" fmla="*/ 2760112 h 3401120"/>
              <a:gd name="connsiteX3063" fmla="*/ 3106919 w 6672740"/>
              <a:gd name="connsiteY3063" fmla="*/ 2781420 h 3401120"/>
              <a:gd name="connsiteX3064" fmla="*/ 3112012 w 6672740"/>
              <a:gd name="connsiteY3064" fmla="*/ 2793715 h 3401120"/>
              <a:gd name="connsiteX3065" fmla="*/ 3100932 w 6672740"/>
              <a:gd name="connsiteY3065" fmla="*/ 2820464 h 3401120"/>
              <a:gd name="connsiteX3066" fmla="*/ 3104545 w 6672740"/>
              <a:gd name="connsiteY3066" fmla="*/ 2829185 h 3401120"/>
              <a:gd name="connsiteX3067" fmla="*/ 3095718 w 6672740"/>
              <a:gd name="connsiteY3067" fmla="*/ 2850495 h 3401120"/>
              <a:gd name="connsiteX3068" fmla="*/ 3100810 w 6672740"/>
              <a:gd name="connsiteY3068" fmla="*/ 2862787 h 3401120"/>
              <a:gd name="connsiteX3069" fmla="*/ 3089601 w 6672740"/>
              <a:gd name="connsiteY3069" fmla="*/ 2889848 h 3401120"/>
              <a:gd name="connsiteX3070" fmla="*/ 3089329 w 6672740"/>
              <a:gd name="connsiteY3070" fmla="*/ 2889961 h 3401120"/>
              <a:gd name="connsiteX3071" fmla="*/ 3093343 w 6672740"/>
              <a:gd name="connsiteY3071" fmla="*/ 2900125 h 3401120"/>
              <a:gd name="connsiteX3072" fmla="*/ 3084714 w 6672740"/>
              <a:gd name="connsiteY3072" fmla="*/ 2921975 h 3401120"/>
              <a:gd name="connsiteX3073" fmla="*/ 3089609 w 6672740"/>
              <a:gd name="connsiteY3073" fmla="*/ 2934660 h 3401120"/>
              <a:gd name="connsiteX3074" fmla="*/ 3080535 w 6672740"/>
              <a:gd name="connsiteY3074" fmla="*/ 2958170 h 3401120"/>
              <a:gd name="connsiteX3075" fmla="*/ 3085876 w 6672740"/>
              <a:gd name="connsiteY3075" fmla="*/ 2971063 h 3401120"/>
              <a:gd name="connsiteX3076" fmla="*/ 3076856 w 6672740"/>
              <a:gd name="connsiteY3076" fmla="*/ 2992837 h 3401120"/>
              <a:gd name="connsiteX3077" fmla="*/ 3082143 w 6672740"/>
              <a:gd name="connsiteY3077" fmla="*/ 3005600 h 3401120"/>
              <a:gd name="connsiteX3078" fmla="*/ 3072936 w 6672740"/>
              <a:gd name="connsiteY3078" fmla="*/ 3027827 h 3401120"/>
              <a:gd name="connsiteX3079" fmla="*/ 3078408 w 6672740"/>
              <a:gd name="connsiteY3079" fmla="*/ 3040137 h 3401120"/>
              <a:gd name="connsiteX3080" fmla="*/ 3068798 w 6672740"/>
              <a:gd name="connsiteY3080" fmla="*/ 3061754 h 3401120"/>
              <a:gd name="connsiteX3081" fmla="*/ 3074676 w 6672740"/>
              <a:gd name="connsiteY3081" fmla="*/ 3075606 h 3401120"/>
              <a:gd name="connsiteX3082" fmla="*/ 3065680 w 6672740"/>
              <a:gd name="connsiteY3082" fmla="*/ 3096807 h 3401120"/>
              <a:gd name="connsiteX3083" fmla="*/ 3070942 w 6672740"/>
              <a:gd name="connsiteY3083" fmla="*/ 3109209 h 3401120"/>
              <a:gd name="connsiteX3084" fmla="*/ 3059890 w 6672740"/>
              <a:gd name="connsiteY3084" fmla="*/ 3135254 h 3401120"/>
              <a:gd name="connsiteX3085" fmla="*/ 3065341 w 6672740"/>
              <a:gd name="connsiteY3085" fmla="*/ 3148413 h 3401120"/>
              <a:gd name="connsiteX3086" fmla="*/ 3056385 w 6672740"/>
              <a:gd name="connsiteY3086" fmla="*/ 3170034 h 3401120"/>
              <a:gd name="connsiteX3087" fmla="*/ 3061607 w 6672740"/>
              <a:gd name="connsiteY3087" fmla="*/ 3182950 h 3401120"/>
              <a:gd name="connsiteX3088" fmla="*/ 3054541 w 6672740"/>
              <a:gd name="connsiteY3088" fmla="*/ 3200426 h 3401120"/>
              <a:gd name="connsiteX3089" fmla="*/ 3061607 w 6672740"/>
              <a:gd name="connsiteY3089" fmla="*/ 3217485 h 3401120"/>
              <a:gd name="connsiteX3090" fmla="*/ 3052402 w 6672740"/>
              <a:gd name="connsiteY3090" fmla="*/ 3239710 h 3401120"/>
              <a:gd name="connsiteX3091" fmla="*/ 3057874 w 6672740"/>
              <a:gd name="connsiteY3091" fmla="*/ 3253888 h 3401120"/>
              <a:gd name="connsiteX3092" fmla="*/ 3050600 w 6672740"/>
              <a:gd name="connsiteY3092" fmla="*/ 3272732 h 3401120"/>
              <a:gd name="connsiteX3093" fmla="*/ 3057874 w 6672740"/>
              <a:gd name="connsiteY3093" fmla="*/ 3290292 h 3401120"/>
              <a:gd name="connsiteX3094" fmla="*/ 3050528 w 6672740"/>
              <a:gd name="connsiteY3094" fmla="*/ 3308027 h 3401120"/>
              <a:gd name="connsiteX3095" fmla="*/ 3057874 w 6672740"/>
              <a:gd name="connsiteY3095" fmla="*/ 3325761 h 3401120"/>
              <a:gd name="connsiteX3096" fmla="*/ 3050141 w 6672740"/>
              <a:gd name="connsiteY3096" fmla="*/ 3344430 h 3401120"/>
              <a:gd name="connsiteX3097" fmla="*/ 3057874 w 6672740"/>
              <a:gd name="connsiteY3097" fmla="*/ 3363098 h 3401120"/>
              <a:gd name="connsiteX3098" fmla="*/ 3050528 w 6672740"/>
              <a:gd name="connsiteY3098" fmla="*/ 3380834 h 3401120"/>
              <a:gd name="connsiteX3099" fmla="*/ 3057874 w 6672740"/>
              <a:gd name="connsiteY3099" fmla="*/ 3398569 h 3401120"/>
              <a:gd name="connsiteX3100" fmla="*/ 3056817 w 6672740"/>
              <a:gd name="connsiteY3100" fmla="*/ 3401120 h 3401120"/>
              <a:gd name="connsiteX3101" fmla="*/ 2982390 w 6672740"/>
              <a:gd name="connsiteY3101" fmla="*/ 3401120 h 3401120"/>
              <a:gd name="connsiteX3102" fmla="*/ 2981333 w 6672740"/>
              <a:gd name="connsiteY3102" fmla="*/ 3398569 h 3401120"/>
              <a:gd name="connsiteX3103" fmla="*/ 2988679 w 6672740"/>
              <a:gd name="connsiteY3103" fmla="*/ 3380834 h 3401120"/>
              <a:gd name="connsiteX3104" fmla="*/ 2981333 w 6672740"/>
              <a:gd name="connsiteY3104" fmla="*/ 3363098 h 3401120"/>
              <a:gd name="connsiteX3105" fmla="*/ 2989065 w 6672740"/>
              <a:gd name="connsiteY3105" fmla="*/ 3344430 h 3401120"/>
              <a:gd name="connsiteX3106" fmla="*/ 2981333 w 6672740"/>
              <a:gd name="connsiteY3106" fmla="*/ 3325761 h 3401120"/>
              <a:gd name="connsiteX3107" fmla="*/ 2988678 w 6672740"/>
              <a:gd name="connsiteY3107" fmla="*/ 3308027 h 3401120"/>
              <a:gd name="connsiteX3108" fmla="*/ 2981333 w 6672740"/>
              <a:gd name="connsiteY3108" fmla="*/ 3290292 h 3401120"/>
              <a:gd name="connsiteX3109" fmla="*/ 2988606 w 6672740"/>
              <a:gd name="connsiteY3109" fmla="*/ 3272732 h 3401120"/>
              <a:gd name="connsiteX3110" fmla="*/ 2981333 w 6672740"/>
              <a:gd name="connsiteY3110" fmla="*/ 3253888 h 3401120"/>
              <a:gd name="connsiteX3111" fmla="*/ 2990407 w 6672740"/>
              <a:gd name="connsiteY3111" fmla="*/ 3230378 h 3401120"/>
              <a:gd name="connsiteX3112" fmla="*/ 2985066 w 6672740"/>
              <a:gd name="connsiteY3112" fmla="*/ 3217485 h 3401120"/>
              <a:gd name="connsiteX3113" fmla="*/ 2992133 w 6672740"/>
              <a:gd name="connsiteY3113" fmla="*/ 3200426 h 3401120"/>
              <a:gd name="connsiteX3114" fmla="*/ 2985066 w 6672740"/>
              <a:gd name="connsiteY3114" fmla="*/ 3182950 h 3401120"/>
              <a:gd name="connsiteX3115" fmla="*/ 2993977 w 6672740"/>
              <a:gd name="connsiteY3115" fmla="*/ 3160912 h 3401120"/>
              <a:gd name="connsiteX3116" fmla="*/ 2988800 w 6672740"/>
              <a:gd name="connsiteY3116" fmla="*/ 3148413 h 3401120"/>
              <a:gd name="connsiteX3117" fmla="*/ 2998862 w 6672740"/>
              <a:gd name="connsiteY3117" fmla="*/ 3124121 h 3401120"/>
              <a:gd name="connsiteX3118" fmla="*/ 2992534 w 6672740"/>
              <a:gd name="connsiteY3118" fmla="*/ 3109209 h 3401120"/>
              <a:gd name="connsiteX3119" fmla="*/ 3001530 w 6672740"/>
              <a:gd name="connsiteY3119" fmla="*/ 3088008 h 3401120"/>
              <a:gd name="connsiteX3120" fmla="*/ 2996267 w 6672740"/>
              <a:gd name="connsiteY3120" fmla="*/ 3075606 h 3401120"/>
              <a:gd name="connsiteX3121" fmla="*/ 3003968 w 6672740"/>
              <a:gd name="connsiteY3121" fmla="*/ 3057459 h 3401120"/>
              <a:gd name="connsiteX3122" fmla="*/ 2996267 w 6672740"/>
              <a:gd name="connsiteY3122" fmla="*/ 3040137 h 3401120"/>
              <a:gd name="connsiteX3123" fmla="*/ 3007538 w 6672740"/>
              <a:gd name="connsiteY3123" fmla="*/ 3014782 h 3401120"/>
              <a:gd name="connsiteX3124" fmla="*/ 3003735 w 6672740"/>
              <a:gd name="connsiteY3124" fmla="*/ 3005600 h 3401120"/>
              <a:gd name="connsiteX3125" fmla="*/ 3013687 w 6672740"/>
              <a:gd name="connsiteY3125" fmla="*/ 2981572 h 3401120"/>
              <a:gd name="connsiteX3126" fmla="*/ 3009335 w 6672740"/>
              <a:gd name="connsiteY3126" fmla="*/ 2971063 h 3401120"/>
              <a:gd name="connsiteX3127" fmla="*/ 3018540 w 6672740"/>
              <a:gd name="connsiteY3127" fmla="*/ 2948838 h 3401120"/>
              <a:gd name="connsiteX3128" fmla="*/ 3013069 w 6672740"/>
              <a:gd name="connsiteY3128" fmla="*/ 2934660 h 3401120"/>
              <a:gd name="connsiteX3129" fmla="*/ 3021655 w 6672740"/>
              <a:gd name="connsiteY3129" fmla="*/ 2912412 h 3401120"/>
              <a:gd name="connsiteX3130" fmla="*/ 3016802 w 6672740"/>
              <a:gd name="connsiteY3130" fmla="*/ 2900125 h 3401120"/>
              <a:gd name="connsiteX3131" fmla="*/ 3027995 w 6672740"/>
              <a:gd name="connsiteY3131" fmla="*/ 2871782 h 3401120"/>
              <a:gd name="connsiteX3132" fmla="*/ 3024270 w 6672740"/>
              <a:gd name="connsiteY3132" fmla="*/ 2862787 h 3401120"/>
              <a:gd name="connsiteX3133" fmla="*/ 3033096 w 6672740"/>
              <a:gd name="connsiteY3133" fmla="*/ 2841478 h 3401120"/>
              <a:gd name="connsiteX3134" fmla="*/ 3028004 w 6672740"/>
              <a:gd name="connsiteY3134" fmla="*/ 2829185 h 3401120"/>
              <a:gd name="connsiteX3135" fmla="*/ 3039084 w 6672740"/>
              <a:gd name="connsiteY3135" fmla="*/ 2802436 h 3401120"/>
              <a:gd name="connsiteX3136" fmla="*/ 3035472 w 6672740"/>
              <a:gd name="connsiteY3136" fmla="*/ 2793715 h 3401120"/>
              <a:gd name="connsiteX3137" fmla="*/ 3044297 w 6672740"/>
              <a:gd name="connsiteY3137" fmla="*/ 2772406 h 3401120"/>
              <a:gd name="connsiteX3138" fmla="*/ 3039205 w 6672740"/>
              <a:gd name="connsiteY3138" fmla="*/ 2760112 h 3401120"/>
              <a:gd name="connsiteX3139" fmla="*/ 3049821 w 6672740"/>
              <a:gd name="connsiteY3139" fmla="*/ 2734482 h 3401120"/>
              <a:gd name="connsiteX3140" fmla="*/ 3046673 w 6672740"/>
              <a:gd name="connsiteY3140" fmla="*/ 2726510 h 3401120"/>
              <a:gd name="connsiteX3141" fmla="*/ 3056922 w 6672740"/>
              <a:gd name="connsiteY3141" fmla="*/ 2700557 h 3401120"/>
              <a:gd name="connsiteX3142" fmla="*/ 3054140 w 6672740"/>
              <a:gd name="connsiteY3142" fmla="*/ 2693840 h 3401120"/>
              <a:gd name="connsiteX3143" fmla="*/ 3065067 w 6672740"/>
              <a:gd name="connsiteY3143" fmla="*/ 2667458 h 3401120"/>
              <a:gd name="connsiteX3144" fmla="*/ 3061607 w 6672740"/>
              <a:gd name="connsiteY3144" fmla="*/ 2659303 h 3401120"/>
              <a:gd name="connsiteX3145" fmla="*/ 3073089 w 6672740"/>
              <a:gd name="connsiteY3145" fmla="*/ 2632242 h 3401120"/>
              <a:gd name="connsiteX3146" fmla="*/ 3073841 w 6672740"/>
              <a:gd name="connsiteY3146" fmla="*/ 2631937 h 3401120"/>
              <a:gd name="connsiteX3147" fmla="*/ 3070941 w 6672740"/>
              <a:gd name="connsiteY3147" fmla="*/ 2624766 h 3401120"/>
              <a:gd name="connsiteX3148" fmla="*/ 3081696 w 6672740"/>
              <a:gd name="connsiteY3148" fmla="*/ 2598167 h 3401120"/>
              <a:gd name="connsiteX3149" fmla="*/ 3078408 w 6672740"/>
              <a:gd name="connsiteY3149" fmla="*/ 2590230 h 3401120"/>
              <a:gd name="connsiteX3150" fmla="*/ 3089487 w 6672740"/>
              <a:gd name="connsiteY3150" fmla="*/ 2563480 h 3401120"/>
              <a:gd name="connsiteX3151" fmla="*/ 3085876 w 6672740"/>
              <a:gd name="connsiteY3151" fmla="*/ 2554760 h 3401120"/>
              <a:gd name="connsiteX3152" fmla="*/ 3097085 w 6672740"/>
              <a:gd name="connsiteY3152" fmla="*/ 2527699 h 3401120"/>
              <a:gd name="connsiteX3153" fmla="*/ 3098070 w 6672740"/>
              <a:gd name="connsiteY3153" fmla="*/ 2527290 h 3401120"/>
              <a:gd name="connsiteX3154" fmla="*/ 3097077 w 6672740"/>
              <a:gd name="connsiteY3154" fmla="*/ 2524891 h 3401120"/>
              <a:gd name="connsiteX3155" fmla="*/ 3108156 w 6672740"/>
              <a:gd name="connsiteY3155" fmla="*/ 2498141 h 3401120"/>
              <a:gd name="connsiteX3156" fmla="*/ 3104544 w 6672740"/>
              <a:gd name="connsiteY3156" fmla="*/ 2489421 h 3401120"/>
              <a:gd name="connsiteX3157" fmla="*/ 3115351 w 6672740"/>
              <a:gd name="connsiteY3157" fmla="*/ 2463330 h 3401120"/>
              <a:gd name="connsiteX3158" fmla="*/ 3112011 w 6672740"/>
              <a:gd name="connsiteY3158" fmla="*/ 2455818 h 3401120"/>
              <a:gd name="connsiteX3159" fmla="*/ 3124040 w 6672740"/>
              <a:gd name="connsiteY3159" fmla="*/ 2428756 h 3401120"/>
              <a:gd name="connsiteX3160" fmla="*/ 3125033 w 6672740"/>
              <a:gd name="connsiteY3160" fmla="*/ 2428373 h 3401120"/>
              <a:gd name="connsiteX3161" fmla="*/ 3123212 w 6672740"/>
              <a:gd name="connsiteY3161" fmla="*/ 2424082 h 3401120"/>
              <a:gd name="connsiteX3162" fmla="*/ 3134694 w 6672740"/>
              <a:gd name="connsiteY3162" fmla="*/ 2397021 h 3401120"/>
              <a:gd name="connsiteX3163" fmla="*/ 3138373 w 6672740"/>
              <a:gd name="connsiteY3163" fmla="*/ 2395533 h 3401120"/>
              <a:gd name="connsiteX3164" fmla="*/ 3136279 w 6672740"/>
              <a:gd name="connsiteY3164" fmla="*/ 2390479 h 3401120"/>
              <a:gd name="connsiteX3165" fmla="*/ 3146586 w 6672740"/>
              <a:gd name="connsiteY3165" fmla="*/ 2365596 h 3401120"/>
              <a:gd name="connsiteX3166" fmla="*/ 3143747 w 6672740"/>
              <a:gd name="connsiteY3166" fmla="*/ 2358742 h 3401120"/>
              <a:gd name="connsiteX3167" fmla="*/ 3154956 w 6672740"/>
              <a:gd name="connsiteY3167" fmla="*/ 2331681 h 3401120"/>
              <a:gd name="connsiteX3168" fmla="*/ 3157262 w 6672740"/>
              <a:gd name="connsiteY3168" fmla="*/ 2330725 h 3401120"/>
              <a:gd name="connsiteX3169" fmla="*/ 3154948 w 6672740"/>
              <a:gd name="connsiteY3169" fmla="*/ 2325139 h 3401120"/>
              <a:gd name="connsiteX3170" fmla="*/ 3166157 w 6672740"/>
              <a:gd name="connsiteY3170" fmla="*/ 2298078 h 3401120"/>
              <a:gd name="connsiteX3171" fmla="*/ 3167802 w 6672740"/>
              <a:gd name="connsiteY3171" fmla="*/ 2297396 h 3401120"/>
              <a:gd name="connsiteX3172" fmla="*/ 3166149 w 6672740"/>
              <a:gd name="connsiteY3172" fmla="*/ 2293404 h 3401120"/>
              <a:gd name="connsiteX3173" fmla="*/ 3177358 w 6672740"/>
              <a:gd name="connsiteY3173" fmla="*/ 2266343 h 3401120"/>
              <a:gd name="connsiteX3174" fmla="*/ 3179993 w 6672740"/>
              <a:gd name="connsiteY3174" fmla="*/ 2265250 h 3401120"/>
              <a:gd name="connsiteX3175" fmla="*/ 3177350 w 6672740"/>
              <a:gd name="connsiteY3175" fmla="*/ 2258867 h 3401120"/>
              <a:gd name="connsiteX3176" fmla="*/ 3188832 w 6672740"/>
              <a:gd name="connsiteY3176" fmla="*/ 2231145 h 3401120"/>
              <a:gd name="connsiteX3177" fmla="*/ 3189705 w 6672740"/>
              <a:gd name="connsiteY3177" fmla="*/ 2230784 h 3401120"/>
              <a:gd name="connsiteX3178" fmla="*/ 3188552 w 6672740"/>
              <a:gd name="connsiteY3178" fmla="*/ 2228065 h 3401120"/>
              <a:gd name="connsiteX3179" fmla="*/ 3200034 w 6672740"/>
              <a:gd name="connsiteY3179" fmla="*/ 2201004 h 3401120"/>
              <a:gd name="connsiteX3180" fmla="*/ 3203277 w 6672740"/>
              <a:gd name="connsiteY3180" fmla="*/ 2199692 h 3401120"/>
              <a:gd name="connsiteX3181" fmla="*/ 3201619 w 6672740"/>
              <a:gd name="connsiteY3181" fmla="*/ 2195395 h 3401120"/>
              <a:gd name="connsiteX3182" fmla="*/ 3212828 w 6672740"/>
              <a:gd name="connsiteY3182" fmla="*/ 2166353 h 3401120"/>
              <a:gd name="connsiteX3183" fmla="*/ 3214142 w 6672740"/>
              <a:gd name="connsiteY3183" fmla="*/ 2165769 h 3401120"/>
              <a:gd name="connsiteX3184" fmla="*/ 3212820 w 6672740"/>
              <a:gd name="connsiteY3184" fmla="*/ 2162725 h 3401120"/>
              <a:gd name="connsiteX3185" fmla="*/ 3224576 w 6672740"/>
              <a:gd name="connsiteY3185" fmla="*/ 2135664 h 3401120"/>
              <a:gd name="connsiteX3186" fmla="*/ 3228621 w 6672740"/>
              <a:gd name="connsiteY3186" fmla="*/ 2134066 h 3401120"/>
              <a:gd name="connsiteX3187" fmla="*/ 3227755 w 6672740"/>
              <a:gd name="connsiteY3187" fmla="*/ 2131924 h 3401120"/>
              <a:gd name="connsiteX3188" fmla="*/ 3238964 w 6672740"/>
              <a:gd name="connsiteY3188" fmla="*/ 2104202 h 3401120"/>
              <a:gd name="connsiteX3189" fmla="*/ 3240065 w 6672740"/>
              <a:gd name="connsiteY3189" fmla="*/ 2103735 h 3401120"/>
              <a:gd name="connsiteX3190" fmla="*/ 3238956 w 6672740"/>
              <a:gd name="connsiteY3190" fmla="*/ 2101121 h 3401120"/>
              <a:gd name="connsiteX3191" fmla="*/ 3250438 w 6672740"/>
              <a:gd name="connsiteY3191" fmla="*/ 2074060 h 3401120"/>
              <a:gd name="connsiteX3192" fmla="*/ 3256913 w 6672740"/>
              <a:gd name="connsiteY3192" fmla="*/ 2071441 h 3401120"/>
              <a:gd name="connsiteX3193" fmla="*/ 3255758 w 6672740"/>
              <a:gd name="connsiteY3193" fmla="*/ 2068450 h 3401120"/>
              <a:gd name="connsiteX3194" fmla="*/ 3266967 w 6672740"/>
              <a:gd name="connsiteY3194" fmla="*/ 2039409 h 3401120"/>
              <a:gd name="connsiteX3195" fmla="*/ 3268229 w 6672740"/>
              <a:gd name="connsiteY3195" fmla="*/ 2038848 h 3401120"/>
              <a:gd name="connsiteX3196" fmla="*/ 3266959 w 6672740"/>
              <a:gd name="connsiteY3196" fmla="*/ 2035781 h 3401120"/>
              <a:gd name="connsiteX3197" fmla="*/ 3278168 w 6672740"/>
              <a:gd name="connsiteY3197" fmla="*/ 2008720 h 3401120"/>
              <a:gd name="connsiteX3198" fmla="*/ 3282654 w 6672740"/>
              <a:gd name="connsiteY3198" fmla="*/ 2006861 h 3401120"/>
              <a:gd name="connsiteX3199" fmla="*/ 3281893 w 6672740"/>
              <a:gd name="connsiteY3199" fmla="*/ 2004978 h 3401120"/>
              <a:gd name="connsiteX3200" fmla="*/ 3293103 w 6672740"/>
              <a:gd name="connsiteY3200" fmla="*/ 1977256 h 3401120"/>
              <a:gd name="connsiteX3201" fmla="*/ 3297368 w 6672740"/>
              <a:gd name="connsiteY3201" fmla="*/ 1975446 h 3401120"/>
              <a:gd name="connsiteX3202" fmla="*/ 3296828 w 6672740"/>
              <a:gd name="connsiteY3202" fmla="*/ 1974175 h 3401120"/>
              <a:gd name="connsiteX3203" fmla="*/ 3308310 w 6672740"/>
              <a:gd name="connsiteY3203" fmla="*/ 1947114 h 3401120"/>
              <a:gd name="connsiteX3204" fmla="*/ 3309452 w 6672740"/>
              <a:gd name="connsiteY3204" fmla="*/ 1946652 h 3401120"/>
              <a:gd name="connsiteX3205" fmla="*/ 3308029 w 6672740"/>
              <a:gd name="connsiteY3205" fmla="*/ 1943373 h 3401120"/>
              <a:gd name="connsiteX3206" fmla="*/ 3320058 w 6672740"/>
              <a:gd name="connsiteY3206" fmla="*/ 1915651 h 3401120"/>
              <a:gd name="connsiteX3207" fmla="*/ 3325256 w 6672740"/>
              <a:gd name="connsiteY3207" fmla="*/ 1913597 h 3401120"/>
              <a:gd name="connsiteX3208" fmla="*/ 3324830 w 6672740"/>
              <a:gd name="connsiteY3208" fmla="*/ 1912570 h 3401120"/>
              <a:gd name="connsiteX3209" fmla="*/ 3336039 w 6672740"/>
              <a:gd name="connsiteY3209" fmla="*/ 1885509 h 3401120"/>
              <a:gd name="connsiteX3210" fmla="*/ 3340526 w 6672740"/>
              <a:gd name="connsiteY3210" fmla="*/ 1883650 h 3401120"/>
              <a:gd name="connsiteX3211" fmla="*/ 3339765 w 6672740"/>
              <a:gd name="connsiteY3211" fmla="*/ 1881767 h 3401120"/>
              <a:gd name="connsiteX3212" fmla="*/ 3350974 w 6672740"/>
              <a:gd name="connsiteY3212" fmla="*/ 1854045 h 3401120"/>
              <a:gd name="connsiteX3213" fmla="*/ 3354873 w 6672740"/>
              <a:gd name="connsiteY3213" fmla="*/ 1852391 h 3401120"/>
              <a:gd name="connsiteX3214" fmla="*/ 3365909 w 6672740"/>
              <a:gd name="connsiteY3214" fmla="*/ 1824450 h 3401120"/>
              <a:gd name="connsiteX3215" fmla="*/ 3370171 w 6672740"/>
              <a:gd name="connsiteY3215" fmla="*/ 1822598 h 3401120"/>
              <a:gd name="connsiteX3216" fmla="*/ 3381116 w 6672740"/>
              <a:gd name="connsiteY3216" fmla="*/ 1796174 h 3401120"/>
              <a:gd name="connsiteX3217" fmla="*/ 3390503 w 6672740"/>
              <a:gd name="connsiteY3217" fmla="*/ 1792286 h 3401120"/>
              <a:gd name="connsiteX3218" fmla="*/ 3401378 w 6672740"/>
              <a:gd name="connsiteY3218" fmla="*/ 1766032 h 3401120"/>
              <a:gd name="connsiteX3219" fmla="*/ 3405550 w 6672740"/>
              <a:gd name="connsiteY3219" fmla="*/ 1764303 h 3401120"/>
              <a:gd name="connsiteX3220" fmla="*/ 3405103 w 6672740"/>
              <a:gd name="connsiteY3220" fmla="*/ 1763224 h 3401120"/>
              <a:gd name="connsiteX3221" fmla="*/ 3416312 w 6672740"/>
              <a:gd name="connsiteY3221" fmla="*/ 1736162 h 3401120"/>
              <a:gd name="connsiteX3222" fmla="*/ 3420348 w 6672740"/>
              <a:gd name="connsiteY3222" fmla="*/ 1734490 h 3401120"/>
              <a:gd name="connsiteX3223" fmla="*/ 3431520 w 6672740"/>
              <a:gd name="connsiteY3223" fmla="*/ 1708160 h 3401120"/>
              <a:gd name="connsiteX3224" fmla="*/ 3440997 w 6672740"/>
              <a:gd name="connsiteY3224" fmla="*/ 1704328 h 3401120"/>
              <a:gd name="connsiteX3225" fmla="*/ 3451782 w 6672740"/>
              <a:gd name="connsiteY3225" fmla="*/ 1678291 h 3401120"/>
              <a:gd name="connsiteX3226" fmla="*/ 3456615 w 6672740"/>
              <a:gd name="connsiteY3226" fmla="*/ 1676289 h 3401120"/>
              <a:gd name="connsiteX3227" fmla="*/ 3455508 w 6672740"/>
              <a:gd name="connsiteY3227" fmla="*/ 1673615 h 3401120"/>
              <a:gd name="connsiteX3228" fmla="*/ 3466718 w 6672740"/>
              <a:gd name="connsiteY3228" fmla="*/ 1646554 h 3401120"/>
              <a:gd name="connsiteX3229" fmla="*/ 3476184 w 6672740"/>
              <a:gd name="connsiteY3229" fmla="*/ 1642633 h 3401120"/>
              <a:gd name="connsiteX3230" fmla="*/ 3485385 w 6672740"/>
              <a:gd name="connsiteY3230" fmla="*/ 1620419 h 3401120"/>
              <a:gd name="connsiteX3231" fmla="*/ 3490241 w 6672740"/>
              <a:gd name="connsiteY3231" fmla="*/ 1618407 h 3401120"/>
              <a:gd name="connsiteX3232" fmla="*/ 3489111 w 6672740"/>
              <a:gd name="connsiteY3232" fmla="*/ 1615743 h 3401120"/>
              <a:gd name="connsiteX3233" fmla="*/ 3500593 w 6672740"/>
              <a:gd name="connsiteY3233" fmla="*/ 1588682 h 3401120"/>
              <a:gd name="connsiteX3234" fmla="*/ 3511927 w 6672740"/>
              <a:gd name="connsiteY3234" fmla="*/ 1584099 h 3401120"/>
              <a:gd name="connsiteX3235" fmla="*/ 3520855 w 6672740"/>
              <a:gd name="connsiteY3235" fmla="*/ 1562546 h 3401120"/>
              <a:gd name="connsiteX3236" fmla="*/ 3528873 w 6672740"/>
              <a:gd name="connsiteY3236" fmla="*/ 1559224 h 3401120"/>
              <a:gd name="connsiteX3237" fmla="*/ 3539522 w 6672740"/>
              <a:gd name="connsiteY3237" fmla="*/ 1531630 h 3401120"/>
              <a:gd name="connsiteX3238" fmla="*/ 3548771 w 6672740"/>
              <a:gd name="connsiteY3238" fmla="*/ 1527519 h 3401120"/>
              <a:gd name="connsiteX3239" fmla="*/ 3558465 w 6672740"/>
              <a:gd name="connsiteY3239" fmla="*/ 1504675 h 3401120"/>
              <a:gd name="connsiteX3240" fmla="*/ 3564882 w 6672740"/>
              <a:gd name="connsiteY3240" fmla="*/ 1502080 h 3401120"/>
              <a:gd name="connsiteX3241" fmla="*/ 3575541 w 6672740"/>
              <a:gd name="connsiteY3241" fmla="*/ 1476945 h 3401120"/>
              <a:gd name="connsiteX3242" fmla="*/ 3584271 w 6672740"/>
              <a:gd name="connsiteY3242" fmla="*/ 1473413 h 3401120"/>
              <a:gd name="connsiteX3243" fmla="*/ 3594209 w 6672740"/>
              <a:gd name="connsiteY3243" fmla="*/ 1450538 h 3401120"/>
              <a:gd name="connsiteX3244" fmla="*/ 3607470 w 6672740"/>
              <a:gd name="connsiteY3244" fmla="*/ 1445300 h 3401120"/>
              <a:gd name="connsiteX3245" fmla="*/ 3616338 w 6672740"/>
              <a:gd name="connsiteY3245" fmla="*/ 1424402 h 3401120"/>
              <a:gd name="connsiteX3246" fmla="*/ 3625791 w 6672740"/>
              <a:gd name="connsiteY3246" fmla="*/ 1420580 h 3401120"/>
              <a:gd name="connsiteX3247" fmla="*/ 3636599 w 6672740"/>
              <a:gd name="connsiteY3247" fmla="*/ 1393212 h 3401120"/>
              <a:gd name="connsiteX3248" fmla="*/ 3645886 w 6672740"/>
              <a:gd name="connsiteY3248" fmla="*/ 1389177 h 3401120"/>
              <a:gd name="connsiteX3249" fmla="*/ 3655267 w 6672740"/>
              <a:gd name="connsiteY3249" fmla="*/ 1366529 h 3401120"/>
              <a:gd name="connsiteX3250" fmla="*/ 3663833 w 6672740"/>
              <a:gd name="connsiteY3250" fmla="*/ 1362982 h 3401120"/>
              <a:gd name="connsiteX3251" fmla="*/ 3674209 w 6672740"/>
              <a:gd name="connsiteY3251" fmla="*/ 1338528 h 3401120"/>
              <a:gd name="connsiteX3252" fmla="*/ 3686473 w 6672740"/>
              <a:gd name="connsiteY3252" fmla="*/ 1333569 h 3401120"/>
              <a:gd name="connsiteX3253" fmla="*/ 3695018 w 6672740"/>
              <a:gd name="connsiteY3253" fmla="*/ 1312939 h 3401120"/>
              <a:gd name="connsiteX3254" fmla="*/ 3708292 w 6672740"/>
              <a:gd name="connsiteY3254" fmla="*/ 1307440 h 3401120"/>
              <a:gd name="connsiteX3255" fmla="*/ 3716873 w 6672740"/>
              <a:gd name="connsiteY3255" fmla="*/ 1285209 h 3401120"/>
              <a:gd name="connsiteX3256" fmla="*/ 3728074 w 6672740"/>
              <a:gd name="connsiteY3256" fmla="*/ 1280230 h 3401120"/>
              <a:gd name="connsiteX3257" fmla="*/ 3735815 w 6672740"/>
              <a:gd name="connsiteY3257" fmla="*/ 1261987 h 3401120"/>
              <a:gd name="connsiteX3258" fmla="*/ 3751096 w 6672740"/>
              <a:gd name="connsiteY3258" fmla="*/ 1255807 h 3401120"/>
              <a:gd name="connsiteX3259" fmla="*/ 3759810 w 6672740"/>
              <a:gd name="connsiteY3259" fmla="*/ 1234258 h 3401120"/>
              <a:gd name="connsiteX3260" fmla="*/ 3773718 w 6672740"/>
              <a:gd name="connsiteY3260" fmla="*/ 1228357 h 3401120"/>
              <a:gd name="connsiteX3261" fmla="*/ 3782212 w 6672740"/>
              <a:gd name="connsiteY3261" fmla="*/ 1207850 h 3401120"/>
              <a:gd name="connsiteX3262" fmla="*/ 3792531 w 6672740"/>
              <a:gd name="connsiteY3262" fmla="*/ 1203575 h 3401120"/>
              <a:gd name="connsiteX3263" fmla="*/ 3801154 w 6672740"/>
              <a:gd name="connsiteY3263" fmla="*/ 1182261 h 3401120"/>
              <a:gd name="connsiteX3264" fmla="*/ 3817794 w 6672740"/>
              <a:gd name="connsiteY3264" fmla="*/ 1175204 h 3401120"/>
              <a:gd name="connsiteX3265" fmla="*/ 3825149 w 6672740"/>
              <a:gd name="connsiteY3265" fmla="*/ 1157444 h 3401120"/>
              <a:gd name="connsiteX3266" fmla="*/ 3839123 w 6672740"/>
              <a:gd name="connsiteY3266" fmla="*/ 1151656 h 3401120"/>
              <a:gd name="connsiteX3267" fmla="*/ 3847551 w 6672740"/>
              <a:gd name="connsiteY3267" fmla="*/ 1131309 h 3401120"/>
              <a:gd name="connsiteX3268" fmla="*/ 3865047 w 6672740"/>
              <a:gd name="connsiteY3268" fmla="*/ 1124061 h 3401120"/>
              <a:gd name="connsiteX3269" fmla="*/ 3871820 w 6672740"/>
              <a:gd name="connsiteY3269" fmla="*/ 1107312 h 3401120"/>
              <a:gd name="connsiteX3270" fmla="*/ 3885728 w 6672740"/>
              <a:gd name="connsiteY3270" fmla="*/ 1101411 h 3401120"/>
              <a:gd name="connsiteX3271" fmla="*/ 3894222 w 6672740"/>
              <a:gd name="connsiteY3271" fmla="*/ 1080904 h 3401120"/>
              <a:gd name="connsiteX3272" fmla="*/ 3910201 w 6672740"/>
              <a:gd name="connsiteY3272" fmla="*/ 1074285 h 3401120"/>
              <a:gd name="connsiteX3273" fmla="*/ 3916898 w 6672740"/>
              <a:gd name="connsiteY3273" fmla="*/ 1058502 h 3401120"/>
              <a:gd name="connsiteX3274" fmla="*/ 3933647 w 6672740"/>
              <a:gd name="connsiteY3274" fmla="*/ 1051729 h 3401120"/>
              <a:gd name="connsiteX3275" fmla="*/ 3940893 w 6672740"/>
              <a:gd name="connsiteY3275" fmla="*/ 1034234 h 3401120"/>
              <a:gd name="connsiteX3276" fmla="*/ 3955594 w 6672740"/>
              <a:gd name="connsiteY3276" fmla="*/ 1028144 h 3401120"/>
              <a:gd name="connsiteX3277" fmla="*/ 3963295 w 6672740"/>
              <a:gd name="connsiteY3277" fmla="*/ 1008645 h 3401120"/>
              <a:gd name="connsiteX3278" fmla="*/ 3978550 w 6672740"/>
              <a:gd name="connsiteY3278" fmla="*/ 1002017 h 3401120"/>
              <a:gd name="connsiteX3279" fmla="*/ 3985971 w 6672740"/>
              <a:gd name="connsiteY3279" fmla="*/ 984101 h 3401120"/>
              <a:gd name="connsiteX3280" fmla="*/ 4003597 w 6672740"/>
              <a:gd name="connsiteY3280" fmla="*/ 976801 h 3401120"/>
              <a:gd name="connsiteX3281" fmla="*/ 4009965 w 6672740"/>
              <a:gd name="connsiteY3281" fmla="*/ 961426 h 3401120"/>
              <a:gd name="connsiteX3282" fmla="*/ 4026223 w 6672740"/>
              <a:gd name="connsiteY3282" fmla="*/ 954692 h 3401120"/>
              <a:gd name="connsiteX3283" fmla="*/ 4029800 w 6672740"/>
              <a:gd name="connsiteY3283" fmla="*/ 946644 h 3401120"/>
              <a:gd name="connsiteX3284" fmla="*/ 4008662 w 6672740"/>
              <a:gd name="connsiteY3284" fmla="*/ 955190 h 3401120"/>
              <a:gd name="connsiteX3285" fmla="*/ 4002484 w 6672740"/>
              <a:gd name="connsiteY3285" fmla="*/ 970472 h 3401120"/>
              <a:gd name="connsiteX3286" fmla="*/ 3986563 w 6672740"/>
              <a:gd name="connsiteY3286" fmla="*/ 977228 h 3401120"/>
              <a:gd name="connsiteX3287" fmla="*/ 3979808 w 6672740"/>
              <a:gd name="connsiteY3287" fmla="*/ 993147 h 3401120"/>
              <a:gd name="connsiteX3288" fmla="*/ 3961843 w 6672740"/>
              <a:gd name="connsiteY3288" fmla="*/ 1000411 h 3401120"/>
              <a:gd name="connsiteX3289" fmla="*/ 3955266 w 6672740"/>
              <a:gd name="connsiteY3289" fmla="*/ 1015549 h 3401120"/>
              <a:gd name="connsiteX3290" fmla="*/ 3936360 w 6672740"/>
              <a:gd name="connsiteY3290" fmla="*/ 1023016 h 3401120"/>
              <a:gd name="connsiteX3291" fmla="*/ 3929676 w 6672740"/>
              <a:gd name="connsiteY3291" fmla="*/ 1039544 h 3401120"/>
              <a:gd name="connsiteX3292" fmla="*/ 3912794 w 6672740"/>
              <a:gd name="connsiteY3292" fmla="*/ 1046708 h 3401120"/>
              <a:gd name="connsiteX3293" fmla="*/ 3905409 w 6672740"/>
              <a:gd name="connsiteY3293" fmla="*/ 1065408 h 3401120"/>
              <a:gd name="connsiteX3294" fmla="*/ 3889681 w 6672740"/>
              <a:gd name="connsiteY3294" fmla="*/ 1072241 h 3401120"/>
              <a:gd name="connsiteX3295" fmla="*/ 3883005 w 6672740"/>
              <a:gd name="connsiteY3295" fmla="*/ 1088356 h 3401120"/>
              <a:gd name="connsiteX3296" fmla="*/ 3867988 w 6672740"/>
              <a:gd name="connsiteY3296" fmla="*/ 1094577 h 3401120"/>
              <a:gd name="connsiteX3297" fmla="*/ 3860331 w 6672740"/>
              <a:gd name="connsiteY3297" fmla="*/ 1112624 h 3401120"/>
              <a:gd name="connsiteX3298" fmla="*/ 3842652 w 6672740"/>
              <a:gd name="connsiteY3298" fmla="*/ 1119772 h 3401120"/>
              <a:gd name="connsiteX3299" fmla="*/ 3836335 w 6672740"/>
              <a:gd name="connsiteY3299" fmla="*/ 1135026 h 3401120"/>
              <a:gd name="connsiteX3300" fmla="*/ 3822894 w 6672740"/>
              <a:gd name="connsiteY3300" fmla="*/ 1140593 h 3401120"/>
              <a:gd name="connsiteX3301" fmla="*/ 3813932 w 6672740"/>
              <a:gd name="connsiteY3301" fmla="*/ 1162755 h 3401120"/>
              <a:gd name="connsiteX3302" fmla="*/ 3798014 w 6672740"/>
              <a:gd name="connsiteY3302" fmla="*/ 1169510 h 3401120"/>
              <a:gd name="connsiteX3303" fmla="*/ 3791258 w 6672740"/>
              <a:gd name="connsiteY3303" fmla="*/ 1185431 h 3401120"/>
              <a:gd name="connsiteX3304" fmla="*/ 3775438 w 6672740"/>
              <a:gd name="connsiteY3304" fmla="*/ 1191828 h 3401120"/>
              <a:gd name="connsiteX3305" fmla="*/ 3767262 w 6672740"/>
              <a:gd name="connsiteY3305" fmla="*/ 1211567 h 3401120"/>
              <a:gd name="connsiteX3306" fmla="*/ 3757907 w 6672740"/>
              <a:gd name="connsiteY3306" fmla="*/ 1215442 h 3401120"/>
              <a:gd name="connsiteX3307" fmla="*/ 3748593 w 6672740"/>
              <a:gd name="connsiteY3307" fmla="*/ 1239024 h 3401120"/>
              <a:gd name="connsiteX3308" fmla="*/ 3730590 w 6672740"/>
              <a:gd name="connsiteY3308" fmla="*/ 1246845 h 3401120"/>
              <a:gd name="connsiteX3309" fmla="*/ 3724324 w 6672740"/>
              <a:gd name="connsiteY3309" fmla="*/ 1261972 h 3401120"/>
              <a:gd name="connsiteX3310" fmla="*/ 3710884 w 6672740"/>
              <a:gd name="connsiteY3310" fmla="*/ 1267539 h 3401120"/>
              <a:gd name="connsiteX3311" fmla="*/ 3701923 w 6672740"/>
              <a:gd name="connsiteY3311" fmla="*/ 1289701 h 3401120"/>
              <a:gd name="connsiteX3312" fmla="*/ 3692545 w 6672740"/>
              <a:gd name="connsiteY3312" fmla="*/ 1293680 h 3401120"/>
              <a:gd name="connsiteX3313" fmla="*/ 3683255 w 6672740"/>
              <a:gd name="connsiteY3313" fmla="*/ 1316109 h 3401120"/>
              <a:gd name="connsiteX3314" fmla="*/ 3666856 w 6672740"/>
              <a:gd name="connsiteY3314" fmla="*/ 1322902 h 3401120"/>
              <a:gd name="connsiteX3315" fmla="*/ 3658987 w 6672740"/>
              <a:gd name="connsiteY3315" fmla="*/ 1343292 h 3401120"/>
              <a:gd name="connsiteX3316" fmla="*/ 3648995 w 6672740"/>
              <a:gd name="connsiteY3316" fmla="*/ 1347733 h 3401120"/>
              <a:gd name="connsiteX3317" fmla="*/ 3640318 w 6672740"/>
              <a:gd name="connsiteY3317" fmla="*/ 1369702 h 3401120"/>
              <a:gd name="connsiteX3318" fmla="*/ 3628806 w 6672740"/>
              <a:gd name="connsiteY3318" fmla="*/ 1374704 h 3401120"/>
              <a:gd name="connsiteX3319" fmla="*/ 3620828 w 6672740"/>
              <a:gd name="connsiteY3319" fmla="*/ 1392650 h 3401120"/>
              <a:gd name="connsiteX3320" fmla="*/ 3606724 w 6672740"/>
              <a:gd name="connsiteY3320" fmla="*/ 1398093 h 3401120"/>
              <a:gd name="connsiteX3321" fmla="*/ 3597379 w 6672740"/>
              <a:gd name="connsiteY3321" fmla="*/ 1420652 h 3401120"/>
              <a:gd name="connsiteX3322" fmla="*/ 3588905 w 6672740"/>
              <a:gd name="connsiteY3322" fmla="*/ 1424162 h 3401120"/>
              <a:gd name="connsiteX3323" fmla="*/ 3578711 w 6672740"/>
              <a:gd name="connsiteY3323" fmla="*/ 1449975 h 3401120"/>
              <a:gd name="connsiteX3324" fmla="*/ 3570366 w 6672740"/>
              <a:gd name="connsiteY3324" fmla="*/ 1453601 h 3401120"/>
              <a:gd name="connsiteX3325" fmla="*/ 3560043 w 6672740"/>
              <a:gd name="connsiteY3325" fmla="*/ 1478524 h 3401120"/>
              <a:gd name="connsiteX3326" fmla="*/ 3548323 w 6672740"/>
              <a:gd name="connsiteY3326" fmla="*/ 1483378 h 3401120"/>
              <a:gd name="connsiteX3327" fmla="*/ 3539508 w 6672740"/>
              <a:gd name="connsiteY3327" fmla="*/ 1504660 h 3401120"/>
              <a:gd name="connsiteX3328" fmla="*/ 3530552 w 6672740"/>
              <a:gd name="connsiteY3328" fmla="*/ 1508370 h 3401120"/>
              <a:gd name="connsiteX3329" fmla="*/ 3520840 w 6672740"/>
              <a:gd name="connsiteY3329" fmla="*/ 1532388 h 3401120"/>
              <a:gd name="connsiteX3330" fmla="*/ 3511463 w 6672740"/>
              <a:gd name="connsiteY3330" fmla="*/ 1536367 h 3401120"/>
              <a:gd name="connsiteX3331" fmla="*/ 3502171 w 6672740"/>
              <a:gd name="connsiteY3331" fmla="*/ 1558797 h 3401120"/>
              <a:gd name="connsiteX3332" fmla="*/ 3494137 w 6672740"/>
              <a:gd name="connsiteY3332" fmla="*/ 1562125 h 3401120"/>
              <a:gd name="connsiteX3333" fmla="*/ 3483229 w 6672740"/>
              <a:gd name="connsiteY3333" fmla="*/ 1589713 h 3401120"/>
              <a:gd name="connsiteX3334" fmla="*/ 3472139 w 6672740"/>
              <a:gd name="connsiteY3334" fmla="*/ 1594525 h 3401120"/>
              <a:gd name="connsiteX3335" fmla="*/ 3462967 w 6672740"/>
              <a:gd name="connsiteY3335" fmla="*/ 1616669 h 3401120"/>
              <a:gd name="connsiteX3336" fmla="*/ 3458007 w 6672740"/>
              <a:gd name="connsiteY3336" fmla="*/ 1618723 h 3401120"/>
              <a:gd name="connsiteX3337" fmla="*/ 3448033 w 6672740"/>
              <a:gd name="connsiteY3337" fmla="*/ 1642804 h 3401120"/>
              <a:gd name="connsiteX3338" fmla="*/ 3440002 w 6672740"/>
              <a:gd name="connsiteY3338" fmla="*/ 1646130 h 3401120"/>
              <a:gd name="connsiteX3339" fmla="*/ 3440575 w 6672740"/>
              <a:gd name="connsiteY3339" fmla="*/ 1647480 h 3401120"/>
              <a:gd name="connsiteX3340" fmla="*/ 3429092 w 6672740"/>
              <a:gd name="connsiteY3340" fmla="*/ 1674541 h 3401120"/>
              <a:gd name="connsiteX3341" fmla="*/ 3417757 w 6672740"/>
              <a:gd name="connsiteY3341" fmla="*/ 1679124 h 3401120"/>
              <a:gd name="connsiteX3342" fmla="*/ 3408830 w 6672740"/>
              <a:gd name="connsiteY3342" fmla="*/ 1700677 h 3401120"/>
              <a:gd name="connsiteX3343" fmla="*/ 3403997 w 6672740"/>
              <a:gd name="connsiteY3343" fmla="*/ 1702679 h 3401120"/>
              <a:gd name="connsiteX3344" fmla="*/ 3405104 w 6672740"/>
              <a:gd name="connsiteY3344" fmla="*/ 1705352 h 3401120"/>
              <a:gd name="connsiteX3345" fmla="*/ 3393895 w 6672740"/>
              <a:gd name="connsiteY3345" fmla="*/ 1732413 h 3401120"/>
              <a:gd name="connsiteX3346" fmla="*/ 3389693 w 6672740"/>
              <a:gd name="connsiteY3346" fmla="*/ 1734154 h 3401120"/>
              <a:gd name="connsiteX3347" fmla="*/ 3390169 w 6672740"/>
              <a:gd name="connsiteY3347" fmla="*/ 1735222 h 3401120"/>
              <a:gd name="connsiteX3348" fmla="*/ 3378140 w 6672740"/>
              <a:gd name="connsiteY3348" fmla="*/ 1762283 h 3401120"/>
              <a:gd name="connsiteX3349" fmla="*/ 3368479 w 6672740"/>
              <a:gd name="connsiteY3349" fmla="*/ 1766012 h 3401120"/>
              <a:gd name="connsiteX3350" fmla="*/ 3358425 w 6672740"/>
              <a:gd name="connsiteY3350" fmla="*/ 1790285 h 3401120"/>
              <a:gd name="connsiteX3351" fmla="*/ 3354252 w 6672740"/>
              <a:gd name="connsiteY3351" fmla="*/ 1792013 h 3401120"/>
              <a:gd name="connsiteX3352" fmla="*/ 3354699 w 6672740"/>
              <a:gd name="connsiteY3352" fmla="*/ 1793093 h 3401120"/>
              <a:gd name="connsiteX3353" fmla="*/ 3343490 w 6672740"/>
              <a:gd name="connsiteY3353" fmla="*/ 1820154 h 3401120"/>
              <a:gd name="connsiteX3354" fmla="*/ 3339003 w 6672740"/>
              <a:gd name="connsiteY3354" fmla="*/ 1822012 h 3401120"/>
              <a:gd name="connsiteX3355" fmla="*/ 3339765 w 6672740"/>
              <a:gd name="connsiteY3355" fmla="*/ 1823896 h 3401120"/>
              <a:gd name="connsiteX3356" fmla="*/ 3328555 w 6672740"/>
              <a:gd name="connsiteY3356" fmla="*/ 1851617 h 3401120"/>
              <a:gd name="connsiteX3357" fmla="*/ 3324652 w 6672740"/>
              <a:gd name="connsiteY3357" fmla="*/ 1853274 h 3401120"/>
              <a:gd name="connsiteX3358" fmla="*/ 3313348 w 6672740"/>
              <a:gd name="connsiteY3358" fmla="*/ 1881213 h 3401120"/>
              <a:gd name="connsiteX3359" fmla="*/ 3307199 w 6672740"/>
              <a:gd name="connsiteY3359" fmla="*/ 1883821 h 3401120"/>
              <a:gd name="connsiteX3360" fmla="*/ 3296820 w 6672740"/>
              <a:gd name="connsiteY3360" fmla="*/ 1909488 h 3401120"/>
              <a:gd name="connsiteX3361" fmla="*/ 3292565 w 6672740"/>
              <a:gd name="connsiteY3361" fmla="*/ 1911293 h 3401120"/>
              <a:gd name="connsiteX3362" fmla="*/ 3293094 w 6672740"/>
              <a:gd name="connsiteY3362" fmla="*/ 1912570 h 3401120"/>
              <a:gd name="connsiteX3363" fmla="*/ 3281885 w 6672740"/>
              <a:gd name="connsiteY3363" fmla="*/ 1939631 h 3401120"/>
              <a:gd name="connsiteX3364" fmla="*/ 3277398 w 6672740"/>
              <a:gd name="connsiteY3364" fmla="*/ 1941489 h 3401120"/>
              <a:gd name="connsiteX3365" fmla="*/ 3278160 w 6672740"/>
              <a:gd name="connsiteY3365" fmla="*/ 1943373 h 3401120"/>
              <a:gd name="connsiteX3366" fmla="*/ 3266951 w 6672740"/>
              <a:gd name="connsiteY3366" fmla="*/ 1971094 h 3401120"/>
              <a:gd name="connsiteX3367" fmla="*/ 3262687 w 6672740"/>
              <a:gd name="connsiteY3367" fmla="*/ 1972904 h 3401120"/>
              <a:gd name="connsiteX3368" fmla="*/ 3263226 w 6672740"/>
              <a:gd name="connsiteY3368" fmla="*/ 1974175 h 3401120"/>
              <a:gd name="connsiteX3369" fmla="*/ 3251743 w 6672740"/>
              <a:gd name="connsiteY3369" fmla="*/ 2001236 h 3401120"/>
              <a:gd name="connsiteX3370" fmla="*/ 3245872 w 6672740"/>
              <a:gd name="connsiteY3370" fmla="*/ 2003610 h 3401120"/>
              <a:gd name="connsiteX3371" fmla="*/ 3246424 w 6672740"/>
              <a:gd name="connsiteY3371" fmla="*/ 2004978 h 3401120"/>
              <a:gd name="connsiteX3372" fmla="*/ 3235215 w 6672740"/>
              <a:gd name="connsiteY3372" fmla="*/ 2032699 h 3401120"/>
              <a:gd name="connsiteX3373" fmla="*/ 3234137 w 6672740"/>
              <a:gd name="connsiteY3373" fmla="*/ 2033157 h 3401120"/>
              <a:gd name="connsiteX3374" fmla="*/ 3235223 w 6672740"/>
              <a:gd name="connsiteY3374" fmla="*/ 2035781 h 3401120"/>
              <a:gd name="connsiteX3375" fmla="*/ 3224014 w 6672740"/>
              <a:gd name="connsiteY3375" fmla="*/ 2062842 h 3401120"/>
              <a:gd name="connsiteX3376" fmla="*/ 3218936 w 6672740"/>
              <a:gd name="connsiteY3376" fmla="*/ 2064946 h 3401120"/>
              <a:gd name="connsiteX3377" fmla="*/ 3220289 w 6672740"/>
              <a:gd name="connsiteY3377" fmla="*/ 2068450 h 3401120"/>
              <a:gd name="connsiteX3378" fmla="*/ 3209080 w 6672740"/>
              <a:gd name="connsiteY3378" fmla="*/ 2097492 h 3401120"/>
              <a:gd name="connsiteX3379" fmla="*/ 3207816 w 6672740"/>
              <a:gd name="connsiteY3379" fmla="*/ 2098053 h 3401120"/>
              <a:gd name="connsiteX3380" fmla="*/ 3209088 w 6672740"/>
              <a:gd name="connsiteY3380" fmla="*/ 2101121 h 3401120"/>
              <a:gd name="connsiteX3381" fmla="*/ 3197878 w 6672740"/>
              <a:gd name="connsiteY3381" fmla="*/ 2128182 h 3401120"/>
              <a:gd name="connsiteX3382" fmla="*/ 3193376 w 6672740"/>
              <a:gd name="connsiteY3382" fmla="*/ 2130047 h 3401120"/>
              <a:gd name="connsiteX3383" fmla="*/ 3194153 w 6672740"/>
              <a:gd name="connsiteY3383" fmla="*/ 2131924 h 3401120"/>
              <a:gd name="connsiteX3384" fmla="*/ 3182670 w 6672740"/>
              <a:gd name="connsiteY3384" fmla="*/ 2159645 h 3401120"/>
              <a:gd name="connsiteX3385" fmla="*/ 3180227 w 6672740"/>
              <a:gd name="connsiteY3385" fmla="*/ 2160657 h 3401120"/>
              <a:gd name="connsiteX3386" fmla="*/ 3181085 w 6672740"/>
              <a:gd name="connsiteY3386" fmla="*/ 2162725 h 3401120"/>
              <a:gd name="connsiteX3387" fmla="*/ 3169875 w 6672740"/>
              <a:gd name="connsiteY3387" fmla="*/ 2189787 h 3401120"/>
              <a:gd name="connsiteX3388" fmla="*/ 3168016 w 6672740"/>
              <a:gd name="connsiteY3388" fmla="*/ 2190557 h 3401120"/>
              <a:gd name="connsiteX3389" fmla="*/ 3169884 w 6672740"/>
              <a:gd name="connsiteY3389" fmla="*/ 2195395 h 3401120"/>
              <a:gd name="connsiteX3390" fmla="*/ 3158674 w 6672740"/>
              <a:gd name="connsiteY3390" fmla="*/ 2224436 h 3401120"/>
              <a:gd name="connsiteX3391" fmla="*/ 3157361 w 6672740"/>
              <a:gd name="connsiteY3391" fmla="*/ 2225020 h 3401120"/>
              <a:gd name="connsiteX3392" fmla="*/ 3158684 w 6672740"/>
              <a:gd name="connsiteY3392" fmla="*/ 2228065 h 3401120"/>
              <a:gd name="connsiteX3393" fmla="*/ 3146928 w 6672740"/>
              <a:gd name="connsiteY3393" fmla="*/ 2255126 h 3401120"/>
              <a:gd name="connsiteX3394" fmla="*/ 3142864 w 6672740"/>
              <a:gd name="connsiteY3394" fmla="*/ 2256732 h 3401120"/>
              <a:gd name="connsiteX3395" fmla="*/ 3143748 w 6672740"/>
              <a:gd name="connsiteY3395" fmla="*/ 2258867 h 3401120"/>
              <a:gd name="connsiteX3396" fmla="*/ 3132265 w 6672740"/>
              <a:gd name="connsiteY3396" fmla="*/ 2286589 h 3401120"/>
              <a:gd name="connsiteX3397" fmla="*/ 3130046 w 6672740"/>
              <a:gd name="connsiteY3397" fmla="*/ 2287509 h 3401120"/>
              <a:gd name="connsiteX3398" fmla="*/ 3132547 w 6672740"/>
              <a:gd name="connsiteY3398" fmla="*/ 2293404 h 3401120"/>
              <a:gd name="connsiteX3399" fmla="*/ 3121124 w 6672740"/>
              <a:gd name="connsiteY3399" fmla="*/ 2320328 h 3401120"/>
              <a:gd name="connsiteX3400" fmla="*/ 3123213 w 6672740"/>
              <a:gd name="connsiteY3400" fmla="*/ 2325139 h 3401120"/>
              <a:gd name="connsiteX3401" fmla="*/ 3111457 w 6672740"/>
              <a:gd name="connsiteY3401" fmla="*/ 2352201 h 3401120"/>
              <a:gd name="connsiteX3402" fmla="*/ 3109605 w 6672740"/>
              <a:gd name="connsiteY3402" fmla="*/ 2352932 h 3401120"/>
              <a:gd name="connsiteX3403" fmla="*/ 3112011 w 6672740"/>
              <a:gd name="connsiteY3403" fmla="*/ 2358742 h 3401120"/>
              <a:gd name="connsiteX3404" fmla="*/ 3100802 w 6672740"/>
              <a:gd name="connsiteY3404" fmla="*/ 2385803 h 3401120"/>
              <a:gd name="connsiteX3405" fmla="*/ 3099155 w 6672740"/>
              <a:gd name="connsiteY3405" fmla="*/ 2386485 h 3401120"/>
              <a:gd name="connsiteX3406" fmla="*/ 3100810 w 6672740"/>
              <a:gd name="connsiteY3406" fmla="*/ 2390479 h 3401120"/>
              <a:gd name="connsiteX3407" fmla="*/ 3089601 w 6672740"/>
              <a:gd name="connsiteY3407" fmla="*/ 2417540 h 3401120"/>
              <a:gd name="connsiteX3408" fmla="*/ 3087295 w 6672740"/>
              <a:gd name="connsiteY3408" fmla="*/ 2418495 h 3401120"/>
              <a:gd name="connsiteX3409" fmla="*/ 3089609 w 6672740"/>
              <a:gd name="connsiteY3409" fmla="*/ 2424082 h 3401120"/>
              <a:gd name="connsiteX3410" fmla="*/ 3079269 w 6672740"/>
              <a:gd name="connsiteY3410" fmla="*/ 2449045 h 3401120"/>
              <a:gd name="connsiteX3411" fmla="*/ 3082143 w 6672740"/>
              <a:gd name="connsiteY3411" fmla="*/ 2455818 h 3401120"/>
              <a:gd name="connsiteX3412" fmla="*/ 3070660 w 6672740"/>
              <a:gd name="connsiteY3412" fmla="*/ 2482879 h 3401120"/>
              <a:gd name="connsiteX3413" fmla="*/ 3068531 w 6672740"/>
              <a:gd name="connsiteY3413" fmla="*/ 2483740 h 3401120"/>
              <a:gd name="connsiteX3414" fmla="*/ 3070942 w 6672740"/>
              <a:gd name="connsiteY3414" fmla="*/ 2489421 h 3401120"/>
              <a:gd name="connsiteX3415" fmla="*/ 3059459 w 6672740"/>
              <a:gd name="connsiteY3415" fmla="*/ 2516482 h 3401120"/>
              <a:gd name="connsiteX3416" fmla="*/ 3058316 w 6672740"/>
              <a:gd name="connsiteY3416" fmla="*/ 2516944 h 3401120"/>
              <a:gd name="connsiteX3417" fmla="*/ 3061607 w 6672740"/>
              <a:gd name="connsiteY3417" fmla="*/ 2524891 h 3401120"/>
              <a:gd name="connsiteX3418" fmla="*/ 3051687 w 6672740"/>
              <a:gd name="connsiteY3418" fmla="*/ 2548839 h 3401120"/>
              <a:gd name="connsiteX3419" fmla="*/ 3054140 w 6672740"/>
              <a:gd name="connsiteY3419" fmla="*/ 2554760 h 3401120"/>
              <a:gd name="connsiteX3420" fmla="*/ 3042931 w 6672740"/>
              <a:gd name="connsiteY3420" fmla="*/ 2581821 h 3401120"/>
              <a:gd name="connsiteX3421" fmla="*/ 3039965 w 6672740"/>
              <a:gd name="connsiteY3421" fmla="*/ 2583050 h 3401120"/>
              <a:gd name="connsiteX3422" fmla="*/ 3042939 w 6672740"/>
              <a:gd name="connsiteY3422" fmla="*/ 2590230 h 3401120"/>
              <a:gd name="connsiteX3423" fmla="*/ 3032094 w 6672740"/>
              <a:gd name="connsiteY3423" fmla="*/ 2616412 h 3401120"/>
              <a:gd name="connsiteX3424" fmla="*/ 3035472 w 6672740"/>
              <a:gd name="connsiteY3424" fmla="*/ 2624766 h 3401120"/>
              <a:gd name="connsiteX3425" fmla="*/ 3024716 w 6672740"/>
              <a:gd name="connsiteY3425" fmla="*/ 2651365 h 3401120"/>
              <a:gd name="connsiteX3426" fmla="*/ 3028004 w 6672740"/>
              <a:gd name="connsiteY3426" fmla="*/ 2659303 h 3401120"/>
              <a:gd name="connsiteX3427" fmla="*/ 3017118 w 6672740"/>
              <a:gd name="connsiteY3427" fmla="*/ 2685583 h 3401120"/>
              <a:gd name="connsiteX3428" fmla="*/ 3020538 w 6672740"/>
              <a:gd name="connsiteY3428" fmla="*/ 2693840 h 3401120"/>
              <a:gd name="connsiteX3429" fmla="*/ 3011848 w 6672740"/>
              <a:gd name="connsiteY3429" fmla="*/ 2714819 h 3401120"/>
              <a:gd name="connsiteX3430" fmla="*/ 3016803 w 6672740"/>
              <a:gd name="connsiteY3430" fmla="*/ 2726510 h 3401120"/>
              <a:gd name="connsiteX3431" fmla="*/ 3005947 w 6672740"/>
              <a:gd name="connsiteY3431" fmla="*/ 2752124 h 3401120"/>
              <a:gd name="connsiteX3432" fmla="*/ 3009337 w 6672740"/>
              <a:gd name="connsiteY3432" fmla="*/ 2760112 h 3401120"/>
              <a:gd name="connsiteX3433" fmla="*/ 2997854 w 6672740"/>
              <a:gd name="connsiteY3433" fmla="*/ 2787173 h 3401120"/>
              <a:gd name="connsiteX3434" fmla="*/ 2997373 w 6672740"/>
              <a:gd name="connsiteY3434" fmla="*/ 2787367 h 3401120"/>
              <a:gd name="connsiteX3435" fmla="*/ 3000002 w 6672740"/>
              <a:gd name="connsiteY3435" fmla="*/ 2793715 h 3401120"/>
              <a:gd name="connsiteX3436" fmla="*/ 2988922 w 6672740"/>
              <a:gd name="connsiteY3436" fmla="*/ 2820464 h 3401120"/>
              <a:gd name="connsiteX3437" fmla="*/ 2992535 w 6672740"/>
              <a:gd name="connsiteY3437" fmla="*/ 2829185 h 3401120"/>
              <a:gd name="connsiteX3438" fmla="*/ 2983708 w 6672740"/>
              <a:gd name="connsiteY3438" fmla="*/ 2850495 h 3401120"/>
              <a:gd name="connsiteX3439" fmla="*/ 2988800 w 6672740"/>
              <a:gd name="connsiteY3439" fmla="*/ 2862787 h 3401120"/>
              <a:gd name="connsiteX3440" fmla="*/ 2979201 w 6672740"/>
              <a:gd name="connsiteY3440" fmla="*/ 2885962 h 3401120"/>
              <a:gd name="connsiteX3441" fmla="*/ 2985068 w 6672740"/>
              <a:gd name="connsiteY3441" fmla="*/ 2900125 h 3401120"/>
              <a:gd name="connsiteX3442" fmla="*/ 2974302 w 6672740"/>
              <a:gd name="connsiteY3442" fmla="*/ 2926117 h 3401120"/>
              <a:gd name="connsiteX3443" fmla="*/ 2977599 w 6672740"/>
              <a:gd name="connsiteY3443" fmla="*/ 2934660 h 3401120"/>
              <a:gd name="connsiteX3444" fmla="*/ 2968525 w 6672740"/>
              <a:gd name="connsiteY3444" fmla="*/ 2958170 h 3401120"/>
              <a:gd name="connsiteX3445" fmla="*/ 2973865 w 6672740"/>
              <a:gd name="connsiteY3445" fmla="*/ 2971063 h 3401120"/>
              <a:gd name="connsiteX3446" fmla="*/ 2964910 w 6672740"/>
              <a:gd name="connsiteY3446" fmla="*/ 2992684 h 3401120"/>
              <a:gd name="connsiteX3447" fmla="*/ 2970132 w 6672740"/>
              <a:gd name="connsiteY3447" fmla="*/ 3005600 h 3401120"/>
              <a:gd name="connsiteX3448" fmla="*/ 2961220 w 6672740"/>
              <a:gd name="connsiteY3448" fmla="*/ 3027637 h 3401120"/>
              <a:gd name="connsiteX3449" fmla="*/ 2966398 w 6672740"/>
              <a:gd name="connsiteY3449" fmla="*/ 3040137 h 3401120"/>
              <a:gd name="connsiteX3450" fmla="*/ 2957120 w 6672740"/>
              <a:gd name="connsiteY3450" fmla="*/ 3062536 h 3401120"/>
              <a:gd name="connsiteX3451" fmla="*/ 2962666 w 6672740"/>
              <a:gd name="connsiteY3451" fmla="*/ 3075606 h 3401120"/>
              <a:gd name="connsiteX3452" fmla="*/ 2953670 w 6672740"/>
              <a:gd name="connsiteY3452" fmla="*/ 3096807 h 3401120"/>
              <a:gd name="connsiteX3453" fmla="*/ 2958932 w 6672740"/>
              <a:gd name="connsiteY3453" fmla="*/ 3109209 h 3401120"/>
              <a:gd name="connsiteX3454" fmla="*/ 2948747 w 6672740"/>
              <a:gd name="connsiteY3454" fmla="*/ 3133210 h 3401120"/>
              <a:gd name="connsiteX3455" fmla="*/ 2955198 w 6672740"/>
              <a:gd name="connsiteY3455" fmla="*/ 3148413 h 3401120"/>
              <a:gd name="connsiteX3456" fmla="*/ 2947959 w 6672740"/>
              <a:gd name="connsiteY3456" fmla="*/ 3165473 h 3401120"/>
              <a:gd name="connsiteX3457" fmla="*/ 2955198 w 6672740"/>
              <a:gd name="connsiteY3457" fmla="*/ 3182950 h 3401120"/>
              <a:gd name="connsiteX3458" fmla="*/ 2946115 w 6672740"/>
              <a:gd name="connsiteY3458" fmla="*/ 3204878 h 3401120"/>
              <a:gd name="connsiteX3459" fmla="*/ 2951465 w 6672740"/>
              <a:gd name="connsiteY3459" fmla="*/ 3217485 h 3401120"/>
              <a:gd name="connsiteX3460" fmla="*/ 2944014 w 6672740"/>
              <a:gd name="connsiteY3460" fmla="*/ 3235045 h 3401120"/>
              <a:gd name="connsiteX3461" fmla="*/ 2951465 w 6672740"/>
              <a:gd name="connsiteY3461" fmla="*/ 3253888 h 3401120"/>
              <a:gd name="connsiteX3462" fmla="*/ 2941364 w 6672740"/>
              <a:gd name="connsiteY3462" fmla="*/ 3279431 h 3401120"/>
              <a:gd name="connsiteX3463" fmla="*/ 2945864 w 6672740"/>
              <a:gd name="connsiteY3463" fmla="*/ 3290292 h 3401120"/>
              <a:gd name="connsiteX3464" fmla="*/ 2938517 w 6672740"/>
              <a:gd name="connsiteY3464" fmla="*/ 3308027 h 3401120"/>
              <a:gd name="connsiteX3465" fmla="*/ 2945864 w 6672740"/>
              <a:gd name="connsiteY3465" fmla="*/ 3325761 h 3401120"/>
              <a:gd name="connsiteX3466" fmla="*/ 2938130 w 6672740"/>
              <a:gd name="connsiteY3466" fmla="*/ 3344430 h 3401120"/>
              <a:gd name="connsiteX3467" fmla="*/ 2945864 w 6672740"/>
              <a:gd name="connsiteY3467" fmla="*/ 3363098 h 3401120"/>
              <a:gd name="connsiteX3468" fmla="*/ 2938517 w 6672740"/>
              <a:gd name="connsiteY3468" fmla="*/ 3380834 h 3401120"/>
              <a:gd name="connsiteX3469" fmla="*/ 2945864 w 6672740"/>
              <a:gd name="connsiteY3469" fmla="*/ 3398569 h 3401120"/>
              <a:gd name="connsiteX3470" fmla="*/ 2944807 w 6672740"/>
              <a:gd name="connsiteY3470" fmla="*/ 3401120 h 3401120"/>
              <a:gd name="connsiteX3471" fmla="*/ 2870380 w 6672740"/>
              <a:gd name="connsiteY3471" fmla="*/ 3401120 h 3401120"/>
              <a:gd name="connsiteX3472" fmla="*/ 2869323 w 6672740"/>
              <a:gd name="connsiteY3472" fmla="*/ 3398569 h 3401120"/>
              <a:gd name="connsiteX3473" fmla="*/ 2876669 w 6672740"/>
              <a:gd name="connsiteY3473" fmla="*/ 3380834 h 3401120"/>
              <a:gd name="connsiteX3474" fmla="*/ 2869323 w 6672740"/>
              <a:gd name="connsiteY3474" fmla="*/ 3363098 h 3401120"/>
              <a:gd name="connsiteX3475" fmla="*/ 2877055 w 6672740"/>
              <a:gd name="connsiteY3475" fmla="*/ 3344430 h 3401120"/>
              <a:gd name="connsiteX3476" fmla="*/ 2869323 w 6672740"/>
              <a:gd name="connsiteY3476" fmla="*/ 3325761 h 3401120"/>
              <a:gd name="connsiteX3477" fmla="*/ 2876668 w 6672740"/>
              <a:gd name="connsiteY3477" fmla="*/ 3308027 h 3401120"/>
              <a:gd name="connsiteX3478" fmla="*/ 2869323 w 6672740"/>
              <a:gd name="connsiteY3478" fmla="*/ 3290292 h 3401120"/>
              <a:gd name="connsiteX3479" fmla="*/ 2878598 w 6672740"/>
              <a:gd name="connsiteY3479" fmla="*/ 3267901 h 3401120"/>
              <a:gd name="connsiteX3480" fmla="*/ 2873057 w 6672740"/>
              <a:gd name="connsiteY3480" fmla="*/ 3253888 h 3401120"/>
              <a:gd name="connsiteX3481" fmla="*/ 2880507 w 6672740"/>
              <a:gd name="connsiteY3481" fmla="*/ 3235045 h 3401120"/>
              <a:gd name="connsiteX3482" fmla="*/ 2873057 w 6672740"/>
              <a:gd name="connsiteY3482" fmla="*/ 3217485 h 3401120"/>
              <a:gd name="connsiteX3483" fmla="*/ 2882184 w 6672740"/>
              <a:gd name="connsiteY3483" fmla="*/ 3195972 h 3401120"/>
              <a:gd name="connsiteX3484" fmla="*/ 2876790 w 6672740"/>
              <a:gd name="connsiteY3484" fmla="*/ 3182950 h 3401120"/>
              <a:gd name="connsiteX3485" fmla="*/ 2884029 w 6672740"/>
              <a:gd name="connsiteY3485" fmla="*/ 3165473 h 3401120"/>
              <a:gd name="connsiteX3486" fmla="*/ 2876790 w 6672740"/>
              <a:gd name="connsiteY3486" fmla="*/ 3148413 h 3401120"/>
              <a:gd name="connsiteX3487" fmla="*/ 2886974 w 6672740"/>
              <a:gd name="connsiteY3487" fmla="*/ 3124411 h 3401120"/>
              <a:gd name="connsiteX3488" fmla="*/ 2880524 w 6672740"/>
              <a:gd name="connsiteY3488" fmla="*/ 3109209 h 3401120"/>
              <a:gd name="connsiteX3489" fmla="*/ 2889520 w 6672740"/>
              <a:gd name="connsiteY3489" fmla="*/ 3088008 h 3401120"/>
              <a:gd name="connsiteX3490" fmla="*/ 2884258 w 6672740"/>
              <a:gd name="connsiteY3490" fmla="*/ 3075606 h 3401120"/>
              <a:gd name="connsiteX3491" fmla="*/ 2894526 w 6672740"/>
              <a:gd name="connsiteY3491" fmla="*/ 3051407 h 3401120"/>
              <a:gd name="connsiteX3492" fmla="*/ 2889857 w 6672740"/>
              <a:gd name="connsiteY3492" fmla="*/ 3040137 h 3401120"/>
              <a:gd name="connsiteX3493" fmla="*/ 2898814 w 6672740"/>
              <a:gd name="connsiteY3493" fmla="*/ 3018514 h 3401120"/>
              <a:gd name="connsiteX3494" fmla="*/ 2893591 w 6672740"/>
              <a:gd name="connsiteY3494" fmla="*/ 3005600 h 3401120"/>
              <a:gd name="connsiteX3495" fmla="*/ 2902502 w 6672740"/>
              <a:gd name="connsiteY3495" fmla="*/ 2983563 h 3401120"/>
              <a:gd name="connsiteX3496" fmla="*/ 2897325 w 6672740"/>
              <a:gd name="connsiteY3496" fmla="*/ 2971063 h 3401120"/>
              <a:gd name="connsiteX3497" fmla="*/ 2906530 w 6672740"/>
              <a:gd name="connsiteY3497" fmla="*/ 2948838 h 3401120"/>
              <a:gd name="connsiteX3498" fmla="*/ 2901058 w 6672740"/>
              <a:gd name="connsiteY3498" fmla="*/ 2934660 h 3401120"/>
              <a:gd name="connsiteX3499" fmla="*/ 2909759 w 6672740"/>
              <a:gd name="connsiteY3499" fmla="*/ 2912117 h 3401120"/>
              <a:gd name="connsiteX3500" fmla="*/ 2904792 w 6672740"/>
              <a:gd name="connsiteY3500" fmla="*/ 2900125 h 3401120"/>
              <a:gd name="connsiteX3501" fmla="*/ 2916259 w 6672740"/>
              <a:gd name="connsiteY3501" fmla="*/ 2872442 h 3401120"/>
              <a:gd name="connsiteX3502" fmla="*/ 2912259 w 6672740"/>
              <a:gd name="connsiteY3502" fmla="*/ 2862787 h 3401120"/>
              <a:gd name="connsiteX3503" fmla="*/ 2921086 w 6672740"/>
              <a:gd name="connsiteY3503" fmla="*/ 2841478 h 3401120"/>
              <a:gd name="connsiteX3504" fmla="*/ 2915994 w 6672740"/>
              <a:gd name="connsiteY3504" fmla="*/ 2829185 h 3401120"/>
              <a:gd name="connsiteX3505" fmla="*/ 2927074 w 6672740"/>
              <a:gd name="connsiteY3505" fmla="*/ 2802436 h 3401120"/>
              <a:gd name="connsiteX3506" fmla="*/ 2923462 w 6672740"/>
              <a:gd name="connsiteY3506" fmla="*/ 2793715 h 3401120"/>
              <a:gd name="connsiteX3507" fmla="*/ 2934194 w 6672740"/>
              <a:gd name="connsiteY3507" fmla="*/ 2767805 h 3401120"/>
              <a:gd name="connsiteX3508" fmla="*/ 2930929 w 6672740"/>
              <a:gd name="connsiteY3508" fmla="*/ 2760112 h 3401120"/>
              <a:gd name="connsiteX3509" fmla="*/ 2939922 w 6672740"/>
              <a:gd name="connsiteY3509" fmla="*/ 2738919 h 3401120"/>
              <a:gd name="connsiteX3510" fmla="*/ 2934663 w 6672740"/>
              <a:gd name="connsiteY3510" fmla="*/ 2726510 h 3401120"/>
              <a:gd name="connsiteX3511" fmla="*/ 2945283 w 6672740"/>
              <a:gd name="connsiteY3511" fmla="*/ 2701452 h 3401120"/>
              <a:gd name="connsiteX3512" fmla="*/ 2942130 w 6672740"/>
              <a:gd name="connsiteY3512" fmla="*/ 2693840 h 3401120"/>
              <a:gd name="connsiteX3513" fmla="*/ 2953612 w 6672740"/>
              <a:gd name="connsiteY3513" fmla="*/ 2666118 h 3401120"/>
              <a:gd name="connsiteX3514" fmla="*/ 2954187 w 6672740"/>
              <a:gd name="connsiteY3514" fmla="*/ 2665880 h 3401120"/>
              <a:gd name="connsiteX3515" fmla="*/ 2951463 w 6672740"/>
              <a:gd name="connsiteY3515" fmla="*/ 2659303 h 3401120"/>
              <a:gd name="connsiteX3516" fmla="*/ 2962308 w 6672740"/>
              <a:gd name="connsiteY3516" fmla="*/ 2633120 h 3401120"/>
              <a:gd name="connsiteX3517" fmla="*/ 2958931 w 6672740"/>
              <a:gd name="connsiteY3517" fmla="*/ 2624766 h 3401120"/>
              <a:gd name="connsiteX3518" fmla="*/ 2969686 w 6672740"/>
              <a:gd name="connsiteY3518" fmla="*/ 2598167 h 3401120"/>
              <a:gd name="connsiteX3519" fmla="*/ 2966398 w 6672740"/>
              <a:gd name="connsiteY3519" fmla="*/ 2590230 h 3401120"/>
              <a:gd name="connsiteX3520" fmla="*/ 2977608 w 6672740"/>
              <a:gd name="connsiteY3520" fmla="*/ 2563168 h 3401120"/>
              <a:gd name="connsiteX3521" fmla="*/ 2980573 w 6672740"/>
              <a:gd name="connsiteY3521" fmla="*/ 2561940 h 3401120"/>
              <a:gd name="connsiteX3522" fmla="*/ 2977599 w 6672740"/>
              <a:gd name="connsiteY3522" fmla="*/ 2554760 h 3401120"/>
              <a:gd name="connsiteX3523" fmla="*/ 2987518 w 6672740"/>
              <a:gd name="connsiteY3523" fmla="*/ 2530811 h 3401120"/>
              <a:gd name="connsiteX3524" fmla="*/ 2985066 w 6672740"/>
              <a:gd name="connsiteY3524" fmla="*/ 2524891 h 3401120"/>
              <a:gd name="connsiteX3525" fmla="*/ 2996190 w 6672740"/>
              <a:gd name="connsiteY3525" fmla="*/ 2498036 h 3401120"/>
              <a:gd name="connsiteX3526" fmla="*/ 2992534 w 6672740"/>
              <a:gd name="connsiteY3526" fmla="*/ 2489421 h 3401120"/>
              <a:gd name="connsiteX3527" fmla="*/ 3004016 w 6672740"/>
              <a:gd name="connsiteY3527" fmla="*/ 2462359 h 3401120"/>
              <a:gd name="connsiteX3528" fmla="*/ 3006145 w 6672740"/>
              <a:gd name="connsiteY3528" fmla="*/ 2461499 h 3401120"/>
              <a:gd name="connsiteX3529" fmla="*/ 3003735 w 6672740"/>
              <a:gd name="connsiteY3529" fmla="*/ 2455818 h 3401120"/>
              <a:gd name="connsiteX3530" fmla="*/ 3015110 w 6672740"/>
              <a:gd name="connsiteY3530" fmla="*/ 2429010 h 3401120"/>
              <a:gd name="connsiteX3531" fmla="*/ 3013069 w 6672740"/>
              <a:gd name="connsiteY3531" fmla="*/ 2424082 h 3401120"/>
              <a:gd name="connsiteX3532" fmla="*/ 3024278 w 6672740"/>
              <a:gd name="connsiteY3532" fmla="*/ 2397021 h 3401120"/>
              <a:gd name="connsiteX3533" fmla="*/ 3026584 w 6672740"/>
              <a:gd name="connsiteY3533" fmla="*/ 2396065 h 3401120"/>
              <a:gd name="connsiteX3534" fmla="*/ 3024270 w 6672740"/>
              <a:gd name="connsiteY3534" fmla="*/ 2390479 h 3401120"/>
              <a:gd name="connsiteX3535" fmla="*/ 3035479 w 6672740"/>
              <a:gd name="connsiteY3535" fmla="*/ 2363418 h 3401120"/>
              <a:gd name="connsiteX3536" fmla="*/ 3037124 w 6672740"/>
              <a:gd name="connsiteY3536" fmla="*/ 2362736 h 3401120"/>
              <a:gd name="connsiteX3537" fmla="*/ 3035471 w 6672740"/>
              <a:gd name="connsiteY3537" fmla="*/ 2358742 h 3401120"/>
              <a:gd name="connsiteX3538" fmla="*/ 3046240 w 6672740"/>
              <a:gd name="connsiteY3538" fmla="*/ 2332741 h 3401120"/>
              <a:gd name="connsiteX3539" fmla="*/ 3042938 w 6672740"/>
              <a:gd name="connsiteY3539" fmla="*/ 2325139 h 3401120"/>
              <a:gd name="connsiteX3540" fmla="*/ 3054694 w 6672740"/>
              <a:gd name="connsiteY3540" fmla="*/ 2298078 h 3401120"/>
              <a:gd name="connsiteX3541" fmla="*/ 3055917 w 6672740"/>
              <a:gd name="connsiteY3541" fmla="*/ 2297595 h 3401120"/>
              <a:gd name="connsiteX3542" fmla="*/ 3054139 w 6672740"/>
              <a:gd name="connsiteY3542" fmla="*/ 2293404 h 3401120"/>
              <a:gd name="connsiteX3543" fmla="*/ 3065621 w 6672740"/>
              <a:gd name="connsiteY3543" fmla="*/ 2266343 h 3401120"/>
              <a:gd name="connsiteX3544" fmla="*/ 3068033 w 6672740"/>
              <a:gd name="connsiteY3544" fmla="*/ 2265368 h 3401120"/>
              <a:gd name="connsiteX3545" fmla="*/ 3065340 w 6672740"/>
              <a:gd name="connsiteY3545" fmla="*/ 2258867 h 3401120"/>
              <a:gd name="connsiteX3546" fmla="*/ 3076822 w 6672740"/>
              <a:gd name="connsiteY3546" fmla="*/ 2231145 h 3401120"/>
              <a:gd name="connsiteX3547" fmla="*/ 3079301 w 6672740"/>
              <a:gd name="connsiteY3547" fmla="*/ 2230119 h 3401120"/>
              <a:gd name="connsiteX3548" fmla="*/ 3078408 w 6672740"/>
              <a:gd name="connsiteY3548" fmla="*/ 2228065 h 3401120"/>
              <a:gd name="connsiteX3549" fmla="*/ 3090164 w 6672740"/>
              <a:gd name="connsiteY3549" fmla="*/ 2201004 h 3401120"/>
              <a:gd name="connsiteX3550" fmla="*/ 3094801 w 6672740"/>
              <a:gd name="connsiteY3550" fmla="*/ 2199172 h 3401120"/>
              <a:gd name="connsiteX3551" fmla="*/ 3093343 w 6672740"/>
              <a:gd name="connsiteY3551" fmla="*/ 2195395 h 3401120"/>
              <a:gd name="connsiteX3552" fmla="*/ 3104552 w 6672740"/>
              <a:gd name="connsiteY3552" fmla="*/ 2166353 h 3401120"/>
              <a:gd name="connsiteX3553" fmla="*/ 3105814 w 6672740"/>
              <a:gd name="connsiteY3553" fmla="*/ 2165792 h 3401120"/>
              <a:gd name="connsiteX3554" fmla="*/ 3104544 w 6672740"/>
              <a:gd name="connsiteY3554" fmla="*/ 2162725 h 3401120"/>
              <a:gd name="connsiteX3555" fmla="*/ 3115753 w 6672740"/>
              <a:gd name="connsiteY3555" fmla="*/ 2135664 h 3401120"/>
              <a:gd name="connsiteX3556" fmla="*/ 3117068 w 6672740"/>
              <a:gd name="connsiteY3556" fmla="*/ 2135119 h 3401120"/>
              <a:gd name="connsiteX3557" fmla="*/ 3115745 w 6672740"/>
              <a:gd name="connsiteY3557" fmla="*/ 2131924 h 3401120"/>
              <a:gd name="connsiteX3558" fmla="*/ 3127227 w 6672740"/>
              <a:gd name="connsiteY3558" fmla="*/ 2104202 h 3401120"/>
              <a:gd name="connsiteX3559" fmla="*/ 3132857 w 6672740"/>
              <a:gd name="connsiteY3559" fmla="*/ 2101870 h 3401120"/>
              <a:gd name="connsiteX3560" fmla="*/ 3132547 w 6672740"/>
              <a:gd name="connsiteY3560" fmla="*/ 2101121 h 3401120"/>
              <a:gd name="connsiteX3561" fmla="*/ 3143756 w 6672740"/>
              <a:gd name="connsiteY3561" fmla="*/ 2074060 h 3401120"/>
              <a:gd name="connsiteX3562" fmla="*/ 3145615 w 6672740"/>
              <a:gd name="connsiteY3562" fmla="*/ 2073288 h 3401120"/>
              <a:gd name="connsiteX3563" fmla="*/ 3143748 w 6672740"/>
              <a:gd name="connsiteY3563" fmla="*/ 2068450 h 3401120"/>
              <a:gd name="connsiteX3564" fmla="*/ 3154957 w 6672740"/>
              <a:gd name="connsiteY3564" fmla="*/ 2039409 h 3401120"/>
              <a:gd name="connsiteX3565" fmla="*/ 3159372 w 6672740"/>
              <a:gd name="connsiteY3565" fmla="*/ 2037446 h 3401120"/>
              <a:gd name="connsiteX3566" fmla="*/ 3158683 w 6672740"/>
              <a:gd name="connsiteY3566" fmla="*/ 2035781 h 3401120"/>
              <a:gd name="connsiteX3567" fmla="*/ 3169892 w 6672740"/>
              <a:gd name="connsiteY3567" fmla="*/ 2008720 h 3401120"/>
              <a:gd name="connsiteX3568" fmla="*/ 3171181 w 6672740"/>
              <a:gd name="connsiteY3568" fmla="*/ 2008185 h 3401120"/>
              <a:gd name="connsiteX3569" fmla="*/ 3169884 w 6672740"/>
              <a:gd name="connsiteY3569" fmla="*/ 2004978 h 3401120"/>
              <a:gd name="connsiteX3570" fmla="*/ 3181093 w 6672740"/>
              <a:gd name="connsiteY3570" fmla="*/ 1977256 h 3401120"/>
              <a:gd name="connsiteX3571" fmla="*/ 3185358 w 6672740"/>
              <a:gd name="connsiteY3571" fmla="*/ 1975446 h 3401120"/>
              <a:gd name="connsiteX3572" fmla="*/ 3184818 w 6672740"/>
              <a:gd name="connsiteY3572" fmla="*/ 1974175 h 3401120"/>
              <a:gd name="connsiteX3573" fmla="*/ 3196300 w 6672740"/>
              <a:gd name="connsiteY3573" fmla="*/ 1947114 h 3401120"/>
              <a:gd name="connsiteX3574" fmla="*/ 3202172 w 6672740"/>
              <a:gd name="connsiteY3574" fmla="*/ 1944740 h 3401120"/>
              <a:gd name="connsiteX3575" fmla="*/ 3201619 w 6672740"/>
              <a:gd name="connsiteY3575" fmla="*/ 1943373 h 3401120"/>
              <a:gd name="connsiteX3576" fmla="*/ 3212828 w 6672740"/>
              <a:gd name="connsiteY3576" fmla="*/ 1915651 h 3401120"/>
              <a:gd name="connsiteX3577" fmla="*/ 3217082 w 6672740"/>
              <a:gd name="connsiteY3577" fmla="*/ 1913846 h 3401120"/>
              <a:gd name="connsiteX3578" fmla="*/ 3216554 w 6672740"/>
              <a:gd name="connsiteY3578" fmla="*/ 1912570 h 3401120"/>
              <a:gd name="connsiteX3579" fmla="*/ 3227763 w 6672740"/>
              <a:gd name="connsiteY3579" fmla="*/ 1885509 h 3401120"/>
              <a:gd name="connsiteX3580" fmla="*/ 3232249 w 6672740"/>
              <a:gd name="connsiteY3580" fmla="*/ 1883650 h 3401120"/>
              <a:gd name="connsiteX3581" fmla="*/ 3231488 w 6672740"/>
              <a:gd name="connsiteY3581" fmla="*/ 1881767 h 3401120"/>
              <a:gd name="connsiteX3582" fmla="*/ 3242698 w 6672740"/>
              <a:gd name="connsiteY3582" fmla="*/ 1854045 h 3401120"/>
              <a:gd name="connsiteX3583" fmla="*/ 3246602 w 6672740"/>
              <a:gd name="connsiteY3583" fmla="*/ 1852388 h 3401120"/>
              <a:gd name="connsiteX3584" fmla="*/ 3257905 w 6672740"/>
              <a:gd name="connsiteY3584" fmla="*/ 1824450 h 3401120"/>
              <a:gd name="connsiteX3585" fmla="*/ 3264054 w 6672740"/>
              <a:gd name="connsiteY3585" fmla="*/ 1821841 h 3401120"/>
              <a:gd name="connsiteX3586" fmla="*/ 3274433 w 6672740"/>
              <a:gd name="connsiteY3586" fmla="*/ 1796174 h 3401120"/>
              <a:gd name="connsiteX3587" fmla="*/ 3278687 w 6672740"/>
              <a:gd name="connsiteY3587" fmla="*/ 1794369 h 3401120"/>
              <a:gd name="connsiteX3588" fmla="*/ 3278159 w 6672740"/>
              <a:gd name="connsiteY3588" fmla="*/ 1793093 h 3401120"/>
              <a:gd name="connsiteX3589" fmla="*/ 3289368 w 6672740"/>
              <a:gd name="connsiteY3589" fmla="*/ 1766032 h 3401120"/>
              <a:gd name="connsiteX3590" fmla="*/ 3293540 w 6672740"/>
              <a:gd name="connsiteY3590" fmla="*/ 1764303 h 3401120"/>
              <a:gd name="connsiteX3591" fmla="*/ 3293093 w 6672740"/>
              <a:gd name="connsiteY3591" fmla="*/ 1763224 h 3401120"/>
              <a:gd name="connsiteX3592" fmla="*/ 3304302 w 6672740"/>
              <a:gd name="connsiteY3592" fmla="*/ 1736162 h 3401120"/>
              <a:gd name="connsiteX3593" fmla="*/ 3308356 w 6672740"/>
              <a:gd name="connsiteY3593" fmla="*/ 1734483 h 3401120"/>
              <a:gd name="connsiteX3594" fmla="*/ 3320057 w 6672740"/>
              <a:gd name="connsiteY3594" fmla="*/ 1708160 h 3401120"/>
              <a:gd name="connsiteX3595" fmla="*/ 3328798 w 6672740"/>
              <a:gd name="connsiteY3595" fmla="*/ 1704787 h 3401120"/>
              <a:gd name="connsiteX3596" fmla="*/ 3339773 w 6672740"/>
              <a:gd name="connsiteY3596" fmla="*/ 1678291 h 3401120"/>
              <a:gd name="connsiteX3597" fmla="*/ 3344606 w 6672740"/>
              <a:gd name="connsiteY3597" fmla="*/ 1676289 h 3401120"/>
              <a:gd name="connsiteX3598" fmla="*/ 3343498 w 6672740"/>
              <a:gd name="connsiteY3598" fmla="*/ 1673615 h 3401120"/>
              <a:gd name="connsiteX3599" fmla="*/ 3354708 w 6672740"/>
              <a:gd name="connsiteY3599" fmla="*/ 1646554 h 3401120"/>
              <a:gd name="connsiteX3600" fmla="*/ 3364234 w 6672740"/>
              <a:gd name="connsiteY3600" fmla="*/ 1642608 h 3401120"/>
              <a:gd name="connsiteX3601" fmla="*/ 3373649 w 6672740"/>
              <a:gd name="connsiteY3601" fmla="*/ 1620419 h 3401120"/>
              <a:gd name="connsiteX3602" fmla="*/ 3383061 w 6672740"/>
              <a:gd name="connsiteY3602" fmla="*/ 1616612 h 3401120"/>
              <a:gd name="connsiteX3603" fmla="*/ 3382701 w 6672740"/>
              <a:gd name="connsiteY3603" fmla="*/ 1615743 h 3401120"/>
              <a:gd name="connsiteX3604" fmla="*/ 3393910 w 6672740"/>
              <a:gd name="connsiteY3604" fmla="*/ 1588682 h 3401120"/>
              <a:gd name="connsiteX3605" fmla="*/ 3398871 w 6672740"/>
              <a:gd name="connsiteY3605" fmla="*/ 1586626 h 3401120"/>
              <a:gd name="connsiteX3606" fmla="*/ 3408845 w 6672740"/>
              <a:gd name="connsiteY3606" fmla="*/ 1562546 h 3401120"/>
              <a:gd name="connsiteX3607" fmla="*/ 3416878 w 6672740"/>
              <a:gd name="connsiteY3607" fmla="*/ 1559218 h 3401120"/>
              <a:gd name="connsiteX3608" fmla="*/ 3427786 w 6672740"/>
              <a:gd name="connsiteY3608" fmla="*/ 1531630 h 3401120"/>
              <a:gd name="connsiteX3609" fmla="*/ 3438877 w 6672740"/>
              <a:gd name="connsiteY3609" fmla="*/ 1526818 h 3401120"/>
              <a:gd name="connsiteX3610" fmla="*/ 3448049 w 6672740"/>
              <a:gd name="connsiteY3610" fmla="*/ 1504675 h 3401120"/>
              <a:gd name="connsiteX3611" fmla="*/ 3457005 w 6672740"/>
              <a:gd name="connsiteY3611" fmla="*/ 1500965 h 3401120"/>
              <a:gd name="connsiteX3612" fmla="*/ 3466718 w 6672740"/>
              <a:gd name="connsiteY3612" fmla="*/ 1476945 h 3401120"/>
              <a:gd name="connsiteX3613" fmla="*/ 3476096 w 6672740"/>
              <a:gd name="connsiteY3613" fmla="*/ 1472965 h 3401120"/>
              <a:gd name="connsiteX3614" fmla="*/ 3485386 w 6672740"/>
              <a:gd name="connsiteY3614" fmla="*/ 1450538 h 3401120"/>
              <a:gd name="connsiteX3615" fmla="*/ 3497105 w 6672740"/>
              <a:gd name="connsiteY3615" fmla="*/ 1445683 h 3401120"/>
              <a:gd name="connsiteX3616" fmla="*/ 3505920 w 6672740"/>
              <a:gd name="connsiteY3616" fmla="*/ 1424402 h 3401120"/>
              <a:gd name="connsiteX3617" fmla="*/ 3513512 w 6672740"/>
              <a:gd name="connsiteY3617" fmla="*/ 1421256 h 3401120"/>
              <a:gd name="connsiteX3618" fmla="*/ 3524588 w 6672740"/>
              <a:gd name="connsiteY3618" fmla="*/ 1393212 h 3401120"/>
              <a:gd name="connsiteX3619" fmla="*/ 3533875 w 6672740"/>
              <a:gd name="connsiteY3619" fmla="*/ 1389177 h 3401120"/>
              <a:gd name="connsiteX3620" fmla="*/ 3543257 w 6672740"/>
              <a:gd name="connsiteY3620" fmla="*/ 1366529 h 3401120"/>
              <a:gd name="connsiteX3621" fmla="*/ 3551886 w 6672740"/>
              <a:gd name="connsiteY3621" fmla="*/ 1362955 h 3401120"/>
              <a:gd name="connsiteX3622" fmla="*/ 3562745 w 6672740"/>
              <a:gd name="connsiteY3622" fmla="*/ 1338528 h 3401120"/>
              <a:gd name="connsiteX3623" fmla="*/ 3578488 w 6672740"/>
              <a:gd name="connsiteY3623" fmla="*/ 1332451 h 3401120"/>
              <a:gd name="connsiteX3624" fmla="*/ 3586194 w 6672740"/>
              <a:gd name="connsiteY3624" fmla="*/ 1312939 h 3401120"/>
              <a:gd name="connsiteX3625" fmla="*/ 3595765 w 6672740"/>
              <a:gd name="connsiteY3625" fmla="*/ 1308781 h 3401120"/>
              <a:gd name="connsiteX3626" fmla="*/ 3604863 w 6672740"/>
              <a:gd name="connsiteY3626" fmla="*/ 1285209 h 3401120"/>
              <a:gd name="connsiteX3627" fmla="*/ 3622819 w 6672740"/>
              <a:gd name="connsiteY3627" fmla="*/ 1277228 h 3401120"/>
              <a:gd name="connsiteX3628" fmla="*/ 3629131 w 6672740"/>
              <a:gd name="connsiteY3628" fmla="*/ 1261987 h 3401120"/>
              <a:gd name="connsiteX3629" fmla="*/ 3638089 w 6672740"/>
              <a:gd name="connsiteY3629" fmla="*/ 1258277 h 3401120"/>
              <a:gd name="connsiteX3630" fmla="*/ 3647800 w 6672740"/>
              <a:gd name="connsiteY3630" fmla="*/ 1234258 h 3401120"/>
              <a:gd name="connsiteX3631" fmla="*/ 3661707 w 6672740"/>
              <a:gd name="connsiteY3631" fmla="*/ 1228357 h 3401120"/>
              <a:gd name="connsiteX3632" fmla="*/ 3670202 w 6672740"/>
              <a:gd name="connsiteY3632" fmla="*/ 1207850 h 3401120"/>
              <a:gd name="connsiteX3633" fmla="*/ 3687136 w 6672740"/>
              <a:gd name="connsiteY3633" fmla="*/ 1200835 h 3401120"/>
              <a:gd name="connsiteX3634" fmla="*/ 3694471 w 6672740"/>
              <a:gd name="connsiteY3634" fmla="*/ 1182261 h 3401120"/>
              <a:gd name="connsiteX3635" fmla="*/ 3704701 w 6672740"/>
              <a:gd name="connsiteY3635" fmla="*/ 1177817 h 3401120"/>
              <a:gd name="connsiteX3636" fmla="*/ 3713139 w 6672740"/>
              <a:gd name="connsiteY3636" fmla="*/ 1157444 h 3401120"/>
              <a:gd name="connsiteX3637" fmla="*/ 3727196 w 6672740"/>
              <a:gd name="connsiteY3637" fmla="*/ 1151622 h 3401120"/>
              <a:gd name="connsiteX3638" fmla="*/ 3735815 w 6672740"/>
              <a:gd name="connsiteY3638" fmla="*/ 1131309 h 3401120"/>
              <a:gd name="connsiteX3639" fmla="*/ 3752901 w 6672740"/>
              <a:gd name="connsiteY3639" fmla="*/ 1124400 h 3401120"/>
              <a:gd name="connsiteX3640" fmla="*/ 3759810 w 6672740"/>
              <a:gd name="connsiteY3640" fmla="*/ 1107312 h 3401120"/>
              <a:gd name="connsiteX3641" fmla="*/ 3773718 w 6672740"/>
              <a:gd name="connsiteY3641" fmla="*/ 1101411 h 3401120"/>
              <a:gd name="connsiteX3642" fmla="*/ 3782212 w 6672740"/>
              <a:gd name="connsiteY3642" fmla="*/ 1080904 h 3401120"/>
              <a:gd name="connsiteX3643" fmla="*/ 3798191 w 6672740"/>
              <a:gd name="connsiteY3643" fmla="*/ 1074285 h 3401120"/>
              <a:gd name="connsiteX3644" fmla="*/ 3804888 w 6672740"/>
              <a:gd name="connsiteY3644" fmla="*/ 1058502 h 3401120"/>
              <a:gd name="connsiteX3645" fmla="*/ 3821636 w 6672740"/>
              <a:gd name="connsiteY3645" fmla="*/ 1051729 h 3401120"/>
              <a:gd name="connsiteX3646" fmla="*/ 3828883 w 6672740"/>
              <a:gd name="connsiteY3646" fmla="*/ 1034234 h 3401120"/>
              <a:gd name="connsiteX3647" fmla="*/ 3843584 w 6672740"/>
              <a:gd name="connsiteY3647" fmla="*/ 1028144 h 3401120"/>
              <a:gd name="connsiteX3648" fmla="*/ 3851285 w 6672740"/>
              <a:gd name="connsiteY3648" fmla="*/ 1008645 h 3401120"/>
              <a:gd name="connsiteX3649" fmla="*/ 3868687 w 6672740"/>
              <a:gd name="connsiteY3649" fmla="*/ 1001084 h 3401120"/>
              <a:gd name="connsiteX3650" fmla="*/ 3875553 w 6672740"/>
              <a:gd name="connsiteY3650" fmla="*/ 984101 h 3401120"/>
              <a:gd name="connsiteX3651" fmla="*/ 3891612 w 6672740"/>
              <a:gd name="connsiteY3651" fmla="*/ 977288 h 3401120"/>
              <a:gd name="connsiteX3652" fmla="*/ 3898502 w 6672740"/>
              <a:gd name="connsiteY3652" fmla="*/ 961426 h 3401120"/>
              <a:gd name="connsiteX3653" fmla="*/ 3918152 w 6672740"/>
              <a:gd name="connsiteY3653" fmla="*/ 953666 h 3401120"/>
              <a:gd name="connsiteX3654" fmla="*/ 3924365 w 6672740"/>
              <a:gd name="connsiteY3654" fmla="*/ 939024 h 3401120"/>
              <a:gd name="connsiteX3655" fmla="*/ 3941452 w 6672740"/>
              <a:gd name="connsiteY3655" fmla="*/ 932115 h 3401120"/>
              <a:gd name="connsiteX3656" fmla="*/ 3948360 w 6672740"/>
              <a:gd name="connsiteY3656" fmla="*/ 915029 h 3401120"/>
              <a:gd name="connsiteX3657" fmla="*/ 3968834 w 6672740"/>
              <a:gd name="connsiteY3657" fmla="*/ 906342 h 3401120"/>
              <a:gd name="connsiteX3658" fmla="*/ 3974770 w 6672740"/>
              <a:gd name="connsiteY3658" fmla="*/ 892354 h 3401120"/>
              <a:gd name="connsiteX3659" fmla="*/ 3992446 w 6672740"/>
              <a:gd name="connsiteY3659" fmla="*/ 885207 h 3401120"/>
              <a:gd name="connsiteX3660" fmla="*/ 3993949 w 6672740"/>
              <a:gd name="connsiteY3660" fmla="*/ 881579 h 3401120"/>
              <a:gd name="connsiteX3661" fmla="*/ 3972457 w 6672740"/>
              <a:gd name="connsiteY3661" fmla="*/ 890481 h 3401120"/>
              <a:gd name="connsiteX3662" fmla="*/ 3967013 w 6672740"/>
              <a:gd name="connsiteY3662" fmla="*/ 904585 h 3401120"/>
              <a:gd name="connsiteX3663" fmla="*/ 3949066 w 6672740"/>
              <a:gd name="connsiteY3663" fmla="*/ 912563 h 3401120"/>
              <a:gd name="connsiteX3664" fmla="*/ 3944065 w 6672740"/>
              <a:gd name="connsiteY3664" fmla="*/ 924075 h 3401120"/>
              <a:gd name="connsiteX3665" fmla="*/ 3924416 w 6672740"/>
              <a:gd name="connsiteY3665" fmla="*/ 931835 h 3401120"/>
              <a:gd name="connsiteX3666" fmla="*/ 3918203 w 6672740"/>
              <a:gd name="connsiteY3666" fmla="*/ 946477 h 3401120"/>
              <a:gd name="connsiteX3667" fmla="*/ 3900863 w 6672740"/>
              <a:gd name="connsiteY3667" fmla="*/ 953488 h 3401120"/>
              <a:gd name="connsiteX3668" fmla="*/ 3893661 w 6672740"/>
              <a:gd name="connsiteY3668" fmla="*/ 970472 h 3401120"/>
              <a:gd name="connsiteX3669" fmla="*/ 3874202 w 6672740"/>
              <a:gd name="connsiteY3669" fmla="*/ 978345 h 3401120"/>
              <a:gd name="connsiteX3670" fmla="*/ 3868071 w 6672740"/>
              <a:gd name="connsiteY3670" fmla="*/ 993147 h 3401120"/>
              <a:gd name="connsiteX3671" fmla="*/ 3849976 w 6672740"/>
              <a:gd name="connsiteY3671" fmla="*/ 1000642 h 3401120"/>
              <a:gd name="connsiteX3672" fmla="*/ 3843802 w 6672740"/>
              <a:gd name="connsiteY3672" fmla="*/ 1015549 h 3401120"/>
              <a:gd name="connsiteX3673" fmla="*/ 3828548 w 6672740"/>
              <a:gd name="connsiteY3673" fmla="*/ 1021867 h 3401120"/>
              <a:gd name="connsiteX3674" fmla="*/ 3821400 w 6672740"/>
              <a:gd name="connsiteY3674" fmla="*/ 1039544 h 3401120"/>
              <a:gd name="connsiteX3675" fmla="*/ 3806452 w 6672740"/>
              <a:gd name="connsiteY3675" fmla="*/ 1045887 h 3401120"/>
              <a:gd name="connsiteX3676" fmla="*/ 3798178 w 6672740"/>
              <a:gd name="connsiteY3676" fmla="*/ 1065408 h 3401120"/>
              <a:gd name="connsiteX3677" fmla="*/ 3776940 w 6672740"/>
              <a:gd name="connsiteY3677" fmla="*/ 1074006 h 3401120"/>
              <a:gd name="connsiteX3678" fmla="*/ 3770997 w 6672740"/>
              <a:gd name="connsiteY3678" fmla="*/ 1088356 h 3401120"/>
              <a:gd name="connsiteX3679" fmla="*/ 3756088 w 6672740"/>
              <a:gd name="connsiteY3679" fmla="*/ 1094531 h 3401120"/>
              <a:gd name="connsiteX3680" fmla="*/ 3748595 w 6672740"/>
              <a:gd name="connsiteY3680" fmla="*/ 1112624 h 3401120"/>
              <a:gd name="connsiteX3681" fmla="*/ 3730499 w 6672740"/>
              <a:gd name="connsiteY3681" fmla="*/ 1120120 h 3401120"/>
              <a:gd name="connsiteX3682" fmla="*/ 3724324 w 6672740"/>
              <a:gd name="connsiteY3682" fmla="*/ 1135026 h 3401120"/>
              <a:gd name="connsiteX3683" fmla="*/ 3710884 w 6672740"/>
              <a:gd name="connsiteY3683" fmla="*/ 1140593 h 3401120"/>
              <a:gd name="connsiteX3684" fmla="*/ 3701922 w 6672740"/>
              <a:gd name="connsiteY3684" fmla="*/ 1162755 h 3401120"/>
              <a:gd name="connsiteX3685" fmla="*/ 3690327 w 6672740"/>
              <a:gd name="connsiteY3685" fmla="*/ 1167675 h 3401120"/>
              <a:gd name="connsiteX3686" fmla="*/ 3682434 w 6672740"/>
              <a:gd name="connsiteY3686" fmla="*/ 1185431 h 3401120"/>
              <a:gd name="connsiteX3687" fmla="*/ 3667410 w 6672740"/>
              <a:gd name="connsiteY3687" fmla="*/ 1191230 h 3401120"/>
              <a:gd name="connsiteX3688" fmla="*/ 3658985 w 6672740"/>
              <a:gd name="connsiteY3688" fmla="*/ 1211567 h 3401120"/>
              <a:gd name="connsiteX3689" fmla="*/ 3645167 w 6672740"/>
              <a:gd name="connsiteY3689" fmla="*/ 1217290 h 3401120"/>
              <a:gd name="connsiteX3690" fmla="*/ 3636585 w 6672740"/>
              <a:gd name="connsiteY3690" fmla="*/ 1239024 h 3401120"/>
              <a:gd name="connsiteX3691" fmla="*/ 3620721 w 6672740"/>
              <a:gd name="connsiteY3691" fmla="*/ 1245915 h 3401120"/>
              <a:gd name="connsiteX3692" fmla="*/ 3613909 w 6672740"/>
              <a:gd name="connsiteY3692" fmla="*/ 1261972 h 3401120"/>
              <a:gd name="connsiteX3693" fmla="*/ 3603089 w 6672740"/>
              <a:gd name="connsiteY3693" fmla="*/ 1266346 h 3401120"/>
              <a:gd name="connsiteX3694" fmla="*/ 3593646 w 6672740"/>
              <a:gd name="connsiteY3694" fmla="*/ 1289701 h 3401120"/>
              <a:gd name="connsiteX3695" fmla="*/ 3579738 w 6672740"/>
              <a:gd name="connsiteY3695" fmla="*/ 1295603 h 3401120"/>
              <a:gd name="connsiteX3696" fmla="*/ 3571244 w 6672740"/>
              <a:gd name="connsiteY3696" fmla="*/ 1316109 h 3401120"/>
              <a:gd name="connsiteX3697" fmla="*/ 3561446 w 6672740"/>
              <a:gd name="connsiteY3697" fmla="*/ 1320167 h 3401120"/>
              <a:gd name="connsiteX3698" fmla="*/ 3552303 w 6672740"/>
              <a:gd name="connsiteY3698" fmla="*/ 1343292 h 3401120"/>
              <a:gd name="connsiteX3699" fmla="*/ 3535932 w 6672740"/>
              <a:gd name="connsiteY3699" fmla="*/ 1350394 h 3401120"/>
              <a:gd name="connsiteX3700" fmla="*/ 3528307 w 6672740"/>
              <a:gd name="connsiteY3700" fmla="*/ 1369702 h 3401120"/>
              <a:gd name="connsiteX3701" fmla="*/ 3517133 w 6672740"/>
              <a:gd name="connsiteY3701" fmla="*/ 1374557 h 3401120"/>
              <a:gd name="connsiteX3702" fmla="*/ 3509639 w 6672740"/>
              <a:gd name="connsiteY3702" fmla="*/ 1392650 h 3401120"/>
              <a:gd name="connsiteX3703" fmla="*/ 3501073 w 6672740"/>
              <a:gd name="connsiteY3703" fmla="*/ 1396198 h 3401120"/>
              <a:gd name="connsiteX3704" fmla="*/ 3490696 w 6672740"/>
              <a:gd name="connsiteY3704" fmla="*/ 1420652 h 3401120"/>
              <a:gd name="connsiteX3705" fmla="*/ 3475923 w 6672740"/>
              <a:gd name="connsiteY3705" fmla="*/ 1426626 h 3401120"/>
              <a:gd name="connsiteX3706" fmla="*/ 3466701 w 6672740"/>
              <a:gd name="connsiteY3706" fmla="*/ 1449975 h 3401120"/>
              <a:gd name="connsiteX3707" fmla="*/ 3458356 w 6672740"/>
              <a:gd name="connsiteY3707" fmla="*/ 1453601 h 3401120"/>
              <a:gd name="connsiteX3708" fmla="*/ 3448033 w 6672740"/>
              <a:gd name="connsiteY3708" fmla="*/ 1478524 h 3401120"/>
              <a:gd name="connsiteX3709" fmla="*/ 3438507 w 6672740"/>
              <a:gd name="connsiteY3709" fmla="*/ 1482469 h 3401120"/>
              <a:gd name="connsiteX3710" fmla="*/ 3429092 w 6672740"/>
              <a:gd name="connsiteY3710" fmla="*/ 1504660 h 3401120"/>
              <a:gd name="connsiteX3711" fmla="*/ 3418273 w 6672740"/>
              <a:gd name="connsiteY3711" fmla="*/ 1509034 h 3401120"/>
              <a:gd name="connsiteX3712" fmla="*/ 3408830 w 6672740"/>
              <a:gd name="connsiteY3712" fmla="*/ 1532388 h 3401120"/>
              <a:gd name="connsiteX3713" fmla="*/ 3399453 w 6672740"/>
              <a:gd name="connsiteY3713" fmla="*/ 1536367 h 3401120"/>
              <a:gd name="connsiteX3714" fmla="*/ 3390162 w 6672740"/>
              <a:gd name="connsiteY3714" fmla="*/ 1558797 h 3401120"/>
              <a:gd name="connsiteX3715" fmla="*/ 3382127 w 6672740"/>
              <a:gd name="connsiteY3715" fmla="*/ 1562125 h 3401120"/>
              <a:gd name="connsiteX3716" fmla="*/ 3371219 w 6672740"/>
              <a:gd name="connsiteY3716" fmla="*/ 1589713 h 3401120"/>
              <a:gd name="connsiteX3717" fmla="*/ 3364681 w 6672740"/>
              <a:gd name="connsiteY3717" fmla="*/ 1592550 h 3401120"/>
              <a:gd name="connsiteX3718" fmla="*/ 3354691 w 6672740"/>
              <a:gd name="connsiteY3718" fmla="*/ 1616669 h 3401120"/>
              <a:gd name="connsiteX3719" fmla="*/ 3345225 w 6672740"/>
              <a:gd name="connsiteY3719" fmla="*/ 1620589 h 3401120"/>
              <a:gd name="connsiteX3720" fmla="*/ 3336023 w 6672740"/>
              <a:gd name="connsiteY3720" fmla="*/ 1642804 h 3401120"/>
              <a:gd name="connsiteX3721" fmla="*/ 3328003 w 6672740"/>
              <a:gd name="connsiteY3721" fmla="*/ 1646126 h 3401120"/>
              <a:gd name="connsiteX3722" fmla="*/ 3328564 w 6672740"/>
              <a:gd name="connsiteY3722" fmla="*/ 1647480 h 3401120"/>
              <a:gd name="connsiteX3723" fmla="*/ 3317354 w 6672740"/>
              <a:gd name="connsiteY3723" fmla="*/ 1674541 h 3401120"/>
              <a:gd name="connsiteX3724" fmla="*/ 3312359 w 6672740"/>
              <a:gd name="connsiteY3724" fmla="*/ 1676609 h 3401120"/>
              <a:gd name="connsiteX3725" fmla="*/ 3302147 w 6672740"/>
              <a:gd name="connsiteY3725" fmla="*/ 1700677 h 3401120"/>
              <a:gd name="connsiteX3726" fmla="*/ 3292735 w 6672740"/>
              <a:gd name="connsiteY3726" fmla="*/ 1704483 h 3401120"/>
              <a:gd name="connsiteX3727" fmla="*/ 3293094 w 6672740"/>
              <a:gd name="connsiteY3727" fmla="*/ 1705352 h 3401120"/>
              <a:gd name="connsiteX3728" fmla="*/ 3281885 w 6672740"/>
              <a:gd name="connsiteY3728" fmla="*/ 1732413 h 3401120"/>
              <a:gd name="connsiteX3729" fmla="*/ 3277713 w 6672740"/>
              <a:gd name="connsiteY3729" fmla="*/ 1734142 h 3401120"/>
              <a:gd name="connsiteX3730" fmla="*/ 3278160 w 6672740"/>
              <a:gd name="connsiteY3730" fmla="*/ 1735222 h 3401120"/>
              <a:gd name="connsiteX3731" fmla="*/ 3266951 w 6672740"/>
              <a:gd name="connsiteY3731" fmla="*/ 1762283 h 3401120"/>
              <a:gd name="connsiteX3732" fmla="*/ 3262895 w 6672740"/>
              <a:gd name="connsiteY3732" fmla="*/ 1763962 h 3401120"/>
              <a:gd name="connsiteX3733" fmla="*/ 3251195 w 6672740"/>
              <a:gd name="connsiteY3733" fmla="*/ 1790285 h 3401120"/>
              <a:gd name="connsiteX3734" fmla="*/ 3242455 w 6672740"/>
              <a:gd name="connsiteY3734" fmla="*/ 1793657 h 3401120"/>
              <a:gd name="connsiteX3735" fmla="*/ 3231480 w 6672740"/>
              <a:gd name="connsiteY3735" fmla="*/ 1820154 h 3401120"/>
              <a:gd name="connsiteX3736" fmla="*/ 3226993 w 6672740"/>
              <a:gd name="connsiteY3736" fmla="*/ 1822012 h 3401120"/>
              <a:gd name="connsiteX3737" fmla="*/ 3227755 w 6672740"/>
              <a:gd name="connsiteY3737" fmla="*/ 1823896 h 3401120"/>
              <a:gd name="connsiteX3738" fmla="*/ 3216545 w 6672740"/>
              <a:gd name="connsiteY3738" fmla="*/ 1851617 h 3401120"/>
              <a:gd name="connsiteX3739" fmla="*/ 3212647 w 6672740"/>
              <a:gd name="connsiteY3739" fmla="*/ 1853271 h 3401120"/>
              <a:gd name="connsiteX3740" fmla="*/ 3201612 w 6672740"/>
              <a:gd name="connsiteY3740" fmla="*/ 1881213 h 3401120"/>
              <a:gd name="connsiteX3741" fmla="*/ 3197349 w 6672740"/>
              <a:gd name="connsiteY3741" fmla="*/ 1883065 h 3401120"/>
              <a:gd name="connsiteX3742" fmla="*/ 3186404 w 6672740"/>
              <a:gd name="connsiteY3742" fmla="*/ 1909488 h 3401120"/>
              <a:gd name="connsiteX3743" fmla="*/ 3180774 w 6672740"/>
              <a:gd name="connsiteY3743" fmla="*/ 1911820 h 3401120"/>
              <a:gd name="connsiteX3744" fmla="*/ 3181085 w 6672740"/>
              <a:gd name="connsiteY3744" fmla="*/ 1912570 h 3401120"/>
              <a:gd name="connsiteX3745" fmla="*/ 3169875 w 6672740"/>
              <a:gd name="connsiteY3745" fmla="*/ 1939631 h 3401120"/>
              <a:gd name="connsiteX3746" fmla="*/ 3165388 w 6672740"/>
              <a:gd name="connsiteY3746" fmla="*/ 1941489 h 3401120"/>
              <a:gd name="connsiteX3747" fmla="*/ 3166150 w 6672740"/>
              <a:gd name="connsiteY3747" fmla="*/ 1943373 h 3401120"/>
              <a:gd name="connsiteX3748" fmla="*/ 3154941 w 6672740"/>
              <a:gd name="connsiteY3748" fmla="*/ 1971094 h 3401120"/>
              <a:gd name="connsiteX3749" fmla="*/ 3150687 w 6672740"/>
              <a:gd name="connsiteY3749" fmla="*/ 1972899 h 3401120"/>
              <a:gd name="connsiteX3750" fmla="*/ 3151215 w 6672740"/>
              <a:gd name="connsiteY3750" fmla="*/ 1974175 h 3401120"/>
              <a:gd name="connsiteX3751" fmla="*/ 3140006 w 6672740"/>
              <a:gd name="connsiteY3751" fmla="*/ 2001236 h 3401120"/>
              <a:gd name="connsiteX3752" fmla="*/ 3138691 w 6672740"/>
              <a:gd name="connsiteY3752" fmla="*/ 2001780 h 3401120"/>
              <a:gd name="connsiteX3753" fmla="*/ 3140015 w 6672740"/>
              <a:gd name="connsiteY3753" fmla="*/ 2004978 h 3401120"/>
              <a:gd name="connsiteX3754" fmla="*/ 3128532 w 6672740"/>
              <a:gd name="connsiteY3754" fmla="*/ 2032699 h 3401120"/>
              <a:gd name="connsiteX3755" fmla="*/ 3122903 w 6672740"/>
              <a:gd name="connsiteY3755" fmla="*/ 2035031 h 3401120"/>
              <a:gd name="connsiteX3756" fmla="*/ 3123213 w 6672740"/>
              <a:gd name="connsiteY3756" fmla="*/ 2035781 h 3401120"/>
              <a:gd name="connsiteX3757" fmla="*/ 3112004 w 6672740"/>
              <a:gd name="connsiteY3757" fmla="*/ 2062842 h 3401120"/>
              <a:gd name="connsiteX3758" fmla="*/ 3106926 w 6672740"/>
              <a:gd name="connsiteY3758" fmla="*/ 2064946 h 3401120"/>
              <a:gd name="connsiteX3759" fmla="*/ 3108279 w 6672740"/>
              <a:gd name="connsiteY3759" fmla="*/ 2068450 h 3401120"/>
              <a:gd name="connsiteX3760" fmla="*/ 3097069 w 6672740"/>
              <a:gd name="connsiteY3760" fmla="*/ 2097492 h 3401120"/>
              <a:gd name="connsiteX3761" fmla="*/ 3095806 w 6672740"/>
              <a:gd name="connsiteY3761" fmla="*/ 2098053 h 3401120"/>
              <a:gd name="connsiteX3762" fmla="*/ 3097078 w 6672740"/>
              <a:gd name="connsiteY3762" fmla="*/ 2101121 h 3401120"/>
              <a:gd name="connsiteX3763" fmla="*/ 3085868 w 6672740"/>
              <a:gd name="connsiteY3763" fmla="*/ 2128182 h 3401120"/>
              <a:gd name="connsiteX3764" fmla="*/ 3084498 w 6672740"/>
              <a:gd name="connsiteY3764" fmla="*/ 2128750 h 3401120"/>
              <a:gd name="connsiteX3765" fmla="*/ 3085876 w 6672740"/>
              <a:gd name="connsiteY3765" fmla="*/ 2131924 h 3401120"/>
              <a:gd name="connsiteX3766" fmla="*/ 3073847 w 6672740"/>
              <a:gd name="connsiteY3766" fmla="*/ 2159645 h 3401120"/>
              <a:gd name="connsiteX3767" fmla="*/ 3070240 w 6672740"/>
              <a:gd name="connsiteY3767" fmla="*/ 2161071 h 3401120"/>
              <a:gd name="connsiteX3768" fmla="*/ 3070942 w 6672740"/>
              <a:gd name="connsiteY3768" fmla="*/ 2162725 h 3401120"/>
              <a:gd name="connsiteX3769" fmla="*/ 3059459 w 6672740"/>
              <a:gd name="connsiteY3769" fmla="*/ 2189787 h 3401120"/>
              <a:gd name="connsiteX3770" fmla="*/ 3056215 w 6672740"/>
              <a:gd name="connsiteY3770" fmla="*/ 2191098 h 3401120"/>
              <a:gd name="connsiteX3771" fmla="*/ 3057874 w 6672740"/>
              <a:gd name="connsiteY3771" fmla="*/ 2195395 h 3401120"/>
              <a:gd name="connsiteX3772" fmla="*/ 3046664 w 6672740"/>
              <a:gd name="connsiteY3772" fmla="*/ 2224436 h 3401120"/>
              <a:gd name="connsiteX3773" fmla="*/ 3045401 w 6672740"/>
              <a:gd name="connsiteY3773" fmla="*/ 2224997 h 3401120"/>
              <a:gd name="connsiteX3774" fmla="*/ 3046673 w 6672740"/>
              <a:gd name="connsiteY3774" fmla="*/ 2228065 h 3401120"/>
              <a:gd name="connsiteX3775" fmla="*/ 3035463 w 6672740"/>
              <a:gd name="connsiteY3775" fmla="*/ 2255126 h 3401120"/>
              <a:gd name="connsiteX3776" fmla="*/ 3034174 w 6672740"/>
              <a:gd name="connsiteY3776" fmla="*/ 2255660 h 3401120"/>
              <a:gd name="connsiteX3777" fmla="*/ 3035472 w 6672740"/>
              <a:gd name="connsiteY3777" fmla="*/ 2258867 h 3401120"/>
              <a:gd name="connsiteX3778" fmla="*/ 3024262 w 6672740"/>
              <a:gd name="connsiteY3778" fmla="*/ 2286589 h 3401120"/>
              <a:gd name="connsiteX3779" fmla="*/ 3021819 w 6672740"/>
              <a:gd name="connsiteY3779" fmla="*/ 2287627 h 3401120"/>
              <a:gd name="connsiteX3780" fmla="*/ 3024271 w 6672740"/>
              <a:gd name="connsiteY3780" fmla="*/ 2293404 h 3401120"/>
              <a:gd name="connsiteX3781" fmla="*/ 3012788 w 6672740"/>
              <a:gd name="connsiteY3781" fmla="*/ 2320465 h 3401120"/>
              <a:gd name="connsiteX3782" fmla="*/ 3011336 w 6672740"/>
              <a:gd name="connsiteY3782" fmla="*/ 2321053 h 3401120"/>
              <a:gd name="connsiteX3783" fmla="*/ 3013070 w 6672740"/>
              <a:gd name="connsiteY3783" fmla="*/ 2325139 h 3401120"/>
              <a:gd name="connsiteX3784" fmla="*/ 3001586 w 6672740"/>
              <a:gd name="connsiteY3784" fmla="*/ 2352201 h 3401120"/>
              <a:gd name="connsiteX3785" fmla="*/ 2997908 w 6672740"/>
              <a:gd name="connsiteY3785" fmla="*/ 2353688 h 3401120"/>
              <a:gd name="connsiteX3786" fmla="*/ 3000001 w 6672740"/>
              <a:gd name="connsiteY3786" fmla="*/ 2358742 h 3401120"/>
              <a:gd name="connsiteX3787" fmla="*/ 2988792 w 6672740"/>
              <a:gd name="connsiteY3787" fmla="*/ 2385803 h 3401120"/>
              <a:gd name="connsiteX3788" fmla="*/ 2987146 w 6672740"/>
              <a:gd name="connsiteY3788" fmla="*/ 2386485 h 3401120"/>
              <a:gd name="connsiteX3789" fmla="*/ 2988800 w 6672740"/>
              <a:gd name="connsiteY3789" fmla="*/ 2390479 h 3401120"/>
              <a:gd name="connsiteX3790" fmla="*/ 2978107 w 6672740"/>
              <a:gd name="connsiteY3790" fmla="*/ 2416295 h 3401120"/>
              <a:gd name="connsiteX3791" fmla="*/ 2981333 w 6672740"/>
              <a:gd name="connsiteY3791" fmla="*/ 2424082 h 3401120"/>
              <a:gd name="connsiteX3792" fmla="*/ 2970124 w 6672740"/>
              <a:gd name="connsiteY3792" fmla="*/ 2451143 h 3401120"/>
              <a:gd name="connsiteX3793" fmla="*/ 2968479 w 6672740"/>
              <a:gd name="connsiteY3793" fmla="*/ 2451824 h 3401120"/>
              <a:gd name="connsiteX3794" fmla="*/ 2970133 w 6672740"/>
              <a:gd name="connsiteY3794" fmla="*/ 2455818 h 3401120"/>
              <a:gd name="connsiteX3795" fmla="*/ 2959401 w 6672740"/>
              <a:gd name="connsiteY3795" fmla="*/ 2481726 h 3401120"/>
              <a:gd name="connsiteX3796" fmla="*/ 2962666 w 6672740"/>
              <a:gd name="connsiteY3796" fmla="*/ 2489421 h 3401120"/>
              <a:gd name="connsiteX3797" fmla="*/ 2951183 w 6672740"/>
              <a:gd name="connsiteY3797" fmla="*/ 2516482 h 3401120"/>
              <a:gd name="connsiteX3798" fmla="*/ 2948378 w 6672740"/>
              <a:gd name="connsiteY3798" fmla="*/ 2517616 h 3401120"/>
              <a:gd name="connsiteX3799" fmla="*/ 2951465 w 6672740"/>
              <a:gd name="connsiteY3799" fmla="*/ 2524891 h 3401120"/>
              <a:gd name="connsiteX3800" fmla="*/ 2940480 w 6672740"/>
              <a:gd name="connsiteY3800" fmla="*/ 2550777 h 3401120"/>
              <a:gd name="connsiteX3801" fmla="*/ 2942130 w 6672740"/>
              <a:gd name="connsiteY3801" fmla="*/ 2554760 h 3401120"/>
              <a:gd name="connsiteX3802" fmla="*/ 2931050 w 6672740"/>
              <a:gd name="connsiteY3802" fmla="*/ 2581509 h 3401120"/>
              <a:gd name="connsiteX3803" fmla="*/ 2934663 w 6672740"/>
              <a:gd name="connsiteY3803" fmla="*/ 2590230 h 3401120"/>
              <a:gd name="connsiteX3804" fmla="*/ 2923818 w 6672740"/>
              <a:gd name="connsiteY3804" fmla="*/ 2616412 h 3401120"/>
              <a:gd name="connsiteX3805" fmla="*/ 2927195 w 6672740"/>
              <a:gd name="connsiteY3805" fmla="*/ 2624766 h 3401120"/>
              <a:gd name="connsiteX3806" fmla="*/ 2916440 w 6672740"/>
              <a:gd name="connsiteY3806" fmla="*/ 2651365 h 3401120"/>
              <a:gd name="connsiteX3807" fmla="*/ 2919728 w 6672740"/>
              <a:gd name="connsiteY3807" fmla="*/ 2659303 h 3401120"/>
              <a:gd name="connsiteX3808" fmla="*/ 2908883 w 6672740"/>
              <a:gd name="connsiteY3808" fmla="*/ 2685486 h 3401120"/>
              <a:gd name="connsiteX3809" fmla="*/ 2912261 w 6672740"/>
              <a:gd name="connsiteY3809" fmla="*/ 2693840 h 3401120"/>
              <a:gd name="connsiteX3810" fmla="*/ 2901956 w 6672740"/>
              <a:gd name="connsiteY3810" fmla="*/ 2719325 h 3401120"/>
              <a:gd name="connsiteX3811" fmla="*/ 2904793 w 6672740"/>
              <a:gd name="connsiteY3811" fmla="*/ 2726510 h 3401120"/>
              <a:gd name="connsiteX3812" fmla="*/ 2894320 w 6672740"/>
              <a:gd name="connsiteY3812" fmla="*/ 2753027 h 3401120"/>
              <a:gd name="connsiteX3813" fmla="*/ 2897327 w 6672740"/>
              <a:gd name="connsiteY3813" fmla="*/ 2760112 h 3401120"/>
              <a:gd name="connsiteX3814" fmla="*/ 2886464 w 6672740"/>
              <a:gd name="connsiteY3814" fmla="*/ 2785712 h 3401120"/>
              <a:gd name="connsiteX3815" fmla="*/ 2889860 w 6672740"/>
              <a:gd name="connsiteY3815" fmla="*/ 2793715 h 3401120"/>
              <a:gd name="connsiteX3816" fmla="*/ 2879591 w 6672740"/>
              <a:gd name="connsiteY3816" fmla="*/ 2817916 h 3401120"/>
              <a:gd name="connsiteX3817" fmla="*/ 2884259 w 6672740"/>
              <a:gd name="connsiteY3817" fmla="*/ 2829185 h 3401120"/>
              <a:gd name="connsiteX3818" fmla="*/ 2873566 w 6672740"/>
              <a:gd name="connsiteY3818" fmla="*/ 2855001 h 3401120"/>
              <a:gd name="connsiteX3819" fmla="*/ 2876790 w 6672740"/>
              <a:gd name="connsiteY3819" fmla="*/ 2862787 h 3401120"/>
              <a:gd name="connsiteX3820" fmla="*/ 2867330 w 6672740"/>
              <a:gd name="connsiteY3820" fmla="*/ 2885625 h 3401120"/>
              <a:gd name="connsiteX3821" fmla="*/ 2873057 w 6672740"/>
              <a:gd name="connsiteY3821" fmla="*/ 2900125 h 3401120"/>
              <a:gd name="connsiteX3822" fmla="*/ 2864310 w 6672740"/>
              <a:gd name="connsiteY3822" fmla="*/ 2922273 h 3401120"/>
              <a:gd name="connsiteX3823" fmla="*/ 2869324 w 6672740"/>
              <a:gd name="connsiteY3823" fmla="*/ 2934660 h 3401120"/>
              <a:gd name="connsiteX3824" fmla="*/ 2858179 w 6672740"/>
              <a:gd name="connsiteY3824" fmla="*/ 2962190 h 3401120"/>
              <a:gd name="connsiteX3825" fmla="*/ 2861856 w 6672740"/>
              <a:gd name="connsiteY3825" fmla="*/ 2971063 h 3401120"/>
              <a:gd name="connsiteX3826" fmla="*/ 2852899 w 6672740"/>
              <a:gd name="connsiteY3826" fmla="*/ 2992684 h 3401120"/>
              <a:gd name="connsiteX3827" fmla="*/ 2858122 w 6672740"/>
              <a:gd name="connsiteY3827" fmla="*/ 3005600 h 3401120"/>
              <a:gd name="connsiteX3828" fmla="*/ 2849210 w 6672740"/>
              <a:gd name="connsiteY3828" fmla="*/ 3027637 h 3401120"/>
              <a:gd name="connsiteX3829" fmla="*/ 2854388 w 6672740"/>
              <a:gd name="connsiteY3829" fmla="*/ 3040137 h 3401120"/>
              <a:gd name="connsiteX3830" fmla="*/ 2845176 w 6672740"/>
              <a:gd name="connsiteY3830" fmla="*/ 3062378 h 3401120"/>
              <a:gd name="connsiteX3831" fmla="*/ 2850655 w 6672740"/>
              <a:gd name="connsiteY3831" fmla="*/ 3075606 h 3401120"/>
              <a:gd name="connsiteX3832" fmla="*/ 2843529 w 6672740"/>
              <a:gd name="connsiteY3832" fmla="*/ 3092805 h 3401120"/>
              <a:gd name="connsiteX3833" fmla="*/ 2850656 w 6672740"/>
              <a:gd name="connsiteY3833" fmla="*/ 3109209 h 3401120"/>
              <a:gd name="connsiteX3834" fmla="*/ 2840431 w 6672740"/>
              <a:gd name="connsiteY3834" fmla="*/ 3132745 h 3401120"/>
              <a:gd name="connsiteX3835" fmla="*/ 2846921 w 6672740"/>
              <a:gd name="connsiteY3835" fmla="*/ 3148413 h 3401120"/>
              <a:gd name="connsiteX3836" fmla="*/ 2837965 w 6672740"/>
              <a:gd name="connsiteY3836" fmla="*/ 3170034 h 3401120"/>
              <a:gd name="connsiteX3837" fmla="*/ 2843187 w 6672740"/>
              <a:gd name="connsiteY3837" fmla="*/ 3182950 h 3401120"/>
              <a:gd name="connsiteX3838" fmla="*/ 2835875 w 6672740"/>
              <a:gd name="connsiteY3838" fmla="*/ 3201035 h 3401120"/>
              <a:gd name="connsiteX3839" fmla="*/ 2843187 w 6672740"/>
              <a:gd name="connsiteY3839" fmla="*/ 3217485 h 3401120"/>
              <a:gd name="connsiteX3840" fmla="*/ 2833594 w 6672740"/>
              <a:gd name="connsiteY3840" fmla="*/ 3239066 h 3401120"/>
              <a:gd name="connsiteX3841" fmla="*/ 2839455 w 6672740"/>
              <a:gd name="connsiteY3841" fmla="*/ 3253888 h 3401120"/>
              <a:gd name="connsiteX3842" fmla="*/ 2832004 w 6672740"/>
              <a:gd name="connsiteY3842" fmla="*/ 3272732 h 3401120"/>
              <a:gd name="connsiteX3843" fmla="*/ 2839455 w 6672740"/>
              <a:gd name="connsiteY3843" fmla="*/ 3290292 h 3401120"/>
              <a:gd name="connsiteX3844" fmla="*/ 2831754 w 6672740"/>
              <a:gd name="connsiteY3844" fmla="*/ 3308440 h 3401120"/>
              <a:gd name="connsiteX3845" fmla="*/ 2839454 w 6672740"/>
              <a:gd name="connsiteY3845" fmla="*/ 3325761 h 3401120"/>
              <a:gd name="connsiteX3846" fmla="*/ 2829438 w 6672740"/>
              <a:gd name="connsiteY3846" fmla="*/ 3348292 h 3401120"/>
              <a:gd name="connsiteX3847" fmla="*/ 2835721 w 6672740"/>
              <a:gd name="connsiteY3847" fmla="*/ 3363098 h 3401120"/>
              <a:gd name="connsiteX3848" fmla="*/ 2828196 w 6672740"/>
              <a:gd name="connsiteY3848" fmla="*/ 3380834 h 3401120"/>
              <a:gd name="connsiteX3849" fmla="*/ 2835721 w 6672740"/>
              <a:gd name="connsiteY3849" fmla="*/ 3398569 h 3401120"/>
              <a:gd name="connsiteX3850" fmla="*/ 2834638 w 6672740"/>
              <a:gd name="connsiteY3850" fmla="*/ 3401120 h 3401120"/>
              <a:gd name="connsiteX3851" fmla="*/ 2758396 w 6672740"/>
              <a:gd name="connsiteY3851" fmla="*/ 3401120 h 3401120"/>
              <a:gd name="connsiteX3852" fmla="*/ 2757313 w 6672740"/>
              <a:gd name="connsiteY3852" fmla="*/ 3398569 h 3401120"/>
              <a:gd name="connsiteX3853" fmla="*/ 2764838 w 6672740"/>
              <a:gd name="connsiteY3853" fmla="*/ 3380834 h 3401120"/>
              <a:gd name="connsiteX3854" fmla="*/ 2757313 w 6672740"/>
              <a:gd name="connsiteY3854" fmla="*/ 3363098 h 3401120"/>
              <a:gd name="connsiteX3855" fmla="*/ 2765418 w 6672740"/>
              <a:gd name="connsiteY3855" fmla="*/ 3343996 h 3401120"/>
              <a:gd name="connsiteX3856" fmla="*/ 2757313 w 6672740"/>
              <a:gd name="connsiteY3856" fmla="*/ 3325761 h 3401120"/>
              <a:gd name="connsiteX3857" fmla="*/ 2766923 w 6672740"/>
              <a:gd name="connsiteY3857" fmla="*/ 3304141 h 3401120"/>
              <a:gd name="connsiteX3858" fmla="*/ 2761046 w 6672740"/>
              <a:gd name="connsiteY3858" fmla="*/ 3290292 h 3401120"/>
              <a:gd name="connsiteX3859" fmla="*/ 2768498 w 6672740"/>
              <a:gd name="connsiteY3859" fmla="*/ 3272732 h 3401120"/>
              <a:gd name="connsiteX3860" fmla="*/ 2761046 w 6672740"/>
              <a:gd name="connsiteY3860" fmla="*/ 3253888 h 3401120"/>
              <a:gd name="connsiteX3861" fmla="*/ 2768664 w 6672740"/>
              <a:gd name="connsiteY3861" fmla="*/ 3234622 h 3401120"/>
              <a:gd name="connsiteX3862" fmla="*/ 2761046 w 6672740"/>
              <a:gd name="connsiteY3862" fmla="*/ 3217485 h 3401120"/>
              <a:gd name="connsiteX3863" fmla="*/ 2771292 w 6672740"/>
              <a:gd name="connsiteY3863" fmla="*/ 3194438 h 3401120"/>
              <a:gd name="connsiteX3864" fmla="*/ 2766647 w 6672740"/>
              <a:gd name="connsiteY3864" fmla="*/ 3182950 h 3401120"/>
              <a:gd name="connsiteX3865" fmla="*/ 2775557 w 6672740"/>
              <a:gd name="connsiteY3865" fmla="*/ 3160912 h 3401120"/>
              <a:gd name="connsiteX3866" fmla="*/ 2770380 w 6672740"/>
              <a:gd name="connsiteY3866" fmla="*/ 3148413 h 3401120"/>
              <a:gd name="connsiteX3867" fmla="*/ 2778693 w 6672740"/>
              <a:gd name="connsiteY3867" fmla="*/ 3128344 h 3401120"/>
              <a:gd name="connsiteX3868" fmla="*/ 2770380 w 6672740"/>
              <a:gd name="connsiteY3868" fmla="*/ 3109209 h 3401120"/>
              <a:gd name="connsiteX3869" fmla="*/ 2779416 w 6672740"/>
              <a:gd name="connsiteY3869" fmla="*/ 3088407 h 3401120"/>
              <a:gd name="connsiteX3870" fmla="*/ 2774114 w 6672740"/>
              <a:gd name="connsiteY3870" fmla="*/ 3075606 h 3401120"/>
              <a:gd name="connsiteX3871" fmla="*/ 2783326 w 6672740"/>
              <a:gd name="connsiteY3871" fmla="*/ 3053364 h 3401120"/>
              <a:gd name="connsiteX3872" fmla="*/ 2777848 w 6672740"/>
              <a:gd name="connsiteY3872" fmla="*/ 3040137 h 3401120"/>
              <a:gd name="connsiteX3873" fmla="*/ 2786803 w 6672740"/>
              <a:gd name="connsiteY3873" fmla="*/ 3018514 h 3401120"/>
              <a:gd name="connsiteX3874" fmla="*/ 2781581 w 6672740"/>
              <a:gd name="connsiteY3874" fmla="*/ 3005600 h 3401120"/>
              <a:gd name="connsiteX3875" fmla="*/ 2790491 w 6672740"/>
              <a:gd name="connsiteY3875" fmla="*/ 2983561 h 3401120"/>
              <a:gd name="connsiteX3876" fmla="*/ 2785315 w 6672740"/>
              <a:gd name="connsiteY3876" fmla="*/ 2971063 h 3401120"/>
              <a:gd name="connsiteX3877" fmla="*/ 2794656 w 6672740"/>
              <a:gd name="connsiteY3877" fmla="*/ 2948512 h 3401120"/>
              <a:gd name="connsiteX3878" fmla="*/ 2789049 w 6672740"/>
              <a:gd name="connsiteY3878" fmla="*/ 2934660 h 3401120"/>
              <a:gd name="connsiteX3879" fmla="*/ 2799732 w 6672740"/>
              <a:gd name="connsiteY3879" fmla="*/ 2908268 h 3401120"/>
              <a:gd name="connsiteX3880" fmla="*/ 2796516 w 6672740"/>
              <a:gd name="connsiteY3880" fmla="*/ 2900125 h 3401120"/>
              <a:gd name="connsiteX3881" fmla="*/ 2805887 w 6672740"/>
              <a:gd name="connsiteY3881" fmla="*/ 2876396 h 3401120"/>
              <a:gd name="connsiteX3882" fmla="*/ 2800250 w 6672740"/>
              <a:gd name="connsiteY3882" fmla="*/ 2862787 h 3401120"/>
              <a:gd name="connsiteX3883" fmla="*/ 2810942 w 6672740"/>
              <a:gd name="connsiteY3883" fmla="*/ 2836970 h 3401120"/>
              <a:gd name="connsiteX3884" fmla="*/ 2807718 w 6672740"/>
              <a:gd name="connsiteY3884" fmla="*/ 2829185 h 3401120"/>
              <a:gd name="connsiteX3885" fmla="*/ 2816996 w 6672740"/>
              <a:gd name="connsiteY3885" fmla="*/ 2806783 h 3401120"/>
              <a:gd name="connsiteX3886" fmla="*/ 2811452 w 6672740"/>
              <a:gd name="connsiteY3886" fmla="*/ 2793715 h 3401120"/>
              <a:gd name="connsiteX3887" fmla="*/ 2822314 w 6672740"/>
              <a:gd name="connsiteY3887" fmla="*/ 2768114 h 3401120"/>
              <a:gd name="connsiteX3888" fmla="*/ 2818919 w 6672740"/>
              <a:gd name="connsiteY3888" fmla="*/ 2760112 h 3401120"/>
              <a:gd name="connsiteX3889" fmla="*/ 2830401 w 6672740"/>
              <a:gd name="connsiteY3889" fmla="*/ 2733051 h 3401120"/>
              <a:gd name="connsiteX3890" fmla="*/ 2830776 w 6672740"/>
              <a:gd name="connsiteY3890" fmla="*/ 2732899 h 3401120"/>
              <a:gd name="connsiteX3891" fmla="*/ 2828253 w 6672740"/>
              <a:gd name="connsiteY3891" fmla="*/ 2726510 h 3401120"/>
              <a:gd name="connsiteX3892" fmla="*/ 2838469 w 6672740"/>
              <a:gd name="connsiteY3892" fmla="*/ 2700640 h 3401120"/>
              <a:gd name="connsiteX3893" fmla="*/ 2835720 w 6672740"/>
              <a:gd name="connsiteY3893" fmla="*/ 2693840 h 3401120"/>
              <a:gd name="connsiteX3894" fmla="*/ 2846475 w 6672740"/>
              <a:gd name="connsiteY3894" fmla="*/ 2667241 h 3401120"/>
              <a:gd name="connsiteX3895" fmla="*/ 2843187 w 6672740"/>
              <a:gd name="connsiteY3895" fmla="*/ 2659303 h 3401120"/>
              <a:gd name="connsiteX3896" fmla="*/ 2854032 w 6672740"/>
              <a:gd name="connsiteY3896" fmla="*/ 2633120 h 3401120"/>
              <a:gd name="connsiteX3897" fmla="*/ 2850655 w 6672740"/>
              <a:gd name="connsiteY3897" fmla="*/ 2624766 h 3401120"/>
              <a:gd name="connsiteX3898" fmla="*/ 2861410 w 6672740"/>
              <a:gd name="connsiteY3898" fmla="*/ 2598167 h 3401120"/>
              <a:gd name="connsiteX3899" fmla="*/ 2858122 w 6672740"/>
              <a:gd name="connsiteY3899" fmla="*/ 2590230 h 3401120"/>
              <a:gd name="connsiteX3900" fmla="*/ 2869200 w 6672740"/>
              <a:gd name="connsiteY3900" fmla="*/ 2563480 h 3401120"/>
              <a:gd name="connsiteX3901" fmla="*/ 2865589 w 6672740"/>
              <a:gd name="connsiteY3901" fmla="*/ 2554760 h 3401120"/>
              <a:gd name="connsiteX3902" fmla="*/ 2875538 w 6672740"/>
              <a:gd name="connsiteY3902" fmla="*/ 2530740 h 3401120"/>
              <a:gd name="connsiteX3903" fmla="*/ 2873057 w 6672740"/>
              <a:gd name="connsiteY3903" fmla="*/ 2524891 h 3401120"/>
              <a:gd name="connsiteX3904" fmla="*/ 2884539 w 6672740"/>
              <a:gd name="connsiteY3904" fmla="*/ 2497830 h 3401120"/>
              <a:gd name="connsiteX3905" fmla="*/ 2887344 w 6672740"/>
              <a:gd name="connsiteY3905" fmla="*/ 2496695 h 3401120"/>
              <a:gd name="connsiteX3906" fmla="*/ 2884258 w 6672740"/>
              <a:gd name="connsiteY3906" fmla="*/ 2489421 h 3401120"/>
              <a:gd name="connsiteX3907" fmla="*/ 2895740 w 6672740"/>
              <a:gd name="connsiteY3907" fmla="*/ 2462359 h 3401120"/>
              <a:gd name="connsiteX3908" fmla="*/ 2896221 w 6672740"/>
              <a:gd name="connsiteY3908" fmla="*/ 2462164 h 3401120"/>
              <a:gd name="connsiteX3909" fmla="*/ 2893592 w 6672740"/>
              <a:gd name="connsiteY3909" fmla="*/ 2455818 h 3401120"/>
              <a:gd name="connsiteX3910" fmla="*/ 2904801 w 6672740"/>
              <a:gd name="connsiteY3910" fmla="*/ 2428756 h 3401120"/>
              <a:gd name="connsiteX3911" fmla="*/ 2906446 w 6672740"/>
              <a:gd name="connsiteY3911" fmla="*/ 2428074 h 3401120"/>
              <a:gd name="connsiteX3912" fmla="*/ 2904792 w 6672740"/>
              <a:gd name="connsiteY3912" fmla="*/ 2424082 h 3401120"/>
              <a:gd name="connsiteX3913" fmla="*/ 2915485 w 6672740"/>
              <a:gd name="connsiteY3913" fmla="*/ 2398266 h 3401120"/>
              <a:gd name="connsiteX3914" fmla="*/ 2912259 w 6672740"/>
              <a:gd name="connsiteY3914" fmla="*/ 2390479 h 3401120"/>
              <a:gd name="connsiteX3915" fmla="*/ 2923469 w 6672740"/>
              <a:gd name="connsiteY3915" fmla="*/ 2363418 h 3401120"/>
              <a:gd name="connsiteX3916" fmla="*/ 2925114 w 6672740"/>
              <a:gd name="connsiteY3916" fmla="*/ 2362736 h 3401120"/>
              <a:gd name="connsiteX3917" fmla="*/ 2923460 w 6672740"/>
              <a:gd name="connsiteY3917" fmla="*/ 2358742 h 3401120"/>
              <a:gd name="connsiteX3918" fmla="*/ 2934670 w 6672740"/>
              <a:gd name="connsiteY3918" fmla="*/ 2331681 h 3401120"/>
              <a:gd name="connsiteX3919" fmla="*/ 2937023 w 6672740"/>
              <a:gd name="connsiteY3919" fmla="*/ 2330705 h 3401120"/>
              <a:gd name="connsiteX3920" fmla="*/ 2934661 w 6672740"/>
              <a:gd name="connsiteY3920" fmla="*/ 2325139 h 3401120"/>
              <a:gd name="connsiteX3921" fmla="*/ 2946145 w 6672740"/>
              <a:gd name="connsiteY3921" fmla="*/ 2298078 h 3401120"/>
              <a:gd name="connsiteX3922" fmla="*/ 2947597 w 6672740"/>
              <a:gd name="connsiteY3922" fmla="*/ 2297491 h 3401120"/>
              <a:gd name="connsiteX3923" fmla="*/ 2945862 w 6672740"/>
              <a:gd name="connsiteY3923" fmla="*/ 2293404 h 3401120"/>
              <a:gd name="connsiteX3924" fmla="*/ 2957344 w 6672740"/>
              <a:gd name="connsiteY3924" fmla="*/ 2266343 h 3401120"/>
              <a:gd name="connsiteX3925" fmla="*/ 2961306 w 6672740"/>
              <a:gd name="connsiteY3925" fmla="*/ 2264741 h 3401120"/>
              <a:gd name="connsiteX3926" fmla="*/ 2958931 w 6672740"/>
              <a:gd name="connsiteY3926" fmla="*/ 2258867 h 3401120"/>
              <a:gd name="connsiteX3927" fmla="*/ 2970140 w 6672740"/>
              <a:gd name="connsiteY3927" fmla="*/ 2231145 h 3401120"/>
              <a:gd name="connsiteX3928" fmla="*/ 2971218 w 6672740"/>
              <a:gd name="connsiteY3928" fmla="*/ 2230688 h 3401120"/>
              <a:gd name="connsiteX3929" fmla="*/ 2970132 w 6672740"/>
              <a:gd name="connsiteY3929" fmla="*/ 2228065 h 3401120"/>
              <a:gd name="connsiteX3930" fmla="*/ 2981341 w 6672740"/>
              <a:gd name="connsiteY3930" fmla="*/ 2201004 h 3401120"/>
              <a:gd name="connsiteX3931" fmla="*/ 2983200 w 6672740"/>
              <a:gd name="connsiteY3931" fmla="*/ 2200233 h 3401120"/>
              <a:gd name="connsiteX3932" fmla="*/ 2981333 w 6672740"/>
              <a:gd name="connsiteY3932" fmla="*/ 2195395 h 3401120"/>
              <a:gd name="connsiteX3933" fmla="*/ 2992542 w 6672740"/>
              <a:gd name="connsiteY3933" fmla="*/ 2166353 h 3401120"/>
              <a:gd name="connsiteX3934" fmla="*/ 2993830 w 6672740"/>
              <a:gd name="connsiteY3934" fmla="*/ 2165781 h 3401120"/>
              <a:gd name="connsiteX3935" fmla="*/ 2992534 w 6672740"/>
              <a:gd name="connsiteY3935" fmla="*/ 2162725 h 3401120"/>
              <a:gd name="connsiteX3936" fmla="*/ 3004016 w 6672740"/>
              <a:gd name="connsiteY3936" fmla="*/ 2135664 h 3401120"/>
              <a:gd name="connsiteX3937" fmla="*/ 3005158 w 6672740"/>
              <a:gd name="connsiteY3937" fmla="*/ 2135202 h 3401120"/>
              <a:gd name="connsiteX3938" fmla="*/ 3003735 w 6672740"/>
              <a:gd name="connsiteY3938" fmla="*/ 2131924 h 3401120"/>
              <a:gd name="connsiteX3939" fmla="*/ 3015764 w 6672740"/>
              <a:gd name="connsiteY3939" fmla="*/ 2104202 h 3401120"/>
              <a:gd name="connsiteX3940" fmla="*/ 3020962 w 6672740"/>
              <a:gd name="connsiteY3940" fmla="*/ 2102146 h 3401120"/>
              <a:gd name="connsiteX3941" fmla="*/ 3020537 w 6672740"/>
              <a:gd name="connsiteY3941" fmla="*/ 2101121 h 3401120"/>
              <a:gd name="connsiteX3942" fmla="*/ 3031746 w 6672740"/>
              <a:gd name="connsiteY3942" fmla="*/ 2074060 h 3401120"/>
              <a:gd name="connsiteX3943" fmla="*/ 3033605 w 6672740"/>
              <a:gd name="connsiteY3943" fmla="*/ 2073288 h 3401120"/>
              <a:gd name="connsiteX3944" fmla="*/ 3031738 w 6672740"/>
              <a:gd name="connsiteY3944" fmla="*/ 2068450 h 3401120"/>
              <a:gd name="connsiteX3945" fmla="*/ 3042947 w 6672740"/>
              <a:gd name="connsiteY3945" fmla="*/ 2039409 h 3401120"/>
              <a:gd name="connsiteX3946" fmla="*/ 3047362 w 6672740"/>
              <a:gd name="connsiteY3946" fmla="*/ 2037446 h 3401120"/>
              <a:gd name="connsiteX3947" fmla="*/ 3046673 w 6672740"/>
              <a:gd name="connsiteY3947" fmla="*/ 2035781 h 3401120"/>
              <a:gd name="connsiteX3948" fmla="*/ 3057882 w 6672740"/>
              <a:gd name="connsiteY3948" fmla="*/ 2008720 h 3401120"/>
              <a:gd name="connsiteX3949" fmla="*/ 3062384 w 6672740"/>
              <a:gd name="connsiteY3949" fmla="*/ 2006854 h 3401120"/>
              <a:gd name="connsiteX3950" fmla="*/ 3061607 w 6672740"/>
              <a:gd name="connsiteY3950" fmla="*/ 2004978 h 3401120"/>
              <a:gd name="connsiteX3951" fmla="*/ 3073089 w 6672740"/>
              <a:gd name="connsiteY3951" fmla="*/ 1977256 h 3401120"/>
              <a:gd name="connsiteX3952" fmla="*/ 3075532 w 6672740"/>
              <a:gd name="connsiteY3952" fmla="*/ 1976245 h 3401120"/>
              <a:gd name="connsiteX3953" fmla="*/ 3074675 w 6672740"/>
              <a:gd name="connsiteY3953" fmla="*/ 1974175 h 3401120"/>
              <a:gd name="connsiteX3954" fmla="*/ 3085884 w 6672740"/>
              <a:gd name="connsiteY3954" fmla="*/ 1947114 h 3401120"/>
              <a:gd name="connsiteX3955" fmla="*/ 3090370 w 6672740"/>
              <a:gd name="connsiteY3955" fmla="*/ 1945255 h 3401120"/>
              <a:gd name="connsiteX3956" fmla="*/ 3089609 w 6672740"/>
              <a:gd name="connsiteY3956" fmla="*/ 1943373 h 3401120"/>
              <a:gd name="connsiteX3957" fmla="*/ 3100818 w 6672740"/>
              <a:gd name="connsiteY3957" fmla="*/ 1915651 h 3401120"/>
              <a:gd name="connsiteX3958" fmla="*/ 3105072 w 6672740"/>
              <a:gd name="connsiteY3958" fmla="*/ 1913846 h 3401120"/>
              <a:gd name="connsiteX3959" fmla="*/ 3104544 w 6672740"/>
              <a:gd name="connsiteY3959" fmla="*/ 1912570 h 3401120"/>
              <a:gd name="connsiteX3960" fmla="*/ 3115753 w 6672740"/>
              <a:gd name="connsiteY3960" fmla="*/ 1885509 h 3401120"/>
              <a:gd name="connsiteX3961" fmla="*/ 3120256 w 6672740"/>
              <a:gd name="connsiteY3961" fmla="*/ 1883643 h 3401120"/>
              <a:gd name="connsiteX3962" fmla="*/ 3119479 w 6672740"/>
              <a:gd name="connsiteY3962" fmla="*/ 1881767 h 3401120"/>
              <a:gd name="connsiteX3963" fmla="*/ 3130960 w 6672740"/>
              <a:gd name="connsiteY3963" fmla="*/ 1854045 h 3401120"/>
              <a:gd name="connsiteX3964" fmla="*/ 3136748 w 6672740"/>
              <a:gd name="connsiteY3964" fmla="*/ 1851648 h 3401120"/>
              <a:gd name="connsiteX3965" fmla="*/ 3147490 w 6672740"/>
              <a:gd name="connsiteY3965" fmla="*/ 1824450 h 3401120"/>
              <a:gd name="connsiteX3966" fmla="*/ 3151736 w 6672740"/>
              <a:gd name="connsiteY3966" fmla="*/ 1822605 h 3401120"/>
              <a:gd name="connsiteX3967" fmla="*/ 3162423 w 6672740"/>
              <a:gd name="connsiteY3967" fmla="*/ 1796174 h 3401120"/>
              <a:gd name="connsiteX3968" fmla="*/ 3166677 w 6672740"/>
              <a:gd name="connsiteY3968" fmla="*/ 1794369 h 3401120"/>
              <a:gd name="connsiteX3969" fmla="*/ 3166149 w 6672740"/>
              <a:gd name="connsiteY3969" fmla="*/ 1793093 h 3401120"/>
              <a:gd name="connsiteX3970" fmla="*/ 3177358 w 6672740"/>
              <a:gd name="connsiteY3970" fmla="*/ 1766032 h 3401120"/>
              <a:gd name="connsiteX3971" fmla="*/ 3181559 w 6672740"/>
              <a:gd name="connsiteY3971" fmla="*/ 1764291 h 3401120"/>
              <a:gd name="connsiteX3972" fmla="*/ 3181083 w 6672740"/>
              <a:gd name="connsiteY3972" fmla="*/ 1763224 h 3401120"/>
              <a:gd name="connsiteX3973" fmla="*/ 3193112 w 6672740"/>
              <a:gd name="connsiteY3973" fmla="*/ 1736162 h 3401120"/>
              <a:gd name="connsiteX3974" fmla="*/ 3202774 w 6672740"/>
              <a:gd name="connsiteY3974" fmla="*/ 1732432 h 3401120"/>
              <a:gd name="connsiteX3975" fmla="*/ 3212828 w 6672740"/>
              <a:gd name="connsiteY3975" fmla="*/ 1708160 h 3401120"/>
              <a:gd name="connsiteX3976" fmla="*/ 3217001 w 6672740"/>
              <a:gd name="connsiteY3976" fmla="*/ 1706432 h 3401120"/>
              <a:gd name="connsiteX3977" fmla="*/ 3216554 w 6672740"/>
              <a:gd name="connsiteY3977" fmla="*/ 1705352 h 3401120"/>
              <a:gd name="connsiteX3978" fmla="*/ 3227763 w 6672740"/>
              <a:gd name="connsiteY3978" fmla="*/ 1678291 h 3401120"/>
              <a:gd name="connsiteX3979" fmla="*/ 3235794 w 6672740"/>
              <a:gd name="connsiteY3979" fmla="*/ 1674964 h 3401120"/>
              <a:gd name="connsiteX3980" fmla="*/ 3235222 w 6672740"/>
              <a:gd name="connsiteY3980" fmla="*/ 1673615 h 3401120"/>
              <a:gd name="connsiteX3981" fmla="*/ 3246704 w 6672740"/>
              <a:gd name="connsiteY3981" fmla="*/ 1646554 h 3401120"/>
              <a:gd name="connsiteX3982" fmla="*/ 3253553 w 6672740"/>
              <a:gd name="connsiteY3982" fmla="*/ 1643785 h 3401120"/>
              <a:gd name="connsiteX3983" fmla="*/ 3263232 w 6672740"/>
              <a:gd name="connsiteY3983" fmla="*/ 1620419 h 3401120"/>
              <a:gd name="connsiteX3984" fmla="*/ 3271252 w 6672740"/>
              <a:gd name="connsiteY3984" fmla="*/ 1617097 h 3401120"/>
              <a:gd name="connsiteX3985" fmla="*/ 3270691 w 6672740"/>
              <a:gd name="connsiteY3985" fmla="*/ 1615743 h 3401120"/>
              <a:gd name="connsiteX3986" fmla="*/ 3281900 w 6672740"/>
              <a:gd name="connsiteY3986" fmla="*/ 1588682 h 3401120"/>
              <a:gd name="connsiteX3987" fmla="*/ 3291367 w 6672740"/>
              <a:gd name="connsiteY3987" fmla="*/ 1584760 h 3401120"/>
              <a:gd name="connsiteX3988" fmla="*/ 3300569 w 6672740"/>
              <a:gd name="connsiteY3988" fmla="*/ 1562546 h 3401120"/>
              <a:gd name="connsiteX3989" fmla="*/ 3304406 w 6672740"/>
              <a:gd name="connsiteY3989" fmla="*/ 1560956 h 3401120"/>
              <a:gd name="connsiteX3990" fmla="*/ 3304294 w 6672740"/>
              <a:gd name="connsiteY3990" fmla="*/ 1560672 h 3401120"/>
              <a:gd name="connsiteX3991" fmla="*/ 3315776 w 6672740"/>
              <a:gd name="connsiteY3991" fmla="*/ 1531630 h 3401120"/>
              <a:gd name="connsiteX3992" fmla="*/ 3326867 w 6672740"/>
              <a:gd name="connsiteY3992" fmla="*/ 1526818 h 3401120"/>
              <a:gd name="connsiteX3993" fmla="*/ 3336039 w 6672740"/>
              <a:gd name="connsiteY3993" fmla="*/ 1504675 h 3401120"/>
              <a:gd name="connsiteX3994" fmla="*/ 3344995 w 6672740"/>
              <a:gd name="connsiteY3994" fmla="*/ 1500965 h 3401120"/>
              <a:gd name="connsiteX3995" fmla="*/ 3354708 w 6672740"/>
              <a:gd name="connsiteY3995" fmla="*/ 1476945 h 3401120"/>
              <a:gd name="connsiteX3996" fmla="*/ 3364142 w 6672740"/>
              <a:gd name="connsiteY3996" fmla="*/ 1472942 h 3401120"/>
              <a:gd name="connsiteX3997" fmla="*/ 3373649 w 6672740"/>
              <a:gd name="connsiteY3997" fmla="*/ 1450538 h 3401120"/>
              <a:gd name="connsiteX3998" fmla="*/ 3384983 w 6672740"/>
              <a:gd name="connsiteY3998" fmla="*/ 1445955 h 3401120"/>
              <a:gd name="connsiteX3999" fmla="*/ 3393910 w 6672740"/>
              <a:gd name="connsiteY3999" fmla="*/ 1424402 h 3401120"/>
              <a:gd name="connsiteX4000" fmla="*/ 3401502 w 6672740"/>
              <a:gd name="connsiteY4000" fmla="*/ 1421256 h 3401120"/>
              <a:gd name="connsiteX4001" fmla="*/ 3412579 w 6672740"/>
              <a:gd name="connsiteY4001" fmla="*/ 1393212 h 3401120"/>
              <a:gd name="connsiteX4002" fmla="*/ 3426497 w 6672740"/>
              <a:gd name="connsiteY4002" fmla="*/ 1387165 h 3401120"/>
              <a:gd name="connsiteX4003" fmla="*/ 3435254 w 6672740"/>
              <a:gd name="connsiteY4003" fmla="*/ 1366529 h 3401120"/>
              <a:gd name="connsiteX4004" fmla="*/ 3445661 w 6672740"/>
              <a:gd name="connsiteY4004" fmla="*/ 1362321 h 3401120"/>
              <a:gd name="connsiteX4005" fmla="*/ 3455517 w 6672740"/>
              <a:gd name="connsiteY4005" fmla="*/ 1338528 h 3401120"/>
              <a:gd name="connsiteX4006" fmla="*/ 3465753 w 6672740"/>
              <a:gd name="connsiteY4006" fmla="*/ 1334287 h 3401120"/>
              <a:gd name="connsiteX4007" fmla="*/ 3474185 w 6672740"/>
              <a:gd name="connsiteY4007" fmla="*/ 1312939 h 3401120"/>
              <a:gd name="connsiteX4008" fmla="*/ 3488325 w 6672740"/>
              <a:gd name="connsiteY4008" fmla="*/ 1306796 h 3401120"/>
              <a:gd name="connsiteX4009" fmla="*/ 3496860 w 6672740"/>
              <a:gd name="connsiteY4009" fmla="*/ 1285209 h 3401120"/>
              <a:gd name="connsiteX4010" fmla="*/ 3509834 w 6672740"/>
              <a:gd name="connsiteY4010" fmla="*/ 1279579 h 3401120"/>
              <a:gd name="connsiteX4011" fmla="*/ 3517120 w 6672740"/>
              <a:gd name="connsiteY4011" fmla="*/ 1261987 h 3401120"/>
              <a:gd name="connsiteX4012" fmla="*/ 3530563 w 6672740"/>
              <a:gd name="connsiteY4012" fmla="*/ 1256419 h 3401120"/>
              <a:gd name="connsiteX4013" fmla="*/ 3539522 w 6672740"/>
              <a:gd name="connsiteY4013" fmla="*/ 1234258 h 3401120"/>
              <a:gd name="connsiteX4014" fmla="*/ 3548958 w 6672740"/>
              <a:gd name="connsiteY4014" fmla="*/ 1230255 h 3401120"/>
              <a:gd name="connsiteX4015" fmla="*/ 3558465 w 6672740"/>
              <a:gd name="connsiteY4015" fmla="*/ 1207850 h 3401120"/>
              <a:gd name="connsiteX4016" fmla="*/ 3574994 w 6672740"/>
              <a:gd name="connsiteY4016" fmla="*/ 1201165 h 3401120"/>
              <a:gd name="connsiteX4017" fmla="*/ 3582460 w 6672740"/>
              <a:gd name="connsiteY4017" fmla="*/ 1182261 h 3401120"/>
              <a:gd name="connsiteX4018" fmla="*/ 3597244 w 6672740"/>
              <a:gd name="connsiteY4018" fmla="*/ 1175839 h 3401120"/>
              <a:gd name="connsiteX4019" fmla="*/ 3604863 w 6672740"/>
              <a:gd name="connsiteY4019" fmla="*/ 1157444 h 3401120"/>
              <a:gd name="connsiteX4020" fmla="*/ 3614511 w 6672740"/>
              <a:gd name="connsiteY4020" fmla="*/ 1153449 h 3401120"/>
              <a:gd name="connsiteX4021" fmla="*/ 3624351 w 6672740"/>
              <a:gd name="connsiteY4021" fmla="*/ 1131309 h 3401120"/>
              <a:gd name="connsiteX4022" fmla="*/ 3640639 w 6672740"/>
              <a:gd name="connsiteY4022" fmla="*/ 1125022 h 3401120"/>
              <a:gd name="connsiteX4023" fmla="*/ 3647800 w 6672740"/>
              <a:gd name="connsiteY4023" fmla="*/ 1107312 h 3401120"/>
              <a:gd name="connsiteX4024" fmla="*/ 3661707 w 6672740"/>
              <a:gd name="connsiteY4024" fmla="*/ 1101411 h 3401120"/>
              <a:gd name="connsiteX4025" fmla="*/ 3670202 w 6672740"/>
              <a:gd name="connsiteY4025" fmla="*/ 1080904 h 3401120"/>
              <a:gd name="connsiteX4026" fmla="*/ 3688296 w 6672740"/>
              <a:gd name="connsiteY4026" fmla="*/ 1073408 h 3401120"/>
              <a:gd name="connsiteX4027" fmla="*/ 3694471 w 6672740"/>
              <a:gd name="connsiteY4027" fmla="*/ 1058502 h 3401120"/>
              <a:gd name="connsiteX4028" fmla="*/ 3709379 w 6672740"/>
              <a:gd name="connsiteY4028" fmla="*/ 1052327 h 3401120"/>
              <a:gd name="connsiteX4029" fmla="*/ 3716873 w 6672740"/>
              <a:gd name="connsiteY4029" fmla="*/ 1034234 h 3401120"/>
              <a:gd name="connsiteX4030" fmla="*/ 3731885 w 6672740"/>
              <a:gd name="connsiteY4030" fmla="*/ 1028015 h 3401120"/>
              <a:gd name="connsiteX4031" fmla="*/ 3740095 w 6672740"/>
              <a:gd name="connsiteY4031" fmla="*/ 1008645 h 3401120"/>
              <a:gd name="connsiteX4032" fmla="*/ 3760732 w 6672740"/>
              <a:gd name="connsiteY4032" fmla="*/ 1000291 h 3401120"/>
              <a:gd name="connsiteX4033" fmla="*/ 3767277 w 6672740"/>
              <a:gd name="connsiteY4033" fmla="*/ 984101 h 3401120"/>
              <a:gd name="connsiteX4034" fmla="*/ 3783061 w 6672740"/>
              <a:gd name="connsiteY4034" fmla="*/ 977404 h 3401120"/>
              <a:gd name="connsiteX4035" fmla="*/ 3789679 w 6672740"/>
              <a:gd name="connsiteY4035" fmla="*/ 961426 h 3401120"/>
              <a:gd name="connsiteX4036" fmla="*/ 3807773 w 6672740"/>
              <a:gd name="connsiteY4036" fmla="*/ 953931 h 3401120"/>
              <a:gd name="connsiteX4037" fmla="*/ 3813948 w 6672740"/>
              <a:gd name="connsiteY4037" fmla="*/ 939024 h 3401120"/>
              <a:gd name="connsiteX4038" fmla="*/ 3829444 w 6672740"/>
              <a:gd name="connsiteY4038" fmla="*/ 932606 h 3401120"/>
              <a:gd name="connsiteX4039" fmla="*/ 3836897 w 6672740"/>
              <a:gd name="connsiteY4039" fmla="*/ 915029 h 3401120"/>
              <a:gd name="connsiteX4040" fmla="*/ 3856504 w 6672740"/>
              <a:gd name="connsiteY4040" fmla="*/ 907097 h 3401120"/>
              <a:gd name="connsiteX4041" fmla="*/ 3862760 w 6672740"/>
              <a:gd name="connsiteY4041" fmla="*/ 892354 h 3401120"/>
              <a:gd name="connsiteX4042" fmla="*/ 3880725 w 6672740"/>
              <a:gd name="connsiteY4042" fmla="*/ 885089 h 3401120"/>
              <a:gd name="connsiteX4043" fmla="*/ 3882319 w 6672740"/>
              <a:gd name="connsiteY4043" fmla="*/ 881421 h 3401120"/>
              <a:gd name="connsiteX4044" fmla="*/ 3862512 w 6672740"/>
              <a:gd name="connsiteY4044" fmla="*/ 889626 h 3401120"/>
              <a:gd name="connsiteX4045" fmla="*/ 3856597 w 6672740"/>
              <a:gd name="connsiteY4045" fmla="*/ 904585 h 3401120"/>
              <a:gd name="connsiteX4046" fmla="*/ 3837184 w 6672740"/>
              <a:gd name="connsiteY4046" fmla="*/ 913009 h 3401120"/>
              <a:gd name="connsiteX4047" fmla="*/ 3832600 w 6672740"/>
              <a:gd name="connsiteY4047" fmla="*/ 924075 h 3401120"/>
              <a:gd name="connsiteX4048" fmla="*/ 3812254 w 6672740"/>
              <a:gd name="connsiteY4048" fmla="*/ 932503 h 3401120"/>
              <a:gd name="connsiteX4049" fmla="*/ 3806466 w 6672740"/>
              <a:gd name="connsiteY4049" fmla="*/ 946477 h 3401120"/>
              <a:gd name="connsiteX4050" fmla="*/ 3788969 w 6672740"/>
              <a:gd name="connsiteY4050" fmla="*/ 953724 h 3401120"/>
              <a:gd name="connsiteX4051" fmla="*/ 3782196 w 6672740"/>
              <a:gd name="connsiteY4051" fmla="*/ 970472 h 3401120"/>
              <a:gd name="connsiteX4052" fmla="*/ 3766140 w 6672740"/>
              <a:gd name="connsiteY4052" fmla="*/ 977285 h 3401120"/>
              <a:gd name="connsiteX4053" fmla="*/ 3759249 w 6672740"/>
              <a:gd name="connsiteY4053" fmla="*/ 993147 h 3401120"/>
              <a:gd name="connsiteX4054" fmla="*/ 3739599 w 6672740"/>
              <a:gd name="connsiteY4054" fmla="*/ 1000908 h 3401120"/>
              <a:gd name="connsiteX4055" fmla="*/ 3733386 w 6672740"/>
              <a:gd name="connsiteY4055" fmla="*/ 1015549 h 3401120"/>
              <a:gd name="connsiteX4056" fmla="*/ 3716299 w 6672740"/>
              <a:gd name="connsiteY4056" fmla="*/ 1022457 h 3401120"/>
              <a:gd name="connsiteX4057" fmla="*/ 3709389 w 6672740"/>
              <a:gd name="connsiteY4057" fmla="*/ 1039544 h 3401120"/>
              <a:gd name="connsiteX4058" fmla="*/ 3694749 w 6672740"/>
              <a:gd name="connsiteY4058" fmla="*/ 1045757 h 3401120"/>
              <a:gd name="connsiteX4059" fmla="*/ 3686989 w 6672740"/>
              <a:gd name="connsiteY4059" fmla="*/ 1065408 h 3401120"/>
              <a:gd name="connsiteX4060" fmla="*/ 3668986 w 6672740"/>
              <a:gd name="connsiteY4060" fmla="*/ 1073228 h 3401120"/>
              <a:gd name="connsiteX4061" fmla="*/ 3662720 w 6672740"/>
              <a:gd name="connsiteY4061" fmla="*/ 1088356 h 3401120"/>
              <a:gd name="connsiteX4062" fmla="*/ 3647811 w 6672740"/>
              <a:gd name="connsiteY4062" fmla="*/ 1094531 h 3401120"/>
              <a:gd name="connsiteX4063" fmla="*/ 3640318 w 6672740"/>
              <a:gd name="connsiteY4063" fmla="*/ 1112624 h 3401120"/>
              <a:gd name="connsiteX4064" fmla="*/ 3624339 w 6672740"/>
              <a:gd name="connsiteY4064" fmla="*/ 1119242 h 3401120"/>
              <a:gd name="connsiteX4065" fmla="*/ 3617642 w 6672740"/>
              <a:gd name="connsiteY4065" fmla="*/ 1135026 h 3401120"/>
              <a:gd name="connsiteX4066" fmla="*/ 3602360 w 6672740"/>
              <a:gd name="connsiteY4066" fmla="*/ 1141206 h 3401120"/>
              <a:gd name="connsiteX4067" fmla="*/ 3593646 w 6672740"/>
              <a:gd name="connsiteY4067" fmla="*/ 1162755 h 3401120"/>
              <a:gd name="connsiteX4068" fmla="*/ 3577862 w 6672740"/>
              <a:gd name="connsiteY4068" fmla="*/ 1169453 h 3401120"/>
              <a:gd name="connsiteX4069" fmla="*/ 3571244 w 6672740"/>
              <a:gd name="connsiteY4069" fmla="*/ 1185431 h 3401120"/>
              <a:gd name="connsiteX4070" fmla="*/ 3557189 w 6672740"/>
              <a:gd name="connsiteY4070" fmla="*/ 1191253 h 3401120"/>
              <a:gd name="connsiteX4071" fmla="*/ 3548569 w 6672740"/>
              <a:gd name="connsiteY4071" fmla="*/ 1211567 h 3401120"/>
              <a:gd name="connsiteX4072" fmla="*/ 3532918 w 6672740"/>
              <a:gd name="connsiteY4072" fmla="*/ 1217896 h 3401120"/>
              <a:gd name="connsiteX4073" fmla="*/ 3524573 w 6672740"/>
              <a:gd name="connsiteY4073" fmla="*/ 1239024 h 3401120"/>
              <a:gd name="connsiteX4074" fmla="*/ 3513400 w 6672740"/>
              <a:gd name="connsiteY4074" fmla="*/ 1243879 h 3401120"/>
              <a:gd name="connsiteX4075" fmla="*/ 3505905 w 6672740"/>
              <a:gd name="connsiteY4075" fmla="*/ 1261972 h 3401120"/>
              <a:gd name="connsiteX4076" fmla="*/ 3492398 w 6672740"/>
              <a:gd name="connsiteY4076" fmla="*/ 1267567 h 3401120"/>
              <a:gd name="connsiteX4077" fmla="*/ 3483229 w 6672740"/>
              <a:gd name="connsiteY4077" fmla="*/ 1289701 h 3401120"/>
              <a:gd name="connsiteX4078" fmla="*/ 3467468 w 6672740"/>
              <a:gd name="connsiteY4078" fmla="*/ 1296230 h 3401120"/>
              <a:gd name="connsiteX4079" fmla="*/ 3459234 w 6672740"/>
              <a:gd name="connsiteY4079" fmla="*/ 1316109 h 3401120"/>
              <a:gd name="connsiteX4080" fmla="*/ 3449500 w 6672740"/>
              <a:gd name="connsiteY4080" fmla="*/ 1320140 h 3401120"/>
              <a:gd name="connsiteX4081" fmla="*/ 3440565 w 6672740"/>
              <a:gd name="connsiteY4081" fmla="*/ 1343292 h 3401120"/>
              <a:gd name="connsiteX4082" fmla="*/ 3428137 w 6672740"/>
              <a:gd name="connsiteY4082" fmla="*/ 1348816 h 3401120"/>
              <a:gd name="connsiteX4083" fmla="*/ 3419485 w 6672740"/>
              <a:gd name="connsiteY4083" fmla="*/ 1369702 h 3401120"/>
              <a:gd name="connsiteX4084" fmla="*/ 3404576 w 6672740"/>
              <a:gd name="connsiteY4084" fmla="*/ 1375877 h 3401120"/>
              <a:gd name="connsiteX4085" fmla="*/ 3397629 w 6672740"/>
              <a:gd name="connsiteY4085" fmla="*/ 1392650 h 3401120"/>
              <a:gd name="connsiteX4086" fmla="*/ 3389095 w 6672740"/>
              <a:gd name="connsiteY4086" fmla="*/ 1396185 h 3401120"/>
              <a:gd name="connsiteX4087" fmla="*/ 3378961 w 6672740"/>
              <a:gd name="connsiteY4087" fmla="*/ 1420652 h 3401120"/>
              <a:gd name="connsiteX4088" fmla="*/ 3368255 w 6672740"/>
              <a:gd name="connsiteY4088" fmla="*/ 1425086 h 3401120"/>
              <a:gd name="connsiteX4089" fmla="*/ 3358425 w 6672740"/>
              <a:gd name="connsiteY4089" fmla="*/ 1449975 h 3401120"/>
              <a:gd name="connsiteX4090" fmla="*/ 3350080 w 6672740"/>
              <a:gd name="connsiteY4090" fmla="*/ 1453601 h 3401120"/>
              <a:gd name="connsiteX4091" fmla="*/ 3339756 w 6672740"/>
              <a:gd name="connsiteY4091" fmla="*/ 1478524 h 3401120"/>
              <a:gd name="connsiteX4092" fmla="*/ 3330171 w 6672740"/>
              <a:gd name="connsiteY4092" fmla="*/ 1482494 h 3401120"/>
              <a:gd name="connsiteX4093" fmla="*/ 3320542 w 6672740"/>
              <a:gd name="connsiteY4093" fmla="*/ 1504660 h 3401120"/>
              <a:gd name="connsiteX4094" fmla="*/ 3312203 w 6672740"/>
              <a:gd name="connsiteY4094" fmla="*/ 1507954 h 3401120"/>
              <a:gd name="connsiteX4095" fmla="*/ 3301600 w 6672740"/>
              <a:gd name="connsiteY4095" fmla="*/ 1532388 h 3401120"/>
              <a:gd name="connsiteX4096" fmla="*/ 3291106 w 6672740"/>
              <a:gd name="connsiteY4096" fmla="*/ 1536538 h 3401120"/>
              <a:gd name="connsiteX4097" fmla="*/ 3281885 w 6672740"/>
              <a:gd name="connsiteY4097" fmla="*/ 1558797 h 3401120"/>
              <a:gd name="connsiteX4098" fmla="*/ 3273868 w 6672740"/>
              <a:gd name="connsiteY4098" fmla="*/ 1562118 h 3401120"/>
              <a:gd name="connsiteX4099" fmla="*/ 3263217 w 6672740"/>
              <a:gd name="connsiteY4099" fmla="*/ 1589713 h 3401120"/>
              <a:gd name="connsiteX4100" fmla="*/ 3253968 w 6672740"/>
              <a:gd name="connsiteY4100" fmla="*/ 1593825 h 3401120"/>
              <a:gd name="connsiteX4101" fmla="*/ 3244275 w 6672740"/>
              <a:gd name="connsiteY4101" fmla="*/ 1616669 h 3401120"/>
              <a:gd name="connsiteX4102" fmla="*/ 3232941 w 6672740"/>
              <a:gd name="connsiteY4102" fmla="*/ 1621251 h 3401120"/>
              <a:gd name="connsiteX4103" fmla="*/ 3224013 w 6672740"/>
              <a:gd name="connsiteY4103" fmla="*/ 1642804 h 3401120"/>
              <a:gd name="connsiteX4104" fmla="*/ 3219180 w 6672740"/>
              <a:gd name="connsiteY4104" fmla="*/ 1644806 h 3401120"/>
              <a:gd name="connsiteX4105" fmla="*/ 3220287 w 6672740"/>
              <a:gd name="connsiteY4105" fmla="*/ 1647480 h 3401120"/>
              <a:gd name="connsiteX4106" fmla="*/ 3209078 w 6672740"/>
              <a:gd name="connsiteY4106" fmla="*/ 1674541 h 3401120"/>
              <a:gd name="connsiteX4107" fmla="*/ 3199553 w 6672740"/>
              <a:gd name="connsiteY4107" fmla="*/ 1678486 h 3401120"/>
              <a:gd name="connsiteX4108" fmla="*/ 3190137 w 6672740"/>
              <a:gd name="connsiteY4108" fmla="*/ 1700677 h 3401120"/>
              <a:gd name="connsiteX4109" fmla="*/ 3183922 w 6672740"/>
              <a:gd name="connsiteY4109" fmla="*/ 1703190 h 3401120"/>
              <a:gd name="connsiteX4110" fmla="*/ 3184818 w 6672740"/>
              <a:gd name="connsiteY4110" fmla="*/ 1705352 h 3401120"/>
              <a:gd name="connsiteX4111" fmla="*/ 3173609 w 6672740"/>
              <a:gd name="connsiteY4111" fmla="*/ 1732413 h 3401120"/>
              <a:gd name="connsiteX4112" fmla="*/ 3166009 w 6672740"/>
              <a:gd name="connsiteY4112" fmla="*/ 1735561 h 3401120"/>
              <a:gd name="connsiteX4113" fmla="*/ 3154941 w 6672740"/>
              <a:gd name="connsiteY4113" fmla="*/ 1762283 h 3401120"/>
              <a:gd name="connsiteX4114" fmla="*/ 3150914 w 6672740"/>
              <a:gd name="connsiteY4114" fmla="*/ 1763950 h 3401120"/>
              <a:gd name="connsiteX4115" fmla="*/ 3140006 w 6672740"/>
              <a:gd name="connsiteY4115" fmla="*/ 1790285 h 3401120"/>
              <a:gd name="connsiteX4116" fmla="*/ 3135824 w 6672740"/>
              <a:gd name="connsiteY4116" fmla="*/ 1792017 h 3401120"/>
              <a:gd name="connsiteX4117" fmla="*/ 3136280 w 6672740"/>
              <a:gd name="connsiteY4117" fmla="*/ 1793093 h 3401120"/>
              <a:gd name="connsiteX4118" fmla="*/ 3124798 w 6672740"/>
              <a:gd name="connsiteY4118" fmla="*/ 1820154 h 3401120"/>
              <a:gd name="connsiteX4119" fmla="*/ 3115717 w 6672740"/>
              <a:gd name="connsiteY4119" fmla="*/ 1823825 h 3401120"/>
              <a:gd name="connsiteX4120" fmla="*/ 3115745 w 6672740"/>
              <a:gd name="connsiteY4120" fmla="*/ 1823896 h 3401120"/>
              <a:gd name="connsiteX4121" fmla="*/ 3104536 w 6672740"/>
              <a:gd name="connsiteY4121" fmla="*/ 1851617 h 3401120"/>
              <a:gd name="connsiteX4122" fmla="*/ 3100637 w 6672740"/>
              <a:gd name="connsiteY4122" fmla="*/ 1853271 h 3401120"/>
              <a:gd name="connsiteX4123" fmla="*/ 3089602 w 6672740"/>
              <a:gd name="connsiteY4123" fmla="*/ 1881213 h 3401120"/>
              <a:gd name="connsiteX4124" fmla="*/ 3085354 w 6672740"/>
              <a:gd name="connsiteY4124" fmla="*/ 1883058 h 3401120"/>
              <a:gd name="connsiteX4125" fmla="*/ 3074667 w 6672740"/>
              <a:gd name="connsiteY4125" fmla="*/ 1909488 h 3401120"/>
              <a:gd name="connsiteX4126" fmla="*/ 3070402 w 6672740"/>
              <a:gd name="connsiteY4126" fmla="*/ 1911298 h 3401120"/>
              <a:gd name="connsiteX4127" fmla="*/ 3070942 w 6672740"/>
              <a:gd name="connsiteY4127" fmla="*/ 1912570 h 3401120"/>
              <a:gd name="connsiteX4128" fmla="*/ 3059459 w 6672740"/>
              <a:gd name="connsiteY4128" fmla="*/ 1939631 h 3401120"/>
              <a:gd name="connsiteX4129" fmla="*/ 3056752 w 6672740"/>
              <a:gd name="connsiteY4129" fmla="*/ 1940726 h 3401120"/>
              <a:gd name="connsiteX4130" fmla="*/ 3057875 w 6672740"/>
              <a:gd name="connsiteY4130" fmla="*/ 1943373 h 3401120"/>
              <a:gd name="connsiteX4131" fmla="*/ 3046119 w 6672740"/>
              <a:gd name="connsiteY4131" fmla="*/ 1971094 h 3401120"/>
              <a:gd name="connsiteX4132" fmla="*/ 3042303 w 6672740"/>
              <a:gd name="connsiteY4132" fmla="*/ 1972638 h 3401120"/>
              <a:gd name="connsiteX4133" fmla="*/ 3042939 w 6672740"/>
              <a:gd name="connsiteY4133" fmla="*/ 1974175 h 3401120"/>
              <a:gd name="connsiteX4134" fmla="*/ 3031730 w 6672740"/>
              <a:gd name="connsiteY4134" fmla="*/ 2001236 h 3401120"/>
              <a:gd name="connsiteX4135" fmla="*/ 3027242 w 6672740"/>
              <a:gd name="connsiteY4135" fmla="*/ 2003094 h 3401120"/>
              <a:gd name="connsiteX4136" fmla="*/ 3028004 w 6672740"/>
              <a:gd name="connsiteY4136" fmla="*/ 2004978 h 3401120"/>
              <a:gd name="connsiteX4137" fmla="*/ 3016795 w 6672740"/>
              <a:gd name="connsiteY4137" fmla="*/ 2032699 h 3401120"/>
              <a:gd name="connsiteX4138" fmla="*/ 3012531 w 6672740"/>
              <a:gd name="connsiteY4138" fmla="*/ 2034509 h 3401120"/>
              <a:gd name="connsiteX4139" fmla="*/ 3013071 w 6672740"/>
              <a:gd name="connsiteY4139" fmla="*/ 2035781 h 3401120"/>
              <a:gd name="connsiteX4140" fmla="*/ 3001587 w 6672740"/>
              <a:gd name="connsiteY4140" fmla="*/ 2062842 h 3401120"/>
              <a:gd name="connsiteX4141" fmla="*/ 2998344 w 6672740"/>
              <a:gd name="connsiteY4141" fmla="*/ 2064153 h 3401120"/>
              <a:gd name="connsiteX4142" fmla="*/ 3000002 w 6672740"/>
              <a:gd name="connsiteY4142" fmla="*/ 2068450 h 3401120"/>
              <a:gd name="connsiteX4143" fmla="*/ 2988793 w 6672740"/>
              <a:gd name="connsiteY4143" fmla="*/ 2097492 h 3401120"/>
              <a:gd name="connsiteX4144" fmla="*/ 2984377 w 6672740"/>
              <a:gd name="connsiteY4144" fmla="*/ 2099455 h 3401120"/>
              <a:gd name="connsiteX4145" fmla="*/ 2985068 w 6672740"/>
              <a:gd name="connsiteY4145" fmla="*/ 2101121 h 3401120"/>
              <a:gd name="connsiteX4146" fmla="*/ 2973859 w 6672740"/>
              <a:gd name="connsiteY4146" fmla="*/ 2128182 h 3401120"/>
              <a:gd name="connsiteX4147" fmla="*/ 2972570 w 6672740"/>
              <a:gd name="connsiteY4147" fmla="*/ 2128716 h 3401120"/>
              <a:gd name="connsiteX4148" fmla="*/ 2973867 w 6672740"/>
              <a:gd name="connsiteY4148" fmla="*/ 2131924 h 3401120"/>
              <a:gd name="connsiteX4149" fmla="*/ 2962658 w 6672740"/>
              <a:gd name="connsiteY4149" fmla="*/ 2159645 h 3401120"/>
              <a:gd name="connsiteX4150" fmla="*/ 2961511 w 6672740"/>
              <a:gd name="connsiteY4150" fmla="*/ 2160132 h 3401120"/>
              <a:gd name="connsiteX4151" fmla="*/ 2962664 w 6672740"/>
              <a:gd name="connsiteY4151" fmla="*/ 2162725 h 3401120"/>
              <a:gd name="connsiteX4152" fmla="*/ 2950636 w 6672740"/>
              <a:gd name="connsiteY4152" fmla="*/ 2189787 h 3401120"/>
              <a:gd name="connsiteX4153" fmla="*/ 2944598 w 6672740"/>
              <a:gd name="connsiteY4153" fmla="*/ 2192116 h 3401120"/>
              <a:gd name="connsiteX4154" fmla="*/ 2945864 w 6672740"/>
              <a:gd name="connsiteY4154" fmla="*/ 2195395 h 3401120"/>
              <a:gd name="connsiteX4155" fmla="*/ 2934655 w 6672740"/>
              <a:gd name="connsiteY4155" fmla="*/ 2224436 h 3401120"/>
              <a:gd name="connsiteX4156" fmla="*/ 2933392 w 6672740"/>
              <a:gd name="connsiteY4156" fmla="*/ 2224997 h 3401120"/>
              <a:gd name="connsiteX4157" fmla="*/ 2934663 w 6672740"/>
              <a:gd name="connsiteY4157" fmla="*/ 2228065 h 3401120"/>
              <a:gd name="connsiteX4158" fmla="*/ 2923454 w 6672740"/>
              <a:gd name="connsiteY4158" fmla="*/ 2255126 h 3401120"/>
              <a:gd name="connsiteX4159" fmla="*/ 2922165 w 6672740"/>
              <a:gd name="connsiteY4159" fmla="*/ 2255660 h 3401120"/>
              <a:gd name="connsiteX4160" fmla="*/ 2923462 w 6672740"/>
              <a:gd name="connsiteY4160" fmla="*/ 2258867 h 3401120"/>
              <a:gd name="connsiteX4161" fmla="*/ 2912253 w 6672740"/>
              <a:gd name="connsiteY4161" fmla="*/ 2286589 h 3401120"/>
              <a:gd name="connsiteX4162" fmla="*/ 2909858 w 6672740"/>
              <a:gd name="connsiteY4162" fmla="*/ 2287605 h 3401120"/>
              <a:gd name="connsiteX4163" fmla="*/ 2912261 w 6672740"/>
              <a:gd name="connsiteY4163" fmla="*/ 2293404 h 3401120"/>
              <a:gd name="connsiteX4164" fmla="*/ 2901053 w 6672740"/>
              <a:gd name="connsiteY4164" fmla="*/ 2320465 h 3401120"/>
              <a:gd name="connsiteX4165" fmla="*/ 2899372 w 6672740"/>
              <a:gd name="connsiteY4165" fmla="*/ 2321161 h 3401120"/>
              <a:gd name="connsiteX4166" fmla="*/ 2901060 w 6672740"/>
              <a:gd name="connsiteY4166" fmla="*/ 2325139 h 3401120"/>
              <a:gd name="connsiteX4167" fmla="*/ 2889577 w 6672740"/>
              <a:gd name="connsiteY4167" fmla="*/ 2352201 h 3401120"/>
              <a:gd name="connsiteX4168" fmla="*/ 2887448 w 6672740"/>
              <a:gd name="connsiteY4168" fmla="*/ 2353061 h 3401120"/>
              <a:gd name="connsiteX4169" fmla="*/ 2889859 w 6672740"/>
              <a:gd name="connsiteY4169" fmla="*/ 2358742 h 3401120"/>
              <a:gd name="connsiteX4170" fmla="*/ 2878482 w 6672740"/>
              <a:gd name="connsiteY4170" fmla="*/ 2385552 h 3401120"/>
              <a:gd name="connsiteX4171" fmla="*/ 2880524 w 6672740"/>
              <a:gd name="connsiteY4171" fmla="*/ 2390479 h 3401120"/>
              <a:gd name="connsiteX4172" fmla="*/ 2869315 w 6672740"/>
              <a:gd name="connsiteY4172" fmla="*/ 2417540 h 3401120"/>
              <a:gd name="connsiteX4173" fmla="*/ 2867009 w 6672740"/>
              <a:gd name="connsiteY4173" fmla="*/ 2418495 h 3401120"/>
              <a:gd name="connsiteX4174" fmla="*/ 2869323 w 6672740"/>
              <a:gd name="connsiteY4174" fmla="*/ 2424082 h 3401120"/>
              <a:gd name="connsiteX4175" fmla="*/ 2858950 w 6672740"/>
              <a:gd name="connsiteY4175" fmla="*/ 2449124 h 3401120"/>
              <a:gd name="connsiteX4176" fmla="*/ 2861858 w 6672740"/>
              <a:gd name="connsiteY4176" fmla="*/ 2455818 h 3401120"/>
              <a:gd name="connsiteX4177" fmla="*/ 2850102 w 6672740"/>
              <a:gd name="connsiteY4177" fmla="*/ 2482879 h 3401120"/>
              <a:gd name="connsiteX4178" fmla="*/ 2848248 w 6672740"/>
              <a:gd name="connsiteY4178" fmla="*/ 2483610 h 3401120"/>
              <a:gd name="connsiteX4179" fmla="*/ 2850656 w 6672740"/>
              <a:gd name="connsiteY4179" fmla="*/ 2489421 h 3401120"/>
              <a:gd name="connsiteX4180" fmla="*/ 2839576 w 6672740"/>
              <a:gd name="connsiteY4180" fmla="*/ 2516170 h 3401120"/>
              <a:gd name="connsiteX4181" fmla="*/ 2843189 w 6672740"/>
              <a:gd name="connsiteY4181" fmla="*/ 2524891 h 3401120"/>
              <a:gd name="connsiteX4182" fmla="*/ 2831979 w 6672740"/>
              <a:gd name="connsiteY4182" fmla="*/ 2551952 h 3401120"/>
              <a:gd name="connsiteX4183" fmla="*/ 2830972 w 6672740"/>
              <a:gd name="connsiteY4183" fmla="*/ 2552370 h 3401120"/>
              <a:gd name="connsiteX4184" fmla="*/ 2831988 w 6672740"/>
              <a:gd name="connsiteY4184" fmla="*/ 2554760 h 3401120"/>
              <a:gd name="connsiteX4185" fmla="*/ 2820504 w 6672740"/>
              <a:gd name="connsiteY4185" fmla="*/ 2581821 h 3401120"/>
              <a:gd name="connsiteX4186" fmla="*/ 2819361 w 6672740"/>
              <a:gd name="connsiteY4186" fmla="*/ 2582284 h 3401120"/>
              <a:gd name="connsiteX4187" fmla="*/ 2822653 w 6672740"/>
              <a:gd name="connsiteY4187" fmla="*/ 2590230 h 3401120"/>
              <a:gd name="connsiteX4188" fmla="*/ 2811808 w 6672740"/>
              <a:gd name="connsiteY4188" fmla="*/ 2616412 h 3401120"/>
              <a:gd name="connsiteX4189" fmla="*/ 2815185 w 6672740"/>
              <a:gd name="connsiteY4189" fmla="*/ 2624766 h 3401120"/>
              <a:gd name="connsiteX4190" fmla="*/ 2804430 w 6672740"/>
              <a:gd name="connsiteY4190" fmla="*/ 2651365 h 3401120"/>
              <a:gd name="connsiteX4191" fmla="*/ 2807718 w 6672740"/>
              <a:gd name="connsiteY4191" fmla="*/ 2659303 h 3401120"/>
              <a:gd name="connsiteX4192" fmla="*/ 2796873 w 6672740"/>
              <a:gd name="connsiteY4192" fmla="*/ 2685486 h 3401120"/>
              <a:gd name="connsiteX4193" fmla="*/ 2800251 w 6672740"/>
              <a:gd name="connsiteY4193" fmla="*/ 2693840 h 3401120"/>
              <a:gd name="connsiteX4194" fmla="*/ 2789946 w 6672740"/>
              <a:gd name="connsiteY4194" fmla="*/ 2719325 h 3401120"/>
              <a:gd name="connsiteX4195" fmla="*/ 2792783 w 6672740"/>
              <a:gd name="connsiteY4195" fmla="*/ 2726510 h 3401120"/>
              <a:gd name="connsiteX4196" fmla="*/ 2782345 w 6672740"/>
              <a:gd name="connsiteY4196" fmla="*/ 2752940 h 3401120"/>
              <a:gd name="connsiteX4197" fmla="*/ 2785316 w 6672740"/>
              <a:gd name="connsiteY4197" fmla="*/ 2760112 h 3401120"/>
              <a:gd name="connsiteX4198" fmla="*/ 2776489 w 6672740"/>
              <a:gd name="connsiteY4198" fmla="*/ 2781420 h 3401120"/>
              <a:gd name="connsiteX4199" fmla="*/ 2781582 w 6672740"/>
              <a:gd name="connsiteY4199" fmla="*/ 2793715 h 3401120"/>
              <a:gd name="connsiteX4200" fmla="*/ 2770460 w 6672740"/>
              <a:gd name="connsiteY4200" fmla="*/ 2820568 h 3401120"/>
              <a:gd name="connsiteX4201" fmla="*/ 2774116 w 6672740"/>
              <a:gd name="connsiteY4201" fmla="*/ 2829185 h 3401120"/>
              <a:gd name="connsiteX4202" fmla="*/ 2765120 w 6672740"/>
              <a:gd name="connsiteY4202" fmla="*/ 2850387 h 3401120"/>
              <a:gd name="connsiteX4203" fmla="*/ 2770381 w 6672740"/>
              <a:gd name="connsiteY4203" fmla="*/ 2862787 h 3401120"/>
              <a:gd name="connsiteX4204" fmla="*/ 2758898 w 6672740"/>
              <a:gd name="connsiteY4204" fmla="*/ 2889848 h 3401120"/>
              <a:gd name="connsiteX4205" fmla="*/ 2757250 w 6672740"/>
              <a:gd name="connsiteY4205" fmla="*/ 2890514 h 3401120"/>
              <a:gd name="connsiteX4206" fmla="*/ 2761046 w 6672740"/>
              <a:gd name="connsiteY4206" fmla="*/ 2900125 h 3401120"/>
              <a:gd name="connsiteX4207" fmla="*/ 2752417 w 6672740"/>
              <a:gd name="connsiteY4207" fmla="*/ 2921975 h 3401120"/>
              <a:gd name="connsiteX4208" fmla="*/ 2757313 w 6672740"/>
              <a:gd name="connsiteY4208" fmla="*/ 2934660 h 3401120"/>
              <a:gd name="connsiteX4209" fmla="*/ 2748239 w 6672740"/>
              <a:gd name="connsiteY4209" fmla="*/ 2958170 h 3401120"/>
              <a:gd name="connsiteX4210" fmla="*/ 2753579 w 6672740"/>
              <a:gd name="connsiteY4210" fmla="*/ 2971063 h 3401120"/>
              <a:gd name="connsiteX4211" fmla="*/ 2744623 w 6672740"/>
              <a:gd name="connsiteY4211" fmla="*/ 2992684 h 3401120"/>
              <a:gd name="connsiteX4212" fmla="*/ 2749845 w 6672740"/>
              <a:gd name="connsiteY4212" fmla="*/ 3005600 h 3401120"/>
              <a:gd name="connsiteX4213" fmla="*/ 2740813 w 6672740"/>
              <a:gd name="connsiteY4213" fmla="*/ 3027937 h 3401120"/>
              <a:gd name="connsiteX4214" fmla="*/ 2746113 w 6672740"/>
              <a:gd name="connsiteY4214" fmla="*/ 3040137 h 3401120"/>
              <a:gd name="connsiteX4215" fmla="*/ 2736681 w 6672740"/>
              <a:gd name="connsiteY4215" fmla="*/ 3061850 h 3401120"/>
              <a:gd name="connsiteX4216" fmla="*/ 2742378 w 6672740"/>
              <a:gd name="connsiteY4216" fmla="*/ 3075606 h 3401120"/>
              <a:gd name="connsiteX4217" fmla="*/ 2733551 w 6672740"/>
              <a:gd name="connsiteY4217" fmla="*/ 3096914 h 3401120"/>
              <a:gd name="connsiteX4218" fmla="*/ 2738644 w 6672740"/>
              <a:gd name="connsiteY4218" fmla="*/ 3109209 h 3401120"/>
              <a:gd name="connsiteX4219" fmla="*/ 2728658 w 6672740"/>
              <a:gd name="connsiteY4219" fmla="*/ 3133317 h 3401120"/>
              <a:gd name="connsiteX4220" fmla="*/ 2734911 w 6672740"/>
              <a:gd name="connsiteY4220" fmla="*/ 3148413 h 3401120"/>
              <a:gd name="connsiteX4221" fmla="*/ 2725955 w 6672740"/>
              <a:gd name="connsiteY4221" fmla="*/ 3170034 h 3401120"/>
              <a:gd name="connsiteX4222" fmla="*/ 2731177 w 6672740"/>
              <a:gd name="connsiteY4222" fmla="*/ 3182950 h 3401120"/>
              <a:gd name="connsiteX4223" fmla="*/ 2724111 w 6672740"/>
              <a:gd name="connsiteY4223" fmla="*/ 3200426 h 3401120"/>
              <a:gd name="connsiteX4224" fmla="*/ 2731177 w 6672740"/>
              <a:gd name="connsiteY4224" fmla="*/ 3217485 h 3401120"/>
              <a:gd name="connsiteX4225" fmla="*/ 2721972 w 6672740"/>
              <a:gd name="connsiteY4225" fmla="*/ 3239710 h 3401120"/>
              <a:gd name="connsiteX4226" fmla="*/ 2727443 w 6672740"/>
              <a:gd name="connsiteY4226" fmla="*/ 3253888 h 3401120"/>
              <a:gd name="connsiteX4227" fmla="*/ 2720170 w 6672740"/>
              <a:gd name="connsiteY4227" fmla="*/ 3272732 h 3401120"/>
              <a:gd name="connsiteX4228" fmla="*/ 2727443 w 6672740"/>
              <a:gd name="connsiteY4228" fmla="*/ 3290292 h 3401120"/>
              <a:gd name="connsiteX4229" fmla="*/ 2720098 w 6672740"/>
              <a:gd name="connsiteY4229" fmla="*/ 3308027 h 3401120"/>
              <a:gd name="connsiteX4230" fmla="*/ 2727443 w 6672740"/>
              <a:gd name="connsiteY4230" fmla="*/ 3325761 h 3401120"/>
              <a:gd name="connsiteX4231" fmla="*/ 2719711 w 6672740"/>
              <a:gd name="connsiteY4231" fmla="*/ 3344430 h 3401120"/>
              <a:gd name="connsiteX4232" fmla="*/ 2727443 w 6672740"/>
              <a:gd name="connsiteY4232" fmla="*/ 3363098 h 3401120"/>
              <a:gd name="connsiteX4233" fmla="*/ 2720098 w 6672740"/>
              <a:gd name="connsiteY4233" fmla="*/ 3380834 h 3401120"/>
              <a:gd name="connsiteX4234" fmla="*/ 2727443 w 6672740"/>
              <a:gd name="connsiteY4234" fmla="*/ 3398569 h 3401120"/>
              <a:gd name="connsiteX4235" fmla="*/ 2726387 w 6672740"/>
              <a:gd name="connsiteY4235" fmla="*/ 3401120 h 3401120"/>
              <a:gd name="connsiteX4236" fmla="*/ 2651960 w 6672740"/>
              <a:gd name="connsiteY4236" fmla="*/ 3401120 h 3401120"/>
              <a:gd name="connsiteX4237" fmla="*/ 2650903 w 6672740"/>
              <a:gd name="connsiteY4237" fmla="*/ 3398569 h 3401120"/>
              <a:gd name="connsiteX4238" fmla="*/ 2658249 w 6672740"/>
              <a:gd name="connsiteY4238" fmla="*/ 3380834 h 3401120"/>
              <a:gd name="connsiteX4239" fmla="*/ 2650903 w 6672740"/>
              <a:gd name="connsiteY4239" fmla="*/ 3363098 h 3401120"/>
              <a:gd name="connsiteX4240" fmla="*/ 2658635 w 6672740"/>
              <a:gd name="connsiteY4240" fmla="*/ 3344430 h 3401120"/>
              <a:gd name="connsiteX4241" fmla="*/ 2650903 w 6672740"/>
              <a:gd name="connsiteY4241" fmla="*/ 3325761 h 3401120"/>
              <a:gd name="connsiteX4242" fmla="*/ 2658248 w 6672740"/>
              <a:gd name="connsiteY4242" fmla="*/ 3308027 h 3401120"/>
              <a:gd name="connsiteX4243" fmla="*/ 2650903 w 6672740"/>
              <a:gd name="connsiteY4243" fmla="*/ 3290292 h 3401120"/>
              <a:gd name="connsiteX4244" fmla="*/ 2658176 w 6672740"/>
              <a:gd name="connsiteY4244" fmla="*/ 3272732 h 3401120"/>
              <a:gd name="connsiteX4245" fmla="*/ 2650903 w 6672740"/>
              <a:gd name="connsiteY4245" fmla="*/ 3253888 h 3401120"/>
              <a:gd name="connsiteX4246" fmla="*/ 2659977 w 6672740"/>
              <a:gd name="connsiteY4246" fmla="*/ 3230378 h 3401120"/>
              <a:gd name="connsiteX4247" fmla="*/ 2654636 w 6672740"/>
              <a:gd name="connsiteY4247" fmla="*/ 3217485 h 3401120"/>
              <a:gd name="connsiteX4248" fmla="*/ 2661703 w 6672740"/>
              <a:gd name="connsiteY4248" fmla="*/ 3200426 h 3401120"/>
              <a:gd name="connsiteX4249" fmla="*/ 2654636 w 6672740"/>
              <a:gd name="connsiteY4249" fmla="*/ 3182950 h 3401120"/>
              <a:gd name="connsiteX4250" fmla="*/ 2663547 w 6672740"/>
              <a:gd name="connsiteY4250" fmla="*/ 3160911 h 3401120"/>
              <a:gd name="connsiteX4251" fmla="*/ 2658370 w 6672740"/>
              <a:gd name="connsiteY4251" fmla="*/ 3148413 h 3401120"/>
              <a:gd name="connsiteX4252" fmla="*/ 2668356 w 6672740"/>
              <a:gd name="connsiteY4252" fmla="*/ 3124303 h 3401120"/>
              <a:gd name="connsiteX4253" fmla="*/ 2662104 w 6672740"/>
              <a:gd name="connsiteY4253" fmla="*/ 3109209 h 3401120"/>
              <a:gd name="connsiteX4254" fmla="*/ 2670929 w 6672740"/>
              <a:gd name="connsiteY4254" fmla="*/ 3087901 h 3401120"/>
              <a:gd name="connsiteX4255" fmla="*/ 2665837 w 6672740"/>
              <a:gd name="connsiteY4255" fmla="*/ 3075606 h 3401120"/>
              <a:gd name="connsiteX4256" fmla="*/ 2673358 w 6672740"/>
              <a:gd name="connsiteY4256" fmla="*/ 3057449 h 3401120"/>
              <a:gd name="connsiteX4257" fmla="*/ 2665837 w 6672740"/>
              <a:gd name="connsiteY4257" fmla="*/ 3040137 h 3401120"/>
              <a:gd name="connsiteX4258" fmla="*/ 2676937 w 6672740"/>
              <a:gd name="connsiteY4258" fmla="*/ 3014584 h 3401120"/>
              <a:gd name="connsiteX4259" fmla="*/ 2673305 w 6672740"/>
              <a:gd name="connsiteY4259" fmla="*/ 3005600 h 3401120"/>
              <a:gd name="connsiteX4260" fmla="*/ 2682215 w 6672740"/>
              <a:gd name="connsiteY4260" fmla="*/ 2983563 h 3401120"/>
              <a:gd name="connsiteX4261" fmla="*/ 2677038 w 6672740"/>
              <a:gd name="connsiteY4261" fmla="*/ 2971063 h 3401120"/>
              <a:gd name="connsiteX4262" fmla="*/ 2686244 w 6672740"/>
              <a:gd name="connsiteY4262" fmla="*/ 2948838 h 3401120"/>
              <a:gd name="connsiteX4263" fmla="*/ 2680772 w 6672740"/>
              <a:gd name="connsiteY4263" fmla="*/ 2934660 h 3401120"/>
              <a:gd name="connsiteX4264" fmla="*/ 2689359 w 6672740"/>
              <a:gd name="connsiteY4264" fmla="*/ 2912412 h 3401120"/>
              <a:gd name="connsiteX4265" fmla="*/ 2684506 w 6672740"/>
              <a:gd name="connsiteY4265" fmla="*/ 2900125 h 3401120"/>
              <a:gd name="connsiteX4266" fmla="*/ 2695715 w 6672740"/>
              <a:gd name="connsiteY4266" fmla="*/ 2871743 h 3401120"/>
              <a:gd name="connsiteX4267" fmla="*/ 2695764 w 6672740"/>
              <a:gd name="connsiteY4267" fmla="*/ 2871721 h 3401120"/>
              <a:gd name="connsiteX4268" fmla="*/ 2691973 w 6672740"/>
              <a:gd name="connsiteY4268" fmla="*/ 2862787 h 3401120"/>
              <a:gd name="connsiteX4269" fmla="*/ 2700969 w 6672740"/>
              <a:gd name="connsiteY4269" fmla="*/ 2841585 h 3401120"/>
              <a:gd name="connsiteX4270" fmla="*/ 2695708 w 6672740"/>
              <a:gd name="connsiteY4270" fmla="*/ 2829185 h 3401120"/>
              <a:gd name="connsiteX4271" fmla="*/ 2707190 w 6672740"/>
              <a:gd name="connsiteY4271" fmla="*/ 2802124 h 3401120"/>
              <a:gd name="connsiteX4272" fmla="*/ 2708333 w 6672740"/>
              <a:gd name="connsiteY4272" fmla="*/ 2801662 h 3401120"/>
              <a:gd name="connsiteX4273" fmla="*/ 2705042 w 6672740"/>
              <a:gd name="connsiteY4273" fmla="*/ 2793715 h 3401120"/>
              <a:gd name="connsiteX4274" fmla="*/ 2713867 w 6672740"/>
              <a:gd name="connsiteY4274" fmla="*/ 2772406 h 3401120"/>
              <a:gd name="connsiteX4275" fmla="*/ 2708775 w 6672740"/>
              <a:gd name="connsiteY4275" fmla="*/ 2760112 h 3401120"/>
              <a:gd name="connsiteX4276" fmla="*/ 2719391 w 6672740"/>
              <a:gd name="connsiteY4276" fmla="*/ 2734482 h 3401120"/>
              <a:gd name="connsiteX4277" fmla="*/ 2716243 w 6672740"/>
              <a:gd name="connsiteY4277" fmla="*/ 2726510 h 3401120"/>
              <a:gd name="connsiteX4278" fmla="*/ 2726459 w 6672740"/>
              <a:gd name="connsiteY4278" fmla="*/ 2700640 h 3401120"/>
              <a:gd name="connsiteX4279" fmla="*/ 2723710 w 6672740"/>
              <a:gd name="connsiteY4279" fmla="*/ 2693840 h 3401120"/>
              <a:gd name="connsiteX4280" fmla="*/ 2734465 w 6672740"/>
              <a:gd name="connsiteY4280" fmla="*/ 2667241 h 3401120"/>
              <a:gd name="connsiteX4281" fmla="*/ 2731177 w 6672740"/>
              <a:gd name="connsiteY4281" fmla="*/ 2659303 h 3401120"/>
              <a:gd name="connsiteX4282" fmla="*/ 2742022 w 6672740"/>
              <a:gd name="connsiteY4282" fmla="*/ 2633120 h 3401120"/>
              <a:gd name="connsiteX4283" fmla="*/ 2738644 w 6672740"/>
              <a:gd name="connsiteY4283" fmla="*/ 2624766 h 3401120"/>
              <a:gd name="connsiteX4284" fmla="*/ 2749400 w 6672740"/>
              <a:gd name="connsiteY4284" fmla="*/ 2598167 h 3401120"/>
              <a:gd name="connsiteX4285" fmla="*/ 2746112 w 6672740"/>
              <a:gd name="connsiteY4285" fmla="*/ 2590230 h 3401120"/>
              <a:gd name="connsiteX4286" fmla="*/ 2757235 w 6672740"/>
              <a:gd name="connsiteY4286" fmla="*/ 2563375 h 3401120"/>
              <a:gd name="connsiteX4287" fmla="*/ 2753579 w 6672740"/>
              <a:gd name="connsiteY4287" fmla="*/ 2554760 h 3401120"/>
              <a:gd name="connsiteX4288" fmla="*/ 2765061 w 6672740"/>
              <a:gd name="connsiteY4288" fmla="*/ 2527699 h 3401120"/>
              <a:gd name="connsiteX4289" fmla="*/ 2767417 w 6672740"/>
              <a:gd name="connsiteY4289" fmla="*/ 2526747 h 3401120"/>
              <a:gd name="connsiteX4290" fmla="*/ 2766648 w 6672740"/>
              <a:gd name="connsiteY4290" fmla="*/ 2524891 h 3401120"/>
              <a:gd name="connsiteX4291" fmla="*/ 2777727 w 6672740"/>
              <a:gd name="connsiteY4291" fmla="*/ 2498141 h 3401120"/>
              <a:gd name="connsiteX4292" fmla="*/ 2774115 w 6672740"/>
              <a:gd name="connsiteY4292" fmla="*/ 2489421 h 3401120"/>
              <a:gd name="connsiteX4293" fmla="*/ 2784884 w 6672740"/>
              <a:gd name="connsiteY4293" fmla="*/ 2463419 h 3401120"/>
              <a:gd name="connsiteX4294" fmla="*/ 2781582 w 6672740"/>
              <a:gd name="connsiteY4294" fmla="*/ 2455818 h 3401120"/>
              <a:gd name="connsiteX4295" fmla="*/ 2793338 w 6672740"/>
              <a:gd name="connsiteY4295" fmla="*/ 2428756 h 3401120"/>
              <a:gd name="connsiteX4296" fmla="*/ 2794524 w 6672740"/>
              <a:gd name="connsiteY4296" fmla="*/ 2428287 h 3401120"/>
              <a:gd name="connsiteX4297" fmla="*/ 2792782 w 6672740"/>
              <a:gd name="connsiteY4297" fmla="*/ 2424082 h 3401120"/>
              <a:gd name="connsiteX4298" fmla="*/ 2803991 w 6672740"/>
              <a:gd name="connsiteY4298" fmla="*/ 2397021 h 3401120"/>
              <a:gd name="connsiteX4299" fmla="*/ 2806297 w 6672740"/>
              <a:gd name="connsiteY4299" fmla="*/ 2396065 h 3401120"/>
              <a:gd name="connsiteX4300" fmla="*/ 2803983 w 6672740"/>
              <a:gd name="connsiteY4300" fmla="*/ 2390479 h 3401120"/>
              <a:gd name="connsiteX4301" fmla="*/ 2814324 w 6672740"/>
              <a:gd name="connsiteY4301" fmla="*/ 2365513 h 3401120"/>
              <a:gd name="connsiteX4302" fmla="*/ 2811451 w 6672740"/>
              <a:gd name="connsiteY4302" fmla="*/ 2358742 h 3401120"/>
              <a:gd name="connsiteX4303" fmla="*/ 2822932 w 6672740"/>
              <a:gd name="connsiteY4303" fmla="*/ 2331681 h 3401120"/>
              <a:gd name="connsiteX4304" fmla="*/ 2825062 w 6672740"/>
              <a:gd name="connsiteY4304" fmla="*/ 2330820 h 3401120"/>
              <a:gd name="connsiteX4305" fmla="*/ 2822651 w 6672740"/>
              <a:gd name="connsiteY4305" fmla="*/ 2325139 h 3401120"/>
              <a:gd name="connsiteX4306" fmla="*/ 2834135 w 6672740"/>
              <a:gd name="connsiteY4306" fmla="*/ 2298078 h 3401120"/>
              <a:gd name="connsiteX4307" fmla="*/ 2837151 w 6672740"/>
              <a:gd name="connsiteY4307" fmla="*/ 2296859 h 3401120"/>
              <a:gd name="connsiteX4308" fmla="*/ 2835720 w 6672740"/>
              <a:gd name="connsiteY4308" fmla="*/ 2293404 h 3401120"/>
              <a:gd name="connsiteX4309" fmla="*/ 2846929 w 6672740"/>
              <a:gd name="connsiteY4309" fmla="*/ 2266343 h 3401120"/>
              <a:gd name="connsiteX4310" fmla="*/ 2849511 w 6672740"/>
              <a:gd name="connsiteY4310" fmla="*/ 2265272 h 3401120"/>
              <a:gd name="connsiteX4311" fmla="*/ 2846921 w 6672740"/>
              <a:gd name="connsiteY4311" fmla="*/ 2258867 h 3401120"/>
              <a:gd name="connsiteX4312" fmla="*/ 2858130 w 6672740"/>
              <a:gd name="connsiteY4312" fmla="*/ 2231145 h 3401120"/>
              <a:gd name="connsiteX4313" fmla="*/ 2859209 w 6672740"/>
              <a:gd name="connsiteY4313" fmla="*/ 2230688 h 3401120"/>
              <a:gd name="connsiteX4314" fmla="*/ 2858122 w 6672740"/>
              <a:gd name="connsiteY4314" fmla="*/ 2228065 h 3401120"/>
              <a:gd name="connsiteX4315" fmla="*/ 2869331 w 6672740"/>
              <a:gd name="connsiteY4315" fmla="*/ 2201004 h 3401120"/>
              <a:gd name="connsiteX4316" fmla="*/ 2871190 w 6672740"/>
              <a:gd name="connsiteY4316" fmla="*/ 2200233 h 3401120"/>
              <a:gd name="connsiteX4317" fmla="*/ 2869323 w 6672740"/>
              <a:gd name="connsiteY4317" fmla="*/ 2195395 h 3401120"/>
              <a:gd name="connsiteX4318" fmla="*/ 2880532 w 6672740"/>
              <a:gd name="connsiteY4318" fmla="*/ 2166353 h 3401120"/>
              <a:gd name="connsiteX4319" fmla="*/ 2881872 w 6672740"/>
              <a:gd name="connsiteY4319" fmla="*/ 2165757 h 3401120"/>
              <a:gd name="connsiteX4320" fmla="*/ 2880524 w 6672740"/>
              <a:gd name="connsiteY4320" fmla="*/ 2162725 h 3401120"/>
              <a:gd name="connsiteX4321" fmla="*/ 2892553 w 6672740"/>
              <a:gd name="connsiteY4321" fmla="*/ 2135664 h 3401120"/>
              <a:gd name="connsiteX4322" fmla="*/ 2897989 w 6672740"/>
              <a:gd name="connsiteY4322" fmla="*/ 2133565 h 3401120"/>
              <a:gd name="connsiteX4323" fmla="*/ 2897326 w 6672740"/>
              <a:gd name="connsiteY4323" fmla="*/ 2131924 h 3401120"/>
              <a:gd name="connsiteX4324" fmla="*/ 2908535 w 6672740"/>
              <a:gd name="connsiteY4324" fmla="*/ 2104202 h 3401120"/>
              <a:gd name="connsiteX4325" fmla="*/ 2909613 w 6672740"/>
              <a:gd name="connsiteY4325" fmla="*/ 2103744 h 3401120"/>
              <a:gd name="connsiteX4326" fmla="*/ 2908527 w 6672740"/>
              <a:gd name="connsiteY4326" fmla="*/ 2101121 h 3401120"/>
              <a:gd name="connsiteX4327" fmla="*/ 2919736 w 6672740"/>
              <a:gd name="connsiteY4327" fmla="*/ 2074060 h 3401120"/>
              <a:gd name="connsiteX4328" fmla="*/ 2924814 w 6672740"/>
              <a:gd name="connsiteY4328" fmla="*/ 2071956 h 3401120"/>
              <a:gd name="connsiteX4329" fmla="*/ 2923462 w 6672740"/>
              <a:gd name="connsiteY4329" fmla="*/ 2068450 h 3401120"/>
              <a:gd name="connsiteX4330" fmla="*/ 2934671 w 6672740"/>
              <a:gd name="connsiteY4330" fmla="*/ 2039409 h 3401120"/>
              <a:gd name="connsiteX4331" fmla="*/ 2935958 w 6672740"/>
              <a:gd name="connsiteY4331" fmla="*/ 2038836 h 3401120"/>
              <a:gd name="connsiteX4332" fmla="*/ 2934663 w 6672740"/>
              <a:gd name="connsiteY4332" fmla="*/ 2035781 h 3401120"/>
              <a:gd name="connsiteX4333" fmla="*/ 2946145 w 6672740"/>
              <a:gd name="connsiteY4333" fmla="*/ 2008720 h 3401120"/>
              <a:gd name="connsiteX4334" fmla="*/ 2952016 w 6672740"/>
              <a:gd name="connsiteY4334" fmla="*/ 2006346 h 3401120"/>
              <a:gd name="connsiteX4335" fmla="*/ 2951463 w 6672740"/>
              <a:gd name="connsiteY4335" fmla="*/ 2004978 h 3401120"/>
              <a:gd name="connsiteX4336" fmla="*/ 2962673 w 6672740"/>
              <a:gd name="connsiteY4336" fmla="*/ 1977256 h 3401120"/>
              <a:gd name="connsiteX4337" fmla="*/ 2966926 w 6672740"/>
              <a:gd name="connsiteY4337" fmla="*/ 1975451 h 3401120"/>
              <a:gd name="connsiteX4338" fmla="*/ 2966398 w 6672740"/>
              <a:gd name="connsiteY4338" fmla="*/ 1974175 h 3401120"/>
              <a:gd name="connsiteX4339" fmla="*/ 2977608 w 6672740"/>
              <a:gd name="connsiteY4339" fmla="*/ 1947114 h 3401120"/>
              <a:gd name="connsiteX4340" fmla="*/ 2978949 w 6672740"/>
              <a:gd name="connsiteY4340" fmla="*/ 1946558 h 3401120"/>
              <a:gd name="connsiteX4341" fmla="*/ 2977599 w 6672740"/>
              <a:gd name="connsiteY4341" fmla="*/ 1943373 h 3401120"/>
              <a:gd name="connsiteX4342" fmla="*/ 2989355 w 6672740"/>
              <a:gd name="connsiteY4342" fmla="*/ 1915651 h 3401120"/>
              <a:gd name="connsiteX4343" fmla="*/ 2993184 w 6672740"/>
              <a:gd name="connsiteY4343" fmla="*/ 1914102 h 3401120"/>
              <a:gd name="connsiteX4344" fmla="*/ 2992534 w 6672740"/>
              <a:gd name="connsiteY4344" fmla="*/ 1912570 h 3401120"/>
              <a:gd name="connsiteX4345" fmla="*/ 3004016 w 6672740"/>
              <a:gd name="connsiteY4345" fmla="*/ 1885509 h 3401120"/>
              <a:gd name="connsiteX4346" fmla="*/ 3009889 w 6672740"/>
              <a:gd name="connsiteY4346" fmla="*/ 1883134 h 3401120"/>
              <a:gd name="connsiteX4347" fmla="*/ 3009336 w 6672740"/>
              <a:gd name="connsiteY4347" fmla="*/ 1881767 h 3401120"/>
              <a:gd name="connsiteX4348" fmla="*/ 3020545 w 6672740"/>
              <a:gd name="connsiteY4348" fmla="*/ 1854045 h 3401120"/>
              <a:gd name="connsiteX4349" fmla="*/ 3024445 w 6672740"/>
              <a:gd name="connsiteY4349" fmla="*/ 1852391 h 3401120"/>
              <a:gd name="connsiteX4350" fmla="*/ 3035480 w 6672740"/>
              <a:gd name="connsiteY4350" fmla="*/ 1824450 h 3401120"/>
              <a:gd name="connsiteX4351" fmla="*/ 3039726 w 6672740"/>
              <a:gd name="connsiteY4351" fmla="*/ 1822605 h 3401120"/>
              <a:gd name="connsiteX4352" fmla="*/ 3050413 w 6672740"/>
              <a:gd name="connsiteY4352" fmla="*/ 1796174 h 3401120"/>
              <a:gd name="connsiteX4353" fmla="*/ 3057916 w 6672740"/>
              <a:gd name="connsiteY4353" fmla="*/ 1792990 h 3401120"/>
              <a:gd name="connsiteX4354" fmla="*/ 3069355 w 6672740"/>
              <a:gd name="connsiteY4354" fmla="*/ 1766032 h 3401120"/>
              <a:gd name="connsiteX4355" fmla="*/ 3074907 w 6672740"/>
              <a:gd name="connsiteY4355" fmla="*/ 1763786 h 3401120"/>
              <a:gd name="connsiteX4356" fmla="*/ 3074675 w 6672740"/>
              <a:gd name="connsiteY4356" fmla="*/ 1763224 h 3401120"/>
              <a:gd name="connsiteX4357" fmla="*/ 3085884 w 6672740"/>
              <a:gd name="connsiteY4357" fmla="*/ 1736162 h 3401120"/>
              <a:gd name="connsiteX4358" fmla="*/ 3089910 w 6672740"/>
              <a:gd name="connsiteY4358" fmla="*/ 1734494 h 3401120"/>
              <a:gd name="connsiteX4359" fmla="*/ 3100818 w 6672740"/>
              <a:gd name="connsiteY4359" fmla="*/ 1708160 h 3401120"/>
              <a:gd name="connsiteX4360" fmla="*/ 3108419 w 6672740"/>
              <a:gd name="connsiteY4360" fmla="*/ 1705011 h 3401120"/>
              <a:gd name="connsiteX4361" fmla="*/ 3119487 w 6672740"/>
              <a:gd name="connsiteY4361" fmla="*/ 1678291 h 3401120"/>
              <a:gd name="connsiteX4362" fmla="*/ 3124342 w 6672740"/>
              <a:gd name="connsiteY4362" fmla="*/ 1676279 h 3401120"/>
              <a:gd name="connsiteX4363" fmla="*/ 3123212 w 6672740"/>
              <a:gd name="connsiteY4363" fmla="*/ 1673615 h 3401120"/>
              <a:gd name="connsiteX4364" fmla="*/ 3134694 w 6672740"/>
              <a:gd name="connsiteY4364" fmla="*/ 1646554 h 3401120"/>
              <a:gd name="connsiteX4365" fmla="*/ 3146028 w 6672740"/>
              <a:gd name="connsiteY4365" fmla="*/ 1641972 h 3401120"/>
              <a:gd name="connsiteX4366" fmla="*/ 3154956 w 6672740"/>
              <a:gd name="connsiteY4366" fmla="*/ 1620419 h 3401120"/>
              <a:gd name="connsiteX4367" fmla="*/ 3159789 w 6672740"/>
              <a:gd name="connsiteY4367" fmla="*/ 1618416 h 3401120"/>
              <a:gd name="connsiteX4368" fmla="*/ 3158681 w 6672740"/>
              <a:gd name="connsiteY4368" fmla="*/ 1615743 h 3401120"/>
              <a:gd name="connsiteX4369" fmla="*/ 3169891 w 6672740"/>
              <a:gd name="connsiteY4369" fmla="*/ 1588682 h 3401120"/>
              <a:gd name="connsiteX4370" fmla="*/ 3179417 w 6672740"/>
              <a:gd name="connsiteY4370" fmla="*/ 1584735 h 3401120"/>
              <a:gd name="connsiteX4371" fmla="*/ 3188832 w 6672740"/>
              <a:gd name="connsiteY4371" fmla="*/ 1562546 h 3401120"/>
              <a:gd name="connsiteX4372" fmla="*/ 3198703 w 6672740"/>
              <a:gd name="connsiteY4372" fmla="*/ 1558555 h 3401120"/>
              <a:gd name="connsiteX4373" fmla="*/ 3209095 w 6672740"/>
              <a:gd name="connsiteY4373" fmla="*/ 1531630 h 3401120"/>
              <a:gd name="connsiteX4374" fmla="*/ 3218291 w 6672740"/>
              <a:gd name="connsiteY4374" fmla="*/ 1527543 h 3401120"/>
              <a:gd name="connsiteX4375" fmla="*/ 3227763 w 6672740"/>
              <a:gd name="connsiteY4375" fmla="*/ 1504675 h 3401120"/>
              <a:gd name="connsiteX4376" fmla="*/ 3232301 w 6672740"/>
              <a:gd name="connsiteY4376" fmla="*/ 1502795 h 3401120"/>
              <a:gd name="connsiteX4377" fmla="*/ 3243517 w 6672740"/>
              <a:gd name="connsiteY4377" fmla="*/ 1476945 h 3401120"/>
              <a:gd name="connsiteX4378" fmla="*/ 3254129 w 6672740"/>
              <a:gd name="connsiteY4378" fmla="*/ 1472749 h 3401120"/>
              <a:gd name="connsiteX4379" fmla="*/ 3263779 w 6672740"/>
              <a:gd name="connsiteY4379" fmla="*/ 1450538 h 3401120"/>
              <a:gd name="connsiteX4380" fmla="*/ 3276965 w 6672740"/>
              <a:gd name="connsiteY4380" fmla="*/ 1445329 h 3401120"/>
              <a:gd name="connsiteX4381" fmla="*/ 3285634 w 6672740"/>
              <a:gd name="connsiteY4381" fmla="*/ 1424402 h 3401120"/>
              <a:gd name="connsiteX4382" fmla="*/ 3293226 w 6672740"/>
              <a:gd name="connsiteY4382" fmla="*/ 1421256 h 3401120"/>
              <a:gd name="connsiteX4383" fmla="*/ 3304302 w 6672740"/>
              <a:gd name="connsiteY4383" fmla="*/ 1393212 h 3401120"/>
              <a:gd name="connsiteX4384" fmla="*/ 3315867 w 6672740"/>
              <a:gd name="connsiteY4384" fmla="*/ 1388188 h 3401120"/>
              <a:gd name="connsiteX4385" fmla="*/ 3324838 w 6672740"/>
              <a:gd name="connsiteY4385" fmla="*/ 1366529 h 3401120"/>
              <a:gd name="connsiteX4386" fmla="*/ 3333372 w 6672740"/>
              <a:gd name="connsiteY4386" fmla="*/ 1362995 h 3401120"/>
              <a:gd name="connsiteX4387" fmla="*/ 3343507 w 6672740"/>
              <a:gd name="connsiteY4387" fmla="*/ 1338528 h 3401120"/>
              <a:gd name="connsiteX4388" fmla="*/ 3353907 w 6672740"/>
              <a:gd name="connsiteY4388" fmla="*/ 1334219 h 3401120"/>
              <a:gd name="connsiteX4389" fmla="*/ 3362722 w 6672740"/>
              <a:gd name="connsiteY4389" fmla="*/ 1312939 h 3401120"/>
              <a:gd name="connsiteX4390" fmla="*/ 3378217 w 6672740"/>
              <a:gd name="connsiteY4390" fmla="*/ 1306520 h 3401120"/>
              <a:gd name="connsiteX4391" fmla="*/ 3386443 w 6672740"/>
              <a:gd name="connsiteY4391" fmla="*/ 1285209 h 3401120"/>
              <a:gd name="connsiteX4392" fmla="*/ 3397535 w 6672740"/>
              <a:gd name="connsiteY4392" fmla="*/ 1280278 h 3401120"/>
              <a:gd name="connsiteX4393" fmla="*/ 3405111 w 6672740"/>
              <a:gd name="connsiteY4393" fmla="*/ 1261987 h 3401120"/>
              <a:gd name="connsiteX4394" fmla="*/ 3418619 w 6672740"/>
              <a:gd name="connsiteY4394" fmla="*/ 1256392 h 3401120"/>
              <a:gd name="connsiteX4395" fmla="*/ 3427786 w 6672740"/>
              <a:gd name="connsiteY4395" fmla="*/ 1234258 h 3401120"/>
              <a:gd name="connsiteX4396" fmla="*/ 3443548 w 6672740"/>
              <a:gd name="connsiteY4396" fmla="*/ 1227730 h 3401120"/>
              <a:gd name="connsiteX4397" fmla="*/ 3451783 w 6672740"/>
              <a:gd name="connsiteY4397" fmla="*/ 1207850 h 3401120"/>
              <a:gd name="connsiteX4398" fmla="*/ 3462020 w 6672740"/>
              <a:gd name="connsiteY4398" fmla="*/ 1203609 h 3401120"/>
              <a:gd name="connsiteX4399" fmla="*/ 3470451 w 6672740"/>
              <a:gd name="connsiteY4399" fmla="*/ 1182261 h 3401120"/>
              <a:gd name="connsiteX4400" fmla="*/ 3485341 w 6672740"/>
              <a:gd name="connsiteY4400" fmla="*/ 1175792 h 3401120"/>
              <a:gd name="connsiteX4401" fmla="*/ 3493126 w 6672740"/>
              <a:gd name="connsiteY4401" fmla="*/ 1157444 h 3401120"/>
              <a:gd name="connsiteX4402" fmla="*/ 3508945 w 6672740"/>
              <a:gd name="connsiteY4402" fmla="*/ 1151048 h 3401120"/>
              <a:gd name="connsiteX4403" fmla="*/ 3517121 w 6672740"/>
              <a:gd name="connsiteY4403" fmla="*/ 1131309 h 3401120"/>
              <a:gd name="connsiteX4404" fmla="*/ 3532375 w 6672740"/>
              <a:gd name="connsiteY4404" fmla="*/ 1124990 h 3401120"/>
              <a:gd name="connsiteX4405" fmla="*/ 3539522 w 6672740"/>
              <a:gd name="connsiteY4405" fmla="*/ 1107312 h 3401120"/>
              <a:gd name="connsiteX4406" fmla="*/ 3553511 w 6672740"/>
              <a:gd name="connsiteY4406" fmla="*/ 1101377 h 3401120"/>
              <a:gd name="connsiteX4407" fmla="*/ 3562198 w 6672740"/>
              <a:gd name="connsiteY4407" fmla="*/ 1080904 h 3401120"/>
              <a:gd name="connsiteX4408" fmla="*/ 3579876 w 6672740"/>
              <a:gd name="connsiteY4408" fmla="*/ 1073755 h 3401120"/>
              <a:gd name="connsiteX4409" fmla="*/ 3586195 w 6672740"/>
              <a:gd name="connsiteY4409" fmla="*/ 1058502 h 3401120"/>
              <a:gd name="connsiteX4410" fmla="*/ 3601101 w 6672740"/>
              <a:gd name="connsiteY4410" fmla="*/ 1052327 h 3401120"/>
              <a:gd name="connsiteX4411" fmla="*/ 3608597 w 6672740"/>
              <a:gd name="connsiteY4411" fmla="*/ 1034234 h 3401120"/>
              <a:gd name="connsiteX4412" fmla="*/ 3625529 w 6672740"/>
              <a:gd name="connsiteY4412" fmla="*/ 1027220 h 3401120"/>
              <a:gd name="connsiteX4413" fmla="*/ 3632865 w 6672740"/>
              <a:gd name="connsiteY4413" fmla="*/ 1008645 h 3401120"/>
              <a:gd name="connsiteX4414" fmla="*/ 3648002 w 6672740"/>
              <a:gd name="connsiteY4414" fmla="*/ 1002069 h 3401120"/>
              <a:gd name="connsiteX4415" fmla="*/ 3655267 w 6672740"/>
              <a:gd name="connsiteY4415" fmla="*/ 984101 h 3401120"/>
              <a:gd name="connsiteX4416" fmla="*/ 3671187 w 6672740"/>
              <a:gd name="connsiteY4416" fmla="*/ 977347 h 3401120"/>
              <a:gd name="connsiteX4417" fmla="*/ 3677943 w 6672740"/>
              <a:gd name="connsiteY4417" fmla="*/ 961426 h 3401120"/>
              <a:gd name="connsiteX4418" fmla="*/ 3695909 w 6672740"/>
              <a:gd name="connsiteY4418" fmla="*/ 954161 h 3401120"/>
              <a:gd name="connsiteX4419" fmla="*/ 3702485 w 6672740"/>
              <a:gd name="connsiteY4419" fmla="*/ 939024 h 3401120"/>
              <a:gd name="connsiteX4420" fmla="*/ 3721391 w 6672740"/>
              <a:gd name="connsiteY4420" fmla="*/ 931557 h 3401120"/>
              <a:gd name="connsiteX4421" fmla="*/ 3728074 w 6672740"/>
              <a:gd name="connsiteY4421" fmla="*/ 915029 h 3401120"/>
              <a:gd name="connsiteX4422" fmla="*/ 3746122 w 6672740"/>
              <a:gd name="connsiteY4422" fmla="*/ 907371 h 3401120"/>
              <a:gd name="connsiteX4423" fmla="*/ 3746979 w 6672740"/>
              <a:gd name="connsiteY4423" fmla="*/ 905303 h 3401120"/>
              <a:gd name="connsiteX4424" fmla="*/ 3724166 w 6672740"/>
              <a:gd name="connsiteY4424" fmla="*/ 915443 h 3401120"/>
              <a:gd name="connsiteX4425" fmla="*/ 3720590 w 6672740"/>
              <a:gd name="connsiteY4425" fmla="*/ 924075 h 3401120"/>
              <a:gd name="connsiteX4426" fmla="*/ 3704750 w 6672740"/>
              <a:gd name="connsiteY4426" fmla="*/ 930636 h 3401120"/>
              <a:gd name="connsiteX4427" fmla="*/ 3698188 w 6672740"/>
              <a:gd name="connsiteY4427" fmla="*/ 946477 h 3401120"/>
              <a:gd name="connsiteX4428" fmla="*/ 3678310 w 6672740"/>
              <a:gd name="connsiteY4428" fmla="*/ 954711 h 3401120"/>
              <a:gd name="connsiteX4429" fmla="*/ 3671781 w 6672740"/>
              <a:gd name="connsiteY4429" fmla="*/ 970472 h 3401120"/>
              <a:gd name="connsiteX4430" fmla="*/ 3654152 w 6672740"/>
              <a:gd name="connsiteY4430" fmla="*/ 977775 h 3401120"/>
              <a:gd name="connsiteX4431" fmla="*/ 3647784 w 6672740"/>
              <a:gd name="connsiteY4431" fmla="*/ 993147 h 3401120"/>
              <a:gd name="connsiteX4432" fmla="*/ 3631669 w 6672740"/>
              <a:gd name="connsiteY4432" fmla="*/ 999823 h 3401120"/>
              <a:gd name="connsiteX4433" fmla="*/ 3624837 w 6672740"/>
              <a:gd name="connsiteY4433" fmla="*/ 1015549 h 3401120"/>
              <a:gd name="connsiteX4434" fmla="*/ 3603708 w 6672740"/>
              <a:gd name="connsiteY4434" fmla="*/ 1023893 h 3401120"/>
              <a:gd name="connsiteX4435" fmla="*/ 3597379 w 6672740"/>
              <a:gd name="connsiteY4435" fmla="*/ 1039544 h 3401120"/>
              <a:gd name="connsiteX4436" fmla="*/ 3582739 w 6672740"/>
              <a:gd name="connsiteY4436" fmla="*/ 1045757 h 3401120"/>
              <a:gd name="connsiteX4437" fmla="*/ 3574977 w 6672740"/>
              <a:gd name="connsiteY4437" fmla="*/ 1065408 h 3401120"/>
              <a:gd name="connsiteX4438" fmla="*/ 3559116 w 6672740"/>
              <a:gd name="connsiteY4438" fmla="*/ 1072298 h 3401120"/>
              <a:gd name="connsiteX4439" fmla="*/ 3552303 w 6672740"/>
              <a:gd name="connsiteY4439" fmla="*/ 1088356 h 3401120"/>
              <a:gd name="connsiteX4440" fmla="*/ 3535555 w 6672740"/>
              <a:gd name="connsiteY4440" fmla="*/ 1095128 h 3401120"/>
              <a:gd name="connsiteX4441" fmla="*/ 3528307 w 6672740"/>
              <a:gd name="connsiteY4441" fmla="*/ 1112624 h 3401120"/>
              <a:gd name="connsiteX4442" fmla="*/ 3512467 w 6672740"/>
              <a:gd name="connsiteY4442" fmla="*/ 1119186 h 3401120"/>
              <a:gd name="connsiteX4443" fmla="*/ 3505905 w 6672740"/>
              <a:gd name="connsiteY4443" fmla="*/ 1135026 h 3401120"/>
              <a:gd name="connsiteX4444" fmla="*/ 3492398 w 6672740"/>
              <a:gd name="connsiteY4444" fmla="*/ 1140621 h 3401120"/>
              <a:gd name="connsiteX4445" fmla="*/ 3483229 w 6672740"/>
              <a:gd name="connsiteY4445" fmla="*/ 1162755 h 3401120"/>
              <a:gd name="connsiteX4446" fmla="*/ 3465602 w 6672740"/>
              <a:gd name="connsiteY4446" fmla="*/ 1170058 h 3401120"/>
              <a:gd name="connsiteX4447" fmla="*/ 3459234 w 6672740"/>
              <a:gd name="connsiteY4447" fmla="*/ 1185431 h 3401120"/>
              <a:gd name="connsiteX4448" fmla="*/ 3445179 w 6672740"/>
              <a:gd name="connsiteY4448" fmla="*/ 1191253 h 3401120"/>
              <a:gd name="connsiteX4449" fmla="*/ 3436559 w 6672740"/>
              <a:gd name="connsiteY4449" fmla="*/ 1211567 h 3401120"/>
              <a:gd name="connsiteX4450" fmla="*/ 3425351 w 6672740"/>
              <a:gd name="connsiteY4450" fmla="*/ 1216099 h 3401120"/>
              <a:gd name="connsiteX4451" fmla="*/ 3416297 w 6672740"/>
              <a:gd name="connsiteY4451" fmla="*/ 1239024 h 3401120"/>
              <a:gd name="connsiteX4452" fmla="*/ 3400570 w 6672740"/>
              <a:gd name="connsiteY4452" fmla="*/ 1245857 h 3401120"/>
              <a:gd name="connsiteX4453" fmla="*/ 3393895 w 6672740"/>
              <a:gd name="connsiteY4453" fmla="*/ 1261972 h 3401120"/>
              <a:gd name="connsiteX4454" fmla="*/ 3380388 w 6672740"/>
              <a:gd name="connsiteY4454" fmla="*/ 1267567 h 3401120"/>
              <a:gd name="connsiteX4455" fmla="*/ 3371219 w 6672740"/>
              <a:gd name="connsiteY4455" fmla="*/ 1289701 h 3401120"/>
              <a:gd name="connsiteX4456" fmla="*/ 3359965 w 6672740"/>
              <a:gd name="connsiteY4456" fmla="*/ 1294364 h 3401120"/>
              <a:gd name="connsiteX4457" fmla="*/ 3350957 w 6672740"/>
              <a:gd name="connsiteY4457" fmla="*/ 1316109 h 3401120"/>
              <a:gd name="connsiteX4458" fmla="*/ 3336780 w 6672740"/>
              <a:gd name="connsiteY4458" fmla="*/ 1321982 h 3401120"/>
              <a:gd name="connsiteX4459" fmla="*/ 3328555 w 6672740"/>
              <a:gd name="connsiteY4459" fmla="*/ 1343292 h 3401120"/>
              <a:gd name="connsiteX4460" fmla="*/ 3318489 w 6672740"/>
              <a:gd name="connsiteY4460" fmla="*/ 1347766 h 3401120"/>
              <a:gd name="connsiteX4461" fmla="*/ 3309614 w 6672740"/>
              <a:gd name="connsiteY4461" fmla="*/ 1369702 h 3401120"/>
              <a:gd name="connsiteX4462" fmla="*/ 3296328 w 6672740"/>
              <a:gd name="connsiteY4462" fmla="*/ 1375338 h 3401120"/>
              <a:gd name="connsiteX4463" fmla="*/ 3288807 w 6672740"/>
              <a:gd name="connsiteY4463" fmla="*/ 1392650 h 3401120"/>
              <a:gd name="connsiteX4464" fmla="*/ 3276543 w 6672740"/>
              <a:gd name="connsiteY4464" fmla="*/ 1397494 h 3401120"/>
              <a:gd name="connsiteX4465" fmla="*/ 3266951 w 6672740"/>
              <a:gd name="connsiteY4465" fmla="*/ 1420652 h 3401120"/>
              <a:gd name="connsiteX4466" fmla="*/ 3258447 w 6672740"/>
              <a:gd name="connsiteY4466" fmla="*/ 1424174 h 3401120"/>
              <a:gd name="connsiteX4467" fmla="*/ 3248008 w 6672740"/>
              <a:gd name="connsiteY4467" fmla="*/ 1449975 h 3401120"/>
              <a:gd name="connsiteX4468" fmla="*/ 3237774 w 6672740"/>
              <a:gd name="connsiteY4468" fmla="*/ 1454316 h 3401120"/>
              <a:gd name="connsiteX4469" fmla="*/ 3227746 w 6672740"/>
              <a:gd name="connsiteY4469" fmla="*/ 1478524 h 3401120"/>
              <a:gd name="connsiteX4470" fmla="*/ 3218280 w 6672740"/>
              <a:gd name="connsiteY4470" fmla="*/ 1482446 h 3401120"/>
              <a:gd name="connsiteX4471" fmla="*/ 3209078 w 6672740"/>
              <a:gd name="connsiteY4471" fmla="*/ 1504660 h 3401120"/>
              <a:gd name="connsiteX4472" fmla="*/ 3200079 w 6672740"/>
              <a:gd name="connsiteY4472" fmla="*/ 1508388 h 3401120"/>
              <a:gd name="connsiteX4473" fmla="*/ 3190137 w 6672740"/>
              <a:gd name="connsiteY4473" fmla="*/ 1532388 h 3401120"/>
              <a:gd name="connsiteX4474" fmla="*/ 3178883 w 6672740"/>
              <a:gd name="connsiteY4474" fmla="*/ 1537049 h 3401120"/>
              <a:gd name="connsiteX4475" fmla="*/ 3169875 w 6672740"/>
              <a:gd name="connsiteY4475" fmla="*/ 1558797 h 3401120"/>
              <a:gd name="connsiteX4476" fmla="*/ 3161858 w 6672740"/>
              <a:gd name="connsiteY4476" fmla="*/ 1562118 h 3401120"/>
              <a:gd name="connsiteX4477" fmla="*/ 3151207 w 6672740"/>
              <a:gd name="connsiteY4477" fmla="*/ 1589713 h 3401120"/>
              <a:gd name="connsiteX4478" fmla="*/ 3141958 w 6672740"/>
              <a:gd name="connsiteY4478" fmla="*/ 1593825 h 3401120"/>
              <a:gd name="connsiteX4479" fmla="*/ 3132265 w 6672740"/>
              <a:gd name="connsiteY4479" fmla="*/ 1616669 h 3401120"/>
              <a:gd name="connsiteX4480" fmla="*/ 3125415 w 6672740"/>
              <a:gd name="connsiteY4480" fmla="*/ 1619438 h 3401120"/>
              <a:gd name="connsiteX4481" fmla="*/ 3115736 w 6672740"/>
              <a:gd name="connsiteY4481" fmla="*/ 1642804 h 3401120"/>
              <a:gd name="connsiteX4482" fmla="*/ 3107717 w 6672740"/>
              <a:gd name="connsiteY4482" fmla="*/ 1646126 h 3401120"/>
              <a:gd name="connsiteX4483" fmla="*/ 3108278 w 6672740"/>
              <a:gd name="connsiteY4483" fmla="*/ 1647480 h 3401120"/>
              <a:gd name="connsiteX4484" fmla="*/ 3097068 w 6672740"/>
              <a:gd name="connsiteY4484" fmla="*/ 1674541 h 3401120"/>
              <a:gd name="connsiteX4485" fmla="*/ 3087602 w 6672740"/>
              <a:gd name="connsiteY4485" fmla="*/ 1678463 h 3401120"/>
              <a:gd name="connsiteX4486" fmla="*/ 3078400 w 6672740"/>
              <a:gd name="connsiteY4486" fmla="*/ 1700677 h 3401120"/>
              <a:gd name="connsiteX4487" fmla="*/ 3073545 w 6672740"/>
              <a:gd name="connsiteY4487" fmla="*/ 1702687 h 3401120"/>
              <a:gd name="connsiteX4488" fmla="*/ 3074676 w 6672740"/>
              <a:gd name="connsiteY4488" fmla="*/ 1705352 h 3401120"/>
              <a:gd name="connsiteX4489" fmla="*/ 3063192 w 6672740"/>
              <a:gd name="connsiteY4489" fmla="*/ 1732413 h 3401120"/>
              <a:gd name="connsiteX4490" fmla="*/ 3057632 w 6672740"/>
              <a:gd name="connsiteY4490" fmla="*/ 1734662 h 3401120"/>
              <a:gd name="connsiteX4491" fmla="*/ 3057875 w 6672740"/>
              <a:gd name="connsiteY4491" fmla="*/ 1735222 h 3401120"/>
              <a:gd name="connsiteX4492" fmla="*/ 3046119 w 6672740"/>
              <a:gd name="connsiteY4492" fmla="*/ 1762283 h 3401120"/>
              <a:gd name="connsiteX4493" fmla="*/ 3038318 w 6672740"/>
              <a:gd name="connsiteY4493" fmla="*/ 1765364 h 3401120"/>
              <a:gd name="connsiteX4494" fmla="*/ 3027996 w 6672740"/>
              <a:gd name="connsiteY4494" fmla="*/ 1790285 h 3401120"/>
              <a:gd name="connsiteX4495" fmla="*/ 3023814 w 6672740"/>
              <a:gd name="connsiteY4495" fmla="*/ 1792017 h 3401120"/>
              <a:gd name="connsiteX4496" fmla="*/ 3024271 w 6672740"/>
              <a:gd name="connsiteY4496" fmla="*/ 1793093 h 3401120"/>
              <a:gd name="connsiteX4497" fmla="*/ 3012787 w 6672740"/>
              <a:gd name="connsiteY4497" fmla="*/ 1820154 h 3401120"/>
              <a:gd name="connsiteX4498" fmla="*/ 3008503 w 6672740"/>
              <a:gd name="connsiteY4498" fmla="*/ 1821886 h 3401120"/>
              <a:gd name="connsiteX4499" fmla="*/ 3009336 w 6672740"/>
              <a:gd name="connsiteY4499" fmla="*/ 1823896 h 3401120"/>
              <a:gd name="connsiteX4500" fmla="*/ 2997853 w 6672740"/>
              <a:gd name="connsiteY4500" fmla="*/ 1851617 h 3401120"/>
              <a:gd name="connsiteX4501" fmla="*/ 2992068 w 6672740"/>
              <a:gd name="connsiteY4501" fmla="*/ 1854013 h 3401120"/>
              <a:gd name="connsiteX4502" fmla="*/ 2981326 w 6672740"/>
              <a:gd name="connsiteY4502" fmla="*/ 1881213 h 3401120"/>
              <a:gd name="connsiteX4503" fmla="*/ 2977078 w 6672740"/>
              <a:gd name="connsiteY4503" fmla="*/ 1883058 h 3401120"/>
              <a:gd name="connsiteX4504" fmla="*/ 2966391 w 6672740"/>
              <a:gd name="connsiteY4504" fmla="*/ 1909488 h 3401120"/>
              <a:gd name="connsiteX4505" fmla="*/ 2962126 w 6672740"/>
              <a:gd name="connsiteY4505" fmla="*/ 1911298 h 3401120"/>
              <a:gd name="connsiteX4506" fmla="*/ 2962666 w 6672740"/>
              <a:gd name="connsiteY4506" fmla="*/ 1912570 h 3401120"/>
              <a:gd name="connsiteX4507" fmla="*/ 2951183 w 6672740"/>
              <a:gd name="connsiteY4507" fmla="*/ 1939631 h 3401120"/>
              <a:gd name="connsiteX4508" fmla="*/ 2945311 w 6672740"/>
              <a:gd name="connsiteY4508" fmla="*/ 1942005 h 3401120"/>
              <a:gd name="connsiteX4509" fmla="*/ 2945864 w 6672740"/>
              <a:gd name="connsiteY4509" fmla="*/ 1943373 h 3401120"/>
              <a:gd name="connsiteX4510" fmla="*/ 2934655 w 6672740"/>
              <a:gd name="connsiteY4510" fmla="*/ 1971094 h 3401120"/>
              <a:gd name="connsiteX4511" fmla="*/ 2930401 w 6672740"/>
              <a:gd name="connsiteY4511" fmla="*/ 1972899 h 3401120"/>
              <a:gd name="connsiteX4512" fmla="*/ 2930929 w 6672740"/>
              <a:gd name="connsiteY4512" fmla="*/ 1974175 h 3401120"/>
              <a:gd name="connsiteX4513" fmla="*/ 2919720 w 6672740"/>
              <a:gd name="connsiteY4513" fmla="*/ 2001236 h 3401120"/>
              <a:gd name="connsiteX4514" fmla="*/ 2915232 w 6672740"/>
              <a:gd name="connsiteY4514" fmla="*/ 2003094 h 3401120"/>
              <a:gd name="connsiteX4515" fmla="*/ 2915994 w 6672740"/>
              <a:gd name="connsiteY4515" fmla="*/ 2004978 h 3401120"/>
              <a:gd name="connsiteX4516" fmla="*/ 2904785 w 6672740"/>
              <a:gd name="connsiteY4516" fmla="*/ 2032699 h 3401120"/>
              <a:gd name="connsiteX4517" fmla="*/ 2903707 w 6672740"/>
              <a:gd name="connsiteY4517" fmla="*/ 2033157 h 3401120"/>
              <a:gd name="connsiteX4518" fmla="*/ 2904793 w 6672740"/>
              <a:gd name="connsiteY4518" fmla="*/ 2035781 h 3401120"/>
              <a:gd name="connsiteX4519" fmla="*/ 2893584 w 6672740"/>
              <a:gd name="connsiteY4519" fmla="*/ 2062842 h 3401120"/>
              <a:gd name="connsiteX4520" fmla="*/ 2888478 w 6672740"/>
              <a:gd name="connsiteY4520" fmla="*/ 2064956 h 3401120"/>
              <a:gd name="connsiteX4521" fmla="*/ 2889860 w 6672740"/>
              <a:gd name="connsiteY4521" fmla="*/ 2068450 h 3401120"/>
              <a:gd name="connsiteX4522" fmla="*/ 2878377 w 6672740"/>
              <a:gd name="connsiteY4522" fmla="*/ 2097492 h 3401120"/>
              <a:gd name="connsiteX4523" fmla="*/ 2875759 w 6672740"/>
              <a:gd name="connsiteY4523" fmla="*/ 2098628 h 3401120"/>
              <a:gd name="connsiteX4524" fmla="*/ 2876792 w 6672740"/>
              <a:gd name="connsiteY4524" fmla="*/ 2101121 h 3401120"/>
              <a:gd name="connsiteX4525" fmla="*/ 2865582 w 6672740"/>
              <a:gd name="connsiteY4525" fmla="*/ 2128182 h 3401120"/>
              <a:gd name="connsiteX4526" fmla="*/ 2861095 w 6672740"/>
              <a:gd name="connsiteY4526" fmla="*/ 2130040 h 3401120"/>
              <a:gd name="connsiteX4527" fmla="*/ 2861857 w 6672740"/>
              <a:gd name="connsiteY4527" fmla="*/ 2131924 h 3401120"/>
              <a:gd name="connsiteX4528" fmla="*/ 2850647 w 6672740"/>
              <a:gd name="connsiteY4528" fmla="*/ 2159645 h 3401120"/>
              <a:gd name="connsiteX4529" fmla="*/ 2849569 w 6672740"/>
              <a:gd name="connsiteY4529" fmla="*/ 2160102 h 3401120"/>
              <a:gd name="connsiteX4530" fmla="*/ 2850656 w 6672740"/>
              <a:gd name="connsiteY4530" fmla="*/ 2162725 h 3401120"/>
              <a:gd name="connsiteX4531" fmla="*/ 2839446 w 6672740"/>
              <a:gd name="connsiteY4531" fmla="*/ 2189787 h 3401120"/>
              <a:gd name="connsiteX4532" fmla="*/ 2837548 w 6672740"/>
              <a:gd name="connsiteY4532" fmla="*/ 2190574 h 3401120"/>
              <a:gd name="connsiteX4533" fmla="*/ 2839455 w 6672740"/>
              <a:gd name="connsiteY4533" fmla="*/ 2195395 h 3401120"/>
              <a:gd name="connsiteX4534" fmla="*/ 2827971 w 6672740"/>
              <a:gd name="connsiteY4534" fmla="*/ 2224436 h 3401120"/>
              <a:gd name="connsiteX4535" fmla="*/ 2826854 w 6672740"/>
              <a:gd name="connsiteY4535" fmla="*/ 2224921 h 3401120"/>
              <a:gd name="connsiteX4536" fmla="*/ 2828253 w 6672740"/>
              <a:gd name="connsiteY4536" fmla="*/ 2228065 h 3401120"/>
              <a:gd name="connsiteX4537" fmla="*/ 2816224 w 6672740"/>
              <a:gd name="connsiteY4537" fmla="*/ 2255126 h 3401120"/>
              <a:gd name="connsiteX4538" fmla="*/ 2810787 w 6672740"/>
              <a:gd name="connsiteY4538" fmla="*/ 2257225 h 3401120"/>
              <a:gd name="connsiteX4539" fmla="*/ 2811452 w 6672740"/>
              <a:gd name="connsiteY4539" fmla="*/ 2258867 h 3401120"/>
              <a:gd name="connsiteX4540" fmla="*/ 2800242 w 6672740"/>
              <a:gd name="connsiteY4540" fmla="*/ 2286589 h 3401120"/>
              <a:gd name="connsiteX4541" fmla="*/ 2797848 w 6672740"/>
              <a:gd name="connsiteY4541" fmla="*/ 2287605 h 3401120"/>
              <a:gd name="connsiteX4542" fmla="*/ 2800251 w 6672740"/>
              <a:gd name="connsiteY4542" fmla="*/ 2293404 h 3401120"/>
              <a:gd name="connsiteX4543" fmla="*/ 2789877 w 6672740"/>
              <a:gd name="connsiteY4543" fmla="*/ 2318448 h 3401120"/>
              <a:gd name="connsiteX4544" fmla="*/ 2792784 w 6672740"/>
              <a:gd name="connsiteY4544" fmla="*/ 2325139 h 3401120"/>
              <a:gd name="connsiteX4545" fmla="*/ 2781028 w 6672740"/>
              <a:gd name="connsiteY4545" fmla="*/ 2352201 h 3401120"/>
              <a:gd name="connsiteX4546" fmla="*/ 2779176 w 6672740"/>
              <a:gd name="connsiteY4546" fmla="*/ 2352932 h 3401120"/>
              <a:gd name="connsiteX4547" fmla="*/ 2781582 w 6672740"/>
              <a:gd name="connsiteY4547" fmla="*/ 2358742 h 3401120"/>
              <a:gd name="connsiteX4548" fmla="*/ 2770373 w 6672740"/>
              <a:gd name="connsiteY4548" fmla="*/ 2385803 h 3401120"/>
              <a:gd name="connsiteX4549" fmla="*/ 2768693 w 6672740"/>
              <a:gd name="connsiteY4549" fmla="*/ 2386500 h 3401120"/>
              <a:gd name="connsiteX4550" fmla="*/ 2770381 w 6672740"/>
              <a:gd name="connsiteY4550" fmla="*/ 2390479 h 3401120"/>
              <a:gd name="connsiteX4551" fmla="*/ 2758898 w 6672740"/>
              <a:gd name="connsiteY4551" fmla="*/ 2417540 h 3401120"/>
              <a:gd name="connsiteX4552" fmla="*/ 2755220 w 6672740"/>
              <a:gd name="connsiteY4552" fmla="*/ 2419028 h 3401120"/>
              <a:gd name="connsiteX4553" fmla="*/ 2757313 w 6672740"/>
              <a:gd name="connsiteY4553" fmla="*/ 2424082 h 3401120"/>
              <a:gd name="connsiteX4554" fmla="*/ 2747007 w 6672740"/>
              <a:gd name="connsiteY4554" fmla="*/ 2448962 h 3401120"/>
              <a:gd name="connsiteX4555" fmla="*/ 2749847 w 6672740"/>
              <a:gd name="connsiteY4555" fmla="*/ 2455818 h 3401120"/>
              <a:gd name="connsiteX4556" fmla="*/ 2738638 w 6672740"/>
              <a:gd name="connsiteY4556" fmla="*/ 2482879 h 3401120"/>
              <a:gd name="connsiteX4557" fmla="*/ 2736332 w 6672740"/>
              <a:gd name="connsiteY4557" fmla="*/ 2483834 h 3401120"/>
              <a:gd name="connsiteX4558" fmla="*/ 2738646 w 6672740"/>
              <a:gd name="connsiteY4558" fmla="*/ 2489421 h 3401120"/>
              <a:gd name="connsiteX4559" fmla="*/ 2727566 w 6672740"/>
              <a:gd name="connsiteY4559" fmla="*/ 2516170 h 3401120"/>
              <a:gd name="connsiteX4560" fmla="*/ 2731178 w 6672740"/>
              <a:gd name="connsiteY4560" fmla="*/ 2524891 h 3401120"/>
              <a:gd name="connsiteX4561" fmla="*/ 2721258 w 6672740"/>
              <a:gd name="connsiteY4561" fmla="*/ 2548839 h 3401120"/>
              <a:gd name="connsiteX4562" fmla="*/ 2723711 w 6672740"/>
              <a:gd name="connsiteY4562" fmla="*/ 2554760 h 3401120"/>
              <a:gd name="connsiteX4563" fmla="*/ 2712502 w 6672740"/>
              <a:gd name="connsiteY4563" fmla="*/ 2581821 h 3401120"/>
              <a:gd name="connsiteX4564" fmla="*/ 2709475 w 6672740"/>
              <a:gd name="connsiteY4564" fmla="*/ 2583075 h 3401120"/>
              <a:gd name="connsiteX4565" fmla="*/ 2712510 w 6672740"/>
              <a:gd name="connsiteY4565" fmla="*/ 2590230 h 3401120"/>
              <a:gd name="connsiteX4566" fmla="*/ 2701493 w 6672740"/>
              <a:gd name="connsiteY4566" fmla="*/ 2616195 h 3401120"/>
              <a:gd name="connsiteX4567" fmla="*/ 2705043 w 6672740"/>
              <a:gd name="connsiteY4567" fmla="*/ 2624766 h 3401120"/>
              <a:gd name="connsiteX4568" fmla="*/ 2693559 w 6672740"/>
              <a:gd name="connsiteY4568" fmla="*/ 2652487 h 3401120"/>
              <a:gd name="connsiteX4569" fmla="*/ 2692983 w 6672740"/>
              <a:gd name="connsiteY4569" fmla="*/ 2652726 h 3401120"/>
              <a:gd name="connsiteX4570" fmla="*/ 2695708 w 6672740"/>
              <a:gd name="connsiteY4570" fmla="*/ 2659303 h 3401120"/>
              <a:gd name="connsiteX4571" fmla="*/ 2684863 w 6672740"/>
              <a:gd name="connsiteY4571" fmla="*/ 2685486 h 3401120"/>
              <a:gd name="connsiteX4572" fmla="*/ 2688241 w 6672740"/>
              <a:gd name="connsiteY4572" fmla="*/ 2693840 h 3401120"/>
              <a:gd name="connsiteX4573" fmla="*/ 2679713 w 6672740"/>
              <a:gd name="connsiteY4573" fmla="*/ 2714932 h 3401120"/>
              <a:gd name="connsiteX4574" fmla="*/ 2684508 w 6672740"/>
              <a:gd name="connsiteY4574" fmla="*/ 2726510 h 3401120"/>
              <a:gd name="connsiteX4575" fmla="*/ 2673815 w 6672740"/>
              <a:gd name="connsiteY4575" fmla="*/ 2752326 h 3401120"/>
              <a:gd name="connsiteX4576" fmla="*/ 2677040 w 6672740"/>
              <a:gd name="connsiteY4576" fmla="*/ 2760112 h 3401120"/>
              <a:gd name="connsiteX4577" fmla="*/ 2666347 w 6672740"/>
              <a:gd name="connsiteY4577" fmla="*/ 2785928 h 3401120"/>
              <a:gd name="connsiteX4578" fmla="*/ 2669572 w 6672740"/>
              <a:gd name="connsiteY4578" fmla="*/ 2793715 h 3401120"/>
              <a:gd name="connsiteX4579" fmla="*/ 2658492 w 6672740"/>
              <a:gd name="connsiteY4579" fmla="*/ 2820464 h 3401120"/>
              <a:gd name="connsiteX4580" fmla="*/ 2662105 w 6672740"/>
              <a:gd name="connsiteY4580" fmla="*/ 2829185 h 3401120"/>
              <a:gd name="connsiteX4581" fmla="*/ 2653218 w 6672740"/>
              <a:gd name="connsiteY4581" fmla="*/ 2850641 h 3401120"/>
              <a:gd name="connsiteX4582" fmla="*/ 2658372 w 6672740"/>
              <a:gd name="connsiteY4582" fmla="*/ 2862788 h 3401120"/>
              <a:gd name="connsiteX4583" fmla="*/ 2648586 w 6672740"/>
              <a:gd name="connsiteY4583" fmla="*/ 2885850 h 3401120"/>
              <a:gd name="connsiteX4584" fmla="*/ 2654636 w 6672740"/>
              <a:gd name="connsiteY4584" fmla="*/ 2900125 h 3401120"/>
              <a:gd name="connsiteX4585" fmla="*/ 2643709 w 6672740"/>
              <a:gd name="connsiteY4585" fmla="*/ 2925907 h 3401120"/>
              <a:gd name="connsiteX4586" fmla="*/ 2647170 w 6672740"/>
              <a:gd name="connsiteY4586" fmla="*/ 2934660 h 3401120"/>
              <a:gd name="connsiteX4587" fmla="*/ 2637071 w 6672740"/>
              <a:gd name="connsiteY4587" fmla="*/ 2960203 h 3401120"/>
              <a:gd name="connsiteX4588" fmla="*/ 2641569 w 6672740"/>
              <a:gd name="connsiteY4588" fmla="*/ 2971063 h 3401120"/>
              <a:gd name="connsiteX4589" fmla="*/ 2632613 w 6672740"/>
              <a:gd name="connsiteY4589" fmla="*/ 2992684 h 3401120"/>
              <a:gd name="connsiteX4590" fmla="*/ 2637836 w 6672740"/>
              <a:gd name="connsiteY4590" fmla="*/ 3005600 h 3401120"/>
              <a:gd name="connsiteX4591" fmla="*/ 2628924 w 6672740"/>
              <a:gd name="connsiteY4591" fmla="*/ 3027637 h 3401120"/>
              <a:gd name="connsiteX4592" fmla="*/ 2634102 w 6672740"/>
              <a:gd name="connsiteY4592" fmla="*/ 3040137 h 3401120"/>
              <a:gd name="connsiteX4593" fmla="*/ 2624890 w 6672740"/>
              <a:gd name="connsiteY4593" fmla="*/ 3062378 h 3401120"/>
              <a:gd name="connsiteX4594" fmla="*/ 2630368 w 6672740"/>
              <a:gd name="connsiteY4594" fmla="*/ 3075606 h 3401120"/>
              <a:gd name="connsiteX4595" fmla="*/ 2621542 w 6672740"/>
              <a:gd name="connsiteY4595" fmla="*/ 3096914 h 3401120"/>
              <a:gd name="connsiteX4596" fmla="*/ 2626635 w 6672740"/>
              <a:gd name="connsiteY4596" fmla="*/ 3109209 h 3401120"/>
              <a:gd name="connsiteX4597" fmla="*/ 2616649 w 6672740"/>
              <a:gd name="connsiteY4597" fmla="*/ 3133317 h 3401120"/>
              <a:gd name="connsiteX4598" fmla="*/ 2622901 w 6672740"/>
              <a:gd name="connsiteY4598" fmla="*/ 3148413 h 3401120"/>
              <a:gd name="connsiteX4599" fmla="*/ 2615835 w 6672740"/>
              <a:gd name="connsiteY4599" fmla="*/ 3165473 h 3401120"/>
              <a:gd name="connsiteX4600" fmla="*/ 2622901 w 6672740"/>
              <a:gd name="connsiteY4600" fmla="*/ 3182950 h 3401120"/>
              <a:gd name="connsiteX4601" fmla="*/ 2613991 w 6672740"/>
              <a:gd name="connsiteY4601" fmla="*/ 3204986 h 3401120"/>
              <a:gd name="connsiteX4602" fmla="*/ 2619167 w 6672740"/>
              <a:gd name="connsiteY4602" fmla="*/ 3217485 h 3401120"/>
              <a:gd name="connsiteX4603" fmla="*/ 2611894 w 6672740"/>
              <a:gd name="connsiteY4603" fmla="*/ 3235045 h 3401120"/>
              <a:gd name="connsiteX4604" fmla="*/ 2619167 w 6672740"/>
              <a:gd name="connsiteY4604" fmla="*/ 3253888 h 3401120"/>
              <a:gd name="connsiteX4605" fmla="*/ 2610093 w 6672740"/>
              <a:gd name="connsiteY4605" fmla="*/ 3277398 h 3401120"/>
              <a:gd name="connsiteX4606" fmla="*/ 2615434 w 6672740"/>
              <a:gd name="connsiteY4606" fmla="*/ 3290292 h 3401120"/>
              <a:gd name="connsiteX4607" fmla="*/ 2608087 w 6672740"/>
              <a:gd name="connsiteY4607" fmla="*/ 3308027 h 3401120"/>
              <a:gd name="connsiteX4608" fmla="*/ 2615434 w 6672740"/>
              <a:gd name="connsiteY4608" fmla="*/ 3325761 h 3401120"/>
              <a:gd name="connsiteX4609" fmla="*/ 2607700 w 6672740"/>
              <a:gd name="connsiteY4609" fmla="*/ 3344430 h 3401120"/>
              <a:gd name="connsiteX4610" fmla="*/ 2615434 w 6672740"/>
              <a:gd name="connsiteY4610" fmla="*/ 3363098 h 3401120"/>
              <a:gd name="connsiteX4611" fmla="*/ 2608087 w 6672740"/>
              <a:gd name="connsiteY4611" fmla="*/ 3380834 h 3401120"/>
              <a:gd name="connsiteX4612" fmla="*/ 2615434 w 6672740"/>
              <a:gd name="connsiteY4612" fmla="*/ 3398569 h 3401120"/>
              <a:gd name="connsiteX4613" fmla="*/ 2614377 w 6672740"/>
              <a:gd name="connsiteY4613" fmla="*/ 3401120 h 3401120"/>
              <a:gd name="connsiteX4614" fmla="*/ 2539950 w 6672740"/>
              <a:gd name="connsiteY4614" fmla="*/ 3401120 h 3401120"/>
              <a:gd name="connsiteX4615" fmla="*/ 2538893 w 6672740"/>
              <a:gd name="connsiteY4615" fmla="*/ 3398569 h 3401120"/>
              <a:gd name="connsiteX4616" fmla="*/ 2546239 w 6672740"/>
              <a:gd name="connsiteY4616" fmla="*/ 3380834 h 3401120"/>
              <a:gd name="connsiteX4617" fmla="*/ 2538893 w 6672740"/>
              <a:gd name="connsiteY4617" fmla="*/ 3363098 h 3401120"/>
              <a:gd name="connsiteX4618" fmla="*/ 2546625 w 6672740"/>
              <a:gd name="connsiteY4618" fmla="*/ 3344430 h 3401120"/>
              <a:gd name="connsiteX4619" fmla="*/ 2538893 w 6672740"/>
              <a:gd name="connsiteY4619" fmla="*/ 3325761 h 3401120"/>
              <a:gd name="connsiteX4620" fmla="*/ 2546238 w 6672740"/>
              <a:gd name="connsiteY4620" fmla="*/ 3308027 h 3401120"/>
              <a:gd name="connsiteX4621" fmla="*/ 2538893 w 6672740"/>
              <a:gd name="connsiteY4621" fmla="*/ 3290292 h 3401120"/>
              <a:gd name="connsiteX4622" fmla="*/ 2548098 w 6672740"/>
              <a:gd name="connsiteY4622" fmla="*/ 3268067 h 3401120"/>
              <a:gd name="connsiteX4623" fmla="*/ 2542627 w 6672740"/>
              <a:gd name="connsiteY4623" fmla="*/ 3253888 h 3401120"/>
              <a:gd name="connsiteX4624" fmla="*/ 2549900 w 6672740"/>
              <a:gd name="connsiteY4624" fmla="*/ 3235045 h 3401120"/>
              <a:gd name="connsiteX4625" fmla="*/ 2542627 w 6672740"/>
              <a:gd name="connsiteY4625" fmla="*/ 3217485 h 3401120"/>
              <a:gd name="connsiteX4626" fmla="*/ 2551582 w 6672740"/>
              <a:gd name="connsiteY4626" fmla="*/ 3195864 h 3401120"/>
              <a:gd name="connsiteX4627" fmla="*/ 2546360 w 6672740"/>
              <a:gd name="connsiteY4627" fmla="*/ 3182950 h 3401120"/>
              <a:gd name="connsiteX4628" fmla="*/ 2553427 w 6672740"/>
              <a:gd name="connsiteY4628" fmla="*/ 3165473 h 3401120"/>
              <a:gd name="connsiteX4629" fmla="*/ 2546360 w 6672740"/>
              <a:gd name="connsiteY4629" fmla="*/ 3148413 h 3401120"/>
              <a:gd name="connsiteX4630" fmla="*/ 2556346 w 6672740"/>
              <a:gd name="connsiteY4630" fmla="*/ 3124303 h 3401120"/>
              <a:gd name="connsiteX4631" fmla="*/ 2550094 w 6672740"/>
              <a:gd name="connsiteY4631" fmla="*/ 3109209 h 3401120"/>
              <a:gd name="connsiteX4632" fmla="*/ 2558920 w 6672740"/>
              <a:gd name="connsiteY4632" fmla="*/ 3087901 h 3401120"/>
              <a:gd name="connsiteX4633" fmla="*/ 2553828 w 6672740"/>
              <a:gd name="connsiteY4633" fmla="*/ 3075606 h 3401120"/>
              <a:gd name="connsiteX4634" fmla="*/ 2563040 w 6672740"/>
              <a:gd name="connsiteY4634" fmla="*/ 3053364 h 3401120"/>
              <a:gd name="connsiteX4635" fmla="*/ 2557561 w 6672740"/>
              <a:gd name="connsiteY4635" fmla="*/ 3040137 h 3401120"/>
              <a:gd name="connsiteX4636" fmla="*/ 2566517 w 6672740"/>
              <a:gd name="connsiteY4636" fmla="*/ 3018514 h 3401120"/>
              <a:gd name="connsiteX4637" fmla="*/ 2561295 w 6672740"/>
              <a:gd name="connsiteY4637" fmla="*/ 3005600 h 3401120"/>
              <a:gd name="connsiteX4638" fmla="*/ 2570205 w 6672740"/>
              <a:gd name="connsiteY4638" fmla="*/ 2983561 h 3401120"/>
              <a:gd name="connsiteX4639" fmla="*/ 2565029 w 6672740"/>
              <a:gd name="connsiteY4639" fmla="*/ 2971063 h 3401120"/>
              <a:gd name="connsiteX4640" fmla="*/ 2574302 w 6672740"/>
              <a:gd name="connsiteY4640" fmla="*/ 2948673 h 3401120"/>
              <a:gd name="connsiteX4641" fmla="*/ 2568762 w 6672740"/>
              <a:gd name="connsiteY4641" fmla="*/ 2934660 h 3401120"/>
              <a:gd name="connsiteX4642" fmla="*/ 2577629 w 6672740"/>
              <a:gd name="connsiteY4642" fmla="*/ 2912235 h 3401120"/>
              <a:gd name="connsiteX4643" fmla="*/ 2572496 w 6672740"/>
              <a:gd name="connsiteY4643" fmla="*/ 2900125 h 3401120"/>
              <a:gd name="connsiteX4644" fmla="*/ 2584145 w 6672740"/>
              <a:gd name="connsiteY4644" fmla="*/ 2872640 h 3401120"/>
              <a:gd name="connsiteX4645" fmla="*/ 2579965 w 6672740"/>
              <a:gd name="connsiteY4645" fmla="*/ 2862788 h 3401120"/>
              <a:gd name="connsiteX4646" fmla="*/ 2589841 w 6672740"/>
              <a:gd name="connsiteY4646" fmla="*/ 2839511 h 3401120"/>
              <a:gd name="connsiteX4647" fmla="*/ 2585564 w 6672740"/>
              <a:gd name="connsiteY4647" fmla="*/ 2829185 h 3401120"/>
              <a:gd name="connsiteX4648" fmla="*/ 2596644 w 6672740"/>
              <a:gd name="connsiteY4648" fmla="*/ 2802436 h 3401120"/>
              <a:gd name="connsiteX4649" fmla="*/ 2593032 w 6672740"/>
              <a:gd name="connsiteY4649" fmla="*/ 2793715 h 3401120"/>
              <a:gd name="connsiteX4650" fmla="*/ 2603725 w 6672740"/>
              <a:gd name="connsiteY4650" fmla="*/ 2767899 h 3401120"/>
              <a:gd name="connsiteX4651" fmla="*/ 2600499 w 6672740"/>
              <a:gd name="connsiteY4651" fmla="*/ 2760112 h 3401120"/>
              <a:gd name="connsiteX4652" fmla="*/ 2609324 w 6672740"/>
              <a:gd name="connsiteY4652" fmla="*/ 2738803 h 3401120"/>
              <a:gd name="connsiteX4653" fmla="*/ 2604233 w 6672740"/>
              <a:gd name="connsiteY4653" fmla="*/ 2726510 h 3401120"/>
              <a:gd name="connsiteX4654" fmla="*/ 2614696 w 6672740"/>
              <a:gd name="connsiteY4654" fmla="*/ 2701249 h 3401120"/>
              <a:gd name="connsiteX4655" fmla="*/ 2611700 w 6672740"/>
              <a:gd name="connsiteY4655" fmla="*/ 2693840 h 3401120"/>
              <a:gd name="connsiteX4656" fmla="*/ 2622455 w 6672740"/>
              <a:gd name="connsiteY4656" fmla="*/ 2667241 h 3401120"/>
              <a:gd name="connsiteX4657" fmla="*/ 2619167 w 6672740"/>
              <a:gd name="connsiteY4657" fmla="*/ 2659303 h 3401120"/>
              <a:gd name="connsiteX4658" fmla="*/ 2630053 w 6672740"/>
              <a:gd name="connsiteY4658" fmla="*/ 2633020 h 3401120"/>
              <a:gd name="connsiteX4659" fmla="*/ 2626635 w 6672740"/>
              <a:gd name="connsiteY4659" fmla="*/ 2624766 h 3401120"/>
              <a:gd name="connsiteX4660" fmla="*/ 2637562 w 6672740"/>
              <a:gd name="connsiteY4660" fmla="*/ 2598385 h 3401120"/>
              <a:gd name="connsiteX4661" fmla="*/ 2634102 w 6672740"/>
              <a:gd name="connsiteY4661" fmla="*/ 2590230 h 3401120"/>
              <a:gd name="connsiteX4662" fmla="*/ 2645584 w 6672740"/>
              <a:gd name="connsiteY4662" fmla="*/ 2563168 h 3401120"/>
              <a:gd name="connsiteX4663" fmla="*/ 2649926 w 6672740"/>
              <a:gd name="connsiteY4663" fmla="*/ 2561413 h 3401120"/>
              <a:gd name="connsiteX4664" fmla="*/ 2647170 w 6672740"/>
              <a:gd name="connsiteY4664" fmla="*/ 2554760 h 3401120"/>
              <a:gd name="connsiteX4665" fmla="*/ 2657090 w 6672740"/>
              <a:gd name="connsiteY4665" fmla="*/ 2530811 h 3401120"/>
              <a:gd name="connsiteX4666" fmla="*/ 2654638 w 6672740"/>
              <a:gd name="connsiteY4666" fmla="*/ 2524891 h 3401120"/>
              <a:gd name="connsiteX4667" fmla="*/ 2665718 w 6672740"/>
              <a:gd name="connsiteY4667" fmla="*/ 2498141 h 3401120"/>
              <a:gd name="connsiteX4668" fmla="*/ 2662105 w 6672740"/>
              <a:gd name="connsiteY4668" fmla="*/ 2489421 h 3401120"/>
              <a:gd name="connsiteX4669" fmla="*/ 2673314 w 6672740"/>
              <a:gd name="connsiteY4669" fmla="*/ 2462359 h 3401120"/>
              <a:gd name="connsiteX4670" fmla="*/ 2675620 w 6672740"/>
              <a:gd name="connsiteY4670" fmla="*/ 2461403 h 3401120"/>
              <a:gd name="connsiteX4671" fmla="*/ 2673306 w 6672740"/>
              <a:gd name="connsiteY4671" fmla="*/ 2455818 h 3401120"/>
              <a:gd name="connsiteX4672" fmla="*/ 2683611 w 6672740"/>
              <a:gd name="connsiteY4672" fmla="*/ 2430937 h 3401120"/>
              <a:gd name="connsiteX4673" fmla="*/ 2680772 w 6672740"/>
              <a:gd name="connsiteY4673" fmla="*/ 2424082 h 3401120"/>
              <a:gd name="connsiteX4674" fmla="*/ 2691981 w 6672740"/>
              <a:gd name="connsiteY4674" fmla="*/ 2397021 h 3401120"/>
              <a:gd name="connsiteX4675" fmla="*/ 2694334 w 6672740"/>
              <a:gd name="connsiteY4675" fmla="*/ 2396045 h 3401120"/>
              <a:gd name="connsiteX4676" fmla="*/ 2691973 w 6672740"/>
              <a:gd name="connsiteY4676" fmla="*/ 2390479 h 3401120"/>
              <a:gd name="connsiteX4677" fmla="*/ 2703455 w 6672740"/>
              <a:gd name="connsiteY4677" fmla="*/ 2363418 h 3401120"/>
              <a:gd name="connsiteX4678" fmla="*/ 2706473 w 6672740"/>
              <a:gd name="connsiteY4678" fmla="*/ 2362197 h 3401120"/>
              <a:gd name="connsiteX4679" fmla="*/ 2705042 w 6672740"/>
              <a:gd name="connsiteY4679" fmla="*/ 2358742 h 3401120"/>
              <a:gd name="connsiteX4680" fmla="*/ 2715811 w 6672740"/>
              <a:gd name="connsiteY4680" fmla="*/ 2332741 h 3401120"/>
              <a:gd name="connsiteX4681" fmla="*/ 2712509 w 6672740"/>
              <a:gd name="connsiteY4681" fmla="*/ 2325139 h 3401120"/>
              <a:gd name="connsiteX4682" fmla="*/ 2724265 w 6672740"/>
              <a:gd name="connsiteY4682" fmla="*/ 2298078 h 3401120"/>
              <a:gd name="connsiteX4683" fmla="*/ 2725452 w 6672740"/>
              <a:gd name="connsiteY4683" fmla="*/ 2297609 h 3401120"/>
              <a:gd name="connsiteX4684" fmla="*/ 2723710 w 6672740"/>
              <a:gd name="connsiteY4684" fmla="*/ 2293404 h 3401120"/>
              <a:gd name="connsiteX4685" fmla="*/ 2734919 w 6672740"/>
              <a:gd name="connsiteY4685" fmla="*/ 2266343 h 3401120"/>
              <a:gd name="connsiteX4686" fmla="*/ 2737500 w 6672740"/>
              <a:gd name="connsiteY4686" fmla="*/ 2265272 h 3401120"/>
              <a:gd name="connsiteX4687" fmla="*/ 2734911 w 6672740"/>
              <a:gd name="connsiteY4687" fmla="*/ 2258867 h 3401120"/>
              <a:gd name="connsiteX4688" fmla="*/ 2746120 w 6672740"/>
              <a:gd name="connsiteY4688" fmla="*/ 2231145 h 3401120"/>
              <a:gd name="connsiteX4689" fmla="*/ 2747266 w 6672740"/>
              <a:gd name="connsiteY4689" fmla="*/ 2230659 h 3401120"/>
              <a:gd name="connsiteX4690" fmla="*/ 2746112 w 6672740"/>
              <a:gd name="connsiteY4690" fmla="*/ 2228065 h 3401120"/>
              <a:gd name="connsiteX4691" fmla="*/ 2758141 w 6672740"/>
              <a:gd name="connsiteY4691" fmla="*/ 2201004 h 3401120"/>
              <a:gd name="connsiteX4692" fmla="*/ 2762586 w 6672740"/>
              <a:gd name="connsiteY4692" fmla="*/ 2199289 h 3401120"/>
              <a:gd name="connsiteX4693" fmla="*/ 2761046 w 6672740"/>
              <a:gd name="connsiteY4693" fmla="*/ 2195395 h 3401120"/>
              <a:gd name="connsiteX4694" fmla="*/ 2772529 w 6672740"/>
              <a:gd name="connsiteY4694" fmla="*/ 2166353 h 3401120"/>
              <a:gd name="connsiteX4695" fmla="*/ 2775148 w 6672740"/>
              <a:gd name="connsiteY4695" fmla="*/ 2165218 h 3401120"/>
              <a:gd name="connsiteX4696" fmla="*/ 2774115 w 6672740"/>
              <a:gd name="connsiteY4696" fmla="*/ 2162725 h 3401120"/>
              <a:gd name="connsiteX4697" fmla="*/ 2785324 w 6672740"/>
              <a:gd name="connsiteY4697" fmla="*/ 2135664 h 3401120"/>
              <a:gd name="connsiteX4698" fmla="*/ 2786612 w 6672740"/>
              <a:gd name="connsiteY4698" fmla="*/ 2135130 h 3401120"/>
              <a:gd name="connsiteX4699" fmla="*/ 2785316 w 6672740"/>
              <a:gd name="connsiteY4699" fmla="*/ 2131924 h 3401120"/>
              <a:gd name="connsiteX4700" fmla="*/ 2796525 w 6672740"/>
              <a:gd name="connsiteY4700" fmla="*/ 2104202 h 3401120"/>
              <a:gd name="connsiteX4701" fmla="*/ 2800779 w 6672740"/>
              <a:gd name="connsiteY4701" fmla="*/ 2102397 h 3401120"/>
              <a:gd name="connsiteX4702" fmla="*/ 2800251 w 6672740"/>
              <a:gd name="connsiteY4702" fmla="*/ 2101121 h 3401120"/>
              <a:gd name="connsiteX4703" fmla="*/ 2811460 w 6672740"/>
              <a:gd name="connsiteY4703" fmla="*/ 2074060 h 3401120"/>
              <a:gd name="connsiteX4704" fmla="*/ 2813358 w 6672740"/>
              <a:gd name="connsiteY4704" fmla="*/ 2073273 h 3401120"/>
              <a:gd name="connsiteX4705" fmla="*/ 2811452 w 6672740"/>
              <a:gd name="connsiteY4705" fmla="*/ 2068450 h 3401120"/>
              <a:gd name="connsiteX4706" fmla="*/ 2822934 w 6672740"/>
              <a:gd name="connsiteY4706" fmla="*/ 2039409 h 3401120"/>
              <a:gd name="connsiteX4707" fmla="*/ 2828716 w 6672740"/>
              <a:gd name="connsiteY4707" fmla="*/ 2036899 h 3401120"/>
              <a:gd name="connsiteX4708" fmla="*/ 2828253 w 6672740"/>
              <a:gd name="connsiteY4708" fmla="*/ 2035781 h 3401120"/>
              <a:gd name="connsiteX4709" fmla="*/ 2839462 w 6672740"/>
              <a:gd name="connsiteY4709" fmla="*/ 2008720 h 3401120"/>
              <a:gd name="connsiteX4710" fmla="*/ 2840751 w 6672740"/>
              <a:gd name="connsiteY4710" fmla="*/ 2008185 h 3401120"/>
              <a:gd name="connsiteX4711" fmla="*/ 2839454 w 6672740"/>
              <a:gd name="connsiteY4711" fmla="*/ 2004978 h 3401120"/>
              <a:gd name="connsiteX4712" fmla="*/ 2850663 w 6672740"/>
              <a:gd name="connsiteY4712" fmla="*/ 1977256 h 3401120"/>
              <a:gd name="connsiteX4713" fmla="*/ 2854916 w 6672740"/>
              <a:gd name="connsiteY4713" fmla="*/ 1975451 h 3401120"/>
              <a:gd name="connsiteX4714" fmla="*/ 2854388 w 6672740"/>
              <a:gd name="connsiteY4714" fmla="*/ 1974175 h 3401120"/>
              <a:gd name="connsiteX4715" fmla="*/ 2865597 w 6672740"/>
              <a:gd name="connsiteY4715" fmla="*/ 1947114 h 3401120"/>
              <a:gd name="connsiteX4716" fmla="*/ 2870084 w 6672740"/>
              <a:gd name="connsiteY4716" fmla="*/ 1945255 h 3401120"/>
              <a:gd name="connsiteX4717" fmla="*/ 2869323 w 6672740"/>
              <a:gd name="connsiteY4717" fmla="*/ 1943373 h 3401120"/>
              <a:gd name="connsiteX4718" fmla="*/ 2880532 w 6672740"/>
              <a:gd name="connsiteY4718" fmla="*/ 1915651 h 3401120"/>
              <a:gd name="connsiteX4719" fmla="*/ 2884797 w 6672740"/>
              <a:gd name="connsiteY4719" fmla="*/ 1913841 h 3401120"/>
              <a:gd name="connsiteX4720" fmla="*/ 2884258 w 6672740"/>
              <a:gd name="connsiteY4720" fmla="*/ 1912570 h 3401120"/>
              <a:gd name="connsiteX4721" fmla="*/ 2895740 w 6672740"/>
              <a:gd name="connsiteY4721" fmla="*/ 1885509 h 3401120"/>
              <a:gd name="connsiteX4722" fmla="*/ 2901612 w 6672740"/>
              <a:gd name="connsiteY4722" fmla="*/ 1883134 h 3401120"/>
              <a:gd name="connsiteX4723" fmla="*/ 2901060 w 6672740"/>
              <a:gd name="connsiteY4723" fmla="*/ 1881767 h 3401120"/>
              <a:gd name="connsiteX4724" fmla="*/ 2912269 w 6672740"/>
              <a:gd name="connsiteY4724" fmla="*/ 1854045 h 3401120"/>
              <a:gd name="connsiteX4725" fmla="*/ 2916168 w 6672740"/>
              <a:gd name="connsiteY4725" fmla="*/ 1852391 h 3401120"/>
              <a:gd name="connsiteX4726" fmla="*/ 2927203 w 6672740"/>
              <a:gd name="connsiteY4726" fmla="*/ 1824450 h 3401120"/>
              <a:gd name="connsiteX4727" fmla="*/ 2931465 w 6672740"/>
              <a:gd name="connsiteY4727" fmla="*/ 1822598 h 3401120"/>
              <a:gd name="connsiteX4728" fmla="*/ 2942410 w 6672740"/>
              <a:gd name="connsiteY4728" fmla="*/ 1796174 h 3401120"/>
              <a:gd name="connsiteX4729" fmla="*/ 2946459 w 6672740"/>
              <a:gd name="connsiteY4729" fmla="*/ 1794497 h 3401120"/>
              <a:gd name="connsiteX4730" fmla="*/ 2945862 w 6672740"/>
              <a:gd name="connsiteY4730" fmla="*/ 1793093 h 3401120"/>
              <a:gd name="connsiteX4731" fmla="*/ 2957344 w 6672740"/>
              <a:gd name="connsiteY4731" fmla="*/ 1766032 h 3401120"/>
              <a:gd name="connsiteX4732" fmla="*/ 2962898 w 6672740"/>
              <a:gd name="connsiteY4732" fmla="*/ 1763786 h 3401120"/>
              <a:gd name="connsiteX4733" fmla="*/ 2962664 w 6672740"/>
              <a:gd name="connsiteY4733" fmla="*/ 1763224 h 3401120"/>
              <a:gd name="connsiteX4734" fmla="*/ 2973874 w 6672740"/>
              <a:gd name="connsiteY4734" fmla="*/ 1736162 h 3401120"/>
              <a:gd name="connsiteX4735" fmla="*/ 2977918 w 6672740"/>
              <a:gd name="connsiteY4735" fmla="*/ 1734487 h 3401120"/>
              <a:gd name="connsiteX4736" fmla="*/ 2989355 w 6672740"/>
              <a:gd name="connsiteY4736" fmla="*/ 1708160 h 3401120"/>
              <a:gd name="connsiteX4737" fmla="*/ 2996296 w 6672740"/>
              <a:gd name="connsiteY4737" fmla="*/ 1705419 h 3401120"/>
              <a:gd name="connsiteX4738" fmla="*/ 2996267 w 6672740"/>
              <a:gd name="connsiteY4738" fmla="*/ 1705352 h 3401120"/>
              <a:gd name="connsiteX4739" fmla="*/ 3007750 w 6672740"/>
              <a:gd name="connsiteY4739" fmla="*/ 1678291 h 3401120"/>
              <a:gd name="connsiteX4740" fmla="*/ 3013965 w 6672740"/>
              <a:gd name="connsiteY4740" fmla="*/ 1675778 h 3401120"/>
              <a:gd name="connsiteX4741" fmla="*/ 3013069 w 6672740"/>
              <a:gd name="connsiteY4741" fmla="*/ 1673615 h 3401120"/>
              <a:gd name="connsiteX4742" fmla="*/ 3024278 w 6672740"/>
              <a:gd name="connsiteY4742" fmla="*/ 1646554 h 3401120"/>
              <a:gd name="connsiteX4743" fmla="*/ 3033744 w 6672740"/>
              <a:gd name="connsiteY4743" fmla="*/ 1642633 h 3401120"/>
              <a:gd name="connsiteX4744" fmla="*/ 3042946 w 6672740"/>
              <a:gd name="connsiteY4744" fmla="*/ 1620419 h 3401120"/>
              <a:gd name="connsiteX4745" fmla="*/ 3050966 w 6672740"/>
              <a:gd name="connsiteY4745" fmla="*/ 1617097 h 3401120"/>
              <a:gd name="connsiteX4746" fmla="*/ 3050405 w 6672740"/>
              <a:gd name="connsiteY4746" fmla="*/ 1615743 h 3401120"/>
              <a:gd name="connsiteX4747" fmla="*/ 3061614 w 6672740"/>
              <a:gd name="connsiteY4747" fmla="*/ 1588682 h 3401120"/>
              <a:gd name="connsiteX4748" fmla="*/ 3066611 w 6672740"/>
              <a:gd name="connsiteY4748" fmla="*/ 1586612 h 3401120"/>
              <a:gd name="connsiteX4749" fmla="*/ 3076822 w 6672740"/>
              <a:gd name="connsiteY4749" fmla="*/ 1562546 h 3401120"/>
              <a:gd name="connsiteX4750" fmla="*/ 3086693 w 6672740"/>
              <a:gd name="connsiteY4750" fmla="*/ 1558555 h 3401120"/>
              <a:gd name="connsiteX4751" fmla="*/ 3097085 w 6672740"/>
              <a:gd name="connsiteY4751" fmla="*/ 1531630 h 3401120"/>
              <a:gd name="connsiteX4752" fmla="*/ 3106281 w 6672740"/>
              <a:gd name="connsiteY4752" fmla="*/ 1527543 h 3401120"/>
              <a:gd name="connsiteX4753" fmla="*/ 3115753 w 6672740"/>
              <a:gd name="connsiteY4753" fmla="*/ 1504675 h 3401120"/>
              <a:gd name="connsiteX4754" fmla="*/ 3124753 w 6672740"/>
              <a:gd name="connsiteY4754" fmla="*/ 1500947 h 3401120"/>
              <a:gd name="connsiteX4755" fmla="*/ 3134694 w 6672740"/>
              <a:gd name="connsiteY4755" fmla="*/ 1476945 h 3401120"/>
              <a:gd name="connsiteX4756" fmla="*/ 3145948 w 6672740"/>
              <a:gd name="connsiteY4756" fmla="*/ 1472284 h 3401120"/>
              <a:gd name="connsiteX4757" fmla="*/ 3154956 w 6672740"/>
              <a:gd name="connsiteY4757" fmla="*/ 1450538 h 3401120"/>
              <a:gd name="connsiteX4758" fmla="*/ 3164422 w 6672740"/>
              <a:gd name="connsiteY4758" fmla="*/ 1446616 h 3401120"/>
              <a:gd name="connsiteX4759" fmla="*/ 3173624 w 6672740"/>
              <a:gd name="connsiteY4759" fmla="*/ 1424402 h 3401120"/>
              <a:gd name="connsiteX4760" fmla="*/ 3181220 w 6672740"/>
              <a:gd name="connsiteY4760" fmla="*/ 1421255 h 3401120"/>
              <a:gd name="connsiteX4761" fmla="*/ 3192565 w 6672740"/>
              <a:gd name="connsiteY4761" fmla="*/ 1393212 h 3401120"/>
              <a:gd name="connsiteX4762" fmla="*/ 3203738 w 6672740"/>
              <a:gd name="connsiteY4762" fmla="*/ 1388474 h 3401120"/>
              <a:gd name="connsiteX4763" fmla="*/ 3212828 w 6672740"/>
              <a:gd name="connsiteY4763" fmla="*/ 1366529 h 3401120"/>
              <a:gd name="connsiteX4764" fmla="*/ 3221426 w 6672740"/>
              <a:gd name="connsiteY4764" fmla="*/ 1362967 h 3401120"/>
              <a:gd name="connsiteX4765" fmla="*/ 3232043 w 6672740"/>
              <a:gd name="connsiteY4765" fmla="*/ 1338528 h 3401120"/>
              <a:gd name="connsiteX4766" fmla="*/ 3246058 w 6672740"/>
              <a:gd name="connsiteY4766" fmla="*/ 1332992 h 3401120"/>
              <a:gd name="connsiteX4767" fmla="*/ 3254171 w 6672740"/>
              <a:gd name="connsiteY4767" fmla="*/ 1312939 h 3401120"/>
              <a:gd name="connsiteX4768" fmla="*/ 3265601 w 6672740"/>
              <a:gd name="connsiteY4768" fmla="*/ 1308091 h 3401120"/>
              <a:gd name="connsiteX4769" fmla="*/ 3274433 w 6672740"/>
              <a:gd name="connsiteY4769" fmla="*/ 1285209 h 3401120"/>
              <a:gd name="connsiteX4770" fmla="*/ 3290100 w 6672740"/>
              <a:gd name="connsiteY4770" fmla="*/ 1278245 h 3401120"/>
              <a:gd name="connsiteX4771" fmla="*/ 3296835 w 6672740"/>
              <a:gd name="connsiteY4771" fmla="*/ 1261987 h 3401120"/>
              <a:gd name="connsiteX4772" fmla="*/ 3305836 w 6672740"/>
              <a:gd name="connsiteY4772" fmla="*/ 1258258 h 3401120"/>
              <a:gd name="connsiteX4773" fmla="*/ 3315776 w 6672740"/>
              <a:gd name="connsiteY4773" fmla="*/ 1234258 h 3401120"/>
              <a:gd name="connsiteX4774" fmla="*/ 3331538 w 6672740"/>
              <a:gd name="connsiteY4774" fmla="*/ 1227730 h 3401120"/>
              <a:gd name="connsiteX4775" fmla="*/ 3339773 w 6672740"/>
              <a:gd name="connsiteY4775" fmla="*/ 1207850 h 3401120"/>
              <a:gd name="connsiteX4776" fmla="*/ 3354474 w 6672740"/>
              <a:gd name="connsiteY4776" fmla="*/ 1201760 h 3401120"/>
              <a:gd name="connsiteX4777" fmla="*/ 3362175 w 6672740"/>
              <a:gd name="connsiteY4777" fmla="*/ 1182261 h 3401120"/>
              <a:gd name="connsiteX4778" fmla="*/ 3372487 w 6672740"/>
              <a:gd name="connsiteY4778" fmla="*/ 1177780 h 3401120"/>
              <a:gd name="connsiteX4779" fmla="*/ 3381116 w 6672740"/>
              <a:gd name="connsiteY4779" fmla="*/ 1157444 h 3401120"/>
              <a:gd name="connsiteX4780" fmla="*/ 3396935 w 6672740"/>
              <a:gd name="connsiteY4780" fmla="*/ 1151048 h 3401120"/>
              <a:gd name="connsiteX4781" fmla="*/ 3405111 w 6672740"/>
              <a:gd name="connsiteY4781" fmla="*/ 1131309 h 3401120"/>
              <a:gd name="connsiteX4782" fmla="*/ 3420485 w 6672740"/>
              <a:gd name="connsiteY4782" fmla="*/ 1124941 h 3401120"/>
              <a:gd name="connsiteX4783" fmla="*/ 3427786 w 6672740"/>
              <a:gd name="connsiteY4783" fmla="*/ 1107312 h 3401120"/>
              <a:gd name="connsiteX4784" fmla="*/ 3443548 w 6672740"/>
              <a:gd name="connsiteY4784" fmla="*/ 1100785 h 3401120"/>
              <a:gd name="connsiteX4785" fmla="*/ 3451783 w 6672740"/>
              <a:gd name="connsiteY4785" fmla="*/ 1080904 h 3401120"/>
              <a:gd name="connsiteX4786" fmla="*/ 3467623 w 6672740"/>
              <a:gd name="connsiteY4786" fmla="*/ 1074342 h 3401120"/>
              <a:gd name="connsiteX4787" fmla="*/ 3474185 w 6672740"/>
              <a:gd name="connsiteY4787" fmla="*/ 1058502 h 3401120"/>
              <a:gd name="connsiteX4788" fmla="*/ 3489202 w 6672740"/>
              <a:gd name="connsiteY4788" fmla="*/ 1052281 h 3401120"/>
              <a:gd name="connsiteX4789" fmla="*/ 3496860 w 6672740"/>
              <a:gd name="connsiteY4789" fmla="*/ 1034234 h 3401120"/>
              <a:gd name="connsiteX4790" fmla="*/ 3513388 w 6672740"/>
              <a:gd name="connsiteY4790" fmla="*/ 1027551 h 3401120"/>
              <a:gd name="connsiteX4791" fmla="*/ 3520855 w 6672740"/>
              <a:gd name="connsiteY4791" fmla="*/ 1008645 h 3401120"/>
              <a:gd name="connsiteX4792" fmla="*/ 3535992 w 6672740"/>
              <a:gd name="connsiteY4792" fmla="*/ 1002069 h 3401120"/>
              <a:gd name="connsiteX4793" fmla="*/ 3543257 w 6672740"/>
              <a:gd name="connsiteY4793" fmla="*/ 984101 h 3401120"/>
              <a:gd name="connsiteX4794" fmla="*/ 3561604 w 6672740"/>
              <a:gd name="connsiteY4794" fmla="*/ 976316 h 3401120"/>
              <a:gd name="connsiteX4795" fmla="*/ 3568073 w 6672740"/>
              <a:gd name="connsiteY4795" fmla="*/ 961426 h 3401120"/>
              <a:gd name="connsiteX4796" fmla="*/ 3587572 w 6672740"/>
              <a:gd name="connsiteY4796" fmla="*/ 953725 h 3401120"/>
              <a:gd name="connsiteX4797" fmla="*/ 3593661 w 6672740"/>
              <a:gd name="connsiteY4797" fmla="*/ 939024 h 3401120"/>
              <a:gd name="connsiteX4798" fmla="*/ 3609037 w 6672740"/>
              <a:gd name="connsiteY4798" fmla="*/ 932656 h 3401120"/>
              <a:gd name="connsiteX4799" fmla="*/ 3612445 w 6672740"/>
              <a:gd name="connsiteY4799" fmla="*/ 924429 h 3401120"/>
              <a:gd name="connsiteX4800" fmla="*/ 3592051 w 6672740"/>
              <a:gd name="connsiteY4800" fmla="*/ 932299 h 3401120"/>
              <a:gd name="connsiteX4801" fmla="*/ 3586178 w 6672740"/>
              <a:gd name="connsiteY4801" fmla="*/ 946477 h 3401120"/>
              <a:gd name="connsiteX4802" fmla="*/ 3570685 w 6672740"/>
              <a:gd name="connsiteY4802" fmla="*/ 952894 h 3401120"/>
              <a:gd name="connsiteX4803" fmla="*/ 3563231 w 6672740"/>
              <a:gd name="connsiteY4803" fmla="*/ 970472 h 3401120"/>
              <a:gd name="connsiteX4804" fmla="*/ 3541530 w 6672740"/>
              <a:gd name="connsiteY4804" fmla="*/ 979252 h 3401120"/>
              <a:gd name="connsiteX4805" fmla="*/ 3535774 w 6672740"/>
              <a:gd name="connsiteY4805" fmla="*/ 993147 h 3401120"/>
              <a:gd name="connsiteX4806" fmla="*/ 3519934 w 6672740"/>
              <a:gd name="connsiteY4806" fmla="*/ 999709 h 3401120"/>
              <a:gd name="connsiteX4807" fmla="*/ 3513372 w 6672740"/>
              <a:gd name="connsiteY4807" fmla="*/ 1015549 h 3401120"/>
              <a:gd name="connsiteX4808" fmla="*/ 3497998 w 6672740"/>
              <a:gd name="connsiteY4808" fmla="*/ 1021917 h 3401120"/>
              <a:gd name="connsiteX4809" fmla="*/ 3490696 w 6672740"/>
              <a:gd name="connsiteY4809" fmla="*/ 1039544 h 3401120"/>
              <a:gd name="connsiteX4810" fmla="*/ 3474004 w 6672740"/>
              <a:gd name="connsiteY4810" fmla="*/ 1046459 h 3401120"/>
              <a:gd name="connsiteX4811" fmla="*/ 3466155 w 6672740"/>
              <a:gd name="connsiteY4811" fmla="*/ 1065408 h 3401120"/>
              <a:gd name="connsiteX4812" fmla="*/ 3446739 w 6672740"/>
              <a:gd name="connsiteY4812" fmla="*/ 1073451 h 3401120"/>
              <a:gd name="connsiteX4813" fmla="*/ 3440565 w 6672740"/>
              <a:gd name="connsiteY4813" fmla="*/ 1088356 h 3401120"/>
              <a:gd name="connsiteX4814" fmla="*/ 3423405 w 6672740"/>
              <a:gd name="connsiteY4814" fmla="*/ 1095464 h 3401120"/>
              <a:gd name="connsiteX4815" fmla="*/ 3416297 w 6672740"/>
              <a:gd name="connsiteY4815" fmla="*/ 1112624 h 3401120"/>
              <a:gd name="connsiteX4816" fmla="*/ 3400457 w 6672740"/>
              <a:gd name="connsiteY4816" fmla="*/ 1119186 h 3401120"/>
              <a:gd name="connsiteX4817" fmla="*/ 3393895 w 6672740"/>
              <a:gd name="connsiteY4817" fmla="*/ 1135026 h 3401120"/>
              <a:gd name="connsiteX4818" fmla="*/ 3380388 w 6672740"/>
              <a:gd name="connsiteY4818" fmla="*/ 1140621 h 3401120"/>
              <a:gd name="connsiteX4819" fmla="*/ 3371219 w 6672740"/>
              <a:gd name="connsiteY4819" fmla="*/ 1162755 h 3401120"/>
              <a:gd name="connsiteX4820" fmla="*/ 3357858 w 6672740"/>
              <a:gd name="connsiteY4820" fmla="*/ 1168290 h 3401120"/>
              <a:gd name="connsiteX4821" fmla="*/ 3350412 w 6672740"/>
              <a:gd name="connsiteY4821" fmla="*/ 1185431 h 3401120"/>
              <a:gd name="connsiteX4822" fmla="*/ 3337223 w 6672740"/>
              <a:gd name="connsiteY4822" fmla="*/ 1190639 h 3401120"/>
              <a:gd name="connsiteX4823" fmla="*/ 3328555 w 6672740"/>
              <a:gd name="connsiteY4823" fmla="*/ 1211567 h 3401120"/>
              <a:gd name="connsiteX4824" fmla="*/ 3314662 w 6672740"/>
              <a:gd name="connsiteY4824" fmla="*/ 1217322 h 3401120"/>
              <a:gd name="connsiteX4825" fmla="*/ 3305881 w 6672740"/>
              <a:gd name="connsiteY4825" fmla="*/ 1239024 h 3401120"/>
              <a:gd name="connsiteX4826" fmla="*/ 3288302 w 6672740"/>
              <a:gd name="connsiteY4826" fmla="*/ 1246479 h 3401120"/>
              <a:gd name="connsiteX4827" fmla="*/ 3281885 w 6672740"/>
              <a:gd name="connsiteY4827" fmla="*/ 1261972 h 3401120"/>
              <a:gd name="connsiteX4828" fmla="*/ 3272929 w 6672740"/>
              <a:gd name="connsiteY4828" fmla="*/ 1265682 h 3401120"/>
              <a:gd name="connsiteX4829" fmla="*/ 3263217 w 6672740"/>
              <a:gd name="connsiteY4829" fmla="*/ 1289701 h 3401120"/>
              <a:gd name="connsiteX4830" fmla="*/ 3249228 w 6672740"/>
              <a:gd name="connsiteY4830" fmla="*/ 1295637 h 3401120"/>
              <a:gd name="connsiteX4831" fmla="*/ 3240541 w 6672740"/>
              <a:gd name="connsiteY4831" fmla="*/ 1316109 h 3401120"/>
              <a:gd name="connsiteX4832" fmla="*/ 3228964 w 6672740"/>
              <a:gd name="connsiteY4832" fmla="*/ 1320791 h 3401120"/>
              <a:gd name="connsiteX4833" fmla="*/ 3220279 w 6672740"/>
              <a:gd name="connsiteY4833" fmla="*/ 1343292 h 3401120"/>
              <a:gd name="connsiteX4834" fmla="*/ 3205759 w 6672740"/>
              <a:gd name="connsiteY4834" fmla="*/ 1349746 h 3401120"/>
              <a:gd name="connsiteX4835" fmla="*/ 3197877 w 6672740"/>
              <a:gd name="connsiteY4835" fmla="*/ 1369702 h 3401120"/>
              <a:gd name="connsiteX4836" fmla="*/ 3184428 w 6672740"/>
              <a:gd name="connsiteY4836" fmla="*/ 1375546 h 3401120"/>
              <a:gd name="connsiteX4837" fmla="*/ 3177343 w 6672740"/>
              <a:gd name="connsiteY4837" fmla="*/ 1392650 h 3401120"/>
              <a:gd name="connsiteX4838" fmla="*/ 3168809 w 6672740"/>
              <a:gd name="connsiteY4838" fmla="*/ 1396185 h 3401120"/>
              <a:gd name="connsiteX4839" fmla="*/ 3158674 w 6672740"/>
              <a:gd name="connsiteY4839" fmla="*/ 1420652 h 3401120"/>
              <a:gd name="connsiteX4840" fmla="*/ 3145737 w 6672740"/>
              <a:gd name="connsiteY4840" fmla="*/ 1426011 h 3401120"/>
              <a:gd name="connsiteX4841" fmla="*/ 3136272 w 6672740"/>
              <a:gd name="connsiteY4841" fmla="*/ 1449975 h 3401120"/>
              <a:gd name="connsiteX4842" fmla="*/ 3125650 w 6672740"/>
              <a:gd name="connsiteY4842" fmla="*/ 1454590 h 3401120"/>
              <a:gd name="connsiteX4843" fmla="*/ 3115736 w 6672740"/>
              <a:gd name="connsiteY4843" fmla="*/ 1478524 h 3401120"/>
              <a:gd name="connsiteX4844" fmla="*/ 3106270 w 6672740"/>
              <a:gd name="connsiteY4844" fmla="*/ 1482446 h 3401120"/>
              <a:gd name="connsiteX4845" fmla="*/ 3097068 w 6672740"/>
              <a:gd name="connsiteY4845" fmla="*/ 1504660 h 3401120"/>
              <a:gd name="connsiteX4846" fmla="*/ 3088112 w 6672740"/>
              <a:gd name="connsiteY4846" fmla="*/ 1508370 h 3401120"/>
              <a:gd name="connsiteX4847" fmla="*/ 3078400 w 6672740"/>
              <a:gd name="connsiteY4847" fmla="*/ 1532388 h 3401120"/>
              <a:gd name="connsiteX4848" fmla="*/ 3068966 w 6672740"/>
              <a:gd name="connsiteY4848" fmla="*/ 1536391 h 3401120"/>
              <a:gd name="connsiteX4849" fmla="*/ 3059459 w 6672740"/>
              <a:gd name="connsiteY4849" fmla="*/ 1558797 h 3401120"/>
              <a:gd name="connsiteX4850" fmla="*/ 3049589 w 6672740"/>
              <a:gd name="connsiteY4850" fmla="*/ 1562789 h 3401120"/>
              <a:gd name="connsiteX4851" fmla="*/ 3039197 w 6672740"/>
              <a:gd name="connsiteY4851" fmla="*/ 1589713 h 3401120"/>
              <a:gd name="connsiteX4852" fmla="*/ 3034577 w 6672740"/>
              <a:gd name="connsiteY4852" fmla="*/ 1591767 h 3401120"/>
              <a:gd name="connsiteX4853" fmla="*/ 3024262 w 6672740"/>
              <a:gd name="connsiteY4853" fmla="*/ 1616669 h 3401120"/>
              <a:gd name="connsiteX4854" fmla="*/ 3014736 w 6672740"/>
              <a:gd name="connsiteY4854" fmla="*/ 1620614 h 3401120"/>
              <a:gd name="connsiteX4855" fmla="*/ 3005320 w 6672740"/>
              <a:gd name="connsiteY4855" fmla="*/ 1642804 h 3401120"/>
              <a:gd name="connsiteX4856" fmla="*/ 2995908 w 6672740"/>
              <a:gd name="connsiteY4856" fmla="*/ 1646610 h 3401120"/>
              <a:gd name="connsiteX4857" fmla="*/ 2996267 w 6672740"/>
              <a:gd name="connsiteY4857" fmla="*/ 1647480 h 3401120"/>
              <a:gd name="connsiteX4858" fmla="*/ 2985058 w 6672740"/>
              <a:gd name="connsiteY4858" fmla="*/ 1674541 h 3401120"/>
              <a:gd name="connsiteX4859" fmla="*/ 2980098 w 6672740"/>
              <a:gd name="connsiteY4859" fmla="*/ 1676595 h 3401120"/>
              <a:gd name="connsiteX4860" fmla="*/ 2970124 w 6672740"/>
              <a:gd name="connsiteY4860" fmla="*/ 1700677 h 3401120"/>
              <a:gd name="connsiteX4861" fmla="*/ 2962093 w 6672740"/>
              <a:gd name="connsiteY4861" fmla="*/ 1704003 h 3401120"/>
              <a:gd name="connsiteX4862" fmla="*/ 2962666 w 6672740"/>
              <a:gd name="connsiteY4862" fmla="*/ 1705352 h 3401120"/>
              <a:gd name="connsiteX4863" fmla="*/ 2951183 w 6672740"/>
              <a:gd name="connsiteY4863" fmla="*/ 1732413 h 3401120"/>
              <a:gd name="connsiteX4864" fmla="*/ 2945631 w 6672740"/>
              <a:gd name="connsiteY4864" fmla="*/ 1734658 h 3401120"/>
              <a:gd name="connsiteX4865" fmla="*/ 2945864 w 6672740"/>
              <a:gd name="connsiteY4865" fmla="*/ 1735222 h 3401120"/>
              <a:gd name="connsiteX4866" fmla="*/ 2934655 w 6672740"/>
              <a:gd name="connsiteY4866" fmla="*/ 1762283 h 3401120"/>
              <a:gd name="connsiteX4867" fmla="*/ 2930611 w 6672740"/>
              <a:gd name="connsiteY4867" fmla="*/ 1763957 h 3401120"/>
              <a:gd name="connsiteX4868" fmla="*/ 2919174 w 6672740"/>
              <a:gd name="connsiteY4868" fmla="*/ 1790285 h 3401120"/>
              <a:gd name="connsiteX4869" fmla="*/ 2912232 w 6672740"/>
              <a:gd name="connsiteY4869" fmla="*/ 1793026 h 3401120"/>
              <a:gd name="connsiteX4870" fmla="*/ 2912261 w 6672740"/>
              <a:gd name="connsiteY4870" fmla="*/ 1793093 h 3401120"/>
              <a:gd name="connsiteX4871" fmla="*/ 2901052 w 6672740"/>
              <a:gd name="connsiteY4871" fmla="*/ 1820154 h 3401120"/>
              <a:gd name="connsiteX4872" fmla="*/ 2896549 w 6672740"/>
              <a:gd name="connsiteY4872" fmla="*/ 1822019 h 3401120"/>
              <a:gd name="connsiteX4873" fmla="*/ 2897326 w 6672740"/>
              <a:gd name="connsiteY4873" fmla="*/ 1823896 h 3401120"/>
              <a:gd name="connsiteX4874" fmla="*/ 2885843 w 6672740"/>
              <a:gd name="connsiteY4874" fmla="*/ 1851617 h 3401120"/>
              <a:gd name="connsiteX4875" fmla="*/ 2880058 w 6672740"/>
              <a:gd name="connsiteY4875" fmla="*/ 1854013 h 3401120"/>
              <a:gd name="connsiteX4876" fmla="*/ 2869316 w 6672740"/>
              <a:gd name="connsiteY4876" fmla="*/ 1881213 h 3401120"/>
              <a:gd name="connsiteX4877" fmla="*/ 2865068 w 6672740"/>
              <a:gd name="connsiteY4877" fmla="*/ 1883058 h 3401120"/>
              <a:gd name="connsiteX4878" fmla="*/ 2854381 w 6672740"/>
              <a:gd name="connsiteY4878" fmla="*/ 1909488 h 3401120"/>
              <a:gd name="connsiteX4879" fmla="*/ 2850126 w 6672740"/>
              <a:gd name="connsiteY4879" fmla="*/ 1911293 h 3401120"/>
              <a:gd name="connsiteX4880" fmla="*/ 2850656 w 6672740"/>
              <a:gd name="connsiteY4880" fmla="*/ 1912570 h 3401120"/>
              <a:gd name="connsiteX4881" fmla="*/ 2839446 w 6672740"/>
              <a:gd name="connsiteY4881" fmla="*/ 1939631 h 3401120"/>
              <a:gd name="connsiteX4882" fmla="*/ 2834944 w 6672740"/>
              <a:gd name="connsiteY4882" fmla="*/ 1941496 h 3401120"/>
              <a:gd name="connsiteX4883" fmla="*/ 2835721 w 6672740"/>
              <a:gd name="connsiteY4883" fmla="*/ 1943373 h 3401120"/>
              <a:gd name="connsiteX4884" fmla="*/ 2824238 w 6672740"/>
              <a:gd name="connsiteY4884" fmla="*/ 1971094 h 3401120"/>
              <a:gd name="connsiteX4885" fmla="*/ 2818608 w 6672740"/>
              <a:gd name="connsiteY4885" fmla="*/ 1973426 h 3401120"/>
              <a:gd name="connsiteX4886" fmla="*/ 2818919 w 6672740"/>
              <a:gd name="connsiteY4886" fmla="*/ 1974175 h 3401120"/>
              <a:gd name="connsiteX4887" fmla="*/ 2807710 w 6672740"/>
              <a:gd name="connsiteY4887" fmla="*/ 2001236 h 3401120"/>
              <a:gd name="connsiteX4888" fmla="*/ 2806421 w 6672740"/>
              <a:gd name="connsiteY4888" fmla="*/ 2001770 h 3401120"/>
              <a:gd name="connsiteX4889" fmla="*/ 2807718 w 6672740"/>
              <a:gd name="connsiteY4889" fmla="*/ 2004978 h 3401120"/>
              <a:gd name="connsiteX4890" fmla="*/ 2796509 w 6672740"/>
              <a:gd name="connsiteY4890" fmla="*/ 2032699 h 3401120"/>
              <a:gd name="connsiteX4891" fmla="*/ 2792254 w 6672740"/>
              <a:gd name="connsiteY4891" fmla="*/ 2034504 h 3401120"/>
              <a:gd name="connsiteX4892" fmla="*/ 2792783 w 6672740"/>
              <a:gd name="connsiteY4892" fmla="*/ 2035781 h 3401120"/>
              <a:gd name="connsiteX4893" fmla="*/ 2781574 w 6672740"/>
              <a:gd name="connsiteY4893" fmla="*/ 2062842 h 3401120"/>
              <a:gd name="connsiteX4894" fmla="*/ 2776468 w 6672740"/>
              <a:gd name="connsiteY4894" fmla="*/ 2064956 h 3401120"/>
              <a:gd name="connsiteX4895" fmla="*/ 2777850 w 6672740"/>
              <a:gd name="connsiteY4895" fmla="*/ 2068450 h 3401120"/>
              <a:gd name="connsiteX4896" fmla="*/ 2766367 w 6672740"/>
              <a:gd name="connsiteY4896" fmla="*/ 2097492 h 3401120"/>
              <a:gd name="connsiteX4897" fmla="*/ 2765305 w 6672740"/>
              <a:gd name="connsiteY4897" fmla="*/ 2097953 h 3401120"/>
              <a:gd name="connsiteX4898" fmla="*/ 2766649 w 6672740"/>
              <a:gd name="connsiteY4898" fmla="*/ 2101121 h 3401120"/>
              <a:gd name="connsiteX4899" fmla="*/ 2755166 w 6672740"/>
              <a:gd name="connsiteY4899" fmla="*/ 2128182 h 3401120"/>
              <a:gd name="connsiteX4900" fmla="*/ 2752458 w 6672740"/>
              <a:gd name="connsiteY4900" fmla="*/ 2129277 h 3401120"/>
              <a:gd name="connsiteX4901" fmla="*/ 2753582 w 6672740"/>
              <a:gd name="connsiteY4901" fmla="*/ 2131924 h 3401120"/>
              <a:gd name="connsiteX4902" fmla="*/ 2741825 w 6672740"/>
              <a:gd name="connsiteY4902" fmla="*/ 2159645 h 3401120"/>
              <a:gd name="connsiteX4903" fmla="*/ 2738009 w 6672740"/>
              <a:gd name="connsiteY4903" fmla="*/ 2161189 h 3401120"/>
              <a:gd name="connsiteX4904" fmla="*/ 2738646 w 6672740"/>
              <a:gd name="connsiteY4904" fmla="*/ 2162725 h 3401120"/>
              <a:gd name="connsiteX4905" fmla="*/ 2727437 w 6672740"/>
              <a:gd name="connsiteY4905" fmla="*/ 2189787 h 3401120"/>
              <a:gd name="connsiteX4906" fmla="*/ 2725577 w 6672740"/>
              <a:gd name="connsiteY4906" fmla="*/ 2190557 h 3401120"/>
              <a:gd name="connsiteX4907" fmla="*/ 2727445 w 6672740"/>
              <a:gd name="connsiteY4907" fmla="*/ 2195395 h 3401120"/>
              <a:gd name="connsiteX4908" fmla="*/ 2716235 w 6672740"/>
              <a:gd name="connsiteY4908" fmla="*/ 2224436 h 3401120"/>
              <a:gd name="connsiteX4909" fmla="*/ 2714947 w 6672740"/>
              <a:gd name="connsiteY4909" fmla="*/ 2225009 h 3401120"/>
              <a:gd name="connsiteX4910" fmla="*/ 2716244 w 6672740"/>
              <a:gd name="connsiteY4910" fmla="*/ 2228065 h 3401120"/>
              <a:gd name="connsiteX4911" fmla="*/ 2704760 w 6672740"/>
              <a:gd name="connsiteY4911" fmla="*/ 2255126 h 3401120"/>
              <a:gd name="connsiteX4912" fmla="*/ 2703675 w 6672740"/>
              <a:gd name="connsiteY4912" fmla="*/ 2255566 h 3401120"/>
              <a:gd name="connsiteX4913" fmla="*/ 2705043 w 6672740"/>
              <a:gd name="connsiteY4913" fmla="*/ 2258867 h 3401120"/>
              <a:gd name="connsiteX4914" fmla="*/ 2693559 w 6672740"/>
              <a:gd name="connsiteY4914" fmla="*/ 2286589 h 3401120"/>
              <a:gd name="connsiteX4915" fmla="*/ 2689796 w 6672740"/>
              <a:gd name="connsiteY4915" fmla="*/ 2288147 h 3401120"/>
              <a:gd name="connsiteX4916" fmla="*/ 2691974 w 6672740"/>
              <a:gd name="connsiteY4916" fmla="*/ 2293404 h 3401120"/>
              <a:gd name="connsiteX4917" fmla="*/ 2680765 w 6672740"/>
              <a:gd name="connsiteY4917" fmla="*/ 2320465 h 3401120"/>
              <a:gd name="connsiteX4918" fmla="*/ 2679120 w 6672740"/>
              <a:gd name="connsiteY4918" fmla="*/ 2321147 h 3401120"/>
              <a:gd name="connsiteX4919" fmla="*/ 2680773 w 6672740"/>
              <a:gd name="connsiteY4919" fmla="*/ 2325139 h 3401120"/>
              <a:gd name="connsiteX4920" fmla="*/ 2669564 w 6672740"/>
              <a:gd name="connsiteY4920" fmla="*/ 2352201 h 3401120"/>
              <a:gd name="connsiteX4921" fmla="*/ 2667258 w 6672740"/>
              <a:gd name="connsiteY4921" fmla="*/ 2353155 h 3401120"/>
              <a:gd name="connsiteX4922" fmla="*/ 2669572 w 6672740"/>
              <a:gd name="connsiteY4922" fmla="*/ 2358742 h 3401120"/>
              <a:gd name="connsiteX4923" fmla="*/ 2658363 w 6672740"/>
              <a:gd name="connsiteY4923" fmla="*/ 2385803 h 3401120"/>
              <a:gd name="connsiteX4924" fmla="*/ 2656683 w 6672740"/>
              <a:gd name="connsiteY4924" fmla="*/ 2386500 h 3401120"/>
              <a:gd name="connsiteX4925" fmla="*/ 2658371 w 6672740"/>
              <a:gd name="connsiteY4925" fmla="*/ 2390479 h 3401120"/>
              <a:gd name="connsiteX4926" fmla="*/ 2647508 w 6672740"/>
              <a:gd name="connsiteY4926" fmla="*/ 2416080 h 3401120"/>
              <a:gd name="connsiteX4927" fmla="*/ 2650904 w 6672740"/>
              <a:gd name="connsiteY4927" fmla="*/ 2424082 h 3401120"/>
              <a:gd name="connsiteX4928" fmla="*/ 2639421 w 6672740"/>
              <a:gd name="connsiteY4928" fmla="*/ 2451143 h 3401120"/>
              <a:gd name="connsiteX4929" fmla="*/ 2636406 w 6672740"/>
              <a:gd name="connsiteY4929" fmla="*/ 2452363 h 3401120"/>
              <a:gd name="connsiteX4930" fmla="*/ 2637837 w 6672740"/>
              <a:gd name="connsiteY4930" fmla="*/ 2455818 h 3401120"/>
              <a:gd name="connsiteX4931" fmla="*/ 2627144 w 6672740"/>
              <a:gd name="connsiteY4931" fmla="*/ 2481633 h 3401120"/>
              <a:gd name="connsiteX4932" fmla="*/ 2630370 w 6672740"/>
              <a:gd name="connsiteY4932" fmla="*/ 2489421 h 3401120"/>
              <a:gd name="connsiteX4933" fmla="*/ 2619160 w 6672740"/>
              <a:gd name="connsiteY4933" fmla="*/ 2516482 h 3401120"/>
              <a:gd name="connsiteX4934" fmla="*/ 2616194 w 6672740"/>
              <a:gd name="connsiteY4934" fmla="*/ 2517711 h 3401120"/>
              <a:gd name="connsiteX4935" fmla="*/ 2619169 w 6672740"/>
              <a:gd name="connsiteY4935" fmla="*/ 2524891 h 3401120"/>
              <a:gd name="connsiteX4936" fmla="*/ 2609248 w 6672740"/>
              <a:gd name="connsiteY4936" fmla="*/ 2548839 h 3401120"/>
              <a:gd name="connsiteX4937" fmla="*/ 2611701 w 6672740"/>
              <a:gd name="connsiteY4937" fmla="*/ 2554760 h 3401120"/>
              <a:gd name="connsiteX4938" fmla="*/ 2600621 w 6672740"/>
              <a:gd name="connsiteY4938" fmla="*/ 2581509 h 3401120"/>
              <a:gd name="connsiteX4939" fmla="*/ 2604234 w 6672740"/>
              <a:gd name="connsiteY4939" fmla="*/ 2590230 h 3401120"/>
              <a:gd name="connsiteX4940" fmla="*/ 2593347 w 6672740"/>
              <a:gd name="connsiteY4940" fmla="*/ 2616512 h 3401120"/>
              <a:gd name="connsiteX4941" fmla="*/ 2596767 w 6672740"/>
              <a:gd name="connsiteY4941" fmla="*/ 2624766 h 3401120"/>
              <a:gd name="connsiteX4942" fmla="*/ 2585838 w 6672740"/>
              <a:gd name="connsiteY4942" fmla="*/ 2651148 h 3401120"/>
              <a:gd name="connsiteX4943" fmla="*/ 2589299 w 6672740"/>
              <a:gd name="connsiteY4943" fmla="*/ 2659303 h 3401120"/>
              <a:gd name="connsiteX4944" fmla="*/ 2577816 w 6672740"/>
              <a:gd name="connsiteY4944" fmla="*/ 2686364 h 3401120"/>
              <a:gd name="connsiteX4945" fmla="*/ 2577065 w 6672740"/>
              <a:gd name="connsiteY4945" fmla="*/ 2686669 h 3401120"/>
              <a:gd name="connsiteX4946" fmla="*/ 2579965 w 6672740"/>
              <a:gd name="connsiteY4946" fmla="*/ 2693840 h 3401120"/>
              <a:gd name="connsiteX4947" fmla="*/ 2569660 w 6672740"/>
              <a:gd name="connsiteY4947" fmla="*/ 2719325 h 3401120"/>
              <a:gd name="connsiteX4948" fmla="*/ 2572497 w 6672740"/>
              <a:gd name="connsiteY4948" fmla="*/ 2726510 h 3401120"/>
              <a:gd name="connsiteX4949" fmla="*/ 2562059 w 6672740"/>
              <a:gd name="connsiteY4949" fmla="*/ 2752940 h 3401120"/>
              <a:gd name="connsiteX4950" fmla="*/ 2565030 w 6672740"/>
              <a:gd name="connsiteY4950" fmla="*/ 2760112 h 3401120"/>
              <a:gd name="connsiteX4951" fmla="*/ 2554337 w 6672740"/>
              <a:gd name="connsiteY4951" fmla="*/ 2785928 h 3401120"/>
              <a:gd name="connsiteX4952" fmla="*/ 2557563 w 6672740"/>
              <a:gd name="connsiteY4952" fmla="*/ 2793715 h 3401120"/>
              <a:gd name="connsiteX4953" fmla="*/ 2548350 w 6672740"/>
              <a:gd name="connsiteY4953" fmla="*/ 2815957 h 3401120"/>
              <a:gd name="connsiteX4954" fmla="*/ 2553829 w 6672740"/>
              <a:gd name="connsiteY4954" fmla="*/ 2829185 h 3401120"/>
              <a:gd name="connsiteX4955" fmla="*/ 2543136 w 6672740"/>
              <a:gd name="connsiteY4955" fmla="*/ 2855001 h 3401120"/>
              <a:gd name="connsiteX4956" fmla="*/ 2546362 w 6672740"/>
              <a:gd name="connsiteY4956" fmla="*/ 2862788 h 3401120"/>
              <a:gd name="connsiteX4957" fmla="*/ 2536902 w 6672740"/>
              <a:gd name="connsiteY4957" fmla="*/ 2885626 h 3401120"/>
              <a:gd name="connsiteX4958" fmla="*/ 2542628 w 6672740"/>
              <a:gd name="connsiteY4958" fmla="*/ 2900125 h 3401120"/>
              <a:gd name="connsiteX4959" fmla="*/ 2533822 w 6672740"/>
              <a:gd name="connsiteY4959" fmla="*/ 2922420 h 3401120"/>
              <a:gd name="connsiteX4960" fmla="*/ 2538893 w 6672740"/>
              <a:gd name="connsiteY4960" fmla="*/ 2934660 h 3401120"/>
              <a:gd name="connsiteX4961" fmla="*/ 2527574 w 6672740"/>
              <a:gd name="connsiteY4961" fmla="*/ 2961985 h 3401120"/>
              <a:gd name="connsiteX4962" fmla="*/ 2531427 w 6672740"/>
              <a:gd name="connsiteY4962" fmla="*/ 2971063 h 3401120"/>
              <a:gd name="connsiteX4963" fmla="*/ 2522298 w 6672740"/>
              <a:gd name="connsiteY4963" fmla="*/ 2992576 h 3401120"/>
              <a:gd name="connsiteX4964" fmla="*/ 2527693 w 6672740"/>
              <a:gd name="connsiteY4964" fmla="*/ 3005600 h 3401120"/>
              <a:gd name="connsiteX4965" fmla="*/ 2518610 w 6672740"/>
              <a:gd name="connsiteY4965" fmla="*/ 3027529 h 3401120"/>
              <a:gd name="connsiteX4966" fmla="*/ 2523960 w 6672740"/>
              <a:gd name="connsiteY4966" fmla="*/ 3040137 h 3401120"/>
              <a:gd name="connsiteX4967" fmla="*/ 2513691 w 6672740"/>
              <a:gd name="connsiteY4967" fmla="*/ 3064337 h 3401120"/>
              <a:gd name="connsiteX4968" fmla="*/ 2518358 w 6672740"/>
              <a:gd name="connsiteY4968" fmla="*/ 3075606 h 3401120"/>
              <a:gd name="connsiteX4969" fmla="*/ 2511233 w 6672740"/>
              <a:gd name="connsiteY4969" fmla="*/ 3092805 h 3401120"/>
              <a:gd name="connsiteX4970" fmla="*/ 2518359 w 6672740"/>
              <a:gd name="connsiteY4970" fmla="*/ 3109209 h 3401120"/>
              <a:gd name="connsiteX4971" fmla="*/ 2508134 w 6672740"/>
              <a:gd name="connsiteY4971" fmla="*/ 3132745 h 3401120"/>
              <a:gd name="connsiteX4972" fmla="*/ 2514625 w 6672740"/>
              <a:gd name="connsiteY4972" fmla="*/ 3148413 h 3401120"/>
              <a:gd name="connsiteX4973" fmla="*/ 2505668 w 6672740"/>
              <a:gd name="connsiteY4973" fmla="*/ 3170034 h 3401120"/>
              <a:gd name="connsiteX4974" fmla="*/ 2510891 w 6672740"/>
              <a:gd name="connsiteY4974" fmla="*/ 3182950 h 3401120"/>
              <a:gd name="connsiteX4975" fmla="*/ 2503659 w 6672740"/>
              <a:gd name="connsiteY4975" fmla="*/ 3200835 h 3401120"/>
              <a:gd name="connsiteX4976" fmla="*/ 2510892 w 6672740"/>
              <a:gd name="connsiteY4976" fmla="*/ 3217485 h 3401120"/>
              <a:gd name="connsiteX4977" fmla="*/ 2501474 w 6672740"/>
              <a:gd name="connsiteY4977" fmla="*/ 3239164 h 3401120"/>
              <a:gd name="connsiteX4978" fmla="*/ 2507157 w 6672740"/>
              <a:gd name="connsiteY4978" fmla="*/ 3253888 h 3401120"/>
              <a:gd name="connsiteX4979" fmla="*/ 2499884 w 6672740"/>
              <a:gd name="connsiteY4979" fmla="*/ 3272732 h 3401120"/>
              <a:gd name="connsiteX4980" fmla="*/ 2507157 w 6672740"/>
              <a:gd name="connsiteY4980" fmla="*/ 3290292 h 3401120"/>
              <a:gd name="connsiteX4981" fmla="*/ 2499637 w 6672740"/>
              <a:gd name="connsiteY4981" fmla="*/ 3308448 h 3401120"/>
              <a:gd name="connsiteX4982" fmla="*/ 2507158 w 6672740"/>
              <a:gd name="connsiteY4982" fmla="*/ 3325761 h 3401120"/>
              <a:gd name="connsiteX4983" fmla="*/ 2497330 w 6672740"/>
              <a:gd name="connsiteY4983" fmla="*/ 3348386 h 3401120"/>
              <a:gd name="connsiteX4984" fmla="*/ 2503424 w 6672740"/>
              <a:gd name="connsiteY4984" fmla="*/ 3363098 h 3401120"/>
              <a:gd name="connsiteX4985" fmla="*/ 2496078 w 6672740"/>
              <a:gd name="connsiteY4985" fmla="*/ 3380834 h 3401120"/>
              <a:gd name="connsiteX4986" fmla="*/ 2503424 w 6672740"/>
              <a:gd name="connsiteY4986" fmla="*/ 3398569 h 3401120"/>
              <a:gd name="connsiteX4987" fmla="*/ 2502367 w 6672740"/>
              <a:gd name="connsiteY4987" fmla="*/ 3401120 h 3401120"/>
              <a:gd name="connsiteX4988" fmla="*/ 2427940 w 6672740"/>
              <a:gd name="connsiteY4988" fmla="*/ 3401120 h 3401120"/>
              <a:gd name="connsiteX4989" fmla="*/ 2426883 w 6672740"/>
              <a:gd name="connsiteY4989" fmla="*/ 3398569 h 3401120"/>
              <a:gd name="connsiteX4990" fmla="*/ 2434229 w 6672740"/>
              <a:gd name="connsiteY4990" fmla="*/ 3380834 h 3401120"/>
              <a:gd name="connsiteX4991" fmla="*/ 2426883 w 6672740"/>
              <a:gd name="connsiteY4991" fmla="*/ 3363098 h 3401120"/>
              <a:gd name="connsiteX4992" fmla="*/ 2434799 w 6672740"/>
              <a:gd name="connsiteY4992" fmla="*/ 3343985 h 3401120"/>
              <a:gd name="connsiteX4993" fmla="*/ 2426883 w 6672740"/>
              <a:gd name="connsiteY4993" fmla="*/ 3325761 h 3401120"/>
              <a:gd name="connsiteX4994" fmla="*/ 2436315 w 6672740"/>
              <a:gd name="connsiteY4994" fmla="*/ 3304050 h 3401120"/>
              <a:gd name="connsiteX4995" fmla="*/ 2430616 w 6672740"/>
              <a:gd name="connsiteY4995" fmla="*/ 3290292 h 3401120"/>
              <a:gd name="connsiteX4996" fmla="*/ 2437890 w 6672740"/>
              <a:gd name="connsiteY4996" fmla="*/ 3272732 h 3401120"/>
              <a:gd name="connsiteX4997" fmla="*/ 2430616 w 6672740"/>
              <a:gd name="connsiteY4997" fmla="*/ 3253888 h 3401120"/>
              <a:gd name="connsiteX4998" fmla="*/ 2438057 w 6672740"/>
              <a:gd name="connsiteY4998" fmla="*/ 3234612 h 3401120"/>
              <a:gd name="connsiteX4999" fmla="*/ 2430616 w 6672740"/>
              <a:gd name="connsiteY4999" fmla="*/ 3217485 h 3401120"/>
              <a:gd name="connsiteX5000" fmla="*/ 2439783 w 6672740"/>
              <a:gd name="connsiteY5000" fmla="*/ 3196385 h 3401120"/>
              <a:gd name="connsiteX5001" fmla="*/ 2434350 w 6672740"/>
              <a:gd name="connsiteY5001" fmla="*/ 3182950 h 3401120"/>
              <a:gd name="connsiteX5002" fmla="*/ 2443261 w 6672740"/>
              <a:gd name="connsiteY5002" fmla="*/ 3160911 h 3401120"/>
              <a:gd name="connsiteX5003" fmla="*/ 2438084 w 6672740"/>
              <a:gd name="connsiteY5003" fmla="*/ 3148413 h 3401120"/>
              <a:gd name="connsiteX5004" fmla="*/ 2446397 w 6672740"/>
              <a:gd name="connsiteY5004" fmla="*/ 3128344 h 3401120"/>
              <a:gd name="connsiteX5005" fmla="*/ 2438084 w 6672740"/>
              <a:gd name="connsiteY5005" fmla="*/ 3109209 h 3401120"/>
              <a:gd name="connsiteX5006" fmla="*/ 2447120 w 6672740"/>
              <a:gd name="connsiteY5006" fmla="*/ 3088407 h 3401120"/>
              <a:gd name="connsiteX5007" fmla="*/ 2441817 w 6672740"/>
              <a:gd name="connsiteY5007" fmla="*/ 3075606 h 3401120"/>
              <a:gd name="connsiteX5008" fmla="*/ 2451096 w 6672740"/>
              <a:gd name="connsiteY5008" fmla="*/ 3053204 h 3401120"/>
              <a:gd name="connsiteX5009" fmla="*/ 2445551 w 6672740"/>
              <a:gd name="connsiteY5009" fmla="*/ 3040137 h 3401120"/>
              <a:gd name="connsiteX5010" fmla="*/ 2454679 w 6672740"/>
              <a:gd name="connsiteY5010" fmla="*/ 3018624 h 3401120"/>
              <a:gd name="connsiteX5011" fmla="*/ 2449285 w 6672740"/>
              <a:gd name="connsiteY5011" fmla="*/ 3005600 h 3401120"/>
              <a:gd name="connsiteX5012" fmla="*/ 2458368 w 6672740"/>
              <a:gd name="connsiteY5012" fmla="*/ 2983671 h 3401120"/>
              <a:gd name="connsiteX5013" fmla="*/ 2453018 w 6672740"/>
              <a:gd name="connsiteY5013" fmla="*/ 2971063 h 3401120"/>
              <a:gd name="connsiteX5014" fmla="*/ 2462538 w 6672740"/>
              <a:gd name="connsiteY5014" fmla="*/ 2948628 h 3401120"/>
              <a:gd name="connsiteX5015" fmla="*/ 2456752 w 6672740"/>
              <a:gd name="connsiteY5015" fmla="*/ 2934660 h 3401120"/>
              <a:gd name="connsiteX5016" fmla="*/ 2468513 w 6672740"/>
              <a:gd name="connsiteY5016" fmla="*/ 2906267 h 3401120"/>
              <a:gd name="connsiteX5017" fmla="*/ 2466087 w 6672740"/>
              <a:gd name="connsiteY5017" fmla="*/ 2900125 h 3401120"/>
              <a:gd name="connsiteX5018" fmla="*/ 2475457 w 6672740"/>
              <a:gd name="connsiteY5018" fmla="*/ 2876398 h 3401120"/>
              <a:gd name="connsiteX5019" fmla="*/ 2469821 w 6672740"/>
              <a:gd name="connsiteY5019" fmla="*/ 2862788 h 3401120"/>
              <a:gd name="connsiteX5020" fmla="*/ 2480514 w 6672740"/>
              <a:gd name="connsiteY5020" fmla="*/ 2836972 h 3401120"/>
              <a:gd name="connsiteX5021" fmla="*/ 2477288 w 6672740"/>
              <a:gd name="connsiteY5021" fmla="*/ 2829185 h 3401120"/>
              <a:gd name="connsiteX5022" fmla="*/ 2486501 w 6672740"/>
              <a:gd name="connsiteY5022" fmla="*/ 2806943 h 3401120"/>
              <a:gd name="connsiteX5023" fmla="*/ 2481022 w 6672740"/>
              <a:gd name="connsiteY5023" fmla="*/ 2793715 h 3401120"/>
              <a:gd name="connsiteX5024" fmla="*/ 2491715 w 6672740"/>
              <a:gd name="connsiteY5024" fmla="*/ 2767899 h 3401120"/>
              <a:gd name="connsiteX5025" fmla="*/ 2488489 w 6672740"/>
              <a:gd name="connsiteY5025" fmla="*/ 2760112 h 3401120"/>
              <a:gd name="connsiteX5026" fmla="*/ 2499104 w 6672740"/>
              <a:gd name="connsiteY5026" fmla="*/ 2734482 h 3401120"/>
              <a:gd name="connsiteX5027" fmla="*/ 2495956 w 6672740"/>
              <a:gd name="connsiteY5027" fmla="*/ 2726510 h 3401120"/>
              <a:gd name="connsiteX5028" fmla="*/ 2506173 w 6672740"/>
              <a:gd name="connsiteY5028" fmla="*/ 2700640 h 3401120"/>
              <a:gd name="connsiteX5029" fmla="*/ 2503424 w 6672740"/>
              <a:gd name="connsiteY5029" fmla="*/ 2693840 h 3401120"/>
              <a:gd name="connsiteX5030" fmla="*/ 2514218 w 6672740"/>
              <a:gd name="connsiteY5030" fmla="*/ 2667143 h 3401120"/>
              <a:gd name="connsiteX5031" fmla="*/ 2510891 w 6672740"/>
              <a:gd name="connsiteY5031" fmla="*/ 2659303 h 3401120"/>
              <a:gd name="connsiteX5032" fmla="*/ 2521909 w 6672740"/>
              <a:gd name="connsiteY5032" fmla="*/ 2633337 h 3401120"/>
              <a:gd name="connsiteX5033" fmla="*/ 2518358 w 6672740"/>
              <a:gd name="connsiteY5033" fmla="*/ 2624766 h 3401120"/>
              <a:gd name="connsiteX5034" fmla="*/ 2529841 w 6672740"/>
              <a:gd name="connsiteY5034" fmla="*/ 2597044 h 3401120"/>
              <a:gd name="connsiteX5035" fmla="*/ 2530416 w 6672740"/>
              <a:gd name="connsiteY5035" fmla="*/ 2596805 h 3401120"/>
              <a:gd name="connsiteX5036" fmla="*/ 2527693 w 6672740"/>
              <a:gd name="connsiteY5036" fmla="*/ 2590230 h 3401120"/>
              <a:gd name="connsiteX5037" fmla="*/ 2538772 w 6672740"/>
              <a:gd name="connsiteY5037" fmla="*/ 2563480 h 3401120"/>
              <a:gd name="connsiteX5038" fmla="*/ 2535161 w 6672740"/>
              <a:gd name="connsiteY5038" fmla="*/ 2554760 h 3401120"/>
              <a:gd name="connsiteX5039" fmla="*/ 2545080 w 6672740"/>
              <a:gd name="connsiteY5039" fmla="*/ 2530811 h 3401120"/>
              <a:gd name="connsiteX5040" fmla="*/ 2542628 w 6672740"/>
              <a:gd name="connsiteY5040" fmla="*/ 2524891 h 3401120"/>
              <a:gd name="connsiteX5041" fmla="*/ 2553837 w 6672740"/>
              <a:gd name="connsiteY5041" fmla="*/ 2497830 h 3401120"/>
              <a:gd name="connsiteX5042" fmla="*/ 2556803 w 6672740"/>
              <a:gd name="connsiteY5042" fmla="*/ 2496601 h 3401120"/>
              <a:gd name="connsiteX5043" fmla="*/ 2553829 w 6672740"/>
              <a:gd name="connsiteY5043" fmla="*/ 2489421 h 3401120"/>
              <a:gd name="connsiteX5044" fmla="*/ 2564522 w 6672740"/>
              <a:gd name="connsiteY5044" fmla="*/ 2463605 h 3401120"/>
              <a:gd name="connsiteX5045" fmla="*/ 2561296 w 6672740"/>
              <a:gd name="connsiteY5045" fmla="*/ 2455818 h 3401120"/>
              <a:gd name="connsiteX5046" fmla="*/ 2572505 w 6672740"/>
              <a:gd name="connsiteY5046" fmla="*/ 2428756 h 3401120"/>
              <a:gd name="connsiteX5047" fmla="*/ 2574184 w 6672740"/>
              <a:gd name="connsiteY5047" fmla="*/ 2428060 h 3401120"/>
              <a:gd name="connsiteX5048" fmla="*/ 2572496 w 6672740"/>
              <a:gd name="connsiteY5048" fmla="*/ 2424082 h 3401120"/>
              <a:gd name="connsiteX5049" fmla="*/ 2583358 w 6672740"/>
              <a:gd name="connsiteY5049" fmla="*/ 2398481 h 3401120"/>
              <a:gd name="connsiteX5050" fmla="*/ 2579963 w 6672740"/>
              <a:gd name="connsiteY5050" fmla="*/ 2390479 h 3401120"/>
              <a:gd name="connsiteX5051" fmla="*/ 2591445 w 6672740"/>
              <a:gd name="connsiteY5051" fmla="*/ 2363418 h 3401120"/>
              <a:gd name="connsiteX5052" fmla="*/ 2594463 w 6672740"/>
              <a:gd name="connsiteY5052" fmla="*/ 2362197 h 3401120"/>
              <a:gd name="connsiteX5053" fmla="*/ 2593032 w 6672740"/>
              <a:gd name="connsiteY5053" fmla="*/ 2358742 h 3401120"/>
              <a:gd name="connsiteX5054" fmla="*/ 2604241 w 6672740"/>
              <a:gd name="connsiteY5054" fmla="*/ 2331681 h 3401120"/>
              <a:gd name="connsiteX5055" fmla="*/ 2606547 w 6672740"/>
              <a:gd name="connsiteY5055" fmla="*/ 2330725 h 3401120"/>
              <a:gd name="connsiteX5056" fmla="*/ 2604233 w 6672740"/>
              <a:gd name="connsiteY5056" fmla="*/ 2325139 h 3401120"/>
              <a:gd name="connsiteX5057" fmla="*/ 2615442 w 6672740"/>
              <a:gd name="connsiteY5057" fmla="*/ 2298078 h 3401120"/>
              <a:gd name="connsiteX5058" fmla="*/ 2617087 w 6672740"/>
              <a:gd name="connsiteY5058" fmla="*/ 2297396 h 3401120"/>
              <a:gd name="connsiteX5059" fmla="*/ 2615434 w 6672740"/>
              <a:gd name="connsiteY5059" fmla="*/ 2293404 h 3401120"/>
              <a:gd name="connsiteX5060" fmla="*/ 2626643 w 6672740"/>
              <a:gd name="connsiteY5060" fmla="*/ 2266343 h 3401120"/>
              <a:gd name="connsiteX5061" fmla="*/ 2629278 w 6672740"/>
              <a:gd name="connsiteY5061" fmla="*/ 2265250 h 3401120"/>
              <a:gd name="connsiteX5062" fmla="*/ 2626635 w 6672740"/>
              <a:gd name="connsiteY5062" fmla="*/ 2258867 h 3401120"/>
              <a:gd name="connsiteX5063" fmla="*/ 2638117 w 6672740"/>
              <a:gd name="connsiteY5063" fmla="*/ 2231145 h 3401120"/>
              <a:gd name="connsiteX5064" fmla="*/ 2638989 w 6672740"/>
              <a:gd name="connsiteY5064" fmla="*/ 2230784 h 3401120"/>
              <a:gd name="connsiteX5065" fmla="*/ 2637836 w 6672740"/>
              <a:gd name="connsiteY5065" fmla="*/ 2228065 h 3401120"/>
              <a:gd name="connsiteX5066" fmla="*/ 2649318 w 6672740"/>
              <a:gd name="connsiteY5066" fmla="*/ 2201004 h 3401120"/>
              <a:gd name="connsiteX5067" fmla="*/ 2652562 w 6672740"/>
              <a:gd name="connsiteY5067" fmla="*/ 2199692 h 3401120"/>
              <a:gd name="connsiteX5068" fmla="*/ 2650904 w 6672740"/>
              <a:gd name="connsiteY5068" fmla="*/ 2195395 h 3401120"/>
              <a:gd name="connsiteX5069" fmla="*/ 2662113 w 6672740"/>
              <a:gd name="connsiteY5069" fmla="*/ 2166353 h 3401120"/>
              <a:gd name="connsiteX5070" fmla="*/ 2663375 w 6672740"/>
              <a:gd name="connsiteY5070" fmla="*/ 2165792 h 3401120"/>
              <a:gd name="connsiteX5071" fmla="*/ 2662105 w 6672740"/>
              <a:gd name="connsiteY5071" fmla="*/ 2162725 h 3401120"/>
              <a:gd name="connsiteX5072" fmla="*/ 2673314 w 6672740"/>
              <a:gd name="connsiteY5072" fmla="*/ 2135664 h 3401120"/>
              <a:gd name="connsiteX5073" fmla="*/ 2674656 w 6672740"/>
              <a:gd name="connsiteY5073" fmla="*/ 2135108 h 3401120"/>
              <a:gd name="connsiteX5074" fmla="*/ 2673306 w 6672740"/>
              <a:gd name="connsiteY5074" fmla="*/ 2131924 h 3401120"/>
              <a:gd name="connsiteX5075" fmla="*/ 2685062 w 6672740"/>
              <a:gd name="connsiteY5075" fmla="*/ 2104202 h 3401120"/>
              <a:gd name="connsiteX5076" fmla="*/ 2688891 w 6672740"/>
              <a:gd name="connsiteY5076" fmla="*/ 2102653 h 3401120"/>
              <a:gd name="connsiteX5077" fmla="*/ 2688241 w 6672740"/>
              <a:gd name="connsiteY5077" fmla="*/ 2101121 h 3401120"/>
              <a:gd name="connsiteX5078" fmla="*/ 2699723 w 6672740"/>
              <a:gd name="connsiteY5078" fmla="*/ 2074060 h 3401120"/>
              <a:gd name="connsiteX5079" fmla="*/ 2701393 w 6672740"/>
              <a:gd name="connsiteY5079" fmla="*/ 2073385 h 3401120"/>
              <a:gd name="connsiteX5080" fmla="*/ 2699442 w 6672740"/>
              <a:gd name="connsiteY5080" fmla="*/ 2068450 h 3401120"/>
              <a:gd name="connsiteX5081" fmla="*/ 2710924 w 6672740"/>
              <a:gd name="connsiteY5081" fmla="*/ 2039409 h 3401120"/>
              <a:gd name="connsiteX5082" fmla="*/ 2716706 w 6672740"/>
              <a:gd name="connsiteY5082" fmla="*/ 2036899 h 3401120"/>
              <a:gd name="connsiteX5083" fmla="*/ 2716243 w 6672740"/>
              <a:gd name="connsiteY5083" fmla="*/ 2035781 h 3401120"/>
              <a:gd name="connsiteX5084" fmla="*/ 2727452 w 6672740"/>
              <a:gd name="connsiteY5084" fmla="*/ 2008720 h 3401120"/>
              <a:gd name="connsiteX5085" fmla="*/ 2731938 w 6672740"/>
              <a:gd name="connsiteY5085" fmla="*/ 2006861 h 3401120"/>
              <a:gd name="connsiteX5086" fmla="*/ 2731177 w 6672740"/>
              <a:gd name="connsiteY5086" fmla="*/ 2004978 h 3401120"/>
              <a:gd name="connsiteX5087" fmla="*/ 2742387 w 6672740"/>
              <a:gd name="connsiteY5087" fmla="*/ 1977256 h 3401120"/>
              <a:gd name="connsiteX5088" fmla="*/ 2743465 w 6672740"/>
              <a:gd name="connsiteY5088" fmla="*/ 1976799 h 3401120"/>
              <a:gd name="connsiteX5089" fmla="*/ 2742378 w 6672740"/>
              <a:gd name="connsiteY5089" fmla="*/ 1974175 h 3401120"/>
              <a:gd name="connsiteX5090" fmla="*/ 2753588 w 6672740"/>
              <a:gd name="connsiteY5090" fmla="*/ 1947114 h 3401120"/>
              <a:gd name="connsiteX5091" fmla="*/ 2758089 w 6672740"/>
              <a:gd name="connsiteY5091" fmla="*/ 1945249 h 3401120"/>
              <a:gd name="connsiteX5092" fmla="*/ 2757313 w 6672740"/>
              <a:gd name="connsiteY5092" fmla="*/ 1943373 h 3401120"/>
              <a:gd name="connsiteX5093" fmla="*/ 2768795 w 6672740"/>
              <a:gd name="connsiteY5093" fmla="*/ 1915651 h 3401120"/>
              <a:gd name="connsiteX5094" fmla="*/ 2774426 w 6672740"/>
              <a:gd name="connsiteY5094" fmla="*/ 1913319 h 3401120"/>
              <a:gd name="connsiteX5095" fmla="*/ 2774115 w 6672740"/>
              <a:gd name="connsiteY5095" fmla="*/ 1912570 h 3401120"/>
              <a:gd name="connsiteX5096" fmla="*/ 2785324 w 6672740"/>
              <a:gd name="connsiteY5096" fmla="*/ 1885509 h 3401120"/>
              <a:gd name="connsiteX5097" fmla="*/ 2789811 w 6672740"/>
              <a:gd name="connsiteY5097" fmla="*/ 1883650 h 3401120"/>
              <a:gd name="connsiteX5098" fmla="*/ 2789050 w 6672740"/>
              <a:gd name="connsiteY5098" fmla="*/ 1881767 h 3401120"/>
              <a:gd name="connsiteX5099" fmla="*/ 2800259 w 6672740"/>
              <a:gd name="connsiteY5099" fmla="*/ 1854045 h 3401120"/>
              <a:gd name="connsiteX5100" fmla="*/ 2804159 w 6672740"/>
              <a:gd name="connsiteY5100" fmla="*/ 1852391 h 3401120"/>
              <a:gd name="connsiteX5101" fmla="*/ 2815194 w 6672740"/>
              <a:gd name="connsiteY5101" fmla="*/ 1824450 h 3401120"/>
              <a:gd name="connsiteX5102" fmla="*/ 2819455 w 6672740"/>
              <a:gd name="connsiteY5102" fmla="*/ 1822598 h 3401120"/>
              <a:gd name="connsiteX5103" fmla="*/ 2830400 w 6672740"/>
              <a:gd name="connsiteY5103" fmla="*/ 1796174 h 3401120"/>
              <a:gd name="connsiteX5104" fmla="*/ 2836030 w 6672740"/>
              <a:gd name="connsiteY5104" fmla="*/ 1793842 h 3401120"/>
              <a:gd name="connsiteX5105" fmla="*/ 2835720 w 6672740"/>
              <a:gd name="connsiteY5105" fmla="*/ 1793093 h 3401120"/>
              <a:gd name="connsiteX5106" fmla="*/ 2846929 w 6672740"/>
              <a:gd name="connsiteY5106" fmla="*/ 1766032 h 3401120"/>
              <a:gd name="connsiteX5107" fmla="*/ 2851120 w 6672740"/>
              <a:gd name="connsiteY5107" fmla="*/ 1764295 h 3401120"/>
              <a:gd name="connsiteX5108" fmla="*/ 2850655 w 6672740"/>
              <a:gd name="connsiteY5108" fmla="*/ 1763224 h 3401120"/>
              <a:gd name="connsiteX5109" fmla="*/ 2862411 w 6672740"/>
              <a:gd name="connsiteY5109" fmla="*/ 1736162 h 3401120"/>
              <a:gd name="connsiteX5110" fmla="*/ 2870209 w 6672740"/>
              <a:gd name="connsiteY5110" fmla="*/ 1733081 h 3401120"/>
              <a:gd name="connsiteX5111" fmla="*/ 2880532 w 6672740"/>
              <a:gd name="connsiteY5111" fmla="*/ 1708160 h 3401120"/>
              <a:gd name="connsiteX5112" fmla="*/ 2884714 w 6672740"/>
              <a:gd name="connsiteY5112" fmla="*/ 1706427 h 3401120"/>
              <a:gd name="connsiteX5113" fmla="*/ 2884258 w 6672740"/>
              <a:gd name="connsiteY5113" fmla="*/ 1705352 h 3401120"/>
              <a:gd name="connsiteX5114" fmla="*/ 2895740 w 6672740"/>
              <a:gd name="connsiteY5114" fmla="*/ 1678291 h 3401120"/>
              <a:gd name="connsiteX5115" fmla="*/ 2905152 w 6672740"/>
              <a:gd name="connsiteY5115" fmla="*/ 1674484 h 3401120"/>
              <a:gd name="connsiteX5116" fmla="*/ 2904792 w 6672740"/>
              <a:gd name="connsiteY5116" fmla="*/ 1673615 h 3401120"/>
              <a:gd name="connsiteX5117" fmla="*/ 2916002 w 6672740"/>
              <a:gd name="connsiteY5117" fmla="*/ 1646554 h 3401120"/>
              <a:gd name="connsiteX5118" fmla="*/ 2920961 w 6672740"/>
              <a:gd name="connsiteY5118" fmla="*/ 1644499 h 3401120"/>
              <a:gd name="connsiteX5119" fmla="*/ 2930936 w 6672740"/>
              <a:gd name="connsiteY5119" fmla="*/ 1620419 h 3401120"/>
              <a:gd name="connsiteX5120" fmla="*/ 2938967 w 6672740"/>
              <a:gd name="connsiteY5120" fmla="*/ 1617092 h 3401120"/>
              <a:gd name="connsiteX5121" fmla="*/ 2938395 w 6672740"/>
              <a:gd name="connsiteY5121" fmla="*/ 1615743 h 3401120"/>
              <a:gd name="connsiteX5122" fmla="*/ 2949877 w 6672740"/>
              <a:gd name="connsiteY5122" fmla="*/ 1588682 h 3401120"/>
              <a:gd name="connsiteX5123" fmla="*/ 2961212 w 6672740"/>
              <a:gd name="connsiteY5123" fmla="*/ 1584098 h 3401120"/>
              <a:gd name="connsiteX5124" fmla="*/ 2970140 w 6672740"/>
              <a:gd name="connsiteY5124" fmla="*/ 1562546 h 3401120"/>
              <a:gd name="connsiteX5125" fmla="*/ 2973976 w 6672740"/>
              <a:gd name="connsiteY5125" fmla="*/ 1560956 h 3401120"/>
              <a:gd name="connsiteX5126" fmla="*/ 2973865 w 6672740"/>
              <a:gd name="connsiteY5126" fmla="*/ 1560672 h 3401120"/>
              <a:gd name="connsiteX5127" fmla="*/ 2985075 w 6672740"/>
              <a:gd name="connsiteY5127" fmla="*/ 1531630 h 3401120"/>
              <a:gd name="connsiteX5128" fmla="*/ 2994322 w 6672740"/>
              <a:gd name="connsiteY5128" fmla="*/ 1527519 h 3401120"/>
              <a:gd name="connsiteX5129" fmla="*/ 3004016 w 6672740"/>
              <a:gd name="connsiteY5129" fmla="*/ 1504675 h 3401120"/>
              <a:gd name="connsiteX5130" fmla="*/ 3014833 w 6672740"/>
              <a:gd name="connsiteY5130" fmla="*/ 1500301 h 3401120"/>
              <a:gd name="connsiteX5131" fmla="*/ 3024278 w 6672740"/>
              <a:gd name="connsiteY5131" fmla="*/ 1476945 h 3401120"/>
              <a:gd name="connsiteX5132" fmla="*/ 3033656 w 6672740"/>
              <a:gd name="connsiteY5132" fmla="*/ 1472965 h 3401120"/>
              <a:gd name="connsiteX5133" fmla="*/ 3042946 w 6672740"/>
              <a:gd name="connsiteY5133" fmla="*/ 1450538 h 3401120"/>
              <a:gd name="connsiteX5134" fmla="*/ 3052413 w 6672740"/>
              <a:gd name="connsiteY5134" fmla="*/ 1446616 h 3401120"/>
              <a:gd name="connsiteX5135" fmla="*/ 3061614 w 6672740"/>
              <a:gd name="connsiteY5135" fmla="*/ 1424402 h 3401120"/>
              <a:gd name="connsiteX5136" fmla="*/ 3071439 w 6672740"/>
              <a:gd name="connsiteY5136" fmla="*/ 1420332 h 3401120"/>
              <a:gd name="connsiteX5137" fmla="*/ 3082150 w 6672740"/>
              <a:gd name="connsiteY5137" fmla="*/ 1393212 h 3401120"/>
              <a:gd name="connsiteX5138" fmla="*/ 3095990 w 6672740"/>
              <a:gd name="connsiteY5138" fmla="*/ 1387199 h 3401120"/>
              <a:gd name="connsiteX5139" fmla="*/ 3104552 w 6672740"/>
              <a:gd name="connsiteY5139" fmla="*/ 1366529 h 3401120"/>
              <a:gd name="connsiteX5140" fmla="*/ 3113086 w 6672740"/>
              <a:gd name="connsiteY5140" fmla="*/ 1362995 h 3401120"/>
              <a:gd name="connsiteX5141" fmla="*/ 3123220 w 6672740"/>
              <a:gd name="connsiteY5141" fmla="*/ 1338528 h 3401120"/>
              <a:gd name="connsiteX5142" fmla="*/ 3135688 w 6672740"/>
              <a:gd name="connsiteY5142" fmla="*/ 1333363 h 3401120"/>
              <a:gd name="connsiteX5143" fmla="*/ 3143755 w 6672740"/>
              <a:gd name="connsiteY5143" fmla="*/ 1312939 h 3401120"/>
              <a:gd name="connsiteX5144" fmla="*/ 3157810 w 6672740"/>
              <a:gd name="connsiteY5144" fmla="*/ 1306832 h 3401120"/>
              <a:gd name="connsiteX5145" fmla="*/ 3166157 w 6672740"/>
              <a:gd name="connsiteY5145" fmla="*/ 1285209 h 3401120"/>
              <a:gd name="connsiteX5146" fmla="*/ 3177358 w 6672740"/>
              <a:gd name="connsiteY5146" fmla="*/ 1280230 h 3401120"/>
              <a:gd name="connsiteX5147" fmla="*/ 3185098 w 6672740"/>
              <a:gd name="connsiteY5147" fmla="*/ 1261987 h 3401120"/>
              <a:gd name="connsiteX5148" fmla="*/ 3200381 w 6672740"/>
              <a:gd name="connsiteY5148" fmla="*/ 1255807 h 3401120"/>
              <a:gd name="connsiteX5149" fmla="*/ 3209095 w 6672740"/>
              <a:gd name="connsiteY5149" fmla="*/ 1234258 h 3401120"/>
              <a:gd name="connsiteX5150" fmla="*/ 3218472 w 6672740"/>
              <a:gd name="connsiteY5150" fmla="*/ 1230280 h 3401120"/>
              <a:gd name="connsiteX5151" fmla="*/ 3227763 w 6672740"/>
              <a:gd name="connsiteY5151" fmla="*/ 1207850 h 3401120"/>
              <a:gd name="connsiteX5152" fmla="*/ 3242566 w 6672740"/>
              <a:gd name="connsiteY5152" fmla="*/ 1201717 h 3401120"/>
              <a:gd name="connsiteX5153" fmla="*/ 3250438 w 6672740"/>
              <a:gd name="connsiteY5153" fmla="*/ 1182261 h 3401120"/>
              <a:gd name="connsiteX5154" fmla="*/ 3267076 w 6672740"/>
              <a:gd name="connsiteY5154" fmla="*/ 1175205 h 3401120"/>
              <a:gd name="connsiteX5155" fmla="*/ 3274433 w 6672740"/>
              <a:gd name="connsiteY5155" fmla="*/ 1157444 h 3401120"/>
              <a:gd name="connsiteX5156" fmla="*/ 3284020 w 6672740"/>
              <a:gd name="connsiteY5156" fmla="*/ 1153473 h 3401120"/>
              <a:gd name="connsiteX5157" fmla="*/ 3293648 w 6672740"/>
              <a:gd name="connsiteY5157" fmla="*/ 1131309 h 3401120"/>
              <a:gd name="connsiteX5158" fmla="*/ 3308221 w 6672740"/>
              <a:gd name="connsiteY5158" fmla="*/ 1125553 h 3401120"/>
              <a:gd name="connsiteX5159" fmla="*/ 3315776 w 6672740"/>
              <a:gd name="connsiteY5159" fmla="*/ 1107312 h 3401120"/>
              <a:gd name="connsiteX5160" fmla="*/ 3331538 w 6672740"/>
              <a:gd name="connsiteY5160" fmla="*/ 1100785 h 3401120"/>
              <a:gd name="connsiteX5161" fmla="*/ 3339773 w 6672740"/>
              <a:gd name="connsiteY5161" fmla="*/ 1080904 h 3401120"/>
              <a:gd name="connsiteX5162" fmla="*/ 3355613 w 6672740"/>
              <a:gd name="connsiteY5162" fmla="*/ 1074342 h 3401120"/>
              <a:gd name="connsiteX5163" fmla="*/ 3362175 w 6672740"/>
              <a:gd name="connsiteY5163" fmla="*/ 1058502 h 3401120"/>
              <a:gd name="connsiteX5164" fmla="*/ 3379334 w 6672740"/>
              <a:gd name="connsiteY5164" fmla="*/ 1051393 h 3401120"/>
              <a:gd name="connsiteX5165" fmla="*/ 3386443 w 6672740"/>
              <a:gd name="connsiteY5165" fmla="*/ 1034234 h 3401120"/>
              <a:gd name="connsiteX5166" fmla="*/ 3401351 w 6672740"/>
              <a:gd name="connsiteY5166" fmla="*/ 1028059 h 3401120"/>
              <a:gd name="connsiteX5167" fmla="*/ 3409392 w 6672740"/>
              <a:gd name="connsiteY5167" fmla="*/ 1008645 h 3401120"/>
              <a:gd name="connsiteX5168" fmla="*/ 3428339 w 6672740"/>
              <a:gd name="connsiteY5168" fmla="*/ 1000796 h 3401120"/>
              <a:gd name="connsiteX5169" fmla="*/ 3435254 w 6672740"/>
              <a:gd name="connsiteY5169" fmla="*/ 984101 h 3401120"/>
              <a:gd name="connsiteX5170" fmla="*/ 3452881 w 6672740"/>
              <a:gd name="connsiteY5170" fmla="*/ 976800 h 3401120"/>
              <a:gd name="connsiteX5171" fmla="*/ 3459250 w 6672740"/>
              <a:gd name="connsiteY5171" fmla="*/ 961426 h 3401120"/>
              <a:gd name="connsiteX5172" fmla="*/ 3475090 w 6672740"/>
              <a:gd name="connsiteY5172" fmla="*/ 954865 h 3401120"/>
              <a:gd name="connsiteX5173" fmla="*/ 3481652 w 6672740"/>
              <a:gd name="connsiteY5173" fmla="*/ 939024 h 3401120"/>
              <a:gd name="connsiteX5174" fmla="*/ 3499410 w 6672740"/>
              <a:gd name="connsiteY5174" fmla="*/ 931668 h 3401120"/>
              <a:gd name="connsiteX5175" fmla="*/ 3506467 w 6672740"/>
              <a:gd name="connsiteY5175" fmla="*/ 915029 h 3401120"/>
              <a:gd name="connsiteX5176" fmla="*/ 3525923 w 6672740"/>
              <a:gd name="connsiteY5176" fmla="*/ 907158 h 3401120"/>
              <a:gd name="connsiteX5177" fmla="*/ 3532055 w 6672740"/>
              <a:gd name="connsiteY5177" fmla="*/ 892354 h 3401120"/>
              <a:gd name="connsiteX5178" fmla="*/ 3548313 w 6672740"/>
              <a:gd name="connsiteY5178" fmla="*/ 885620 h 3401120"/>
              <a:gd name="connsiteX5179" fmla="*/ 3549868 w 6672740"/>
              <a:gd name="connsiteY5179" fmla="*/ 882121 h 3401120"/>
              <a:gd name="connsiteX5180" fmla="*/ 3530170 w 6672740"/>
              <a:gd name="connsiteY5180" fmla="*/ 890086 h 3401120"/>
              <a:gd name="connsiteX5181" fmla="*/ 3524573 w 6672740"/>
              <a:gd name="connsiteY5181" fmla="*/ 904585 h 3401120"/>
              <a:gd name="connsiteX5182" fmla="*/ 3507011 w 6672740"/>
              <a:gd name="connsiteY5182" fmla="*/ 912393 h 3401120"/>
              <a:gd name="connsiteX5183" fmla="*/ 3502171 w 6672740"/>
              <a:gd name="connsiteY5183" fmla="*/ 924075 h 3401120"/>
              <a:gd name="connsiteX5184" fmla="*/ 3479570 w 6672740"/>
              <a:gd name="connsiteY5184" fmla="*/ 933436 h 3401120"/>
              <a:gd name="connsiteX5185" fmla="*/ 3474168 w 6672740"/>
              <a:gd name="connsiteY5185" fmla="*/ 946477 h 3401120"/>
              <a:gd name="connsiteX5186" fmla="*/ 3458914 w 6672740"/>
              <a:gd name="connsiteY5186" fmla="*/ 952795 h 3401120"/>
              <a:gd name="connsiteX5187" fmla="*/ 3451766 w 6672740"/>
              <a:gd name="connsiteY5187" fmla="*/ 970472 h 3401120"/>
              <a:gd name="connsiteX5188" fmla="*/ 3435568 w 6672740"/>
              <a:gd name="connsiteY5188" fmla="*/ 977345 h 3401120"/>
              <a:gd name="connsiteX5189" fmla="*/ 3428545 w 6672740"/>
              <a:gd name="connsiteY5189" fmla="*/ 993147 h 3401120"/>
              <a:gd name="connsiteX5190" fmla="*/ 3407235 w 6672740"/>
              <a:gd name="connsiteY5190" fmla="*/ 1001371 h 3401120"/>
              <a:gd name="connsiteX5191" fmla="*/ 3401363 w 6672740"/>
              <a:gd name="connsiteY5191" fmla="*/ 1015549 h 3401120"/>
              <a:gd name="connsiteX5192" fmla="*/ 3386108 w 6672740"/>
              <a:gd name="connsiteY5192" fmla="*/ 1021867 h 3401120"/>
              <a:gd name="connsiteX5193" fmla="*/ 3378961 w 6672740"/>
              <a:gd name="connsiteY5193" fmla="*/ 1039544 h 3401120"/>
              <a:gd name="connsiteX5194" fmla="*/ 3362076 w 6672740"/>
              <a:gd name="connsiteY5194" fmla="*/ 1046709 h 3401120"/>
              <a:gd name="connsiteX5195" fmla="*/ 3354691 w 6672740"/>
              <a:gd name="connsiteY5195" fmla="*/ 1065408 h 3401120"/>
              <a:gd name="connsiteX5196" fmla="*/ 3338965 w 6672740"/>
              <a:gd name="connsiteY5196" fmla="*/ 1072241 h 3401120"/>
              <a:gd name="connsiteX5197" fmla="*/ 3332289 w 6672740"/>
              <a:gd name="connsiteY5197" fmla="*/ 1088356 h 3401120"/>
              <a:gd name="connsiteX5198" fmla="*/ 3317273 w 6672740"/>
              <a:gd name="connsiteY5198" fmla="*/ 1094575 h 3401120"/>
              <a:gd name="connsiteX5199" fmla="*/ 3309614 w 6672740"/>
              <a:gd name="connsiteY5199" fmla="*/ 1112624 h 3401120"/>
              <a:gd name="connsiteX5200" fmla="*/ 3291937 w 6672740"/>
              <a:gd name="connsiteY5200" fmla="*/ 1119772 h 3401120"/>
              <a:gd name="connsiteX5201" fmla="*/ 3285619 w 6672740"/>
              <a:gd name="connsiteY5201" fmla="*/ 1135026 h 3401120"/>
              <a:gd name="connsiteX5202" fmla="*/ 3272178 w 6672740"/>
              <a:gd name="connsiteY5202" fmla="*/ 1140593 h 3401120"/>
              <a:gd name="connsiteX5203" fmla="*/ 3263217 w 6672740"/>
              <a:gd name="connsiteY5203" fmla="*/ 1162755 h 3401120"/>
              <a:gd name="connsiteX5204" fmla="*/ 3247297 w 6672740"/>
              <a:gd name="connsiteY5204" fmla="*/ 1169511 h 3401120"/>
              <a:gd name="connsiteX5205" fmla="*/ 3240541 w 6672740"/>
              <a:gd name="connsiteY5205" fmla="*/ 1185431 h 3401120"/>
              <a:gd name="connsiteX5206" fmla="*/ 3224722 w 6672740"/>
              <a:gd name="connsiteY5206" fmla="*/ 1191828 h 3401120"/>
              <a:gd name="connsiteX5207" fmla="*/ 3216545 w 6672740"/>
              <a:gd name="connsiteY5207" fmla="*/ 1211567 h 3401120"/>
              <a:gd name="connsiteX5208" fmla="*/ 3202652 w 6672740"/>
              <a:gd name="connsiteY5208" fmla="*/ 1217322 h 3401120"/>
              <a:gd name="connsiteX5209" fmla="*/ 3193871 w 6672740"/>
              <a:gd name="connsiteY5209" fmla="*/ 1239024 h 3401120"/>
              <a:gd name="connsiteX5210" fmla="*/ 3180822 w 6672740"/>
              <a:gd name="connsiteY5210" fmla="*/ 1244558 h 3401120"/>
              <a:gd name="connsiteX5211" fmla="*/ 3173609 w 6672740"/>
              <a:gd name="connsiteY5211" fmla="*/ 1261972 h 3401120"/>
              <a:gd name="connsiteX5212" fmla="*/ 3160168 w 6672740"/>
              <a:gd name="connsiteY5212" fmla="*/ 1267539 h 3401120"/>
              <a:gd name="connsiteX5213" fmla="*/ 3151207 w 6672740"/>
              <a:gd name="connsiteY5213" fmla="*/ 1289701 h 3401120"/>
              <a:gd name="connsiteX5214" fmla="*/ 3137218 w 6672740"/>
              <a:gd name="connsiteY5214" fmla="*/ 1295637 h 3401120"/>
              <a:gd name="connsiteX5215" fmla="*/ 3128531 w 6672740"/>
              <a:gd name="connsiteY5215" fmla="*/ 1316109 h 3401120"/>
              <a:gd name="connsiteX5216" fmla="*/ 3116954 w 6672740"/>
              <a:gd name="connsiteY5216" fmla="*/ 1320791 h 3401120"/>
              <a:gd name="connsiteX5217" fmla="*/ 3108269 w 6672740"/>
              <a:gd name="connsiteY5217" fmla="*/ 1343292 h 3401120"/>
              <a:gd name="connsiteX5218" fmla="*/ 3098128 w 6672740"/>
              <a:gd name="connsiteY5218" fmla="*/ 1347799 h 3401120"/>
              <a:gd name="connsiteX5219" fmla="*/ 3089055 w 6672740"/>
              <a:gd name="connsiteY5219" fmla="*/ 1369702 h 3401120"/>
              <a:gd name="connsiteX5220" fmla="*/ 3074022 w 6672740"/>
              <a:gd name="connsiteY5220" fmla="*/ 1375929 h 3401120"/>
              <a:gd name="connsiteX5221" fmla="*/ 3066926 w 6672740"/>
              <a:gd name="connsiteY5221" fmla="*/ 1392650 h 3401120"/>
              <a:gd name="connsiteX5222" fmla="*/ 3056520 w 6672740"/>
              <a:gd name="connsiteY5222" fmla="*/ 1396857 h 3401120"/>
              <a:gd name="connsiteX5223" fmla="*/ 3046664 w 6672740"/>
              <a:gd name="connsiteY5223" fmla="*/ 1420652 h 3401120"/>
              <a:gd name="connsiteX5224" fmla="*/ 3038191 w 6672740"/>
              <a:gd name="connsiteY5224" fmla="*/ 1424162 h 3401120"/>
              <a:gd name="connsiteX5225" fmla="*/ 3027996 w 6672740"/>
              <a:gd name="connsiteY5225" fmla="*/ 1449975 h 3401120"/>
              <a:gd name="connsiteX5226" fmla="*/ 3019625 w 6672740"/>
              <a:gd name="connsiteY5226" fmla="*/ 1453613 h 3401120"/>
              <a:gd name="connsiteX5227" fmla="*/ 3009054 w 6672740"/>
              <a:gd name="connsiteY5227" fmla="*/ 1478524 h 3401120"/>
              <a:gd name="connsiteX5228" fmla="*/ 2997586 w 6672740"/>
              <a:gd name="connsiteY5228" fmla="*/ 1483162 h 3401120"/>
              <a:gd name="connsiteX5229" fmla="*/ 2988246 w 6672740"/>
              <a:gd name="connsiteY5229" fmla="*/ 1504660 h 3401120"/>
              <a:gd name="connsiteX5230" fmla="*/ 2979946 w 6672740"/>
              <a:gd name="connsiteY5230" fmla="*/ 1507937 h 3401120"/>
              <a:gd name="connsiteX5231" fmla="*/ 2969578 w 6672740"/>
              <a:gd name="connsiteY5231" fmla="*/ 1532388 h 3401120"/>
              <a:gd name="connsiteX5232" fmla="*/ 2960900 w 6672740"/>
              <a:gd name="connsiteY5232" fmla="*/ 1535899 h 3401120"/>
              <a:gd name="connsiteX5233" fmla="*/ 2951183 w 6672740"/>
              <a:gd name="connsiteY5233" fmla="*/ 1558797 h 3401120"/>
              <a:gd name="connsiteX5234" fmla="*/ 2941313 w 6672740"/>
              <a:gd name="connsiteY5234" fmla="*/ 1562789 h 3401120"/>
              <a:gd name="connsiteX5235" fmla="*/ 2930921 w 6672740"/>
              <a:gd name="connsiteY5235" fmla="*/ 1589713 h 3401120"/>
              <a:gd name="connsiteX5236" fmla="*/ 2921725 w 6672740"/>
              <a:gd name="connsiteY5236" fmla="*/ 1593801 h 3401120"/>
              <a:gd name="connsiteX5237" fmla="*/ 2912253 w 6672740"/>
              <a:gd name="connsiteY5237" fmla="*/ 1616669 h 3401120"/>
              <a:gd name="connsiteX5238" fmla="*/ 2902786 w 6672740"/>
              <a:gd name="connsiteY5238" fmla="*/ 1620589 h 3401120"/>
              <a:gd name="connsiteX5239" fmla="*/ 2893584 w 6672740"/>
              <a:gd name="connsiteY5239" fmla="*/ 1642804 h 3401120"/>
              <a:gd name="connsiteX5240" fmla="*/ 2888729 w 6672740"/>
              <a:gd name="connsiteY5240" fmla="*/ 1644815 h 3401120"/>
              <a:gd name="connsiteX5241" fmla="*/ 2889859 w 6672740"/>
              <a:gd name="connsiteY5241" fmla="*/ 1647480 h 3401120"/>
              <a:gd name="connsiteX5242" fmla="*/ 2878376 w 6672740"/>
              <a:gd name="connsiteY5242" fmla="*/ 1674541 h 3401120"/>
              <a:gd name="connsiteX5243" fmla="*/ 2867041 w 6672740"/>
              <a:gd name="connsiteY5243" fmla="*/ 1679124 h 3401120"/>
              <a:gd name="connsiteX5244" fmla="*/ 2858114 w 6672740"/>
              <a:gd name="connsiteY5244" fmla="*/ 1700677 h 3401120"/>
              <a:gd name="connsiteX5245" fmla="*/ 2853281 w 6672740"/>
              <a:gd name="connsiteY5245" fmla="*/ 1702679 h 3401120"/>
              <a:gd name="connsiteX5246" fmla="*/ 2854388 w 6672740"/>
              <a:gd name="connsiteY5246" fmla="*/ 1705352 h 3401120"/>
              <a:gd name="connsiteX5247" fmla="*/ 2843179 w 6672740"/>
              <a:gd name="connsiteY5247" fmla="*/ 1732413 h 3401120"/>
              <a:gd name="connsiteX5248" fmla="*/ 2835576 w 6672740"/>
              <a:gd name="connsiteY5248" fmla="*/ 1735563 h 3401120"/>
              <a:gd name="connsiteX5249" fmla="*/ 2824238 w 6672740"/>
              <a:gd name="connsiteY5249" fmla="*/ 1762283 h 3401120"/>
              <a:gd name="connsiteX5250" fmla="*/ 2818317 w 6672740"/>
              <a:gd name="connsiteY5250" fmla="*/ 1764677 h 3401120"/>
              <a:gd name="connsiteX5251" fmla="*/ 2807710 w 6672740"/>
              <a:gd name="connsiteY5251" fmla="*/ 1790285 h 3401120"/>
              <a:gd name="connsiteX5252" fmla="*/ 2803537 w 6672740"/>
              <a:gd name="connsiteY5252" fmla="*/ 1792013 h 3401120"/>
              <a:gd name="connsiteX5253" fmla="*/ 2803984 w 6672740"/>
              <a:gd name="connsiteY5253" fmla="*/ 1793093 h 3401120"/>
              <a:gd name="connsiteX5254" fmla="*/ 2792775 w 6672740"/>
              <a:gd name="connsiteY5254" fmla="*/ 1820154 h 3401120"/>
              <a:gd name="connsiteX5255" fmla="*/ 2785090 w 6672740"/>
              <a:gd name="connsiteY5255" fmla="*/ 1823337 h 3401120"/>
              <a:gd name="connsiteX5256" fmla="*/ 2785316 w 6672740"/>
              <a:gd name="connsiteY5256" fmla="*/ 1823896 h 3401120"/>
              <a:gd name="connsiteX5257" fmla="*/ 2774107 w 6672740"/>
              <a:gd name="connsiteY5257" fmla="*/ 1851617 h 3401120"/>
              <a:gd name="connsiteX5258" fmla="*/ 2770204 w 6672740"/>
              <a:gd name="connsiteY5258" fmla="*/ 1853274 h 3401120"/>
              <a:gd name="connsiteX5259" fmla="*/ 2758899 w 6672740"/>
              <a:gd name="connsiteY5259" fmla="*/ 1881213 h 3401120"/>
              <a:gd name="connsiteX5260" fmla="*/ 2752750 w 6672740"/>
              <a:gd name="connsiteY5260" fmla="*/ 1883821 h 3401120"/>
              <a:gd name="connsiteX5261" fmla="*/ 2742371 w 6672740"/>
              <a:gd name="connsiteY5261" fmla="*/ 1909488 h 3401120"/>
              <a:gd name="connsiteX5262" fmla="*/ 2738117 w 6672740"/>
              <a:gd name="connsiteY5262" fmla="*/ 1911293 h 3401120"/>
              <a:gd name="connsiteX5263" fmla="*/ 2738646 w 6672740"/>
              <a:gd name="connsiteY5263" fmla="*/ 1912570 h 3401120"/>
              <a:gd name="connsiteX5264" fmla="*/ 2727437 w 6672740"/>
              <a:gd name="connsiteY5264" fmla="*/ 1939631 h 3401120"/>
              <a:gd name="connsiteX5265" fmla="*/ 2726095 w 6672740"/>
              <a:gd name="connsiteY5265" fmla="*/ 1940187 h 3401120"/>
              <a:gd name="connsiteX5266" fmla="*/ 2727446 w 6672740"/>
              <a:gd name="connsiteY5266" fmla="*/ 1943373 h 3401120"/>
              <a:gd name="connsiteX5267" fmla="*/ 2715690 w 6672740"/>
              <a:gd name="connsiteY5267" fmla="*/ 1971094 h 3401120"/>
              <a:gd name="connsiteX5268" fmla="*/ 2711860 w 6672740"/>
              <a:gd name="connsiteY5268" fmla="*/ 1972644 h 3401120"/>
              <a:gd name="connsiteX5269" fmla="*/ 2712510 w 6672740"/>
              <a:gd name="connsiteY5269" fmla="*/ 1974175 h 3401120"/>
              <a:gd name="connsiteX5270" fmla="*/ 2701027 w 6672740"/>
              <a:gd name="connsiteY5270" fmla="*/ 2001236 h 3401120"/>
              <a:gd name="connsiteX5271" fmla="*/ 2695155 w 6672740"/>
              <a:gd name="connsiteY5271" fmla="*/ 2003610 h 3401120"/>
              <a:gd name="connsiteX5272" fmla="*/ 2695708 w 6672740"/>
              <a:gd name="connsiteY5272" fmla="*/ 2004978 h 3401120"/>
              <a:gd name="connsiteX5273" fmla="*/ 2684499 w 6672740"/>
              <a:gd name="connsiteY5273" fmla="*/ 2032699 h 3401120"/>
              <a:gd name="connsiteX5274" fmla="*/ 2680244 w 6672740"/>
              <a:gd name="connsiteY5274" fmla="*/ 2034504 h 3401120"/>
              <a:gd name="connsiteX5275" fmla="*/ 2680773 w 6672740"/>
              <a:gd name="connsiteY5275" fmla="*/ 2035781 h 3401120"/>
              <a:gd name="connsiteX5276" fmla="*/ 2669564 w 6672740"/>
              <a:gd name="connsiteY5276" fmla="*/ 2062842 h 3401120"/>
              <a:gd name="connsiteX5277" fmla="*/ 2667705 w 6672740"/>
              <a:gd name="connsiteY5277" fmla="*/ 2063612 h 3401120"/>
              <a:gd name="connsiteX5278" fmla="*/ 2669572 w 6672740"/>
              <a:gd name="connsiteY5278" fmla="*/ 2068450 h 3401120"/>
              <a:gd name="connsiteX5279" fmla="*/ 2658363 w 6672740"/>
              <a:gd name="connsiteY5279" fmla="*/ 2097492 h 3401120"/>
              <a:gd name="connsiteX5280" fmla="*/ 2653934 w 6672740"/>
              <a:gd name="connsiteY5280" fmla="*/ 2099460 h 3401120"/>
              <a:gd name="connsiteX5281" fmla="*/ 2654639 w 6672740"/>
              <a:gd name="connsiteY5281" fmla="*/ 2101121 h 3401120"/>
              <a:gd name="connsiteX5282" fmla="*/ 2643156 w 6672740"/>
              <a:gd name="connsiteY5282" fmla="*/ 2128182 h 3401120"/>
              <a:gd name="connsiteX5283" fmla="*/ 2640493 w 6672740"/>
              <a:gd name="connsiteY5283" fmla="*/ 2129259 h 3401120"/>
              <a:gd name="connsiteX5284" fmla="*/ 2641571 w 6672740"/>
              <a:gd name="connsiteY5284" fmla="*/ 2131924 h 3401120"/>
              <a:gd name="connsiteX5285" fmla="*/ 2630361 w 6672740"/>
              <a:gd name="connsiteY5285" fmla="*/ 2159645 h 3401120"/>
              <a:gd name="connsiteX5286" fmla="*/ 2629239 w 6672740"/>
              <a:gd name="connsiteY5286" fmla="*/ 2160121 h 3401120"/>
              <a:gd name="connsiteX5287" fmla="*/ 2630371 w 6672740"/>
              <a:gd name="connsiteY5287" fmla="*/ 2162725 h 3401120"/>
              <a:gd name="connsiteX5288" fmla="*/ 2618614 w 6672740"/>
              <a:gd name="connsiteY5288" fmla="*/ 2189787 h 3401120"/>
              <a:gd name="connsiteX5289" fmla="*/ 2613977 w 6672740"/>
              <a:gd name="connsiteY5289" fmla="*/ 2191618 h 3401120"/>
              <a:gd name="connsiteX5290" fmla="*/ 2615435 w 6672740"/>
              <a:gd name="connsiteY5290" fmla="*/ 2195395 h 3401120"/>
              <a:gd name="connsiteX5291" fmla="*/ 2604225 w 6672740"/>
              <a:gd name="connsiteY5291" fmla="*/ 2224436 h 3401120"/>
              <a:gd name="connsiteX5292" fmla="*/ 2602963 w 6672740"/>
              <a:gd name="connsiteY5292" fmla="*/ 2224997 h 3401120"/>
              <a:gd name="connsiteX5293" fmla="*/ 2604234 w 6672740"/>
              <a:gd name="connsiteY5293" fmla="*/ 2228065 h 3401120"/>
              <a:gd name="connsiteX5294" fmla="*/ 2593024 w 6672740"/>
              <a:gd name="connsiteY5294" fmla="*/ 2255126 h 3401120"/>
              <a:gd name="connsiteX5295" fmla="*/ 2591709 w 6672740"/>
              <a:gd name="connsiteY5295" fmla="*/ 2255672 h 3401120"/>
              <a:gd name="connsiteX5296" fmla="*/ 2593033 w 6672740"/>
              <a:gd name="connsiteY5296" fmla="*/ 2258867 h 3401120"/>
              <a:gd name="connsiteX5297" fmla="*/ 2581549 w 6672740"/>
              <a:gd name="connsiteY5297" fmla="*/ 2286589 h 3401120"/>
              <a:gd name="connsiteX5298" fmla="*/ 2577787 w 6672740"/>
              <a:gd name="connsiteY5298" fmla="*/ 2288147 h 3401120"/>
              <a:gd name="connsiteX5299" fmla="*/ 2579965 w 6672740"/>
              <a:gd name="connsiteY5299" fmla="*/ 2293404 h 3401120"/>
              <a:gd name="connsiteX5300" fmla="*/ 2568756 w 6672740"/>
              <a:gd name="connsiteY5300" fmla="*/ 2320465 h 3401120"/>
              <a:gd name="connsiteX5301" fmla="*/ 2567110 w 6672740"/>
              <a:gd name="connsiteY5301" fmla="*/ 2321147 h 3401120"/>
              <a:gd name="connsiteX5302" fmla="*/ 2568764 w 6672740"/>
              <a:gd name="connsiteY5302" fmla="*/ 2325139 h 3401120"/>
              <a:gd name="connsiteX5303" fmla="*/ 2557554 w 6672740"/>
              <a:gd name="connsiteY5303" fmla="*/ 2352201 h 3401120"/>
              <a:gd name="connsiteX5304" fmla="*/ 2555248 w 6672740"/>
              <a:gd name="connsiteY5304" fmla="*/ 2353155 h 3401120"/>
              <a:gd name="connsiteX5305" fmla="*/ 2557563 w 6672740"/>
              <a:gd name="connsiteY5305" fmla="*/ 2358742 h 3401120"/>
              <a:gd name="connsiteX5306" fmla="*/ 2547256 w 6672740"/>
              <a:gd name="connsiteY5306" fmla="*/ 2383624 h 3401120"/>
              <a:gd name="connsiteX5307" fmla="*/ 2550095 w 6672740"/>
              <a:gd name="connsiteY5307" fmla="*/ 2390479 h 3401120"/>
              <a:gd name="connsiteX5308" fmla="*/ 2538886 w 6672740"/>
              <a:gd name="connsiteY5308" fmla="*/ 2417540 h 3401120"/>
              <a:gd name="connsiteX5309" fmla="*/ 2536580 w 6672740"/>
              <a:gd name="connsiteY5309" fmla="*/ 2418495 h 3401120"/>
              <a:gd name="connsiteX5310" fmla="*/ 2538894 w 6672740"/>
              <a:gd name="connsiteY5310" fmla="*/ 2424082 h 3401120"/>
              <a:gd name="connsiteX5311" fmla="*/ 2528488 w 6672740"/>
              <a:gd name="connsiteY5311" fmla="*/ 2449205 h 3401120"/>
              <a:gd name="connsiteX5312" fmla="*/ 2531427 w 6672740"/>
              <a:gd name="connsiteY5312" fmla="*/ 2455818 h 3401120"/>
              <a:gd name="connsiteX5313" fmla="*/ 2519398 w 6672740"/>
              <a:gd name="connsiteY5313" fmla="*/ 2482879 h 3401120"/>
              <a:gd name="connsiteX5314" fmla="*/ 2516166 w 6672740"/>
              <a:gd name="connsiteY5314" fmla="*/ 2484126 h 3401120"/>
              <a:gd name="connsiteX5315" fmla="*/ 2518359 w 6672740"/>
              <a:gd name="connsiteY5315" fmla="*/ 2489421 h 3401120"/>
              <a:gd name="connsiteX5316" fmla="*/ 2507280 w 6672740"/>
              <a:gd name="connsiteY5316" fmla="*/ 2516170 h 3401120"/>
              <a:gd name="connsiteX5317" fmla="*/ 2510892 w 6672740"/>
              <a:gd name="connsiteY5317" fmla="*/ 2524891 h 3401120"/>
              <a:gd name="connsiteX5318" fmla="*/ 2499683 w 6672740"/>
              <a:gd name="connsiteY5318" fmla="*/ 2551952 h 3401120"/>
              <a:gd name="connsiteX5319" fmla="*/ 2498698 w 6672740"/>
              <a:gd name="connsiteY5319" fmla="*/ 2552360 h 3401120"/>
              <a:gd name="connsiteX5320" fmla="*/ 2499691 w 6672740"/>
              <a:gd name="connsiteY5320" fmla="*/ 2554760 h 3401120"/>
              <a:gd name="connsiteX5321" fmla="*/ 2488611 w 6672740"/>
              <a:gd name="connsiteY5321" fmla="*/ 2581509 h 3401120"/>
              <a:gd name="connsiteX5322" fmla="*/ 2492224 w 6672740"/>
              <a:gd name="connsiteY5322" fmla="*/ 2590230 h 3401120"/>
              <a:gd name="connsiteX5323" fmla="*/ 2481379 w 6672740"/>
              <a:gd name="connsiteY5323" fmla="*/ 2616412 h 3401120"/>
              <a:gd name="connsiteX5324" fmla="*/ 2484756 w 6672740"/>
              <a:gd name="connsiteY5324" fmla="*/ 2624766 h 3401120"/>
              <a:gd name="connsiteX5325" fmla="*/ 2473963 w 6672740"/>
              <a:gd name="connsiteY5325" fmla="*/ 2651462 h 3401120"/>
              <a:gd name="connsiteX5326" fmla="*/ 2477289 w 6672740"/>
              <a:gd name="connsiteY5326" fmla="*/ 2659303 h 3401120"/>
              <a:gd name="connsiteX5327" fmla="*/ 2466272 w 6672740"/>
              <a:gd name="connsiteY5327" fmla="*/ 2685268 h 3401120"/>
              <a:gd name="connsiteX5328" fmla="*/ 2469822 w 6672740"/>
              <a:gd name="connsiteY5328" fmla="*/ 2693840 h 3401120"/>
              <a:gd name="connsiteX5329" fmla="*/ 2459357 w 6672740"/>
              <a:gd name="connsiteY5329" fmla="*/ 2719103 h 3401120"/>
              <a:gd name="connsiteX5330" fmla="*/ 2462354 w 6672740"/>
              <a:gd name="connsiteY5330" fmla="*/ 2726510 h 3401120"/>
              <a:gd name="connsiteX5331" fmla="*/ 2450871 w 6672740"/>
              <a:gd name="connsiteY5331" fmla="*/ 2754892 h 3401120"/>
              <a:gd name="connsiteX5332" fmla="*/ 2450859 w 6672740"/>
              <a:gd name="connsiteY5332" fmla="*/ 2754896 h 3401120"/>
              <a:gd name="connsiteX5333" fmla="*/ 2453020 w 6672740"/>
              <a:gd name="connsiteY5333" fmla="*/ 2760112 h 3401120"/>
              <a:gd name="connsiteX5334" fmla="*/ 2444193 w 6672740"/>
              <a:gd name="connsiteY5334" fmla="*/ 2781420 h 3401120"/>
              <a:gd name="connsiteX5335" fmla="*/ 2449286 w 6672740"/>
              <a:gd name="connsiteY5335" fmla="*/ 2793715 h 3401120"/>
              <a:gd name="connsiteX5336" fmla="*/ 2438206 w 6672740"/>
              <a:gd name="connsiteY5336" fmla="*/ 2820464 h 3401120"/>
              <a:gd name="connsiteX5337" fmla="*/ 2441819 w 6672740"/>
              <a:gd name="connsiteY5337" fmla="*/ 2829185 h 3401120"/>
              <a:gd name="connsiteX5338" fmla="*/ 2432992 w 6672740"/>
              <a:gd name="connsiteY5338" fmla="*/ 2850494 h 3401120"/>
              <a:gd name="connsiteX5339" fmla="*/ 2438085 w 6672740"/>
              <a:gd name="connsiteY5339" fmla="*/ 2862788 h 3401120"/>
              <a:gd name="connsiteX5340" fmla="*/ 2426876 w 6672740"/>
              <a:gd name="connsiteY5340" fmla="*/ 2889849 h 3401120"/>
              <a:gd name="connsiteX5341" fmla="*/ 2426604 w 6672740"/>
              <a:gd name="connsiteY5341" fmla="*/ 2889962 h 3401120"/>
              <a:gd name="connsiteX5342" fmla="*/ 2430618 w 6672740"/>
              <a:gd name="connsiteY5342" fmla="*/ 2900125 h 3401120"/>
              <a:gd name="connsiteX5343" fmla="*/ 2421988 w 6672740"/>
              <a:gd name="connsiteY5343" fmla="*/ 2921975 h 3401120"/>
              <a:gd name="connsiteX5344" fmla="*/ 2426884 w 6672740"/>
              <a:gd name="connsiteY5344" fmla="*/ 2934660 h 3401120"/>
              <a:gd name="connsiteX5345" fmla="*/ 2417811 w 6672740"/>
              <a:gd name="connsiteY5345" fmla="*/ 2958170 h 3401120"/>
              <a:gd name="connsiteX5346" fmla="*/ 2423150 w 6672740"/>
              <a:gd name="connsiteY5346" fmla="*/ 2971063 h 3401120"/>
              <a:gd name="connsiteX5347" fmla="*/ 2414194 w 6672740"/>
              <a:gd name="connsiteY5347" fmla="*/ 2992684 h 3401120"/>
              <a:gd name="connsiteX5348" fmla="*/ 2419417 w 6672740"/>
              <a:gd name="connsiteY5348" fmla="*/ 3005600 h 3401120"/>
              <a:gd name="connsiteX5349" fmla="*/ 2410325 w 6672740"/>
              <a:gd name="connsiteY5349" fmla="*/ 3028085 h 3401120"/>
              <a:gd name="connsiteX5350" fmla="*/ 2415682 w 6672740"/>
              <a:gd name="connsiteY5350" fmla="*/ 3040137 h 3401120"/>
              <a:gd name="connsiteX5351" fmla="*/ 2406072 w 6672740"/>
              <a:gd name="connsiteY5351" fmla="*/ 3061756 h 3401120"/>
              <a:gd name="connsiteX5352" fmla="*/ 2411949 w 6672740"/>
              <a:gd name="connsiteY5352" fmla="*/ 3075606 h 3401120"/>
              <a:gd name="connsiteX5353" fmla="*/ 2402954 w 6672740"/>
              <a:gd name="connsiteY5353" fmla="*/ 3096807 h 3401120"/>
              <a:gd name="connsiteX5354" fmla="*/ 2408216 w 6672740"/>
              <a:gd name="connsiteY5354" fmla="*/ 3109209 h 3401120"/>
              <a:gd name="connsiteX5355" fmla="*/ 2398031 w 6672740"/>
              <a:gd name="connsiteY5355" fmla="*/ 3133210 h 3401120"/>
              <a:gd name="connsiteX5356" fmla="*/ 2404482 w 6672740"/>
              <a:gd name="connsiteY5356" fmla="*/ 3148413 h 3401120"/>
              <a:gd name="connsiteX5357" fmla="*/ 2394463 w 6672740"/>
              <a:gd name="connsiteY5357" fmla="*/ 3172024 h 3401120"/>
              <a:gd name="connsiteX5358" fmla="*/ 2398881 w 6672740"/>
              <a:gd name="connsiteY5358" fmla="*/ 3182950 h 3401120"/>
              <a:gd name="connsiteX5359" fmla="*/ 2391815 w 6672740"/>
              <a:gd name="connsiteY5359" fmla="*/ 3200426 h 3401120"/>
              <a:gd name="connsiteX5360" fmla="*/ 2398881 w 6672740"/>
              <a:gd name="connsiteY5360" fmla="*/ 3217485 h 3401120"/>
              <a:gd name="connsiteX5361" fmla="*/ 2389676 w 6672740"/>
              <a:gd name="connsiteY5361" fmla="*/ 3239710 h 3401120"/>
              <a:gd name="connsiteX5362" fmla="*/ 2395147 w 6672740"/>
              <a:gd name="connsiteY5362" fmla="*/ 3253888 h 3401120"/>
              <a:gd name="connsiteX5363" fmla="*/ 2387874 w 6672740"/>
              <a:gd name="connsiteY5363" fmla="*/ 3272732 h 3401120"/>
              <a:gd name="connsiteX5364" fmla="*/ 2395147 w 6672740"/>
              <a:gd name="connsiteY5364" fmla="*/ 3290292 h 3401120"/>
              <a:gd name="connsiteX5365" fmla="*/ 2387801 w 6672740"/>
              <a:gd name="connsiteY5365" fmla="*/ 3308027 h 3401120"/>
              <a:gd name="connsiteX5366" fmla="*/ 2395147 w 6672740"/>
              <a:gd name="connsiteY5366" fmla="*/ 3325761 h 3401120"/>
              <a:gd name="connsiteX5367" fmla="*/ 2387414 w 6672740"/>
              <a:gd name="connsiteY5367" fmla="*/ 3344430 h 3401120"/>
              <a:gd name="connsiteX5368" fmla="*/ 2395147 w 6672740"/>
              <a:gd name="connsiteY5368" fmla="*/ 3363098 h 3401120"/>
              <a:gd name="connsiteX5369" fmla="*/ 2387801 w 6672740"/>
              <a:gd name="connsiteY5369" fmla="*/ 3380834 h 3401120"/>
              <a:gd name="connsiteX5370" fmla="*/ 2395147 w 6672740"/>
              <a:gd name="connsiteY5370" fmla="*/ 3398569 h 3401120"/>
              <a:gd name="connsiteX5371" fmla="*/ 2394091 w 6672740"/>
              <a:gd name="connsiteY5371" fmla="*/ 3401120 h 3401120"/>
              <a:gd name="connsiteX5372" fmla="*/ 2319663 w 6672740"/>
              <a:gd name="connsiteY5372" fmla="*/ 3401120 h 3401120"/>
              <a:gd name="connsiteX5373" fmla="*/ 2318607 w 6672740"/>
              <a:gd name="connsiteY5373" fmla="*/ 3398569 h 3401120"/>
              <a:gd name="connsiteX5374" fmla="*/ 2325953 w 6672740"/>
              <a:gd name="connsiteY5374" fmla="*/ 3380834 h 3401120"/>
              <a:gd name="connsiteX5375" fmla="*/ 2318607 w 6672740"/>
              <a:gd name="connsiteY5375" fmla="*/ 3363098 h 3401120"/>
              <a:gd name="connsiteX5376" fmla="*/ 2326338 w 6672740"/>
              <a:gd name="connsiteY5376" fmla="*/ 3344430 h 3401120"/>
              <a:gd name="connsiteX5377" fmla="*/ 2318607 w 6672740"/>
              <a:gd name="connsiteY5377" fmla="*/ 3325761 h 3401120"/>
              <a:gd name="connsiteX5378" fmla="*/ 2325952 w 6672740"/>
              <a:gd name="connsiteY5378" fmla="*/ 3308027 h 3401120"/>
              <a:gd name="connsiteX5379" fmla="*/ 2318607 w 6672740"/>
              <a:gd name="connsiteY5379" fmla="*/ 3290292 h 3401120"/>
              <a:gd name="connsiteX5380" fmla="*/ 2325880 w 6672740"/>
              <a:gd name="connsiteY5380" fmla="*/ 3272732 h 3401120"/>
              <a:gd name="connsiteX5381" fmla="*/ 2318607 w 6672740"/>
              <a:gd name="connsiteY5381" fmla="*/ 3253888 h 3401120"/>
              <a:gd name="connsiteX5382" fmla="*/ 2327680 w 6672740"/>
              <a:gd name="connsiteY5382" fmla="*/ 3230378 h 3401120"/>
              <a:gd name="connsiteX5383" fmla="*/ 2322340 w 6672740"/>
              <a:gd name="connsiteY5383" fmla="*/ 3217485 h 3401120"/>
              <a:gd name="connsiteX5384" fmla="*/ 2329407 w 6672740"/>
              <a:gd name="connsiteY5384" fmla="*/ 3200426 h 3401120"/>
              <a:gd name="connsiteX5385" fmla="*/ 2322340 w 6672740"/>
              <a:gd name="connsiteY5385" fmla="*/ 3182950 h 3401120"/>
              <a:gd name="connsiteX5386" fmla="*/ 2331313 w 6672740"/>
              <a:gd name="connsiteY5386" fmla="*/ 3160759 h 3401120"/>
              <a:gd name="connsiteX5387" fmla="*/ 2326074 w 6672740"/>
              <a:gd name="connsiteY5387" fmla="*/ 3148413 h 3401120"/>
              <a:gd name="connsiteX5388" fmla="*/ 2336258 w 6672740"/>
              <a:gd name="connsiteY5388" fmla="*/ 3124411 h 3401120"/>
              <a:gd name="connsiteX5389" fmla="*/ 2329808 w 6672740"/>
              <a:gd name="connsiteY5389" fmla="*/ 3109209 h 3401120"/>
              <a:gd name="connsiteX5390" fmla="*/ 2338804 w 6672740"/>
              <a:gd name="connsiteY5390" fmla="*/ 3088008 h 3401120"/>
              <a:gd name="connsiteX5391" fmla="*/ 2333541 w 6672740"/>
              <a:gd name="connsiteY5391" fmla="*/ 3075606 h 3401120"/>
              <a:gd name="connsiteX5392" fmla="*/ 2341241 w 6672740"/>
              <a:gd name="connsiteY5392" fmla="*/ 3057459 h 3401120"/>
              <a:gd name="connsiteX5393" fmla="*/ 2333541 w 6672740"/>
              <a:gd name="connsiteY5393" fmla="*/ 3040137 h 3401120"/>
              <a:gd name="connsiteX5394" fmla="*/ 2345570 w 6672740"/>
              <a:gd name="connsiteY5394" fmla="*/ 3013074 h 3401120"/>
              <a:gd name="connsiteX5395" fmla="*/ 2345855 w 6672740"/>
              <a:gd name="connsiteY5395" fmla="*/ 3012965 h 3401120"/>
              <a:gd name="connsiteX5396" fmla="*/ 2342876 w 6672740"/>
              <a:gd name="connsiteY5396" fmla="*/ 3005600 h 3401120"/>
              <a:gd name="connsiteX5397" fmla="*/ 2351786 w 6672740"/>
              <a:gd name="connsiteY5397" fmla="*/ 2983563 h 3401120"/>
              <a:gd name="connsiteX5398" fmla="*/ 2346610 w 6672740"/>
              <a:gd name="connsiteY5398" fmla="*/ 2971063 h 3401120"/>
              <a:gd name="connsiteX5399" fmla="*/ 2355815 w 6672740"/>
              <a:gd name="connsiteY5399" fmla="*/ 2948838 h 3401120"/>
              <a:gd name="connsiteX5400" fmla="*/ 2350343 w 6672740"/>
              <a:gd name="connsiteY5400" fmla="*/ 2934660 h 3401120"/>
              <a:gd name="connsiteX5401" fmla="*/ 2358930 w 6672740"/>
              <a:gd name="connsiteY5401" fmla="*/ 2912412 h 3401120"/>
              <a:gd name="connsiteX5402" fmla="*/ 2354077 w 6672740"/>
              <a:gd name="connsiteY5402" fmla="*/ 2900125 h 3401120"/>
              <a:gd name="connsiteX5403" fmla="*/ 2365270 w 6672740"/>
              <a:gd name="connsiteY5403" fmla="*/ 2871783 h 3401120"/>
              <a:gd name="connsiteX5404" fmla="*/ 2361544 w 6672740"/>
              <a:gd name="connsiteY5404" fmla="*/ 2862788 h 3401120"/>
              <a:gd name="connsiteX5405" fmla="*/ 2370370 w 6672740"/>
              <a:gd name="connsiteY5405" fmla="*/ 2841480 h 3401120"/>
              <a:gd name="connsiteX5406" fmla="*/ 2365278 w 6672740"/>
              <a:gd name="connsiteY5406" fmla="*/ 2829185 h 3401120"/>
              <a:gd name="connsiteX5407" fmla="*/ 2376358 w 6672740"/>
              <a:gd name="connsiteY5407" fmla="*/ 2802436 h 3401120"/>
              <a:gd name="connsiteX5408" fmla="*/ 2372745 w 6672740"/>
              <a:gd name="connsiteY5408" fmla="*/ 2793715 h 3401120"/>
              <a:gd name="connsiteX5409" fmla="*/ 2381571 w 6672740"/>
              <a:gd name="connsiteY5409" fmla="*/ 2772406 h 3401120"/>
              <a:gd name="connsiteX5410" fmla="*/ 2376479 w 6672740"/>
              <a:gd name="connsiteY5410" fmla="*/ 2760112 h 3401120"/>
              <a:gd name="connsiteX5411" fmla="*/ 2387133 w 6672740"/>
              <a:gd name="connsiteY5411" fmla="*/ 2734388 h 3401120"/>
              <a:gd name="connsiteX5412" fmla="*/ 2383946 w 6672740"/>
              <a:gd name="connsiteY5412" fmla="*/ 2726510 h 3401120"/>
              <a:gd name="connsiteX5413" fmla="*/ 2394323 w 6672740"/>
              <a:gd name="connsiteY5413" fmla="*/ 2700862 h 3401120"/>
              <a:gd name="connsiteX5414" fmla="*/ 2391414 w 6672740"/>
              <a:gd name="connsiteY5414" fmla="*/ 2693840 h 3401120"/>
              <a:gd name="connsiteX5415" fmla="*/ 2402341 w 6672740"/>
              <a:gd name="connsiteY5415" fmla="*/ 2667458 h 3401120"/>
              <a:gd name="connsiteX5416" fmla="*/ 2398881 w 6672740"/>
              <a:gd name="connsiteY5416" fmla="*/ 2659303 h 3401120"/>
              <a:gd name="connsiteX5417" fmla="*/ 2410363 w 6672740"/>
              <a:gd name="connsiteY5417" fmla="*/ 2632242 h 3401120"/>
              <a:gd name="connsiteX5418" fmla="*/ 2411116 w 6672740"/>
              <a:gd name="connsiteY5418" fmla="*/ 2631937 h 3401120"/>
              <a:gd name="connsiteX5419" fmla="*/ 2408216 w 6672740"/>
              <a:gd name="connsiteY5419" fmla="*/ 2624766 h 3401120"/>
              <a:gd name="connsiteX5420" fmla="*/ 2418971 w 6672740"/>
              <a:gd name="connsiteY5420" fmla="*/ 2598167 h 3401120"/>
              <a:gd name="connsiteX5421" fmla="*/ 2415683 w 6672740"/>
              <a:gd name="connsiteY5421" fmla="*/ 2590230 h 3401120"/>
              <a:gd name="connsiteX5422" fmla="*/ 2426762 w 6672740"/>
              <a:gd name="connsiteY5422" fmla="*/ 2563480 h 3401120"/>
              <a:gd name="connsiteX5423" fmla="*/ 2423150 w 6672740"/>
              <a:gd name="connsiteY5423" fmla="*/ 2554760 h 3401120"/>
              <a:gd name="connsiteX5424" fmla="*/ 2434360 w 6672740"/>
              <a:gd name="connsiteY5424" fmla="*/ 2527699 h 3401120"/>
              <a:gd name="connsiteX5425" fmla="*/ 2435345 w 6672740"/>
              <a:gd name="connsiteY5425" fmla="*/ 2527290 h 3401120"/>
              <a:gd name="connsiteX5426" fmla="*/ 2434351 w 6672740"/>
              <a:gd name="connsiteY5426" fmla="*/ 2524891 h 3401120"/>
              <a:gd name="connsiteX5427" fmla="*/ 2445431 w 6672740"/>
              <a:gd name="connsiteY5427" fmla="*/ 2498141 h 3401120"/>
              <a:gd name="connsiteX5428" fmla="*/ 2441819 w 6672740"/>
              <a:gd name="connsiteY5428" fmla="*/ 2489421 h 3401120"/>
              <a:gd name="connsiteX5429" fmla="*/ 2452626 w 6672740"/>
              <a:gd name="connsiteY5429" fmla="*/ 2463330 h 3401120"/>
              <a:gd name="connsiteX5430" fmla="*/ 2449286 w 6672740"/>
              <a:gd name="connsiteY5430" fmla="*/ 2455818 h 3401120"/>
              <a:gd name="connsiteX5431" fmla="*/ 2461315 w 6672740"/>
              <a:gd name="connsiteY5431" fmla="*/ 2428756 h 3401120"/>
              <a:gd name="connsiteX5432" fmla="*/ 2463880 w 6672740"/>
              <a:gd name="connsiteY5432" fmla="*/ 2427766 h 3401120"/>
              <a:gd name="connsiteX5433" fmla="*/ 2462353 w 6672740"/>
              <a:gd name="connsiteY5433" fmla="*/ 2424082 h 3401120"/>
              <a:gd name="connsiteX5434" fmla="*/ 2473563 w 6672740"/>
              <a:gd name="connsiteY5434" fmla="*/ 2397021 h 3401120"/>
              <a:gd name="connsiteX5435" fmla="*/ 2475869 w 6672740"/>
              <a:gd name="connsiteY5435" fmla="*/ 2396065 h 3401120"/>
              <a:gd name="connsiteX5436" fmla="*/ 2473554 w 6672740"/>
              <a:gd name="connsiteY5436" fmla="*/ 2390479 h 3401120"/>
              <a:gd name="connsiteX5437" fmla="*/ 2483860 w 6672740"/>
              <a:gd name="connsiteY5437" fmla="*/ 2365596 h 3401120"/>
              <a:gd name="connsiteX5438" fmla="*/ 2481022 w 6672740"/>
              <a:gd name="connsiteY5438" fmla="*/ 2358742 h 3401120"/>
              <a:gd name="connsiteX5439" fmla="*/ 2492231 w 6672740"/>
              <a:gd name="connsiteY5439" fmla="*/ 2331681 h 3401120"/>
              <a:gd name="connsiteX5440" fmla="*/ 2494537 w 6672740"/>
              <a:gd name="connsiteY5440" fmla="*/ 2330725 h 3401120"/>
              <a:gd name="connsiteX5441" fmla="*/ 2492223 w 6672740"/>
              <a:gd name="connsiteY5441" fmla="*/ 2325139 h 3401120"/>
              <a:gd name="connsiteX5442" fmla="*/ 2503432 w 6672740"/>
              <a:gd name="connsiteY5442" fmla="*/ 2298078 h 3401120"/>
              <a:gd name="connsiteX5443" fmla="*/ 2505077 w 6672740"/>
              <a:gd name="connsiteY5443" fmla="*/ 2297396 h 3401120"/>
              <a:gd name="connsiteX5444" fmla="*/ 2503424 w 6672740"/>
              <a:gd name="connsiteY5444" fmla="*/ 2293404 h 3401120"/>
              <a:gd name="connsiteX5445" fmla="*/ 2514633 w 6672740"/>
              <a:gd name="connsiteY5445" fmla="*/ 2266343 h 3401120"/>
              <a:gd name="connsiteX5446" fmla="*/ 2517268 w 6672740"/>
              <a:gd name="connsiteY5446" fmla="*/ 2265250 h 3401120"/>
              <a:gd name="connsiteX5447" fmla="*/ 2514625 w 6672740"/>
              <a:gd name="connsiteY5447" fmla="*/ 2258867 h 3401120"/>
              <a:gd name="connsiteX5448" fmla="*/ 2526107 w 6672740"/>
              <a:gd name="connsiteY5448" fmla="*/ 2231145 h 3401120"/>
              <a:gd name="connsiteX5449" fmla="*/ 2528550 w 6672740"/>
              <a:gd name="connsiteY5449" fmla="*/ 2230134 h 3401120"/>
              <a:gd name="connsiteX5450" fmla="*/ 2527693 w 6672740"/>
              <a:gd name="connsiteY5450" fmla="*/ 2228065 h 3401120"/>
              <a:gd name="connsiteX5451" fmla="*/ 2538902 w 6672740"/>
              <a:gd name="connsiteY5451" fmla="*/ 2201004 h 3401120"/>
              <a:gd name="connsiteX5452" fmla="*/ 2540761 w 6672740"/>
              <a:gd name="connsiteY5452" fmla="*/ 2200233 h 3401120"/>
              <a:gd name="connsiteX5453" fmla="*/ 2538894 w 6672740"/>
              <a:gd name="connsiteY5453" fmla="*/ 2195395 h 3401120"/>
              <a:gd name="connsiteX5454" fmla="*/ 2550103 w 6672740"/>
              <a:gd name="connsiteY5454" fmla="*/ 2166353 h 3401120"/>
              <a:gd name="connsiteX5455" fmla="*/ 2551417 w 6672740"/>
              <a:gd name="connsiteY5455" fmla="*/ 2165769 h 3401120"/>
              <a:gd name="connsiteX5456" fmla="*/ 2550095 w 6672740"/>
              <a:gd name="connsiteY5456" fmla="*/ 2162725 h 3401120"/>
              <a:gd name="connsiteX5457" fmla="*/ 2561851 w 6672740"/>
              <a:gd name="connsiteY5457" fmla="*/ 2135664 h 3401120"/>
              <a:gd name="connsiteX5458" fmla="*/ 2565896 w 6672740"/>
              <a:gd name="connsiteY5458" fmla="*/ 2134066 h 3401120"/>
              <a:gd name="connsiteX5459" fmla="*/ 2565030 w 6672740"/>
              <a:gd name="connsiteY5459" fmla="*/ 2131924 h 3401120"/>
              <a:gd name="connsiteX5460" fmla="*/ 2576239 w 6672740"/>
              <a:gd name="connsiteY5460" fmla="*/ 2104202 h 3401120"/>
              <a:gd name="connsiteX5461" fmla="*/ 2577340 w 6672740"/>
              <a:gd name="connsiteY5461" fmla="*/ 2103735 h 3401120"/>
              <a:gd name="connsiteX5462" fmla="*/ 2576231 w 6672740"/>
              <a:gd name="connsiteY5462" fmla="*/ 2101121 h 3401120"/>
              <a:gd name="connsiteX5463" fmla="*/ 2587713 w 6672740"/>
              <a:gd name="connsiteY5463" fmla="*/ 2074060 h 3401120"/>
              <a:gd name="connsiteX5464" fmla="*/ 2594187 w 6672740"/>
              <a:gd name="connsiteY5464" fmla="*/ 2071442 h 3401120"/>
              <a:gd name="connsiteX5465" fmla="*/ 2593032 w 6672740"/>
              <a:gd name="connsiteY5465" fmla="*/ 2068450 h 3401120"/>
              <a:gd name="connsiteX5466" fmla="*/ 2604241 w 6672740"/>
              <a:gd name="connsiteY5466" fmla="*/ 2039409 h 3401120"/>
              <a:gd name="connsiteX5467" fmla="*/ 2605503 w 6672740"/>
              <a:gd name="connsiteY5467" fmla="*/ 2038848 h 3401120"/>
              <a:gd name="connsiteX5468" fmla="*/ 2604233 w 6672740"/>
              <a:gd name="connsiteY5468" fmla="*/ 2035781 h 3401120"/>
              <a:gd name="connsiteX5469" fmla="*/ 2615442 w 6672740"/>
              <a:gd name="connsiteY5469" fmla="*/ 2008720 h 3401120"/>
              <a:gd name="connsiteX5470" fmla="*/ 2619928 w 6672740"/>
              <a:gd name="connsiteY5470" fmla="*/ 2006861 h 3401120"/>
              <a:gd name="connsiteX5471" fmla="*/ 2619167 w 6672740"/>
              <a:gd name="connsiteY5471" fmla="*/ 2004978 h 3401120"/>
              <a:gd name="connsiteX5472" fmla="*/ 2630376 w 6672740"/>
              <a:gd name="connsiteY5472" fmla="*/ 1977256 h 3401120"/>
              <a:gd name="connsiteX5473" fmla="*/ 2634642 w 6672740"/>
              <a:gd name="connsiteY5473" fmla="*/ 1975446 h 3401120"/>
              <a:gd name="connsiteX5474" fmla="*/ 2634102 w 6672740"/>
              <a:gd name="connsiteY5474" fmla="*/ 1974175 h 3401120"/>
              <a:gd name="connsiteX5475" fmla="*/ 2645584 w 6672740"/>
              <a:gd name="connsiteY5475" fmla="*/ 1947114 h 3401120"/>
              <a:gd name="connsiteX5476" fmla="*/ 2648292 w 6672740"/>
              <a:gd name="connsiteY5476" fmla="*/ 1946018 h 3401120"/>
              <a:gd name="connsiteX5477" fmla="*/ 2647170 w 6672740"/>
              <a:gd name="connsiteY5477" fmla="*/ 1943373 h 3401120"/>
              <a:gd name="connsiteX5478" fmla="*/ 2658927 w 6672740"/>
              <a:gd name="connsiteY5478" fmla="*/ 1915651 h 3401120"/>
              <a:gd name="connsiteX5479" fmla="*/ 2662742 w 6672740"/>
              <a:gd name="connsiteY5479" fmla="*/ 1914107 h 3401120"/>
              <a:gd name="connsiteX5480" fmla="*/ 2662105 w 6672740"/>
              <a:gd name="connsiteY5480" fmla="*/ 1912570 h 3401120"/>
              <a:gd name="connsiteX5481" fmla="*/ 2673314 w 6672740"/>
              <a:gd name="connsiteY5481" fmla="*/ 1885509 h 3401120"/>
              <a:gd name="connsiteX5482" fmla="*/ 2677800 w 6672740"/>
              <a:gd name="connsiteY5482" fmla="*/ 1883650 h 3401120"/>
              <a:gd name="connsiteX5483" fmla="*/ 2677040 w 6672740"/>
              <a:gd name="connsiteY5483" fmla="*/ 1881767 h 3401120"/>
              <a:gd name="connsiteX5484" fmla="*/ 2688249 w 6672740"/>
              <a:gd name="connsiteY5484" fmla="*/ 1854045 h 3401120"/>
              <a:gd name="connsiteX5485" fmla="*/ 2692153 w 6672740"/>
              <a:gd name="connsiteY5485" fmla="*/ 1852388 h 3401120"/>
              <a:gd name="connsiteX5486" fmla="*/ 2703456 w 6672740"/>
              <a:gd name="connsiteY5486" fmla="*/ 1824450 h 3401120"/>
              <a:gd name="connsiteX5487" fmla="*/ 2709605 w 6672740"/>
              <a:gd name="connsiteY5487" fmla="*/ 1821841 h 3401120"/>
              <a:gd name="connsiteX5488" fmla="*/ 2719985 w 6672740"/>
              <a:gd name="connsiteY5488" fmla="*/ 1796174 h 3401120"/>
              <a:gd name="connsiteX5489" fmla="*/ 2727486 w 6672740"/>
              <a:gd name="connsiteY5489" fmla="*/ 1792992 h 3401120"/>
              <a:gd name="connsiteX5490" fmla="*/ 2738653 w 6672740"/>
              <a:gd name="connsiteY5490" fmla="*/ 1766032 h 3401120"/>
              <a:gd name="connsiteX5491" fmla="*/ 2742825 w 6672740"/>
              <a:gd name="connsiteY5491" fmla="*/ 1764303 h 3401120"/>
              <a:gd name="connsiteX5492" fmla="*/ 2742378 w 6672740"/>
              <a:gd name="connsiteY5492" fmla="*/ 1763224 h 3401120"/>
              <a:gd name="connsiteX5493" fmla="*/ 2753588 w 6672740"/>
              <a:gd name="connsiteY5493" fmla="*/ 1736162 h 3401120"/>
              <a:gd name="connsiteX5494" fmla="*/ 2757623 w 6672740"/>
              <a:gd name="connsiteY5494" fmla="*/ 1734490 h 3401120"/>
              <a:gd name="connsiteX5495" fmla="*/ 2768795 w 6672740"/>
              <a:gd name="connsiteY5495" fmla="*/ 1708160 h 3401120"/>
              <a:gd name="connsiteX5496" fmla="*/ 2778271 w 6672740"/>
              <a:gd name="connsiteY5496" fmla="*/ 1704328 h 3401120"/>
              <a:gd name="connsiteX5497" fmla="*/ 2789057 w 6672740"/>
              <a:gd name="connsiteY5497" fmla="*/ 1678291 h 3401120"/>
              <a:gd name="connsiteX5498" fmla="*/ 2793890 w 6672740"/>
              <a:gd name="connsiteY5498" fmla="*/ 1676289 h 3401120"/>
              <a:gd name="connsiteX5499" fmla="*/ 2792782 w 6672740"/>
              <a:gd name="connsiteY5499" fmla="*/ 1673615 h 3401120"/>
              <a:gd name="connsiteX5500" fmla="*/ 2803991 w 6672740"/>
              <a:gd name="connsiteY5500" fmla="*/ 1646554 h 3401120"/>
              <a:gd name="connsiteX5501" fmla="*/ 2813518 w 6672740"/>
              <a:gd name="connsiteY5501" fmla="*/ 1642608 h 3401120"/>
              <a:gd name="connsiteX5502" fmla="*/ 2822932 w 6672740"/>
              <a:gd name="connsiteY5502" fmla="*/ 1620419 h 3401120"/>
              <a:gd name="connsiteX5503" fmla="*/ 2829149 w 6672740"/>
              <a:gd name="connsiteY5503" fmla="*/ 1617904 h 3401120"/>
              <a:gd name="connsiteX5504" fmla="*/ 2828253 w 6672740"/>
              <a:gd name="connsiteY5504" fmla="*/ 1615743 h 3401120"/>
              <a:gd name="connsiteX5505" fmla="*/ 2839462 w 6672740"/>
              <a:gd name="connsiteY5505" fmla="*/ 1588682 h 3401120"/>
              <a:gd name="connsiteX5506" fmla="*/ 2848928 w 6672740"/>
              <a:gd name="connsiteY5506" fmla="*/ 1584760 h 3401120"/>
              <a:gd name="connsiteX5507" fmla="*/ 2858130 w 6672740"/>
              <a:gd name="connsiteY5507" fmla="*/ 1562546 h 3401120"/>
              <a:gd name="connsiteX5508" fmla="*/ 2866148 w 6672740"/>
              <a:gd name="connsiteY5508" fmla="*/ 1559224 h 3401120"/>
              <a:gd name="connsiteX5509" fmla="*/ 2876798 w 6672740"/>
              <a:gd name="connsiteY5509" fmla="*/ 1531630 h 3401120"/>
              <a:gd name="connsiteX5510" fmla="*/ 2886046 w 6672740"/>
              <a:gd name="connsiteY5510" fmla="*/ 1527519 h 3401120"/>
              <a:gd name="connsiteX5511" fmla="*/ 2895740 w 6672740"/>
              <a:gd name="connsiteY5511" fmla="*/ 1504675 h 3401120"/>
              <a:gd name="connsiteX5512" fmla="*/ 2902154 w 6672740"/>
              <a:gd name="connsiteY5512" fmla="*/ 1502081 h 3401120"/>
              <a:gd name="connsiteX5513" fmla="*/ 2912815 w 6672740"/>
              <a:gd name="connsiteY5513" fmla="*/ 1476945 h 3401120"/>
              <a:gd name="connsiteX5514" fmla="*/ 2921545 w 6672740"/>
              <a:gd name="connsiteY5514" fmla="*/ 1473413 h 3401120"/>
              <a:gd name="connsiteX5515" fmla="*/ 2931483 w 6672740"/>
              <a:gd name="connsiteY5515" fmla="*/ 1450538 h 3401120"/>
              <a:gd name="connsiteX5516" fmla="*/ 2944744 w 6672740"/>
              <a:gd name="connsiteY5516" fmla="*/ 1445300 h 3401120"/>
              <a:gd name="connsiteX5517" fmla="*/ 2953611 w 6672740"/>
              <a:gd name="connsiteY5517" fmla="*/ 1424402 h 3401120"/>
              <a:gd name="connsiteX5518" fmla="*/ 2963065 w 6672740"/>
              <a:gd name="connsiteY5518" fmla="*/ 1420579 h 3401120"/>
              <a:gd name="connsiteX5519" fmla="*/ 2973874 w 6672740"/>
              <a:gd name="connsiteY5519" fmla="*/ 1393212 h 3401120"/>
              <a:gd name="connsiteX5520" fmla="*/ 2983160 w 6672740"/>
              <a:gd name="connsiteY5520" fmla="*/ 1389177 h 3401120"/>
              <a:gd name="connsiteX5521" fmla="*/ 2992542 w 6672740"/>
              <a:gd name="connsiteY5521" fmla="*/ 1366529 h 3401120"/>
              <a:gd name="connsiteX5522" fmla="*/ 3001108 w 6672740"/>
              <a:gd name="connsiteY5522" fmla="*/ 1362982 h 3401120"/>
              <a:gd name="connsiteX5523" fmla="*/ 3011483 w 6672740"/>
              <a:gd name="connsiteY5523" fmla="*/ 1338528 h 3401120"/>
              <a:gd name="connsiteX5524" fmla="*/ 3023746 w 6672740"/>
              <a:gd name="connsiteY5524" fmla="*/ 1333569 h 3401120"/>
              <a:gd name="connsiteX5525" fmla="*/ 3032292 w 6672740"/>
              <a:gd name="connsiteY5525" fmla="*/ 1312939 h 3401120"/>
              <a:gd name="connsiteX5526" fmla="*/ 3045566 w 6672740"/>
              <a:gd name="connsiteY5526" fmla="*/ 1307440 h 3401120"/>
              <a:gd name="connsiteX5527" fmla="*/ 3054147 w 6672740"/>
              <a:gd name="connsiteY5527" fmla="*/ 1285209 h 3401120"/>
              <a:gd name="connsiteX5528" fmla="*/ 3065348 w 6672740"/>
              <a:gd name="connsiteY5528" fmla="*/ 1280230 h 3401120"/>
              <a:gd name="connsiteX5529" fmla="*/ 3073088 w 6672740"/>
              <a:gd name="connsiteY5529" fmla="*/ 1261987 h 3401120"/>
              <a:gd name="connsiteX5530" fmla="*/ 3088371 w 6672740"/>
              <a:gd name="connsiteY5530" fmla="*/ 1255807 h 3401120"/>
              <a:gd name="connsiteX5531" fmla="*/ 3097085 w 6672740"/>
              <a:gd name="connsiteY5531" fmla="*/ 1234258 h 3401120"/>
              <a:gd name="connsiteX5532" fmla="*/ 3110992 w 6672740"/>
              <a:gd name="connsiteY5532" fmla="*/ 1228357 h 3401120"/>
              <a:gd name="connsiteX5533" fmla="*/ 3119487 w 6672740"/>
              <a:gd name="connsiteY5533" fmla="*/ 1207850 h 3401120"/>
              <a:gd name="connsiteX5534" fmla="*/ 3129805 w 6672740"/>
              <a:gd name="connsiteY5534" fmla="*/ 1203575 h 3401120"/>
              <a:gd name="connsiteX5535" fmla="*/ 3138428 w 6672740"/>
              <a:gd name="connsiteY5535" fmla="*/ 1182261 h 3401120"/>
              <a:gd name="connsiteX5536" fmla="*/ 3155067 w 6672740"/>
              <a:gd name="connsiteY5536" fmla="*/ 1175205 h 3401120"/>
              <a:gd name="connsiteX5537" fmla="*/ 3162423 w 6672740"/>
              <a:gd name="connsiteY5537" fmla="*/ 1157444 h 3401120"/>
              <a:gd name="connsiteX5538" fmla="*/ 3176480 w 6672740"/>
              <a:gd name="connsiteY5538" fmla="*/ 1151622 h 3401120"/>
              <a:gd name="connsiteX5539" fmla="*/ 3185098 w 6672740"/>
              <a:gd name="connsiteY5539" fmla="*/ 1131309 h 3401120"/>
              <a:gd name="connsiteX5540" fmla="*/ 3202185 w 6672740"/>
              <a:gd name="connsiteY5540" fmla="*/ 1124400 h 3401120"/>
              <a:gd name="connsiteX5541" fmla="*/ 3209095 w 6672740"/>
              <a:gd name="connsiteY5541" fmla="*/ 1107312 h 3401120"/>
              <a:gd name="connsiteX5542" fmla="*/ 3223001 w 6672740"/>
              <a:gd name="connsiteY5542" fmla="*/ 1101411 h 3401120"/>
              <a:gd name="connsiteX5543" fmla="*/ 3231497 w 6672740"/>
              <a:gd name="connsiteY5543" fmla="*/ 1080904 h 3401120"/>
              <a:gd name="connsiteX5544" fmla="*/ 3247474 w 6672740"/>
              <a:gd name="connsiteY5544" fmla="*/ 1074285 h 3401120"/>
              <a:gd name="connsiteX5545" fmla="*/ 3254171 w 6672740"/>
              <a:gd name="connsiteY5545" fmla="*/ 1058502 h 3401120"/>
              <a:gd name="connsiteX5546" fmla="*/ 3270919 w 6672740"/>
              <a:gd name="connsiteY5546" fmla="*/ 1051729 h 3401120"/>
              <a:gd name="connsiteX5547" fmla="*/ 3278167 w 6672740"/>
              <a:gd name="connsiteY5547" fmla="*/ 1034234 h 3401120"/>
              <a:gd name="connsiteX5548" fmla="*/ 3292867 w 6672740"/>
              <a:gd name="connsiteY5548" fmla="*/ 1028144 h 3401120"/>
              <a:gd name="connsiteX5549" fmla="*/ 3300569 w 6672740"/>
              <a:gd name="connsiteY5549" fmla="*/ 1008645 h 3401120"/>
              <a:gd name="connsiteX5550" fmla="*/ 3317971 w 6672740"/>
              <a:gd name="connsiteY5550" fmla="*/ 1001084 h 3401120"/>
              <a:gd name="connsiteX5551" fmla="*/ 3324838 w 6672740"/>
              <a:gd name="connsiteY5551" fmla="*/ 984101 h 3401120"/>
              <a:gd name="connsiteX5552" fmla="*/ 3340622 w 6672740"/>
              <a:gd name="connsiteY5552" fmla="*/ 977404 h 3401120"/>
              <a:gd name="connsiteX5553" fmla="*/ 3347240 w 6672740"/>
              <a:gd name="connsiteY5553" fmla="*/ 961426 h 3401120"/>
              <a:gd name="connsiteX5554" fmla="*/ 3363497 w 6672740"/>
              <a:gd name="connsiteY5554" fmla="*/ 954692 h 3401120"/>
              <a:gd name="connsiteX5555" fmla="*/ 3367075 w 6672740"/>
              <a:gd name="connsiteY5555" fmla="*/ 946642 h 3401120"/>
              <a:gd name="connsiteX5556" fmla="*/ 3345936 w 6672740"/>
              <a:gd name="connsiteY5556" fmla="*/ 955190 h 3401120"/>
              <a:gd name="connsiteX5557" fmla="*/ 3339756 w 6672740"/>
              <a:gd name="connsiteY5557" fmla="*/ 970472 h 3401120"/>
              <a:gd name="connsiteX5558" fmla="*/ 3323973 w 6672740"/>
              <a:gd name="connsiteY5558" fmla="*/ 977170 h 3401120"/>
              <a:gd name="connsiteX5559" fmla="*/ 3317354 w 6672740"/>
              <a:gd name="connsiteY5559" fmla="*/ 993147 h 3401120"/>
              <a:gd name="connsiteX5560" fmla="*/ 3298962 w 6672740"/>
              <a:gd name="connsiteY5560" fmla="*/ 1000765 h 3401120"/>
              <a:gd name="connsiteX5561" fmla="*/ 3292541 w 6672740"/>
              <a:gd name="connsiteY5561" fmla="*/ 1015549 h 3401120"/>
              <a:gd name="connsiteX5562" fmla="*/ 3273634 w 6672740"/>
              <a:gd name="connsiteY5562" fmla="*/ 1023016 h 3401120"/>
              <a:gd name="connsiteX5563" fmla="*/ 3266951 w 6672740"/>
              <a:gd name="connsiteY5563" fmla="*/ 1039544 h 3401120"/>
              <a:gd name="connsiteX5564" fmla="*/ 3252208 w 6672740"/>
              <a:gd name="connsiteY5564" fmla="*/ 1045800 h 3401120"/>
              <a:gd name="connsiteX5565" fmla="*/ 3244275 w 6672740"/>
              <a:gd name="connsiteY5565" fmla="*/ 1065408 h 3401120"/>
              <a:gd name="connsiteX5566" fmla="*/ 3226696 w 6672740"/>
              <a:gd name="connsiteY5566" fmla="*/ 1072863 h 3401120"/>
              <a:gd name="connsiteX5567" fmla="*/ 3220279 w 6672740"/>
              <a:gd name="connsiteY5567" fmla="*/ 1088356 h 3401120"/>
              <a:gd name="connsiteX5568" fmla="*/ 3205372 w 6672740"/>
              <a:gd name="connsiteY5568" fmla="*/ 1094531 h 3401120"/>
              <a:gd name="connsiteX5569" fmla="*/ 3197877 w 6672740"/>
              <a:gd name="connsiteY5569" fmla="*/ 1112624 h 3401120"/>
              <a:gd name="connsiteX5570" fmla="*/ 3179784 w 6672740"/>
              <a:gd name="connsiteY5570" fmla="*/ 1120118 h 3401120"/>
              <a:gd name="connsiteX5571" fmla="*/ 3173609 w 6672740"/>
              <a:gd name="connsiteY5571" fmla="*/ 1135026 h 3401120"/>
              <a:gd name="connsiteX5572" fmla="*/ 3160168 w 6672740"/>
              <a:gd name="connsiteY5572" fmla="*/ 1140593 h 3401120"/>
              <a:gd name="connsiteX5573" fmla="*/ 3151207 w 6672740"/>
              <a:gd name="connsiteY5573" fmla="*/ 1162755 h 3401120"/>
              <a:gd name="connsiteX5574" fmla="*/ 3135287 w 6672740"/>
              <a:gd name="connsiteY5574" fmla="*/ 1169511 h 3401120"/>
              <a:gd name="connsiteX5575" fmla="*/ 3128531 w 6672740"/>
              <a:gd name="connsiteY5575" fmla="*/ 1185431 h 3401120"/>
              <a:gd name="connsiteX5576" fmla="*/ 3112712 w 6672740"/>
              <a:gd name="connsiteY5576" fmla="*/ 1191828 h 3401120"/>
              <a:gd name="connsiteX5577" fmla="*/ 3104536 w 6672740"/>
              <a:gd name="connsiteY5577" fmla="*/ 1211567 h 3401120"/>
              <a:gd name="connsiteX5578" fmla="*/ 3095181 w 6672740"/>
              <a:gd name="connsiteY5578" fmla="*/ 1215442 h 3401120"/>
              <a:gd name="connsiteX5579" fmla="*/ 3085867 w 6672740"/>
              <a:gd name="connsiteY5579" fmla="*/ 1239024 h 3401120"/>
              <a:gd name="connsiteX5580" fmla="*/ 3070006 w 6672740"/>
              <a:gd name="connsiteY5580" fmla="*/ 1245914 h 3401120"/>
              <a:gd name="connsiteX5581" fmla="*/ 3063192 w 6672740"/>
              <a:gd name="connsiteY5581" fmla="*/ 1261972 h 3401120"/>
              <a:gd name="connsiteX5582" fmla="*/ 3047911 w 6672740"/>
              <a:gd name="connsiteY5582" fmla="*/ 1268151 h 3401120"/>
              <a:gd name="connsiteX5583" fmla="*/ 3039197 w 6672740"/>
              <a:gd name="connsiteY5583" fmla="*/ 1289701 h 3401120"/>
              <a:gd name="connsiteX5584" fmla="*/ 3029819 w 6672740"/>
              <a:gd name="connsiteY5584" fmla="*/ 1293680 h 3401120"/>
              <a:gd name="connsiteX5585" fmla="*/ 3020529 w 6672740"/>
              <a:gd name="connsiteY5585" fmla="*/ 1316109 h 3401120"/>
              <a:gd name="connsiteX5586" fmla="*/ 3006264 w 6672740"/>
              <a:gd name="connsiteY5586" fmla="*/ 1322017 h 3401120"/>
              <a:gd name="connsiteX5587" fmla="*/ 2997853 w 6672740"/>
              <a:gd name="connsiteY5587" fmla="*/ 1343292 h 3401120"/>
              <a:gd name="connsiteX5588" fmla="*/ 2985988 w 6672740"/>
              <a:gd name="connsiteY5588" fmla="*/ 1348440 h 3401120"/>
              <a:gd name="connsiteX5589" fmla="*/ 2977591 w 6672740"/>
              <a:gd name="connsiteY5589" fmla="*/ 1369702 h 3401120"/>
              <a:gd name="connsiteX5590" fmla="*/ 2966195 w 6672740"/>
              <a:gd name="connsiteY5590" fmla="*/ 1374653 h 3401120"/>
              <a:gd name="connsiteX5591" fmla="*/ 2958377 w 6672740"/>
              <a:gd name="connsiteY5591" fmla="*/ 1392650 h 3401120"/>
              <a:gd name="connsiteX5592" fmla="*/ 2943882 w 6672740"/>
              <a:gd name="connsiteY5592" fmla="*/ 1398374 h 3401120"/>
              <a:gd name="connsiteX5593" fmla="*/ 2934655 w 6672740"/>
              <a:gd name="connsiteY5593" fmla="*/ 1420652 h 3401120"/>
              <a:gd name="connsiteX5594" fmla="*/ 2926180 w 6672740"/>
              <a:gd name="connsiteY5594" fmla="*/ 1424162 h 3401120"/>
              <a:gd name="connsiteX5595" fmla="*/ 2915986 w 6672740"/>
              <a:gd name="connsiteY5595" fmla="*/ 1449975 h 3401120"/>
              <a:gd name="connsiteX5596" fmla="*/ 2907641 w 6672740"/>
              <a:gd name="connsiteY5596" fmla="*/ 1453601 h 3401120"/>
              <a:gd name="connsiteX5597" fmla="*/ 2897318 w 6672740"/>
              <a:gd name="connsiteY5597" fmla="*/ 1478524 h 3401120"/>
              <a:gd name="connsiteX5598" fmla="*/ 2887791 w 6672740"/>
              <a:gd name="connsiteY5598" fmla="*/ 1482471 h 3401120"/>
              <a:gd name="connsiteX5599" fmla="*/ 2878376 w 6672740"/>
              <a:gd name="connsiteY5599" fmla="*/ 1504660 h 3401120"/>
              <a:gd name="connsiteX5600" fmla="*/ 2867557 w 6672740"/>
              <a:gd name="connsiteY5600" fmla="*/ 1509034 h 3401120"/>
              <a:gd name="connsiteX5601" fmla="*/ 2858114 w 6672740"/>
              <a:gd name="connsiteY5601" fmla="*/ 1532388 h 3401120"/>
              <a:gd name="connsiteX5602" fmla="*/ 2848736 w 6672740"/>
              <a:gd name="connsiteY5602" fmla="*/ 1536367 h 3401120"/>
              <a:gd name="connsiteX5603" fmla="*/ 2839445 w 6672740"/>
              <a:gd name="connsiteY5603" fmla="*/ 1558797 h 3401120"/>
              <a:gd name="connsiteX5604" fmla="*/ 2831412 w 6672740"/>
              <a:gd name="connsiteY5604" fmla="*/ 1562125 h 3401120"/>
              <a:gd name="connsiteX5605" fmla="*/ 2820504 w 6672740"/>
              <a:gd name="connsiteY5605" fmla="*/ 1589713 h 3401120"/>
              <a:gd name="connsiteX5606" fmla="*/ 2809415 w 6672740"/>
              <a:gd name="connsiteY5606" fmla="*/ 1594525 h 3401120"/>
              <a:gd name="connsiteX5607" fmla="*/ 2800242 w 6672740"/>
              <a:gd name="connsiteY5607" fmla="*/ 1616669 h 3401120"/>
              <a:gd name="connsiteX5608" fmla="*/ 2795282 w 6672740"/>
              <a:gd name="connsiteY5608" fmla="*/ 1618723 h 3401120"/>
              <a:gd name="connsiteX5609" fmla="*/ 2785308 w 6672740"/>
              <a:gd name="connsiteY5609" fmla="*/ 1642804 h 3401120"/>
              <a:gd name="connsiteX5610" fmla="*/ 2777276 w 6672740"/>
              <a:gd name="connsiteY5610" fmla="*/ 1646131 h 3401120"/>
              <a:gd name="connsiteX5611" fmla="*/ 2777849 w 6672740"/>
              <a:gd name="connsiteY5611" fmla="*/ 1647480 h 3401120"/>
              <a:gd name="connsiteX5612" fmla="*/ 2766365 w 6672740"/>
              <a:gd name="connsiteY5612" fmla="*/ 1674541 h 3401120"/>
              <a:gd name="connsiteX5613" fmla="*/ 2755030 w 6672740"/>
              <a:gd name="connsiteY5613" fmla="*/ 1679124 h 3401120"/>
              <a:gd name="connsiteX5614" fmla="*/ 2746104 w 6672740"/>
              <a:gd name="connsiteY5614" fmla="*/ 1700677 h 3401120"/>
              <a:gd name="connsiteX5615" fmla="*/ 2741270 w 6672740"/>
              <a:gd name="connsiteY5615" fmla="*/ 1702679 h 3401120"/>
              <a:gd name="connsiteX5616" fmla="*/ 2742378 w 6672740"/>
              <a:gd name="connsiteY5616" fmla="*/ 1705352 h 3401120"/>
              <a:gd name="connsiteX5617" fmla="*/ 2731169 w 6672740"/>
              <a:gd name="connsiteY5617" fmla="*/ 1732413 h 3401120"/>
              <a:gd name="connsiteX5618" fmla="*/ 2726979 w 6672740"/>
              <a:gd name="connsiteY5618" fmla="*/ 1734149 h 3401120"/>
              <a:gd name="connsiteX5619" fmla="*/ 2727445 w 6672740"/>
              <a:gd name="connsiteY5619" fmla="*/ 1735222 h 3401120"/>
              <a:gd name="connsiteX5620" fmla="*/ 2715689 w 6672740"/>
              <a:gd name="connsiteY5620" fmla="*/ 1762283 h 3401120"/>
              <a:gd name="connsiteX5621" fmla="*/ 2707864 w 6672740"/>
              <a:gd name="connsiteY5621" fmla="*/ 1765373 h 3401120"/>
              <a:gd name="connsiteX5622" fmla="*/ 2697293 w 6672740"/>
              <a:gd name="connsiteY5622" fmla="*/ 1790285 h 3401120"/>
              <a:gd name="connsiteX5623" fmla="*/ 2691742 w 6672740"/>
              <a:gd name="connsiteY5623" fmla="*/ 1792530 h 3401120"/>
              <a:gd name="connsiteX5624" fmla="*/ 2691974 w 6672740"/>
              <a:gd name="connsiteY5624" fmla="*/ 1793093 h 3401120"/>
              <a:gd name="connsiteX5625" fmla="*/ 2680765 w 6672740"/>
              <a:gd name="connsiteY5625" fmla="*/ 1820154 h 3401120"/>
              <a:gd name="connsiteX5626" fmla="*/ 2676278 w 6672740"/>
              <a:gd name="connsiteY5626" fmla="*/ 1822012 h 3401120"/>
              <a:gd name="connsiteX5627" fmla="*/ 2677040 w 6672740"/>
              <a:gd name="connsiteY5627" fmla="*/ 1823896 h 3401120"/>
              <a:gd name="connsiteX5628" fmla="*/ 2665831 w 6672740"/>
              <a:gd name="connsiteY5628" fmla="*/ 1851617 h 3401120"/>
              <a:gd name="connsiteX5629" fmla="*/ 2661931 w 6672740"/>
              <a:gd name="connsiteY5629" fmla="*/ 1853271 h 3401120"/>
              <a:gd name="connsiteX5630" fmla="*/ 2650896 w 6672740"/>
              <a:gd name="connsiteY5630" fmla="*/ 1881213 h 3401120"/>
              <a:gd name="connsiteX5631" fmla="*/ 2646634 w 6672740"/>
              <a:gd name="connsiteY5631" fmla="*/ 1883064 h 3401120"/>
              <a:gd name="connsiteX5632" fmla="*/ 2635688 w 6672740"/>
              <a:gd name="connsiteY5632" fmla="*/ 1909488 h 3401120"/>
              <a:gd name="connsiteX5633" fmla="*/ 2630059 w 6672740"/>
              <a:gd name="connsiteY5633" fmla="*/ 1911820 h 3401120"/>
              <a:gd name="connsiteX5634" fmla="*/ 2630370 w 6672740"/>
              <a:gd name="connsiteY5634" fmla="*/ 1912570 h 3401120"/>
              <a:gd name="connsiteX5635" fmla="*/ 2619160 w 6672740"/>
              <a:gd name="connsiteY5635" fmla="*/ 1939631 h 3401120"/>
              <a:gd name="connsiteX5636" fmla="*/ 2614673 w 6672740"/>
              <a:gd name="connsiteY5636" fmla="*/ 1941489 h 3401120"/>
              <a:gd name="connsiteX5637" fmla="*/ 2615435 w 6672740"/>
              <a:gd name="connsiteY5637" fmla="*/ 1943373 h 3401120"/>
              <a:gd name="connsiteX5638" fmla="*/ 2604225 w 6672740"/>
              <a:gd name="connsiteY5638" fmla="*/ 1971094 h 3401120"/>
              <a:gd name="connsiteX5639" fmla="*/ 2599972 w 6672740"/>
              <a:gd name="connsiteY5639" fmla="*/ 1972899 h 3401120"/>
              <a:gd name="connsiteX5640" fmla="*/ 2600500 w 6672740"/>
              <a:gd name="connsiteY5640" fmla="*/ 1974175 h 3401120"/>
              <a:gd name="connsiteX5641" fmla="*/ 2589291 w 6672740"/>
              <a:gd name="connsiteY5641" fmla="*/ 2001236 h 3401120"/>
              <a:gd name="connsiteX5642" fmla="*/ 2584788 w 6672740"/>
              <a:gd name="connsiteY5642" fmla="*/ 2003101 h 3401120"/>
              <a:gd name="connsiteX5643" fmla="*/ 2585566 w 6672740"/>
              <a:gd name="connsiteY5643" fmla="*/ 2004978 h 3401120"/>
              <a:gd name="connsiteX5644" fmla="*/ 2574082 w 6672740"/>
              <a:gd name="connsiteY5644" fmla="*/ 2032699 h 3401120"/>
              <a:gd name="connsiteX5645" fmla="*/ 2571640 w 6672740"/>
              <a:gd name="connsiteY5645" fmla="*/ 2033711 h 3401120"/>
              <a:gd name="connsiteX5646" fmla="*/ 2572497 w 6672740"/>
              <a:gd name="connsiteY5646" fmla="*/ 2035781 h 3401120"/>
              <a:gd name="connsiteX5647" fmla="*/ 2561288 w 6672740"/>
              <a:gd name="connsiteY5647" fmla="*/ 2062842 h 3401120"/>
              <a:gd name="connsiteX5648" fmla="*/ 2556210 w 6672740"/>
              <a:gd name="connsiteY5648" fmla="*/ 2064946 h 3401120"/>
              <a:gd name="connsiteX5649" fmla="*/ 2557563 w 6672740"/>
              <a:gd name="connsiteY5649" fmla="*/ 2068450 h 3401120"/>
              <a:gd name="connsiteX5650" fmla="*/ 2546353 w 6672740"/>
              <a:gd name="connsiteY5650" fmla="*/ 2097492 h 3401120"/>
              <a:gd name="connsiteX5651" fmla="*/ 2545090 w 6672740"/>
              <a:gd name="connsiteY5651" fmla="*/ 2098053 h 3401120"/>
              <a:gd name="connsiteX5652" fmla="*/ 2546362 w 6672740"/>
              <a:gd name="connsiteY5652" fmla="*/ 2101121 h 3401120"/>
              <a:gd name="connsiteX5653" fmla="*/ 2535152 w 6672740"/>
              <a:gd name="connsiteY5653" fmla="*/ 2128182 h 3401120"/>
              <a:gd name="connsiteX5654" fmla="*/ 2530651 w 6672740"/>
              <a:gd name="connsiteY5654" fmla="*/ 2130047 h 3401120"/>
              <a:gd name="connsiteX5655" fmla="*/ 2531428 w 6672740"/>
              <a:gd name="connsiteY5655" fmla="*/ 2131924 h 3401120"/>
              <a:gd name="connsiteX5656" fmla="*/ 2519945 w 6672740"/>
              <a:gd name="connsiteY5656" fmla="*/ 2159645 h 3401120"/>
              <a:gd name="connsiteX5657" fmla="*/ 2517502 w 6672740"/>
              <a:gd name="connsiteY5657" fmla="*/ 2160657 h 3401120"/>
              <a:gd name="connsiteX5658" fmla="*/ 2518359 w 6672740"/>
              <a:gd name="connsiteY5658" fmla="*/ 2162725 h 3401120"/>
              <a:gd name="connsiteX5659" fmla="*/ 2507150 w 6672740"/>
              <a:gd name="connsiteY5659" fmla="*/ 2189787 h 3401120"/>
              <a:gd name="connsiteX5660" fmla="*/ 2505291 w 6672740"/>
              <a:gd name="connsiteY5660" fmla="*/ 2190557 h 3401120"/>
              <a:gd name="connsiteX5661" fmla="*/ 2507158 w 6672740"/>
              <a:gd name="connsiteY5661" fmla="*/ 2195395 h 3401120"/>
              <a:gd name="connsiteX5662" fmla="*/ 2495949 w 6672740"/>
              <a:gd name="connsiteY5662" fmla="*/ 2224436 h 3401120"/>
              <a:gd name="connsiteX5663" fmla="*/ 2494636 w 6672740"/>
              <a:gd name="connsiteY5663" fmla="*/ 2225020 h 3401120"/>
              <a:gd name="connsiteX5664" fmla="*/ 2495959 w 6672740"/>
              <a:gd name="connsiteY5664" fmla="*/ 2228065 h 3401120"/>
              <a:gd name="connsiteX5665" fmla="*/ 2484203 w 6672740"/>
              <a:gd name="connsiteY5665" fmla="*/ 2255126 h 3401120"/>
              <a:gd name="connsiteX5666" fmla="*/ 2480155 w 6672740"/>
              <a:gd name="connsiteY5666" fmla="*/ 2256726 h 3401120"/>
              <a:gd name="connsiteX5667" fmla="*/ 2481022 w 6672740"/>
              <a:gd name="connsiteY5667" fmla="*/ 2258867 h 3401120"/>
              <a:gd name="connsiteX5668" fmla="*/ 2469812 w 6672740"/>
              <a:gd name="connsiteY5668" fmla="*/ 2286589 h 3401120"/>
              <a:gd name="connsiteX5669" fmla="*/ 2467370 w 6672740"/>
              <a:gd name="connsiteY5669" fmla="*/ 2287625 h 3401120"/>
              <a:gd name="connsiteX5670" fmla="*/ 2469822 w 6672740"/>
              <a:gd name="connsiteY5670" fmla="*/ 2293404 h 3401120"/>
              <a:gd name="connsiteX5671" fmla="*/ 2459285 w 6672740"/>
              <a:gd name="connsiteY5671" fmla="*/ 2318236 h 3401120"/>
              <a:gd name="connsiteX5672" fmla="*/ 2462353 w 6672740"/>
              <a:gd name="connsiteY5672" fmla="*/ 2325139 h 3401120"/>
              <a:gd name="connsiteX5673" fmla="*/ 2450325 w 6672740"/>
              <a:gd name="connsiteY5673" fmla="*/ 2352201 h 3401120"/>
              <a:gd name="connsiteX5674" fmla="*/ 2447093 w 6672740"/>
              <a:gd name="connsiteY5674" fmla="*/ 2353448 h 3401120"/>
              <a:gd name="connsiteX5675" fmla="*/ 2449286 w 6672740"/>
              <a:gd name="connsiteY5675" fmla="*/ 2358742 h 3401120"/>
              <a:gd name="connsiteX5676" fmla="*/ 2438077 w 6672740"/>
              <a:gd name="connsiteY5676" fmla="*/ 2385803 h 3401120"/>
              <a:gd name="connsiteX5677" fmla="*/ 2436431 w 6672740"/>
              <a:gd name="connsiteY5677" fmla="*/ 2386485 h 3401120"/>
              <a:gd name="connsiteX5678" fmla="*/ 2438085 w 6672740"/>
              <a:gd name="connsiteY5678" fmla="*/ 2390479 h 3401120"/>
              <a:gd name="connsiteX5679" fmla="*/ 2426876 w 6672740"/>
              <a:gd name="connsiteY5679" fmla="*/ 2417540 h 3401120"/>
              <a:gd name="connsiteX5680" fmla="*/ 2424570 w 6672740"/>
              <a:gd name="connsiteY5680" fmla="*/ 2418495 h 3401120"/>
              <a:gd name="connsiteX5681" fmla="*/ 2426884 w 6672740"/>
              <a:gd name="connsiteY5681" fmla="*/ 2424082 h 3401120"/>
              <a:gd name="connsiteX5682" fmla="*/ 2416578 w 6672740"/>
              <a:gd name="connsiteY5682" fmla="*/ 2448964 h 3401120"/>
              <a:gd name="connsiteX5683" fmla="*/ 2419417 w 6672740"/>
              <a:gd name="connsiteY5683" fmla="*/ 2455818 h 3401120"/>
              <a:gd name="connsiteX5684" fmla="*/ 2408208 w 6672740"/>
              <a:gd name="connsiteY5684" fmla="*/ 2482879 h 3401120"/>
              <a:gd name="connsiteX5685" fmla="*/ 2405854 w 6672740"/>
              <a:gd name="connsiteY5685" fmla="*/ 2483854 h 3401120"/>
              <a:gd name="connsiteX5686" fmla="*/ 2408217 w 6672740"/>
              <a:gd name="connsiteY5686" fmla="*/ 2489421 h 3401120"/>
              <a:gd name="connsiteX5687" fmla="*/ 2396734 w 6672740"/>
              <a:gd name="connsiteY5687" fmla="*/ 2516482 h 3401120"/>
              <a:gd name="connsiteX5688" fmla="*/ 2395591 w 6672740"/>
              <a:gd name="connsiteY5688" fmla="*/ 2516944 h 3401120"/>
              <a:gd name="connsiteX5689" fmla="*/ 2398882 w 6672740"/>
              <a:gd name="connsiteY5689" fmla="*/ 2524891 h 3401120"/>
              <a:gd name="connsiteX5690" fmla="*/ 2388963 w 6672740"/>
              <a:gd name="connsiteY5690" fmla="*/ 2548839 h 3401120"/>
              <a:gd name="connsiteX5691" fmla="*/ 2391415 w 6672740"/>
              <a:gd name="connsiteY5691" fmla="*/ 2554760 h 3401120"/>
              <a:gd name="connsiteX5692" fmla="*/ 2380206 w 6672740"/>
              <a:gd name="connsiteY5692" fmla="*/ 2581821 h 3401120"/>
              <a:gd name="connsiteX5693" fmla="*/ 2377240 w 6672740"/>
              <a:gd name="connsiteY5693" fmla="*/ 2583050 h 3401120"/>
              <a:gd name="connsiteX5694" fmla="*/ 2380214 w 6672740"/>
              <a:gd name="connsiteY5694" fmla="*/ 2590230 h 3401120"/>
              <a:gd name="connsiteX5695" fmla="*/ 2369369 w 6672740"/>
              <a:gd name="connsiteY5695" fmla="*/ 2616412 h 3401120"/>
              <a:gd name="connsiteX5696" fmla="*/ 2372747 w 6672740"/>
              <a:gd name="connsiteY5696" fmla="*/ 2624766 h 3401120"/>
              <a:gd name="connsiteX5697" fmla="*/ 2361991 w 6672740"/>
              <a:gd name="connsiteY5697" fmla="*/ 2651365 h 3401120"/>
              <a:gd name="connsiteX5698" fmla="*/ 2365279 w 6672740"/>
              <a:gd name="connsiteY5698" fmla="*/ 2659303 h 3401120"/>
              <a:gd name="connsiteX5699" fmla="*/ 2354434 w 6672740"/>
              <a:gd name="connsiteY5699" fmla="*/ 2685486 h 3401120"/>
              <a:gd name="connsiteX5700" fmla="*/ 2357812 w 6672740"/>
              <a:gd name="connsiteY5700" fmla="*/ 2693840 h 3401120"/>
              <a:gd name="connsiteX5701" fmla="*/ 2349227 w 6672740"/>
              <a:gd name="connsiteY5701" fmla="*/ 2715069 h 3401120"/>
              <a:gd name="connsiteX5702" fmla="*/ 2354077 w 6672740"/>
              <a:gd name="connsiteY5702" fmla="*/ 2726510 h 3401120"/>
              <a:gd name="connsiteX5703" fmla="*/ 2343220 w 6672740"/>
              <a:gd name="connsiteY5703" fmla="*/ 2752124 h 3401120"/>
              <a:gd name="connsiteX5704" fmla="*/ 2346611 w 6672740"/>
              <a:gd name="connsiteY5704" fmla="*/ 2760112 h 3401120"/>
              <a:gd name="connsiteX5705" fmla="*/ 2335128 w 6672740"/>
              <a:gd name="connsiteY5705" fmla="*/ 2787173 h 3401120"/>
              <a:gd name="connsiteX5706" fmla="*/ 2334647 w 6672740"/>
              <a:gd name="connsiteY5706" fmla="*/ 2787367 h 3401120"/>
              <a:gd name="connsiteX5707" fmla="*/ 2337276 w 6672740"/>
              <a:gd name="connsiteY5707" fmla="*/ 2793715 h 3401120"/>
              <a:gd name="connsiteX5708" fmla="*/ 2326196 w 6672740"/>
              <a:gd name="connsiteY5708" fmla="*/ 2820464 h 3401120"/>
              <a:gd name="connsiteX5709" fmla="*/ 2329809 w 6672740"/>
              <a:gd name="connsiteY5709" fmla="*/ 2829185 h 3401120"/>
              <a:gd name="connsiteX5710" fmla="*/ 2320982 w 6672740"/>
              <a:gd name="connsiteY5710" fmla="*/ 2850494 h 3401120"/>
              <a:gd name="connsiteX5711" fmla="*/ 2326075 w 6672740"/>
              <a:gd name="connsiteY5711" fmla="*/ 2862788 h 3401120"/>
              <a:gd name="connsiteX5712" fmla="*/ 2316476 w 6672740"/>
              <a:gd name="connsiteY5712" fmla="*/ 2885962 h 3401120"/>
              <a:gd name="connsiteX5713" fmla="*/ 2322343 w 6672740"/>
              <a:gd name="connsiteY5713" fmla="*/ 2900125 h 3401120"/>
              <a:gd name="connsiteX5714" fmla="*/ 2311577 w 6672740"/>
              <a:gd name="connsiteY5714" fmla="*/ 2926117 h 3401120"/>
              <a:gd name="connsiteX5715" fmla="*/ 2314874 w 6672740"/>
              <a:gd name="connsiteY5715" fmla="*/ 2934660 h 3401120"/>
              <a:gd name="connsiteX5716" fmla="*/ 2305800 w 6672740"/>
              <a:gd name="connsiteY5716" fmla="*/ 2958170 h 3401120"/>
              <a:gd name="connsiteX5717" fmla="*/ 2311141 w 6672740"/>
              <a:gd name="connsiteY5717" fmla="*/ 2971063 h 3401120"/>
              <a:gd name="connsiteX5718" fmla="*/ 2302184 w 6672740"/>
              <a:gd name="connsiteY5718" fmla="*/ 2992684 h 3401120"/>
              <a:gd name="connsiteX5719" fmla="*/ 2307407 w 6672740"/>
              <a:gd name="connsiteY5719" fmla="*/ 3005600 h 3401120"/>
              <a:gd name="connsiteX5720" fmla="*/ 2298495 w 6672740"/>
              <a:gd name="connsiteY5720" fmla="*/ 3027637 h 3401120"/>
              <a:gd name="connsiteX5721" fmla="*/ 2303673 w 6672740"/>
              <a:gd name="connsiteY5721" fmla="*/ 3040137 h 3401120"/>
              <a:gd name="connsiteX5722" fmla="*/ 2294461 w 6672740"/>
              <a:gd name="connsiteY5722" fmla="*/ 3062378 h 3401120"/>
              <a:gd name="connsiteX5723" fmla="*/ 2299940 w 6672740"/>
              <a:gd name="connsiteY5723" fmla="*/ 3075606 h 3401120"/>
              <a:gd name="connsiteX5724" fmla="*/ 2291113 w 6672740"/>
              <a:gd name="connsiteY5724" fmla="*/ 3096914 h 3401120"/>
              <a:gd name="connsiteX5725" fmla="*/ 2296206 w 6672740"/>
              <a:gd name="connsiteY5725" fmla="*/ 3109209 h 3401120"/>
              <a:gd name="connsiteX5726" fmla="*/ 2286144 w 6672740"/>
              <a:gd name="connsiteY5726" fmla="*/ 3133499 h 3401120"/>
              <a:gd name="connsiteX5727" fmla="*/ 2292472 w 6672740"/>
              <a:gd name="connsiteY5727" fmla="*/ 3148413 h 3401120"/>
              <a:gd name="connsiteX5728" fmla="*/ 2285233 w 6672740"/>
              <a:gd name="connsiteY5728" fmla="*/ 3165473 h 3401120"/>
              <a:gd name="connsiteX5729" fmla="*/ 2292472 w 6672740"/>
              <a:gd name="connsiteY5729" fmla="*/ 3182950 h 3401120"/>
              <a:gd name="connsiteX5730" fmla="*/ 2283389 w 6672740"/>
              <a:gd name="connsiteY5730" fmla="*/ 3204878 h 3401120"/>
              <a:gd name="connsiteX5731" fmla="*/ 2288739 w 6672740"/>
              <a:gd name="connsiteY5731" fmla="*/ 3217485 h 3401120"/>
              <a:gd name="connsiteX5732" fmla="*/ 2281288 w 6672740"/>
              <a:gd name="connsiteY5732" fmla="*/ 3235045 h 3401120"/>
              <a:gd name="connsiteX5733" fmla="*/ 2288739 w 6672740"/>
              <a:gd name="connsiteY5733" fmla="*/ 3253888 h 3401120"/>
              <a:gd name="connsiteX5734" fmla="*/ 2279486 w 6672740"/>
              <a:gd name="connsiteY5734" fmla="*/ 3277287 h 3401120"/>
              <a:gd name="connsiteX5735" fmla="*/ 2285005 w 6672740"/>
              <a:gd name="connsiteY5735" fmla="*/ 3290292 h 3401120"/>
              <a:gd name="connsiteX5736" fmla="*/ 2277480 w 6672740"/>
              <a:gd name="connsiteY5736" fmla="*/ 3308027 h 3401120"/>
              <a:gd name="connsiteX5737" fmla="*/ 2285005 w 6672740"/>
              <a:gd name="connsiteY5737" fmla="*/ 3325761 h 3401120"/>
              <a:gd name="connsiteX5738" fmla="*/ 2277083 w 6672740"/>
              <a:gd name="connsiteY5738" fmla="*/ 3344430 h 3401120"/>
              <a:gd name="connsiteX5739" fmla="*/ 2285005 w 6672740"/>
              <a:gd name="connsiteY5739" fmla="*/ 3363098 h 3401120"/>
              <a:gd name="connsiteX5740" fmla="*/ 2277480 w 6672740"/>
              <a:gd name="connsiteY5740" fmla="*/ 3380834 h 3401120"/>
              <a:gd name="connsiteX5741" fmla="*/ 2285005 w 6672740"/>
              <a:gd name="connsiteY5741" fmla="*/ 3398569 h 3401120"/>
              <a:gd name="connsiteX5742" fmla="*/ 2283922 w 6672740"/>
              <a:gd name="connsiteY5742" fmla="*/ 3401120 h 3401120"/>
              <a:gd name="connsiteX5743" fmla="*/ 2207679 w 6672740"/>
              <a:gd name="connsiteY5743" fmla="*/ 3401120 h 3401120"/>
              <a:gd name="connsiteX5744" fmla="*/ 2206597 w 6672740"/>
              <a:gd name="connsiteY5744" fmla="*/ 3398569 h 3401120"/>
              <a:gd name="connsiteX5745" fmla="*/ 2214122 w 6672740"/>
              <a:gd name="connsiteY5745" fmla="*/ 3380834 h 3401120"/>
              <a:gd name="connsiteX5746" fmla="*/ 2206597 w 6672740"/>
              <a:gd name="connsiteY5746" fmla="*/ 3363098 h 3401120"/>
              <a:gd name="connsiteX5747" fmla="*/ 2214518 w 6672740"/>
              <a:gd name="connsiteY5747" fmla="*/ 3344430 h 3401120"/>
              <a:gd name="connsiteX5748" fmla="*/ 2206597 w 6672740"/>
              <a:gd name="connsiteY5748" fmla="*/ 3325761 h 3401120"/>
              <a:gd name="connsiteX5749" fmla="*/ 2214122 w 6672740"/>
              <a:gd name="connsiteY5749" fmla="*/ 3308027 h 3401120"/>
              <a:gd name="connsiteX5750" fmla="*/ 2206597 w 6672740"/>
              <a:gd name="connsiteY5750" fmla="*/ 3290292 h 3401120"/>
              <a:gd name="connsiteX5751" fmla="*/ 2215980 w 6672740"/>
              <a:gd name="connsiteY5751" fmla="*/ 3268177 h 3401120"/>
              <a:gd name="connsiteX5752" fmla="*/ 2210330 w 6672740"/>
              <a:gd name="connsiteY5752" fmla="*/ 3253888 h 3401120"/>
              <a:gd name="connsiteX5753" fmla="*/ 2217781 w 6672740"/>
              <a:gd name="connsiteY5753" fmla="*/ 3235045 h 3401120"/>
              <a:gd name="connsiteX5754" fmla="*/ 2210330 w 6672740"/>
              <a:gd name="connsiteY5754" fmla="*/ 3217485 h 3401120"/>
              <a:gd name="connsiteX5755" fmla="*/ 2219458 w 6672740"/>
              <a:gd name="connsiteY5755" fmla="*/ 3195972 h 3401120"/>
              <a:gd name="connsiteX5756" fmla="*/ 2214064 w 6672740"/>
              <a:gd name="connsiteY5756" fmla="*/ 3182950 h 3401120"/>
              <a:gd name="connsiteX5757" fmla="*/ 2221303 w 6672740"/>
              <a:gd name="connsiteY5757" fmla="*/ 3165473 h 3401120"/>
              <a:gd name="connsiteX5758" fmla="*/ 2214064 w 6672740"/>
              <a:gd name="connsiteY5758" fmla="*/ 3148413 h 3401120"/>
              <a:gd name="connsiteX5759" fmla="*/ 2225116 w 6672740"/>
              <a:gd name="connsiteY5759" fmla="*/ 3122368 h 3401120"/>
              <a:gd name="connsiteX5760" fmla="*/ 2219665 w 6672740"/>
              <a:gd name="connsiteY5760" fmla="*/ 3109209 h 3401120"/>
              <a:gd name="connsiteX5761" fmla="*/ 2228491 w 6672740"/>
              <a:gd name="connsiteY5761" fmla="*/ 3087901 h 3401120"/>
              <a:gd name="connsiteX5762" fmla="*/ 2223399 w 6672740"/>
              <a:gd name="connsiteY5762" fmla="*/ 3075606 h 3401120"/>
              <a:gd name="connsiteX5763" fmla="*/ 2232611 w 6672740"/>
              <a:gd name="connsiteY5763" fmla="*/ 3053364 h 3401120"/>
              <a:gd name="connsiteX5764" fmla="*/ 2227133 w 6672740"/>
              <a:gd name="connsiteY5764" fmla="*/ 3040137 h 3401120"/>
              <a:gd name="connsiteX5765" fmla="*/ 2236088 w 6672740"/>
              <a:gd name="connsiteY5765" fmla="*/ 3018514 h 3401120"/>
              <a:gd name="connsiteX5766" fmla="*/ 2230866 w 6672740"/>
              <a:gd name="connsiteY5766" fmla="*/ 3005600 h 3401120"/>
              <a:gd name="connsiteX5767" fmla="*/ 2239776 w 6672740"/>
              <a:gd name="connsiteY5767" fmla="*/ 2983561 h 3401120"/>
              <a:gd name="connsiteX5768" fmla="*/ 2234600 w 6672740"/>
              <a:gd name="connsiteY5768" fmla="*/ 2971063 h 3401120"/>
              <a:gd name="connsiteX5769" fmla="*/ 2243805 w 6672740"/>
              <a:gd name="connsiteY5769" fmla="*/ 2948838 h 3401120"/>
              <a:gd name="connsiteX5770" fmla="*/ 2238334 w 6672740"/>
              <a:gd name="connsiteY5770" fmla="*/ 2934660 h 3401120"/>
              <a:gd name="connsiteX5771" fmla="*/ 2247034 w 6672740"/>
              <a:gd name="connsiteY5771" fmla="*/ 2912117 h 3401120"/>
              <a:gd name="connsiteX5772" fmla="*/ 2242067 w 6672740"/>
              <a:gd name="connsiteY5772" fmla="*/ 2900125 h 3401120"/>
              <a:gd name="connsiteX5773" fmla="*/ 2253533 w 6672740"/>
              <a:gd name="connsiteY5773" fmla="*/ 2872442 h 3401120"/>
              <a:gd name="connsiteX5774" fmla="*/ 2249535 w 6672740"/>
              <a:gd name="connsiteY5774" fmla="*/ 2862788 h 3401120"/>
              <a:gd name="connsiteX5775" fmla="*/ 2258360 w 6672740"/>
              <a:gd name="connsiteY5775" fmla="*/ 2841480 h 3401120"/>
              <a:gd name="connsiteX5776" fmla="*/ 2253268 w 6672740"/>
              <a:gd name="connsiteY5776" fmla="*/ 2829185 h 3401120"/>
              <a:gd name="connsiteX5777" fmla="*/ 2264348 w 6672740"/>
              <a:gd name="connsiteY5777" fmla="*/ 2802436 h 3401120"/>
              <a:gd name="connsiteX5778" fmla="*/ 2260735 w 6672740"/>
              <a:gd name="connsiteY5778" fmla="*/ 2793715 h 3401120"/>
              <a:gd name="connsiteX5779" fmla="*/ 2271467 w 6672740"/>
              <a:gd name="connsiteY5779" fmla="*/ 2767805 h 3401120"/>
              <a:gd name="connsiteX5780" fmla="*/ 2268203 w 6672740"/>
              <a:gd name="connsiteY5780" fmla="*/ 2760112 h 3401120"/>
              <a:gd name="connsiteX5781" fmla="*/ 2277195 w 6672740"/>
              <a:gd name="connsiteY5781" fmla="*/ 2738919 h 3401120"/>
              <a:gd name="connsiteX5782" fmla="*/ 2271936 w 6672740"/>
              <a:gd name="connsiteY5782" fmla="*/ 2726510 h 3401120"/>
              <a:gd name="connsiteX5783" fmla="*/ 2283474 w 6672740"/>
              <a:gd name="connsiteY5783" fmla="*/ 2699288 h 3401120"/>
              <a:gd name="connsiteX5784" fmla="*/ 2281271 w 6672740"/>
              <a:gd name="connsiteY5784" fmla="*/ 2693840 h 3401120"/>
              <a:gd name="connsiteX5785" fmla="*/ 2292026 w 6672740"/>
              <a:gd name="connsiteY5785" fmla="*/ 2667241 h 3401120"/>
              <a:gd name="connsiteX5786" fmla="*/ 2288739 w 6672740"/>
              <a:gd name="connsiteY5786" fmla="*/ 2659303 h 3401120"/>
              <a:gd name="connsiteX5787" fmla="*/ 2299583 w 6672740"/>
              <a:gd name="connsiteY5787" fmla="*/ 2633120 h 3401120"/>
              <a:gd name="connsiteX5788" fmla="*/ 2296206 w 6672740"/>
              <a:gd name="connsiteY5788" fmla="*/ 2624766 h 3401120"/>
              <a:gd name="connsiteX5789" fmla="*/ 2306961 w 6672740"/>
              <a:gd name="connsiteY5789" fmla="*/ 2598167 h 3401120"/>
              <a:gd name="connsiteX5790" fmla="*/ 2303673 w 6672740"/>
              <a:gd name="connsiteY5790" fmla="*/ 2590230 h 3401120"/>
              <a:gd name="connsiteX5791" fmla="*/ 2314882 w 6672740"/>
              <a:gd name="connsiteY5791" fmla="*/ 2563168 h 3401120"/>
              <a:gd name="connsiteX5792" fmla="*/ 2317848 w 6672740"/>
              <a:gd name="connsiteY5792" fmla="*/ 2561940 h 3401120"/>
              <a:gd name="connsiteX5793" fmla="*/ 2314874 w 6672740"/>
              <a:gd name="connsiteY5793" fmla="*/ 2554760 h 3401120"/>
              <a:gd name="connsiteX5794" fmla="*/ 2324793 w 6672740"/>
              <a:gd name="connsiteY5794" fmla="*/ 2530811 h 3401120"/>
              <a:gd name="connsiteX5795" fmla="*/ 2322342 w 6672740"/>
              <a:gd name="connsiteY5795" fmla="*/ 2524891 h 3401120"/>
              <a:gd name="connsiteX5796" fmla="*/ 2333465 w 6672740"/>
              <a:gd name="connsiteY5796" fmla="*/ 2498036 h 3401120"/>
              <a:gd name="connsiteX5797" fmla="*/ 2329809 w 6672740"/>
              <a:gd name="connsiteY5797" fmla="*/ 2489421 h 3401120"/>
              <a:gd name="connsiteX5798" fmla="*/ 2341291 w 6672740"/>
              <a:gd name="connsiteY5798" fmla="*/ 2462359 h 3401120"/>
              <a:gd name="connsiteX5799" fmla="*/ 2344969 w 6672740"/>
              <a:gd name="connsiteY5799" fmla="*/ 2460872 h 3401120"/>
              <a:gd name="connsiteX5800" fmla="*/ 2342876 w 6672740"/>
              <a:gd name="connsiteY5800" fmla="*/ 2455818 h 3401120"/>
              <a:gd name="connsiteX5801" fmla="*/ 2353182 w 6672740"/>
              <a:gd name="connsiteY5801" fmla="*/ 2430935 h 3401120"/>
              <a:gd name="connsiteX5802" fmla="*/ 2350343 w 6672740"/>
              <a:gd name="connsiteY5802" fmla="*/ 2424082 h 3401120"/>
              <a:gd name="connsiteX5803" fmla="*/ 2361552 w 6672740"/>
              <a:gd name="connsiteY5803" fmla="*/ 2397021 h 3401120"/>
              <a:gd name="connsiteX5804" fmla="*/ 2363859 w 6672740"/>
              <a:gd name="connsiteY5804" fmla="*/ 2396065 h 3401120"/>
              <a:gd name="connsiteX5805" fmla="*/ 2361544 w 6672740"/>
              <a:gd name="connsiteY5805" fmla="*/ 2390479 h 3401120"/>
              <a:gd name="connsiteX5806" fmla="*/ 2372753 w 6672740"/>
              <a:gd name="connsiteY5806" fmla="*/ 2363418 h 3401120"/>
              <a:gd name="connsiteX5807" fmla="*/ 2374399 w 6672740"/>
              <a:gd name="connsiteY5807" fmla="*/ 2362736 h 3401120"/>
              <a:gd name="connsiteX5808" fmla="*/ 2372745 w 6672740"/>
              <a:gd name="connsiteY5808" fmla="*/ 2358742 h 3401120"/>
              <a:gd name="connsiteX5809" fmla="*/ 2383552 w 6672740"/>
              <a:gd name="connsiteY5809" fmla="*/ 2332651 h 3401120"/>
              <a:gd name="connsiteX5810" fmla="*/ 2380213 w 6672740"/>
              <a:gd name="connsiteY5810" fmla="*/ 2325139 h 3401120"/>
              <a:gd name="connsiteX5811" fmla="*/ 2392241 w 6672740"/>
              <a:gd name="connsiteY5811" fmla="*/ 2298078 h 3401120"/>
              <a:gd name="connsiteX5812" fmla="*/ 2393235 w 6672740"/>
              <a:gd name="connsiteY5812" fmla="*/ 2297695 h 3401120"/>
              <a:gd name="connsiteX5813" fmla="*/ 2391414 w 6672740"/>
              <a:gd name="connsiteY5813" fmla="*/ 2293404 h 3401120"/>
              <a:gd name="connsiteX5814" fmla="*/ 2402896 w 6672740"/>
              <a:gd name="connsiteY5814" fmla="*/ 2266343 h 3401120"/>
              <a:gd name="connsiteX5815" fmla="*/ 2406856 w 6672740"/>
              <a:gd name="connsiteY5815" fmla="*/ 2264741 h 3401120"/>
              <a:gd name="connsiteX5816" fmla="*/ 2404481 w 6672740"/>
              <a:gd name="connsiteY5816" fmla="*/ 2258867 h 3401120"/>
              <a:gd name="connsiteX5817" fmla="*/ 2415690 w 6672740"/>
              <a:gd name="connsiteY5817" fmla="*/ 2231145 h 3401120"/>
              <a:gd name="connsiteX5818" fmla="*/ 2416815 w 6672740"/>
              <a:gd name="connsiteY5818" fmla="*/ 2230669 h 3401120"/>
              <a:gd name="connsiteX5819" fmla="*/ 2415683 w 6672740"/>
              <a:gd name="connsiteY5819" fmla="*/ 2228065 h 3401120"/>
              <a:gd name="connsiteX5820" fmla="*/ 2427439 w 6672740"/>
              <a:gd name="connsiteY5820" fmla="*/ 2201004 h 3401120"/>
              <a:gd name="connsiteX5821" fmla="*/ 2432076 w 6672740"/>
              <a:gd name="connsiteY5821" fmla="*/ 2199172 h 3401120"/>
              <a:gd name="connsiteX5822" fmla="*/ 2430618 w 6672740"/>
              <a:gd name="connsiteY5822" fmla="*/ 2195395 h 3401120"/>
              <a:gd name="connsiteX5823" fmla="*/ 2441827 w 6672740"/>
              <a:gd name="connsiteY5823" fmla="*/ 2166353 h 3401120"/>
              <a:gd name="connsiteX5824" fmla="*/ 2443089 w 6672740"/>
              <a:gd name="connsiteY5824" fmla="*/ 2165792 h 3401120"/>
              <a:gd name="connsiteX5825" fmla="*/ 2441819 w 6672740"/>
              <a:gd name="connsiteY5825" fmla="*/ 2162725 h 3401120"/>
              <a:gd name="connsiteX5826" fmla="*/ 2453028 w 6672740"/>
              <a:gd name="connsiteY5826" fmla="*/ 2135664 h 3401120"/>
              <a:gd name="connsiteX5827" fmla="*/ 2454343 w 6672740"/>
              <a:gd name="connsiteY5827" fmla="*/ 2135119 h 3401120"/>
              <a:gd name="connsiteX5828" fmla="*/ 2453020 w 6672740"/>
              <a:gd name="connsiteY5828" fmla="*/ 2131924 h 3401120"/>
              <a:gd name="connsiteX5829" fmla="*/ 2464502 w 6672740"/>
              <a:gd name="connsiteY5829" fmla="*/ 2104202 h 3401120"/>
              <a:gd name="connsiteX5830" fmla="*/ 2470131 w 6672740"/>
              <a:gd name="connsiteY5830" fmla="*/ 2101871 h 3401120"/>
              <a:gd name="connsiteX5831" fmla="*/ 2469821 w 6672740"/>
              <a:gd name="connsiteY5831" fmla="*/ 2101121 h 3401120"/>
              <a:gd name="connsiteX5832" fmla="*/ 2481030 w 6672740"/>
              <a:gd name="connsiteY5832" fmla="*/ 2074060 h 3401120"/>
              <a:gd name="connsiteX5833" fmla="*/ 2482889 w 6672740"/>
              <a:gd name="connsiteY5833" fmla="*/ 2073288 h 3401120"/>
              <a:gd name="connsiteX5834" fmla="*/ 2481022 w 6672740"/>
              <a:gd name="connsiteY5834" fmla="*/ 2068450 h 3401120"/>
              <a:gd name="connsiteX5835" fmla="*/ 2492231 w 6672740"/>
              <a:gd name="connsiteY5835" fmla="*/ 2039409 h 3401120"/>
              <a:gd name="connsiteX5836" fmla="*/ 2496645 w 6672740"/>
              <a:gd name="connsiteY5836" fmla="*/ 2037446 h 3401120"/>
              <a:gd name="connsiteX5837" fmla="*/ 2495956 w 6672740"/>
              <a:gd name="connsiteY5837" fmla="*/ 2035781 h 3401120"/>
              <a:gd name="connsiteX5838" fmla="*/ 2507166 w 6672740"/>
              <a:gd name="connsiteY5838" fmla="*/ 2008720 h 3401120"/>
              <a:gd name="connsiteX5839" fmla="*/ 2508481 w 6672740"/>
              <a:gd name="connsiteY5839" fmla="*/ 2008174 h 3401120"/>
              <a:gd name="connsiteX5840" fmla="*/ 2507157 w 6672740"/>
              <a:gd name="connsiteY5840" fmla="*/ 2004978 h 3401120"/>
              <a:gd name="connsiteX5841" fmla="*/ 2518640 w 6672740"/>
              <a:gd name="connsiteY5841" fmla="*/ 1977256 h 3401120"/>
              <a:gd name="connsiteX5842" fmla="*/ 2524270 w 6672740"/>
              <a:gd name="connsiteY5842" fmla="*/ 1974924 h 3401120"/>
              <a:gd name="connsiteX5843" fmla="*/ 2523960 w 6672740"/>
              <a:gd name="connsiteY5843" fmla="*/ 1974175 h 3401120"/>
              <a:gd name="connsiteX5844" fmla="*/ 2535169 w 6672740"/>
              <a:gd name="connsiteY5844" fmla="*/ 1947114 h 3401120"/>
              <a:gd name="connsiteX5845" fmla="*/ 2539655 w 6672740"/>
              <a:gd name="connsiteY5845" fmla="*/ 1945255 h 3401120"/>
              <a:gd name="connsiteX5846" fmla="*/ 2538894 w 6672740"/>
              <a:gd name="connsiteY5846" fmla="*/ 1943373 h 3401120"/>
              <a:gd name="connsiteX5847" fmla="*/ 2550103 w 6672740"/>
              <a:gd name="connsiteY5847" fmla="*/ 1915651 h 3401120"/>
              <a:gd name="connsiteX5848" fmla="*/ 2554357 w 6672740"/>
              <a:gd name="connsiteY5848" fmla="*/ 1913846 h 3401120"/>
              <a:gd name="connsiteX5849" fmla="*/ 2553829 w 6672740"/>
              <a:gd name="connsiteY5849" fmla="*/ 1912570 h 3401120"/>
              <a:gd name="connsiteX5850" fmla="*/ 2565038 w 6672740"/>
              <a:gd name="connsiteY5850" fmla="*/ 1885509 h 3401120"/>
              <a:gd name="connsiteX5851" fmla="*/ 2569541 w 6672740"/>
              <a:gd name="connsiteY5851" fmla="*/ 1883643 h 3401120"/>
              <a:gd name="connsiteX5852" fmla="*/ 2568764 w 6672740"/>
              <a:gd name="connsiteY5852" fmla="*/ 1881767 h 3401120"/>
              <a:gd name="connsiteX5853" fmla="*/ 2580245 w 6672740"/>
              <a:gd name="connsiteY5853" fmla="*/ 1854045 h 3401120"/>
              <a:gd name="connsiteX5854" fmla="*/ 2586031 w 6672740"/>
              <a:gd name="connsiteY5854" fmla="*/ 1851650 h 3401120"/>
              <a:gd name="connsiteX5855" fmla="*/ 2596773 w 6672740"/>
              <a:gd name="connsiteY5855" fmla="*/ 1824450 h 3401120"/>
              <a:gd name="connsiteX5856" fmla="*/ 2601021 w 6672740"/>
              <a:gd name="connsiteY5856" fmla="*/ 1822604 h 3401120"/>
              <a:gd name="connsiteX5857" fmla="*/ 2611708 w 6672740"/>
              <a:gd name="connsiteY5857" fmla="*/ 1796174 h 3401120"/>
              <a:gd name="connsiteX5858" fmla="*/ 2615962 w 6672740"/>
              <a:gd name="connsiteY5858" fmla="*/ 1794369 h 3401120"/>
              <a:gd name="connsiteX5859" fmla="*/ 2615434 w 6672740"/>
              <a:gd name="connsiteY5859" fmla="*/ 1793093 h 3401120"/>
              <a:gd name="connsiteX5860" fmla="*/ 2626643 w 6672740"/>
              <a:gd name="connsiteY5860" fmla="*/ 1766032 h 3401120"/>
              <a:gd name="connsiteX5861" fmla="*/ 2630824 w 6672740"/>
              <a:gd name="connsiteY5861" fmla="*/ 1764298 h 3401120"/>
              <a:gd name="connsiteX5862" fmla="*/ 2630368 w 6672740"/>
              <a:gd name="connsiteY5862" fmla="*/ 1763224 h 3401120"/>
              <a:gd name="connsiteX5863" fmla="*/ 2641850 w 6672740"/>
              <a:gd name="connsiteY5863" fmla="*/ 1736162 h 3401120"/>
              <a:gd name="connsiteX5864" fmla="*/ 2647806 w 6672740"/>
              <a:gd name="connsiteY5864" fmla="*/ 1733754 h 3401120"/>
              <a:gd name="connsiteX5865" fmla="*/ 2658925 w 6672740"/>
              <a:gd name="connsiteY5865" fmla="*/ 1708160 h 3401120"/>
              <a:gd name="connsiteX5866" fmla="*/ 2665864 w 6672740"/>
              <a:gd name="connsiteY5866" fmla="*/ 1705419 h 3401120"/>
              <a:gd name="connsiteX5867" fmla="*/ 2665837 w 6672740"/>
              <a:gd name="connsiteY5867" fmla="*/ 1705352 h 3401120"/>
              <a:gd name="connsiteX5868" fmla="*/ 2677047 w 6672740"/>
              <a:gd name="connsiteY5868" fmla="*/ 1678291 h 3401120"/>
              <a:gd name="connsiteX5869" fmla="*/ 2681880 w 6672740"/>
              <a:gd name="connsiteY5869" fmla="*/ 1676289 h 3401120"/>
              <a:gd name="connsiteX5870" fmla="*/ 2680772 w 6672740"/>
              <a:gd name="connsiteY5870" fmla="*/ 1673615 h 3401120"/>
              <a:gd name="connsiteX5871" fmla="*/ 2691981 w 6672740"/>
              <a:gd name="connsiteY5871" fmla="*/ 1646554 h 3401120"/>
              <a:gd name="connsiteX5872" fmla="*/ 2701508 w 6672740"/>
              <a:gd name="connsiteY5872" fmla="*/ 1642608 h 3401120"/>
              <a:gd name="connsiteX5873" fmla="*/ 2710922 w 6672740"/>
              <a:gd name="connsiteY5873" fmla="*/ 1620419 h 3401120"/>
              <a:gd name="connsiteX5874" fmla="*/ 2720336 w 6672740"/>
              <a:gd name="connsiteY5874" fmla="*/ 1616612 h 3401120"/>
              <a:gd name="connsiteX5875" fmla="*/ 2719976 w 6672740"/>
              <a:gd name="connsiteY5875" fmla="*/ 1615743 h 3401120"/>
              <a:gd name="connsiteX5876" fmla="*/ 2731186 w 6672740"/>
              <a:gd name="connsiteY5876" fmla="*/ 1588682 h 3401120"/>
              <a:gd name="connsiteX5877" fmla="*/ 2736146 w 6672740"/>
              <a:gd name="connsiteY5877" fmla="*/ 1586626 h 3401120"/>
              <a:gd name="connsiteX5878" fmla="*/ 2746120 w 6672740"/>
              <a:gd name="connsiteY5878" fmla="*/ 1562546 h 3401120"/>
              <a:gd name="connsiteX5879" fmla="*/ 2754154 w 6672740"/>
              <a:gd name="connsiteY5879" fmla="*/ 1559218 h 3401120"/>
              <a:gd name="connsiteX5880" fmla="*/ 2765061 w 6672740"/>
              <a:gd name="connsiteY5880" fmla="*/ 1531630 h 3401120"/>
              <a:gd name="connsiteX5881" fmla="*/ 2776150 w 6672740"/>
              <a:gd name="connsiteY5881" fmla="*/ 1526818 h 3401120"/>
              <a:gd name="connsiteX5882" fmla="*/ 2785323 w 6672740"/>
              <a:gd name="connsiteY5882" fmla="*/ 1504675 h 3401120"/>
              <a:gd name="connsiteX5883" fmla="*/ 2794279 w 6672740"/>
              <a:gd name="connsiteY5883" fmla="*/ 1500965 h 3401120"/>
              <a:gd name="connsiteX5884" fmla="*/ 2803991 w 6672740"/>
              <a:gd name="connsiteY5884" fmla="*/ 1476945 h 3401120"/>
              <a:gd name="connsiteX5885" fmla="*/ 2813426 w 6672740"/>
              <a:gd name="connsiteY5885" fmla="*/ 1472942 h 3401120"/>
              <a:gd name="connsiteX5886" fmla="*/ 2822932 w 6672740"/>
              <a:gd name="connsiteY5886" fmla="*/ 1450538 h 3401120"/>
              <a:gd name="connsiteX5887" fmla="*/ 2834267 w 6672740"/>
              <a:gd name="connsiteY5887" fmla="*/ 1445954 h 3401120"/>
              <a:gd name="connsiteX5888" fmla="*/ 2843195 w 6672740"/>
              <a:gd name="connsiteY5888" fmla="*/ 1424402 h 3401120"/>
              <a:gd name="connsiteX5889" fmla="*/ 2850787 w 6672740"/>
              <a:gd name="connsiteY5889" fmla="*/ 1421256 h 3401120"/>
              <a:gd name="connsiteX5890" fmla="*/ 2861864 w 6672740"/>
              <a:gd name="connsiteY5890" fmla="*/ 1393212 h 3401120"/>
              <a:gd name="connsiteX5891" fmla="*/ 2871150 w 6672740"/>
              <a:gd name="connsiteY5891" fmla="*/ 1389177 h 3401120"/>
              <a:gd name="connsiteX5892" fmla="*/ 2880532 w 6672740"/>
              <a:gd name="connsiteY5892" fmla="*/ 1366529 h 3401120"/>
              <a:gd name="connsiteX5893" fmla="*/ 2891405 w 6672740"/>
              <a:gd name="connsiteY5893" fmla="*/ 1362026 h 3401120"/>
              <a:gd name="connsiteX5894" fmla="*/ 2901614 w 6672740"/>
              <a:gd name="connsiteY5894" fmla="*/ 1338528 h 3401120"/>
              <a:gd name="connsiteX5895" fmla="*/ 2915533 w 6672740"/>
              <a:gd name="connsiteY5895" fmla="*/ 1333030 h 3401120"/>
              <a:gd name="connsiteX5896" fmla="*/ 2923469 w 6672740"/>
              <a:gd name="connsiteY5896" fmla="*/ 1312939 h 3401120"/>
              <a:gd name="connsiteX5897" fmla="*/ 2933101 w 6672740"/>
              <a:gd name="connsiteY5897" fmla="*/ 1308754 h 3401120"/>
              <a:gd name="connsiteX5898" fmla="*/ 2942410 w 6672740"/>
              <a:gd name="connsiteY5898" fmla="*/ 1285209 h 3401120"/>
              <a:gd name="connsiteX5899" fmla="*/ 2959938 w 6672740"/>
              <a:gd name="connsiteY5899" fmla="*/ 1277603 h 3401120"/>
              <a:gd name="connsiteX5900" fmla="*/ 2966407 w 6672740"/>
              <a:gd name="connsiteY5900" fmla="*/ 1261987 h 3401120"/>
              <a:gd name="connsiteX5901" fmla="*/ 2975362 w 6672740"/>
              <a:gd name="connsiteY5901" fmla="*/ 1258277 h 3401120"/>
              <a:gd name="connsiteX5902" fmla="*/ 2985075 w 6672740"/>
              <a:gd name="connsiteY5902" fmla="*/ 1234258 h 3401120"/>
              <a:gd name="connsiteX5903" fmla="*/ 2999063 w 6672740"/>
              <a:gd name="connsiteY5903" fmla="*/ 1228323 h 3401120"/>
              <a:gd name="connsiteX5904" fmla="*/ 3007750 w 6672740"/>
              <a:gd name="connsiteY5904" fmla="*/ 1207850 h 3401120"/>
              <a:gd name="connsiteX5905" fmla="*/ 3024278 w 6672740"/>
              <a:gd name="connsiteY5905" fmla="*/ 1201167 h 3401120"/>
              <a:gd name="connsiteX5906" fmla="*/ 3031745 w 6672740"/>
              <a:gd name="connsiteY5906" fmla="*/ 1182261 h 3401120"/>
              <a:gd name="connsiteX5907" fmla="*/ 3041975 w 6672740"/>
              <a:gd name="connsiteY5907" fmla="*/ 1177817 h 3401120"/>
              <a:gd name="connsiteX5908" fmla="*/ 3050413 w 6672740"/>
              <a:gd name="connsiteY5908" fmla="*/ 1157444 h 3401120"/>
              <a:gd name="connsiteX5909" fmla="*/ 3064469 w 6672740"/>
              <a:gd name="connsiteY5909" fmla="*/ 1151622 h 3401120"/>
              <a:gd name="connsiteX5910" fmla="*/ 3073088 w 6672740"/>
              <a:gd name="connsiteY5910" fmla="*/ 1131309 h 3401120"/>
              <a:gd name="connsiteX5911" fmla="*/ 3090175 w 6672740"/>
              <a:gd name="connsiteY5911" fmla="*/ 1124400 h 3401120"/>
              <a:gd name="connsiteX5912" fmla="*/ 3097085 w 6672740"/>
              <a:gd name="connsiteY5912" fmla="*/ 1107312 h 3401120"/>
              <a:gd name="connsiteX5913" fmla="*/ 3110992 w 6672740"/>
              <a:gd name="connsiteY5913" fmla="*/ 1101411 h 3401120"/>
              <a:gd name="connsiteX5914" fmla="*/ 3119487 w 6672740"/>
              <a:gd name="connsiteY5914" fmla="*/ 1080904 h 3401120"/>
              <a:gd name="connsiteX5915" fmla="*/ 3137580 w 6672740"/>
              <a:gd name="connsiteY5915" fmla="*/ 1073409 h 3401120"/>
              <a:gd name="connsiteX5916" fmla="*/ 3143755 w 6672740"/>
              <a:gd name="connsiteY5916" fmla="*/ 1058502 h 3401120"/>
              <a:gd name="connsiteX5917" fmla="*/ 3158662 w 6672740"/>
              <a:gd name="connsiteY5917" fmla="*/ 1052327 h 3401120"/>
              <a:gd name="connsiteX5918" fmla="*/ 3166157 w 6672740"/>
              <a:gd name="connsiteY5918" fmla="*/ 1034234 h 3401120"/>
              <a:gd name="connsiteX5919" fmla="*/ 3180960 w 6672740"/>
              <a:gd name="connsiteY5919" fmla="*/ 1028101 h 3401120"/>
              <a:gd name="connsiteX5920" fmla="*/ 3188832 w 6672740"/>
              <a:gd name="connsiteY5920" fmla="*/ 1008645 h 3401120"/>
              <a:gd name="connsiteX5921" fmla="*/ 3205816 w 6672740"/>
              <a:gd name="connsiteY5921" fmla="*/ 1001442 h 3401120"/>
              <a:gd name="connsiteX5922" fmla="*/ 3212828 w 6672740"/>
              <a:gd name="connsiteY5922" fmla="*/ 984101 h 3401120"/>
              <a:gd name="connsiteX5923" fmla="*/ 3228886 w 6672740"/>
              <a:gd name="connsiteY5923" fmla="*/ 977288 h 3401120"/>
              <a:gd name="connsiteX5924" fmla="*/ 3235777 w 6672740"/>
              <a:gd name="connsiteY5924" fmla="*/ 961426 h 3401120"/>
              <a:gd name="connsiteX5925" fmla="*/ 3257508 w 6672740"/>
              <a:gd name="connsiteY5925" fmla="*/ 952844 h 3401120"/>
              <a:gd name="connsiteX5926" fmla="*/ 3263232 w 6672740"/>
              <a:gd name="connsiteY5926" fmla="*/ 939024 h 3401120"/>
              <a:gd name="connsiteX5927" fmla="*/ 3278487 w 6672740"/>
              <a:gd name="connsiteY5927" fmla="*/ 932705 h 3401120"/>
              <a:gd name="connsiteX5928" fmla="*/ 3285634 w 6672740"/>
              <a:gd name="connsiteY5928" fmla="*/ 915029 h 3401120"/>
              <a:gd name="connsiteX5929" fmla="*/ 3306108 w 6672740"/>
              <a:gd name="connsiteY5929" fmla="*/ 906342 h 3401120"/>
              <a:gd name="connsiteX5930" fmla="*/ 3312043 w 6672740"/>
              <a:gd name="connsiteY5930" fmla="*/ 892354 h 3401120"/>
              <a:gd name="connsiteX5931" fmla="*/ 3329721 w 6672740"/>
              <a:gd name="connsiteY5931" fmla="*/ 885206 h 3401120"/>
              <a:gd name="connsiteX5932" fmla="*/ 3331224 w 6672740"/>
              <a:gd name="connsiteY5932" fmla="*/ 881579 h 3401120"/>
              <a:gd name="connsiteX5933" fmla="*/ 3311796 w 6672740"/>
              <a:gd name="connsiteY5933" fmla="*/ 889626 h 3401120"/>
              <a:gd name="connsiteX5934" fmla="*/ 3305881 w 6672740"/>
              <a:gd name="connsiteY5934" fmla="*/ 904585 h 3401120"/>
              <a:gd name="connsiteX5935" fmla="*/ 3286072 w 6672740"/>
              <a:gd name="connsiteY5935" fmla="*/ 913180 h 3401120"/>
              <a:gd name="connsiteX5936" fmla="*/ 3281340 w 6672740"/>
              <a:gd name="connsiteY5936" fmla="*/ 924075 h 3401120"/>
              <a:gd name="connsiteX5937" fmla="*/ 3261688 w 6672740"/>
              <a:gd name="connsiteY5937" fmla="*/ 931836 h 3401120"/>
              <a:gd name="connsiteX5938" fmla="*/ 3255476 w 6672740"/>
              <a:gd name="connsiteY5938" fmla="*/ 946477 h 3401120"/>
              <a:gd name="connsiteX5939" fmla="*/ 3238137 w 6672740"/>
              <a:gd name="connsiteY5939" fmla="*/ 953488 h 3401120"/>
              <a:gd name="connsiteX5940" fmla="*/ 3230934 w 6672740"/>
              <a:gd name="connsiteY5940" fmla="*/ 970472 h 3401120"/>
              <a:gd name="connsiteX5941" fmla="*/ 3211476 w 6672740"/>
              <a:gd name="connsiteY5941" fmla="*/ 978345 h 3401120"/>
              <a:gd name="connsiteX5942" fmla="*/ 3205345 w 6672740"/>
              <a:gd name="connsiteY5942" fmla="*/ 993147 h 3401120"/>
              <a:gd name="connsiteX5943" fmla="*/ 3189368 w 6672740"/>
              <a:gd name="connsiteY5943" fmla="*/ 999765 h 3401120"/>
              <a:gd name="connsiteX5944" fmla="*/ 3182670 w 6672740"/>
              <a:gd name="connsiteY5944" fmla="*/ 1015549 h 3401120"/>
              <a:gd name="connsiteX5945" fmla="*/ 3165583 w 6672740"/>
              <a:gd name="connsiteY5945" fmla="*/ 1022457 h 3401120"/>
              <a:gd name="connsiteX5946" fmla="*/ 3158674 w 6672740"/>
              <a:gd name="connsiteY5946" fmla="*/ 1039544 h 3401120"/>
              <a:gd name="connsiteX5947" fmla="*/ 3143724 w 6672740"/>
              <a:gd name="connsiteY5947" fmla="*/ 1045888 h 3401120"/>
              <a:gd name="connsiteX5948" fmla="*/ 3135451 w 6672740"/>
              <a:gd name="connsiteY5948" fmla="*/ 1065408 h 3401120"/>
              <a:gd name="connsiteX5949" fmla="*/ 3114214 w 6672740"/>
              <a:gd name="connsiteY5949" fmla="*/ 1074006 h 3401120"/>
              <a:gd name="connsiteX5950" fmla="*/ 3108269 w 6672740"/>
              <a:gd name="connsiteY5950" fmla="*/ 1088356 h 3401120"/>
              <a:gd name="connsiteX5951" fmla="*/ 3093362 w 6672740"/>
              <a:gd name="connsiteY5951" fmla="*/ 1094531 h 3401120"/>
              <a:gd name="connsiteX5952" fmla="*/ 3085867 w 6672740"/>
              <a:gd name="connsiteY5952" fmla="*/ 1112624 h 3401120"/>
              <a:gd name="connsiteX5953" fmla="*/ 3069891 w 6672740"/>
              <a:gd name="connsiteY5953" fmla="*/ 1119242 h 3401120"/>
              <a:gd name="connsiteX5954" fmla="*/ 3063192 w 6672740"/>
              <a:gd name="connsiteY5954" fmla="*/ 1135026 h 3401120"/>
              <a:gd name="connsiteX5955" fmla="*/ 3047911 w 6672740"/>
              <a:gd name="connsiteY5955" fmla="*/ 1141206 h 3401120"/>
              <a:gd name="connsiteX5956" fmla="*/ 3039197 w 6672740"/>
              <a:gd name="connsiteY5956" fmla="*/ 1162755 h 3401120"/>
              <a:gd name="connsiteX5957" fmla="*/ 3027717 w 6672740"/>
              <a:gd name="connsiteY5957" fmla="*/ 1167626 h 3401120"/>
              <a:gd name="connsiteX5958" fmla="*/ 3019983 w 6672740"/>
              <a:gd name="connsiteY5958" fmla="*/ 1185431 h 3401120"/>
              <a:gd name="connsiteX5959" fmla="*/ 3006721 w 6672740"/>
              <a:gd name="connsiteY5959" fmla="*/ 1190669 h 3401120"/>
              <a:gd name="connsiteX5960" fmla="*/ 2997853 w 6672740"/>
              <a:gd name="connsiteY5960" fmla="*/ 1211567 h 3401120"/>
              <a:gd name="connsiteX5961" fmla="*/ 2982202 w 6672740"/>
              <a:gd name="connsiteY5961" fmla="*/ 1217896 h 3401120"/>
              <a:gd name="connsiteX5962" fmla="*/ 2973857 w 6672740"/>
              <a:gd name="connsiteY5962" fmla="*/ 1239024 h 3401120"/>
              <a:gd name="connsiteX5963" fmla="*/ 2957996 w 6672740"/>
              <a:gd name="connsiteY5963" fmla="*/ 1245914 h 3401120"/>
              <a:gd name="connsiteX5964" fmla="*/ 2951183 w 6672740"/>
              <a:gd name="connsiteY5964" fmla="*/ 1261972 h 3401120"/>
              <a:gd name="connsiteX5965" fmla="*/ 2940364 w 6672740"/>
              <a:gd name="connsiteY5965" fmla="*/ 1266346 h 3401120"/>
              <a:gd name="connsiteX5966" fmla="*/ 2930921 w 6672740"/>
              <a:gd name="connsiteY5966" fmla="*/ 1289701 h 3401120"/>
              <a:gd name="connsiteX5967" fmla="*/ 2917013 w 6672740"/>
              <a:gd name="connsiteY5967" fmla="*/ 1295603 h 3401120"/>
              <a:gd name="connsiteX5968" fmla="*/ 2908519 w 6672740"/>
              <a:gd name="connsiteY5968" fmla="*/ 1316109 h 3401120"/>
              <a:gd name="connsiteX5969" fmla="*/ 2898719 w 6672740"/>
              <a:gd name="connsiteY5969" fmla="*/ 1320169 h 3401120"/>
              <a:gd name="connsiteX5970" fmla="*/ 2889577 w 6672740"/>
              <a:gd name="connsiteY5970" fmla="*/ 1343292 h 3401120"/>
              <a:gd name="connsiteX5971" fmla="*/ 2873206 w 6672740"/>
              <a:gd name="connsiteY5971" fmla="*/ 1350395 h 3401120"/>
              <a:gd name="connsiteX5972" fmla="*/ 2865581 w 6672740"/>
              <a:gd name="connsiteY5972" fmla="*/ 1369702 h 3401120"/>
              <a:gd name="connsiteX5973" fmla="*/ 2854407 w 6672740"/>
              <a:gd name="connsiteY5973" fmla="*/ 1374557 h 3401120"/>
              <a:gd name="connsiteX5974" fmla="*/ 2846913 w 6672740"/>
              <a:gd name="connsiteY5974" fmla="*/ 1392650 h 3401120"/>
              <a:gd name="connsiteX5975" fmla="*/ 2838348 w 6672740"/>
              <a:gd name="connsiteY5975" fmla="*/ 1396198 h 3401120"/>
              <a:gd name="connsiteX5976" fmla="*/ 2827971 w 6672740"/>
              <a:gd name="connsiteY5976" fmla="*/ 1420652 h 3401120"/>
              <a:gd name="connsiteX5977" fmla="*/ 2813198 w 6672740"/>
              <a:gd name="connsiteY5977" fmla="*/ 1426626 h 3401120"/>
              <a:gd name="connsiteX5978" fmla="*/ 2803976 w 6672740"/>
              <a:gd name="connsiteY5978" fmla="*/ 1449975 h 3401120"/>
              <a:gd name="connsiteX5979" fmla="*/ 2795631 w 6672740"/>
              <a:gd name="connsiteY5979" fmla="*/ 1453601 h 3401120"/>
              <a:gd name="connsiteX5980" fmla="*/ 2785308 w 6672740"/>
              <a:gd name="connsiteY5980" fmla="*/ 1478524 h 3401120"/>
              <a:gd name="connsiteX5981" fmla="*/ 2775781 w 6672740"/>
              <a:gd name="connsiteY5981" fmla="*/ 1482471 h 3401120"/>
              <a:gd name="connsiteX5982" fmla="*/ 2766365 w 6672740"/>
              <a:gd name="connsiteY5982" fmla="*/ 1504660 h 3401120"/>
              <a:gd name="connsiteX5983" fmla="*/ 2755547 w 6672740"/>
              <a:gd name="connsiteY5983" fmla="*/ 1509034 h 3401120"/>
              <a:gd name="connsiteX5984" fmla="*/ 2746104 w 6672740"/>
              <a:gd name="connsiteY5984" fmla="*/ 1532388 h 3401120"/>
              <a:gd name="connsiteX5985" fmla="*/ 2736727 w 6672740"/>
              <a:gd name="connsiteY5985" fmla="*/ 1536367 h 3401120"/>
              <a:gd name="connsiteX5986" fmla="*/ 2727435 w 6672740"/>
              <a:gd name="connsiteY5986" fmla="*/ 1558797 h 3401120"/>
              <a:gd name="connsiteX5987" fmla="*/ 2719402 w 6672740"/>
              <a:gd name="connsiteY5987" fmla="*/ 1562125 h 3401120"/>
              <a:gd name="connsiteX5988" fmla="*/ 2708494 w 6672740"/>
              <a:gd name="connsiteY5988" fmla="*/ 1589713 h 3401120"/>
              <a:gd name="connsiteX5989" fmla="*/ 2704209 w 6672740"/>
              <a:gd name="connsiteY5989" fmla="*/ 1591572 h 3401120"/>
              <a:gd name="connsiteX5990" fmla="*/ 2693559 w 6672740"/>
              <a:gd name="connsiteY5990" fmla="*/ 1616669 h 3401120"/>
              <a:gd name="connsiteX5991" fmla="*/ 2682226 w 6672740"/>
              <a:gd name="connsiteY5991" fmla="*/ 1621251 h 3401120"/>
              <a:gd name="connsiteX5992" fmla="*/ 2673298 w 6672740"/>
              <a:gd name="connsiteY5992" fmla="*/ 1642804 h 3401120"/>
              <a:gd name="connsiteX5993" fmla="*/ 2665278 w 6672740"/>
              <a:gd name="connsiteY5993" fmla="*/ 1646126 h 3401120"/>
              <a:gd name="connsiteX5994" fmla="*/ 2665839 w 6672740"/>
              <a:gd name="connsiteY5994" fmla="*/ 1647480 h 3401120"/>
              <a:gd name="connsiteX5995" fmla="*/ 2654630 w 6672740"/>
              <a:gd name="connsiteY5995" fmla="*/ 1674541 h 3401120"/>
              <a:gd name="connsiteX5996" fmla="*/ 2649633 w 6672740"/>
              <a:gd name="connsiteY5996" fmla="*/ 1676611 h 3401120"/>
              <a:gd name="connsiteX5997" fmla="*/ 2639421 w 6672740"/>
              <a:gd name="connsiteY5997" fmla="*/ 1700677 h 3401120"/>
              <a:gd name="connsiteX5998" fmla="*/ 2630009 w 6672740"/>
              <a:gd name="connsiteY5998" fmla="*/ 1704483 h 3401120"/>
              <a:gd name="connsiteX5999" fmla="*/ 2630368 w 6672740"/>
              <a:gd name="connsiteY5999" fmla="*/ 1705352 h 3401120"/>
              <a:gd name="connsiteX6000" fmla="*/ 2619159 w 6672740"/>
              <a:gd name="connsiteY6000" fmla="*/ 1732413 h 3401120"/>
              <a:gd name="connsiteX6001" fmla="*/ 2614987 w 6672740"/>
              <a:gd name="connsiteY6001" fmla="*/ 1734142 h 3401120"/>
              <a:gd name="connsiteX6002" fmla="*/ 2615434 w 6672740"/>
              <a:gd name="connsiteY6002" fmla="*/ 1735222 h 3401120"/>
              <a:gd name="connsiteX6003" fmla="*/ 2604225 w 6672740"/>
              <a:gd name="connsiteY6003" fmla="*/ 1762283 h 3401120"/>
              <a:gd name="connsiteX6004" fmla="*/ 2600171 w 6672740"/>
              <a:gd name="connsiteY6004" fmla="*/ 1763962 h 3401120"/>
              <a:gd name="connsiteX6005" fmla="*/ 2588470 w 6672740"/>
              <a:gd name="connsiteY6005" fmla="*/ 1790285 h 3401120"/>
              <a:gd name="connsiteX6006" fmla="*/ 2579730 w 6672740"/>
              <a:gd name="connsiteY6006" fmla="*/ 1793657 h 3401120"/>
              <a:gd name="connsiteX6007" fmla="*/ 2568755 w 6672740"/>
              <a:gd name="connsiteY6007" fmla="*/ 1820154 h 3401120"/>
              <a:gd name="connsiteX6008" fmla="*/ 2564268 w 6672740"/>
              <a:gd name="connsiteY6008" fmla="*/ 1822012 h 3401120"/>
              <a:gd name="connsiteX6009" fmla="*/ 2565030 w 6672740"/>
              <a:gd name="connsiteY6009" fmla="*/ 1823896 h 3401120"/>
              <a:gd name="connsiteX6010" fmla="*/ 2553820 w 6672740"/>
              <a:gd name="connsiteY6010" fmla="*/ 1851617 h 3401120"/>
              <a:gd name="connsiteX6011" fmla="*/ 2549921 w 6672740"/>
              <a:gd name="connsiteY6011" fmla="*/ 1853271 h 3401120"/>
              <a:gd name="connsiteX6012" fmla="*/ 2538886 w 6672740"/>
              <a:gd name="connsiteY6012" fmla="*/ 1881213 h 3401120"/>
              <a:gd name="connsiteX6013" fmla="*/ 2534624 w 6672740"/>
              <a:gd name="connsiteY6013" fmla="*/ 1883064 h 3401120"/>
              <a:gd name="connsiteX6014" fmla="*/ 2523678 w 6672740"/>
              <a:gd name="connsiteY6014" fmla="*/ 1909488 h 3401120"/>
              <a:gd name="connsiteX6015" fmla="*/ 2518049 w 6672740"/>
              <a:gd name="connsiteY6015" fmla="*/ 1911820 h 3401120"/>
              <a:gd name="connsiteX6016" fmla="*/ 2518359 w 6672740"/>
              <a:gd name="connsiteY6016" fmla="*/ 1912570 h 3401120"/>
              <a:gd name="connsiteX6017" fmla="*/ 2507150 w 6672740"/>
              <a:gd name="connsiteY6017" fmla="*/ 1939631 h 3401120"/>
              <a:gd name="connsiteX6018" fmla="*/ 2502663 w 6672740"/>
              <a:gd name="connsiteY6018" fmla="*/ 1941489 h 3401120"/>
              <a:gd name="connsiteX6019" fmla="*/ 2503425 w 6672740"/>
              <a:gd name="connsiteY6019" fmla="*/ 1943373 h 3401120"/>
              <a:gd name="connsiteX6020" fmla="*/ 2492216 w 6672740"/>
              <a:gd name="connsiteY6020" fmla="*/ 1971094 h 3401120"/>
              <a:gd name="connsiteX6021" fmla="*/ 2487962 w 6672740"/>
              <a:gd name="connsiteY6021" fmla="*/ 1972899 h 3401120"/>
              <a:gd name="connsiteX6022" fmla="*/ 2488490 w 6672740"/>
              <a:gd name="connsiteY6022" fmla="*/ 1974175 h 3401120"/>
              <a:gd name="connsiteX6023" fmla="*/ 2477281 w 6672740"/>
              <a:gd name="connsiteY6023" fmla="*/ 2001236 h 3401120"/>
              <a:gd name="connsiteX6024" fmla="*/ 2475965 w 6672740"/>
              <a:gd name="connsiteY6024" fmla="*/ 2001782 h 3401120"/>
              <a:gd name="connsiteX6025" fmla="*/ 2477289 w 6672740"/>
              <a:gd name="connsiteY6025" fmla="*/ 2004978 h 3401120"/>
              <a:gd name="connsiteX6026" fmla="*/ 2465806 w 6672740"/>
              <a:gd name="connsiteY6026" fmla="*/ 2032699 h 3401120"/>
              <a:gd name="connsiteX6027" fmla="*/ 2461758 w 6672740"/>
              <a:gd name="connsiteY6027" fmla="*/ 2034376 h 3401120"/>
              <a:gd name="connsiteX6028" fmla="*/ 2462354 w 6672740"/>
              <a:gd name="connsiteY6028" fmla="*/ 2035781 h 3401120"/>
              <a:gd name="connsiteX6029" fmla="*/ 2450871 w 6672740"/>
              <a:gd name="connsiteY6029" fmla="*/ 2062842 h 3401120"/>
              <a:gd name="connsiteX6030" fmla="*/ 2444398 w 6672740"/>
              <a:gd name="connsiteY6030" fmla="*/ 2065460 h 3401120"/>
              <a:gd name="connsiteX6031" fmla="*/ 2445552 w 6672740"/>
              <a:gd name="connsiteY6031" fmla="*/ 2068450 h 3401120"/>
              <a:gd name="connsiteX6032" fmla="*/ 2434343 w 6672740"/>
              <a:gd name="connsiteY6032" fmla="*/ 2097492 h 3401120"/>
              <a:gd name="connsiteX6033" fmla="*/ 2433080 w 6672740"/>
              <a:gd name="connsiteY6033" fmla="*/ 2098053 h 3401120"/>
              <a:gd name="connsiteX6034" fmla="*/ 2434351 w 6672740"/>
              <a:gd name="connsiteY6034" fmla="*/ 2101121 h 3401120"/>
              <a:gd name="connsiteX6035" fmla="*/ 2423142 w 6672740"/>
              <a:gd name="connsiteY6035" fmla="*/ 2128182 h 3401120"/>
              <a:gd name="connsiteX6036" fmla="*/ 2421800 w 6672740"/>
              <a:gd name="connsiteY6036" fmla="*/ 2128738 h 3401120"/>
              <a:gd name="connsiteX6037" fmla="*/ 2423152 w 6672740"/>
              <a:gd name="connsiteY6037" fmla="*/ 2131924 h 3401120"/>
              <a:gd name="connsiteX6038" fmla="*/ 2411395 w 6672740"/>
              <a:gd name="connsiteY6038" fmla="*/ 2159645 h 3401120"/>
              <a:gd name="connsiteX6039" fmla="*/ 2407567 w 6672740"/>
              <a:gd name="connsiteY6039" fmla="*/ 2161193 h 3401120"/>
              <a:gd name="connsiteX6040" fmla="*/ 2408217 w 6672740"/>
              <a:gd name="connsiteY6040" fmla="*/ 2162725 h 3401120"/>
              <a:gd name="connsiteX6041" fmla="*/ 2396734 w 6672740"/>
              <a:gd name="connsiteY6041" fmla="*/ 2189787 h 3401120"/>
              <a:gd name="connsiteX6042" fmla="*/ 2393491 w 6672740"/>
              <a:gd name="connsiteY6042" fmla="*/ 2191098 h 3401120"/>
              <a:gd name="connsiteX6043" fmla="*/ 2395149 w 6672740"/>
              <a:gd name="connsiteY6043" fmla="*/ 2195395 h 3401120"/>
              <a:gd name="connsiteX6044" fmla="*/ 2383939 w 6672740"/>
              <a:gd name="connsiteY6044" fmla="*/ 2224436 h 3401120"/>
              <a:gd name="connsiteX6045" fmla="*/ 2382676 w 6672740"/>
              <a:gd name="connsiteY6045" fmla="*/ 2224997 h 3401120"/>
              <a:gd name="connsiteX6046" fmla="*/ 2383948 w 6672740"/>
              <a:gd name="connsiteY6046" fmla="*/ 2228065 h 3401120"/>
              <a:gd name="connsiteX6047" fmla="*/ 2372738 w 6672740"/>
              <a:gd name="connsiteY6047" fmla="*/ 2255126 h 3401120"/>
              <a:gd name="connsiteX6048" fmla="*/ 2371450 w 6672740"/>
              <a:gd name="connsiteY6048" fmla="*/ 2255661 h 3401120"/>
              <a:gd name="connsiteX6049" fmla="*/ 2372745 w 6672740"/>
              <a:gd name="connsiteY6049" fmla="*/ 2258867 h 3401120"/>
              <a:gd name="connsiteX6050" fmla="*/ 2361536 w 6672740"/>
              <a:gd name="connsiteY6050" fmla="*/ 2286589 h 3401120"/>
              <a:gd name="connsiteX6051" fmla="*/ 2359142 w 6672740"/>
              <a:gd name="connsiteY6051" fmla="*/ 2287605 h 3401120"/>
              <a:gd name="connsiteX6052" fmla="*/ 2361544 w 6672740"/>
              <a:gd name="connsiteY6052" fmla="*/ 2293404 h 3401120"/>
              <a:gd name="connsiteX6053" fmla="*/ 2350336 w 6672740"/>
              <a:gd name="connsiteY6053" fmla="*/ 2320465 h 3401120"/>
              <a:gd name="connsiteX6054" fmla="*/ 2348657 w 6672740"/>
              <a:gd name="connsiteY6054" fmla="*/ 2321161 h 3401120"/>
              <a:gd name="connsiteX6055" fmla="*/ 2350345 w 6672740"/>
              <a:gd name="connsiteY6055" fmla="*/ 2325139 h 3401120"/>
              <a:gd name="connsiteX6056" fmla="*/ 2338861 w 6672740"/>
              <a:gd name="connsiteY6056" fmla="*/ 2352201 h 3401120"/>
              <a:gd name="connsiteX6057" fmla="*/ 2335183 w 6672740"/>
              <a:gd name="connsiteY6057" fmla="*/ 2353688 h 3401120"/>
              <a:gd name="connsiteX6058" fmla="*/ 2337276 w 6672740"/>
              <a:gd name="connsiteY6058" fmla="*/ 2358742 h 3401120"/>
              <a:gd name="connsiteX6059" fmla="*/ 2326067 w 6672740"/>
              <a:gd name="connsiteY6059" fmla="*/ 2385803 h 3401120"/>
              <a:gd name="connsiteX6060" fmla="*/ 2324420 w 6672740"/>
              <a:gd name="connsiteY6060" fmla="*/ 2386485 h 3401120"/>
              <a:gd name="connsiteX6061" fmla="*/ 2326075 w 6672740"/>
              <a:gd name="connsiteY6061" fmla="*/ 2390479 h 3401120"/>
              <a:gd name="connsiteX6062" fmla="*/ 2315382 w 6672740"/>
              <a:gd name="connsiteY6062" fmla="*/ 2416295 h 3401120"/>
              <a:gd name="connsiteX6063" fmla="*/ 2318608 w 6672740"/>
              <a:gd name="connsiteY6063" fmla="*/ 2424082 h 3401120"/>
              <a:gd name="connsiteX6064" fmla="*/ 2307398 w 6672740"/>
              <a:gd name="connsiteY6064" fmla="*/ 2451143 h 3401120"/>
              <a:gd name="connsiteX6065" fmla="*/ 2305753 w 6672740"/>
              <a:gd name="connsiteY6065" fmla="*/ 2451825 h 3401120"/>
              <a:gd name="connsiteX6066" fmla="*/ 2307407 w 6672740"/>
              <a:gd name="connsiteY6066" fmla="*/ 2455818 h 3401120"/>
              <a:gd name="connsiteX6067" fmla="*/ 2296714 w 6672740"/>
              <a:gd name="connsiteY6067" fmla="*/ 2481633 h 3401120"/>
              <a:gd name="connsiteX6068" fmla="*/ 2299940 w 6672740"/>
              <a:gd name="connsiteY6068" fmla="*/ 2489421 h 3401120"/>
              <a:gd name="connsiteX6069" fmla="*/ 2288730 w 6672740"/>
              <a:gd name="connsiteY6069" fmla="*/ 2516482 h 3401120"/>
              <a:gd name="connsiteX6070" fmla="*/ 2285703 w 6672740"/>
              <a:gd name="connsiteY6070" fmla="*/ 2517735 h 3401120"/>
              <a:gd name="connsiteX6071" fmla="*/ 2288740 w 6672740"/>
              <a:gd name="connsiteY6071" fmla="*/ 2524891 h 3401120"/>
              <a:gd name="connsiteX6072" fmla="*/ 2278669 w 6672740"/>
              <a:gd name="connsiteY6072" fmla="*/ 2548624 h 3401120"/>
              <a:gd name="connsiteX6073" fmla="*/ 2281272 w 6672740"/>
              <a:gd name="connsiteY6073" fmla="*/ 2554760 h 3401120"/>
              <a:gd name="connsiteX6074" fmla="*/ 2269789 w 6672740"/>
              <a:gd name="connsiteY6074" fmla="*/ 2581821 h 3401120"/>
              <a:gd name="connsiteX6075" fmla="*/ 2268646 w 6672740"/>
              <a:gd name="connsiteY6075" fmla="*/ 2582284 h 3401120"/>
              <a:gd name="connsiteX6076" fmla="*/ 2271937 w 6672740"/>
              <a:gd name="connsiteY6076" fmla="*/ 2590230 h 3401120"/>
              <a:gd name="connsiteX6077" fmla="*/ 2261093 w 6672740"/>
              <a:gd name="connsiteY6077" fmla="*/ 2616412 h 3401120"/>
              <a:gd name="connsiteX6078" fmla="*/ 2264470 w 6672740"/>
              <a:gd name="connsiteY6078" fmla="*/ 2624766 h 3401120"/>
              <a:gd name="connsiteX6079" fmla="*/ 2253715 w 6672740"/>
              <a:gd name="connsiteY6079" fmla="*/ 2651365 h 3401120"/>
              <a:gd name="connsiteX6080" fmla="*/ 2257003 w 6672740"/>
              <a:gd name="connsiteY6080" fmla="*/ 2659303 h 3401120"/>
              <a:gd name="connsiteX6081" fmla="*/ 2246158 w 6672740"/>
              <a:gd name="connsiteY6081" fmla="*/ 2685486 h 3401120"/>
              <a:gd name="connsiteX6082" fmla="*/ 2249535 w 6672740"/>
              <a:gd name="connsiteY6082" fmla="*/ 2693840 h 3401120"/>
              <a:gd name="connsiteX6083" fmla="*/ 2239231 w 6672740"/>
              <a:gd name="connsiteY6083" fmla="*/ 2719325 h 3401120"/>
              <a:gd name="connsiteX6084" fmla="*/ 2242068 w 6672740"/>
              <a:gd name="connsiteY6084" fmla="*/ 2726510 h 3401120"/>
              <a:gd name="connsiteX6085" fmla="*/ 2231595 w 6672740"/>
              <a:gd name="connsiteY6085" fmla="*/ 2753028 h 3401120"/>
              <a:gd name="connsiteX6086" fmla="*/ 2234601 w 6672740"/>
              <a:gd name="connsiteY6086" fmla="*/ 2760112 h 3401120"/>
              <a:gd name="connsiteX6087" fmla="*/ 2223737 w 6672740"/>
              <a:gd name="connsiteY6087" fmla="*/ 2785712 h 3401120"/>
              <a:gd name="connsiteX6088" fmla="*/ 2227133 w 6672740"/>
              <a:gd name="connsiteY6088" fmla="*/ 2793715 h 3401120"/>
              <a:gd name="connsiteX6089" fmla="*/ 2217741 w 6672740"/>
              <a:gd name="connsiteY6089" fmla="*/ 2815850 h 3401120"/>
              <a:gd name="connsiteX6090" fmla="*/ 2223400 w 6672740"/>
              <a:gd name="connsiteY6090" fmla="*/ 2829185 h 3401120"/>
              <a:gd name="connsiteX6091" fmla="*/ 2211917 w 6672740"/>
              <a:gd name="connsiteY6091" fmla="*/ 2856246 h 3401120"/>
              <a:gd name="connsiteX6092" fmla="*/ 2211436 w 6672740"/>
              <a:gd name="connsiteY6092" fmla="*/ 2856440 h 3401120"/>
              <a:gd name="connsiteX6093" fmla="*/ 2214065 w 6672740"/>
              <a:gd name="connsiteY6093" fmla="*/ 2862788 h 3401120"/>
              <a:gd name="connsiteX6094" fmla="*/ 2204606 w 6672740"/>
              <a:gd name="connsiteY6094" fmla="*/ 2885626 h 3401120"/>
              <a:gd name="connsiteX6095" fmla="*/ 2210331 w 6672740"/>
              <a:gd name="connsiteY6095" fmla="*/ 2900125 h 3401120"/>
              <a:gd name="connsiteX6096" fmla="*/ 2201585 w 6672740"/>
              <a:gd name="connsiteY6096" fmla="*/ 2922273 h 3401120"/>
              <a:gd name="connsiteX6097" fmla="*/ 2206599 w 6672740"/>
              <a:gd name="connsiteY6097" fmla="*/ 2934660 h 3401120"/>
              <a:gd name="connsiteX6098" fmla="*/ 2195455 w 6672740"/>
              <a:gd name="connsiteY6098" fmla="*/ 2962190 h 3401120"/>
              <a:gd name="connsiteX6099" fmla="*/ 2199130 w 6672740"/>
              <a:gd name="connsiteY6099" fmla="*/ 2971063 h 3401120"/>
              <a:gd name="connsiteX6100" fmla="*/ 2190174 w 6672740"/>
              <a:gd name="connsiteY6100" fmla="*/ 2992684 h 3401120"/>
              <a:gd name="connsiteX6101" fmla="*/ 2195397 w 6672740"/>
              <a:gd name="connsiteY6101" fmla="*/ 3005600 h 3401120"/>
              <a:gd name="connsiteX6102" fmla="*/ 2186486 w 6672740"/>
              <a:gd name="connsiteY6102" fmla="*/ 3027637 h 3401120"/>
              <a:gd name="connsiteX6103" fmla="*/ 2191663 w 6672740"/>
              <a:gd name="connsiteY6103" fmla="*/ 3040137 h 3401120"/>
              <a:gd name="connsiteX6104" fmla="*/ 2182451 w 6672740"/>
              <a:gd name="connsiteY6104" fmla="*/ 3062378 h 3401120"/>
              <a:gd name="connsiteX6105" fmla="*/ 2187929 w 6672740"/>
              <a:gd name="connsiteY6105" fmla="*/ 3075606 h 3401120"/>
              <a:gd name="connsiteX6106" fmla="*/ 2180805 w 6672740"/>
              <a:gd name="connsiteY6106" fmla="*/ 3092805 h 3401120"/>
              <a:gd name="connsiteX6107" fmla="*/ 2187931 w 6672740"/>
              <a:gd name="connsiteY6107" fmla="*/ 3109209 h 3401120"/>
              <a:gd name="connsiteX6108" fmla="*/ 2177706 w 6672740"/>
              <a:gd name="connsiteY6108" fmla="*/ 3132745 h 3401120"/>
              <a:gd name="connsiteX6109" fmla="*/ 2184196 w 6672740"/>
              <a:gd name="connsiteY6109" fmla="*/ 3148413 h 3401120"/>
              <a:gd name="connsiteX6110" fmla="*/ 2175240 w 6672740"/>
              <a:gd name="connsiteY6110" fmla="*/ 3170034 h 3401120"/>
              <a:gd name="connsiteX6111" fmla="*/ 2180462 w 6672740"/>
              <a:gd name="connsiteY6111" fmla="*/ 3182950 h 3401120"/>
              <a:gd name="connsiteX6112" fmla="*/ 2173230 w 6672740"/>
              <a:gd name="connsiteY6112" fmla="*/ 3200835 h 3401120"/>
              <a:gd name="connsiteX6113" fmla="*/ 2180463 w 6672740"/>
              <a:gd name="connsiteY6113" fmla="*/ 3217485 h 3401120"/>
              <a:gd name="connsiteX6114" fmla="*/ 2171045 w 6672740"/>
              <a:gd name="connsiteY6114" fmla="*/ 3239164 h 3401120"/>
              <a:gd name="connsiteX6115" fmla="*/ 2176728 w 6672740"/>
              <a:gd name="connsiteY6115" fmla="*/ 3253888 h 3401120"/>
              <a:gd name="connsiteX6116" fmla="*/ 2169455 w 6672740"/>
              <a:gd name="connsiteY6116" fmla="*/ 3272732 h 3401120"/>
              <a:gd name="connsiteX6117" fmla="*/ 2176728 w 6672740"/>
              <a:gd name="connsiteY6117" fmla="*/ 3290292 h 3401120"/>
              <a:gd name="connsiteX6118" fmla="*/ 2169122 w 6672740"/>
              <a:gd name="connsiteY6118" fmla="*/ 3308654 h 3401120"/>
              <a:gd name="connsiteX6119" fmla="*/ 2176727 w 6672740"/>
              <a:gd name="connsiteY6119" fmla="*/ 3325761 h 3401120"/>
              <a:gd name="connsiteX6120" fmla="*/ 2166712 w 6672740"/>
              <a:gd name="connsiteY6120" fmla="*/ 3348292 h 3401120"/>
              <a:gd name="connsiteX6121" fmla="*/ 2172995 w 6672740"/>
              <a:gd name="connsiteY6121" fmla="*/ 3363098 h 3401120"/>
              <a:gd name="connsiteX6122" fmla="*/ 2165470 w 6672740"/>
              <a:gd name="connsiteY6122" fmla="*/ 3380834 h 3401120"/>
              <a:gd name="connsiteX6123" fmla="*/ 2172995 w 6672740"/>
              <a:gd name="connsiteY6123" fmla="*/ 3398569 h 3401120"/>
              <a:gd name="connsiteX6124" fmla="*/ 2171912 w 6672740"/>
              <a:gd name="connsiteY6124" fmla="*/ 3401120 h 3401120"/>
              <a:gd name="connsiteX6125" fmla="*/ 2095669 w 6672740"/>
              <a:gd name="connsiteY6125" fmla="*/ 3401120 h 3401120"/>
              <a:gd name="connsiteX6126" fmla="*/ 2094587 w 6672740"/>
              <a:gd name="connsiteY6126" fmla="*/ 3398569 h 3401120"/>
              <a:gd name="connsiteX6127" fmla="*/ 2102112 w 6672740"/>
              <a:gd name="connsiteY6127" fmla="*/ 3380834 h 3401120"/>
              <a:gd name="connsiteX6128" fmla="*/ 2094587 w 6672740"/>
              <a:gd name="connsiteY6128" fmla="*/ 3363098 h 3401120"/>
              <a:gd name="connsiteX6129" fmla="*/ 2102692 w 6672740"/>
              <a:gd name="connsiteY6129" fmla="*/ 3343996 h 3401120"/>
              <a:gd name="connsiteX6130" fmla="*/ 2094587 w 6672740"/>
              <a:gd name="connsiteY6130" fmla="*/ 3325761 h 3401120"/>
              <a:gd name="connsiteX6131" fmla="*/ 2105090 w 6672740"/>
              <a:gd name="connsiteY6131" fmla="*/ 3302129 h 3401120"/>
              <a:gd name="connsiteX6132" fmla="*/ 2100188 w 6672740"/>
              <a:gd name="connsiteY6132" fmla="*/ 3290292 h 3401120"/>
              <a:gd name="connsiteX6133" fmla="*/ 2107461 w 6672740"/>
              <a:gd name="connsiteY6133" fmla="*/ 3272732 h 3401120"/>
              <a:gd name="connsiteX6134" fmla="*/ 2100188 w 6672740"/>
              <a:gd name="connsiteY6134" fmla="*/ 3253888 h 3401120"/>
              <a:gd name="connsiteX6135" fmla="*/ 2107628 w 6672740"/>
              <a:gd name="connsiteY6135" fmla="*/ 3234612 h 3401120"/>
              <a:gd name="connsiteX6136" fmla="*/ 2100188 w 6672740"/>
              <a:gd name="connsiteY6136" fmla="*/ 3217485 h 3401120"/>
              <a:gd name="connsiteX6137" fmla="*/ 2109354 w 6672740"/>
              <a:gd name="connsiteY6137" fmla="*/ 3196385 h 3401120"/>
              <a:gd name="connsiteX6138" fmla="*/ 2103921 w 6672740"/>
              <a:gd name="connsiteY6138" fmla="*/ 3182950 h 3401120"/>
              <a:gd name="connsiteX6139" fmla="*/ 2112832 w 6672740"/>
              <a:gd name="connsiteY6139" fmla="*/ 3160911 h 3401120"/>
              <a:gd name="connsiteX6140" fmla="*/ 2107655 w 6672740"/>
              <a:gd name="connsiteY6140" fmla="*/ 3148413 h 3401120"/>
              <a:gd name="connsiteX6141" fmla="*/ 2115968 w 6672740"/>
              <a:gd name="connsiteY6141" fmla="*/ 3128344 h 3401120"/>
              <a:gd name="connsiteX6142" fmla="*/ 2107655 w 6672740"/>
              <a:gd name="connsiteY6142" fmla="*/ 3109209 h 3401120"/>
              <a:gd name="connsiteX6143" fmla="*/ 2116691 w 6672740"/>
              <a:gd name="connsiteY6143" fmla="*/ 3088407 h 3401120"/>
              <a:gd name="connsiteX6144" fmla="*/ 2111389 w 6672740"/>
              <a:gd name="connsiteY6144" fmla="*/ 3075606 h 3401120"/>
              <a:gd name="connsiteX6145" fmla="*/ 2120601 w 6672740"/>
              <a:gd name="connsiteY6145" fmla="*/ 3053364 h 3401120"/>
              <a:gd name="connsiteX6146" fmla="*/ 2115122 w 6672740"/>
              <a:gd name="connsiteY6146" fmla="*/ 3040137 h 3401120"/>
              <a:gd name="connsiteX6147" fmla="*/ 2124079 w 6672740"/>
              <a:gd name="connsiteY6147" fmla="*/ 3018514 h 3401120"/>
              <a:gd name="connsiteX6148" fmla="*/ 2118856 w 6672740"/>
              <a:gd name="connsiteY6148" fmla="*/ 3005600 h 3401120"/>
              <a:gd name="connsiteX6149" fmla="*/ 2127766 w 6672740"/>
              <a:gd name="connsiteY6149" fmla="*/ 2983563 h 3401120"/>
              <a:gd name="connsiteX6150" fmla="*/ 2122590 w 6672740"/>
              <a:gd name="connsiteY6150" fmla="*/ 2971063 h 3401120"/>
              <a:gd name="connsiteX6151" fmla="*/ 2131930 w 6672740"/>
              <a:gd name="connsiteY6151" fmla="*/ 2948512 h 3401120"/>
              <a:gd name="connsiteX6152" fmla="*/ 2126323 w 6672740"/>
              <a:gd name="connsiteY6152" fmla="*/ 2934660 h 3401120"/>
              <a:gd name="connsiteX6153" fmla="*/ 2137007 w 6672740"/>
              <a:gd name="connsiteY6153" fmla="*/ 2908268 h 3401120"/>
              <a:gd name="connsiteX6154" fmla="*/ 2133791 w 6672740"/>
              <a:gd name="connsiteY6154" fmla="*/ 2900125 h 3401120"/>
              <a:gd name="connsiteX6155" fmla="*/ 2143161 w 6672740"/>
              <a:gd name="connsiteY6155" fmla="*/ 2876398 h 3401120"/>
              <a:gd name="connsiteX6156" fmla="*/ 2137524 w 6672740"/>
              <a:gd name="connsiteY6156" fmla="*/ 2862788 h 3401120"/>
              <a:gd name="connsiteX6157" fmla="*/ 2148256 w 6672740"/>
              <a:gd name="connsiteY6157" fmla="*/ 2836878 h 3401120"/>
              <a:gd name="connsiteX6158" fmla="*/ 2144992 w 6672740"/>
              <a:gd name="connsiteY6158" fmla="*/ 2829185 h 3401120"/>
              <a:gd name="connsiteX6159" fmla="*/ 2154384 w 6672740"/>
              <a:gd name="connsiteY6159" fmla="*/ 2807050 h 3401120"/>
              <a:gd name="connsiteX6160" fmla="*/ 2148725 w 6672740"/>
              <a:gd name="connsiteY6160" fmla="*/ 2793715 h 3401120"/>
              <a:gd name="connsiteX6161" fmla="*/ 2159588 w 6672740"/>
              <a:gd name="connsiteY6161" fmla="*/ 2768114 h 3401120"/>
              <a:gd name="connsiteX6162" fmla="*/ 2156193 w 6672740"/>
              <a:gd name="connsiteY6162" fmla="*/ 2760112 h 3401120"/>
              <a:gd name="connsiteX6163" fmla="*/ 2167675 w 6672740"/>
              <a:gd name="connsiteY6163" fmla="*/ 2733051 h 3401120"/>
              <a:gd name="connsiteX6164" fmla="*/ 2168050 w 6672740"/>
              <a:gd name="connsiteY6164" fmla="*/ 2732899 h 3401120"/>
              <a:gd name="connsiteX6165" fmla="*/ 2165527 w 6672740"/>
              <a:gd name="connsiteY6165" fmla="*/ 2726510 h 3401120"/>
              <a:gd name="connsiteX6166" fmla="*/ 2175744 w 6672740"/>
              <a:gd name="connsiteY6166" fmla="*/ 2700640 h 3401120"/>
              <a:gd name="connsiteX6167" fmla="*/ 2172995 w 6672740"/>
              <a:gd name="connsiteY6167" fmla="*/ 2693840 h 3401120"/>
              <a:gd name="connsiteX6168" fmla="*/ 2183750 w 6672740"/>
              <a:gd name="connsiteY6168" fmla="*/ 2667241 h 3401120"/>
              <a:gd name="connsiteX6169" fmla="*/ 2180462 w 6672740"/>
              <a:gd name="connsiteY6169" fmla="*/ 2659303 h 3401120"/>
              <a:gd name="connsiteX6170" fmla="*/ 2191307 w 6672740"/>
              <a:gd name="connsiteY6170" fmla="*/ 2633120 h 3401120"/>
              <a:gd name="connsiteX6171" fmla="*/ 2187929 w 6672740"/>
              <a:gd name="connsiteY6171" fmla="*/ 2624766 h 3401120"/>
              <a:gd name="connsiteX6172" fmla="*/ 2198685 w 6672740"/>
              <a:gd name="connsiteY6172" fmla="*/ 2598167 h 3401120"/>
              <a:gd name="connsiteX6173" fmla="*/ 2195397 w 6672740"/>
              <a:gd name="connsiteY6173" fmla="*/ 2590230 h 3401120"/>
              <a:gd name="connsiteX6174" fmla="*/ 2206520 w 6672740"/>
              <a:gd name="connsiteY6174" fmla="*/ 2563375 h 3401120"/>
              <a:gd name="connsiteX6175" fmla="*/ 2202864 w 6672740"/>
              <a:gd name="connsiteY6175" fmla="*/ 2554760 h 3401120"/>
              <a:gd name="connsiteX6176" fmla="*/ 2212935 w 6672740"/>
              <a:gd name="connsiteY6176" fmla="*/ 2531026 h 3401120"/>
              <a:gd name="connsiteX6177" fmla="*/ 2210331 w 6672740"/>
              <a:gd name="connsiteY6177" fmla="*/ 2524891 h 3401120"/>
              <a:gd name="connsiteX6178" fmla="*/ 2221813 w 6672740"/>
              <a:gd name="connsiteY6178" fmla="*/ 2497830 h 3401120"/>
              <a:gd name="connsiteX6179" fmla="*/ 2226155 w 6672740"/>
              <a:gd name="connsiteY6179" fmla="*/ 2496074 h 3401120"/>
              <a:gd name="connsiteX6180" fmla="*/ 2223399 w 6672740"/>
              <a:gd name="connsiteY6180" fmla="*/ 2489421 h 3401120"/>
              <a:gd name="connsiteX6181" fmla="*/ 2234092 w 6672740"/>
              <a:gd name="connsiteY6181" fmla="*/ 2463605 h 3401120"/>
              <a:gd name="connsiteX6182" fmla="*/ 2230866 w 6672740"/>
              <a:gd name="connsiteY6182" fmla="*/ 2455818 h 3401120"/>
              <a:gd name="connsiteX6183" fmla="*/ 2242075 w 6672740"/>
              <a:gd name="connsiteY6183" fmla="*/ 2428756 h 3401120"/>
              <a:gd name="connsiteX6184" fmla="*/ 2243720 w 6672740"/>
              <a:gd name="connsiteY6184" fmla="*/ 2428074 h 3401120"/>
              <a:gd name="connsiteX6185" fmla="*/ 2242067 w 6672740"/>
              <a:gd name="connsiteY6185" fmla="*/ 2424082 h 3401120"/>
              <a:gd name="connsiteX6186" fmla="*/ 2252760 w 6672740"/>
              <a:gd name="connsiteY6186" fmla="*/ 2398266 h 3401120"/>
              <a:gd name="connsiteX6187" fmla="*/ 2249535 w 6672740"/>
              <a:gd name="connsiteY6187" fmla="*/ 2390479 h 3401120"/>
              <a:gd name="connsiteX6188" fmla="*/ 2260744 w 6672740"/>
              <a:gd name="connsiteY6188" fmla="*/ 2363418 h 3401120"/>
              <a:gd name="connsiteX6189" fmla="*/ 2262389 w 6672740"/>
              <a:gd name="connsiteY6189" fmla="*/ 2362736 h 3401120"/>
              <a:gd name="connsiteX6190" fmla="*/ 2260735 w 6672740"/>
              <a:gd name="connsiteY6190" fmla="*/ 2358742 h 3401120"/>
              <a:gd name="connsiteX6191" fmla="*/ 2271945 w 6672740"/>
              <a:gd name="connsiteY6191" fmla="*/ 2331681 h 3401120"/>
              <a:gd name="connsiteX6192" fmla="*/ 2274298 w 6672740"/>
              <a:gd name="connsiteY6192" fmla="*/ 2330705 h 3401120"/>
              <a:gd name="connsiteX6193" fmla="*/ 2271936 w 6672740"/>
              <a:gd name="connsiteY6193" fmla="*/ 2325139 h 3401120"/>
              <a:gd name="connsiteX6194" fmla="*/ 2283420 w 6672740"/>
              <a:gd name="connsiteY6194" fmla="*/ 2298078 h 3401120"/>
              <a:gd name="connsiteX6195" fmla="*/ 2286435 w 6672740"/>
              <a:gd name="connsiteY6195" fmla="*/ 2296859 h 3401120"/>
              <a:gd name="connsiteX6196" fmla="*/ 2285004 w 6672740"/>
              <a:gd name="connsiteY6196" fmla="*/ 2293404 h 3401120"/>
              <a:gd name="connsiteX6197" fmla="*/ 2296213 w 6672740"/>
              <a:gd name="connsiteY6197" fmla="*/ 2266343 h 3401120"/>
              <a:gd name="connsiteX6198" fmla="*/ 2298794 w 6672740"/>
              <a:gd name="connsiteY6198" fmla="*/ 2265272 h 3401120"/>
              <a:gd name="connsiteX6199" fmla="*/ 2296205 w 6672740"/>
              <a:gd name="connsiteY6199" fmla="*/ 2258867 h 3401120"/>
              <a:gd name="connsiteX6200" fmla="*/ 2307414 w 6672740"/>
              <a:gd name="connsiteY6200" fmla="*/ 2231145 h 3401120"/>
              <a:gd name="connsiteX6201" fmla="*/ 2308494 w 6672740"/>
              <a:gd name="connsiteY6201" fmla="*/ 2230688 h 3401120"/>
              <a:gd name="connsiteX6202" fmla="*/ 2307407 w 6672740"/>
              <a:gd name="connsiteY6202" fmla="*/ 2228065 h 3401120"/>
              <a:gd name="connsiteX6203" fmla="*/ 2318616 w 6672740"/>
              <a:gd name="connsiteY6203" fmla="*/ 2201004 h 3401120"/>
              <a:gd name="connsiteX6204" fmla="*/ 2320475 w 6672740"/>
              <a:gd name="connsiteY6204" fmla="*/ 2200233 h 3401120"/>
              <a:gd name="connsiteX6205" fmla="*/ 2318608 w 6672740"/>
              <a:gd name="connsiteY6205" fmla="*/ 2195395 h 3401120"/>
              <a:gd name="connsiteX6206" fmla="*/ 2329817 w 6672740"/>
              <a:gd name="connsiteY6206" fmla="*/ 2166353 h 3401120"/>
              <a:gd name="connsiteX6207" fmla="*/ 2331105 w 6672740"/>
              <a:gd name="connsiteY6207" fmla="*/ 2165781 h 3401120"/>
              <a:gd name="connsiteX6208" fmla="*/ 2329809 w 6672740"/>
              <a:gd name="connsiteY6208" fmla="*/ 2162725 h 3401120"/>
              <a:gd name="connsiteX6209" fmla="*/ 2341291 w 6672740"/>
              <a:gd name="connsiteY6209" fmla="*/ 2135664 h 3401120"/>
              <a:gd name="connsiteX6210" fmla="*/ 2343998 w 6672740"/>
              <a:gd name="connsiteY6210" fmla="*/ 2134570 h 3401120"/>
              <a:gd name="connsiteX6211" fmla="*/ 2342876 w 6672740"/>
              <a:gd name="connsiteY6211" fmla="*/ 2131924 h 3401120"/>
              <a:gd name="connsiteX6212" fmla="*/ 2354632 w 6672740"/>
              <a:gd name="connsiteY6212" fmla="*/ 2104202 h 3401120"/>
              <a:gd name="connsiteX6213" fmla="*/ 2358448 w 6672740"/>
              <a:gd name="connsiteY6213" fmla="*/ 2102658 h 3401120"/>
              <a:gd name="connsiteX6214" fmla="*/ 2357811 w 6672740"/>
              <a:gd name="connsiteY6214" fmla="*/ 2101121 h 3401120"/>
              <a:gd name="connsiteX6215" fmla="*/ 2369020 w 6672740"/>
              <a:gd name="connsiteY6215" fmla="*/ 2074060 h 3401120"/>
              <a:gd name="connsiteX6216" fmla="*/ 2370879 w 6672740"/>
              <a:gd name="connsiteY6216" fmla="*/ 2073288 h 3401120"/>
              <a:gd name="connsiteX6217" fmla="*/ 2369012 w 6672740"/>
              <a:gd name="connsiteY6217" fmla="*/ 2068450 h 3401120"/>
              <a:gd name="connsiteX6218" fmla="*/ 2380221 w 6672740"/>
              <a:gd name="connsiteY6218" fmla="*/ 2039409 h 3401120"/>
              <a:gd name="connsiteX6219" fmla="*/ 2384651 w 6672740"/>
              <a:gd name="connsiteY6219" fmla="*/ 2037439 h 3401120"/>
              <a:gd name="connsiteX6220" fmla="*/ 2383946 w 6672740"/>
              <a:gd name="connsiteY6220" fmla="*/ 2035781 h 3401120"/>
              <a:gd name="connsiteX6221" fmla="*/ 2395428 w 6672740"/>
              <a:gd name="connsiteY6221" fmla="*/ 2008720 h 3401120"/>
              <a:gd name="connsiteX6222" fmla="*/ 2399713 w 6672740"/>
              <a:gd name="connsiteY6222" fmla="*/ 2006987 h 3401120"/>
              <a:gd name="connsiteX6223" fmla="*/ 2398881 w 6672740"/>
              <a:gd name="connsiteY6223" fmla="*/ 2004978 h 3401120"/>
              <a:gd name="connsiteX6224" fmla="*/ 2410363 w 6672740"/>
              <a:gd name="connsiteY6224" fmla="*/ 1977256 h 3401120"/>
              <a:gd name="connsiteX6225" fmla="*/ 2412807 w 6672740"/>
              <a:gd name="connsiteY6225" fmla="*/ 1976245 h 3401120"/>
              <a:gd name="connsiteX6226" fmla="*/ 2411949 w 6672740"/>
              <a:gd name="connsiteY6226" fmla="*/ 1974175 h 3401120"/>
              <a:gd name="connsiteX6227" fmla="*/ 2423159 w 6672740"/>
              <a:gd name="connsiteY6227" fmla="*/ 1947114 h 3401120"/>
              <a:gd name="connsiteX6228" fmla="*/ 2427645 w 6672740"/>
              <a:gd name="connsiteY6228" fmla="*/ 1945255 h 3401120"/>
              <a:gd name="connsiteX6229" fmla="*/ 2426884 w 6672740"/>
              <a:gd name="connsiteY6229" fmla="*/ 1943373 h 3401120"/>
              <a:gd name="connsiteX6230" fmla="*/ 2438093 w 6672740"/>
              <a:gd name="connsiteY6230" fmla="*/ 1915651 h 3401120"/>
              <a:gd name="connsiteX6231" fmla="*/ 2442348 w 6672740"/>
              <a:gd name="connsiteY6231" fmla="*/ 1913846 h 3401120"/>
              <a:gd name="connsiteX6232" fmla="*/ 2441819 w 6672740"/>
              <a:gd name="connsiteY6232" fmla="*/ 1912570 h 3401120"/>
              <a:gd name="connsiteX6233" fmla="*/ 2453028 w 6672740"/>
              <a:gd name="connsiteY6233" fmla="*/ 1885509 h 3401120"/>
              <a:gd name="connsiteX6234" fmla="*/ 2457531 w 6672740"/>
              <a:gd name="connsiteY6234" fmla="*/ 1883643 h 3401120"/>
              <a:gd name="connsiteX6235" fmla="*/ 2456753 w 6672740"/>
              <a:gd name="connsiteY6235" fmla="*/ 1881767 h 3401120"/>
              <a:gd name="connsiteX6236" fmla="*/ 2468235 w 6672740"/>
              <a:gd name="connsiteY6236" fmla="*/ 1854045 h 3401120"/>
              <a:gd name="connsiteX6237" fmla="*/ 2474021 w 6672740"/>
              <a:gd name="connsiteY6237" fmla="*/ 1851650 h 3401120"/>
              <a:gd name="connsiteX6238" fmla="*/ 2484764 w 6672740"/>
              <a:gd name="connsiteY6238" fmla="*/ 1824450 h 3401120"/>
              <a:gd name="connsiteX6239" fmla="*/ 2489011 w 6672740"/>
              <a:gd name="connsiteY6239" fmla="*/ 1822604 h 3401120"/>
              <a:gd name="connsiteX6240" fmla="*/ 2499698 w 6672740"/>
              <a:gd name="connsiteY6240" fmla="*/ 1796174 h 3401120"/>
              <a:gd name="connsiteX6241" fmla="*/ 2503953 w 6672740"/>
              <a:gd name="connsiteY6241" fmla="*/ 1794369 h 3401120"/>
              <a:gd name="connsiteX6242" fmla="*/ 2503424 w 6672740"/>
              <a:gd name="connsiteY6242" fmla="*/ 1793093 h 3401120"/>
              <a:gd name="connsiteX6243" fmla="*/ 2514633 w 6672740"/>
              <a:gd name="connsiteY6243" fmla="*/ 1766032 h 3401120"/>
              <a:gd name="connsiteX6244" fmla="*/ 2518833 w 6672740"/>
              <a:gd name="connsiteY6244" fmla="*/ 1764291 h 3401120"/>
              <a:gd name="connsiteX6245" fmla="*/ 2518358 w 6672740"/>
              <a:gd name="connsiteY6245" fmla="*/ 1763224 h 3401120"/>
              <a:gd name="connsiteX6246" fmla="*/ 2530387 w 6672740"/>
              <a:gd name="connsiteY6246" fmla="*/ 1736162 h 3401120"/>
              <a:gd name="connsiteX6247" fmla="*/ 2540048 w 6672740"/>
              <a:gd name="connsiteY6247" fmla="*/ 1732433 h 3401120"/>
              <a:gd name="connsiteX6248" fmla="*/ 2550102 w 6672740"/>
              <a:gd name="connsiteY6248" fmla="*/ 1708160 h 3401120"/>
              <a:gd name="connsiteX6249" fmla="*/ 2554274 w 6672740"/>
              <a:gd name="connsiteY6249" fmla="*/ 1706432 h 3401120"/>
              <a:gd name="connsiteX6250" fmla="*/ 2553828 w 6672740"/>
              <a:gd name="connsiteY6250" fmla="*/ 1705352 h 3401120"/>
              <a:gd name="connsiteX6251" fmla="*/ 2565037 w 6672740"/>
              <a:gd name="connsiteY6251" fmla="*/ 1678291 h 3401120"/>
              <a:gd name="connsiteX6252" fmla="*/ 2573068 w 6672740"/>
              <a:gd name="connsiteY6252" fmla="*/ 1674964 h 3401120"/>
              <a:gd name="connsiteX6253" fmla="*/ 2572496 w 6672740"/>
              <a:gd name="connsiteY6253" fmla="*/ 1673615 h 3401120"/>
              <a:gd name="connsiteX6254" fmla="*/ 2583978 w 6672740"/>
              <a:gd name="connsiteY6254" fmla="*/ 1646554 h 3401120"/>
              <a:gd name="connsiteX6255" fmla="*/ 2590829 w 6672740"/>
              <a:gd name="connsiteY6255" fmla="*/ 1643784 h 3401120"/>
              <a:gd name="connsiteX6256" fmla="*/ 2600507 w 6672740"/>
              <a:gd name="connsiteY6256" fmla="*/ 1620419 h 3401120"/>
              <a:gd name="connsiteX6257" fmla="*/ 2608527 w 6672740"/>
              <a:gd name="connsiteY6257" fmla="*/ 1617097 h 3401120"/>
              <a:gd name="connsiteX6258" fmla="*/ 2607966 w 6672740"/>
              <a:gd name="connsiteY6258" fmla="*/ 1615743 h 3401120"/>
              <a:gd name="connsiteX6259" fmla="*/ 2619175 w 6672740"/>
              <a:gd name="connsiteY6259" fmla="*/ 1588682 h 3401120"/>
              <a:gd name="connsiteX6260" fmla="*/ 2628702 w 6672740"/>
              <a:gd name="connsiteY6260" fmla="*/ 1584735 h 3401120"/>
              <a:gd name="connsiteX6261" fmla="*/ 2638117 w 6672740"/>
              <a:gd name="connsiteY6261" fmla="*/ 1562546 h 3401120"/>
              <a:gd name="connsiteX6262" fmla="*/ 2641733 w 6672740"/>
              <a:gd name="connsiteY6262" fmla="*/ 1561085 h 3401120"/>
              <a:gd name="connsiteX6263" fmla="*/ 2641569 w 6672740"/>
              <a:gd name="connsiteY6263" fmla="*/ 1560672 h 3401120"/>
              <a:gd name="connsiteX6264" fmla="*/ 2653051 w 6672740"/>
              <a:gd name="connsiteY6264" fmla="*/ 1531630 h 3401120"/>
              <a:gd name="connsiteX6265" fmla="*/ 2664141 w 6672740"/>
              <a:gd name="connsiteY6265" fmla="*/ 1526818 h 3401120"/>
              <a:gd name="connsiteX6266" fmla="*/ 2673313 w 6672740"/>
              <a:gd name="connsiteY6266" fmla="*/ 1504675 h 3401120"/>
              <a:gd name="connsiteX6267" fmla="*/ 2682269 w 6672740"/>
              <a:gd name="connsiteY6267" fmla="*/ 1500965 h 3401120"/>
              <a:gd name="connsiteX6268" fmla="*/ 2691981 w 6672740"/>
              <a:gd name="connsiteY6268" fmla="*/ 1476945 h 3401120"/>
              <a:gd name="connsiteX6269" fmla="*/ 2701416 w 6672740"/>
              <a:gd name="connsiteY6269" fmla="*/ 1472942 h 3401120"/>
              <a:gd name="connsiteX6270" fmla="*/ 2710922 w 6672740"/>
              <a:gd name="connsiteY6270" fmla="*/ 1450538 h 3401120"/>
              <a:gd name="connsiteX6271" fmla="*/ 2722258 w 6672740"/>
              <a:gd name="connsiteY6271" fmla="*/ 1445954 h 3401120"/>
              <a:gd name="connsiteX6272" fmla="*/ 2731186 w 6672740"/>
              <a:gd name="connsiteY6272" fmla="*/ 1424402 h 3401120"/>
              <a:gd name="connsiteX6273" fmla="*/ 2738778 w 6672740"/>
              <a:gd name="connsiteY6273" fmla="*/ 1421256 h 3401120"/>
              <a:gd name="connsiteX6274" fmla="*/ 2749854 w 6672740"/>
              <a:gd name="connsiteY6274" fmla="*/ 1393212 h 3401120"/>
              <a:gd name="connsiteX6275" fmla="*/ 2763772 w 6672740"/>
              <a:gd name="connsiteY6275" fmla="*/ 1387165 h 3401120"/>
              <a:gd name="connsiteX6276" fmla="*/ 2772529 w 6672740"/>
              <a:gd name="connsiteY6276" fmla="*/ 1366529 h 3401120"/>
              <a:gd name="connsiteX6277" fmla="*/ 2782935 w 6672740"/>
              <a:gd name="connsiteY6277" fmla="*/ 1362322 h 3401120"/>
              <a:gd name="connsiteX6278" fmla="*/ 2792790 w 6672740"/>
              <a:gd name="connsiteY6278" fmla="*/ 1338528 h 3401120"/>
              <a:gd name="connsiteX6279" fmla="*/ 2803027 w 6672740"/>
              <a:gd name="connsiteY6279" fmla="*/ 1334287 h 3401120"/>
              <a:gd name="connsiteX6280" fmla="*/ 2811459 w 6672740"/>
              <a:gd name="connsiteY6280" fmla="*/ 1312939 h 3401120"/>
              <a:gd name="connsiteX6281" fmla="*/ 2825599 w 6672740"/>
              <a:gd name="connsiteY6281" fmla="*/ 1306796 h 3401120"/>
              <a:gd name="connsiteX6282" fmla="*/ 2834134 w 6672740"/>
              <a:gd name="connsiteY6282" fmla="*/ 1285209 h 3401120"/>
              <a:gd name="connsiteX6283" fmla="*/ 2847109 w 6672740"/>
              <a:gd name="connsiteY6283" fmla="*/ 1279578 h 3401120"/>
              <a:gd name="connsiteX6284" fmla="*/ 2854396 w 6672740"/>
              <a:gd name="connsiteY6284" fmla="*/ 1261987 h 3401120"/>
              <a:gd name="connsiteX6285" fmla="*/ 2867838 w 6672740"/>
              <a:gd name="connsiteY6285" fmla="*/ 1256419 h 3401120"/>
              <a:gd name="connsiteX6286" fmla="*/ 2876798 w 6672740"/>
              <a:gd name="connsiteY6286" fmla="*/ 1234258 h 3401120"/>
              <a:gd name="connsiteX6287" fmla="*/ 2886233 w 6672740"/>
              <a:gd name="connsiteY6287" fmla="*/ 1230255 h 3401120"/>
              <a:gd name="connsiteX6288" fmla="*/ 2895740 w 6672740"/>
              <a:gd name="connsiteY6288" fmla="*/ 1207850 h 3401120"/>
              <a:gd name="connsiteX6289" fmla="*/ 2912268 w 6672740"/>
              <a:gd name="connsiteY6289" fmla="*/ 1201167 h 3401120"/>
              <a:gd name="connsiteX6290" fmla="*/ 2919735 w 6672740"/>
              <a:gd name="connsiteY6290" fmla="*/ 1182261 h 3401120"/>
              <a:gd name="connsiteX6291" fmla="*/ 2934625 w 6672740"/>
              <a:gd name="connsiteY6291" fmla="*/ 1175792 h 3401120"/>
              <a:gd name="connsiteX6292" fmla="*/ 2942410 w 6672740"/>
              <a:gd name="connsiteY6292" fmla="*/ 1157444 h 3401120"/>
              <a:gd name="connsiteX6293" fmla="*/ 2953880 w 6672740"/>
              <a:gd name="connsiteY6293" fmla="*/ 1152807 h 3401120"/>
              <a:gd name="connsiteX6294" fmla="*/ 2963220 w 6672740"/>
              <a:gd name="connsiteY6294" fmla="*/ 1131309 h 3401120"/>
              <a:gd name="connsiteX6295" fmla="*/ 2977682 w 6672740"/>
              <a:gd name="connsiteY6295" fmla="*/ 1125597 h 3401120"/>
              <a:gd name="connsiteX6296" fmla="*/ 2985075 w 6672740"/>
              <a:gd name="connsiteY6296" fmla="*/ 1107312 h 3401120"/>
              <a:gd name="connsiteX6297" fmla="*/ 2999063 w 6672740"/>
              <a:gd name="connsiteY6297" fmla="*/ 1101377 h 3401120"/>
              <a:gd name="connsiteX6298" fmla="*/ 3007750 w 6672740"/>
              <a:gd name="connsiteY6298" fmla="*/ 1080904 h 3401120"/>
              <a:gd name="connsiteX6299" fmla="*/ 3025425 w 6672740"/>
              <a:gd name="connsiteY6299" fmla="*/ 1073756 h 3401120"/>
              <a:gd name="connsiteX6300" fmla="*/ 3031745 w 6672740"/>
              <a:gd name="connsiteY6300" fmla="*/ 1058502 h 3401120"/>
              <a:gd name="connsiteX6301" fmla="*/ 3046653 w 6672740"/>
              <a:gd name="connsiteY6301" fmla="*/ 1052327 h 3401120"/>
              <a:gd name="connsiteX6302" fmla="*/ 3054147 w 6672740"/>
              <a:gd name="connsiteY6302" fmla="*/ 1034234 h 3401120"/>
              <a:gd name="connsiteX6303" fmla="*/ 3069159 w 6672740"/>
              <a:gd name="connsiteY6303" fmla="*/ 1028015 h 3401120"/>
              <a:gd name="connsiteX6304" fmla="*/ 3077369 w 6672740"/>
              <a:gd name="connsiteY6304" fmla="*/ 1008645 h 3401120"/>
              <a:gd name="connsiteX6305" fmla="*/ 3098005 w 6672740"/>
              <a:gd name="connsiteY6305" fmla="*/ 1000291 h 3401120"/>
              <a:gd name="connsiteX6306" fmla="*/ 3104552 w 6672740"/>
              <a:gd name="connsiteY6306" fmla="*/ 984101 h 3401120"/>
              <a:gd name="connsiteX6307" fmla="*/ 3120472 w 6672740"/>
              <a:gd name="connsiteY6307" fmla="*/ 977347 h 3401120"/>
              <a:gd name="connsiteX6308" fmla="*/ 3127227 w 6672740"/>
              <a:gd name="connsiteY6308" fmla="*/ 961426 h 3401120"/>
              <a:gd name="connsiteX6309" fmla="*/ 3144903 w 6672740"/>
              <a:gd name="connsiteY6309" fmla="*/ 954279 h 3401120"/>
              <a:gd name="connsiteX6310" fmla="*/ 3151222 w 6672740"/>
              <a:gd name="connsiteY6310" fmla="*/ 939024 h 3401120"/>
              <a:gd name="connsiteX6311" fmla="*/ 3166717 w 6672740"/>
              <a:gd name="connsiteY6311" fmla="*/ 932606 h 3401120"/>
              <a:gd name="connsiteX6312" fmla="*/ 3174171 w 6672740"/>
              <a:gd name="connsiteY6312" fmla="*/ 915029 h 3401120"/>
              <a:gd name="connsiteX6313" fmla="*/ 3193778 w 6672740"/>
              <a:gd name="connsiteY6313" fmla="*/ 907097 h 3401120"/>
              <a:gd name="connsiteX6314" fmla="*/ 3200033 w 6672740"/>
              <a:gd name="connsiteY6314" fmla="*/ 892354 h 3401120"/>
              <a:gd name="connsiteX6315" fmla="*/ 3218000 w 6672740"/>
              <a:gd name="connsiteY6315" fmla="*/ 885089 h 3401120"/>
              <a:gd name="connsiteX6316" fmla="*/ 3219594 w 6672740"/>
              <a:gd name="connsiteY6316" fmla="*/ 881421 h 3401120"/>
              <a:gd name="connsiteX6317" fmla="*/ 3199786 w 6672740"/>
              <a:gd name="connsiteY6317" fmla="*/ 889626 h 3401120"/>
              <a:gd name="connsiteX6318" fmla="*/ 3193871 w 6672740"/>
              <a:gd name="connsiteY6318" fmla="*/ 904585 h 3401120"/>
              <a:gd name="connsiteX6319" fmla="*/ 3174459 w 6672740"/>
              <a:gd name="connsiteY6319" fmla="*/ 913009 h 3401120"/>
              <a:gd name="connsiteX6320" fmla="*/ 3169875 w 6672740"/>
              <a:gd name="connsiteY6320" fmla="*/ 924075 h 3401120"/>
              <a:gd name="connsiteX6321" fmla="*/ 3149528 w 6672740"/>
              <a:gd name="connsiteY6321" fmla="*/ 932503 h 3401120"/>
              <a:gd name="connsiteX6322" fmla="*/ 3143740 w 6672740"/>
              <a:gd name="connsiteY6322" fmla="*/ 946477 h 3401120"/>
              <a:gd name="connsiteX6323" fmla="*/ 3128366 w 6672740"/>
              <a:gd name="connsiteY6323" fmla="*/ 952844 h 3401120"/>
              <a:gd name="connsiteX6324" fmla="*/ 3121064 w 6672740"/>
              <a:gd name="connsiteY6324" fmla="*/ 970472 h 3401120"/>
              <a:gd name="connsiteX6325" fmla="*/ 3103149 w 6672740"/>
              <a:gd name="connsiteY6325" fmla="*/ 977893 h 3401120"/>
              <a:gd name="connsiteX6326" fmla="*/ 3096523 w 6672740"/>
              <a:gd name="connsiteY6326" fmla="*/ 993147 h 3401120"/>
              <a:gd name="connsiteX6327" fmla="*/ 3076874 w 6672740"/>
              <a:gd name="connsiteY6327" fmla="*/ 1000907 h 3401120"/>
              <a:gd name="connsiteX6328" fmla="*/ 3070660 w 6672740"/>
              <a:gd name="connsiteY6328" fmla="*/ 1015549 h 3401120"/>
              <a:gd name="connsiteX6329" fmla="*/ 3053573 w 6672740"/>
              <a:gd name="connsiteY6329" fmla="*/ 1022457 h 3401120"/>
              <a:gd name="connsiteX6330" fmla="*/ 3046664 w 6672740"/>
              <a:gd name="connsiteY6330" fmla="*/ 1039544 h 3401120"/>
              <a:gd name="connsiteX6331" fmla="*/ 3032024 w 6672740"/>
              <a:gd name="connsiteY6331" fmla="*/ 1045757 h 3401120"/>
              <a:gd name="connsiteX6332" fmla="*/ 3024262 w 6672740"/>
              <a:gd name="connsiteY6332" fmla="*/ 1065408 h 3401120"/>
              <a:gd name="connsiteX6333" fmla="*/ 3008400 w 6672740"/>
              <a:gd name="connsiteY6333" fmla="*/ 1072299 h 3401120"/>
              <a:gd name="connsiteX6334" fmla="*/ 3001586 w 6672740"/>
              <a:gd name="connsiteY6334" fmla="*/ 1088356 h 3401120"/>
              <a:gd name="connsiteX6335" fmla="*/ 2984839 w 6672740"/>
              <a:gd name="connsiteY6335" fmla="*/ 1095128 h 3401120"/>
              <a:gd name="connsiteX6336" fmla="*/ 2977591 w 6672740"/>
              <a:gd name="connsiteY6336" fmla="*/ 1112624 h 3401120"/>
              <a:gd name="connsiteX6337" fmla="*/ 2961751 w 6672740"/>
              <a:gd name="connsiteY6337" fmla="*/ 1119186 h 3401120"/>
              <a:gd name="connsiteX6338" fmla="*/ 2955189 w 6672740"/>
              <a:gd name="connsiteY6338" fmla="*/ 1135026 h 3401120"/>
              <a:gd name="connsiteX6339" fmla="*/ 2939506 w 6672740"/>
              <a:gd name="connsiteY6339" fmla="*/ 1141522 h 3401120"/>
              <a:gd name="connsiteX6340" fmla="*/ 2930921 w 6672740"/>
              <a:gd name="connsiteY6340" fmla="*/ 1162755 h 3401120"/>
              <a:gd name="connsiteX6341" fmla="*/ 2915137 w 6672740"/>
              <a:gd name="connsiteY6341" fmla="*/ 1169453 h 3401120"/>
              <a:gd name="connsiteX6342" fmla="*/ 2908519 w 6672740"/>
              <a:gd name="connsiteY6342" fmla="*/ 1185431 h 3401120"/>
              <a:gd name="connsiteX6343" fmla="*/ 2894462 w 6672740"/>
              <a:gd name="connsiteY6343" fmla="*/ 1191253 h 3401120"/>
              <a:gd name="connsiteX6344" fmla="*/ 2885843 w 6672740"/>
              <a:gd name="connsiteY6344" fmla="*/ 1211567 h 3401120"/>
              <a:gd name="connsiteX6345" fmla="*/ 2870192 w 6672740"/>
              <a:gd name="connsiteY6345" fmla="*/ 1217896 h 3401120"/>
              <a:gd name="connsiteX6346" fmla="*/ 2861847 w 6672740"/>
              <a:gd name="connsiteY6346" fmla="*/ 1239024 h 3401120"/>
              <a:gd name="connsiteX6347" fmla="*/ 2850673 w 6672740"/>
              <a:gd name="connsiteY6347" fmla="*/ 1243879 h 3401120"/>
              <a:gd name="connsiteX6348" fmla="*/ 2843179 w 6672740"/>
              <a:gd name="connsiteY6348" fmla="*/ 1261972 h 3401120"/>
              <a:gd name="connsiteX6349" fmla="*/ 2829673 w 6672740"/>
              <a:gd name="connsiteY6349" fmla="*/ 1267566 h 3401120"/>
              <a:gd name="connsiteX6350" fmla="*/ 2820504 w 6672740"/>
              <a:gd name="connsiteY6350" fmla="*/ 1289701 h 3401120"/>
              <a:gd name="connsiteX6351" fmla="*/ 2804743 w 6672740"/>
              <a:gd name="connsiteY6351" fmla="*/ 1296230 h 3401120"/>
              <a:gd name="connsiteX6352" fmla="*/ 2796509 w 6672740"/>
              <a:gd name="connsiteY6352" fmla="*/ 1316109 h 3401120"/>
              <a:gd name="connsiteX6353" fmla="*/ 2786776 w 6672740"/>
              <a:gd name="connsiteY6353" fmla="*/ 1320140 h 3401120"/>
              <a:gd name="connsiteX6354" fmla="*/ 2777840 w 6672740"/>
              <a:gd name="connsiteY6354" fmla="*/ 1343292 h 3401120"/>
              <a:gd name="connsiteX6355" fmla="*/ 2767619 w 6672740"/>
              <a:gd name="connsiteY6355" fmla="*/ 1347835 h 3401120"/>
              <a:gd name="connsiteX6356" fmla="*/ 2758351 w 6672740"/>
              <a:gd name="connsiteY6356" fmla="*/ 1369702 h 3401120"/>
              <a:gd name="connsiteX6357" fmla="*/ 2741599 w 6672740"/>
              <a:gd name="connsiteY6357" fmla="*/ 1376484 h 3401120"/>
              <a:gd name="connsiteX6358" fmla="*/ 2734903 w 6672740"/>
              <a:gd name="connsiteY6358" fmla="*/ 1392650 h 3401120"/>
              <a:gd name="connsiteX6359" fmla="*/ 2726369 w 6672740"/>
              <a:gd name="connsiteY6359" fmla="*/ 1396185 h 3401120"/>
              <a:gd name="connsiteX6360" fmla="*/ 2716234 w 6672740"/>
              <a:gd name="connsiteY6360" fmla="*/ 1420652 h 3401120"/>
              <a:gd name="connsiteX6361" fmla="*/ 2707732 w 6672740"/>
              <a:gd name="connsiteY6361" fmla="*/ 1424174 h 3401120"/>
              <a:gd name="connsiteX6362" fmla="*/ 2697293 w 6672740"/>
              <a:gd name="connsiteY6362" fmla="*/ 1449975 h 3401120"/>
              <a:gd name="connsiteX6363" fmla="*/ 2687059 w 6672740"/>
              <a:gd name="connsiteY6363" fmla="*/ 1454316 h 3401120"/>
              <a:gd name="connsiteX6364" fmla="*/ 2677032 w 6672740"/>
              <a:gd name="connsiteY6364" fmla="*/ 1478524 h 3401120"/>
              <a:gd name="connsiteX6365" fmla="*/ 2667446 w 6672740"/>
              <a:gd name="connsiteY6365" fmla="*/ 1482494 h 3401120"/>
              <a:gd name="connsiteX6366" fmla="*/ 2657817 w 6672740"/>
              <a:gd name="connsiteY6366" fmla="*/ 1504660 h 3401120"/>
              <a:gd name="connsiteX6367" fmla="*/ 2649477 w 6672740"/>
              <a:gd name="connsiteY6367" fmla="*/ 1507954 h 3401120"/>
              <a:gd name="connsiteX6368" fmla="*/ 2638874 w 6672740"/>
              <a:gd name="connsiteY6368" fmla="*/ 1532388 h 3401120"/>
              <a:gd name="connsiteX6369" fmla="*/ 2628380 w 6672740"/>
              <a:gd name="connsiteY6369" fmla="*/ 1536538 h 3401120"/>
              <a:gd name="connsiteX6370" fmla="*/ 2619159 w 6672740"/>
              <a:gd name="connsiteY6370" fmla="*/ 1558797 h 3401120"/>
              <a:gd name="connsiteX6371" fmla="*/ 2611142 w 6672740"/>
              <a:gd name="connsiteY6371" fmla="*/ 1562118 h 3401120"/>
              <a:gd name="connsiteX6372" fmla="*/ 2600491 w 6672740"/>
              <a:gd name="connsiteY6372" fmla="*/ 1589713 h 3401120"/>
              <a:gd name="connsiteX6373" fmla="*/ 2591244 w 6672740"/>
              <a:gd name="connsiteY6373" fmla="*/ 1593823 h 3401120"/>
              <a:gd name="connsiteX6374" fmla="*/ 2581549 w 6672740"/>
              <a:gd name="connsiteY6374" fmla="*/ 1616669 h 3401120"/>
              <a:gd name="connsiteX6375" fmla="*/ 2570216 w 6672740"/>
              <a:gd name="connsiteY6375" fmla="*/ 1621251 h 3401120"/>
              <a:gd name="connsiteX6376" fmla="*/ 2561288 w 6672740"/>
              <a:gd name="connsiteY6376" fmla="*/ 1642804 h 3401120"/>
              <a:gd name="connsiteX6377" fmla="*/ 2556455 w 6672740"/>
              <a:gd name="connsiteY6377" fmla="*/ 1644806 h 3401120"/>
              <a:gd name="connsiteX6378" fmla="*/ 2557563 w 6672740"/>
              <a:gd name="connsiteY6378" fmla="*/ 1647480 h 3401120"/>
              <a:gd name="connsiteX6379" fmla="*/ 2546353 w 6672740"/>
              <a:gd name="connsiteY6379" fmla="*/ 1674541 h 3401120"/>
              <a:gd name="connsiteX6380" fmla="*/ 2536887 w 6672740"/>
              <a:gd name="connsiteY6380" fmla="*/ 1678463 h 3401120"/>
              <a:gd name="connsiteX6381" fmla="*/ 2527685 w 6672740"/>
              <a:gd name="connsiteY6381" fmla="*/ 1700677 h 3401120"/>
              <a:gd name="connsiteX6382" fmla="*/ 2522829 w 6672740"/>
              <a:gd name="connsiteY6382" fmla="*/ 1702689 h 3401120"/>
              <a:gd name="connsiteX6383" fmla="*/ 2523960 w 6672740"/>
              <a:gd name="connsiteY6383" fmla="*/ 1705352 h 3401120"/>
              <a:gd name="connsiteX6384" fmla="*/ 2512476 w 6672740"/>
              <a:gd name="connsiteY6384" fmla="*/ 1732413 h 3401120"/>
              <a:gd name="connsiteX6385" fmla="*/ 2502999 w 6672740"/>
              <a:gd name="connsiteY6385" fmla="*/ 1736246 h 3401120"/>
              <a:gd name="connsiteX6386" fmla="*/ 2492214 w 6672740"/>
              <a:gd name="connsiteY6386" fmla="*/ 1762283 h 3401120"/>
              <a:gd name="connsiteX6387" fmla="*/ 2488188 w 6672740"/>
              <a:gd name="connsiteY6387" fmla="*/ 1763950 h 3401120"/>
              <a:gd name="connsiteX6388" fmla="*/ 2477280 w 6672740"/>
              <a:gd name="connsiteY6388" fmla="*/ 1790285 h 3401120"/>
              <a:gd name="connsiteX6389" fmla="*/ 2473099 w 6672740"/>
              <a:gd name="connsiteY6389" fmla="*/ 1792017 h 3401120"/>
              <a:gd name="connsiteX6390" fmla="*/ 2473555 w 6672740"/>
              <a:gd name="connsiteY6390" fmla="*/ 1793093 h 3401120"/>
              <a:gd name="connsiteX6391" fmla="*/ 2462072 w 6672740"/>
              <a:gd name="connsiteY6391" fmla="*/ 1820154 h 3401120"/>
              <a:gd name="connsiteX6392" fmla="*/ 2452991 w 6672740"/>
              <a:gd name="connsiteY6392" fmla="*/ 1823826 h 3401120"/>
              <a:gd name="connsiteX6393" fmla="*/ 2453020 w 6672740"/>
              <a:gd name="connsiteY6393" fmla="*/ 1823896 h 3401120"/>
              <a:gd name="connsiteX6394" fmla="*/ 2441811 w 6672740"/>
              <a:gd name="connsiteY6394" fmla="*/ 1851617 h 3401120"/>
              <a:gd name="connsiteX6395" fmla="*/ 2437911 w 6672740"/>
              <a:gd name="connsiteY6395" fmla="*/ 1853271 h 3401120"/>
              <a:gd name="connsiteX6396" fmla="*/ 2426876 w 6672740"/>
              <a:gd name="connsiteY6396" fmla="*/ 1881213 h 3401120"/>
              <a:gd name="connsiteX6397" fmla="*/ 2422628 w 6672740"/>
              <a:gd name="connsiteY6397" fmla="*/ 1883058 h 3401120"/>
              <a:gd name="connsiteX6398" fmla="*/ 2411941 w 6672740"/>
              <a:gd name="connsiteY6398" fmla="*/ 1909488 h 3401120"/>
              <a:gd name="connsiteX6399" fmla="*/ 2407677 w 6672740"/>
              <a:gd name="connsiteY6399" fmla="*/ 1911298 h 3401120"/>
              <a:gd name="connsiteX6400" fmla="*/ 2408217 w 6672740"/>
              <a:gd name="connsiteY6400" fmla="*/ 1912570 h 3401120"/>
              <a:gd name="connsiteX6401" fmla="*/ 2396734 w 6672740"/>
              <a:gd name="connsiteY6401" fmla="*/ 1939631 h 3401120"/>
              <a:gd name="connsiteX6402" fmla="*/ 2394027 w 6672740"/>
              <a:gd name="connsiteY6402" fmla="*/ 1940726 h 3401120"/>
              <a:gd name="connsiteX6403" fmla="*/ 2395150 w 6672740"/>
              <a:gd name="connsiteY6403" fmla="*/ 1943373 h 3401120"/>
              <a:gd name="connsiteX6404" fmla="*/ 2383394 w 6672740"/>
              <a:gd name="connsiteY6404" fmla="*/ 1971094 h 3401120"/>
              <a:gd name="connsiteX6405" fmla="*/ 2379578 w 6672740"/>
              <a:gd name="connsiteY6405" fmla="*/ 1972638 h 3401120"/>
              <a:gd name="connsiteX6406" fmla="*/ 2380214 w 6672740"/>
              <a:gd name="connsiteY6406" fmla="*/ 1974175 h 3401120"/>
              <a:gd name="connsiteX6407" fmla="*/ 2369005 w 6672740"/>
              <a:gd name="connsiteY6407" fmla="*/ 2001236 h 3401120"/>
              <a:gd name="connsiteX6408" fmla="*/ 2364517 w 6672740"/>
              <a:gd name="connsiteY6408" fmla="*/ 2003094 h 3401120"/>
              <a:gd name="connsiteX6409" fmla="*/ 2365279 w 6672740"/>
              <a:gd name="connsiteY6409" fmla="*/ 2004978 h 3401120"/>
              <a:gd name="connsiteX6410" fmla="*/ 2354070 w 6672740"/>
              <a:gd name="connsiteY6410" fmla="*/ 2032699 h 3401120"/>
              <a:gd name="connsiteX6411" fmla="*/ 2349805 w 6672740"/>
              <a:gd name="connsiteY6411" fmla="*/ 2034509 h 3401120"/>
              <a:gd name="connsiteX6412" fmla="*/ 2350345 w 6672740"/>
              <a:gd name="connsiteY6412" fmla="*/ 2035781 h 3401120"/>
              <a:gd name="connsiteX6413" fmla="*/ 2338861 w 6672740"/>
              <a:gd name="connsiteY6413" fmla="*/ 2062842 h 3401120"/>
              <a:gd name="connsiteX6414" fmla="*/ 2335618 w 6672740"/>
              <a:gd name="connsiteY6414" fmla="*/ 2064153 h 3401120"/>
              <a:gd name="connsiteX6415" fmla="*/ 2337276 w 6672740"/>
              <a:gd name="connsiteY6415" fmla="*/ 2068450 h 3401120"/>
              <a:gd name="connsiteX6416" fmla="*/ 2326067 w 6672740"/>
              <a:gd name="connsiteY6416" fmla="*/ 2097492 h 3401120"/>
              <a:gd name="connsiteX6417" fmla="*/ 2321651 w 6672740"/>
              <a:gd name="connsiteY6417" fmla="*/ 2099455 h 3401120"/>
              <a:gd name="connsiteX6418" fmla="*/ 2322342 w 6672740"/>
              <a:gd name="connsiteY6418" fmla="*/ 2101121 h 3401120"/>
              <a:gd name="connsiteX6419" fmla="*/ 2311132 w 6672740"/>
              <a:gd name="connsiteY6419" fmla="*/ 2128182 h 3401120"/>
              <a:gd name="connsiteX6420" fmla="*/ 2309844 w 6672740"/>
              <a:gd name="connsiteY6420" fmla="*/ 2128716 h 3401120"/>
              <a:gd name="connsiteX6421" fmla="*/ 2311141 w 6672740"/>
              <a:gd name="connsiteY6421" fmla="*/ 2131924 h 3401120"/>
              <a:gd name="connsiteX6422" fmla="*/ 2299931 w 6672740"/>
              <a:gd name="connsiteY6422" fmla="*/ 2159645 h 3401120"/>
              <a:gd name="connsiteX6423" fmla="*/ 2298809 w 6672740"/>
              <a:gd name="connsiteY6423" fmla="*/ 2160121 h 3401120"/>
              <a:gd name="connsiteX6424" fmla="*/ 2299941 w 6672740"/>
              <a:gd name="connsiteY6424" fmla="*/ 2162725 h 3401120"/>
              <a:gd name="connsiteX6425" fmla="*/ 2288184 w 6672740"/>
              <a:gd name="connsiteY6425" fmla="*/ 2189787 h 3401120"/>
              <a:gd name="connsiteX6426" fmla="*/ 2283517 w 6672740"/>
              <a:gd name="connsiteY6426" fmla="*/ 2191630 h 3401120"/>
              <a:gd name="connsiteX6427" fmla="*/ 2285006 w 6672740"/>
              <a:gd name="connsiteY6427" fmla="*/ 2195395 h 3401120"/>
              <a:gd name="connsiteX6428" fmla="*/ 2273523 w 6672740"/>
              <a:gd name="connsiteY6428" fmla="*/ 2224436 h 3401120"/>
              <a:gd name="connsiteX6429" fmla="*/ 2270905 w 6672740"/>
              <a:gd name="connsiteY6429" fmla="*/ 2225572 h 3401120"/>
              <a:gd name="connsiteX6430" fmla="*/ 2271937 w 6672740"/>
              <a:gd name="connsiteY6430" fmla="*/ 2228065 h 3401120"/>
              <a:gd name="connsiteX6431" fmla="*/ 2260728 w 6672740"/>
              <a:gd name="connsiteY6431" fmla="*/ 2255126 h 3401120"/>
              <a:gd name="connsiteX6432" fmla="*/ 2259438 w 6672740"/>
              <a:gd name="connsiteY6432" fmla="*/ 2255661 h 3401120"/>
              <a:gd name="connsiteX6433" fmla="*/ 2260735 w 6672740"/>
              <a:gd name="connsiteY6433" fmla="*/ 2258867 h 3401120"/>
              <a:gd name="connsiteX6434" fmla="*/ 2249526 w 6672740"/>
              <a:gd name="connsiteY6434" fmla="*/ 2286589 h 3401120"/>
              <a:gd name="connsiteX6435" fmla="*/ 2247132 w 6672740"/>
              <a:gd name="connsiteY6435" fmla="*/ 2287605 h 3401120"/>
              <a:gd name="connsiteX6436" fmla="*/ 2249535 w 6672740"/>
              <a:gd name="connsiteY6436" fmla="*/ 2293404 h 3401120"/>
              <a:gd name="connsiteX6437" fmla="*/ 2238325 w 6672740"/>
              <a:gd name="connsiteY6437" fmla="*/ 2320465 h 3401120"/>
              <a:gd name="connsiteX6438" fmla="*/ 2236680 w 6672740"/>
              <a:gd name="connsiteY6438" fmla="*/ 2321147 h 3401120"/>
              <a:gd name="connsiteX6439" fmla="*/ 2238334 w 6672740"/>
              <a:gd name="connsiteY6439" fmla="*/ 2325139 h 3401120"/>
              <a:gd name="connsiteX6440" fmla="*/ 2227124 w 6672740"/>
              <a:gd name="connsiteY6440" fmla="*/ 2352201 h 3401120"/>
              <a:gd name="connsiteX6441" fmla="*/ 2224771 w 6672740"/>
              <a:gd name="connsiteY6441" fmla="*/ 2353175 h 3401120"/>
              <a:gd name="connsiteX6442" fmla="*/ 2227133 w 6672740"/>
              <a:gd name="connsiteY6442" fmla="*/ 2358742 h 3401120"/>
              <a:gd name="connsiteX6443" fmla="*/ 2216667 w 6672740"/>
              <a:gd name="connsiteY6443" fmla="*/ 2383409 h 3401120"/>
              <a:gd name="connsiteX6444" fmla="*/ 2219666 w 6672740"/>
              <a:gd name="connsiteY6444" fmla="*/ 2390479 h 3401120"/>
              <a:gd name="connsiteX6445" fmla="*/ 2208183 w 6672740"/>
              <a:gd name="connsiteY6445" fmla="*/ 2417540 h 3401120"/>
              <a:gd name="connsiteX6446" fmla="*/ 2204505 w 6672740"/>
              <a:gd name="connsiteY6446" fmla="*/ 2419028 h 3401120"/>
              <a:gd name="connsiteX6447" fmla="*/ 2206598 w 6672740"/>
              <a:gd name="connsiteY6447" fmla="*/ 2424082 h 3401120"/>
              <a:gd name="connsiteX6448" fmla="*/ 2196225 w 6672740"/>
              <a:gd name="connsiteY6448" fmla="*/ 2449125 h 3401120"/>
              <a:gd name="connsiteX6449" fmla="*/ 2199132 w 6672740"/>
              <a:gd name="connsiteY6449" fmla="*/ 2455818 h 3401120"/>
              <a:gd name="connsiteX6450" fmla="*/ 2187376 w 6672740"/>
              <a:gd name="connsiteY6450" fmla="*/ 2482879 h 3401120"/>
              <a:gd name="connsiteX6451" fmla="*/ 2185524 w 6672740"/>
              <a:gd name="connsiteY6451" fmla="*/ 2483610 h 3401120"/>
              <a:gd name="connsiteX6452" fmla="*/ 2187929 w 6672740"/>
              <a:gd name="connsiteY6452" fmla="*/ 2489421 h 3401120"/>
              <a:gd name="connsiteX6453" fmla="*/ 2176850 w 6672740"/>
              <a:gd name="connsiteY6453" fmla="*/ 2516170 h 3401120"/>
              <a:gd name="connsiteX6454" fmla="*/ 2180462 w 6672740"/>
              <a:gd name="connsiteY6454" fmla="*/ 2524891 h 3401120"/>
              <a:gd name="connsiteX6455" fmla="*/ 2169253 w 6672740"/>
              <a:gd name="connsiteY6455" fmla="*/ 2551952 h 3401120"/>
              <a:gd name="connsiteX6456" fmla="*/ 2168247 w 6672740"/>
              <a:gd name="connsiteY6456" fmla="*/ 2552368 h 3401120"/>
              <a:gd name="connsiteX6457" fmla="*/ 2169262 w 6672740"/>
              <a:gd name="connsiteY6457" fmla="*/ 2554760 h 3401120"/>
              <a:gd name="connsiteX6458" fmla="*/ 2158004 w 6672740"/>
              <a:gd name="connsiteY6458" fmla="*/ 2581293 h 3401120"/>
              <a:gd name="connsiteX6459" fmla="*/ 2161795 w 6672740"/>
              <a:gd name="connsiteY6459" fmla="*/ 2590230 h 3401120"/>
              <a:gd name="connsiteX6460" fmla="*/ 2150312 w 6672740"/>
              <a:gd name="connsiteY6460" fmla="*/ 2617291 h 3401120"/>
              <a:gd name="connsiteX6461" fmla="*/ 2149560 w 6672740"/>
              <a:gd name="connsiteY6461" fmla="*/ 2617595 h 3401120"/>
              <a:gd name="connsiteX6462" fmla="*/ 2152460 w 6672740"/>
              <a:gd name="connsiteY6462" fmla="*/ 2624766 h 3401120"/>
              <a:gd name="connsiteX6463" fmla="*/ 2141705 w 6672740"/>
              <a:gd name="connsiteY6463" fmla="*/ 2651365 h 3401120"/>
              <a:gd name="connsiteX6464" fmla="*/ 2144993 w 6672740"/>
              <a:gd name="connsiteY6464" fmla="*/ 2659303 h 3401120"/>
              <a:gd name="connsiteX6465" fmla="*/ 2134148 w 6672740"/>
              <a:gd name="connsiteY6465" fmla="*/ 2685486 h 3401120"/>
              <a:gd name="connsiteX6466" fmla="*/ 2137526 w 6672740"/>
              <a:gd name="connsiteY6466" fmla="*/ 2693840 h 3401120"/>
              <a:gd name="connsiteX6467" fmla="*/ 2127221 w 6672740"/>
              <a:gd name="connsiteY6467" fmla="*/ 2719325 h 3401120"/>
              <a:gd name="connsiteX6468" fmla="*/ 2130058 w 6672740"/>
              <a:gd name="connsiteY6468" fmla="*/ 2726510 h 3401120"/>
              <a:gd name="connsiteX6469" fmla="*/ 2119621 w 6672740"/>
              <a:gd name="connsiteY6469" fmla="*/ 2752940 h 3401120"/>
              <a:gd name="connsiteX6470" fmla="*/ 2122591 w 6672740"/>
              <a:gd name="connsiteY6470" fmla="*/ 2760112 h 3401120"/>
              <a:gd name="connsiteX6471" fmla="*/ 2113764 w 6672740"/>
              <a:gd name="connsiteY6471" fmla="*/ 2781420 h 3401120"/>
              <a:gd name="connsiteX6472" fmla="*/ 2118857 w 6672740"/>
              <a:gd name="connsiteY6472" fmla="*/ 2793715 h 3401120"/>
              <a:gd name="connsiteX6473" fmla="*/ 2107734 w 6672740"/>
              <a:gd name="connsiteY6473" fmla="*/ 2820569 h 3401120"/>
              <a:gd name="connsiteX6474" fmla="*/ 2111390 w 6672740"/>
              <a:gd name="connsiteY6474" fmla="*/ 2829185 h 3401120"/>
              <a:gd name="connsiteX6475" fmla="*/ 2102394 w 6672740"/>
              <a:gd name="connsiteY6475" fmla="*/ 2850387 h 3401120"/>
              <a:gd name="connsiteX6476" fmla="*/ 2107656 w 6672740"/>
              <a:gd name="connsiteY6476" fmla="*/ 2862788 h 3401120"/>
              <a:gd name="connsiteX6477" fmla="*/ 2096173 w 6672740"/>
              <a:gd name="connsiteY6477" fmla="*/ 2889849 h 3401120"/>
              <a:gd name="connsiteX6478" fmla="*/ 2096052 w 6672740"/>
              <a:gd name="connsiteY6478" fmla="*/ 2889899 h 3401120"/>
              <a:gd name="connsiteX6479" fmla="*/ 2100189 w 6672740"/>
              <a:gd name="connsiteY6479" fmla="*/ 2900125 h 3401120"/>
              <a:gd name="connsiteX6480" fmla="*/ 2090500 w 6672740"/>
              <a:gd name="connsiteY6480" fmla="*/ 2924071 h 3401120"/>
              <a:gd name="connsiteX6481" fmla="*/ 2094587 w 6672740"/>
              <a:gd name="connsiteY6481" fmla="*/ 2934660 h 3401120"/>
              <a:gd name="connsiteX6482" fmla="*/ 2085514 w 6672740"/>
              <a:gd name="connsiteY6482" fmla="*/ 2958170 h 3401120"/>
              <a:gd name="connsiteX6483" fmla="*/ 2090854 w 6672740"/>
              <a:gd name="connsiteY6483" fmla="*/ 2971063 h 3401120"/>
              <a:gd name="connsiteX6484" fmla="*/ 2081898 w 6672740"/>
              <a:gd name="connsiteY6484" fmla="*/ 2992684 h 3401120"/>
              <a:gd name="connsiteX6485" fmla="*/ 2087120 w 6672740"/>
              <a:gd name="connsiteY6485" fmla="*/ 3005600 h 3401120"/>
              <a:gd name="connsiteX6486" fmla="*/ 2078088 w 6672740"/>
              <a:gd name="connsiteY6486" fmla="*/ 3027937 h 3401120"/>
              <a:gd name="connsiteX6487" fmla="*/ 2083388 w 6672740"/>
              <a:gd name="connsiteY6487" fmla="*/ 3040137 h 3401120"/>
              <a:gd name="connsiteX6488" fmla="*/ 2073955 w 6672740"/>
              <a:gd name="connsiteY6488" fmla="*/ 3061850 h 3401120"/>
              <a:gd name="connsiteX6489" fmla="*/ 2079653 w 6672740"/>
              <a:gd name="connsiteY6489" fmla="*/ 3075606 h 3401120"/>
              <a:gd name="connsiteX6490" fmla="*/ 2070826 w 6672740"/>
              <a:gd name="connsiteY6490" fmla="*/ 3096914 h 3401120"/>
              <a:gd name="connsiteX6491" fmla="*/ 2075919 w 6672740"/>
              <a:gd name="connsiteY6491" fmla="*/ 3109209 h 3401120"/>
              <a:gd name="connsiteX6492" fmla="*/ 2065933 w 6672740"/>
              <a:gd name="connsiteY6492" fmla="*/ 3133317 h 3401120"/>
              <a:gd name="connsiteX6493" fmla="*/ 2072186 w 6672740"/>
              <a:gd name="connsiteY6493" fmla="*/ 3148413 h 3401120"/>
              <a:gd name="connsiteX6494" fmla="*/ 2063229 w 6672740"/>
              <a:gd name="connsiteY6494" fmla="*/ 3170034 h 3401120"/>
              <a:gd name="connsiteX6495" fmla="*/ 2068452 w 6672740"/>
              <a:gd name="connsiteY6495" fmla="*/ 3182950 h 3401120"/>
              <a:gd name="connsiteX6496" fmla="*/ 2061386 w 6672740"/>
              <a:gd name="connsiteY6496" fmla="*/ 3200426 h 3401120"/>
              <a:gd name="connsiteX6497" fmla="*/ 2068452 w 6672740"/>
              <a:gd name="connsiteY6497" fmla="*/ 3217485 h 3401120"/>
              <a:gd name="connsiteX6498" fmla="*/ 2059247 w 6672740"/>
              <a:gd name="connsiteY6498" fmla="*/ 3239710 h 3401120"/>
              <a:gd name="connsiteX6499" fmla="*/ 2064718 w 6672740"/>
              <a:gd name="connsiteY6499" fmla="*/ 3253888 h 3401120"/>
              <a:gd name="connsiteX6500" fmla="*/ 2057445 w 6672740"/>
              <a:gd name="connsiteY6500" fmla="*/ 3272732 h 3401120"/>
              <a:gd name="connsiteX6501" fmla="*/ 2064718 w 6672740"/>
              <a:gd name="connsiteY6501" fmla="*/ 3290292 h 3401120"/>
              <a:gd name="connsiteX6502" fmla="*/ 2057372 w 6672740"/>
              <a:gd name="connsiteY6502" fmla="*/ 3308027 h 3401120"/>
              <a:gd name="connsiteX6503" fmla="*/ 2064718 w 6672740"/>
              <a:gd name="connsiteY6503" fmla="*/ 3325761 h 3401120"/>
              <a:gd name="connsiteX6504" fmla="*/ 2056985 w 6672740"/>
              <a:gd name="connsiteY6504" fmla="*/ 3344430 h 3401120"/>
              <a:gd name="connsiteX6505" fmla="*/ 2064718 w 6672740"/>
              <a:gd name="connsiteY6505" fmla="*/ 3363098 h 3401120"/>
              <a:gd name="connsiteX6506" fmla="*/ 2057372 w 6672740"/>
              <a:gd name="connsiteY6506" fmla="*/ 3380834 h 3401120"/>
              <a:gd name="connsiteX6507" fmla="*/ 2064718 w 6672740"/>
              <a:gd name="connsiteY6507" fmla="*/ 3398569 h 3401120"/>
              <a:gd name="connsiteX6508" fmla="*/ 2063662 w 6672740"/>
              <a:gd name="connsiteY6508" fmla="*/ 3401120 h 3401120"/>
              <a:gd name="connsiteX6509" fmla="*/ 1989234 w 6672740"/>
              <a:gd name="connsiteY6509" fmla="*/ 3401120 h 3401120"/>
              <a:gd name="connsiteX6510" fmla="*/ 1988178 w 6672740"/>
              <a:gd name="connsiteY6510" fmla="*/ 3398569 h 3401120"/>
              <a:gd name="connsiteX6511" fmla="*/ 1995524 w 6672740"/>
              <a:gd name="connsiteY6511" fmla="*/ 3380834 h 3401120"/>
              <a:gd name="connsiteX6512" fmla="*/ 1988178 w 6672740"/>
              <a:gd name="connsiteY6512" fmla="*/ 3363098 h 3401120"/>
              <a:gd name="connsiteX6513" fmla="*/ 1995909 w 6672740"/>
              <a:gd name="connsiteY6513" fmla="*/ 3344430 h 3401120"/>
              <a:gd name="connsiteX6514" fmla="*/ 1988178 w 6672740"/>
              <a:gd name="connsiteY6514" fmla="*/ 3325761 h 3401120"/>
              <a:gd name="connsiteX6515" fmla="*/ 1995522 w 6672740"/>
              <a:gd name="connsiteY6515" fmla="*/ 3308027 h 3401120"/>
              <a:gd name="connsiteX6516" fmla="*/ 1988178 w 6672740"/>
              <a:gd name="connsiteY6516" fmla="*/ 3290292 h 3401120"/>
              <a:gd name="connsiteX6517" fmla="*/ 1995451 w 6672740"/>
              <a:gd name="connsiteY6517" fmla="*/ 3272732 h 3401120"/>
              <a:gd name="connsiteX6518" fmla="*/ 1988178 w 6672740"/>
              <a:gd name="connsiteY6518" fmla="*/ 3253888 h 3401120"/>
              <a:gd name="connsiteX6519" fmla="*/ 1997251 w 6672740"/>
              <a:gd name="connsiteY6519" fmla="*/ 3230378 h 3401120"/>
              <a:gd name="connsiteX6520" fmla="*/ 1991911 w 6672740"/>
              <a:gd name="connsiteY6520" fmla="*/ 3217485 h 3401120"/>
              <a:gd name="connsiteX6521" fmla="*/ 1998978 w 6672740"/>
              <a:gd name="connsiteY6521" fmla="*/ 3200426 h 3401120"/>
              <a:gd name="connsiteX6522" fmla="*/ 1991911 w 6672740"/>
              <a:gd name="connsiteY6522" fmla="*/ 3182950 h 3401120"/>
              <a:gd name="connsiteX6523" fmla="*/ 2000821 w 6672740"/>
              <a:gd name="connsiteY6523" fmla="*/ 3160912 h 3401120"/>
              <a:gd name="connsiteX6524" fmla="*/ 1995645 w 6672740"/>
              <a:gd name="connsiteY6524" fmla="*/ 3148413 h 3401120"/>
              <a:gd name="connsiteX6525" fmla="*/ 2005631 w 6672740"/>
              <a:gd name="connsiteY6525" fmla="*/ 3124303 h 3401120"/>
              <a:gd name="connsiteX6526" fmla="*/ 1999378 w 6672740"/>
              <a:gd name="connsiteY6526" fmla="*/ 3109209 h 3401120"/>
              <a:gd name="connsiteX6527" fmla="*/ 2008204 w 6672740"/>
              <a:gd name="connsiteY6527" fmla="*/ 3087901 h 3401120"/>
              <a:gd name="connsiteX6528" fmla="*/ 2003112 w 6672740"/>
              <a:gd name="connsiteY6528" fmla="*/ 3075606 h 3401120"/>
              <a:gd name="connsiteX6529" fmla="*/ 2010632 w 6672740"/>
              <a:gd name="connsiteY6529" fmla="*/ 3057449 h 3401120"/>
              <a:gd name="connsiteX6530" fmla="*/ 2003112 w 6672740"/>
              <a:gd name="connsiteY6530" fmla="*/ 3040137 h 3401120"/>
              <a:gd name="connsiteX6531" fmla="*/ 2014212 w 6672740"/>
              <a:gd name="connsiteY6531" fmla="*/ 3014584 h 3401120"/>
              <a:gd name="connsiteX6532" fmla="*/ 2010579 w 6672740"/>
              <a:gd name="connsiteY6532" fmla="*/ 3005600 h 3401120"/>
              <a:gd name="connsiteX6533" fmla="*/ 2019490 w 6672740"/>
              <a:gd name="connsiteY6533" fmla="*/ 2983561 h 3401120"/>
              <a:gd name="connsiteX6534" fmla="*/ 2014313 w 6672740"/>
              <a:gd name="connsiteY6534" fmla="*/ 2971063 h 3401120"/>
              <a:gd name="connsiteX6535" fmla="*/ 2023518 w 6672740"/>
              <a:gd name="connsiteY6535" fmla="*/ 2948838 h 3401120"/>
              <a:gd name="connsiteX6536" fmla="*/ 2018047 w 6672740"/>
              <a:gd name="connsiteY6536" fmla="*/ 2934660 h 3401120"/>
              <a:gd name="connsiteX6537" fmla="*/ 2026691 w 6672740"/>
              <a:gd name="connsiteY6537" fmla="*/ 2912263 h 3401120"/>
              <a:gd name="connsiteX6538" fmla="*/ 2021780 w 6672740"/>
              <a:gd name="connsiteY6538" fmla="*/ 2900125 h 3401120"/>
              <a:gd name="connsiteX6539" fmla="*/ 2033158 w 6672740"/>
              <a:gd name="connsiteY6539" fmla="*/ 2872003 h 3401120"/>
              <a:gd name="connsiteX6540" fmla="*/ 2029248 w 6672740"/>
              <a:gd name="connsiteY6540" fmla="*/ 2862788 h 3401120"/>
              <a:gd name="connsiteX6541" fmla="*/ 2038244 w 6672740"/>
              <a:gd name="connsiteY6541" fmla="*/ 2841587 h 3401120"/>
              <a:gd name="connsiteX6542" fmla="*/ 2032981 w 6672740"/>
              <a:gd name="connsiteY6542" fmla="*/ 2829185 h 3401120"/>
              <a:gd name="connsiteX6543" fmla="*/ 2044464 w 6672740"/>
              <a:gd name="connsiteY6543" fmla="*/ 2802124 h 3401120"/>
              <a:gd name="connsiteX6544" fmla="*/ 2045608 w 6672740"/>
              <a:gd name="connsiteY6544" fmla="*/ 2801661 h 3401120"/>
              <a:gd name="connsiteX6545" fmla="*/ 2042316 w 6672740"/>
              <a:gd name="connsiteY6545" fmla="*/ 2793715 h 3401120"/>
              <a:gd name="connsiteX6546" fmla="*/ 2051142 w 6672740"/>
              <a:gd name="connsiteY6546" fmla="*/ 2772406 h 3401120"/>
              <a:gd name="connsiteX6547" fmla="*/ 2046050 w 6672740"/>
              <a:gd name="connsiteY6547" fmla="*/ 2760112 h 3401120"/>
              <a:gd name="connsiteX6548" fmla="*/ 2056666 w 6672740"/>
              <a:gd name="connsiteY6548" fmla="*/ 2734482 h 3401120"/>
              <a:gd name="connsiteX6549" fmla="*/ 2053517 w 6672740"/>
              <a:gd name="connsiteY6549" fmla="*/ 2726510 h 3401120"/>
              <a:gd name="connsiteX6550" fmla="*/ 2063734 w 6672740"/>
              <a:gd name="connsiteY6550" fmla="*/ 2700640 h 3401120"/>
              <a:gd name="connsiteX6551" fmla="*/ 2060985 w 6672740"/>
              <a:gd name="connsiteY6551" fmla="*/ 2693840 h 3401120"/>
              <a:gd name="connsiteX6552" fmla="*/ 2071740 w 6672740"/>
              <a:gd name="connsiteY6552" fmla="*/ 2667241 h 3401120"/>
              <a:gd name="connsiteX6553" fmla="*/ 2068452 w 6672740"/>
              <a:gd name="connsiteY6553" fmla="*/ 2659303 h 3401120"/>
              <a:gd name="connsiteX6554" fmla="*/ 2079296 w 6672740"/>
              <a:gd name="connsiteY6554" fmla="*/ 2633120 h 3401120"/>
              <a:gd name="connsiteX6555" fmla="*/ 2075919 w 6672740"/>
              <a:gd name="connsiteY6555" fmla="*/ 2624766 h 3401120"/>
              <a:gd name="connsiteX6556" fmla="*/ 2086713 w 6672740"/>
              <a:gd name="connsiteY6556" fmla="*/ 2598070 h 3401120"/>
              <a:gd name="connsiteX6557" fmla="*/ 2083387 w 6672740"/>
              <a:gd name="connsiteY6557" fmla="*/ 2590230 h 3401120"/>
              <a:gd name="connsiteX6558" fmla="*/ 2094645 w 6672740"/>
              <a:gd name="connsiteY6558" fmla="*/ 2563695 h 3401120"/>
              <a:gd name="connsiteX6559" fmla="*/ 2090854 w 6672740"/>
              <a:gd name="connsiteY6559" fmla="*/ 2554760 h 3401120"/>
              <a:gd name="connsiteX6560" fmla="*/ 2102336 w 6672740"/>
              <a:gd name="connsiteY6560" fmla="*/ 2527699 h 3401120"/>
              <a:gd name="connsiteX6561" fmla="*/ 2104690 w 6672740"/>
              <a:gd name="connsiteY6561" fmla="*/ 2526747 h 3401120"/>
              <a:gd name="connsiteX6562" fmla="*/ 2103921 w 6672740"/>
              <a:gd name="connsiteY6562" fmla="*/ 2524891 h 3401120"/>
              <a:gd name="connsiteX6563" fmla="*/ 2115001 w 6672740"/>
              <a:gd name="connsiteY6563" fmla="*/ 2498141 h 3401120"/>
              <a:gd name="connsiteX6564" fmla="*/ 2111389 w 6672740"/>
              <a:gd name="connsiteY6564" fmla="*/ 2489421 h 3401120"/>
              <a:gd name="connsiteX6565" fmla="*/ 2122158 w 6672740"/>
              <a:gd name="connsiteY6565" fmla="*/ 2463419 h 3401120"/>
              <a:gd name="connsiteX6566" fmla="*/ 2118856 w 6672740"/>
              <a:gd name="connsiteY6566" fmla="*/ 2455818 h 3401120"/>
              <a:gd name="connsiteX6567" fmla="*/ 2130612 w 6672740"/>
              <a:gd name="connsiteY6567" fmla="*/ 2428756 h 3401120"/>
              <a:gd name="connsiteX6568" fmla="*/ 2131799 w 6672740"/>
              <a:gd name="connsiteY6568" fmla="*/ 2428287 h 3401120"/>
              <a:gd name="connsiteX6569" fmla="*/ 2130057 w 6672740"/>
              <a:gd name="connsiteY6569" fmla="*/ 2424082 h 3401120"/>
              <a:gd name="connsiteX6570" fmla="*/ 2141266 w 6672740"/>
              <a:gd name="connsiteY6570" fmla="*/ 2397021 h 3401120"/>
              <a:gd name="connsiteX6571" fmla="*/ 2143620 w 6672740"/>
              <a:gd name="connsiteY6571" fmla="*/ 2396045 h 3401120"/>
              <a:gd name="connsiteX6572" fmla="*/ 2141258 w 6672740"/>
              <a:gd name="connsiteY6572" fmla="*/ 2390479 h 3401120"/>
              <a:gd name="connsiteX6573" fmla="*/ 2151725 w 6672740"/>
              <a:gd name="connsiteY6573" fmla="*/ 2365811 h 3401120"/>
              <a:gd name="connsiteX6574" fmla="*/ 2148725 w 6672740"/>
              <a:gd name="connsiteY6574" fmla="*/ 2358742 h 3401120"/>
              <a:gd name="connsiteX6575" fmla="*/ 2160207 w 6672740"/>
              <a:gd name="connsiteY6575" fmla="*/ 2331681 h 3401120"/>
              <a:gd name="connsiteX6576" fmla="*/ 2163886 w 6672740"/>
              <a:gd name="connsiteY6576" fmla="*/ 2330194 h 3401120"/>
              <a:gd name="connsiteX6577" fmla="*/ 2161793 w 6672740"/>
              <a:gd name="connsiteY6577" fmla="*/ 2325139 h 3401120"/>
              <a:gd name="connsiteX6578" fmla="*/ 2173002 w 6672740"/>
              <a:gd name="connsiteY6578" fmla="*/ 2298078 h 3401120"/>
              <a:gd name="connsiteX6579" fmla="*/ 2174647 w 6672740"/>
              <a:gd name="connsiteY6579" fmla="*/ 2297396 h 3401120"/>
              <a:gd name="connsiteX6580" fmla="*/ 2172994 w 6672740"/>
              <a:gd name="connsiteY6580" fmla="*/ 2293404 h 3401120"/>
              <a:gd name="connsiteX6581" fmla="*/ 2184203 w 6672740"/>
              <a:gd name="connsiteY6581" fmla="*/ 2266343 h 3401120"/>
              <a:gd name="connsiteX6582" fmla="*/ 2186784 w 6672740"/>
              <a:gd name="connsiteY6582" fmla="*/ 2265272 h 3401120"/>
              <a:gd name="connsiteX6583" fmla="*/ 2184195 w 6672740"/>
              <a:gd name="connsiteY6583" fmla="*/ 2258867 h 3401120"/>
              <a:gd name="connsiteX6584" fmla="*/ 2195404 w 6672740"/>
              <a:gd name="connsiteY6584" fmla="*/ 2231145 h 3401120"/>
              <a:gd name="connsiteX6585" fmla="*/ 2196483 w 6672740"/>
              <a:gd name="connsiteY6585" fmla="*/ 2230688 h 3401120"/>
              <a:gd name="connsiteX6586" fmla="*/ 2195397 w 6672740"/>
              <a:gd name="connsiteY6586" fmla="*/ 2228065 h 3401120"/>
              <a:gd name="connsiteX6587" fmla="*/ 2206606 w 6672740"/>
              <a:gd name="connsiteY6587" fmla="*/ 2201004 h 3401120"/>
              <a:gd name="connsiteX6588" fmla="*/ 2208504 w 6672740"/>
              <a:gd name="connsiteY6588" fmla="*/ 2200218 h 3401120"/>
              <a:gd name="connsiteX6589" fmla="*/ 2206598 w 6672740"/>
              <a:gd name="connsiteY6589" fmla="*/ 2195395 h 3401120"/>
              <a:gd name="connsiteX6590" fmla="*/ 2218080 w 6672740"/>
              <a:gd name="connsiteY6590" fmla="*/ 2166353 h 3401120"/>
              <a:gd name="connsiteX6591" fmla="*/ 2220740 w 6672740"/>
              <a:gd name="connsiteY6591" fmla="*/ 2165200 h 3401120"/>
              <a:gd name="connsiteX6592" fmla="*/ 2219665 w 6672740"/>
              <a:gd name="connsiteY6592" fmla="*/ 2162725 h 3401120"/>
              <a:gd name="connsiteX6593" fmla="*/ 2231421 w 6672740"/>
              <a:gd name="connsiteY6593" fmla="*/ 2135664 h 3401120"/>
              <a:gd name="connsiteX6594" fmla="*/ 2235466 w 6672740"/>
              <a:gd name="connsiteY6594" fmla="*/ 2134066 h 3401120"/>
              <a:gd name="connsiteX6595" fmla="*/ 2234600 w 6672740"/>
              <a:gd name="connsiteY6595" fmla="*/ 2131924 h 3401120"/>
              <a:gd name="connsiteX6596" fmla="*/ 2245809 w 6672740"/>
              <a:gd name="connsiteY6596" fmla="*/ 2104202 h 3401120"/>
              <a:gd name="connsiteX6597" fmla="*/ 2246887 w 6672740"/>
              <a:gd name="connsiteY6597" fmla="*/ 2103744 h 3401120"/>
              <a:gd name="connsiteX6598" fmla="*/ 2245801 w 6672740"/>
              <a:gd name="connsiteY6598" fmla="*/ 2101121 h 3401120"/>
              <a:gd name="connsiteX6599" fmla="*/ 2257010 w 6672740"/>
              <a:gd name="connsiteY6599" fmla="*/ 2074060 h 3401120"/>
              <a:gd name="connsiteX6600" fmla="*/ 2262088 w 6672740"/>
              <a:gd name="connsiteY6600" fmla="*/ 2071956 h 3401120"/>
              <a:gd name="connsiteX6601" fmla="*/ 2260735 w 6672740"/>
              <a:gd name="connsiteY6601" fmla="*/ 2068450 h 3401120"/>
              <a:gd name="connsiteX6602" fmla="*/ 2271945 w 6672740"/>
              <a:gd name="connsiteY6602" fmla="*/ 2039409 h 3401120"/>
              <a:gd name="connsiteX6603" fmla="*/ 2273232 w 6672740"/>
              <a:gd name="connsiteY6603" fmla="*/ 2038836 h 3401120"/>
              <a:gd name="connsiteX6604" fmla="*/ 2271936 w 6672740"/>
              <a:gd name="connsiteY6604" fmla="*/ 2035781 h 3401120"/>
              <a:gd name="connsiteX6605" fmla="*/ 2283419 w 6672740"/>
              <a:gd name="connsiteY6605" fmla="*/ 2008720 h 3401120"/>
              <a:gd name="connsiteX6606" fmla="*/ 2289291 w 6672740"/>
              <a:gd name="connsiteY6606" fmla="*/ 2006345 h 3401120"/>
              <a:gd name="connsiteX6607" fmla="*/ 2288739 w 6672740"/>
              <a:gd name="connsiteY6607" fmla="*/ 2004978 h 3401120"/>
              <a:gd name="connsiteX6608" fmla="*/ 2299948 w 6672740"/>
              <a:gd name="connsiteY6608" fmla="*/ 1977256 h 3401120"/>
              <a:gd name="connsiteX6609" fmla="*/ 2304202 w 6672740"/>
              <a:gd name="connsiteY6609" fmla="*/ 1975451 h 3401120"/>
              <a:gd name="connsiteX6610" fmla="*/ 2303673 w 6672740"/>
              <a:gd name="connsiteY6610" fmla="*/ 1974175 h 3401120"/>
              <a:gd name="connsiteX6611" fmla="*/ 2314882 w 6672740"/>
              <a:gd name="connsiteY6611" fmla="*/ 1947114 h 3401120"/>
              <a:gd name="connsiteX6612" fmla="*/ 2316224 w 6672740"/>
              <a:gd name="connsiteY6612" fmla="*/ 1946558 h 3401120"/>
              <a:gd name="connsiteX6613" fmla="*/ 2314874 w 6672740"/>
              <a:gd name="connsiteY6613" fmla="*/ 1943373 h 3401120"/>
              <a:gd name="connsiteX6614" fmla="*/ 2326630 w 6672740"/>
              <a:gd name="connsiteY6614" fmla="*/ 1915651 h 3401120"/>
              <a:gd name="connsiteX6615" fmla="*/ 2330459 w 6672740"/>
              <a:gd name="connsiteY6615" fmla="*/ 1914102 h 3401120"/>
              <a:gd name="connsiteX6616" fmla="*/ 2329809 w 6672740"/>
              <a:gd name="connsiteY6616" fmla="*/ 1912570 h 3401120"/>
              <a:gd name="connsiteX6617" fmla="*/ 2341291 w 6672740"/>
              <a:gd name="connsiteY6617" fmla="*/ 1885509 h 3401120"/>
              <a:gd name="connsiteX6618" fmla="*/ 2347163 w 6672740"/>
              <a:gd name="connsiteY6618" fmla="*/ 1883135 h 3401120"/>
              <a:gd name="connsiteX6619" fmla="*/ 2346610 w 6672740"/>
              <a:gd name="connsiteY6619" fmla="*/ 1881767 h 3401120"/>
              <a:gd name="connsiteX6620" fmla="*/ 2357819 w 6672740"/>
              <a:gd name="connsiteY6620" fmla="*/ 1854045 h 3401120"/>
              <a:gd name="connsiteX6621" fmla="*/ 2361718 w 6672740"/>
              <a:gd name="connsiteY6621" fmla="*/ 1852391 h 3401120"/>
              <a:gd name="connsiteX6622" fmla="*/ 2372753 w 6672740"/>
              <a:gd name="connsiteY6622" fmla="*/ 1824450 h 3401120"/>
              <a:gd name="connsiteX6623" fmla="*/ 2377001 w 6672740"/>
              <a:gd name="connsiteY6623" fmla="*/ 1822604 h 3401120"/>
              <a:gd name="connsiteX6624" fmla="*/ 2387688 w 6672740"/>
              <a:gd name="connsiteY6624" fmla="*/ 1796174 h 3401120"/>
              <a:gd name="connsiteX6625" fmla="*/ 2395191 w 6672740"/>
              <a:gd name="connsiteY6625" fmla="*/ 1792990 h 3401120"/>
              <a:gd name="connsiteX6626" fmla="*/ 2406629 w 6672740"/>
              <a:gd name="connsiteY6626" fmla="*/ 1766032 h 3401120"/>
              <a:gd name="connsiteX6627" fmla="*/ 2412181 w 6672740"/>
              <a:gd name="connsiteY6627" fmla="*/ 1763787 h 3401120"/>
              <a:gd name="connsiteX6628" fmla="*/ 2411948 w 6672740"/>
              <a:gd name="connsiteY6628" fmla="*/ 1763224 h 3401120"/>
              <a:gd name="connsiteX6629" fmla="*/ 2423158 w 6672740"/>
              <a:gd name="connsiteY6629" fmla="*/ 1736162 h 3401120"/>
              <a:gd name="connsiteX6630" fmla="*/ 2427184 w 6672740"/>
              <a:gd name="connsiteY6630" fmla="*/ 1734494 h 3401120"/>
              <a:gd name="connsiteX6631" fmla="*/ 2438092 w 6672740"/>
              <a:gd name="connsiteY6631" fmla="*/ 1708160 h 3401120"/>
              <a:gd name="connsiteX6632" fmla="*/ 2445696 w 6672740"/>
              <a:gd name="connsiteY6632" fmla="*/ 1705010 h 3401120"/>
              <a:gd name="connsiteX6633" fmla="*/ 2457033 w 6672740"/>
              <a:gd name="connsiteY6633" fmla="*/ 1678291 h 3401120"/>
              <a:gd name="connsiteX6634" fmla="*/ 2463250 w 6672740"/>
              <a:gd name="connsiteY6634" fmla="*/ 1675778 h 3401120"/>
              <a:gd name="connsiteX6635" fmla="*/ 2462353 w 6672740"/>
              <a:gd name="connsiteY6635" fmla="*/ 1673615 h 3401120"/>
              <a:gd name="connsiteX6636" fmla="*/ 2473563 w 6672740"/>
              <a:gd name="connsiteY6636" fmla="*/ 1646554 h 3401120"/>
              <a:gd name="connsiteX6637" fmla="*/ 2483029 w 6672740"/>
              <a:gd name="connsiteY6637" fmla="*/ 1642633 h 3401120"/>
              <a:gd name="connsiteX6638" fmla="*/ 2492231 w 6672740"/>
              <a:gd name="connsiteY6638" fmla="*/ 1620419 h 3401120"/>
              <a:gd name="connsiteX6639" fmla="*/ 2497064 w 6672740"/>
              <a:gd name="connsiteY6639" fmla="*/ 1618416 h 3401120"/>
              <a:gd name="connsiteX6640" fmla="*/ 2495956 w 6672740"/>
              <a:gd name="connsiteY6640" fmla="*/ 1615743 h 3401120"/>
              <a:gd name="connsiteX6641" fmla="*/ 2507166 w 6672740"/>
              <a:gd name="connsiteY6641" fmla="*/ 1588682 h 3401120"/>
              <a:gd name="connsiteX6642" fmla="*/ 2516692 w 6672740"/>
              <a:gd name="connsiteY6642" fmla="*/ 1584735 h 3401120"/>
              <a:gd name="connsiteX6643" fmla="*/ 2526107 w 6672740"/>
              <a:gd name="connsiteY6643" fmla="*/ 1562546 h 3401120"/>
              <a:gd name="connsiteX6644" fmla="*/ 2535975 w 6672740"/>
              <a:gd name="connsiteY6644" fmla="*/ 1558555 h 3401120"/>
              <a:gd name="connsiteX6645" fmla="*/ 2546368 w 6672740"/>
              <a:gd name="connsiteY6645" fmla="*/ 1531630 h 3401120"/>
              <a:gd name="connsiteX6646" fmla="*/ 2555565 w 6672740"/>
              <a:gd name="connsiteY6646" fmla="*/ 1527543 h 3401120"/>
              <a:gd name="connsiteX6647" fmla="*/ 2565037 w 6672740"/>
              <a:gd name="connsiteY6647" fmla="*/ 1504675 h 3401120"/>
              <a:gd name="connsiteX6648" fmla="*/ 2569575 w 6672740"/>
              <a:gd name="connsiteY6648" fmla="*/ 1502795 h 3401120"/>
              <a:gd name="connsiteX6649" fmla="*/ 2580791 w 6672740"/>
              <a:gd name="connsiteY6649" fmla="*/ 1476945 h 3401120"/>
              <a:gd name="connsiteX6650" fmla="*/ 2591405 w 6672740"/>
              <a:gd name="connsiteY6650" fmla="*/ 1472749 h 3401120"/>
              <a:gd name="connsiteX6651" fmla="*/ 2601054 w 6672740"/>
              <a:gd name="connsiteY6651" fmla="*/ 1450538 h 3401120"/>
              <a:gd name="connsiteX6652" fmla="*/ 2614240 w 6672740"/>
              <a:gd name="connsiteY6652" fmla="*/ 1445329 h 3401120"/>
              <a:gd name="connsiteX6653" fmla="*/ 2622909 w 6672740"/>
              <a:gd name="connsiteY6653" fmla="*/ 1424402 h 3401120"/>
              <a:gd name="connsiteX6654" fmla="*/ 2630505 w 6672740"/>
              <a:gd name="connsiteY6654" fmla="*/ 1421255 h 3401120"/>
              <a:gd name="connsiteX6655" fmla="*/ 2641850 w 6672740"/>
              <a:gd name="connsiteY6655" fmla="*/ 1393212 h 3401120"/>
              <a:gd name="connsiteX6656" fmla="*/ 2653022 w 6672740"/>
              <a:gd name="connsiteY6656" fmla="*/ 1388474 h 3401120"/>
              <a:gd name="connsiteX6657" fmla="*/ 2662112 w 6672740"/>
              <a:gd name="connsiteY6657" fmla="*/ 1366529 h 3401120"/>
              <a:gd name="connsiteX6658" fmla="*/ 2670646 w 6672740"/>
              <a:gd name="connsiteY6658" fmla="*/ 1362995 h 3401120"/>
              <a:gd name="connsiteX6659" fmla="*/ 2680780 w 6672740"/>
              <a:gd name="connsiteY6659" fmla="*/ 1338528 h 3401120"/>
              <a:gd name="connsiteX6660" fmla="*/ 2691264 w 6672740"/>
              <a:gd name="connsiteY6660" fmla="*/ 1334185 h 3401120"/>
              <a:gd name="connsiteX6661" fmla="*/ 2700269 w 6672740"/>
              <a:gd name="connsiteY6661" fmla="*/ 1312939 h 3401120"/>
              <a:gd name="connsiteX6662" fmla="*/ 2715375 w 6672740"/>
              <a:gd name="connsiteY6662" fmla="*/ 1306824 h 3401120"/>
              <a:gd name="connsiteX6663" fmla="*/ 2723718 w 6672740"/>
              <a:gd name="connsiteY6663" fmla="*/ 1285209 h 3401120"/>
              <a:gd name="connsiteX6664" fmla="*/ 2734810 w 6672740"/>
              <a:gd name="connsiteY6664" fmla="*/ 1280278 h 3401120"/>
              <a:gd name="connsiteX6665" fmla="*/ 2742387 w 6672740"/>
              <a:gd name="connsiteY6665" fmla="*/ 1261987 h 3401120"/>
              <a:gd name="connsiteX6666" fmla="*/ 2755894 w 6672740"/>
              <a:gd name="connsiteY6666" fmla="*/ 1256392 h 3401120"/>
              <a:gd name="connsiteX6667" fmla="*/ 2765061 w 6672740"/>
              <a:gd name="connsiteY6667" fmla="*/ 1234258 h 3401120"/>
              <a:gd name="connsiteX6668" fmla="*/ 2780821 w 6672740"/>
              <a:gd name="connsiteY6668" fmla="*/ 1227730 h 3401120"/>
              <a:gd name="connsiteX6669" fmla="*/ 2789057 w 6672740"/>
              <a:gd name="connsiteY6669" fmla="*/ 1207850 h 3401120"/>
              <a:gd name="connsiteX6670" fmla="*/ 2799293 w 6672740"/>
              <a:gd name="connsiteY6670" fmla="*/ 1203609 h 3401120"/>
              <a:gd name="connsiteX6671" fmla="*/ 2807725 w 6672740"/>
              <a:gd name="connsiteY6671" fmla="*/ 1182261 h 3401120"/>
              <a:gd name="connsiteX6672" fmla="*/ 2822615 w 6672740"/>
              <a:gd name="connsiteY6672" fmla="*/ 1175792 h 3401120"/>
              <a:gd name="connsiteX6673" fmla="*/ 2830400 w 6672740"/>
              <a:gd name="connsiteY6673" fmla="*/ 1157444 h 3401120"/>
              <a:gd name="connsiteX6674" fmla="*/ 2846220 w 6672740"/>
              <a:gd name="connsiteY6674" fmla="*/ 1151047 h 3401120"/>
              <a:gd name="connsiteX6675" fmla="*/ 2854396 w 6672740"/>
              <a:gd name="connsiteY6675" fmla="*/ 1131309 h 3401120"/>
              <a:gd name="connsiteX6676" fmla="*/ 2869650 w 6672740"/>
              <a:gd name="connsiteY6676" fmla="*/ 1124990 h 3401120"/>
              <a:gd name="connsiteX6677" fmla="*/ 2876798 w 6672740"/>
              <a:gd name="connsiteY6677" fmla="*/ 1107312 h 3401120"/>
              <a:gd name="connsiteX6678" fmla="*/ 2892969 w 6672740"/>
              <a:gd name="connsiteY6678" fmla="*/ 1100451 h 3401120"/>
              <a:gd name="connsiteX6679" fmla="*/ 2901067 w 6672740"/>
              <a:gd name="connsiteY6679" fmla="*/ 1080904 h 3401120"/>
              <a:gd name="connsiteX6680" fmla="*/ 2916907 w 6672740"/>
              <a:gd name="connsiteY6680" fmla="*/ 1074342 h 3401120"/>
              <a:gd name="connsiteX6681" fmla="*/ 2923469 w 6672740"/>
              <a:gd name="connsiteY6681" fmla="*/ 1058502 h 3401120"/>
              <a:gd name="connsiteX6682" fmla="*/ 2938486 w 6672740"/>
              <a:gd name="connsiteY6682" fmla="*/ 1052281 h 3401120"/>
              <a:gd name="connsiteX6683" fmla="*/ 2946143 w 6672740"/>
              <a:gd name="connsiteY6683" fmla="*/ 1034234 h 3401120"/>
              <a:gd name="connsiteX6684" fmla="*/ 2962674 w 6672740"/>
              <a:gd name="connsiteY6684" fmla="*/ 1027549 h 3401120"/>
              <a:gd name="connsiteX6685" fmla="*/ 2970140 w 6672740"/>
              <a:gd name="connsiteY6685" fmla="*/ 1008645 h 3401120"/>
              <a:gd name="connsiteX6686" fmla="*/ 2985277 w 6672740"/>
              <a:gd name="connsiteY6686" fmla="*/ 1002069 h 3401120"/>
              <a:gd name="connsiteX6687" fmla="*/ 2992542 w 6672740"/>
              <a:gd name="connsiteY6687" fmla="*/ 984101 h 3401120"/>
              <a:gd name="connsiteX6688" fmla="*/ 3008462 w 6672740"/>
              <a:gd name="connsiteY6688" fmla="*/ 977347 h 3401120"/>
              <a:gd name="connsiteX6689" fmla="*/ 3015217 w 6672740"/>
              <a:gd name="connsiteY6689" fmla="*/ 961426 h 3401120"/>
              <a:gd name="connsiteX6690" fmla="*/ 3033183 w 6672740"/>
              <a:gd name="connsiteY6690" fmla="*/ 954161 h 3401120"/>
              <a:gd name="connsiteX6691" fmla="*/ 3039759 w 6672740"/>
              <a:gd name="connsiteY6691" fmla="*/ 939024 h 3401120"/>
              <a:gd name="connsiteX6692" fmla="*/ 3058797 w 6672740"/>
              <a:gd name="connsiteY6692" fmla="*/ 931505 h 3401120"/>
              <a:gd name="connsiteX6693" fmla="*/ 3065621 w 6672740"/>
              <a:gd name="connsiteY6693" fmla="*/ 915029 h 3401120"/>
              <a:gd name="connsiteX6694" fmla="*/ 3083248 w 6672740"/>
              <a:gd name="connsiteY6694" fmla="*/ 907728 h 3401120"/>
              <a:gd name="connsiteX6695" fmla="*/ 3084254 w 6672740"/>
              <a:gd name="connsiteY6695" fmla="*/ 905303 h 3401120"/>
              <a:gd name="connsiteX6696" fmla="*/ 3063512 w 6672740"/>
              <a:gd name="connsiteY6696" fmla="*/ 914522 h 3401120"/>
              <a:gd name="connsiteX6697" fmla="*/ 3059459 w 6672740"/>
              <a:gd name="connsiteY6697" fmla="*/ 924075 h 3401120"/>
              <a:gd name="connsiteX6698" fmla="*/ 3041782 w 6672740"/>
              <a:gd name="connsiteY6698" fmla="*/ 931222 h 3401120"/>
              <a:gd name="connsiteX6699" fmla="*/ 3035463 w 6672740"/>
              <a:gd name="connsiteY6699" fmla="*/ 946477 h 3401120"/>
              <a:gd name="connsiteX6700" fmla="*/ 3015583 w 6672740"/>
              <a:gd name="connsiteY6700" fmla="*/ 954712 h 3401120"/>
              <a:gd name="connsiteX6701" fmla="*/ 3009054 w 6672740"/>
              <a:gd name="connsiteY6701" fmla="*/ 970472 h 3401120"/>
              <a:gd name="connsiteX6702" fmla="*/ 2991426 w 6672740"/>
              <a:gd name="connsiteY6702" fmla="*/ 977775 h 3401120"/>
              <a:gd name="connsiteX6703" fmla="*/ 2985058 w 6672740"/>
              <a:gd name="connsiteY6703" fmla="*/ 993147 h 3401120"/>
              <a:gd name="connsiteX6704" fmla="*/ 2968943 w 6672740"/>
              <a:gd name="connsiteY6704" fmla="*/ 999823 h 3401120"/>
              <a:gd name="connsiteX6705" fmla="*/ 2962111 w 6672740"/>
              <a:gd name="connsiteY6705" fmla="*/ 1015549 h 3401120"/>
              <a:gd name="connsiteX6706" fmla="*/ 2940984 w 6672740"/>
              <a:gd name="connsiteY6706" fmla="*/ 1023893 h 3401120"/>
              <a:gd name="connsiteX6707" fmla="*/ 2934655 w 6672740"/>
              <a:gd name="connsiteY6707" fmla="*/ 1039544 h 3401120"/>
              <a:gd name="connsiteX6708" fmla="*/ 2920014 w 6672740"/>
              <a:gd name="connsiteY6708" fmla="*/ 1045757 h 3401120"/>
              <a:gd name="connsiteX6709" fmla="*/ 2912253 w 6672740"/>
              <a:gd name="connsiteY6709" fmla="*/ 1065408 h 3401120"/>
              <a:gd name="connsiteX6710" fmla="*/ 2896390 w 6672740"/>
              <a:gd name="connsiteY6710" fmla="*/ 1072299 h 3401120"/>
              <a:gd name="connsiteX6711" fmla="*/ 2889577 w 6672740"/>
              <a:gd name="connsiteY6711" fmla="*/ 1088356 h 3401120"/>
              <a:gd name="connsiteX6712" fmla="*/ 2872828 w 6672740"/>
              <a:gd name="connsiteY6712" fmla="*/ 1095128 h 3401120"/>
              <a:gd name="connsiteX6713" fmla="*/ 2865581 w 6672740"/>
              <a:gd name="connsiteY6713" fmla="*/ 1112624 h 3401120"/>
              <a:gd name="connsiteX6714" fmla="*/ 2849741 w 6672740"/>
              <a:gd name="connsiteY6714" fmla="*/ 1119186 h 3401120"/>
              <a:gd name="connsiteX6715" fmla="*/ 2843179 w 6672740"/>
              <a:gd name="connsiteY6715" fmla="*/ 1135026 h 3401120"/>
              <a:gd name="connsiteX6716" fmla="*/ 2829673 w 6672740"/>
              <a:gd name="connsiteY6716" fmla="*/ 1140620 h 3401120"/>
              <a:gd name="connsiteX6717" fmla="*/ 2820504 w 6672740"/>
              <a:gd name="connsiteY6717" fmla="*/ 1162755 h 3401120"/>
              <a:gd name="connsiteX6718" fmla="*/ 2802876 w 6672740"/>
              <a:gd name="connsiteY6718" fmla="*/ 1170058 h 3401120"/>
              <a:gd name="connsiteX6719" fmla="*/ 2796509 w 6672740"/>
              <a:gd name="connsiteY6719" fmla="*/ 1185431 h 3401120"/>
              <a:gd name="connsiteX6720" fmla="*/ 2782535 w 6672740"/>
              <a:gd name="connsiteY6720" fmla="*/ 1191219 h 3401120"/>
              <a:gd name="connsiteX6721" fmla="*/ 2774107 w 6672740"/>
              <a:gd name="connsiteY6721" fmla="*/ 1211567 h 3401120"/>
              <a:gd name="connsiteX6722" fmla="*/ 2764697 w 6672740"/>
              <a:gd name="connsiteY6722" fmla="*/ 1215465 h 3401120"/>
              <a:gd name="connsiteX6723" fmla="*/ 2755164 w 6672740"/>
              <a:gd name="connsiteY6723" fmla="*/ 1239024 h 3401120"/>
              <a:gd name="connsiteX6724" fmla="*/ 2737586 w 6672740"/>
              <a:gd name="connsiteY6724" fmla="*/ 1246479 h 3401120"/>
              <a:gd name="connsiteX6725" fmla="*/ 2731169 w 6672740"/>
              <a:gd name="connsiteY6725" fmla="*/ 1261972 h 3401120"/>
              <a:gd name="connsiteX6726" fmla="*/ 2717663 w 6672740"/>
              <a:gd name="connsiteY6726" fmla="*/ 1267566 h 3401120"/>
              <a:gd name="connsiteX6727" fmla="*/ 2708494 w 6672740"/>
              <a:gd name="connsiteY6727" fmla="*/ 1289701 h 3401120"/>
              <a:gd name="connsiteX6728" fmla="*/ 2697240 w 6672740"/>
              <a:gd name="connsiteY6728" fmla="*/ 1294364 h 3401120"/>
              <a:gd name="connsiteX6729" fmla="*/ 2688233 w 6672740"/>
              <a:gd name="connsiteY6729" fmla="*/ 1316109 h 3401120"/>
              <a:gd name="connsiteX6730" fmla="*/ 2674055 w 6672740"/>
              <a:gd name="connsiteY6730" fmla="*/ 1321982 h 3401120"/>
              <a:gd name="connsiteX6731" fmla="*/ 2665831 w 6672740"/>
              <a:gd name="connsiteY6731" fmla="*/ 1343292 h 3401120"/>
              <a:gd name="connsiteX6732" fmla="*/ 2655763 w 6672740"/>
              <a:gd name="connsiteY6732" fmla="*/ 1347766 h 3401120"/>
              <a:gd name="connsiteX6733" fmla="*/ 2646888 w 6672740"/>
              <a:gd name="connsiteY6733" fmla="*/ 1369702 h 3401120"/>
              <a:gd name="connsiteX6734" fmla="*/ 2633602 w 6672740"/>
              <a:gd name="connsiteY6734" fmla="*/ 1375338 h 3401120"/>
              <a:gd name="connsiteX6735" fmla="*/ 2626081 w 6672740"/>
              <a:gd name="connsiteY6735" fmla="*/ 1392650 h 3401120"/>
              <a:gd name="connsiteX6736" fmla="*/ 2613817 w 6672740"/>
              <a:gd name="connsiteY6736" fmla="*/ 1397494 h 3401120"/>
              <a:gd name="connsiteX6737" fmla="*/ 2604225 w 6672740"/>
              <a:gd name="connsiteY6737" fmla="*/ 1420652 h 3401120"/>
              <a:gd name="connsiteX6738" fmla="*/ 2595722 w 6672740"/>
              <a:gd name="connsiteY6738" fmla="*/ 1424174 h 3401120"/>
              <a:gd name="connsiteX6739" fmla="*/ 2585283 w 6672740"/>
              <a:gd name="connsiteY6739" fmla="*/ 1449975 h 3401120"/>
              <a:gd name="connsiteX6740" fmla="*/ 2575049 w 6672740"/>
              <a:gd name="connsiteY6740" fmla="*/ 1454316 h 3401120"/>
              <a:gd name="connsiteX6741" fmla="*/ 2565021 w 6672740"/>
              <a:gd name="connsiteY6741" fmla="*/ 1478524 h 3401120"/>
              <a:gd name="connsiteX6742" fmla="*/ 2555555 w 6672740"/>
              <a:gd name="connsiteY6742" fmla="*/ 1482446 h 3401120"/>
              <a:gd name="connsiteX6743" fmla="*/ 2546353 w 6672740"/>
              <a:gd name="connsiteY6743" fmla="*/ 1504660 h 3401120"/>
              <a:gd name="connsiteX6744" fmla="*/ 2537397 w 6672740"/>
              <a:gd name="connsiteY6744" fmla="*/ 1508370 h 3401120"/>
              <a:gd name="connsiteX6745" fmla="*/ 2527685 w 6672740"/>
              <a:gd name="connsiteY6745" fmla="*/ 1532388 h 3401120"/>
              <a:gd name="connsiteX6746" fmla="*/ 2516042 w 6672740"/>
              <a:gd name="connsiteY6746" fmla="*/ 1537328 h 3401120"/>
              <a:gd name="connsiteX6747" fmla="*/ 2507149 w 6672740"/>
              <a:gd name="connsiteY6747" fmla="*/ 1558797 h 3401120"/>
              <a:gd name="connsiteX6748" fmla="*/ 2499131 w 6672740"/>
              <a:gd name="connsiteY6748" fmla="*/ 1562118 h 3401120"/>
              <a:gd name="connsiteX6749" fmla="*/ 2488481 w 6672740"/>
              <a:gd name="connsiteY6749" fmla="*/ 1589713 h 3401120"/>
              <a:gd name="connsiteX6750" fmla="*/ 2479285 w 6672740"/>
              <a:gd name="connsiteY6750" fmla="*/ 1593801 h 3401120"/>
              <a:gd name="connsiteX6751" fmla="*/ 2469812 w 6672740"/>
              <a:gd name="connsiteY6751" fmla="*/ 1616669 h 3401120"/>
              <a:gd name="connsiteX6752" fmla="*/ 2464817 w 6672740"/>
              <a:gd name="connsiteY6752" fmla="*/ 1618737 h 3401120"/>
              <a:gd name="connsiteX6753" fmla="*/ 2454605 w 6672740"/>
              <a:gd name="connsiteY6753" fmla="*/ 1642804 h 3401120"/>
              <a:gd name="connsiteX6754" fmla="*/ 2445193 w 6672740"/>
              <a:gd name="connsiteY6754" fmla="*/ 1646610 h 3401120"/>
              <a:gd name="connsiteX6755" fmla="*/ 2445552 w 6672740"/>
              <a:gd name="connsiteY6755" fmla="*/ 1647480 h 3401120"/>
              <a:gd name="connsiteX6756" fmla="*/ 2434343 w 6672740"/>
              <a:gd name="connsiteY6756" fmla="*/ 1674541 h 3401120"/>
              <a:gd name="connsiteX6757" fmla="*/ 2424877 w 6672740"/>
              <a:gd name="connsiteY6757" fmla="*/ 1678463 h 3401120"/>
              <a:gd name="connsiteX6758" fmla="*/ 2415675 w 6672740"/>
              <a:gd name="connsiteY6758" fmla="*/ 1700677 h 3401120"/>
              <a:gd name="connsiteX6759" fmla="*/ 2410819 w 6672740"/>
              <a:gd name="connsiteY6759" fmla="*/ 1702689 h 3401120"/>
              <a:gd name="connsiteX6760" fmla="*/ 2411949 w 6672740"/>
              <a:gd name="connsiteY6760" fmla="*/ 1705352 h 3401120"/>
              <a:gd name="connsiteX6761" fmla="*/ 2400466 w 6672740"/>
              <a:gd name="connsiteY6761" fmla="*/ 1732413 h 3401120"/>
              <a:gd name="connsiteX6762" fmla="*/ 2394905 w 6672740"/>
              <a:gd name="connsiteY6762" fmla="*/ 1734662 h 3401120"/>
              <a:gd name="connsiteX6763" fmla="*/ 2395149 w 6672740"/>
              <a:gd name="connsiteY6763" fmla="*/ 1735222 h 3401120"/>
              <a:gd name="connsiteX6764" fmla="*/ 2383392 w 6672740"/>
              <a:gd name="connsiteY6764" fmla="*/ 1762283 h 3401120"/>
              <a:gd name="connsiteX6765" fmla="*/ 2375592 w 6672740"/>
              <a:gd name="connsiteY6765" fmla="*/ 1765364 h 3401120"/>
              <a:gd name="connsiteX6766" fmla="*/ 2365270 w 6672740"/>
              <a:gd name="connsiteY6766" fmla="*/ 1790285 h 3401120"/>
              <a:gd name="connsiteX6767" fmla="*/ 2361098 w 6672740"/>
              <a:gd name="connsiteY6767" fmla="*/ 1792013 h 3401120"/>
              <a:gd name="connsiteX6768" fmla="*/ 2361544 w 6672740"/>
              <a:gd name="connsiteY6768" fmla="*/ 1793093 h 3401120"/>
              <a:gd name="connsiteX6769" fmla="*/ 2350335 w 6672740"/>
              <a:gd name="connsiteY6769" fmla="*/ 1820154 h 3401120"/>
              <a:gd name="connsiteX6770" fmla="*/ 2345833 w 6672740"/>
              <a:gd name="connsiteY6770" fmla="*/ 1822019 h 3401120"/>
              <a:gd name="connsiteX6771" fmla="*/ 2346611 w 6672740"/>
              <a:gd name="connsiteY6771" fmla="*/ 1823896 h 3401120"/>
              <a:gd name="connsiteX6772" fmla="*/ 2335128 w 6672740"/>
              <a:gd name="connsiteY6772" fmla="*/ 1851617 h 3401120"/>
              <a:gd name="connsiteX6773" fmla="*/ 2329342 w 6672740"/>
              <a:gd name="connsiteY6773" fmla="*/ 1854013 h 3401120"/>
              <a:gd name="connsiteX6774" fmla="*/ 2318599 w 6672740"/>
              <a:gd name="connsiteY6774" fmla="*/ 1881213 h 3401120"/>
              <a:gd name="connsiteX6775" fmla="*/ 2314352 w 6672740"/>
              <a:gd name="connsiteY6775" fmla="*/ 1883058 h 3401120"/>
              <a:gd name="connsiteX6776" fmla="*/ 2303665 w 6672740"/>
              <a:gd name="connsiteY6776" fmla="*/ 1909488 h 3401120"/>
              <a:gd name="connsiteX6777" fmla="*/ 2299410 w 6672740"/>
              <a:gd name="connsiteY6777" fmla="*/ 1911293 h 3401120"/>
              <a:gd name="connsiteX6778" fmla="*/ 2299940 w 6672740"/>
              <a:gd name="connsiteY6778" fmla="*/ 1912570 h 3401120"/>
              <a:gd name="connsiteX6779" fmla="*/ 2288730 w 6672740"/>
              <a:gd name="connsiteY6779" fmla="*/ 1939631 h 3401120"/>
              <a:gd name="connsiteX6780" fmla="*/ 2284229 w 6672740"/>
              <a:gd name="connsiteY6780" fmla="*/ 1941496 h 3401120"/>
              <a:gd name="connsiteX6781" fmla="*/ 2285006 w 6672740"/>
              <a:gd name="connsiteY6781" fmla="*/ 1943373 h 3401120"/>
              <a:gd name="connsiteX6782" fmla="*/ 2273523 w 6672740"/>
              <a:gd name="connsiteY6782" fmla="*/ 1971094 h 3401120"/>
              <a:gd name="connsiteX6783" fmla="*/ 2267893 w 6672740"/>
              <a:gd name="connsiteY6783" fmla="*/ 1973426 h 3401120"/>
              <a:gd name="connsiteX6784" fmla="*/ 2268204 w 6672740"/>
              <a:gd name="connsiteY6784" fmla="*/ 1974175 h 3401120"/>
              <a:gd name="connsiteX6785" fmla="*/ 2256995 w 6672740"/>
              <a:gd name="connsiteY6785" fmla="*/ 2001236 h 3401120"/>
              <a:gd name="connsiteX6786" fmla="*/ 2252507 w 6672740"/>
              <a:gd name="connsiteY6786" fmla="*/ 2003094 h 3401120"/>
              <a:gd name="connsiteX6787" fmla="*/ 2253269 w 6672740"/>
              <a:gd name="connsiteY6787" fmla="*/ 2004978 h 3401120"/>
              <a:gd name="connsiteX6788" fmla="*/ 2242060 w 6672740"/>
              <a:gd name="connsiteY6788" fmla="*/ 2032699 h 3401120"/>
              <a:gd name="connsiteX6789" fmla="*/ 2240982 w 6672740"/>
              <a:gd name="connsiteY6789" fmla="*/ 2033157 h 3401120"/>
              <a:gd name="connsiteX6790" fmla="*/ 2242068 w 6672740"/>
              <a:gd name="connsiteY6790" fmla="*/ 2035781 h 3401120"/>
              <a:gd name="connsiteX6791" fmla="*/ 2230859 w 6672740"/>
              <a:gd name="connsiteY6791" fmla="*/ 2062842 h 3401120"/>
              <a:gd name="connsiteX6792" fmla="*/ 2225753 w 6672740"/>
              <a:gd name="connsiteY6792" fmla="*/ 2064958 h 3401120"/>
              <a:gd name="connsiteX6793" fmla="*/ 2227133 w 6672740"/>
              <a:gd name="connsiteY6793" fmla="*/ 2068450 h 3401120"/>
              <a:gd name="connsiteX6794" fmla="*/ 2215650 w 6672740"/>
              <a:gd name="connsiteY6794" fmla="*/ 2097492 h 3401120"/>
              <a:gd name="connsiteX6795" fmla="*/ 2213033 w 6672740"/>
              <a:gd name="connsiteY6795" fmla="*/ 2098628 h 3401120"/>
              <a:gd name="connsiteX6796" fmla="*/ 2214065 w 6672740"/>
              <a:gd name="connsiteY6796" fmla="*/ 2101121 h 3401120"/>
              <a:gd name="connsiteX6797" fmla="*/ 2202856 w 6672740"/>
              <a:gd name="connsiteY6797" fmla="*/ 2128182 h 3401120"/>
              <a:gd name="connsiteX6798" fmla="*/ 2198368 w 6672740"/>
              <a:gd name="connsiteY6798" fmla="*/ 2130040 h 3401120"/>
              <a:gd name="connsiteX6799" fmla="*/ 2199130 w 6672740"/>
              <a:gd name="connsiteY6799" fmla="*/ 2131924 h 3401120"/>
              <a:gd name="connsiteX6800" fmla="*/ 2187921 w 6672740"/>
              <a:gd name="connsiteY6800" fmla="*/ 2159645 h 3401120"/>
              <a:gd name="connsiteX6801" fmla="*/ 2186843 w 6672740"/>
              <a:gd name="connsiteY6801" fmla="*/ 2160102 h 3401120"/>
              <a:gd name="connsiteX6802" fmla="*/ 2187929 w 6672740"/>
              <a:gd name="connsiteY6802" fmla="*/ 2162725 h 3401120"/>
              <a:gd name="connsiteX6803" fmla="*/ 2176720 w 6672740"/>
              <a:gd name="connsiteY6803" fmla="*/ 2189787 h 3401120"/>
              <a:gd name="connsiteX6804" fmla="*/ 2174861 w 6672740"/>
              <a:gd name="connsiteY6804" fmla="*/ 2190557 h 3401120"/>
              <a:gd name="connsiteX6805" fmla="*/ 2176728 w 6672740"/>
              <a:gd name="connsiteY6805" fmla="*/ 2195395 h 3401120"/>
              <a:gd name="connsiteX6806" fmla="*/ 2165519 w 6672740"/>
              <a:gd name="connsiteY6806" fmla="*/ 2224436 h 3401120"/>
              <a:gd name="connsiteX6807" fmla="*/ 2164179 w 6672740"/>
              <a:gd name="connsiteY6807" fmla="*/ 2225031 h 3401120"/>
              <a:gd name="connsiteX6808" fmla="*/ 2165527 w 6672740"/>
              <a:gd name="connsiteY6808" fmla="*/ 2228065 h 3401120"/>
              <a:gd name="connsiteX6809" fmla="*/ 2153499 w 6672740"/>
              <a:gd name="connsiteY6809" fmla="*/ 2255126 h 3401120"/>
              <a:gd name="connsiteX6810" fmla="*/ 2148061 w 6672740"/>
              <a:gd name="connsiteY6810" fmla="*/ 2257225 h 3401120"/>
              <a:gd name="connsiteX6811" fmla="*/ 2148725 w 6672740"/>
              <a:gd name="connsiteY6811" fmla="*/ 2258867 h 3401120"/>
              <a:gd name="connsiteX6812" fmla="*/ 2137516 w 6672740"/>
              <a:gd name="connsiteY6812" fmla="*/ 2286589 h 3401120"/>
              <a:gd name="connsiteX6813" fmla="*/ 2135122 w 6672740"/>
              <a:gd name="connsiteY6813" fmla="*/ 2287605 h 3401120"/>
              <a:gd name="connsiteX6814" fmla="*/ 2137524 w 6672740"/>
              <a:gd name="connsiteY6814" fmla="*/ 2293404 h 3401120"/>
              <a:gd name="connsiteX6815" fmla="*/ 2127151 w 6672740"/>
              <a:gd name="connsiteY6815" fmla="*/ 2318448 h 3401120"/>
              <a:gd name="connsiteX6816" fmla="*/ 2130058 w 6672740"/>
              <a:gd name="connsiteY6816" fmla="*/ 2325139 h 3401120"/>
              <a:gd name="connsiteX6817" fmla="*/ 2118302 w 6672740"/>
              <a:gd name="connsiteY6817" fmla="*/ 2352201 h 3401120"/>
              <a:gd name="connsiteX6818" fmla="*/ 2116449 w 6672740"/>
              <a:gd name="connsiteY6818" fmla="*/ 2352932 h 3401120"/>
              <a:gd name="connsiteX6819" fmla="*/ 2118856 w 6672740"/>
              <a:gd name="connsiteY6819" fmla="*/ 2358742 h 3401120"/>
              <a:gd name="connsiteX6820" fmla="*/ 2107647 w 6672740"/>
              <a:gd name="connsiteY6820" fmla="*/ 2385803 h 3401120"/>
              <a:gd name="connsiteX6821" fmla="*/ 2105967 w 6672740"/>
              <a:gd name="connsiteY6821" fmla="*/ 2386500 h 3401120"/>
              <a:gd name="connsiteX6822" fmla="*/ 2107656 w 6672740"/>
              <a:gd name="connsiteY6822" fmla="*/ 2390479 h 3401120"/>
              <a:gd name="connsiteX6823" fmla="*/ 2096173 w 6672740"/>
              <a:gd name="connsiteY6823" fmla="*/ 2417540 h 3401120"/>
              <a:gd name="connsiteX6824" fmla="*/ 2092494 w 6672740"/>
              <a:gd name="connsiteY6824" fmla="*/ 2419028 h 3401120"/>
              <a:gd name="connsiteX6825" fmla="*/ 2094587 w 6672740"/>
              <a:gd name="connsiteY6825" fmla="*/ 2424082 h 3401120"/>
              <a:gd name="connsiteX6826" fmla="*/ 2084281 w 6672740"/>
              <a:gd name="connsiteY6826" fmla="*/ 2448964 h 3401120"/>
              <a:gd name="connsiteX6827" fmla="*/ 2087120 w 6672740"/>
              <a:gd name="connsiteY6827" fmla="*/ 2455818 h 3401120"/>
              <a:gd name="connsiteX6828" fmla="*/ 2075911 w 6672740"/>
              <a:gd name="connsiteY6828" fmla="*/ 2482879 h 3401120"/>
              <a:gd name="connsiteX6829" fmla="*/ 2073605 w 6672740"/>
              <a:gd name="connsiteY6829" fmla="*/ 2483834 h 3401120"/>
              <a:gd name="connsiteX6830" fmla="*/ 2075919 w 6672740"/>
              <a:gd name="connsiteY6830" fmla="*/ 2489421 h 3401120"/>
              <a:gd name="connsiteX6831" fmla="*/ 2064839 w 6672740"/>
              <a:gd name="connsiteY6831" fmla="*/ 2516170 h 3401120"/>
              <a:gd name="connsiteX6832" fmla="*/ 2068452 w 6672740"/>
              <a:gd name="connsiteY6832" fmla="*/ 2524891 h 3401120"/>
              <a:gd name="connsiteX6833" fmla="*/ 2058531 w 6672740"/>
              <a:gd name="connsiteY6833" fmla="*/ 2548839 h 3401120"/>
              <a:gd name="connsiteX6834" fmla="*/ 2060985 w 6672740"/>
              <a:gd name="connsiteY6834" fmla="*/ 2554760 h 3401120"/>
              <a:gd name="connsiteX6835" fmla="*/ 2049776 w 6672740"/>
              <a:gd name="connsiteY6835" fmla="*/ 2581821 h 3401120"/>
              <a:gd name="connsiteX6836" fmla="*/ 2046749 w 6672740"/>
              <a:gd name="connsiteY6836" fmla="*/ 2583075 h 3401120"/>
              <a:gd name="connsiteX6837" fmla="*/ 2049785 w 6672740"/>
              <a:gd name="connsiteY6837" fmla="*/ 2590230 h 3401120"/>
              <a:gd name="connsiteX6838" fmla="*/ 2038767 w 6672740"/>
              <a:gd name="connsiteY6838" fmla="*/ 2616195 h 3401120"/>
              <a:gd name="connsiteX6839" fmla="*/ 2042318 w 6672740"/>
              <a:gd name="connsiteY6839" fmla="*/ 2624766 h 3401120"/>
              <a:gd name="connsiteX6840" fmla="*/ 2030834 w 6672740"/>
              <a:gd name="connsiteY6840" fmla="*/ 2652487 h 3401120"/>
              <a:gd name="connsiteX6841" fmla="*/ 2030258 w 6672740"/>
              <a:gd name="connsiteY6841" fmla="*/ 2652726 h 3401120"/>
              <a:gd name="connsiteX6842" fmla="*/ 2032983 w 6672740"/>
              <a:gd name="connsiteY6842" fmla="*/ 2659303 h 3401120"/>
              <a:gd name="connsiteX6843" fmla="*/ 2022138 w 6672740"/>
              <a:gd name="connsiteY6843" fmla="*/ 2685486 h 3401120"/>
              <a:gd name="connsiteX6844" fmla="*/ 2025515 w 6672740"/>
              <a:gd name="connsiteY6844" fmla="*/ 2693840 h 3401120"/>
              <a:gd name="connsiteX6845" fmla="*/ 2016987 w 6672740"/>
              <a:gd name="connsiteY6845" fmla="*/ 2714932 h 3401120"/>
              <a:gd name="connsiteX6846" fmla="*/ 2021783 w 6672740"/>
              <a:gd name="connsiteY6846" fmla="*/ 2726510 h 3401120"/>
              <a:gd name="connsiteX6847" fmla="*/ 2011090 w 6672740"/>
              <a:gd name="connsiteY6847" fmla="*/ 2752326 h 3401120"/>
              <a:gd name="connsiteX6848" fmla="*/ 2014314 w 6672740"/>
              <a:gd name="connsiteY6848" fmla="*/ 2760112 h 3401120"/>
              <a:gd name="connsiteX6849" fmla="*/ 2003622 w 6672740"/>
              <a:gd name="connsiteY6849" fmla="*/ 2785928 h 3401120"/>
              <a:gd name="connsiteX6850" fmla="*/ 2006847 w 6672740"/>
              <a:gd name="connsiteY6850" fmla="*/ 2793715 h 3401120"/>
              <a:gd name="connsiteX6851" fmla="*/ 1995767 w 6672740"/>
              <a:gd name="connsiteY6851" fmla="*/ 2820464 h 3401120"/>
              <a:gd name="connsiteX6852" fmla="*/ 1999380 w 6672740"/>
              <a:gd name="connsiteY6852" fmla="*/ 2829185 h 3401120"/>
              <a:gd name="connsiteX6853" fmla="*/ 1990553 w 6672740"/>
              <a:gd name="connsiteY6853" fmla="*/ 2850494 h 3401120"/>
              <a:gd name="connsiteX6854" fmla="*/ 1995646 w 6672740"/>
              <a:gd name="connsiteY6854" fmla="*/ 2862788 h 3401120"/>
              <a:gd name="connsiteX6855" fmla="*/ 1985979 w 6672740"/>
              <a:gd name="connsiteY6855" fmla="*/ 2886127 h 3401120"/>
              <a:gd name="connsiteX6856" fmla="*/ 1991911 w 6672740"/>
              <a:gd name="connsiteY6856" fmla="*/ 2900125 h 3401120"/>
              <a:gd name="connsiteX6857" fmla="*/ 1980984 w 6672740"/>
              <a:gd name="connsiteY6857" fmla="*/ 2925907 h 3401120"/>
              <a:gd name="connsiteX6858" fmla="*/ 1984445 w 6672740"/>
              <a:gd name="connsiteY6858" fmla="*/ 2934660 h 3401120"/>
              <a:gd name="connsiteX6859" fmla="*/ 1975194 w 6672740"/>
              <a:gd name="connsiteY6859" fmla="*/ 2958058 h 3401120"/>
              <a:gd name="connsiteX6860" fmla="*/ 1980712 w 6672740"/>
              <a:gd name="connsiteY6860" fmla="*/ 2971063 h 3401120"/>
              <a:gd name="connsiteX6861" fmla="*/ 1971583 w 6672740"/>
              <a:gd name="connsiteY6861" fmla="*/ 2992576 h 3401120"/>
              <a:gd name="connsiteX6862" fmla="*/ 1976978 w 6672740"/>
              <a:gd name="connsiteY6862" fmla="*/ 3005600 h 3401120"/>
              <a:gd name="connsiteX6863" fmla="*/ 1967025 w 6672740"/>
              <a:gd name="connsiteY6863" fmla="*/ 3029630 h 3401120"/>
              <a:gd name="connsiteX6864" fmla="*/ 1971376 w 6672740"/>
              <a:gd name="connsiteY6864" fmla="*/ 3040137 h 3401120"/>
              <a:gd name="connsiteX6865" fmla="*/ 1962164 w 6672740"/>
              <a:gd name="connsiteY6865" fmla="*/ 3062378 h 3401120"/>
              <a:gd name="connsiteX6866" fmla="*/ 1967643 w 6672740"/>
              <a:gd name="connsiteY6866" fmla="*/ 3075606 h 3401120"/>
              <a:gd name="connsiteX6867" fmla="*/ 1958816 w 6672740"/>
              <a:gd name="connsiteY6867" fmla="*/ 3096914 h 3401120"/>
              <a:gd name="connsiteX6868" fmla="*/ 1963909 w 6672740"/>
              <a:gd name="connsiteY6868" fmla="*/ 3109209 h 3401120"/>
              <a:gd name="connsiteX6869" fmla="*/ 1953923 w 6672740"/>
              <a:gd name="connsiteY6869" fmla="*/ 3133317 h 3401120"/>
              <a:gd name="connsiteX6870" fmla="*/ 1960175 w 6672740"/>
              <a:gd name="connsiteY6870" fmla="*/ 3148413 h 3401120"/>
              <a:gd name="connsiteX6871" fmla="*/ 1953109 w 6672740"/>
              <a:gd name="connsiteY6871" fmla="*/ 3165473 h 3401120"/>
              <a:gd name="connsiteX6872" fmla="*/ 1960175 w 6672740"/>
              <a:gd name="connsiteY6872" fmla="*/ 3182950 h 3401120"/>
              <a:gd name="connsiteX6873" fmla="*/ 1951266 w 6672740"/>
              <a:gd name="connsiteY6873" fmla="*/ 3204986 h 3401120"/>
              <a:gd name="connsiteX6874" fmla="*/ 1956442 w 6672740"/>
              <a:gd name="connsiteY6874" fmla="*/ 3217485 h 3401120"/>
              <a:gd name="connsiteX6875" fmla="*/ 1949169 w 6672740"/>
              <a:gd name="connsiteY6875" fmla="*/ 3235045 h 3401120"/>
              <a:gd name="connsiteX6876" fmla="*/ 1956442 w 6672740"/>
              <a:gd name="connsiteY6876" fmla="*/ 3253888 h 3401120"/>
              <a:gd name="connsiteX6877" fmla="*/ 1947367 w 6672740"/>
              <a:gd name="connsiteY6877" fmla="*/ 3277398 h 3401120"/>
              <a:gd name="connsiteX6878" fmla="*/ 1952708 w 6672740"/>
              <a:gd name="connsiteY6878" fmla="*/ 3290292 h 3401120"/>
              <a:gd name="connsiteX6879" fmla="*/ 1945362 w 6672740"/>
              <a:gd name="connsiteY6879" fmla="*/ 3308027 h 3401120"/>
              <a:gd name="connsiteX6880" fmla="*/ 1952708 w 6672740"/>
              <a:gd name="connsiteY6880" fmla="*/ 3325761 h 3401120"/>
              <a:gd name="connsiteX6881" fmla="*/ 1944975 w 6672740"/>
              <a:gd name="connsiteY6881" fmla="*/ 3344430 h 3401120"/>
              <a:gd name="connsiteX6882" fmla="*/ 1952708 w 6672740"/>
              <a:gd name="connsiteY6882" fmla="*/ 3363098 h 3401120"/>
              <a:gd name="connsiteX6883" fmla="*/ 1945362 w 6672740"/>
              <a:gd name="connsiteY6883" fmla="*/ 3380834 h 3401120"/>
              <a:gd name="connsiteX6884" fmla="*/ 1952708 w 6672740"/>
              <a:gd name="connsiteY6884" fmla="*/ 3398569 h 3401120"/>
              <a:gd name="connsiteX6885" fmla="*/ 1951652 w 6672740"/>
              <a:gd name="connsiteY6885" fmla="*/ 3401120 h 3401120"/>
              <a:gd name="connsiteX6886" fmla="*/ 1877224 w 6672740"/>
              <a:gd name="connsiteY6886" fmla="*/ 3401120 h 3401120"/>
              <a:gd name="connsiteX6887" fmla="*/ 1876168 w 6672740"/>
              <a:gd name="connsiteY6887" fmla="*/ 3398569 h 3401120"/>
              <a:gd name="connsiteX6888" fmla="*/ 1883514 w 6672740"/>
              <a:gd name="connsiteY6888" fmla="*/ 3380834 h 3401120"/>
              <a:gd name="connsiteX6889" fmla="*/ 1876168 w 6672740"/>
              <a:gd name="connsiteY6889" fmla="*/ 3363098 h 3401120"/>
              <a:gd name="connsiteX6890" fmla="*/ 1883900 w 6672740"/>
              <a:gd name="connsiteY6890" fmla="*/ 3344430 h 3401120"/>
              <a:gd name="connsiteX6891" fmla="*/ 1876168 w 6672740"/>
              <a:gd name="connsiteY6891" fmla="*/ 3325761 h 3401120"/>
              <a:gd name="connsiteX6892" fmla="*/ 1883513 w 6672740"/>
              <a:gd name="connsiteY6892" fmla="*/ 3308027 h 3401120"/>
              <a:gd name="connsiteX6893" fmla="*/ 1876168 w 6672740"/>
              <a:gd name="connsiteY6893" fmla="*/ 3290292 h 3401120"/>
              <a:gd name="connsiteX6894" fmla="*/ 1885373 w 6672740"/>
              <a:gd name="connsiteY6894" fmla="*/ 3268067 h 3401120"/>
              <a:gd name="connsiteX6895" fmla="*/ 1879901 w 6672740"/>
              <a:gd name="connsiteY6895" fmla="*/ 3253888 h 3401120"/>
              <a:gd name="connsiteX6896" fmla="*/ 1887175 w 6672740"/>
              <a:gd name="connsiteY6896" fmla="*/ 3235045 h 3401120"/>
              <a:gd name="connsiteX6897" fmla="*/ 1879901 w 6672740"/>
              <a:gd name="connsiteY6897" fmla="*/ 3217485 h 3401120"/>
              <a:gd name="connsiteX6898" fmla="*/ 1888856 w 6672740"/>
              <a:gd name="connsiteY6898" fmla="*/ 3195864 h 3401120"/>
              <a:gd name="connsiteX6899" fmla="*/ 1883635 w 6672740"/>
              <a:gd name="connsiteY6899" fmla="*/ 3182950 h 3401120"/>
              <a:gd name="connsiteX6900" fmla="*/ 1890701 w 6672740"/>
              <a:gd name="connsiteY6900" fmla="*/ 3165473 h 3401120"/>
              <a:gd name="connsiteX6901" fmla="*/ 1883635 w 6672740"/>
              <a:gd name="connsiteY6901" fmla="*/ 3148413 h 3401120"/>
              <a:gd name="connsiteX6902" fmla="*/ 1893621 w 6672740"/>
              <a:gd name="connsiteY6902" fmla="*/ 3124303 h 3401120"/>
              <a:gd name="connsiteX6903" fmla="*/ 1887369 w 6672740"/>
              <a:gd name="connsiteY6903" fmla="*/ 3109209 h 3401120"/>
              <a:gd name="connsiteX6904" fmla="*/ 1896194 w 6672740"/>
              <a:gd name="connsiteY6904" fmla="*/ 3087901 h 3401120"/>
              <a:gd name="connsiteX6905" fmla="*/ 1891102 w 6672740"/>
              <a:gd name="connsiteY6905" fmla="*/ 3075606 h 3401120"/>
              <a:gd name="connsiteX6906" fmla="*/ 1900315 w 6672740"/>
              <a:gd name="connsiteY6906" fmla="*/ 3053364 h 3401120"/>
              <a:gd name="connsiteX6907" fmla="*/ 1894836 w 6672740"/>
              <a:gd name="connsiteY6907" fmla="*/ 3040137 h 3401120"/>
              <a:gd name="connsiteX6908" fmla="*/ 1903856 w 6672740"/>
              <a:gd name="connsiteY6908" fmla="*/ 3018360 h 3401120"/>
              <a:gd name="connsiteX6909" fmla="*/ 1898570 w 6672740"/>
              <a:gd name="connsiteY6909" fmla="*/ 3005600 h 3401120"/>
              <a:gd name="connsiteX6910" fmla="*/ 1907653 w 6672740"/>
              <a:gd name="connsiteY6910" fmla="*/ 2983671 h 3401120"/>
              <a:gd name="connsiteX6911" fmla="*/ 1902303 w 6672740"/>
              <a:gd name="connsiteY6911" fmla="*/ 2971063 h 3401120"/>
              <a:gd name="connsiteX6912" fmla="*/ 1911686 w 6672740"/>
              <a:gd name="connsiteY6912" fmla="*/ 2948949 h 3401120"/>
              <a:gd name="connsiteX6913" fmla="*/ 1906037 w 6672740"/>
              <a:gd name="connsiteY6913" fmla="*/ 2934660 h 3401120"/>
              <a:gd name="connsiteX6914" fmla="*/ 1914904 w 6672740"/>
              <a:gd name="connsiteY6914" fmla="*/ 2912235 h 3401120"/>
              <a:gd name="connsiteX6915" fmla="*/ 1909771 w 6672740"/>
              <a:gd name="connsiteY6915" fmla="*/ 2900125 h 3401120"/>
              <a:gd name="connsiteX6916" fmla="*/ 1921800 w 6672740"/>
              <a:gd name="connsiteY6916" fmla="*/ 2871743 h 3401120"/>
              <a:gd name="connsiteX6917" fmla="*/ 1922668 w 6672740"/>
              <a:gd name="connsiteY6917" fmla="*/ 2871390 h 3401120"/>
              <a:gd name="connsiteX6918" fmla="*/ 1919105 w 6672740"/>
              <a:gd name="connsiteY6918" fmla="*/ 2862788 h 3401120"/>
              <a:gd name="connsiteX6919" fmla="*/ 1927931 w 6672740"/>
              <a:gd name="connsiteY6919" fmla="*/ 2841480 h 3401120"/>
              <a:gd name="connsiteX6920" fmla="*/ 1922839 w 6672740"/>
              <a:gd name="connsiteY6920" fmla="*/ 2829185 h 3401120"/>
              <a:gd name="connsiteX6921" fmla="*/ 1933919 w 6672740"/>
              <a:gd name="connsiteY6921" fmla="*/ 2802436 h 3401120"/>
              <a:gd name="connsiteX6922" fmla="*/ 1930306 w 6672740"/>
              <a:gd name="connsiteY6922" fmla="*/ 2793715 h 3401120"/>
              <a:gd name="connsiteX6923" fmla="*/ 1940999 w 6672740"/>
              <a:gd name="connsiteY6923" fmla="*/ 2767899 h 3401120"/>
              <a:gd name="connsiteX6924" fmla="*/ 1937773 w 6672740"/>
              <a:gd name="connsiteY6924" fmla="*/ 2760112 h 3401120"/>
              <a:gd name="connsiteX6925" fmla="*/ 1946599 w 6672740"/>
              <a:gd name="connsiteY6925" fmla="*/ 2738803 h 3401120"/>
              <a:gd name="connsiteX6926" fmla="*/ 1941507 w 6672740"/>
              <a:gd name="connsiteY6926" fmla="*/ 2726510 h 3401120"/>
              <a:gd name="connsiteX6927" fmla="*/ 1951971 w 6672740"/>
              <a:gd name="connsiteY6927" fmla="*/ 2701248 h 3401120"/>
              <a:gd name="connsiteX6928" fmla="*/ 1948974 w 6672740"/>
              <a:gd name="connsiteY6928" fmla="*/ 2693840 h 3401120"/>
              <a:gd name="connsiteX6929" fmla="*/ 1959730 w 6672740"/>
              <a:gd name="connsiteY6929" fmla="*/ 2667241 h 3401120"/>
              <a:gd name="connsiteX6930" fmla="*/ 1956442 w 6672740"/>
              <a:gd name="connsiteY6930" fmla="*/ 2659303 h 3401120"/>
              <a:gd name="connsiteX6931" fmla="*/ 1967328 w 6672740"/>
              <a:gd name="connsiteY6931" fmla="*/ 2633020 h 3401120"/>
              <a:gd name="connsiteX6932" fmla="*/ 1963909 w 6672740"/>
              <a:gd name="connsiteY6932" fmla="*/ 2624766 h 3401120"/>
              <a:gd name="connsiteX6933" fmla="*/ 1974836 w 6672740"/>
              <a:gd name="connsiteY6933" fmla="*/ 2598385 h 3401120"/>
              <a:gd name="connsiteX6934" fmla="*/ 1971376 w 6672740"/>
              <a:gd name="connsiteY6934" fmla="*/ 2590230 h 3401120"/>
              <a:gd name="connsiteX6935" fmla="*/ 1982859 w 6672740"/>
              <a:gd name="connsiteY6935" fmla="*/ 2563168 h 3401120"/>
              <a:gd name="connsiteX6936" fmla="*/ 1987199 w 6672740"/>
              <a:gd name="connsiteY6936" fmla="*/ 2561413 h 3401120"/>
              <a:gd name="connsiteX6937" fmla="*/ 1984444 w 6672740"/>
              <a:gd name="connsiteY6937" fmla="*/ 2554760 h 3401120"/>
              <a:gd name="connsiteX6938" fmla="*/ 1994363 w 6672740"/>
              <a:gd name="connsiteY6938" fmla="*/ 2530811 h 3401120"/>
              <a:gd name="connsiteX6939" fmla="*/ 1991911 w 6672740"/>
              <a:gd name="connsiteY6939" fmla="*/ 2524891 h 3401120"/>
              <a:gd name="connsiteX6940" fmla="*/ 2002991 w 6672740"/>
              <a:gd name="connsiteY6940" fmla="*/ 2498141 h 3401120"/>
              <a:gd name="connsiteX6941" fmla="*/ 1999378 w 6672740"/>
              <a:gd name="connsiteY6941" fmla="*/ 2489421 h 3401120"/>
              <a:gd name="connsiteX6942" fmla="*/ 2010588 w 6672740"/>
              <a:gd name="connsiteY6942" fmla="*/ 2462359 h 3401120"/>
              <a:gd name="connsiteX6943" fmla="*/ 2012894 w 6672740"/>
              <a:gd name="connsiteY6943" fmla="*/ 2461403 h 3401120"/>
              <a:gd name="connsiteX6944" fmla="*/ 2010579 w 6672740"/>
              <a:gd name="connsiteY6944" fmla="*/ 2455818 h 3401120"/>
              <a:gd name="connsiteX6945" fmla="*/ 2020885 w 6672740"/>
              <a:gd name="connsiteY6945" fmla="*/ 2430935 h 3401120"/>
              <a:gd name="connsiteX6946" fmla="*/ 2018047 w 6672740"/>
              <a:gd name="connsiteY6946" fmla="*/ 2424082 h 3401120"/>
              <a:gd name="connsiteX6947" fmla="*/ 2029256 w 6672740"/>
              <a:gd name="connsiteY6947" fmla="*/ 2397021 h 3401120"/>
              <a:gd name="connsiteX6948" fmla="*/ 2031609 w 6672740"/>
              <a:gd name="connsiteY6948" fmla="*/ 2396045 h 3401120"/>
              <a:gd name="connsiteX6949" fmla="*/ 2029248 w 6672740"/>
              <a:gd name="connsiteY6949" fmla="*/ 2390479 h 3401120"/>
              <a:gd name="connsiteX6950" fmla="*/ 2040730 w 6672740"/>
              <a:gd name="connsiteY6950" fmla="*/ 2363418 h 3401120"/>
              <a:gd name="connsiteX6951" fmla="*/ 2043746 w 6672740"/>
              <a:gd name="connsiteY6951" fmla="*/ 2362197 h 3401120"/>
              <a:gd name="connsiteX6952" fmla="*/ 2042315 w 6672740"/>
              <a:gd name="connsiteY6952" fmla="*/ 2358742 h 3401120"/>
              <a:gd name="connsiteX6953" fmla="*/ 2053084 w 6672740"/>
              <a:gd name="connsiteY6953" fmla="*/ 2332741 h 3401120"/>
              <a:gd name="connsiteX6954" fmla="*/ 2049783 w 6672740"/>
              <a:gd name="connsiteY6954" fmla="*/ 2325139 h 3401120"/>
              <a:gd name="connsiteX6955" fmla="*/ 2061538 w 6672740"/>
              <a:gd name="connsiteY6955" fmla="*/ 2298078 h 3401120"/>
              <a:gd name="connsiteX6956" fmla="*/ 2062725 w 6672740"/>
              <a:gd name="connsiteY6956" fmla="*/ 2297609 h 3401120"/>
              <a:gd name="connsiteX6957" fmla="*/ 2060984 w 6672740"/>
              <a:gd name="connsiteY6957" fmla="*/ 2293404 h 3401120"/>
              <a:gd name="connsiteX6958" fmla="*/ 2072193 w 6672740"/>
              <a:gd name="connsiteY6958" fmla="*/ 2266343 h 3401120"/>
              <a:gd name="connsiteX6959" fmla="*/ 2074775 w 6672740"/>
              <a:gd name="connsiteY6959" fmla="*/ 2265272 h 3401120"/>
              <a:gd name="connsiteX6960" fmla="*/ 2072185 w 6672740"/>
              <a:gd name="connsiteY6960" fmla="*/ 2258867 h 3401120"/>
              <a:gd name="connsiteX6961" fmla="*/ 2083393 w 6672740"/>
              <a:gd name="connsiteY6961" fmla="*/ 2231145 h 3401120"/>
              <a:gd name="connsiteX6962" fmla="*/ 2084539 w 6672740"/>
              <a:gd name="connsiteY6962" fmla="*/ 2230659 h 3401120"/>
              <a:gd name="connsiteX6963" fmla="*/ 2083387 w 6672740"/>
              <a:gd name="connsiteY6963" fmla="*/ 2228065 h 3401120"/>
              <a:gd name="connsiteX6964" fmla="*/ 2095415 w 6672740"/>
              <a:gd name="connsiteY6964" fmla="*/ 2201004 h 3401120"/>
              <a:gd name="connsiteX6965" fmla="*/ 2101453 w 6672740"/>
              <a:gd name="connsiteY6965" fmla="*/ 2198674 h 3401120"/>
              <a:gd name="connsiteX6966" fmla="*/ 2100188 w 6672740"/>
              <a:gd name="connsiteY6966" fmla="*/ 2195395 h 3401120"/>
              <a:gd name="connsiteX6967" fmla="*/ 2111397 w 6672740"/>
              <a:gd name="connsiteY6967" fmla="*/ 2166353 h 3401120"/>
              <a:gd name="connsiteX6968" fmla="*/ 2112659 w 6672740"/>
              <a:gd name="connsiteY6968" fmla="*/ 2165792 h 3401120"/>
              <a:gd name="connsiteX6969" fmla="*/ 2111389 w 6672740"/>
              <a:gd name="connsiteY6969" fmla="*/ 2162725 h 3401120"/>
              <a:gd name="connsiteX6970" fmla="*/ 2122598 w 6672740"/>
              <a:gd name="connsiteY6970" fmla="*/ 2135664 h 3401120"/>
              <a:gd name="connsiteX6971" fmla="*/ 2123886 w 6672740"/>
              <a:gd name="connsiteY6971" fmla="*/ 2135130 h 3401120"/>
              <a:gd name="connsiteX6972" fmla="*/ 2122590 w 6672740"/>
              <a:gd name="connsiteY6972" fmla="*/ 2131924 h 3401120"/>
              <a:gd name="connsiteX6973" fmla="*/ 2133799 w 6672740"/>
              <a:gd name="connsiteY6973" fmla="*/ 2104202 h 3401120"/>
              <a:gd name="connsiteX6974" fmla="*/ 2138054 w 6672740"/>
              <a:gd name="connsiteY6974" fmla="*/ 2102397 h 3401120"/>
              <a:gd name="connsiteX6975" fmla="*/ 2137524 w 6672740"/>
              <a:gd name="connsiteY6975" fmla="*/ 2101121 h 3401120"/>
              <a:gd name="connsiteX6976" fmla="*/ 2148734 w 6672740"/>
              <a:gd name="connsiteY6976" fmla="*/ 2074060 h 3401120"/>
              <a:gd name="connsiteX6977" fmla="*/ 2150632 w 6672740"/>
              <a:gd name="connsiteY6977" fmla="*/ 2073273 h 3401120"/>
              <a:gd name="connsiteX6978" fmla="*/ 2148725 w 6672740"/>
              <a:gd name="connsiteY6978" fmla="*/ 2068450 h 3401120"/>
              <a:gd name="connsiteX6979" fmla="*/ 2160207 w 6672740"/>
              <a:gd name="connsiteY6979" fmla="*/ 2039409 h 3401120"/>
              <a:gd name="connsiteX6980" fmla="*/ 2165991 w 6672740"/>
              <a:gd name="connsiteY6980" fmla="*/ 2036899 h 3401120"/>
              <a:gd name="connsiteX6981" fmla="*/ 2165527 w 6672740"/>
              <a:gd name="connsiteY6981" fmla="*/ 2035781 h 3401120"/>
              <a:gd name="connsiteX6982" fmla="*/ 2176737 w 6672740"/>
              <a:gd name="connsiteY6982" fmla="*/ 2008720 h 3401120"/>
              <a:gd name="connsiteX6983" fmla="*/ 2178025 w 6672740"/>
              <a:gd name="connsiteY6983" fmla="*/ 2008185 h 3401120"/>
              <a:gd name="connsiteX6984" fmla="*/ 2176728 w 6672740"/>
              <a:gd name="connsiteY6984" fmla="*/ 2004978 h 3401120"/>
              <a:gd name="connsiteX6985" fmla="*/ 2187938 w 6672740"/>
              <a:gd name="connsiteY6985" fmla="*/ 1977256 h 3401120"/>
              <a:gd name="connsiteX6986" fmla="*/ 2192191 w 6672740"/>
              <a:gd name="connsiteY6986" fmla="*/ 1975451 h 3401120"/>
              <a:gd name="connsiteX6987" fmla="*/ 2191663 w 6672740"/>
              <a:gd name="connsiteY6987" fmla="*/ 1974175 h 3401120"/>
              <a:gd name="connsiteX6988" fmla="*/ 2202873 w 6672740"/>
              <a:gd name="connsiteY6988" fmla="*/ 1947114 h 3401120"/>
              <a:gd name="connsiteX6989" fmla="*/ 2207375 w 6672740"/>
              <a:gd name="connsiteY6989" fmla="*/ 1945249 h 3401120"/>
              <a:gd name="connsiteX6990" fmla="*/ 2206598 w 6672740"/>
              <a:gd name="connsiteY6990" fmla="*/ 1943373 h 3401120"/>
              <a:gd name="connsiteX6991" fmla="*/ 2218080 w 6672740"/>
              <a:gd name="connsiteY6991" fmla="*/ 1915651 h 3401120"/>
              <a:gd name="connsiteX6992" fmla="*/ 2223709 w 6672740"/>
              <a:gd name="connsiteY6992" fmla="*/ 1913320 h 3401120"/>
              <a:gd name="connsiteX6993" fmla="*/ 2223399 w 6672740"/>
              <a:gd name="connsiteY6993" fmla="*/ 1912570 h 3401120"/>
              <a:gd name="connsiteX6994" fmla="*/ 2234608 w 6672740"/>
              <a:gd name="connsiteY6994" fmla="*/ 1885509 h 3401120"/>
              <a:gd name="connsiteX6995" fmla="*/ 2239094 w 6672740"/>
              <a:gd name="connsiteY6995" fmla="*/ 1883650 h 3401120"/>
              <a:gd name="connsiteX6996" fmla="*/ 2238334 w 6672740"/>
              <a:gd name="connsiteY6996" fmla="*/ 1881767 h 3401120"/>
              <a:gd name="connsiteX6997" fmla="*/ 2249543 w 6672740"/>
              <a:gd name="connsiteY6997" fmla="*/ 1854045 h 3401120"/>
              <a:gd name="connsiteX6998" fmla="*/ 2253442 w 6672740"/>
              <a:gd name="connsiteY6998" fmla="*/ 1852391 h 3401120"/>
              <a:gd name="connsiteX6999" fmla="*/ 2264477 w 6672740"/>
              <a:gd name="connsiteY6999" fmla="*/ 1824450 h 3401120"/>
              <a:gd name="connsiteX7000" fmla="*/ 2268740 w 6672740"/>
              <a:gd name="connsiteY7000" fmla="*/ 1822598 h 3401120"/>
              <a:gd name="connsiteX7001" fmla="*/ 2279685 w 6672740"/>
              <a:gd name="connsiteY7001" fmla="*/ 1796174 h 3401120"/>
              <a:gd name="connsiteX7002" fmla="*/ 2285314 w 6672740"/>
              <a:gd name="connsiteY7002" fmla="*/ 1793843 h 3401120"/>
              <a:gd name="connsiteX7003" fmla="*/ 2285004 w 6672740"/>
              <a:gd name="connsiteY7003" fmla="*/ 1793093 h 3401120"/>
              <a:gd name="connsiteX7004" fmla="*/ 2296213 w 6672740"/>
              <a:gd name="connsiteY7004" fmla="*/ 1766032 h 3401120"/>
              <a:gd name="connsiteX7005" fmla="*/ 2300385 w 6672740"/>
              <a:gd name="connsiteY7005" fmla="*/ 1764303 h 3401120"/>
              <a:gd name="connsiteX7006" fmla="*/ 2299938 w 6672740"/>
              <a:gd name="connsiteY7006" fmla="*/ 1763224 h 3401120"/>
              <a:gd name="connsiteX7007" fmla="*/ 2311147 w 6672740"/>
              <a:gd name="connsiteY7007" fmla="*/ 1736162 h 3401120"/>
              <a:gd name="connsiteX7008" fmla="*/ 2315192 w 6672740"/>
              <a:gd name="connsiteY7008" fmla="*/ 1734487 h 3401120"/>
              <a:gd name="connsiteX7009" fmla="*/ 2326629 w 6672740"/>
              <a:gd name="connsiteY7009" fmla="*/ 1708160 h 3401120"/>
              <a:gd name="connsiteX7010" fmla="*/ 2333569 w 6672740"/>
              <a:gd name="connsiteY7010" fmla="*/ 1705419 h 3401120"/>
              <a:gd name="connsiteX7011" fmla="*/ 2333541 w 6672740"/>
              <a:gd name="connsiteY7011" fmla="*/ 1705352 h 3401120"/>
              <a:gd name="connsiteX7012" fmla="*/ 2345023 w 6672740"/>
              <a:gd name="connsiteY7012" fmla="*/ 1678291 h 3401120"/>
              <a:gd name="connsiteX7013" fmla="*/ 2351239 w 6672740"/>
              <a:gd name="connsiteY7013" fmla="*/ 1675778 h 3401120"/>
              <a:gd name="connsiteX7014" fmla="*/ 2350343 w 6672740"/>
              <a:gd name="connsiteY7014" fmla="*/ 1673615 h 3401120"/>
              <a:gd name="connsiteX7015" fmla="*/ 2361552 w 6672740"/>
              <a:gd name="connsiteY7015" fmla="*/ 1646554 h 3401120"/>
              <a:gd name="connsiteX7016" fmla="*/ 2371019 w 6672740"/>
              <a:gd name="connsiteY7016" fmla="*/ 1642633 h 3401120"/>
              <a:gd name="connsiteX7017" fmla="*/ 2380221 w 6672740"/>
              <a:gd name="connsiteY7017" fmla="*/ 1620419 h 3401120"/>
              <a:gd name="connsiteX7018" fmla="*/ 2388253 w 6672740"/>
              <a:gd name="connsiteY7018" fmla="*/ 1617092 h 3401120"/>
              <a:gd name="connsiteX7019" fmla="*/ 2387680 w 6672740"/>
              <a:gd name="connsiteY7019" fmla="*/ 1615743 h 3401120"/>
              <a:gd name="connsiteX7020" fmla="*/ 2399162 w 6672740"/>
              <a:gd name="connsiteY7020" fmla="*/ 1588682 h 3401120"/>
              <a:gd name="connsiteX7021" fmla="*/ 2406011 w 6672740"/>
              <a:gd name="connsiteY7021" fmla="*/ 1585913 h 3401120"/>
              <a:gd name="connsiteX7022" fmla="*/ 2415690 w 6672740"/>
              <a:gd name="connsiteY7022" fmla="*/ 1562546 h 3401120"/>
              <a:gd name="connsiteX7023" fmla="*/ 2423708 w 6672740"/>
              <a:gd name="connsiteY7023" fmla="*/ 1559224 h 3401120"/>
              <a:gd name="connsiteX7024" fmla="*/ 2434359 w 6672740"/>
              <a:gd name="connsiteY7024" fmla="*/ 1531630 h 3401120"/>
              <a:gd name="connsiteX7025" fmla="*/ 2443554 w 6672740"/>
              <a:gd name="connsiteY7025" fmla="*/ 1527543 h 3401120"/>
              <a:gd name="connsiteX7026" fmla="*/ 2453027 w 6672740"/>
              <a:gd name="connsiteY7026" fmla="*/ 1504675 h 3401120"/>
              <a:gd name="connsiteX7027" fmla="*/ 2464226 w 6672740"/>
              <a:gd name="connsiteY7027" fmla="*/ 1500036 h 3401120"/>
              <a:gd name="connsiteX7028" fmla="*/ 2473563 w 6672740"/>
              <a:gd name="connsiteY7028" fmla="*/ 1476945 h 3401120"/>
              <a:gd name="connsiteX7029" fmla="*/ 2482941 w 6672740"/>
              <a:gd name="connsiteY7029" fmla="*/ 1472965 h 3401120"/>
              <a:gd name="connsiteX7030" fmla="*/ 2492231 w 6672740"/>
              <a:gd name="connsiteY7030" fmla="*/ 1450538 h 3401120"/>
              <a:gd name="connsiteX7031" fmla="*/ 2501698 w 6672740"/>
              <a:gd name="connsiteY7031" fmla="*/ 1446616 h 3401120"/>
              <a:gd name="connsiteX7032" fmla="*/ 2510899 w 6672740"/>
              <a:gd name="connsiteY7032" fmla="*/ 1424402 h 3401120"/>
              <a:gd name="connsiteX7033" fmla="*/ 2518495 w 6672740"/>
              <a:gd name="connsiteY7033" fmla="*/ 1421255 h 3401120"/>
              <a:gd name="connsiteX7034" fmla="*/ 2529841 w 6672740"/>
              <a:gd name="connsiteY7034" fmla="*/ 1393212 h 3401120"/>
              <a:gd name="connsiteX7035" fmla="*/ 2541012 w 6672740"/>
              <a:gd name="connsiteY7035" fmla="*/ 1388474 h 3401120"/>
              <a:gd name="connsiteX7036" fmla="*/ 2550102 w 6672740"/>
              <a:gd name="connsiteY7036" fmla="*/ 1366529 h 3401120"/>
              <a:gd name="connsiteX7037" fmla="*/ 2558699 w 6672740"/>
              <a:gd name="connsiteY7037" fmla="*/ 1362967 h 3401120"/>
              <a:gd name="connsiteX7038" fmla="*/ 2569317 w 6672740"/>
              <a:gd name="connsiteY7038" fmla="*/ 1338528 h 3401120"/>
              <a:gd name="connsiteX7039" fmla="*/ 2583332 w 6672740"/>
              <a:gd name="connsiteY7039" fmla="*/ 1332992 h 3401120"/>
              <a:gd name="connsiteX7040" fmla="*/ 2591445 w 6672740"/>
              <a:gd name="connsiteY7040" fmla="*/ 1312939 h 3401120"/>
              <a:gd name="connsiteX7041" fmla="*/ 2602876 w 6672740"/>
              <a:gd name="connsiteY7041" fmla="*/ 1308091 h 3401120"/>
              <a:gd name="connsiteX7042" fmla="*/ 2611708 w 6672740"/>
              <a:gd name="connsiteY7042" fmla="*/ 1285209 h 3401120"/>
              <a:gd name="connsiteX7043" fmla="*/ 2627375 w 6672740"/>
              <a:gd name="connsiteY7043" fmla="*/ 1278245 h 3401120"/>
              <a:gd name="connsiteX7044" fmla="*/ 2634110 w 6672740"/>
              <a:gd name="connsiteY7044" fmla="*/ 1261987 h 3401120"/>
              <a:gd name="connsiteX7045" fmla="*/ 2643111 w 6672740"/>
              <a:gd name="connsiteY7045" fmla="*/ 1258258 h 3401120"/>
              <a:gd name="connsiteX7046" fmla="*/ 2653051 w 6672740"/>
              <a:gd name="connsiteY7046" fmla="*/ 1234258 h 3401120"/>
              <a:gd name="connsiteX7047" fmla="*/ 2668811 w 6672740"/>
              <a:gd name="connsiteY7047" fmla="*/ 1227730 h 3401120"/>
              <a:gd name="connsiteX7048" fmla="*/ 2677047 w 6672740"/>
              <a:gd name="connsiteY7048" fmla="*/ 1207850 h 3401120"/>
              <a:gd name="connsiteX7049" fmla="*/ 2691851 w 6672740"/>
              <a:gd name="connsiteY7049" fmla="*/ 1201717 h 3401120"/>
              <a:gd name="connsiteX7050" fmla="*/ 2699721 w 6672740"/>
              <a:gd name="connsiteY7050" fmla="*/ 1182261 h 3401120"/>
              <a:gd name="connsiteX7051" fmla="*/ 2711833 w 6672740"/>
              <a:gd name="connsiteY7051" fmla="*/ 1177125 h 3401120"/>
              <a:gd name="connsiteX7052" fmla="*/ 2719985 w 6672740"/>
              <a:gd name="connsiteY7052" fmla="*/ 1157444 h 3401120"/>
              <a:gd name="connsiteX7053" fmla="*/ 2733959 w 6672740"/>
              <a:gd name="connsiteY7053" fmla="*/ 1151656 h 3401120"/>
              <a:gd name="connsiteX7054" fmla="*/ 2742387 w 6672740"/>
              <a:gd name="connsiteY7054" fmla="*/ 1131309 h 3401120"/>
              <a:gd name="connsiteX7055" fmla="*/ 2757760 w 6672740"/>
              <a:gd name="connsiteY7055" fmla="*/ 1124941 h 3401120"/>
              <a:gd name="connsiteX7056" fmla="*/ 2765061 w 6672740"/>
              <a:gd name="connsiteY7056" fmla="*/ 1107312 h 3401120"/>
              <a:gd name="connsiteX7057" fmla="*/ 2780821 w 6672740"/>
              <a:gd name="connsiteY7057" fmla="*/ 1100785 h 3401120"/>
              <a:gd name="connsiteX7058" fmla="*/ 2789057 w 6672740"/>
              <a:gd name="connsiteY7058" fmla="*/ 1080904 h 3401120"/>
              <a:gd name="connsiteX7059" fmla="*/ 2804897 w 6672740"/>
              <a:gd name="connsiteY7059" fmla="*/ 1074342 h 3401120"/>
              <a:gd name="connsiteX7060" fmla="*/ 2811459 w 6672740"/>
              <a:gd name="connsiteY7060" fmla="*/ 1058502 h 3401120"/>
              <a:gd name="connsiteX7061" fmla="*/ 2826476 w 6672740"/>
              <a:gd name="connsiteY7061" fmla="*/ 1052281 h 3401120"/>
              <a:gd name="connsiteX7062" fmla="*/ 2834134 w 6672740"/>
              <a:gd name="connsiteY7062" fmla="*/ 1034234 h 3401120"/>
              <a:gd name="connsiteX7063" fmla="*/ 2850664 w 6672740"/>
              <a:gd name="connsiteY7063" fmla="*/ 1027549 h 3401120"/>
              <a:gd name="connsiteX7064" fmla="*/ 2858130 w 6672740"/>
              <a:gd name="connsiteY7064" fmla="*/ 1008645 h 3401120"/>
              <a:gd name="connsiteX7065" fmla="*/ 2873267 w 6672740"/>
              <a:gd name="connsiteY7065" fmla="*/ 1002069 h 3401120"/>
              <a:gd name="connsiteX7066" fmla="*/ 2880532 w 6672740"/>
              <a:gd name="connsiteY7066" fmla="*/ 984101 h 3401120"/>
              <a:gd name="connsiteX7067" fmla="*/ 2898878 w 6672740"/>
              <a:gd name="connsiteY7067" fmla="*/ 976318 h 3401120"/>
              <a:gd name="connsiteX7068" fmla="*/ 2905347 w 6672740"/>
              <a:gd name="connsiteY7068" fmla="*/ 961426 h 3401120"/>
              <a:gd name="connsiteX7069" fmla="*/ 2924847 w 6672740"/>
              <a:gd name="connsiteY7069" fmla="*/ 953725 h 3401120"/>
              <a:gd name="connsiteX7070" fmla="*/ 2930936 w 6672740"/>
              <a:gd name="connsiteY7070" fmla="*/ 939024 h 3401120"/>
              <a:gd name="connsiteX7071" fmla="*/ 2946310 w 6672740"/>
              <a:gd name="connsiteY7071" fmla="*/ 932656 h 3401120"/>
              <a:gd name="connsiteX7072" fmla="*/ 2949718 w 6672740"/>
              <a:gd name="connsiteY7072" fmla="*/ 924429 h 3401120"/>
              <a:gd name="connsiteX7073" fmla="*/ 2929326 w 6672740"/>
              <a:gd name="connsiteY7073" fmla="*/ 932299 h 3401120"/>
              <a:gd name="connsiteX7074" fmla="*/ 2923454 w 6672740"/>
              <a:gd name="connsiteY7074" fmla="*/ 946477 h 3401120"/>
              <a:gd name="connsiteX7075" fmla="*/ 2907960 w 6672740"/>
              <a:gd name="connsiteY7075" fmla="*/ 952894 h 3401120"/>
              <a:gd name="connsiteX7076" fmla="*/ 2900506 w 6672740"/>
              <a:gd name="connsiteY7076" fmla="*/ 970472 h 3401120"/>
              <a:gd name="connsiteX7077" fmla="*/ 2878803 w 6672740"/>
              <a:gd name="connsiteY7077" fmla="*/ 979253 h 3401120"/>
              <a:gd name="connsiteX7078" fmla="*/ 2873048 w 6672740"/>
              <a:gd name="connsiteY7078" fmla="*/ 993147 h 3401120"/>
              <a:gd name="connsiteX7079" fmla="*/ 2857208 w 6672740"/>
              <a:gd name="connsiteY7079" fmla="*/ 999709 h 3401120"/>
              <a:gd name="connsiteX7080" fmla="*/ 2850646 w 6672740"/>
              <a:gd name="connsiteY7080" fmla="*/ 1015549 h 3401120"/>
              <a:gd name="connsiteX7081" fmla="*/ 2835274 w 6672740"/>
              <a:gd name="connsiteY7081" fmla="*/ 1021917 h 3401120"/>
              <a:gd name="connsiteX7082" fmla="*/ 2827971 w 6672740"/>
              <a:gd name="connsiteY7082" fmla="*/ 1039544 h 3401120"/>
              <a:gd name="connsiteX7083" fmla="*/ 2811279 w 6672740"/>
              <a:gd name="connsiteY7083" fmla="*/ 1046459 h 3401120"/>
              <a:gd name="connsiteX7084" fmla="*/ 2803431 w 6672740"/>
              <a:gd name="connsiteY7084" fmla="*/ 1065408 h 3401120"/>
              <a:gd name="connsiteX7085" fmla="*/ 2784014 w 6672740"/>
              <a:gd name="connsiteY7085" fmla="*/ 1073451 h 3401120"/>
              <a:gd name="connsiteX7086" fmla="*/ 2777840 w 6672740"/>
              <a:gd name="connsiteY7086" fmla="*/ 1088356 h 3401120"/>
              <a:gd name="connsiteX7087" fmla="*/ 2762823 w 6672740"/>
              <a:gd name="connsiteY7087" fmla="*/ 1094577 h 3401120"/>
              <a:gd name="connsiteX7088" fmla="*/ 2755164 w 6672740"/>
              <a:gd name="connsiteY7088" fmla="*/ 1112624 h 3401120"/>
              <a:gd name="connsiteX7089" fmla="*/ 2737487 w 6672740"/>
              <a:gd name="connsiteY7089" fmla="*/ 1119772 h 3401120"/>
              <a:gd name="connsiteX7090" fmla="*/ 2731169 w 6672740"/>
              <a:gd name="connsiteY7090" fmla="*/ 1135026 h 3401120"/>
              <a:gd name="connsiteX7091" fmla="*/ 2717663 w 6672740"/>
              <a:gd name="connsiteY7091" fmla="*/ 1140620 h 3401120"/>
              <a:gd name="connsiteX7092" fmla="*/ 2708494 w 6672740"/>
              <a:gd name="connsiteY7092" fmla="*/ 1162755 h 3401120"/>
              <a:gd name="connsiteX7093" fmla="*/ 2695133 w 6672740"/>
              <a:gd name="connsiteY7093" fmla="*/ 1168290 h 3401120"/>
              <a:gd name="connsiteX7094" fmla="*/ 2687687 w 6672740"/>
              <a:gd name="connsiteY7094" fmla="*/ 1185431 h 3401120"/>
              <a:gd name="connsiteX7095" fmla="*/ 2674499 w 6672740"/>
              <a:gd name="connsiteY7095" fmla="*/ 1190639 h 3401120"/>
              <a:gd name="connsiteX7096" fmla="*/ 2665831 w 6672740"/>
              <a:gd name="connsiteY7096" fmla="*/ 1211567 h 3401120"/>
              <a:gd name="connsiteX7097" fmla="*/ 2651936 w 6672740"/>
              <a:gd name="connsiteY7097" fmla="*/ 1217323 h 3401120"/>
              <a:gd name="connsiteX7098" fmla="*/ 2643155 w 6672740"/>
              <a:gd name="connsiteY7098" fmla="*/ 1239024 h 3401120"/>
              <a:gd name="connsiteX7099" fmla="*/ 2625576 w 6672740"/>
              <a:gd name="connsiteY7099" fmla="*/ 1246479 h 3401120"/>
              <a:gd name="connsiteX7100" fmla="*/ 2619159 w 6672740"/>
              <a:gd name="connsiteY7100" fmla="*/ 1261972 h 3401120"/>
              <a:gd name="connsiteX7101" fmla="*/ 2610203 w 6672740"/>
              <a:gd name="connsiteY7101" fmla="*/ 1265682 h 3401120"/>
              <a:gd name="connsiteX7102" fmla="*/ 2600491 w 6672740"/>
              <a:gd name="connsiteY7102" fmla="*/ 1289701 h 3401120"/>
              <a:gd name="connsiteX7103" fmla="*/ 2586504 w 6672740"/>
              <a:gd name="connsiteY7103" fmla="*/ 1295636 h 3401120"/>
              <a:gd name="connsiteX7104" fmla="*/ 2577816 w 6672740"/>
              <a:gd name="connsiteY7104" fmla="*/ 1316109 h 3401120"/>
              <a:gd name="connsiteX7105" fmla="*/ 2566239 w 6672740"/>
              <a:gd name="connsiteY7105" fmla="*/ 1320791 h 3401120"/>
              <a:gd name="connsiteX7106" fmla="*/ 2557554 w 6672740"/>
              <a:gd name="connsiteY7106" fmla="*/ 1343292 h 3401120"/>
              <a:gd name="connsiteX7107" fmla="*/ 2543033 w 6672740"/>
              <a:gd name="connsiteY7107" fmla="*/ 1349746 h 3401120"/>
              <a:gd name="connsiteX7108" fmla="*/ 2535152 w 6672740"/>
              <a:gd name="connsiteY7108" fmla="*/ 1369702 h 3401120"/>
              <a:gd name="connsiteX7109" fmla="*/ 2523868 w 6672740"/>
              <a:gd name="connsiteY7109" fmla="*/ 1374605 h 3401120"/>
              <a:gd name="connsiteX7110" fmla="*/ 2516210 w 6672740"/>
              <a:gd name="connsiteY7110" fmla="*/ 1392650 h 3401120"/>
              <a:gd name="connsiteX7111" fmla="*/ 2505804 w 6672740"/>
              <a:gd name="connsiteY7111" fmla="*/ 1396857 h 3401120"/>
              <a:gd name="connsiteX7112" fmla="*/ 2495948 w 6672740"/>
              <a:gd name="connsiteY7112" fmla="*/ 1420652 h 3401120"/>
              <a:gd name="connsiteX7113" fmla="*/ 2483010 w 6672740"/>
              <a:gd name="connsiteY7113" fmla="*/ 1426011 h 3401120"/>
              <a:gd name="connsiteX7114" fmla="*/ 2473546 w 6672740"/>
              <a:gd name="connsiteY7114" fmla="*/ 1449975 h 3401120"/>
              <a:gd name="connsiteX7115" fmla="*/ 2465177 w 6672740"/>
              <a:gd name="connsiteY7115" fmla="*/ 1453611 h 3401120"/>
              <a:gd name="connsiteX7116" fmla="*/ 2454605 w 6672740"/>
              <a:gd name="connsiteY7116" fmla="*/ 1478524 h 3401120"/>
              <a:gd name="connsiteX7117" fmla="*/ 2443271 w 6672740"/>
              <a:gd name="connsiteY7117" fmla="*/ 1483108 h 3401120"/>
              <a:gd name="connsiteX7118" fmla="*/ 2434343 w 6672740"/>
              <a:gd name="connsiteY7118" fmla="*/ 1504660 h 3401120"/>
              <a:gd name="connsiteX7119" fmla="*/ 2425387 w 6672740"/>
              <a:gd name="connsiteY7119" fmla="*/ 1508370 h 3401120"/>
              <a:gd name="connsiteX7120" fmla="*/ 2415675 w 6672740"/>
              <a:gd name="connsiteY7120" fmla="*/ 1532388 h 3401120"/>
              <a:gd name="connsiteX7121" fmla="*/ 2406240 w 6672740"/>
              <a:gd name="connsiteY7121" fmla="*/ 1536392 h 3401120"/>
              <a:gd name="connsiteX7122" fmla="*/ 2396733 w 6672740"/>
              <a:gd name="connsiteY7122" fmla="*/ 1558797 h 3401120"/>
              <a:gd name="connsiteX7123" fmla="*/ 2386863 w 6672740"/>
              <a:gd name="connsiteY7123" fmla="*/ 1562789 h 3401120"/>
              <a:gd name="connsiteX7124" fmla="*/ 2376471 w 6672740"/>
              <a:gd name="connsiteY7124" fmla="*/ 1589713 h 3401120"/>
              <a:gd name="connsiteX7125" fmla="*/ 2371851 w 6672740"/>
              <a:gd name="connsiteY7125" fmla="*/ 1591767 h 3401120"/>
              <a:gd name="connsiteX7126" fmla="*/ 2361536 w 6672740"/>
              <a:gd name="connsiteY7126" fmla="*/ 1616669 h 3401120"/>
              <a:gd name="connsiteX7127" fmla="*/ 2352011 w 6672740"/>
              <a:gd name="connsiteY7127" fmla="*/ 1620614 h 3401120"/>
              <a:gd name="connsiteX7128" fmla="*/ 2342595 w 6672740"/>
              <a:gd name="connsiteY7128" fmla="*/ 1642804 h 3401120"/>
              <a:gd name="connsiteX7129" fmla="*/ 2333183 w 6672740"/>
              <a:gd name="connsiteY7129" fmla="*/ 1646610 h 3401120"/>
              <a:gd name="connsiteX7130" fmla="*/ 2333543 w 6672740"/>
              <a:gd name="connsiteY7130" fmla="*/ 1647480 h 3401120"/>
              <a:gd name="connsiteX7131" fmla="*/ 2322333 w 6672740"/>
              <a:gd name="connsiteY7131" fmla="*/ 1674541 h 3401120"/>
              <a:gd name="connsiteX7132" fmla="*/ 2317373 w 6672740"/>
              <a:gd name="connsiteY7132" fmla="*/ 1676595 h 3401120"/>
              <a:gd name="connsiteX7133" fmla="*/ 2307398 w 6672740"/>
              <a:gd name="connsiteY7133" fmla="*/ 1700677 h 3401120"/>
              <a:gd name="connsiteX7134" fmla="*/ 2299379 w 6672740"/>
              <a:gd name="connsiteY7134" fmla="*/ 1703999 h 3401120"/>
              <a:gd name="connsiteX7135" fmla="*/ 2299940 w 6672740"/>
              <a:gd name="connsiteY7135" fmla="*/ 1705352 h 3401120"/>
              <a:gd name="connsiteX7136" fmla="*/ 2288730 w 6672740"/>
              <a:gd name="connsiteY7136" fmla="*/ 1732413 h 3401120"/>
              <a:gd name="connsiteX7137" fmla="*/ 2284548 w 6672740"/>
              <a:gd name="connsiteY7137" fmla="*/ 1734146 h 3401120"/>
              <a:gd name="connsiteX7138" fmla="*/ 2285005 w 6672740"/>
              <a:gd name="connsiteY7138" fmla="*/ 1735222 h 3401120"/>
              <a:gd name="connsiteX7139" fmla="*/ 2273521 w 6672740"/>
              <a:gd name="connsiteY7139" fmla="*/ 1762283 h 3401120"/>
              <a:gd name="connsiteX7140" fmla="*/ 2267566 w 6672740"/>
              <a:gd name="connsiteY7140" fmla="*/ 1764691 h 3401120"/>
              <a:gd name="connsiteX7141" fmla="*/ 2256448 w 6672740"/>
              <a:gd name="connsiteY7141" fmla="*/ 1790285 h 3401120"/>
              <a:gd name="connsiteX7142" fmla="*/ 2249506 w 6672740"/>
              <a:gd name="connsiteY7142" fmla="*/ 1793026 h 3401120"/>
              <a:gd name="connsiteX7143" fmla="*/ 2249535 w 6672740"/>
              <a:gd name="connsiteY7143" fmla="*/ 1793093 h 3401120"/>
              <a:gd name="connsiteX7144" fmla="*/ 2238325 w 6672740"/>
              <a:gd name="connsiteY7144" fmla="*/ 1820154 h 3401120"/>
              <a:gd name="connsiteX7145" fmla="*/ 2233824 w 6672740"/>
              <a:gd name="connsiteY7145" fmla="*/ 1822019 h 3401120"/>
              <a:gd name="connsiteX7146" fmla="*/ 2234601 w 6672740"/>
              <a:gd name="connsiteY7146" fmla="*/ 1823896 h 3401120"/>
              <a:gd name="connsiteX7147" fmla="*/ 2223118 w 6672740"/>
              <a:gd name="connsiteY7147" fmla="*/ 1851617 h 3401120"/>
              <a:gd name="connsiteX7148" fmla="*/ 2219562 w 6672740"/>
              <a:gd name="connsiteY7148" fmla="*/ 1853090 h 3401120"/>
              <a:gd name="connsiteX7149" fmla="*/ 2208183 w 6672740"/>
              <a:gd name="connsiteY7149" fmla="*/ 1881213 h 3401120"/>
              <a:gd name="connsiteX7150" fmla="*/ 2202034 w 6672740"/>
              <a:gd name="connsiteY7150" fmla="*/ 1883821 h 3401120"/>
              <a:gd name="connsiteX7151" fmla="*/ 2191655 w 6672740"/>
              <a:gd name="connsiteY7151" fmla="*/ 1909488 h 3401120"/>
              <a:gd name="connsiteX7152" fmla="*/ 2187400 w 6672740"/>
              <a:gd name="connsiteY7152" fmla="*/ 1911293 h 3401120"/>
              <a:gd name="connsiteX7153" fmla="*/ 2187929 w 6672740"/>
              <a:gd name="connsiteY7153" fmla="*/ 1912570 h 3401120"/>
              <a:gd name="connsiteX7154" fmla="*/ 2176720 w 6672740"/>
              <a:gd name="connsiteY7154" fmla="*/ 1939631 h 3401120"/>
              <a:gd name="connsiteX7155" fmla="*/ 2172219 w 6672740"/>
              <a:gd name="connsiteY7155" fmla="*/ 1941496 h 3401120"/>
              <a:gd name="connsiteX7156" fmla="*/ 2172996 w 6672740"/>
              <a:gd name="connsiteY7156" fmla="*/ 1943373 h 3401120"/>
              <a:gd name="connsiteX7157" fmla="*/ 2161513 w 6672740"/>
              <a:gd name="connsiteY7157" fmla="*/ 1971094 h 3401120"/>
              <a:gd name="connsiteX7158" fmla="*/ 2155884 w 6672740"/>
              <a:gd name="connsiteY7158" fmla="*/ 1973426 h 3401120"/>
              <a:gd name="connsiteX7159" fmla="*/ 2156194 w 6672740"/>
              <a:gd name="connsiteY7159" fmla="*/ 1974175 h 3401120"/>
              <a:gd name="connsiteX7160" fmla="*/ 2144985 w 6672740"/>
              <a:gd name="connsiteY7160" fmla="*/ 2001236 h 3401120"/>
              <a:gd name="connsiteX7161" fmla="*/ 2143696 w 6672740"/>
              <a:gd name="connsiteY7161" fmla="*/ 2001770 h 3401120"/>
              <a:gd name="connsiteX7162" fmla="*/ 2144993 w 6672740"/>
              <a:gd name="connsiteY7162" fmla="*/ 2004978 h 3401120"/>
              <a:gd name="connsiteX7163" fmla="*/ 2133784 w 6672740"/>
              <a:gd name="connsiteY7163" fmla="*/ 2032699 h 3401120"/>
              <a:gd name="connsiteX7164" fmla="*/ 2129529 w 6672740"/>
              <a:gd name="connsiteY7164" fmla="*/ 2034504 h 3401120"/>
              <a:gd name="connsiteX7165" fmla="*/ 2130058 w 6672740"/>
              <a:gd name="connsiteY7165" fmla="*/ 2035781 h 3401120"/>
              <a:gd name="connsiteX7166" fmla="*/ 2118849 w 6672740"/>
              <a:gd name="connsiteY7166" fmla="*/ 2062842 h 3401120"/>
              <a:gd name="connsiteX7167" fmla="*/ 2113771 w 6672740"/>
              <a:gd name="connsiteY7167" fmla="*/ 2064946 h 3401120"/>
              <a:gd name="connsiteX7168" fmla="*/ 2115124 w 6672740"/>
              <a:gd name="connsiteY7168" fmla="*/ 2068450 h 3401120"/>
              <a:gd name="connsiteX7169" fmla="*/ 2103915 w 6672740"/>
              <a:gd name="connsiteY7169" fmla="*/ 2097492 h 3401120"/>
              <a:gd name="connsiteX7170" fmla="*/ 2102626 w 6672740"/>
              <a:gd name="connsiteY7170" fmla="*/ 2098065 h 3401120"/>
              <a:gd name="connsiteX7171" fmla="*/ 2103923 w 6672740"/>
              <a:gd name="connsiteY7171" fmla="*/ 2101121 h 3401120"/>
              <a:gd name="connsiteX7172" fmla="*/ 2092439 w 6672740"/>
              <a:gd name="connsiteY7172" fmla="*/ 2128182 h 3401120"/>
              <a:gd name="connsiteX7173" fmla="*/ 2089732 w 6672740"/>
              <a:gd name="connsiteY7173" fmla="*/ 2129277 h 3401120"/>
              <a:gd name="connsiteX7174" fmla="*/ 2090855 w 6672740"/>
              <a:gd name="connsiteY7174" fmla="*/ 2131924 h 3401120"/>
              <a:gd name="connsiteX7175" fmla="*/ 2079099 w 6672740"/>
              <a:gd name="connsiteY7175" fmla="*/ 2159645 h 3401120"/>
              <a:gd name="connsiteX7176" fmla="*/ 2075283 w 6672740"/>
              <a:gd name="connsiteY7176" fmla="*/ 2161189 h 3401120"/>
              <a:gd name="connsiteX7177" fmla="*/ 2075919 w 6672740"/>
              <a:gd name="connsiteY7177" fmla="*/ 2162725 h 3401120"/>
              <a:gd name="connsiteX7178" fmla="*/ 2064710 w 6672740"/>
              <a:gd name="connsiteY7178" fmla="*/ 2189787 h 3401120"/>
              <a:gd name="connsiteX7179" fmla="*/ 2062851 w 6672740"/>
              <a:gd name="connsiteY7179" fmla="*/ 2190557 h 3401120"/>
              <a:gd name="connsiteX7180" fmla="*/ 2064718 w 6672740"/>
              <a:gd name="connsiteY7180" fmla="*/ 2195395 h 3401120"/>
              <a:gd name="connsiteX7181" fmla="*/ 2053509 w 6672740"/>
              <a:gd name="connsiteY7181" fmla="*/ 2224436 h 3401120"/>
              <a:gd name="connsiteX7182" fmla="*/ 2052246 w 6672740"/>
              <a:gd name="connsiteY7182" fmla="*/ 2224997 h 3401120"/>
              <a:gd name="connsiteX7183" fmla="*/ 2053517 w 6672740"/>
              <a:gd name="connsiteY7183" fmla="*/ 2228065 h 3401120"/>
              <a:gd name="connsiteX7184" fmla="*/ 2042308 w 6672740"/>
              <a:gd name="connsiteY7184" fmla="*/ 2255126 h 3401120"/>
              <a:gd name="connsiteX7185" fmla="*/ 2040992 w 6672740"/>
              <a:gd name="connsiteY7185" fmla="*/ 2255672 h 3401120"/>
              <a:gd name="connsiteX7186" fmla="*/ 2042316 w 6672740"/>
              <a:gd name="connsiteY7186" fmla="*/ 2258867 h 3401120"/>
              <a:gd name="connsiteX7187" fmla="*/ 2030833 w 6672740"/>
              <a:gd name="connsiteY7187" fmla="*/ 2286589 h 3401120"/>
              <a:gd name="connsiteX7188" fmla="*/ 2027070 w 6672740"/>
              <a:gd name="connsiteY7188" fmla="*/ 2288147 h 3401120"/>
              <a:gd name="connsiteX7189" fmla="*/ 2029248 w 6672740"/>
              <a:gd name="connsiteY7189" fmla="*/ 2293404 h 3401120"/>
              <a:gd name="connsiteX7190" fmla="*/ 2018040 w 6672740"/>
              <a:gd name="connsiteY7190" fmla="*/ 2320465 h 3401120"/>
              <a:gd name="connsiteX7191" fmla="*/ 2016394 w 6672740"/>
              <a:gd name="connsiteY7191" fmla="*/ 2321147 h 3401120"/>
              <a:gd name="connsiteX7192" fmla="*/ 2018047 w 6672740"/>
              <a:gd name="connsiteY7192" fmla="*/ 2325139 h 3401120"/>
              <a:gd name="connsiteX7193" fmla="*/ 2006837 w 6672740"/>
              <a:gd name="connsiteY7193" fmla="*/ 2352201 h 3401120"/>
              <a:gd name="connsiteX7194" fmla="*/ 2004532 w 6672740"/>
              <a:gd name="connsiteY7194" fmla="*/ 2353155 h 3401120"/>
              <a:gd name="connsiteX7195" fmla="*/ 2006846 w 6672740"/>
              <a:gd name="connsiteY7195" fmla="*/ 2358742 h 3401120"/>
              <a:gd name="connsiteX7196" fmla="*/ 1995636 w 6672740"/>
              <a:gd name="connsiteY7196" fmla="*/ 2385803 h 3401120"/>
              <a:gd name="connsiteX7197" fmla="*/ 1993990 w 6672740"/>
              <a:gd name="connsiteY7197" fmla="*/ 2386485 h 3401120"/>
              <a:gd name="connsiteX7198" fmla="*/ 1995645 w 6672740"/>
              <a:gd name="connsiteY7198" fmla="*/ 2390479 h 3401120"/>
              <a:gd name="connsiteX7199" fmla="*/ 1984913 w 6672740"/>
              <a:gd name="connsiteY7199" fmla="*/ 2416387 h 3401120"/>
              <a:gd name="connsiteX7200" fmla="*/ 1988179 w 6672740"/>
              <a:gd name="connsiteY7200" fmla="*/ 2424082 h 3401120"/>
              <a:gd name="connsiteX7201" fmla="*/ 1976695 w 6672740"/>
              <a:gd name="connsiteY7201" fmla="*/ 2451143 h 3401120"/>
              <a:gd name="connsiteX7202" fmla="*/ 1975243 w 6672740"/>
              <a:gd name="connsiteY7202" fmla="*/ 2451730 h 3401120"/>
              <a:gd name="connsiteX7203" fmla="*/ 1976978 w 6672740"/>
              <a:gd name="connsiteY7203" fmla="*/ 2455818 h 3401120"/>
              <a:gd name="connsiteX7204" fmla="*/ 1965494 w 6672740"/>
              <a:gd name="connsiteY7204" fmla="*/ 2482879 h 3401120"/>
              <a:gd name="connsiteX7205" fmla="*/ 1965014 w 6672740"/>
              <a:gd name="connsiteY7205" fmla="*/ 2483073 h 3401120"/>
              <a:gd name="connsiteX7206" fmla="*/ 1967643 w 6672740"/>
              <a:gd name="connsiteY7206" fmla="*/ 2489421 h 3401120"/>
              <a:gd name="connsiteX7207" fmla="*/ 1956434 w 6672740"/>
              <a:gd name="connsiteY7207" fmla="*/ 2516482 h 3401120"/>
              <a:gd name="connsiteX7208" fmla="*/ 1953468 w 6672740"/>
              <a:gd name="connsiteY7208" fmla="*/ 2517711 h 3401120"/>
              <a:gd name="connsiteX7209" fmla="*/ 1956442 w 6672740"/>
              <a:gd name="connsiteY7209" fmla="*/ 2524891 h 3401120"/>
              <a:gd name="connsiteX7210" fmla="*/ 1946522 w 6672740"/>
              <a:gd name="connsiteY7210" fmla="*/ 2548839 h 3401120"/>
              <a:gd name="connsiteX7211" fmla="*/ 1948974 w 6672740"/>
              <a:gd name="connsiteY7211" fmla="*/ 2554760 h 3401120"/>
              <a:gd name="connsiteX7212" fmla="*/ 1937895 w 6672740"/>
              <a:gd name="connsiteY7212" fmla="*/ 2581509 h 3401120"/>
              <a:gd name="connsiteX7213" fmla="*/ 1941507 w 6672740"/>
              <a:gd name="connsiteY7213" fmla="*/ 2590230 h 3401120"/>
              <a:gd name="connsiteX7214" fmla="*/ 1930663 w 6672740"/>
              <a:gd name="connsiteY7214" fmla="*/ 2616412 h 3401120"/>
              <a:gd name="connsiteX7215" fmla="*/ 1934040 w 6672740"/>
              <a:gd name="connsiteY7215" fmla="*/ 2624766 h 3401120"/>
              <a:gd name="connsiteX7216" fmla="*/ 1923246 w 6672740"/>
              <a:gd name="connsiteY7216" fmla="*/ 2651460 h 3401120"/>
              <a:gd name="connsiteX7217" fmla="*/ 1926574 w 6672740"/>
              <a:gd name="connsiteY7217" fmla="*/ 2659303 h 3401120"/>
              <a:gd name="connsiteX7218" fmla="*/ 1915556 w 6672740"/>
              <a:gd name="connsiteY7218" fmla="*/ 2685268 h 3401120"/>
              <a:gd name="connsiteX7219" fmla="*/ 1919106 w 6672740"/>
              <a:gd name="connsiteY7219" fmla="*/ 2693840 h 3401120"/>
              <a:gd name="connsiteX7220" fmla="*/ 1907723 w 6672740"/>
              <a:gd name="connsiteY7220" fmla="*/ 2721322 h 3401120"/>
              <a:gd name="connsiteX7221" fmla="*/ 1909772 w 6672740"/>
              <a:gd name="connsiteY7221" fmla="*/ 2726510 h 3401120"/>
              <a:gd name="connsiteX7222" fmla="*/ 1899334 w 6672740"/>
              <a:gd name="connsiteY7222" fmla="*/ 2752940 h 3401120"/>
              <a:gd name="connsiteX7223" fmla="*/ 1902304 w 6672740"/>
              <a:gd name="connsiteY7223" fmla="*/ 2760112 h 3401120"/>
              <a:gd name="connsiteX7224" fmla="*/ 1891612 w 6672740"/>
              <a:gd name="connsiteY7224" fmla="*/ 2785928 h 3401120"/>
              <a:gd name="connsiteX7225" fmla="*/ 1894837 w 6672740"/>
              <a:gd name="connsiteY7225" fmla="*/ 2793715 h 3401120"/>
              <a:gd name="connsiteX7226" fmla="*/ 1885625 w 6672740"/>
              <a:gd name="connsiteY7226" fmla="*/ 2815957 h 3401120"/>
              <a:gd name="connsiteX7227" fmla="*/ 1891103 w 6672740"/>
              <a:gd name="connsiteY7227" fmla="*/ 2829185 h 3401120"/>
              <a:gd name="connsiteX7228" fmla="*/ 1880411 w 6672740"/>
              <a:gd name="connsiteY7228" fmla="*/ 2855001 h 3401120"/>
              <a:gd name="connsiteX7229" fmla="*/ 1883636 w 6672740"/>
              <a:gd name="connsiteY7229" fmla="*/ 2862788 h 3401120"/>
              <a:gd name="connsiteX7230" fmla="*/ 1874176 w 6672740"/>
              <a:gd name="connsiteY7230" fmla="*/ 2885628 h 3401120"/>
              <a:gd name="connsiteX7231" fmla="*/ 1879901 w 6672740"/>
              <a:gd name="connsiteY7231" fmla="*/ 2900125 h 3401120"/>
              <a:gd name="connsiteX7232" fmla="*/ 1871155 w 6672740"/>
              <a:gd name="connsiteY7232" fmla="*/ 2922273 h 3401120"/>
              <a:gd name="connsiteX7233" fmla="*/ 1876169 w 6672740"/>
              <a:gd name="connsiteY7233" fmla="*/ 2934660 h 3401120"/>
              <a:gd name="connsiteX7234" fmla="*/ 1864982 w 6672740"/>
              <a:gd name="connsiteY7234" fmla="*/ 2962297 h 3401120"/>
              <a:gd name="connsiteX7235" fmla="*/ 1868702 w 6672740"/>
              <a:gd name="connsiteY7235" fmla="*/ 2971063 h 3401120"/>
              <a:gd name="connsiteX7236" fmla="*/ 1859573 w 6672740"/>
              <a:gd name="connsiteY7236" fmla="*/ 2992576 h 3401120"/>
              <a:gd name="connsiteX7237" fmla="*/ 1864968 w 6672740"/>
              <a:gd name="connsiteY7237" fmla="*/ 3005600 h 3401120"/>
              <a:gd name="connsiteX7238" fmla="*/ 1855885 w 6672740"/>
              <a:gd name="connsiteY7238" fmla="*/ 3027529 h 3401120"/>
              <a:gd name="connsiteX7239" fmla="*/ 1861234 w 6672740"/>
              <a:gd name="connsiteY7239" fmla="*/ 3040137 h 3401120"/>
              <a:gd name="connsiteX7240" fmla="*/ 1851842 w 6672740"/>
              <a:gd name="connsiteY7240" fmla="*/ 3062271 h 3401120"/>
              <a:gd name="connsiteX7241" fmla="*/ 1857501 w 6672740"/>
              <a:gd name="connsiteY7241" fmla="*/ 3075606 h 3401120"/>
              <a:gd name="connsiteX7242" fmla="*/ 1850205 w 6672740"/>
              <a:gd name="connsiteY7242" fmla="*/ 3092798 h 3401120"/>
              <a:gd name="connsiteX7243" fmla="*/ 1857499 w 6672740"/>
              <a:gd name="connsiteY7243" fmla="*/ 3109209 h 3401120"/>
              <a:gd name="connsiteX7244" fmla="*/ 1846195 w 6672740"/>
              <a:gd name="connsiteY7244" fmla="*/ 3134640 h 3401120"/>
              <a:gd name="connsiteX7245" fmla="*/ 1851899 w 6672740"/>
              <a:gd name="connsiteY7245" fmla="*/ 3148413 h 3401120"/>
              <a:gd name="connsiteX7246" fmla="*/ 1842943 w 6672740"/>
              <a:gd name="connsiteY7246" fmla="*/ 3170034 h 3401120"/>
              <a:gd name="connsiteX7247" fmla="*/ 1848166 w 6672740"/>
              <a:gd name="connsiteY7247" fmla="*/ 3182950 h 3401120"/>
              <a:gd name="connsiteX7248" fmla="*/ 1840934 w 6672740"/>
              <a:gd name="connsiteY7248" fmla="*/ 3200835 h 3401120"/>
              <a:gd name="connsiteX7249" fmla="*/ 1848167 w 6672740"/>
              <a:gd name="connsiteY7249" fmla="*/ 3217485 h 3401120"/>
              <a:gd name="connsiteX7250" fmla="*/ 1838749 w 6672740"/>
              <a:gd name="connsiteY7250" fmla="*/ 3239164 h 3401120"/>
              <a:gd name="connsiteX7251" fmla="*/ 1844432 w 6672740"/>
              <a:gd name="connsiteY7251" fmla="*/ 3253888 h 3401120"/>
              <a:gd name="connsiteX7252" fmla="*/ 1837159 w 6672740"/>
              <a:gd name="connsiteY7252" fmla="*/ 3272732 h 3401120"/>
              <a:gd name="connsiteX7253" fmla="*/ 1844432 w 6672740"/>
              <a:gd name="connsiteY7253" fmla="*/ 3290292 h 3401120"/>
              <a:gd name="connsiteX7254" fmla="*/ 1836912 w 6672740"/>
              <a:gd name="connsiteY7254" fmla="*/ 3308448 h 3401120"/>
              <a:gd name="connsiteX7255" fmla="*/ 1844433 w 6672740"/>
              <a:gd name="connsiteY7255" fmla="*/ 3325761 h 3401120"/>
              <a:gd name="connsiteX7256" fmla="*/ 1834605 w 6672740"/>
              <a:gd name="connsiteY7256" fmla="*/ 3348386 h 3401120"/>
              <a:gd name="connsiteX7257" fmla="*/ 1840698 w 6672740"/>
              <a:gd name="connsiteY7257" fmla="*/ 3363098 h 3401120"/>
              <a:gd name="connsiteX7258" fmla="*/ 1833352 w 6672740"/>
              <a:gd name="connsiteY7258" fmla="*/ 3380834 h 3401120"/>
              <a:gd name="connsiteX7259" fmla="*/ 1840698 w 6672740"/>
              <a:gd name="connsiteY7259" fmla="*/ 3398569 h 3401120"/>
              <a:gd name="connsiteX7260" fmla="*/ 1839642 w 6672740"/>
              <a:gd name="connsiteY7260" fmla="*/ 3401120 h 3401120"/>
              <a:gd name="connsiteX7261" fmla="*/ 1765214 w 6672740"/>
              <a:gd name="connsiteY7261" fmla="*/ 3401120 h 3401120"/>
              <a:gd name="connsiteX7262" fmla="*/ 1764158 w 6672740"/>
              <a:gd name="connsiteY7262" fmla="*/ 3398569 h 3401120"/>
              <a:gd name="connsiteX7263" fmla="*/ 1771504 w 6672740"/>
              <a:gd name="connsiteY7263" fmla="*/ 3380834 h 3401120"/>
              <a:gd name="connsiteX7264" fmla="*/ 1764158 w 6672740"/>
              <a:gd name="connsiteY7264" fmla="*/ 3363098 h 3401120"/>
              <a:gd name="connsiteX7265" fmla="*/ 1772074 w 6672740"/>
              <a:gd name="connsiteY7265" fmla="*/ 3343985 h 3401120"/>
              <a:gd name="connsiteX7266" fmla="*/ 1764158 w 6672740"/>
              <a:gd name="connsiteY7266" fmla="*/ 3325761 h 3401120"/>
              <a:gd name="connsiteX7267" fmla="*/ 1773590 w 6672740"/>
              <a:gd name="connsiteY7267" fmla="*/ 3304050 h 3401120"/>
              <a:gd name="connsiteX7268" fmla="*/ 1767891 w 6672740"/>
              <a:gd name="connsiteY7268" fmla="*/ 3290292 h 3401120"/>
              <a:gd name="connsiteX7269" fmla="*/ 1775165 w 6672740"/>
              <a:gd name="connsiteY7269" fmla="*/ 3272732 h 3401120"/>
              <a:gd name="connsiteX7270" fmla="*/ 1767891 w 6672740"/>
              <a:gd name="connsiteY7270" fmla="*/ 3253888 h 3401120"/>
              <a:gd name="connsiteX7271" fmla="*/ 1775332 w 6672740"/>
              <a:gd name="connsiteY7271" fmla="*/ 3234612 h 3401120"/>
              <a:gd name="connsiteX7272" fmla="*/ 1767891 w 6672740"/>
              <a:gd name="connsiteY7272" fmla="*/ 3217485 h 3401120"/>
              <a:gd name="connsiteX7273" fmla="*/ 1777058 w 6672740"/>
              <a:gd name="connsiteY7273" fmla="*/ 3196385 h 3401120"/>
              <a:gd name="connsiteX7274" fmla="*/ 1771625 w 6672740"/>
              <a:gd name="connsiteY7274" fmla="*/ 3182950 h 3401120"/>
              <a:gd name="connsiteX7275" fmla="*/ 1780535 w 6672740"/>
              <a:gd name="connsiteY7275" fmla="*/ 3160912 h 3401120"/>
              <a:gd name="connsiteX7276" fmla="*/ 1775359 w 6672740"/>
              <a:gd name="connsiteY7276" fmla="*/ 3148413 h 3401120"/>
              <a:gd name="connsiteX7277" fmla="*/ 1783764 w 6672740"/>
              <a:gd name="connsiteY7277" fmla="*/ 3128118 h 3401120"/>
              <a:gd name="connsiteX7278" fmla="*/ 1775359 w 6672740"/>
              <a:gd name="connsiteY7278" fmla="*/ 3109209 h 3401120"/>
              <a:gd name="connsiteX7279" fmla="*/ 1784564 w 6672740"/>
              <a:gd name="connsiteY7279" fmla="*/ 3088500 h 3401120"/>
              <a:gd name="connsiteX7280" fmla="*/ 1779092 w 6672740"/>
              <a:gd name="connsiteY7280" fmla="*/ 3075606 h 3401120"/>
              <a:gd name="connsiteX7281" fmla="*/ 1788485 w 6672740"/>
              <a:gd name="connsiteY7281" fmla="*/ 3053471 h 3401120"/>
              <a:gd name="connsiteX7282" fmla="*/ 1782826 w 6672740"/>
              <a:gd name="connsiteY7282" fmla="*/ 3040137 h 3401120"/>
              <a:gd name="connsiteX7283" fmla="*/ 1791954 w 6672740"/>
              <a:gd name="connsiteY7283" fmla="*/ 3018624 h 3401120"/>
              <a:gd name="connsiteX7284" fmla="*/ 1786560 w 6672740"/>
              <a:gd name="connsiteY7284" fmla="*/ 3005600 h 3401120"/>
              <a:gd name="connsiteX7285" fmla="*/ 1795643 w 6672740"/>
              <a:gd name="connsiteY7285" fmla="*/ 2983671 h 3401120"/>
              <a:gd name="connsiteX7286" fmla="*/ 1790293 w 6672740"/>
              <a:gd name="connsiteY7286" fmla="*/ 2971063 h 3401120"/>
              <a:gd name="connsiteX7287" fmla="*/ 1800701 w 6672740"/>
              <a:gd name="connsiteY7287" fmla="*/ 2946536 h 3401120"/>
              <a:gd name="connsiteX7288" fmla="*/ 1795893 w 6672740"/>
              <a:gd name="connsiteY7288" fmla="*/ 2934660 h 3401120"/>
              <a:gd name="connsiteX7289" fmla="*/ 1806577 w 6672740"/>
              <a:gd name="connsiteY7289" fmla="*/ 2908268 h 3401120"/>
              <a:gd name="connsiteX7290" fmla="*/ 1803361 w 6672740"/>
              <a:gd name="connsiteY7290" fmla="*/ 2900125 h 3401120"/>
              <a:gd name="connsiteX7291" fmla="*/ 1812732 w 6672740"/>
              <a:gd name="connsiteY7291" fmla="*/ 2876395 h 3401120"/>
              <a:gd name="connsiteX7292" fmla="*/ 1807095 w 6672740"/>
              <a:gd name="connsiteY7292" fmla="*/ 2862788 h 3401120"/>
              <a:gd name="connsiteX7293" fmla="*/ 1817788 w 6672740"/>
              <a:gd name="connsiteY7293" fmla="*/ 2836972 h 3401120"/>
              <a:gd name="connsiteX7294" fmla="*/ 1814563 w 6672740"/>
              <a:gd name="connsiteY7294" fmla="*/ 2829185 h 3401120"/>
              <a:gd name="connsiteX7295" fmla="*/ 1823775 w 6672740"/>
              <a:gd name="connsiteY7295" fmla="*/ 2806943 h 3401120"/>
              <a:gd name="connsiteX7296" fmla="*/ 1818296 w 6672740"/>
              <a:gd name="connsiteY7296" fmla="*/ 2793715 h 3401120"/>
              <a:gd name="connsiteX7297" fmla="*/ 1828989 w 6672740"/>
              <a:gd name="connsiteY7297" fmla="*/ 2767899 h 3401120"/>
              <a:gd name="connsiteX7298" fmla="*/ 1825764 w 6672740"/>
              <a:gd name="connsiteY7298" fmla="*/ 2760112 h 3401120"/>
              <a:gd name="connsiteX7299" fmla="*/ 1836379 w 6672740"/>
              <a:gd name="connsiteY7299" fmla="*/ 2734482 h 3401120"/>
              <a:gd name="connsiteX7300" fmla="*/ 1833231 w 6672740"/>
              <a:gd name="connsiteY7300" fmla="*/ 2726510 h 3401120"/>
              <a:gd name="connsiteX7301" fmla="*/ 1843481 w 6672740"/>
              <a:gd name="connsiteY7301" fmla="*/ 2700557 h 3401120"/>
              <a:gd name="connsiteX7302" fmla="*/ 1840698 w 6672740"/>
              <a:gd name="connsiteY7302" fmla="*/ 2693840 h 3401120"/>
              <a:gd name="connsiteX7303" fmla="*/ 1851626 w 6672740"/>
              <a:gd name="connsiteY7303" fmla="*/ 2667458 h 3401120"/>
              <a:gd name="connsiteX7304" fmla="*/ 1848166 w 6672740"/>
              <a:gd name="connsiteY7304" fmla="*/ 2659303 h 3401120"/>
              <a:gd name="connsiteX7305" fmla="*/ 1859648 w 6672740"/>
              <a:gd name="connsiteY7305" fmla="*/ 2632242 h 3401120"/>
              <a:gd name="connsiteX7306" fmla="*/ 1860399 w 6672740"/>
              <a:gd name="connsiteY7306" fmla="*/ 2631937 h 3401120"/>
              <a:gd name="connsiteX7307" fmla="*/ 1857499 w 6672740"/>
              <a:gd name="connsiteY7307" fmla="*/ 2624766 h 3401120"/>
              <a:gd name="connsiteX7308" fmla="*/ 1868255 w 6672740"/>
              <a:gd name="connsiteY7308" fmla="*/ 2598167 h 3401120"/>
              <a:gd name="connsiteX7309" fmla="*/ 1864967 w 6672740"/>
              <a:gd name="connsiteY7309" fmla="*/ 2590230 h 3401120"/>
              <a:gd name="connsiteX7310" fmla="*/ 1876047 w 6672740"/>
              <a:gd name="connsiteY7310" fmla="*/ 2563480 h 3401120"/>
              <a:gd name="connsiteX7311" fmla="*/ 1872434 w 6672740"/>
              <a:gd name="connsiteY7311" fmla="*/ 2554760 h 3401120"/>
              <a:gd name="connsiteX7312" fmla="*/ 1882353 w 6672740"/>
              <a:gd name="connsiteY7312" fmla="*/ 2530811 h 3401120"/>
              <a:gd name="connsiteX7313" fmla="*/ 1879901 w 6672740"/>
              <a:gd name="connsiteY7313" fmla="*/ 2524891 h 3401120"/>
              <a:gd name="connsiteX7314" fmla="*/ 1891111 w 6672740"/>
              <a:gd name="connsiteY7314" fmla="*/ 2497830 h 3401120"/>
              <a:gd name="connsiteX7315" fmla="*/ 1894076 w 6672740"/>
              <a:gd name="connsiteY7315" fmla="*/ 2496601 h 3401120"/>
              <a:gd name="connsiteX7316" fmla="*/ 1891102 w 6672740"/>
              <a:gd name="connsiteY7316" fmla="*/ 2489421 h 3401120"/>
              <a:gd name="connsiteX7317" fmla="*/ 1901834 w 6672740"/>
              <a:gd name="connsiteY7317" fmla="*/ 2463511 h 3401120"/>
              <a:gd name="connsiteX7318" fmla="*/ 1898570 w 6672740"/>
              <a:gd name="connsiteY7318" fmla="*/ 2455818 h 3401120"/>
              <a:gd name="connsiteX7319" fmla="*/ 1910052 w 6672740"/>
              <a:gd name="connsiteY7319" fmla="*/ 2428756 h 3401120"/>
              <a:gd name="connsiteX7320" fmla="*/ 1911505 w 6672740"/>
              <a:gd name="connsiteY7320" fmla="*/ 2428168 h 3401120"/>
              <a:gd name="connsiteX7321" fmla="*/ 1909771 w 6672740"/>
              <a:gd name="connsiteY7321" fmla="*/ 2424082 h 3401120"/>
              <a:gd name="connsiteX7322" fmla="*/ 1921252 w 6672740"/>
              <a:gd name="connsiteY7322" fmla="*/ 2397021 h 3401120"/>
              <a:gd name="connsiteX7323" fmla="*/ 1921734 w 6672740"/>
              <a:gd name="connsiteY7323" fmla="*/ 2396826 h 3401120"/>
              <a:gd name="connsiteX7324" fmla="*/ 1919104 w 6672740"/>
              <a:gd name="connsiteY7324" fmla="*/ 2390479 h 3401120"/>
              <a:gd name="connsiteX7325" fmla="*/ 1930314 w 6672740"/>
              <a:gd name="connsiteY7325" fmla="*/ 2363418 h 3401120"/>
              <a:gd name="connsiteX7326" fmla="*/ 1931958 w 6672740"/>
              <a:gd name="connsiteY7326" fmla="*/ 2362736 h 3401120"/>
              <a:gd name="connsiteX7327" fmla="*/ 1930305 w 6672740"/>
              <a:gd name="connsiteY7327" fmla="*/ 2358742 h 3401120"/>
              <a:gd name="connsiteX7328" fmla="*/ 1941515 w 6672740"/>
              <a:gd name="connsiteY7328" fmla="*/ 2331681 h 3401120"/>
              <a:gd name="connsiteX7329" fmla="*/ 1943820 w 6672740"/>
              <a:gd name="connsiteY7329" fmla="*/ 2330725 h 3401120"/>
              <a:gd name="connsiteX7330" fmla="*/ 1941506 w 6672740"/>
              <a:gd name="connsiteY7330" fmla="*/ 2325139 h 3401120"/>
              <a:gd name="connsiteX7331" fmla="*/ 1952716 w 6672740"/>
              <a:gd name="connsiteY7331" fmla="*/ 2298078 h 3401120"/>
              <a:gd name="connsiteX7332" fmla="*/ 1954361 w 6672740"/>
              <a:gd name="connsiteY7332" fmla="*/ 2297396 h 3401120"/>
              <a:gd name="connsiteX7333" fmla="*/ 1952707 w 6672740"/>
              <a:gd name="connsiteY7333" fmla="*/ 2293404 h 3401120"/>
              <a:gd name="connsiteX7334" fmla="*/ 1963917 w 6672740"/>
              <a:gd name="connsiteY7334" fmla="*/ 2266343 h 3401120"/>
              <a:gd name="connsiteX7335" fmla="*/ 1966552 w 6672740"/>
              <a:gd name="connsiteY7335" fmla="*/ 2265250 h 3401120"/>
              <a:gd name="connsiteX7336" fmla="*/ 1963908 w 6672740"/>
              <a:gd name="connsiteY7336" fmla="*/ 2258867 h 3401120"/>
              <a:gd name="connsiteX7337" fmla="*/ 1975390 w 6672740"/>
              <a:gd name="connsiteY7337" fmla="*/ 2231145 h 3401120"/>
              <a:gd name="connsiteX7338" fmla="*/ 1977834 w 6672740"/>
              <a:gd name="connsiteY7338" fmla="*/ 2230134 h 3401120"/>
              <a:gd name="connsiteX7339" fmla="*/ 1976977 w 6672740"/>
              <a:gd name="connsiteY7339" fmla="*/ 2228065 h 3401120"/>
              <a:gd name="connsiteX7340" fmla="*/ 1988186 w 6672740"/>
              <a:gd name="connsiteY7340" fmla="*/ 2201004 h 3401120"/>
              <a:gd name="connsiteX7341" fmla="*/ 1990045 w 6672740"/>
              <a:gd name="connsiteY7341" fmla="*/ 2200233 h 3401120"/>
              <a:gd name="connsiteX7342" fmla="*/ 1988178 w 6672740"/>
              <a:gd name="connsiteY7342" fmla="*/ 2195395 h 3401120"/>
              <a:gd name="connsiteX7343" fmla="*/ 1999387 w 6672740"/>
              <a:gd name="connsiteY7343" fmla="*/ 2166353 h 3401120"/>
              <a:gd name="connsiteX7344" fmla="*/ 2000649 w 6672740"/>
              <a:gd name="connsiteY7344" fmla="*/ 2165792 h 3401120"/>
              <a:gd name="connsiteX7345" fmla="*/ 1999378 w 6672740"/>
              <a:gd name="connsiteY7345" fmla="*/ 2162725 h 3401120"/>
              <a:gd name="connsiteX7346" fmla="*/ 2010588 w 6672740"/>
              <a:gd name="connsiteY7346" fmla="*/ 2135664 h 3401120"/>
              <a:gd name="connsiteX7347" fmla="*/ 2011929 w 6672740"/>
              <a:gd name="connsiteY7347" fmla="*/ 2135108 h 3401120"/>
              <a:gd name="connsiteX7348" fmla="*/ 2010579 w 6672740"/>
              <a:gd name="connsiteY7348" fmla="*/ 2131924 h 3401120"/>
              <a:gd name="connsiteX7349" fmla="*/ 2022335 w 6672740"/>
              <a:gd name="connsiteY7349" fmla="*/ 2104202 h 3401120"/>
              <a:gd name="connsiteX7350" fmla="*/ 2026164 w 6672740"/>
              <a:gd name="connsiteY7350" fmla="*/ 2102653 h 3401120"/>
              <a:gd name="connsiteX7351" fmla="*/ 2025514 w 6672740"/>
              <a:gd name="connsiteY7351" fmla="*/ 2101121 h 3401120"/>
              <a:gd name="connsiteX7352" fmla="*/ 2036996 w 6672740"/>
              <a:gd name="connsiteY7352" fmla="*/ 2074060 h 3401120"/>
              <a:gd name="connsiteX7353" fmla="*/ 2040241 w 6672740"/>
              <a:gd name="connsiteY7353" fmla="*/ 2072747 h 3401120"/>
              <a:gd name="connsiteX7354" fmla="*/ 2038583 w 6672740"/>
              <a:gd name="connsiteY7354" fmla="*/ 2068450 h 3401120"/>
              <a:gd name="connsiteX7355" fmla="*/ 2049792 w 6672740"/>
              <a:gd name="connsiteY7355" fmla="*/ 2039409 h 3401120"/>
              <a:gd name="connsiteX7356" fmla="*/ 2054207 w 6672740"/>
              <a:gd name="connsiteY7356" fmla="*/ 2037446 h 3401120"/>
              <a:gd name="connsiteX7357" fmla="*/ 2053517 w 6672740"/>
              <a:gd name="connsiteY7357" fmla="*/ 2035781 h 3401120"/>
              <a:gd name="connsiteX7358" fmla="*/ 2064726 w 6672740"/>
              <a:gd name="connsiteY7358" fmla="*/ 2008720 h 3401120"/>
              <a:gd name="connsiteX7359" fmla="*/ 2069213 w 6672740"/>
              <a:gd name="connsiteY7359" fmla="*/ 2006861 h 3401120"/>
              <a:gd name="connsiteX7360" fmla="*/ 2068452 w 6672740"/>
              <a:gd name="connsiteY7360" fmla="*/ 2004978 h 3401120"/>
              <a:gd name="connsiteX7361" fmla="*/ 2079661 w 6672740"/>
              <a:gd name="connsiteY7361" fmla="*/ 1977256 h 3401120"/>
              <a:gd name="connsiteX7362" fmla="*/ 2080740 w 6672740"/>
              <a:gd name="connsiteY7362" fmla="*/ 1976799 h 3401120"/>
              <a:gd name="connsiteX7363" fmla="*/ 2079653 w 6672740"/>
              <a:gd name="connsiteY7363" fmla="*/ 1974175 h 3401120"/>
              <a:gd name="connsiteX7364" fmla="*/ 2090862 w 6672740"/>
              <a:gd name="connsiteY7364" fmla="*/ 1947114 h 3401120"/>
              <a:gd name="connsiteX7365" fmla="*/ 2095365 w 6672740"/>
              <a:gd name="connsiteY7365" fmla="*/ 1945249 h 3401120"/>
              <a:gd name="connsiteX7366" fmla="*/ 2094587 w 6672740"/>
              <a:gd name="connsiteY7366" fmla="*/ 1943373 h 3401120"/>
              <a:gd name="connsiteX7367" fmla="*/ 2106070 w 6672740"/>
              <a:gd name="connsiteY7367" fmla="*/ 1915651 h 3401120"/>
              <a:gd name="connsiteX7368" fmla="*/ 2111699 w 6672740"/>
              <a:gd name="connsiteY7368" fmla="*/ 1913320 h 3401120"/>
              <a:gd name="connsiteX7369" fmla="*/ 2111389 w 6672740"/>
              <a:gd name="connsiteY7369" fmla="*/ 1912570 h 3401120"/>
              <a:gd name="connsiteX7370" fmla="*/ 2122598 w 6672740"/>
              <a:gd name="connsiteY7370" fmla="*/ 1885509 h 3401120"/>
              <a:gd name="connsiteX7371" fmla="*/ 2127084 w 6672740"/>
              <a:gd name="connsiteY7371" fmla="*/ 1883650 h 3401120"/>
              <a:gd name="connsiteX7372" fmla="*/ 2126323 w 6672740"/>
              <a:gd name="connsiteY7372" fmla="*/ 1881767 h 3401120"/>
              <a:gd name="connsiteX7373" fmla="*/ 2137533 w 6672740"/>
              <a:gd name="connsiteY7373" fmla="*/ 1854045 h 3401120"/>
              <a:gd name="connsiteX7374" fmla="*/ 2141437 w 6672740"/>
              <a:gd name="connsiteY7374" fmla="*/ 1852388 h 3401120"/>
              <a:gd name="connsiteX7375" fmla="*/ 2152740 w 6672740"/>
              <a:gd name="connsiteY7375" fmla="*/ 1824450 h 3401120"/>
              <a:gd name="connsiteX7376" fmla="*/ 2156650 w 6672740"/>
              <a:gd name="connsiteY7376" fmla="*/ 1822792 h 3401120"/>
              <a:gd name="connsiteX7377" fmla="*/ 2167675 w 6672740"/>
              <a:gd name="connsiteY7377" fmla="*/ 1796174 h 3401120"/>
              <a:gd name="connsiteX7378" fmla="*/ 2173304 w 6672740"/>
              <a:gd name="connsiteY7378" fmla="*/ 1793843 h 3401120"/>
              <a:gd name="connsiteX7379" fmla="*/ 2172994 w 6672740"/>
              <a:gd name="connsiteY7379" fmla="*/ 1793093 h 3401120"/>
              <a:gd name="connsiteX7380" fmla="*/ 2184203 w 6672740"/>
              <a:gd name="connsiteY7380" fmla="*/ 1766032 h 3401120"/>
              <a:gd name="connsiteX7381" fmla="*/ 2188394 w 6672740"/>
              <a:gd name="connsiteY7381" fmla="*/ 1764295 h 3401120"/>
              <a:gd name="connsiteX7382" fmla="*/ 2187928 w 6672740"/>
              <a:gd name="connsiteY7382" fmla="*/ 1763224 h 3401120"/>
              <a:gd name="connsiteX7383" fmla="*/ 2199685 w 6672740"/>
              <a:gd name="connsiteY7383" fmla="*/ 1736162 h 3401120"/>
              <a:gd name="connsiteX7384" fmla="*/ 2207509 w 6672740"/>
              <a:gd name="connsiteY7384" fmla="*/ 1733072 h 3401120"/>
              <a:gd name="connsiteX7385" fmla="*/ 2218079 w 6672740"/>
              <a:gd name="connsiteY7385" fmla="*/ 1708160 h 3401120"/>
              <a:gd name="connsiteX7386" fmla="*/ 2223632 w 6672740"/>
              <a:gd name="connsiteY7386" fmla="*/ 1705914 h 3401120"/>
              <a:gd name="connsiteX7387" fmla="*/ 2223399 w 6672740"/>
              <a:gd name="connsiteY7387" fmla="*/ 1705352 h 3401120"/>
              <a:gd name="connsiteX7388" fmla="*/ 2234608 w 6672740"/>
              <a:gd name="connsiteY7388" fmla="*/ 1678291 h 3401120"/>
              <a:gd name="connsiteX7389" fmla="*/ 2242628 w 6672740"/>
              <a:gd name="connsiteY7389" fmla="*/ 1674969 h 3401120"/>
              <a:gd name="connsiteX7390" fmla="*/ 2242067 w 6672740"/>
              <a:gd name="connsiteY7390" fmla="*/ 1673615 h 3401120"/>
              <a:gd name="connsiteX7391" fmla="*/ 2253276 w 6672740"/>
              <a:gd name="connsiteY7391" fmla="*/ 1646554 h 3401120"/>
              <a:gd name="connsiteX7392" fmla="*/ 2258237 w 6672740"/>
              <a:gd name="connsiteY7392" fmla="*/ 1644499 h 3401120"/>
              <a:gd name="connsiteX7393" fmla="*/ 2268211 w 6672740"/>
              <a:gd name="connsiteY7393" fmla="*/ 1620419 h 3401120"/>
              <a:gd name="connsiteX7394" fmla="*/ 2276243 w 6672740"/>
              <a:gd name="connsiteY7394" fmla="*/ 1617092 h 3401120"/>
              <a:gd name="connsiteX7395" fmla="*/ 2275670 w 6672740"/>
              <a:gd name="connsiteY7395" fmla="*/ 1615743 h 3401120"/>
              <a:gd name="connsiteX7396" fmla="*/ 2287152 w 6672740"/>
              <a:gd name="connsiteY7396" fmla="*/ 1588682 h 3401120"/>
              <a:gd name="connsiteX7397" fmla="*/ 2298486 w 6672740"/>
              <a:gd name="connsiteY7397" fmla="*/ 1584099 h 3401120"/>
              <a:gd name="connsiteX7398" fmla="*/ 2307414 w 6672740"/>
              <a:gd name="connsiteY7398" fmla="*/ 1562546 h 3401120"/>
              <a:gd name="connsiteX7399" fmla="*/ 2311250 w 6672740"/>
              <a:gd name="connsiteY7399" fmla="*/ 1560956 h 3401120"/>
              <a:gd name="connsiteX7400" fmla="*/ 2311139 w 6672740"/>
              <a:gd name="connsiteY7400" fmla="*/ 1560672 h 3401120"/>
              <a:gd name="connsiteX7401" fmla="*/ 2322348 w 6672740"/>
              <a:gd name="connsiteY7401" fmla="*/ 1531630 h 3401120"/>
              <a:gd name="connsiteX7402" fmla="*/ 2331596 w 6672740"/>
              <a:gd name="connsiteY7402" fmla="*/ 1527519 h 3401120"/>
              <a:gd name="connsiteX7403" fmla="*/ 2341290 w 6672740"/>
              <a:gd name="connsiteY7403" fmla="*/ 1504675 h 3401120"/>
              <a:gd name="connsiteX7404" fmla="*/ 2352109 w 6672740"/>
              <a:gd name="connsiteY7404" fmla="*/ 1500301 h 3401120"/>
              <a:gd name="connsiteX7405" fmla="*/ 2361552 w 6672740"/>
              <a:gd name="connsiteY7405" fmla="*/ 1476945 h 3401120"/>
              <a:gd name="connsiteX7406" fmla="*/ 2370931 w 6672740"/>
              <a:gd name="connsiteY7406" fmla="*/ 1472965 h 3401120"/>
              <a:gd name="connsiteX7407" fmla="*/ 2380221 w 6672740"/>
              <a:gd name="connsiteY7407" fmla="*/ 1450538 h 3401120"/>
              <a:gd name="connsiteX7408" fmla="*/ 2389747 w 6672740"/>
              <a:gd name="connsiteY7408" fmla="*/ 1446591 h 3401120"/>
              <a:gd name="connsiteX7409" fmla="*/ 2399162 w 6672740"/>
              <a:gd name="connsiteY7409" fmla="*/ 1424402 h 3401120"/>
              <a:gd name="connsiteX7410" fmla="*/ 2408615 w 6672740"/>
              <a:gd name="connsiteY7410" fmla="*/ 1420580 h 3401120"/>
              <a:gd name="connsiteX7411" fmla="*/ 2419424 w 6672740"/>
              <a:gd name="connsiteY7411" fmla="*/ 1393212 h 3401120"/>
              <a:gd name="connsiteX7412" fmla="*/ 2433264 w 6672740"/>
              <a:gd name="connsiteY7412" fmla="*/ 1387199 h 3401120"/>
              <a:gd name="connsiteX7413" fmla="*/ 2441826 w 6672740"/>
              <a:gd name="connsiteY7413" fmla="*/ 1366529 h 3401120"/>
              <a:gd name="connsiteX7414" fmla="*/ 2450391 w 6672740"/>
              <a:gd name="connsiteY7414" fmla="*/ 1362982 h 3401120"/>
              <a:gd name="connsiteX7415" fmla="*/ 2460767 w 6672740"/>
              <a:gd name="connsiteY7415" fmla="*/ 1338528 h 3401120"/>
              <a:gd name="connsiteX7416" fmla="*/ 2472854 w 6672740"/>
              <a:gd name="connsiteY7416" fmla="*/ 1333640 h 3401120"/>
              <a:gd name="connsiteX7417" fmla="*/ 2481030 w 6672740"/>
              <a:gd name="connsiteY7417" fmla="*/ 1312939 h 3401120"/>
              <a:gd name="connsiteX7418" fmla="*/ 2495085 w 6672740"/>
              <a:gd name="connsiteY7418" fmla="*/ 1306832 h 3401120"/>
              <a:gd name="connsiteX7419" fmla="*/ 2503432 w 6672740"/>
              <a:gd name="connsiteY7419" fmla="*/ 1285209 h 3401120"/>
              <a:gd name="connsiteX7420" fmla="*/ 2514633 w 6672740"/>
              <a:gd name="connsiteY7420" fmla="*/ 1280230 h 3401120"/>
              <a:gd name="connsiteX7421" fmla="*/ 2522373 w 6672740"/>
              <a:gd name="connsiteY7421" fmla="*/ 1261987 h 3401120"/>
              <a:gd name="connsiteX7422" fmla="*/ 2537655 w 6672740"/>
              <a:gd name="connsiteY7422" fmla="*/ 1255807 h 3401120"/>
              <a:gd name="connsiteX7423" fmla="*/ 2546368 w 6672740"/>
              <a:gd name="connsiteY7423" fmla="*/ 1234258 h 3401120"/>
              <a:gd name="connsiteX7424" fmla="*/ 2555745 w 6672740"/>
              <a:gd name="connsiteY7424" fmla="*/ 1230280 h 3401120"/>
              <a:gd name="connsiteX7425" fmla="*/ 2565037 w 6672740"/>
              <a:gd name="connsiteY7425" fmla="*/ 1207850 h 3401120"/>
              <a:gd name="connsiteX7426" fmla="*/ 2579840 w 6672740"/>
              <a:gd name="connsiteY7426" fmla="*/ 1201717 h 3401120"/>
              <a:gd name="connsiteX7427" fmla="*/ 2587712 w 6672740"/>
              <a:gd name="connsiteY7427" fmla="*/ 1182261 h 3401120"/>
              <a:gd name="connsiteX7428" fmla="*/ 2604351 w 6672740"/>
              <a:gd name="connsiteY7428" fmla="*/ 1175204 h 3401120"/>
              <a:gd name="connsiteX7429" fmla="*/ 2611708 w 6672740"/>
              <a:gd name="connsiteY7429" fmla="*/ 1157444 h 3401120"/>
              <a:gd name="connsiteX7430" fmla="*/ 2621295 w 6672740"/>
              <a:gd name="connsiteY7430" fmla="*/ 1153473 h 3401120"/>
              <a:gd name="connsiteX7431" fmla="*/ 2630923 w 6672740"/>
              <a:gd name="connsiteY7431" fmla="*/ 1131309 h 3401120"/>
              <a:gd name="connsiteX7432" fmla="*/ 2645497 w 6672740"/>
              <a:gd name="connsiteY7432" fmla="*/ 1125553 h 3401120"/>
              <a:gd name="connsiteX7433" fmla="*/ 2653051 w 6672740"/>
              <a:gd name="connsiteY7433" fmla="*/ 1107312 h 3401120"/>
              <a:gd name="connsiteX7434" fmla="*/ 2668811 w 6672740"/>
              <a:gd name="connsiteY7434" fmla="*/ 1100785 h 3401120"/>
              <a:gd name="connsiteX7435" fmla="*/ 2677047 w 6672740"/>
              <a:gd name="connsiteY7435" fmla="*/ 1080904 h 3401120"/>
              <a:gd name="connsiteX7436" fmla="*/ 2693025 w 6672740"/>
              <a:gd name="connsiteY7436" fmla="*/ 1074285 h 3401120"/>
              <a:gd name="connsiteX7437" fmla="*/ 2699721 w 6672740"/>
              <a:gd name="connsiteY7437" fmla="*/ 1058502 h 3401120"/>
              <a:gd name="connsiteX7438" fmla="*/ 2716471 w 6672740"/>
              <a:gd name="connsiteY7438" fmla="*/ 1051729 h 3401120"/>
              <a:gd name="connsiteX7439" fmla="*/ 2723718 w 6672740"/>
              <a:gd name="connsiteY7439" fmla="*/ 1034234 h 3401120"/>
              <a:gd name="connsiteX7440" fmla="*/ 2738626 w 6672740"/>
              <a:gd name="connsiteY7440" fmla="*/ 1028059 h 3401120"/>
              <a:gd name="connsiteX7441" fmla="*/ 2746667 w 6672740"/>
              <a:gd name="connsiteY7441" fmla="*/ 1008645 h 3401120"/>
              <a:gd name="connsiteX7442" fmla="*/ 2765614 w 6672740"/>
              <a:gd name="connsiteY7442" fmla="*/ 1000796 h 3401120"/>
              <a:gd name="connsiteX7443" fmla="*/ 2772529 w 6672740"/>
              <a:gd name="connsiteY7443" fmla="*/ 984101 h 3401120"/>
              <a:gd name="connsiteX7444" fmla="*/ 2790155 w 6672740"/>
              <a:gd name="connsiteY7444" fmla="*/ 976801 h 3401120"/>
              <a:gd name="connsiteX7445" fmla="*/ 2796524 w 6672740"/>
              <a:gd name="connsiteY7445" fmla="*/ 961426 h 3401120"/>
              <a:gd name="connsiteX7446" fmla="*/ 2812364 w 6672740"/>
              <a:gd name="connsiteY7446" fmla="*/ 954865 h 3401120"/>
              <a:gd name="connsiteX7447" fmla="*/ 2818926 w 6672740"/>
              <a:gd name="connsiteY7447" fmla="*/ 939024 h 3401120"/>
              <a:gd name="connsiteX7448" fmla="*/ 2836686 w 6672740"/>
              <a:gd name="connsiteY7448" fmla="*/ 931668 h 3401120"/>
              <a:gd name="connsiteX7449" fmla="*/ 2843742 w 6672740"/>
              <a:gd name="connsiteY7449" fmla="*/ 915029 h 3401120"/>
              <a:gd name="connsiteX7450" fmla="*/ 2863198 w 6672740"/>
              <a:gd name="connsiteY7450" fmla="*/ 907157 h 3401120"/>
              <a:gd name="connsiteX7451" fmla="*/ 2869331 w 6672740"/>
              <a:gd name="connsiteY7451" fmla="*/ 892354 h 3401120"/>
              <a:gd name="connsiteX7452" fmla="*/ 2885587 w 6672740"/>
              <a:gd name="connsiteY7452" fmla="*/ 885620 h 3401120"/>
              <a:gd name="connsiteX7453" fmla="*/ 2887144 w 6672740"/>
              <a:gd name="connsiteY7453" fmla="*/ 882121 h 3401120"/>
              <a:gd name="connsiteX7454" fmla="*/ 2867444 w 6672740"/>
              <a:gd name="connsiteY7454" fmla="*/ 890087 h 3401120"/>
              <a:gd name="connsiteX7455" fmla="*/ 2861847 w 6672740"/>
              <a:gd name="connsiteY7455" fmla="*/ 904585 h 3401120"/>
              <a:gd name="connsiteX7456" fmla="*/ 2844284 w 6672740"/>
              <a:gd name="connsiteY7456" fmla="*/ 912393 h 3401120"/>
              <a:gd name="connsiteX7457" fmla="*/ 2839445 w 6672740"/>
              <a:gd name="connsiteY7457" fmla="*/ 924075 h 3401120"/>
              <a:gd name="connsiteX7458" fmla="*/ 2816845 w 6672740"/>
              <a:gd name="connsiteY7458" fmla="*/ 933436 h 3401120"/>
              <a:gd name="connsiteX7459" fmla="*/ 2811443 w 6672740"/>
              <a:gd name="connsiteY7459" fmla="*/ 946477 h 3401120"/>
              <a:gd name="connsiteX7460" fmla="*/ 2796189 w 6672740"/>
              <a:gd name="connsiteY7460" fmla="*/ 952795 h 3401120"/>
              <a:gd name="connsiteX7461" fmla="*/ 2789041 w 6672740"/>
              <a:gd name="connsiteY7461" fmla="*/ 970472 h 3401120"/>
              <a:gd name="connsiteX7462" fmla="*/ 2772842 w 6672740"/>
              <a:gd name="connsiteY7462" fmla="*/ 977347 h 3401120"/>
              <a:gd name="connsiteX7463" fmla="*/ 2765819 w 6672740"/>
              <a:gd name="connsiteY7463" fmla="*/ 993147 h 3401120"/>
              <a:gd name="connsiteX7464" fmla="*/ 2744509 w 6672740"/>
              <a:gd name="connsiteY7464" fmla="*/ 1001371 h 3401120"/>
              <a:gd name="connsiteX7465" fmla="*/ 2738636 w 6672740"/>
              <a:gd name="connsiteY7465" fmla="*/ 1015549 h 3401120"/>
              <a:gd name="connsiteX7466" fmla="*/ 2723382 w 6672740"/>
              <a:gd name="connsiteY7466" fmla="*/ 1021867 h 3401120"/>
              <a:gd name="connsiteX7467" fmla="*/ 2716234 w 6672740"/>
              <a:gd name="connsiteY7467" fmla="*/ 1039544 h 3401120"/>
              <a:gd name="connsiteX7468" fmla="*/ 2701494 w 6672740"/>
              <a:gd name="connsiteY7468" fmla="*/ 1045799 h 3401120"/>
              <a:gd name="connsiteX7469" fmla="*/ 2693559 w 6672740"/>
              <a:gd name="connsiteY7469" fmla="*/ 1065408 h 3401120"/>
              <a:gd name="connsiteX7470" fmla="*/ 2675981 w 6672740"/>
              <a:gd name="connsiteY7470" fmla="*/ 1072863 h 3401120"/>
              <a:gd name="connsiteX7471" fmla="*/ 2669564 w 6672740"/>
              <a:gd name="connsiteY7471" fmla="*/ 1088356 h 3401120"/>
              <a:gd name="connsiteX7472" fmla="*/ 2654547 w 6672740"/>
              <a:gd name="connsiteY7472" fmla="*/ 1094577 h 3401120"/>
              <a:gd name="connsiteX7473" fmla="*/ 2646888 w 6672740"/>
              <a:gd name="connsiteY7473" fmla="*/ 1112624 h 3401120"/>
              <a:gd name="connsiteX7474" fmla="*/ 2629211 w 6672740"/>
              <a:gd name="connsiteY7474" fmla="*/ 1119772 h 3401120"/>
              <a:gd name="connsiteX7475" fmla="*/ 2622893 w 6672740"/>
              <a:gd name="connsiteY7475" fmla="*/ 1135026 h 3401120"/>
              <a:gd name="connsiteX7476" fmla="*/ 2609452 w 6672740"/>
              <a:gd name="connsiteY7476" fmla="*/ 1140593 h 3401120"/>
              <a:gd name="connsiteX7477" fmla="*/ 2600491 w 6672740"/>
              <a:gd name="connsiteY7477" fmla="*/ 1162755 h 3401120"/>
              <a:gd name="connsiteX7478" fmla="*/ 2584572 w 6672740"/>
              <a:gd name="connsiteY7478" fmla="*/ 1169510 h 3401120"/>
              <a:gd name="connsiteX7479" fmla="*/ 2577816 w 6672740"/>
              <a:gd name="connsiteY7479" fmla="*/ 1185431 h 3401120"/>
              <a:gd name="connsiteX7480" fmla="*/ 2561997 w 6672740"/>
              <a:gd name="connsiteY7480" fmla="*/ 1191828 h 3401120"/>
              <a:gd name="connsiteX7481" fmla="*/ 2553820 w 6672740"/>
              <a:gd name="connsiteY7481" fmla="*/ 1211567 h 3401120"/>
              <a:gd name="connsiteX7482" fmla="*/ 2540002 w 6672740"/>
              <a:gd name="connsiteY7482" fmla="*/ 1217290 h 3401120"/>
              <a:gd name="connsiteX7483" fmla="*/ 2531418 w 6672740"/>
              <a:gd name="connsiteY7483" fmla="*/ 1239024 h 3401120"/>
              <a:gd name="connsiteX7484" fmla="*/ 2520134 w 6672740"/>
              <a:gd name="connsiteY7484" fmla="*/ 1243927 h 3401120"/>
              <a:gd name="connsiteX7485" fmla="*/ 2512476 w 6672740"/>
              <a:gd name="connsiteY7485" fmla="*/ 1261972 h 3401120"/>
              <a:gd name="connsiteX7486" fmla="*/ 2497195 w 6672740"/>
              <a:gd name="connsiteY7486" fmla="*/ 1268151 h 3401120"/>
              <a:gd name="connsiteX7487" fmla="*/ 2488481 w 6672740"/>
              <a:gd name="connsiteY7487" fmla="*/ 1289701 h 3401120"/>
              <a:gd name="connsiteX7488" fmla="*/ 2474494 w 6672740"/>
              <a:gd name="connsiteY7488" fmla="*/ 1295636 h 3401120"/>
              <a:gd name="connsiteX7489" fmla="*/ 2465806 w 6672740"/>
              <a:gd name="connsiteY7489" fmla="*/ 1316109 h 3401120"/>
              <a:gd name="connsiteX7490" fmla="*/ 2454229 w 6672740"/>
              <a:gd name="connsiteY7490" fmla="*/ 1320791 h 3401120"/>
              <a:gd name="connsiteX7491" fmla="*/ 2445544 w 6672740"/>
              <a:gd name="connsiteY7491" fmla="*/ 1343292 h 3401120"/>
              <a:gd name="connsiteX7492" fmla="*/ 2435403 w 6672740"/>
              <a:gd name="connsiteY7492" fmla="*/ 1347799 h 3401120"/>
              <a:gd name="connsiteX7493" fmla="*/ 2426330 w 6672740"/>
              <a:gd name="connsiteY7493" fmla="*/ 1369702 h 3401120"/>
              <a:gd name="connsiteX7494" fmla="*/ 2411295 w 6672740"/>
              <a:gd name="connsiteY7494" fmla="*/ 1375930 h 3401120"/>
              <a:gd name="connsiteX7495" fmla="*/ 2404200 w 6672740"/>
              <a:gd name="connsiteY7495" fmla="*/ 1392650 h 3401120"/>
              <a:gd name="connsiteX7496" fmla="*/ 2393794 w 6672740"/>
              <a:gd name="connsiteY7496" fmla="*/ 1396857 h 3401120"/>
              <a:gd name="connsiteX7497" fmla="*/ 2383938 w 6672740"/>
              <a:gd name="connsiteY7497" fmla="*/ 1420652 h 3401120"/>
              <a:gd name="connsiteX7498" fmla="*/ 2375464 w 6672740"/>
              <a:gd name="connsiteY7498" fmla="*/ 1424162 h 3401120"/>
              <a:gd name="connsiteX7499" fmla="*/ 2365270 w 6672740"/>
              <a:gd name="connsiteY7499" fmla="*/ 1449975 h 3401120"/>
              <a:gd name="connsiteX7500" fmla="*/ 2356925 w 6672740"/>
              <a:gd name="connsiteY7500" fmla="*/ 1453601 h 3401120"/>
              <a:gd name="connsiteX7501" fmla="*/ 2346602 w 6672740"/>
              <a:gd name="connsiteY7501" fmla="*/ 1478524 h 3401120"/>
              <a:gd name="connsiteX7502" fmla="*/ 2334741 w 6672740"/>
              <a:gd name="connsiteY7502" fmla="*/ 1483437 h 3401120"/>
              <a:gd name="connsiteX7503" fmla="*/ 2325521 w 6672740"/>
              <a:gd name="connsiteY7503" fmla="*/ 1504660 h 3401120"/>
              <a:gd name="connsiteX7504" fmla="*/ 2317221 w 6672740"/>
              <a:gd name="connsiteY7504" fmla="*/ 1507938 h 3401120"/>
              <a:gd name="connsiteX7505" fmla="*/ 2306853 w 6672740"/>
              <a:gd name="connsiteY7505" fmla="*/ 1532388 h 3401120"/>
              <a:gd name="connsiteX7506" fmla="*/ 2298222 w 6672740"/>
              <a:gd name="connsiteY7506" fmla="*/ 1535879 h 3401120"/>
              <a:gd name="connsiteX7507" fmla="*/ 2288730 w 6672740"/>
              <a:gd name="connsiteY7507" fmla="*/ 1558797 h 3401120"/>
              <a:gd name="connsiteX7508" fmla="*/ 2280696 w 6672740"/>
              <a:gd name="connsiteY7508" fmla="*/ 1562125 h 3401120"/>
              <a:gd name="connsiteX7509" fmla="*/ 2269788 w 6672740"/>
              <a:gd name="connsiteY7509" fmla="*/ 1589713 h 3401120"/>
              <a:gd name="connsiteX7510" fmla="*/ 2258699 w 6672740"/>
              <a:gd name="connsiteY7510" fmla="*/ 1594525 h 3401120"/>
              <a:gd name="connsiteX7511" fmla="*/ 2249526 w 6672740"/>
              <a:gd name="connsiteY7511" fmla="*/ 1616669 h 3401120"/>
              <a:gd name="connsiteX7512" fmla="*/ 2240060 w 6672740"/>
              <a:gd name="connsiteY7512" fmla="*/ 1620589 h 3401120"/>
              <a:gd name="connsiteX7513" fmla="*/ 2230858 w 6672740"/>
              <a:gd name="connsiteY7513" fmla="*/ 1642804 h 3401120"/>
              <a:gd name="connsiteX7514" fmla="*/ 2226002 w 6672740"/>
              <a:gd name="connsiteY7514" fmla="*/ 1644815 h 3401120"/>
              <a:gd name="connsiteX7515" fmla="*/ 2227133 w 6672740"/>
              <a:gd name="connsiteY7515" fmla="*/ 1647480 h 3401120"/>
              <a:gd name="connsiteX7516" fmla="*/ 2215650 w 6672740"/>
              <a:gd name="connsiteY7516" fmla="*/ 1674541 h 3401120"/>
              <a:gd name="connsiteX7517" fmla="*/ 2204317 w 6672740"/>
              <a:gd name="connsiteY7517" fmla="*/ 1679124 h 3401120"/>
              <a:gd name="connsiteX7518" fmla="*/ 2195389 w 6672740"/>
              <a:gd name="connsiteY7518" fmla="*/ 1700677 h 3401120"/>
              <a:gd name="connsiteX7519" fmla="*/ 2190555 w 6672740"/>
              <a:gd name="connsiteY7519" fmla="*/ 1702679 h 3401120"/>
              <a:gd name="connsiteX7520" fmla="*/ 2191663 w 6672740"/>
              <a:gd name="connsiteY7520" fmla="*/ 1705352 h 3401120"/>
              <a:gd name="connsiteX7521" fmla="*/ 2180454 w 6672740"/>
              <a:gd name="connsiteY7521" fmla="*/ 1732413 h 3401120"/>
              <a:gd name="connsiteX7522" fmla="*/ 2172850 w 6672740"/>
              <a:gd name="connsiteY7522" fmla="*/ 1735563 h 3401120"/>
              <a:gd name="connsiteX7523" fmla="*/ 2161512 w 6672740"/>
              <a:gd name="connsiteY7523" fmla="*/ 1762283 h 3401120"/>
              <a:gd name="connsiteX7524" fmla="*/ 2155591 w 6672740"/>
              <a:gd name="connsiteY7524" fmla="*/ 1764677 h 3401120"/>
              <a:gd name="connsiteX7525" fmla="*/ 2144984 w 6672740"/>
              <a:gd name="connsiteY7525" fmla="*/ 1790285 h 3401120"/>
              <a:gd name="connsiteX7526" fmla="*/ 2140811 w 6672740"/>
              <a:gd name="connsiteY7526" fmla="*/ 1792013 h 3401120"/>
              <a:gd name="connsiteX7527" fmla="*/ 2141258 w 6672740"/>
              <a:gd name="connsiteY7527" fmla="*/ 1793093 h 3401120"/>
              <a:gd name="connsiteX7528" fmla="*/ 2130049 w 6672740"/>
              <a:gd name="connsiteY7528" fmla="*/ 1820154 h 3401120"/>
              <a:gd name="connsiteX7529" fmla="*/ 2122364 w 6672740"/>
              <a:gd name="connsiteY7529" fmla="*/ 1823337 h 3401120"/>
              <a:gd name="connsiteX7530" fmla="*/ 2122590 w 6672740"/>
              <a:gd name="connsiteY7530" fmla="*/ 1823896 h 3401120"/>
              <a:gd name="connsiteX7531" fmla="*/ 2111381 w 6672740"/>
              <a:gd name="connsiteY7531" fmla="*/ 1851617 h 3401120"/>
              <a:gd name="connsiteX7532" fmla="*/ 2107477 w 6672740"/>
              <a:gd name="connsiteY7532" fmla="*/ 1853274 h 3401120"/>
              <a:gd name="connsiteX7533" fmla="*/ 2096173 w 6672740"/>
              <a:gd name="connsiteY7533" fmla="*/ 1881214 h 3401120"/>
              <a:gd name="connsiteX7534" fmla="*/ 2090022 w 6672740"/>
              <a:gd name="connsiteY7534" fmla="*/ 1883823 h 3401120"/>
              <a:gd name="connsiteX7535" fmla="*/ 2079645 w 6672740"/>
              <a:gd name="connsiteY7535" fmla="*/ 1909488 h 3401120"/>
              <a:gd name="connsiteX7536" fmla="*/ 2075390 w 6672740"/>
              <a:gd name="connsiteY7536" fmla="*/ 1911293 h 3401120"/>
              <a:gd name="connsiteX7537" fmla="*/ 2075919 w 6672740"/>
              <a:gd name="connsiteY7537" fmla="*/ 1912570 h 3401120"/>
              <a:gd name="connsiteX7538" fmla="*/ 2064710 w 6672740"/>
              <a:gd name="connsiteY7538" fmla="*/ 1939631 h 3401120"/>
              <a:gd name="connsiteX7539" fmla="*/ 2063368 w 6672740"/>
              <a:gd name="connsiteY7539" fmla="*/ 1940187 h 3401120"/>
              <a:gd name="connsiteX7540" fmla="*/ 2064720 w 6672740"/>
              <a:gd name="connsiteY7540" fmla="*/ 1943373 h 3401120"/>
              <a:gd name="connsiteX7541" fmla="*/ 2052963 w 6672740"/>
              <a:gd name="connsiteY7541" fmla="*/ 1971094 h 3401120"/>
              <a:gd name="connsiteX7542" fmla="*/ 2049135 w 6672740"/>
              <a:gd name="connsiteY7542" fmla="*/ 1972643 h 3401120"/>
              <a:gd name="connsiteX7543" fmla="*/ 2049785 w 6672740"/>
              <a:gd name="connsiteY7543" fmla="*/ 1974175 h 3401120"/>
              <a:gd name="connsiteX7544" fmla="*/ 2038301 w 6672740"/>
              <a:gd name="connsiteY7544" fmla="*/ 2001236 h 3401120"/>
              <a:gd name="connsiteX7545" fmla="*/ 2032430 w 6672740"/>
              <a:gd name="connsiteY7545" fmla="*/ 2003610 h 3401120"/>
              <a:gd name="connsiteX7546" fmla="*/ 2032983 w 6672740"/>
              <a:gd name="connsiteY7546" fmla="*/ 2004978 h 3401120"/>
              <a:gd name="connsiteX7547" fmla="*/ 2021773 w 6672740"/>
              <a:gd name="connsiteY7547" fmla="*/ 2032699 h 3401120"/>
              <a:gd name="connsiteX7548" fmla="*/ 2017519 w 6672740"/>
              <a:gd name="connsiteY7548" fmla="*/ 2034504 h 3401120"/>
              <a:gd name="connsiteX7549" fmla="*/ 2018048 w 6672740"/>
              <a:gd name="connsiteY7549" fmla="*/ 2035781 h 3401120"/>
              <a:gd name="connsiteX7550" fmla="*/ 2006839 w 6672740"/>
              <a:gd name="connsiteY7550" fmla="*/ 2062842 h 3401120"/>
              <a:gd name="connsiteX7551" fmla="*/ 2004980 w 6672740"/>
              <a:gd name="connsiteY7551" fmla="*/ 2063612 h 3401120"/>
              <a:gd name="connsiteX7552" fmla="*/ 2006847 w 6672740"/>
              <a:gd name="connsiteY7552" fmla="*/ 2068450 h 3401120"/>
              <a:gd name="connsiteX7553" fmla="*/ 1995638 w 6672740"/>
              <a:gd name="connsiteY7553" fmla="*/ 2097492 h 3401120"/>
              <a:gd name="connsiteX7554" fmla="*/ 1991222 w 6672740"/>
              <a:gd name="connsiteY7554" fmla="*/ 2099455 h 3401120"/>
              <a:gd name="connsiteX7555" fmla="*/ 1991913 w 6672740"/>
              <a:gd name="connsiteY7555" fmla="*/ 2101121 h 3401120"/>
              <a:gd name="connsiteX7556" fmla="*/ 1980703 w 6672740"/>
              <a:gd name="connsiteY7556" fmla="*/ 2128182 h 3401120"/>
              <a:gd name="connsiteX7557" fmla="*/ 1979387 w 6672740"/>
              <a:gd name="connsiteY7557" fmla="*/ 2128728 h 3401120"/>
              <a:gd name="connsiteX7558" fmla="*/ 1980712 w 6672740"/>
              <a:gd name="connsiteY7558" fmla="*/ 2131924 h 3401120"/>
              <a:gd name="connsiteX7559" fmla="*/ 1969228 w 6672740"/>
              <a:gd name="connsiteY7559" fmla="*/ 2159645 h 3401120"/>
              <a:gd name="connsiteX7560" fmla="*/ 1966751 w 6672740"/>
              <a:gd name="connsiteY7560" fmla="*/ 2160671 h 3401120"/>
              <a:gd name="connsiteX7561" fmla="*/ 1967644 w 6672740"/>
              <a:gd name="connsiteY7561" fmla="*/ 2162725 h 3401120"/>
              <a:gd name="connsiteX7562" fmla="*/ 1955888 w 6672740"/>
              <a:gd name="connsiteY7562" fmla="*/ 2189787 h 3401120"/>
              <a:gd name="connsiteX7563" fmla="*/ 1951250 w 6672740"/>
              <a:gd name="connsiteY7563" fmla="*/ 2191618 h 3401120"/>
              <a:gd name="connsiteX7564" fmla="*/ 1952708 w 6672740"/>
              <a:gd name="connsiteY7564" fmla="*/ 2195395 h 3401120"/>
              <a:gd name="connsiteX7565" fmla="*/ 1941499 w 6672740"/>
              <a:gd name="connsiteY7565" fmla="*/ 2224436 h 3401120"/>
              <a:gd name="connsiteX7566" fmla="*/ 1940236 w 6672740"/>
              <a:gd name="connsiteY7566" fmla="*/ 2224997 h 3401120"/>
              <a:gd name="connsiteX7567" fmla="*/ 1941507 w 6672740"/>
              <a:gd name="connsiteY7567" fmla="*/ 2228065 h 3401120"/>
              <a:gd name="connsiteX7568" fmla="*/ 1930298 w 6672740"/>
              <a:gd name="connsiteY7568" fmla="*/ 2255126 h 3401120"/>
              <a:gd name="connsiteX7569" fmla="*/ 1928982 w 6672740"/>
              <a:gd name="connsiteY7569" fmla="*/ 2255672 h 3401120"/>
              <a:gd name="connsiteX7570" fmla="*/ 1930306 w 6672740"/>
              <a:gd name="connsiteY7570" fmla="*/ 2258867 h 3401120"/>
              <a:gd name="connsiteX7571" fmla="*/ 1918823 w 6672740"/>
              <a:gd name="connsiteY7571" fmla="*/ 2286589 h 3401120"/>
              <a:gd name="connsiteX7572" fmla="*/ 1916604 w 6672740"/>
              <a:gd name="connsiteY7572" fmla="*/ 2287509 h 3401120"/>
              <a:gd name="connsiteX7573" fmla="*/ 1919105 w 6672740"/>
              <a:gd name="connsiteY7573" fmla="*/ 2293404 h 3401120"/>
              <a:gd name="connsiteX7574" fmla="*/ 1907623 w 6672740"/>
              <a:gd name="connsiteY7574" fmla="*/ 2320465 h 3401120"/>
              <a:gd name="connsiteX7575" fmla="*/ 1904606 w 6672740"/>
              <a:gd name="connsiteY7575" fmla="*/ 2321686 h 3401120"/>
              <a:gd name="connsiteX7576" fmla="*/ 1906037 w 6672740"/>
              <a:gd name="connsiteY7576" fmla="*/ 2325139 h 3401120"/>
              <a:gd name="connsiteX7577" fmla="*/ 1894828 w 6672740"/>
              <a:gd name="connsiteY7577" fmla="*/ 2352201 h 3401120"/>
              <a:gd name="connsiteX7578" fmla="*/ 1892522 w 6672740"/>
              <a:gd name="connsiteY7578" fmla="*/ 2353155 h 3401120"/>
              <a:gd name="connsiteX7579" fmla="*/ 1894836 w 6672740"/>
              <a:gd name="connsiteY7579" fmla="*/ 2358742 h 3401120"/>
              <a:gd name="connsiteX7580" fmla="*/ 1884530 w 6672740"/>
              <a:gd name="connsiteY7580" fmla="*/ 2383624 h 3401120"/>
              <a:gd name="connsiteX7581" fmla="*/ 1887369 w 6672740"/>
              <a:gd name="connsiteY7581" fmla="*/ 2390479 h 3401120"/>
              <a:gd name="connsiteX7582" fmla="*/ 1876159 w 6672740"/>
              <a:gd name="connsiteY7582" fmla="*/ 2417540 h 3401120"/>
              <a:gd name="connsiteX7583" fmla="*/ 1873853 w 6672740"/>
              <a:gd name="connsiteY7583" fmla="*/ 2418495 h 3401120"/>
              <a:gd name="connsiteX7584" fmla="*/ 1876168 w 6672740"/>
              <a:gd name="connsiteY7584" fmla="*/ 2424082 h 3401120"/>
              <a:gd name="connsiteX7585" fmla="*/ 1865762 w 6672740"/>
              <a:gd name="connsiteY7585" fmla="*/ 2449205 h 3401120"/>
              <a:gd name="connsiteX7586" fmla="*/ 1868700 w 6672740"/>
              <a:gd name="connsiteY7586" fmla="*/ 2455818 h 3401120"/>
              <a:gd name="connsiteX7587" fmla="*/ 1856671 w 6672740"/>
              <a:gd name="connsiteY7587" fmla="*/ 2482879 h 3401120"/>
              <a:gd name="connsiteX7588" fmla="*/ 1854998 w 6672740"/>
              <a:gd name="connsiteY7588" fmla="*/ 2483524 h 3401120"/>
              <a:gd name="connsiteX7589" fmla="*/ 1857501 w 6672740"/>
              <a:gd name="connsiteY7589" fmla="*/ 2489421 h 3401120"/>
              <a:gd name="connsiteX7590" fmla="*/ 1846017 w 6672740"/>
              <a:gd name="connsiteY7590" fmla="*/ 2516482 h 3401120"/>
              <a:gd name="connsiteX7591" fmla="*/ 1844874 w 6672740"/>
              <a:gd name="connsiteY7591" fmla="*/ 2516944 h 3401120"/>
              <a:gd name="connsiteX7592" fmla="*/ 1848166 w 6672740"/>
              <a:gd name="connsiteY7592" fmla="*/ 2524891 h 3401120"/>
              <a:gd name="connsiteX7593" fmla="*/ 1836957 w 6672740"/>
              <a:gd name="connsiteY7593" fmla="*/ 2551952 h 3401120"/>
              <a:gd name="connsiteX7594" fmla="*/ 1835971 w 6672740"/>
              <a:gd name="connsiteY7594" fmla="*/ 2552360 h 3401120"/>
              <a:gd name="connsiteX7595" fmla="*/ 1836965 w 6672740"/>
              <a:gd name="connsiteY7595" fmla="*/ 2554760 h 3401120"/>
              <a:gd name="connsiteX7596" fmla="*/ 1825885 w 6672740"/>
              <a:gd name="connsiteY7596" fmla="*/ 2581509 h 3401120"/>
              <a:gd name="connsiteX7597" fmla="*/ 1829497 w 6672740"/>
              <a:gd name="connsiteY7597" fmla="*/ 2590230 h 3401120"/>
              <a:gd name="connsiteX7598" fmla="*/ 1818653 w 6672740"/>
              <a:gd name="connsiteY7598" fmla="*/ 2616412 h 3401120"/>
              <a:gd name="connsiteX7599" fmla="*/ 1822030 w 6672740"/>
              <a:gd name="connsiteY7599" fmla="*/ 2624766 h 3401120"/>
              <a:gd name="connsiteX7600" fmla="*/ 1811275 w 6672740"/>
              <a:gd name="connsiteY7600" fmla="*/ 2651365 h 3401120"/>
              <a:gd name="connsiteX7601" fmla="*/ 1814563 w 6672740"/>
              <a:gd name="connsiteY7601" fmla="*/ 2659303 h 3401120"/>
              <a:gd name="connsiteX7602" fmla="*/ 1803677 w 6672740"/>
              <a:gd name="connsiteY7602" fmla="*/ 2685583 h 3401120"/>
              <a:gd name="connsiteX7603" fmla="*/ 1807097 w 6672740"/>
              <a:gd name="connsiteY7603" fmla="*/ 2693840 h 3401120"/>
              <a:gd name="connsiteX7604" fmla="*/ 1796632 w 6672740"/>
              <a:gd name="connsiteY7604" fmla="*/ 2719103 h 3401120"/>
              <a:gd name="connsiteX7605" fmla="*/ 1799629 w 6672740"/>
              <a:gd name="connsiteY7605" fmla="*/ 2726510 h 3401120"/>
              <a:gd name="connsiteX7606" fmla="*/ 1788146 w 6672740"/>
              <a:gd name="connsiteY7606" fmla="*/ 2754892 h 3401120"/>
              <a:gd name="connsiteX7607" fmla="*/ 1788134 w 6672740"/>
              <a:gd name="connsiteY7607" fmla="*/ 2754896 h 3401120"/>
              <a:gd name="connsiteX7608" fmla="*/ 1790295 w 6672740"/>
              <a:gd name="connsiteY7608" fmla="*/ 2760112 h 3401120"/>
              <a:gd name="connsiteX7609" fmla="*/ 1781468 w 6672740"/>
              <a:gd name="connsiteY7609" fmla="*/ 2781420 h 3401120"/>
              <a:gd name="connsiteX7610" fmla="*/ 1786561 w 6672740"/>
              <a:gd name="connsiteY7610" fmla="*/ 2793715 h 3401120"/>
              <a:gd name="connsiteX7611" fmla="*/ 1775481 w 6672740"/>
              <a:gd name="connsiteY7611" fmla="*/ 2820464 h 3401120"/>
              <a:gd name="connsiteX7612" fmla="*/ 1779094 w 6672740"/>
              <a:gd name="connsiteY7612" fmla="*/ 2829185 h 3401120"/>
              <a:gd name="connsiteX7613" fmla="*/ 1770267 w 6672740"/>
              <a:gd name="connsiteY7613" fmla="*/ 2850494 h 3401120"/>
              <a:gd name="connsiteX7614" fmla="*/ 1775360 w 6672740"/>
              <a:gd name="connsiteY7614" fmla="*/ 2862788 h 3401120"/>
              <a:gd name="connsiteX7615" fmla="*/ 1764151 w 6672740"/>
              <a:gd name="connsiteY7615" fmla="*/ 2889849 h 3401120"/>
              <a:gd name="connsiteX7616" fmla="*/ 1763878 w 6672740"/>
              <a:gd name="connsiteY7616" fmla="*/ 2889962 h 3401120"/>
              <a:gd name="connsiteX7617" fmla="*/ 1767891 w 6672740"/>
              <a:gd name="connsiteY7617" fmla="*/ 2900125 h 3401120"/>
              <a:gd name="connsiteX7618" fmla="*/ 1759262 w 6672740"/>
              <a:gd name="connsiteY7618" fmla="*/ 2921975 h 3401120"/>
              <a:gd name="connsiteX7619" fmla="*/ 1764158 w 6672740"/>
              <a:gd name="connsiteY7619" fmla="*/ 2934660 h 3401120"/>
              <a:gd name="connsiteX7620" fmla="*/ 1755084 w 6672740"/>
              <a:gd name="connsiteY7620" fmla="*/ 2958170 h 3401120"/>
              <a:gd name="connsiteX7621" fmla="*/ 1760424 w 6672740"/>
              <a:gd name="connsiteY7621" fmla="*/ 2971063 h 3401120"/>
              <a:gd name="connsiteX7622" fmla="*/ 1751468 w 6672740"/>
              <a:gd name="connsiteY7622" fmla="*/ 2992684 h 3401120"/>
              <a:gd name="connsiteX7623" fmla="*/ 1756690 w 6672740"/>
              <a:gd name="connsiteY7623" fmla="*/ 3005600 h 3401120"/>
              <a:gd name="connsiteX7624" fmla="*/ 1747658 w 6672740"/>
              <a:gd name="connsiteY7624" fmla="*/ 3027937 h 3401120"/>
              <a:gd name="connsiteX7625" fmla="*/ 1752958 w 6672740"/>
              <a:gd name="connsiteY7625" fmla="*/ 3040137 h 3401120"/>
              <a:gd name="connsiteX7626" fmla="*/ 1743526 w 6672740"/>
              <a:gd name="connsiteY7626" fmla="*/ 3061850 h 3401120"/>
              <a:gd name="connsiteX7627" fmla="*/ 1749223 w 6672740"/>
              <a:gd name="connsiteY7627" fmla="*/ 3075606 h 3401120"/>
              <a:gd name="connsiteX7628" fmla="*/ 1740336 w 6672740"/>
              <a:gd name="connsiteY7628" fmla="*/ 3097061 h 3401120"/>
              <a:gd name="connsiteX7629" fmla="*/ 1745491 w 6672740"/>
              <a:gd name="connsiteY7629" fmla="*/ 3109209 h 3401120"/>
              <a:gd name="connsiteX7630" fmla="*/ 1735306 w 6672740"/>
              <a:gd name="connsiteY7630" fmla="*/ 3133210 h 3401120"/>
              <a:gd name="connsiteX7631" fmla="*/ 1741757 w 6672740"/>
              <a:gd name="connsiteY7631" fmla="*/ 3148413 h 3401120"/>
              <a:gd name="connsiteX7632" fmla="*/ 1732628 w 6672740"/>
              <a:gd name="connsiteY7632" fmla="*/ 3169926 h 3401120"/>
              <a:gd name="connsiteX7633" fmla="*/ 1738023 w 6672740"/>
              <a:gd name="connsiteY7633" fmla="*/ 3182950 h 3401120"/>
              <a:gd name="connsiteX7634" fmla="*/ 1730784 w 6672740"/>
              <a:gd name="connsiteY7634" fmla="*/ 3200426 h 3401120"/>
              <a:gd name="connsiteX7635" fmla="*/ 1738023 w 6672740"/>
              <a:gd name="connsiteY7635" fmla="*/ 3217485 h 3401120"/>
              <a:gd name="connsiteX7636" fmla="*/ 1728640 w 6672740"/>
              <a:gd name="connsiteY7636" fmla="*/ 3239599 h 3401120"/>
              <a:gd name="connsiteX7637" fmla="*/ 1734290 w 6672740"/>
              <a:gd name="connsiteY7637" fmla="*/ 3253888 h 3401120"/>
              <a:gd name="connsiteX7638" fmla="*/ 1726839 w 6672740"/>
              <a:gd name="connsiteY7638" fmla="*/ 3272732 h 3401120"/>
              <a:gd name="connsiteX7639" fmla="*/ 1734290 w 6672740"/>
              <a:gd name="connsiteY7639" fmla="*/ 3290292 h 3401120"/>
              <a:gd name="connsiteX7640" fmla="*/ 1726765 w 6672740"/>
              <a:gd name="connsiteY7640" fmla="*/ 3308027 h 3401120"/>
              <a:gd name="connsiteX7641" fmla="*/ 1734290 w 6672740"/>
              <a:gd name="connsiteY7641" fmla="*/ 3325761 h 3401120"/>
              <a:gd name="connsiteX7642" fmla="*/ 1726368 w 6672740"/>
              <a:gd name="connsiteY7642" fmla="*/ 3344430 h 3401120"/>
              <a:gd name="connsiteX7643" fmla="*/ 1734290 w 6672740"/>
              <a:gd name="connsiteY7643" fmla="*/ 3363098 h 3401120"/>
              <a:gd name="connsiteX7644" fmla="*/ 1726765 w 6672740"/>
              <a:gd name="connsiteY7644" fmla="*/ 3380834 h 3401120"/>
              <a:gd name="connsiteX7645" fmla="*/ 1734290 w 6672740"/>
              <a:gd name="connsiteY7645" fmla="*/ 3398569 h 3401120"/>
              <a:gd name="connsiteX7646" fmla="*/ 1733207 w 6672740"/>
              <a:gd name="connsiteY7646" fmla="*/ 3401120 h 3401120"/>
              <a:gd name="connsiteX7647" fmla="*/ 1656964 w 6672740"/>
              <a:gd name="connsiteY7647" fmla="*/ 3401120 h 3401120"/>
              <a:gd name="connsiteX7648" fmla="*/ 1655881 w 6672740"/>
              <a:gd name="connsiteY7648" fmla="*/ 3398569 h 3401120"/>
              <a:gd name="connsiteX7649" fmla="*/ 1663406 w 6672740"/>
              <a:gd name="connsiteY7649" fmla="*/ 3380834 h 3401120"/>
              <a:gd name="connsiteX7650" fmla="*/ 1655881 w 6672740"/>
              <a:gd name="connsiteY7650" fmla="*/ 3363098 h 3401120"/>
              <a:gd name="connsiteX7651" fmla="*/ 1663803 w 6672740"/>
              <a:gd name="connsiteY7651" fmla="*/ 3344430 h 3401120"/>
              <a:gd name="connsiteX7652" fmla="*/ 1655881 w 6672740"/>
              <a:gd name="connsiteY7652" fmla="*/ 3325761 h 3401120"/>
              <a:gd name="connsiteX7653" fmla="*/ 1663406 w 6672740"/>
              <a:gd name="connsiteY7653" fmla="*/ 3308027 h 3401120"/>
              <a:gd name="connsiteX7654" fmla="*/ 1655881 w 6672740"/>
              <a:gd name="connsiteY7654" fmla="*/ 3290292 h 3401120"/>
              <a:gd name="connsiteX7655" fmla="*/ 1663332 w 6672740"/>
              <a:gd name="connsiteY7655" fmla="*/ 3272732 h 3401120"/>
              <a:gd name="connsiteX7656" fmla="*/ 1655881 w 6672740"/>
              <a:gd name="connsiteY7656" fmla="*/ 3253888 h 3401120"/>
              <a:gd name="connsiteX7657" fmla="*/ 1665133 w 6672740"/>
              <a:gd name="connsiteY7657" fmla="*/ 3230489 h 3401120"/>
              <a:gd name="connsiteX7658" fmla="*/ 1659615 w 6672740"/>
              <a:gd name="connsiteY7658" fmla="*/ 3217485 h 3401120"/>
              <a:gd name="connsiteX7659" fmla="*/ 1666854 w 6672740"/>
              <a:gd name="connsiteY7659" fmla="*/ 3200426 h 3401120"/>
              <a:gd name="connsiteX7660" fmla="*/ 1659615 w 6672740"/>
              <a:gd name="connsiteY7660" fmla="*/ 3182950 h 3401120"/>
              <a:gd name="connsiteX7661" fmla="*/ 1668698 w 6672740"/>
              <a:gd name="connsiteY7661" fmla="*/ 3161020 h 3401120"/>
              <a:gd name="connsiteX7662" fmla="*/ 1663349 w 6672740"/>
              <a:gd name="connsiteY7662" fmla="*/ 3148413 h 3401120"/>
              <a:gd name="connsiteX7663" fmla="*/ 1673532 w 6672740"/>
              <a:gd name="connsiteY7663" fmla="*/ 3124411 h 3401120"/>
              <a:gd name="connsiteX7664" fmla="*/ 1667082 w 6672740"/>
              <a:gd name="connsiteY7664" fmla="*/ 3109209 h 3401120"/>
              <a:gd name="connsiteX7665" fmla="*/ 1676959 w 6672740"/>
              <a:gd name="connsiteY7665" fmla="*/ 3085932 h 3401120"/>
              <a:gd name="connsiteX7666" fmla="*/ 1672682 w 6672740"/>
              <a:gd name="connsiteY7666" fmla="*/ 3075606 h 3401120"/>
              <a:gd name="connsiteX7667" fmla="*/ 1680203 w 6672740"/>
              <a:gd name="connsiteY7667" fmla="*/ 3057449 h 3401120"/>
              <a:gd name="connsiteX7668" fmla="*/ 1672682 w 6672740"/>
              <a:gd name="connsiteY7668" fmla="*/ 3040137 h 3401120"/>
              <a:gd name="connsiteX7669" fmla="*/ 1683782 w 6672740"/>
              <a:gd name="connsiteY7669" fmla="*/ 3014584 h 3401120"/>
              <a:gd name="connsiteX7670" fmla="*/ 1680150 w 6672740"/>
              <a:gd name="connsiteY7670" fmla="*/ 3005600 h 3401120"/>
              <a:gd name="connsiteX7671" fmla="*/ 1689060 w 6672740"/>
              <a:gd name="connsiteY7671" fmla="*/ 2983563 h 3401120"/>
              <a:gd name="connsiteX7672" fmla="*/ 1683883 w 6672740"/>
              <a:gd name="connsiteY7672" fmla="*/ 2971063 h 3401120"/>
              <a:gd name="connsiteX7673" fmla="*/ 1693089 w 6672740"/>
              <a:gd name="connsiteY7673" fmla="*/ 2948838 h 3401120"/>
              <a:gd name="connsiteX7674" fmla="*/ 1687617 w 6672740"/>
              <a:gd name="connsiteY7674" fmla="*/ 2934660 h 3401120"/>
              <a:gd name="connsiteX7675" fmla="*/ 1696204 w 6672740"/>
              <a:gd name="connsiteY7675" fmla="*/ 2912412 h 3401120"/>
              <a:gd name="connsiteX7676" fmla="*/ 1691351 w 6672740"/>
              <a:gd name="connsiteY7676" fmla="*/ 2900125 h 3401120"/>
              <a:gd name="connsiteX7677" fmla="*/ 1702545 w 6672740"/>
              <a:gd name="connsiteY7677" fmla="*/ 2871782 h 3401120"/>
              <a:gd name="connsiteX7678" fmla="*/ 1698819 w 6672740"/>
              <a:gd name="connsiteY7678" fmla="*/ 2862788 h 3401120"/>
              <a:gd name="connsiteX7679" fmla="*/ 1707645 w 6672740"/>
              <a:gd name="connsiteY7679" fmla="*/ 2841480 h 3401120"/>
              <a:gd name="connsiteX7680" fmla="*/ 1702553 w 6672740"/>
              <a:gd name="connsiteY7680" fmla="*/ 2829185 h 3401120"/>
              <a:gd name="connsiteX7681" fmla="*/ 1713633 w 6672740"/>
              <a:gd name="connsiteY7681" fmla="*/ 2802436 h 3401120"/>
              <a:gd name="connsiteX7682" fmla="*/ 1710020 w 6672740"/>
              <a:gd name="connsiteY7682" fmla="*/ 2793715 h 3401120"/>
              <a:gd name="connsiteX7683" fmla="*/ 1718846 w 6672740"/>
              <a:gd name="connsiteY7683" fmla="*/ 2772406 h 3401120"/>
              <a:gd name="connsiteX7684" fmla="*/ 1713754 w 6672740"/>
              <a:gd name="connsiteY7684" fmla="*/ 2760112 h 3401120"/>
              <a:gd name="connsiteX7685" fmla="*/ 1724408 w 6672740"/>
              <a:gd name="connsiteY7685" fmla="*/ 2734388 h 3401120"/>
              <a:gd name="connsiteX7686" fmla="*/ 1721221 w 6672740"/>
              <a:gd name="connsiteY7686" fmla="*/ 2726510 h 3401120"/>
              <a:gd name="connsiteX7687" fmla="*/ 1731598 w 6672740"/>
              <a:gd name="connsiteY7687" fmla="*/ 2700862 h 3401120"/>
              <a:gd name="connsiteX7688" fmla="*/ 1728688 w 6672740"/>
              <a:gd name="connsiteY7688" fmla="*/ 2693840 h 3401120"/>
              <a:gd name="connsiteX7689" fmla="*/ 1740171 w 6672740"/>
              <a:gd name="connsiteY7689" fmla="*/ 2666118 h 3401120"/>
              <a:gd name="connsiteX7690" fmla="*/ 1740747 w 6672740"/>
              <a:gd name="connsiteY7690" fmla="*/ 2665880 h 3401120"/>
              <a:gd name="connsiteX7691" fmla="*/ 1738022 w 6672740"/>
              <a:gd name="connsiteY7691" fmla="*/ 2659303 h 3401120"/>
              <a:gd name="connsiteX7692" fmla="*/ 1748867 w 6672740"/>
              <a:gd name="connsiteY7692" fmla="*/ 2633120 h 3401120"/>
              <a:gd name="connsiteX7693" fmla="*/ 1745489 w 6672740"/>
              <a:gd name="connsiteY7693" fmla="*/ 2624766 h 3401120"/>
              <a:gd name="connsiteX7694" fmla="*/ 1756245 w 6672740"/>
              <a:gd name="connsiteY7694" fmla="*/ 2598167 h 3401120"/>
              <a:gd name="connsiteX7695" fmla="*/ 1752957 w 6672740"/>
              <a:gd name="connsiteY7695" fmla="*/ 2590230 h 3401120"/>
              <a:gd name="connsiteX7696" fmla="*/ 1764037 w 6672740"/>
              <a:gd name="connsiteY7696" fmla="*/ 2563480 h 3401120"/>
              <a:gd name="connsiteX7697" fmla="*/ 1760424 w 6672740"/>
              <a:gd name="connsiteY7697" fmla="*/ 2554760 h 3401120"/>
              <a:gd name="connsiteX7698" fmla="*/ 1771633 w 6672740"/>
              <a:gd name="connsiteY7698" fmla="*/ 2527699 h 3401120"/>
              <a:gd name="connsiteX7699" fmla="*/ 1772619 w 6672740"/>
              <a:gd name="connsiteY7699" fmla="*/ 2527290 h 3401120"/>
              <a:gd name="connsiteX7700" fmla="*/ 1771625 w 6672740"/>
              <a:gd name="connsiteY7700" fmla="*/ 2524891 h 3401120"/>
              <a:gd name="connsiteX7701" fmla="*/ 1782748 w 6672740"/>
              <a:gd name="connsiteY7701" fmla="*/ 2498036 h 3401120"/>
              <a:gd name="connsiteX7702" fmla="*/ 1779092 w 6672740"/>
              <a:gd name="connsiteY7702" fmla="*/ 2489421 h 3401120"/>
              <a:gd name="connsiteX7703" fmla="*/ 1790033 w 6672740"/>
              <a:gd name="connsiteY7703" fmla="*/ 2463634 h 3401120"/>
              <a:gd name="connsiteX7704" fmla="*/ 1786560 w 6672740"/>
              <a:gd name="connsiteY7704" fmla="*/ 2455818 h 3401120"/>
              <a:gd name="connsiteX7705" fmla="*/ 1798589 w 6672740"/>
              <a:gd name="connsiteY7705" fmla="*/ 2428756 h 3401120"/>
              <a:gd name="connsiteX7706" fmla="*/ 1801153 w 6672740"/>
              <a:gd name="connsiteY7706" fmla="*/ 2427766 h 3401120"/>
              <a:gd name="connsiteX7707" fmla="*/ 1799627 w 6672740"/>
              <a:gd name="connsiteY7707" fmla="*/ 2424082 h 3401120"/>
              <a:gd name="connsiteX7708" fmla="*/ 1810836 w 6672740"/>
              <a:gd name="connsiteY7708" fmla="*/ 2397021 h 3401120"/>
              <a:gd name="connsiteX7709" fmla="*/ 1813142 w 6672740"/>
              <a:gd name="connsiteY7709" fmla="*/ 2396065 h 3401120"/>
              <a:gd name="connsiteX7710" fmla="*/ 1810828 w 6672740"/>
              <a:gd name="connsiteY7710" fmla="*/ 2390479 h 3401120"/>
              <a:gd name="connsiteX7711" fmla="*/ 1821134 w 6672740"/>
              <a:gd name="connsiteY7711" fmla="*/ 2365596 h 3401120"/>
              <a:gd name="connsiteX7712" fmla="*/ 1818295 w 6672740"/>
              <a:gd name="connsiteY7712" fmla="*/ 2358742 h 3401120"/>
              <a:gd name="connsiteX7713" fmla="*/ 1829504 w 6672740"/>
              <a:gd name="connsiteY7713" fmla="*/ 2331681 h 3401120"/>
              <a:gd name="connsiteX7714" fmla="*/ 1831811 w 6672740"/>
              <a:gd name="connsiteY7714" fmla="*/ 2330725 h 3401120"/>
              <a:gd name="connsiteX7715" fmla="*/ 1829496 w 6672740"/>
              <a:gd name="connsiteY7715" fmla="*/ 2325139 h 3401120"/>
              <a:gd name="connsiteX7716" fmla="*/ 1840705 w 6672740"/>
              <a:gd name="connsiteY7716" fmla="*/ 2298078 h 3401120"/>
              <a:gd name="connsiteX7717" fmla="*/ 1842386 w 6672740"/>
              <a:gd name="connsiteY7717" fmla="*/ 2297382 h 3401120"/>
              <a:gd name="connsiteX7718" fmla="*/ 1840697 w 6672740"/>
              <a:gd name="connsiteY7718" fmla="*/ 2293404 h 3401120"/>
              <a:gd name="connsiteX7719" fmla="*/ 1852179 w 6672740"/>
              <a:gd name="connsiteY7719" fmla="*/ 2266343 h 3401120"/>
              <a:gd name="connsiteX7720" fmla="*/ 1854591 w 6672740"/>
              <a:gd name="connsiteY7720" fmla="*/ 2265368 h 3401120"/>
              <a:gd name="connsiteX7721" fmla="*/ 1851898 w 6672740"/>
              <a:gd name="connsiteY7721" fmla="*/ 2258867 h 3401120"/>
              <a:gd name="connsiteX7722" fmla="*/ 1863380 w 6672740"/>
              <a:gd name="connsiteY7722" fmla="*/ 2231145 h 3401120"/>
              <a:gd name="connsiteX7723" fmla="*/ 1865824 w 6672740"/>
              <a:gd name="connsiteY7723" fmla="*/ 2230134 h 3401120"/>
              <a:gd name="connsiteX7724" fmla="*/ 1864967 w 6672740"/>
              <a:gd name="connsiteY7724" fmla="*/ 2228065 h 3401120"/>
              <a:gd name="connsiteX7725" fmla="*/ 1876176 w 6672740"/>
              <a:gd name="connsiteY7725" fmla="*/ 2201004 h 3401120"/>
              <a:gd name="connsiteX7726" fmla="*/ 1878035 w 6672740"/>
              <a:gd name="connsiteY7726" fmla="*/ 2200233 h 3401120"/>
              <a:gd name="connsiteX7727" fmla="*/ 1876168 w 6672740"/>
              <a:gd name="connsiteY7727" fmla="*/ 2195395 h 3401120"/>
              <a:gd name="connsiteX7728" fmla="*/ 1887377 w 6672740"/>
              <a:gd name="connsiteY7728" fmla="*/ 2166353 h 3401120"/>
              <a:gd name="connsiteX7729" fmla="*/ 1888690 w 6672740"/>
              <a:gd name="connsiteY7729" fmla="*/ 2165769 h 3401120"/>
              <a:gd name="connsiteX7730" fmla="*/ 1887369 w 6672740"/>
              <a:gd name="connsiteY7730" fmla="*/ 2162725 h 3401120"/>
              <a:gd name="connsiteX7731" fmla="*/ 1899125 w 6672740"/>
              <a:gd name="connsiteY7731" fmla="*/ 2135664 h 3401120"/>
              <a:gd name="connsiteX7732" fmla="*/ 1903188 w 6672740"/>
              <a:gd name="connsiteY7732" fmla="*/ 2134059 h 3401120"/>
              <a:gd name="connsiteX7733" fmla="*/ 1902303 w 6672740"/>
              <a:gd name="connsiteY7733" fmla="*/ 2131924 h 3401120"/>
              <a:gd name="connsiteX7734" fmla="*/ 1913785 w 6672740"/>
              <a:gd name="connsiteY7734" fmla="*/ 2104202 h 3401120"/>
              <a:gd name="connsiteX7735" fmla="*/ 1916229 w 6672740"/>
              <a:gd name="connsiteY7735" fmla="*/ 2103190 h 3401120"/>
              <a:gd name="connsiteX7736" fmla="*/ 1915371 w 6672740"/>
              <a:gd name="connsiteY7736" fmla="*/ 2101121 h 3401120"/>
              <a:gd name="connsiteX7737" fmla="*/ 1926581 w 6672740"/>
              <a:gd name="connsiteY7737" fmla="*/ 2074060 h 3401120"/>
              <a:gd name="connsiteX7738" fmla="*/ 1931659 w 6672740"/>
              <a:gd name="connsiteY7738" fmla="*/ 2071956 h 3401120"/>
              <a:gd name="connsiteX7739" fmla="*/ 1930306 w 6672740"/>
              <a:gd name="connsiteY7739" fmla="*/ 2068450 h 3401120"/>
              <a:gd name="connsiteX7740" fmla="*/ 1941516 w 6672740"/>
              <a:gd name="connsiteY7740" fmla="*/ 2039409 h 3401120"/>
              <a:gd name="connsiteX7741" fmla="*/ 1942778 w 6672740"/>
              <a:gd name="connsiteY7741" fmla="*/ 2038848 h 3401120"/>
              <a:gd name="connsiteX7742" fmla="*/ 1941507 w 6672740"/>
              <a:gd name="connsiteY7742" fmla="*/ 2035781 h 3401120"/>
              <a:gd name="connsiteX7743" fmla="*/ 1952716 w 6672740"/>
              <a:gd name="connsiteY7743" fmla="*/ 2008720 h 3401120"/>
              <a:gd name="connsiteX7744" fmla="*/ 1957203 w 6672740"/>
              <a:gd name="connsiteY7744" fmla="*/ 2006861 h 3401120"/>
              <a:gd name="connsiteX7745" fmla="*/ 1956442 w 6672740"/>
              <a:gd name="connsiteY7745" fmla="*/ 2004978 h 3401120"/>
              <a:gd name="connsiteX7746" fmla="*/ 1967651 w 6672740"/>
              <a:gd name="connsiteY7746" fmla="*/ 1977256 h 3401120"/>
              <a:gd name="connsiteX7747" fmla="*/ 1971916 w 6672740"/>
              <a:gd name="connsiteY7747" fmla="*/ 1975446 h 3401120"/>
              <a:gd name="connsiteX7748" fmla="*/ 1971376 w 6672740"/>
              <a:gd name="connsiteY7748" fmla="*/ 1974175 h 3401120"/>
              <a:gd name="connsiteX7749" fmla="*/ 1982859 w 6672740"/>
              <a:gd name="connsiteY7749" fmla="*/ 1947114 h 3401120"/>
              <a:gd name="connsiteX7750" fmla="*/ 1985566 w 6672740"/>
              <a:gd name="connsiteY7750" fmla="*/ 1946019 h 3401120"/>
              <a:gd name="connsiteX7751" fmla="*/ 1984444 w 6672740"/>
              <a:gd name="connsiteY7751" fmla="*/ 1943373 h 3401120"/>
              <a:gd name="connsiteX7752" fmla="*/ 1996200 w 6672740"/>
              <a:gd name="connsiteY7752" fmla="*/ 1915651 h 3401120"/>
              <a:gd name="connsiteX7753" fmla="*/ 2000016 w 6672740"/>
              <a:gd name="connsiteY7753" fmla="*/ 1914107 h 3401120"/>
              <a:gd name="connsiteX7754" fmla="*/ 1999378 w 6672740"/>
              <a:gd name="connsiteY7754" fmla="*/ 1912570 h 3401120"/>
              <a:gd name="connsiteX7755" fmla="*/ 2010588 w 6672740"/>
              <a:gd name="connsiteY7755" fmla="*/ 1885509 h 3401120"/>
              <a:gd name="connsiteX7756" fmla="*/ 2015074 w 6672740"/>
              <a:gd name="connsiteY7756" fmla="*/ 1883650 h 3401120"/>
              <a:gd name="connsiteX7757" fmla="*/ 2014313 w 6672740"/>
              <a:gd name="connsiteY7757" fmla="*/ 1881767 h 3401120"/>
              <a:gd name="connsiteX7758" fmla="*/ 2025523 w 6672740"/>
              <a:gd name="connsiteY7758" fmla="*/ 1854045 h 3401120"/>
              <a:gd name="connsiteX7759" fmla="*/ 2029428 w 6672740"/>
              <a:gd name="connsiteY7759" fmla="*/ 1852388 h 3401120"/>
              <a:gd name="connsiteX7760" fmla="*/ 2040730 w 6672740"/>
              <a:gd name="connsiteY7760" fmla="*/ 1824451 h 3401120"/>
              <a:gd name="connsiteX7761" fmla="*/ 2046879 w 6672740"/>
              <a:gd name="connsiteY7761" fmla="*/ 1821844 h 3401120"/>
              <a:gd name="connsiteX7762" fmla="*/ 2057258 w 6672740"/>
              <a:gd name="connsiteY7762" fmla="*/ 1796174 h 3401120"/>
              <a:gd name="connsiteX7763" fmla="*/ 2064759 w 6672740"/>
              <a:gd name="connsiteY7763" fmla="*/ 1792992 h 3401120"/>
              <a:gd name="connsiteX7764" fmla="*/ 2075926 w 6672740"/>
              <a:gd name="connsiteY7764" fmla="*/ 1766032 h 3401120"/>
              <a:gd name="connsiteX7765" fmla="*/ 2080099 w 6672740"/>
              <a:gd name="connsiteY7765" fmla="*/ 1764303 h 3401120"/>
              <a:gd name="connsiteX7766" fmla="*/ 2079652 w 6672740"/>
              <a:gd name="connsiteY7766" fmla="*/ 1763224 h 3401120"/>
              <a:gd name="connsiteX7767" fmla="*/ 2090861 w 6672740"/>
              <a:gd name="connsiteY7767" fmla="*/ 1736162 h 3401120"/>
              <a:gd name="connsiteX7768" fmla="*/ 2094897 w 6672740"/>
              <a:gd name="connsiteY7768" fmla="*/ 1734490 h 3401120"/>
              <a:gd name="connsiteX7769" fmla="*/ 2106069 w 6672740"/>
              <a:gd name="connsiteY7769" fmla="*/ 1708160 h 3401120"/>
              <a:gd name="connsiteX7770" fmla="*/ 2115547 w 6672740"/>
              <a:gd name="connsiteY7770" fmla="*/ 1704328 h 3401120"/>
              <a:gd name="connsiteX7771" fmla="*/ 2126332 w 6672740"/>
              <a:gd name="connsiteY7771" fmla="*/ 1678291 h 3401120"/>
              <a:gd name="connsiteX7772" fmla="*/ 2131165 w 6672740"/>
              <a:gd name="connsiteY7772" fmla="*/ 1676289 h 3401120"/>
              <a:gd name="connsiteX7773" fmla="*/ 2130057 w 6672740"/>
              <a:gd name="connsiteY7773" fmla="*/ 1673615 h 3401120"/>
              <a:gd name="connsiteX7774" fmla="*/ 2141266 w 6672740"/>
              <a:gd name="connsiteY7774" fmla="*/ 1646554 h 3401120"/>
              <a:gd name="connsiteX7775" fmla="*/ 2150793 w 6672740"/>
              <a:gd name="connsiteY7775" fmla="*/ 1642608 h 3401120"/>
              <a:gd name="connsiteX7776" fmla="*/ 2160207 w 6672740"/>
              <a:gd name="connsiteY7776" fmla="*/ 1620419 h 3401120"/>
              <a:gd name="connsiteX7777" fmla="*/ 2166423 w 6672740"/>
              <a:gd name="connsiteY7777" fmla="*/ 1617906 h 3401120"/>
              <a:gd name="connsiteX7778" fmla="*/ 2165526 w 6672740"/>
              <a:gd name="connsiteY7778" fmla="*/ 1615743 h 3401120"/>
              <a:gd name="connsiteX7779" fmla="*/ 2176736 w 6672740"/>
              <a:gd name="connsiteY7779" fmla="*/ 1588682 h 3401120"/>
              <a:gd name="connsiteX7780" fmla="*/ 2186202 w 6672740"/>
              <a:gd name="connsiteY7780" fmla="*/ 1584760 h 3401120"/>
              <a:gd name="connsiteX7781" fmla="*/ 2195404 w 6672740"/>
              <a:gd name="connsiteY7781" fmla="*/ 1562546 h 3401120"/>
              <a:gd name="connsiteX7782" fmla="*/ 2203438 w 6672740"/>
              <a:gd name="connsiteY7782" fmla="*/ 1559218 h 3401120"/>
              <a:gd name="connsiteX7783" fmla="*/ 2214345 w 6672740"/>
              <a:gd name="connsiteY7783" fmla="*/ 1531630 h 3401120"/>
              <a:gd name="connsiteX7784" fmla="*/ 2225435 w 6672740"/>
              <a:gd name="connsiteY7784" fmla="*/ 1526818 h 3401120"/>
              <a:gd name="connsiteX7785" fmla="*/ 2234608 w 6672740"/>
              <a:gd name="connsiteY7785" fmla="*/ 1504675 h 3401120"/>
              <a:gd name="connsiteX7786" fmla="*/ 2239124 w 6672740"/>
              <a:gd name="connsiteY7786" fmla="*/ 1502804 h 3401120"/>
              <a:gd name="connsiteX7787" fmla="*/ 2250089 w 6672740"/>
              <a:gd name="connsiteY7787" fmla="*/ 1476945 h 3401120"/>
              <a:gd name="connsiteX7788" fmla="*/ 2258820 w 6672740"/>
              <a:gd name="connsiteY7788" fmla="*/ 1473413 h 3401120"/>
              <a:gd name="connsiteX7789" fmla="*/ 2268758 w 6672740"/>
              <a:gd name="connsiteY7789" fmla="*/ 1450538 h 3401120"/>
              <a:gd name="connsiteX7790" fmla="*/ 2284176 w 6672740"/>
              <a:gd name="connsiteY7790" fmla="*/ 1444448 h 3401120"/>
              <a:gd name="connsiteX7791" fmla="*/ 2292479 w 6672740"/>
              <a:gd name="connsiteY7791" fmla="*/ 1424402 h 3401120"/>
              <a:gd name="connsiteX7792" fmla="*/ 2300071 w 6672740"/>
              <a:gd name="connsiteY7792" fmla="*/ 1421256 h 3401120"/>
              <a:gd name="connsiteX7793" fmla="*/ 2311147 w 6672740"/>
              <a:gd name="connsiteY7793" fmla="*/ 1393212 h 3401120"/>
              <a:gd name="connsiteX7794" fmla="*/ 2320434 w 6672740"/>
              <a:gd name="connsiteY7794" fmla="*/ 1389177 h 3401120"/>
              <a:gd name="connsiteX7795" fmla="*/ 2329816 w 6672740"/>
              <a:gd name="connsiteY7795" fmla="*/ 1366529 h 3401120"/>
              <a:gd name="connsiteX7796" fmla="*/ 2338381 w 6672740"/>
              <a:gd name="connsiteY7796" fmla="*/ 1362982 h 3401120"/>
              <a:gd name="connsiteX7797" fmla="*/ 2348757 w 6672740"/>
              <a:gd name="connsiteY7797" fmla="*/ 1338528 h 3401120"/>
              <a:gd name="connsiteX7798" fmla="*/ 2361021 w 6672740"/>
              <a:gd name="connsiteY7798" fmla="*/ 1333569 h 3401120"/>
              <a:gd name="connsiteX7799" fmla="*/ 2369567 w 6672740"/>
              <a:gd name="connsiteY7799" fmla="*/ 1312939 h 3401120"/>
              <a:gd name="connsiteX7800" fmla="*/ 2382841 w 6672740"/>
              <a:gd name="connsiteY7800" fmla="*/ 1307440 h 3401120"/>
              <a:gd name="connsiteX7801" fmla="*/ 2391422 w 6672740"/>
              <a:gd name="connsiteY7801" fmla="*/ 1285209 h 3401120"/>
              <a:gd name="connsiteX7802" fmla="*/ 2402623 w 6672740"/>
              <a:gd name="connsiteY7802" fmla="*/ 1280230 h 3401120"/>
              <a:gd name="connsiteX7803" fmla="*/ 2410363 w 6672740"/>
              <a:gd name="connsiteY7803" fmla="*/ 1261987 h 3401120"/>
              <a:gd name="connsiteX7804" fmla="*/ 2425645 w 6672740"/>
              <a:gd name="connsiteY7804" fmla="*/ 1255807 h 3401120"/>
              <a:gd name="connsiteX7805" fmla="*/ 2434359 w 6672740"/>
              <a:gd name="connsiteY7805" fmla="*/ 1234258 h 3401120"/>
              <a:gd name="connsiteX7806" fmla="*/ 2448346 w 6672740"/>
              <a:gd name="connsiteY7806" fmla="*/ 1228323 h 3401120"/>
              <a:gd name="connsiteX7807" fmla="*/ 2457033 w 6672740"/>
              <a:gd name="connsiteY7807" fmla="*/ 1207850 h 3401120"/>
              <a:gd name="connsiteX7808" fmla="*/ 2469120 w 6672740"/>
              <a:gd name="connsiteY7808" fmla="*/ 1202962 h 3401120"/>
              <a:gd name="connsiteX7809" fmla="*/ 2477296 w 6672740"/>
              <a:gd name="connsiteY7809" fmla="*/ 1182261 h 3401120"/>
              <a:gd name="connsiteX7810" fmla="*/ 2492079 w 6672740"/>
              <a:gd name="connsiteY7810" fmla="*/ 1175839 h 3401120"/>
              <a:gd name="connsiteX7811" fmla="*/ 2499698 w 6672740"/>
              <a:gd name="connsiteY7811" fmla="*/ 1157444 h 3401120"/>
              <a:gd name="connsiteX7812" fmla="*/ 2513754 w 6672740"/>
              <a:gd name="connsiteY7812" fmla="*/ 1151622 h 3401120"/>
              <a:gd name="connsiteX7813" fmla="*/ 2522373 w 6672740"/>
              <a:gd name="connsiteY7813" fmla="*/ 1131309 h 3401120"/>
              <a:gd name="connsiteX7814" fmla="*/ 2539458 w 6672740"/>
              <a:gd name="connsiteY7814" fmla="*/ 1124400 h 3401120"/>
              <a:gd name="connsiteX7815" fmla="*/ 2546368 w 6672740"/>
              <a:gd name="connsiteY7815" fmla="*/ 1107312 h 3401120"/>
              <a:gd name="connsiteX7816" fmla="*/ 2560275 w 6672740"/>
              <a:gd name="connsiteY7816" fmla="*/ 1101411 h 3401120"/>
              <a:gd name="connsiteX7817" fmla="*/ 2568770 w 6672740"/>
              <a:gd name="connsiteY7817" fmla="*/ 1080904 h 3401120"/>
              <a:gd name="connsiteX7818" fmla="*/ 2584748 w 6672740"/>
              <a:gd name="connsiteY7818" fmla="*/ 1074285 h 3401120"/>
              <a:gd name="connsiteX7819" fmla="*/ 2591445 w 6672740"/>
              <a:gd name="connsiteY7819" fmla="*/ 1058502 h 3401120"/>
              <a:gd name="connsiteX7820" fmla="*/ 2608195 w 6672740"/>
              <a:gd name="connsiteY7820" fmla="*/ 1051729 h 3401120"/>
              <a:gd name="connsiteX7821" fmla="*/ 2615442 w 6672740"/>
              <a:gd name="connsiteY7821" fmla="*/ 1034234 h 3401120"/>
              <a:gd name="connsiteX7822" fmla="*/ 2630246 w 6672740"/>
              <a:gd name="connsiteY7822" fmla="*/ 1028101 h 3401120"/>
              <a:gd name="connsiteX7823" fmla="*/ 2638117 w 6672740"/>
              <a:gd name="connsiteY7823" fmla="*/ 1008645 h 3401120"/>
              <a:gd name="connsiteX7824" fmla="*/ 2655100 w 6672740"/>
              <a:gd name="connsiteY7824" fmla="*/ 1001442 h 3401120"/>
              <a:gd name="connsiteX7825" fmla="*/ 2662112 w 6672740"/>
              <a:gd name="connsiteY7825" fmla="*/ 984101 h 3401120"/>
              <a:gd name="connsiteX7826" fmla="*/ 2677896 w 6672740"/>
              <a:gd name="connsiteY7826" fmla="*/ 977404 h 3401120"/>
              <a:gd name="connsiteX7827" fmla="*/ 2684514 w 6672740"/>
              <a:gd name="connsiteY7827" fmla="*/ 961426 h 3401120"/>
              <a:gd name="connsiteX7828" fmla="*/ 2700772 w 6672740"/>
              <a:gd name="connsiteY7828" fmla="*/ 954692 h 3401120"/>
              <a:gd name="connsiteX7829" fmla="*/ 2704349 w 6672740"/>
              <a:gd name="connsiteY7829" fmla="*/ 946644 h 3401120"/>
              <a:gd name="connsiteX7830" fmla="*/ 2683211 w 6672740"/>
              <a:gd name="connsiteY7830" fmla="*/ 955190 h 3401120"/>
              <a:gd name="connsiteX7831" fmla="*/ 2677032 w 6672740"/>
              <a:gd name="connsiteY7831" fmla="*/ 970472 h 3401120"/>
              <a:gd name="connsiteX7832" fmla="*/ 2661248 w 6672740"/>
              <a:gd name="connsiteY7832" fmla="*/ 977170 h 3401120"/>
              <a:gd name="connsiteX7833" fmla="*/ 2654630 w 6672740"/>
              <a:gd name="connsiteY7833" fmla="*/ 993147 h 3401120"/>
              <a:gd name="connsiteX7834" fmla="*/ 2636236 w 6672740"/>
              <a:gd name="connsiteY7834" fmla="*/ 1000766 h 3401120"/>
              <a:gd name="connsiteX7835" fmla="*/ 2629814 w 6672740"/>
              <a:gd name="connsiteY7835" fmla="*/ 1015549 h 3401120"/>
              <a:gd name="connsiteX7836" fmla="*/ 2610907 w 6672740"/>
              <a:gd name="connsiteY7836" fmla="*/ 1023016 h 3401120"/>
              <a:gd name="connsiteX7837" fmla="*/ 2604225 w 6672740"/>
              <a:gd name="connsiteY7837" fmla="*/ 1039544 h 3401120"/>
              <a:gd name="connsiteX7838" fmla="*/ 2589484 w 6672740"/>
              <a:gd name="connsiteY7838" fmla="*/ 1045799 h 3401120"/>
              <a:gd name="connsiteX7839" fmla="*/ 2581549 w 6672740"/>
              <a:gd name="connsiteY7839" fmla="*/ 1065408 h 3401120"/>
              <a:gd name="connsiteX7840" fmla="*/ 2563971 w 6672740"/>
              <a:gd name="connsiteY7840" fmla="*/ 1072863 h 3401120"/>
              <a:gd name="connsiteX7841" fmla="*/ 2557554 w 6672740"/>
              <a:gd name="connsiteY7841" fmla="*/ 1088356 h 3401120"/>
              <a:gd name="connsiteX7842" fmla="*/ 2542646 w 6672740"/>
              <a:gd name="connsiteY7842" fmla="*/ 1094531 h 3401120"/>
              <a:gd name="connsiteX7843" fmla="*/ 2535152 w 6672740"/>
              <a:gd name="connsiteY7843" fmla="*/ 1112624 h 3401120"/>
              <a:gd name="connsiteX7844" fmla="*/ 2519174 w 6672740"/>
              <a:gd name="connsiteY7844" fmla="*/ 1119242 h 3401120"/>
              <a:gd name="connsiteX7845" fmla="*/ 2512476 w 6672740"/>
              <a:gd name="connsiteY7845" fmla="*/ 1135026 h 3401120"/>
              <a:gd name="connsiteX7846" fmla="*/ 2497195 w 6672740"/>
              <a:gd name="connsiteY7846" fmla="*/ 1141206 h 3401120"/>
              <a:gd name="connsiteX7847" fmla="*/ 2488481 w 6672740"/>
              <a:gd name="connsiteY7847" fmla="*/ 1162755 h 3401120"/>
              <a:gd name="connsiteX7848" fmla="*/ 2472562 w 6672740"/>
              <a:gd name="connsiteY7848" fmla="*/ 1169510 h 3401120"/>
              <a:gd name="connsiteX7849" fmla="*/ 2465806 w 6672740"/>
              <a:gd name="connsiteY7849" fmla="*/ 1185431 h 3401120"/>
              <a:gd name="connsiteX7850" fmla="*/ 2449987 w 6672740"/>
              <a:gd name="connsiteY7850" fmla="*/ 1191828 h 3401120"/>
              <a:gd name="connsiteX7851" fmla="*/ 2441811 w 6672740"/>
              <a:gd name="connsiteY7851" fmla="*/ 1211567 h 3401120"/>
              <a:gd name="connsiteX7852" fmla="*/ 2432456 w 6672740"/>
              <a:gd name="connsiteY7852" fmla="*/ 1215442 h 3401120"/>
              <a:gd name="connsiteX7853" fmla="*/ 2423142 w 6672740"/>
              <a:gd name="connsiteY7853" fmla="*/ 1239024 h 3401120"/>
              <a:gd name="connsiteX7854" fmla="*/ 2407280 w 6672740"/>
              <a:gd name="connsiteY7854" fmla="*/ 1245915 h 3401120"/>
              <a:gd name="connsiteX7855" fmla="*/ 2400466 w 6672740"/>
              <a:gd name="connsiteY7855" fmla="*/ 1261972 h 3401120"/>
              <a:gd name="connsiteX7856" fmla="*/ 2385185 w 6672740"/>
              <a:gd name="connsiteY7856" fmla="*/ 1268151 h 3401120"/>
              <a:gd name="connsiteX7857" fmla="*/ 2376471 w 6672740"/>
              <a:gd name="connsiteY7857" fmla="*/ 1289701 h 3401120"/>
              <a:gd name="connsiteX7858" fmla="*/ 2367093 w 6672740"/>
              <a:gd name="connsiteY7858" fmla="*/ 1293680 h 3401120"/>
              <a:gd name="connsiteX7859" fmla="*/ 2357803 w 6672740"/>
              <a:gd name="connsiteY7859" fmla="*/ 1316109 h 3401120"/>
              <a:gd name="connsiteX7860" fmla="*/ 2343539 w 6672740"/>
              <a:gd name="connsiteY7860" fmla="*/ 1322017 h 3401120"/>
              <a:gd name="connsiteX7861" fmla="*/ 2335128 w 6672740"/>
              <a:gd name="connsiteY7861" fmla="*/ 1343292 h 3401120"/>
              <a:gd name="connsiteX7862" fmla="*/ 2323264 w 6672740"/>
              <a:gd name="connsiteY7862" fmla="*/ 1348440 h 3401120"/>
              <a:gd name="connsiteX7863" fmla="*/ 2314866 w 6672740"/>
              <a:gd name="connsiteY7863" fmla="*/ 1369702 h 3401120"/>
              <a:gd name="connsiteX7864" fmla="*/ 2303470 w 6672740"/>
              <a:gd name="connsiteY7864" fmla="*/ 1374653 h 3401120"/>
              <a:gd name="connsiteX7865" fmla="*/ 2295652 w 6672740"/>
              <a:gd name="connsiteY7865" fmla="*/ 1392650 h 3401120"/>
              <a:gd name="connsiteX7866" fmla="*/ 2283341 w 6672740"/>
              <a:gd name="connsiteY7866" fmla="*/ 1397513 h 3401120"/>
              <a:gd name="connsiteX7867" fmla="*/ 2273521 w 6672740"/>
              <a:gd name="connsiteY7867" fmla="*/ 1420652 h 3401120"/>
              <a:gd name="connsiteX7868" fmla="*/ 2263191 w 6672740"/>
              <a:gd name="connsiteY7868" fmla="*/ 1424829 h 3401120"/>
              <a:gd name="connsiteX7869" fmla="*/ 2253260 w 6672740"/>
              <a:gd name="connsiteY7869" fmla="*/ 1449975 h 3401120"/>
              <a:gd name="connsiteX7870" fmla="*/ 2244915 w 6672740"/>
              <a:gd name="connsiteY7870" fmla="*/ 1453601 h 3401120"/>
              <a:gd name="connsiteX7871" fmla="*/ 2234591 w 6672740"/>
              <a:gd name="connsiteY7871" fmla="*/ 1478524 h 3401120"/>
              <a:gd name="connsiteX7872" fmla="*/ 2225066 w 6672740"/>
              <a:gd name="connsiteY7872" fmla="*/ 1482469 h 3401120"/>
              <a:gd name="connsiteX7873" fmla="*/ 2215650 w 6672740"/>
              <a:gd name="connsiteY7873" fmla="*/ 1504660 h 3401120"/>
              <a:gd name="connsiteX7874" fmla="*/ 2204832 w 6672740"/>
              <a:gd name="connsiteY7874" fmla="*/ 1509034 h 3401120"/>
              <a:gd name="connsiteX7875" fmla="*/ 2195389 w 6672740"/>
              <a:gd name="connsiteY7875" fmla="*/ 1532388 h 3401120"/>
              <a:gd name="connsiteX7876" fmla="*/ 2186012 w 6672740"/>
              <a:gd name="connsiteY7876" fmla="*/ 1536367 h 3401120"/>
              <a:gd name="connsiteX7877" fmla="*/ 2176720 w 6672740"/>
              <a:gd name="connsiteY7877" fmla="*/ 1558797 h 3401120"/>
              <a:gd name="connsiteX7878" fmla="*/ 2168686 w 6672740"/>
              <a:gd name="connsiteY7878" fmla="*/ 1562125 h 3401120"/>
              <a:gd name="connsiteX7879" fmla="*/ 2157778 w 6672740"/>
              <a:gd name="connsiteY7879" fmla="*/ 1589713 h 3401120"/>
              <a:gd name="connsiteX7880" fmla="*/ 2146689 w 6672740"/>
              <a:gd name="connsiteY7880" fmla="*/ 1594525 h 3401120"/>
              <a:gd name="connsiteX7881" fmla="*/ 2137516 w 6672740"/>
              <a:gd name="connsiteY7881" fmla="*/ 1616669 h 3401120"/>
              <a:gd name="connsiteX7882" fmla="*/ 2132556 w 6672740"/>
              <a:gd name="connsiteY7882" fmla="*/ 1618723 h 3401120"/>
              <a:gd name="connsiteX7883" fmla="*/ 2122582 w 6672740"/>
              <a:gd name="connsiteY7883" fmla="*/ 1642804 h 3401120"/>
              <a:gd name="connsiteX7884" fmla="*/ 2114561 w 6672740"/>
              <a:gd name="connsiteY7884" fmla="*/ 1646126 h 3401120"/>
              <a:gd name="connsiteX7885" fmla="*/ 2115122 w 6672740"/>
              <a:gd name="connsiteY7885" fmla="*/ 1647480 h 3401120"/>
              <a:gd name="connsiteX7886" fmla="*/ 2103913 w 6672740"/>
              <a:gd name="connsiteY7886" fmla="*/ 1674541 h 3401120"/>
              <a:gd name="connsiteX7887" fmla="*/ 2092193 w 6672740"/>
              <a:gd name="connsiteY7887" fmla="*/ 1679395 h 3401120"/>
              <a:gd name="connsiteX7888" fmla="*/ 2083378 w 6672740"/>
              <a:gd name="connsiteY7888" fmla="*/ 1700677 h 3401120"/>
              <a:gd name="connsiteX7889" fmla="*/ 2078545 w 6672740"/>
              <a:gd name="connsiteY7889" fmla="*/ 1702679 h 3401120"/>
              <a:gd name="connsiteX7890" fmla="*/ 2079653 w 6672740"/>
              <a:gd name="connsiteY7890" fmla="*/ 1705352 h 3401120"/>
              <a:gd name="connsiteX7891" fmla="*/ 2068444 w 6672740"/>
              <a:gd name="connsiteY7891" fmla="*/ 1732413 h 3401120"/>
              <a:gd name="connsiteX7892" fmla="*/ 2064254 w 6672740"/>
              <a:gd name="connsiteY7892" fmla="*/ 1734149 h 3401120"/>
              <a:gd name="connsiteX7893" fmla="*/ 2064720 w 6672740"/>
              <a:gd name="connsiteY7893" fmla="*/ 1735222 h 3401120"/>
              <a:gd name="connsiteX7894" fmla="*/ 2052963 w 6672740"/>
              <a:gd name="connsiteY7894" fmla="*/ 1762283 h 3401120"/>
              <a:gd name="connsiteX7895" fmla="*/ 2045137 w 6672740"/>
              <a:gd name="connsiteY7895" fmla="*/ 1765373 h 3401120"/>
              <a:gd name="connsiteX7896" fmla="*/ 2034567 w 6672740"/>
              <a:gd name="connsiteY7896" fmla="*/ 1790285 h 3401120"/>
              <a:gd name="connsiteX7897" fmla="*/ 2029015 w 6672740"/>
              <a:gd name="connsiteY7897" fmla="*/ 1792530 h 3401120"/>
              <a:gd name="connsiteX7898" fmla="*/ 2029248 w 6672740"/>
              <a:gd name="connsiteY7898" fmla="*/ 1793093 h 3401120"/>
              <a:gd name="connsiteX7899" fmla="*/ 2018038 w 6672740"/>
              <a:gd name="connsiteY7899" fmla="*/ 1820154 h 3401120"/>
              <a:gd name="connsiteX7900" fmla="*/ 2013551 w 6672740"/>
              <a:gd name="connsiteY7900" fmla="*/ 1822012 h 3401120"/>
              <a:gd name="connsiteX7901" fmla="*/ 2014313 w 6672740"/>
              <a:gd name="connsiteY7901" fmla="*/ 1823896 h 3401120"/>
              <a:gd name="connsiteX7902" fmla="*/ 2003104 w 6672740"/>
              <a:gd name="connsiteY7902" fmla="*/ 1851617 h 3401120"/>
              <a:gd name="connsiteX7903" fmla="*/ 1999204 w 6672740"/>
              <a:gd name="connsiteY7903" fmla="*/ 1853271 h 3401120"/>
              <a:gd name="connsiteX7904" fmla="*/ 1988169 w 6672740"/>
              <a:gd name="connsiteY7904" fmla="*/ 1881214 h 3401120"/>
              <a:gd name="connsiteX7905" fmla="*/ 1983907 w 6672740"/>
              <a:gd name="connsiteY7905" fmla="*/ 1883065 h 3401120"/>
              <a:gd name="connsiteX7906" fmla="*/ 1972962 w 6672740"/>
              <a:gd name="connsiteY7906" fmla="*/ 1909488 h 3401120"/>
              <a:gd name="connsiteX7907" fmla="*/ 1967332 w 6672740"/>
              <a:gd name="connsiteY7907" fmla="*/ 1911820 h 3401120"/>
              <a:gd name="connsiteX7908" fmla="*/ 1967643 w 6672740"/>
              <a:gd name="connsiteY7908" fmla="*/ 1912570 h 3401120"/>
              <a:gd name="connsiteX7909" fmla="*/ 1956434 w 6672740"/>
              <a:gd name="connsiteY7909" fmla="*/ 1939631 h 3401120"/>
              <a:gd name="connsiteX7910" fmla="*/ 1951946 w 6672740"/>
              <a:gd name="connsiteY7910" fmla="*/ 1941489 h 3401120"/>
              <a:gd name="connsiteX7911" fmla="*/ 1952708 w 6672740"/>
              <a:gd name="connsiteY7911" fmla="*/ 1943373 h 3401120"/>
              <a:gd name="connsiteX7912" fmla="*/ 1941499 w 6672740"/>
              <a:gd name="connsiteY7912" fmla="*/ 1971094 h 3401120"/>
              <a:gd name="connsiteX7913" fmla="*/ 1937245 w 6672740"/>
              <a:gd name="connsiteY7913" fmla="*/ 1972899 h 3401120"/>
              <a:gd name="connsiteX7914" fmla="*/ 1937773 w 6672740"/>
              <a:gd name="connsiteY7914" fmla="*/ 1974175 h 3401120"/>
              <a:gd name="connsiteX7915" fmla="*/ 1926564 w 6672740"/>
              <a:gd name="connsiteY7915" fmla="*/ 2001236 h 3401120"/>
              <a:gd name="connsiteX7916" fmla="*/ 1922063 w 6672740"/>
              <a:gd name="connsiteY7916" fmla="*/ 2003101 h 3401120"/>
              <a:gd name="connsiteX7917" fmla="*/ 1922840 w 6672740"/>
              <a:gd name="connsiteY7917" fmla="*/ 2004978 h 3401120"/>
              <a:gd name="connsiteX7918" fmla="*/ 1911357 w 6672740"/>
              <a:gd name="connsiteY7918" fmla="*/ 2032699 h 3401120"/>
              <a:gd name="connsiteX7919" fmla="*/ 1908915 w 6672740"/>
              <a:gd name="connsiteY7919" fmla="*/ 2033711 h 3401120"/>
              <a:gd name="connsiteX7920" fmla="*/ 1909772 w 6672740"/>
              <a:gd name="connsiteY7920" fmla="*/ 2035781 h 3401120"/>
              <a:gd name="connsiteX7921" fmla="*/ 1898563 w 6672740"/>
              <a:gd name="connsiteY7921" fmla="*/ 2062842 h 3401120"/>
              <a:gd name="connsiteX7922" fmla="*/ 1893485 w 6672740"/>
              <a:gd name="connsiteY7922" fmla="*/ 2064946 h 3401120"/>
              <a:gd name="connsiteX7923" fmla="*/ 1894837 w 6672740"/>
              <a:gd name="connsiteY7923" fmla="*/ 2068450 h 3401120"/>
              <a:gd name="connsiteX7924" fmla="*/ 1883628 w 6672740"/>
              <a:gd name="connsiteY7924" fmla="*/ 2097492 h 3401120"/>
              <a:gd name="connsiteX7925" fmla="*/ 1882365 w 6672740"/>
              <a:gd name="connsiteY7925" fmla="*/ 2098053 h 3401120"/>
              <a:gd name="connsiteX7926" fmla="*/ 1883636 w 6672740"/>
              <a:gd name="connsiteY7926" fmla="*/ 2101121 h 3401120"/>
              <a:gd name="connsiteX7927" fmla="*/ 1872427 w 6672740"/>
              <a:gd name="connsiteY7927" fmla="*/ 2128182 h 3401120"/>
              <a:gd name="connsiteX7928" fmla="*/ 1867924 w 6672740"/>
              <a:gd name="connsiteY7928" fmla="*/ 2130047 h 3401120"/>
              <a:gd name="connsiteX7929" fmla="*/ 1868702 w 6672740"/>
              <a:gd name="connsiteY7929" fmla="*/ 2131924 h 3401120"/>
              <a:gd name="connsiteX7930" fmla="*/ 1857218 w 6672740"/>
              <a:gd name="connsiteY7930" fmla="*/ 2159645 h 3401120"/>
              <a:gd name="connsiteX7931" fmla="*/ 1856347 w 6672740"/>
              <a:gd name="connsiteY7931" fmla="*/ 2160005 h 3401120"/>
              <a:gd name="connsiteX7932" fmla="*/ 1857501 w 6672740"/>
              <a:gd name="connsiteY7932" fmla="*/ 2162725 h 3401120"/>
              <a:gd name="connsiteX7933" fmla="*/ 1846017 w 6672740"/>
              <a:gd name="connsiteY7933" fmla="*/ 2189787 h 3401120"/>
              <a:gd name="connsiteX7934" fmla="*/ 1842774 w 6672740"/>
              <a:gd name="connsiteY7934" fmla="*/ 2191098 h 3401120"/>
              <a:gd name="connsiteX7935" fmla="*/ 1844432 w 6672740"/>
              <a:gd name="connsiteY7935" fmla="*/ 2195395 h 3401120"/>
              <a:gd name="connsiteX7936" fmla="*/ 1833223 w 6672740"/>
              <a:gd name="connsiteY7936" fmla="*/ 2224436 h 3401120"/>
              <a:gd name="connsiteX7937" fmla="*/ 1831909 w 6672740"/>
              <a:gd name="connsiteY7937" fmla="*/ 2225020 h 3401120"/>
              <a:gd name="connsiteX7938" fmla="*/ 1833232 w 6672740"/>
              <a:gd name="connsiteY7938" fmla="*/ 2228065 h 3401120"/>
              <a:gd name="connsiteX7939" fmla="*/ 1821476 w 6672740"/>
              <a:gd name="connsiteY7939" fmla="*/ 2255126 h 3401120"/>
              <a:gd name="connsiteX7940" fmla="*/ 1817430 w 6672740"/>
              <a:gd name="connsiteY7940" fmla="*/ 2256725 h 3401120"/>
              <a:gd name="connsiteX7941" fmla="*/ 1818296 w 6672740"/>
              <a:gd name="connsiteY7941" fmla="*/ 2258867 h 3401120"/>
              <a:gd name="connsiteX7942" fmla="*/ 1807087 w 6672740"/>
              <a:gd name="connsiteY7942" fmla="*/ 2286589 h 3401120"/>
              <a:gd name="connsiteX7943" fmla="*/ 1804644 w 6672740"/>
              <a:gd name="connsiteY7943" fmla="*/ 2287627 h 3401120"/>
              <a:gd name="connsiteX7944" fmla="*/ 1807095 w 6672740"/>
              <a:gd name="connsiteY7944" fmla="*/ 2293404 h 3401120"/>
              <a:gd name="connsiteX7945" fmla="*/ 1796559 w 6672740"/>
              <a:gd name="connsiteY7945" fmla="*/ 2318236 h 3401120"/>
              <a:gd name="connsiteX7946" fmla="*/ 1799627 w 6672740"/>
              <a:gd name="connsiteY7946" fmla="*/ 2325139 h 3401120"/>
              <a:gd name="connsiteX7947" fmla="*/ 1787598 w 6672740"/>
              <a:gd name="connsiteY7947" fmla="*/ 2352201 h 3401120"/>
              <a:gd name="connsiteX7948" fmla="*/ 1784367 w 6672740"/>
              <a:gd name="connsiteY7948" fmla="*/ 2353448 h 3401120"/>
              <a:gd name="connsiteX7949" fmla="*/ 1786560 w 6672740"/>
              <a:gd name="connsiteY7949" fmla="*/ 2358742 h 3401120"/>
              <a:gd name="connsiteX7950" fmla="*/ 1775350 w 6672740"/>
              <a:gd name="connsiteY7950" fmla="*/ 2385803 h 3401120"/>
              <a:gd name="connsiteX7951" fmla="*/ 1773704 w 6672740"/>
              <a:gd name="connsiteY7951" fmla="*/ 2386485 h 3401120"/>
              <a:gd name="connsiteX7952" fmla="*/ 1775359 w 6672740"/>
              <a:gd name="connsiteY7952" fmla="*/ 2390479 h 3401120"/>
              <a:gd name="connsiteX7953" fmla="*/ 1764149 w 6672740"/>
              <a:gd name="connsiteY7953" fmla="*/ 2417540 h 3401120"/>
              <a:gd name="connsiteX7954" fmla="*/ 1761843 w 6672740"/>
              <a:gd name="connsiteY7954" fmla="*/ 2418495 h 3401120"/>
              <a:gd name="connsiteX7955" fmla="*/ 1764158 w 6672740"/>
              <a:gd name="connsiteY7955" fmla="*/ 2424082 h 3401120"/>
              <a:gd name="connsiteX7956" fmla="*/ 1753852 w 6672740"/>
              <a:gd name="connsiteY7956" fmla="*/ 2448962 h 3401120"/>
              <a:gd name="connsiteX7957" fmla="*/ 1756692 w 6672740"/>
              <a:gd name="connsiteY7957" fmla="*/ 2455818 h 3401120"/>
              <a:gd name="connsiteX7958" fmla="*/ 1745482 w 6672740"/>
              <a:gd name="connsiteY7958" fmla="*/ 2482879 h 3401120"/>
              <a:gd name="connsiteX7959" fmla="*/ 1743128 w 6672740"/>
              <a:gd name="connsiteY7959" fmla="*/ 2483854 h 3401120"/>
              <a:gd name="connsiteX7960" fmla="*/ 1745491 w 6672740"/>
              <a:gd name="connsiteY7960" fmla="*/ 2489421 h 3401120"/>
              <a:gd name="connsiteX7961" fmla="*/ 1734232 w 6672740"/>
              <a:gd name="connsiteY7961" fmla="*/ 2515955 h 3401120"/>
              <a:gd name="connsiteX7962" fmla="*/ 1738023 w 6672740"/>
              <a:gd name="connsiteY7962" fmla="*/ 2524891 h 3401120"/>
              <a:gd name="connsiteX7963" fmla="*/ 1727039 w 6672740"/>
              <a:gd name="connsiteY7963" fmla="*/ 2550777 h 3401120"/>
              <a:gd name="connsiteX7964" fmla="*/ 1728688 w 6672740"/>
              <a:gd name="connsiteY7964" fmla="*/ 2554760 h 3401120"/>
              <a:gd name="connsiteX7965" fmla="*/ 1717479 w 6672740"/>
              <a:gd name="connsiteY7965" fmla="*/ 2581821 h 3401120"/>
              <a:gd name="connsiteX7966" fmla="*/ 1714513 w 6672740"/>
              <a:gd name="connsiteY7966" fmla="*/ 2583050 h 3401120"/>
              <a:gd name="connsiteX7967" fmla="*/ 1717487 w 6672740"/>
              <a:gd name="connsiteY7967" fmla="*/ 2590230 h 3401120"/>
              <a:gd name="connsiteX7968" fmla="*/ 1706643 w 6672740"/>
              <a:gd name="connsiteY7968" fmla="*/ 2616412 h 3401120"/>
              <a:gd name="connsiteX7969" fmla="*/ 1710020 w 6672740"/>
              <a:gd name="connsiteY7969" fmla="*/ 2624766 h 3401120"/>
              <a:gd name="connsiteX7970" fmla="*/ 1699265 w 6672740"/>
              <a:gd name="connsiteY7970" fmla="*/ 2651365 h 3401120"/>
              <a:gd name="connsiteX7971" fmla="*/ 1702553 w 6672740"/>
              <a:gd name="connsiteY7971" fmla="*/ 2659303 h 3401120"/>
              <a:gd name="connsiteX7972" fmla="*/ 1691708 w 6672740"/>
              <a:gd name="connsiteY7972" fmla="*/ 2685486 h 3401120"/>
              <a:gd name="connsiteX7973" fmla="*/ 1695085 w 6672740"/>
              <a:gd name="connsiteY7973" fmla="*/ 2693840 h 3401120"/>
              <a:gd name="connsiteX7974" fmla="*/ 1686502 w 6672740"/>
              <a:gd name="connsiteY7974" fmla="*/ 2715067 h 3401120"/>
              <a:gd name="connsiteX7975" fmla="*/ 1691352 w 6672740"/>
              <a:gd name="connsiteY7975" fmla="*/ 2726510 h 3401120"/>
              <a:gd name="connsiteX7976" fmla="*/ 1680497 w 6672740"/>
              <a:gd name="connsiteY7976" fmla="*/ 2752124 h 3401120"/>
              <a:gd name="connsiteX7977" fmla="*/ 1683886 w 6672740"/>
              <a:gd name="connsiteY7977" fmla="*/ 2760112 h 3401120"/>
              <a:gd name="connsiteX7978" fmla="*/ 1673022 w 6672740"/>
              <a:gd name="connsiteY7978" fmla="*/ 2785712 h 3401120"/>
              <a:gd name="connsiteX7979" fmla="*/ 1676418 w 6672740"/>
              <a:gd name="connsiteY7979" fmla="*/ 2793715 h 3401120"/>
              <a:gd name="connsiteX7980" fmla="*/ 1664935 w 6672740"/>
              <a:gd name="connsiteY7980" fmla="*/ 2820776 h 3401120"/>
              <a:gd name="connsiteX7981" fmla="*/ 1663792 w 6672740"/>
              <a:gd name="connsiteY7981" fmla="*/ 2821238 h 3401120"/>
              <a:gd name="connsiteX7982" fmla="*/ 1667084 w 6672740"/>
              <a:gd name="connsiteY7982" fmla="*/ 2829185 h 3401120"/>
              <a:gd name="connsiteX7983" fmla="*/ 1658257 w 6672740"/>
              <a:gd name="connsiteY7983" fmla="*/ 2850494 h 3401120"/>
              <a:gd name="connsiteX7984" fmla="*/ 1663350 w 6672740"/>
              <a:gd name="connsiteY7984" fmla="*/ 2862788 h 3401120"/>
              <a:gd name="connsiteX7985" fmla="*/ 1653751 w 6672740"/>
              <a:gd name="connsiteY7985" fmla="*/ 2885963 h 3401120"/>
              <a:gd name="connsiteX7986" fmla="*/ 1659616 w 6672740"/>
              <a:gd name="connsiteY7986" fmla="*/ 2900125 h 3401120"/>
              <a:gd name="connsiteX7987" fmla="*/ 1648850 w 6672740"/>
              <a:gd name="connsiteY7987" fmla="*/ 2926117 h 3401120"/>
              <a:gd name="connsiteX7988" fmla="*/ 1652148 w 6672740"/>
              <a:gd name="connsiteY7988" fmla="*/ 2934660 h 3401120"/>
              <a:gd name="connsiteX7989" fmla="*/ 1643074 w 6672740"/>
              <a:gd name="connsiteY7989" fmla="*/ 2958170 h 3401120"/>
              <a:gd name="connsiteX7990" fmla="*/ 1648414 w 6672740"/>
              <a:gd name="connsiteY7990" fmla="*/ 2971063 h 3401120"/>
              <a:gd name="connsiteX7991" fmla="*/ 1639458 w 6672740"/>
              <a:gd name="connsiteY7991" fmla="*/ 2992684 h 3401120"/>
              <a:gd name="connsiteX7992" fmla="*/ 1644680 w 6672740"/>
              <a:gd name="connsiteY7992" fmla="*/ 3005600 h 3401120"/>
              <a:gd name="connsiteX7993" fmla="*/ 1635769 w 6672740"/>
              <a:gd name="connsiteY7993" fmla="*/ 3027637 h 3401120"/>
              <a:gd name="connsiteX7994" fmla="*/ 1640947 w 6672740"/>
              <a:gd name="connsiteY7994" fmla="*/ 3040137 h 3401120"/>
              <a:gd name="connsiteX7995" fmla="*/ 1631734 w 6672740"/>
              <a:gd name="connsiteY7995" fmla="*/ 3062378 h 3401120"/>
              <a:gd name="connsiteX7996" fmla="*/ 1637213 w 6672740"/>
              <a:gd name="connsiteY7996" fmla="*/ 3075606 h 3401120"/>
              <a:gd name="connsiteX7997" fmla="*/ 1628387 w 6672740"/>
              <a:gd name="connsiteY7997" fmla="*/ 3096914 h 3401120"/>
              <a:gd name="connsiteX7998" fmla="*/ 1633479 w 6672740"/>
              <a:gd name="connsiteY7998" fmla="*/ 3109209 h 3401120"/>
              <a:gd name="connsiteX7999" fmla="*/ 1623493 w 6672740"/>
              <a:gd name="connsiteY7999" fmla="*/ 3133317 h 3401120"/>
              <a:gd name="connsiteX8000" fmla="*/ 1629746 w 6672740"/>
              <a:gd name="connsiteY8000" fmla="*/ 3148413 h 3401120"/>
              <a:gd name="connsiteX8001" fmla="*/ 1622679 w 6672740"/>
              <a:gd name="connsiteY8001" fmla="*/ 3165473 h 3401120"/>
              <a:gd name="connsiteX8002" fmla="*/ 1629746 w 6672740"/>
              <a:gd name="connsiteY8002" fmla="*/ 3182950 h 3401120"/>
              <a:gd name="connsiteX8003" fmla="*/ 1620774 w 6672740"/>
              <a:gd name="connsiteY8003" fmla="*/ 3205138 h 3401120"/>
              <a:gd name="connsiteX8004" fmla="*/ 1626013 w 6672740"/>
              <a:gd name="connsiteY8004" fmla="*/ 3217485 h 3401120"/>
              <a:gd name="connsiteX8005" fmla="*/ 1618562 w 6672740"/>
              <a:gd name="connsiteY8005" fmla="*/ 3235045 h 3401120"/>
              <a:gd name="connsiteX8006" fmla="*/ 1626013 w 6672740"/>
              <a:gd name="connsiteY8006" fmla="*/ 3253888 h 3401120"/>
              <a:gd name="connsiteX8007" fmla="*/ 1616761 w 6672740"/>
              <a:gd name="connsiteY8007" fmla="*/ 3277287 h 3401120"/>
              <a:gd name="connsiteX8008" fmla="*/ 1622280 w 6672740"/>
              <a:gd name="connsiteY8008" fmla="*/ 3290292 h 3401120"/>
              <a:gd name="connsiteX8009" fmla="*/ 1614755 w 6672740"/>
              <a:gd name="connsiteY8009" fmla="*/ 3308027 h 3401120"/>
              <a:gd name="connsiteX8010" fmla="*/ 1622280 w 6672740"/>
              <a:gd name="connsiteY8010" fmla="*/ 3325761 h 3401120"/>
              <a:gd name="connsiteX8011" fmla="*/ 1614358 w 6672740"/>
              <a:gd name="connsiteY8011" fmla="*/ 3344430 h 3401120"/>
              <a:gd name="connsiteX8012" fmla="*/ 1622280 w 6672740"/>
              <a:gd name="connsiteY8012" fmla="*/ 3363098 h 3401120"/>
              <a:gd name="connsiteX8013" fmla="*/ 1614755 w 6672740"/>
              <a:gd name="connsiteY8013" fmla="*/ 3380834 h 3401120"/>
              <a:gd name="connsiteX8014" fmla="*/ 1622280 w 6672740"/>
              <a:gd name="connsiteY8014" fmla="*/ 3398569 h 3401120"/>
              <a:gd name="connsiteX8015" fmla="*/ 1621197 w 6672740"/>
              <a:gd name="connsiteY8015" fmla="*/ 3401120 h 3401120"/>
              <a:gd name="connsiteX8016" fmla="*/ 1544954 w 6672740"/>
              <a:gd name="connsiteY8016" fmla="*/ 3401120 h 3401120"/>
              <a:gd name="connsiteX8017" fmla="*/ 1543871 w 6672740"/>
              <a:gd name="connsiteY8017" fmla="*/ 3398569 h 3401120"/>
              <a:gd name="connsiteX8018" fmla="*/ 1551396 w 6672740"/>
              <a:gd name="connsiteY8018" fmla="*/ 3380834 h 3401120"/>
              <a:gd name="connsiteX8019" fmla="*/ 1543871 w 6672740"/>
              <a:gd name="connsiteY8019" fmla="*/ 3363098 h 3401120"/>
              <a:gd name="connsiteX8020" fmla="*/ 1551793 w 6672740"/>
              <a:gd name="connsiteY8020" fmla="*/ 3344430 h 3401120"/>
              <a:gd name="connsiteX8021" fmla="*/ 1543871 w 6672740"/>
              <a:gd name="connsiteY8021" fmla="*/ 3325761 h 3401120"/>
              <a:gd name="connsiteX8022" fmla="*/ 1551396 w 6672740"/>
              <a:gd name="connsiteY8022" fmla="*/ 3308027 h 3401120"/>
              <a:gd name="connsiteX8023" fmla="*/ 1543871 w 6672740"/>
              <a:gd name="connsiteY8023" fmla="*/ 3290292 h 3401120"/>
              <a:gd name="connsiteX8024" fmla="*/ 1553254 w 6672740"/>
              <a:gd name="connsiteY8024" fmla="*/ 3268177 h 3401120"/>
              <a:gd name="connsiteX8025" fmla="*/ 1547605 w 6672740"/>
              <a:gd name="connsiteY8025" fmla="*/ 3253888 h 3401120"/>
              <a:gd name="connsiteX8026" fmla="*/ 1555056 w 6672740"/>
              <a:gd name="connsiteY8026" fmla="*/ 3235045 h 3401120"/>
              <a:gd name="connsiteX8027" fmla="*/ 1547605 w 6672740"/>
              <a:gd name="connsiteY8027" fmla="*/ 3217485 h 3401120"/>
              <a:gd name="connsiteX8028" fmla="*/ 1557623 w 6672740"/>
              <a:gd name="connsiteY8028" fmla="*/ 3193875 h 3401120"/>
              <a:gd name="connsiteX8029" fmla="*/ 1553205 w 6672740"/>
              <a:gd name="connsiteY8029" fmla="*/ 3182950 h 3401120"/>
              <a:gd name="connsiteX8030" fmla="*/ 1560271 w 6672740"/>
              <a:gd name="connsiteY8030" fmla="*/ 3165473 h 3401120"/>
              <a:gd name="connsiteX8031" fmla="*/ 1553205 w 6672740"/>
              <a:gd name="connsiteY8031" fmla="*/ 3148413 h 3401120"/>
              <a:gd name="connsiteX8032" fmla="*/ 1563191 w 6672740"/>
              <a:gd name="connsiteY8032" fmla="*/ 3124303 h 3401120"/>
              <a:gd name="connsiteX8033" fmla="*/ 1556939 w 6672740"/>
              <a:gd name="connsiteY8033" fmla="*/ 3109209 h 3401120"/>
              <a:gd name="connsiteX8034" fmla="*/ 1565764 w 6672740"/>
              <a:gd name="connsiteY8034" fmla="*/ 3087901 h 3401120"/>
              <a:gd name="connsiteX8035" fmla="*/ 1560672 w 6672740"/>
              <a:gd name="connsiteY8035" fmla="*/ 3075606 h 3401120"/>
              <a:gd name="connsiteX8036" fmla="*/ 1569885 w 6672740"/>
              <a:gd name="connsiteY8036" fmla="*/ 3053364 h 3401120"/>
              <a:gd name="connsiteX8037" fmla="*/ 1564406 w 6672740"/>
              <a:gd name="connsiteY8037" fmla="*/ 3040137 h 3401120"/>
              <a:gd name="connsiteX8038" fmla="*/ 1573362 w 6672740"/>
              <a:gd name="connsiteY8038" fmla="*/ 3018514 h 3401120"/>
              <a:gd name="connsiteX8039" fmla="*/ 1568140 w 6672740"/>
              <a:gd name="connsiteY8039" fmla="*/ 3005600 h 3401120"/>
              <a:gd name="connsiteX8040" fmla="*/ 1577050 w 6672740"/>
              <a:gd name="connsiteY8040" fmla="*/ 2983563 h 3401120"/>
              <a:gd name="connsiteX8041" fmla="*/ 1571873 w 6672740"/>
              <a:gd name="connsiteY8041" fmla="*/ 2971063 h 3401120"/>
              <a:gd name="connsiteX8042" fmla="*/ 1581079 w 6672740"/>
              <a:gd name="connsiteY8042" fmla="*/ 2948838 h 3401120"/>
              <a:gd name="connsiteX8043" fmla="*/ 1575607 w 6672740"/>
              <a:gd name="connsiteY8043" fmla="*/ 2934660 h 3401120"/>
              <a:gd name="connsiteX8044" fmla="*/ 1584308 w 6672740"/>
              <a:gd name="connsiteY8044" fmla="*/ 2912117 h 3401120"/>
              <a:gd name="connsiteX8045" fmla="*/ 1579341 w 6672740"/>
              <a:gd name="connsiteY8045" fmla="*/ 2900125 h 3401120"/>
              <a:gd name="connsiteX8046" fmla="*/ 1590807 w 6672740"/>
              <a:gd name="connsiteY8046" fmla="*/ 2872440 h 3401120"/>
              <a:gd name="connsiteX8047" fmla="*/ 1586809 w 6672740"/>
              <a:gd name="connsiteY8047" fmla="*/ 2862788 h 3401120"/>
              <a:gd name="connsiteX8048" fmla="*/ 1595635 w 6672740"/>
              <a:gd name="connsiteY8048" fmla="*/ 2841480 h 3401120"/>
              <a:gd name="connsiteX8049" fmla="*/ 1590543 w 6672740"/>
              <a:gd name="connsiteY8049" fmla="*/ 2829185 h 3401120"/>
              <a:gd name="connsiteX8050" fmla="*/ 1601666 w 6672740"/>
              <a:gd name="connsiteY8050" fmla="*/ 2802331 h 3401120"/>
              <a:gd name="connsiteX8051" fmla="*/ 1598010 w 6672740"/>
              <a:gd name="connsiteY8051" fmla="*/ 2793715 h 3401120"/>
              <a:gd name="connsiteX8052" fmla="*/ 1608872 w 6672740"/>
              <a:gd name="connsiteY8052" fmla="*/ 2768114 h 3401120"/>
              <a:gd name="connsiteX8053" fmla="*/ 1605477 w 6672740"/>
              <a:gd name="connsiteY8053" fmla="*/ 2760112 h 3401120"/>
              <a:gd name="connsiteX8054" fmla="*/ 1614470 w 6672740"/>
              <a:gd name="connsiteY8054" fmla="*/ 2738919 h 3401120"/>
              <a:gd name="connsiteX8055" fmla="*/ 1609211 w 6672740"/>
              <a:gd name="connsiteY8055" fmla="*/ 2726510 h 3401120"/>
              <a:gd name="connsiteX8056" fmla="*/ 1620748 w 6672740"/>
              <a:gd name="connsiteY8056" fmla="*/ 2699289 h 3401120"/>
              <a:gd name="connsiteX8057" fmla="*/ 1618545 w 6672740"/>
              <a:gd name="connsiteY8057" fmla="*/ 2693840 h 3401120"/>
              <a:gd name="connsiteX8058" fmla="*/ 1629300 w 6672740"/>
              <a:gd name="connsiteY8058" fmla="*/ 2667241 h 3401120"/>
              <a:gd name="connsiteX8059" fmla="*/ 1626012 w 6672740"/>
              <a:gd name="connsiteY8059" fmla="*/ 2659303 h 3401120"/>
              <a:gd name="connsiteX8060" fmla="*/ 1636857 w 6672740"/>
              <a:gd name="connsiteY8060" fmla="*/ 2633120 h 3401120"/>
              <a:gd name="connsiteX8061" fmla="*/ 1633479 w 6672740"/>
              <a:gd name="connsiteY8061" fmla="*/ 2624766 h 3401120"/>
              <a:gd name="connsiteX8062" fmla="*/ 1644235 w 6672740"/>
              <a:gd name="connsiteY8062" fmla="*/ 2598167 h 3401120"/>
              <a:gd name="connsiteX8063" fmla="*/ 1640947 w 6672740"/>
              <a:gd name="connsiteY8063" fmla="*/ 2590230 h 3401120"/>
              <a:gd name="connsiteX8064" fmla="*/ 1652156 w 6672740"/>
              <a:gd name="connsiteY8064" fmla="*/ 2563168 h 3401120"/>
              <a:gd name="connsiteX8065" fmla="*/ 1655122 w 6672740"/>
              <a:gd name="connsiteY8065" fmla="*/ 2561940 h 3401120"/>
              <a:gd name="connsiteX8066" fmla="*/ 1652148 w 6672740"/>
              <a:gd name="connsiteY8066" fmla="*/ 2554760 h 3401120"/>
              <a:gd name="connsiteX8067" fmla="*/ 1662096 w 6672740"/>
              <a:gd name="connsiteY8067" fmla="*/ 2530740 h 3401120"/>
              <a:gd name="connsiteX8068" fmla="*/ 1659615 w 6672740"/>
              <a:gd name="connsiteY8068" fmla="*/ 2524891 h 3401120"/>
              <a:gd name="connsiteX8069" fmla="*/ 1670874 w 6672740"/>
              <a:gd name="connsiteY8069" fmla="*/ 2498357 h 3401120"/>
              <a:gd name="connsiteX8070" fmla="*/ 1667082 w 6672740"/>
              <a:gd name="connsiteY8070" fmla="*/ 2489421 h 3401120"/>
              <a:gd name="connsiteX8071" fmla="*/ 1678564 w 6672740"/>
              <a:gd name="connsiteY8071" fmla="*/ 2462359 h 3401120"/>
              <a:gd name="connsiteX8072" fmla="*/ 1682244 w 6672740"/>
              <a:gd name="connsiteY8072" fmla="*/ 2460871 h 3401120"/>
              <a:gd name="connsiteX8073" fmla="*/ 1680151 w 6672740"/>
              <a:gd name="connsiteY8073" fmla="*/ 2455818 h 3401120"/>
              <a:gd name="connsiteX8074" fmla="*/ 1690456 w 6672740"/>
              <a:gd name="connsiteY8074" fmla="*/ 2430937 h 3401120"/>
              <a:gd name="connsiteX8075" fmla="*/ 1687617 w 6672740"/>
              <a:gd name="connsiteY8075" fmla="*/ 2424082 h 3401120"/>
              <a:gd name="connsiteX8076" fmla="*/ 1698826 w 6672740"/>
              <a:gd name="connsiteY8076" fmla="*/ 2397021 h 3401120"/>
              <a:gd name="connsiteX8077" fmla="*/ 1701132 w 6672740"/>
              <a:gd name="connsiteY8077" fmla="*/ 2396065 h 3401120"/>
              <a:gd name="connsiteX8078" fmla="*/ 1698818 w 6672740"/>
              <a:gd name="connsiteY8078" fmla="*/ 2390479 h 3401120"/>
              <a:gd name="connsiteX8079" fmla="*/ 1710027 w 6672740"/>
              <a:gd name="connsiteY8079" fmla="*/ 2363418 h 3401120"/>
              <a:gd name="connsiteX8080" fmla="*/ 1711674 w 6672740"/>
              <a:gd name="connsiteY8080" fmla="*/ 2362736 h 3401120"/>
              <a:gd name="connsiteX8081" fmla="*/ 1710019 w 6672740"/>
              <a:gd name="connsiteY8081" fmla="*/ 2358742 h 3401120"/>
              <a:gd name="connsiteX8082" fmla="*/ 1720826 w 6672740"/>
              <a:gd name="connsiteY8082" fmla="*/ 2332651 h 3401120"/>
              <a:gd name="connsiteX8083" fmla="*/ 1717486 w 6672740"/>
              <a:gd name="connsiteY8083" fmla="*/ 2325139 h 3401120"/>
              <a:gd name="connsiteX8084" fmla="*/ 1729515 w 6672740"/>
              <a:gd name="connsiteY8084" fmla="*/ 2298078 h 3401120"/>
              <a:gd name="connsiteX8085" fmla="*/ 1730508 w 6672740"/>
              <a:gd name="connsiteY8085" fmla="*/ 2297695 h 3401120"/>
              <a:gd name="connsiteX8086" fmla="*/ 1728687 w 6672740"/>
              <a:gd name="connsiteY8086" fmla="*/ 2293404 h 3401120"/>
              <a:gd name="connsiteX8087" fmla="*/ 1740169 w 6672740"/>
              <a:gd name="connsiteY8087" fmla="*/ 2266343 h 3401120"/>
              <a:gd name="connsiteX8088" fmla="*/ 1744131 w 6672740"/>
              <a:gd name="connsiteY8088" fmla="*/ 2264741 h 3401120"/>
              <a:gd name="connsiteX8089" fmla="*/ 1741756 w 6672740"/>
              <a:gd name="connsiteY8089" fmla="*/ 2258867 h 3401120"/>
              <a:gd name="connsiteX8090" fmla="*/ 1752965 w 6672740"/>
              <a:gd name="connsiteY8090" fmla="*/ 2231145 h 3401120"/>
              <a:gd name="connsiteX8091" fmla="*/ 1754088 w 6672740"/>
              <a:gd name="connsiteY8091" fmla="*/ 2230669 h 3401120"/>
              <a:gd name="connsiteX8092" fmla="*/ 1752957 w 6672740"/>
              <a:gd name="connsiteY8092" fmla="*/ 2228065 h 3401120"/>
              <a:gd name="connsiteX8093" fmla="*/ 1764713 w 6672740"/>
              <a:gd name="connsiteY8093" fmla="*/ 2201004 h 3401120"/>
              <a:gd name="connsiteX8094" fmla="*/ 1769350 w 6672740"/>
              <a:gd name="connsiteY8094" fmla="*/ 2199172 h 3401120"/>
              <a:gd name="connsiteX8095" fmla="*/ 1767891 w 6672740"/>
              <a:gd name="connsiteY8095" fmla="*/ 2195395 h 3401120"/>
              <a:gd name="connsiteX8096" fmla="*/ 1779101 w 6672740"/>
              <a:gd name="connsiteY8096" fmla="*/ 2166353 h 3401120"/>
              <a:gd name="connsiteX8097" fmla="*/ 1780388 w 6672740"/>
              <a:gd name="connsiteY8097" fmla="*/ 2165781 h 3401120"/>
              <a:gd name="connsiteX8098" fmla="*/ 1779092 w 6672740"/>
              <a:gd name="connsiteY8098" fmla="*/ 2162725 h 3401120"/>
              <a:gd name="connsiteX8099" fmla="*/ 1790574 w 6672740"/>
              <a:gd name="connsiteY8099" fmla="*/ 2135664 h 3401120"/>
              <a:gd name="connsiteX8100" fmla="*/ 1791661 w 6672740"/>
              <a:gd name="connsiteY8100" fmla="*/ 2135225 h 3401120"/>
              <a:gd name="connsiteX8101" fmla="*/ 1790293 w 6672740"/>
              <a:gd name="connsiteY8101" fmla="*/ 2131924 h 3401120"/>
              <a:gd name="connsiteX8102" fmla="*/ 1801775 w 6672740"/>
              <a:gd name="connsiteY8102" fmla="*/ 2104202 h 3401120"/>
              <a:gd name="connsiteX8103" fmla="*/ 1807406 w 6672740"/>
              <a:gd name="connsiteY8103" fmla="*/ 2101870 h 3401120"/>
              <a:gd name="connsiteX8104" fmla="*/ 1807095 w 6672740"/>
              <a:gd name="connsiteY8104" fmla="*/ 2101121 h 3401120"/>
              <a:gd name="connsiteX8105" fmla="*/ 1818305 w 6672740"/>
              <a:gd name="connsiteY8105" fmla="*/ 2074060 h 3401120"/>
              <a:gd name="connsiteX8106" fmla="*/ 1820164 w 6672740"/>
              <a:gd name="connsiteY8106" fmla="*/ 2073288 h 3401120"/>
              <a:gd name="connsiteX8107" fmla="*/ 1818296 w 6672740"/>
              <a:gd name="connsiteY8107" fmla="*/ 2068450 h 3401120"/>
              <a:gd name="connsiteX8108" fmla="*/ 1829506 w 6672740"/>
              <a:gd name="connsiteY8108" fmla="*/ 2039409 h 3401120"/>
              <a:gd name="connsiteX8109" fmla="*/ 1833920 w 6672740"/>
              <a:gd name="connsiteY8109" fmla="*/ 2037446 h 3401120"/>
              <a:gd name="connsiteX8110" fmla="*/ 1833231 w 6672740"/>
              <a:gd name="connsiteY8110" fmla="*/ 2035781 h 3401120"/>
              <a:gd name="connsiteX8111" fmla="*/ 1844440 w 6672740"/>
              <a:gd name="connsiteY8111" fmla="*/ 2008720 h 3401120"/>
              <a:gd name="connsiteX8112" fmla="*/ 1845756 w 6672740"/>
              <a:gd name="connsiteY8112" fmla="*/ 2008174 h 3401120"/>
              <a:gd name="connsiteX8113" fmla="*/ 1844432 w 6672740"/>
              <a:gd name="connsiteY8113" fmla="*/ 2004978 h 3401120"/>
              <a:gd name="connsiteX8114" fmla="*/ 1855914 w 6672740"/>
              <a:gd name="connsiteY8114" fmla="*/ 1977256 h 3401120"/>
              <a:gd name="connsiteX8115" fmla="*/ 1861543 w 6672740"/>
              <a:gd name="connsiteY8115" fmla="*/ 1974925 h 3401120"/>
              <a:gd name="connsiteX8116" fmla="*/ 1861233 w 6672740"/>
              <a:gd name="connsiteY8116" fmla="*/ 1974175 h 3401120"/>
              <a:gd name="connsiteX8117" fmla="*/ 1872442 w 6672740"/>
              <a:gd name="connsiteY8117" fmla="*/ 1947114 h 3401120"/>
              <a:gd name="connsiteX8118" fmla="*/ 1876929 w 6672740"/>
              <a:gd name="connsiteY8118" fmla="*/ 1945255 h 3401120"/>
              <a:gd name="connsiteX8119" fmla="*/ 1876168 w 6672740"/>
              <a:gd name="connsiteY8119" fmla="*/ 1943373 h 3401120"/>
              <a:gd name="connsiteX8120" fmla="*/ 1887377 w 6672740"/>
              <a:gd name="connsiteY8120" fmla="*/ 1915651 h 3401120"/>
              <a:gd name="connsiteX8121" fmla="*/ 1891630 w 6672740"/>
              <a:gd name="connsiteY8121" fmla="*/ 1913846 h 3401120"/>
              <a:gd name="connsiteX8122" fmla="*/ 1891102 w 6672740"/>
              <a:gd name="connsiteY8122" fmla="*/ 1912570 h 3401120"/>
              <a:gd name="connsiteX8123" fmla="*/ 1902312 w 6672740"/>
              <a:gd name="connsiteY8123" fmla="*/ 1885509 h 3401120"/>
              <a:gd name="connsiteX8124" fmla="*/ 1906814 w 6672740"/>
              <a:gd name="connsiteY8124" fmla="*/ 1883643 h 3401120"/>
              <a:gd name="connsiteX8125" fmla="*/ 1906037 w 6672740"/>
              <a:gd name="connsiteY8125" fmla="*/ 1881767 h 3401120"/>
              <a:gd name="connsiteX8126" fmla="*/ 1917519 w 6672740"/>
              <a:gd name="connsiteY8126" fmla="*/ 1854045 h 3401120"/>
              <a:gd name="connsiteX8127" fmla="*/ 1923305 w 6672740"/>
              <a:gd name="connsiteY8127" fmla="*/ 1851648 h 3401120"/>
              <a:gd name="connsiteX8128" fmla="*/ 1934047 w 6672740"/>
              <a:gd name="connsiteY8128" fmla="*/ 1824451 h 3401120"/>
              <a:gd name="connsiteX8129" fmla="*/ 1938294 w 6672740"/>
              <a:gd name="connsiteY8129" fmla="*/ 1822606 h 3401120"/>
              <a:gd name="connsiteX8130" fmla="*/ 1948982 w 6672740"/>
              <a:gd name="connsiteY8130" fmla="*/ 1796174 h 3401120"/>
              <a:gd name="connsiteX8131" fmla="*/ 1953235 w 6672740"/>
              <a:gd name="connsiteY8131" fmla="*/ 1794369 h 3401120"/>
              <a:gd name="connsiteX8132" fmla="*/ 1952707 w 6672740"/>
              <a:gd name="connsiteY8132" fmla="*/ 1793093 h 3401120"/>
              <a:gd name="connsiteX8133" fmla="*/ 1963917 w 6672740"/>
              <a:gd name="connsiteY8133" fmla="*/ 1766032 h 3401120"/>
              <a:gd name="connsiteX8134" fmla="*/ 1968098 w 6672740"/>
              <a:gd name="connsiteY8134" fmla="*/ 1764298 h 3401120"/>
              <a:gd name="connsiteX8135" fmla="*/ 1967642 w 6672740"/>
              <a:gd name="connsiteY8135" fmla="*/ 1763224 h 3401120"/>
              <a:gd name="connsiteX8136" fmla="*/ 1979124 w 6672740"/>
              <a:gd name="connsiteY8136" fmla="*/ 1736162 h 3401120"/>
              <a:gd name="connsiteX8137" fmla="*/ 1985081 w 6672740"/>
              <a:gd name="connsiteY8137" fmla="*/ 1733753 h 3401120"/>
              <a:gd name="connsiteX8138" fmla="*/ 1996200 w 6672740"/>
              <a:gd name="connsiteY8138" fmla="*/ 1708160 h 3401120"/>
              <a:gd name="connsiteX8139" fmla="*/ 2003140 w 6672740"/>
              <a:gd name="connsiteY8139" fmla="*/ 1705419 h 3401120"/>
              <a:gd name="connsiteX8140" fmla="*/ 2003112 w 6672740"/>
              <a:gd name="connsiteY8140" fmla="*/ 1705352 h 3401120"/>
              <a:gd name="connsiteX8141" fmla="*/ 2014322 w 6672740"/>
              <a:gd name="connsiteY8141" fmla="*/ 1678291 h 3401120"/>
              <a:gd name="connsiteX8142" fmla="*/ 2019155 w 6672740"/>
              <a:gd name="connsiteY8142" fmla="*/ 1676289 h 3401120"/>
              <a:gd name="connsiteX8143" fmla="*/ 2018047 w 6672740"/>
              <a:gd name="connsiteY8143" fmla="*/ 1673615 h 3401120"/>
              <a:gd name="connsiteX8144" fmla="*/ 2029256 w 6672740"/>
              <a:gd name="connsiteY8144" fmla="*/ 1646554 h 3401120"/>
              <a:gd name="connsiteX8145" fmla="*/ 2040976 w 6672740"/>
              <a:gd name="connsiteY8145" fmla="*/ 1641699 h 3401120"/>
              <a:gd name="connsiteX8146" fmla="*/ 2049791 w 6672740"/>
              <a:gd name="connsiteY8146" fmla="*/ 1620419 h 3401120"/>
              <a:gd name="connsiteX8147" fmla="*/ 2057811 w 6672740"/>
              <a:gd name="connsiteY8147" fmla="*/ 1617097 h 3401120"/>
              <a:gd name="connsiteX8148" fmla="*/ 2057250 w 6672740"/>
              <a:gd name="connsiteY8148" fmla="*/ 1615743 h 3401120"/>
              <a:gd name="connsiteX8149" fmla="*/ 2068459 w 6672740"/>
              <a:gd name="connsiteY8149" fmla="*/ 1588682 h 3401120"/>
              <a:gd name="connsiteX8150" fmla="*/ 2073419 w 6672740"/>
              <a:gd name="connsiteY8150" fmla="*/ 1586626 h 3401120"/>
              <a:gd name="connsiteX8151" fmla="*/ 2083393 w 6672740"/>
              <a:gd name="connsiteY8151" fmla="*/ 1562546 h 3401120"/>
              <a:gd name="connsiteX8152" fmla="*/ 2091428 w 6672740"/>
              <a:gd name="connsiteY8152" fmla="*/ 1559218 h 3401120"/>
              <a:gd name="connsiteX8153" fmla="*/ 2102335 w 6672740"/>
              <a:gd name="connsiteY8153" fmla="*/ 1531630 h 3401120"/>
              <a:gd name="connsiteX8154" fmla="*/ 2113425 w 6672740"/>
              <a:gd name="connsiteY8154" fmla="*/ 1526818 h 3401120"/>
              <a:gd name="connsiteX8155" fmla="*/ 2122598 w 6672740"/>
              <a:gd name="connsiteY8155" fmla="*/ 1504675 h 3401120"/>
              <a:gd name="connsiteX8156" fmla="*/ 2131554 w 6672740"/>
              <a:gd name="connsiteY8156" fmla="*/ 1500965 h 3401120"/>
              <a:gd name="connsiteX8157" fmla="*/ 2141266 w 6672740"/>
              <a:gd name="connsiteY8157" fmla="*/ 1476945 h 3401120"/>
              <a:gd name="connsiteX8158" fmla="*/ 2150701 w 6672740"/>
              <a:gd name="connsiteY8158" fmla="*/ 1472942 h 3401120"/>
              <a:gd name="connsiteX8159" fmla="*/ 2160207 w 6672740"/>
              <a:gd name="connsiteY8159" fmla="*/ 1450538 h 3401120"/>
              <a:gd name="connsiteX8160" fmla="*/ 2171541 w 6672740"/>
              <a:gd name="connsiteY8160" fmla="*/ 1445955 h 3401120"/>
              <a:gd name="connsiteX8161" fmla="*/ 2180469 w 6672740"/>
              <a:gd name="connsiteY8161" fmla="*/ 1424402 h 3401120"/>
              <a:gd name="connsiteX8162" fmla="*/ 2188061 w 6672740"/>
              <a:gd name="connsiteY8162" fmla="*/ 1421256 h 3401120"/>
              <a:gd name="connsiteX8163" fmla="*/ 2199138 w 6672740"/>
              <a:gd name="connsiteY8163" fmla="*/ 1393212 h 3401120"/>
              <a:gd name="connsiteX8164" fmla="*/ 2208479 w 6672740"/>
              <a:gd name="connsiteY8164" fmla="*/ 1389154 h 3401120"/>
              <a:gd name="connsiteX8165" fmla="*/ 2218079 w 6672740"/>
              <a:gd name="connsiteY8165" fmla="*/ 1366529 h 3401120"/>
              <a:gd name="connsiteX8166" fmla="*/ 2228566 w 6672740"/>
              <a:gd name="connsiteY8166" fmla="*/ 1362289 h 3401120"/>
              <a:gd name="connsiteX8167" fmla="*/ 2238888 w 6672740"/>
              <a:gd name="connsiteY8167" fmla="*/ 1338528 h 3401120"/>
              <a:gd name="connsiteX8168" fmla="*/ 2252808 w 6672740"/>
              <a:gd name="connsiteY8168" fmla="*/ 1333030 h 3401120"/>
              <a:gd name="connsiteX8169" fmla="*/ 2260744 w 6672740"/>
              <a:gd name="connsiteY8169" fmla="*/ 1312939 h 3401120"/>
              <a:gd name="connsiteX8170" fmla="*/ 2270376 w 6672740"/>
              <a:gd name="connsiteY8170" fmla="*/ 1308754 h 3401120"/>
              <a:gd name="connsiteX8171" fmla="*/ 2279685 w 6672740"/>
              <a:gd name="connsiteY8171" fmla="*/ 1285209 h 3401120"/>
              <a:gd name="connsiteX8172" fmla="*/ 2297211 w 6672740"/>
              <a:gd name="connsiteY8172" fmla="*/ 1277604 h 3401120"/>
              <a:gd name="connsiteX8173" fmla="*/ 2303680 w 6672740"/>
              <a:gd name="connsiteY8173" fmla="*/ 1261987 h 3401120"/>
              <a:gd name="connsiteX8174" fmla="*/ 2312636 w 6672740"/>
              <a:gd name="connsiteY8174" fmla="*/ 1258277 h 3401120"/>
              <a:gd name="connsiteX8175" fmla="*/ 2322348 w 6672740"/>
              <a:gd name="connsiteY8175" fmla="*/ 1234258 h 3401120"/>
              <a:gd name="connsiteX8176" fmla="*/ 2336337 w 6672740"/>
              <a:gd name="connsiteY8176" fmla="*/ 1228323 h 3401120"/>
              <a:gd name="connsiteX8177" fmla="*/ 2345023 w 6672740"/>
              <a:gd name="connsiteY8177" fmla="*/ 1207850 h 3401120"/>
              <a:gd name="connsiteX8178" fmla="*/ 2361554 w 6672740"/>
              <a:gd name="connsiteY8178" fmla="*/ 1201165 h 3401120"/>
              <a:gd name="connsiteX8179" fmla="*/ 2369020 w 6672740"/>
              <a:gd name="connsiteY8179" fmla="*/ 1182261 h 3401120"/>
              <a:gd name="connsiteX8180" fmla="*/ 2379249 w 6672740"/>
              <a:gd name="connsiteY8180" fmla="*/ 1177817 h 3401120"/>
              <a:gd name="connsiteX8181" fmla="*/ 2387688 w 6672740"/>
              <a:gd name="connsiteY8181" fmla="*/ 1157444 h 3401120"/>
              <a:gd name="connsiteX8182" fmla="*/ 2401744 w 6672740"/>
              <a:gd name="connsiteY8182" fmla="*/ 1151622 h 3401120"/>
              <a:gd name="connsiteX8183" fmla="*/ 2410363 w 6672740"/>
              <a:gd name="connsiteY8183" fmla="*/ 1131309 h 3401120"/>
              <a:gd name="connsiteX8184" fmla="*/ 2427449 w 6672740"/>
              <a:gd name="connsiteY8184" fmla="*/ 1124400 h 3401120"/>
              <a:gd name="connsiteX8185" fmla="*/ 2434359 w 6672740"/>
              <a:gd name="connsiteY8185" fmla="*/ 1107312 h 3401120"/>
              <a:gd name="connsiteX8186" fmla="*/ 2448346 w 6672740"/>
              <a:gd name="connsiteY8186" fmla="*/ 1101377 h 3401120"/>
              <a:gd name="connsiteX8187" fmla="*/ 2457033 w 6672740"/>
              <a:gd name="connsiteY8187" fmla="*/ 1080904 h 3401120"/>
              <a:gd name="connsiteX8188" fmla="*/ 2474712 w 6672740"/>
              <a:gd name="connsiteY8188" fmla="*/ 1073755 h 3401120"/>
              <a:gd name="connsiteX8189" fmla="*/ 2481030 w 6672740"/>
              <a:gd name="connsiteY8189" fmla="*/ 1058502 h 3401120"/>
              <a:gd name="connsiteX8190" fmla="*/ 2495938 w 6672740"/>
              <a:gd name="connsiteY8190" fmla="*/ 1052327 h 3401120"/>
              <a:gd name="connsiteX8191" fmla="*/ 2503432 w 6672740"/>
              <a:gd name="connsiteY8191" fmla="*/ 1034234 h 3401120"/>
              <a:gd name="connsiteX8192" fmla="*/ 2518236 w 6672740"/>
              <a:gd name="connsiteY8192" fmla="*/ 1028101 h 3401120"/>
              <a:gd name="connsiteX8193" fmla="*/ 2526107 w 6672740"/>
              <a:gd name="connsiteY8193" fmla="*/ 1008645 h 3401120"/>
              <a:gd name="connsiteX8194" fmla="*/ 2543090 w 6672740"/>
              <a:gd name="connsiteY8194" fmla="*/ 1001442 h 3401120"/>
              <a:gd name="connsiteX8195" fmla="*/ 2550102 w 6672740"/>
              <a:gd name="connsiteY8195" fmla="*/ 984101 h 3401120"/>
              <a:gd name="connsiteX8196" fmla="*/ 2566160 w 6672740"/>
              <a:gd name="connsiteY8196" fmla="*/ 977288 h 3401120"/>
              <a:gd name="connsiteX8197" fmla="*/ 2573051 w 6672740"/>
              <a:gd name="connsiteY8197" fmla="*/ 961426 h 3401120"/>
              <a:gd name="connsiteX8198" fmla="*/ 2594783 w 6672740"/>
              <a:gd name="connsiteY8198" fmla="*/ 952843 h 3401120"/>
              <a:gd name="connsiteX8199" fmla="*/ 2600507 w 6672740"/>
              <a:gd name="connsiteY8199" fmla="*/ 939024 h 3401120"/>
              <a:gd name="connsiteX8200" fmla="*/ 2615762 w 6672740"/>
              <a:gd name="connsiteY8200" fmla="*/ 932705 h 3401120"/>
              <a:gd name="connsiteX8201" fmla="*/ 2622909 w 6672740"/>
              <a:gd name="connsiteY8201" fmla="*/ 915029 h 3401120"/>
              <a:gd name="connsiteX8202" fmla="*/ 2643383 w 6672740"/>
              <a:gd name="connsiteY8202" fmla="*/ 906342 h 3401120"/>
              <a:gd name="connsiteX8203" fmla="*/ 2649318 w 6672740"/>
              <a:gd name="connsiteY8203" fmla="*/ 892354 h 3401120"/>
              <a:gd name="connsiteX8204" fmla="*/ 2666994 w 6672740"/>
              <a:gd name="connsiteY8204" fmla="*/ 885207 h 3401120"/>
              <a:gd name="connsiteX8205" fmla="*/ 2668496 w 6672740"/>
              <a:gd name="connsiteY8205" fmla="*/ 881579 h 3401120"/>
              <a:gd name="connsiteX8206" fmla="*/ 2649069 w 6672740"/>
              <a:gd name="connsiteY8206" fmla="*/ 889626 h 3401120"/>
              <a:gd name="connsiteX8207" fmla="*/ 2643155 w 6672740"/>
              <a:gd name="connsiteY8207" fmla="*/ 904585 h 3401120"/>
              <a:gd name="connsiteX8208" fmla="*/ 2623345 w 6672740"/>
              <a:gd name="connsiteY8208" fmla="*/ 913180 h 3401120"/>
              <a:gd name="connsiteX8209" fmla="*/ 2618613 w 6672740"/>
              <a:gd name="connsiteY8209" fmla="*/ 924075 h 3401120"/>
              <a:gd name="connsiteX8210" fmla="*/ 2599112 w 6672740"/>
              <a:gd name="connsiteY8210" fmla="*/ 931776 h 3401120"/>
              <a:gd name="connsiteX8211" fmla="*/ 2593024 w 6672740"/>
              <a:gd name="connsiteY8211" fmla="*/ 946477 h 3401120"/>
              <a:gd name="connsiteX8212" fmla="*/ 2575267 w 6672740"/>
              <a:gd name="connsiteY8212" fmla="*/ 953832 h 3401120"/>
              <a:gd name="connsiteX8213" fmla="*/ 2568210 w 6672740"/>
              <a:gd name="connsiteY8213" fmla="*/ 970472 h 3401120"/>
              <a:gd name="connsiteX8214" fmla="*/ 2548751 w 6672740"/>
              <a:gd name="connsiteY8214" fmla="*/ 978345 h 3401120"/>
              <a:gd name="connsiteX8215" fmla="*/ 2542619 w 6672740"/>
              <a:gd name="connsiteY8215" fmla="*/ 993147 h 3401120"/>
              <a:gd name="connsiteX8216" fmla="*/ 2526642 w 6672740"/>
              <a:gd name="connsiteY8216" fmla="*/ 999765 h 3401120"/>
              <a:gd name="connsiteX8217" fmla="*/ 2519943 w 6672740"/>
              <a:gd name="connsiteY8217" fmla="*/ 1015549 h 3401120"/>
              <a:gd name="connsiteX8218" fmla="*/ 2502857 w 6672740"/>
              <a:gd name="connsiteY8218" fmla="*/ 1022457 h 3401120"/>
              <a:gd name="connsiteX8219" fmla="*/ 2495948 w 6672740"/>
              <a:gd name="connsiteY8219" fmla="*/ 1039544 h 3401120"/>
              <a:gd name="connsiteX8220" fmla="*/ 2481104 w 6672740"/>
              <a:gd name="connsiteY8220" fmla="*/ 1045843 h 3401120"/>
              <a:gd name="connsiteX8221" fmla="*/ 2473001 w 6672740"/>
              <a:gd name="connsiteY8221" fmla="*/ 1065408 h 3401120"/>
              <a:gd name="connsiteX8222" fmla="*/ 2451332 w 6672740"/>
              <a:gd name="connsiteY8222" fmla="*/ 1074383 h 3401120"/>
              <a:gd name="connsiteX8223" fmla="*/ 2445544 w 6672740"/>
              <a:gd name="connsiteY8223" fmla="*/ 1088356 h 3401120"/>
              <a:gd name="connsiteX8224" fmla="*/ 2430637 w 6672740"/>
              <a:gd name="connsiteY8224" fmla="*/ 1094531 h 3401120"/>
              <a:gd name="connsiteX8225" fmla="*/ 2423142 w 6672740"/>
              <a:gd name="connsiteY8225" fmla="*/ 1112624 h 3401120"/>
              <a:gd name="connsiteX8226" fmla="*/ 2407164 w 6672740"/>
              <a:gd name="connsiteY8226" fmla="*/ 1119242 h 3401120"/>
              <a:gd name="connsiteX8227" fmla="*/ 2400466 w 6672740"/>
              <a:gd name="connsiteY8227" fmla="*/ 1135026 h 3401120"/>
              <a:gd name="connsiteX8228" fmla="*/ 2385185 w 6672740"/>
              <a:gd name="connsiteY8228" fmla="*/ 1141206 h 3401120"/>
              <a:gd name="connsiteX8229" fmla="*/ 2376471 w 6672740"/>
              <a:gd name="connsiteY8229" fmla="*/ 1162755 h 3401120"/>
              <a:gd name="connsiteX8230" fmla="*/ 2364991 w 6672740"/>
              <a:gd name="connsiteY8230" fmla="*/ 1167626 h 3401120"/>
              <a:gd name="connsiteX8231" fmla="*/ 2357257 w 6672740"/>
              <a:gd name="connsiteY8231" fmla="*/ 1185431 h 3401120"/>
              <a:gd name="connsiteX8232" fmla="*/ 2343995 w 6672740"/>
              <a:gd name="connsiteY8232" fmla="*/ 1190669 h 3401120"/>
              <a:gd name="connsiteX8233" fmla="*/ 2335128 w 6672740"/>
              <a:gd name="connsiteY8233" fmla="*/ 1211567 h 3401120"/>
              <a:gd name="connsiteX8234" fmla="*/ 2319477 w 6672740"/>
              <a:gd name="connsiteY8234" fmla="*/ 1217896 h 3401120"/>
              <a:gd name="connsiteX8235" fmla="*/ 2311132 w 6672740"/>
              <a:gd name="connsiteY8235" fmla="*/ 1239024 h 3401120"/>
              <a:gd name="connsiteX8236" fmla="*/ 2295406 w 6672740"/>
              <a:gd name="connsiteY8236" fmla="*/ 1245857 h 3401120"/>
              <a:gd name="connsiteX8237" fmla="*/ 2288730 w 6672740"/>
              <a:gd name="connsiteY8237" fmla="*/ 1261972 h 3401120"/>
              <a:gd name="connsiteX8238" fmla="*/ 2279731 w 6672740"/>
              <a:gd name="connsiteY8238" fmla="*/ 1265700 h 3401120"/>
              <a:gd name="connsiteX8239" fmla="*/ 2269788 w 6672740"/>
              <a:gd name="connsiteY8239" fmla="*/ 1289701 h 3401120"/>
              <a:gd name="connsiteX8240" fmla="*/ 2254027 w 6672740"/>
              <a:gd name="connsiteY8240" fmla="*/ 1296230 h 3401120"/>
              <a:gd name="connsiteX8241" fmla="*/ 2245792 w 6672740"/>
              <a:gd name="connsiteY8241" fmla="*/ 1316109 h 3401120"/>
              <a:gd name="connsiteX8242" fmla="*/ 2236059 w 6672740"/>
              <a:gd name="connsiteY8242" fmla="*/ 1320140 h 3401120"/>
              <a:gd name="connsiteX8243" fmla="*/ 2227124 w 6672740"/>
              <a:gd name="connsiteY8243" fmla="*/ 1343292 h 3401120"/>
              <a:gd name="connsiteX8244" fmla="*/ 2210340 w 6672740"/>
              <a:gd name="connsiteY8244" fmla="*/ 1350752 h 3401120"/>
              <a:gd name="connsiteX8245" fmla="*/ 2202856 w 6672740"/>
              <a:gd name="connsiteY8245" fmla="*/ 1369702 h 3401120"/>
              <a:gd name="connsiteX8246" fmla="*/ 2191682 w 6672740"/>
              <a:gd name="connsiteY8246" fmla="*/ 1374557 h 3401120"/>
              <a:gd name="connsiteX8247" fmla="*/ 2184188 w 6672740"/>
              <a:gd name="connsiteY8247" fmla="*/ 1392650 h 3401120"/>
              <a:gd name="connsiteX8248" fmla="*/ 2175654 w 6672740"/>
              <a:gd name="connsiteY8248" fmla="*/ 1396185 h 3401120"/>
              <a:gd name="connsiteX8249" fmla="*/ 2165519 w 6672740"/>
              <a:gd name="connsiteY8249" fmla="*/ 1420652 h 3401120"/>
              <a:gd name="connsiteX8250" fmla="*/ 2150350 w 6672740"/>
              <a:gd name="connsiteY8250" fmla="*/ 1426935 h 3401120"/>
              <a:gd name="connsiteX8251" fmla="*/ 2141250 w 6672740"/>
              <a:gd name="connsiteY8251" fmla="*/ 1449975 h 3401120"/>
              <a:gd name="connsiteX8252" fmla="*/ 2132905 w 6672740"/>
              <a:gd name="connsiteY8252" fmla="*/ 1453601 h 3401120"/>
              <a:gd name="connsiteX8253" fmla="*/ 2122582 w 6672740"/>
              <a:gd name="connsiteY8253" fmla="*/ 1478524 h 3401120"/>
              <a:gd name="connsiteX8254" fmla="*/ 2113115 w 6672740"/>
              <a:gd name="connsiteY8254" fmla="*/ 1482446 h 3401120"/>
              <a:gd name="connsiteX8255" fmla="*/ 2103913 w 6672740"/>
              <a:gd name="connsiteY8255" fmla="*/ 1504660 h 3401120"/>
              <a:gd name="connsiteX8256" fmla="*/ 2092715 w 6672740"/>
              <a:gd name="connsiteY8256" fmla="*/ 1509299 h 3401120"/>
              <a:gd name="connsiteX8257" fmla="*/ 2083378 w 6672740"/>
              <a:gd name="connsiteY8257" fmla="*/ 1532388 h 3401120"/>
              <a:gd name="connsiteX8258" fmla="*/ 2074001 w 6672740"/>
              <a:gd name="connsiteY8258" fmla="*/ 1536367 h 3401120"/>
              <a:gd name="connsiteX8259" fmla="*/ 2064710 w 6672740"/>
              <a:gd name="connsiteY8259" fmla="*/ 1558797 h 3401120"/>
              <a:gd name="connsiteX8260" fmla="*/ 2056693 w 6672740"/>
              <a:gd name="connsiteY8260" fmla="*/ 1562118 h 3401120"/>
              <a:gd name="connsiteX8261" fmla="*/ 2046042 w 6672740"/>
              <a:gd name="connsiteY8261" fmla="*/ 1589713 h 3401120"/>
              <a:gd name="connsiteX8262" fmla="*/ 2041395 w 6672740"/>
              <a:gd name="connsiteY8262" fmla="*/ 1591778 h 3401120"/>
              <a:gd name="connsiteX8263" fmla="*/ 2030833 w 6672740"/>
              <a:gd name="connsiteY8263" fmla="*/ 1616669 h 3401120"/>
              <a:gd name="connsiteX8264" fmla="*/ 2019499 w 6672740"/>
              <a:gd name="connsiteY8264" fmla="*/ 1621251 h 3401120"/>
              <a:gd name="connsiteX8265" fmla="*/ 2010571 w 6672740"/>
              <a:gd name="connsiteY8265" fmla="*/ 1642804 h 3401120"/>
              <a:gd name="connsiteX8266" fmla="*/ 2002551 w 6672740"/>
              <a:gd name="connsiteY8266" fmla="*/ 1646126 h 3401120"/>
              <a:gd name="connsiteX8267" fmla="*/ 2003112 w 6672740"/>
              <a:gd name="connsiteY8267" fmla="*/ 1647480 h 3401120"/>
              <a:gd name="connsiteX8268" fmla="*/ 1991903 w 6672740"/>
              <a:gd name="connsiteY8268" fmla="*/ 1674541 h 3401120"/>
              <a:gd name="connsiteX8269" fmla="*/ 1986907 w 6672740"/>
              <a:gd name="connsiteY8269" fmla="*/ 1676609 h 3401120"/>
              <a:gd name="connsiteX8270" fmla="*/ 1976695 w 6672740"/>
              <a:gd name="connsiteY8270" fmla="*/ 1700677 h 3401120"/>
              <a:gd name="connsiteX8271" fmla="*/ 1967283 w 6672740"/>
              <a:gd name="connsiteY8271" fmla="*/ 1704483 h 3401120"/>
              <a:gd name="connsiteX8272" fmla="*/ 1967643 w 6672740"/>
              <a:gd name="connsiteY8272" fmla="*/ 1705352 h 3401120"/>
              <a:gd name="connsiteX8273" fmla="*/ 1956434 w 6672740"/>
              <a:gd name="connsiteY8273" fmla="*/ 1732413 h 3401120"/>
              <a:gd name="connsiteX8274" fmla="*/ 1952261 w 6672740"/>
              <a:gd name="connsiteY8274" fmla="*/ 1734142 h 3401120"/>
              <a:gd name="connsiteX8275" fmla="*/ 1952708 w 6672740"/>
              <a:gd name="connsiteY8275" fmla="*/ 1735222 h 3401120"/>
              <a:gd name="connsiteX8276" fmla="*/ 1941499 w 6672740"/>
              <a:gd name="connsiteY8276" fmla="*/ 1762283 h 3401120"/>
              <a:gd name="connsiteX8277" fmla="*/ 1937456 w 6672740"/>
              <a:gd name="connsiteY8277" fmla="*/ 1763957 h 3401120"/>
              <a:gd name="connsiteX8278" fmla="*/ 1926019 w 6672740"/>
              <a:gd name="connsiteY8278" fmla="*/ 1790285 h 3401120"/>
              <a:gd name="connsiteX8279" fmla="*/ 1919077 w 6672740"/>
              <a:gd name="connsiteY8279" fmla="*/ 1793026 h 3401120"/>
              <a:gd name="connsiteX8280" fmla="*/ 1919105 w 6672740"/>
              <a:gd name="connsiteY8280" fmla="*/ 1793093 h 3401120"/>
              <a:gd name="connsiteX8281" fmla="*/ 1907622 w 6672740"/>
              <a:gd name="connsiteY8281" fmla="*/ 1820154 h 3401120"/>
              <a:gd name="connsiteX8282" fmla="*/ 1901751 w 6672740"/>
              <a:gd name="connsiteY8282" fmla="*/ 1822528 h 3401120"/>
              <a:gd name="connsiteX8283" fmla="*/ 1902303 w 6672740"/>
              <a:gd name="connsiteY8283" fmla="*/ 1823896 h 3401120"/>
              <a:gd name="connsiteX8284" fmla="*/ 1891094 w 6672740"/>
              <a:gd name="connsiteY8284" fmla="*/ 1851617 h 3401120"/>
              <a:gd name="connsiteX8285" fmla="*/ 1887195 w 6672740"/>
              <a:gd name="connsiteY8285" fmla="*/ 1853271 h 3401120"/>
              <a:gd name="connsiteX8286" fmla="*/ 1876159 w 6672740"/>
              <a:gd name="connsiteY8286" fmla="*/ 1881214 h 3401120"/>
              <a:gd name="connsiteX8287" fmla="*/ 1871913 w 6672740"/>
              <a:gd name="connsiteY8287" fmla="*/ 1883059 h 3401120"/>
              <a:gd name="connsiteX8288" fmla="*/ 1861226 w 6672740"/>
              <a:gd name="connsiteY8288" fmla="*/ 1909488 h 3401120"/>
              <a:gd name="connsiteX8289" fmla="*/ 1856961 w 6672740"/>
              <a:gd name="connsiteY8289" fmla="*/ 1911298 h 3401120"/>
              <a:gd name="connsiteX8290" fmla="*/ 1857501 w 6672740"/>
              <a:gd name="connsiteY8290" fmla="*/ 1912570 h 3401120"/>
              <a:gd name="connsiteX8291" fmla="*/ 1846017 w 6672740"/>
              <a:gd name="connsiteY8291" fmla="*/ 1939631 h 3401120"/>
              <a:gd name="connsiteX8292" fmla="*/ 1840146 w 6672740"/>
              <a:gd name="connsiteY8292" fmla="*/ 1942005 h 3401120"/>
              <a:gd name="connsiteX8293" fmla="*/ 1840698 w 6672740"/>
              <a:gd name="connsiteY8293" fmla="*/ 1943373 h 3401120"/>
              <a:gd name="connsiteX8294" fmla="*/ 1829489 w 6672740"/>
              <a:gd name="connsiteY8294" fmla="*/ 1971094 h 3401120"/>
              <a:gd name="connsiteX8295" fmla="*/ 1825236 w 6672740"/>
              <a:gd name="connsiteY8295" fmla="*/ 1972899 h 3401120"/>
              <a:gd name="connsiteX8296" fmla="*/ 1825764 w 6672740"/>
              <a:gd name="connsiteY8296" fmla="*/ 1974175 h 3401120"/>
              <a:gd name="connsiteX8297" fmla="*/ 1814554 w 6672740"/>
              <a:gd name="connsiteY8297" fmla="*/ 2001236 h 3401120"/>
              <a:gd name="connsiteX8298" fmla="*/ 1813266 w 6672740"/>
              <a:gd name="connsiteY8298" fmla="*/ 2001770 h 3401120"/>
              <a:gd name="connsiteX8299" fmla="*/ 1814563 w 6672740"/>
              <a:gd name="connsiteY8299" fmla="*/ 2004978 h 3401120"/>
              <a:gd name="connsiteX8300" fmla="*/ 1803354 w 6672740"/>
              <a:gd name="connsiteY8300" fmla="*/ 2032699 h 3401120"/>
              <a:gd name="connsiteX8301" fmla="*/ 1799090 w 6672740"/>
              <a:gd name="connsiteY8301" fmla="*/ 2034509 h 3401120"/>
              <a:gd name="connsiteX8302" fmla="*/ 1799629 w 6672740"/>
              <a:gd name="connsiteY8302" fmla="*/ 2035781 h 3401120"/>
              <a:gd name="connsiteX8303" fmla="*/ 1788146 w 6672740"/>
              <a:gd name="connsiteY8303" fmla="*/ 2062842 h 3401120"/>
              <a:gd name="connsiteX8304" fmla="*/ 1781672 w 6672740"/>
              <a:gd name="connsiteY8304" fmla="*/ 2065460 h 3401120"/>
              <a:gd name="connsiteX8305" fmla="*/ 1782827 w 6672740"/>
              <a:gd name="connsiteY8305" fmla="*/ 2068450 h 3401120"/>
              <a:gd name="connsiteX8306" fmla="*/ 1771618 w 6672740"/>
              <a:gd name="connsiteY8306" fmla="*/ 2097492 h 3401120"/>
              <a:gd name="connsiteX8307" fmla="*/ 1770355 w 6672740"/>
              <a:gd name="connsiteY8307" fmla="*/ 2098053 h 3401120"/>
              <a:gd name="connsiteX8308" fmla="*/ 1771626 w 6672740"/>
              <a:gd name="connsiteY8308" fmla="*/ 2101121 h 3401120"/>
              <a:gd name="connsiteX8309" fmla="*/ 1760417 w 6672740"/>
              <a:gd name="connsiteY8309" fmla="*/ 2128182 h 3401120"/>
              <a:gd name="connsiteX8310" fmla="*/ 1759075 w 6672740"/>
              <a:gd name="connsiteY8310" fmla="*/ 2128738 h 3401120"/>
              <a:gd name="connsiteX8311" fmla="*/ 1760426 w 6672740"/>
              <a:gd name="connsiteY8311" fmla="*/ 2131924 h 3401120"/>
              <a:gd name="connsiteX8312" fmla="*/ 1748670 w 6672740"/>
              <a:gd name="connsiteY8312" fmla="*/ 2159645 h 3401120"/>
              <a:gd name="connsiteX8313" fmla="*/ 1744840 w 6672740"/>
              <a:gd name="connsiteY8313" fmla="*/ 2161194 h 3401120"/>
              <a:gd name="connsiteX8314" fmla="*/ 1745491 w 6672740"/>
              <a:gd name="connsiteY8314" fmla="*/ 2162725 h 3401120"/>
              <a:gd name="connsiteX8315" fmla="*/ 1734007 w 6672740"/>
              <a:gd name="connsiteY8315" fmla="*/ 2189787 h 3401120"/>
              <a:gd name="connsiteX8316" fmla="*/ 1732339 w 6672740"/>
              <a:gd name="connsiteY8316" fmla="*/ 2190462 h 3401120"/>
              <a:gd name="connsiteX8317" fmla="*/ 1734290 w 6672740"/>
              <a:gd name="connsiteY8317" fmla="*/ 2195395 h 3401120"/>
              <a:gd name="connsiteX8318" fmla="*/ 1722806 w 6672740"/>
              <a:gd name="connsiteY8318" fmla="*/ 2224436 h 3401120"/>
              <a:gd name="connsiteX8319" fmla="*/ 1720189 w 6672740"/>
              <a:gd name="connsiteY8319" fmla="*/ 2225572 h 3401120"/>
              <a:gd name="connsiteX8320" fmla="*/ 1721221 w 6672740"/>
              <a:gd name="connsiteY8320" fmla="*/ 2228065 h 3401120"/>
              <a:gd name="connsiteX8321" fmla="*/ 1710012 w 6672740"/>
              <a:gd name="connsiteY8321" fmla="*/ 2255126 h 3401120"/>
              <a:gd name="connsiteX8322" fmla="*/ 1708723 w 6672740"/>
              <a:gd name="connsiteY8322" fmla="*/ 2255660 h 3401120"/>
              <a:gd name="connsiteX8323" fmla="*/ 1710020 w 6672740"/>
              <a:gd name="connsiteY8323" fmla="*/ 2258867 h 3401120"/>
              <a:gd name="connsiteX8324" fmla="*/ 1698811 w 6672740"/>
              <a:gd name="connsiteY8324" fmla="*/ 2286589 h 3401120"/>
              <a:gd name="connsiteX8325" fmla="*/ 1696417 w 6672740"/>
              <a:gd name="connsiteY8325" fmla="*/ 2287605 h 3401120"/>
              <a:gd name="connsiteX8326" fmla="*/ 1698819 w 6672740"/>
              <a:gd name="connsiteY8326" fmla="*/ 2293404 h 3401120"/>
              <a:gd name="connsiteX8327" fmla="*/ 1687610 w 6672740"/>
              <a:gd name="connsiteY8327" fmla="*/ 2320465 h 3401120"/>
              <a:gd name="connsiteX8328" fmla="*/ 1685931 w 6672740"/>
              <a:gd name="connsiteY8328" fmla="*/ 2321161 h 3401120"/>
              <a:gd name="connsiteX8329" fmla="*/ 1687618 w 6672740"/>
              <a:gd name="connsiteY8329" fmla="*/ 2325139 h 3401120"/>
              <a:gd name="connsiteX8330" fmla="*/ 1676135 w 6672740"/>
              <a:gd name="connsiteY8330" fmla="*/ 2352201 h 3401120"/>
              <a:gd name="connsiteX8331" fmla="*/ 1674006 w 6672740"/>
              <a:gd name="connsiteY8331" fmla="*/ 2353061 h 3401120"/>
              <a:gd name="connsiteX8332" fmla="*/ 1676417 w 6672740"/>
              <a:gd name="connsiteY8332" fmla="*/ 2358742 h 3401120"/>
              <a:gd name="connsiteX8333" fmla="*/ 1664934 w 6672740"/>
              <a:gd name="connsiteY8333" fmla="*/ 2385803 h 3401120"/>
              <a:gd name="connsiteX8334" fmla="*/ 1661918 w 6672740"/>
              <a:gd name="connsiteY8334" fmla="*/ 2387023 h 3401120"/>
              <a:gd name="connsiteX8335" fmla="*/ 1663349 w 6672740"/>
              <a:gd name="connsiteY8335" fmla="*/ 2390479 h 3401120"/>
              <a:gd name="connsiteX8336" fmla="*/ 1652656 w 6672740"/>
              <a:gd name="connsiteY8336" fmla="*/ 2416295 h 3401120"/>
              <a:gd name="connsiteX8337" fmla="*/ 1655881 w 6672740"/>
              <a:gd name="connsiteY8337" fmla="*/ 2424082 h 3401120"/>
              <a:gd name="connsiteX8338" fmla="*/ 1644672 w 6672740"/>
              <a:gd name="connsiteY8338" fmla="*/ 2451143 h 3401120"/>
              <a:gd name="connsiteX8339" fmla="*/ 1643028 w 6672740"/>
              <a:gd name="connsiteY8339" fmla="*/ 2451824 h 3401120"/>
              <a:gd name="connsiteX8340" fmla="*/ 1644682 w 6672740"/>
              <a:gd name="connsiteY8340" fmla="*/ 2455818 h 3401120"/>
              <a:gd name="connsiteX8341" fmla="*/ 1633989 w 6672740"/>
              <a:gd name="connsiteY8341" fmla="*/ 2481633 h 3401120"/>
              <a:gd name="connsiteX8342" fmla="*/ 1637214 w 6672740"/>
              <a:gd name="connsiteY8342" fmla="*/ 2489421 h 3401120"/>
              <a:gd name="connsiteX8343" fmla="*/ 1626005 w 6672740"/>
              <a:gd name="connsiteY8343" fmla="*/ 2516482 h 3401120"/>
              <a:gd name="connsiteX8344" fmla="*/ 1622977 w 6672740"/>
              <a:gd name="connsiteY8344" fmla="*/ 2517736 h 3401120"/>
              <a:gd name="connsiteX8345" fmla="*/ 1626013 w 6672740"/>
              <a:gd name="connsiteY8345" fmla="*/ 2524891 h 3401120"/>
              <a:gd name="connsiteX8346" fmla="*/ 1615942 w 6672740"/>
              <a:gd name="connsiteY8346" fmla="*/ 2548624 h 3401120"/>
              <a:gd name="connsiteX8347" fmla="*/ 1618546 w 6672740"/>
              <a:gd name="connsiteY8347" fmla="*/ 2554760 h 3401120"/>
              <a:gd name="connsiteX8348" fmla="*/ 1607063 w 6672740"/>
              <a:gd name="connsiteY8348" fmla="*/ 2581821 h 3401120"/>
              <a:gd name="connsiteX8349" fmla="*/ 1605920 w 6672740"/>
              <a:gd name="connsiteY8349" fmla="*/ 2582284 h 3401120"/>
              <a:gd name="connsiteX8350" fmla="*/ 1609211 w 6672740"/>
              <a:gd name="connsiteY8350" fmla="*/ 2590230 h 3401120"/>
              <a:gd name="connsiteX8351" fmla="*/ 1598366 w 6672740"/>
              <a:gd name="connsiteY8351" fmla="*/ 2616412 h 3401120"/>
              <a:gd name="connsiteX8352" fmla="*/ 1601744 w 6672740"/>
              <a:gd name="connsiteY8352" fmla="*/ 2624766 h 3401120"/>
              <a:gd name="connsiteX8353" fmla="*/ 1590989 w 6672740"/>
              <a:gd name="connsiteY8353" fmla="*/ 2651365 h 3401120"/>
              <a:gd name="connsiteX8354" fmla="*/ 1594276 w 6672740"/>
              <a:gd name="connsiteY8354" fmla="*/ 2659303 h 3401120"/>
              <a:gd name="connsiteX8355" fmla="*/ 1583432 w 6672740"/>
              <a:gd name="connsiteY8355" fmla="*/ 2685486 h 3401120"/>
              <a:gd name="connsiteX8356" fmla="*/ 1586809 w 6672740"/>
              <a:gd name="connsiteY8356" fmla="*/ 2693840 h 3401120"/>
              <a:gd name="connsiteX8357" fmla="*/ 1576504 w 6672740"/>
              <a:gd name="connsiteY8357" fmla="*/ 2719325 h 3401120"/>
              <a:gd name="connsiteX8358" fmla="*/ 1579342 w 6672740"/>
              <a:gd name="connsiteY8358" fmla="*/ 2726510 h 3401120"/>
              <a:gd name="connsiteX8359" fmla="*/ 1568904 w 6672740"/>
              <a:gd name="connsiteY8359" fmla="*/ 2752940 h 3401120"/>
              <a:gd name="connsiteX8360" fmla="*/ 1571874 w 6672740"/>
              <a:gd name="connsiteY8360" fmla="*/ 2760112 h 3401120"/>
              <a:gd name="connsiteX8361" fmla="*/ 1561143 w 6672740"/>
              <a:gd name="connsiteY8361" fmla="*/ 2786019 h 3401120"/>
              <a:gd name="connsiteX8362" fmla="*/ 1564408 w 6672740"/>
              <a:gd name="connsiteY8362" fmla="*/ 2793715 h 3401120"/>
              <a:gd name="connsiteX8363" fmla="*/ 1555016 w 6672740"/>
              <a:gd name="connsiteY8363" fmla="*/ 2815850 h 3401120"/>
              <a:gd name="connsiteX8364" fmla="*/ 1560675 w 6672740"/>
              <a:gd name="connsiteY8364" fmla="*/ 2829185 h 3401120"/>
              <a:gd name="connsiteX8365" fmla="*/ 1549811 w 6672740"/>
              <a:gd name="connsiteY8365" fmla="*/ 2854786 h 3401120"/>
              <a:gd name="connsiteX8366" fmla="*/ 1553207 w 6672740"/>
              <a:gd name="connsiteY8366" fmla="*/ 2862788 h 3401120"/>
              <a:gd name="connsiteX8367" fmla="*/ 1542668 w 6672740"/>
              <a:gd name="connsiteY8367" fmla="*/ 2887624 h 3401120"/>
              <a:gd name="connsiteX8368" fmla="*/ 1547605 w 6672740"/>
              <a:gd name="connsiteY8368" fmla="*/ 2900125 h 3401120"/>
              <a:gd name="connsiteX8369" fmla="*/ 1538858 w 6672740"/>
              <a:gd name="connsiteY8369" fmla="*/ 2922273 h 3401120"/>
              <a:gd name="connsiteX8370" fmla="*/ 1543873 w 6672740"/>
              <a:gd name="connsiteY8370" fmla="*/ 2934660 h 3401120"/>
              <a:gd name="connsiteX8371" fmla="*/ 1532728 w 6672740"/>
              <a:gd name="connsiteY8371" fmla="*/ 2962190 h 3401120"/>
              <a:gd name="connsiteX8372" fmla="*/ 1536404 w 6672740"/>
              <a:gd name="connsiteY8372" fmla="*/ 2971063 h 3401120"/>
              <a:gd name="connsiteX8373" fmla="*/ 1527448 w 6672740"/>
              <a:gd name="connsiteY8373" fmla="*/ 2992684 h 3401120"/>
              <a:gd name="connsiteX8374" fmla="*/ 1532670 w 6672740"/>
              <a:gd name="connsiteY8374" fmla="*/ 3005600 h 3401120"/>
              <a:gd name="connsiteX8375" fmla="*/ 1523759 w 6672740"/>
              <a:gd name="connsiteY8375" fmla="*/ 3027637 h 3401120"/>
              <a:gd name="connsiteX8376" fmla="*/ 1528937 w 6672740"/>
              <a:gd name="connsiteY8376" fmla="*/ 3040137 h 3401120"/>
              <a:gd name="connsiteX8377" fmla="*/ 1519724 w 6672740"/>
              <a:gd name="connsiteY8377" fmla="*/ 3062378 h 3401120"/>
              <a:gd name="connsiteX8378" fmla="*/ 1525203 w 6672740"/>
              <a:gd name="connsiteY8378" fmla="*/ 3075606 h 3401120"/>
              <a:gd name="connsiteX8379" fmla="*/ 1518079 w 6672740"/>
              <a:gd name="connsiteY8379" fmla="*/ 3092805 h 3401120"/>
              <a:gd name="connsiteX8380" fmla="*/ 1525204 w 6672740"/>
              <a:gd name="connsiteY8380" fmla="*/ 3109209 h 3401120"/>
              <a:gd name="connsiteX8381" fmla="*/ 1514979 w 6672740"/>
              <a:gd name="connsiteY8381" fmla="*/ 3132745 h 3401120"/>
              <a:gd name="connsiteX8382" fmla="*/ 1521469 w 6672740"/>
              <a:gd name="connsiteY8382" fmla="*/ 3148413 h 3401120"/>
              <a:gd name="connsiteX8383" fmla="*/ 1512513 w 6672740"/>
              <a:gd name="connsiteY8383" fmla="*/ 3170034 h 3401120"/>
              <a:gd name="connsiteX8384" fmla="*/ 1517736 w 6672740"/>
              <a:gd name="connsiteY8384" fmla="*/ 3182950 h 3401120"/>
              <a:gd name="connsiteX8385" fmla="*/ 1510504 w 6672740"/>
              <a:gd name="connsiteY8385" fmla="*/ 3200835 h 3401120"/>
              <a:gd name="connsiteX8386" fmla="*/ 1517737 w 6672740"/>
              <a:gd name="connsiteY8386" fmla="*/ 3217485 h 3401120"/>
              <a:gd name="connsiteX8387" fmla="*/ 1508319 w 6672740"/>
              <a:gd name="connsiteY8387" fmla="*/ 3239164 h 3401120"/>
              <a:gd name="connsiteX8388" fmla="*/ 1514002 w 6672740"/>
              <a:gd name="connsiteY8388" fmla="*/ 3253888 h 3401120"/>
              <a:gd name="connsiteX8389" fmla="*/ 1506729 w 6672740"/>
              <a:gd name="connsiteY8389" fmla="*/ 3272732 h 3401120"/>
              <a:gd name="connsiteX8390" fmla="*/ 1514002 w 6672740"/>
              <a:gd name="connsiteY8390" fmla="*/ 3290292 h 3401120"/>
              <a:gd name="connsiteX8391" fmla="*/ 1506482 w 6672740"/>
              <a:gd name="connsiteY8391" fmla="*/ 3308448 h 3401120"/>
              <a:gd name="connsiteX8392" fmla="*/ 1514003 w 6672740"/>
              <a:gd name="connsiteY8392" fmla="*/ 3325761 h 3401120"/>
              <a:gd name="connsiteX8393" fmla="*/ 1504175 w 6672740"/>
              <a:gd name="connsiteY8393" fmla="*/ 3348386 h 3401120"/>
              <a:gd name="connsiteX8394" fmla="*/ 1510268 w 6672740"/>
              <a:gd name="connsiteY8394" fmla="*/ 3363098 h 3401120"/>
              <a:gd name="connsiteX8395" fmla="*/ 1502922 w 6672740"/>
              <a:gd name="connsiteY8395" fmla="*/ 3380834 h 3401120"/>
              <a:gd name="connsiteX8396" fmla="*/ 1510268 w 6672740"/>
              <a:gd name="connsiteY8396" fmla="*/ 3398569 h 3401120"/>
              <a:gd name="connsiteX8397" fmla="*/ 1509212 w 6672740"/>
              <a:gd name="connsiteY8397" fmla="*/ 3401120 h 3401120"/>
              <a:gd name="connsiteX8398" fmla="*/ 1434784 w 6672740"/>
              <a:gd name="connsiteY8398" fmla="*/ 3401120 h 3401120"/>
              <a:gd name="connsiteX8399" fmla="*/ 1433728 w 6672740"/>
              <a:gd name="connsiteY8399" fmla="*/ 3398569 h 3401120"/>
              <a:gd name="connsiteX8400" fmla="*/ 1441074 w 6672740"/>
              <a:gd name="connsiteY8400" fmla="*/ 3380834 h 3401120"/>
              <a:gd name="connsiteX8401" fmla="*/ 1433728 w 6672740"/>
              <a:gd name="connsiteY8401" fmla="*/ 3363098 h 3401120"/>
              <a:gd name="connsiteX8402" fmla="*/ 1441644 w 6672740"/>
              <a:gd name="connsiteY8402" fmla="*/ 3343985 h 3401120"/>
              <a:gd name="connsiteX8403" fmla="*/ 1433728 w 6672740"/>
              <a:gd name="connsiteY8403" fmla="*/ 3325761 h 3401120"/>
              <a:gd name="connsiteX8404" fmla="*/ 1443160 w 6672740"/>
              <a:gd name="connsiteY8404" fmla="*/ 3304050 h 3401120"/>
              <a:gd name="connsiteX8405" fmla="*/ 1437461 w 6672740"/>
              <a:gd name="connsiteY8405" fmla="*/ 3290292 h 3401120"/>
              <a:gd name="connsiteX8406" fmla="*/ 1444735 w 6672740"/>
              <a:gd name="connsiteY8406" fmla="*/ 3272732 h 3401120"/>
              <a:gd name="connsiteX8407" fmla="*/ 1437461 w 6672740"/>
              <a:gd name="connsiteY8407" fmla="*/ 3253888 h 3401120"/>
              <a:gd name="connsiteX8408" fmla="*/ 1444902 w 6672740"/>
              <a:gd name="connsiteY8408" fmla="*/ 3234612 h 3401120"/>
              <a:gd name="connsiteX8409" fmla="*/ 1437461 w 6672740"/>
              <a:gd name="connsiteY8409" fmla="*/ 3217485 h 3401120"/>
              <a:gd name="connsiteX8410" fmla="*/ 1446628 w 6672740"/>
              <a:gd name="connsiteY8410" fmla="*/ 3196385 h 3401120"/>
              <a:gd name="connsiteX8411" fmla="*/ 1441195 w 6672740"/>
              <a:gd name="connsiteY8411" fmla="*/ 3182950 h 3401120"/>
              <a:gd name="connsiteX8412" fmla="*/ 1450105 w 6672740"/>
              <a:gd name="connsiteY8412" fmla="*/ 3160912 h 3401120"/>
              <a:gd name="connsiteX8413" fmla="*/ 1444929 w 6672740"/>
              <a:gd name="connsiteY8413" fmla="*/ 3148413 h 3401120"/>
              <a:gd name="connsiteX8414" fmla="*/ 1453242 w 6672740"/>
              <a:gd name="connsiteY8414" fmla="*/ 3128344 h 3401120"/>
              <a:gd name="connsiteX8415" fmla="*/ 1444929 w 6672740"/>
              <a:gd name="connsiteY8415" fmla="*/ 3109209 h 3401120"/>
              <a:gd name="connsiteX8416" fmla="*/ 1453965 w 6672740"/>
              <a:gd name="connsiteY8416" fmla="*/ 3088407 h 3401120"/>
              <a:gd name="connsiteX8417" fmla="*/ 1448662 w 6672740"/>
              <a:gd name="connsiteY8417" fmla="*/ 3075606 h 3401120"/>
              <a:gd name="connsiteX8418" fmla="*/ 1457875 w 6672740"/>
              <a:gd name="connsiteY8418" fmla="*/ 3053364 h 3401120"/>
              <a:gd name="connsiteX8419" fmla="*/ 1452396 w 6672740"/>
              <a:gd name="connsiteY8419" fmla="*/ 3040137 h 3401120"/>
              <a:gd name="connsiteX8420" fmla="*/ 1461352 w 6672740"/>
              <a:gd name="connsiteY8420" fmla="*/ 3018514 h 3401120"/>
              <a:gd name="connsiteX8421" fmla="*/ 1456130 w 6672740"/>
              <a:gd name="connsiteY8421" fmla="*/ 3005600 h 3401120"/>
              <a:gd name="connsiteX8422" fmla="*/ 1465040 w 6672740"/>
              <a:gd name="connsiteY8422" fmla="*/ 2983561 h 3401120"/>
              <a:gd name="connsiteX8423" fmla="*/ 1459863 w 6672740"/>
              <a:gd name="connsiteY8423" fmla="*/ 2971063 h 3401120"/>
              <a:gd name="connsiteX8424" fmla="*/ 1469204 w 6672740"/>
              <a:gd name="connsiteY8424" fmla="*/ 2948512 h 3401120"/>
              <a:gd name="connsiteX8425" fmla="*/ 1463597 w 6672740"/>
              <a:gd name="connsiteY8425" fmla="*/ 2934660 h 3401120"/>
              <a:gd name="connsiteX8426" fmla="*/ 1474281 w 6672740"/>
              <a:gd name="connsiteY8426" fmla="*/ 2908268 h 3401120"/>
              <a:gd name="connsiteX8427" fmla="*/ 1471064 w 6672740"/>
              <a:gd name="connsiteY8427" fmla="*/ 2900125 h 3401120"/>
              <a:gd name="connsiteX8428" fmla="*/ 1480501 w 6672740"/>
              <a:gd name="connsiteY8428" fmla="*/ 2876228 h 3401120"/>
              <a:gd name="connsiteX8429" fmla="*/ 1474799 w 6672740"/>
              <a:gd name="connsiteY8429" fmla="*/ 2862788 h 3401120"/>
              <a:gd name="connsiteX8430" fmla="*/ 1485662 w 6672740"/>
              <a:gd name="connsiteY8430" fmla="*/ 2837188 h 3401120"/>
              <a:gd name="connsiteX8431" fmla="*/ 1482267 w 6672740"/>
              <a:gd name="connsiteY8431" fmla="*/ 2829185 h 3401120"/>
              <a:gd name="connsiteX8432" fmla="*/ 1491659 w 6672740"/>
              <a:gd name="connsiteY8432" fmla="*/ 2807050 h 3401120"/>
              <a:gd name="connsiteX8433" fmla="*/ 1486000 w 6672740"/>
              <a:gd name="connsiteY8433" fmla="*/ 2793715 h 3401120"/>
              <a:gd name="connsiteX8434" fmla="*/ 1497482 w 6672740"/>
              <a:gd name="connsiteY8434" fmla="*/ 2766654 h 3401120"/>
              <a:gd name="connsiteX8435" fmla="*/ 1497963 w 6672740"/>
              <a:gd name="connsiteY8435" fmla="*/ 2766458 h 3401120"/>
              <a:gd name="connsiteX8436" fmla="*/ 1495334 w 6672740"/>
              <a:gd name="connsiteY8436" fmla="*/ 2760112 h 3401120"/>
              <a:gd name="connsiteX8437" fmla="*/ 1505949 w 6672740"/>
              <a:gd name="connsiteY8437" fmla="*/ 2734482 h 3401120"/>
              <a:gd name="connsiteX8438" fmla="*/ 1502801 w 6672740"/>
              <a:gd name="connsiteY8438" fmla="*/ 2726510 h 3401120"/>
              <a:gd name="connsiteX8439" fmla="*/ 1513018 w 6672740"/>
              <a:gd name="connsiteY8439" fmla="*/ 2700640 h 3401120"/>
              <a:gd name="connsiteX8440" fmla="*/ 1510268 w 6672740"/>
              <a:gd name="connsiteY8440" fmla="*/ 2693840 h 3401120"/>
              <a:gd name="connsiteX8441" fmla="*/ 1521024 w 6672740"/>
              <a:gd name="connsiteY8441" fmla="*/ 2667241 h 3401120"/>
              <a:gd name="connsiteX8442" fmla="*/ 1517736 w 6672740"/>
              <a:gd name="connsiteY8442" fmla="*/ 2659303 h 3401120"/>
              <a:gd name="connsiteX8443" fmla="*/ 1528580 w 6672740"/>
              <a:gd name="connsiteY8443" fmla="*/ 2633120 h 3401120"/>
              <a:gd name="connsiteX8444" fmla="*/ 1525203 w 6672740"/>
              <a:gd name="connsiteY8444" fmla="*/ 2624766 h 3401120"/>
              <a:gd name="connsiteX8445" fmla="*/ 1535958 w 6672740"/>
              <a:gd name="connsiteY8445" fmla="*/ 2598167 h 3401120"/>
              <a:gd name="connsiteX8446" fmla="*/ 1532670 w 6672740"/>
              <a:gd name="connsiteY8446" fmla="*/ 2590230 h 3401120"/>
              <a:gd name="connsiteX8447" fmla="*/ 1543794 w 6672740"/>
              <a:gd name="connsiteY8447" fmla="*/ 2563375 h 3401120"/>
              <a:gd name="connsiteX8448" fmla="*/ 1540138 w 6672740"/>
              <a:gd name="connsiteY8448" fmla="*/ 2554760 h 3401120"/>
              <a:gd name="connsiteX8449" fmla="*/ 1550209 w 6672740"/>
              <a:gd name="connsiteY8449" fmla="*/ 2531026 h 3401120"/>
              <a:gd name="connsiteX8450" fmla="*/ 1547605 w 6672740"/>
              <a:gd name="connsiteY8450" fmla="*/ 2524891 h 3401120"/>
              <a:gd name="connsiteX8451" fmla="*/ 1559087 w 6672740"/>
              <a:gd name="connsiteY8451" fmla="*/ 2497830 h 3401120"/>
              <a:gd name="connsiteX8452" fmla="*/ 1563429 w 6672740"/>
              <a:gd name="connsiteY8452" fmla="*/ 2496074 h 3401120"/>
              <a:gd name="connsiteX8453" fmla="*/ 1560673 w 6672740"/>
              <a:gd name="connsiteY8453" fmla="*/ 2489421 h 3401120"/>
              <a:gd name="connsiteX8454" fmla="*/ 1571366 w 6672740"/>
              <a:gd name="connsiteY8454" fmla="*/ 2463605 h 3401120"/>
              <a:gd name="connsiteX8455" fmla="*/ 1568141 w 6672740"/>
              <a:gd name="connsiteY8455" fmla="*/ 2455818 h 3401120"/>
              <a:gd name="connsiteX8456" fmla="*/ 1579350 w 6672740"/>
              <a:gd name="connsiteY8456" fmla="*/ 2428756 h 3401120"/>
              <a:gd name="connsiteX8457" fmla="*/ 1580994 w 6672740"/>
              <a:gd name="connsiteY8457" fmla="*/ 2428074 h 3401120"/>
              <a:gd name="connsiteX8458" fmla="*/ 1579341 w 6672740"/>
              <a:gd name="connsiteY8458" fmla="*/ 2424082 h 3401120"/>
              <a:gd name="connsiteX8459" fmla="*/ 1590034 w 6672740"/>
              <a:gd name="connsiteY8459" fmla="*/ 2398266 h 3401120"/>
              <a:gd name="connsiteX8460" fmla="*/ 1586808 w 6672740"/>
              <a:gd name="connsiteY8460" fmla="*/ 2390479 h 3401120"/>
              <a:gd name="connsiteX8461" fmla="*/ 1598017 w 6672740"/>
              <a:gd name="connsiteY8461" fmla="*/ 2363418 h 3401120"/>
              <a:gd name="connsiteX8462" fmla="*/ 1599698 w 6672740"/>
              <a:gd name="connsiteY8462" fmla="*/ 2362722 h 3401120"/>
              <a:gd name="connsiteX8463" fmla="*/ 1598009 w 6672740"/>
              <a:gd name="connsiteY8463" fmla="*/ 2358742 h 3401120"/>
              <a:gd name="connsiteX8464" fmla="*/ 1609491 w 6672740"/>
              <a:gd name="connsiteY8464" fmla="*/ 2331681 h 3401120"/>
              <a:gd name="connsiteX8465" fmla="*/ 1611621 w 6672740"/>
              <a:gd name="connsiteY8465" fmla="*/ 2330820 h 3401120"/>
              <a:gd name="connsiteX8466" fmla="*/ 1609210 w 6672740"/>
              <a:gd name="connsiteY8466" fmla="*/ 2325139 h 3401120"/>
              <a:gd name="connsiteX8467" fmla="*/ 1620693 w 6672740"/>
              <a:gd name="connsiteY8467" fmla="*/ 2298078 h 3401120"/>
              <a:gd name="connsiteX8468" fmla="*/ 1623710 w 6672740"/>
              <a:gd name="connsiteY8468" fmla="*/ 2296859 h 3401120"/>
              <a:gd name="connsiteX8469" fmla="*/ 1622278 w 6672740"/>
              <a:gd name="connsiteY8469" fmla="*/ 2293404 h 3401120"/>
              <a:gd name="connsiteX8470" fmla="*/ 1633488 w 6672740"/>
              <a:gd name="connsiteY8470" fmla="*/ 2266343 h 3401120"/>
              <a:gd name="connsiteX8471" fmla="*/ 1636070 w 6672740"/>
              <a:gd name="connsiteY8471" fmla="*/ 2265274 h 3401120"/>
              <a:gd name="connsiteX8472" fmla="*/ 1633479 w 6672740"/>
              <a:gd name="connsiteY8472" fmla="*/ 2258867 h 3401120"/>
              <a:gd name="connsiteX8473" fmla="*/ 1644689 w 6672740"/>
              <a:gd name="connsiteY8473" fmla="*/ 2231145 h 3401120"/>
              <a:gd name="connsiteX8474" fmla="*/ 1645767 w 6672740"/>
              <a:gd name="connsiteY8474" fmla="*/ 2230688 h 3401120"/>
              <a:gd name="connsiteX8475" fmla="*/ 1644680 w 6672740"/>
              <a:gd name="connsiteY8475" fmla="*/ 2228065 h 3401120"/>
              <a:gd name="connsiteX8476" fmla="*/ 1655890 w 6672740"/>
              <a:gd name="connsiteY8476" fmla="*/ 2201004 h 3401120"/>
              <a:gd name="connsiteX8477" fmla="*/ 1657788 w 6672740"/>
              <a:gd name="connsiteY8477" fmla="*/ 2200218 h 3401120"/>
              <a:gd name="connsiteX8478" fmla="*/ 1655881 w 6672740"/>
              <a:gd name="connsiteY8478" fmla="*/ 2195395 h 3401120"/>
              <a:gd name="connsiteX8479" fmla="*/ 1667363 w 6672740"/>
              <a:gd name="connsiteY8479" fmla="*/ 2166353 h 3401120"/>
              <a:gd name="connsiteX8480" fmla="*/ 1668427 w 6672740"/>
              <a:gd name="connsiteY8480" fmla="*/ 2165892 h 3401120"/>
              <a:gd name="connsiteX8481" fmla="*/ 1667082 w 6672740"/>
              <a:gd name="connsiteY8481" fmla="*/ 2162725 h 3401120"/>
              <a:gd name="connsiteX8482" fmla="*/ 1678564 w 6672740"/>
              <a:gd name="connsiteY8482" fmla="*/ 2135664 h 3401120"/>
              <a:gd name="connsiteX8483" fmla="*/ 1681273 w 6672740"/>
              <a:gd name="connsiteY8483" fmla="*/ 2134569 h 3401120"/>
              <a:gd name="connsiteX8484" fmla="*/ 1680151 w 6672740"/>
              <a:gd name="connsiteY8484" fmla="*/ 2131924 h 3401120"/>
              <a:gd name="connsiteX8485" fmla="*/ 1691907 w 6672740"/>
              <a:gd name="connsiteY8485" fmla="*/ 2104202 h 3401120"/>
              <a:gd name="connsiteX8486" fmla="*/ 1695723 w 6672740"/>
              <a:gd name="connsiteY8486" fmla="*/ 2102658 h 3401120"/>
              <a:gd name="connsiteX8487" fmla="*/ 1695085 w 6672740"/>
              <a:gd name="connsiteY8487" fmla="*/ 2101121 h 3401120"/>
              <a:gd name="connsiteX8488" fmla="*/ 1706295 w 6672740"/>
              <a:gd name="connsiteY8488" fmla="*/ 2074060 h 3401120"/>
              <a:gd name="connsiteX8489" fmla="*/ 1708154 w 6672740"/>
              <a:gd name="connsiteY8489" fmla="*/ 2073288 h 3401120"/>
              <a:gd name="connsiteX8490" fmla="*/ 1706286 w 6672740"/>
              <a:gd name="connsiteY8490" fmla="*/ 2068450 h 3401120"/>
              <a:gd name="connsiteX8491" fmla="*/ 1717496 w 6672740"/>
              <a:gd name="connsiteY8491" fmla="*/ 2039409 h 3401120"/>
              <a:gd name="connsiteX8492" fmla="*/ 1721926 w 6672740"/>
              <a:gd name="connsiteY8492" fmla="*/ 2037439 h 3401120"/>
              <a:gd name="connsiteX8493" fmla="*/ 1721221 w 6672740"/>
              <a:gd name="connsiteY8493" fmla="*/ 2035781 h 3401120"/>
              <a:gd name="connsiteX8494" fmla="*/ 1732703 w 6672740"/>
              <a:gd name="connsiteY8494" fmla="*/ 2008720 h 3401120"/>
              <a:gd name="connsiteX8495" fmla="*/ 1738575 w 6672740"/>
              <a:gd name="connsiteY8495" fmla="*/ 2006346 h 3401120"/>
              <a:gd name="connsiteX8496" fmla="*/ 1738022 w 6672740"/>
              <a:gd name="connsiteY8496" fmla="*/ 2004978 h 3401120"/>
              <a:gd name="connsiteX8497" fmla="*/ 1749231 w 6672740"/>
              <a:gd name="connsiteY8497" fmla="*/ 1977256 h 3401120"/>
              <a:gd name="connsiteX8498" fmla="*/ 1750310 w 6672740"/>
              <a:gd name="connsiteY8498" fmla="*/ 1976799 h 3401120"/>
              <a:gd name="connsiteX8499" fmla="*/ 1749223 w 6672740"/>
              <a:gd name="connsiteY8499" fmla="*/ 1974175 h 3401120"/>
              <a:gd name="connsiteX8500" fmla="*/ 1760432 w 6672740"/>
              <a:gd name="connsiteY8500" fmla="*/ 1947114 h 3401120"/>
              <a:gd name="connsiteX8501" fmla="*/ 1764919 w 6672740"/>
              <a:gd name="connsiteY8501" fmla="*/ 1945255 h 3401120"/>
              <a:gd name="connsiteX8502" fmla="*/ 1764158 w 6672740"/>
              <a:gd name="connsiteY8502" fmla="*/ 1943373 h 3401120"/>
              <a:gd name="connsiteX8503" fmla="*/ 1775367 w 6672740"/>
              <a:gd name="connsiteY8503" fmla="*/ 1915651 h 3401120"/>
              <a:gd name="connsiteX8504" fmla="*/ 1779632 w 6672740"/>
              <a:gd name="connsiteY8504" fmla="*/ 1913841 h 3401120"/>
              <a:gd name="connsiteX8505" fmla="*/ 1779092 w 6672740"/>
              <a:gd name="connsiteY8505" fmla="*/ 1912570 h 3401120"/>
              <a:gd name="connsiteX8506" fmla="*/ 1790574 w 6672740"/>
              <a:gd name="connsiteY8506" fmla="*/ 1885509 h 3401120"/>
              <a:gd name="connsiteX8507" fmla="*/ 1796447 w 6672740"/>
              <a:gd name="connsiteY8507" fmla="*/ 1883134 h 3401120"/>
              <a:gd name="connsiteX8508" fmla="*/ 1795894 w 6672740"/>
              <a:gd name="connsiteY8508" fmla="*/ 1881767 h 3401120"/>
              <a:gd name="connsiteX8509" fmla="*/ 1807104 w 6672740"/>
              <a:gd name="connsiteY8509" fmla="*/ 1854045 h 3401120"/>
              <a:gd name="connsiteX8510" fmla="*/ 1811002 w 6672740"/>
              <a:gd name="connsiteY8510" fmla="*/ 1852391 h 3401120"/>
              <a:gd name="connsiteX8511" fmla="*/ 1822037 w 6672740"/>
              <a:gd name="connsiteY8511" fmla="*/ 1824451 h 3401120"/>
              <a:gd name="connsiteX8512" fmla="*/ 1826285 w 6672740"/>
              <a:gd name="connsiteY8512" fmla="*/ 1822606 h 3401120"/>
              <a:gd name="connsiteX8513" fmla="*/ 1836972 w 6672740"/>
              <a:gd name="connsiteY8513" fmla="*/ 1796174 h 3401120"/>
              <a:gd name="connsiteX8514" fmla="*/ 1841237 w 6672740"/>
              <a:gd name="connsiteY8514" fmla="*/ 1794364 h 3401120"/>
              <a:gd name="connsiteX8515" fmla="*/ 1840697 w 6672740"/>
              <a:gd name="connsiteY8515" fmla="*/ 1793093 h 3401120"/>
              <a:gd name="connsiteX8516" fmla="*/ 1852179 w 6672740"/>
              <a:gd name="connsiteY8516" fmla="*/ 1766032 h 3401120"/>
              <a:gd name="connsiteX8517" fmla="*/ 1857742 w 6672740"/>
              <a:gd name="connsiteY8517" fmla="*/ 1763782 h 3401120"/>
              <a:gd name="connsiteX8518" fmla="*/ 1857499 w 6672740"/>
              <a:gd name="connsiteY8518" fmla="*/ 1763224 h 3401120"/>
              <a:gd name="connsiteX8519" fmla="*/ 1869255 w 6672740"/>
              <a:gd name="connsiteY8519" fmla="*/ 1736162 h 3401120"/>
              <a:gd name="connsiteX8520" fmla="*/ 1877054 w 6672740"/>
              <a:gd name="connsiteY8520" fmla="*/ 1733081 h 3401120"/>
              <a:gd name="connsiteX8521" fmla="*/ 1887377 w 6672740"/>
              <a:gd name="connsiteY8521" fmla="*/ 1708160 h 3401120"/>
              <a:gd name="connsiteX8522" fmla="*/ 1891549 w 6672740"/>
              <a:gd name="connsiteY8522" fmla="*/ 1706432 h 3401120"/>
              <a:gd name="connsiteX8523" fmla="*/ 1891102 w 6672740"/>
              <a:gd name="connsiteY8523" fmla="*/ 1705352 h 3401120"/>
              <a:gd name="connsiteX8524" fmla="*/ 1902312 w 6672740"/>
              <a:gd name="connsiteY8524" fmla="*/ 1678291 h 3401120"/>
              <a:gd name="connsiteX8525" fmla="*/ 1910343 w 6672740"/>
              <a:gd name="connsiteY8525" fmla="*/ 1674964 h 3401120"/>
              <a:gd name="connsiteX8526" fmla="*/ 1909771 w 6672740"/>
              <a:gd name="connsiteY8526" fmla="*/ 1673615 h 3401120"/>
              <a:gd name="connsiteX8527" fmla="*/ 1921252 w 6672740"/>
              <a:gd name="connsiteY8527" fmla="*/ 1646554 h 3401120"/>
              <a:gd name="connsiteX8528" fmla="*/ 1928101 w 6672740"/>
              <a:gd name="connsiteY8528" fmla="*/ 1643785 h 3401120"/>
              <a:gd name="connsiteX8529" fmla="*/ 1937781 w 6672740"/>
              <a:gd name="connsiteY8529" fmla="*/ 1620419 h 3401120"/>
              <a:gd name="connsiteX8530" fmla="*/ 1945801 w 6672740"/>
              <a:gd name="connsiteY8530" fmla="*/ 1617097 h 3401120"/>
              <a:gd name="connsiteX8531" fmla="*/ 1945240 w 6672740"/>
              <a:gd name="connsiteY8531" fmla="*/ 1615743 h 3401120"/>
              <a:gd name="connsiteX8532" fmla="*/ 1956449 w 6672740"/>
              <a:gd name="connsiteY8532" fmla="*/ 1588682 h 3401120"/>
              <a:gd name="connsiteX8533" fmla="*/ 1965976 w 6672740"/>
              <a:gd name="connsiteY8533" fmla="*/ 1584735 h 3401120"/>
              <a:gd name="connsiteX8534" fmla="*/ 1975390 w 6672740"/>
              <a:gd name="connsiteY8534" fmla="*/ 1562546 h 3401120"/>
              <a:gd name="connsiteX8535" fmla="*/ 1980837 w 6672740"/>
              <a:gd name="connsiteY8535" fmla="*/ 1560344 h 3401120"/>
              <a:gd name="connsiteX8536" fmla="*/ 1991919 w 6672740"/>
              <a:gd name="connsiteY8536" fmla="*/ 1531630 h 3401120"/>
              <a:gd name="connsiteX8537" fmla="*/ 2001115 w 6672740"/>
              <a:gd name="connsiteY8537" fmla="*/ 1527543 h 3401120"/>
              <a:gd name="connsiteX8538" fmla="*/ 2010588 w 6672740"/>
              <a:gd name="connsiteY8538" fmla="*/ 1504675 h 3401120"/>
              <a:gd name="connsiteX8539" fmla="*/ 2019544 w 6672740"/>
              <a:gd name="connsiteY8539" fmla="*/ 1500965 h 3401120"/>
              <a:gd name="connsiteX8540" fmla="*/ 2029256 w 6672740"/>
              <a:gd name="connsiteY8540" fmla="*/ 1476945 h 3401120"/>
              <a:gd name="connsiteX8541" fmla="*/ 2040898 w 6672740"/>
              <a:gd name="connsiteY8541" fmla="*/ 1472005 h 3401120"/>
              <a:gd name="connsiteX8542" fmla="*/ 2049791 w 6672740"/>
              <a:gd name="connsiteY8542" fmla="*/ 1450538 h 3401120"/>
              <a:gd name="connsiteX8543" fmla="*/ 2059257 w 6672740"/>
              <a:gd name="connsiteY8543" fmla="*/ 1446616 h 3401120"/>
              <a:gd name="connsiteX8544" fmla="*/ 2068459 w 6672740"/>
              <a:gd name="connsiteY8544" fmla="*/ 1424402 h 3401120"/>
              <a:gd name="connsiteX8545" fmla="*/ 2076051 w 6672740"/>
              <a:gd name="connsiteY8545" fmla="*/ 1421256 h 3401120"/>
              <a:gd name="connsiteX8546" fmla="*/ 2087127 w 6672740"/>
              <a:gd name="connsiteY8546" fmla="*/ 1393212 h 3401120"/>
              <a:gd name="connsiteX8547" fmla="*/ 2103245 w 6672740"/>
              <a:gd name="connsiteY8547" fmla="*/ 1386210 h 3401120"/>
              <a:gd name="connsiteX8548" fmla="*/ 2111397 w 6672740"/>
              <a:gd name="connsiteY8548" fmla="*/ 1366529 h 3401120"/>
              <a:gd name="connsiteX8549" fmla="*/ 2119931 w 6672740"/>
              <a:gd name="connsiteY8549" fmla="*/ 1362995 h 3401120"/>
              <a:gd name="connsiteX8550" fmla="*/ 2130065 w 6672740"/>
              <a:gd name="connsiteY8550" fmla="*/ 1338528 h 3401120"/>
              <a:gd name="connsiteX8551" fmla="*/ 2140302 w 6672740"/>
              <a:gd name="connsiteY8551" fmla="*/ 1334287 h 3401120"/>
              <a:gd name="connsiteX8552" fmla="*/ 2148734 w 6672740"/>
              <a:gd name="connsiteY8552" fmla="*/ 1312939 h 3401120"/>
              <a:gd name="connsiteX8553" fmla="*/ 2165031 w 6672740"/>
              <a:gd name="connsiteY8553" fmla="*/ 1305858 h 3401120"/>
              <a:gd name="connsiteX8554" fmla="*/ 2173002 w 6672740"/>
              <a:gd name="connsiteY8554" fmla="*/ 1285209 h 3401120"/>
              <a:gd name="connsiteX8555" fmla="*/ 2184093 w 6672740"/>
              <a:gd name="connsiteY8555" fmla="*/ 1280278 h 3401120"/>
              <a:gd name="connsiteX8556" fmla="*/ 2191670 w 6672740"/>
              <a:gd name="connsiteY8556" fmla="*/ 1261987 h 3401120"/>
              <a:gd name="connsiteX8557" fmla="*/ 2205177 w 6672740"/>
              <a:gd name="connsiteY8557" fmla="*/ 1256392 h 3401120"/>
              <a:gd name="connsiteX8558" fmla="*/ 2214345 w 6672740"/>
              <a:gd name="connsiteY8558" fmla="*/ 1234258 h 3401120"/>
              <a:gd name="connsiteX8559" fmla="*/ 2225600 w 6672740"/>
              <a:gd name="connsiteY8559" fmla="*/ 1229597 h 3401120"/>
              <a:gd name="connsiteX8560" fmla="*/ 2234608 w 6672740"/>
              <a:gd name="connsiteY8560" fmla="*/ 1207850 h 3401120"/>
              <a:gd name="connsiteX8561" fmla="*/ 2249309 w 6672740"/>
              <a:gd name="connsiteY8561" fmla="*/ 1201760 h 3401120"/>
              <a:gd name="connsiteX8562" fmla="*/ 2257010 w 6672740"/>
              <a:gd name="connsiteY8562" fmla="*/ 1182261 h 3401120"/>
              <a:gd name="connsiteX8563" fmla="*/ 2271900 w 6672740"/>
              <a:gd name="connsiteY8563" fmla="*/ 1175792 h 3401120"/>
              <a:gd name="connsiteX8564" fmla="*/ 2279685 w 6672740"/>
              <a:gd name="connsiteY8564" fmla="*/ 1157444 h 3401120"/>
              <a:gd name="connsiteX8565" fmla="*/ 2291154 w 6672740"/>
              <a:gd name="connsiteY8565" fmla="*/ 1152807 h 3401120"/>
              <a:gd name="connsiteX8566" fmla="*/ 2300493 w 6672740"/>
              <a:gd name="connsiteY8566" fmla="*/ 1131309 h 3401120"/>
              <a:gd name="connsiteX8567" fmla="*/ 2314955 w 6672740"/>
              <a:gd name="connsiteY8567" fmla="*/ 1125597 h 3401120"/>
              <a:gd name="connsiteX8568" fmla="*/ 2322348 w 6672740"/>
              <a:gd name="connsiteY8568" fmla="*/ 1107312 h 3401120"/>
              <a:gd name="connsiteX8569" fmla="*/ 2336337 w 6672740"/>
              <a:gd name="connsiteY8569" fmla="*/ 1101377 h 3401120"/>
              <a:gd name="connsiteX8570" fmla="*/ 2345023 w 6672740"/>
              <a:gd name="connsiteY8570" fmla="*/ 1080904 h 3401120"/>
              <a:gd name="connsiteX8571" fmla="*/ 2362701 w 6672740"/>
              <a:gd name="connsiteY8571" fmla="*/ 1073755 h 3401120"/>
              <a:gd name="connsiteX8572" fmla="*/ 2369020 w 6672740"/>
              <a:gd name="connsiteY8572" fmla="*/ 1058502 h 3401120"/>
              <a:gd name="connsiteX8573" fmla="*/ 2383927 w 6672740"/>
              <a:gd name="connsiteY8573" fmla="*/ 1052327 h 3401120"/>
              <a:gd name="connsiteX8574" fmla="*/ 2391422 w 6672740"/>
              <a:gd name="connsiteY8574" fmla="*/ 1034234 h 3401120"/>
              <a:gd name="connsiteX8575" fmla="*/ 2408581 w 6672740"/>
              <a:gd name="connsiteY8575" fmla="*/ 1027125 h 3401120"/>
              <a:gd name="connsiteX8576" fmla="*/ 2416237 w 6672740"/>
              <a:gd name="connsiteY8576" fmla="*/ 1008645 h 3401120"/>
              <a:gd name="connsiteX8577" fmla="*/ 2435054 w 6672740"/>
              <a:gd name="connsiteY8577" fmla="*/ 1000850 h 3401120"/>
              <a:gd name="connsiteX8578" fmla="*/ 2441826 w 6672740"/>
              <a:gd name="connsiteY8578" fmla="*/ 984101 h 3401120"/>
              <a:gd name="connsiteX8579" fmla="*/ 2457746 w 6672740"/>
              <a:gd name="connsiteY8579" fmla="*/ 977347 h 3401120"/>
              <a:gd name="connsiteX8580" fmla="*/ 2464501 w 6672740"/>
              <a:gd name="connsiteY8580" fmla="*/ 961426 h 3401120"/>
              <a:gd name="connsiteX8581" fmla="*/ 2482179 w 6672740"/>
              <a:gd name="connsiteY8581" fmla="*/ 954278 h 3401120"/>
              <a:gd name="connsiteX8582" fmla="*/ 2488497 w 6672740"/>
              <a:gd name="connsiteY8582" fmla="*/ 939024 h 3401120"/>
              <a:gd name="connsiteX8583" fmla="*/ 2503992 w 6672740"/>
              <a:gd name="connsiteY8583" fmla="*/ 932606 h 3401120"/>
              <a:gd name="connsiteX8584" fmla="*/ 2511446 w 6672740"/>
              <a:gd name="connsiteY8584" fmla="*/ 915029 h 3401120"/>
              <a:gd name="connsiteX8585" fmla="*/ 2533145 w 6672740"/>
              <a:gd name="connsiteY8585" fmla="*/ 906251 h 3401120"/>
              <a:gd name="connsiteX8586" fmla="*/ 2538901 w 6672740"/>
              <a:gd name="connsiteY8586" fmla="*/ 892354 h 3401120"/>
              <a:gd name="connsiteX8587" fmla="*/ 2555018 w 6672740"/>
              <a:gd name="connsiteY8587" fmla="*/ 885678 h 3401120"/>
              <a:gd name="connsiteX8588" fmla="*/ 2556867 w 6672740"/>
              <a:gd name="connsiteY8588" fmla="*/ 881421 h 3401120"/>
              <a:gd name="connsiteX8589" fmla="*/ 2537218 w 6672740"/>
              <a:gd name="connsiteY8589" fmla="*/ 889560 h 3401120"/>
              <a:gd name="connsiteX8590" fmla="*/ 2531418 w 6672740"/>
              <a:gd name="connsiteY8590" fmla="*/ 904585 h 3401120"/>
              <a:gd name="connsiteX8591" fmla="*/ 2511567 w 6672740"/>
              <a:gd name="connsiteY8591" fmla="*/ 913410 h 3401120"/>
              <a:gd name="connsiteX8592" fmla="*/ 2507149 w 6672740"/>
              <a:gd name="connsiteY8592" fmla="*/ 924075 h 3401120"/>
              <a:gd name="connsiteX8593" fmla="*/ 2486802 w 6672740"/>
              <a:gd name="connsiteY8593" fmla="*/ 932503 h 3401120"/>
              <a:gd name="connsiteX8594" fmla="*/ 2481013 w 6672740"/>
              <a:gd name="connsiteY8594" fmla="*/ 946477 h 3401120"/>
              <a:gd name="connsiteX8595" fmla="*/ 2465641 w 6672740"/>
              <a:gd name="connsiteY8595" fmla="*/ 952844 h 3401120"/>
              <a:gd name="connsiteX8596" fmla="*/ 2458339 w 6672740"/>
              <a:gd name="connsiteY8596" fmla="*/ 970472 h 3401120"/>
              <a:gd name="connsiteX8597" fmla="*/ 2440424 w 6672740"/>
              <a:gd name="connsiteY8597" fmla="*/ 977893 h 3401120"/>
              <a:gd name="connsiteX8598" fmla="*/ 2433797 w 6672740"/>
              <a:gd name="connsiteY8598" fmla="*/ 993147 h 3401120"/>
              <a:gd name="connsiteX8599" fmla="*/ 2414297 w 6672740"/>
              <a:gd name="connsiteY8599" fmla="*/ 1000848 h 3401120"/>
              <a:gd name="connsiteX8600" fmla="*/ 2408208 w 6672740"/>
              <a:gd name="connsiteY8600" fmla="*/ 1015549 h 3401120"/>
              <a:gd name="connsiteX8601" fmla="*/ 2390710 w 6672740"/>
              <a:gd name="connsiteY8601" fmla="*/ 1022796 h 3401120"/>
              <a:gd name="connsiteX8602" fmla="*/ 2383938 w 6672740"/>
              <a:gd name="connsiteY8602" fmla="*/ 1039544 h 3401120"/>
              <a:gd name="connsiteX8603" fmla="*/ 2369297 w 6672740"/>
              <a:gd name="connsiteY8603" fmla="*/ 1045757 h 3401120"/>
              <a:gd name="connsiteX8604" fmla="*/ 2361536 w 6672740"/>
              <a:gd name="connsiteY8604" fmla="*/ 1065408 h 3401120"/>
              <a:gd name="connsiteX8605" fmla="*/ 2345675 w 6672740"/>
              <a:gd name="connsiteY8605" fmla="*/ 1072298 h 3401120"/>
              <a:gd name="connsiteX8606" fmla="*/ 2338861 w 6672740"/>
              <a:gd name="connsiteY8606" fmla="*/ 1088356 h 3401120"/>
              <a:gd name="connsiteX8607" fmla="*/ 2322113 w 6672740"/>
              <a:gd name="connsiteY8607" fmla="*/ 1095128 h 3401120"/>
              <a:gd name="connsiteX8608" fmla="*/ 2314866 w 6672740"/>
              <a:gd name="connsiteY8608" fmla="*/ 1112624 h 3401120"/>
              <a:gd name="connsiteX8609" fmla="*/ 2299026 w 6672740"/>
              <a:gd name="connsiteY8609" fmla="*/ 1119186 h 3401120"/>
              <a:gd name="connsiteX8610" fmla="*/ 2292464 w 6672740"/>
              <a:gd name="connsiteY8610" fmla="*/ 1135026 h 3401120"/>
              <a:gd name="connsiteX8611" fmla="*/ 2278957 w 6672740"/>
              <a:gd name="connsiteY8611" fmla="*/ 1140621 h 3401120"/>
              <a:gd name="connsiteX8612" fmla="*/ 2269788 w 6672740"/>
              <a:gd name="connsiteY8612" fmla="*/ 1162755 h 3401120"/>
              <a:gd name="connsiteX8613" fmla="*/ 2252160 w 6672740"/>
              <a:gd name="connsiteY8613" fmla="*/ 1170058 h 3401120"/>
              <a:gd name="connsiteX8614" fmla="*/ 2245792 w 6672740"/>
              <a:gd name="connsiteY8614" fmla="*/ 1185431 h 3401120"/>
              <a:gd name="connsiteX8615" fmla="*/ 2231738 w 6672740"/>
              <a:gd name="connsiteY8615" fmla="*/ 1191253 h 3401120"/>
              <a:gd name="connsiteX8616" fmla="*/ 2223118 w 6672740"/>
              <a:gd name="connsiteY8616" fmla="*/ 1211567 h 3401120"/>
              <a:gd name="connsiteX8617" fmla="*/ 2207467 w 6672740"/>
              <a:gd name="connsiteY8617" fmla="*/ 1217896 h 3401120"/>
              <a:gd name="connsiteX8618" fmla="*/ 2199122 w 6672740"/>
              <a:gd name="connsiteY8618" fmla="*/ 1239024 h 3401120"/>
              <a:gd name="connsiteX8619" fmla="*/ 2187948 w 6672740"/>
              <a:gd name="connsiteY8619" fmla="*/ 1243879 h 3401120"/>
              <a:gd name="connsiteX8620" fmla="*/ 2180454 w 6672740"/>
              <a:gd name="connsiteY8620" fmla="*/ 1261972 h 3401120"/>
              <a:gd name="connsiteX8621" fmla="*/ 2166947 w 6672740"/>
              <a:gd name="connsiteY8621" fmla="*/ 1267567 h 3401120"/>
              <a:gd name="connsiteX8622" fmla="*/ 2157778 w 6672740"/>
              <a:gd name="connsiteY8622" fmla="*/ 1289701 h 3401120"/>
              <a:gd name="connsiteX8623" fmla="*/ 2142016 w 6672740"/>
              <a:gd name="connsiteY8623" fmla="*/ 1296230 h 3401120"/>
              <a:gd name="connsiteX8624" fmla="*/ 2133783 w 6672740"/>
              <a:gd name="connsiteY8624" fmla="*/ 1316109 h 3401120"/>
              <a:gd name="connsiteX8625" fmla="*/ 2124049 w 6672740"/>
              <a:gd name="connsiteY8625" fmla="*/ 1320140 h 3401120"/>
              <a:gd name="connsiteX8626" fmla="*/ 2115114 w 6672740"/>
              <a:gd name="connsiteY8626" fmla="*/ 1343292 h 3401120"/>
              <a:gd name="connsiteX8627" fmla="*/ 2104894 w 6672740"/>
              <a:gd name="connsiteY8627" fmla="*/ 1347834 h 3401120"/>
              <a:gd name="connsiteX8628" fmla="*/ 2095626 w 6672740"/>
              <a:gd name="connsiteY8628" fmla="*/ 1369702 h 3401120"/>
              <a:gd name="connsiteX8629" fmla="*/ 2078873 w 6672740"/>
              <a:gd name="connsiteY8629" fmla="*/ 1376484 h 3401120"/>
              <a:gd name="connsiteX8630" fmla="*/ 2072177 w 6672740"/>
              <a:gd name="connsiteY8630" fmla="*/ 1392650 h 3401120"/>
              <a:gd name="connsiteX8631" fmla="*/ 2063644 w 6672740"/>
              <a:gd name="connsiteY8631" fmla="*/ 1396185 h 3401120"/>
              <a:gd name="connsiteX8632" fmla="*/ 2053509 w 6672740"/>
              <a:gd name="connsiteY8632" fmla="*/ 1420652 h 3401120"/>
              <a:gd name="connsiteX8633" fmla="*/ 2045006 w 6672740"/>
              <a:gd name="connsiteY8633" fmla="*/ 1424174 h 3401120"/>
              <a:gd name="connsiteX8634" fmla="*/ 2034567 w 6672740"/>
              <a:gd name="connsiteY8634" fmla="*/ 1449975 h 3401120"/>
              <a:gd name="connsiteX8635" fmla="*/ 2024332 w 6672740"/>
              <a:gd name="connsiteY8635" fmla="*/ 1454316 h 3401120"/>
              <a:gd name="connsiteX8636" fmla="*/ 2014305 w 6672740"/>
              <a:gd name="connsiteY8636" fmla="*/ 1478524 h 3401120"/>
              <a:gd name="connsiteX8637" fmla="*/ 2004720 w 6672740"/>
              <a:gd name="connsiteY8637" fmla="*/ 1482494 h 3401120"/>
              <a:gd name="connsiteX8638" fmla="*/ 1995091 w 6672740"/>
              <a:gd name="connsiteY8638" fmla="*/ 1504660 h 3401120"/>
              <a:gd name="connsiteX8639" fmla="*/ 1986751 w 6672740"/>
              <a:gd name="connsiteY8639" fmla="*/ 1507954 h 3401120"/>
              <a:gd name="connsiteX8640" fmla="*/ 1976149 w 6672740"/>
              <a:gd name="connsiteY8640" fmla="*/ 1532388 h 3401120"/>
              <a:gd name="connsiteX8641" fmla="*/ 1965654 w 6672740"/>
              <a:gd name="connsiteY8641" fmla="*/ 1536538 h 3401120"/>
              <a:gd name="connsiteX8642" fmla="*/ 1956434 w 6672740"/>
              <a:gd name="connsiteY8642" fmla="*/ 1558797 h 3401120"/>
              <a:gd name="connsiteX8643" fmla="*/ 1948416 w 6672740"/>
              <a:gd name="connsiteY8643" fmla="*/ 1562118 h 3401120"/>
              <a:gd name="connsiteX8644" fmla="*/ 1937765 w 6672740"/>
              <a:gd name="connsiteY8644" fmla="*/ 1589713 h 3401120"/>
              <a:gd name="connsiteX8645" fmla="*/ 1928517 w 6672740"/>
              <a:gd name="connsiteY8645" fmla="*/ 1593825 h 3401120"/>
              <a:gd name="connsiteX8646" fmla="*/ 1918823 w 6672740"/>
              <a:gd name="connsiteY8646" fmla="*/ 1616669 h 3401120"/>
              <a:gd name="connsiteX8647" fmla="*/ 1907489 w 6672740"/>
              <a:gd name="connsiteY8647" fmla="*/ 1621251 h 3401120"/>
              <a:gd name="connsiteX8648" fmla="*/ 1898561 w 6672740"/>
              <a:gd name="connsiteY8648" fmla="*/ 1642804 h 3401120"/>
              <a:gd name="connsiteX8649" fmla="*/ 1893728 w 6672740"/>
              <a:gd name="connsiteY8649" fmla="*/ 1644806 h 3401120"/>
              <a:gd name="connsiteX8650" fmla="*/ 1894836 w 6672740"/>
              <a:gd name="connsiteY8650" fmla="*/ 1647480 h 3401120"/>
              <a:gd name="connsiteX8651" fmla="*/ 1883627 w 6672740"/>
              <a:gd name="connsiteY8651" fmla="*/ 1674541 h 3401120"/>
              <a:gd name="connsiteX8652" fmla="*/ 1874160 w 6672740"/>
              <a:gd name="connsiteY8652" fmla="*/ 1678463 h 3401120"/>
              <a:gd name="connsiteX8653" fmla="*/ 1864958 w 6672740"/>
              <a:gd name="connsiteY8653" fmla="*/ 1700677 h 3401120"/>
              <a:gd name="connsiteX8654" fmla="*/ 1860104 w 6672740"/>
              <a:gd name="connsiteY8654" fmla="*/ 1702687 h 3401120"/>
              <a:gd name="connsiteX8655" fmla="*/ 1861234 w 6672740"/>
              <a:gd name="connsiteY8655" fmla="*/ 1705352 h 3401120"/>
              <a:gd name="connsiteX8656" fmla="*/ 1849751 w 6672740"/>
              <a:gd name="connsiteY8656" fmla="*/ 1732413 h 3401120"/>
              <a:gd name="connsiteX8657" fmla="*/ 1840274 w 6672740"/>
              <a:gd name="connsiteY8657" fmla="*/ 1736246 h 3401120"/>
              <a:gd name="connsiteX8658" fmla="*/ 1829489 w 6672740"/>
              <a:gd name="connsiteY8658" fmla="*/ 1762283 h 3401120"/>
              <a:gd name="connsiteX8659" fmla="*/ 1825463 w 6672740"/>
              <a:gd name="connsiteY8659" fmla="*/ 1763950 h 3401120"/>
              <a:gd name="connsiteX8660" fmla="*/ 1814554 w 6672740"/>
              <a:gd name="connsiteY8660" fmla="*/ 1790285 h 3401120"/>
              <a:gd name="connsiteX8661" fmla="*/ 1810382 w 6672740"/>
              <a:gd name="connsiteY8661" fmla="*/ 1792013 h 3401120"/>
              <a:gd name="connsiteX8662" fmla="*/ 1810829 w 6672740"/>
              <a:gd name="connsiteY8662" fmla="*/ 1793093 h 3401120"/>
              <a:gd name="connsiteX8663" fmla="*/ 1799620 w 6672740"/>
              <a:gd name="connsiteY8663" fmla="*/ 1820154 h 3401120"/>
              <a:gd name="connsiteX8664" fmla="*/ 1790235 w 6672740"/>
              <a:gd name="connsiteY8664" fmla="*/ 1824042 h 3401120"/>
              <a:gd name="connsiteX8665" fmla="*/ 1779084 w 6672740"/>
              <a:gd name="connsiteY8665" fmla="*/ 1851617 h 3401120"/>
              <a:gd name="connsiteX8666" fmla="*/ 1775185 w 6672740"/>
              <a:gd name="connsiteY8666" fmla="*/ 1853271 h 3401120"/>
              <a:gd name="connsiteX8667" fmla="*/ 1764149 w 6672740"/>
              <a:gd name="connsiteY8667" fmla="*/ 1881214 h 3401120"/>
              <a:gd name="connsiteX8668" fmla="*/ 1759903 w 6672740"/>
              <a:gd name="connsiteY8668" fmla="*/ 1883059 h 3401120"/>
              <a:gd name="connsiteX8669" fmla="*/ 1749216 w 6672740"/>
              <a:gd name="connsiteY8669" fmla="*/ 1909488 h 3401120"/>
              <a:gd name="connsiteX8670" fmla="*/ 1744951 w 6672740"/>
              <a:gd name="connsiteY8670" fmla="*/ 1911298 h 3401120"/>
              <a:gd name="connsiteX8671" fmla="*/ 1745491 w 6672740"/>
              <a:gd name="connsiteY8671" fmla="*/ 1912570 h 3401120"/>
              <a:gd name="connsiteX8672" fmla="*/ 1734007 w 6672740"/>
              <a:gd name="connsiteY8672" fmla="*/ 1939631 h 3401120"/>
              <a:gd name="connsiteX8673" fmla="*/ 1732865 w 6672740"/>
              <a:gd name="connsiteY8673" fmla="*/ 1940093 h 3401120"/>
              <a:gd name="connsiteX8674" fmla="*/ 1734288 w 6672740"/>
              <a:gd name="connsiteY8674" fmla="*/ 1943373 h 3401120"/>
              <a:gd name="connsiteX8675" fmla="*/ 1722259 w 6672740"/>
              <a:gd name="connsiteY8675" fmla="*/ 1971094 h 3401120"/>
              <a:gd name="connsiteX8676" fmla="*/ 1717063 w 6672740"/>
              <a:gd name="connsiteY8676" fmla="*/ 1973149 h 3401120"/>
              <a:gd name="connsiteX8677" fmla="*/ 1717487 w 6672740"/>
              <a:gd name="connsiteY8677" fmla="*/ 1974175 h 3401120"/>
              <a:gd name="connsiteX8678" fmla="*/ 1706278 w 6672740"/>
              <a:gd name="connsiteY8678" fmla="*/ 2001236 h 3401120"/>
              <a:gd name="connsiteX8679" fmla="*/ 1701791 w 6672740"/>
              <a:gd name="connsiteY8679" fmla="*/ 2003094 h 3401120"/>
              <a:gd name="connsiteX8680" fmla="*/ 1702553 w 6672740"/>
              <a:gd name="connsiteY8680" fmla="*/ 2004978 h 3401120"/>
              <a:gd name="connsiteX8681" fmla="*/ 1691344 w 6672740"/>
              <a:gd name="connsiteY8681" fmla="*/ 2032699 h 3401120"/>
              <a:gd name="connsiteX8682" fmla="*/ 1687080 w 6672740"/>
              <a:gd name="connsiteY8682" fmla="*/ 2034509 h 3401120"/>
              <a:gd name="connsiteX8683" fmla="*/ 1687619 w 6672740"/>
              <a:gd name="connsiteY8683" fmla="*/ 2035781 h 3401120"/>
              <a:gd name="connsiteX8684" fmla="*/ 1676136 w 6672740"/>
              <a:gd name="connsiteY8684" fmla="*/ 2062842 h 3401120"/>
              <a:gd name="connsiteX8685" fmla="*/ 1674467 w 6672740"/>
              <a:gd name="connsiteY8685" fmla="*/ 2063517 h 3401120"/>
              <a:gd name="connsiteX8686" fmla="*/ 1676418 w 6672740"/>
              <a:gd name="connsiteY8686" fmla="*/ 2068450 h 3401120"/>
              <a:gd name="connsiteX8687" fmla="*/ 1664935 w 6672740"/>
              <a:gd name="connsiteY8687" fmla="*/ 2097492 h 3401120"/>
              <a:gd name="connsiteX8688" fmla="*/ 1659153 w 6672740"/>
              <a:gd name="connsiteY8688" fmla="*/ 2100001 h 3401120"/>
              <a:gd name="connsiteX8689" fmla="*/ 1659616 w 6672740"/>
              <a:gd name="connsiteY8689" fmla="*/ 2101121 h 3401120"/>
              <a:gd name="connsiteX8690" fmla="*/ 1648407 w 6672740"/>
              <a:gd name="connsiteY8690" fmla="*/ 2128182 h 3401120"/>
              <a:gd name="connsiteX8691" fmla="*/ 1647118 w 6672740"/>
              <a:gd name="connsiteY8691" fmla="*/ 2128716 h 3401120"/>
              <a:gd name="connsiteX8692" fmla="*/ 1648415 w 6672740"/>
              <a:gd name="connsiteY8692" fmla="*/ 2131924 h 3401120"/>
              <a:gd name="connsiteX8693" fmla="*/ 1637206 w 6672740"/>
              <a:gd name="connsiteY8693" fmla="*/ 2159645 h 3401120"/>
              <a:gd name="connsiteX8694" fmla="*/ 1636084 w 6672740"/>
              <a:gd name="connsiteY8694" fmla="*/ 2160121 h 3401120"/>
              <a:gd name="connsiteX8695" fmla="*/ 1637215 w 6672740"/>
              <a:gd name="connsiteY8695" fmla="*/ 2162725 h 3401120"/>
              <a:gd name="connsiteX8696" fmla="*/ 1625459 w 6672740"/>
              <a:gd name="connsiteY8696" fmla="*/ 2189787 h 3401120"/>
              <a:gd name="connsiteX8697" fmla="*/ 1620791 w 6672740"/>
              <a:gd name="connsiteY8697" fmla="*/ 2191631 h 3401120"/>
              <a:gd name="connsiteX8698" fmla="*/ 1622280 w 6672740"/>
              <a:gd name="connsiteY8698" fmla="*/ 2195395 h 3401120"/>
              <a:gd name="connsiteX8699" fmla="*/ 1610796 w 6672740"/>
              <a:gd name="connsiteY8699" fmla="*/ 2224436 h 3401120"/>
              <a:gd name="connsiteX8700" fmla="*/ 1608179 w 6672740"/>
              <a:gd name="connsiteY8700" fmla="*/ 2225572 h 3401120"/>
              <a:gd name="connsiteX8701" fmla="*/ 1609211 w 6672740"/>
              <a:gd name="connsiteY8701" fmla="*/ 2228065 h 3401120"/>
              <a:gd name="connsiteX8702" fmla="*/ 1598002 w 6672740"/>
              <a:gd name="connsiteY8702" fmla="*/ 2255126 h 3401120"/>
              <a:gd name="connsiteX8703" fmla="*/ 1596713 w 6672740"/>
              <a:gd name="connsiteY8703" fmla="*/ 2255660 h 3401120"/>
              <a:gd name="connsiteX8704" fmla="*/ 1598010 w 6672740"/>
              <a:gd name="connsiteY8704" fmla="*/ 2258867 h 3401120"/>
              <a:gd name="connsiteX8705" fmla="*/ 1586801 w 6672740"/>
              <a:gd name="connsiteY8705" fmla="*/ 2286589 h 3401120"/>
              <a:gd name="connsiteX8706" fmla="*/ 1584407 w 6672740"/>
              <a:gd name="connsiteY8706" fmla="*/ 2287605 h 3401120"/>
              <a:gd name="connsiteX8707" fmla="*/ 1586809 w 6672740"/>
              <a:gd name="connsiteY8707" fmla="*/ 2293404 h 3401120"/>
              <a:gd name="connsiteX8708" fmla="*/ 1575600 w 6672740"/>
              <a:gd name="connsiteY8708" fmla="*/ 2320465 h 3401120"/>
              <a:gd name="connsiteX8709" fmla="*/ 1573955 w 6672740"/>
              <a:gd name="connsiteY8709" fmla="*/ 2321147 h 3401120"/>
              <a:gd name="connsiteX8710" fmla="*/ 1575608 w 6672740"/>
              <a:gd name="connsiteY8710" fmla="*/ 2325139 h 3401120"/>
              <a:gd name="connsiteX8711" fmla="*/ 1564399 w 6672740"/>
              <a:gd name="connsiteY8711" fmla="*/ 2352201 h 3401120"/>
              <a:gd name="connsiteX8712" fmla="*/ 1562045 w 6672740"/>
              <a:gd name="connsiteY8712" fmla="*/ 2353175 h 3401120"/>
              <a:gd name="connsiteX8713" fmla="*/ 1564407 w 6672740"/>
              <a:gd name="connsiteY8713" fmla="*/ 2358742 h 3401120"/>
              <a:gd name="connsiteX8714" fmla="*/ 1553940 w 6672740"/>
              <a:gd name="connsiteY8714" fmla="*/ 2383409 h 3401120"/>
              <a:gd name="connsiteX8715" fmla="*/ 1556940 w 6672740"/>
              <a:gd name="connsiteY8715" fmla="*/ 2390479 h 3401120"/>
              <a:gd name="connsiteX8716" fmla="*/ 1545457 w 6672740"/>
              <a:gd name="connsiteY8716" fmla="*/ 2417540 h 3401120"/>
              <a:gd name="connsiteX8717" fmla="*/ 1541778 w 6672740"/>
              <a:gd name="connsiteY8717" fmla="*/ 2419028 h 3401120"/>
              <a:gd name="connsiteX8718" fmla="*/ 1543871 w 6672740"/>
              <a:gd name="connsiteY8718" fmla="*/ 2424082 h 3401120"/>
              <a:gd name="connsiteX8719" fmla="*/ 1533498 w 6672740"/>
              <a:gd name="connsiteY8719" fmla="*/ 2449124 h 3401120"/>
              <a:gd name="connsiteX8720" fmla="*/ 1536406 w 6672740"/>
              <a:gd name="connsiteY8720" fmla="*/ 2455818 h 3401120"/>
              <a:gd name="connsiteX8721" fmla="*/ 1524650 w 6672740"/>
              <a:gd name="connsiteY8721" fmla="*/ 2482879 h 3401120"/>
              <a:gd name="connsiteX8722" fmla="*/ 1522798 w 6672740"/>
              <a:gd name="connsiteY8722" fmla="*/ 2483610 h 3401120"/>
              <a:gd name="connsiteX8723" fmla="*/ 1525204 w 6672740"/>
              <a:gd name="connsiteY8723" fmla="*/ 2489421 h 3401120"/>
              <a:gd name="connsiteX8724" fmla="*/ 1514124 w 6672740"/>
              <a:gd name="connsiteY8724" fmla="*/ 2516170 h 3401120"/>
              <a:gd name="connsiteX8725" fmla="*/ 1517737 w 6672740"/>
              <a:gd name="connsiteY8725" fmla="*/ 2524891 h 3401120"/>
              <a:gd name="connsiteX8726" fmla="*/ 1506528 w 6672740"/>
              <a:gd name="connsiteY8726" fmla="*/ 2551952 h 3401120"/>
              <a:gd name="connsiteX8727" fmla="*/ 1505542 w 6672740"/>
              <a:gd name="connsiteY8727" fmla="*/ 2552360 h 3401120"/>
              <a:gd name="connsiteX8728" fmla="*/ 1506536 w 6672740"/>
              <a:gd name="connsiteY8728" fmla="*/ 2554760 h 3401120"/>
              <a:gd name="connsiteX8729" fmla="*/ 1495412 w 6672740"/>
              <a:gd name="connsiteY8729" fmla="*/ 2581614 h 3401120"/>
              <a:gd name="connsiteX8730" fmla="*/ 1499069 w 6672740"/>
              <a:gd name="connsiteY8730" fmla="*/ 2590230 h 3401120"/>
              <a:gd name="connsiteX8731" fmla="*/ 1488051 w 6672740"/>
              <a:gd name="connsiteY8731" fmla="*/ 2616195 h 3401120"/>
              <a:gd name="connsiteX8732" fmla="*/ 1491601 w 6672740"/>
              <a:gd name="connsiteY8732" fmla="*/ 2624766 h 3401120"/>
              <a:gd name="connsiteX8733" fmla="*/ 1480118 w 6672740"/>
              <a:gd name="connsiteY8733" fmla="*/ 2652487 h 3401120"/>
              <a:gd name="connsiteX8734" fmla="*/ 1479542 w 6672740"/>
              <a:gd name="connsiteY8734" fmla="*/ 2652726 h 3401120"/>
              <a:gd name="connsiteX8735" fmla="*/ 1482267 w 6672740"/>
              <a:gd name="connsiteY8735" fmla="*/ 2659303 h 3401120"/>
              <a:gd name="connsiteX8736" fmla="*/ 1471422 w 6672740"/>
              <a:gd name="connsiteY8736" fmla="*/ 2685486 h 3401120"/>
              <a:gd name="connsiteX8737" fmla="*/ 1474799 w 6672740"/>
              <a:gd name="connsiteY8737" fmla="*/ 2693840 h 3401120"/>
              <a:gd name="connsiteX8738" fmla="*/ 1464494 w 6672740"/>
              <a:gd name="connsiteY8738" fmla="*/ 2719325 h 3401120"/>
              <a:gd name="connsiteX8739" fmla="*/ 1467332 w 6672740"/>
              <a:gd name="connsiteY8739" fmla="*/ 2726510 h 3401120"/>
              <a:gd name="connsiteX8740" fmla="*/ 1456894 w 6672740"/>
              <a:gd name="connsiteY8740" fmla="*/ 2752940 h 3401120"/>
              <a:gd name="connsiteX8741" fmla="*/ 1459865 w 6672740"/>
              <a:gd name="connsiteY8741" fmla="*/ 2760112 h 3401120"/>
              <a:gd name="connsiteX8742" fmla="*/ 1451038 w 6672740"/>
              <a:gd name="connsiteY8742" fmla="*/ 2781420 h 3401120"/>
              <a:gd name="connsiteX8743" fmla="*/ 1456131 w 6672740"/>
              <a:gd name="connsiteY8743" fmla="*/ 2793715 h 3401120"/>
              <a:gd name="connsiteX8744" fmla="*/ 1445051 w 6672740"/>
              <a:gd name="connsiteY8744" fmla="*/ 2820464 h 3401120"/>
              <a:gd name="connsiteX8745" fmla="*/ 1448664 w 6672740"/>
              <a:gd name="connsiteY8745" fmla="*/ 2829185 h 3401120"/>
              <a:gd name="connsiteX8746" fmla="*/ 1439777 w 6672740"/>
              <a:gd name="connsiteY8746" fmla="*/ 2850641 h 3401120"/>
              <a:gd name="connsiteX8747" fmla="*/ 1444931 w 6672740"/>
              <a:gd name="connsiteY8747" fmla="*/ 2862788 h 3401120"/>
              <a:gd name="connsiteX8748" fmla="*/ 1433448 w 6672740"/>
              <a:gd name="connsiteY8748" fmla="*/ 2889849 h 3401120"/>
              <a:gd name="connsiteX8749" fmla="*/ 1433326 w 6672740"/>
              <a:gd name="connsiteY8749" fmla="*/ 2889899 h 3401120"/>
              <a:gd name="connsiteX8750" fmla="*/ 1437462 w 6672740"/>
              <a:gd name="connsiteY8750" fmla="*/ 2900125 h 3401120"/>
              <a:gd name="connsiteX8751" fmla="*/ 1428669 w 6672740"/>
              <a:gd name="connsiteY8751" fmla="*/ 2921861 h 3401120"/>
              <a:gd name="connsiteX8752" fmla="*/ 1433729 w 6672740"/>
              <a:gd name="connsiteY8752" fmla="*/ 2934660 h 3401120"/>
              <a:gd name="connsiteX8753" fmla="*/ 1424478 w 6672740"/>
              <a:gd name="connsiteY8753" fmla="*/ 2958058 h 3401120"/>
              <a:gd name="connsiteX8754" fmla="*/ 1429995 w 6672740"/>
              <a:gd name="connsiteY8754" fmla="*/ 2971063 h 3401120"/>
              <a:gd name="connsiteX8755" fmla="*/ 1419869 w 6672740"/>
              <a:gd name="connsiteY8755" fmla="*/ 2994927 h 3401120"/>
              <a:gd name="connsiteX8756" fmla="*/ 1424395 w 6672740"/>
              <a:gd name="connsiteY8756" fmla="*/ 3005600 h 3401120"/>
              <a:gd name="connsiteX8757" fmla="*/ 1415139 w 6672740"/>
              <a:gd name="connsiteY8757" fmla="*/ 3027425 h 3401120"/>
              <a:gd name="connsiteX8758" fmla="*/ 1420662 w 6672740"/>
              <a:gd name="connsiteY8758" fmla="*/ 3040137 h 3401120"/>
              <a:gd name="connsiteX8759" fmla="*/ 1411229 w 6672740"/>
              <a:gd name="connsiteY8759" fmla="*/ 3061850 h 3401120"/>
              <a:gd name="connsiteX8760" fmla="*/ 1416927 w 6672740"/>
              <a:gd name="connsiteY8760" fmla="*/ 3075606 h 3401120"/>
              <a:gd name="connsiteX8761" fmla="*/ 1408100 w 6672740"/>
              <a:gd name="connsiteY8761" fmla="*/ 3096914 h 3401120"/>
              <a:gd name="connsiteX8762" fmla="*/ 1413193 w 6672740"/>
              <a:gd name="connsiteY8762" fmla="*/ 3109209 h 3401120"/>
              <a:gd name="connsiteX8763" fmla="*/ 1403207 w 6672740"/>
              <a:gd name="connsiteY8763" fmla="*/ 3133317 h 3401120"/>
              <a:gd name="connsiteX8764" fmla="*/ 1409459 w 6672740"/>
              <a:gd name="connsiteY8764" fmla="*/ 3148413 h 3401120"/>
              <a:gd name="connsiteX8765" fmla="*/ 1400503 w 6672740"/>
              <a:gd name="connsiteY8765" fmla="*/ 3170034 h 3401120"/>
              <a:gd name="connsiteX8766" fmla="*/ 1405726 w 6672740"/>
              <a:gd name="connsiteY8766" fmla="*/ 3182950 h 3401120"/>
              <a:gd name="connsiteX8767" fmla="*/ 1398659 w 6672740"/>
              <a:gd name="connsiteY8767" fmla="*/ 3200426 h 3401120"/>
              <a:gd name="connsiteX8768" fmla="*/ 1405726 w 6672740"/>
              <a:gd name="connsiteY8768" fmla="*/ 3217485 h 3401120"/>
              <a:gd name="connsiteX8769" fmla="*/ 1396520 w 6672740"/>
              <a:gd name="connsiteY8769" fmla="*/ 3239710 h 3401120"/>
              <a:gd name="connsiteX8770" fmla="*/ 1401992 w 6672740"/>
              <a:gd name="connsiteY8770" fmla="*/ 3253888 h 3401120"/>
              <a:gd name="connsiteX8771" fmla="*/ 1394719 w 6672740"/>
              <a:gd name="connsiteY8771" fmla="*/ 3272732 h 3401120"/>
              <a:gd name="connsiteX8772" fmla="*/ 1401992 w 6672740"/>
              <a:gd name="connsiteY8772" fmla="*/ 3290292 h 3401120"/>
              <a:gd name="connsiteX8773" fmla="*/ 1394646 w 6672740"/>
              <a:gd name="connsiteY8773" fmla="*/ 3308027 h 3401120"/>
              <a:gd name="connsiteX8774" fmla="*/ 1401992 w 6672740"/>
              <a:gd name="connsiteY8774" fmla="*/ 3325761 h 3401120"/>
              <a:gd name="connsiteX8775" fmla="*/ 1394259 w 6672740"/>
              <a:gd name="connsiteY8775" fmla="*/ 3344430 h 3401120"/>
              <a:gd name="connsiteX8776" fmla="*/ 1401992 w 6672740"/>
              <a:gd name="connsiteY8776" fmla="*/ 3363098 h 3401120"/>
              <a:gd name="connsiteX8777" fmla="*/ 1394646 w 6672740"/>
              <a:gd name="connsiteY8777" fmla="*/ 3380834 h 3401120"/>
              <a:gd name="connsiteX8778" fmla="*/ 1401992 w 6672740"/>
              <a:gd name="connsiteY8778" fmla="*/ 3398569 h 3401120"/>
              <a:gd name="connsiteX8779" fmla="*/ 1400935 w 6672740"/>
              <a:gd name="connsiteY8779" fmla="*/ 3401120 h 3401120"/>
              <a:gd name="connsiteX8780" fmla="*/ 1326508 w 6672740"/>
              <a:gd name="connsiteY8780" fmla="*/ 3401120 h 3401120"/>
              <a:gd name="connsiteX8781" fmla="*/ 1325451 w 6672740"/>
              <a:gd name="connsiteY8781" fmla="*/ 3398569 h 3401120"/>
              <a:gd name="connsiteX8782" fmla="*/ 1332798 w 6672740"/>
              <a:gd name="connsiteY8782" fmla="*/ 3380834 h 3401120"/>
              <a:gd name="connsiteX8783" fmla="*/ 1325451 w 6672740"/>
              <a:gd name="connsiteY8783" fmla="*/ 3363098 h 3401120"/>
              <a:gd name="connsiteX8784" fmla="*/ 1333183 w 6672740"/>
              <a:gd name="connsiteY8784" fmla="*/ 3344430 h 3401120"/>
              <a:gd name="connsiteX8785" fmla="*/ 1325451 w 6672740"/>
              <a:gd name="connsiteY8785" fmla="*/ 3325761 h 3401120"/>
              <a:gd name="connsiteX8786" fmla="*/ 1332798 w 6672740"/>
              <a:gd name="connsiteY8786" fmla="*/ 3308027 h 3401120"/>
              <a:gd name="connsiteX8787" fmla="*/ 1325451 w 6672740"/>
              <a:gd name="connsiteY8787" fmla="*/ 3290292 h 3401120"/>
              <a:gd name="connsiteX8788" fmla="*/ 1332725 w 6672740"/>
              <a:gd name="connsiteY8788" fmla="*/ 3272732 h 3401120"/>
              <a:gd name="connsiteX8789" fmla="*/ 1325451 w 6672740"/>
              <a:gd name="connsiteY8789" fmla="*/ 3253888 h 3401120"/>
              <a:gd name="connsiteX8790" fmla="*/ 1334525 w 6672740"/>
              <a:gd name="connsiteY8790" fmla="*/ 3230378 h 3401120"/>
              <a:gd name="connsiteX8791" fmla="*/ 1329185 w 6672740"/>
              <a:gd name="connsiteY8791" fmla="*/ 3217485 h 3401120"/>
              <a:gd name="connsiteX8792" fmla="*/ 1336251 w 6672740"/>
              <a:gd name="connsiteY8792" fmla="*/ 3200426 h 3401120"/>
              <a:gd name="connsiteX8793" fmla="*/ 1329185 w 6672740"/>
              <a:gd name="connsiteY8793" fmla="*/ 3182950 h 3401120"/>
              <a:gd name="connsiteX8794" fmla="*/ 1338095 w 6672740"/>
              <a:gd name="connsiteY8794" fmla="*/ 3160911 h 3401120"/>
              <a:gd name="connsiteX8795" fmla="*/ 1332919 w 6672740"/>
              <a:gd name="connsiteY8795" fmla="*/ 3148413 h 3401120"/>
              <a:gd name="connsiteX8796" fmla="*/ 1342905 w 6672740"/>
              <a:gd name="connsiteY8796" fmla="*/ 3124303 h 3401120"/>
              <a:gd name="connsiteX8797" fmla="*/ 1336652 w 6672740"/>
              <a:gd name="connsiteY8797" fmla="*/ 3109209 h 3401120"/>
              <a:gd name="connsiteX8798" fmla="*/ 1345478 w 6672740"/>
              <a:gd name="connsiteY8798" fmla="*/ 3087901 h 3401120"/>
              <a:gd name="connsiteX8799" fmla="*/ 1340386 w 6672740"/>
              <a:gd name="connsiteY8799" fmla="*/ 3075606 h 3401120"/>
              <a:gd name="connsiteX8800" fmla="*/ 1347906 w 6672740"/>
              <a:gd name="connsiteY8800" fmla="*/ 3057449 h 3401120"/>
              <a:gd name="connsiteX8801" fmla="*/ 1340386 w 6672740"/>
              <a:gd name="connsiteY8801" fmla="*/ 3040137 h 3401120"/>
              <a:gd name="connsiteX8802" fmla="*/ 1349687 w 6672740"/>
              <a:gd name="connsiteY8802" fmla="*/ 3018727 h 3401120"/>
              <a:gd name="connsiteX8803" fmla="*/ 1344120 w 6672740"/>
              <a:gd name="connsiteY8803" fmla="*/ 3005600 h 3401120"/>
              <a:gd name="connsiteX8804" fmla="*/ 1355177 w 6672740"/>
              <a:gd name="connsiteY8804" fmla="*/ 2979524 h 3401120"/>
              <a:gd name="connsiteX8805" fmla="*/ 1351587 w 6672740"/>
              <a:gd name="connsiteY8805" fmla="*/ 2971063 h 3401120"/>
              <a:gd name="connsiteX8806" fmla="*/ 1360970 w 6672740"/>
              <a:gd name="connsiteY8806" fmla="*/ 2948949 h 3401120"/>
              <a:gd name="connsiteX8807" fmla="*/ 1355321 w 6672740"/>
              <a:gd name="connsiteY8807" fmla="*/ 2934660 h 3401120"/>
              <a:gd name="connsiteX8808" fmla="*/ 1364072 w 6672740"/>
              <a:gd name="connsiteY8808" fmla="*/ 2912527 h 3401120"/>
              <a:gd name="connsiteX8809" fmla="*/ 1359054 w 6672740"/>
              <a:gd name="connsiteY8809" fmla="*/ 2900125 h 3401120"/>
              <a:gd name="connsiteX8810" fmla="*/ 1370432 w 6672740"/>
              <a:gd name="connsiteY8810" fmla="*/ 2872002 h 3401120"/>
              <a:gd name="connsiteX8811" fmla="*/ 1366523 w 6672740"/>
              <a:gd name="connsiteY8811" fmla="*/ 2862788 h 3401120"/>
              <a:gd name="connsiteX8812" fmla="*/ 1376400 w 6672740"/>
              <a:gd name="connsiteY8812" fmla="*/ 2839511 h 3401120"/>
              <a:gd name="connsiteX8813" fmla="*/ 1372123 w 6672740"/>
              <a:gd name="connsiteY8813" fmla="*/ 2829185 h 3401120"/>
              <a:gd name="connsiteX8814" fmla="*/ 1383203 w 6672740"/>
              <a:gd name="connsiteY8814" fmla="*/ 2802436 h 3401120"/>
              <a:gd name="connsiteX8815" fmla="*/ 1379590 w 6672740"/>
              <a:gd name="connsiteY8815" fmla="*/ 2793715 h 3401120"/>
              <a:gd name="connsiteX8816" fmla="*/ 1388416 w 6672740"/>
              <a:gd name="connsiteY8816" fmla="*/ 2772406 h 3401120"/>
              <a:gd name="connsiteX8817" fmla="*/ 1383324 w 6672740"/>
              <a:gd name="connsiteY8817" fmla="*/ 2760112 h 3401120"/>
              <a:gd name="connsiteX8818" fmla="*/ 1393939 w 6672740"/>
              <a:gd name="connsiteY8818" fmla="*/ 2734482 h 3401120"/>
              <a:gd name="connsiteX8819" fmla="*/ 1390791 w 6672740"/>
              <a:gd name="connsiteY8819" fmla="*/ 2726510 h 3401120"/>
              <a:gd name="connsiteX8820" fmla="*/ 1401008 w 6672740"/>
              <a:gd name="connsiteY8820" fmla="*/ 2700640 h 3401120"/>
              <a:gd name="connsiteX8821" fmla="*/ 1398258 w 6672740"/>
              <a:gd name="connsiteY8821" fmla="*/ 2693840 h 3401120"/>
              <a:gd name="connsiteX8822" fmla="*/ 1409014 w 6672740"/>
              <a:gd name="connsiteY8822" fmla="*/ 2667241 h 3401120"/>
              <a:gd name="connsiteX8823" fmla="*/ 1405726 w 6672740"/>
              <a:gd name="connsiteY8823" fmla="*/ 2659303 h 3401120"/>
              <a:gd name="connsiteX8824" fmla="*/ 1416612 w 6672740"/>
              <a:gd name="connsiteY8824" fmla="*/ 2633020 h 3401120"/>
              <a:gd name="connsiteX8825" fmla="*/ 1413193 w 6672740"/>
              <a:gd name="connsiteY8825" fmla="*/ 2624766 h 3401120"/>
              <a:gd name="connsiteX8826" fmla="*/ 1424120 w 6672740"/>
              <a:gd name="connsiteY8826" fmla="*/ 2598385 h 3401120"/>
              <a:gd name="connsiteX8827" fmla="*/ 1420660 w 6672740"/>
              <a:gd name="connsiteY8827" fmla="*/ 2590230 h 3401120"/>
              <a:gd name="connsiteX8828" fmla="*/ 1432142 w 6672740"/>
              <a:gd name="connsiteY8828" fmla="*/ 2563168 h 3401120"/>
              <a:gd name="connsiteX8829" fmla="*/ 1433287 w 6672740"/>
              <a:gd name="connsiteY8829" fmla="*/ 2562705 h 3401120"/>
              <a:gd name="connsiteX8830" fmla="*/ 1429995 w 6672740"/>
              <a:gd name="connsiteY8830" fmla="*/ 2554760 h 3401120"/>
              <a:gd name="connsiteX8831" fmla="*/ 1441204 w 6672740"/>
              <a:gd name="connsiteY8831" fmla="*/ 2527699 h 3401120"/>
              <a:gd name="connsiteX8832" fmla="*/ 1442190 w 6672740"/>
              <a:gd name="connsiteY8832" fmla="*/ 2527290 h 3401120"/>
              <a:gd name="connsiteX8833" fmla="*/ 1441196 w 6672740"/>
              <a:gd name="connsiteY8833" fmla="*/ 2524891 h 3401120"/>
              <a:gd name="connsiteX8834" fmla="*/ 1452276 w 6672740"/>
              <a:gd name="connsiteY8834" fmla="*/ 2498141 h 3401120"/>
              <a:gd name="connsiteX8835" fmla="*/ 1448664 w 6672740"/>
              <a:gd name="connsiteY8835" fmla="*/ 2489421 h 3401120"/>
              <a:gd name="connsiteX8836" fmla="*/ 1459433 w 6672740"/>
              <a:gd name="connsiteY8836" fmla="*/ 2463419 h 3401120"/>
              <a:gd name="connsiteX8837" fmla="*/ 1456131 w 6672740"/>
              <a:gd name="connsiteY8837" fmla="*/ 2455818 h 3401120"/>
              <a:gd name="connsiteX8838" fmla="*/ 1467887 w 6672740"/>
              <a:gd name="connsiteY8838" fmla="*/ 2428756 h 3401120"/>
              <a:gd name="connsiteX8839" fmla="*/ 1469072 w 6672740"/>
              <a:gd name="connsiteY8839" fmla="*/ 2428287 h 3401120"/>
              <a:gd name="connsiteX8840" fmla="*/ 1467331 w 6672740"/>
              <a:gd name="connsiteY8840" fmla="*/ 2424082 h 3401120"/>
              <a:gd name="connsiteX8841" fmla="*/ 1478540 w 6672740"/>
              <a:gd name="connsiteY8841" fmla="*/ 2397021 h 3401120"/>
              <a:gd name="connsiteX8842" fmla="*/ 1480893 w 6672740"/>
              <a:gd name="connsiteY8842" fmla="*/ 2396045 h 3401120"/>
              <a:gd name="connsiteX8843" fmla="*/ 1478532 w 6672740"/>
              <a:gd name="connsiteY8843" fmla="*/ 2390479 h 3401120"/>
              <a:gd name="connsiteX8844" fmla="*/ 1488999 w 6672740"/>
              <a:gd name="connsiteY8844" fmla="*/ 2365811 h 3401120"/>
              <a:gd name="connsiteX8845" fmla="*/ 1485999 w 6672740"/>
              <a:gd name="connsiteY8845" fmla="*/ 2358742 h 3401120"/>
              <a:gd name="connsiteX8846" fmla="*/ 1497481 w 6672740"/>
              <a:gd name="connsiteY8846" fmla="*/ 2331681 h 3401120"/>
              <a:gd name="connsiteX8847" fmla="*/ 1501161 w 6672740"/>
              <a:gd name="connsiteY8847" fmla="*/ 2330192 h 3401120"/>
              <a:gd name="connsiteX8848" fmla="*/ 1499067 w 6672740"/>
              <a:gd name="connsiteY8848" fmla="*/ 2325139 h 3401120"/>
              <a:gd name="connsiteX8849" fmla="*/ 1510277 w 6672740"/>
              <a:gd name="connsiteY8849" fmla="*/ 2298078 h 3401120"/>
              <a:gd name="connsiteX8850" fmla="*/ 1511922 w 6672740"/>
              <a:gd name="connsiteY8850" fmla="*/ 2297396 h 3401120"/>
              <a:gd name="connsiteX8851" fmla="*/ 1510268 w 6672740"/>
              <a:gd name="connsiteY8851" fmla="*/ 2293404 h 3401120"/>
              <a:gd name="connsiteX8852" fmla="*/ 1521478 w 6672740"/>
              <a:gd name="connsiteY8852" fmla="*/ 2266343 h 3401120"/>
              <a:gd name="connsiteX8853" fmla="*/ 1524059 w 6672740"/>
              <a:gd name="connsiteY8853" fmla="*/ 2265272 h 3401120"/>
              <a:gd name="connsiteX8854" fmla="*/ 1521469 w 6672740"/>
              <a:gd name="connsiteY8854" fmla="*/ 2258867 h 3401120"/>
              <a:gd name="connsiteX8855" fmla="*/ 1532679 w 6672740"/>
              <a:gd name="connsiteY8855" fmla="*/ 2231145 h 3401120"/>
              <a:gd name="connsiteX8856" fmla="*/ 1533757 w 6672740"/>
              <a:gd name="connsiteY8856" fmla="*/ 2230688 h 3401120"/>
              <a:gd name="connsiteX8857" fmla="*/ 1532670 w 6672740"/>
              <a:gd name="connsiteY8857" fmla="*/ 2228065 h 3401120"/>
              <a:gd name="connsiteX8858" fmla="*/ 1543880 w 6672740"/>
              <a:gd name="connsiteY8858" fmla="*/ 2201004 h 3401120"/>
              <a:gd name="connsiteX8859" fmla="*/ 1545778 w 6672740"/>
              <a:gd name="connsiteY8859" fmla="*/ 2200218 h 3401120"/>
              <a:gd name="connsiteX8860" fmla="*/ 1543871 w 6672740"/>
              <a:gd name="connsiteY8860" fmla="*/ 2195395 h 3401120"/>
              <a:gd name="connsiteX8861" fmla="*/ 1555353 w 6672740"/>
              <a:gd name="connsiteY8861" fmla="*/ 2166353 h 3401120"/>
              <a:gd name="connsiteX8862" fmla="*/ 1558015 w 6672740"/>
              <a:gd name="connsiteY8862" fmla="*/ 2165199 h 3401120"/>
              <a:gd name="connsiteX8863" fmla="*/ 1556940 w 6672740"/>
              <a:gd name="connsiteY8863" fmla="*/ 2162725 h 3401120"/>
              <a:gd name="connsiteX8864" fmla="*/ 1568696 w 6672740"/>
              <a:gd name="connsiteY8864" fmla="*/ 2135664 h 3401120"/>
              <a:gd name="connsiteX8865" fmla="*/ 1572741 w 6672740"/>
              <a:gd name="connsiteY8865" fmla="*/ 2134066 h 3401120"/>
              <a:gd name="connsiteX8866" fmla="*/ 1571874 w 6672740"/>
              <a:gd name="connsiteY8866" fmla="*/ 2131924 h 3401120"/>
              <a:gd name="connsiteX8867" fmla="*/ 1583084 w 6672740"/>
              <a:gd name="connsiteY8867" fmla="*/ 2104202 h 3401120"/>
              <a:gd name="connsiteX8868" fmla="*/ 1584162 w 6672740"/>
              <a:gd name="connsiteY8868" fmla="*/ 2103744 h 3401120"/>
              <a:gd name="connsiteX8869" fmla="*/ 1583075 w 6672740"/>
              <a:gd name="connsiteY8869" fmla="*/ 2101121 h 3401120"/>
              <a:gd name="connsiteX8870" fmla="*/ 1594285 w 6672740"/>
              <a:gd name="connsiteY8870" fmla="*/ 2074060 h 3401120"/>
              <a:gd name="connsiteX8871" fmla="*/ 1599392 w 6672740"/>
              <a:gd name="connsiteY8871" fmla="*/ 2071944 h 3401120"/>
              <a:gd name="connsiteX8872" fmla="*/ 1598010 w 6672740"/>
              <a:gd name="connsiteY8872" fmla="*/ 2068450 h 3401120"/>
              <a:gd name="connsiteX8873" fmla="*/ 1609492 w 6672740"/>
              <a:gd name="connsiteY8873" fmla="*/ 2039409 h 3401120"/>
              <a:gd name="connsiteX8874" fmla="*/ 1610555 w 6672740"/>
              <a:gd name="connsiteY8874" fmla="*/ 2038948 h 3401120"/>
              <a:gd name="connsiteX8875" fmla="*/ 1609211 w 6672740"/>
              <a:gd name="connsiteY8875" fmla="*/ 2035781 h 3401120"/>
              <a:gd name="connsiteX8876" fmla="*/ 1620693 w 6672740"/>
              <a:gd name="connsiteY8876" fmla="*/ 2008720 h 3401120"/>
              <a:gd name="connsiteX8877" fmla="*/ 1626565 w 6672740"/>
              <a:gd name="connsiteY8877" fmla="*/ 2006346 h 3401120"/>
              <a:gd name="connsiteX8878" fmla="*/ 1626012 w 6672740"/>
              <a:gd name="connsiteY8878" fmla="*/ 2004978 h 3401120"/>
              <a:gd name="connsiteX8879" fmla="*/ 1637221 w 6672740"/>
              <a:gd name="connsiteY8879" fmla="*/ 1977256 h 3401120"/>
              <a:gd name="connsiteX8880" fmla="*/ 1641476 w 6672740"/>
              <a:gd name="connsiteY8880" fmla="*/ 1975451 h 3401120"/>
              <a:gd name="connsiteX8881" fmla="*/ 1640947 w 6672740"/>
              <a:gd name="connsiteY8881" fmla="*/ 1974175 h 3401120"/>
              <a:gd name="connsiteX8882" fmla="*/ 1652156 w 6672740"/>
              <a:gd name="connsiteY8882" fmla="*/ 1947114 h 3401120"/>
              <a:gd name="connsiteX8883" fmla="*/ 1653525 w 6672740"/>
              <a:gd name="connsiteY8883" fmla="*/ 1946546 h 3401120"/>
              <a:gd name="connsiteX8884" fmla="*/ 1652148 w 6672740"/>
              <a:gd name="connsiteY8884" fmla="*/ 1943373 h 3401120"/>
              <a:gd name="connsiteX8885" fmla="*/ 1664177 w 6672740"/>
              <a:gd name="connsiteY8885" fmla="*/ 1915651 h 3401120"/>
              <a:gd name="connsiteX8886" fmla="*/ 1667784 w 6672740"/>
              <a:gd name="connsiteY8886" fmla="*/ 1914225 h 3401120"/>
              <a:gd name="connsiteX8887" fmla="*/ 1667082 w 6672740"/>
              <a:gd name="connsiteY8887" fmla="*/ 1912570 h 3401120"/>
              <a:gd name="connsiteX8888" fmla="*/ 1678564 w 6672740"/>
              <a:gd name="connsiteY8888" fmla="*/ 1885509 h 3401120"/>
              <a:gd name="connsiteX8889" fmla="*/ 1684437 w 6672740"/>
              <a:gd name="connsiteY8889" fmla="*/ 1883134 h 3401120"/>
              <a:gd name="connsiteX8890" fmla="*/ 1683884 w 6672740"/>
              <a:gd name="connsiteY8890" fmla="*/ 1881767 h 3401120"/>
              <a:gd name="connsiteX8891" fmla="*/ 1695094 w 6672740"/>
              <a:gd name="connsiteY8891" fmla="*/ 1854045 h 3401120"/>
              <a:gd name="connsiteX8892" fmla="*/ 1698992 w 6672740"/>
              <a:gd name="connsiteY8892" fmla="*/ 1852391 h 3401120"/>
              <a:gd name="connsiteX8893" fmla="*/ 1710027 w 6672740"/>
              <a:gd name="connsiteY8893" fmla="*/ 1824451 h 3401120"/>
              <a:gd name="connsiteX8894" fmla="*/ 1714275 w 6672740"/>
              <a:gd name="connsiteY8894" fmla="*/ 1822606 h 3401120"/>
              <a:gd name="connsiteX8895" fmla="*/ 1724962 w 6672740"/>
              <a:gd name="connsiteY8895" fmla="*/ 1796174 h 3401120"/>
              <a:gd name="connsiteX8896" fmla="*/ 1734728 w 6672740"/>
              <a:gd name="connsiteY8896" fmla="*/ 1792030 h 3401120"/>
              <a:gd name="connsiteX8897" fmla="*/ 1745498 w 6672740"/>
              <a:gd name="connsiteY8897" fmla="*/ 1766032 h 3401120"/>
              <a:gd name="connsiteX8898" fmla="*/ 1749670 w 6672740"/>
              <a:gd name="connsiteY8898" fmla="*/ 1764303 h 3401120"/>
              <a:gd name="connsiteX8899" fmla="*/ 1749223 w 6672740"/>
              <a:gd name="connsiteY8899" fmla="*/ 1763224 h 3401120"/>
              <a:gd name="connsiteX8900" fmla="*/ 1760432 w 6672740"/>
              <a:gd name="connsiteY8900" fmla="*/ 1736162 h 3401120"/>
              <a:gd name="connsiteX8901" fmla="*/ 1764459 w 6672740"/>
              <a:gd name="connsiteY8901" fmla="*/ 1734494 h 3401120"/>
              <a:gd name="connsiteX8902" fmla="*/ 1775367 w 6672740"/>
              <a:gd name="connsiteY8902" fmla="*/ 1708160 h 3401120"/>
              <a:gd name="connsiteX8903" fmla="*/ 1782971 w 6672740"/>
              <a:gd name="connsiteY8903" fmla="*/ 1705010 h 3401120"/>
              <a:gd name="connsiteX8904" fmla="*/ 1794308 w 6672740"/>
              <a:gd name="connsiteY8904" fmla="*/ 1678291 h 3401120"/>
              <a:gd name="connsiteX8905" fmla="*/ 1800523 w 6672740"/>
              <a:gd name="connsiteY8905" fmla="*/ 1675778 h 3401120"/>
              <a:gd name="connsiteX8906" fmla="*/ 1799627 w 6672740"/>
              <a:gd name="connsiteY8906" fmla="*/ 1673615 h 3401120"/>
              <a:gd name="connsiteX8907" fmla="*/ 1810836 w 6672740"/>
              <a:gd name="connsiteY8907" fmla="*/ 1646554 h 3401120"/>
              <a:gd name="connsiteX8908" fmla="*/ 1820303 w 6672740"/>
              <a:gd name="connsiteY8908" fmla="*/ 1642633 h 3401120"/>
              <a:gd name="connsiteX8909" fmla="*/ 1829504 w 6672740"/>
              <a:gd name="connsiteY8909" fmla="*/ 1620419 h 3401120"/>
              <a:gd name="connsiteX8910" fmla="*/ 1834338 w 6672740"/>
              <a:gd name="connsiteY8910" fmla="*/ 1618416 h 3401120"/>
              <a:gd name="connsiteX8911" fmla="*/ 1833230 w 6672740"/>
              <a:gd name="connsiteY8911" fmla="*/ 1615743 h 3401120"/>
              <a:gd name="connsiteX8912" fmla="*/ 1844439 w 6672740"/>
              <a:gd name="connsiteY8912" fmla="*/ 1588682 h 3401120"/>
              <a:gd name="connsiteX8913" fmla="*/ 1853966 w 6672740"/>
              <a:gd name="connsiteY8913" fmla="*/ 1584735 h 3401120"/>
              <a:gd name="connsiteX8914" fmla="*/ 1863380 w 6672740"/>
              <a:gd name="connsiteY8914" fmla="*/ 1562546 h 3401120"/>
              <a:gd name="connsiteX8915" fmla="*/ 1873251 w 6672740"/>
              <a:gd name="connsiteY8915" fmla="*/ 1558555 h 3401120"/>
              <a:gd name="connsiteX8916" fmla="*/ 1883643 w 6672740"/>
              <a:gd name="connsiteY8916" fmla="*/ 1531630 h 3401120"/>
              <a:gd name="connsiteX8917" fmla="*/ 1892839 w 6672740"/>
              <a:gd name="connsiteY8917" fmla="*/ 1527543 h 3401120"/>
              <a:gd name="connsiteX8918" fmla="*/ 1902312 w 6672740"/>
              <a:gd name="connsiteY8918" fmla="*/ 1504675 h 3401120"/>
              <a:gd name="connsiteX8919" fmla="*/ 1906850 w 6672740"/>
              <a:gd name="connsiteY8919" fmla="*/ 1502795 h 3401120"/>
              <a:gd name="connsiteX8920" fmla="*/ 1918066 w 6672740"/>
              <a:gd name="connsiteY8920" fmla="*/ 1476945 h 3401120"/>
              <a:gd name="connsiteX8921" fmla="*/ 1928678 w 6672740"/>
              <a:gd name="connsiteY8921" fmla="*/ 1472749 h 3401120"/>
              <a:gd name="connsiteX8922" fmla="*/ 1938328 w 6672740"/>
              <a:gd name="connsiteY8922" fmla="*/ 1450538 h 3401120"/>
              <a:gd name="connsiteX8923" fmla="*/ 1951514 w 6672740"/>
              <a:gd name="connsiteY8923" fmla="*/ 1445329 h 3401120"/>
              <a:gd name="connsiteX8924" fmla="*/ 1960183 w 6672740"/>
              <a:gd name="connsiteY8924" fmla="*/ 1424402 h 3401120"/>
              <a:gd name="connsiteX8925" fmla="*/ 1967778 w 6672740"/>
              <a:gd name="connsiteY8925" fmla="*/ 1421255 h 3401120"/>
              <a:gd name="connsiteX8926" fmla="*/ 1979124 w 6672740"/>
              <a:gd name="connsiteY8926" fmla="*/ 1393212 h 3401120"/>
              <a:gd name="connsiteX8927" fmla="*/ 1990297 w 6672740"/>
              <a:gd name="connsiteY8927" fmla="*/ 1388474 h 3401120"/>
              <a:gd name="connsiteX8928" fmla="*/ 1999387 w 6672740"/>
              <a:gd name="connsiteY8928" fmla="*/ 1366529 h 3401120"/>
              <a:gd name="connsiteX8929" fmla="*/ 2007921 w 6672740"/>
              <a:gd name="connsiteY8929" fmla="*/ 1362995 h 3401120"/>
              <a:gd name="connsiteX8930" fmla="*/ 2018055 w 6672740"/>
              <a:gd name="connsiteY8930" fmla="*/ 1338528 h 3401120"/>
              <a:gd name="connsiteX8931" fmla="*/ 2028539 w 6672740"/>
              <a:gd name="connsiteY8931" fmla="*/ 1334185 h 3401120"/>
              <a:gd name="connsiteX8932" fmla="*/ 2037543 w 6672740"/>
              <a:gd name="connsiteY8932" fmla="*/ 1312939 h 3401120"/>
              <a:gd name="connsiteX8933" fmla="*/ 2052648 w 6672740"/>
              <a:gd name="connsiteY8933" fmla="*/ 1306824 h 3401120"/>
              <a:gd name="connsiteX8934" fmla="*/ 2060992 w 6672740"/>
              <a:gd name="connsiteY8934" fmla="*/ 1285209 h 3401120"/>
              <a:gd name="connsiteX8935" fmla="*/ 2072083 w 6672740"/>
              <a:gd name="connsiteY8935" fmla="*/ 1280278 h 3401120"/>
              <a:gd name="connsiteX8936" fmla="*/ 2079660 w 6672740"/>
              <a:gd name="connsiteY8936" fmla="*/ 1261987 h 3401120"/>
              <a:gd name="connsiteX8937" fmla="*/ 2093167 w 6672740"/>
              <a:gd name="connsiteY8937" fmla="*/ 1256392 h 3401120"/>
              <a:gd name="connsiteX8938" fmla="*/ 2102335 w 6672740"/>
              <a:gd name="connsiteY8938" fmla="*/ 1234258 h 3401120"/>
              <a:gd name="connsiteX8939" fmla="*/ 2118096 w 6672740"/>
              <a:gd name="connsiteY8939" fmla="*/ 1227730 h 3401120"/>
              <a:gd name="connsiteX8940" fmla="*/ 2126332 w 6672740"/>
              <a:gd name="connsiteY8940" fmla="*/ 1207850 h 3401120"/>
              <a:gd name="connsiteX8941" fmla="*/ 2136569 w 6672740"/>
              <a:gd name="connsiteY8941" fmla="*/ 1203609 h 3401120"/>
              <a:gd name="connsiteX8942" fmla="*/ 2145000 w 6672740"/>
              <a:gd name="connsiteY8942" fmla="*/ 1182261 h 3401120"/>
              <a:gd name="connsiteX8943" fmla="*/ 2159890 w 6672740"/>
              <a:gd name="connsiteY8943" fmla="*/ 1175792 h 3401120"/>
              <a:gd name="connsiteX8944" fmla="*/ 2167675 w 6672740"/>
              <a:gd name="connsiteY8944" fmla="*/ 1157444 h 3401120"/>
              <a:gd name="connsiteX8945" fmla="*/ 2183494 w 6672740"/>
              <a:gd name="connsiteY8945" fmla="*/ 1151048 h 3401120"/>
              <a:gd name="connsiteX8946" fmla="*/ 2191670 w 6672740"/>
              <a:gd name="connsiteY8946" fmla="*/ 1131309 h 3401120"/>
              <a:gd name="connsiteX8947" fmla="*/ 2207043 w 6672740"/>
              <a:gd name="connsiteY8947" fmla="*/ 1124941 h 3401120"/>
              <a:gd name="connsiteX8948" fmla="*/ 2214345 w 6672740"/>
              <a:gd name="connsiteY8948" fmla="*/ 1107312 h 3401120"/>
              <a:gd name="connsiteX8949" fmla="*/ 2230106 w 6672740"/>
              <a:gd name="connsiteY8949" fmla="*/ 1100785 h 3401120"/>
              <a:gd name="connsiteX8950" fmla="*/ 2238342 w 6672740"/>
              <a:gd name="connsiteY8950" fmla="*/ 1080904 h 3401120"/>
              <a:gd name="connsiteX8951" fmla="*/ 2254182 w 6672740"/>
              <a:gd name="connsiteY8951" fmla="*/ 1074342 h 3401120"/>
              <a:gd name="connsiteX8952" fmla="*/ 2260744 w 6672740"/>
              <a:gd name="connsiteY8952" fmla="*/ 1058502 h 3401120"/>
              <a:gd name="connsiteX8953" fmla="*/ 2275760 w 6672740"/>
              <a:gd name="connsiteY8953" fmla="*/ 1052281 h 3401120"/>
              <a:gd name="connsiteX8954" fmla="*/ 2283419 w 6672740"/>
              <a:gd name="connsiteY8954" fmla="*/ 1034234 h 3401120"/>
              <a:gd name="connsiteX8955" fmla="*/ 2299946 w 6672740"/>
              <a:gd name="connsiteY8955" fmla="*/ 1027551 h 3401120"/>
              <a:gd name="connsiteX8956" fmla="*/ 2307414 w 6672740"/>
              <a:gd name="connsiteY8956" fmla="*/ 1008645 h 3401120"/>
              <a:gd name="connsiteX8957" fmla="*/ 2322551 w 6672740"/>
              <a:gd name="connsiteY8957" fmla="*/ 1002069 h 3401120"/>
              <a:gd name="connsiteX8958" fmla="*/ 2329816 w 6672740"/>
              <a:gd name="connsiteY8958" fmla="*/ 984101 h 3401120"/>
              <a:gd name="connsiteX8959" fmla="*/ 2347865 w 6672740"/>
              <a:gd name="connsiteY8959" fmla="*/ 976443 h 3401120"/>
              <a:gd name="connsiteX8960" fmla="*/ 2354085 w 6672740"/>
              <a:gd name="connsiteY8960" fmla="*/ 961426 h 3401120"/>
              <a:gd name="connsiteX8961" fmla="*/ 2370202 w 6672740"/>
              <a:gd name="connsiteY8961" fmla="*/ 954751 h 3401120"/>
              <a:gd name="connsiteX8962" fmla="*/ 2377034 w 6672740"/>
              <a:gd name="connsiteY8962" fmla="*/ 939024 h 3401120"/>
              <a:gd name="connsiteX8963" fmla="*/ 2396072 w 6672740"/>
              <a:gd name="connsiteY8963" fmla="*/ 931505 h 3401120"/>
              <a:gd name="connsiteX8964" fmla="*/ 2402896 w 6672740"/>
              <a:gd name="connsiteY8964" fmla="*/ 915029 h 3401120"/>
              <a:gd name="connsiteX8965" fmla="*/ 2420522 w 6672740"/>
              <a:gd name="connsiteY8965" fmla="*/ 907729 h 3401120"/>
              <a:gd name="connsiteX8966" fmla="*/ 2421528 w 6672740"/>
              <a:gd name="connsiteY8966" fmla="*/ 905303 h 3401120"/>
              <a:gd name="connsiteX8967" fmla="*/ 2400786 w 6672740"/>
              <a:gd name="connsiteY8967" fmla="*/ 914522 h 3401120"/>
              <a:gd name="connsiteX8968" fmla="*/ 2396733 w 6672740"/>
              <a:gd name="connsiteY8968" fmla="*/ 924075 h 3401120"/>
              <a:gd name="connsiteX8969" fmla="*/ 2379055 w 6672740"/>
              <a:gd name="connsiteY8969" fmla="*/ 931222 h 3401120"/>
              <a:gd name="connsiteX8970" fmla="*/ 2372737 w 6672740"/>
              <a:gd name="connsiteY8970" fmla="*/ 946477 h 3401120"/>
              <a:gd name="connsiteX8971" fmla="*/ 2352999 w 6672740"/>
              <a:gd name="connsiteY8971" fmla="*/ 954653 h 3401120"/>
              <a:gd name="connsiteX8972" fmla="*/ 2346602 w 6672740"/>
              <a:gd name="connsiteY8972" fmla="*/ 970472 h 3401120"/>
              <a:gd name="connsiteX8973" fmla="*/ 2328553 w 6672740"/>
              <a:gd name="connsiteY8973" fmla="*/ 978131 h 3401120"/>
              <a:gd name="connsiteX8974" fmla="*/ 2322333 w 6672740"/>
              <a:gd name="connsiteY8974" fmla="*/ 993147 h 3401120"/>
              <a:gd name="connsiteX8975" fmla="*/ 2306218 w 6672740"/>
              <a:gd name="connsiteY8975" fmla="*/ 999823 h 3401120"/>
              <a:gd name="connsiteX8976" fmla="*/ 2299385 w 6672740"/>
              <a:gd name="connsiteY8976" fmla="*/ 1015549 h 3401120"/>
              <a:gd name="connsiteX8977" fmla="*/ 2280347 w 6672740"/>
              <a:gd name="connsiteY8977" fmla="*/ 1023068 h 3401120"/>
              <a:gd name="connsiteX8978" fmla="*/ 2273521 w 6672740"/>
              <a:gd name="connsiteY8978" fmla="*/ 1039544 h 3401120"/>
              <a:gd name="connsiteX8979" fmla="*/ 2257045 w 6672740"/>
              <a:gd name="connsiteY8979" fmla="*/ 1046369 h 3401120"/>
              <a:gd name="connsiteX8980" fmla="*/ 2249526 w 6672740"/>
              <a:gd name="connsiteY8980" fmla="*/ 1065408 h 3401120"/>
              <a:gd name="connsiteX8981" fmla="*/ 2233800 w 6672740"/>
              <a:gd name="connsiteY8981" fmla="*/ 1072241 h 3401120"/>
              <a:gd name="connsiteX8982" fmla="*/ 2227124 w 6672740"/>
              <a:gd name="connsiteY8982" fmla="*/ 1088356 h 3401120"/>
              <a:gd name="connsiteX8983" fmla="*/ 2209964 w 6672740"/>
              <a:gd name="connsiteY8983" fmla="*/ 1095463 h 3401120"/>
              <a:gd name="connsiteX8984" fmla="*/ 2202856 w 6672740"/>
              <a:gd name="connsiteY8984" fmla="*/ 1112624 h 3401120"/>
              <a:gd name="connsiteX8985" fmla="*/ 2187016 w 6672740"/>
              <a:gd name="connsiteY8985" fmla="*/ 1119186 h 3401120"/>
              <a:gd name="connsiteX8986" fmla="*/ 2180454 w 6672740"/>
              <a:gd name="connsiteY8986" fmla="*/ 1135026 h 3401120"/>
              <a:gd name="connsiteX8987" fmla="*/ 2166947 w 6672740"/>
              <a:gd name="connsiteY8987" fmla="*/ 1140621 h 3401120"/>
              <a:gd name="connsiteX8988" fmla="*/ 2157778 w 6672740"/>
              <a:gd name="connsiteY8988" fmla="*/ 1162755 h 3401120"/>
              <a:gd name="connsiteX8989" fmla="*/ 2140150 w 6672740"/>
              <a:gd name="connsiteY8989" fmla="*/ 1170058 h 3401120"/>
              <a:gd name="connsiteX8990" fmla="*/ 2133783 w 6672740"/>
              <a:gd name="connsiteY8990" fmla="*/ 1185431 h 3401120"/>
              <a:gd name="connsiteX8991" fmla="*/ 2119809 w 6672740"/>
              <a:gd name="connsiteY8991" fmla="*/ 1191219 h 3401120"/>
              <a:gd name="connsiteX8992" fmla="*/ 2111381 w 6672740"/>
              <a:gd name="connsiteY8992" fmla="*/ 1211567 h 3401120"/>
              <a:gd name="connsiteX8993" fmla="*/ 2101972 w 6672740"/>
              <a:gd name="connsiteY8993" fmla="*/ 1215464 h 3401120"/>
              <a:gd name="connsiteX8994" fmla="*/ 2092439 w 6672740"/>
              <a:gd name="connsiteY8994" fmla="*/ 1239024 h 3401120"/>
              <a:gd name="connsiteX8995" fmla="*/ 2074861 w 6672740"/>
              <a:gd name="connsiteY8995" fmla="*/ 1246479 h 3401120"/>
              <a:gd name="connsiteX8996" fmla="*/ 2068444 w 6672740"/>
              <a:gd name="connsiteY8996" fmla="*/ 1261972 h 3401120"/>
              <a:gd name="connsiteX8997" fmla="*/ 2055003 w 6672740"/>
              <a:gd name="connsiteY8997" fmla="*/ 1267539 h 3401120"/>
              <a:gd name="connsiteX8998" fmla="*/ 2046042 w 6672740"/>
              <a:gd name="connsiteY8998" fmla="*/ 1289701 h 3401120"/>
              <a:gd name="connsiteX8999" fmla="*/ 2036607 w 6672740"/>
              <a:gd name="connsiteY8999" fmla="*/ 1293705 h 3401120"/>
              <a:gd name="connsiteX9000" fmla="*/ 2027100 w 6672740"/>
              <a:gd name="connsiteY9000" fmla="*/ 1316109 h 3401120"/>
              <a:gd name="connsiteX9001" fmla="*/ 2011098 w 6672740"/>
              <a:gd name="connsiteY9001" fmla="*/ 1322579 h 3401120"/>
              <a:gd name="connsiteX9002" fmla="*/ 2003104 w 6672740"/>
              <a:gd name="connsiteY9002" fmla="*/ 1343292 h 3401120"/>
              <a:gd name="connsiteX9003" fmla="*/ 1993112 w 6672740"/>
              <a:gd name="connsiteY9003" fmla="*/ 1347733 h 3401120"/>
              <a:gd name="connsiteX9004" fmla="*/ 1984435 w 6672740"/>
              <a:gd name="connsiteY9004" fmla="*/ 1369702 h 3401120"/>
              <a:gd name="connsiteX9005" fmla="*/ 1972925 w 6672740"/>
              <a:gd name="connsiteY9005" fmla="*/ 1374702 h 3401120"/>
              <a:gd name="connsiteX9006" fmla="*/ 1964948 w 6672740"/>
              <a:gd name="connsiteY9006" fmla="*/ 1392650 h 3401120"/>
              <a:gd name="connsiteX9007" fmla="*/ 1950843 w 6672740"/>
              <a:gd name="connsiteY9007" fmla="*/ 1398093 h 3401120"/>
              <a:gd name="connsiteX9008" fmla="*/ 1941499 w 6672740"/>
              <a:gd name="connsiteY9008" fmla="*/ 1420652 h 3401120"/>
              <a:gd name="connsiteX9009" fmla="*/ 1933025 w 6672740"/>
              <a:gd name="connsiteY9009" fmla="*/ 1424162 h 3401120"/>
              <a:gd name="connsiteX9010" fmla="*/ 1922831 w 6672740"/>
              <a:gd name="connsiteY9010" fmla="*/ 1449975 h 3401120"/>
              <a:gd name="connsiteX9011" fmla="*/ 1914459 w 6672740"/>
              <a:gd name="connsiteY9011" fmla="*/ 1453613 h 3401120"/>
              <a:gd name="connsiteX9012" fmla="*/ 1903889 w 6672740"/>
              <a:gd name="connsiteY9012" fmla="*/ 1478524 h 3401120"/>
              <a:gd name="connsiteX9013" fmla="*/ 1892555 w 6672740"/>
              <a:gd name="connsiteY9013" fmla="*/ 1483108 h 3401120"/>
              <a:gd name="connsiteX9014" fmla="*/ 1883627 w 6672740"/>
              <a:gd name="connsiteY9014" fmla="*/ 1504660 h 3401120"/>
              <a:gd name="connsiteX9015" fmla="*/ 1874671 w 6672740"/>
              <a:gd name="connsiteY9015" fmla="*/ 1508370 h 3401120"/>
              <a:gd name="connsiteX9016" fmla="*/ 1864958 w 6672740"/>
              <a:gd name="connsiteY9016" fmla="*/ 1532388 h 3401120"/>
              <a:gd name="connsiteX9017" fmla="*/ 1855525 w 6672740"/>
              <a:gd name="connsiteY9017" fmla="*/ 1536391 h 3401120"/>
              <a:gd name="connsiteX9018" fmla="*/ 1846017 w 6672740"/>
              <a:gd name="connsiteY9018" fmla="*/ 1558797 h 3401120"/>
              <a:gd name="connsiteX9019" fmla="*/ 1836147 w 6672740"/>
              <a:gd name="connsiteY9019" fmla="*/ 1562789 h 3401120"/>
              <a:gd name="connsiteX9020" fmla="*/ 1825756 w 6672740"/>
              <a:gd name="connsiteY9020" fmla="*/ 1589713 h 3401120"/>
              <a:gd name="connsiteX9021" fmla="*/ 1816560 w 6672740"/>
              <a:gd name="connsiteY9021" fmla="*/ 1593801 h 3401120"/>
              <a:gd name="connsiteX9022" fmla="*/ 1807087 w 6672740"/>
              <a:gd name="connsiteY9022" fmla="*/ 1616669 h 3401120"/>
              <a:gd name="connsiteX9023" fmla="*/ 1802091 w 6672740"/>
              <a:gd name="connsiteY9023" fmla="*/ 1618738 h 3401120"/>
              <a:gd name="connsiteX9024" fmla="*/ 1791879 w 6672740"/>
              <a:gd name="connsiteY9024" fmla="*/ 1642804 h 3401120"/>
              <a:gd name="connsiteX9025" fmla="*/ 1782466 w 6672740"/>
              <a:gd name="connsiteY9025" fmla="*/ 1646610 h 3401120"/>
              <a:gd name="connsiteX9026" fmla="*/ 1782826 w 6672740"/>
              <a:gd name="connsiteY9026" fmla="*/ 1647480 h 3401120"/>
              <a:gd name="connsiteX9027" fmla="*/ 1771617 w 6672740"/>
              <a:gd name="connsiteY9027" fmla="*/ 1674541 h 3401120"/>
              <a:gd name="connsiteX9028" fmla="*/ 1762150 w 6672740"/>
              <a:gd name="connsiteY9028" fmla="*/ 1678463 h 3401120"/>
              <a:gd name="connsiteX9029" fmla="*/ 1752948 w 6672740"/>
              <a:gd name="connsiteY9029" fmla="*/ 1700677 h 3401120"/>
              <a:gd name="connsiteX9030" fmla="*/ 1748115 w 6672740"/>
              <a:gd name="connsiteY9030" fmla="*/ 1702679 h 3401120"/>
              <a:gd name="connsiteX9031" fmla="*/ 1749223 w 6672740"/>
              <a:gd name="connsiteY9031" fmla="*/ 1705352 h 3401120"/>
              <a:gd name="connsiteX9032" fmla="*/ 1738014 w 6672740"/>
              <a:gd name="connsiteY9032" fmla="*/ 1732413 h 3401120"/>
              <a:gd name="connsiteX9033" fmla="*/ 1733813 w 6672740"/>
              <a:gd name="connsiteY9033" fmla="*/ 1734154 h 3401120"/>
              <a:gd name="connsiteX9034" fmla="*/ 1734288 w 6672740"/>
              <a:gd name="connsiteY9034" fmla="*/ 1735222 h 3401120"/>
              <a:gd name="connsiteX9035" fmla="*/ 1722259 w 6672740"/>
              <a:gd name="connsiteY9035" fmla="*/ 1762283 h 3401120"/>
              <a:gd name="connsiteX9036" fmla="*/ 1712599 w 6672740"/>
              <a:gd name="connsiteY9036" fmla="*/ 1766012 h 3401120"/>
              <a:gd name="connsiteX9037" fmla="*/ 1702545 w 6672740"/>
              <a:gd name="connsiteY9037" fmla="*/ 1790285 h 3401120"/>
              <a:gd name="connsiteX9038" fmla="*/ 1698372 w 6672740"/>
              <a:gd name="connsiteY9038" fmla="*/ 1792013 h 3401120"/>
              <a:gd name="connsiteX9039" fmla="*/ 1698819 w 6672740"/>
              <a:gd name="connsiteY9039" fmla="*/ 1793093 h 3401120"/>
              <a:gd name="connsiteX9040" fmla="*/ 1687610 w 6672740"/>
              <a:gd name="connsiteY9040" fmla="*/ 1820154 h 3401120"/>
              <a:gd name="connsiteX9041" fmla="*/ 1683107 w 6672740"/>
              <a:gd name="connsiteY9041" fmla="*/ 1822019 h 3401120"/>
              <a:gd name="connsiteX9042" fmla="*/ 1683884 w 6672740"/>
              <a:gd name="connsiteY9042" fmla="*/ 1823896 h 3401120"/>
              <a:gd name="connsiteX9043" fmla="*/ 1672401 w 6672740"/>
              <a:gd name="connsiteY9043" fmla="*/ 1851617 h 3401120"/>
              <a:gd name="connsiteX9044" fmla="*/ 1666616 w 6672740"/>
              <a:gd name="connsiteY9044" fmla="*/ 1854013 h 3401120"/>
              <a:gd name="connsiteX9045" fmla="*/ 1655873 w 6672740"/>
              <a:gd name="connsiteY9045" fmla="*/ 1881214 h 3401120"/>
              <a:gd name="connsiteX9046" fmla="*/ 1651627 w 6672740"/>
              <a:gd name="connsiteY9046" fmla="*/ 1883059 h 3401120"/>
              <a:gd name="connsiteX9047" fmla="*/ 1640940 w 6672740"/>
              <a:gd name="connsiteY9047" fmla="*/ 1909488 h 3401120"/>
              <a:gd name="connsiteX9048" fmla="*/ 1636685 w 6672740"/>
              <a:gd name="connsiteY9048" fmla="*/ 1911293 h 3401120"/>
              <a:gd name="connsiteX9049" fmla="*/ 1637214 w 6672740"/>
              <a:gd name="connsiteY9049" fmla="*/ 1912570 h 3401120"/>
              <a:gd name="connsiteX9050" fmla="*/ 1626005 w 6672740"/>
              <a:gd name="connsiteY9050" fmla="*/ 1939631 h 3401120"/>
              <a:gd name="connsiteX9051" fmla="*/ 1621502 w 6672740"/>
              <a:gd name="connsiteY9051" fmla="*/ 1941496 h 3401120"/>
              <a:gd name="connsiteX9052" fmla="*/ 1622280 w 6672740"/>
              <a:gd name="connsiteY9052" fmla="*/ 1943373 h 3401120"/>
              <a:gd name="connsiteX9053" fmla="*/ 1610796 w 6672740"/>
              <a:gd name="connsiteY9053" fmla="*/ 1971094 h 3401120"/>
              <a:gd name="connsiteX9054" fmla="*/ 1605167 w 6672740"/>
              <a:gd name="connsiteY9054" fmla="*/ 1973426 h 3401120"/>
              <a:gd name="connsiteX9055" fmla="*/ 1605477 w 6672740"/>
              <a:gd name="connsiteY9055" fmla="*/ 1974175 h 3401120"/>
              <a:gd name="connsiteX9056" fmla="*/ 1594268 w 6672740"/>
              <a:gd name="connsiteY9056" fmla="*/ 2001236 h 3401120"/>
              <a:gd name="connsiteX9057" fmla="*/ 1589781 w 6672740"/>
              <a:gd name="connsiteY9057" fmla="*/ 2003094 h 3401120"/>
              <a:gd name="connsiteX9058" fmla="*/ 1590543 w 6672740"/>
              <a:gd name="connsiteY9058" fmla="*/ 2004978 h 3401120"/>
              <a:gd name="connsiteX9059" fmla="*/ 1579333 w 6672740"/>
              <a:gd name="connsiteY9059" fmla="*/ 2032699 h 3401120"/>
              <a:gd name="connsiteX9060" fmla="*/ 1578255 w 6672740"/>
              <a:gd name="connsiteY9060" fmla="*/ 2033157 h 3401120"/>
              <a:gd name="connsiteX9061" fmla="*/ 1579342 w 6672740"/>
              <a:gd name="connsiteY9061" fmla="*/ 2035781 h 3401120"/>
              <a:gd name="connsiteX9062" fmla="*/ 1568133 w 6672740"/>
              <a:gd name="connsiteY9062" fmla="*/ 2062842 h 3401120"/>
              <a:gd name="connsiteX9063" fmla="*/ 1563027 w 6672740"/>
              <a:gd name="connsiteY9063" fmla="*/ 2064956 h 3401120"/>
              <a:gd name="connsiteX9064" fmla="*/ 1564408 w 6672740"/>
              <a:gd name="connsiteY9064" fmla="*/ 2068450 h 3401120"/>
              <a:gd name="connsiteX9065" fmla="*/ 1552925 w 6672740"/>
              <a:gd name="connsiteY9065" fmla="*/ 2097492 h 3401120"/>
              <a:gd name="connsiteX9066" fmla="*/ 1551863 w 6672740"/>
              <a:gd name="connsiteY9066" fmla="*/ 2097953 h 3401120"/>
              <a:gd name="connsiteX9067" fmla="*/ 1553207 w 6672740"/>
              <a:gd name="connsiteY9067" fmla="*/ 2101121 h 3401120"/>
              <a:gd name="connsiteX9068" fmla="*/ 1541724 w 6672740"/>
              <a:gd name="connsiteY9068" fmla="*/ 2128182 h 3401120"/>
              <a:gd name="connsiteX9069" fmla="*/ 1535853 w 6672740"/>
              <a:gd name="connsiteY9069" fmla="*/ 2130556 h 3401120"/>
              <a:gd name="connsiteX9070" fmla="*/ 1536405 w 6672740"/>
              <a:gd name="connsiteY9070" fmla="*/ 2131924 h 3401120"/>
              <a:gd name="connsiteX9071" fmla="*/ 1525196 w 6672740"/>
              <a:gd name="connsiteY9071" fmla="*/ 2159645 h 3401120"/>
              <a:gd name="connsiteX9072" fmla="*/ 1524118 w 6672740"/>
              <a:gd name="connsiteY9072" fmla="*/ 2160102 h 3401120"/>
              <a:gd name="connsiteX9073" fmla="*/ 1525204 w 6672740"/>
              <a:gd name="connsiteY9073" fmla="*/ 2162725 h 3401120"/>
              <a:gd name="connsiteX9074" fmla="*/ 1513995 w 6672740"/>
              <a:gd name="connsiteY9074" fmla="*/ 2189787 h 3401120"/>
              <a:gd name="connsiteX9075" fmla="*/ 1512136 w 6672740"/>
              <a:gd name="connsiteY9075" fmla="*/ 2190557 h 3401120"/>
              <a:gd name="connsiteX9076" fmla="*/ 1514003 w 6672740"/>
              <a:gd name="connsiteY9076" fmla="*/ 2195395 h 3401120"/>
              <a:gd name="connsiteX9077" fmla="*/ 1502794 w 6672740"/>
              <a:gd name="connsiteY9077" fmla="*/ 2224436 h 3401120"/>
              <a:gd name="connsiteX9078" fmla="*/ 1501453 w 6672740"/>
              <a:gd name="connsiteY9078" fmla="*/ 2225033 h 3401120"/>
              <a:gd name="connsiteX9079" fmla="*/ 1502801 w 6672740"/>
              <a:gd name="connsiteY9079" fmla="*/ 2228065 h 3401120"/>
              <a:gd name="connsiteX9080" fmla="*/ 1490772 w 6672740"/>
              <a:gd name="connsiteY9080" fmla="*/ 2255126 h 3401120"/>
              <a:gd name="connsiteX9081" fmla="*/ 1485336 w 6672740"/>
              <a:gd name="connsiteY9081" fmla="*/ 2257225 h 3401120"/>
              <a:gd name="connsiteX9082" fmla="*/ 1486000 w 6672740"/>
              <a:gd name="connsiteY9082" fmla="*/ 2258867 h 3401120"/>
              <a:gd name="connsiteX9083" fmla="*/ 1474791 w 6672740"/>
              <a:gd name="connsiteY9083" fmla="*/ 2286589 h 3401120"/>
              <a:gd name="connsiteX9084" fmla="*/ 1472397 w 6672740"/>
              <a:gd name="connsiteY9084" fmla="*/ 2287605 h 3401120"/>
              <a:gd name="connsiteX9085" fmla="*/ 1474799 w 6672740"/>
              <a:gd name="connsiteY9085" fmla="*/ 2293404 h 3401120"/>
              <a:gd name="connsiteX9086" fmla="*/ 1464426 w 6672740"/>
              <a:gd name="connsiteY9086" fmla="*/ 2318448 h 3401120"/>
              <a:gd name="connsiteX9087" fmla="*/ 1467333 w 6672740"/>
              <a:gd name="connsiteY9087" fmla="*/ 2325139 h 3401120"/>
              <a:gd name="connsiteX9088" fmla="*/ 1455577 w 6672740"/>
              <a:gd name="connsiteY9088" fmla="*/ 2352201 h 3401120"/>
              <a:gd name="connsiteX9089" fmla="*/ 1453725 w 6672740"/>
              <a:gd name="connsiteY9089" fmla="*/ 2352932 h 3401120"/>
              <a:gd name="connsiteX9090" fmla="*/ 1456131 w 6672740"/>
              <a:gd name="connsiteY9090" fmla="*/ 2358742 h 3401120"/>
              <a:gd name="connsiteX9091" fmla="*/ 1444922 w 6672740"/>
              <a:gd name="connsiteY9091" fmla="*/ 2385803 h 3401120"/>
              <a:gd name="connsiteX9092" fmla="*/ 1443241 w 6672740"/>
              <a:gd name="connsiteY9092" fmla="*/ 2386500 h 3401120"/>
              <a:gd name="connsiteX9093" fmla="*/ 1444930 w 6672740"/>
              <a:gd name="connsiteY9093" fmla="*/ 2390479 h 3401120"/>
              <a:gd name="connsiteX9094" fmla="*/ 1433447 w 6672740"/>
              <a:gd name="connsiteY9094" fmla="*/ 2417540 h 3401120"/>
              <a:gd name="connsiteX9095" fmla="*/ 1431318 w 6672740"/>
              <a:gd name="connsiteY9095" fmla="*/ 2418401 h 3401120"/>
              <a:gd name="connsiteX9096" fmla="*/ 1433729 w 6672740"/>
              <a:gd name="connsiteY9096" fmla="*/ 2424082 h 3401120"/>
              <a:gd name="connsiteX9097" fmla="*/ 1422354 w 6672740"/>
              <a:gd name="connsiteY9097" fmla="*/ 2450889 h 3401120"/>
              <a:gd name="connsiteX9098" fmla="*/ 1424395 w 6672740"/>
              <a:gd name="connsiteY9098" fmla="*/ 2455818 h 3401120"/>
              <a:gd name="connsiteX9099" fmla="*/ 1413186 w 6672740"/>
              <a:gd name="connsiteY9099" fmla="*/ 2482879 h 3401120"/>
              <a:gd name="connsiteX9100" fmla="*/ 1410880 w 6672740"/>
              <a:gd name="connsiteY9100" fmla="*/ 2483834 h 3401120"/>
              <a:gd name="connsiteX9101" fmla="*/ 1413194 w 6672740"/>
              <a:gd name="connsiteY9101" fmla="*/ 2489421 h 3401120"/>
              <a:gd name="connsiteX9102" fmla="*/ 1402114 w 6672740"/>
              <a:gd name="connsiteY9102" fmla="*/ 2516170 h 3401120"/>
              <a:gd name="connsiteX9103" fmla="*/ 1405727 w 6672740"/>
              <a:gd name="connsiteY9103" fmla="*/ 2524891 h 3401120"/>
              <a:gd name="connsiteX9104" fmla="*/ 1395808 w 6672740"/>
              <a:gd name="connsiteY9104" fmla="*/ 2548839 h 3401120"/>
              <a:gd name="connsiteX9105" fmla="*/ 1398260 w 6672740"/>
              <a:gd name="connsiteY9105" fmla="*/ 2554760 h 3401120"/>
              <a:gd name="connsiteX9106" fmla="*/ 1387050 w 6672740"/>
              <a:gd name="connsiteY9106" fmla="*/ 2581821 h 3401120"/>
              <a:gd name="connsiteX9107" fmla="*/ 1384085 w 6672740"/>
              <a:gd name="connsiteY9107" fmla="*/ 2583050 h 3401120"/>
              <a:gd name="connsiteX9108" fmla="*/ 1387059 w 6672740"/>
              <a:gd name="connsiteY9108" fmla="*/ 2590230 h 3401120"/>
              <a:gd name="connsiteX9109" fmla="*/ 1376173 w 6672740"/>
              <a:gd name="connsiteY9109" fmla="*/ 2616512 h 3401120"/>
              <a:gd name="connsiteX9110" fmla="*/ 1379591 w 6672740"/>
              <a:gd name="connsiteY9110" fmla="*/ 2624766 h 3401120"/>
              <a:gd name="connsiteX9111" fmla="*/ 1368663 w 6672740"/>
              <a:gd name="connsiteY9111" fmla="*/ 2651148 h 3401120"/>
              <a:gd name="connsiteX9112" fmla="*/ 1372124 w 6672740"/>
              <a:gd name="connsiteY9112" fmla="*/ 2659303 h 3401120"/>
              <a:gd name="connsiteX9113" fmla="*/ 1360641 w 6672740"/>
              <a:gd name="connsiteY9113" fmla="*/ 2686364 h 3401120"/>
              <a:gd name="connsiteX9114" fmla="*/ 1359889 w 6672740"/>
              <a:gd name="connsiteY9114" fmla="*/ 2686669 h 3401120"/>
              <a:gd name="connsiteX9115" fmla="*/ 1362789 w 6672740"/>
              <a:gd name="connsiteY9115" fmla="*/ 2693840 h 3401120"/>
              <a:gd name="connsiteX9116" fmla="*/ 1354261 w 6672740"/>
              <a:gd name="connsiteY9116" fmla="*/ 2714932 h 3401120"/>
              <a:gd name="connsiteX9117" fmla="*/ 1359057 w 6672740"/>
              <a:gd name="connsiteY9117" fmla="*/ 2726510 h 3401120"/>
              <a:gd name="connsiteX9118" fmla="*/ 1348364 w 6672740"/>
              <a:gd name="connsiteY9118" fmla="*/ 2752326 h 3401120"/>
              <a:gd name="connsiteX9119" fmla="*/ 1351588 w 6672740"/>
              <a:gd name="connsiteY9119" fmla="*/ 2760112 h 3401120"/>
              <a:gd name="connsiteX9120" fmla="*/ 1340895 w 6672740"/>
              <a:gd name="connsiteY9120" fmla="*/ 2785928 h 3401120"/>
              <a:gd name="connsiteX9121" fmla="*/ 1344121 w 6672740"/>
              <a:gd name="connsiteY9121" fmla="*/ 2793715 h 3401120"/>
              <a:gd name="connsiteX9122" fmla="*/ 1333041 w 6672740"/>
              <a:gd name="connsiteY9122" fmla="*/ 2820464 h 3401120"/>
              <a:gd name="connsiteX9123" fmla="*/ 1336654 w 6672740"/>
              <a:gd name="connsiteY9123" fmla="*/ 2829185 h 3401120"/>
              <a:gd name="connsiteX9124" fmla="*/ 1327827 w 6672740"/>
              <a:gd name="connsiteY9124" fmla="*/ 2850494 h 3401120"/>
              <a:gd name="connsiteX9125" fmla="*/ 1332920 w 6672740"/>
              <a:gd name="connsiteY9125" fmla="*/ 2862788 h 3401120"/>
              <a:gd name="connsiteX9126" fmla="*/ 1323321 w 6672740"/>
              <a:gd name="connsiteY9126" fmla="*/ 2885962 h 3401120"/>
              <a:gd name="connsiteX9127" fmla="*/ 1329187 w 6672740"/>
              <a:gd name="connsiteY9127" fmla="*/ 2900125 h 3401120"/>
              <a:gd name="connsiteX9128" fmla="*/ 1318380 w 6672740"/>
              <a:gd name="connsiteY9128" fmla="*/ 2926216 h 3401120"/>
              <a:gd name="connsiteX9129" fmla="*/ 1321719 w 6672740"/>
              <a:gd name="connsiteY9129" fmla="*/ 2934660 h 3401120"/>
              <a:gd name="connsiteX9130" fmla="*/ 1312468 w 6672740"/>
              <a:gd name="connsiteY9130" fmla="*/ 2958058 h 3401120"/>
              <a:gd name="connsiteX9131" fmla="*/ 1317985 w 6672740"/>
              <a:gd name="connsiteY9131" fmla="*/ 2971063 h 3401120"/>
              <a:gd name="connsiteX9132" fmla="*/ 1308856 w 6672740"/>
              <a:gd name="connsiteY9132" fmla="*/ 2992576 h 3401120"/>
              <a:gd name="connsiteX9133" fmla="*/ 1314252 w 6672740"/>
              <a:gd name="connsiteY9133" fmla="*/ 3005600 h 3401120"/>
              <a:gd name="connsiteX9134" fmla="*/ 1305168 w 6672740"/>
              <a:gd name="connsiteY9134" fmla="*/ 3027529 h 3401120"/>
              <a:gd name="connsiteX9135" fmla="*/ 1310518 w 6672740"/>
              <a:gd name="connsiteY9135" fmla="*/ 3040137 h 3401120"/>
              <a:gd name="connsiteX9136" fmla="*/ 1300249 w 6672740"/>
              <a:gd name="connsiteY9136" fmla="*/ 3064337 h 3401120"/>
              <a:gd name="connsiteX9137" fmla="*/ 1304917 w 6672740"/>
              <a:gd name="connsiteY9137" fmla="*/ 3075606 h 3401120"/>
              <a:gd name="connsiteX9138" fmla="*/ 1296091 w 6672740"/>
              <a:gd name="connsiteY9138" fmla="*/ 3096914 h 3401120"/>
              <a:gd name="connsiteX9139" fmla="*/ 1301183 w 6672740"/>
              <a:gd name="connsiteY9139" fmla="*/ 3109209 h 3401120"/>
              <a:gd name="connsiteX9140" fmla="*/ 1291197 w 6672740"/>
              <a:gd name="connsiteY9140" fmla="*/ 3133317 h 3401120"/>
              <a:gd name="connsiteX9141" fmla="*/ 1297449 w 6672740"/>
              <a:gd name="connsiteY9141" fmla="*/ 3148413 h 3401120"/>
              <a:gd name="connsiteX9142" fmla="*/ 1290383 w 6672740"/>
              <a:gd name="connsiteY9142" fmla="*/ 3165473 h 3401120"/>
              <a:gd name="connsiteX9143" fmla="*/ 1297449 w 6672740"/>
              <a:gd name="connsiteY9143" fmla="*/ 3182950 h 3401120"/>
              <a:gd name="connsiteX9144" fmla="*/ 1288539 w 6672740"/>
              <a:gd name="connsiteY9144" fmla="*/ 3204986 h 3401120"/>
              <a:gd name="connsiteX9145" fmla="*/ 1293716 w 6672740"/>
              <a:gd name="connsiteY9145" fmla="*/ 3217485 h 3401120"/>
              <a:gd name="connsiteX9146" fmla="*/ 1286443 w 6672740"/>
              <a:gd name="connsiteY9146" fmla="*/ 3235045 h 3401120"/>
              <a:gd name="connsiteX9147" fmla="*/ 1293716 w 6672740"/>
              <a:gd name="connsiteY9147" fmla="*/ 3253888 h 3401120"/>
              <a:gd name="connsiteX9148" fmla="*/ 1284641 w 6672740"/>
              <a:gd name="connsiteY9148" fmla="*/ 3277398 h 3401120"/>
              <a:gd name="connsiteX9149" fmla="*/ 1289982 w 6672740"/>
              <a:gd name="connsiteY9149" fmla="*/ 3290292 h 3401120"/>
              <a:gd name="connsiteX9150" fmla="*/ 1282636 w 6672740"/>
              <a:gd name="connsiteY9150" fmla="*/ 3308027 h 3401120"/>
              <a:gd name="connsiteX9151" fmla="*/ 1289982 w 6672740"/>
              <a:gd name="connsiteY9151" fmla="*/ 3325761 h 3401120"/>
              <a:gd name="connsiteX9152" fmla="*/ 1282249 w 6672740"/>
              <a:gd name="connsiteY9152" fmla="*/ 3344430 h 3401120"/>
              <a:gd name="connsiteX9153" fmla="*/ 1289982 w 6672740"/>
              <a:gd name="connsiteY9153" fmla="*/ 3363098 h 3401120"/>
              <a:gd name="connsiteX9154" fmla="*/ 1282636 w 6672740"/>
              <a:gd name="connsiteY9154" fmla="*/ 3380834 h 3401120"/>
              <a:gd name="connsiteX9155" fmla="*/ 1289982 w 6672740"/>
              <a:gd name="connsiteY9155" fmla="*/ 3398569 h 3401120"/>
              <a:gd name="connsiteX9156" fmla="*/ 1288925 w 6672740"/>
              <a:gd name="connsiteY9156" fmla="*/ 3401120 h 3401120"/>
              <a:gd name="connsiteX9157" fmla="*/ 1214498 w 6672740"/>
              <a:gd name="connsiteY9157" fmla="*/ 3401120 h 3401120"/>
              <a:gd name="connsiteX9158" fmla="*/ 1213441 w 6672740"/>
              <a:gd name="connsiteY9158" fmla="*/ 3398569 h 3401120"/>
              <a:gd name="connsiteX9159" fmla="*/ 1220788 w 6672740"/>
              <a:gd name="connsiteY9159" fmla="*/ 3380834 h 3401120"/>
              <a:gd name="connsiteX9160" fmla="*/ 1213441 w 6672740"/>
              <a:gd name="connsiteY9160" fmla="*/ 3363098 h 3401120"/>
              <a:gd name="connsiteX9161" fmla="*/ 1221173 w 6672740"/>
              <a:gd name="connsiteY9161" fmla="*/ 3344430 h 3401120"/>
              <a:gd name="connsiteX9162" fmla="*/ 1213441 w 6672740"/>
              <a:gd name="connsiteY9162" fmla="*/ 3325761 h 3401120"/>
              <a:gd name="connsiteX9163" fmla="*/ 1220788 w 6672740"/>
              <a:gd name="connsiteY9163" fmla="*/ 3308027 h 3401120"/>
              <a:gd name="connsiteX9164" fmla="*/ 1213441 w 6672740"/>
              <a:gd name="connsiteY9164" fmla="*/ 3290292 h 3401120"/>
              <a:gd name="connsiteX9165" fmla="*/ 1222647 w 6672740"/>
              <a:gd name="connsiteY9165" fmla="*/ 3268067 h 3401120"/>
              <a:gd name="connsiteX9166" fmla="*/ 1217175 w 6672740"/>
              <a:gd name="connsiteY9166" fmla="*/ 3253888 h 3401120"/>
              <a:gd name="connsiteX9167" fmla="*/ 1224448 w 6672740"/>
              <a:gd name="connsiteY9167" fmla="*/ 3235045 h 3401120"/>
              <a:gd name="connsiteX9168" fmla="*/ 1217175 w 6672740"/>
              <a:gd name="connsiteY9168" fmla="*/ 3217485 h 3401120"/>
              <a:gd name="connsiteX9169" fmla="*/ 1226130 w 6672740"/>
              <a:gd name="connsiteY9169" fmla="*/ 3195864 h 3401120"/>
              <a:gd name="connsiteX9170" fmla="*/ 1220909 w 6672740"/>
              <a:gd name="connsiteY9170" fmla="*/ 3182950 h 3401120"/>
              <a:gd name="connsiteX9171" fmla="*/ 1227975 w 6672740"/>
              <a:gd name="connsiteY9171" fmla="*/ 3165473 h 3401120"/>
              <a:gd name="connsiteX9172" fmla="*/ 1220909 w 6672740"/>
              <a:gd name="connsiteY9172" fmla="*/ 3148413 h 3401120"/>
              <a:gd name="connsiteX9173" fmla="*/ 1230895 w 6672740"/>
              <a:gd name="connsiteY9173" fmla="*/ 3124303 h 3401120"/>
              <a:gd name="connsiteX9174" fmla="*/ 1224642 w 6672740"/>
              <a:gd name="connsiteY9174" fmla="*/ 3109209 h 3401120"/>
              <a:gd name="connsiteX9175" fmla="*/ 1233468 w 6672740"/>
              <a:gd name="connsiteY9175" fmla="*/ 3087901 h 3401120"/>
              <a:gd name="connsiteX9176" fmla="*/ 1228376 w 6672740"/>
              <a:gd name="connsiteY9176" fmla="*/ 3075606 h 3401120"/>
              <a:gd name="connsiteX9177" fmla="*/ 1237654 w 6672740"/>
              <a:gd name="connsiteY9177" fmla="*/ 3053204 h 3401120"/>
              <a:gd name="connsiteX9178" fmla="*/ 1232110 w 6672740"/>
              <a:gd name="connsiteY9178" fmla="*/ 3040137 h 3401120"/>
              <a:gd name="connsiteX9179" fmla="*/ 1241237 w 6672740"/>
              <a:gd name="connsiteY9179" fmla="*/ 3018624 h 3401120"/>
              <a:gd name="connsiteX9180" fmla="*/ 1235843 w 6672740"/>
              <a:gd name="connsiteY9180" fmla="*/ 3005600 h 3401120"/>
              <a:gd name="connsiteX9181" fmla="*/ 1244927 w 6672740"/>
              <a:gd name="connsiteY9181" fmla="*/ 2983671 h 3401120"/>
              <a:gd name="connsiteX9182" fmla="*/ 1239577 w 6672740"/>
              <a:gd name="connsiteY9182" fmla="*/ 2971063 h 3401120"/>
              <a:gd name="connsiteX9183" fmla="*/ 1248960 w 6672740"/>
              <a:gd name="connsiteY9183" fmla="*/ 2948949 h 3401120"/>
              <a:gd name="connsiteX9184" fmla="*/ 1243311 w 6672740"/>
              <a:gd name="connsiteY9184" fmla="*/ 2934660 h 3401120"/>
              <a:gd name="connsiteX9185" fmla="*/ 1253032 w 6672740"/>
              <a:gd name="connsiteY9185" fmla="*/ 2910072 h 3401120"/>
              <a:gd name="connsiteX9186" fmla="*/ 1248912 w 6672740"/>
              <a:gd name="connsiteY9186" fmla="*/ 2900125 h 3401120"/>
              <a:gd name="connsiteX9187" fmla="*/ 1260377 w 6672740"/>
              <a:gd name="connsiteY9187" fmla="*/ 2872442 h 3401120"/>
              <a:gd name="connsiteX9188" fmla="*/ 1256379 w 6672740"/>
              <a:gd name="connsiteY9188" fmla="*/ 2862788 h 3401120"/>
              <a:gd name="connsiteX9189" fmla="*/ 1265205 w 6672740"/>
              <a:gd name="connsiteY9189" fmla="*/ 2841480 h 3401120"/>
              <a:gd name="connsiteX9190" fmla="*/ 1260113 w 6672740"/>
              <a:gd name="connsiteY9190" fmla="*/ 2829185 h 3401120"/>
              <a:gd name="connsiteX9191" fmla="*/ 1271193 w 6672740"/>
              <a:gd name="connsiteY9191" fmla="*/ 2802436 h 3401120"/>
              <a:gd name="connsiteX9192" fmla="*/ 1267580 w 6672740"/>
              <a:gd name="connsiteY9192" fmla="*/ 2793715 h 3401120"/>
              <a:gd name="connsiteX9193" fmla="*/ 1278273 w 6672740"/>
              <a:gd name="connsiteY9193" fmla="*/ 2767899 h 3401120"/>
              <a:gd name="connsiteX9194" fmla="*/ 1275047 w 6672740"/>
              <a:gd name="connsiteY9194" fmla="*/ 2760112 h 3401120"/>
              <a:gd name="connsiteX9195" fmla="*/ 1283873 w 6672740"/>
              <a:gd name="connsiteY9195" fmla="*/ 2738803 h 3401120"/>
              <a:gd name="connsiteX9196" fmla="*/ 1278781 w 6672740"/>
              <a:gd name="connsiteY9196" fmla="*/ 2726510 h 3401120"/>
              <a:gd name="connsiteX9197" fmla="*/ 1289245 w 6672740"/>
              <a:gd name="connsiteY9197" fmla="*/ 2701248 h 3401120"/>
              <a:gd name="connsiteX9198" fmla="*/ 1286248 w 6672740"/>
              <a:gd name="connsiteY9198" fmla="*/ 2693840 h 3401120"/>
              <a:gd name="connsiteX9199" fmla="*/ 1297043 w 6672740"/>
              <a:gd name="connsiteY9199" fmla="*/ 2667143 h 3401120"/>
              <a:gd name="connsiteX9200" fmla="*/ 1293716 w 6672740"/>
              <a:gd name="connsiteY9200" fmla="*/ 2659303 h 3401120"/>
              <a:gd name="connsiteX9201" fmla="*/ 1304733 w 6672740"/>
              <a:gd name="connsiteY9201" fmla="*/ 2633337 h 3401120"/>
              <a:gd name="connsiteX9202" fmla="*/ 1301183 w 6672740"/>
              <a:gd name="connsiteY9202" fmla="*/ 2624766 h 3401120"/>
              <a:gd name="connsiteX9203" fmla="*/ 1312665 w 6672740"/>
              <a:gd name="connsiteY9203" fmla="*/ 2597044 h 3401120"/>
              <a:gd name="connsiteX9204" fmla="*/ 1313241 w 6672740"/>
              <a:gd name="connsiteY9204" fmla="*/ 2596805 h 3401120"/>
              <a:gd name="connsiteX9205" fmla="*/ 1310518 w 6672740"/>
              <a:gd name="connsiteY9205" fmla="*/ 2590230 h 3401120"/>
              <a:gd name="connsiteX9206" fmla="*/ 1321727 w 6672740"/>
              <a:gd name="connsiteY9206" fmla="*/ 2563168 h 3401120"/>
              <a:gd name="connsiteX9207" fmla="*/ 1324693 w 6672740"/>
              <a:gd name="connsiteY9207" fmla="*/ 2561940 h 3401120"/>
              <a:gd name="connsiteX9208" fmla="*/ 1321719 w 6672740"/>
              <a:gd name="connsiteY9208" fmla="*/ 2554760 h 3401120"/>
              <a:gd name="connsiteX9209" fmla="*/ 1331638 w 6672740"/>
              <a:gd name="connsiteY9209" fmla="*/ 2530811 h 3401120"/>
              <a:gd name="connsiteX9210" fmla="*/ 1329186 w 6672740"/>
              <a:gd name="connsiteY9210" fmla="*/ 2524891 h 3401120"/>
              <a:gd name="connsiteX9211" fmla="*/ 1340266 w 6672740"/>
              <a:gd name="connsiteY9211" fmla="*/ 2498141 h 3401120"/>
              <a:gd name="connsiteX9212" fmla="*/ 1336654 w 6672740"/>
              <a:gd name="connsiteY9212" fmla="*/ 2489421 h 3401120"/>
              <a:gd name="connsiteX9213" fmla="*/ 1347863 w 6672740"/>
              <a:gd name="connsiteY9213" fmla="*/ 2462359 h 3401120"/>
              <a:gd name="connsiteX9214" fmla="*/ 1350169 w 6672740"/>
              <a:gd name="connsiteY9214" fmla="*/ 2461403 h 3401120"/>
              <a:gd name="connsiteX9215" fmla="*/ 1347855 w 6672740"/>
              <a:gd name="connsiteY9215" fmla="*/ 2455818 h 3401120"/>
              <a:gd name="connsiteX9216" fmla="*/ 1358195 w 6672740"/>
              <a:gd name="connsiteY9216" fmla="*/ 2430854 h 3401120"/>
              <a:gd name="connsiteX9217" fmla="*/ 1355321 w 6672740"/>
              <a:gd name="connsiteY9217" fmla="*/ 2424082 h 3401120"/>
              <a:gd name="connsiteX9218" fmla="*/ 1366803 w 6672740"/>
              <a:gd name="connsiteY9218" fmla="*/ 2397021 h 3401120"/>
              <a:gd name="connsiteX9219" fmla="*/ 1368932 w 6672740"/>
              <a:gd name="connsiteY9219" fmla="*/ 2396160 h 3401120"/>
              <a:gd name="connsiteX9220" fmla="*/ 1366522 w 6672740"/>
              <a:gd name="connsiteY9220" fmla="*/ 2390479 h 3401120"/>
              <a:gd name="connsiteX9221" fmla="*/ 1378004 w 6672740"/>
              <a:gd name="connsiteY9221" fmla="*/ 2363418 h 3401120"/>
              <a:gd name="connsiteX9222" fmla="*/ 1381021 w 6672740"/>
              <a:gd name="connsiteY9222" fmla="*/ 2362197 h 3401120"/>
              <a:gd name="connsiteX9223" fmla="*/ 1379590 w 6672740"/>
              <a:gd name="connsiteY9223" fmla="*/ 2358742 h 3401120"/>
              <a:gd name="connsiteX9224" fmla="*/ 1390360 w 6672740"/>
              <a:gd name="connsiteY9224" fmla="*/ 2332741 h 3401120"/>
              <a:gd name="connsiteX9225" fmla="*/ 1387057 w 6672740"/>
              <a:gd name="connsiteY9225" fmla="*/ 2325139 h 3401120"/>
              <a:gd name="connsiteX9226" fmla="*/ 1398814 w 6672740"/>
              <a:gd name="connsiteY9226" fmla="*/ 2298078 h 3401120"/>
              <a:gd name="connsiteX9227" fmla="*/ 1400000 w 6672740"/>
              <a:gd name="connsiteY9227" fmla="*/ 2297609 h 3401120"/>
              <a:gd name="connsiteX9228" fmla="*/ 1398258 w 6672740"/>
              <a:gd name="connsiteY9228" fmla="*/ 2293404 h 3401120"/>
              <a:gd name="connsiteX9229" fmla="*/ 1409468 w 6672740"/>
              <a:gd name="connsiteY9229" fmla="*/ 2266343 h 3401120"/>
              <a:gd name="connsiteX9230" fmla="*/ 1412049 w 6672740"/>
              <a:gd name="connsiteY9230" fmla="*/ 2265272 h 3401120"/>
              <a:gd name="connsiteX9231" fmla="*/ 1409459 w 6672740"/>
              <a:gd name="connsiteY9231" fmla="*/ 2258867 h 3401120"/>
              <a:gd name="connsiteX9232" fmla="*/ 1420669 w 6672740"/>
              <a:gd name="connsiteY9232" fmla="*/ 2231145 h 3401120"/>
              <a:gd name="connsiteX9233" fmla="*/ 1421814 w 6672740"/>
              <a:gd name="connsiteY9233" fmla="*/ 2230659 h 3401120"/>
              <a:gd name="connsiteX9234" fmla="*/ 1420660 w 6672740"/>
              <a:gd name="connsiteY9234" fmla="*/ 2228065 h 3401120"/>
              <a:gd name="connsiteX9235" fmla="*/ 1432689 w 6672740"/>
              <a:gd name="connsiteY9235" fmla="*/ 2201004 h 3401120"/>
              <a:gd name="connsiteX9236" fmla="*/ 1438728 w 6672740"/>
              <a:gd name="connsiteY9236" fmla="*/ 2198674 h 3401120"/>
              <a:gd name="connsiteX9237" fmla="*/ 1437462 w 6672740"/>
              <a:gd name="connsiteY9237" fmla="*/ 2195395 h 3401120"/>
              <a:gd name="connsiteX9238" fmla="*/ 1448672 w 6672740"/>
              <a:gd name="connsiteY9238" fmla="*/ 2166353 h 3401120"/>
              <a:gd name="connsiteX9239" fmla="*/ 1449934 w 6672740"/>
              <a:gd name="connsiteY9239" fmla="*/ 2165792 h 3401120"/>
              <a:gd name="connsiteX9240" fmla="*/ 1448664 w 6672740"/>
              <a:gd name="connsiteY9240" fmla="*/ 2162725 h 3401120"/>
              <a:gd name="connsiteX9241" fmla="*/ 1459873 w 6672740"/>
              <a:gd name="connsiteY9241" fmla="*/ 2135664 h 3401120"/>
              <a:gd name="connsiteX9242" fmla="*/ 1461161 w 6672740"/>
              <a:gd name="connsiteY9242" fmla="*/ 2135130 h 3401120"/>
              <a:gd name="connsiteX9243" fmla="*/ 1459865 w 6672740"/>
              <a:gd name="connsiteY9243" fmla="*/ 2131924 h 3401120"/>
              <a:gd name="connsiteX9244" fmla="*/ 1471074 w 6672740"/>
              <a:gd name="connsiteY9244" fmla="*/ 2104202 h 3401120"/>
              <a:gd name="connsiteX9245" fmla="*/ 1475339 w 6672740"/>
              <a:gd name="connsiteY9245" fmla="*/ 2102392 h 3401120"/>
              <a:gd name="connsiteX9246" fmla="*/ 1474799 w 6672740"/>
              <a:gd name="connsiteY9246" fmla="*/ 2101121 h 3401120"/>
              <a:gd name="connsiteX9247" fmla="*/ 1486281 w 6672740"/>
              <a:gd name="connsiteY9247" fmla="*/ 2074060 h 3401120"/>
              <a:gd name="connsiteX9248" fmla="*/ 1487951 w 6672740"/>
              <a:gd name="connsiteY9248" fmla="*/ 2073385 h 3401120"/>
              <a:gd name="connsiteX9249" fmla="*/ 1486000 w 6672740"/>
              <a:gd name="connsiteY9249" fmla="*/ 2068450 h 3401120"/>
              <a:gd name="connsiteX9250" fmla="*/ 1497482 w 6672740"/>
              <a:gd name="connsiteY9250" fmla="*/ 2039409 h 3401120"/>
              <a:gd name="connsiteX9251" fmla="*/ 1503264 w 6672740"/>
              <a:gd name="connsiteY9251" fmla="*/ 2036899 h 3401120"/>
              <a:gd name="connsiteX9252" fmla="*/ 1502801 w 6672740"/>
              <a:gd name="connsiteY9252" fmla="*/ 2035781 h 3401120"/>
              <a:gd name="connsiteX9253" fmla="*/ 1514010 w 6672740"/>
              <a:gd name="connsiteY9253" fmla="*/ 2008720 h 3401120"/>
              <a:gd name="connsiteX9254" fmla="*/ 1515299 w 6672740"/>
              <a:gd name="connsiteY9254" fmla="*/ 2008185 h 3401120"/>
              <a:gd name="connsiteX9255" fmla="*/ 1514002 w 6672740"/>
              <a:gd name="connsiteY9255" fmla="*/ 2004978 h 3401120"/>
              <a:gd name="connsiteX9256" fmla="*/ 1525211 w 6672740"/>
              <a:gd name="connsiteY9256" fmla="*/ 1977256 h 3401120"/>
              <a:gd name="connsiteX9257" fmla="*/ 1529466 w 6672740"/>
              <a:gd name="connsiteY9257" fmla="*/ 1975451 h 3401120"/>
              <a:gd name="connsiteX9258" fmla="*/ 1528937 w 6672740"/>
              <a:gd name="connsiteY9258" fmla="*/ 1974175 h 3401120"/>
              <a:gd name="connsiteX9259" fmla="*/ 1540146 w 6672740"/>
              <a:gd name="connsiteY9259" fmla="*/ 1947114 h 3401120"/>
              <a:gd name="connsiteX9260" fmla="*/ 1544649 w 6672740"/>
              <a:gd name="connsiteY9260" fmla="*/ 1945249 h 3401120"/>
              <a:gd name="connsiteX9261" fmla="*/ 1543871 w 6672740"/>
              <a:gd name="connsiteY9261" fmla="*/ 1943373 h 3401120"/>
              <a:gd name="connsiteX9262" fmla="*/ 1555353 w 6672740"/>
              <a:gd name="connsiteY9262" fmla="*/ 1915651 h 3401120"/>
              <a:gd name="connsiteX9263" fmla="*/ 1560984 w 6672740"/>
              <a:gd name="connsiteY9263" fmla="*/ 1913319 h 3401120"/>
              <a:gd name="connsiteX9264" fmla="*/ 1560673 w 6672740"/>
              <a:gd name="connsiteY9264" fmla="*/ 1912570 h 3401120"/>
              <a:gd name="connsiteX9265" fmla="*/ 1571883 w 6672740"/>
              <a:gd name="connsiteY9265" fmla="*/ 1885509 h 3401120"/>
              <a:gd name="connsiteX9266" fmla="*/ 1576369 w 6672740"/>
              <a:gd name="connsiteY9266" fmla="*/ 1883650 h 3401120"/>
              <a:gd name="connsiteX9267" fmla="*/ 1575608 w 6672740"/>
              <a:gd name="connsiteY9267" fmla="*/ 1881767 h 3401120"/>
              <a:gd name="connsiteX9268" fmla="*/ 1586817 w 6672740"/>
              <a:gd name="connsiteY9268" fmla="*/ 1854045 h 3401120"/>
              <a:gd name="connsiteX9269" fmla="*/ 1590716 w 6672740"/>
              <a:gd name="connsiteY9269" fmla="*/ 1852391 h 3401120"/>
              <a:gd name="connsiteX9270" fmla="*/ 1601751 w 6672740"/>
              <a:gd name="connsiteY9270" fmla="*/ 1824451 h 3401120"/>
              <a:gd name="connsiteX9271" fmla="*/ 1606014 w 6672740"/>
              <a:gd name="connsiteY9271" fmla="*/ 1822599 h 3401120"/>
              <a:gd name="connsiteX9272" fmla="*/ 1616958 w 6672740"/>
              <a:gd name="connsiteY9272" fmla="*/ 1796174 h 3401120"/>
              <a:gd name="connsiteX9273" fmla="*/ 1622589 w 6672740"/>
              <a:gd name="connsiteY9273" fmla="*/ 1793842 h 3401120"/>
              <a:gd name="connsiteX9274" fmla="*/ 1622278 w 6672740"/>
              <a:gd name="connsiteY9274" fmla="*/ 1793093 h 3401120"/>
              <a:gd name="connsiteX9275" fmla="*/ 1633488 w 6672740"/>
              <a:gd name="connsiteY9275" fmla="*/ 1766032 h 3401120"/>
              <a:gd name="connsiteX9276" fmla="*/ 1637660 w 6672740"/>
              <a:gd name="connsiteY9276" fmla="*/ 1764303 h 3401120"/>
              <a:gd name="connsiteX9277" fmla="*/ 1637213 w 6672740"/>
              <a:gd name="connsiteY9277" fmla="*/ 1763224 h 3401120"/>
              <a:gd name="connsiteX9278" fmla="*/ 1648422 w 6672740"/>
              <a:gd name="connsiteY9278" fmla="*/ 1736162 h 3401120"/>
              <a:gd name="connsiteX9279" fmla="*/ 1652476 w 6672740"/>
              <a:gd name="connsiteY9279" fmla="*/ 1734483 h 3401120"/>
              <a:gd name="connsiteX9280" fmla="*/ 1664177 w 6672740"/>
              <a:gd name="connsiteY9280" fmla="*/ 1708160 h 3401120"/>
              <a:gd name="connsiteX9281" fmla="*/ 1672916 w 6672740"/>
              <a:gd name="connsiteY9281" fmla="*/ 1704787 h 3401120"/>
              <a:gd name="connsiteX9282" fmla="*/ 1683892 w 6672740"/>
              <a:gd name="connsiteY9282" fmla="*/ 1678291 h 3401120"/>
              <a:gd name="connsiteX9283" fmla="*/ 1688725 w 6672740"/>
              <a:gd name="connsiteY9283" fmla="*/ 1676289 h 3401120"/>
              <a:gd name="connsiteX9284" fmla="*/ 1687617 w 6672740"/>
              <a:gd name="connsiteY9284" fmla="*/ 1673615 h 3401120"/>
              <a:gd name="connsiteX9285" fmla="*/ 1698826 w 6672740"/>
              <a:gd name="connsiteY9285" fmla="*/ 1646554 h 3401120"/>
              <a:gd name="connsiteX9286" fmla="*/ 1708293 w 6672740"/>
              <a:gd name="connsiteY9286" fmla="*/ 1642633 h 3401120"/>
              <a:gd name="connsiteX9287" fmla="*/ 1717495 w 6672740"/>
              <a:gd name="connsiteY9287" fmla="*/ 1620419 h 3401120"/>
              <a:gd name="connsiteX9288" fmla="*/ 1725526 w 6672740"/>
              <a:gd name="connsiteY9288" fmla="*/ 1617092 h 3401120"/>
              <a:gd name="connsiteX9289" fmla="*/ 1724954 w 6672740"/>
              <a:gd name="connsiteY9289" fmla="*/ 1615743 h 3401120"/>
              <a:gd name="connsiteX9290" fmla="*/ 1736436 w 6672740"/>
              <a:gd name="connsiteY9290" fmla="*/ 1588682 h 3401120"/>
              <a:gd name="connsiteX9291" fmla="*/ 1743287 w 6672740"/>
              <a:gd name="connsiteY9291" fmla="*/ 1585912 h 3401120"/>
              <a:gd name="connsiteX9292" fmla="*/ 1752965 w 6672740"/>
              <a:gd name="connsiteY9292" fmla="*/ 1562546 h 3401120"/>
              <a:gd name="connsiteX9293" fmla="*/ 1760983 w 6672740"/>
              <a:gd name="connsiteY9293" fmla="*/ 1559224 h 3401120"/>
              <a:gd name="connsiteX9294" fmla="*/ 1771633 w 6672740"/>
              <a:gd name="connsiteY9294" fmla="*/ 1531630 h 3401120"/>
              <a:gd name="connsiteX9295" fmla="*/ 1780881 w 6672740"/>
              <a:gd name="connsiteY9295" fmla="*/ 1527519 h 3401120"/>
              <a:gd name="connsiteX9296" fmla="*/ 1790574 w 6672740"/>
              <a:gd name="connsiteY9296" fmla="*/ 1504675 h 3401120"/>
              <a:gd name="connsiteX9297" fmla="*/ 1801392 w 6672740"/>
              <a:gd name="connsiteY9297" fmla="*/ 1500301 h 3401120"/>
              <a:gd name="connsiteX9298" fmla="*/ 1810836 w 6672740"/>
              <a:gd name="connsiteY9298" fmla="*/ 1476945 h 3401120"/>
              <a:gd name="connsiteX9299" fmla="*/ 1820215 w 6672740"/>
              <a:gd name="connsiteY9299" fmla="*/ 1472965 h 3401120"/>
              <a:gd name="connsiteX9300" fmla="*/ 1829505 w 6672740"/>
              <a:gd name="connsiteY9300" fmla="*/ 1450538 h 3401120"/>
              <a:gd name="connsiteX9301" fmla="*/ 1839031 w 6672740"/>
              <a:gd name="connsiteY9301" fmla="*/ 1446591 h 3401120"/>
              <a:gd name="connsiteX9302" fmla="*/ 1848446 w 6672740"/>
              <a:gd name="connsiteY9302" fmla="*/ 1424402 h 3401120"/>
              <a:gd name="connsiteX9303" fmla="*/ 1857900 w 6672740"/>
              <a:gd name="connsiteY9303" fmla="*/ 1420579 h 3401120"/>
              <a:gd name="connsiteX9304" fmla="*/ 1868709 w 6672740"/>
              <a:gd name="connsiteY9304" fmla="*/ 1393212 h 3401120"/>
              <a:gd name="connsiteX9305" fmla="*/ 1877995 w 6672740"/>
              <a:gd name="connsiteY9305" fmla="*/ 1389177 h 3401120"/>
              <a:gd name="connsiteX9306" fmla="*/ 1887377 w 6672740"/>
              <a:gd name="connsiteY9306" fmla="*/ 1366529 h 3401120"/>
              <a:gd name="connsiteX9307" fmla="*/ 1896007 w 6672740"/>
              <a:gd name="connsiteY9307" fmla="*/ 1362955 h 3401120"/>
              <a:gd name="connsiteX9308" fmla="*/ 1906865 w 6672740"/>
              <a:gd name="connsiteY9308" fmla="*/ 1338528 h 3401120"/>
              <a:gd name="connsiteX9309" fmla="*/ 1922607 w 6672740"/>
              <a:gd name="connsiteY9309" fmla="*/ 1332451 h 3401120"/>
              <a:gd name="connsiteX9310" fmla="*/ 1930314 w 6672740"/>
              <a:gd name="connsiteY9310" fmla="*/ 1312939 h 3401120"/>
              <a:gd name="connsiteX9311" fmla="*/ 1939883 w 6672740"/>
              <a:gd name="connsiteY9311" fmla="*/ 1308781 h 3401120"/>
              <a:gd name="connsiteX9312" fmla="*/ 1948982 w 6672740"/>
              <a:gd name="connsiteY9312" fmla="*/ 1285209 h 3401120"/>
              <a:gd name="connsiteX9313" fmla="*/ 1964784 w 6672740"/>
              <a:gd name="connsiteY9313" fmla="*/ 1278185 h 3401120"/>
              <a:gd name="connsiteX9314" fmla="*/ 1971657 w 6672740"/>
              <a:gd name="connsiteY9314" fmla="*/ 1261987 h 3401120"/>
              <a:gd name="connsiteX9315" fmla="*/ 1982476 w 6672740"/>
              <a:gd name="connsiteY9315" fmla="*/ 1257613 h 3401120"/>
              <a:gd name="connsiteX9316" fmla="*/ 1991919 w 6672740"/>
              <a:gd name="connsiteY9316" fmla="*/ 1234258 h 3401120"/>
              <a:gd name="connsiteX9317" fmla="*/ 2005826 w 6672740"/>
              <a:gd name="connsiteY9317" fmla="*/ 1228357 h 3401120"/>
              <a:gd name="connsiteX9318" fmla="*/ 2014322 w 6672740"/>
              <a:gd name="connsiteY9318" fmla="*/ 1207850 h 3401120"/>
              <a:gd name="connsiteX9319" fmla="*/ 2029124 w 6672740"/>
              <a:gd name="connsiteY9319" fmla="*/ 1201717 h 3401120"/>
              <a:gd name="connsiteX9320" fmla="*/ 2036996 w 6672740"/>
              <a:gd name="connsiteY9320" fmla="*/ 1182261 h 3401120"/>
              <a:gd name="connsiteX9321" fmla="*/ 2049105 w 6672740"/>
              <a:gd name="connsiteY9321" fmla="*/ 1177125 h 3401120"/>
              <a:gd name="connsiteX9322" fmla="*/ 2057258 w 6672740"/>
              <a:gd name="connsiteY9322" fmla="*/ 1157444 h 3401120"/>
              <a:gd name="connsiteX9323" fmla="*/ 2071232 w 6672740"/>
              <a:gd name="connsiteY9323" fmla="*/ 1151656 h 3401120"/>
              <a:gd name="connsiteX9324" fmla="*/ 2079660 w 6672740"/>
              <a:gd name="connsiteY9324" fmla="*/ 1131309 h 3401120"/>
              <a:gd name="connsiteX9325" fmla="*/ 2095033 w 6672740"/>
              <a:gd name="connsiteY9325" fmla="*/ 1124941 h 3401120"/>
              <a:gd name="connsiteX9326" fmla="*/ 2102335 w 6672740"/>
              <a:gd name="connsiteY9326" fmla="*/ 1107312 h 3401120"/>
              <a:gd name="connsiteX9327" fmla="*/ 2118096 w 6672740"/>
              <a:gd name="connsiteY9327" fmla="*/ 1100785 h 3401120"/>
              <a:gd name="connsiteX9328" fmla="*/ 2126332 w 6672740"/>
              <a:gd name="connsiteY9328" fmla="*/ 1080904 h 3401120"/>
              <a:gd name="connsiteX9329" fmla="*/ 2142172 w 6672740"/>
              <a:gd name="connsiteY9329" fmla="*/ 1074342 h 3401120"/>
              <a:gd name="connsiteX9330" fmla="*/ 2148734 w 6672740"/>
              <a:gd name="connsiteY9330" fmla="*/ 1058502 h 3401120"/>
              <a:gd name="connsiteX9331" fmla="*/ 2165893 w 6672740"/>
              <a:gd name="connsiteY9331" fmla="*/ 1051393 h 3401120"/>
              <a:gd name="connsiteX9332" fmla="*/ 2173002 w 6672740"/>
              <a:gd name="connsiteY9332" fmla="*/ 1034234 h 3401120"/>
              <a:gd name="connsiteX9333" fmla="*/ 2187702 w 6672740"/>
              <a:gd name="connsiteY9333" fmla="*/ 1028144 h 3401120"/>
              <a:gd name="connsiteX9334" fmla="*/ 2195404 w 6672740"/>
              <a:gd name="connsiteY9334" fmla="*/ 1008645 h 3401120"/>
              <a:gd name="connsiteX9335" fmla="*/ 2210658 w 6672740"/>
              <a:gd name="connsiteY9335" fmla="*/ 1002017 h 3401120"/>
              <a:gd name="connsiteX9336" fmla="*/ 2218079 w 6672740"/>
              <a:gd name="connsiteY9336" fmla="*/ 984101 h 3401120"/>
              <a:gd name="connsiteX9337" fmla="*/ 2235996 w 6672740"/>
              <a:gd name="connsiteY9337" fmla="*/ 976681 h 3401120"/>
              <a:gd name="connsiteX9338" fmla="*/ 2242622 w 6672740"/>
              <a:gd name="connsiteY9338" fmla="*/ 961426 h 3401120"/>
              <a:gd name="connsiteX9339" fmla="*/ 2262122 w 6672740"/>
              <a:gd name="connsiteY9339" fmla="*/ 953725 h 3401120"/>
              <a:gd name="connsiteX9340" fmla="*/ 2268211 w 6672740"/>
              <a:gd name="connsiteY9340" fmla="*/ 939024 h 3401120"/>
              <a:gd name="connsiteX9341" fmla="*/ 2285707 w 6672740"/>
              <a:gd name="connsiteY9341" fmla="*/ 931777 h 3401120"/>
              <a:gd name="connsiteX9342" fmla="*/ 2292479 w 6672740"/>
              <a:gd name="connsiteY9342" fmla="*/ 915029 h 3401120"/>
              <a:gd name="connsiteX9343" fmla="*/ 2312793 w 6672740"/>
              <a:gd name="connsiteY9343" fmla="*/ 906410 h 3401120"/>
              <a:gd name="connsiteX9344" fmla="*/ 2318615 w 6672740"/>
              <a:gd name="connsiteY9344" fmla="*/ 892354 h 3401120"/>
              <a:gd name="connsiteX9345" fmla="*/ 2334592 w 6672740"/>
              <a:gd name="connsiteY9345" fmla="*/ 885736 h 3401120"/>
              <a:gd name="connsiteX9346" fmla="*/ 2336065 w 6672740"/>
              <a:gd name="connsiteY9346" fmla="*/ 882268 h 3401120"/>
              <a:gd name="connsiteX9347" fmla="*/ 2316729 w 6672740"/>
              <a:gd name="connsiteY9347" fmla="*/ 890086 h 3401120"/>
              <a:gd name="connsiteX9348" fmla="*/ 2311132 w 6672740"/>
              <a:gd name="connsiteY9348" fmla="*/ 904585 h 3401120"/>
              <a:gd name="connsiteX9349" fmla="*/ 2293186 w 6672740"/>
              <a:gd name="connsiteY9349" fmla="*/ 912563 h 3401120"/>
              <a:gd name="connsiteX9350" fmla="*/ 2288184 w 6672740"/>
              <a:gd name="connsiteY9350" fmla="*/ 924075 h 3401120"/>
              <a:gd name="connsiteX9351" fmla="*/ 2266451 w 6672740"/>
              <a:gd name="connsiteY9351" fmla="*/ 932658 h 3401120"/>
              <a:gd name="connsiteX9352" fmla="*/ 2260727 w 6672740"/>
              <a:gd name="connsiteY9352" fmla="*/ 946477 h 3401120"/>
              <a:gd name="connsiteX9353" fmla="*/ 2245234 w 6672740"/>
              <a:gd name="connsiteY9353" fmla="*/ 952894 h 3401120"/>
              <a:gd name="connsiteX9354" fmla="*/ 2237780 w 6672740"/>
              <a:gd name="connsiteY9354" fmla="*/ 970472 h 3401120"/>
              <a:gd name="connsiteX9355" fmla="*/ 2218173 w 6672740"/>
              <a:gd name="connsiteY9355" fmla="*/ 978405 h 3401120"/>
              <a:gd name="connsiteX9356" fmla="*/ 2211917 w 6672740"/>
              <a:gd name="connsiteY9356" fmla="*/ 993147 h 3401120"/>
              <a:gd name="connsiteX9357" fmla="*/ 2194240 w 6672740"/>
              <a:gd name="connsiteY9357" fmla="*/ 1000294 h 3401120"/>
              <a:gd name="connsiteX9358" fmla="*/ 2187921 w 6672740"/>
              <a:gd name="connsiteY9358" fmla="*/ 1015549 h 3401120"/>
              <a:gd name="connsiteX9359" fmla="*/ 2172667 w 6672740"/>
              <a:gd name="connsiteY9359" fmla="*/ 1021867 h 3401120"/>
              <a:gd name="connsiteX9360" fmla="*/ 2165519 w 6672740"/>
              <a:gd name="connsiteY9360" fmla="*/ 1039544 h 3401120"/>
              <a:gd name="connsiteX9361" fmla="*/ 2148410 w 6672740"/>
              <a:gd name="connsiteY9361" fmla="*/ 1046805 h 3401120"/>
              <a:gd name="connsiteX9362" fmla="*/ 2140704 w 6672740"/>
              <a:gd name="connsiteY9362" fmla="*/ 1065408 h 3401120"/>
              <a:gd name="connsiteX9363" fmla="*/ 2121288 w 6672740"/>
              <a:gd name="connsiteY9363" fmla="*/ 1073451 h 3401120"/>
              <a:gd name="connsiteX9364" fmla="*/ 2115114 w 6672740"/>
              <a:gd name="connsiteY9364" fmla="*/ 1088356 h 3401120"/>
              <a:gd name="connsiteX9365" fmla="*/ 2100098 w 6672740"/>
              <a:gd name="connsiteY9365" fmla="*/ 1094575 h 3401120"/>
              <a:gd name="connsiteX9366" fmla="*/ 2092439 w 6672740"/>
              <a:gd name="connsiteY9366" fmla="*/ 1112624 h 3401120"/>
              <a:gd name="connsiteX9367" fmla="*/ 2074762 w 6672740"/>
              <a:gd name="connsiteY9367" fmla="*/ 1119772 h 3401120"/>
              <a:gd name="connsiteX9368" fmla="*/ 2068444 w 6672740"/>
              <a:gd name="connsiteY9368" fmla="*/ 1135026 h 3401120"/>
              <a:gd name="connsiteX9369" fmla="*/ 2055003 w 6672740"/>
              <a:gd name="connsiteY9369" fmla="*/ 1140593 h 3401120"/>
              <a:gd name="connsiteX9370" fmla="*/ 2046042 w 6672740"/>
              <a:gd name="connsiteY9370" fmla="*/ 1162755 h 3401120"/>
              <a:gd name="connsiteX9371" fmla="*/ 2034444 w 6672740"/>
              <a:gd name="connsiteY9371" fmla="*/ 1167677 h 3401120"/>
              <a:gd name="connsiteX9372" fmla="*/ 2026552 w 6672740"/>
              <a:gd name="connsiteY9372" fmla="*/ 1185431 h 3401120"/>
              <a:gd name="connsiteX9373" fmla="*/ 2011528 w 6672740"/>
              <a:gd name="connsiteY9373" fmla="*/ 1191230 h 3401120"/>
              <a:gd name="connsiteX9374" fmla="*/ 2003104 w 6672740"/>
              <a:gd name="connsiteY9374" fmla="*/ 1211567 h 3401120"/>
              <a:gd name="connsiteX9375" fmla="*/ 1989285 w 6672740"/>
              <a:gd name="connsiteY9375" fmla="*/ 1217290 h 3401120"/>
              <a:gd name="connsiteX9376" fmla="*/ 1980702 w 6672740"/>
              <a:gd name="connsiteY9376" fmla="*/ 1239024 h 3401120"/>
              <a:gd name="connsiteX9377" fmla="*/ 1962699 w 6672740"/>
              <a:gd name="connsiteY9377" fmla="*/ 1246844 h 3401120"/>
              <a:gd name="connsiteX9378" fmla="*/ 1956434 w 6672740"/>
              <a:gd name="connsiteY9378" fmla="*/ 1261972 h 3401120"/>
              <a:gd name="connsiteX9379" fmla="*/ 1947477 w 6672740"/>
              <a:gd name="connsiteY9379" fmla="*/ 1265682 h 3401120"/>
              <a:gd name="connsiteX9380" fmla="*/ 1937765 w 6672740"/>
              <a:gd name="connsiteY9380" fmla="*/ 1289701 h 3401120"/>
              <a:gd name="connsiteX9381" fmla="*/ 1923776 w 6672740"/>
              <a:gd name="connsiteY9381" fmla="*/ 1295637 h 3401120"/>
              <a:gd name="connsiteX9382" fmla="*/ 1915089 w 6672740"/>
              <a:gd name="connsiteY9382" fmla="*/ 1316109 h 3401120"/>
              <a:gd name="connsiteX9383" fmla="*/ 1903512 w 6672740"/>
              <a:gd name="connsiteY9383" fmla="*/ 1320791 h 3401120"/>
              <a:gd name="connsiteX9384" fmla="*/ 1894828 w 6672740"/>
              <a:gd name="connsiteY9384" fmla="*/ 1343292 h 3401120"/>
              <a:gd name="connsiteX9385" fmla="*/ 1880307 w 6672740"/>
              <a:gd name="connsiteY9385" fmla="*/ 1349746 h 3401120"/>
              <a:gd name="connsiteX9386" fmla="*/ 1872426 w 6672740"/>
              <a:gd name="connsiteY9386" fmla="*/ 1369702 h 3401120"/>
              <a:gd name="connsiteX9387" fmla="*/ 1861143 w 6672740"/>
              <a:gd name="connsiteY9387" fmla="*/ 1374604 h 3401120"/>
              <a:gd name="connsiteX9388" fmla="*/ 1853485 w 6672740"/>
              <a:gd name="connsiteY9388" fmla="*/ 1392650 h 3401120"/>
              <a:gd name="connsiteX9389" fmla="*/ 1843079 w 6672740"/>
              <a:gd name="connsiteY9389" fmla="*/ 1396857 h 3401120"/>
              <a:gd name="connsiteX9390" fmla="*/ 1833223 w 6672740"/>
              <a:gd name="connsiteY9390" fmla="*/ 1420652 h 3401120"/>
              <a:gd name="connsiteX9391" fmla="*/ 1820286 w 6672740"/>
              <a:gd name="connsiteY9391" fmla="*/ 1426011 h 3401120"/>
              <a:gd name="connsiteX9392" fmla="*/ 1810821 w 6672740"/>
              <a:gd name="connsiteY9392" fmla="*/ 1449975 h 3401120"/>
              <a:gd name="connsiteX9393" fmla="*/ 1802449 w 6672740"/>
              <a:gd name="connsiteY9393" fmla="*/ 1453613 h 3401120"/>
              <a:gd name="connsiteX9394" fmla="*/ 1791879 w 6672740"/>
              <a:gd name="connsiteY9394" fmla="*/ 1478524 h 3401120"/>
              <a:gd name="connsiteX9395" fmla="*/ 1780545 w 6672740"/>
              <a:gd name="connsiteY9395" fmla="*/ 1483108 h 3401120"/>
              <a:gd name="connsiteX9396" fmla="*/ 1771617 w 6672740"/>
              <a:gd name="connsiteY9396" fmla="*/ 1504660 h 3401120"/>
              <a:gd name="connsiteX9397" fmla="*/ 1762661 w 6672740"/>
              <a:gd name="connsiteY9397" fmla="*/ 1508370 h 3401120"/>
              <a:gd name="connsiteX9398" fmla="*/ 1752948 w 6672740"/>
              <a:gd name="connsiteY9398" fmla="*/ 1532388 h 3401120"/>
              <a:gd name="connsiteX9399" fmla="*/ 1743515 w 6672740"/>
              <a:gd name="connsiteY9399" fmla="*/ 1536391 h 3401120"/>
              <a:gd name="connsiteX9400" fmla="*/ 1734007 w 6672740"/>
              <a:gd name="connsiteY9400" fmla="*/ 1558797 h 3401120"/>
              <a:gd name="connsiteX9401" fmla="*/ 1724137 w 6672740"/>
              <a:gd name="connsiteY9401" fmla="*/ 1562789 h 3401120"/>
              <a:gd name="connsiteX9402" fmla="*/ 1713746 w 6672740"/>
              <a:gd name="connsiteY9402" fmla="*/ 1589713 h 3401120"/>
              <a:gd name="connsiteX9403" fmla="*/ 1709125 w 6672740"/>
              <a:gd name="connsiteY9403" fmla="*/ 1591767 h 3401120"/>
              <a:gd name="connsiteX9404" fmla="*/ 1698811 w 6672740"/>
              <a:gd name="connsiteY9404" fmla="*/ 1616669 h 3401120"/>
              <a:gd name="connsiteX9405" fmla="*/ 1689344 w 6672740"/>
              <a:gd name="connsiteY9405" fmla="*/ 1620589 h 3401120"/>
              <a:gd name="connsiteX9406" fmla="*/ 1680143 w 6672740"/>
              <a:gd name="connsiteY9406" fmla="*/ 1642804 h 3401120"/>
              <a:gd name="connsiteX9407" fmla="*/ 1672111 w 6672740"/>
              <a:gd name="connsiteY9407" fmla="*/ 1646131 h 3401120"/>
              <a:gd name="connsiteX9408" fmla="*/ 1672683 w 6672740"/>
              <a:gd name="connsiteY9408" fmla="*/ 1647480 h 3401120"/>
              <a:gd name="connsiteX9409" fmla="*/ 1661200 w 6672740"/>
              <a:gd name="connsiteY9409" fmla="*/ 1674541 h 3401120"/>
              <a:gd name="connsiteX9410" fmla="*/ 1654350 w 6672740"/>
              <a:gd name="connsiteY9410" fmla="*/ 1677310 h 3401120"/>
              <a:gd name="connsiteX9411" fmla="*/ 1644672 w 6672740"/>
              <a:gd name="connsiteY9411" fmla="*/ 1700677 h 3401120"/>
              <a:gd name="connsiteX9412" fmla="*/ 1636652 w 6672740"/>
              <a:gd name="connsiteY9412" fmla="*/ 1703999 h 3401120"/>
              <a:gd name="connsiteX9413" fmla="*/ 1637213 w 6672740"/>
              <a:gd name="connsiteY9413" fmla="*/ 1705352 h 3401120"/>
              <a:gd name="connsiteX9414" fmla="*/ 1626004 w 6672740"/>
              <a:gd name="connsiteY9414" fmla="*/ 1732413 h 3401120"/>
              <a:gd name="connsiteX9415" fmla="*/ 1621823 w 6672740"/>
              <a:gd name="connsiteY9415" fmla="*/ 1734146 h 3401120"/>
              <a:gd name="connsiteX9416" fmla="*/ 1622280 w 6672740"/>
              <a:gd name="connsiteY9416" fmla="*/ 1735222 h 3401120"/>
              <a:gd name="connsiteX9417" fmla="*/ 1610796 w 6672740"/>
              <a:gd name="connsiteY9417" fmla="*/ 1762283 h 3401120"/>
              <a:gd name="connsiteX9418" fmla="*/ 1604841 w 6672740"/>
              <a:gd name="connsiteY9418" fmla="*/ 1764691 h 3401120"/>
              <a:gd name="connsiteX9419" fmla="*/ 1593723 w 6672740"/>
              <a:gd name="connsiteY9419" fmla="*/ 1790285 h 3401120"/>
              <a:gd name="connsiteX9420" fmla="*/ 1586781 w 6672740"/>
              <a:gd name="connsiteY9420" fmla="*/ 1793026 h 3401120"/>
              <a:gd name="connsiteX9421" fmla="*/ 1586809 w 6672740"/>
              <a:gd name="connsiteY9421" fmla="*/ 1793093 h 3401120"/>
              <a:gd name="connsiteX9422" fmla="*/ 1575600 w 6672740"/>
              <a:gd name="connsiteY9422" fmla="*/ 1820154 h 3401120"/>
              <a:gd name="connsiteX9423" fmla="*/ 1571112 w 6672740"/>
              <a:gd name="connsiteY9423" fmla="*/ 1822012 h 3401120"/>
              <a:gd name="connsiteX9424" fmla="*/ 1571874 w 6672740"/>
              <a:gd name="connsiteY9424" fmla="*/ 1823896 h 3401120"/>
              <a:gd name="connsiteX9425" fmla="*/ 1560665 w 6672740"/>
              <a:gd name="connsiteY9425" fmla="*/ 1851617 h 3401120"/>
              <a:gd name="connsiteX9426" fmla="*/ 1556761 w 6672740"/>
              <a:gd name="connsiteY9426" fmla="*/ 1853274 h 3401120"/>
              <a:gd name="connsiteX9427" fmla="*/ 1545457 w 6672740"/>
              <a:gd name="connsiteY9427" fmla="*/ 1881214 h 3401120"/>
              <a:gd name="connsiteX9428" fmla="*/ 1539308 w 6672740"/>
              <a:gd name="connsiteY9428" fmla="*/ 1883821 h 3401120"/>
              <a:gd name="connsiteX9429" fmla="*/ 1528930 w 6672740"/>
              <a:gd name="connsiteY9429" fmla="*/ 1909488 h 3401120"/>
              <a:gd name="connsiteX9430" fmla="*/ 1524675 w 6672740"/>
              <a:gd name="connsiteY9430" fmla="*/ 1911293 h 3401120"/>
              <a:gd name="connsiteX9431" fmla="*/ 1525204 w 6672740"/>
              <a:gd name="connsiteY9431" fmla="*/ 1912570 h 3401120"/>
              <a:gd name="connsiteX9432" fmla="*/ 1513995 w 6672740"/>
              <a:gd name="connsiteY9432" fmla="*/ 1939631 h 3401120"/>
              <a:gd name="connsiteX9433" fmla="*/ 1509508 w 6672740"/>
              <a:gd name="connsiteY9433" fmla="*/ 1941489 h 3401120"/>
              <a:gd name="connsiteX9434" fmla="*/ 1510270 w 6672740"/>
              <a:gd name="connsiteY9434" fmla="*/ 1943373 h 3401120"/>
              <a:gd name="connsiteX9435" fmla="*/ 1499060 w 6672740"/>
              <a:gd name="connsiteY9435" fmla="*/ 1971094 h 3401120"/>
              <a:gd name="connsiteX9436" fmla="*/ 1494795 w 6672740"/>
              <a:gd name="connsiteY9436" fmla="*/ 1972904 h 3401120"/>
              <a:gd name="connsiteX9437" fmla="*/ 1495335 w 6672740"/>
              <a:gd name="connsiteY9437" fmla="*/ 1974175 h 3401120"/>
              <a:gd name="connsiteX9438" fmla="*/ 1483852 w 6672740"/>
              <a:gd name="connsiteY9438" fmla="*/ 2001236 h 3401120"/>
              <a:gd name="connsiteX9439" fmla="*/ 1481189 w 6672740"/>
              <a:gd name="connsiteY9439" fmla="*/ 2002313 h 3401120"/>
              <a:gd name="connsiteX9440" fmla="*/ 1482267 w 6672740"/>
              <a:gd name="connsiteY9440" fmla="*/ 2004978 h 3401120"/>
              <a:gd name="connsiteX9441" fmla="*/ 1471057 w 6672740"/>
              <a:gd name="connsiteY9441" fmla="*/ 2032699 h 3401120"/>
              <a:gd name="connsiteX9442" fmla="*/ 1466803 w 6672740"/>
              <a:gd name="connsiteY9442" fmla="*/ 2034504 h 3401120"/>
              <a:gd name="connsiteX9443" fmla="*/ 1467332 w 6672740"/>
              <a:gd name="connsiteY9443" fmla="*/ 2035781 h 3401120"/>
              <a:gd name="connsiteX9444" fmla="*/ 1456123 w 6672740"/>
              <a:gd name="connsiteY9444" fmla="*/ 2062842 h 3401120"/>
              <a:gd name="connsiteX9445" fmla="*/ 1451045 w 6672740"/>
              <a:gd name="connsiteY9445" fmla="*/ 2064946 h 3401120"/>
              <a:gd name="connsiteX9446" fmla="*/ 1452397 w 6672740"/>
              <a:gd name="connsiteY9446" fmla="*/ 2068450 h 3401120"/>
              <a:gd name="connsiteX9447" fmla="*/ 1441188 w 6672740"/>
              <a:gd name="connsiteY9447" fmla="*/ 2097492 h 3401120"/>
              <a:gd name="connsiteX9448" fmla="*/ 1439900 w 6672740"/>
              <a:gd name="connsiteY9448" fmla="*/ 2098063 h 3401120"/>
              <a:gd name="connsiteX9449" fmla="*/ 1441197 w 6672740"/>
              <a:gd name="connsiteY9449" fmla="*/ 2101121 h 3401120"/>
              <a:gd name="connsiteX9450" fmla="*/ 1429714 w 6672740"/>
              <a:gd name="connsiteY9450" fmla="*/ 2128182 h 3401120"/>
              <a:gd name="connsiteX9451" fmla="*/ 1428572 w 6672740"/>
              <a:gd name="connsiteY9451" fmla="*/ 2128644 h 3401120"/>
              <a:gd name="connsiteX9452" fmla="*/ 1429995 w 6672740"/>
              <a:gd name="connsiteY9452" fmla="*/ 2131924 h 3401120"/>
              <a:gd name="connsiteX9453" fmla="*/ 1417966 w 6672740"/>
              <a:gd name="connsiteY9453" fmla="*/ 2159645 h 3401120"/>
              <a:gd name="connsiteX9454" fmla="*/ 1412770 w 6672740"/>
              <a:gd name="connsiteY9454" fmla="*/ 2161700 h 3401120"/>
              <a:gd name="connsiteX9455" fmla="*/ 1413194 w 6672740"/>
              <a:gd name="connsiteY9455" fmla="*/ 2162725 h 3401120"/>
              <a:gd name="connsiteX9456" fmla="*/ 1401985 w 6672740"/>
              <a:gd name="connsiteY9456" fmla="*/ 2189787 h 3401120"/>
              <a:gd name="connsiteX9457" fmla="*/ 1400126 w 6672740"/>
              <a:gd name="connsiteY9457" fmla="*/ 2190557 h 3401120"/>
              <a:gd name="connsiteX9458" fmla="*/ 1401993 w 6672740"/>
              <a:gd name="connsiteY9458" fmla="*/ 2195395 h 3401120"/>
              <a:gd name="connsiteX9459" fmla="*/ 1390784 w 6672740"/>
              <a:gd name="connsiteY9459" fmla="*/ 2224436 h 3401120"/>
              <a:gd name="connsiteX9460" fmla="*/ 1389521 w 6672740"/>
              <a:gd name="connsiteY9460" fmla="*/ 2224997 h 3401120"/>
              <a:gd name="connsiteX9461" fmla="*/ 1390792 w 6672740"/>
              <a:gd name="connsiteY9461" fmla="*/ 2228065 h 3401120"/>
              <a:gd name="connsiteX9462" fmla="*/ 1379583 w 6672740"/>
              <a:gd name="connsiteY9462" fmla="*/ 2255126 h 3401120"/>
              <a:gd name="connsiteX9463" fmla="*/ 1378267 w 6672740"/>
              <a:gd name="connsiteY9463" fmla="*/ 2255672 h 3401120"/>
              <a:gd name="connsiteX9464" fmla="*/ 1379591 w 6672740"/>
              <a:gd name="connsiteY9464" fmla="*/ 2258867 h 3401120"/>
              <a:gd name="connsiteX9465" fmla="*/ 1368108 w 6672740"/>
              <a:gd name="connsiteY9465" fmla="*/ 2286589 h 3401120"/>
              <a:gd name="connsiteX9466" fmla="*/ 1364345 w 6672740"/>
              <a:gd name="connsiteY9466" fmla="*/ 2288147 h 3401120"/>
              <a:gd name="connsiteX9467" fmla="*/ 1366523 w 6672740"/>
              <a:gd name="connsiteY9467" fmla="*/ 2293404 h 3401120"/>
              <a:gd name="connsiteX9468" fmla="*/ 1355315 w 6672740"/>
              <a:gd name="connsiteY9468" fmla="*/ 2320465 h 3401120"/>
              <a:gd name="connsiteX9469" fmla="*/ 1353668 w 6672740"/>
              <a:gd name="connsiteY9469" fmla="*/ 2321147 h 3401120"/>
              <a:gd name="connsiteX9470" fmla="*/ 1355322 w 6672740"/>
              <a:gd name="connsiteY9470" fmla="*/ 2325139 h 3401120"/>
              <a:gd name="connsiteX9471" fmla="*/ 1344113 w 6672740"/>
              <a:gd name="connsiteY9471" fmla="*/ 2352201 h 3401120"/>
              <a:gd name="connsiteX9472" fmla="*/ 1341807 w 6672740"/>
              <a:gd name="connsiteY9472" fmla="*/ 2353155 h 3401120"/>
              <a:gd name="connsiteX9473" fmla="*/ 1344121 w 6672740"/>
              <a:gd name="connsiteY9473" fmla="*/ 2358742 h 3401120"/>
              <a:gd name="connsiteX9474" fmla="*/ 1332912 w 6672740"/>
              <a:gd name="connsiteY9474" fmla="*/ 2385803 h 3401120"/>
              <a:gd name="connsiteX9475" fmla="*/ 1331265 w 6672740"/>
              <a:gd name="connsiteY9475" fmla="*/ 2386485 h 3401120"/>
              <a:gd name="connsiteX9476" fmla="*/ 1332920 w 6672740"/>
              <a:gd name="connsiteY9476" fmla="*/ 2390479 h 3401120"/>
              <a:gd name="connsiteX9477" fmla="*/ 1322227 w 6672740"/>
              <a:gd name="connsiteY9477" fmla="*/ 2416295 h 3401120"/>
              <a:gd name="connsiteX9478" fmla="*/ 1325453 w 6672740"/>
              <a:gd name="connsiteY9478" fmla="*/ 2424082 h 3401120"/>
              <a:gd name="connsiteX9479" fmla="*/ 1314243 w 6672740"/>
              <a:gd name="connsiteY9479" fmla="*/ 2451143 h 3401120"/>
              <a:gd name="connsiteX9480" fmla="*/ 1312564 w 6672740"/>
              <a:gd name="connsiteY9480" fmla="*/ 2451838 h 3401120"/>
              <a:gd name="connsiteX9481" fmla="*/ 1314253 w 6672740"/>
              <a:gd name="connsiteY9481" fmla="*/ 2455818 h 3401120"/>
              <a:gd name="connsiteX9482" fmla="*/ 1302770 w 6672740"/>
              <a:gd name="connsiteY9482" fmla="*/ 2482879 h 3401120"/>
              <a:gd name="connsiteX9483" fmla="*/ 1302289 w 6672740"/>
              <a:gd name="connsiteY9483" fmla="*/ 2483073 h 3401120"/>
              <a:gd name="connsiteX9484" fmla="*/ 1304918 w 6672740"/>
              <a:gd name="connsiteY9484" fmla="*/ 2489421 h 3401120"/>
              <a:gd name="connsiteX9485" fmla="*/ 1293709 w 6672740"/>
              <a:gd name="connsiteY9485" fmla="*/ 2516482 h 3401120"/>
              <a:gd name="connsiteX9486" fmla="*/ 1290743 w 6672740"/>
              <a:gd name="connsiteY9486" fmla="*/ 2517711 h 3401120"/>
              <a:gd name="connsiteX9487" fmla="*/ 1293717 w 6672740"/>
              <a:gd name="connsiteY9487" fmla="*/ 2524891 h 3401120"/>
              <a:gd name="connsiteX9488" fmla="*/ 1283798 w 6672740"/>
              <a:gd name="connsiteY9488" fmla="*/ 2548839 h 3401120"/>
              <a:gd name="connsiteX9489" fmla="*/ 1286250 w 6672740"/>
              <a:gd name="connsiteY9489" fmla="*/ 2554760 h 3401120"/>
              <a:gd name="connsiteX9490" fmla="*/ 1275170 w 6672740"/>
              <a:gd name="connsiteY9490" fmla="*/ 2581509 h 3401120"/>
              <a:gd name="connsiteX9491" fmla="*/ 1278782 w 6672740"/>
              <a:gd name="connsiteY9491" fmla="*/ 2590230 h 3401120"/>
              <a:gd name="connsiteX9492" fmla="*/ 1267938 w 6672740"/>
              <a:gd name="connsiteY9492" fmla="*/ 2616412 h 3401120"/>
              <a:gd name="connsiteX9493" fmla="*/ 1271315 w 6672740"/>
              <a:gd name="connsiteY9493" fmla="*/ 2624766 h 3401120"/>
              <a:gd name="connsiteX9494" fmla="*/ 1260560 w 6672740"/>
              <a:gd name="connsiteY9494" fmla="*/ 2651365 h 3401120"/>
              <a:gd name="connsiteX9495" fmla="*/ 1263848 w 6672740"/>
              <a:gd name="connsiteY9495" fmla="*/ 2659303 h 3401120"/>
              <a:gd name="connsiteX9496" fmla="*/ 1252961 w 6672740"/>
              <a:gd name="connsiteY9496" fmla="*/ 2685586 h 3401120"/>
              <a:gd name="connsiteX9497" fmla="*/ 1256380 w 6672740"/>
              <a:gd name="connsiteY9497" fmla="*/ 2693840 h 3401120"/>
              <a:gd name="connsiteX9498" fmla="*/ 1245915 w 6672740"/>
              <a:gd name="connsiteY9498" fmla="*/ 2719103 h 3401120"/>
              <a:gd name="connsiteX9499" fmla="*/ 1248913 w 6672740"/>
              <a:gd name="connsiteY9499" fmla="*/ 2726510 h 3401120"/>
              <a:gd name="connsiteX9500" fmla="*/ 1237430 w 6672740"/>
              <a:gd name="connsiteY9500" fmla="*/ 2754892 h 3401120"/>
              <a:gd name="connsiteX9501" fmla="*/ 1237418 w 6672740"/>
              <a:gd name="connsiteY9501" fmla="*/ 2754896 h 3401120"/>
              <a:gd name="connsiteX9502" fmla="*/ 1239578 w 6672740"/>
              <a:gd name="connsiteY9502" fmla="*/ 2760112 h 3401120"/>
              <a:gd name="connsiteX9503" fmla="*/ 1228885 w 6672740"/>
              <a:gd name="connsiteY9503" fmla="*/ 2785928 h 3401120"/>
              <a:gd name="connsiteX9504" fmla="*/ 1232111 w 6672740"/>
              <a:gd name="connsiteY9504" fmla="*/ 2793715 h 3401120"/>
              <a:gd name="connsiteX9505" fmla="*/ 1222898 w 6672740"/>
              <a:gd name="connsiteY9505" fmla="*/ 2815957 h 3401120"/>
              <a:gd name="connsiteX9506" fmla="*/ 1228377 w 6672740"/>
              <a:gd name="connsiteY9506" fmla="*/ 2829185 h 3401120"/>
              <a:gd name="connsiteX9507" fmla="*/ 1217684 w 6672740"/>
              <a:gd name="connsiteY9507" fmla="*/ 2855001 h 3401120"/>
              <a:gd name="connsiteX9508" fmla="*/ 1220910 w 6672740"/>
              <a:gd name="connsiteY9508" fmla="*/ 2862788 h 3401120"/>
              <a:gd name="connsiteX9509" fmla="*/ 1211451 w 6672740"/>
              <a:gd name="connsiteY9509" fmla="*/ 2885626 h 3401120"/>
              <a:gd name="connsiteX9510" fmla="*/ 1217176 w 6672740"/>
              <a:gd name="connsiteY9510" fmla="*/ 2900125 h 3401120"/>
              <a:gd name="connsiteX9511" fmla="*/ 1208429 w 6672740"/>
              <a:gd name="connsiteY9511" fmla="*/ 2922273 h 3401120"/>
              <a:gd name="connsiteX9512" fmla="*/ 1213444 w 6672740"/>
              <a:gd name="connsiteY9512" fmla="*/ 2934660 h 3401120"/>
              <a:gd name="connsiteX9513" fmla="*/ 1202299 w 6672740"/>
              <a:gd name="connsiteY9513" fmla="*/ 2962190 h 3401120"/>
              <a:gd name="connsiteX9514" fmla="*/ 1205975 w 6672740"/>
              <a:gd name="connsiteY9514" fmla="*/ 2971063 h 3401120"/>
              <a:gd name="connsiteX9515" fmla="*/ 1197019 w 6672740"/>
              <a:gd name="connsiteY9515" fmla="*/ 2992684 h 3401120"/>
              <a:gd name="connsiteX9516" fmla="*/ 1202241 w 6672740"/>
              <a:gd name="connsiteY9516" fmla="*/ 3005600 h 3401120"/>
              <a:gd name="connsiteX9517" fmla="*/ 1193269 w 6672740"/>
              <a:gd name="connsiteY9517" fmla="*/ 3027790 h 3401120"/>
              <a:gd name="connsiteX9518" fmla="*/ 1198508 w 6672740"/>
              <a:gd name="connsiteY9518" fmla="*/ 3040137 h 3401120"/>
              <a:gd name="connsiteX9519" fmla="*/ 1189116 w 6672740"/>
              <a:gd name="connsiteY9519" fmla="*/ 3062271 h 3401120"/>
              <a:gd name="connsiteX9520" fmla="*/ 1194774 w 6672740"/>
              <a:gd name="connsiteY9520" fmla="*/ 3075606 h 3401120"/>
              <a:gd name="connsiteX9521" fmla="*/ 1187479 w 6672740"/>
              <a:gd name="connsiteY9521" fmla="*/ 3092798 h 3401120"/>
              <a:gd name="connsiteX9522" fmla="*/ 1194773 w 6672740"/>
              <a:gd name="connsiteY9522" fmla="*/ 3109209 h 3401120"/>
              <a:gd name="connsiteX9523" fmla="*/ 1184353 w 6672740"/>
              <a:gd name="connsiteY9523" fmla="*/ 3132652 h 3401120"/>
              <a:gd name="connsiteX9524" fmla="*/ 1191041 w 6672740"/>
              <a:gd name="connsiteY9524" fmla="*/ 3148413 h 3401120"/>
              <a:gd name="connsiteX9525" fmla="*/ 1181912 w 6672740"/>
              <a:gd name="connsiteY9525" fmla="*/ 3169926 h 3401120"/>
              <a:gd name="connsiteX9526" fmla="*/ 1187307 w 6672740"/>
              <a:gd name="connsiteY9526" fmla="*/ 3182950 h 3401120"/>
              <a:gd name="connsiteX9527" fmla="*/ 1179902 w 6672740"/>
              <a:gd name="connsiteY9527" fmla="*/ 3200828 h 3401120"/>
              <a:gd name="connsiteX9528" fmla="*/ 1187306 w 6672740"/>
              <a:gd name="connsiteY9528" fmla="*/ 3217485 h 3401120"/>
              <a:gd name="connsiteX9529" fmla="*/ 1176788 w 6672740"/>
              <a:gd name="connsiteY9529" fmla="*/ 3241147 h 3401120"/>
              <a:gd name="connsiteX9530" fmla="*/ 1181706 w 6672740"/>
              <a:gd name="connsiteY9530" fmla="*/ 3253888 h 3401120"/>
              <a:gd name="connsiteX9531" fmla="*/ 1174433 w 6672740"/>
              <a:gd name="connsiteY9531" fmla="*/ 3272732 h 3401120"/>
              <a:gd name="connsiteX9532" fmla="*/ 1181706 w 6672740"/>
              <a:gd name="connsiteY9532" fmla="*/ 3290292 h 3401120"/>
              <a:gd name="connsiteX9533" fmla="*/ 1174186 w 6672740"/>
              <a:gd name="connsiteY9533" fmla="*/ 3308448 h 3401120"/>
              <a:gd name="connsiteX9534" fmla="*/ 1181707 w 6672740"/>
              <a:gd name="connsiteY9534" fmla="*/ 3325761 h 3401120"/>
              <a:gd name="connsiteX9535" fmla="*/ 1171878 w 6672740"/>
              <a:gd name="connsiteY9535" fmla="*/ 3348386 h 3401120"/>
              <a:gd name="connsiteX9536" fmla="*/ 1177972 w 6672740"/>
              <a:gd name="connsiteY9536" fmla="*/ 3363098 h 3401120"/>
              <a:gd name="connsiteX9537" fmla="*/ 1170626 w 6672740"/>
              <a:gd name="connsiteY9537" fmla="*/ 3380834 h 3401120"/>
              <a:gd name="connsiteX9538" fmla="*/ 1177972 w 6672740"/>
              <a:gd name="connsiteY9538" fmla="*/ 3398569 h 3401120"/>
              <a:gd name="connsiteX9539" fmla="*/ 1176915 w 6672740"/>
              <a:gd name="connsiteY9539" fmla="*/ 3401120 h 3401120"/>
              <a:gd name="connsiteX9540" fmla="*/ 1102488 w 6672740"/>
              <a:gd name="connsiteY9540" fmla="*/ 3401120 h 3401120"/>
              <a:gd name="connsiteX9541" fmla="*/ 1101431 w 6672740"/>
              <a:gd name="connsiteY9541" fmla="*/ 3398569 h 3401120"/>
              <a:gd name="connsiteX9542" fmla="*/ 1108778 w 6672740"/>
              <a:gd name="connsiteY9542" fmla="*/ 3380834 h 3401120"/>
              <a:gd name="connsiteX9543" fmla="*/ 1101431 w 6672740"/>
              <a:gd name="connsiteY9543" fmla="*/ 3363098 h 3401120"/>
              <a:gd name="connsiteX9544" fmla="*/ 1109348 w 6672740"/>
              <a:gd name="connsiteY9544" fmla="*/ 3343985 h 3401120"/>
              <a:gd name="connsiteX9545" fmla="*/ 1101431 w 6672740"/>
              <a:gd name="connsiteY9545" fmla="*/ 3325761 h 3401120"/>
              <a:gd name="connsiteX9546" fmla="*/ 1110864 w 6672740"/>
              <a:gd name="connsiteY9546" fmla="*/ 3304050 h 3401120"/>
              <a:gd name="connsiteX9547" fmla="*/ 1105165 w 6672740"/>
              <a:gd name="connsiteY9547" fmla="*/ 3290292 h 3401120"/>
              <a:gd name="connsiteX9548" fmla="*/ 1112438 w 6672740"/>
              <a:gd name="connsiteY9548" fmla="*/ 3272732 h 3401120"/>
              <a:gd name="connsiteX9549" fmla="*/ 1105165 w 6672740"/>
              <a:gd name="connsiteY9549" fmla="*/ 3253888 h 3401120"/>
              <a:gd name="connsiteX9550" fmla="*/ 1112685 w 6672740"/>
              <a:gd name="connsiteY9550" fmla="*/ 3234404 h 3401120"/>
              <a:gd name="connsiteX9551" fmla="*/ 1105165 w 6672740"/>
              <a:gd name="connsiteY9551" fmla="*/ 3217485 h 3401120"/>
              <a:gd name="connsiteX9552" fmla="*/ 1114502 w 6672740"/>
              <a:gd name="connsiteY9552" fmla="*/ 3196478 h 3401120"/>
              <a:gd name="connsiteX9553" fmla="*/ 1108899 w 6672740"/>
              <a:gd name="connsiteY9553" fmla="*/ 3182950 h 3401120"/>
              <a:gd name="connsiteX9554" fmla="*/ 1117982 w 6672740"/>
              <a:gd name="connsiteY9554" fmla="*/ 3161020 h 3401120"/>
              <a:gd name="connsiteX9555" fmla="*/ 1112632 w 6672740"/>
              <a:gd name="connsiteY9555" fmla="*/ 3148413 h 3401120"/>
              <a:gd name="connsiteX9556" fmla="*/ 1121143 w 6672740"/>
              <a:gd name="connsiteY9556" fmla="*/ 3128355 h 3401120"/>
              <a:gd name="connsiteX9557" fmla="*/ 1112632 w 6672740"/>
              <a:gd name="connsiteY9557" fmla="*/ 3109209 h 3401120"/>
              <a:gd name="connsiteX9558" fmla="*/ 1121838 w 6672740"/>
              <a:gd name="connsiteY9558" fmla="*/ 3088500 h 3401120"/>
              <a:gd name="connsiteX9559" fmla="*/ 1116366 w 6672740"/>
              <a:gd name="connsiteY9559" fmla="*/ 3075606 h 3401120"/>
              <a:gd name="connsiteX9560" fmla="*/ 1125758 w 6672740"/>
              <a:gd name="connsiteY9560" fmla="*/ 3053471 h 3401120"/>
              <a:gd name="connsiteX9561" fmla="*/ 1120100 w 6672740"/>
              <a:gd name="connsiteY9561" fmla="*/ 3040137 h 3401120"/>
              <a:gd name="connsiteX9562" fmla="*/ 1130119 w 6672740"/>
              <a:gd name="connsiteY9562" fmla="*/ 3016525 h 3401120"/>
              <a:gd name="connsiteX9563" fmla="*/ 1125701 w 6672740"/>
              <a:gd name="connsiteY9563" fmla="*/ 3005600 h 3401120"/>
              <a:gd name="connsiteX9564" fmla="*/ 1134611 w 6672740"/>
              <a:gd name="connsiteY9564" fmla="*/ 2983561 h 3401120"/>
              <a:gd name="connsiteX9565" fmla="*/ 1129435 w 6672740"/>
              <a:gd name="connsiteY9565" fmla="*/ 2971063 h 3401120"/>
              <a:gd name="connsiteX9566" fmla="*/ 1138775 w 6672740"/>
              <a:gd name="connsiteY9566" fmla="*/ 2948512 h 3401120"/>
              <a:gd name="connsiteX9567" fmla="*/ 1133168 w 6672740"/>
              <a:gd name="connsiteY9567" fmla="*/ 2934660 h 3401120"/>
              <a:gd name="connsiteX9568" fmla="*/ 1143852 w 6672740"/>
              <a:gd name="connsiteY9568" fmla="*/ 2908268 h 3401120"/>
              <a:gd name="connsiteX9569" fmla="*/ 1140636 w 6672740"/>
              <a:gd name="connsiteY9569" fmla="*/ 2900125 h 3401120"/>
              <a:gd name="connsiteX9570" fmla="*/ 1150006 w 6672740"/>
              <a:gd name="connsiteY9570" fmla="*/ 2876398 h 3401120"/>
              <a:gd name="connsiteX9571" fmla="*/ 1144369 w 6672740"/>
              <a:gd name="connsiteY9571" fmla="*/ 2862788 h 3401120"/>
              <a:gd name="connsiteX9572" fmla="*/ 1155062 w 6672740"/>
              <a:gd name="connsiteY9572" fmla="*/ 2836972 h 3401120"/>
              <a:gd name="connsiteX9573" fmla="*/ 1151837 w 6672740"/>
              <a:gd name="connsiteY9573" fmla="*/ 2829185 h 3401120"/>
              <a:gd name="connsiteX9574" fmla="*/ 1161049 w 6672740"/>
              <a:gd name="connsiteY9574" fmla="*/ 2806943 h 3401120"/>
              <a:gd name="connsiteX9575" fmla="*/ 1155570 w 6672740"/>
              <a:gd name="connsiteY9575" fmla="*/ 2793715 h 3401120"/>
              <a:gd name="connsiteX9576" fmla="*/ 1166263 w 6672740"/>
              <a:gd name="connsiteY9576" fmla="*/ 2767899 h 3401120"/>
              <a:gd name="connsiteX9577" fmla="*/ 1163038 w 6672740"/>
              <a:gd name="connsiteY9577" fmla="*/ 2760112 h 3401120"/>
              <a:gd name="connsiteX9578" fmla="*/ 1173692 w 6672740"/>
              <a:gd name="connsiteY9578" fmla="*/ 2734388 h 3401120"/>
              <a:gd name="connsiteX9579" fmla="*/ 1170505 w 6672740"/>
              <a:gd name="connsiteY9579" fmla="*/ 2726510 h 3401120"/>
              <a:gd name="connsiteX9580" fmla="*/ 1180881 w 6672740"/>
              <a:gd name="connsiteY9580" fmla="*/ 2700862 h 3401120"/>
              <a:gd name="connsiteX9581" fmla="*/ 1177972 w 6672740"/>
              <a:gd name="connsiteY9581" fmla="*/ 2693840 h 3401120"/>
              <a:gd name="connsiteX9582" fmla="*/ 1189454 w 6672740"/>
              <a:gd name="connsiteY9582" fmla="*/ 2666118 h 3401120"/>
              <a:gd name="connsiteX9583" fmla="*/ 1190030 w 6672740"/>
              <a:gd name="connsiteY9583" fmla="*/ 2665879 h 3401120"/>
              <a:gd name="connsiteX9584" fmla="*/ 1187307 w 6672740"/>
              <a:gd name="connsiteY9584" fmla="*/ 2659303 h 3401120"/>
              <a:gd name="connsiteX9585" fmla="*/ 1198152 w 6672740"/>
              <a:gd name="connsiteY9585" fmla="*/ 2633120 h 3401120"/>
              <a:gd name="connsiteX9586" fmla="*/ 1194774 w 6672740"/>
              <a:gd name="connsiteY9586" fmla="*/ 2624766 h 3401120"/>
              <a:gd name="connsiteX9587" fmla="*/ 1205530 w 6672740"/>
              <a:gd name="connsiteY9587" fmla="*/ 2598167 h 3401120"/>
              <a:gd name="connsiteX9588" fmla="*/ 1202241 w 6672740"/>
              <a:gd name="connsiteY9588" fmla="*/ 2590230 h 3401120"/>
              <a:gd name="connsiteX9589" fmla="*/ 1213321 w 6672740"/>
              <a:gd name="connsiteY9589" fmla="*/ 2563480 h 3401120"/>
              <a:gd name="connsiteX9590" fmla="*/ 1209709 w 6672740"/>
              <a:gd name="connsiteY9590" fmla="*/ 2554760 h 3401120"/>
              <a:gd name="connsiteX9591" fmla="*/ 1219628 w 6672740"/>
              <a:gd name="connsiteY9591" fmla="*/ 2530811 h 3401120"/>
              <a:gd name="connsiteX9592" fmla="*/ 1217176 w 6672740"/>
              <a:gd name="connsiteY9592" fmla="*/ 2524891 h 3401120"/>
              <a:gd name="connsiteX9593" fmla="*/ 1228385 w 6672740"/>
              <a:gd name="connsiteY9593" fmla="*/ 2497830 h 3401120"/>
              <a:gd name="connsiteX9594" fmla="*/ 1231351 w 6672740"/>
              <a:gd name="connsiteY9594" fmla="*/ 2496601 h 3401120"/>
              <a:gd name="connsiteX9595" fmla="*/ 1228377 w 6672740"/>
              <a:gd name="connsiteY9595" fmla="*/ 2489421 h 3401120"/>
              <a:gd name="connsiteX9596" fmla="*/ 1239109 w 6672740"/>
              <a:gd name="connsiteY9596" fmla="*/ 2463511 h 3401120"/>
              <a:gd name="connsiteX9597" fmla="*/ 1235845 w 6672740"/>
              <a:gd name="connsiteY9597" fmla="*/ 2455818 h 3401120"/>
              <a:gd name="connsiteX9598" fmla="*/ 1247327 w 6672740"/>
              <a:gd name="connsiteY9598" fmla="*/ 2428756 h 3401120"/>
              <a:gd name="connsiteX9599" fmla="*/ 1250343 w 6672740"/>
              <a:gd name="connsiteY9599" fmla="*/ 2427537 h 3401120"/>
              <a:gd name="connsiteX9600" fmla="*/ 1248912 w 6672740"/>
              <a:gd name="connsiteY9600" fmla="*/ 2424082 h 3401120"/>
              <a:gd name="connsiteX9601" fmla="*/ 1259605 w 6672740"/>
              <a:gd name="connsiteY9601" fmla="*/ 2398266 h 3401120"/>
              <a:gd name="connsiteX9602" fmla="*/ 1256379 w 6672740"/>
              <a:gd name="connsiteY9602" fmla="*/ 2390479 h 3401120"/>
              <a:gd name="connsiteX9603" fmla="*/ 1267588 w 6672740"/>
              <a:gd name="connsiteY9603" fmla="*/ 2363418 h 3401120"/>
              <a:gd name="connsiteX9604" fmla="*/ 1269235 w 6672740"/>
              <a:gd name="connsiteY9604" fmla="*/ 2362736 h 3401120"/>
              <a:gd name="connsiteX9605" fmla="*/ 1267580 w 6672740"/>
              <a:gd name="connsiteY9605" fmla="*/ 2358742 h 3401120"/>
              <a:gd name="connsiteX9606" fmla="*/ 1278789 w 6672740"/>
              <a:gd name="connsiteY9606" fmla="*/ 2331681 h 3401120"/>
              <a:gd name="connsiteX9607" fmla="*/ 1281095 w 6672740"/>
              <a:gd name="connsiteY9607" fmla="*/ 2330725 h 3401120"/>
              <a:gd name="connsiteX9608" fmla="*/ 1278781 w 6672740"/>
              <a:gd name="connsiteY9608" fmla="*/ 2325139 h 3401120"/>
              <a:gd name="connsiteX9609" fmla="*/ 1289990 w 6672740"/>
              <a:gd name="connsiteY9609" fmla="*/ 2298078 h 3401120"/>
              <a:gd name="connsiteX9610" fmla="*/ 1291636 w 6672740"/>
              <a:gd name="connsiteY9610" fmla="*/ 2297396 h 3401120"/>
              <a:gd name="connsiteX9611" fmla="*/ 1289982 w 6672740"/>
              <a:gd name="connsiteY9611" fmla="*/ 2293404 h 3401120"/>
              <a:gd name="connsiteX9612" fmla="*/ 1301191 w 6672740"/>
              <a:gd name="connsiteY9612" fmla="*/ 2266343 h 3401120"/>
              <a:gd name="connsiteX9613" fmla="*/ 1303827 w 6672740"/>
              <a:gd name="connsiteY9613" fmla="*/ 2265250 h 3401120"/>
              <a:gd name="connsiteX9614" fmla="*/ 1301183 w 6672740"/>
              <a:gd name="connsiteY9614" fmla="*/ 2258867 h 3401120"/>
              <a:gd name="connsiteX9615" fmla="*/ 1312665 w 6672740"/>
              <a:gd name="connsiteY9615" fmla="*/ 2231145 h 3401120"/>
              <a:gd name="connsiteX9616" fmla="*/ 1315109 w 6672740"/>
              <a:gd name="connsiteY9616" fmla="*/ 2230134 h 3401120"/>
              <a:gd name="connsiteX9617" fmla="*/ 1314252 w 6672740"/>
              <a:gd name="connsiteY9617" fmla="*/ 2228065 h 3401120"/>
              <a:gd name="connsiteX9618" fmla="*/ 1325461 w 6672740"/>
              <a:gd name="connsiteY9618" fmla="*/ 2201004 h 3401120"/>
              <a:gd name="connsiteX9619" fmla="*/ 1327320 w 6672740"/>
              <a:gd name="connsiteY9619" fmla="*/ 2200233 h 3401120"/>
              <a:gd name="connsiteX9620" fmla="*/ 1325453 w 6672740"/>
              <a:gd name="connsiteY9620" fmla="*/ 2195395 h 3401120"/>
              <a:gd name="connsiteX9621" fmla="*/ 1336662 w 6672740"/>
              <a:gd name="connsiteY9621" fmla="*/ 2166353 h 3401120"/>
              <a:gd name="connsiteX9622" fmla="*/ 1337924 w 6672740"/>
              <a:gd name="connsiteY9622" fmla="*/ 2165792 h 3401120"/>
              <a:gd name="connsiteX9623" fmla="*/ 1336654 w 6672740"/>
              <a:gd name="connsiteY9623" fmla="*/ 2162725 h 3401120"/>
              <a:gd name="connsiteX9624" fmla="*/ 1347863 w 6672740"/>
              <a:gd name="connsiteY9624" fmla="*/ 2135664 h 3401120"/>
              <a:gd name="connsiteX9625" fmla="*/ 1349232 w 6672740"/>
              <a:gd name="connsiteY9625" fmla="*/ 2135097 h 3401120"/>
              <a:gd name="connsiteX9626" fmla="*/ 1347855 w 6672740"/>
              <a:gd name="connsiteY9626" fmla="*/ 2131924 h 3401120"/>
              <a:gd name="connsiteX9627" fmla="*/ 1359883 w 6672740"/>
              <a:gd name="connsiteY9627" fmla="*/ 2104202 h 3401120"/>
              <a:gd name="connsiteX9628" fmla="*/ 1363491 w 6672740"/>
              <a:gd name="connsiteY9628" fmla="*/ 2102775 h 3401120"/>
              <a:gd name="connsiteX9629" fmla="*/ 1362789 w 6672740"/>
              <a:gd name="connsiteY9629" fmla="*/ 2101121 h 3401120"/>
              <a:gd name="connsiteX9630" fmla="*/ 1374271 w 6672740"/>
              <a:gd name="connsiteY9630" fmla="*/ 2074060 h 3401120"/>
              <a:gd name="connsiteX9631" fmla="*/ 1377514 w 6672740"/>
              <a:gd name="connsiteY9631" fmla="*/ 2072747 h 3401120"/>
              <a:gd name="connsiteX9632" fmla="*/ 1375856 w 6672740"/>
              <a:gd name="connsiteY9632" fmla="*/ 2068450 h 3401120"/>
              <a:gd name="connsiteX9633" fmla="*/ 1387066 w 6672740"/>
              <a:gd name="connsiteY9633" fmla="*/ 2039409 h 3401120"/>
              <a:gd name="connsiteX9634" fmla="*/ 1391480 w 6672740"/>
              <a:gd name="connsiteY9634" fmla="*/ 2037446 h 3401120"/>
              <a:gd name="connsiteX9635" fmla="*/ 1390791 w 6672740"/>
              <a:gd name="connsiteY9635" fmla="*/ 2035781 h 3401120"/>
              <a:gd name="connsiteX9636" fmla="*/ 1402000 w 6672740"/>
              <a:gd name="connsiteY9636" fmla="*/ 2008720 h 3401120"/>
              <a:gd name="connsiteX9637" fmla="*/ 1406487 w 6672740"/>
              <a:gd name="connsiteY9637" fmla="*/ 2006861 h 3401120"/>
              <a:gd name="connsiteX9638" fmla="*/ 1405726 w 6672740"/>
              <a:gd name="connsiteY9638" fmla="*/ 2004978 h 3401120"/>
              <a:gd name="connsiteX9639" fmla="*/ 1416935 w 6672740"/>
              <a:gd name="connsiteY9639" fmla="*/ 1977256 h 3401120"/>
              <a:gd name="connsiteX9640" fmla="*/ 1418036 w 6672740"/>
              <a:gd name="connsiteY9640" fmla="*/ 1976789 h 3401120"/>
              <a:gd name="connsiteX9641" fmla="*/ 1416927 w 6672740"/>
              <a:gd name="connsiteY9641" fmla="*/ 1974175 h 3401120"/>
              <a:gd name="connsiteX9642" fmla="*/ 1428409 w 6672740"/>
              <a:gd name="connsiteY9642" fmla="*/ 1947114 h 3401120"/>
              <a:gd name="connsiteX9643" fmla="*/ 1434282 w 6672740"/>
              <a:gd name="connsiteY9643" fmla="*/ 1944740 h 3401120"/>
              <a:gd name="connsiteX9644" fmla="*/ 1433729 w 6672740"/>
              <a:gd name="connsiteY9644" fmla="*/ 1943373 h 3401120"/>
              <a:gd name="connsiteX9645" fmla="*/ 1444938 w 6672740"/>
              <a:gd name="connsiteY9645" fmla="*/ 1915651 h 3401120"/>
              <a:gd name="connsiteX9646" fmla="*/ 1449192 w 6672740"/>
              <a:gd name="connsiteY9646" fmla="*/ 1913846 h 3401120"/>
              <a:gd name="connsiteX9647" fmla="*/ 1448664 w 6672740"/>
              <a:gd name="connsiteY9647" fmla="*/ 1912570 h 3401120"/>
              <a:gd name="connsiteX9648" fmla="*/ 1459873 w 6672740"/>
              <a:gd name="connsiteY9648" fmla="*/ 1885509 h 3401120"/>
              <a:gd name="connsiteX9649" fmla="*/ 1464359 w 6672740"/>
              <a:gd name="connsiteY9649" fmla="*/ 1883650 h 3401120"/>
              <a:gd name="connsiteX9650" fmla="*/ 1463598 w 6672740"/>
              <a:gd name="connsiteY9650" fmla="*/ 1881767 h 3401120"/>
              <a:gd name="connsiteX9651" fmla="*/ 1474807 w 6672740"/>
              <a:gd name="connsiteY9651" fmla="*/ 1854045 h 3401120"/>
              <a:gd name="connsiteX9652" fmla="*/ 1478712 w 6672740"/>
              <a:gd name="connsiteY9652" fmla="*/ 1852389 h 3401120"/>
              <a:gd name="connsiteX9653" fmla="*/ 1490014 w 6672740"/>
              <a:gd name="connsiteY9653" fmla="*/ 1824451 h 3401120"/>
              <a:gd name="connsiteX9654" fmla="*/ 1496164 w 6672740"/>
              <a:gd name="connsiteY9654" fmla="*/ 1821843 h 3401120"/>
              <a:gd name="connsiteX9655" fmla="*/ 1506543 w 6672740"/>
              <a:gd name="connsiteY9655" fmla="*/ 1796174 h 3401120"/>
              <a:gd name="connsiteX9656" fmla="*/ 1510796 w 6672740"/>
              <a:gd name="connsiteY9656" fmla="*/ 1794369 h 3401120"/>
              <a:gd name="connsiteX9657" fmla="*/ 1510268 w 6672740"/>
              <a:gd name="connsiteY9657" fmla="*/ 1793093 h 3401120"/>
              <a:gd name="connsiteX9658" fmla="*/ 1521478 w 6672740"/>
              <a:gd name="connsiteY9658" fmla="*/ 1766032 h 3401120"/>
              <a:gd name="connsiteX9659" fmla="*/ 1525669 w 6672740"/>
              <a:gd name="connsiteY9659" fmla="*/ 1764295 h 3401120"/>
              <a:gd name="connsiteX9660" fmla="*/ 1525203 w 6672740"/>
              <a:gd name="connsiteY9660" fmla="*/ 1763224 h 3401120"/>
              <a:gd name="connsiteX9661" fmla="*/ 1536959 w 6672740"/>
              <a:gd name="connsiteY9661" fmla="*/ 1736162 h 3401120"/>
              <a:gd name="connsiteX9662" fmla="*/ 1544784 w 6672740"/>
              <a:gd name="connsiteY9662" fmla="*/ 1733072 h 3401120"/>
              <a:gd name="connsiteX9663" fmla="*/ 1555353 w 6672740"/>
              <a:gd name="connsiteY9663" fmla="*/ 1708160 h 3401120"/>
              <a:gd name="connsiteX9664" fmla="*/ 1560905 w 6672740"/>
              <a:gd name="connsiteY9664" fmla="*/ 1705915 h 3401120"/>
              <a:gd name="connsiteX9665" fmla="*/ 1560672 w 6672740"/>
              <a:gd name="connsiteY9665" fmla="*/ 1705352 h 3401120"/>
              <a:gd name="connsiteX9666" fmla="*/ 1571882 w 6672740"/>
              <a:gd name="connsiteY9666" fmla="*/ 1678291 h 3401120"/>
              <a:gd name="connsiteX9667" fmla="*/ 1579902 w 6672740"/>
              <a:gd name="connsiteY9667" fmla="*/ 1674969 h 3401120"/>
              <a:gd name="connsiteX9668" fmla="*/ 1579341 w 6672740"/>
              <a:gd name="connsiteY9668" fmla="*/ 1673615 h 3401120"/>
              <a:gd name="connsiteX9669" fmla="*/ 1590550 w 6672740"/>
              <a:gd name="connsiteY9669" fmla="*/ 1646554 h 3401120"/>
              <a:gd name="connsiteX9670" fmla="*/ 1595547 w 6672740"/>
              <a:gd name="connsiteY9670" fmla="*/ 1644485 h 3401120"/>
              <a:gd name="connsiteX9671" fmla="*/ 1605757 w 6672740"/>
              <a:gd name="connsiteY9671" fmla="*/ 1620419 h 3401120"/>
              <a:gd name="connsiteX9672" fmla="*/ 1615171 w 6672740"/>
              <a:gd name="connsiteY9672" fmla="*/ 1616612 h 3401120"/>
              <a:gd name="connsiteX9673" fmla="*/ 1614811 w 6672740"/>
              <a:gd name="connsiteY9673" fmla="*/ 1615743 h 3401120"/>
              <a:gd name="connsiteX9674" fmla="*/ 1626020 w 6672740"/>
              <a:gd name="connsiteY9674" fmla="*/ 1588682 h 3401120"/>
              <a:gd name="connsiteX9675" fmla="*/ 1635487 w 6672740"/>
              <a:gd name="connsiteY9675" fmla="*/ 1584760 h 3401120"/>
              <a:gd name="connsiteX9676" fmla="*/ 1644689 w 6672740"/>
              <a:gd name="connsiteY9676" fmla="*/ 1562546 h 3401120"/>
              <a:gd name="connsiteX9677" fmla="*/ 1648525 w 6672740"/>
              <a:gd name="connsiteY9677" fmla="*/ 1560956 h 3401120"/>
              <a:gd name="connsiteX9678" fmla="*/ 1648414 w 6672740"/>
              <a:gd name="connsiteY9678" fmla="*/ 1560672 h 3401120"/>
              <a:gd name="connsiteX9679" fmla="*/ 1659623 w 6672740"/>
              <a:gd name="connsiteY9679" fmla="*/ 1531630 h 3401120"/>
              <a:gd name="connsiteX9680" fmla="*/ 1668871 w 6672740"/>
              <a:gd name="connsiteY9680" fmla="*/ 1527519 h 3401120"/>
              <a:gd name="connsiteX9681" fmla="*/ 1678564 w 6672740"/>
              <a:gd name="connsiteY9681" fmla="*/ 1504675 h 3401120"/>
              <a:gd name="connsiteX9682" fmla="*/ 1689382 w 6672740"/>
              <a:gd name="connsiteY9682" fmla="*/ 1500301 h 3401120"/>
              <a:gd name="connsiteX9683" fmla="*/ 1698826 w 6672740"/>
              <a:gd name="connsiteY9683" fmla="*/ 1476945 h 3401120"/>
              <a:gd name="connsiteX9684" fmla="*/ 1708205 w 6672740"/>
              <a:gd name="connsiteY9684" fmla="*/ 1472965 h 3401120"/>
              <a:gd name="connsiteX9685" fmla="*/ 1717495 w 6672740"/>
              <a:gd name="connsiteY9685" fmla="*/ 1450538 h 3401120"/>
              <a:gd name="connsiteX9686" fmla="*/ 1727021 w 6672740"/>
              <a:gd name="connsiteY9686" fmla="*/ 1446591 h 3401120"/>
              <a:gd name="connsiteX9687" fmla="*/ 1736436 w 6672740"/>
              <a:gd name="connsiteY9687" fmla="*/ 1424402 h 3401120"/>
              <a:gd name="connsiteX9688" fmla="*/ 1745890 w 6672740"/>
              <a:gd name="connsiteY9688" fmla="*/ 1420579 h 3401120"/>
              <a:gd name="connsiteX9689" fmla="*/ 1756699 w 6672740"/>
              <a:gd name="connsiteY9689" fmla="*/ 1393212 h 3401120"/>
              <a:gd name="connsiteX9690" fmla="*/ 1770539 w 6672740"/>
              <a:gd name="connsiteY9690" fmla="*/ 1387199 h 3401120"/>
              <a:gd name="connsiteX9691" fmla="*/ 1779101 w 6672740"/>
              <a:gd name="connsiteY9691" fmla="*/ 1366529 h 3401120"/>
              <a:gd name="connsiteX9692" fmla="*/ 1787666 w 6672740"/>
              <a:gd name="connsiteY9692" fmla="*/ 1362982 h 3401120"/>
              <a:gd name="connsiteX9693" fmla="*/ 1798042 w 6672740"/>
              <a:gd name="connsiteY9693" fmla="*/ 1338528 h 3401120"/>
              <a:gd name="connsiteX9694" fmla="*/ 1810127 w 6672740"/>
              <a:gd name="connsiteY9694" fmla="*/ 1333640 h 3401120"/>
              <a:gd name="connsiteX9695" fmla="*/ 1818304 w 6672740"/>
              <a:gd name="connsiteY9695" fmla="*/ 1312939 h 3401120"/>
              <a:gd name="connsiteX9696" fmla="*/ 1832359 w 6672740"/>
              <a:gd name="connsiteY9696" fmla="*/ 1306832 h 3401120"/>
              <a:gd name="connsiteX9697" fmla="*/ 1840706 w 6672740"/>
              <a:gd name="connsiteY9697" fmla="*/ 1285209 h 3401120"/>
              <a:gd name="connsiteX9698" fmla="*/ 1851907 w 6672740"/>
              <a:gd name="connsiteY9698" fmla="*/ 1280230 h 3401120"/>
              <a:gd name="connsiteX9699" fmla="*/ 1859647 w 6672740"/>
              <a:gd name="connsiteY9699" fmla="*/ 1261987 h 3401120"/>
              <a:gd name="connsiteX9700" fmla="*/ 1874930 w 6672740"/>
              <a:gd name="connsiteY9700" fmla="*/ 1255807 h 3401120"/>
              <a:gd name="connsiteX9701" fmla="*/ 1883643 w 6672740"/>
              <a:gd name="connsiteY9701" fmla="*/ 1234258 h 3401120"/>
              <a:gd name="connsiteX9702" fmla="*/ 1893020 w 6672740"/>
              <a:gd name="connsiteY9702" fmla="*/ 1230280 h 3401120"/>
              <a:gd name="connsiteX9703" fmla="*/ 1902312 w 6672740"/>
              <a:gd name="connsiteY9703" fmla="*/ 1207850 h 3401120"/>
              <a:gd name="connsiteX9704" fmla="*/ 1919243 w 6672740"/>
              <a:gd name="connsiteY9704" fmla="*/ 1200836 h 3401120"/>
              <a:gd name="connsiteX9705" fmla="*/ 1926580 w 6672740"/>
              <a:gd name="connsiteY9705" fmla="*/ 1182261 h 3401120"/>
              <a:gd name="connsiteX9706" fmla="*/ 1941363 w 6672740"/>
              <a:gd name="connsiteY9706" fmla="*/ 1175839 h 3401120"/>
              <a:gd name="connsiteX9707" fmla="*/ 1948982 w 6672740"/>
              <a:gd name="connsiteY9707" fmla="*/ 1157444 h 3401120"/>
              <a:gd name="connsiteX9708" fmla="*/ 1958628 w 6672740"/>
              <a:gd name="connsiteY9708" fmla="*/ 1153449 h 3401120"/>
              <a:gd name="connsiteX9709" fmla="*/ 1968470 w 6672740"/>
              <a:gd name="connsiteY9709" fmla="*/ 1131309 h 3401120"/>
              <a:gd name="connsiteX9710" fmla="*/ 1984759 w 6672740"/>
              <a:gd name="connsiteY9710" fmla="*/ 1125021 h 3401120"/>
              <a:gd name="connsiteX9711" fmla="*/ 1991919 w 6672740"/>
              <a:gd name="connsiteY9711" fmla="*/ 1107312 h 3401120"/>
              <a:gd name="connsiteX9712" fmla="*/ 2005826 w 6672740"/>
              <a:gd name="connsiteY9712" fmla="*/ 1101411 h 3401120"/>
              <a:gd name="connsiteX9713" fmla="*/ 2014322 w 6672740"/>
              <a:gd name="connsiteY9713" fmla="*/ 1080904 h 3401120"/>
              <a:gd name="connsiteX9714" fmla="*/ 2030299 w 6672740"/>
              <a:gd name="connsiteY9714" fmla="*/ 1074285 h 3401120"/>
              <a:gd name="connsiteX9715" fmla="*/ 2036996 w 6672740"/>
              <a:gd name="connsiteY9715" fmla="*/ 1058502 h 3401120"/>
              <a:gd name="connsiteX9716" fmla="*/ 2053744 w 6672740"/>
              <a:gd name="connsiteY9716" fmla="*/ 1051729 h 3401120"/>
              <a:gd name="connsiteX9717" fmla="*/ 2060992 w 6672740"/>
              <a:gd name="connsiteY9717" fmla="*/ 1034234 h 3401120"/>
              <a:gd name="connsiteX9718" fmla="*/ 2075899 w 6672740"/>
              <a:gd name="connsiteY9718" fmla="*/ 1028059 h 3401120"/>
              <a:gd name="connsiteX9719" fmla="*/ 2083940 w 6672740"/>
              <a:gd name="connsiteY9719" fmla="*/ 1008645 h 3401120"/>
              <a:gd name="connsiteX9720" fmla="*/ 2105000 w 6672740"/>
              <a:gd name="connsiteY9720" fmla="*/ 999921 h 3401120"/>
              <a:gd name="connsiteX9721" fmla="*/ 2111397 w 6672740"/>
              <a:gd name="connsiteY9721" fmla="*/ 984101 h 3401120"/>
              <a:gd name="connsiteX9722" fmla="*/ 2127181 w 6672740"/>
              <a:gd name="connsiteY9722" fmla="*/ 977404 h 3401120"/>
              <a:gd name="connsiteX9723" fmla="*/ 2133799 w 6672740"/>
              <a:gd name="connsiteY9723" fmla="*/ 961426 h 3401120"/>
              <a:gd name="connsiteX9724" fmla="*/ 2149777 w 6672740"/>
              <a:gd name="connsiteY9724" fmla="*/ 954808 h 3401120"/>
              <a:gd name="connsiteX9725" fmla="*/ 2156474 w 6672740"/>
              <a:gd name="connsiteY9725" fmla="*/ 939024 h 3401120"/>
              <a:gd name="connsiteX9726" fmla="*/ 2173813 w 6672740"/>
              <a:gd name="connsiteY9726" fmla="*/ 932013 h 3401120"/>
              <a:gd name="connsiteX9727" fmla="*/ 2181016 w 6672740"/>
              <a:gd name="connsiteY9727" fmla="*/ 915029 h 3401120"/>
              <a:gd name="connsiteX9728" fmla="*/ 2200472 w 6672740"/>
              <a:gd name="connsiteY9728" fmla="*/ 907157 h 3401120"/>
              <a:gd name="connsiteX9729" fmla="*/ 2206605 w 6672740"/>
              <a:gd name="connsiteY9729" fmla="*/ 892354 h 3401120"/>
              <a:gd name="connsiteX9730" fmla="*/ 2224999 w 6672740"/>
              <a:gd name="connsiteY9730" fmla="*/ 884735 h 3401120"/>
              <a:gd name="connsiteX9731" fmla="*/ 2226440 w 6672740"/>
              <a:gd name="connsiteY9731" fmla="*/ 881421 h 3401120"/>
              <a:gd name="connsiteX9732" fmla="*/ 2204567 w 6672740"/>
              <a:gd name="connsiteY9732" fmla="*/ 890481 h 3401120"/>
              <a:gd name="connsiteX9733" fmla="*/ 2199122 w 6672740"/>
              <a:gd name="connsiteY9733" fmla="*/ 904585 h 3401120"/>
              <a:gd name="connsiteX9734" fmla="*/ 2181559 w 6672740"/>
              <a:gd name="connsiteY9734" fmla="*/ 912393 h 3401120"/>
              <a:gd name="connsiteX9735" fmla="*/ 2176720 w 6672740"/>
              <a:gd name="connsiteY9735" fmla="*/ 924075 h 3401120"/>
              <a:gd name="connsiteX9736" fmla="*/ 2156213 w 6672740"/>
              <a:gd name="connsiteY9736" fmla="*/ 932570 h 3401120"/>
              <a:gd name="connsiteX9737" fmla="*/ 2150311 w 6672740"/>
              <a:gd name="connsiteY9737" fmla="*/ 946477 h 3401120"/>
              <a:gd name="connsiteX9738" fmla="*/ 2133224 w 6672740"/>
              <a:gd name="connsiteY9738" fmla="*/ 953385 h 3401120"/>
              <a:gd name="connsiteX9739" fmla="*/ 2126315 w 6672740"/>
              <a:gd name="connsiteY9739" fmla="*/ 970472 h 3401120"/>
              <a:gd name="connsiteX9740" fmla="*/ 2110118 w 6672740"/>
              <a:gd name="connsiteY9740" fmla="*/ 977345 h 3401120"/>
              <a:gd name="connsiteX9741" fmla="*/ 2103093 w 6672740"/>
              <a:gd name="connsiteY9741" fmla="*/ 993147 h 3401120"/>
              <a:gd name="connsiteX9742" fmla="*/ 2081784 w 6672740"/>
              <a:gd name="connsiteY9742" fmla="*/ 1001371 h 3401120"/>
              <a:gd name="connsiteX9743" fmla="*/ 2075911 w 6672740"/>
              <a:gd name="connsiteY9743" fmla="*/ 1015549 h 3401120"/>
              <a:gd name="connsiteX9744" fmla="*/ 2060656 w 6672740"/>
              <a:gd name="connsiteY9744" fmla="*/ 1021867 h 3401120"/>
              <a:gd name="connsiteX9745" fmla="*/ 2053509 w 6672740"/>
              <a:gd name="connsiteY9745" fmla="*/ 1039544 h 3401120"/>
              <a:gd name="connsiteX9746" fmla="*/ 2038766 w 6672740"/>
              <a:gd name="connsiteY9746" fmla="*/ 1045800 h 3401120"/>
              <a:gd name="connsiteX9747" fmla="*/ 2030833 w 6672740"/>
              <a:gd name="connsiteY9747" fmla="*/ 1065408 h 3401120"/>
              <a:gd name="connsiteX9748" fmla="*/ 2013255 w 6672740"/>
              <a:gd name="connsiteY9748" fmla="*/ 1072863 h 3401120"/>
              <a:gd name="connsiteX9749" fmla="*/ 2006837 w 6672740"/>
              <a:gd name="connsiteY9749" fmla="*/ 1088356 h 3401120"/>
              <a:gd name="connsiteX9750" fmla="*/ 1991930 w 6672740"/>
              <a:gd name="connsiteY9750" fmla="*/ 1094531 h 3401120"/>
              <a:gd name="connsiteX9751" fmla="*/ 1984435 w 6672740"/>
              <a:gd name="connsiteY9751" fmla="*/ 1112624 h 3401120"/>
              <a:gd name="connsiteX9752" fmla="*/ 1966342 w 6672740"/>
              <a:gd name="connsiteY9752" fmla="*/ 1120118 h 3401120"/>
              <a:gd name="connsiteX9753" fmla="*/ 1960168 w 6672740"/>
              <a:gd name="connsiteY9753" fmla="*/ 1135026 h 3401120"/>
              <a:gd name="connsiteX9754" fmla="*/ 1946726 w 6672740"/>
              <a:gd name="connsiteY9754" fmla="*/ 1140593 h 3401120"/>
              <a:gd name="connsiteX9755" fmla="*/ 1937765 w 6672740"/>
              <a:gd name="connsiteY9755" fmla="*/ 1162755 h 3401120"/>
              <a:gd name="connsiteX9756" fmla="*/ 1921845 w 6672740"/>
              <a:gd name="connsiteY9756" fmla="*/ 1169511 h 3401120"/>
              <a:gd name="connsiteX9757" fmla="*/ 1915089 w 6672740"/>
              <a:gd name="connsiteY9757" fmla="*/ 1185431 h 3401120"/>
              <a:gd name="connsiteX9758" fmla="*/ 1899271 w 6672740"/>
              <a:gd name="connsiteY9758" fmla="*/ 1191828 h 3401120"/>
              <a:gd name="connsiteX9759" fmla="*/ 1891094 w 6672740"/>
              <a:gd name="connsiteY9759" fmla="*/ 1211567 h 3401120"/>
              <a:gd name="connsiteX9760" fmla="*/ 1877276 w 6672740"/>
              <a:gd name="connsiteY9760" fmla="*/ 1217290 h 3401120"/>
              <a:gd name="connsiteX9761" fmla="*/ 1868692 w 6672740"/>
              <a:gd name="connsiteY9761" fmla="*/ 1239024 h 3401120"/>
              <a:gd name="connsiteX9762" fmla="*/ 1857409 w 6672740"/>
              <a:gd name="connsiteY9762" fmla="*/ 1243926 h 3401120"/>
              <a:gd name="connsiteX9763" fmla="*/ 1849751 w 6672740"/>
              <a:gd name="connsiteY9763" fmla="*/ 1261972 h 3401120"/>
              <a:gd name="connsiteX9764" fmla="*/ 1834470 w 6672740"/>
              <a:gd name="connsiteY9764" fmla="*/ 1268151 h 3401120"/>
              <a:gd name="connsiteX9765" fmla="*/ 1825756 w 6672740"/>
              <a:gd name="connsiteY9765" fmla="*/ 1289701 h 3401120"/>
              <a:gd name="connsiteX9766" fmla="*/ 1811848 w 6672740"/>
              <a:gd name="connsiteY9766" fmla="*/ 1295603 h 3401120"/>
              <a:gd name="connsiteX9767" fmla="*/ 1803354 w 6672740"/>
              <a:gd name="connsiteY9767" fmla="*/ 1316109 h 3401120"/>
              <a:gd name="connsiteX9768" fmla="*/ 1793554 w 6672740"/>
              <a:gd name="connsiteY9768" fmla="*/ 1320169 h 3401120"/>
              <a:gd name="connsiteX9769" fmla="*/ 1784411 w 6672740"/>
              <a:gd name="connsiteY9769" fmla="*/ 1343292 h 3401120"/>
              <a:gd name="connsiteX9770" fmla="*/ 1772381 w 6672740"/>
              <a:gd name="connsiteY9770" fmla="*/ 1348511 h 3401120"/>
              <a:gd name="connsiteX9771" fmla="*/ 1763604 w 6672740"/>
              <a:gd name="connsiteY9771" fmla="*/ 1369702 h 3401120"/>
              <a:gd name="connsiteX9772" fmla="*/ 1748695 w 6672740"/>
              <a:gd name="connsiteY9772" fmla="*/ 1375877 h 3401120"/>
              <a:gd name="connsiteX9773" fmla="*/ 1741748 w 6672740"/>
              <a:gd name="connsiteY9773" fmla="*/ 1392650 h 3401120"/>
              <a:gd name="connsiteX9774" fmla="*/ 1733183 w 6672740"/>
              <a:gd name="connsiteY9774" fmla="*/ 1396198 h 3401120"/>
              <a:gd name="connsiteX9775" fmla="*/ 1722806 w 6672740"/>
              <a:gd name="connsiteY9775" fmla="*/ 1420652 h 3401120"/>
              <a:gd name="connsiteX9776" fmla="*/ 1712476 w 6672740"/>
              <a:gd name="connsiteY9776" fmla="*/ 1424829 h 3401120"/>
              <a:gd name="connsiteX9777" fmla="*/ 1702545 w 6672740"/>
              <a:gd name="connsiteY9777" fmla="*/ 1449975 h 3401120"/>
              <a:gd name="connsiteX9778" fmla="*/ 1694200 w 6672740"/>
              <a:gd name="connsiteY9778" fmla="*/ 1453601 h 3401120"/>
              <a:gd name="connsiteX9779" fmla="*/ 1683876 w 6672740"/>
              <a:gd name="connsiteY9779" fmla="*/ 1478524 h 3401120"/>
              <a:gd name="connsiteX9780" fmla="*/ 1674228 w 6672740"/>
              <a:gd name="connsiteY9780" fmla="*/ 1482521 h 3401120"/>
              <a:gd name="connsiteX9781" fmla="*/ 1664387 w 6672740"/>
              <a:gd name="connsiteY9781" fmla="*/ 1504660 h 3401120"/>
              <a:gd name="connsiteX9782" fmla="*/ 1654221 w 6672740"/>
              <a:gd name="connsiteY9782" fmla="*/ 1508584 h 3401120"/>
              <a:gd name="connsiteX9783" fmla="*/ 1644126 w 6672740"/>
              <a:gd name="connsiteY9783" fmla="*/ 1532388 h 3401120"/>
              <a:gd name="connsiteX9784" fmla="*/ 1635496 w 6672740"/>
              <a:gd name="connsiteY9784" fmla="*/ 1535879 h 3401120"/>
              <a:gd name="connsiteX9785" fmla="*/ 1626004 w 6672740"/>
              <a:gd name="connsiteY9785" fmla="*/ 1558797 h 3401120"/>
              <a:gd name="connsiteX9786" fmla="*/ 1617971 w 6672740"/>
              <a:gd name="connsiteY9786" fmla="*/ 1562125 h 3401120"/>
              <a:gd name="connsiteX9787" fmla="*/ 1607063 w 6672740"/>
              <a:gd name="connsiteY9787" fmla="*/ 1589713 h 3401120"/>
              <a:gd name="connsiteX9788" fmla="*/ 1595973 w 6672740"/>
              <a:gd name="connsiteY9788" fmla="*/ 1594525 h 3401120"/>
              <a:gd name="connsiteX9789" fmla="*/ 1586801 w 6672740"/>
              <a:gd name="connsiteY9789" fmla="*/ 1616669 h 3401120"/>
              <a:gd name="connsiteX9790" fmla="*/ 1577334 w 6672740"/>
              <a:gd name="connsiteY9790" fmla="*/ 1620589 h 3401120"/>
              <a:gd name="connsiteX9791" fmla="*/ 1568133 w 6672740"/>
              <a:gd name="connsiteY9791" fmla="*/ 1642804 h 3401120"/>
              <a:gd name="connsiteX9792" fmla="*/ 1563277 w 6672740"/>
              <a:gd name="connsiteY9792" fmla="*/ 1644815 h 3401120"/>
              <a:gd name="connsiteX9793" fmla="*/ 1564407 w 6672740"/>
              <a:gd name="connsiteY9793" fmla="*/ 1647480 h 3401120"/>
              <a:gd name="connsiteX9794" fmla="*/ 1552924 w 6672740"/>
              <a:gd name="connsiteY9794" fmla="*/ 1674541 h 3401120"/>
              <a:gd name="connsiteX9795" fmla="*/ 1541590 w 6672740"/>
              <a:gd name="connsiteY9795" fmla="*/ 1679124 h 3401120"/>
              <a:gd name="connsiteX9796" fmla="*/ 1532662 w 6672740"/>
              <a:gd name="connsiteY9796" fmla="*/ 1700677 h 3401120"/>
              <a:gd name="connsiteX9797" fmla="*/ 1527829 w 6672740"/>
              <a:gd name="connsiteY9797" fmla="*/ 1702679 h 3401120"/>
              <a:gd name="connsiteX9798" fmla="*/ 1528937 w 6672740"/>
              <a:gd name="connsiteY9798" fmla="*/ 1705352 h 3401120"/>
              <a:gd name="connsiteX9799" fmla="*/ 1517728 w 6672740"/>
              <a:gd name="connsiteY9799" fmla="*/ 1732413 h 3401120"/>
              <a:gd name="connsiteX9800" fmla="*/ 1510127 w 6672740"/>
              <a:gd name="connsiteY9800" fmla="*/ 1735561 h 3401120"/>
              <a:gd name="connsiteX9801" fmla="*/ 1499059 w 6672740"/>
              <a:gd name="connsiteY9801" fmla="*/ 1762283 h 3401120"/>
              <a:gd name="connsiteX9802" fmla="*/ 1495024 w 6672740"/>
              <a:gd name="connsiteY9802" fmla="*/ 1763954 h 3401120"/>
              <a:gd name="connsiteX9803" fmla="*/ 1483852 w 6672740"/>
              <a:gd name="connsiteY9803" fmla="*/ 1790285 h 3401120"/>
              <a:gd name="connsiteX9804" fmla="*/ 1478300 w 6672740"/>
              <a:gd name="connsiteY9804" fmla="*/ 1792530 h 3401120"/>
              <a:gd name="connsiteX9805" fmla="*/ 1478533 w 6672740"/>
              <a:gd name="connsiteY9805" fmla="*/ 1793093 h 3401120"/>
              <a:gd name="connsiteX9806" fmla="*/ 1467324 w 6672740"/>
              <a:gd name="connsiteY9806" fmla="*/ 1820154 h 3401120"/>
              <a:gd name="connsiteX9807" fmla="*/ 1459639 w 6672740"/>
              <a:gd name="connsiteY9807" fmla="*/ 1823337 h 3401120"/>
              <a:gd name="connsiteX9808" fmla="*/ 1459865 w 6672740"/>
              <a:gd name="connsiteY9808" fmla="*/ 1823896 h 3401120"/>
              <a:gd name="connsiteX9809" fmla="*/ 1448655 w 6672740"/>
              <a:gd name="connsiteY9809" fmla="*/ 1851617 h 3401120"/>
              <a:gd name="connsiteX9810" fmla="*/ 1444751 w 6672740"/>
              <a:gd name="connsiteY9810" fmla="*/ 1853274 h 3401120"/>
              <a:gd name="connsiteX9811" fmla="*/ 1433447 w 6672740"/>
              <a:gd name="connsiteY9811" fmla="*/ 1881214 h 3401120"/>
              <a:gd name="connsiteX9812" fmla="*/ 1429539 w 6672740"/>
              <a:gd name="connsiteY9812" fmla="*/ 1882871 h 3401120"/>
              <a:gd name="connsiteX9813" fmla="*/ 1418513 w 6672740"/>
              <a:gd name="connsiteY9813" fmla="*/ 1909488 h 3401120"/>
              <a:gd name="connsiteX9814" fmla="*/ 1412884 w 6672740"/>
              <a:gd name="connsiteY9814" fmla="*/ 1911820 h 3401120"/>
              <a:gd name="connsiteX9815" fmla="*/ 1413194 w 6672740"/>
              <a:gd name="connsiteY9815" fmla="*/ 1912570 h 3401120"/>
              <a:gd name="connsiteX9816" fmla="*/ 1401985 w 6672740"/>
              <a:gd name="connsiteY9816" fmla="*/ 1939631 h 3401120"/>
              <a:gd name="connsiteX9817" fmla="*/ 1400643 w 6672740"/>
              <a:gd name="connsiteY9817" fmla="*/ 1940187 h 3401120"/>
              <a:gd name="connsiteX9818" fmla="*/ 1401994 w 6672740"/>
              <a:gd name="connsiteY9818" fmla="*/ 1943373 h 3401120"/>
              <a:gd name="connsiteX9819" fmla="*/ 1390238 w 6672740"/>
              <a:gd name="connsiteY9819" fmla="*/ 1971094 h 3401120"/>
              <a:gd name="connsiteX9820" fmla="*/ 1386422 w 6672740"/>
              <a:gd name="connsiteY9820" fmla="*/ 1972638 h 3401120"/>
              <a:gd name="connsiteX9821" fmla="*/ 1387059 w 6672740"/>
              <a:gd name="connsiteY9821" fmla="*/ 1974175 h 3401120"/>
              <a:gd name="connsiteX9822" fmla="*/ 1375849 w 6672740"/>
              <a:gd name="connsiteY9822" fmla="*/ 2001236 h 3401120"/>
              <a:gd name="connsiteX9823" fmla="*/ 1371347 w 6672740"/>
              <a:gd name="connsiteY9823" fmla="*/ 2003101 h 3401120"/>
              <a:gd name="connsiteX9824" fmla="*/ 1372124 w 6672740"/>
              <a:gd name="connsiteY9824" fmla="*/ 2004978 h 3401120"/>
              <a:gd name="connsiteX9825" fmla="*/ 1360641 w 6672740"/>
              <a:gd name="connsiteY9825" fmla="*/ 2032699 h 3401120"/>
              <a:gd name="connsiteX9826" fmla="*/ 1355011 w 6672740"/>
              <a:gd name="connsiteY9826" fmla="*/ 2035031 h 3401120"/>
              <a:gd name="connsiteX9827" fmla="*/ 1355322 w 6672740"/>
              <a:gd name="connsiteY9827" fmla="*/ 2035781 h 3401120"/>
              <a:gd name="connsiteX9828" fmla="*/ 1344113 w 6672740"/>
              <a:gd name="connsiteY9828" fmla="*/ 2062842 h 3401120"/>
              <a:gd name="connsiteX9829" fmla="*/ 1342253 w 6672740"/>
              <a:gd name="connsiteY9829" fmla="*/ 2063612 h 3401120"/>
              <a:gd name="connsiteX9830" fmla="*/ 1344121 w 6672740"/>
              <a:gd name="connsiteY9830" fmla="*/ 2068450 h 3401120"/>
              <a:gd name="connsiteX9831" fmla="*/ 1332912 w 6672740"/>
              <a:gd name="connsiteY9831" fmla="*/ 2097492 h 3401120"/>
              <a:gd name="connsiteX9832" fmla="*/ 1328496 w 6672740"/>
              <a:gd name="connsiteY9832" fmla="*/ 2099455 h 3401120"/>
              <a:gd name="connsiteX9833" fmla="*/ 1329186 w 6672740"/>
              <a:gd name="connsiteY9833" fmla="*/ 2101121 h 3401120"/>
              <a:gd name="connsiteX9834" fmla="*/ 1317977 w 6672740"/>
              <a:gd name="connsiteY9834" fmla="*/ 2128182 h 3401120"/>
              <a:gd name="connsiteX9835" fmla="*/ 1316662 w 6672740"/>
              <a:gd name="connsiteY9835" fmla="*/ 2128726 h 3401120"/>
              <a:gd name="connsiteX9836" fmla="*/ 1317986 w 6672740"/>
              <a:gd name="connsiteY9836" fmla="*/ 2131924 h 3401120"/>
              <a:gd name="connsiteX9837" fmla="*/ 1306503 w 6672740"/>
              <a:gd name="connsiteY9837" fmla="*/ 2159645 h 3401120"/>
              <a:gd name="connsiteX9838" fmla="*/ 1304027 w 6672740"/>
              <a:gd name="connsiteY9838" fmla="*/ 2160671 h 3401120"/>
              <a:gd name="connsiteX9839" fmla="*/ 1304919 w 6672740"/>
              <a:gd name="connsiteY9839" fmla="*/ 2162725 h 3401120"/>
              <a:gd name="connsiteX9840" fmla="*/ 1293163 w 6672740"/>
              <a:gd name="connsiteY9840" fmla="*/ 2189787 h 3401120"/>
              <a:gd name="connsiteX9841" fmla="*/ 1288525 w 6672740"/>
              <a:gd name="connsiteY9841" fmla="*/ 2191618 h 3401120"/>
              <a:gd name="connsiteX9842" fmla="*/ 1289983 w 6672740"/>
              <a:gd name="connsiteY9842" fmla="*/ 2195395 h 3401120"/>
              <a:gd name="connsiteX9843" fmla="*/ 1278774 w 6672740"/>
              <a:gd name="connsiteY9843" fmla="*/ 2224436 h 3401120"/>
              <a:gd name="connsiteX9844" fmla="*/ 1277511 w 6672740"/>
              <a:gd name="connsiteY9844" fmla="*/ 2224997 h 3401120"/>
              <a:gd name="connsiteX9845" fmla="*/ 1278782 w 6672740"/>
              <a:gd name="connsiteY9845" fmla="*/ 2228065 h 3401120"/>
              <a:gd name="connsiteX9846" fmla="*/ 1267573 w 6672740"/>
              <a:gd name="connsiteY9846" fmla="*/ 2255126 h 3401120"/>
              <a:gd name="connsiteX9847" fmla="*/ 1266283 w 6672740"/>
              <a:gd name="connsiteY9847" fmla="*/ 2255661 h 3401120"/>
              <a:gd name="connsiteX9848" fmla="*/ 1267580 w 6672740"/>
              <a:gd name="connsiteY9848" fmla="*/ 2258867 h 3401120"/>
              <a:gd name="connsiteX9849" fmla="*/ 1256371 w 6672740"/>
              <a:gd name="connsiteY9849" fmla="*/ 2286589 h 3401120"/>
              <a:gd name="connsiteX9850" fmla="*/ 1253928 w 6672740"/>
              <a:gd name="connsiteY9850" fmla="*/ 2287625 h 3401120"/>
              <a:gd name="connsiteX9851" fmla="*/ 1256380 w 6672740"/>
              <a:gd name="connsiteY9851" fmla="*/ 2293404 h 3401120"/>
              <a:gd name="connsiteX9852" fmla="*/ 1244898 w 6672740"/>
              <a:gd name="connsiteY9852" fmla="*/ 2320465 h 3401120"/>
              <a:gd name="connsiteX9853" fmla="*/ 1241882 w 6672740"/>
              <a:gd name="connsiteY9853" fmla="*/ 2321686 h 3401120"/>
              <a:gd name="connsiteX9854" fmla="*/ 1243312 w 6672740"/>
              <a:gd name="connsiteY9854" fmla="*/ 2325139 h 3401120"/>
              <a:gd name="connsiteX9855" fmla="*/ 1232103 w 6672740"/>
              <a:gd name="connsiteY9855" fmla="*/ 2352201 h 3401120"/>
              <a:gd name="connsiteX9856" fmla="*/ 1229797 w 6672740"/>
              <a:gd name="connsiteY9856" fmla="*/ 2353155 h 3401120"/>
              <a:gd name="connsiteX9857" fmla="*/ 1232111 w 6672740"/>
              <a:gd name="connsiteY9857" fmla="*/ 2358742 h 3401120"/>
              <a:gd name="connsiteX9858" fmla="*/ 1221805 w 6672740"/>
              <a:gd name="connsiteY9858" fmla="*/ 2383624 h 3401120"/>
              <a:gd name="connsiteX9859" fmla="*/ 1224644 w 6672740"/>
              <a:gd name="connsiteY9859" fmla="*/ 2390479 h 3401120"/>
              <a:gd name="connsiteX9860" fmla="*/ 1213434 w 6672740"/>
              <a:gd name="connsiteY9860" fmla="*/ 2417540 h 3401120"/>
              <a:gd name="connsiteX9861" fmla="*/ 1211128 w 6672740"/>
              <a:gd name="connsiteY9861" fmla="*/ 2418495 h 3401120"/>
              <a:gd name="connsiteX9862" fmla="*/ 1213443 w 6672740"/>
              <a:gd name="connsiteY9862" fmla="*/ 2424082 h 3401120"/>
              <a:gd name="connsiteX9863" fmla="*/ 1203069 w 6672740"/>
              <a:gd name="connsiteY9863" fmla="*/ 2449125 h 3401120"/>
              <a:gd name="connsiteX9864" fmla="*/ 1205976 w 6672740"/>
              <a:gd name="connsiteY9864" fmla="*/ 2455818 h 3401120"/>
              <a:gd name="connsiteX9865" fmla="*/ 1194220 w 6672740"/>
              <a:gd name="connsiteY9865" fmla="*/ 2482879 h 3401120"/>
              <a:gd name="connsiteX9866" fmla="*/ 1192319 w 6672740"/>
              <a:gd name="connsiteY9866" fmla="*/ 2483630 h 3401120"/>
              <a:gd name="connsiteX9867" fmla="*/ 1194775 w 6672740"/>
              <a:gd name="connsiteY9867" fmla="*/ 2489421 h 3401120"/>
              <a:gd name="connsiteX9868" fmla="*/ 1183517 w 6672740"/>
              <a:gd name="connsiteY9868" fmla="*/ 2515955 h 3401120"/>
              <a:gd name="connsiteX9869" fmla="*/ 1187308 w 6672740"/>
              <a:gd name="connsiteY9869" fmla="*/ 2524891 h 3401120"/>
              <a:gd name="connsiteX9870" fmla="*/ 1175825 w 6672740"/>
              <a:gd name="connsiteY9870" fmla="*/ 2551952 h 3401120"/>
              <a:gd name="connsiteX9871" fmla="*/ 1173471 w 6672740"/>
              <a:gd name="connsiteY9871" fmla="*/ 2552905 h 3401120"/>
              <a:gd name="connsiteX9872" fmla="*/ 1174240 w 6672740"/>
              <a:gd name="connsiteY9872" fmla="*/ 2554760 h 3401120"/>
              <a:gd name="connsiteX9873" fmla="*/ 1163160 w 6672740"/>
              <a:gd name="connsiteY9873" fmla="*/ 2581509 h 3401120"/>
              <a:gd name="connsiteX9874" fmla="*/ 1166772 w 6672740"/>
              <a:gd name="connsiteY9874" fmla="*/ 2590230 h 3401120"/>
              <a:gd name="connsiteX9875" fmla="*/ 1155928 w 6672740"/>
              <a:gd name="connsiteY9875" fmla="*/ 2616412 h 3401120"/>
              <a:gd name="connsiteX9876" fmla="*/ 1159305 w 6672740"/>
              <a:gd name="connsiteY9876" fmla="*/ 2624766 h 3401120"/>
              <a:gd name="connsiteX9877" fmla="*/ 1148550 w 6672740"/>
              <a:gd name="connsiteY9877" fmla="*/ 2651365 h 3401120"/>
              <a:gd name="connsiteX9878" fmla="*/ 1151838 w 6672740"/>
              <a:gd name="connsiteY9878" fmla="*/ 2659303 h 3401120"/>
              <a:gd name="connsiteX9879" fmla="*/ 1140993 w 6672740"/>
              <a:gd name="connsiteY9879" fmla="*/ 2685486 h 3401120"/>
              <a:gd name="connsiteX9880" fmla="*/ 1144370 w 6672740"/>
              <a:gd name="connsiteY9880" fmla="*/ 2693840 h 3401120"/>
              <a:gd name="connsiteX9881" fmla="*/ 1134031 w 6672740"/>
              <a:gd name="connsiteY9881" fmla="*/ 2719411 h 3401120"/>
              <a:gd name="connsiteX9882" fmla="*/ 1136903 w 6672740"/>
              <a:gd name="connsiteY9882" fmla="*/ 2726510 h 3401120"/>
              <a:gd name="connsiteX9883" fmla="*/ 1126299 w 6672740"/>
              <a:gd name="connsiteY9883" fmla="*/ 2752720 h 3401120"/>
              <a:gd name="connsiteX9884" fmla="*/ 1129436 w 6672740"/>
              <a:gd name="connsiteY9884" fmla="*/ 2760112 h 3401120"/>
              <a:gd name="connsiteX9885" fmla="*/ 1120440 w 6672740"/>
              <a:gd name="connsiteY9885" fmla="*/ 2781313 h 3401120"/>
              <a:gd name="connsiteX9886" fmla="*/ 1125702 w 6672740"/>
              <a:gd name="connsiteY9886" fmla="*/ 2793715 h 3401120"/>
              <a:gd name="connsiteX9887" fmla="*/ 1114219 w 6672740"/>
              <a:gd name="connsiteY9887" fmla="*/ 2820776 h 3401120"/>
              <a:gd name="connsiteX9888" fmla="*/ 1113076 w 6672740"/>
              <a:gd name="connsiteY9888" fmla="*/ 2821238 h 3401120"/>
              <a:gd name="connsiteX9889" fmla="*/ 1116367 w 6672740"/>
              <a:gd name="connsiteY9889" fmla="*/ 2829185 h 3401120"/>
              <a:gd name="connsiteX9890" fmla="*/ 1107541 w 6672740"/>
              <a:gd name="connsiteY9890" fmla="*/ 2850494 h 3401120"/>
              <a:gd name="connsiteX9891" fmla="*/ 1112634 w 6672740"/>
              <a:gd name="connsiteY9891" fmla="*/ 2862788 h 3401120"/>
              <a:gd name="connsiteX9892" fmla="*/ 1101424 w 6672740"/>
              <a:gd name="connsiteY9892" fmla="*/ 2889849 h 3401120"/>
              <a:gd name="connsiteX9893" fmla="*/ 1101153 w 6672740"/>
              <a:gd name="connsiteY9893" fmla="*/ 2889962 h 3401120"/>
              <a:gd name="connsiteX9894" fmla="*/ 1105166 w 6672740"/>
              <a:gd name="connsiteY9894" fmla="*/ 2900125 h 3401120"/>
              <a:gd name="connsiteX9895" fmla="*/ 1096537 w 6672740"/>
              <a:gd name="connsiteY9895" fmla="*/ 2921975 h 3401120"/>
              <a:gd name="connsiteX9896" fmla="*/ 1101433 w 6672740"/>
              <a:gd name="connsiteY9896" fmla="*/ 2934660 h 3401120"/>
              <a:gd name="connsiteX9897" fmla="*/ 1092359 w 6672740"/>
              <a:gd name="connsiteY9897" fmla="*/ 2958170 h 3401120"/>
              <a:gd name="connsiteX9898" fmla="*/ 1097699 w 6672740"/>
              <a:gd name="connsiteY9898" fmla="*/ 2971063 h 3401120"/>
              <a:gd name="connsiteX9899" fmla="*/ 1088618 w 6672740"/>
              <a:gd name="connsiteY9899" fmla="*/ 2992987 h 3401120"/>
              <a:gd name="connsiteX9900" fmla="*/ 1093966 w 6672740"/>
              <a:gd name="connsiteY9900" fmla="*/ 3005600 h 3401120"/>
              <a:gd name="connsiteX9901" fmla="*/ 1084710 w 6672740"/>
              <a:gd name="connsiteY9901" fmla="*/ 3027426 h 3401120"/>
              <a:gd name="connsiteX9902" fmla="*/ 1090233 w 6672740"/>
              <a:gd name="connsiteY9902" fmla="*/ 3040137 h 3401120"/>
              <a:gd name="connsiteX9903" fmla="*/ 1080800 w 6672740"/>
              <a:gd name="connsiteY9903" fmla="*/ 3061850 h 3401120"/>
              <a:gd name="connsiteX9904" fmla="*/ 1086498 w 6672740"/>
              <a:gd name="connsiteY9904" fmla="*/ 3075606 h 3401120"/>
              <a:gd name="connsiteX9905" fmla="*/ 1077672 w 6672740"/>
              <a:gd name="connsiteY9905" fmla="*/ 3096914 h 3401120"/>
              <a:gd name="connsiteX9906" fmla="*/ 1082764 w 6672740"/>
              <a:gd name="connsiteY9906" fmla="*/ 3109209 h 3401120"/>
              <a:gd name="connsiteX9907" fmla="*/ 1072703 w 6672740"/>
              <a:gd name="connsiteY9907" fmla="*/ 3133499 h 3401120"/>
              <a:gd name="connsiteX9908" fmla="*/ 1079031 w 6672740"/>
              <a:gd name="connsiteY9908" fmla="*/ 3148413 h 3401120"/>
              <a:gd name="connsiteX9909" fmla="*/ 1069902 w 6672740"/>
              <a:gd name="connsiteY9909" fmla="*/ 3169926 h 3401120"/>
              <a:gd name="connsiteX9910" fmla="*/ 1075297 w 6672740"/>
              <a:gd name="connsiteY9910" fmla="*/ 3182950 h 3401120"/>
              <a:gd name="connsiteX9911" fmla="*/ 1068058 w 6672740"/>
              <a:gd name="connsiteY9911" fmla="*/ 3200426 h 3401120"/>
              <a:gd name="connsiteX9912" fmla="*/ 1075297 w 6672740"/>
              <a:gd name="connsiteY9912" fmla="*/ 3217485 h 3401120"/>
              <a:gd name="connsiteX9913" fmla="*/ 1065914 w 6672740"/>
              <a:gd name="connsiteY9913" fmla="*/ 3239599 h 3401120"/>
              <a:gd name="connsiteX9914" fmla="*/ 1071563 w 6672740"/>
              <a:gd name="connsiteY9914" fmla="*/ 3253888 h 3401120"/>
              <a:gd name="connsiteX9915" fmla="*/ 1064112 w 6672740"/>
              <a:gd name="connsiteY9915" fmla="*/ 3272732 h 3401120"/>
              <a:gd name="connsiteX9916" fmla="*/ 1071563 w 6672740"/>
              <a:gd name="connsiteY9916" fmla="*/ 3290292 h 3401120"/>
              <a:gd name="connsiteX9917" fmla="*/ 1064038 w 6672740"/>
              <a:gd name="connsiteY9917" fmla="*/ 3308027 h 3401120"/>
              <a:gd name="connsiteX9918" fmla="*/ 1071563 w 6672740"/>
              <a:gd name="connsiteY9918" fmla="*/ 3325761 h 3401120"/>
              <a:gd name="connsiteX9919" fmla="*/ 1063642 w 6672740"/>
              <a:gd name="connsiteY9919" fmla="*/ 3344430 h 3401120"/>
              <a:gd name="connsiteX9920" fmla="*/ 1071563 w 6672740"/>
              <a:gd name="connsiteY9920" fmla="*/ 3363098 h 3401120"/>
              <a:gd name="connsiteX9921" fmla="*/ 1064038 w 6672740"/>
              <a:gd name="connsiteY9921" fmla="*/ 3380834 h 3401120"/>
              <a:gd name="connsiteX9922" fmla="*/ 1071563 w 6672740"/>
              <a:gd name="connsiteY9922" fmla="*/ 3398569 h 3401120"/>
              <a:gd name="connsiteX9923" fmla="*/ 1070481 w 6672740"/>
              <a:gd name="connsiteY9923" fmla="*/ 3401120 h 3401120"/>
              <a:gd name="connsiteX9924" fmla="*/ 994238 w 6672740"/>
              <a:gd name="connsiteY9924" fmla="*/ 3401120 h 3401120"/>
              <a:gd name="connsiteX9925" fmla="*/ 993155 w 6672740"/>
              <a:gd name="connsiteY9925" fmla="*/ 3398569 h 3401120"/>
              <a:gd name="connsiteX9926" fmla="*/ 1000680 w 6672740"/>
              <a:gd name="connsiteY9926" fmla="*/ 3380834 h 3401120"/>
              <a:gd name="connsiteX9927" fmla="*/ 993155 w 6672740"/>
              <a:gd name="connsiteY9927" fmla="*/ 3363098 h 3401120"/>
              <a:gd name="connsiteX9928" fmla="*/ 1001076 w 6672740"/>
              <a:gd name="connsiteY9928" fmla="*/ 3344430 h 3401120"/>
              <a:gd name="connsiteX9929" fmla="*/ 993155 w 6672740"/>
              <a:gd name="connsiteY9929" fmla="*/ 3325761 h 3401120"/>
              <a:gd name="connsiteX9930" fmla="*/ 1000680 w 6672740"/>
              <a:gd name="connsiteY9930" fmla="*/ 3308027 h 3401120"/>
              <a:gd name="connsiteX9931" fmla="*/ 993155 w 6672740"/>
              <a:gd name="connsiteY9931" fmla="*/ 3290292 h 3401120"/>
              <a:gd name="connsiteX9932" fmla="*/ 1000606 w 6672740"/>
              <a:gd name="connsiteY9932" fmla="*/ 3272732 h 3401120"/>
              <a:gd name="connsiteX9933" fmla="*/ 993155 w 6672740"/>
              <a:gd name="connsiteY9933" fmla="*/ 3253888 h 3401120"/>
              <a:gd name="connsiteX9934" fmla="*/ 1002406 w 6672740"/>
              <a:gd name="connsiteY9934" fmla="*/ 3230489 h 3401120"/>
              <a:gd name="connsiteX9935" fmla="*/ 996889 w 6672740"/>
              <a:gd name="connsiteY9935" fmla="*/ 3217485 h 3401120"/>
              <a:gd name="connsiteX9936" fmla="*/ 1004128 w 6672740"/>
              <a:gd name="connsiteY9936" fmla="*/ 3200426 h 3401120"/>
              <a:gd name="connsiteX9937" fmla="*/ 996889 w 6672740"/>
              <a:gd name="connsiteY9937" fmla="*/ 3182950 h 3401120"/>
              <a:gd name="connsiteX9938" fmla="*/ 1005972 w 6672740"/>
              <a:gd name="connsiteY9938" fmla="*/ 3161020 h 3401120"/>
              <a:gd name="connsiteX9939" fmla="*/ 1000622 w 6672740"/>
              <a:gd name="connsiteY9939" fmla="*/ 3148413 h 3401120"/>
              <a:gd name="connsiteX9940" fmla="*/ 1011674 w 6672740"/>
              <a:gd name="connsiteY9940" fmla="*/ 3122368 h 3401120"/>
              <a:gd name="connsiteX9941" fmla="*/ 1006224 w 6672740"/>
              <a:gd name="connsiteY9941" fmla="*/ 3109209 h 3401120"/>
              <a:gd name="connsiteX9942" fmla="*/ 1015049 w 6672740"/>
              <a:gd name="connsiteY9942" fmla="*/ 3087901 h 3401120"/>
              <a:gd name="connsiteX9943" fmla="*/ 1009957 w 6672740"/>
              <a:gd name="connsiteY9943" fmla="*/ 3075606 h 3401120"/>
              <a:gd name="connsiteX9944" fmla="*/ 1017478 w 6672740"/>
              <a:gd name="connsiteY9944" fmla="*/ 3057449 h 3401120"/>
              <a:gd name="connsiteX9945" fmla="*/ 1009957 w 6672740"/>
              <a:gd name="connsiteY9945" fmla="*/ 3040137 h 3401120"/>
              <a:gd name="connsiteX9946" fmla="*/ 1019258 w 6672740"/>
              <a:gd name="connsiteY9946" fmla="*/ 3018727 h 3401120"/>
              <a:gd name="connsiteX9947" fmla="*/ 1013691 w 6672740"/>
              <a:gd name="connsiteY9947" fmla="*/ 3005600 h 3401120"/>
              <a:gd name="connsiteX9948" fmla="*/ 1024705 w 6672740"/>
              <a:gd name="connsiteY9948" fmla="*/ 2979627 h 3401120"/>
              <a:gd name="connsiteX9949" fmla="*/ 1021158 w 6672740"/>
              <a:gd name="connsiteY9949" fmla="*/ 2971063 h 3401120"/>
              <a:gd name="connsiteX9950" fmla="*/ 1030364 w 6672740"/>
              <a:gd name="connsiteY9950" fmla="*/ 2948838 h 3401120"/>
              <a:gd name="connsiteX9951" fmla="*/ 1024892 w 6672740"/>
              <a:gd name="connsiteY9951" fmla="*/ 2934660 h 3401120"/>
              <a:gd name="connsiteX9952" fmla="*/ 1033479 w 6672740"/>
              <a:gd name="connsiteY9952" fmla="*/ 2912412 h 3401120"/>
              <a:gd name="connsiteX9953" fmla="*/ 1028626 w 6672740"/>
              <a:gd name="connsiteY9953" fmla="*/ 2900125 h 3401120"/>
              <a:gd name="connsiteX9954" fmla="*/ 1039818 w 6672740"/>
              <a:gd name="connsiteY9954" fmla="*/ 2871783 h 3401120"/>
              <a:gd name="connsiteX9955" fmla="*/ 1036093 w 6672740"/>
              <a:gd name="connsiteY9955" fmla="*/ 2862788 h 3401120"/>
              <a:gd name="connsiteX9956" fmla="*/ 1044918 w 6672740"/>
              <a:gd name="connsiteY9956" fmla="*/ 2841480 h 3401120"/>
              <a:gd name="connsiteX9957" fmla="*/ 1039827 w 6672740"/>
              <a:gd name="connsiteY9957" fmla="*/ 2829185 h 3401120"/>
              <a:gd name="connsiteX9958" fmla="*/ 1050950 w 6672740"/>
              <a:gd name="connsiteY9958" fmla="*/ 2802330 h 3401120"/>
              <a:gd name="connsiteX9959" fmla="*/ 1047294 w 6672740"/>
              <a:gd name="connsiteY9959" fmla="*/ 2793715 h 3401120"/>
              <a:gd name="connsiteX9960" fmla="*/ 1056290 w 6672740"/>
              <a:gd name="connsiteY9960" fmla="*/ 2772513 h 3401120"/>
              <a:gd name="connsiteX9961" fmla="*/ 1051028 w 6672740"/>
              <a:gd name="connsiteY9961" fmla="*/ 2760112 h 3401120"/>
              <a:gd name="connsiteX9962" fmla="*/ 1061809 w 6672740"/>
              <a:gd name="connsiteY9962" fmla="*/ 2734702 h 3401120"/>
              <a:gd name="connsiteX9963" fmla="*/ 1058495 w 6672740"/>
              <a:gd name="connsiteY9963" fmla="*/ 2726510 h 3401120"/>
              <a:gd name="connsiteX9964" fmla="*/ 1069770 w 6672740"/>
              <a:gd name="connsiteY9964" fmla="*/ 2698640 h 3401120"/>
              <a:gd name="connsiteX9965" fmla="*/ 1067830 w 6672740"/>
              <a:gd name="connsiteY9965" fmla="*/ 2693840 h 3401120"/>
              <a:gd name="connsiteX9966" fmla="*/ 1078585 w 6672740"/>
              <a:gd name="connsiteY9966" fmla="*/ 2667241 h 3401120"/>
              <a:gd name="connsiteX9967" fmla="*/ 1075297 w 6672740"/>
              <a:gd name="connsiteY9967" fmla="*/ 2659303 h 3401120"/>
              <a:gd name="connsiteX9968" fmla="*/ 1086142 w 6672740"/>
              <a:gd name="connsiteY9968" fmla="*/ 2633120 h 3401120"/>
              <a:gd name="connsiteX9969" fmla="*/ 1082764 w 6672740"/>
              <a:gd name="connsiteY9969" fmla="*/ 2624766 h 3401120"/>
              <a:gd name="connsiteX9970" fmla="*/ 1093520 w 6672740"/>
              <a:gd name="connsiteY9970" fmla="*/ 2598167 h 3401120"/>
              <a:gd name="connsiteX9971" fmla="*/ 1090232 w 6672740"/>
              <a:gd name="connsiteY9971" fmla="*/ 2590230 h 3401120"/>
              <a:gd name="connsiteX9972" fmla="*/ 1101311 w 6672740"/>
              <a:gd name="connsiteY9972" fmla="*/ 2563480 h 3401120"/>
              <a:gd name="connsiteX9973" fmla="*/ 1097699 w 6672740"/>
              <a:gd name="connsiteY9973" fmla="*/ 2554760 h 3401120"/>
              <a:gd name="connsiteX9974" fmla="*/ 1108908 w 6672740"/>
              <a:gd name="connsiteY9974" fmla="*/ 2527699 h 3401120"/>
              <a:gd name="connsiteX9975" fmla="*/ 1109915 w 6672740"/>
              <a:gd name="connsiteY9975" fmla="*/ 2527282 h 3401120"/>
              <a:gd name="connsiteX9976" fmla="*/ 1108900 w 6672740"/>
              <a:gd name="connsiteY9976" fmla="*/ 2524891 h 3401120"/>
              <a:gd name="connsiteX9977" fmla="*/ 1120159 w 6672740"/>
              <a:gd name="connsiteY9977" fmla="*/ 2498357 h 3401120"/>
              <a:gd name="connsiteX9978" fmla="*/ 1116367 w 6672740"/>
              <a:gd name="connsiteY9978" fmla="*/ 2489421 h 3401120"/>
              <a:gd name="connsiteX9979" fmla="*/ 1127849 w 6672740"/>
              <a:gd name="connsiteY9979" fmla="*/ 2462359 h 3401120"/>
              <a:gd name="connsiteX9980" fmla="*/ 1128438 w 6672740"/>
              <a:gd name="connsiteY9980" fmla="*/ 2462121 h 3401120"/>
              <a:gd name="connsiteX9981" fmla="*/ 1125701 w 6672740"/>
              <a:gd name="connsiteY9981" fmla="*/ 2455818 h 3401120"/>
              <a:gd name="connsiteX9982" fmla="*/ 1137457 w 6672740"/>
              <a:gd name="connsiteY9982" fmla="*/ 2428756 h 3401120"/>
              <a:gd name="connsiteX9983" fmla="*/ 1138643 w 6672740"/>
              <a:gd name="connsiteY9983" fmla="*/ 2428287 h 3401120"/>
              <a:gd name="connsiteX9984" fmla="*/ 1136902 w 6672740"/>
              <a:gd name="connsiteY9984" fmla="*/ 2424082 h 3401120"/>
              <a:gd name="connsiteX9985" fmla="*/ 1148111 w 6672740"/>
              <a:gd name="connsiteY9985" fmla="*/ 2397021 h 3401120"/>
              <a:gd name="connsiteX9986" fmla="*/ 1150417 w 6672740"/>
              <a:gd name="connsiteY9986" fmla="*/ 2396065 h 3401120"/>
              <a:gd name="connsiteX9987" fmla="*/ 1148103 w 6672740"/>
              <a:gd name="connsiteY9987" fmla="*/ 2390479 h 3401120"/>
              <a:gd name="connsiteX9988" fmla="*/ 1158409 w 6672740"/>
              <a:gd name="connsiteY9988" fmla="*/ 2365596 h 3401120"/>
              <a:gd name="connsiteX9989" fmla="*/ 1155570 w 6672740"/>
              <a:gd name="connsiteY9989" fmla="*/ 2358742 h 3401120"/>
              <a:gd name="connsiteX9990" fmla="*/ 1166779 w 6672740"/>
              <a:gd name="connsiteY9990" fmla="*/ 2331681 h 3401120"/>
              <a:gd name="connsiteX9991" fmla="*/ 1169085 w 6672740"/>
              <a:gd name="connsiteY9991" fmla="*/ 2330725 h 3401120"/>
              <a:gd name="connsiteX9992" fmla="*/ 1166771 w 6672740"/>
              <a:gd name="connsiteY9992" fmla="*/ 2325139 h 3401120"/>
              <a:gd name="connsiteX9993" fmla="*/ 1177980 w 6672740"/>
              <a:gd name="connsiteY9993" fmla="*/ 2298078 h 3401120"/>
              <a:gd name="connsiteX9994" fmla="*/ 1179661 w 6672740"/>
              <a:gd name="connsiteY9994" fmla="*/ 2297382 h 3401120"/>
              <a:gd name="connsiteX9995" fmla="*/ 1177972 w 6672740"/>
              <a:gd name="connsiteY9995" fmla="*/ 2293404 h 3401120"/>
              <a:gd name="connsiteX9996" fmla="*/ 1189454 w 6672740"/>
              <a:gd name="connsiteY9996" fmla="*/ 2266343 h 3401120"/>
              <a:gd name="connsiteX9997" fmla="*/ 1193415 w 6672740"/>
              <a:gd name="connsiteY9997" fmla="*/ 2264741 h 3401120"/>
              <a:gd name="connsiteX9998" fmla="*/ 1191039 w 6672740"/>
              <a:gd name="connsiteY9998" fmla="*/ 2258867 h 3401120"/>
              <a:gd name="connsiteX9999" fmla="*/ 1202249 w 6672740"/>
              <a:gd name="connsiteY9999" fmla="*/ 2231145 h 3401120"/>
              <a:gd name="connsiteX10000" fmla="*/ 1203328 w 6672740"/>
              <a:gd name="connsiteY10000" fmla="*/ 2230688 h 3401120"/>
              <a:gd name="connsiteX10001" fmla="*/ 1202241 w 6672740"/>
              <a:gd name="connsiteY10001" fmla="*/ 2228065 h 3401120"/>
              <a:gd name="connsiteX10002" fmla="*/ 1213451 w 6672740"/>
              <a:gd name="connsiteY10002" fmla="*/ 2201004 h 3401120"/>
              <a:gd name="connsiteX10003" fmla="*/ 1215310 w 6672740"/>
              <a:gd name="connsiteY10003" fmla="*/ 2200233 h 3401120"/>
              <a:gd name="connsiteX10004" fmla="*/ 1213443 w 6672740"/>
              <a:gd name="connsiteY10004" fmla="*/ 2195395 h 3401120"/>
              <a:gd name="connsiteX10005" fmla="*/ 1224652 w 6672740"/>
              <a:gd name="connsiteY10005" fmla="*/ 2166353 h 3401120"/>
              <a:gd name="connsiteX10006" fmla="*/ 1225965 w 6672740"/>
              <a:gd name="connsiteY10006" fmla="*/ 2165769 h 3401120"/>
              <a:gd name="connsiteX10007" fmla="*/ 1224644 w 6672740"/>
              <a:gd name="connsiteY10007" fmla="*/ 2162725 h 3401120"/>
              <a:gd name="connsiteX10008" fmla="*/ 1236400 w 6672740"/>
              <a:gd name="connsiteY10008" fmla="*/ 2135664 h 3401120"/>
              <a:gd name="connsiteX10009" fmla="*/ 1240463 w 6672740"/>
              <a:gd name="connsiteY10009" fmla="*/ 2134059 h 3401120"/>
              <a:gd name="connsiteX10010" fmla="*/ 1239578 w 6672740"/>
              <a:gd name="connsiteY10010" fmla="*/ 2131924 h 3401120"/>
              <a:gd name="connsiteX10011" fmla="*/ 1251060 w 6672740"/>
              <a:gd name="connsiteY10011" fmla="*/ 2104202 h 3401120"/>
              <a:gd name="connsiteX10012" fmla="*/ 1253503 w 6672740"/>
              <a:gd name="connsiteY10012" fmla="*/ 2103190 h 3401120"/>
              <a:gd name="connsiteX10013" fmla="*/ 1252645 w 6672740"/>
              <a:gd name="connsiteY10013" fmla="*/ 2101121 h 3401120"/>
              <a:gd name="connsiteX10014" fmla="*/ 1263855 w 6672740"/>
              <a:gd name="connsiteY10014" fmla="*/ 2074060 h 3401120"/>
              <a:gd name="connsiteX10015" fmla="*/ 1268932 w 6672740"/>
              <a:gd name="connsiteY10015" fmla="*/ 2071956 h 3401120"/>
              <a:gd name="connsiteX10016" fmla="*/ 1267580 w 6672740"/>
              <a:gd name="connsiteY10016" fmla="*/ 2068450 h 3401120"/>
              <a:gd name="connsiteX10017" fmla="*/ 1278789 w 6672740"/>
              <a:gd name="connsiteY10017" fmla="*/ 2039409 h 3401120"/>
              <a:gd name="connsiteX10018" fmla="*/ 1280051 w 6672740"/>
              <a:gd name="connsiteY10018" fmla="*/ 2038848 h 3401120"/>
              <a:gd name="connsiteX10019" fmla="*/ 1278781 w 6672740"/>
              <a:gd name="connsiteY10019" fmla="*/ 2035781 h 3401120"/>
              <a:gd name="connsiteX10020" fmla="*/ 1289990 w 6672740"/>
              <a:gd name="connsiteY10020" fmla="*/ 2008720 h 3401120"/>
              <a:gd name="connsiteX10021" fmla="*/ 1294493 w 6672740"/>
              <a:gd name="connsiteY10021" fmla="*/ 2006854 h 3401120"/>
              <a:gd name="connsiteX10022" fmla="*/ 1293716 w 6672740"/>
              <a:gd name="connsiteY10022" fmla="*/ 2004978 h 3401120"/>
              <a:gd name="connsiteX10023" fmla="*/ 1305198 w 6672740"/>
              <a:gd name="connsiteY10023" fmla="*/ 1977256 h 3401120"/>
              <a:gd name="connsiteX10024" fmla="*/ 1310828 w 6672740"/>
              <a:gd name="connsiteY10024" fmla="*/ 1974924 h 3401120"/>
              <a:gd name="connsiteX10025" fmla="*/ 1310518 w 6672740"/>
              <a:gd name="connsiteY10025" fmla="*/ 1974175 h 3401120"/>
              <a:gd name="connsiteX10026" fmla="*/ 1321727 w 6672740"/>
              <a:gd name="connsiteY10026" fmla="*/ 1947114 h 3401120"/>
              <a:gd name="connsiteX10027" fmla="*/ 1323069 w 6672740"/>
              <a:gd name="connsiteY10027" fmla="*/ 1946558 h 3401120"/>
              <a:gd name="connsiteX10028" fmla="*/ 1321719 w 6672740"/>
              <a:gd name="connsiteY10028" fmla="*/ 1943373 h 3401120"/>
              <a:gd name="connsiteX10029" fmla="*/ 1333475 w 6672740"/>
              <a:gd name="connsiteY10029" fmla="*/ 1915651 h 3401120"/>
              <a:gd name="connsiteX10030" fmla="*/ 1337291 w 6672740"/>
              <a:gd name="connsiteY10030" fmla="*/ 1914107 h 3401120"/>
              <a:gd name="connsiteX10031" fmla="*/ 1336654 w 6672740"/>
              <a:gd name="connsiteY10031" fmla="*/ 1912570 h 3401120"/>
              <a:gd name="connsiteX10032" fmla="*/ 1347863 w 6672740"/>
              <a:gd name="connsiteY10032" fmla="*/ 1885509 h 3401120"/>
              <a:gd name="connsiteX10033" fmla="*/ 1352366 w 6672740"/>
              <a:gd name="connsiteY10033" fmla="*/ 1883643 h 3401120"/>
              <a:gd name="connsiteX10034" fmla="*/ 1351588 w 6672740"/>
              <a:gd name="connsiteY10034" fmla="*/ 1881767 h 3401120"/>
              <a:gd name="connsiteX10035" fmla="*/ 1363070 w 6672740"/>
              <a:gd name="connsiteY10035" fmla="*/ 1854045 h 3401120"/>
              <a:gd name="connsiteX10036" fmla="*/ 1366626 w 6672740"/>
              <a:gd name="connsiteY10036" fmla="*/ 1852573 h 3401120"/>
              <a:gd name="connsiteX10037" fmla="*/ 1378004 w 6672740"/>
              <a:gd name="connsiteY10037" fmla="*/ 1824451 h 3401120"/>
              <a:gd name="connsiteX10038" fmla="*/ 1384154 w 6672740"/>
              <a:gd name="connsiteY10038" fmla="*/ 1821843 h 3401120"/>
              <a:gd name="connsiteX10039" fmla="*/ 1394533 w 6672740"/>
              <a:gd name="connsiteY10039" fmla="*/ 1796174 h 3401120"/>
              <a:gd name="connsiteX10040" fmla="*/ 1402034 w 6672740"/>
              <a:gd name="connsiteY10040" fmla="*/ 1792992 h 3401120"/>
              <a:gd name="connsiteX10041" fmla="*/ 1413201 w 6672740"/>
              <a:gd name="connsiteY10041" fmla="*/ 1766032 h 3401120"/>
              <a:gd name="connsiteX10042" fmla="*/ 1417383 w 6672740"/>
              <a:gd name="connsiteY10042" fmla="*/ 1764298 h 3401120"/>
              <a:gd name="connsiteX10043" fmla="*/ 1416927 w 6672740"/>
              <a:gd name="connsiteY10043" fmla="*/ 1763224 h 3401120"/>
              <a:gd name="connsiteX10044" fmla="*/ 1428409 w 6672740"/>
              <a:gd name="connsiteY10044" fmla="*/ 1736162 h 3401120"/>
              <a:gd name="connsiteX10045" fmla="*/ 1434330 w 6672740"/>
              <a:gd name="connsiteY10045" fmla="*/ 1733768 h 3401120"/>
              <a:gd name="connsiteX10046" fmla="*/ 1444937 w 6672740"/>
              <a:gd name="connsiteY10046" fmla="*/ 1708160 h 3401120"/>
              <a:gd name="connsiteX10047" fmla="*/ 1452537 w 6672740"/>
              <a:gd name="connsiteY10047" fmla="*/ 1705011 h 3401120"/>
              <a:gd name="connsiteX10048" fmla="*/ 1463605 w 6672740"/>
              <a:gd name="connsiteY10048" fmla="*/ 1678291 h 3401120"/>
              <a:gd name="connsiteX10049" fmla="*/ 1468438 w 6672740"/>
              <a:gd name="connsiteY10049" fmla="*/ 1676289 h 3401120"/>
              <a:gd name="connsiteX10050" fmla="*/ 1467331 w 6672740"/>
              <a:gd name="connsiteY10050" fmla="*/ 1673615 h 3401120"/>
              <a:gd name="connsiteX10051" fmla="*/ 1478540 w 6672740"/>
              <a:gd name="connsiteY10051" fmla="*/ 1646554 h 3401120"/>
              <a:gd name="connsiteX10052" fmla="*/ 1488066 w 6672740"/>
              <a:gd name="connsiteY10052" fmla="*/ 1642608 h 3401120"/>
              <a:gd name="connsiteX10053" fmla="*/ 1497481 w 6672740"/>
              <a:gd name="connsiteY10053" fmla="*/ 1620419 h 3401120"/>
              <a:gd name="connsiteX10054" fmla="*/ 1503697 w 6672740"/>
              <a:gd name="connsiteY10054" fmla="*/ 1617906 h 3401120"/>
              <a:gd name="connsiteX10055" fmla="*/ 1502801 w 6672740"/>
              <a:gd name="connsiteY10055" fmla="*/ 1615743 h 3401120"/>
              <a:gd name="connsiteX10056" fmla="*/ 1514010 w 6672740"/>
              <a:gd name="connsiteY10056" fmla="*/ 1588682 h 3401120"/>
              <a:gd name="connsiteX10057" fmla="*/ 1523477 w 6672740"/>
              <a:gd name="connsiteY10057" fmla="*/ 1584760 h 3401120"/>
              <a:gd name="connsiteX10058" fmla="*/ 1532679 w 6672740"/>
              <a:gd name="connsiteY10058" fmla="*/ 1562546 h 3401120"/>
              <a:gd name="connsiteX10059" fmla="*/ 1540713 w 6672740"/>
              <a:gd name="connsiteY10059" fmla="*/ 1559218 h 3401120"/>
              <a:gd name="connsiteX10060" fmla="*/ 1551620 w 6672740"/>
              <a:gd name="connsiteY10060" fmla="*/ 1531630 h 3401120"/>
              <a:gd name="connsiteX10061" fmla="*/ 1562709 w 6672740"/>
              <a:gd name="connsiteY10061" fmla="*/ 1526818 h 3401120"/>
              <a:gd name="connsiteX10062" fmla="*/ 1571882 w 6672740"/>
              <a:gd name="connsiteY10062" fmla="*/ 1504675 h 3401120"/>
              <a:gd name="connsiteX10063" fmla="*/ 1576397 w 6672740"/>
              <a:gd name="connsiteY10063" fmla="*/ 1502804 h 3401120"/>
              <a:gd name="connsiteX10064" fmla="*/ 1587363 w 6672740"/>
              <a:gd name="connsiteY10064" fmla="*/ 1476945 h 3401120"/>
              <a:gd name="connsiteX10065" fmla="*/ 1596145 w 6672740"/>
              <a:gd name="connsiteY10065" fmla="*/ 1473392 h 3401120"/>
              <a:gd name="connsiteX10066" fmla="*/ 1606304 w 6672740"/>
              <a:gd name="connsiteY10066" fmla="*/ 1450538 h 3401120"/>
              <a:gd name="connsiteX10067" fmla="*/ 1621331 w 6672740"/>
              <a:gd name="connsiteY10067" fmla="*/ 1444738 h 3401120"/>
              <a:gd name="connsiteX10068" fmla="*/ 1629754 w 6672740"/>
              <a:gd name="connsiteY10068" fmla="*/ 1424402 h 3401120"/>
              <a:gd name="connsiteX10069" fmla="*/ 1637346 w 6672740"/>
              <a:gd name="connsiteY10069" fmla="*/ 1421256 h 3401120"/>
              <a:gd name="connsiteX10070" fmla="*/ 1648422 w 6672740"/>
              <a:gd name="connsiteY10070" fmla="*/ 1393212 h 3401120"/>
              <a:gd name="connsiteX10071" fmla="*/ 1657764 w 6672740"/>
              <a:gd name="connsiteY10071" fmla="*/ 1389154 h 3401120"/>
              <a:gd name="connsiteX10072" fmla="*/ 1667363 w 6672740"/>
              <a:gd name="connsiteY10072" fmla="*/ 1366529 h 3401120"/>
              <a:gd name="connsiteX10073" fmla="*/ 1677770 w 6672740"/>
              <a:gd name="connsiteY10073" fmla="*/ 1362322 h 3401120"/>
              <a:gd name="connsiteX10074" fmla="*/ 1687625 w 6672740"/>
              <a:gd name="connsiteY10074" fmla="*/ 1338528 h 3401120"/>
              <a:gd name="connsiteX10075" fmla="*/ 1698025 w 6672740"/>
              <a:gd name="connsiteY10075" fmla="*/ 1334219 h 3401120"/>
              <a:gd name="connsiteX10076" fmla="*/ 1706840 w 6672740"/>
              <a:gd name="connsiteY10076" fmla="*/ 1312939 h 3401120"/>
              <a:gd name="connsiteX10077" fmla="*/ 1720191 w 6672740"/>
              <a:gd name="connsiteY10077" fmla="*/ 1307408 h 3401120"/>
              <a:gd name="connsiteX10078" fmla="*/ 1728968 w 6672740"/>
              <a:gd name="connsiteY10078" fmla="*/ 1285209 h 3401120"/>
              <a:gd name="connsiteX10079" fmla="*/ 1741944 w 6672740"/>
              <a:gd name="connsiteY10079" fmla="*/ 1279578 h 3401120"/>
              <a:gd name="connsiteX10080" fmla="*/ 1749231 w 6672740"/>
              <a:gd name="connsiteY10080" fmla="*/ 1261987 h 3401120"/>
              <a:gd name="connsiteX10081" fmla="*/ 1762673 w 6672740"/>
              <a:gd name="connsiteY10081" fmla="*/ 1256419 h 3401120"/>
              <a:gd name="connsiteX10082" fmla="*/ 1771633 w 6672740"/>
              <a:gd name="connsiteY10082" fmla="*/ 1234258 h 3401120"/>
              <a:gd name="connsiteX10083" fmla="*/ 1785621 w 6672740"/>
              <a:gd name="connsiteY10083" fmla="*/ 1228323 h 3401120"/>
              <a:gd name="connsiteX10084" fmla="*/ 1794308 w 6672740"/>
              <a:gd name="connsiteY10084" fmla="*/ 1207850 h 3401120"/>
              <a:gd name="connsiteX10085" fmla="*/ 1806394 w 6672740"/>
              <a:gd name="connsiteY10085" fmla="*/ 1202962 h 3401120"/>
              <a:gd name="connsiteX10086" fmla="*/ 1814570 w 6672740"/>
              <a:gd name="connsiteY10086" fmla="*/ 1182261 h 3401120"/>
              <a:gd name="connsiteX10087" fmla="*/ 1829353 w 6672740"/>
              <a:gd name="connsiteY10087" fmla="*/ 1175839 h 3401120"/>
              <a:gd name="connsiteX10088" fmla="*/ 1836972 w 6672740"/>
              <a:gd name="connsiteY10088" fmla="*/ 1157444 h 3401120"/>
              <a:gd name="connsiteX10089" fmla="*/ 1851028 w 6672740"/>
              <a:gd name="connsiteY10089" fmla="*/ 1151622 h 3401120"/>
              <a:gd name="connsiteX10090" fmla="*/ 1859647 w 6672740"/>
              <a:gd name="connsiteY10090" fmla="*/ 1131309 h 3401120"/>
              <a:gd name="connsiteX10091" fmla="*/ 1876735 w 6672740"/>
              <a:gd name="connsiteY10091" fmla="*/ 1124400 h 3401120"/>
              <a:gd name="connsiteX10092" fmla="*/ 1883643 w 6672740"/>
              <a:gd name="connsiteY10092" fmla="*/ 1107312 h 3401120"/>
              <a:gd name="connsiteX10093" fmla="*/ 1897550 w 6672740"/>
              <a:gd name="connsiteY10093" fmla="*/ 1101411 h 3401120"/>
              <a:gd name="connsiteX10094" fmla="*/ 1906045 w 6672740"/>
              <a:gd name="connsiteY10094" fmla="*/ 1080904 h 3401120"/>
              <a:gd name="connsiteX10095" fmla="*/ 1924138 w 6672740"/>
              <a:gd name="connsiteY10095" fmla="*/ 1073409 h 3401120"/>
              <a:gd name="connsiteX10096" fmla="*/ 1930314 w 6672740"/>
              <a:gd name="connsiteY10096" fmla="*/ 1058502 h 3401120"/>
              <a:gd name="connsiteX10097" fmla="*/ 1945221 w 6672740"/>
              <a:gd name="connsiteY10097" fmla="*/ 1052327 h 3401120"/>
              <a:gd name="connsiteX10098" fmla="*/ 1952716 w 6672740"/>
              <a:gd name="connsiteY10098" fmla="*/ 1034234 h 3401120"/>
              <a:gd name="connsiteX10099" fmla="*/ 1967519 w 6672740"/>
              <a:gd name="connsiteY10099" fmla="*/ 1028101 h 3401120"/>
              <a:gd name="connsiteX10100" fmla="*/ 1975390 w 6672740"/>
              <a:gd name="connsiteY10100" fmla="*/ 1008645 h 3401120"/>
              <a:gd name="connsiteX10101" fmla="*/ 1992374 w 6672740"/>
              <a:gd name="connsiteY10101" fmla="*/ 1001442 h 3401120"/>
              <a:gd name="connsiteX10102" fmla="*/ 1999387 w 6672740"/>
              <a:gd name="connsiteY10102" fmla="*/ 984101 h 3401120"/>
              <a:gd name="connsiteX10103" fmla="*/ 2015171 w 6672740"/>
              <a:gd name="connsiteY10103" fmla="*/ 977404 h 3401120"/>
              <a:gd name="connsiteX10104" fmla="*/ 2021789 w 6672740"/>
              <a:gd name="connsiteY10104" fmla="*/ 961426 h 3401120"/>
              <a:gd name="connsiteX10105" fmla="*/ 2038047 w 6672740"/>
              <a:gd name="connsiteY10105" fmla="*/ 954692 h 3401120"/>
              <a:gd name="connsiteX10106" fmla="*/ 2041560 w 6672740"/>
              <a:gd name="connsiteY10106" fmla="*/ 946787 h 3401120"/>
              <a:gd name="connsiteX10107" fmla="*/ 2020326 w 6672740"/>
              <a:gd name="connsiteY10107" fmla="*/ 955582 h 3401120"/>
              <a:gd name="connsiteX10108" fmla="*/ 2014305 w 6672740"/>
              <a:gd name="connsiteY10108" fmla="*/ 970472 h 3401120"/>
              <a:gd name="connsiteX10109" fmla="*/ 1998521 w 6672740"/>
              <a:gd name="connsiteY10109" fmla="*/ 977170 h 3401120"/>
              <a:gd name="connsiteX10110" fmla="*/ 1991903 w 6672740"/>
              <a:gd name="connsiteY10110" fmla="*/ 993147 h 3401120"/>
              <a:gd name="connsiteX10111" fmla="*/ 1975645 w 6672740"/>
              <a:gd name="connsiteY10111" fmla="*/ 999880 h 3401120"/>
              <a:gd name="connsiteX10112" fmla="*/ 1968681 w 6672740"/>
              <a:gd name="connsiteY10112" fmla="*/ 1015549 h 3401120"/>
              <a:gd name="connsiteX10113" fmla="*/ 1947969 w 6672740"/>
              <a:gd name="connsiteY10113" fmla="*/ 1023543 h 3401120"/>
              <a:gd name="connsiteX10114" fmla="*/ 1941499 w 6672740"/>
              <a:gd name="connsiteY10114" fmla="*/ 1039544 h 3401120"/>
              <a:gd name="connsiteX10115" fmla="*/ 1926756 w 6672740"/>
              <a:gd name="connsiteY10115" fmla="*/ 1045800 h 3401120"/>
              <a:gd name="connsiteX10116" fmla="*/ 1918823 w 6672740"/>
              <a:gd name="connsiteY10116" fmla="*/ 1065408 h 3401120"/>
              <a:gd name="connsiteX10117" fmla="*/ 1901245 w 6672740"/>
              <a:gd name="connsiteY10117" fmla="*/ 1072863 h 3401120"/>
              <a:gd name="connsiteX10118" fmla="*/ 1894828 w 6672740"/>
              <a:gd name="connsiteY10118" fmla="*/ 1088356 h 3401120"/>
              <a:gd name="connsiteX10119" fmla="*/ 1879920 w 6672740"/>
              <a:gd name="connsiteY10119" fmla="*/ 1094531 h 3401120"/>
              <a:gd name="connsiteX10120" fmla="*/ 1872426 w 6672740"/>
              <a:gd name="connsiteY10120" fmla="*/ 1112624 h 3401120"/>
              <a:gd name="connsiteX10121" fmla="*/ 1856449 w 6672740"/>
              <a:gd name="connsiteY10121" fmla="*/ 1119242 h 3401120"/>
              <a:gd name="connsiteX10122" fmla="*/ 1849751 w 6672740"/>
              <a:gd name="connsiteY10122" fmla="*/ 1135026 h 3401120"/>
              <a:gd name="connsiteX10123" fmla="*/ 1834470 w 6672740"/>
              <a:gd name="connsiteY10123" fmla="*/ 1141206 h 3401120"/>
              <a:gd name="connsiteX10124" fmla="*/ 1825756 w 6672740"/>
              <a:gd name="connsiteY10124" fmla="*/ 1162755 h 3401120"/>
              <a:gd name="connsiteX10125" fmla="*/ 1809972 w 6672740"/>
              <a:gd name="connsiteY10125" fmla="*/ 1169453 h 3401120"/>
              <a:gd name="connsiteX10126" fmla="*/ 1803354 w 6672740"/>
              <a:gd name="connsiteY10126" fmla="*/ 1185431 h 3401120"/>
              <a:gd name="connsiteX10127" fmla="*/ 1787125 w 6672740"/>
              <a:gd name="connsiteY10127" fmla="*/ 1192153 h 3401120"/>
              <a:gd name="connsiteX10128" fmla="*/ 1779084 w 6672740"/>
              <a:gd name="connsiteY10128" fmla="*/ 1211567 h 3401120"/>
              <a:gd name="connsiteX10129" fmla="*/ 1769730 w 6672740"/>
              <a:gd name="connsiteY10129" fmla="*/ 1215442 h 3401120"/>
              <a:gd name="connsiteX10130" fmla="*/ 1760416 w 6672740"/>
              <a:gd name="connsiteY10130" fmla="*/ 1239024 h 3401120"/>
              <a:gd name="connsiteX10131" fmla="*/ 1744690 w 6672740"/>
              <a:gd name="connsiteY10131" fmla="*/ 1245857 h 3401120"/>
              <a:gd name="connsiteX10132" fmla="*/ 1738014 w 6672740"/>
              <a:gd name="connsiteY10132" fmla="*/ 1261972 h 3401120"/>
              <a:gd name="connsiteX10133" fmla="*/ 1722331 w 6672740"/>
              <a:gd name="connsiteY10133" fmla="*/ 1268468 h 3401120"/>
              <a:gd name="connsiteX10134" fmla="*/ 1713746 w 6672740"/>
              <a:gd name="connsiteY10134" fmla="*/ 1289701 h 3401120"/>
              <a:gd name="connsiteX10135" fmla="*/ 1704367 w 6672740"/>
              <a:gd name="connsiteY10135" fmla="*/ 1293680 h 3401120"/>
              <a:gd name="connsiteX10136" fmla="*/ 1695077 w 6672740"/>
              <a:gd name="connsiteY10136" fmla="*/ 1316109 h 3401120"/>
              <a:gd name="connsiteX10137" fmla="*/ 1680813 w 6672740"/>
              <a:gd name="connsiteY10137" fmla="*/ 1322017 h 3401120"/>
              <a:gd name="connsiteX10138" fmla="*/ 1672401 w 6672740"/>
              <a:gd name="connsiteY10138" fmla="*/ 1343292 h 3401120"/>
              <a:gd name="connsiteX10139" fmla="*/ 1660537 w 6672740"/>
              <a:gd name="connsiteY10139" fmla="*/ 1348440 h 3401120"/>
              <a:gd name="connsiteX10140" fmla="*/ 1652140 w 6672740"/>
              <a:gd name="connsiteY10140" fmla="*/ 1369702 h 3401120"/>
              <a:gd name="connsiteX10141" fmla="*/ 1640743 w 6672740"/>
              <a:gd name="connsiteY10141" fmla="*/ 1374653 h 3401120"/>
              <a:gd name="connsiteX10142" fmla="*/ 1632926 w 6672740"/>
              <a:gd name="connsiteY10142" fmla="*/ 1392650 h 3401120"/>
              <a:gd name="connsiteX10143" fmla="*/ 1620616 w 6672740"/>
              <a:gd name="connsiteY10143" fmla="*/ 1397511 h 3401120"/>
              <a:gd name="connsiteX10144" fmla="*/ 1610796 w 6672740"/>
              <a:gd name="connsiteY10144" fmla="*/ 1420652 h 3401120"/>
              <a:gd name="connsiteX10145" fmla="*/ 1600466 w 6672740"/>
              <a:gd name="connsiteY10145" fmla="*/ 1424829 h 3401120"/>
              <a:gd name="connsiteX10146" fmla="*/ 1590535 w 6672740"/>
              <a:gd name="connsiteY10146" fmla="*/ 1449975 h 3401120"/>
              <a:gd name="connsiteX10147" fmla="*/ 1582190 w 6672740"/>
              <a:gd name="connsiteY10147" fmla="*/ 1453601 h 3401120"/>
              <a:gd name="connsiteX10148" fmla="*/ 1571866 w 6672740"/>
              <a:gd name="connsiteY10148" fmla="*/ 1478524 h 3401120"/>
              <a:gd name="connsiteX10149" fmla="*/ 1562340 w 6672740"/>
              <a:gd name="connsiteY10149" fmla="*/ 1482471 h 3401120"/>
              <a:gd name="connsiteX10150" fmla="*/ 1552924 w 6672740"/>
              <a:gd name="connsiteY10150" fmla="*/ 1504660 h 3401120"/>
              <a:gd name="connsiteX10151" fmla="*/ 1542105 w 6672740"/>
              <a:gd name="connsiteY10151" fmla="*/ 1509034 h 3401120"/>
              <a:gd name="connsiteX10152" fmla="*/ 1532662 w 6672740"/>
              <a:gd name="connsiteY10152" fmla="*/ 1532388 h 3401120"/>
              <a:gd name="connsiteX10153" fmla="*/ 1523285 w 6672740"/>
              <a:gd name="connsiteY10153" fmla="*/ 1536367 h 3401120"/>
              <a:gd name="connsiteX10154" fmla="*/ 1513994 w 6672740"/>
              <a:gd name="connsiteY10154" fmla="*/ 1558797 h 3401120"/>
              <a:gd name="connsiteX10155" fmla="*/ 1505976 w 6672740"/>
              <a:gd name="connsiteY10155" fmla="*/ 1562118 h 3401120"/>
              <a:gd name="connsiteX10156" fmla="*/ 1495326 w 6672740"/>
              <a:gd name="connsiteY10156" fmla="*/ 1589713 h 3401120"/>
              <a:gd name="connsiteX10157" fmla="*/ 1483842 w 6672740"/>
              <a:gd name="connsiteY10157" fmla="*/ 1594818 h 3401120"/>
              <a:gd name="connsiteX10158" fmla="*/ 1474791 w 6672740"/>
              <a:gd name="connsiteY10158" fmla="*/ 1616669 h 3401120"/>
              <a:gd name="connsiteX10159" fmla="*/ 1469831 w 6672740"/>
              <a:gd name="connsiteY10159" fmla="*/ 1618723 h 3401120"/>
              <a:gd name="connsiteX10160" fmla="*/ 1459856 w 6672740"/>
              <a:gd name="connsiteY10160" fmla="*/ 1642804 h 3401120"/>
              <a:gd name="connsiteX10161" fmla="*/ 1451836 w 6672740"/>
              <a:gd name="connsiteY10161" fmla="*/ 1646126 h 3401120"/>
              <a:gd name="connsiteX10162" fmla="*/ 1452397 w 6672740"/>
              <a:gd name="connsiteY10162" fmla="*/ 1647480 h 3401120"/>
              <a:gd name="connsiteX10163" fmla="*/ 1441188 w 6672740"/>
              <a:gd name="connsiteY10163" fmla="*/ 1674541 h 3401120"/>
              <a:gd name="connsiteX10164" fmla="*/ 1431662 w 6672740"/>
              <a:gd name="connsiteY10164" fmla="*/ 1678486 h 3401120"/>
              <a:gd name="connsiteX10165" fmla="*/ 1422246 w 6672740"/>
              <a:gd name="connsiteY10165" fmla="*/ 1700677 h 3401120"/>
              <a:gd name="connsiteX10166" fmla="*/ 1416031 w 6672740"/>
              <a:gd name="connsiteY10166" fmla="*/ 1703190 h 3401120"/>
              <a:gd name="connsiteX10167" fmla="*/ 1416927 w 6672740"/>
              <a:gd name="connsiteY10167" fmla="*/ 1705352 h 3401120"/>
              <a:gd name="connsiteX10168" fmla="*/ 1405718 w 6672740"/>
              <a:gd name="connsiteY10168" fmla="*/ 1732413 h 3401120"/>
              <a:gd name="connsiteX10169" fmla="*/ 1401528 w 6672740"/>
              <a:gd name="connsiteY10169" fmla="*/ 1734149 h 3401120"/>
              <a:gd name="connsiteX10170" fmla="*/ 1401993 w 6672740"/>
              <a:gd name="connsiteY10170" fmla="*/ 1735222 h 3401120"/>
              <a:gd name="connsiteX10171" fmla="*/ 1390237 w 6672740"/>
              <a:gd name="connsiteY10171" fmla="*/ 1762283 h 3401120"/>
              <a:gd name="connsiteX10172" fmla="*/ 1382412 w 6672740"/>
              <a:gd name="connsiteY10172" fmla="*/ 1765373 h 3401120"/>
              <a:gd name="connsiteX10173" fmla="*/ 1371842 w 6672740"/>
              <a:gd name="connsiteY10173" fmla="*/ 1790285 h 3401120"/>
              <a:gd name="connsiteX10174" fmla="*/ 1366290 w 6672740"/>
              <a:gd name="connsiteY10174" fmla="*/ 1792530 h 3401120"/>
              <a:gd name="connsiteX10175" fmla="*/ 1366523 w 6672740"/>
              <a:gd name="connsiteY10175" fmla="*/ 1793093 h 3401120"/>
              <a:gd name="connsiteX10176" fmla="*/ 1355314 w 6672740"/>
              <a:gd name="connsiteY10176" fmla="*/ 1820154 h 3401120"/>
              <a:gd name="connsiteX10177" fmla="*/ 1350826 w 6672740"/>
              <a:gd name="connsiteY10177" fmla="*/ 1822012 h 3401120"/>
              <a:gd name="connsiteX10178" fmla="*/ 1351588 w 6672740"/>
              <a:gd name="connsiteY10178" fmla="*/ 1823896 h 3401120"/>
              <a:gd name="connsiteX10179" fmla="*/ 1340379 w 6672740"/>
              <a:gd name="connsiteY10179" fmla="*/ 1851617 h 3401120"/>
              <a:gd name="connsiteX10180" fmla="*/ 1336480 w 6672740"/>
              <a:gd name="connsiteY10180" fmla="*/ 1853271 h 3401120"/>
              <a:gd name="connsiteX10181" fmla="*/ 1325444 w 6672740"/>
              <a:gd name="connsiteY10181" fmla="*/ 1881214 h 3401120"/>
              <a:gd name="connsiteX10182" fmla="*/ 1321181 w 6672740"/>
              <a:gd name="connsiteY10182" fmla="*/ 1883065 h 3401120"/>
              <a:gd name="connsiteX10183" fmla="*/ 1310237 w 6672740"/>
              <a:gd name="connsiteY10183" fmla="*/ 1909488 h 3401120"/>
              <a:gd name="connsiteX10184" fmla="*/ 1304608 w 6672740"/>
              <a:gd name="connsiteY10184" fmla="*/ 1911820 h 3401120"/>
              <a:gd name="connsiteX10185" fmla="*/ 1304918 w 6672740"/>
              <a:gd name="connsiteY10185" fmla="*/ 1912570 h 3401120"/>
              <a:gd name="connsiteX10186" fmla="*/ 1293709 w 6672740"/>
              <a:gd name="connsiteY10186" fmla="*/ 1939631 h 3401120"/>
              <a:gd name="connsiteX10187" fmla="*/ 1289221 w 6672740"/>
              <a:gd name="connsiteY10187" fmla="*/ 1941489 h 3401120"/>
              <a:gd name="connsiteX10188" fmla="*/ 1289983 w 6672740"/>
              <a:gd name="connsiteY10188" fmla="*/ 1943373 h 3401120"/>
              <a:gd name="connsiteX10189" fmla="*/ 1278774 w 6672740"/>
              <a:gd name="connsiteY10189" fmla="*/ 1971094 h 3401120"/>
              <a:gd name="connsiteX10190" fmla="*/ 1274521 w 6672740"/>
              <a:gd name="connsiteY10190" fmla="*/ 1972899 h 3401120"/>
              <a:gd name="connsiteX10191" fmla="*/ 1275049 w 6672740"/>
              <a:gd name="connsiteY10191" fmla="*/ 1974175 h 3401120"/>
              <a:gd name="connsiteX10192" fmla="*/ 1263839 w 6672740"/>
              <a:gd name="connsiteY10192" fmla="*/ 2001236 h 3401120"/>
              <a:gd name="connsiteX10193" fmla="*/ 1259337 w 6672740"/>
              <a:gd name="connsiteY10193" fmla="*/ 2003101 h 3401120"/>
              <a:gd name="connsiteX10194" fmla="*/ 1260114 w 6672740"/>
              <a:gd name="connsiteY10194" fmla="*/ 2004978 h 3401120"/>
              <a:gd name="connsiteX10195" fmla="*/ 1248631 w 6672740"/>
              <a:gd name="connsiteY10195" fmla="*/ 2032699 h 3401120"/>
              <a:gd name="connsiteX10196" fmla="*/ 1247758 w 6672740"/>
              <a:gd name="connsiteY10196" fmla="*/ 2033061 h 3401120"/>
              <a:gd name="connsiteX10197" fmla="*/ 1248913 w 6672740"/>
              <a:gd name="connsiteY10197" fmla="*/ 2035781 h 3401120"/>
              <a:gd name="connsiteX10198" fmla="*/ 1237430 w 6672740"/>
              <a:gd name="connsiteY10198" fmla="*/ 2062842 h 3401120"/>
              <a:gd name="connsiteX10199" fmla="*/ 1230956 w 6672740"/>
              <a:gd name="connsiteY10199" fmla="*/ 2065460 h 3401120"/>
              <a:gd name="connsiteX10200" fmla="*/ 1232111 w 6672740"/>
              <a:gd name="connsiteY10200" fmla="*/ 2068450 h 3401120"/>
              <a:gd name="connsiteX10201" fmla="*/ 1220902 w 6672740"/>
              <a:gd name="connsiteY10201" fmla="*/ 2097492 h 3401120"/>
              <a:gd name="connsiteX10202" fmla="*/ 1219639 w 6672740"/>
              <a:gd name="connsiteY10202" fmla="*/ 2098053 h 3401120"/>
              <a:gd name="connsiteX10203" fmla="*/ 1220910 w 6672740"/>
              <a:gd name="connsiteY10203" fmla="*/ 2101121 h 3401120"/>
              <a:gd name="connsiteX10204" fmla="*/ 1209701 w 6672740"/>
              <a:gd name="connsiteY10204" fmla="*/ 2128182 h 3401120"/>
              <a:gd name="connsiteX10205" fmla="*/ 1205213 w 6672740"/>
              <a:gd name="connsiteY10205" fmla="*/ 2130040 h 3401120"/>
              <a:gd name="connsiteX10206" fmla="*/ 1205975 w 6672740"/>
              <a:gd name="connsiteY10206" fmla="*/ 2131924 h 3401120"/>
              <a:gd name="connsiteX10207" fmla="*/ 1194766 w 6672740"/>
              <a:gd name="connsiteY10207" fmla="*/ 2159645 h 3401120"/>
              <a:gd name="connsiteX10208" fmla="*/ 1193667 w 6672740"/>
              <a:gd name="connsiteY10208" fmla="*/ 2160111 h 3401120"/>
              <a:gd name="connsiteX10209" fmla="*/ 1194775 w 6672740"/>
              <a:gd name="connsiteY10209" fmla="*/ 2162725 h 3401120"/>
              <a:gd name="connsiteX10210" fmla="*/ 1183292 w 6672740"/>
              <a:gd name="connsiteY10210" fmla="*/ 2189787 h 3401120"/>
              <a:gd name="connsiteX10211" fmla="*/ 1180049 w 6672740"/>
              <a:gd name="connsiteY10211" fmla="*/ 2191098 h 3401120"/>
              <a:gd name="connsiteX10212" fmla="*/ 1181707 w 6672740"/>
              <a:gd name="connsiteY10212" fmla="*/ 2195395 h 3401120"/>
              <a:gd name="connsiteX10213" fmla="*/ 1170498 w 6672740"/>
              <a:gd name="connsiteY10213" fmla="*/ 2224436 h 3401120"/>
              <a:gd name="connsiteX10214" fmla="*/ 1169184 w 6672740"/>
              <a:gd name="connsiteY10214" fmla="*/ 2225020 h 3401120"/>
              <a:gd name="connsiteX10215" fmla="*/ 1170507 w 6672740"/>
              <a:gd name="connsiteY10215" fmla="*/ 2228065 h 3401120"/>
              <a:gd name="connsiteX10216" fmla="*/ 1158751 w 6672740"/>
              <a:gd name="connsiteY10216" fmla="*/ 2255126 h 3401120"/>
              <a:gd name="connsiteX10217" fmla="*/ 1154704 w 6672740"/>
              <a:gd name="connsiteY10217" fmla="*/ 2256726 h 3401120"/>
              <a:gd name="connsiteX10218" fmla="*/ 1155570 w 6672740"/>
              <a:gd name="connsiteY10218" fmla="*/ 2258867 h 3401120"/>
              <a:gd name="connsiteX10219" fmla="*/ 1144361 w 6672740"/>
              <a:gd name="connsiteY10219" fmla="*/ 2286589 h 3401120"/>
              <a:gd name="connsiteX10220" fmla="*/ 1141967 w 6672740"/>
              <a:gd name="connsiteY10220" fmla="*/ 2287605 h 3401120"/>
              <a:gd name="connsiteX10221" fmla="*/ 1144369 w 6672740"/>
              <a:gd name="connsiteY10221" fmla="*/ 2293404 h 3401120"/>
              <a:gd name="connsiteX10222" fmla="*/ 1133963 w 6672740"/>
              <a:gd name="connsiteY10222" fmla="*/ 2318528 h 3401120"/>
              <a:gd name="connsiteX10223" fmla="*/ 1136902 w 6672740"/>
              <a:gd name="connsiteY10223" fmla="*/ 2325139 h 3401120"/>
              <a:gd name="connsiteX10224" fmla="*/ 1124873 w 6672740"/>
              <a:gd name="connsiteY10224" fmla="*/ 2352201 h 3401120"/>
              <a:gd name="connsiteX10225" fmla="*/ 1123200 w 6672740"/>
              <a:gd name="connsiteY10225" fmla="*/ 2352846 h 3401120"/>
              <a:gd name="connsiteX10226" fmla="*/ 1125702 w 6672740"/>
              <a:gd name="connsiteY10226" fmla="*/ 2358742 h 3401120"/>
              <a:gd name="connsiteX10227" fmla="*/ 1114219 w 6672740"/>
              <a:gd name="connsiteY10227" fmla="*/ 2385803 h 3401120"/>
              <a:gd name="connsiteX10228" fmla="*/ 1111202 w 6672740"/>
              <a:gd name="connsiteY10228" fmla="*/ 2387023 h 3401120"/>
              <a:gd name="connsiteX10229" fmla="*/ 1112634 w 6672740"/>
              <a:gd name="connsiteY10229" fmla="*/ 2390479 h 3401120"/>
              <a:gd name="connsiteX10230" fmla="*/ 1101424 w 6672740"/>
              <a:gd name="connsiteY10230" fmla="*/ 2417540 h 3401120"/>
              <a:gd name="connsiteX10231" fmla="*/ 1099118 w 6672740"/>
              <a:gd name="connsiteY10231" fmla="*/ 2418495 h 3401120"/>
              <a:gd name="connsiteX10232" fmla="*/ 1101433 w 6672740"/>
              <a:gd name="connsiteY10232" fmla="*/ 2424082 h 3401120"/>
              <a:gd name="connsiteX10233" fmla="*/ 1091127 w 6672740"/>
              <a:gd name="connsiteY10233" fmla="*/ 2448964 h 3401120"/>
              <a:gd name="connsiteX10234" fmla="*/ 1093965 w 6672740"/>
              <a:gd name="connsiteY10234" fmla="*/ 2455818 h 3401120"/>
              <a:gd name="connsiteX10235" fmla="*/ 1082756 w 6672740"/>
              <a:gd name="connsiteY10235" fmla="*/ 2482879 h 3401120"/>
              <a:gd name="connsiteX10236" fmla="*/ 1080450 w 6672740"/>
              <a:gd name="connsiteY10236" fmla="*/ 2483834 h 3401120"/>
              <a:gd name="connsiteX10237" fmla="*/ 1082764 w 6672740"/>
              <a:gd name="connsiteY10237" fmla="*/ 2489421 h 3401120"/>
              <a:gd name="connsiteX10238" fmla="*/ 1071642 w 6672740"/>
              <a:gd name="connsiteY10238" fmla="*/ 2516274 h 3401120"/>
              <a:gd name="connsiteX10239" fmla="*/ 1075298 w 6672740"/>
              <a:gd name="connsiteY10239" fmla="*/ 2524891 h 3401120"/>
              <a:gd name="connsiteX10240" fmla="*/ 1065227 w 6672740"/>
              <a:gd name="connsiteY10240" fmla="*/ 2548624 h 3401120"/>
              <a:gd name="connsiteX10241" fmla="*/ 1067831 w 6672740"/>
              <a:gd name="connsiteY10241" fmla="*/ 2554760 h 3401120"/>
              <a:gd name="connsiteX10242" fmla="*/ 1056348 w 6672740"/>
              <a:gd name="connsiteY10242" fmla="*/ 2581821 h 3401120"/>
              <a:gd name="connsiteX10243" fmla="*/ 1052007 w 6672740"/>
              <a:gd name="connsiteY10243" fmla="*/ 2583577 h 3401120"/>
              <a:gd name="connsiteX10244" fmla="*/ 1054762 w 6672740"/>
              <a:gd name="connsiteY10244" fmla="*/ 2590230 h 3401120"/>
              <a:gd name="connsiteX10245" fmla="*/ 1043918 w 6672740"/>
              <a:gd name="connsiteY10245" fmla="*/ 2616412 h 3401120"/>
              <a:gd name="connsiteX10246" fmla="*/ 1047295 w 6672740"/>
              <a:gd name="connsiteY10246" fmla="*/ 2624766 h 3401120"/>
              <a:gd name="connsiteX10247" fmla="*/ 1036540 w 6672740"/>
              <a:gd name="connsiteY10247" fmla="*/ 2651365 h 3401120"/>
              <a:gd name="connsiteX10248" fmla="*/ 1039828 w 6672740"/>
              <a:gd name="connsiteY10248" fmla="*/ 2659303 h 3401120"/>
              <a:gd name="connsiteX10249" fmla="*/ 1028983 w 6672740"/>
              <a:gd name="connsiteY10249" fmla="*/ 2685486 h 3401120"/>
              <a:gd name="connsiteX10250" fmla="*/ 1032360 w 6672740"/>
              <a:gd name="connsiteY10250" fmla="*/ 2693840 h 3401120"/>
              <a:gd name="connsiteX10251" fmla="*/ 1023832 w 6672740"/>
              <a:gd name="connsiteY10251" fmla="*/ 2714932 h 3401120"/>
              <a:gd name="connsiteX10252" fmla="*/ 1028628 w 6672740"/>
              <a:gd name="connsiteY10252" fmla="*/ 2726510 h 3401120"/>
              <a:gd name="connsiteX10253" fmla="*/ 1017935 w 6672740"/>
              <a:gd name="connsiteY10253" fmla="*/ 2752326 h 3401120"/>
              <a:gd name="connsiteX10254" fmla="*/ 1021159 w 6672740"/>
              <a:gd name="connsiteY10254" fmla="*/ 2760112 h 3401120"/>
              <a:gd name="connsiteX10255" fmla="*/ 1010428 w 6672740"/>
              <a:gd name="connsiteY10255" fmla="*/ 2786021 h 3401120"/>
              <a:gd name="connsiteX10256" fmla="*/ 1013692 w 6672740"/>
              <a:gd name="connsiteY10256" fmla="*/ 2793715 h 3401120"/>
              <a:gd name="connsiteX10257" fmla="*/ 1002433 w 6672740"/>
              <a:gd name="connsiteY10257" fmla="*/ 2820249 h 3401120"/>
              <a:gd name="connsiteX10258" fmla="*/ 1006225 w 6672740"/>
              <a:gd name="connsiteY10258" fmla="*/ 2829185 h 3401120"/>
              <a:gd name="connsiteX10259" fmla="*/ 996347 w 6672740"/>
              <a:gd name="connsiteY10259" fmla="*/ 2852463 h 3401120"/>
              <a:gd name="connsiteX10260" fmla="*/ 1000624 w 6672740"/>
              <a:gd name="connsiteY10260" fmla="*/ 2862788 h 3401120"/>
              <a:gd name="connsiteX10261" fmla="*/ 991024 w 6672740"/>
              <a:gd name="connsiteY10261" fmla="*/ 2885962 h 3401120"/>
              <a:gd name="connsiteX10262" fmla="*/ 996891 w 6672740"/>
              <a:gd name="connsiteY10262" fmla="*/ 2900125 h 3401120"/>
              <a:gd name="connsiteX10263" fmla="*/ 986125 w 6672740"/>
              <a:gd name="connsiteY10263" fmla="*/ 2926117 h 3401120"/>
              <a:gd name="connsiteX10264" fmla="*/ 989423 w 6672740"/>
              <a:gd name="connsiteY10264" fmla="*/ 2934660 h 3401120"/>
              <a:gd name="connsiteX10265" fmla="*/ 980349 w 6672740"/>
              <a:gd name="connsiteY10265" fmla="*/ 2958170 h 3401120"/>
              <a:gd name="connsiteX10266" fmla="*/ 985689 w 6672740"/>
              <a:gd name="connsiteY10266" fmla="*/ 2971063 h 3401120"/>
              <a:gd name="connsiteX10267" fmla="*/ 976733 w 6672740"/>
              <a:gd name="connsiteY10267" fmla="*/ 2992684 h 3401120"/>
              <a:gd name="connsiteX10268" fmla="*/ 981955 w 6672740"/>
              <a:gd name="connsiteY10268" fmla="*/ 3005600 h 3401120"/>
              <a:gd name="connsiteX10269" fmla="*/ 973044 w 6672740"/>
              <a:gd name="connsiteY10269" fmla="*/ 3027637 h 3401120"/>
              <a:gd name="connsiteX10270" fmla="*/ 978222 w 6672740"/>
              <a:gd name="connsiteY10270" fmla="*/ 3040137 h 3401120"/>
              <a:gd name="connsiteX10271" fmla="*/ 969009 w 6672740"/>
              <a:gd name="connsiteY10271" fmla="*/ 3062378 h 3401120"/>
              <a:gd name="connsiteX10272" fmla="*/ 974488 w 6672740"/>
              <a:gd name="connsiteY10272" fmla="*/ 3075606 h 3401120"/>
              <a:gd name="connsiteX10273" fmla="*/ 965661 w 6672740"/>
              <a:gd name="connsiteY10273" fmla="*/ 3096914 h 3401120"/>
              <a:gd name="connsiteX10274" fmla="*/ 970754 w 6672740"/>
              <a:gd name="connsiteY10274" fmla="*/ 3109209 h 3401120"/>
              <a:gd name="connsiteX10275" fmla="*/ 960768 w 6672740"/>
              <a:gd name="connsiteY10275" fmla="*/ 3133317 h 3401120"/>
              <a:gd name="connsiteX10276" fmla="*/ 967021 w 6672740"/>
              <a:gd name="connsiteY10276" fmla="*/ 3148413 h 3401120"/>
              <a:gd name="connsiteX10277" fmla="*/ 959954 w 6672740"/>
              <a:gd name="connsiteY10277" fmla="*/ 3165473 h 3401120"/>
              <a:gd name="connsiteX10278" fmla="*/ 967021 w 6672740"/>
              <a:gd name="connsiteY10278" fmla="*/ 3182950 h 3401120"/>
              <a:gd name="connsiteX10279" fmla="*/ 958110 w 6672740"/>
              <a:gd name="connsiteY10279" fmla="*/ 3204986 h 3401120"/>
              <a:gd name="connsiteX10280" fmla="*/ 963287 w 6672740"/>
              <a:gd name="connsiteY10280" fmla="*/ 3217485 h 3401120"/>
              <a:gd name="connsiteX10281" fmla="*/ 956014 w 6672740"/>
              <a:gd name="connsiteY10281" fmla="*/ 3235045 h 3401120"/>
              <a:gd name="connsiteX10282" fmla="*/ 963287 w 6672740"/>
              <a:gd name="connsiteY10282" fmla="*/ 3253888 h 3401120"/>
              <a:gd name="connsiteX10283" fmla="*/ 954212 w 6672740"/>
              <a:gd name="connsiteY10283" fmla="*/ 3277398 h 3401120"/>
              <a:gd name="connsiteX10284" fmla="*/ 959553 w 6672740"/>
              <a:gd name="connsiteY10284" fmla="*/ 3290292 h 3401120"/>
              <a:gd name="connsiteX10285" fmla="*/ 952207 w 6672740"/>
              <a:gd name="connsiteY10285" fmla="*/ 3308027 h 3401120"/>
              <a:gd name="connsiteX10286" fmla="*/ 959553 w 6672740"/>
              <a:gd name="connsiteY10286" fmla="*/ 3325761 h 3401120"/>
              <a:gd name="connsiteX10287" fmla="*/ 951820 w 6672740"/>
              <a:gd name="connsiteY10287" fmla="*/ 3344430 h 3401120"/>
              <a:gd name="connsiteX10288" fmla="*/ 959553 w 6672740"/>
              <a:gd name="connsiteY10288" fmla="*/ 3363098 h 3401120"/>
              <a:gd name="connsiteX10289" fmla="*/ 952207 w 6672740"/>
              <a:gd name="connsiteY10289" fmla="*/ 3380834 h 3401120"/>
              <a:gd name="connsiteX10290" fmla="*/ 959553 w 6672740"/>
              <a:gd name="connsiteY10290" fmla="*/ 3398569 h 3401120"/>
              <a:gd name="connsiteX10291" fmla="*/ 958497 w 6672740"/>
              <a:gd name="connsiteY10291" fmla="*/ 3401120 h 3401120"/>
              <a:gd name="connsiteX10292" fmla="*/ 884069 w 6672740"/>
              <a:gd name="connsiteY10292" fmla="*/ 3401120 h 3401120"/>
              <a:gd name="connsiteX10293" fmla="*/ 883013 w 6672740"/>
              <a:gd name="connsiteY10293" fmla="*/ 3398569 h 3401120"/>
              <a:gd name="connsiteX10294" fmla="*/ 890359 w 6672740"/>
              <a:gd name="connsiteY10294" fmla="*/ 3380834 h 3401120"/>
              <a:gd name="connsiteX10295" fmla="*/ 883013 w 6672740"/>
              <a:gd name="connsiteY10295" fmla="*/ 3363098 h 3401120"/>
              <a:gd name="connsiteX10296" fmla="*/ 890745 w 6672740"/>
              <a:gd name="connsiteY10296" fmla="*/ 3344430 h 3401120"/>
              <a:gd name="connsiteX10297" fmla="*/ 883013 w 6672740"/>
              <a:gd name="connsiteY10297" fmla="*/ 3325761 h 3401120"/>
              <a:gd name="connsiteX10298" fmla="*/ 890359 w 6672740"/>
              <a:gd name="connsiteY10298" fmla="*/ 3308027 h 3401120"/>
              <a:gd name="connsiteX10299" fmla="*/ 883013 w 6672740"/>
              <a:gd name="connsiteY10299" fmla="*/ 3290292 h 3401120"/>
              <a:gd name="connsiteX10300" fmla="*/ 892219 w 6672740"/>
              <a:gd name="connsiteY10300" fmla="*/ 3268065 h 3401120"/>
              <a:gd name="connsiteX10301" fmla="*/ 886746 w 6672740"/>
              <a:gd name="connsiteY10301" fmla="*/ 3253888 h 3401120"/>
              <a:gd name="connsiteX10302" fmla="*/ 894020 w 6672740"/>
              <a:gd name="connsiteY10302" fmla="*/ 3235043 h 3401120"/>
              <a:gd name="connsiteX10303" fmla="*/ 886746 w 6672740"/>
              <a:gd name="connsiteY10303" fmla="*/ 3217485 h 3401120"/>
              <a:gd name="connsiteX10304" fmla="*/ 895702 w 6672740"/>
              <a:gd name="connsiteY10304" fmla="*/ 3195864 h 3401120"/>
              <a:gd name="connsiteX10305" fmla="*/ 890480 w 6672740"/>
              <a:gd name="connsiteY10305" fmla="*/ 3182950 h 3401120"/>
              <a:gd name="connsiteX10306" fmla="*/ 897546 w 6672740"/>
              <a:gd name="connsiteY10306" fmla="*/ 3165473 h 3401120"/>
              <a:gd name="connsiteX10307" fmla="*/ 890480 w 6672740"/>
              <a:gd name="connsiteY10307" fmla="*/ 3148413 h 3401120"/>
              <a:gd name="connsiteX10308" fmla="*/ 900466 w 6672740"/>
              <a:gd name="connsiteY10308" fmla="*/ 3124303 h 3401120"/>
              <a:gd name="connsiteX10309" fmla="*/ 894214 w 6672740"/>
              <a:gd name="connsiteY10309" fmla="*/ 3109209 h 3401120"/>
              <a:gd name="connsiteX10310" fmla="*/ 903039 w 6672740"/>
              <a:gd name="connsiteY10310" fmla="*/ 3087901 h 3401120"/>
              <a:gd name="connsiteX10311" fmla="*/ 897947 w 6672740"/>
              <a:gd name="connsiteY10311" fmla="*/ 3075606 h 3401120"/>
              <a:gd name="connsiteX10312" fmla="*/ 907160 w 6672740"/>
              <a:gd name="connsiteY10312" fmla="*/ 3053364 h 3401120"/>
              <a:gd name="connsiteX10313" fmla="*/ 901681 w 6672740"/>
              <a:gd name="connsiteY10313" fmla="*/ 3040137 h 3401120"/>
              <a:gd name="connsiteX10314" fmla="*/ 910637 w 6672740"/>
              <a:gd name="connsiteY10314" fmla="*/ 3018514 h 3401120"/>
              <a:gd name="connsiteX10315" fmla="*/ 905415 w 6672740"/>
              <a:gd name="connsiteY10315" fmla="*/ 3005600 h 3401120"/>
              <a:gd name="connsiteX10316" fmla="*/ 914326 w 6672740"/>
              <a:gd name="connsiteY10316" fmla="*/ 2983561 h 3401120"/>
              <a:gd name="connsiteX10317" fmla="*/ 909148 w 6672740"/>
              <a:gd name="connsiteY10317" fmla="*/ 2971063 h 3401120"/>
              <a:gd name="connsiteX10318" fmla="*/ 918355 w 6672740"/>
              <a:gd name="connsiteY10318" fmla="*/ 2948838 h 3401120"/>
              <a:gd name="connsiteX10319" fmla="*/ 912882 w 6672740"/>
              <a:gd name="connsiteY10319" fmla="*/ 2934660 h 3401120"/>
              <a:gd name="connsiteX10320" fmla="*/ 921583 w 6672740"/>
              <a:gd name="connsiteY10320" fmla="*/ 2912117 h 3401120"/>
              <a:gd name="connsiteX10321" fmla="*/ 916616 w 6672740"/>
              <a:gd name="connsiteY10321" fmla="*/ 2900125 h 3401120"/>
              <a:gd name="connsiteX10322" fmla="*/ 928082 w 6672740"/>
              <a:gd name="connsiteY10322" fmla="*/ 2872442 h 3401120"/>
              <a:gd name="connsiteX10323" fmla="*/ 924083 w 6672740"/>
              <a:gd name="connsiteY10323" fmla="*/ 2862788 h 3401120"/>
              <a:gd name="connsiteX10324" fmla="*/ 932971 w 6672740"/>
              <a:gd name="connsiteY10324" fmla="*/ 2841331 h 3401120"/>
              <a:gd name="connsiteX10325" fmla="*/ 927817 w 6672740"/>
              <a:gd name="connsiteY10325" fmla="*/ 2829185 h 3401120"/>
              <a:gd name="connsiteX10326" fmla="*/ 939075 w 6672740"/>
              <a:gd name="connsiteY10326" fmla="*/ 2802651 h 3401120"/>
              <a:gd name="connsiteX10327" fmla="*/ 935284 w 6672740"/>
              <a:gd name="connsiteY10327" fmla="*/ 2793715 h 3401120"/>
              <a:gd name="connsiteX10328" fmla="*/ 946766 w 6672740"/>
              <a:gd name="connsiteY10328" fmla="*/ 2766654 h 3401120"/>
              <a:gd name="connsiteX10329" fmla="*/ 947248 w 6672740"/>
              <a:gd name="connsiteY10329" fmla="*/ 2766458 h 3401120"/>
              <a:gd name="connsiteX10330" fmla="*/ 944619 w 6672740"/>
              <a:gd name="connsiteY10330" fmla="*/ 2760112 h 3401120"/>
              <a:gd name="connsiteX10331" fmla="*/ 953444 w 6672740"/>
              <a:gd name="connsiteY10331" fmla="*/ 2738803 h 3401120"/>
              <a:gd name="connsiteX10332" fmla="*/ 948352 w 6672740"/>
              <a:gd name="connsiteY10332" fmla="*/ 2726510 h 3401120"/>
              <a:gd name="connsiteX10333" fmla="*/ 958816 w 6672740"/>
              <a:gd name="connsiteY10333" fmla="*/ 2701248 h 3401120"/>
              <a:gd name="connsiteX10334" fmla="*/ 955819 w 6672740"/>
              <a:gd name="connsiteY10334" fmla="*/ 2693840 h 3401120"/>
              <a:gd name="connsiteX10335" fmla="*/ 966575 w 6672740"/>
              <a:gd name="connsiteY10335" fmla="*/ 2667241 h 3401120"/>
              <a:gd name="connsiteX10336" fmla="*/ 963287 w 6672740"/>
              <a:gd name="connsiteY10336" fmla="*/ 2659303 h 3401120"/>
              <a:gd name="connsiteX10337" fmla="*/ 974132 w 6672740"/>
              <a:gd name="connsiteY10337" fmla="*/ 2633120 h 3401120"/>
              <a:gd name="connsiteX10338" fmla="*/ 970754 w 6672740"/>
              <a:gd name="connsiteY10338" fmla="*/ 2624766 h 3401120"/>
              <a:gd name="connsiteX10339" fmla="*/ 981510 w 6672740"/>
              <a:gd name="connsiteY10339" fmla="*/ 2598167 h 3401120"/>
              <a:gd name="connsiteX10340" fmla="*/ 978222 w 6672740"/>
              <a:gd name="connsiteY10340" fmla="*/ 2590230 h 3401120"/>
              <a:gd name="connsiteX10341" fmla="*/ 989431 w 6672740"/>
              <a:gd name="connsiteY10341" fmla="*/ 2563168 h 3401120"/>
              <a:gd name="connsiteX10342" fmla="*/ 992458 w 6672740"/>
              <a:gd name="connsiteY10342" fmla="*/ 2561914 h 3401120"/>
              <a:gd name="connsiteX10343" fmla="*/ 989423 w 6672740"/>
              <a:gd name="connsiteY10343" fmla="*/ 2554760 h 3401120"/>
              <a:gd name="connsiteX10344" fmla="*/ 999494 w 6672740"/>
              <a:gd name="connsiteY10344" fmla="*/ 2531026 h 3401120"/>
              <a:gd name="connsiteX10345" fmla="*/ 996890 w 6672740"/>
              <a:gd name="connsiteY10345" fmla="*/ 2524891 h 3401120"/>
              <a:gd name="connsiteX10346" fmla="*/ 1008372 w 6672740"/>
              <a:gd name="connsiteY10346" fmla="*/ 2497830 h 3401120"/>
              <a:gd name="connsiteX10347" fmla="*/ 1009515 w 6672740"/>
              <a:gd name="connsiteY10347" fmla="*/ 2497368 h 3401120"/>
              <a:gd name="connsiteX10348" fmla="*/ 1006224 w 6672740"/>
              <a:gd name="connsiteY10348" fmla="*/ 2489421 h 3401120"/>
              <a:gd name="connsiteX10349" fmla="*/ 1017433 w 6672740"/>
              <a:gd name="connsiteY10349" fmla="*/ 2462359 h 3401120"/>
              <a:gd name="connsiteX10350" fmla="*/ 1019739 w 6672740"/>
              <a:gd name="connsiteY10350" fmla="*/ 2461403 h 3401120"/>
              <a:gd name="connsiteX10351" fmla="*/ 1017425 w 6672740"/>
              <a:gd name="connsiteY10351" fmla="*/ 2455818 h 3401120"/>
              <a:gd name="connsiteX10352" fmla="*/ 1027731 w 6672740"/>
              <a:gd name="connsiteY10352" fmla="*/ 2430935 h 3401120"/>
              <a:gd name="connsiteX10353" fmla="*/ 1024892 w 6672740"/>
              <a:gd name="connsiteY10353" fmla="*/ 2424082 h 3401120"/>
              <a:gd name="connsiteX10354" fmla="*/ 1036101 w 6672740"/>
              <a:gd name="connsiteY10354" fmla="*/ 2397021 h 3401120"/>
              <a:gd name="connsiteX10355" fmla="*/ 1038407 w 6672740"/>
              <a:gd name="connsiteY10355" fmla="*/ 2396065 h 3401120"/>
              <a:gd name="connsiteX10356" fmla="*/ 1036093 w 6672740"/>
              <a:gd name="connsiteY10356" fmla="*/ 2390479 h 3401120"/>
              <a:gd name="connsiteX10357" fmla="*/ 1047302 w 6672740"/>
              <a:gd name="connsiteY10357" fmla="*/ 2363418 h 3401120"/>
              <a:gd name="connsiteX10358" fmla="*/ 1048982 w 6672740"/>
              <a:gd name="connsiteY10358" fmla="*/ 2362722 h 3401120"/>
              <a:gd name="connsiteX10359" fmla="*/ 1047294 w 6672740"/>
              <a:gd name="connsiteY10359" fmla="*/ 2358742 h 3401120"/>
              <a:gd name="connsiteX10360" fmla="*/ 1058235 w 6672740"/>
              <a:gd name="connsiteY10360" fmla="*/ 2332956 h 3401120"/>
              <a:gd name="connsiteX10361" fmla="*/ 1054761 w 6672740"/>
              <a:gd name="connsiteY10361" fmla="*/ 2325139 h 3401120"/>
              <a:gd name="connsiteX10362" fmla="*/ 1066790 w 6672740"/>
              <a:gd name="connsiteY10362" fmla="*/ 2298078 h 3401120"/>
              <a:gd name="connsiteX10363" fmla="*/ 1069355 w 6672740"/>
              <a:gd name="connsiteY10363" fmla="*/ 2297088 h 3401120"/>
              <a:gd name="connsiteX10364" fmla="*/ 1067828 w 6672740"/>
              <a:gd name="connsiteY10364" fmla="*/ 2293404 h 3401120"/>
              <a:gd name="connsiteX10365" fmla="*/ 1079038 w 6672740"/>
              <a:gd name="connsiteY10365" fmla="*/ 2266343 h 3401120"/>
              <a:gd name="connsiteX10366" fmla="*/ 1081619 w 6672740"/>
              <a:gd name="connsiteY10366" fmla="*/ 2265272 h 3401120"/>
              <a:gd name="connsiteX10367" fmla="*/ 1079029 w 6672740"/>
              <a:gd name="connsiteY10367" fmla="*/ 2258867 h 3401120"/>
              <a:gd name="connsiteX10368" fmla="*/ 1090239 w 6672740"/>
              <a:gd name="connsiteY10368" fmla="*/ 2231145 h 3401120"/>
              <a:gd name="connsiteX10369" fmla="*/ 1091363 w 6672740"/>
              <a:gd name="connsiteY10369" fmla="*/ 2230669 h 3401120"/>
              <a:gd name="connsiteX10370" fmla="*/ 1090232 w 6672740"/>
              <a:gd name="connsiteY10370" fmla="*/ 2228065 h 3401120"/>
              <a:gd name="connsiteX10371" fmla="*/ 1101988 w 6672740"/>
              <a:gd name="connsiteY10371" fmla="*/ 2201004 h 3401120"/>
              <a:gd name="connsiteX10372" fmla="*/ 1106624 w 6672740"/>
              <a:gd name="connsiteY10372" fmla="*/ 2199172 h 3401120"/>
              <a:gd name="connsiteX10373" fmla="*/ 1105166 w 6672740"/>
              <a:gd name="connsiteY10373" fmla="*/ 2195395 h 3401120"/>
              <a:gd name="connsiteX10374" fmla="*/ 1116376 w 6672740"/>
              <a:gd name="connsiteY10374" fmla="*/ 2166353 h 3401120"/>
              <a:gd name="connsiteX10375" fmla="*/ 1117663 w 6672740"/>
              <a:gd name="connsiteY10375" fmla="*/ 2165781 h 3401120"/>
              <a:gd name="connsiteX10376" fmla="*/ 1116367 w 6672740"/>
              <a:gd name="connsiteY10376" fmla="*/ 2162725 h 3401120"/>
              <a:gd name="connsiteX10377" fmla="*/ 1127849 w 6672740"/>
              <a:gd name="connsiteY10377" fmla="*/ 2135664 h 3401120"/>
              <a:gd name="connsiteX10378" fmla="*/ 1130512 w 6672740"/>
              <a:gd name="connsiteY10378" fmla="*/ 2134587 h 3401120"/>
              <a:gd name="connsiteX10379" fmla="*/ 1129435 w 6672740"/>
              <a:gd name="connsiteY10379" fmla="*/ 2131924 h 3401120"/>
              <a:gd name="connsiteX10380" fmla="*/ 1140644 w 6672740"/>
              <a:gd name="connsiteY10380" fmla="*/ 2104202 h 3401120"/>
              <a:gd name="connsiteX10381" fmla="*/ 1144897 w 6672740"/>
              <a:gd name="connsiteY10381" fmla="*/ 2102397 h 3401120"/>
              <a:gd name="connsiteX10382" fmla="*/ 1144369 w 6672740"/>
              <a:gd name="connsiteY10382" fmla="*/ 2101121 h 3401120"/>
              <a:gd name="connsiteX10383" fmla="*/ 1155578 w 6672740"/>
              <a:gd name="connsiteY10383" fmla="*/ 2074060 h 3401120"/>
              <a:gd name="connsiteX10384" fmla="*/ 1157438 w 6672740"/>
              <a:gd name="connsiteY10384" fmla="*/ 2073288 h 3401120"/>
              <a:gd name="connsiteX10385" fmla="*/ 1155570 w 6672740"/>
              <a:gd name="connsiteY10385" fmla="*/ 2068450 h 3401120"/>
              <a:gd name="connsiteX10386" fmla="*/ 1166779 w 6672740"/>
              <a:gd name="connsiteY10386" fmla="*/ 2039409 h 3401120"/>
              <a:gd name="connsiteX10387" fmla="*/ 1171209 w 6672740"/>
              <a:gd name="connsiteY10387" fmla="*/ 2037439 h 3401120"/>
              <a:gd name="connsiteX10388" fmla="*/ 1170505 w 6672740"/>
              <a:gd name="connsiteY10388" fmla="*/ 2035781 h 3401120"/>
              <a:gd name="connsiteX10389" fmla="*/ 1181987 w 6672740"/>
              <a:gd name="connsiteY10389" fmla="*/ 2008720 h 3401120"/>
              <a:gd name="connsiteX10390" fmla="*/ 1183073 w 6672740"/>
              <a:gd name="connsiteY10390" fmla="*/ 2008280 h 3401120"/>
              <a:gd name="connsiteX10391" fmla="*/ 1181706 w 6672740"/>
              <a:gd name="connsiteY10391" fmla="*/ 2004978 h 3401120"/>
              <a:gd name="connsiteX10392" fmla="*/ 1193188 w 6672740"/>
              <a:gd name="connsiteY10392" fmla="*/ 1977256 h 3401120"/>
              <a:gd name="connsiteX10393" fmla="*/ 1198818 w 6672740"/>
              <a:gd name="connsiteY10393" fmla="*/ 1974924 h 3401120"/>
              <a:gd name="connsiteX10394" fmla="*/ 1198508 w 6672740"/>
              <a:gd name="connsiteY10394" fmla="*/ 1974175 h 3401120"/>
              <a:gd name="connsiteX10395" fmla="*/ 1209717 w 6672740"/>
              <a:gd name="connsiteY10395" fmla="*/ 1947114 h 3401120"/>
              <a:gd name="connsiteX10396" fmla="*/ 1214203 w 6672740"/>
              <a:gd name="connsiteY10396" fmla="*/ 1945255 h 3401120"/>
              <a:gd name="connsiteX10397" fmla="*/ 1213443 w 6672740"/>
              <a:gd name="connsiteY10397" fmla="*/ 1943373 h 3401120"/>
              <a:gd name="connsiteX10398" fmla="*/ 1224652 w 6672740"/>
              <a:gd name="connsiteY10398" fmla="*/ 1915651 h 3401120"/>
              <a:gd name="connsiteX10399" fmla="*/ 1228905 w 6672740"/>
              <a:gd name="connsiteY10399" fmla="*/ 1913846 h 3401120"/>
              <a:gd name="connsiteX10400" fmla="*/ 1228377 w 6672740"/>
              <a:gd name="connsiteY10400" fmla="*/ 1912570 h 3401120"/>
              <a:gd name="connsiteX10401" fmla="*/ 1239586 w 6672740"/>
              <a:gd name="connsiteY10401" fmla="*/ 1885509 h 3401120"/>
              <a:gd name="connsiteX10402" fmla="*/ 1244089 w 6672740"/>
              <a:gd name="connsiteY10402" fmla="*/ 1883643 h 3401120"/>
              <a:gd name="connsiteX10403" fmla="*/ 1243312 w 6672740"/>
              <a:gd name="connsiteY10403" fmla="*/ 1881767 h 3401120"/>
              <a:gd name="connsiteX10404" fmla="*/ 1254794 w 6672740"/>
              <a:gd name="connsiteY10404" fmla="*/ 1854045 h 3401120"/>
              <a:gd name="connsiteX10405" fmla="*/ 1260580 w 6672740"/>
              <a:gd name="connsiteY10405" fmla="*/ 1851648 h 3401120"/>
              <a:gd name="connsiteX10406" fmla="*/ 1271322 w 6672740"/>
              <a:gd name="connsiteY10406" fmla="*/ 1824451 h 3401120"/>
              <a:gd name="connsiteX10407" fmla="*/ 1275570 w 6672740"/>
              <a:gd name="connsiteY10407" fmla="*/ 1822606 h 3401120"/>
              <a:gd name="connsiteX10408" fmla="*/ 1286257 w 6672740"/>
              <a:gd name="connsiteY10408" fmla="*/ 1796174 h 3401120"/>
              <a:gd name="connsiteX10409" fmla="*/ 1290511 w 6672740"/>
              <a:gd name="connsiteY10409" fmla="*/ 1794369 h 3401120"/>
              <a:gd name="connsiteX10410" fmla="*/ 1289982 w 6672740"/>
              <a:gd name="connsiteY10410" fmla="*/ 1793093 h 3401120"/>
              <a:gd name="connsiteX10411" fmla="*/ 1301191 w 6672740"/>
              <a:gd name="connsiteY10411" fmla="*/ 1766032 h 3401120"/>
              <a:gd name="connsiteX10412" fmla="*/ 1305373 w 6672740"/>
              <a:gd name="connsiteY10412" fmla="*/ 1764298 h 3401120"/>
              <a:gd name="connsiteX10413" fmla="*/ 1304917 w 6672740"/>
              <a:gd name="connsiteY10413" fmla="*/ 1763224 h 3401120"/>
              <a:gd name="connsiteX10414" fmla="*/ 1316399 w 6672740"/>
              <a:gd name="connsiteY10414" fmla="*/ 1736162 h 3401120"/>
              <a:gd name="connsiteX10415" fmla="*/ 1322355 w 6672740"/>
              <a:gd name="connsiteY10415" fmla="*/ 1733754 h 3401120"/>
              <a:gd name="connsiteX10416" fmla="*/ 1333474 w 6672740"/>
              <a:gd name="connsiteY10416" fmla="*/ 1708160 h 3401120"/>
              <a:gd name="connsiteX10417" fmla="*/ 1340414 w 6672740"/>
              <a:gd name="connsiteY10417" fmla="*/ 1705419 h 3401120"/>
              <a:gd name="connsiteX10418" fmla="*/ 1340386 w 6672740"/>
              <a:gd name="connsiteY10418" fmla="*/ 1705352 h 3401120"/>
              <a:gd name="connsiteX10419" fmla="*/ 1351595 w 6672740"/>
              <a:gd name="connsiteY10419" fmla="*/ 1678291 h 3401120"/>
              <a:gd name="connsiteX10420" fmla="*/ 1356451 w 6672740"/>
              <a:gd name="connsiteY10420" fmla="*/ 1676279 h 3401120"/>
              <a:gd name="connsiteX10421" fmla="*/ 1355321 w 6672740"/>
              <a:gd name="connsiteY10421" fmla="*/ 1673615 h 3401120"/>
              <a:gd name="connsiteX10422" fmla="*/ 1366803 w 6672740"/>
              <a:gd name="connsiteY10422" fmla="*/ 1646554 h 3401120"/>
              <a:gd name="connsiteX10423" fmla="*/ 1378138 w 6672740"/>
              <a:gd name="connsiteY10423" fmla="*/ 1641971 h 3401120"/>
              <a:gd name="connsiteX10424" fmla="*/ 1387066 w 6672740"/>
              <a:gd name="connsiteY10424" fmla="*/ 1620419 h 3401120"/>
              <a:gd name="connsiteX10425" fmla="*/ 1395086 w 6672740"/>
              <a:gd name="connsiteY10425" fmla="*/ 1617097 h 3401120"/>
              <a:gd name="connsiteX10426" fmla="*/ 1394525 w 6672740"/>
              <a:gd name="connsiteY10426" fmla="*/ 1615743 h 3401120"/>
              <a:gd name="connsiteX10427" fmla="*/ 1405734 w 6672740"/>
              <a:gd name="connsiteY10427" fmla="*/ 1588682 h 3401120"/>
              <a:gd name="connsiteX10428" fmla="*/ 1410694 w 6672740"/>
              <a:gd name="connsiteY10428" fmla="*/ 1586626 h 3401120"/>
              <a:gd name="connsiteX10429" fmla="*/ 1420669 w 6672740"/>
              <a:gd name="connsiteY10429" fmla="*/ 1562546 h 3401120"/>
              <a:gd name="connsiteX10430" fmla="*/ 1430908 w 6672740"/>
              <a:gd name="connsiteY10430" fmla="*/ 1558305 h 3401120"/>
              <a:gd name="connsiteX10431" fmla="*/ 1441203 w 6672740"/>
              <a:gd name="connsiteY10431" fmla="*/ 1531630 h 3401120"/>
              <a:gd name="connsiteX10432" fmla="*/ 1450399 w 6672740"/>
              <a:gd name="connsiteY10432" fmla="*/ 1527543 h 3401120"/>
              <a:gd name="connsiteX10433" fmla="*/ 1459872 w 6672740"/>
              <a:gd name="connsiteY10433" fmla="*/ 1504675 h 3401120"/>
              <a:gd name="connsiteX10434" fmla="*/ 1468828 w 6672740"/>
              <a:gd name="connsiteY10434" fmla="*/ 1500965 h 3401120"/>
              <a:gd name="connsiteX10435" fmla="*/ 1478540 w 6672740"/>
              <a:gd name="connsiteY10435" fmla="*/ 1476945 h 3401120"/>
              <a:gd name="connsiteX10436" fmla="*/ 1487975 w 6672740"/>
              <a:gd name="connsiteY10436" fmla="*/ 1472942 h 3401120"/>
              <a:gd name="connsiteX10437" fmla="*/ 1497481 w 6672740"/>
              <a:gd name="connsiteY10437" fmla="*/ 1450538 h 3401120"/>
              <a:gd name="connsiteX10438" fmla="*/ 1508816 w 6672740"/>
              <a:gd name="connsiteY10438" fmla="*/ 1445954 h 3401120"/>
              <a:gd name="connsiteX10439" fmla="*/ 1517744 w 6672740"/>
              <a:gd name="connsiteY10439" fmla="*/ 1424402 h 3401120"/>
              <a:gd name="connsiteX10440" fmla="*/ 1525336 w 6672740"/>
              <a:gd name="connsiteY10440" fmla="*/ 1421256 h 3401120"/>
              <a:gd name="connsiteX10441" fmla="*/ 1536412 w 6672740"/>
              <a:gd name="connsiteY10441" fmla="*/ 1393212 h 3401120"/>
              <a:gd name="connsiteX10442" fmla="*/ 1545754 w 6672740"/>
              <a:gd name="connsiteY10442" fmla="*/ 1389154 h 3401120"/>
              <a:gd name="connsiteX10443" fmla="*/ 1555354 w 6672740"/>
              <a:gd name="connsiteY10443" fmla="*/ 1366529 h 3401120"/>
              <a:gd name="connsiteX10444" fmla="*/ 1565840 w 6672740"/>
              <a:gd name="connsiteY10444" fmla="*/ 1362289 h 3401120"/>
              <a:gd name="connsiteX10445" fmla="*/ 1576162 w 6672740"/>
              <a:gd name="connsiteY10445" fmla="*/ 1338528 h 3401120"/>
              <a:gd name="connsiteX10446" fmla="*/ 1590082 w 6672740"/>
              <a:gd name="connsiteY10446" fmla="*/ 1333030 h 3401120"/>
              <a:gd name="connsiteX10447" fmla="*/ 1598017 w 6672740"/>
              <a:gd name="connsiteY10447" fmla="*/ 1312939 h 3401120"/>
              <a:gd name="connsiteX10448" fmla="*/ 1607650 w 6672740"/>
              <a:gd name="connsiteY10448" fmla="*/ 1308754 h 3401120"/>
              <a:gd name="connsiteX10449" fmla="*/ 1616958 w 6672740"/>
              <a:gd name="connsiteY10449" fmla="*/ 1285209 h 3401120"/>
              <a:gd name="connsiteX10450" fmla="*/ 1634486 w 6672740"/>
              <a:gd name="connsiteY10450" fmla="*/ 1277603 h 3401120"/>
              <a:gd name="connsiteX10451" fmla="*/ 1640955 w 6672740"/>
              <a:gd name="connsiteY10451" fmla="*/ 1261987 h 3401120"/>
              <a:gd name="connsiteX10452" fmla="*/ 1649911 w 6672740"/>
              <a:gd name="connsiteY10452" fmla="*/ 1258277 h 3401120"/>
              <a:gd name="connsiteX10453" fmla="*/ 1659623 w 6672740"/>
              <a:gd name="connsiteY10453" fmla="*/ 1234258 h 3401120"/>
              <a:gd name="connsiteX10454" fmla="*/ 1675795 w 6672740"/>
              <a:gd name="connsiteY10454" fmla="*/ 1227396 h 3401120"/>
              <a:gd name="connsiteX10455" fmla="*/ 1683892 w 6672740"/>
              <a:gd name="connsiteY10455" fmla="*/ 1207850 h 3401120"/>
              <a:gd name="connsiteX10456" fmla="*/ 1698592 w 6672740"/>
              <a:gd name="connsiteY10456" fmla="*/ 1201760 h 3401120"/>
              <a:gd name="connsiteX10457" fmla="*/ 1706294 w 6672740"/>
              <a:gd name="connsiteY10457" fmla="*/ 1182261 h 3401120"/>
              <a:gd name="connsiteX10458" fmla="*/ 1716523 w 6672740"/>
              <a:gd name="connsiteY10458" fmla="*/ 1177817 h 3401120"/>
              <a:gd name="connsiteX10459" fmla="*/ 1724962 w 6672740"/>
              <a:gd name="connsiteY10459" fmla="*/ 1157444 h 3401120"/>
              <a:gd name="connsiteX10460" fmla="*/ 1741190 w 6672740"/>
              <a:gd name="connsiteY10460" fmla="*/ 1150723 h 3401120"/>
              <a:gd name="connsiteX10461" fmla="*/ 1749231 w 6672740"/>
              <a:gd name="connsiteY10461" fmla="*/ 1131309 h 3401120"/>
              <a:gd name="connsiteX10462" fmla="*/ 1764485 w 6672740"/>
              <a:gd name="connsiteY10462" fmla="*/ 1124990 h 3401120"/>
              <a:gd name="connsiteX10463" fmla="*/ 1771633 w 6672740"/>
              <a:gd name="connsiteY10463" fmla="*/ 1107312 h 3401120"/>
              <a:gd name="connsiteX10464" fmla="*/ 1785621 w 6672740"/>
              <a:gd name="connsiteY10464" fmla="*/ 1101377 h 3401120"/>
              <a:gd name="connsiteX10465" fmla="*/ 1794308 w 6672740"/>
              <a:gd name="connsiteY10465" fmla="*/ 1080904 h 3401120"/>
              <a:gd name="connsiteX10466" fmla="*/ 1811985 w 6672740"/>
              <a:gd name="connsiteY10466" fmla="*/ 1073756 h 3401120"/>
              <a:gd name="connsiteX10467" fmla="*/ 1818304 w 6672740"/>
              <a:gd name="connsiteY10467" fmla="*/ 1058502 h 3401120"/>
              <a:gd name="connsiteX10468" fmla="*/ 1833211 w 6672740"/>
              <a:gd name="connsiteY10468" fmla="*/ 1052327 h 3401120"/>
              <a:gd name="connsiteX10469" fmla="*/ 1840706 w 6672740"/>
              <a:gd name="connsiteY10469" fmla="*/ 1034234 h 3401120"/>
              <a:gd name="connsiteX10470" fmla="*/ 1855509 w 6672740"/>
              <a:gd name="connsiteY10470" fmla="*/ 1028101 h 3401120"/>
              <a:gd name="connsiteX10471" fmla="*/ 1863380 w 6672740"/>
              <a:gd name="connsiteY10471" fmla="*/ 1008645 h 3401120"/>
              <a:gd name="connsiteX10472" fmla="*/ 1880365 w 6672740"/>
              <a:gd name="connsiteY10472" fmla="*/ 1001442 h 3401120"/>
              <a:gd name="connsiteX10473" fmla="*/ 1887377 w 6672740"/>
              <a:gd name="connsiteY10473" fmla="*/ 984101 h 3401120"/>
              <a:gd name="connsiteX10474" fmla="*/ 1903575 w 6672740"/>
              <a:gd name="connsiteY10474" fmla="*/ 977229 h 3401120"/>
              <a:gd name="connsiteX10475" fmla="*/ 1906471 w 6672740"/>
              <a:gd name="connsiteY10475" fmla="*/ 970711 h 3401120"/>
              <a:gd name="connsiteX10476" fmla="*/ 1885801 w 6672740"/>
              <a:gd name="connsiteY10476" fmla="*/ 978884 h 3401120"/>
              <a:gd name="connsiteX10477" fmla="*/ 1879893 w 6672740"/>
              <a:gd name="connsiteY10477" fmla="*/ 993147 h 3401120"/>
              <a:gd name="connsiteX10478" fmla="*/ 1863917 w 6672740"/>
              <a:gd name="connsiteY10478" fmla="*/ 999765 h 3401120"/>
              <a:gd name="connsiteX10479" fmla="*/ 1857218 w 6672740"/>
              <a:gd name="connsiteY10479" fmla="*/ 1015549 h 3401120"/>
              <a:gd name="connsiteX10480" fmla="*/ 1840132 w 6672740"/>
              <a:gd name="connsiteY10480" fmla="*/ 1022457 h 3401120"/>
              <a:gd name="connsiteX10481" fmla="*/ 1833223 w 6672740"/>
              <a:gd name="connsiteY10481" fmla="*/ 1039544 h 3401120"/>
              <a:gd name="connsiteX10482" fmla="*/ 1818379 w 6672740"/>
              <a:gd name="connsiteY10482" fmla="*/ 1045843 h 3401120"/>
              <a:gd name="connsiteX10483" fmla="*/ 1810275 w 6672740"/>
              <a:gd name="connsiteY10483" fmla="*/ 1065408 h 3401120"/>
              <a:gd name="connsiteX10484" fmla="*/ 1790710 w 6672740"/>
              <a:gd name="connsiteY10484" fmla="*/ 1073512 h 3401120"/>
              <a:gd name="connsiteX10485" fmla="*/ 1784411 w 6672740"/>
              <a:gd name="connsiteY10485" fmla="*/ 1088356 h 3401120"/>
              <a:gd name="connsiteX10486" fmla="*/ 1767663 w 6672740"/>
              <a:gd name="connsiteY10486" fmla="*/ 1095128 h 3401120"/>
              <a:gd name="connsiteX10487" fmla="*/ 1760416 w 6672740"/>
              <a:gd name="connsiteY10487" fmla="*/ 1112624 h 3401120"/>
              <a:gd name="connsiteX10488" fmla="*/ 1744576 w 6672740"/>
              <a:gd name="connsiteY10488" fmla="*/ 1119186 h 3401120"/>
              <a:gd name="connsiteX10489" fmla="*/ 1738014 w 6672740"/>
              <a:gd name="connsiteY10489" fmla="*/ 1135026 h 3401120"/>
              <a:gd name="connsiteX10490" fmla="*/ 1722331 w 6672740"/>
              <a:gd name="connsiteY10490" fmla="*/ 1141522 h 3401120"/>
              <a:gd name="connsiteX10491" fmla="*/ 1713746 w 6672740"/>
              <a:gd name="connsiteY10491" fmla="*/ 1162755 h 3401120"/>
              <a:gd name="connsiteX10492" fmla="*/ 1702266 w 6672740"/>
              <a:gd name="connsiteY10492" fmla="*/ 1167626 h 3401120"/>
              <a:gd name="connsiteX10493" fmla="*/ 1694532 w 6672740"/>
              <a:gd name="connsiteY10493" fmla="*/ 1185431 h 3401120"/>
              <a:gd name="connsiteX10494" fmla="*/ 1681269 w 6672740"/>
              <a:gd name="connsiteY10494" fmla="*/ 1190669 h 3401120"/>
              <a:gd name="connsiteX10495" fmla="*/ 1672401 w 6672740"/>
              <a:gd name="connsiteY10495" fmla="*/ 1211567 h 3401120"/>
              <a:gd name="connsiteX10496" fmla="*/ 1656750 w 6672740"/>
              <a:gd name="connsiteY10496" fmla="*/ 1217896 h 3401120"/>
              <a:gd name="connsiteX10497" fmla="*/ 1648406 w 6672740"/>
              <a:gd name="connsiteY10497" fmla="*/ 1239024 h 3401120"/>
              <a:gd name="connsiteX10498" fmla="*/ 1632680 w 6672740"/>
              <a:gd name="connsiteY10498" fmla="*/ 1245857 h 3401120"/>
              <a:gd name="connsiteX10499" fmla="*/ 1626004 w 6672740"/>
              <a:gd name="connsiteY10499" fmla="*/ 1261972 h 3401120"/>
              <a:gd name="connsiteX10500" fmla="*/ 1617006 w 6672740"/>
              <a:gd name="connsiteY10500" fmla="*/ 1265700 h 3401120"/>
              <a:gd name="connsiteX10501" fmla="*/ 1607063 w 6672740"/>
              <a:gd name="connsiteY10501" fmla="*/ 1289701 h 3401120"/>
              <a:gd name="connsiteX10502" fmla="*/ 1591301 w 6672740"/>
              <a:gd name="connsiteY10502" fmla="*/ 1296230 h 3401120"/>
              <a:gd name="connsiteX10503" fmla="*/ 1583067 w 6672740"/>
              <a:gd name="connsiteY10503" fmla="*/ 1316109 h 3401120"/>
              <a:gd name="connsiteX10504" fmla="*/ 1573334 w 6672740"/>
              <a:gd name="connsiteY10504" fmla="*/ 1320140 h 3401120"/>
              <a:gd name="connsiteX10505" fmla="*/ 1564399 w 6672740"/>
              <a:gd name="connsiteY10505" fmla="*/ 1343292 h 3401120"/>
              <a:gd name="connsiteX10506" fmla="*/ 1549780 w 6672740"/>
              <a:gd name="connsiteY10506" fmla="*/ 1349790 h 3401120"/>
              <a:gd name="connsiteX10507" fmla="*/ 1541723 w 6672740"/>
              <a:gd name="connsiteY10507" fmla="*/ 1369702 h 3401120"/>
              <a:gd name="connsiteX10508" fmla="*/ 1528675 w 6672740"/>
              <a:gd name="connsiteY10508" fmla="*/ 1375236 h 3401120"/>
              <a:gd name="connsiteX10509" fmla="*/ 1521461 w 6672740"/>
              <a:gd name="connsiteY10509" fmla="*/ 1392650 h 3401120"/>
              <a:gd name="connsiteX10510" fmla="*/ 1512927 w 6672740"/>
              <a:gd name="connsiteY10510" fmla="*/ 1396185 h 3401120"/>
              <a:gd name="connsiteX10511" fmla="*/ 1502793 w 6672740"/>
              <a:gd name="connsiteY10511" fmla="*/ 1420652 h 3401120"/>
              <a:gd name="connsiteX10512" fmla="*/ 1489806 w 6672740"/>
              <a:gd name="connsiteY10512" fmla="*/ 1426032 h 3401120"/>
              <a:gd name="connsiteX10513" fmla="*/ 1480118 w 6672740"/>
              <a:gd name="connsiteY10513" fmla="*/ 1449975 h 3401120"/>
              <a:gd name="connsiteX10514" fmla="*/ 1469884 w 6672740"/>
              <a:gd name="connsiteY10514" fmla="*/ 1454316 h 3401120"/>
              <a:gd name="connsiteX10515" fmla="*/ 1459856 w 6672740"/>
              <a:gd name="connsiteY10515" fmla="*/ 1478524 h 3401120"/>
              <a:gd name="connsiteX10516" fmla="*/ 1450390 w 6672740"/>
              <a:gd name="connsiteY10516" fmla="*/ 1482446 h 3401120"/>
              <a:gd name="connsiteX10517" fmla="*/ 1441188 w 6672740"/>
              <a:gd name="connsiteY10517" fmla="*/ 1504660 h 3401120"/>
              <a:gd name="connsiteX10518" fmla="*/ 1432187 w 6672740"/>
              <a:gd name="connsiteY10518" fmla="*/ 1508389 h 3401120"/>
              <a:gd name="connsiteX10519" fmla="*/ 1422246 w 6672740"/>
              <a:gd name="connsiteY10519" fmla="*/ 1532388 h 3401120"/>
              <a:gd name="connsiteX10520" fmla="*/ 1410992 w 6672740"/>
              <a:gd name="connsiteY10520" fmla="*/ 1537049 h 3401120"/>
              <a:gd name="connsiteX10521" fmla="*/ 1401984 w 6672740"/>
              <a:gd name="connsiteY10521" fmla="*/ 1558797 h 3401120"/>
              <a:gd name="connsiteX10522" fmla="*/ 1393966 w 6672740"/>
              <a:gd name="connsiteY10522" fmla="*/ 1562118 h 3401120"/>
              <a:gd name="connsiteX10523" fmla="*/ 1383316 w 6672740"/>
              <a:gd name="connsiteY10523" fmla="*/ 1589713 h 3401120"/>
              <a:gd name="connsiteX10524" fmla="*/ 1378671 w 6672740"/>
              <a:gd name="connsiteY10524" fmla="*/ 1591778 h 3401120"/>
              <a:gd name="connsiteX10525" fmla="*/ 1368108 w 6672740"/>
              <a:gd name="connsiteY10525" fmla="*/ 1616669 h 3401120"/>
              <a:gd name="connsiteX10526" fmla="*/ 1356774 w 6672740"/>
              <a:gd name="connsiteY10526" fmla="*/ 1621251 h 3401120"/>
              <a:gd name="connsiteX10527" fmla="*/ 1347846 w 6672740"/>
              <a:gd name="connsiteY10527" fmla="*/ 1642804 h 3401120"/>
              <a:gd name="connsiteX10528" fmla="*/ 1339826 w 6672740"/>
              <a:gd name="connsiteY10528" fmla="*/ 1646126 h 3401120"/>
              <a:gd name="connsiteX10529" fmla="*/ 1340387 w 6672740"/>
              <a:gd name="connsiteY10529" fmla="*/ 1647480 h 3401120"/>
              <a:gd name="connsiteX10530" fmla="*/ 1329178 w 6672740"/>
              <a:gd name="connsiteY10530" fmla="*/ 1674541 h 3401120"/>
              <a:gd name="connsiteX10531" fmla="*/ 1324218 w 6672740"/>
              <a:gd name="connsiteY10531" fmla="*/ 1676595 h 3401120"/>
              <a:gd name="connsiteX10532" fmla="*/ 1314243 w 6672740"/>
              <a:gd name="connsiteY10532" fmla="*/ 1700677 h 3401120"/>
              <a:gd name="connsiteX10533" fmla="*/ 1304630 w 6672740"/>
              <a:gd name="connsiteY10533" fmla="*/ 1704658 h 3401120"/>
              <a:gd name="connsiteX10534" fmla="*/ 1304917 w 6672740"/>
              <a:gd name="connsiteY10534" fmla="*/ 1705352 h 3401120"/>
              <a:gd name="connsiteX10535" fmla="*/ 1293708 w 6672740"/>
              <a:gd name="connsiteY10535" fmla="*/ 1732413 h 3401120"/>
              <a:gd name="connsiteX10536" fmla="*/ 1289535 w 6672740"/>
              <a:gd name="connsiteY10536" fmla="*/ 1734142 h 3401120"/>
              <a:gd name="connsiteX10537" fmla="*/ 1289982 w 6672740"/>
              <a:gd name="connsiteY10537" fmla="*/ 1735222 h 3401120"/>
              <a:gd name="connsiteX10538" fmla="*/ 1278773 w 6672740"/>
              <a:gd name="connsiteY10538" fmla="*/ 1762283 h 3401120"/>
              <a:gd name="connsiteX10539" fmla="*/ 1274730 w 6672740"/>
              <a:gd name="connsiteY10539" fmla="*/ 1763957 h 3401120"/>
              <a:gd name="connsiteX10540" fmla="*/ 1263293 w 6672740"/>
              <a:gd name="connsiteY10540" fmla="*/ 1790285 h 3401120"/>
              <a:gd name="connsiteX10541" fmla="*/ 1256352 w 6672740"/>
              <a:gd name="connsiteY10541" fmla="*/ 1793026 h 3401120"/>
              <a:gd name="connsiteX10542" fmla="*/ 1256380 w 6672740"/>
              <a:gd name="connsiteY10542" fmla="*/ 1793093 h 3401120"/>
              <a:gd name="connsiteX10543" fmla="*/ 1244897 w 6672740"/>
              <a:gd name="connsiteY10543" fmla="*/ 1820154 h 3401120"/>
              <a:gd name="connsiteX10544" fmla="*/ 1239026 w 6672740"/>
              <a:gd name="connsiteY10544" fmla="*/ 1822528 h 3401120"/>
              <a:gd name="connsiteX10545" fmla="*/ 1239578 w 6672740"/>
              <a:gd name="connsiteY10545" fmla="*/ 1823896 h 3401120"/>
              <a:gd name="connsiteX10546" fmla="*/ 1228369 w 6672740"/>
              <a:gd name="connsiteY10546" fmla="*/ 1851617 h 3401120"/>
              <a:gd name="connsiteX10547" fmla="*/ 1224470 w 6672740"/>
              <a:gd name="connsiteY10547" fmla="*/ 1853271 h 3401120"/>
              <a:gd name="connsiteX10548" fmla="*/ 1213434 w 6672740"/>
              <a:gd name="connsiteY10548" fmla="*/ 1881214 h 3401120"/>
              <a:gd name="connsiteX10549" fmla="*/ 1209186 w 6672740"/>
              <a:gd name="connsiteY10549" fmla="*/ 1883059 h 3401120"/>
              <a:gd name="connsiteX10550" fmla="*/ 1198500 w 6672740"/>
              <a:gd name="connsiteY10550" fmla="*/ 1909488 h 3401120"/>
              <a:gd name="connsiteX10551" fmla="*/ 1194236 w 6672740"/>
              <a:gd name="connsiteY10551" fmla="*/ 1911298 h 3401120"/>
              <a:gd name="connsiteX10552" fmla="*/ 1194775 w 6672740"/>
              <a:gd name="connsiteY10552" fmla="*/ 1912570 h 3401120"/>
              <a:gd name="connsiteX10553" fmla="*/ 1183292 w 6672740"/>
              <a:gd name="connsiteY10553" fmla="*/ 1939631 h 3401120"/>
              <a:gd name="connsiteX10554" fmla="*/ 1177421 w 6672740"/>
              <a:gd name="connsiteY10554" fmla="*/ 1942005 h 3401120"/>
              <a:gd name="connsiteX10555" fmla="*/ 1177973 w 6672740"/>
              <a:gd name="connsiteY10555" fmla="*/ 1943373 h 3401120"/>
              <a:gd name="connsiteX10556" fmla="*/ 1166764 w 6672740"/>
              <a:gd name="connsiteY10556" fmla="*/ 1971094 h 3401120"/>
              <a:gd name="connsiteX10557" fmla="*/ 1162511 w 6672740"/>
              <a:gd name="connsiteY10557" fmla="*/ 1972899 h 3401120"/>
              <a:gd name="connsiteX10558" fmla="*/ 1163039 w 6672740"/>
              <a:gd name="connsiteY10558" fmla="*/ 1974175 h 3401120"/>
              <a:gd name="connsiteX10559" fmla="*/ 1151829 w 6672740"/>
              <a:gd name="connsiteY10559" fmla="*/ 2001236 h 3401120"/>
              <a:gd name="connsiteX10560" fmla="*/ 1150541 w 6672740"/>
              <a:gd name="connsiteY10560" fmla="*/ 2001770 h 3401120"/>
              <a:gd name="connsiteX10561" fmla="*/ 1151838 w 6672740"/>
              <a:gd name="connsiteY10561" fmla="*/ 2004978 h 3401120"/>
              <a:gd name="connsiteX10562" fmla="*/ 1140628 w 6672740"/>
              <a:gd name="connsiteY10562" fmla="*/ 2032699 h 3401120"/>
              <a:gd name="connsiteX10563" fmla="*/ 1136363 w 6672740"/>
              <a:gd name="connsiteY10563" fmla="*/ 2034509 h 3401120"/>
              <a:gd name="connsiteX10564" fmla="*/ 1136903 w 6672740"/>
              <a:gd name="connsiteY10564" fmla="*/ 2035781 h 3401120"/>
              <a:gd name="connsiteX10565" fmla="*/ 1125420 w 6672740"/>
              <a:gd name="connsiteY10565" fmla="*/ 2062842 h 3401120"/>
              <a:gd name="connsiteX10566" fmla="*/ 1118946 w 6672740"/>
              <a:gd name="connsiteY10566" fmla="*/ 2065460 h 3401120"/>
              <a:gd name="connsiteX10567" fmla="*/ 1120101 w 6672740"/>
              <a:gd name="connsiteY10567" fmla="*/ 2068450 h 3401120"/>
              <a:gd name="connsiteX10568" fmla="*/ 1108892 w 6672740"/>
              <a:gd name="connsiteY10568" fmla="*/ 2097492 h 3401120"/>
              <a:gd name="connsiteX10569" fmla="*/ 1107629 w 6672740"/>
              <a:gd name="connsiteY10569" fmla="*/ 2098053 h 3401120"/>
              <a:gd name="connsiteX10570" fmla="*/ 1108900 w 6672740"/>
              <a:gd name="connsiteY10570" fmla="*/ 2101121 h 3401120"/>
              <a:gd name="connsiteX10571" fmla="*/ 1097691 w 6672740"/>
              <a:gd name="connsiteY10571" fmla="*/ 2128182 h 3401120"/>
              <a:gd name="connsiteX10572" fmla="*/ 1096349 w 6672740"/>
              <a:gd name="connsiteY10572" fmla="*/ 2128738 h 3401120"/>
              <a:gd name="connsiteX10573" fmla="*/ 1097700 w 6672740"/>
              <a:gd name="connsiteY10573" fmla="*/ 2131924 h 3401120"/>
              <a:gd name="connsiteX10574" fmla="*/ 1085944 w 6672740"/>
              <a:gd name="connsiteY10574" fmla="*/ 2159645 h 3401120"/>
              <a:gd name="connsiteX10575" fmla="*/ 1082128 w 6672740"/>
              <a:gd name="connsiteY10575" fmla="*/ 2161189 h 3401120"/>
              <a:gd name="connsiteX10576" fmla="*/ 1082764 w 6672740"/>
              <a:gd name="connsiteY10576" fmla="*/ 2162725 h 3401120"/>
              <a:gd name="connsiteX10577" fmla="*/ 1071555 w 6672740"/>
              <a:gd name="connsiteY10577" fmla="*/ 2189787 h 3401120"/>
              <a:gd name="connsiteX10578" fmla="*/ 1069658 w 6672740"/>
              <a:gd name="connsiteY10578" fmla="*/ 2190572 h 3401120"/>
              <a:gd name="connsiteX10579" fmla="*/ 1071564 w 6672740"/>
              <a:gd name="connsiteY10579" fmla="*/ 2195395 h 3401120"/>
              <a:gd name="connsiteX10580" fmla="*/ 1060081 w 6672740"/>
              <a:gd name="connsiteY10580" fmla="*/ 2224436 h 3401120"/>
              <a:gd name="connsiteX10581" fmla="*/ 1057464 w 6672740"/>
              <a:gd name="connsiteY10581" fmla="*/ 2225572 h 3401120"/>
              <a:gd name="connsiteX10582" fmla="*/ 1058496 w 6672740"/>
              <a:gd name="connsiteY10582" fmla="*/ 2228065 h 3401120"/>
              <a:gd name="connsiteX10583" fmla="*/ 1047287 w 6672740"/>
              <a:gd name="connsiteY10583" fmla="*/ 2255126 h 3401120"/>
              <a:gd name="connsiteX10584" fmla="*/ 1045997 w 6672740"/>
              <a:gd name="connsiteY10584" fmla="*/ 2255661 h 3401120"/>
              <a:gd name="connsiteX10585" fmla="*/ 1047294 w 6672740"/>
              <a:gd name="connsiteY10585" fmla="*/ 2258867 h 3401120"/>
              <a:gd name="connsiteX10586" fmla="*/ 1036085 w 6672740"/>
              <a:gd name="connsiteY10586" fmla="*/ 2286589 h 3401120"/>
              <a:gd name="connsiteX10587" fmla="*/ 1033690 w 6672740"/>
              <a:gd name="connsiteY10587" fmla="*/ 2287605 h 3401120"/>
              <a:gd name="connsiteX10588" fmla="*/ 1036093 w 6672740"/>
              <a:gd name="connsiteY10588" fmla="*/ 2293404 h 3401120"/>
              <a:gd name="connsiteX10589" fmla="*/ 1024884 w 6672740"/>
              <a:gd name="connsiteY10589" fmla="*/ 2320465 h 3401120"/>
              <a:gd name="connsiteX10590" fmla="*/ 1023239 w 6672740"/>
              <a:gd name="connsiteY10590" fmla="*/ 2321147 h 3401120"/>
              <a:gd name="connsiteX10591" fmla="*/ 1024892 w 6672740"/>
              <a:gd name="connsiteY10591" fmla="*/ 2325139 h 3401120"/>
              <a:gd name="connsiteX10592" fmla="*/ 1013682 w 6672740"/>
              <a:gd name="connsiteY10592" fmla="*/ 2352201 h 3401120"/>
              <a:gd name="connsiteX10593" fmla="*/ 1011330 w 6672740"/>
              <a:gd name="connsiteY10593" fmla="*/ 2353175 h 3401120"/>
              <a:gd name="connsiteX10594" fmla="*/ 1013692 w 6672740"/>
              <a:gd name="connsiteY10594" fmla="*/ 2358742 h 3401120"/>
              <a:gd name="connsiteX10595" fmla="*/ 1002209 w 6672740"/>
              <a:gd name="connsiteY10595" fmla="*/ 2385803 h 3401120"/>
              <a:gd name="connsiteX10596" fmla="*/ 999193 w 6672740"/>
              <a:gd name="connsiteY10596" fmla="*/ 2387023 h 3401120"/>
              <a:gd name="connsiteX10597" fmla="*/ 1000624 w 6672740"/>
              <a:gd name="connsiteY10597" fmla="*/ 2390479 h 3401120"/>
              <a:gd name="connsiteX10598" fmla="*/ 989931 w 6672740"/>
              <a:gd name="connsiteY10598" fmla="*/ 2416295 h 3401120"/>
              <a:gd name="connsiteX10599" fmla="*/ 993156 w 6672740"/>
              <a:gd name="connsiteY10599" fmla="*/ 2424082 h 3401120"/>
              <a:gd name="connsiteX10600" fmla="*/ 981947 w 6672740"/>
              <a:gd name="connsiteY10600" fmla="*/ 2451143 h 3401120"/>
              <a:gd name="connsiteX10601" fmla="*/ 980302 w 6672740"/>
              <a:gd name="connsiteY10601" fmla="*/ 2451825 h 3401120"/>
              <a:gd name="connsiteX10602" fmla="*/ 981955 w 6672740"/>
              <a:gd name="connsiteY10602" fmla="*/ 2455818 h 3401120"/>
              <a:gd name="connsiteX10603" fmla="*/ 971262 w 6672740"/>
              <a:gd name="connsiteY10603" fmla="*/ 2481633 h 3401120"/>
              <a:gd name="connsiteX10604" fmla="*/ 974488 w 6672740"/>
              <a:gd name="connsiteY10604" fmla="*/ 2489421 h 3401120"/>
              <a:gd name="connsiteX10605" fmla="*/ 963279 w 6672740"/>
              <a:gd name="connsiteY10605" fmla="*/ 2516482 h 3401120"/>
              <a:gd name="connsiteX10606" fmla="*/ 960313 w 6672740"/>
              <a:gd name="connsiteY10606" fmla="*/ 2517711 h 3401120"/>
              <a:gd name="connsiteX10607" fmla="*/ 963287 w 6672740"/>
              <a:gd name="connsiteY10607" fmla="*/ 2524891 h 3401120"/>
              <a:gd name="connsiteX10608" fmla="*/ 953338 w 6672740"/>
              <a:gd name="connsiteY10608" fmla="*/ 2548910 h 3401120"/>
              <a:gd name="connsiteX10609" fmla="*/ 955821 w 6672740"/>
              <a:gd name="connsiteY10609" fmla="*/ 2554760 h 3401120"/>
              <a:gd name="connsiteX10610" fmla="*/ 944562 w 6672740"/>
              <a:gd name="connsiteY10610" fmla="*/ 2581293 h 3401120"/>
              <a:gd name="connsiteX10611" fmla="*/ 948354 w 6672740"/>
              <a:gd name="connsiteY10611" fmla="*/ 2590230 h 3401120"/>
              <a:gd name="connsiteX10612" fmla="*/ 936871 w 6672740"/>
              <a:gd name="connsiteY10612" fmla="*/ 2617291 h 3401120"/>
              <a:gd name="connsiteX10613" fmla="*/ 936119 w 6672740"/>
              <a:gd name="connsiteY10613" fmla="*/ 2617595 h 3401120"/>
              <a:gd name="connsiteX10614" fmla="*/ 939019 w 6672740"/>
              <a:gd name="connsiteY10614" fmla="*/ 2624766 h 3401120"/>
              <a:gd name="connsiteX10615" fmla="*/ 928265 w 6672740"/>
              <a:gd name="connsiteY10615" fmla="*/ 2651365 h 3401120"/>
              <a:gd name="connsiteX10616" fmla="*/ 931551 w 6672740"/>
              <a:gd name="connsiteY10616" fmla="*/ 2659303 h 3401120"/>
              <a:gd name="connsiteX10617" fmla="*/ 920707 w 6672740"/>
              <a:gd name="connsiteY10617" fmla="*/ 2685486 h 3401120"/>
              <a:gd name="connsiteX10618" fmla="*/ 924084 w 6672740"/>
              <a:gd name="connsiteY10618" fmla="*/ 2693840 h 3401120"/>
              <a:gd name="connsiteX10619" fmla="*/ 913779 w 6672740"/>
              <a:gd name="connsiteY10619" fmla="*/ 2719325 h 3401120"/>
              <a:gd name="connsiteX10620" fmla="*/ 916617 w 6672740"/>
              <a:gd name="connsiteY10620" fmla="*/ 2726510 h 3401120"/>
              <a:gd name="connsiteX10621" fmla="*/ 906179 w 6672740"/>
              <a:gd name="connsiteY10621" fmla="*/ 2752940 h 3401120"/>
              <a:gd name="connsiteX10622" fmla="*/ 909149 w 6672740"/>
              <a:gd name="connsiteY10622" fmla="*/ 2760112 h 3401120"/>
              <a:gd name="connsiteX10623" fmla="*/ 898456 w 6672740"/>
              <a:gd name="connsiteY10623" fmla="*/ 2785928 h 3401120"/>
              <a:gd name="connsiteX10624" fmla="*/ 901682 w 6672740"/>
              <a:gd name="connsiteY10624" fmla="*/ 2793715 h 3401120"/>
              <a:gd name="connsiteX10625" fmla="*/ 892403 w 6672740"/>
              <a:gd name="connsiteY10625" fmla="*/ 2816117 h 3401120"/>
              <a:gd name="connsiteX10626" fmla="*/ 897948 w 6672740"/>
              <a:gd name="connsiteY10626" fmla="*/ 2829185 h 3401120"/>
              <a:gd name="connsiteX10627" fmla="*/ 887086 w 6672740"/>
              <a:gd name="connsiteY10627" fmla="*/ 2854786 h 3401120"/>
              <a:gd name="connsiteX10628" fmla="*/ 890481 w 6672740"/>
              <a:gd name="connsiteY10628" fmla="*/ 2862788 h 3401120"/>
              <a:gd name="connsiteX10629" fmla="*/ 880837 w 6672740"/>
              <a:gd name="connsiteY10629" fmla="*/ 2885516 h 3401120"/>
              <a:gd name="connsiteX10630" fmla="*/ 886747 w 6672740"/>
              <a:gd name="connsiteY10630" fmla="*/ 2900125 h 3401120"/>
              <a:gd name="connsiteX10631" fmla="*/ 877834 w 6672740"/>
              <a:gd name="connsiteY10631" fmla="*/ 2922156 h 3401120"/>
              <a:gd name="connsiteX10632" fmla="*/ 883013 w 6672740"/>
              <a:gd name="connsiteY10632" fmla="*/ 2934660 h 3401120"/>
              <a:gd name="connsiteX10633" fmla="*/ 870984 w 6672740"/>
              <a:gd name="connsiteY10633" fmla="*/ 2963702 h 3401120"/>
              <a:gd name="connsiteX10634" fmla="*/ 870683 w 6672740"/>
              <a:gd name="connsiteY10634" fmla="*/ 2963826 h 3401120"/>
              <a:gd name="connsiteX10635" fmla="*/ 873679 w 6672740"/>
              <a:gd name="connsiteY10635" fmla="*/ 2971063 h 3401120"/>
              <a:gd name="connsiteX10636" fmla="*/ 864724 w 6672740"/>
              <a:gd name="connsiteY10636" fmla="*/ 2992684 h 3401120"/>
              <a:gd name="connsiteX10637" fmla="*/ 869945 w 6672740"/>
              <a:gd name="connsiteY10637" fmla="*/ 3005600 h 3401120"/>
              <a:gd name="connsiteX10638" fmla="*/ 861035 w 6672740"/>
              <a:gd name="connsiteY10638" fmla="*/ 3027637 h 3401120"/>
              <a:gd name="connsiteX10639" fmla="*/ 866212 w 6672740"/>
              <a:gd name="connsiteY10639" fmla="*/ 3040137 h 3401120"/>
              <a:gd name="connsiteX10640" fmla="*/ 856999 w 6672740"/>
              <a:gd name="connsiteY10640" fmla="*/ 3062378 h 3401120"/>
              <a:gd name="connsiteX10641" fmla="*/ 862478 w 6672740"/>
              <a:gd name="connsiteY10641" fmla="*/ 3075606 h 3401120"/>
              <a:gd name="connsiteX10642" fmla="*/ 855354 w 6672740"/>
              <a:gd name="connsiteY10642" fmla="*/ 3092805 h 3401120"/>
              <a:gd name="connsiteX10643" fmla="*/ 862479 w 6672740"/>
              <a:gd name="connsiteY10643" fmla="*/ 3109209 h 3401120"/>
              <a:gd name="connsiteX10644" fmla="*/ 852255 w 6672740"/>
              <a:gd name="connsiteY10644" fmla="*/ 3132745 h 3401120"/>
              <a:gd name="connsiteX10645" fmla="*/ 858744 w 6672740"/>
              <a:gd name="connsiteY10645" fmla="*/ 3148413 h 3401120"/>
              <a:gd name="connsiteX10646" fmla="*/ 849789 w 6672740"/>
              <a:gd name="connsiteY10646" fmla="*/ 3170034 h 3401120"/>
              <a:gd name="connsiteX10647" fmla="*/ 855011 w 6672740"/>
              <a:gd name="connsiteY10647" fmla="*/ 3182950 h 3401120"/>
              <a:gd name="connsiteX10648" fmla="*/ 847779 w 6672740"/>
              <a:gd name="connsiteY10648" fmla="*/ 3200835 h 3401120"/>
              <a:gd name="connsiteX10649" fmla="*/ 855012 w 6672740"/>
              <a:gd name="connsiteY10649" fmla="*/ 3217485 h 3401120"/>
              <a:gd name="connsiteX10650" fmla="*/ 845594 w 6672740"/>
              <a:gd name="connsiteY10650" fmla="*/ 3239164 h 3401120"/>
              <a:gd name="connsiteX10651" fmla="*/ 851277 w 6672740"/>
              <a:gd name="connsiteY10651" fmla="*/ 3253888 h 3401120"/>
              <a:gd name="connsiteX10652" fmla="*/ 844004 w 6672740"/>
              <a:gd name="connsiteY10652" fmla="*/ 3272733 h 3401120"/>
              <a:gd name="connsiteX10653" fmla="*/ 851277 w 6672740"/>
              <a:gd name="connsiteY10653" fmla="*/ 3290292 h 3401120"/>
              <a:gd name="connsiteX10654" fmla="*/ 843757 w 6672740"/>
              <a:gd name="connsiteY10654" fmla="*/ 3308448 h 3401120"/>
              <a:gd name="connsiteX10655" fmla="*/ 851278 w 6672740"/>
              <a:gd name="connsiteY10655" fmla="*/ 3325761 h 3401120"/>
              <a:gd name="connsiteX10656" fmla="*/ 841450 w 6672740"/>
              <a:gd name="connsiteY10656" fmla="*/ 3348386 h 3401120"/>
              <a:gd name="connsiteX10657" fmla="*/ 847543 w 6672740"/>
              <a:gd name="connsiteY10657" fmla="*/ 3363098 h 3401120"/>
              <a:gd name="connsiteX10658" fmla="*/ 840197 w 6672740"/>
              <a:gd name="connsiteY10658" fmla="*/ 3380834 h 3401120"/>
              <a:gd name="connsiteX10659" fmla="*/ 847543 w 6672740"/>
              <a:gd name="connsiteY10659" fmla="*/ 3398569 h 3401120"/>
              <a:gd name="connsiteX10660" fmla="*/ 846487 w 6672740"/>
              <a:gd name="connsiteY10660" fmla="*/ 3401120 h 3401120"/>
              <a:gd name="connsiteX10661" fmla="*/ 772059 w 6672740"/>
              <a:gd name="connsiteY10661" fmla="*/ 3401120 h 3401120"/>
              <a:gd name="connsiteX10662" fmla="*/ 771003 w 6672740"/>
              <a:gd name="connsiteY10662" fmla="*/ 3398569 h 3401120"/>
              <a:gd name="connsiteX10663" fmla="*/ 778349 w 6672740"/>
              <a:gd name="connsiteY10663" fmla="*/ 3380834 h 3401120"/>
              <a:gd name="connsiteX10664" fmla="*/ 771003 w 6672740"/>
              <a:gd name="connsiteY10664" fmla="*/ 3363098 h 3401120"/>
              <a:gd name="connsiteX10665" fmla="*/ 778919 w 6672740"/>
              <a:gd name="connsiteY10665" fmla="*/ 3343985 h 3401120"/>
              <a:gd name="connsiteX10666" fmla="*/ 771003 w 6672740"/>
              <a:gd name="connsiteY10666" fmla="*/ 3325761 h 3401120"/>
              <a:gd name="connsiteX10667" fmla="*/ 780435 w 6672740"/>
              <a:gd name="connsiteY10667" fmla="*/ 3304050 h 3401120"/>
              <a:gd name="connsiteX10668" fmla="*/ 774736 w 6672740"/>
              <a:gd name="connsiteY10668" fmla="*/ 3290292 h 3401120"/>
              <a:gd name="connsiteX10669" fmla="*/ 782010 w 6672740"/>
              <a:gd name="connsiteY10669" fmla="*/ 3272732 h 3401120"/>
              <a:gd name="connsiteX10670" fmla="*/ 774736 w 6672740"/>
              <a:gd name="connsiteY10670" fmla="*/ 3253888 h 3401120"/>
              <a:gd name="connsiteX10671" fmla="*/ 782177 w 6672740"/>
              <a:gd name="connsiteY10671" fmla="*/ 3234612 h 3401120"/>
              <a:gd name="connsiteX10672" fmla="*/ 774736 w 6672740"/>
              <a:gd name="connsiteY10672" fmla="*/ 3217485 h 3401120"/>
              <a:gd name="connsiteX10673" fmla="*/ 783903 w 6672740"/>
              <a:gd name="connsiteY10673" fmla="*/ 3196385 h 3401120"/>
              <a:gd name="connsiteX10674" fmla="*/ 778470 w 6672740"/>
              <a:gd name="connsiteY10674" fmla="*/ 3182950 h 3401120"/>
              <a:gd name="connsiteX10675" fmla="*/ 787381 w 6672740"/>
              <a:gd name="connsiteY10675" fmla="*/ 3160911 h 3401120"/>
              <a:gd name="connsiteX10676" fmla="*/ 782204 w 6672740"/>
              <a:gd name="connsiteY10676" fmla="*/ 3148413 h 3401120"/>
              <a:gd name="connsiteX10677" fmla="*/ 790516 w 6672740"/>
              <a:gd name="connsiteY10677" fmla="*/ 3128344 h 3401120"/>
              <a:gd name="connsiteX10678" fmla="*/ 782204 w 6672740"/>
              <a:gd name="connsiteY10678" fmla="*/ 3109209 h 3401120"/>
              <a:gd name="connsiteX10679" fmla="*/ 791240 w 6672740"/>
              <a:gd name="connsiteY10679" fmla="*/ 3088407 h 3401120"/>
              <a:gd name="connsiteX10680" fmla="*/ 785937 w 6672740"/>
              <a:gd name="connsiteY10680" fmla="*/ 3075606 h 3401120"/>
              <a:gd name="connsiteX10681" fmla="*/ 795150 w 6672740"/>
              <a:gd name="connsiteY10681" fmla="*/ 3053364 h 3401120"/>
              <a:gd name="connsiteX10682" fmla="*/ 789671 w 6672740"/>
              <a:gd name="connsiteY10682" fmla="*/ 3040137 h 3401120"/>
              <a:gd name="connsiteX10683" fmla="*/ 798627 w 6672740"/>
              <a:gd name="connsiteY10683" fmla="*/ 3018514 h 3401120"/>
              <a:gd name="connsiteX10684" fmla="*/ 793405 w 6672740"/>
              <a:gd name="connsiteY10684" fmla="*/ 3005600 h 3401120"/>
              <a:gd name="connsiteX10685" fmla="*/ 802315 w 6672740"/>
              <a:gd name="connsiteY10685" fmla="*/ 2983563 h 3401120"/>
              <a:gd name="connsiteX10686" fmla="*/ 797138 w 6672740"/>
              <a:gd name="connsiteY10686" fmla="*/ 2971063 h 3401120"/>
              <a:gd name="connsiteX10687" fmla="*/ 806545 w 6672740"/>
              <a:gd name="connsiteY10687" fmla="*/ 2948354 h 3401120"/>
              <a:gd name="connsiteX10688" fmla="*/ 800872 w 6672740"/>
              <a:gd name="connsiteY10688" fmla="*/ 2934660 h 3401120"/>
              <a:gd name="connsiteX10689" fmla="*/ 811718 w 6672740"/>
              <a:gd name="connsiteY10689" fmla="*/ 2908475 h 3401120"/>
              <a:gd name="connsiteX10690" fmla="*/ 808339 w 6672740"/>
              <a:gd name="connsiteY10690" fmla="*/ 2900125 h 3401120"/>
              <a:gd name="connsiteX10691" fmla="*/ 817894 w 6672740"/>
              <a:gd name="connsiteY10691" fmla="*/ 2876507 h 3401120"/>
              <a:gd name="connsiteX10692" fmla="*/ 812073 w 6672740"/>
              <a:gd name="connsiteY10692" fmla="*/ 2862788 h 3401120"/>
              <a:gd name="connsiteX10693" fmla="*/ 822936 w 6672740"/>
              <a:gd name="connsiteY10693" fmla="*/ 2837188 h 3401120"/>
              <a:gd name="connsiteX10694" fmla="*/ 819542 w 6672740"/>
              <a:gd name="connsiteY10694" fmla="*/ 2829185 h 3401120"/>
              <a:gd name="connsiteX10695" fmla="*/ 829810 w 6672740"/>
              <a:gd name="connsiteY10695" fmla="*/ 2804984 h 3401120"/>
              <a:gd name="connsiteX10696" fmla="*/ 825141 w 6672740"/>
              <a:gd name="connsiteY10696" fmla="*/ 2793715 h 3401120"/>
              <a:gd name="connsiteX10697" fmla="*/ 835834 w 6672740"/>
              <a:gd name="connsiteY10697" fmla="*/ 2767899 h 3401120"/>
              <a:gd name="connsiteX10698" fmla="*/ 832609 w 6672740"/>
              <a:gd name="connsiteY10698" fmla="*/ 2760112 h 3401120"/>
              <a:gd name="connsiteX10699" fmla="*/ 843225 w 6672740"/>
              <a:gd name="connsiteY10699" fmla="*/ 2734482 h 3401120"/>
              <a:gd name="connsiteX10700" fmla="*/ 840076 w 6672740"/>
              <a:gd name="connsiteY10700" fmla="*/ 2726510 h 3401120"/>
              <a:gd name="connsiteX10701" fmla="*/ 850294 w 6672740"/>
              <a:gd name="connsiteY10701" fmla="*/ 2700640 h 3401120"/>
              <a:gd name="connsiteX10702" fmla="*/ 847543 w 6672740"/>
              <a:gd name="connsiteY10702" fmla="*/ 2693840 h 3401120"/>
              <a:gd name="connsiteX10703" fmla="*/ 858299 w 6672740"/>
              <a:gd name="connsiteY10703" fmla="*/ 2667241 h 3401120"/>
              <a:gd name="connsiteX10704" fmla="*/ 855011 w 6672740"/>
              <a:gd name="connsiteY10704" fmla="*/ 2659303 h 3401120"/>
              <a:gd name="connsiteX10705" fmla="*/ 865857 w 6672740"/>
              <a:gd name="connsiteY10705" fmla="*/ 2633119 h 3401120"/>
              <a:gd name="connsiteX10706" fmla="*/ 862479 w 6672740"/>
              <a:gd name="connsiteY10706" fmla="*/ 2624766 h 3401120"/>
              <a:gd name="connsiteX10707" fmla="*/ 873272 w 6672740"/>
              <a:gd name="connsiteY10707" fmla="*/ 2598070 h 3401120"/>
              <a:gd name="connsiteX10708" fmla="*/ 869945 w 6672740"/>
              <a:gd name="connsiteY10708" fmla="*/ 2590230 h 3401120"/>
              <a:gd name="connsiteX10709" fmla="*/ 881204 w 6672740"/>
              <a:gd name="connsiteY10709" fmla="*/ 2563695 h 3401120"/>
              <a:gd name="connsiteX10710" fmla="*/ 877413 w 6672740"/>
              <a:gd name="connsiteY10710" fmla="*/ 2554760 h 3401120"/>
              <a:gd name="connsiteX10711" fmla="*/ 888397 w 6672740"/>
              <a:gd name="connsiteY10711" fmla="*/ 2528874 h 3401120"/>
              <a:gd name="connsiteX10712" fmla="*/ 886747 w 6672740"/>
              <a:gd name="connsiteY10712" fmla="*/ 2524891 h 3401120"/>
              <a:gd name="connsiteX10713" fmla="*/ 897956 w 6672740"/>
              <a:gd name="connsiteY10713" fmla="*/ 2497830 h 3401120"/>
              <a:gd name="connsiteX10714" fmla="*/ 900922 w 6672740"/>
              <a:gd name="connsiteY10714" fmla="*/ 2496601 h 3401120"/>
              <a:gd name="connsiteX10715" fmla="*/ 897947 w 6672740"/>
              <a:gd name="connsiteY10715" fmla="*/ 2489421 h 3401120"/>
              <a:gd name="connsiteX10716" fmla="*/ 908640 w 6672740"/>
              <a:gd name="connsiteY10716" fmla="*/ 2463605 h 3401120"/>
              <a:gd name="connsiteX10717" fmla="*/ 905416 w 6672740"/>
              <a:gd name="connsiteY10717" fmla="*/ 2455818 h 3401120"/>
              <a:gd name="connsiteX10718" fmla="*/ 916624 w 6672740"/>
              <a:gd name="connsiteY10718" fmla="*/ 2428756 h 3401120"/>
              <a:gd name="connsiteX10719" fmla="*/ 918270 w 6672740"/>
              <a:gd name="connsiteY10719" fmla="*/ 2428074 h 3401120"/>
              <a:gd name="connsiteX10720" fmla="*/ 916616 w 6672740"/>
              <a:gd name="connsiteY10720" fmla="*/ 2424082 h 3401120"/>
              <a:gd name="connsiteX10721" fmla="*/ 927309 w 6672740"/>
              <a:gd name="connsiteY10721" fmla="*/ 2398266 h 3401120"/>
              <a:gd name="connsiteX10722" fmla="*/ 924084 w 6672740"/>
              <a:gd name="connsiteY10722" fmla="*/ 2390479 h 3401120"/>
              <a:gd name="connsiteX10723" fmla="*/ 935292 w 6672740"/>
              <a:gd name="connsiteY10723" fmla="*/ 2363418 h 3401120"/>
              <a:gd name="connsiteX10724" fmla="*/ 936974 w 6672740"/>
              <a:gd name="connsiteY10724" fmla="*/ 2362722 h 3401120"/>
              <a:gd name="connsiteX10725" fmla="*/ 935284 w 6672740"/>
              <a:gd name="connsiteY10725" fmla="*/ 2358742 h 3401120"/>
              <a:gd name="connsiteX10726" fmla="*/ 946766 w 6672740"/>
              <a:gd name="connsiteY10726" fmla="*/ 2331681 h 3401120"/>
              <a:gd name="connsiteX10727" fmla="*/ 950444 w 6672740"/>
              <a:gd name="connsiteY10727" fmla="*/ 2330194 h 3401120"/>
              <a:gd name="connsiteX10728" fmla="*/ 948351 w 6672740"/>
              <a:gd name="connsiteY10728" fmla="*/ 2325139 h 3401120"/>
              <a:gd name="connsiteX10729" fmla="*/ 959560 w 6672740"/>
              <a:gd name="connsiteY10729" fmla="*/ 2298078 h 3401120"/>
              <a:gd name="connsiteX10730" fmla="*/ 961206 w 6672740"/>
              <a:gd name="connsiteY10730" fmla="*/ 2297396 h 3401120"/>
              <a:gd name="connsiteX10731" fmla="*/ 959552 w 6672740"/>
              <a:gd name="connsiteY10731" fmla="*/ 2293404 h 3401120"/>
              <a:gd name="connsiteX10732" fmla="*/ 970761 w 6672740"/>
              <a:gd name="connsiteY10732" fmla="*/ 2266343 h 3401120"/>
              <a:gd name="connsiteX10733" fmla="*/ 973343 w 6672740"/>
              <a:gd name="connsiteY10733" fmla="*/ 2265272 h 3401120"/>
              <a:gd name="connsiteX10734" fmla="*/ 970753 w 6672740"/>
              <a:gd name="connsiteY10734" fmla="*/ 2258867 h 3401120"/>
              <a:gd name="connsiteX10735" fmla="*/ 981962 w 6672740"/>
              <a:gd name="connsiteY10735" fmla="*/ 2231145 h 3401120"/>
              <a:gd name="connsiteX10736" fmla="*/ 983042 w 6672740"/>
              <a:gd name="connsiteY10736" fmla="*/ 2230688 h 3401120"/>
              <a:gd name="connsiteX10737" fmla="*/ 981955 w 6672740"/>
              <a:gd name="connsiteY10737" fmla="*/ 2228065 h 3401120"/>
              <a:gd name="connsiteX10738" fmla="*/ 993165 w 6672740"/>
              <a:gd name="connsiteY10738" fmla="*/ 2201004 h 3401120"/>
              <a:gd name="connsiteX10739" fmla="*/ 995063 w 6672740"/>
              <a:gd name="connsiteY10739" fmla="*/ 2200218 h 3401120"/>
              <a:gd name="connsiteX10740" fmla="*/ 993156 w 6672740"/>
              <a:gd name="connsiteY10740" fmla="*/ 2195395 h 3401120"/>
              <a:gd name="connsiteX10741" fmla="*/ 1004638 w 6672740"/>
              <a:gd name="connsiteY10741" fmla="*/ 2166353 h 3401120"/>
              <a:gd name="connsiteX10742" fmla="*/ 1007256 w 6672740"/>
              <a:gd name="connsiteY10742" fmla="*/ 2165218 h 3401120"/>
              <a:gd name="connsiteX10743" fmla="*/ 1006224 w 6672740"/>
              <a:gd name="connsiteY10743" fmla="*/ 2162725 h 3401120"/>
              <a:gd name="connsiteX10744" fmla="*/ 1017433 w 6672740"/>
              <a:gd name="connsiteY10744" fmla="*/ 2135664 h 3401120"/>
              <a:gd name="connsiteX10745" fmla="*/ 1018775 w 6672740"/>
              <a:gd name="connsiteY10745" fmla="*/ 2135108 h 3401120"/>
              <a:gd name="connsiteX10746" fmla="*/ 1017425 w 6672740"/>
              <a:gd name="connsiteY10746" fmla="*/ 2131924 h 3401120"/>
              <a:gd name="connsiteX10747" fmla="*/ 1029181 w 6672740"/>
              <a:gd name="connsiteY10747" fmla="*/ 2104202 h 3401120"/>
              <a:gd name="connsiteX10748" fmla="*/ 1032997 w 6672740"/>
              <a:gd name="connsiteY10748" fmla="*/ 2102658 h 3401120"/>
              <a:gd name="connsiteX10749" fmla="*/ 1032359 w 6672740"/>
              <a:gd name="connsiteY10749" fmla="*/ 2101121 h 3401120"/>
              <a:gd name="connsiteX10750" fmla="*/ 1043568 w 6672740"/>
              <a:gd name="connsiteY10750" fmla="*/ 2074060 h 3401120"/>
              <a:gd name="connsiteX10751" fmla="*/ 1045428 w 6672740"/>
              <a:gd name="connsiteY10751" fmla="*/ 2073288 h 3401120"/>
              <a:gd name="connsiteX10752" fmla="*/ 1043560 w 6672740"/>
              <a:gd name="connsiteY10752" fmla="*/ 2068450 h 3401120"/>
              <a:gd name="connsiteX10753" fmla="*/ 1054769 w 6672740"/>
              <a:gd name="connsiteY10753" fmla="*/ 2039409 h 3401120"/>
              <a:gd name="connsiteX10754" fmla="*/ 1059199 w 6672740"/>
              <a:gd name="connsiteY10754" fmla="*/ 2037439 h 3401120"/>
              <a:gd name="connsiteX10755" fmla="*/ 1058495 w 6672740"/>
              <a:gd name="connsiteY10755" fmla="*/ 2035781 h 3401120"/>
              <a:gd name="connsiteX10756" fmla="*/ 1069977 w 6672740"/>
              <a:gd name="connsiteY10756" fmla="*/ 2008720 h 3401120"/>
              <a:gd name="connsiteX10757" fmla="*/ 1075850 w 6672740"/>
              <a:gd name="connsiteY10757" fmla="*/ 2006345 h 3401120"/>
              <a:gd name="connsiteX10758" fmla="*/ 1075297 w 6672740"/>
              <a:gd name="connsiteY10758" fmla="*/ 2004978 h 3401120"/>
              <a:gd name="connsiteX10759" fmla="*/ 1086506 w 6672740"/>
              <a:gd name="connsiteY10759" fmla="*/ 1977256 h 3401120"/>
              <a:gd name="connsiteX10760" fmla="*/ 1087585 w 6672740"/>
              <a:gd name="connsiteY10760" fmla="*/ 1976799 h 3401120"/>
              <a:gd name="connsiteX10761" fmla="*/ 1086498 w 6672740"/>
              <a:gd name="connsiteY10761" fmla="*/ 1974175 h 3401120"/>
              <a:gd name="connsiteX10762" fmla="*/ 1097707 w 6672740"/>
              <a:gd name="connsiteY10762" fmla="*/ 1947114 h 3401120"/>
              <a:gd name="connsiteX10763" fmla="*/ 1102193 w 6672740"/>
              <a:gd name="connsiteY10763" fmla="*/ 1945255 h 3401120"/>
              <a:gd name="connsiteX10764" fmla="*/ 1101433 w 6672740"/>
              <a:gd name="connsiteY10764" fmla="*/ 1943373 h 3401120"/>
              <a:gd name="connsiteX10765" fmla="*/ 1112642 w 6672740"/>
              <a:gd name="connsiteY10765" fmla="*/ 1915651 h 3401120"/>
              <a:gd name="connsiteX10766" fmla="*/ 1116907 w 6672740"/>
              <a:gd name="connsiteY10766" fmla="*/ 1913841 h 3401120"/>
              <a:gd name="connsiteX10767" fmla="*/ 1116367 w 6672740"/>
              <a:gd name="connsiteY10767" fmla="*/ 1912570 h 3401120"/>
              <a:gd name="connsiteX10768" fmla="*/ 1127849 w 6672740"/>
              <a:gd name="connsiteY10768" fmla="*/ 1885509 h 3401120"/>
              <a:gd name="connsiteX10769" fmla="*/ 1133721 w 6672740"/>
              <a:gd name="connsiteY10769" fmla="*/ 1883135 h 3401120"/>
              <a:gd name="connsiteX10770" fmla="*/ 1133168 w 6672740"/>
              <a:gd name="connsiteY10770" fmla="*/ 1881767 h 3401120"/>
              <a:gd name="connsiteX10771" fmla="*/ 1144377 w 6672740"/>
              <a:gd name="connsiteY10771" fmla="*/ 1854045 h 3401120"/>
              <a:gd name="connsiteX10772" fmla="*/ 1148277 w 6672740"/>
              <a:gd name="connsiteY10772" fmla="*/ 1852391 h 3401120"/>
              <a:gd name="connsiteX10773" fmla="*/ 1159312 w 6672740"/>
              <a:gd name="connsiteY10773" fmla="*/ 1824451 h 3401120"/>
              <a:gd name="connsiteX10774" fmla="*/ 1163560 w 6672740"/>
              <a:gd name="connsiteY10774" fmla="*/ 1822606 h 3401120"/>
              <a:gd name="connsiteX10775" fmla="*/ 1174247 w 6672740"/>
              <a:gd name="connsiteY10775" fmla="*/ 1796174 h 3401120"/>
              <a:gd name="connsiteX10776" fmla="*/ 1178512 w 6672740"/>
              <a:gd name="connsiteY10776" fmla="*/ 1794364 h 3401120"/>
              <a:gd name="connsiteX10777" fmla="*/ 1177972 w 6672740"/>
              <a:gd name="connsiteY10777" fmla="*/ 1793093 h 3401120"/>
              <a:gd name="connsiteX10778" fmla="*/ 1189454 w 6672740"/>
              <a:gd name="connsiteY10778" fmla="*/ 1766032 h 3401120"/>
              <a:gd name="connsiteX10779" fmla="*/ 1195017 w 6672740"/>
              <a:gd name="connsiteY10779" fmla="*/ 1763782 h 3401120"/>
              <a:gd name="connsiteX10780" fmla="*/ 1194773 w 6672740"/>
              <a:gd name="connsiteY10780" fmla="*/ 1763224 h 3401120"/>
              <a:gd name="connsiteX10781" fmla="*/ 1206529 w 6672740"/>
              <a:gd name="connsiteY10781" fmla="*/ 1736162 h 3401120"/>
              <a:gd name="connsiteX10782" fmla="*/ 1214328 w 6672740"/>
              <a:gd name="connsiteY10782" fmla="*/ 1733081 h 3401120"/>
              <a:gd name="connsiteX10783" fmla="*/ 1224651 w 6672740"/>
              <a:gd name="connsiteY10783" fmla="*/ 1708160 h 3401120"/>
              <a:gd name="connsiteX10784" fmla="*/ 1228823 w 6672740"/>
              <a:gd name="connsiteY10784" fmla="*/ 1706432 h 3401120"/>
              <a:gd name="connsiteX10785" fmla="*/ 1228376 w 6672740"/>
              <a:gd name="connsiteY10785" fmla="*/ 1705352 h 3401120"/>
              <a:gd name="connsiteX10786" fmla="*/ 1239585 w 6672740"/>
              <a:gd name="connsiteY10786" fmla="*/ 1678291 h 3401120"/>
              <a:gd name="connsiteX10787" fmla="*/ 1249199 w 6672740"/>
              <a:gd name="connsiteY10787" fmla="*/ 1674308 h 3401120"/>
              <a:gd name="connsiteX10788" fmla="*/ 1248912 w 6672740"/>
              <a:gd name="connsiteY10788" fmla="*/ 1673615 h 3401120"/>
              <a:gd name="connsiteX10789" fmla="*/ 1260121 w 6672740"/>
              <a:gd name="connsiteY10789" fmla="*/ 1646554 h 3401120"/>
              <a:gd name="connsiteX10790" fmla="*/ 1265081 w 6672740"/>
              <a:gd name="connsiteY10790" fmla="*/ 1644499 h 3401120"/>
              <a:gd name="connsiteX10791" fmla="*/ 1275056 w 6672740"/>
              <a:gd name="connsiteY10791" fmla="*/ 1620419 h 3401120"/>
              <a:gd name="connsiteX10792" fmla="*/ 1283076 w 6672740"/>
              <a:gd name="connsiteY10792" fmla="*/ 1617097 h 3401120"/>
              <a:gd name="connsiteX10793" fmla="*/ 1282515 w 6672740"/>
              <a:gd name="connsiteY10793" fmla="*/ 1615743 h 3401120"/>
              <a:gd name="connsiteX10794" fmla="*/ 1293724 w 6672740"/>
              <a:gd name="connsiteY10794" fmla="*/ 1588682 h 3401120"/>
              <a:gd name="connsiteX10795" fmla="*/ 1303250 w 6672740"/>
              <a:gd name="connsiteY10795" fmla="*/ 1584735 h 3401120"/>
              <a:gd name="connsiteX10796" fmla="*/ 1312665 w 6672740"/>
              <a:gd name="connsiteY10796" fmla="*/ 1562546 h 3401120"/>
              <a:gd name="connsiteX10797" fmla="*/ 1318110 w 6672740"/>
              <a:gd name="connsiteY10797" fmla="*/ 1560344 h 3401120"/>
              <a:gd name="connsiteX10798" fmla="*/ 1329193 w 6672740"/>
              <a:gd name="connsiteY10798" fmla="*/ 1531630 h 3401120"/>
              <a:gd name="connsiteX10799" fmla="*/ 1338389 w 6672740"/>
              <a:gd name="connsiteY10799" fmla="*/ 1527543 h 3401120"/>
              <a:gd name="connsiteX10800" fmla="*/ 1347862 w 6672740"/>
              <a:gd name="connsiteY10800" fmla="*/ 1504675 h 3401120"/>
              <a:gd name="connsiteX10801" fmla="*/ 1356861 w 6672740"/>
              <a:gd name="connsiteY10801" fmla="*/ 1500947 h 3401120"/>
              <a:gd name="connsiteX10802" fmla="*/ 1366803 w 6672740"/>
              <a:gd name="connsiteY10802" fmla="*/ 1476945 h 3401120"/>
              <a:gd name="connsiteX10803" fmla="*/ 1378058 w 6672740"/>
              <a:gd name="connsiteY10803" fmla="*/ 1472283 h 3401120"/>
              <a:gd name="connsiteX10804" fmla="*/ 1387066 w 6672740"/>
              <a:gd name="connsiteY10804" fmla="*/ 1450538 h 3401120"/>
              <a:gd name="connsiteX10805" fmla="*/ 1396532 w 6672740"/>
              <a:gd name="connsiteY10805" fmla="*/ 1446616 h 3401120"/>
              <a:gd name="connsiteX10806" fmla="*/ 1405734 w 6672740"/>
              <a:gd name="connsiteY10806" fmla="*/ 1424402 h 3401120"/>
              <a:gd name="connsiteX10807" fmla="*/ 1413330 w 6672740"/>
              <a:gd name="connsiteY10807" fmla="*/ 1421255 h 3401120"/>
              <a:gd name="connsiteX10808" fmla="*/ 1424675 w 6672740"/>
              <a:gd name="connsiteY10808" fmla="*/ 1393212 h 3401120"/>
              <a:gd name="connsiteX10809" fmla="*/ 1440377 w 6672740"/>
              <a:gd name="connsiteY10809" fmla="*/ 1386554 h 3401120"/>
              <a:gd name="connsiteX10810" fmla="*/ 1448671 w 6672740"/>
              <a:gd name="connsiteY10810" fmla="*/ 1366529 h 3401120"/>
              <a:gd name="connsiteX10811" fmla="*/ 1457205 w 6672740"/>
              <a:gd name="connsiteY10811" fmla="*/ 1362995 h 3401120"/>
              <a:gd name="connsiteX10812" fmla="*/ 1467339 w 6672740"/>
              <a:gd name="connsiteY10812" fmla="*/ 1338528 h 3401120"/>
              <a:gd name="connsiteX10813" fmla="*/ 1477657 w 6672740"/>
              <a:gd name="connsiteY10813" fmla="*/ 1334253 h 3401120"/>
              <a:gd name="connsiteX10814" fmla="*/ 1486280 w 6672740"/>
              <a:gd name="connsiteY10814" fmla="*/ 1312939 h 3401120"/>
              <a:gd name="connsiteX10815" fmla="*/ 1502176 w 6672740"/>
              <a:gd name="connsiteY10815" fmla="*/ 1306198 h 3401120"/>
              <a:gd name="connsiteX10816" fmla="*/ 1510277 w 6672740"/>
              <a:gd name="connsiteY10816" fmla="*/ 1285209 h 3401120"/>
              <a:gd name="connsiteX10817" fmla="*/ 1521368 w 6672740"/>
              <a:gd name="connsiteY10817" fmla="*/ 1280278 h 3401120"/>
              <a:gd name="connsiteX10818" fmla="*/ 1528945 w 6672740"/>
              <a:gd name="connsiteY10818" fmla="*/ 1261987 h 3401120"/>
              <a:gd name="connsiteX10819" fmla="*/ 1542452 w 6672740"/>
              <a:gd name="connsiteY10819" fmla="*/ 1256392 h 3401120"/>
              <a:gd name="connsiteX10820" fmla="*/ 1551620 w 6672740"/>
              <a:gd name="connsiteY10820" fmla="*/ 1234258 h 3401120"/>
              <a:gd name="connsiteX10821" fmla="*/ 1562873 w 6672740"/>
              <a:gd name="connsiteY10821" fmla="*/ 1229598 h 3401120"/>
              <a:gd name="connsiteX10822" fmla="*/ 1571882 w 6672740"/>
              <a:gd name="connsiteY10822" fmla="*/ 1207850 h 3401120"/>
              <a:gd name="connsiteX10823" fmla="*/ 1586582 w 6672740"/>
              <a:gd name="connsiteY10823" fmla="*/ 1201760 h 3401120"/>
              <a:gd name="connsiteX10824" fmla="*/ 1594284 w 6672740"/>
              <a:gd name="connsiteY10824" fmla="*/ 1182261 h 3401120"/>
              <a:gd name="connsiteX10825" fmla="*/ 1609174 w 6672740"/>
              <a:gd name="connsiteY10825" fmla="*/ 1175792 h 3401120"/>
              <a:gd name="connsiteX10826" fmla="*/ 1616958 w 6672740"/>
              <a:gd name="connsiteY10826" fmla="*/ 1157444 h 3401120"/>
              <a:gd name="connsiteX10827" fmla="*/ 1628429 w 6672740"/>
              <a:gd name="connsiteY10827" fmla="*/ 1152807 h 3401120"/>
              <a:gd name="connsiteX10828" fmla="*/ 1637768 w 6672740"/>
              <a:gd name="connsiteY10828" fmla="*/ 1131309 h 3401120"/>
              <a:gd name="connsiteX10829" fmla="*/ 1652230 w 6672740"/>
              <a:gd name="connsiteY10829" fmla="*/ 1125597 h 3401120"/>
              <a:gd name="connsiteX10830" fmla="*/ 1659623 w 6672740"/>
              <a:gd name="connsiteY10830" fmla="*/ 1107312 h 3401120"/>
              <a:gd name="connsiteX10831" fmla="*/ 1675795 w 6672740"/>
              <a:gd name="connsiteY10831" fmla="*/ 1100451 h 3401120"/>
              <a:gd name="connsiteX10832" fmla="*/ 1683892 w 6672740"/>
              <a:gd name="connsiteY10832" fmla="*/ 1080904 h 3401120"/>
              <a:gd name="connsiteX10833" fmla="*/ 1699732 w 6672740"/>
              <a:gd name="connsiteY10833" fmla="*/ 1074342 h 3401120"/>
              <a:gd name="connsiteX10834" fmla="*/ 1706294 w 6672740"/>
              <a:gd name="connsiteY10834" fmla="*/ 1058502 h 3401120"/>
              <a:gd name="connsiteX10835" fmla="*/ 1721311 w 6672740"/>
              <a:gd name="connsiteY10835" fmla="*/ 1052281 h 3401120"/>
              <a:gd name="connsiteX10836" fmla="*/ 1728968 w 6672740"/>
              <a:gd name="connsiteY10836" fmla="*/ 1034234 h 3401120"/>
              <a:gd name="connsiteX10837" fmla="*/ 1745718 w 6672740"/>
              <a:gd name="connsiteY10837" fmla="*/ 1027461 h 3401120"/>
              <a:gd name="connsiteX10838" fmla="*/ 1753512 w 6672740"/>
              <a:gd name="connsiteY10838" fmla="*/ 1008645 h 3401120"/>
              <a:gd name="connsiteX10839" fmla="*/ 1772328 w 6672740"/>
              <a:gd name="connsiteY10839" fmla="*/ 1000850 h 3401120"/>
              <a:gd name="connsiteX10840" fmla="*/ 1779101 w 6672740"/>
              <a:gd name="connsiteY10840" fmla="*/ 984101 h 3401120"/>
              <a:gd name="connsiteX10841" fmla="*/ 1795021 w 6672740"/>
              <a:gd name="connsiteY10841" fmla="*/ 977347 h 3401120"/>
              <a:gd name="connsiteX10842" fmla="*/ 1801776 w 6672740"/>
              <a:gd name="connsiteY10842" fmla="*/ 961426 h 3401120"/>
              <a:gd name="connsiteX10843" fmla="*/ 1819453 w 6672740"/>
              <a:gd name="connsiteY10843" fmla="*/ 954279 h 3401120"/>
              <a:gd name="connsiteX10844" fmla="*/ 1825771 w 6672740"/>
              <a:gd name="connsiteY10844" fmla="*/ 939024 h 3401120"/>
              <a:gd name="connsiteX10845" fmla="*/ 1841388 w 6672740"/>
              <a:gd name="connsiteY10845" fmla="*/ 932556 h 3401120"/>
              <a:gd name="connsiteX10846" fmla="*/ 1844865 w 6672740"/>
              <a:gd name="connsiteY10846" fmla="*/ 924540 h 3401120"/>
              <a:gd name="connsiteX10847" fmla="*/ 1823855 w 6672740"/>
              <a:gd name="connsiteY10847" fmla="*/ 933035 h 3401120"/>
              <a:gd name="connsiteX10848" fmla="*/ 1818288 w 6672740"/>
              <a:gd name="connsiteY10848" fmla="*/ 946477 h 3401120"/>
              <a:gd name="connsiteX10849" fmla="*/ 1802915 w 6672740"/>
              <a:gd name="connsiteY10849" fmla="*/ 952844 h 3401120"/>
              <a:gd name="connsiteX10850" fmla="*/ 1795612 w 6672740"/>
              <a:gd name="connsiteY10850" fmla="*/ 970472 h 3401120"/>
              <a:gd name="connsiteX10851" fmla="*/ 1777698 w 6672740"/>
              <a:gd name="connsiteY10851" fmla="*/ 977893 h 3401120"/>
              <a:gd name="connsiteX10852" fmla="*/ 1771071 w 6672740"/>
              <a:gd name="connsiteY10852" fmla="*/ 993147 h 3401120"/>
              <a:gd name="connsiteX10853" fmla="*/ 1751570 w 6672740"/>
              <a:gd name="connsiteY10853" fmla="*/ 1000848 h 3401120"/>
              <a:gd name="connsiteX10854" fmla="*/ 1745481 w 6672740"/>
              <a:gd name="connsiteY10854" fmla="*/ 1015549 h 3401120"/>
              <a:gd name="connsiteX10855" fmla="*/ 1730109 w 6672740"/>
              <a:gd name="connsiteY10855" fmla="*/ 1021917 h 3401120"/>
              <a:gd name="connsiteX10856" fmla="*/ 1722806 w 6672740"/>
              <a:gd name="connsiteY10856" fmla="*/ 1039544 h 3401120"/>
              <a:gd name="connsiteX10857" fmla="*/ 1706330 w 6672740"/>
              <a:gd name="connsiteY10857" fmla="*/ 1046369 h 3401120"/>
              <a:gd name="connsiteX10858" fmla="*/ 1698811 w 6672740"/>
              <a:gd name="connsiteY10858" fmla="*/ 1065408 h 3401120"/>
              <a:gd name="connsiteX10859" fmla="*/ 1682949 w 6672740"/>
              <a:gd name="connsiteY10859" fmla="*/ 1072299 h 3401120"/>
              <a:gd name="connsiteX10860" fmla="*/ 1676135 w 6672740"/>
              <a:gd name="connsiteY10860" fmla="*/ 1088356 h 3401120"/>
              <a:gd name="connsiteX10861" fmla="*/ 1659387 w 6672740"/>
              <a:gd name="connsiteY10861" fmla="*/ 1095128 h 3401120"/>
              <a:gd name="connsiteX10862" fmla="*/ 1652140 w 6672740"/>
              <a:gd name="connsiteY10862" fmla="*/ 1112624 h 3401120"/>
              <a:gd name="connsiteX10863" fmla="*/ 1636299 w 6672740"/>
              <a:gd name="connsiteY10863" fmla="*/ 1119186 h 3401120"/>
              <a:gd name="connsiteX10864" fmla="*/ 1629738 w 6672740"/>
              <a:gd name="connsiteY10864" fmla="*/ 1135026 h 3401120"/>
              <a:gd name="connsiteX10865" fmla="*/ 1616232 w 6672740"/>
              <a:gd name="connsiteY10865" fmla="*/ 1140620 h 3401120"/>
              <a:gd name="connsiteX10866" fmla="*/ 1607063 w 6672740"/>
              <a:gd name="connsiteY10866" fmla="*/ 1162755 h 3401120"/>
              <a:gd name="connsiteX10867" fmla="*/ 1589435 w 6672740"/>
              <a:gd name="connsiteY10867" fmla="*/ 1170058 h 3401120"/>
              <a:gd name="connsiteX10868" fmla="*/ 1583067 w 6672740"/>
              <a:gd name="connsiteY10868" fmla="*/ 1185431 h 3401120"/>
              <a:gd name="connsiteX10869" fmla="*/ 1569093 w 6672740"/>
              <a:gd name="connsiteY10869" fmla="*/ 1191219 h 3401120"/>
              <a:gd name="connsiteX10870" fmla="*/ 1560665 w 6672740"/>
              <a:gd name="connsiteY10870" fmla="*/ 1211567 h 3401120"/>
              <a:gd name="connsiteX10871" fmla="*/ 1544615 w 6672740"/>
              <a:gd name="connsiteY10871" fmla="*/ 1218216 h 3401120"/>
              <a:gd name="connsiteX10872" fmla="*/ 1536396 w 6672740"/>
              <a:gd name="connsiteY10872" fmla="*/ 1239024 h 3401120"/>
              <a:gd name="connsiteX10873" fmla="*/ 1525222 w 6672740"/>
              <a:gd name="connsiteY10873" fmla="*/ 1243879 h 3401120"/>
              <a:gd name="connsiteX10874" fmla="*/ 1517728 w 6672740"/>
              <a:gd name="connsiteY10874" fmla="*/ 1261972 h 3401120"/>
              <a:gd name="connsiteX10875" fmla="*/ 1504286 w 6672740"/>
              <a:gd name="connsiteY10875" fmla="*/ 1267539 h 3401120"/>
              <a:gd name="connsiteX10876" fmla="*/ 1495326 w 6672740"/>
              <a:gd name="connsiteY10876" fmla="*/ 1289701 h 3401120"/>
              <a:gd name="connsiteX10877" fmla="*/ 1479154 w 6672740"/>
              <a:gd name="connsiteY10877" fmla="*/ 1296564 h 3401120"/>
              <a:gd name="connsiteX10878" fmla="*/ 1471057 w 6672740"/>
              <a:gd name="connsiteY10878" fmla="*/ 1316109 h 3401120"/>
              <a:gd name="connsiteX10879" fmla="*/ 1461324 w 6672740"/>
              <a:gd name="connsiteY10879" fmla="*/ 1320140 h 3401120"/>
              <a:gd name="connsiteX10880" fmla="*/ 1452389 w 6672740"/>
              <a:gd name="connsiteY10880" fmla="*/ 1343292 h 3401120"/>
              <a:gd name="connsiteX10881" fmla="*/ 1442168 w 6672740"/>
              <a:gd name="connsiteY10881" fmla="*/ 1347835 h 3401120"/>
              <a:gd name="connsiteX10882" fmla="*/ 1432900 w 6672740"/>
              <a:gd name="connsiteY10882" fmla="*/ 1369702 h 3401120"/>
              <a:gd name="connsiteX10883" fmla="*/ 1416147 w 6672740"/>
              <a:gd name="connsiteY10883" fmla="*/ 1376484 h 3401120"/>
              <a:gd name="connsiteX10884" fmla="*/ 1409451 w 6672740"/>
              <a:gd name="connsiteY10884" fmla="*/ 1392650 h 3401120"/>
              <a:gd name="connsiteX10885" fmla="*/ 1400917 w 6672740"/>
              <a:gd name="connsiteY10885" fmla="*/ 1396185 h 3401120"/>
              <a:gd name="connsiteX10886" fmla="*/ 1390783 w 6672740"/>
              <a:gd name="connsiteY10886" fmla="*/ 1420652 h 3401120"/>
              <a:gd name="connsiteX10887" fmla="*/ 1382281 w 6672740"/>
              <a:gd name="connsiteY10887" fmla="*/ 1424174 h 3401120"/>
              <a:gd name="connsiteX10888" fmla="*/ 1371842 w 6672740"/>
              <a:gd name="connsiteY10888" fmla="*/ 1449975 h 3401120"/>
              <a:gd name="connsiteX10889" fmla="*/ 1361607 w 6672740"/>
              <a:gd name="connsiteY10889" fmla="*/ 1454316 h 3401120"/>
              <a:gd name="connsiteX10890" fmla="*/ 1351580 w 6672740"/>
              <a:gd name="connsiteY10890" fmla="*/ 1478524 h 3401120"/>
              <a:gd name="connsiteX10891" fmla="*/ 1341995 w 6672740"/>
              <a:gd name="connsiteY10891" fmla="*/ 1482494 h 3401120"/>
              <a:gd name="connsiteX10892" fmla="*/ 1332366 w 6672740"/>
              <a:gd name="connsiteY10892" fmla="*/ 1504660 h 3401120"/>
              <a:gd name="connsiteX10893" fmla="*/ 1324025 w 6672740"/>
              <a:gd name="connsiteY10893" fmla="*/ 1507955 h 3401120"/>
              <a:gd name="connsiteX10894" fmla="*/ 1313423 w 6672740"/>
              <a:gd name="connsiteY10894" fmla="*/ 1532388 h 3401120"/>
              <a:gd name="connsiteX10895" fmla="*/ 1302928 w 6672740"/>
              <a:gd name="connsiteY10895" fmla="*/ 1536538 h 3401120"/>
              <a:gd name="connsiteX10896" fmla="*/ 1293708 w 6672740"/>
              <a:gd name="connsiteY10896" fmla="*/ 1558797 h 3401120"/>
              <a:gd name="connsiteX10897" fmla="*/ 1285690 w 6672740"/>
              <a:gd name="connsiteY10897" fmla="*/ 1562118 h 3401120"/>
              <a:gd name="connsiteX10898" fmla="*/ 1275039 w 6672740"/>
              <a:gd name="connsiteY10898" fmla="*/ 1589713 h 3401120"/>
              <a:gd name="connsiteX10899" fmla="*/ 1265843 w 6672740"/>
              <a:gd name="connsiteY10899" fmla="*/ 1593801 h 3401120"/>
              <a:gd name="connsiteX10900" fmla="*/ 1256371 w 6672740"/>
              <a:gd name="connsiteY10900" fmla="*/ 1616669 h 3401120"/>
              <a:gd name="connsiteX10901" fmla="*/ 1246846 w 6672740"/>
              <a:gd name="connsiteY10901" fmla="*/ 1620614 h 3401120"/>
              <a:gd name="connsiteX10902" fmla="*/ 1237430 w 6672740"/>
              <a:gd name="connsiteY10902" fmla="*/ 1642804 h 3401120"/>
              <a:gd name="connsiteX10903" fmla="*/ 1231215 w 6672740"/>
              <a:gd name="connsiteY10903" fmla="*/ 1645317 h 3401120"/>
              <a:gd name="connsiteX10904" fmla="*/ 1232111 w 6672740"/>
              <a:gd name="connsiteY10904" fmla="*/ 1647480 h 3401120"/>
              <a:gd name="connsiteX10905" fmla="*/ 1220902 w 6672740"/>
              <a:gd name="connsiteY10905" fmla="*/ 1674541 h 3401120"/>
              <a:gd name="connsiteX10906" fmla="*/ 1211435 w 6672740"/>
              <a:gd name="connsiteY10906" fmla="*/ 1678463 h 3401120"/>
              <a:gd name="connsiteX10907" fmla="*/ 1202233 w 6672740"/>
              <a:gd name="connsiteY10907" fmla="*/ 1700677 h 3401120"/>
              <a:gd name="connsiteX10908" fmla="*/ 1197378 w 6672740"/>
              <a:gd name="connsiteY10908" fmla="*/ 1702689 h 3401120"/>
              <a:gd name="connsiteX10909" fmla="*/ 1198508 w 6672740"/>
              <a:gd name="connsiteY10909" fmla="*/ 1705352 h 3401120"/>
              <a:gd name="connsiteX10910" fmla="*/ 1187025 w 6672740"/>
              <a:gd name="connsiteY10910" fmla="*/ 1732413 h 3401120"/>
              <a:gd name="connsiteX10911" fmla="*/ 1177548 w 6672740"/>
              <a:gd name="connsiteY10911" fmla="*/ 1736246 h 3401120"/>
              <a:gd name="connsiteX10912" fmla="*/ 1166763 w 6672740"/>
              <a:gd name="connsiteY10912" fmla="*/ 1762283 h 3401120"/>
              <a:gd name="connsiteX10913" fmla="*/ 1162736 w 6672740"/>
              <a:gd name="connsiteY10913" fmla="*/ 1763950 h 3401120"/>
              <a:gd name="connsiteX10914" fmla="*/ 1151828 w 6672740"/>
              <a:gd name="connsiteY10914" fmla="*/ 1790285 h 3401120"/>
              <a:gd name="connsiteX10915" fmla="*/ 1147656 w 6672740"/>
              <a:gd name="connsiteY10915" fmla="*/ 1792013 h 3401120"/>
              <a:gd name="connsiteX10916" fmla="*/ 1148103 w 6672740"/>
              <a:gd name="connsiteY10916" fmla="*/ 1793093 h 3401120"/>
              <a:gd name="connsiteX10917" fmla="*/ 1136894 w 6672740"/>
              <a:gd name="connsiteY10917" fmla="*/ 1820154 h 3401120"/>
              <a:gd name="connsiteX10918" fmla="*/ 1129205 w 6672740"/>
              <a:gd name="connsiteY10918" fmla="*/ 1823338 h 3401120"/>
              <a:gd name="connsiteX10919" fmla="*/ 1129436 w 6672740"/>
              <a:gd name="connsiteY10919" fmla="*/ 1823896 h 3401120"/>
              <a:gd name="connsiteX10920" fmla="*/ 1117952 w 6672740"/>
              <a:gd name="connsiteY10920" fmla="*/ 1851617 h 3401120"/>
              <a:gd name="connsiteX10921" fmla="*/ 1112167 w 6672740"/>
              <a:gd name="connsiteY10921" fmla="*/ 1854013 h 3401120"/>
              <a:gd name="connsiteX10922" fmla="*/ 1101424 w 6672740"/>
              <a:gd name="connsiteY10922" fmla="*/ 1881214 h 3401120"/>
              <a:gd name="connsiteX10923" fmla="*/ 1097176 w 6672740"/>
              <a:gd name="connsiteY10923" fmla="*/ 1883059 h 3401120"/>
              <a:gd name="connsiteX10924" fmla="*/ 1086490 w 6672740"/>
              <a:gd name="connsiteY10924" fmla="*/ 1909488 h 3401120"/>
              <a:gd name="connsiteX10925" fmla="*/ 1082235 w 6672740"/>
              <a:gd name="connsiteY10925" fmla="*/ 1911293 h 3401120"/>
              <a:gd name="connsiteX10926" fmla="*/ 1082764 w 6672740"/>
              <a:gd name="connsiteY10926" fmla="*/ 1912570 h 3401120"/>
              <a:gd name="connsiteX10927" fmla="*/ 1071555 w 6672740"/>
              <a:gd name="connsiteY10927" fmla="*/ 1939631 h 3401120"/>
              <a:gd name="connsiteX10928" fmla="*/ 1070186 w 6672740"/>
              <a:gd name="connsiteY10928" fmla="*/ 1940198 h 3401120"/>
              <a:gd name="connsiteX10929" fmla="*/ 1071563 w 6672740"/>
              <a:gd name="connsiteY10929" fmla="*/ 1943373 h 3401120"/>
              <a:gd name="connsiteX10930" fmla="*/ 1059534 w 6672740"/>
              <a:gd name="connsiteY10930" fmla="*/ 1971094 h 3401120"/>
              <a:gd name="connsiteX10931" fmla="*/ 1054338 w 6672740"/>
              <a:gd name="connsiteY10931" fmla="*/ 1973149 h 3401120"/>
              <a:gd name="connsiteX10932" fmla="*/ 1054762 w 6672740"/>
              <a:gd name="connsiteY10932" fmla="*/ 1974175 h 3401120"/>
              <a:gd name="connsiteX10933" fmla="*/ 1043553 w 6672740"/>
              <a:gd name="connsiteY10933" fmla="*/ 2001236 h 3401120"/>
              <a:gd name="connsiteX10934" fmla="*/ 1039066 w 6672740"/>
              <a:gd name="connsiteY10934" fmla="*/ 2003094 h 3401120"/>
              <a:gd name="connsiteX10935" fmla="*/ 1039828 w 6672740"/>
              <a:gd name="connsiteY10935" fmla="*/ 2004978 h 3401120"/>
              <a:gd name="connsiteX10936" fmla="*/ 1028619 w 6672740"/>
              <a:gd name="connsiteY10936" fmla="*/ 2032699 h 3401120"/>
              <a:gd name="connsiteX10937" fmla="*/ 1024364 w 6672740"/>
              <a:gd name="connsiteY10937" fmla="*/ 2034504 h 3401120"/>
              <a:gd name="connsiteX10938" fmla="*/ 1024893 w 6672740"/>
              <a:gd name="connsiteY10938" fmla="*/ 2035781 h 3401120"/>
              <a:gd name="connsiteX10939" fmla="*/ 1013684 w 6672740"/>
              <a:gd name="connsiteY10939" fmla="*/ 2062842 h 3401120"/>
              <a:gd name="connsiteX10940" fmla="*/ 1011786 w 6672740"/>
              <a:gd name="connsiteY10940" fmla="*/ 2063629 h 3401120"/>
              <a:gd name="connsiteX10941" fmla="*/ 1013692 w 6672740"/>
              <a:gd name="connsiteY10941" fmla="*/ 2068450 h 3401120"/>
              <a:gd name="connsiteX10942" fmla="*/ 1002209 w 6672740"/>
              <a:gd name="connsiteY10942" fmla="*/ 2097492 h 3401120"/>
              <a:gd name="connsiteX10943" fmla="*/ 996427 w 6672740"/>
              <a:gd name="connsiteY10943" fmla="*/ 2100001 h 3401120"/>
              <a:gd name="connsiteX10944" fmla="*/ 996890 w 6672740"/>
              <a:gd name="connsiteY10944" fmla="*/ 2101121 h 3401120"/>
              <a:gd name="connsiteX10945" fmla="*/ 985681 w 6672740"/>
              <a:gd name="connsiteY10945" fmla="*/ 2128182 h 3401120"/>
              <a:gd name="connsiteX10946" fmla="*/ 984392 w 6672740"/>
              <a:gd name="connsiteY10946" fmla="*/ 2128716 h 3401120"/>
              <a:gd name="connsiteX10947" fmla="*/ 985689 w 6672740"/>
              <a:gd name="connsiteY10947" fmla="*/ 2131924 h 3401120"/>
              <a:gd name="connsiteX10948" fmla="*/ 974480 w 6672740"/>
              <a:gd name="connsiteY10948" fmla="*/ 2159645 h 3401120"/>
              <a:gd name="connsiteX10949" fmla="*/ 973358 w 6672740"/>
              <a:gd name="connsiteY10949" fmla="*/ 2160121 h 3401120"/>
              <a:gd name="connsiteX10950" fmla="*/ 974489 w 6672740"/>
              <a:gd name="connsiteY10950" fmla="*/ 2162725 h 3401120"/>
              <a:gd name="connsiteX10951" fmla="*/ 962733 w 6672740"/>
              <a:gd name="connsiteY10951" fmla="*/ 2189787 h 3401120"/>
              <a:gd name="connsiteX10952" fmla="*/ 958095 w 6672740"/>
              <a:gd name="connsiteY10952" fmla="*/ 2191618 h 3401120"/>
              <a:gd name="connsiteX10953" fmla="*/ 959553 w 6672740"/>
              <a:gd name="connsiteY10953" fmla="*/ 2195395 h 3401120"/>
              <a:gd name="connsiteX10954" fmla="*/ 948344 w 6672740"/>
              <a:gd name="connsiteY10954" fmla="*/ 2224436 h 3401120"/>
              <a:gd name="connsiteX10955" fmla="*/ 947056 w 6672740"/>
              <a:gd name="connsiteY10955" fmla="*/ 2225008 h 3401120"/>
              <a:gd name="connsiteX10956" fmla="*/ 948354 w 6672740"/>
              <a:gd name="connsiteY10956" fmla="*/ 2228065 h 3401120"/>
              <a:gd name="connsiteX10957" fmla="*/ 936871 w 6672740"/>
              <a:gd name="connsiteY10957" fmla="*/ 2255126 h 3401120"/>
              <a:gd name="connsiteX10958" fmla="*/ 934207 w 6672740"/>
              <a:gd name="connsiteY10958" fmla="*/ 2256204 h 3401120"/>
              <a:gd name="connsiteX10959" fmla="*/ 935284 w 6672740"/>
              <a:gd name="connsiteY10959" fmla="*/ 2258867 h 3401120"/>
              <a:gd name="connsiteX10960" fmla="*/ 924075 w 6672740"/>
              <a:gd name="connsiteY10960" fmla="*/ 2286589 h 3401120"/>
              <a:gd name="connsiteX10961" fmla="*/ 921680 w 6672740"/>
              <a:gd name="connsiteY10961" fmla="*/ 2287605 h 3401120"/>
              <a:gd name="connsiteX10962" fmla="*/ 924083 w 6672740"/>
              <a:gd name="connsiteY10962" fmla="*/ 2293404 h 3401120"/>
              <a:gd name="connsiteX10963" fmla="*/ 912874 w 6672740"/>
              <a:gd name="connsiteY10963" fmla="*/ 2320465 h 3401120"/>
              <a:gd name="connsiteX10964" fmla="*/ 911230 w 6672740"/>
              <a:gd name="connsiteY10964" fmla="*/ 2321147 h 3401120"/>
              <a:gd name="connsiteX10965" fmla="*/ 912883 w 6672740"/>
              <a:gd name="connsiteY10965" fmla="*/ 2325139 h 3401120"/>
              <a:gd name="connsiteX10966" fmla="*/ 901673 w 6672740"/>
              <a:gd name="connsiteY10966" fmla="*/ 2352201 h 3401120"/>
              <a:gd name="connsiteX10967" fmla="*/ 899368 w 6672740"/>
              <a:gd name="connsiteY10967" fmla="*/ 2353155 h 3401120"/>
              <a:gd name="connsiteX10968" fmla="*/ 901682 w 6672740"/>
              <a:gd name="connsiteY10968" fmla="*/ 2358742 h 3401120"/>
              <a:gd name="connsiteX10969" fmla="*/ 891342 w 6672740"/>
              <a:gd name="connsiteY10969" fmla="*/ 2383706 h 3401120"/>
              <a:gd name="connsiteX10970" fmla="*/ 894215 w 6672740"/>
              <a:gd name="connsiteY10970" fmla="*/ 2390479 h 3401120"/>
              <a:gd name="connsiteX10971" fmla="*/ 882733 w 6672740"/>
              <a:gd name="connsiteY10971" fmla="*/ 2417540 h 3401120"/>
              <a:gd name="connsiteX10972" fmla="*/ 880604 w 6672740"/>
              <a:gd name="connsiteY10972" fmla="*/ 2418401 h 3401120"/>
              <a:gd name="connsiteX10973" fmla="*/ 883015 w 6672740"/>
              <a:gd name="connsiteY10973" fmla="*/ 2424082 h 3401120"/>
              <a:gd name="connsiteX10974" fmla="*/ 871591 w 6672740"/>
              <a:gd name="connsiteY10974" fmla="*/ 2451006 h 3401120"/>
              <a:gd name="connsiteX10975" fmla="*/ 873680 w 6672740"/>
              <a:gd name="connsiteY10975" fmla="*/ 2455818 h 3401120"/>
              <a:gd name="connsiteX10976" fmla="*/ 861924 w 6672740"/>
              <a:gd name="connsiteY10976" fmla="*/ 2482879 h 3401120"/>
              <a:gd name="connsiteX10977" fmla="*/ 860072 w 6672740"/>
              <a:gd name="connsiteY10977" fmla="*/ 2483610 h 3401120"/>
              <a:gd name="connsiteX10978" fmla="*/ 862479 w 6672740"/>
              <a:gd name="connsiteY10978" fmla="*/ 2489421 h 3401120"/>
              <a:gd name="connsiteX10979" fmla="*/ 851399 w 6672740"/>
              <a:gd name="connsiteY10979" fmla="*/ 2516170 h 3401120"/>
              <a:gd name="connsiteX10980" fmla="*/ 855011 w 6672740"/>
              <a:gd name="connsiteY10980" fmla="*/ 2524891 h 3401120"/>
              <a:gd name="connsiteX10981" fmla="*/ 843801 w 6672740"/>
              <a:gd name="connsiteY10981" fmla="*/ 2551952 h 3401120"/>
              <a:gd name="connsiteX10982" fmla="*/ 842816 w 6672740"/>
              <a:gd name="connsiteY10982" fmla="*/ 2552360 h 3401120"/>
              <a:gd name="connsiteX10983" fmla="*/ 843810 w 6672740"/>
              <a:gd name="connsiteY10983" fmla="*/ 2554760 h 3401120"/>
              <a:gd name="connsiteX10984" fmla="*/ 832687 w 6672740"/>
              <a:gd name="connsiteY10984" fmla="*/ 2581612 h 3401120"/>
              <a:gd name="connsiteX10985" fmla="*/ 836343 w 6672740"/>
              <a:gd name="connsiteY10985" fmla="*/ 2590230 h 3401120"/>
              <a:gd name="connsiteX10986" fmla="*/ 825326 w 6672740"/>
              <a:gd name="connsiteY10986" fmla="*/ 2616195 h 3401120"/>
              <a:gd name="connsiteX10987" fmla="*/ 828877 w 6672740"/>
              <a:gd name="connsiteY10987" fmla="*/ 2624766 h 3401120"/>
              <a:gd name="connsiteX10988" fmla="*/ 817394 w 6672740"/>
              <a:gd name="connsiteY10988" fmla="*/ 2652487 h 3401120"/>
              <a:gd name="connsiteX10989" fmla="*/ 816818 w 6672740"/>
              <a:gd name="connsiteY10989" fmla="*/ 2652726 h 3401120"/>
              <a:gd name="connsiteX10990" fmla="*/ 819542 w 6672740"/>
              <a:gd name="connsiteY10990" fmla="*/ 2659303 h 3401120"/>
              <a:gd name="connsiteX10991" fmla="*/ 808697 w 6672740"/>
              <a:gd name="connsiteY10991" fmla="*/ 2685486 h 3401120"/>
              <a:gd name="connsiteX10992" fmla="*/ 812074 w 6672740"/>
              <a:gd name="connsiteY10992" fmla="*/ 2693840 h 3401120"/>
              <a:gd name="connsiteX10993" fmla="*/ 801770 w 6672740"/>
              <a:gd name="connsiteY10993" fmla="*/ 2719325 h 3401120"/>
              <a:gd name="connsiteX10994" fmla="*/ 804607 w 6672740"/>
              <a:gd name="connsiteY10994" fmla="*/ 2726510 h 3401120"/>
              <a:gd name="connsiteX10995" fmla="*/ 794169 w 6672740"/>
              <a:gd name="connsiteY10995" fmla="*/ 2752940 h 3401120"/>
              <a:gd name="connsiteX10996" fmla="*/ 797139 w 6672740"/>
              <a:gd name="connsiteY10996" fmla="*/ 2760112 h 3401120"/>
              <a:gd name="connsiteX10997" fmla="*/ 788314 w 6672740"/>
              <a:gd name="connsiteY10997" fmla="*/ 2781420 h 3401120"/>
              <a:gd name="connsiteX10998" fmla="*/ 793406 w 6672740"/>
              <a:gd name="connsiteY10998" fmla="*/ 2793715 h 3401120"/>
              <a:gd name="connsiteX10999" fmla="*/ 782326 w 6672740"/>
              <a:gd name="connsiteY10999" fmla="*/ 2820464 h 3401120"/>
              <a:gd name="connsiteX11000" fmla="*/ 785938 w 6672740"/>
              <a:gd name="connsiteY11000" fmla="*/ 2829185 h 3401120"/>
              <a:gd name="connsiteX11001" fmla="*/ 777113 w 6672740"/>
              <a:gd name="connsiteY11001" fmla="*/ 2850494 h 3401120"/>
              <a:gd name="connsiteX11002" fmla="*/ 782205 w 6672740"/>
              <a:gd name="connsiteY11002" fmla="*/ 2862788 h 3401120"/>
              <a:gd name="connsiteX11003" fmla="*/ 770997 w 6672740"/>
              <a:gd name="connsiteY11003" fmla="*/ 2889849 h 3401120"/>
              <a:gd name="connsiteX11004" fmla="*/ 770640 w 6672740"/>
              <a:gd name="connsiteY11004" fmla="*/ 2889996 h 3401120"/>
              <a:gd name="connsiteX11005" fmla="*/ 774737 w 6672740"/>
              <a:gd name="connsiteY11005" fmla="*/ 2900125 h 3401120"/>
              <a:gd name="connsiteX11006" fmla="*/ 765944 w 6672740"/>
              <a:gd name="connsiteY11006" fmla="*/ 2921861 h 3401120"/>
              <a:gd name="connsiteX11007" fmla="*/ 771004 w 6672740"/>
              <a:gd name="connsiteY11007" fmla="*/ 2934660 h 3401120"/>
              <a:gd name="connsiteX11008" fmla="*/ 761753 w 6672740"/>
              <a:gd name="connsiteY11008" fmla="*/ 2958058 h 3401120"/>
              <a:gd name="connsiteX11009" fmla="*/ 767270 w 6672740"/>
              <a:gd name="connsiteY11009" fmla="*/ 2971063 h 3401120"/>
              <a:gd name="connsiteX11010" fmla="*/ 758014 w 6672740"/>
              <a:gd name="connsiteY11010" fmla="*/ 2992876 h 3401120"/>
              <a:gd name="connsiteX11011" fmla="*/ 763535 w 6672740"/>
              <a:gd name="connsiteY11011" fmla="*/ 3005600 h 3401120"/>
              <a:gd name="connsiteX11012" fmla="*/ 753241 w 6672740"/>
              <a:gd name="connsiteY11012" fmla="*/ 3029325 h 3401120"/>
              <a:gd name="connsiteX11013" fmla="*/ 757937 w 6672740"/>
              <a:gd name="connsiteY11013" fmla="*/ 3040137 h 3401120"/>
              <a:gd name="connsiteX11014" fmla="*/ 748504 w 6672740"/>
              <a:gd name="connsiteY11014" fmla="*/ 3061850 h 3401120"/>
              <a:gd name="connsiteX11015" fmla="*/ 754202 w 6672740"/>
              <a:gd name="connsiteY11015" fmla="*/ 3075606 h 3401120"/>
              <a:gd name="connsiteX11016" fmla="*/ 745376 w 6672740"/>
              <a:gd name="connsiteY11016" fmla="*/ 3096914 h 3401120"/>
              <a:gd name="connsiteX11017" fmla="*/ 750468 w 6672740"/>
              <a:gd name="connsiteY11017" fmla="*/ 3109209 h 3401120"/>
              <a:gd name="connsiteX11018" fmla="*/ 740482 w 6672740"/>
              <a:gd name="connsiteY11018" fmla="*/ 3133317 h 3401120"/>
              <a:gd name="connsiteX11019" fmla="*/ 746734 w 6672740"/>
              <a:gd name="connsiteY11019" fmla="*/ 3148413 h 3401120"/>
              <a:gd name="connsiteX11020" fmla="*/ 737778 w 6672740"/>
              <a:gd name="connsiteY11020" fmla="*/ 3170034 h 3401120"/>
              <a:gd name="connsiteX11021" fmla="*/ 743001 w 6672740"/>
              <a:gd name="connsiteY11021" fmla="*/ 3182950 h 3401120"/>
              <a:gd name="connsiteX11022" fmla="*/ 735934 w 6672740"/>
              <a:gd name="connsiteY11022" fmla="*/ 3200426 h 3401120"/>
              <a:gd name="connsiteX11023" fmla="*/ 743001 w 6672740"/>
              <a:gd name="connsiteY11023" fmla="*/ 3217485 h 3401120"/>
              <a:gd name="connsiteX11024" fmla="*/ 733795 w 6672740"/>
              <a:gd name="connsiteY11024" fmla="*/ 3239711 h 3401120"/>
              <a:gd name="connsiteX11025" fmla="*/ 739267 w 6672740"/>
              <a:gd name="connsiteY11025" fmla="*/ 3253888 h 3401120"/>
              <a:gd name="connsiteX11026" fmla="*/ 731994 w 6672740"/>
              <a:gd name="connsiteY11026" fmla="*/ 3272733 h 3401120"/>
              <a:gd name="connsiteX11027" fmla="*/ 739267 w 6672740"/>
              <a:gd name="connsiteY11027" fmla="*/ 3290292 h 3401120"/>
              <a:gd name="connsiteX11028" fmla="*/ 731921 w 6672740"/>
              <a:gd name="connsiteY11028" fmla="*/ 3308027 h 3401120"/>
              <a:gd name="connsiteX11029" fmla="*/ 739267 w 6672740"/>
              <a:gd name="connsiteY11029" fmla="*/ 3325761 h 3401120"/>
              <a:gd name="connsiteX11030" fmla="*/ 731535 w 6672740"/>
              <a:gd name="connsiteY11030" fmla="*/ 3344430 h 3401120"/>
              <a:gd name="connsiteX11031" fmla="*/ 739267 w 6672740"/>
              <a:gd name="connsiteY11031" fmla="*/ 3363098 h 3401120"/>
              <a:gd name="connsiteX11032" fmla="*/ 731921 w 6672740"/>
              <a:gd name="connsiteY11032" fmla="*/ 3380834 h 3401120"/>
              <a:gd name="connsiteX11033" fmla="*/ 739267 w 6672740"/>
              <a:gd name="connsiteY11033" fmla="*/ 3398569 h 3401120"/>
              <a:gd name="connsiteX11034" fmla="*/ 738210 w 6672740"/>
              <a:gd name="connsiteY11034" fmla="*/ 3401120 h 3401120"/>
              <a:gd name="connsiteX11035" fmla="*/ 663783 w 6672740"/>
              <a:gd name="connsiteY11035" fmla="*/ 3401120 h 3401120"/>
              <a:gd name="connsiteX11036" fmla="*/ 662726 w 6672740"/>
              <a:gd name="connsiteY11036" fmla="*/ 3398569 h 3401120"/>
              <a:gd name="connsiteX11037" fmla="*/ 670073 w 6672740"/>
              <a:gd name="connsiteY11037" fmla="*/ 3380834 h 3401120"/>
              <a:gd name="connsiteX11038" fmla="*/ 662726 w 6672740"/>
              <a:gd name="connsiteY11038" fmla="*/ 3363098 h 3401120"/>
              <a:gd name="connsiteX11039" fmla="*/ 670459 w 6672740"/>
              <a:gd name="connsiteY11039" fmla="*/ 3344430 h 3401120"/>
              <a:gd name="connsiteX11040" fmla="*/ 662726 w 6672740"/>
              <a:gd name="connsiteY11040" fmla="*/ 3325761 h 3401120"/>
              <a:gd name="connsiteX11041" fmla="*/ 670073 w 6672740"/>
              <a:gd name="connsiteY11041" fmla="*/ 3308027 h 3401120"/>
              <a:gd name="connsiteX11042" fmla="*/ 662726 w 6672740"/>
              <a:gd name="connsiteY11042" fmla="*/ 3290292 h 3401120"/>
              <a:gd name="connsiteX11043" fmla="*/ 670000 w 6672740"/>
              <a:gd name="connsiteY11043" fmla="*/ 3272732 h 3401120"/>
              <a:gd name="connsiteX11044" fmla="*/ 662726 w 6672740"/>
              <a:gd name="connsiteY11044" fmla="*/ 3253888 h 3401120"/>
              <a:gd name="connsiteX11045" fmla="*/ 671800 w 6672740"/>
              <a:gd name="connsiteY11045" fmla="*/ 3230378 h 3401120"/>
              <a:gd name="connsiteX11046" fmla="*/ 666460 w 6672740"/>
              <a:gd name="connsiteY11046" fmla="*/ 3217485 h 3401120"/>
              <a:gd name="connsiteX11047" fmla="*/ 673526 w 6672740"/>
              <a:gd name="connsiteY11047" fmla="*/ 3200426 h 3401120"/>
              <a:gd name="connsiteX11048" fmla="*/ 666460 w 6672740"/>
              <a:gd name="connsiteY11048" fmla="*/ 3182950 h 3401120"/>
              <a:gd name="connsiteX11049" fmla="*/ 675371 w 6672740"/>
              <a:gd name="connsiteY11049" fmla="*/ 3160912 h 3401120"/>
              <a:gd name="connsiteX11050" fmla="*/ 670194 w 6672740"/>
              <a:gd name="connsiteY11050" fmla="*/ 3148413 h 3401120"/>
              <a:gd name="connsiteX11051" fmla="*/ 680180 w 6672740"/>
              <a:gd name="connsiteY11051" fmla="*/ 3124303 h 3401120"/>
              <a:gd name="connsiteX11052" fmla="*/ 673927 w 6672740"/>
              <a:gd name="connsiteY11052" fmla="*/ 3109209 h 3401120"/>
              <a:gd name="connsiteX11053" fmla="*/ 682753 w 6672740"/>
              <a:gd name="connsiteY11053" fmla="*/ 3087901 h 3401120"/>
              <a:gd name="connsiteX11054" fmla="*/ 677661 w 6672740"/>
              <a:gd name="connsiteY11054" fmla="*/ 3075606 h 3401120"/>
              <a:gd name="connsiteX11055" fmla="*/ 685182 w 6672740"/>
              <a:gd name="connsiteY11055" fmla="*/ 3057449 h 3401120"/>
              <a:gd name="connsiteX11056" fmla="*/ 677661 w 6672740"/>
              <a:gd name="connsiteY11056" fmla="*/ 3040137 h 3401120"/>
              <a:gd name="connsiteX11057" fmla="*/ 687026 w 6672740"/>
              <a:gd name="connsiteY11057" fmla="*/ 3018578 h 3401120"/>
              <a:gd name="connsiteX11058" fmla="*/ 681395 w 6672740"/>
              <a:gd name="connsiteY11058" fmla="*/ 3005600 h 3401120"/>
              <a:gd name="connsiteX11059" fmla="*/ 692579 w 6672740"/>
              <a:gd name="connsiteY11059" fmla="*/ 2979824 h 3401120"/>
              <a:gd name="connsiteX11060" fmla="*/ 688862 w 6672740"/>
              <a:gd name="connsiteY11060" fmla="*/ 2971063 h 3401120"/>
              <a:gd name="connsiteX11061" fmla="*/ 698246 w 6672740"/>
              <a:gd name="connsiteY11061" fmla="*/ 2948949 h 3401120"/>
              <a:gd name="connsiteX11062" fmla="*/ 692596 w 6672740"/>
              <a:gd name="connsiteY11062" fmla="*/ 2934660 h 3401120"/>
              <a:gd name="connsiteX11063" fmla="*/ 701347 w 6672740"/>
              <a:gd name="connsiteY11063" fmla="*/ 2912527 h 3401120"/>
              <a:gd name="connsiteX11064" fmla="*/ 696329 w 6672740"/>
              <a:gd name="connsiteY11064" fmla="*/ 2900125 h 3401120"/>
              <a:gd name="connsiteX11065" fmla="*/ 707813 w 6672740"/>
              <a:gd name="connsiteY11065" fmla="*/ 2871743 h 3401120"/>
              <a:gd name="connsiteX11066" fmla="*/ 709140 w 6672740"/>
              <a:gd name="connsiteY11066" fmla="*/ 2871180 h 3401120"/>
              <a:gd name="connsiteX11067" fmla="*/ 705664 w 6672740"/>
              <a:gd name="connsiteY11067" fmla="*/ 2862788 h 3401120"/>
              <a:gd name="connsiteX11068" fmla="*/ 714490 w 6672740"/>
              <a:gd name="connsiteY11068" fmla="*/ 2841480 h 3401120"/>
              <a:gd name="connsiteX11069" fmla="*/ 709398 w 6672740"/>
              <a:gd name="connsiteY11069" fmla="*/ 2829185 h 3401120"/>
              <a:gd name="connsiteX11070" fmla="*/ 720478 w 6672740"/>
              <a:gd name="connsiteY11070" fmla="*/ 2802436 h 3401120"/>
              <a:gd name="connsiteX11071" fmla="*/ 716865 w 6672740"/>
              <a:gd name="connsiteY11071" fmla="*/ 2793715 h 3401120"/>
              <a:gd name="connsiteX11072" fmla="*/ 725692 w 6672740"/>
              <a:gd name="connsiteY11072" fmla="*/ 2772406 h 3401120"/>
              <a:gd name="connsiteX11073" fmla="*/ 720599 w 6672740"/>
              <a:gd name="connsiteY11073" fmla="*/ 2760112 h 3401120"/>
              <a:gd name="connsiteX11074" fmla="*/ 731215 w 6672740"/>
              <a:gd name="connsiteY11074" fmla="*/ 2734482 h 3401120"/>
              <a:gd name="connsiteX11075" fmla="*/ 728067 w 6672740"/>
              <a:gd name="connsiteY11075" fmla="*/ 2726510 h 3401120"/>
              <a:gd name="connsiteX11076" fmla="*/ 738283 w 6672740"/>
              <a:gd name="connsiteY11076" fmla="*/ 2700640 h 3401120"/>
              <a:gd name="connsiteX11077" fmla="*/ 735533 w 6672740"/>
              <a:gd name="connsiteY11077" fmla="*/ 2693840 h 3401120"/>
              <a:gd name="connsiteX11078" fmla="*/ 746289 w 6672740"/>
              <a:gd name="connsiteY11078" fmla="*/ 2667241 h 3401120"/>
              <a:gd name="connsiteX11079" fmla="*/ 743001 w 6672740"/>
              <a:gd name="connsiteY11079" fmla="*/ 2659303 h 3401120"/>
              <a:gd name="connsiteX11080" fmla="*/ 753888 w 6672740"/>
              <a:gd name="connsiteY11080" fmla="*/ 2633020 h 3401120"/>
              <a:gd name="connsiteX11081" fmla="*/ 750468 w 6672740"/>
              <a:gd name="connsiteY11081" fmla="*/ 2624766 h 3401120"/>
              <a:gd name="connsiteX11082" fmla="*/ 761396 w 6672740"/>
              <a:gd name="connsiteY11082" fmla="*/ 2598385 h 3401120"/>
              <a:gd name="connsiteX11083" fmla="*/ 757937 w 6672740"/>
              <a:gd name="connsiteY11083" fmla="*/ 2590230 h 3401120"/>
              <a:gd name="connsiteX11084" fmla="*/ 769419 w 6672740"/>
              <a:gd name="connsiteY11084" fmla="*/ 2563168 h 3401120"/>
              <a:gd name="connsiteX11085" fmla="*/ 770560 w 6672740"/>
              <a:gd name="connsiteY11085" fmla="*/ 2562706 h 3401120"/>
              <a:gd name="connsiteX11086" fmla="*/ 767269 w 6672740"/>
              <a:gd name="connsiteY11086" fmla="*/ 2554760 h 3401120"/>
              <a:gd name="connsiteX11087" fmla="*/ 778478 w 6672740"/>
              <a:gd name="connsiteY11087" fmla="*/ 2527699 h 3401120"/>
              <a:gd name="connsiteX11088" fmla="*/ 779465 w 6672740"/>
              <a:gd name="connsiteY11088" fmla="*/ 2527290 h 3401120"/>
              <a:gd name="connsiteX11089" fmla="*/ 778471 w 6672740"/>
              <a:gd name="connsiteY11089" fmla="*/ 2524891 h 3401120"/>
              <a:gd name="connsiteX11090" fmla="*/ 789550 w 6672740"/>
              <a:gd name="connsiteY11090" fmla="*/ 2498141 h 3401120"/>
              <a:gd name="connsiteX11091" fmla="*/ 785938 w 6672740"/>
              <a:gd name="connsiteY11091" fmla="*/ 2489421 h 3401120"/>
              <a:gd name="connsiteX11092" fmla="*/ 796708 w 6672740"/>
              <a:gd name="connsiteY11092" fmla="*/ 2463419 h 3401120"/>
              <a:gd name="connsiteX11093" fmla="*/ 793405 w 6672740"/>
              <a:gd name="connsiteY11093" fmla="*/ 2455818 h 3401120"/>
              <a:gd name="connsiteX11094" fmla="*/ 805161 w 6672740"/>
              <a:gd name="connsiteY11094" fmla="*/ 2428756 h 3401120"/>
              <a:gd name="connsiteX11095" fmla="*/ 806385 w 6672740"/>
              <a:gd name="connsiteY11095" fmla="*/ 2428273 h 3401120"/>
              <a:gd name="connsiteX11096" fmla="*/ 804606 w 6672740"/>
              <a:gd name="connsiteY11096" fmla="*/ 2424082 h 3401120"/>
              <a:gd name="connsiteX11097" fmla="*/ 816089 w 6672740"/>
              <a:gd name="connsiteY11097" fmla="*/ 2397021 h 3401120"/>
              <a:gd name="connsiteX11098" fmla="*/ 818217 w 6672740"/>
              <a:gd name="connsiteY11098" fmla="*/ 2396160 h 3401120"/>
              <a:gd name="connsiteX11099" fmla="*/ 815807 w 6672740"/>
              <a:gd name="connsiteY11099" fmla="*/ 2390479 h 3401120"/>
              <a:gd name="connsiteX11100" fmla="*/ 827183 w 6672740"/>
              <a:gd name="connsiteY11100" fmla="*/ 2363671 h 3401120"/>
              <a:gd name="connsiteX11101" fmla="*/ 825140 w 6672740"/>
              <a:gd name="connsiteY11101" fmla="*/ 2358742 h 3401120"/>
              <a:gd name="connsiteX11102" fmla="*/ 836350 w 6672740"/>
              <a:gd name="connsiteY11102" fmla="*/ 2331681 h 3401120"/>
              <a:gd name="connsiteX11103" fmla="*/ 838655 w 6672740"/>
              <a:gd name="connsiteY11103" fmla="*/ 2330725 h 3401120"/>
              <a:gd name="connsiteX11104" fmla="*/ 836342 w 6672740"/>
              <a:gd name="connsiteY11104" fmla="*/ 2325139 h 3401120"/>
              <a:gd name="connsiteX11105" fmla="*/ 847552 w 6672740"/>
              <a:gd name="connsiteY11105" fmla="*/ 2298078 h 3401120"/>
              <a:gd name="connsiteX11106" fmla="*/ 849196 w 6672740"/>
              <a:gd name="connsiteY11106" fmla="*/ 2297398 h 3401120"/>
              <a:gd name="connsiteX11107" fmla="*/ 847542 w 6672740"/>
              <a:gd name="connsiteY11107" fmla="*/ 2293404 h 3401120"/>
              <a:gd name="connsiteX11108" fmla="*/ 858751 w 6672740"/>
              <a:gd name="connsiteY11108" fmla="*/ 2266343 h 3401120"/>
              <a:gd name="connsiteX11109" fmla="*/ 861334 w 6672740"/>
              <a:gd name="connsiteY11109" fmla="*/ 2265272 h 3401120"/>
              <a:gd name="connsiteX11110" fmla="*/ 858743 w 6672740"/>
              <a:gd name="connsiteY11110" fmla="*/ 2258867 h 3401120"/>
              <a:gd name="connsiteX11111" fmla="*/ 869952 w 6672740"/>
              <a:gd name="connsiteY11111" fmla="*/ 2231145 h 3401120"/>
              <a:gd name="connsiteX11112" fmla="*/ 871054 w 6672740"/>
              <a:gd name="connsiteY11112" fmla="*/ 2230678 h 3401120"/>
              <a:gd name="connsiteX11113" fmla="*/ 869945 w 6672740"/>
              <a:gd name="connsiteY11113" fmla="*/ 2228065 h 3401120"/>
              <a:gd name="connsiteX11114" fmla="*/ 881429 w 6672740"/>
              <a:gd name="connsiteY11114" fmla="*/ 2201004 h 3401120"/>
              <a:gd name="connsiteX11115" fmla="*/ 884672 w 6672740"/>
              <a:gd name="connsiteY11115" fmla="*/ 2199692 h 3401120"/>
              <a:gd name="connsiteX11116" fmla="*/ 883013 w 6672740"/>
              <a:gd name="connsiteY11116" fmla="*/ 2195395 h 3401120"/>
              <a:gd name="connsiteX11117" fmla="*/ 894222 w 6672740"/>
              <a:gd name="connsiteY11117" fmla="*/ 2166353 h 3401120"/>
              <a:gd name="connsiteX11118" fmla="*/ 895536 w 6672740"/>
              <a:gd name="connsiteY11118" fmla="*/ 2165769 h 3401120"/>
              <a:gd name="connsiteX11119" fmla="*/ 894214 w 6672740"/>
              <a:gd name="connsiteY11119" fmla="*/ 2162725 h 3401120"/>
              <a:gd name="connsiteX11120" fmla="*/ 905970 w 6672740"/>
              <a:gd name="connsiteY11120" fmla="*/ 2135664 h 3401120"/>
              <a:gd name="connsiteX11121" fmla="*/ 910015 w 6672740"/>
              <a:gd name="connsiteY11121" fmla="*/ 2134066 h 3401120"/>
              <a:gd name="connsiteX11122" fmla="*/ 909149 w 6672740"/>
              <a:gd name="connsiteY11122" fmla="*/ 2131924 h 3401120"/>
              <a:gd name="connsiteX11123" fmla="*/ 920359 w 6672740"/>
              <a:gd name="connsiteY11123" fmla="*/ 2104202 h 3401120"/>
              <a:gd name="connsiteX11124" fmla="*/ 921437 w 6672740"/>
              <a:gd name="connsiteY11124" fmla="*/ 2103744 h 3401120"/>
              <a:gd name="connsiteX11125" fmla="*/ 920350 w 6672740"/>
              <a:gd name="connsiteY11125" fmla="*/ 2101121 h 3401120"/>
              <a:gd name="connsiteX11126" fmla="*/ 931560 w 6672740"/>
              <a:gd name="connsiteY11126" fmla="*/ 2074060 h 3401120"/>
              <a:gd name="connsiteX11127" fmla="*/ 936665 w 6672740"/>
              <a:gd name="connsiteY11127" fmla="*/ 2071944 h 3401120"/>
              <a:gd name="connsiteX11128" fmla="*/ 935285 w 6672740"/>
              <a:gd name="connsiteY11128" fmla="*/ 2068450 h 3401120"/>
              <a:gd name="connsiteX11129" fmla="*/ 946766 w 6672740"/>
              <a:gd name="connsiteY11129" fmla="*/ 2039409 h 3401120"/>
              <a:gd name="connsiteX11130" fmla="*/ 949385 w 6672740"/>
              <a:gd name="connsiteY11130" fmla="*/ 2038273 h 3401120"/>
              <a:gd name="connsiteX11131" fmla="*/ 948352 w 6672740"/>
              <a:gd name="connsiteY11131" fmla="*/ 2035781 h 3401120"/>
              <a:gd name="connsiteX11132" fmla="*/ 959562 w 6672740"/>
              <a:gd name="connsiteY11132" fmla="*/ 2008720 h 3401120"/>
              <a:gd name="connsiteX11133" fmla="*/ 964048 w 6672740"/>
              <a:gd name="connsiteY11133" fmla="*/ 2006861 h 3401120"/>
              <a:gd name="connsiteX11134" fmla="*/ 963287 w 6672740"/>
              <a:gd name="connsiteY11134" fmla="*/ 2004978 h 3401120"/>
              <a:gd name="connsiteX11135" fmla="*/ 974496 w 6672740"/>
              <a:gd name="connsiteY11135" fmla="*/ 1977256 h 3401120"/>
              <a:gd name="connsiteX11136" fmla="*/ 978751 w 6672740"/>
              <a:gd name="connsiteY11136" fmla="*/ 1975451 h 3401120"/>
              <a:gd name="connsiteX11137" fmla="*/ 978222 w 6672740"/>
              <a:gd name="connsiteY11137" fmla="*/ 1974175 h 3401120"/>
              <a:gd name="connsiteX11138" fmla="*/ 989431 w 6672740"/>
              <a:gd name="connsiteY11138" fmla="*/ 1947114 h 3401120"/>
              <a:gd name="connsiteX11139" fmla="*/ 990800 w 6672740"/>
              <a:gd name="connsiteY11139" fmla="*/ 1946546 h 3401120"/>
              <a:gd name="connsiteX11140" fmla="*/ 989423 w 6672740"/>
              <a:gd name="connsiteY11140" fmla="*/ 1943373 h 3401120"/>
              <a:gd name="connsiteX11141" fmla="*/ 1001452 w 6672740"/>
              <a:gd name="connsiteY11141" fmla="*/ 1915651 h 3401120"/>
              <a:gd name="connsiteX11142" fmla="*/ 1006649 w 6672740"/>
              <a:gd name="connsiteY11142" fmla="*/ 1913597 h 3401120"/>
              <a:gd name="connsiteX11143" fmla="*/ 1006224 w 6672740"/>
              <a:gd name="connsiteY11143" fmla="*/ 1912570 h 3401120"/>
              <a:gd name="connsiteX11144" fmla="*/ 1017433 w 6672740"/>
              <a:gd name="connsiteY11144" fmla="*/ 1885509 h 3401120"/>
              <a:gd name="connsiteX11145" fmla="*/ 1021919 w 6672740"/>
              <a:gd name="connsiteY11145" fmla="*/ 1883650 h 3401120"/>
              <a:gd name="connsiteX11146" fmla="*/ 1021158 w 6672740"/>
              <a:gd name="connsiteY11146" fmla="*/ 1881767 h 3401120"/>
              <a:gd name="connsiteX11147" fmla="*/ 1032367 w 6672740"/>
              <a:gd name="connsiteY11147" fmla="*/ 1854045 h 3401120"/>
              <a:gd name="connsiteX11148" fmla="*/ 1036267 w 6672740"/>
              <a:gd name="connsiteY11148" fmla="*/ 1852391 h 3401120"/>
              <a:gd name="connsiteX11149" fmla="*/ 1047302 w 6672740"/>
              <a:gd name="connsiteY11149" fmla="*/ 1824451 h 3401120"/>
              <a:gd name="connsiteX11150" fmla="*/ 1051565 w 6672740"/>
              <a:gd name="connsiteY11150" fmla="*/ 1822599 h 3401120"/>
              <a:gd name="connsiteX11151" fmla="*/ 1062510 w 6672740"/>
              <a:gd name="connsiteY11151" fmla="*/ 1796174 h 3401120"/>
              <a:gd name="connsiteX11152" fmla="*/ 1071896 w 6672740"/>
              <a:gd name="connsiteY11152" fmla="*/ 1792286 h 3401120"/>
              <a:gd name="connsiteX11153" fmla="*/ 1082771 w 6672740"/>
              <a:gd name="connsiteY11153" fmla="*/ 1766032 h 3401120"/>
              <a:gd name="connsiteX11154" fmla="*/ 1086944 w 6672740"/>
              <a:gd name="connsiteY11154" fmla="*/ 1764303 h 3401120"/>
              <a:gd name="connsiteX11155" fmla="*/ 1086497 w 6672740"/>
              <a:gd name="connsiteY11155" fmla="*/ 1763224 h 3401120"/>
              <a:gd name="connsiteX11156" fmla="*/ 1097706 w 6672740"/>
              <a:gd name="connsiteY11156" fmla="*/ 1736162 h 3401120"/>
              <a:gd name="connsiteX11157" fmla="*/ 1101732 w 6672740"/>
              <a:gd name="connsiteY11157" fmla="*/ 1734494 h 3401120"/>
              <a:gd name="connsiteX11158" fmla="*/ 1112641 w 6672740"/>
              <a:gd name="connsiteY11158" fmla="*/ 1708160 h 3401120"/>
              <a:gd name="connsiteX11159" fmla="*/ 1120244 w 6672740"/>
              <a:gd name="connsiteY11159" fmla="*/ 1705010 h 3401120"/>
              <a:gd name="connsiteX11160" fmla="*/ 1131582 w 6672740"/>
              <a:gd name="connsiteY11160" fmla="*/ 1678291 h 3401120"/>
              <a:gd name="connsiteX11161" fmla="*/ 1137798 w 6672740"/>
              <a:gd name="connsiteY11161" fmla="*/ 1675778 h 3401120"/>
              <a:gd name="connsiteX11162" fmla="*/ 1136902 w 6672740"/>
              <a:gd name="connsiteY11162" fmla="*/ 1673615 h 3401120"/>
              <a:gd name="connsiteX11163" fmla="*/ 1148111 w 6672740"/>
              <a:gd name="connsiteY11163" fmla="*/ 1646554 h 3401120"/>
              <a:gd name="connsiteX11164" fmla="*/ 1157577 w 6672740"/>
              <a:gd name="connsiteY11164" fmla="*/ 1642633 h 3401120"/>
              <a:gd name="connsiteX11165" fmla="*/ 1166779 w 6672740"/>
              <a:gd name="connsiteY11165" fmla="*/ 1620419 h 3401120"/>
              <a:gd name="connsiteX11166" fmla="*/ 1171635 w 6672740"/>
              <a:gd name="connsiteY11166" fmla="*/ 1618407 h 3401120"/>
              <a:gd name="connsiteX11167" fmla="*/ 1170505 w 6672740"/>
              <a:gd name="connsiteY11167" fmla="*/ 1615743 h 3401120"/>
              <a:gd name="connsiteX11168" fmla="*/ 1181987 w 6672740"/>
              <a:gd name="connsiteY11168" fmla="*/ 1588682 h 3401120"/>
              <a:gd name="connsiteX11169" fmla="*/ 1193321 w 6672740"/>
              <a:gd name="connsiteY11169" fmla="*/ 1584099 h 3401120"/>
              <a:gd name="connsiteX11170" fmla="*/ 1202249 w 6672740"/>
              <a:gd name="connsiteY11170" fmla="*/ 1562546 h 3401120"/>
              <a:gd name="connsiteX11171" fmla="*/ 1210266 w 6672740"/>
              <a:gd name="connsiteY11171" fmla="*/ 1559224 h 3401120"/>
              <a:gd name="connsiteX11172" fmla="*/ 1220917 w 6672740"/>
              <a:gd name="connsiteY11172" fmla="*/ 1531630 h 3401120"/>
              <a:gd name="connsiteX11173" fmla="*/ 1230113 w 6672740"/>
              <a:gd name="connsiteY11173" fmla="*/ 1527543 h 3401120"/>
              <a:gd name="connsiteX11174" fmla="*/ 1239585 w 6672740"/>
              <a:gd name="connsiteY11174" fmla="*/ 1504675 h 3401120"/>
              <a:gd name="connsiteX11175" fmla="*/ 1244123 w 6672740"/>
              <a:gd name="connsiteY11175" fmla="*/ 1502795 h 3401120"/>
              <a:gd name="connsiteX11176" fmla="*/ 1255340 w 6672740"/>
              <a:gd name="connsiteY11176" fmla="*/ 1476945 h 3401120"/>
              <a:gd name="connsiteX11177" fmla="*/ 1265954 w 6672740"/>
              <a:gd name="connsiteY11177" fmla="*/ 1472749 h 3401120"/>
              <a:gd name="connsiteX11178" fmla="*/ 1275603 w 6672740"/>
              <a:gd name="connsiteY11178" fmla="*/ 1450538 h 3401120"/>
              <a:gd name="connsiteX11179" fmla="*/ 1288789 w 6672740"/>
              <a:gd name="connsiteY11179" fmla="*/ 1445329 h 3401120"/>
              <a:gd name="connsiteX11180" fmla="*/ 1297458 w 6672740"/>
              <a:gd name="connsiteY11180" fmla="*/ 1424402 h 3401120"/>
              <a:gd name="connsiteX11181" fmla="*/ 1305053 w 6672740"/>
              <a:gd name="connsiteY11181" fmla="*/ 1421255 h 3401120"/>
              <a:gd name="connsiteX11182" fmla="*/ 1316399 w 6672740"/>
              <a:gd name="connsiteY11182" fmla="*/ 1393212 h 3401120"/>
              <a:gd name="connsiteX11183" fmla="*/ 1327571 w 6672740"/>
              <a:gd name="connsiteY11183" fmla="*/ 1388474 h 3401120"/>
              <a:gd name="connsiteX11184" fmla="*/ 1336661 w 6672740"/>
              <a:gd name="connsiteY11184" fmla="*/ 1366529 h 3401120"/>
              <a:gd name="connsiteX11185" fmla="*/ 1345195 w 6672740"/>
              <a:gd name="connsiteY11185" fmla="*/ 1362995 h 3401120"/>
              <a:gd name="connsiteX11186" fmla="*/ 1355329 w 6672740"/>
              <a:gd name="connsiteY11186" fmla="*/ 1338528 h 3401120"/>
              <a:gd name="connsiteX11187" fmla="*/ 1365813 w 6672740"/>
              <a:gd name="connsiteY11187" fmla="*/ 1334185 h 3401120"/>
              <a:gd name="connsiteX11188" fmla="*/ 1374817 w 6672740"/>
              <a:gd name="connsiteY11188" fmla="*/ 1312939 h 3401120"/>
              <a:gd name="connsiteX11189" fmla="*/ 1389923 w 6672740"/>
              <a:gd name="connsiteY11189" fmla="*/ 1306824 h 3401120"/>
              <a:gd name="connsiteX11190" fmla="*/ 1398267 w 6672740"/>
              <a:gd name="connsiteY11190" fmla="*/ 1285209 h 3401120"/>
              <a:gd name="connsiteX11191" fmla="*/ 1409358 w 6672740"/>
              <a:gd name="connsiteY11191" fmla="*/ 1280278 h 3401120"/>
              <a:gd name="connsiteX11192" fmla="*/ 1416935 w 6672740"/>
              <a:gd name="connsiteY11192" fmla="*/ 1261987 h 3401120"/>
              <a:gd name="connsiteX11193" fmla="*/ 1432618 w 6672740"/>
              <a:gd name="connsiteY11193" fmla="*/ 1255491 h 3401120"/>
              <a:gd name="connsiteX11194" fmla="*/ 1441203 w 6672740"/>
              <a:gd name="connsiteY11194" fmla="*/ 1234258 h 3401120"/>
              <a:gd name="connsiteX11195" fmla="*/ 1455110 w 6672740"/>
              <a:gd name="connsiteY11195" fmla="*/ 1228357 h 3401120"/>
              <a:gd name="connsiteX11196" fmla="*/ 1463605 w 6672740"/>
              <a:gd name="connsiteY11196" fmla="*/ 1207850 h 3401120"/>
              <a:gd name="connsiteX11197" fmla="*/ 1473842 w 6672740"/>
              <a:gd name="connsiteY11197" fmla="*/ 1203609 h 3401120"/>
              <a:gd name="connsiteX11198" fmla="*/ 1482274 w 6672740"/>
              <a:gd name="connsiteY11198" fmla="*/ 1182261 h 3401120"/>
              <a:gd name="connsiteX11199" fmla="*/ 1499333 w 6672740"/>
              <a:gd name="connsiteY11199" fmla="*/ 1174850 h 3401120"/>
              <a:gd name="connsiteX11200" fmla="*/ 1506543 w 6672740"/>
              <a:gd name="connsiteY11200" fmla="*/ 1157444 h 3401120"/>
              <a:gd name="connsiteX11201" fmla="*/ 1520517 w 6672740"/>
              <a:gd name="connsiteY11201" fmla="*/ 1151656 h 3401120"/>
              <a:gd name="connsiteX11202" fmla="*/ 1528945 w 6672740"/>
              <a:gd name="connsiteY11202" fmla="*/ 1131309 h 3401120"/>
              <a:gd name="connsiteX11203" fmla="*/ 1544318 w 6672740"/>
              <a:gd name="connsiteY11203" fmla="*/ 1124941 h 3401120"/>
              <a:gd name="connsiteX11204" fmla="*/ 1551620 w 6672740"/>
              <a:gd name="connsiteY11204" fmla="*/ 1107312 h 3401120"/>
              <a:gd name="connsiteX11205" fmla="*/ 1567380 w 6672740"/>
              <a:gd name="connsiteY11205" fmla="*/ 1100785 h 3401120"/>
              <a:gd name="connsiteX11206" fmla="*/ 1575615 w 6672740"/>
              <a:gd name="connsiteY11206" fmla="*/ 1080904 h 3401120"/>
              <a:gd name="connsiteX11207" fmla="*/ 1591455 w 6672740"/>
              <a:gd name="connsiteY11207" fmla="*/ 1074342 h 3401120"/>
              <a:gd name="connsiteX11208" fmla="*/ 1598017 w 6672740"/>
              <a:gd name="connsiteY11208" fmla="*/ 1058502 h 3401120"/>
              <a:gd name="connsiteX11209" fmla="*/ 1613034 w 6672740"/>
              <a:gd name="connsiteY11209" fmla="*/ 1052281 h 3401120"/>
              <a:gd name="connsiteX11210" fmla="*/ 1620692 w 6672740"/>
              <a:gd name="connsiteY11210" fmla="*/ 1034234 h 3401120"/>
              <a:gd name="connsiteX11211" fmla="*/ 1637223 w 6672740"/>
              <a:gd name="connsiteY11211" fmla="*/ 1027549 h 3401120"/>
              <a:gd name="connsiteX11212" fmla="*/ 1644689 w 6672740"/>
              <a:gd name="connsiteY11212" fmla="*/ 1008645 h 3401120"/>
              <a:gd name="connsiteX11213" fmla="*/ 1659943 w 6672740"/>
              <a:gd name="connsiteY11213" fmla="*/ 1002017 h 3401120"/>
              <a:gd name="connsiteX11214" fmla="*/ 1667363 w 6672740"/>
              <a:gd name="connsiteY11214" fmla="*/ 984101 h 3401120"/>
              <a:gd name="connsiteX11215" fmla="*/ 1684990 w 6672740"/>
              <a:gd name="connsiteY11215" fmla="*/ 976801 h 3401120"/>
              <a:gd name="connsiteX11216" fmla="*/ 1691359 w 6672740"/>
              <a:gd name="connsiteY11216" fmla="*/ 961426 h 3401120"/>
              <a:gd name="connsiteX11217" fmla="*/ 1707475 w 6672740"/>
              <a:gd name="connsiteY11217" fmla="*/ 954751 h 3401120"/>
              <a:gd name="connsiteX11218" fmla="*/ 1714308 w 6672740"/>
              <a:gd name="connsiteY11218" fmla="*/ 939024 h 3401120"/>
              <a:gd name="connsiteX11219" fmla="*/ 1733345 w 6672740"/>
              <a:gd name="connsiteY11219" fmla="*/ 931505 h 3401120"/>
              <a:gd name="connsiteX11220" fmla="*/ 1740169 w 6672740"/>
              <a:gd name="connsiteY11220" fmla="*/ 915029 h 3401120"/>
              <a:gd name="connsiteX11221" fmla="*/ 1757798 w 6672740"/>
              <a:gd name="connsiteY11221" fmla="*/ 907728 h 3401120"/>
              <a:gd name="connsiteX11222" fmla="*/ 1758803 w 6672740"/>
              <a:gd name="connsiteY11222" fmla="*/ 905303 h 3401120"/>
              <a:gd name="connsiteX11223" fmla="*/ 1738061 w 6672740"/>
              <a:gd name="connsiteY11223" fmla="*/ 914522 h 3401120"/>
              <a:gd name="connsiteX11224" fmla="*/ 1734007 w 6672740"/>
              <a:gd name="connsiteY11224" fmla="*/ 924075 h 3401120"/>
              <a:gd name="connsiteX11225" fmla="*/ 1716330 w 6672740"/>
              <a:gd name="connsiteY11225" fmla="*/ 931222 h 3401120"/>
              <a:gd name="connsiteX11226" fmla="*/ 1710012 w 6672740"/>
              <a:gd name="connsiteY11226" fmla="*/ 946477 h 3401120"/>
              <a:gd name="connsiteX11227" fmla="*/ 1690274 w 6672740"/>
              <a:gd name="connsiteY11227" fmla="*/ 954653 h 3401120"/>
              <a:gd name="connsiteX11228" fmla="*/ 1683876 w 6672740"/>
              <a:gd name="connsiteY11228" fmla="*/ 970472 h 3401120"/>
              <a:gd name="connsiteX11229" fmla="*/ 1667955 w 6672740"/>
              <a:gd name="connsiteY11229" fmla="*/ 977228 h 3401120"/>
              <a:gd name="connsiteX11230" fmla="*/ 1661200 w 6672740"/>
              <a:gd name="connsiteY11230" fmla="*/ 993147 h 3401120"/>
              <a:gd name="connsiteX11231" fmla="*/ 1643235 w 6672740"/>
              <a:gd name="connsiteY11231" fmla="*/ 1000411 h 3401120"/>
              <a:gd name="connsiteX11232" fmla="*/ 1636659 w 6672740"/>
              <a:gd name="connsiteY11232" fmla="*/ 1015549 h 3401120"/>
              <a:gd name="connsiteX11233" fmla="*/ 1617622 w 6672740"/>
              <a:gd name="connsiteY11233" fmla="*/ 1023068 h 3401120"/>
              <a:gd name="connsiteX11234" fmla="*/ 1610796 w 6672740"/>
              <a:gd name="connsiteY11234" fmla="*/ 1039544 h 3401120"/>
              <a:gd name="connsiteX11235" fmla="*/ 1594320 w 6672740"/>
              <a:gd name="connsiteY11235" fmla="*/ 1046369 h 3401120"/>
              <a:gd name="connsiteX11236" fmla="*/ 1586801 w 6672740"/>
              <a:gd name="connsiteY11236" fmla="*/ 1065408 h 3401120"/>
              <a:gd name="connsiteX11237" fmla="*/ 1571075 w 6672740"/>
              <a:gd name="connsiteY11237" fmla="*/ 1072241 h 3401120"/>
              <a:gd name="connsiteX11238" fmla="*/ 1564399 w 6672740"/>
              <a:gd name="connsiteY11238" fmla="*/ 1088356 h 3401120"/>
              <a:gd name="connsiteX11239" fmla="*/ 1549382 w 6672740"/>
              <a:gd name="connsiteY11239" fmla="*/ 1094577 h 3401120"/>
              <a:gd name="connsiteX11240" fmla="*/ 1541723 w 6672740"/>
              <a:gd name="connsiteY11240" fmla="*/ 1112624 h 3401120"/>
              <a:gd name="connsiteX11241" fmla="*/ 1524046 w 6672740"/>
              <a:gd name="connsiteY11241" fmla="*/ 1119772 h 3401120"/>
              <a:gd name="connsiteX11242" fmla="*/ 1517728 w 6672740"/>
              <a:gd name="connsiteY11242" fmla="*/ 1135026 h 3401120"/>
              <a:gd name="connsiteX11243" fmla="*/ 1504286 w 6672740"/>
              <a:gd name="connsiteY11243" fmla="*/ 1140593 h 3401120"/>
              <a:gd name="connsiteX11244" fmla="*/ 1495326 w 6672740"/>
              <a:gd name="connsiteY11244" fmla="*/ 1162755 h 3401120"/>
              <a:gd name="connsiteX11245" fmla="*/ 1477278 w 6672740"/>
              <a:gd name="connsiteY11245" fmla="*/ 1170414 h 3401120"/>
              <a:gd name="connsiteX11246" fmla="*/ 1471057 w 6672740"/>
              <a:gd name="connsiteY11246" fmla="*/ 1185431 h 3401120"/>
              <a:gd name="connsiteX11247" fmla="*/ 1457084 w 6672740"/>
              <a:gd name="connsiteY11247" fmla="*/ 1191219 h 3401120"/>
              <a:gd name="connsiteX11248" fmla="*/ 1448655 w 6672740"/>
              <a:gd name="connsiteY11248" fmla="*/ 1211567 h 3401120"/>
              <a:gd name="connsiteX11249" fmla="*/ 1439245 w 6672740"/>
              <a:gd name="connsiteY11249" fmla="*/ 1215465 h 3401120"/>
              <a:gd name="connsiteX11250" fmla="*/ 1429713 w 6672740"/>
              <a:gd name="connsiteY11250" fmla="*/ 1239024 h 3401120"/>
              <a:gd name="connsiteX11251" fmla="*/ 1412135 w 6672740"/>
              <a:gd name="connsiteY11251" fmla="*/ 1246479 h 3401120"/>
              <a:gd name="connsiteX11252" fmla="*/ 1405718 w 6672740"/>
              <a:gd name="connsiteY11252" fmla="*/ 1261972 h 3401120"/>
              <a:gd name="connsiteX11253" fmla="*/ 1392276 w 6672740"/>
              <a:gd name="connsiteY11253" fmla="*/ 1267539 h 3401120"/>
              <a:gd name="connsiteX11254" fmla="*/ 1383316 w 6672740"/>
              <a:gd name="connsiteY11254" fmla="*/ 1289701 h 3401120"/>
              <a:gd name="connsiteX11255" fmla="*/ 1373882 w 6672740"/>
              <a:gd name="connsiteY11255" fmla="*/ 1293704 h 3401120"/>
              <a:gd name="connsiteX11256" fmla="*/ 1364375 w 6672740"/>
              <a:gd name="connsiteY11256" fmla="*/ 1316109 h 3401120"/>
              <a:gd name="connsiteX11257" fmla="*/ 1348373 w 6672740"/>
              <a:gd name="connsiteY11257" fmla="*/ 1322579 h 3401120"/>
              <a:gd name="connsiteX11258" fmla="*/ 1340379 w 6672740"/>
              <a:gd name="connsiteY11258" fmla="*/ 1343292 h 3401120"/>
              <a:gd name="connsiteX11259" fmla="*/ 1330387 w 6672740"/>
              <a:gd name="connsiteY11259" fmla="*/ 1347733 h 3401120"/>
              <a:gd name="connsiteX11260" fmla="*/ 1321711 w 6672740"/>
              <a:gd name="connsiteY11260" fmla="*/ 1369702 h 3401120"/>
              <a:gd name="connsiteX11261" fmla="*/ 1310199 w 6672740"/>
              <a:gd name="connsiteY11261" fmla="*/ 1374704 h 3401120"/>
              <a:gd name="connsiteX11262" fmla="*/ 1302222 w 6672740"/>
              <a:gd name="connsiteY11262" fmla="*/ 1392650 h 3401120"/>
              <a:gd name="connsiteX11263" fmla="*/ 1288117 w 6672740"/>
              <a:gd name="connsiteY11263" fmla="*/ 1398093 h 3401120"/>
              <a:gd name="connsiteX11264" fmla="*/ 1278773 w 6672740"/>
              <a:gd name="connsiteY11264" fmla="*/ 1420652 h 3401120"/>
              <a:gd name="connsiteX11265" fmla="*/ 1270299 w 6672740"/>
              <a:gd name="connsiteY11265" fmla="*/ 1424162 h 3401120"/>
              <a:gd name="connsiteX11266" fmla="*/ 1260105 w 6672740"/>
              <a:gd name="connsiteY11266" fmla="*/ 1449975 h 3401120"/>
              <a:gd name="connsiteX11267" fmla="*/ 1251735 w 6672740"/>
              <a:gd name="connsiteY11267" fmla="*/ 1453611 h 3401120"/>
              <a:gd name="connsiteX11268" fmla="*/ 1241164 w 6672740"/>
              <a:gd name="connsiteY11268" fmla="*/ 1478524 h 3401120"/>
              <a:gd name="connsiteX11269" fmla="*/ 1229830 w 6672740"/>
              <a:gd name="connsiteY11269" fmla="*/ 1483108 h 3401120"/>
              <a:gd name="connsiteX11270" fmla="*/ 1220902 w 6672740"/>
              <a:gd name="connsiteY11270" fmla="*/ 1504660 h 3401120"/>
              <a:gd name="connsiteX11271" fmla="*/ 1211946 w 6672740"/>
              <a:gd name="connsiteY11271" fmla="*/ 1508370 h 3401120"/>
              <a:gd name="connsiteX11272" fmla="*/ 1202233 w 6672740"/>
              <a:gd name="connsiteY11272" fmla="*/ 1532388 h 3401120"/>
              <a:gd name="connsiteX11273" fmla="*/ 1192799 w 6672740"/>
              <a:gd name="connsiteY11273" fmla="*/ 1536392 h 3401120"/>
              <a:gd name="connsiteX11274" fmla="*/ 1183291 w 6672740"/>
              <a:gd name="connsiteY11274" fmla="*/ 1558797 h 3401120"/>
              <a:gd name="connsiteX11275" fmla="*/ 1173421 w 6672740"/>
              <a:gd name="connsiteY11275" fmla="*/ 1562789 h 3401120"/>
              <a:gd name="connsiteX11276" fmla="*/ 1163029 w 6672740"/>
              <a:gd name="connsiteY11276" fmla="*/ 1589713 h 3401120"/>
              <a:gd name="connsiteX11277" fmla="*/ 1153833 w 6672740"/>
              <a:gd name="connsiteY11277" fmla="*/ 1593801 h 3401120"/>
              <a:gd name="connsiteX11278" fmla="*/ 1144361 w 6672740"/>
              <a:gd name="connsiteY11278" fmla="*/ 1616669 h 3401120"/>
              <a:gd name="connsiteX11279" fmla="*/ 1139365 w 6672740"/>
              <a:gd name="connsiteY11279" fmla="*/ 1618737 h 3401120"/>
              <a:gd name="connsiteX11280" fmla="*/ 1129153 w 6672740"/>
              <a:gd name="connsiteY11280" fmla="*/ 1642804 h 3401120"/>
              <a:gd name="connsiteX11281" fmla="*/ 1119741 w 6672740"/>
              <a:gd name="connsiteY11281" fmla="*/ 1646610 h 3401120"/>
              <a:gd name="connsiteX11282" fmla="*/ 1120101 w 6672740"/>
              <a:gd name="connsiteY11282" fmla="*/ 1647480 h 3401120"/>
              <a:gd name="connsiteX11283" fmla="*/ 1108892 w 6672740"/>
              <a:gd name="connsiteY11283" fmla="*/ 1674541 h 3401120"/>
              <a:gd name="connsiteX11284" fmla="*/ 1099425 w 6672740"/>
              <a:gd name="connsiteY11284" fmla="*/ 1678463 h 3401120"/>
              <a:gd name="connsiteX11285" fmla="*/ 1090223 w 6672740"/>
              <a:gd name="connsiteY11285" fmla="*/ 1700677 h 3401120"/>
              <a:gd name="connsiteX11286" fmla="*/ 1085390 w 6672740"/>
              <a:gd name="connsiteY11286" fmla="*/ 1702679 h 3401120"/>
              <a:gd name="connsiteX11287" fmla="*/ 1086498 w 6672740"/>
              <a:gd name="connsiteY11287" fmla="*/ 1705352 h 3401120"/>
              <a:gd name="connsiteX11288" fmla="*/ 1075289 w 6672740"/>
              <a:gd name="connsiteY11288" fmla="*/ 1732413 h 3401120"/>
              <a:gd name="connsiteX11289" fmla="*/ 1071087 w 6672740"/>
              <a:gd name="connsiteY11289" fmla="*/ 1734154 h 3401120"/>
              <a:gd name="connsiteX11290" fmla="*/ 1071562 w 6672740"/>
              <a:gd name="connsiteY11290" fmla="*/ 1735222 h 3401120"/>
              <a:gd name="connsiteX11291" fmla="*/ 1059533 w 6672740"/>
              <a:gd name="connsiteY11291" fmla="*/ 1762283 h 3401120"/>
              <a:gd name="connsiteX11292" fmla="*/ 1049873 w 6672740"/>
              <a:gd name="connsiteY11292" fmla="*/ 1766012 h 3401120"/>
              <a:gd name="connsiteX11293" fmla="*/ 1039818 w 6672740"/>
              <a:gd name="connsiteY11293" fmla="*/ 1790285 h 3401120"/>
              <a:gd name="connsiteX11294" fmla="*/ 1035646 w 6672740"/>
              <a:gd name="connsiteY11294" fmla="*/ 1792013 h 3401120"/>
              <a:gd name="connsiteX11295" fmla="*/ 1036093 w 6672740"/>
              <a:gd name="connsiteY11295" fmla="*/ 1793093 h 3401120"/>
              <a:gd name="connsiteX11296" fmla="*/ 1024884 w 6672740"/>
              <a:gd name="connsiteY11296" fmla="*/ 1820154 h 3401120"/>
              <a:gd name="connsiteX11297" fmla="*/ 1020396 w 6672740"/>
              <a:gd name="connsiteY11297" fmla="*/ 1822012 h 3401120"/>
              <a:gd name="connsiteX11298" fmla="*/ 1021158 w 6672740"/>
              <a:gd name="connsiteY11298" fmla="*/ 1823896 h 3401120"/>
              <a:gd name="connsiteX11299" fmla="*/ 1009949 w 6672740"/>
              <a:gd name="connsiteY11299" fmla="*/ 1851617 h 3401120"/>
              <a:gd name="connsiteX11300" fmla="*/ 1006046 w 6672740"/>
              <a:gd name="connsiteY11300" fmla="*/ 1853274 h 3401120"/>
              <a:gd name="connsiteX11301" fmla="*/ 994741 w 6672740"/>
              <a:gd name="connsiteY11301" fmla="*/ 1881214 h 3401120"/>
              <a:gd name="connsiteX11302" fmla="*/ 988591 w 6672740"/>
              <a:gd name="connsiteY11302" fmla="*/ 1883823 h 3401120"/>
              <a:gd name="connsiteX11303" fmla="*/ 978213 w 6672740"/>
              <a:gd name="connsiteY11303" fmla="*/ 1909488 h 3401120"/>
              <a:gd name="connsiteX11304" fmla="*/ 973959 w 6672740"/>
              <a:gd name="connsiteY11304" fmla="*/ 1911293 h 3401120"/>
              <a:gd name="connsiteX11305" fmla="*/ 974488 w 6672740"/>
              <a:gd name="connsiteY11305" fmla="*/ 1912570 h 3401120"/>
              <a:gd name="connsiteX11306" fmla="*/ 963279 w 6672740"/>
              <a:gd name="connsiteY11306" fmla="*/ 1939631 h 3401120"/>
              <a:gd name="connsiteX11307" fmla="*/ 958791 w 6672740"/>
              <a:gd name="connsiteY11307" fmla="*/ 1941489 h 3401120"/>
              <a:gd name="connsiteX11308" fmla="*/ 959553 w 6672740"/>
              <a:gd name="connsiteY11308" fmla="*/ 1943373 h 3401120"/>
              <a:gd name="connsiteX11309" fmla="*/ 948344 w 6672740"/>
              <a:gd name="connsiteY11309" fmla="*/ 1971094 h 3401120"/>
              <a:gd name="connsiteX11310" fmla="*/ 944081 w 6672740"/>
              <a:gd name="connsiteY11310" fmla="*/ 1972904 h 3401120"/>
              <a:gd name="connsiteX11311" fmla="*/ 944622 w 6672740"/>
              <a:gd name="connsiteY11311" fmla="*/ 1974175 h 3401120"/>
              <a:gd name="connsiteX11312" fmla="*/ 933139 w 6672740"/>
              <a:gd name="connsiteY11312" fmla="*/ 2001236 h 3401120"/>
              <a:gd name="connsiteX11313" fmla="*/ 927267 w 6672740"/>
              <a:gd name="connsiteY11313" fmla="*/ 2003610 h 3401120"/>
              <a:gd name="connsiteX11314" fmla="*/ 927819 w 6672740"/>
              <a:gd name="connsiteY11314" fmla="*/ 2004978 h 3401120"/>
              <a:gd name="connsiteX11315" fmla="*/ 916610 w 6672740"/>
              <a:gd name="connsiteY11315" fmla="*/ 2032699 h 3401120"/>
              <a:gd name="connsiteX11316" fmla="*/ 915531 w 6672740"/>
              <a:gd name="connsiteY11316" fmla="*/ 2033157 h 3401120"/>
              <a:gd name="connsiteX11317" fmla="*/ 916618 w 6672740"/>
              <a:gd name="connsiteY11317" fmla="*/ 2035781 h 3401120"/>
              <a:gd name="connsiteX11318" fmla="*/ 905410 w 6672740"/>
              <a:gd name="connsiteY11318" fmla="*/ 2062842 h 3401120"/>
              <a:gd name="connsiteX11319" fmla="*/ 900330 w 6672740"/>
              <a:gd name="connsiteY11319" fmla="*/ 2064946 h 3401120"/>
              <a:gd name="connsiteX11320" fmla="*/ 901683 w 6672740"/>
              <a:gd name="connsiteY11320" fmla="*/ 2068450 h 3401120"/>
              <a:gd name="connsiteX11321" fmla="*/ 890474 w 6672740"/>
              <a:gd name="connsiteY11321" fmla="*/ 2097492 h 3401120"/>
              <a:gd name="connsiteX11322" fmla="*/ 889185 w 6672740"/>
              <a:gd name="connsiteY11322" fmla="*/ 2098065 h 3401120"/>
              <a:gd name="connsiteX11323" fmla="*/ 890482 w 6672740"/>
              <a:gd name="connsiteY11323" fmla="*/ 2101121 h 3401120"/>
              <a:gd name="connsiteX11324" fmla="*/ 879000 w 6672740"/>
              <a:gd name="connsiteY11324" fmla="*/ 2128182 h 3401120"/>
              <a:gd name="connsiteX11325" fmla="*/ 873126 w 6672740"/>
              <a:gd name="connsiteY11325" fmla="*/ 2130556 h 3401120"/>
              <a:gd name="connsiteX11326" fmla="*/ 873679 w 6672740"/>
              <a:gd name="connsiteY11326" fmla="*/ 2131924 h 3401120"/>
              <a:gd name="connsiteX11327" fmla="*/ 862471 w 6672740"/>
              <a:gd name="connsiteY11327" fmla="*/ 2159645 h 3401120"/>
              <a:gd name="connsiteX11328" fmla="*/ 861391 w 6672740"/>
              <a:gd name="connsiteY11328" fmla="*/ 2160102 h 3401120"/>
              <a:gd name="connsiteX11329" fmla="*/ 862478 w 6672740"/>
              <a:gd name="connsiteY11329" fmla="*/ 2162725 h 3401120"/>
              <a:gd name="connsiteX11330" fmla="*/ 851270 w 6672740"/>
              <a:gd name="connsiteY11330" fmla="*/ 2189787 h 3401120"/>
              <a:gd name="connsiteX11331" fmla="*/ 849410 w 6672740"/>
              <a:gd name="connsiteY11331" fmla="*/ 2190557 h 3401120"/>
              <a:gd name="connsiteX11332" fmla="*/ 851278 w 6672740"/>
              <a:gd name="connsiteY11332" fmla="*/ 2195395 h 3401120"/>
              <a:gd name="connsiteX11333" fmla="*/ 840069 w 6672740"/>
              <a:gd name="connsiteY11333" fmla="*/ 2224436 h 3401120"/>
              <a:gd name="connsiteX11334" fmla="*/ 838728 w 6672740"/>
              <a:gd name="connsiteY11334" fmla="*/ 2225031 h 3401120"/>
              <a:gd name="connsiteX11335" fmla="*/ 840076 w 6672740"/>
              <a:gd name="connsiteY11335" fmla="*/ 2228065 h 3401120"/>
              <a:gd name="connsiteX11336" fmla="*/ 828047 w 6672740"/>
              <a:gd name="connsiteY11336" fmla="*/ 2255126 h 3401120"/>
              <a:gd name="connsiteX11337" fmla="*/ 824207 w 6672740"/>
              <a:gd name="connsiteY11337" fmla="*/ 2256609 h 3401120"/>
              <a:gd name="connsiteX11338" fmla="*/ 825141 w 6672740"/>
              <a:gd name="connsiteY11338" fmla="*/ 2258867 h 3401120"/>
              <a:gd name="connsiteX11339" fmla="*/ 813659 w 6672740"/>
              <a:gd name="connsiteY11339" fmla="*/ 2286589 h 3401120"/>
              <a:gd name="connsiteX11340" fmla="*/ 809896 w 6672740"/>
              <a:gd name="connsiteY11340" fmla="*/ 2288147 h 3401120"/>
              <a:gd name="connsiteX11341" fmla="*/ 812073 w 6672740"/>
              <a:gd name="connsiteY11341" fmla="*/ 2293404 h 3401120"/>
              <a:gd name="connsiteX11342" fmla="*/ 801700 w 6672740"/>
              <a:gd name="connsiteY11342" fmla="*/ 2318447 h 3401120"/>
              <a:gd name="connsiteX11343" fmla="*/ 804607 w 6672740"/>
              <a:gd name="connsiteY11343" fmla="*/ 2325139 h 3401120"/>
              <a:gd name="connsiteX11344" fmla="*/ 792852 w 6672740"/>
              <a:gd name="connsiteY11344" fmla="*/ 2352201 h 3401120"/>
              <a:gd name="connsiteX11345" fmla="*/ 790999 w 6672740"/>
              <a:gd name="connsiteY11345" fmla="*/ 2352932 h 3401120"/>
              <a:gd name="connsiteX11346" fmla="*/ 793405 w 6672740"/>
              <a:gd name="connsiteY11346" fmla="*/ 2358742 h 3401120"/>
              <a:gd name="connsiteX11347" fmla="*/ 782195 w 6672740"/>
              <a:gd name="connsiteY11347" fmla="*/ 2385803 h 3401120"/>
              <a:gd name="connsiteX11348" fmla="*/ 780550 w 6672740"/>
              <a:gd name="connsiteY11348" fmla="*/ 2386485 h 3401120"/>
              <a:gd name="connsiteX11349" fmla="*/ 782205 w 6672740"/>
              <a:gd name="connsiteY11349" fmla="*/ 2390479 h 3401120"/>
              <a:gd name="connsiteX11350" fmla="*/ 770996 w 6672740"/>
              <a:gd name="connsiteY11350" fmla="*/ 2417540 h 3401120"/>
              <a:gd name="connsiteX11351" fmla="*/ 768642 w 6672740"/>
              <a:gd name="connsiteY11351" fmla="*/ 2418515 h 3401120"/>
              <a:gd name="connsiteX11352" fmla="*/ 771004 w 6672740"/>
              <a:gd name="connsiteY11352" fmla="*/ 2424082 h 3401120"/>
              <a:gd name="connsiteX11353" fmla="*/ 760538 w 6672740"/>
              <a:gd name="connsiteY11353" fmla="*/ 2448749 h 3401120"/>
              <a:gd name="connsiteX11354" fmla="*/ 763536 w 6672740"/>
              <a:gd name="connsiteY11354" fmla="*/ 2455818 h 3401120"/>
              <a:gd name="connsiteX11355" fmla="*/ 752054 w 6672740"/>
              <a:gd name="connsiteY11355" fmla="*/ 2482879 h 3401120"/>
              <a:gd name="connsiteX11356" fmla="*/ 748375 w 6672740"/>
              <a:gd name="connsiteY11356" fmla="*/ 2484366 h 3401120"/>
              <a:gd name="connsiteX11357" fmla="*/ 750468 w 6672740"/>
              <a:gd name="connsiteY11357" fmla="*/ 2489421 h 3401120"/>
              <a:gd name="connsiteX11358" fmla="*/ 739388 w 6672740"/>
              <a:gd name="connsiteY11358" fmla="*/ 2516170 h 3401120"/>
              <a:gd name="connsiteX11359" fmla="*/ 743001 w 6672740"/>
              <a:gd name="connsiteY11359" fmla="*/ 2524891 h 3401120"/>
              <a:gd name="connsiteX11360" fmla="*/ 733081 w 6672740"/>
              <a:gd name="connsiteY11360" fmla="*/ 2548839 h 3401120"/>
              <a:gd name="connsiteX11361" fmla="*/ 735533 w 6672740"/>
              <a:gd name="connsiteY11361" fmla="*/ 2554760 h 3401120"/>
              <a:gd name="connsiteX11362" fmla="*/ 724324 w 6672740"/>
              <a:gd name="connsiteY11362" fmla="*/ 2581821 h 3401120"/>
              <a:gd name="connsiteX11363" fmla="*/ 721360 w 6672740"/>
              <a:gd name="connsiteY11363" fmla="*/ 2583050 h 3401120"/>
              <a:gd name="connsiteX11364" fmla="*/ 724332 w 6672740"/>
              <a:gd name="connsiteY11364" fmla="*/ 2590230 h 3401120"/>
              <a:gd name="connsiteX11365" fmla="*/ 713489 w 6672740"/>
              <a:gd name="connsiteY11365" fmla="*/ 2616412 h 3401120"/>
              <a:gd name="connsiteX11366" fmla="*/ 716865 w 6672740"/>
              <a:gd name="connsiteY11366" fmla="*/ 2624766 h 3401120"/>
              <a:gd name="connsiteX11367" fmla="*/ 706072 w 6672740"/>
              <a:gd name="connsiteY11367" fmla="*/ 2651460 h 3401120"/>
              <a:gd name="connsiteX11368" fmla="*/ 709399 w 6672740"/>
              <a:gd name="connsiteY11368" fmla="*/ 2659303 h 3401120"/>
              <a:gd name="connsiteX11369" fmla="*/ 698381 w 6672740"/>
              <a:gd name="connsiteY11369" fmla="*/ 2685268 h 3401120"/>
              <a:gd name="connsiteX11370" fmla="*/ 701932 w 6672740"/>
              <a:gd name="connsiteY11370" fmla="*/ 2693840 h 3401120"/>
              <a:gd name="connsiteX11371" fmla="*/ 692365 w 6672740"/>
              <a:gd name="connsiteY11371" fmla="*/ 2716934 h 3401120"/>
              <a:gd name="connsiteX11372" fmla="*/ 696332 w 6672740"/>
              <a:gd name="connsiteY11372" fmla="*/ 2726510 h 3401120"/>
              <a:gd name="connsiteX11373" fmla="*/ 685639 w 6672740"/>
              <a:gd name="connsiteY11373" fmla="*/ 2752326 h 3401120"/>
              <a:gd name="connsiteX11374" fmla="*/ 688863 w 6672740"/>
              <a:gd name="connsiteY11374" fmla="*/ 2760112 h 3401120"/>
              <a:gd name="connsiteX11375" fmla="*/ 678170 w 6672740"/>
              <a:gd name="connsiteY11375" fmla="*/ 2785928 h 3401120"/>
              <a:gd name="connsiteX11376" fmla="*/ 681396 w 6672740"/>
              <a:gd name="connsiteY11376" fmla="*/ 2793715 h 3401120"/>
              <a:gd name="connsiteX11377" fmla="*/ 670316 w 6672740"/>
              <a:gd name="connsiteY11377" fmla="*/ 2820464 h 3401120"/>
              <a:gd name="connsiteX11378" fmla="*/ 673929 w 6672740"/>
              <a:gd name="connsiteY11378" fmla="*/ 2829185 h 3401120"/>
              <a:gd name="connsiteX11379" fmla="*/ 665103 w 6672740"/>
              <a:gd name="connsiteY11379" fmla="*/ 2850494 h 3401120"/>
              <a:gd name="connsiteX11380" fmla="*/ 670195 w 6672740"/>
              <a:gd name="connsiteY11380" fmla="*/ 2862788 h 3401120"/>
              <a:gd name="connsiteX11381" fmla="*/ 660596 w 6672740"/>
              <a:gd name="connsiteY11381" fmla="*/ 2885963 h 3401120"/>
              <a:gd name="connsiteX11382" fmla="*/ 666461 w 6672740"/>
              <a:gd name="connsiteY11382" fmla="*/ 2900125 h 3401120"/>
              <a:gd name="connsiteX11383" fmla="*/ 655695 w 6672740"/>
              <a:gd name="connsiteY11383" fmla="*/ 2926117 h 3401120"/>
              <a:gd name="connsiteX11384" fmla="*/ 658993 w 6672740"/>
              <a:gd name="connsiteY11384" fmla="*/ 2934660 h 3401120"/>
              <a:gd name="connsiteX11385" fmla="*/ 649858 w 6672740"/>
              <a:gd name="connsiteY11385" fmla="*/ 2958330 h 3401120"/>
              <a:gd name="connsiteX11386" fmla="*/ 655260 w 6672740"/>
              <a:gd name="connsiteY11386" fmla="*/ 2971063 h 3401120"/>
              <a:gd name="connsiteX11387" fmla="*/ 646132 w 6672740"/>
              <a:gd name="connsiteY11387" fmla="*/ 2992576 h 3401120"/>
              <a:gd name="connsiteX11388" fmla="*/ 651527 w 6672740"/>
              <a:gd name="connsiteY11388" fmla="*/ 3005600 h 3401120"/>
              <a:gd name="connsiteX11389" fmla="*/ 642443 w 6672740"/>
              <a:gd name="connsiteY11389" fmla="*/ 3027529 h 3401120"/>
              <a:gd name="connsiteX11390" fmla="*/ 647793 w 6672740"/>
              <a:gd name="connsiteY11390" fmla="*/ 3040137 h 3401120"/>
              <a:gd name="connsiteX11391" fmla="*/ 638401 w 6672740"/>
              <a:gd name="connsiteY11391" fmla="*/ 3062271 h 3401120"/>
              <a:gd name="connsiteX11392" fmla="*/ 644059 w 6672740"/>
              <a:gd name="connsiteY11392" fmla="*/ 3075606 h 3401120"/>
              <a:gd name="connsiteX11393" fmla="*/ 635063 w 6672740"/>
              <a:gd name="connsiteY11393" fmla="*/ 3096807 h 3401120"/>
              <a:gd name="connsiteX11394" fmla="*/ 640326 w 6672740"/>
              <a:gd name="connsiteY11394" fmla="*/ 3109209 h 3401120"/>
              <a:gd name="connsiteX11395" fmla="*/ 629274 w 6672740"/>
              <a:gd name="connsiteY11395" fmla="*/ 3135254 h 3401120"/>
              <a:gd name="connsiteX11396" fmla="*/ 634724 w 6672740"/>
              <a:gd name="connsiteY11396" fmla="*/ 3148413 h 3401120"/>
              <a:gd name="connsiteX11397" fmla="*/ 627658 w 6672740"/>
              <a:gd name="connsiteY11397" fmla="*/ 3165473 h 3401120"/>
              <a:gd name="connsiteX11398" fmla="*/ 634724 w 6672740"/>
              <a:gd name="connsiteY11398" fmla="*/ 3182950 h 3401120"/>
              <a:gd name="connsiteX11399" fmla="*/ 625814 w 6672740"/>
              <a:gd name="connsiteY11399" fmla="*/ 3204987 h 3401120"/>
              <a:gd name="connsiteX11400" fmla="*/ 630991 w 6672740"/>
              <a:gd name="connsiteY11400" fmla="*/ 3217485 h 3401120"/>
              <a:gd name="connsiteX11401" fmla="*/ 623717 w 6672740"/>
              <a:gd name="connsiteY11401" fmla="*/ 3235045 h 3401120"/>
              <a:gd name="connsiteX11402" fmla="*/ 630991 w 6672740"/>
              <a:gd name="connsiteY11402" fmla="*/ 3253888 h 3401120"/>
              <a:gd name="connsiteX11403" fmla="*/ 621917 w 6672740"/>
              <a:gd name="connsiteY11403" fmla="*/ 3277398 h 3401120"/>
              <a:gd name="connsiteX11404" fmla="*/ 627257 w 6672740"/>
              <a:gd name="connsiteY11404" fmla="*/ 3290292 h 3401120"/>
              <a:gd name="connsiteX11405" fmla="*/ 619911 w 6672740"/>
              <a:gd name="connsiteY11405" fmla="*/ 3308027 h 3401120"/>
              <a:gd name="connsiteX11406" fmla="*/ 627257 w 6672740"/>
              <a:gd name="connsiteY11406" fmla="*/ 3325761 h 3401120"/>
              <a:gd name="connsiteX11407" fmla="*/ 619525 w 6672740"/>
              <a:gd name="connsiteY11407" fmla="*/ 3344430 h 3401120"/>
              <a:gd name="connsiteX11408" fmla="*/ 627257 w 6672740"/>
              <a:gd name="connsiteY11408" fmla="*/ 3363098 h 3401120"/>
              <a:gd name="connsiteX11409" fmla="*/ 619911 w 6672740"/>
              <a:gd name="connsiteY11409" fmla="*/ 3380834 h 3401120"/>
              <a:gd name="connsiteX11410" fmla="*/ 627257 w 6672740"/>
              <a:gd name="connsiteY11410" fmla="*/ 3398569 h 3401120"/>
              <a:gd name="connsiteX11411" fmla="*/ 626200 w 6672740"/>
              <a:gd name="connsiteY11411" fmla="*/ 3401120 h 3401120"/>
              <a:gd name="connsiteX11412" fmla="*/ 551773 w 6672740"/>
              <a:gd name="connsiteY11412" fmla="*/ 3401120 h 3401120"/>
              <a:gd name="connsiteX11413" fmla="*/ 550716 w 6672740"/>
              <a:gd name="connsiteY11413" fmla="*/ 3398569 h 3401120"/>
              <a:gd name="connsiteX11414" fmla="*/ 558063 w 6672740"/>
              <a:gd name="connsiteY11414" fmla="*/ 3380834 h 3401120"/>
              <a:gd name="connsiteX11415" fmla="*/ 550716 w 6672740"/>
              <a:gd name="connsiteY11415" fmla="*/ 3363098 h 3401120"/>
              <a:gd name="connsiteX11416" fmla="*/ 558450 w 6672740"/>
              <a:gd name="connsiteY11416" fmla="*/ 3344430 h 3401120"/>
              <a:gd name="connsiteX11417" fmla="*/ 550716 w 6672740"/>
              <a:gd name="connsiteY11417" fmla="*/ 3325761 h 3401120"/>
              <a:gd name="connsiteX11418" fmla="*/ 558063 w 6672740"/>
              <a:gd name="connsiteY11418" fmla="*/ 3308027 h 3401120"/>
              <a:gd name="connsiteX11419" fmla="*/ 550716 w 6672740"/>
              <a:gd name="connsiteY11419" fmla="*/ 3290292 h 3401120"/>
              <a:gd name="connsiteX11420" fmla="*/ 559922 w 6672740"/>
              <a:gd name="connsiteY11420" fmla="*/ 3268067 h 3401120"/>
              <a:gd name="connsiteX11421" fmla="*/ 554450 w 6672740"/>
              <a:gd name="connsiteY11421" fmla="*/ 3253888 h 3401120"/>
              <a:gd name="connsiteX11422" fmla="*/ 561723 w 6672740"/>
              <a:gd name="connsiteY11422" fmla="*/ 3235043 h 3401120"/>
              <a:gd name="connsiteX11423" fmla="*/ 554450 w 6672740"/>
              <a:gd name="connsiteY11423" fmla="*/ 3217485 h 3401120"/>
              <a:gd name="connsiteX11424" fmla="*/ 563406 w 6672740"/>
              <a:gd name="connsiteY11424" fmla="*/ 3195864 h 3401120"/>
              <a:gd name="connsiteX11425" fmla="*/ 558184 w 6672740"/>
              <a:gd name="connsiteY11425" fmla="*/ 3182950 h 3401120"/>
              <a:gd name="connsiteX11426" fmla="*/ 565250 w 6672740"/>
              <a:gd name="connsiteY11426" fmla="*/ 3165473 h 3401120"/>
              <a:gd name="connsiteX11427" fmla="*/ 558184 w 6672740"/>
              <a:gd name="connsiteY11427" fmla="*/ 3148413 h 3401120"/>
              <a:gd name="connsiteX11428" fmla="*/ 568245 w 6672740"/>
              <a:gd name="connsiteY11428" fmla="*/ 3124121 h 3401120"/>
              <a:gd name="connsiteX11429" fmla="*/ 561917 w 6672740"/>
              <a:gd name="connsiteY11429" fmla="*/ 3109209 h 3401120"/>
              <a:gd name="connsiteX11430" fmla="*/ 570913 w 6672740"/>
              <a:gd name="connsiteY11430" fmla="*/ 3088008 h 3401120"/>
              <a:gd name="connsiteX11431" fmla="*/ 565651 w 6672740"/>
              <a:gd name="connsiteY11431" fmla="*/ 3075606 h 3401120"/>
              <a:gd name="connsiteX11432" fmla="*/ 575043 w 6672740"/>
              <a:gd name="connsiteY11432" fmla="*/ 3053471 h 3401120"/>
              <a:gd name="connsiteX11433" fmla="*/ 569385 w 6672740"/>
              <a:gd name="connsiteY11433" fmla="*/ 3040137 h 3401120"/>
              <a:gd name="connsiteX11434" fmla="*/ 578514 w 6672740"/>
              <a:gd name="connsiteY11434" fmla="*/ 3018624 h 3401120"/>
              <a:gd name="connsiteX11435" fmla="*/ 573118 w 6672740"/>
              <a:gd name="connsiteY11435" fmla="*/ 3005600 h 3401120"/>
              <a:gd name="connsiteX11436" fmla="*/ 582201 w 6672740"/>
              <a:gd name="connsiteY11436" fmla="*/ 2983671 h 3401120"/>
              <a:gd name="connsiteX11437" fmla="*/ 576852 w 6672740"/>
              <a:gd name="connsiteY11437" fmla="*/ 2971063 h 3401120"/>
              <a:gd name="connsiteX11438" fmla="*/ 587143 w 6672740"/>
              <a:gd name="connsiteY11438" fmla="*/ 2946812 h 3401120"/>
              <a:gd name="connsiteX11439" fmla="*/ 582452 w 6672740"/>
              <a:gd name="connsiteY11439" fmla="*/ 2934660 h 3401120"/>
              <a:gd name="connsiteX11440" fmla="*/ 591153 w 6672740"/>
              <a:gd name="connsiteY11440" fmla="*/ 2912117 h 3401120"/>
              <a:gd name="connsiteX11441" fmla="*/ 586186 w 6672740"/>
              <a:gd name="connsiteY11441" fmla="*/ 2900125 h 3401120"/>
              <a:gd name="connsiteX11442" fmla="*/ 597652 w 6672740"/>
              <a:gd name="connsiteY11442" fmla="*/ 2872440 h 3401120"/>
              <a:gd name="connsiteX11443" fmla="*/ 593654 w 6672740"/>
              <a:gd name="connsiteY11443" fmla="*/ 2862788 h 3401120"/>
              <a:gd name="connsiteX11444" fmla="*/ 602481 w 6672740"/>
              <a:gd name="connsiteY11444" fmla="*/ 2841480 h 3401120"/>
              <a:gd name="connsiteX11445" fmla="*/ 597388 w 6672740"/>
              <a:gd name="connsiteY11445" fmla="*/ 2829185 h 3401120"/>
              <a:gd name="connsiteX11446" fmla="*/ 608468 w 6672740"/>
              <a:gd name="connsiteY11446" fmla="*/ 2802436 h 3401120"/>
              <a:gd name="connsiteX11447" fmla="*/ 604855 w 6672740"/>
              <a:gd name="connsiteY11447" fmla="*/ 2793715 h 3401120"/>
              <a:gd name="connsiteX11448" fmla="*/ 615548 w 6672740"/>
              <a:gd name="connsiteY11448" fmla="*/ 2767899 h 3401120"/>
              <a:gd name="connsiteX11449" fmla="*/ 612322 w 6672740"/>
              <a:gd name="connsiteY11449" fmla="*/ 2760112 h 3401120"/>
              <a:gd name="connsiteX11450" fmla="*/ 621148 w 6672740"/>
              <a:gd name="connsiteY11450" fmla="*/ 2738803 h 3401120"/>
              <a:gd name="connsiteX11451" fmla="*/ 616056 w 6672740"/>
              <a:gd name="connsiteY11451" fmla="*/ 2726510 h 3401120"/>
              <a:gd name="connsiteX11452" fmla="*/ 626556 w 6672740"/>
              <a:gd name="connsiteY11452" fmla="*/ 2701160 h 3401120"/>
              <a:gd name="connsiteX11453" fmla="*/ 623523 w 6672740"/>
              <a:gd name="connsiteY11453" fmla="*/ 2693840 h 3401120"/>
              <a:gd name="connsiteX11454" fmla="*/ 634452 w 6672740"/>
              <a:gd name="connsiteY11454" fmla="*/ 2667457 h 3401120"/>
              <a:gd name="connsiteX11455" fmla="*/ 630992 w 6672740"/>
              <a:gd name="connsiteY11455" fmla="*/ 2659303 h 3401120"/>
              <a:gd name="connsiteX11456" fmla="*/ 642474 w 6672740"/>
              <a:gd name="connsiteY11456" fmla="*/ 2632242 h 3401120"/>
              <a:gd name="connsiteX11457" fmla="*/ 643224 w 6672740"/>
              <a:gd name="connsiteY11457" fmla="*/ 2631937 h 3401120"/>
              <a:gd name="connsiteX11458" fmla="*/ 640324 w 6672740"/>
              <a:gd name="connsiteY11458" fmla="*/ 2624766 h 3401120"/>
              <a:gd name="connsiteX11459" fmla="*/ 651080 w 6672740"/>
              <a:gd name="connsiteY11459" fmla="*/ 2598167 h 3401120"/>
              <a:gd name="connsiteX11460" fmla="*/ 647792 w 6672740"/>
              <a:gd name="connsiteY11460" fmla="*/ 2590230 h 3401120"/>
              <a:gd name="connsiteX11461" fmla="*/ 659001 w 6672740"/>
              <a:gd name="connsiteY11461" fmla="*/ 2563168 h 3401120"/>
              <a:gd name="connsiteX11462" fmla="*/ 661967 w 6672740"/>
              <a:gd name="connsiteY11462" fmla="*/ 2561940 h 3401120"/>
              <a:gd name="connsiteX11463" fmla="*/ 658993 w 6672740"/>
              <a:gd name="connsiteY11463" fmla="*/ 2554760 h 3401120"/>
              <a:gd name="connsiteX11464" fmla="*/ 668913 w 6672740"/>
              <a:gd name="connsiteY11464" fmla="*/ 2530811 h 3401120"/>
              <a:gd name="connsiteX11465" fmla="*/ 666460 w 6672740"/>
              <a:gd name="connsiteY11465" fmla="*/ 2524891 h 3401120"/>
              <a:gd name="connsiteX11466" fmla="*/ 677540 w 6672740"/>
              <a:gd name="connsiteY11466" fmla="*/ 2498141 h 3401120"/>
              <a:gd name="connsiteX11467" fmla="*/ 673929 w 6672740"/>
              <a:gd name="connsiteY11467" fmla="*/ 2489421 h 3401120"/>
              <a:gd name="connsiteX11468" fmla="*/ 685137 w 6672740"/>
              <a:gd name="connsiteY11468" fmla="*/ 2462359 h 3401120"/>
              <a:gd name="connsiteX11469" fmla="*/ 687491 w 6672740"/>
              <a:gd name="connsiteY11469" fmla="*/ 2461383 h 3401120"/>
              <a:gd name="connsiteX11470" fmla="*/ 685128 w 6672740"/>
              <a:gd name="connsiteY11470" fmla="*/ 2455818 h 3401120"/>
              <a:gd name="connsiteX11471" fmla="*/ 695596 w 6672740"/>
              <a:gd name="connsiteY11471" fmla="*/ 2431151 h 3401120"/>
              <a:gd name="connsiteX11472" fmla="*/ 692596 w 6672740"/>
              <a:gd name="connsiteY11472" fmla="*/ 2424082 h 3401120"/>
              <a:gd name="connsiteX11473" fmla="*/ 704079 w 6672740"/>
              <a:gd name="connsiteY11473" fmla="*/ 2397021 h 3401120"/>
              <a:gd name="connsiteX11474" fmla="*/ 707757 w 6672740"/>
              <a:gd name="connsiteY11474" fmla="*/ 2395533 h 3401120"/>
              <a:gd name="connsiteX11475" fmla="*/ 705664 w 6672740"/>
              <a:gd name="connsiteY11475" fmla="*/ 2390479 h 3401120"/>
              <a:gd name="connsiteX11476" fmla="*/ 716872 w 6672740"/>
              <a:gd name="connsiteY11476" fmla="*/ 2363418 h 3401120"/>
              <a:gd name="connsiteX11477" fmla="*/ 718518 w 6672740"/>
              <a:gd name="connsiteY11477" fmla="*/ 2362736 h 3401120"/>
              <a:gd name="connsiteX11478" fmla="*/ 716865 w 6672740"/>
              <a:gd name="connsiteY11478" fmla="*/ 2358742 h 3401120"/>
              <a:gd name="connsiteX11479" fmla="*/ 727635 w 6672740"/>
              <a:gd name="connsiteY11479" fmla="*/ 2332741 h 3401120"/>
              <a:gd name="connsiteX11480" fmla="*/ 724332 w 6672740"/>
              <a:gd name="connsiteY11480" fmla="*/ 2325139 h 3401120"/>
              <a:gd name="connsiteX11481" fmla="*/ 736088 w 6672740"/>
              <a:gd name="connsiteY11481" fmla="*/ 2298078 h 3401120"/>
              <a:gd name="connsiteX11482" fmla="*/ 737275 w 6672740"/>
              <a:gd name="connsiteY11482" fmla="*/ 2297610 h 3401120"/>
              <a:gd name="connsiteX11483" fmla="*/ 735532 w 6672740"/>
              <a:gd name="connsiteY11483" fmla="*/ 2293404 h 3401120"/>
              <a:gd name="connsiteX11484" fmla="*/ 746741 w 6672740"/>
              <a:gd name="connsiteY11484" fmla="*/ 2266343 h 3401120"/>
              <a:gd name="connsiteX11485" fmla="*/ 749378 w 6672740"/>
              <a:gd name="connsiteY11485" fmla="*/ 2265250 h 3401120"/>
              <a:gd name="connsiteX11486" fmla="*/ 746733 w 6672740"/>
              <a:gd name="connsiteY11486" fmla="*/ 2258867 h 3401120"/>
              <a:gd name="connsiteX11487" fmla="*/ 758216 w 6672740"/>
              <a:gd name="connsiteY11487" fmla="*/ 2231145 h 3401120"/>
              <a:gd name="connsiteX11488" fmla="*/ 759136 w 6672740"/>
              <a:gd name="connsiteY11488" fmla="*/ 2230764 h 3401120"/>
              <a:gd name="connsiteX11489" fmla="*/ 757935 w 6672740"/>
              <a:gd name="connsiteY11489" fmla="*/ 2228065 h 3401120"/>
              <a:gd name="connsiteX11490" fmla="*/ 769964 w 6672740"/>
              <a:gd name="connsiteY11490" fmla="*/ 2201004 h 3401120"/>
              <a:gd name="connsiteX11491" fmla="*/ 776002 w 6672740"/>
              <a:gd name="connsiteY11491" fmla="*/ 2198674 h 3401120"/>
              <a:gd name="connsiteX11492" fmla="*/ 774736 w 6672740"/>
              <a:gd name="connsiteY11492" fmla="*/ 2195395 h 3401120"/>
              <a:gd name="connsiteX11493" fmla="*/ 785946 w 6672740"/>
              <a:gd name="connsiteY11493" fmla="*/ 2166353 h 3401120"/>
              <a:gd name="connsiteX11494" fmla="*/ 787209 w 6672740"/>
              <a:gd name="connsiteY11494" fmla="*/ 2165792 h 3401120"/>
              <a:gd name="connsiteX11495" fmla="*/ 785937 w 6672740"/>
              <a:gd name="connsiteY11495" fmla="*/ 2162725 h 3401120"/>
              <a:gd name="connsiteX11496" fmla="*/ 797147 w 6672740"/>
              <a:gd name="connsiteY11496" fmla="*/ 2135664 h 3401120"/>
              <a:gd name="connsiteX11497" fmla="*/ 798435 w 6672740"/>
              <a:gd name="connsiteY11497" fmla="*/ 2135130 h 3401120"/>
              <a:gd name="connsiteX11498" fmla="*/ 797138 w 6672740"/>
              <a:gd name="connsiteY11498" fmla="*/ 2131924 h 3401120"/>
              <a:gd name="connsiteX11499" fmla="*/ 808348 w 6672740"/>
              <a:gd name="connsiteY11499" fmla="*/ 2104202 h 3401120"/>
              <a:gd name="connsiteX11500" fmla="*/ 812613 w 6672740"/>
              <a:gd name="connsiteY11500" fmla="*/ 2102392 h 3401120"/>
              <a:gd name="connsiteX11501" fmla="*/ 812074 w 6672740"/>
              <a:gd name="connsiteY11501" fmla="*/ 2101121 h 3401120"/>
              <a:gd name="connsiteX11502" fmla="*/ 823556 w 6672740"/>
              <a:gd name="connsiteY11502" fmla="*/ 2074060 h 3401120"/>
              <a:gd name="connsiteX11503" fmla="*/ 826801 w 6672740"/>
              <a:gd name="connsiteY11503" fmla="*/ 2072747 h 3401120"/>
              <a:gd name="connsiteX11504" fmla="*/ 825143 w 6672740"/>
              <a:gd name="connsiteY11504" fmla="*/ 2068450 h 3401120"/>
              <a:gd name="connsiteX11505" fmla="*/ 836352 w 6672740"/>
              <a:gd name="connsiteY11505" fmla="*/ 2039409 h 3401120"/>
              <a:gd name="connsiteX11506" fmla="*/ 840766 w 6672740"/>
              <a:gd name="connsiteY11506" fmla="*/ 2037446 h 3401120"/>
              <a:gd name="connsiteX11507" fmla="*/ 840077 w 6672740"/>
              <a:gd name="connsiteY11507" fmla="*/ 2035781 h 3401120"/>
              <a:gd name="connsiteX11508" fmla="*/ 851286 w 6672740"/>
              <a:gd name="connsiteY11508" fmla="*/ 2008720 h 3401120"/>
              <a:gd name="connsiteX11509" fmla="*/ 852575 w 6672740"/>
              <a:gd name="connsiteY11509" fmla="*/ 2008185 h 3401120"/>
              <a:gd name="connsiteX11510" fmla="*/ 851278 w 6672740"/>
              <a:gd name="connsiteY11510" fmla="*/ 2004978 h 3401120"/>
              <a:gd name="connsiteX11511" fmla="*/ 862487 w 6672740"/>
              <a:gd name="connsiteY11511" fmla="*/ 1977256 h 3401120"/>
              <a:gd name="connsiteX11512" fmla="*/ 866751 w 6672740"/>
              <a:gd name="connsiteY11512" fmla="*/ 1975446 h 3401120"/>
              <a:gd name="connsiteX11513" fmla="*/ 866213 w 6672740"/>
              <a:gd name="connsiteY11513" fmla="*/ 1974175 h 3401120"/>
              <a:gd name="connsiteX11514" fmla="*/ 877695 w 6672740"/>
              <a:gd name="connsiteY11514" fmla="*/ 1947114 h 3401120"/>
              <a:gd name="connsiteX11515" fmla="*/ 883566 w 6672740"/>
              <a:gd name="connsiteY11515" fmla="*/ 1944740 h 3401120"/>
              <a:gd name="connsiteX11516" fmla="*/ 883014 w 6672740"/>
              <a:gd name="connsiteY11516" fmla="*/ 1943373 h 3401120"/>
              <a:gd name="connsiteX11517" fmla="*/ 894223 w 6672740"/>
              <a:gd name="connsiteY11517" fmla="*/ 1915651 h 3401120"/>
              <a:gd name="connsiteX11518" fmla="*/ 898478 w 6672740"/>
              <a:gd name="connsiteY11518" fmla="*/ 1913846 h 3401120"/>
              <a:gd name="connsiteX11519" fmla="*/ 897948 w 6672740"/>
              <a:gd name="connsiteY11519" fmla="*/ 1912570 h 3401120"/>
              <a:gd name="connsiteX11520" fmla="*/ 909157 w 6672740"/>
              <a:gd name="connsiteY11520" fmla="*/ 1885509 h 3401120"/>
              <a:gd name="connsiteX11521" fmla="*/ 913645 w 6672740"/>
              <a:gd name="connsiteY11521" fmla="*/ 1883650 h 3401120"/>
              <a:gd name="connsiteX11522" fmla="*/ 912883 w 6672740"/>
              <a:gd name="connsiteY11522" fmla="*/ 1881767 h 3401120"/>
              <a:gd name="connsiteX11523" fmla="*/ 924093 w 6672740"/>
              <a:gd name="connsiteY11523" fmla="*/ 1854045 h 3401120"/>
              <a:gd name="connsiteX11524" fmla="*/ 927998 w 6672740"/>
              <a:gd name="connsiteY11524" fmla="*/ 1852388 h 3401120"/>
              <a:gd name="connsiteX11525" fmla="*/ 939301 w 6672740"/>
              <a:gd name="connsiteY11525" fmla="*/ 1824451 h 3401120"/>
              <a:gd name="connsiteX11526" fmla="*/ 945449 w 6672740"/>
              <a:gd name="connsiteY11526" fmla="*/ 1821843 h 3401120"/>
              <a:gd name="connsiteX11527" fmla="*/ 955827 w 6672740"/>
              <a:gd name="connsiteY11527" fmla="*/ 1796174 h 3401120"/>
              <a:gd name="connsiteX11528" fmla="*/ 960081 w 6672740"/>
              <a:gd name="connsiteY11528" fmla="*/ 1794369 h 3401120"/>
              <a:gd name="connsiteX11529" fmla="*/ 959552 w 6672740"/>
              <a:gd name="connsiteY11529" fmla="*/ 1793093 h 3401120"/>
              <a:gd name="connsiteX11530" fmla="*/ 970761 w 6672740"/>
              <a:gd name="connsiteY11530" fmla="*/ 1766032 h 3401120"/>
              <a:gd name="connsiteX11531" fmla="*/ 974934 w 6672740"/>
              <a:gd name="connsiteY11531" fmla="*/ 1764303 h 3401120"/>
              <a:gd name="connsiteX11532" fmla="*/ 974487 w 6672740"/>
              <a:gd name="connsiteY11532" fmla="*/ 1763224 h 3401120"/>
              <a:gd name="connsiteX11533" fmla="*/ 985696 w 6672740"/>
              <a:gd name="connsiteY11533" fmla="*/ 1736162 h 3401120"/>
              <a:gd name="connsiteX11534" fmla="*/ 989750 w 6672740"/>
              <a:gd name="connsiteY11534" fmla="*/ 1734483 h 3401120"/>
              <a:gd name="connsiteX11535" fmla="*/ 1001450 w 6672740"/>
              <a:gd name="connsiteY11535" fmla="*/ 1708160 h 3401120"/>
              <a:gd name="connsiteX11536" fmla="*/ 1010191 w 6672740"/>
              <a:gd name="connsiteY11536" fmla="*/ 1704787 h 3401120"/>
              <a:gd name="connsiteX11537" fmla="*/ 1021166 w 6672740"/>
              <a:gd name="connsiteY11537" fmla="*/ 1678291 h 3401120"/>
              <a:gd name="connsiteX11538" fmla="*/ 1026000 w 6672740"/>
              <a:gd name="connsiteY11538" fmla="*/ 1676289 h 3401120"/>
              <a:gd name="connsiteX11539" fmla="*/ 1024892 w 6672740"/>
              <a:gd name="connsiteY11539" fmla="*/ 1673615 h 3401120"/>
              <a:gd name="connsiteX11540" fmla="*/ 1036101 w 6672740"/>
              <a:gd name="connsiteY11540" fmla="*/ 1646554 h 3401120"/>
              <a:gd name="connsiteX11541" fmla="*/ 1045568 w 6672740"/>
              <a:gd name="connsiteY11541" fmla="*/ 1642633 h 3401120"/>
              <a:gd name="connsiteX11542" fmla="*/ 1054769 w 6672740"/>
              <a:gd name="connsiteY11542" fmla="*/ 1620419 h 3401120"/>
              <a:gd name="connsiteX11543" fmla="*/ 1062801 w 6672740"/>
              <a:gd name="connsiteY11543" fmla="*/ 1617092 h 3401120"/>
              <a:gd name="connsiteX11544" fmla="*/ 1062229 w 6672740"/>
              <a:gd name="connsiteY11544" fmla="*/ 1615743 h 3401120"/>
              <a:gd name="connsiteX11545" fmla="*/ 1073711 w 6672740"/>
              <a:gd name="connsiteY11545" fmla="*/ 1588682 h 3401120"/>
              <a:gd name="connsiteX11546" fmla="*/ 1080559 w 6672740"/>
              <a:gd name="connsiteY11546" fmla="*/ 1585913 h 3401120"/>
              <a:gd name="connsiteX11547" fmla="*/ 1090239 w 6672740"/>
              <a:gd name="connsiteY11547" fmla="*/ 1562546 h 3401120"/>
              <a:gd name="connsiteX11548" fmla="*/ 1098256 w 6672740"/>
              <a:gd name="connsiteY11548" fmla="*/ 1559224 h 3401120"/>
              <a:gd name="connsiteX11549" fmla="*/ 1108907 w 6672740"/>
              <a:gd name="connsiteY11549" fmla="*/ 1531630 h 3401120"/>
              <a:gd name="connsiteX11550" fmla="*/ 1118155 w 6672740"/>
              <a:gd name="connsiteY11550" fmla="*/ 1527519 h 3401120"/>
              <a:gd name="connsiteX11551" fmla="*/ 1127848 w 6672740"/>
              <a:gd name="connsiteY11551" fmla="*/ 1504675 h 3401120"/>
              <a:gd name="connsiteX11552" fmla="*/ 1138667 w 6672740"/>
              <a:gd name="connsiteY11552" fmla="*/ 1500301 h 3401120"/>
              <a:gd name="connsiteX11553" fmla="*/ 1148111 w 6672740"/>
              <a:gd name="connsiteY11553" fmla="*/ 1476945 h 3401120"/>
              <a:gd name="connsiteX11554" fmla="*/ 1157489 w 6672740"/>
              <a:gd name="connsiteY11554" fmla="*/ 1472965 h 3401120"/>
              <a:gd name="connsiteX11555" fmla="*/ 1166780 w 6672740"/>
              <a:gd name="connsiteY11555" fmla="*/ 1450538 h 3401120"/>
              <a:gd name="connsiteX11556" fmla="*/ 1176306 w 6672740"/>
              <a:gd name="connsiteY11556" fmla="*/ 1446591 h 3401120"/>
              <a:gd name="connsiteX11557" fmla="*/ 1185721 w 6672740"/>
              <a:gd name="connsiteY11557" fmla="*/ 1424402 h 3401120"/>
              <a:gd name="connsiteX11558" fmla="*/ 1195174 w 6672740"/>
              <a:gd name="connsiteY11558" fmla="*/ 1420580 h 3401120"/>
              <a:gd name="connsiteX11559" fmla="*/ 1205982 w 6672740"/>
              <a:gd name="connsiteY11559" fmla="*/ 1393212 h 3401120"/>
              <a:gd name="connsiteX11560" fmla="*/ 1215269 w 6672740"/>
              <a:gd name="connsiteY11560" fmla="*/ 1389177 h 3401120"/>
              <a:gd name="connsiteX11561" fmla="*/ 1224651 w 6672740"/>
              <a:gd name="connsiteY11561" fmla="*/ 1366529 h 3401120"/>
              <a:gd name="connsiteX11562" fmla="*/ 1233281 w 6672740"/>
              <a:gd name="connsiteY11562" fmla="*/ 1362955 h 3401120"/>
              <a:gd name="connsiteX11563" fmla="*/ 1244139 w 6672740"/>
              <a:gd name="connsiteY11563" fmla="*/ 1338528 h 3401120"/>
              <a:gd name="connsiteX11564" fmla="*/ 1259882 w 6672740"/>
              <a:gd name="connsiteY11564" fmla="*/ 1332450 h 3401120"/>
              <a:gd name="connsiteX11565" fmla="*/ 1267589 w 6672740"/>
              <a:gd name="connsiteY11565" fmla="*/ 1312939 h 3401120"/>
              <a:gd name="connsiteX11566" fmla="*/ 1277158 w 6672740"/>
              <a:gd name="connsiteY11566" fmla="*/ 1308781 h 3401120"/>
              <a:gd name="connsiteX11567" fmla="*/ 1286257 w 6672740"/>
              <a:gd name="connsiteY11567" fmla="*/ 1285209 h 3401120"/>
              <a:gd name="connsiteX11568" fmla="*/ 1302059 w 6672740"/>
              <a:gd name="connsiteY11568" fmla="*/ 1278185 h 3401120"/>
              <a:gd name="connsiteX11569" fmla="*/ 1308932 w 6672740"/>
              <a:gd name="connsiteY11569" fmla="*/ 1261987 h 3401120"/>
              <a:gd name="connsiteX11570" fmla="*/ 1319750 w 6672740"/>
              <a:gd name="connsiteY11570" fmla="*/ 1257613 h 3401120"/>
              <a:gd name="connsiteX11571" fmla="*/ 1329193 w 6672740"/>
              <a:gd name="connsiteY11571" fmla="*/ 1234258 h 3401120"/>
              <a:gd name="connsiteX11572" fmla="*/ 1343100 w 6672740"/>
              <a:gd name="connsiteY11572" fmla="*/ 1228357 h 3401120"/>
              <a:gd name="connsiteX11573" fmla="*/ 1351595 w 6672740"/>
              <a:gd name="connsiteY11573" fmla="*/ 1207850 h 3401120"/>
              <a:gd name="connsiteX11574" fmla="*/ 1366400 w 6672740"/>
              <a:gd name="connsiteY11574" fmla="*/ 1201717 h 3401120"/>
              <a:gd name="connsiteX11575" fmla="*/ 1374270 w 6672740"/>
              <a:gd name="connsiteY11575" fmla="*/ 1182261 h 3401120"/>
              <a:gd name="connsiteX11576" fmla="*/ 1386381 w 6672740"/>
              <a:gd name="connsiteY11576" fmla="*/ 1177125 h 3401120"/>
              <a:gd name="connsiteX11577" fmla="*/ 1394533 w 6672740"/>
              <a:gd name="connsiteY11577" fmla="*/ 1157444 h 3401120"/>
              <a:gd name="connsiteX11578" fmla="*/ 1408507 w 6672740"/>
              <a:gd name="connsiteY11578" fmla="*/ 1151656 h 3401120"/>
              <a:gd name="connsiteX11579" fmla="*/ 1416935 w 6672740"/>
              <a:gd name="connsiteY11579" fmla="*/ 1131309 h 3401120"/>
              <a:gd name="connsiteX11580" fmla="*/ 1434431 w 6672740"/>
              <a:gd name="connsiteY11580" fmla="*/ 1124061 h 3401120"/>
              <a:gd name="connsiteX11581" fmla="*/ 1441203 w 6672740"/>
              <a:gd name="connsiteY11581" fmla="*/ 1107312 h 3401120"/>
              <a:gd name="connsiteX11582" fmla="*/ 1455110 w 6672740"/>
              <a:gd name="connsiteY11582" fmla="*/ 1101411 h 3401120"/>
              <a:gd name="connsiteX11583" fmla="*/ 1463605 w 6672740"/>
              <a:gd name="connsiteY11583" fmla="*/ 1080904 h 3401120"/>
              <a:gd name="connsiteX11584" fmla="*/ 1479583 w 6672740"/>
              <a:gd name="connsiteY11584" fmla="*/ 1074285 h 3401120"/>
              <a:gd name="connsiteX11585" fmla="*/ 1486280 w 6672740"/>
              <a:gd name="connsiteY11585" fmla="*/ 1058502 h 3401120"/>
              <a:gd name="connsiteX11586" fmla="*/ 1503029 w 6672740"/>
              <a:gd name="connsiteY11586" fmla="*/ 1051729 h 3401120"/>
              <a:gd name="connsiteX11587" fmla="*/ 1510277 w 6672740"/>
              <a:gd name="connsiteY11587" fmla="*/ 1034234 h 3401120"/>
              <a:gd name="connsiteX11588" fmla="*/ 1524977 w 6672740"/>
              <a:gd name="connsiteY11588" fmla="*/ 1028144 h 3401120"/>
              <a:gd name="connsiteX11589" fmla="*/ 1532679 w 6672740"/>
              <a:gd name="connsiteY11589" fmla="*/ 1008645 h 3401120"/>
              <a:gd name="connsiteX11590" fmla="*/ 1547933 w 6672740"/>
              <a:gd name="connsiteY11590" fmla="*/ 1002017 h 3401120"/>
              <a:gd name="connsiteX11591" fmla="*/ 1555354 w 6672740"/>
              <a:gd name="connsiteY11591" fmla="*/ 984101 h 3401120"/>
              <a:gd name="connsiteX11592" fmla="*/ 1573268 w 6672740"/>
              <a:gd name="connsiteY11592" fmla="*/ 976681 h 3401120"/>
              <a:gd name="connsiteX11593" fmla="*/ 1579896 w 6672740"/>
              <a:gd name="connsiteY11593" fmla="*/ 961426 h 3401120"/>
              <a:gd name="connsiteX11594" fmla="*/ 1599545 w 6672740"/>
              <a:gd name="connsiteY11594" fmla="*/ 953666 h 3401120"/>
              <a:gd name="connsiteX11595" fmla="*/ 1605757 w 6672740"/>
              <a:gd name="connsiteY11595" fmla="*/ 939024 h 3401120"/>
              <a:gd name="connsiteX11596" fmla="*/ 1622845 w 6672740"/>
              <a:gd name="connsiteY11596" fmla="*/ 932115 h 3401120"/>
              <a:gd name="connsiteX11597" fmla="*/ 1629754 w 6672740"/>
              <a:gd name="connsiteY11597" fmla="*/ 915029 h 3401120"/>
              <a:gd name="connsiteX11598" fmla="*/ 1650068 w 6672740"/>
              <a:gd name="connsiteY11598" fmla="*/ 906410 h 3401120"/>
              <a:gd name="connsiteX11599" fmla="*/ 1655890 w 6672740"/>
              <a:gd name="connsiteY11599" fmla="*/ 892354 h 3401120"/>
              <a:gd name="connsiteX11600" fmla="*/ 1671867 w 6672740"/>
              <a:gd name="connsiteY11600" fmla="*/ 885736 h 3401120"/>
              <a:gd name="connsiteX11601" fmla="*/ 1673340 w 6672740"/>
              <a:gd name="connsiteY11601" fmla="*/ 882268 h 3401120"/>
              <a:gd name="connsiteX11602" fmla="*/ 1654002 w 6672740"/>
              <a:gd name="connsiteY11602" fmla="*/ 890087 h 3401120"/>
              <a:gd name="connsiteX11603" fmla="*/ 1648406 w 6672740"/>
              <a:gd name="connsiteY11603" fmla="*/ 904585 h 3401120"/>
              <a:gd name="connsiteX11604" fmla="*/ 1630460 w 6672740"/>
              <a:gd name="connsiteY11604" fmla="*/ 912563 h 3401120"/>
              <a:gd name="connsiteX11605" fmla="*/ 1625458 w 6672740"/>
              <a:gd name="connsiteY11605" fmla="*/ 924075 h 3401120"/>
              <a:gd name="connsiteX11606" fmla="*/ 1603727 w 6672740"/>
              <a:gd name="connsiteY11606" fmla="*/ 932658 h 3401120"/>
              <a:gd name="connsiteX11607" fmla="*/ 1598002 w 6672740"/>
              <a:gd name="connsiteY11607" fmla="*/ 946477 h 3401120"/>
              <a:gd name="connsiteX11608" fmla="*/ 1582509 w 6672740"/>
              <a:gd name="connsiteY11608" fmla="*/ 952894 h 3401120"/>
              <a:gd name="connsiteX11609" fmla="*/ 1575054 w 6672740"/>
              <a:gd name="connsiteY11609" fmla="*/ 970472 h 3401120"/>
              <a:gd name="connsiteX11610" fmla="*/ 1555446 w 6672740"/>
              <a:gd name="connsiteY11610" fmla="*/ 978406 h 3401120"/>
              <a:gd name="connsiteX11611" fmla="*/ 1549190 w 6672740"/>
              <a:gd name="connsiteY11611" fmla="*/ 993147 h 3401120"/>
              <a:gd name="connsiteX11612" fmla="*/ 1531513 w 6672740"/>
              <a:gd name="connsiteY11612" fmla="*/ 1000294 h 3401120"/>
              <a:gd name="connsiteX11613" fmla="*/ 1525195 w 6672740"/>
              <a:gd name="connsiteY11613" fmla="*/ 1015549 h 3401120"/>
              <a:gd name="connsiteX11614" fmla="*/ 1509940 w 6672740"/>
              <a:gd name="connsiteY11614" fmla="*/ 1021867 h 3401120"/>
              <a:gd name="connsiteX11615" fmla="*/ 1502793 w 6672740"/>
              <a:gd name="connsiteY11615" fmla="*/ 1039544 h 3401120"/>
              <a:gd name="connsiteX11616" fmla="*/ 1487844 w 6672740"/>
              <a:gd name="connsiteY11616" fmla="*/ 1045887 h 3401120"/>
              <a:gd name="connsiteX11617" fmla="*/ 1479571 w 6672740"/>
              <a:gd name="connsiteY11617" fmla="*/ 1065408 h 3401120"/>
              <a:gd name="connsiteX11618" fmla="*/ 1458334 w 6672740"/>
              <a:gd name="connsiteY11618" fmla="*/ 1074006 h 3401120"/>
              <a:gd name="connsiteX11619" fmla="*/ 1452389 w 6672740"/>
              <a:gd name="connsiteY11619" fmla="*/ 1088356 h 3401120"/>
              <a:gd name="connsiteX11620" fmla="*/ 1437372 w 6672740"/>
              <a:gd name="connsiteY11620" fmla="*/ 1094577 h 3401120"/>
              <a:gd name="connsiteX11621" fmla="*/ 1429713 w 6672740"/>
              <a:gd name="connsiteY11621" fmla="*/ 1112624 h 3401120"/>
              <a:gd name="connsiteX11622" fmla="*/ 1412036 w 6672740"/>
              <a:gd name="connsiteY11622" fmla="*/ 1119772 h 3401120"/>
              <a:gd name="connsiteX11623" fmla="*/ 1405718 w 6672740"/>
              <a:gd name="connsiteY11623" fmla="*/ 1135026 h 3401120"/>
              <a:gd name="connsiteX11624" fmla="*/ 1392276 w 6672740"/>
              <a:gd name="connsiteY11624" fmla="*/ 1140593 h 3401120"/>
              <a:gd name="connsiteX11625" fmla="*/ 1383316 w 6672740"/>
              <a:gd name="connsiteY11625" fmla="*/ 1162755 h 3401120"/>
              <a:gd name="connsiteX11626" fmla="*/ 1371720 w 6672740"/>
              <a:gd name="connsiteY11626" fmla="*/ 1167677 h 3401120"/>
              <a:gd name="connsiteX11627" fmla="*/ 1363828 w 6672740"/>
              <a:gd name="connsiteY11627" fmla="*/ 1185431 h 3401120"/>
              <a:gd name="connsiteX11628" fmla="*/ 1348802 w 6672740"/>
              <a:gd name="connsiteY11628" fmla="*/ 1191230 h 3401120"/>
              <a:gd name="connsiteX11629" fmla="*/ 1340379 w 6672740"/>
              <a:gd name="connsiteY11629" fmla="*/ 1211567 h 3401120"/>
              <a:gd name="connsiteX11630" fmla="*/ 1326560 w 6672740"/>
              <a:gd name="connsiteY11630" fmla="*/ 1217290 h 3401120"/>
              <a:gd name="connsiteX11631" fmla="*/ 1317977 w 6672740"/>
              <a:gd name="connsiteY11631" fmla="*/ 1239024 h 3401120"/>
              <a:gd name="connsiteX11632" fmla="*/ 1299973 w 6672740"/>
              <a:gd name="connsiteY11632" fmla="*/ 1246845 h 3401120"/>
              <a:gd name="connsiteX11633" fmla="*/ 1293708 w 6672740"/>
              <a:gd name="connsiteY11633" fmla="*/ 1261972 h 3401120"/>
              <a:gd name="connsiteX11634" fmla="*/ 1284752 w 6672740"/>
              <a:gd name="connsiteY11634" fmla="*/ 1265682 h 3401120"/>
              <a:gd name="connsiteX11635" fmla="*/ 1275039 w 6672740"/>
              <a:gd name="connsiteY11635" fmla="*/ 1289701 h 3401120"/>
              <a:gd name="connsiteX11636" fmla="*/ 1261131 w 6672740"/>
              <a:gd name="connsiteY11636" fmla="*/ 1295603 h 3401120"/>
              <a:gd name="connsiteX11637" fmla="*/ 1252637 w 6672740"/>
              <a:gd name="connsiteY11637" fmla="*/ 1316109 h 3401120"/>
              <a:gd name="connsiteX11638" fmla="*/ 1240683 w 6672740"/>
              <a:gd name="connsiteY11638" fmla="*/ 1321061 h 3401120"/>
              <a:gd name="connsiteX11639" fmla="*/ 1232103 w 6672740"/>
              <a:gd name="connsiteY11639" fmla="*/ 1343292 h 3401120"/>
              <a:gd name="connsiteX11640" fmla="*/ 1217582 w 6672740"/>
              <a:gd name="connsiteY11640" fmla="*/ 1349746 h 3401120"/>
              <a:gd name="connsiteX11641" fmla="*/ 1209701 w 6672740"/>
              <a:gd name="connsiteY11641" fmla="*/ 1369702 h 3401120"/>
              <a:gd name="connsiteX11642" fmla="*/ 1198527 w 6672740"/>
              <a:gd name="connsiteY11642" fmla="*/ 1374557 h 3401120"/>
              <a:gd name="connsiteX11643" fmla="*/ 1191032 w 6672740"/>
              <a:gd name="connsiteY11643" fmla="*/ 1392650 h 3401120"/>
              <a:gd name="connsiteX11644" fmla="*/ 1180244 w 6672740"/>
              <a:gd name="connsiteY11644" fmla="*/ 1397118 h 3401120"/>
              <a:gd name="connsiteX11645" fmla="*/ 1170497 w 6672740"/>
              <a:gd name="connsiteY11645" fmla="*/ 1420652 h 3401120"/>
              <a:gd name="connsiteX11646" fmla="*/ 1157559 w 6672740"/>
              <a:gd name="connsiteY11646" fmla="*/ 1426011 h 3401120"/>
              <a:gd name="connsiteX11647" fmla="*/ 1148095 w 6672740"/>
              <a:gd name="connsiteY11647" fmla="*/ 1449975 h 3401120"/>
              <a:gd name="connsiteX11648" fmla="*/ 1139725 w 6672740"/>
              <a:gd name="connsiteY11648" fmla="*/ 1453611 h 3401120"/>
              <a:gd name="connsiteX11649" fmla="*/ 1129154 w 6672740"/>
              <a:gd name="connsiteY11649" fmla="*/ 1478524 h 3401120"/>
              <a:gd name="connsiteX11650" fmla="*/ 1117820 w 6672740"/>
              <a:gd name="connsiteY11650" fmla="*/ 1483108 h 3401120"/>
              <a:gd name="connsiteX11651" fmla="*/ 1108892 w 6672740"/>
              <a:gd name="connsiteY11651" fmla="*/ 1504660 h 3401120"/>
              <a:gd name="connsiteX11652" fmla="*/ 1099936 w 6672740"/>
              <a:gd name="connsiteY11652" fmla="*/ 1508370 h 3401120"/>
              <a:gd name="connsiteX11653" fmla="*/ 1090223 w 6672740"/>
              <a:gd name="connsiteY11653" fmla="*/ 1532388 h 3401120"/>
              <a:gd name="connsiteX11654" fmla="*/ 1080846 w 6672740"/>
              <a:gd name="connsiteY11654" fmla="*/ 1536367 h 3401120"/>
              <a:gd name="connsiteX11655" fmla="*/ 1071555 w 6672740"/>
              <a:gd name="connsiteY11655" fmla="*/ 1558797 h 3401120"/>
              <a:gd name="connsiteX11656" fmla="*/ 1061315 w 6672740"/>
              <a:gd name="connsiteY11656" fmla="*/ 1563039 h 3401120"/>
              <a:gd name="connsiteX11657" fmla="*/ 1051019 w 6672740"/>
              <a:gd name="connsiteY11657" fmla="*/ 1589713 h 3401120"/>
              <a:gd name="connsiteX11658" fmla="*/ 1046399 w 6672740"/>
              <a:gd name="connsiteY11658" fmla="*/ 1591767 h 3401120"/>
              <a:gd name="connsiteX11659" fmla="*/ 1036085 w 6672740"/>
              <a:gd name="connsiteY11659" fmla="*/ 1616669 h 3401120"/>
              <a:gd name="connsiteX11660" fmla="*/ 1026618 w 6672740"/>
              <a:gd name="connsiteY11660" fmla="*/ 1620589 h 3401120"/>
              <a:gd name="connsiteX11661" fmla="*/ 1017416 w 6672740"/>
              <a:gd name="connsiteY11661" fmla="*/ 1642804 h 3401120"/>
              <a:gd name="connsiteX11662" fmla="*/ 1009386 w 6672740"/>
              <a:gd name="connsiteY11662" fmla="*/ 1646130 h 3401120"/>
              <a:gd name="connsiteX11663" fmla="*/ 1009958 w 6672740"/>
              <a:gd name="connsiteY11663" fmla="*/ 1647480 h 3401120"/>
              <a:gd name="connsiteX11664" fmla="*/ 998475 w 6672740"/>
              <a:gd name="connsiteY11664" fmla="*/ 1674541 h 3401120"/>
              <a:gd name="connsiteX11665" fmla="*/ 991625 w 6672740"/>
              <a:gd name="connsiteY11665" fmla="*/ 1677310 h 3401120"/>
              <a:gd name="connsiteX11666" fmla="*/ 981947 w 6672740"/>
              <a:gd name="connsiteY11666" fmla="*/ 1700677 h 3401120"/>
              <a:gd name="connsiteX11667" fmla="*/ 973927 w 6672740"/>
              <a:gd name="connsiteY11667" fmla="*/ 1703999 h 3401120"/>
              <a:gd name="connsiteX11668" fmla="*/ 974488 w 6672740"/>
              <a:gd name="connsiteY11668" fmla="*/ 1705352 h 3401120"/>
              <a:gd name="connsiteX11669" fmla="*/ 963279 w 6672740"/>
              <a:gd name="connsiteY11669" fmla="*/ 1732413 h 3401120"/>
              <a:gd name="connsiteX11670" fmla="*/ 959106 w 6672740"/>
              <a:gd name="connsiteY11670" fmla="*/ 1734142 h 3401120"/>
              <a:gd name="connsiteX11671" fmla="*/ 959553 w 6672740"/>
              <a:gd name="connsiteY11671" fmla="*/ 1735222 h 3401120"/>
              <a:gd name="connsiteX11672" fmla="*/ 948344 w 6672740"/>
              <a:gd name="connsiteY11672" fmla="*/ 1762283 h 3401120"/>
              <a:gd name="connsiteX11673" fmla="*/ 944291 w 6672740"/>
              <a:gd name="connsiteY11673" fmla="*/ 1763962 h 3401120"/>
              <a:gd name="connsiteX11674" fmla="*/ 932590 w 6672740"/>
              <a:gd name="connsiteY11674" fmla="*/ 1790285 h 3401120"/>
              <a:gd name="connsiteX11675" fmla="*/ 923851 w 6672740"/>
              <a:gd name="connsiteY11675" fmla="*/ 1793657 h 3401120"/>
              <a:gd name="connsiteX11676" fmla="*/ 912876 w 6672740"/>
              <a:gd name="connsiteY11676" fmla="*/ 1820154 h 3401120"/>
              <a:gd name="connsiteX11677" fmla="*/ 908389 w 6672740"/>
              <a:gd name="connsiteY11677" fmla="*/ 1822012 h 3401120"/>
              <a:gd name="connsiteX11678" fmla="*/ 909151 w 6672740"/>
              <a:gd name="connsiteY11678" fmla="*/ 1823896 h 3401120"/>
              <a:gd name="connsiteX11679" fmla="*/ 897941 w 6672740"/>
              <a:gd name="connsiteY11679" fmla="*/ 1851617 h 3401120"/>
              <a:gd name="connsiteX11680" fmla="*/ 894038 w 6672740"/>
              <a:gd name="connsiteY11680" fmla="*/ 1853274 h 3401120"/>
              <a:gd name="connsiteX11681" fmla="*/ 882734 w 6672740"/>
              <a:gd name="connsiteY11681" fmla="*/ 1881214 h 3401120"/>
              <a:gd name="connsiteX11682" fmla="*/ 876582 w 6672740"/>
              <a:gd name="connsiteY11682" fmla="*/ 1883823 h 3401120"/>
              <a:gd name="connsiteX11683" fmla="*/ 866206 w 6672740"/>
              <a:gd name="connsiteY11683" fmla="*/ 1909488 h 3401120"/>
              <a:gd name="connsiteX11684" fmla="*/ 861951 w 6672740"/>
              <a:gd name="connsiteY11684" fmla="*/ 1911294 h 3401120"/>
              <a:gd name="connsiteX11685" fmla="*/ 862479 w 6672740"/>
              <a:gd name="connsiteY11685" fmla="*/ 1912570 h 3401120"/>
              <a:gd name="connsiteX11686" fmla="*/ 851271 w 6672740"/>
              <a:gd name="connsiteY11686" fmla="*/ 1939631 h 3401120"/>
              <a:gd name="connsiteX11687" fmla="*/ 846784 w 6672740"/>
              <a:gd name="connsiteY11687" fmla="*/ 1941490 h 3401120"/>
              <a:gd name="connsiteX11688" fmla="*/ 847544 w 6672740"/>
              <a:gd name="connsiteY11688" fmla="*/ 1943373 h 3401120"/>
              <a:gd name="connsiteX11689" fmla="*/ 836337 w 6672740"/>
              <a:gd name="connsiteY11689" fmla="*/ 1971094 h 3401120"/>
              <a:gd name="connsiteX11690" fmla="*/ 832071 w 6672740"/>
              <a:gd name="connsiteY11690" fmla="*/ 1972904 h 3401120"/>
              <a:gd name="connsiteX11691" fmla="*/ 832611 w 6672740"/>
              <a:gd name="connsiteY11691" fmla="*/ 1974175 h 3401120"/>
              <a:gd name="connsiteX11692" fmla="*/ 821129 w 6672740"/>
              <a:gd name="connsiteY11692" fmla="*/ 2001236 h 3401120"/>
              <a:gd name="connsiteX11693" fmla="*/ 818465 w 6672740"/>
              <a:gd name="connsiteY11693" fmla="*/ 2002313 h 3401120"/>
              <a:gd name="connsiteX11694" fmla="*/ 819543 w 6672740"/>
              <a:gd name="connsiteY11694" fmla="*/ 2004978 h 3401120"/>
              <a:gd name="connsiteX11695" fmla="*/ 808333 w 6672740"/>
              <a:gd name="connsiteY11695" fmla="*/ 2032699 h 3401120"/>
              <a:gd name="connsiteX11696" fmla="*/ 804079 w 6672740"/>
              <a:gd name="connsiteY11696" fmla="*/ 2034504 h 3401120"/>
              <a:gd name="connsiteX11697" fmla="*/ 804608 w 6672740"/>
              <a:gd name="connsiteY11697" fmla="*/ 2035781 h 3401120"/>
              <a:gd name="connsiteX11698" fmla="*/ 793399 w 6672740"/>
              <a:gd name="connsiteY11698" fmla="*/ 2062842 h 3401120"/>
              <a:gd name="connsiteX11699" fmla="*/ 788321 w 6672740"/>
              <a:gd name="connsiteY11699" fmla="*/ 2064946 h 3401120"/>
              <a:gd name="connsiteX11700" fmla="*/ 789673 w 6672740"/>
              <a:gd name="connsiteY11700" fmla="*/ 2068450 h 3401120"/>
              <a:gd name="connsiteX11701" fmla="*/ 778464 w 6672740"/>
              <a:gd name="connsiteY11701" fmla="*/ 2097492 h 3401120"/>
              <a:gd name="connsiteX11702" fmla="*/ 777201 w 6672740"/>
              <a:gd name="connsiteY11702" fmla="*/ 2098053 h 3401120"/>
              <a:gd name="connsiteX11703" fmla="*/ 778472 w 6672740"/>
              <a:gd name="connsiteY11703" fmla="*/ 2101121 h 3401120"/>
              <a:gd name="connsiteX11704" fmla="*/ 767263 w 6672740"/>
              <a:gd name="connsiteY11704" fmla="*/ 2128182 h 3401120"/>
              <a:gd name="connsiteX11705" fmla="*/ 765892 w 6672740"/>
              <a:gd name="connsiteY11705" fmla="*/ 2128750 h 3401120"/>
              <a:gd name="connsiteX11706" fmla="*/ 767269 w 6672740"/>
              <a:gd name="connsiteY11706" fmla="*/ 2131924 h 3401120"/>
              <a:gd name="connsiteX11707" fmla="*/ 755240 w 6672740"/>
              <a:gd name="connsiteY11707" fmla="*/ 2159645 h 3401120"/>
              <a:gd name="connsiteX11708" fmla="*/ 750044 w 6672740"/>
              <a:gd name="connsiteY11708" fmla="*/ 2161700 h 3401120"/>
              <a:gd name="connsiteX11709" fmla="*/ 750468 w 6672740"/>
              <a:gd name="connsiteY11709" fmla="*/ 2162725 h 3401120"/>
              <a:gd name="connsiteX11710" fmla="*/ 739260 w 6672740"/>
              <a:gd name="connsiteY11710" fmla="*/ 2189787 h 3401120"/>
              <a:gd name="connsiteX11711" fmla="*/ 737401 w 6672740"/>
              <a:gd name="connsiteY11711" fmla="*/ 2190557 h 3401120"/>
              <a:gd name="connsiteX11712" fmla="*/ 739267 w 6672740"/>
              <a:gd name="connsiteY11712" fmla="*/ 2195395 h 3401120"/>
              <a:gd name="connsiteX11713" fmla="*/ 728059 w 6672740"/>
              <a:gd name="connsiteY11713" fmla="*/ 2224436 h 3401120"/>
              <a:gd name="connsiteX11714" fmla="*/ 726796 w 6672740"/>
              <a:gd name="connsiteY11714" fmla="*/ 2224997 h 3401120"/>
              <a:gd name="connsiteX11715" fmla="*/ 728066 w 6672740"/>
              <a:gd name="connsiteY11715" fmla="*/ 2228065 h 3401120"/>
              <a:gd name="connsiteX11716" fmla="*/ 716858 w 6672740"/>
              <a:gd name="connsiteY11716" fmla="*/ 2255126 h 3401120"/>
              <a:gd name="connsiteX11717" fmla="*/ 715569 w 6672740"/>
              <a:gd name="connsiteY11717" fmla="*/ 2255660 h 3401120"/>
              <a:gd name="connsiteX11718" fmla="*/ 716865 w 6672740"/>
              <a:gd name="connsiteY11718" fmla="*/ 2258867 h 3401120"/>
              <a:gd name="connsiteX11719" fmla="*/ 705656 w 6672740"/>
              <a:gd name="connsiteY11719" fmla="*/ 2286589 h 3401120"/>
              <a:gd name="connsiteX11720" fmla="*/ 703212 w 6672740"/>
              <a:gd name="connsiteY11720" fmla="*/ 2287627 h 3401120"/>
              <a:gd name="connsiteX11721" fmla="*/ 705664 w 6672740"/>
              <a:gd name="connsiteY11721" fmla="*/ 2293404 h 3401120"/>
              <a:gd name="connsiteX11722" fmla="*/ 694182 w 6672740"/>
              <a:gd name="connsiteY11722" fmla="*/ 2320465 h 3401120"/>
              <a:gd name="connsiteX11723" fmla="*/ 691164 w 6672740"/>
              <a:gd name="connsiteY11723" fmla="*/ 2321686 h 3401120"/>
              <a:gd name="connsiteX11724" fmla="*/ 692596 w 6672740"/>
              <a:gd name="connsiteY11724" fmla="*/ 2325139 h 3401120"/>
              <a:gd name="connsiteX11725" fmla="*/ 681388 w 6672740"/>
              <a:gd name="connsiteY11725" fmla="*/ 2352201 h 3401120"/>
              <a:gd name="connsiteX11726" fmla="*/ 679082 w 6672740"/>
              <a:gd name="connsiteY11726" fmla="*/ 2353155 h 3401120"/>
              <a:gd name="connsiteX11727" fmla="*/ 681395 w 6672740"/>
              <a:gd name="connsiteY11727" fmla="*/ 2358742 h 3401120"/>
              <a:gd name="connsiteX11728" fmla="*/ 670187 w 6672740"/>
              <a:gd name="connsiteY11728" fmla="*/ 2385803 h 3401120"/>
              <a:gd name="connsiteX11729" fmla="*/ 668540 w 6672740"/>
              <a:gd name="connsiteY11729" fmla="*/ 2386485 h 3401120"/>
              <a:gd name="connsiteX11730" fmla="*/ 670194 w 6672740"/>
              <a:gd name="connsiteY11730" fmla="*/ 2390479 h 3401120"/>
              <a:gd name="connsiteX11731" fmla="*/ 659502 w 6672740"/>
              <a:gd name="connsiteY11731" fmla="*/ 2416295 h 3401120"/>
              <a:gd name="connsiteX11732" fmla="*/ 662728 w 6672740"/>
              <a:gd name="connsiteY11732" fmla="*/ 2424082 h 3401120"/>
              <a:gd name="connsiteX11733" fmla="*/ 651518 w 6672740"/>
              <a:gd name="connsiteY11733" fmla="*/ 2451143 h 3401120"/>
              <a:gd name="connsiteX11734" fmla="*/ 649838 w 6672740"/>
              <a:gd name="connsiteY11734" fmla="*/ 2451838 h 3401120"/>
              <a:gd name="connsiteX11735" fmla="*/ 651527 w 6672740"/>
              <a:gd name="connsiteY11735" fmla="*/ 2455818 h 3401120"/>
              <a:gd name="connsiteX11736" fmla="*/ 640664 w 6672740"/>
              <a:gd name="connsiteY11736" fmla="*/ 2481418 h 3401120"/>
              <a:gd name="connsiteX11737" fmla="*/ 644060 w 6672740"/>
              <a:gd name="connsiteY11737" fmla="*/ 2489421 h 3401120"/>
              <a:gd name="connsiteX11738" fmla="*/ 632577 w 6672740"/>
              <a:gd name="connsiteY11738" fmla="*/ 2516482 h 3401120"/>
              <a:gd name="connsiteX11739" fmla="*/ 628236 w 6672740"/>
              <a:gd name="connsiteY11739" fmla="*/ 2518237 h 3401120"/>
              <a:gd name="connsiteX11740" fmla="*/ 630992 w 6672740"/>
              <a:gd name="connsiteY11740" fmla="*/ 2524891 h 3401120"/>
              <a:gd name="connsiteX11741" fmla="*/ 621072 w 6672740"/>
              <a:gd name="connsiteY11741" fmla="*/ 2548839 h 3401120"/>
              <a:gd name="connsiteX11742" fmla="*/ 623523 w 6672740"/>
              <a:gd name="connsiteY11742" fmla="*/ 2554760 h 3401120"/>
              <a:gd name="connsiteX11743" fmla="*/ 612445 w 6672740"/>
              <a:gd name="connsiteY11743" fmla="*/ 2581509 h 3401120"/>
              <a:gd name="connsiteX11744" fmla="*/ 616057 w 6672740"/>
              <a:gd name="connsiteY11744" fmla="*/ 2590230 h 3401120"/>
              <a:gd name="connsiteX11745" fmla="*/ 605211 w 6672740"/>
              <a:gd name="connsiteY11745" fmla="*/ 2616412 h 3401120"/>
              <a:gd name="connsiteX11746" fmla="*/ 608589 w 6672740"/>
              <a:gd name="connsiteY11746" fmla="*/ 2624766 h 3401120"/>
              <a:gd name="connsiteX11747" fmla="*/ 597835 w 6672740"/>
              <a:gd name="connsiteY11747" fmla="*/ 2651365 h 3401120"/>
              <a:gd name="connsiteX11748" fmla="*/ 601121 w 6672740"/>
              <a:gd name="connsiteY11748" fmla="*/ 2659303 h 3401120"/>
              <a:gd name="connsiteX11749" fmla="*/ 590236 w 6672740"/>
              <a:gd name="connsiteY11749" fmla="*/ 2685584 h 3401120"/>
              <a:gd name="connsiteX11750" fmla="*/ 593655 w 6672740"/>
              <a:gd name="connsiteY11750" fmla="*/ 2693840 h 3401120"/>
              <a:gd name="connsiteX11751" fmla="*/ 583190 w 6672740"/>
              <a:gd name="connsiteY11751" fmla="*/ 2719103 h 3401120"/>
              <a:gd name="connsiteX11752" fmla="*/ 586188 w 6672740"/>
              <a:gd name="connsiteY11752" fmla="*/ 2726510 h 3401120"/>
              <a:gd name="connsiteX11753" fmla="*/ 574706 w 6672740"/>
              <a:gd name="connsiteY11753" fmla="*/ 2754892 h 3401120"/>
              <a:gd name="connsiteX11754" fmla="*/ 574693 w 6672740"/>
              <a:gd name="connsiteY11754" fmla="*/ 2754896 h 3401120"/>
              <a:gd name="connsiteX11755" fmla="*/ 576853 w 6672740"/>
              <a:gd name="connsiteY11755" fmla="*/ 2760112 h 3401120"/>
              <a:gd name="connsiteX11756" fmla="*/ 566160 w 6672740"/>
              <a:gd name="connsiteY11756" fmla="*/ 2785928 h 3401120"/>
              <a:gd name="connsiteX11757" fmla="*/ 569386 w 6672740"/>
              <a:gd name="connsiteY11757" fmla="*/ 2793715 h 3401120"/>
              <a:gd name="connsiteX11758" fmla="*/ 560173 w 6672740"/>
              <a:gd name="connsiteY11758" fmla="*/ 2815957 h 3401120"/>
              <a:gd name="connsiteX11759" fmla="*/ 565652 w 6672740"/>
              <a:gd name="connsiteY11759" fmla="*/ 2829185 h 3401120"/>
              <a:gd name="connsiteX11760" fmla="*/ 554959 w 6672740"/>
              <a:gd name="connsiteY11760" fmla="*/ 2855001 h 3401120"/>
              <a:gd name="connsiteX11761" fmla="*/ 558185 w 6672740"/>
              <a:gd name="connsiteY11761" fmla="*/ 2862788 h 3401120"/>
              <a:gd name="connsiteX11762" fmla="*/ 548724 w 6672740"/>
              <a:gd name="connsiteY11762" fmla="*/ 2885628 h 3401120"/>
              <a:gd name="connsiteX11763" fmla="*/ 554450 w 6672740"/>
              <a:gd name="connsiteY11763" fmla="*/ 2900125 h 3401120"/>
              <a:gd name="connsiteX11764" fmla="*/ 545703 w 6672740"/>
              <a:gd name="connsiteY11764" fmla="*/ 2922273 h 3401120"/>
              <a:gd name="connsiteX11765" fmla="*/ 550717 w 6672740"/>
              <a:gd name="connsiteY11765" fmla="*/ 2934660 h 3401120"/>
              <a:gd name="connsiteX11766" fmla="*/ 539574 w 6672740"/>
              <a:gd name="connsiteY11766" fmla="*/ 2962190 h 3401120"/>
              <a:gd name="connsiteX11767" fmla="*/ 543249 w 6672740"/>
              <a:gd name="connsiteY11767" fmla="*/ 2971063 h 3401120"/>
              <a:gd name="connsiteX11768" fmla="*/ 534293 w 6672740"/>
              <a:gd name="connsiteY11768" fmla="*/ 2992684 h 3401120"/>
              <a:gd name="connsiteX11769" fmla="*/ 539515 w 6672740"/>
              <a:gd name="connsiteY11769" fmla="*/ 3005600 h 3401120"/>
              <a:gd name="connsiteX11770" fmla="*/ 530605 w 6672740"/>
              <a:gd name="connsiteY11770" fmla="*/ 3027637 h 3401120"/>
              <a:gd name="connsiteX11771" fmla="*/ 535782 w 6672740"/>
              <a:gd name="connsiteY11771" fmla="*/ 3040137 h 3401120"/>
              <a:gd name="connsiteX11772" fmla="*/ 526503 w 6672740"/>
              <a:gd name="connsiteY11772" fmla="*/ 3062536 h 3401120"/>
              <a:gd name="connsiteX11773" fmla="*/ 532049 w 6672740"/>
              <a:gd name="connsiteY11773" fmla="*/ 3075606 h 3401120"/>
              <a:gd name="connsiteX11774" fmla="*/ 524754 w 6672740"/>
              <a:gd name="connsiteY11774" fmla="*/ 3092798 h 3401120"/>
              <a:gd name="connsiteX11775" fmla="*/ 532048 w 6672740"/>
              <a:gd name="connsiteY11775" fmla="*/ 3109209 h 3401120"/>
              <a:gd name="connsiteX11776" fmla="*/ 521628 w 6672740"/>
              <a:gd name="connsiteY11776" fmla="*/ 3132652 h 3401120"/>
              <a:gd name="connsiteX11777" fmla="*/ 528315 w 6672740"/>
              <a:gd name="connsiteY11777" fmla="*/ 3148413 h 3401120"/>
              <a:gd name="connsiteX11778" fmla="*/ 519188 w 6672740"/>
              <a:gd name="connsiteY11778" fmla="*/ 3169926 h 3401120"/>
              <a:gd name="connsiteX11779" fmla="*/ 524582 w 6672740"/>
              <a:gd name="connsiteY11779" fmla="*/ 3182950 h 3401120"/>
              <a:gd name="connsiteX11780" fmla="*/ 517177 w 6672740"/>
              <a:gd name="connsiteY11780" fmla="*/ 3200828 h 3401120"/>
              <a:gd name="connsiteX11781" fmla="*/ 524581 w 6672740"/>
              <a:gd name="connsiteY11781" fmla="*/ 3217485 h 3401120"/>
              <a:gd name="connsiteX11782" fmla="*/ 514988 w 6672740"/>
              <a:gd name="connsiteY11782" fmla="*/ 3239066 h 3401120"/>
              <a:gd name="connsiteX11783" fmla="*/ 520848 w 6672740"/>
              <a:gd name="connsiteY11783" fmla="*/ 3253888 h 3401120"/>
              <a:gd name="connsiteX11784" fmla="*/ 513397 w 6672740"/>
              <a:gd name="connsiteY11784" fmla="*/ 3272732 h 3401120"/>
              <a:gd name="connsiteX11785" fmla="*/ 520848 w 6672740"/>
              <a:gd name="connsiteY11785" fmla="*/ 3290292 h 3401120"/>
              <a:gd name="connsiteX11786" fmla="*/ 513148 w 6672740"/>
              <a:gd name="connsiteY11786" fmla="*/ 3308440 h 3401120"/>
              <a:gd name="connsiteX11787" fmla="*/ 520847 w 6672740"/>
              <a:gd name="connsiteY11787" fmla="*/ 3325761 h 3401120"/>
              <a:gd name="connsiteX11788" fmla="*/ 509942 w 6672740"/>
              <a:gd name="connsiteY11788" fmla="*/ 3350292 h 3401120"/>
              <a:gd name="connsiteX11789" fmla="*/ 515247 w 6672740"/>
              <a:gd name="connsiteY11789" fmla="*/ 3363098 h 3401120"/>
              <a:gd name="connsiteX11790" fmla="*/ 507901 w 6672740"/>
              <a:gd name="connsiteY11790" fmla="*/ 3380834 h 3401120"/>
              <a:gd name="connsiteX11791" fmla="*/ 515247 w 6672740"/>
              <a:gd name="connsiteY11791" fmla="*/ 3398569 h 3401120"/>
              <a:gd name="connsiteX11792" fmla="*/ 514190 w 6672740"/>
              <a:gd name="connsiteY11792" fmla="*/ 3401120 h 3401120"/>
              <a:gd name="connsiteX11793" fmla="*/ 439763 w 6672740"/>
              <a:gd name="connsiteY11793" fmla="*/ 3401120 h 3401120"/>
              <a:gd name="connsiteX11794" fmla="*/ 438706 w 6672740"/>
              <a:gd name="connsiteY11794" fmla="*/ 3398569 h 3401120"/>
              <a:gd name="connsiteX11795" fmla="*/ 446053 w 6672740"/>
              <a:gd name="connsiteY11795" fmla="*/ 3380834 h 3401120"/>
              <a:gd name="connsiteX11796" fmla="*/ 438706 w 6672740"/>
              <a:gd name="connsiteY11796" fmla="*/ 3363098 h 3401120"/>
              <a:gd name="connsiteX11797" fmla="*/ 446712 w 6672740"/>
              <a:gd name="connsiteY11797" fmla="*/ 3343771 h 3401120"/>
              <a:gd name="connsiteX11798" fmla="*/ 438706 w 6672740"/>
              <a:gd name="connsiteY11798" fmla="*/ 3325761 h 3401120"/>
              <a:gd name="connsiteX11799" fmla="*/ 448316 w 6672740"/>
              <a:gd name="connsiteY11799" fmla="*/ 3304141 h 3401120"/>
              <a:gd name="connsiteX11800" fmla="*/ 442440 w 6672740"/>
              <a:gd name="connsiteY11800" fmla="*/ 3290292 h 3401120"/>
              <a:gd name="connsiteX11801" fmla="*/ 449891 w 6672740"/>
              <a:gd name="connsiteY11801" fmla="*/ 3272732 h 3401120"/>
              <a:gd name="connsiteX11802" fmla="*/ 442440 w 6672740"/>
              <a:gd name="connsiteY11802" fmla="*/ 3253888 h 3401120"/>
              <a:gd name="connsiteX11803" fmla="*/ 450058 w 6672740"/>
              <a:gd name="connsiteY11803" fmla="*/ 3234622 h 3401120"/>
              <a:gd name="connsiteX11804" fmla="*/ 442440 w 6672740"/>
              <a:gd name="connsiteY11804" fmla="*/ 3217485 h 3401120"/>
              <a:gd name="connsiteX11805" fmla="*/ 451777 w 6672740"/>
              <a:gd name="connsiteY11805" fmla="*/ 3196478 h 3401120"/>
              <a:gd name="connsiteX11806" fmla="*/ 446174 w 6672740"/>
              <a:gd name="connsiteY11806" fmla="*/ 3182950 h 3401120"/>
              <a:gd name="connsiteX11807" fmla="*/ 455257 w 6672740"/>
              <a:gd name="connsiteY11807" fmla="*/ 3161020 h 3401120"/>
              <a:gd name="connsiteX11808" fmla="*/ 449907 w 6672740"/>
              <a:gd name="connsiteY11808" fmla="*/ 3148413 h 3401120"/>
              <a:gd name="connsiteX11809" fmla="*/ 458418 w 6672740"/>
              <a:gd name="connsiteY11809" fmla="*/ 3128355 h 3401120"/>
              <a:gd name="connsiteX11810" fmla="*/ 449907 w 6672740"/>
              <a:gd name="connsiteY11810" fmla="*/ 3109209 h 3401120"/>
              <a:gd name="connsiteX11811" fmla="*/ 459113 w 6672740"/>
              <a:gd name="connsiteY11811" fmla="*/ 3088500 h 3401120"/>
              <a:gd name="connsiteX11812" fmla="*/ 453641 w 6672740"/>
              <a:gd name="connsiteY11812" fmla="*/ 3075606 h 3401120"/>
              <a:gd name="connsiteX11813" fmla="*/ 463909 w 6672740"/>
              <a:gd name="connsiteY11813" fmla="*/ 3051407 h 3401120"/>
              <a:gd name="connsiteX11814" fmla="*/ 459241 w 6672740"/>
              <a:gd name="connsiteY11814" fmla="*/ 3040137 h 3401120"/>
              <a:gd name="connsiteX11815" fmla="*/ 468197 w 6672740"/>
              <a:gd name="connsiteY11815" fmla="*/ 3018514 h 3401120"/>
              <a:gd name="connsiteX11816" fmla="*/ 462975 w 6672740"/>
              <a:gd name="connsiteY11816" fmla="*/ 3005600 h 3401120"/>
              <a:gd name="connsiteX11817" fmla="*/ 471886 w 6672740"/>
              <a:gd name="connsiteY11817" fmla="*/ 2983563 h 3401120"/>
              <a:gd name="connsiteX11818" fmla="*/ 466708 w 6672740"/>
              <a:gd name="connsiteY11818" fmla="*/ 2971063 h 3401120"/>
              <a:gd name="connsiteX11819" fmla="*/ 476049 w 6672740"/>
              <a:gd name="connsiteY11819" fmla="*/ 2948512 h 3401120"/>
              <a:gd name="connsiteX11820" fmla="*/ 470442 w 6672740"/>
              <a:gd name="connsiteY11820" fmla="*/ 2934660 h 3401120"/>
              <a:gd name="connsiteX11821" fmla="*/ 481126 w 6672740"/>
              <a:gd name="connsiteY11821" fmla="*/ 2908268 h 3401120"/>
              <a:gd name="connsiteX11822" fmla="*/ 477909 w 6672740"/>
              <a:gd name="connsiteY11822" fmla="*/ 2900125 h 3401120"/>
              <a:gd name="connsiteX11823" fmla="*/ 487281 w 6672740"/>
              <a:gd name="connsiteY11823" fmla="*/ 2876395 h 3401120"/>
              <a:gd name="connsiteX11824" fmla="*/ 481644 w 6672740"/>
              <a:gd name="connsiteY11824" fmla="*/ 2862788 h 3401120"/>
              <a:gd name="connsiteX11825" fmla="*/ 492337 w 6672740"/>
              <a:gd name="connsiteY11825" fmla="*/ 2836972 h 3401120"/>
              <a:gd name="connsiteX11826" fmla="*/ 489112 w 6672740"/>
              <a:gd name="connsiteY11826" fmla="*/ 2829185 h 3401120"/>
              <a:gd name="connsiteX11827" fmla="*/ 498324 w 6672740"/>
              <a:gd name="connsiteY11827" fmla="*/ 2806942 h 3401120"/>
              <a:gd name="connsiteX11828" fmla="*/ 492845 w 6672740"/>
              <a:gd name="connsiteY11828" fmla="*/ 2793715 h 3401120"/>
              <a:gd name="connsiteX11829" fmla="*/ 503538 w 6672740"/>
              <a:gd name="connsiteY11829" fmla="*/ 2767899 h 3401120"/>
              <a:gd name="connsiteX11830" fmla="*/ 500313 w 6672740"/>
              <a:gd name="connsiteY11830" fmla="*/ 2760112 h 3401120"/>
              <a:gd name="connsiteX11831" fmla="*/ 510968 w 6672740"/>
              <a:gd name="connsiteY11831" fmla="*/ 2734388 h 3401120"/>
              <a:gd name="connsiteX11832" fmla="*/ 507780 w 6672740"/>
              <a:gd name="connsiteY11832" fmla="*/ 2726510 h 3401120"/>
              <a:gd name="connsiteX11833" fmla="*/ 518157 w 6672740"/>
              <a:gd name="connsiteY11833" fmla="*/ 2700862 h 3401120"/>
              <a:gd name="connsiteX11834" fmla="*/ 515247 w 6672740"/>
              <a:gd name="connsiteY11834" fmla="*/ 2693840 h 3401120"/>
              <a:gd name="connsiteX11835" fmla="*/ 526730 w 6672740"/>
              <a:gd name="connsiteY11835" fmla="*/ 2666118 h 3401120"/>
              <a:gd name="connsiteX11836" fmla="*/ 527305 w 6672740"/>
              <a:gd name="connsiteY11836" fmla="*/ 2665880 h 3401120"/>
              <a:gd name="connsiteX11837" fmla="*/ 524581 w 6672740"/>
              <a:gd name="connsiteY11837" fmla="*/ 2659303 h 3401120"/>
              <a:gd name="connsiteX11838" fmla="*/ 535427 w 6672740"/>
              <a:gd name="connsiteY11838" fmla="*/ 2633119 h 3401120"/>
              <a:gd name="connsiteX11839" fmla="*/ 532049 w 6672740"/>
              <a:gd name="connsiteY11839" fmla="*/ 2624766 h 3401120"/>
              <a:gd name="connsiteX11840" fmla="*/ 542803 w 6672740"/>
              <a:gd name="connsiteY11840" fmla="*/ 2598167 h 3401120"/>
              <a:gd name="connsiteX11841" fmla="*/ 539515 w 6672740"/>
              <a:gd name="connsiteY11841" fmla="*/ 2590230 h 3401120"/>
              <a:gd name="connsiteX11842" fmla="*/ 550595 w 6672740"/>
              <a:gd name="connsiteY11842" fmla="*/ 2563480 h 3401120"/>
              <a:gd name="connsiteX11843" fmla="*/ 546983 w 6672740"/>
              <a:gd name="connsiteY11843" fmla="*/ 2554760 h 3401120"/>
              <a:gd name="connsiteX11844" fmla="*/ 556903 w 6672740"/>
              <a:gd name="connsiteY11844" fmla="*/ 2530811 h 3401120"/>
              <a:gd name="connsiteX11845" fmla="*/ 554451 w 6672740"/>
              <a:gd name="connsiteY11845" fmla="*/ 2524891 h 3401120"/>
              <a:gd name="connsiteX11846" fmla="*/ 565659 w 6672740"/>
              <a:gd name="connsiteY11846" fmla="*/ 2497830 h 3401120"/>
              <a:gd name="connsiteX11847" fmla="*/ 568687 w 6672740"/>
              <a:gd name="connsiteY11847" fmla="*/ 2496575 h 3401120"/>
              <a:gd name="connsiteX11848" fmla="*/ 565651 w 6672740"/>
              <a:gd name="connsiteY11848" fmla="*/ 2489421 h 3401120"/>
              <a:gd name="connsiteX11849" fmla="*/ 576514 w 6672740"/>
              <a:gd name="connsiteY11849" fmla="*/ 2463820 h 3401120"/>
              <a:gd name="connsiteX11850" fmla="*/ 573118 w 6672740"/>
              <a:gd name="connsiteY11850" fmla="*/ 2455818 h 3401120"/>
              <a:gd name="connsiteX11851" fmla="*/ 584602 w 6672740"/>
              <a:gd name="connsiteY11851" fmla="*/ 2428756 h 3401120"/>
              <a:gd name="connsiteX11852" fmla="*/ 587617 w 6672740"/>
              <a:gd name="connsiteY11852" fmla="*/ 2427537 h 3401120"/>
              <a:gd name="connsiteX11853" fmla="*/ 586187 w 6672740"/>
              <a:gd name="connsiteY11853" fmla="*/ 2424082 h 3401120"/>
              <a:gd name="connsiteX11854" fmla="*/ 596879 w 6672740"/>
              <a:gd name="connsiteY11854" fmla="*/ 2398266 h 3401120"/>
              <a:gd name="connsiteX11855" fmla="*/ 593653 w 6672740"/>
              <a:gd name="connsiteY11855" fmla="*/ 2390479 h 3401120"/>
              <a:gd name="connsiteX11856" fmla="*/ 604862 w 6672740"/>
              <a:gd name="connsiteY11856" fmla="*/ 2363418 h 3401120"/>
              <a:gd name="connsiteX11857" fmla="*/ 606508 w 6672740"/>
              <a:gd name="connsiteY11857" fmla="*/ 2362736 h 3401120"/>
              <a:gd name="connsiteX11858" fmla="*/ 604854 w 6672740"/>
              <a:gd name="connsiteY11858" fmla="*/ 2358742 h 3401120"/>
              <a:gd name="connsiteX11859" fmla="*/ 616064 w 6672740"/>
              <a:gd name="connsiteY11859" fmla="*/ 2331681 h 3401120"/>
              <a:gd name="connsiteX11860" fmla="*/ 618369 w 6672740"/>
              <a:gd name="connsiteY11860" fmla="*/ 2330725 h 3401120"/>
              <a:gd name="connsiteX11861" fmla="*/ 616055 w 6672740"/>
              <a:gd name="connsiteY11861" fmla="*/ 2325139 h 3401120"/>
              <a:gd name="connsiteX11862" fmla="*/ 627264 w 6672740"/>
              <a:gd name="connsiteY11862" fmla="*/ 2298078 h 3401120"/>
              <a:gd name="connsiteX11863" fmla="*/ 628945 w 6672740"/>
              <a:gd name="connsiteY11863" fmla="*/ 2297382 h 3401120"/>
              <a:gd name="connsiteX11864" fmla="*/ 627256 w 6672740"/>
              <a:gd name="connsiteY11864" fmla="*/ 2293404 h 3401120"/>
              <a:gd name="connsiteX11865" fmla="*/ 638739 w 6672740"/>
              <a:gd name="connsiteY11865" fmla="*/ 2266343 h 3401120"/>
              <a:gd name="connsiteX11866" fmla="*/ 642700 w 6672740"/>
              <a:gd name="connsiteY11866" fmla="*/ 2264741 h 3401120"/>
              <a:gd name="connsiteX11867" fmla="*/ 640324 w 6672740"/>
              <a:gd name="connsiteY11867" fmla="*/ 2258867 h 3401120"/>
              <a:gd name="connsiteX11868" fmla="*/ 651534 w 6672740"/>
              <a:gd name="connsiteY11868" fmla="*/ 2231145 h 3401120"/>
              <a:gd name="connsiteX11869" fmla="*/ 652612 w 6672740"/>
              <a:gd name="connsiteY11869" fmla="*/ 2230688 h 3401120"/>
              <a:gd name="connsiteX11870" fmla="*/ 651525 w 6672740"/>
              <a:gd name="connsiteY11870" fmla="*/ 2228065 h 3401120"/>
              <a:gd name="connsiteX11871" fmla="*/ 662735 w 6672740"/>
              <a:gd name="connsiteY11871" fmla="*/ 2201004 h 3401120"/>
              <a:gd name="connsiteX11872" fmla="*/ 664595 w 6672740"/>
              <a:gd name="connsiteY11872" fmla="*/ 2200233 h 3401120"/>
              <a:gd name="connsiteX11873" fmla="*/ 662726 w 6672740"/>
              <a:gd name="connsiteY11873" fmla="*/ 2195395 h 3401120"/>
              <a:gd name="connsiteX11874" fmla="*/ 673937 w 6672740"/>
              <a:gd name="connsiteY11874" fmla="*/ 2166353 h 3401120"/>
              <a:gd name="connsiteX11875" fmla="*/ 675197 w 6672740"/>
              <a:gd name="connsiteY11875" fmla="*/ 2165792 h 3401120"/>
              <a:gd name="connsiteX11876" fmla="*/ 673927 w 6672740"/>
              <a:gd name="connsiteY11876" fmla="*/ 2162725 h 3401120"/>
              <a:gd name="connsiteX11877" fmla="*/ 685137 w 6672740"/>
              <a:gd name="connsiteY11877" fmla="*/ 2135664 h 3401120"/>
              <a:gd name="connsiteX11878" fmla="*/ 686505 w 6672740"/>
              <a:gd name="connsiteY11878" fmla="*/ 2135097 h 3401120"/>
              <a:gd name="connsiteX11879" fmla="*/ 685128 w 6672740"/>
              <a:gd name="connsiteY11879" fmla="*/ 2131924 h 3401120"/>
              <a:gd name="connsiteX11880" fmla="*/ 697158 w 6672740"/>
              <a:gd name="connsiteY11880" fmla="*/ 2104202 h 3401120"/>
              <a:gd name="connsiteX11881" fmla="*/ 702356 w 6672740"/>
              <a:gd name="connsiteY11881" fmla="*/ 2102146 h 3401120"/>
              <a:gd name="connsiteX11882" fmla="*/ 701932 w 6672740"/>
              <a:gd name="connsiteY11882" fmla="*/ 2101121 h 3401120"/>
              <a:gd name="connsiteX11883" fmla="*/ 713141 w 6672740"/>
              <a:gd name="connsiteY11883" fmla="*/ 2074060 h 3401120"/>
              <a:gd name="connsiteX11884" fmla="*/ 714999 w 6672740"/>
              <a:gd name="connsiteY11884" fmla="*/ 2073288 h 3401120"/>
              <a:gd name="connsiteX11885" fmla="*/ 713131 w 6672740"/>
              <a:gd name="connsiteY11885" fmla="*/ 2068450 h 3401120"/>
              <a:gd name="connsiteX11886" fmla="*/ 724341 w 6672740"/>
              <a:gd name="connsiteY11886" fmla="*/ 2039409 h 3401120"/>
              <a:gd name="connsiteX11887" fmla="*/ 728756 w 6672740"/>
              <a:gd name="connsiteY11887" fmla="*/ 2037446 h 3401120"/>
              <a:gd name="connsiteX11888" fmla="*/ 728067 w 6672740"/>
              <a:gd name="connsiteY11888" fmla="*/ 2035781 h 3401120"/>
              <a:gd name="connsiteX11889" fmla="*/ 739275 w 6672740"/>
              <a:gd name="connsiteY11889" fmla="*/ 2008720 h 3401120"/>
              <a:gd name="connsiteX11890" fmla="*/ 743764 w 6672740"/>
              <a:gd name="connsiteY11890" fmla="*/ 2006861 h 3401120"/>
              <a:gd name="connsiteX11891" fmla="*/ 743002 w 6672740"/>
              <a:gd name="connsiteY11891" fmla="*/ 2004978 h 3401120"/>
              <a:gd name="connsiteX11892" fmla="*/ 754210 w 6672740"/>
              <a:gd name="connsiteY11892" fmla="*/ 1977256 h 3401120"/>
              <a:gd name="connsiteX11893" fmla="*/ 755313 w 6672740"/>
              <a:gd name="connsiteY11893" fmla="*/ 1976789 h 3401120"/>
              <a:gd name="connsiteX11894" fmla="*/ 754203 w 6672740"/>
              <a:gd name="connsiteY11894" fmla="*/ 1974175 h 3401120"/>
              <a:gd name="connsiteX11895" fmla="*/ 765685 w 6672740"/>
              <a:gd name="connsiteY11895" fmla="*/ 1947114 h 3401120"/>
              <a:gd name="connsiteX11896" fmla="*/ 771557 w 6672740"/>
              <a:gd name="connsiteY11896" fmla="*/ 1944740 h 3401120"/>
              <a:gd name="connsiteX11897" fmla="*/ 771004 w 6672740"/>
              <a:gd name="connsiteY11897" fmla="*/ 1943373 h 3401120"/>
              <a:gd name="connsiteX11898" fmla="*/ 782213 w 6672740"/>
              <a:gd name="connsiteY11898" fmla="*/ 1915651 h 3401120"/>
              <a:gd name="connsiteX11899" fmla="*/ 786468 w 6672740"/>
              <a:gd name="connsiteY11899" fmla="*/ 1913846 h 3401120"/>
              <a:gd name="connsiteX11900" fmla="*/ 785938 w 6672740"/>
              <a:gd name="connsiteY11900" fmla="*/ 1912570 h 3401120"/>
              <a:gd name="connsiteX11901" fmla="*/ 797148 w 6672740"/>
              <a:gd name="connsiteY11901" fmla="*/ 1885509 h 3401120"/>
              <a:gd name="connsiteX11902" fmla="*/ 801635 w 6672740"/>
              <a:gd name="connsiteY11902" fmla="*/ 1883650 h 3401120"/>
              <a:gd name="connsiteX11903" fmla="*/ 800874 w 6672740"/>
              <a:gd name="connsiteY11903" fmla="*/ 1881767 h 3401120"/>
              <a:gd name="connsiteX11904" fmla="*/ 812082 w 6672740"/>
              <a:gd name="connsiteY11904" fmla="*/ 1854045 h 3401120"/>
              <a:gd name="connsiteX11905" fmla="*/ 815989 w 6672740"/>
              <a:gd name="connsiteY11905" fmla="*/ 1852388 h 3401120"/>
              <a:gd name="connsiteX11906" fmla="*/ 827291 w 6672740"/>
              <a:gd name="connsiteY11906" fmla="*/ 1824451 h 3401120"/>
              <a:gd name="connsiteX11907" fmla="*/ 833439 w 6672740"/>
              <a:gd name="connsiteY11907" fmla="*/ 1821843 h 3401120"/>
              <a:gd name="connsiteX11908" fmla="*/ 843818 w 6672740"/>
              <a:gd name="connsiteY11908" fmla="*/ 1796174 h 3401120"/>
              <a:gd name="connsiteX11909" fmla="*/ 848073 w 6672740"/>
              <a:gd name="connsiteY11909" fmla="*/ 1794369 h 3401120"/>
              <a:gd name="connsiteX11910" fmla="*/ 847544 w 6672740"/>
              <a:gd name="connsiteY11910" fmla="*/ 1793093 h 3401120"/>
              <a:gd name="connsiteX11911" fmla="*/ 858753 w 6672740"/>
              <a:gd name="connsiteY11911" fmla="*/ 1766032 h 3401120"/>
              <a:gd name="connsiteX11912" fmla="*/ 862953 w 6672740"/>
              <a:gd name="connsiteY11912" fmla="*/ 1764291 h 3401120"/>
              <a:gd name="connsiteX11913" fmla="*/ 862479 w 6672740"/>
              <a:gd name="connsiteY11913" fmla="*/ 1763224 h 3401120"/>
              <a:gd name="connsiteX11914" fmla="*/ 874508 w 6672740"/>
              <a:gd name="connsiteY11914" fmla="*/ 1736162 h 3401120"/>
              <a:gd name="connsiteX11915" fmla="*/ 884170 w 6672740"/>
              <a:gd name="connsiteY11915" fmla="*/ 1732432 h 3401120"/>
              <a:gd name="connsiteX11916" fmla="*/ 894224 w 6672740"/>
              <a:gd name="connsiteY11916" fmla="*/ 1708160 h 3401120"/>
              <a:gd name="connsiteX11917" fmla="*/ 898396 w 6672740"/>
              <a:gd name="connsiteY11917" fmla="*/ 1706432 h 3401120"/>
              <a:gd name="connsiteX11918" fmla="*/ 897950 w 6672740"/>
              <a:gd name="connsiteY11918" fmla="*/ 1705352 h 3401120"/>
              <a:gd name="connsiteX11919" fmla="*/ 909157 w 6672740"/>
              <a:gd name="connsiteY11919" fmla="*/ 1678291 h 3401120"/>
              <a:gd name="connsiteX11920" fmla="*/ 917179 w 6672740"/>
              <a:gd name="connsiteY11920" fmla="*/ 1674969 h 3401120"/>
              <a:gd name="connsiteX11921" fmla="*/ 916618 w 6672740"/>
              <a:gd name="connsiteY11921" fmla="*/ 1673615 h 3401120"/>
              <a:gd name="connsiteX11922" fmla="*/ 927827 w 6672740"/>
              <a:gd name="connsiteY11922" fmla="*/ 1646554 h 3401120"/>
              <a:gd name="connsiteX11923" fmla="*/ 932824 w 6672740"/>
              <a:gd name="connsiteY11923" fmla="*/ 1644483 h 3401120"/>
              <a:gd name="connsiteX11924" fmla="*/ 943035 w 6672740"/>
              <a:gd name="connsiteY11924" fmla="*/ 1620419 h 3401120"/>
              <a:gd name="connsiteX11925" fmla="*/ 952445 w 6672740"/>
              <a:gd name="connsiteY11925" fmla="*/ 1616612 h 3401120"/>
              <a:gd name="connsiteX11926" fmla="*/ 952085 w 6672740"/>
              <a:gd name="connsiteY11926" fmla="*/ 1615743 h 3401120"/>
              <a:gd name="connsiteX11927" fmla="*/ 963294 w 6672740"/>
              <a:gd name="connsiteY11927" fmla="*/ 1588682 h 3401120"/>
              <a:gd name="connsiteX11928" fmla="*/ 972761 w 6672740"/>
              <a:gd name="connsiteY11928" fmla="*/ 1584760 h 3401120"/>
              <a:gd name="connsiteX11929" fmla="*/ 981962 w 6672740"/>
              <a:gd name="connsiteY11929" fmla="*/ 1562546 h 3401120"/>
              <a:gd name="connsiteX11930" fmla="*/ 985798 w 6672740"/>
              <a:gd name="connsiteY11930" fmla="*/ 1560956 h 3401120"/>
              <a:gd name="connsiteX11931" fmla="*/ 985688 w 6672740"/>
              <a:gd name="connsiteY11931" fmla="*/ 1560672 h 3401120"/>
              <a:gd name="connsiteX11932" fmla="*/ 996897 w 6672740"/>
              <a:gd name="connsiteY11932" fmla="*/ 1531630 h 3401120"/>
              <a:gd name="connsiteX11933" fmla="*/ 1008381 w 6672740"/>
              <a:gd name="connsiteY11933" fmla="*/ 1526526 h 3401120"/>
              <a:gd name="connsiteX11934" fmla="*/ 1017433 w 6672740"/>
              <a:gd name="connsiteY11934" fmla="*/ 1504675 h 3401120"/>
              <a:gd name="connsiteX11935" fmla="*/ 1026389 w 6672740"/>
              <a:gd name="connsiteY11935" fmla="*/ 1500965 h 3401120"/>
              <a:gd name="connsiteX11936" fmla="*/ 1036101 w 6672740"/>
              <a:gd name="connsiteY11936" fmla="*/ 1476945 h 3401120"/>
              <a:gd name="connsiteX11937" fmla="*/ 1045479 w 6672740"/>
              <a:gd name="connsiteY11937" fmla="*/ 1472965 h 3401120"/>
              <a:gd name="connsiteX11938" fmla="*/ 1054770 w 6672740"/>
              <a:gd name="connsiteY11938" fmla="*/ 1450538 h 3401120"/>
              <a:gd name="connsiteX11939" fmla="*/ 1064296 w 6672740"/>
              <a:gd name="connsiteY11939" fmla="*/ 1446591 h 3401120"/>
              <a:gd name="connsiteX11940" fmla="*/ 1073711 w 6672740"/>
              <a:gd name="connsiteY11940" fmla="*/ 1424402 h 3401120"/>
              <a:gd name="connsiteX11941" fmla="*/ 1083164 w 6672740"/>
              <a:gd name="connsiteY11941" fmla="*/ 1420579 h 3401120"/>
              <a:gd name="connsiteX11942" fmla="*/ 1093972 w 6672740"/>
              <a:gd name="connsiteY11942" fmla="*/ 1393212 h 3401120"/>
              <a:gd name="connsiteX11943" fmla="*/ 1107812 w 6672740"/>
              <a:gd name="connsiteY11943" fmla="*/ 1387199 h 3401120"/>
              <a:gd name="connsiteX11944" fmla="*/ 1116374 w 6672740"/>
              <a:gd name="connsiteY11944" fmla="*/ 1366529 h 3401120"/>
              <a:gd name="connsiteX11945" fmla="*/ 1127163 w 6672740"/>
              <a:gd name="connsiteY11945" fmla="*/ 1362061 h 3401120"/>
              <a:gd name="connsiteX11946" fmla="*/ 1136910 w 6672740"/>
              <a:gd name="connsiteY11946" fmla="*/ 1338528 h 3401120"/>
              <a:gd name="connsiteX11947" fmla="*/ 1147147 w 6672740"/>
              <a:gd name="connsiteY11947" fmla="*/ 1334287 h 3401120"/>
              <a:gd name="connsiteX11948" fmla="*/ 1155579 w 6672740"/>
              <a:gd name="connsiteY11948" fmla="*/ 1312939 h 3401120"/>
              <a:gd name="connsiteX11949" fmla="*/ 1169634 w 6672740"/>
              <a:gd name="connsiteY11949" fmla="*/ 1306832 h 3401120"/>
              <a:gd name="connsiteX11950" fmla="*/ 1177981 w 6672740"/>
              <a:gd name="connsiteY11950" fmla="*/ 1285209 h 3401120"/>
              <a:gd name="connsiteX11951" fmla="*/ 1191359 w 6672740"/>
              <a:gd name="connsiteY11951" fmla="*/ 1279262 h 3401120"/>
              <a:gd name="connsiteX11952" fmla="*/ 1198515 w 6672740"/>
              <a:gd name="connsiteY11952" fmla="*/ 1261987 h 3401120"/>
              <a:gd name="connsiteX11953" fmla="*/ 1211956 w 6672740"/>
              <a:gd name="connsiteY11953" fmla="*/ 1256419 h 3401120"/>
              <a:gd name="connsiteX11954" fmla="*/ 1220917 w 6672740"/>
              <a:gd name="connsiteY11954" fmla="*/ 1234258 h 3401120"/>
              <a:gd name="connsiteX11955" fmla="*/ 1230294 w 6672740"/>
              <a:gd name="connsiteY11955" fmla="*/ 1230280 h 3401120"/>
              <a:gd name="connsiteX11956" fmla="*/ 1239585 w 6672740"/>
              <a:gd name="connsiteY11956" fmla="*/ 1207850 h 3401120"/>
              <a:gd name="connsiteX11957" fmla="*/ 1256519 w 6672740"/>
              <a:gd name="connsiteY11957" fmla="*/ 1200835 h 3401120"/>
              <a:gd name="connsiteX11958" fmla="*/ 1263855 w 6672740"/>
              <a:gd name="connsiteY11958" fmla="*/ 1182261 h 3401120"/>
              <a:gd name="connsiteX11959" fmla="*/ 1278638 w 6672740"/>
              <a:gd name="connsiteY11959" fmla="*/ 1175839 h 3401120"/>
              <a:gd name="connsiteX11960" fmla="*/ 1286257 w 6672740"/>
              <a:gd name="connsiteY11960" fmla="*/ 1157444 h 3401120"/>
              <a:gd name="connsiteX11961" fmla="*/ 1295903 w 6672740"/>
              <a:gd name="connsiteY11961" fmla="*/ 1153449 h 3401120"/>
              <a:gd name="connsiteX11962" fmla="*/ 1305745 w 6672740"/>
              <a:gd name="connsiteY11962" fmla="*/ 1131309 h 3401120"/>
              <a:gd name="connsiteX11963" fmla="*/ 1322032 w 6672740"/>
              <a:gd name="connsiteY11963" fmla="*/ 1125022 h 3401120"/>
              <a:gd name="connsiteX11964" fmla="*/ 1329193 w 6672740"/>
              <a:gd name="connsiteY11964" fmla="*/ 1107312 h 3401120"/>
              <a:gd name="connsiteX11965" fmla="*/ 1343100 w 6672740"/>
              <a:gd name="connsiteY11965" fmla="*/ 1101411 h 3401120"/>
              <a:gd name="connsiteX11966" fmla="*/ 1351595 w 6672740"/>
              <a:gd name="connsiteY11966" fmla="*/ 1080904 h 3401120"/>
              <a:gd name="connsiteX11967" fmla="*/ 1367573 w 6672740"/>
              <a:gd name="connsiteY11967" fmla="*/ 1074285 h 3401120"/>
              <a:gd name="connsiteX11968" fmla="*/ 1374270 w 6672740"/>
              <a:gd name="connsiteY11968" fmla="*/ 1058502 h 3401120"/>
              <a:gd name="connsiteX11969" fmla="*/ 1391019 w 6672740"/>
              <a:gd name="connsiteY11969" fmla="*/ 1051729 h 3401120"/>
              <a:gd name="connsiteX11970" fmla="*/ 1398267 w 6672740"/>
              <a:gd name="connsiteY11970" fmla="*/ 1034234 h 3401120"/>
              <a:gd name="connsiteX11971" fmla="*/ 1413279 w 6672740"/>
              <a:gd name="connsiteY11971" fmla="*/ 1028015 h 3401120"/>
              <a:gd name="connsiteX11972" fmla="*/ 1421488 w 6672740"/>
              <a:gd name="connsiteY11972" fmla="*/ 1008645 h 3401120"/>
              <a:gd name="connsiteX11973" fmla="*/ 1442124 w 6672740"/>
              <a:gd name="connsiteY11973" fmla="*/ 1000291 h 3401120"/>
              <a:gd name="connsiteX11974" fmla="*/ 1448671 w 6672740"/>
              <a:gd name="connsiteY11974" fmla="*/ 984101 h 3401120"/>
              <a:gd name="connsiteX11975" fmla="*/ 1464454 w 6672740"/>
              <a:gd name="connsiteY11975" fmla="*/ 977404 h 3401120"/>
              <a:gd name="connsiteX11976" fmla="*/ 1471073 w 6672740"/>
              <a:gd name="connsiteY11976" fmla="*/ 961426 h 3401120"/>
              <a:gd name="connsiteX11977" fmla="*/ 1487050 w 6672740"/>
              <a:gd name="connsiteY11977" fmla="*/ 954808 h 3401120"/>
              <a:gd name="connsiteX11978" fmla="*/ 1493748 w 6672740"/>
              <a:gd name="connsiteY11978" fmla="*/ 939024 h 3401120"/>
              <a:gd name="connsiteX11979" fmla="*/ 1511088 w 6672740"/>
              <a:gd name="connsiteY11979" fmla="*/ 932012 h 3401120"/>
              <a:gd name="connsiteX11980" fmla="*/ 1518291 w 6672740"/>
              <a:gd name="connsiteY11980" fmla="*/ 915029 h 3401120"/>
              <a:gd name="connsiteX11981" fmla="*/ 1537747 w 6672740"/>
              <a:gd name="connsiteY11981" fmla="*/ 907157 h 3401120"/>
              <a:gd name="connsiteX11982" fmla="*/ 1543880 w 6672740"/>
              <a:gd name="connsiteY11982" fmla="*/ 892354 h 3401120"/>
              <a:gd name="connsiteX11983" fmla="*/ 1562273 w 6672740"/>
              <a:gd name="connsiteY11983" fmla="*/ 884735 h 3401120"/>
              <a:gd name="connsiteX11984" fmla="*/ 1563712 w 6672740"/>
              <a:gd name="connsiteY11984" fmla="*/ 881421 h 3401120"/>
              <a:gd name="connsiteX11985" fmla="*/ 1541839 w 6672740"/>
              <a:gd name="connsiteY11985" fmla="*/ 890481 h 3401120"/>
              <a:gd name="connsiteX11986" fmla="*/ 1536396 w 6672740"/>
              <a:gd name="connsiteY11986" fmla="*/ 904585 h 3401120"/>
              <a:gd name="connsiteX11987" fmla="*/ 1518833 w 6672740"/>
              <a:gd name="connsiteY11987" fmla="*/ 912393 h 3401120"/>
              <a:gd name="connsiteX11988" fmla="*/ 1513994 w 6672740"/>
              <a:gd name="connsiteY11988" fmla="*/ 924075 h 3401120"/>
              <a:gd name="connsiteX11989" fmla="*/ 1493488 w 6672740"/>
              <a:gd name="connsiteY11989" fmla="*/ 932568 h 3401120"/>
              <a:gd name="connsiteX11990" fmla="*/ 1487585 w 6672740"/>
              <a:gd name="connsiteY11990" fmla="*/ 946477 h 3401120"/>
              <a:gd name="connsiteX11991" fmla="*/ 1470499 w 6672740"/>
              <a:gd name="connsiteY11991" fmla="*/ 953385 h 3401120"/>
              <a:gd name="connsiteX11992" fmla="*/ 1463590 w 6672740"/>
              <a:gd name="connsiteY11992" fmla="*/ 970472 h 3401120"/>
              <a:gd name="connsiteX11993" fmla="*/ 1447532 w 6672740"/>
              <a:gd name="connsiteY11993" fmla="*/ 977285 h 3401120"/>
              <a:gd name="connsiteX11994" fmla="*/ 1440642 w 6672740"/>
              <a:gd name="connsiteY11994" fmla="*/ 993147 h 3401120"/>
              <a:gd name="connsiteX11995" fmla="*/ 1418908 w 6672740"/>
              <a:gd name="connsiteY11995" fmla="*/ 1001730 h 3401120"/>
              <a:gd name="connsiteX11996" fmla="*/ 1413185 w 6672740"/>
              <a:gd name="connsiteY11996" fmla="*/ 1015549 h 3401120"/>
              <a:gd name="connsiteX11997" fmla="*/ 1397930 w 6672740"/>
              <a:gd name="connsiteY11997" fmla="*/ 1021867 h 3401120"/>
              <a:gd name="connsiteX11998" fmla="*/ 1390783 w 6672740"/>
              <a:gd name="connsiteY11998" fmla="*/ 1039544 h 3401120"/>
              <a:gd name="connsiteX11999" fmla="*/ 1376042 w 6672740"/>
              <a:gd name="connsiteY11999" fmla="*/ 1045799 h 3401120"/>
              <a:gd name="connsiteX12000" fmla="*/ 1368108 w 6672740"/>
              <a:gd name="connsiteY12000" fmla="*/ 1065408 h 3401120"/>
              <a:gd name="connsiteX12001" fmla="*/ 1350530 w 6672740"/>
              <a:gd name="connsiteY12001" fmla="*/ 1072863 h 3401120"/>
              <a:gd name="connsiteX12002" fmla="*/ 1344113 w 6672740"/>
              <a:gd name="connsiteY12002" fmla="*/ 1088356 h 3401120"/>
              <a:gd name="connsiteX12003" fmla="*/ 1329205 w 6672740"/>
              <a:gd name="connsiteY12003" fmla="*/ 1094531 h 3401120"/>
              <a:gd name="connsiteX12004" fmla="*/ 1321711 w 6672740"/>
              <a:gd name="connsiteY12004" fmla="*/ 1112624 h 3401120"/>
              <a:gd name="connsiteX12005" fmla="*/ 1305733 w 6672740"/>
              <a:gd name="connsiteY12005" fmla="*/ 1119242 h 3401120"/>
              <a:gd name="connsiteX12006" fmla="*/ 1299035 w 6672740"/>
              <a:gd name="connsiteY12006" fmla="*/ 1135026 h 3401120"/>
              <a:gd name="connsiteX12007" fmla="*/ 1283753 w 6672740"/>
              <a:gd name="connsiteY12007" fmla="*/ 1141206 h 3401120"/>
              <a:gd name="connsiteX12008" fmla="*/ 1275039 w 6672740"/>
              <a:gd name="connsiteY12008" fmla="*/ 1162755 h 3401120"/>
              <a:gd name="connsiteX12009" fmla="*/ 1259256 w 6672740"/>
              <a:gd name="connsiteY12009" fmla="*/ 1169453 h 3401120"/>
              <a:gd name="connsiteX12010" fmla="*/ 1252637 w 6672740"/>
              <a:gd name="connsiteY12010" fmla="*/ 1185431 h 3401120"/>
              <a:gd name="connsiteX12011" fmla="*/ 1236410 w 6672740"/>
              <a:gd name="connsiteY12011" fmla="*/ 1192153 h 3401120"/>
              <a:gd name="connsiteX12012" fmla="*/ 1228369 w 6672740"/>
              <a:gd name="connsiteY12012" fmla="*/ 1211567 h 3401120"/>
              <a:gd name="connsiteX12013" fmla="*/ 1214550 w 6672740"/>
              <a:gd name="connsiteY12013" fmla="*/ 1217290 h 3401120"/>
              <a:gd name="connsiteX12014" fmla="*/ 1205967 w 6672740"/>
              <a:gd name="connsiteY12014" fmla="*/ 1239024 h 3401120"/>
              <a:gd name="connsiteX12015" fmla="*/ 1194683 w 6672740"/>
              <a:gd name="connsiteY12015" fmla="*/ 1243927 h 3401120"/>
              <a:gd name="connsiteX12016" fmla="*/ 1187025 w 6672740"/>
              <a:gd name="connsiteY12016" fmla="*/ 1261972 h 3401120"/>
              <a:gd name="connsiteX12017" fmla="*/ 1171743 w 6672740"/>
              <a:gd name="connsiteY12017" fmla="*/ 1268151 h 3401120"/>
              <a:gd name="connsiteX12018" fmla="*/ 1163029 w 6672740"/>
              <a:gd name="connsiteY12018" fmla="*/ 1289701 h 3401120"/>
              <a:gd name="connsiteX12019" fmla="*/ 1149121 w 6672740"/>
              <a:gd name="connsiteY12019" fmla="*/ 1295603 h 3401120"/>
              <a:gd name="connsiteX12020" fmla="*/ 1140627 w 6672740"/>
              <a:gd name="connsiteY12020" fmla="*/ 1316109 h 3401120"/>
              <a:gd name="connsiteX12021" fmla="*/ 1130829 w 6672740"/>
              <a:gd name="connsiteY12021" fmla="*/ 1320167 h 3401120"/>
              <a:gd name="connsiteX12022" fmla="*/ 1121686 w 6672740"/>
              <a:gd name="connsiteY12022" fmla="*/ 1343292 h 3401120"/>
              <a:gd name="connsiteX12023" fmla="*/ 1109656 w 6672740"/>
              <a:gd name="connsiteY12023" fmla="*/ 1348511 h 3401120"/>
              <a:gd name="connsiteX12024" fmla="*/ 1100879 w 6672740"/>
              <a:gd name="connsiteY12024" fmla="*/ 1369702 h 3401120"/>
              <a:gd name="connsiteX12025" fmla="*/ 1085970 w 6672740"/>
              <a:gd name="connsiteY12025" fmla="*/ 1375877 h 3401120"/>
              <a:gd name="connsiteX12026" fmla="*/ 1079023 w 6672740"/>
              <a:gd name="connsiteY12026" fmla="*/ 1392650 h 3401120"/>
              <a:gd name="connsiteX12027" fmla="*/ 1070457 w 6672740"/>
              <a:gd name="connsiteY12027" fmla="*/ 1396198 h 3401120"/>
              <a:gd name="connsiteX12028" fmla="*/ 1060080 w 6672740"/>
              <a:gd name="connsiteY12028" fmla="*/ 1420652 h 3401120"/>
              <a:gd name="connsiteX12029" fmla="*/ 1049749 w 6672740"/>
              <a:gd name="connsiteY12029" fmla="*/ 1424829 h 3401120"/>
              <a:gd name="connsiteX12030" fmla="*/ 1039818 w 6672740"/>
              <a:gd name="connsiteY12030" fmla="*/ 1449975 h 3401120"/>
              <a:gd name="connsiteX12031" fmla="*/ 1031474 w 6672740"/>
              <a:gd name="connsiteY12031" fmla="*/ 1453601 h 3401120"/>
              <a:gd name="connsiteX12032" fmla="*/ 1021150 w 6672740"/>
              <a:gd name="connsiteY12032" fmla="*/ 1478524 h 3401120"/>
              <a:gd name="connsiteX12033" fmla="*/ 1011504 w 6672740"/>
              <a:gd name="connsiteY12033" fmla="*/ 1482520 h 3401120"/>
              <a:gd name="connsiteX12034" fmla="*/ 1001662 w 6672740"/>
              <a:gd name="connsiteY12034" fmla="*/ 1504660 h 3401120"/>
              <a:gd name="connsiteX12035" fmla="*/ 991496 w 6672740"/>
              <a:gd name="connsiteY12035" fmla="*/ 1508584 h 3401120"/>
              <a:gd name="connsiteX12036" fmla="*/ 981401 w 6672740"/>
              <a:gd name="connsiteY12036" fmla="*/ 1532388 h 3401120"/>
              <a:gd name="connsiteX12037" fmla="*/ 972771 w 6672740"/>
              <a:gd name="connsiteY12037" fmla="*/ 1535879 h 3401120"/>
              <a:gd name="connsiteX12038" fmla="*/ 963279 w 6672740"/>
              <a:gd name="connsiteY12038" fmla="*/ 1558797 h 3401120"/>
              <a:gd name="connsiteX12039" fmla="*/ 955245 w 6672740"/>
              <a:gd name="connsiteY12039" fmla="*/ 1562125 h 3401120"/>
              <a:gd name="connsiteX12040" fmla="*/ 944340 w 6672740"/>
              <a:gd name="connsiteY12040" fmla="*/ 1589713 h 3401120"/>
              <a:gd name="connsiteX12041" fmla="*/ 933251 w 6672740"/>
              <a:gd name="connsiteY12041" fmla="*/ 1594525 h 3401120"/>
              <a:gd name="connsiteX12042" fmla="*/ 924078 w 6672740"/>
              <a:gd name="connsiteY12042" fmla="*/ 1616669 h 3401120"/>
              <a:gd name="connsiteX12043" fmla="*/ 914611 w 6672740"/>
              <a:gd name="connsiteY12043" fmla="*/ 1620589 h 3401120"/>
              <a:gd name="connsiteX12044" fmla="*/ 905409 w 6672740"/>
              <a:gd name="connsiteY12044" fmla="*/ 1642804 h 3401120"/>
              <a:gd name="connsiteX12045" fmla="*/ 900577 w 6672740"/>
              <a:gd name="connsiteY12045" fmla="*/ 1644806 h 3401120"/>
              <a:gd name="connsiteX12046" fmla="*/ 901683 w 6672740"/>
              <a:gd name="connsiteY12046" fmla="*/ 1647480 h 3401120"/>
              <a:gd name="connsiteX12047" fmla="*/ 890473 w 6672740"/>
              <a:gd name="connsiteY12047" fmla="*/ 1674541 h 3401120"/>
              <a:gd name="connsiteX12048" fmla="*/ 880950 w 6672740"/>
              <a:gd name="connsiteY12048" fmla="*/ 1678486 h 3401120"/>
              <a:gd name="connsiteX12049" fmla="*/ 871533 w 6672740"/>
              <a:gd name="connsiteY12049" fmla="*/ 1700677 h 3401120"/>
              <a:gd name="connsiteX12050" fmla="*/ 865318 w 6672740"/>
              <a:gd name="connsiteY12050" fmla="*/ 1703190 h 3401120"/>
              <a:gd name="connsiteX12051" fmla="*/ 866214 w 6672740"/>
              <a:gd name="connsiteY12051" fmla="*/ 1705352 h 3401120"/>
              <a:gd name="connsiteX12052" fmla="*/ 855005 w 6672740"/>
              <a:gd name="connsiteY12052" fmla="*/ 1732413 h 3401120"/>
              <a:gd name="connsiteX12053" fmla="*/ 847405 w 6672740"/>
              <a:gd name="connsiteY12053" fmla="*/ 1735561 h 3401120"/>
              <a:gd name="connsiteX12054" fmla="*/ 836337 w 6672740"/>
              <a:gd name="connsiteY12054" fmla="*/ 1762283 h 3401120"/>
              <a:gd name="connsiteX12055" fmla="*/ 832301 w 6672740"/>
              <a:gd name="connsiteY12055" fmla="*/ 1763954 h 3401120"/>
              <a:gd name="connsiteX12056" fmla="*/ 821128 w 6672740"/>
              <a:gd name="connsiteY12056" fmla="*/ 1790285 h 3401120"/>
              <a:gd name="connsiteX12057" fmla="*/ 815575 w 6672740"/>
              <a:gd name="connsiteY12057" fmla="*/ 1792530 h 3401120"/>
              <a:gd name="connsiteX12058" fmla="*/ 815809 w 6672740"/>
              <a:gd name="connsiteY12058" fmla="*/ 1793093 h 3401120"/>
              <a:gd name="connsiteX12059" fmla="*/ 804600 w 6672740"/>
              <a:gd name="connsiteY12059" fmla="*/ 1820154 h 3401120"/>
              <a:gd name="connsiteX12060" fmla="*/ 796914 w 6672740"/>
              <a:gd name="connsiteY12060" fmla="*/ 1823337 h 3401120"/>
              <a:gd name="connsiteX12061" fmla="*/ 797139 w 6672740"/>
              <a:gd name="connsiteY12061" fmla="*/ 1823896 h 3401120"/>
              <a:gd name="connsiteX12062" fmla="*/ 785931 w 6672740"/>
              <a:gd name="connsiteY12062" fmla="*/ 1851617 h 3401120"/>
              <a:gd name="connsiteX12063" fmla="*/ 782031 w 6672740"/>
              <a:gd name="connsiteY12063" fmla="*/ 1853271 h 3401120"/>
              <a:gd name="connsiteX12064" fmla="*/ 770997 w 6672740"/>
              <a:gd name="connsiteY12064" fmla="*/ 1881214 h 3401120"/>
              <a:gd name="connsiteX12065" fmla="*/ 766733 w 6672740"/>
              <a:gd name="connsiteY12065" fmla="*/ 1883067 h 3401120"/>
              <a:gd name="connsiteX12066" fmla="*/ 755789 w 6672740"/>
              <a:gd name="connsiteY12066" fmla="*/ 1909488 h 3401120"/>
              <a:gd name="connsiteX12067" fmla="*/ 750159 w 6672740"/>
              <a:gd name="connsiteY12067" fmla="*/ 1911820 h 3401120"/>
              <a:gd name="connsiteX12068" fmla="*/ 750469 w 6672740"/>
              <a:gd name="connsiteY12068" fmla="*/ 1912570 h 3401120"/>
              <a:gd name="connsiteX12069" fmla="*/ 739260 w 6672740"/>
              <a:gd name="connsiteY12069" fmla="*/ 1939631 h 3401120"/>
              <a:gd name="connsiteX12070" fmla="*/ 737918 w 6672740"/>
              <a:gd name="connsiteY12070" fmla="*/ 1940187 h 3401120"/>
              <a:gd name="connsiteX12071" fmla="*/ 739269 w 6672740"/>
              <a:gd name="connsiteY12071" fmla="*/ 1943373 h 3401120"/>
              <a:gd name="connsiteX12072" fmla="*/ 727513 w 6672740"/>
              <a:gd name="connsiteY12072" fmla="*/ 1971094 h 3401120"/>
              <a:gd name="connsiteX12073" fmla="*/ 723697 w 6672740"/>
              <a:gd name="connsiteY12073" fmla="*/ 1972638 h 3401120"/>
              <a:gd name="connsiteX12074" fmla="*/ 724334 w 6672740"/>
              <a:gd name="connsiteY12074" fmla="*/ 1974175 h 3401120"/>
              <a:gd name="connsiteX12075" fmla="*/ 713126 w 6672740"/>
              <a:gd name="connsiteY12075" fmla="*/ 2001236 h 3401120"/>
              <a:gd name="connsiteX12076" fmla="*/ 708623 w 6672740"/>
              <a:gd name="connsiteY12076" fmla="*/ 2003101 h 3401120"/>
              <a:gd name="connsiteX12077" fmla="*/ 709400 w 6672740"/>
              <a:gd name="connsiteY12077" fmla="*/ 2004978 h 3401120"/>
              <a:gd name="connsiteX12078" fmla="*/ 697918 w 6672740"/>
              <a:gd name="connsiteY12078" fmla="*/ 2032699 h 3401120"/>
              <a:gd name="connsiteX12079" fmla="*/ 692288 w 6672740"/>
              <a:gd name="connsiteY12079" fmla="*/ 2035031 h 3401120"/>
              <a:gd name="connsiteX12080" fmla="*/ 692598 w 6672740"/>
              <a:gd name="connsiteY12080" fmla="*/ 2035781 h 3401120"/>
              <a:gd name="connsiteX12081" fmla="*/ 681389 w 6672740"/>
              <a:gd name="connsiteY12081" fmla="*/ 2062842 h 3401120"/>
              <a:gd name="connsiteX12082" fmla="*/ 679530 w 6672740"/>
              <a:gd name="connsiteY12082" fmla="*/ 2063612 h 3401120"/>
              <a:gd name="connsiteX12083" fmla="*/ 681397 w 6672740"/>
              <a:gd name="connsiteY12083" fmla="*/ 2068450 h 3401120"/>
              <a:gd name="connsiteX12084" fmla="*/ 670188 w 6672740"/>
              <a:gd name="connsiteY12084" fmla="*/ 2097492 h 3401120"/>
              <a:gd name="connsiteX12085" fmla="*/ 665772 w 6672740"/>
              <a:gd name="connsiteY12085" fmla="*/ 2099455 h 3401120"/>
              <a:gd name="connsiteX12086" fmla="*/ 666462 w 6672740"/>
              <a:gd name="connsiteY12086" fmla="*/ 2101121 h 3401120"/>
              <a:gd name="connsiteX12087" fmla="*/ 655253 w 6672740"/>
              <a:gd name="connsiteY12087" fmla="*/ 2128182 h 3401120"/>
              <a:gd name="connsiteX12088" fmla="*/ 653936 w 6672740"/>
              <a:gd name="connsiteY12088" fmla="*/ 2128728 h 3401120"/>
              <a:gd name="connsiteX12089" fmla="*/ 655260 w 6672740"/>
              <a:gd name="connsiteY12089" fmla="*/ 2131924 h 3401120"/>
              <a:gd name="connsiteX12090" fmla="*/ 643778 w 6672740"/>
              <a:gd name="connsiteY12090" fmla="*/ 2159645 h 3401120"/>
              <a:gd name="connsiteX12091" fmla="*/ 642859 w 6672740"/>
              <a:gd name="connsiteY12091" fmla="*/ 2160025 h 3401120"/>
              <a:gd name="connsiteX12092" fmla="*/ 644059 w 6672740"/>
              <a:gd name="connsiteY12092" fmla="*/ 2162725 h 3401120"/>
              <a:gd name="connsiteX12093" fmla="*/ 632029 w 6672740"/>
              <a:gd name="connsiteY12093" fmla="*/ 2189787 h 3401120"/>
              <a:gd name="connsiteX12094" fmla="*/ 625992 w 6672740"/>
              <a:gd name="connsiteY12094" fmla="*/ 2192116 h 3401120"/>
              <a:gd name="connsiteX12095" fmla="*/ 627257 w 6672740"/>
              <a:gd name="connsiteY12095" fmla="*/ 2195395 h 3401120"/>
              <a:gd name="connsiteX12096" fmla="*/ 616049 w 6672740"/>
              <a:gd name="connsiteY12096" fmla="*/ 2224436 h 3401120"/>
              <a:gd name="connsiteX12097" fmla="*/ 614786 w 6672740"/>
              <a:gd name="connsiteY12097" fmla="*/ 2224997 h 3401120"/>
              <a:gd name="connsiteX12098" fmla="*/ 616056 w 6672740"/>
              <a:gd name="connsiteY12098" fmla="*/ 2228065 h 3401120"/>
              <a:gd name="connsiteX12099" fmla="*/ 604847 w 6672740"/>
              <a:gd name="connsiteY12099" fmla="*/ 2255126 h 3401120"/>
              <a:gd name="connsiteX12100" fmla="*/ 603559 w 6672740"/>
              <a:gd name="connsiteY12100" fmla="*/ 2255660 h 3401120"/>
              <a:gd name="connsiteX12101" fmla="*/ 604855 w 6672740"/>
              <a:gd name="connsiteY12101" fmla="*/ 2258867 h 3401120"/>
              <a:gd name="connsiteX12102" fmla="*/ 593646 w 6672740"/>
              <a:gd name="connsiteY12102" fmla="*/ 2286589 h 3401120"/>
              <a:gd name="connsiteX12103" fmla="*/ 591202 w 6672740"/>
              <a:gd name="connsiteY12103" fmla="*/ 2287627 h 3401120"/>
              <a:gd name="connsiteX12104" fmla="*/ 593654 w 6672740"/>
              <a:gd name="connsiteY12104" fmla="*/ 2293404 h 3401120"/>
              <a:gd name="connsiteX12105" fmla="*/ 582172 w 6672740"/>
              <a:gd name="connsiteY12105" fmla="*/ 2320465 h 3401120"/>
              <a:gd name="connsiteX12106" fmla="*/ 580720 w 6672740"/>
              <a:gd name="connsiteY12106" fmla="*/ 2321053 h 3401120"/>
              <a:gd name="connsiteX12107" fmla="*/ 582454 w 6672740"/>
              <a:gd name="connsiteY12107" fmla="*/ 2325139 h 3401120"/>
              <a:gd name="connsiteX12108" fmla="*/ 570971 w 6672740"/>
              <a:gd name="connsiteY12108" fmla="*/ 2352201 h 3401120"/>
              <a:gd name="connsiteX12109" fmla="*/ 567291 w 6672740"/>
              <a:gd name="connsiteY12109" fmla="*/ 2353688 h 3401120"/>
              <a:gd name="connsiteX12110" fmla="*/ 569386 w 6672740"/>
              <a:gd name="connsiteY12110" fmla="*/ 2358742 h 3401120"/>
              <a:gd name="connsiteX12111" fmla="*/ 559079 w 6672740"/>
              <a:gd name="connsiteY12111" fmla="*/ 2383624 h 3401120"/>
              <a:gd name="connsiteX12112" fmla="*/ 561917 w 6672740"/>
              <a:gd name="connsiteY12112" fmla="*/ 2390479 h 3401120"/>
              <a:gd name="connsiteX12113" fmla="*/ 550709 w 6672740"/>
              <a:gd name="connsiteY12113" fmla="*/ 2417540 h 3401120"/>
              <a:gd name="connsiteX12114" fmla="*/ 548403 w 6672740"/>
              <a:gd name="connsiteY12114" fmla="*/ 2418495 h 3401120"/>
              <a:gd name="connsiteX12115" fmla="*/ 550716 w 6672740"/>
              <a:gd name="connsiteY12115" fmla="*/ 2424082 h 3401120"/>
              <a:gd name="connsiteX12116" fmla="*/ 540343 w 6672740"/>
              <a:gd name="connsiteY12116" fmla="*/ 2449125 h 3401120"/>
              <a:gd name="connsiteX12117" fmla="*/ 543250 w 6672740"/>
              <a:gd name="connsiteY12117" fmla="*/ 2455818 h 3401120"/>
              <a:gd name="connsiteX12118" fmla="*/ 531494 w 6672740"/>
              <a:gd name="connsiteY12118" fmla="*/ 2482879 h 3401120"/>
              <a:gd name="connsiteX12119" fmla="*/ 529593 w 6672740"/>
              <a:gd name="connsiteY12119" fmla="*/ 2483630 h 3401120"/>
              <a:gd name="connsiteX12120" fmla="*/ 532049 w 6672740"/>
              <a:gd name="connsiteY12120" fmla="*/ 2489421 h 3401120"/>
              <a:gd name="connsiteX12121" fmla="*/ 520791 w 6672740"/>
              <a:gd name="connsiteY12121" fmla="*/ 2515955 h 3401120"/>
              <a:gd name="connsiteX12122" fmla="*/ 524582 w 6672740"/>
              <a:gd name="connsiteY12122" fmla="*/ 2524891 h 3401120"/>
              <a:gd name="connsiteX12123" fmla="*/ 513100 w 6672740"/>
              <a:gd name="connsiteY12123" fmla="*/ 2551952 h 3401120"/>
              <a:gd name="connsiteX12124" fmla="*/ 510746 w 6672740"/>
              <a:gd name="connsiteY12124" fmla="*/ 2552905 h 3401120"/>
              <a:gd name="connsiteX12125" fmla="*/ 511514 w 6672740"/>
              <a:gd name="connsiteY12125" fmla="*/ 2554760 h 3401120"/>
              <a:gd name="connsiteX12126" fmla="*/ 500435 w 6672740"/>
              <a:gd name="connsiteY12126" fmla="*/ 2581509 h 3401120"/>
              <a:gd name="connsiteX12127" fmla="*/ 504046 w 6672740"/>
              <a:gd name="connsiteY12127" fmla="*/ 2590230 h 3401120"/>
              <a:gd name="connsiteX12128" fmla="*/ 493201 w 6672740"/>
              <a:gd name="connsiteY12128" fmla="*/ 2616412 h 3401120"/>
              <a:gd name="connsiteX12129" fmla="*/ 496579 w 6672740"/>
              <a:gd name="connsiteY12129" fmla="*/ 2624766 h 3401120"/>
              <a:gd name="connsiteX12130" fmla="*/ 485825 w 6672740"/>
              <a:gd name="connsiteY12130" fmla="*/ 2651365 h 3401120"/>
              <a:gd name="connsiteX12131" fmla="*/ 489112 w 6672740"/>
              <a:gd name="connsiteY12131" fmla="*/ 2659303 h 3401120"/>
              <a:gd name="connsiteX12132" fmla="*/ 478267 w 6672740"/>
              <a:gd name="connsiteY12132" fmla="*/ 2685486 h 3401120"/>
              <a:gd name="connsiteX12133" fmla="*/ 481644 w 6672740"/>
              <a:gd name="connsiteY12133" fmla="*/ 2693840 h 3401120"/>
              <a:gd name="connsiteX12134" fmla="*/ 471339 w 6672740"/>
              <a:gd name="connsiteY12134" fmla="*/ 2719325 h 3401120"/>
              <a:gd name="connsiteX12135" fmla="*/ 474177 w 6672740"/>
              <a:gd name="connsiteY12135" fmla="*/ 2726510 h 3401120"/>
              <a:gd name="connsiteX12136" fmla="*/ 463705 w 6672740"/>
              <a:gd name="connsiteY12136" fmla="*/ 2753027 h 3401120"/>
              <a:gd name="connsiteX12137" fmla="*/ 466711 w 6672740"/>
              <a:gd name="connsiteY12137" fmla="*/ 2760112 h 3401120"/>
              <a:gd name="connsiteX12138" fmla="*/ 457715 w 6672740"/>
              <a:gd name="connsiteY12138" fmla="*/ 2781313 h 3401120"/>
              <a:gd name="connsiteX12139" fmla="*/ 462977 w 6672740"/>
              <a:gd name="connsiteY12139" fmla="*/ 2793715 h 3401120"/>
              <a:gd name="connsiteX12140" fmla="*/ 451495 w 6672740"/>
              <a:gd name="connsiteY12140" fmla="*/ 2820776 h 3401120"/>
              <a:gd name="connsiteX12141" fmla="*/ 450351 w 6672740"/>
              <a:gd name="connsiteY12141" fmla="*/ 2821238 h 3401120"/>
              <a:gd name="connsiteX12142" fmla="*/ 453642 w 6672740"/>
              <a:gd name="connsiteY12142" fmla="*/ 2829185 h 3401120"/>
              <a:gd name="connsiteX12143" fmla="*/ 444817 w 6672740"/>
              <a:gd name="connsiteY12143" fmla="*/ 2850494 h 3401120"/>
              <a:gd name="connsiteX12144" fmla="*/ 449909 w 6672740"/>
              <a:gd name="connsiteY12144" fmla="*/ 2862788 h 3401120"/>
              <a:gd name="connsiteX12145" fmla="*/ 438699 w 6672740"/>
              <a:gd name="connsiteY12145" fmla="*/ 2889849 h 3401120"/>
              <a:gd name="connsiteX12146" fmla="*/ 438428 w 6672740"/>
              <a:gd name="connsiteY12146" fmla="*/ 2889962 h 3401120"/>
              <a:gd name="connsiteX12147" fmla="*/ 442440 w 6672740"/>
              <a:gd name="connsiteY12147" fmla="*/ 2900125 h 3401120"/>
              <a:gd name="connsiteX12148" fmla="*/ 433811 w 6672740"/>
              <a:gd name="connsiteY12148" fmla="*/ 2921975 h 3401120"/>
              <a:gd name="connsiteX12149" fmla="*/ 438706 w 6672740"/>
              <a:gd name="connsiteY12149" fmla="*/ 2934660 h 3401120"/>
              <a:gd name="connsiteX12150" fmla="*/ 429633 w 6672740"/>
              <a:gd name="connsiteY12150" fmla="*/ 2958170 h 3401120"/>
              <a:gd name="connsiteX12151" fmla="*/ 434973 w 6672740"/>
              <a:gd name="connsiteY12151" fmla="*/ 2971063 h 3401120"/>
              <a:gd name="connsiteX12152" fmla="*/ 425892 w 6672740"/>
              <a:gd name="connsiteY12152" fmla="*/ 2992987 h 3401120"/>
              <a:gd name="connsiteX12153" fmla="*/ 431240 w 6672740"/>
              <a:gd name="connsiteY12153" fmla="*/ 3005600 h 3401120"/>
              <a:gd name="connsiteX12154" fmla="*/ 421984 w 6672740"/>
              <a:gd name="connsiteY12154" fmla="*/ 3027425 h 3401120"/>
              <a:gd name="connsiteX12155" fmla="*/ 427507 w 6672740"/>
              <a:gd name="connsiteY12155" fmla="*/ 3040137 h 3401120"/>
              <a:gd name="connsiteX12156" fmla="*/ 418074 w 6672740"/>
              <a:gd name="connsiteY12156" fmla="*/ 3061850 h 3401120"/>
              <a:gd name="connsiteX12157" fmla="*/ 423772 w 6672740"/>
              <a:gd name="connsiteY12157" fmla="*/ 3075606 h 3401120"/>
              <a:gd name="connsiteX12158" fmla="*/ 414946 w 6672740"/>
              <a:gd name="connsiteY12158" fmla="*/ 3096914 h 3401120"/>
              <a:gd name="connsiteX12159" fmla="*/ 420038 w 6672740"/>
              <a:gd name="connsiteY12159" fmla="*/ 3109209 h 3401120"/>
              <a:gd name="connsiteX12160" fmla="*/ 410052 w 6672740"/>
              <a:gd name="connsiteY12160" fmla="*/ 3133318 h 3401120"/>
              <a:gd name="connsiteX12161" fmla="*/ 416304 w 6672740"/>
              <a:gd name="connsiteY12161" fmla="*/ 3148413 h 3401120"/>
              <a:gd name="connsiteX12162" fmla="*/ 407348 w 6672740"/>
              <a:gd name="connsiteY12162" fmla="*/ 3170034 h 3401120"/>
              <a:gd name="connsiteX12163" fmla="*/ 412571 w 6672740"/>
              <a:gd name="connsiteY12163" fmla="*/ 3182950 h 3401120"/>
              <a:gd name="connsiteX12164" fmla="*/ 405504 w 6672740"/>
              <a:gd name="connsiteY12164" fmla="*/ 3200426 h 3401120"/>
              <a:gd name="connsiteX12165" fmla="*/ 412571 w 6672740"/>
              <a:gd name="connsiteY12165" fmla="*/ 3217485 h 3401120"/>
              <a:gd name="connsiteX12166" fmla="*/ 403297 w 6672740"/>
              <a:gd name="connsiteY12166" fmla="*/ 3239874 h 3401120"/>
              <a:gd name="connsiteX12167" fmla="*/ 408838 w 6672740"/>
              <a:gd name="connsiteY12167" fmla="*/ 3253888 h 3401120"/>
              <a:gd name="connsiteX12168" fmla="*/ 401387 w 6672740"/>
              <a:gd name="connsiteY12168" fmla="*/ 3272733 h 3401120"/>
              <a:gd name="connsiteX12169" fmla="*/ 408838 w 6672740"/>
              <a:gd name="connsiteY12169" fmla="*/ 3290292 h 3401120"/>
              <a:gd name="connsiteX12170" fmla="*/ 401313 w 6672740"/>
              <a:gd name="connsiteY12170" fmla="*/ 3308027 h 3401120"/>
              <a:gd name="connsiteX12171" fmla="*/ 408838 w 6672740"/>
              <a:gd name="connsiteY12171" fmla="*/ 3325761 h 3401120"/>
              <a:gd name="connsiteX12172" fmla="*/ 400917 w 6672740"/>
              <a:gd name="connsiteY12172" fmla="*/ 3344430 h 3401120"/>
              <a:gd name="connsiteX12173" fmla="*/ 408838 w 6672740"/>
              <a:gd name="connsiteY12173" fmla="*/ 3363098 h 3401120"/>
              <a:gd name="connsiteX12174" fmla="*/ 401313 w 6672740"/>
              <a:gd name="connsiteY12174" fmla="*/ 3380834 h 3401120"/>
              <a:gd name="connsiteX12175" fmla="*/ 408838 w 6672740"/>
              <a:gd name="connsiteY12175" fmla="*/ 3398569 h 3401120"/>
              <a:gd name="connsiteX12176" fmla="*/ 407756 w 6672740"/>
              <a:gd name="connsiteY12176" fmla="*/ 3401120 h 3401120"/>
              <a:gd name="connsiteX12177" fmla="*/ 331513 w 6672740"/>
              <a:gd name="connsiteY12177" fmla="*/ 3401120 h 3401120"/>
              <a:gd name="connsiteX12178" fmla="*/ 330430 w 6672740"/>
              <a:gd name="connsiteY12178" fmla="*/ 3398569 h 3401120"/>
              <a:gd name="connsiteX12179" fmla="*/ 337955 w 6672740"/>
              <a:gd name="connsiteY12179" fmla="*/ 3380834 h 3401120"/>
              <a:gd name="connsiteX12180" fmla="*/ 330430 w 6672740"/>
              <a:gd name="connsiteY12180" fmla="*/ 3363098 h 3401120"/>
              <a:gd name="connsiteX12181" fmla="*/ 338351 w 6672740"/>
              <a:gd name="connsiteY12181" fmla="*/ 3344430 h 3401120"/>
              <a:gd name="connsiteX12182" fmla="*/ 330430 w 6672740"/>
              <a:gd name="connsiteY12182" fmla="*/ 3325761 h 3401120"/>
              <a:gd name="connsiteX12183" fmla="*/ 337955 w 6672740"/>
              <a:gd name="connsiteY12183" fmla="*/ 3308027 h 3401120"/>
              <a:gd name="connsiteX12184" fmla="*/ 330430 w 6672740"/>
              <a:gd name="connsiteY12184" fmla="*/ 3290292 h 3401120"/>
              <a:gd name="connsiteX12185" fmla="*/ 337881 w 6672740"/>
              <a:gd name="connsiteY12185" fmla="*/ 3272732 h 3401120"/>
              <a:gd name="connsiteX12186" fmla="*/ 330430 w 6672740"/>
              <a:gd name="connsiteY12186" fmla="*/ 3253888 h 3401120"/>
              <a:gd name="connsiteX12187" fmla="*/ 340529 w 6672740"/>
              <a:gd name="connsiteY12187" fmla="*/ 3228346 h 3401120"/>
              <a:gd name="connsiteX12188" fmla="*/ 336030 w 6672740"/>
              <a:gd name="connsiteY12188" fmla="*/ 3217485 h 3401120"/>
              <a:gd name="connsiteX12189" fmla="*/ 343096 w 6672740"/>
              <a:gd name="connsiteY12189" fmla="*/ 3200426 h 3401120"/>
              <a:gd name="connsiteX12190" fmla="*/ 336030 w 6672740"/>
              <a:gd name="connsiteY12190" fmla="*/ 3182950 h 3401120"/>
              <a:gd name="connsiteX12191" fmla="*/ 344940 w 6672740"/>
              <a:gd name="connsiteY12191" fmla="*/ 3160912 h 3401120"/>
              <a:gd name="connsiteX12192" fmla="*/ 339764 w 6672740"/>
              <a:gd name="connsiteY12192" fmla="*/ 3148413 h 3401120"/>
              <a:gd name="connsiteX12193" fmla="*/ 349750 w 6672740"/>
              <a:gd name="connsiteY12193" fmla="*/ 3124303 h 3401120"/>
              <a:gd name="connsiteX12194" fmla="*/ 343497 w 6672740"/>
              <a:gd name="connsiteY12194" fmla="*/ 3109209 h 3401120"/>
              <a:gd name="connsiteX12195" fmla="*/ 352324 w 6672740"/>
              <a:gd name="connsiteY12195" fmla="*/ 3087901 h 3401120"/>
              <a:gd name="connsiteX12196" fmla="*/ 347231 w 6672740"/>
              <a:gd name="connsiteY12196" fmla="*/ 3075606 h 3401120"/>
              <a:gd name="connsiteX12197" fmla="*/ 354751 w 6672740"/>
              <a:gd name="connsiteY12197" fmla="*/ 3057449 h 3401120"/>
              <a:gd name="connsiteX12198" fmla="*/ 347231 w 6672740"/>
              <a:gd name="connsiteY12198" fmla="*/ 3040137 h 3401120"/>
              <a:gd name="connsiteX12199" fmla="*/ 356532 w 6672740"/>
              <a:gd name="connsiteY12199" fmla="*/ 3018727 h 3401120"/>
              <a:gd name="connsiteX12200" fmla="*/ 350965 w 6672740"/>
              <a:gd name="connsiteY12200" fmla="*/ 3005600 h 3401120"/>
              <a:gd name="connsiteX12201" fmla="*/ 361979 w 6672740"/>
              <a:gd name="connsiteY12201" fmla="*/ 2979627 h 3401120"/>
              <a:gd name="connsiteX12202" fmla="*/ 358432 w 6672740"/>
              <a:gd name="connsiteY12202" fmla="*/ 2971063 h 3401120"/>
              <a:gd name="connsiteX12203" fmla="*/ 367637 w 6672740"/>
              <a:gd name="connsiteY12203" fmla="*/ 2948838 h 3401120"/>
              <a:gd name="connsiteX12204" fmla="*/ 362166 w 6672740"/>
              <a:gd name="connsiteY12204" fmla="*/ 2934660 h 3401120"/>
              <a:gd name="connsiteX12205" fmla="*/ 370753 w 6672740"/>
              <a:gd name="connsiteY12205" fmla="*/ 2912412 h 3401120"/>
              <a:gd name="connsiteX12206" fmla="*/ 365899 w 6672740"/>
              <a:gd name="connsiteY12206" fmla="*/ 2900125 h 3401120"/>
              <a:gd name="connsiteX12207" fmla="*/ 377093 w 6672740"/>
              <a:gd name="connsiteY12207" fmla="*/ 2871782 h 3401120"/>
              <a:gd name="connsiteX12208" fmla="*/ 373368 w 6672740"/>
              <a:gd name="connsiteY12208" fmla="*/ 2862788 h 3401120"/>
              <a:gd name="connsiteX12209" fmla="*/ 382195 w 6672740"/>
              <a:gd name="connsiteY12209" fmla="*/ 2841480 h 3401120"/>
              <a:gd name="connsiteX12210" fmla="*/ 377102 w 6672740"/>
              <a:gd name="connsiteY12210" fmla="*/ 2829185 h 3401120"/>
              <a:gd name="connsiteX12211" fmla="*/ 388225 w 6672740"/>
              <a:gd name="connsiteY12211" fmla="*/ 2802331 h 3401120"/>
              <a:gd name="connsiteX12212" fmla="*/ 384569 w 6672740"/>
              <a:gd name="connsiteY12212" fmla="*/ 2793715 h 3401120"/>
              <a:gd name="connsiteX12213" fmla="*/ 393565 w 6672740"/>
              <a:gd name="connsiteY12213" fmla="*/ 2772513 h 3401120"/>
              <a:gd name="connsiteX12214" fmla="*/ 388303 w 6672740"/>
              <a:gd name="connsiteY12214" fmla="*/ 2760112 h 3401120"/>
              <a:gd name="connsiteX12215" fmla="*/ 399786 w 6672740"/>
              <a:gd name="connsiteY12215" fmla="*/ 2733051 h 3401120"/>
              <a:gd name="connsiteX12216" fmla="*/ 400160 w 6672740"/>
              <a:gd name="connsiteY12216" fmla="*/ 2732899 h 3401120"/>
              <a:gd name="connsiteX12217" fmla="*/ 397636 w 6672740"/>
              <a:gd name="connsiteY12217" fmla="*/ 2726510 h 3401120"/>
              <a:gd name="connsiteX12218" fmla="*/ 407854 w 6672740"/>
              <a:gd name="connsiteY12218" fmla="*/ 2700640 h 3401120"/>
              <a:gd name="connsiteX12219" fmla="*/ 405103 w 6672740"/>
              <a:gd name="connsiteY12219" fmla="*/ 2693840 h 3401120"/>
              <a:gd name="connsiteX12220" fmla="*/ 415859 w 6672740"/>
              <a:gd name="connsiteY12220" fmla="*/ 2667241 h 3401120"/>
              <a:gd name="connsiteX12221" fmla="*/ 412571 w 6672740"/>
              <a:gd name="connsiteY12221" fmla="*/ 2659303 h 3401120"/>
              <a:gd name="connsiteX12222" fmla="*/ 423417 w 6672740"/>
              <a:gd name="connsiteY12222" fmla="*/ 2633119 h 3401120"/>
              <a:gd name="connsiteX12223" fmla="*/ 420038 w 6672740"/>
              <a:gd name="connsiteY12223" fmla="*/ 2624766 h 3401120"/>
              <a:gd name="connsiteX12224" fmla="*/ 430793 w 6672740"/>
              <a:gd name="connsiteY12224" fmla="*/ 2598167 h 3401120"/>
              <a:gd name="connsiteX12225" fmla="*/ 427505 w 6672740"/>
              <a:gd name="connsiteY12225" fmla="*/ 2590230 h 3401120"/>
              <a:gd name="connsiteX12226" fmla="*/ 438585 w 6672740"/>
              <a:gd name="connsiteY12226" fmla="*/ 2563480 h 3401120"/>
              <a:gd name="connsiteX12227" fmla="*/ 434974 w 6672740"/>
              <a:gd name="connsiteY12227" fmla="*/ 2554760 h 3401120"/>
              <a:gd name="connsiteX12228" fmla="*/ 446182 w 6672740"/>
              <a:gd name="connsiteY12228" fmla="*/ 2527699 h 3401120"/>
              <a:gd name="connsiteX12229" fmla="*/ 447189 w 6672740"/>
              <a:gd name="connsiteY12229" fmla="*/ 2527282 h 3401120"/>
              <a:gd name="connsiteX12230" fmla="*/ 446175 w 6672740"/>
              <a:gd name="connsiteY12230" fmla="*/ 2524891 h 3401120"/>
              <a:gd name="connsiteX12231" fmla="*/ 457432 w 6672740"/>
              <a:gd name="connsiteY12231" fmla="*/ 2498357 h 3401120"/>
              <a:gd name="connsiteX12232" fmla="*/ 453641 w 6672740"/>
              <a:gd name="connsiteY12232" fmla="*/ 2489421 h 3401120"/>
              <a:gd name="connsiteX12233" fmla="*/ 465124 w 6672740"/>
              <a:gd name="connsiteY12233" fmla="*/ 2462359 h 3401120"/>
              <a:gd name="connsiteX12234" fmla="*/ 465713 w 6672740"/>
              <a:gd name="connsiteY12234" fmla="*/ 2462121 h 3401120"/>
              <a:gd name="connsiteX12235" fmla="*/ 462975 w 6672740"/>
              <a:gd name="connsiteY12235" fmla="*/ 2455818 h 3401120"/>
              <a:gd name="connsiteX12236" fmla="*/ 474731 w 6672740"/>
              <a:gd name="connsiteY12236" fmla="*/ 2428756 h 3401120"/>
              <a:gd name="connsiteX12237" fmla="*/ 475918 w 6672740"/>
              <a:gd name="connsiteY12237" fmla="*/ 2428287 h 3401120"/>
              <a:gd name="connsiteX12238" fmla="*/ 474176 w 6672740"/>
              <a:gd name="connsiteY12238" fmla="*/ 2424082 h 3401120"/>
              <a:gd name="connsiteX12239" fmla="*/ 485385 w 6672740"/>
              <a:gd name="connsiteY12239" fmla="*/ 2397021 h 3401120"/>
              <a:gd name="connsiteX12240" fmla="*/ 487691 w 6672740"/>
              <a:gd name="connsiteY12240" fmla="*/ 2396065 h 3401120"/>
              <a:gd name="connsiteX12241" fmla="*/ 485377 w 6672740"/>
              <a:gd name="connsiteY12241" fmla="*/ 2390479 h 3401120"/>
              <a:gd name="connsiteX12242" fmla="*/ 495684 w 6672740"/>
              <a:gd name="connsiteY12242" fmla="*/ 2365596 h 3401120"/>
              <a:gd name="connsiteX12243" fmla="*/ 492845 w 6672740"/>
              <a:gd name="connsiteY12243" fmla="*/ 2358742 h 3401120"/>
              <a:gd name="connsiteX12244" fmla="*/ 504054 w 6672740"/>
              <a:gd name="connsiteY12244" fmla="*/ 2331681 h 3401120"/>
              <a:gd name="connsiteX12245" fmla="*/ 506407 w 6672740"/>
              <a:gd name="connsiteY12245" fmla="*/ 2330705 h 3401120"/>
              <a:gd name="connsiteX12246" fmla="*/ 504046 w 6672740"/>
              <a:gd name="connsiteY12246" fmla="*/ 2325139 h 3401120"/>
              <a:gd name="connsiteX12247" fmla="*/ 515528 w 6672740"/>
              <a:gd name="connsiteY12247" fmla="*/ 2298078 h 3401120"/>
              <a:gd name="connsiteX12248" fmla="*/ 516980 w 6672740"/>
              <a:gd name="connsiteY12248" fmla="*/ 2297491 h 3401120"/>
              <a:gd name="connsiteX12249" fmla="*/ 515246 w 6672740"/>
              <a:gd name="connsiteY12249" fmla="*/ 2293404 h 3401120"/>
              <a:gd name="connsiteX12250" fmla="*/ 526728 w 6672740"/>
              <a:gd name="connsiteY12250" fmla="*/ 2266343 h 3401120"/>
              <a:gd name="connsiteX12251" fmla="*/ 530690 w 6672740"/>
              <a:gd name="connsiteY12251" fmla="*/ 2264741 h 3401120"/>
              <a:gd name="connsiteX12252" fmla="*/ 528314 w 6672740"/>
              <a:gd name="connsiteY12252" fmla="*/ 2258867 h 3401120"/>
              <a:gd name="connsiteX12253" fmla="*/ 539524 w 6672740"/>
              <a:gd name="connsiteY12253" fmla="*/ 2231145 h 3401120"/>
              <a:gd name="connsiteX12254" fmla="*/ 540602 w 6672740"/>
              <a:gd name="connsiteY12254" fmla="*/ 2230688 h 3401120"/>
              <a:gd name="connsiteX12255" fmla="*/ 539515 w 6672740"/>
              <a:gd name="connsiteY12255" fmla="*/ 2228065 h 3401120"/>
              <a:gd name="connsiteX12256" fmla="*/ 550725 w 6672740"/>
              <a:gd name="connsiteY12256" fmla="*/ 2201004 h 3401120"/>
              <a:gd name="connsiteX12257" fmla="*/ 552584 w 6672740"/>
              <a:gd name="connsiteY12257" fmla="*/ 2200233 h 3401120"/>
              <a:gd name="connsiteX12258" fmla="*/ 550716 w 6672740"/>
              <a:gd name="connsiteY12258" fmla="*/ 2195395 h 3401120"/>
              <a:gd name="connsiteX12259" fmla="*/ 561926 w 6672740"/>
              <a:gd name="connsiteY12259" fmla="*/ 2166353 h 3401120"/>
              <a:gd name="connsiteX12260" fmla="*/ 563266 w 6672740"/>
              <a:gd name="connsiteY12260" fmla="*/ 2165757 h 3401120"/>
              <a:gd name="connsiteX12261" fmla="*/ 561917 w 6672740"/>
              <a:gd name="connsiteY12261" fmla="*/ 2162725 h 3401120"/>
              <a:gd name="connsiteX12262" fmla="*/ 573947 w 6672740"/>
              <a:gd name="connsiteY12262" fmla="*/ 2135664 h 3401120"/>
              <a:gd name="connsiteX12263" fmla="*/ 577788 w 6672740"/>
              <a:gd name="connsiteY12263" fmla="*/ 2134181 h 3401120"/>
              <a:gd name="connsiteX12264" fmla="*/ 576852 w 6672740"/>
              <a:gd name="connsiteY12264" fmla="*/ 2131924 h 3401120"/>
              <a:gd name="connsiteX12265" fmla="*/ 588335 w 6672740"/>
              <a:gd name="connsiteY12265" fmla="*/ 2104202 h 3401120"/>
              <a:gd name="connsiteX12266" fmla="*/ 590778 w 6672740"/>
              <a:gd name="connsiteY12266" fmla="*/ 2103190 h 3401120"/>
              <a:gd name="connsiteX12267" fmla="*/ 589922 w 6672740"/>
              <a:gd name="connsiteY12267" fmla="*/ 2101121 h 3401120"/>
              <a:gd name="connsiteX12268" fmla="*/ 601130 w 6672740"/>
              <a:gd name="connsiteY12268" fmla="*/ 2074060 h 3401120"/>
              <a:gd name="connsiteX12269" fmla="*/ 606209 w 6672740"/>
              <a:gd name="connsiteY12269" fmla="*/ 2071956 h 3401120"/>
              <a:gd name="connsiteX12270" fmla="*/ 604855 w 6672740"/>
              <a:gd name="connsiteY12270" fmla="*/ 2068450 h 3401120"/>
              <a:gd name="connsiteX12271" fmla="*/ 616064 w 6672740"/>
              <a:gd name="connsiteY12271" fmla="*/ 2039409 h 3401120"/>
              <a:gd name="connsiteX12272" fmla="*/ 617327 w 6672740"/>
              <a:gd name="connsiteY12272" fmla="*/ 2038848 h 3401120"/>
              <a:gd name="connsiteX12273" fmla="*/ 616057 w 6672740"/>
              <a:gd name="connsiteY12273" fmla="*/ 2035781 h 3401120"/>
              <a:gd name="connsiteX12274" fmla="*/ 627265 w 6672740"/>
              <a:gd name="connsiteY12274" fmla="*/ 2008720 h 3401120"/>
              <a:gd name="connsiteX12275" fmla="*/ 631769 w 6672740"/>
              <a:gd name="connsiteY12275" fmla="*/ 2006854 h 3401120"/>
              <a:gd name="connsiteX12276" fmla="*/ 630992 w 6672740"/>
              <a:gd name="connsiteY12276" fmla="*/ 2004978 h 3401120"/>
              <a:gd name="connsiteX12277" fmla="*/ 642475 w 6672740"/>
              <a:gd name="connsiteY12277" fmla="*/ 1977256 h 3401120"/>
              <a:gd name="connsiteX12278" fmla="*/ 648103 w 6672740"/>
              <a:gd name="connsiteY12278" fmla="*/ 1974924 h 3401120"/>
              <a:gd name="connsiteX12279" fmla="*/ 647793 w 6672740"/>
              <a:gd name="connsiteY12279" fmla="*/ 1974175 h 3401120"/>
              <a:gd name="connsiteX12280" fmla="*/ 659002 w 6672740"/>
              <a:gd name="connsiteY12280" fmla="*/ 1947114 h 3401120"/>
              <a:gd name="connsiteX12281" fmla="*/ 660345 w 6672740"/>
              <a:gd name="connsiteY12281" fmla="*/ 1946558 h 3401120"/>
              <a:gd name="connsiteX12282" fmla="*/ 658994 w 6672740"/>
              <a:gd name="connsiteY12282" fmla="*/ 1943373 h 3401120"/>
              <a:gd name="connsiteX12283" fmla="*/ 670750 w 6672740"/>
              <a:gd name="connsiteY12283" fmla="*/ 1915651 h 3401120"/>
              <a:gd name="connsiteX12284" fmla="*/ 674566 w 6672740"/>
              <a:gd name="connsiteY12284" fmla="*/ 1914107 h 3401120"/>
              <a:gd name="connsiteX12285" fmla="*/ 673929 w 6672740"/>
              <a:gd name="connsiteY12285" fmla="*/ 1912570 h 3401120"/>
              <a:gd name="connsiteX12286" fmla="*/ 685138 w 6672740"/>
              <a:gd name="connsiteY12286" fmla="*/ 1885509 h 3401120"/>
              <a:gd name="connsiteX12287" fmla="*/ 689640 w 6672740"/>
              <a:gd name="connsiteY12287" fmla="*/ 1883643 h 3401120"/>
              <a:gd name="connsiteX12288" fmla="*/ 688862 w 6672740"/>
              <a:gd name="connsiteY12288" fmla="*/ 1881767 h 3401120"/>
              <a:gd name="connsiteX12289" fmla="*/ 700346 w 6672740"/>
              <a:gd name="connsiteY12289" fmla="*/ 1854045 h 3401120"/>
              <a:gd name="connsiteX12290" fmla="*/ 706132 w 6672740"/>
              <a:gd name="connsiteY12290" fmla="*/ 1851648 h 3401120"/>
              <a:gd name="connsiteX12291" fmla="*/ 716873 w 6672740"/>
              <a:gd name="connsiteY12291" fmla="*/ 1824451 h 3401120"/>
              <a:gd name="connsiteX12292" fmla="*/ 721121 w 6672740"/>
              <a:gd name="connsiteY12292" fmla="*/ 1822606 h 3401120"/>
              <a:gd name="connsiteX12293" fmla="*/ 731808 w 6672740"/>
              <a:gd name="connsiteY12293" fmla="*/ 1796174 h 3401120"/>
              <a:gd name="connsiteX12294" fmla="*/ 739309 w 6672740"/>
              <a:gd name="connsiteY12294" fmla="*/ 1792992 h 3401120"/>
              <a:gd name="connsiteX12295" fmla="*/ 750476 w 6672740"/>
              <a:gd name="connsiteY12295" fmla="*/ 1766032 h 3401120"/>
              <a:gd name="connsiteX12296" fmla="*/ 754659 w 6672740"/>
              <a:gd name="connsiteY12296" fmla="*/ 1764298 h 3401120"/>
              <a:gd name="connsiteX12297" fmla="*/ 754202 w 6672740"/>
              <a:gd name="connsiteY12297" fmla="*/ 1763224 h 3401120"/>
              <a:gd name="connsiteX12298" fmla="*/ 765685 w 6672740"/>
              <a:gd name="connsiteY12298" fmla="*/ 1736162 h 3401120"/>
              <a:gd name="connsiteX12299" fmla="*/ 771607 w 6672740"/>
              <a:gd name="connsiteY12299" fmla="*/ 1733767 h 3401120"/>
              <a:gd name="connsiteX12300" fmla="*/ 782213 w 6672740"/>
              <a:gd name="connsiteY12300" fmla="*/ 1708160 h 3401120"/>
              <a:gd name="connsiteX12301" fmla="*/ 789813 w 6672740"/>
              <a:gd name="connsiteY12301" fmla="*/ 1705011 h 3401120"/>
              <a:gd name="connsiteX12302" fmla="*/ 800881 w 6672740"/>
              <a:gd name="connsiteY12302" fmla="*/ 1678291 h 3401120"/>
              <a:gd name="connsiteX12303" fmla="*/ 805738 w 6672740"/>
              <a:gd name="connsiteY12303" fmla="*/ 1676279 h 3401120"/>
              <a:gd name="connsiteX12304" fmla="*/ 804608 w 6672740"/>
              <a:gd name="connsiteY12304" fmla="*/ 1673615 h 3401120"/>
              <a:gd name="connsiteX12305" fmla="*/ 816090 w 6672740"/>
              <a:gd name="connsiteY12305" fmla="*/ 1646554 h 3401120"/>
              <a:gd name="connsiteX12306" fmla="*/ 827425 w 6672740"/>
              <a:gd name="connsiteY12306" fmla="*/ 1641972 h 3401120"/>
              <a:gd name="connsiteX12307" fmla="*/ 836352 w 6672740"/>
              <a:gd name="connsiteY12307" fmla="*/ 1620419 h 3401120"/>
              <a:gd name="connsiteX12308" fmla="*/ 841185 w 6672740"/>
              <a:gd name="connsiteY12308" fmla="*/ 1618416 h 3401120"/>
              <a:gd name="connsiteX12309" fmla="*/ 840077 w 6672740"/>
              <a:gd name="connsiteY12309" fmla="*/ 1615743 h 3401120"/>
              <a:gd name="connsiteX12310" fmla="*/ 851285 w 6672740"/>
              <a:gd name="connsiteY12310" fmla="*/ 1588682 h 3401120"/>
              <a:gd name="connsiteX12311" fmla="*/ 860753 w 6672740"/>
              <a:gd name="connsiteY12311" fmla="*/ 1584760 h 3401120"/>
              <a:gd name="connsiteX12312" fmla="*/ 869955 w 6672740"/>
              <a:gd name="connsiteY12312" fmla="*/ 1562546 h 3401120"/>
              <a:gd name="connsiteX12313" fmla="*/ 877989 w 6672740"/>
              <a:gd name="connsiteY12313" fmla="*/ 1559218 h 3401120"/>
              <a:gd name="connsiteX12314" fmla="*/ 888896 w 6672740"/>
              <a:gd name="connsiteY12314" fmla="*/ 1531630 h 3401120"/>
              <a:gd name="connsiteX12315" fmla="*/ 899986 w 6672740"/>
              <a:gd name="connsiteY12315" fmla="*/ 1526818 h 3401120"/>
              <a:gd name="connsiteX12316" fmla="*/ 909159 w 6672740"/>
              <a:gd name="connsiteY12316" fmla="*/ 1504675 h 3401120"/>
              <a:gd name="connsiteX12317" fmla="*/ 913675 w 6672740"/>
              <a:gd name="connsiteY12317" fmla="*/ 1502804 h 3401120"/>
              <a:gd name="connsiteX12318" fmla="*/ 924642 w 6672740"/>
              <a:gd name="connsiteY12318" fmla="*/ 1476945 h 3401120"/>
              <a:gd name="connsiteX12319" fmla="*/ 933422 w 6672740"/>
              <a:gd name="connsiteY12319" fmla="*/ 1473392 h 3401120"/>
              <a:gd name="connsiteX12320" fmla="*/ 943583 w 6672740"/>
              <a:gd name="connsiteY12320" fmla="*/ 1450538 h 3401120"/>
              <a:gd name="connsiteX12321" fmla="*/ 958604 w 6672740"/>
              <a:gd name="connsiteY12321" fmla="*/ 1444738 h 3401120"/>
              <a:gd name="connsiteX12322" fmla="*/ 967028 w 6672740"/>
              <a:gd name="connsiteY12322" fmla="*/ 1424402 h 3401120"/>
              <a:gd name="connsiteX12323" fmla="*/ 974620 w 6672740"/>
              <a:gd name="connsiteY12323" fmla="*/ 1421256 h 3401120"/>
              <a:gd name="connsiteX12324" fmla="*/ 985696 w 6672740"/>
              <a:gd name="connsiteY12324" fmla="*/ 1393212 h 3401120"/>
              <a:gd name="connsiteX12325" fmla="*/ 995038 w 6672740"/>
              <a:gd name="connsiteY12325" fmla="*/ 1389154 h 3401120"/>
              <a:gd name="connsiteX12326" fmla="*/ 1004637 w 6672740"/>
              <a:gd name="connsiteY12326" fmla="*/ 1366529 h 3401120"/>
              <a:gd name="connsiteX12327" fmla="*/ 1015044 w 6672740"/>
              <a:gd name="connsiteY12327" fmla="*/ 1362321 h 3401120"/>
              <a:gd name="connsiteX12328" fmla="*/ 1024900 w 6672740"/>
              <a:gd name="connsiteY12328" fmla="*/ 1338528 h 3401120"/>
              <a:gd name="connsiteX12329" fmla="*/ 1035300 w 6672740"/>
              <a:gd name="connsiteY12329" fmla="*/ 1334219 h 3401120"/>
              <a:gd name="connsiteX12330" fmla="*/ 1044115 w 6672740"/>
              <a:gd name="connsiteY12330" fmla="*/ 1312939 h 3401120"/>
              <a:gd name="connsiteX12331" fmla="*/ 1057466 w 6672740"/>
              <a:gd name="connsiteY12331" fmla="*/ 1307408 h 3401120"/>
              <a:gd name="connsiteX12332" fmla="*/ 1066243 w 6672740"/>
              <a:gd name="connsiteY12332" fmla="*/ 1285209 h 3401120"/>
              <a:gd name="connsiteX12333" fmla="*/ 1079218 w 6672740"/>
              <a:gd name="connsiteY12333" fmla="*/ 1279579 h 3401120"/>
              <a:gd name="connsiteX12334" fmla="*/ 1086505 w 6672740"/>
              <a:gd name="connsiteY12334" fmla="*/ 1261987 h 3401120"/>
              <a:gd name="connsiteX12335" fmla="*/ 1099946 w 6672740"/>
              <a:gd name="connsiteY12335" fmla="*/ 1256419 h 3401120"/>
              <a:gd name="connsiteX12336" fmla="*/ 1108907 w 6672740"/>
              <a:gd name="connsiteY12336" fmla="*/ 1234258 h 3401120"/>
              <a:gd name="connsiteX12337" fmla="*/ 1122895 w 6672740"/>
              <a:gd name="connsiteY12337" fmla="*/ 1228323 h 3401120"/>
              <a:gd name="connsiteX12338" fmla="*/ 1131582 w 6672740"/>
              <a:gd name="connsiteY12338" fmla="*/ 1207850 h 3401120"/>
              <a:gd name="connsiteX12339" fmla="*/ 1143668 w 6672740"/>
              <a:gd name="connsiteY12339" fmla="*/ 1202962 h 3401120"/>
              <a:gd name="connsiteX12340" fmla="*/ 1151845 w 6672740"/>
              <a:gd name="connsiteY12340" fmla="*/ 1182261 h 3401120"/>
              <a:gd name="connsiteX12341" fmla="*/ 1166628 w 6672740"/>
              <a:gd name="connsiteY12341" fmla="*/ 1175839 h 3401120"/>
              <a:gd name="connsiteX12342" fmla="*/ 1174247 w 6672740"/>
              <a:gd name="connsiteY12342" fmla="*/ 1157444 h 3401120"/>
              <a:gd name="connsiteX12343" fmla="*/ 1190473 w 6672740"/>
              <a:gd name="connsiteY12343" fmla="*/ 1150723 h 3401120"/>
              <a:gd name="connsiteX12344" fmla="*/ 1198515 w 6672740"/>
              <a:gd name="connsiteY12344" fmla="*/ 1131309 h 3401120"/>
              <a:gd name="connsiteX12345" fmla="*/ 1213768 w 6672740"/>
              <a:gd name="connsiteY12345" fmla="*/ 1124990 h 3401120"/>
              <a:gd name="connsiteX12346" fmla="*/ 1220917 w 6672740"/>
              <a:gd name="connsiteY12346" fmla="*/ 1107312 h 3401120"/>
              <a:gd name="connsiteX12347" fmla="*/ 1234905 w 6672740"/>
              <a:gd name="connsiteY12347" fmla="*/ 1101377 h 3401120"/>
              <a:gd name="connsiteX12348" fmla="*/ 1243592 w 6672740"/>
              <a:gd name="connsiteY12348" fmla="*/ 1080904 h 3401120"/>
              <a:gd name="connsiteX12349" fmla="*/ 1261270 w 6672740"/>
              <a:gd name="connsiteY12349" fmla="*/ 1073755 h 3401120"/>
              <a:gd name="connsiteX12350" fmla="*/ 1267589 w 6672740"/>
              <a:gd name="connsiteY12350" fmla="*/ 1058502 h 3401120"/>
              <a:gd name="connsiteX12351" fmla="*/ 1282496 w 6672740"/>
              <a:gd name="connsiteY12351" fmla="*/ 1052327 h 3401120"/>
              <a:gd name="connsiteX12352" fmla="*/ 1289991 w 6672740"/>
              <a:gd name="connsiteY12352" fmla="*/ 1034234 h 3401120"/>
              <a:gd name="connsiteX12353" fmla="*/ 1304793 w 6672740"/>
              <a:gd name="connsiteY12353" fmla="*/ 1028101 h 3401120"/>
              <a:gd name="connsiteX12354" fmla="*/ 1312665 w 6672740"/>
              <a:gd name="connsiteY12354" fmla="*/ 1008645 h 3401120"/>
              <a:gd name="connsiteX12355" fmla="*/ 1329649 w 6672740"/>
              <a:gd name="connsiteY12355" fmla="*/ 1001442 h 3401120"/>
              <a:gd name="connsiteX12356" fmla="*/ 1336661 w 6672740"/>
              <a:gd name="connsiteY12356" fmla="*/ 984101 h 3401120"/>
              <a:gd name="connsiteX12357" fmla="*/ 1352444 w 6672740"/>
              <a:gd name="connsiteY12357" fmla="*/ 977404 h 3401120"/>
              <a:gd name="connsiteX12358" fmla="*/ 1359063 w 6672740"/>
              <a:gd name="connsiteY12358" fmla="*/ 961426 h 3401120"/>
              <a:gd name="connsiteX12359" fmla="*/ 1377457 w 6672740"/>
              <a:gd name="connsiteY12359" fmla="*/ 953807 h 3401120"/>
              <a:gd name="connsiteX12360" fmla="*/ 1383879 w 6672740"/>
              <a:gd name="connsiteY12360" fmla="*/ 939024 h 3401120"/>
              <a:gd name="connsiteX12361" fmla="*/ 1402785 w 6672740"/>
              <a:gd name="connsiteY12361" fmla="*/ 931557 h 3401120"/>
              <a:gd name="connsiteX12362" fmla="*/ 1409468 w 6672740"/>
              <a:gd name="connsiteY12362" fmla="*/ 915029 h 3401120"/>
              <a:gd name="connsiteX12363" fmla="*/ 1425388 w 6672740"/>
              <a:gd name="connsiteY12363" fmla="*/ 908274 h 3401120"/>
              <a:gd name="connsiteX12364" fmla="*/ 1426330 w 6672740"/>
              <a:gd name="connsiteY12364" fmla="*/ 906053 h 3401120"/>
              <a:gd name="connsiteX12365" fmla="*/ 1405749 w 6672740"/>
              <a:gd name="connsiteY12365" fmla="*/ 914983 h 3401120"/>
              <a:gd name="connsiteX12366" fmla="*/ 1401984 w 6672740"/>
              <a:gd name="connsiteY12366" fmla="*/ 924075 h 3401120"/>
              <a:gd name="connsiteX12367" fmla="*/ 1386144 w 6672740"/>
              <a:gd name="connsiteY12367" fmla="*/ 930636 h 3401120"/>
              <a:gd name="connsiteX12368" fmla="*/ 1379582 w 6672740"/>
              <a:gd name="connsiteY12368" fmla="*/ 946477 h 3401120"/>
              <a:gd name="connsiteX12369" fmla="*/ 1357601 w 6672740"/>
              <a:gd name="connsiteY12369" fmla="*/ 955581 h 3401120"/>
              <a:gd name="connsiteX12370" fmla="*/ 1351580 w 6672740"/>
              <a:gd name="connsiteY12370" fmla="*/ 970472 h 3401120"/>
              <a:gd name="connsiteX12371" fmla="*/ 1335796 w 6672740"/>
              <a:gd name="connsiteY12371" fmla="*/ 977170 h 3401120"/>
              <a:gd name="connsiteX12372" fmla="*/ 1329178 w 6672740"/>
              <a:gd name="connsiteY12372" fmla="*/ 993147 h 3401120"/>
              <a:gd name="connsiteX12373" fmla="*/ 1312919 w 6672740"/>
              <a:gd name="connsiteY12373" fmla="*/ 999881 h 3401120"/>
              <a:gd name="connsiteX12374" fmla="*/ 1305955 w 6672740"/>
              <a:gd name="connsiteY12374" fmla="*/ 1015549 h 3401120"/>
              <a:gd name="connsiteX12375" fmla="*/ 1285243 w 6672740"/>
              <a:gd name="connsiteY12375" fmla="*/ 1023543 h 3401120"/>
              <a:gd name="connsiteX12376" fmla="*/ 1278773 w 6672740"/>
              <a:gd name="connsiteY12376" fmla="*/ 1039544 h 3401120"/>
              <a:gd name="connsiteX12377" fmla="*/ 1264132 w 6672740"/>
              <a:gd name="connsiteY12377" fmla="*/ 1045757 h 3401120"/>
              <a:gd name="connsiteX12378" fmla="*/ 1256371 w 6672740"/>
              <a:gd name="connsiteY12378" fmla="*/ 1065408 h 3401120"/>
              <a:gd name="connsiteX12379" fmla="*/ 1238368 w 6672740"/>
              <a:gd name="connsiteY12379" fmla="*/ 1073228 h 3401120"/>
              <a:gd name="connsiteX12380" fmla="*/ 1232103 w 6672740"/>
              <a:gd name="connsiteY12380" fmla="*/ 1088356 h 3401120"/>
              <a:gd name="connsiteX12381" fmla="*/ 1217195 w 6672740"/>
              <a:gd name="connsiteY12381" fmla="*/ 1094531 h 3401120"/>
              <a:gd name="connsiteX12382" fmla="*/ 1209701 w 6672740"/>
              <a:gd name="connsiteY12382" fmla="*/ 1112624 h 3401120"/>
              <a:gd name="connsiteX12383" fmla="*/ 1193723 w 6672740"/>
              <a:gd name="connsiteY12383" fmla="*/ 1119242 h 3401120"/>
              <a:gd name="connsiteX12384" fmla="*/ 1187025 w 6672740"/>
              <a:gd name="connsiteY12384" fmla="*/ 1135026 h 3401120"/>
              <a:gd name="connsiteX12385" fmla="*/ 1171743 w 6672740"/>
              <a:gd name="connsiteY12385" fmla="*/ 1141206 h 3401120"/>
              <a:gd name="connsiteX12386" fmla="*/ 1163029 w 6672740"/>
              <a:gd name="connsiteY12386" fmla="*/ 1162755 h 3401120"/>
              <a:gd name="connsiteX12387" fmla="*/ 1147246 w 6672740"/>
              <a:gd name="connsiteY12387" fmla="*/ 1169453 h 3401120"/>
              <a:gd name="connsiteX12388" fmla="*/ 1140627 w 6672740"/>
              <a:gd name="connsiteY12388" fmla="*/ 1185431 h 3401120"/>
              <a:gd name="connsiteX12389" fmla="*/ 1126572 w 6672740"/>
              <a:gd name="connsiteY12389" fmla="*/ 1191253 h 3401120"/>
              <a:gd name="connsiteX12390" fmla="*/ 1117953 w 6672740"/>
              <a:gd name="connsiteY12390" fmla="*/ 1211567 h 3401120"/>
              <a:gd name="connsiteX12391" fmla="*/ 1106745 w 6672740"/>
              <a:gd name="connsiteY12391" fmla="*/ 1216099 h 3401120"/>
              <a:gd name="connsiteX12392" fmla="*/ 1097691 w 6672740"/>
              <a:gd name="connsiteY12392" fmla="*/ 1239024 h 3401120"/>
              <a:gd name="connsiteX12393" fmla="*/ 1081965 w 6672740"/>
              <a:gd name="connsiteY12393" fmla="*/ 1245857 h 3401120"/>
              <a:gd name="connsiteX12394" fmla="*/ 1075289 w 6672740"/>
              <a:gd name="connsiteY12394" fmla="*/ 1261972 h 3401120"/>
              <a:gd name="connsiteX12395" fmla="*/ 1059605 w 6672740"/>
              <a:gd name="connsiteY12395" fmla="*/ 1268468 h 3401120"/>
              <a:gd name="connsiteX12396" fmla="*/ 1051019 w 6672740"/>
              <a:gd name="connsiteY12396" fmla="*/ 1289701 h 3401120"/>
              <a:gd name="connsiteX12397" fmla="*/ 1041641 w 6672740"/>
              <a:gd name="connsiteY12397" fmla="*/ 1293680 h 3401120"/>
              <a:gd name="connsiteX12398" fmla="*/ 1032351 w 6672740"/>
              <a:gd name="connsiteY12398" fmla="*/ 1316109 h 3401120"/>
              <a:gd name="connsiteX12399" fmla="*/ 1018174 w 6672740"/>
              <a:gd name="connsiteY12399" fmla="*/ 1321982 h 3401120"/>
              <a:gd name="connsiteX12400" fmla="*/ 1009949 w 6672740"/>
              <a:gd name="connsiteY12400" fmla="*/ 1343292 h 3401120"/>
              <a:gd name="connsiteX12401" fmla="*/ 997694 w 6672740"/>
              <a:gd name="connsiteY12401" fmla="*/ 1348738 h 3401120"/>
              <a:gd name="connsiteX12402" fmla="*/ 989415 w 6672740"/>
              <a:gd name="connsiteY12402" fmla="*/ 1369702 h 3401120"/>
              <a:gd name="connsiteX12403" fmla="*/ 978018 w 6672740"/>
              <a:gd name="connsiteY12403" fmla="*/ 1374653 h 3401120"/>
              <a:gd name="connsiteX12404" fmla="*/ 970201 w 6672740"/>
              <a:gd name="connsiteY12404" fmla="*/ 1392650 h 3401120"/>
              <a:gd name="connsiteX12405" fmla="*/ 957936 w 6672740"/>
              <a:gd name="connsiteY12405" fmla="*/ 1397494 h 3401120"/>
              <a:gd name="connsiteX12406" fmla="*/ 948344 w 6672740"/>
              <a:gd name="connsiteY12406" fmla="*/ 1420652 h 3401120"/>
              <a:gd name="connsiteX12407" fmla="*/ 937641 w 6672740"/>
              <a:gd name="connsiteY12407" fmla="*/ 1425086 h 3401120"/>
              <a:gd name="connsiteX12408" fmla="*/ 927811 w 6672740"/>
              <a:gd name="connsiteY12408" fmla="*/ 1449975 h 3401120"/>
              <a:gd name="connsiteX12409" fmla="*/ 919466 w 6672740"/>
              <a:gd name="connsiteY12409" fmla="*/ 1453601 h 3401120"/>
              <a:gd name="connsiteX12410" fmla="*/ 909142 w 6672740"/>
              <a:gd name="connsiteY12410" fmla="*/ 1478524 h 3401120"/>
              <a:gd name="connsiteX12411" fmla="*/ 899675 w 6672740"/>
              <a:gd name="connsiteY12411" fmla="*/ 1482446 h 3401120"/>
              <a:gd name="connsiteX12412" fmla="*/ 890474 w 6672740"/>
              <a:gd name="connsiteY12412" fmla="*/ 1504660 h 3401120"/>
              <a:gd name="connsiteX12413" fmla="*/ 881474 w 6672740"/>
              <a:gd name="connsiteY12413" fmla="*/ 1508388 h 3401120"/>
              <a:gd name="connsiteX12414" fmla="*/ 871533 w 6672740"/>
              <a:gd name="connsiteY12414" fmla="*/ 1532388 h 3401120"/>
              <a:gd name="connsiteX12415" fmla="*/ 860280 w 6672740"/>
              <a:gd name="connsiteY12415" fmla="*/ 1537049 h 3401120"/>
              <a:gd name="connsiteX12416" fmla="*/ 851271 w 6672740"/>
              <a:gd name="connsiteY12416" fmla="*/ 1558797 h 3401120"/>
              <a:gd name="connsiteX12417" fmla="*/ 843254 w 6672740"/>
              <a:gd name="connsiteY12417" fmla="*/ 1562118 h 3401120"/>
              <a:gd name="connsiteX12418" fmla="*/ 832603 w 6672740"/>
              <a:gd name="connsiteY12418" fmla="*/ 1589713 h 3401120"/>
              <a:gd name="connsiteX12419" fmla="*/ 823355 w 6672740"/>
              <a:gd name="connsiteY12419" fmla="*/ 1593825 h 3401120"/>
              <a:gd name="connsiteX12420" fmla="*/ 813661 w 6672740"/>
              <a:gd name="connsiteY12420" fmla="*/ 1616669 h 3401120"/>
              <a:gd name="connsiteX12421" fmla="*/ 806811 w 6672740"/>
              <a:gd name="connsiteY12421" fmla="*/ 1619438 h 3401120"/>
              <a:gd name="connsiteX12422" fmla="*/ 797132 w 6672740"/>
              <a:gd name="connsiteY12422" fmla="*/ 1642804 h 3401120"/>
              <a:gd name="connsiteX12423" fmla="*/ 789112 w 6672740"/>
              <a:gd name="connsiteY12423" fmla="*/ 1646126 h 3401120"/>
              <a:gd name="connsiteX12424" fmla="*/ 789672 w 6672740"/>
              <a:gd name="connsiteY12424" fmla="*/ 1647480 h 3401120"/>
              <a:gd name="connsiteX12425" fmla="*/ 778465 w 6672740"/>
              <a:gd name="connsiteY12425" fmla="*/ 1674541 h 3401120"/>
              <a:gd name="connsiteX12426" fmla="*/ 768939 w 6672740"/>
              <a:gd name="connsiteY12426" fmla="*/ 1678486 h 3401120"/>
              <a:gd name="connsiteX12427" fmla="*/ 759523 w 6672740"/>
              <a:gd name="connsiteY12427" fmla="*/ 1700677 h 3401120"/>
              <a:gd name="connsiteX12428" fmla="*/ 753308 w 6672740"/>
              <a:gd name="connsiteY12428" fmla="*/ 1703190 h 3401120"/>
              <a:gd name="connsiteX12429" fmla="*/ 754203 w 6672740"/>
              <a:gd name="connsiteY12429" fmla="*/ 1705352 h 3401120"/>
              <a:gd name="connsiteX12430" fmla="*/ 742996 w 6672740"/>
              <a:gd name="connsiteY12430" fmla="*/ 1732413 h 3401120"/>
              <a:gd name="connsiteX12431" fmla="*/ 738805 w 6672740"/>
              <a:gd name="connsiteY12431" fmla="*/ 1734149 h 3401120"/>
              <a:gd name="connsiteX12432" fmla="*/ 739269 w 6672740"/>
              <a:gd name="connsiteY12432" fmla="*/ 1735222 h 3401120"/>
              <a:gd name="connsiteX12433" fmla="*/ 727514 w 6672740"/>
              <a:gd name="connsiteY12433" fmla="*/ 1762283 h 3401120"/>
              <a:gd name="connsiteX12434" fmla="*/ 719714 w 6672740"/>
              <a:gd name="connsiteY12434" fmla="*/ 1765364 h 3401120"/>
              <a:gd name="connsiteX12435" fmla="*/ 709391 w 6672740"/>
              <a:gd name="connsiteY12435" fmla="*/ 1790285 h 3401120"/>
              <a:gd name="connsiteX12436" fmla="*/ 705209 w 6672740"/>
              <a:gd name="connsiteY12436" fmla="*/ 1792017 h 3401120"/>
              <a:gd name="connsiteX12437" fmla="*/ 705666 w 6672740"/>
              <a:gd name="connsiteY12437" fmla="*/ 1793093 h 3401120"/>
              <a:gd name="connsiteX12438" fmla="*/ 694183 w 6672740"/>
              <a:gd name="connsiteY12438" fmla="*/ 1820154 h 3401120"/>
              <a:gd name="connsiteX12439" fmla="*/ 688310 w 6672740"/>
              <a:gd name="connsiteY12439" fmla="*/ 1822528 h 3401120"/>
              <a:gd name="connsiteX12440" fmla="*/ 688862 w 6672740"/>
              <a:gd name="connsiteY12440" fmla="*/ 1823896 h 3401120"/>
              <a:gd name="connsiteX12441" fmla="*/ 677654 w 6672740"/>
              <a:gd name="connsiteY12441" fmla="*/ 1851617 h 3401120"/>
              <a:gd name="connsiteX12442" fmla="*/ 673756 w 6672740"/>
              <a:gd name="connsiteY12442" fmla="*/ 1853271 h 3401120"/>
              <a:gd name="connsiteX12443" fmla="*/ 662719 w 6672740"/>
              <a:gd name="connsiteY12443" fmla="*/ 1881214 h 3401120"/>
              <a:gd name="connsiteX12444" fmla="*/ 658472 w 6672740"/>
              <a:gd name="connsiteY12444" fmla="*/ 1883059 h 3401120"/>
              <a:gd name="connsiteX12445" fmla="*/ 647787 w 6672740"/>
              <a:gd name="connsiteY12445" fmla="*/ 1909488 h 3401120"/>
              <a:gd name="connsiteX12446" fmla="*/ 643521 w 6672740"/>
              <a:gd name="connsiteY12446" fmla="*/ 1911298 h 3401120"/>
              <a:gd name="connsiteX12447" fmla="*/ 644060 w 6672740"/>
              <a:gd name="connsiteY12447" fmla="*/ 1912570 h 3401120"/>
              <a:gd name="connsiteX12448" fmla="*/ 632577 w 6672740"/>
              <a:gd name="connsiteY12448" fmla="*/ 1939631 h 3401120"/>
              <a:gd name="connsiteX12449" fmla="*/ 626706 w 6672740"/>
              <a:gd name="connsiteY12449" fmla="*/ 1942005 h 3401120"/>
              <a:gd name="connsiteX12450" fmla="*/ 627258 w 6672740"/>
              <a:gd name="connsiteY12450" fmla="*/ 1943373 h 3401120"/>
              <a:gd name="connsiteX12451" fmla="*/ 616049 w 6672740"/>
              <a:gd name="connsiteY12451" fmla="*/ 1971094 h 3401120"/>
              <a:gd name="connsiteX12452" fmla="*/ 611796 w 6672740"/>
              <a:gd name="connsiteY12452" fmla="*/ 1972899 h 3401120"/>
              <a:gd name="connsiteX12453" fmla="*/ 612324 w 6672740"/>
              <a:gd name="connsiteY12453" fmla="*/ 1974175 h 3401120"/>
              <a:gd name="connsiteX12454" fmla="*/ 601114 w 6672740"/>
              <a:gd name="connsiteY12454" fmla="*/ 2001236 h 3401120"/>
              <a:gd name="connsiteX12455" fmla="*/ 596627 w 6672740"/>
              <a:gd name="connsiteY12455" fmla="*/ 2003095 h 3401120"/>
              <a:gd name="connsiteX12456" fmla="*/ 597389 w 6672740"/>
              <a:gd name="connsiteY12456" fmla="*/ 2004978 h 3401120"/>
              <a:gd name="connsiteX12457" fmla="*/ 586180 w 6672740"/>
              <a:gd name="connsiteY12457" fmla="*/ 2032699 h 3401120"/>
              <a:gd name="connsiteX12458" fmla="*/ 585079 w 6672740"/>
              <a:gd name="connsiteY12458" fmla="*/ 2033166 h 3401120"/>
              <a:gd name="connsiteX12459" fmla="*/ 586189 w 6672740"/>
              <a:gd name="connsiteY12459" fmla="*/ 2035781 h 3401120"/>
              <a:gd name="connsiteX12460" fmla="*/ 574706 w 6672740"/>
              <a:gd name="connsiteY12460" fmla="*/ 2062842 h 3401120"/>
              <a:gd name="connsiteX12461" fmla="*/ 568232 w 6672740"/>
              <a:gd name="connsiteY12461" fmla="*/ 2065460 h 3401120"/>
              <a:gd name="connsiteX12462" fmla="*/ 569386 w 6672740"/>
              <a:gd name="connsiteY12462" fmla="*/ 2068450 h 3401120"/>
              <a:gd name="connsiteX12463" fmla="*/ 558178 w 6672740"/>
              <a:gd name="connsiteY12463" fmla="*/ 2097492 h 3401120"/>
              <a:gd name="connsiteX12464" fmla="*/ 556915 w 6672740"/>
              <a:gd name="connsiteY12464" fmla="*/ 2098053 h 3401120"/>
              <a:gd name="connsiteX12465" fmla="*/ 558185 w 6672740"/>
              <a:gd name="connsiteY12465" fmla="*/ 2101121 h 3401120"/>
              <a:gd name="connsiteX12466" fmla="*/ 546977 w 6672740"/>
              <a:gd name="connsiteY12466" fmla="*/ 2128182 h 3401120"/>
              <a:gd name="connsiteX12467" fmla="*/ 542489 w 6672740"/>
              <a:gd name="connsiteY12467" fmla="*/ 2130041 h 3401120"/>
              <a:gd name="connsiteX12468" fmla="*/ 543250 w 6672740"/>
              <a:gd name="connsiteY12468" fmla="*/ 2131924 h 3401120"/>
              <a:gd name="connsiteX12469" fmla="*/ 532042 w 6672740"/>
              <a:gd name="connsiteY12469" fmla="*/ 2159645 h 3401120"/>
              <a:gd name="connsiteX12470" fmla="*/ 530942 w 6672740"/>
              <a:gd name="connsiteY12470" fmla="*/ 2160113 h 3401120"/>
              <a:gd name="connsiteX12471" fmla="*/ 532050 w 6672740"/>
              <a:gd name="connsiteY12471" fmla="*/ 2162725 h 3401120"/>
              <a:gd name="connsiteX12472" fmla="*/ 520567 w 6672740"/>
              <a:gd name="connsiteY12472" fmla="*/ 2189787 h 3401120"/>
              <a:gd name="connsiteX12473" fmla="*/ 518898 w 6672740"/>
              <a:gd name="connsiteY12473" fmla="*/ 2190462 h 3401120"/>
              <a:gd name="connsiteX12474" fmla="*/ 520848 w 6672740"/>
              <a:gd name="connsiteY12474" fmla="*/ 2195395 h 3401120"/>
              <a:gd name="connsiteX12475" fmla="*/ 509366 w 6672740"/>
              <a:gd name="connsiteY12475" fmla="*/ 2224436 h 3401120"/>
              <a:gd name="connsiteX12476" fmla="*/ 506706 w 6672740"/>
              <a:gd name="connsiteY12476" fmla="*/ 2225590 h 3401120"/>
              <a:gd name="connsiteX12477" fmla="*/ 507781 w 6672740"/>
              <a:gd name="connsiteY12477" fmla="*/ 2228065 h 3401120"/>
              <a:gd name="connsiteX12478" fmla="*/ 496026 w 6672740"/>
              <a:gd name="connsiteY12478" fmla="*/ 2255126 h 3401120"/>
              <a:gd name="connsiteX12479" fmla="*/ 491978 w 6672740"/>
              <a:gd name="connsiteY12479" fmla="*/ 2256725 h 3401120"/>
              <a:gd name="connsiteX12480" fmla="*/ 492845 w 6672740"/>
              <a:gd name="connsiteY12480" fmla="*/ 2258867 h 3401120"/>
              <a:gd name="connsiteX12481" fmla="*/ 481637 w 6672740"/>
              <a:gd name="connsiteY12481" fmla="*/ 2286589 h 3401120"/>
              <a:gd name="connsiteX12482" fmla="*/ 479242 w 6672740"/>
              <a:gd name="connsiteY12482" fmla="*/ 2287605 h 3401120"/>
              <a:gd name="connsiteX12483" fmla="*/ 481644 w 6672740"/>
              <a:gd name="connsiteY12483" fmla="*/ 2293404 h 3401120"/>
              <a:gd name="connsiteX12484" fmla="*/ 471238 w 6672740"/>
              <a:gd name="connsiteY12484" fmla="*/ 2318530 h 3401120"/>
              <a:gd name="connsiteX12485" fmla="*/ 474176 w 6672740"/>
              <a:gd name="connsiteY12485" fmla="*/ 2325139 h 3401120"/>
              <a:gd name="connsiteX12486" fmla="*/ 462147 w 6672740"/>
              <a:gd name="connsiteY12486" fmla="*/ 2352201 h 3401120"/>
              <a:gd name="connsiteX12487" fmla="*/ 460475 w 6672740"/>
              <a:gd name="connsiteY12487" fmla="*/ 2352846 h 3401120"/>
              <a:gd name="connsiteX12488" fmla="*/ 462977 w 6672740"/>
              <a:gd name="connsiteY12488" fmla="*/ 2358742 h 3401120"/>
              <a:gd name="connsiteX12489" fmla="*/ 451494 w 6672740"/>
              <a:gd name="connsiteY12489" fmla="*/ 2385803 h 3401120"/>
              <a:gd name="connsiteX12490" fmla="*/ 448476 w 6672740"/>
              <a:gd name="connsiteY12490" fmla="*/ 2387023 h 3401120"/>
              <a:gd name="connsiteX12491" fmla="*/ 449907 w 6672740"/>
              <a:gd name="connsiteY12491" fmla="*/ 2390479 h 3401120"/>
              <a:gd name="connsiteX12492" fmla="*/ 438699 w 6672740"/>
              <a:gd name="connsiteY12492" fmla="*/ 2417540 h 3401120"/>
              <a:gd name="connsiteX12493" fmla="*/ 436393 w 6672740"/>
              <a:gd name="connsiteY12493" fmla="*/ 2418495 h 3401120"/>
              <a:gd name="connsiteX12494" fmla="*/ 438706 w 6672740"/>
              <a:gd name="connsiteY12494" fmla="*/ 2424082 h 3401120"/>
              <a:gd name="connsiteX12495" fmla="*/ 428401 w 6672740"/>
              <a:gd name="connsiteY12495" fmla="*/ 2448964 h 3401120"/>
              <a:gd name="connsiteX12496" fmla="*/ 431239 w 6672740"/>
              <a:gd name="connsiteY12496" fmla="*/ 2455818 h 3401120"/>
              <a:gd name="connsiteX12497" fmla="*/ 420031 w 6672740"/>
              <a:gd name="connsiteY12497" fmla="*/ 2482879 h 3401120"/>
              <a:gd name="connsiteX12498" fmla="*/ 417726 w 6672740"/>
              <a:gd name="connsiteY12498" fmla="*/ 2483834 h 3401120"/>
              <a:gd name="connsiteX12499" fmla="*/ 420039 w 6672740"/>
              <a:gd name="connsiteY12499" fmla="*/ 2489421 h 3401120"/>
              <a:gd name="connsiteX12500" fmla="*/ 408961 w 6672740"/>
              <a:gd name="connsiteY12500" fmla="*/ 2516170 h 3401120"/>
              <a:gd name="connsiteX12501" fmla="*/ 412572 w 6672740"/>
              <a:gd name="connsiteY12501" fmla="*/ 2524891 h 3401120"/>
              <a:gd name="connsiteX12502" fmla="*/ 402623 w 6672740"/>
              <a:gd name="connsiteY12502" fmla="*/ 2548911 h 3401120"/>
              <a:gd name="connsiteX12503" fmla="*/ 405105 w 6672740"/>
              <a:gd name="connsiteY12503" fmla="*/ 2554760 h 3401120"/>
              <a:gd name="connsiteX12504" fmla="*/ 393622 w 6672740"/>
              <a:gd name="connsiteY12504" fmla="*/ 2581821 h 3401120"/>
              <a:gd name="connsiteX12505" fmla="*/ 389281 w 6672740"/>
              <a:gd name="connsiteY12505" fmla="*/ 2583577 h 3401120"/>
              <a:gd name="connsiteX12506" fmla="*/ 392037 w 6672740"/>
              <a:gd name="connsiteY12506" fmla="*/ 2590230 h 3401120"/>
              <a:gd name="connsiteX12507" fmla="*/ 381192 w 6672740"/>
              <a:gd name="connsiteY12507" fmla="*/ 2616412 h 3401120"/>
              <a:gd name="connsiteX12508" fmla="*/ 384570 w 6672740"/>
              <a:gd name="connsiteY12508" fmla="*/ 2624766 h 3401120"/>
              <a:gd name="connsiteX12509" fmla="*/ 373815 w 6672740"/>
              <a:gd name="connsiteY12509" fmla="*/ 2651365 h 3401120"/>
              <a:gd name="connsiteX12510" fmla="*/ 377102 w 6672740"/>
              <a:gd name="connsiteY12510" fmla="*/ 2659303 h 3401120"/>
              <a:gd name="connsiteX12511" fmla="*/ 366257 w 6672740"/>
              <a:gd name="connsiteY12511" fmla="*/ 2685486 h 3401120"/>
              <a:gd name="connsiteX12512" fmla="*/ 369634 w 6672740"/>
              <a:gd name="connsiteY12512" fmla="*/ 2693840 h 3401120"/>
              <a:gd name="connsiteX12513" fmla="*/ 361106 w 6672740"/>
              <a:gd name="connsiteY12513" fmla="*/ 2714932 h 3401120"/>
              <a:gd name="connsiteX12514" fmla="*/ 365902 w 6672740"/>
              <a:gd name="connsiteY12514" fmla="*/ 2726510 h 3401120"/>
              <a:gd name="connsiteX12515" fmla="*/ 355209 w 6672740"/>
              <a:gd name="connsiteY12515" fmla="*/ 2752326 h 3401120"/>
              <a:gd name="connsiteX12516" fmla="*/ 358433 w 6672740"/>
              <a:gd name="connsiteY12516" fmla="*/ 2760112 h 3401120"/>
              <a:gd name="connsiteX12517" fmla="*/ 347703 w 6672740"/>
              <a:gd name="connsiteY12517" fmla="*/ 2786019 h 3401120"/>
              <a:gd name="connsiteX12518" fmla="*/ 350967 w 6672740"/>
              <a:gd name="connsiteY12518" fmla="*/ 2793715 h 3401120"/>
              <a:gd name="connsiteX12519" fmla="*/ 339708 w 6672740"/>
              <a:gd name="connsiteY12519" fmla="*/ 2820249 h 3401120"/>
              <a:gd name="connsiteX12520" fmla="*/ 343500 w 6672740"/>
              <a:gd name="connsiteY12520" fmla="*/ 2829185 h 3401120"/>
              <a:gd name="connsiteX12521" fmla="*/ 334504 w 6672740"/>
              <a:gd name="connsiteY12521" fmla="*/ 2850387 h 3401120"/>
              <a:gd name="connsiteX12522" fmla="*/ 339766 w 6672740"/>
              <a:gd name="connsiteY12522" fmla="*/ 2862788 h 3401120"/>
              <a:gd name="connsiteX12523" fmla="*/ 329981 w 6672740"/>
              <a:gd name="connsiteY12523" fmla="*/ 2885850 h 3401120"/>
              <a:gd name="connsiteX12524" fmla="*/ 336030 w 6672740"/>
              <a:gd name="connsiteY12524" fmla="*/ 2900125 h 3401120"/>
              <a:gd name="connsiteX12525" fmla="*/ 324168 w 6672740"/>
              <a:gd name="connsiteY12525" fmla="*/ 2928110 h 3401120"/>
              <a:gd name="connsiteX12526" fmla="*/ 326696 w 6672740"/>
              <a:gd name="connsiteY12526" fmla="*/ 2934660 h 3401120"/>
              <a:gd name="connsiteX12527" fmla="*/ 317623 w 6672740"/>
              <a:gd name="connsiteY12527" fmla="*/ 2958170 h 3401120"/>
              <a:gd name="connsiteX12528" fmla="*/ 322963 w 6672740"/>
              <a:gd name="connsiteY12528" fmla="*/ 2971063 h 3401120"/>
              <a:gd name="connsiteX12529" fmla="*/ 314008 w 6672740"/>
              <a:gd name="connsiteY12529" fmla="*/ 2992684 h 3401120"/>
              <a:gd name="connsiteX12530" fmla="*/ 319229 w 6672740"/>
              <a:gd name="connsiteY12530" fmla="*/ 3005600 h 3401120"/>
              <a:gd name="connsiteX12531" fmla="*/ 310319 w 6672740"/>
              <a:gd name="connsiteY12531" fmla="*/ 3027637 h 3401120"/>
              <a:gd name="connsiteX12532" fmla="*/ 315495 w 6672740"/>
              <a:gd name="connsiteY12532" fmla="*/ 3040137 h 3401120"/>
              <a:gd name="connsiteX12533" fmla="*/ 306283 w 6672740"/>
              <a:gd name="connsiteY12533" fmla="*/ 3062379 h 3401120"/>
              <a:gd name="connsiteX12534" fmla="*/ 311762 w 6672740"/>
              <a:gd name="connsiteY12534" fmla="*/ 3075606 h 3401120"/>
              <a:gd name="connsiteX12535" fmla="*/ 302936 w 6672740"/>
              <a:gd name="connsiteY12535" fmla="*/ 3096914 h 3401120"/>
              <a:gd name="connsiteX12536" fmla="*/ 308028 w 6672740"/>
              <a:gd name="connsiteY12536" fmla="*/ 3109209 h 3401120"/>
              <a:gd name="connsiteX12537" fmla="*/ 298042 w 6672740"/>
              <a:gd name="connsiteY12537" fmla="*/ 3133317 h 3401120"/>
              <a:gd name="connsiteX12538" fmla="*/ 304294 w 6672740"/>
              <a:gd name="connsiteY12538" fmla="*/ 3148413 h 3401120"/>
              <a:gd name="connsiteX12539" fmla="*/ 297228 w 6672740"/>
              <a:gd name="connsiteY12539" fmla="*/ 3165473 h 3401120"/>
              <a:gd name="connsiteX12540" fmla="*/ 304294 w 6672740"/>
              <a:gd name="connsiteY12540" fmla="*/ 3182950 h 3401120"/>
              <a:gd name="connsiteX12541" fmla="*/ 295384 w 6672740"/>
              <a:gd name="connsiteY12541" fmla="*/ 3204987 h 3401120"/>
              <a:gd name="connsiteX12542" fmla="*/ 300561 w 6672740"/>
              <a:gd name="connsiteY12542" fmla="*/ 3217485 h 3401120"/>
              <a:gd name="connsiteX12543" fmla="*/ 293287 w 6672740"/>
              <a:gd name="connsiteY12543" fmla="*/ 3235045 h 3401120"/>
              <a:gd name="connsiteX12544" fmla="*/ 300561 w 6672740"/>
              <a:gd name="connsiteY12544" fmla="*/ 3253888 h 3401120"/>
              <a:gd name="connsiteX12545" fmla="*/ 291487 w 6672740"/>
              <a:gd name="connsiteY12545" fmla="*/ 3277398 h 3401120"/>
              <a:gd name="connsiteX12546" fmla="*/ 296827 w 6672740"/>
              <a:gd name="connsiteY12546" fmla="*/ 3290292 h 3401120"/>
              <a:gd name="connsiteX12547" fmla="*/ 289481 w 6672740"/>
              <a:gd name="connsiteY12547" fmla="*/ 3308027 h 3401120"/>
              <a:gd name="connsiteX12548" fmla="*/ 296827 w 6672740"/>
              <a:gd name="connsiteY12548" fmla="*/ 3325761 h 3401120"/>
              <a:gd name="connsiteX12549" fmla="*/ 289095 w 6672740"/>
              <a:gd name="connsiteY12549" fmla="*/ 3344430 h 3401120"/>
              <a:gd name="connsiteX12550" fmla="*/ 296827 w 6672740"/>
              <a:gd name="connsiteY12550" fmla="*/ 3363098 h 3401120"/>
              <a:gd name="connsiteX12551" fmla="*/ 289481 w 6672740"/>
              <a:gd name="connsiteY12551" fmla="*/ 3380834 h 3401120"/>
              <a:gd name="connsiteX12552" fmla="*/ 296827 w 6672740"/>
              <a:gd name="connsiteY12552" fmla="*/ 3398569 h 3401120"/>
              <a:gd name="connsiteX12553" fmla="*/ 295770 w 6672740"/>
              <a:gd name="connsiteY12553" fmla="*/ 3401120 h 3401120"/>
              <a:gd name="connsiteX12554" fmla="*/ 221343 w 6672740"/>
              <a:gd name="connsiteY12554" fmla="*/ 3401120 h 3401120"/>
              <a:gd name="connsiteX12555" fmla="*/ 220286 w 6672740"/>
              <a:gd name="connsiteY12555" fmla="*/ 3398569 h 3401120"/>
              <a:gd name="connsiteX12556" fmla="*/ 227633 w 6672740"/>
              <a:gd name="connsiteY12556" fmla="*/ 3380834 h 3401120"/>
              <a:gd name="connsiteX12557" fmla="*/ 220286 w 6672740"/>
              <a:gd name="connsiteY12557" fmla="*/ 3363098 h 3401120"/>
              <a:gd name="connsiteX12558" fmla="*/ 228018 w 6672740"/>
              <a:gd name="connsiteY12558" fmla="*/ 3344430 h 3401120"/>
              <a:gd name="connsiteX12559" fmla="*/ 220286 w 6672740"/>
              <a:gd name="connsiteY12559" fmla="*/ 3325761 h 3401120"/>
              <a:gd name="connsiteX12560" fmla="*/ 227633 w 6672740"/>
              <a:gd name="connsiteY12560" fmla="*/ 3308027 h 3401120"/>
              <a:gd name="connsiteX12561" fmla="*/ 220286 w 6672740"/>
              <a:gd name="connsiteY12561" fmla="*/ 3290292 h 3401120"/>
              <a:gd name="connsiteX12562" fmla="*/ 229492 w 6672740"/>
              <a:gd name="connsiteY12562" fmla="*/ 3268067 h 3401120"/>
              <a:gd name="connsiteX12563" fmla="*/ 224020 w 6672740"/>
              <a:gd name="connsiteY12563" fmla="*/ 3253888 h 3401120"/>
              <a:gd name="connsiteX12564" fmla="*/ 231293 w 6672740"/>
              <a:gd name="connsiteY12564" fmla="*/ 3235043 h 3401120"/>
              <a:gd name="connsiteX12565" fmla="*/ 224020 w 6672740"/>
              <a:gd name="connsiteY12565" fmla="*/ 3217485 h 3401120"/>
              <a:gd name="connsiteX12566" fmla="*/ 232976 w 6672740"/>
              <a:gd name="connsiteY12566" fmla="*/ 3195864 h 3401120"/>
              <a:gd name="connsiteX12567" fmla="*/ 227754 w 6672740"/>
              <a:gd name="connsiteY12567" fmla="*/ 3182950 h 3401120"/>
              <a:gd name="connsiteX12568" fmla="*/ 234820 w 6672740"/>
              <a:gd name="connsiteY12568" fmla="*/ 3165473 h 3401120"/>
              <a:gd name="connsiteX12569" fmla="*/ 227754 w 6672740"/>
              <a:gd name="connsiteY12569" fmla="*/ 3148413 h 3401120"/>
              <a:gd name="connsiteX12570" fmla="*/ 237740 w 6672740"/>
              <a:gd name="connsiteY12570" fmla="*/ 3124303 h 3401120"/>
              <a:gd name="connsiteX12571" fmla="*/ 231487 w 6672740"/>
              <a:gd name="connsiteY12571" fmla="*/ 3109209 h 3401120"/>
              <a:gd name="connsiteX12572" fmla="*/ 240313 w 6672740"/>
              <a:gd name="connsiteY12572" fmla="*/ 3087901 h 3401120"/>
              <a:gd name="connsiteX12573" fmla="*/ 235221 w 6672740"/>
              <a:gd name="connsiteY12573" fmla="*/ 3075606 h 3401120"/>
              <a:gd name="connsiteX12574" fmla="*/ 244433 w 6672740"/>
              <a:gd name="connsiteY12574" fmla="*/ 3053364 h 3401120"/>
              <a:gd name="connsiteX12575" fmla="*/ 238955 w 6672740"/>
              <a:gd name="connsiteY12575" fmla="*/ 3040137 h 3401120"/>
              <a:gd name="connsiteX12576" fmla="*/ 247911 w 6672740"/>
              <a:gd name="connsiteY12576" fmla="*/ 3018514 h 3401120"/>
              <a:gd name="connsiteX12577" fmla="*/ 242688 w 6672740"/>
              <a:gd name="connsiteY12577" fmla="*/ 3005600 h 3401120"/>
              <a:gd name="connsiteX12578" fmla="*/ 251600 w 6672740"/>
              <a:gd name="connsiteY12578" fmla="*/ 2983561 h 3401120"/>
              <a:gd name="connsiteX12579" fmla="*/ 246422 w 6672740"/>
              <a:gd name="connsiteY12579" fmla="*/ 2971063 h 3401120"/>
              <a:gd name="connsiteX12580" fmla="*/ 255627 w 6672740"/>
              <a:gd name="connsiteY12580" fmla="*/ 2948838 h 3401120"/>
              <a:gd name="connsiteX12581" fmla="*/ 250156 w 6672740"/>
              <a:gd name="connsiteY12581" fmla="*/ 2934660 h 3401120"/>
              <a:gd name="connsiteX12582" fmla="*/ 258912 w 6672740"/>
              <a:gd name="connsiteY12582" fmla="*/ 2911974 h 3401120"/>
              <a:gd name="connsiteX12583" fmla="*/ 253889 w 6672740"/>
              <a:gd name="connsiteY12583" fmla="*/ 2900125 h 3401120"/>
              <a:gd name="connsiteX12584" fmla="*/ 265538 w 6672740"/>
              <a:gd name="connsiteY12584" fmla="*/ 2872639 h 3401120"/>
              <a:gd name="connsiteX12585" fmla="*/ 261358 w 6672740"/>
              <a:gd name="connsiteY12585" fmla="*/ 2862788 h 3401120"/>
              <a:gd name="connsiteX12586" fmla="*/ 270354 w 6672740"/>
              <a:gd name="connsiteY12586" fmla="*/ 2841587 h 3401120"/>
              <a:gd name="connsiteX12587" fmla="*/ 265092 w 6672740"/>
              <a:gd name="connsiteY12587" fmla="*/ 2829185 h 3401120"/>
              <a:gd name="connsiteX12588" fmla="*/ 276351 w 6672740"/>
              <a:gd name="connsiteY12588" fmla="*/ 2802651 h 3401120"/>
              <a:gd name="connsiteX12589" fmla="*/ 272559 w 6672740"/>
              <a:gd name="connsiteY12589" fmla="*/ 2793715 h 3401120"/>
              <a:gd name="connsiteX12590" fmla="*/ 284041 w 6672740"/>
              <a:gd name="connsiteY12590" fmla="*/ 2766654 h 3401120"/>
              <a:gd name="connsiteX12591" fmla="*/ 284522 w 6672740"/>
              <a:gd name="connsiteY12591" fmla="*/ 2766458 h 3401120"/>
              <a:gd name="connsiteX12592" fmla="*/ 281892 w 6672740"/>
              <a:gd name="connsiteY12592" fmla="*/ 2760112 h 3401120"/>
              <a:gd name="connsiteX12593" fmla="*/ 290719 w 6672740"/>
              <a:gd name="connsiteY12593" fmla="*/ 2738803 h 3401120"/>
              <a:gd name="connsiteX12594" fmla="*/ 285626 w 6672740"/>
              <a:gd name="connsiteY12594" fmla="*/ 2726510 h 3401120"/>
              <a:gd name="connsiteX12595" fmla="*/ 296090 w 6672740"/>
              <a:gd name="connsiteY12595" fmla="*/ 2701248 h 3401120"/>
              <a:gd name="connsiteX12596" fmla="*/ 293093 w 6672740"/>
              <a:gd name="connsiteY12596" fmla="*/ 2693840 h 3401120"/>
              <a:gd name="connsiteX12597" fmla="*/ 303849 w 6672740"/>
              <a:gd name="connsiteY12597" fmla="*/ 2667241 h 3401120"/>
              <a:gd name="connsiteX12598" fmla="*/ 300561 w 6672740"/>
              <a:gd name="connsiteY12598" fmla="*/ 2659303 h 3401120"/>
              <a:gd name="connsiteX12599" fmla="*/ 311407 w 6672740"/>
              <a:gd name="connsiteY12599" fmla="*/ 2633120 h 3401120"/>
              <a:gd name="connsiteX12600" fmla="*/ 308028 w 6672740"/>
              <a:gd name="connsiteY12600" fmla="*/ 2624766 h 3401120"/>
              <a:gd name="connsiteX12601" fmla="*/ 318783 w 6672740"/>
              <a:gd name="connsiteY12601" fmla="*/ 2598167 h 3401120"/>
              <a:gd name="connsiteX12602" fmla="*/ 315495 w 6672740"/>
              <a:gd name="connsiteY12602" fmla="*/ 2590230 h 3401120"/>
              <a:gd name="connsiteX12603" fmla="*/ 326706 w 6672740"/>
              <a:gd name="connsiteY12603" fmla="*/ 2563168 h 3401120"/>
              <a:gd name="connsiteX12604" fmla="*/ 329732 w 6672740"/>
              <a:gd name="connsiteY12604" fmla="*/ 2561914 h 3401120"/>
              <a:gd name="connsiteX12605" fmla="*/ 326696 w 6672740"/>
              <a:gd name="connsiteY12605" fmla="*/ 2554760 h 3401120"/>
              <a:gd name="connsiteX12606" fmla="*/ 337681 w 6672740"/>
              <a:gd name="connsiteY12606" fmla="*/ 2528873 h 3401120"/>
              <a:gd name="connsiteX12607" fmla="*/ 336031 w 6672740"/>
              <a:gd name="connsiteY12607" fmla="*/ 2524891 h 3401120"/>
              <a:gd name="connsiteX12608" fmla="*/ 347111 w 6672740"/>
              <a:gd name="connsiteY12608" fmla="*/ 2498141 h 3401120"/>
              <a:gd name="connsiteX12609" fmla="*/ 343499 w 6672740"/>
              <a:gd name="connsiteY12609" fmla="*/ 2489421 h 3401120"/>
              <a:gd name="connsiteX12610" fmla="*/ 354708 w 6672740"/>
              <a:gd name="connsiteY12610" fmla="*/ 2462359 h 3401120"/>
              <a:gd name="connsiteX12611" fmla="*/ 357013 w 6672740"/>
              <a:gd name="connsiteY12611" fmla="*/ 2461405 h 3401120"/>
              <a:gd name="connsiteX12612" fmla="*/ 354698 w 6672740"/>
              <a:gd name="connsiteY12612" fmla="*/ 2455818 h 3401120"/>
              <a:gd name="connsiteX12613" fmla="*/ 365004 w 6672740"/>
              <a:gd name="connsiteY12613" fmla="*/ 2430935 h 3401120"/>
              <a:gd name="connsiteX12614" fmla="*/ 362167 w 6672740"/>
              <a:gd name="connsiteY12614" fmla="*/ 2424082 h 3401120"/>
              <a:gd name="connsiteX12615" fmla="*/ 373375 w 6672740"/>
              <a:gd name="connsiteY12615" fmla="*/ 2397021 h 3401120"/>
              <a:gd name="connsiteX12616" fmla="*/ 375681 w 6672740"/>
              <a:gd name="connsiteY12616" fmla="*/ 2396065 h 3401120"/>
              <a:gd name="connsiteX12617" fmla="*/ 373368 w 6672740"/>
              <a:gd name="connsiteY12617" fmla="*/ 2390479 h 3401120"/>
              <a:gd name="connsiteX12618" fmla="*/ 384576 w 6672740"/>
              <a:gd name="connsiteY12618" fmla="*/ 2363418 h 3401120"/>
              <a:gd name="connsiteX12619" fmla="*/ 386256 w 6672740"/>
              <a:gd name="connsiteY12619" fmla="*/ 2362722 h 3401120"/>
              <a:gd name="connsiteX12620" fmla="*/ 384568 w 6672740"/>
              <a:gd name="connsiteY12620" fmla="*/ 2358742 h 3401120"/>
              <a:gd name="connsiteX12621" fmla="*/ 395510 w 6672740"/>
              <a:gd name="connsiteY12621" fmla="*/ 2332956 h 3401120"/>
              <a:gd name="connsiteX12622" fmla="*/ 392035 w 6672740"/>
              <a:gd name="connsiteY12622" fmla="*/ 2325139 h 3401120"/>
              <a:gd name="connsiteX12623" fmla="*/ 404065 w 6672740"/>
              <a:gd name="connsiteY12623" fmla="*/ 2298078 h 3401120"/>
              <a:gd name="connsiteX12624" fmla="*/ 406630 w 6672740"/>
              <a:gd name="connsiteY12624" fmla="*/ 2297088 h 3401120"/>
              <a:gd name="connsiteX12625" fmla="*/ 405103 w 6672740"/>
              <a:gd name="connsiteY12625" fmla="*/ 2293404 h 3401120"/>
              <a:gd name="connsiteX12626" fmla="*/ 416313 w 6672740"/>
              <a:gd name="connsiteY12626" fmla="*/ 2266343 h 3401120"/>
              <a:gd name="connsiteX12627" fmla="*/ 418895 w 6672740"/>
              <a:gd name="connsiteY12627" fmla="*/ 2265272 h 3401120"/>
              <a:gd name="connsiteX12628" fmla="*/ 416304 w 6672740"/>
              <a:gd name="connsiteY12628" fmla="*/ 2258867 h 3401120"/>
              <a:gd name="connsiteX12629" fmla="*/ 427514 w 6672740"/>
              <a:gd name="connsiteY12629" fmla="*/ 2231145 h 3401120"/>
              <a:gd name="connsiteX12630" fmla="*/ 428637 w 6672740"/>
              <a:gd name="connsiteY12630" fmla="*/ 2230669 h 3401120"/>
              <a:gd name="connsiteX12631" fmla="*/ 427505 w 6672740"/>
              <a:gd name="connsiteY12631" fmla="*/ 2228065 h 3401120"/>
              <a:gd name="connsiteX12632" fmla="*/ 439261 w 6672740"/>
              <a:gd name="connsiteY12632" fmla="*/ 2201004 h 3401120"/>
              <a:gd name="connsiteX12633" fmla="*/ 443930 w 6672740"/>
              <a:gd name="connsiteY12633" fmla="*/ 2199160 h 3401120"/>
              <a:gd name="connsiteX12634" fmla="*/ 442440 w 6672740"/>
              <a:gd name="connsiteY12634" fmla="*/ 2195395 h 3401120"/>
              <a:gd name="connsiteX12635" fmla="*/ 453923 w 6672740"/>
              <a:gd name="connsiteY12635" fmla="*/ 2166353 h 3401120"/>
              <a:gd name="connsiteX12636" fmla="*/ 454985 w 6672740"/>
              <a:gd name="connsiteY12636" fmla="*/ 2165892 h 3401120"/>
              <a:gd name="connsiteX12637" fmla="*/ 453641 w 6672740"/>
              <a:gd name="connsiteY12637" fmla="*/ 2162725 h 3401120"/>
              <a:gd name="connsiteX12638" fmla="*/ 465124 w 6672740"/>
              <a:gd name="connsiteY12638" fmla="*/ 2135664 h 3401120"/>
              <a:gd name="connsiteX12639" fmla="*/ 467787 w 6672740"/>
              <a:gd name="connsiteY12639" fmla="*/ 2134587 h 3401120"/>
              <a:gd name="connsiteX12640" fmla="*/ 466709 w 6672740"/>
              <a:gd name="connsiteY12640" fmla="*/ 2131924 h 3401120"/>
              <a:gd name="connsiteX12641" fmla="*/ 477919 w 6672740"/>
              <a:gd name="connsiteY12641" fmla="*/ 2104202 h 3401120"/>
              <a:gd name="connsiteX12642" fmla="*/ 482175 w 6672740"/>
              <a:gd name="connsiteY12642" fmla="*/ 2102397 h 3401120"/>
              <a:gd name="connsiteX12643" fmla="*/ 481644 w 6672740"/>
              <a:gd name="connsiteY12643" fmla="*/ 2101121 h 3401120"/>
              <a:gd name="connsiteX12644" fmla="*/ 492853 w 6672740"/>
              <a:gd name="connsiteY12644" fmla="*/ 2074060 h 3401120"/>
              <a:gd name="connsiteX12645" fmla="*/ 494713 w 6672740"/>
              <a:gd name="connsiteY12645" fmla="*/ 2073288 h 3401120"/>
              <a:gd name="connsiteX12646" fmla="*/ 492846 w 6672740"/>
              <a:gd name="connsiteY12646" fmla="*/ 2068450 h 3401120"/>
              <a:gd name="connsiteX12647" fmla="*/ 504054 w 6672740"/>
              <a:gd name="connsiteY12647" fmla="*/ 2039409 h 3401120"/>
              <a:gd name="connsiteX12648" fmla="*/ 508484 w 6672740"/>
              <a:gd name="connsiteY12648" fmla="*/ 2037439 h 3401120"/>
              <a:gd name="connsiteX12649" fmla="*/ 507780 w 6672740"/>
              <a:gd name="connsiteY12649" fmla="*/ 2035781 h 3401120"/>
              <a:gd name="connsiteX12650" fmla="*/ 519263 w 6672740"/>
              <a:gd name="connsiteY12650" fmla="*/ 2008720 h 3401120"/>
              <a:gd name="connsiteX12651" fmla="*/ 521925 w 6672740"/>
              <a:gd name="connsiteY12651" fmla="*/ 2007643 h 3401120"/>
              <a:gd name="connsiteX12652" fmla="*/ 520847 w 6672740"/>
              <a:gd name="connsiteY12652" fmla="*/ 2004978 h 3401120"/>
              <a:gd name="connsiteX12653" fmla="*/ 532057 w 6672740"/>
              <a:gd name="connsiteY12653" fmla="*/ 1977256 h 3401120"/>
              <a:gd name="connsiteX12654" fmla="*/ 536311 w 6672740"/>
              <a:gd name="connsiteY12654" fmla="*/ 1975451 h 3401120"/>
              <a:gd name="connsiteX12655" fmla="*/ 535783 w 6672740"/>
              <a:gd name="connsiteY12655" fmla="*/ 1974175 h 3401120"/>
              <a:gd name="connsiteX12656" fmla="*/ 546991 w 6672740"/>
              <a:gd name="connsiteY12656" fmla="*/ 1947114 h 3401120"/>
              <a:gd name="connsiteX12657" fmla="*/ 551478 w 6672740"/>
              <a:gd name="connsiteY12657" fmla="*/ 1945255 h 3401120"/>
              <a:gd name="connsiteX12658" fmla="*/ 550717 w 6672740"/>
              <a:gd name="connsiteY12658" fmla="*/ 1943373 h 3401120"/>
              <a:gd name="connsiteX12659" fmla="*/ 561928 w 6672740"/>
              <a:gd name="connsiteY12659" fmla="*/ 1915651 h 3401120"/>
              <a:gd name="connsiteX12660" fmla="*/ 566192 w 6672740"/>
              <a:gd name="connsiteY12660" fmla="*/ 1913841 h 3401120"/>
              <a:gd name="connsiteX12661" fmla="*/ 565652 w 6672740"/>
              <a:gd name="connsiteY12661" fmla="*/ 1912570 h 3401120"/>
              <a:gd name="connsiteX12662" fmla="*/ 577134 w 6672740"/>
              <a:gd name="connsiteY12662" fmla="*/ 1885509 h 3401120"/>
              <a:gd name="connsiteX12663" fmla="*/ 583007 w 6672740"/>
              <a:gd name="connsiteY12663" fmla="*/ 1883134 h 3401120"/>
              <a:gd name="connsiteX12664" fmla="*/ 582454 w 6672740"/>
              <a:gd name="connsiteY12664" fmla="*/ 1881767 h 3401120"/>
              <a:gd name="connsiteX12665" fmla="*/ 593664 w 6672740"/>
              <a:gd name="connsiteY12665" fmla="*/ 1854045 h 3401120"/>
              <a:gd name="connsiteX12666" fmla="*/ 597563 w 6672740"/>
              <a:gd name="connsiteY12666" fmla="*/ 1852391 h 3401120"/>
              <a:gd name="connsiteX12667" fmla="*/ 608597 w 6672740"/>
              <a:gd name="connsiteY12667" fmla="*/ 1824451 h 3401120"/>
              <a:gd name="connsiteX12668" fmla="*/ 612845 w 6672740"/>
              <a:gd name="connsiteY12668" fmla="*/ 1822606 h 3401120"/>
              <a:gd name="connsiteX12669" fmla="*/ 623532 w 6672740"/>
              <a:gd name="connsiteY12669" fmla="*/ 1796174 h 3401120"/>
              <a:gd name="connsiteX12670" fmla="*/ 627797 w 6672740"/>
              <a:gd name="connsiteY12670" fmla="*/ 1794364 h 3401120"/>
              <a:gd name="connsiteX12671" fmla="*/ 627257 w 6672740"/>
              <a:gd name="connsiteY12671" fmla="*/ 1793093 h 3401120"/>
              <a:gd name="connsiteX12672" fmla="*/ 638740 w 6672740"/>
              <a:gd name="connsiteY12672" fmla="*/ 1766032 h 3401120"/>
              <a:gd name="connsiteX12673" fmla="*/ 644292 w 6672740"/>
              <a:gd name="connsiteY12673" fmla="*/ 1763786 h 3401120"/>
              <a:gd name="connsiteX12674" fmla="*/ 644059 w 6672740"/>
              <a:gd name="connsiteY12674" fmla="*/ 1763224 h 3401120"/>
              <a:gd name="connsiteX12675" fmla="*/ 655268 w 6672740"/>
              <a:gd name="connsiteY12675" fmla="*/ 1736162 h 3401120"/>
              <a:gd name="connsiteX12676" fmla="*/ 659312 w 6672740"/>
              <a:gd name="connsiteY12676" fmla="*/ 1734487 h 3401120"/>
              <a:gd name="connsiteX12677" fmla="*/ 670750 w 6672740"/>
              <a:gd name="connsiteY12677" fmla="*/ 1708160 h 3401120"/>
              <a:gd name="connsiteX12678" fmla="*/ 677690 w 6672740"/>
              <a:gd name="connsiteY12678" fmla="*/ 1705419 h 3401120"/>
              <a:gd name="connsiteX12679" fmla="*/ 677662 w 6672740"/>
              <a:gd name="connsiteY12679" fmla="*/ 1705352 h 3401120"/>
              <a:gd name="connsiteX12680" fmla="*/ 688871 w 6672740"/>
              <a:gd name="connsiteY12680" fmla="*/ 1678291 h 3401120"/>
              <a:gd name="connsiteX12681" fmla="*/ 693728 w 6672740"/>
              <a:gd name="connsiteY12681" fmla="*/ 1676279 h 3401120"/>
              <a:gd name="connsiteX12682" fmla="*/ 692598 w 6672740"/>
              <a:gd name="connsiteY12682" fmla="*/ 1673615 h 3401120"/>
              <a:gd name="connsiteX12683" fmla="*/ 704080 w 6672740"/>
              <a:gd name="connsiteY12683" fmla="*/ 1646554 h 3401120"/>
              <a:gd name="connsiteX12684" fmla="*/ 715414 w 6672740"/>
              <a:gd name="connsiteY12684" fmla="*/ 1641972 h 3401120"/>
              <a:gd name="connsiteX12685" fmla="*/ 724341 w 6672740"/>
              <a:gd name="connsiteY12685" fmla="*/ 1620419 h 3401120"/>
              <a:gd name="connsiteX12686" fmla="*/ 732361 w 6672740"/>
              <a:gd name="connsiteY12686" fmla="*/ 1617097 h 3401120"/>
              <a:gd name="connsiteX12687" fmla="*/ 731800 w 6672740"/>
              <a:gd name="connsiteY12687" fmla="*/ 1615743 h 3401120"/>
              <a:gd name="connsiteX12688" fmla="*/ 743010 w 6672740"/>
              <a:gd name="connsiteY12688" fmla="*/ 1588682 h 3401120"/>
              <a:gd name="connsiteX12689" fmla="*/ 748006 w 6672740"/>
              <a:gd name="connsiteY12689" fmla="*/ 1586611 h 3401120"/>
              <a:gd name="connsiteX12690" fmla="*/ 758218 w 6672740"/>
              <a:gd name="connsiteY12690" fmla="*/ 1562546 h 3401120"/>
              <a:gd name="connsiteX12691" fmla="*/ 768087 w 6672740"/>
              <a:gd name="connsiteY12691" fmla="*/ 1558555 h 3401120"/>
              <a:gd name="connsiteX12692" fmla="*/ 778479 w 6672740"/>
              <a:gd name="connsiteY12692" fmla="*/ 1531630 h 3401120"/>
              <a:gd name="connsiteX12693" fmla="*/ 787677 w 6672740"/>
              <a:gd name="connsiteY12693" fmla="*/ 1527543 h 3401120"/>
              <a:gd name="connsiteX12694" fmla="*/ 797149 w 6672740"/>
              <a:gd name="connsiteY12694" fmla="*/ 1504675 h 3401120"/>
              <a:gd name="connsiteX12695" fmla="*/ 806148 w 6672740"/>
              <a:gd name="connsiteY12695" fmla="*/ 1500946 h 3401120"/>
              <a:gd name="connsiteX12696" fmla="*/ 816090 w 6672740"/>
              <a:gd name="connsiteY12696" fmla="*/ 1476945 h 3401120"/>
              <a:gd name="connsiteX12697" fmla="*/ 827344 w 6672740"/>
              <a:gd name="connsiteY12697" fmla="*/ 1472284 h 3401120"/>
              <a:gd name="connsiteX12698" fmla="*/ 836352 w 6672740"/>
              <a:gd name="connsiteY12698" fmla="*/ 1450538 h 3401120"/>
              <a:gd name="connsiteX12699" fmla="*/ 845818 w 6672740"/>
              <a:gd name="connsiteY12699" fmla="*/ 1446616 h 3401120"/>
              <a:gd name="connsiteX12700" fmla="*/ 855019 w 6672740"/>
              <a:gd name="connsiteY12700" fmla="*/ 1424402 h 3401120"/>
              <a:gd name="connsiteX12701" fmla="*/ 862613 w 6672740"/>
              <a:gd name="connsiteY12701" fmla="*/ 1421256 h 3401120"/>
              <a:gd name="connsiteX12702" fmla="*/ 873689 w 6672740"/>
              <a:gd name="connsiteY12702" fmla="*/ 1393212 h 3401120"/>
              <a:gd name="connsiteX12703" fmla="*/ 885253 w 6672740"/>
              <a:gd name="connsiteY12703" fmla="*/ 1388188 h 3401120"/>
              <a:gd name="connsiteX12704" fmla="*/ 894224 w 6672740"/>
              <a:gd name="connsiteY12704" fmla="*/ 1366529 h 3401120"/>
              <a:gd name="connsiteX12705" fmla="*/ 902822 w 6672740"/>
              <a:gd name="connsiteY12705" fmla="*/ 1362967 h 3401120"/>
              <a:gd name="connsiteX12706" fmla="*/ 913439 w 6672740"/>
              <a:gd name="connsiteY12706" fmla="*/ 1338528 h 3401120"/>
              <a:gd name="connsiteX12707" fmla="*/ 927359 w 6672740"/>
              <a:gd name="connsiteY12707" fmla="*/ 1333030 h 3401120"/>
              <a:gd name="connsiteX12708" fmla="*/ 935293 w 6672740"/>
              <a:gd name="connsiteY12708" fmla="*/ 1312939 h 3401120"/>
              <a:gd name="connsiteX12709" fmla="*/ 947105 w 6672740"/>
              <a:gd name="connsiteY12709" fmla="*/ 1307807 h 3401120"/>
              <a:gd name="connsiteX12710" fmla="*/ 955827 w 6672740"/>
              <a:gd name="connsiteY12710" fmla="*/ 1285209 h 3401120"/>
              <a:gd name="connsiteX12711" fmla="*/ 971494 w 6672740"/>
              <a:gd name="connsiteY12711" fmla="*/ 1278245 h 3401120"/>
              <a:gd name="connsiteX12712" fmla="*/ 978229 w 6672740"/>
              <a:gd name="connsiteY12712" fmla="*/ 1261987 h 3401120"/>
              <a:gd name="connsiteX12713" fmla="*/ 987185 w 6672740"/>
              <a:gd name="connsiteY12713" fmla="*/ 1258277 h 3401120"/>
              <a:gd name="connsiteX12714" fmla="*/ 996897 w 6672740"/>
              <a:gd name="connsiteY12714" fmla="*/ 1234258 h 3401120"/>
              <a:gd name="connsiteX12715" fmla="*/ 1013070 w 6672740"/>
              <a:gd name="connsiteY12715" fmla="*/ 1227396 h 3401120"/>
              <a:gd name="connsiteX12716" fmla="*/ 1021167 w 6672740"/>
              <a:gd name="connsiteY12716" fmla="*/ 1207850 h 3401120"/>
              <a:gd name="connsiteX12717" fmla="*/ 1035867 w 6672740"/>
              <a:gd name="connsiteY12717" fmla="*/ 1201760 h 3401120"/>
              <a:gd name="connsiteX12718" fmla="*/ 1043569 w 6672740"/>
              <a:gd name="connsiteY12718" fmla="*/ 1182261 h 3401120"/>
              <a:gd name="connsiteX12719" fmla="*/ 1053882 w 6672740"/>
              <a:gd name="connsiteY12719" fmla="*/ 1177780 h 3401120"/>
              <a:gd name="connsiteX12720" fmla="*/ 1062510 w 6672740"/>
              <a:gd name="connsiteY12720" fmla="*/ 1157444 h 3401120"/>
              <a:gd name="connsiteX12721" fmla="*/ 1078329 w 6672740"/>
              <a:gd name="connsiteY12721" fmla="*/ 1151048 h 3401120"/>
              <a:gd name="connsiteX12722" fmla="*/ 1086505 w 6672740"/>
              <a:gd name="connsiteY12722" fmla="*/ 1131309 h 3401120"/>
              <a:gd name="connsiteX12723" fmla="*/ 1101758 w 6672740"/>
              <a:gd name="connsiteY12723" fmla="*/ 1124990 h 3401120"/>
              <a:gd name="connsiteX12724" fmla="*/ 1108907 w 6672740"/>
              <a:gd name="connsiteY12724" fmla="*/ 1107312 h 3401120"/>
              <a:gd name="connsiteX12725" fmla="*/ 1122895 w 6672740"/>
              <a:gd name="connsiteY12725" fmla="*/ 1101377 h 3401120"/>
              <a:gd name="connsiteX12726" fmla="*/ 1131582 w 6672740"/>
              <a:gd name="connsiteY12726" fmla="*/ 1080904 h 3401120"/>
              <a:gd name="connsiteX12727" fmla="*/ 1149260 w 6672740"/>
              <a:gd name="connsiteY12727" fmla="*/ 1073755 h 3401120"/>
              <a:gd name="connsiteX12728" fmla="*/ 1155579 w 6672740"/>
              <a:gd name="connsiteY12728" fmla="*/ 1058502 h 3401120"/>
              <a:gd name="connsiteX12729" fmla="*/ 1170486 w 6672740"/>
              <a:gd name="connsiteY12729" fmla="*/ 1052327 h 3401120"/>
              <a:gd name="connsiteX12730" fmla="*/ 1177981 w 6672740"/>
              <a:gd name="connsiteY12730" fmla="*/ 1034234 h 3401120"/>
              <a:gd name="connsiteX12731" fmla="*/ 1194912 w 6672740"/>
              <a:gd name="connsiteY12731" fmla="*/ 1027220 h 3401120"/>
              <a:gd name="connsiteX12732" fmla="*/ 1202249 w 6672740"/>
              <a:gd name="connsiteY12732" fmla="*/ 1008645 h 3401120"/>
              <a:gd name="connsiteX12733" fmla="*/ 1217386 w 6672740"/>
              <a:gd name="connsiteY12733" fmla="*/ 1002069 h 3401120"/>
              <a:gd name="connsiteX12734" fmla="*/ 1224651 w 6672740"/>
              <a:gd name="connsiteY12734" fmla="*/ 984101 h 3401120"/>
              <a:gd name="connsiteX12735" fmla="*/ 1240848 w 6672740"/>
              <a:gd name="connsiteY12735" fmla="*/ 977229 h 3401120"/>
              <a:gd name="connsiteX12736" fmla="*/ 1243745 w 6672740"/>
              <a:gd name="connsiteY12736" fmla="*/ 970712 h 3401120"/>
              <a:gd name="connsiteX12737" fmla="*/ 1223076 w 6672740"/>
              <a:gd name="connsiteY12737" fmla="*/ 978884 h 3401120"/>
              <a:gd name="connsiteX12738" fmla="*/ 1217168 w 6672740"/>
              <a:gd name="connsiteY12738" fmla="*/ 993147 h 3401120"/>
              <a:gd name="connsiteX12739" fmla="*/ 1201328 w 6672740"/>
              <a:gd name="connsiteY12739" fmla="*/ 999709 h 3401120"/>
              <a:gd name="connsiteX12740" fmla="*/ 1194766 w 6672740"/>
              <a:gd name="connsiteY12740" fmla="*/ 1015549 h 3401120"/>
              <a:gd name="connsiteX12741" fmla="*/ 1177269 w 6672740"/>
              <a:gd name="connsiteY12741" fmla="*/ 1022796 h 3401120"/>
              <a:gd name="connsiteX12742" fmla="*/ 1170497 w 6672740"/>
              <a:gd name="connsiteY12742" fmla="*/ 1039544 h 3401120"/>
              <a:gd name="connsiteX12743" fmla="*/ 1155653 w 6672740"/>
              <a:gd name="connsiteY12743" fmla="*/ 1045843 h 3401120"/>
              <a:gd name="connsiteX12744" fmla="*/ 1147549 w 6672740"/>
              <a:gd name="connsiteY12744" fmla="*/ 1065408 h 3401120"/>
              <a:gd name="connsiteX12745" fmla="*/ 1127986 w 6672740"/>
              <a:gd name="connsiteY12745" fmla="*/ 1073512 h 3401120"/>
              <a:gd name="connsiteX12746" fmla="*/ 1121686 w 6672740"/>
              <a:gd name="connsiteY12746" fmla="*/ 1088356 h 3401120"/>
              <a:gd name="connsiteX12747" fmla="*/ 1104938 w 6672740"/>
              <a:gd name="connsiteY12747" fmla="*/ 1095128 h 3401120"/>
              <a:gd name="connsiteX12748" fmla="*/ 1097691 w 6672740"/>
              <a:gd name="connsiteY12748" fmla="*/ 1112624 h 3401120"/>
              <a:gd name="connsiteX12749" fmla="*/ 1081851 w 6672740"/>
              <a:gd name="connsiteY12749" fmla="*/ 1119186 h 3401120"/>
              <a:gd name="connsiteX12750" fmla="*/ 1075289 w 6672740"/>
              <a:gd name="connsiteY12750" fmla="*/ 1135026 h 3401120"/>
              <a:gd name="connsiteX12751" fmla="*/ 1059605 w 6672740"/>
              <a:gd name="connsiteY12751" fmla="*/ 1141522 h 3401120"/>
              <a:gd name="connsiteX12752" fmla="*/ 1051019 w 6672740"/>
              <a:gd name="connsiteY12752" fmla="*/ 1162755 h 3401120"/>
              <a:gd name="connsiteX12753" fmla="*/ 1039540 w 6672740"/>
              <a:gd name="connsiteY12753" fmla="*/ 1167626 h 3401120"/>
              <a:gd name="connsiteX12754" fmla="*/ 1031805 w 6672740"/>
              <a:gd name="connsiteY12754" fmla="*/ 1185431 h 3401120"/>
              <a:gd name="connsiteX12755" fmla="*/ 1018617 w 6672740"/>
              <a:gd name="connsiteY12755" fmla="*/ 1190639 h 3401120"/>
              <a:gd name="connsiteX12756" fmla="*/ 1009949 w 6672740"/>
              <a:gd name="connsiteY12756" fmla="*/ 1211567 h 3401120"/>
              <a:gd name="connsiteX12757" fmla="*/ 993900 w 6672740"/>
              <a:gd name="connsiteY12757" fmla="*/ 1218214 h 3401120"/>
              <a:gd name="connsiteX12758" fmla="*/ 985681 w 6672740"/>
              <a:gd name="connsiteY12758" fmla="*/ 1239024 h 3401120"/>
              <a:gd name="connsiteX12759" fmla="*/ 969955 w 6672740"/>
              <a:gd name="connsiteY12759" fmla="*/ 1245857 h 3401120"/>
              <a:gd name="connsiteX12760" fmla="*/ 963279 w 6672740"/>
              <a:gd name="connsiteY12760" fmla="*/ 1261972 h 3401120"/>
              <a:gd name="connsiteX12761" fmla="*/ 954279 w 6672740"/>
              <a:gd name="connsiteY12761" fmla="*/ 1265700 h 3401120"/>
              <a:gd name="connsiteX12762" fmla="*/ 944341 w 6672740"/>
              <a:gd name="connsiteY12762" fmla="*/ 1289701 h 3401120"/>
              <a:gd name="connsiteX12763" fmla="*/ 928580 w 6672740"/>
              <a:gd name="connsiteY12763" fmla="*/ 1296230 h 3401120"/>
              <a:gd name="connsiteX12764" fmla="*/ 920343 w 6672740"/>
              <a:gd name="connsiteY12764" fmla="*/ 1316109 h 3401120"/>
              <a:gd name="connsiteX12765" fmla="*/ 910611 w 6672740"/>
              <a:gd name="connsiteY12765" fmla="*/ 1320140 h 3401120"/>
              <a:gd name="connsiteX12766" fmla="*/ 901676 w 6672740"/>
              <a:gd name="connsiteY12766" fmla="*/ 1343292 h 3401120"/>
              <a:gd name="connsiteX12767" fmla="*/ 887058 w 6672740"/>
              <a:gd name="connsiteY12767" fmla="*/ 1349789 h 3401120"/>
              <a:gd name="connsiteX12768" fmla="*/ 879001 w 6672740"/>
              <a:gd name="connsiteY12768" fmla="*/ 1369702 h 3401120"/>
              <a:gd name="connsiteX12769" fmla="*/ 865952 w 6672740"/>
              <a:gd name="connsiteY12769" fmla="*/ 1375236 h 3401120"/>
              <a:gd name="connsiteX12770" fmla="*/ 858738 w 6672740"/>
              <a:gd name="connsiteY12770" fmla="*/ 1392650 h 3401120"/>
              <a:gd name="connsiteX12771" fmla="*/ 850205 w 6672740"/>
              <a:gd name="connsiteY12771" fmla="*/ 1396185 h 3401120"/>
              <a:gd name="connsiteX12772" fmla="*/ 840070 w 6672740"/>
              <a:gd name="connsiteY12772" fmla="*/ 1420652 h 3401120"/>
              <a:gd name="connsiteX12773" fmla="*/ 827082 w 6672740"/>
              <a:gd name="connsiteY12773" fmla="*/ 1426032 h 3401120"/>
              <a:gd name="connsiteX12774" fmla="*/ 817395 w 6672740"/>
              <a:gd name="connsiteY12774" fmla="*/ 1449975 h 3401120"/>
              <a:gd name="connsiteX12775" fmla="*/ 807161 w 6672740"/>
              <a:gd name="connsiteY12775" fmla="*/ 1454316 h 3401120"/>
              <a:gd name="connsiteX12776" fmla="*/ 797132 w 6672740"/>
              <a:gd name="connsiteY12776" fmla="*/ 1478524 h 3401120"/>
              <a:gd name="connsiteX12777" fmla="*/ 787665 w 6672740"/>
              <a:gd name="connsiteY12777" fmla="*/ 1482446 h 3401120"/>
              <a:gd name="connsiteX12778" fmla="*/ 778465 w 6672740"/>
              <a:gd name="connsiteY12778" fmla="*/ 1504660 h 3401120"/>
              <a:gd name="connsiteX12779" fmla="*/ 769464 w 6672740"/>
              <a:gd name="connsiteY12779" fmla="*/ 1508388 h 3401120"/>
              <a:gd name="connsiteX12780" fmla="*/ 759524 w 6672740"/>
              <a:gd name="connsiteY12780" fmla="*/ 1532388 h 3401120"/>
              <a:gd name="connsiteX12781" fmla="*/ 748269 w 6672740"/>
              <a:gd name="connsiteY12781" fmla="*/ 1537049 h 3401120"/>
              <a:gd name="connsiteX12782" fmla="*/ 739261 w 6672740"/>
              <a:gd name="connsiteY12782" fmla="*/ 1558797 h 3401120"/>
              <a:gd name="connsiteX12783" fmla="*/ 731244 w 6672740"/>
              <a:gd name="connsiteY12783" fmla="*/ 1562118 h 3401120"/>
              <a:gd name="connsiteX12784" fmla="*/ 720593 w 6672740"/>
              <a:gd name="connsiteY12784" fmla="*/ 1589713 h 3401120"/>
              <a:gd name="connsiteX12785" fmla="*/ 715973 w 6672740"/>
              <a:gd name="connsiteY12785" fmla="*/ 1591767 h 3401120"/>
              <a:gd name="connsiteX12786" fmla="*/ 705657 w 6672740"/>
              <a:gd name="connsiteY12786" fmla="*/ 1616669 h 3401120"/>
              <a:gd name="connsiteX12787" fmla="*/ 693936 w 6672740"/>
              <a:gd name="connsiteY12787" fmla="*/ 1621523 h 3401120"/>
              <a:gd name="connsiteX12788" fmla="*/ 685122 w 6672740"/>
              <a:gd name="connsiteY12788" fmla="*/ 1642804 h 3401120"/>
              <a:gd name="connsiteX12789" fmla="*/ 677102 w 6672740"/>
              <a:gd name="connsiteY12789" fmla="*/ 1646126 h 3401120"/>
              <a:gd name="connsiteX12790" fmla="*/ 677662 w 6672740"/>
              <a:gd name="connsiteY12790" fmla="*/ 1647480 h 3401120"/>
              <a:gd name="connsiteX12791" fmla="*/ 666453 w 6672740"/>
              <a:gd name="connsiteY12791" fmla="*/ 1674541 h 3401120"/>
              <a:gd name="connsiteX12792" fmla="*/ 661494 w 6672740"/>
              <a:gd name="connsiteY12792" fmla="*/ 1676595 h 3401120"/>
              <a:gd name="connsiteX12793" fmla="*/ 651519 w 6672740"/>
              <a:gd name="connsiteY12793" fmla="*/ 1700677 h 3401120"/>
              <a:gd name="connsiteX12794" fmla="*/ 643489 w 6672740"/>
              <a:gd name="connsiteY12794" fmla="*/ 1704003 h 3401120"/>
              <a:gd name="connsiteX12795" fmla="*/ 644060 w 6672740"/>
              <a:gd name="connsiteY12795" fmla="*/ 1705352 h 3401120"/>
              <a:gd name="connsiteX12796" fmla="*/ 632577 w 6672740"/>
              <a:gd name="connsiteY12796" fmla="*/ 1732413 h 3401120"/>
              <a:gd name="connsiteX12797" fmla="*/ 627026 w 6672740"/>
              <a:gd name="connsiteY12797" fmla="*/ 1734658 h 3401120"/>
              <a:gd name="connsiteX12798" fmla="*/ 627258 w 6672740"/>
              <a:gd name="connsiteY12798" fmla="*/ 1735222 h 3401120"/>
              <a:gd name="connsiteX12799" fmla="*/ 616050 w 6672740"/>
              <a:gd name="connsiteY12799" fmla="*/ 1762283 h 3401120"/>
              <a:gd name="connsiteX12800" fmla="*/ 612006 w 6672740"/>
              <a:gd name="connsiteY12800" fmla="*/ 1763957 h 3401120"/>
              <a:gd name="connsiteX12801" fmla="*/ 600570 w 6672740"/>
              <a:gd name="connsiteY12801" fmla="*/ 1790285 h 3401120"/>
              <a:gd name="connsiteX12802" fmla="*/ 593628 w 6672740"/>
              <a:gd name="connsiteY12802" fmla="*/ 1793026 h 3401120"/>
              <a:gd name="connsiteX12803" fmla="*/ 593655 w 6672740"/>
              <a:gd name="connsiteY12803" fmla="*/ 1793093 h 3401120"/>
              <a:gd name="connsiteX12804" fmla="*/ 582173 w 6672740"/>
              <a:gd name="connsiteY12804" fmla="*/ 1820154 h 3401120"/>
              <a:gd name="connsiteX12805" fmla="*/ 576300 w 6672740"/>
              <a:gd name="connsiteY12805" fmla="*/ 1822528 h 3401120"/>
              <a:gd name="connsiteX12806" fmla="*/ 576853 w 6672740"/>
              <a:gd name="connsiteY12806" fmla="*/ 1823896 h 3401120"/>
              <a:gd name="connsiteX12807" fmla="*/ 565645 w 6672740"/>
              <a:gd name="connsiteY12807" fmla="*/ 1851617 h 3401120"/>
              <a:gd name="connsiteX12808" fmla="*/ 561746 w 6672740"/>
              <a:gd name="connsiteY12808" fmla="*/ 1853271 h 3401120"/>
              <a:gd name="connsiteX12809" fmla="*/ 550709 w 6672740"/>
              <a:gd name="connsiteY12809" fmla="*/ 1881214 h 3401120"/>
              <a:gd name="connsiteX12810" fmla="*/ 546463 w 6672740"/>
              <a:gd name="connsiteY12810" fmla="*/ 1883059 h 3401120"/>
              <a:gd name="connsiteX12811" fmla="*/ 535776 w 6672740"/>
              <a:gd name="connsiteY12811" fmla="*/ 1909488 h 3401120"/>
              <a:gd name="connsiteX12812" fmla="*/ 531512 w 6672740"/>
              <a:gd name="connsiteY12812" fmla="*/ 1911298 h 3401120"/>
              <a:gd name="connsiteX12813" fmla="*/ 532050 w 6672740"/>
              <a:gd name="connsiteY12813" fmla="*/ 1912570 h 3401120"/>
              <a:gd name="connsiteX12814" fmla="*/ 520567 w 6672740"/>
              <a:gd name="connsiteY12814" fmla="*/ 1939631 h 3401120"/>
              <a:gd name="connsiteX12815" fmla="*/ 514696 w 6672740"/>
              <a:gd name="connsiteY12815" fmla="*/ 1942005 h 3401120"/>
              <a:gd name="connsiteX12816" fmla="*/ 515247 w 6672740"/>
              <a:gd name="connsiteY12816" fmla="*/ 1943373 h 3401120"/>
              <a:gd name="connsiteX12817" fmla="*/ 504039 w 6672740"/>
              <a:gd name="connsiteY12817" fmla="*/ 1971094 h 3401120"/>
              <a:gd name="connsiteX12818" fmla="*/ 499786 w 6672740"/>
              <a:gd name="connsiteY12818" fmla="*/ 1972899 h 3401120"/>
              <a:gd name="connsiteX12819" fmla="*/ 500314 w 6672740"/>
              <a:gd name="connsiteY12819" fmla="*/ 1974175 h 3401120"/>
              <a:gd name="connsiteX12820" fmla="*/ 489104 w 6672740"/>
              <a:gd name="connsiteY12820" fmla="*/ 2001236 h 3401120"/>
              <a:gd name="connsiteX12821" fmla="*/ 487814 w 6672740"/>
              <a:gd name="connsiteY12821" fmla="*/ 2001770 h 3401120"/>
              <a:gd name="connsiteX12822" fmla="*/ 489113 w 6672740"/>
              <a:gd name="connsiteY12822" fmla="*/ 2004978 h 3401120"/>
              <a:gd name="connsiteX12823" fmla="*/ 477903 w 6672740"/>
              <a:gd name="connsiteY12823" fmla="*/ 2032699 h 3401120"/>
              <a:gd name="connsiteX12824" fmla="*/ 473649 w 6672740"/>
              <a:gd name="connsiteY12824" fmla="*/ 2034504 h 3401120"/>
              <a:gd name="connsiteX12825" fmla="*/ 474177 w 6672740"/>
              <a:gd name="connsiteY12825" fmla="*/ 2035781 h 3401120"/>
              <a:gd name="connsiteX12826" fmla="*/ 462969 w 6672740"/>
              <a:gd name="connsiteY12826" fmla="*/ 2062842 h 3401120"/>
              <a:gd name="connsiteX12827" fmla="*/ 457863 w 6672740"/>
              <a:gd name="connsiteY12827" fmla="*/ 2064956 h 3401120"/>
              <a:gd name="connsiteX12828" fmla="*/ 459243 w 6672740"/>
              <a:gd name="connsiteY12828" fmla="*/ 2068450 h 3401120"/>
              <a:gd name="connsiteX12829" fmla="*/ 447761 w 6672740"/>
              <a:gd name="connsiteY12829" fmla="*/ 2097492 h 3401120"/>
              <a:gd name="connsiteX12830" fmla="*/ 445144 w 6672740"/>
              <a:gd name="connsiteY12830" fmla="*/ 2098628 h 3401120"/>
              <a:gd name="connsiteX12831" fmla="*/ 446175 w 6672740"/>
              <a:gd name="connsiteY12831" fmla="*/ 2101121 h 3401120"/>
              <a:gd name="connsiteX12832" fmla="*/ 434967 w 6672740"/>
              <a:gd name="connsiteY12832" fmla="*/ 2128182 h 3401120"/>
              <a:gd name="connsiteX12833" fmla="*/ 433625 w 6672740"/>
              <a:gd name="connsiteY12833" fmla="*/ 2128738 h 3401120"/>
              <a:gd name="connsiteX12834" fmla="*/ 434975 w 6672740"/>
              <a:gd name="connsiteY12834" fmla="*/ 2131924 h 3401120"/>
              <a:gd name="connsiteX12835" fmla="*/ 423220 w 6672740"/>
              <a:gd name="connsiteY12835" fmla="*/ 2159645 h 3401120"/>
              <a:gd name="connsiteX12836" fmla="*/ 419403 w 6672740"/>
              <a:gd name="connsiteY12836" fmla="*/ 2161189 h 3401120"/>
              <a:gd name="connsiteX12837" fmla="*/ 420039 w 6672740"/>
              <a:gd name="connsiteY12837" fmla="*/ 2162725 h 3401120"/>
              <a:gd name="connsiteX12838" fmla="*/ 408831 w 6672740"/>
              <a:gd name="connsiteY12838" fmla="*/ 2189787 h 3401120"/>
              <a:gd name="connsiteX12839" fmla="*/ 406932 w 6672740"/>
              <a:gd name="connsiteY12839" fmla="*/ 2190574 h 3401120"/>
              <a:gd name="connsiteX12840" fmla="*/ 408838 w 6672740"/>
              <a:gd name="connsiteY12840" fmla="*/ 2195395 h 3401120"/>
              <a:gd name="connsiteX12841" fmla="*/ 397356 w 6672740"/>
              <a:gd name="connsiteY12841" fmla="*/ 2224436 h 3401120"/>
              <a:gd name="connsiteX12842" fmla="*/ 396293 w 6672740"/>
              <a:gd name="connsiteY12842" fmla="*/ 2224897 h 3401120"/>
              <a:gd name="connsiteX12843" fmla="*/ 397637 w 6672740"/>
              <a:gd name="connsiteY12843" fmla="*/ 2228065 h 3401120"/>
              <a:gd name="connsiteX12844" fmla="*/ 386155 w 6672740"/>
              <a:gd name="connsiteY12844" fmla="*/ 2255126 h 3401120"/>
              <a:gd name="connsiteX12845" fmla="*/ 383492 w 6672740"/>
              <a:gd name="connsiteY12845" fmla="*/ 2256204 h 3401120"/>
              <a:gd name="connsiteX12846" fmla="*/ 384569 w 6672740"/>
              <a:gd name="connsiteY12846" fmla="*/ 2258867 h 3401120"/>
              <a:gd name="connsiteX12847" fmla="*/ 373360 w 6672740"/>
              <a:gd name="connsiteY12847" fmla="*/ 2286589 h 3401120"/>
              <a:gd name="connsiteX12848" fmla="*/ 370965 w 6672740"/>
              <a:gd name="connsiteY12848" fmla="*/ 2287605 h 3401120"/>
              <a:gd name="connsiteX12849" fmla="*/ 373368 w 6672740"/>
              <a:gd name="connsiteY12849" fmla="*/ 2293404 h 3401120"/>
              <a:gd name="connsiteX12850" fmla="*/ 362159 w 6672740"/>
              <a:gd name="connsiteY12850" fmla="*/ 2320465 h 3401120"/>
              <a:gd name="connsiteX12851" fmla="*/ 360514 w 6672740"/>
              <a:gd name="connsiteY12851" fmla="*/ 2321147 h 3401120"/>
              <a:gd name="connsiteX12852" fmla="*/ 362167 w 6672740"/>
              <a:gd name="connsiteY12852" fmla="*/ 2325139 h 3401120"/>
              <a:gd name="connsiteX12853" fmla="*/ 350959 w 6672740"/>
              <a:gd name="connsiteY12853" fmla="*/ 2352201 h 3401120"/>
              <a:gd name="connsiteX12854" fmla="*/ 348605 w 6672740"/>
              <a:gd name="connsiteY12854" fmla="*/ 2353175 h 3401120"/>
              <a:gd name="connsiteX12855" fmla="*/ 350966 w 6672740"/>
              <a:gd name="connsiteY12855" fmla="*/ 2358742 h 3401120"/>
              <a:gd name="connsiteX12856" fmla="*/ 339484 w 6672740"/>
              <a:gd name="connsiteY12856" fmla="*/ 2385803 h 3401120"/>
              <a:gd name="connsiteX12857" fmla="*/ 338031 w 6672740"/>
              <a:gd name="connsiteY12857" fmla="*/ 2386391 h 3401120"/>
              <a:gd name="connsiteX12858" fmla="*/ 339765 w 6672740"/>
              <a:gd name="connsiteY12858" fmla="*/ 2390479 h 3401120"/>
              <a:gd name="connsiteX12859" fmla="*/ 328283 w 6672740"/>
              <a:gd name="connsiteY12859" fmla="*/ 2417540 h 3401120"/>
              <a:gd name="connsiteX12860" fmla="*/ 327802 w 6672740"/>
              <a:gd name="connsiteY12860" fmla="*/ 2417734 h 3401120"/>
              <a:gd name="connsiteX12861" fmla="*/ 330431 w 6672740"/>
              <a:gd name="connsiteY12861" fmla="*/ 2424082 h 3401120"/>
              <a:gd name="connsiteX12862" fmla="*/ 319222 w 6672740"/>
              <a:gd name="connsiteY12862" fmla="*/ 2451143 h 3401120"/>
              <a:gd name="connsiteX12863" fmla="*/ 317576 w 6672740"/>
              <a:gd name="connsiteY12863" fmla="*/ 2451825 h 3401120"/>
              <a:gd name="connsiteX12864" fmla="*/ 319229 w 6672740"/>
              <a:gd name="connsiteY12864" fmla="*/ 2455818 h 3401120"/>
              <a:gd name="connsiteX12865" fmla="*/ 308537 w 6672740"/>
              <a:gd name="connsiteY12865" fmla="*/ 2481631 h 3401120"/>
              <a:gd name="connsiteX12866" fmla="*/ 311763 w 6672740"/>
              <a:gd name="connsiteY12866" fmla="*/ 2489421 h 3401120"/>
              <a:gd name="connsiteX12867" fmla="*/ 300555 w 6672740"/>
              <a:gd name="connsiteY12867" fmla="*/ 2516482 h 3401120"/>
              <a:gd name="connsiteX12868" fmla="*/ 297588 w 6672740"/>
              <a:gd name="connsiteY12868" fmla="*/ 2517711 h 3401120"/>
              <a:gd name="connsiteX12869" fmla="*/ 300563 w 6672740"/>
              <a:gd name="connsiteY12869" fmla="*/ 2524891 h 3401120"/>
              <a:gd name="connsiteX12870" fmla="*/ 290643 w 6672740"/>
              <a:gd name="connsiteY12870" fmla="*/ 2548839 h 3401120"/>
              <a:gd name="connsiteX12871" fmla="*/ 293095 w 6672740"/>
              <a:gd name="connsiteY12871" fmla="*/ 2554760 h 3401120"/>
              <a:gd name="connsiteX12872" fmla="*/ 281972 w 6672740"/>
              <a:gd name="connsiteY12872" fmla="*/ 2581614 h 3401120"/>
              <a:gd name="connsiteX12873" fmla="*/ 285627 w 6672740"/>
              <a:gd name="connsiteY12873" fmla="*/ 2590230 h 3401120"/>
              <a:gd name="connsiteX12874" fmla="*/ 274610 w 6672740"/>
              <a:gd name="connsiteY12874" fmla="*/ 2616195 h 3401120"/>
              <a:gd name="connsiteX12875" fmla="*/ 278160 w 6672740"/>
              <a:gd name="connsiteY12875" fmla="*/ 2624766 h 3401120"/>
              <a:gd name="connsiteX12876" fmla="*/ 266678 w 6672740"/>
              <a:gd name="connsiteY12876" fmla="*/ 2652487 h 3401120"/>
              <a:gd name="connsiteX12877" fmla="*/ 266102 w 6672740"/>
              <a:gd name="connsiteY12877" fmla="*/ 2652726 h 3401120"/>
              <a:gd name="connsiteX12878" fmla="*/ 268825 w 6672740"/>
              <a:gd name="connsiteY12878" fmla="*/ 2659303 h 3401120"/>
              <a:gd name="connsiteX12879" fmla="*/ 257981 w 6672740"/>
              <a:gd name="connsiteY12879" fmla="*/ 2685486 h 3401120"/>
              <a:gd name="connsiteX12880" fmla="*/ 261358 w 6672740"/>
              <a:gd name="connsiteY12880" fmla="*/ 2693840 h 3401120"/>
              <a:gd name="connsiteX12881" fmla="*/ 251053 w 6672740"/>
              <a:gd name="connsiteY12881" fmla="*/ 2719325 h 3401120"/>
              <a:gd name="connsiteX12882" fmla="*/ 253891 w 6672740"/>
              <a:gd name="connsiteY12882" fmla="*/ 2726510 h 3401120"/>
              <a:gd name="connsiteX12883" fmla="*/ 243453 w 6672740"/>
              <a:gd name="connsiteY12883" fmla="*/ 2752940 h 3401120"/>
              <a:gd name="connsiteX12884" fmla="*/ 246423 w 6672740"/>
              <a:gd name="connsiteY12884" fmla="*/ 2760112 h 3401120"/>
              <a:gd name="connsiteX12885" fmla="*/ 235730 w 6672740"/>
              <a:gd name="connsiteY12885" fmla="*/ 2785928 h 3401120"/>
              <a:gd name="connsiteX12886" fmla="*/ 238957 w 6672740"/>
              <a:gd name="connsiteY12886" fmla="*/ 2793715 h 3401120"/>
              <a:gd name="connsiteX12887" fmla="*/ 229743 w 6672740"/>
              <a:gd name="connsiteY12887" fmla="*/ 2815957 h 3401120"/>
              <a:gd name="connsiteX12888" fmla="*/ 235222 w 6672740"/>
              <a:gd name="connsiteY12888" fmla="*/ 2829185 h 3401120"/>
              <a:gd name="connsiteX12889" fmla="*/ 224490 w 6672740"/>
              <a:gd name="connsiteY12889" fmla="*/ 2855093 h 3401120"/>
              <a:gd name="connsiteX12890" fmla="*/ 227756 w 6672740"/>
              <a:gd name="connsiteY12890" fmla="*/ 2862788 h 3401120"/>
              <a:gd name="connsiteX12891" fmla="*/ 218112 w 6672740"/>
              <a:gd name="connsiteY12891" fmla="*/ 2885517 h 3401120"/>
              <a:gd name="connsiteX12892" fmla="*/ 224021 w 6672740"/>
              <a:gd name="connsiteY12892" fmla="*/ 2900125 h 3401120"/>
              <a:gd name="connsiteX12893" fmla="*/ 215108 w 6672740"/>
              <a:gd name="connsiteY12893" fmla="*/ 2922156 h 3401120"/>
              <a:gd name="connsiteX12894" fmla="*/ 220286 w 6672740"/>
              <a:gd name="connsiteY12894" fmla="*/ 2934660 h 3401120"/>
              <a:gd name="connsiteX12895" fmla="*/ 208257 w 6672740"/>
              <a:gd name="connsiteY12895" fmla="*/ 2963702 h 3401120"/>
              <a:gd name="connsiteX12896" fmla="*/ 207955 w 6672740"/>
              <a:gd name="connsiteY12896" fmla="*/ 2963826 h 3401120"/>
              <a:gd name="connsiteX12897" fmla="*/ 210953 w 6672740"/>
              <a:gd name="connsiteY12897" fmla="*/ 2971063 h 3401120"/>
              <a:gd name="connsiteX12898" fmla="*/ 201998 w 6672740"/>
              <a:gd name="connsiteY12898" fmla="*/ 2992684 h 3401120"/>
              <a:gd name="connsiteX12899" fmla="*/ 207219 w 6672740"/>
              <a:gd name="connsiteY12899" fmla="*/ 3005600 h 3401120"/>
              <a:gd name="connsiteX12900" fmla="*/ 198309 w 6672740"/>
              <a:gd name="connsiteY12900" fmla="*/ 3027637 h 3401120"/>
              <a:gd name="connsiteX12901" fmla="*/ 203485 w 6672740"/>
              <a:gd name="connsiteY12901" fmla="*/ 3040137 h 3401120"/>
              <a:gd name="connsiteX12902" fmla="*/ 194273 w 6672740"/>
              <a:gd name="connsiteY12902" fmla="*/ 3062378 h 3401120"/>
              <a:gd name="connsiteX12903" fmla="*/ 199752 w 6672740"/>
              <a:gd name="connsiteY12903" fmla="*/ 3075606 h 3401120"/>
              <a:gd name="connsiteX12904" fmla="*/ 192628 w 6672740"/>
              <a:gd name="connsiteY12904" fmla="*/ 3092805 h 3401120"/>
              <a:gd name="connsiteX12905" fmla="*/ 199753 w 6672740"/>
              <a:gd name="connsiteY12905" fmla="*/ 3109209 h 3401120"/>
              <a:gd name="connsiteX12906" fmla="*/ 189528 w 6672740"/>
              <a:gd name="connsiteY12906" fmla="*/ 3132745 h 3401120"/>
              <a:gd name="connsiteX12907" fmla="*/ 196018 w 6672740"/>
              <a:gd name="connsiteY12907" fmla="*/ 3148413 h 3401120"/>
              <a:gd name="connsiteX12908" fmla="*/ 187062 w 6672740"/>
              <a:gd name="connsiteY12908" fmla="*/ 3170034 h 3401120"/>
              <a:gd name="connsiteX12909" fmla="*/ 192284 w 6672740"/>
              <a:gd name="connsiteY12909" fmla="*/ 3182950 h 3401120"/>
              <a:gd name="connsiteX12910" fmla="*/ 185052 w 6672740"/>
              <a:gd name="connsiteY12910" fmla="*/ 3200835 h 3401120"/>
              <a:gd name="connsiteX12911" fmla="*/ 192286 w 6672740"/>
              <a:gd name="connsiteY12911" fmla="*/ 3217485 h 3401120"/>
              <a:gd name="connsiteX12912" fmla="*/ 182867 w 6672740"/>
              <a:gd name="connsiteY12912" fmla="*/ 3239164 h 3401120"/>
              <a:gd name="connsiteX12913" fmla="*/ 188551 w 6672740"/>
              <a:gd name="connsiteY12913" fmla="*/ 3253888 h 3401120"/>
              <a:gd name="connsiteX12914" fmla="*/ 181277 w 6672740"/>
              <a:gd name="connsiteY12914" fmla="*/ 3272733 h 3401120"/>
              <a:gd name="connsiteX12915" fmla="*/ 188551 w 6672740"/>
              <a:gd name="connsiteY12915" fmla="*/ 3290292 h 3401120"/>
              <a:gd name="connsiteX12916" fmla="*/ 181031 w 6672740"/>
              <a:gd name="connsiteY12916" fmla="*/ 3308448 h 3401120"/>
              <a:gd name="connsiteX12917" fmla="*/ 188552 w 6672740"/>
              <a:gd name="connsiteY12917" fmla="*/ 3325761 h 3401120"/>
              <a:gd name="connsiteX12918" fmla="*/ 178723 w 6672740"/>
              <a:gd name="connsiteY12918" fmla="*/ 3348386 h 3401120"/>
              <a:gd name="connsiteX12919" fmla="*/ 184817 w 6672740"/>
              <a:gd name="connsiteY12919" fmla="*/ 3363098 h 3401120"/>
              <a:gd name="connsiteX12920" fmla="*/ 177471 w 6672740"/>
              <a:gd name="connsiteY12920" fmla="*/ 3380834 h 3401120"/>
              <a:gd name="connsiteX12921" fmla="*/ 184817 w 6672740"/>
              <a:gd name="connsiteY12921" fmla="*/ 3398569 h 3401120"/>
              <a:gd name="connsiteX12922" fmla="*/ 183760 w 6672740"/>
              <a:gd name="connsiteY12922" fmla="*/ 3401120 h 3401120"/>
              <a:gd name="connsiteX12923" fmla="*/ 109333 w 6672740"/>
              <a:gd name="connsiteY12923" fmla="*/ 3401120 h 3401120"/>
              <a:gd name="connsiteX12924" fmla="*/ 108276 w 6672740"/>
              <a:gd name="connsiteY12924" fmla="*/ 3398569 h 3401120"/>
              <a:gd name="connsiteX12925" fmla="*/ 115623 w 6672740"/>
              <a:gd name="connsiteY12925" fmla="*/ 3380834 h 3401120"/>
              <a:gd name="connsiteX12926" fmla="*/ 108276 w 6672740"/>
              <a:gd name="connsiteY12926" fmla="*/ 3363098 h 3401120"/>
              <a:gd name="connsiteX12927" fmla="*/ 116193 w 6672740"/>
              <a:gd name="connsiteY12927" fmla="*/ 3343985 h 3401120"/>
              <a:gd name="connsiteX12928" fmla="*/ 108276 w 6672740"/>
              <a:gd name="connsiteY12928" fmla="*/ 3325761 h 3401120"/>
              <a:gd name="connsiteX12929" fmla="*/ 117709 w 6672740"/>
              <a:gd name="connsiteY12929" fmla="*/ 3304050 h 3401120"/>
              <a:gd name="connsiteX12930" fmla="*/ 112010 w 6672740"/>
              <a:gd name="connsiteY12930" fmla="*/ 3290292 h 3401120"/>
              <a:gd name="connsiteX12931" fmla="*/ 119283 w 6672740"/>
              <a:gd name="connsiteY12931" fmla="*/ 3272732 h 3401120"/>
              <a:gd name="connsiteX12932" fmla="*/ 112010 w 6672740"/>
              <a:gd name="connsiteY12932" fmla="*/ 3253888 h 3401120"/>
              <a:gd name="connsiteX12933" fmla="*/ 119450 w 6672740"/>
              <a:gd name="connsiteY12933" fmla="*/ 3234612 h 3401120"/>
              <a:gd name="connsiteX12934" fmla="*/ 112010 w 6672740"/>
              <a:gd name="connsiteY12934" fmla="*/ 3217485 h 3401120"/>
              <a:gd name="connsiteX12935" fmla="*/ 121177 w 6672740"/>
              <a:gd name="connsiteY12935" fmla="*/ 3196385 h 3401120"/>
              <a:gd name="connsiteX12936" fmla="*/ 115744 w 6672740"/>
              <a:gd name="connsiteY12936" fmla="*/ 3182950 h 3401120"/>
              <a:gd name="connsiteX12937" fmla="*/ 124654 w 6672740"/>
              <a:gd name="connsiteY12937" fmla="*/ 3160911 h 3401120"/>
              <a:gd name="connsiteX12938" fmla="*/ 119477 w 6672740"/>
              <a:gd name="connsiteY12938" fmla="*/ 3148413 h 3401120"/>
              <a:gd name="connsiteX12939" fmla="*/ 127790 w 6672740"/>
              <a:gd name="connsiteY12939" fmla="*/ 3128344 h 3401120"/>
              <a:gd name="connsiteX12940" fmla="*/ 119477 w 6672740"/>
              <a:gd name="connsiteY12940" fmla="*/ 3109209 h 3401120"/>
              <a:gd name="connsiteX12941" fmla="*/ 128514 w 6672740"/>
              <a:gd name="connsiteY12941" fmla="*/ 3088407 h 3401120"/>
              <a:gd name="connsiteX12942" fmla="*/ 123211 w 6672740"/>
              <a:gd name="connsiteY12942" fmla="*/ 3075606 h 3401120"/>
              <a:gd name="connsiteX12943" fmla="*/ 132424 w 6672740"/>
              <a:gd name="connsiteY12943" fmla="*/ 3053364 h 3401120"/>
              <a:gd name="connsiteX12944" fmla="*/ 126945 w 6672740"/>
              <a:gd name="connsiteY12944" fmla="*/ 3040137 h 3401120"/>
              <a:gd name="connsiteX12945" fmla="*/ 135901 w 6672740"/>
              <a:gd name="connsiteY12945" fmla="*/ 3018514 h 3401120"/>
              <a:gd name="connsiteX12946" fmla="*/ 130678 w 6672740"/>
              <a:gd name="connsiteY12946" fmla="*/ 3005600 h 3401120"/>
              <a:gd name="connsiteX12947" fmla="*/ 139590 w 6672740"/>
              <a:gd name="connsiteY12947" fmla="*/ 2983561 h 3401120"/>
              <a:gd name="connsiteX12948" fmla="*/ 134412 w 6672740"/>
              <a:gd name="connsiteY12948" fmla="*/ 2971063 h 3401120"/>
              <a:gd name="connsiteX12949" fmla="*/ 143819 w 6672740"/>
              <a:gd name="connsiteY12949" fmla="*/ 2948354 h 3401120"/>
              <a:gd name="connsiteX12950" fmla="*/ 138146 w 6672740"/>
              <a:gd name="connsiteY12950" fmla="*/ 2934660 h 3401120"/>
              <a:gd name="connsiteX12951" fmla="*/ 148992 w 6672740"/>
              <a:gd name="connsiteY12951" fmla="*/ 2908475 h 3401120"/>
              <a:gd name="connsiteX12952" fmla="*/ 145613 w 6672740"/>
              <a:gd name="connsiteY12952" fmla="*/ 2900125 h 3401120"/>
              <a:gd name="connsiteX12953" fmla="*/ 155169 w 6672740"/>
              <a:gd name="connsiteY12953" fmla="*/ 2876506 h 3401120"/>
              <a:gd name="connsiteX12954" fmla="*/ 149348 w 6672740"/>
              <a:gd name="connsiteY12954" fmla="*/ 2862788 h 3401120"/>
              <a:gd name="connsiteX12955" fmla="*/ 160831 w 6672740"/>
              <a:gd name="connsiteY12955" fmla="*/ 2835727 h 3401120"/>
              <a:gd name="connsiteX12956" fmla="*/ 161311 w 6672740"/>
              <a:gd name="connsiteY12956" fmla="*/ 2835532 h 3401120"/>
              <a:gd name="connsiteX12957" fmla="*/ 158682 w 6672740"/>
              <a:gd name="connsiteY12957" fmla="*/ 2829185 h 3401120"/>
              <a:gd name="connsiteX12958" fmla="*/ 167894 w 6672740"/>
              <a:gd name="connsiteY12958" fmla="*/ 2806943 h 3401120"/>
              <a:gd name="connsiteX12959" fmla="*/ 162415 w 6672740"/>
              <a:gd name="connsiteY12959" fmla="*/ 2793715 h 3401120"/>
              <a:gd name="connsiteX12960" fmla="*/ 173108 w 6672740"/>
              <a:gd name="connsiteY12960" fmla="*/ 2767899 h 3401120"/>
              <a:gd name="connsiteX12961" fmla="*/ 169883 w 6672740"/>
              <a:gd name="connsiteY12961" fmla="*/ 2760112 h 3401120"/>
              <a:gd name="connsiteX12962" fmla="*/ 180499 w 6672740"/>
              <a:gd name="connsiteY12962" fmla="*/ 2734482 h 3401120"/>
              <a:gd name="connsiteX12963" fmla="*/ 177350 w 6672740"/>
              <a:gd name="connsiteY12963" fmla="*/ 2726510 h 3401120"/>
              <a:gd name="connsiteX12964" fmla="*/ 187567 w 6672740"/>
              <a:gd name="connsiteY12964" fmla="*/ 2700640 h 3401120"/>
              <a:gd name="connsiteX12965" fmla="*/ 184817 w 6672740"/>
              <a:gd name="connsiteY12965" fmla="*/ 2693840 h 3401120"/>
              <a:gd name="connsiteX12966" fmla="*/ 195574 w 6672740"/>
              <a:gd name="connsiteY12966" fmla="*/ 2667241 h 3401120"/>
              <a:gd name="connsiteX12967" fmla="*/ 192286 w 6672740"/>
              <a:gd name="connsiteY12967" fmla="*/ 2659303 h 3401120"/>
              <a:gd name="connsiteX12968" fmla="*/ 203172 w 6672740"/>
              <a:gd name="connsiteY12968" fmla="*/ 2633020 h 3401120"/>
              <a:gd name="connsiteX12969" fmla="*/ 199752 w 6672740"/>
              <a:gd name="connsiteY12969" fmla="*/ 2624766 h 3401120"/>
              <a:gd name="connsiteX12970" fmla="*/ 210680 w 6672740"/>
              <a:gd name="connsiteY12970" fmla="*/ 2598385 h 3401120"/>
              <a:gd name="connsiteX12971" fmla="*/ 207219 w 6672740"/>
              <a:gd name="connsiteY12971" fmla="*/ 2590230 h 3401120"/>
              <a:gd name="connsiteX12972" fmla="*/ 218702 w 6672740"/>
              <a:gd name="connsiteY12972" fmla="*/ 2563168 h 3401120"/>
              <a:gd name="connsiteX12973" fmla="*/ 219845 w 6672740"/>
              <a:gd name="connsiteY12973" fmla="*/ 2562705 h 3401120"/>
              <a:gd name="connsiteX12974" fmla="*/ 216554 w 6672740"/>
              <a:gd name="connsiteY12974" fmla="*/ 2554760 h 3401120"/>
              <a:gd name="connsiteX12975" fmla="*/ 226474 w 6672740"/>
              <a:gd name="connsiteY12975" fmla="*/ 2530811 h 3401120"/>
              <a:gd name="connsiteX12976" fmla="*/ 224022 w 6672740"/>
              <a:gd name="connsiteY12976" fmla="*/ 2524891 h 3401120"/>
              <a:gd name="connsiteX12977" fmla="*/ 235230 w 6672740"/>
              <a:gd name="connsiteY12977" fmla="*/ 2497830 h 3401120"/>
              <a:gd name="connsiteX12978" fmla="*/ 238196 w 6672740"/>
              <a:gd name="connsiteY12978" fmla="*/ 2496601 h 3401120"/>
              <a:gd name="connsiteX12979" fmla="*/ 235222 w 6672740"/>
              <a:gd name="connsiteY12979" fmla="*/ 2489421 h 3401120"/>
              <a:gd name="connsiteX12980" fmla="*/ 245915 w 6672740"/>
              <a:gd name="connsiteY12980" fmla="*/ 2463606 h 3401120"/>
              <a:gd name="connsiteX12981" fmla="*/ 242690 w 6672740"/>
              <a:gd name="connsiteY12981" fmla="*/ 2455818 h 3401120"/>
              <a:gd name="connsiteX12982" fmla="*/ 253898 w 6672740"/>
              <a:gd name="connsiteY12982" fmla="*/ 2428756 h 3401120"/>
              <a:gd name="connsiteX12983" fmla="*/ 255544 w 6672740"/>
              <a:gd name="connsiteY12983" fmla="*/ 2428074 h 3401120"/>
              <a:gd name="connsiteX12984" fmla="*/ 253891 w 6672740"/>
              <a:gd name="connsiteY12984" fmla="*/ 2424082 h 3401120"/>
              <a:gd name="connsiteX12985" fmla="*/ 264622 w 6672740"/>
              <a:gd name="connsiteY12985" fmla="*/ 2398172 h 3401120"/>
              <a:gd name="connsiteX12986" fmla="*/ 261358 w 6672740"/>
              <a:gd name="connsiteY12986" fmla="*/ 2390479 h 3401120"/>
              <a:gd name="connsiteX12987" fmla="*/ 272840 w 6672740"/>
              <a:gd name="connsiteY12987" fmla="*/ 2363418 h 3401120"/>
              <a:gd name="connsiteX12988" fmla="*/ 274293 w 6672740"/>
              <a:gd name="connsiteY12988" fmla="*/ 2362830 h 3401120"/>
              <a:gd name="connsiteX12989" fmla="*/ 272558 w 6672740"/>
              <a:gd name="connsiteY12989" fmla="*/ 2358742 h 3401120"/>
              <a:gd name="connsiteX12990" fmla="*/ 284041 w 6672740"/>
              <a:gd name="connsiteY12990" fmla="*/ 2331681 h 3401120"/>
              <a:gd name="connsiteX12991" fmla="*/ 287721 w 6672740"/>
              <a:gd name="connsiteY12991" fmla="*/ 2330192 h 3401120"/>
              <a:gd name="connsiteX12992" fmla="*/ 285627 w 6672740"/>
              <a:gd name="connsiteY12992" fmla="*/ 2325139 h 3401120"/>
              <a:gd name="connsiteX12993" fmla="*/ 296836 w 6672740"/>
              <a:gd name="connsiteY12993" fmla="*/ 2298078 h 3401120"/>
              <a:gd name="connsiteX12994" fmla="*/ 298481 w 6672740"/>
              <a:gd name="connsiteY12994" fmla="*/ 2297398 h 3401120"/>
              <a:gd name="connsiteX12995" fmla="*/ 296827 w 6672740"/>
              <a:gd name="connsiteY12995" fmla="*/ 2293404 h 3401120"/>
              <a:gd name="connsiteX12996" fmla="*/ 308036 w 6672740"/>
              <a:gd name="connsiteY12996" fmla="*/ 2266343 h 3401120"/>
              <a:gd name="connsiteX12997" fmla="*/ 310619 w 6672740"/>
              <a:gd name="connsiteY12997" fmla="*/ 2265272 h 3401120"/>
              <a:gd name="connsiteX12998" fmla="*/ 308028 w 6672740"/>
              <a:gd name="connsiteY12998" fmla="*/ 2258867 h 3401120"/>
              <a:gd name="connsiteX12999" fmla="*/ 319237 w 6672740"/>
              <a:gd name="connsiteY12999" fmla="*/ 2231145 h 3401120"/>
              <a:gd name="connsiteX13000" fmla="*/ 320338 w 6672740"/>
              <a:gd name="connsiteY13000" fmla="*/ 2230678 h 3401120"/>
              <a:gd name="connsiteX13001" fmla="*/ 319229 w 6672740"/>
              <a:gd name="connsiteY13001" fmla="*/ 2228065 h 3401120"/>
              <a:gd name="connsiteX13002" fmla="*/ 330712 w 6672740"/>
              <a:gd name="connsiteY13002" fmla="*/ 2201004 h 3401120"/>
              <a:gd name="connsiteX13003" fmla="*/ 332381 w 6672740"/>
              <a:gd name="connsiteY13003" fmla="*/ 2200329 h 3401120"/>
              <a:gd name="connsiteX13004" fmla="*/ 330430 w 6672740"/>
              <a:gd name="connsiteY13004" fmla="*/ 2195395 h 3401120"/>
              <a:gd name="connsiteX13005" fmla="*/ 341913 w 6672740"/>
              <a:gd name="connsiteY13005" fmla="*/ 2166353 h 3401120"/>
              <a:gd name="connsiteX13006" fmla="*/ 344531 w 6672740"/>
              <a:gd name="connsiteY13006" fmla="*/ 2165218 h 3401120"/>
              <a:gd name="connsiteX13007" fmla="*/ 343500 w 6672740"/>
              <a:gd name="connsiteY13007" fmla="*/ 2162725 h 3401120"/>
              <a:gd name="connsiteX13008" fmla="*/ 354708 w 6672740"/>
              <a:gd name="connsiteY13008" fmla="*/ 2135664 h 3401120"/>
              <a:gd name="connsiteX13009" fmla="*/ 356051 w 6672740"/>
              <a:gd name="connsiteY13009" fmla="*/ 2135108 h 3401120"/>
              <a:gd name="connsiteX13010" fmla="*/ 354700 w 6672740"/>
              <a:gd name="connsiteY13010" fmla="*/ 2131924 h 3401120"/>
              <a:gd name="connsiteX13011" fmla="*/ 366456 w 6672740"/>
              <a:gd name="connsiteY13011" fmla="*/ 2104202 h 3401120"/>
              <a:gd name="connsiteX13012" fmla="*/ 370273 w 6672740"/>
              <a:gd name="connsiteY13012" fmla="*/ 2102658 h 3401120"/>
              <a:gd name="connsiteX13013" fmla="*/ 369635 w 6672740"/>
              <a:gd name="connsiteY13013" fmla="*/ 2101121 h 3401120"/>
              <a:gd name="connsiteX13014" fmla="*/ 380845 w 6672740"/>
              <a:gd name="connsiteY13014" fmla="*/ 2074060 h 3401120"/>
              <a:gd name="connsiteX13015" fmla="*/ 382743 w 6672740"/>
              <a:gd name="connsiteY13015" fmla="*/ 2073273 h 3401120"/>
              <a:gd name="connsiteX13016" fmla="*/ 380836 w 6672740"/>
              <a:gd name="connsiteY13016" fmla="*/ 2068450 h 3401120"/>
              <a:gd name="connsiteX13017" fmla="*/ 392318 w 6672740"/>
              <a:gd name="connsiteY13017" fmla="*/ 2039409 h 3401120"/>
              <a:gd name="connsiteX13018" fmla="*/ 398099 w 6672740"/>
              <a:gd name="connsiteY13018" fmla="*/ 2036899 h 3401120"/>
              <a:gd name="connsiteX13019" fmla="*/ 397637 w 6672740"/>
              <a:gd name="connsiteY13019" fmla="*/ 2035781 h 3401120"/>
              <a:gd name="connsiteX13020" fmla="*/ 408845 w 6672740"/>
              <a:gd name="connsiteY13020" fmla="*/ 2008720 h 3401120"/>
              <a:gd name="connsiteX13021" fmla="*/ 413333 w 6672740"/>
              <a:gd name="connsiteY13021" fmla="*/ 2006861 h 3401120"/>
              <a:gd name="connsiteX13022" fmla="*/ 412572 w 6672740"/>
              <a:gd name="connsiteY13022" fmla="*/ 2004978 h 3401120"/>
              <a:gd name="connsiteX13023" fmla="*/ 423781 w 6672740"/>
              <a:gd name="connsiteY13023" fmla="*/ 1977256 h 3401120"/>
              <a:gd name="connsiteX13024" fmla="*/ 424860 w 6672740"/>
              <a:gd name="connsiteY13024" fmla="*/ 1976799 h 3401120"/>
              <a:gd name="connsiteX13025" fmla="*/ 423772 w 6672740"/>
              <a:gd name="connsiteY13025" fmla="*/ 1974175 h 3401120"/>
              <a:gd name="connsiteX13026" fmla="*/ 434981 w 6672740"/>
              <a:gd name="connsiteY13026" fmla="*/ 1947114 h 3401120"/>
              <a:gd name="connsiteX13027" fmla="*/ 439468 w 6672740"/>
              <a:gd name="connsiteY13027" fmla="*/ 1945255 h 3401120"/>
              <a:gd name="connsiteX13028" fmla="*/ 438708 w 6672740"/>
              <a:gd name="connsiteY13028" fmla="*/ 1943373 h 3401120"/>
              <a:gd name="connsiteX13029" fmla="*/ 449917 w 6672740"/>
              <a:gd name="connsiteY13029" fmla="*/ 1915651 h 3401120"/>
              <a:gd name="connsiteX13030" fmla="*/ 454182 w 6672740"/>
              <a:gd name="connsiteY13030" fmla="*/ 1913841 h 3401120"/>
              <a:gd name="connsiteX13031" fmla="*/ 453641 w 6672740"/>
              <a:gd name="connsiteY13031" fmla="*/ 1912570 h 3401120"/>
              <a:gd name="connsiteX13032" fmla="*/ 465124 w 6672740"/>
              <a:gd name="connsiteY13032" fmla="*/ 1885509 h 3401120"/>
              <a:gd name="connsiteX13033" fmla="*/ 470997 w 6672740"/>
              <a:gd name="connsiteY13033" fmla="*/ 1883134 h 3401120"/>
              <a:gd name="connsiteX13034" fmla="*/ 470444 w 6672740"/>
              <a:gd name="connsiteY13034" fmla="*/ 1881767 h 3401120"/>
              <a:gd name="connsiteX13035" fmla="*/ 481654 w 6672740"/>
              <a:gd name="connsiteY13035" fmla="*/ 1854045 h 3401120"/>
              <a:gd name="connsiteX13036" fmla="*/ 485552 w 6672740"/>
              <a:gd name="connsiteY13036" fmla="*/ 1852391 h 3401120"/>
              <a:gd name="connsiteX13037" fmla="*/ 496587 w 6672740"/>
              <a:gd name="connsiteY13037" fmla="*/ 1824451 h 3401120"/>
              <a:gd name="connsiteX13038" fmla="*/ 500835 w 6672740"/>
              <a:gd name="connsiteY13038" fmla="*/ 1822605 h 3401120"/>
              <a:gd name="connsiteX13039" fmla="*/ 511522 w 6672740"/>
              <a:gd name="connsiteY13039" fmla="*/ 1796174 h 3401120"/>
              <a:gd name="connsiteX13040" fmla="*/ 515787 w 6672740"/>
              <a:gd name="connsiteY13040" fmla="*/ 1794364 h 3401120"/>
              <a:gd name="connsiteX13041" fmla="*/ 515247 w 6672740"/>
              <a:gd name="connsiteY13041" fmla="*/ 1793093 h 3401120"/>
              <a:gd name="connsiteX13042" fmla="*/ 526729 w 6672740"/>
              <a:gd name="connsiteY13042" fmla="*/ 1766032 h 3401120"/>
              <a:gd name="connsiteX13043" fmla="*/ 532293 w 6672740"/>
              <a:gd name="connsiteY13043" fmla="*/ 1763782 h 3401120"/>
              <a:gd name="connsiteX13044" fmla="*/ 532049 w 6672740"/>
              <a:gd name="connsiteY13044" fmla="*/ 1763224 h 3401120"/>
              <a:gd name="connsiteX13045" fmla="*/ 543805 w 6672740"/>
              <a:gd name="connsiteY13045" fmla="*/ 1736162 h 3401120"/>
              <a:gd name="connsiteX13046" fmla="*/ 551604 w 6672740"/>
              <a:gd name="connsiteY13046" fmla="*/ 1733081 h 3401120"/>
              <a:gd name="connsiteX13047" fmla="*/ 561928 w 6672740"/>
              <a:gd name="connsiteY13047" fmla="*/ 1708160 h 3401120"/>
              <a:gd name="connsiteX13048" fmla="*/ 566110 w 6672740"/>
              <a:gd name="connsiteY13048" fmla="*/ 1706427 h 3401120"/>
              <a:gd name="connsiteX13049" fmla="*/ 565652 w 6672740"/>
              <a:gd name="connsiteY13049" fmla="*/ 1705352 h 3401120"/>
              <a:gd name="connsiteX13050" fmla="*/ 577135 w 6672740"/>
              <a:gd name="connsiteY13050" fmla="*/ 1678291 h 3401120"/>
              <a:gd name="connsiteX13051" fmla="*/ 586547 w 6672740"/>
              <a:gd name="connsiteY13051" fmla="*/ 1674484 h 3401120"/>
              <a:gd name="connsiteX13052" fmla="*/ 586188 w 6672740"/>
              <a:gd name="connsiteY13052" fmla="*/ 1673615 h 3401120"/>
              <a:gd name="connsiteX13053" fmla="*/ 597396 w 6672740"/>
              <a:gd name="connsiteY13053" fmla="*/ 1646554 h 3401120"/>
              <a:gd name="connsiteX13054" fmla="*/ 602357 w 6672740"/>
              <a:gd name="connsiteY13054" fmla="*/ 1644499 h 3401120"/>
              <a:gd name="connsiteX13055" fmla="*/ 612331 w 6672740"/>
              <a:gd name="connsiteY13055" fmla="*/ 1620419 h 3401120"/>
              <a:gd name="connsiteX13056" fmla="*/ 620351 w 6672740"/>
              <a:gd name="connsiteY13056" fmla="*/ 1617097 h 3401120"/>
              <a:gd name="connsiteX13057" fmla="*/ 619791 w 6672740"/>
              <a:gd name="connsiteY13057" fmla="*/ 1615743 h 3401120"/>
              <a:gd name="connsiteX13058" fmla="*/ 630999 w 6672740"/>
              <a:gd name="connsiteY13058" fmla="*/ 1588682 h 3401120"/>
              <a:gd name="connsiteX13059" fmla="*/ 642720 w 6672740"/>
              <a:gd name="connsiteY13059" fmla="*/ 1583827 h 3401120"/>
              <a:gd name="connsiteX13060" fmla="*/ 651535 w 6672740"/>
              <a:gd name="connsiteY13060" fmla="*/ 1562546 h 3401120"/>
              <a:gd name="connsiteX13061" fmla="*/ 655372 w 6672740"/>
              <a:gd name="connsiteY13061" fmla="*/ 1560956 h 3401120"/>
              <a:gd name="connsiteX13062" fmla="*/ 655261 w 6672740"/>
              <a:gd name="connsiteY13062" fmla="*/ 1560672 h 3401120"/>
              <a:gd name="connsiteX13063" fmla="*/ 666469 w 6672740"/>
              <a:gd name="connsiteY13063" fmla="*/ 1531630 h 3401120"/>
              <a:gd name="connsiteX13064" fmla="*/ 675667 w 6672740"/>
              <a:gd name="connsiteY13064" fmla="*/ 1527543 h 3401120"/>
              <a:gd name="connsiteX13065" fmla="*/ 685139 w 6672740"/>
              <a:gd name="connsiteY13065" fmla="*/ 1504675 h 3401120"/>
              <a:gd name="connsiteX13066" fmla="*/ 694140 w 6672740"/>
              <a:gd name="connsiteY13066" fmla="*/ 1500946 h 3401120"/>
              <a:gd name="connsiteX13067" fmla="*/ 704081 w 6672740"/>
              <a:gd name="connsiteY13067" fmla="*/ 1476945 h 3401120"/>
              <a:gd name="connsiteX13068" fmla="*/ 715334 w 6672740"/>
              <a:gd name="connsiteY13068" fmla="*/ 1472284 h 3401120"/>
              <a:gd name="connsiteX13069" fmla="*/ 724341 w 6672740"/>
              <a:gd name="connsiteY13069" fmla="*/ 1450538 h 3401120"/>
              <a:gd name="connsiteX13070" fmla="*/ 733808 w 6672740"/>
              <a:gd name="connsiteY13070" fmla="*/ 1446616 h 3401120"/>
              <a:gd name="connsiteX13071" fmla="*/ 743010 w 6672740"/>
              <a:gd name="connsiteY13071" fmla="*/ 1424402 h 3401120"/>
              <a:gd name="connsiteX13072" fmla="*/ 750606 w 6672740"/>
              <a:gd name="connsiteY13072" fmla="*/ 1421255 h 3401120"/>
              <a:gd name="connsiteX13073" fmla="*/ 761952 w 6672740"/>
              <a:gd name="connsiteY13073" fmla="*/ 1393212 h 3401120"/>
              <a:gd name="connsiteX13074" fmla="*/ 777654 w 6672740"/>
              <a:gd name="connsiteY13074" fmla="*/ 1386553 h 3401120"/>
              <a:gd name="connsiteX13075" fmla="*/ 785949 w 6672740"/>
              <a:gd name="connsiteY13075" fmla="*/ 1366529 h 3401120"/>
              <a:gd name="connsiteX13076" fmla="*/ 794482 w 6672740"/>
              <a:gd name="connsiteY13076" fmla="*/ 1362995 h 3401120"/>
              <a:gd name="connsiteX13077" fmla="*/ 804616 w 6672740"/>
              <a:gd name="connsiteY13077" fmla="*/ 1338528 h 3401120"/>
              <a:gd name="connsiteX13078" fmla="*/ 814935 w 6672740"/>
              <a:gd name="connsiteY13078" fmla="*/ 1334253 h 3401120"/>
              <a:gd name="connsiteX13079" fmla="*/ 823558 w 6672740"/>
              <a:gd name="connsiteY13079" fmla="*/ 1312939 h 3401120"/>
              <a:gd name="connsiteX13080" fmla="*/ 839452 w 6672740"/>
              <a:gd name="connsiteY13080" fmla="*/ 1306198 h 3401120"/>
              <a:gd name="connsiteX13081" fmla="*/ 847553 w 6672740"/>
              <a:gd name="connsiteY13081" fmla="*/ 1285209 h 3401120"/>
              <a:gd name="connsiteX13082" fmla="*/ 858646 w 6672740"/>
              <a:gd name="connsiteY13082" fmla="*/ 1280278 h 3401120"/>
              <a:gd name="connsiteX13083" fmla="*/ 866221 w 6672740"/>
              <a:gd name="connsiteY13083" fmla="*/ 1261987 h 3401120"/>
              <a:gd name="connsiteX13084" fmla="*/ 879729 w 6672740"/>
              <a:gd name="connsiteY13084" fmla="*/ 1256392 h 3401120"/>
              <a:gd name="connsiteX13085" fmla="*/ 888896 w 6672740"/>
              <a:gd name="connsiteY13085" fmla="*/ 1234258 h 3401120"/>
              <a:gd name="connsiteX13086" fmla="*/ 900151 w 6672740"/>
              <a:gd name="connsiteY13086" fmla="*/ 1229597 h 3401120"/>
              <a:gd name="connsiteX13087" fmla="*/ 909159 w 6672740"/>
              <a:gd name="connsiteY13087" fmla="*/ 1207850 h 3401120"/>
              <a:gd name="connsiteX13088" fmla="*/ 923861 w 6672740"/>
              <a:gd name="connsiteY13088" fmla="*/ 1201759 h 3401120"/>
              <a:gd name="connsiteX13089" fmla="*/ 931561 w 6672740"/>
              <a:gd name="connsiteY13089" fmla="*/ 1182261 h 3401120"/>
              <a:gd name="connsiteX13090" fmla="*/ 948617 w 6672740"/>
              <a:gd name="connsiteY13090" fmla="*/ 1174850 h 3401120"/>
              <a:gd name="connsiteX13091" fmla="*/ 955827 w 6672740"/>
              <a:gd name="connsiteY13091" fmla="*/ 1157444 h 3401120"/>
              <a:gd name="connsiteX13092" fmla="*/ 965413 w 6672740"/>
              <a:gd name="connsiteY13092" fmla="*/ 1153473 h 3401120"/>
              <a:gd name="connsiteX13093" fmla="*/ 975042 w 6672740"/>
              <a:gd name="connsiteY13093" fmla="*/ 1131309 h 3401120"/>
              <a:gd name="connsiteX13094" fmla="*/ 989504 w 6672740"/>
              <a:gd name="connsiteY13094" fmla="*/ 1125597 h 3401120"/>
              <a:gd name="connsiteX13095" fmla="*/ 996897 w 6672740"/>
              <a:gd name="connsiteY13095" fmla="*/ 1107312 h 3401120"/>
              <a:gd name="connsiteX13096" fmla="*/ 1013070 w 6672740"/>
              <a:gd name="connsiteY13096" fmla="*/ 1100451 h 3401120"/>
              <a:gd name="connsiteX13097" fmla="*/ 1021167 w 6672740"/>
              <a:gd name="connsiteY13097" fmla="*/ 1080904 h 3401120"/>
              <a:gd name="connsiteX13098" fmla="*/ 1037007 w 6672740"/>
              <a:gd name="connsiteY13098" fmla="*/ 1074342 h 3401120"/>
              <a:gd name="connsiteX13099" fmla="*/ 1043569 w 6672740"/>
              <a:gd name="connsiteY13099" fmla="*/ 1058502 h 3401120"/>
              <a:gd name="connsiteX13100" fmla="*/ 1058586 w 6672740"/>
              <a:gd name="connsiteY13100" fmla="*/ 1052281 h 3401120"/>
              <a:gd name="connsiteX13101" fmla="*/ 1066243 w 6672740"/>
              <a:gd name="connsiteY13101" fmla="*/ 1034234 h 3401120"/>
              <a:gd name="connsiteX13102" fmla="*/ 1082991 w 6672740"/>
              <a:gd name="connsiteY13102" fmla="*/ 1027461 h 3401120"/>
              <a:gd name="connsiteX13103" fmla="*/ 1090786 w 6672740"/>
              <a:gd name="connsiteY13103" fmla="*/ 1008645 h 3401120"/>
              <a:gd name="connsiteX13104" fmla="*/ 1109602 w 6672740"/>
              <a:gd name="connsiteY13104" fmla="*/ 1000850 h 3401120"/>
              <a:gd name="connsiteX13105" fmla="*/ 1116374 w 6672740"/>
              <a:gd name="connsiteY13105" fmla="*/ 984101 h 3401120"/>
              <a:gd name="connsiteX13106" fmla="*/ 1134423 w 6672740"/>
              <a:gd name="connsiteY13106" fmla="*/ 976443 h 3401120"/>
              <a:gd name="connsiteX13107" fmla="*/ 1140644 w 6672740"/>
              <a:gd name="connsiteY13107" fmla="*/ 961426 h 3401120"/>
              <a:gd name="connsiteX13108" fmla="*/ 1156484 w 6672740"/>
              <a:gd name="connsiteY13108" fmla="*/ 954865 h 3401120"/>
              <a:gd name="connsiteX13109" fmla="*/ 1163046 w 6672740"/>
              <a:gd name="connsiteY13109" fmla="*/ 939024 h 3401120"/>
              <a:gd name="connsiteX13110" fmla="*/ 1178663 w 6672740"/>
              <a:gd name="connsiteY13110" fmla="*/ 932556 h 3401120"/>
              <a:gd name="connsiteX13111" fmla="*/ 1182141 w 6672740"/>
              <a:gd name="connsiteY13111" fmla="*/ 924540 h 3401120"/>
              <a:gd name="connsiteX13112" fmla="*/ 1161129 w 6672740"/>
              <a:gd name="connsiteY13112" fmla="*/ 933035 h 3401120"/>
              <a:gd name="connsiteX13113" fmla="*/ 1155562 w 6672740"/>
              <a:gd name="connsiteY13113" fmla="*/ 946477 h 3401120"/>
              <a:gd name="connsiteX13114" fmla="*/ 1140308 w 6672740"/>
              <a:gd name="connsiteY13114" fmla="*/ 952795 h 3401120"/>
              <a:gd name="connsiteX13115" fmla="*/ 1133160 w 6672740"/>
              <a:gd name="connsiteY13115" fmla="*/ 970472 h 3401120"/>
              <a:gd name="connsiteX13116" fmla="*/ 1114815 w 6672740"/>
              <a:gd name="connsiteY13116" fmla="*/ 978257 h 3401120"/>
              <a:gd name="connsiteX13117" fmla="*/ 1108346 w 6672740"/>
              <a:gd name="connsiteY13117" fmla="*/ 993147 h 3401120"/>
              <a:gd name="connsiteX13118" fmla="*/ 1088845 w 6672740"/>
              <a:gd name="connsiteY13118" fmla="*/ 1000848 h 3401120"/>
              <a:gd name="connsiteX13119" fmla="*/ 1082756 w 6672740"/>
              <a:gd name="connsiteY13119" fmla="*/ 1015549 h 3401120"/>
              <a:gd name="connsiteX13120" fmla="*/ 1067383 w 6672740"/>
              <a:gd name="connsiteY13120" fmla="*/ 1021917 h 3401120"/>
              <a:gd name="connsiteX13121" fmla="*/ 1060080 w 6672740"/>
              <a:gd name="connsiteY13121" fmla="*/ 1039544 h 3401120"/>
              <a:gd name="connsiteX13122" fmla="*/ 1043604 w 6672740"/>
              <a:gd name="connsiteY13122" fmla="*/ 1046369 h 3401120"/>
              <a:gd name="connsiteX13123" fmla="*/ 1036085 w 6672740"/>
              <a:gd name="connsiteY13123" fmla="*/ 1065408 h 3401120"/>
              <a:gd name="connsiteX13124" fmla="*/ 1020359 w 6672740"/>
              <a:gd name="connsiteY13124" fmla="*/ 1072241 h 3401120"/>
              <a:gd name="connsiteX13125" fmla="*/ 1013683 w 6672740"/>
              <a:gd name="connsiteY13125" fmla="*/ 1088356 h 3401120"/>
              <a:gd name="connsiteX13126" fmla="*/ 996523 w 6672740"/>
              <a:gd name="connsiteY13126" fmla="*/ 1095463 h 3401120"/>
              <a:gd name="connsiteX13127" fmla="*/ 989415 w 6672740"/>
              <a:gd name="connsiteY13127" fmla="*/ 1112624 h 3401120"/>
              <a:gd name="connsiteX13128" fmla="*/ 973574 w 6672740"/>
              <a:gd name="connsiteY13128" fmla="*/ 1119186 h 3401120"/>
              <a:gd name="connsiteX13129" fmla="*/ 967013 w 6672740"/>
              <a:gd name="connsiteY13129" fmla="*/ 1135026 h 3401120"/>
              <a:gd name="connsiteX13130" fmla="*/ 953505 w 6672740"/>
              <a:gd name="connsiteY13130" fmla="*/ 1140621 h 3401120"/>
              <a:gd name="connsiteX13131" fmla="*/ 944341 w 6672740"/>
              <a:gd name="connsiteY13131" fmla="*/ 1162755 h 3401120"/>
              <a:gd name="connsiteX13132" fmla="*/ 926712 w 6672740"/>
              <a:gd name="connsiteY13132" fmla="*/ 1170058 h 3401120"/>
              <a:gd name="connsiteX13133" fmla="*/ 920343 w 6672740"/>
              <a:gd name="connsiteY13133" fmla="*/ 1185431 h 3401120"/>
              <a:gd name="connsiteX13134" fmla="*/ 906372 w 6672740"/>
              <a:gd name="connsiteY13134" fmla="*/ 1191219 h 3401120"/>
              <a:gd name="connsiteX13135" fmla="*/ 897943 w 6672740"/>
              <a:gd name="connsiteY13135" fmla="*/ 1211567 h 3401120"/>
              <a:gd name="connsiteX13136" fmla="*/ 884048 w 6672740"/>
              <a:gd name="connsiteY13136" fmla="*/ 1217322 h 3401120"/>
              <a:gd name="connsiteX13137" fmla="*/ 875268 w 6672740"/>
              <a:gd name="connsiteY13137" fmla="*/ 1239024 h 3401120"/>
              <a:gd name="connsiteX13138" fmla="*/ 862217 w 6672740"/>
              <a:gd name="connsiteY13138" fmla="*/ 1244558 h 3401120"/>
              <a:gd name="connsiteX13139" fmla="*/ 855006 w 6672740"/>
              <a:gd name="connsiteY13139" fmla="*/ 1261972 h 3401120"/>
              <a:gd name="connsiteX13140" fmla="*/ 841565 w 6672740"/>
              <a:gd name="connsiteY13140" fmla="*/ 1267540 h 3401120"/>
              <a:gd name="connsiteX13141" fmla="*/ 832603 w 6672740"/>
              <a:gd name="connsiteY13141" fmla="*/ 1289701 h 3401120"/>
              <a:gd name="connsiteX13142" fmla="*/ 816430 w 6672740"/>
              <a:gd name="connsiteY13142" fmla="*/ 1296564 h 3401120"/>
              <a:gd name="connsiteX13143" fmla="*/ 808333 w 6672740"/>
              <a:gd name="connsiteY13143" fmla="*/ 1316109 h 3401120"/>
              <a:gd name="connsiteX13144" fmla="*/ 798601 w 6672740"/>
              <a:gd name="connsiteY13144" fmla="*/ 1320140 h 3401120"/>
              <a:gd name="connsiteX13145" fmla="*/ 789666 w 6672740"/>
              <a:gd name="connsiteY13145" fmla="*/ 1343292 h 3401120"/>
              <a:gd name="connsiteX13146" fmla="*/ 779524 w 6672740"/>
              <a:gd name="connsiteY13146" fmla="*/ 1347800 h 3401120"/>
              <a:gd name="connsiteX13147" fmla="*/ 770452 w 6672740"/>
              <a:gd name="connsiteY13147" fmla="*/ 1369702 h 3401120"/>
              <a:gd name="connsiteX13148" fmla="*/ 753289 w 6672740"/>
              <a:gd name="connsiteY13148" fmla="*/ 1376811 h 3401120"/>
              <a:gd name="connsiteX13149" fmla="*/ 746728 w 6672740"/>
              <a:gd name="connsiteY13149" fmla="*/ 1392650 h 3401120"/>
              <a:gd name="connsiteX13150" fmla="*/ 738195 w 6672740"/>
              <a:gd name="connsiteY13150" fmla="*/ 1396185 h 3401120"/>
              <a:gd name="connsiteX13151" fmla="*/ 728060 w 6672740"/>
              <a:gd name="connsiteY13151" fmla="*/ 1420652 h 3401120"/>
              <a:gd name="connsiteX13152" fmla="*/ 719586 w 6672740"/>
              <a:gd name="connsiteY13152" fmla="*/ 1424162 h 3401120"/>
              <a:gd name="connsiteX13153" fmla="*/ 709392 w 6672740"/>
              <a:gd name="connsiteY13153" fmla="*/ 1449975 h 3401120"/>
              <a:gd name="connsiteX13154" fmla="*/ 701021 w 6672740"/>
              <a:gd name="connsiteY13154" fmla="*/ 1453613 h 3401120"/>
              <a:gd name="connsiteX13155" fmla="*/ 690450 w 6672740"/>
              <a:gd name="connsiteY13155" fmla="*/ 1478524 h 3401120"/>
              <a:gd name="connsiteX13156" fmla="*/ 678982 w 6672740"/>
              <a:gd name="connsiteY13156" fmla="*/ 1483162 h 3401120"/>
              <a:gd name="connsiteX13157" fmla="*/ 669642 w 6672740"/>
              <a:gd name="connsiteY13157" fmla="*/ 1504660 h 3401120"/>
              <a:gd name="connsiteX13158" fmla="*/ 661342 w 6672740"/>
              <a:gd name="connsiteY13158" fmla="*/ 1507937 h 3401120"/>
              <a:gd name="connsiteX13159" fmla="*/ 650974 w 6672740"/>
              <a:gd name="connsiteY13159" fmla="*/ 1532388 h 3401120"/>
              <a:gd name="connsiteX13160" fmla="*/ 642294 w 6672740"/>
              <a:gd name="connsiteY13160" fmla="*/ 1535899 h 3401120"/>
              <a:gd name="connsiteX13161" fmla="*/ 632578 w 6672740"/>
              <a:gd name="connsiteY13161" fmla="*/ 1558797 h 3401120"/>
              <a:gd name="connsiteX13162" fmla="*/ 622709 w 6672740"/>
              <a:gd name="connsiteY13162" fmla="*/ 1562789 h 3401120"/>
              <a:gd name="connsiteX13163" fmla="*/ 612317 w 6672740"/>
              <a:gd name="connsiteY13163" fmla="*/ 1589713 h 3401120"/>
              <a:gd name="connsiteX13164" fmla="*/ 603119 w 6672740"/>
              <a:gd name="connsiteY13164" fmla="*/ 1593801 h 3401120"/>
              <a:gd name="connsiteX13165" fmla="*/ 593648 w 6672740"/>
              <a:gd name="connsiteY13165" fmla="*/ 1616669 h 3401120"/>
              <a:gd name="connsiteX13166" fmla="*/ 584122 w 6672740"/>
              <a:gd name="connsiteY13166" fmla="*/ 1620614 h 3401120"/>
              <a:gd name="connsiteX13167" fmla="*/ 574706 w 6672740"/>
              <a:gd name="connsiteY13167" fmla="*/ 1642804 h 3401120"/>
              <a:gd name="connsiteX13168" fmla="*/ 568490 w 6672740"/>
              <a:gd name="connsiteY13168" fmla="*/ 1645317 h 3401120"/>
              <a:gd name="connsiteX13169" fmla="*/ 569386 w 6672740"/>
              <a:gd name="connsiteY13169" fmla="*/ 1647480 h 3401120"/>
              <a:gd name="connsiteX13170" fmla="*/ 558178 w 6672740"/>
              <a:gd name="connsiteY13170" fmla="*/ 1674541 h 3401120"/>
              <a:gd name="connsiteX13171" fmla="*/ 548710 w 6672740"/>
              <a:gd name="connsiteY13171" fmla="*/ 1678463 h 3401120"/>
              <a:gd name="connsiteX13172" fmla="*/ 539509 w 6672740"/>
              <a:gd name="connsiteY13172" fmla="*/ 1700677 h 3401120"/>
              <a:gd name="connsiteX13173" fmla="*/ 534675 w 6672740"/>
              <a:gd name="connsiteY13173" fmla="*/ 1702679 h 3401120"/>
              <a:gd name="connsiteX13174" fmla="*/ 535783 w 6672740"/>
              <a:gd name="connsiteY13174" fmla="*/ 1705352 h 3401120"/>
              <a:gd name="connsiteX13175" fmla="*/ 524574 w 6672740"/>
              <a:gd name="connsiteY13175" fmla="*/ 1732413 h 3401120"/>
              <a:gd name="connsiteX13176" fmla="*/ 514722 w 6672740"/>
              <a:gd name="connsiteY13176" fmla="*/ 1736495 h 3401120"/>
              <a:gd name="connsiteX13177" fmla="*/ 504040 w 6672740"/>
              <a:gd name="connsiteY13177" fmla="*/ 1762283 h 3401120"/>
              <a:gd name="connsiteX13178" fmla="*/ 500013 w 6672740"/>
              <a:gd name="connsiteY13178" fmla="*/ 1763950 h 3401120"/>
              <a:gd name="connsiteX13179" fmla="*/ 489104 w 6672740"/>
              <a:gd name="connsiteY13179" fmla="*/ 1790285 h 3401120"/>
              <a:gd name="connsiteX13180" fmla="*/ 484932 w 6672740"/>
              <a:gd name="connsiteY13180" fmla="*/ 1792013 h 3401120"/>
              <a:gd name="connsiteX13181" fmla="*/ 485379 w 6672740"/>
              <a:gd name="connsiteY13181" fmla="*/ 1793093 h 3401120"/>
              <a:gd name="connsiteX13182" fmla="*/ 474170 w 6672740"/>
              <a:gd name="connsiteY13182" fmla="*/ 1820154 h 3401120"/>
              <a:gd name="connsiteX13183" fmla="*/ 466479 w 6672740"/>
              <a:gd name="connsiteY13183" fmla="*/ 1823340 h 3401120"/>
              <a:gd name="connsiteX13184" fmla="*/ 466711 w 6672740"/>
              <a:gd name="connsiteY13184" fmla="*/ 1823896 h 3401120"/>
              <a:gd name="connsiteX13185" fmla="*/ 455227 w 6672740"/>
              <a:gd name="connsiteY13185" fmla="*/ 1851617 h 3401120"/>
              <a:gd name="connsiteX13186" fmla="*/ 449442 w 6672740"/>
              <a:gd name="connsiteY13186" fmla="*/ 1854013 h 3401120"/>
              <a:gd name="connsiteX13187" fmla="*/ 438699 w 6672740"/>
              <a:gd name="connsiteY13187" fmla="*/ 1881214 h 3401120"/>
              <a:gd name="connsiteX13188" fmla="*/ 434452 w 6672740"/>
              <a:gd name="connsiteY13188" fmla="*/ 1883059 h 3401120"/>
              <a:gd name="connsiteX13189" fmla="*/ 423766 w 6672740"/>
              <a:gd name="connsiteY13189" fmla="*/ 1909488 h 3401120"/>
              <a:gd name="connsiteX13190" fmla="*/ 419511 w 6672740"/>
              <a:gd name="connsiteY13190" fmla="*/ 1911293 h 3401120"/>
              <a:gd name="connsiteX13191" fmla="*/ 420039 w 6672740"/>
              <a:gd name="connsiteY13191" fmla="*/ 1912570 h 3401120"/>
              <a:gd name="connsiteX13192" fmla="*/ 408831 w 6672740"/>
              <a:gd name="connsiteY13192" fmla="*/ 1939631 h 3401120"/>
              <a:gd name="connsiteX13193" fmla="*/ 407460 w 6672740"/>
              <a:gd name="connsiteY13193" fmla="*/ 1940199 h 3401120"/>
              <a:gd name="connsiteX13194" fmla="*/ 408838 w 6672740"/>
              <a:gd name="connsiteY13194" fmla="*/ 1943373 h 3401120"/>
              <a:gd name="connsiteX13195" fmla="*/ 396809 w 6672740"/>
              <a:gd name="connsiteY13195" fmla="*/ 1971094 h 3401120"/>
              <a:gd name="connsiteX13196" fmla="*/ 391612 w 6672740"/>
              <a:gd name="connsiteY13196" fmla="*/ 1973149 h 3401120"/>
              <a:gd name="connsiteX13197" fmla="*/ 392037 w 6672740"/>
              <a:gd name="connsiteY13197" fmla="*/ 1974175 h 3401120"/>
              <a:gd name="connsiteX13198" fmla="*/ 380828 w 6672740"/>
              <a:gd name="connsiteY13198" fmla="*/ 2001236 h 3401120"/>
              <a:gd name="connsiteX13199" fmla="*/ 376341 w 6672740"/>
              <a:gd name="connsiteY13199" fmla="*/ 2003094 h 3401120"/>
              <a:gd name="connsiteX13200" fmla="*/ 377103 w 6672740"/>
              <a:gd name="connsiteY13200" fmla="*/ 2004978 h 3401120"/>
              <a:gd name="connsiteX13201" fmla="*/ 365893 w 6672740"/>
              <a:gd name="connsiteY13201" fmla="*/ 2032699 h 3401120"/>
              <a:gd name="connsiteX13202" fmla="*/ 361639 w 6672740"/>
              <a:gd name="connsiteY13202" fmla="*/ 2034504 h 3401120"/>
              <a:gd name="connsiteX13203" fmla="*/ 362168 w 6672740"/>
              <a:gd name="connsiteY13203" fmla="*/ 2035781 h 3401120"/>
              <a:gd name="connsiteX13204" fmla="*/ 350959 w 6672740"/>
              <a:gd name="connsiteY13204" fmla="*/ 2062842 h 3401120"/>
              <a:gd name="connsiteX13205" fmla="*/ 349061 w 6672740"/>
              <a:gd name="connsiteY13205" fmla="*/ 2063628 h 3401120"/>
              <a:gd name="connsiteX13206" fmla="*/ 350968 w 6672740"/>
              <a:gd name="connsiteY13206" fmla="*/ 2068450 h 3401120"/>
              <a:gd name="connsiteX13207" fmla="*/ 339485 w 6672740"/>
              <a:gd name="connsiteY13207" fmla="*/ 2097492 h 3401120"/>
              <a:gd name="connsiteX13208" fmla="*/ 335269 w 6672740"/>
              <a:gd name="connsiteY13208" fmla="*/ 2099320 h 3401120"/>
              <a:gd name="connsiteX13209" fmla="*/ 336034 w 6672740"/>
              <a:gd name="connsiteY13209" fmla="*/ 2101121 h 3401120"/>
              <a:gd name="connsiteX13210" fmla="*/ 324550 w 6672740"/>
              <a:gd name="connsiteY13210" fmla="*/ 2128182 h 3401120"/>
              <a:gd name="connsiteX13211" fmla="*/ 321887 w 6672740"/>
              <a:gd name="connsiteY13211" fmla="*/ 2129259 h 3401120"/>
              <a:gd name="connsiteX13212" fmla="*/ 322965 w 6672740"/>
              <a:gd name="connsiteY13212" fmla="*/ 2131924 h 3401120"/>
              <a:gd name="connsiteX13213" fmla="*/ 311756 w 6672740"/>
              <a:gd name="connsiteY13213" fmla="*/ 2159645 h 3401120"/>
              <a:gd name="connsiteX13214" fmla="*/ 310633 w 6672740"/>
              <a:gd name="connsiteY13214" fmla="*/ 2160121 h 3401120"/>
              <a:gd name="connsiteX13215" fmla="*/ 311764 w 6672740"/>
              <a:gd name="connsiteY13215" fmla="*/ 2162725 h 3401120"/>
              <a:gd name="connsiteX13216" fmla="*/ 300009 w 6672740"/>
              <a:gd name="connsiteY13216" fmla="*/ 2189787 h 3401120"/>
              <a:gd name="connsiteX13217" fmla="*/ 295371 w 6672740"/>
              <a:gd name="connsiteY13217" fmla="*/ 2191618 h 3401120"/>
              <a:gd name="connsiteX13218" fmla="*/ 296828 w 6672740"/>
              <a:gd name="connsiteY13218" fmla="*/ 2195395 h 3401120"/>
              <a:gd name="connsiteX13219" fmla="*/ 285620 w 6672740"/>
              <a:gd name="connsiteY13219" fmla="*/ 2224436 h 3401120"/>
              <a:gd name="connsiteX13220" fmla="*/ 284330 w 6672740"/>
              <a:gd name="connsiteY13220" fmla="*/ 2225009 h 3401120"/>
              <a:gd name="connsiteX13221" fmla="*/ 285628 w 6672740"/>
              <a:gd name="connsiteY13221" fmla="*/ 2228065 h 3401120"/>
              <a:gd name="connsiteX13222" fmla="*/ 274145 w 6672740"/>
              <a:gd name="connsiteY13222" fmla="*/ 2255126 h 3401120"/>
              <a:gd name="connsiteX13223" fmla="*/ 271482 w 6672740"/>
              <a:gd name="connsiteY13223" fmla="*/ 2256204 h 3401120"/>
              <a:gd name="connsiteX13224" fmla="*/ 272560 w 6672740"/>
              <a:gd name="connsiteY13224" fmla="*/ 2258867 h 3401120"/>
              <a:gd name="connsiteX13225" fmla="*/ 261351 w 6672740"/>
              <a:gd name="connsiteY13225" fmla="*/ 2286589 h 3401120"/>
              <a:gd name="connsiteX13226" fmla="*/ 258957 w 6672740"/>
              <a:gd name="connsiteY13226" fmla="*/ 2287605 h 3401120"/>
              <a:gd name="connsiteX13227" fmla="*/ 261358 w 6672740"/>
              <a:gd name="connsiteY13227" fmla="*/ 2293404 h 3401120"/>
              <a:gd name="connsiteX13228" fmla="*/ 250149 w 6672740"/>
              <a:gd name="connsiteY13228" fmla="*/ 2320465 h 3401120"/>
              <a:gd name="connsiteX13229" fmla="*/ 248503 w 6672740"/>
              <a:gd name="connsiteY13229" fmla="*/ 2321147 h 3401120"/>
              <a:gd name="connsiteX13230" fmla="*/ 250157 w 6672740"/>
              <a:gd name="connsiteY13230" fmla="*/ 2325139 h 3401120"/>
              <a:gd name="connsiteX13231" fmla="*/ 238949 w 6672740"/>
              <a:gd name="connsiteY13231" fmla="*/ 2352201 h 3401120"/>
              <a:gd name="connsiteX13232" fmla="*/ 236643 w 6672740"/>
              <a:gd name="connsiteY13232" fmla="*/ 2353155 h 3401120"/>
              <a:gd name="connsiteX13233" fmla="*/ 238957 w 6672740"/>
              <a:gd name="connsiteY13233" fmla="*/ 2358742 h 3401120"/>
              <a:gd name="connsiteX13234" fmla="*/ 228650 w 6672740"/>
              <a:gd name="connsiteY13234" fmla="*/ 2383624 h 3401120"/>
              <a:gd name="connsiteX13235" fmla="*/ 231490 w 6672740"/>
              <a:gd name="connsiteY13235" fmla="*/ 2390479 h 3401120"/>
              <a:gd name="connsiteX13236" fmla="*/ 220279 w 6672740"/>
              <a:gd name="connsiteY13236" fmla="*/ 2417540 h 3401120"/>
              <a:gd name="connsiteX13237" fmla="*/ 217926 w 6672740"/>
              <a:gd name="connsiteY13237" fmla="*/ 2418515 h 3401120"/>
              <a:gd name="connsiteX13238" fmla="*/ 220289 w 6672740"/>
              <a:gd name="connsiteY13238" fmla="*/ 2424082 h 3401120"/>
              <a:gd name="connsiteX13239" fmla="*/ 208864 w 6672740"/>
              <a:gd name="connsiteY13239" fmla="*/ 2451006 h 3401120"/>
              <a:gd name="connsiteX13240" fmla="*/ 210954 w 6672740"/>
              <a:gd name="connsiteY13240" fmla="*/ 2455818 h 3401120"/>
              <a:gd name="connsiteX13241" fmla="*/ 199198 w 6672740"/>
              <a:gd name="connsiteY13241" fmla="*/ 2482879 h 3401120"/>
              <a:gd name="connsiteX13242" fmla="*/ 197347 w 6672740"/>
              <a:gd name="connsiteY13242" fmla="*/ 2483610 h 3401120"/>
              <a:gd name="connsiteX13243" fmla="*/ 199754 w 6672740"/>
              <a:gd name="connsiteY13243" fmla="*/ 2489421 h 3401120"/>
              <a:gd name="connsiteX13244" fmla="*/ 188673 w 6672740"/>
              <a:gd name="connsiteY13244" fmla="*/ 2516170 h 3401120"/>
              <a:gd name="connsiteX13245" fmla="*/ 192287 w 6672740"/>
              <a:gd name="connsiteY13245" fmla="*/ 2524891 h 3401120"/>
              <a:gd name="connsiteX13246" fmla="*/ 181078 w 6672740"/>
              <a:gd name="connsiteY13246" fmla="*/ 2551952 h 3401120"/>
              <a:gd name="connsiteX13247" fmla="*/ 180091 w 6672740"/>
              <a:gd name="connsiteY13247" fmla="*/ 2552360 h 3401120"/>
              <a:gd name="connsiteX13248" fmla="*/ 181086 w 6672740"/>
              <a:gd name="connsiteY13248" fmla="*/ 2554760 h 3401120"/>
              <a:gd name="connsiteX13249" fmla="*/ 170006 w 6672740"/>
              <a:gd name="connsiteY13249" fmla="*/ 2581509 h 3401120"/>
              <a:gd name="connsiteX13250" fmla="*/ 173617 w 6672740"/>
              <a:gd name="connsiteY13250" fmla="*/ 2590230 h 3401120"/>
              <a:gd name="connsiteX13251" fmla="*/ 162731 w 6672740"/>
              <a:gd name="connsiteY13251" fmla="*/ 2616512 h 3401120"/>
              <a:gd name="connsiteX13252" fmla="*/ 166150 w 6672740"/>
              <a:gd name="connsiteY13252" fmla="*/ 2624766 h 3401120"/>
              <a:gd name="connsiteX13253" fmla="*/ 155223 w 6672740"/>
              <a:gd name="connsiteY13253" fmla="*/ 2651148 h 3401120"/>
              <a:gd name="connsiteX13254" fmla="*/ 158683 w 6672740"/>
              <a:gd name="connsiteY13254" fmla="*/ 2659303 h 3401120"/>
              <a:gd name="connsiteX13255" fmla="*/ 147201 w 6672740"/>
              <a:gd name="connsiteY13255" fmla="*/ 2686364 h 3401120"/>
              <a:gd name="connsiteX13256" fmla="*/ 146449 w 6672740"/>
              <a:gd name="connsiteY13256" fmla="*/ 2686669 h 3401120"/>
              <a:gd name="connsiteX13257" fmla="*/ 149349 w 6672740"/>
              <a:gd name="connsiteY13257" fmla="*/ 2693840 h 3401120"/>
              <a:gd name="connsiteX13258" fmla="*/ 139043 w 6672740"/>
              <a:gd name="connsiteY13258" fmla="*/ 2719325 h 3401120"/>
              <a:gd name="connsiteX13259" fmla="*/ 141881 w 6672740"/>
              <a:gd name="connsiteY13259" fmla="*/ 2726510 h 3401120"/>
              <a:gd name="connsiteX13260" fmla="*/ 131443 w 6672740"/>
              <a:gd name="connsiteY13260" fmla="*/ 2752940 h 3401120"/>
              <a:gd name="connsiteX13261" fmla="*/ 134413 w 6672740"/>
              <a:gd name="connsiteY13261" fmla="*/ 2760112 h 3401120"/>
              <a:gd name="connsiteX13262" fmla="*/ 125588 w 6672740"/>
              <a:gd name="connsiteY13262" fmla="*/ 2781420 h 3401120"/>
              <a:gd name="connsiteX13263" fmla="*/ 130681 w 6672740"/>
              <a:gd name="connsiteY13263" fmla="*/ 2793715 h 3401120"/>
              <a:gd name="connsiteX13264" fmla="*/ 119601 w 6672740"/>
              <a:gd name="connsiteY13264" fmla="*/ 2820464 h 3401120"/>
              <a:gd name="connsiteX13265" fmla="*/ 123212 w 6672740"/>
              <a:gd name="connsiteY13265" fmla="*/ 2829185 h 3401120"/>
              <a:gd name="connsiteX13266" fmla="*/ 114387 w 6672740"/>
              <a:gd name="connsiteY13266" fmla="*/ 2850494 h 3401120"/>
              <a:gd name="connsiteX13267" fmla="*/ 119479 w 6672740"/>
              <a:gd name="connsiteY13267" fmla="*/ 2862788 h 3401120"/>
              <a:gd name="connsiteX13268" fmla="*/ 108269 w 6672740"/>
              <a:gd name="connsiteY13268" fmla="*/ 2889849 h 3401120"/>
              <a:gd name="connsiteX13269" fmla="*/ 107998 w 6672740"/>
              <a:gd name="connsiteY13269" fmla="*/ 2889962 h 3401120"/>
              <a:gd name="connsiteX13270" fmla="*/ 112011 w 6672740"/>
              <a:gd name="connsiteY13270" fmla="*/ 2900125 h 3401120"/>
              <a:gd name="connsiteX13271" fmla="*/ 103322 w 6672740"/>
              <a:gd name="connsiteY13271" fmla="*/ 2922127 h 3401120"/>
              <a:gd name="connsiteX13272" fmla="*/ 108278 w 6672740"/>
              <a:gd name="connsiteY13272" fmla="*/ 2934660 h 3401120"/>
              <a:gd name="connsiteX13273" fmla="*/ 99026 w 6672740"/>
              <a:gd name="connsiteY13273" fmla="*/ 2958058 h 3401120"/>
              <a:gd name="connsiteX13274" fmla="*/ 104544 w 6672740"/>
              <a:gd name="connsiteY13274" fmla="*/ 2971063 h 3401120"/>
              <a:gd name="connsiteX13275" fmla="*/ 95288 w 6672740"/>
              <a:gd name="connsiteY13275" fmla="*/ 2992876 h 3401120"/>
              <a:gd name="connsiteX13276" fmla="*/ 100809 w 6672740"/>
              <a:gd name="connsiteY13276" fmla="*/ 3005600 h 3401120"/>
              <a:gd name="connsiteX13277" fmla="*/ 91381 w 6672740"/>
              <a:gd name="connsiteY13277" fmla="*/ 3027327 h 3401120"/>
              <a:gd name="connsiteX13278" fmla="*/ 97075 w 6672740"/>
              <a:gd name="connsiteY13278" fmla="*/ 3040137 h 3401120"/>
              <a:gd name="connsiteX13279" fmla="*/ 87465 w 6672740"/>
              <a:gd name="connsiteY13279" fmla="*/ 3061756 h 3401120"/>
              <a:gd name="connsiteX13280" fmla="*/ 93343 w 6672740"/>
              <a:gd name="connsiteY13280" fmla="*/ 3075606 h 3401120"/>
              <a:gd name="connsiteX13281" fmla="*/ 83466 w 6672740"/>
              <a:gd name="connsiteY13281" fmla="*/ 3098884 h 3401120"/>
              <a:gd name="connsiteX13282" fmla="*/ 87742 w 6672740"/>
              <a:gd name="connsiteY13282" fmla="*/ 3109209 h 3401120"/>
              <a:gd name="connsiteX13283" fmla="*/ 77756 w 6672740"/>
              <a:gd name="connsiteY13283" fmla="*/ 3133317 h 3401120"/>
              <a:gd name="connsiteX13284" fmla="*/ 84008 w 6672740"/>
              <a:gd name="connsiteY13284" fmla="*/ 3148413 h 3401120"/>
              <a:gd name="connsiteX13285" fmla="*/ 75052 w 6672740"/>
              <a:gd name="connsiteY13285" fmla="*/ 3170034 h 3401120"/>
              <a:gd name="connsiteX13286" fmla="*/ 80274 w 6672740"/>
              <a:gd name="connsiteY13286" fmla="*/ 3182950 h 3401120"/>
              <a:gd name="connsiteX13287" fmla="*/ 73208 w 6672740"/>
              <a:gd name="connsiteY13287" fmla="*/ 3200426 h 3401120"/>
              <a:gd name="connsiteX13288" fmla="*/ 80274 w 6672740"/>
              <a:gd name="connsiteY13288" fmla="*/ 3217485 h 3401120"/>
              <a:gd name="connsiteX13289" fmla="*/ 71069 w 6672740"/>
              <a:gd name="connsiteY13289" fmla="*/ 3239710 h 3401120"/>
              <a:gd name="connsiteX13290" fmla="*/ 76541 w 6672740"/>
              <a:gd name="connsiteY13290" fmla="*/ 3253888 h 3401120"/>
              <a:gd name="connsiteX13291" fmla="*/ 69268 w 6672740"/>
              <a:gd name="connsiteY13291" fmla="*/ 3272732 h 3401120"/>
              <a:gd name="connsiteX13292" fmla="*/ 76541 w 6672740"/>
              <a:gd name="connsiteY13292" fmla="*/ 3290292 h 3401120"/>
              <a:gd name="connsiteX13293" fmla="*/ 69196 w 6672740"/>
              <a:gd name="connsiteY13293" fmla="*/ 3308027 h 3401120"/>
              <a:gd name="connsiteX13294" fmla="*/ 76541 w 6672740"/>
              <a:gd name="connsiteY13294" fmla="*/ 3325761 h 3401120"/>
              <a:gd name="connsiteX13295" fmla="*/ 68808 w 6672740"/>
              <a:gd name="connsiteY13295" fmla="*/ 3344430 h 3401120"/>
              <a:gd name="connsiteX13296" fmla="*/ 76541 w 6672740"/>
              <a:gd name="connsiteY13296" fmla="*/ 3363098 h 3401120"/>
              <a:gd name="connsiteX13297" fmla="*/ 69195 w 6672740"/>
              <a:gd name="connsiteY13297" fmla="*/ 3380834 h 3401120"/>
              <a:gd name="connsiteX13298" fmla="*/ 76541 w 6672740"/>
              <a:gd name="connsiteY13298" fmla="*/ 3398569 h 3401120"/>
              <a:gd name="connsiteX13299" fmla="*/ 75484 w 6672740"/>
              <a:gd name="connsiteY13299" fmla="*/ 3401120 h 3401120"/>
              <a:gd name="connsiteX13300" fmla="*/ 1057 w 6672740"/>
              <a:gd name="connsiteY13300" fmla="*/ 3401120 h 340112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</a:cxnLst>
            <a:rect l="l" t="t" r="r" b="b"/>
            <a:pathLst>
              <a:path w="6672740" h="3401120">
                <a:moveTo>
                  <a:pt x="4627088" y="804170"/>
                </a:moveTo>
                <a:lnTo>
                  <a:pt x="4645568" y="796516"/>
                </a:lnTo>
                <a:lnTo>
                  <a:pt x="4646248" y="794913"/>
                </a:lnTo>
                <a:lnTo>
                  <a:pt x="4627839" y="802357"/>
                </a:lnTo>
                <a:close/>
                <a:moveTo>
                  <a:pt x="4577232" y="845784"/>
                </a:moveTo>
                <a:lnTo>
                  <a:pt x="4600046" y="835644"/>
                </a:lnTo>
                <a:lnTo>
                  <a:pt x="4603619" y="827015"/>
                </a:lnTo>
                <a:lnTo>
                  <a:pt x="4619460" y="820453"/>
                </a:lnTo>
                <a:lnTo>
                  <a:pt x="4621205" y="816240"/>
                </a:lnTo>
                <a:lnTo>
                  <a:pt x="4600057" y="825000"/>
                </a:lnTo>
                <a:lnTo>
                  <a:pt x="4596137" y="834467"/>
                </a:lnTo>
                <a:lnTo>
                  <a:pt x="4578975" y="841575"/>
                </a:lnTo>
                <a:close/>
                <a:moveTo>
                  <a:pt x="4550431" y="869794"/>
                </a:moveTo>
                <a:lnTo>
                  <a:pt x="4569540" y="862246"/>
                </a:lnTo>
                <a:lnTo>
                  <a:pt x="4570710" y="859213"/>
                </a:lnTo>
                <a:lnTo>
                  <a:pt x="4551520" y="867163"/>
                </a:lnTo>
                <a:close/>
                <a:moveTo>
                  <a:pt x="4518433" y="804327"/>
                </a:moveTo>
                <a:lnTo>
                  <a:pt x="4534905" y="797504"/>
                </a:lnTo>
                <a:lnTo>
                  <a:pt x="4536263" y="794225"/>
                </a:lnTo>
                <a:lnTo>
                  <a:pt x="4519871" y="801015"/>
                </a:lnTo>
                <a:close/>
                <a:moveTo>
                  <a:pt x="4467266" y="845034"/>
                </a:moveTo>
                <a:lnTo>
                  <a:pt x="4487845" y="836104"/>
                </a:lnTo>
                <a:lnTo>
                  <a:pt x="4491609" y="827015"/>
                </a:lnTo>
                <a:lnTo>
                  <a:pt x="4511957" y="818586"/>
                </a:lnTo>
                <a:lnTo>
                  <a:pt x="4513045" y="815958"/>
                </a:lnTo>
                <a:lnTo>
                  <a:pt x="4492100" y="824230"/>
                </a:lnTo>
                <a:lnTo>
                  <a:pt x="4487859" y="834467"/>
                </a:lnTo>
                <a:lnTo>
                  <a:pt x="4468314" y="842563"/>
                </a:lnTo>
                <a:close/>
                <a:moveTo>
                  <a:pt x="4416515" y="891125"/>
                </a:moveTo>
                <a:lnTo>
                  <a:pt x="4435637" y="883392"/>
                </a:lnTo>
                <a:lnTo>
                  <a:pt x="4441204" y="869952"/>
                </a:lnTo>
                <a:lnTo>
                  <a:pt x="4457234" y="863313"/>
                </a:lnTo>
                <a:lnTo>
                  <a:pt x="4458586" y="859893"/>
                </a:lnTo>
                <a:lnTo>
                  <a:pt x="4439289" y="867697"/>
                </a:lnTo>
                <a:lnTo>
                  <a:pt x="4433722" y="881137"/>
                </a:lnTo>
                <a:lnTo>
                  <a:pt x="4417830" y="887720"/>
                </a:lnTo>
                <a:close/>
                <a:moveTo>
                  <a:pt x="4408804" y="803481"/>
                </a:moveTo>
                <a:lnTo>
                  <a:pt x="4427241" y="796027"/>
                </a:lnTo>
                <a:lnTo>
                  <a:pt x="4427987" y="794225"/>
                </a:lnTo>
                <a:lnTo>
                  <a:pt x="4409479" y="801891"/>
                </a:lnTo>
                <a:close/>
                <a:moveTo>
                  <a:pt x="4330262" y="869510"/>
                </a:moveTo>
                <a:lnTo>
                  <a:pt x="4351752" y="860608"/>
                </a:lnTo>
                <a:lnTo>
                  <a:pt x="4357196" y="846503"/>
                </a:lnTo>
                <a:lnTo>
                  <a:pt x="4374762" y="838694"/>
                </a:lnTo>
                <a:lnTo>
                  <a:pt x="4379600" y="827015"/>
                </a:lnTo>
                <a:lnTo>
                  <a:pt x="4400107" y="818519"/>
                </a:lnTo>
                <a:lnTo>
                  <a:pt x="4400782" y="816930"/>
                </a:lnTo>
                <a:lnTo>
                  <a:pt x="4379560" y="825510"/>
                </a:lnTo>
                <a:lnTo>
                  <a:pt x="4375849" y="834467"/>
                </a:lnTo>
                <a:lnTo>
                  <a:pt x="4356304" y="842563"/>
                </a:lnTo>
                <a:lnTo>
                  <a:pt x="4349441" y="858735"/>
                </a:lnTo>
                <a:lnTo>
                  <a:pt x="4331764" y="865883"/>
                </a:lnTo>
                <a:close/>
                <a:moveTo>
                  <a:pt x="4296974" y="803408"/>
                </a:moveTo>
                <a:lnTo>
                  <a:pt x="4315231" y="796027"/>
                </a:lnTo>
                <a:lnTo>
                  <a:pt x="4315977" y="794225"/>
                </a:lnTo>
                <a:lnTo>
                  <a:pt x="4297631" y="801824"/>
                </a:lnTo>
                <a:close/>
                <a:moveTo>
                  <a:pt x="4280344" y="914499"/>
                </a:moveTo>
                <a:lnTo>
                  <a:pt x="4301198" y="905861"/>
                </a:lnTo>
                <a:lnTo>
                  <a:pt x="4306792" y="892354"/>
                </a:lnTo>
                <a:lnTo>
                  <a:pt x="4322634" y="885792"/>
                </a:lnTo>
                <a:lnTo>
                  <a:pt x="4324379" y="881579"/>
                </a:lnTo>
                <a:lnTo>
                  <a:pt x="4305108" y="889560"/>
                </a:lnTo>
                <a:lnTo>
                  <a:pt x="4299310" y="904585"/>
                </a:lnTo>
                <a:lnTo>
                  <a:pt x="4281166" y="912650"/>
                </a:lnTo>
                <a:close/>
                <a:moveTo>
                  <a:pt x="4246802" y="845784"/>
                </a:moveTo>
                <a:lnTo>
                  <a:pt x="4267328" y="836661"/>
                </a:lnTo>
                <a:lnTo>
                  <a:pt x="4271323" y="827015"/>
                </a:lnTo>
                <a:lnTo>
                  <a:pt x="4287301" y="820396"/>
                </a:lnTo>
                <a:lnTo>
                  <a:pt x="4288699" y="817101"/>
                </a:lnTo>
                <a:lnTo>
                  <a:pt x="4267374" y="825934"/>
                </a:lnTo>
                <a:lnTo>
                  <a:pt x="4263839" y="834467"/>
                </a:lnTo>
                <a:lnTo>
                  <a:pt x="4248932" y="840642"/>
                </a:lnTo>
                <a:close/>
                <a:moveTo>
                  <a:pt x="4229688" y="961239"/>
                </a:moveTo>
                <a:lnTo>
                  <a:pt x="4250516" y="953202"/>
                </a:lnTo>
                <a:lnTo>
                  <a:pt x="4256387" y="939024"/>
                </a:lnTo>
                <a:lnTo>
                  <a:pt x="4271762" y="932656"/>
                </a:lnTo>
                <a:lnTo>
                  <a:pt x="4275170" y="924429"/>
                </a:lnTo>
                <a:lnTo>
                  <a:pt x="4254777" y="932299"/>
                </a:lnTo>
                <a:lnTo>
                  <a:pt x="4248905" y="946477"/>
                </a:lnTo>
                <a:lnTo>
                  <a:pt x="4233287" y="952945"/>
                </a:lnTo>
                <a:close/>
                <a:moveTo>
                  <a:pt x="4220122" y="869135"/>
                </a:moveTo>
                <a:lnTo>
                  <a:pt x="4239310" y="861729"/>
                </a:lnTo>
                <a:lnTo>
                  <a:pt x="4240281" y="859213"/>
                </a:lnTo>
                <a:lnTo>
                  <a:pt x="4220931" y="867229"/>
                </a:lnTo>
                <a:close/>
                <a:moveTo>
                  <a:pt x="4188004" y="804327"/>
                </a:moveTo>
                <a:lnTo>
                  <a:pt x="4202222" y="798438"/>
                </a:lnTo>
                <a:lnTo>
                  <a:pt x="4203967" y="794225"/>
                </a:lnTo>
                <a:lnTo>
                  <a:pt x="4189853" y="800072"/>
                </a:lnTo>
                <a:close/>
                <a:moveTo>
                  <a:pt x="4168637" y="914620"/>
                </a:moveTo>
                <a:lnTo>
                  <a:pt x="4188874" y="906617"/>
                </a:lnTo>
                <a:lnTo>
                  <a:pt x="4194782" y="892354"/>
                </a:lnTo>
                <a:lnTo>
                  <a:pt x="4211040" y="885620"/>
                </a:lnTo>
                <a:lnTo>
                  <a:pt x="4212596" y="882121"/>
                </a:lnTo>
                <a:lnTo>
                  <a:pt x="4192895" y="890087"/>
                </a:lnTo>
                <a:lnTo>
                  <a:pt x="4187299" y="904585"/>
                </a:lnTo>
                <a:lnTo>
                  <a:pt x="4169546" y="912476"/>
                </a:lnTo>
                <a:close/>
                <a:moveTo>
                  <a:pt x="4160470" y="826657"/>
                </a:moveTo>
                <a:lnTo>
                  <a:pt x="4181747" y="818054"/>
                </a:lnTo>
                <a:lnTo>
                  <a:pt x="4182615" y="815959"/>
                </a:lnTo>
                <a:lnTo>
                  <a:pt x="4161466" y="824311"/>
                </a:lnTo>
                <a:close/>
                <a:moveTo>
                  <a:pt x="4134792" y="845784"/>
                </a:moveTo>
                <a:lnTo>
                  <a:pt x="4155535" y="836564"/>
                </a:lnTo>
                <a:lnTo>
                  <a:pt x="4156272" y="834825"/>
                </a:lnTo>
                <a:lnTo>
                  <a:pt x="4135923" y="843052"/>
                </a:lnTo>
                <a:close/>
                <a:moveTo>
                  <a:pt x="4083928" y="891874"/>
                </a:moveTo>
                <a:lnTo>
                  <a:pt x="4103281" y="883859"/>
                </a:lnTo>
                <a:lnTo>
                  <a:pt x="4109182" y="869952"/>
                </a:lnTo>
                <a:lnTo>
                  <a:pt x="4126890" y="862792"/>
                </a:lnTo>
                <a:lnTo>
                  <a:pt x="4128270" y="859213"/>
                </a:lnTo>
                <a:lnTo>
                  <a:pt x="4108921" y="867229"/>
                </a:lnTo>
                <a:lnTo>
                  <a:pt x="4103019" y="881137"/>
                </a:lnTo>
                <a:lnTo>
                  <a:pt x="4085309" y="888298"/>
                </a:lnTo>
                <a:close/>
                <a:moveTo>
                  <a:pt x="4076373" y="804169"/>
                </a:moveTo>
                <a:lnTo>
                  <a:pt x="4094852" y="796516"/>
                </a:lnTo>
                <a:lnTo>
                  <a:pt x="4095532" y="794914"/>
                </a:lnTo>
                <a:lnTo>
                  <a:pt x="4077123" y="802357"/>
                </a:lnTo>
                <a:close/>
                <a:moveTo>
                  <a:pt x="4048461" y="826657"/>
                </a:moveTo>
                <a:lnTo>
                  <a:pt x="4069737" y="818054"/>
                </a:lnTo>
                <a:lnTo>
                  <a:pt x="4070488" y="816242"/>
                </a:lnTo>
                <a:lnTo>
                  <a:pt x="4049126" y="825090"/>
                </a:lnTo>
                <a:close/>
                <a:moveTo>
                  <a:pt x="4033412" y="938937"/>
                </a:moveTo>
                <a:lnTo>
                  <a:pt x="4053901" y="931029"/>
                </a:lnTo>
                <a:lnTo>
                  <a:pt x="4060370" y="915029"/>
                </a:lnTo>
                <a:lnTo>
                  <a:pt x="4076154" y="908332"/>
                </a:lnTo>
                <a:lnTo>
                  <a:pt x="4077409" y="905303"/>
                </a:lnTo>
                <a:lnTo>
                  <a:pt x="4056884" y="914426"/>
                </a:lnTo>
                <a:lnTo>
                  <a:pt x="4052888" y="924075"/>
                </a:lnTo>
                <a:lnTo>
                  <a:pt x="4036910" y="930693"/>
                </a:lnTo>
                <a:close/>
                <a:moveTo>
                  <a:pt x="3999832" y="869510"/>
                </a:moveTo>
                <a:lnTo>
                  <a:pt x="4019100" y="861529"/>
                </a:lnTo>
                <a:lnTo>
                  <a:pt x="4024900" y="846503"/>
                </a:lnTo>
                <a:lnTo>
                  <a:pt x="4042657" y="838609"/>
                </a:lnTo>
                <a:lnTo>
                  <a:pt x="4044262" y="834825"/>
                </a:lnTo>
                <a:lnTo>
                  <a:pt x="4023913" y="843052"/>
                </a:lnTo>
                <a:lnTo>
                  <a:pt x="4017417" y="858735"/>
                </a:lnTo>
                <a:lnTo>
                  <a:pt x="4001577" y="865297"/>
                </a:lnTo>
                <a:close/>
                <a:moveTo>
                  <a:pt x="3964363" y="804169"/>
                </a:moveTo>
                <a:lnTo>
                  <a:pt x="3982842" y="796515"/>
                </a:lnTo>
                <a:lnTo>
                  <a:pt x="3983444" y="795097"/>
                </a:lnTo>
                <a:lnTo>
                  <a:pt x="3964947" y="802758"/>
                </a:lnTo>
                <a:close/>
                <a:moveTo>
                  <a:pt x="3916631" y="844840"/>
                </a:moveTo>
                <a:lnTo>
                  <a:pt x="3937319" y="835644"/>
                </a:lnTo>
                <a:lnTo>
                  <a:pt x="3940893" y="827015"/>
                </a:lnTo>
                <a:lnTo>
                  <a:pt x="3956733" y="820453"/>
                </a:lnTo>
                <a:lnTo>
                  <a:pt x="3958478" y="816242"/>
                </a:lnTo>
                <a:lnTo>
                  <a:pt x="3937332" y="825000"/>
                </a:lnTo>
                <a:lnTo>
                  <a:pt x="3933410" y="834467"/>
                </a:lnTo>
                <a:lnTo>
                  <a:pt x="3918392" y="840687"/>
                </a:lnTo>
                <a:close/>
                <a:moveTo>
                  <a:pt x="3887705" y="869794"/>
                </a:moveTo>
                <a:lnTo>
                  <a:pt x="3906814" y="862246"/>
                </a:lnTo>
                <a:lnTo>
                  <a:pt x="3907695" y="859964"/>
                </a:lnTo>
                <a:lnTo>
                  <a:pt x="3888572" y="867697"/>
                </a:lnTo>
                <a:close/>
                <a:moveTo>
                  <a:pt x="3857726" y="803628"/>
                </a:moveTo>
                <a:lnTo>
                  <a:pt x="3872041" y="797840"/>
                </a:lnTo>
                <a:lnTo>
                  <a:pt x="3873538" y="794225"/>
                </a:lnTo>
                <a:lnTo>
                  <a:pt x="3859280" y="800131"/>
                </a:lnTo>
                <a:close/>
                <a:moveTo>
                  <a:pt x="3804538" y="845034"/>
                </a:moveTo>
                <a:lnTo>
                  <a:pt x="3825119" y="836104"/>
                </a:lnTo>
                <a:lnTo>
                  <a:pt x="3828883" y="827015"/>
                </a:lnTo>
                <a:lnTo>
                  <a:pt x="3849391" y="818519"/>
                </a:lnTo>
                <a:lnTo>
                  <a:pt x="3850199" y="816616"/>
                </a:lnTo>
                <a:lnTo>
                  <a:pt x="3829165" y="824734"/>
                </a:lnTo>
                <a:lnTo>
                  <a:pt x="3825134" y="834467"/>
                </a:lnTo>
                <a:lnTo>
                  <a:pt x="3805586" y="842564"/>
                </a:lnTo>
                <a:close/>
                <a:moveTo>
                  <a:pt x="3753500" y="891874"/>
                </a:moveTo>
                <a:lnTo>
                  <a:pt x="3772690" y="883926"/>
                </a:lnTo>
                <a:lnTo>
                  <a:pt x="3778478" y="869952"/>
                </a:lnTo>
                <a:lnTo>
                  <a:pt x="3794508" y="863313"/>
                </a:lnTo>
                <a:lnTo>
                  <a:pt x="3795860" y="859893"/>
                </a:lnTo>
                <a:lnTo>
                  <a:pt x="3776562" y="867697"/>
                </a:lnTo>
                <a:lnTo>
                  <a:pt x="3770995" y="881137"/>
                </a:lnTo>
                <a:lnTo>
                  <a:pt x="3755104" y="887720"/>
                </a:lnTo>
                <a:close/>
                <a:moveTo>
                  <a:pt x="3746080" y="803480"/>
                </a:moveTo>
                <a:lnTo>
                  <a:pt x="3764516" y="796027"/>
                </a:lnTo>
                <a:lnTo>
                  <a:pt x="3765261" y="794225"/>
                </a:lnTo>
                <a:lnTo>
                  <a:pt x="3746755" y="801890"/>
                </a:lnTo>
                <a:close/>
                <a:moveTo>
                  <a:pt x="3667536" y="869510"/>
                </a:moveTo>
                <a:lnTo>
                  <a:pt x="3689026" y="860608"/>
                </a:lnTo>
                <a:lnTo>
                  <a:pt x="3694471" y="846503"/>
                </a:lnTo>
                <a:lnTo>
                  <a:pt x="3712035" y="838695"/>
                </a:lnTo>
                <a:lnTo>
                  <a:pt x="3716873" y="827015"/>
                </a:lnTo>
                <a:lnTo>
                  <a:pt x="3737381" y="818519"/>
                </a:lnTo>
                <a:lnTo>
                  <a:pt x="3738056" y="816931"/>
                </a:lnTo>
                <a:lnTo>
                  <a:pt x="3716834" y="825510"/>
                </a:lnTo>
                <a:lnTo>
                  <a:pt x="3713124" y="834467"/>
                </a:lnTo>
                <a:lnTo>
                  <a:pt x="3693710" y="842509"/>
                </a:lnTo>
                <a:lnTo>
                  <a:pt x="3686989" y="858735"/>
                </a:lnTo>
                <a:lnTo>
                  <a:pt x="3668894" y="866230"/>
                </a:lnTo>
                <a:close/>
                <a:moveTo>
                  <a:pt x="3633933" y="804170"/>
                </a:moveTo>
                <a:lnTo>
                  <a:pt x="3652280" y="796570"/>
                </a:lnTo>
                <a:lnTo>
                  <a:pt x="3653251" y="794225"/>
                </a:lnTo>
                <a:lnTo>
                  <a:pt x="3634904" y="801824"/>
                </a:lnTo>
                <a:close/>
                <a:moveTo>
                  <a:pt x="3617616" y="914500"/>
                </a:moveTo>
                <a:lnTo>
                  <a:pt x="3638471" y="905861"/>
                </a:lnTo>
                <a:lnTo>
                  <a:pt x="3644066" y="892354"/>
                </a:lnTo>
                <a:lnTo>
                  <a:pt x="3659907" y="885792"/>
                </a:lnTo>
                <a:lnTo>
                  <a:pt x="3661653" y="881579"/>
                </a:lnTo>
                <a:lnTo>
                  <a:pt x="3642383" y="889560"/>
                </a:lnTo>
                <a:lnTo>
                  <a:pt x="3636583" y="904585"/>
                </a:lnTo>
                <a:lnTo>
                  <a:pt x="3618438" y="912651"/>
                </a:lnTo>
                <a:close/>
                <a:moveTo>
                  <a:pt x="3584077" y="845784"/>
                </a:moveTo>
                <a:lnTo>
                  <a:pt x="3604601" y="836661"/>
                </a:lnTo>
                <a:lnTo>
                  <a:pt x="3608597" y="827015"/>
                </a:lnTo>
                <a:lnTo>
                  <a:pt x="3626691" y="819519"/>
                </a:lnTo>
                <a:lnTo>
                  <a:pt x="3628050" y="816240"/>
                </a:lnTo>
                <a:lnTo>
                  <a:pt x="3604649" y="825933"/>
                </a:lnTo>
                <a:lnTo>
                  <a:pt x="3601114" y="834467"/>
                </a:lnTo>
                <a:lnTo>
                  <a:pt x="3586207" y="840642"/>
                </a:lnTo>
                <a:close/>
                <a:moveTo>
                  <a:pt x="3557396" y="869135"/>
                </a:moveTo>
                <a:lnTo>
                  <a:pt x="3576584" y="861729"/>
                </a:lnTo>
                <a:lnTo>
                  <a:pt x="3577555" y="859215"/>
                </a:lnTo>
                <a:lnTo>
                  <a:pt x="3558204" y="867230"/>
                </a:lnTo>
                <a:close/>
                <a:moveTo>
                  <a:pt x="3525278" y="804327"/>
                </a:moveTo>
                <a:lnTo>
                  <a:pt x="3539498" y="798438"/>
                </a:lnTo>
                <a:lnTo>
                  <a:pt x="3540931" y="794976"/>
                </a:lnTo>
                <a:lnTo>
                  <a:pt x="3526870" y="800660"/>
                </a:lnTo>
                <a:close/>
                <a:moveTo>
                  <a:pt x="3497746" y="826656"/>
                </a:moveTo>
                <a:lnTo>
                  <a:pt x="3519022" y="818054"/>
                </a:lnTo>
                <a:lnTo>
                  <a:pt x="3519890" y="815958"/>
                </a:lnTo>
                <a:lnTo>
                  <a:pt x="3498741" y="824311"/>
                </a:lnTo>
                <a:close/>
                <a:moveTo>
                  <a:pt x="3472067" y="845784"/>
                </a:moveTo>
                <a:lnTo>
                  <a:pt x="3492809" y="836564"/>
                </a:lnTo>
                <a:lnTo>
                  <a:pt x="3493546" y="834825"/>
                </a:lnTo>
                <a:lnTo>
                  <a:pt x="3473198" y="843052"/>
                </a:lnTo>
                <a:close/>
                <a:moveTo>
                  <a:pt x="3421203" y="891874"/>
                </a:moveTo>
                <a:lnTo>
                  <a:pt x="3442648" y="882992"/>
                </a:lnTo>
                <a:lnTo>
                  <a:pt x="3448049" y="869952"/>
                </a:lnTo>
                <a:lnTo>
                  <a:pt x="3463941" y="863369"/>
                </a:lnTo>
                <a:lnTo>
                  <a:pt x="3465545" y="859215"/>
                </a:lnTo>
                <a:lnTo>
                  <a:pt x="3446355" y="867163"/>
                </a:lnTo>
                <a:lnTo>
                  <a:pt x="3440567" y="881137"/>
                </a:lnTo>
                <a:lnTo>
                  <a:pt x="3422452" y="888641"/>
                </a:lnTo>
                <a:close/>
                <a:moveTo>
                  <a:pt x="3413647" y="804170"/>
                </a:moveTo>
                <a:lnTo>
                  <a:pt x="3432127" y="796515"/>
                </a:lnTo>
                <a:lnTo>
                  <a:pt x="3432806" y="794913"/>
                </a:lnTo>
                <a:lnTo>
                  <a:pt x="3414397" y="802357"/>
                </a:lnTo>
                <a:close/>
                <a:moveTo>
                  <a:pt x="3370685" y="938937"/>
                </a:moveTo>
                <a:lnTo>
                  <a:pt x="3391174" y="931030"/>
                </a:lnTo>
                <a:lnTo>
                  <a:pt x="3397644" y="915029"/>
                </a:lnTo>
                <a:lnTo>
                  <a:pt x="3413427" y="908332"/>
                </a:lnTo>
                <a:lnTo>
                  <a:pt x="3414681" y="905303"/>
                </a:lnTo>
                <a:lnTo>
                  <a:pt x="3394159" y="914426"/>
                </a:lnTo>
                <a:lnTo>
                  <a:pt x="3390162" y="924075"/>
                </a:lnTo>
                <a:lnTo>
                  <a:pt x="3374184" y="930693"/>
                </a:lnTo>
                <a:close/>
                <a:moveTo>
                  <a:pt x="3337107" y="869510"/>
                </a:moveTo>
                <a:lnTo>
                  <a:pt x="3356375" y="861529"/>
                </a:lnTo>
                <a:lnTo>
                  <a:pt x="3362175" y="846503"/>
                </a:lnTo>
                <a:lnTo>
                  <a:pt x="3382027" y="837678"/>
                </a:lnTo>
                <a:lnTo>
                  <a:pt x="3386444" y="827015"/>
                </a:lnTo>
                <a:lnTo>
                  <a:pt x="3406792" y="818586"/>
                </a:lnTo>
                <a:lnTo>
                  <a:pt x="3407763" y="816240"/>
                </a:lnTo>
                <a:lnTo>
                  <a:pt x="3386616" y="825000"/>
                </a:lnTo>
                <a:lnTo>
                  <a:pt x="3382694" y="834467"/>
                </a:lnTo>
                <a:lnTo>
                  <a:pt x="3361027" y="843441"/>
                </a:lnTo>
                <a:lnTo>
                  <a:pt x="3354692" y="858735"/>
                </a:lnTo>
                <a:lnTo>
                  <a:pt x="3338852" y="865297"/>
                </a:lnTo>
                <a:close/>
                <a:moveTo>
                  <a:pt x="3301637" y="804170"/>
                </a:moveTo>
                <a:lnTo>
                  <a:pt x="3322237" y="795638"/>
                </a:lnTo>
                <a:lnTo>
                  <a:pt x="3322821" y="794225"/>
                </a:lnTo>
                <a:lnTo>
                  <a:pt x="3302221" y="802758"/>
                </a:lnTo>
                <a:close/>
                <a:moveTo>
                  <a:pt x="3253825" y="845033"/>
                </a:moveTo>
                <a:lnTo>
                  <a:pt x="3274404" y="836104"/>
                </a:lnTo>
                <a:lnTo>
                  <a:pt x="3278168" y="827015"/>
                </a:lnTo>
                <a:lnTo>
                  <a:pt x="3294008" y="820453"/>
                </a:lnTo>
                <a:lnTo>
                  <a:pt x="3295753" y="816240"/>
                </a:lnTo>
                <a:lnTo>
                  <a:pt x="3274606" y="825000"/>
                </a:lnTo>
                <a:lnTo>
                  <a:pt x="3270684" y="834467"/>
                </a:lnTo>
                <a:lnTo>
                  <a:pt x="3255668" y="840687"/>
                </a:lnTo>
                <a:close/>
                <a:moveTo>
                  <a:pt x="3224979" y="869794"/>
                </a:moveTo>
                <a:lnTo>
                  <a:pt x="3244237" y="862187"/>
                </a:lnTo>
                <a:lnTo>
                  <a:pt x="3245144" y="859893"/>
                </a:lnTo>
                <a:lnTo>
                  <a:pt x="3225847" y="867697"/>
                </a:lnTo>
                <a:close/>
                <a:moveTo>
                  <a:pt x="3195000" y="803628"/>
                </a:moveTo>
                <a:lnTo>
                  <a:pt x="3209315" y="797840"/>
                </a:lnTo>
                <a:lnTo>
                  <a:pt x="3210812" y="794225"/>
                </a:lnTo>
                <a:lnTo>
                  <a:pt x="3196554" y="800131"/>
                </a:lnTo>
                <a:close/>
                <a:moveTo>
                  <a:pt x="3141978" y="844962"/>
                </a:moveTo>
                <a:lnTo>
                  <a:pt x="3162394" y="836104"/>
                </a:lnTo>
                <a:lnTo>
                  <a:pt x="3166158" y="827015"/>
                </a:lnTo>
                <a:lnTo>
                  <a:pt x="3186666" y="818519"/>
                </a:lnTo>
                <a:lnTo>
                  <a:pt x="3187473" y="816616"/>
                </a:lnTo>
                <a:lnTo>
                  <a:pt x="3166439" y="824734"/>
                </a:lnTo>
                <a:lnTo>
                  <a:pt x="3162408" y="834467"/>
                </a:lnTo>
                <a:lnTo>
                  <a:pt x="3142994" y="842509"/>
                </a:lnTo>
                <a:close/>
                <a:moveTo>
                  <a:pt x="3090774" y="891874"/>
                </a:moveTo>
                <a:lnTo>
                  <a:pt x="3109965" y="883926"/>
                </a:lnTo>
                <a:lnTo>
                  <a:pt x="3115753" y="869952"/>
                </a:lnTo>
                <a:lnTo>
                  <a:pt x="3131781" y="863313"/>
                </a:lnTo>
                <a:lnTo>
                  <a:pt x="3133067" y="860062"/>
                </a:lnTo>
                <a:lnTo>
                  <a:pt x="3113673" y="868097"/>
                </a:lnTo>
                <a:lnTo>
                  <a:pt x="3108270" y="881137"/>
                </a:lnTo>
                <a:lnTo>
                  <a:pt x="3092377" y="887720"/>
                </a:lnTo>
                <a:close/>
                <a:moveTo>
                  <a:pt x="3083218" y="804169"/>
                </a:moveTo>
                <a:lnTo>
                  <a:pt x="3101564" y="796570"/>
                </a:lnTo>
                <a:lnTo>
                  <a:pt x="3102535" y="794225"/>
                </a:lnTo>
                <a:lnTo>
                  <a:pt x="3084189" y="801824"/>
                </a:lnTo>
                <a:close/>
                <a:moveTo>
                  <a:pt x="3006815" y="868821"/>
                </a:moveTo>
                <a:lnTo>
                  <a:pt x="3026147" y="861003"/>
                </a:lnTo>
                <a:lnTo>
                  <a:pt x="3031745" y="846503"/>
                </a:lnTo>
                <a:lnTo>
                  <a:pt x="3049310" y="838694"/>
                </a:lnTo>
                <a:lnTo>
                  <a:pt x="3054148" y="827015"/>
                </a:lnTo>
                <a:lnTo>
                  <a:pt x="3076748" y="817653"/>
                </a:lnTo>
                <a:lnTo>
                  <a:pt x="3077333" y="816242"/>
                </a:lnTo>
                <a:lnTo>
                  <a:pt x="3053933" y="825934"/>
                </a:lnTo>
                <a:lnTo>
                  <a:pt x="3050398" y="834467"/>
                </a:lnTo>
                <a:lnTo>
                  <a:pt x="3030984" y="842509"/>
                </a:lnTo>
                <a:lnTo>
                  <a:pt x="3024262" y="858735"/>
                </a:lnTo>
                <a:lnTo>
                  <a:pt x="3008286" y="865353"/>
                </a:lnTo>
                <a:close/>
                <a:moveTo>
                  <a:pt x="2971208" y="804169"/>
                </a:moveTo>
                <a:lnTo>
                  <a:pt x="2989554" y="796570"/>
                </a:lnTo>
                <a:lnTo>
                  <a:pt x="2990525" y="794225"/>
                </a:lnTo>
                <a:lnTo>
                  <a:pt x="2972179" y="801824"/>
                </a:lnTo>
                <a:close/>
                <a:moveTo>
                  <a:pt x="2954892" y="914499"/>
                </a:moveTo>
                <a:lnTo>
                  <a:pt x="2975746" y="905861"/>
                </a:lnTo>
                <a:lnTo>
                  <a:pt x="2981341" y="892354"/>
                </a:lnTo>
                <a:lnTo>
                  <a:pt x="2997319" y="885736"/>
                </a:lnTo>
                <a:lnTo>
                  <a:pt x="2998791" y="882268"/>
                </a:lnTo>
                <a:lnTo>
                  <a:pt x="2979454" y="890087"/>
                </a:lnTo>
                <a:lnTo>
                  <a:pt x="2973857" y="904585"/>
                </a:lnTo>
                <a:lnTo>
                  <a:pt x="2955713" y="912650"/>
                </a:lnTo>
                <a:close/>
                <a:moveTo>
                  <a:pt x="2921351" y="845784"/>
                </a:moveTo>
                <a:lnTo>
                  <a:pt x="2942094" y="836564"/>
                </a:lnTo>
                <a:lnTo>
                  <a:pt x="2946145" y="827015"/>
                </a:lnTo>
                <a:lnTo>
                  <a:pt x="2963821" y="819867"/>
                </a:lnTo>
                <a:lnTo>
                  <a:pt x="2965323" y="816242"/>
                </a:lnTo>
                <a:lnTo>
                  <a:pt x="2943961" y="825090"/>
                </a:lnTo>
                <a:lnTo>
                  <a:pt x="2939981" y="834467"/>
                </a:lnTo>
                <a:lnTo>
                  <a:pt x="2923233" y="841239"/>
                </a:lnTo>
                <a:close/>
                <a:moveTo>
                  <a:pt x="2894671" y="869135"/>
                </a:moveTo>
                <a:lnTo>
                  <a:pt x="2913857" y="861729"/>
                </a:lnTo>
                <a:lnTo>
                  <a:pt x="2914829" y="859215"/>
                </a:lnTo>
                <a:lnTo>
                  <a:pt x="2895480" y="867229"/>
                </a:lnTo>
                <a:close/>
                <a:moveTo>
                  <a:pt x="2862553" y="804327"/>
                </a:moveTo>
                <a:lnTo>
                  <a:pt x="2876881" y="798392"/>
                </a:lnTo>
                <a:lnTo>
                  <a:pt x="2878357" y="794914"/>
                </a:lnTo>
                <a:lnTo>
                  <a:pt x="2864145" y="800660"/>
                </a:lnTo>
                <a:close/>
                <a:moveTo>
                  <a:pt x="2835254" y="826562"/>
                </a:moveTo>
                <a:lnTo>
                  <a:pt x="2856296" y="818054"/>
                </a:lnTo>
                <a:lnTo>
                  <a:pt x="2857164" y="815959"/>
                </a:lnTo>
                <a:lnTo>
                  <a:pt x="2836220" y="824230"/>
                </a:lnTo>
                <a:close/>
                <a:moveTo>
                  <a:pt x="2809341" y="845784"/>
                </a:moveTo>
                <a:lnTo>
                  <a:pt x="2830083" y="836564"/>
                </a:lnTo>
                <a:lnTo>
                  <a:pt x="2830758" y="834972"/>
                </a:lnTo>
                <a:lnTo>
                  <a:pt x="2810311" y="843443"/>
                </a:lnTo>
                <a:close/>
                <a:moveTo>
                  <a:pt x="2760526" y="891027"/>
                </a:moveTo>
                <a:lnTo>
                  <a:pt x="2779921" y="882992"/>
                </a:lnTo>
                <a:lnTo>
                  <a:pt x="2785323" y="869952"/>
                </a:lnTo>
                <a:lnTo>
                  <a:pt x="2801215" y="863369"/>
                </a:lnTo>
                <a:lnTo>
                  <a:pt x="2802819" y="859215"/>
                </a:lnTo>
                <a:lnTo>
                  <a:pt x="2783629" y="867163"/>
                </a:lnTo>
                <a:lnTo>
                  <a:pt x="2777840" y="881137"/>
                </a:lnTo>
                <a:lnTo>
                  <a:pt x="2761811" y="887776"/>
                </a:lnTo>
                <a:close/>
                <a:moveTo>
                  <a:pt x="2750921" y="804169"/>
                </a:moveTo>
                <a:lnTo>
                  <a:pt x="2771522" y="795636"/>
                </a:lnTo>
                <a:lnTo>
                  <a:pt x="2772106" y="794225"/>
                </a:lnTo>
                <a:lnTo>
                  <a:pt x="2751507" y="802758"/>
                </a:lnTo>
                <a:close/>
                <a:moveTo>
                  <a:pt x="2707960" y="938937"/>
                </a:moveTo>
                <a:lnTo>
                  <a:pt x="2728449" y="931029"/>
                </a:lnTo>
                <a:lnTo>
                  <a:pt x="2734919" y="915029"/>
                </a:lnTo>
                <a:lnTo>
                  <a:pt x="2750703" y="908332"/>
                </a:lnTo>
                <a:lnTo>
                  <a:pt x="2751616" y="906125"/>
                </a:lnTo>
                <a:lnTo>
                  <a:pt x="2731201" y="914983"/>
                </a:lnTo>
                <a:lnTo>
                  <a:pt x="2727435" y="924075"/>
                </a:lnTo>
                <a:lnTo>
                  <a:pt x="2711459" y="930693"/>
                </a:lnTo>
                <a:close/>
                <a:moveTo>
                  <a:pt x="2674381" y="869510"/>
                </a:moveTo>
                <a:lnTo>
                  <a:pt x="2693806" y="861463"/>
                </a:lnTo>
                <a:lnTo>
                  <a:pt x="2699721" y="846503"/>
                </a:lnTo>
                <a:lnTo>
                  <a:pt x="2719136" y="838079"/>
                </a:lnTo>
                <a:lnTo>
                  <a:pt x="2723718" y="827015"/>
                </a:lnTo>
                <a:lnTo>
                  <a:pt x="2744066" y="818586"/>
                </a:lnTo>
                <a:lnTo>
                  <a:pt x="2745037" y="816242"/>
                </a:lnTo>
                <a:lnTo>
                  <a:pt x="2723891" y="825000"/>
                </a:lnTo>
                <a:lnTo>
                  <a:pt x="2719969" y="834467"/>
                </a:lnTo>
                <a:lnTo>
                  <a:pt x="2700422" y="842564"/>
                </a:lnTo>
                <a:lnTo>
                  <a:pt x="2693559" y="858735"/>
                </a:lnTo>
                <a:lnTo>
                  <a:pt x="2675883" y="865883"/>
                </a:lnTo>
                <a:close/>
                <a:moveTo>
                  <a:pt x="2640915" y="803480"/>
                </a:moveTo>
                <a:lnTo>
                  <a:pt x="2659351" y="796027"/>
                </a:lnTo>
                <a:lnTo>
                  <a:pt x="2660096" y="794225"/>
                </a:lnTo>
                <a:lnTo>
                  <a:pt x="2641590" y="801890"/>
                </a:lnTo>
                <a:close/>
                <a:moveTo>
                  <a:pt x="2591099" y="845033"/>
                </a:moveTo>
                <a:lnTo>
                  <a:pt x="2611678" y="836104"/>
                </a:lnTo>
                <a:lnTo>
                  <a:pt x="2615442" y="827015"/>
                </a:lnTo>
                <a:lnTo>
                  <a:pt x="2631419" y="820396"/>
                </a:lnTo>
                <a:lnTo>
                  <a:pt x="2632891" y="816931"/>
                </a:lnTo>
                <a:lnTo>
                  <a:pt x="2611669" y="825510"/>
                </a:lnTo>
                <a:lnTo>
                  <a:pt x="2607959" y="834467"/>
                </a:lnTo>
                <a:lnTo>
                  <a:pt x="2592942" y="840687"/>
                </a:lnTo>
                <a:close/>
                <a:moveTo>
                  <a:pt x="2562253" y="869794"/>
                </a:moveTo>
                <a:lnTo>
                  <a:pt x="2581511" y="862187"/>
                </a:lnTo>
                <a:lnTo>
                  <a:pt x="2582417" y="859893"/>
                </a:lnTo>
                <a:lnTo>
                  <a:pt x="2563121" y="867697"/>
                </a:lnTo>
                <a:close/>
                <a:moveTo>
                  <a:pt x="2532275" y="803628"/>
                </a:moveTo>
                <a:lnTo>
                  <a:pt x="2546589" y="797840"/>
                </a:lnTo>
                <a:lnTo>
                  <a:pt x="2548086" y="794225"/>
                </a:lnTo>
                <a:lnTo>
                  <a:pt x="2533829" y="800130"/>
                </a:lnTo>
                <a:close/>
                <a:moveTo>
                  <a:pt x="2478912" y="845784"/>
                </a:moveTo>
                <a:lnTo>
                  <a:pt x="2499436" y="836661"/>
                </a:lnTo>
                <a:lnTo>
                  <a:pt x="2503432" y="827015"/>
                </a:lnTo>
                <a:lnTo>
                  <a:pt x="2523939" y="818519"/>
                </a:lnTo>
                <a:lnTo>
                  <a:pt x="2524747" y="816616"/>
                </a:lnTo>
                <a:lnTo>
                  <a:pt x="2503714" y="824734"/>
                </a:lnTo>
                <a:lnTo>
                  <a:pt x="2499683" y="834467"/>
                </a:lnTo>
                <a:lnTo>
                  <a:pt x="2480269" y="842509"/>
                </a:lnTo>
                <a:close/>
                <a:moveTo>
                  <a:pt x="2428048" y="891874"/>
                </a:moveTo>
                <a:lnTo>
                  <a:pt x="2447239" y="883926"/>
                </a:lnTo>
                <a:lnTo>
                  <a:pt x="2453027" y="869952"/>
                </a:lnTo>
                <a:lnTo>
                  <a:pt x="2471141" y="862448"/>
                </a:lnTo>
                <a:lnTo>
                  <a:pt x="2472390" y="859215"/>
                </a:lnTo>
                <a:lnTo>
                  <a:pt x="2450945" y="868097"/>
                </a:lnTo>
                <a:lnTo>
                  <a:pt x="2445544" y="881137"/>
                </a:lnTo>
                <a:lnTo>
                  <a:pt x="2429652" y="887720"/>
                </a:lnTo>
                <a:close/>
                <a:moveTo>
                  <a:pt x="2420491" y="804170"/>
                </a:moveTo>
                <a:lnTo>
                  <a:pt x="2438839" y="796570"/>
                </a:lnTo>
                <a:lnTo>
                  <a:pt x="2439810" y="794225"/>
                </a:lnTo>
                <a:lnTo>
                  <a:pt x="2421463" y="801824"/>
                </a:lnTo>
                <a:close/>
                <a:moveTo>
                  <a:pt x="2344088" y="868821"/>
                </a:moveTo>
                <a:lnTo>
                  <a:pt x="2363423" y="861002"/>
                </a:lnTo>
                <a:lnTo>
                  <a:pt x="2369020" y="846503"/>
                </a:lnTo>
                <a:lnTo>
                  <a:pt x="2386584" y="838695"/>
                </a:lnTo>
                <a:lnTo>
                  <a:pt x="2391422" y="827015"/>
                </a:lnTo>
                <a:lnTo>
                  <a:pt x="2414024" y="817653"/>
                </a:lnTo>
                <a:lnTo>
                  <a:pt x="2414608" y="816240"/>
                </a:lnTo>
                <a:lnTo>
                  <a:pt x="2391208" y="825933"/>
                </a:lnTo>
                <a:lnTo>
                  <a:pt x="2387673" y="834467"/>
                </a:lnTo>
                <a:lnTo>
                  <a:pt x="2368259" y="842509"/>
                </a:lnTo>
                <a:lnTo>
                  <a:pt x="2361537" y="858735"/>
                </a:lnTo>
                <a:lnTo>
                  <a:pt x="2345559" y="865353"/>
                </a:lnTo>
                <a:close/>
                <a:moveTo>
                  <a:pt x="2308482" y="804170"/>
                </a:moveTo>
                <a:lnTo>
                  <a:pt x="2326829" y="796570"/>
                </a:lnTo>
                <a:lnTo>
                  <a:pt x="2327490" y="794976"/>
                </a:lnTo>
                <a:lnTo>
                  <a:pt x="2309232" y="802357"/>
                </a:lnTo>
                <a:close/>
                <a:moveTo>
                  <a:pt x="2258626" y="845784"/>
                </a:moveTo>
                <a:lnTo>
                  <a:pt x="2279366" y="836564"/>
                </a:lnTo>
                <a:lnTo>
                  <a:pt x="2283419" y="827015"/>
                </a:lnTo>
                <a:lnTo>
                  <a:pt x="2301097" y="819867"/>
                </a:lnTo>
                <a:lnTo>
                  <a:pt x="2302598" y="816240"/>
                </a:lnTo>
                <a:lnTo>
                  <a:pt x="2281236" y="825088"/>
                </a:lnTo>
                <a:lnTo>
                  <a:pt x="2277256" y="834467"/>
                </a:lnTo>
                <a:lnTo>
                  <a:pt x="2260509" y="841239"/>
                </a:lnTo>
                <a:close/>
                <a:moveTo>
                  <a:pt x="2231825" y="869794"/>
                </a:moveTo>
                <a:lnTo>
                  <a:pt x="2250934" y="862246"/>
                </a:lnTo>
                <a:lnTo>
                  <a:pt x="2252104" y="859213"/>
                </a:lnTo>
                <a:lnTo>
                  <a:pt x="2232914" y="867163"/>
                </a:lnTo>
                <a:close/>
                <a:moveTo>
                  <a:pt x="2199827" y="804327"/>
                </a:moveTo>
                <a:lnTo>
                  <a:pt x="2214156" y="798392"/>
                </a:lnTo>
                <a:lnTo>
                  <a:pt x="2215632" y="794913"/>
                </a:lnTo>
                <a:lnTo>
                  <a:pt x="2201419" y="800660"/>
                </a:lnTo>
                <a:close/>
                <a:moveTo>
                  <a:pt x="2146616" y="845784"/>
                </a:moveTo>
                <a:lnTo>
                  <a:pt x="2169429" y="835644"/>
                </a:lnTo>
                <a:lnTo>
                  <a:pt x="2173003" y="827015"/>
                </a:lnTo>
                <a:lnTo>
                  <a:pt x="2193351" y="818586"/>
                </a:lnTo>
                <a:lnTo>
                  <a:pt x="2194438" y="815958"/>
                </a:lnTo>
                <a:lnTo>
                  <a:pt x="2173493" y="824230"/>
                </a:lnTo>
                <a:lnTo>
                  <a:pt x="2169253" y="834467"/>
                </a:lnTo>
                <a:lnTo>
                  <a:pt x="2147586" y="843441"/>
                </a:lnTo>
                <a:close/>
                <a:moveTo>
                  <a:pt x="2097735" y="891195"/>
                </a:moveTo>
                <a:lnTo>
                  <a:pt x="2117030" y="883392"/>
                </a:lnTo>
                <a:lnTo>
                  <a:pt x="2122598" y="869952"/>
                </a:lnTo>
                <a:lnTo>
                  <a:pt x="2138490" y="863369"/>
                </a:lnTo>
                <a:lnTo>
                  <a:pt x="2140094" y="859215"/>
                </a:lnTo>
                <a:lnTo>
                  <a:pt x="2120903" y="867163"/>
                </a:lnTo>
                <a:lnTo>
                  <a:pt x="2115116" y="881137"/>
                </a:lnTo>
                <a:lnTo>
                  <a:pt x="2099087" y="887776"/>
                </a:lnTo>
                <a:close/>
                <a:moveTo>
                  <a:pt x="2088195" y="804170"/>
                </a:moveTo>
                <a:lnTo>
                  <a:pt x="2108796" y="795638"/>
                </a:lnTo>
                <a:lnTo>
                  <a:pt x="2109380" y="794225"/>
                </a:lnTo>
                <a:lnTo>
                  <a:pt x="2088780" y="802758"/>
                </a:lnTo>
                <a:close/>
                <a:moveTo>
                  <a:pt x="2045468" y="938847"/>
                </a:moveTo>
                <a:lnTo>
                  <a:pt x="2065722" y="931030"/>
                </a:lnTo>
                <a:lnTo>
                  <a:pt x="2072193" y="915029"/>
                </a:lnTo>
                <a:lnTo>
                  <a:pt x="2088113" y="908274"/>
                </a:lnTo>
                <a:lnTo>
                  <a:pt x="2089055" y="906054"/>
                </a:lnTo>
                <a:lnTo>
                  <a:pt x="2068476" y="914983"/>
                </a:lnTo>
                <a:lnTo>
                  <a:pt x="2064710" y="924075"/>
                </a:lnTo>
                <a:lnTo>
                  <a:pt x="2048870" y="930636"/>
                </a:lnTo>
                <a:close/>
                <a:moveTo>
                  <a:pt x="2011655" y="869510"/>
                </a:moveTo>
                <a:lnTo>
                  <a:pt x="2031081" y="861463"/>
                </a:lnTo>
                <a:lnTo>
                  <a:pt x="2036996" y="846503"/>
                </a:lnTo>
                <a:lnTo>
                  <a:pt x="2056410" y="838079"/>
                </a:lnTo>
                <a:lnTo>
                  <a:pt x="2060993" y="827015"/>
                </a:lnTo>
                <a:lnTo>
                  <a:pt x="2081341" y="818586"/>
                </a:lnTo>
                <a:lnTo>
                  <a:pt x="2082312" y="816240"/>
                </a:lnTo>
                <a:lnTo>
                  <a:pt x="2061164" y="825000"/>
                </a:lnTo>
                <a:lnTo>
                  <a:pt x="2057243" y="834467"/>
                </a:lnTo>
                <a:lnTo>
                  <a:pt x="2037697" y="842563"/>
                </a:lnTo>
                <a:lnTo>
                  <a:pt x="2030834" y="858735"/>
                </a:lnTo>
                <a:lnTo>
                  <a:pt x="2013157" y="865883"/>
                </a:lnTo>
                <a:close/>
                <a:moveTo>
                  <a:pt x="1978189" y="803481"/>
                </a:moveTo>
                <a:lnTo>
                  <a:pt x="1996624" y="796027"/>
                </a:lnTo>
                <a:lnTo>
                  <a:pt x="1997370" y="794225"/>
                </a:lnTo>
                <a:lnTo>
                  <a:pt x="1978864" y="801891"/>
                </a:lnTo>
                <a:close/>
                <a:moveTo>
                  <a:pt x="1928195" y="845784"/>
                </a:moveTo>
                <a:lnTo>
                  <a:pt x="1948722" y="836661"/>
                </a:lnTo>
                <a:lnTo>
                  <a:pt x="1952716" y="827015"/>
                </a:lnTo>
                <a:lnTo>
                  <a:pt x="1968694" y="820396"/>
                </a:lnTo>
                <a:lnTo>
                  <a:pt x="1970165" y="816930"/>
                </a:lnTo>
                <a:lnTo>
                  <a:pt x="1948943" y="825510"/>
                </a:lnTo>
                <a:lnTo>
                  <a:pt x="1945233" y="834467"/>
                </a:lnTo>
                <a:lnTo>
                  <a:pt x="1930325" y="840642"/>
                </a:lnTo>
                <a:close/>
                <a:moveTo>
                  <a:pt x="1911082" y="961239"/>
                </a:moveTo>
                <a:lnTo>
                  <a:pt x="1931908" y="953202"/>
                </a:lnTo>
                <a:lnTo>
                  <a:pt x="1937781" y="939024"/>
                </a:lnTo>
                <a:lnTo>
                  <a:pt x="1953035" y="932705"/>
                </a:lnTo>
                <a:lnTo>
                  <a:pt x="1960183" y="915029"/>
                </a:lnTo>
                <a:lnTo>
                  <a:pt x="1982761" y="905449"/>
                </a:lnTo>
                <a:lnTo>
                  <a:pt x="1988186" y="892354"/>
                </a:lnTo>
                <a:lnTo>
                  <a:pt x="2004026" y="885792"/>
                </a:lnTo>
                <a:lnTo>
                  <a:pt x="2005772" y="881579"/>
                </a:lnTo>
                <a:lnTo>
                  <a:pt x="1986502" y="889561"/>
                </a:lnTo>
                <a:lnTo>
                  <a:pt x="1980702" y="904585"/>
                </a:lnTo>
                <a:lnTo>
                  <a:pt x="1960443" y="913591"/>
                </a:lnTo>
                <a:lnTo>
                  <a:pt x="1955888" y="924075"/>
                </a:lnTo>
                <a:lnTo>
                  <a:pt x="1936387" y="931776"/>
                </a:lnTo>
                <a:lnTo>
                  <a:pt x="1930298" y="946477"/>
                </a:lnTo>
                <a:lnTo>
                  <a:pt x="1914680" y="952945"/>
                </a:lnTo>
                <a:close/>
                <a:moveTo>
                  <a:pt x="1899529" y="869792"/>
                </a:moveTo>
                <a:lnTo>
                  <a:pt x="1920839" y="861376"/>
                </a:lnTo>
                <a:lnTo>
                  <a:pt x="1921674" y="859215"/>
                </a:lnTo>
                <a:lnTo>
                  <a:pt x="1900231" y="868097"/>
                </a:lnTo>
                <a:close/>
                <a:moveTo>
                  <a:pt x="1869398" y="804327"/>
                </a:moveTo>
                <a:lnTo>
                  <a:pt x="1883616" y="798438"/>
                </a:lnTo>
                <a:lnTo>
                  <a:pt x="1885360" y="794225"/>
                </a:lnTo>
                <a:lnTo>
                  <a:pt x="1871246" y="800072"/>
                </a:lnTo>
                <a:close/>
                <a:moveTo>
                  <a:pt x="1850030" y="914620"/>
                </a:moveTo>
                <a:lnTo>
                  <a:pt x="1870268" y="906617"/>
                </a:lnTo>
                <a:lnTo>
                  <a:pt x="1876176" y="892354"/>
                </a:lnTo>
                <a:lnTo>
                  <a:pt x="1892293" y="885678"/>
                </a:lnTo>
                <a:lnTo>
                  <a:pt x="1894142" y="881421"/>
                </a:lnTo>
                <a:lnTo>
                  <a:pt x="1874491" y="889561"/>
                </a:lnTo>
                <a:lnTo>
                  <a:pt x="1868692" y="904585"/>
                </a:lnTo>
                <a:lnTo>
                  <a:pt x="1850939" y="912476"/>
                </a:lnTo>
                <a:close/>
                <a:moveTo>
                  <a:pt x="1816186" y="845784"/>
                </a:moveTo>
                <a:lnTo>
                  <a:pt x="1836711" y="836661"/>
                </a:lnTo>
                <a:lnTo>
                  <a:pt x="1840707" y="827015"/>
                </a:lnTo>
                <a:lnTo>
                  <a:pt x="1863306" y="817653"/>
                </a:lnTo>
                <a:lnTo>
                  <a:pt x="1864008" y="815959"/>
                </a:lnTo>
                <a:lnTo>
                  <a:pt x="1840831" y="825112"/>
                </a:lnTo>
                <a:lnTo>
                  <a:pt x="1836957" y="834467"/>
                </a:lnTo>
                <a:lnTo>
                  <a:pt x="1817543" y="842509"/>
                </a:lnTo>
                <a:close/>
                <a:moveTo>
                  <a:pt x="1765322" y="891874"/>
                </a:moveTo>
                <a:lnTo>
                  <a:pt x="1784674" y="883859"/>
                </a:lnTo>
                <a:lnTo>
                  <a:pt x="1790575" y="869952"/>
                </a:lnTo>
                <a:lnTo>
                  <a:pt x="1808282" y="862792"/>
                </a:lnTo>
                <a:lnTo>
                  <a:pt x="1809663" y="859215"/>
                </a:lnTo>
                <a:lnTo>
                  <a:pt x="1790315" y="867229"/>
                </a:lnTo>
                <a:lnTo>
                  <a:pt x="1784412" y="881137"/>
                </a:lnTo>
                <a:lnTo>
                  <a:pt x="1766703" y="888298"/>
                </a:lnTo>
                <a:close/>
                <a:moveTo>
                  <a:pt x="1757766" y="804169"/>
                </a:moveTo>
                <a:lnTo>
                  <a:pt x="1776113" y="796570"/>
                </a:lnTo>
                <a:lnTo>
                  <a:pt x="1777084" y="794225"/>
                </a:lnTo>
                <a:lnTo>
                  <a:pt x="1758738" y="801824"/>
                </a:lnTo>
                <a:close/>
                <a:moveTo>
                  <a:pt x="1729855" y="826657"/>
                </a:moveTo>
                <a:lnTo>
                  <a:pt x="1751132" y="818054"/>
                </a:lnTo>
                <a:lnTo>
                  <a:pt x="1751882" y="816242"/>
                </a:lnTo>
                <a:lnTo>
                  <a:pt x="1730520" y="825090"/>
                </a:lnTo>
                <a:close/>
                <a:moveTo>
                  <a:pt x="1681363" y="868821"/>
                </a:moveTo>
                <a:lnTo>
                  <a:pt x="1700696" y="861003"/>
                </a:lnTo>
                <a:lnTo>
                  <a:pt x="1706294" y="846503"/>
                </a:lnTo>
                <a:lnTo>
                  <a:pt x="1724049" y="838609"/>
                </a:lnTo>
                <a:lnTo>
                  <a:pt x="1725656" y="834824"/>
                </a:lnTo>
                <a:lnTo>
                  <a:pt x="1705307" y="843052"/>
                </a:lnTo>
                <a:lnTo>
                  <a:pt x="1698811" y="858735"/>
                </a:lnTo>
                <a:lnTo>
                  <a:pt x="1682834" y="865353"/>
                </a:lnTo>
                <a:close/>
                <a:moveTo>
                  <a:pt x="1645757" y="804169"/>
                </a:moveTo>
                <a:lnTo>
                  <a:pt x="1664236" y="796515"/>
                </a:lnTo>
                <a:lnTo>
                  <a:pt x="1664915" y="794914"/>
                </a:lnTo>
                <a:lnTo>
                  <a:pt x="1646507" y="802357"/>
                </a:lnTo>
                <a:close/>
                <a:moveTo>
                  <a:pt x="1595899" y="845784"/>
                </a:moveTo>
                <a:lnTo>
                  <a:pt x="1616642" y="836564"/>
                </a:lnTo>
                <a:lnTo>
                  <a:pt x="1620693" y="827015"/>
                </a:lnTo>
                <a:lnTo>
                  <a:pt x="1638369" y="819867"/>
                </a:lnTo>
                <a:lnTo>
                  <a:pt x="1639872" y="816242"/>
                </a:lnTo>
                <a:lnTo>
                  <a:pt x="1618510" y="825090"/>
                </a:lnTo>
                <a:lnTo>
                  <a:pt x="1614530" y="834467"/>
                </a:lnTo>
                <a:lnTo>
                  <a:pt x="1597782" y="841239"/>
                </a:lnTo>
                <a:close/>
                <a:moveTo>
                  <a:pt x="1569098" y="869794"/>
                </a:moveTo>
                <a:lnTo>
                  <a:pt x="1588207" y="862246"/>
                </a:lnTo>
                <a:lnTo>
                  <a:pt x="1589378" y="859213"/>
                </a:lnTo>
                <a:lnTo>
                  <a:pt x="1570187" y="867163"/>
                </a:lnTo>
                <a:close/>
                <a:moveTo>
                  <a:pt x="1537102" y="804327"/>
                </a:moveTo>
                <a:lnTo>
                  <a:pt x="1551429" y="798392"/>
                </a:lnTo>
                <a:lnTo>
                  <a:pt x="1552828" y="795097"/>
                </a:lnTo>
                <a:lnTo>
                  <a:pt x="1538541" y="801014"/>
                </a:lnTo>
                <a:close/>
                <a:moveTo>
                  <a:pt x="1486016" y="844840"/>
                </a:moveTo>
                <a:lnTo>
                  <a:pt x="1506703" y="835644"/>
                </a:lnTo>
                <a:lnTo>
                  <a:pt x="1510277" y="827015"/>
                </a:lnTo>
                <a:lnTo>
                  <a:pt x="1530624" y="818586"/>
                </a:lnTo>
                <a:lnTo>
                  <a:pt x="1531712" y="815959"/>
                </a:lnTo>
                <a:lnTo>
                  <a:pt x="1510768" y="824230"/>
                </a:lnTo>
                <a:lnTo>
                  <a:pt x="1506528" y="834467"/>
                </a:lnTo>
                <a:lnTo>
                  <a:pt x="1486981" y="842564"/>
                </a:lnTo>
                <a:close/>
                <a:moveTo>
                  <a:pt x="1435007" y="891196"/>
                </a:moveTo>
                <a:lnTo>
                  <a:pt x="1454304" y="883393"/>
                </a:lnTo>
                <a:lnTo>
                  <a:pt x="1459872" y="869952"/>
                </a:lnTo>
                <a:lnTo>
                  <a:pt x="1475764" y="863369"/>
                </a:lnTo>
                <a:lnTo>
                  <a:pt x="1477078" y="859964"/>
                </a:lnTo>
                <a:lnTo>
                  <a:pt x="1457956" y="867697"/>
                </a:lnTo>
                <a:lnTo>
                  <a:pt x="1452389" y="881137"/>
                </a:lnTo>
                <a:lnTo>
                  <a:pt x="1436360" y="887776"/>
                </a:lnTo>
                <a:close/>
                <a:moveTo>
                  <a:pt x="1427474" y="803480"/>
                </a:moveTo>
                <a:lnTo>
                  <a:pt x="1445910" y="796027"/>
                </a:lnTo>
                <a:lnTo>
                  <a:pt x="1446655" y="794225"/>
                </a:lnTo>
                <a:lnTo>
                  <a:pt x="1428149" y="801890"/>
                </a:lnTo>
                <a:close/>
                <a:moveTo>
                  <a:pt x="1348930" y="869510"/>
                </a:moveTo>
                <a:lnTo>
                  <a:pt x="1368355" y="861463"/>
                </a:lnTo>
                <a:lnTo>
                  <a:pt x="1374270" y="846503"/>
                </a:lnTo>
                <a:lnTo>
                  <a:pt x="1393684" y="838079"/>
                </a:lnTo>
                <a:lnTo>
                  <a:pt x="1398267" y="827015"/>
                </a:lnTo>
                <a:lnTo>
                  <a:pt x="1418774" y="818519"/>
                </a:lnTo>
                <a:lnTo>
                  <a:pt x="1419449" y="816931"/>
                </a:lnTo>
                <a:lnTo>
                  <a:pt x="1398228" y="825510"/>
                </a:lnTo>
                <a:lnTo>
                  <a:pt x="1394518" y="834467"/>
                </a:lnTo>
                <a:lnTo>
                  <a:pt x="1374971" y="842564"/>
                </a:lnTo>
                <a:lnTo>
                  <a:pt x="1368108" y="858735"/>
                </a:lnTo>
                <a:lnTo>
                  <a:pt x="1350431" y="865883"/>
                </a:lnTo>
                <a:close/>
                <a:moveTo>
                  <a:pt x="1315464" y="803480"/>
                </a:moveTo>
                <a:lnTo>
                  <a:pt x="1333900" y="796027"/>
                </a:lnTo>
                <a:lnTo>
                  <a:pt x="1334645" y="794225"/>
                </a:lnTo>
                <a:lnTo>
                  <a:pt x="1316139" y="801890"/>
                </a:lnTo>
                <a:close/>
                <a:moveTo>
                  <a:pt x="1265471" y="845784"/>
                </a:moveTo>
                <a:lnTo>
                  <a:pt x="1285995" y="836661"/>
                </a:lnTo>
                <a:lnTo>
                  <a:pt x="1289991" y="827015"/>
                </a:lnTo>
                <a:lnTo>
                  <a:pt x="1305968" y="820396"/>
                </a:lnTo>
                <a:lnTo>
                  <a:pt x="1307439" y="816931"/>
                </a:lnTo>
                <a:lnTo>
                  <a:pt x="1286218" y="825510"/>
                </a:lnTo>
                <a:lnTo>
                  <a:pt x="1282508" y="834467"/>
                </a:lnTo>
                <a:lnTo>
                  <a:pt x="1267600" y="840642"/>
                </a:lnTo>
                <a:close/>
                <a:moveTo>
                  <a:pt x="1248357" y="961239"/>
                </a:moveTo>
                <a:lnTo>
                  <a:pt x="1269183" y="953201"/>
                </a:lnTo>
                <a:lnTo>
                  <a:pt x="1275056" y="939024"/>
                </a:lnTo>
                <a:lnTo>
                  <a:pt x="1290310" y="932705"/>
                </a:lnTo>
                <a:lnTo>
                  <a:pt x="1297458" y="915029"/>
                </a:lnTo>
                <a:lnTo>
                  <a:pt x="1320035" y="905450"/>
                </a:lnTo>
                <a:lnTo>
                  <a:pt x="1325460" y="892354"/>
                </a:lnTo>
                <a:lnTo>
                  <a:pt x="1341300" y="885792"/>
                </a:lnTo>
                <a:lnTo>
                  <a:pt x="1343045" y="881579"/>
                </a:lnTo>
                <a:lnTo>
                  <a:pt x="1323777" y="889560"/>
                </a:lnTo>
                <a:lnTo>
                  <a:pt x="1317977" y="904585"/>
                </a:lnTo>
                <a:lnTo>
                  <a:pt x="1297717" y="913591"/>
                </a:lnTo>
                <a:lnTo>
                  <a:pt x="1293162" y="924075"/>
                </a:lnTo>
                <a:lnTo>
                  <a:pt x="1273661" y="931776"/>
                </a:lnTo>
                <a:lnTo>
                  <a:pt x="1267572" y="946477"/>
                </a:lnTo>
                <a:lnTo>
                  <a:pt x="1251955" y="952945"/>
                </a:lnTo>
                <a:close/>
                <a:moveTo>
                  <a:pt x="1236802" y="869794"/>
                </a:moveTo>
                <a:lnTo>
                  <a:pt x="1258114" y="861376"/>
                </a:lnTo>
                <a:lnTo>
                  <a:pt x="1258949" y="859215"/>
                </a:lnTo>
                <a:lnTo>
                  <a:pt x="1237504" y="868097"/>
                </a:lnTo>
                <a:close/>
                <a:moveTo>
                  <a:pt x="1187304" y="914620"/>
                </a:moveTo>
                <a:lnTo>
                  <a:pt x="1207541" y="906619"/>
                </a:lnTo>
                <a:lnTo>
                  <a:pt x="1213450" y="892354"/>
                </a:lnTo>
                <a:lnTo>
                  <a:pt x="1229566" y="885678"/>
                </a:lnTo>
                <a:lnTo>
                  <a:pt x="1231416" y="881421"/>
                </a:lnTo>
                <a:lnTo>
                  <a:pt x="1211767" y="889560"/>
                </a:lnTo>
                <a:lnTo>
                  <a:pt x="1205967" y="904585"/>
                </a:lnTo>
                <a:lnTo>
                  <a:pt x="1188213" y="912477"/>
                </a:lnTo>
                <a:close/>
                <a:moveTo>
                  <a:pt x="0" y="3398569"/>
                </a:moveTo>
                <a:lnTo>
                  <a:pt x="7346" y="3380834"/>
                </a:lnTo>
                <a:lnTo>
                  <a:pt x="0" y="3363098"/>
                </a:lnTo>
                <a:lnTo>
                  <a:pt x="7733" y="3344430"/>
                </a:lnTo>
                <a:lnTo>
                  <a:pt x="0" y="3325761"/>
                </a:lnTo>
                <a:lnTo>
                  <a:pt x="7346" y="3308027"/>
                </a:lnTo>
                <a:lnTo>
                  <a:pt x="0" y="3290292"/>
                </a:lnTo>
                <a:lnTo>
                  <a:pt x="7273" y="3272732"/>
                </a:lnTo>
                <a:lnTo>
                  <a:pt x="0" y="3253888"/>
                </a:lnTo>
                <a:lnTo>
                  <a:pt x="9074" y="3230378"/>
                </a:lnTo>
                <a:lnTo>
                  <a:pt x="3734" y="3217485"/>
                </a:lnTo>
                <a:lnTo>
                  <a:pt x="10800" y="3200426"/>
                </a:lnTo>
                <a:lnTo>
                  <a:pt x="3734" y="3182950"/>
                </a:lnTo>
                <a:lnTo>
                  <a:pt x="12644" y="3160911"/>
                </a:lnTo>
                <a:lnTo>
                  <a:pt x="7467" y="3148413"/>
                </a:lnTo>
                <a:lnTo>
                  <a:pt x="17454" y="3124303"/>
                </a:lnTo>
                <a:lnTo>
                  <a:pt x="11201" y="3109209"/>
                </a:lnTo>
                <a:lnTo>
                  <a:pt x="20089" y="3087751"/>
                </a:lnTo>
                <a:lnTo>
                  <a:pt x="14935" y="3075606"/>
                </a:lnTo>
                <a:lnTo>
                  <a:pt x="22635" y="3057459"/>
                </a:lnTo>
                <a:lnTo>
                  <a:pt x="14935" y="3040137"/>
                </a:lnTo>
                <a:lnTo>
                  <a:pt x="24407" y="3018826"/>
                </a:lnTo>
                <a:lnTo>
                  <a:pt x="18668" y="3005600"/>
                </a:lnTo>
                <a:lnTo>
                  <a:pt x="29853" y="2979824"/>
                </a:lnTo>
                <a:lnTo>
                  <a:pt x="26136" y="2971063"/>
                </a:lnTo>
                <a:lnTo>
                  <a:pt x="35520" y="2948949"/>
                </a:lnTo>
                <a:lnTo>
                  <a:pt x="29869" y="2934660"/>
                </a:lnTo>
                <a:lnTo>
                  <a:pt x="39496" y="2910316"/>
                </a:lnTo>
                <a:lnTo>
                  <a:pt x="35470" y="2900125"/>
                </a:lnTo>
                <a:lnTo>
                  <a:pt x="46663" y="2871783"/>
                </a:lnTo>
                <a:lnTo>
                  <a:pt x="42938" y="2862788"/>
                </a:lnTo>
                <a:lnTo>
                  <a:pt x="51765" y="2841480"/>
                </a:lnTo>
                <a:lnTo>
                  <a:pt x="46671" y="2829185"/>
                </a:lnTo>
                <a:lnTo>
                  <a:pt x="57751" y="2802436"/>
                </a:lnTo>
                <a:lnTo>
                  <a:pt x="54139" y="2793715"/>
                </a:lnTo>
                <a:lnTo>
                  <a:pt x="62966" y="2772406"/>
                </a:lnTo>
                <a:lnTo>
                  <a:pt x="57872" y="2760112"/>
                </a:lnTo>
                <a:lnTo>
                  <a:pt x="68488" y="2734482"/>
                </a:lnTo>
                <a:lnTo>
                  <a:pt x="65340" y="2726510"/>
                </a:lnTo>
                <a:lnTo>
                  <a:pt x="75558" y="2700639"/>
                </a:lnTo>
                <a:lnTo>
                  <a:pt x="72807" y="2693840"/>
                </a:lnTo>
                <a:lnTo>
                  <a:pt x="83601" y="2667143"/>
                </a:lnTo>
                <a:lnTo>
                  <a:pt x="80274" y="2659303"/>
                </a:lnTo>
                <a:lnTo>
                  <a:pt x="91292" y="2633337"/>
                </a:lnTo>
                <a:lnTo>
                  <a:pt x="87742" y="2624766"/>
                </a:lnTo>
                <a:cubicBezTo>
                  <a:pt x="87742" y="2613940"/>
                  <a:pt x="92131" y="2604139"/>
                  <a:pt x="99225" y="2597044"/>
                </a:cubicBezTo>
                <a:lnTo>
                  <a:pt x="99801" y="2596805"/>
                </a:lnTo>
                <a:lnTo>
                  <a:pt x="97077" y="2590230"/>
                </a:lnTo>
                <a:lnTo>
                  <a:pt x="108156" y="2563480"/>
                </a:lnTo>
                <a:lnTo>
                  <a:pt x="104544" y="2554760"/>
                </a:lnTo>
                <a:cubicBezTo>
                  <a:pt x="104544" y="2544192"/>
                  <a:pt x="108828" y="2534624"/>
                  <a:pt x="115753" y="2527699"/>
                </a:cubicBezTo>
                <a:lnTo>
                  <a:pt x="116740" y="2527290"/>
                </a:lnTo>
                <a:lnTo>
                  <a:pt x="115746" y="2524891"/>
                </a:lnTo>
                <a:lnTo>
                  <a:pt x="126825" y="2498141"/>
                </a:lnTo>
                <a:lnTo>
                  <a:pt x="123212" y="2489421"/>
                </a:lnTo>
                <a:lnTo>
                  <a:pt x="133982" y="2463420"/>
                </a:lnTo>
                <a:lnTo>
                  <a:pt x="130680" y="2455818"/>
                </a:lnTo>
                <a:cubicBezTo>
                  <a:pt x="130680" y="2445249"/>
                  <a:pt x="135171" y="2435682"/>
                  <a:pt x="142434" y="2428756"/>
                </a:cubicBezTo>
                <a:lnTo>
                  <a:pt x="143657" y="2428273"/>
                </a:lnTo>
                <a:lnTo>
                  <a:pt x="141881" y="2424082"/>
                </a:lnTo>
                <a:cubicBezTo>
                  <a:pt x="141881" y="2413514"/>
                  <a:pt x="146268" y="2403946"/>
                  <a:pt x="153363" y="2397021"/>
                </a:cubicBezTo>
                <a:lnTo>
                  <a:pt x="157042" y="2395532"/>
                </a:lnTo>
                <a:lnTo>
                  <a:pt x="154949" y="2390479"/>
                </a:lnTo>
                <a:lnTo>
                  <a:pt x="165254" y="2365596"/>
                </a:lnTo>
                <a:lnTo>
                  <a:pt x="162415" y="2358742"/>
                </a:lnTo>
                <a:cubicBezTo>
                  <a:pt x="162415" y="2348174"/>
                  <a:pt x="166699" y="2338606"/>
                  <a:pt x="173624" y="2331681"/>
                </a:cubicBezTo>
                <a:lnTo>
                  <a:pt x="175930" y="2330725"/>
                </a:lnTo>
                <a:lnTo>
                  <a:pt x="173616" y="2325139"/>
                </a:lnTo>
                <a:cubicBezTo>
                  <a:pt x="173616" y="2314571"/>
                  <a:pt x="177900" y="2305003"/>
                  <a:pt x="184825" y="2298078"/>
                </a:cubicBezTo>
                <a:lnTo>
                  <a:pt x="186471" y="2297396"/>
                </a:lnTo>
                <a:lnTo>
                  <a:pt x="184817" y="2293404"/>
                </a:lnTo>
                <a:cubicBezTo>
                  <a:pt x="184817" y="2282835"/>
                  <a:pt x="189101" y="2273268"/>
                  <a:pt x="196026" y="2266343"/>
                </a:cubicBezTo>
                <a:lnTo>
                  <a:pt x="198609" y="2265272"/>
                </a:lnTo>
                <a:lnTo>
                  <a:pt x="196018" y="2258867"/>
                </a:lnTo>
                <a:cubicBezTo>
                  <a:pt x="196018" y="2248041"/>
                  <a:pt x="200302" y="2238240"/>
                  <a:pt x="207227" y="2231145"/>
                </a:cubicBezTo>
                <a:lnTo>
                  <a:pt x="208328" y="2230678"/>
                </a:lnTo>
                <a:lnTo>
                  <a:pt x="207219" y="2228065"/>
                </a:lnTo>
                <a:cubicBezTo>
                  <a:pt x="207219" y="2217497"/>
                  <a:pt x="211608" y="2207929"/>
                  <a:pt x="218702" y="2201004"/>
                </a:cubicBezTo>
                <a:lnTo>
                  <a:pt x="221947" y="2199692"/>
                </a:lnTo>
                <a:lnTo>
                  <a:pt x="220288" y="2195395"/>
                </a:lnTo>
                <a:cubicBezTo>
                  <a:pt x="220288" y="2184053"/>
                  <a:pt x="224572" y="2173786"/>
                  <a:pt x="231497" y="2166353"/>
                </a:cubicBezTo>
                <a:lnTo>
                  <a:pt x="232811" y="2165769"/>
                </a:lnTo>
                <a:lnTo>
                  <a:pt x="231489" y="2162725"/>
                </a:lnTo>
                <a:cubicBezTo>
                  <a:pt x="231489" y="2152157"/>
                  <a:pt x="235982" y="2142590"/>
                  <a:pt x="243246" y="2135664"/>
                </a:cubicBezTo>
                <a:lnTo>
                  <a:pt x="247290" y="2134066"/>
                </a:lnTo>
                <a:lnTo>
                  <a:pt x="246423" y="2131924"/>
                </a:lnTo>
                <a:cubicBezTo>
                  <a:pt x="246423" y="2121098"/>
                  <a:pt x="250707" y="2111296"/>
                  <a:pt x="257634" y="2104202"/>
                </a:cubicBezTo>
                <a:lnTo>
                  <a:pt x="258734" y="2103735"/>
                </a:lnTo>
                <a:lnTo>
                  <a:pt x="257624" y="2101121"/>
                </a:lnTo>
                <a:cubicBezTo>
                  <a:pt x="257624" y="2090552"/>
                  <a:pt x="262013" y="2080985"/>
                  <a:pt x="269107" y="2074060"/>
                </a:cubicBezTo>
                <a:lnTo>
                  <a:pt x="273996" y="2072083"/>
                </a:lnTo>
                <a:lnTo>
                  <a:pt x="272561" y="2068450"/>
                </a:lnTo>
                <a:cubicBezTo>
                  <a:pt x="272561" y="2057108"/>
                  <a:pt x="276948" y="2046841"/>
                  <a:pt x="284043" y="2039409"/>
                </a:cubicBezTo>
                <a:lnTo>
                  <a:pt x="286660" y="2038273"/>
                </a:lnTo>
                <a:lnTo>
                  <a:pt x="285627" y="2035781"/>
                </a:lnTo>
                <a:cubicBezTo>
                  <a:pt x="285627" y="2025213"/>
                  <a:pt x="289910" y="2015645"/>
                  <a:pt x="296835" y="2008720"/>
                </a:cubicBezTo>
                <a:lnTo>
                  <a:pt x="301323" y="2006861"/>
                </a:lnTo>
                <a:lnTo>
                  <a:pt x="300562" y="2004978"/>
                </a:lnTo>
                <a:cubicBezTo>
                  <a:pt x="300562" y="1994152"/>
                  <a:pt x="304845" y="1984350"/>
                  <a:pt x="311770" y="1977256"/>
                </a:cubicBezTo>
                <a:lnTo>
                  <a:pt x="316025" y="1975451"/>
                </a:lnTo>
                <a:lnTo>
                  <a:pt x="315495" y="1974175"/>
                </a:lnTo>
                <a:cubicBezTo>
                  <a:pt x="315495" y="1963607"/>
                  <a:pt x="319779" y="1954039"/>
                  <a:pt x="326706" y="1947114"/>
                </a:cubicBezTo>
                <a:lnTo>
                  <a:pt x="328075" y="1946546"/>
                </a:lnTo>
                <a:lnTo>
                  <a:pt x="326696" y="1943373"/>
                </a:lnTo>
                <a:cubicBezTo>
                  <a:pt x="326696" y="1932547"/>
                  <a:pt x="331294" y="1922746"/>
                  <a:pt x="338726" y="1915651"/>
                </a:cubicBezTo>
                <a:lnTo>
                  <a:pt x="343925" y="1913596"/>
                </a:lnTo>
                <a:lnTo>
                  <a:pt x="343500" y="1912570"/>
                </a:lnTo>
                <a:cubicBezTo>
                  <a:pt x="343500" y="1902002"/>
                  <a:pt x="347784" y="1892434"/>
                  <a:pt x="354709" y="1885509"/>
                </a:cubicBezTo>
                <a:lnTo>
                  <a:pt x="359195" y="1883650"/>
                </a:lnTo>
                <a:lnTo>
                  <a:pt x="358434" y="1881767"/>
                </a:lnTo>
                <a:cubicBezTo>
                  <a:pt x="358434" y="1870941"/>
                  <a:pt x="362717" y="1861140"/>
                  <a:pt x="369644" y="1854045"/>
                </a:cubicBezTo>
                <a:lnTo>
                  <a:pt x="373543" y="1852391"/>
                </a:lnTo>
                <a:lnTo>
                  <a:pt x="384577" y="1824451"/>
                </a:lnTo>
                <a:lnTo>
                  <a:pt x="388839" y="1822599"/>
                </a:lnTo>
                <a:lnTo>
                  <a:pt x="399786" y="1796174"/>
                </a:lnTo>
                <a:lnTo>
                  <a:pt x="409172" y="1792286"/>
                </a:lnTo>
                <a:lnTo>
                  <a:pt x="420047" y="1766032"/>
                </a:lnTo>
                <a:lnTo>
                  <a:pt x="424220" y="1764303"/>
                </a:lnTo>
                <a:lnTo>
                  <a:pt x="423773" y="1763224"/>
                </a:lnTo>
                <a:cubicBezTo>
                  <a:pt x="423773" y="1752655"/>
                  <a:pt x="428057" y="1743087"/>
                  <a:pt x="434983" y="1736162"/>
                </a:cubicBezTo>
                <a:lnTo>
                  <a:pt x="439009" y="1734494"/>
                </a:lnTo>
                <a:lnTo>
                  <a:pt x="449917" y="1708160"/>
                </a:lnTo>
                <a:lnTo>
                  <a:pt x="459770" y="1704079"/>
                </a:lnTo>
                <a:lnTo>
                  <a:pt x="470451" y="1678291"/>
                </a:lnTo>
                <a:lnTo>
                  <a:pt x="475285" y="1676289"/>
                </a:lnTo>
                <a:lnTo>
                  <a:pt x="474177" y="1673615"/>
                </a:lnTo>
                <a:cubicBezTo>
                  <a:pt x="474177" y="1663047"/>
                  <a:pt x="478460" y="1653480"/>
                  <a:pt x="485386" y="1646554"/>
                </a:cubicBezTo>
                <a:lnTo>
                  <a:pt x="494852" y="1642633"/>
                </a:lnTo>
                <a:lnTo>
                  <a:pt x="504054" y="1620419"/>
                </a:lnTo>
                <a:lnTo>
                  <a:pt x="508911" y="1618407"/>
                </a:lnTo>
                <a:lnTo>
                  <a:pt x="507780" y="1615743"/>
                </a:lnTo>
                <a:cubicBezTo>
                  <a:pt x="507780" y="1605175"/>
                  <a:pt x="512167" y="1595607"/>
                  <a:pt x="519263" y="1588682"/>
                </a:cubicBezTo>
                <a:lnTo>
                  <a:pt x="530598" y="1584098"/>
                </a:lnTo>
                <a:lnTo>
                  <a:pt x="539525" y="1562546"/>
                </a:lnTo>
                <a:lnTo>
                  <a:pt x="547544" y="1559224"/>
                </a:lnTo>
                <a:lnTo>
                  <a:pt x="558193" y="1531630"/>
                </a:lnTo>
                <a:lnTo>
                  <a:pt x="567443" y="1527519"/>
                </a:lnTo>
                <a:lnTo>
                  <a:pt x="577135" y="1504675"/>
                </a:lnTo>
                <a:lnTo>
                  <a:pt x="583550" y="1502081"/>
                </a:lnTo>
                <a:lnTo>
                  <a:pt x="594210" y="1476945"/>
                </a:lnTo>
                <a:lnTo>
                  <a:pt x="602941" y="1473413"/>
                </a:lnTo>
                <a:lnTo>
                  <a:pt x="612878" y="1450538"/>
                </a:lnTo>
                <a:lnTo>
                  <a:pt x="626139" y="1445300"/>
                </a:lnTo>
                <a:lnTo>
                  <a:pt x="635007" y="1424402"/>
                </a:lnTo>
                <a:lnTo>
                  <a:pt x="644463" y="1420579"/>
                </a:lnTo>
                <a:lnTo>
                  <a:pt x="655270" y="1393212"/>
                </a:lnTo>
                <a:lnTo>
                  <a:pt x="664557" y="1389177"/>
                </a:lnTo>
                <a:lnTo>
                  <a:pt x="673938" y="1366529"/>
                </a:lnTo>
                <a:lnTo>
                  <a:pt x="682472" y="1362995"/>
                </a:lnTo>
                <a:lnTo>
                  <a:pt x="692606" y="1338528"/>
                </a:lnTo>
                <a:lnTo>
                  <a:pt x="705260" y="1333286"/>
                </a:lnTo>
                <a:lnTo>
                  <a:pt x="713688" y="1312939"/>
                </a:lnTo>
                <a:lnTo>
                  <a:pt x="726962" y="1307440"/>
                </a:lnTo>
                <a:lnTo>
                  <a:pt x="735542" y="1285209"/>
                </a:lnTo>
                <a:lnTo>
                  <a:pt x="746635" y="1280278"/>
                </a:lnTo>
                <a:lnTo>
                  <a:pt x="754210" y="1261987"/>
                </a:lnTo>
                <a:lnTo>
                  <a:pt x="769895" y="1255490"/>
                </a:lnTo>
                <a:lnTo>
                  <a:pt x="778481" y="1234258"/>
                </a:lnTo>
                <a:lnTo>
                  <a:pt x="792389" y="1228357"/>
                </a:lnTo>
                <a:lnTo>
                  <a:pt x="800882" y="1207850"/>
                </a:lnTo>
                <a:lnTo>
                  <a:pt x="811200" y="1203575"/>
                </a:lnTo>
                <a:lnTo>
                  <a:pt x="819824" y="1182261"/>
                </a:lnTo>
                <a:lnTo>
                  <a:pt x="836464" y="1175205"/>
                </a:lnTo>
                <a:lnTo>
                  <a:pt x="843819" y="1157444"/>
                </a:lnTo>
                <a:lnTo>
                  <a:pt x="857793" y="1151656"/>
                </a:lnTo>
                <a:lnTo>
                  <a:pt x="866221" y="1131309"/>
                </a:lnTo>
                <a:lnTo>
                  <a:pt x="881597" y="1124940"/>
                </a:lnTo>
                <a:lnTo>
                  <a:pt x="888897" y="1107312"/>
                </a:lnTo>
                <a:lnTo>
                  <a:pt x="904660" y="1100785"/>
                </a:lnTo>
                <a:lnTo>
                  <a:pt x="912893" y="1080904"/>
                </a:lnTo>
                <a:lnTo>
                  <a:pt x="928735" y="1074342"/>
                </a:lnTo>
                <a:lnTo>
                  <a:pt x="935296" y="1058502"/>
                </a:lnTo>
                <a:lnTo>
                  <a:pt x="952452" y="1051393"/>
                </a:lnTo>
                <a:lnTo>
                  <a:pt x="959560" y="1034234"/>
                </a:lnTo>
                <a:lnTo>
                  <a:pt x="974261" y="1028144"/>
                </a:lnTo>
                <a:lnTo>
                  <a:pt x="981962" y="1008645"/>
                </a:lnTo>
                <a:lnTo>
                  <a:pt x="997217" y="1002017"/>
                </a:lnTo>
                <a:lnTo>
                  <a:pt x="1004637" y="984101"/>
                </a:lnTo>
                <a:lnTo>
                  <a:pt x="1022266" y="976800"/>
                </a:lnTo>
                <a:lnTo>
                  <a:pt x="1028634" y="961426"/>
                </a:lnTo>
                <a:lnTo>
                  <a:pt x="1044750" y="954751"/>
                </a:lnTo>
                <a:lnTo>
                  <a:pt x="1051583" y="939024"/>
                </a:lnTo>
                <a:lnTo>
                  <a:pt x="1072709" y="930681"/>
                </a:lnTo>
                <a:lnTo>
                  <a:pt x="1079038" y="915029"/>
                </a:lnTo>
                <a:lnTo>
                  <a:pt x="1094822" y="908332"/>
                </a:lnTo>
                <a:lnTo>
                  <a:pt x="1101440" y="892354"/>
                </a:lnTo>
                <a:lnTo>
                  <a:pt x="1121947" y="883859"/>
                </a:lnTo>
                <a:lnTo>
                  <a:pt x="1127848" y="869952"/>
                </a:lnTo>
                <a:lnTo>
                  <a:pt x="1145557" y="862792"/>
                </a:lnTo>
                <a:lnTo>
                  <a:pt x="1151845" y="846503"/>
                </a:lnTo>
                <a:lnTo>
                  <a:pt x="1173986" y="836661"/>
                </a:lnTo>
                <a:lnTo>
                  <a:pt x="1177981" y="827015"/>
                </a:lnTo>
                <a:lnTo>
                  <a:pt x="1200582" y="817653"/>
                </a:lnTo>
                <a:lnTo>
                  <a:pt x="1205984" y="804613"/>
                </a:lnTo>
                <a:lnTo>
                  <a:pt x="1220891" y="798438"/>
                </a:lnTo>
                <a:lnTo>
                  <a:pt x="1228386" y="780344"/>
                </a:lnTo>
                <a:lnTo>
                  <a:pt x="1250816" y="771053"/>
                </a:lnTo>
                <a:lnTo>
                  <a:pt x="1254795" y="761676"/>
                </a:lnTo>
                <a:lnTo>
                  <a:pt x="1276955" y="752715"/>
                </a:lnTo>
                <a:lnTo>
                  <a:pt x="1282523" y="739274"/>
                </a:lnTo>
                <a:lnTo>
                  <a:pt x="1303991" y="730381"/>
                </a:lnTo>
                <a:lnTo>
                  <a:pt x="1308932" y="718738"/>
                </a:lnTo>
                <a:lnTo>
                  <a:pt x="1332951" y="709026"/>
                </a:lnTo>
                <a:lnTo>
                  <a:pt x="1336661" y="700070"/>
                </a:lnTo>
                <a:lnTo>
                  <a:pt x="1357168" y="691575"/>
                </a:lnTo>
                <a:lnTo>
                  <a:pt x="1363069" y="677668"/>
                </a:lnTo>
                <a:lnTo>
                  <a:pt x="1386161" y="668331"/>
                </a:lnTo>
                <a:lnTo>
                  <a:pt x="1390799" y="657133"/>
                </a:lnTo>
                <a:lnTo>
                  <a:pt x="1413013" y="647932"/>
                </a:lnTo>
                <a:lnTo>
                  <a:pt x="1416935" y="638465"/>
                </a:lnTo>
                <a:lnTo>
                  <a:pt x="1441402" y="628331"/>
                </a:lnTo>
                <a:lnTo>
                  <a:pt x="1444937" y="619797"/>
                </a:lnTo>
                <a:lnTo>
                  <a:pt x="1466489" y="610869"/>
                </a:lnTo>
                <a:lnTo>
                  <a:pt x="1471073" y="599534"/>
                </a:lnTo>
                <a:cubicBezTo>
                  <a:pt x="1477998" y="592439"/>
                  <a:pt x="1487566" y="588052"/>
                  <a:pt x="1498134" y="588052"/>
                </a:cubicBezTo>
                <a:lnTo>
                  <a:pt x="1499483" y="588623"/>
                </a:lnTo>
                <a:lnTo>
                  <a:pt x="1502809" y="580593"/>
                </a:lnTo>
                <a:lnTo>
                  <a:pt x="1525023" y="571391"/>
                </a:lnTo>
                <a:lnTo>
                  <a:pt x="1528945" y="561924"/>
                </a:lnTo>
                <a:lnTo>
                  <a:pt x="1550693" y="552915"/>
                </a:lnTo>
                <a:lnTo>
                  <a:pt x="1555354" y="541663"/>
                </a:lnTo>
                <a:cubicBezTo>
                  <a:pt x="1562448" y="534568"/>
                  <a:pt x="1572250" y="530181"/>
                  <a:pt x="1583076" y="530181"/>
                </a:cubicBezTo>
                <a:lnTo>
                  <a:pt x="1584952" y="530958"/>
                </a:lnTo>
                <a:lnTo>
                  <a:pt x="1586818" y="526455"/>
                </a:lnTo>
                <a:lnTo>
                  <a:pt x="1609248" y="517164"/>
                </a:lnTo>
                <a:lnTo>
                  <a:pt x="1613226" y="507787"/>
                </a:lnTo>
                <a:cubicBezTo>
                  <a:pt x="1620321" y="500860"/>
                  <a:pt x="1630122" y="496578"/>
                  <a:pt x="1640948" y="496578"/>
                </a:cubicBezTo>
                <a:lnTo>
                  <a:pt x="1641016" y="496605"/>
                </a:lnTo>
                <a:lnTo>
                  <a:pt x="1644689" y="487524"/>
                </a:lnTo>
                <a:lnTo>
                  <a:pt x="1669028" y="477197"/>
                </a:lnTo>
                <a:lnTo>
                  <a:pt x="1671097" y="472318"/>
                </a:lnTo>
                <a:cubicBezTo>
                  <a:pt x="1678192" y="465391"/>
                  <a:pt x="1687993" y="461108"/>
                  <a:pt x="1698819" y="461108"/>
                </a:cubicBezTo>
                <a:lnTo>
                  <a:pt x="1699692" y="461461"/>
                </a:lnTo>
                <a:lnTo>
                  <a:pt x="1702561" y="454196"/>
                </a:lnTo>
                <a:lnTo>
                  <a:pt x="1727439" y="443388"/>
                </a:lnTo>
                <a:lnTo>
                  <a:pt x="1729516" y="438715"/>
                </a:lnTo>
                <a:lnTo>
                  <a:pt x="1758230" y="427631"/>
                </a:lnTo>
                <a:lnTo>
                  <a:pt x="1760432" y="422185"/>
                </a:lnTo>
                <a:cubicBezTo>
                  <a:pt x="1767358" y="415091"/>
                  <a:pt x="1776925" y="410703"/>
                  <a:pt x="1787494" y="410703"/>
                </a:cubicBezTo>
                <a:lnTo>
                  <a:pt x="1788765" y="411243"/>
                </a:lnTo>
                <a:lnTo>
                  <a:pt x="1790575" y="406978"/>
                </a:lnTo>
                <a:cubicBezTo>
                  <a:pt x="1797669" y="400051"/>
                  <a:pt x="1807471" y="395769"/>
                  <a:pt x="1818297" y="395769"/>
                </a:cubicBezTo>
                <a:lnTo>
                  <a:pt x="1819169" y="396121"/>
                </a:lnTo>
                <a:lnTo>
                  <a:pt x="1822038" y="388856"/>
                </a:lnTo>
                <a:cubicBezTo>
                  <a:pt x="1828964" y="381592"/>
                  <a:pt x="1838531" y="377100"/>
                  <a:pt x="1849100" y="377100"/>
                </a:cubicBezTo>
                <a:lnTo>
                  <a:pt x="1850627" y="377764"/>
                </a:lnTo>
                <a:lnTo>
                  <a:pt x="1852181" y="373922"/>
                </a:lnTo>
                <a:cubicBezTo>
                  <a:pt x="1859275" y="366658"/>
                  <a:pt x="1869077" y="362166"/>
                  <a:pt x="1879903" y="362166"/>
                </a:cubicBezTo>
                <a:lnTo>
                  <a:pt x="1881534" y="362857"/>
                </a:lnTo>
                <a:lnTo>
                  <a:pt x="1883643" y="357394"/>
                </a:lnTo>
                <a:lnTo>
                  <a:pt x="1910577" y="345421"/>
                </a:lnTo>
                <a:lnTo>
                  <a:pt x="1910599" y="345373"/>
                </a:lnTo>
                <a:cubicBezTo>
                  <a:pt x="1918030" y="338447"/>
                  <a:pt x="1928298" y="334164"/>
                  <a:pt x="1939640" y="334164"/>
                </a:cubicBezTo>
                <a:lnTo>
                  <a:pt x="1940328" y="334429"/>
                </a:lnTo>
                <a:lnTo>
                  <a:pt x="1942063" y="330438"/>
                </a:lnTo>
                <a:cubicBezTo>
                  <a:pt x="1949325" y="323512"/>
                  <a:pt x="1959359" y="319229"/>
                  <a:pt x="1970444" y="319229"/>
                </a:cubicBezTo>
                <a:lnTo>
                  <a:pt x="1970534" y="319264"/>
                </a:lnTo>
                <a:lnTo>
                  <a:pt x="1972205" y="315504"/>
                </a:lnTo>
                <a:cubicBezTo>
                  <a:pt x="1979637" y="308577"/>
                  <a:pt x="1989904" y="304294"/>
                  <a:pt x="2001246" y="304294"/>
                </a:cubicBezTo>
                <a:lnTo>
                  <a:pt x="2004524" y="305560"/>
                </a:lnTo>
                <a:lnTo>
                  <a:pt x="2006854" y="299521"/>
                </a:lnTo>
                <a:cubicBezTo>
                  <a:pt x="2013779" y="292089"/>
                  <a:pt x="2023347" y="287492"/>
                  <a:pt x="2033915" y="287492"/>
                </a:cubicBezTo>
                <a:lnTo>
                  <a:pt x="2036616" y="288693"/>
                </a:lnTo>
                <a:lnTo>
                  <a:pt x="2036996" y="287773"/>
                </a:lnTo>
                <a:cubicBezTo>
                  <a:pt x="2044091" y="280679"/>
                  <a:pt x="2053893" y="276291"/>
                  <a:pt x="2064718" y="276291"/>
                </a:cubicBezTo>
                <a:lnTo>
                  <a:pt x="2066594" y="277067"/>
                </a:lnTo>
                <a:lnTo>
                  <a:pt x="2068459" y="272566"/>
                </a:lnTo>
                <a:cubicBezTo>
                  <a:pt x="2075384" y="265640"/>
                  <a:pt x="2084952" y="261357"/>
                  <a:pt x="2095520" y="261357"/>
                </a:cubicBezTo>
                <a:lnTo>
                  <a:pt x="2098144" y="262443"/>
                </a:lnTo>
                <a:lnTo>
                  <a:pt x="2098601" y="261365"/>
                </a:lnTo>
                <a:cubicBezTo>
                  <a:pt x="2105696" y="254439"/>
                  <a:pt x="2115497" y="250156"/>
                  <a:pt x="2126323" y="250156"/>
                </a:cubicBezTo>
                <a:lnTo>
                  <a:pt x="2129531" y="251453"/>
                </a:lnTo>
                <a:lnTo>
                  <a:pt x="2130065" y="250164"/>
                </a:lnTo>
                <a:cubicBezTo>
                  <a:pt x="2136991" y="243238"/>
                  <a:pt x="2146558" y="238955"/>
                  <a:pt x="2157126" y="238955"/>
                </a:cubicBezTo>
                <a:lnTo>
                  <a:pt x="2161062" y="240585"/>
                </a:lnTo>
                <a:lnTo>
                  <a:pt x="2163941" y="233635"/>
                </a:lnTo>
                <a:cubicBezTo>
                  <a:pt x="2171036" y="226540"/>
                  <a:pt x="2180837" y="222153"/>
                  <a:pt x="2191663" y="222153"/>
                </a:cubicBezTo>
                <a:lnTo>
                  <a:pt x="2194858" y="223476"/>
                </a:lnTo>
                <a:lnTo>
                  <a:pt x="2195404" y="222161"/>
                </a:lnTo>
                <a:cubicBezTo>
                  <a:pt x="2202329" y="215234"/>
                  <a:pt x="2211897" y="210952"/>
                  <a:pt x="2222465" y="210952"/>
                </a:cubicBezTo>
                <a:lnTo>
                  <a:pt x="2225088" y="212038"/>
                </a:lnTo>
                <a:lnTo>
                  <a:pt x="2225546" y="210960"/>
                </a:lnTo>
                <a:cubicBezTo>
                  <a:pt x="2232640" y="204033"/>
                  <a:pt x="2242442" y="199751"/>
                  <a:pt x="2253268" y="199751"/>
                </a:cubicBezTo>
                <a:lnTo>
                  <a:pt x="2259675" y="202341"/>
                </a:lnTo>
                <a:lnTo>
                  <a:pt x="2260744" y="199760"/>
                </a:lnTo>
                <a:cubicBezTo>
                  <a:pt x="2267669" y="192834"/>
                  <a:pt x="2277236" y="188551"/>
                  <a:pt x="2287805" y="188551"/>
                </a:cubicBezTo>
                <a:lnTo>
                  <a:pt x="2291798" y="190204"/>
                </a:lnTo>
                <a:lnTo>
                  <a:pt x="2292480" y="188559"/>
                </a:lnTo>
                <a:cubicBezTo>
                  <a:pt x="2299405" y="181633"/>
                  <a:pt x="2308973" y="177350"/>
                  <a:pt x="2319542" y="177350"/>
                </a:cubicBezTo>
                <a:lnTo>
                  <a:pt x="2324836" y="179543"/>
                </a:lnTo>
                <a:lnTo>
                  <a:pt x="2326083" y="176310"/>
                </a:lnTo>
                <a:cubicBezTo>
                  <a:pt x="2333008" y="168878"/>
                  <a:pt x="2342576" y="164281"/>
                  <a:pt x="2353145" y="164281"/>
                </a:cubicBezTo>
                <a:lnTo>
                  <a:pt x="2360049" y="167351"/>
                </a:lnTo>
                <a:lnTo>
                  <a:pt x="2384880" y="156814"/>
                </a:lnTo>
                <a:lnTo>
                  <a:pt x="2390447" y="159175"/>
                </a:lnTo>
                <a:lnTo>
                  <a:pt x="2391422" y="156822"/>
                </a:lnTo>
                <a:cubicBezTo>
                  <a:pt x="2398347" y="149896"/>
                  <a:pt x="2407915" y="145613"/>
                  <a:pt x="2418483" y="145613"/>
                </a:cubicBezTo>
                <a:lnTo>
                  <a:pt x="2423136" y="147540"/>
                </a:lnTo>
                <a:lnTo>
                  <a:pt x="2423706" y="146168"/>
                </a:lnTo>
                <a:cubicBezTo>
                  <a:pt x="2430968" y="138904"/>
                  <a:pt x="2441003" y="134412"/>
                  <a:pt x="2452087" y="134412"/>
                </a:cubicBezTo>
                <a:lnTo>
                  <a:pt x="2459102" y="137318"/>
                </a:lnTo>
                <a:lnTo>
                  <a:pt x="2484755" y="126945"/>
                </a:lnTo>
                <a:lnTo>
                  <a:pt x="2493109" y="130322"/>
                </a:lnTo>
                <a:lnTo>
                  <a:pt x="2519292" y="119477"/>
                </a:lnTo>
                <a:lnTo>
                  <a:pt x="2522359" y="120747"/>
                </a:lnTo>
                <a:lnTo>
                  <a:pt x="2522920" y="119486"/>
                </a:lnTo>
                <a:cubicBezTo>
                  <a:pt x="2530352" y="112559"/>
                  <a:pt x="2540619" y="108276"/>
                  <a:pt x="2551961" y="108276"/>
                </a:cubicBezTo>
                <a:lnTo>
                  <a:pt x="2557563" y="110439"/>
                </a:lnTo>
                <a:lnTo>
                  <a:pt x="2557569" y="110424"/>
                </a:lnTo>
                <a:cubicBezTo>
                  <a:pt x="2564495" y="103329"/>
                  <a:pt x="2574062" y="98942"/>
                  <a:pt x="2584631" y="98942"/>
                </a:cubicBezTo>
                <a:lnTo>
                  <a:pt x="2592786" y="102401"/>
                </a:lnTo>
                <a:lnTo>
                  <a:pt x="2619167" y="91474"/>
                </a:lnTo>
                <a:lnTo>
                  <a:pt x="2627421" y="94893"/>
                </a:lnTo>
                <a:lnTo>
                  <a:pt x="2653704" y="84007"/>
                </a:lnTo>
                <a:lnTo>
                  <a:pt x="2662425" y="87618"/>
                </a:lnTo>
                <a:lnTo>
                  <a:pt x="2689173" y="76540"/>
                </a:lnTo>
                <a:lnTo>
                  <a:pt x="2696961" y="79765"/>
                </a:lnTo>
                <a:lnTo>
                  <a:pt x="2722776" y="69074"/>
                </a:lnTo>
                <a:lnTo>
                  <a:pt x="2729950" y="72044"/>
                </a:lnTo>
                <a:lnTo>
                  <a:pt x="2756380" y="61606"/>
                </a:lnTo>
                <a:lnTo>
                  <a:pt x="2768668" y="66459"/>
                </a:lnTo>
                <a:lnTo>
                  <a:pt x="2790916" y="57873"/>
                </a:lnTo>
                <a:lnTo>
                  <a:pt x="2798819" y="60923"/>
                </a:lnTo>
                <a:lnTo>
                  <a:pt x="2825453" y="50405"/>
                </a:lnTo>
                <a:lnTo>
                  <a:pt x="2833596" y="53621"/>
                </a:lnTo>
                <a:lnTo>
                  <a:pt x="2859988" y="42938"/>
                </a:lnTo>
                <a:lnTo>
                  <a:pt x="2870332" y="47125"/>
                </a:lnTo>
                <a:lnTo>
                  <a:pt x="2894526" y="37337"/>
                </a:lnTo>
                <a:lnTo>
                  <a:pt x="2909134" y="43247"/>
                </a:lnTo>
                <a:lnTo>
                  <a:pt x="2931861" y="33603"/>
                </a:lnTo>
                <a:lnTo>
                  <a:pt x="2940459" y="37251"/>
                </a:lnTo>
                <a:lnTo>
                  <a:pt x="2965464" y="26136"/>
                </a:lnTo>
                <a:lnTo>
                  <a:pt x="2978226" y="31809"/>
                </a:lnTo>
                <a:lnTo>
                  <a:pt x="3000935" y="22402"/>
                </a:lnTo>
                <a:lnTo>
                  <a:pt x="3013434" y="27579"/>
                </a:lnTo>
                <a:lnTo>
                  <a:pt x="3035472" y="18668"/>
                </a:lnTo>
                <a:lnTo>
                  <a:pt x="3048907" y="24101"/>
                </a:lnTo>
                <a:lnTo>
                  <a:pt x="3070007" y="14935"/>
                </a:lnTo>
                <a:lnTo>
                  <a:pt x="3087134" y="22375"/>
                </a:lnTo>
                <a:lnTo>
                  <a:pt x="3106410" y="14935"/>
                </a:lnTo>
                <a:lnTo>
                  <a:pt x="3120589" y="20407"/>
                </a:lnTo>
                <a:lnTo>
                  <a:pt x="3142814" y="11201"/>
                </a:lnTo>
                <a:lnTo>
                  <a:pt x="3156042" y="16680"/>
                </a:lnTo>
                <a:lnTo>
                  <a:pt x="3178285" y="7467"/>
                </a:lnTo>
                <a:lnTo>
                  <a:pt x="3195346" y="14534"/>
                </a:lnTo>
                <a:lnTo>
                  <a:pt x="3212821" y="7467"/>
                </a:lnTo>
                <a:lnTo>
                  <a:pt x="3227625" y="13453"/>
                </a:lnTo>
                <a:lnTo>
                  <a:pt x="3251090" y="3734"/>
                </a:lnTo>
                <a:lnTo>
                  <a:pt x="3268151" y="10800"/>
                </a:lnTo>
                <a:lnTo>
                  <a:pt x="3285627" y="3734"/>
                </a:lnTo>
                <a:lnTo>
                  <a:pt x="3299064" y="9167"/>
                </a:lnTo>
                <a:lnTo>
                  <a:pt x="3320164" y="0"/>
                </a:lnTo>
                <a:lnTo>
                  <a:pt x="3339298" y="8312"/>
                </a:lnTo>
                <a:lnTo>
                  <a:pt x="3359367" y="0"/>
                </a:lnTo>
                <a:lnTo>
                  <a:pt x="3376168" y="6959"/>
                </a:lnTo>
                <a:lnTo>
                  <a:pt x="3392970" y="0"/>
                </a:lnTo>
                <a:lnTo>
                  <a:pt x="3412572" y="8119"/>
                </a:lnTo>
                <a:lnTo>
                  <a:pt x="3432174" y="0"/>
                </a:lnTo>
                <a:lnTo>
                  <a:pt x="3449233" y="7066"/>
                </a:lnTo>
                <a:lnTo>
                  <a:pt x="3466710" y="0"/>
                </a:lnTo>
                <a:lnTo>
                  <a:pt x="3486075" y="7830"/>
                </a:lnTo>
                <a:lnTo>
                  <a:pt x="3504980" y="0"/>
                </a:lnTo>
                <a:lnTo>
                  <a:pt x="3522714" y="7346"/>
                </a:lnTo>
                <a:lnTo>
                  <a:pt x="3540450" y="0"/>
                </a:lnTo>
                <a:lnTo>
                  <a:pt x="3542361" y="792"/>
                </a:lnTo>
                <a:lnTo>
                  <a:pt x="3544184" y="0"/>
                </a:lnTo>
                <a:lnTo>
                  <a:pt x="3560833" y="7232"/>
                </a:lnTo>
                <a:lnTo>
                  <a:pt x="3578720" y="0"/>
                </a:lnTo>
                <a:lnTo>
                  <a:pt x="3596707" y="7273"/>
                </a:lnTo>
                <a:lnTo>
                  <a:pt x="3615123" y="0"/>
                </a:lnTo>
                <a:lnTo>
                  <a:pt x="3633539" y="7273"/>
                </a:lnTo>
                <a:lnTo>
                  <a:pt x="3651526" y="0"/>
                </a:lnTo>
                <a:lnTo>
                  <a:pt x="3669414" y="7232"/>
                </a:lnTo>
                <a:lnTo>
                  <a:pt x="3686063" y="0"/>
                </a:lnTo>
                <a:lnTo>
                  <a:pt x="3687885" y="792"/>
                </a:lnTo>
                <a:lnTo>
                  <a:pt x="3689797" y="0"/>
                </a:lnTo>
                <a:lnTo>
                  <a:pt x="3707531" y="7345"/>
                </a:lnTo>
                <a:lnTo>
                  <a:pt x="3725266" y="0"/>
                </a:lnTo>
                <a:lnTo>
                  <a:pt x="3744171" y="7831"/>
                </a:lnTo>
                <a:lnTo>
                  <a:pt x="3763536" y="0"/>
                </a:lnTo>
                <a:lnTo>
                  <a:pt x="3781012" y="7066"/>
                </a:lnTo>
                <a:lnTo>
                  <a:pt x="3798073" y="0"/>
                </a:lnTo>
                <a:lnTo>
                  <a:pt x="3817674" y="8119"/>
                </a:lnTo>
                <a:lnTo>
                  <a:pt x="3837276" y="0"/>
                </a:lnTo>
                <a:lnTo>
                  <a:pt x="3854077" y="6959"/>
                </a:lnTo>
                <a:lnTo>
                  <a:pt x="3870879" y="0"/>
                </a:lnTo>
                <a:lnTo>
                  <a:pt x="3872790" y="792"/>
                </a:lnTo>
                <a:lnTo>
                  <a:pt x="3874613" y="0"/>
                </a:lnTo>
                <a:lnTo>
                  <a:pt x="3891925" y="7520"/>
                </a:lnTo>
                <a:lnTo>
                  <a:pt x="3910083" y="0"/>
                </a:lnTo>
                <a:lnTo>
                  <a:pt x="3927642" y="7273"/>
                </a:lnTo>
                <a:lnTo>
                  <a:pt x="3946486" y="0"/>
                </a:lnTo>
                <a:lnTo>
                  <a:pt x="3965329" y="7273"/>
                </a:lnTo>
                <a:lnTo>
                  <a:pt x="3982889" y="0"/>
                </a:lnTo>
                <a:lnTo>
                  <a:pt x="4000360" y="7237"/>
                </a:lnTo>
                <a:lnTo>
                  <a:pt x="4017426" y="0"/>
                </a:lnTo>
                <a:lnTo>
                  <a:pt x="4019732" y="979"/>
                </a:lnTo>
                <a:lnTo>
                  <a:pt x="4022093" y="0"/>
                </a:lnTo>
                <a:lnTo>
                  <a:pt x="4038894" y="6959"/>
                </a:lnTo>
                <a:lnTo>
                  <a:pt x="4055696" y="0"/>
                </a:lnTo>
                <a:lnTo>
                  <a:pt x="4075297" y="8119"/>
                </a:lnTo>
                <a:lnTo>
                  <a:pt x="4094899" y="0"/>
                </a:lnTo>
                <a:lnTo>
                  <a:pt x="4112370" y="7237"/>
                </a:lnTo>
                <a:lnTo>
                  <a:pt x="4129436" y="0"/>
                </a:lnTo>
                <a:lnTo>
                  <a:pt x="4130325" y="378"/>
                </a:lnTo>
                <a:lnTo>
                  <a:pt x="4131302" y="0"/>
                </a:lnTo>
                <a:lnTo>
                  <a:pt x="4150147" y="7273"/>
                </a:lnTo>
                <a:lnTo>
                  <a:pt x="4167706" y="0"/>
                </a:lnTo>
                <a:lnTo>
                  <a:pt x="4185441" y="7346"/>
                </a:lnTo>
                <a:lnTo>
                  <a:pt x="4203175" y="0"/>
                </a:lnTo>
                <a:lnTo>
                  <a:pt x="4205086" y="792"/>
                </a:lnTo>
                <a:lnTo>
                  <a:pt x="4206909" y="0"/>
                </a:lnTo>
                <a:lnTo>
                  <a:pt x="4223310" y="7125"/>
                </a:lnTo>
                <a:lnTo>
                  <a:pt x="4240512" y="0"/>
                </a:lnTo>
                <a:lnTo>
                  <a:pt x="4258736" y="7549"/>
                </a:lnTo>
                <a:lnTo>
                  <a:pt x="4277850" y="0"/>
                </a:lnTo>
                <a:lnTo>
                  <a:pt x="4296265" y="7273"/>
                </a:lnTo>
                <a:lnTo>
                  <a:pt x="4314253" y="0"/>
                </a:lnTo>
                <a:lnTo>
                  <a:pt x="4332139" y="7232"/>
                </a:lnTo>
                <a:lnTo>
                  <a:pt x="4348788" y="0"/>
                </a:lnTo>
                <a:lnTo>
                  <a:pt x="4350610" y="792"/>
                </a:lnTo>
                <a:lnTo>
                  <a:pt x="4352522" y="0"/>
                </a:lnTo>
                <a:lnTo>
                  <a:pt x="4370257" y="7346"/>
                </a:lnTo>
                <a:lnTo>
                  <a:pt x="4387992" y="0"/>
                </a:lnTo>
                <a:lnTo>
                  <a:pt x="4406661" y="7732"/>
                </a:lnTo>
                <a:lnTo>
                  <a:pt x="4425329" y="0"/>
                </a:lnTo>
                <a:lnTo>
                  <a:pt x="4443486" y="7520"/>
                </a:lnTo>
                <a:lnTo>
                  <a:pt x="4460798" y="0"/>
                </a:lnTo>
                <a:lnTo>
                  <a:pt x="4461687" y="386"/>
                </a:lnTo>
                <a:lnTo>
                  <a:pt x="4462666" y="0"/>
                </a:lnTo>
                <a:lnTo>
                  <a:pt x="4481081" y="7273"/>
                </a:lnTo>
                <a:lnTo>
                  <a:pt x="4499069" y="0"/>
                </a:lnTo>
                <a:lnTo>
                  <a:pt x="4516544" y="7066"/>
                </a:lnTo>
                <a:lnTo>
                  <a:pt x="4533605" y="0"/>
                </a:lnTo>
                <a:lnTo>
                  <a:pt x="4535516" y="792"/>
                </a:lnTo>
                <a:lnTo>
                  <a:pt x="4537339" y="0"/>
                </a:lnTo>
                <a:lnTo>
                  <a:pt x="4554650" y="7520"/>
                </a:lnTo>
                <a:lnTo>
                  <a:pt x="4572808" y="0"/>
                </a:lnTo>
                <a:lnTo>
                  <a:pt x="4590368" y="7273"/>
                </a:lnTo>
                <a:lnTo>
                  <a:pt x="4609211" y="0"/>
                </a:lnTo>
                <a:lnTo>
                  <a:pt x="4628056" y="7273"/>
                </a:lnTo>
                <a:lnTo>
                  <a:pt x="4645615" y="0"/>
                </a:lnTo>
                <a:lnTo>
                  <a:pt x="4663088" y="7237"/>
                </a:lnTo>
                <a:lnTo>
                  <a:pt x="4680152" y="0"/>
                </a:lnTo>
                <a:lnTo>
                  <a:pt x="4681975" y="773"/>
                </a:lnTo>
                <a:lnTo>
                  <a:pt x="4683886" y="0"/>
                </a:lnTo>
                <a:lnTo>
                  <a:pt x="4701362" y="7066"/>
                </a:lnTo>
                <a:lnTo>
                  <a:pt x="4718421" y="0"/>
                </a:lnTo>
                <a:lnTo>
                  <a:pt x="4738023" y="8119"/>
                </a:lnTo>
                <a:lnTo>
                  <a:pt x="4757625" y="0"/>
                </a:lnTo>
                <a:lnTo>
                  <a:pt x="4775098" y="7237"/>
                </a:lnTo>
                <a:lnTo>
                  <a:pt x="4792162" y="0"/>
                </a:lnTo>
                <a:lnTo>
                  <a:pt x="4793051" y="378"/>
                </a:lnTo>
                <a:lnTo>
                  <a:pt x="4794028" y="0"/>
                </a:lnTo>
                <a:lnTo>
                  <a:pt x="4812872" y="7273"/>
                </a:lnTo>
                <a:lnTo>
                  <a:pt x="4830431" y="0"/>
                </a:lnTo>
                <a:lnTo>
                  <a:pt x="4847492" y="7066"/>
                </a:lnTo>
                <a:lnTo>
                  <a:pt x="4864968" y="0"/>
                </a:lnTo>
                <a:lnTo>
                  <a:pt x="4867386" y="977"/>
                </a:lnTo>
                <a:lnTo>
                  <a:pt x="4869635" y="0"/>
                </a:lnTo>
                <a:lnTo>
                  <a:pt x="4886037" y="7125"/>
                </a:lnTo>
                <a:lnTo>
                  <a:pt x="4903238" y="0"/>
                </a:lnTo>
                <a:lnTo>
                  <a:pt x="4921462" y="7549"/>
                </a:lnTo>
                <a:lnTo>
                  <a:pt x="4940575" y="0"/>
                </a:lnTo>
                <a:lnTo>
                  <a:pt x="4958992" y="7273"/>
                </a:lnTo>
                <a:lnTo>
                  <a:pt x="4976978" y="0"/>
                </a:lnTo>
                <a:lnTo>
                  <a:pt x="4994865" y="7232"/>
                </a:lnTo>
                <a:lnTo>
                  <a:pt x="5011514" y="0"/>
                </a:lnTo>
                <a:lnTo>
                  <a:pt x="5013337" y="792"/>
                </a:lnTo>
                <a:lnTo>
                  <a:pt x="5015248" y="0"/>
                </a:lnTo>
                <a:lnTo>
                  <a:pt x="5032309" y="7066"/>
                </a:lnTo>
                <a:lnTo>
                  <a:pt x="5049785" y="0"/>
                </a:lnTo>
                <a:lnTo>
                  <a:pt x="5069151" y="7830"/>
                </a:lnTo>
                <a:lnTo>
                  <a:pt x="5088054" y="0"/>
                </a:lnTo>
                <a:lnTo>
                  <a:pt x="5106212" y="7520"/>
                </a:lnTo>
                <a:lnTo>
                  <a:pt x="5123524" y="0"/>
                </a:lnTo>
                <a:lnTo>
                  <a:pt x="5124413" y="386"/>
                </a:lnTo>
                <a:lnTo>
                  <a:pt x="5125392" y="0"/>
                </a:lnTo>
                <a:lnTo>
                  <a:pt x="5143809" y="7273"/>
                </a:lnTo>
                <a:lnTo>
                  <a:pt x="5161795" y="0"/>
                </a:lnTo>
                <a:lnTo>
                  <a:pt x="5179271" y="7066"/>
                </a:lnTo>
                <a:lnTo>
                  <a:pt x="5196330" y="0"/>
                </a:lnTo>
                <a:lnTo>
                  <a:pt x="5198242" y="792"/>
                </a:lnTo>
                <a:lnTo>
                  <a:pt x="5200064" y="0"/>
                </a:lnTo>
                <a:lnTo>
                  <a:pt x="5217376" y="7520"/>
                </a:lnTo>
                <a:lnTo>
                  <a:pt x="5235534" y="0"/>
                </a:lnTo>
                <a:lnTo>
                  <a:pt x="5252848" y="7171"/>
                </a:lnTo>
                <a:lnTo>
                  <a:pt x="5271005" y="0"/>
                </a:lnTo>
                <a:lnTo>
                  <a:pt x="5290118" y="7549"/>
                </a:lnTo>
                <a:lnTo>
                  <a:pt x="5308340" y="0"/>
                </a:lnTo>
                <a:lnTo>
                  <a:pt x="5325813" y="7237"/>
                </a:lnTo>
                <a:lnTo>
                  <a:pt x="5342877" y="0"/>
                </a:lnTo>
                <a:lnTo>
                  <a:pt x="5344700" y="773"/>
                </a:lnTo>
                <a:lnTo>
                  <a:pt x="5346611" y="0"/>
                </a:lnTo>
                <a:lnTo>
                  <a:pt x="5364088" y="7066"/>
                </a:lnTo>
                <a:lnTo>
                  <a:pt x="5381147" y="0"/>
                </a:lnTo>
                <a:lnTo>
                  <a:pt x="5400749" y="8119"/>
                </a:lnTo>
                <a:lnTo>
                  <a:pt x="5420350" y="0"/>
                </a:lnTo>
                <a:lnTo>
                  <a:pt x="5437552" y="7125"/>
                </a:lnTo>
                <a:lnTo>
                  <a:pt x="5453953" y="0"/>
                </a:lnTo>
                <a:lnTo>
                  <a:pt x="5454842" y="386"/>
                </a:lnTo>
                <a:lnTo>
                  <a:pt x="5455821" y="0"/>
                </a:lnTo>
                <a:lnTo>
                  <a:pt x="5474935" y="7549"/>
                </a:lnTo>
                <a:lnTo>
                  <a:pt x="5493157" y="0"/>
                </a:lnTo>
                <a:lnTo>
                  <a:pt x="5510218" y="7066"/>
                </a:lnTo>
                <a:lnTo>
                  <a:pt x="5527694" y="0"/>
                </a:lnTo>
                <a:lnTo>
                  <a:pt x="5529606" y="773"/>
                </a:lnTo>
                <a:lnTo>
                  <a:pt x="5531428" y="0"/>
                </a:lnTo>
                <a:lnTo>
                  <a:pt x="5548493" y="7237"/>
                </a:lnTo>
                <a:lnTo>
                  <a:pt x="5565963" y="0"/>
                </a:lnTo>
                <a:lnTo>
                  <a:pt x="5584188" y="7549"/>
                </a:lnTo>
                <a:lnTo>
                  <a:pt x="5603301" y="0"/>
                </a:lnTo>
                <a:lnTo>
                  <a:pt x="5621459" y="7171"/>
                </a:lnTo>
                <a:lnTo>
                  <a:pt x="5638770" y="0"/>
                </a:lnTo>
                <a:lnTo>
                  <a:pt x="5656928" y="7520"/>
                </a:lnTo>
                <a:lnTo>
                  <a:pt x="5674240" y="0"/>
                </a:lnTo>
                <a:lnTo>
                  <a:pt x="5676062" y="792"/>
                </a:lnTo>
                <a:lnTo>
                  <a:pt x="5677973" y="0"/>
                </a:lnTo>
                <a:lnTo>
                  <a:pt x="5695034" y="7066"/>
                </a:lnTo>
                <a:lnTo>
                  <a:pt x="5712510" y="0"/>
                </a:lnTo>
                <a:lnTo>
                  <a:pt x="5731876" y="7831"/>
                </a:lnTo>
                <a:lnTo>
                  <a:pt x="5750780" y="0"/>
                </a:lnTo>
                <a:lnTo>
                  <a:pt x="5768937" y="7520"/>
                </a:lnTo>
                <a:lnTo>
                  <a:pt x="5786250" y="0"/>
                </a:lnTo>
                <a:lnTo>
                  <a:pt x="5787139" y="386"/>
                </a:lnTo>
                <a:lnTo>
                  <a:pt x="5788117" y="0"/>
                </a:lnTo>
                <a:lnTo>
                  <a:pt x="5806275" y="7171"/>
                </a:lnTo>
                <a:lnTo>
                  <a:pt x="5823586" y="0"/>
                </a:lnTo>
                <a:lnTo>
                  <a:pt x="5841322" y="7346"/>
                </a:lnTo>
                <a:lnTo>
                  <a:pt x="5859057" y="0"/>
                </a:lnTo>
                <a:lnTo>
                  <a:pt x="5860969" y="792"/>
                </a:lnTo>
                <a:lnTo>
                  <a:pt x="5862790" y="0"/>
                </a:lnTo>
                <a:lnTo>
                  <a:pt x="5879439" y="7232"/>
                </a:lnTo>
                <a:lnTo>
                  <a:pt x="5897327" y="0"/>
                </a:lnTo>
                <a:lnTo>
                  <a:pt x="5915314" y="7273"/>
                </a:lnTo>
                <a:lnTo>
                  <a:pt x="5933730" y="0"/>
                </a:lnTo>
                <a:lnTo>
                  <a:pt x="5952843" y="7549"/>
                </a:lnTo>
                <a:lnTo>
                  <a:pt x="5971067" y="0"/>
                </a:lnTo>
                <a:lnTo>
                  <a:pt x="5988268" y="7125"/>
                </a:lnTo>
                <a:lnTo>
                  <a:pt x="6004670" y="0"/>
                </a:lnTo>
                <a:lnTo>
                  <a:pt x="6006920" y="977"/>
                </a:lnTo>
                <a:lnTo>
                  <a:pt x="6009337" y="0"/>
                </a:lnTo>
                <a:lnTo>
                  <a:pt x="6026813" y="7066"/>
                </a:lnTo>
                <a:lnTo>
                  <a:pt x="6043872" y="0"/>
                </a:lnTo>
                <a:lnTo>
                  <a:pt x="6062777" y="7831"/>
                </a:lnTo>
                <a:lnTo>
                  <a:pt x="6082143" y="0"/>
                </a:lnTo>
                <a:lnTo>
                  <a:pt x="6100030" y="7232"/>
                </a:lnTo>
                <a:lnTo>
                  <a:pt x="6116680" y="0"/>
                </a:lnTo>
                <a:lnTo>
                  <a:pt x="6117569" y="386"/>
                </a:lnTo>
                <a:lnTo>
                  <a:pt x="6118547" y="0"/>
                </a:lnTo>
                <a:lnTo>
                  <a:pt x="6137660" y="7549"/>
                </a:lnTo>
                <a:lnTo>
                  <a:pt x="6155882" y="0"/>
                </a:lnTo>
                <a:lnTo>
                  <a:pt x="6172943" y="7066"/>
                </a:lnTo>
                <a:lnTo>
                  <a:pt x="6190419" y="0"/>
                </a:lnTo>
                <a:lnTo>
                  <a:pt x="6192331" y="773"/>
                </a:lnTo>
                <a:lnTo>
                  <a:pt x="6194153" y="0"/>
                </a:lnTo>
                <a:lnTo>
                  <a:pt x="6211218" y="7237"/>
                </a:lnTo>
                <a:lnTo>
                  <a:pt x="6228690" y="0"/>
                </a:lnTo>
                <a:lnTo>
                  <a:pt x="6246249" y="7273"/>
                </a:lnTo>
                <a:lnTo>
                  <a:pt x="6265092" y="0"/>
                </a:lnTo>
                <a:lnTo>
                  <a:pt x="6283937" y="7273"/>
                </a:lnTo>
                <a:lnTo>
                  <a:pt x="6301495" y="0"/>
                </a:lnTo>
                <a:lnTo>
                  <a:pt x="6319653" y="7520"/>
                </a:lnTo>
                <a:lnTo>
                  <a:pt x="6336966" y="0"/>
                </a:lnTo>
                <a:lnTo>
                  <a:pt x="6338789" y="792"/>
                </a:lnTo>
                <a:lnTo>
                  <a:pt x="6340699" y="0"/>
                </a:lnTo>
                <a:lnTo>
                  <a:pt x="6357760" y="7066"/>
                </a:lnTo>
                <a:lnTo>
                  <a:pt x="6375236" y="0"/>
                </a:lnTo>
                <a:lnTo>
                  <a:pt x="6394602" y="7830"/>
                </a:lnTo>
                <a:lnTo>
                  <a:pt x="6413505" y="0"/>
                </a:lnTo>
                <a:lnTo>
                  <a:pt x="6431663" y="7520"/>
                </a:lnTo>
                <a:lnTo>
                  <a:pt x="6448976" y="0"/>
                </a:lnTo>
                <a:lnTo>
                  <a:pt x="6449865" y="386"/>
                </a:lnTo>
                <a:lnTo>
                  <a:pt x="6450843" y="0"/>
                </a:lnTo>
                <a:lnTo>
                  <a:pt x="6469001" y="7171"/>
                </a:lnTo>
                <a:lnTo>
                  <a:pt x="6486312" y="0"/>
                </a:lnTo>
                <a:lnTo>
                  <a:pt x="6504047" y="7345"/>
                </a:lnTo>
                <a:lnTo>
                  <a:pt x="6521782" y="0"/>
                </a:lnTo>
                <a:lnTo>
                  <a:pt x="6523694" y="792"/>
                </a:lnTo>
                <a:lnTo>
                  <a:pt x="6525515" y="0"/>
                </a:lnTo>
                <a:lnTo>
                  <a:pt x="6542165" y="7232"/>
                </a:lnTo>
                <a:lnTo>
                  <a:pt x="6560052" y="0"/>
                </a:lnTo>
                <a:lnTo>
                  <a:pt x="6578039" y="7273"/>
                </a:lnTo>
                <a:lnTo>
                  <a:pt x="6596456" y="0"/>
                </a:lnTo>
                <a:lnTo>
                  <a:pt x="6615569" y="7549"/>
                </a:lnTo>
                <a:lnTo>
                  <a:pt x="6633792" y="0"/>
                </a:lnTo>
                <a:lnTo>
                  <a:pt x="6650994" y="7125"/>
                </a:lnTo>
                <a:lnTo>
                  <a:pt x="6667395" y="0"/>
                </a:lnTo>
                <a:lnTo>
                  <a:pt x="6669217" y="792"/>
                </a:lnTo>
                <a:lnTo>
                  <a:pt x="6671128" y="0"/>
                </a:lnTo>
                <a:lnTo>
                  <a:pt x="6672740" y="668"/>
                </a:lnTo>
                <a:lnTo>
                  <a:pt x="6672740" y="81687"/>
                </a:lnTo>
                <a:lnTo>
                  <a:pt x="6667395" y="84009"/>
                </a:lnTo>
                <a:lnTo>
                  <a:pt x="6652814" y="77676"/>
                </a:lnTo>
                <a:lnTo>
                  <a:pt x="6637525" y="84008"/>
                </a:lnTo>
                <a:lnTo>
                  <a:pt x="6619791" y="76662"/>
                </a:lnTo>
                <a:lnTo>
                  <a:pt x="6602056" y="84008"/>
                </a:lnTo>
                <a:lnTo>
                  <a:pt x="6587713" y="78067"/>
                </a:lnTo>
                <a:lnTo>
                  <a:pt x="6563786" y="87742"/>
                </a:lnTo>
                <a:lnTo>
                  <a:pt x="6550871" y="82519"/>
                </a:lnTo>
                <a:lnTo>
                  <a:pt x="6529249" y="91475"/>
                </a:lnTo>
                <a:lnTo>
                  <a:pt x="6516234" y="86084"/>
                </a:lnTo>
                <a:lnTo>
                  <a:pt x="6494712" y="95210"/>
                </a:lnTo>
                <a:lnTo>
                  <a:pt x="6477646" y="87972"/>
                </a:lnTo>
                <a:lnTo>
                  <a:pt x="6460176" y="95209"/>
                </a:lnTo>
                <a:lnTo>
                  <a:pt x="6446567" y="89573"/>
                </a:lnTo>
                <a:lnTo>
                  <a:pt x="6422840" y="98943"/>
                </a:lnTo>
                <a:lnTo>
                  <a:pt x="6414409" y="95613"/>
                </a:lnTo>
                <a:lnTo>
                  <a:pt x="6414158" y="96248"/>
                </a:lnTo>
                <a:cubicBezTo>
                  <a:pt x="6407063" y="103680"/>
                  <a:pt x="6397262" y="108276"/>
                  <a:pt x="6386436" y="108276"/>
                </a:cubicBezTo>
                <a:lnTo>
                  <a:pt x="6373713" y="102755"/>
                </a:lnTo>
                <a:lnTo>
                  <a:pt x="6351899" y="112011"/>
                </a:lnTo>
                <a:lnTo>
                  <a:pt x="6339293" y="106662"/>
                </a:lnTo>
                <a:lnTo>
                  <a:pt x="6317364" y="115745"/>
                </a:lnTo>
                <a:lnTo>
                  <a:pt x="6308485" y="112067"/>
                </a:lnTo>
                <a:lnTo>
                  <a:pt x="6282827" y="123213"/>
                </a:lnTo>
                <a:lnTo>
                  <a:pt x="6269913" y="117603"/>
                </a:lnTo>
                <a:lnTo>
                  <a:pt x="6247357" y="126946"/>
                </a:lnTo>
                <a:lnTo>
                  <a:pt x="6239569" y="123720"/>
                </a:lnTo>
                <a:lnTo>
                  <a:pt x="6213754" y="134413"/>
                </a:lnTo>
                <a:lnTo>
                  <a:pt x="6200526" y="128934"/>
                </a:lnTo>
                <a:lnTo>
                  <a:pt x="6178284" y="138147"/>
                </a:lnTo>
                <a:lnTo>
                  <a:pt x="6170347" y="134859"/>
                </a:lnTo>
                <a:lnTo>
                  <a:pt x="6143748" y="145614"/>
                </a:lnTo>
                <a:lnTo>
                  <a:pt x="6135393" y="142236"/>
                </a:lnTo>
                <a:lnTo>
                  <a:pt x="6109211" y="153080"/>
                </a:lnTo>
                <a:lnTo>
                  <a:pt x="6102786" y="150418"/>
                </a:lnTo>
                <a:lnTo>
                  <a:pt x="6076542" y="160548"/>
                </a:lnTo>
                <a:lnTo>
                  <a:pt x="6070939" y="158385"/>
                </a:lnTo>
                <a:lnTo>
                  <a:pt x="6070934" y="158399"/>
                </a:lnTo>
                <a:cubicBezTo>
                  <a:pt x="6064008" y="165494"/>
                  <a:pt x="6054441" y="169882"/>
                  <a:pt x="6043872" y="169882"/>
                </a:cubicBezTo>
                <a:lnTo>
                  <a:pt x="6035717" y="166422"/>
                </a:lnTo>
                <a:lnTo>
                  <a:pt x="6009336" y="177350"/>
                </a:lnTo>
                <a:lnTo>
                  <a:pt x="6001082" y="173930"/>
                </a:lnTo>
                <a:lnTo>
                  <a:pt x="5974799" y="184817"/>
                </a:lnTo>
                <a:lnTo>
                  <a:pt x="5970373" y="182984"/>
                </a:lnTo>
                <a:lnTo>
                  <a:pt x="5969579" y="184809"/>
                </a:lnTo>
                <a:cubicBezTo>
                  <a:pt x="5962316" y="191734"/>
                  <a:pt x="5952282" y="196018"/>
                  <a:pt x="5941197" y="196018"/>
                </a:cubicBezTo>
                <a:lnTo>
                  <a:pt x="5934180" y="193246"/>
                </a:lnTo>
                <a:lnTo>
                  <a:pt x="5909461" y="203485"/>
                </a:lnTo>
                <a:lnTo>
                  <a:pt x="5902047" y="200415"/>
                </a:lnTo>
                <a:lnTo>
                  <a:pt x="5901054" y="202932"/>
                </a:lnTo>
                <a:cubicBezTo>
                  <a:pt x="5894127" y="210195"/>
                  <a:pt x="5884560" y="214688"/>
                  <a:pt x="5873991" y="214688"/>
                </a:cubicBezTo>
                <a:lnTo>
                  <a:pt x="5867722" y="211964"/>
                </a:lnTo>
                <a:lnTo>
                  <a:pt x="5841321" y="222154"/>
                </a:lnTo>
                <a:lnTo>
                  <a:pt x="5837025" y="220496"/>
                </a:lnTo>
                <a:lnTo>
                  <a:pt x="5835714" y="223739"/>
                </a:lnTo>
                <a:cubicBezTo>
                  <a:pt x="5828787" y="230834"/>
                  <a:pt x="5819220" y="235222"/>
                  <a:pt x="5808652" y="235222"/>
                </a:cubicBezTo>
                <a:lnTo>
                  <a:pt x="5805274" y="233789"/>
                </a:lnTo>
                <a:lnTo>
                  <a:pt x="5805024" y="234393"/>
                </a:lnTo>
                <a:cubicBezTo>
                  <a:pt x="5797592" y="241825"/>
                  <a:pt x="5787324" y="246422"/>
                  <a:pt x="5775982" y="246422"/>
                </a:cubicBezTo>
                <a:lnTo>
                  <a:pt x="5768663" y="243390"/>
                </a:lnTo>
                <a:lnTo>
                  <a:pt x="5743313" y="253890"/>
                </a:lnTo>
                <a:lnTo>
                  <a:pt x="5740245" y="252619"/>
                </a:lnTo>
                <a:lnTo>
                  <a:pt x="5739684" y="253881"/>
                </a:lnTo>
                <a:cubicBezTo>
                  <a:pt x="5732252" y="260806"/>
                  <a:pt x="5721985" y="265090"/>
                  <a:pt x="5710643" y="265090"/>
                </a:cubicBezTo>
                <a:lnTo>
                  <a:pt x="5705805" y="263223"/>
                </a:lnTo>
                <a:lnTo>
                  <a:pt x="5705036" y="265082"/>
                </a:lnTo>
                <a:cubicBezTo>
                  <a:pt x="5698109" y="272007"/>
                  <a:pt x="5688542" y="276291"/>
                  <a:pt x="5677973" y="276291"/>
                </a:cubicBezTo>
                <a:lnTo>
                  <a:pt x="5675350" y="275205"/>
                </a:lnTo>
                <a:lnTo>
                  <a:pt x="5674892" y="276283"/>
                </a:lnTo>
                <a:cubicBezTo>
                  <a:pt x="5667798" y="283208"/>
                  <a:pt x="5657996" y="287492"/>
                  <a:pt x="5647170" y="287492"/>
                </a:cubicBezTo>
                <a:lnTo>
                  <a:pt x="5641296" y="285117"/>
                </a:lnTo>
                <a:lnTo>
                  <a:pt x="5639696" y="289077"/>
                </a:lnTo>
                <a:cubicBezTo>
                  <a:pt x="5632769" y="296172"/>
                  <a:pt x="5623202" y="300561"/>
                  <a:pt x="5612633" y="300561"/>
                </a:cubicBezTo>
                <a:lnTo>
                  <a:pt x="5611363" y="300021"/>
                </a:lnTo>
                <a:lnTo>
                  <a:pt x="5609554" y="304286"/>
                </a:lnTo>
                <a:cubicBezTo>
                  <a:pt x="5602459" y="311211"/>
                  <a:pt x="5592657" y="315495"/>
                  <a:pt x="5581832" y="315495"/>
                </a:cubicBezTo>
                <a:lnTo>
                  <a:pt x="5578625" y="314198"/>
                </a:lnTo>
                <a:lnTo>
                  <a:pt x="5578090" y="315487"/>
                </a:lnTo>
                <a:cubicBezTo>
                  <a:pt x="5571165" y="322412"/>
                  <a:pt x="5561597" y="326696"/>
                  <a:pt x="5551029" y="326696"/>
                </a:cubicBezTo>
                <a:lnTo>
                  <a:pt x="5547036" y="325043"/>
                </a:lnTo>
                <a:lnTo>
                  <a:pt x="5546355" y="326688"/>
                </a:lnTo>
                <a:cubicBezTo>
                  <a:pt x="5539429" y="333613"/>
                  <a:pt x="5529861" y="337897"/>
                  <a:pt x="5519293" y="337897"/>
                </a:cubicBezTo>
                <a:lnTo>
                  <a:pt x="5518359" y="337510"/>
                </a:lnTo>
                <a:lnTo>
                  <a:pt x="5515939" y="343216"/>
                </a:lnTo>
                <a:cubicBezTo>
                  <a:pt x="5508676" y="350311"/>
                  <a:pt x="5498642" y="354699"/>
                  <a:pt x="5487557" y="354699"/>
                </a:cubicBezTo>
                <a:lnTo>
                  <a:pt x="5482869" y="352803"/>
                </a:lnTo>
                <a:lnTo>
                  <a:pt x="5481016" y="357604"/>
                </a:lnTo>
                <a:cubicBezTo>
                  <a:pt x="5474089" y="365036"/>
                  <a:pt x="5464522" y="369633"/>
                  <a:pt x="5453953" y="369633"/>
                </a:cubicBezTo>
                <a:lnTo>
                  <a:pt x="5451580" y="368578"/>
                </a:lnTo>
                <a:lnTo>
                  <a:pt x="5451146" y="369626"/>
                </a:lnTo>
                <a:cubicBezTo>
                  <a:pt x="5444220" y="376551"/>
                  <a:pt x="5434652" y="380835"/>
                  <a:pt x="5424084" y="380835"/>
                </a:cubicBezTo>
                <a:lnTo>
                  <a:pt x="5421412" y="379729"/>
                </a:lnTo>
                <a:lnTo>
                  <a:pt x="5419411" y="384561"/>
                </a:lnTo>
                <a:cubicBezTo>
                  <a:pt x="5412484" y="391486"/>
                  <a:pt x="5402917" y="395770"/>
                  <a:pt x="5392348" y="395770"/>
                </a:cubicBezTo>
                <a:lnTo>
                  <a:pt x="5391269" y="395323"/>
                </a:lnTo>
                <a:lnTo>
                  <a:pt x="5389541" y="399495"/>
                </a:lnTo>
                <a:cubicBezTo>
                  <a:pt x="5382615" y="406420"/>
                  <a:pt x="5373047" y="410704"/>
                  <a:pt x="5362479" y="410704"/>
                </a:cubicBezTo>
                <a:lnTo>
                  <a:pt x="5360037" y="409692"/>
                </a:lnTo>
                <a:lnTo>
                  <a:pt x="5357803" y="415476"/>
                </a:lnTo>
                <a:cubicBezTo>
                  <a:pt x="5350878" y="422908"/>
                  <a:pt x="5341311" y="427505"/>
                  <a:pt x="5330742" y="427505"/>
                </a:cubicBezTo>
                <a:lnTo>
                  <a:pt x="5329423" y="426919"/>
                </a:lnTo>
                <a:lnTo>
                  <a:pt x="5327935" y="430685"/>
                </a:lnTo>
                <a:cubicBezTo>
                  <a:pt x="5321009" y="437949"/>
                  <a:pt x="5311441" y="442441"/>
                  <a:pt x="5300873" y="442441"/>
                </a:cubicBezTo>
                <a:lnTo>
                  <a:pt x="5300730" y="442379"/>
                </a:lnTo>
                <a:lnTo>
                  <a:pt x="5299387" y="445620"/>
                </a:lnTo>
                <a:lnTo>
                  <a:pt x="5271730" y="457075"/>
                </a:lnTo>
                <a:lnTo>
                  <a:pt x="5270063" y="461100"/>
                </a:lnTo>
                <a:cubicBezTo>
                  <a:pt x="5263138" y="468025"/>
                  <a:pt x="5253570" y="472309"/>
                  <a:pt x="5243002" y="472309"/>
                </a:cubicBezTo>
                <a:lnTo>
                  <a:pt x="5240840" y="471413"/>
                </a:lnTo>
                <a:lnTo>
                  <a:pt x="5238327" y="477628"/>
                </a:lnTo>
                <a:cubicBezTo>
                  <a:pt x="5231401" y="484723"/>
                  <a:pt x="5221833" y="489111"/>
                  <a:pt x="5211265" y="489111"/>
                </a:cubicBezTo>
                <a:lnTo>
                  <a:pt x="5210190" y="488655"/>
                </a:lnTo>
                <a:lnTo>
                  <a:pt x="5208458" y="492837"/>
                </a:lnTo>
                <a:lnTo>
                  <a:pt x="5183058" y="503357"/>
                </a:lnTo>
                <a:lnTo>
                  <a:pt x="5179909" y="510959"/>
                </a:lnTo>
                <a:lnTo>
                  <a:pt x="5152253" y="522416"/>
                </a:lnTo>
                <a:lnTo>
                  <a:pt x="5150587" y="526439"/>
                </a:lnTo>
                <a:cubicBezTo>
                  <a:pt x="5143660" y="533364"/>
                  <a:pt x="5134093" y="537648"/>
                  <a:pt x="5123524" y="537648"/>
                </a:cubicBezTo>
                <a:lnTo>
                  <a:pt x="5121362" y="536752"/>
                </a:lnTo>
                <a:lnTo>
                  <a:pt x="5118849" y="542967"/>
                </a:lnTo>
                <a:lnTo>
                  <a:pt x="5096660" y="552383"/>
                </a:lnTo>
                <a:lnTo>
                  <a:pt x="5092713" y="561909"/>
                </a:lnTo>
                <a:cubicBezTo>
                  <a:pt x="5085788" y="568834"/>
                  <a:pt x="5076220" y="573118"/>
                  <a:pt x="5065652" y="573118"/>
                </a:cubicBezTo>
                <a:lnTo>
                  <a:pt x="5064300" y="572558"/>
                </a:lnTo>
                <a:lnTo>
                  <a:pt x="5060979" y="580577"/>
                </a:lnTo>
                <a:lnTo>
                  <a:pt x="5037613" y="590255"/>
                </a:lnTo>
                <a:lnTo>
                  <a:pt x="5034843" y="597105"/>
                </a:lnTo>
                <a:lnTo>
                  <a:pt x="5011995" y="606800"/>
                </a:lnTo>
                <a:lnTo>
                  <a:pt x="5007885" y="616047"/>
                </a:lnTo>
                <a:lnTo>
                  <a:pt x="4980292" y="626697"/>
                </a:lnTo>
                <a:lnTo>
                  <a:pt x="4976970" y="634715"/>
                </a:lnTo>
                <a:lnTo>
                  <a:pt x="4955223" y="643723"/>
                </a:lnTo>
                <a:lnTo>
                  <a:pt x="4950561" y="654977"/>
                </a:lnTo>
                <a:lnTo>
                  <a:pt x="4926560" y="664919"/>
                </a:lnTo>
                <a:lnTo>
                  <a:pt x="4922831" y="673919"/>
                </a:lnTo>
                <a:lnTo>
                  <a:pt x="4900617" y="683121"/>
                </a:lnTo>
                <a:lnTo>
                  <a:pt x="4896696" y="692587"/>
                </a:lnTo>
                <a:lnTo>
                  <a:pt x="4871773" y="702910"/>
                </a:lnTo>
                <a:lnTo>
                  <a:pt x="4868148" y="711256"/>
                </a:lnTo>
                <a:lnTo>
                  <a:pt x="4847367" y="719463"/>
                </a:lnTo>
                <a:lnTo>
                  <a:pt x="4842012" y="731790"/>
                </a:lnTo>
                <a:lnTo>
                  <a:pt x="4819959" y="740500"/>
                </a:lnTo>
                <a:lnTo>
                  <a:pt x="4814010" y="754192"/>
                </a:lnTo>
                <a:lnTo>
                  <a:pt x="4792251" y="762786"/>
                </a:lnTo>
                <a:lnTo>
                  <a:pt x="4787874" y="772860"/>
                </a:lnTo>
                <a:lnTo>
                  <a:pt x="4767273" y="780997"/>
                </a:lnTo>
                <a:lnTo>
                  <a:pt x="4762012" y="793396"/>
                </a:lnTo>
                <a:lnTo>
                  <a:pt x="4739849" y="802357"/>
                </a:lnTo>
                <a:lnTo>
                  <a:pt x="4734281" y="815798"/>
                </a:lnTo>
                <a:lnTo>
                  <a:pt x="4711853" y="825088"/>
                </a:lnTo>
                <a:lnTo>
                  <a:pt x="4707874" y="834467"/>
                </a:lnTo>
                <a:lnTo>
                  <a:pt x="4686640" y="843052"/>
                </a:lnTo>
                <a:lnTo>
                  <a:pt x="4680145" y="858735"/>
                </a:lnTo>
                <a:lnTo>
                  <a:pt x="4664304" y="865297"/>
                </a:lnTo>
                <a:lnTo>
                  <a:pt x="4657742" y="881137"/>
                </a:lnTo>
                <a:lnTo>
                  <a:pt x="4635183" y="890481"/>
                </a:lnTo>
                <a:lnTo>
                  <a:pt x="4629740" y="904585"/>
                </a:lnTo>
                <a:lnTo>
                  <a:pt x="4611792" y="912563"/>
                </a:lnTo>
                <a:lnTo>
                  <a:pt x="4606791" y="924075"/>
                </a:lnTo>
                <a:lnTo>
                  <a:pt x="4587141" y="931836"/>
                </a:lnTo>
                <a:lnTo>
                  <a:pt x="4580928" y="946477"/>
                </a:lnTo>
                <a:lnTo>
                  <a:pt x="4563589" y="953488"/>
                </a:lnTo>
                <a:lnTo>
                  <a:pt x="4556386" y="970472"/>
                </a:lnTo>
                <a:lnTo>
                  <a:pt x="4536779" y="978405"/>
                </a:lnTo>
                <a:lnTo>
                  <a:pt x="4530524" y="993147"/>
                </a:lnTo>
                <a:lnTo>
                  <a:pt x="4512846" y="1000294"/>
                </a:lnTo>
                <a:lnTo>
                  <a:pt x="4506529" y="1015549"/>
                </a:lnTo>
                <a:lnTo>
                  <a:pt x="4491274" y="1021867"/>
                </a:lnTo>
                <a:lnTo>
                  <a:pt x="4484126" y="1039544"/>
                </a:lnTo>
                <a:lnTo>
                  <a:pt x="4469176" y="1045888"/>
                </a:lnTo>
                <a:lnTo>
                  <a:pt x="4460903" y="1065408"/>
                </a:lnTo>
                <a:lnTo>
                  <a:pt x="4439665" y="1074006"/>
                </a:lnTo>
                <a:lnTo>
                  <a:pt x="4433721" y="1088356"/>
                </a:lnTo>
                <a:lnTo>
                  <a:pt x="4418814" y="1094531"/>
                </a:lnTo>
                <a:lnTo>
                  <a:pt x="4411319" y="1112624"/>
                </a:lnTo>
                <a:lnTo>
                  <a:pt x="4393225" y="1120118"/>
                </a:lnTo>
                <a:lnTo>
                  <a:pt x="4387050" y="1135026"/>
                </a:lnTo>
                <a:lnTo>
                  <a:pt x="4373610" y="1140593"/>
                </a:lnTo>
                <a:lnTo>
                  <a:pt x="4364650" y="1162755"/>
                </a:lnTo>
                <a:lnTo>
                  <a:pt x="4353051" y="1167677"/>
                </a:lnTo>
                <a:lnTo>
                  <a:pt x="4345159" y="1185431"/>
                </a:lnTo>
                <a:lnTo>
                  <a:pt x="4330135" y="1191230"/>
                </a:lnTo>
                <a:lnTo>
                  <a:pt x="4321711" y="1211567"/>
                </a:lnTo>
                <a:lnTo>
                  <a:pt x="4307892" y="1217290"/>
                </a:lnTo>
                <a:lnTo>
                  <a:pt x="4299310" y="1239024"/>
                </a:lnTo>
                <a:lnTo>
                  <a:pt x="4283449" y="1245914"/>
                </a:lnTo>
                <a:lnTo>
                  <a:pt x="4276635" y="1261972"/>
                </a:lnTo>
                <a:lnTo>
                  <a:pt x="4265816" y="1266346"/>
                </a:lnTo>
                <a:lnTo>
                  <a:pt x="4256373" y="1289701"/>
                </a:lnTo>
                <a:lnTo>
                  <a:pt x="4242465" y="1295603"/>
                </a:lnTo>
                <a:lnTo>
                  <a:pt x="4233971" y="1316109"/>
                </a:lnTo>
                <a:lnTo>
                  <a:pt x="4224171" y="1320169"/>
                </a:lnTo>
                <a:lnTo>
                  <a:pt x="4215029" y="1343292"/>
                </a:lnTo>
                <a:lnTo>
                  <a:pt x="4198658" y="1350395"/>
                </a:lnTo>
                <a:lnTo>
                  <a:pt x="4191033" y="1369702"/>
                </a:lnTo>
                <a:lnTo>
                  <a:pt x="4179858" y="1374557"/>
                </a:lnTo>
                <a:lnTo>
                  <a:pt x="4172364" y="1392650"/>
                </a:lnTo>
                <a:lnTo>
                  <a:pt x="4163801" y="1396198"/>
                </a:lnTo>
                <a:lnTo>
                  <a:pt x="4153424" y="1420652"/>
                </a:lnTo>
                <a:lnTo>
                  <a:pt x="4138649" y="1426626"/>
                </a:lnTo>
                <a:lnTo>
                  <a:pt x="4129428" y="1449975"/>
                </a:lnTo>
                <a:lnTo>
                  <a:pt x="4121083" y="1453601"/>
                </a:lnTo>
                <a:lnTo>
                  <a:pt x="4110759" y="1478524"/>
                </a:lnTo>
                <a:lnTo>
                  <a:pt x="4101233" y="1482471"/>
                </a:lnTo>
                <a:lnTo>
                  <a:pt x="4091818" y="1504660"/>
                </a:lnTo>
                <a:lnTo>
                  <a:pt x="4080998" y="1509034"/>
                </a:lnTo>
                <a:lnTo>
                  <a:pt x="4071556" y="1532388"/>
                </a:lnTo>
                <a:lnTo>
                  <a:pt x="4062178" y="1536367"/>
                </a:lnTo>
                <a:lnTo>
                  <a:pt x="4052887" y="1558797"/>
                </a:lnTo>
                <a:lnTo>
                  <a:pt x="4049045" y="1560390"/>
                </a:lnTo>
                <a:lnTo>
                  <a:pt x="4049161" y="1560672"/>
                </a:lnTo>
                <a:cubicBezTo>
                  <a:pt x="4049161" y="1572013"/>
                  <a:pt x="4044564" y="1582281"/>
                  <a:pt x="4037132" y="1589713"/>
                </a:cubicBezTo>
                <a:lnTo>
                  <a:pt x="4026812" y="1593988"/>
                </a:lnTo>
                <a:lnTo>
                  <a:pt x="4017419" y="1616669"/>
                </a:lnTo>
                <a:lnTo>
                  <a:pt x="4007951" y="1620589"/>
                </a:lnTo>
                <a:lnTo>
                  <a:pt x="3998749" y="1642804"/>
                </a:lnTo>
                <a:lnTo>
                  <a:pt x="3990718" y="1646131"/>
                </a:lnTo>
                <a:lnTo>
                  <a:pt x="3991290" y="1647480"/>
                </a:lnTo>
                <a:cubicBezTo>
                  <a:pt x="3991290" y="1658048"/>
                  <a:pt x="3986902" y="1667616"/>
                  <a:pt x="3979808" y="1674541"/>
                </a:cubicBezTo>
                <a:lnTo>
                  <a:pt x="3972958" y="1677310"/>
                </a:lnTo>
                <a:lnTo>
                  <a:pt x="3963279" y="1700677"/>
                </a:lnTo>
                <a:lnTo>
                  <a:pt x="3955260" y="1703999"/>
                </a:lnTo>
                <a:lnTo>
                  <a:pt x="3955820" y="1705352"/>
                </a:lnTo>
                <a:cubicBezTo>
                  <a:pt x="3955820" y="1715921"/>
                  <a:pt x="3951537" y="1725488"/>
                  <a:pt x="3944611" y="1732413"/>
                </a:cubicBezTo>
                <a:lnTo>
                  <a:pt x="3940438" y="1734142"/>
                </a:lnTo>
                <a:lnTo>
                  <a:pt x="3940885" y="1735222"/>
                </a:lnTo>
                <a:cubicBezTo>
                  <a:pt x="3940885" y="1745790"/>
                  <a:pt x="3936602" y="1755357"/>
                  <a:pt x="3929677" y="1762283"/>
                </a:cubicBezTo>
                <a:lnTo>
                  <a:pt x="3925622" y="1763962"/>
                </a:lnTo>
                <a:lnTo>
                  <a:pt x="3913921" y="1790285"/>
                </a:lnTo>
                <a:lnTo>
                  <a:pt x="3905182" y="1793657"/>
                </a:lnTo>
                <a:lnTo>
                  <a:pt x="3894206" y="1820154"/>
                </a:lnTo>
                <a:lnTo>
                  <a:pt x="3889720" y="1822012"/>
                </a:lnTo>
                <a:lnTo>
                  <a:pt x="3890481" y="1823896"/>
                </a:lnTo>
                <a:cubicBezTo>
                  <a:pt x="3890481" y="1834722"/>
                  <a:pt x="3886198" y="1844522"/>
                  <a:pt x="3879272" y="1851617"/>
                </a:cubicBezTo>
                <a:lnTo>
                  <a:pt x="3875372" y="1853271"/>
                </a:lnTo>
                <a:lnTo>
                  <a:pt x="3864338" y="1881213"/>
                </a:lnTo>
                <a:lnTo>
                  <a:pt x="3860075" y="1883064"/>
                </a:lnTo>
                <a:lnTo>
                  <a:pt x="3849131" y="1909488"/>
                </a:lnTo>
                <a:lnTo>
                  <a:pt x="3843500" y="1911820"/>
                </a:lnTo>
                <a:lnTo>
                  <a:pt x="3843811" y="1912570"/>
                </a:lnTo>
                <a:cubicBezTo>
                  <a:pt x="3843811" y="1923138"/>
                  <a:pt x="3839528" y="1932706"/>
                  <a:pt x="3832603" y="1939631"/>
                </a:cubicBezTo>
                <a:lnTo>
                  <a:pt x="3828115" y="1941489"/>
                </a:lnTo>
                <a:lnTo>
                  <a:pt x="3828876" y="1943373"/>
                </a:lnTo>
                <a:cubicBezTo>
                  <a:pt x="3828876" y="1954199"/>
                  <a:pt x="3824593" y="1963999"/>
                  <a:pt x="3817668" y="1971094"/>
                </a:cubicBezTo>
                <a:lnTo>
                  <a:pt x="3813403" y="1972904"/>
                </a:lnTo>
                <a:lnTo>
                  <a:pt x="3813941" y="1974175"/>
                </a:lnTo>
                <a:cubicBezTo>
                  <a:pt x="3813941" y="1984743"/>
                  <a:pt x="3809554" y="1994311"/>
                  <a:pt x="3802459" y="2001236"/>
                </a:cubicBezTo>
                <a:lnTo>
                  <a:pt x="3801373" y="2001675"/>
                </a:lnTo>
                <a:lnTo>
                  <a:pt x="3802740" y="2004978"/>
                </a:lnTo>
                <a:cubicBezTo>
                  <a:pt x="3802740" y="2015804"/>
                  <a:pt x="3798353" y="2025604"/>
                  <a:pt x="3791258" y="2032699"/>
                </a:cubicBezTo>
                <a:lnTo>
                  <a:pt x="3785628" y="2035031"/>
                </a:lnTo>
                <a:lnTo>
                  <a:pt x="3785938" y="2035781"/>
                </a:lnTo>
                <a:cubicBezTo>
                  <a:pt x="3785938" y="2046349"/>
                  <a:pt x="3781655" y="2055917"/>
                  <a:pt x="3774730" y="2062842"/>
                </a:cubicBezTo>
                <a:lnTo>
                  <a:pt x="3769651" y="2064946"/>
                </a:lnTo>
                <a:lnTo>
                  <a:pt x="3771004" y="2068450"/>
                </a:lnTo>
                <a:cubicBezTo>
                  <a:pt x="3771004" y="2079791"/>
                  <a:pt x="3766721" y="2090058"/>
                  <a:pt x="3759796" y="2097492"/>
                </a:cubicBezTo>
                <a:lnTo>
                  <a:pt x="3758533" y="2098053"/>
                </a:lnTo>
                <a:lnTo>
                  <a:pt x="3759803" y="2101121"/>
                </a:lnTo>
                <a:cubicBezTo>
                  <a:pt x="3759803" y="2111689"/>
                  <a:pt x="3755520" y="2121257"/>
                  <a:pt x="3748593" y="2128182"/>
                </a:cubicBezTo>
                <a:lnTo>
                  <a:pt x="3747225" y="2128749"/>
                </a:lnTo>
                <a:lnTo>
                  <a:pt x="3748602" y="2131924"/>
                </a:lnTo>
                <a:cubicBezTo>
                  <a:pt x="3748602" y="2142749"/>
                  <a:pt x="3744005" y="2152550"/>
                  <a:pt x="3736573" y="2159645"/>
                </a:cubicBezTo>
                <a:lnTo>
                  <a:pt x="3731376" y="2161700"/>
                </a:lnTo>
                <a:lnTo>
                  <a:pt x="3731801" y="2162725"/>
                </a:lnTo>
                <a:cubicBezTo>
                  <a:pt x="3731801" y="2173294"/>
                  <a:pt x="3727518" y="2182862"/>
                  <a:pt x="3720593" y="2189787"/>
                </a:cubicBezTo>
                <a:lnTo>
                  <a:pt x="3718732" y="2190557"/>
                </a:lnTo>
                <a:lnTo>
                  <a:pt x="3720600" y="2195395"/>
                </a:lnTo>
                <a:cubicBezTo>
                  <a:pt x="3720600" y="2206736"/>
                  <a:pt x="3716317" y="2217003"/>
                  <a:pt x="3709391" y="2224436"/>
                </a:cubicBezTo>
                <a:lnTo>
                  <a:pt x="3708129" y="2224997"/>
                </a:lnTo>
                <a:lnTo>
                  <a:pt x="3709399" y="2228065"/>
                </a:lnTo>
                <a:cubicBezTo>
                  <a:pt x="3709399" y="2238634"/>
                  <a:pt x="3705116" y="2248201"/>
                  <a:pt x="3698191" y="2255126"/>
                </a:cubicBezTo>
                <a:lnTo>
                  <a:pt x="3696901" y="2255661"/>
                </a:lnTo>
                <a:lnTo>
                  <a:pt x="3698197" y="2258867"/>
                </a:lnTo>
                <a:cubicBezTo>
                  <a:pt x="3698197" y="2269693"/>
                  <a:pt x="3693914" y="2279495"/>
                  <a:pt x="3686987" y="2286589"/>
                </a:cubicBezTo>
                <a:lnTo>
                  <a:pt x="3684545" y="2287625"/>
                </a:lnTo>
                <a:lnTo>
                  <a:pt x="3686997" y="2293404"/>
                </a:lnTo>
                <a:cubicBezTo>
                  <a:pt x="3686997" y="2303972"/>
                  <a:pt x="3682609" y="2313540"/>
                  <a:pt x="3675515" y="2320465"/>
                </a:cubicBezTo>
                <a:lnTo>
                  <a:pt x="3672497" y="2321686"/>
                </a:lnTo>
                <a:lnTo>
                  <a:pt x="3673928" y="2325139"/>
                </a:lnTo>
                <a:cubicBezTo>
                  <a:pt x="3673928" y="2335708"/>
                  <a:pt x="3669646" y="2345275"/>
                  <a:pt x="3662719" y="2352201"/>
                </a:cubicBezTo>
                <a:lnTo>
                  <a:pt x="3660414" y="2353155"/>
                </a:lnTo>
                <a:lnTo>
                  <a:pt x="3662727" y="2358742"/>
                </a:lnTo>
                <a:cubicBezTo>
                  <a:pt x="3662727" y="2369311"/>
                  <a:pt x="3658445" y="2378878"/>
                  <a:pt x="3651519" y="2385803"/>
                </a:cubicBezTo>
                <a:lnTo>
                  <a:pt x="3649873" y="2386485"/>
                </a:lnTo>
                <a:lnTo>
                  <a:pt x="3651526" y="2390479"/>
                </a:lnTo>
                <a:lnTo>
                  <a:pt x="3640833" y="2416295"/>
                </a:lnTo>
                <a:lnTo>
                  <a:pt x="3644059" y="2424082"/>
                </a:lnTo>
                <a:cubicBezTo>
                  <a:pt x="3644059" y="2434650"/>
                  <a:pt x="3639776" y="2444218"/>
                  <a:pt x="3632851" y="2451143"/>
                </a:cubicBezTo>
                <a:lnTo>
                  <a:pt x="3631205" y="2451825"/>
                </a:lnTo>
                <a:lnTo>
                  <a:pt x="3632858" y="2455818"/>
                </a:lnTo>
                <a:lnTo>
                  <a:pt x="3622127" y="2481725"/>
                </a:lnTo>
                <a:lnTo>
                  <a:pt x="3625392" y="2489421"/>
                </a:lnTo>
                <a:cubicBezTo>
                  <a:pt x="3625392" y="2499989"/>
                  <a:pt x="3621004" y="2509556"/>
                  <a:pt x="3613910" y="2516482"/>
                </a:cubicBezTo>
                <a:lnTo>
                  <a:pt x="3609568" y="2518237"/>
                </a:lnTo>
                <a:lnTo>
                  <a:pt x="3612323" y="2524891"/>
                </a:lnTo>
                <a:lnTo>
                  <a:pt x="3602404" y="2548839"/>
                </a:lnTo>
                <a:lnTo>
                  <a:pt x="3604856" y="2554760"/>
                </a:lnTo>
                <a:lnTo>
                  <a:pt x="3593777" y="2581509"/>
                </a:lnTo>
                <a:lnTo>
                  <a:pt x="3597389" y="2590230"/>
                </a:lnTo>
                <a:lnTo>
                  <a:pt x="3586544" y="2616412"/>
                </a:lnTo>
                <a:lnTo>
                  <a:pt x="3589921" y="2624766"/>
                </a:lnTo>
                <a:lnTo>
                  <a:pt x="3579166" y="2651365"/>
                </a:lnTo>
                <a:lnTo>
                  <a:pt x="3582454" y="2659303"/>
                </a:lnTo>
                <a:lnTo>
                  <a:pt x="3571609" y="2685486"/>
                </a:lnTo>
                <a:lnTo>
                  <a:pt x="3574987" y="2693840"/>
                </a:lnTo>
                <a:lnTo>
                  <a:pt x="3564648" y="2719411"/>
                </a:lnTo>
                <a:lnTo>
                  <a:pt x="3567519" y="2726510"/>
                </a:lnTo>
                <a:lnTo>
                  <a:pt x="3556916" y="2752720"/>
                </a:lnTo>
                <a:lnTo>
                  <a:pt x="3560052" y="2760112"/>
                </a:lnTo>
                <a:cubicBezTo>
                  <a:pt x="3560052" y="2770680"/>
                  <a:pt x="3555665" y="2780248"/>
                  <a:pt x="3548570" y="2787173"/>
                </a:cubicBezTo>
                <a:lnTo>
                  <a:pt x="3548089" y="2787367"/>
                </a:lnTo>
                <a:lnTo>
                  <a:pt x="3550717" y="2793715"/>
                </a:lnTo>
                <a:lnTo>
                  <a:pt x="3541505" y="2815957"/>
                </a:lnTo>
                <a:lnTo>
                  <a:pt x="3546984" y="2829185"/>
                </a:lnTo>
                <a:lnTo>
                  <a:pt x="3536292" y="2855000"/>
                </a:lnTo>
                <a:lnTo>
                  <a:pt x="3539516" y="2862787"/>
                </a:lnTo>
                <a:lnTo>
                  <a:pt x="3530057" y="2885625"/>
                </a:lnTo>
                <a:lnTo>
                  <a:pt x="3535783" y="2900125"/>
                </a:lnTo>
                <a:lnTo>
                  <a:pt x="3527036" y="2922273"/>
                </a:lnTo>
                <a:lnTo>
                  <a:pt x="3532050" y="2934660"/>
                </a:lnTo>
                <a:lnTo>
                  <a:pt x="3520907" y="2962190"/>
                </a:lnTo>
                <a:lnTo>
                  <a:pt x="3524582" y="2971063"/>
                </a:lnTo>
                <a:lnTo>
                  <a:pt x="3515627" y="2992684"/>
                </a:lnTo>
                <a:lnTo>
                  <a:pt x="3520848" y="3005600"/>
                </a:lnTo>
                <a:lnTo>
                  <a:pt x="3511938" y="3027637"/>
                </a:lnTo>
                <a:lnTo>
                  <a:pt x="3517114" y="3040137"/>
                </a:lnTo>
                <a:lnTo>
                  <a:pt x="3507902" y="3062378"/>
                </a:lnTo>
                <a:lnTo>
                  <a:pt x="3513381" y="3075606"/>
                </a:lnTo>
                <a:lnTo>
                  <a:pt x="3506176" y="3093002"/>
                </a:lnTo>
                <a:lnTo>
                  <a:pt x="3513380" y="3109209"/>
                </a:lnTo>
                <a:lnTo>
                  <a:pt x="3502959" y="3132652"/>
                </a:lnTo>
                <a:lnTo>
                  <a:pt x="3509647" y="3148413"/>
                </a:lnTo>
                <a:lnTo>
                  <a:pt x="3500519" y="3169926"/>
                </a:lnTo>
                <a:lnTo>
                  <a:pt x="3505913" y="3182950"/>
                </a:lnTo>
                <a:lnTo>
                  <a:pt x="3498508" y="3200828"/>
                </a:lnTo>
                <a:lnTo>
                  <a:pt x="3505912" y="3217485"/>
                </a:lnTo>
                <a:lnTo>
                  <a:pt x="3496320" y="3239066"/>
                </a:lnTo>
                <a:lnTo>
                  <a:pt x="3502180" y="3253888"/>
                </a:lnTo>
                <a:lnTo>
                  <a:pt x="3494729" y="3272732"/>
                </a:lnTo>
                <a:lnTo>
                  <a:pt x="3502180" y="3290292"/>
                </a:lnTo>
                <a:lnTo>
                  <a:pt x="3494480" y="3308440"/>
                </a:lnTo>
                <a:lnTo>
                  <a:pt x="3502179" y="3325761"/>
                </a:lnTo>
                <a:lnTo>
                  <a:pt x="3492164" y="3348292"/>
                </a:lnTo>
                <a:lnTo>
                  <a:pt x="3498446" y="3363098"/>
                </a:lnTo>
                <a:lnTo>
                  <a:pt x="3490921" y="3380834"/>
                </a:lnTo>
                <a:lnTo>
                  <a:pt x="3498446" y="3398569"/>
                </a:lnTo>
                <a:lnTo>
                  <a:pt x="3497364" y="3401120"/>
                </a:lnTo>
                <a:lnTo>
                  <a:pt x="3421120" y="3401120"/>
                </a:lnTo>
                <a:lnTo>
                  <a:pt x="3420038" y="3398569"/>
                </a:lnTo>
                <a:lnTo>
                  <a:pt x="3427564" y="3380834"/>
                </a:lnTo>
                <a:lnTo>
                  <a:pt x="3420038" y="3363098"/>
                </a:lnTo>
                <a:lnTo>
                  <a:pt x="3428144" y="3343996"/>
                </a:lnTo>
                <a:lnTo>
                  <a:pt x="3420038" y="3325761"/>
                </a:lnTo>
                <a:lnTo>
                  <a:pt x="3429648" y="3304141"/>
                </a:lnTo>
                <a:lnTo>
                  <a:pt x="3423772" y="3290292"/>
                </a:lnTo>
                <a:lnTo>
                  <a:pt x="3431222" y="3272732"/>
                </a:lnTo>
                <a:lnTo>
                  <a:pt x="3423772" y="3253888"/>
                </a:lnTo>
                <a:lnTo>
                  <a:pt x="3431389" y="3234622"/>
                </a:lnTo>
                <a:lnTo>
                  <a:pt x="3423772" y="3217485"/>
                </a:lnTo>
                <a:lnTo>
                  <a:pt x="3433110" y="3196478"/>
                </a:lnTo>
                <a:lnTo>
                  <a:pt x="3427505" y="3182950"/>
                </a:lnTo>
                <a:lnTo>
                  <a:pt x="3436588" y="3161020"/>
                </a:lnTo>
                <a:lnTo>
                  <a:pt x="3431239" y="3148413"/>
                </a:lnTo>
                <a:lnTo>
                  <a:pt x="3439750" y="3128355"/>
                </a:lnTo>
                <a:lnTo>
                  <a:pt x="3431239" y="3109209"/>
                </a:lnTo>
                <a:lnTo>
                  <a:pt x="3441344" y="3086478"/>
                </a:lnTo>
                <a:lnTo>
                  <a:pt x="3436840" y="3075606"/>
                </a:lnTo>
                <a:lnTo>
                  <a:pt x="3446052" y="3053364"/>
                </a:lnTo>
                <a:lnTo>
                  <a:pt x="3440574" y="3040137"/>
                </a:lnTo>
                <a:lnTo>
                  <a:pt x="3449530" y="3018514"/>
                </a:lnTo>
                <a:lnTo>
                  <a:pt x="3444307" y="3005600"/>
                </a:lnTo>
                <a:lnTo>
                  <a:pt x="3453219" y="2983563"/>
                </a:lnTo>
                <a:lnTo>
                  <a:pt x="3448041" y="2971063"/>
                </a:lnTo>
                <a:lnTo>
                  <a:pt x="3457382" y="2948512"/>
                </a:lnTo>
                <a:lnTo>
                  <a:pt x="3451775" y="2934660"/>
                </a:lnTo>
                <a:lnTo>
                  <a:pt x="3462458" y="2908268"/>
                </a:lnTo>
                <a:lnTo>
                  <a:pt x="3459242" y="2900125"/>
                </a:lnTo>
                <a:lnTo>
                  <a:pt x="3468613" y="2876396"/>
                </a:lnTo>
                <a:lnTo>
                  <a:pt x="3462976" y="2862787"/>
                </a:lnTo>
                <a:lnTo>
                  <a:pt x="3473669" y="2836971"/>
                </a:lnTo>
                <a:lnTo>
                  <a:pt x="3470443" y="2829185"/>
                </a:lnTo>
                <a:lnTo>
                  <a:pt x="3479657" y="2806943"/>
                </a:lnTo>
                <a:lnTo>
                  <a:pt x="3474177" y="2793715"/>
                </a:lnTo>
                <a:lnTo>
                  <a:pt x="3484908" y="2767805"/>
                </a:lnTo>
                <a:lnTo>
                  <a:pt x="3481644" y="2760112"/>
                </a:lnTo>
                <a:lnTo>
                  <a:pt x="3492426" y="2734702"/>
                </a:lnTo>
                <a:lnTo>
                  <a:pt x="3489111" y="2726510"/>
                </a:lnTo>
                <a:lnTo>
                  <a:pt x="3500388" y="2698640"/>
                </a:lnTo>
                <a:lnTo>
                  <a:pt x="3498446" y="2693840"/>
                </a:lnTo>
                <a:lnTo>
                  <a:pt x="3509201" y="2667241"/>
                </a:lnTo>
                <a:lnTo>
                  <a:pt x="3505913" y="2659303"/>
                </a:lnTo>
                <a:lnTo>
                  <a:pt x="3516759" y="2633120"/>
                </a:lnTo>
                <a:lnTo>
                  <a:pt x="3513381" y="2624766"/>
                </a:lnTo>
                <a:lnTo>
                  <a:pt x="3524136" y="2598167"/>
                </a:lnTo>
                <a:lnTo>
                  <a:pt x="3520848" y="2590230"/>
                </a:lnTo>
                <a:lnTo>
                  <a:pt x="3531928" y="2563480"/>
                </a:lnTo>
                <a:lnTo>
                  <a:pt x="3528315" y="2554760"/>
                </a:lnTo>
                <a:lnTo>
                  <a:pt x="3538236" y="2530811"/>
                </a:lnTo>
                <a:lnTo>
                  <a:pt x="3535783" y="2524891"/>
                </a:lnTo>
                <a:cubicBezTo>
                  <a:pt x="3535783" y="2514323"/>
                  <a:pt x="3540067" y="2504755"/>
                  <a:pt x="3546992" y="2497830"/>
                </a:cubicBezTo>
                <a:lnTo>
                  <a:pt x="3550020" y="2496575"/>
                </a:lnTo>
                <a:lnTo>
                  <a:pt x="3546984" y="2489421"/>
                </a:lnTo>
                <a:cubicBezTo>
                  <a:pt x="3546984" y="2478852"/>
                  <a:pt x="3551372" y="2469285"/>
                  <a:pt x="3558467" y="2462359"/>
                </a:cubicBezTo>
                <a:lnTo>
                  <a:pt x="3558947" y="2462164"/>
                </a:lnTo>
                <a:lnTo>
                  <a:pt x="3556317" y="2455818"/>
                </a:lnTo>
                <a:cubicBezTo>
                  <a:pt x="3556317" y="2445249"/>
                  <a:pt x="3560601" y="2435682"/>
                  <a:pt x="3567527" y="2428756"/>
                </a:cubicBezTo>
                <a:lnTo>
                  <a:pt x="3569172" y="2428074"/>
                </a:lnTo>
                <a:lnTo>
                  <a:pt x="3567518" y="2424082"/>
                </a:lnTo>
                <a:lnTo>
                  <a:pt x="3578211" y="2398266"/>
                </a:lnTo>
                <a:lnTo>
                  <a:pt x="3574986" y="2390479"/>
                </a:lnTo>
                <a:cubicBezTo>
                  <a:pt x="3574986" y="2379911"/>
                  <a:pt x="3579270" y="2370343"/>
                  <a:pt x="3586195" y="2363418"/>
                </a:cubicBezTo>
                <a:lnTo>
                  <a:pt x="3587841" y="2362736"/>
                </a:lnTo>
                <a:lnTo>
                  <a:pt x="3586187" y="2358742"/>
                </a:lnTo>
                <a:cubicBezTo>
                  <a:pt x="3586187" y="2348174"/>
                  <a:pt x="3590471" y="2338606"/>
                  <a:pt x="3597396" y="2331681"/>
                </a:cubicBezTo>
                <a:lnTo>
                  <a:pt x="3599702" y="2330725"/>
                </a:lnTo>
                <a:lnTo>
                  <a:pt x="3597388" y="2325139"/>
                </a:lnTo>
                <a:cubicBezTo>
                  <a:pt x="3597388" y="2314571"/>
                  <a:pt x="3601672" y="2305003"/>
                  <a:pt x="3608597" y="2298078"/>
                </a:cubicBezTo>
                <a:lnTo>
                  <a:pt x="3610277" y="2297382"/>
                </a:lnTo>
                <a:lnTo>
                  <a:pt x="3608589" y="2293404"/>
                </a:lnTo>
                <a:cubicBezTo>
                  <a:pt x="3608589" y="2282835"/>
                  <a:pt x="3612977" y="2273268"/>
                  <a:pt x="3620072" y="2266343"/>
                </a:cubicBezTo>
                <a:lnTo>
                  <a:pt x="3624031" y="2264741"/>
                </a:lnTo>
                <a:lnTo>
                  <a:pt x="3621656" y="2258867"/>
                </a:lnTo>
                <a:cubicBezTo>
                  <a:pt x="3621656" y="2248041"/>
                  <a:pt x="3625940" y="2238240"/>
                  <a:pt x="3632865" y="2231145"/>
                </a:cubicBezTo>
                <a:lnTo>
                  <a:pt x="3633945" y="2230688"/>
                </a:lnTo>
                <a:lnTo>
                  <a:pt x="3632858" y="2228065"/>
                </a:lnTo>
                <a:cubicBezTo>
                  <a:pt x="3632858" y="2217497"/>
                  <a:pt x="3637142" y="2207929"/>
                  <a:pt x="3644067" y="2201004"/>
                </a:cubicBezTo>
                <a:lnTo>
                  <a:pt x="3645926" y="2200233"/>
                </a:lnTo>
                <a:lnTo>
                  <a:pt x="3644059" y="2195395"/>
                </a:lnTo>
                <a:cubicBezTo>
                  <a:pt x="3644059" y="2184053"/>
                  <a:pt x="3648343" y="2173786"/>
                  <a:pt x="3655268" y="2166353"/>
                </a:cubicBezTo>
                <a:lnTo>
                  <a:pt x="3656530" y="2165792"/>
                </a:lnTo>
                <a:lnTo>
                  <a:pt x="3655260" y="2162725"/>
                </a:lnTo>
                <a:cubicBezTo>
                  <a:pt x="3655260" y="2152157"/>
                  <a:pt x="3659544" y="2142590"/>
                  <a:pt x="3666469" y="2135664"/>
                </a:cubicBezTo>
                <a:lnTo>
                  <a:pt x="3667838" y="2135097"/>
                </a:lnTo>
                <a:lnTo>
                  <a:pt x="3666461" y="2131924"/>
                </a:lnTo>
                <a:cubicBezTo>
                  <a:pt x="3666461" y="2121098"/>
                  <a:pt x="3671058" y="2111296"/>
                  <a:pt x="3678490" y="2104202"/>
                </a:cubicBezTo>
                <a:lnTo>
                  <a:pt x="3683688" y="2102147"/>
                </a:lnTo>
                <a:lnTo>
                  <a:pt x="3683262" y="2101121"/>
                </a:lnTo>
                <a:cubicBezTo>
                  <a:pt x="3683262" y="2090552"/>
                  <a:pt x="3687546" y="2080985"/>
                  <a:pt x="3694471" y="2074060"/>
                </a:cubicBezTo>
                <a:lnTo>
                  <a:pt x="3696330" y="2073288"/>
                </a:lnTo>
                <a:lnTo>
                  <a:pt x="3694463" y="2068450"/>
                </a:lnTo>
                <a:cubicBezTo>
                  <a:pt x="3694463" y="2057108"/>
                  <a:pt x="3698747" y="2046841"/>
                  <a:pt x="3705672" y="2039409"/>
                </a:cubicBezTo>
                <a:lnTo>
                  <a:pt x="3710088" y="2037446"/>
                </a:lnTo>
                <a:lnTo>
                  <a:pt x="3709398" y="2035781"/>
                </a:lnTo>
                <a:cubicBezTo>
                  <a:pt x="3709398" y="2025213"/>
                  <a:pt x="3713682" y="2015645"/>
                  <a:pt x="3720607" y="2008720"/>
                </a:cubicBezTo>
                <a:lnTo>
                  <a:pt x="3725110" y="2006854"/>
                </a:lnTo>
                <a:lnTo>
                  <a:pt x="3724332" y="2004978"/>
                </a:lnTo>
                <a:cubicBezTo>
                  <a:pt x="3724332" y="1994152"/>
                  <a:pt x="3728721" y="1984350"/>
                  <a:pt x="3735815" y="1977256"/>
                </a:cubicBezTo>
                <a:lnTo>
                  <a:pt x="3736688" y="1976895"/>
                </a:lnTo>
                <a:lnTo>
                  <a:pt x="3735533" y="1974175"/>
                </a:lnTo>
                <a:cubicBezTo>
                  <a:pt x="3735533" y="1963607"/>
                  <a:pt x="3739922" y="1954039"/>
                  <a:pt x="3747016" y="1947114"/>
                </a:cubicBezTo>
                <a:lnTo>
                  <a:pt x="3752888" y="1944740"/>
                </a:lnTo>
                <a:lnTo>
                  <a:pt x="3752335" y="1943373"/>
                </a:lnTo>
                <a:cubicBezTo>
                  <a:pt x="3752335" y="1932547"/>
                  <a:pt x="3756619" y="1922746"/>
                  <a:pt x="3763545" y="1915651"/>
                </a:cubicBezTo>
                <a:lnTo>
                  <a:pt x="3767799" y="1913846"/>
                </a:lnTo>
                <a:lnTo>
                  <a:pt x="3767270" y="1912570"/>
                </a:lnTo>
                <a:cubicBezTo>
                  <a:pt x="3767270" y="1902002"/>
                  <a:pt x="3771554" y="1892434"/>
                  <a:pt x="3778479" y="1885509"/>
                </a:cubicBezTo>
                <a:lnTo>
                  <a:pt x="3782982" y="1883643"/>
                </a:lnTo>
                <a:lnTo>
                  <a:pt x="3782205" y="1881767"/>
                </a:lnTo>
                <a:cubicBezTo>
                  <a:pt x="3782205" y="1870941"/>
                  <a:pt x="3786593" y="1861140"/>
                  <a:pt x="3793688" y="1854045"/>
                </a:cubicBezTo>
                <a:lnTo>
                  <a:pt x="3799472" y="1851650"/>
                </a:lnTo>
                <a:lnTo>
                  <a:pt x="3810215" y="1824450"/>
                </a:lnTo>
                <a:lnTo>
                  <a:pt x="3814462" y="1822604"/>
                </a:lnTo>
                <a:lnTo>
                  <a:pt x="3825149" y="1796174"/>
                </a:lnTo>
                <a:lnTo>
                  <a:pt x="3829404" y="1794369"/>
                </a:lnTo>
                <a:lnTo>
                  <a:pt x="3828875" y="1793093"/>
                </a:lnTo>
                <a:cubicBezTo>
                  <a:pt x="3828875" y="1782525"/>
                  <a:pt x="3833159" y="1772957"/>
                  <a:pt x="3840084" y="1766032"/>
                </a:cubicBezTo>
                <a:lnTo>
                  <a:pt x="3844285" y="1764291"/>
                </a:lnTo>
                <a:lnTo>
                  <a:pt x="3843810" y="1763224"/>
                </a:lnTo>
                <a:cubicBezTo>
                  <a:pt x="3843810" y="1752655"/>
                  <a:pt x="3848406" y="1743087"/>
                  <a:pt x="3855838" y="1736162"/>
                </a:cubicBezTo>
                <a:lnTo>
                  <a:pt x="3865499" y="1732433"/>
                </a:lnTo>
                <a:lnTo>
                  <a:pt x="3875553" y="1708160"/>
                </a:lnTo>
                <a:lnTo>
                  <a:pt x="3879726" y="1706432"/>
                </a:lnTo>
                <a:lnTo>
                  <a:pt x="3879279" y="1705352"/>
                </a:lnTo>
                <a:cubicBezTo>
                  <a:pt x="3879279" y="1694784"/>
                  <a:pt x="3883563" y="1685216"/>
                  <a:pt x="3890488" y="1678291"/>
                </a:cubicBezTo>
                <a:lnTo>
                  <a:pt x="3898508" y="1674969"/>
                </a:lnTo>
                <a:lnTo>
                  <a:pt x="3897947" y="1673615"/>
                </a:lnTo>
                <a:cubicBezTo>
                  <a:pt x="3897947" y="1663047"/>
                  <a:pt x="3902231" y="1653480"/>
                  <a:pt x="3909156" y="1646554"/>
                </a:cubicBezTo>
                <a:lnTo>
                  <a:pt x="3914153" y="1644485"/>
                </a:lnTo>
                <a:lnTo>
                  <a:pt x="3924365" y="1620419"/>
                </a:lnTo>
                <a:lnTo>
                  <a:pt x="3933777" y="1616612"/>
                </a:lnTo>
                <a:lnTo>
                  <a:pt x="3933418" y="1615743"/>
                </a:lnTo>
                <a:cubicBezTo>
                  <a:pt x="3933418" y="1605175"/>
                  <a:pt x="3937702" y="1595607"/>
                  <a:pt x="3944627" y="1588682"/>
                </a:cubicBezTo>
                <a:lnTo>
                  <a:pt x="3954094" y="1584760"/>
                </a:lnTo>
                <a:lnTo>
                  <a:pt x="3963295" y="1562546"/>
                </a:lnTo>
                <a:lnTo>
                  <a:pt x="3967138" y="1560954"/>
                </a:lnTo>
                <a:lnTo>
                  <a:pt x="3967021" y="1560672"/>
                </a:lnTo>
                <a:cubicBezTo>
                  <a:pt x="3967021" y="1549330"/>
                  <a:pt x="3971617" y="1539063"/>
                  <a:pt x="3979049" y="1531630"/>
                </a:cubicBezTo>
                <a:lnTo>
                  <a:pt x="3989370" y="1527356"/>
                </a:lnTo>
                <a:lnTo>
                  <a:pt x="3998764" y="1504675"/>
                </a:lnTo>
                <a:lnTo>
                  <a:pt x="4007720" y="1500965"/>
                </a:lnTo>
                <a:lnTo>
                  <a:pt x="4017433" y="1476945"/>
                </a:lnTo>
                <a:lnTo>
                  <a:pt x="4026869" y="1472942"/>
                </a:lnTo>
                <a:lnTo>
                  <a:pt x="4036375" y="1450538"/>
                </a:lnTo>
                <a:lnTo>
                  <a:pt x="4047710" y="1445954"/>
                </a:lnTo>
                <a:lnTo>
                  <a:pt x="4056637" y="1424402"/>
                </a:lnTo>
                <a:lnTo>
                  <a:pt x="4064229" y="1421256"/>
                </a:lnTo>
                <a:lnTo>
                  <a:pt x="4075305" y="1393212"/>
                </a:lnTo>
                <a:lnTo>
                  <a:pt x="4089225" y="1387165"/>
                </a:lnTo>
                <a:lnTo>
                  <a:pt x="4097981" y="1366529"/>
                </a:lnTo>
                <a:lnTo>
                  <a:pt x="4108386" y="1362322"/>
                </a:lnTo>
                <a:lnTo>
                  <a:pt x="4118242" y="1338528"/>
                </a:lnTo>
                <a:lnTo>
                  <a:pt x="4128478" y="1334287"/>
                </a:lnTo>
                <a:lnTo>
                  <a:pt x="4136910" y="1312939"/>
                </a:lnTo>
                <a:lnTo>
                  <a:pt x="4151051" y="1306796"/>
                </a:lnTo>
                <a:lnTo>
                  <a:pt x="4159586" y="1285209"/>
                </a:lnTo>
                <a:lnTo>
                  <a:pt x="4172561" y="1279578"/>
                </a:lnTo>
                <a:lnTo>
                  <a:pt x="4179848" y="1261987"/>
                </a:lnTo>
                <a:lnTo>
                  <a:pt x="4193289" y="1256419"/>
                </a:lnTo>
                <a:lnTo>
                  <a:pt x="4202250" y="1234258"/>
                </a:lnTo>
                <a:lnTo>
                  <a:pt x="4211685" y="1230255"/>
                </a:lnTo>
                <a:lnTo>
                  <a:pt x="4221192" y="1207850"/>
                </a:lnTo>
                <a:lnTo>
                  <a:pt x="4237720" y="1201167"/>
                </a:lnTo>
                <a:lnTo>
                  <a:pt x="4245186" y="1182261"/>
                </a:lnTo>
                <a:lnTo>
                  <a:pt x="4259969" y="1175839"/>
                </a:lnTo>
                <a:lnTo>
                  <a:pt x="4267588" y="1157444"/>
                </a:lnTo>
                <a:lnTo>
                  <a:pt x="4277236" y="1153449"/>
                </a:lnTo>
                <a:lnTo>
                  <a:pt x="4287076" y="1131309"/>
                </a:lnTo>
                <a:lnTo>
                  <a:pt x="4303366" y="1125021"/>
                </a:lnTo>
                <a:lnTo>
                  <a:pt x="4310526" y="1107312"/>
                </a:lnTo>
                <a:lnTo>
                  <a:pt x="4324434" y="1101411"/>
                </a:lnTo>
                <a:lnTo>
                  <a:pt x="4332928" y="1080904"/>
                </a:lnTo>
                <a:lnTo>
                  <a:pt x="4351021" y="1073409"/>
                </a:lnTo>
                <a:lnTo>
                  <a:pt x="4357196" y="1058502"/>
                </a:lnTo>
                <a:lnTo>
                  <a:pt x="4372104" y="1052327"/>
                </a:lnTo>
                <a:lnTo>
                  <a:pt x="4379598" y="1034234"/>
                </a:lnTo>
                <a:lnTo>
                  <a:pt x="4394611" y="1028015"/>
                </a:lnTo>
                <a:lnTo>
                  <a:pt x="4402820" y="1008645"/>
                </a:lnTo>
                <a:lnTo>
                  <a:pt x="4423458" y="1000291"/>
                </a:lnTo>
                <a:lnTo>
                  <a:pt x="4430003" y="984101"/>
                </a:lnTo>
                <a:lnTo>
                  <a:pt x="4445787" y="977404"/>
                </a:lnTo>
                <a:lnTo>
                  <a:pt x="4452405" y="961426"/>
                </a:lnTo>
                <a:lnTo>
                  <a:pt x="4468384" y="954808"/>
                </a:lnTo>
                <a:lnTo>
                  <a:pt x="4475081" y="939024"/>
                </a:lnTo>
                <a:lnTo>
                  <a:pt x="4492421" y="932013"/>
                </a:lnTo>
                <a:lnTo>
                  <a:pt x="4499622" y="915029"/>
                </a:lnTo>
                <a:lnTo>
                  <a:pt x="4519229" y="907097"/>
                </a:lnTo>
                <a:lnTo>
                  <a:pt x="4525485" y="892354"/>
                </a:lnTo>
                <a:lnTo>
                  <a:pt x="4543452" y="885089"/>
                </a:lnTo>
                <a:lnTo>
                  <a:pt x="4545045" y="881421"/>
                </a:lnTo>
                <a:lnTo>
                  <a:pt x="4525238" y="889626"/>
                </a:lnTo>
                <a:lnTo>
                  <a:pt x="4519323" y="904585"/>
                </a:lnTo>
                <a:lnTo>
                  <a:pt x="4499911" y="913009"/>
                </a:lnTo>
                <a:lnTo>
                  <a:pt x="4495327" y="924075"/>
                </a:lnTo>
                <a:lnTo>
                  <a:pt x="4474819" y="932570"/>
                </a:lnTo>
                <a:lnTo>
                  <a:pt x="4468918" y="946477"/>
                </a:lnTo>
                <a:lnTo>
                  <a:pt x="4451832" y="953385"/>
                </a:lnTo>
                <a:lnTo>
                  <a:pt x="4444923" y="970472"/>
                </a:lnTo>
                <a:lnTo>
                  <a:pt x="4428865" y="977285"/>
                </a:lnTo>
                <a:lnTo>
                  <a:pt x="4421974" y="993147"/>
                </a:lnTo>
                <a:lnTo>
                  <a:pt x="4402325" y="1000907"/>
                </a:lnTo>
                <a:lnTo>
                  <a:pt x="4396112" y="1015549"/>
                </a:lnTo>
                <a:lnTo>
                  <a:pt x="4379026" y="1022457"/>
                </a:lnTo>
                <a:lnTo>
                  <a:pt x="4372117" y="1039544"/>
                </a:lnTo>
                <a:lnTo>
                  <a:pt x="4357374" y="1045800"/>
                </a:lnTo>
                <a:lnTo>
                  <a:pt x="4349441" y="1065408"/>
                </a:lnTo>
                <a:lnTo>
                  <a:pt x="4331863" y="1072863"/>
                </a:lnTo>
                <a:lnTo>
                  <a:pt x="4325445" y="1088356"/>
                </a:lnTo>
                <a:lnTo>
                  <a:pt x="4310537" y="1094531"/>
                </a:lnTo>
                <a:lnTo>
                  <a:pt x="4303042" y="1112624"/>
                </a:lnTo>
                <a:lnTo>
                  <a:pt x="4287066" y="1119242"/>
                </a:lnTo>
                <a:lnTo>
                  <a:pt x="4280369" y="1135026"/>
                </a:lnTo>
                <a:lnTo>
                  <a:pt x="4265086" y="1141206"/>
                </a:lnTo>
                <a:lnTo>
                  <a:pt x="4256372" y="1162755"/>
                </a:lnTo>
                <a:lnTo>
                  <a:pt x="4240590" y="1169453"/>
                </a:lnTo>
                <a:lnTo>
                  <a:pt x="4233971" y="1185431"/>
                </a:lnTo>
                <a:lnTo>
                  <a:pt x="4217743" y="1192153"/>
                </a:lnTo>
                <a:lnTo>
                  <a:pt x="4209702" y="1211567"/>
                </a:lnTo>
                <a:lnTo>
                  <a:pt x="4195882" y="1217291"/>
                </a:lnTo>
                <a:lnTo>
                  <a:pt x="4187300" y="1239024"/>
                </a:lnTo>
                <a:lnTo>
                  <a:pt x="4176125" y="1243879"/>
                </a:lnTo>
                <a:lnTo>
                  <a:pt x="4168631" y="1261972"/>
                </a:lnTo>
                <a:lnTo>
                  <a:pt x="4152948" y="1268468"/>
                </a:lnTo>
                <a:lnTo>
                  <a:pt x="4144363" y="1289701"/>
                </a:lnTo>
                <a:lnTo>
                  <a:pt x="4130455" y="1295603"/>
                </a:lnTo>
                <a:lnTo>
                  <a:pt x="4121961" y="1316109"/>
                </a:lnTo>
                <a:lnTo>
                  <a:pt x="4112161" y="1320169"/>
                </a:lnTo>
                <a:lnTo>
                  <a:pt x="4103019" y="1343292"/>
                </a:lnTo>
                <a:lnTo>
                  <a:pt x="4090988" y="1348511"/>
                </a:lnTo>
                <a:lnTo>
                  <a:pt x="4082210" y="1369702"/>
                </a:lnTo>
                <a:lnTo>
                  <a:pt x="4067301" y="1375877"/>
                </a:lnTo>
                <a:lnTo>
                  <a:pt x="4060355" y="1392650"/>
                </a:lnTo>
                <a:lnTo>
                  <a:pt x="4051791" y="1396198"/>
                </a:lnTo>
                <a:lnTo>
                  <a:pt x="4041414" y="1420652"/>
                </a:lnTo>
                <a:lnTo>
                  <a:pt x="4031083" y="1424829"/>
                </a:lnTo>
                <a:lnTo>
                  <a:pt x="4021152" y="1449975"/>
                </a:lnTo>
                <a:lnTo>
                  <a:pt x="4012806" y="1453601"/>
                </a:lnTo>
                <a:lnTo>
                  <a:pt x="4002484" y="1478524"/>
                </a:lnTo>
                <a:lnTo>
                  <a:pt x="3992835" y="1482521"/>
                </a:lnTo>
                <a:lnTo>
                  <a:pt x="3982994" y="1504660"/>
                </a:lnTo>
                <a:lnTo>
                  <a:pt x="3972829" y="1508584"/>
                </a:lnTo>
                <a:lnTo>
                  <a:pt x="3962733" y="1532388"/>
                </a:lnTo>
                <a:lnTo>
                  <a:pt x="3954104" y="1535879"/>
                </a:lnTo>
                <a:lnTo>
                  <a:pt x="3944611" y="1558797"/>
                </a:lnTo>
                <a:lnTo>
                  <a:pt x="3936593" y="1562118"/>
                </a:lnTo>
                <a:lnTo>
                  <a:pt x="3925943" y="1589713"/>
                </a:lnTo>
                <a:lnTo>
                  <a:pt x="3914459" y="1594818"/>
                </a:lnTo>
                <a:lnTo>
                  <a:pt x="3905407" y="1616669"/>
                </a:lnTo>
                <a:lnTo>
                  <a:pt x="3895941" y="1620589"/>
                </a:lnTo>
                <a:lnTo>
                  <a:pt x="3886740" y="1642804"/>
                </a:lnTo>
                <a:lnTo>
                  <a:pt x="3881907" y="1644806"/>
                </a:lnTo>
                <a:lnTo>
                  <a:pt x="3883014" y="1647480"/>
                </a:lnTo>
                <a:cubicBezTo>
                  <a:pt x="3883014" y="1658048"/>
                  <a:pt x="3878731" y="1667616"/>
                  <a:pt x="3871806" y="1674541"/>
                </a:cubicBezTo>
                <a:lnTo>
                  <a:pt x="3862278" y="1678486"/>
                </a:lnTo>
                <a:lnTo>
                  <a:pt x="3852863" y="1700677"/>
                </a:lnTo>
                <a:lnTo>
                  <a:pt x="3846648" y="1703190"/>
                </a:lnTo>
                <a:lnTo>
                  <a:pt x="3847543" y="1705352"/>
                </a:lnTo>
                <a:cubicBezTo>
                  <a:pt x="3847543" y="1715921"/>
                  <a:pt x="3843260" y="1725488"/>
                  <a:pt x="3836334" y="1732413"/>
                </a:cubicBezTo>
                <a:lnTo>
                  <a:pt x="3828734" y="1735561"/>
                </a:lnTo>
                <a:lnTo>
                  <a:pt x="3817667" y="1762283"/>
                </a:lnTo>
                <a:lnTo>
                  <a:pt x="3813632" y="1763954"/>
                </a:lnTo>
                <a:lnTo>
                  <a:pt x="3802459" y="1790285"/>
                </a:lnTo>
                <a:lnTo>
                  <a:pt x="3798495" y="1791888"/>
                </a:lnTo>
                <a:lnTo>
                  <a:pt x="3799007" y="1793093"/>
                </a:lnTo>
                <a:cubicBezTo>
                  <a:pt x="3799007" y="1803661"/>
                  <a:pt x="3794619" y="1813229"/>
                  <a:pt x="3787525" y="1820154"/>
                </a:cubicBezTo>
                <a:lnTo>
                  <a:pt x="3778443" y="1823825"/>
                </a:lnTo>
                <a:lnTo>
                  <a:pt x="3778471" y="1823896"/>
                </a:lnTo>
                <a:cubicBezTo>
                  <a:pt x="3778471" y="1834722"/>
                  <a:pt x="3774188" y="1844522"/>
                  <a:pt x="3767263" y="1851617"/>
                </a:cubicBezTo>
                <a:lnTo>
                  <a:pt x="3763362" y="1853271"/>
                </a:lnTo>
                <a:lnTo>
                  <a:pt x="3752328" y="1881213"/>
                </a:lnTo>
                <a:lnTo>
                  <a:pt x="3748065" y="1883064"/>
                </a:lnTo>
                <a:lnTo>
                  <a:pt x="3737121" y="1909488"/>
                </a:lnTo>
                <a:lnTo>
                  <a:pt x="3731490" y="1911820"/>
                </a:lnTo>
                <a:lnTo>
                  <a:pt x="3731801" y="1912570"/>
                </a:lnTo>
                <a:cubicBezTo>
                  <a:pt x="3731801" y="1923138"/>
                  <a:pt x="3727518" y="1932706"/>
                  <a:pt x="3720593" y="1939631"/>
                </a:cubicBezTo>
                <a:lnTo>
                  <a:pt x="3719250" y="1940187"/>
                </a:lnTo>
                <a:lnTo>
                  <a:pt x="3720601" y="1943373"/>
                </a:lnTo>
                <a:cubicBezTo>
                  <a:pt x="3720601" y="1954199"/>
                  <a:pt x="3716109" y="1963999"/>
                  <a:pt x="3708845" y="1971094"/>
                </a:cubicBezTo>
                <a:lnTo>
                  <a:pt x="3705029" y="1972638"/>
                </a:lnTo>
                <a:lnTo>
                  <a:pt x="3705665" y="1974175"/>
                </a:lnTo>
                <a:cubicBezTo>
                  <a:pt x="3705665" y="1984743"/>
                  <a:pt x="3701382" y="1994311"/>
                  <a:pt x="3694456" y="2001236"/>
                </a:cubicBezTo>
                <a:lnTo>
                  <a:pt x="3689953" y="2003101"/>
                </a:lnTo>
                <a:lnTo>
                  <a:pt x="3690730" y="2004978"/>
                </a:lnTo>
                <a:cubicBezTo>
                  <a:pt x="3690730" y="2015804"/>
                  <a:pt x="3686343" y="2025604"/>
                  <a:pt x="3679248" y="2032699"/>
                </a:cubicBezTo>
                <a:lnTo>
                  <a:pt x="3673618" y="2035031"/>
                </a:lnTo>
                <a:lnTo>
                  <a:pt x="3673928" y="2035781"/>
                </a:lnTo>
                <a:cubicBezTo>
                  <a:pt x="3673928" y="2046349"/>
                  <a:pt x="3669646" y="2055917"/>
                  <a:pt x="3662720" y="2062842"/>
                </a:cubicBezTo>
                <a:lnTo>
                  <a:pt x="3660860" y="2063612"/>
                </a:lnTo>
                <a:lnTo>
                  <a:pt x="3662727" y="2068450"/>
                </a:lnTo>
                <a:cubicBezTo>
                  <a:pt x="3662727" y="2079791"/>
                  <a:pt x="3658445" y="2090058"/>
                  <a:pt x="3651519" y="2097492"/>
                </a:cubicBezTo>
                <a:lnTo>
                  <a:pt x="3647102" y="2099455"/>
                </a:lnTo>
                <a:lnTo>
                  <a:pt x="3647793" y="2101121"/>
                </a:lnTo>
                <a:cubicBezTo>
                  <a:pt x="3647793" y="2111689"/>
                  <a:pt x="3643510" y="2121257"/>
                  <a:pt x="3636585" y="2128182"/>
                </a:cubicBezTo>
                <a:lnTo>
                  <a:pt x="3635295" y="2128716"/>
                </a:lnTo>
                <a:lnTo>
                  <a:pt x="3636592" y="2131924"/>
                </a:lnTo>
                <a:cubicBezTo>
                  <a:pt x="3636592" y="2142749"/>
                  <a:pt x="3632309" y="2152550"/>
                  <a:pt x="3625384" y="2159645"/>
                </a:cubicBezTo>
                <a:lnTo>
                  <a:pt x="3624238" y="2160132"/>
                </a:lnTo>
                <a:lnTo>
                  <a:pt x="3625391" y="2162725"/>
                </a:lnTo>
                <a:cubicBezTo>
                  <a:pt x="3625391" y="2173294"/>
                  <a:pt x="3620794" y="2182862"/>
                  <a:pt x="3613362" y="2189787"/>
                </a:cubicBezTo>
                <a:lnTo>
                  <a:pt x="3607324" y="2192116"/>
                </a:lnTo>
                <a:lnTo>
                  <a:pt x="3608590" y="2195395"/>
                </a:lnTo>
                <a:cubicBezTo>
                  <a:pt x="3608590" y="2206736"/>
                  <a:pt x="3604306" y="2217003"/>
                  <a:pt x="3597381" y="2224436"/>
                </a:cubicBezTo>
                <a:lnTo>
                  <a:pt x="3596118" y="2224997"/>
                </a:lnTo>
                <a:lnTo>
                  <a:pt x="3597389" y="2228065"/>
                </a:lnTo>
                <a:cubicBezTo>
                  <a:pt x="3597389" y="2238634"/>
                  <a:pt x="3593105" y="2248201"/>
                  <a:pt x="3586180" y="2255126"/>
                </a:cubicBezTo>
                <a:lnTo>
                  <a:pt x="3584890" y="2255661"/>
                </a:lnTo>
                <a:lnTo>
                  <a:pt x="3586187" y="2258867"/>
                </a:lnTo>
                <a:cubicBezTo>
                  <a:pt x="3586187" y="2269693"/>
                  <a:pt x="3581903" y="2279495"/>
                  <a:pt x="3574977" y="2286589"/>
                </a:cubicBezTo>
                <a:lnTo>
                  <a:pt x="3572583" y="2287605"/>
                </a:lnTo>
                <a:lnTo>
                  <a:pt x="3574986" y="2293404"/>
                </a:lnTo>
                <a:cubicBezTo>
                  <a:pt x="3574986" y="2303972"/>
                  <a:pt x="3570703" y="2313540"/>
                  <a:pt x="3563778" y="2320465"/>
                </a:cubicBezTo>
                <a:lnTo>
                  <a:pt x="3562098" y="2321161"/>
                </a:lnTo>
                <a:lnTo>
                  <a:pt x="3563786" y="2325139"/>
                </a:lnTo>
                <a:cubicBezTo>
                  <a:pt x="3563786" y="2335708"/>
                  <a:pt x="3559398" y="2345275"/>
                  <a:pt x="3552304" y="2352201"/>
                </a:cubicBezTo>
                <a:lnTo>
                  <a:pt x="3548624" y="2353688"/>
                </a:lnTo>
                <a:lnTo>
                  <a:pt x="3550717" y="2358742"/>
                </a:lnTo>
                <a:lnTo>
                  <a:pt x="3540411" y="2383624"/>
                </a:lnTo>
                <a:lnTo>
                  <a:pt x="3543250" y="2390479"/>
                </a:lnTo>
                <a:cubicBezTo>
                  <a:pt x="3543250" y="2401047"/>
                  <a:pt x="3538967" y="2410615"/>
                  <a:pt x="3532042" y="2417540"/>
                </a:cubicBezTo>
                <a:lnTo>
                  <a:pt x="3529736" y="2418495"/>
                </a:lnTo>
                <a:lnTo>
                  <a:pt x="3532049" y="2424082"/>
                </a:lnTo>
                <a:lnTo>
                  <a:pt x="3521676" y="2449125"/>
                </a:lnTo>
                <a:lnTo>
                  <a:pt x="3524583" y="2455818"/>
                </a:lnTo>
                <a:cubicBezTo>
                  <a:pt x="3524583" y="2466386"/>
                  <a:pt x="3520091" y="2475953"/>
                  <a:pt x="3512827" y="2482879"/>
                </a:cubicBezTo>
                <a:lnTo>
                  <a:pt x="3510975" y="2483610"/>
                </a:lnTo>
                <a:lnTo>
                  <a:pt x="3513381" y="2489421"/>
                </a:lnTo>
                <a:lnTo>
                  <a:pt x="3502259" y="2516274"/>
                </a:lnTo>
                <a:lnTo>
                  <a:pt x="3505915" y="2524891"/>
                </a:lnTo>
                <a:cubicBezTo>
                  <a:pt x="3505915" y="2535459"/>
                  <a:pt x="3501527" y="2545027"/>
                  <a:pt x="3494433" y="2551952"/>
                </a:cubicBezTo>
                <a:lnTo>
                  <a:pt x="3493655" y="2552266"/>
                </a:lnTo>
                <a:lnTo>
                  <a:pt x="3494714" y="2554760"/>
                </a:lnTo>
                <a:cubicBezTo>
                  <a:pt x="3494714" y="2565329"/>
                  <a:pt x="3490326" y="2574896"/>
                  <a:pt x="3483232" y="2581821"/>
                </a:cubicBezTo>
                <a:lnTo>
                  <a:pt x="3482088" y="2582284"/>
                </a:lnTo>
                <a:lnTo>
                  <a:pt x="3485379" y="2590230"/>
                </a:lnTo>
                <a:lnTo>
                  <a:pt x="3474534" y="2616412"/>
                </a:lnTo>
                <a:lnTo>
                  <a:pt x="3477911" y="2624766"/>
                </a:lnTo>
                <a:lnTo>
                  <a:pt x="3467156" y="2651365"/>
                </a:lnTo>
                <a:lnTo>
                  <a:pt x="3470444" y="2659303"/>
                </a:lnTo>
                <a:lnTo>
                  <a:pt x="3459599" y="2685486"/>
                </a:lnTo>
                <a:lnTo>
                  <a:pt x="3462977" y="2693840"/>
                </a:lnTo>
                <a:lnTo>
                  <a:pt x="3452672" y="2719325"/>
                </a:lnTo>
                <a:lnTo>
                  <a:pt x="3455509" y="2726510"/>
                </a:lnTo>
                <a:lnTo>
                  <a:pt x="3445036" y="2753028"/>
                </a:lnTo>
                <a:lnTo>
                  <a:pt x="3448042" y="2760112"/>
                </a:lnTo>
                <a:lnTo>
                  <a:pt x="3439046" y="2781313"/>
                </a:lnTo>
                <a:lnTo>
                  <a:pt x="3444308" y="2793715"/>
                </a:lnTo>
                <a:lnTo>
                  <a:pt x="3433050" y="2820249"/>
                </a:lnTo>
                <a:lnTo>
                  <a:pt x="3436841" y="2829185"/>
                </a:lnTo>
                <a:lnTo>
                  <a:pt x="3426964" y="2852463"/>
                </a:lnTo>
                <a:lnTo>
                  <a:pt x="3431240" y="2862787"/>
                </a:lnTo>
                <a:cubicBezTo>
                  <a:pt x="3431240" y="2873355"/>
                  <a:pt x="3426957" y="2882923"/>
                  <a:pt x="3420031" y="2889848"/>
                </a:cubicBezTo>
                <a:lnTo>
                  <a:pt x="3419758" y="2889961"/>
                </a:lnTo>
                <a:lnTo>
                  <a:pt x="3423773" y="2900125"/>
                </a:lnTo>
                <a:lnTo>
                  <a:pt x="3415142" y="2921975"/>
                </a:lnTo>
                <a:lnTo>
                  <a:pt x="3420039" y="2934660"/>
                </a:lnTo>
                <a:lnTo>
                  <a:pt x="3410965" y="2958170"/>
                </a:lnTo>
                <a:lnTo>
                  <a:pt x="3416305" y="2971063"/>
                </a:lnTo>
                <a:lnTo>
                  <a:pt x="3407349" y="2992684"/>
                </a:lnTo>
                <a:lnTo>
                  <a:pt x="3412572" y="3005600"/>
                </a:lnTo>
                <a:lnTo>
                  <a:pt x="3403539" y="3027937"/>
                </a:lnTo>
                <a:lnTo>
                  <a:pt x="3408839" y="3040137"/>
                </a:lnTo>
                <a:lnTo>
                  <a:pt x="3399407" y="3061850"/>
                </a:lnTo>
                <a:lnTo>
                  <a:pt x="3405104" y="3075606"/>
                </a:lnTo>
                <a:lnTo>
                  <a:pt x="3396278" y="3096914"/>
                </a:lnTo>
                <a:lnTo>
                  <a:pt x="3401371" y="3109209"/>
                </a:lnTo>
                <a:lnTo>
                  <a:pt x="3391385" y="3133317"/>
                </a:lnTo>
                <a:lnTo>
                  <a:pt x="3397637" y="3148413"/>
                </a:lnTo>
                <a:lnTo>
                  <a:pt x="3388681" y="3170034"/>
                </a:lnTo>
                <a:lnTo>
                  <a:pt x="3393903" y="3182950"/>
                </a:lnTo>
                <a:lnTo>
                  <a:pt x="3386837" y="3200426"/>
                </a:lnTo>
                <a:lnTo>
                  <a:pt x="3393903" y="3217485"/>
                </a:lnTo>
                <a:lnTo>
                  <a:pt x="3384698" y="3239710"/>
                </a:lnTo>
                <a:lnTo>
                  <a:pt x="3390170" y="3253888"/>
                </a:lnTo>
                <a:lnTo>
                  <a:pt x="3382896" y="3272732"/>
                </a:lnTo>
                <a:lnTo>
                  <a:pt x="3390170" y="3290292"/>
                </a:lnTo>
                <a:lnTo>
                  <a:pt x="3382824" y="3308027"/>
                </a:lnTo>
                <a:lnTo>
                  <a:pt x="3390170" y="3325761"/>
                </a:lnTo>
                <a:lnTo>
                  <a:pt x="3382437" y="3344430"/>
                </a:lnTo>
                <a:lnTo>
                  <a:pt x="3390170" y="3363098"/>
                </a:lnTo>
                <a:lnTo>
                  <a:pt x="3382824" y="3380834"/>
                </a:lnTo>
                <a:lnTo>
                  <a:pt x="3390170" y="3398569"/>
                </a:lnTo>
                <a:lnTo>
                  <a:pt x="3389113" y="3401120"/>
                </a:lnTo>
                <a:lnTo>
                  <a:pt x="3314686" y="3401120"/>
                </a:lnTo>
                <a:lnTo>
                  <a:pt x="3313629" y="3398569"/>
                </a:lnTo>
                <a:lnTo>
                  <a:pt x="3320975" y="3380834"/>
                </a:lnTo>
                <a:lnTo>
                  <a:pt x="3313629" y="3363098"/>
                </a:lnTo>
                <a:lnTo>
                  <a:pt x="3321361" y="3344430"/>
                </a:lnTo>
                <a:lnTo>
                  <a:pt x="3313629" y="3325761"/>
                </a:lnTo>
                <a:lnTo>
                  <a:pt x="3320974" y="3308027"/>
                </a:lnTo>
                <a:lnTo>
                  <a:pt x="3313629" y="3290292"/>
                </a:lnTo>
                <a:lnTo>
                  <a:pt x="3320902" y="3272732"/>
                </a:lnTo>
                <a:lnTo>
                  <a:pt x="3313629" y="3253888"/>
                </a:lnTo>
                <a:lnTo>
                  <a:pt x="3322703" y="3230378"/>
                </a:lnTo>
                <a:lnTo>
                  <a:pt x="3317363" y="3217485"/>
                </a:lnTo>
                <a:lnTo>
                  <a:pt x="3324429" y="3200426"/>
                </a:lnTo>
                <a:lnTo>
                  <a:pt x="3317363" y="3182950"/>
                </a:lnTo>
                <a:lnTo>
                  <a:pt x="3326273" y="3160912"/>
                </a:lnTo>
                <a:lnTo>
                  <a:pt x="3321096" y="3148413"/>
                </a:lnTo>
                <a:lnTo>
                  <a:pt x="3331083" y="3124303"/>
                </a:lnTo>
                <a:lnTo>
                  <a:pt x="3324830" y="3109209"/>
                </a:lnTo>
                <a:lnTo>
                  <a:pt x="3333656" y="3087901"/>
                </a:lnTo>
                <a:lnTo>
                  <a:pt x="3328564" y="3075606"/>
                </a:lnTo>
                <a:lnTo>
                  <a:pt x="3336084" y="3057449"/>
                </a:lnTo>
                <a:lnTo>
                  <a:pt x="3328564" y="3040137"/>
                </a:lnTo>
                <a:lnTo>
                  <a:pt x="3339664" y="3014584"/>
                </a:lnTo>
                <a:lnTo>
                  <a:pt x="3336031" y="3005600"/>
                </a:lnTo>
                <a:lnTo>
                  <a:pt x="3344941" y="2983561"/>
                </a:lnTo>
                <a:lnTo>
                  <a:pt x="3339765" y="2971063"/>
                </a:lnTo>
                <a:lnTo>
                  <a:pt x="3348970" y="2948838"/>
                </a:lnTo>
                <a:lnTo>
                  <a:pt x="3343498" y="2934660"/>
                </a:lnTo>
                <a:lnTo>
                  <a:pt x="3352085" y="2912412"/>
                </a:lnTo>
                <a:lnTo>
                  <a:pt x="3347232" y="2900125"/>
                </a:lnTo>
                <a:lnTo>
                  <a:pt x="3358425" y="2871782"/>
                </a:lnTo>
                <a:lnTo>
                  <a:pt x="3354699" y="2862787"/>
                </a:lnTo>
                <a:lnTo>
                  <a:pt x="3363586" y="2841331"/>
                </a:lnTo>
                <a:lnTo>
                  <a:pt x="3358433" y="2829185"/>
                </a:lnTo>
                <a:lnTo>
                  <a:pt x="3369692" y="2802651"/>
                </a:lnTo>
                <a:lnTo>
                  <a:pt x="3365900" y="2793715"/>
                </a:lnTo>
                <a:lnTo>
                  <a:pt x="3374896" y="2772513"/>
                </a:lnTo>
                <a:lnTo>
                  <a:pt x="3369634" y="2760112"/>
                </a:lnTo>
                <a:cubicBezTo>
                  <a:pt x="3369634" y="2749544"/>
                  <a:pt x="3374021" y="2739976"/>
                  <a:pt x="3381116" y="2733051"/>
                </a:cubicBezTo>
                <a:lnTo>
                  <a:pt x="3381491" y="2732899"/>
                </a:lnTo>
                <a:lnTo>
                  <a:pt x="3378969" y="2726510"/>
                </a:lnTo>
                <a:lnTo>
                  <a:pt x="3389185" y="2700640"/>
                </a:lnTo>
                <a:lnTo>
                  <a:pt x="3386436" y="2693840"/>
                </a:lnTo>
                <a:lnTo>
                  <a:pt x="3397191" y="2667241"/>
                </a:lnTo>
                <a:lnTo>
                  <a:pt x="3393903" y="2659303"/>
                </a:lnTo>
                <a:lnTo>
                  <a:pt x="3404748" y="2633120"/>
                </a:lnTo>
                <a:lnTo>
                  <a:pt x="3401371" y="2624766"/>
                </a:lnTo>
                <a:lnTo>
                  <a:pt x="3412126" y="2598167"/>
                </a:lnTo>
                <a:lnTo>
                  <a:pt x="3408838" y="2590230"/>
                </a:lnTo>
                <a:lnTo>
                  <a:pt x="3419960" y="2563375"/>
                </a:lnTo>
                <a:lnTo>
                  <a:pt x="3416305" y="2554760"/>
                </a:lnTo>
                <a:cubicBezTo>
                  <a:pt x="3416305" y="2544192"/>
                  <a:pt x="3420694" y="2534624"/>
                  <a:pt x="3427789" y="2527699"/>
                </a:cubicBezTo>
                <a:lnTo>
                  <a:pt x="3428565" y="2527385"/>
                </a:lnTo>
                <a:lnTo>
                  <a:pt x="3427506" y="2524891"/>
                </a:lnTo>
                <a:cubicBezTo>
                  <a:pt x="3427506" y="2514323"/>
                  <a:pt x="3431895" y="2504755"/>
                  <a:pt x="3438990" y="2497830"/>
                </a:cubicBezTo>
                <a:lnTo>
                  <a:pt x="3440131" y="2497368"/>
                </a:lnTo>
                <a:lnTo>
                  <a:pt x="3436840" y="2489421"/>
                </a:lnTo>
                <a:lnTo>
                  <a:pt x="3447611" y="2463419"/>
                </a:lnTo>
                <a:lnTo>
                  <a:pt x="3444307" y="2455818"/>
                </a:lnTo>
                <a:cubicBezTo>
                  <a:pt x="3444307" y="2445249"/>
                  <a:pt x="3448799" y="2435682"/>
                  <a:pt x="3456063" y="2428756"/>
                </a:cubicBezTo>
                <a:lnTo>
                  <a:pt x="3457250" y="2428287"/>
                </a:lnTo>
                <a:lnTo>
                  <a:pt x="3455508" y="2424082"/>
                </a:lnTo>
                <a:cubicBezTo>
                  <a:pt x="3455508" y="2413514"/>
                  <a:pt x="3459792" y="2403946"/>
                  <a:pt x="3466718" y="2397021"/>
                </a:cubicBezTo>
                <a:lnTo>
                  <a:pt x="3469024" y="2396065"/>
                </a:lnTo>
                <a:lnTo>
                  <a:pt x="3466709" y="2390479"/>
                </a:lnTo>
                <a:lnTo>
                  <a:pt x="3477017" y="2365596"/>
                </a:lnTo>
                <a:lnTo>
                  <a:pt x="3474177" y="2358742"/>
                </a:lnTo>
                <a:cubicBezTo>
                  <a:pt x="3474177" y="2348174"/>
                  <a:pt x="3478461" y="2338606"/>
                  <a:pt x="3485386" y="2331681"/>
                </a:cubicBezTo>
                <a:lnTo>
                  <a:pt x="3487740" y="2330705"/>
                </a:lnTo>
                <a:lnTo>
                  <a:pt x="3485378" y="2325139"/>
                </a:lnTo>
                <a:cubicBezTo>
                  <a:pt x="3485378" y="2314571"/>
                  <a:pt x="3489766" y="2305003"/>
                  <a:pt x="3496861" y="2298078"/>
                </a:cubicBezTo>
                <a:lnTo>
                  <a:pt x="3499876" y="2296859"/>
                </a:lnTo>
                <a:lnTo>
                  <a:pt x="3498445" y="2293404"/>
                </a:lnTo>
                <a:cubicBezTo>
                  <a:pt x="3498445" y="2282835"/>
                  <a:pt x="3502728" y="2273268"/>
                  <a:pt x="3509654" y="2266343"/>
                </a:cubicBezTo>
                <a:lnTo>
                  <a:pt x="3512235" y="2265272"/>
                </a:lnTo>
                <a:lnTo>
                  <a:pt x="3509646" y="2258867"/>
                </a:lnTo>
                <a:cubicBezTo>
                  <a:pt x="3509646" y="2248041"/>
                  <a:pt x="3513929" y="2238240"/>
                  <a:pt x="3520854" y="2231145"/>
                </a:cubicBezTo>
                <a:lnTo>
                  <a:pt x="3521933" y="2230688"/>
                </a:lnTo>
                <a:lnTo>
                  <a:pt x="3520848" y="2228065"/>
                </a:lnTo>
                <a:cubicBezTo>
                  <a:pt x="3520848" y="2217497"/>
                  <a:pt x="3525131" y="2207929"/>
                  <a:pt x="3532056" y="2201004"/>
                </a:cubicBezTo>
                <a:lnTo>
                  <a:pt x="3533916" y="2200233"/>
                </a:lnTo>
                <a:lnTo>
                  <a:pt x="3532049" y="2195395"/>
                </a:lnTo>
                <a:cubicBezTo>
                  <a:pt x="3532049" y="2184053"/>
                  <a:pt x="3536332" y="2173786"/>
                  <a:pt x="3543257" y="2166353"/>
                </a:cubicBezTo>
                <a:lnTo>
                  <a:pt x="3544598" y="2165757"/>
                </a:lnTo>
                <a:lnTo>
                  <a:pt x="3543250" y="2162725"/>
                </a:lnTo>
                <a:cubicBezTo>
                  <a:pt x="3543250" y="2152157"/>
                  <a:pt x="3547847" y="2142590"/>
                  <a:pt x="3555279" y="2135664"/>
                </a:cubicBezTo>
                <a:lnTo>
                  <a:pt x="3560714" y="2133565"/>
                </a:lnTo>
                <a:lnTo>
                  <a:pt x="3560051" y="2131924"/>
                </a:lnTo>
                <a:cubicBezTo>
                  <a:pt x="3560051" y="2121098"/>
                  <a:pt x="3564334" y="2111296"/>
                  <a:pt x="3571260" y="2104202"/>
                </a:cubicBezTo>
                <a:lnTo>
                  <a:pt x="3572339" y="2103744"/>
                </a:lnTo>
                <a:lnTo>
                  <a:pt x="3571252" y="2101121"/>
                </a:lnTo>
                <a:cubicBezTo>
                  <a:pt x="3571252" y="2090552"/>
                  <a:pt x="3575535" y="2080985"/>
                  <a:pt x="3582460" y="2074060"/>
                </a:cubicBezTo>
                <a:lnTo>
                  <a:pt x="3587539" y="2071956"/>
                </a:lnTo>
                <a:lnTo>
                  <a:pt x="3586187" y="2068450"/>
                </a:lnTo>
                <a:cubicBezTo>
                  <a:pt x="3586187" y="2057108"/>
                  <a:pt x="3590469" y="2046841"/>
                  <a:pt x="3597395" y="2039409"/>
                </a:cubicBezTo>
                <a:lnTo>
                  <a:pt x="3598658" y="2038848"/>
                </a:lnTo>
                <a:lnTo>
                  <a:pt x="3597388" y="2035781"/>
                </a:lnTo>
                <a:cubicBezTo>
                  <a:pt x="3597388" y="2025213"/>
                  <a:pt x="3601670" y="2015645"/>
                  <a:pt x="3608597" y="2008720"/>
                </a:cubicBezTo>
                <a:lnTo>
                  <a:pt x="3613100" y="2006854"/>
                </a:lnTo>
                <a:lnTo>
                  <a:pt x="3612322" y="2004978"/>
                </a:lnTo>
                <a:cubicBezTo>
                  <a:pt x="3612322" y="1994152"/>
                  <a:pt x="3616711" y="1984350"/>
                  <a:pt x="3623805" y="1977256"/>
                </a:cubicBezTo>
                <a:lnTo>
                  <a:pt x="3629435" y="1974924"/>
                </a:lnTo>
                <a:lnTo>
                  <a:pt x="3629124" y="1974175"/>
                </a:lnTo>
                <a:cubicBezTo>
                  <a:pt x="3629124" y="1963607"/>
                  <a:pt x="3633408" y="1954039"/>
                  <a:pt x="3640334" y="1947114"/>
                </a:cubicBezTo>
                <a:lnTo>
                  <a:pt x="3641677" y="1946558"/>
                </a:lnTo>
                <a:lnTo>
                  <a:pt x="3640325" y="1943373"/>
                </a:lnTo>
                <a:cubicBezTo>
                  <a:pt x="3640325" y="1932547"/>
                  <a:pt x="3644818" y="1922746"/>
                  <a:pt x="3652081" y="1915651"/>
                </a:cubicBezTo>
                <a:lnTo>
                  <a:pt x="3655897" y="1914107"/>
                </a:lnTo>
                <a:lnTo>
                  <a:pt x="3655260" y="1912570"/>
                </a:lnTo>
                <a:cubicBezTo>
                  <a:pt x="3655260" y="1902002"/>
                  <a:pt x="3659544" y="1892434"/>
                  <a:pt x="3666469" y="1885509"/>
                </a:cubicBezTo>
                <a:lnTo>
                  <a:pt x="3670972" y="1883643"/>
                </a:lnTo>
                <a:lnTo>
                  <a:pt x="3670195" y="1881767"/>
                </a:lnTo>
                <a:cubicBezTo>
                  <a:pt x="3670195" y="1870941"/>
                  <a:pt x="3674583" y="1861140"/>
                  <a:pt x="3681678" y="1854045"/>
                </a:cubicBezTo>
                <a:lnTo>
                  <a:pt x="3687462" y="1851650"/>
                </a:lnTo>
                <a:lnTo>
                  <a:pt x="3698205" y="1824450"/>
                </a:lnTo>
                <a:lnTo>
                  <a:pt x="3702452" y="1822604"/>
                </a:lnTo>
                <a:lnTo>
                  <a:pt x="3713139" y="1796174"/>
                </a:lnTo>
                <a:lnTo>
                  <a:pt x="3720642" y="1792990"/>
                </a:lnTo>
                <a:lnTo>
                  <a:pt x="3732082" y="1766032"/>
                </a:lnTo>
                <a:lnTo>
                  <a:pt x="3736045" y="1764429"/>
                </a:lnTo>
                <a:lnTo>
                  <a:pt x="3735533" y="1763224"/>
                </a:lnTo>
                <a:cubicBezTo>
                  <a:pt x="3735533" y="1752655"/>
                  <a:pt x="3739922" y="1743087"/>
                  <a:pt x="3747016" y="1736162"/>
                </a:cubicBezTo>
                <a:lnTo>
                  <a:pt x="3752936" y="1733768"/>
                </a:lnTo>
                <a:lnTo>
                  <a:pt x="3763543" y="1708160"/>
                </a:lnTo>
                <a:lnTo>
                  <a:pt x="3771144" y="1705011"/>
                </a:lnTo>
                <a:lnTo>
                  <a:pt x="3782212" y="1678291"/>
                </a:lnTo>
                <a:lnTo>
                  <a:pt x="3787067" y="1676279"/>
                </a:lnTo>
                <a:lnTo>
                  <a:pt x="3785937" y="1673615"/>
                </a:lnTo>
                <a:cubicBezTo>
                  <a:pt x="3785937" y="1663047"/>
                  <a:pt x="3790326" y="1653480"/>
                  <a:pt x="3797420" y="1646554"/>
                </a:cubicBezTo>
                <a:lnTo>
                  <a:pt x="3808755" y="1641971"/>
                </a:lnTo>
                <a:lnTo>
                  <a:pt x="3817682" y="1620419"/>
                </a:lnTo>
                <a:lnTo>
                  <a:pt x="3822515" y="1618416"/>
                </a:lnTo>
                <a:lnTo>
                  <a:pt x="3821408" y="1615743"/>
                </a:lnTo>
                <a:cubicBezTo>
                  <a:pt x="3821408" y="1605175"/>
                  <a:pt x="3825692" y="1595607"/>
                  <a:pt x="3832617" y="1588682"/>
                </a:cubicBezTo>
                <a:lnTo>
                  <a:pt x="3842083" y="1584760"/>
                </a:lnTo>
                <a:lnTo>
                  <a:pt x="3851285" y="1562546"/>
                </a:lnTo>
                <a:lnTo>
                  <a:pt x="3861524" y="1558305"/>
                </a:lnTo>
                <a:lnTo>
                  <a:pt x="3871820" y="1531630"/>
                </a:lnTo>
                <a:lnTo>
                  <a:pt x="3881016" y="1527543"/>
                </a:lnTo>
                <a:lnTo>
                  <a:pt x="3890488" y="1504675"/>
                </a:lnTo>
                <a:lnTo>
                  <a:pt x="3895004" y="1502804"/>
                </a:lnTo>
                <a:lnTo>
                  <a:pt x="3905969" y="1476945"/>
                </a:lnTo>
                <a:lnTo>
                  <a:pt x="3914752" y="1473392"/>
                </a:lnTo>
                <a:lnTo>
                  <a:pt x="3924911" y="1450538"/>
                </a:lnTo>
                <a:lnTo>
                  <a:pt x="3939937" y="1444738"/>
                </a:lnTo>
                <a:lnTo>
                  <a:pt x="3948360" y="1424402"/>
                </a:lnTo>
                <a:lnTo>
                  <a:pt x="3955952" y="1421256"/>
                </a:lnTo>
                <a:lnTo>
                  <a:pt x="3967029" y="1393212"/>
                </a:lnTo>
                <a:lnTo>
                  <a:pt x="3976371" y="1389154"/>
                </a:lnTo>
                <a:lnTo>
                  <a:pt x="3985971" y="1366529"/>
                </a:lnTo>
                <a:lnTo>
                  <a:pt x="3996376" y="1362322"/>
                </a:lnTo>
                <a:lnTo>
                  <a:pt x="4006232" y="1338528"/>
                </a:lnTo>
                <a:lnTo>
                  <a:pt x="4016633" y="1334219"/>
                </a:lnTo>
                <a:lnTo>
                  <a:pt x="4025447" y="1312939"/>
                </a:lnTo>
                <a:lnTo>
                  <a:pt x="4038799" y="1307408"/>
                </a:lnTo>
                <a:lnTo>
                  <a:pt x="4047576" y="1285209"/>
                </a:lnTo>
                <a:lnTo>
                  <a:pt x="4060551" y="1279578"/>
                </a:lnTo>
                <a:lnTo>
                  <a:pt x="4067838" y="1261987"/>
                </a:lnTo>
                <a:lnTo>
                  <a:pt x="4081279" y="1256419"/>
                </a:lnTo>
                <a:lnTo>
                  <a:pt x="4090240" y="1234258"/>
                </a:lnTo>
                <a:lnTo>
                  <a:pt x="4106411" y="1227396"/>
                </a:lnTo>
                <a:lnTo>
                  <a:pt x="4114508" y="1207850"/>
                </a:lnTo>
                <a:lnTo>
                  <a:pt x="4124745" y="1203609"/>
                </a:lnTo>
                <a:lnTo>
                  <a:pt x="4133176" y="1182261"/>
                </a:lnTo>
                <a:lnTo>
                  <a:pt x="4147959" y="1175839"/>
                </a:lnTo>
                <a:lnTo>
                  <a:pt x="4155578" y="1157444"/>
                </a:lnTo>
                <a:lnTo>
                  <a:pt x="4171806" y="1150723"/>
                </a:lnTo>
                <a:lnTo>
                  <a:pt x="4179848" y="1131309"/>
                </a:lnTo>
                <a:lnTo>
                  <a:pt x="4195102" y="1124990"/>
                </a:lnTo>
                <a:lnTo>
                  <a:pt x="4202250" y="1107312"/>
                </a:lnTo>
                <a:lnTo>
                  <a:pt x="4216238" y="1101377"/>
                </a:lnTo>
                <a:lnTo>
                  <a:pt x="4224926" y="1080904"/>
                </a:lnTo>
                <a:lnTo>
                  <a:pt x="4242602" y="1073756"/>
                </a:lnTo>
                <a:lnTo>
                  <a:pt x="4248920" y="1058502"/>
                </a:lnTo>
                <a:lnTo>
                  <a:pt x="4263828" y="1052327"/>
                </a:lnTo>
                <a:lnTo>
                  <a:pt x="4271322" y="1034234"/>
                </a:lnTo>
                <a:lnTo>
                  <a:pt x="4286126" y="1028101"/>
                </a:lnTo>
                <a:lnTo>
                  <a:pt x="4293998" y="1008645"/>
                </a:lnTo>
                <a:lnTo>
                  <a:pt x="4310982" y="1001442"/>
                </a:lnTo>
                <a:lnTo>
                  <a:pt x="4317993" y="984101"/>
                </a:lnTo>
                <a:lnTo>
                  <a:pt x="4333914" y="977347"/>
                </a:lnTo>
                <a:lnTo>
                  <a:pt x="4340669" y="961426"/>
                </a:lnTo>
                <a:lnTo>
                  <a:pt x="4358635" y="954161"/>
                </a:lnTo>
                <a:lnTo>
                  <a:pt x="4365210" y="939024"/>
                </a:lnTo>
                <a:lnTo>
                  <a:pt x="4384116" y="931557"/>
                </a:lnTo>
                <a:lnTo>
                  <a:pt x="4390799" y="915029"/>
                </a:lnTo>
                <a:lnTo>
                  <a:pt x="4406719" y="908274"/>
                </a:lnTo>
                <a:lnTo>
                  <a:pt x="4407580" y="906247"/>
                </a:lnTo>
                <a:lnTo>
                  <a:pt x="4386893" y="915443"/>
                </a:lnTo>
                <a:lnTo>
                  <a:pt x="4383318" y="924075"/>
                </a:lnTo>
                <a:lnTo>
                  <a:pt x="4367477" y="930636"/>
                </a:lnTo>
                <a:lnTo>
                  <a:pt x="4360916" y="946477"/>
                </a:lnTo>
                <a:lnTo>
                  <a:pt x="4341034" y="954712"/>
                </a:lnTo>
                <a:lnTo>
                  <a:pt x="4334506" y="970472"/>
                </a:lnTo>
                <a:lnTo>
                  <a:pt x="4316877" y="977775"/>
                </a:lnTo>
                <a:lnTo>
                  <a:pt x="4310511" y="993147"/>
                </a:lnTo>
                <a:lnTo>
                  <a:pt x="4294253" y="999881"/>
                </a:lnTo>
                <a:lnTo>
                  <a:pt x="4287288" y="1015549"/>
                </a:lnTo>
                <a:lnTo>
                  <a:pt x="4266577" y="1023543"/>
                </a:lnTo>
                <a:lnTo>
                  <a:pt x="4260106" y="1039544"/>
                </a:lnTo>
                <a:lnTo>
                  <a:pt x="4245465" y="1045757"/>
                </a:lnTo>
                <a:lnTo>
                  <a:pt x="4237705" y="1065408"/>
                </a:lnTo>
                <a:lnTo>
                  <a:pt x="4221841" y="1072299"/>
                </a:lnTo>
                <a:lnTo>
                  <a:pt x="4215029" y="1088356"/>
                </a:lnTo>
                <a:lnTo>
                  <a:pt x="4198280" y="1095128"/>
                </a:lnTo>
                <a:lnTo>
                  <a:pt x="4191033" y="1112624"/>
                </a:lnTo>
                <a:lnTo>
                  <a:pt x="4175192" y="1119186"/>
                </a:lnTo>
                <a:lnTo>
                  <a:pt x="4168630" y="1135026"/>
                </a:lnTo>
                <a:lnTo>
                  <a:pt x="4152948" y="1141522"/>
                </a:lnTo>
                <a:lnTo>
                  <a:pt x="4144362" y="1162755"/>
                </a:lnTo>
                <a:lnTo>
                  <a:pt x="4128579" y="1169453"/>
                </a:lnTo>
                <a:lnTo>
                  <a:pt x="4121961" y="1185431"/>
                </a:lnTo>
                <a:lnTo>
                  <a:pt x="4107904" y="1191253"/>
                </a:lnTo>
                <a:lnTo>
                  <a:pt x="4099285" y="1211567"/>
                </a:lnTo>
                <a:lnTo>
                  <a:pt x="4088077" y="1216099"/>
                </a:lnTo>
                <a:lnTo>
                  <a:pt x="4079023" y="1239024"/>
                </a:lnTo>
                <a:lnTo>
                  <a:pt x="4063296" y="1245857"/>
                </a:lnTo>
                <a:lnTo>
                  <a:pt x="4056620" y="1261972"/>
                </a:lnTo>
                <a:lnTo>
                  <a:pt x="4043116" y="1267566"/>
                </a:lnTo>
                <a:lnTo>
                  <a:pt x="4033947" y="1289701"/>
                </a:lnTo>
                <a:lnTo>
                  <a:pt x="4022692" y="1294364"/>
                </a:lnTo>
                <a:lnTo>
                  <a:pt x="4013684" y="1316109"/>
                </a:lnTo>
                <a:lnTo>
                  <a:pt x="3999508" y="1321982"/>
                </a:lnTo>
                <a:lnTo>
                  <a:pt x="3991283" y="1343292"/>
                </a:lnTo>
                <a:lnTo>
                  <a:pt x="3981215" y="1347766"/>
                </a:lnTo>
                <a:lnTo>
                  <a:pt x="3972341" y="1369702"/>
                </a:lnTo>
                <a:lnTo>
                  <a:pt x="3959053" y="1375338"/>
                </a:lnTo>
                <a:lnTo>
                  <a:pt x="3951532" y="1392650"/>
                </a:lnTo>
                <a:lnTo>
                  <a:pt x="3939269" y="1397494"/>
                </a:lnTo>
                <a:lnTo>
                  <a:pt x="3929676" y="1420652"/>
                </a:lnTo>
                <a:lnTo>
                  <a:pt x="3921175" y="1424174"/>
                </a:lnTo>
                <a:lnTo>
                  <a:pt x="3910736" y="1449975"/>
                </a:lnTo>
                <a:lnTo>
                  <a:pt x="3900500" y="1454316"/>
                </a:lnTo>
                <a:lnTo>
                  <a:pt x="3890473" y="1478524"/>
                </a:lnTo>
                <a:lnTo>
                  <a:pt x="3881006" y="1482446"/>
                </a:lnTo>
                <a:lnTo>
                  <a:pt x="3871804" y="1504660"/>
                </a:lnTo>
                <a:lnTo>
                  <a:pt x="3862804" y="1508388"/>
                </a:lnTo>
                <a:lnTo>
                  <a:pt x="3852863" y="1532388"/>
                </a:lnTo>
                <a:lnTo>
                  <a:pt x="3841609" y="1537049"/>
                </a:lnTo>
                <a:lnTo>
                  <a:pt x="3832601" y="1558797"/>
                </a:lnTo>
                <a:lnTo>
                  <a:pt x="3824583" y="1562118"/>
                </a:lnTo>
                <a:lnTo>
                  <a:pt x="3813933" y="1589713"/>
                </a:lnTo>
                <a:lnTo>
                  <a:pt x="3804685" y="1593823"/>
                </a:lnTo>
                <a:lnTo>
                  <a:pt x="3794992" y="1616669"/>
                </a:lnTo>
                <a:lnTo>
                  <a:pt x="3788142" y="1619438"/>
                </a:lnTo>
                <a:lnTo>
                  <a:pt x="3778463" y="1642804"/>
                </a:lnTo>
                <a:lnTo>
                  <a:pt x="3770443" y="1646126"/>
                </a:lnTo>
                <a:lnTo>
                  <a:pt x="3771004" y="1647480"/>
                </a:lnTo>
                <a:cubicBezTo>
                  <a:pt x="3771004" y="1658048"/>
                  <a:pt x="3766721" y="1667616"/>
                  <a:pt x="3759794" y="1674541"/>
                </a:cubicBezTo>
                <a:lnTo>
                  <a:pt x="3750268" y="1678486"/>
                </a:lnTo>
                <a:lnTo>
                  <a:pt x="3740853" y="1700677"/>
                </a:lnTo>
                <a:lnTo>
                  <a:pt x="3734638" y="1703190"/>
                </a:lnTo>
                <a:lnTo>
                  <a:pt x="3735533" y="1705352"/>
                </a:lnTo>
                <a:cubicBezTo>
                  <a:pt x="3735533" y="1715921"/>
                  <a:pt x="3731250" y="1725488"/>
                  <a:pt x="3724325" y="1732413"/>
                </a:cubicBezTo>
                <a:lnTo>
                  <a:pt x="3720134" y="1734149"/>
                </a:lnTo>
                <a:lnTo>
                  <a:pt x="3720600" y="1735222"/>
                </a:lnTo>
                <a:cubicBezTo>
                  <a:pt x="3720600" y="1745790"/>
                  <a:pt x="3716108" y="1755357"/>
                  <a:pt x="3708844" y="1762283"/>
                </a:cubicBezTo>
                <a:lnTo>
                  <a:pt x="3701045" y="1765364"/>
                </a:lnTo>
                <a:lnTo>
                  <a:pt x="3690722" y="1790285"/>
                </a:lnTo>
                <a:lnTo>
                  <a:pt x="3686540" y="1792017"/>
                </a:lnTo>
                <a:lnTo>
                  <a:pt x="3686997" y="1793093"/>
                </a:lnTo>
                <a:cubicBezTo>
                  <a:pt x="3686997" y="1803661"/>
                  <a:pt x="3682609" y="1813229"/>
                  <a:pt x="3675515" y="1820154"/>
                </a:cubicBezTo>
                <a:lnTo>
                  <a:pt x="3669642" y="1822528"/>
                </a:lnTo>
                <a:lnTo>
                  <a:pt x="3670195" y="1823896"/>
                </a:lnTo>
                <a:cubicBezTo>
                  <a:pt x="3670195" y="1834722"/>
                  <a:pt x="3665912" y="1844522"/>
                  <a:pt x="3658987" y="1851617"/>
                </a:cubicBezTo>
                <a:lnTo>
                  <a:pt x="3655086" y="1853271"/>
                </a:lnTo>
                <a:lnTo>
                  <a:pt x="3644052" y="1881213"/>
                </a:lnTo>
                <a:lnTo>
                  <a:pt x="3639803" y="1883058"/>
                </a:lnTo>
                <a:lnTo>
                  <a:pt x="3629116" y="1909488"/>
                </a:lnTo>
                <a:lnTo>
                  <a:pt x="3624852" y="1911298"/>
                </a:lnTo>
                <a:lnTo>
                  <a:pt x="3625392" y="1912570"/>
                </a:lnTo>
                <a:cubicBezTo>
                  <a:pt x="3625392" y="1923138"/>
                  <a:pt x="3621004" y="1932706"/>
                  <a:pt x="3613910" y="1939631"/>
                </a:cubicBezTo>
                <a:lnTo>
                  <a:pt x="3608037" y="1942005"/>
                </a:lnTo>
                <a:lnTo>
                  <a:pt x="3608590" y="1943373"/>
                </a:lnTo>
                <a:cubicBezTo>
                  <a:pt x="3608590" y="1954199"/>
                  <a:pt x="3604306" y="1963999"/>
                  <a:pt x="3597381" y="1971094"/>
                </a:cubicBezTo>
                <a:lnTo>
                  <a:pt x="3593127" y="1972899"/>
                </a:lnTo>
                <a:lnTo>
                  <a:pt x="3593655" y="1974175"/>
                </a:lnTo>
                <a:cubicBezTo>
                  <a:pt x="3593655" y="1984743"/>
                  <a:pt x="3589371" y="1994311"/>
                  <a:pt x="3582446" y="2001236"/>
                </a:cubicBezTo>
                <a:lnTo>
                  <a:pt x="3577958" y="2003094"/>
                </a:lnTo>
                <a:lnTo>
                  <a:pt x="3578720" y="2004978"/>
                </a:lnTo>
                <a:cubicBezTo>
                  <a:pt x="3578720" y="2015804"/>
                  <a:pt x="3574436" y="2025604"/>
                  <a:pt x="3567511" y="2032699"/>
                </a:cubicBezTo>
                <a:lnTo>
                  <a:pt x="3566409" y="2033167"/>
                </a:lnTo>
                <a:lnTo>
                  <a:pt x="3567519" y="2035781"/>
                </a:lnTo>
                <a:cubicBezTo>
                  <a:pt x="3567519" y="2046349"/>
                  <a:pt x="3563131" y="2055917"/>
                  <a:pt x="3556036" y="2062842"/>
                </a:cubicBezTo>
                <a:lnTo>
                  <a:pt x="3549563" y="2065460"/>
                </a:lnTo>
                <a:lnTo>
                  <a:pt x="3550717" y="2068450"/>
                </a:lnTo>
                <a:cubicBezTo>
                  <a:pt x="3550717" y="2079791"/>
                  <a:pt x="3546433" y="2090058"/>
                  <a:pt x="3539508" y="2097492"/>
                </a:cubicBezTo>
                <a:lnTo>
                  <a:pt x="3538245" y="2098053"/>
                </a:lnTo>
                <a:lnTo>
                  <a:pt x="3539516" y="2101121"/>
                </a:lnTo>
                <a:cubicBezTo>
                  <a:pt x="3539516" y="2111689"/>
                  <a:pt x="3535232" y="2121257"/>
                  <a:pt x="3528307" y="2128182"/>
                </a:cubicBezTo>
                <a:lnTo>
                  <a:pt x="3523820" y="2130040"/>
                </a:lnTo>
                <a:lnTo>
                  <a:pt x="3524582" y="2131924"/>
                </a:lnTo>
                <a:cubicBezTo>
                  <a:pt x="3524582" y="2142749"/>
                  <a:pt x="3520298" y="2152550"/>
                  <a:pt x="3513372" y="2159645"/>
                </a:cubicBezTo>
                <a:lnTo>
                  <a:pt x="3512294" y="2160102"/>
                </a:lnTo>
                <a:lnTo>
                  <a:pt x="3513381" y="2162725"/>
                </a:lnTo>
                <a:cubicBezTo>
                  <a:pt x="3513381" y="2173294"/>
                  <a:pt x="3509097" y="2182862"/>
                  <a:pt x="3502171" y="2189787"/>
                </a:cubicBezTo>
                <a:lnTo>
                  <a:pt x="3500273" y="2190572"/>
                </a:lnTo>
                <a:lnTo>
                  <a:pt x="3502181" y="2195395"/>
                </a:lnTo>
                <a:cubicBezTo>
                  <a:pt x="3502181" y="2206736"/>
                  <a:pt x="3497792" y="2217003"/>
                  <a:pt x="3490698" y="2224436"/>
                </a:cubicBezTo>
                <a:lnTo>
                  <a:pt x="3488038" y="2225590"/>
                </a:lnTo>
                <a:lnTo>
                  <a:pt x="3489114" y="2228065"/>
                </a:lnTo>
                <a:cubicBezTo>
                  <a:pt x="3489114" y="2238634"/>
                  <a:pt x="3484621" y="2248201"/>
                  <a:pt x="3477358" y="2255126"/>
                </a:cubicBezTo>
                <a:lnTo>
                  <a:pt x="3473310" y="2256726"/>
                </a:lnTo>
                <a:lnTo>
                  <a:pt x="3474177" y="2258867"/>
                </a:lnTo>
                <a:cubicBezTo>
                  <a:pt x="3474177" y="2269693"/>
                  <a:pt x="3469893" y="2279495"/>
                  <a:pt x="3462967" y="2286589"/>
                </a:cubicBezTo>
                <a:lnTo>
                  <a:pt x="3460573" y="2287605"/>
                </a:lnTo>
                <a:lnTo>
                  <a:pt x="3462976" y="2293404"/>
                </a:lnTo>
                <a:lnTo>
                  <a:pt x="3452603" y="2318448"/>
                </a:lnTo>
                <a:lnTo>
                  <a:pt x="3455509" y="2325139"/>
                </a:lnTo>
                <a:cubicBezTo>
                  <a:pt x="3455509" y="2335708"/>
                  <a:pt x="3451017" y="2345275"/>
                  <a:pt x="3443753" y="2352201"/>
                </a:cubicBezTo>
                <a:lnTo>
                  <a:pt x="3441852" y="2352952"/>
                </a:lnTo>
                <a:lnTo>
                  <a:pt x="3444308" y="2358742"/>
                </a:lnTo>
                <a:cubicBezTo>
                  <a:pt x="3444308" y="2369311"/>
                  <a:pt x="3439921" y="2378878"/>
                  <a:pt x="3432826" y="2385803"/>
                </a:cubicBezTo>
                <a:lnTo>
                  <a:pt x="3429809" y="2387023"/>
                </a:lnTo>
                <a:lnTo>
                  <a:pt x="3431240" y="2390479"/>
                </a:lnTo>
                <a:cubicBezTo>
                  <a:pt x="3431240" y="2401047"/>
                  <a:pt x="3426957" y="2410615"/>
                  <a:pt x="3420031" y="2417540"/>
                </a:cubicBezTo>
                <a:lnTo>
                  <a:pt x="3417725" y="2418495"/>
                </a:lnTo>
                <a:lnTo>
                  <a:pt x="3420039" y="2424082"/>
                </a:lnTo>
                <a:lnTo>
                  <a:pt x="3409733" y="2448964"/>
                </a:lnTo>
                <a:lnTo>
                  <a:pt x="3412572" y="2455818"/>
                </a:lnTo>
                <a:cubicBezTo>
                  <a:pt x="3412572" y="2466386"/>
                  <a:pt x="3408288" y="2475953"/>
                  <a:pt x="3401363" y="2482879"/>
                </a:cubicBezTo>
                <a:lnTo>
                  <a:pt x="3399056" y="2483834"/>
                </a:lnTo>
                <a:lnTo>
                  <a:pt x="3401371" y="2489421"/>
                </a:lnTo>
                <a:lnTo>
                  <a:pt x="3390291" y="2516170"/>
                </a:lnTo>
                <a:lnTo>
                  <a:pt x="3393903" y="2524891"/>
                </a:lnTo>
                <a:lnTo>
                  <a:pt x="3383955" y="2548910"/>
                </a:lnTo>
                <a:lnTo>
                  <a:pt x="3386437" y="2554760"/>
                </a:lnTo>
                <a:cubicBezTo>
                  <a:pt x="3386437" y="2565329"/>
                  <a:pt x="3382049" y="2574896"/>
                  <a:pt x="3374954" y="2581821"/>
                </a:cubicBezTo>
                <a:lnTo>
                  <a:pt x="3372149" y="2582955"/>
                </a:lnTo>
                <a:lnTo>
                  <a:pt x="3375236" y="2590230"/>
                </a:lnTo>
                <a:cubicBezTo>
                  <a:pt x="3375236" y="2600798"/>
                  <a:pt x="3370848" y="2610365"/>
                  <a:pt x="3363753" y="2617291"/>
                </a:cubicBezTo>
                <a:lnTo>
                  <a:pt x="3363002" y="2617595"/>
                </a:lnTo>
                <a:lnTo>
                  <a:pt x="3365902" y="2624766"/>
                </a:lnTo>
                <a:lnTo>
                  <a:pt x="3355146" y="2651365"/>
                </a:lnTo>
                <a:lnTo>
                  <a:pt x="3358434" y="2659303"/>
                </a:lnTo>
                <a:lnTo>
                  <a:pt x="3347589" y="2685486"/>
                </a:lnTo>
                <a:lnTo>
                  <a:pt x="3350967" y="2693840"/>
                </a:lnTo>
                <a:lnTo>
                  <a:pt x="3342439" y="2714932"/>
                </a:lnTo>
                <a:lnTo>
                  <a:pt x="3347234" y="2726510"/>
                </a:lnTo>
                <a:lnTo>
                  <a:pt x="3336541" y="2752326"/>
                </a:lnTo>
                <a:lnTo>
                  <a:pt x="3339766" y="2760112"/>
                </a:lnTo>
                <a:lnTo>
                  <a:pt x="3329073" y="2785928"/>
                </a:lnTo>
                <a:lnTo>
                  <a:pt x="3332299" y="2793715"/>
                </a:lnTo>
                <a:lnTo>
                  <a:pt x="3321175" y="2820569"/>
                </a:lnTo>
                <a:lnTo>
                  <a:pt x="3324831" y="2829185"/>
                </a:lnTo>
                <a:lnTo>
                  <a:pt x="3315835" y="2850385"/>
                </a:lnTo>
                <a:lnTo>
                  <a:pt x="3321098" y="2862787"/>
                </a:lnTo>
                <a:lnTo>
                  <a:pt x="3311312" y="2885849"/>
                </a:lnTo>
                <a:lnTo>
                  <a:pt x="3317363" y="2900125"/>
                </a:lnTo>
                <a:lnTo>
                  <a:pt x="3305501" y="2928110"/>
                </a:lnTo>
                <a:lnTo>
                  <a:pt x="3308029" y="2934660"/>
                </a:lnTo>
                <a:lnTo>
                  <a:pt x="3298955" y="2958170"/>
                </a:lnTo>
                <a:lnTo>
                  <a:pt x="3304295" y="2971063"/>
                </a:lnTo>
                <a:lnTo>
                  <a:pt x="3295339" y="2992684"/>
                </a:lnTo>
                <a:lnTo>
                  <a:pt x="3300562" y="3005600"/>
                </a:lnTo>
                <a:lnTo>
                  <a:pt x="3291650" y="3027637"/>
                </a:lnTo>
                <a:lnTo>
                  <a:pt x="3296828" y="3040137"/>
                </a:lnTo>
                <a:lnTo>
                  <a:pt x="3287616" y="3062378"/>
                </a:lnTo>
                <a:lnTo>
                  <a:pt x="3293094" y="3075606"/>
                </a:lnTo>
                <a:lnTo>
                  <a:pt x="3284268" y="3096914"/>
                </a:lnTo>
                <a:lnTo>
                  <a:pt x="3289361" y="3109209"/>
                </a:lnTo>
                <a:lnTo>
                  <a:pt x="3279375" y="3133317"/>
                </a:lnTo>
                <a:lnTo>
                  <a:pt x="3285627" y="3148413"/>
                </a:lnTo>
                <a:lnTo>
                  <a:pt x="3278561" y="3165473"/>
                </a:lnTo>
                <a:lnTo>
                  <a:pt x="3285627" y="3182950"/>
                </a:lnTo>
                <a:lnTo>
                  <a:pt x="3276717" y="3204986"/>
                </a:lnTo>
                <a:lnTo>
                  <a:pt x="3281893" y="3217485"/>
                </a:lnTo>
                <a:lnTo>
                  <a:pt x="3274620" y="3235045"/>
                </a:lnTo>
                <a:lnTo>
                  <a:pt x="3281893" y="3253888"/>
                </a:lnTo>
                <a:lnTo>
                  <a:pt x="3272819" y="3277398"/>
                </a:lnTo>
                <a:lnTo>
                  <a:pt x="3278160" y="3290292"/>
                </a:lnTo>
                <a:lnTo>
                  <a:pt x="3270814" y="3308027"/>
                </a:lnTo>
                <a:lnTo>
                  <a:pt x="3278160" y="3325761"/>
                </a:lnTo>
                <a:lnTo>
                  <a:pt x="3270427" y="3344430"/>
                </a:lnTo>
                <a:lnTo>
                  <a:pt x="3278160" y="3363098"/>
                </a:lnTo>
                <a:lnTo>
                  <a:pt x="3270814" y="3380834"/>
                </a:lnTo>
                <a:lnTo>
                  <a:pt x="3278160" y="3398569"/>
                </a:lnTo>
                <a:lnTo>
                  <a:pt x="3277103" y="3401120"/>
                </a:lnTo>
                <a:lnTo>
                  <a:pt x="3202676" y="3401120"/>
                </a:lnTo>
                <a:lnTo>
                  <a:pt x="3201619" y="3398569"/>
                </a:lnTo>
                <a:lnTo>
                  <a:pt x="3208965" y="3380834"/>
                </a:lnTo>
                <a:lnTo>
                  <a:pt x="3201619" y="3363098"/>
                </a:lnTo>
                <a:lnTo>
                  <a:pt x="3209351" y="3344430"/>
                </a:lnTo>
                <a:lnTo>
                  <a:pt x="3201619" y="3325761"/>
                </a:lnTo>
                <a:lnTo>
                  <a:pt x="3208964" y="3308027"/>
                </a:lnTo>
                <a:lnTo>
                  <a:pt x="3201619" y="3290292"/>
                </a:lnTo>
                <a:lnTo>
                  <a:pt x="3210824" y="3268067"/>
                </a:lnTo>
                <a:lnTo>
                  <a:pt x="3205353" y="3253888"/>
                </a:lnTo>
                <a:lnTo>
                  <a:pt x="3212626" y="3235045"/>
                </a:lnTo>
                <a:lnTo>
                  <a:pt x="3205353" y="3217485"/>
                </a:lnTo>
                <a:lnTo>
                  <a:pt x="3214308" y="3195864"/>
                </a:lnTo>
                <a:lnTo>
                  <a:pt x="3209086" y="3182950"/>
                </a:lnTo>
                <a:lnTo>
                  <a:pt x="3216153" y="3165473"/>
                </a:lnTo>
                <a:lnTo>
                  <a:pt x="3209086" y="3148413"/>
                </a:lnTo>
                <a:lnTo>
                  <a:pt x="3219073" y="3124303"/>
                </a:lnTo>
                <a:lnTo>
                  <a:pt x="3212820" y="3109209"/>
                </a:lnTo>
                <a:lnTo>
                  <a:pt x="3221646" y="3087901"/>
                </a:lnTo>
                <a:lnTo>
                  <a:pt x="3216554" y="3075606"/>
                </a:lnTo>
                <a:lnTo>
                  <a:pt x="3225766" y="3053364"/>
                </a:lnTo>
                <a:lnTo>
                  <a:pt x="3220287" y="3040137"/>
                </a:lnTo>
                <a:lnTo>
                  <a:pt x="3229243" y="3018514"/>
                </a:lnTo>
                <a:lnTo>
                  <a:pt x="3224021" y="3005600"/>
                </a:lnTo>
                <a:lnTo>
                  <a:pt x="3232931" y="2983563"/>
                </a:lnTo>
                <a:lnTo>
                  <a:pt x="3227755" y="2971063"/>
                </a:lnTo>
                <a:lnTo>
                  <a:pt x="3236960" y="2948838"/>
                </a:lnTo>
                <a:lnTo>
                  <a:pt x="3231488" y="2934660"/>
                </a:lnTo>
                <a:lnTo>
                  <a:pt x="3240245" y="2911974"/>
                </a:lnTo>
                <a:lnTo>
                  <a:pt x="3235222" y="2900125"/>
                </a:lnTo>
                <a:lnTo>
                  <a:pt x="3246870" y="2872640"/>
                </a:lnTo>
                <a:lnTo>
                  <a:pt x="3242689" y="2862787"/>
                </a:lnTo>
                <a:lnTo>
                  <a:pt x="3251685" y="2841586"/>
                </a:lnTo>
                <a:lnTo>
                  <a:pt x="3246423" y="2829185"/>
                </a:lnTo>
                <a:cubicBezTo>
                  <a:pt x="3246423" y="2818617"/>
                  <a:pt x="3250811" y="2809049"/>
                  <a:pt x="3257905" y="2802124"/>
                </a:cubicBezTo>
                <a:lnTo>
                  <a:pt x="3259049" y="2801661"/>
                </a:lnTo>
                <a:lnTo>
                  <a:pt x="3255758" y="2793715"/>
                </a:lnTo>
                <a:lnTo>
                  <a:pt x="3266451" y="2767899"/>
                </a:lnTo>
                <a:lnTo>
                  <a:pt x="3263225" y="2760112"/>
                </a:lnTo>
                <a:lnTo>
                  <a:pt x="3272051" y="2738803"/>
                </a:lnTo>
                <a:lnTo>
                  <a:pt x="3266959" y="2726510"/>
                </a:lnTo>
                <a:lnTo>
                  <a:pt x="3277422" y="2701248"/>
                </a:lnTo>
                <a:lnTo>
                  <a:pt x="3274426" y="2693840"/>
                </a:lnTo>
                <a:lnTo>
                  <a:pt x="3285181" y="2667241"/>
                </a:lnTo>
                <a:lnTo>
                  <a:pt x="3281893" y="2659303"/>
                </a:lnTo>
                <a:lnTo>
                  <a:pt x="3292738" y="2633120"/>
                </a:lnTo>
                <a:lnTo>
                  <a:pt x="3289361" y="2624766"/>
                </a:lnTo>
                <a:lnTo>
                  <a:pt x="3300155" y="2598070"/>
                </a:lnTo>
                <a:lnTo>
                  <a:pt x="3296828" y="2590230"/>
                </a:lnTo>
                <a:cubicBezTo>
                  <a:pt x="3296828" y="2579661"/>
                  <a:pt x="3301216" y="2570094"/>
                  <a:pt x="3308310" y="2563168"/>
                </a:cubicBezTo>
                <a:lnTo>
                  <a:pt x="3311115" y="2562034"/>
                </a:lnTo>
                <a:lnTo>
                  <a:pt x="3308029" y="2554760"/>
                </a:lnTo>
                <a:lnTo>
                  <a:pt x="3319013" y="2528875"/>
                </a:lnTo>
                <a:lnTo>
                  <a:pt x="3317363" y="2524891"/>
                </a:lnTo>
                <a:lnTo>
                  <a:pt x="3328443" y="2498141"/>
                </a:lnTo>
                <a:lnTo>
                  <a:pt x="3324830" y="2489421"/>
                </a:lnTo>
                <a:cubicBezTo>
                  <a:pt x="3324830" y="2478852"/>
                  <a:pt x="3329113" y="2469285"/>
                  <a:pt x="3336039" y="2462359"/>
                </a:cubicBezTo>
                <a:lnTo>
                  <a:pt x="3338345" y="2461403"/>
                </a:lnTo>
                <a:lnTo>
                  <a:pt x="3336031" y="2455818"/>
                </a:lnTo>
                <a:lnTo>
                  <a:pt x="3346337" y="2430935"/>
                </a:lnTo>
                <a:lnTo>
                  <a:pt x="3343498" y="2424082"/>
                </a:lnTo>
                <a:cubicBezTo>
                  <a:pt x="3343498" y="2413514"/>
                  <a:pt x="3347781" y="2403946"/>
                  <a:pt x="3354708" y="2397021"/>
                </a:cubicBezTo>
                <a:lnTo>
                  <a:pt x="3357014" y="2396065"/>
                </a:lnTo>
                <a:lnTo>
                  <a:pt x="3354699" y="2390479"/>
                </a:lnTo>
                <a:cubicBezTo>
                  <a:pt x="3354699" y="2379911"/>
                  <a:pt x="3358982" y="2370343"/>
                  <a:pt x="3365909" y="2363418"/>
                </a:cubicBezTo>
                <a:lnTo>
                  <a:pt x="3367589" y="2362722"/>
                </a:lnTo>
                <a:lnTo>
                  <a:pt x="3365900" y="2358742"/>
                </a:lnTo>
                <a:cubicBezTo>
                  <a:pt x="3365900" y="2348174"/>
                  <a:pt x="3370288" y="2338606"/>
                  <a:pt x="3377382" y="2331681"/>
                </a:cubicBezTo>
                <a:lnTo>
                  <a:pt x="3377972" y="2331443"/>
                </a:lnTo>
                <a:lnTo>
                  <a:pt x="3375234" y="2325139"/>
                </a:lnTo>
                <a:cubicBezTo>
                  <a:pt x="3375234" y="2314571"/>
                  <a:pt x="3379726" y="2305003"/>
                  <a:pt x="3386990" y="2298078"/>
                </a:cubicBezTo>
                <a:lnTo>
                  <a:pt x="3388176" y="2297609"/>
                </a:lnTo>
                <a:lnTo>
                  <a:pt x="3386435" y="2293404"/>
                </a:lnTo>
                <a:cubicBezTo>
                  <a:pt x="3386435" y="2282835"/>
                  <a:pt x="3390718" y="2273268"/>
                  <a:pt x="3397644" y="2266343"/>
                </a:cubicBezTo>
                <a:lnTo>
                  <a:pt x="3400225" y="2265272"/>
                </a:lnTo>
                <a:lnTo>
                  <a:pt x="3397636" y="2258867"/>
                </a:lnTo>
                <a:cubicBezTo>
                  <a:pt x="3397636" y="2248041"/>
                  <a:pt x="3401919" y="2238240"/>
                  <a:pt x="3408845" y="2231145"/>
                </a:cubicBezTo>
                <a:lnTo>
                  <a:pt x="3409969" y="2230669"/>
                </a:lnTo>
                <a:lnTo>
                  <a:pt x="3408838" y="2228065"/>
                </a:lnTo>
                <a:cubicBezTo>
                  <a:pt x="3408838" y="2217497"/>
                  <a:pt x="3413330" y="2207929"/>
                  <a:pt x="3420594" y="2201004"/>
                </a:cubicBezTo>
                <a:lnTo>
                  <a:pt x="3425262" y="2199160"/>
                </a:lnTo>
                <a:lnTo>
                  <a:pt x="3423773" y="2195395"/>
                </a:lnTo>
                <a:cubicBezTo>
                  <a:pt x="3423773" y="2184053"/>
                  <a:pt x="3428160" y="2173786"/>
                  <a:pt x="3435255" y="2166353"/>
                </a:cubicBezTo>
                <a:lnTo>
                  <a:pt x="3437872" y="2165218"/>
                </a:lnTo>
                <a:lnTo>
                  <a:pt x="3436840" y="2162725"/>
                </a:lnTo>
                <a:cubicBezTo>
                  <a:pt x="3436840" y="2152157"/>
                  <a:pt x="3441123" y="2142590"/>
                  <a:pt x="3448048" y="2135664"/>
                </a:cubicBezTo>
                <a:lnTo>
                  <a:pt x="3449337" y="2135130"/>
                </a:lnTo>
                <a:lnTo>
                  <a:pt x="3448041" y="2131924"/>
                </a:lnTo>
                <a:cubicBezTo>
                  <a:pt x="3448041" y="2121098"/>
                  <a:pt x="3452324" y="2111296"/>
                  <a:pt x="3459250" y="2104202"/>
                </a:cubicBezTo>
                <a:lnTo>
                  <a:pt x="3463504" y="2102397"/>
                </a:lnTo>
                <a:lnTo>
                  <a:pt x="3462976" y="2101121"/>
                </a:lnTo>
                <a:cubicBezTo>
                  <a:pt x="3462976" y="2090552"/>
                  <a:pt x="3467258" y="2080985"/>
                  <a:pt x="3474184" y="2074060"/>
                </a:cubicBezTo>
                <a:lnTo>
                  <a:pt x="3476044" y="2073288"/>
                </a:lnTo>
                <a:lnTo>
                  <a:pt x="3474177" y="2068450"/>
                </a:lnTo>
                <a:cubicBezTo>
                  <a:pt x="3474177" y="2057108"/>
                  <a:pt x="3478459" y="2046841"/>
                  <a:pt x="3485385" y="2039409"/>
                </a:cubicBezTo>
                <a:lnTo>
                  <a:pt x="3489815" y="2037439"/>
                </a:lnTo>
                <a:lnTo>
                  <a:pt x="3489111" y="2035781"/>
                </a:lnTo>
                <a:cubicBezTo>
                  <a:pt x="3489111" y="2025213"/>
                  <a:pt x="3493499" y="2015645"/>
                  <a:pt x="3500593" y="2008720"/>
                </a:cubicBezTo>
                <a:lnTo>
                  <a:pt x="3503257" y="2007643"/>
                </a:lnTo>
                <a:lnTo>
                  <a:pt x="3502180" y="2004978"/>
                </a:lnTo>
                <a:cubicBezTo>
                  <a:pt x="3502180" y="1994152"/>
                  <a:pt x="3506463" y="1984350"/>
                  <a:pt x="3513389" y="1977256"/>
                </a:cubicBezTo>
                <a:lnTo>
                  <a:pt x="3517642" y="1975451"/>
                </a:lnTo>
                <a:lnTo>
                  <a:pt x="3517114" y="1974175"/>
                </a:lnTo>
                <a:cubicBezTo>
                  <a:pt x="3517114" y="1963607"/>
                  <a:pt x="3521397" y="1954039"/>
                  <a:pt x="3528324" y="1947114"/>
                </a:cubicBezTo>
                <a:lnTo>
                  <a:pt x="3532810" y="1945255"/>
                </a:lnTo>
                <a:lnTo>
                  <a:pt x="3532049" y="1943373"/>
                </a:lnTo>
                <a:cubicBezTo>
                  <a:pt x="3532049" y="1932547"/>
                  <a:pt x="3536332" y="1922746"/>
                  <a:pt x="3543258" y="1915651"/>
                </a:cubicBezTo>
                <a:lnTo>
                  <a:pt x="3547523" y="1913841"/>
                </a:lnTo>
                <a:lnTo>
                  <a:pt x="3546984" y="1912570"/>
                </a:lnTo>
                <a:cubicBezTo>
                  <a:pt x="3546984" y="1902002"/>
                  <a:pt x="3551371" y="1892434"/>
                  <a:pt x="3558466" y="1885509"/>
                </a:cubicBezTo>
                <a:lnTo>
                  <a:pt x="3564337" y="1883135"/>
                </a:lnTo>
                <a:lnTo>
                  <a:pt x="3563785" y="1881767"/>
                </a:lnTo>
                <a:cubicBezTo>
                  <a:pt x="3563785" y="1870941"/>
                  <a:pt x="3568067" y="1861140"/>
                  <a:pt x="3574993" y="1854045"/>
                </a:cubicBezTo>
                <a:lnTo>
                  <a:pt x="3578893" y="1852391"/>
                </a:lnTo>
                <a:lnTo>
                  <a:pt x="3589929" y="1824450"/>
                </a:lnTo>
                <a:lnTo>
                  <a:pt x="3594176" y="1822604"/>
                </a:lnTo>
                <a:lnTo>
                  <a:pt x="3604863" y="1796174"/>
                </a:lnTo>
                <a:lnTo>
                  <a:pt x="3609128" y="1794364"/>
                </a:lnTo>
                <a:lnTo>
                  <a:pt x="3608589" y="1793093"/>
                </a:lnTo>
                <a:cubicBezTo>
                  <a:pt x="3608589" y="1782525"/>
                  <a:pt x="3612977" y="1772957"/>
                  <a:pt x="3620072" y="1766032"/>
                </a:cubicBezTo>
                <a:lnTo>
                  <a:pt x="3625624" y="1763787"/>
                </a:lnTo>
                <a:lnTo>
                  <a:pt x="3625390" y="1763224"/>
                </a:lnTo>
                <a:cubicBezTo>
                  <a:pt x="3625390" y="1752655"/>
                  <a:pt x="3629674" y="1743087"/>
                  <a:pt x="3636599" y="1736162"/>
                </a:cubicBezTo>
                <a:lnTo>
                  <a:pt x="3640644" y="1734487"/>
                </a:lnTo>
                <a:lnTo>
                  <a:pt x="3652080" y="1708160"/>
                </a:lnTo>
                <a:lnTo>
                  <a:pt x="3659021" y="1705419"/>
                </a:lnTo>
                <a:lnTo>
                  <a:pt x="3658993" y="1705352"/>
                </a:lnTo>
                <a:cubicBezTo>
                  <a:pt x="3658993" y="1694784"/>
                  <a:pt x="3663277" y="1685216"/>
                  <a:pt x="3670202" y="1678291"/>
                </a:cubicBezTo>
                <a:lnTo>
                  <a:pt x="3675057" y="1676279"/>
                </a:lnTo>
                <a:lnTo>
                  <a:pt x="3673927" y="1673615"/>
                </a:lnTo>
                <a:cubicBezTo>
                  <a:pt x="3673927" y="1663047"/>
                  <a:pt x="3678316" y="1653480"/>
                  <a:pt x="3685410" y="1646554"/>
                </a:cubicBezTo>
                <a:lnTo>
                  <a:pt x="3696745" y="1641971"/>
                </a:lnTo>
                <a:lnTo>
                  <a:pt x="3705672" y="1620419"/>
                </a:lnTo>
                <a:lnTo>
                  <a:pt x="3713692" y="1617097"/>
                </a:lnTo>
                <a:lnTo>
                  <a:pt x="3713131" y="1615743"/>
                </a:lnTo>
                <a:cubicBezTo>
                  <a:pt x="3713131" y="1605175"/>
                  <a:pt x="3717415" y="1595607"/>
                  <a:pt x="3724340" y="1588682"/>
                </a:cubicBezTo>
                <a:lnTo>
                  <a:pt x="3729337" y="1586612"/>
                </a:lnTo>
                <a:lnTo>
                  <a:pt x="3739549" y="1562546"/>
                </a:lnTo>
                <a:lnTo>
                  <a:pt x="3749418" y="1558555"/>
                </a:lnTo>
                <a:lnTo>
                  <a:pt x="3759810" y="1531630"/>
                </a:lnTo>
                <a:lnTo>
                  <a:pt x="3769006" y="1527543"/>
                </a:lnTo>
                <a:lnTo>
                  <a:pt x="3778478" y="1504675"/>
                </a:lnTo>
                <a:lnTo>
                  <a:pt x="3787479" y="1500947"/>
                </a:lnTo>
                <a:lnTo>
                  <a:pt x="3797420" y="1476945"/>
                </a:lnTo>
                <a:lnTo>
                  <a:pt x="3808674" y="1472283"/>
                </a:lnTo>
                <a:lnTo>
                  <a:pt x="3817682" y="1450538"/>
                </a:lnTo>
                <a:lnTo>
                  <a:pt x="3827150" y="1446616"/>
                </a:lnTo>
                <a:lnTo>
                  <a:pt x="3836350" y="1424402"/>
                </a:lnTo>
                <a:lnTo>
                  <a:pt x="3843947" y="1421255"/>
                </a:lnTo>
                <a:lnTo>
                  <a:pt x="3855293" y="1393212"/>
                </a:lnTo>
                <a:lnTo>
                  <a:pt x="3866463" y="1388474"/>
                </a:lnTo>
                <a:lnTo>
                  <a:pt x="3875553" y="1366529"/>
                </a:lnTo>
                <a:lnTo>
                  <a:pt x="3884151" y="1362967"/>
                </a:lnTo>
                <a:lnTo>
                  <a:pt x="3894768" y="1338528"/>
                </a:lnTo>
                <a:lnTo>
                  <a:pt x="3908785" y="1332992"/>
                </a:lnTo>
                <a:lnTo>
                  <a:pt x="3916898" y="1312939"/>
                </a:lnTo>
                <a:lnTo>
                  <a:pt x="3928328" y="1308091"/>
                </a:lnTo>
                <a:lnTo>
                  <a:pt x="3937159" y="1285209"/>
                </a:lnTo>
                <a:lnTo>
                  <a:pt x="3952828" y="1278244"/>
                </a:lnTo>
                <a:lnTo>
                  <a:pt x="3959561" y="1261987"/>
                </a:lnTo>
                <a:lnTo>
                  <a:pt x="3968562" y="1258258"/>
                </a:lnTo>
                <a:lnTo>
                  <a:pt x="3978504" y="1234258"/>
                </a:lnTo>
                <a:lnTo>
                  <a:pt x="3994263" y="1227730"/>
                </a:lnTo>
                <a:lnTo>
                  <a:pt x="4002498" y="1207850"/>
                </a:lnTo>
                <a:lnTo>
                  <a:pt x="4017199" y="1201760"/>
                </a:lnTo>
                <a:lnTo>
                  <a:pt x="4024900" y="1182261"/>
                </a:lnTo>
                <a:lnTo>
                  <a:pt x="4035213" y="1177780"/>
                </a:lnTo>
                <a:lnTo>
                  <a:pt x="4043842" y="1157444"/>
                </a:lnTo>
                <a:lnTo>
                  <a:pt x="4059661" y="1151047"/>
                </a:lnTo>
                <a:lnTo>
                  <a:pt x="4067838" y="1131309"/>
                </a:lnTo>
                <a:lnTo>
                  <a:pt x="4083092" y="1124990"/>
                </a:lnTo>
                <a:lnTo>
                  <a:pt x="4090240" y="1107312"/>
                </a:lnTo>
                <a:lnTo>
                  <a:pt x="4106411" y="1100451"/>
                </a:lnTo>
                <a:lnTo>
                  <a:pt x="4114508" y="1080904"/>
                </a:lnTo>
                <a:lnTo>
                  <a:pt x="4130349" y="1074342"/>
                </a:lnTo>
                <a:lnTo>
                  <a:pt x="4136910" y="1058502"/>
                </a:lnTo>
                <a:lnTo>
                  <a:pt x="4151928" y="1052281"/>
                </a:lnTo>
                <a:lnTo>
                  <a:pt x="4159586" y="1034234"/>
                </a:lnTo>
                <a:lnTo>
                  <a:pt x="4176115" y="1027549"/>
                </a:lnTo>
                <a:lnTo>
                  <a:pt x="4183581" y="1008645"/>
                </a:lnTo>
                <a:lnTo>
                  <a:pt x="4198718" y="1002069"/>
                </a:lnTo>
                <a:lnTo>
                  <a:pt x="4205983" y="984101"/>
                </a:lnTo>
                <a:lnTo>
                  <a:pt x="4222181" y="977229"/>
                </a:lnTo>
                <a:lnTo>
                  <a:pt x="4225079" y="970711"/>
                </a:lnTo>
                <a:lnTo>
                  <a:pt x="4204408" y="978884"/>
                </a:lnTo>
                <a:lnTo>
                  <a:pt x="4198500" y="993147"/>
                </a:lnTo>
                <a:lnTo>
                  <a:pt x="4182659" y="999709"/>
                </a:lnTo>
                <a:lnTo>
                  <a:pt x="4176098" y="1015549"/>
                </a:lnTo>
                <a:lnTo>
                  <a:pt x="4160725" y="1021917"/>
                </a:lnTo>
                <a:lnTo>
                  <a:pt x="4153424" y="1039544"/>
                </a:lnTo>
                <a:lnTo>
                  <a:pt x="4136731" y="1046459"/>
                </a:lnTo>
                <a:lnTo>
                  <a:pt x="4128882" y="1065408"/>
                </a:lnTo>
                <a:lnTo>
                  <a:pt x="4109317" y="1073512"/>
                </a:lnTo>
                <a:lnTo>
                  <a:pt x="4103019" y="1088356"/>
                </a:lnTo>
                <a:lnTo>
                  <a:pt x="4086270" y="1095128"/>
                </a:lnTo>
                <a:lnTo>
                  <a:pt x="4079023" y="1112624"/>
                </a:lnTo>
                <a:lnTo>
                  <a:pt x="4063182" y="1119186"/>
                </a:lnTo>
                <a:lnTo>
                  <a:pt x="4056620" y="1135026"/>
                </a:lnTo>
                <a:lnTo>
                  <a:pt x="4043116" y="1140620"/>
                </a:lnTo>
                <a:lnTo>
                  <a:pt x="4033947" y="1162755"/>
                </a:lnTo>
                <a:lnTo>
                  <a:pt x="4020585" y="1168290"/>
                </a:lnTo>
                <a:lnTo>
                  <a:pt x="4013138" y="1185431"/>
                </a:lnTo>
                <a:lnTo>
                  <a:pt x="3999951" y="1190639"/>
                </a:lnTo>
                <a:lnTo>
                  <a:pt x="3991282" y="1211567"/>
                </a:lnTo>
                <a:lnTo>
                  <a:pt x="3975231" y="1218216"/>
                </a:lnTo>
                <a:lnTo>
                  <a:pt x="3967012" y="1239024"/>
                </a:lnTo>
                <a:lnTo>
                  <a:pt x="3951286" y="1245857"/>
                </a:lnTo>
                <a:lnTo>
                  <a:pt x="3944611" y="1261972"/>
                </a:lnTo>
                <a:lnTo>
                  <a:pt x="3935654" y="1265682"/>
                </a:lnTo>
                <a:lnTo>
                  <a:pt x="3925943" y="1289701"/>
                </a:lnTo>
                <a:lnTo>
                  <a:pt x="3909770" y="1296564"/>
                </a:lnTo>
                <a:lnTo>
                  <a:pt x="3901674" y="1316109"/>
                </a:lnTo>
                <a:lnTo>
                  <a:pt x="3891941" y="1320140"/>
                </a:lnTo>
                <a:lnTo>
                  <a:pt x="3883007" y="1343292"/>
                </a:lnTo>
                <a:lnTo>
                  <a:pt x="3868386" y="1349790"/>
                </a:lnTo>
                <a:lnTo>
                  <a:pt x="3860331" y="1369702"/>
                </a:lnTo>
                <a:lnTo>
                  <a:pt x="3847281" y="1375236"/>
                </a:lnTo>
                <a:lnTo>
                  <a:pt x="3840069" y="1392650"/>
                </a:lnTo>
                <a:lnTo>
                  <a:pt x="3831534" y="1396185"/>
                </a:lnTo>
                <a:lnTo>
                  <a:pt x="3821399" y="1420652"/>
                </a:lnTo>
                <a:lnTo>
                  <a:pt x="3808413" y="1426032"/>
                </a:lnTo>
                <a:lnTo>
                  <a:pt x="3798726" y="1449975"/>
                </a:lnTo>
                <a:lnTo>
                  <a:pt x="3788490" y="1454316"/>
                </a:lnTo>
                <a:lnTo>
                  <a:pt x="3778464" y="1478524"/>
                </a:lnTo>
                <a:lnTo>
                  <a:pt x="3768996" y="1482446"/>
                </a:lnTo>
                <a:lnTo>
                  <a:pt x="3759794" y="1504660"/>
                </a:lnTo>
                <a:lnTo>
                  <a:pt x="3750794" y="1508388"/>
                </a:lnTo>
                <a:lnTo>
                  <a:pt x="3740853" y="1532388"/>
                </a:lnTo>
                <a:lnTo>
                  <a:pt x="3729599" y="1537049"/>
                </a:lnTo>
                <a:lnTo>
                  <a:pt x="3720592" y="1558797"/>
                </a:lnTo>
                <a:lnTo>
                  <a:pt x="3716752" y="1560388"/>
                </a:lnTo>
                <a:lnTo>
                  <a:pt x="3716866" y="1560672"/>
                </a:lnTo>
                <a:cubicBezTo>
                  <a:pt x="3716866" y="1572013"/>
                  <a:pt x="3712374" y="1582281"/>
                  <a:pt x="3705110" y="1589713"/>
                </a:cubicBezTo>
                <a:lnTo>
                  <a:pt x="3696671" y="1593289"/>
                </a:lnTo>
                <a:lnTo>
                  <a:pt x="3686989" y="1616669"/>
                </a:lnTo>
                <a:lnTo>
                  <a:pt x="3677463" y="1620614"/>
                </a:lnTo>
                <a:lnTo>
                  <a:pt x="3668047" y="1642804"/>
                </a:lnTo>
                <a:lnTo>
                  <a:pt x="3658634" y="1646610"/>
                </a:lnTo>
                <a:lnTo>
                  <a:pt x="3658994" y="1647480"/>
                </a:lnTo>
                <a:cubicBezTo>
                  <a:pt x="3658994" y="1658048"/>
                  <a:pt x="3654711" y="1667616"/>
                  <a:pt x="3647784" y="1674541"/>
                </a:cubicBezTo>
                <a:lnTo>
                  <a:pt x="3642825" y="1676595"/>
                </a:lnTo>
                <a:lnTo>
                  <a:pt x="3632851" y="1700677"/>
                </a:lnTo>
                <a:lnTo>
                  <a:pt x="3624819" y="1704003"/>
                </a:lnTo>
                <a:lnTo>
                  <a:pt x="3625391" y="1705352"/>
                </a:lnTo>
                <a:cubicBezTo>
                  <a:pt x="3625391" y="1715921"/>
                  <a:pt x="3621003" y="1725488"/>
                  <a:pt x="3613909" y="1732413"/>
                </a:cubicBezTo>
                <a:lnTo>
                  <a:pt x="3608356" y="1734658"/>
                </a:lnTo>
                <a:lnTo>
                  <a:pt x="3608589" y="1735222"/>
                </a:lnTo>
                <a:cubicBezTo>
                  <a:pt x="3608589" y="1745790"/>
                  <a:pt x="3604305" y="1755357"/>
                  <a:pt x="3597379" y="1762283"/>
                </a:cubicBezTo>
                <a:lnTo>
                  <a:pt x="3593335" y="1763957"/>
                </a:lnTo>
                <a:lnTo>
                  <a:pt x="3581899" y="1790285"/>
                </a:lnTo>
                <a:lnTo>
                  <a:pt x="3574957" y="1793026"/>
                </a:lnTo>
                <a:lnTo>
                  <a:pt x="3574986" y="1793093"/>
                </a:lnTo>
                <a:cubicBezTo>
                  <a:pt x="3574986" y="1803661"/>
                  <a:pt x="3570702" y="1813229"/>
                  <a:pt x="3563776" y="1820154"/>
                </a:cubicBezTo>
                <a:lnTo>
                  <a:pt x="3559275" y="1822019"/>
                </a:lnTo>
                <a:lnTo>
                  <a:pt x="3560052" y="1823896"/>
                </a:lnTo>
                <a:cubicBezTo>
                  <a:pt x="3560052" y="1834722"/>
                  <a:pt x="3555663" y="1844522"/>
                  <a:pt x="3548569" y="1851617"/>
                </a:cubicBezTo>
                <a:lnTo>
                  <a:pt x="3542783" y="1854013"/>
                </a:lnTo>
                <a:lnTo>
                  <a:pt x="3532041" y="1881213"/>
                </a:lnTo>
                <a:lnTo>
                  <a:pt x="3527793" y="1883058"/>
                </a:lnTo>
                <a:lnTo>
                  <a:pt x="3517106" y="1909488"/>
                </a:lnTo>
                <a:lnTo>
                  <a:pt x="3512852" y="1911293"/>
                </a:lnTo>
                <a:lnTo>
                  <a:pt x="3513381" y="1912570"/>
                </a:lnTo>
                <a:cubicBezTo>
                  <a:pt x="3513381" y="1923138"/>
                  <a:pt x="3509097" y="1932706"/>
                  <a:pt x="3502171" y="1939631"/>
                </a:cubicBezTo>
                <a:lnTo>
                  <a:pt x="3497670" y="1941496"/>
                </a:lnTo>
                <a:lnTo>
                  <a:pt x="3498447" y="1943373"/>
                </a:lnTo>
                <a:cubicBezTo>
                  <a:pt x="3498447" y="1954199"/>
                  <a:pt x="3494059" y="1963999"/>
                  <a:pt x="3486964" y="1971094"/>
                </a:cubicBezTo>
                <a:lnTo>
                  <a:pt x="3481335" y="1973426"/>
                </a:lnTo>
                <a:lnTo>
                  <a:pt x="3481645" y="1974175"/>
                </a:lnTo>
                <a:cubicBezTo>
                  <a:pt x="3481645" y="1984743"/>
                  <a:pt x="3477361" y="1994311"/>
                  <a:pt x="3470436" y="2001236"/>
                </a:cubicBezTo>
                <a:lnTo>
                  <a:pt x="3469147" y="2001770"/>
                </a:lnTo>
                <a:lnTo>
                  <a:pt x="3470444" y="2004978"/>
                </a:lnTo>
                <a:cubicBezTo>
                  <a:pt x="3470444" y="2015804"/>
                  <a:pt x="3466160" y="2025604"/>
                  <a:pt x="3459235" y="2032699"/>
                </a:cubicBezTo>
                <a:lnTo>
                  <a:pt x="3454980" y="2034504"/>
                </a:lnTo>
                <a:lnTo>
                  <a:pt x="3455509" y="2035781"/>
                </a:lnTo>
                <a:cubicBezTo>
                  <a:pt x="3455509" y="2046349"/>
                  <a:pt x="3451225" y="2055917"/>
                  <a:pt x="3444300" y="2062842"/>
                </a:cubicBezTo>
                <a:lnTo>
                  <a:pt x="3439193" y="2064958"/>
                </a:lnTo>
                <a:lnTo>
                  <a:pt x="3440575" y="2068450"/>
                </a:lnTo>
                <a:cubicBezTo>
                  <a:pt x="3440575" y="2079791"/>
                  <a:pt x="3436186" y="2090058"/>
                  <a:pt x="3429092" y="2097492"/>
                </a:cubicBezTo>
                <a:lnTo>
                  <a:pt x="3426474" y="2098628"/>
                </a:lnTo>
                <a:lnTo>
                  <a:pt x="3427506" y="2101121"/>
                </a:lnTo>
                <a:cubicBezTo>
                  <a:pt x="3427506" y="2111689"/>
                  <a:pt x="3423222" y="2121257"/>
                  <a:pt x="3416297" y="2128182"/>
                </a:cubicBezTo>
                <a:lnTo>
                  <a:pt x="3414955" y="2128738"/>
                </a:lnTo>
                <a:lnTo>
                  <a:pt x="3416307" y="2131924"/>
                </a:lnTo>
                <a:cubicBezTo>
                  <a:pt x="3416307" y="2142749"/>
                  <a:pt x="3411814" y="2152550"/>
                  <a:pt x="3404551" y="2159645"/>
                </a:cubicBezTo>
                <a:lnTo>
                  <a:pt x="3400735" y="2161189"/>
                </a:lnTo>
                <a:lnTo>
                  <a:pt x="3401371" y="2162725"/>
                </a:lnTo>
                <a:cubicBezTo>
                  <a:pt x="3401371" y="2173294"/>
                  <a:pt x="3397087" y="2182862"/>
                  <a:pt x="3390162" y="2189787"/>
                </a:cubicBezTo>
                <a:lnTo>
                  <a:pt x="3388302" y="2190557"/>
                </a:lnTo>
                <a:lnTo>
                  <a:pt x="3390170" y="2195395"/>
                </a:lnTo>
                <a:cubicBezTo>
                  <a:pt x="3390170" y="2206736"/>
                  <a:pt x="3385886" y="2217003"/>
                  <a:pt x="3378961" y="2224436"/>
                </a:cubicBezTo>
                <a:lnTo>
                  <a:pt x="3377673" y="2225008"/>
                </a:lnTo>
                <a:lnTo>
                  <a:pt x="3378970" y="2228065"/>
                </a:lnTo>
                <a:cubicBezTo>
                  <a:pt x="3378970" y="2238634"/>
                  <a:pt x="3374581" y="2248201"/>
                  <a:pt x="3367487" y="2255126"/>
                </a:cubicBezTo>
                <a:lnTo>
                  <a:pt x="3364823" y="2256204"/>
                </a:lnTo>
                <a:lnTo>
                  <a:pt x="3365900" y="2258867"/>
                </a:lnTo>
                <a:cubicBezTo>
                  <a:pt x="3365900" y="2269693"/>
                  <a:pt x="3361616" y="2279495"/>
                  <a:pt x="3354691" y="2286589"/>
                </a:cubicBezTo>
                <a:lnTo>
                  <a:pt x="3352297" y="2287605"/>
                </a:lnTo>
                <a:lnTo>
                  <a:pt x="3354699" y="2293404"/>
                </a:lnTo>
                <a:cubicBezTo>
                  <a:pt x="3354699" y="2303972"/>
                  <a:pt x="3350416" y="2313540"/>
                  <a:pt x="3343490" y="2320465"/>
                </a:cubicBezTo>
                <a:lnTo>
                  <a:pt x="3341845" y="2321147"/>
                </a:lnTo>
                <a:lnTo>
                  <a:pt x="3343498" y="2325139"/>
                </a:lnTo>
                <a:cubicBezTo>
                  <a:pt x="3343498" y="2335708"/>
                  <a:pt x="3339214" y="2345275"/>
                  <a:pt x="3332289" y="2352201"/>
                </a:cubicBezTo>
                <a:lnTo>
                  <a:pt x="3329983" y="2353155"/>
                </a:lnTo>
                <a:lnTo>
                  <a:pt x="3332297" y="2358742"/>
                </a:lnTo>
                <a:cubicBezTo>
                  <a:pt x="3332297" y="2369311"/>
                  <a:pt x="3328013" y="2378878"/>
                  <a:pt x="3321088" y="2385803"/>
                </a:cubicBezTo>
                <a:lnTo>
                  <a:pt x="3319409" y="2386500"/>
                </a:lnTo>
                <a:lnTo>
                  <a:pt x="3321098" y="2390479"/>
                </a:lnTo>
                <a:lnTo>
                  <a:pt x="3310234" y="2416080"/>
                </a:lnTo>
                <a:lnTo>
                  <a:pt x="3313630" y="2424082"/>
                </a:lnTo>
                <a:cubicBezTo>
                  <a:pt x="3313630" y="2434650"/>
                  <a:pt x="3309242" y="2444218"/>
                  <a:pt x="3302147" y="2451143"/>
                </a:cubicBezTo>
                <a:lnTo>
                  <a:pt x="3299131" y="2452363"/>
                </a:lnTo>
                <a:lnTo>
                  <a:pt x="3300562" y="2455818"/>
                </a:lnTo>
                <a:lnTo>
                  <a:pt x="3289869" y="2481633"/>
                </a:lnTo>
                <a:lnTo>
                  <a:pt x="3293094" y="2489421"/>
                </a:lnTo>
                <a:cubicBezTo>
                  <a:pt x="3293094" y="2499989"/>
                  <a:pt x="3288810" y="2509556"/>
                  <a:pt x="3281885" y="2516482"/>
                </a:cubicBezTo>
                <a:lnTo>
                  <a:pt x="3278919" y="2517711"/>
                </a:lnTo>
                <a:lnTo>
                  <a:pt x="3281893" y="2524891"/>
                </a:lnTo>
                <a:lnTo>
                  <a:pt x="3271974" y="2548839"/>
                </a:lnTo>
                <a:lnTo>
                  <a:pt x="3274426" y="2554760"/>
                </a:lnTo>
                <a:lnTo>
                  <a:pt x="3263304" y="2581612"/>
                </a:lnTo>
                <a:lnTo>
                  <a:pt x="3266960" y="2590230"/>
                </a:lnTo>
                <a:lnTo>
                  <a:pt x="3255942" y="2616195"/>
                </a:lnTo>
                <a:lnTo>
                  <a:pt x="3259493" y="2624766"/>
                </a:lnTo>
                <a:lnTo>
                  <a:pt x="3248564" y="2651148"/>
                </a:lnTo>
                <a:lnTo>
                  <a:pt x="3252025" y="2659303"/>
                </a:lnTo>
                <a:cubicBezTo>
                  <a:pt x="3252025" y="2669871"/>
                  <a:pt x="3247637" y="2679439"/>
                  <a:pt x="3240542" y="2686364"/>
                </a:cubicBezTo>
                <a:lnTo>
                  <a:pt x="3239791" y="2686669"/>
                </a:lnTo>
                <a:lnTo>
                  <a:pt x="3242691" y="2693840"/>
                </a:lnTo>
                <a:lnTo>
                  <a:pt x="3232386" y="2719325"/>
                </a:lnTo>
                <a:lnTo>
                  <a:pt x="3235223" y="2726510"/>
                </a:lnTo>
                <a:lnTo>
                  <a:pt x="3224785" y="2752940"/>
                </a:lnTo>
                <a:lnTo>
                  <a:pt x="3227756" y="2760112"/>
                </a:lnTo>
                <a:lnTo>
                  <a:pt x="3217063" y="2785928"/>
                </a:lnTo>
                <a:lnTo>
                  <a:pt x="3220289" y="2793715"/>
                </a:lnTo>
                <a:lnTo>
                  <a:pt x="3211076" y="2815957"/>
                </a:lnTo>
                <a:lnTo>
                  <a:pt x="3216555" y="2829185"/>
                </a:lnTo>
                <a:lnTo>
                  <a:pt x="3205862" y="2855001"/>
                </a:lnTo>
                <a:lnTo>
                  <a:pt x="3209086" y="2862787"/>
                </a:lnTo>
                <a:lnTo>
                  <a:pt x="3199556" y="2885795"/>
                </a:lnTo>
                <a:lnTo>
                  <a:pt x="3205354" y="2900125"/>
                </a:lnTo>
                <a:lnTo>
                  <a:pt x="3196440" y="2922156"/>
                </a:lnTo>
                <a:lnTo>
                  <a:pt x="3201619" y="2934660"/>
                </a:lnTo>
                <a:lnTo>
                  <a:pt x="3190301" y="2961985"/>
                </a:lnTo>
                <a:lnTo>
                  <a:pt x="3194153" y="2971063"/>
                </a:lnTo>
                <a:lnTo>
                  <a:pt x="3184134" y="2994674"/>
                </a:lnTo>
                <a:lnTo>
                  <a:pt x="3188552" y="3005600"/>
                </a:lnTo>
                <a:lnTo>
                  <a:pt x="3179640" y="3027637"/>
                </a:lnTo>
                <a:lnTo>
                  <a:pt x="3184818" y="3040137"/>
                </a:lnTo>
                <a:lnTo>
                  <a:pt x="3175606" y="3062378"/>
                </a:lnTo>
                <a:lnTo>
                  <a:pt x="3181085" y="3075606"/>
                </a:lnTo>
                <a:lnTo>
                  <a:pt x="3173959" y="3092805"/>
                </a:lnTo>
                <a:lnTo>
                  <a:pt x="3181086" y="3109209"/>
                </a:lnTo>
                <a:lnTo>
                  <a:pt x="3170861" y="3132745"/>
                </a:lnTo>
                <a:lnTo>
                  <a:pt x="3177351" y="3148413"/>
                </a:lnTo>
                <a:lnTo>
                  <a:pt x="3168395" y="3170034"/>
                </a:lnTo>
                <a:lnTo>
                  <a:pt x="3173617" y="3182950"/>
                </a:lnTo>
                <a:lnTo>
                  <a:pt x="3166385" y="3200835"/>
                </a:lnTo>
                <a:lnTo>
                  <a:pt x="3173619" y="3217485"/>
                </a:lnTo>
                <a:lnTo>
                  <a:pt x="3164200" y="3239164"/>
                </a:lnTo>
                <a:lnTo>
                  <a:pt x="3169884" y="3253888"/>
                </a:lnTo>
                <a:lnTo>
                  <a:pt x="3162610" y="3272732"/>
                </a:lnTo>
                <a:lnTo>
                  <a:pt x="3169884" y="3290292"/>
                </a:lnTo>
                <a:lnTo>
                  <a:pt x="3162363" y="3308448"/>
                </a:lnTo>
                <a:lnTo>
                  <a:pt x="3169885" y="3325761"/>
                </a:lnTo>
                <a:lnTo>
                  <a:pt x="3160056" y="3348386"/>
                </a:lnTo>
                <a:lnTo>
                  <a:pt x="3166150" y="3363098"/>
                </a:lnTo>
                <a:lnTo>
                  <a:pt x="3158804" y="3380834"/>
                </a:lnTo>
                <a:lnTo>
                  <a:pt x="3166150" y="3398569"/>
                </a:lnTo>
                <a:lnTo>
                  <a:pt x="3165093" y="3401120"/>
                </a:lnTo>
                <a:lnTo>
                  <a:pt x="3090666" y="3401120"/>
                </a:lnTo>
                <a:lnTo>
                  <a:pt x="3089609" y="3398569"/>
                </a:lnTo>
                <a:lnTo>
                  <a:pt x="3096956" y="3380834"/>
                </a:lnTo>
                <a:lnTo>
                  <a:pt x="3089609" y="3363098"/>
                </a:lnTo>
                <a:lnTo>
                  <a:pt x="3097526" y="3343985"/>
                </a:lnTo>
                <a:lnTo>
                  <a:pt x="3089609" y="3325761"/>
                </a:lnTo>
                <a:lnTo>
                  <a:pt x="3099041" y="3304050"/>
                </a:lnTo>
                <a:lnTo>
                  <a:pt x="3093343" y="3290292"/>
                </a:lnTo>
                <a:lnTo>
                  <a:pt x="3100616" y="3272732"/>
                </a:lnTo>
                <a:lnTo>
                  <a:pt x="3093343" y="3253888"/>
                </a:lnTo>
                <a:lnTo>
                  <a:pt x="3100783" y="3234612"/>
                </a:lnTo>
                <a:lnTo>
                  <a:pt x="3093343" y="3217485"/>
                </a:lnTo>
                <a:lnTo>
                  <a:pt x="3102510" y="3196385"/>
                </a:lnTo>
                <a:lnTo>
                  <a:pt x="3097077" y="3182950"/>
                </a:lnTo>
                <a:lnTo>
                  <a:pt x="3105987" y="3160912"/>
                </a:lnTo>
                <a:lnTo>
                  <a:pt x="3100810" y="3148413"/>
                </a:lnTo>
                <a:lnTo>
                  <a:pt x="3109123" y="3128344"/>
                </a:lnTo>
                <a:lnTo>
                  <a:pt x="3100810" y="3109209"/>
                </a:lnTo>
                <a:lnTo>
                  <a:pt x="3109846" y="3088407"/>
                </a:lnTo>
                <a:lnTo>
                  <a:pt x="3104544" y="3075606"/>
                </a:lnTo>
                <a:lnTo>
                  <a:pt x="3113756" y="3053364"/>
                </a:lnTo>
                <a:lnTo>
                  <a:pt x="3108278" y="3040137"/>
                </a:lnTo>
                <a:lnTo>
                  <a:pt x="3117233" y="3018514"/>
                </a:lnTo>
                <a:lnTo>
                  <a:pt x="3112011" y="3005600"/>
                </a:lnTo>
                <a:lnTo>
                  <a:pt x="3120984" y="2983410"/>
                </a:lnTo>
                <a:lnTo>
                  <a:pt x="3115745" y="2971063"/>
                </a:lnTo>
                <a:lnTo>
                  <a:pt x="3125264" y="2948628"/>
                </a:lnTo>
                <a:lnTo>
                  <a:pt x="3119479" y="2934660"/>
                </a:lnTo>
                <a:lnTo>
                  <a:pt x="3130324" y="2908475"/>
                </a:lnTo>
                <a:lnTo>
                  <a:pt x="3126946" y="2900125"/>
                </a:lnTo>
                <a:lnTo>
                  <a:pt x="3137354" y="2874397"/>
                </a:lnTo>
                <a:lnTo>
                  <a:pt x="3132546" y="2862787"/>
                </a:lnTo>
                <a:lnTo>
                  <a:pt x="3143239" y="2836970"/>
                </a:lnTo>
                <a:lnTo>
                  <a:pt x="3140014" y="2829185"/>
                </a:lnTo>
                <a:lnTo>
                  <a:pt x="3149227" y="2806943"/>
                </a:lnTo>
                <a:lnTo>
                  <a:pt x="3143748" y="2793715"/>
                </a:lnTo>
                <a:lnTo>
                  <a:pt x="3154441" y="2767899"/>
                </a:lnTo>
                <a:lnTo>
                  <a:pt x="3151215" y="2760112"/>
                </a:lnTo>
                <a:lnTo>
                  <a:pt x="3161831" y="2734482"/>
                </a:lnTo>
                <a:lnTo>
                  <a:pt x="3158683" y="2726510"/>
                </a:lnTo>
                <a:lnTo>
                  <a:pt x="3168899" y="2700640"/>
                </a:lnTo>
                <a:lnTo>
                  <a:pt x="3166150" y="2693840"/>
                </a:lnTo>
                <a:lnTo>
                  <a:pt x="3176944" y="2667143"/>
                </a:lnTo>
                <a:lnTo>
                  <a:pt x="3173617" y="2659303"/>
                </a:lnTo>
                <a:lnTo>
                  <a:pt x="3184635" y="2633337"/>
                </a:lnTo>
                <a:lnTo>
                  <a:pt x="3181085" y="2624766"/>
                </a:lnTo>
                <a:lnTo>
                  <a:pt x="3192012" y="2598385"/>
                </a:lnTo>
                <a:lnTo>
                  <a:pt x="3188552" y="2590230"/>
                </a:lnTo>
                <a:cubicBezTo>
                  <a:pt x="3188552" y="2579661"/>
                  <a:pt x="3192939" y="2570094"/>
                  <a:pt x="3200034" y="2563168"/>
                </a:cubicBezTo>
                <a:lnTo>
                  <a:pt x="3201177" y="2562706"/>
                </a:lnTo>
                <a:lnTo>
                  <a:pt x="3197885" y="2554760"/>
                </a:lnTo>
                <a:lnTo>
                  <a:pt x="3207805" y="2530811"/>
                </a:lnTo>
                <a:lnTo>
                  <a:pt x="3205353" y="2524891"/>
                </a:lnTo>
                <a:cubicBezTo>
                  <a:pt x="3205353" y="2514323"/>
                  <a:pt x="3209636" y="2504755"/>
                  <a:pt x="3216562" y="2497830"/>
                </a:cubicBezTo>
                <a:lnTo>
                  <a:pt x="3219528" y="2496601"/>
                </a:lnTo>
                <a:lnTo>
                  <a:pt x="3216554" y="2489421"/>
                </a:lnTo>
                <a:lnTo>
                  <a:pt x="3227247" y="2463605"/>
                </a:lnTo>
                <a:lnTo>
                  <a:pt x="3224021" y="2455818"/>
                </a:lnTo>
                <a:cubicBezTo>
                  <a:pt x="3224021" y="2445249"/>
                  <a:pt x="3228304" y="2435682"/>
                  <a:pt x="3235230" y="2428756"/>
                </a:cubicBezTo>
                <a:lnTo>
                  <a:pt x="3236910" y="2428060"/>
                </a:lnTo>
                <a:lnTo>
                  <a:pt x="3235222" y="2424082"/>
                </a:lnTo>
                <a:lnTo>
                  <a:pt x="3246084" y="2398481"/>
                </a:lnTo>
                <a:lnTo>
                  <a:pt x="3242689" y="2390479"/>
                </a:lnTo>
                <a:cubicBezTo>
                  <a:pt x="3242689" y="2379911"/>
                  <a:pt x="3247077" y="2370343"/>
                  <a:pt x="3254171" y="2363418"/>
                </a:cubicBezTo>
                <a:lnTo>
                  <a:pt x="3257188" y="2362197"/>
                </a:lnTo>
                <a:lnTo>
                  <a:pt x="3255757" y="2358742"/>
                </a:lnTo>
                <a:cubicBezTo>
                  <a:pt x="3255757" y="2348174"/>
                  <a:pt x="3260039" y="2338606"/>
                  <a:pt x="3266966" y="2331681"/>
                </a:cubicBezTo>
                <a:lnTo>
                  <a:pt x="3269272" y="2330725"/>
                </a:lnTo>
                <a:lnTo>
                  <a:pt x="3266958" y="2325139"/>
                </a:lnTo>
                <a:cubicBezTo>
                  <a:pt x="3266958" y="2314571"/>
                  <a:pt x="3271242" y="2305003"/>
                  <a:pt x="3278167" y="2298078"/>
                </a:cubicBezTo>
                <a:lnTo>
                  <a:pt x="3279812" y="2297396"/>
                </a:lnTo>
                <a:lnTo>
                  <a:pt x="3278159" y="2293404"/>
                </a:lnTo>
                <a:cubicBezTo>
                  <a:pt x="3278159" y="2282835"/>
                  <a:pt x="3282441" y="2273268"/>
                  <a:pt x="3289368" y="2266343"/>
                </a:cubicBezTo>
                <a:lnTo>
                  <a:pt x="3291949" y="2265272"/>
                </a:lnTo>
                <a:lnTo>
                  <a:pt x="3289360" y="2258867"/>
                </a:lnTo>
                <a:cubicBezTo>
                  <a:pt x="3289360" y="2248041"/>
                  <a:pt x="3293642" y="2238240"/>
                  <a:pt x="3300569" y="2231145"/>
                </a:cubicBezTo>
                <a:lnTo>
                  <a:pt x="3301671" y="2230678"/>
                </a:lnTo>
                <a:lnTo>
                  <a:pt x="3300562" y="2228065"/>
                </a:lnTo>
                <a:cubicBezTo>
                  <a:pt x="3300562" y="2217497"/>
                  <a:pt x="3304949" y="2207929"/>
                  <a:pt x="3312044" y="2201004"/>
                </a:cubicBezTo>
                <a:lnTo>
                  <a:pt x="3315287" y="2199692"/>
                </a:lnTo>
                <a:lnTo>
                  <a:pt x="3313629" y="2195395"/>
                </a:lnTo>
                <a:cubicBezTo>
                  <a:pt x="3313629" y="2184053"/>
                  <a:pt x="3317912" y="2173786"/>
                  <a:pt x="3324838" y="2166353"/>
                </a:cubicBezTo>
                <a:lnTo>
                  <a:pt x="3326100" y="2165792"/>
                </a:lnTo>
                <a:lnTo>
                  <a:pt x="3324830" y="2162725"/>
                </a:lnTo>
                <a:cubicBezTo>
                  <a:pt x="3324830" y="2152157"/>
                  <a:pt x="3329113" y="2142590"/>
                  <a:pt x="3336039" y="2135664"/>
                </a:cubicBezTo>
                <a:lnTo>
                  <a:pt x="3337381" y="2135108"/>
                </a:lnTo>
                <a:lnTo>
                  <a:pt x="3336031" y="2131924"/>
                </a:lnTo>
                <a:cubicBezTo>
                  <a:pt x="3336031" y="2121098"/>
                  <a:pt x="3340523" y="2111296"/>
                  <a:pt x="3347787" y="2104202"/>
                </a:cubicBezTo>
                <a:lnTo>
                  <a:pt x="3351603" y="2102658"/>
                </a:lnTo>
                <a:lnTo>
                  <a:pt x="3350966" y="2101121"/>
                </a:lnTo>
                <a:cubicBezTo>
                  <a:pt x="3350966" y="2090552"/>
                  <a:pt x="3355249" y="2080985"/>
                  <a:pt x="3362175" y="2074060"/>
                </a:cubicBezTo>
                <a:lnTo>
                  <a:pt x="3364073" y="2073273"/>
                </a:lnTo>
                <a:lnTo>
                  <a:pt x="3362167" y="2068450"/>
                </a:lnTo>
                <a:cubicBezTo>
                  <a:pt x="3362167" y="2057108"/>
                  <a:pt x="3366554" y="2046841"/>
                  <a:pt x="3373649" y="2039409"/>
                </a:cubicBezTo>
                <a:lnTo>
                  <a:pt x="3379432" y="2036899"/>
                </a:lnTo>
                <a:lnTo>
                  <a:pt x="3378969" y="2035781"/>
                </a:lnTo>
                <a:cubicBezTo>
                  <a:pt x="3378969" y="2025213"/>
                  <a:pt x="3383252" y="2015645"/>
                  <a:pt x="3390178" y="2008720"/>
                </a:cubicBezTo>
                <a:lnTo>
                  <a:pt x="3394664" y="2006861"/>
                </a:lnTo>
                <a:lnTo>
                  <a:pt x="3393903" y="2004978"/>
                </a:lnTo>
                <a:cubicBezTo>
                  <a:pt x="3393903" y="1994152"/>
                  <a:pt x="3398186" y="1984350"/>
                  <a:pt x="3405113" y="1977256"/>
                </a:cubicBezTo>
                <a:lnTo>
                  <a:pt x="3406191" y="1976799"/>
                </a:lnTo>
                <a:lnTo>
                  <a:pt x="3405104" y="1974175"/>
                </a:lnTo>
                <a:cubicBezTo>
                  <a:pt x="3405104" y="1963607"/>
                  <a:pt x="3409387" y="1954039"/>
                  <a:pt x="3416314" y="1947114"/>
                </a:cubicBezTo>
                <a:lnTo>
                  <a:pt x="3420815" y="1945249"/>
                </a:lnTo>
                <a:lnTo>
                  <a:pt x="3420039" y="1943373"/>
                </a:lnTo>
                <a:cubicBezTo>
                  <a:pt x="3420039" y="1932547"/>
                  <a:pt x="3424427" y="1922746"/>
                  <a:pt x="3431521" y="1915651"/>
                </a:cubicBezTo>
                <a:lnTo>
                  <a:pt x="3437150" y="1913320"/>
                </a:lnTo>
                <a:lnTo>
                  <a:pt x="3436840" y="1912570"/>
                </a:lnTo>
                <a:cubicBezTo>
                  <a:pt x="3436840" y="1902002"/>
                  <a:pt x="3441123" y="1892434"/>
                  <a:pt x="3448048" y="1885509"/>
                </a:cubicBezTo>
                <a:lnTo>
                  <a:pt x="3452535" y="1883650"/>
                </a:lnTo>
                <a:lnTo>
                  <a:pt x="3451775" y="1881767"/>
                </a:lnTo>
                <a:cubicBezTo>
                  <a:pt x="3451775" y="1870941"/>
                  <a:pt x="3456057" y="1861140"/>
                  <a:pt x="3462983" y="1854045"/>
                </a:cubicBezTo>
                <a:lnTo>
                  <a:pt x="3466883" y="1852391"/>
                </a:lnTo>
                <a:lnTo>
                  <a:pt x="3477919" y="1824450"/>
                </a:lnTo>
                <a:lnTo>
                  <a:pt x="3482181" y="1822598"/>
                </a:lnTo>
                <a:lnTo>
                  <a:pt x="3493126" y="1796174"/>
                </a:lnTo>
                <a:lnTo>
                  <a:pt x="3498755" y="1793843"/>
                </a:lnTo>
                <a:lnTo>
                  <a:pt x="3498445" y="1793093"/>
                </a:lnTo>
                <a:cubicBezTo>
                  <a:pt x="3498445" y="1782525"/>
                  <a:pt x="3502728" y="1772957"/>
                  <a:pt x="3509654" y="1766032"/>
                </a:cubicBezTo>
                <a:lnTo>
                  <a:pt x="3513845" y="1764295"/>
                </a:lnTo>
                <a:lnTo>
                  <a:pt x="3513380" y="1763224"/>
                </a:lnTo>
                <a:cubicBezTo>
                  <a:pt x="3513380" y="1752655"/>
                  <a:pt x="3517872" y="1743087"/>
                  <a:pt x="3525136" y="1736162"/>
                </a:cubicBezTo>
                <a:lnTo>
                  <a:pt x="3532933" y="1733081"/>
                </a:lnTo>
                <a:lnTo>
                  <a:pt x="3543257" y="1708160"/>
                </a:lnTo>
                <a:lnTo>
                  <a:pt x="3547439" y="1706427"/>
                </a:lnTo>
                <a:lnTo>
                  <a:pt x="3546983" y="1705352"/>
                </a:lnTo>
                <a:cubicBezTo>
                  <a:pt x="3546983" y="1694784"/>
                  <a:pt x="3551370" y="1685216"/>
                  <a:pt x="3558465" y="1678291"/>
                </a:cubicBezTo>
                <a:lnTo>
                  <a:pt x="3567878" y="1674484"/>
                </a:lnTo>
                <a:lnTo>
                  <a:pt x="3567518" y="1673615"/>
                </a:lnTo>
                <a:cubicBezTo>
                  <a:pt x="3567518" y="1663047"/>
                  <a:pt x="3571801" y="1653480"/>
                  <a:pt x="3578726" y="1646554"/>
                </a:cubicBezTo>
                <a:lnTo>
                  <a:pt x="3583687" y="1644499"/>
                </a:lnTo>
                <a:lnTo>
                  <a:pt x="3593661" y="1620419"/>
                </a:lnTo>
                <a:lnTo>
                  <a:pt x="3601693" y="1617092"/>
                </a:lnTo>
                <a:lnTo>
                  <a:pt x="3601121" y="1615743"/>
                </a:lnTo>
                <a:cubicBezTo>
                  <a:pt x="3601121" y="1605175"/>
                  <a:pt x="3605509" y="1595607"/>
                  <a:pt x="3612604" y="1588682"/>
                </a:cubicBezTo>
                <a:lnTo>
                  <a:pt x="3623937" y="1584099"/>
                </a:lnTo>
                <a:lnTo>
                  <a:pt x="3632865" y="1562546"/>
                </a:lnTo>
                <a:lnTo>
                  <a:pt x="3636706" y="1560955"/>
                </a:lnTo>
                <a:lnTo>
                  <a:pt x="3636591" y="1560672"/>
                </a:lnTo>
                <a:cubicBezTo>
                  <a:pt x="3636591" y="1549330"/>
                  <a:pt x="3641084" y="1539063"/>
                  <a:pt x="3648347" y="1531630"/>
                </a:cubicBezTo>
                <a:lnTo>
                  <a:pt x="3656784" y="1528054"/>
                </a:lnTo>
                <a:lnTo>
                  <a:pt x="3666468" y="1504675"/>
                </a:lnTo>
                <a:lnTo>
                  <a:pt x="3675469" y="1500947"/>
                </a:lnTo>
                <a:lnTo>
                  <a:pt x="3685410" y="1476945"/>
                </a:lnTo>
                <a:lnTo>
                  <a:pt x="3696664" y="1472283"/>
                </a:lnTo>
                <a:lnTo>
                  <a:pt x="3705672" y="1450538"/>
                </a:lnTo>
                <a:lnTo>
                  <a:pt x="3715139" y="1446616"/>
                </a:lnTo>
                <a:lnTo>
                  <a:pt x="3724340" y="1424402"/>
                </a:lnTo>
                <a:lnTo>
                  <a:pt x="3731937" y="1421255"/>
                </a:lnTo>
                <a:lnTo>
                  <a:pt x="3743283" y="1393212"/>
                </a:lnTo>
                <a:lnTo>
                  <a:pt x="3758983" y="1386554"/>
                </a:lnTo>
                <a:lnTo>
                  <a:pt x="3767277" y="1366529"/>
                </a:lnTo>
                <a:lnTo>
                  <a:pt x="3775811" y="1362995"/>
                </a:lnTo>
                <a:lnTo>
                  <a:pt x="3785945" y="1338528"/>
                </a:lnTo>
                <a:lnTo>
                  <a:pt x="3796264" y="1334253"/>
                </a:lnTo>
                <a:lnTo>
                  <a:pt x="3804888" y="1312939"/>
                </a:lnTo>
                <a:lnTo>
                  <a:pt x="3820782" y="1306198"/>
                </a:lnTo>
                <a:lnTo>
                  <a:pt x="3828883" y="1285209"/>
                </a:lnTo>
                <a:lnTo>
                  <a:pt x="3839975" y="1280278"/>
                </a:lnTo>
                <a:lnTo>
                  <a:pt x="3847551" y="1261987"/>
                </a:lnTo>
                <a:lnTo>
                  <a:pt x="3863234" y="1255491"/>
                </a:lnTo>
                <a:lnTo>
                  <a:pt x="3871820" y="1234258"/>
                </a:lnTo>
                <a:lnTo>
                  <a:pt x="3881198" y="1230280"/>
                </a:lnTo>
                <a:lnTo>
                  <a:pt x="3890488" y="1207850"/>
                </a:lnTo>
                <a:lnTo>
                  <a:pt x="3905189" y="1201760"/>
                </a:lnTo>
                <a:lnTo>
                  <a:pt x="3912890" y="1182261"/>
                </a:lnTo>
                <a:lnTo>
                  <a:pt x="3929951" y="1174849"/>
                </a:lnTo>
                <a:lnTo>
                  <a:pt x="3937159" y="1157444"/>
                </a:lnTo>
                <a:lnTo>
                  <a:pt x="3946746" y="1153473"/>
                </a:lnTo>
                <a:lnTo>
                  <a:pt x="3956375" y="1131309"/>
                </a:lnTo>
                <a:lnTo>
                  <a:pt x="3970948" y="1125553"/>
                </a:lnTo>
                <a:lnTo>
                  <a:pt x="3978504" y="1107312"/>
                </a:lnTo>
                <a:lnTo>
                  <a:pt x="3994263" y="1100785"/>
                </a:lnTo>
                <a:lnTo>
                  <a:pt x="4002498" y="1080904"/>
                </a:lnTo>
                <a:lnTo>
                  <a:pt x="4018339" y="1074342"/>
                </a:lnTo>
                <a:lnTo>
                  <a:pt x="4024900" y="1058502"/>
                </a:lnTo>
                <a:lnTo>
                  <a:pt x="4039918" y="1052281"/>
                </a:lnTo>
                <a:lnTo>
                  <a:pt x="4047576" y="1034234"/>
                </a:lnTo>
                <a:lnTo>
                  <a:pt x="4064325" y="1027461"/>
                </a:lnTo>
                <a:lnTo>
                  <a:pt x="4072118" y="1008645"/>
                </a:lnTo>
                <a:lnTo>
                  <a:pt x="4091065" y="1000796"/>
                </a:lnTo>
                <a:lnTo>
                  <a:pt x="4097981" y="984101"/>
                </a:lnTo>
                <a:lnTo>
                  <a:pt x="4115607" y="976801"/>
                </a:lnTo>
                <a:lnTo>
                  <a:pt x="4121975" y="961426"/>
                </a:lnTo>
                <a:lnTo>
                  <a:pt x="4137817" y="954865"/>
                </a:lnTo>
                <a:lnTo>
                  <a:pt x="4144377" y="939024"/>
                </a:lnTo>
                <a:lnTo>
                  <a:pt x="4159994" y="932556"/>
                </a:lnTo>
                <a:lnTo>
                  <a:pt x="4163472" y="924540"/>
                </a:lnTo>
                <a:lnTo>
                  <a:pt x="4142463" y="933035"/>
                </a:lnTo>
                <a:lnTo>
                  <a:pt x="4136895" y="946477"/>
                </a:lnTo>
                <a:lnTo>
                  <a:pt x="4121641" y="952795"/>
                </a:lnTo>
                <a:lnTo>
                  <a:pt x="4114493" y="970472"/>
                </a:lnTo>
                <a:lnTo>
                  <a:pt x="4098294" y="977347"/>
                </a:lnTo>
                <a:lnTo>
                  <a:pt x="4091270" y="993147"/>
                </a:lnTo>
                <a:lnTo>
                  <a:pt x="4069960" y="1001371"/>
                </a:lnTo>
                <a:lnTo>
                  <a:pt x="4064089" y="1015549"/>
                </a:lnTo>
                <a:lnTo>
                  <a:pt x="4048715" y="1021917"/>
                </a:lnTo>
                <a:lnTo>
                  <a:pt x="4041414" y="1039544"/>
                </a:lnTo>
                <a:lnTo>
                  <a:pt x="4024936" y="1046369"/>
                </a:lnTo>
                <a:lnTo>
                  <a:pt x="4017419" y="1065408"/>
                </a:lnTo>
                <a:lnTo>
                  <a:pt x="4001691" y="1072241"/>
                </a:lnTo>
                <a:lnTo>
                  <a:pt x="3995017" y="1088356"/>
                </a:lnTo>
                <a:lnTo>
                  <a:pt x="3979998" y="1094577"/>
                </a:lnTo>
                <a:lnTo>
                  <a:pt x="3972341" y="1112624"/>
                </a:lnTo>
                <a:lnTo>
                  <a:pt x="3954662" y="1119772"/>
                </a:lnTo>
                <a:lnTo>
                  <a:pt x="3948344" y="1135026"/>
                </a:lnTo>
                <a:lnTo>
                  <a:pt x="3934904" y="1140593"/>
                </a:lnTo>
                <a:lnTo>
                  <a:pt x="3925942" y="1162755"/>
                </a:lnTo>
                <a:lnTo>
                  <a:pt x="3907895" y="1170414"/>
                </a:lnTo>
                <a:lnTo>
                  <a:pt x="3901675" y="1185431"/>
                </a:lnTo>
                <a:lnTo>
                  <a:pt x="3887700" y="1191219"/>
                </a:lnTo>
                <a:lnTo>
                  <a:pt x="3879273" y="1211567"/>
                </a:lnTo>
                <a:lnTo>
                  <a:pt x="3865377" y="1217323"/>
                </a:lnTo>
                <a:lnTo>
                  <a:pt x="3856597" y="1239024"/>
                </a:lnTo>
                <a:lnTo>
                  <a:pt x="3843547" y="1244558"/>
                </a:lnTo>
                <a:lnTo>
                  <a:pt x="3836335" y="1261972"/>
                </a:lnTo>
                <a:lnTo>
                  <a:pt x="3822894" y="1267539"/>
                </a:lnTo>
                <a:lnTo>
                  <a:pt x="3813933" y="1289701"/>
                </a:lnTo>
                <a:lnTo>
                  <a:pt x="3799945" y="1295637"/>
                </a:lnTo>
                <a:lnTo>
                  <a:pt x="3791258" y="1316109"/>
                </a:lnTo>
                <a:lnTo>
                  <a:pt x="3779680" y="1320791"/>
                </a:lnTo>
                <a:lnTo>
                  <a:pt x="3770997" y="1343292"/>
                </a:lnTo>
                <a:lnTo>
                  <a:pt x="3760854" y="1347800"/>
                </a:lnTo>
                <a:lnTo>
                  <a:pt x="3751781" y="1369702"/>
                </a:lnTo>
                <a:lnTo>
                  <a:pt x="3736747" y="1375930"/>
                </a:lnTo>
                <a:lnTo>
                  <a:pt x="3729652" y="1392650"/>
                </a:lnTo>
                <a:lnTo>
                  <a:pt x="3719245" y="1396857"/>
                </a:lnTo>
                <a:lnTo>
                  <a:pt x="3709389" y="1420652"/>
                </a:lnTo>
                <a:lnTo>
                  <a:pt x="3700917" y="1424162"/>
                </a:lnTo>
                <a:lnTo>
                  <a:pt x="3690721" y="1449975"/>
                </a:lnTo>
                <a:lnTo>
                  <a:pt x="3682352" y="1453611"/>
                </a:lnTo>
                <a:lnTo>
                  <a:pt x="3671781" y="1478524"/>
                </a:lnTo>
                <a:lnTo>
                  <a:pt x="3660312" y="1483161"/>
                </a:lnTo>
                <a:lnTo>
                  <a:pt x="3650972" y="1504660"/>
                </a:lnTo>
                <a:lnTo>
                  <a:pt x="3642674" y="1507937"/>
                </a:lnTo>
                <a:lnTo>
                  <a:pt x="3632304" y="1532388"/>
                </a:lnTo>
                <a:lnTo>
                  <a:pt x="3623624" y="1535900"/>
                </a:lnTo>
                <a:lnTo>
                  <a:pt x="3613909" y="1558797"/>
                </a:lnTo>
                <a:lnTo>
                  <a:pt x="3604038" y="1562789"/>
                </a:lnTo>
                <a:lnTo>
                  <a:pt x="3593646" y="1589713"/>
                </a:lnTo>
                <a:lnTo>
                  <a:pt x="3584450" y="1593801"/>
                </a:lnTo>
                <a:lnTo>
                  <a:pt x="3574977" y="1616669"/>
                </a:lnTo>
                <a:lnTo>
                  <a:pt x="3565452" y="1620614"/>
                </a:lnTo>
                <a:lnTo>
                  <a:pt x="3556036" y="1642804"/>
                </a:lnTo>
                <a:lnTo>
                  <a:pt x="3549821" y="1645317"/>
                </a:lnTo>
                <a:lnTo>
                  <a:pt x="3550717" y="1647480"/>
                </a:lnTo>
                <a:cubicBezTo>
                  <a:pt x="3550717" y="1658048"/>
                  <a:pt x="3546433" y="1667616"/>
                  <a:pt x="3539508" y="1674541"/>
                </a:cubicBezTo>
                <a:lnTo>
                  <a:pt x="3530041" y="1678463"/>
                </a:lnTo>
                <a:lnTo>
                  <a:pt x="3520840" y="1700677"/>
                </a:lnTo>
                <a:lnTo>
                  <a:pt x="3516007" y="1702678"/>
                </a:lnTo>
                <a:lnTo>
                  <a:pt x="3517114" y="1705352"/>
                </a:lnTo>
                <a:cubicBezTo>
                  <a:pt x="3517114" y="1715921"/>
                  <a:pt x="3512830" y="1725488"/>
                  <a:pt x="3505905" y="1732413"/>
                </a:cubicBezTo>
                <a:lnTo>
                  <a:pt x="3498300" y="1735563"/>
                </a:lnTo>
                <a:lnTo>
                  <a:pt x="3486963" y="1762283"/>
                </a:lnTo>
                <a:lnTo>
                  <a:pt x="3481042" y="1764677"/>
                </a:lnTo>
                <a:lnTo>
                  <a:pt x="3470435" y="1790285"/>
                </a:lnTo>
                <a:lnTo>
                  <a:pt x="3466261" y="1792013"/>
                </a:lnTo>
                <a:lnTo>
                  <a:pt x="3466709" y="1793093"/>
                </a:lnTo>
                <a:cubicBezTo>
                  <a:pt x="3466709" y="1803661"/>
                  <a:pt x="3462425" y="1813229"/>
                  <a:pt x="3455500" y="1820154"/>
                </a:cubicBezTo>
                <a:lnTo>
                  <a:pt x="3447812" y="1823338"/>
                </a:lnTo>
                <a:lnTo>
                  <a:pt x="3448042" y="1823896"/>
                </a:lnTo>
                <a:cubicBezTo>
                  <a:pt x="3448042" y="1834722"/>
                  <a:pt x="3443653" y="1844522"/>
                  <a:pt x="3436559" y="1851617"/>
                </a:cubicBezTo>
                <a:lnTo>
                  <a:pt x="3430773" y="1854013"/>
                </a:lnTo>
                <a:lnTo>
                  <a:pt x="3420031" y="1881213"/>
                </a:lnTo>
                <a:lnTo>
                  <a:pt x="3415783" y="1883058"/>
                </a:lnTo>
                <a:lnTo>
                  <a:pt x="3405096" y="1909488"/>
                </a:lnTo>
                <a:lnTo>
                  <a:pt x="3400842" y="1911293"/>
                </a:lnTo>
                <a:lnTo>
                  <a:pt x="3401371" y="1912570"/>
                </a:lnTo>
                <a:cubicBezTo>
                  <a:pt x="3401371" y="1923138"/>
                  <a:pt x="3397087" y="1932706"/>
                  <a:pt x="3390162" y="1939631"/>
                </a:cubicBezTo>
                <a:lnTo>
                  <a:pt x="3388793" y="1940198"/>
                </a:lnTo>
                <a:lnTo>
                  <a:pt x="3390170" y="1943373"/>
                </a:lnTo>
                <a:cubicBezTo>
                  <a:pt x="3390170" y="1954199"/>
                  <a:pt x="3385573" y="1963999"/>
                  <a:pt x="3378141" y="1971094"/>
                </a:cubicBezTo>
                <a:lnTo>
                  <a:pt x="3374534" y="1972520"/>
                </a:lnTo>
                <a:lnTo>
                  <a:pt x="3375236" y="1974175"/>
                </a:lnTo>
                <a:cubicBezTo>
                  <a:pt x="3375236" y="1984743"/>
                  <a:pt x="3370848" y="1994311"/>
                  <a:pt x="3363753" y="2001236"/>
                </a:cubicBezTo>
                <a:lnTo>
                  <a:pt x="3357881" y="2003610"/>
                </a:lnTo>
                <a:lnTo>
                  <a:pt x="3358434" y="2004978"/>
                </a:lnTo>
                <a:cubicBezTo>
                  <a:pt x="3358434" y="2015804"/>
                  <a:pt x="3354150" y="2025604"/>
                  <a:pt x="3347225" y="2032699"/>
                </a:cubicBezTo>
                <a:lnTo>
                  <a:pt x="3342970" y="2034504"/>
                </a:lnTo>
                <a:lnTo>
                  <a:pt x="3343500" y="2035781"/>
                </a:lnTo>
                <a:cubicBezTo>
                  <a:pt x="3343500" y="2046349"/>
                  <a:pt x="3339215" y="2055917"/>
                  <a:pt x="3332290" y="2062842"/>
                </a:cubicBezTo>
                <a:lnTo>
                  <a:pt x="3330431" y="2063612"/>
                </a:lnTo>
                <a:lnTo>
                  <a:pt x="3332299" y="2068450"/>
                </a:lnTo>
                <a:cubicBezTo>
                  <a:pt x="3332299" y="2079791"/>
                  <a:pt x="3328015" y="2090058"/>
                  <a:pt x="3321089" y="2097492"/>
                </a:cubicBezTo>
                <a:lnTo>
                  <a:pt x="3316659" y="2099460"/>
                </a:lnTo>
                <a:lnTo>
                  <a:pt x="3317364" y="2101121"/>
                </a:lnTo>
                <a:cubicBezTo>
                  <a:pt x="3317364" y="2111689"/>
                  <a:pt x="3312975" y="2121257"/>
                  <a:pt x="3305881" y="2128182"/>
                </a:cubicBezTo>
                <a:lnTo>
                  <a:pt x="3303218" y="2129259"/>
                </a:lnTo>
                <a:lnTo>
                  <a:pt x="3304295" y="2131924"/>
                </a:lnTo>
                <a:cubicBezTo>
                  <a:pt x="3304295" y="2142749"/>
                  <a:pt x="3300011" y="2152550"/>
                  <a:pt x="3293086" y="2159645"/>
                </a:cubicBezTo>
                <a:lnTo>
                  <a:pt x="3291964" y="2160121"/>
                </a:lnTo>
                <a:lnTo>
                  <a:pt x="3293096" y="2162725"/>
                </a:lnTo>
                <a:cubicBezTo>
                  <a:pt x="3293096" y="2173294"/>
                  <a:pt x="3288603" y="2182862"/>
                  <a:pt x="3281340" y="2189787"/>
                </a:cubicBezTo>
                <a:lnTo>
                  <a:pt x="3276702" y="2191618"/>
                </a:lnTo>
                <a:lnTo>
                  <a:pt x="3278160" y="2195395"/>
                </a:lnTo>
                <a:cubicBezTo>
                  <a:pt x="3278160" y="2206736"/>
                  <a:pt x="3273876" y="2217003"/>
                  <a:pt x="3266951" y="2224436"/>
                </a:cubicBezTo>
                <a:lnTo>
                  <a:pt x="3265663" y="2225008"/>
                </a:lnTo>
                <a:lnTo>
                  <a:pt x="3266960" y="2228065"/>
                </a:lnTo>
                <a:cubicBezTo>
                  <a:pt x="3266960" y="2238634"/>
                  <a:pt x="3262571" y="2248201"/>
                  <a:pt x="3255477" y="2255126"/>
                </a:cubicBezTo>
                <a:lnTo>
                  <a:pt x="3254390" y="2255566"/>
                </a:lnTo>
                <a:lnTo>
                  <a:pt x="3255758" y="2258867"/>
                </a:lnTo>
                <a:cubicBezTo>
                  <a:pt x="3255758" y="2269693"/>
                  <a:pt x="3251369" y="2279495"/>
                  <a:pt x="3244275" y="2286589"/>
                </a:cubicBezTo>
                <a:lnTo>
                  <a:pt x="3240511" y="2288147"/>
                </a:lnTo>
                <a:lnTo>
                  <a:pt x="3242689" y="2293404"/>
                </a:lnTo>
                <a:cubicBezTo>
                  <a:pt x="3242689" y="2303972"/>
                  <a:pt x="3238407" y="2313540"/>
                  <a:pt x="3231480" y="2320465"/>
                </a:cubicBezTo>
                <a:lnTo>
                  <a:pt x="3229835" y="2321147"/>
                </a:lnTo>
                <a:lnTo>
                  <a:pt x="3231488" y="2325139"/>
                </a:lnTo>
                <a:cubicBezTo>
                  <a:pt x="3231488" y="2335708"/>
                  <a:pt x="3227204" y="2345275"/>
                  <a:pt x="3220279" y="2352201"/>
                </a:cubicBezTo>
                <a:lnTo>
                  <a:pt x="3217973" y="2353155"/>
                </a:lnTo>
                <a:lnTo>
                  <a:pt x="3220287" y="2358742"/>
                </a:lnTo>
                <a:lnTo>
                  <a:pt x="3209982" y="2383624"/>
                </a:lnTo>
                <a:lnTo>
                  <a:pt x="3212820" y="2390479"/>
                </a:lnTo>
                <a:cubicBezTo>
                  <a:pt x="3212820" y="2401047"/>
                  <a:pt x="3208536" y="2410615"/>
                  <a:pt x="3201611" y="2417540"/>
                </a:cubicBezTo>
                <a:lnTo>
                  <a:pt x="3199258" y="2418515"/>
                </a:lnTo>
                <a:lnTo>
                  <a:pt x="3201620" y="2424082"/>
                </a:lnTo>
                <a:lnTo>
                  <a:pt x="3191084" y="2448915"/>
                </a:lnTo>
                <a:lnTo>
                  <a:pt x="3194152" y="2455818"/>
                </a:lnTo>
                <a:cubicBezTo>
                  <a:pt x="3194152" y="2466386"/>
                  <a:pt x="3189555" y="2475953"/>
                  <a:pt x="3182123" y="2482879"/>
                </a:cubicBezTo>
                <a:lnTo>
                  <a:pt x="3178892" y="2484126"/>
                </a:lnTo>
                <a:lnTo>
                  <a:pt x="3181085" y="2489421"/>
                </a:lnTo>
                <a:lnTo>
                  <a:pt x="3170005" y="2516170"/>
                </a:lnTo>
                <a:lnTo>
                  <a:pt x="3173617" y="2524891"/>
                </a:lnTo>
                <a:cubicBezTo>
                  <a:pt x="3173617" y="2535459"/>
                  <a:pt x="3169333" y="2545027"/>
                  <a:pt x="3162408" y="2551952"/>
                </a:cubicBezTo>
                <a:lnTo>
                  <a:pt x="3161422" y="2552360"/>
                </a:lnTo>
                <a:lnTo>
                  <a:pt x="3162416" y="2554760"/>
                </a:lnTo>
                <a:lnTo>
                  <a:pt x="3151336" y="2581509"/>
                </a:lnTo>
                <a:lnTo>
                  <a:pt x="3154949" y="2590230"/>
                </a:lnTo>
                <a:lnTo>
                  <a:pt x="3144104" y="2616412"/>
                </a:lnTo>
                <a:lnTo>
                  <a:pt x="3147482" y="2624766"/>
                </a:lnTo>
                <a:lnTo>
                  <a:pt x="3136687" y="2651460"/>
                </a:lnTo>
                <a:lnTo>
                  <a:pt x="3140015" y="2659303"/>
                </a:lnTo>
                <a:lnTo>
                  <a:pt x="3128998" y="2685268"/>
                </a:lnTo>
                <a:lnTo>
                  <a:pt x="3132548" y="2693840"/>
                </a:lnTo>
                <a:lnTo>
                  <a:pt x="3121165" y="2721322"/>
                </a:lnTo>
                <a:lnTo>
                  <a:pt x="3123213" y="2726510"/>
                </a:lnTo>
                <a:lnTo>
                  <a:pt x="3112775" y="2752940"/>
                </a:lnTo>
                <a:lnTo>
                  <a:pt x="3115746" y="2760112"/>
                </a:lnTo>
                <a:lnTo>
                  <a:pt x="3106919" y="2781420"/>
                </a:lnTo>
                <a:lnTo>
                  <a:pt x="3112012" y="2793715"/>
                </a:lnTo>
                <a:lnTo>
                  <a:pt x="3100932" y="2820464"/>
                </a:lnTo>
                <a:lnTo>
                  <a:pt x="3104545" y="2829185"/>
                </a:lnTo>
                <a:lnTo>
                  <a:pt x="3095718" y="2850495"/>
                </a:lnTo>
                <a:lnTo>
                  <a:pt x="3100810" y="2862787"/>
                </a:lnTo>
                <a:cubicBezTo>
                  <a:pt x="3100810" y="2873355"/>
                  <a:pt x="3096526" y="2882923"/>
                  <a:pt x="3089601" y="2889848"/>
                </a:cubicBezTo>
                <a:lnTo>
                  <a:pt x="3089329" y="2889961"/>
                </a:lnTo>
                <a:lnTo>
                  <a:pt x="3093343" y="2900125"/>
                </a:lnTo>
                <a:lnTo>
                  <a:pt x="3084714" y="2921975"/>
                </a:lnTo>
                <a:lnTo>
                  <a:pt x="3089609" y="2934660"/>
                </a:lnTo>
                <a:lnTo>
                  <a:pt x="3080535" y="2958170"/>
                </a:lnTo>
                <a:lnTo>
                  <a:pt x="3085876" y="2971063"/>
                </a:lnTo>
                <a:lnTo>
                  <a:pt x="3076856" y="2992837"/>
                </a:lnTo>
                <a:lnTo>
                  <a:pt x="3082143" y="3005600"/>
                </a:lnTo>
                <a:lnTo>
                  <a:pt x="3072936" y="3027827"/>
                </a:lnTo>
                <a:lnTo>
                  <a:pt x="3078408" y="3040137"/>
                </a:lnTo>
                <a:lnTo>
                  <a:pt x="3068798" y="3061754"/>
                </a:lnTo>
                <a:lnTo>
                  <a:pt x="3074676" y="3075606"/>
                </a:lnTo>
                <a:lnTo>
                  <a:pt x="3065680" y="3096807"/>
                </a:lnTo>
                <a:lnTo>
                  <a:pt x="3070942" y="3109209"/>
                </a:lnTo>
                <a:lnTo>
                  <a:pt x="3059890" y="3135254"/>
                </a:lnTo>
                <a:lnTo>
                  <a:pt x="3065341" y="3148413"/>
                </a:lnTo>
                <a:lnTo>
                  <a:pt x="3056385" y="3170034"/>
                </a:lnTo>
                <a:lnTo>
                  <a:pt x="3061607" y="3182950"/>
                </a:lnTo>
                <a:lnTo>
                  <a:pt x="3054541" y="3200426"/>
                </a:lnTo>
                <a:lnTo>
                  <a:pt x="3061607" y="3217485"/>
                </a:lnTo>
                <a:lnTo>
                  <a:pt x="3052402" y="3239710"/>
                </a:lnTo>
                <a:lnTo>
                  <a:pt x="3057874" y="3253888"/>
                </a:lnTo>
                <a:lnTo>
                  <a:pt x="3050600" y="3272732"/>
                </a:lnTo>
                <a:lnTo>
                  <a:pt x="3057874" y="3290292"/>
                </a:lnTo>
                <a:lnTo>
                  <a:pt x="3050528" y="3308027"/>
                </a:lnTo>
                <a:lnTo>
                  <a:pt x="3057874" y="3325761"/>
                </a:lnTo>
                <a:lnTo>
                  <a:pt x="3050141" y="3344430"/>
                </a:lnTo>
                <a:lnTo>
                  <a:pt x="3057874" y="3363098"/>
                </a:lnTo>
                <a:lnTo>
                  <a:pt x="3050528" y="3380834"/>
                </a:lnTo>
                <a:lnTo>
                  <a:pt x="3057874" y="3398569"/>
                </a:lnTo>
                <a:lnTo>
                  <a:pt x="3056817" y="3401120"/>
                </a:lnTo>
                <a:lnTo>
                  <a:pt x="2982390" y="3401120"/>
                </a:lnTo>
                <a:lnTo>
                  <a:pt x="2981333" y="3398569"/>
                </a:lnTo>
                <a:lnTo>
                  <a:pt x="2988679" y="3380834"/>
                </a:lnTo>
                <a:lnTo>
                  <a:pt x="2981333" y="3363098"/>
                </a:lnTo>
                <a:lnTo>
                  <a:pt x="2989065" y="3344430"/>
                </a:lnTo>
                <a:lnTo>
                  <a:pt x="2981333" y="3325761"/>
                </a:lnTo>
                <a:lnTo>
                  <a:pt x="2988678" y="3308027"/>
                </a:lnTo>
                <a:lnTo>
                  <a:pt x="2981333" y="3290292"/>
                </a:lnTo>
                <a:lnTo>
                  <a:pt x="2988606" y="3272732"/>
                </a:lnTo>
                <a:lnTo>
                  <a:pt x="2981333" y="3253888"/>
                </a:lnTo>
                <a:lnTo>
                  <a:pt x="2990407" y="3230378"/>
                </a:lnTo>
                <a:lnTo>
                  <a:pt x="2985066" y="3217485"/>
                </a:lnTo>
                <a:lnTo>
                  <a:pt x="2992133" y="3200426"/>
                </a:lnTo>
                <a:lnTo>
                  <a:pt x="2985066" y="3182950"/>
                </a:lnTo>
                <a:lnTo>
                  <a:pt x="2993977" y="3160912"/>
                </a:lnTo>
                <a:lnTo>
                  <a:pt x="2988800" y="3148413"/>
                </a:lnTo>
                <a:lnTo>
                  <a:pt x="2998862" y="3124121"/>
                </a:lnTo>
                <a:lnTo>
                  <a:pt x="2992534" y="3109209"/>
                </a:lnTo>
                <a:lnTo>
                  <a:pt x="3001530" y="3088008"/>
                </a:lnTo>
                <a:lnTo>
                  <a:pt x="2996267" y="3075606"/>
                </a:lnTo>
                <a:lnTo>
                  <a:pt x="3003968" y="3057459"/>
                </a:lnTo>
                <a:lnTo>
                  <a:pt x="2996267" y="3040137"/>
                </a:lnTo>
                <a:lnTo>
                  <a:pt x="3007538" y="3014782"/>
                </a:lnTo>
                <a:lnTo>
                  <a:pt x="3003735" y="3005600"/>
                </a:lnTo>
                <a:lnTo>
                  <a:pt x="3013687" y="2981572"/>
                </a:lnTo>
                <a:lnTo>
                  <a:pt x="3009335" y="2971063"/>
                </a:lnTo>
                <a:lnTo>
                  <a:pt x="3018540" y="2948838"/>
                </a:lnTo>
                <a:lnTo>
                  <a:pt x="3013069" y="2934660"/>
                </a:lnTo>
                <a:lnTo>
                  <a:pt x="3021655" y="2912412"/>
                </a:lnTo>
                <a:lnTo>
                  <a:pt x="3016802" y="2900125"/>
                </a:lnTo>
                <a:lnTo>
                  <a:pt x="3027995" y="2871782"/>
                </a:lnTo>
                <a:lnTo>
                  <a:pt x="3024270" y="2862787"/>
                </a:lnTo>
                <a:lnTo>
                  <a:pt x="3033096" y="2841478"/>
                </a:lnTo>
                <a:lnTo>
                  <a:pt x="3028004" y="2829185"/>
                </a:lnTo>
                <a:lnTo>
                  <a:pt x="3039084" y="2802436"/>
                </a:lnTo>
                <a:lnTo>
                  <a:pt x="3035472" y="2793715"/>
                </a:lnTo>
                <a:lnTo>
                  <a:pt x="3044297" y="2772406"/>
                </a:lnTo>
                <a:lnTo>
                  <a:pt x="3039205" y="2760112"/>
                </a:lnTo>
                <a:lnTo>
                  <a:pt x="3049821" y="2734482"/>
                </a:lnTo>
                <a:lnTo>
                  <a:pt x="3046673" y="2726510"/>
                </a:lnTo>
                <a:lnTo>
                  <a:pt x="3056922" y="2700557"/>
                </a:lnTo>
                <a:lnTo>
                  <a:pt x="3054140" y="2693840"/>
                </a:lnTo>
                <a:lnTo>
                  <a:pt x="3065067" y="2667458"/>
                </a:lnTo>
                <a:lnTo>
                  <a:pt x="3061607" y="2659303"/>
                </a:lnTo>
                <a:cubicBezTo>
                  <a:pt x="3061607" y="2648735"/>
                  <a:pt x="3065995" y="2639167"/>
                  <a:pt x="3073089" y="2632242"/>
                </a:cubicBezTo>
                <a:lnTo>
                  <a:pt x="3073841" y="2631937"/>
                </a:lnTo>
                <a:lnTo>
                  <a:pt x="3070941" y="2624766"/>
                </a:lnTo>
                <a:lnTo>
                  <a:pt x="3081696" y="2598167"/>
                </a:lnTo>
                <a:lnTo>
                  <a:pt x="3078408" y="2590230"/>
                </a:lnTo>
                <a:lnTo>
                  <a:pt x="3089487" y="2563480"/>
                </a:lnTo>
                <a:lnTo>
                  <a:pt x="3085876" y="2554760"/>
                </a:lnTo>
                <a:cubicBezTo>
                  <a:pt x="3085876" y="2544192"/>
                  <a:pt x="3090158" y="2534624"/>
                  <a:pt x="3097085" y="2527699"/>
                </a:cubicBezTo>
                <a:lnTo>
                  <a:pt x="3098070" y="2527290"/>
                </a:lnTo>
                <a:lnTo>
                  <a:pt x="3097077" y="2524891"/>
                </a:lnTo>
                <a:lnTo>
                  <a:pt x="3108156" y="2498141"/>
                </a:lnTo>
                <a:lnTo>
                  <a:pt x="3104544" y="2489421"/>
                </a:lnTo>
                <a:lnTo>
                  <a:pt x="3115351" y="2463330"/>
                </a:lnTo>
                <a:lnTo>
                  <a:pt x="3112011" y="2455818"/>
                </a:lnTo>
                <a:cubicBezTo>
                  <a:pt x="3112011" y="2445249"/>
                  <a:pt x="3116608" y="2435682"/>
                  <a:pt x="3124040" y="2428756"/>
                </a:cubicBezTo>
                <a:lnTo>
                  <a:pt x="3125033" y="2428373"/>
                </a:lnTo>
                <a:lnTo>
                  <a:pt x="3123212" y="2424082"/>
                </a:lnTo>
                <a:cubicBezTo>
                  <a:pt x="3123212" y="2413514"/>
                  <a:pt x="3127600" y="2403946"/>
                  <a:pt x="3134694" y="2397021"/>
                </a:cubicBezTo>
                <a:lnTo>
                  <a:pt x="3138373" y="2395533"/>
                </a:lnTo>
                <a:lnTo>
                  <a:pt x="3136279" y="2390479"/>
                </a:lnTo>
                <a:lnTo>
                  <a:pt x="3146586" y="2365596"/>
                </a:lnTo>
                <a:lnTo>
                  <a:pt x="3143747" y="2358742"/>
                </a:lnTo>
                <a:cubicBezTo>
                  <a:pt x="3143747" y="2348174"/>
                  <a:pt x="3148029" y="2338606"/>
                  <a:pt x="3154956" y="2331681"/>
                </a:cubicBezTo>
                <a:lnTo>
                  <a:pt x="3157262" y="2330725"/>
                </a:lnTo>
                <a:lnTo>
                  <a:pt x="3154948" y="2325139"/>
                </a:lnTo>
                <a:cubicBezTo>
                  <a:pt x="3154948" y="2314571"/>
                  <a:pt x="3159232" y="2305003"/>
                  <a:pt x="3166157" y="2298078"/>
                </a:cubicBezTo>
                <a:lnTo>
                  <a:pt x="3167802" y="2297396"/>
                </a:lnTo>
                <a:lnTo>
                  <a:pt x="3166149" y="2293404"/>
                </a:lnTo>
                <a:cubicBezTo>
                  <a:pt x="3166149" y="2282835"/>
                  <a:pt x="3170431" y="2273268"/>
                  <a:pt x="3177358" y="2266343"/>
                </a:cubicBezTo>
                <a:lnTo>
                  <a:pt x="3179993" y="2265250"/>
                </a:lnTo>
                <a:lnTo>
                  <a:pt x="3177350" y="2258867"/>
                </a:lnTo>
                <a:cubicBezTo>
                  <a:pt x="3177350" y="2248041"/>
                  <a:pt x="3181737" y="2238240"/>
                  <a:pt x="3188832" y="2231145"/>
                </a:cubicBezTo>
                <a:lnTo>
                  <a:pt x="3189705" y="2230784"/>
                </a:lnTo>
                <a:lnTo>
                  <a:pt x="3188552" y="2228065"/>
                </a:lnTo>
                <a:cubicBezTo>
                  <a:pt x="3188552" y="2217497"/>
                  <a:pt x="3192939" y="2207929"/>
                  <a:pt x="3200034" y="2201004"/>
                </a:cubicBezTo>
                <a:lnTo>
                  <a:pt x="3203277" y="2199692"/>
                </a:lnTo>
                <a:lnTo>
                  <a:pt x="3201619" y="2195395"/>
                </a:lnTo>
                <a:cubicBezTo>
                  <a:pt x="3201619" y="2184053"/>
                  <a:pt x="3205902" y="2173786"/>
                  <a:pt x="3212828" y="2166353"/>
                </a:cubicBezTo>
                <a:lnTo>
                  <a:pt x="3214142" y="2165769"/>
                </a:lnTo>
                <a:lnTo>
                  <a:pt x="3212820" y="2162725"/>
                </a:lnTo>
                <a:cubicBezTo>
                  <a:pt x="3212820" y="2152157"/>
                  <a:pt x="3217312" y="2142590"/>
                  <a:pt x="3224576" y="2135664"/>
                </a:cubicBezTo>
                <a:lnTo>
                  <a:pt x="3228621" y="2134066"/>
                </a:lnTo>
                <a:lnTo>
                  <a:pt x="3227755" y="2131924"/>
                </a:lnTo>
                <a:cubicBezTo>
                  <a:pt x="3227755" y="2121098"/>
                  <a:pt x="3232038" y="2111296"/>
                  <a:pt x="3238964" y="2104202"/>
                </a:cubicBezTo>
                <a:lnTo>
                  <a:pt x="3240065" y="2103735"/>
                </a:lnTo>
                <a:lnTo>
                  <a:pt x="3238956" y="2101121"/>
                </a:lnTo>
                <a:cubicBezTo>
                  <a:pt x="3238956" y="2090552"/>
                  <a:pt x="3243343" y="2080985"/>
                  <a:pt x="3250438" y="2074060"/>
                </a:cubicBezTo>
                <a:lnTo>
                  <a:pt x="3256913" y="2071441"/>
                </a:lnTo>
                <a:lnTo>
                  <a:pt x="3255758" y="2068450"/>
                </a:lnTo>
                <a:cubicBezTo>
                  <a:pt x="3255758" y="2057108"/>
                  <a:pt x="3260041" y="2046841"/>
                  <a:pt x="3266967" y="2039409"/>
                </a:cubicBezTo>
                <a:lnTo>
                  <a:pt x="3268229" y="2038848"/>
                </a:lnTo>
                <a:lnTo>
                  <a:pt x="3266959" y="2035781"/>
                </a:lnTo>
                <a:cubicBezTo>
                  <a:pt x="3266959" y="2025213"/>
                  <a:pt x="3271242" y="2015645"/>
                  <a:pt x="3278168" y="2008720"/>
                </a:cubicBezTo>
                <a:lnTo>
                  <a:pt x="3282654" y="2006861"/>
                </a:lnTo>
                <a:lnTo>
                  <a:pt x="3281893" y="2004978"/>
                </a:lnTo>
                <a:cubicBezTo>
                  <a:pt x="3281893" y="1994152"/>
                  <a:pt x="3286176" y="1984350"/>
                  <a:pt x="3293103" y="1977256"/>
                </a:cubicBezTo>
                <a:lnTo>
                  <a:pt x="3297368" y="1975446"/>
                </a:lnTo>
                <a:lnTo>
                  <a:pt x="3296828" y="1974175"/>
                </a:lnTo>
                <a:cubicBezTo>
                  <a:pt x="3296828" y="1963607"/>
                  <a:pt x="3301216" y="1954039"/>
                  <a:pt x="3308310" y="1947114"/>
                </a:cubicBezTo>
                <a:lnTo>
                  <a:pt x="3309452" y="1946652"/>
                </a:lnTo>
                <a:lnTo>
                  <a:pt x="3308029" y="1943373"/>
                </a:lnTo>
                <a:cubicBezTo>
                  <a:pt x="3308029" y="1932547"/>
                  <a:pt x="3312626" y="1922746"/>
                  <a:pt x="3320058" y="1915651"/>
                </a:cubicBezTo>
                <a:lnTo>
                  <a:pt x="3325256" y="1913597"/>
                </a:lnTo>
                <a:lnTo>
                  <a:pt x="3324830" y="1912570"/>
                </a:lnTo>
                <a:cubicBezTo>
                  <a:pt x="3324830" y="1902002"/>
                  <a:pt x="3329113" y="1892434"/>
                  <a:pt x="3336039" y="1885509"/>
                </a:cubicBezTo>
                <a:lnTo>
                  <a:pt x="3340526" y="1883650"/>
                </a:lnTo>
                <a:lnTo>
                  <a:pt x="3339765" y="1881767"/>
                </a:lnTo>
                <a:cubicBezTo>
                  <a:pt x="3339765" y="1870941"/>
                  <a:pt x="3344048" y="1861140"/>
                  <a:pt x="3350974" y="1854045"/>
                </a:cubicBezTo>
                <a:lnTo>
                  <a:pt x="3354873" y="1852391"/>
                </a:lnTo>
                <a:lnTo>
                  <a:pt x="3365909" y="1824450"/>
                </a:lnTo>
                <a:lnTo>
                  <a:pt x="3370171" y="1822598"/>
                </a:lnTo>
                <a:lnTo>
                  <a:pt x="3381116" y="1796174"/>
                </a:lnTo>
                <a:lnTo>
                  <a:pt x="3390503" y="1792286"/>
                </a:lnTo>
                <a:lnTo>
                  <a:pt x="3401378" y="1766032"/>
                </a:lnTo>
                <a:lnTo>
                  <a:pt x="3405550" y="1764303"/>
                </a:lnTo>
                <a:lnTo>
                  <a:pt x="3405103" y="1763224"/>
                </a:lnTo>
                <a:cubicBezTo>
                  <a:pt x="3405103" y="1752655"/>
                  <a:pt x="3409386" y="1743087"/>
                  <a:pt x="3416312" y="1736162"/>
                </a:cubicBezTo>
                <a:lnTo>
                  <a:pt x="3420348" y="1734490"/>
                </a:lnTo>
                <a:lnTo>
                  <a:pt x="3431520" y="1708160"/>
                </a:lnTo>
                <a:lnTo>
                  <a:pt x="3440997" y="1704328"/>
                </a:lnTo>
                <a:lnTo>
                  <a:pt x="3451782" y="1678291"/>
                </a:lnTo>
                <a:lnTo>
                  <a:pt x="3456615" y="1676289"/>
                </a:lnTo>
                <a:lnTo>
                  <a:pt x="3455508" y="1673615"/>
                </a:lnTo>
                <a:cubicBezTo>
                  <a:pt x="3455508" y="1663047"/>
                  <a:pt x="3459791" y="1653480"/>
                  <a:pt x="3466718" y="1646554"/>
                </a:cubicBezTo>
                <a:lnTo>
                  <a:pt x="3476184" y="1642633"/>
                </a:lnTo>
                <a:lnTo>
                  <a:pt x="3485385" y="1620419"/>
                </a:lnTo>
                <a:lnTo>
                  <a:pt x="3490241" y="1618407"/>
                </a:lnTo>
                <a:lnTo>
                  <a:pt x="3489111" y="1615743"/>
                </a:lnTo>
                <a:cubicBezTo>
                  <a:pt x="3489111" y="1605175"/>
                  <a:pt x="3493499" y="1595607"/>
                  <a:pt x="3500593" y="1588682"/>
                </a:cubicBezTo>
                <a:lnTo>
                  <a:pt x="3511927" y="1584099"/>
                </a:lnTo>
                <a:lnTo>
                  <a:pt x="3520855" y="1562546"/>
                </a:lnTo>
                <a:lnTo>
                  <a:pt x="3528873" y="1559224"/>
                </a:lnTo>
                <a:lnTo>
                  <a:pt x="3539522" y="1531630"/>
                </a:lnTo>
                <a:lnTo>
                  <a:pt x="3548771" y="1527519"/>
                </a:lnTo>
                <a:lnTo>
                  <a:pt x="3558465" y="1504675"/>
                </a:lnTo>
                <a:lnTo>
                  <a:pt x="3564882" y="1502080"/>
                </a:lnTo>
                <a:lnTo>
                  <a:pt x="3575541" y="1476945"/>
                </a:lnTo>
                <a:lnTo>
                  <a:pt x="3584271" y="1473413"/>
                </a:lnTo>
                <a:lnTo>
                  <a:pt x="3594209" y="1450538"/>
                </a:lnTo>
                <a:lnTo>
                  <a:pt x="3607470" y="1445300"/>
                </a:lnTo>
                <a:lnTo>
                  <a:pt x="3616338" y="1424402"/>
                </a:lnTo>
                <a:lnTo>
                  <a:pt x="3625791" y="1420580"/>
                </a:lnTo>
                <a:lnTo>
                  <a:pt x="3636599" y="1393212"/>
                </a:lnTo>
                <a:lnTo>
                  <a:pt x="3645886" y="1389177"/>
                </a:lnTo>
                <a:lnTo>
                  <a:pt x="3655267" y="1366529"/>
                </a:lnTo>
                <a:lnTo>
                  <a:pt x="3663833" y="1362982"/>
                </a:lnTo>
                <a:lnTo>
                  <a:pt x="3674209" y="1338528"/>
                </a:lnTo>
                <a:lnTo>
                  <a:pt x="3686473" y="1333569"/>
                </a:lnTo>
                <a:lnTo>
                  <a:pt x="3695018" y="1312939"/>
                </a:lnTo>
                <a:lnTo>
                  <a:pt x="3708292" y="1307440"/>
                </a:lnTo>
                <a:lnTo>
                  <a:pt x="3716873" y="1285209"/>
                </a:lnTo>
                <a:lnTo>
                  <a:pt x="3728074" y="1280230"/>
                </a:lnTo>
                <a:lnTo>
                  <a:pt x="3735815" y="1261987"/>
                </a:lnTo>
                <a:lnTo>
                  <a:pt x="3751096" y="1255807"/>
                </a:lnTo>
                <a:lnTo>
                  <a:pt x="3759810" y="1234258"/>
                </a:lnTo>
                <a:lnTo>
                  <a:pt x="3773718" y="1228357"/>
                </a:lnTo>
                <a:lnTo>
                  <a:pt x="3782212" y="1207850"/>
                </a:lnTo>
                <a:lnTo>
                  <a:pt x="3792531" y="1203575"/>
                </a:lnTo>
                <a:lnTo>
                  <a:pt x="3801154" y="1182261"/>
                </a:lnTo>
                <a:lnTo>
                  <a:pt x="3817794" y="1175204"/>
                </a:lnTo>
                <a:lnTo>
                  <a:pt x="3825149" y="1157444"/>
                </a:lnTo>
                <a:lnTo>
                  <a:pt x="3839123" y="1151656"/>
                </a:lnTo>
                <a:lnTo>
                  <a:pt x="3847551" y="1131309"/>
                </a:lnTo>
                <a:lnTo>
                  <a:pt x="3865047" y="1124061"/>
                </a:lnTo>
                <a:lnTo>
                  <a:pt x="3871820" y="1107312"/>
                </a:lnTo>
                <a:lnTo>
                  <a:pt x="3885728" y="1101411"/>
                </a:lnTo>
                <a:lnTo>
                  <a:pt x="3894222" y="1080904"/>
                </a:lnTo>
                <a:lnTo>
                  <a:pt x="3910201" y="1074285"/>
                </a:lnTo>
                <a:lnTo>
                  <a:pt x="3916898" y="1058502"/>
                </a:lnTo>
                <a:lnTo>
                  <a:pt x="3933647" y="1051729"/>
                </a:lnTo>
                <a:lnTo>
                  <a:pt x="3940893" y="1034234"/>
                </a:lnTo>
                <a:lnTo>
                  <a:pt x="3955594" y="1028144"/>
                </a:lnTo>
                <a:lnTo>
                  <a:pt x="3963295" y="1008645"/>
                </a:lnTo>
                <a:lnTo>
                  <a:pt x="3978550" y="1002017"/>
                </a:lnTo>
                <a:lnTo>
                  <a:pt x="3985971" y="984101"/>
                </a:lnTo>
                <a:lnTo>
                  <a:pt x="4003597" y="976801"/>
                </a:lnTo>
                <a:lnTo>
                  <a:pt x="4009965" y="961426"/>
                </a:lnTo>
                <a:lnTo>
                  <a:pt x="4026223" y="954692"/>
                </a:lnTo>
                <a:lnTo>
                  <a:pt x="4029800" y="946644"/>
                </a:lnTo>
                <a:lnTo>
                  <a:pt x="4008662" y="955190"/>
                </a:lnTo>
                <a:lnTo>
                  <a:pt x="4002484" y="970472"/>
                </a:lnTo>
                <a:lnTo>
                  <a:pt x="3986563" y="977228"/>
                </a:lnTo>
                <a:lnTo>
                  <a:pt x="3979808" y="993147"/>
                </a:lnTo>
                <a:lnTo>
                  <a:pt x="3961843" y="1000411"/>
                </a:lnTo>
                <a:lnTo>
                  <a:pt x="3955266" y="1015549"/>
                </a:lnTo>
                <a:lnTo>
                  <a:pt x="3936360" y="1023016"/>
                </a:lnTo>
                <a:lnTo>
                  <a:pt x="3929676" y="1039544"/>
                </a:lnTo>
                <a:lnTo>
                  <a:pt x="3912794" y="1046708"/>
                </a:lnTo>
                <a:lnTo>
                  <a:pt x="3905409" y="1065408"/>
                </a:lnTo>
                <a:lnTo>
                  <a:pt x="3889681" y="1072241"/>
                </a:lnTo>
                <a:lnTo>
                  <a:pt x="3883005" y="1088356"/>
                </a:lnTo>
                <a:lnTo>
                  <a:pt x="3867988" y="1094577"/>
                </a:lnTo>
                <a:lnTo>
                  <a:pt x="3860331" y="1112624"/>
                </a:lnTo>
                <a:lnTo>
                  <a:pt x="3842652" y="1119772"/>
                </a:lnTo>
                <a:lnTo>
                  <a:pt x="3836335" y="1135026"/>
                </a:lnTo>
                <a:lnTo>
                  <a:pt x="3822894" y="1140593"/>
                </a:lnTo>
                <a:lnTo>
                  <a:pt x="3813932" y="1162755"/>
                </a:lnTo>
                <a:lnTo>
                  <a:pt x="3798014" y="1169510"/>
                </a:lnTo>
                <a:lnTo>
                  <a:pt x="3791258" y="1185431"/>
                </a:lnTo>
                <a:lnTo>
                  <a:pt x="3775438" y="1191828"/>
                </a:lnTo>
                <a:lnTo>
                  <a:pt x="3767262" y="1211567"/>
                </a:lnTo>
                <a:lnTo>
                  <a:pt x="3757907" y="1215442"/>
                </a:lnTo>
                <a:lnTo>
                  <a:pt x="3748593" y="1239024"/>
                </a:lnTo>
                <a:lnTo>
                  <a:pt x="3730590" y="1246845"/>
                </a:lnTo>
                <a:lnTo>
                  <a:pt x="3724324" y="1261972"/>
                </a:lnTo>
                <a:lnTo>
                  <a:pt x="3710884" y="1267539"/>
                </a:lnTo>
                <a:lnTo>
                  <a:pt x="3701923" y="1289701"/>
                </a:lnTo>
                <a:lnTo>
                  <a:pt x="3692545" y="1293680"/>
                </a:lnTo>
                <a:lnTo>
                  <a:pt x="3683255" y="1316109"/>
                </a:lnTo>
                <a:lnTo>
                  <a:pt x="3666856" y="1322902"/>
                </a:lnTo>
                <a:lnTo>
                  <a:pt x="3658987" y="1343292"/>
                </a:lnTo>
                <a:lnTo>
                  <a:pt x="3648995" y="1347733"/>
                </a:lnTo>
                <a:lnTo>
                  <a:pt x="3640318" y="1369702"/>
                </a:lnTo>
                <a:lnTo>
                  <a:pt x="3628806" y="1374704"/>
                </a:lnTo>
                <a:lnTo>
                  <a:pt x="3620828" y="1392650"/>
                </a:lnTo>
                <a:lnTo>
                  <a:pt x="3606724" y="1398093"/>
                </a:lnTo>
                <a:lnTo>
                  <a:pt x="3597379" y="1420652"/>
                </a:lnTo>
                <a:lnTo>
                  <a:pt x="3588905" y="1424162"/>
                </a:lnTo>
                <a:lnTo>
                  <a:pt x="3578711" y="1449975"/>
                </a:lnTo>
                <a:lnTo>
                  <a:pt x="3570366" y="1453601"/>
                </a:lnTo>
                <a:lnTo>
                  <a:pt x="3560043" y="1478524"/>
                </a:lnTo>
                <a:lnTo>
                  <a:pt x="3548323" y="1483378"/>
                </a:lnTo>
                <a:lnTo>
                  <a:pt x="3539508" y="1504660"/>
                </a:lnTo>
                <a:lnTo>
                  <a:pt x="3530552" y="1508370"/>
                </a:lnTo>
                <a:lnTo>
                  <a:pt x="3520840" y="1532388"/>
                </a:lnTo>
                <a:lnTo>
                  <a:pt x="3511463" y="1536367"/>
                </a:lnTo>
                <a:lnTo>
                  <a:pt x="3502171" y="1558797"/>
                </a:lnTo>
                <a:lnTo>
                  <a:pt x="3494137" y="1562125"/>
                </a:lnTo>
                <a:lnTo>
                  <a:pt x="3483229" y="1589713"/>
                </a:lnTo>
                <a:lnTo>
                  <a:pt x="3472139" y="1594525"/>
                </a:lnTo>
                <a:lnTo>
                  <a:pt x="3462967" y="1616669"/>
                </a:lnTo>
                <a:lnTo>
                  <a:pt x="3458007" y="1618723"/>
                </a:lnTo>
                <a:lnTo>
                  <a:pt x="3448033" y="1642804"/>
                </a:lnTo>
                <a:lnTo>
                  <a:pt x="3440002" y="1646130"/>
                </a:lnTo>
                <a:lnTo>
                  <a:pt x="3440575" y="1647480"/>
                </a:lnTo>
                <a:cubicBezTo>
                  <a:pt x="3440575" y="1658048"/>
                  <a:pt x="3436186" y="1667616"/>
                  <a:pt x="3429092" y="1674541"/>
                </a:cubicBezTo>
                <a:lnTo>
                  <a:pt x="3417757" y="1679124"/>
                </a:lnTo>
                <a:lnTo>
                  <a:pt x="3408830" y="1700677"/>
                </a:lnTo>
                <a:lnTo>
                  <a:pt x="3403997" y="1702679"/>
                </a:lnTo>
                <a:lnTo>
                  <a:pt x="3405104" y="1705352"/>
                </a:lnTo>
                <a:cubicBezTo>
                  <a:pt x="3405104" y="1715921"/>
                  <a:pt x="3400820" y="1725488"/>
                  <a:pt x="3393895" y="1732413"/>
                </a:cubicBezTo>
                <a:lnTo>
                  <a:pt x="3389693" y="1734154"/>
                </a:lnTo>
                <a:lnTo>
                  <a:pt x="3390169" y="1735222"/>
                </a:lnTo>
                <a:cubicBezTo>
                  <a:pt x="3390169" y="1745790"/>
                  <a:pt x="3385572" y="1755357"/>
                  <a:pt x="3378140" y="1762283"/>
                </a:cubicBezTo>
                <a:lnTo>
                  <a:pt x="3368479" y="1766012"/>
                </a:lnTo>
                <a:lnTo>
                  <a:pt x="3358425" y="1790285"/>
                </a:lnTo>
                <a:lnTo>
                  <a:pt x="3354252" y="1792013"/>
                </a:lnTo>
                <a:lnTo>
                  <a:pt x="3354699" y="1793093"/>
                </a:lnTo>
                <a:cubicBezTo>
                  <a:pt x="3354699" y="1803661"/>
                  <a:pt x="3350415" y="1813229"/>
                  <a:pt x="3343490" y="1820154"/>
                </a:cubicBezTo>
                <a:lnTo>
                  <a:pt x="3339003" y="1822012"/>
                </a:lnTo>
                <a:lnTo>
                  <a:pt x="3339765" y="1823896"/>
                </a:lnTo>
                <a:cubicBezTo>
                  <a:pt x="3339765" y="1834722"/>
                  <a:pt x="3335481" y="1844522"/>
                  <a:pt x="3328555" y="1851617"/>
                </a:cubicBezTo>
                <a:lnTo>
                  <a:pt x="3324652" y="1853274"/>
                </a:lnTo>
                <a:lnTo>
                  <a:pt x="3313348" y="1881213"/>
                </a:lnTo>
                <a:lnTo>
                  <a:pt x="3307199" y="1883821"/>
                </a:lnTo>
                <a:lnTo>
                  <a:pt x="3296820" y="1909488"/>
                </a:lnTo>
                <a:lnTo>
                  <a:pt x="3292565" y="1911293"/>
                </a:lnTo>
                <a:lnTo>
                  <a:pt x="3293094" y="1912570"/>
                </a:lnTo>
                <a:cubicBezTo>
                  <a:pt x="3293094" y="1923138"/>
                  <a:pt x="3288810" y="1932706"/>
                  <a:pt x="3281885" y="1939631"/>
                </a:cubicBezTo>
                <a:lnTo>
                  <a:pt x="3277398" y="1941489"/>
                </a:lnTo>
                <a:lnTo>
                  <a:pt x="3278160" y="1943373"/>
                </a:lnTo>
                <a:cubicBezTo>
                  <a:pt x="3278160" y="1954199"/>
                  <a:pt x="3273876" y="1963999"/>
                  <a:pt x="3266951" y="1971094"/>
                </a:cubicBezTo>
                <a:lnTo>
                  <a:pt x="3262687" y="1972904"/>
                </a:lnTo>
                <a:lnTo>
                  <a:pt x="3263226" y="1974175"/>
                </a:lnTo>
                <a:cubicBezTo>
                  <a:pt x="3263226" y="1984743"/>
                  <a:pt x="3258838" y="1994311"/>
                  <a:pt x="3251743" y="2001236"/>
                </a:cubicBezTo>
                <a:lnTo>
                  <a:pt x="3245872" y="2003610"/>
                </a:lnTo>
                <a:lnTo>
                  <a:pt x="3246424" y="2004978"/>
                </a:lnTo>
                <a:cubicBezTo>
                  <a:pt x="3246424" y="2015804"/>
                  <a:pt x="3242140" y="2025604"/>
                  <a:pt x="3235215" y="2032699"/>
                </a:cubicBezTo>
                <a:lnTo>
                  <a:pt x="3234137" y="2033157"/>
                </a:lnTo>
                <a:lnTo>
                  <a:pt x="3235223" y="2035781"/>
                </a:lnTo>
                <a:cubicBezTo>
                  <a:pt x="3235223" y="2046349"/>
                  <a:pt x="3230939" y="2055917"/>
                  <a:pt x="3224014" y="2062842"/>
                </a:cubicBezTo>
                <a:lnTo>
                  <a:pt x="3218936" y="2064946"/>
                </a:lnTo>
                <a:lnTo>
                  <a:pt x="3220289" y="2068450"/>
                </a:lnTo>
                <a:cubicBezTo>
                  <a:pt x="3220289" y="2079791"/>
                  <a:pt x="3216005" y="2090058"/>
                  <a:pt x="3209080" y="2097492"/>
                </a:cubicBezTo>
                <a:lnTo>
                  <a:pt x="3207816" y="2098053"/>
                </a:lnTo>
                <a:lnTo>
                  <a:pt x="3209088" y="2101121"/>
                </a:lnTo>
                <a:cubicBezTo>
                  <a:pt x="3209088" y="2111689"/>
                  <a:pt x="3204804" y="2121257"/>
                  <a:pt x="3197878" y="2128182"/>
                </a:cubicBezTo>
                <a:lnTo>
                  <a:pt x="3193376" y="2130047"/>
                </a:lnTo>
                <a:lnTo>
                  <a:pt x="3194153" y="2131924"/>
                </a:lnTo>
                <a:cubicBezTo>
                  <a:pt x="3194153" y="2142749"/>
                  <a:pt x="3189764" y="2152550"/>
                  <a:pt x="3182670" y="2159645"/>
                </a:cubicBezTo>
                <a:lnTo>
                  <a:pt x="3180227" y="2160657"/>
                </a:lnTo>
                <a:lnTo>
                  <a:pt x="3181085" y="2162725"/>
                </a:lnTo>
                <a:cubicBezTo>
                  <a:pt x="3181085" y="2173294"/>
                  <a:pt x="3176801" y="2182862"/>
                  <a:pt x="3169875" y="2189787"/>
                </a:cubicBezTo>
                <a:lnTo>
                  <a:pt x="3168016" y="2190557"/>
                </a:lnTo>
                <a:lnTo>
                  <a:pt x="3169884" y="2195395"/>
                </a:lnTo>
                <a:cubicBezTo>
                  <a:pt x="3169884" y="2206736"/>
                  <a:pt x="3165599" y="2217003"/>
                  <a:pt x="3158674" y="2224436"/>
                </a:cubicBezTo>
                <a:lnTo>
                  <a:pt x="3157361" y="2225020"/>
                </a:lnTo>
                <a:lnTo>
                  <a:pt x="3158684" y="2228065"/>
                </a:lnTo>
                <a:cubicBezTo>
                  <a:pt x="3158684" y="2238634"/>
                  <a:pt x="3154192" y="2248201"/>
                  <a:pt x="3146928" y="2255126"/>
                </a:cubicBezTo>
                <a:lnTo>
                  <a:pt x="3142864" y="2256732"/>
                </a:lnTo>
                <a:lnTo>
                  <a:pt x="3143748" y="2258867"/>
                </a:lnTo>
                <a:cubicBezTo>
                  <a:pt x="3143748" y="2269693"/>
                  <a:pt x="3139359" y="2279495"/>
                  <a:pt x="3132265" y="2286589"/>
                </a:cubicBezTo>
                <a:lnTo>
                  <a:pt x="3130046" y="2287509"/>
                </a:lnTo>
                <a:lnTo>
                  <a:pt x="3132547" y="2293404"/>
                </a:lnTo>
                <a:lnTo>
                  <a:pt x="3121124" y="2320328"/>
                </a:lnTo>
                <a:lnTo>
                  <a:pt x="3123213" y="2325139"/>
                </a:lnTo>
                <a:cubicBezTo>
                  <a:pt x="3123213" y="2335708"/>
                  <a:pt x="3118721" y="2345275"/>
                  <a:pt x="3111457" y="2352201"/>
                </a:cubicBezTo>
                <a:lnTo>
                  <a:pt x="3109605" y="2352932"/>
                </a:lnTo>
                <a:lnTo>
                  <a:pt x="3112011" y="2358742"/>
                </a:lnTo>
                <a:cubicBezTo>
                  <a:pt x="3112011" y="2369311"/>
                  <a:pt x="3107727" y="2378878"/>
                  <a:pt x="3100802" y="2385803"/>
                </a:cubicBezTo>
                <a:lnTo>
                  <a:pt x="3099155" y="2386485"/>
                </a:lnTo>
                <a:lnTo>
                  <a:pt x="3100810" y="2390479"/>
                </a:lnTo>
                <a:cubicBezTo>
                  <a:pt x="3100810" y="2401047"/>
                  <a:pt x="3096526" y="2410615"/>
                  <a:pt x="3089601" y="2417540"/>
                </a:cubicBezTo>
                <a:lnTo>
                  <a:pt x="3087295" y="2418495"/>
                </a:lnTo>
                <a:lnTo>
                  <a:pt x="3089609" y="2424082"/>
                </a:lnTo>
                <a:lnTo>
                  <a:pt x="3079269" y="2449045"/>
                </a:lnTo>
                <a:lnTo>
                  <a:pt x="3082143" y="2455818"/>
                </a:lnTo>
                <a:cubicBezTo>
                  <a:pt x="3082143" y="2466386"/>
                  <a:pt x="3077754" y="2475953"/>
                  <a:pt x="3070660" y="2482879"/>
                </a:cubicBezTo>
                <a:lnTo>
                  <a:pt x="3068531" y="2483740"/>
                </a:lnTo>
                <a:lnTo>
                  <a:pt x="3070942" y="2489421"/>
                </a:lnTo>
                <a:cubicBezTo>
                  <a:pt x="3070942" y="2499989"/>
                  <a:pt x="3066553" y="2509556"/>
                  <a:pt x="3059459" y="2516482"/>
                </a:cubicBezTo>
                <a:lnTo>
                  <a:pt x="3058316" y="2516944"/>
                </a:lnTo>
                <a:lnTo>
                  <a:pt x="3061607" y="2524891"/>
                </a:lnTo>
                <a:lnTo>
                  <a:pt x="3051687" y="2548839"/>
                </a:lnTo>
                <a:lnTo>
                  <a:pt x="3054140" y="2554760"/>
                </a:lnTo>
                <a:cubicBezTo>
                  <a:pt x="3054140" y="2565329"/>
                  <a:pt x="3049856" y="2574896"/>
                  <a:pt x="3042931" y="2581821"/>
                </a:cubicBezTo>
                <a:lnTo>
                  <a:pt x="3039965" y="2583050"/>
                </a:lnTo>
                <a:lnTo>
                  <a:pt x="3042939" y="2590230"/>
                </a:lnTo>
                <a:lnTo>
                  <a:pt x="3032094" y="2616412"/>
                </a:lnTo>
                <a:lnTo>
                  <a:pt x="3035472" y="2624766"/>
                </a:lnTo>
                <a:lnTo>
                  <a:pt x="3024716" y="2651365"/>
                </a:lnTo>
                <a:lnTo>
                  <a:pt x="3028004" y="2659303"/>
                </a:lnTo>
                <a:lnTo>
                  <a:pt x="3017118" y="2685583"/>
                </a:lnTo>
                <a:lnTo>
                  <a:pt x="3020538" y="2693840"/>
                </a:lnTo>
                <a:lnTo>
                  <a:pt x="3011848" y="2714819"/>
                </a:lnTo>
                <a:lnTo>
                  <a:pt x="3016803" y="2726510"/>
                </a:lnTo>
                <a:lnTo>
                  <a:pt x="3005947" y="2752124"/>
                </a:lnTo>
                <a:lnTo>
                  <a:pt x="3009337" y="2760112"/>
                </a:lnTo>
                <a:cubicBezTo>
                  <a:pt x="3009337" y="2770680"/>
                  <a:pt x="3004948" y="2780248"/>
                  <a:pt x="2997854" y="2787173"/>
                </a:cubicBezTo>
                <a:lnTo>
                  <a:pt x="2997373" y="2787367"/>
                </a:lnTo>
                <a:lnTo>
                  <a:pt x="3000002" y="2793715"/>
                </a:lnTo>
                <a:lnTo>
                  <a:pt x="2988922" y="2820464"/>
                </a:lnTo>
                <a:lnTo>
                  <a:pt x="2992535" y="2829185"/>
                </a:lnTo>
                <a:lnTo>
                  <a:pt x="2983708" y="2850495"/>
                </a:lnTo>
                <a:lnTo>
                  <a:pt x="2988800" y="2862787"/>
                </a:lnTo>
                <a:lnTo>
                  <a:pt x="2979201" y="2885962"/>
                </a:lnTo>
                <a:lnTo>
                  <a:pt x="2985068" y="2900125"/>
                </a:lnTo>
                <a:lnTo>
                  <a:pt x="2974302" y="2926117"/>
                </a:lnTo>
                <a:lnTo>
                  <a:pt x="2977599" y="2934660"/>
                </a:lnTo>
                <a:lnTo>
                  <a:pt x="2968525" y="2958170"/>
                </a:lnTo>
                <a:lnTo>
                  <a:pt x="2973865" y="2971063"/>
                </a:lnTo>
                <a:lnTo>
                  <a:pt x="2964910" y="2992684"/>
                </a:lnTo>
                <a:lnTo>
                  <a:pt x="2970132" y="3005600"/>
                </a:lnTo>
                <a:lnTo>
                  <a:pt x="2961220" y="3027637"/>
                </a:lnTo>
                <a:lnTo>
                  <a:pt x="2966398" y="3040137"/>
                </a:lnTo>
                <a:lnTo>
                  <a:pt x="2957120" y="3062536"/>
                </a:lnTo>
                <a:lnTo>
                  <a:pt x="2962666" y="3075606"/>
                </a:lnTo>
                <a:lnTo>
                  <a:pt x="2953670" y="3096807"/>
                </a:lnTo>
                <a:lnTo>
                  <a:pt x="2958932" y="3109209"/>
                </a:lnTo>
                <a:lnTo>
                  <a:pt x="2948747" y="3133210"/>
                </a:lnTo>
                <a:lnTo>
                  <a:pt x="2955198" y="3148413"/>
                </a:lnTo>
                <a:lnTo>
                  <a:pt x="2947959" y="3165473"/>
                </a:lnTo>
                <a:lnTo>
                  <a:pt x="2955198" y="3182950"/>
                </a:lnTo>
                <a:lnTo>
                  <a:pt x="2946115" y="3204878"/>
                </a:lnTo>
                <a:lnTo>
                  <a:pt x="2951465" y="3217485"/>
                </a:lnTo>
                <a:lnTo>
                  <a:pt x="2944014" y="3235045"/>
                </a:lnTo>
                <a:lnTo>
                  <a:pt x="2951465" y="3253888"/>
                </a:lnTo>
                <a:lnTo>
                  <a:pt x="2941364" y="3279431"/>
                </a:lnTo>
                <a:lnTo>
                  <a:pt x="2945864" y="3290292"/>
                </a:lnTo>
                <a:lnTo>
                  <a:pt x="2938517" y="3308027"/>
                </a:lnTo>
                <a:lnTo>
                  <a:pt x="2945864" y="3325761"/>
                </a:lnTo>
                <a:lnTo>
                  <a:pt x="2938130" y="3344430"/>
                </a:lnTo>
                <a:lnTo>
                  <a:pt x="2945864" y="3363098"/>
                </a:lnTo>
                <a:lnTo>
                  <a:pt x="2938517" y="3380834"/>
                </a:lnTo>
                <a:lnTo>
                  <a:pt x="2945864" y="3398569"/>
                </a:lnTo>
                <a:lnTo>
                  <a:pt x="2944807" y="3401120"/>
                </a:lnTo>
                <a:lnTo>
                  <a:pt x="2870380" y="3401120"/>
                </a:lnTo>
                <a:lnTo>
                  <a:pt x="2869323" y="3398569"/>
                </a:lnTo>
                <a:lnTo>
                  <a:pt x="2876669" y="3380834"/>
                </a:lnTo>
                <a:lnTo>
                  <a:pt x="2869323" y="3363098"/>
                </a:lnTo>
                <a:lnTo>
                  <a:pt x="2877055" y="3344430"/>
                </a:lnTo>
                <a:lnTo>
                  <a:pt x="2869323" y="3325761"/>
                </a:lnTo>
                <a:lnTo>
                  <a:pt x="2876668" y="3308027"/>
                </a:lnTo>
                <a:lnTo>
                  <a:pt x="2869323" y="3290292"/>
                </a:lnTo>
                <a:lnTo>
                  <a:pt x="2878598" y="3267901"/>
                </a:lnTo>
                <a:lnTo>
                  <a:pt x="2873057" y="3253888"/>
                </a:lnTo>
                <a:lnTo>
                  <a:pt x="2880507" y="3235045"/>
                </a:lnTo>
                <a:lnTo>
                  <a:pt x="2873057" y="3217485"/>
                </a:lnTo>
                <a:lnTo>
                  <a:pt x="2882184" y="3195972"/>
                </a:lnTo>
                <a:lnTo>
                  <a:pt x="2876790" y="3182950"/>
                </a:lnTo>
                <a:lnTo>
                  <a:pt x="2884029" y="3165473"/>
                </a:lnTo>
                <a:lnTo>
                  <a:pt x="2876790" y="3148413"/>
                </a:lnTo>
                <a:lnTo>
                  <a:pt x="2886974" y="3124411"/>
                </a:lnTo>
                <a:lnTo>
                  <a:pt x="2880524" y="3109209"/>
                </a:lnTo>
                <a:lnTo>
                  <a:pt x="2889520" y="3088008"/>
                </a:lnTo>
                <a:lnTo>
                  <a:pt x="2884258" y="3075606"/>
                </a:lnTo>
                <a:lnTo>
                  <a:pt x="2894526" y="3051407"/>
                </a:lnTo>
                <a:lnTo>
                  <a:pt x="2889857" y="3040137"/>
                </a:lnTo>
                <a:lnTo>
                  <a:pt x="2898814" y="3018514"/>
                </a:lnTo>
                <a:lnTo>
                  <a:pt x="2893591" y="3005600"/>
                </a:lnTo>
                <a:lnTo>
                  <a:pt x="2902502" y="2983563"/>
                </a:lnTo>
                <a:lnTo>
                  <a:pt x="2897325" y="2971063"/>
                </a:lnTo>
                <a:lnTo>
                  <a:pt x="2906530" y="2948838"/>
                </a:lnTo>
                <a:lnTo>
                  <a:pt x="2901058" y="2934660"/>
                </a:lnTo>
                <a:lnTo>
                  <a:pt x="2909759" y="2912117"/>
                </a:lnTo>
                <a:lnTo>
                  <a:pt x="2904792" y="2900125"/>
                </a:lnTo>
                <a:lnTo>
                  <a:pt x="2916259" y="2872442"/>
                </a:lnTo>
                <a:lnTo>
                  <a:pt x="2912259" y="2862787"/>
                </a:lnTo>
                <a:lnTo>
                  <a:pt x="2921086" y="2841478"/>
                </a:lnTo>
                <a:lnTo>
                  <a:pt x="2915994" y="2829185"/>
                </a:lnTo>
                <a:lnTo>
                  <a:pt x="2927074" y="2802436"/>
                </a:lnTo>
                <a:lnTo>
                  <a:pt x="2923462" y="2793715"/>
                </a:lnTo>
                <a:lnTo>
                  <a:pt x="2934194" y="2767805"/>
                </a:lnTo>
                <a:lnTo>
                  <a:pt x="2930929" y="2760112"/>
                </a:lnTo>
                <a:lnTo>
                  <a:pt x="2939922" y="2738919"/>
                </a:lnTo>
                <a:lnTo>
                  <a:pt x="2934663" y="2726510"/>
                </a:lnTo>
                <a:lnTo>
                  <a:pt x="2945283" y="2701452"/>
                </a:lnTo>
                <a:lnTo>
                  <a:pt x="2942130" y="2693840"/>
                </a:lnTo>
                <a:cubicBezTo>
                  <a:pt x="2942130" y="2683014"/>
                  <a:pt x="2946518" y="2673212"/>
                  <a:pt x="2953612" y="2666118"/>
                </a:cubicBezTo>
                <a:lnTo>
                  <a:pt x="2954187" y="2665880"/>
                </a:lnTo>
                <a:lnTo>
                  <a:pt x="2951463" y="2659303"/>
                </a:lnTo>
                <a:lnTo>
                  <a:pt x="2962308" y="2633120"/>
                </a:lnTo>
                <a:lnTo>
                  <a:pt x="2958931" y="2624766"/>
                </a:lnTo>
                <a:lnTo>
                  <a:pt x="2969686" y="2598167"/>
                </a:lnTo>
                <a:lnTo>
                  <a:pt x="2966398" y="2590230"/>
                </a:lnTo>
                <a:cubicBezTo>
                  <a:pt x="2966398" y="2579661"/>
                  <a:pt x="2970681" y="2570094"/>
                  <a:pt x="2977608" y="2563168"/>
                </a:cubicBezTo>
                <a:lnTo>
                  <a:pt x="2980573" y="2561940"/>
                </a:lnTo>
                <a:lnTo>
                  <a:pt x="2977599" y="2554760"/>
                </a:lnTo>
                <a:lnTo>
                  <a:pt x="2987518" y="2530811"/>
                </a:lnTo>
                <a:lnTo>
                  <a:pt x="2985066" y="2524891"/>
                </a:lnTo>
                <a:lnTo>
                  <a:pt x="2996190" y="2498036"/>
                </a:lnTo>
                <a:lnTo>
                  <a:pt x="2992534" y="2489421"/>
                </a:lnTo>
                <a:cubicBezTo>
                  <a:pt x="2992534" y="2478852"/>
                  <a:pt x="2996921" y="2469285"/>
                  <a:pt x="3004016" y="2462359"/>
                </a:cubicBezTo>
                <a:lnTo>
                  <a:pt x="3006145" y="2461499"/>
                </a:lnTo>
                <a:lnTo>
                  <a:pt x="3003735" y="2455818"/>
                </a:lnTo>
                <a:lnTo>
                  <a:pt x="3015110" y="2429010"/>
                </a:lnTo>
                <a:lnTo>
                  <a:pt x="3013069" y="2424082"/>
                </a:lnTo>
                <a:cubicBezTo>
                  <a:pt x="3013069" y="2413514"/>
                  <a:pt x="3017351" y="2403946"/>
                  <a:pt x="3024278" y="2397021"/>
                </a:cubicBezTo>
                <a:lnTo>
                  <a:pt x="3026584" y="2396065"/>
                </a:lnTo>
                <a:lnTo>
                  <a:pt x="3024270" y="2390479"/>
                </a:lnTo>
                <a:cubicBezTo>
                  <a:pt x="3024270" y="2379911"/>
                  <a:pt x="3028552" y="2370343"/>
                  <a:pt x="3035479" y="2363418"/>
                </a:cubicBezTo>
                <a:lnTo>
                  <a:pt x="3037124" y="2362736"/>
                </a:lnTo>
                <a:lnTo>
                  <a:pt x="3035471" y="2358742"/>
                </a:lnTo>
                <a:lnTo>
                  <a:pt x="3046240" y="2332741"/>
                </a:lnTo>
                <a:lnTo>
                  <a:pt x="3042938" y="2325139"/>
                </a:lnTo>
                <a:cubicBezTo>
                  <a:pt x="3042938" y="2314571"/>
                  <a:pt x="3047430" y="2305003"/>
                  <a:pt x="3054694" y="2298078"/>
                </a:cubicBezTo>
                <a:lnTo>
                  <a:pt x="3055917" y="2297595"/>
                </a:lnTo>
                <a:lnTo>
                  <a:pt x="3054139" y="2293404"/>
                </a:lnTo>
                <a:cubicBezTo>
                  <a:pt x="3054139" y="2282835"/>
                  <a:pt x="3058526" y="2273268"/>
                  <a:pt x="3065621" y="2266343"/>
                </a:cubicBezTo>
                <a:lnTo>
                  <a:pt x="3068033" y="2265368"/>
                </a:lnTo>
                <a:lnTo>
                  <a:pt x="3065340" y="2258867"/>
                </a:lnTo>
                <a:cubicBezTo>
                  <a:pt x="3065340" y="2248041"/>
                  <a:pt x="3069727" y="2238240"/>
                  <a:pt x="3076822" y="2231145"/>
                </a:cubicBezTo>
                <a:lnTo>
                  <a:pt x="3079301" y="2230119"/>
                </a:lnTo>
                <a:lnTo>
                  <a:pt x="3078408" y="2228065"/>
                </a:lnTo>
                <a:cubicBezTo>
                  <a:pt x="3078408" y="2217497"/>
                  <a:pt x="3082900" y="2207929"/>
                  <a:pt x="3090164" y="2201004"/>
                </a:cubicBezTo>
                <a:lnTo>
                  <a:pt x="3094801" y="2199172"/>
                </a:lnTo>
                <a:lnTo>
                  <a:pt x="3093343" y="2195395"/>
                </a:lnTo>
                <a:cubicBezTo>
                  <a:pt x="3093343" y="2184053"/>
                  <a:pt x="3097626" y="2173786"/>
                  <a:pt x="3104552" y="2166353"/>
                </a:cubicBezTo>
                <a:lnTo>
                  <a:pt x="3105814" y="2165792"/>
                </a:lnTo>
                <a:lnTo>
                  <a:pt x="3104544" y="2162725"/>
                </a:lnTo>
                <a:cubicBezTo>
                  <a:pt x="3104544" y="2152157"/>
                  <a:pt x="3108827" y="2142590"/>
                  <a:pt x="3115753" y="2135664"/>
                </a:cubicBezTo>
                <a:lnTo>
                  <a:pt x="3117068" y="2135119"/>
                </a:lnTo>
                <a:lnTo>
                  <a:pt x="3115745" y="2131924"/>
                </a:lnTo>
                <a:cubicBezTo>
                  <a:pt x="3115745" y="2121098"/>
                  <a:pt x="3120132" y="2111296"/>
                  <a:pt x="3127227" y="2104202"/>
                </a:cubicBezTo>
                <a:lnTo>
                  <a:pt x="3132857" y="2101870"/>
                </a:lnTo>
                <a:lnTo>
                  <a:pt x="3132547" y="2101121"/>
                </a:lnTo>
                <a:cubicBezTo>
                  <a:pt x="3132547" y="2090552"/>
                  <a:pt x="3136830" y="2080985"/>
                  <a:pt x="3143756" y="2074060"/>
                </a:cubicBezTo>
                <a:lnTo>
                  <a:pt x="3145615" y="2073288"/>
                </a:lnTo>
                <a:lnTo>
                  <a:pt x="3143748" y="2068450"/>
                </a:lnTo>
                <a:cubicBezTo>
                  <a:pt x="3143748" y="2057108"/>
                  <a:pt x="3148031" y="2046841"/>
                  <a:pt x="3154957" y="2039409"/>
                </a:cubicBezTo>
                <a:lnTo>
                  <a:pt x="3159372" y="2037446"/>
                </a:lnTo>
                <a:lnTo>
                  <a:pt x="3158683" y="2035781"/>
                </a:lnTo>
                <a:cubicBezTo>
                  <a:pt x="3158683" y="2025213"/>
                  <a:pt x="3162965" y="2015645"/>
                  <a:pt x="3169892" y="2008720"/>
                </a:cubicBezTo>
                <a:lnTo>
                  <a:pt x="3171181" y="2008185"/>
                </a:lnTo>
                <a:lnTo>
                  <a:pt x="3169884" y="2004978"/>
                </a:lnTo>
                <a:cubicBezTo>
                  <a:pt x="3169884" y="1994152"/>
                  <a:pt x="3174166" y="1984350"/>
                  <a:pt x="3181093" y="1977256"/>
                </a:cubicBezTo>
                <a:lnTo>
                  <a:pt x="3185358" y="1975446"/>
                </a:lnTo>
                <a:lnTo>
                  <a:pt x="3184818" y="1974175"/>
                </a:lnTo>
                <a:cubicBezTo>
                  <a:pt x="3184818" y="1963607"/>
                  <a:pt x="3189206" y="1954039"/>
                  <a:pt x="3196300" y="1947114"/>
                </a:cubicBezTo>
                <a:lnTo>
                  <a:pt x="3202172" y="1944740"/>
                </a:lnTo>
                <a:lnTo>
                  <a:pt x="3201619" y="1943373"/>
                </a:lnTo>
                <a:cubicBezTo>
                  <a:pt x="3201619" y="1932547"/>
                  <a:pt x="3205902" y="1922746"/>
                  <a:pt x="3212828" y="1915651"/>
                </a:cubicBezTo>
                <a:lnTo>
                  <a:pt x="3217082" y="1913846"/>
                </a:lnTo>
                <a:lnTo>
                  <a:pt x="3216554" y="1912570"/>
                </a:lnTo>
                <a:cubicBezTo>
                  <a:pt x="3216554" y="1902002"/>
                  <a:pt x="3220837" y="1892434"/>
                  <a:pt x="3227763" y="1885509"/>
                </a:cubicBezTo>
                <a:lnTo>
                  <a:pt x="3232249" y="1883650"/>
                </a:lnTo>
                <a:lnTo>
                  <a:pt x="3231488" y="1881767"/>
                </a:lnTo>
                <a:cubicBezTo>
                  <a:pt x="3231488" y="1870941"/>
                  <a:pt x="3235771" y="1861140"/>
                  <a:pt x="3242698" y="1854045"/>
                </a:cubicBezTo>
                <a:lnTo>
                  <a:pt x="3246602" y="1852388"/>
                </a:lnTo>
                <a:lnTo>
                  <a:pt x="3257905" y="1824450"/>
                </a:lnTo>
                <a:lnTo>
                  <a:pt x="3264054" y="1821841"/>
                </a:lnTo>
                <a:lnTo>
                  <a:pt x="3274433" y="1796174"/>
                </a:lnTo>
                <a:lnTo>
                  <a:pt x="3278687" y="1794369"/>
                </a:lnTo>
                <a:lnTo>
                  <a:pt x="3278159" y="1793093"/>
                </a:lnTo>
                <a:cubicBezTo>
                  <a:pt x="3278159" y="1782525"/>
                  <a:pt x="3282441" y="1772957"/>
                  <a:pt x="3289368" y="1766032"/>
                </a:cubicBezTo>
                <a:lnTo>
                  <a:pt x="3293540" y="1764303"/>
                </a:lnTo>
                <a:lnTo>
                  <a:pt x="3293093" y="1763224"/>
                </a:lnTo>
                <a:cubicBezTo>
                  <a:pt x="3293093" y="1752655"/>
                  <a:pt x="3297376" y="1743087"/>
                  <a:pt x="3304302" y="1736162"/>
                </a:cubicBezTo>
                <a:lnTo>
                  <a:pt x="3308356" y="1734483"/>
                </a:lnTo>
                <a:lnTo>
                  <a:pt x="3320057" y="1708160"/>
                </a:lnTo>
                <a:lnTo>
                  <a:pt x="3328798" y="1704787"/>
                </a:lnTo>
                <a:lnTo>
                  <a:pt x="3339773" y="1678291"/>
                </a:lnTo>
                <a:lnTo>
                  <a:pt x="3344606" y="1676289"/>
                </a:lnTo>
                <a:lnTo>
                  <a:pt x="3343498" y="1673615"/>
                </a:lnTo>
                <a:cubicBezTo>
                  <a:pt x="3343498" y="1663047"/>
                  <a:pt x="3347781" y="1653480"/>
                  <a:pt x="3354708" y="1646554"/>
                </a:cubicBezTo>
                <a:lnTo>
                  <a:pt x="3364234" y="1642608"/>
                </a:lnTo>
                <a:lnTo>
                  <a:pt x="3373649" y="1620419"/>
                </a:lnTo>
                <a:lnTo>
                  <a:pt x="3383061" y="1616612"/>
                </a:lnTo>
                <a:lnTo>
                  <a:pt x="3382701" y="1615743"/>
                </a:lnTo>
                <a:cubicBezTo>
                  <a:pt x="3382701" y="1605175"/>
                  <a:pt x="3386984" y="1595607"/>
                  <a:pt x="3393910" y="1588682"/>
                </a:cubicBezTo>
                <a:lnTo>
                  <a:pt x="3398871" y="1586626"/>
                </a:lnTo>
                <a:lnTo>
                  <a:pt x="3408845" y="1562546"/>
                </a:lnTo>
                <a:lnTo>
                  <a:pt x="3416878" y="1559218"/>
                </a:lnTo>
                <a:lnTo>
                  <a:pt x="3427786" y="1531630"/>
                </a:lnTo>
                <a:lnTo>
                  <a:pt x="3438877" y="1526818"/>
                </a:lnTo>
                <a:lnTo>
                  <a:pt x="3448049" y="1504675"/>
                </a:lnTo>
                <a:lnTo>
                  <a:pt x="3457005" y="1500965"/>
                </a:lnTo>
                <a:lnTo>
                  <a:pt x="3466718" y="1476945"/>
                </a:lnTo>
                <a:lnTo>
                  <a:pt x="3476096" y="1472965"/>
                </a:lnTo>
                <a:lnTo>
                  <a:pt x="3485386" y="1450538"/>
                </a:lnTo>
                <a:lnTo>
                  <a:pt x="3497105" y="1445683"/>
                </a:lnTo>
                <a:lnTo>
                  <a:pt x="3505920" y="1424402"/>
                </a:lnTo>
                <a:lnTo>
                  <a:pt x="3513512" y="1421256"/>
                </a:lnTo>
                <a:lnTo>
                  <a:pt x="3524588" y="1393212"/>
                </a:lnTo>
                <a:lnTo>
                  <a:pt x="3533875" y="1389177"/>
                </a:lnTo>
                <a:lnTo>
                  <a:pt x="3543257" y="1366529"/>
                </a:lnTo>
                <a:lnTo>
                  <a:pt x="3551886" y="1362955"/>
                </a:lnTo>
                <a:lnTo>
                  <a:pt x="3562745" y="1338528"/>
                </a:lnTo>
                <a:lnTo>
                  <a:pt x="3578488" y="1332451"/>
                </a:lnTo>
                <a:lnTo>
                  <a:pt x="3586194" y="1312939"/>
                </a:lnTo>
                <a:lnTo>
                  <a:pt x="3595765" y="1308781"/>
                </a:lnTo>
                <a:lnTo>
                  <a:pt x="3604863" y="1285209"/>
                </a:lnTo>
                <a:lnTo>
                  <a:pt x="3622819" y="1277228"/>
                </a:lnTo>
                <a:lnTo>
                  <a:pt x="3629131" y="1261987"/>
                </a:lnTo>
                <a:lnTo>
                  <a:pt x="3638089" y="1258277"/>
                </a:lnTo>
                <a:lnTo>
                  <a:pt x="3647800" y="1234258"/>
                </a:lnTo>
                <a:lnTo>
                  <a:pt x="3661707" y="1228357"/>
                </a:lnTo>
                <a:lnTo>
                  <a:pt x="3670202" y="1207850"/>
                </a:lnTo>
                <a:lnTo>
                  <a:pt x="3687136" y="1200835"/>
                </a:lnTo>
                <a:lnTo>
                  <a:pt x="3694471" y="1182261"/>
                </a:lnTo>
                <a:lnTo>
                  <a:pt x="3704701" y="1177817"/>
                </a:lnTo>
                <a:lnTo>
                  <a:pt x="3713139" y="1157444"/>
                </a:lnTo>
                <a:lnTo>
                  <a:pt x="3727196" y="1151622"/>
                </a:lnTo>
                <a:lnTo>
                  <a:pt x="3735815" y="1131309"/>
                </a:lnTo>
                <a:lnTo>
                  <a:pt x="3752901" y="1124400"/>
                </a:lnTo>
                <a:lnTo>
                  <a:pt x="3759810" y="1107312"/>
                </a:lnTo>
                <a:lnTo>
                  <a:pt x="3773718" y="1101411"/>
                </a:lnTo>
                <a:lnTo>
                  <a:pt x="3782212" y="1080904"/>
                </a:lnTo>
                <a:lnTo>
                  <a:pt x="3798191" y="1074285"/>
                </a:lnTo>
                <a:lnTo>
                  <a:pt x="3804888" y="1058502"/>
                </a:lnTo>
                <a:lnTo>
                  <a:pt x="3821636" y="1051729"/>
                </a:lnTo>
                <a:lnTo>
                  <a:pt x="3828883" y="1034234"/>
                </a:lnTo>
                <a:lnTo>
                  <a:pt x="3843584" y="1028144"/>
                </a:lnTo>
                <a:lnTo>
                  <a:pt x="3851285" y="1008645"/>
                </a:lnTo>
                <a:lnTo>
                  <a:pt x="3868687" y="1001084"/>
                </a:lnTo>
                <a:lnTo>
                  <a:pt x="3875553" y="984101"/>
                </a:lnTo>
                <a:lnTo>
                  <a:pt x="3891612" y="977288"/>
                </a:lnTo>
                <a:lnTo>
                  <a:pt x="3898502" y="961426"/>
                </a:lnTo>
                <a:lnTo>
                  <a:pt x="3918152" y="953666"/>
                </a:lnTo>
                <a:lnTo>
                  <a:pt x="3924365" y="939024"/>
                </a:lnTo>
                <a:lnTo>
                  <a:pt x="3941452" y="932115"/>
                </a:lnTo>
                <a:lnTo>
                  <a:pt x="3948360" y="915029"/>
                </a:lnTo>
                <a:lnTo>
                  <a:pt x="3968834" y="906342"/>
                </a:lnTo>
                <a:lnTo>
                  <a:pt x="3974770" y="892354"/>
                </a:lnTo>
                <a:lnTo>
                  <a:pt x="3992446" y="885207"/>
                </a:lnTo>
                <a:lnTo>
                  <a:pt x="3993949" y="881579"/>
                </a:lnTo>
                <a:lnTo>
                  <a:pt x="3972457" y="890481"/>
                </a:lnTo>
                <a:lnTo>
                  <a:pt x="3967013" y="904585"/>
                </a:lnTo>
                <a:lnTo>
                  <a:pt x="3949066" y="912563"/>
                </a:lnTo>
                <a:lnTo>
                  <a:pt x="3944065" y="924075"/>
                </a:lnTo>
                <a:lnTo>
                  <a:pt x="3924416" y="931835"/>
                </a:lnTo>
                <a:lnTo>
                  <a:pt x="3918203" y="946477"/>
                </a:lnTo>
                <a:lnTo>
                  <a:pt x="3900863" y="953488"/>
                </a:lnTo>
                <a:lnTo>
                  <a:pt x="3893661" y="970472"/>
                </a:lnTo>
                <a:lnTo>
                  <a:pt x="3874202" y="978345"/>
                </a:lnTo>
                <a:lnTo>
                  <a:pt x="3868071" y="993147"/>
                </a:lnTo>
                <a:lnTo>
                  <a:pt x="3849976" y="1000642"/>
                </a:lnTo>
                <a:lnTo>
                  <a:pt x="3843802" y="1015549"/>
                </a:lnTo>
                <a:lnTo>
                  <a:pt x="3828548" y="1021867"/>
                </a:lnTo>
                <a:lnTo>
                  <a:pt x="3821400" y="1039544"/>
                </a:lnTo>
                <a:lnTo>
                  <a:pt x="3806452" y="1045887"/>
                </a:lnTo>
                <a:lnTo>
                  <a:pt x="3798178" y="1065408"/>
                </a:lnTo>
                <a:lnTo>
                  <a:pt x="3776940" y="1074006"/>
                </a:lnTo>
                <a:lnTo>
                  <a:pt x="3770997" y="1088356"/>
                </a:lnTo>
                <a:lnTo>
                  <a:pt x="3756088" y="1094531"/>
                </a:lnTo>
                <a:lnTo>
                  <a:pt x="3748595" y="1112624"/>
                </a:lnTo>
                <a:lnTo>
                  <a:pt x="3730499" y="1120120"/>
                </a:lnTo>
                <a:lnTo>
                  <a:pt x="3724324" y="1135026"/>
                </a:lnTo>
                <a:lnTo>
                  <a:pt x="3710884" y="1140593"/>
                </a:lnTo>
                <a:lnTo>
                  <a:pt x="3701922" y="1162755"/>
                </a:lnTo>
                <a:lnTo>
                  <a:pt x="3690327" y="1167675"/>
                </a:lnTo>
                <a:lnTo>
                  <a:pt x="3682434" y="1185431"/>
                </a:lnTo>
                <a:lnTo>
                  <a:pt x="3667410" y="1191230"/>
                </a:lnTo>
                <a:lnTo>
                  <a:pt x="3658985" y="1211567"/>
                </a:lnTo>
                <a:lnTo>
                  <a:pt x="3645167" y="1217290"/>
                </a:lnTo>
                <a:lnTo>
                  <a:pt x="3636585" y="1239024"/>
                </a:lnTo>
                <a:lnTo>
                  <a:pt x="3620721" y="1245915"/>
                </a:lnTo>
                <a:lnTo>
                  <a:pt x="3613909" y="1261972"/>
                </a:lnTo>
                <a:lnTo>
                  <a:pt x="3603089" y="1266346"/>
                </a:lnTo>
                <a:lnTo>
                  <a:pt x="3593646" y="1289701"/>
                </a:lnTo>
                <a:lnTo>
                  <a:pt x="3579738" y="1295603"/>
                </a:lnTo>
                <a:lnTo>
                  <a:pt x="3571244" y="1316109"/>
                </a:lnTo>
                <a:lnTo>
                  <a:pt x="3561446" y="1320167"/>
                </a:lnTo>
                <a:lnTo>
                  <a:pt x="3552303" y="1343292"/>
                </a:lnTo>
                <a:lnTo>
                  <a:pt x="3535932" y="1350394"/>
                </a:lnTo>
                <a:lnTo>
                  <a:pt x="3528307" y="1369702"/>
                </a:lnTo>
                <a:lnTo>
                  <a:pt x="3517133" y="1374557"/>
                </a:lnTo>
                <a:lnTo>
                  <a:pt x="3509639" y="1392650"/>
                </a:lnTo>
                <a:lnTo>
                  <a:pt x="3501073" y="1396198"/>
                </a:lnTo>
                <a:lnTo>
                  <a:pt x="3490696" y="1420652"/>
                </a:lnTo>
                <a:lnTo>
                  <a:pt x="3475923" y="1426626"/>
                </a:lnTo>
                <a:lnTo>
                  <a:pt x="3466701" y="1449975"/>
                </a:lnTo>
                <a:lnTo>
                  <a:pt x="3458356" y="1453601"/>
                </a:lnTo>
                <a:lnTo>
                  <a:pt x="3448033" y="1478524"/>
                </a:lnTo>
                <a:lnTo>
                  <a:pt x="3438507" y="1482469"/>
                </a:lnTo>
                <a:lnTo>
                  <a:pt x="3429092" y="1504660"/>
                </a:lnTo>
                <a:lnTo>
                  <a:pt x="3418273" y="1509034"/>
                </a:lnTo>
                <a:lnTo>
                  <a:pt x="3408830" y="1532388"/>
                </a:lnTo>
                <a:lnTo>
                  <a:pt x="3399453" y="1536367"/>
                </a:lnTo>
                <a:lnTo>
                  <a:pt x="3390162" y="1558797"/>
                </a:lnTo>
                <a:lnTo>
                  <a:pt x="3382127" y="1562125"/>
                </a:lnTo>
                <a:lnTo>
                  <a:pt x="3371219" y="1589713"/>
                </a:lnTo>
                <a:lnTo>
                  <a:pt x="3364681" y="1592550"/>
                </a:lnTo>
                <a:lnTo>
                  <a:pt x="3354691" y="1616669"/>
                </a:lnTo>
                <a:lnTo>
                  <a:pt x="3345225" y="1620589"/>
                </a:lnTo>
                <a:lnTo>
                  <a:pt x="3336023" y="1642804"/>
                </a:lnTo>
                <a:lnTo>
                  <a:pt x="3328003" y="1646126"/>
                </a:lnTo>
                <a:lnTo>
                  <a:pt x="3328564" y="1647480"/>
                </a:lnTo>
                <a:cubicBezTo>
                  <a:pt x="3328564" y="1658048"/>
                  <a:pt x="3324280" y="1667616"/>
                  <a:pt x="3317354" y="1674541"/>
                </a:cubicBezTo>
                <a:lnTo>
                  <a:pt x="3312359" y="1676609"/>
                </a:lnTo>
                <a:lnTo>
                  <a:pt x="3302147" y="1700677"/>
                </a:lnTo>
                <a:lnTo>
                  <a:pt x="3292735" y="1704483"/>
                </a:lnTo>
                <a:lnTo>
                  <a:pt x="3293094" y="1705352"/>
                </a:lnTo>
                <a:cubicBezTo>
                  <a:pt x="3293094" y="1715921"/>
                  <a:pt x="3288810" y="1725488"/>
                  <a:pt x="3281885" y="1732413"/>
                </a:cubicBezTo>
                <a:lnTo>
                  <a:pt x="3277713" y="1734142"/>
                </a:lnTo>
                <a:lnTo>
                  <a:pt x="3278160" y="1735222"/>
                </a:lnTo>
                <a:cubicBezTo>
                  <a:pt x="3278160" y="1745790"/>
                  <a:pt x="3273876" y="1755357"/>
                  <a:pt x="3266951" y="1762283"/>
                </a:cubicBezTo>
                <a:lnTo>
                  <a:pt x="3262895" y="1763962"/>
                </a:lnTo>
                <a:lnTo>
                  <a:pt x="3251195" y="1790285"/>
                </a:lnTo>
                <a:lnTo>
                  <a:pt x="3242455" y="1793657"/>
                </a:lnTo>
                <a:lnTo>
                  <a:pt x="3231480" y="1820154"/>
                </a:lnTo>
                <a:lnTo>
                  <a:pt x="3226993" y="1822012"/>
                </a:lnTo>
                <a:lnTo>
                  <a:pt x="3227755" y="1823896"/>
                </a:lnTo>
                <a:cubicBezTo>
                  <a:pt x="3227755" y="1834722"/>
                  <a:pt x="3223471" y="1844522"/>
                  <a:pt x="3216545" y="1851617"/>
                </a:cubicBezTo>
                <a:lnTo>
                  <a:pt x="3212647" y="1853271"/>
                </a:lnTo>
                <a:lnTo>
                  <a:pt x="3201612" y="1881213"/>
                </a:lnTo>
                <a:lnTo>
                  <a:pt x="3197349" y="1883065"/>
                </a:lnTo>
                <a:lnTo>
                  <a:pt x="3186404" y="1909488"/>
                </a:lnTo>
                <a:lnTo>
                  <a:pt x="3180774" y="1911820"/>
                </a:lnTo>
                <a:lnTo>
                  <a:pt x="3181085" y="1912570"/>
                </a:lnTo>
                <a:cubicBezTo>
                  <a:pt x="3181085" y="1923138"/>
                  <a:pt x="3176801" y="1932706"/>
                  <a:pt x="3169875" y="1939631"/>
                </a:cubicBezTo>
                <a:lnTo>
                  <a:pt x="3165388" y="1941489"/>
                </a:lnTo>
                <a:lnTo>
                  <a:pt x="3166150" y="1943373"/>
                </a:lnTo>
                <a:cubicBezTo>
                  <a:pt x="3166150" y="1954199"/>
                  <a:pt x="3161866" y="1963999"/>
                  <a:pt x="3154941" y="1971094"/>
                </a:cubicBezTo>
                <a:lnTo>
                  <a:pt x="3150687" y="1972899"/>
                </a:lnTo>
                <a:lnTo>
                  <a:pt x="3151215" y="1974175"/>
                </a:lnTo>
                <a:cubicBezTo>
                  <a:pt x="3151215" y="1984743"/>
                  <a:pt x="3146931" y="1994311"/>
                  <a:pt x="3140006" y="2001236"/>
                </a:cubicBezTo>
                <a:lnTo>
                  <a:pt x="3138691" y="2001780"/>
                </a:lnTo>
                <a:lnTo>
                  <a:pt x="3140015" y="2004978"/>
                </a:lnTo>
                <a:cubicBezTo>
                  <a:pt x="3140015" y="2015804"/>
                  <a:pt x="3135627" y="2025604"/>
                  <a:pt x="3128532" y="2032699"/>
                </a:cubicBezTo>
                <a:lnTo>
                  <a:pt x="3122903" y="2035031"/>
                </a:lnTo>
                <a:lnTo>
                  <a:pt x="3123213" y="2035781"/>
                </a:lnTo>
                <a:cubicBezTo>
                  <a:pt x="3123213" y="2046349"/>
                  <a:pt x="3118929" y="2055917"/>
                  <a:pt x="3112004" y="2062842"/>
                </a:cubicBezTo>
                <a:lnTo>
                  <a:pt x="3106926" y="2064946"/>
                </a:lnTo>
                <a:lnTo>
                  <a:pt x="3108279" y="2068450"/>
                </a:lnTo>
                <a:cubicBezTo>
                  <a:pt x="3108279" y="2079791"/>
                  <a:pt x="3103995" y="2090058"/>
                  <a:pt x="3097069" y="2097492"/>
                </a:cubicBezTo>
                <a:lnTo>
                  <a:pt x="3095806" y="2098053"/>
                </a:lnTo>
                <a:lnTo>
                  <a:pt x="3097078" y="2101121"/>
                </a:lnTo>
                <a:cubicBezTo>
                  <a:pt x="3097078" y="2111689"/>
                  <a:pt x="3092794" y="2121257"/>
                  <a:pt x="3085868" y="2128182"/>
                </a:cubicBezTo>
                <a:lnTo>
                  <a:pt x="3084498" y="2128750"/>
                </a:lnTo>
                <a:lnTo>
                  <a:pt x="3085876" y="2131924"/>
                </a:lnTo>
                <a:cubicBezTo>
                  <a:pt x="3085876" y="2142749"/>
                  <a:pt x="3081279" y="2152550"/>
                  <a:pt x="3073847" y="2159645"/>
                </a:cubicBezTo>
                <a:lnTo>
                  <a:pt x="3070240" y="2161071"/>
                </a:lnTo>
                <a:lnTo>
                  <a:pt x="3070942" y="2162725"/>
                </a:lnTo>
                <a:cubicBezTo>
                  <a:pt x="3070942" y="2173294"/>
                  <a:pt x="3066553" y="2182862"/>
                  <a:pt x="3059459" y="2189787"/>
                </a:cubicBezTo>
                <a:lnTo>
                  <a:pt x="3056215" y="2191098"/>
                </a:lnTo>
                <a:lnTo>
                  <a:pt x="3057874" y="2195395"/>
                </a:lnTo>
                <a:cubicBezTo>
                  <a:pt x="3057874" y="2206736"/>
                  <a:pt x="3053589" y="2217003"/>
                  <a:pt x="3046664" y="2224436"/>
                </a:cubicBezTo>
                <a:lnTo>
                  <a:pt x="3045401" y="2224997"/>
                </a:lnTo>
                <a:lnTo>
                  <a:pt x="3046673" y="2228065"/>
                </a:lnTo>
                <a:cubicBezTo>
                  <a:pt x="3046673" y="2238634"/>
                  <a:pt x="3042388" y="2248201"/>
                  <a:pt x="3035463" y="2255126"/>
                </a:cubicBezTo>
                <a:lnTo>
                  <a:pt x="3034174" y="2255660"/>
                </a:lnTo>
                <a:lnTo>
                  <a:pt x="3035472" y="2258867"/>
                </a:lnTo>
                <a:cubicBezTo>
                  <a:pt x="3035472" y="2269693"/>
                  <a:pt x="3031187" y="2279495"/>
                  <a:pt x="3024262" y="2286589"/>
                </a:cubicBezTo>
                <a:lnTo>
                  <a:pt x="3021819" y="2287627"/>
                </a:lnTo>
                <a:lnTo>
                  <a:pt x="3024271" y="2293404"/>
                </a:lnTo>
                <a:cubicBezTo>
                  <a:pt x="3024271" y="2303972"/>
                  <a:pt x="3019883" y="2313540"/>
                  <a:pt x="3012788" y="2320465"/>
                </a:cubicBezTo>
                <a:lnTo>
                  <a:pt x="3011336" y="2321053"/>
                </a:lnTo>
                <a:lnTo>
                  <a:pt x="3013070" y="2325139"/>
                </a:lnTo>
                <a:cubicBezTo>
                  <a:pt x="3013070" y="2335708"/>
                  <a:pt x="3008681" y="2345275"/>
                  <a:pt x="3001586" y="2352201"/>
                </a:cubicBezTo>
                <a:lnTo>
                  <a:pt x="2997908" y="2353688"/>
                </a:lnTo>
                <a:lnTo>
                  <a:pt x="3000001" y="2358742"/>
                </a:lnTo>
                <a:cubicBezTo>
                  <a:pt x="3000001" y="2369311"/>
                  <a:pt x="2995717" y="2378878"/>
                  <a:pt x="2988792" y="2385803"/>
                </a:cubicBezTo>
                <a:lnTo>
                  <a:pt x="2987146" y="2386485"/>
                </a:lnTo>
                <a:lnTo>
                  <a:pt x="2988800" y="2390479"/>
                </a:lnTo>
                <a:lnTo>
                  <a:pt x="2978107" y="2416295"/>
                </a:lnTo>
                <a:lnTo>
                  <a:pt x="2981333" y="2424082"/>
                </a:lnTo>
                <a:cubicBezTo>
                  <a:pt x="2981333" y="2434650"/>
                  <a:pt x="2977049" y="2444218"/>
                  <a:pt x="2970124" y="2451143"/>
                </a:cubicBezTo>
                <a:lnTo>
                  <a:pt x="2968479" y="2451824"/>
                </a:lnTo>
                <a:lnTo>
                  <a:pt x="2970133" y="2455818"/>
                </a:lnTo>
                <a:lnTo>
                  <a:pt x="2959401" y="2481726"/>
                </a:lnTo>
                <a:lnTo>
                  <a:pt x="2962666" y="2489421"/>
                </a:lnTo>
                <a:cubicBezTo>
                  <a:pt x="2962666" y="2499989"/>
                  <a:pt x="2958277" y="2509556"/>
                  <a:pt x="2951183" y="2516482"/>
                </a:cubicBezTo>
                <a:lnTo>
                  <a:pt x="2948378" y="2517616"/>
                </a:lnTo>
                <a:lnTo>
                  <a:pt x="2951465" y="2524891"/>
                </a:lnTo>
                <a:lnTo>
                  <a:pt x="2940480" y="2550777"/>
                </a:lnTo>
                <a:lnTo>
                  <a:pt x="2942130" y="2554760"/>
                </a:lnTo>
                <a:lnTo>
                  <a:pt x="2931050" y="2581509"/>
                </a:lnTo>
                <a:lnTo>
                  <a:pt x="2934663" y="2590230"/>
                </a:lnTo>
                <a:lnTo>
                  <a:pt x="2923818" y="2616412"/>
                </a:lnTo>
                <a:lnTo>
                  <a:pt x="2927195" y="2624766"/>
                </a:lnTo>
                <a:lnTo>
                  <a:pt x="2916440" y="2651365"/>
                </a:lnTo>
                <a:lnTo>
                  <a:pt x="2919728" y="2659303"/>
                </a:lnTo>
                <a:lnTo>
                  <a:pt x="2908883" y="2685486"/>
                </a:lnTo>
                <a:lnTo>
                  <a:pt x="2912261" y="2693840"/>
                </a:lnTo>
                <a:lnTo>
                  <a:pt x="2901956" y="2719325"/>
                </a:lnTo>
                <a:lnTo>
                  <a:pt x="2904793" y="2726510"/>
                </a:lnTo>
                <a:lnTo>
                  <a:pt x="2894320" y="2753027"/>
                </a:lnTo>
                <a:lnTo>
                  <a:pt x="2897327" y="2760112"/>
                </a:lnTo>
                <a:lnTo>
                  <a:pt x="2886464" y="2785712"/>
                </a:lnTo>
                <a:lnTo>
                  <a:pt x="2889860" y="2793715"/>
                </a:lnTo>
                <a:lnTo>
                  <a:pt x="2879591" y="2817916"/>
                </a:lnTo>
                <a:lnTo>
                  <a:pt x="2884259" y="2829185"/>
                </a:lnTo>
                <a:lnTo>
                  <a:pt x="2873566" y="2855001"/>
                </a:lnTo>
                <a:lnTo>
                  <a:pt x="2876790" y="2862787"/>
                </a:lnTo>
                <a:lnTo>
                  <a:pt x="2867330" y="2885625"/>
                </a:lnTo>
                <a:lnTo>
                  <a:pt x="2873057" y="2900125"/>
                </a:lnTo>
                <a:lnTo>
                  <a:pt x="2864310" y="2922273"/>
                </a:lnTo>
                <a:lnTo>
                  <a:pt x="2869324" y="2934660"/>
                </a:lnTo>
                <a:lnTo>
                  <a:pt x="2858179" y="2962190"/>
                </a:lnTo>
                <a:lnTo>
                  <a:pt x="2861856" y="2971063"/>
                </a:lnTo>
                <a:lnTo>
                  <a:pt x="2852899" y="2992684"/>
                </a:lnTo>
                <a:lnTo>
                  <a:pt x="2858122" y="3005600"/>
                </a:lnTo>
                <a:lnTo>
                  <a:pt x="2849210" y="3027637"/>
                </a:lnTo>
                <a:lnTo>
                  <a:pt x="2854388" y="3040137"/>
                </a:lnTo>
                <a:lnTo>
                  <a:pt x="2845176" y="3062378"/>
                </a:lnTo>
                <a:lnTo>
                  <a:pt x="2850655" y="3075606"/>
                </a:lnTo>
                <a:lnTo>
                  <a:pt x="2843529" y="3092805"/>
                </a:lnTo>
                <a:lnTo>
                  <a:pt x="2850656" y="3109209"/>
                </a:lnTo>
                <a:lnTo>
                  <a:pt x="2840431" y="3132745"/>
                </a:lnTo>
                <a:lnTo>
                  <a:pt x="2846921" y="3148413"/>
                </a:lnTo>
                <a:lnTo>
                  <a:pt x="2837965" y="3170034"/>
                </a:lnTo>
                <a:lnTo>
                  <a:pt x="2843187" y="3182950"/>
                </a:lnTo>
                <a:lnTo>
                  <a:pt x="2835875" y="3201035"/>
                </a:lnTo>
                <a:lnTo>
                  <a:pt x="2843187" y="3217485"/>
                </a:lnTo>
                <a:lnTo>
                  <a:pt x="2833594" y="3239066"/>
                </a:lnTo>
                <a:lnTo>
                  <a:pt x="2839455" y="3253888"/>
                </a:lnTo>
                <a:lnTo>
                  <a:pt x="2832004" y="3272732"/>
                </a:lnTo>
                <a:lnTo>
                  <a:pt x="2839455" y="3290292"/>
                </a:lnTo>
                <a:lnTo>
                  <a:pt x="2831754" y="3308440"/>
                </a:lnTo>
                <a:lnTo>
                  <a:pt x="2839454" y="3325761"/>
                </a:lnTo>
                <a:lnTo>
                  <a:pt x="2829438" y="3348292"/>
                </a:lnTo>
                <a:lnTo>
                  <a:pt x="2835721" y="3363098"/>
                </a:lnTo>
                <a:lnTo>
                  <a:pt x="2828196" y="3380834"/>
                </a:lnTo>
                <a:lnTo>
                  <a:pt x="2835721" y="3398569"/>
                </a:lnTo>
                <a:lnTo>
                  <a:pt x="2834638" y="3401120"/>
                </a:lnTo>
                <a:lnTo>
                  <a:pt x="2758396" y="3401120"/>
                </a:lnTo>
                <a:lnTo>
                  <a:pt x="2757313" y="3398569"/>
                </a:lnTo>
                <a:lnTo>
                  <a:pt x="2764838" y="3380834"/>
                </a:lnTo>
                <a:lnTo>
                  <a:pt x="2757313" y="3363098"/>
                </a:lnTo>
                <a:lnTo>
                  <a:pt x="2765418" y="3343996"/>
                </a:lnTo>
                <a:lnTo>
                  <a:pt x="2757313" y="3325761"/>
                </a:lnTo>
                <a:lnTo>
                  <a:pt x="2766923" y="3304141"/>
                </a:lnTo>
                <a:lnTo>
                  <a:pt x="2761046" y="3290292"/>
                </a:lnTo>
                <a:lnTo>
                  <a:pt x="2768498" y="3272732"/>
                </a:lnTo>
                <a:lnTo>
                  <a:pt x="2761046" y="3253888"/>
                </a:lnTo>
                <a:lnTo>
                  <a:pt x="2768664" y="3234622"/>
                </a:lnTo>
                <a:lnTo>
                  <a:pt x="2761046" y="3217485"/>
                </a:lnTo>
                <a:lnTo>
                  <a:pt x="2771292" y="3194438"/>
                </a:lnTo>
                <a:lnTo>
                  <a:pt x="2766647" y="3182950"/>
                </a:lnTo>
                <a:lnTo>
                  <a:pt x="2775557" y="3160912"/>
                </a:lnTo>
                <a:lnTo>
                  <a:pt x="2770380" y="3148413"/>
                </a:lnTo>
                <a:lnTo>
                  <a:pt x="2778693" y="3128344"/>
                </a:lnTo>
                <a:lnTo>
                  <a:pt x="2770380" y="3109209"/>
                </a:lnTo>
                <a:lnTo>
                  <a:pt x="2779416" y="3088407"/>
                </a:lnTo>
                <a:lnTo>
                  <a:pt x="2774114" y="3075606"/>
                </a:lnTo>
                <a:lnTo>
                  <a:pt x="2783326" y="3053364"/>
                </a:lnTo>
                <a:lnTo>
                  <a:pt x="2777848" y="3040137"/>
                </a:lnTo>
                <a:lnTo>
                  <a:pt x="2786803" y="3018514"/>
                </a:lnTo>
                <a:lnTo>
                  <a:pt x="2781581" y="3005600"/>
                </a:lnTo>
                <a:lnTo>
                  <a:pt x="2790491" y="2983561"/>
                </a:lnTo>
                <a:lnTo>
                  <a:pt x="2785315" y="2971063"/>
                </a:lnTo>
                <a:lnTo>
                  <a:pt x="2794656" y="2948512"/>
                </a:lnTo>
                <a:lnTo>
                  <a:pt x="2789049" y="2934660"/>
                </a:lnTo>
                <a:lnTo>
                  <a:pt x="2799732" y="2908268"/>
                </a:lnTo>
                <a:lnTo>
                  <a:pt x="2796516" y="2900125"/>
                </a:lnTo>
                <a:lnTo>
                  <a:pt x="2805887" y="2876396"/>
                </a:lnTo>
                <a:lnTo>
                  <a:pt x="2800250" y="2862787"/>
                </a:lnTo>
                <a:lnTo>
                  <a:pt x="2810942" y="2836970"/>
                </a:lnTo>
                <a:lnTo>
                  <a:pt x="2807718" y="2829185"/>
                </a:lnTo>
                <a:lnTo>
                  <a:pt x="2816996" y="2806783"/>
                </a:lnTo>
                <a:lnTo>
                  <a:pt x="2811452" y="2793715"/>
                </a:lnTo>
                <a:lnTo>
                  <a:pt x="2822314" y="2768114"/>
                </a:lnTo>
                <a:lnTo>
                  <a:pt x="2818919" y="2760112"/>
                </a:lnTo>
                <a:cubicBezTo>
                  <a:pt x="2818919" y="2749544"/>
                  <a:pt x="2823306" y="2739976"/>
                  <a:pt x="2830401" y="2733051"/>
                </a:cubicBezTo>
                <a:lnTo>
                  <a:pt x="2830776" y="2732899"/>
                </a:lnTo>
                <a:lnTo>
                  <a:pt x="2828253" y="2726510"/>
                </a:lnTo>
                <a:lnTo>
                  <a:pt x="2838469" y="2700640"/>
                </a:lnTo>
                <a:lnTo>
                  <a:pt x="2835720" y="2693840"/>
                </a:lnTo>
                <a:lnTo>
                  <a:pt x="2846475" y="2667241"/>
                </a:lnTo>
                <a:lnTo>
                  <a:pt x="2843187" y="2659303"/>
                </a:lnTo>
                <a:lnTo>
                  <a:pt x="2854032" y="2633120"/>
                </a:lnTo>
                <a:lnTo>
                  <a:pt x="2850655" y="2624766"/>
                </a:lnTo>
                <a:lnTo>
                  <a:pt x="2861410" y="2598167"/>
                </a:lnTo>
                <a:lnTo>
                  <a:pt x="2858122" y="2590230"/>
                </a:lnTo>
                <a:lnTo>
                  <a:pt x="2869200" y="2563480"/>
                </a:lnTo>
                <a:lnTo>
                  <a:pt x="2865589" y="2554760"/>
                </a:lnTo>
                <a:lnTo>
                  <a:pt x="2875538" y="2530740"/>
                </a:lnTo>
                <a:lnTo>
                  <a:pt x="2873057" y="2524891"/>
                </a:lnTo>
                <a:cubicBezTo>
                  <a:pt x="2873057" y="2514323"/>
                  <a:pt x="2877444" y="2504755"/>
                  <a:pt x="2884539" y="2497830"/>
                </a:cubicBezTo>
                <a:lnTo>
                  <a:pt x="2887344" y="2496695"/>
                </a:lnTo>
                <a:lnTo>
                  <a:pt x="2884258" y="2489421"/>
                </a:lnTo>
                <a:cubicBezTo>
                  <a:pt x="2884258" y="2478852"/>
                  <a:pt x="2888645" y="2469285"/>
                  <a:pt x="2895740" y="2462359"/>
                </a:cubicBezTo>
                <a:lnTo>
                  <a:pt x="2896221" y="2462164"/>
                </a:lnTo>
                <a:lnTo>
                  <a:pt x="2893592" y="2455818"/>
                </a:lnTo>
                <a:cubicBezTo>
                  <a:pt x="2893592" y="2445249"/>
                  <a:pt x="2897875" y="2435682"/>
                  <a:pt x="2904801" y="2428756"/>
                </a:cubicBezTo>
                <a:lnTo>
                  <a:pt x="2906446" y="2428074"/>
                </a:lnTo>
                <a:lnTo>
                  <a:pt x="2904792" y="2424082"/>
                </a:lnTo>
                <a:lnTo>
                  <a:pt x="2915485" y="2398266"/>
                </a:lnTo>
                <a:lnTo>
                  <a:pt x="2912259" y="2390479"/>
                </a:lnTo>
                <a:cubicBezTo>
                  <a:pt x="2912259" y="2379911"/>
                  <a:pt x="2916542" y="2370343"/>
                  <a:pt x="2923469" y="2363418"/>
                </a:cubicBezTo>
                <a:lnTo>
                  <a:pt x="2925114" y="2362736"/>
                </a:lnTo>
                <a:lnTo>
                  <a:pt x="2923460" y="2358742"/>
                </a:lnTo>
                <a:cubicBezTo>
                  <a:pt x="2923460" y="2348174"/>
                  <a:pt x="2927743" y="2338606"/>
                  <a:pt x="2934670" y="2331681"/>
                </a:cubicBezTo>
                <a:lnTo>
                  <a:pt x="2937023" y="2330705"/>
                </a:lnTo>
                <a:lnTo>
                  <a:pt x="2934661" y="2325139"/>
                </a:lnTo>
                <a:cubicBezTo>
                  <a:pt x="2934661" y="2314571"/>
                  <a:pt x="2939050" y="2305003"/>
                  <a:pt x="2946145" y="2298078"/>
                </a:cubicBezTo>
                <a:lnTo>
                  <a:pt x="2947597" y="2297491"/>
                </a:lnTo>
                <a:lnTo>
                  <a:pt x="2945862" y="2293404"/>
                </a:lnTo>
                <a:cubicBezTo>
                  <a:pt x="2945862" y="2282835"/>
                  <a:pt x="2950250" y="2273268"/>
                  <a:pt x="2957344" y="2266343"/>
                </a:cubicBezTo>
                <a:lnTo>
                  <a:pt x="2961306" y="2264741"/>
                </a:lnTo>
                <a:lnTo>
                  <a:pt x="2958931" y="2258867"/>
                </a:lnTo>
                <a:cubicBezTo>
                  <a:pt x="2958931" y="2248041"/>
                  <a:pt x="2963214" y="2238240"/>
                  <a:pt x="2970140" y="2231145"/>
                </a:cubicBezTo>
                <a:lnTo>
                  <a:pt x="2971218" y="2230688"/>
                </a:lnTo>
                <a:lnTo>
                  <a:pt x="2970132" y="2228065"/>
                </a:lnTo>
                <a:cubicBezTo>
                  <a:pt x="2970132" y="2217497"/>
                  <a:pt x="2974415" y="2207929"/>
                  <a:pt x="2981341" y="2201004"/>
                </a:cubicBezTo>
                <a:lnTo>
                  <a:pt x="2983200" y="2200233"/>
                </a:lnTo>
                <a:lnTo>
                  <a:pt x="2981333" y="2195395"/>
                </a:lnTo>
                <a:cubicBezTo>
                  <a:pt x="2981333" y="2184053"/>
                  <a:pt x="2985616" y="2173786"/>
                  <a:pt x="2992542" y="2166353"/>
                </a:cubicBezTo>
                <a:lnTo>
                  <a:pt x="2993830" y="2165781"/>
                </a:lnTo>
                <a:lnTo>
                  <a:pt x="2992534" y="2162725"/>
                </a:lnTo>
                <a:cubicBezTo>
                  <a:pt x="2992534" y="2152157"/>
                  <a:pt x="2996921" y="2142590"/>
                  <a:pt x="3004016" y="2135664"/>
                </a:cubicBezTo>
                <a:lnTo>
                  <a:pt x="3005158" y="2135202"/>
                </a:lnTo>
                <a:lnTo>
                  <a:pt x="3003735" y="2131924"/>
                </a:lnTo>
                <a:cubicBezTo>
                  <a:pt x="3003735" y="2121098"/>
                  <a:pt x="3008332" y="2111296"/>
                  <a:pt x="3015764" y="2104202"/>
                </a:cubicBezTo>
                <a:lnTo>
                  <a:pt x="3020962" y="2102146"/>
                </a:lnTo>
                <a:lnTo>
                  <a:pt x="3020537" y="2101121"/>
                </a:lnTo>
                <a:cubicBezTo>
                  <a:pt x="3020537" y="2090552"/>
                  <a:pt x="3024820" y="2080985"/>
                  <a:pt x="3031746" y="2074060"/>
                </a:cubicBezTo>
                <a:lnTo>
                  <a:pt x="3033605" y="2073288"/>
                </a:lnTo>
                <a:lnTo>
                  <a:pt x="3031738" y="2068450"/>
                </a:lnTo>
                <a:cubicBezTo>
                  <a:pt x="3031738" y="2057108"/>
                  <a:pt x="3036021" y="2046841"/>
                  <a:pt x="3042947" y="2039409"/>
                </a:cubicBezTo>
                <a:lnTo>
                  <a:pt x="3047362" y="2037446"/>
                </a:lnTo>
                <a:lnTo>
                  <a:pt x="3046673" y="2035781"/>
                </a:lnTo>
                <a:cubicBezTo>
                  <a:pt x="3046673" y="2025213"/>
                  <a:pt x="3050955" y="2015645"/>
                  <a:pt x="3057882" y="2008720"/>
                </a:cubicBezTo>
                <a:lnTo>
                  <a:pt x="3062384" y="2006854"/>
                </a:lnTo>
                <a:lnTo>
                  <a:pt x="3061607" y="2004978"/>
                </a:lnTo>
                <a:cubicBezTo>
                  <a:pt x="3061607" y="1994152"/>
                  <a:pt x="3065995" y="1984350"/>
                  <a:pt x="3073089" y="1977256"/>
                </a:cubicBezTo>
                <a:lnTo>
                  <a:pt x="3075532" y="1976245"/>
                </a:lnTo>
                <a:lnTo>
                  <a:pt x="3074675" y="1974175"/>
                </a:lnTo>
                <a:cubicBezTo>
                  <a:pt x="3074675" y="1963607"/>
                  <a:pt x="3078957" y="1954039"/>
                  <a:pt x="3085884" y="1947114"/>
                </a:cubicBezTo>
                <a:lnTo>
                  <a:pt x="3090370" y="1945255"/>
                </a:lnTo>
                <a:lnTo>
                  <a:pt x="3089609" y="1943373"/>
                </a:lnTo>
                <a:cubicBezTo>
                  <a:pt x="3089609" y="1932547"/>
                  <a:pt x="3093892" y="1922746"/>
                  <a:pt x="3100818" y="1915651"/>
                </a:cubicBezTo>
                <a:lnTo>
                  <a:pt x="3105072" y="1913846"/>
                </a:lnTo>
                <a:lnTo>
                  <a:pt x="3104544" y="1912570"/>
                </a:lnTo>
                <a:cubicBezTo>
                  <a:pt x="3104544" y="1902002"/>
                  <a:pt x="3108827" y="1892434"/>
                  <a:pt x="3115753" y="1885509"/>
                </a:cubicBezTo>
                <a:lnTo>
                  <a:pt x="3120256" y="1883643"/>
                </a:lnTo>
                <a:lnTo>
                  <a:pt x="3119479" y="1881767"/>
                </a:lnTo>
                <a:cubicBezTo>
                  <a:pt x="3119479" y="1870941"/>
                  <a:pt x="3123866" y="1861140"/>
                  <a:pt x="3130960" y="1854045"/>
                </a:cubicBezTo>
                <a:lnTo>
                  <a:pt x="3136748" y="1851648"/>
                </a:lnTo>
                <a:lnTo>
                  <a:pt x="3147490" y="1824450"/>
                </a:lnTo>
                <a:lnTo>
                  <a:pt x="3151736" y="1822605"/>
                </a:lnTo>
                <a:lnTo>
                  <a:pt x="3162423" y="1796174"/>
                </a:lnTo>
                <a:lnTo>
                  <a:pt x="3166677" y="1794369"/>
                </a:lnTo>
                <a:lnTo>
                  <a:pt x="3166149" y="1793093"/>
                </a:lnTo>
                <a:cubicBezTo>
                  <a:pt x="3166149" y="1782525"/>
                  <a:pt x="3170431" y="1772957"/>
                  <a:pt x="3177358" y="1766032"/>
                </a:cubicBezTo>
                <a:lnTo>
                  <a:pt x="3181559" y="1764291"/>
                </a:lnTo>
                <a:lnTo>
                  <a:pt x="3181083" y="1763224"/>
                </a:lnTo>
                <a:cubicBezTo>
                  <a:pt x="3181083" y="1752655"/>
                  <a:pt x="3185680" y="1743087"/>
                  <a:pt x="3193112" y="1736162"/>
                </a:cubicBezTo>
                <a:lnTo>
                  <a:pt x="3202774" y="1732432"/>
                </a:lnTo>
                <a:lnTo>
                  <a:pt x="3212828" y="1708160"/>
                </a:lnTo>
                <a:lnTo>
                  <a:pt x="3217001" y="1706432"/>
                </a:lnTo>
                <a:lnTo>
                  <a:pt x="3216554" y="1705352"/>
                </a:lnTo>
                <a:cubicBezTo>
                  <a:pt x="3216554" y="1694784"/>
                  <a:pt x="3220837" y="1685216"/>
                  <a:pt x="3227763" y="1678291"/>
                </a:cubicBezTo>
                <a:lnTo>
                  <a:pt x="3235794" y="1674964"/>
                </a:lnTo>
                <a:lnTo>
                  <a:pt x="3235222" y="1673615"/>
                </a:lnTo>
                <a:cubicBezTo>
                  <a:pt x="3235222" y="1663047"/>
                  <a:pt x="3239610" y="1653480"/>
                  <a:pt x="3246704" y="1646554"/>
                </a:cubicBezTo>
                <a:lnTo>
                  <a:pt x="3253553" y="1643785"/>
                </a:lnTo>
                <a:lnTo>
                  <a:pt x="3263232" y="1620419"/>
                </a:lnTo>
                <a:lnTo>
                  <a:pt x="3271252" y="1617097"/>
                </a:lnTo>
                <a:lnTo>
                  <a:pt x="3270691" y="1615743"/>
                </a:lnTo>
                <a:cubicBezTo>
                  <a:pt x="3270691" y="1605175"/>
                  <a:pt x="3274974" y="1595607"/>
                  <a:pt x="3281900" y="1588682"/>
                </a:cubicBezTo>
                <a:lnTo>
                  <a:pt x="3291367" y="1584760"/>
                </a:lnTo>
                <a:lnTo>
                  <a:pt x="3300569" y="1562546"/>
                </a:lnTo>
                <a:lnTo>
                  <a:pt x="3304406" y="1560956"/>
                </a:lnTo>
                <a:lnTo>
                  <a:pt x="3304294" y="1560672"/>
                </a:lnTo>
                <a:cubicBezTo>
                  <a:pt x="3304294" y="1549330"/>
                  <a:pt x="3308682" y="1539063"/>
                  <a:pt x="3315776" y="1531630"/>
                </a:cubicBezTo>
                <a:lnTo>
                  <a:pt x="3326867" y="1526818"/>
                </a:lnTo>
                <a:lnTo>
                  <a:pt x="3336039" y="1504675"/>
                </a:lnTo>
                <a:lnTo>
                  <a:pt x="3344995" y="1500965"/>
                </a:lnTo>
                <a:lnTo>
                  <a:pt x="3354708" y="1476945"/>
                </a:lnTo>
                <a:lnTo>
                  <a:pt x="3364142" y="1472942"/>
                </a:lnTo>
                <a:lnTo>
                  <a:pt x="3373649" y="1450538"/>
                </a:lnTo>
                <a:lnTo>
                  <a:pt x="3384983" y="1445955"/>
                </a:lnTo>
                <a:lnTo>
                  <a:pt x="3393910" y="1424402"/>
                </a:lnTo>
                <a:lnTo>
                  <a:pt x="3401502" y="1421256"/>
                </a:lnTo>
                <a:lnTo>
                  <a:pt x="3412579" y="1393212"/>
                </a:lnTo>
                <a:lnTo>
                  <a:pt x="3426497" y="1387165"/>
                </a:lnTo>
                <a:lnTo>
                  <a:pt x="3435254" y="1366529"/>
                </a:lnTo>
                <a:lnTo>
                  <a:pt x="3445661" y="1362321"/>
                </a:lnTo>
                <a:lnTo>
                  <a:pt x="3455517" y="1338528"/>
                </a:lnTo>
                <a:lnTo>
                  <a:pt x="3465753" y="1334287"/>
                </a:lnTo>
                <a:lnTo>
                  <a:pt x="3474185" y="1312939"/>
                </a:lnTo>
                <a:lnTo>
                  <a:pt x="3488325" y="1306796"/>
                </a:lnTo>
                <a:lnTo>
                  <a:pt x="3496860" y="1285209"/>
                </a:lnTo>
                <a:lnTo>
                  <a:pt x="3509834" y="1279579"/>
                </a:lnTo>
                <a:lnTo>
                  <a:pt x="3517120" y="1261987"/>
                </a:lnTo>
                <a:lnTo>
                  <a:pt x="3530563" y="1256419"/>
                </a:lnTo>
                <a:lnTo>
                  <a:pt x="3539522" y="1234258"/>
                </a:lnTo>
                <a:lnTo>
                  <a:pt x="3548958" y="1230255"/>
                </a:lnTo>
                <a:lnTo>
                  <a:pt x="3558465" y="1207850"/>
                </a:lnTo>
                <a:lnTo>
                  <a:pt x="3574994" y="1201165"/>
                </a:lnTo>
                <a:lnTo>
                  <a:pt x="3582460" y="1182261"/>
                </a:lnTo>
                <a:lnTo>
                  <a:pt x="3597244" y="1175839"/>
                </a:lnTo>
                <a:lnTo>
                  <a:pt x="3604863" y="1157444"/>
                </a:lnTo>
                <a:lnTo>
                  <a:pt x="3614511" y="1153449"/>
                </a:lnTo>
                <a:lnTo>
                  <a:pt x="3624351" y="1131309"/>
                </a:lnTo>
                <a:lnTo>
                  <a:pt x="3640639" y="1125022"/>
                </a:lnTo>
                <a:lnTo>
                  <a:pt x="3647800" y="1107312"/>
                </a:lnTo>
                <a:lnTo>
                  <a:pt x="3661707" y="1101411"/>
                </a:lnTo>
                <a:lnTo>
                  <a:pt x="3670202" y="1080904"/>
                </a:lnTo>
                <a:lnTo>
                  <a:pt x="3688296" y="1073408"/>
                </a:lnTo>
                <a:lnTo>
                  <a:pt x="3694471" y="1058502"/>
                </a:lnTo>
                <a:lnTo>
                  <a:pt x="3709379" y="1052327"/>
                </a:lnTo>
                <a:lnTo>
                  <a:pt x="3716873" y="1034234"/>
                </a:lnTo>
                <a:lnTo>
                  <a:pt x="3731885" y="1028015"/>
                </a:lnTo>
                <a:lnTo>
                  <a:pt x="3740095" y="1008645"/>
                </a:lnTo>
                <a:lnTo>
                  <a:pt x="3760732" y="1000291"/>
                </a:lnTo>
                <a:lnTo>
                  <a:pt x="3767277" y="984101"/>
                </a:lnTo>
                <a:lnTo>
                  <a:pt x="3783061" y="977404"/>
                </a:lnTo>
                <a:lnTo>
                  <a:pt x="3789679" y="961426"/>
                </a:lnTo>
                <a:lnTo>
                  <a:pt x="3807773" y="953931"/>
                </a:lnTo>
                <a:lnTo>
                  <a:pt x="3813948" y="939024"/>
                </a:lnTo>
                <a:lnTo>
                  <a:pt x="3829444" y="932606"/>
                </a:lnTo>
                <a:lnTo>
                  <a:pt x="3836897" y="915029"/>
                </a:lnTo>
                <a:lnTo>
                  <a:pt x="3856504" y="907097"/>
                </a:lnTo>
                <a:lnTo>
                  <a:pt x="3862760" y="892354"/>
                </a:lnTo>
                <a:lnTo>
                  <a:pt x="3880725" y="885089"/>
                </a:lnTo>
                <a:lnTo>
                  <a:pt x="3882319" y="881421"/>
                </a:lnTo>
                <a:lnTo>
                  <a:pt x="3862512" y="889626"/>
                </a:lnTo>
                <a:lnTo>
                  <a:pt x="3856597" y="904585"/>
                </a:lnTo>
                <a:lnTo>
                  <a:pt x="3837184" y="913009"/>
                </a:lnTo>
                <a:lnTo>
                  <a:pt x="3832600" y="924075"/>
                </a:lnTo>
                <a:lnTo>
                  <a:pt x="3812254" y="932503"/>
                </a:lnTo>
                <a:lnTo>
                  <a:pt x="3806466" y="946477"/>
                </a:lnTo>
                <a:lnTo>
                  <a:pt x="3788969" y="953724"/>
                </a:lnTo>
                <a:lnTo>
                  <a:pt x="3782196" y="970472"/>
                </a:lnTo>
                <a:lnTo>
                  <a:pt x="3766140" y="977285"/>
                </a:lnTo>
                <a:lnTo>
                  <a:pt x="3759249" y="993147"/>
                </a:lnTo>
                <a:lnTo>
                  <a:pt x="3739599" y="1000908"/>
                </a:lnTo>
                <a:lnTo>
                  <a:pt x="3733386" y="1015549"/>
                </a:lnTo>
                <a:lnTo>
                  <a:pt x="3716299" y="1022457"/>
                </a:lnTo>
                <a:lnTo>
                  <a:pt x="3709389" y="1039544"/>
                </a:lnTo>
                <a:lnTo>
                  <a:pt x="3694749" y="1045757"/>
                </a:lnTo>
                <a:lnTo>
                  <a:pt x="3686989" y="1065408"/>
                </a:lnTo>
                <a:lnTo>
                  <a:pt x="3668986" y="1073228"/>
                </a:lnTo>
                <a:lnTo>
                  <a:pt x="3662720" y="1088356"/>
                </a:lnTo>
                <a:lnTo>
                  <a:pt x="3647811" y="1094531"/>
                </a:lnTo>
                <a:lnTo>
                  <a:pt x="3640318" y="1112624"/>
                </a:lnTo>
                <a:lnTo>
                  <a:pt x="3624339" y="1119242"/>
                </a:lnTo>
                <a:lnTo>
                  <a:pt x="3617642" y="1135026"/>
                </a:lnTo>
                <a:lnTo>
                  <a:pt x="3602360" y="1141206"/>
                </a:lnTo>
                <a:lnTo>
                  <a:pt x="3593646" y="1162755"/>
                </a:lnTo>
                <a:lnTo>
                  <a:pt x="3577862" y="1169453"/>
                </a:lnTo>
                <a:lnTo>
                  <a:pt x="3571244" y="1185431"/>
                </a:lnTo>
                <a:lnTo>
                  <a:pt x="3557189" y="1191253"/>
                </a:lnTo>
                <a:lnTo>
                  <a:pt x="3548569" y="1211567"/>
                </a:lnTo>
                <a:lnTo>
                  <a:pt x="3532918" y="1217896"/>
                </a:lnTo>
                <a:lnTo>
                  <a:pt x="3524573" y="1239024"/>
                </a:lnTo>
                <a:lnTo>
                  <a:pt x="3513400" y="1243879"/>
                </a:lnTo>
                <a:lnTo>
                  <a:pt x="3505905" y="1261972"/>
                </a:lnTo>
                <a:lnTo>
                  <a:pt x="3492398" y="1267567"/>
                </a:lnTo>
                <a:lnTo>
                  <a:pt x="3483229" y="1289701"/>
                </a:lnTo>
                <a:lnTo>
                  <a:pt x="3467468" y="1296230"/>
                </a:lnTo>
                <a:lnTo>
                  <a:pt x="3459234" y="1316109"/>
                </a:lnTo>
                <a:lnTo>
                  <a:pt x="3449500" y="1320140"/>
                </a:lnTo>
                <a:lnTo>
                  <a:pt x="3440565" y="1343292"/>
                </a:lnTo>
                <a:lnTo>
                  <a:pt x="3428137" y="1348816"/>
                </a:lnTo>
                <a:lnTo>
                  <a:pt x="3419485" y="1369702"/>
                </a:lnTo>
                <a:lnTo>
                  <a:pt x="3404576" y="1375877"/>
                </a:lnTo>
                <a:lnTo>
                  <a:pt x="3397629" y="1392650"/>
                </a:lnTo>
                <a:lnTo>
                  <a:pt x="3389095" y="1396185"/>
                </a:lnTo>
                <a:lnTo>
                  <a:pt x="3378961" y="1420652"/>
                </a:lnTo>
                <a:lnTo>
                  <a:pt x="3368255" y="1425086"/>
                </a:lnTo>
                <a:lnTo>
                  <a:pt x="3358425" y="1449975"/>
                </a:lnTo>
                <a:lnTo>
                  <a:pt x="3350080" y="1453601"/>
                </a:lnTo>
                <a:lnTo>
                  <a:pt x="3339756" y="1478524"/>
                </a:lnTo>
                <a:lnTo>
                  <a:pt x="3330171" y="1482494"/>
                </a:lnTo>
                <a:lnTo>
                  <a:pt x="3320542" y="1504660"/>
                </a:lnTo>
                <a:lnTo>
                  <a:pt x="3312203" y="1507954"/>
                </a:lnTo>
                <a:lnTo>
                  <a:pt x="3301600" y="1532388"/>
                </a:lnTo>
                <a:lnTo>
                  <a:pt x="3291106" y="1536538"/>
                </a:lnTo>
                <a:lnTo>
                  <a:pt x="3281885" y="1558797"/>
                </a:lnTo>
                <a:lnTo>
                  <a:pt x="3273868" y="1562118"/>
                </a:lnTo>
                <a:lnTo>
                  <a:pt x="3263217" y="1589713"/>
                </a:lnTo>
                <a:lnTo>
                  <a:pt x="3253968" y="1593825"/>
                </a:lnTo>
                <a:lnTo>
                  <a:pt x="3244275" y="1616669"/>
                </a:lnTo>
                <a:lnTo>
                  <a:pt x="3232941" y="1621251"/>
                </a:lnTo>
                <a:lnTo>
                  <a:pt x="3224013" y="1642804"/>
                </a:lnTo>
                <a:lnTo>
                  <a:pt x="3219180" y="1644806"/>
                </a:lnTo>
                <a:lnTo>
                  <a:pt x="3220287" y="1647480"/>
                </a:lnTo>
                <a:cubicBezTo>
                  <a:pt x="3220287" y="1658048"/>
                  <a:pt x="3216003" y="1667616"/>
                  <a:pt x="3209078" y="1674541"/>
                </a:cubicBezTo>
                <a:lnTo>
                  <a:pt x="3199553" y="1678486"/>
                </a:lnTo>
                <a:lnTo>
                  <a:pt x="3190137" y="1700677"/>
                </a:lnTo>
                <a:lnTo>
                  <a:pt x="3183922" y="1703190"/>
                </a:lnTo>
                <a:lnTo>
                  <a:pt x="3184818" y="1705352"/>
                </a:lnTo>
                <a:cubicBezTo>
                  <a:pt x="3184818" y="1715921"/>
                  <a:pt x="3180534" y="1725488"/>
                  <a:pt x="3173609" y="1732413"/>
                </a:cubicBezTo>
                <a:lnTo>
                  <a:pt x="3166009" y="1735561"/>
                </a:lnTo>
                <a:lnTo>
                  <a:pt x="3154941" y="1762283"/>
                </a:lnTo>
                <a:lnTo>
                  <a:pt x="3150914" y="1763950"/>
                </a:lnTo>
                <a:lnTo>
                  <a:pt x="3140006" y="1790285"/>
                </a:lnTo>
                <a:lnTo>
                  <a:pt x="3135824" y="1792017"/>
                </a:lnTo>
                <a:lnTo>
                  <a:pt x="3136280" y="1793093"/>
                </a:lnTo>
                <a:cubicBezTo>
                  <a:pt x="3136280" y="1803661"/>
                  <a:pt x="3131892" y="1813229"/>
                  <a:pt x="3124798" y="1820154"/>
                </a:cubicBezTo>
                <a:lnTo>
                  <a:pt x="3115717" y="1823825"/>
                </a:lnTo>
                <a:lnTo>
                  <a:pt x="3115745" y="1823896"/>
                </a:lnTo>
                <a:cubicBezTo>
                  <a:pt x="3115745" y="1834722"/>
                  <a:pt x="3111461" y="1844522"/>
                  <a:pt x="3104536" y="1851617"/>
                </a:cubicBezTo>
                <a:lnTo>
                  <a:pt x="3100637" y="1853271"/>
                </a:lnTo>
                <a:lnTo>
                  <a:pt x="3089602" y="1881213"/>
                </a:lnTo>
                <a:lnTo>
                  <a:pt x="3085354" y="1883058"/>
                </a:lnTo>
                <a:lnTo>
                  <a:pt x="3074667" y="1909488"/>
                </a:lnTo>
                <a:lnTo>
                  <a:pt x="3070402" y="1911298"/>
                </a:lnTo>
                <a:lnTo>
                  <a:pt x="3070942" y="1912570"/>
                </a:lnTo>
                <a:cubicBezTo>
                  <a:pt x="3070942" y="1923138"/>
                  <a:pt x="3066553" y="1932706"/>
                  <a:pt x="3059459" y="1939631"/>
                </a:cubicBezTo>
                <a:lnTo>
                  <a:pt x="3056752" y="1940726"/>
                </a:lnTo>
                <a:lnTo>
                  <a:pt x="3057875" y="1943373"/>
                </a:lnTo>
                <a:cubicBezTo>
                  <a:pt x="3057875" y="1954199"/>
                  <a:pt x="3053383" y="1963999"/>
                  <a:pt x="3046119" y="1971094"/>
                </a:cubicBezTo>
                <a:lnTo>
                  <a:pt x="3042303" y="1972638"/>
                </a:lnTo>
                <a:lnTo>
                  <a:pt x="3042939" y="1974175"/>
                </a:lnTo>
                <a:cubicBezTo>
                  <a:pt x="3042939" y="1984743"/>
                  <a:pt x="3038655" y="1994311"/>
                  <a:pt x="3031730" y="2001236"/>
                </a:cubicBezTo>
                <a:lnTo>
                  <a:pt x="3027242" y="2003094"/>
                </a:lnTo>
                <a:lnTo>
                  <a:pt x="3028004" y="2004978"/>
                </a:lnTo>
                <a:cubicBezTo>
                  <a:pt x="3028004" y="2015804"/>
                  <a:pt x="3023720" y="2025604"/>
                  <a:pt x="3016795" y="2032699"/>
                </a:cubicBezTo>
                <a:lnTo>
                  <a:pt x="3012531" y="2034509"/>
                </a:lnTo>
                <a:lnTo>
                  <a:pt x="3013071" y="2035781"/>
                </a:lnTo>
                <a:cubicBezTo>
                  <a:pt x="3013071" y="2046349"/>
                  <a:pt x="3008682" y="2055917"/>
                  <a:pt x="3001587" y="2062842"/>
                </a:cubicBezTo>
                <a:lnTo>
                  <a:pt x="2998344" y="2064153"/>
                </a:lnTo>
                <a:lnTo>
                  <a:pt x="3000002" y="2068450"/>
                </a:lnTo>
                <a:cubicBezTo>
                  <a:pt x="3000002" y="2079791"/>
                  <a:pt x="2995718" y="2090058"/>
                  <a:pt x="2988793" y="2097492"/>
                </a:cubicBezTo>
                <a:lnTo>
                  <a:pt x="2984377" y="2099455"/>
                </a:lnTo>
                <a:lnTo>
                  <a:pt x="2985068" y="2101121"/>
                </a:lnTo>
                <a:cubicBezTo>
                  <a:pt x="2985068" y="2111689"/>
                  <a:pt x="2980784" y="2121257"/>
                  <a:pt x="2973859" y="2128182"/>
                </a:cubicBezTo>
                <a:lnTo>
                  <a:pt x="2972570" y="2128716"/>
                </a:lnTo>
                <a:lnTo>
                  <a:pt x="2973867" y="2131924"/>
                </a:lnTo>
                <a:cubicBezTo>
                  <a:pt x="2973867" y="2142749"/>
                  <a:pt x="2969583" y="2152550"/>
                  <a:pt x="2962658" y="2159645"/>
                </a:cubicBezTo>
                <a:lnTo>
                  <a:pt x="2961511" y="2160132"/>
                </a:lnTo>
                <a:lnTo>
                  <a:pt x="2962664" y="2162725"/>
                </a:lnTo>
                <a:cubicBezTo>
                  <a:pt x="2962664" y="2173294"/>
                  <a:pt x="2958068" y="2182862"/>
                  <a:pt x="2950636" y="2189787"/>
                </a:cubicBezTo>
                <a:lnTo>
                  <a:pt x="2944598" y="2192116"/>
                </a:lnTo>
                <a:lnTo>
                  <a:pt x="2945864" y="2195395"/>
                </a:lnTo>
                <a:cubicBezTo>
                  <a:pt x="2945864" y="2206736"/>
                  <a:pt x="2941580" y="2217003"/>
                  <a:pt x="2934655" y="2224436"/>
                </a:cubicBezTo>
                <a:lnTo>
                  <a:pt x="2933392" y="2224997"/>
                </a:lnTo>
                <a:lnTo>
                  <a:pt x="2934663" y="2228065"/>
                </a:lnTo>
                <a:cubicBezTo>
                  <a:pt x="2934663" y="2238634"/>
                  <a:pt x="2930379" y="2248201"/>
                  <a:pt x="2923454" y="2255126"/>
                </a:cubicBezTo>
                <a:lnTo>
                  <a:pt x="2922165" y="2255660"/>
                </a:lnTo>
                <a:lnTo>
                  <a:pt x="2923462" y="2258867"/>
                </a:lnTo>
                <a:cubicBezTo>
                  <a:pt x="2923462" y="2269693"/>
                  <a:pt x="2919178" y="2279495"/>
                  <a:pt x="2912253" y="2286589"/>
                </a:cubicBezTo>
                <a:lnTo>
                  <a:pt x="2909858" y="2287605"/>
                </a:lnTo>
                <a:lnTo>
                  <a:pt x="2912261" y="2293404"/>
                </a:lnTo>
                <a:cubicBezTo>
                  <a:pt x="2912261" y="2303972"/>
                  <a:pt x="2907978" y="2313540"/>
                  <a:pt x="2901053" y="2320465"/>
                </a:cubicBezTo>
                <a:lnTo>
                  <a:pt x="2899372" y="2321161"/>
                </a:lnTo>
                <a:lnTo>
                  <a:pt x="2901060" y="2325139"/>
                </a:lnTo>
                <a:cubicBezTo>
                  <a:pt x="2901060" y="2335708"/>
                  <a:pt x="2896671" y="2345275"/>
                  <a:pt x="2889577" y="2352201"/>
                </a:cubicBezTo>
                <a:lnTo>
                  <a:pt x="2887448" y="2353061"/>
                </a:lnTo>
                <a:lnTo>
                  <a:pt x="2889859" y="2358742"/>
                </a:lnTo>
                <a:lnTo>
                  <a:pt x="2878482" y="2385552"/>
                </a:lnTo>
                <a:lnTo>
                  <a:pt x="2880524" y="2390479"/>
                </a:lnTo>
                <a:cubicBezTo>
                  <a:pt x="2880524" y="2401047"/>
                  <a:pt x="2876240" y="2410615"/>
                  <a:pt x="2869315" y="2417540"/>
                </a:cubicBezTo>
                <a:lnTo>
                  <a:pt x="2867009" y="2418495"/>
                </a:lnTo>
                <a:lnTo>
                  <a:pt x="2869323" y="2424082"/>
                </a:lnTo>
                <a:lnTo>
                  <a:pt x="2858950" y="2449124"/>
                </a:lnTo>
                <a:lnTo>
                  <a:pt x="2861858" y="2455818"/>
                </a:lnTo>
                <a:cubicBezTo>
                  <a:pt x="2861858" y="2466386"/>
                  <a:pt x="2857366" y="2475953"/>
                  <a:pt x="2850102" y="2482879"/>
                </a:cubicBezTo>
                <a:lnTo>
                  <a:pt x="2848248" y="2483610"/>
                </a:lnTo>
                <a:lnTo>
                  <a:pt x="2850656" y="2489421"/>
                </a:lnTo>
                <a:lnTo>
                  <a:pt x="2839576" y="2516170"/>
                </a:lnTo>
                <a:lnTo>
                  <a:pt x="2843189" y="2524891"/>
                </a:lnTo>
                <a:cubicBezTo>
                  <a:pt x="2843189" y="2535459"/>
                  <a:pt x="2838904" y="2545027"/>
                  <a:pt x="2831979" y="2551952"/>
                </a:cubicBezTo>
                <a:lnTo>
                  <a:pt x="2830972" y="2552370"/>
                </a:lnTo>
                <a:lnTo>
                  <a:pt x="2831988" y="2554760"/>
                </a:lnTo>
                <a:cubicBezTo>
                  <a:pt x="2831988" y="2565329"/>
                  <a:pt x="2827599" y="2574896"/>
                  <a:pt x="2820504" y="2581821"/>
                </a:cubicBezTo>
                <a:lnTo>
                  <a:pt x="2819361" y="2582284"/>
                </a:lnTo>
                <a:lnTo>
                  <a:pt x="2822653" y="2590230"/>
                </a:lnTo>
                <a:lnTo>
                  <a:pt x="2811808" y="2616412"/>
                </a:lnTo>
                <a:lnTo>
                  <a:pt x="2815185" y="2624766"/>
                </a:lnTo>
                <a:lnTo>
                  <a:pt x="2804430" y="2651365"/>
                </a:lnTo>
                <a:lnTo>
                  <a:pt x="2807718" y="2659303"/>
                </a:lnTo>
                <a:lnTo>
                  <a:pt x="2796873" y="2685486"/>
                </a:lnTo>
                <a:lnTo>
                  <a:pt x="2800251" y="2693840"/>
                </a:lnTo>
                <a:lnTo>
                  <a:pt x="2789946" y="2719325"/>
                </a:lnTo>
                <a:lnTo>
                  <a:pt x="2792783" y="2726510"/>
                </a:lnTo>
                <a:lnTo>
                  <a:pt x="2782345" y="2752940"/>
                </a:lnTo>
                <a:lnTo>
                  <a:pt x="2785316" y="2760112"/>
                </a:lnTo>
                <a:lnTo>
                  <a:pt x="2776489" y="2781420"/>
                </a:lnTo>
                <a:lnTo>
                  <a:pt x="2781582" y="2793715"/>
                </a:lnTo>
                <a:lnTo>
                  <a:pt x="2770460" y="2820568"/>
                </a:lnTo>
                <a:lnTo>
                  <a:pt x="2774116" y="2829185"/>
                </a:lnTo>
                <a:lnTo>
                  <a:pt x="2765120" y="2850387"/>
                </a:lnTo>
                <a:lnTo>
                  <a:pt x="2770381" y="2862787"/>
                </a:lnTo>
                <a:cubicBezTo>
                  <a:pt x="2770381" y="2873355"/>
                  <a:pt x="2765993" y="2882923"/>
                  <a:pt x="2758898" y="2889848"/>
                </a:cubicBezTo>
                <a:lnTo>
                  <a:pt x="2757250" y="2890514"/>
                </a:lnTo>
                <a:lnTo>
                  <a:pt x="2761046" y="2900125"/>
                </a:lnTo>
                <a:lnTo>
                  <a:pt x="2752417" y="2921975"/>
                </a:lnTo>
                <a:lnTo>
                  <a:pt x="2757313" y="2934660"/>
                </a:lnTo>
                <a:lnTo>
                  <a:pt x="2748239" y="2958170"/>
                </a:lnTo>
                <a:lnTo>
                  <a:pt x="2753579" y="2971063"/>
                </a:lnTo>
                <a:lnTo>
                  <a:pt x="2744623" y="2992684"/>
                </a:lnTo>
                <a:lnTo>
                  <a:pt x="2749845" y="3005600"/>
                </a:lnTo>
                <a:lnTo>
                  <a:pt x="2740813" y="3027937"/>
                </a:lnTo>
                <a:lnTo>
                  <a:pt x="2746113" y="3040137"/>
                </a:lnTo>
                <a:lnTo>
                  <a:pt x="2736681" y="3061850"/>
                </a:lnTo>
                <a:lnTo>
                  <a:pt x="2742378" y="3075606"/>
                </a:lnTo>
                <a:lnTo>
                  <a:pt x="2733551" y="3096914"/>
                </a:lnTo>
                <a:lnTo>
                  <a:pt x="2738644" y="3109209"/>
                </a:lnTo>
                <a:lnTo>
                  <a:pt x="2728658" y="3133317"/>
                </a:lnTo>
                <a:lnTo>
                  <a:pt x="2734911" y="3148413"/>
                </a:lnTo>
                <a:lnTo>
                  <a:pt x="2725955" y="3170034"/>
                </a:lnTo>
                <a:lnTo>
                  <a:pt x="2731177" y="3182950"/>
                </a:lnTo>
                <a:lnTo>
                  <a:pt x="2724111" y="3200426"/>
                </a:lnTo>
                <a:lnTo>
                  <a:pt x="2731177" y="3217485"/>
                </a:lnTo>
                <a:lnTo>
                  <a:pt x="2721972" y="3239710"/>
                </a:lnTo>
                <a:lnTo>
                  <a:pt x="2727443" y="3253888"/>
                </a:lnTo>
                <a:lnTo>
                  <a:pt x="2720170" y="3272732"/>
                </a:lnTo>
                <a:lnTo>
                  <a:pt x="2727443" y="3290292"/>
                </a:lnTo>
                <a:lnTo>
                  <a:pt x="2720098" y="3308027"/>
                </a:lnTo>
                <a:lnTo>
                  <a:pt x="2727443" y="3325761"/>
                </a:lnTo>
                <a:lnTo>
                  <a:pt x="2719711" y="3344430"/>
                </a:lnTo>
                <a:lnTo>
                  <a:pt x="2727443" y="3363098"/>
                </a:lnTo>
                <a:lnTo>
                  <a:pt x="2720098" y="3380834"/>
                </a:lnTo>
                <a:lnTo>
                  <a:pt x="2727443" y="3398569"/>
                </a:lnTo>
                <a:lnTo>
                  <a:pt x="2726387" y="3401120"/>
                </a:lnTo>
                <a:lnTo>
                  <a:pt x="2651960" y="3401120"/>
                </a:lnTo>
                <a:lnTo>
                  <a:pt x="2650903" y="3398569"/>
                </a:lnTo>
                <a:lnTo>
                  <a:pt x="2658249" y="3380834"/>
                </a:lnTo>
                <a:lnTo>
                  <a:pt x="2650903" y="3363098"/>
                </a:lnTo>
                <a:lnTo>
                  <a:pt x="2658635" y="3344430"/>
                </a:lnTo>
                <a:lnTo>
                  <a:pt x="2650903" y="3325761"/>
                </a:lnTo>
                <a:lnTo>
                  <a:pt x="2658248" y="3308027"/>
                </a:lnTo>
                <a:lnTo>
                  <a:pt x="2650903" y="3290292"/>
                </a:lnTo>
                <a:lnTo>
                  <a:pt x="2658176" y="3272732"/>
                </a:lnTo>
                <a:lnTo>
                  <a:pt x="2650903" y="3253888"/>
                </a:lnTo>
                <a:lnTo>
                  <a:pt x="2659977" y="3230378"/>
                </a:lnTo>
                <a:lnTo>
                  <a:pt x="2654636" y="3217485"/>
                </a:lnTo>
                <a:lnTo>
                  <a:pt x="2661703" y="3200426"/>
                </a:lnTo>
                <a:lnTo>
                  <a:pt x="2654636" y="3182950"/>
                </a:lnTo>
                <a:lnTo>
                  <a:pt x="2663547" y="3160911"/>
                </a:lnTo>
                <a:lnTo>
                  <a:pt x="2658370" y="3148413"/>
                </a:lnTo>
                <a:lnTo>
                  <a:pt x="2668356" y="3124303"/>
                </a:lnTo>
                <a:lnTo>
                  <a:pt x="2662104" y="3109209"/>
                </a:lnTo>
                <a:lnTo>
                  <a:pt x="2670929" y="3087901"/>
                </a:lnTo>
                <a:lnTo>
                  <a:pt x="2665837" y="3075606"/>
                </a:lnTo>
                <a:lnTo>
                  <a:pt x="2673358" y="3057449"/>
                </a:lnTo>
                <a:lnTo>
                  <a:pt x="2665837" y="3040137"/>
                </a:lnTo>
                <a:lnTo>
                  <a:pt x="2676937" y="3014584"/>
                </a:lnTo>
                <a:lnTo>
                  <a:pt x="2673305" y="3005600"/>
                </a:lnTo>
                <a:lnTo>
                  <a:pt x="2682215" y="2983563"/>
                </a:lnTo>
                <a:lnTo>
                  <a:pt x="2677038" y="2971063"/>
                </a:lnTo>
                <a:lnTo>
                  <a:pt x="2686244" y="2948838"/>
                </a:lnTo>
                <a:lnTo>
                  <a:pt x="2680772" y="2934660"/>
                </a:lnTo>
                <a:lnTo>
                  <a:pt x="2689359" y="2912412"/>
                </a:lnTo>
                <a:lnTo>
                  <a:pt x="2684506" y="2900125"/>
                </a:lnTo>
                <a:cubicBezTo>
                  <a:pt x="2684506" y="2889040"/>
                  <a:pt x="2688789" y="2879006"/>
                  <a:pt x="2695715" y="2871743"/>
                </a:cubicBezTo>
                <a:lnTo>
                  <a:pt x="2695764" y="2871721"/>
                </a:lnTo>
                <a:lnTo>
                  <a:pt x="2691973" y="2862787"/>
                </a:lnTo>
                <a:lnTo>
                  <a:pt x="2700969" y="2841585"/>
                </a:lnTo>
                <a:lnTo>
                  <a:pt x="2695708" y="2829185"/>
                </a:lnTo>
                <a:cubicBezTo>
                  <a:pt x="2695708" y="2818617"/>
                  <a:pt x="2700096" y="2809049"/>
                  <a:pt x="2707190" y="2802124"/>
                </a:cubicBezTo>
                <a:lnTo>
                  <a:pt x="2708333" y="2801662"/>
                </a:lnTo>
                <a:lnTo>
                  <a:pt x="2705042" y="2793715"/>
                </a:lnTo>
                <a:lnTo>
                  <a:pt x="2713867" y="2772406"/>
                </a:lnTo>
                <a:lnTo>
                  <a:pt x="2708775" y="2760112"/>
                </a:lnTo>
                <a:lnTo>
                  <a:pt x="2719391" y="2734482"/>
                </a:lnTo>
                <a:lnTo>
                  <a:pt x="2716243" y="2726510"/>
                </a:lnTo>
                <a:lnTo>
                  <a:pt x="2726459" y="2700640"/>
                </a:lnTo>
                <a:lnTo>
                  <a:pt x="2723710" y="2693840"/>
                </a:lnTo>
                <a:lnTo>
                  <a:pt x="2734465" y="2667241"/>
                </a:lnTo>
                <a:lnTo>
                  <a:pt x="2731177" y="2659303"/>
                </a:lnTo>
                <a:lnTo>
                  <a:pt x="2742022" y="2633120"/>
                </a:lnTo>
                <a:lnTo>
                  <a:pt x="2738644" y="2624766"/>
                </a:lnTo>
                <a:lnTo>
                  <a:pt x="2749400" y="2598167"/>
                </a:lnTo>
                <a:lnTo>
                  <a:pt x="2746112" y="2590230"/>
                </a:lnTo>
                <a:lnTo>
                  <a:pt x="2757235" y="2563375"/>
                </a:lnTo>
                <a:lnTo>
                  <a:pt x="2753579" y="2554760"/>
                </a:lnTo>
                <a:cubicBezTo>
                  <a:pt x="2753579" y="2544192"/>
                  <a:pt x="2757967" y="2534624"/>
                  <a:pt x="2765061" y="2527699"/>
                </a:cubicBezTo>
                <a:lnTo>
                  <a:pt x="2767417" y="2526747"/>
                </a:lnTo>
                <a:lnTo>
                  <a:pt x="2766648" y="2524891"/>
                </a:lnTo>
                <a:lnTo>
                  <a:pt x="2777727" y="2498141"/>
                </a:lnTo>
                <a:lnTo>
                  <a:pt x="2774115" y="2489421"/>
                </a:lnTo>
                <a:lnTo>
                  <a:pt x="2784884" y="2463419"/>
                </a:lnTo>
                <a:lnTo>
                  <a:pt x="2781582" y="2455818"/>
                </a:lnTo>
                <a:cubicBezTo>
                  <a:pt x="2781582" y="2445249"/>
                  <a:pt x="2786075" y="2435682"/>
                  <a:pt x="2793338" y="2428756"/>
                </a:cubicBezTo>
                <a:lnTo>
                  <a:pt x="2794524" y="2428287"/>
                </a:lnTo>
                <a:lnTo>
                  <a:pt x="2792782" y="2424082"/>
                </a:lnTo>
                <a:cubicBezTo>
                  <a:pt x="2792782" y="2413514"/>
                  <a:pt x="2797065" y="2403946"/>
                  <a:pt x="2803991" y="2397021"/>
                </a:cubicBezTo>
                <a:lnTo>
                  <a:pt x="2806297" y="2396065"/>
                </a:lnTo>
                <a:lnTo>
                  <a:pt x="2803983" y="2390479"/>
                </a:lnTo>
                <a:lnTo>
                  <a:pt x="2814324" y="2365513"/>
                </a:lnTo>
                <a:lnTo>
                  <a:pt x="2811451" y="2358742"/>
                </a:lnTo>
                <a:cubicBezTo>
                  <a:pt x="2811451" y="2348174"/>
                  <a:pt x="2815838" y="2338606"/>
                  <a:pt x="2822932" y="2331681"/>
                </a:cubicBezTo>
                <a:lnTo>
                  <a:pt x="2825062" y="2330820"/>
                </a:lnTo>
                <a:lnTo>
                  <a:pt x="2822651" y="2325139"/>
                </a:lnTo>
                <a:cubicBezTo>
                  <a:pt x="2822651" y="2314571"/>
                  <a:pt x="2827040" y="2305003"/>
                  <a:pt x="2834135" y="2298078"/>
                </a:cubicBezTo>
                <a:lnTo>
                  <a:pt x="2837151" y="2296859"/>
                </a:lnTo>
                <a:lnTo>
                  <a:pt x="2835720" y="2293404"/>
                </a:lnTo>
                <a:cubicBezTo>
                  <a:pt x="2835720" y="2282835"/>
                  <a:pt x="2840003" y="2273268"/>
                  <a:pt x="2846929" y="2266343"/>
                </a:cubicBezTo>
                <a:lnTo>
                  <a:pt x="2849511" y="2265272"/>
                </a:lnTo>
                <a:lnTo>
                  <a:pt x="2846921" y="2258867"/>
                </a:lnTo>
                <a:cubicBezTo>
                  <a:pt x="2846921" y="2248041"/>
                  <a:pt x="2851204" y="2238240"/>
                  <a:pt x="2858130" y="2231145"/>
                </a:cubicBezTo>
                <a:lnTo>
                  <a:pt x="2859209" y="2230688"/>
                </a:lnTo>
                <a:lnTo>
                  <a:pt x="2858122" y="2228065"/>
                </a:lnTo>
                <a:cubicBezTo>
                  <a:pt x="2858122" y="2217497"/>
                  <a:pt x="2862405" y="2207929"/>
                  <a:pt x="2869331" y="2201004"/>
                </a:cubicBezTo>
                <a:lnTo>
                  <a:pt x="2871190" y="2200233"/>
                </a:lnTo>
                <a:lnTo>
                  <a:pt x="2869323" y="2195395"/>
                </a:lnTo>
                <a:cubicBezTo>
                  <a:pt x="2869323" y="2184053"/>
                  <a:pt x="2873606" y="2173786"/>
                  <a:pt x="2880532" y="2166353"/>
                </a:cubicBezTo>
                <a:lnTo>
                  <a:pt x="2881872" y="2165757"/>
                </a:lnTo>
                <a:lnTo>
                  <a:pt x="2880524" y="2162725"/>
                </a:lnTo>
                <a:cubicBezTo>
                  <a:pt x="2880524" y="2152157"/>
                  <a:pt x="2885121" y="2142590"/>
                  <a:pt x="2892553" y="2135664"/>
                </a:cubicBezTo>
                <a:lnTo>
                  <a:pt x="2897989" y="2133565"/>
                </a:lnTo>
                <a:lnTo>
                  <a:pt x="2897326" y="2131924"/>
                </a:lnTo>
                <a:cubicBezTo>
                  <a:pt x="2897326" y="2121098"/>
                  <a:pt x="2901609" y="2111296"/>
                  <a:pt x="2908535" y="2104202"/>
                </a:cubicBezTo>
                <a:lnTo>
                  <a:pt x="2909613" y="2103744"/>
                </a:lnTo>
                <a:lnTo>
                  <a:pt x="2908527" y="2101121"/>
                </a:lnTo>
                <a:cubicBezTo>
                  <a:pt x="2908527" y="2090552"/>
                  <a:pt x="2912810" y="2080985"/>
                  <a:pt x="2919736" y="2074060"/>
                </a:cubicBezTo>
                <a:lnTo>
                  <a:pt x="2924814" y="2071956"/>
                </a:lnTo>
                <a:lnTo>
                  <a:pt x="2923462" y="2068450"/>
                </a:lnTo>
                <a:cubicBezTo>
                  <a:pt x="2923462" y="2057108"/>
                  <a:pt x="2927744" y="2046841"/>
                  <a:pt x="2934671" y="2039409"/>
                </a:cubicBezTo>
                <a:lnTo>
                  <a:pt x="2935958" y="2038836"/>
                </a:lnTo>
                <a:lnTo>
                  <a:pt x="2934663" y="2035781"/>
                </a:lnTo>
                <a:cubicBezTo>
                  <a:pt x="2934663" y="2025213"/>
                  <a:pt x="2939050" y="2015645"/>
                  <a:pt x="2946145" y="2008720"/>
                </a:cubicBezTo>
                <a:lnTo>
                  <a:pt x="2952016" y="2006346"/>
                </a:lnTo>
                <a:lnTo>
                  <a:pt x="2951463" y="2004978"/>
                </a:lnTo>
                <a:cubicBezTo>
                  <a:pt x="2951463" y="1994152"/>
                  <a:pt x="2955746" y="1984350"/>
                  <a:pt x="2962673" y="1977256"/>
                </a:cubicBezTo>
                <a:lnTo>
                  <a:pt x="2966926" y="1975451"/>
                </a:lnTo>
                <a:lnTo>
                  <a:pt x="2966398" y="1974175"/>
                </a:lnTo>
                <a:cubicBezTo>
                  <a:pt x="2966398" y="1963607"/>
                  <a:pt x="2970681" y="1954039"/>
                  <a:pt x="2977608" y="1947114"/>
                </a:cubicBezTo>
                <a:lnTo>
                  <a:pt x="2978949" y="1946558"/>
                </a:lnTo>
                <a:lnTo>
                  <a:pt x="2977599" y="1943373"/>
                </a:lnTo>
                <a:cubicBezTo>
                  <a:pt x="2977599" y="1932547"/>
                  <a:pt x="2982092" y="1922746"/>
                  <a:pt x="2989355" y="1915651"/>
                </a:cubicBezTo>
                <a:lnTo>
                  <a:pt x="2993184" y="1914102"/>
                </a:lnTo>
                <a:lnTo>
                  <a:pt x="2992534" y="1912570"/>
                </a:lnTo>
                <a:cubicBezTo>
                  <a:pt x="2992534" y="1902002"/>
                  <a:pt x="2996921" y="1892434"/>
                  <a:pt x="3004016" y="1885509"/>
                </a:cubicBezTo>
                <a:lnTo>
                  <a:pt x="3009889" y="1883134"/>
                </a:lnTo>
                <a:lnTo>
                  <a:pt x="3009336" y="1881767"/>
                </a:lnTo>
                <a:cubicBezTo>
                  <a:pt x="3009336" y="1870941"/>
                  <a:pt x="3013619" y="1861140"/>
                  <a:pt x="3020545" y="1854045"/>
                </a:cubicBezTo>
                <a:lnTo>
                  <a:pt x="3024445" y="1852391"/>
                </a:lnTo>
                <a:lnTo>
                  <a:pt x="3035480" y="1824450"/>
                </a:lnTo>
                <a:lnTo>
                  <a:pt x="3039726" y="1822605"/>
                </a:lnTo>
                <a:lnTo>
                  <a:pt x="3050413" y="1796174"/>
                </a:lnTo>
                <a:lnTo>
                  <a:pt x="3057916" y="1792990"/>
                </a:lnTo>
                <a:lnTo>
                  <a:pt x="3069355" y="1766032"/>
                </a:lnTo>
                <a:lnTo>
                  <a:pt x="3074907" y="1763786"/>
                </a:lnTo>
                <a:lnTo>
                  <a:pt x="3074675" y="1763224"/>
                </a:lnTo>
                <a:cubicBezTo>
                  <a:pt x="3074675" y="1752655"/>
                  <a:pt x="3078957" y="1743087"/>
                  <a:pt x="3085884" y="1736162"/>
                </a:cubicBezTo>
                <a:lnTo>
                  <a:pt x="3089910" y="1734494"/>
                </a:lnTo>
                <a:lnTo>
                  <a:pt x="3100818" y="1708160"/>
                </a:lnTo>
                <a:lnTo>
                  <a:pt x="3108419" y="1705011"/>
                </a:lnTo>
                <a:lnTo>
                  <a:pt x="3119487" y="1678291"/>
                </a:lnTo>
                <a:lnTo>
                  <a:pt x="3124342" y="1676279"/>
                </a:lnTo>
                <a:lnTo>
                  <a:pt x="3123212" y="1673615"/>
                </a:lnTo>
                <a:cubicBezTo>
                  <a:pt x="3123212" y="1663047"/>
                  <a:pt x="3127600" y="1653480"/>
                  <a:pt x="3134694" y="1646554"/>
                </a:cubicBezTo>
                <a:lnTo>
                  <a:pt x="3146028" y="1641972"/>
                </a:lnTo>
                <a:lnTo>
                  <a:pt x="3154956" y="1620419"/>
                </a:lnTo>
                <a:lnTo>
                  <a:pt x="3159789" y="1618416"/>
                </a:lnTo>
                <a:lnTo>
                  <a:pt x="3158681" y="1615743"/>
                </a:lnTo>
                <a:cubicBezTo>
                  <a:pt x="3158681" y="1605175"/>
                  <a:pt x="3162964" y="1595607"/>
                  <a:pt x="3169891" y="1588682"/>
                </a:cubicBezTo>
                <a:lnTo>
                  <a:pt x="3179417" y="1584735"/>
                </a:lnTo>
                <a:lnTo>
                  <a:pt x="3188832" y="1562546"/>
                </a:lnTo>
                <a:lnTo>
                  <a:pt x="3198703" y="1558555"/>
                </a:lnTo>
                <a:lnTo>
                  <a:pt x="3209095" y="1531630"/>
                </a:lnTo>
                <a:lnTo>
                  <a:pt x="3218291" y="1527543"/>
                </a:lnTo>
                <a:lnTo>
                  <a:pt x="3227763" y="1504675"/>
                </a:lnTo>
                <a:lnTo>
                  <a:pt x="3232301" y="1502795"/>
                </a:lnTo>
                <a:lnTo>
                  <a:pt x="3243517" y="1476945"/>
                </a:lnTo>
                <a:lnTo>
                  <a:pt x="3254129" y="1472749"/>
                </a:lnTo>
                <a:lnTo>
                  <a:pt x="3263779" y="1450538"/>
                </a:lnTo>
                <a:lnTo>
                  <a:pt x="3276965" y="1445329"/>
                </a:lnTo>
                <a:lnTo>
                  <a:pt x="3285634" y="1424402"/>
                </a:lnTo>
                <a:lnTo>
                  <a:pt x="3293226" y="1421256"/>
                </a:lnTo>
                <a:lnTo>
                  <a:pt x="3304302" y="1393212"/>
                </a:lnTo>
                <a:lnTo>
                  <a:pt x="3315867" y="1388188"/>
                </a:lnTo>
                <a:lnTo>
                  <a:pt x="3324838" y="1366529"/>
                </a:lnTo>
                <a:lnTo>
                  <a:pt x="3333372" y="1362995"/>
                </a:lnTo>
                <a:lnTo>
                  <a:pt x="3343507" y="1338528"/>
                </a:lnTo>
                <a:lnTo>
                  <a:pt x="3353907" y="1334219"/>
                </a:lnTo>
                <a:lnTo>
                  <a:pt x="3362722" y="1312939"/>
                </a:lnTo>
                <a:lnTo>
                  <a:pt x="3378217" y="1306520"/>
                </a:lnTo>
                <a:lnTo>
                  <a:pt x="3386443" y="1285209"/>
                </a:lnTo>
                <a:lnTo>
                  <a:pt x="3397535" y="1280278"/>
                </a:lnTo>
                <a:lnTo>
                  <a:pt x="3405111" y="1261987"/>
                </a:lnTo>
                <a:lnTo>
                  <a:pt x="3418619" y="1256392"/>
                </a:lnTo>
                <a:lnTo>
                  <a:pt x="3427786" y="1234258"/>
                </a:lnTo>
                <a:lnTo>
                  <a:pt x="3443548" y="1227730"/>
                </a:lnTo>
                <a:lnTo>
                  <a:pt x="3451783" y="1207850"/>
                </a:lnTo>
                <a:lnTo>
                  <a:pt x="3462020" y="1203609"/>
                </a:lnTo>
                <a:lnTo>
                  <a:pt x="3470451" y="1182261"/>
                </a:lnTo>
                <a:lnTo>
                  <a:pt x="3485341" y="1175792"/>
                </a:lnTo>
                <a:lnTo>
                  <a:pt x="3493126" y="1157444"/>
                </a:lnTo>
                <a:lnTo>
                  <a:pt x="3508945" y="1151048"/>
                </a:lnTo>
                <a:lnTo>
                  <a:pt x="3517121" y="1131309"/>
                </a:lnTo>
                <a:lnTo>
                  <a:pt x="3532375" y="1124990"/>
                </a:lnTo>
                <a:lnTo>
                  <a:pt x="3539522" y="1107312"/>
                </a:lnTo>
                <a:lnTo>
                  <a:pt x="3553511" y="1101377"/>
                </a:lnTo>
                <a:lnTo>
                  <a:pt x="3562198" y="1080904"/>
                </a:lnTo>
                <a:lnTo>
                  <a:pt x="3579876" y="1073755"/>
                </a:lnTo>
                <a:lnTo>
                  <a:pt x="3586195" y="1058502"/>
                </a:lnTo>
                <a:lnTo>
                  <a:pt x="3601101" y="1052327"/>
                </a:lnTo>
                <a:lnTo>
                  <a:pt x="3608597" y="1034234"/>
                </a:lnTo>
                <a:lnTo>
                  <a:pt x="3625529" y="1027220"/>
                </a:lnTo>
                <a:lnTo>
                  <a:pt x="3632865" y="1008645"/>
                </a:lnTo>
                <a:lnTo>
                  <a:pt x="3648002" y="1002069"/>
                </a:lnTo>
                <a:lnTo>
                  <a:pt x="3655267" y="984101"/>
                </a:lnTo>
                <a:lnTo>
                  <a:pt x="3671187" y="977347"/>
                </a:lnTo>
                <a:lnTo>
                  <a:pt x="3677943" y="961426"/>
                </a:lnTo>
                <a:lnTo>
                  <a:pt x="3695909" y="954161"/>
                </a:lnTo>
                <a:lnTo>
                  <a:pt x="3702485" y="939024"/>
                </a:lnTo>
                <a:lnTo>
                  <a:pt x="3721391" y="931557"/>
                </a:lnTo>
                <a:lnTo>
                  <a:pt x="3728074" y="915029"/>
                </a:lnTo>
                <a:lnTo>
                  <a:pt x="3746122" y="907371"/>
                </a:lnTo>
                <a:lnTo>
                  <a:pt x="3746979" y="905303"/>
                </a:lnTo>
                <a:lnTo>
                  <a:pt x="3724166" y="915443"/>
                </a:lnTo>
                <a:lnTo>
                  <a:pt x="3720590" y="924075"/>
                </a:lnTo>
                <a:lnTo>
                  <a:pt x="3704750" y="930636"/>
                </a:lnTo>
                <a:lnTo>
                  <a:pt x="3698188" y="946477"/>
                </a:lnTo>
                <a:lnTo>
                  <a:pt x="3678310" y="954711"/>
                </a:lnTo>
                <a:lnTo>
                  <a:pt x="3671781" y="970472"/>
                </a:lnTo>
                <a:lnTo>
                  <a:pt x="3654152" y="977775"/>
                </a:lnTo>
                <a:lnTo>
                  <a:pt x="3647784" y="993147"/>
                </a:lnTo>
                <a:lnTo>
                  <a:pt x="3631669" y="999823"/>
                </a:lnTo>
                <a:lnTo>
                  <a:pt x="3624837" y="1015549"/>
                </a:lnTo>
                <a:lnTo>
                  <a:pt x="3603708" y="1023893"/>
                </a:lnTo>
                <a:lnTo>
                  <a:pt x="3597379" y="1039544"/>
                </a:lnTo>
                <a:lnTo>
                  <a:pt x="3582739" y="1045757"/>
                </a:lnTo>
                <a:lnTo>
                  <a:pt x="3574977" y="1065408"/>
                </a:lnTo>
                <a:lnTo>
                  <a:pt x="3559116" y="1072298"/>
                </a:lnTo>
                <a:lnTo>
                  <a:pt x="3552303" y="1088356"/>
                </a:lnTo>
                <a:lnTo>
                  <a:pt x="3535555" y="1095128"/>
                </a:lnTo>
                <a:lnTo>
                  <a:pt x="3528307" y="1112624"/>
                </a:lnTo>
                <a:lnTo>
                  <a:pt x="3512467" y="1119186"/>
                </a:lnTo>
                <a:lnTo>
                  <a:pt x="3505905" y="1135026"/>
                </a:lnTo>
                <a:lnTo>
                  <a:pt x="3492398" y="1140621"/>
                </a:lnTo>
                <a:lnTo>
                  <a:pt x="3483229" y="1162755"/>
                </a:lnTo>
                <a:lnTo>
                  <a:pt x="3465602" y="1170058"/>
                </a:lnTo>
                <a:lnTo>
                  <a:pt x="3459234" y="1185431"/>
                </a:lnTo>
                <a:lnTo>
                  <a:pt x="3445179" y="1191253"/>
                </a:lnTo>
                <a:lnTo>
                  <a:pt x="3436559" y="1211567"/>
                </a:lnTo>
                <a:lnTo>
                  <a:pt x="3425351" y="1216099"/>
                </a:lnTo>
                <a:lnTo>
                  <a:pt x="3416297" y="1239024"/>
                </a:lnTo>
                <a:lnTo>
                  <a:pt x="3400570" y="1245857"/>
                </a:lnTo>
                <a:lnTo>
                  <a:pt x="3393895" y="1261972"/>
                </a:lnTo>
                <a:lnTo>
                  <a:pt x="3380388" y="1267567"/>
                </a:lnTo>
                <a:lnTo>
                  <a:pt x="3371219" y="1289701"/>
                </a:lnTo>
                <a:lnTo>
                  <a:pt x="3359965" y="1294364"/>
                </a:lnTo>
                <a:lnTo>
                  <a:pt x="3350957" y="1316109"/>
                </a:lnTo>
                <a:lnTo>
                  <a:pt x="3336780" y="1321982"/>
                </a:lnTo>
                <a:lnTo>
                  <a:pt x="3328555" y="1343292"/>
                </a:lnTo>
                <a:lnTo>
                  <a:pt x="3318489" y="1347766"/>
                </a:lnTo>
                <a:lnTo>
                  <a:pt x="3309614" y="1369702"/>
                </a:lnTo>
                <a:lnTo>
                  <a:pt x="3296328" y="1375338"/>
                </a:lnTo>
                <a:lnTo>
                  <a:pt x="3288807" y="1392650"/>
                </a:lnTo>
                <a:lnTo>
                  <a:pt x="3276543" y="1397494"/>
                </a:lnTo>
                <a:lnTo>
                  <a:pt x="3266951" y="1420652"/>
                </a:lnTo>
                <a:lnTo>
                  <a:pt x="3258447" y="1424174"/>
                </a:lnTo>
                <a:lnTo>
                  <a:pt x="3248008" y="1449975"/>
                </a:lnTo>
                <a:lnTo>
                  <a:pt x="3237774" y="1454316"/>
                </a:lnTo>
                <a:lnTo>
                  <a:pt x="3227746" y="1478524"/>
                </a:lnTo>
                <a:lnTo>
                  <a:pt x="3218280" y="1482446"/>
                </a:lnTo>
                <a:lnTo>
                  <a:pt x="3209078" y="1504660"/>
                </a:lnTo>
                <a:lnTo>
                  <a:pt x="3200079" y="1508388"/>
                </a:lnTo>
                <a:lnTo>
                  <a:pt x="3190137" y="1532388"/>
                </a:lnTo>
                <a:lnTo>
                  <a:pt x="3178883" y="1537049"/>
                </a:lnTo>
                <a:lnTo>
                  <a:pt x="3169875" y="1558797"/>
                </a:lnTo>
                <a:lnTo>
                  <a:pt x="3161858" y="1562118"/>
                </a:lnTo>
                <a:lnTo>
                  <a:pt x="3151207" y="1589713"/>
                </a:lnTo>
                <a:lnTo>
                  <a:pt x="3141958" y="1593825"/>
                </a:lnTo>
                <a:lnTo>
                  <a:pt x="3132265" y="1616669"/>
                </a:lnTo>
                <a:lnTo>
                  <a:pt x="3125415" y="1619438"/>
                </a:lnTo>
                <a:lnTo>
                  <a:pt x="3115736" y="1642804"/>
                </a:lnTo>
                <a:lnTo>
                  <a:pt x="3107717" y="1646126"/>
                </a:lnTo>
                <a:lnTo>
                  <a:pt x="3108278" y="1647480"/>
                </a:lnTo>
                <a:cubicBezTo>
                  <a:pt x="3108278" y="1658048"/>
                  <a:pt x="3103994" y="1667616"/>
                  <a:pt x="3097068" y="1674541"/>
                </a:cubicBezTo>
                <a:lnTo>
                  <a:pt x="3087602" y="1678463"/>
                </a:lnTo>
                <a:lnTo>
                  <a:pt x="3078400" y="1700677"/>
                </a:lnTo>
                <a:lnTo>
                  <a:pt x="3073545" y="1702687"/>
                </a:lnTo>
                <a:lnTo>
                  <a:pt x="3074676" y="1705352"/>
                </a:lnTo>
                <a:cubicBezTo>
                  <a:pt x="3074676" y="1715921"/>
                  <a:pt x="3070287" y="1725488"/>
                  <a:pt x="3063192" y="1732413"/>
                </a:cubicBezTo>
                <a:lnTo>
                  <a:pt x="3057632" y="1734662"/>
                </a:lnTo>
                <a:lnTo>
                  <a:pt x="3057875" y="1735222"/>
                </a:lnTo>
                <a:cubicBezTo>
                  <a:pt x="3057875" y="1745790"/>
                  <a:pt x="3053383" y="1755357"/>
                  <a:pt x="3046119" y="1762283"/>
                </a:cubicBezTo>
                <a:lnTo>
                  <a:pt x="3038318" y="1765364"/>
                </a:lnTo>
                <a:lnTo>
                  <a:pt x="3027996" y="1790285"/>
                </a:lnTo>
                <a:lnTo>
                  <a:pt x="3023814" y="1792017"/>
                </a:lnTo>
                <a:lnTo>
                  <a:pt x="3024271" y="1793093"/>
                </a:lnTo>
                <a:cubicBezTo>
                  <a:pt x="3024271" y="1803661"/>
                  <a:pt x="3019882" y="1813229"/>
                  <a:pt x="3012787" y="1820154"/>
                </a:cubicBezTo>
                <a:lnTo>
                  <a:pt x="3008503" y="1821886"/>
                </a:lnTo>
                <a:lnTo>
                  <a:pt x="3009336" y="1823896"/>
                </a:lnTo>
                <a:cubicBezTo>
                  <a:pt x="3009336" y="1834722"/>
                  <a:pt x="3004947" y="1844522"/>
                  <a:pt x="2997853" y="1851617"/>
                </a:cubicBezTo>
                <a:lnTo>
                  <a:pt x="2992068" y="1854013"/>
                </a:lnTo>
                <a:lnTo>
                  <a:pt x="2981326" y="1881213"/>
                </a:lnTo>
                <a:lnTo>
                  <a:pt x="2977078" y="1883058"/>
                </a:lnTo>
                <a:lnTo>
                  <a:pt x="2966391" y="1909488"/>
                </a:lnTo>
                <a:lnTo>
                  <a:pt x="2962126" y="1911298"/>
                </a:lnTo>
                <a:lnTo>
                  <a:pt x="2962666" y="1912570"/>
                </a:lnTo>
                <a:cubicBezTo>
                  <a:pt x="2962666" y="1923138"/>
                  <a:pt x="2958277" y="1932706"/>
                  <a:pt x="2951183" y="1939631"/>
                </a:cubicBezTo>
                <a:lnTo>
                  <a:pt x="2945311" y="1942005"/>
                </a:lnTo>
                <a:lnTo>
                  <a:pt x="2945864" y="1943373"/>
                </a:lnTo>
                <a:cubicBezTo>
                  <a:pt x="2945864" y="1954199"/>
                  <a:pt x="2941580" y="1963999"/>
                  <a:pt x="2934655" y="1971094"/>
                </a:cubicBezTo>
                <a:lnTo>
                  <a:pt x="2930401" y="1972899"/>
                </a:lnTo>
                <a:lnTo>
                  <a:pt x="2930929" y="1974175"/>
                </a:lnTo>
                <a:cubicBezTo>
                  <a:pt x="2930929" y="1984743"/>
                  <a:pt x="2926645" y="1994311"/>
                  <a:pt x="2919720" y="2001236"/>
                </a:cubicBezTo>
                <a:lnTo>
                  <a:pt x="2915232" y="2003094"/>
                </a:lnTo>
                <a:lnTo>
                  <a:pt x="2915994" y="2004978"/>
                </a:lnTo>
                <a:cubicBezTo>
                  <a:pt x="2915994" y="2015804"/>
                  <a:pt x="2911710" y="2025604"/>
                  <a:pt x="2904785" y="2032699"/>
                </a:cubicBezTo>
                <a:lnTo>
                  <a:pt x="2903707" y="2033157"/>
                </a:lnTo>
                <a:lnTo>
                  <a:pt x="2904793" y="2035781"/>
                </a:lnTo>
                <a:cubicBezTo>
                  <a:pt x="2904793" y="2046349"/>
                  <a:pt x="2900509" y="2055917"/>
                  <a:pt x="2893584" y="2062842"/>
                </a:cubicBezTo>
                <a:lnTo>
                  <a:pt x="2888478" y="2064956"/>
                </a:lnTo>
                <a:lnTo>
                  <a:pt x="2889860" y="2068450"/>
                </a:lnTo>
                <a:cubicBezTo>
                  <a:pt x="2889860" y="2079791"/>
                  <a:pt x="2885471" y="2090058"/>
                  <a:pt x="2878377" y="2097492"/>
                </a:cubicBezTo>
                <a:lnTo>
                  <a:pt x="2875759" y="2098628"/>
                </a:lnTo>
                <a:lnTo>
                  <a:pt x="2876792" y="2101121"/>
                </a:lnTo>
                <a:cubicBezTo>
                  <a:pt x="2876792" y="2111689"/>
                  <a:pt x="2872508" y="2121257"/>
                  <a:pt x="2865582" y="2128182"/>
                </a:cubicBezTo>
                <a:lnTo>
                  <a:pt x="2861095" y="2130040"/>
                </a:lnTo>
                <a:lnTo>
                  <a:pt x="2861857" y="2131924"/>
                </a:lnTo>
                <a:cubicBezTo>
                  <a:pt x="2861857" y="2142749"/>
                  <a:pt x="2857573" y="2152550"/>
                  <a:pt x="2850647" y="2159645"/>
                </a:cubicBezTo>
                <a:lnTo>
                  <a:pt x="2849569" y="2160102"/>
                </a:lnTo>
                <a:lnTo>
                  <a:pt x="2850656" y="2162725"/>
                </a:lnTo>
                <a:cubicBezTo>
                  <a:pt x="2850656" y="2173294"/>
                  <a:pt x="2846372" y="2182862"/>
                  <a:pt x="2839446" y="2189787"/>
                </a:cubicBezTo>
                <a:lnTo>
                  <a:pt x="2837548" y="2190574"/>
                </a:lnTo>
                <a:lnTo>
                  <a:pt x="2839455" y="2195395"/>
                </a:lnTo>
                <a:cubicBezTo>
                  <a:pt x="2839455" y="2206736"/>
                  <a:pt x="2835066" y="2217003"/>
                  <a:pt x="2827971" y="2224436"/>
                </a:cubicBezTo>
                <a:lnTo>
                  <a:pt x="2826854" y="2224921"/>
                </a:lnTo>
                <a:lnTo>
                  <a:pt x="2828253" y="2228065"/>
                </a:lnTo>
                <a:cubicBezTo>
                  <a:pt x="2828253" y="2238634"/>
                  <a:pt x="2823656" y="2248201"/>
                  <a:pt x="2816224" y="2255126"/>
                </a:cubicBezTo>
                <a:lnTo>
                  <a:pt x="2810787" y="2257225"/>
                </a:lnTo>
                <a:lnTo>
                  <a:pt x="2811452" y="2258867"/>
                </a:lnTo>
                <a:cubicBezTo>
                  <a:pt x="2811452" y="2269693"/>
                  <a:pt x="2807168" y="2279495"/>
                  <a:pt x="2800242" y="2286589"/>
                </a:cubicBezTo>
                <a:lnTo>
                  <a:pt x="2797848" y="2287605"/>
                </a:lnTo>
                <a:lnTo>
                  <a:pt x="2800251" y="2293404"/>
                </a:lnTo>
                <a:lnTo>
                  <a:pt x="2789877" y="2318448"/>
                </a:lnTo>
                <a:lnTo>
                  <a:pt x="2792784" y="2325139"/>
                </a:lnTo>
                <a:cubicBezTo>
                  <a:pt x="2792784" y="2335708"/>
                  <a:pt x="2788292" y="2345275"/>
                  <a:pt x="2781028" y="2352201"/>
                </a:cubicBezTo>
                <a:lnTo>
                  <a:pt x="2779176" y="2352932"/>
                </a:lnTo>
                <a:lnTo>
                  <a:pt x="2781582" y="2358742"/>
                </a:lnTo>
                <a:cubicBezTo>
                  <a:pt x="2781582" y="2369311"/>
                  <a:pt x="2777298" y="2378878"/>
                  <a:pt x="2770373" y="2385803"/>
                </a:cubicBezTo>
                <a:lnTo>
                  <a:pt x="2768693" y="2386500"/>
                </a:lnTo>
                <a:lnTo>
                  <a:pt x="2770381" y="2390479"/>
                </a:lnTo>
                <a:cubicBezTo>
                  <a:pt x="2770381" y="2401047"/>
                  <a:pt x="2765993" y="2410615"/>
                  <a:pt x="2758898" y="2417540"/>
                </a:cubicBezTo>
                <a:lnTo>
                  <a:pt x="2755220" y="2419028"/>
                </a:lnTo>
                <a:lnTo>
                  <a:pt x="2757313" y="2424082"/>
                </a:lnTo>
                <a:lnTo>
                  <a:pt x="2747007" y="2448962"/>
                </a:lnTo>
                <a:lnTo>
                  <a:pt x="2749847" y="2455818"/>
                </a:lnTo>
                <a:cubicBezTo>
                  <a:pt x="2749847" y="2466386"/>
                  <a:pt x="2745563" y="2475953"/>
                  <a:pt x="2738638" y="2482879"/>
                </a:cubicBezTo>
                <a:lnTo>
                  <a:pt x="2736332" y="2483834"/>
                </a:lnTo>
                <a:lnTo>
                  <a:pt x="2738646" y="2489421"/>
                </a:lnTo>
                <a:lnTo>
                  <a:pt x="2727566" y="2516170"/>
                </a:lnTo>
                <a:lnTo>
                  <a:pt x="2731178" y="2524891"/>
                </a:lnTo>
                <a:lnTo>
                  <a:pt x="2721258" y="2548839"/>
                </a:lnTo>
                <a:lnTo>
                  <a:pt x="2723711" y="2554760"/>
                </a:lnTo>
                <a:cubicBezTo>
                  <a:pt x="2723711" y="2565329"/>
                  <a:pt x="2719427" y="2574896"/>
                  <a:pt x="2712502" y="2581821"/>
                </a:cubicBezTo>
                <a:lnTo>
                  <a:pt x="2709475" y="2583075"/>
                </a:lnTo>
                <a:lnTo>
                  <a:pt x="2712510" y="2590230"/>
                </a:lnTo>
                <a:lnTo>
                  <a:pt x="2701493" y="2616195"/>
                </a:lnTo>
                <a:lnTo>
                  <a:pt x="2705043" y="2624766"/>
                </a:lnTo>
                <a:cubicBezTo>
                  <a:pt x="2705043" y="2635592"/>
                  <a:pt x="2700654" y="2645392"/>
                  <a:pt x="2693559" y="2652487"/>
                </a:cubicBezTo>
                <a:lnTo>
                  <a:pt x="2692983" y="2652726"/>
                </a:lnTo>
                <a:lnTo>
                  <a:pt x="2695708" y="2659303"/>
                </a:lnTo>
                <a:lnTo>
                  <a:pt x="2684863" y="2685486"/>
                </a:lnTo>
                <a:lnTo>
                  <a:pt x="2688241" y="2693840"/>
                </a:lnTo>
                <a:lnTo>
                  <a:pt x="2679713" y="2714932"/>
                </a:lnTo>
                <a:lnTo>
                  <a:pt x="2684508" y="2726510"/>
                </a:lnTo>
                <a:lnTo>
                  <a:pt x="2673815" y="2752326"/>
                </a:lnTo>
                <a:lnTo>
                  <a:pt x="2677040" y="2760112"/>
                </a:lnTo>
                <a:lnTo>
                  <a:pt x="2666347" y="2785928"/>
                </a:lnTo>
                <a:lnTo>
                  <a:pt x="2669572" y="2793715"/>
                </a:lnTo>
                <a:lnTo>
                  <a:pt x="2658492" y="2820464"/>
                </a:lnTo>
                <a:lnTo>
                  <a:pt x="2662105" y="2829185"/>
                </a:lnTo>
                <a:lnTo>
                  <a:pt x="2653218" y="2850641"/>
                </a:lnTo>
                <a:lnTo>
                  <a:pt x="2658372" y="2862788"/>
                </a:lnTo>
                <a:lnTo>
                  <a:pt x="2648586" y="2885850"/>
                </a:lnTo>
                <a:lnTo>
                  <a:pt x="2654636" y="2900125"/>
                </a:lnTo>
                <a:lnTo>
                  <a:pt x="2643709" y="2925907"/>
                </a:lnTo>
                <a:lnTo>
                  <a:pt x="2647170" y="2934660"/>
                </a:lnTo>
                <a:lnTo>
                  <a:pt x="2637071" y="2960203"/>
                </a:lnTo>
                <a:lnTo>
                  <a:pt x="2641569" y="2971063"/>
                </a:lnTo>
                <a:lnTo>
                  <a:pt x="2632613" y="2992684"/>
                </a:lnTo>
                <a:lnTo>
                  <a:pt x="2637836" y="3005600"/>
                </a:lnTo>
                <a:lnTo>
                  <a:pt x="2628924" y="3027637"/>
                </a:lnTo>
                <a:lnTo>
                  <a:pt x="2634102" y="3040137"/>
                </a:lnTo>
                <a:lnTo>
                  <a:pt x="2624890" y="3062378"/>
                </a:lnTo>
                <a:lnTo>
                  <a:pt x="2630368" y="3075606"/>
                </a:lnTo>
                <a:lnTo>
                  <a:pt x="2621542" y="3096914"/>
                </a:lnTo>
                <a:lnTo>
                  <a:pt x="2626635" y="3109209"/>
                </a:lnTo>
                <a:lnTo>
                  <a:pt x="2616649" y="3133317"/>
                </a:lnTo>
                <a:lnTo>
                  <a:pt x="2622901" y="3148413"/>
                </a:lnTo>
                <a:lnTo>
                  <a:pt x="2615835" y="3165473"/>
                </a:lnTo>
                <a:lnTo>
                  <a:pt x="2622901" y="3182950"/>
                </a:lnTo>
                <a:lnTo>
                  <a:pt x="2613991" y="3204986"/>
                </a:lnTo>
                <a:lnTo>
                  <a:pt x="2619167" y="3217485"/>
                </a:lnTo>
                <a:lnTo>
                  <a:pt x="2611894" y="3235045"/>
                </a:lnTo>
                <a:lnTo>
                  <a:pt x="2619167" y="3253888"/>
                </a:lnTo>
                <a:lnTo>
                  <a:pt x="2610093" y="3277398"/>
                </a:lnTo>
                <a:lnTo>
                  <a:pt x="2615434" y="3290292"/>
                </a:lnTo>
                <a:lnTo>
                  <a:pt x="2608087" y="3308027"/>
                </a:lnTo>
                <a:lnTo>
                  <a:pt x="2615434" y="3325761"/>
                </a:lnTo>
                <a:lnTo>
                  <a:pt x="2607700" y="3344430"/>
                </a:lnTo>
                <a:lnTo>
                  <a:pt x="2615434" y="3363098"/>
                </a:lnTo>
                <a:lnTo>
                  <a:pt x="2608087" y="3380834"/>
                </a:lnTo>
                <a:lnTo>
                  <a:pt x="2615434" y="3398569"/>
                </a:lnTo>
                <a:lnTo>
                  <a:pt x="2614377" y="3401120"/>
                </a:lnTo>
                <a:lnTo>
                  <a:pt x="2539950" y="3401120"/>
                </a:lnTo>
                <a:lnTo>
                  <a:pt x="2538893" y="3398569"/>
                </a:lnTo>
                <a:lnTo>
                  <a:pt x="2546239" y="3380834"/>
                </a:lnTo>
                <a:lnTo>
                  <a:pt x="2538893" y="3363098"/>
                </a:lnTo>
                <a:lnTo>
                  <a:pt x="2546625" y="3344430"/>
                </a:lnTo>
                <a:lnTo>
                  <a:pt x="2538893" y="3325761"/>
                </a:lnTo>
                <a:lnTo>
                  <a:pt x="2546238" y="3308027"/>
                </a:lnTo>
                <a:lnTo>
                  <a:pt x="2538893" y="3290292"/>
                </a:lnTo>
                <a:lnTo>
                  <a:pt x="2548098" y="3268067"/>
                </a:lnTo>
                <a:lnTo>
                  <a:pt x="2542627" y="3253888"/>
                </a:lnTo>
                <a:lnTo>
                  <a:pt x="2549900" y="3235045"/>
                </a:lnTo>
                <a:lnTo>
                  <a:pt x="2542627" y="3217485"/>
                </a:lnTo>
                <a:lnTo>
                  <a:pt x="2551582" y="3195864"/>
                </a:lnTo>
                <a:lnTo>
                  <a:pt x="2546360" y="3182950"/>
                </a:lnTo>
                <a:lnTo>
                  <a:pt x="2553427" y="3165473"/>
                </a:lnTo>
                <a:lnTo>
                  <a:pt x="2546360" y="3148413"/>
                </a:lnTo>
                <a:lnTo>
                  <a:pt x="2556346" y="3124303"/>
                </a:lnTo>
                <a:lnTo>
                  <a:pt x="2550094" y="3109209"/>
                </a:lnTo>
                <a:lnTo>
                  <a:pt x="2558920" y="3087901"/>
                </a:lnTo>
                <a:lnTo>
                  <a:pt x="2553828" y="3075606"/>
                </a:lnTo>
                <a:lnTo>
                  <a:pt x="2563040" y="3053364"/>
                </a:lnTo>
                <a:lnTo>
                  <a:pt x="2557561" y="3040137"/>
                </a:lnTo>
                <a:lnTo>
                  <a:pt x="2566517" y="3018514"/>
                </a:lnTo>
                <a:lnTo>
                  <a:pt x="2561295" y="3005600"/>
                </a:lnTo>
                <a:lnTo>
                  <a:pt x="2570205" y="2983561"/>
                </a:lnTo>
                <a:lnTo>
                  <a:pt x="2565029" y="2971063"/>
                </a:lnTo>
                <a:lnTo>
                  <a:pt x="2574302" y="2948673"/>
                </a:lnTo>
                <a:lnTo>
                  <a:pt x="2568762" y="2934660"/>
                </a:lnTo>
                <a:lnTo>
                  <a:pt x="2577629" y="2912235"/>
                </a:lnTo>
                <a:lnTo>
                  <a:pt x="2572496" y="2900125"/>
                </a:lnTo>
                <a:lnTo>
                  <a:pt x="2584145" y="2872640"/>
                </a:lnTo>
                <a:lnTo>
                  <a:pt x="2579965" y="2862788"/>
                </a:lnTo>
                <a:lnTo>
                  <a:pt x="2589841" y="2839511"/>
                </a:lnTo>
                <a:lnTo>
                  <a:pt x="2585564" y="2829185"/>
                </a:lnTo>
                <a:lnTo>
                  <a:pt x="2596644" y="2802436"/>
                </a:lnTo>
                <a:lnTo>
                  <a:pt x="2593032" y="2793715"/>
                </a:lnTo>
                <a:lnTo>
                  <a:pt x="2603725" y="2767899"/>
                </a:lnTo>
                <a:lnTo>
                  <a:pt x="2600499" y="2760112"/>
                </a:lnTo>
                <a:lnTo>
                  <a:pt x="2609324" y="2738803"/>
                </a:lnTo>
                <a:lnTo>
                  <a:pt x="2604233" y="2726510"/>
                </a:lnTo>
                <a:lnTo>
                  <a:pt x="2614696" y="2701249"/>
                </a:lnTo>
                <a:lnTo>
                  <a:pt x="2611700" y="2693840"/>
                </a:lnTo>
                <a:lnTo>
                  <a:pt x="2622455" y="2667241"/>
                </a:lnTo>
                <a:lnTo>
                  <a:pt x="2619167" y="2659303"/>
                </a:lnTo>
                <a:lnTo>
                  <a:pt x="2630053" y="2633020"/>
                </a:lnTo>
                <a:lnTo>
                  <a:pt x="2626635" y="2624766"/>
                </a:lnTo>
                <a:lnTo>
                  <a:pt x="2637562" y="2598385"/>
                </a:lnTo>
                <a:lnTo>
                  <a:pt x="2634102" y="2590230"/>
                </a:lnTo>
                <a:cubicBezTo>
                  <a:pt x="2634102" y="2579661"/>
                  <a:pt x="2638489" y="2570094"/>
                  <a:pt x="2645584" y="2563168"/>
                </a:cubicBezTo>
                <a:lnTo>
                  <a:pt x="2649926" y="2561413"/>
                </a:lnTo>
                <a:lnTo>
                  <a:pt x="2647170" y="2554760"/>
                </a:lnTo>
                <a:lnTo>
                  <a:pt x="2657090" y="2530811"/>
                </a:lnTo>
                <a:lnTo>
                  <a:pt x="2654638" y="2524891"/>
                </a:lnTo>
                <a:lnTo>
                  <a:pt x="2665718" y="2498141"/>
                </a:lnTo>
                <a:lnTo>
                  <a:pt x="2662105" y="2489421"/>
                </a:lnTo>
                <a:cubicBezTo>
                  <a:pt x="2662105" y="2478852"/>
                  <a:pt x="2666388" y="2469285"/>
                  <a:pt x="2673314" y="2462359"/>
                </a:cubicBezTo>
                <a:lnTo>
                  <a:pt x="2675620" y="2461403"/>
                </a:lnTo>
                <a:lnTo>
                  <a:pt x="2673306" y="2455818"/>
                </a:lnTo>
                <a:lnTo>
                  <a:pt x="2683611" y="2430937"/>
                </a:lnTo>
                <a:lnTo>
                  <a:pt x="2680772" y="2424082"/>
                </a:lnTo>
                <a:cubicBezTo>
                  <a:pt x="2680772" y="2413514"/>
                  <a:pt x="2685055" y="2403946"/>
                  <a:pt x="2691981" y="2397021"/>
                </a:cubicBezTo>
                <a:lnTo>
                  <a:pt x="2694334" y="2396045"/>
                </a:lnTo>
                <a:lnTo>
                  <a:pt x="2691973" y="2390479"/>
                </a:lnTo>
                <a:cubicBezTo>
                  <a:pt x="2691973" y="2379911"/>
                  <a:pt x="2696361" y="2370343"/>
                  <a:pt x="2703455" y="2363418"/>
                </a:cubicBezTo>
                <a:lnTo>
                  <a:pt x="2706473" y="2362197"/>
                </a:lnTo>
                <a:lnTo>
                  <a:pt x="2705042" y="2358742"/>
                </a:lnTo>
                <a:lnTo>
                  <a:pt x="2715811" y="2332741"/>
                </a:lnTo>
                <a:lnTo>
                  <a:pt x="2712509" y="2325139"/>
                </a:lnTo>
                <a:cubicBezTo>
                  <a:pt x="2712509" y="2314571"/>
                  <a:pt x="2717001" y="2305003"/>
                  <a:pt x="2724265" y="2298078"/>
                </a:cubicBezTo>
                <a:lnTo>
                  <a:pt x="2725452" y="2297609"/>
                </a:lnTo>
                <a:lnTo>
                  <a:pt x="2723710" y="2293404"/>
                </a:lnTo>
                <a:cubicBezTo>
                  <a:pt x="2723710" y="2282835"/>
                  <a:pt x="2727993" y="2273268"/>
                  <a:pt x="2734919" y="2266343"/>
                </a:cubicBezTo>
                <a:lnTo>
                  <a:pt x="2737500" y="2265272"/>
                </a:lnTo>
                <a:lnTo>
                  <a:pt x="2734911" y="2258867"/>
                </a:lnTo>
                <a:cubicBezTo>
                  <a:pt x="2734911" y="2248041"/>
                  <a:pt x="2739194" y="2238240"/>
                  <a:pt x="2746120" y="2231145"/>
                </a:cubicBezTo>
                <a:lnTo>
                  <a:pt x="2747266" y="2230659"/>
                </a:lnTo>
                <a:lnTo>
                  <a:pt x="2746112" y="2228065"/>
                </a:lnTo>
                <a:cubicBezTo>
                  <a:pt x="2746112" y="2217497"/>
                  <a:pt x="2750709" y="2207929"/>
                  <a:pt x="2758141" y="2201004"/>
                </a:cubicBezTo>
                <a:lnTo>
                  <a:pt x="2762586" y="2199289"/>
                </a:lnTo>
                <a:lnTo>
                  <a:pt x="2761046" y="2195395"/>
                </a:lnTo>
                <a:cubicBezTo>
                  <a:pt x="2761046" y="2184053"/>
                  <a:pt x="2765434" y="2173786"/>
                  <a:pt x="2772529" y="2166353"/>
                </a:cubicBezTo>
                <a:lnTo>
                  <a:pt x="2775148" y="2165218"/>
                </a:lnTo>
                <a:lnTo>
                  <a:pt x="2774115" y="2162725"/>
                </a:lnTo>
                <a:cubicBezTo>
                  <a:pt x="2774115" y="2152157"/>
                  <a:pt x="2778398" y="2142590"/>
                  <a:pt x="2785324" y="2135664"/>
                </a:cubicBezTo>
                <a:lnTo>
                  <a:pt x="2786612" y="2135130"/>
                </a:lnTo>
                <a:lnTo>
                  <a:pt x="2785316" y="2131924"/>
                </a:lnTo>
                <a:cubicBezTo>
                  <a:pt x="2785316" y="2121098"/>
                  <a:pt x="2789599" y="2111296"/>
                  <a:pt x="2796525" y="2104202"/>
                </a:cubicBezTo>
                <a:lnTo>
                  <a:pt x="2800779" y="2102397"/>
                </a:lnTo>
                <a:lnTo>
                  <a:pt x="2800251" y="2101121"/>
                </a:lnTo>
                <a:cubicBezTo>
                  <a:pt x="2800251" y="2090552"/>
                  <a:pt x="2804533" y="2080985"/>
                  <a:pt x="2811460" y="2074060"/>
                </a:cubicBezTo>
                <a:lnTo>
                  <a:pt x="2813358" y="2073273"/>
                </a:lnTo>
                <a:lnTo>
                  <a:pt x="2811452" y="2068450"/>
                </a:lnTo>
                <a:cubicBezTo>
                  <a:pt x="2811452" y="2057108"/>
                  <a:pt x="2815839" y="2046841"/>
                  <a:pt x="2822934" y="2039409"/>
                </a:cubicBezTo>
                <a:lnTo>
                  <a:pt x="2828716" y="2036899"/>
                </a:lnTo>
                <a:lnTo>
                  <a:pt x="2828253" y="2035781"/>
                </a:lnTo>
                <a:cubicBezTo>
                  <a:pt x="2828253" y="2025213"/>
                  <a:pt x="2832535" y="2015645"/>
                  <a:pt x="2839462" y="2008720"/>
                </a:cubicBezTo>
                <a:lnTo>
                  <a:pt x="2840751" y="2008185"/>
                </a:lnTo>
                <a:lnTo>
                  <a:pt x="2839454" y="2004978"/>
                </a:lnTo>
                <a:cubicBezTo>
                  <a:pt x="2839454" y="1994152"/>
                  <a:pt x="2843736" y="1984350"/>
                  <a:pt x="2850663" y="1977256"/>
                </a:cubicBezTo>
                <a:lnTo>
                  <a:pt x="2854916" y="1975451"/>
                </a:lnTo>
                <a:lnTo>
                  <a:pt x="2854388" y="1974175"/>
                </a:lnTo>
                <a:cubicBezTo>
                  <a:pt x="2854388" y="1963607"/>
                  <a:pt x="2858671" y="1954039"/>
                  <a:pt x="2865597" y="1947114"/>
                </a:cubicBezTo>
                <a:lnTo>
                  <a:pt x="2870084" y="1945255"/>
                </a:lnTo>
                <a:lnTo>
                  <a:pt x="2869323" y="1943373"/>
                </a:lnTo>
                <a:cubicBezTo>
                  <a:pt x="2869323" y="1932547"/>
                  <a:pt x="2873606" y="1922746"/>
                  <a:pt x="2880532" y="1915651"/>
                </a:cubicBezTo>
                <a:lnTo>
                  <a:pt x="2884797" y="1913841"/>
                </a:lnTo>
                <a:lnTo>
                  <a:pt x="2884258" y="1912570"/>
                </a:lnTo>
                <a:cubicBezTo>
                  <a:pt x="2884258" y="1902002"/>
                  <a:pt x="2888645" y="1892434"/>
                  <a:pt x="2895740" y="1885509"/>
                </a:cubicBezTo>
                <a:lnTo>
                  <a:pt x="2901612" y="1883134"/>
                </a:lnTo>
                <a:lnTo>
                  <a:pt x="2901060" y="1881767"/>
                </a:lnTo>
                <a:cubicBezTo>
                  <a:pt x="2901060" y="1870941"/>
                  <a:pt x="2905342" y="1861140"/>
                  <a:pt x="2912269" y="1854045"/>
                </a:cubicBezTo>
                <a:lnTo>
                  <a:pt x="2916168" y="1852391"/>
                </a:lnTo>
                <a:lnTo>
                  <a:pt x="2927203" y="1824450"/>
                </a:lnTo>
                <a:lnTo>
                  <a:pt x="2931465" y="1822598"/>
                </a:lnTo>
                <a:lnTo>
                  <a:pt x="2942410" y="1796174"/>
                </a:lnTo>
                <a:lnTo>
                  <a:pt x="2946459" y="1794497"/>
                </a:lnTo>
                <a:lnTo>
                  <a:pt x="2945862" y="1793093"/>
                </a:lnTo>
                <a:cubicBezTo>
                  <a:pt x="2945862" y="1782525"/>
                  <a:pt x="2950250" y="1772957"/>
                  <a:pt x="2957344" y="1766032"/>
                </a:cubicBezTo>
                <a:lnTo>
                  <a:pt x="2962898" y="1763786"/>
                </a:lnTo>
                <a:lnTo>
                  <a:pt x="2962664" y="1763224"/>
                </a:lnTo>
                <a:cubicBezTo>
                  <a:pt x="2962664" y="1752655"/>
                  <a:pt x="2966947" y="1743087"/>
                  <a:pt x="2973874" y="1736162"/>
                </a:cubicBezTo>
                <a:lnTo>
                  <a:pt x="2977918" y="1734487"/>
                </a:lnTo>
                <a:lnTo>
                  <a:pt x="2989355" y="1708160"/>
                </a:lnTo>
                <a:lnTo>
                  <a:pt x="2996296" y="1705419"/>
                </a:lnTo>
                <a:lnTo>
                  <a:pt x="2996267" y="1705352"/>
                </a:lnTo>
                <a:cubicBezTo>
                  <a:pt x="2996267" y="1694784"/>
                  <a:pt x="3000655" y="1685216"/>
                  <a:pt x="3007750" y="1678291"/>
                </a:cubicBezTo>
                <a:lnTo>
                  <a:pt x="3013965" y="1675778"/>
                </a:lnTo>
                <a:lnTo>
                  <a:pt x="3013069" y="1673615"/>
                </a:lnTo>
                <a:cubicBezTo>
                  <a:pt x="3013069" y="1663047"/>
                  <a:pt x="3017351" y="1653480"/>
                  <a:pt x="3024278" y="1646554"/>
                </a:cubicBezTo>
                <a:lnTo>
                  <a:pt x="3033744" y="1642633"/>
                </a:lnTo>
                <a:lnTo>
                  <a:pt x="3042946" y="1620419"/>
                </a:lnTo>
                <a:lnTo>
                  <a:pt x="3050966" y="1617097"/>
                </a:lnTo>
                <a:lnTo>
                  <a:pt x="3050405" y="1615743"/>
                </a:lnTo>
                <a:cubicBezTo>
                  <a:pt x="3050405" y="1605175"/>
                  <a:pt x="3054688" y="1595607"/>
                  <a:pt x="3061614" y="1588682"/>
                </a:cubicBezTo>
                <a:lnTo>
                  <a:pt x="3066611" y="1586612"/>
                </a:lnTo>
                <a:lnTo>
                  <a:pt x="3076822" y="1562546"/>
                </a:lnTo>
                <a:lnTo>
                  <a:pt x="3086693" y="1558555"/>
                </a:lnTo>
                <a:lnTo>
                  <a:pt x="3097085" y="1531630"/>
                </a:lnTo>
                <a:lnTo>
                  <a:pt x="3106281" y="1527543"/>
                </a:lnTo>
                <a:lnTo>
                  <a:pt x="3115753" y="1504675"/>
                </a:lnTo>
                <a:lnTo>
                  <a:pt x="3124753" y="1500947"/>
                </a:lnTo>
                <a:lnTo>
                  <a:pt x="3134694" y="1476945"/>
                </a:lnTo>
                <a:lnTo>
                  <a:pt x="3145948" y="1472284"/>
                </a:lnTo>
                <a:lnTo>
                  <a:pt x="3154956" y="1450538"/>
                </a:lnTo>
                <a:lnTo>
                  <a:pt x="3164422" y="1446616"/>
                </a:lnTo>
                <a:lnTo>
                  <a:pt x="3173624" y="1424402"/>
                </a:lnTo>
                <a:lnTo>
                  <a:pt x="3181220" y="1421255"/>
                </a:lnTo>
                <a:lnTo>
                  <a:pt x="3192565" y="1393212"/>
                </a:lnTo>
                <a:lnTo>
                  <a:pt x="3203738" y="1388474"/>
                </a:lnTo>
                <a:lnTo>
                  <a:pt x="3212828" y="1366529"/>
                </a:lnTo>
                <a:lnTo>
                  <a:pt x="3221426" y="1362967"/>
                </a:lnTo>
                <a:lnTo>
                  <a:pt x="3232043" y="1338528"/>
                </a:lnTo>
                <a:lnTo>
                  <a:pt x="3246058" y="1332992"/>
                </a:lnTo>
                <a:lnTo>
                  <a:pt x="3254171" y="1312939"/>
                </a:lnTo>
                <a:lnTo>
                  <a:pt x="3265601" y="1308091"/>
                </a:lnTo>
                <a:lnTo>
                  <a:pt x="3274433" y="1285209"/>
                </a:lnTo>
                <a:lnTo>
                  <a:pt x="3290100" y="1278245"/>
                </a:lnTo>
                <a:lnTo>
                  <a:pt x="3296835" y="1261987"/>
                </a:lnTo>
                <a:lnTo>
                  <a:pt x="3305836" y="1258258"/>
                </a:lnTo>
                <a:lnTo>
                  <a:pt x="3315776" y="1234258"/>
                </a:lnTo>
                <a:lnTo>
                  <a:pt x="3331538" y="1227730"/>
                </a:lnTo>
                <a:lnTo>
                  <a:pt x="3339773" y="1207850"/>
                </a:lnTo>
                <a:lnTo>
                  <a:pt x="3354474" y="1201760"/>
                </a:lnTo>
                <a:lnTo>
                  <a:pt x="3362175" y="1182261"/>
                </a:lnTo>
                <a:lnTo>
                  <a:pt x="3372487" y="1177780"/>
                </a:lnTo>
                <a:lnTo>
                  <a:pt x="3381116" y="1157444"/>
                </a:lnTo>
                <a:lnTo>
                  <a:pt x="3396935" y="1151048"/>
                </a:lnTo>
                <a:lnTo>
                  <a:pt x="3405111" y="1131309"/>
                </a:lnTo>
                <a:lnTo>
                  <a:pt x="3420485" y="1124941"/>
                </a:lnTo>
                <a:lnTo>
                  <a:pt x="3427786" y="1107312"/>
                </a:lnTo>
                <a:lnTo>
                  <a:pt x="3443548" y="1100785"/>
                </a:lnTo>
                <a:lnTo>
                  <a:pt x="3451783" y="1080904"/>
                </a:lnTo>
                <a:lnTo>
                  <a:pt x="3467623" y="1074342"/>
                </a:lnTo>
                <a:lnTo>
                  <a:pt x="3474185" y="1058502"/>
                </a:lnTo>
                <a:lnTo>
                  <a:pt x="3489202" y="1052281"/>
                </a:lnTo>
                <a:lnTo>
                  <a:pt x="3496860" y="1034234"/>
                </a:lnTo>
                <a:lnTo>
                  <a:pt x="3513388" y="1027551"/>
                </a:lnTo>
                <a:lnTo>
                  <a:pt x="3520855" y="1008645"/>
                </a:lnTo>
                <a:lnTo>
                  <a:pt x="3535992" y="1002069"/>
                </a:lnTo>
                <a:lnTo>
                  <a:pt x="3543257" y="984101"/>
                </a:lnTo>
                <a:lnTo>
                  <a:pt x="3561604" y="976316"/>
                </a:lnTo>
                <a:lnTo>
                  <a:pt x="3568073" y="961426"/>
                </a:lnTo>
                <a:lnTo>
                  <a:pt x="3587572" y="953725"/>
                </a:lnTo>
                <a:lnTo>
                  <a:pt x="3593661" y="939024"/>
                </a:lnTo>
                <a:lnTo>
                  <a:pt x="3609037" y="932656"/>
                </a:lnTo>
                <a:lnTo>
                  <a:pt x="3612445" y="924429"/>
                </a:lnTo>
                <a:lnTo>
                  <a:pt x="3592051" y="932299"/>
                </a:lnTo>
                <a:lnTo>
                  <a:pt x="3586178" y="946477"/>
                </a:lnTo>
                <a:lnTo>
                  <a:pt x="3570685" y="952894"/>
                </a:lnTo>
                <a:lnTo>
                  <a:pt x="3563231" y="970472"/>
                </a:lnTo>
                <a:lnTo>
                  <a:pt x="3541530" y="979252"/>
                </a:lnTo>
                <a:lnTo>
                  <a:pt x="3535774" y="993147"/>
                </a:lnTo>
                <a:lnTo>
                  <a:pt x="3519934" y="999709"/>
                </a:lnTo>
                <a:lnTo>
                  <a:pt x="3513372" y="1015549"/>
                </a:lnTo>
                <a:lnTo>
                  <a:pt x="3497998" y="1021917"/>
                </a:lnTo>
                <a:lnTo>
                  <a:pt x="3490696" y="1039544"/>
                </a:lnTo>
                <a:lnTo>
                  <a:pt x="3474004" y="1046459"/>
                </a:lnTo>
                <a:lnTo>
                  <a:pt x="3466155" y="1065408"/>
                </a:lnTo>
                <a:lnTo>
                  <a:pt x="3446739" y="1073451"/>
                </a:lnTo>
                <a:lnTo>
                  <a:pt x="3440565" y="1088356"/>
                </a:lnTo>
                <a:lnTo>
                  <a:pt x="3423405" y="1095464"/>
                </a:lnTo>
                <a:lnTo>
                  <a:pt x="3416297" y="1112624"/>
                </a:lnTo>
                <a:lnTo>
                  <a:pt x="3400457" y="1119186"/>
                </a:lnTo>
                <a:lnTo>
                  <a:pt x="3393895" y="1135026"/>
                </a:lnTo>
                <a:lnTo>
                  <a:pt x="3380388" y="1140621"/>
                </a:lnTo>
                <a:lnTo>
                  <a:pt x="3371219" y="1162755"/>
                </a:lnTo>
                <a:lnTo>
                  <a:pt x="3357858" y="1168290"/>
                </a:lnTo>
                <a:lnTo>
                  <a:pt x="3350412" y="1185431"/>
                </a:lnTo>
                <a:lnTo>
                  <a:pt x="3337223" y="1190639"/>
                </a:lnTo>
                <a:lnTo>
                  <a:pt x="3328555" y="1211567"/>
                </a:lnTo>
                <a:lnTo>
                  <a:pt x="3314662" y="1217322"/>
                </a:lnTo>
                <a:lnTo>
                  <a:pt x="3305881" y="1239024"/>
                </a:lnTo>
                <a:lnTo>
                  <a:pt x="3288302" y="1246479"/>
                </a:lnTo>
                <a:lnTo>
                  <a:pt x="3281885" y="1261972"/>
                </a:lnTo>
                <a:lnTo>
                  <a:pt x="3272929" y="1265682"/>
                </a:lnTo>
                <a:lnTo>
                  <a:pt x="3263217" y="1289701"/>
                </a:lnTo>
                <a:lnTo>
                  <a:pt x="3249228" y="1295637"/>
                </a:lnTo>
                <a:lnTo>
                  <a:pt x="3240541" y="1316109"/>
                </a:lnTo>
                <a:lnTo>
                  <a:pt x="3228964" y="1320791"/>
                </a:lnTo>
                <a:lnTo>
                  <a:pt x="3220279" y="1343292"/>
                </a:lnTo>
                <a:lnTo>
                  <a:pt x="3205759" y="1349746"/>
                </a:lnTo>
                <a:lnTo>
                  <a:pt x="3197877" y="1369702"/>
                </a:lnTo>
                <a:lnTo>
                  <a:pt x="3184428" y="1375546"/>
                </a:lnTo>
                <a:lnTo>
                  <a:pt x="3177343" y="1392650"/>
                </a:lnTo>
                <a:lnTo>
                  <a:pt x="3168809" y="1396185"/>
                </a:lnTo>
                <a:lnTo>
                  <a:pt x="3158674" y="1420652"/>
                </a:lnTo>
                <a:lnTo>
                  <a:pt x="3145737" y="1426011"/>
                </a:lnTo>
                <a:lnTo>
                  <a:pt x="3136272" y="1449975"/>
                </a:lnTo>
                <a:lnTo>
                  <a:pt x="3125650" y="1454590"/>
                </a:lnTo>
                <a:lnTo>
                  <a:pt x="3115736" y="1478524"/>
                </a:lnTo>
                <a:lnTo>
                  <a:pt x="3106270" y="1482446"/>
                </a:lnTo>
                <a:lnTo>
                  <a:pt x="3097068" y="1504660"/>
                </a:lnTo>
                <a:lnTo>
                  <a:pt x="3088112" y="1508370"/>
                </a:lnTo>
                <a:lnTo>
                  <a:pt x="3078400" y="1532388"/>
                </a:lnTo>
                <a:lnTo>
                  <a:pt x="3068966" y="1536391"/>
                </a:lnTo>
                <a:lnTo>
                  <a:pt x="3059459" y="1558797"/>
                </a:lnTo>
                <a:lnTo>
                  <a:pt x="3049589" y="1562789"/>
                </a:lnTo>
                <a:lnTo>
                  <a:pt x="3039197" y="1589713"/>
                </a:lnTo>
                <a:lnTo>
                  <a:pt x="3034577" y="1591767"/>
                </a:lnTo>
                <a:lnTo>
                  <a:pt x="3024262" y="1616669"/>
                </a:lnTo>
                <a:lnTo>
                  <a:pt x="3014736" y="1620614"/>
                </a:lnTo>
                <a:lnTo>
                  <a:pt x="3005320" y="1642804"/>
                </a:lnTo>
                <a:lnTo>
                  <a:pt x="2995908" y="1646610"/>
                </a:lnTo>
                <a:lnTo>
                  <a:pt x="2996267" y="1647480"/>
                </a:lnTo>
                <a:cubicBezTo>
                  <a:pt x="2996267" y="1658048"/>
                  <a:pt x="2991983" y="1667616"/>
                  <a:pt x="2985058" y="1674541"/>
                </a:cubicBezTo>
                <a:lnTo>
                  <a:pt x="2980098" y="1676595"/>
                </a:lnTo>
                <a:lnTo>
                  <a:pt x="2970124" y="1700677"/>
                </a:lnTo>
                <a:lnTo>
                  <a:pt x="2962093" y="1704003"/>
                </a:lnTo>
                <a:lnTo>
                  <a:pt x="2962666" y="1705352"/>
                </a:lnTo>
                <a:cubicBezTo>
                  <a:pt x="2962666" y="1715921"/>
                  <a:pt x="2958277" y="1725488"/>
                  <a:pt x="2951183" y="1732413"/>
                </a:cubicBezTo>
                <a:lnTo>
                  <a:pt x="2945631" y="1734658"/>
                </a:lnTo>
                <a:lnTo>
                  <a:pt x="2945864" y="1735222"/>
                </a:lnTo>
                <a:cubicBezTo>
                  <a:pt x="2945864" y="1745790"/>
                  <a:pt x="2941580" y="1755357"/>
                  <a:pt x="2934655" y="1762283"/>
                </a:cubicBezTo>
                <a:lnTo>
                  <a:pt x="2930611" y="1763957"/>
                </a:lnTo>
                <a:lnTo>
                  <a:pt x="2919174" y="1790285"/>
                </a:lnTo>
                <a:lnTo>
                  <a:pt x="2912232" y="1793026"/>
                </a:lnTo>
                <a:lnTo>
                  <a:pt x="2912261" y="1793093"/>
                </a:lnTo>
                <a:cubicBezTo>
                  <a:pt x="2912261" y="1803661"/>
                  <a:pt x="2907977" y="1813229"/>
                  <a:pt x="2901052" y="1820154"/>
                </a:cubicBezTo>
                <a:lnTo>
                  <a:pt x="2896549" y="1822019"/>
                </a:lnTo>
                <a:lnTo>
                  <a:pt x="2897326" y="1823896"/>
                </a:lnTo>
                <a:cubicBezTo>
                  <a:pt x="2897326" y="1834722"/>
                  <a:pt x="2892937" y="1844522"/>
                  <a:pt x="2885843" y="1851617"/>
                </a:cubicBezTo>
                <a:lnTo>
                  <a:pt x="2880058" y="1854013"/>
                </a:lnTo>
                <a:lnTo>
                  <a:pt x="2869316" y="1881213"/>
                </a:lnTo>
                <a:lnTo>
                  <a:pt x="2865068" y="1883058"/>
                </a:lnTo>
                <a:lnTo>
                  <a:pt x="2854381" y="1909488"/>
                </a:lnTo>
                <a:lnTo>
                  <a:pt x="2850126" y="1911293"/>
                </a:lnTo>
                <a:lnTo>
                  <a:pt x="2850656" y="1912570"/>
                </a:lnTo>
                <a:cubicBezTo>
                  <a:pt x="2850656" y="1923138"/>
                  <a:pt x="2846372" y="1932706"/>
                  <a:pt x="2839446" y="1939631"/>
                </a:cubicBezTo>
                <a:lnTo>
                  <a:pt x="2834944" y="1941496"/>
                </a:lnTo>
                <a:lnTo>
                  <a:pt x="2835721" y="1943373"/>
                </a:lnTo>
                <a:cubicBezTo>
                  <a:pt x="2835721" y="1954199"/>
                  <a:pt x="2831332" y="1963999"/>
                  <a:pt x="2824238" y="1971094"/>
                </a:cubicBezTo>
                <a:lnTo>
                  <a:pt x="2818608" y="1973426"/>
                </a:lnTo>
                <a:lnTo>
                  <a:pt x="2818919" y="1974175"/>
                </a:lnTo>
                <a:cubicBezTo>
                  <a:pt x="2818919" y="1984743"/>
                  <a:pt x="2814635" y="1994311"/>
                  <a:pt x="2807710" y="2001236"/>
                </a:cubicBezTo>
                <a:lnTo>
                  <a:pt x="2806421" y="2001770"/>
                </a:lnTo>
                <a:lnTo>
                  <a:pt x="2807718" y="2004978"/>
                </a:lnTo>
                <a:cubicBezTo>
                  <a:pt x="2807718" y="2015804"/>
                  <a:pt x="2803434" y="2025604"/>
                  <a:pt x="2796509" y="2032699"/>
                </a:cubicBezTo>
                <a:lnTo>
                  <a:pt x="2792254" y="2034504"/>
                </a:lnTo>
                <a:lnTo>
                  <a:pt x="2792783" y="2035781"/>
                </a:lnTo>
                <a:cubicBezTo>
                  <a:pt x="2792783" y="2046349"/>
                  <a:pt x="2788499" y="2055917"/>
                  <a:pt x="2781574" y="2062842"/>
                </a:cubicBezTo>
                <a:lnTo>
                  <a:pt x="2776468" y="2064956"/>
                </a:lnTo>
                <a:lnTo>
                  <a:pt x="2777850" y="2068450"/>
                </a:lnTo>
                <a:cubicBezTo>
                  <a:pt x="2777850" y="2079791"/>
                  <a:pt x="2773461" y="2090058"/>
                  <a:pt x="2766367" y="2097492"/>
                </a:cubicBezTo>
                <a:lnTo>
                  <a:pt x="2765305" y="2097953"/>
                </a:lnTo>
                <a:lnTo>
                  <a:pt x="2766649" y="2101121"/>
                </a:lnTo>
                <a:cubicBezTo>
                  <a:pt x="2766649" y="2111689"/>
                  <a:pt x="2762260" y="2121257"/>
                  <a:pt x="2755166" y="2128182"/>
                </a:cubicBezTo>
                <a:lnTo>
                  <a:pt x="2752458" y="2129277"/>
                </a:lnTo>
                <a:lnTo>
                  <a:pt x="2753582" y="2131924"/>
                </a:lnTo>
                <a:cubicBezTo>
                  <a:pt x="2753582" y="2142749"/>
                  <a:pt x="2749090" y="2152550"/>
                  <a:pt x="2741825" y="2159645"/>
                </a:cubicBezTo>
                <a:lnTo>
                  <a:pt x="2738009" y="2161189"/>
                </a:lnTo>
                <a:lnTo>
                  <a:pt x="2738646" y="2162725"/>
                </a:lnTo>
                <a:cubicBezTo>
                  <a:pt x="2738646" y="2173294"/>
                  <a:pt x="2734362" y="2182862"/>
                  <a:pt x="2727437" y="2189787"/>
                </a:cubicBezTo>
                <a:lnTo>
                  <a:pt x="2725577" y="2190557"/>
                </a:lnTo>
                <a:lnTo>
                  <a:pt x="2727445" y="2195395"/>
                </a:lnTo>
                <a:cubicBezTo>
                  <a:pt x="2727445" y="2206736"/>
                  <a:pt x="2723161" y="2217003"/>
                  <a:pt x="2716235" y="2224436"/>
                </a:cubicBezTo>
                <a:lnTo>
                  <a:pt x="2714947" y="2225009"/>
                </a:lnTo>
                <a:lnTo>
                  <a:pt x="2716244" y="2228065"/>
                </a:lnTo>
                <a:cubicBezTo>
                  <a:pt x="2716244" y="2238634"/>
                  <a:pt x="2711855" y="2248201"/>
                  <a:pt x="2704760" y="2255126"/>
                </a:cubicBezTo>
                <a:lnTo>
                  <a:pt x="2703675" y="2255566"/>
                </a:lnTo>
                <a:lnTo>
                  <a:pt x="2705043" y="2258867"/>
                </a:lnTo>
                <a:cubicBezTo>
                  <a:pt x="2705043" y="2269693"/>
                  <a:pt x="2700654" y="2279495"/>
                  <a:pt x="2693559" y="2286589"/>
                </a:cubicBezTo>
                <a:lnTo>
                  <a:pt x="2689796" y="2288147"/>
                </a:lnTo>
                <a:lnTo>
                  <a:pt x="2691974" y="2293404"/>
                </a:lnTo>
                <a:cubicBezTo>
                  <a:pt x="2691974" y="2303972"/>
                  <a:pt x="2687691" y="2313540"/>
                  <a:pt x="2680765" y="2320465"/>
                </a:cubicBezTo>
                <a:lnTo>
                  <a:pt x="2679120" y="2321147"/>
                </a:lnTo>
                <a:lnTo>
                  <a:pt x="2680773" y="2325139"/>
                </a:lnTo>
                <a:cubicBezTo>
                  <a:pt x="2680773" y="2335708"/>
                  <a:pt x="2676489" y="2345275"/>
                  <a:pt x="2669564" y="2352201"/>
                </a:cubicBezTo>
                <a:lnTo>
                  <a:pt x="2667258" y="2353155"/>
                </a:lnTo>
                <a:lnTo>
                  <a:pt x="2669572" y="2358742"/>
                </a:lnTo>
                <a:cubicBezTo>
                  <a:pt x="2669572" y="2369311"/>
                  <a:pt x="2665288" y="2378878"/>
                  <a:pt x="2658363" y="2385803"/>
                </a:cubicBezTo>
                <a:lnTo>
                  <a:pt x="2656683" y="2386500"/>
                </a:lnTo>
                <a:lnTo>
                  <a:pt x="2658371" y="2390479"/>
                </a:lnTo>
                <a:lnTo>
                  <a:pt x="2647508" y="2416080"/>
                </a:lnTo>
                <a:lnTo>
                  <a:pt x="2650904" y="2424082"/>
                </a:lnTo>
                <a:cubicBezTo>
                  <a:pt x="2650904" y="2434650"/>
                  <a:pt x="2646516" y="2444218"/>
                  <a:pt x="2639421" y="2451143"/>
                </a:cubicBezTo>
                <a:lnTo>
                  <a:pt x="2636406" y="2452363"/>
                </a:lnTo>
                <a:lnTo>
                  <a:pt x="2637837" y="2455818"/>
                </a:lnTo>
                <a:lnTo>
                  <a:pt x="2627144" y="2481633"/>
                </a:lnTo>
                <a:lnTo>
                  <a:pt x="2630370" y="2489421"/>
                </a:lnTo>
                <a:cubicBezTo>
                  <a:pt x="2630370" y="2499989"/>
                  <a:pt x="2626086" y="2509556"/>
                  <a:pt x="2619160" y="2516482"/>
                </a:cubicBezTo>
                <a:lnTo>
                  <a:pt x="2616194" y="2517711"/>
                </a:lnTo>
                <a:lnTo>
                  <a:pt x="2619169" y="2524891"/>
                </a:lnTo>
                <a:lnTo>
                  <a:pt x="2609248" y="2548839"/>
                </a:lnTo>
                <a:lnTo>
                  <a:pt x="2611701" y="2554760"/>
                </a:lnTo>
                <a:lnTo>
                  <a:pt x="2600621" y="2581509"/>
                </a:lnTo>
                <a:lnTo>
                  <a:pt x="2604234" y="2590230"/>
                </a:lnTo>
                <a:lnTo>
                  <a:pt x="2593347" y="2616512"/>
                </a:lnTo>
                <a:lnTo>
                  <a:pt x="2596767" y="2624766"/>
                </a:lnTo>
                <a:lnTo>
                  <a:pt x="2585838" y="2651148"/>
                </a:lnTo>
                <a:lnTo>
                  <a:pt x="2589299" y="2659303"/>
                </a:lnTo>
                <a:cubicBezTo>
                  <a:pt x="2589299" y="2669871"/>
                  <a:pt x="2584910" y="2679439"/>
                  <a:pt x="2577816" y="2686364"/>
                </a:cubicBezTo>
                <a:lnTo>
                  <a:pt x="2577065" y="2686669"/>
                </a:lnTo>
                <a:lnTo>
                  <a:pt x="2579965" y="2693840"/>
                </a:lnTo>
                <a:lnTo>
                  <a:pt x="2569660" y="2719325"/>
                </a:lnTo>
                <a:lnTo>
                  <a:pt x="2572497" y="2726510"/>
                </a:lnTo>
                <a:lnTo>
                  <a:pt x="2562059" y="2752940"/>
                </a:lnTo>
                <a:lnTo>
                  <a:pt x="2565030" y="2760112"/>
                </a:lnTo>
                <a:lnTo>
                  <a:pt x="2554337" y="2785928"/>
                </a:lnTo>
                <a:lnTo>
                  <a:pt x="2557563" y="2793715"/>
                </a:lnTo>
                <a:lnTo>
                  <a:pt x="2548350" y="2815957"/>
                </a:lnTo>
                <a:lnTo>
                  <a:pt x="2553829" y="2829185"/>
                </a:lnTo>
                <a:lnTo>
                  <a:pt x="2543136" y="2855001"/>
                </a:lnTo>
                <a:lnTo>
                  <a:pt x="2546362" y="2862788"/>
                </a:lnTo>
                <a:lnTo>
                  <a:pt x="2536902" y="2885626"/>
                </a:lnTo>
                <a:lnTo>
                  <a:pt x="2542628" y="2900125"/>
                </a:lnTo>
                <a:lnTo>
                  <a:pt x="2533822" y="2922420"/>
                </a:lnTo>
                <a:lnTo>
                  <a:pt x="2538893" y="2934660"/>
                </a:lnTo>
                <a:lnTo>
                  <a:pt x="2527574" y="2961985"/>
                </a:lnTo>
                <a:lnTo>
                  <a:pt x="2531427" y="2971063"/>
                </a:lnTo>
                <a:lnTo>
                  <a:pt x="2522298" y="2992576"/>
                </a:lnTo>
                <a:lnTo>
                  <a:pt x="2527693" y="3005600"/>
                </a:lnTo>
                <a:lnTo>
                  <a:pt x="2518610" y="3027529"/>
                </a:lnTo>
                <a:lnTo>
                  <a:pt x="2523960" y="3040137"/>
                </a:lnTo>
                <a:lnTo>
                  <a:pt x="2513691" y="3064337"/>
                </a:lnTo>
                <a:lnTo>
                  <a:pt x="2518358" y="3075606"/>
                </a:lnTo>
                <a:lnTo>
                  <a:pt x="2511233" y="3092805"/>
                </a:lnTo>
                <a:lnTo>
                  <a:pt x="2518359" y="3109209"/>
                </a:lnTo>
                <a:lnTo>
                  <a:pt x="2508134" y="3132745"/>
                </a:lnTo>
                <a:lnTo>
                  <a:pt x="2514625" y="3148413"/>
                </a:lnTo>
                <a:lnTo>
                  <a:pt x="2505668" y="3170034"/>
                </a:lnTo>
                <a:lnTo>
                  <a:pt x="2510891" y="3182950"/>
                </a:lnTo>
                <a:lnTo>
                  <a:pt x="2503659" y="3200835"/>
                </a:lnTo>
                <a:lnTo>
                  <a:pt x="2510892" y="3217485"/>
                </a:lnTo>
                <a:lnTo>
                  <a:pt x="2501474" y="3239164"/>
                </a:lnTo>
                <a:lnTo>
                  <a:pt x="2507157" y="3253888"/>
                </a:lnTo>
                <a:lnTo>
                  <a:pt x="2499884" y="3272732"/>
                </a:lnTo>
                <a:lnTo>
                  <a:pt x="2507157" y="3290292"/>
                </a:lnTo>
                <a:lnTo>
                  <a:pt x="2499637" y="3308448"/>
                </a:lnTo>
                <a:lnTo>
                  <a:pt x="2507158" y="3325761"/>
                </a:lnTo>
                <a:lnTo>
                  <a:pt x="2497330" y="3348386"/>
                </a:lnTo>
                <a:lnTo>
                  <a:pt x="2503424" y="3363098"/>
                </a:lnTo>
                <a:lnTo>
                  <a:pt x="2496078" y="3380834"/>
                </a:lnTo>
                <a:lnTo>
                  <a:pt x="2503424" y="3398569"/>
                </a:lnTo>
                <a:lnTo>
                  <a:pt x="2502367" y="3401120"/>
                </a:lnTo>
                <a:lnTo>
                  <a:pt x="2427940" y="3401120"/>
                </a:lnTo>
                <a:lnTo>
                  <a:pt x="2426883" y="3398569"/>
                </a:lnTo>
                <a:lnTo>
                  <a:pt x="2434229" y="3380834"/>
                </a:lnTo>
                <a:lnTo>
                  <a:pt x="2426883" y="3363098"/>
                </a:lnTo>
                <a:lnTo>
                  <a:pt x="2434799" y="3343985"/>
                </a:lnTo>
                <a:lnTo>
                  <a:pt x="2426883" y="3325761"/>
                </a:lnTo>
                <a:lnTo>
                  <a:pt x="2436315" y="3304050"/>
                </a:lnTo>
                <a:lnTo>
                  <a:pt x="2430616" y="3290292"/>
                </a:lnTo>
                <a:lnTo>
                  <a:pt x="2437890" y="3272732"/>
                </a:lnTo>
                <a:lnTo>
                  <a:pt x="2430616" y="3253888"/>
                </a:lnTo>
                <a:lnTo>
                  <a:pt x="2438057" y="3234612"/>
                </a:lnTo>
                <a:lnTo>
                  <a:pt x="2430616" y="3217485"/>
                </a:lnTo>
                <a:lnTo>
                  <a:pt x="2439783" y="3196385"/>
                </a:lnTo>
                <a:lnTo>
                  <a:pt x="2434350" y="3182950"/>
                </a:lnTo>
                <a:lnTo>
                  <a:pt x="2443261" y="3160911"/>
                </a:lnTo>
                <a:lnTo>
                  <a:pt x="2438084" y="3148413"/>
                </a:lnTo>
                <a:lnTo>
                  <a:pt x="2446397" y="3128344"/>
                </a:lnTo>
                <a:lnTo>
                  <a:pt x="2438084" y="3109209"/>
                </a:lnTo>
                <a:lnTo>
                  <a:pt x="2447120" y="3088407"/>
                </a:lnTo>
                <a:lnTo>
                  <a:pt x="2441817" y="3075606"/>
                </a:lnTo>
                <a:lnTo>
                  <a:pt x="2451096" y="3053204"/>
                </a:lnTo>
                <a:lnTo>
                  <a:pt x="2445551" y="3040137"/>
                </a:lnTo>
                <a:lnTo>
                  <a:pt x="2454679" y="3018624"/>
                </a:lnTo>
                <a:lnTo>
                  <a:pt x="2449285" y="3005600"/>
                </a:lnTo>
                <a:lnTo>
                  <a:pt x="2458368" y="2983671"/>
                </a:lnTo>
                <a:lnTo>
                  <a:pt x="2453018" y="2971063"/>
                </a:lnTo>
                <a:lnTo>
                  <a:pt x="2462538" y="2948628"/>
                </a:lnTo>
                <a:lnTo>
                  <a:pt x="2456752" y="2934660"/>
                </a:lnTo>
                <a:lnTo>
                  <a:pt x="2468513" y="2906267"/>
                </a:lnTo>
                <a:lnTo>
                  <a:pt x="2466087" y="2900125"/>
                </a:lnTo>
                <a:lnTo>
                  <a:pt x="2475457" y="2876398"/>
                </a:lnTo>
                <a:lnTo>
                  <a:pt x="2469821" y="2862788"/>
                </a:lnTo>
                <a:lnTo>
                  <a:pt x="2480514" y="2836972"/>
                </a:lnTo>
                <a:lnTo>
                  <a:pt x="2477288" y="2829185"/>
                </a:lnTo>
                <a:lnTo>
                  <a:pt x="2486501" y="2806943"/>
                </a:lnTo>
                <a:lnTo>
                  <a:pt x="2481022" y="2793715"/>
                </a:lnTo>
                <a:lnTo>
                  <a:pt x="2491715" y="2767899"/>
                </a:lnTo>
                <a:lnTo>
                  <a:pt x="2488489" y="2760112"/>
                </a:lnTo>
                <a:lnTo>
                  <a:pt x="2499104" y="2734482"/>
                </a:lnTo>
                <a:lnTo>
                  <a:pt x="2495956" y="2726510"/>
                </a:lnTo>
                <a:lnTo>
                  <a:pt x="2506173" y="2700640"/>
                </a:lnTo>
                <a:lnTo>
                  <a:pt x="2503424" y="2693840"/>
                </a:lnTo>
                <a:lnTo>
                  <a:pt x="2514218" y="2667143"/>
                </a:lnTo>
                <a:lnTo>
                  <a:pt x="2510891" y="2659303"/>
                </a:lnTo>
                <a:lnTo>
                  <a:pt x="2521909" y="2633337"/>
                </a:lnTo>
                <a:lnTo>
                  <a:pt x="2518358" y="2624766"/>
                </a:lnTo>
                <a:cubicBezTo>
                  <a:pt x="2518358" y="2613940"/>
                  <a:pt x="2522746" y="2604139"/>
                  <a:pt x="2529841" y="2597044"/>
                </a:cubicBezTo>
                <a:lnTo>
                  <a:pt x="2530416" y="2596805"/>
                </a:lnTo>
                <a:lnTo>
                  <a:pt x="2527693" y="2590230"/>
                </a:lnTo>
                <a:lnTo>
                  <a:pt x="2538772" y="2563480"/>
                </a:lnTo>
                <a:lnTo>
                  <a:pt x="2535161" y="2554760"/>
                </a:lnTo>
                <a:lnTo>
                  <a:pt x="2545080" y="2530811"/>
                </a:lnTo>
                <a:lnTo>
                  <a:pt x="2542628" y="2524891"/>
                </a:lnTo>
                <a:cubicBezTo>
                  <a:pt x="2542628" y="2514323"/>
                  <a:pt x="2546911" y="2504755"/>
                  <a:pt x="2553837" y="2497830"/>
                </a:cubicBezTo>
                <a:lnTo>
                  <a:pt x="2556803" y="2496601"/>
                </a:lnTo>
                <a:lnTo>
                  <a:pt x="2553829" y="2489421"/>
                </a:lnTo>
                <a:lnTo>
                  <a:pt x="2564522" y="2463605"/>
                </a:lnTo>
                <a:lnTo>
                  <a:pt x="2561296" y="2455818"/>
                </a:lnTo>
                <a:cubicBezTo>
                  <a:pt x="2561296" y="2445249"/>
                  <a:pt x="2565579" y="2435682"/>
                  <a:pt x="2572505" y="2428756"/>
                </a:cubicBezTo>
                <a:lnTo>
                  <a:pt x="2574184" y="2428060"/>
                </a:lnTo>
                <a:lnTo>
                  <a:pt x="2572496" y="2424082"/>
                </a:lnTo>
                <a:lnTo>
                  <a:pt x="2583358" y="2398481"/>
                </a:lnTo>
                <a:lnTo>
                  <a:pt x="2579963" y="2390479"/>
                </a:lnTo>
                <a:cubicBezTo>
                  <a:pt x="2579963" y="2379911"/>
                  <a:pt x="2584351" y="2370343"/>
                  <a:pt x="2591445" y="2363418"/>
                </a:cubicBezTo>
                <a:lnTo>
                  <a:pt x="2594463" y="2362197"/>
                </a:lnTo>
                <a:lnTo>
                  <a:pt x="2593032" y="2358742"/>
                </a:lnTo>
                <a:cubicBezTo>
                  <a:pt x="2593032" y="2348174"/>
                  <a:pt x="2597314" y="2338606"/>
                  <a:pt x="2604241" y="2331681"/>
                </a:cubicBezTo>
                <a:lnTo>
                  <a:pt x="2606547" y="2330725"/>
                </a:lnTo>
                <a:lnTo>
                  <a:pt x="2604233" y="2325139"/>
                </a:lnTo>
                <a:cubicBezTo>
                  <a:pt x="2604233" y="2314571"/>
                  <a:pt x="2608517" y="2305003"/>
                  <a:pt x="2615442" y="2298078"/>
                </a:cubicBezTo>
                <a:lnTo>
                  <a:pt x="2617087" y="2297396"/>
                </a:lnTo>
                <a:lnTo>
                  <a:pt x="2615434" y="2293404"/>
                </a:lnTo>
                <a:cubicBezTo>
                  <a:pt x="2615434" y="2282835"/>
                  <a:pt x="2619717" y="2273268"/>
                  <a:pt x="2626643" y="2266343"/>
                </a:cubicBezTo>
                <a:lnTo>
                  <a:pt x="2629278" y="2265250"/>
                </a:lnTo>
                <a:lnTo>
                  <a:pt x="2626635" y="2258867"/>
                </a:lnTo>
                <a:cubicBezTo>
                  <a:pt x="2626635" y="2248041"/>
                  <a:pt x="2631022" y="2238240"/>
                  <a:pt x="2638117" y="2231145"/>
                </a:cubicBezTo>
                <a:lnTo>
                  <a:pt x="2638989" y="2230784"/>
                </a:lnTo>
                <a:lnTo>
                  <a:pt x="2637836" y="2228065"/>
                </a:lnTo>
                <a:cubicBezTo>
                  <a:pt x="2637836" y="2217497"/>
                  <a:pt x="2642223" y="2207929"/>
                  <a:pt x="2649318" y="2201004"/>
                </a:cubicBezTo>
                <a:lnTo>
                  <a:pt x="2652562" y="2199692"/>
                </a:lnTo>
                <a:lnTo>
                  <a:pt x="2650904" y="2195395"/>
                </a:lnTo>
                <a:cubicBezTo>
                  <a:pt x="2650904" y="2184053"/>
                  <a:pt x="2655187" y="2173786"/>
                  <a:pt x="2662113" y="2166353"/>
                </a:cubicBezTo>
                <a:lnTo>
                  <a:pt x="2663375" y="2165792"/>
                </a:lnTo>
                <a:lnTo>
                  <a:pt x="2662105" y="2162725"/>
                </a:lnTo>
                <a:cubicBezTo>
                  <a:pt x="2662105" y="2152157"/>
                  <a:pt x="2666388" y="2142590"/>
                  <a:pt x="2673314" y="2135664"/>
                </a:cubicBezTo>
                <a:lnTo>
                  <a:pt x="2674656" y="2135108"/>
                </a:lnTo>
                <a:lnTo>
                  <a:pt x="2673306" y="2131924"/>
                </a:lnTo>
                <a:cubicBezTo>
                  <a:pt x="2673306" y="2121098"/>
                  <a:pt x="2677798" y="2111296"/>
                  <a:pt x="2685062" y="2104202"/>
                </a:cubicBezTo>
                <a:lnTo>
                  <a:pt x="2688891" y="2102653"/>
                </a:lnTo>
                <a:lnTo>
                  <a:pt x="2688241" y="2101121"/>
                </a:lnTo>
                <a:cubicBezTo>
                  <a:pt x="2688241" y="2090552"/>
                  <a:pt x="2692628" y="2080985"/>
                  <a:pt x="2699723" y="2074060"/>
                </a:cubicBezTo>
                <a:lnTo>
                  <a:pt x="2701393" y="2073385"/>
                </a:lnTo>
                <a:lnTo>
                  <a:pt x="2699442" y="2068450"/>
                </a:lnTo>
                <a:cubicBezTo>
                  <a:pt x="2699442" y="2057108"/>
                  <a:pt x="2703829" y="2046841"/>
                  <a:pt x="2710924" y="2039409"/>
                </a:cubicBezTo>
                <a:lnTo>
                  <a:pt x="2716706" y="2036899"/>
                </a:lnTo>
                <a:lnTo>
                  <a:pt x="2716243" y="2035781"/>
                </a:lnTo>
                <a:cubicBezTo>
                  <a:pt x="2716243" y="2025213"/>
                  <a:pt x="2720525" y="2015645"/>
                  <a:pt x="2727452" y="2008720"/>
                </a:cubicBezTo>
                <a:lnTo>
                  <a:pt x="2731938" y="2006861"/>
                </a:lnTo>
                <a:lnTo>
                  <a:pt x="2731177" y="2004978"/>
                </a:lnTo>
                <a:cubicBezTo>
                  <a:pt x="2731177" y="1994152"/>
                  <a:pt x="2735460" y="1984350"/>
                  <a:pt x="2742387" y="1977256"/>
                </a:cubicBezTo>
                <a:lnTo>
                  <a:pt x="2743465" y="1976799"/>
                </a:lnTo>
                <a:lnTo>
                  <a:pt x="2742378" y="1974175"/>
                </a:lnTo>
                <a:cubicBezTo>
                  <a:pt x="2742378" y="1963607"/>
                  <a:pt x="2746661" y="1954039"/>
                  <a:pt x="2753588" y="1947114"/>
                </a:cubicBezTo>
                <a:lnTo>
                  <a:pt x="2758089" y="1945249"/>
                </a:lnTo>
                <a:lnTo>
                  <a:pt x="2757313" y="1943373"/>
                </a:lnTo>
                <a:cubicBezTo>
                  <a:pt x="2757313" y="1932547"/>
                  <a:pt x="2761701" y="1922746"/>
                  <a:pt x="2768795" y="1915651"/>
                </a:cubicBezTo>
                <a:lnTo>
                  <a:pt x="2774426" y="1913319"/>
                </a:lnTo>
                <a:lnTo>
                  <a:pt x="2774115" y="1912570"/>
                </a:lnTo>
                <a:cubicBezTo>
                  <a:pt x="2774115" y="1902002"/>
                  <a:pt x="2778398" y="1892434"/>
                  <a:pt x="2785324" y="1885509"/>
                </a:cubicBezTo>
                <a:lnTo>
                  <a:pt x="2789811" y="1883650"/>
                </a:lnTo>
                <a:lnTo>
                  <a:pt x="2789050" y="1881767"/>
                </a:lnTo>
                <a:cubicBezTo>
                  <a:pt x="2789050" y="1870941"/>
                  <a:pt x="2793333" y="1861140"/>
                  <a:pt x="2800259" y="1854045"/>
                </a:cubicBezTo>
                <a:lnTo>
                  <a:pt x="2804159" y="1852391"/>
                </a:lnTo>
                <a:lnTo>
                  <a:pt x="2815194" y="1824450"/>
                </a:lnTo>
                <a:lnTo>
                  <a:pt x="2819455" y="1822598"/>
                </a:lnTo>
                <a:lnTo>
                  <a:pt x="2830400" y="1796174"/>
                </a:lnTo>
                <a:lnTo>
                  <a:pt x="2836030" y="1793842"/>
                </a:lnTo>
                <a:lnTo>
                  <a:pt x="2835720" y="1793093"/>
                </a:lnTo>
                <a:cubicBezTo>
                  <a:pt x="2835720" y="1782525"/>
                  <a:pt x="2840003" y="1772957"/>
                  <a:pt x="2846929" y="1766032"/>
                </a:cubicBezTo>
                <a:lnTo>
                  <a:pt x="2851120" y="1764295"/>
                </a:lnTo>
                <a:lnTo>
                  <a:pt x="2850655" y="1763224"/>
                </a:lnTo>
                <a:cubicBezTo>
                  <a:pt x="2850655" y="1752655"/>
                  <a:pt x="2855147" y="1743087"/>
                  <a:pt x="2862411" y="1736162"/>
                </a:cubicBezTo>
                <a:lnTo>
                  <a:pt x="2870209" y="1733081"/>
                </a:lnTo>
                <a:lnTo>
                  <a:pt x="2880532" y="1708160"/>
                </a:lnTo>
                <a:lnTo>
                  <a:pt x="2884714" y="1706427"/>
                </a:lnTo>
                <a:lnTo>
                  <a:pt x="2884258" y="1705352"/>
                </a:lnTo>
                <a:cubicBezTo>
                  <a:pt x="2884258" y="1694784"/>
                  <a:pt x="2888645" y="1685216"/>
                  <a:pt x="2895740" y="1678291"/>
                </a:cubicBezTo>
                <a:lnTo>
                  <a:pt x="2905152" y="1674484"/>
                </a:lnTo>
                <a:lnTo>
                  <a:pt x="2904792" y="1673615"/>
                </a:lnTo>
                <a:cubicBezTo>
                  <a:pt x="2904792" y="1663047"/>
                  <a:pt x="2909075" y="1653480"/>
                  <a:pt x="2916002" y="1646554"/>
                </a:cubicBezTo>
                <a:lnTo>
                  <a:pt x="2920961" y="1644499"/>
                </a:lnTo>
                <a:lnTo>
                  <a:pt x="2930936" y="1620419"/>
                </a:lnTo>
                <a:lnTo>
                  <a:pt x="2938967" y="1617092"/>
                </a:lnTo>
                <a:lnTo>
                  <a:pt x="2938395" y="1615743"/>
                </a:lnTo>
                <a:cubicBezTo>
                  <a:pt x="2938395" y="1605175"/>
                  <a:pt x="2942783" y="1595607"/>
                  <a:pt x="2949877" y="1588682"/>
                </a:cubicBezTo>
                <a:lnTo>
                  <a:pt x="2961212" y="1584098"/>
                </a:lnTo>
                <a:lnTo>
                  <a:pt x="2970140" y="1562546"/>
                </a:lnTo>
                <a:lnTo>
                  <a:pt x="2973976" y="1560956"/>
                </a:lnTo>
                <a:lnTo>
                  <a:pt x="2973865" y="1560672"/>
                </a:lnTo>
                <a:cubicBezTo>
                  <a:pt x="2973865" y="1549330"/>
                  <a:pt x="2978148" y="1539063"/>
                  <a:pt x="2985075" y="1531630"/>
                </a:cubicBezTo>
                <a:lnTo>
                  <a:pt x="2994322" y="1527519"/>
                </a:lnTo>
                <a:lnTo>
                  <a:pt x="3004016" y="1504675"/>
                </a:lnTo>
                <a:lnTo>
                  <a:pt x="3014833" y="1500301"/>
                </a:lnTo>
                <a:lnTo>
                  <a:pt x="3024278" y="1476945"/>
                </a:lnTo>
                <a:lnTo>
                  <a:pt x="3033656" y="1472965"/>
                </a:lnTo>
                <a:lnTo>
                  <a:pt x="3042946" y="1450538"/>
                </a:lnTo>
                <a:lnTo>
                  <a:pt x="3052413" y="1446616"/>
                </a:lnTo>
                <a:lnTo>
                  <a:pt x="3061614" y="1424402"/>
                </a:lnTo>
                <a:lnTo>
                  <a:pt x="3071439" y="1420332"/>
                </a:lnTo>
                <a:lnTo>
                  <a:pt x="3082150" y="1393212"/>
                </a:lnTo>
                <a:lnTo>
                  <a:pt x="3095990" y="1387199"/>
                </a:lnTo>
                <a:lnTo>
                  <a:pt x="3104552" y="1366529"/>
                </a:lnTo>
                <a:lnTo>
                  <a:pt x="3113086" y="1362995"/>
                </a:lnTo>
                <a:lnTo>
                  <a:pt x="3123220" y="1338528"/>
                </a:lnTo>
                <a:lnTo>
                  <a:pt x="3135688" y="1333363"/>
                </a:lnTo>
                <a:lnTo>
                  <a:pt x="3143755" y="1312939"/>
                </a:lnTo>
                <a:lnTo>
                  <a:pt x="3157810" y="1306832"/>
                </a:lnTo>
                <a:lnTo>
                  <a:pt x="3166157" y="1285209"/>
                </a:lnTo>
                <a:lnTo>
                  <a:pt x="3177358" y="1280230"/>
                </a:lnTo>
                <a:lnTo>
                  <a:pt x="3185098" y="1261987"/>
                </a:lnTo>
                <a:lnTo>
                  <a:pt x="3200381" y="1255807"/>
                </a:lnTo>
                <a:lnTo>
                  <a:pt x="3209095" y="1234258"/>
                </a:lnTo>
                <a:lnTo>
                  <a:pt x="3218472" y="1230280"/>
                </a:lnTo>
                <a:lnTo>
                  <a:pt x="3227763" y="1207850"/>
                </a:lnTo>
                <a:lnTo>
                  <a:pt x="3242566" y="1201717"/>
                </a:lnTo>
                <a:lnTo>
                  <a:pt x="3250438" y="1182261"/>
                </a:lnTo>
                <a:lnTo>
                  <a:pt x="3267076" y="1175205"/>
                </a:lnTo>
                <a:lnTo>
                  <a:pt x="3274433" y="1157444"/>
                </a:lnTo>
                <a:lnTo>
                  <a:pt x="3284020" y="1153473"/>
                </a:lnTo>
                <a:lnTo>
                  <a:pt x="3293648" y="1131309"/>
                </a:lnTo>
                <a:lnTo>
                  <a:pt x="3308221" y="1125553"/>
                </a:lnTo>
                <a:lnTo>
                  <a:pt x="3315776" y="1107312"/>
                </a:lnTo>
                <a:lnTo>
                  <a:pt x="3331538" y="1100785"/>
                </a:lnTo>
                <a:lnTo>
                  <a:pt x="3339773" y="1080904"/>
                </a:lnTo>
                <a:lnTo>
                  <a:pt x="3355613" y="1074342"/>
                </a:lnTo>
                <a:lnTo>
                  <a:pt x="3362175" y="1058502"/>
                </a:lnTo>
                <a:lnTo>
                  <a:pt x="3379334" y="1051393"/>
                </a:lnTo>
                <a:lnTo>
                  <a:pt x="3386443" y="1034234"/>
                </a:lnTo>
                <a:lnTo>
                  <a:pt x="3401351" y="1028059"/>
                </a:lnTo>
                <a:lnTo>
                  <a:pt x="3409392" y="1008645"/>
                </a:lnTo>
                <a:lnTo>
                  <a:pt x="3428339" y="1000796"/>
                </a:lnTo>
                <a:lnTo>
                  <a:pt x="3435254" y="984101"/>
                </a:lnTo>
                <a:lnTo>
                  <a:pt x="3452881" y="976800"/>
                </a:lnTo>
                <a:lnTo>
                  <a:pt x="3459250" y="961426"/>
                </a:lnTo>
                <a:lnTo>
                  <a:pt x="3475090" y="954865"/>
                </a:lnTo>
                <a:lnTo>
                  <a:pt x="3481652" y="939024"/>
                </a:lnTo>
                <a:lnTo>
                  <a:pt x="3499410" y="931668"/>
                </a:lnTo>
                <a:lnTo>
                  <a:pt x="3506467" y="915029"/>
                </a:lnTo>
                <a:lnTo>
                  <a:pt x="3525923" y="907158"/>
                </a:lnTo>
                <a:lnTo>
                  <a:pt x="3532055" y="892354"/>
                </a:lnTo>
                <a:lnTo>
                  <a:pt x="3548313" y="885620"/>
                </a:lnTo>
                <a:lnTo>
                  <a:pt x="3549868" y="882121"/>
                </a:lnTo>
                <a:lnTo>
                  <a:pt x="3530170" y="890086"/>
                </a:lnTo>
                <a:lnTo>
                  <a:pt x="3524573" y="904585"/>
                </a:lnTo>
                <a:lnTo>
                  <a:pt x="3507011" y="912393"/>
                </a:lnTo>
                <a:lnTo>
                  <a:pt x="3502171" y="924075"/>
                </a:lnTo>
                <a:lnTo>
                  <a:pt x="3479570" y="933436"/>
                </a:lnTo>
                <a:lnTo>
                  <a:pt x="3474168" y="946477"/>
                </a:lnTo>
                <a:lnTo>
                  <a:pt x="3458914" y="952795"/>
                </a:lnTo>
                <a:lnTo>
                  <a:pt x="3451766" y="970472"/>
                </a:lnTo>
                <a:lnTo>
                  <a:pt x="3435568" y="977345"/>
                </a:lnTo>
                <a:lnTo>
                  <a:pt x="3428545" y="993147"/>
                </a:lnTo>
                <a:lnTo>
                  <a:pt x="3407235" y="1001371"/>
                </a:lnTo>
                <a:lnTo>
                  <a:pt x="3401363" y="1015549"/>
                </a:lnTo>
                <a:lnTo>
                  <a:pt x="3386108" y="1021867"/>
                </a:lnTo>
                <a:lnTo>
                  <a:pt x="3378961" y="1039544"/>
                </a:lnTo>
                <a:lnTo>
                  <a:pt x="3362076" y="1046709"/>
                </a:lnTo>
                <a:lnTo>
                  <a:pt x="3354691" y="1065408"/>
                </a:lnTo>
                <a:lnTo>
                  <a:pt x="3338965" y="1072241"/>
                </a:lnTo>
                <a:lnTo>
                  <a:pt x="3332289" y="1088356"/>
                </a:lnTo>
                <a:lnTo>
                  <a:pt x="3317273" y="1094575"/>
                </a:lnTo>
                <a:lnTo>
                  <a:pt x="3309614" y="1112624"/>
                </a:lnTo>
                <a:lnTo>
                  <a:pt x="3291937" y="1119772"/>
                </a:lnTo>
                <a:lnTo>
                  <a:pt x="3285619" y="1135026"/>
                </a:lnTo>
                <a:lnTo>
                  <a:pt x="3272178" y="1140593"/>
                </a:lnTo>
                <a:lnTo>
                  <a:pt x="3263217" y="1162755"/>
                </a:lnTo>
                <a:lnTo>
                  <a:pt x="3247297" y="1169511"/>
                </a:lnTo>
                <a:lnTo>
                  <a:pt x="3240541" y="1185431"/>
                </a:lnTo>
                <a:lnTo>
                  <a:pt x="3224722" y="1191828"/>
                </a:lnTo>
                <a:lnTo>
                  <a:pt x="3216545" y="1211567"/>
                </a:lnTo>
                <a:lnTo>
                  <a:pt x="3202652" y="1217322"/>
                </a:lnTo>
                <a:lnTo>
                  <a:pt x="3193871" y="1239024"/>
                </a:lnTo>
                <a:lnTo>
                  <a:pt x="3180822" y="1244558"/>
                </a:lnTo>
                <a:lnTo>
                  <a:pt x="3173609" y="1261972"/>
                </a:lnTo>
                <a:lnTo>
                  <a:pt x="3160168" y="1267539"/>
                </a:lnTo>
                <a:lnTo>
                  <a:pt x="3151207" y="1289701"/>
                </a:lnTo>
                <a:lnTo>
                  <a:pt x="3137218" y="1295637"/>
                </a:lnTo>
                <a:lnTo>
                  <a:pt x="3128531" y="1316109"/>
                </a:lnTo>
                <a:lnTo>
                  <a:pt x="3116954" y="1320791"/>
                </a:lnTo>
                <a:lnTo>
                  <a:pt x="3108269" y="1343292"/>
                </a:lnTo>
                <a:lnTo>
                  <a:pt x="3098128" y="1347799"/>
                </a:lnTo>
                <a:lnTo>
                  <a:pt x="3089055" y="1369702"/>
                </a:lnTo>
                <a:lnTo>
                  <a:pt x="3074022" y="1375929"/>
                </a:lnTo>
                <a:lnTo>
                  <a:pt x="3066926" y="1392650"/>
                </a:lnTo>
                <a:lnTo>
                  <a:pt x="3056520" y="1396857"/>
                </a:lnTo>
                <a:lnTo>
                  <a:pt x="3046664" y="1420652"/>
                </a:lnTo>
                <a:lnTo>
                  <a:pt x="3038191" y="1424162"/>
                </a:lnTo>
                <a:lnTo>
                  <a:pt x="3027996" y="1449975"/>
                </a:lnTo>
                <a:lnTo>
                  <a:pt x="3019625" y="1453613"/>
                </a:lnTo>
                <a:lnTo>
                  <a:pt x="3009054" y="1478524"/>
                </a:lnTo>
                <a:lnTo>
                  <a:pt x="2997586" y="1483162"/>
                </a:lnTo>
                <a:lnTo>
                  <a:pt x="2988246" y="1504660"/>
                </a:lnTo>
                <a:lnTo>
                  <a:pt x="2979946" y="1507937"/>
                </a:lnTo>
                <a:lnTo>
                  <a:pt x="2969578" y="1532388"/>
                </a:lnTo>
                <a:lnTo>
                  <a:pt x="2960900" y="1535899"/>
                </a:lnTo>
                <a:lnTo>
                  <a:pt x="2951183" y="1558797"/>
                </a:lnTo>
                <a:lnTo>
                  <a:pt x="2941313" y="1562789"/>
                </a:lnTo>
                <a:lnTo>
                  <a:pt x="2930921" y="1589713"/>
                </a:lnTo>
                <a:lnTo>
                  <a:pt x="2921725" y="1593801"/>
                </a:lnTo>
                <a:lnTo>
                  <a:pt x="2912253" y="1616669"/>
                </a:lnTo>
                <a:lnTo>
                  <a:pt x="2902786" y="1620589"/>
                </a:lnTo>
                <a:lnTo>
                  <a:pt x="2893584" y="1642804"/>
                </a:lnTo>
                <a:lnTo>
                  <a:pt x="2888729" y="1644815"/>
                </a:lnTo>
                <a:lnTo>
                  <a:pt x="2889859" y="1647480"/>
                </a:lnTo>
                <a:cubicBezTo>
                  <a:pt x="2889859" y="1658048"/>
                  <a:pt x="2885470" y="1667616"/>
                  <a:pt x="2878376" y="1674541"/>
                </a:cubicBezTo>
                <a:lnTo>
                  <a:pt x="2867041" y="1679124"/>
                </a:lnTo>
                <a:lnTo>
                  <a:pt x="2858114" y="1700677"/>
                </a:lnTo>
                <a:lnTo>
                  <a:pt x="2853281" y="1702679"/>
                </a:lnTo>
                <a:lnTo>
                  <a:pt x="2854388" y="1705352"/>
                </a:lnTo>
                <a:cubicBezTo>
                  <a:pt x="2854388" y="1715921"/>
                  <a:pt x="2850104" y="1725488"/>
                  <a:pt x="2843179" y="1732413"/>
                </a:cubicBezTo>
                <a:lnTo>
                  <a:pt x="2835576" y="1735563"/>
                </a:lnTo>
                <a:lnTo>
                  <a:pt x="2824238" y="1762283"/>
                </a:lnTo>
                <a:lnTo>
                  <a:pt x="2818317" y="1764677"/>
                </a:lnTo>
                <a:lnTo>
                  <a:pt x="2807710" y="1790285"/>
                </a:lnTo>
                <a:lnTo>
                  <a:pt x="2803537" y="1792013"/>
                </a:lnTo>
                <a:lnTo>
                  <a:pt x="2803984" y="1793093"/>
                </a:lnTo>
                <a:cubicBezTo>
                  <a:pt x="2803984" y="1803661"/>
                  <a:pt x="2799700" y="1813229"/>
                  <a:pt x="2792775" y="1820154"/>
                </a:cubicBezTo>
                <a:lnTo>
                  <a:pt x="2785090" y="1823337"/>
                </a:lnTo>
                <a:lnTo>
                  <a:pt x="2785316" y="1823896"/>
                </a:lnTo>
                <a:cubicBezTo>
                  <a:pt x="2785316" y="1834722"/>
                  <a:pt x="2781032" y="1844522"/>
                  <a:pt x="2774107" y="1851617"/>
                </a:cubicBezTo>
                <a:lnTo>
                  <a:pt x="2770204" y="1853274"/>
                </a:lnTo>
                <a:lnTo>
                  <a:pt x="2758899" y="1881213"/>
                </a:lnTo>
                <a:lnTo>
                  <a:pt x="2752750" y="1883821"/>
                </a:lnTo>
                <a:lnTo>
                  <a:pt x="2742371" y="1909488"/>
                </a:lnTo>
                <a:lnTo>
                  <a:pt x="2738117" y="1911293"/>
                </a:lnTo>
                <a:lnTo>
                  <a:pt x="2738646" y="1912570"/>
                </a:lnTo>
                <a:cubicBezTo>
                  <a:pt x="2738646" y="1923138"/>
                  <a:pt x="2734362" y="1932706"/>
                  <a:pt x="2727437" y="1939631"/>
                </a:cubicBezTo>
                <a:lnTo>
                  <a:pt x="2726095" y="1940187"/>
                </a:lnTo>
                <a:lnTo>
                  <a:pt x="2727446" y="1943373"/>
                </a:lnTo>
                <a:cubicBezTo>
                  <a:pt x="2727446" y="1954199"/>
                  <a:pt x="2722954" y="1963999"/>
                  <a:pt x="2715690" y="1971094"/>
                </a:cubicBezTo>
                <a:lnTo>
                  <a:pt x="2711860" y="1972644"/>
                </a:lnTo>
                <a:lnTo>
                  <a:pt x="2712510" y="1974175"/>
                </a:lnTo>
                <a:cubicBezTo>
                  <a:pt x="2712510" y="1984743"/>
                  <a:pt x="2708122" y="1994311"/>
                  <a:pt x="2701027" y="2001236"/>
                </a:cubicBezTo>
                <a:lnTo>
                  <a:pt x="2695155" y="2003610"/>
                </a:lnTo>
                <a:lnTo>
                  <a:pt x="2695708" y="2004978"/>
                </a:lnTo>
                <a:cubicBezTo>
                  <a:pt x="2695708" y="2015804"/>
                  <a:pt x="2691424" y="2025604"/>
                  <a:pt x="2684499" y="2032699"/>
                </a:cubicBezTo>
                <a:lnTo>
                  <a:pt x="2680244" y="2034504"/>
                </a:lnTo>
                <a:lnTo>
                  <a:pt x="2680773" y="2035781"/>
                </a:lnTo>
                <a:cubicBezTo>
                  <a:pt x="2680773" y="2046349"/>
                  <a:pt x="2676489" y="2055917"/>
                  <a:pt x="2669564" y="2062842"/>
                </a:cubicBezTo>
                <a:lnTo>
                  <a:pt x="2667705" y="2063612"/>
                </a:lnTo>
                <a:lnTo>
                  <a:pt x="2669572" y="2068450"/>
                </a:lnTo>
                <a:cubicBezTo>
                  <a:pt x="2669572" y="2079791"/>
                  <a:pt x="2665288" y="2090058"/>
                  <a:pt x="2658363" y="2097492"/>
                </a:cubicBezTo>
                <a:lnTo>
                  <a:pt x="2653934" y="2099460"/>
                </a:lnTo>
                <a:lnTo>
                  <a:pt x="2654639" y="2101121"/>
                </a:lnTo>
                <a:cubicBezTo>
                  <a:pt x="2654639" y="2111689"/>
                  <a:pt x="2650250" y="2121257"/>
                  <a:pt x="2643156" y="2128182"/>
                </a:cubicBezTo>
                <a:lnTo>
                  <a:pt x="2640493" y="2129259"/>
                </a:lnTo>
                <a:lnTo>
                  <a:pt x="2641571" y="2131924"/>
                </a:lnTo>
                <a:cubicBezTo>
                  <a:pt x="2641571" y="2142749"/>
                  <a:pt x="2637287" y="2152550"/>
                  <a:pt x="2630361" y="2159645"/>
                </a:cubicBezTo>
                <a:lnTo>
                  <a:pt x="2629239" y="2160121"/>
                </a:lnTo>
                <a:lnTo>
                  <a:pt x="2630371" y="2162725"/>
                </a:lnTo>
                <a:cubicBezTo>
                  <a:pt x="2630371" y="2173294"/>
                  <a:pt x="2625878" y="2182862"/>
                  <a:pt x="2618614" y="2189787"/>
                </a:cubicBezTo>
                <a:lnTo>
                  <a:pt x="2613977" y="2191618"/>
                </a:lnTo>
                <a:lnTo>
                  <a:pt x="2615435" y="2195395"/>
                </a:lnTo>
                <a:cubicBezTo>
                  <a:pt x="2615435" y="2206736"/>
                  <a:pt x="2611151" y="2217003"/>
                  <a:pt x="2604225" y="2224436"/>
                </a:cubicBezTo>
                <a:lnTo>
                  <a:pt x="2602963" y="2224997"/>
                </a:lnTo>
                <a:lnTo>
                  <a:pt x="2604234" y="2228065"/>
                </a:lnTo>
                <a:cubicBezTo>
                  <a:pt x="2604234" y="2238634"/>
                  <a:pt x="2599950" y="2248201"/>
                  <a:pt x="2593024" y="2255126"/>
                </a:cubicBezTo>
                <a:lnTo>
                  <a:pt x="2591709" y="2255672"/>
                </a:lnTo>
                <a:lnTo>
                  <a:pt x="2593033" y="2258867"/>
                </a:lnTo>
                <a:cubicBezTo>
                  <a:pt x="2593033" y="2269693"/>
                  <a:pt x="2588644" y="2279495"/>
                  <a:pt x="2581549" y="2286589"/>
                </a:cubicBezTo>
                <a:lnTo>
                  <a:pt x="2577787" y="2288147"/>
                </a:lnTo>
                <a:lnTo>
                  <a:pt x="2579965" y="2293404"/>
                </a:lnTo>
                <a:cubicBezTo>
                  <a:pt x="2579965" y="2303972"/>
                  <a:pt x="2575681" y="2313540"/>
                  <a:pt x="2568756" y="2320465"/>
                </a:cubicBezTo>
                <a:lnTo>
                  <a:pt x="2567110" y="2321147"/>
                </a:lnTo>
                <a:lnTo>
                  <a:pt x="2568764" y="2325139"/>
                </a:lnTo>
                <a:cubicBezTo>
                  <a:pt x="2568764" y="2335708"/>
                  <a:pt x="2564480" y="2345275"/>
                  <a:pt x="2557554" y="2352201"/>
                </a:cubicBezTo>
                <a:lnTo>
                  <a:pt x="2555248" y="2353155"/>
                </a:lnTo>
                <a:lnTo>
                  <a:pt x="2557563" y="2358742"/>
                </a:lnTo>
                <a:lnTo>
                  <a:pt x="2547256" y="2383624"/>
                </a:lnTo>
                <a:lnTo>
                  <a:pt x="2550095" y="2390479"/>
                </a:lnTo>
                <a:cubicBezTo>
                  <a:pt x="2550095" y="2401047"/>
                  <a:pt x="2545811" y="2410615"/>
                  <a:pt x="2538886" y="2417540"/>
                </a:cubicBezTo>
                <a:lnTo>
                  <a:pt x="2536580" y="2418495"/>
                </a:lnTo>
                <a:lnTo>
                  <a:pt x="2538894" y="2424082"/>
                </a:lnTo>
                <a:lnTo>
                  <a:pt x="2528488" y="2449205"/>
                </a:lnTo>
                <a:lnTo>
                  <a:pt x="2531427" y="2455818"/>
                </a:lnTo>
                <a:cubicBezTo>
                  <a:pt x="2531427" y="2466386"/>
                  <a:pt x="2526830" y="2475953"/>
                  <a:pt x="2519398" y="2482879"/>
                </a:cubicBezTo>
                <a:lnTo>
                  <a:pt x="2516166" y="2484126"/>
                </a:lnTo>
                <a:lnTo>
                  <a:pt x="2518359" y="2489421"/>
                </a:lnTo>
                <a:lnTo>
                  <a:pt x="2507280" y="2516170"/>
                </a:lnTo>
                <a:lnTo>
                  <a:pt x="2510892" y="2524891"/>
                </a:lnTo>
                <a:cubicBezTo>
                  <a:pt x="2510892" y="2535459"/>
                  <a:pt x="2506608" y="2545027"/>
                  <a:pt x="2499683" y="2551952"/>
                </a:cubicBezTo>
                <a:lnTo>
                  <a:pt x="2498698" y="2552360"/>
                </a:lnTo>
                <a:lnTo>
                  <a:pt x="2499691" y="2554760"/>
                </a:lnTo>
                <a:lnTo>
                  <a:pt x="2488611" y="2581509"/>
                </a:lnTo>
                <a:lnTo>
                  <a:pt x="2492224" y="2590230"/>
                </a:lnTo>
                <a:lnTo>
                  <a:pt x="2481379" y="2616412"/>
                </a:lnTo>
                <a:lnTo>
                  <a:pt x="2484756" y="2624766"/>
                </a:lnTo>
                <a:lnTo>
                  <a:pt x="2473963" y="2651462"/>
                </a:lnTo>
                <a:lnTo>
                  <a:pt x="2477289" y="2659303"/>
                </a:lnTo>
                <a:lnTo>
                  <a:pt x="2466272" y="2685268"/>
                </a:lnTo>
                <a:lnTo>
                  <a:pt x="2469822" y="2693840"/>
                </a:lnTo>
                <a:lnTo>
                  <a:pt x="2459357" y="2719103"/>
                </a:lnTo>
                <a:lnTo>
                  <a:pt x="2462354" y="2726510"/>
                </a:lnTo>
                <a:cubicBezTo>
                  <a:pt x="2462354" y="2737593"/>
                  <a:pt x="2457966" y="2747628"/>
                  <a:pt x="2450871" y="2754892"/>
                </a:cubicBezTo>
                <a:lnTo>
                  <a:pt x="2450859" y="2754896"/>
                </a:lnTo>
                <a:lnTo>
                  <a:pt x="2453020" y="2760112"/>
                </a:lnTo>
                <a:lnTo>
                  <a:pt x="2444193" y="2781420"/>
                </a:lnTo>
                <a:lnTo>
                  <a:pt x="2449286" y="2793715"/>
                </a:lnTo>
                <a:lnTo>
                  <a:pt x="2438206" y="2820464"/>
                </a:lnTo>
                <a:lnTo>
                  <a:pt x="2441819" y="2829185"/>
                </a:lnTo>
                <a:lnTo>
                  <a:pt x="2432992" y="2850494"/>
                </a:lnTo>
                <a:lnTo>
                  <a:pt x="2438085" y="2862788"/>
                </a:lnTo>
                <a:cubicBezTo>
                  <a:pt x="2438085" y="2873357"/>
                  <a:pt x="2433801" y="2882924"/>
                  <a:pt x="2426876" y="2889849"/>
                </a:cubicBezTo>
                <a:lnTo>
                  <a:pt x="2426604" y="2889962"/>
                </a:lnTo>
                <a:lnTo>
                  <a:pt x="2430618" y="2900125"/>
                </a:lnTo>
                <a:lnTo>
                  <a:pt x="2421988" y="2921975"/>
                </a:lnTo>
                <a:lnTo>
                  <a:pt x="2426884" y="2934660"/>
                </a:lnTo>
                <a:lnTo>
                  <a:pt x="2417811" y="2958170"/>
                </a:lnTo>
                <a:lnTo>
                  <a:pt x="2423150" y="2971063"/>
                </a:lnTo>
                <a:lnTo>
                  <a:pt x="2414194" y="2992684"/>
                </a:lnTo>
                <a:lnTo>
                  <a:pt x="2419417" y="3005600"/>
                </a:lnTo>
                <a:lnTo>
                  <a:pt x="2410325" y="3028085"/>
                </a:lnTo>
                <a:lnTo>
                  <a:pt x="2415682" y="3040137"/>
                </a:lnTo>
                <a:lnTo>
                  <a:pt x="2406072" y="3061756"/>
                </a:lnTo>
                <a:lnTo>
                  <a:pt x="2411949" y="3075606"/>
                </a:lnTo>
                <a:lnTo>
                  <a:pt x="2402954" y="3096807"/>
                </a:lnTo>
                <a:lnTo>
                  <a:pt x="2408216" y="3109209"/>
                </a:lnTo>
                <a:lnTo>
                  <a:pt x="2398031" y="3133210"/>
                </a:lnTo>
                <a:lnTo>
                  <a:pt x="2404482" y="3148413"/>
                </a:lnTo>
                <a:lnTo>
                  <a:pt x="2394463" y="3172024"/>
                </a:lnTo>
                <a:lnTo>
                  <a:pt x="2398881" y="3182950"/>
                </a:lnTo>
                <a:lnTo>
                  <a:pt x="2391815" y="3200426"/>
                </a:lnTo>
                <a:lnTo>
                  <a:pt x="2398881" y="3217485"/>
                </a:lnTo>
                <a:lnTo>
                  <a:pt x="2389676" y="3239710"/>
                </a:lnTo>
                <a:lnTo>
                  <a:pt x="2395147" y="3253888"/>
                </a:lnTo>
                <a:lnTo>
                  <a:pt x="2387874" y="3272732"/>
                </a:lnTo>
                <a:lnTo>
                  <a:pt x="2395147" y="3290292"/>
                </a:lnTo>
                <a:lnTo>
                  <a:pt x="2387801" y="3308027"/>
                </a:lnTo>
                <a:lnTo>
                  <a:pt x="2395147" y="3325761"/>
                </a:lnTo>
                <a:lnTo>
                  <a:pt x="2387414" y="3344430"/>
                </a:lnTo>
                <a:lnTo>
                  <a:pt x="2395147" y="3363098"/>
                </a:lnTo>
                <a:lnTo>
                  <a:pt x="2387801" y="3380834"/>
                </a:lnTo>
                <a:lnTo>
                  <a:pt x="2395147" y="3398569"/>
                </a:lnTo>
                <a:lnTo>
                  <a:pt x="2394091" y="3401120"/>
                </a:lnTo>
                <a:lnTo>
                  <a:pt x="2319663" y="3401120"/>
                </a:lnTo>
                <a:lnTo>
                  <a:pt x="2318607" y="3398569"/>
                </a:lnTo>
                <a:lnTo>
                  <a:pt x="2325953" y="3380834"/>
                </a:lnTo>
                <a:lnTo>
                  <a:pt x="2318607" y="3363098"/>
                </a:lnTo>
                <a:lnTo>
                  <a:pt x="2326338" y="3344430"/>
                </a:lnTo>
                <a:lnTo>
                  <a:pt x="2318607" y="3325761"/>
                </a:lnTo>
                <a:lnTo>
                  <a:pt x="2325952" y="3308027"/>
                </a:lnTo>
                <a:lnTo>
                  <a:pt x="2318607" y="3290292"/>
                </a:lnTo>
                <a:lnTo>
                  <a:pt x="2325880" y="3272732"/>
                </a:lnTo>
                <a:lnTo>
                  <a:pt x="2318607" y="3253888"/>
                </a:lnTo>
                <a:lnTo>
                  <a:pt x="2327680" y="3230378"/>
                </a:lnTo>
                <a:lnTo>
                  <a:pt x="2322340" y="3217485"/>
                </a:lnTo>
                <a:lnTo>
                  <a:pt x="2329407" y="3200426"/>
                </a:lnTo>
                <a:lnTo>
                  <a:pt x="2322340" y="3182950"/>
                </a:lnTo>
                <a:lnTo>
                  <a:pt x="2331313" y="3160759"/>
                </a:lnTo>
                <a:lnTo>
                  <a:pt x="2326074" y="3148413"/>
                </a:lnTo>
                <a:lnTo>
                  <a:pt x="2336258" y="3124411"/>
                </a:lnTo>
                <a:lnTo>
                  <a:pt x="2329808" y="3109209"/>
                </a:lnTo>
                <a:lnTo>
                  <a:pt x="2338804" y="3088008"/>
                </a:lnTo>
                <a:lnTo>
                  <a:pt x="2333541" y="3075606"/>
                </a:lnTo>
                <a:lnTo>
                  <a:pt x="2341241" y="3057459"/>
                </a:lnTo>
                <a:lnTo>
                  <a:pt x="2333541" y="3040137"/>
                </a:lnTo>
                <a:cubicBezTo>
                  <a:pt x="2333541" y="3029568"/>
                  <a:pt x="2338138" y="3020001"/>
                  <a:pt x="2345570" y="3013074"/>
                </a:cubicBezTo>
                <a:lnTo>
                  <a:pt x="2345855" y="3012965"/>
                </a:lnTo>
                <a:lnTo>
                  <a:pt x="2342876" y="3005600"/>
                </a:lnTo>
                <a:lnTo>
                  <a:pt x="2351786" y="2983563"/>
                </a:lnTo>
                <a:lnTo>
                  <a:pt x="2346610" y="2971063"/>
                </a:lnTo>
                <a:lnTo>
                  <a:pt x="2355815" y="2948838"/>
                </a:lnTo>
                <a:lnTo>
                  <a:pt x="2350343" y="2934660"/>
                </a:lnTo>
                <a:lnTo>
                  <a:pt x="2358930" y="2912412"/>
                </a:lnTo>
                <a:lnTo>
                  <a:pt x="2354077" y="2900125"/>
                </a:lnTo>
                <a:lnTo>
                  <a:pt x="2365270" y="2871783"/>
                </a:lnTo>
                <a:lnTo>
                  <a:pt x="2361544" y="2862788"/>
                </a:lnTo>
                <a:lnTo>
                  <a:pt x="2370370" y="2841480"/>
                </a:lnTo>
                <a:lnTo>
                  <a:pt x="2365278" y="2829185"/>
                </a:lnTo>
                <a:lnTo>
                  <a:pt x="2376358" y="2802436"/>
                </a:lnTo>
                <a:lnTo>
                  <a:pt x="2372745" y="2793715"/>
                </a:lnTo>
                <a:lnTo>
                  <a:pt x="2381571" y="2772406"/>
                </a:lnTo>
                <a:lnTo>
                  <a:pt x="2376479" y="2760112"/>
                </a:lnTo>
                <a:lnTo>
                  <a:pt x="2387133" y="2734388"/>
                </a:lnTo>
                <a:lnTo>
                  <a:pt x="2383946" y="2726510"/>
                </a:lnTo>
                <a:lnTo>
                  <a:pt x="2394323" y="2700862"/>
                </a:lnTo>
                <a:lnTo>
                  <a:pt x="2391414" y="2693840"/>
                </a:lnTo>
                <a:lnTo>
                  <a:pt x="2402341" y="2667458"/>
                </a:lnTo>
                <a:lnTo>
                  <a:pt x="2398881" y="2659303"/>
                </a:lnTo>
                <a:cubicBezTo>
                  <a:pt x="2398881" y="2648735"/>
                  <a:pt x="2403268" y="2639167"/>
                  <a:pt x="2410363" y="2632242"/>
                </a:cubicBezTo>
                <a:lnTo>
                  <a:pt x="2411116" y="2631937"/>
                </a:lnTo>
                <a:lnTo>
                  <a:pt x="2408216" y="2624766"/>
                </a:lnTo>
                <a:lnTo>
                  <a:pt x="2418971" y="2598167"/>
                </a:lnTo>
                <a:lnTo>
                  <a:pt x="2415683" y="2590230"/>
                </a:lnTo>
                <a:lnTo>
                  <a:pt x="2426762" y="2563480"/>
                </a:lnTo>
                <a:lnTo>
                  <a:pt x="2423150" y="2554760"/>
                </a:lnTo>
                <a:cubicBezTo>
                  <a:pt x="2423150" y="2544192"/>
                  <a:pt x="2427433" y="2534624"/>
                  <a:pt x="2434360" y="2527699"/>
                </a:cubicBezTo>
                <a:lnTo>
                  <a:pt x="2435345" y="2527290"/>
                </a:lnTo>
                <a:lnTo>
                  <a:pt x="2434351" y="2524891"/>
                </a:lnTo>
                <a:lnTo>
                  <a:pt x="2445431" y="2498141"/>
                </a:lnTo>
                <a:lnTo>
                  <a:pt x="2441819" y="2489421"/>
                </a:lnTo>
                <a:lnTo>
                  <a:pt x="2452626" y="2463330"/>
                </a:lnTo>
                <a:lnTo>
                  <a:pt x="2449286" y="2455818"/>
                </a:lnTo>
                <a:cubicBezTo>
                  <a:pt x="2449286" y="2445249"/>
                  <a:pt x="2453883" y="2435682"/>
                  <a:pt x="2461315" y="2428756"/>
                </a:cubicBezTo>
                <a:lnTo>
                  <a:pt x="2463880" y="2427766"/>
                </a:lnTo>
                <a:lnTo>
                  <a:pt x="2462353" y="2424082"/>
                </a:lnTo>
                <a:cubicBezTo>
                  <a:pt x="2462353" y="2413514"/>
                  <a:pt x="2466636" y="2403946"/>
                  <a:pt x="2473563" y="2397021"/>
                </a:cubicBezTo>
                <a:lnTo>
                  <a:pt x="2475869" y="2396065"/>
                </a:lnTo>
                <a:lnTo>
                  <a:pt x="2473554" y="2390479"/>
                </a:lnTo>
                <a:lnTo>
                  <a:pt x="2483860" y="2365596"/>
                </a:lnTo>
                <a:lnTo>
                  <a:pt x="2481022" y="2358742"/>
                </a:lnTo>
                <a:cubicBezTo>
                  <a:pt x="2481022" y="2348174"/>
                  <a:pt x="2485304" y="2338606"/>
                  <a:pt x="2492231" y="2331681"/>
                </a:cubicBezTo>
                <a:lnTo>
                  <a:pt x="2494537" y="2330725"/>
                </a:lnTo>
                <a:lnTo>
                  <a:pt x="2492223" y="2325139"/>
                </a:lnTo>
                <a:cubicBezTo>
                  <a:pt x="2492223" y="2314571"/>
                  <a:pt x="2496507" y="2305003"/>
                  <a:pt x="2503432" y="2298078"/>
                </a:cubicBezTo>
                <a:lnTo>
                  <a:pt x="2505077" y="2297396"/>
                </a:lnTo>
                <a:lnTo>
                  <a:pt x="2503424" y="2293404"/>
                </a:lnTo>
                <a:cubicBezTo>
                  <a:pt x="2503424" y="2282835"/>
                  <a:pt x="2507706" y="2273268"/>
                  <a:pt x="2514633" y="2266343"/>
                </a:cubicBezTo>
                <a:lnTo>
                  <a:pt x="2517268" y="2265250"/>
                </a:lnTo>
                <a:lnTo>
                  <a:pt x="2514625" y="2258867"/>
                </a:lnTo>
                <a:cubicBezTo>
                  <a:pt x="2514625" y="2248041"/>
                  <a:pt x="2519012" y="2238240"/>
                  <a:pt x="2526107" y="2231145"/>
                </a:cubicBezTo>
                <a:lnTo>
                  <a:pt x="2528550" y="2230134"/>
                </a:lnTo>
                <a:lnTo>
                  <a:pt x="2527693" y="2228065"/>
                </a:lnTo>
                <a:cubicBezTo>
                  <a:pt x="2527693" y="2217497"/>
                  <a:pt x="2531976" y="2207929"/>
                  <a:pt x="2538902" y="2201004"/>
                </a:cubicBezTo>
                <a:lnTo>
                  <a:pt x="2540761" y="2200233"/>
                </a:lnTo>
                <a:lnTo>
                  <a:pt x="2538894" y="2195395"/>
                </a:lnTo>
                <a:cubicBezTo>
                  <a:pt x="2538894" y="2184053"/>
                  <a:pt x="2543177" y="2173786"/>
                  <a:pt x="2550103" y="2166353"/>
                </a:cubicBezTo>
                <a:lnTo>
                  <a:pt x="2551417" y="2165769"/>
                </a:lnTo>
                <a:lnTo>
                  <a:pt x="2550095" y="2162725"/>
                </a:lnTo>
                <a:cubicBezTo>
                  <a:pt x="2550095" y="2152157"/>
                  <a:pt x="2554587" y="2142590"/>
                  <a:pt x="2561851" y="2135664"/>
                </a:cubicBezTo>
                <a:lnTo>
                  <a:pt x="2565896" y="2134066"/>
                </a:lnTo>
                <a:lnTo>
                  <a:pt x="2565030" y="2131924"/>
                </a:lnTo>
                <a:cubicBezTo>
                  <a:pt x="2565030" y="2121098"/>
                  <a:pt x="2569312" y="2111296"/>
                  <a:pt x="2576239" y="2104202"/>
                </a:cubicBezTo>
                <a:lnTo>
                  <a:pt x="2577340" y="2103735"/>
                </a:lnTo>
                <a:lnTo>
                  <a:pt x="2576231" y="2101121"/>
                </a:lnTo>
                <a:cubicBezTo>
                  <a:pt x="2576231" y="2090552"/>
                  <a:pt x="2580618" y="2080985"/>
                  <a:pt x="2587713" y="2074060"/>
                </a:cubicBezTo>
                <a:lnTo>
                  <a:pt x="2594187" y="2071442"/>
                </a:lnTo>
                <a:lnTo>
                  <a:pt x="2593032" y="2068450"/>
                </a:lnTo>
                <a:cubicBezTo>
                  <a:pt x="2593032" y="2057108"/>
                  <a:pt x="2597314" y="2046841"/>
                  <a:pt x="2604241" y="2039409"/>
                </a:cubicBezTo>
                <a:lnTo>
                  <a:pt x="2605503" y="2038848"/>
                </a:lnTo>
                <a:lnTo>
                  <a:pt x="2604233" y="2035781"/>
                </a:lnTo>
                <a:cubicBezTo>
                  <a:pt x="2604233" y="2025213"/>
                  <a:pt x="2608515" y="2015645"/>
                  <a:pt x="2615442" y="2008720"/>
                </a:cubicBezTo>
                <a:lnTo>
                  <a:pt x="2619928" y="2006861"/>
                </a:lnTo>
                <a:lnTo>
                  <a:pt x="2619167" y="2004978"/>
                </a:lnTo>
                <a:cubicBezTo>
                  <a:pt x="2619167" y="1994152"/>
                  <a:pt x="2623450" y="1984350"/>
                  <a:pt x="2630376" y="1977256"/>
                </a:cubicBezTo>
                <a:lnTo>
                  <a:pt x="2634642" y="1975446"/>
                </a:lnTo>
                <a:lnTo>
                  <a:pt x="2634102" y="1974175"/>
                </a:lnTo>
                <a:cubicBezTo>
                  <a:pt x="2634102" y="1963607"/>
                  <a:pt x="2638489" y="1954039"/>
                  <a:pt x="2645584" y="1947114"/>
                </a:cubicBezTo>
                <a:lnTo>
                  <a:pt x="2648292" y="1946018"/>
                </a:lnTo>
                <a:lnTo>
                  <a:pt x="2647170" y="1943373"/>
                </a:lnTo>
                <a:cubicBezTo>
                  <a:pt x="2647170" y="1932547"/>
                  <a:pt x="2651662" y="1922746"/>
                  <a:pt x="2658927" y="1915651"/>
                </a:cubicBezTo>
                <a:lnTo>
                  <a:pt x="2662742" y="1914107"/>
                </a:lnTo>
                <a:lnTo>
                  <a:pt x="2662105" y="1912570"/>
                </a:lnTo>
                <a:cubicBezTo>
                  <a:pt x="2662105" y="1902002"/>
                  <a:pt x="2666388" y="1892434"/>
                  <a:pt x="2673314" y="1885509"/>
                </a:cubicBezTo>
                <a:lnTo>
                  <a:pt x="2677800" y="1883650"/>
                </a:lnTo>
                <a:lnTo>
                  <a:pt x="2677040" y="1881767"/>
                </a:lnTo>
                <a:cubicBezTo>
                  <a:pt x="2677040" y="1870941"/>
                  <a:pt x="2681322" y="1861140"/>
                  <a:pt x="2688249" y="1854045"/>
                </a:cubicBezTo>
                <a:lnTo>
                  <a:pt x="2692153" y="1852388"/>
                </a:lnTo>
                <a:lnTo>
                  <a:pt x="2703456" y="1824450"/>
                </a:lnTo>
                <a:lnTo>
                  <a:pt x="2709605" y="1821841"/>
                </a:lnTo>
                <a:lnTo>
                  <a:pt x="2719985" y="1796174"/>
                </a:lnTo>
                <a:lnTo>
                  <a:pt x="2727486" y="1792992"/>
                </a:lnTo>
                <a:lnTo>
                  <a:pt x="2738653" y="1766032"/>
                </a:lnTo>
                <a:lnTo>
                  <a:pt x="2742825" y="1764303"/>
                </a:lnTo>
                <a:lnTo>
                  <a:pt x="2742378" y="1763224"/>
                </a:lnTo>
                <a:cubicBezTo>
                  <a:pt x="2742378" y="1752655"/>
                  <a:pt x="2746661" y="1743087"/>
                  <a:pt x="2753588" y="1736162"/>
                </a:cubicBezTo>
                <a:lnTo>
                  <a:pt x="2757623" y="1734490"/>
                </a:lnTo>
                <a:lnTo>
                  <a:pt x="2768795" y="1708160"/>
                </a:lnTo>
                <a:lnTo>
                  <a:pt x="2778271" y="1704328"/>
                </a:lnTo>
                <a:lnTo>
                  <a:pt x="2789057" y="1678291"/>
                </a:lnTo>
                <a:lnTo>
                  <a:pt x="2793890" y="1676289"/>
                </a:lnTo>
                <a:lnTo>
                  <a:pt x="2792782" y="1673615"/>
                </a:lnTo>
                <a:cubicBezTo>
                  <a:pt x="2792782" y="1663047"/>
                  <a:pt x="2797065" y="1653480"/>
                  <a:pt x="2803991" y="1646554"/>
                </a:cubicBezTo>
                <a:lnTo>
                  <a:pt x="2813518" y="1642608"/>
                </a:lnTo>
                <a:lnTo>
                  <a:pt x="2822932" y="1620419"/>
                </a:lnTo>
                <a:lnTo>
                  <a:pt x="2829149" y="1617904"/>
                </a:lnTo>
                <a:lnTo>
                  <a:pt x="2828253" y="1615743"/>
                </a:lnTo>
                <a:cubicBezTo>
                  <a:pt x="2828253" y="1605175"/>
                  <a:pt x="2832535" y="1595607"/>
                  <a:pt x="2839462" y="1588682"/>
                </a:cubicBezTo>
                <a:lnTo>
                  <a:pt x="2848928" y="1584760"/>
                </a:lnTo>
                <a:lnTo>
                  <a:pt x="2858130" y="1562546"/>
                </a:lnTo>
                <a:lnTo>
                  <a:pt x="2866148" y="1559224"/>
                </a:lnTo>
                <a:lnTo>
                  <a:pt x="2876798" y="1531630"/>
                </a:lnTo>
                <a:lnTo>
                  <a:pt x="2886046" y="1527519"/>
                </a:lnTo>
                <a:lnTo>
                  <a:pt x="2895740" y="1504675"/>
                </a:lnTo>
                <a:lnTo>
                  <a:pt x="2902154" y="1502081"/>
                </a:lnTo>
                <a:lnTo>
                  <a:pt x="2912815" y="1476945"/>
                </a:lnTo>
                <a:lnTo>
                  <a:pt x="2921545" y="1473413"/>
                </a:lnTo>
                <a:lnTo>
                  <a:pt x="2931483" y="1450538"/>
                </a:lnTo>
                <a:lnTo>
                  <a:pt x="2944744" y="1445300"/>
                </a:lnTo>
                <a:lnTo>
                  <a:pt x="2953611" y="1424402"/>
                </a:lnTo>
                <a:lnTo>
                  <a:pt x="2963065" y="1420579"/>
                </a:lnTo>
                <a:lnTo>
                  <a:pt x="2973874" y="1393212"/>
                </a:lnTo>
                <a:lnTo>
                  <a:pt x="2983160" y="1389177"/>
                </a:lnTo>
                <a:lnTo>
                  <a:pt x="2992542" y="1366529"/>
                </a:lnTo>
                <a:lnTo>
                  <a:pt x="3001108" y="1362982"/>
                </a:lnTo>
                <a:lnTo>
                  <a:pt x="3011483" y="1338528"/>
                </a:lnTo>
                <a:lnTo>
                  <a:pt x="3023746" y="1333569"/>
                </a:lnTo>
                <a:lnTo>
                  <a:pt x="3032292" y="1312939"/>
                </a:lnTo>
                <a:lnTo>
                  <a:pt x="3045566" y="1307440"/>
                </a:lnTo>
                <a:lnTo>
                  <a:pt x="3054147" y="1285209"/>
                </a:lnTo>
                <a:lnTo>
                  <a:pt x="3065348" y="1280230"/>
                </a:lnTo>
                <a:lnTo>
                  <a:pt x="3073088" y="1261987"/>
                </a:lnTo>
                <a:lnTo>
                  <a:pt x="3088371" y="1255807"/>
                </a:lnTo>
                <a:lnTo>
                  <a:pt x="3097085" y="1234258"/>
                </a:lnTo>
                <a:lnTo>
                  <a:pt x="3110992" y="1228357"/>
                </a:lnTo>
                <a:lnTo>
                  <a:pt x="3119487" y="1207850"/>
                </a:lnTo>
                <a:lnTo>
                  <a:pt x="3129805" y="1203575"/>
                </a:lnTo>
                <a:lnTo>
                  <a:pt x="3138428" y="1182261"/>
                </a:lnTo>
                <a:lnTo>
                  <a:pt x="3155067" y="1175205"/>
                </a:lnTo>
                <a:lnTo>
                  <a:pt x="3162423" y="1157444"/>
                </a:lnTo>
                <a:lnTo>
                  <a:pt x="3176480" y="1151622"/>
                </a:lnTo>
                <a:lnTo>
                  <a:pt x="3185098" y="1131309"/>
                </a:lnTo>
                <a:lnTo>
                  <a:pt x="3202185" y="1124400"/>
                </a:lnTo>
                <a:lnTo>
                  <a:pt x="3209095" y="1107312"/>
                </a:lnTo>
                <a:lnTo>
                  <a:pt x="3223001" y="1101411"/>
                </a:lnTo>
                <a:lnTo>
                  <a:pt x="3231497" y="1080904"/>
                </a:lnTo>
                <a:lnTo>
                  <a:pt x="3247474" y="1074285"/>
                </a:lnTo>
                <a:lnTo>
                  <a:pt x="3254171" y="1058502"/>
                </a:lnTo>
                <a:lnTo>
                  <a:pt x="3270919" y="1051729"/>
                </a:lnTo>
                <a:lnTo>
                  <a:pt x="3278167" y="1034234"/>
                </a:lnTo>
                <a:lnTo>
                  <a:pt x="3292867" y="1028144"/>
                </a:lnTo>
                <a:lnTo>
                  <a:pt x="3300569" y="1008645"/>
                </a:lnTo>
                <a:lnTo>
                  <a:pt x="3317971" y="1001084"/>
                </a:lnTo>
                <a:lnTo>
                  <a:pt x="3324838" y="984101"/>
                </a:lnTo>
                <a:lnTo>
                  <a:pt x="3340622" y="977404"/>
                </a:lnTo>
                <a:lnTo>
                  <a:pt x="3347240" y="961426"/>
                </a:lnTo>
                <a:lnTo>
                  <a:pt x="3363497" y="954692"/>
                </a:lnTo>
                <a:lnTo>
                  <a:pt x="3367075" y="946642"/>
                </a:lnTo>
                <a:lnTo>
                  <a:pt x="3345936" y="955190"/>
                </a:lnTo>
                <a:lnTo>
                  <a:pt x="3339756" y="970472"/>
                </a:lnTo>
                <a:lnTo>
                  <a:pt x="3323973" y="977170"/>
                </a:lnTo>
                <a:lnTo>
                  <a:pt x="3317354" y="993147"/>
                </a:lnTo>
                <a:lnTo>
                  <a:pt x="3298962" y="1000765"/>
                </a:lnTo>
                <a:lnTo>
                  <a:pt x="3292541" y="1015549"/>
                </a:lnTo>
                <a:lnTo>
                  <a:pt x="3273634" y="1023016"/>
                </a:lnTo>
                <a:lnTo>
                  <a:pt x="3266951" y="1039544"/>
                </a:lnTo>
                <a:lnTo>
                  <a:pt x="3252208" y="1045800"/>
                </a:lnTo>
                <a:lnTo>
                  <a:pt x="3244275" y="1065408"/>
                </a:lnTo>
                <a:lnTo>
                  <a:pt x="3226696" y="1072863"/>
                </a:lnTo>
                <a:lnTo>
                  <a:pt x="3220279" y="1088356"/>
                </a:lnTo>
                <a:lnTo>
                  <a:pt x="3205372" y="1094531"/>
                </a:lnTo>
                <a:lnTo>
                  <a:pt x="3197877" y="1112624"/>
                </a:lnTo>
                <a:lnTo>
                  <a:pt x="3179784" y="1120118"/>
                </a:lnTo>
                <a:lnTo>
                  <a:pt x="3173609" y="1135026"/>
                </a:lnTo>
                <a:lnTo>
                  <a:pt x="3160168" y="1140593"/>
                </a:lnTo>
                <a:lnTo>
                  <a:pt x="3151207" y="1162755"/>
                </a:lnTo>
                <a:lnTo>
                  <a:pt x="3135287" y="1169511"/>
                </a:lnTo>
                <a:lnTo>
                  <a:pt x="3128531" y="1185431"/>
                </a:lnTo>
                <a:lnTo>
                  <a:pt x="3112712" y="1191828"/>
                </a:lnTo>
                <a:lnTo>
                  <a:pt x="3104536" y="1211567"/>
                </a:lnTo>
                <a:lnTo>
                  <a:pt x="3095181" y="1215442"/>
                </a:lnTo>
                <a:lnTo>
                  <a:pt x="3085867" y="1239024"/>
                </a:lnTo>
                <a:lnTo>
                  <a:pt x="3070006" y="1245914"/>
                </a:lnTo>
                <a:lnTo>
                  <a:pt x="3063192" y="1261972"/>
                </a:lnTo>
                <a:lnTo>
                  <a:pt x="3047911" y="1268151"/>
                </a:lnTo>
                <a:lnTo>
                  <a:pt x="3039197" y="1289701"/>
                </a:lnTo>
                <a:lnTo>
                  <a:pt x="3029819" y="1293680"/>
                </a:lnTo>
                <a:lnTo>
                  <a:pt x="3020529" y="1316109"/>
                </a:lnTo>
                <a:lnTo>
                  <a:pt x="3006264" y="1322017"/>
                </a:lnTo>
                <a:lnTo>
                  <a:pt x="2997853" y="1343292"/>
                </a:lnTo>
                <a:lnTo>
                  <a:pt x="2985988" y="1348440"/>
                </a:lnTo>
                <a:lnTo>
                  <a:pt x="2977591" y="1369702"/>
                </a:lnTo>
                <a:lnTo>
                  <a:pt x="2966195" y="1374653"/>
                </a:lnTo>
                <a:lnTo>
                  <a:pt x="2958377" y="1392650"/>
                </a:lnTo>
                <a:lnTo>
                  <a:pt x="2943882" y="1398374"/>
                </a:lnTo>
                <a:lnTo>
                  <a:pt x="2934655" y="1420652"/>
                </a:lnTo>
                <a:lnTo>
                  <a:pt x="2926180" y="1424162"/>
                </a:lnTo>
                <a:lnTo>
                  <a:pt x="2915986" y="1449975"/>
                </a:lnTo>
                <a:lnTo>
                  <a:pt x="2907641" y="1453601"/>
                </a:lnTo>
                <a:lnTo>
                  <a:pt x="2897318" y="1478524"/>
                </a:lnTo>
                <a:lnTo>
                  <a:pt x="2887791" y="1482471"/>
                </a:lnTo>
                <a:lnTo>
                  <a:pt x="2878376" y="1504660"/>
                </a:lnTo>
                <a:lnTo>
                  <a:pt x="2867557" y="1509034"/>
                </a:lnTo>
                <a:lnTo>
                  <a:pt x="2858114" y="1532388"/>
                </a:lnTo>
                <a:lnTo>
                  <a:pt x="2848736" y="1536367"/>
                </a:lnTo>
                <a:lnTo>
                  <a:pt x="2839445" y="1558797"/>
                </a:lnTo>
                <a:lnTo>
                  <a:pt x="2831412" y="1562125"/>
                </a:lnTo>
                <a:lnTo>
                  <a:pt x="2820504" y="1589713"/>
                </a:lnTo>
                <a:lnTo>
                  <a:pt x="2809415" y="1594525"/>
                </a:lnTo>
                <a:lnTo>
                  <a:pt x="2800242" y="1616669"/>
                </a:lnTo>
                <a:lnTo>
                  <a:pt x="2795282" y="1618723"/>
                </a:lnTo>
                <a:lnTo>
                  <a:pt x="2785308" y="1642804"/>
                </a:lnTo>
                <a:lnTo>
                  <a:pt x="2777276" y="1646131"/>
                </a:lnTo>
                <a:lnTo>
                  <a:pt x="2777849" y="1647480"/>
                </a:lnTo>
                <a:cubicBezTo>
                  <a:pt x="2777849" y="1658048"/>
                  <a:pt x="2773460" y="1667616"/>
                  <a:pt x="2766365" y="1674541"/>
                </a:cubicBezTo>
                <a:lnTo>
                  <a:pt x="2755030" y="1679124"/>
                </a:lnTo>
                <a:lnTo>
                  <a:pt x="2746104" y="1700677"/>
                </a:lnTo>
                <a:lnTo>
                  <a:pt x="2741270" y="1702679"/>
                </a:lnTo>
                <a:lnTo>
                  <a:pt x="2742378" y="1705352"/>
                </a:lnTo>
                <a:cubicBezTo>
                  <a:pt x="2742378" y="1715921"/>
                  <a:pt x="2738094" y="1725488"/>
                  <a:pt x="2731169" y="1732413"/>
                </a:cubicBezTo>
                <a:lnTo>
                  <a:pt x="2726979" y="1734149"/>
                </a:lnTo>
                <a:lnTo>
                  <a:pt x="2727445" y="1735222"/>
                </a:lnTo>
                <a:cubicBezTo>
                  <a:pt x="2727445" y="1745790"/>
                  <a:pt x="2722953" y="1755357"/>
                  <a:pt x="2715689" y="1762283"/>
                </a:cubicBezTo>
                <a:lnTo>
                  <a:pt x="2707864" y="1765373"/>
                </a:lnTo>
                <a:lnTo>
                  <a:pt x="2697293" y="1790285"/>
                </a:lnTo>
                <a:lnTo>
                  <a:pt x="2691742" y="1792530"/>
                </a:lnTo>
                <a:lnTo>
                  <a:pt x="2691974" y="1793093"/>
                </a:lnTo>
                <a:cubicBezTo>
                  <a:pt x="2691974" y="1803661"/>
                  <a:pt x="2687690" y="1813229"/>
                  <a:pt x="2680765" y="1820154"/>
                </a:cubicBezTo>
                <a:lnTo>
                  <a:pt x="2676278" y="1822012"/>
                </a:lnTo>
                <a:lnTo>
                  <a:pt x="2677040" y="1823896"/>
                </a:lnTo>
                <a:cubicBezTo>
                  <a:pt x="2677040" y="1834722"/>
                  <a:pt x="2672756" y="1844522"/>
                  <a:pt x="2665831" y="1851617"/>
                </a:cubicBezTo>
                <a:lnTo>
                  <a:pt x="2661931" y="1853271"/>
                </a:lnTo>
                <a:lnTo>
                  <a:pt x="2650896" y="1881213"/>
                </a:lnTo>
                <a:lnTo>
                  <a:pt x="2646634" y="1883064"/>
                </a:lnTo>
                <a:lnTo>
                  <a:pt x="2635688" y="1909488"/>
                </a:lnTo>
                <a:lnTo>
                  <a:pt x="2630059" y="1911820"/>
                </a:lnTo>
                <a:lnTo>
                  <a:pt x="2630370" y="1912570"/>
                </a:lnTo>
                <a:cubicBezTo>
                  <a:pt x="2630370" y="1923138"/>
                  <a:pt x="2626086" y="1932706"/>
                  <a:pt x="2619160" y="1939631"/>
                </a:cubicBezTo>
                <a:lnTo>
                  <a:pt x="2614673" y="1941489"/>
                </a:lnTo>
                <a:lnTo>
                  <a:pt x="2615435" y="1943373"/>
                </a:lnTo>
                <a:cubicBezTo>
                  <a:pt x="2615435" y="1954199"/>
                  <a:pt x="2611151" y="1963999"/>
                  <a:pt x="2604225" y="1971094"/>
                </a:cubicBezTo>
                <a:lnTo>
                  <a:pt x="2599972" y="1972899"/>
                </a:lnTo>
                <a:lnTo>
                  <a:pt x="2600500" y="1974175"/>
                </a:lnTo>
                <a:cubicBezTo>
                  <a:pt x="2600500" y="1984743"/>
                  <a:pt x="2596216" y="1994311"/>
                  <a:pt x="2589291" y="2001236"/>
                </a:cubicBezTo>
                <a:lnTo>
                  <a:pt x="2584788" y="2003101"/>
                </a:lnTo>
                <a:lnTo>
                  <a:pt x="2585566" y="2004978"/>
                </a:lnTo>
                <a:cubicBezTo>
                  <a:pt x="2585566" y="2015804"/>
                  <a:pt x="2581177" y="2025604"/>
                  <a:pt x="2574082" y="2032699"/>
                </a:cubicBezTo>
                <a:lnTo>
                  <a:pt x="2571640" y="2033711"/>
                </a:lnTo>
                <a:lnTo>
                  <a:pt x="2572497" y="2035781"/>
                </a:lnTo>
                <a:cubicBezTo>
                  <a:pt x="2572497" y="2046349"/>
                  <a:pt x="2568213" y="2055917"/>
                  <a:pt x="2561288" y="2062842"/>
                </a:cubicBezTo>
                <a:lnTo>
                  <a:pt x="2556210" y="2064946"/>
                </a:lnTo>
                <a:lnTo>
                  <a:pt x="2557563" y="2068450"/>
                </a:lnTo>
                <a:cubicBezTo>
                  <a:pt x="2557563" y="2079791"/>
                  <a:pt x="2553279" y="2090058"/>
                  <a:pt x="2546353" y="2097492"/>
                </a:cubicBezTo>
                <a:lnTo>
                  <a:pt x="2545090" y="2098053"/>
                </a:lnTo>
                <a:lnTo>
                  <a:pt x="2546362" y="2101121"/>
                </a:lnTo>
                <a:cubicBezTo>
                  <a:pt x="2546362" y="2111689"/>
                  <a:pt x="2542078" y="2121257"/>
                  <a:pt x="2535152" y="2128182"/>
                </a:cubicBezTo>
                <a:lnTo>
                  <a:pt x="2530651" y="2130047"/>
                </a:lnTo>
                <a:lnTo>
                  <a:pt x="2531428" y="2131924"/>
                </a:lnTo>
                <a:cubicBezTo>
                  <a:pt x="2531428" y="2142749"/>
                  <a:pt x="2527039" y="2152550"/>
                  <a:pt x="2519945" y="2159645"/>
                </a:cubicBezTo>
                <a:lnTo>
                  <a:pt x="2517502" y="2160657"/>
                </a:lnTo>
                <a:lnTo>
                  <a:pt x="2518359" y="2162725"/>
                </a:lnTo>
                <a:cubicBezTo>
                  <a:pt x="2518359" y="2173294"/>
                  <a:pt x="2514075" y="2182862"/>
                  <a:pt x="2507150" y="2189787"/>
                </a:cubicBezTo>
                <a:lnTo>
                  <a:pt x="2505291" y="2190557"/>
                </a:lnTo>
                <a:lnTo>
                  <a:pt x="2507158" y="2195395"/>
                </a:lnTo>
                <a:cubicBezTo>
                  <a:pt x="2507158" y="2206736"/>
                  <a:pt x="2502874" y="2217003"/>
                  <a:pt x="2495949" y="2224436"/>
                </a:cubicBezTo>
                <a:lnTo>
                  <a:pt x="2494636" y="2225020"/>
                </a:lnTo>
                <a:lnTo>
                  <a:pt x="2495959" y="2228065"/>
                </a:lnTo>
                <a:cubicBezTo>
                  <a:pt x="2495959" y="2238634"/>
                  <a:pt x="2491466" y="2248201"/>
                  <a:pt x="2484203" y="2255126"/>
                </a:cubicBezTo>
                <a:lnTo>
                  <a:pt x="2480155" y="2256726"/>
                </a:lnTo>
                <a:lnTo>
                  <a:pt x="2481022" y="2258867"/>
                </a:lnTo>
                <a:cubicBezTo>
                  <a:pt x="2481022" y="2269693"/>
                  <a:pt x="2476738" y="2279495"/>
                  <a:pt x="2469812" y="2286589"/>
                </a:cubicBezTo>
                <a:lnTo>
                  <a:pt x="2467370" y="2287625"/>
                </a:lnTo>
                <a:lnTo>
                  <a:pt x="2469822" y="2293404"/>
                </a:lnTo>
                <a:lnTo>
                  <a:pt x="2459285" y="2318236"/>
                </a:lnTo>
                <a:lnTo>
                  <a:pt x="2462353" y="2325139"/>
                </a:lnTo>
                <a:cubicBezTo>
                  <a:pt x="2462353" y="2335708"/>
                  <a:pt x="2457757" y="2345275"/>
                  <a:pt x="2450325" y="2352201"/>
                </a:cubicBezTo>
                <a:lnTo>
                  <a:pt x="2447093" y="2353448"/>
                </a:lnTo>
                <a:lnTo>
                  <a:pt x="2449286" y="2358742"/>
                </a:lnTo>
                <a:cubicBezTo>
                  <a:pt x="2449286" y="2369311"/>
                  <a:pt x="2445002" y="2378878"/>
                  <a:pt x="2438077" y="2385803"/>
                </a:cubicBezTo>
                <a:lnTo>
                  <a:pt x="2436431" y="2386485"/>
                </a:lnTo>
                <a:lnTo>
                  <a:pt x="2438085" y="2390479"/>
                </a:lnTo>
                <a:cubicBezTo>
                  <a:pt x="2438085" y="2401047"/>
                  <a:pt x="2433801" y="2410615"/>
                  <a:pt x="2426876" y="2417540"/>
                </a:cubicBezTo>
                <a:lnTo>
                  <a:pt x="2424570" y="2418495"/>
                </a:lnTo>
                <a:lnTo>
                  <a:pt x="2426884" y="2424082"/>
                </a:lnTo>
                <a:lnTo>
                  <a:pt x="2416578" y="2448964"/>
                </a:lnTo>
                <a:lnTo>
                  <a:pt x="2419417" y="2455818"/>
                </a:lnTo>
                <a:cubicBezTo>
                  <a:pt x="2419417" y="2466386"/>
                  <a:pt x="2415133" y="2475953"/>
                  <a:pt x="2408208" y="2482879"/>
                </a:cubicBezTo>
                <a:lnTo>
                  <a:pt x="2405854" y="2483854"/>
                </a:lnTo>
                <a:lnTo>
                  <a:pt x="2408217" y="2489421"/>
                </a:lnTo>
                <a:cubicBezTo>
                  <a:pt x="2408217" y="2499989"/>
                  <a:pt x="2403828" y="2509556"/>
                  <a:pt x="2396734" y="2516482"/>
                </a:cubicBezTo>
                <a:lnTo>
                  <a:pt x="2395591" y="2516944"/>
                </a:lnTo>
                <a:lnTo>
                  <a:pt x="2398882" y="2524891"/>
                </a:lnTo>
                <a:lnTo>
                  <a:pt x="2388963" y="2548839"/>
                </a:lnTo>
                <a:lnTo>
                  <a:pt x="2391415" y="2554760"/>
                </a:lnTo>
                <a:cubicBezTo>
                  <a:pt x="2391415" y="2565329"/>
                  <a:pt x="2387131" y="2574896"/>
                  <a:pt x="2380206" y="2581821"/>
                </a:cubicBezTo>
                <a:lnTo>
                  <a:pt x="2377240" y="2583050"/>
                </a:lnTo>
                <a:lnTo>
                  <a:pt x="2380214" y="2590230"/>
                </a:lnTo>
                <a:lnTo>
                  <a:pt x="2369369" y="2616412"/>
                </a:lnTo>
                <a:lnTo>
                  <a:pt x="2372747" y="2624766"/>
                </a:lnTo>
                <a:lnTo>
                  <a:pt x="2361991" y="2651365"/>
                </a:lnTo>
                <a:lnTo>
                  <a:pt x="2365279" y="2659303"/>
                </a:lnTo>
                <a:lnTo>
                  <a:pt x="2354434" y="2685486"/>
                </a:lnTo>
                <a:lnTo>
                  <a:pt x="2357812" y="2693840"/>
                </a:lnTo>
                <a:lnTo>
                  <a:pt x="2349227" y="2715069"/>
                </a:lnTo>
                <a:lnTo>
                  <a:pt x="2354077" y="2726510"/>
                </a:lnTo>
                <a:lnTo>
                  <a:pt x="2343220" y="2752124"/>
                </a:lnTo>
                <a:lnTo>
                  <a:pt x="2346611" y="2760112"/>
                </a:lnTo>
                <a:cubicBezTo>
                  <a:pt x="2346611" y="2770680"/>
                  <a:pt x="2342222" y="2780248"/>
                  <a:pt x="2335128" y="2787173"/>
                </a:cubicBezTo>
                <a:lnTo>
                  <a:pt x="2334647" y="2787367"/>
                </a:lnTo>
                <a:lnTo>
                  <a:pt x="2337276" y="2793715"/>
                </a:lnTo>
                <a:lnTo>
                  <a:pt x="2326196" y="2820464"/>
                </a:lnTo>
                <a:lnTo>
                  <a:pt x="2329809" y="2829185"/>
                </a:lnTo>
                <a:lnTo>
                  <a:pt x="2320982" y="2850494"/>
                </a:lnTo>
                <a:lnTo>
                  <a:pt x="2326075" y="2862788"/>
                </a:lnTo>
                <a:lnTo>
                  <a:pt x="2316476" y="2885962"/>
                </a:lnTo>
                <a:lnTo>
                  <a:pt x="2322343" y="2900125"/>
                </a:lnTo>
                <a:lnTo>
                  <a:pt x="2311577" y="2926117"/>
                </a:lnTo>
                <a:lnTo>
                  <a:pt x="2314874" y="2934660"/>
                </a:lnTo>
                <a:lnTo>
                  <a:pt x="2305800" y="2958170"/>
                </a:lnTo>
                <a:lnTo>
                  <a:pt x="2311141" y="2971063"/>
                </a:lnTo>
                <a:lnTo>
                  <a:pt x="2302184" y="2992684"/>
                </a:lnTo>
                <a:lnTo>
                  <a:pt x="2307407" y="3005600"/>
                </a:lnTo>
                <a:lnTo>
                  <a:pt x="2298495" y="3027637"/>
                </a:lnTo>
                <a:lnTo>
                  <a:pt x="2303673" y="3040137"/>
                </a:lnTo>
                <a:lnTo>
                  <a:pt x="2294461" y="3062378"/>
                </a:lnTo>
                <a:lnTo>
                  <a:pt x="2299940" y="3075606"/>
                </a:lnTo>
                <a:lnTo>
                  <a:pt x="2291113" y="3096914"/>
                </a:lnTo>
                <a:lnTo>
                  <a:pt x="2296206" y="3109209"/>
                </a:lnTo>
                <a:lnTo>
                  <a:pt x="2286144" y="3133499"/>
                </a:lnTo>
                <a:lnTo>
                  <a:pt x="2292472" y="3148413"/>
                </a:lnTo>
                <a:lnTo>
                  <a:pt x="2285233" y="3165473"/>
                </a:lnTo>
                <a:lnTo>
                  <a:pt x="2292472" y="3182950"/>
                </a:lnTo>
                <a:lnTo>
                  <a:pt x="2283389" y="3204878"/>
                </a:lnTo>
                <a:lnTo>
                  <a:pt x="2288739" y="3217485"/>
                </a:lnTo>
                <a:lnTo>
                  <a:pt x="2281288" y="3235045"/>
                </a:lnTo>
                <a:lnTo>
                  <a:pt x="2288739" y="3253888"/>
                </a:lnTo>
                <a:lnTo>
                  <a:pt x="2279486" y="3277287"/>
                </a:lnTo>
                <a:lnTo>
                  <a:pt x="2285005" y="3290292"/>
                </a:lnTo>
                <a:lnTo>
                  <a:pt x="2277480" y="3308027"/>
                </a:lnTo>
                <a:lnTo>
                  <a:pt x="2285005" y="3325761"/>
                </a:lnTo>
                <a:lnTo>
                  <a:pt x="2277083" y="3344430"/>
                </a:lnTo>
                <a:lnTo>
                  <a:pt x="2285005" y="3363098"/>
                </a:lnTo>
                <a:lnTo>
                  <a:pt x="2277480" y="3380834"/>
                </a:lnTo>
                <a:lnTo>
                  <a:pt x="2285005" y="3398569"/>
                </a:lnTo>
                <a:lnTo>
                  <a:pt x="2283922" y="3401120"/>
                </a:lnTo>
                <a:lnTo>
                  <a:pt x="2207679" y="3401120"/>
                </a:lnTo>
                <a:lnTo>
                  <a:pt x="2206597" y="3398569"/>
                </a:lnTo>
                <a:lnTo>
                  <a:pt x="2214122" y="3380834"/>
                </a:lnTo>
                <a:lnTo>
                  <a:pt x="2206597" y="3363098"/>
                </a:lnTo>
                <a:lnTo>
                  <a:pt x="2214518" y="3344430"/>
                </a:lnTo>
                <a:lnTo>
                  <a:pt x="2206597" y="3325761"/>
                </a:lnTo>
                <a:lnTo>
                  <a:pt x="2214122" y="3308027"/>
                </a:lnTo>
                <a:lnTo>
                  <a:pt x="2206597" y="3290292"/>
                </a:lnTo>
                <a:lnTo>
                  <a:pt x="2215980" y="3268177"/>
                </a:lnTo>
                <a:lnTo>
                  <a:pt x="2210330" y="3253888"/>
                </a:lnTo>
                <a:lnTo>
                  <a:pt x="2217781" y="3235045"/>
                </a:lnTo>
                <a:lnTo>
                  <a:pt x="2210330" y="3217485"/>
                </a:lnTo>
                <a:lnTo>
                  <a:pt x="2219458" y="3195972"/>
                </a:lnTo>
                <a:lnTo>
                  <a:pt x="2214064" y="3182950"/>
                </a:lnTo>
                <a:lnTo>
                  <a:pt x="2221303" y="3165473"/>
                </a:lnTo>
                <a:lnTo>
                  <a:pt x="2214064" y="3148413"/>
                </a:lnTo>
                <a:lnTo>
                  <a:pt x="2225116" y="3122368"/>
                </a:lnTo>
                <a:lnTo>
                  <a:pt x="2219665" y="3109209"/>
                </a:lnTo>
                <a:lnTo>
                  <a:pt x="2228491" y="3087901"/>
                </a:lnTo>
                <a:lnTo>
                  <a:pt x="2223399" y="3075606"/>
                </a:lnTo>
                <a:lnTo>
                  <a:pt x="2232611" y="3053364"/>
                </a:lnTo>
                <a:lnTo>
                  <a:pt x="2227133" y="3040137"/>
                </a:lnTo>
                <a:lnTo>
                  <a:pt x="2236088" y="3018514"/>
                </a:lnTo>
                <a:lnTo>
                  <a:pt x="2230866" y="3005600"/>
                </a:lnTo>
                <a:lnTo>
                  <a:pt x="2239776" y="2983561"/>
                </a:lnTo>
                <a:lnTo>
                  <a:pt x="2234600" y="2971063"/>
                </a:lnTo>
                <a:lnTo>
                  <a:pt x="2243805" y="2948838"/>
                </a:lnTo>
                <a:lnTo>
                  <a:pt x="2238334" y="2934660"/>
                </a:lnTo>
                <a:lnTo>
                  <a:pt x="2247034" y="2912117"/>
                </a:lnTo>
                <a:lnTo>
                  <a:pt x="2242067" y="2900125"/>
                </a:lnTo>
                <a:lnTo>
                  <a:pt x="2253533" y="2872442"/>
                </a:lnTo>
                <a:lnTo>
                  <a:pt x="2249535" y="2862788"/>
                </a:lnTo>
                <a:lnTo>
                  <a:pt x="2258360" y="2841480"/>
                </a:lnTo>
                <a:lnTo>
                  <a:pt x="2253268" y="2829185"/>
                </a:lnTo>
                <a:lnTo>
                  <a:pt x="2264348" y="2802436"/>
                </a:lnTo>
                <a:lnTo>
                  <a:pt x="2260735" y="2793715"/>
                </a:lnTo>
                <a:lnTo>
                  <a:pt x="2271467" y="2767805"/>
                </a:lnTo>
                <a:lnTo>
                  <a:pt x="2268203" y="2760112"/>
                </a:lnTo>
                <a:lnTo>
                  <a:pt x="2277195" y="2738919"/>
                </a:lnTo>
                <a:lnTo>
                  <a:pt x="2271936" y="2726510"/>
                </a:lnTo>
                <a:lnTo>
                  <a:pt x="2283474" y="2699288"/>
                </a:lnTo>
                <a:lnTo>
                  <a:pt x="2281271" y="2693840"/>
                </a:lnTo>
                <a:lnTo>
                  <a:pt x="2292026" y="2667241"/>
                </a:lnTo>
                <a:lnTo>
                  <a:pt x="2288739" y="2659303"/>
                </a:lnTo>
                <a:lnTo>
                  <a:pt x="2299583" y="2633120"/>
                </a:lnTo>
                <a:lnTo>
                  <a:pt x="2296206" y="2624766"/>
                </a:lnTo>
                <a:lnTo>
                  <a:pt x="2306961" y="2598167"/>
                </a:lnTo>
                <a:lnTo>
                  <a:pt x="2303673" y="2590230"/>
                </a:lnTo>
                <a:cubicBezTo>
                  <a:pt x="2303673" y="2579661"/>
                  <a:pt x="2307956" y="2570094"/>
                  <a:pt x="2314882" y="2563168"/>
                </a:cubicBezTo>
                <a:lnTo>
                  <a:pt x="2317848" y="2561940"/>
                </a:lnTo>
                <a:lnTo>
                  <a:pt x="2314874" y="2554760"/>
                </a:lnTo>
                <a:lnTo>
                  <a:pt x="2324793" y="2530811"/>
                </a:lnTo>
                <a:lnTo>
                  <a:pt x="2322342" y="2524891"/>
                </a:lnTo>
                <a:lnTo>
                  <a:pt x="2333465" y="2498036"/>
                </a:lnTo>
                <a:lnTo>
                  <a:pt x="2329809" y="2489421"/>
                </a:lnTo>
                <a:cubicBezTo>
                  <a:pt x="2329809" y="2478852"/>
                  <a:pt x="2334196" y="2469285"/>
                  <a:pt x="2341291" y="2462359"/>
                </a:cubicBezTo>
                <a:lnTo>
                  <a:pt x="2344969" y="2460872"/>
                </a:lnTo>
                <a:lnTo>
                  <a:pt x="2342876" y="2455818"/>
                </a:lnTo>
                <a:lnTo>
                  <a:pt x="2353182" y="2430935"/>
                </a:lnTo>
                <a:lnTo>
                  <a:pt x="2350343" y="2424082"/>
                </a:lnTo>
                <a:cubicBezTo>
                  <a:pt x="2350343" y="2413514"/>
                  <a:pt x="2354626" y="2403946"/>
                  <a:pt x="2361552" y="2397021"/>
                </a:cubicBezTo>
                <a:lnTo>
                  <a:pt x="2363859" y="2396065"/>
                </a:lnTo>
                <a:lnTo>
                  <a:pt x="2361544" y="2390479"/>
                </a:lnTo>
                <a:cubicBezTo>
                  <a:pt x="2361544" y="2379911"/>
                  <a:pt x="2365827" y="2370343"/>
                  <a:pt x="2372753" y="2363418"/>
                </a:cubicBezTo>
                <a:lnTo>
                  <a:pt x="2374399" y="2362736"/>
                </a:lnTo>
                <a:lnTo>
                  <a:pt x="2372745" y="2358742"/>
                </a:lnTo>
                <a:lnTo>
                  <a:pt x="2383552" y="2332651"/>
                </a:lnTo>
                <a:lnTo>
                  <a:pt x="2380213" y="2325139"/>
                </a:lnTo>
                <a:cubicBezTo>
                  <a:pt x="2380213" y="2314571"/>
                  <a:pt x="2384810" y="2305003"/>
                  <a:pt x="2392241" y="2298078"/>
                </a:cubicBezTo>
                <a:lnTo>
                  <a:pt x="2393235" y="2297695"/>
                </a:lnTo>
                <a:lnTo>
                  <a:pt x="2391414" y="2293404"/>
                </a:lnTo>
                <a:cubicBezTo>
                  <a:pt x="2391414" y="2282835"/>
                  <a:pt x="2395801" y="2273268"/>
                  <a:pt x="2402896" y="2266343"/>
                </a:cubicBezTo>
                <a:lnTo>
                  <a:pt x="2406856" y="2264741"/>
                </a:lnTo>
                <a:lnTo>
                  <a:pt x="2404481" y="2258867"/>
                </a:lnTo>
                <a:cubicBezTo>
                  <a:pt x="2404481" y="2248041"/>
                  <a:pt x="2408764" y="2238240"/>
                  <a:pt x="2415690" y="2231145"/>
                </a:cubicBezTo>
                <a:lnTo>
                  <a:pt x="2416815" y="2230669"/>
                </a:lnTo>
                <a:lnTo>
                  <a:pt x="2415683" y="2228065"/>
                </a:lnTo>
                <a:cubicBezTo>
                  <a:pt x="2415683" y="2217497"/>
                  <a:pt x="2420175" y="2207929"/>
                  <a:pt x="2427439" y="2201004"/>
                </a:cubicBezTo>
                <a:lnTo>
                  <a:pt x="2432076" y="2199172"/>
                </a:lnTo>
                <a:lnTo>
                  <a:pt x="2430618" y="2195395"/>
                </a:lnTo>
                <a:cubicBezTo>
                  <a:pt x="2430618" y="2184053"/>
                  <a:pt x="2434901" y="2173786"/>
                  <a:pt x="2441827" y="2166353"/>
                </a:cubicBezTo>
                <a:lnTo>
                  <a:pt x="2443089" y="2165792"/>
                </a:lnTo>
                <a:lnTo>
                  <a:pt x="2441819" y="2162725"/>
                </a:lnTo>
                <a:cubicBezTo>
                  <a:pt x="2441819" y="2152157"/>
                  <a:pt x="2446101" y="2142590"/>
                  <a:pt x="2453028" y="2135664"/>
                </a:cubicBezTo>
                <a:lnTo>
                  <a:pt x="2454343" y="2135119"/>
                </a:lnTo>
                <a:lnTo>
                  <a:pt x="2453020" y="2131924"/>
                </a:lnTo>
                <a:cubicBezTo>
                  <a:pt x="2453020" y="2121098"/>
                  <a:pt x="2457407" y="2111296"/>
                  <a:pt x="2464502" y="2104202"/>
                </a:cubicBezTo>
                <a:lnTo>
                  <a:pt x="2470131" y="2101871"/>
                </a:lnTo>
                <a:lnTo>
                  <a:pt x="2469821" y="2101121"/>
                </a:lnTo>
                <a:cubicBezTo>
                  <a:pt x="2469821" y="2090552"/>
                  <a:pt x="2474103" y="2080985"/>
                  <a:pt x="2481030" y="2074060"/>
                </a:cubicBezTo>
                <a:lnTo>
                  <a:pt x="2482889" y="2073288"/>
                </a:lnTo>
                <a:lnTo>
                  <a:pt x="2481022" y="2068450"/>
                </a:lnTo>
                <a:cubicBezTo>
                  <a:pt x="2481022" y="2057108"/>
                  <a:pt x="2485304" y="2046841"/>
                  <a:pt x="2492231" y="2039409"/>
                </a:cubicBezTo>
                <a:lnTo>
                  <a:pt x="2496645" y="2037446"/>
                </a:lnTo>
                <a:lnTo>
                  <a:pt x="2495956" y="2035781"/>
                </a:lnTo>
                <a:cubicBezTo>
                  <a:pt x="2495956" y="2025213"/>
                  <a:pt x="2500239" y="2015645"/>
                  <a:pt x="2507166" y="2008720"/>
                </a:cubicBezTo>
                <a:lnTo>
                  <a:pt x="2508481" y="2008174"/>
                </a:lnTo>
                <a:lnTo>
                  <a:pt x="2507157" y="2004978"/>
                </a:lnTo>
                <a:cubicBezTo>
                  <a:pt x="2507157" y="1994152"/>
                  <a:pt x="2511545" y="1984350"/>
                  <a:pt x="2518640" y="1977256"/>
                </a:cubicBezTo>
                <a:lnTo>
                  <a:pt x="2524270" y="1974924"/>
                </a:lnTo>
                <a:lnTo>
                  <a:pt x="2523960" y="1974175"/>
                </a:lnTo>
                <a:cubicBezTo>
                  <a:pt x="2523960" y="1963607"/>
                  <a:pt x="2528242" y="1954039"/>
                  <a:pt x="2535169" y="1947114"/>
                </a:cubicBezTo>
                <a:lnTo>
                  <a:pt x="2539655" y="1945255"/>
                </a:lnTo>
                <a:lnTo>
                  <a:pt x="2538894" y="1943373"/>
                </a:lnTo>
                <a:cubicBezTo>
                  <a:pt x="2538894" y="1932547"/>
                  <a:pt x="2543177" y="1922746"/>
                  <a:pt x="2550103" y="1915651"/>
                </a:cubicBezTo>
                <a:lnTo>
                  <a:pt x="2554357" y="1913846"/>
                </a:lnTo>
                <a:lnTo>
                  <a:pt x="2553829" y="1912570"/>
                </a:lnTo>
                <a:cubicBezTo>
                  <a:pt x="2553829" y="1902002"/>
                  <a:pt x="2558112" y="1892434"/>
                  <a:pt x="2565038" y="1885509"/>
                </a:cubicBezTo>
                <a:lnTo>
                  <a:pt x="2569541" y="1883643"/>
                </a:lnTo>
                <a:lnTo>
                  <a:pt x="2568764" y="1881767"/>
                </a:lnTo>
                <a:cubicBezTo>
                  <a:pt x="2568764" y="1870941"/>
                  <a:pt x="2573151" y="1861140"/>
                  <a:pt x="2580245" y="1854045"/>
                </a:cubicBezTo>
                <a:lnTo>
                  <a:pt x="2586031" y="1851650"/>
                </a:lnTo>
                <a:lnTo>
                  <a:pt x="2596773" y="1824450"/>
                </a:lnTo>
                <a:lnTo>
                  <a:pt x="2601021" y="1822604"/>
                </a:lnTo>
                <a:lnTo>
                  <a:pt x="2611708" y="1796174"/>
                </a:lnTo>
                <a:lnTo>
                  <a:pt x="2615962" y="1794369"/>
                </a:lnTo>
                <a:lnTo>
                  <a:pt x="2615434" y="1793093"/>
                </a:lnTo>
                <a:cubicBezTo>
                  <a:pt x="2615434" y="1782525"/>
                  <a:pt x="2619717" y="1772957"/>
                  <a:pt x="2626643" y="1766032"/>
                </a:cubicBezTo>
                <a:lnTo>
                  <a:pt x="2630824" y="1764298"/>
                </a:lnTo>
                <a:lnTo>
                  <a:pt x="2630368" y="1763224"/>
                </a:lnTo>
                <a:cubicBezTo>
                  <a:pt x="2630368" y="1752655"/>
                  <a:pt x="2634756" y="1743087"/>
                  <a:pt x="2641850" y="1736162"/>
                </a:cubicBezTo>
                <a:lnTo>
                  <a:pt x="2647806" y="1733754"/>
                </a:lnTo>
                <a:lnTo>
                  <a:pt x="2658925" y="1708160"/>
                </a:lnTo>
                <a:lnTo>
                  <a:pt x="2665864" y="1705419"/>
                </a:lnTo>
                <a:lnTo>
                  <a:pt x="2665837" y="1705352"/>
                </a:lnTo>
                <a:cubicBezTo>
                  <a:pt x="2665837" y="1694784"/>
                  <a:pt x="2670120" y="1685216"/>
                  <a:pt x="2677047" y="1678291"/>
                </a:cubicBezTo>
                <a:lnTo>
                  <a:pt x="2681880" y="1676289"/>
                </a:lnTo>
                <a:lnTo>
                  <a:pt x="2680772" y="1673615"/>
                </a:lnTo>
                <a:cubicBezTo>
                  <a:pt x="2680772" y="1663047"/>
                  <a:pt x="2685055" y="1653480"/>
                  <a:pt x="2691981" y="1646554"/>
                </a:cubicBezTo>
                <a:lnTo>
                  <a:pt x="2701508" y="1642608"/>
                </a:lnTo>
                <a:lnTo>
                  <a:pt x="2710922" y="1620419"/>
                </a:lnTo>
                <a:lnTo>
                  <a:pt x="2720336" y="1616612"/>
                </a:lnTo>
                <a:lnTo>
                  <a:pt x="2719976" y="1615743"/>
                </a:lnTo>
                <a:cubicBezTo>
                  <a:pt x="2719976" y="1605175"/>
                  <a:pt x="2724259" y="1595607"/>
                  <a:pt x="2731186" y="1588682"/>
                </a:cubicBezTo>
                <a:lnTo>
                  <a:pt x="2736146" y="1586626"/>
                </a:lnTo>
                <a:lnTo>
                  <a:pt x="2746120" y="1562546"/>
                </a:lnTo>
                <a:lnTo>
                  <a:pt x="2754154" y="1559218"/>
                </a:lnTo>
                <a:lnTo>
                  <a:pt x="2765061" y="1531630"/>
                </a:lnTo>
                <a:lnTo>
                  <a:pt x="2776150" y="1526818"/>
                </a:lnTo>
                <a:lnTo>
                  <a:pt x="2785323" y="1504675"/>
                </a:lnTo>
                <a:lnTo>
                  <a:pt x="2794279" y="1500965"/>
                </a:lnTo>
                <a:lnTo>
                  <a:pt x="2803991" y="1476945"/>
                </a:lnTo>
                <a:lnTo>
                  <a:pt x="2813426" y="1472942"/>
                </a:lnTo>
                <a:lnTo>
                  <a:pt x="2822932" y="1450538"/>
                </a:lnTo>
                <a:lnTo>
                  <a:pt x="2834267" y="1445954"/>
                </a:lnTo>
                <a:lnTo>
                  <a:pt x="2843195" y="1424402"/>
                </a:lnTo>
                <a:lnTo>
                  <a:pt x="2850787" y="1421256"/>
                </a:lnTo>
                <a:lnTo>
                  <a:pt x="2861864" y="1393212"/>
                </a:lnTo>
                <a:lnTo>
                  <a:pt x="2871150" y="1389177"/>
                </a:lnTo>
                <a:lnTo>
                  <a:pt x="2880532" y="1366529"/>
                </a:lnTo>
                <a:lnTo>
                  <a:pt x="2891405" y="1362026"/>
                </a:lnTo>
                <a:lnTo>
                  <a:pt x="2901614" y="1338528"/>
                </a:lnTo>
                <a:lnTo>
                  <a:pt x="2915533" y="1333030"/>
                </a:lnTo>
                <a:lnTo>
                  <a:pt x="2923469" y="1312939"/>
                </a:lnTo>
                <a:lnTo>
                  <a:pt x="2933101" y="1308754"/>
                </a:lnTo>
                <a:lnTo>
                  <a:pt x="2942410" y="1285209"/>
                </a:lnTo>
                <a:lnTo>
                  <a:pt x="2959938" y="1277603"/>
                </a:lnTo>
                <a:lnTo>
                  <a:pt x="2966407" y="1261987"/>
                </a:lnTo>
                <a:lnTo>
                  <a:pt x="2975362" y="1258277"/>
                </a:lnTo>
                <a:lnTo>
                  <a:pt x="2985075" y="1234258"/>
                </a:lnTo>
                <a:lnTo>
                  <a:pt x="2999063" y="1228323"/>
                </a:lnTo>
                <a:lnTo>
                  <a:pt x="3007750" y="1207850"/>
                </a:lnTo>
                <a:lnTo>
                  <a:pt x="3024278" y="1201167"/>
                </a:lnTo>
                <a:lnTo>
                  <a:pt x="3031745" y="1182261"/>
                </a:lnTo>
                <a:lnTo>
                  <a:pt x="3041975" y="1177817"/>
                </a:lnTo>
                <a:lnTo>
                  <a:pt x="3050413" y="1157444"/>
                </a:lnTo>
                <a:lnTo>
                  <a:pt x="3064469" y="1151622"/>
                </a:lnTo>
                <a:lnTo>
                  <a:pt x="3073088" y="1131309"/>
                </a:lnTo>
                <a:lnTo>
                  <a:pt x="3090175" y="1124400"/>
                </a:lnTo>
                <a:lnTo>
                  <a:pt x="3097085" y="1107312"/>
                </a:lnTo>
                <a:lnTo>
                  <a:pt x="3110992" y="1101411"/>
                </a:lnTo>
                <a:lnTo>
                  <a:pt x="3119487" y="1080904"/>
                </a:lnTo>
                <a:lnTo>
                  <a:pt x="3137580" y="1073409"/>
                </a:lnTo>
                <a:lnTo>
                  <a:pt x="3143755" y="1058502"/>
                </a:lnTo>
                <a:lnTo>
                  <a:pt x="3158662" y="1052327"/>
                </a:lnTo>
                <a:lnTo>
                  <a:pt x="3166157" y="1034234"/>
                </a:lnTo>
                <a:lnTo>
                  <a:pt x="3180960" y="1028101"/>
                </a:lnTo>
                <a:lnTo>
                  <a:pt x="3188832" y="1008645"/>
                </a:lnTo>
                <a:lnTo>
                  <a:pt x="3205816" y="1001442"/>
                </a:lnTo>
                <a:lnTo>
                  <a:pt x="3212828" y="984101"/>
                </a:lnTo>
                <a:lnTo>
                  <a:pt x="3228886" y="977288"/>
                </a:lnTo>
                <a:lnTo>
                  <a:pt x="3235777" y="961426"/>
                </a:lnTo>
                <a:lnTo>
                  <a:pt x="3257508" y="952844"/>
                </a:lnTo>
                <a:lnTo>
                  <a:pt x="3263232" y="939024"/>
                </a:lnTo>
                <a:lnTo>
                  <a:pt x="3278487" y="932705"/>
                </a:lnTo>
                <a:lnTo>
                  <a:pt x="3285634" y="915029"/>
                </a:lnTo>
                <a:lnTo>
                  <a:pt x="3306108" y="906342"/>
                </a:lnTo>
                <a:lnTo>
                  <a:pt x="3312043" y="892354"/>
                </a:lnTo>
                <a:lnTo>
                  <a:pt x="3329721" y="885206"/>
                </a:lnTo>
                <a:lnTo>
                  <a:pt x="3331224" y="881579"/>
                </a:lnTo>
                <a:lnTo>
                  <a:pt x="3311796" y="889626"/>
                </a:lnTo>
                <a:lnTo>
                  <a:pt x="3305881" y="904585"/>
                </a:lnTo>
                <a:lnTo>
                  <a:pt x="3286072" y="913180"/>
                </a:lnTo>
                <a:lnTo>
                  <a:pt x="3281340" y="924075"/>
                </a:lnTo>
                <a:lnTo>
                  <a:pt x="3261688" y="931836"/>
                </a:lnTo>
                <a:lnTo>
                  <a:pt x="3255476" y="946477"/>
                </a:lnTo>
                <a:lnTo>
                  <a:pt x="3238137" y="953488"/>
                </a:lnTo>
                <a:lnTo>
                  <a:pt x="3230934" y="970472"/>
                </a:lnTo>
                <a:lnTo>
                  <a:pt x="3211476" y="978345"/>
                </a:lnTo>
                <a:lnTo>
                  <a:pt x="3205345" y="993147"/>
                </a:lnTo>
                <a:lnTo>
                  <a:pt x="3189368" y="999765"/>
                </a:lnTo>
                <a:lnTo>
                  <a:pt x="3182670" y="1015549"/>
                </a:lnTo>
                <a:lnTo>
                  <a:pt x="3165583" y="1022457"/>
                </a:lnTo>
                <a:lnTo>
                  <a:pt x="3158674" y="1039544"/>
                </a:lnTo>
                <a:lnTo>
                  <a:pt x="3143724" y="1045888"/>
                </a:lnTo>
                <a:lnTo>
                  <a:pt x="3135451" y="1065408"/>
                </a:lnTo>
                <a:lnTo>
                  <a:pt x="3114214" y="1074006"/>
                </a:lnTo>
                <a:lnTo>
                  <a:pt x="3108269" y="1088356"/>
                </a:lnTo>
                <a:lnTo>
                  <a:pt x="3093362" y="1094531"/>
                </a:lnTo>
                <a:lnTo>
                  <a:pt x="3085867" y="1112624"/>
                </a:lnTo>
                <a:lnTo>
                  <a:pt x="3069891" y="1119242"/>
                </a:lnTo>
                <a:lnTo>
                  <a:pt x="3063192" y="1135026"/>
                </a:lnTo>
                <a:lnTo>
                  <a:pt x="3047911" y="1141206"/>
                </a:lnTo>
                <a:lnTo>
                  <a:pt x="3039197" y="1162755"/>
                </a:lnTo>
                <a:lnTo>
                  <a:pt x="3027717" y="1167626"/>
                </a:lnTo>
                <a:lnTo>
                  <a:pt x="3019983" y="1185431"/>
                </a:lnTo>
                <a:lnTo>
                  <a:pt x="3006721" y="1190669"/>
                </a:lnTo>
                <a:lnTo>
                  <a:pt x="2997853" y="1211567"/>
                </a:lnTo>
                <a:lnTo>
                  <a:pt x="2982202" y="1217896"/>
                </a:lnTo>
                <a:lnTo>
                  <a:pt x="2973857" y="1239024"/>
                </a:lnTo>
                <a:lnTo>
                  <a:pt x="2957996" y="1245914"/>
                </a:lnTo>
                <a:lnTo>
                  <a:pt x="2951183" y="1261972"/>
                </a:lnTo>
                <a:lnTo>
                  <a:pt x="2940364" y="1266346"/>
                </a:lnTo>
                <a:lnTo>
                  <a:pt x="2930921" y="1289701"/>
                </a:lnTo>
                <a:lnTo>
                  <a:pt x="2917013" y="1295603"/>
                </a:lnTo>
                <a:lnTo>
                  <a:pt x="2908519" y="1316109"/>
                </a:lnTo>
                <a:lnTo>
                  <a:pt x="2898719" y="1320169"/>
                </a:lnTo>
                <a:lnTo>
                  <a:pt x="2889577" y="1343292"/>
                </a:lnTo>
                <a:lnTo>
                  <a:pt x="2873206" y="1350395"/>
                </a:lnTo>
                <a:lnTo>
                  <a:pt x="2865581" y="1369702"/>
                </a:lnTo>
                <a:lnTo>
                  <a:pt x="2854407" y="1374557"/>
                </a:lnTo>
                <a:lnTo>
                  <a:pt x="2846913" y="1392650"/>
                </a:lnTo>
                <a:lnTo>
                  <a:pt x="2838348" y="1396198"/>
                </a:lnTo>
                <a:lnTo>
                  <a:pt x="2827971" y="1420652"/>
                </a:lnTo>
                <a:lnTo>
                  <a:pt x="2813198" y="1426626"/>
                </a:lnTo>
                <a:lnTo>
                  <a:pt x="2803976" y="1449975"/>
                </a:lnTo>
                <a:lnTo>
                  <a:pt x="2795631" y="1453601"/>
                </a:lnTo>
                <a:lnTo>
                  <a:pt x="2785308" y="1478524"/>
                </a:lnTo>
                <a:lnTo>
                  <a:pt x="2775781" y="1482471"/>
                </a:lnTo>
                <a:lnTo>
                  <a:pt x="2766365" y="1504660"/>
                </a:lnTo>
                <a:lnTo>
                  <a:pt x="2755547" y="1509034"/>
                </a:lnTo>
                <a:lnTo>
                  <a:pt x="2746104" y="1532388"/>
                </a:lnTo>
                <a:lnTo>
                  <a:pt x="2736727" y="1536367"/>
                </a:lnTo>
                <a:lnTo>
                  <a:pt x="2727435" y="1558797"/>
                </a:lnTo>
                <a:lnTo>
                  <a:pt x="2719402" y="1562125"/>
                </a:lnTo>
                <a:lnTo>
                  <a:pt x="2708494" y="1589713"/>
                </a:lnTo>
                <a:lnTo>
                  <a:pt x="2704209" y="1591572"/>
                </a:lnTo>
                <a:lnTo>
                  <a:pt x="2693559" y="1616669"/>
                </a:lnTo>
                <a:lnTo>
                  <a:pt x="2682226" y="1621251"/>
                </a:lnTo>
                <a:lnTo>
                  <a:pt x="2673298" y="1642804"/>
                </a:lnTo>
                <a:lnTo>
                  <a:pt x="2665278" y="1646126"/>
                </a:lnTo>
                <a:lnTo>
                  <a:pt x="2665839" y="1647480"/>
                </a:lnTo>
                <a:cubicBezTo>
                  <a:pt x="2665839" y="1658048"/>
                  <a:pt x="2661555" y="1667616"/>
                  <a:pt x="2654630" y="1674541"/>
                </a:cubicBezTo>
                <a:lnTo>
                  <a:pt x="2649633" y="1676611"/>
                </a:lnTo>
                <a:lnTo>
                  <a:pt x="2639421" y="1700677"/>
                </a:lnTo>
                <a:lnTo>
                  <a:pt x="2630009" y="1704483"/>
                </a:lnTo>
                <a:lnTo>
                  <a:pt x="2630368" y="1705352"/>
                </a:lnTo>
                <a:cubicBezTo>
                  <a:pt x="2630368" y="1715921"/>
                  <a:pt x="2626084" y="1725488"/>
                  <a:pt x="2619159" y="1732413"/>
                </a:cubicBezTo>
                <a:lnTo>
                  <a:pt x="2614987" y="1734142"/>
                </a:lnTo>
                <a:lnTo>
                  <a:pt x="2615434" y="1735222"/>
                </a:lnTo>
                <a:cubicBezTo>
                  <a:pt x="2615434" y="1745790"/>
                  <a:pt x="2611150" y="1755357"/>
                  <a:pt x="2604225" y="1762283"/>
                </a:cubicBezTo>
                <a:lnTo>
                  <a:pt x="2600171" y="1763962"/>
                </a:lnTo>
                <a:lnTo>
                  <a:pt x="2588470" y="1790285"/>
                </a:lnTo>
                <a:lnTo>
                  <a:pt x="2579730" y="1793657"/>
                </a:lnTo>
                <a:lnTo>
                  <a:pt x="2568755" y="1820154"/>
                </a:lnTo>
                <a:lnTo>
                  <a:pt x="2564268" y="1822012"/>
                </a:lnTo>
                <a:lnTo>
                  <a:pt x="2565030" y="1823896"/>
                </a:lnTo>
                <a:cubicBezTo>
                  <a:pt x="2565030" y="1834722"/>
                  <a:pt x="2560746" y="1844522"/>
                  <a:pt x="2553820" y="1851617"/>
                </a:cubicBezTo>
                <a:lnTo>
                  <a:pt x="2549921" y="1853271"/>
                </a:lnTo>
                <a:lnTo>
                  <a:pt x="2538886" y="1881213"/>
                </a:lnTo>
                <a:lnTo>
                  <a:pt x="2534624" y="1883064"/>
                </a:lnTo>
                <a:lnTo>
                  <a:pt x="2523678" y="1909488"/>
                </a:lnTo>
                <a:lnTo>
                  <a:pt x="2518049" y="1911820"/>
                </a:lnTo>
                <a:lnTo>
                  <a:pt x="2518359" y="1912570"/>
                </a:lnTo>
                <a:cubicBezTo>
                  <a:pt x="2518359" y="1923138"/>
                  <a:pt x="2514075" y="1932706"/>
                  <a:pt x="2507150" y="1939631"/>
                </a:cubicBezTo>
                <a:lnTo>
                  <a:pt x="2502663" y="1941489"/>
                </a:lnTo>
                <a:lnTo>
                  <a:pt x="2503425" y="1943373"/>
                </a:lnTo>
                <a:cubicBezTo>
                  <a:pt x="2503425" y="1954199"/>
                  <a:pt x="2499141" y="1963999"/>
                  <a:pt x="2492216" y="1971094"/>
                </a:cubicBezTo>
                <a:lnTo>
                  <a:pt x="2487962" y="1972899"/>
                </a:lnTo>
                <a:lnTo>
                  <a:pt x="2488490" y="1974175"/>
                </a:lnTo>
                <a:cubicBezTo>
                  <a:pt x="2488490" y="1984743"/>
                  <a:pt x="2484206" y="1994311"/>
                  <a:pt x="2477281" y="2001236"/>
                </a:cubicBezTo>
                <a:lnTo>
                  <a:pt x="2475965" y="2001782"/>
                </a:lnTo>
                <a:lnTo>
                  <a:pt x="2477289" y="2004978"/>
                </a:lnTo>
                <a:cubicBezTo>
                  <a:pt x="2477289" y="2015804"/>
                  <a:pt x="2472901" y="2025604"/>
                  <a:pt x="2465806" y="2032699"/>
                </a:cubicBezTo>
                <a:lnTo>
                  <a:pt x="2461758" y="2034376"/>
                </a:lnTo>
                <a:lnTo>
                  <a:pt x="2462354" y="2035781"/>
                </a:lnTo>
                <a:cubicBezTo>
                  <a:pt x="2462354" y="2046349"/>
                  <a:pt x="2457966" y="2055917"/>
                  <a:pt x="2450871" y="2062842"/>
                </a:cubicBezTo>
                <a:lnTo>
                  <a:pt x="2444398" y="2065460"/>
                </a:lnTo>
                <a:lnTo>
                  <a:pt x="2445552" y="2068450"/>
                </a:lnTo>
                <a:cubicBezTo>
                  <a:pt x="2445552" y="2079791"/>
                  <a:pt x="2441268" y="2090058"/>
                  <a:pt x="2434343" y="2097492"/>
                </a:cubicBezTo>
                <a:lnTo>
                  <a:pt x="2433080" y="2098053"/>
                </a:lnTo>
                <a:lnTo>
                  <a:pt x="2434351" y="2101121"/>
                </a:lnTo>
                <a:cubicBezTo>
                  <a:pt x="2434351" y="2111689"/>
                  <a:pt x="2430067" y="2121257"/>
                  <a:pt x="2423142" y="2128182"/>
                </a:cubicBezTo>
                <a:lnTo>
                  <a:pt x="2421800" y="2128738"/>
                </a:lnTo>
                <a:lnTo>
                  <a:pt x="2423152" y="2131924"/>
                </a:lnTo>
                <a:cubicBezTo>
                  <a:pt x="2423152" y="2142749"/>
                  <a:pt x="2418660" y="2152550"/>
                  <a:pt x="2411395" y="2159645"/>
                </a:cubicBezTo>
                <a:lnTo>
                  <a:pt x="2407567" y="2161193"/>
                </a:lnTo>
                <a:lnTo>
                  <a:pt x="2408217" y="2162725"/>
                </a:lnTo>
                <a:cubicBezTo>
                  <a:pt x="2408217" y="2173294"/>
                  <a:pt x="2403828" y="2182862"/>
                  <a:pt x="2396734" y="2189787"/>
                </a:cubicBezTo>
                <a:lnTo>
                  <a:pt x="2393491" y="2191098"/>
                </a:lnTo>
                <a:lnTo>
                  <a:pt x="2395149" y="2195395"/>
                </a:lnTo>
                <a:cubicBezTo>
                  <a:pt x="2395149" y="2206736"/>
                  <a:pt x="2390865" y="2217003"/>
                  <a:pt x="2383939" y="2224436"/>
                </a:cubicBezTo>
                <a:lnTo>
                  <a:pt x="2382676" y="2224997"/>
                </a:lnTo>
                <a:lnTo>
                  <a:pt x="2383948" y="2228065"/>
                </a:lnTo>
                <a:cubicBezTo>
                  <a:pt x="2383948" y="2238634"/>
                  <a:pt x="2379664" y="2248201"/>
                  <a:pt x="2372738" y="2255126"/>
                </a:cubicBezTo>
                <a:lnTo>
                  <a:pt x="2371450" y="2255661"/>
                </a:lnTo>
                <a:lnTo>
                  <a:pt x="2372745" y="2258867"/>
                </a:lnTo>
                <a:cubicBezTo>
                  <a:pt x="2372745" y="2269693"/>
                  <a:pt x="2368461" y="2279495"/>
                  <a:pt x="2361536" y="2286589"/>
                </a:cubicBezTo>
                <a:lnTo>
                  <a:pt x="2359142" y="2287605"/>
                </a:lnTo>
                <a:lnTo>
                  <a:pt x="2361544" y="2293404"/>
                </a:lnTo>
                <a:cubicBezTo>
                  <a:pt x="2361544" y="2303972"/>
                  <a:pt x="2357261" y="2313540"/>
                  <a:pt x="2350336" y="2320465"/>
                </a:cubicBezTo>
                <a:lnTo>
                  <a:pt x="2348657" y="2321161"/>
                </a:lnTo>
                <a:lnTo>
                  <a:pt x="2350345" y="2325139"/>
                </a:lnTo>
                <a:cubicBezTo>
                  <a:pt x="2350345" y="2335708"/>
                  <a:pt x="2345956" y="2345275"/>
                  <a:pt x="2338861" y="2352201"/>
                </a:cubicBezTo>
                <a:lnTo>
                  <a:pt x="2335183" y="2353688"/>
                </a:lnTo>
                <a:lnTo>
                  <a:pt x="2337276" y="2358742"/>
                </a:lnTo>
                <a:cubicBezTo>
                  <a:pt x="2337276" y="2369311"/>
                  <a:pt x="2332992" y="2378878"/>
                  <a:pt x="2326067" y="2385803"/>
                </a:cubicBezTo>
                <a:lnTo>
                  <a:pt x="2324420" y="2386485"/>
                </a:lnTo>
                <a:lnTo>
                  <a:pt x="2326075" y="2390479"/>
                </a:lnTo>
                <a:lnTo>
                  <a:pt x="2315382" y="2416295"/>
                </a:lnTo>
                <a:lnTo>
                  <a:pt x="2318608" y="2424082"/>
                </a:lnTo>
                <a:cubicBezTo>
                  <a:pt x="2318608" y="2434650"/>
                  <a:pt x="2314324" y="2444218"/>
                  <a:pt x="2307398" y="2451143"/>
                </a:cubicBezTo>
                <a:lnTo>
                  <a:pt x="2305753" y="2451825"/>
                </a:lnTo>
                <a:lnTo>
                  <a:pt x="2307407" y="2455818"/>
                </a:lnTo>
                <a:lnTo>
                  <a:pt x="2296714" y="2481633"/>
                </a:lnTo>
                <a:lnTo>
                  <a:pt x="2299940" y="2489421"/>
                </a:lnTo>
                <a:cubicBezTo>
                  <a:pt x="2299940" y="2499989"/>
                  <a:pt x="2295656" y="2509556"/>
                  <a:pt x="2288730" y="2516482"/>
                </a:cubicBezTo>
                <a:lnTo>
                  <a:pt x="2285703" y="2517735"/>
                </a:lnTo>
                <a:lnTo>
                  <a:pt x="2288740" y="2524891"/>
                </a:lnTo>
                <a:lnTo>
                  <a:pt x="2278669" y="2548624"/>
                </a:lnTo>
                <a:lnTo>
                  <a:pt x="2281272" y="2554760"/>
                </a:lnTo>
                <a:cubicBezTo>
                  <a:pt x="2281272" y="2565329"/>
                  <a:pt x="2276884" y="2574896"/>
                  <a:pt x="2269789" y="2581821"/>
                </a:cubicBezTo>
                <a:lnTo>
                  <a:pt x="2268646" y="2582284"/>
                </a:lnTo>
                <a:lnTo>
                  <a:pt x="2271937" y="2590230"/>
                </a:lnTo>
                <a:lnTo>
                  <a:pt x="2261093" y="2616412"/>
                </a:lnTo>
                <a:lnTo>
                  <a:pt x="2264470" y="2624766"/>
                </a:lnTo>
                <a:lnTo>
                  <a:pt x="2253715" y="2651365"/>
                </a:lnTo>
                <a:lnTo>
                  <a:pt x="2257003" y="2659303"/>
                </a:lnTo>
                <a:lnTo>
                  <a:pt x="2246158" y="2685486"/>
                </a:lnTo>
                <a:lnTo>
                  <a:pt x="2249535" y="2693840"/>
                </a:lnTo>
                <a:lnTo>
                  <a:pt x="2239231" y="2719325"/>
                </a:lnTo>
                <a:lnTo>
                  <a:pt x="2242068" y="2726510"/>
                </a:lnTo>
                <a:lnTo>
                  <a:pt x="2231595" y="2753028"/>
                </a:lnTo>
                <a:lnTo>
                  <a:pt x="2234601" y="2760112"/>
                </a:lnTo>
                <a:lnTo>
                  <a:pt x="2223737" y="2785712"/>
                </a:lnTo>
                <a:lnTo>
                  <a:pt x="2227133" y="2793715"/>
                </a:lnTo>
                <a:lnTo>
                  <a:pt x="2217741" y="2815850"/>
                </a:lnTo>
                <a:lnTo>
                  <a:pt x="2223400" y="2829185"/>
                </a:lnTo>
                <a:cubicBezTo>
                  <a:pt x="2223400" y="2839754"/>
                  <a:pt x="2219011" y="2849321"/>
                  <a:pt x="2211917" y="2856246"/>
                </a:cubicBezTo>
                <a:lnTo>
                  <a:pt x="2211436" y="2856440"/>
                </a:lnTo>
                <a:lnTo>
                  <a:pt x="2214065" y="2862788"/>
                </a:lnTo>
                <a:lnTo>
                  <a:pt x="2204606" y="2885626"/>
                </a:lnTo>
                <a:lnTo>
                  <a:pt x="2210331" y="2900125"/>
                </a:lnTo>
                <a:lnTo>
                  <a:pt x="2201585" y="2922273"/>
                </a:lnTo>
                <a:lnTo>
                  <a:pt x="2206599" y="2934660"/>
                </a:lnTo>
                <a:lnTo>
                  <a:pt x="2195455" y="2962190"/>
                </a:lnTo>
                <a:lnTo>
                  <a:pt x="2199130" y="2971063"/>
                </a:lnTo>
                <a:lnTo>
                  <a:pt x="2190174" y="2992684"/>
                </a:lnTo>
                <a:lnTo>
                  <a:pt x="2195397" y="3005600"/>
                </a:lnTo>
                <a:lnTo>
                  <a:pt x="2186486" y="3027637"/>
                </a:lnTo>
                <a:lnTo>
                  <a:pt x="2191663" y="3040137"/>
                </a:lnTo>
                <a:lnTo>
                  <a:pt x="2182451" y="3062378"/>
                </a:lnTo>
                <a:lnTo>
                  <a:pt x="2187929" y="3075606"/>
                </a:lnTo>
                <a:lnTo>
                  <a:pt x="2180805" y="3092805"/>
                </a:lnTo>
                <a:lnTo>
                  <a:pt x="2187931" y="3109209"/>
                </a:lnTo>
                <a:lnTo>
                  <a:pt x="2177706" y="3132745"/>
                </a:lnTo>
                <a:lnTo>
                  <a:pt x="2184196" y="3148413"/>
                </a:lnTo>
                <a:lnTo>
                  <a:pt x="2175240" y="3170034"/>
                </a:lnTo>
                <a:lnTo>
                  <a:pt x="2180462" y="3182950"/>
                </a:lnTo>
                <a:lnTo>
                  <a:pt x="2173230" y="3200835"/>
                </a:lnTo>
                <a:lnTo>
                  <a:pt x="2180463" y="3217485"/>
                </a:lnTo>
                <a:lnTo>
                  <a:pt x="2171045" y="3239164"/>
                </a:lnTo>
                <a:lnTo>
                  <a:pt x="2176728" y="3253888"/>
                </a:lnTo>
                <a:lnTo>
                  <a:pt x="2169455" y="3272732"/>
                </a:lnTo>
                <a:lnTo>
                  <a:pt x="2176728" y="3290292"/>
                </a:lnTo>
                <a:lnTo>
                  <a:pt x="2169122" y="3308654"/>
                </a:lnTo>
                <a:lnTo>
                  <a:pt x="2176727" y="3325761"/>
                </a:lnTo>
                <a:lnTo>
                  <a:pt x="2166712" y="3348292"/>
                </a:lnTo>
                <a:lnTo>
                  <a:pt x="2172995" y="3363098"/>
                </a:lnTo>
                <a:lnTo>
                  <a:pt x="2165470" y="3380834"/>
                </a:lnTo>
                <a:lnTo>
                  <a:pt x="2172995" y="3398569"/>
                </a:lnTo>
                <a:lnTo>
                  <a:pt x="2171912" y="3401120"/>
                </a:lnTo>
                <a:lnTo>
                  <a:pt x="2095669" y="3401120"/>
                </a:lnTo>
                <a:lnTo>
                  <a:pt x="2094587" y="3398569"/>
                </a:lnTo>
                <a:lnTo>
                  <a:pt x="2102112" y="3380834"/>
                </a:lnTo>
                <a:lnTo>
                  <a:pt x="2094587" y="3363098"/>
                </a:lnTo>
                <a:lnTo>
                  <a:pt x="2102692" y="3343996"/>
                </a:lnTo>
                <a:lnTo>
                  <a:pt x="2094587" y="3325761"/>
                </a:lnTo>
                <a:lnTo>
                  <a:pt x="2105090" y="3302129"/>
                </a:lnTo>
                <a:lnTo>
                  <a:pt x="2100188" y="3290292"/>
                </a:lnTo>
                <a:lnTo>
                  <a:pt x="2107461" y="3272732"/>
                </a:lnTo>
                <a:lnTo>
                  <a:pt x="2100188" y="3253888"/>
                </a:lnTo>
                <a:lnTo>
                  <a:pt x="2107628" y="3234612"/>
                </a:lnTo>
                <a:lnTo>
                  <a:pt x="2100188" y="3217485"/>
                </a:lnTo>
                <a:lnTo>
                  <a:pt x="2109354" y="3196385"/>
                </a:lnTo>
                <a:lnTo>
                  <a:pt x="2103921" y="3182950"/>
                </a:lnTo>
                <a:lnTo>
                  <a:pt x="2112832" y="3160911"/>
                </a:lnTo>
                <a:lnTo>
                  <a:pt x="2107655" y="3148413"/>
                </a:lnTo>
                <a:lnTo>
                  <a:pt x="2115968" y="3128344"/>
                </a:lnTo>
                <a:lnTo>
                  <a:pt x="2107655" y="3109209"/>
                </a:lnTo>
                <a:lnTo>
                  <a:pt x="2116691" y="3088407"/>
                </a:lnTo>
                <a:lnTo>
                  <a:pt x="2111389" y="3075606"/>
                </a:lnTo>
                <a:lnTo>
                  <a:pt x="2120601" y="3053364"/>
                </a:lnTo>
                <a:lnTo>
                  <a:pt x="2115122" y="3040137"/>
                </a:lnTo>
                <a:lnTo>
                  <a:pt x="2124079" y="3018514"/>
                </a:lnTo>
                <a:lnTo>
                  <a:pt x="2118856" y="3005600"/>
                </a:lnTo>
                <a:lnTo>
                  <a:pt x="2127766" y="2983563"/>
                </a:lnTo>
                <a:lnTo>
                  <a:pt x="2122590" y="2971063"/>
                </a:lnTo>
                <a:lnTo>
                  <a:pt x="2131930" y="2948512"/>
                </a:lnTo>
                <a:lnTo>
                  <a:pt x="2126323" y="2934660"/>
                </a:lnTo>
                <a:lnTo>
                  <a:pt x="2137007" y="2908268"/>
                </a:lnTo>
                <a:lnTo>
                  <a:pt x="2133791" y="2900125"/>
                </a:lnTo>
                <a:lnTo>
                  <a:pt x="2143161" y="2876398"/>
                </a:lnTo>
                <a:lnTo>
                  <a:pt x="2137524" y="2862788"/>
                </a:lnTo>
                <a:lnTo>
                  <a:pt x="2148256" y="2836878"/>
                </a:lnTo>
                <a:lnTo>
                  <a:pt x="2144992" y="2829185"/>
                </a:lnTo>
                <a:lnTo>
                  <a:pt x="2154384" y="2807050"/>
                </a:lnTo>
                <a:lnTo>
                  <a:pt x="2148725" y="2793715"/>
                </a:lnTo>
                <a:lnTo>
                  <a:pt x="2159588" y="2768114"/>
                </a:lnTo>
                <a:lnTo>
                  <a:pt x="2156193" y="2760112"/>
                </a:lnTo>
                <a:cubicBezTo>
                  <a:pt x="2156193" y="2749544"/>
                  <a:pt x="2160580" y="2739976"/>
                  <a:pt x="2167675" y="2733051"/>
                </a:cubicBezTo>
                <a:lnTo>
                  <a:pt x="2168050" y="2732899"/>
                </a:lnTo>
                <a:lnTo>
                  <a:pt x="2165527" y="2726510"/>
                </a:lnTo>
                <a:lnTo>
                  <a:pt x="2175744" y="2700640"/>
                </a:lnTo>
                <a:lnTo>
                  <a:pt x="2172995" y="2693840"/>
                </a:lnTo>
                <a:lnTo>
                  <a:pt x="2183750" y="2667241"/>
                </a:lnTo>
                <a:lnTo>
                  <a:pt x="2180462" y="2659303"/>
                </a:lnTo>
                <a:lnTo>
                  <a:pt x="2191307" y="2633120"/>
                </a:lnTo>
                <a:lnTo>
                  <a:pt x="2187929" y="2624766"/>
                </a:lnTo>
                <a:lnTo>
                  <a:pt x="2198685" y="2598167"/>
                </a:lnTo>
                <a:lnTo>
                  <a:pt x="2195397" y="2590230"/>
                </a:lnTo>
                <a:lnTo>
                  <a:pt x="2206520" y="2563375"/>
                </a:lnTo>
                <a:lnTo>
                  <a:pt x="2202864" y="2554760"/>
                </a:lnTo>
                <a:lnTo>
                  <a:pt x="2212935" y="2531026"/>
                </a:lnTo>
                <a:lnTo>
                  <a:pt x="2210331" y="2524891"/>
                </a:lnTo>
                <a:cubicBezTo>
                  <a:pt x="2210331" y="2514323"/>
                  <a:pt x="2214719" y="2504755"/>
                  <a:pt x="2221813" y="2497830"/>
                </a:cubicBezTo>
                <a:lnTo>
                  <a:pt x="2226155" y="2496074"/>
                </a:lnTo>
                <a:lnTo>
                  <a:pt x="2223399" y="2489421"/>
                </a:lnTo>
                <a:lnTo>
                  <a:pt x="2234092" y="2463605"/>
                </a:lnTo>
                <a:lnTo>
                  <a:pt x="2230866" y="2455818"/>
                </a:lnTo>
                <a:cubicBezTo>
                  <a:pt x="2230866" y="2445249"/>
                  <a:pt x="2235149" y="2435682"/>
                  <a:pt x="2242075" y="2428756"/>
                </a:cubicBezTo>
                <a:lnTo>
                  <a:pt x="2243720" y="2428074"/>
                </a:lnTo>
                <a:lnTo>
                  <a:pt x="2242067" y="2424082"/>
                </a:lnTo>
                <a:lnTo>
                  <a:pt x="2252760" y="2398266"/>
                </a:lnTo>
                <a:lnTo>
                  <a:pt x="2249535" y="2390479"/>
                </a:lnTo>
                <a:cubicBezTo>
                  <a:pt x="2249535" y="2379911"/>
                  <a:pt x="2253817" y="2370343"/>
                  <a:pt x="2260744" y="2363418"/>
                </a:cubicBezTo>
                <a:lnTo>
                  <a:pt x="2262389" y="2362736"/>
                </a:lnTo>
                <a:lnTo>
                  <a:pt x="2260735" y="2358742"/>
                </a:lnTo>
                <a:cubicBezTo>
                  <a:pt x="2260735" y="2348174"/>
                  <a:pt x="2265018" y="2338606"/>
                  <a:pt x="2271945" y="2331681"/>
                </a:cubicBezTo>
                <a:lnTo>
                  <a:pt x="2274298" y="2330705"/>
                </a:lnTo>
                <a:lnTo>
                  <a:pt x="2271936" y="2325139"/>
                </a:lnTo>
                <a:cubicBezTo>
                  <a:pt x="2271936" y="2314571"/>
                  <a:pt x="2276325" y="2305003"/>
                  <a:pt x="2283420" y="2298078"/>
                </a:cubicBezTo>
                <a:lnTo>
                  <a:pt x="2286435" y="2296859"/>
                </a:lnTo>
                <a:lnTo>
                  <a:pt x="2285004" y="2293404"/>
                </a:lnTo>
                <a:cubicBezTo>
                  <a:pt x="2285004" y="2282835"/>
                  <a:pt x="2289287" y="2273268"/>
                  <a:pt x="2296213" y="2266343"/>
                </a:cubicBezTo>
                <a:lnTo>
                  <a:pt x="2298794" y="2265272"/>
                </a:lnTo>
                <a:lnTo>
                  <a:pt x="2296205" y="2258867"/>
                </a:lnTo>
                <a:cubicBezTo>
                  <a:pt x="2296205" y="2248041"/>
                  <a:pt x="2300488" y="2238240"/>
                  <a:pt x="2307414" y="2231145"/>
                </a:cubicBezTo>
                <a:lnTo>
                  <a:pt x="2308494" y="2230688"/>
                </a:lnTo>
                <a:lnTo>
                  <a:pt x="2307407" y="2228065"/>
                </a:lnTo>
                <a:cubicBezTo>
                  <a:pt x="2307407" y="2217497"/>
                  <a:pt x="2311690" y="2207929"/>
                  <a:pt x="2318616" y="2201004"/>
                </a:cubicBezTo>
                <a:lnTo>
                  <a:pt x="2320475" y="2200233"/>
                </a:lnTo>
                <a:lnTo>
                  <a:pt x="2318608" y="2195395"/>
                </a:lnTo>
                <a:cubicBezTo>
                  <a:pt x="2318608" y="2184053"/>
                  <a:pt x="2322891" y="2173786"/>
                  <a:pt x="2329817" y="2166353"/>
                </a:cubicBezTo>
                <a:lnTo>
                  <a:pt x="2331105" y="2165781"/>
                </a:lnTo>
                <a:lnTo>
                  <a:pt x="2329809" y="2162725"/>
                </a:lnTo>
                <a:cubicBezTo>
                  <a:pt x="2329809" y="2152157"/>
                  <a:pt x="2334196" y="2142590"/>
                  <a:pt x="2341291" y="2135664"/>
                </a:cubicBezTo>
                <a:lnTo>
                  <a:pt x="2343998" y="2134570"/>
                </a:lnTo>
                <a:lnTo>
                  <a:pt x="2342876" y="2131924"/>
                </a:lnTo>
                <a:cubicBezTo>
                  <a:pt x="2342876" y="2121098"/>
                  <a:pt x="2347368" y="2111296"/>
                  <a:pt x="2354632" y="2104202"/>
                </a:cubicBezTo>
                <a:lnTo>
                  <a:pt x="2358448" y="2102658"/>
                </a:lnTo>
                <a:lnTo>
                  <a:pt x="2357811" y="2101121"/>
                </a:lnTo>
                <a:cubicBezTo>
                  <a:pt x="2357811" y="2090552"/>
                  <a:pt x="2362093" y="2080985"/>
                  <a:pt x="2369020" y="2074060"/>
                </a:cubicBezTo>
                <a:lnTo>
                  <a:pt x="2370879" y="2073288"/>
                </a:lnTo>
                <a:lnTo>
                  <a:pt x="2369012" y="2068450"/>
                </a:lnTo>
                <a:cubicBezTo>
                  <a:pt x="2369012" y="2057108"/>
                  <a:pt x="2373295" y="2046841"/>
                  <a:pt x="2380221" y="2039409"/>
                </a:cubicBezTo>
                <a:lnTo>
                  <a:pt x="2384651" y="2037439"/>
                </a:lnTo>
                <a:lnTo>
                  <a:pt x="2383946" y="2035781"/>
                </a:lnTo>
                <a:cubicBezTo>
                  <a:pt x="2383946" y="2025213"/>
                  <a:pt x="2388334" y="2015645"/>
                  <a:pt x="2395428" y="2008720"/>
                </a:cubicBezTo>
                <a:lnTo>
                  <a:pt x="2399713" y="2006987"/>
                </a:lnTo>
                <a:lnTo>
                  <a:pt x="2398881" y="2004978"/>
                </a:lnTo>
                <a:cubicBezTo>
                  <a:pt x="2398881" y="1994152"/>
                  <a:pt x="2403268" y="1984350"/>
                  <a:pt x="2410363" y="1977256"/>
                </a:cubicBezTo>
                <a:lnTo>
                  <a:pt x="2412807" y="1976245"/>
                </a:lnTo>
                <a:lnTo>
                  <a:pt x="2411949" y="1974175"/>
                </a:lnTo>
                <a:cubicBezTo>
                  <a:pt x="2411949" y="1963607"/>
                  <a:pt x="2416232" y="1954039"/>
                  <a:pt x="2423159" y="1947114"/>
                </a:cubicBezTo>
                <a:lnTo>
                  <a:pt x="2427645" y="1945255"/>
                </a:lnTo>
                <a:lnTo>
                  <a:pt x="2426884" y="1943373"/>
                </a:lnTo>
                <a:cubicBezTo>
                  <a:pt x="2426884" y="1932547"/>
                  <a:pt x="2431167" y="1922746"/>
                  <a:pt x="2438093" y="1915651"/>
                </a:cubicBezTo>
                <a:lnTo>
                  <a:pt x="2442348" y="1913846"/>
                </a:lnTo>
                <a:lnTo>
                  <a:pt x="2441819" y="1912570"/>
                </a:lnTo>
                <a:cubicBezTo>
                  <a:pt x="2441819" y="1902002"/>
                  <a:pt x="2446101" y="1892434"/>
                  <a:pt x="2453028" y="1885509"/>
                </a:cubicBezTo>
                <a:lnTo>
                  <a:pt x="2457531" y="1883643"/>
                </a:lnTo>
                <a:lnTo>
                  <a:pt x="2456753" y="1881767"/>
                </a:lnTo>
                <a:cubicBezTo>
                  <a:pt x="2456753" y="1870941"/>
                  <a:pt x="2461141" y="1861140"/>
                  <a:pt x="2468235" y="1854045"/>
                </a:cubicBezTo>
                <a:lnTo>
                  <a:pt x="2474021" y="1851650"/>
                </a:lnTo>
                <a:lnTo>
                  <a:pt x="2484764" y="1824450"/>
                </a:lnTo>
                <a:lnTo>
                  <a:pt x="2489011" y="1822604"/>
                </a:lnTo>
                <a:lnTo>
                  <a:pt x="2499698" y="1796174"/>
                </a:lnTo>
                <a:lnTo>
                  <a:pt x="2503953" y="1794369"/>
                </a:lnTo>
                <a:lnTo>
                  <a:pt x="2503424" y="1793093"/>
                </a:lnTo>
                <a:cubicBezTo>
                  <a:pt x="2503424" y="1782525"/>
                  <a:pt x="2507706" y="1772957"/>
                  <a:pt x="2514633" y="1766032"/>
                </a:cubicBezTo>
                <a:lnTo>
                  <a:pt x="2518833" y="1764291"/>
                </a:lnTo>
                <a:lnTo>
                  <a:pt x="2518358" y="1763224"/>
                </a:lnTo>
                <a:cubicBezTo>
                  <a:pt x="2518358" y="1752655"/>
                  <a:pt x="2522955" y="1743087"/>
                  <a:pt x="2530387" y="1736162"/>
                </a:cubicBezTo>
                <a:lnTo>
                  <a:pt x="2540048" y="1732433"/>
                </a:lnTo>
                <a:lnTo>
                  <a:pt x="2550102" y="1708160"/>
                </a:lnTo>
                <a:lnTo>
                  <a:pt x="2554274" y="1706432"/>
                </a:lnTo>
                <a:lnTo>
                  <a:pt x="2553828" y="1705352"/>
                </a:lnTo>
                <a:cubicBezTo>
                  <a:pt x="2553828" y="1694784"/>
                  <a:pt x="2558111" y="1685216"/>
                  <a:pt x="2565037" y="1678291"/>
                </a:cubicBezTo>
                <a:lnTo>
                  <a:pt x="2573068" y="1674964"/>
                </a:lnTo>
                <a:lnTo>
                  <a:pt x="2572496" y="1673615"/>
                </a:lnTo>
                <a:cubicBezTo>
                  <a:pt x="2572496" y="1663047"/>
                  <a:pt x="2576883" y="1653480"/>
                  <a:pt x="2583978" y="1646554"/>
                </a:cubicBezTo>
                <a:lnTo>
                  <a:pt x="2590829" y="1643784"/>
                </a:lnTo>
                <a:lnTo>
                  <a:pt x="2600507" y="1620419"/>
                </a:lnTo>
                <a:lnTo>
                  <a:pt x="2608527" y="1617097"/>
                </a:lnTo>
                <a:lnTo>
                  <a:pt x="2607966" y="1615743"/>
                </a:lnTo>
                <a:cubicBezTo>
                  <a:pt x="2607966" y="1605175"/>
                  <a:pt x="2612249" y="1595607"/>
                  <a:pt x="2619175" y="1588682"/>
                </a:cubicBezTo>
                <a:lnTo>
                  <a:pt x="2628702" y="1584735"/>
                </a:lnTo>
                <a:lnTo>
                  <a:pt x="2638117" y="1562546"/>
                </a:lnTo>
                <a:lnTo>
                  <a:pt x="2641733" y="1561085"/>
                </a:lnTo>
                <a:lnTo>
                  <a:pt x="2641569" y="1560672"/>
                </a:lnTo>
                <a:cubicBezTo>
                  <a:pt x="2641569" y="1549330"/>
                  <a:pt x="2645957" y="1539063"/>
                  <a:pt x="2653051" y="1531630"/>
                </a:cubicBezTo>
                <a:lnTo>
                  <a:pt x="2664141" y="1526818"/>
                </a:lnTo>
                <a:lnTo>
                  <a:pt x="2673313" y="1504675"/>
                </a:lnTo>
                <a:lnTo>
                  <a:pt x="2682269" y="1500965"/>
                </a:lnTo>
                <a:lnTo>
                  <a:pt x="2691981" y="1476945"/>
                </a:lnTo>
                <a:lnTo>
                  <a:pt x="2701416" y="1472942"/>
                </a:lnTo>
                <a:lnTo>
                  <a:pt x="2710922" y="1450538"/>
                </a:lnTo>
                <a:lnTo>
                  <a:pt x="2722258" y="1445954"/>
                </a:lnTo>
                <a:lnTo>
                  <a:pt x="2731186" y="1424402"/>
                </a:lnTo>
                <a:lnTo>
                  <a:pt x="2738778" y="1421256"/>
                </a:lnTo>
                <a:lnTo>
                  <a:pt x="2749854" y="1393212"/>
                </a:lnTo>
                <a:lnTo>
                  <a:pt x="2763772" y="1387165"/>
                </a:lnTo>
                <a:lnTo>
                  <a:pt x="2772529" y="1366529"/>
                </a:lnTo>
                <a:lnTo>
                  <a:pt x="2782935" y="1362322"/>
                </a:lnTo>
                <a:lnTo>
                  <a:pt x="2792790" y="1338528"/>
                </a:lnTo>
                <a:lnTo>
                  <a:pt x="2803027" y="1334287"/>
                </a:lnTo>
                <a:lnTo>
                  <a:pt x="2811459" y="1312939"/>
                </a:lnTo>
                <a:lnTo>
                  <a:pt x="2825599" y="1306796"/>
                </a:lnTo>
                <a:lnTo>
                  <a:pt x="2834134" y="1285209"/>
                </a:lnTo>
                <a:lnTo>
                  <a:pt x="2847109" y="1279578"/>
                </a:lnTo>
                <a:lnTo>
                  <a:pt x="2854396" y="1261987"/>
                </a:lnTo>
                <a:lnTo>
                  <a:pt x="2867838" y="1256419"/>
                </a:lnTo>
                <a:lnTo>
                  <a:pt x="2876798" y="1234258"/>
                </a:lnTo>
                <a:lnTo>
                  <a:pt x="2886233" y="1230255"/>
                </a:lnTo>
                <a:lnTo>
                  <a:pt x="2895740" y="1207850"/>
                </a:lnTo>
                <a:lnTo>
                  <a:pt x="2912268" y="1201167"/>
                </a:lnTo>
                <a:lnTo>
                  <a:pt x="2919735" y="1182261"/>
                </a:lnTo>
                <a:lnTo>
                  <a:pt x="2934625" y="1175792"/>
                </a:lnTo>
                <a:lnTo>
                  <a:pt x="2942410" y="1157444"/>
                </a:lnTo>
                <a:lnTo>
                  <a:pt x="2953880" y="1152807"/>
                </a:lnTo>
                <a:lnTo>
                  <a:pt x="2963220" y="1131309"/>
                </a:lnTo>
                <a:lnTo>
                  <a:pt x="2977682" y="1125597"/>
                </a:lnTo>
                <a:lnTo>
                  <a:pt x="2985075" y="1107312"/>
                </a:lnTo>
                <a:lnTo>
                  <a:pt x="2999063" y="1101377"/>
                </a:lnTo>
                <a:lnTo>
                  <a:pt x="3007750" y="1080904"/>
                </a:lnTo>
                <a:lnTo>
                  <a:pt x="3025425" y="1073756"/>
                </a:lnTo>
                <a:lnTo>
                  <a:pt x="3031745" y="1058502"/>
                </a:lnTo>
                <a:lnTo>
                  <a:pt x="3046653" y="1052327"/>
                </a:lnTo>
                <a:lnTo>
                  <a:pt x="3054147" y="1034234"/>
                </a:lnTo>
                <a:lnTo>
                  <a:pt x="3069159" y="1028015"/>
                </a:lnTo>
                <a:lnTo>
                  <a:pt x="3077369" y="1008645"/>
                </a:lnTo>
                <a:lnTo>
                  <a:pt x="3098005" y="1000291"/>
                </a:lnTo>
                <a:lnTo>
                  <a:pt x="3104552" y="984101"/>
                </a:lnTo>
                <a:lnTo>
                  <a:pt x="3120472" y="977347"/>
                </a:lnTo>
                <a:lnTo>
                  <a:pt x="3127227" y="961426"/>
                </a:lnTo>
                <a:lnTo>
                  <a:pt x="3144903" y="954279"/>
                </a:lnTo>
                <a:lnTo>
                  <a:pt x="3151222" y="939024"/>
                </a:lnTo>
                <a:lnTo>
                  <a:pt x="3166717" y="932606"/>
                </a:lnTo>
                <a:lnTo>
                  <a:pt x="3174171" y="915029"/>
                </a:lnTo>
                <a:lnTo>
                  <a:pt x="3193778" y="907097"/>
                </a:lnTo>
                <a:lnTo>
                  <a:pt x="3200033" y="892354"/>
                </a:lnTo>
                <a:lnTo>
                  <a:pt x="3218000" y="885089"/>
                </a:lnTo>
                <a:lnTo>
                  <a:pt x="3219594" y="881421"/>
                </a:lnTo>
                <a:lnTo>
                  <a:pt x="3199786" y="889626"/>
                </a:lnTo>
                <a:lnTo>
                  <a:pt x="3193871" y="904585"/>
                </a:lnTo>
                <a:lnTo>
                  <a:pt x="3174459" y="913009"/>
                </a:lnTo>
                <a:lnTo>
                  <a:pt x="3169875" y="924075"/>
                </a:lnTo>
                <a:lnTo>
                  <a:pt x="3149528" y="932503"/>
                </a:lnTo>
                <a:lnTo>
                  <a:pt x="3143740" y="946477"/>
                </a:lnTo>
                <a:lnTo>
                  <a:pt x="3128366" y="952844"/>
                </a:lnTo>
                <a:lnTo>
                  <a:pt x="3121064" y="970472"/>
                </a:lnTo>
                <a:lnTo>
                  <a:pt x="3103149" y="977893"/>
                </a:lnTo>
                <a:lnTo>
                  <a:pt x="3096523" y="993147"/>
                </a:lnTo>
                <a:lnTo>
                  <a:pt x="3076874" y="1000907"/>
                </a:lnTo>
                <a:lnTo>
                  <a:pt x="3070660" y="1015549"/>
                </a:lnTo>
                <a:lnTo>
                  <a:pt x="3053573" y="1022457"/>
                </a:lnTo>
                <a:lnTo>
                  <a:pt x="3046664" y="1039544"/>
                </a:lnTo>
                <a:lnTo>
                  <a:pt x="3032024" y="1045757"/>
                </a:lnTo>
                <a:lnTo>
                  <a:pt x="3024262" y="1065408"/>
                </a:lnTo>
                <a:lnTo>
                  <a:pt x="3008400" y="1072299"/>
                </a:lnTo>
                <a:lnTo>
                  <a:pt x="3001586" y="1088356"/>
                </a:lnTo>
                <a:lnTo>
                  <a:pt x="2984839" y="1095128"/>
                </a:lnTo>
                <a:lnTo>
                  <a:pt x="2977591" y="1112624"/>
                </a:lnTo>
                <a:lnTo>
                  <a:pt x="2961751" y="1119186"/>
                </a:lnTo>
                <a:lnTo>
                  <a:pt x="2955189" y="1135026"/>
                </a:lnTo>
                <a:lnTo>
                  <a:pt x="2939506" y="1141522"/>
                </a:lnTo>
                <a:lnTo>
                  <a:pt x="2930921" y="1162755"/>
                </a:lnTo>
                <a:lnTo>
                  <a:pt x="2915137" y="1169453"/>
                </a:lnTo>
                <a:lnTo>
                  <a:pt x="2908519" y="1185431"/>
                </a:lnTo>
                <a:lnTo>
                  <a:pt x="2894462" y="1191253"/>
                </a:lnTo>
                <a:lnTo>
                  <a:pt x="2885843" y="1211567"/>
                </a:lnTo>
                <a:lnTo>
                  <a:pt x="2870192" y="1217896"/>
                </a:lnTo>
                <a:lnTo>
                  <a:pt x="2861847" y="1239024"/>
                </a:lnTo>
                <a:lnTo>
                  <a:pt x="2850673" y="1243879"/>
                </a:lnTo>
                <a:lnTo>
                  <a:pt x="2843179" y="1261972"/>
                </a:lnTo>
                <a:lnTo>
                  <a:pt x="2829673" y="1267566"/>
                </a:lnTo>
                <a:lnTo>
                  <a:pt x="2820504" y="1289701"/>
                </a:lnTo>
                <a:lnTo>
                  <a:pt x="2804743" y="1296230"/>
                </a:lnTo>
                <a:lnTo>
                  <a:pt x="2796509" y="1316109"/>
                </a:lnTo>
                <a:lnTo>
                  <a:pt x="2786776" y="1320140"/>
                </a:lnTo>
                <a:lnTo>
                  <a:pt x="2777840" y="1343292"/>
                </a:lnTo>
                <a:lnTo>
                  <a:pt x="2767619" y="1347835"/>
                </a:lnTo>
                <a:lnTo>
                  <a:pt x="2758351" y="1369702"/>
                </a:lnTo>
                <a:lnTo>
                  <a:pt x="2741599" y="1376484"/>
                </a:lnTo>
                <a:lnTo>
                  <a:pt x="2734903" y="1392650"/>
                </a:lnTo>
                <a:lnTo>
                  <a:pt x="2726369" y="1396185"/>
                </a:lnTo>
                <a:lnTo>
                  <a:pt x="2716234" y="1420652"/>
                </a:lnTo>
                <a:lnTo>
                  <a:pt x="2707732" y="1424174"/>
                </a:lnTo>
                <a:lnTo>
                  <a:pt x="2697293" y="1449975"/>
                </a:lnTo>
                <a:lnTo>
                  <a:pt x="2687059" y="1454316"/>
                </a:lnTo>
                <a:lnTo>
                  <a:pt x="2677032" y="1478524"/>
                </a:lnTo>
                <a:lnTo>
                  <a:pt x="2667446" y="1482494"/>
                </a:lnTo>
                <a:lnTo>
                  <a:pt x="2657817" y="1504660"/>
                </a:lnTo>
                <a:lnTo>
                  <a:pt x="2649477" y="1507954"/>
                </a:lnTo>
                <a:lnTo>
                  <a:pt x="2638874" y="1532388"/>
                </a:lnTo>
                <a:lnTo>
                  <a:pt x="2628380" y="1536538"/>
                </a:lnTo>
                <a:lnTo>
                  <a:pt x="2619159" y="1558797"/>
                </a:lnTo>
                <a:lnTo>
                  <a:pt x="2611142" y="1562118"/>
                </a:lnTo>
                <a:lnTo>
                  <a:pt x="2600491" y="1589713"/>
                </a:lnTo>
                <a:lnTo>
                  <a:pt x="2591244" y="1593823"/>
                </a:lnTo>
                <a:lnTo>
                  <a:pt x="2581549" y="1616669"/>
                </a:lnTo>
                <a:lnTo>
                  <a:pt x="2570216" y="1621251"/>
                </a:lnTo>
                <a:lnTo>
                  <a:pt x="2561288" y="1642804"/>
                </a:lnTo>
                <a:lnTo>
                  <a:pt x="2556455" y="1644806"/>
                </a:lnTo>
                <a:lnTo>
                  <a:pt x="2557563" y="1647480"/>
                </a:lnTo>
                <a:cubicBezTo>
                  <a:pt x="2557563" y="1658048"/>
                  <a:pt x="2553279" y="1667616"/>
                  <a:pt x="2546353" y="1674541"/>
                </a:cubicBezTo>
                <a:lnTo>
                  <a:pt x="2536887" y="1678463"/>
                </a:lnTo>
                <a:lnTo>
                  <a:pt x="2527685" y="1700677"/>
                </a:lnTo>
                <a:lnTo>
                  <a:pt x="2522829" y="1702689"/>
                </a:lnTo>
                <a:lnTo>
                  <a:pt x="2523960" y="1705352"/>
                </a:lnTo>
                <a:cubicBezTo>
                  <a:pt x="2523960" y="1715921"/>
                  <a:pt x="2519571" y="1725488"/>
                  <a:pt x="2512476" y="1732413"/>
                </a:cubicBezTo>
                <a:lnTo>
                  <a:pt x="2502999" y="1736246"/>
                </a:lnTo>
                <a:lnTo>
                  <a:pt x="2492214" y="1762283"/>
                </a:lnTo>
                <a:lnTo>
                  <a:pt x="2488188" y="1763950"/>
                </a:lnTo>
                <a:lnTo>
                  <a:pt x="2477280" y="1790285"/>
                </a:lnTo>
                <a:lnTo>
                  <a:pt x="2473099" y="1792017"/>
                </a:lnTo>
                <a:lnTo>
                  <a:pt x="2473555" y="1793093"/>
                </a:lnTo>
                <a:cubicBezTo>
                  <a:pt x="2473555" y="1803661"/>
                  <a:pt x="2469167" y="1813229"/>
                  <a:pt x="2462072" y="1820154"/>
                </a:cubicBezTo>
                <a:lnTo>
                  <a:pt x="2452991" y="1823826"/>
                </a:lnTo>
                <a:lnTo>
                  <a:pt x="2453020" y="1823896"/>
                </a:lnTo>
                <a:cubicBezTo>
                  <a:pt x="2453020" y="1834722"/>
                  <a:pt x="2448736" y="1844522"/>
                  <a:pt x="2441811" y="1851617"/>
                </a:cubicBezTo>
                <a:lnTo>
                  <a:pt x="2437911" y="1853271"/>
                </a:lnTo>
                <a:lnTo>
                  <a:pt x="2426876" y="1881213"/>
                </a:lnTo>
                <a:lnTo>
                  <a:pt x="2422628" y="1883058"/>
                </a:lnTo>
                <a:lnTo>
                  <a:pt x="2411941" y="1909488"/>
                </a:lnTo>
                <a:lnTo>
                  <a:pt x="2407677" y="1911298"/>
                </a:lnTo>
                <a:lnTo>
                  <a:pt x="2408217" y="1912570"/>
                </a:lnTo>
                <a:cubicBezTo>
                  <a:pt x="2408217" y="1923138"/>
                  <a:pt x="2403828" y="1932706"/>
                  <a:pt x="2396734" y="1939631"/>
                </a:cubicBezTo>
                <a:lnTo>
                  <a:pt x="2394027" y="1940726"/>
                </a:lnTo>
                <a:lnTo>
                  <a:pt x="2395150" y="1943373"/>
                </a:lnTo>
                <a:cubicBezTo>
                  <a:pt x="2395150" y="1954199"/>
                  <a:pt x="2390657" y="1963999"/>
                  <a:pt x="2383394" y="1971094"/>
                </a:cubicBezTo>
                <a:lnTo>
                  <a:pt x="2379578" y="1972638"/>
                </a:lnTo>
                <a:lnTo>
                  <a:pt x="2380214" y="1974175"/>
                </a:lnTo>
                <a:cubicBezTo>
                  <a:pt x="2380214" y="1984743"/>
                  <a:pt x="2375930" y="1994311"/>
                  <a:pt x="2369005" y="2001236"/>
                </a:cubicBezTo>
                <a:lnTo>
                  <a:pt x="2364517" y="2003094"/>
                </a:lnTo>
                <a:lnTo>
                  <a:pt x="2365279" y="2004978"/>
                </a:lnTo>
                <a:cubicBezTo>
                  <a:pt x="2365279" y="2015804"/>
                  <a:pt x="2360995" y="2025604"/>
                  <a:pt x="2354070" y="2032699"/>
                </a:cubicBezTo>
                <a:lnTo>
                  <a:pt x="2349805" y="2034509"/>
                </a:lnTo>
                <a:lnTo>
                  <a:pt x="2350345" y="2035781"/>
                </a:lnTo>
                <a:cubicBezTo>
                  <a:pt x="2350345" y="2046349"/>
                  <a:pt x="2345956" y="2055917"/>
                  <a:pt x="2338861" y="2062842"/>
                </a:cubicBezTo>
                <a:lnTo>
                  <a:pt x="2335618" y="2064153"/>
                </a:lnTo>
                <a:lnTo>
                  <a:pt x="2337276" y="2068450"/>
                </a:lnTo>
                <a:cubicBezTo>
                  <a:pt x="2337276" y="2079791"/>
                  <a:pt x="2332992" y="2090058"/>
                  <a:pt x="2326067" y="2097492"/>
                </a:cubicBezTo>
                <a:lnTo>
                  <a:pt x="2321651" y="2099455"/>
                </a:lnTo>
                <a:lnTo>
                  <a:pt x="2322342" y="2101121"/>
                </a:lnTo>
                <a:cubicBezTo>
                  <a:pt x="2322342" y="2111689"/>
                  <a:pt x="2318058" y="2121257"/>
                  <a:pt x="2311132" y="2128182"/>
                </a:cubicBezTo>
                <a:lnTo>
                  <a:pt x="2309844" y="2128716"/>
                </a:lnTo>
                <a:lnTo>
                  <a:pt x="2311141" y="2131924"/>
                </a:lnTo>
                <a:cubicBezTo>
                  <a:pt x="2311141" y="2142749"/>
                  <a:pt x="2306857" y="2152550"/>
                  <a:pt x="2299931" y="2159645"/>
                </a:cubicBezTo>
                <a:lnTo>
                  <a:pt x="2298809" y="2160121"/>
                </a:lnTo>
                <a:lnTo>
                  <a:pt x="2299941" y="2162725"/>
                </a:lnTo>
                <a:cubicBezTo>
                  <a:pt x="2299941" y="2173294"/>
                  <a:pt x="2295448" y="2182862"/>
                  <a:pt x="2288184" y="2189787"/>
                </a:cubicBezTo>
                <a:lnTo>
                  <a:pt x="2283517" y="2191630"/>
                </a:lnTo>
                <a:lnTo>
                  <a:pt x="2285006" y="2195395"/>
                </a:lnTo>
                <a:cubicBezTo>
                  <a:pt x="2285006" y="2206736"/>
                  <a:pt x="2280617" y="2217003"/>
                  <a:pt x="2273523" y="2224436"/>
                </a:cubicBezTo>
                <a:lnTo>
                  <a:pt x="2270905" y="2225572"/>
                </a:lnTo>
                <a:lnTo>
                  <a:pt x="2271937" y="2228065"/>
                </a:lnTo>
                <a:cubicBezTo>
                  <a:pt x="2271937" y="2238634"/>
                  <a:pt x="2267653" y="2248201"/>
                  <a:pt x="2260728" y="2255126"/>
                </a:cubicBezTo>
                <a:lnTo>
                  <a:pt x="2259438" y="2255661"/>
                </a:lnTo>
                <a:lnTo>
                  <a:pt x="2260735" y="2258867"/>
                </a:lnTo>
                <a:cubicBezTo>
                  <a:pt x="2260735" y="2269693"/>
                  <a:pt x="2256452" y="2279495"/>
                  <a:pt x="2249526" y="2286589"/>
                </a:cubicBezTo>
                <a:lnTo>
                  <a:pt x="2247132" y="2287605"/>
                </a:lnTo>
                <a:lnTo>
                  <a:pt x="2249535" y="2293404"/>
                </a:lnTo>
                <a:cubicBezTo>
                  <a:pt x="2249535" y="2303972"/>
                  <a:pt x="2245251" y="2313540"/>
                  <a:pt x="2238325" y="2320465"/>
                </a:cubicBezTo>
                <a:lnTo>
                  <a:pt x="2236680" y="2321147"/>
                </a:lnTo>
                <a:lnTo>
                  <a:pt x="2238334" y="2325139"/>
                </a:lnTo>
                <a:cubicBezTo>
                  <a:pt x="2238334" y="2335708"/>
                  <a:pt x="2234050" y="2345275"/>
                  <a:pt x="2227124" y="2352201"/>
                </a:cubicBezTo>
                <a:lnTo>
                  <a:pt x="2224771" y="2353175"/>
                </a:lnTo>
                <a:lnTo>
                  <a:pt x="2227133" y="2358742"/>
                </a:lnTo>
                <a:lnTo>
                  <a:pt x="2216667" y="2383409"/>
                </a:lnTo>
                <a:lnTo>
                  <a:pt x="2219666" y="2390479"/>
                </a:lnTo>
                <a:cubicBezTo>
                  <a:pt x="2219666" y="2401047"/>
                  <a:pt x="2215278" y="2410615"/>
                  <a:pt x="2208183" y="2417540"/>
                </a:cubicBezTo>
                <a:lnTo>
                  <a:pt x="2204505" y="2419028"/>
                </a:lnTo>
                <a:lnTo>
                  <a:pt x="2206598" y="2424082"/>
                </a:lnTo>
                <a:lnTo>
                  <a:pt x="2196225" y="2449125"/>
                </a:lnTo>
                <a:lnTo>
                  <a:pt x="2199132" y="2455818"/>
                </a:lnTo>
                <a:cubicBezTo>
                  <a:pt x="2199132" y="2466386"/>
                  <a:pt x="2194640" y="2475953"/>
                  <a:pt x="2187376" y="2482879"/>
                </a:cubicBezTo>
                <a:lnTo>
                  <a:pt x="2185524" y="2483610"/>
                </a:lnTo>
                <a:lnTo>
                  <a:pt x="2187929" y="2489421"/>
                </a:lnTo>
                <a:lnTo>
                  <a:pt x="2176850" y="2516170"/>
                </a:lnTo>
                <a:lnTo>
                  <a:pt x="2180462" y="2524891"/>
                </a:lnTo>
                <a:cubicBezTo>
                  <a:pt x="2180462" y="2535459"/>
                  <a:pt x="2176178" y="2545027"/>
                  <a:pt x="2169253" y="2551952"/>
                </a:cubicBezTo>
                <a:lnTo>
                  <a:pt x="2168247" y="2552368"/>
                </a:lnTo>
                <a:lnTo>
                  <a:pt x="2169262" y="2554760"/>
                </a:lnTo>
                <a:lnTo>
                  <a:pt x="2158004" y="2581293"/>
                </a:lnTo>
                <a:lnTo>
                  <a:pt x="2161795" y="2590230"/>
                </a:lnTo>
                <a:cubicBezTo>
                  <a:pt x="2161795" y="2600798"/>
                  <a:pt x="2157406" y="2610365"/>
                  <a:pt x="2150312" y="2617291"/>
                </a:cubicBezTo>
                <a:lnTo>
                  <a:pt x="2149560" y="2617595"/>
                </a:lnTo>
                <a:lnTo>
                  <a:pt x="2152460" y="2624766"/>
                </a:lnTo>
                <a:lnTo>
                  <a:pt x="2141705" y="2651365"/>
                </a:lnTo>
                <a:lnTo>
                  <a:pt x="2144993" y="2659303"/>
                </a:lnTo>
                <a:lnTo>
                  <a:pt x="2134148" y="2685486"/>
                </a:lnTo>
                <a:lnTo>
                  <a:pt x="2137526" y="2693840"/>
                </a:lnTo>
                <a:lnTo>
                  <a:pt x="2127221" y="2719325"/>
                </a:lnTo>
                <a:lnTo>
                  <a:pt x="2130058" y="2726510"/>
                </a:lnTo>
                <a:lnTo>
                  <a:pt x="2119621" y="2752940"/>
                </a:lnTo>
                <a:lnTo>
                  <a:pt x="2122591" y="2760112"/>
                </a:lnTo>
                <a:lnTo>
                  <a:pt x="2113764" y="2781420"/>
                </a:lnTo>
                <a:lnTo>
                  <a:pt x="2118857" y="2793715"/>
                </a:lnTo>
                <a:lnTo>
                  <a:pt x="2107734" y="2820569"/>
                </a:lnTo>
                <a:lnTo>
                  <a:pt x="2111390" y="2829185"/>
                </a:lnTo>
                <a:lnTo>
                  <a:pt x="2102394" y="2850387"/>
                </a:lnTo>
                <a:lnTo>
                  <a:pt x="2107656" y="2862788"/>
                </a:lnTo>
                <a:cubicBezTo>
                  <a:pt x="2107656" y="2873357"/>
                  <a:pt x="2103267" y="2882924"/>
                  <a:pt x="2096173" y="2889849"/>
                </a:cubicBezTo>
                <a:lnTo>
                  <a:pt x="2096052" y="2889899"/>
                </a:lnTo>
                <a:lnTo>
                  <a:pt x="2100189" y="2900125"/>
                </a:lnTo>
                <a:lnTo>
                  <a:pt x="2090500" y="2924071"/>
                </a:lnTo>
                <a:lnTo>
                  <a:pt x="2094587" y="2934660"/>
                </a:lnTo>
                <a:lnTo>
                  <a:pt x="2085514" y="2958170"/>
                </a:lnTo>
                <a:lnTo>
                  <a:pt x="2090854" y="2971063"/>
                </a:lnTo>
                <a:lnTo>
                  <a:pt x="2081898" y="2992684"/>
                </a:lnTo>
                <a:lnTo>
                  <a:pt x="2087120" y="3005600"/>
                </a:lnTo>
                <a:lnTo>
                  <a:pt x="2078088" y="3027937"/>
                </a:lnTo>
                <a:lnTo>
                  <a:pt x="2083388" y="3040137"/>
                </a:lnTo>
                <a:lnTo>
                  <a:pt x="2073955" y="3061850"/>
                </a:lnTo>
                <a:lnTo>
                  <a:pt x="2079653" y="3075606"/>
                </a:lnTo>
                <a:lnTo>
                  <a:pt x="2070826" y="3096914"/>
                </a:lnTo>
                <a:lnTo>
                  <a:pt x="2075919" y="3109209"/>
                </a:lnTo>
                <a:lnTo>
                  <a:pt x="2065933" y="3133317"/>
                </a:lnTo>
                <a:lnTo>
                  <a:pt x="2072186" y="3148413"/>
                </a:lnTo>
                <a:lnTo>
                  <a:pt x="2063229" y="3170034"/>
                </a:lnTo>
                <a:lnTo>
                  <a:pt x="2068452" y="3182950"/>
                </a:lnTo>
                <a:lnTo>
                  <a:pt x="2061386" y="3200426"/>
                </a:lnTo>
                <a:lnTo>
                  <a:pt x="2068452" y="3217485"/>
                </a:lnTo>
                <a:lnTo>
                  <a:pt x="2059247" y="3239710"/>
                </a:lnTo>
                <a:lnTo>
                  <a:pt x="2064718" y="3253888"/>
                </a:lnTo>
                <a:lnTo>
                  <a:pt x="2057445" y="3272732"/>
                </a:lnTo>
                <a:lnTo>
                  <a:pt x="2064718" y="3290292"/>
                </a:lnTo>
                <a:lnTo>
                  <a:pt x="2057372" y="3308027"/>
                </a:lnTo>
                <a:lnTo>
                  <a:pt x="2064718" y="3325761"/>
                </a:lnTo>
                <a:lnTo>
                  <a:pt x="2056985" y="3344430"/>
                </a:lnTo>
                <a:lnTo>
                  <a:pt x="2064718" y="3363098"/>
                </a:lnTo>
                <a:lnTo>
                  <a:pt x="2057372" y="3380834"/>
                </a:lnTo>
                <a:lnTo>
                  <a:pt x="2064718" y="3398569"/>
                </a:lnTo>
                <a:lnTo>
                  <a:pt x="2063662" y="3401120"/>
                </a:lnTo>
                <a:lnTo>
                  <a:pt x="1989234" y="3401120"/>
                </a:lnTo>
                <a:lnTo>
                  <a:pt x="1988178" y="3398569"/>
                </a:lnTo>
                <a:lnTo>
                  <a:pt x="1995524" y="3380834"/>
                </a:lnTo>
                <a:lnTo>
                  <a:pt x="1988178" y="3363098"/>
                </a:lnTo>
                <a:lnTo>
                  <a:pt x="1995909" y="3344430"/>
                </a:lnTo>
                <a:lnTo>
                  <a:pt x="1988178" y="3325761"/>
                </a:lnTo>
                <a:lnTo>
                  <a:pt x="1995522" y="3308027"/>
                </a:lnTo>
                <a:lnTo>
                  <a:pt x="1988178" y="3290292"/>
                </a:lnTo>
                <a:lnTo>
                  <a:pt x="1995451" y="3272732"/>
                </a:lnTo>
                <a:lnTo>
                  <a:pt x="1988178" y="3253888"/>
                </a:lnTo>
                <a:lnTo>
                  <a:pt x="1997251" y="3230378"/>
                </a:lnTo>
                <a:lnTo>
                  <a:pt x="1991911" y="3217485"/>
                </a:lnTo>
                <a:lnTo>
                  <a:pt x="1998978" y="3200426"/>
                </a:lnTo>
                <a:lnTo>
                  <a:pt x="1991911" y="3182950"/>
                </a:lnTo>
                <a:lnTo>
                  <a:pt x="2000821" y="3160912"/>
                </a:lnTo>
                <a:lnTo>
                  <a:pt x="1995645" y="3148413"/>
                </a:lnTo>
                <a:lnTo>
                  <a:pt x="2005631" y="3124303"/>
                </a:lnTo>
                <a:lnTo>
                  <a:pt x="1999378" y="3109209"/>
                </a:lnTo>
                <a:lnTo>
                  <a:pt x="2008204" y="3087901"/>
                </a:lnTo>
                <a:lnTo>
                  <a:pt x="2003112" y="3075606"/>
                </a:lnTo>
                <a:lnTo>
                  <a:pt x="2010632" y="3057449"/>
                </a:lnTo>
                <a:lnTo>
                  <a:pt x="2003112" y="3040137"/>
                </a:lnTo>
                <a:lnTo>
                  <a:pt x="2014212" y="3014584"/>
                </a:lnTo>
                <a:lnTo>
                  <a:pt x="2010579" y="3005600"/>
                </a:lnTo>
                <a:lnTo>
                  <a:pt x="2019490" y="2983561"/>
                </a:lnTo>
                <a:lnTo>
                  <a:pt x="2014313" y="2971063"/>
                </a:lnTo>
                <a:lnTo>
                  <a:pt x="2023518" y="2948838"/>
                </a:lnTo>
                <a:lnTo>
                  <a:pt x="2018047" y="2934660"/>
                </a:lnTo>
                <a:lnTo>
                  <a:pt x="2026691" y="2912263"/>
                </a:lnTo>
                <a:lnTo>
                  <a:pt x="2021780" y="2900125"/>
                </a:lnTo>
                <a:lnTo>
                  <a:pt x="2033158" y="2872003"/>
                </a:lnTo>
                <a:lnTo>
                  <a:pt x="2029248" y="2862788"/>
                </a:lnTo>
                <a:lnTo>
                  <a:pt x="2038244" y="2841587"/>
                </a:lnTo>
                <a:lnTo>
                  <a:pt x="2032981" y="2829185"/>
                </a:lnTo>
                <a:cubicBezTo>
                  <a:pt x="2032981" y="2818617"/>
                  <a:pt x="2037369" y="2809049"/>
                  <a:pt x="2044464" y="2802124"/>
                </a:cubicBezTo>
                <a:lnTo>
                  <a:pt x="2045608" y="2801661"/>
                </a:lnTo>
                <a:lnTo>
                  <a:pt x="2042316" y="2793715"/>
                </a:lnTo>
                <a:lnTo>
                  <a:pt x="2051142" y="2772406"/>
                </a:lnTo>
                <a:lnTo>
                  <a:pt x="2046050" y="2760112"/>
                </a:lnTo>
                <a:lnTo>
                  <a:pt x="2056666" y="2734482"/>
                </a:lnTo>
                <a:lnTo>
                  <a:pt x="2053517" y="2726510"/>
                </a:lnTo>
                <a:lnTo>
                  <a:pt x="2063734" y="2700640"/>
                </a:lnTo>
                <a:lnTo>
                  <a:pt x="2060985" y="2693840"/>
                </a:lnTo>
                <a:lnTo>
                  <a:pt x="2071740" y="2667241"/>
                </a:lnTo>
                <a:lnTo>
                  <a:pt x="2068452" y="2659303"/>
                </a:lnTo>
                <a:lnTo>
                  <a:pt x="2079296" y="2633120"/>
                </a:lnTo>
                <a:lnTo>
                  <a:pt x="2075919" y="2624766"/>
                </a:lnTo>
                <a:lnTo>
                  <a:pt x="2086713" y="2598070"/>
                </a:lnTo>
                <a:lnTo>
                  <a:pt x="2083387" y="2590230"/>
                </a:lnTo>
                <a:lnTo>
                  <a:pt x="2094645" y="2563695"/>
                </a:lnTo>
                <a:lnTo>
                  <a:pt x="2090854" y="2554760"/>
                </a:lnTo>
                <a:cubicBezTo>
                  <a:pt x="2090854" y="2544192"/>
                  <a:pt x="2095241" y="2534624"/>
                  <a:pt x="2102336" y="2527699"/>
                </a:cubicBezTo>
                <a:lnTo>
                  <a:pt x="2104690" y="2526747"/>
                </a:lnTo>
                <a:lnTo>
                  <a:pt x="2103921" y="2524891"/>
                </a:lnTo>
                <a:lnTo>
                  <a:pt x="2115001" y="2498141"/>
                </a:lnTo>
                <a:lnTo>
                  <a:pt x="2111389" y="2489421"/>
                </a:lnTo>
                <a:lnTo>
                  <a:pt x="2122158" y="2463419"/>
                </a:lnTo>
                <a:lnTo>
                  <a:pt x="2118856" y="2455818"/>
                </a:lnTo>
                <a:cubicBezTo>
                  <a:pt x="2118856" y="2445249"/>
                  <a:pt x="2123348" y="2435682"/>
                  <a:pt x="2130612" y="2428756"/>
                </a:cubicBezTo>
                <a:lnTo>
                  <a:pt x="2131799" y="2428287"/>
                </a:lnTo>
                <a:lnTo>
                  <a:pt x="2130057" y="2424082"/>
                </a:lnTo>
                <a:cubicBezTo>
                  <a:pt x="2130057" y="2413514"/>
                  <a:pt x="2134340" y="2403946"/>
                  <a:pt x="2141266" y="2397021"/>
                </a:cubicBezTo>
                <a:lnTo>
                  <a:pt x="2143620" y="2396045"/>
                </a:lnTo>
                <a:lnTo>
                  <a:pt x="2141258" y="2390479"/>
                </a:lnTo>
                <a:lnTo>
                  <a:pt x="2151725" y="2365811"/>
                </a:lnTo>
                <a:lnTo>
                  <a:pt x="2148725" y="2358742"/>
                </a:lnTo>
                <a:cubicBezTo>
                  <a:pt x="2148725" y="2348174"/>
                  <a:pt x="2153113" y="2338606"/>
                  <a:pt x="2160207" y="2331681"/>
                </a:cubicBezTo>
                <a:lnTo>
                  <a:pt x="2163886" y="2330194"/>
                </a:lnTo>
                <a:lnTo>
                  <a:pt x="2161793" y="2325139"/>
                </a:lnTo>
                <a:cubicBezTo>
                  <a:pt x="2161793" y="2314571"/>
                  <a:pt x="2166077" y="2305003"/>
                  <a:pt x="2173002" y="2298078"/>
                </a:cubicBezTo>
                <a:lnTo>
                  <a:pt x="2174647" y="2297396"/>
                </a:lnTo>
                <a:lnTo>
                  <a:pt x="2172994" y="2293404"/>
                </a:lnTo>
                <a:cubicBezTo>
                  <a:pt x="2172994" y="2282835"/>
                  <a:pt x="2177276" y="2273268"/>
                  <a:pt x="2184203" y="2266343"/>
                </a:cubicBezTo>
                <a:lnTo>
                  <a:pt x="2186784" y="2265272"/>
                </a:lnTo>
                <a:lnTo>
                  <a:pt x="2184195" y="2258867"/>
                </a:lnTo>
                <a:cubicBezTo>
                  <a:pt x="2184195" y="2248041"/>
                  <a:pt x="2188477" y="2238240"/>
                  <a:pt x="2195404" y="2231145"/>
                </a:cubicBezTo>
                <a:lnTo>
                  <a:pt x="2196483" y="2230688"/>
                </a:lnTo>
                <a:lnTo>
                  <a:pt x="2195397" y="2228065"/>
                </a:lnTo>
                <a:cubicBezTo>
                  <a:pt x="2195397" y="2217497"/>
                  <a:pt x="2199680" y="2207929"/>
                  <a:pt x="2206606" y="2201004"/>
                </a:cubicBezTo>
                <a:lnTo>
                  <a:pt x="2208504" y="2200218"/>
                </a:lnTo>
                <a:lnTo>
                  <a:pt x="2206598" y="2195395"/>
                </a:lnTo>
                <a:cubicBezTo>
                  <a:pt x="2206598" y="2184053"/>
                  <a:pt x="2210985" y="2173786"/>
                  <a:pt x="2218080" y="2166353"/>
                </a:cubicBezTo>
                <a:lnTo>
                  <a:pt x="2220740" y="2165200"/>
                </a:lnTo>
                <a:lnTo>
                  <a:pt x="2219665" y="2162725"/>
                </a:lnTo>
                <a:cubicBezTo>
                  <a:pt x="2219665" y="2152157"/>
                  <a:pt x="2224157" y="2142590"/>
                  <a:pt x="2231421" y="2135664"/>
                </a:cubicBezTo>
                <a:lnTo>
                  <a:pt x="2235466" y="2134066"/>
                </a:lnTo>
                <a:lnTo>
                  <a:pt x="2234600" y="2131924"/>
                </a:lnTo>
                <a:cubicBezTo>
                  <a:pt x="2234600" y="2121098"/>
                  <a:pt x="2238882" y="2111296"/>
                  <a:pt x="2245809" y="2104202"/>
                </a:cubicBezTo>
                <a:lnTo>
                  <a:pt x="2246887" y="2103744"/>
                </a:lnTo>
                <a:lnTo>
                  <a:pt x="2245801" y="2101121"/>
                </a:lnTo>
                <a:cubicBezTo>
                  <a:pt x="2245801" y="2090552"/>
                  <a:pt x="2250083" y="2080985"/>
                  <a:pt x="2257010" y="2074060"/>
                </a:cubicBezTo>
                <a:lnTo>
                  <a:pt x="2262088" y="2071956"/>
                </a:lnTo>
                <a:lnTo>
                  <a:pt x="2260735" y="2068450"/>
                </a:lnTo>
                <a:cubicBezTo>
                  <a:pt x="2260735" y="2057108"/>
                  <a:pt x="2265018" y="2046841"/>
                  <a:pt x="2271945" y="2039409"/>
                </a:cubicBezTo>
                <a:lnTo>
                  <a:pt x="2273232" y="2038836"/>
                </a:lnTo>
                <a:lnTo>
                  <a:pt x="2271936" y="2035781"/>
                </a:lnTo>
                <a:cubicBezTo>
                  <a:pt x="2271936" y="2025213"/>
                  <a:pt x="2276324" y="2015645"/>
                  <a:pt x="2283419" y="2008720"/>
                </a:cubicBezTo>
                <a:lnTo>
                  <a:pt x="2289291" y="2006345"/>
                </a:lnTo>
                <a:lnTo>
                  <a:pt x="2288739" y="2004978"/>
                </a:lnTo>
                <a:cubicBezTo>
                  <a:pt x="2288739" y="1994152"/>
                  <a:pt x="2293021" y="1984350"/>
                  <a:pt x="2299948" y="1977256"/>
                </a:cubicBezTo>
                <a:lnTo>
                  <a:pt x="2304202" y="1975451"/>
                </a:lnTo>
                <a:lnTo>
                  <a:pt x="2303673" y="1974175"/>
                </a:lnTo>
                <a:cubicBezTo>
                  <a:pt x="2303673" y="1963607"/>
                  <a:pt x="2307956" y="1954039"/>
                  <a:pt x="2314882" y="1947114"/>
                </a:cubicBezTo>
                <a:lnTo>
                  <a:pt x="2316224" y="1946558"/>
                </a:lnTo>
                <a:lnTo>
                  <a:pt x="2314874" y="1943373"/>
                </a:lnTo>
                <a:cubicBezTo>
                  <a:pt x="2314874" y="1932547"/>
                  <a:pt x="2319366" y="1922746"/>
                  <a:pt x="2326630" y="1915651"/>
                </a:cubicBezTo>
                <a:lnTo>
                  <a:pt x="2330459" y="1914102"/>
                </a:lnTo>
                <a:lnTo>
                  <a:pt x="2329809" y="1912570"/>
                </a:lnTo>
                <a:cubicBezTo>
                  <a:pt x="2329809" y="1902002"/>
                  <a:pt x="2334196" y="1892434"/>
                  <a:pt x="2341291" y="1885509"/>
                </a:cubicBezTo>
                <a:lnTo>
                  <a:pt x="2347163" y="1883135"/>
                </a:lnTo>
                <a:lnTo>
                  <a:pt x="2346610" y="1881767"/>
                </a:lnTo>
                <a:cubicBezTo>
                  <a:pt x="2346610" y="1870941"/>
                  <a:pt x="2350892" y="1861140"/>
                  <a:pt x="2357819" y="1854045"/>
                </a:cubicBezTo>
                <a:lnTo>
                  <a:pt x="2361718" y="1852391"/>
                </a:lnTo>
                <a:lnTo>
                  <a:pt x="2372753" y="1824450"/>
                </a:lnTo>
                <a:lnTo>
                  <a:pt x="2377001" y="1822604"/>
                </a:lnTo>
                <a:lnTo>
                  <a:pt x="2387688" y="1796174"/>
                </a:lnTo>
                <a:lnTo>
                  <a:pt x="2395191" y="1792990"/>
                </a:lnTo>
                <a:lnTo>
                  <a:pt x="2406629" y="1766032"/>
                </a:lnTo>
                <a:lnTo>
                  <a:pt x="2412181" y="1763787"/>
                </a:lnTo>
                <a:lnTo>
                  <a:pt x="2411948" y="1763224"/>
                </a:lnTo>
                <a:cubicBezTo>
                  <a:pt x="2411948" y="1752655"/>
                  <a:pt x="2416231" y="1743087"/>
                  <a:pt x="2423158" y="1736162"/>
                </a:cubicBezTo>
                <a:lnTo>
                  <a:pt x="2427184" y="1734494"/>
                </a:lnTo>
                <a:lnTo>
                  <a:pt x="2438092" y="1708160"/>
                </a:lnTo>
                <a:lnTo>
                  <a:pt x="2445696" y="1705010"/>
                </a:lnTo>
                <a:lnTo>
                  <a:pt x="2457033" y="1678291"/>
                </a:lnTo>
                <a:lnTo>
                  <a:pt x="2463250" y="1675778"/>
                </a:lnTo>
                <a:lnTo>
                  <a:pt x="2462353" y="1673615"/>
                </a:lnTo>
                <a:cubicBezTo>
                  <a:pt x="2462353" y="1663047"/>
                  <a:pt x="2466636" y="1653480"/>
                  <a:pt x="2473563" y="1646554"/>
                </a:cubicBezTo>
                <a:lnTo>
                  <a:pt x="2483029" y="1642633"/>
                </a:lnTo>
                <a:lnTo>
                  <a:pt x="2492231" y="1620419"/>
                </a:lnTo>
                <a:lnTo>
                  <a:pt x="2497064" y="1618416"/>
                </a:lnTo>
                <a:lnTo>
                  <a:pt x="2495956" y="1615743"/>
                </a:lnTo>
                <a:cubicBezTo>
                  <a:pt x="2495956" y="1605175"/>
                  <a:pt x="2500239" y="1595607"/>
                  <a:pt x="2507166" y="1588682"/>
                </a:cubicBezTo>
                <a:lnTo>
                  <a:pt x="2516692" y="1584735"/>
                </a:lnTo>
                <a:lnTo>
                  <a:pt x="2526107" y="1562546"/>
                </a:lnTo>
                <a:lnTo>
                  <a:pt x="2535975" y="1558555"/>
                </a:lnTo>
                <a:lnTo>
                  <a:pt x="2546368" y="1531630"/>
                </a:lnTo>
                <a:lnTo>
                  <a:pt x="2555565" y="1527543"/>
                </a:lnTo>
                <a:lnTo>
                  <a:pt x="2565037" y="1504675"/>
                </a:lnTo>
                <a:lnTo>
                  <a:pt x="2569575" y="1502795"/>
                </a:lnTo>
                <a:lnTo>
                  <a:pt x="2580791" y="1476945"/>
                </a:lnTo>
                <a:lnTo>
                  <a:pt x="2591405" y="1472749"/>
                </a:lnTo>
                <a:lnTo>
                  <a:pt x="2601054" y="1450538"/>
                </a:lnTo>
                <a:lnTo>
                  <a:pt x="2614240" y="1445329"/>
                </a:lnTo>
                <a:lnTo>
                  <a:pt x="2622909" y="1424402"/>
                </a:lnTo>
                <a:lnTo>
                  <a:pt x="2630505" y="1421255"/>
                </a:lnTo>
                <a:lnTo>
                  <a:pt x="2641850" y="1393212"/>
                </a:lnTo>
                <a:lnTo>
                  <a:pt x="2653022" y="1388474"/>
                </a:lnTo>
                <a:lnTo>
                  <a:pt x="2662112" y="1366529"/>
                </a:lnTo>
                <a:lnTo>
                  <a:pt x="2670646" y="1362995"/>
                </a:lnTo>
                <a:lnTo>
                  <a:pt x="2680780" y="1338528"/>
                </a:lnTo>
                <a:lnTo>
                  <a:pt x="2691264" y="1334185"/>
                </a:lnTo>
                <a:lnTo>
                  <a:pt x="2700269" y="1312939"/>
                </a:lnTo>
                <a:lnTo>
                  <a:pt x="2715375" y="1306824"/>
                </a:lnTo>
                <a:lnTo>
                  <a:pt x="2723718" y="1285209"/>
                </a:lnTo>
                <a:lnTo>
                  <a:pt x="2734810" y="1280278"/>
                </a:lnTo>
                <a:lnTo>
                  <a:pt x="2742387" y="1261987"/>
                </a:lnTo>
                <a:lnTo>
                  <a:pt x="2755894" y="1256392"/>
                </a:lnTo>
                <a:lnTo>
                  <a:pt x="2765061" y="1234258"/>
                </a:lnTo>
                <a:lnTo>
                  <a:pt x="2780821" y="1227730"/>
                </a:lnTo>
                <a:lnTo>
                  <a:pt x="2789057" y="1207850"/>
                </a:lnTo>
                <a:lnTo>
                  <a:pt x="2799293" y="1203609"/>
                </a:lnTo>
                <a:lnTo>
                  <a:pt x="2807725" y="1182261"/>
                </a:lnTo>
                <a:lnTo>
                  <a:pt x="2822615" y="1175792"/>
                </a:lnTo>
                <a:lnTo>
                  <a:pt x="2830400" y="1157444"/>
                </a:lnTo>
                <a:lnTo>
                  <a:pt x="2846220" y="1151047"/>
                </a:lnTo>
                <a:lnTo>
                  <a:pt x="2854396" y="1131309"/>
                </a:lnTo>
                <a:lnTo>
                  <a:pt x="2869650" y="1124990"/>
                </a:lnTo>
                <a:lnTo>
                  <a:pt x="2876798" y="1107312"/>
                </a:lnTo>
                <a:lnTo>
                  <a:pt x="2892969" y="1100451"/>
                </a:lnTo>
                <a:lnTo>
                  <a:pt x="2901067" y="1080904"/>
                </a:lnTo>
                <a:lnTo>
                  <a:pt x="2916907" y="1074342"/>
                </a:lnTo>
                <a:lnTo>
                  <a:pt x="2923469" y="1058502"/>
                </a:lnTo>
                <a:lnTo>
                  <a:pt x="2938486" y="1052281"/>
                </a:lnTo>
                <a:lnTo>
                  <a:pt x="2946143" y="1034234"/>
                </a:lnTo>
                <a:lnTo>
                  <a:pt x="2962674" y="1027549"/>
                </a:lnTo>
                <a:lnTo>
                  <a:pt x="2970140" y="1008645"/>
                </a:lnTo>
                <a:lnTo>
                  <a:pt x="2985277" y="1002069"/>
                </a:lnTo>
                <a:lnTo>
                  <a:pt x="2992542" y="984101"/>
                </a:lnTo>
                <a:lnTo>
                  <a:pt x="3008462" y="977347"/>
                </a:lnTo>
                <a:lnTo>
                  <a:pt x="3015217" y="961426"/>
                </a:lnTo>
                <a:lnTo>
                  <a:pt x="3033183" y="954161"/>
                </a:lnTo>
                <a:lnTo>
                  <a:pt x="3039759" y="939024"/>
                </a:lnTo>
                <a:lnTo>
                  <a:pt x="3058797" y="931505"/>
                </a:lnTo>
                <a:lnTo>
                  <a:pt x="3065621" y="915029"/>
                </a:lnTo>
                <a:lnTo>
                  <a:pt x="3083248" y="907728"/>
                </a:lnTo>
                <a:lnTo>
                  <a:pt x="3084254" y="905303"/>
                </a:lnTo>
                <a:lnTo>
                  <a:pt x="3063512" y="914522"/>
                </a:lnTo>
                <a:lnTo>
                  <a:pt x="3059459" y="924075"/>
                </a:lnTo>
                <a:lnTo>
                  <a:pt x="3041782" y="931222"/>
                </a:lnTo>
                <a:lnTo>
                  <a:pt x="3035463" y="946477"/>
                </a:lnTo>
                <a:lnTo>
                  <a:pt x="3015583" y="954712"/>
                </a:lnTo>
                <a:lnTo>
                  <a:pt x="3009054" y="970472"/>
                </a:lnTo>
                <a:lnTo>
                  <a:pt x="2991426" y="977775"/>
                </a:lnTo>
                <a:lnTo>
                  <a:pt x="2985058" y="993147"/>
                </a:lnTo>
                <a:lnTo>
                  <a:pt x="2968943" y="999823"/>
                </a:lnTo>
                <a:lnTo>
                  <a:pt x="2962111" y="1015549"/>
                </a:lnTo>
                <a:lnTo>
                  <a:pt x="2940984" y="1023893"/>
                </a:lnTo>
                <a:lnTo>
                  <a:pt x="2934655" y="1039544"/>
                </a:lnTo>
                <a:lnTo>
                  <a:pt x="2920014" y="1045757"/>
                </a:lnTo>
                <a:lnTo>
                  <a:pt x="2912253" y="1065408"/>
                </a:lnTo>
                <a:lnTo>
                  <a:pt x="2896390" y="1072299"/>
                </a:lnTo>
                <a:lnTo>
                  <a:pt x="2889577" y="1088356"/>
                </a:lnTo>
                <a:lnTo>
                  <a:pt x="2872828" y="1095128"/>
                </a:lnTo>
                <a:lnTo>
                  <a:pt x="2865581" y="1112624"/>
                </a:lnTo>
                <a:lnTo>
                  <a:pt x="2849741" y="1119186"/>
                </a:lnTo>
                <a:lnTo>
                  <a:pt x="2843179" y="1135026"/>
                </a:lnTo>
                <a:lnTo>
                  <a:pt x="2829673" y="1140620"/>
                </a:lnTo>
                <a:lnTo>
                  <a:pt x="2820504" y="1162755"/>
                </a:lnTo>
                <a:lnTo>
                  <a:pt x="2802876" y="1170058"/>
                </a:lnTo>
                <a:lnTo>
                  <a:pt x="2796509" y="1185431"/>
                </a:lnTo>
                <a:lnTo>
                  <a:pt x="2782535" y="1191219"/>
                </a:lnTo>
                <a:lnTo>
                  <a:pt x="2774107" y="1211567"/>
                </a:lnTo>
                <a:lnTo>
                  <a:pt x="2764697" y="1215465"/>
                </a:lnTo>
                <a:lnTo>
                  <a:pt x="2755164" y="1239024"/>
                </a:lnTo>
                <a:lnTo>
                  <a:pt x="2737586" y="1246479"/>
                </a:lnTo>
                <a:lnTo>
                  <a:pt x="2731169" y="1261972"/>
                </a:lnTo>
                <a:lnTo>
                  <a:pt x="2717663" y="1267566"/>
                </a:lnTo>
                <a:lnTo>
                  <a:pt x="2708494" y="1289701"/>
                </a:lnTo>
                <a:lnTo>
                  <a:pt x="2697240" y="1294364"/>
                </a:lnTo>
                <a:lnTo>
                  <a:pt x="2688233" y="1316109"/>
                </a:lnTo>
                <a:lnTo>
                  <a:pt x="2674055" y="1321982"/>
                </a:lnTo>
                <a:lnTo>
                  <a:pt x="2665831" y="1343292"/>
                </a:lnTo>
                <a:lnTo>
                  <a:pt x="2655763" y="1347766"/>
                </a:lnTo>
                <a:lnTo>
                  <a:pt x="2646888" y="1369702"/>
                </a:lnTo>
                <a:lnTo>
                  <a:pt x="2633602" y="1375338"/>
                </a:lnTo>
                <a:lnTo>
                  <a:pt x="2626081" y="1392650"/>
                </a:lnTo>
                <a:lnTo>
                  <a:pt x="2613817" y="1397494"/>
                </a:lnTo>
                <a:lnTo>
                  <a:pt x="2604225" y="1420652"/>
                </a:lnTo>
                <a:lnTo>
                  <a:pt x="2595722" y="1424174"/>
                </a:lnTo>
                <a:lnTo>
                  <a:pt x="2585283" y="1449975"/>
                </a:lnTo>
                <a:lnTo>
                  <a:pt x="2575049" y="1454316"/>
                </a:lnTo>
                <a:lnTo>
                  <a:pt x="2565021" y="1478524"/>
                </a:lnTo>
                <a:lnTo>
                  <a:pt x="2555555" y="1482446"/>
                </a:lnTo>
                <a:lnTo>
                  <a:pt x="2546353" y="1504660"/>
                </a:lnTo>
                <a:lnTo>
                  <a:pt x="2537397" y="1508370"/>
                </a:lnTo>
                <a:lnTo>
                  <a:pt x="2527685" y="1532388"/>
                </a:lnTo>
                <a:lnTo>
                  <a:pt x="2516042" y="1537328"/>
                </a:lnTo>
                <a:lnTo>
                  <a:pt x="2507149" y="1558797"/>
                </a:lnTo>
                <a:lnTo>
                  <a:pt x="2499131" y="1562118"/>
                </a:lnTo>
                <a:lnTo>
                  <a:pt x="2488481" y="1589713"/>
                </a:lnTo>
                <a:lnTo>
                  <a:pt x="2479285" y="1593801"/>
                </a:lnTo>
                <a:lnTo>
                  <a:pt x="2469812" y="1616669"/>
                </a:lnTo>
                <a:lnTo>
                  <a:pt x="2464817" y="1618737"/>
                </a:lnTo>
                <a:lnTo>
                  <a:pt x="2454605" y="1642804"/>
                </a:lnTo>
                <a:lnTo>
                  <a:pt x="2445193" y="1646610"/>
                </a:lnTo>
                <a:lnTo>
                  <a:pt x="2445552" y="1647480"/>
                </a:lnTo>
                <a:cubicBezTo>
                  <a:pt x="2445552" y="1658048"/>
                  <a:pt x="2441268" y="1667616"/>
                  <a:pt x="2434343" y="1674541"/>
                </a:cubicBezTo>
                <a:lnTo>
                  <a:pt x="2424877" y="1678463"/>
                </a:lnTo>
                <a:lnTo>
                  <a:pt x="2415675" y="1700677"/>
                </a:lnTo>
                <a:lnTo>
                  <a:pt x="2410819" y="1702689"/>
                </a:lnTo>
                <a:lnTo>
                  <a:pt x="2411949" y="1705352"/>
                </a:lnTo>
                <a:cubicBezTo>
                  <a:pt x="2411949" y="1715921"/>
                  <a:pt x="2407561" y="1725488"/>
                  <a:pt x="2400466" y="1732413"/>
                </a:cubicBezTo>
                <a:lnTo>
                  <a:pt x="2394905" y="1734662"/>
                </a:lnTo>
                <a:lnTo>
                  <a:pt x="2395149" y="1735222"/>
                </a:lnTo>
                <a:cubicBezTo>
                  <a:pt x="2395149" y="1745790"/>
                  <a:pt x="2390657" y="1755357"/>
                  <a:pt x="2383392" y="1762283"/>
                </a:cubicBezTo>
                <a:lnTo>
                  <a:pt x="2375592" y="1765364"/>
                </a:lnTo>
                <a:lnTo>
                  <a:pt x="2365270" y="1790285"/>
                </a:lnTo>
                <a:lnTo>
                  <a:pt x="2361098" y="1792013"/>
                </a:lnTo>
                <a:lnTo>
                  <a:pt x="2361544" y="1793093"/>
                </a:lnTo>
                <a:cubicBezTo>
                  <a:pt x="2361544" y="1803661"/>
                  <a:pt x="2357260" y="1813229"/>
                  <a:pt x="2350335" y="1820154"/>
                </a:cubicBezTo>
                <a:lnTo>
                  <a:pt x="2345833" y="1822019"/>
                </a:lnTo>
                <a:lnTo>
                  <a:pt x="2346611" y="1823896"/>
                </a:lnTo>
                <a:cubicBezTo>
                  <a:pt x="2346611" y="1834722"/>
                  <a:pt x="2342222" y="1844522"/>
                  <a:pt x="2335128" y="1851617"/>
                </a:cubicBezTo>
                <a:lnTo>
                  <a:pt x="2329342" y="1854013"/>
                </a:lnTo>
                <a:lnTo>
                  <a:pt x="2318599" y="1881213"/>
                </a:lnTo>
                <a:lnTo>
                  <a:pt x="2314352" y="1883058"/>
                </a:lnTo>
                <a:lnTo>
                  <a:pt x="2303665" y="1909488"/>
                </a:lnTo>
                <a:lnTo>
                  <a:pt x="2299410" y="1911293"/>
                </a:lnTo>
                <a:lnTo>
                  <a:pt x="2299940" y="1912570"/>
                </a:lnTo>
                <a:cubicBezTo>
                  <a:pt x="2299940" y="1923138"/>
                  <a:pt x="2295656" y="1932706"/>
                  <a:pt x="2288730" y="1939631"/>
                </a:cubicBezTo>
                <a:lnTo>
                  <a:pt x="2284229" y="1941496"/>
                </a:lnTo>
                <a:lnTo>
                  <a:pt x="2285006" y="1943373"/>
                </a:lnTo>
                <a:cubicBezTo>
                  <a:pt x="2285006" y="1954199"/>
                  <a:pt x="2280617" y="1963999"/>
                  <a:pt x="2273523" y="1971094"/>
                </a:cubicBezTo>
                <a:lnTo>
                  <a:pt x="2267893" y="1973426"/>
                </a:lnTo>
                <a:lnTo>
                  <a:pt x="2268204" y="1974175"/>
                </a:lnTo>
                <a:cubicBezTo>
                  <a:pt x="2268204" y="1984743"/>
                  <a:pt x="2263920" y="1994311"/>
                  <a:pt x="2256995" y="2001236"/>
                </a:cubicBezTo>
                <a:lnTo>
                  <a:pt x="2252507" y="2003094"/>
                </a:lnTo>
                <a:lnTo>
                  <a:pt x="2253269" y="2004978"/>
                </a:lnTo>
                <a:cubicBezTo>
                  <a:pt x="2253269" y="2015804"/>
                  <a:pt x="2248985" y="2025604"/>
                  <a:pt x="2242060" y="2032699"/>
                </a:cubicBezTo>
                <a:lnTo>
                  <a:pt x="2240982" y="2033157"/>
                </a:lnTo>
                <a:lnTo>
                  <a:pt x="2242068" y="2035781"/>
                </a:lnTo>
                <a:cubicBezTo>
                  <a:pt x="2242068" y="2046349"/>
                  <a:pt x="2237784" y="2055917"/>
                  <a:pt x="2230859" y="2062842"/>
                </a:cubicBezTo>
                <a:lnTo>
                  <a:pt x="2225753" y="2064958"/>
                </a:lnTo>
                <a:lnTo>
                  <a:pt x="2227133" y="2068450"/>
                </a:lnTo>
                <a:cubicBezTo>
                  <a:pt x="2227133" y="2079791"/>
                  <a:pt x="2222745" y="2090058"/>
                  <a:pt x="2215650" y="2097492"/>
                </a:cubicBezTo>
                <a:lnTo>
                  <a:pt x="2213033" y="2098628"/>
                </a:lnTo>
                <a:lnTo>
                  <a:pt x="2214065" y="2101121"/>
                </a:lnTo>
                <a:cubicBezTo>
                  <a:pt x="2214065" y="2111689"/>
                  <a:pt x="2209781" y="2121257"/>
                  <a:pt x="2202856" y="2128182"/>
                </a:cubicBezTo>
                <a:lnTo>
                  <a:pt x="2198368" y="2130040"/>
                </a:lnTo>
                <a:lnTo>
                  <a:pt x="2199130" y="2131924"/>
                </a:lnTo>
                <a:cubicBezTo>
                  <a:pt x="2199130" y="2142749"/>
                  <a:pt x="2194846" y="2152550"/>
                  <a:pt x="2187921" y="2159645"/>
                </a:cubicBezTo>
                <a:lnTo>
                  <a:pt x="2186843" y="2160102"/>
                </a:lnTo>
                <a:lnTo>
                  <a:pt x="2187929" y="2162725"/>
                </a:lnTo>
                <a:cubicBezTo>
                  <a:pt x="2187929" y="2173294"/>
                  <a:pt x="2183645" y="2182862"/>
                  <a:pt x="2176720" y="2189787"/>
                </a:cubicBezTo>
                <a:lnTo>
                  <a:pt x="2174861" y="2190557"/>
                </a:lnTo>
                <a:lnTo>
                  <a:pt x="2176728" y="2195395"/>
                </a:lnTo>
                <a:cubicBezTo>
                  <a:pt x="2176728" y="2206736"/>
                  <a:pt x="2172444" y="2217003"/>
                  <a:pt x="2165519" y="2224436"/>
                </a:cubicBezTo>
                <a:lnTo>
                  <a:pt x="2164179" y="2225031"/>
                </a:lnTo>
                <a:lnTo>
                  <a:pt x="2165527" y="2228065"/>
                </a:lnTo>
                <a:cubicBezTo>
                  <a:pt x="2165527" y="2238634"/>
                  <a:pt x="2160931" y="2248201"/>
                  <a:pt x="2153499" y="2255126"/>
                </a:cubicBezTo>
                <a:lnTo>
                  <a:pt x="2148061" y="2257225"/>
                </a:lnTo>
                <a:lnTo>
                  <a:pt x="2148725" y="2258867"/>
                </a:lnTo>
                <a:cubicBezTo>
                  <a:pt x="2148725" y="2269693"/>
                  <a:pt x="2144441" y="2279495"/>
                  <a:pt x="2137516" y="2286589"/>
                </a:cubicBezTo>
                <a:lnTo>
                  <a:pt x="2135122" y="2287605"/>
                </a:lnTo>
                <a:lnTo>
                  <a:pt x="2137524" y="2293404"/>
                </a:lnTo>
                <a:lnTo>
                  <a:pt x="2127151" y="2318448"/>
                </a:lnTo>
                <a:lnTo>
                  <a:pt x="2130058" y="2325139"/>
                </a:lnTo>
                <a:cubicBezTo>
                  <a:pt x="2130058" y="2335708"/>
                  <a:pt x="2125566" y="2345275"/>
                  <a:pt x="2118302" y="2352201"/>
                </a:cubicBezTo>
                <a:lnTo>
                  <a:pt x="2116449" y="2352932"/>
                </a:lnTo>
                <a:lnTo>
                  <a:pt x="2118856" y="2358742"/>
                </a:lnTo>
                <a:cubicBezTo>
                  <a:pt x="2118856" y="2369311"/>
                  <a:pt x="2114572" y="2378878"/>
                  <a:pt x="2107647" y="2385803"/>
                </a:cubicBezTo>
                <a:lnTo>
                  <a:pt x="2105967" y="2386500"/>
                </a:lnTo>
                <a:lnTo>
                  <a:pt x="2107656" y="2390479"/>
                </a:lnTo>
                <a:cubicBezTo>
                  <a:pt x="2107656" y="2401047"/>
                  <a:pt x="2103267" y="2410615"/>
                  <a:pt x="2096173" y="2417540"/>
                </a:cubicBezTo>
                <a:lnTo>
                  <a:pt x="2092494" y="2419028"/>
                </a:lnTo>
                <a:lnTo>
                  <a:pt x="2094587" y="2424082"/>
                </a:lnTo>
                <a:lnTo>
                  <a:pt x="2084281" y="2448964"/>
                </a:lnTo>
                <a:lnTo>
                  <a:pt x="2087120" y="2455818"/>
                </a:lnTo>
                <a:cubicBezTo>
                  <a:pt x="2087120" y="2466386"/>
                  <a:pt x="2082836" y="2475953"/>
                  <a:pt x="2075911" y="2482879"/>
                </a:cubicBezTo>
                <a:lnTo>
                  <a:pt x="2073605" y="2483834"/>
                </a:lnTo>
                <a:lnTo>
                  <a:pt x="2075919" y="2489421"/>
                </a:lnTo>
                <a:lnTo>
                  <a:pt x="2064839" y="2516170"/>
                </a:lnTo>
                <a:lnTo>
                  <a:pt x="2068452" y="2524891"/>
                </a:lnTo>
                <a:lnTo>
                  <a:pt x="2058531" y="2548839"/>
                </a:lnTo>
                <a:lnTo>
                  <a:pt x="2060985" y="2554760"/>
                </a:lnTo>
                <a:cubicBezTo>
                  <a:pt x="2060985" y="2565329"/>
                  <a:pt x="2056701" y="2574896"/>
                  <a:pt x="2049776" y="2581821"/>
                </a:cubicBezTo>
                <a:lnTo>
                  <a:pt x="2046749" y="2583075"/>
                </a:lnTo>
                <a:lnTo>
                  <a:pt x="2049785" y="2590230"/>
                </a:lnTo>
                <a:lnTo>
                  <a:pt x="2038767" y="2616195"/>
                </a:lnTo>
                <a:lnTo>
                  <a:pt x="2042318" y="2624766"/>
                </a:lnTo>
                <a:cubicBezTo>
                  <a:pt x="2042318" y="2635592"/>
                  <a:pt x="2037929" y="2645392"/>
                  <a:pt x="2030834" y="2652487"/>
                </a:cubicBezTo>
                <a:lnTo>
                  <a:pt x="2030258" y="2652726"/>
                </a:lnTo>
                <a:lnTo>
                  <a:pt x="2032983" y="2659303"/>
                </a:lnTo>
                <a:lnTo>
                  <a:pt x="2022138" y="2685486"/>
                </a:lnTo>
                <a:lnTo>
                  <a:pt x="2025515" y="2693840"/>
                </a:lnTo>
                <a:lnTo>
                  <a:pt x="2016987" y="2714932"/>
                </a:lnTo>
                <a:lnTo>
                  <a:pt x="2021783" y="2726510"/>
                </a:lnTo>
                <a:lnTo>
                  <a:pt x="2011090" y="2752326"/>
                </a:lnTo>
                <a:lnTo>
                  <a:pt x="2014314" y="2760112"/>
                </a:lnTo>
                <a:lnTo>
                  <a:pt x="2003622" y="2785928"/>
                </a:lnTo>
                <a:lnTo>
                  <a:pt x="2006847" y="2793715"/>
                </a:lnTo>
                <a:lnTo>
                  <a:pt x="1995767" y="2820464"/>
                </a:lnTo>
                <a:lnTo>
                  <a:pt x="1999380" y="2829185"/>
                </a:lnTo>
                <a:lnTo>
                  <a:pt x="1990553" y="2850494"/>
                </a:lnTo>
                <a:lnTo>
                  <a:pt x="1995646" y="2862788"/>
                </a:lnTo>
                <a:lnTo>
                  <a:pt x="1985979" y="2886127"/>
                </a:lnTo>
                <a:lnTo>
                  <a:pt x="1991911" y="2900125"/>
                </a:lnTo>
                <a:lnTo>
                  <a:pt x="1980984" y="2925907"/>
                </a:lnTo>
                <a:lnTo>
                  <a:pt x="1984445" y="2934660"/>
                </a:lnTo>
                <a:lnTo>
                  <a:pt x="1975194" y="2958058"/>
                </a:lnTo>
                <a:lnTo>
                  <a:pt x="1980712" y="2971063"/>
                </a:lnTo>
                <a:lnTo>
                  <a:pt x="1971583" y="2992576"/>
                </a:lnTo>
                <a:lnTo>
                  <a:pt x="1976978" y="3005600"/>
                </a:lnTo>
                <a:lnTo>
                  <a:pt x="1967025" y="3029630"/>
                </a:lnTo>
                <a:lnTo>
                  <a:pt x="1971376" y="3040137"/>
                </a:lnTo>
                <a:lnTo>
                  <a:pt x="1962164" y="3062378"/>
                </a:lnTo>
                <a:lnTo>
                  <a:pt x="1967643" y="3075606"/>
                </a:lnTo>
                <a:lnTo>
                  <a:pt x="1958816" y="3096914"/>
                </a:lnTo>
                <a:lnTo>
                  <a:pt x="1963909" y="3109209"/>
                </a:lnTo>
                <a:lnTo>
                  <a:pt x="1953923" y="3133317"/>
                </a:lnTo>
                <a:lnTo>
                  <a:pt x="1960175" y="3148413"/>
                </a:lnTo>
                <a:lnTo>
                  <a:pt x="1953109" y="3165473"/>
                </a:lnTo>
                <a:lnTo>
                  <a:pt x="1960175" y="3182950"/>
                </a:lnTo>
                <a:lnTo>
                  <a:pt x="1951266" y="3204986"/>
                </a:lnTo>
                <a:lnTo>
                  <a:pt x="1956442" y="3217485"/>
                </a:lnTo>
                <a:lnTo>
                  <a:pt x="1949169" y="3235045"/>
                </a:lnTo>
                <a:lnTo>
                  <a:pt x="1956442" y="3253888"/>
                </a:lnTo>
                <a:lnTo>
                  <a:pt x="1947367" y="3277398"/>
                </a:lnTo>
                <a:lnTo>
                  <a:pt x="1952708" y="3290292"/>
                </a:lnTo>
                <a:lnTo>
                  <a:pt x="1945362" y="3308027"/>
                </a:lnTo>
                <a:lnTo>
                  <a:pt x="1952708" y="3325761"/>
                </a:lnTo>
                <a:lnTo>
                  <a:pt x="1944975" y="3344430"/>
                </a:lnTo>
                <a:lnTo>
                  <a:pt x="1952708" y="3363098"/>
                </a:lnTo>
                <a:lnTo>
                  <a:pt x="1945362" y="3380834"/>
                </a:lnTo>
                <a:lnTo>
                  <a:pt x="1952708" y="3398569"/>
                </a:lnTo>
                <a:lnTo>
                  <a:pt x="1951652" y="3401120"/>
                </a:lnTo>
                <a:lnTo>
                  <a:pt x="1877224" y="3401120"/>
                </a:lnTo>
                <a:lnTo>
                  <a:pt x="1876168" y="3398569"/>
                </a:lnTo>
                <a:lnTo>
                  <a:pt x="1883514" y="3380834"/>
                </a:lnTo>
                <a:lnTo>
                  <a:pt x="1876168" y="3363098"/>
                </a:lnTo>
                <a:lnTo>
                  <a:pt x="1883900" y="3344430"/>
                </a:lnTo>
                <a:lnTo>
                  <a:pt x="1876168" y="3325761"/>
                </a:lnTo>
                <a:lnTo>
                  <a:pt x="1883513" y="3308027"/>
                </a:lnTo>
                <a:lnTo>
                  <a:pt x="1876168" y="3290292"/>
                </a:lnTo>
                <a:lnTo>
                  <a:pt x="1885373" y="3268067"/>
                </a:lnTo>
                <a:lnTo>
                  <a:pt x="1879901" y="3253888"/>
                </a:lnTo>
                <a:lnTo>
                  <a:pt x="1887175" y="3235045"/>
                </a:lnTo>
                <a:lnTo>
                  <a:pt x="1879901" y="3217485"/>
                </a:lnTo>
                <a:lnTo>
                  <a:pt x="1888856" y="3195864"/>
                </a:lnTo>
                <a:lnTo>
                  <a:pt x="1883635" y="3182950"/>
                </a:lnTo>
                <a:lnTo>
                  <a:pt x="1890701" y="3165473"/>
                </a:lnTo>
                <a:lnTo>
                  <a:pt x="1883635" y="3148413"/>
                </a:lnTo>
                <a:lnTo>
                  <a:pt x="1893621" y="3124303"/>
                </a:lnTo>
                <a:lnTo>
                  <a:pt x="1887369" y="3109209"/>
                </a:lnTo>
                <a:lnTo>
                  <a:pt x="1896194" y="3087901"/>
                </a:lnTo>
                <a:lnTo>
                  <a:pt x="1891102" y="3075606"/>
                </a:lnTo>
                <a:lnTo>
                  <a:pt x="1900315" y="3053364"/>
                </a:lnTo>
                <a:lnTo>
                  <a:pt x="1894836" y="3040137"/>
                </a:lnTo>
                <a:lnTo>
                  <a:pt x="1903856" y="3018360"/>
                </a:lnTo>
                <a:lnTo>
                  <a:pt x="1898570" y="3005600"/>
                </a:lnTo>
                <a:lnTo>
                  <a:pt x="1907653" y="2983671"/>
                </a:lnTo>
                <a:lnTo>
                  <a:pt x="1902303" y="2971063"/>
                </a:lnTo>
                <a:lnTo>
                  <a:pt x="1911686" y="2948949"/>
                </a:lnTo>
                <a:lnTo>
                  <a:pt x="1906037" y="2934660"/>
                </a:lnTo>
                <a:lnTo>
                  <a:pt x="1914904" y="2912235"/>
                </a:lnTo>
                <a:lnTo>
                  <a:pt x="1909771" y="2900125"/>
                </a:lnTo>
                <a:cubicBezTo>
                  <a:pt x="1909771" y="2889040"/>
                  <a:pt x="1914368" y="2879006"/>
                  <a:pt x="1921800" y="2871743"/>
                </a:cubicBezTo>
                <a:lnTo>
                  <a:pt x="1922668" y="2871390"/>
                </a:lnTo>
                <a:lnTo>
                  <a:pt x="1919105" y="2862788"/>
                </a:lnTo>
                <a:lnTo>
                  <a:pt x="1927931" y="2841480"/>
                </a:lnTo>
                <a:lnTo>
                  <a:pt x="1922839" y="2829185"/>
                </a:lnTo>
                <a:lnTo>
                  <a:pt x="1933919" y="2802436"/>
                </a:lnTo>
                <a:lnTo>
                  <a:pt x="1930306" y="2793715"/>
                </a:lnTo>
                <a:lnTo>
                  <a:pt x="1940999" y="2767899"/>
                </a:lnTo>
                <a:lnTo>
                  <a:pt x="1937773" y="2760112"/>
                </a:lnTo>
                <a:lnTo>
                  <a:pt x="1946599" y="2738803"/>
                </a:lnTo>
                <a:lnTo>
                  <a:pt x="1941507" y="2726510"/>
                </a:lnTo>
                <a:lnTo>
                  <a:pt x="1951971" y="2701248"/>
                </a:lnTo>
                <a:lnTo>
                  <a:pt x="1948974" y="2693840"/>
                </a:lnTo>
                <a:lnTo>
                  <a:pt x="1959730" y="2667241"/>
                </a:lnTo>
                <a:lnTo>
                  <a:pt x="1956442" y="2659303"/>
                </a:lnTo>
                <a:lnTo>
                  <a:pt x="1967328" y="2633020"/>
                </a:lnTo>
                <a:lnTo>
                  <a:pt x="1963909" y="2624766"/>
                </a:lnTo>
                <a:lnTo>
                  <a:pt x="1974836" y="2598385"/>
                </a:lnTo>
                <a:lnTo>
                  <a:pt x="1971376" y="2590230"/>
                </a:lnTo>
                <a:cubicBezTo>
                  <a:pt x="1971376" y="2579661"/>
                  <a:pt x="1975764" y="2570094"/>
                  <a:pt x="1982859" y="2563168"/>
                </a:cubicBezTo>
                <a:lnTo>
                  <a:pt x="1987199" y="2561413"/>
                </a:lnTo>
                <a:lnTo>
                  <a:pt x="1984444" y="2554760"/>
                </a:lnTo>
                <a:lnTo>
                  <a:pt x="1994363" y="2530811"/>
                </a:lnTo>
                <a:lnTo>
                  <a:pt x="1991911" y="2524891"/>
                </a:lnTo>
                <a:lnTo>
                  <a:pt x="2002991" y="2498141"/>
                </a:lnTo>
                <a:lnTo>
                  <a:pt x="1999378" y="2489421"/>
                </a:lnTo>
                <a:cubicBezTo>
                  <a:pt x="1999378" y="2478852"/>
                  <a:pt x="2003662" y="2469285"/>
                  <a:pt x="2010588" y="2462359"/>
                </a:cubicBezTo>
                <a:lnTo>
                  <a:pt x="2012894" y="2461403"/>
                </a:lnTo>
                <a:lnTo>
                  <a:pt x="2010579" y="2455818"/>
                </a:lnTo>
                <a:lnTo>
                  <a:pt x="2020885" y="2430935"/>
                </a:lnTo>
                <a:lnTo>
                  <a:pt x="2018047" y="2424082"/>
                </a:lnTo>
                <a:cubicBezTo>
                  <a:pt x="2018047" y="2413514"/>
                  <a:pt x="2022330" y="2403946"/>
                  <a:pt x="2029256" y="2397021"/>
                </a:cubicBezTo>
                <a:lnTo>
                  <a:pt x="2031609" y="2396045"/>
                </a:lnTo>
                <a:lnTo>
                  <a:pt x="2029248" y="2390479"/>
                </a:lnTo>
                <a:cubicBezTo>
                  <a:pt x="2029248" y="2379911"/>
                  <a:pt x="2033635" y="2370343"/>
                  <a:pt x="2040730" y="2363418"/>
                </a:cubicBezTo>
                <a:lnTo>
                  <a:pt x="2043746" y="2362197"/>
                </a:lnTo>
                <a:lnTo>
                  <a:pt x="2042315" y="2358742"/>
                </a:lnTo>
                <a:lnTo>
                  <a:pt x="2053084" y="2332741"/>
                </a:lnTo>
                <a:lnTo>
                  <a:pt x="2049783" y="2325139"/>
                </a:lnTo>
                <a:cubicBezTo>
                  <a:pt x="2049783" y="2314571"/>
                  <a:pt x="2054276" y="2305003"/>
                  <a:pt x="2061538" y="2298078"/>
                </a:cubicBezTo>
                <a:lnTo>
                  <a:pt x="2062725" y="2297609"/>
                </a:lnTo>
                <a:lnTo>
                  <a:pt x="2060984" y="2293404"/>
                </a:lnTo>
                <a:cubicBezTo>
                  <a:pt x="2060984" y="2282835"/>
                  <a:pt x="2065266" y="2273268"/>
                  <a:pt x="2072193" y="2266343"/>
                </a:cubicBezTo>
                <a:lnTo>
                  <a:pt x="2074775" y="2265272"/>
                </a:lnTo>
                <a:lnTo>
                  <a:pt x="2072185" y="2258867"/>
                </a:lnTo>
                <a:cubicBezTo>
                  <a:pt x="2072185" y="2248041"/>
                  <a:pt x="2076467" y="2238240"/>
                  <a:pt x="2083393" y="2231145"/>
                </a:cubicBezTo>
                <a:lnTo>
                  <a:pt x="2084539" y="2230659"/>
                </a:lnTo>
                <a:lnTo>
                  <a:pt x="2083387" y="2228065"/>
                </a:lnTo>
                <a:cubicBezTo>
                  <a:pt x="2083387" y="2217497"/>
                  <a:pt x="2087984" y="2207929"/>
                  <a:pt x="2095415" y="2201004"/>
                </a:cubicBezTo>
                <a:lnTo>
                  <a:pt x="2101453" y="2198674"/>
                </a:lnTo>
                <a:lnTo>
                  <a:pt x="2100188" y="2195395"/>
                </a:lnTo>
                <a:cubicBezTo>
                  <a:pt x="2100188" y="2184053"/>
                  <a:pt x="2104471" y="2173786"/>
                  <a:pt x="2111397" y="2166353"/>
                </a:cubicBezTo>
                <a:lnTo>
                  <a:pt x="2112659" y="2165792"/>
                </a:lnTo>
                <a:lnTo>
                  <a:pt x="2111389" y="2162725"/>
                </a:lnTo>
                <a:cubicBezTo>
                  <a:pt x="2111389" y="2152157"/>
                  <a:pt x="2115671" y="2142590"/>
                  <a:pt x="2122598" y="2135664"/>
                </a:cubicBezTo>
                <a:lnTo>
                  <a:pt x="2123886" y="2135130"/>
                </a:lnTo>
                <a:lnTo>
                  <a:pt x="2122590" y="2131924"/>
                </a:lnTo>
                <a:cubicBezTo>
                  <a:pt x="2122590" y="2121098"/>
                  <a:pt x="2126872" y="2111296"/>
                  <a:pt x="2133799" y="2104202"/>
                </a:cubicBezTo>
                <a:lnTo>
                  <a:pt x="2138054" y="2102397"/>
                </a:lnTo>
                <a:lnTo>
                  <a:pt x="2137524" y="2101121"/>
                </a:lnTo>
                <a:cubicBezTo>
                  <a:pt x="2137524" y="2090552"/>
                  <a:pt x="2141807" y="2080985"/>
                  <a:pt x="2148734" y="2074060"/>
                </a:cubicBezTo>
                <a:lnTo>
                  <a:pt x="2150632" y="2073273"/>
                </a:lnTo>
                <a:lnTo>
                  <a:pt x="2148725" y="2068450"/>
                </a:lnTo>
                <a:cubicBezTo>
                  <a:pt x="2148725" y="2057108"/>
                  <a:pt x="2153113" y="2046841"/>
                  <a:pt x="2160207" y="2039409"/>
                </a:cubicBezTo>
                <a:lnTo>
                  <a:pt x="2165991" y="2036899"/>
                </a:lnTo>
                <a:lnTo>
                  <a:pt x="2165527" y="2035781"/>
                </a:lnTo>
                <a:cubicBezTo>
                  <a:pt x="2165527" y="2025213"/>
                  <a:pt x="2169810" y="2015645"/>
                  <a:pt x="2176737" y="2008720"/>
                </a:cubicBezTo>
                <a:lnTo>
                  <a:pt x="2178025" y="2008185"/>
                </a:lnTo>
                <a:lnTo>
                  <a:pt x="2176728" y="2004978"/>
                </a:lnTo>
                <a:cubicBezTo>
                  <a:pt x="2176728" y="1994152"/>
                  <a:pt x="2181011" y="1984350"/>
                  <a:pt x="2187938" y="1977256"/>
                </a:cubicBezTo>
                <a:lnTo>
                  <a:pt x="2192191" y="1975451"/>
                </a:lnTo>
                <a:lnTo>
                  <a:pt x="2191663" y="1974175"/>
                </a:lnTo>
                <a:cubicBezTo>
                  <a:pt x="2191663" y="1963607"/>
                  <a:pt x="2195946" y="1954039"/>
                  <a:pt x="2202873" y="1947114"/>
                </a:cubicBezTo>
                <a:lnTo>
                  <a:pt x="2207375" y="1945249"/>
                </a:lnTo>
                <a:lnTo>
                  <a:pt x="2206598" y="1943373"/>
                </a:lnTo>
                <a:cubicBezTo>
                  <a:pt x="2206598" y="1932547"/>
                  <a:pt x="2210985" y="1922746"/>
                  <a:pt x="2218080" y="1915651"/>
                </a:cubicBezTo>
                <a:lnTo>
                  <a:pt x="2223709" y="1913320"/>
                </a:lnTo>
                <a:lnTo>
                  <a:pt x="2223399" y="1912570"/>
                </a:lnTo>
                <a:cubicBezTo>
                  <a:pt x="2223399" y="1902002"/>
                  <a:pt x="2227681" y="1892434"/>
                  <a:pt x="2234608" y="1885509"/>
                </a:cubicBezTo>
                <a:lnTo>
                  <a:pt x="2239094" y="1883650"/>
                </a:lnTo>
                <a:lnTo>
                  <a:pt x="2238334" y="1881767"/>
                </a:lnTo>
                <a:cubicBezTo>
                  <a:pt x="2238334" y="1870941"/>
                  <a:pt x="2242616" y="1861140"/>
                  <a:pt x="2249543" y="1854045"/>
                </a:cubicBezTo>
                <a:lnTo>
                  <a:pt x="2253442" y="1852391"/>
                </a:lnTo>
                <a:lnTo>
                  <a:pt x="2264477" y="1824450"/>
                </a:lnTo>
                <a:lnTo>
                  <a:pt x="2268740" y="1822598"/>
                </a:lnTo>
                <a:lnTo>
                  <a:pt x="2279685" y="1796174"/>
                </a:lnTo>
                <a:lnTo>
                  <a:pt x="2285314" y="1793843"/>
                </a:lnTo>
                <a:lnTo>
                  <a:pt x="2285004" y="1793093"/>
                </a:lnTo>
                <a:cubicBezTo>
                  <a:pt x="2285004" y="1782525"/>
                  <a:pt x="2289287" y="1772957"/>
                  <a:pt x="2296213" y="1766032"/>
                </a:cubicBezTo>
                <a:lnTo>
                  <a:pt x="2300385" y="1764303"/>
                </a:lnTo>
                <a:lnTo>
                  <a:pt x="2299938" y="1763224"/>
                </a:lnTo>
                <a:cubicBezTo>
                  <a:pt x="2299938" y="1752655"/>
                  <a:pt x="2304221" y="1743087"/>
                  <a:pt x="2311147" y="1736162"/>
                </a:cubicBezTo>
                <a:lnTo>
                  <a:pt x="2315192" y="1734487"/>
                </a:lnTo>
                <a:lnTo>
                  <a:pt x="2326629" y="1708160"/>
                </a:lnTo>
                <a:lnTo>
                  <a:pt x="2333569" y="1705419"/>
                </a:lnTo>
                <a:lnTo>
                  <a:pt x="2333541" y="1705352"/>
                </a:lnTo>
                <a:cubicBezTo>
                  <a:pt x="2333541" y="1694784"/>
                  <a:pt x="2337929" y="1685216"/>
                  <a:pt x="2345023" y="1678291"/>
                </a:cubicBezTo>
                <a:lnTo>
                  <a:pt x="2351239" y="1675778"/>
                </a:lnTo>
                <a:lnTo>
                  <a:pt x="2350343" y="1673615"/>
                </a:lnTo>
                <a:cubicBezTo>
                  <a:pt x="2350343" y="1663047"/>
                  <a:pt x="2354626" y="1653480"/>
                  <a:pt x="2361552" y="1646554"/>
                </a:cubicBezTo>
                <a:lnTo>
                  <a:pt x="2371019" y="1642633"/>
                </a:lnTo>
                <a:lnTo>
                  <a:pt x="2380221" y="1620419"/>
                </a:lnTo>
                <a:lnTo>
                  <a:pt x="2388253" y="1617092"/>
                </a:lnTo>
                <a:lnTo>
                  <a:pt x="2387680" y="1615743"/>
                </a:lnTo>
                <a:cubicBezTo>
                  <a:pt x="2387680" y="1605175"/>
                  <a:pt x="2392067" y="1595607"/>
                  <a:pt x="2399162" y="1588682"/>
                </a:cubicBezTo>
                <a:lnTo>
                  <a:pt x="2406011" y="1585913"/>
                </a:lnTo>
                <a:lnTo>
                  <a:pt x="2415690" y="1562546"/>
                </a:lnTo>
                <a:lnTo>
                  <a:pt x="2423708" y="1559224"/>
                </a:lnTo>
                <a:lnTo>
                  <a:pt x="2434359" y="1531630"/>
                </a:lnTo>
                <a:lnTo>
                  <a:pt x="2443554" y="1527543"/>
                </a:lnTo>
                <a:lnTo>
                  <a:pt x="2453027" y="1504675"/>
                </a:lnTo>
                <a:lnTo>
                  <a:pt x="2464226" y="1500036"/>
                </a:lnTo>
                <a:lnTo>
                  <a:pt x="2473563" y="1476945"/>
                </a:lnTo>
                <a:lnTo>
                  <a:pt x="2482941" y="1472965"/>
                </a:lnTo>
                <a:lnTo>
                  <a:pt x="2492231" y="1450538"/>
                </a:lnTo>
                <a:lnTo>
                  <a:pt x="2501698" y="1446616"/>
                </a:lnTo>
                <a:lnTo>
                  <a:pt x="2510899" y="1424402"/>
                </a:lnTo>
                <a:lnTo>
                  <a:pt x="2518495" y="1421255"/>
                </a:lnTo>
                <a:lnTo>
                  <a:pt x="2529841" y="1393212"/>
                </a:lnTo>
                <a:lnTo>
                  <a:pt x="2541012" y="1388474"/>
                </a:lnTo>
                <a:lnTo>
                  <a:pt x="2550102" y="1366529"/>
                </a:lnTo>
                <a:lnTo>
                  <a:pt x="2558699" y="1362967"/>
                </a:lnTo>
                <a:lnTo>
                  <a:pt x="2569317" y="1338528"/>
                </a:lnTo>
                <a:lnTo>
                  <a:pt x="2583332" y="1332992"/>
                </a:lnTo>
                <a:lnTo>
                  <a:pt x="2591445" y="1312939"/>
                </a:lnTo>
                <a:lnTo>
                  <a:pt x="2602876" y="1308091"/>
                </a:lnTo>
                <a:lnTo>
                  <a:pt x="2611708" y="1285209"/>
                </a:lnTo>
                <a:lnTo>
                  <a:pt x="2627375" y="1278245"/>
                </a:lnTo>
                <a:lnTo>
                  <a:pt x="2634110" y="1261987"/>
                </a:lnTo>
                <a:lnTo>
                  <a:pt x="2643111" y="1258258"/>
                </a:lnTo>
                <a:lnTo>
                  <a:pt x="2653051" y="1234258"/>
                </a:lnTo>
                <a:lnTo>
                  <a:pt x="2668811" y="1227730"/>
                </a:lnTo>
                <a:lnTo>
                  <a:pt x="2677047" y="1207850"/>
                </a:lnTo>
                <a:lnTo>
                  <a:pt x="2691851" y="1201717"/>
                </a:lnTo>
                <a:lnTo>
                  <a:pt x="2699721" y="1182261"/>
                </a:lnTo>
                <a:lnTo>
                  <a:pt x="2711833" y="1177125"/>
                </a:lnTo>
                <a:lnTo>
                  <a:pt x="2719985" y="1157444"/>
                </a:lnTo>
                <a:lnTo>
                  <a:pt x="2733959" y="1151656"/>
                </a:lnTo>
                <a:lnTo>
                  <a:pt x="2742387" y="1131309"/>
                </a:lnTo>
                <a:lnTo>
                  <a:pt x="2757760" y="1124941"/>
                </a:lnTo>
                <a:lnTo>
                  <a:pt x="2765061" y="1107312"/>
                </a:lnTo>
                <a:lnTo>
                  <a:pt x="2780821" y="1100785"/>
                </a:lnTo>
                <a:lnTo>
                  <a:pt x="2789057" y="1080904"/>
                </a:lnTo>
                <a:lnTo>
                  <a:pt x="2804897" y="1074342"/>
                </a:lnTo>
                <a:lnTo>
                  <a:pt x="2811459" y="1058502"/>
                </a:lnTo>
                <a:lnTo>
                  <a:pt x="2826476" y="1052281"/>
                </a:lnTo>
                <a:lnTo>
                  <a:pt x="2834134" y="1034234"/>
                </a:lnTo>
                <a:lnTo>
                  <a:pt x="2850664" y="1027549"/>
                </a:lnTo>
                <a:lnTo>
                  <a:pt x="2858130" y="1008645"/>
                </a:lnTo>
                <a:lnTo>
                  <a:pt x="2873267" y="1002069"/>
                </a:lnTo>
                <a:lnTo>
                  <a:pt x="2880532" y="984101"/>
                </a:lnTo>
                <a:lnTo>
                  <a:pt x="2898878" y="976318"/>
                </a:lnTo>
                <a:lnTo>
                  <a:pt x="2905347" y="961426"/>
                </a:lnTo>
                <a:lnTo>
                  <a:pt x="2924847" y="953725"/>
                </a:lnTo>
                <a:lnTo>
                  <a:pt x="2930936" y="939024"/>
                </a:lnTo>
                <a:lnTo>
                  <a:pt x="2946310" y="932656"/>
                </a:lnTo>
                <a:lnTo>
                  <a:pt x="2949718" y="924429"/>
                </a:lnTo>
                <a:lnTo>
                  <a:pt x="2929326" y="932299"/>
                </a:lnTo>
                <a:lnTo>
                  <a:pt x="2923454" y="946477"/>
                </a:lnTo>
                <a:lnTo>
                  <a:pt x="2907960" y="952894"/>
                </a:lnTo>
                <a:lnTo>
                  <a:pt x="2900506" y="970472"/>
                </a:lnTo>
                <a:lnTo>
                  <a:pt x="2878803" y="979253"/>
                </a:lnTo>
                <a:lnTo>
                  <a:pt x="2873048" y="993147"/>
                </a:lnTo>
                <a:lnTo>
                  <a:pt x="2857208" y="999709"/>
                </a:lnTo>
                <a:lnTo>
                  <a:pt x="2850646" y="1015549"/>
                </a:lnTo>
                <a:lnTo>
                  <a:pt x="2835274" y="1021917"/>
                </a:lnTo>
                <a:lnTo>
                  <a:pt x="2827971" y="1039544"/>
                </a:lnTo>
                <a:lnTo>
                  <a:pt x="2811279" y="1046459"/>
                </a:lnTo>
                <a:lnTo>
                  <a:pt x="2803431" y="1065408"/>
                </a:lnTo>
                <a:lnTo>
                  <a:pt x="2784014" y="1073451"/>
                </a:lnTo>
                <a:lnTo>
                  <a:pt x="2777840" y="1088356"/>
                </a:lnTo>
                <a:lnTo>
                  <a:pt x="2762823" y="1094577"/>
                </a:lnTo>
                <a:lnTo>
                  <a:pt x="2755164" y="1112624"/>
                </a:lnTo>
                <a:lnTo>
                  <a:pt x="2737487" y="1119772"/>
                </a:lnTo>
                <a:lnTo>
                  <a:pt x="2731169" y="1135026"/>
                </a:lnTo>
                <a:lnTo>
                  <a:pt x="2717663" y="1140620"/>
                </a:lnTo>
                <a:lnTo>
                  <a:pt x="2708494" y="1162755"/>
                </a:lnTo>
                <a:lnTo>
                  <a:pt x="2695133" y="1168290"/>
                </a:lnTo>
                <a:lnTo>
                  <a:pt x="2687687" y="1185431"/>
                </a:lnTo>
                <a:lnTo>
                  <a:pt x="2674499" y="1190639"/>
                </a:lnTo>
                <a:lnTo>
                  <a:pt x="2665831" y="1211567"/>
                </a:lnTo>
                <a:lnTo>
                  <a:pt x="2651936" y="1217323"/>
                </a:lnTo>
                <a:lnTo>
                  <a:pt x="2643155" y="1239024"/>
                </a:lnTo>
                <a:lnTo>
                  <a:pt x="2625576" y="1246479"/>
                </a:lnTo>
                <a:lnTo>
                  <a:pt x="2619159" y="1261972"/>
                </a:lnTo>
                <a:lnTo>
                  <a:pt x="2610203" y="1265682"/>
                </a:lnTo>
                <a:lnTo>
                  <a:pt x="2600491" y="1289701"/>
                </a:lnTo>
                <a:lnTo>
                  <a:pt x="2586504" y="1295636"/>
                </a:lnTo>
                <a:lnTo>
                  <a:pt x="2577816" y="1316109"/>
                </a:lnTo>
                <a:lnTo>
                  <a:pt x="2566239" y="1320791"/>
                </a:lnTo>
                <a:lnTo>
                  <a:pt x="2557554" y="1343292"/>
                </a:lnTo>
                <a:lnTo>
                  <a:pt x="2543033" y="1349746"/>
                </a:lnTo>
                <a:lnTo>
                  <a:pt x="2535152" y="1369702"/>
                </a:lnTo>
                <a:lnTo>
                  <a:pt x="2523868" y="1374605"/>
                </a:lnTo>
                <a:lnTo>
                  <a:pt x="2516210" y="1392650"/>
                </a:lnTo>
                <a:lnTo>
                  <a:pt x="2505804" y="1396857"/>
                </a:lnTo>
                <a:lnTo>
                  <a:pt x="2495948" y="1420652"/>
                </a:lnTo>
                <a:lnTo>
                  <a:pt x="2483010" y="1426011"/>
                </a:lnTo>
                <a:lnTo>
                  <a:pt x="2473546" y="1449975"/>
                </a:lnTo>
                <a:lnTo>
                  <a:pt x="2465177" y="1453611"/>
                </a:lnTo>
                <a:lnTo>
                  <a:pt x="2454605" y="1478524"/>
                </a:lnTo>
                <a:lnTo>
                  <a:pt x="2443271" y="1483108"/>
                </a:lnTo>
                <a:lnTo>
                  <a:pt x="2434343" y="1504660"/>
                </a:lnTo>
                <a:lnTo>
                  <a:pt x="2425387" y="1508370"/>
                </a:lnTo>
                <a:lnTo>
                  <a:pt x="2415675" y="1532388"/>
                </a:lnTo>
                <a:lnTo>
                  <a:pt x="2406240" y="1536392"/>
                </a:lnTo>
                <a:lnTo>
                  <a:pt x="2396733" y="1558797"/>
                </a:lnTo>
                <a:lnTo>
                  <a:pt x="2386863" y="1562789"/>
                </a:lnTo>
                <a:lnTo>
                  <a:pt x="2376471" y="1589713"/>
                </a:lnTo>
                <a:lnTo>
                  <a:pt x="2371851" y="1591767"/>
                </a:lnTo>
                <a:lnTo>
                  <a:pt x="2361536" y="1616669"/>
                </a:lnTo>
                <a:lnTo>
                  <a:pt x="2352011" y="1620614"/>
                </a:lnTo>
                <a:lnTo>
                  <a:pt x="2342595" y="1642804"/>
                </a:lnTo>
                <a:lnTo>
                  <a:pt x="2333183" y="1646610"/>
                </a:lnTo>
                <a:lnTo>
                  <a:pt x="2333543" y="1647480"/>
                </a:lnTo>
                <a:cubicBezTo>
                  <a:pt x="2333543" y="1658048"/>
                  <a:pt x="2329259" y="1667616"/>
                  <a:pt x="2322333" y="1674541"/>
                </a:cubicBezTo>
                <a:lnTo>
                  <a:pt x="2317373" y="1676595"/>
                </a:lnTo>
                <a:lnTo>
                  <a:pt x="2307398" y="1700677"/>
                </a:lnTo>
                <a:lnTo>
                  <a:pt x="2299379" y="1703999"/>
                </a:lnTo>
                <a:lnTo>
                  <a:pt x="2299940" y="1705352"/>
                </a:lnTo>
                <a:cubicBezTo>
                  <a:pt x="2299940" y="1715921"/>
                  <a:pt x="2295656" y="1725488"/>
                  <a:pt x="2288730" y="1732413"/>
                </a:cubicBezTo>
                <a:lnTo>
                  <a:pt x="2284548" y="1734146"/>
                </a:lnTo>
                <a:lnTo>
                  <a:pt x="2285005" y="1735222"/>
                </a:lnTo>
                <a:cubicBezTo>
                  <a:pt x="2285005" y="1745790"/>
                  <a:pt x="2280616" y="1755357"/>
                  <a:pt x="2273521" y="1762283"/>
                </a:cubicBezTo>
                <a:lnTo>
                  <a:pt x="2267566" y="1764691"/>
                </a:lnTo>
                <a:lnTo>
                  <a:pt x="2256448" y="1790285"/>
                </a:lnTo>
                <a:lnTo>
                  <a:pt x="2249506" y="1793026"/>
                </a:lnTo>
                <a:lnTo>
                  <a:pt x="2249535" y="1793093"/>
                </a:lnTo>
                <a:cubicBezTo>
                  <a:pt x="2249535" y="1803661"/>
                  <a:pt x="2245251" y="1813229"/>
                  <a:pt x="2238325" y="1820154"/>
                </a:cubicBezTo>
                <a:lnTo>
                  <a:pt x="2233824" y="1822019"/>
                </a:lnTo>
                <a:lnTo>
                  <a:pt x="2234601" y="1823896"/>
                </a:lnTo>
                <a:cubicBezTo>
                  <a:pt x="2234601" y="1834722"/>
                  <a:pt x="2230212" y="1844522"/>
                  <a:pt x="2223118" y="1851617"/>
                </a:cubicBezTo>
                <a:lnTo>
                  <a:pt x="2219562" y="1853090"/>
                </a:lnTo>
                <a:lnTo>
                  <a:pt x="2208183" y="1881213"/>
                </a:lnTo>
                <a:lnTo>
                  <a:pt x="2202034" y="1883821"/>
                </a:lnTo>
                <a:lnTo>
                  <a:pt x="2191655" y="1909488"/>
                </a:lnTo>
                <a:lnTo>
                  <a:pt x="2187400" y="1911293"/>
                </a:lnTo>
                <a:lnTo>
                  <a:pt x="2187929" y="1912570"/>
                </a:lnTo>
                <a:cubicBezTo>
                  <a:pt x="2187929" y="1923138"/>
                  <a:pt x="2183645" y="1932706"/>
                  <a:pt x="2176720" y="1939631"/>
                </a:cubicBezTo>
                <a:lnTo>
                  <a:pt x="2172219" y="1941496"/>
                </a:lnTo>
                <a:lnTo>
                  <a:pt x="2172996" y="1943373"/>
                </a:lnTo>
                <a:cubicBezTo>
                  <a:pt x="2172996" y="1954199"/>
                  <a:pt x="2168607" y="1963999"/>
                  <a:pt x="2161513" y="1971094"/>
                </a:cubicBezTo>
                <a:lnTo>
                  <a:pt x="2155884" y="1973426"/>
                </a:lnTo>
                <a:lnTo>
                  <a:pt x="2156194" y="1974175"/>
                </a:lnTo>
                <a:cubicBezTo>
                  <a:pt x="2156194" y="1984743"/>
                  <a:pt x="2151910" y="1994311"/>
                  <a:pt x="2144985" y="2001236"/>
                </a:cubicBezTo>
                <a:lnTo>
                  <a:pt x="2143696" y="2001770"/>
                </a:lnTo>
                <a:lnTo>
                  <a:pt x="2144993" y="2004978"/>
                </a:lnTo>
                <a:cubicBezTo>
                  <a:pt x="2144993" y="2015804"/>
                  <a:pt x="2140709" y="2025604"/>
                  <a:pt x="2133784" y="2032699"/>
                </a:cubicBezTo>
                <a:lnTo>
                  <a:pt x="2129529" y="2034504"/>
                </a:lnTo>
                <a:lnTo>
                  <a:pt x="2130058" y="2035781"/>
                </a:lnTo>
                <a:cubicBezTo>
                  <a:pt x="2130058" y="2046349"/>
                  <a:pt x="2125774" y="2055917"/>
                  <a:pt x="2118849" y="2062842"/>
                </a:cubicBezTo>
                <a:lnTo>
                  <a:pt x="2113771" y="2064946"/>
                </a:lnTo>
                <a:lnTo>
                  <a:pt x="2115124" y="2068450"/>
                </a:lnTo>
                <a:cubicBezTo>
                  <a:pt x="2115124" y="2079791"/>
                  <a:pt x="2110839" y="2090058"/>
                  <a:pt x="2103915" y="2097492"/>
                </a:cubicBezTo>
                <a:lnTo>
                  <a:pt x="2102626" y="2098065"/>
                </a:lnTo>
                <a:lnTo>
                  <a:pt x="2103923" y="2101121"/>
                </a:lnTo>
                <a:cubicBezTo>
                  <a:pt x="2103923" y="2111689"/>
                  <a:pt x="2099534" y="2121257"/>
                  <a:pt x="2092439" y="2128182"/>
                </a:cubicBezTo>
                <a:lnTo>
                  <a:pt x="2089732" y="2129277"/>
                </a:lnTo>
                <a:lnTo>
                  <a:pt x="2090855" y="2131924"/>
                </a:lnTo>
                <a:cubicBezTo>
                  <a:pt x="2090855" y="2142749"/>
                  <a:pt x="2086363" y="2152550"/>
                  <a:pt x="2079099" y="2159645"/>
                </a:cubicBezTo>
                <a:lnTo>
                  <a:pt x="2075283" y="2161189"/>
                </a:lnTo>
                <a:lnTo>
                  <a:pt x="2075919" y="2162725"/>
                </a:lnTo>
                <a:cubicBezTo>
                  <a:pt x="2075919" y="2173294"/>
                  <a:pt x="2071635" y="2182862"/>
                  <a:pt x="2064710" y="2189787"/>
                </a:cubicBezTo>
                <a:lnTo>
                  <a:pt x="2062851" y="2190557"/>
                </a:lnTo>
                <a:lnTo>
                  <a:pt x="2064718" y="2195395"/>
                </a:lnTo>
                <a:cubicBezTo>
                  <a:pt x="2064718" y="2206736"/>
                  <a:pt x="2060434" y="2217003"/>
                  <a:pt x="2053509" y="2224436"/>
                </a:cubicBezTo>
                <a:lnTo>
                  <a:pt x="2052246" y="2224997"/>
                </a:lnTo>
                <a:lnTo>
                  <a:pt x="2053517" y="2228065"/>
                </a:lnTo>
                <a:cubicBezTo>
                  <a:pt x="2053517" y="2238634"/>
                  <a:pt x="2049233" y="2248201"/>
                  <a:pt x="2042308" y="2255126"/>
                </a:cubicBezTo>
                <a:lnTo>
                  <a:pt x="2040992" y="2255672"/>
                </a:lnTo>
                <a:lnTo>
                  <a:pt x="2042316" y="2258867"/>
                </a:lnTo>
                <a:cubicBezTo>
                  <a:pt x="2042316" y="2269693"/>
                  <a:pt x="2037927" y="2279495"/>
                  <a:pt x="2030833" y="2286589"/>
                </a:cubicBezTo>
                <a:lnTo>
                  <a:pt x="2027070" y="2288147"/>
                </a:lnTo>
                <a:lnTo>
                  <a:pt x="2029248" y="2293404"/>
                </a:lnTo>
                <a:cubicBezTo>
                  <a:pt x="2029248" y="2303972"/>
                  <a:pt x="2024965" y="2313540"/>
                  <a:pt x="2018040" y="2320465"/>
                </a:cubicBezTo>
                <a:lnTo>
                  <a:pt x="2016394" y="2321147"/>
                </a:lnTo>
                <a:lnTo>
                  <a:pt x="2018047" y="2325139"/>
                </a:lnTo>
                <a:cubicBezTo>
                  <a:pt x="2018047" y="2335708"/>
                  <a:pt x="2013763" y="2345275"/>
                  <a:pt x="2006837" y="2352201"/>
                </a:cubicBezTo>
                <a:lnTo>
                  <a:pt x="2004532" y="2353155"/>
                </a:lnTo>
                <a:lnTo>
                  <a:pt x="2006846" y="2358742"/>
                </a:lnTo>
                <a:cubicBezTo>
                  <a:pt x="2006846" y="2369311"/>
                  <a:pt x="2002562" y="2378878"/>
                  <a:pt x="1995636" y="2385803"/>
                </a:cubicBezTo>
                <a:lnTo>
                  <a:pt x="1993990" y="2386485"/>
                </a:lnTo>
                <a:lnTo>
                  <a:pt x="1995645" y="2390479"/>
                </a:lnTo>
                <a:lnTo>
                  <a:pt x="1984913" y="2416387"/>
                </a:lnTo>
                <a:lnTo>
                  <a:pt x="1988179" y="2424082"/>
                </a:lnTo>
                <a:cubicBezTo>
                  <a:pt x="1988179" y="2434650"/>
                  <a:pt x="1983790" y="2444218"/>
                  <a:pt x="1976695" y="2451143"/>
                </a:cubicBezTo>
                <a:lnTo>
                  <a:pt x="1975243" y="2451730"/>
                </a:lnTo>
                <a:lnTo>
                  <a:pt x="1976978" y="2455818"/>
                </a:lnTo>
                <a:cubicBezTo>
                  <a:pt x="1976978" y="2466386"/>
                  <a:pt x="1972589" y="2475953"/>
                  <a:pt x="1965494" y="2482879"/>
                </a:cubicBezTo>
                <a:lnTo>
                  <a:pt x="1965014" y="2483073"/>
                </a:lnTo>
                <a:lnTo>
                  <a:pt x="1967643" y="2489421"/>
                </a:lnTo>
                <a:cubicBezTo>
                  <a:pt x="1967643" y="2499989"/>
                  <a:pt x="1963359" y="2509556"/>
                  <a:pt x="1956434" y="2516482"/>
                </a:cubicBezTo>
                <a:lnTo>
                  <a:pt x="1953468" y="2517711"/>
                </a:lnTo>
                <a:lnTo>
                  <a:pt x="1956442" y="2524891"/>
                </a:lnTo>
                <a:lnTo>
                  <a:pt x="1946522" y="2548839"/>
                </a:lnTo>
                <a:lnTo>
                  <a:pt x="1948974" y="2554760"/>
                </a:lnTo>
                <a:lnTo>
                  <a:pt x="1937895" y="2581509"/>
                </a:lnTo>
                <a:lnTo>
                  <a:pt x="1941507" y="2590230"/>
                </a:lnTo>
                <a:lnTo>
                  <a:pt x="1930663" y="2616412"/>
                </a:lnTo>
                <a:lnTo>
                  <a:pt x="1934040" y="2624766"/>
                </a:lnTo>
                <a:lnTo>
                  <a:pt x="1923246" y="2651460"/>
                </a:lnTo>
                <a:lnTo>
                  <a:pt x="1926574" y="2659303"/>
                </a:lnTo>
                <a:lnTo>
                  <a:pt x="1915556" y="2685268"/>
                </a:lnTo>
                <a:lnTo>
                  <a:pt x="1919106" y="2693840"/>
                </a:lnTo>
                <a:lnTo>
                  <a:pt x="1907723" y="2721322"/>
                </a:lnTo>
                <a:lnTo>
                  <a:pt x="1909772" y="2726510"/>
                </a:lnTo>
                <a:lnTo>
                  <a:pt x="1899334" y="2752940"/>
                </a:lnTo>
                <a:lnTo>
                  <a:pt x="1902304" y="2760112"/>
                </a:lnTo>
                <a:lnTo>
                  <a:pt x="1891612" y="2785928"/>
                </a:lnTo>
                <a:lnTo>
                  <a:pt x="1894837" y="2793715"/>
                </a:lnTo>
                <a:lnTo>
                  <a:pt x="1885625" y="2815957"/>
                </a:lnTo>
                <a:lnTo>
                  <a:pt x="1891103" y="2829185"/>
                </a:lnTo>
                <a:lnTo>
                  <a:pt x="1880411" y="2855001"/>
                </a:lnTo>
                <a:lnTo>
                  <a:pt x="1883636" y="2862788"/>
                </a:lnTo>
                <a:lnTo>
                  <a:pt x="1874176" y="2885628"/>
                </a:lnTo>
                <a:lnTo>
                  <a:pt x="1879901" y="2900125"/>
                </a:lnTo>
                <a:lnTo>
                  <a:pt x="1871155" y="2922273"/>
                </a:lnTo>
                <a:lnTo>
                  <a:pt x="1876169" y="2934660"/>
                </a:lnTo>
                <a:lnTo>
                  <a:pt x="1864982" y="2962297"/>
                </a:lnTo>
                <a:lnTo>
                  <a:pt x="1868702" y="2971063"/>
                </a:lnTo>
                <a:lnTo>
                  <a:pt x="1859573" y="2992576"/>
                </a:lnTo>
                <a:lnTo>
                  <a:pt x="1864968" y="3005600"/>
                </a:lnTo>
                <a:lnTo>
                  <a:pt x="1855885" y="3027529"/>
                </a:lnTo>
                <a:lnTo>
                  <a:pt x="1861234" y="3040137"/>
                </a:lnTo>
                <a:lnTo>
                  <a:pt x="1851842" y="3062271"/>
                </a:lnTo>
                <a:lnTo>
                  <a:pt x="1857501" y="3075606"/>
                </a:lnTo>
                <a:lnTo>
                  <a:pt x="1850205" y="3092798"/>
                </a:lnTo>
                <a:lnTo>
                  <a:pt x="1857499" y="3109209"/>
                </a:lnTo>
                <a:lnTo>
                  <a:pt x="1846195" y="3134640"/>
                </a:lnTo>
                <a:lnTo>
                  <a:pt x="1851899" y="3148413"/>
                </a:lnTo>
                <a:lnTo>
                  <a:pt x="1842943" y="3170034"/>
                </a:lnTo>
                <a:lnTo>
                  <a:pt x="1848166" y="3182950"/>
                </a:lnTo>
                <a:lnTo>
                  <a:pt x="1840934" y="3200835"/>
                </a:lnTo>
                <a:lnTo>
                  <a:pt x="1848167" y="3217485"/>
                </a:lnTo>
                <a:lnTo>
                  <a:pt x="1838749" y="3239164"/>
                </a:lnTo>
                <a:lnTo>
                  <a:pt x="1844432" y="3253888"/>
                </a:lnTo>
                <a:lnTo>
                  <a:pt x="1837159" y="3272732"/>
                </a:lnTo>
                <a:lnTo>
                  <a:pt x="1844432" y="3290292"/>
                </a:lnTo>
                <a:lnTo>
                  <a:pt x="1836912" y="3308448"/>
                </a:lnTo>
                <a:lnTo>
                  <a:pt x="1844433" y="3325761"/>
                </a:lnTo>
                <a:lnTo>
                  <a:pt x="1834605" y="3348386"/>
                </a:lnTo>
                <a:lnTo>
                  <a:pt x="1840698" y="3363098"/>
                </a:lnTo>
                <a:lnTo>
                  <a:pt x="1833352" y="3380834"/>
                </a:lnTo>
                <a:lnTo>
                  <a:pt x="1840698" y="3398569"/>
                </a:lnTo>
                <a:lnTo>
                  <a:pt x="1839642" y="3401120"/>
                </a:lnTo>
                <a:lnTo>
                  <a:pt x="1765214" y="3401120"/>
                </a:lnTo>
                <a:lnTo>
                  <a:pt x="1764158" y="3398569"/>
                </a:lnTo>
                <a:lnTo>
                  <a:pt x="1771504" y="3380834"/>
                </a:lnTo>
                <a:lnTo>
                  <a:pt x="1764158" y="3363098"/>
                </a:lnTo>
                <a:lnTo>
                  <a:pt x="1772074" y="3343985"/>
                </a:lnTo>
                <a:lnTo>
                  <a:pt x="1764158" y="3325761"/>
                </a:lnTo>
                <a:lnTo>
                  <a:pt x="1773590" y="3304050"/>
                </a:lnTo>
                <a:lnTo>
                  <a:pt x="1767891" y="3290292"/>
                </a:lnTo>
                <a:lnTo>
                  <a:pt x="1775165" y="3272732"/>
                </a:lnTo>
                <a:lnTo>
                  <a:pt x="1767891" y="3253888"/>
                </a:lnTo>
                <a:lnTo>
                  <a:pt x="1775332" y="3234612"/>
                </a:lnTo>
                <a:lnTo>
                  <a:pt x="1767891" y="3217485"/>
                </a:lnTo>
                <a:lnTo>
                  <a:pt x="1777058" y="3196385"/>
                </a:lnTo>
                <a:lnTo>
                  <a:pt x="1771625" y="3182950"/>
                </a:lnTo>
                <a:lnTo>
                  <a:pt x="1780535" y="3160912"/>
                </a:lnTo>
                <a:lnTo>
                  <a:pt x="1775359" y="3148413"/>
                </a:lnTo>
                <a:lnTo>
                  <a:pt x="1783764" y="3128118"/>
                </a:lnTo>
                <a:lnTo>
                  <a:pt x="1775359" y="3109209"/>
                </a:lnTo>
                <a:lnTo>
                  <a:pt x="1784564" y="3088500"/>
                </a:lnTo>
                <a:lnTo>
                  <a:pt x="1779092" y="3075606"/>
                </a:lnTo>
                <a:lnTo>
                  <a:pt x="1788485" y="3053471"/>
                </a:lnTo>
                <a:lnTo>
                  <a:pt x="1782826" y="3040137"/>
                </a:lnTo>
                <a:lnTo>
                  <a:pt x="1791954" y="3018624"/>
                </a:lnTo>
                <a:lnTo>
                  <a:pt x="1786560" y="3005600"/>
                </a:lnTo>
                <a:lnTo>
                  <a:pt x="1795643" y="2983671"/>
                </a:lnTo>
                <a:lnTo>
                  <a:pt x="1790293" y="2971063"/>
                </a:lnTo>
                <a:lnTo>
                  <a:pt x="1800701" y="2946536"/>
                </a:lnTo>
                <a:lnTo>
                  <a:pt x="1795893" y="2934660"/>
                </a:lnTo>
                <a:lnTo>
                  <a:pt x="1806577" y="2908268"/>
                </a:lnTo>
                <a:lnTo>
                  <a:pt x="1803361" y="2900125"/>
                </a:lnTo>
                <a:lnTo>
                  <a:pt x="1812732" y="2876395"/>
                </a:lnTo>
                <a:lnTo>
                  <a:pt x="1807095" y="2862788"/>
                </a:lnTo>
                <a:lnTo>
                  <a:pt x="1817788" y="2836972"/>
                </a:lnTo>
                <a:lnTo>
                  <a:pt x="1814563" y="2829185"/>
                </a:lnTo>
                <a:lnTo>
                  <a:pt x="1823775" y="2806943"/>
                </a:lnTo>
                <a:lnTo>
                  <a:pt x="1818296" y="2793715"/>
                </a:lnTo>
                <a:lnTo>
                  <a:pt x="1828989" y="2767899"/>
                </a:lnTo>
                <a:lnTo>
                  <a:pt x="1825764" y="2760112"/>
                </a:lnTo>
                <a:lnTo>
                  <a:pt x="1836379" y="2734482"/>
                </a:lnTo>
                <a:lnTo>
                  <a:pt x="1833231" y="2726510"/>
                </a:lnTo>
                <a:lnTo>
                  <a:pt x="1843481" y="2700557"/>
                </a:lnTo>
                <a:lnTo>
                  <a:pt x="1840698" y="2693840"/>
                </a:lnTo>
                <a:lnTo>
                  <a:pt x="1851626" y="2667458"/>
                </a:lnTo>
                <a:lnTo>
                  <a:pt x="1848166" y="2659303"/>
                </a:lnTo>
                <a:cubicBezTo>
                  <a:pt x="1848166" y="2648735"/>
                  <a:pt x="1852553" y="2639167"/>
                  <a:pt x="1859648" y="2632242"/>
                </a:cubicBezTo>
                <a:lnTo>
                  <a:pt x="1860399" y="2631937"/>
                </a:lnTo>
                <a:lnTo>
                  <a:pt x="1857499" y="2624766"/>
                </a:lnTo>
                <a:lnTo>
                  <a:pt x="1868255" y="2598167"/>
                </a:lnTo>
                <a:lnTo>
                  <a:pt x="1864967" y="2590230"/>
                </a:lnTo>
                <a:lnTo>
                  <a:pt x="1876047" y="2563480"/>
                </a:lnTo>
                <a:lnTo>
                  <a:pt x="1872434" y="2554760"/>
                </a:lnTo>
                <a:lnTo>
                  <a:pt x="1882353" y="2530811"/>
                </a:lnTo>
                <a:lnTo>
                  <a:pt x="1879901" y="2524891"/>
                </a:lnTo>
                <a:cubicBezTo>
                  <a:pt x="1879901" y="2514323"/>
                  <a:pt x="1884184" y="2504755"/>
                  <a:pt x="1891111" y="2497830"/>
                </a:cubicBezTo>
                <a:lnTo>
                  <a:pt x="1894076" y="2496601"/>
                </a:lnTo>
                <a:lnTo>
                  <a:pt x="1891102" y="2489421"/>
                </a:lnTo>
                <a:lnTo>
                  <a:pt x="1901834" y="2463511"/>
                </a:lnTo>
                <a:lnTo>
                  <a:pt x="1898570" y="2455818"/>
                </a:lnTo>
                <a:cubicBezTo>
                  <a:pt x="1898570" y="2445249"/>
                  <a:pt x="1902957" y="2435682"/>
                  <a:pt x="1910052" y="2428756"/>
                </a:cubicBezTo>
                <a:lnTo>
                  <a:pt x="1911505" y="2428168"/>
                </a:lnTo>
                <a:lnTo>
                  <a:pt x="1909771" y="2424082"/>
                </a:lnTo>
                <a:cubicBezTo>
                  <a:pt x="1909771" y="2413514"/>
                  <a:pt x="1914158" y="2403946"/>
                  <a:pt x="1921252" y="2397021"/>
                </a:cubicBezTo>
                <a:lnTo>
                  <a:pt x="1921734" y="2396826"/>
                </a:lnTo>
                <a:lnTo>
                  <a:pt x="1919104" y="2390479"/>
                </a:lnTo>
                <a:cubicBezTo>
                  <a:pt x="1919104" y="2379911"/>
                  <a:pt x="1923387" y="2370343"/>
                  <a:pt x="1930314" y="2363418"/>
                </a:cubicBezTo>
                <a:lnTo>
                  <a:pt x="1931958" y="2362736"/>
                </a:lnTo>
                <a:lnTo>
                  <a:pt x="1930305" y="2358742"/>
                </a:lnTo>
                <a:cubicBezTo>
                  <a:pt x="1930305" y="2348174"/>
                  <a:pt x="1934588" y="2338606"/>
                  <a:pt x="1941515" y="2331681"/>
                </a:cubicBezTo>
                <a:lnTo>
                  <a:pt x="1943820" y="2330725"/>
                </a:lnTo>
                <a:lnTo>
                  <a:pt x="1941506" y="2325139"/>
                </a:lnTo>
                <a:cubicBezTo>
                  <a:pt x="1941506" y="2314571"/>
                  <a:pt x="1945790" y="2305003"/>
                  <a:pt x="1952716" y="2298078"/>
                </a:cubicBezTo>
                <a:lnTo>
                  <a:pt x="1954361" y="2297396"/>
                </a:lnTo>
                <a:lnTo>
                  <a:pt x="1952707" y="2293404"/>
                </a:lnTo>
                <a:cubicBezTo>
                  <a:pt x="1952707" y="2282835"/>
                  <a:pt x="1956990" y="2273268"/>
                  <a:pt x="1963917" y="2266343"/>
                </a:cubicBezTo>
                <a:lnTo>
                  <a:pt x="1966552" y="2265250"/>
                </a:lnTo>
                <a:lnTo>
                  <a:pt x="1963908" y="2258867"/>
                </a:lnTo>
                <a:cubicBezTo>
                  <a:pt x="1963908" y="2248041"/>
                  <a:pt x="1968296" y="2238240"/>
                  <a:pt x="1975390" y="2231145"/>
                </a:cubicBezTo>
                <a:lnTo>
                  <a:pt x="1977834" y="2230134"/>
                </a:lnTo>
                <a:lnTo>
                  <a:pt x="1976977" y="2228065"/>
                </a:lnTo>
                <a:cubicBezTo>
                  <a:pt x="1976977" y="2217497"/>
                  <a:pt x="1981260" y="2207929"/>
                  <a:pt x="1988186" y="2201004"/>
                </a:cubicBezTo>
                <a:lnTo>
                  <a:pt x="1990045" y="2200233"/>
                </a:lnTo>
                <a:lnTo>
                  <a:pt x="1988178" y="2195395"/>
                </a:lnTo>
                <a:cubicBezTo>
                  <a:pt x="1988178" y="2184053"/>
                  <a:pt x="1992461" y="2173786"/>
                  <a:pt x="1999387" y="2166353"/>
                </a:cubicBezTo>
                <a:lnTo>
                  <a:pt x="2000649" y="2165792"/>
                </a:lnTo>
                <a:lnTo>
                  <a:pt x="1999378" y="2162725"/>
                </a:lnTo>
                <a:cubicBezTo>
                  <a:pt x="1999378" y="2152157"/>
                  <a:pt x="2003662" y="2142590"/>
                  <a:pt x="2010588" y="2135664"/>
                </a:cubicBezTo>
                <a:lnTo>
                  <a:pt x="2011929" y="2135108"/>
                </a:lnTo>
                <a:lnTo>
                  <a:pt x="2010579" y="2131924"/>
                </a:lnTo>
                <a:cubicBezTo>
                  <a:pt x="2010579" y="2121098"/>
                  <a:pt x="2015072" y="2111296"/>
                  <a:pt x="2022335" y="2104202"/>
                </a:cubicBezTo>
                <a:lnTo>
                  <a:pt x="2026164" y="2102653"/>
                </a:lnTo>
                <a:lnTo>
                  <a:pt x="2025514" y="2101121"/>
                </a:lnTo>
                <a:cubicBezTo>
                  <a:pt x="2025514" y="2090552"/>
                  <a:pt x="2029902" y="2080985"/>
                  <a:pt x="2036996" y="2074060"/>
                </a:cubicBezTo>
                <a:lnTo>
                  <a:pt x="2040241" y="2072747"/>
                </a:lnTo>
                <a:lnTo>
                  <a:pt x="2038583" y="2068450"/>
                </a:lnTo>
                <a:cubicBezTo>
                  <a:pt x="2038583" y="2057108"/>
                  <a:pt x="2042866" y="2046841"/>
                  <a:pt x="2049792" y="2039409"/>
                </a:cubicBezTo>
                <a:lnTo>
                  <a:pt x="2054207" y="2037446"/>
                </a:lnTo>
                <a:lnTo>
                  <a:pt x="2053517" y="2035781"/>
                </a:lnTo>
                <a:cubicBezTo>
                  <a:pt x="2053517" y="2025213"/>
                  <a:pt x="2057800" y="2015645"/>
                  <a:pt x="2064726" y="2008720"/>
                </a:cubicBezTo>
                <a:lnTo>
                  <a:pt x="2069213" y="2006861"/>
                </a:lnTo>
                <a:lnTo>
                  <a:pt x="2068452" y="2004978"/>
                </a:lnTo>
                <a:cubicBezTo>
                  <a:pt x="2068452" y="1994152"/>
                  <a:pt x="2072735" y="1984350"/>
                  <a:pt x="2079661" y="1977256"/>
                </a:cubicBezTo>
                <a:lnTo>
                  <a:pt x="2080740" y="1976799"/>
                </a:lnTo>
                <a:lnTo>
                  <a:pt x="2079653" y="1974175"/>
                </a:lnTo>
                <a:cubicBezTo>
                  <a:pt x="2079653" y="1963607"/>
                  <a:pt x="2083936" y="1954039"/>
                  <a:pt x="2090862" y="1947114"/>
                </a:cubicBezTo>
                <a:lnTo>
                  <a:pt x="2095365" y="1945249"/>
                </a:lnTo>
                <a:lnTo>
                  <a:pt x="2094587" y="1943373"/>
                </a:lnTo>
                <a:cubicBezTo>
                  <a:pt x="2094587" y="1932547"/>
                  <a:pt x="2098975" y="1922746"/>
                  <a:pt x="2106070" y="1915651"/>
                </a:cubicBezTo>
                <a:lnTo>
                  <a:pt x="2111699" y="1913320"/>
                </a:lnTo>
                <a:lnTo>
                  <a:pt x="2111389" y="1912570"/>
                </a:lnTo>
                <a:cubicBezTo>
                  <a:pt x="2111389" y="1902002"/>
                  <a:pt x="2115671" y="1892434"/>
                  <a:pt x="2122598" y="1885509"/>
                </a:cubicBezTo>
                <a:lnTo>
                  <a:pt x="2127084" y="1883650"/>
                </a:lnTo>
                <a:lnTo>
                  <a:pt x="2126323" y="1881767"/>
                </a:lnTo>
                <a:cubicBezTo>
                  <a:pt x="2126323" y="1870941"/>
                  <a:pt x="2130606" y="1861140"/>
                  <a:pt x="2137533" y="1854045"/>
                </a:cubicBezTo>
                <a:lnTo>
                  <a:pt x="2141437" y="1852388"/>
                </a:lnTo>
                <a:lnTo>
                  <a:pt x="2152740" y="1824450"/>
                </a:lnTo>
                <a:lnTo>
                  <a:pt x="2156650" y="1822792"/>
                </a:lnTo>
                <a:lnTo>
                  <a:pt x="2167675" y="1796174"/>
                </a:lnTo>
                <a:lnTo>
                  <a:pt x="2173304" y="1793843"/>
                </a:lnTo>
                <a:lnTo>
                  <a:pt x="2172994" y="1793093"/>
                </a:lnTo>
                <a:cubicBezTo>
                  <a:pt x="2172994" y="1782525"/>
                  <a:pt x="2177276" y="1772957"/>
                  <a:pt x="2184203" y="1766032"/>
                </a:cubicBezTo>
                <a:lnTo>
                  <a:pt x="2188394" y="1764295"/>
                </a:lnTo>
                <a:lnTo>
                  <a:pt x="2187928" y="1763224"/>
                </a:lnTo>
                <a:cubicBezTo>
                  <a:pt x="2187928" y="1752655"/>
                  <a:pt x="2192421" y="1743087"/>
                  <a:pt x="2199685" y="1736162"/>
                </a:cubicBezTo>
                <a:lnTo>
                  <a:pt x="2207509" y="1733072"/>
                </a:lnTo>
                <a:lnTo>
                  <a:pt x="2218079" y="1708160"/>
                </a:lnTo>
                <a:lnTo>
                  <a:pt x="2223632" y="1705914"/>
                </a:lnTo>
                <a:lnTo>
                  <a:pt x="2223399" y="1705352"/>
                </a:lnTo>
                <a:cubicBezTo>
                  <a:pt x="2223399" y="1694784"/>
                  <a:pt x="2227681" y="1685216"/>
                  <a:pt x="2234608" y="1678291"/>
                </a:cubicBezTo>
                <a:lnTo>
                  <a:pt x="2242628" y="1674969"/>
                </a:lnTo>
                <a:lnTo>
                  <a:pt x="2242067" y="1673615"/>
                </a:lnTo>
                <a:cubicBezTo>
                  <a:pt x="2242067" y="1663047"/>
                  <a:pt x="2246350" y="1653480"/>
                  <a:pt x="2253276" y="1646554"/>
                </a:cubicBezTo>
                <a:lnTo>
                  <a:pt x="2258237" y="1644499"/>
                </a:lnTo>
                <a:lnTo>
                  <a:pt x="2268211" y="1620419"/>
                </a:lnTo>
                <a:lnTo>
                  <a:pt x="2276243" y="1617092"/>
                </a:lnTo>
                <a:lnTo>
                  <a:pt x="2275670" y="1615743"/>
                </a:lnTo>
                <a:cubicBezTo>
                  <a:pt x="2275670" y="1605175"/>
                  <a:pt x="2280058" y="1595607"/>
                  <a:pt x="2287152" y="1588682"/>
                </a:cubicBezTo>
                <a:lnTo>
                  <a:pt x="2298486" y="1584099"/>
                </a:lnTo>
                <a:lnTo>
                  <a:pt x="2307414" y="1562546"/>
                </a:lnTo>
                <a:lnTo>
                  <a:pt x="2311250" y="1560956"/>
                </a:lnTo>
                <a:lnTo>
                  <a:pt x="2311139" y="1560672"/>
                </a:lnTo>
                <a:cubicBezTo>
                  <a:pt x="2311139" y="1549330"/>
                  <a:pt x="2315422" y="1539063"/>
                  <a:pt x="2322348" y="1531630"/>
                </a:cubicBezTo>
                <a:lnTo>
                  <a:pt x="2331596" y="1527519"/>
                </a:lnTo>
                <a:lnTo>
                  <a:pt x="2341290" y="1504675"/>
                </a:lnTo>
                <a:lnTo>
                  <a:pt x="2352109" y="1500301"/>
                </a:lnTo>
                <a:lnTo>
                  <a:pt x="2361552" y="1476945"/>
                </a:lnTo>
                <a:lnTo>
                  <a:pt x="2370931" y="1472965"/>
                </a:lnTo>
                <a:lnTo>
                  <a:pt x="2380221" y="1450538"/>
                </a:lnTo>
                <a:lnTo>
                  <a:pt x="2389747" y="1446591"/>
                </a:lnTo>
                <a:lnTo>
                  <a:pt x="2399162" y="1424402"/>
                </a:lnTo>
                <a:lnTo>
                  <a:pt x="2408615" y="1420580"/>
                </a:lnTo>
                <a:lnTo>
                  <a:pt x="2419424" y="1393212"/>
                </a:lnTo>
                <a:lnTo>
                  <a:pt x="2433264" y="1387199"/>
                </a:lnTo>
                <a:lnTo>
                  <a:pt x="2441826" y="1366529"/>
                </a:lnTo>
                <a:lnTo>
                  <a:pt x="2450391" y="1362982"/>
                </a:lnTo>
                <a:lnTo>
                  <a:pt x="2460767" y="1338528"/>
                </a:lnTo>
                <a:lnTo>
                  <a:pt x="2472854" y="1333640"/>
                </a:lnTo>
                <a:lnTo>
                  <a:pt x="2481030" y="1312939"/>
                </a:lnTo>
                <a:lnTo>
                  <a:pt x="2495085" y="1306832"/>
                </a:lnTo>
                <a:lnTo>
                  <a:pt x="2503432" y="1285209"/>
                </a:lnTo>
                <a:lnTo>
                  <a:pt x="2514633" y="1280230"/>
                </a:lnTo>
                <a:lnTo>
                  <a:pt x="2522373" y="1261987"/>
                </a:lnTo>
                <a:lnTo>
                  <a:pt x="2537655" y="1255807"/>
                </a:lnTo>
                <a:lnTo>
                  <a:pt x="2546368" y="1234258"/>
                </a:lnTo>
                <a:lnTo>
                  <a:pt x="2555745" y="1230280"/>
                </a:lnTo>
                <a:lnTo>
                  <a:pt x="2565037" y="1207850"/>
                </a:lnTo>
                <a:lnTo>
                  <a:pt x="2579840" y="1201717"/>
                </a:lnTo>
                <a:lnTo>
                  <a:pt x="2587712" y="1182261"/>
                </a:lnTo>
                <a:lnTo>
                  <a:pt x="2604351" y="1175204"/>
                </a:lnTo>
                <a:lnTo>
                  <a:pt x="2611708" y="1157444"/>
                </a:lnTo>
                <a:lnTo>
                  <a:pt x="2621295" y="1153473"/>
                </a:lnTo>
                <a:lnTo>
                  <a:pt x="2630923" y="1131309"/>
                </a:lnTo>
                <a:lnTo>
                  <a:pt x="2645497" y="1125553"/>
                </a:lnTo>
                <a:lnTo>
                  <a:pt x="2653051" y="1107312"/>
                </a:lnTo>
                <a:lnTo>
                  <a:pt x="2668811" y="1100785"/>
                </a:lnTo>
                <a:lnTo>
                  <a:pt x="2677047" y="1080904"/>
                </a:lnTo>
                <a:lnTo>
                  <a:pt x="2693025" y="1074285"/>
                </a:lnTo>
                <a:lnTo>
                  <a:pt x="2699721" y="1058502"/>
                </a:lnTo>
                <a:lnTo>
                  <a:pt x="2716471" y="1051729"/>
                </a:lnTo>
                <a:lnTo>
                  <a:pt x="2723718" y="1034234"/>
                </a:lnTo>
                <a:lnTo>
                  <a:pt x="2738626" y="1028059"/>
                </a:lnTo>
                <a:lnTo>
                  <a:pt x="2746667" y="1008645"/>
                </a:lnTo>
                <a:lnTo>
                  <a:pt x="2765614" y="1000796"/>
                </a:lnTo>
                <a:lnTo>
                  <a:pt x="2772529" y="984101"/>
                </a:lnTo>
                <a:lnTo>
                  <a:pt x="2790155" y="976801"/>
                </a:lnTo>
                <a:lnTo>
                  <a:pt x="2796524" y="961426"/>
                </a:lnTo>
                <a:lnTo>
                  <a:pt x="2812364" y="954865"/>
                </a:lnTo>
                <a:lnTo>
                  <a:pt x="2818926" y="939024"/>
                </a:lnTo>
                <a:lnTo>
                  <a:pt x="2836686" y="931668"/>
                </a:lnTo>
                <a:lnTo>
                  <a:pt x="2843742" y="915029"/>
                </a:lnTo>
                <a:lnTo>
                  <a:pt x="2863198" y="907157"/>
                </a:lnTo>
                <a:lnTo>
                  <a:pt x="2869331" y="892354"/>
                </a:lnTo>
                <a:lnTo>
                  <a:pt x="2885587" y="885620"/>
                </a:lnTo>
                <a:lnTo>
                  <a:pt x="2887144" y="882121"/>
                </a:lnTo>
                <a:lnTo>
                  <a:pt x="2867444" y="890087"/>
                </a:lnTo>
                <a:lnTo>
                  <a:pt x="2861847" y="904585"/>
                </a:lnTo>
                <a:lnTo>
                  <a:pt x="2844284" y="912393"/>
                </a:lnTo>
                <a:lnTo>
                  <a:pt x="2839445" y="924075"/>
                </a:lnTo>
                <a:lnTo>
                  <a:pt x="2816845" y="933436"/>
                </a:lnTo>
                <a:lnTo>
                  <a:pt x="2811443" y="946477"/>
                </a:lnTo>
                <a:lnTo>
                  <a:pt x="2796189" y="952795"/>
                </a:lnTo>
                <a:lnTo>
                  <a:pt x="2789041" y="970472"/>
                </a:lnTo>
                <a:lnTo>
                  <a:pt x="2772842" y="977347"/>
                </a:lnTo>
                <a:lnTo>
                  <a:pt x="2765819" y="993147"/>
                </a:lnTo>
                <a:lnTo>
                  <a:pt x="2744509" y="1001371"/>
                </a:lnTo>
                <a:lnTo>
                  <a:pt x="2738636" y="1015549"/>
                </a:lnTo>
                <a:lnTo>
                  <a:pt x="2723382" y="1021867"/>
                </a:lnTo>
                <a:lnTo>
                  <a:pt x="2716234" y="1039544"/>
                </a:lnTo>
                <a:lnTo>
                  <a:pt x="2701494" y="1045799"/>
                </a:lnTo>
                <a:lnTo>
                  <a:pt x="2693559" y="1065408"/>
                </a:lnTo>
                <a:lnTo>
                  <a:pt x="2675981" y="1072863"/>
                </a:lnTo>
                <a:lnTo>
                  <a:pt x="2669564" y="1088356"/>
                </a:lnTo>
                <a:lnTo>
                  <a:pt x="2654547" y="1094577"/>
                </a:lnTo>
                <a:lnTo>
                  <a:pt x="2646888" y="1112624"/>
                </a:lnTo>
                <a:lnTo>
                  <a:pt x="2629211" y="1119772"/>
                </a:lnTo>
                <a:lnTo>
                  <a:pt x="2622893" y="1135026"/>
                </a:lnTo>
                <a:lnTo>
                  <a:pt x="2609452" y="1140593"/>
                </a:lnTo>
                <a:lnTo>
                  <a:pt x="2600491" y="1162755"/>
                </a:lnTo>
                <a:lnTo>
                  <a:pt x="2584572" y="1169510"/>
                </a:lnTo>
                <a:lnTo>
                  <a:pt x="2577816" y="1185431"/>
                </a:lnTo>
                <a:lnTo>
                  <a:pt x="2561997" y="1191828"/>
                </a:lnTo>
                <a:lnTo>
                  <a:pt x="2553820" y="1211567"/>
                </a:lnTo>
                <a:lnTo>
                  <a:pt x="2540002" y="1217290"/>
                </a:lnTo>
                <a:lnTo>
                  <a:pt x="2531418" y="1239024"/>
                </a:lnTo>
                <a:lnTo>
                  <a:pt x="2520134" y="1243927"/>
                </a:lnTo>
                <a:lnTo>
                  <a:pt x="2512476" y="1261972"/>
                </a:lnTo>
                <a:lnTo>
                  <a:pt x="2497195" y="1268151"/>
                </a:lnTo>
                <a:lnTo>
                  <a:pt x="2488481" y="1289701"/>
                </a:lnTo>
                <a:lnTo>
                  <a:pt x="2474494" y="1295636"/>
                </a:lnTo>
                <a:lnTo>
                  <a:pt x="2465806" y="1316109"/>
                </a:lnTo>
                <a:lnTo>
                  <a:pt x="2454229" y="1320791"/>
                </a:lnTo>
                <a:lnTo>
                  <a:pt x="2445544" y="1343292"/>
                </a:lnTo>
                <a:lnTo>
                  <a:pt x="2435403" y="1347799"/>
                </a:lnTo>
                <a:lnTo>
                  <a:pt x="2426330" y="1369702"/>
                </a:lnTo>
                <a:lnTo>
                  <a:pt x="2411295" y="1375930"/>
                </a:lnTo>
                <a:lnTo>
                  <a:pt x="2404200" y="1392650"/>
                </a:lnTo>
                <a:lnTo>
                  <a:pt x="2393794" y="1396857"/>
                </a:lnTo>
                <a:lnTo>
                  <a:pt x="2383938" y="1420652"/>
                </a:lnTo>
                <a:lnTo>
                  <a:pt x="2375464" y="1424162"/>
                </a:lnTo>
                <a:lnTo>
                  <a:pt x="2365270" y="1449975"/>
                </a:lnTo>
                <a:lnTo>
                  <a:pt x="2356925" y="1453601"/>
                </a:lnTo>
                <a:lnTo>
                  <a:pt x="2346602" y="1478524"/>
                </a:lnTo>
                <a:lnTo>
                  <a:pt x="2334741" y="1483437"/>
                </a:lnTo>
                <a:lnTo>
                  <a:pt x="2325521" y="1504660"/>
                </a:lnTo>
                <a:lnTo>
                  <a:pt x="2317221" y="1507938"/>
                </a:lnTo>
                <a:lnTo>
                  <a:pt x="2306853" y="1532388"/>
                </a:lnTo>
                <a:lnTo>
                  <a:pt x="2298222" y="1535879"/>
                </a:lnTo>
                <a:lnTo>
                  <a:pt x="2288730" y="1558797"/>
                </a:lnTo>
                <a:lnTo>
                  <a:pt x="2280696" y="1562125"/>
                </a:lnTo>
                <a:lnTo>
                  <a:pt x="2269788" y="1589713"/>
                </a:lnTo>
                <a:lnTo>
                  <a:pt x="2258699" y="1594525"/>
                </a:lnTo>
                <a:lnTo>
                  <a:pt x="2249526" y="1616669"/>
                </a:lnTo>
                <a:lnTo>
                  <a:pt x="2240060" y="1620589"/>
                </a:lnTo>
                <a:lnTo>
                  <a:pt x="2230858" y="1642804"/>
                </a:lnTo>
                <a:lnTo>
                  <a:pt x="2226002" y="1644815"/>
                </a:lnTo>
                <a:lnTo>
                  <a:pt x="2227133" y="1647480"/>
                </a:lnTo>
                <a:cubicBezTo>
                  <a:pt x="2227133" y="1658048"/>
                  <a:pt x="2222745" y="1667616"/>
                  <a:pt x="2215650" y="1674541"/>
                </a:cubicBezTo>
                <a:lnTo>
                  <a:pt x="2204317" y="1679124"/>
                </a:lnTo>
                <a:lnTo>
                  <a:pt x="2195389" y="1700677"/>
                </a:lnTo>
                <a:lnTo>
                  <a:pt x="2190555" y="1702679"/>
                </a:lnTo>
                <a:lnTo>
                  <a:pt x="2191663" y="1705352"/>
                </a:lnTo>
                <a:cubicBezTo>
                  <a:pt x="2191663" y="1715921"/>
                  <a:pt x="2187379" y="1725488"/>
                  <a:pt x="2180454" y="1732413"/>
                </a:cubicBezTo>
                <a:lnTo>
                  <a:pt x="2172850" y="1735563"/>
                </a:lnTo>
                <a:lnTo>
                  <a:pt x="2161512" y="1762283"/>
                </a:lnTo>
                <a:lnTo>
                  <a:pt x="2155591" y="1764677"/>
                </a:lnTo>
                <a:lnTo>
                  <a:pt x="2144984" y="1790285"/>
                </a:lnTo>
                <a:lnTo>
                  <a:pt x="2140811" y="1792013"/>
                </a:lnTo>
                <a:lnTo>
                  <a:pt x="2141258" y="1793093"/>
                </a:lnTo>
                <a:cubicBezTo>
                  <a:pt x="2141258" y="1803661"/>
                  <a:pt x="2136974" y="1813229"/>
                  <a:pt x="2130049" y="1820154"/>
                </a:cubicBezTo>
                <a:lnTo>
                  <a:pt x="2122364" y="1823337"/>
                </a:lnTo>
                <a:lnTo>
                  <a:pt x="2122590" y="1823896"/>
                </a:lnTo>
                <a:cubicBezTo>
                  <a:pt x="2122590" y="1834722"/>
                  <a:pt x="2118306" y="1844522"/>
                  <a:pt x="2111381" y="1851617"/>
                </a:cubicBezTo>
                <a:lnTo>
                  <a:pt x="2107477" y="1853274"/>
                </a:lnTo>
                <a:lnTo>
                  <a:pt x="2096173" y="1881214"/>
                </a:lnTo>
                <a:lnTo>
                  <a:pt x="2090022" y="1883823"/>
                </a:lnTo>
                <a:lnTo>
                  <a:pt x="2079645" y="1909488"/>
                </a:lnTo>
                <a:lnTo>
                  <a:pt x="2075390" y="1911293"/>
                </a:lnTo>
                <a:lnTo>
                  <a:pt x="2075919" y="1912570"/>
                </a:lnTo>
                <a:cubicBezTo>
                  <a:pt x="2075919" y="1923138"/>
                  <a:pt x="2071635" y="1932706"/>
                  <a:pt x="2064710" y="1939631"/>
                </a:cubicBezTo>
                <a:lnTo>
                  <a:pt x="2063368" y="1940187"/>
                </a:lnTo>
                <a:lnTo>
                  <a:pt x="2064720" y="1943373"/>
                </a:lnTo>
                <a:cubicBezTo>
                  <a:pt x="2064720" y="1954199"/>
                  <a:pt x="2060228" y="1963999"/>
                  <a:pt x="2052963" y="1971094"/>
                </a:cubicBezTo>
                <a:lnTo>
                  <a:pt x="2049135" y="1972643"/>
                </a:lnTo>
                <a:lnTo>
                  <a:pt x="2049785" y="1974175"/>
                </a:lnTo>
                <a:cubicBezTo>
                  <a:pt x="2049785" y="1984743"/>
                  <a:pt x="2045396" y="1994311"/>
                  <a:pt x="2038301" y="2001236"/>
                </a:cubicBezTo>
                <a:lnTo>
                  <a:pt x="2032430" y="2003610"/>
                </a:lnTo>
                <a:lnTo>
                  <a:pt x="2032983" y="2004978"/>
                </a:lnTo>
                <a:cubicBezTo>
                  <a:pt x="2032983" y="2015804"/>
                  <a:pt x="2028699" y="2025604"/>
                  <a:pt x="2021773" y="2032699"/>
                </a:cubicBezTo>
                <a:lnTo>
                  <a:pt x="2017519" y="2034504"/>
                </a:lnTo>
                <a:lnTo>
                  <a:pt x="2018048" y="2035781"/>
                </a:lnTo>
                <a:cubicBezTo>
                  <a:pt x="2018048" y="2046349"/>
                  <a:pt x="2013764" y="2055917"/>
                  <a:pt x="2006839" y="2062842"/>
                </a:cubicBezTo>
                <a:lnTo>
                  <a:pt x="2004980" y="2063612"/>
                </a:lnTo>
                <a:lnTo>
                  <a:pt x="2006847" y="2068450"/>
                </a:lnTo>
                <a:cubicBezTo>
                  <a:pt x="2006847" y="2079791"/>
                  <a:pt x="2002563" y="2090058"/>
                  <a:pt x="1995638" y="2097492"/>
                </a:cubicBezTo>
                <a:lnTo>
                  <a:pt x="1991222" y="2099455"/>
                </a:lnTo>
                <a:lnTo>
                  <a:pt x="1991913" y="2101121"/>
                </a:lnTo>
                <a:cubicBezTo>
                  <a:pt x="1991913" y="2111689"/>
                  <a:pt x="1987629" y="2121257"/>
                  <a:pt x="1980703" y="2128182"/>
                </a:cubicBezTo>
                <a:lnTo>
                  <a:pt x="1979387" y="2128728"/>
                </a:lnTo>
                <a:lnTo>
                  <a:pt x="1980712" y="2131924"/>
                </a:lnTo>
                <a:cubicBezTo>
                  <a:pt x="1980712" y="2142749"/>
                  <a:pt x="1976323" y="2152550"/>
                  <a:pt x="1969228" y="2159645"/>
                </a:cubicBezTo>
                <a:lnTo>
                  <a:pt x="1966751" y="2160671"/>
                </a:lnTo>
                <a:lnTo>
                  <a:pt x="1967644" y="2162725"/>
                </a:lnTo>
                <a:cubicBezTo>
                  <a:pt x="1967644" y="2173294"/>
                  <a:pt x="1963152" y="2182862"/>
                  <a:pt x="1955888" y="2189787"/>
                </a:cubicBezTo>
                <a:lnTo>
                  <a:pt x="1951250" y="2191618"/>
                </a:lnTo>
                <a:lnTo>
                  <a:pt x="1952708" y="2195395"/>
                </a:lnTo>
                <a:cubicBezTo>
                  <a:pt x="1952708" y="2206736"/>
                  <a:pt x="1948424" y="2217003"/>
                  <a:pt x="1941499" y="2224436"/>
                </a:cubicBezTo>
                <a:lnTo>
                  <a:pt x="1940236" y="2224997"/>
                </a:lnTo>
                <a:lnTo>
                  <a:pt x="1941507" y="2228065"/>
                </a:lnTo>
                <a:cubicBezTo>
                  <a:pt x="1941507" y="2238634"/>
                  <a:pt x="1937223" y="2248201"/>
                  <a:pt x="1930298" y="2255126"/>
                </a:cubicBezTo>
                <a:lnTo>
                  <a:pt x="1928982" y="2255672"/>
                </a:lnTo>
                <a:lnTo>
                  <a:pt x="1930306" y="2258867"/>
                </a:lnTo>
                <a:cubicBezTo>
                  <a:pt x="1930306" y="2269693"/>
                  <a:pt x="1925918" y="2279495"/>
                  <a:pt x="1918823" y="2286589"/>
                </a:cubicBezTo>
                <a:lnTo>
                  <a:pt x="1916604" y="2287509"/>
                </a:lnTo>
                <a:lnTo>
                  <a:pt x="1919105" y="2293404"/>
                </a:lnTo>
                <a:cubicBezTo>
                  <a:pt x="1919105" y="2303972"/>
                  <a:pt x="1914718" y="2313540"/>
                  <a:pt x="1907623" y="2320465"/>
                </a:cubicBezTo>
                <a:lnTo>
                  <a:pt x="1904606" y="2321686"/>
                </a:lnTo>
                <a:lnTo>
                  <a:pt x="1906037" y="2325139"/>
                </a:lnTo>
                <a:cubicBezTo>
                  <a:pt x="1906037" y="2335708"/>
                  <a:pt x="1901753" y="2345275"/>
                  <a:pt x="1894828" y="2352201"/>
                </a:cubicBezTo>
                <a:lnTo>
                  <a:pt x="1892522" y="2353155"/>
                </a:lnTo>
                <a:lnTo>
                  <a:pt x="1894836" y="2358742"/>
                </a:lnTo>
                <a:lnTo>
                  <a:pt x="1884530" y="2383624"/>
                </a:lnTo>
                <a:lnTo>
                  <a:pt x="1887369" y="2390479"/>
                </a:lnTo>
                <a:cubicBezTo>
                  <a:pt x="1887369" y="2401047"/>
                  <a:pt x="1883085" y="2410615"/>
                  <a:pt x="1876159" y="2417540"/>
                </a:cubicBezTo>
                <a:lnTo>
                  <a:pt x="1873853" y="2418495"/>
                </a:lnTo>
                <a:lnTo>
                  <a:pt x="1876168" y="2424082"/>
                </a:lnTo>
                <a:lnTo>
                  <a:pt x="1865762" y="2449205"/>
                </a:lnTo>
                <a:lnTo>
                  <a:pt x="1868700" y="2455818"/>
                </a:lnTo>
                <a:cubicBezTo>
                  <a:pt x="1868700" y="2466386"/>
                  <a:pt x="1864104" y="2475953"/>
                  <a:pt x="1856671" y="2482879"/>
                </a:cubicBezTo>
                <a:lnTo>
                  <a:pt x="1854998" y="2483524"/>
                </a:lnTo>
                <a:lnTo>
                  <a:pt x="1857501" y="2489421"/>
                </a:lnTo>
                <a:cubicBezTo>
                  <a:pt x="1857501" y="2499989"/>
                  <a:pt x="1853112" y="2509556"/>
                  <a:pt x="1846017" y="2516482"/>
                </a:cubicBezTo>
                <a:lnTo>
                  <a:pt x="1844874" y="2516944"/>
                </a:lnTo>
                <a:lnTo>
                  <a:pt x="1848166" y="2524891"/>
                </a:lnTo>
                <a:cubicBezTo>
                  <a:pt x="1848166" y="2535459"/>
                  <a:pt x="1843882" y="2545027"/>
                  <a:pt x="1836957" y="2551952"/>
                </a:cubicBezTo>
                <a:lnTo>
                  <a:pt x="1835971" y="2552360"/>
                </a:lnTo>
                <a:lnTo>
                  <a:pt x="1836965" y="2554760"/>
                </a:lnTo>
                <a:lnTo>
                  <a:pt x="1825885" y="2581509"/>
                </a:lnTo>
                <a:lnTo>
                  <a:pt x="1829497" y="2590230"/>
                </a:lnTo>
                <a:lnTo>
                  <a:pt x="1818653" y="2616412"/>
                </a:lnTo>
                <a:lnTo>
                  <a:pt x="1822030" y="2624766"/>
                </a:lnTo>
                <a:lnTo>
                  <a:pt x="1811275" y="2651365"/>
                </a:lnTo>
                <a:lnTo>
                  <a:pt x="1814563" y="2659303"/>
                </a:lnTo>
                <a:lnTo>
                  <a:pt x="1803677" y="2685583"/>
                </a:lnTo>
                <a:lnTo>
                  <a:pt x="1807097" y="2693840"/>
                </a:lnTo>
                <a:lnTo>
                  <a:pt x="1796632" y="2719103"/>
                </a:lnTo>
                <a:lnTo>
                  <a:pt x="1799629" y="2726510"/>
                </a:lnTo>
                <a:cubicBezTo>
                  <a:pt x="1799629" y="2737593"/>
                  <a:pt x="1795241" y="2747628"/>
                  <a:pt x="1788146" y="2754892"/>
                </a:cubicBezTo>
                <a:lnTo>
                  <a:pt x="1788134" y="2754896"/>
                </a:lnTo>
                <a:lnTo>
                  <a:pt x="1790295" y="2760112"/>
                </a:lnTo>
                <a:lnTo>
                  <a:pt x="1781468" y="2781420"/>
                </a:lnTo>
                <a:lnTo>
                  <a:pt x="1786561" y="2793715"/>
                </a:lnTo>
                <a:lnTo>
                  <a:pt x="1775481" y="2820464"/>
                </a:lnTo>
                <a:lnTo>
                  <a:pt x="1779094" y="2829185"/>
                </a:lnTo>
                <a:lnTo>
                  <a:pt x="1770267" y="2850494"/>
                </a:lnTo>
                <a:lnTo>
                  <a:pt x="1775360" y="2862788"/>
                </a:lnTo>
                <a:cubicBezTo>
                  <a:pt x="1775360" y="2873357"/>
                  <a:pt x="1771076" y="2882924"/>
                  <a:pt x="1764151" y="2889849"/>
                </a:cubicBezTo>
                <a:lnTo>
                  <a:pt x="1763878" y="2889962"/>
                </a:lnTo>
                <a:lnTo>
                  <a:pt x="1767891" y="2900125"/>
                </a:lnTo>
                <a:lnTo>
                  <a:pt x="1759262" y="2921975"/>
                </a:lnTo>
                <a:lnTo>
                  <a:pt x="1764158" y="2934660"/>
                </a:lnTo>
                <a:lnTo>
                  <a:pt x="1755084" y="2958170"/>
                </a:lnTo>
                <a:lnTo>
                  <a:pt x="1760424" y="2971063"/>
                </a:lnTo>
                <a:lnTo>
                  <a:pt x="1751468" y="2992684"/>
                </a:lnTo>
                <a:lnTo>
                  <a:pt x="1756690" y="3005600"/>
                </a:lnTo>
                <a:lnTo>
                  <a:pt x="1747658" y="3027937"/>
                </a:lnTo>
                <a:lnTo>
                  <a:pt x="1752958" y="3040137"/>
                </a:lnTo>
                <a:lnTo>
                  <a:pt x="1743526" y="3061850"/>
                </a:lnTo>
                <a:lnTo>
                  <a:pt x="1749223" y="3075606"/>
                </a:lnTo>
                <a:lnTo>
                  <a:pt x="1740336" y="3097061"/>
                </a:lnTo>
                <a:lnTo>
                  <a:pt x="1745491" y="3109209"/>
                </a:lnTo>
                <a:lnTo>
                  <a:pt x="1735306" y="3133210"/>
                </a:lnTo>
                <a:lnTo>
                  <a:pt x="1741757" y="3148413"/>
                </a:lnTo>
                <a:lnTo>
                  <a:pt x="1732628" y="3169926"/>
                </a:lnTo>
                <a:lnTo>
                  <a:pt x="1738023" y="3182950"/>
                </a:lnTo>
                <a:lnTo>
                  <a:pt x="1730784" y="3200426"/>
                </a:lnTo>
                <a:lnTo>
                  <a:pt x="1738023" y="3217485"/>
                </a:lnTo>
                <a:lnTo>
                  <a:pt x="1728640" y="3239599"/>
                </a:lnTo>
                <a:lnTo>
                  <a:pt x="1734290" y="3253888"/>
                </a:lnTo>
                <a:lnTo>
                  <a:pt x="1726839" y="3272732"/>
                </a:lnTo>
                <a:lnTo>
                  <a:pt x="1734290" y="3290292"/>
                </a:lnTo>
                <a:lnTo>
                  <a:pt x="1726765" y="3308027"/>
                </a:lnTo>
                <a:lnTo>
                  <a:pt x="1734290" y="3325761"/>
                </a:lnTo>
                <a:lnTo>
                  <a:pt x="1726368" y="3344430"/>
                </a:lnTo>
                <a:lnTo>
                  <a:pt x="1734290" y="3363098"/>
                </a:lnTo>
                <a:lnTo>
                  <a:pt x="1726765" y="3380834"/>
                </a:lnTo>
                <a:lnTo>
                  <a:pt x="1734290" y="3398569"/>
                </a:lnTo>
                <a:lnTo>
                  <a:pt x="1733207" y="3401120"/>
                </a:lnTo>
                <a:lnTo>
                  <a:pt x="1656964" y="3401120"/>
                </a:lnTo>
                <a:lnTo>
                  <a:pt x="1655881" y="3398569"/>
                </a:lnTo>
                <a:lnTo>
                  <a:pt x="1663406" y="3380834"/>
                </a:lnTo>
                <a:lnTo>
                  <a:pt x="1655881" y="3363098"/>
                </a:lnTo>
                <a:lnTo>
                  <a:pt x="1663803" y="3344430"/>
                </a:lnTo>
                <a:lnTo>
                  <a:pt x="1655881" y="3325761"/>
                </a:lnTo>
                <a:lnTo>
                  <a:pt x="1663406" y="3308027"/>
                </a:lnTo>
                <a:lnTo>
                  <a:pt x="1655881" y="3290292"/>
                </a:lnTo>
                <a:lnTo>
                  <a:pt x="1663332" y="3272732"/>
                </a:lnTo>
                <a:lnTo>
                  <a:pt x="1655881" y="3253888"/>
                </a:lnTo>
                <a:lnTo>
                  <a:pt x="1665133" y="3230489"/>
                </a:lnTo>
                <a:lnTo>
                  <a:pt x="1659615" y="3217485"/>
                </a:lnTo>
                <a:lnTo>
                  <a:pt x="1666854" y="3200426"/>
                </a:lnTo>
                <a:lnTo>
                  <a:pt x="1659615" y="3182950"/>
                </a:lnTo>
                <a:lnTo>
                  <a:pt x="1668698" y="3161020"/>
                </a:lnTo>
                <a:lnTo>
                  <a:pt x="1663349" y="3148413"/>
                </a:lnTo>
                <a:lnTo>
                  <a:pt x="1673532" y="3124411"/>
                </a:lnTo>
                <a:lnTo>
                  <a:pt x="1667082" y="3109209"/>
                </a:lnTo>
                <a:lnTo>
                  <a:pt x="1676959" y="3085932"/>
                </a:lnTo>
                <a:lnTo>
                  <a:pt x="1672682" y="3075606"/>
                </a:lnTo>
                <a:lnTo>
                  <a:pt x="1680203" y="3057449"/>
                </a:lnTo>
                <a:lnTo>
                  <a:pt x="1672682" y="3040137"/>
                </a:lnTo>
                <a:lnTo>
                  <a:pt x="1683782" y="3014584"/>
                </a:lnTo>
                <a:lnTo>
                  <a:pt x="1680150" y="3005600"/>
                </a:lnTo>
                <a:lnTo>
                  <a:pt x="1689060" y="2983563"/>
                </a:lnTo>
                <a:lnTo>
                  <a:pt x="1683883" y="2971063"/>
                </a:lnTo>
                <a:lnTo>
                  <a:pt x="1693089" y="2948838"/>
                </a:lnTo>
                <a:lnTo>
                  <a:pt x="1687617" y="2934660"/>
                </a:lnTo>
                <a:lnTo>
                  <a:pt x="1696204" y="2912412"/>
                </a:lnTo>
                <a:lnTo>
                  <a:pt x="1691351" y="2900125"/>
                </a:lnTo>
                <a:lnTo>
                  <a:pt x="1702545" y="2871782"/>
                </a:lnTo>
                <a:lnTo>
                  <a:pt x="1698819" y="2862788"/>
                </a:lnTo>
                <a:lnTo>
                  <a:pt x="1707645" y="2841480"/>
                </a:lnTo>
                <a:lnTo>
                  <a:pt x="1702553" y="2829185"/>
                </a:lnTo>
                <a:lnTo>
                  <a:pt x="1713633" y="2802436"/>
                </a:lnTo>
                <a:lnTo>
                  <a:pt x="1710020" y="2793715"/>
                </a:lnTo>
                <a:lnTo>
                  <a:pt x="1718846" y="2772406"/>
                </a:lnTo>
                <a:lnTo>
                  <a:pt x="1713754" y="2760112"/>
                </a:lnTo>
                <a:lnTo>
                  <a:pt x="1724408" y="2734388"/>
                </a:lnTo>
                <a:lnTo>
                  <a:pt x="1721221" y="2726510"/>
                </a:lnTo>
                <a:lnTo>
                  <a:pt x="1731598" y="2700862"/>
                </a:lnTo>
                <a:lnTo>
                  <a:pt x="1728688" y="2693840"/>
                </a:lnTo>
                <a:cubicBezTo>
                  <a:pt x="1728688" y="2683014"/>
                  <a:pt x="1733076" y="2673212"/>
                  <a:pt x="1740171" y="2666118"/>
                </a:cubicBezTo>
                <a:lnTo>
                  <a:pt x="1740747" y="2665880"/>
                </a:lnTo>
                <a:lnTo>
                  <a:pt x="1738022" y="2659303"/>
                </a:lnTo>
                <a:lnTo>
                  <a:pt x="1748867" y="2633120"/>
                </a:lnTo>
                <a:lnTo>
                  <a:pt x="1745489" y="2624766"/>
                </a:lnTo>
                <a:lnTo>
                  <a:pt x="1756245" y="2598167"/>
                </a:lnTo>
                <a:lnTo>
                  <a:pt x="1752957" y="2590230"/>
                </a:lnTo>
                <a:lnTo>
                  <a:pt x="1764037" y="2563480"/>
                </a:lnTo>
                <a:lnTo>
                  <a:pt x="1760424" y="2554760"/>
                </a:lnTo>
                <a:cubicBezTo>
                  <a:pt x="1760424" y="2544192"/>
                  <a:pt x="1764707" y="2534624"/>
                  <a:pt x="1771633" y="2527699"/>
                </a:cubicBezTo>
                <a:lnTo>
                  <a:pt x="1772619" y="2527290"/>
                </a:lnTo>
                <a:lnTo>
                  <a:pt x="1771625" y="2524891"/>
                </a:lnTo>
                <a:lnTo>
                  <a:pt x="1782748" y="2498036"/>
                </a:lnTo>
                <a:lnTo>
                  <a:pt x="1779092" y="2489421"/>
                </a:lnTo>
                <a:lnTo>
                  <a:pt x="1790033" y="2463634"/>
                </a:lnTo>
                <a:lnTo>
                  <a:pt x="1786560" y="2455818"/>
                </a:lnTo>
                <a:cubicBezTo>
                  <a:pt x="1786560" y="2445249"/>
                  <a:pt x="1791157" y="2435682"/>
                  <a:pt x="1798589" y="2428756"/>
                </a:cubicBezTo>
                <a:lnTo>
                  <a:pt x="1801153" y="2427766"/>
                </a:lnTo>
                <a:lnTo>
                  <a:pt x="1799627" y="2424082"/>
                </a:lnTo>
                <a:cubicBezTo>
                  <a:pt x="1799627" y="2413514"/>
                  <a:pt x="1803910" y="2403946"/>
                  <a:pt x="1810836" y="2397021"/>
                </a:cubicBezTo>
                <a:lnTo>
                  <a:pt x="1813142" y="2396065"/>
                </a:lnTo>
                <a:lnTo>
                  <a:pt x="1810828" y="2390479"/>
                </a:lnTo>
                <a:lnTo>
                  <a:pt x="1821134" y="2365596"/>
                </a:lnTo>
                <a:lnTo>
                  <a:pt x="1818295" y="2358742"/>
                </a:lnTo>
                <a:cubicBezTo>
                  <a:pt x="1818295" y="2348174"/>
                  <a:pt x="1822578" y="2338606"/>
                  <a:pt x="1829504" y="2331681"/>
                </a:cubicBezTo>
                <a:lnTo>
                  <a:pt x="1831811" y="2330725"/>
                </a:lnTo>
                <a:lnTo>
                  <a:pt x="1829496" y="2325139"/>
                </a:lnTo>
                <a:cubicBezTo>
                  <a:pt x="1829496" y="2314571"/>
                  <a:pt x="1833780" y="2305003"/>
                  <a:pt x="1840705" y="2298078"/>
                </a:cubicBezTo>
                <a:lnTo>
                  <a:pt x="1842386" y="2297382"/>
                </a:lnTo>
                <a:lnTo>
                  <a:pt x="1840697" y="2293404"/>
                </a:lnTo>
                <a:cubicBezTo>
                  <a:pt x="1840697" y="2282835"/>
                  <a:pt x="1845085" y="2273268"/>
                  <a:pt x="1852179" y="2266343"/>
                </a:cubicBezTo>
                <a:lnTo>
                  <a:pt x="1854591" y="2265368"/>
                </a:lnTo>
                <a:lnTo>
                  <a:pt x="1851898" y="2258867"/>
                </a:lnTo>
                <a:cubicBezTo>
                  <a:pt x="1851898" y="2248041"/>
                  <a:pt x="1856286" y="2238240"/>
                  <a:pt x="1863380" y="2231145"/>
                </a:cubicBezTo>
                <a:lnTo>
                  <a:pt x="1865824" y="2230134"/>
                </a:lnTo>
                <a:lnTo>
                  <a:pt x="1864967" y="2228065"/>
                </a:lnTo>
                <a:cubicBezTo>
                  <a:pt x="1864967" y="2217497"/>
                  <a:pt x="1869250" y="2207929"/>
                  <a:pt x="1876176" y="2201004"/>
                </a:cubicBezTo>
                <a:lnTo>
                  <a:pt x="1878035" y="2200233"/>
                </a:lnTo>
                <a:lnTo>
                  <a:pt x="1876168" y="2195395"/>
                </a:lnTo>
                <a:cubicBezTo>
                  <a:pt x="1876168" y="2184053"/>
                  <a:pt x="1880450" y="2173786"/>
                  <a:pt x="1887377" y="2166353"/>
                </a:cubicBezTo>
                <a:lnTo>
                  <a:pt x="1888690" y="2165769"/>
                </a:lnTo>
                <a:lnTo>
                  <a:pt x="1887369" y="2162725"/>
                </a:lnTo>
                <a:cubicBezTo>
                  <a:pt x="1887369" y="2152157"/>
                  <a:pt x="1891861" y="2142590"/>
                  <a:pt x="1899125" y="2135664"/>
                </a:cubicBezTo>
                <a:lnTo>
                  <a:pt x="1903188" y="2134059"/>
                </a:lnTo>
                <a:lnTo>
                  <a:pt x="1902303" y="2131924"/>
                </a:lnTo>
                <a:cubicBezTo>
                  <a:pt x="1902303" y="2121098"/>
                  <a:pt x="1906691" y="2111296"/>
                  <a:pt x="1913785" y="2104202"/>
                </a:cubicBezTo>
                <a:lnTo>
                  <a:pt x="1916229" y="2103190"/>
                </a:lnTo>
                <a:lnTo>
                  <a:pt x="1915371" y="2101121"/>
                </a:lnTo>
                <a:cubicBezTo>
                  <a:pt x="1915371" y="2090552"/>
                  <a:pt x="1919654" y="2080985"/>
                  <a:pt x="1926581" y="2074060"/>
                </a:cubicBezTo>
                <a:lnTo>
                  <a:pt x="1931659" y="2071956"/>
                </a:lnTo>
                <a:lnTo>
                  <a:pt x="1930306" y="2068450"/>
                </a:lnTo>
                <a:cubicBezTo>
                  <a:pt x="1930306" y="2057108"/>
                  <a:pt x="1934589" y="2046841"/>
                  <a:pt x="1941516" y="2039409"/>
                </a:cubicBezTo>
                <a:lnTo>
                  <a:pt x="1942778" y="2038848"/>
                </a:lnTo>
                <a:lnTo>
                  <a:pt x="1941507" y="2035781"/>
                </a:lnTo>
                <a:cubicBezTo>
                  <a:pt x="1941507" y="2025213"/>
                  <a:pt x="1945790" y="2015645"/>
                  <a:pt x="1952716" y="2008720"/>
                </a:cubicBezTo>
                <a:lnTo>
                  <a:pt x="1957203" y="2006861"/>
                </a:lnTo>
                <a:lnTo>
                  <a:pt x="1956442" y="2004978"/>
                </a:lnTo>
                <a:cubicBezTo>
                  <a:pt x="1956442" y="1994152"/>
                  <a:pt x="1960725" y="1984350"/>
                  <a:pt x="1967651" y="1977256"/>
                </a:cubicBezTo>
                <a:lnTo>
                  <a:pt x="1971916" y="1975446"/>
                </a:lnTo>
                <a:lnTo>
                  <a:pt x="1971376" y="1974175"/>
                </a:lnTo>
                <a:cubicBezTo>
                  <a:pt x="1971376" y="1963607"/>
                  <a:pt x="1975764" y="1954039"/>
                  <a:pt x="1982859" y="1947114"/>
                </a:cubicBezTo>
                <a:lnTo>
                  <a:pt x="1985566" y="1946019"/>
                </a:lnTo>
                <a:lnTo>
                  <a:pt x="1984444" y="1943373"/>
                </a:lnTo>
                <a:cubicBezTo>
                  <a:pt x="1984444" y="1932547"/>
                  <a:pt x="1988936" y="1922746"/>
                  <a:pt x="1996200" y="1915651"/>
                </a:cubicBezTo>
                <a:lnTo>
                  <a:pt x="2000016" y="1914107"/>
                </a:lnTo>
                <a:lnTo>
                  <a:pt x="1999378" y="1912570"/>
                </a:lnTo>
                <a:cubicBezTo>
                  <a:pt x="1999378" y="1902002"/>
                  <a:pt x="2003662" y="1892434"/>
                  <a:pt x="2010588" y="1885509"/>
                </a:cubicBezTo>
                <a:lnTo>
                  <a:pt x="2015074" y="1883650"/>
                </a:lnTo>
                <a:lnTo>
                  <a:pt x="2014313" y="1881767"/>
                </a:lnTo>
                <a:cubicBezTo>
                  <a:pt x="2014313" y="1870941"/>
                  <a:pt x="2018596" y="1861140"/>
                  <a:pt x="2025523" y="1854045"/>
                </a:cubicBezTo>
                <a:lnTo>
                  <a:pt x="2029428" y="1852388"/>
                </a:lnTo>
                <a:lnTo>
                  <a:pt x="2040730" y="1824451"/>
                </a:lnTo>
                <a:lnTo>
                  <a:pt x="2046879" y="1821844"/>
                </a:lnTo>
                <a:lnTo>
                  <a:pt x="2057258" y="1796174"/>
                </a:lnTo>
                <a:lnTo>
                  <a:pt x="2064759" y="1792992"/>
                </a:lnTo>
                <a:lnTo>
                  <a:pt x="2075926" y="1766032"/>
                </a:lnTo>
                <a:lnTo>
                  <a:pt x="2080099" y="1764303"/>
                </a:lnTo>
                <a:lnTo>
                  <a:pt x="2079652" y="1763224"/>
                </a:lnTo>
                <a:cubicBezTo>
                  <a:pt x="2079652" y="1752655"/>
                  <a:pt x="2083935" y="1743087"/>
                  <a:pt x="2090861" y="1736162"/>
                </a:cubicBezTo>
                <a:lnTo>
                  <a:pt x="2094897" y="1734490"/>
                </a:lnTo>
                <a:lnTo>
                  <a:pt x="2106069" y="1708160"/>
                </a:lnTo>
                <a:lnTo>
                  <a:pt x="2115547" y="1704328"/>
                </a:lnTo>
                <a:lnTo>
                  <a:pt x="2126332" y="1678291"/>
                </a:lnTo>
                <a:lnTo>
                  <a:pt x="2131165" y="1676289"/>
                </a:lnTo>
                <a:lnTo>
                  <a:pt x="2130057" y="1673615"/>
                </a:lnTo>
                <a:cubicBezTo>
                  <a:pt x="2130057" y="1663047"/>
                  <a:pt x="2134340" y="1653480"/>
                  <a:pt x="2141266" y="1646554"/>
                </a:cubicBezTo>
                <a:lnTo>
                  <a:pt x="2150793" y="1642608"/>
                </a:lnTo>
                <a:lnTo>
                  <a:pt x="2160207" y="1620419"/>
                </a:lnTo>
                <a:lnTo>
                  <a:pt x="2166423" y="1617906"/>
                </a:lnTo>
                <a:lnTo>
                  <a:pt x="2165526" y="1615743"/>
                </a:lnTo>
                <a:cubicBezTo>
                  <a:pt x="2165526" y="1605175"/>
                  <a:pt x="2169809" y="1595607"/>
                  <a:pt x="2176736" y="1588682"/>
                </a:cubicBezTo>
                <a:lnTo>
                  <a:pt x="2186202" y="1584760"/>
                </a:lnTo>
                <a:lnTo>
                  <a:pt x="2195404" y="1562546"/>
                </a:lnTo>
                <a:lnTo>
                  <a:pt x="2203438" y="1559218"/>
                </a:lnTo>
                <a:lnTo>
                  <a:pt x="2214345" y="1531630"/>
                </a:lnTo>
                <a:lnTo>
                  <a:pt x="2225435" y="1526818"/>
                </a:lnTo>
                <a:lnTo>
                  <a:pt x="2234608" y="1504675"/>
                </a:lnTo>
                <a:lnTo>
                  <a:pt x="2239124" y="1502804"/>
                </a:lnTo>
                <a:lnTo>
                  <a:pt x="2250089" y="1476945"/>
                </a:lnTo>
                <a:lnTo>
                  <a:pt x="2258820" y="1473413"/>
                </a:lnTo>
                <a:lnTo>
                  <a:pt x="2268758" y="1450538"/>
                </a:lnTo>
                <a:lnTo>
                  <a:pt x="2284176" y="1444448"/>
                </a:lnTo>
                <a:lnTo>
                  <a:pt x="2292479" y="1424402"/>
                </a:lnTo>
                <a:lnTo>
                  <a:pt x="2300071" y="1421256"/>
                </a:lnTo>
                <a:lnTo>
                  <a:pt x="2311147" y="1393212"/>
                </a:lnTo>
                <a:lnTo>
                  <a:pt x="2320434" y="1389177"/>
                </a:lnTo>
                <a:lnTo>
                  <a:pt x="2329816" y="1366529"/>
                </a:lnTo>
                <a:lnTo>
                  <a:pt x="2338381" y="1362982"/>
                </a:lnTo>
                <a:lnTo>
                  <a:pt x="2348757" y="1338528"/>
                </a:lnTo>
                <a:lnTo>
                  <a:pt x="2361021" y="1333569"/>
                </a:lnTo>
                <a:lnTo>
                  <a:pt x="2369567" y="1312939"/>
                </a:lnTo>
                <a:lnTo>
                  <a:pt x="2382841" y="1307440"/>
                </a:lnTo>
                <a:lnTo>
                  <a:pt x="2391422" y="1285209"/>
                </a:lnTo>
                <a:lnTo>
                  <a:pt x="2402623" y="1280230"/>
                </a:lnTo>
                <a:lnTo>
                  <a:pt x="2410363" y="1261987"/>
                </a:lnTo>
                <a:lnTo>
                  <a:pt x="2425645" y="1255807"/>
                </a:lnTo>
                <a:lnTo>
                  <a:pt x="2434359" y="1234258"/>
                </a:lnTo>
                <a:lnTo>
                  <a:pt x="2448346" y="1228323"/>
                </a:lnTo>
                <a:lnTo>
                  <a:pt x="2457033" y="1207850"/>
                </a:lnTo>
                <a:lnTo>
                  <a:pt x="2469120" y="1202962"/>
                </a:lnTo>
                <a:lnTo>
                  <a:pt x="2477296" y="1182261"/>
                </a:lnTo>
                <a:lnTo>
                  <a:pt x="2492079" y="1175839"/>
                </a:lnTo>
                <a:lnTo>
                  <a:pt x="2499698" y="1157444"/>
                </a:lnTo>
                <a:lnTo>
                  <a:pt x="2513754" y="1151622"/>
                </a:lnTo>
                <a:lnTo>
                  <a:pt x="2522373" y="1131309"/>
                </a:lnTo>
                <a:lnTo>
                  <a:pt x="2539458" y="1124400"/>
                </a:lnTo>
                <a:lnTo>
                  <a:pt x="2546368" y="1107312"/>
                </a:lnTo>
                <a:lnTo>
                  <a:pt x="2560275" y="1101411"/>
                </a:lnTo>
                <a:lnTo>
                  <a:pt x="2568770" y="1080904"/>
                </a:lnTo>
                <a:lnTo>
                  <a:pt x="2584748" y="1074285"/>
                </a:lnTo>
                <a:lnTo>
                  <a:pt x="2591445" y="1058502"/>
                </a:lnTo>
                <a:lnTo>
                  <a:pt x="2608195" y="1051729"/>
                </a:lnTo>
                <a:lnTo>
                  <a:pt x="2615442" y="1034234"/>
                </a:lnTo>
                <a:lnTo>
                  <a:pt x="2630246" y="1028101"/>
                </a:lnTo>
                <a:lnTo>
                  <a:pt x="2638117" y="1008645"/>
                </a:lnTo>
                <a:lnTo>
                  <a:pt x="2655100" y="1001442"/>
                </a:lnTo>
                <a:lnTo>
                  <a:pt x="2662112" y="984101"/>
                </a:lnTo>
                <a:lnTo>
                  <a:pt x="2677896" y="977404"/>
                </a:lnTo>
                <a:lnTo>
                  <a:pt x="2684514" y="961426"/>
                </a:lnTo>
                <a:lnTo>
                  <a:pt x="2700772" y="954692"/>
                </a:lnTo>
                <a:lnTo>
                  <a:pt x="2704349" y="946644"/>
                </a:lnTo>
                <a:lnTo>
                  <a:pt x="2683211" y="955190"/>
                </a:lnTo>
                <a:lnTo>
                  <a:pt x="2677032" y="970472"/>
                </a:lnTo>
                <a:lnTo>
                  <a:pt x="2661248" y="977170"/>
                </a:lnTo>
                <a:lnTo>
                  <a:pt x="2654630" y="993147"/>
                </a:lnTo>
                <a:lnTo>
                  <a:pt x="2636236" y="1000766"/>
                </a:lnTo>
                <a:lnTo>
                  <a:pt x="2629814" y="1015549"/>
                </a:lnTo>
                <a:lnTo>
                  <a:pt x="2610907" y="1023016"/>
                </a:lnTo>
                <a:lnTo>
                  <a:pt x="2604225" y="1039544"/>
                </a:lnTo>
                <a:lnTo>
                  <a:pt x="2589484" y="1045799"/>
                </a:lnTo>
                <a:lnTo>
                  <a:pt x="2581549" y="1065408"/>
                </a:lnTo>
                <a:lnTo>
                  <a:pt x="2563971" y="1072863"/>
                </a:lnTo>
                <a:lnTo>
                  <a:pt x="2557554" y="1088356"/>
                </a:lnTo>
                <a:lnTo>
                  <a:pt x="2542646" y="1094531"/>
                </a:lnTo>
                <a:lnTo>
                  <a:pt x="2535152" y="1112624"/>
                </a:lnTo>
                <a:lnTo>
                  <a:pt x="2519174" y="1119242"/>
                </a:lnTo>
                <a:lnTo>
                  <a:pt x="2512476" y="1135026"/>
                </a:lnTo>
                <a:lnTo>
                  <a:pt x="2497195" y="1141206"/>
                </a:lnTo>
                <a:lnTo>
                  <a:pt x="2488481" y="1162755"/>
                </a:lnTo>
                <a:lnTo>
                  <a:pt x="2472562" y="1169510"/>
                </a:lnTo>
                <a:lnTo>
                  <a:pt x="2465806" y="1185431"/>
                </a:lnTo>
                <a:lnTo>
                  <a:pt x="2449987" y="1191828"/>
                </a:lnTo>
                <a:lnTo>
                  <a:pt x="2441811" y="1211567"/>
                </a:lnTo>
                <a:lnTo>
                  <a:pt x="2432456" y="1215442"/>
                </a:lnTo>
                <a:lnTo>
                  <a:pt x="2423142" y="1239024"/>
                </a:lnTo>
                <a:lnTo>
                  <a:pt x="2407280" y="1245915"/>
                </a:lnTo>
                <a:lnTo>
                  <a:pt x="2400466" y="1261972"/>
                </a:lnTo>
                <a:lnTo>
                  <a:pt x="2385185" y="1268151"/>
                </a:lnTo>
                <a:lnTo>
                  <a:pt x="2376471" y="1289701"/>
                </a:lnTo>
                <a:lnTo>
                  <a:pt x="2367093" y="1293680"/>
                </a:lnTo>
                <a:lnTo>
                  <a:pt x="2357803" y="1316109"/>
                </a:lnTo>
                <a:lnTo>
                  <a:pt x="2343539" y="1322017"/>
                </a:lnTo>
                <a:lnTo>
                  <a:pt x="2335128" y="1343292"/>
                </a:lnTo>
                <a:lnTo>
                  <a:pt x="2323264" y="1348440"/>
                </a:lnTo>
                <a:lnTo>
                  <a:pt x="2314866" y="1369702"/>
                </a:lnTo>
                <a:lnTo>
                  <a:pt x="2303470" y="1374653"/>
                </a:lnTo>
                <a:lnTo>
                  <a:pt x="2295652" y="1392650"/>
                </a:lnTo>
                <a:lnTo>
                  <a:pt x="2283341" y="1397513"/>
                </a:lnTo>
                <a:lnTo>
                  <a:pt x="2273521" y="1420652"/>
                </a:lnTo>
                <a:lnTo>
                  <a:pt x="2263191" y="1424829"/>
                </a:lnTo>
                <a:lnTo>
                  <a:pt x="2253260" y="1449975"/>
                </a:lnTo>
                <a:lnTo>
                  <a:pt x="2244915" y="1453601"/>
                </a:lnTo>
                <a:lnTo>
                  <a:pt x="2234591" y="1478524"/>
                </a:lnTo>
                <a:lnTo>
                  <a:pt x="2225066" y="1482469"/>
                </a:lnTo>
                <a:lnTo>
                  <a:pt x="2215650" y="1504660"/>
                </a:lnTo>
                <a:lnTo>
                  <a:pt x="2204832" y="1509034"/>
                </a:lnTo>
                <a:lnTo>
                  <a:pt x="2195389" y="1532388"/>
                </a:lnTo>
                <a:lnTo>
                  <a:pt x="2186012" y="1536367"/>
                </a:lnTo>
                <a:lnTo>
                  <a:pt x="2176720" y="1558797"/>
                </a:lnTo>
                <a:lnTo>
                  <a:pt x="2168686" y="1562125"/>
                </a:lnTo>
                <a:lnTo>
                  <a:pt x="2157778" y="1589713"/>
                </a:lnTo>
                <a:lnTo>
                  <a:pt x="2146689" y="1594525"/>
                </a:lnTo>
                <a:lnTo>
                  <a:pt x="2137516" y="1616669"/>
                </a:lnTo>
                <a:lnTo>
                  <a:pt x="2132556" y="1618723"/>
                </a:lnTo>
                <a:lnTo>
                  <a:pt x="2122582" y="1642804"/>
                </a:lnTo>
                <a:lnTo>
                  <a:pt x="2114561" y="1646126"/>
                </a:lnTo>
                <a:lnTo>
                  <a:pt x="2115122" y="1647480"/>
                </a:lnTo>
                <a:cubicBezTo>
                  <a:pt x="2115122" y="1658048"/>
                  <a:pt x="2110838" y="1667616"/>
                  <a:pt x="2103913" y="1674541"/>
                </a:cubicBezTo>
                <a:lnTo>
                  <a:pt x="2092193" y="1679395"/>
                </a:lnTo>
                <a:lnTo>
                  <a:pt x="2083378" y="1700677"/>
                </a:lnTo>
                <a:lnTo>
                  <a:pt x="2078545" y="1702679"/>
                </a:lnTo>
                <a:lnTo>
                  <a:pt x="2079653" y="1705352"/>
                </a:lnTo>
                <a:cubicBezTo>
                  <a:pt x="2079653" y="1715921"/>
                  <a:pt x="2075369" y="1725488"/>
                  <a:pt x="2068444" y="1732413"/>
                </a:cubicBezTo>
                <a:lnTo>
                  <a:pt x="2064254" y="1734149"/>
                </a:lnTo>
                <a:lnTo>
                  <a:pt x="2064720" y="1735222"/>
                </a:lnTo>
                <a:cubicBezTo>
                  <a:pt x="2064720" y="1745790"/>
                  <a:pt x="2060228" y="1755357"/>
                  <a:pt x="2052963" y="1762283"/>
                </a:cubicBezTo>
                <a:lnTo>
                  <a:pt x="2045137" y="1765373"/>
                </a:lnTo>
                <a:lnTo>
                  <a:pt x="2034567" y="1790285"/>
                </a:lnTo>
                <a:lnTo>
                  <a:pt x="2029015" y="1792530"/>
                </a:lnTo>
                <a:lnTo>
                  <a:pt x="2029248" y="1793093"/>
                </a:lnTo>
                <a:cubicBezTo>
                  <a:pt x="2029248" y="1803661"/>
                  <a:pt x="2024964" y="1813229"/>
                  <a:pt x="2018038" y="1820154"/>
                </a:cubicBezTo>
                <a:lnTo>
                  <a:pt x="2013551" y="1822012"/>
                </a:lnTo>
                <a:lnTo>
                  <a:pt x="2014313" y="1823896"/>
                </a:lnTo>
                <a:cubicBezTo>
                  <a:pt x="2014313" y="1834722"/>
                  <a:pt x="2010029" y="1844522"/>
                  <a:pt x="2003104" y="1851617"/>
                </a:cubicBezTo>
                <a:lnTo>
                  <a:pt x="1999204" y="1853271"/>
                </a:lnTo>
                <a:lnTo>
                  <a:pt x="1988169" y="1881214"/>
                </a:lnTo>
                <a:lnTo>
                  <a:pt x="1983907" y="1883065"/>
                </a:lnTo>
                <a:lnTo>
                  <a:pt x="1972962" y="1909488"/>
                </a:lnTo>
                <a:lnTo>
                  <a:pt x="1967332" y="1911820"/>
                </a:lnTo>
                <a:lnTo>
                  <a:pt x="1967643" y="1912570"/>
                </a:lnTo>
                <a:cubicBezTo>
                  <a:pt x="1967643" y="1923138"/>
                  <a:pt x="1963359" y="1932706"/>
                  <a:pt x="1956434" y="1939631"/>
                </a:cubicBezTo>
                <a:lnTo>
                  <a:pt x="1951946" y="1941489"/>
                </a:lnTo>
                <a:lnTo>
                  <a:pt x="1952708" y="1943373"/>
                </a:lnTo>
                <a:cubicBezTo>
                  <a:pt x="1952708" y="1954199"/>
                  <a:pt x="1948424" y="1963999"/>
                  <a:pt x="1941499" y="1971094"/>
                </a:cubicBezTo>
                <a:lnTo>
                  <a:pt x="1937245" y="1972899"/>
                </a:lnTo>
                <a:lnTo>
                  <a:pt x="1937773" y="1974175"/>
                </a:lnTo>
                <a:cubicBezTo>
                  <a:pt x="1937773" y="1984743"/>
                  <a:pt x="1933489" y="1994311"/>
                  <a:pt x="1926564" y="2001236"/>
                </a:cubicBezTo>
                <a:lnTo>
                  <a:pt x="1922063" y="2003101"/>
                </a:lnTo>
                <a:lnTo>
                  <a:pt x="1922840" y="2004978"/>
                </a:lnTo>
                <a:cubicBezTo>
                  <a:pt x="1922840" y="2015804"/>
                  <a:pt x="1918452" y="2025604"/>
                  <a:pt x="1911357" y="2032699"/>
                </a:cubicBezTo>
                <a:lnTo>
                  <a:pt x="1908915" y="2033711"/>
                </a:lnTo>
                <a:lnTo>
                  <a:pt x="1909772" y="2035781"/>
                </a:lnTo>
                <a:cubicBezTo>
                  <a:pt x="1909772" y="2046349"/>
                  <a:pt x="1905488" y="2055917"/>
                  <a:pt x="1898563" y="2062842"/>
                </a:cubicBezTo>
                <a:lnTo>
                  <a:pt x="1893485" y="2064946"/>
                </a:lnTo>
                <a:lnTo>
                  <a:pt x="1894837" y="2068450"/>
                </a:lnTo>
                <a:cubicBezTo>
                  <a:pt x="1894837" y="2079791"/>
                  <a:pt x="1890553" y="2090058"/>
                  <a:pt x="1883628" y="2097492"/>
                </a:cubicBezTo>
                <a:lnTo>
                  <a:pt x="1882365" y="2098053"/>
                </a:lnTo>
                <a:lnTo>
                  <a:pt x="1883636" y="2101121"/>
                </a:lnTo>
                <a:cubicBezTo>
                  <a:pt x="1883636" y="2111689"/>
                  <a:pt x="1879352" y="2121257"/>
                  <a:pt x="1872427" y="2128182"/>
                </a:cubicBezTo>
                <a:lnTo>
                  <a:pt x="1867924" y="2130047"/>
                </a:lnTo>
                <a:lnTo>
                  <a:pt x="1868702" y="2131924"/>
                </a:lnTo>
                <a:cubicBezTo>
                  <a:pt x="1868702" y="2142749"/>
                  <a:pt x="1864313" y="2152550"/>
                  <a:pt x="1857218" y="2159645"/>
                </a:cubicBezTo>
                <a:lnTo>
                  <a:pt x="1856347" y="2160005"/>
                </a:lnTo>
                <a:lnTo>
                  <a:pt x="1857501" y="2162725"/>
                </a:lnTo>
                <a:cubicBezTo>
                  <a:pt x="1857501" y="2173294"/>
                  <a:pt x="1853112" y="2182862"/>
                  <a:pt x="1846017" y="2189787"/>
                </a:cubicBezTo>
                <a:lnTo>
                  <a:pt x="1842774" y="2191098"/>
                </a:lnTo>
                <a:lnTo>
                  <a:pt x="1844432" y="2195395"/>
                </a:lnTo>
                <a:cubicBezTo>
                  <a:pt x="1844432" y="2206736"/>
                  <a:pt x="1840148" y="2217003"/>
                  <a:pt x="1833223" y="2224436"/>
                </a:cubicBezTo>
                <a:lnTo>
                  <a:pt x="1831909" y="2225020"/>
                </a:lnTo>
                <a:lnTo>
                  <a:pt x="1833232" y="2228065"/>
                </a:lnTo>
                <a:cubicBezTo>
                  <a:pt x="1833232" y="2238634"/>
                  <a:pt x="1828740" y="2248201"/>
                  <a:pt x="1821476" y="2255126"/>
                </a:cubicBezTo>
                <a:lnTo>
                  <a:pt x="1817430" y="2256725"/>
                </a:lnTo>
                <a:lnTo>
                  <a:pt x="1818296" y="2258867"/>
                </a:lnTo>
                <a:cubicBezTo>
                  <a:pt x="1818296" y="2269693"/>
                  <a:pt x="1814012" y="2279495"/>
                  <a:pt x="1807087" y="2286589"/>
                </a:cubicBezTo>
                <a:lnTo>
                  <a:pt x="1804644" y="2287627"/>
                </a:lnTo>
                <a:lnTo>
                  <a:pt x="1807095" y="2293404"/>
                </a:lnTo>
                <a:lnTo>
                  <a:pt x="1796559" y="2318236"/>
                </a:lnTo>
                <a:lnTo>
                  <a:pt x="1799627" y="2325139"/>
                </a:lnTo>
                <a:cubicBezTo>
                  <a:pt x="1799627" y="2335708"/>
                  <a:pt x="1795030" y="2345275"/>
                  <a:pt x="1787598" y="2352201"/>
                </a:cubicBezTo>
                <a:lnTo>
                  <a:pt x="1784367" y="2353448"/>
                </a:lnTo>
                <a:lnTo>
                  <a:pt x="1786560" y="2358742"/>
                </a:lnTo>
                <a:cubicBezTo>
                  <a:pt x="1786560" y="2369311"/>
                  <a:pt x="1782276" y="2378878"/>
                  <a:pt x="1775350" y="2385803"/>
                </a:cubicBezTo>
                <a:lnTo>
                  <a:pt x="1773704" y="2386485"/>
                </a:lnTo>
                <a:lnTo>
                  <a:pt x="1775359" y="2390479"/>
                </a:lnTo>
                <a:cubicBezTo>
                  <a:pt x="1775359" y="2401047"/>
                  <a:pt x="1771075" y="2410615"/>
                  <a:pt x="1764149" y="2417540"/>
                </a:cubicBezTo>
                <a:lnTo>
                  <a:pt x="1761843" y="2418495"/>
                </a:lnTo>
                <a:lnTo>
                  <a:pt x="1764158" y="2424082"/>
                </a:lnTo>
                <a:lnTo>
                  <a:pt x="1753852" y="2448962"/>
                </a:lnTo>
                <a:lnTo>
                  <a:pt x="1756692" y="2455818"/>
                </a:lnTo>
                <a:cubicBezTo>
                  <a:pt x="1756692" y="2466386"/>
                  <a:pt x="1752408" y="2475953"/>
                  <a:pt x="1745482" y="2482879"/>
                </a:cubicBezTo>
                <a:lnTo>
                  <a:pt x="1743128" y="2483854"/>
                </a:lnTo>
                <a:lnTo>
                  <a:pt x="1745491" y="2489421"/>
                </a:lnTo>
                <a:lnTo>
                  <a:pt x="1734232" y="2515955"/>
                </a:lnTo>
                <a:lnTo>
                  <a:pt x="1738023" y="2524891"/>
                </a:lnTo>
                <a:lnTo>
                  <a:pt x="1727039" y="2550777"/>
                </a:lnTo>
                <a:lnTo>
                  <a:pt x="1728688" y="2554760"/>
                </a:lnTo>
                <a:cubicBezTo>
                  <a:pt x="1728688" y="2565329"/>
                  <a:pt x="1724404" y="2574896"/>
                  <a:pt x="1717479" y="2581821"/>
                </a:cubicBezTo>
                <a:lnTo>
                  <a:pt x="1714513" y="2583050"/>
                </a:lnTo>
                <a:lnTo>
                  <a:pt x="1717487" y="2590230"/>
                </a:lnTo>
                <a:lnTo>
                  <a:pt x="1706643" y="2616412"/>
                </a:lnTo>
                <a:lnTo>
                  <a:pt x="1710020" y="2624766"/>
                </a:lnTo>
                <a:lnTo>
                  <a:pt x="1699265" y="2651365"/>
                </a:lnTo>
                <a:lnTo>
                  <a:pt x="1702553" y="2659303"/>
                </a:lnTo>
                <a:lnTo>
                  <a:pt x="1691708" y="2685486"/>
                </a:lnTo>
                <a:lnTo>
                  <a:pt x="1695085" y="2693840"/>
                </a:lnTo>
                <a:lnTo>
                  <a:pt x="1686502" y="2715067"/>
                </a:lnTo>
                <a:lnTo>
                  <a:pt x="1691352" y="2726510"/>
                </a:lnTo>
                <a:lnTo>
                  <a:pt x="1680497" y="2752124"/>
                </a:lnTo>
                <a:lnTo>
                  <a:pt x="1683886" y="2760112"/>
                </a:lnTo>
                <a:lnTo>
                  <a:pt x="1673022" y="2785712"/>
                </a:lnTo>
                <a:lnTo>
                  <a:pt x="1676418" y="2793715"/>
                </a:lnTo>
                <a:cubicBezTo>
                  <a:pt x="1676418" y="2804283"/>
                  <a:pt x="1672030" y="2813851"/>
                  <a:pt x="1664935" y="2820776"/>
                </a:cubicBezTo>
                <a:lnTo>
                  <a:pt x="1663792" y="2821238"/>
                </a:lnTo>
                <a:lnTo>
                  <a:pt x="1667084" y="2829185"/>
                </a:lnTo>
                <a:lnTo>
                  <a:pt x="1658257" y="2850494"/>
                </a:lnTo>
                <a:lnTo>
                  <a:pt x="1663350" y="2862788"/>
                </a:lnTo>
                <a:lnTo>
                  <a:pt x="1653751" y="2885963"/>
                </a:lnTo>
                <a:lnTo>
                  <a:pt x="1659616" y="2900125"/>
                </a:lnTo>
                <a:lnTo>
                  <a:pt x="1648850" y="2926117"/>
                </a:lnTo>
                <a:lnTo>
                  <a:pt x="1652148" y="2934660"/>
                </a:lnTo>
                <a:lnTo>
                  <a:pt x="1643074" y="2958170"/>
                </a:lnTo>
                <a:lnTo>
                  <a:pt x="1648414" y="2971063"/>
                </a:lnTo>
                <a:lnTo>
                  <a:pt x="1639458" y="2992684"/>
                </a:lnTo>
                <a:lnTo>
                  <a:pt x="1644680" y="3005600"/>
                </a:lnTo>
                <a:lnTo>
                  <a:pt x="1635769" y="3027637"/>
                </a:lnTo>
                <a:lnTo>
                  <a:pt x="1640947" y="3040137"/>
                </a:lnTo>
                <a:lnTo>
                  <a:pt x="1631734" y="3062378"/>
                </a:lnTo>
                <a:lnTo>
                  <a:pt x="1637213" y="3075606"/>
                </a:lnTo>
                <a:lnTo>
                  <a:pt x="1628387" y="3096914"/>
                </a:lnTo>
                <a:lnTo>
                  <a:pt x="1633479" y="3109209"/>
                </a:lnTo>
                <a:lnTo>
                  <a:pt x="1623493" y="3133317"/>
                </a:lnTo>
                <a:lnTo>
                  <a:pt x="1629746" y="3148413"/>
                </a:lnTo>
                <a:lnTo>
                  <a:pt x="1622679" y="3165473"/>
                </a:lnTo>
                <a:lnTo>
                  <a:pt x="1629746" y="3182950"/>
                </a:lnTo>
                <a:lnTo>
                  <a:pt x="1620774" y="3205138"/>
                </a:lnTo>
                <a:lnTo>
                  <a:pt x="1626013" y="3217485"/>
                </a:lnTo>
                <a:lnTo>
                  <a:pt x="1618562" y="3235045"/>
                </a:lnTo>
                <a:lnTo>
                  <a:pt x="1626013" y="3253888"/>
                </a:lnTo>
                <a:lnTo>
                  <a:pt x="1616761" y="3277287"/>
                </a:lnTo>
                <a:lnTo>
                  <a:pt x="1622280" y="3290292"/>
                </a:lnTo>
                <a:lnTo>
                  <a:pt x="1614755" y="3308027"/>
                </a:lnTo>
                <a:lnTo>
                  <a:pt x="1622280" y="3325761"/>
                </a:lnTo>
                <a:lnTo>
                  <a:pt x="1614358" y="3344430"/>
                </a:lnTo>
                <a:lnTo>
                  <a:pt x="1622280" y="3363098"/>
                </a:lnTo>
                <a:lnTo>
                  <a:pt x="1614755" y="3380834"/>
                </a:lnTo>
                <a:lnTo>
                  <a:pt x="1622280" y="3398569"/>
                </a:lnTo>
                <a:lnTo>
                  <a:pt x="1621197" y="3401120"/>
                </a:lnTo>
                <a:lnTo>
                  <a:pt x="1544954" y="3401120"/>
                </a:lnTo>
                <a:lnTo>
                  <a:pt x="1543871" y="3398569"/>
                </a:lnTo>
                <a:lnTo>
                  <a:pt x="1551396" y="3380834"/>
                </a:lnTo>
                <a:lnTo>
                  <a:pt x="1543871" y="3363098"/>
                </a:lnTo>
                <a:lnTo>
                  <a:pt x="1551793" y="3344430"/>
                </a:lnTo>
                <a:lnTo>
                  <a:pt x="1543871" y="3325761"/>
                </a:lnTo>
                <a:lnTo>
                  <a:pt x="1551396" y="3308027"/>
                </a:lnTo>
                <a:lnTo>
                  <a:pt x="1543871" y="3290292"/>
                </a:lnTo>
                <a:lnTo>
                  <a:pt x="1553254" y="3268177"/>
                </a:lnTo>
                <a:lnTo>
                  <a:pt x="1547605" y="3253888"/>
                </a:lnTo>
                <a:lnTo>
                  <a:pt x="1555056" y="3235045"/>
                </a:lnTo>
                <a:lnTo>
                  <a:pt x="1547605" y="3217485"/>
                </a:lnTo>
                <a:lnTo>
                  <a:pt x="1557623" y="3193875"/>
                </a:lnTo>
                <a:lnTo>
                  <a:pt x="1553205" y="3182950"/>
                </a:lnTo>
                <a:lnTo>
                  <a:pt x="1560271" y="3165473"/>
                </a:lnTo>
                <a:lnTo>
                  <a:pt x="1553205" y="3148413"/>
                </a:lnTo>
                <a:lnTo>
                  <a:pt x="1563191" y="3124303"/>
                </a:lnTo>
                <a:lnTo>
                  <a:pt x="1556939" y="3109209"/>
                </a:lnTo>
                <a:lnTo>
                  <a:pt x="1565764" y="3087901"/>
                </a:lnTo>
                <a:lnTo>
                  <a:pt x="1560672" y="3075606"/>
                </a:lnTo>
                <a:lnTo>
                  <a:pt x="1569885" y="3053364"/>
                </a:lnTo>
                <a:lnTo>
                  <a:pt x="1564406" y="3040137"/>
                </a:lnTo>
                <a:lnTo>
                  <a:pt x="1573362" y="3018514"/>
                </a:lnTo>
                <a:lnTo>
                  <a:pt x="1568140" y="3005600"/>
                </a:lnTo>
                <a:lnTo>
                  <a:pt x="1577050" y="2983563"/>
                </a:lnTo>
                <a:lnTo>
                  <a:pt x="1571873" y="2971063"/>
                </a:lnTo>
                <a:lnTo>
                  <a:pt x="1581079" y="2948838"/>
                </a:lnTo>
                <a:lnTo>
                  <a:pt x="1575607" y="2934660"/>
                </a:lnTo>
                <a:lnTo>
                  <a:pt x="1584308" y="2912117"/>
                </a:lnTo>
                <a:lnTo>
                  <a:pt x="1579341" y="2900125"/>
                </a:lnTo>
                <a:lnTo>
                  <a:pt x="1590807" y="2872440"/>
                </a:lnTo>
                <a:lnTo>
                  <a:pt x="1586809" y="2862788"/>
                </a:lnTo>
                <a:lnTo>
                  <a:pt x="1595635" y="2841480"/>
                </a:lnTo>
                <a:lnTo>
                  <a:pt x="1590543" y="2829185"/>
                </a:lnTo>
                <a:lnTo>
                  <a:pt x="1601666" y="2802331"/>
                </a:lnTo>
                <a:lnTo>
                  <a:pt x="1598010" y="2793715"/>
                </a:lnTo>
                <a:lnTo>
                  <a:pt x="1608872" y="2768114"/>
                </a:lnTo>
                <a:lnTo>
                  <a:pt x="1605477" y="2760112"/>
                </a:lnTo>
                <a:lnTo>
                  <a:pt x="1614470" y="2738919"/>
                </a:lnTo>
                <a:lnTo>
                  <a:pt x="1609211" y="2726510"/>
                </a:lnTo>
                <a:lnTo>
                  <a:pt x="1620748" y="2699289"/>
                </a:lnTo>
                <a:lnTo>
                  <a:pt x="1618545" y="2693840"/>
                </a:lnTo>
                <a:lnTo>
                  <a:pt x="1629300" y="2667241"/>
                </a:lnTo>
                <a:lnTo>
                  <a:pt x="1626012" y="2659303"/>
                </a:lnTo>
                <a:lnTo>
                  <a:pt x="1636857" y="2633120"/>
                </a:lnTo>
                <a:lnTo>
                  <a:pt x="1633479" y="2624766"/>
                </a:lnTo>
                <a:lnTo>
                  <a:pt x="1644235" y="2598167"/>
                </a:lnTo>
                <a:lnTo>
                  <a:pt x="1640947" y="2590230"/>
                </a:lnTo>
                <a:cubicBezTo>
                  <a:pt x="1640947" y="2579661"/>
                  <a:pt x="1645230" y="2570094"/>
                  <a:pt x="1652156" y="2563168"/>
                </a:cubicBezTo>
                <a:lnTo>
                  <a:pt x="1655122" y="2561940"/>
                </a:lnTo>
                <a:lnTo>
                  <a:pt x="1652148" y="2554760"/>
                </a:lnTo>
                <a:lnTo>
                  <a:pt x="1662096" y="2530740"/>
                </a:lnTo>
                <a:lnTo>
                  <a:pt x="1659615" y="2524891"/>
                </a:lnTo>
                <a:lnTo>
                  <a:pt x="1670874" y="2498357"/>
                </a:lnTo>
                <a:lnTo>
                  <a:pt x="1667082" y="2489421"/>
                </a:lnTo>
                <a:cubicBezTo>
                  <a:pt x="1667082" y="2478852"/>
                  <a:pt x="1671470" y="2469285"/>
                  <a:pt x="1678564" y="2462359"/>
                </a:cubicBezTo>
                <a:lnTo>
                  <a:pt x="1682244" y="2460871"/>
                </a:lnTo>
                <a:lnTo>
                  <a:pt x="1680151" y="2455818"/>
                </a:lnTo>
                <a:lnTo>
                  <a:pt x="1690456" y="2430937"/>
                </a:lnTo>
                <a:lnTo>
                  <a:pt x="1687617" y="2424082"/>
                </a:lnTo>
                <a:cubicBezTo>
                  <a:pt x="1687617" y="2413514"/>
                  <a:pt x="1691900" y="2403946"/>
                  <a:pt x="1698826" y="2397021"/>
                </a:cubicBezTo>
                <a:lnTo>
                  <a:pt x="1701132" y="2396065"/>
                </a:lnTo>
                <a:lnTo>
                  <a:pt x="1698818" y="2390479"/>
                </a:lnTo>
                <a:cubicBezTo>
                  <a:pt x="1698818" y="2379911"/>
                  <a:pt x="1703101" y="2370343"/>
                  <a:pt x="1710027" y="2363418"/>
                </a:cubicBezTo>
                <a:lnTo>
                  <a:pt x="1711674" y="2362736"/>
                </a:lnTo>
                <a:lnTo>
                  <a:pt x="1710019" y="2358742"/>
                </a:lnTo>
                <a:lnTo>
                  <a:pt x="1720826" y="2332651"/>
                </a:lnTo>
                <a:lnTo>
                  <a:pt x="1717486" y="2325139"/>
                </a:lnTo>
                <a:cubicBezTo>
                  <a:pt x="1717486" y="2314571"/>
                  <a:pt x="1722083" y="2305003"/>
                  <a:pt x="1729515" y="2298078"/>
                </a:cubicBezTo>
                <a:lnTo>
                  <a:pt x="1730508" y="2297695"/>
                </a:lnTo>
                <a:lnTo>
                  <a:pt x="1728687" y="2293404"/>
                </a:lnTo>
                <a:cubicBezTo>
                  <a:pt x="1728687" y="2282835"/>
                  <a:pt x="1733075" y="2273268"/>
                  <a:pt x="1740169" y="2266343"/>
                </a:cubicBezTo>
                <a:lnTo>
                  <a:pt x="1744131" y="2264741"/>
                </a:lnTo>
                <a:lnTo>
                  <a:pt x="1741756" y="2258867"/>
                </a:lnTo>
                <a:cubicBezTo>
                  <a:pt x="1741756" y="2248041"/>
                  <a:pt x="1746039" y="2238240"/>
                  <a:pt x="1752965" y="2231145"/>
                </a:cubicBezTo>
                <a:lnTo>
                  <a:pt x="1754088" y="2230669"/>
                </a:lnTo>
                <a:lnTo>
                  <a:pt x="1752957" y="2228065"/>
                </a:lnTo>
                <a:cubicBezTo>
                  <a:pt x="1752957" y="2217497"/>
                  <a:pt x="1757449" y="2207929"/>
                  <a:pt x="1764713" y="2201004"/>
                </a:cubicBezTo>
                <a:lnTo>
                  <a:pt x="1769350" y="2199172"/>
                </a:lnTo>
                <a:lnTo>
                  <a:pt x="1767891" y="2195395"/>
                </a:lnTo>
                <a:cubicBezTo>
                  <a:pt x="1767891" y="2184053"/>
                  <a:pt x="1772174" y="2173786"/>
                  <a:pt x="1779101" y="2166353"/>
                </a:cubicBezTo>
                <a:lnTo>
                  <a:pt x="1780388" y="2165781"/>
                </a:lnTo>
                <a:lnTo>
                  <a:pt x="1779092" y="2162725"/>
                </a:lnTo>
                <a:cubicBezTo>
                  <a:pt x="1779092" y="2152157"/>
                  <a:pt x="1783480" y="2142590"/>
                  <a:pt x="1790574" y="2135664"/>
                </a:cubicBezTo>
                <a:lnTo>
                  <a:pt x="1791661" y="2135225"/>
                </a:lnTo>
                <a:lnTo>
                  <a:pt x="1790293" y="2131924"/>
                </a:lnTo>
                <a:cubicBezTo>
                  <a:pt x="1790293" y="2121098"/>
                  <a:pt x="1794681" y="2111296"/>
                  <a:pt x="1801775" y="2104202"/>
                </a:cubicBezTo>
                <a:lnTo>
                  <a:pt x="1807406" y="2101870"/>
                </a:lnTo>
                <a:lnTo>
                  <a:pt x="1807095" y="2101121"/>
                </a:lnTo>
                <a:cubicBezTo>
                  <a:pt x="1807095" y="2090552"/>
                  <a:pt x="1811378" y="2080985"/>
                  <a:pt x="1818305" y="2074060"/>
                </a:cubicBezTo>
                <a:lnTo>
                  <a:pt x="1820164" y="2073288"/>
                </a:lnTo>
                <a:lnTo>
                  <a:pt x="1818296" y="2068450"/>
                </a:lnTo>
                <a:cubicBezTo>
                  <a:pt x="1818296" y="2057108"/>
                  <a:pt x="1822579" y="2046841"/>
                  <a:pt x="1829506" y="2039409"/>
                </a:cubicBezTo>
                <a:lnTo>
                  <a:pt x="1833920" y="2037446"/>
                </a:lnTo>
                <a:lnTo>
                  <a:pt x="1833231" y="2035781"/>
                </a:lnTo>
                <a:cubicBezTo>
                  <a:pt x="1833231" y="2025213"/>
                  <a:pt x="1837514" y="2015645"/>
                  <a:pt x="1844440" y="2008720"/>
                </a:cubicBezTo>
                <a:lnTo>
                  <a:pt x="1845756" y="2008174"/>
                </a:lnTo>
                <a:lnTo>
                  <a:pt x="1844432" y="2004978"/>
                </a:lnTo>
                <a:cubicBezTo>
                  <a:pt x="1844432" y="1994152"/>
                  <a:pt x="1848820" y="1984350"/>
                  <a:pt x="1855914" y="1977256"/>
                </a:cubicBezTo>
                <a:lnTo>
                  <a:pt x="1861543" y="1974925"/>
                </a:lnTo>
                <a:lnTo>
                  <a:pt x="1861233" y="1974175"/>
                </a:lnTo>
                <a:cubicBezTo>
                  <a:pt x="1861233" y="1963607"/>
                  <a:pt x="1865516" y="1954039"/>
                  <a:pt x="1872442" y="1947114"/>
                </a:cubicBezTo>
                <a:lnTo>
                  <a:pt x="1876929" y="1945255"/>
                </a:lnTo>
                <a:lnTo>
                  <a:pt x="1876168" y="1943373"/>
                </a:lnTo>
                <a:cubicBezTo>
                  <a:pt x="1876168" y="1932547"/>
                  <a:pt x="1880450" y="1922746"/>
                  <a:pt x="1887377" y="1915651"/>
                </a:cubicBezTo>
                <a:lnTo>
                  <a:pt x="1891630" y="1913846"/>
                </a:lnTo>
                <a:lnTo>
                  <a:pt x="1891102" y="1912570"/>
                </a:lnTo>
                <a:cubicBezTo>
                  <a:pt x="1891102" y="1902002"/>
                  <a:pt x="1895385" y="1892434"/>
                  <a:pt x="1902312" y="1885509"/>
                </a:cubicBezTo>
                <a:lnTo>
                  <a:pt x="1906814" y="1883643"/>
                </a:lnTo>
                <a:lnTo>
                  <a:pt x="1906037" y="1881767"/>
                </a:lnTo>
                <a:cubicBezTo>
                  <a:pt x="1906037" y="1870941"/>
                  <a:pt x="1910424" y="1861140"/>
                  <a:pt x="1917519" y="1854045"/>
                </a:cubicBezTo>
                <a:lnTo>
                  <a:pt x="1923305" y="1851648"/>
                </a:lnTo>
                <a:lnTo>
                  <a:pt x="1934047" y="1824451"/>
                </a:lnTo>
                <a:lnTo>
                  <a:pt x="1938294" y="1822606"/>
                </a:lnTo>
                <a:lnTo>
                  <a:pt x="1948982" y="1796174"/>
                </a:lnTo>
                <a:lnTo>
                  <a:pt x="1953235" y="1794369"/>
                </a:lnTo>
                <a:lnTo>
                  <a:pt x="1952707" y="1793093"/>
                </a:lnTo>
                <a:cubicBezTo>
                  <a:pt x="1952707" y="1782525"/>
                  <a:pt x="1956990" y="1772957"/>
                  <a:pt x="1963917" y="1766032"/>
                </a:cubicBezTo>
                <a:lnTo>
                  <a:pt x="1968098" y="1764298"/>
                </a:lnTo>
                <a:lnTo>
                  <a:pt x="1967642" y="1763224"/>
                </a:lnTo>
                <a:cubicBezTo>
                  <a:pt x="1967642" y="1752655"/>
                  <a:pt x="1972029" y="1743087"/>
                  <a:pt x="1979124" y="1736162"/>
                </a:cubicBezTo>
                <a:lnTo>
                  <a:pt x="1985081" y="1733753"/>
                </a:lnTo>
                <a:lnTo>
                  <a:pt x="1996200" y="1708160"/>
                </a:lnTo>
                <a:lnTo>
                  <a:pt x="2003140" y="1705419"/>
                </a:lnTo>
                <a:lnTo>
                  <a:pt x="2003112" y="1705352"/>
                </a:lnTo>
                <a:cubicBezTo>
                  <a:pt x="2003112" y="1694784"/>
                  <a:pt x="2007395" y="1685216"/>
                  <a:pt x="2014322" y="1678291"/>
                </a:cubicBezTo>
                <a:lnTo>
                  <a:pt x="2019155" y="1676289"/>
                </a:lnTo>
                <a:lnTo>
                  <a:pt x="2018047" y="1673615"/>
                </a:lnTo>
                <a:cubicBezTo>
                  <a:pt x="2018047" y="1663047"/>
                  <a:pt x="2022330" y="1653480"/>
                  <a:pt x="2029256" y="1646554"/>
                </a:cubicBezTo>
                <a:lnTo>
                  <a:pt x="2040976" y="1641699"/>
                </a:lnTo>
                <a:lnTo>
                  <a:pt x="2049791" y="1620419"/>
                </a:lnTo>
                <a:lnTo>
                  <a:pt x="2057811" y="1617097"/>
                </a:lnTo>
                <a:lnTo>
                  <a:pt x="2057250" y="1615743"/>
                </a:lnTo>
                <a:cubicBezTo>
                  <a:pt x="2057250" y="1605175"/>
                  <a:pt x="2061533" y="1595607"/>
                  <a:pt x="2068459" y="1588682"/>
                </a:cubicBezTo>
                <a:lnTo>
                  <a:pt x="2073419" y="1586626"/>
                </a:lnTo>
                <a:lnTo>
                  <a:pt x="2083393" y="1562546"/>
                </a:lnTo>
                <a:lnTo>
                  <a:pt x="2091428" y="1559218"/>
                </a:lnTo>
                <a:lnTo>
                  <a:pt x="2102335" y="1531630"/>
                </a:lnTo>
                <a:lnTo>
                  <a:pt x="2113425" y="1526818"/>
                </a:lnTo>
                <a:lnTo>
                  <a:pt x="2122598" y="1504675"/>
                </a:lnTo>
                <a:lnTo>
                  <a:pt x="2131554" y="1500965"/>
                </a:lnTo>
                <a:lnTo>
                  <a:pt x="2141266" y="1476945"/>
                </a:lnTo>
                <a:lnTo>
                  <a:pt x="2150701" y="1472942"/>
                </a:lnTo>
                <a:lnTo>
                  <a:pt x="2160207" y="1450538"/>
                </a:lnTo>
                <a:lnTo>
                  <a:pt x="2171541" y="1445955"/>
                </a:lnTo>
                <a:lnTo>
                  <a:pt x="2180469" y="1424402"/>
                </a:lnTo>
                <a:lnTo>
                  <a:pt x="2188061" y="1421256"/>
                </a:lnTo>
                <a:lnTo>
                  <a:pt x="2199138" y="1393212"/>
                </a:lnTo>
                <a:lnTo>
                  <a:pt x="2208479" y="1389154"/>
                </a:lnTo>
                <a:lnTo>
                  <a:pt x="2218079" y="1366529"/>
                </a:lnTo>
                <a:lnTo>
                  <a:pt x="2228566" y="1362289"/>
                </a:lnTo>
                <a:lnTo>
                  <a:pt x="2238888" y="1338528"/>
                </a:lnTo>
                <a:lnTo>
                  <a:pt x="2252808" y="1333030"/>
                </a:lnTo>
                <a:lnTo>
                  <a:pt x="2260744" y="1312939"/>
                </a:lnTo>
                <a:lnTo>
                  <a:pt x="2270376" y="1308754"/>
                </a:lnTo>
                <a:lnTo>
                  <a:pt x="2279685" y="1285209"/>
                </a:lnTo>
                <a:lnTo>
                  <a:pt x="2297211" y="1277604"/>
                </a:lnTo>
                <a:lnTo>
                  <a:pt x="2303680" y="1261987"/>
                </a:lnTo>
                <a:lnTo>
                  <a:pt x="2312636" y="1258277"/>
                </a:lnTo>
                <a:lnTo>
                  <a:pt x="2322348" y="1234258"/>
                </a:lnTo>
                <a:lnTo>
                  <a:pt x="2336337" y="1228323"/>
                </a:lnTo>
                <a:lnTo>
                  <a:pt x="2345023" y="1207850"/>
                </a:lnTo>
                <a:lnTo>
                  <a:pt x="2361554" y="1201165"/>
                </a:lnTo>
                <a:lnTo>
                  <a:pt x="2369020" y="1182261"/>
                </a:lnTo>
                <a:lnTo>
                  <a:pt x="2379249" y="1177817"/>
                </a:lnTo>
                <a:lnTo>
                  <a:pt x="2387688" y="1157444"/>
                </a:lnTo>
                <a:lnTo>
                  <a:pt x="2401744" y="1151622"/>
                </a:lnTo>
                <a:lnTo>
                  <a:pt x="2410363" y="1131309"/>
                </a:lnTo>
                <a:lnTo>
                  <a:pt x="2427449" y="1124400"/>
                </a:lnTo>
                <a:lnTo>
                  <a:pt x="2434359" y="1107312"/>
                </a:lnTo>
                <a:lnTo>
                  <a:pt x="2448346" y="1101377"/>
                </a:lnTo>
                <a:lnTo>
                  <a:pt x="2457033" y="1080904"/>
                </a:lnTo>
                <a:lnTo>
                  <a:pt x="2474712" y="1073755"/>
                </a:lnTo>
                <a:lnTo>
                  <a:pt x="2481030" y="1058502"/>
                </a:lnTo>
                <a:lnTo>
                  <a:pt x="2495938" y="1052327"/>
                </a:lnTo>
                <a:lnTo>
                  <a:pt x="2503432" y="1034234"/>
                </a:lnTo>
                <a:lnTo>
                  <a:pt x="2518236" y="1028101"/>
                </a:lnTo>
                <a:lnTo>
                  <a:pt x="2526107" y="1008645"/>
                </a:lnTo>
                <a:lnTo>
                  <a:pt x="2543090" y="1001442"/>
                </a:lnTo>
                <a:lnTo>
                  <a:pt x="2550102" y="984101"/>
                </a:lnTo>
                <a:lnTo>
                  <a:pt x="2566160" y="977288"/>
                </a:lnTo>
                <a:lnTo>
                  <a:pt x="2573051" y="961426"/>
                </a:lnTo>
                <a:lnTo>
                  <a:pt x="2594783" y="952843"/>
                </a:lnTo>
                <a:lnTo>
                  <a:pt x="2600507" y="939024"/>
                </a:lnTo>
                <a:lnTo>
                  <a:pt x="2615762" y="932705"/>
                </a:lnTo>
                <a:lnTo>
                  <a:pt x="2622909" y="915029"/>
                </a:lnTo>
                <a:lnTo>
                  <a:pt x="2643383" y="906342"/>
                </a:lnTo>
                <a:lnTo>
                  <a:pt x="2649318" y="892354"/>
                </a:lnTo>
                <a:lnTo>
                  <a:pt x="2666994" y="885207"/>
                </a:lnTo>
                <a:lnTo>
                  <a:pt x="2668496" y="881579"/>
                </a:lnTo>
                <a:lnTo>
                  <a:pt x="2649069" y="889626"/>
                </a:lnTo>
                <a:lnTo>
                  <a:pt x="2643155" y="904585"/>
                </a:lnTo>
                <a:lnTo>
                  <a:pt x="2623345" y="913180"/>
                </a:lnTo>
                <a:lnTo>
                  <a:pt x="2618613" y="924075"/>
                </a:lnTo>
                <a:lnTo>
                  <a:pt x="2599112" y="931776"/>
                </a:lnTo>
                <a:lnTo>
                  <a:pt x="2593024" y="946477"/>
                </a:lnTo>
                <a:lnTo>
                  <a:pt x="2575267" y="953832"/>
                </a:lnTo>
                <a:lnTo>
                  <a:pt x="2568210" y="970472"/>
                </a:lnTo>
                <a:lnTo>
                  <a:pt x="2548751" y="978345"/>
                </a:lnTo>
                <a:lnTo>
                  <a:pt x="2542619" y="993147"/>
                </a:lnTo>
                <a:lnTo>
                  <a:pt x="2526642" y="999765"/>
                </a:lnTo>
                <a:lnTo>
                  <a:pt x="2519943" y="1015549"/>
                </a:lnTo>
                <a:lnTo>
                  <a:pt x="2502857" y="1022457"/>
                </a:lnTo>
                <a:lnTo>
                  <a:pt x="2495948" y="1039544"/>
                </a:lnTo>
                <a:lnTo>
                  <a:pt x="2481104" y="1045843"/>
                </a:lnTo>
                <a:lnTo>
                  <a:pt x="2473001" y="1065408"/>
                </a:lnTo>
                <a:lnTo>
                  <a:pt x="2451332" y="1074383"/>
                </a:lnTo>
                <a:lnTo>
                  <a:pt x="2445544" y="1088356"/>
                </a:lnTo>
                <a:lnTo>
                  <a:pt x="2430637" y="1094531"/>
                </a:lnTo>
                <a:lnTo>
                  <a:pt x="2423142" y="1112624"/>
                </a:lnTo>
                <a:lnTo>
                  <a:pt x="2407164" y="1119242"/>
                </a:lnTo>
                <a:lnTo>
                  <a:pt x="2400466" y="1135026"/>
                </a:lnTo>
                <a:lnTo>
                  <a:pt x="2385185" y="1141206"/>
                </a:lnTo>
                <a:lnTo>
                  <a:pt x="2376471" y="1162755"/>
                </a:lnTo>
                <a:lnTo>
                  <a:pt x="2364991" y="1167626"/>
                </a:lnTo>
                <a:lnTo>
                  <a:pt x="2357257" y="1185431"/>
                </a:lnTo>
                <a:lnTo>
                  <a:pt x="2343995" y="1190669"/>
                </a:lnTo>
                <a:lnTo>
                  <a:pt x="2335128" y="1211567"/>
                </a:lnTo>
                <a:lnTo>
                  <a:pt x="2319477" y="1217896"/>
                </a:lnTo>
                <a:lnTo>
                  <a:pt x="2311132" y="1239024"/>
                </a:lnTo>
                <a:lnTo>
                  <a:pt x="2295406" y="1245857"/>
                </a:lnTo>
                <a:lnTo>
                  <a:pt x="2288730" y="1261972"/>
                </a:lnTo>
                <a:lnTo>
                  <a:pt x="2279731" y="1265700"/>
                </a:lnTo>
                <a:lnTo>
                  <a:pt x="2269788" y="1289701"/>
                </a:lnTo>
                <a:lnTo>
                  <a:pt x="2254027" y="1296230"/>
                </a:lnTo>
                <a:lnTo>
                  <a:pt x="2245792" y="1316109"/>
                </a:lnTo>
                <a:lnTo>
                  <a:pt x="2236059" y="1320140"/>
                </a:lnTo>
                <a:lnTo>
                  <a:pt x="2227124" y="1343292"/>
                </a:lnTo>
                <a:lnTo>
                  <a:pt x="2210340" y="1350752"/>
                </a:lnTo>
                <a:lnTo>
                  <a:pt x="2202856" y="1369702"/>
                </a:lnTo>
                <a:lnTo>
                  <a:pt x="2191682" y="1374557"/>
                </a:lnTo>
                <a:lnTo>
                  <a:pt x="2184188" y="1392650"/>
                </a:lnTo>
                <a:lnTo>
                  <a:pt x="2175654" y="1396185"/>
                </a:lnTo>
                <a:lnTo>
                  <a:pt x="2165519" y="1420652"/>
                </a:lnTo>
                <a:lnTo>
                  <a:pt x="2150350" y="1426935"/>
                </a:lnTo>
                <a:lnTo>
                  <a:pt x="2141250" y="1449975"/>
                </a:lnTo>
                <a:lnTo>
                  <a:pt x="2132905" y="1453601"/>
                </a:lnTo>
                <a:lnTo>
                  <a:pt x="2122582" y="1478524"/>
                </a:lnTo>
                <a:lnTo>
                  <a:pt x="2113115" y="1482446"/>
                </a:lnTo>
                <a:lnTo>
                  <a:pt x="2103913" y="1504660"/>
                </a:lnTo>
                <a:lnTo>
                  <a:pt x="2092715" y="1509299"/>
                </a:lnTo>
                <a:lnTo>
                  <a:pt x="2083378" y="1532388"/>
                </a:lnTo>
                <a:lnTo>
                  <a:pt x="2074001" y="1536367"/>
                </a:lnTo>
                <a:lnTo>
                  <a:pt x="2064710" y="1558797"/>
                </a:lnTo>
                <a:lnTo>
                  <a:pt x="2056693" y="1562118"/>
                </a:lnTo>
                <a:lnTo>
                  <a:pt x="2046042" y="1589713"/>
                </a:lnTo>
                <a:lnTo>
                  <a:pt x="2041395" y="1591778"/>
                </a:lnTo>
                <a:lnTo>
                  <a:pt x="2030833" y="1616669"/>
                </a:lnTo>
                <a:lnTo>
                  <a:pt x="2019499" y="1621251"/>
                </a:lnTo>
                <a:lnTo>
                  <a:pt x="2010571" y="1642804"/>
                </a:lnTo>
                <a:lnTo>
                  <a:pt x="2002551" y="1646126"/>
                </a:lnTo>
                <a:lnTo>
                  <a:pt x="2003112" y="1647480"/>
                </a:lnTo>
                <a:cubicBezTo>
                  <a:pt x="2003112" y="1658048"/>
                  <a:pt x="1998828" y="1667616"/>
                  <a:pt x="1991903" y="1674541"/>
                </a:cubicBezTo>
                <a:lnTo>
                  <a:pt x="1986907" y="1676609"/>
                </a:lnTo>
                <a:lnTo>
                  <a:pt x="1976695" y="1700677"/>
                </a:lnTo>
                <a:lnTo>
                  <a:pt x="1967283" y="1704483"/>
                </a:lnTo>
                <a:lnTo>
                  <a:pt x="1967643" y="1705352"/>
                </a:lnTo>
                <a:cubicBezTo>
                  <a:pt x="1967643" y="1715921"/>
                  <a:pt x="1963359" y="1725488"/>
                  <a:pt x="1956434" y="1732413"/>
                </a:cubicBezTo>
                <a:lnTo>
                  <a:pt x="1952261" y="1734142"/>
                </a:lnTo>
                <a:lnTo>
                  <a:pt x="1952708" y="1735222"/>
                </a:lnTo>
                <a:cubicBezTo>
                  <a:pt x="1952708" y="1745790"/>
                  <a:pt x="1948424" y="1755357"/>
                  <a:pt x="1941499" y="1762283"/>
                </a:cubicBezTo>
                <a:lnTo>
                  <a:pt x="1937456" y="1763957"/>
                </a:lnTo>
                <a:lnTo>
                  <a:pt x="1926019" y="1790285"/>
                </a:lnTo>
                <a:lnTo>
                  <a:pt x="1919077" y="1793026"/>
                </a:lnTo>
                <a:lnTo>
                  <a:pt x="1919105" y="1793093"/>
                </a:lnTo>
                <a:cubicBezTo>
                  <a:pt x="1919105" y="1803661"/>
                  <a:pt x="1914717" y="1813229"/>
                  <a:pt x="1907622" y="1820154"/>
                </a:cubicBezTo>
                <a:lnTo>
                  <a:pt x="1901751" y="1822528"/>
                </a:lnTo>
                <a:lnTo>
                  <a:pt x="1902303" y="1823896"/>
                </a:lnTo>
                <a:cubicBezTo>
                  <a:pt x="1902303" y="1834722"/>
                  <a:pt x="1898019" y="1844522"/>
                  <a:pt x="1891094" y="1851617"/>
                </a:cubicBezTo>
                <a:lnTo>
                  <a:pt x="1887195" y="1853271"/>
                </a:lnTo>
                <a:lnTo>
                  <a:pt x="1876159" y="1881214"/>
                </a:lnTo>
                <a:lnTo>
                  <a:pt x="1871913" y="1883059"/>
                </a:lnTo>
                <a:lnTo>
                  <a:pt x="1861226" y="1909488"/>
                </a:lnTo>
                <a:lnTo>
                  <a:pt x="1856961" y="1911298"/>
                </a:lnTo>
                <a:lnTo>
                  <a:pt x="1857501" y="1912570"/>
                </a:lnTo>
                <a:cubicBezTo>
                  <a:pt x="1857501" y="1923138"/>
                  <a:pt x="1853112" y="1932706"/>
                  <a:pt x="1846017" y="1939631"/>
                </a:cubicBezTo>
                <a:lnTo>
                  <a:pt x="1840146" y="1942005"/>
                </a:lnTo>
                <a:lnTo>
                  <a:pt x="1840698" y="1943373"/>
                </a:lnTo>
                <a:cubicBezTo>
                  <a:pt x="1840698" y="1954199"/>
                  <a:pt x="1836414" y="1963999"/>
                  <a:pt x="1829489" y="1971094"/>
                </a:cubicBezTo>
                <a:lnTo>
                  <a:pt x="1825236" y="1972899"/>
                </a:lnTo>
                <a:lnTo>
                  <a:pt x="1825764" y="1974175"/>
                </a:lnTo>
                <a:cubicBezTo>
                  <a:pt x="1825764" y="1984743"/>
                  <a:pt x="1821480" y="1994311"/>
                  <a:pt x="1814554" y="2001236"/>
                </a:cubicBezTo>
                <a:lnTo>
                  <a:pt x="1813266" y="2001770"/>
                </a:lnTo>
                <a:lnTo>
                  <a:pt x="1814563" y="2004978"/>
                </a:lnTo>
                <a:cubicBezTo>
                  <a:pt x="1814563" y="2015804"/>
                  <a:pt x="1810279" y="2025604"/>
                  <a:pt x="1803354" y="2032699"/>
                </a:cubicBezTo>
                <a:lnTo>
                  <a:pt x="1799090" y="2034509"/>
                </a:lnTo>
                <a:lnTo>
                  <a:pt x="1799629" y="2035781"/>
                </a:lnTo>
                <a:cubicBezTo>
                  <a:pt x="1799629" y="2046349"/>
                  <a:pt x="1795241" y="2055917"/>
                  <a:pt x="1788146" y="2062842"/>
                </a:cubicBezTo>
                <a:lnTo>
                  <a:pt x="1781672" y="2065460"/>
                </a:lnTo>
                <a:lnTo>
                  <a:pt x="1782827" y="2068450"/>
                </a:lnTo>
                <a:cubicBezTo>
                  <a:pt x="1782827" y="2079791"/>
                  <a:pt x="1778543" y="2090058"/>
                  <a:pt x="1771618" y="2097492"/>
                </a:cubicBezTo>
                <a:lnTo>
                  <a:pt x="1770355" y="2098053"/>
                </a:lnTo>
                <a:lnTo>
                  <a:pt x="1771626" y="2101121"/>
                </a:lnTo>
                <a:cubicBezTo>
                  <a:pt x="1771626" y="2111689"/>
                  <a:pt x="1767342" y="2121257"/>
                  <a:pt x="1760417" y="2128182"/>
                </a:cubicBezTo>
                <a:lnTo>
                  <a:pt x="1759075" y="2128738"/>
                </a:lnTo>
                <a:lnTo>
                  <a:pt x="1760426" y="2131924"/>
                </a:lnTo>
                <a:cubicBezTo>
                  <a:pt x="1760426" y="2142749"/>
                  <a:pt x="1755934" y="2152550"/>
                  <a:pt x="1748670" y="2159645"/>
                </a:cubicBezTo>
                <a:lnTo>
                  <a:pt x="1744840" y="2161194"/>
                </a:lnTo>
                <a:lnTo>
                  <a:pt x="1745491" y="2162725"/>
                </a:lnTo>
                <a:cubicBezTo>
                  <a:pt x="1745491" y="2173294"/>
                  <a:pt x="1741102" y="2182862"/>
                  <a:pt x="1734007" y="2189787"/>
                </a:cubicBezTo>
                <a:lnTo>
                  <a:pt x="1732339" y="2190462"/>
                </a:lnTo>
                <a:lnTo>
                  <a:pt x="1734290" y="2195395"/>
                </a:lnTo>
                <a:cubicBezTo>
                  <a:pt x="1734290" y="2206736"/>
                  <a:pt x="1729901" y="2217003"/>
                  <a:pt x="1722806" y="2224436"/>
                </a:cubicBezTo>
                <a:lnTo>
                  <a:pt x="1720189" y="2225572"/>
                </a:lnTo>
                <a:lnTo>
                  <a:pt x="1721221" y="2228065"/>
                </a:lnTo>
                <a:cubicBezTo>
                  <a:pt x="1721221" y="2238634"/>
                  <a:pt x="1716937" y="2248201"/>
                  <a:pt x="1710012" y="2255126"/>
                </a:cubicBezTo>
                <a:lnTo>
                  <a:pt x="1708723" y="2255660"/>
                </a:lnTo>
                <a:lnTo>
                  <a:pt x="1710020" y="2258867"/>
                </a:lnTo>
                <a:cubicBezTo>
                  <a:pt x="1710020" y="2269693"/>
                  <a:pt x="1705736" y="2279495"/>
                  <a:pt x="1698811" y="2286589"/>
                </a:cubicBezTo>
                <a:lnTo>
                  <a:pt x="1696417" y="2287605"/>
                </a:lnTo>
                <a:lnTo>
                  <a:pt x="1698819" y="2293404"/>
                </a:lnTo>
                <a:cubicBezTo>
                  <a:pt x="1698819" y="2303972"/>
                  <a:pt x="1694536" y="2313540"/>
                  <a:pt x="1687610" y="2320465"/>
                </a:cubicBezTo>
                <a:lnTo>
                  <a:pt x="1685931" y="2321161"/>
                </a:lnTo>
                <a:lnTo>
                  <a:pt x="1687618" y="2325139"/>
                </a:lnTo>
                <a:cubicBezTo>
                  <a:pt x="1687618" y="2335708"/>
                  <a:pt x="1683229" y="2345275"/>
                  <a:pt x="1676135" y="2352201"/>
                </a:cubicBezTo>
                <a:lnTo>
                  <a:pt x="1674006" y="2353061"/>
                </a:lnTo>
                <a:lnTo>
                  <a:pt x="1676417" y="2358742"/>
                </a:lnTo>
                <a:cubicBezTo>
                  <a:pt x="1676417" y="2369311"/>
                  <a:pt x="1672028" y="2378878"/>
                  <a:pt x="1664934" y="2385803"/>
                </a:cubicBezTo>
                <a:lnTo>
                  <a:pt x="1661918" y="2387023"/>
                </a:lnTo>
                <a:lnTo>
                  <a:pt x="1663349" y="2390479"/>
                </a:lnTo>
                <a:lnTo>
                  <a:pt x="1652656" y="2416295"/>
                </a:lnTo>
                <a:lnTo>
                  <a:pt x="1655881" y="2424082"/>
                </a:lnTo>
                <a:cubicBezTo>
                  <a:pt x="1655881" y="2434650"/>
                  <a:pt x="1651597" y="2444218"/>
                  <a:pt x="1644672" y="2451143"/>
                </a:cubicBezTo>
                <a:lnTo>
                  <a:pt x="1643028" y="2451824"/>
                </a:lnTo>
                <a:lnTo>
                  <a:pt x="1644682" y="2455818"/>
                </a:lnTo>
                <a:lnTo>
                  <a:pt x="1633989" y="2481633"/>
                </a:lnTo>
                <a:lnTo>
                  <a:pt x="1637214" y="2489421"/>
                </a:lnTo>
                <a:cubicBezTo>
                  <a:pt x="1637214" y="2499989"/>
                  <a:pt x="1632930" y="2509556"/>
                  <a:pt x="1626005" y="2516482"/>
                </a:cubicBezTo>
                <a:lnTo>
                  <a:pt x="1622977" y="2517736"/>
                </a:lnTo>
                <a:lnTo>
                  <a:pt x="1626013" y="2524891"/>
                </a:lnTo>
                <a:lnTo>
                  <a:pt x="1615942" y="2548624"/>
                </a:lnTo>
                <a:lnTo>
                  <a:pt x="1618546" y="2554760"/>
                </a:lnTo>
                <a:cubicBezTo>
                  <a:pt x="1618546" y="2565329"/>
                  <a:pt x="1614157" y="2574896"/>
                  <a:pt x="1607063" y="2581821"/>
                </a:cubicBezTo>
                <a:lnTo>
                  <a:pt x="1605920" y="2582284"/>
                </a:lnTo>
                <a:lnTo>
                  <a:pt x="1609211" y="2590230"/>
                </a:lnTo>
                <a:lnTo>
                  <a:pt x="1598366" y="2616412"/>
                </a:lnTo>
                <a:lnTo>
                  <a:pt x="1601744" y="2624766"/>
                </a:lnTo>
                <a:lnTo>
                  <a:pt x="1590989" y="2651365"/>
                </a:lnTo>
                <a:lnTo>
                  <a:pt x="1594276" y="2659303"/>
                </a:lnTo>
                <a:lnTo>
                  <a:pt x="1583432" y="2685486"/>
                </a:lnTo>
                <a:lnTo>
                  <a:pt x="1586809" y="2693840"/>
                </a:lnTo>
                <a:lnTo>
                  <a:pt x="1576504" y="2719325"/>
                </a:lnTo>
                <a:lnTo>
                  <a:pt x="1579342" y="2726510"/>
                </a:lnTo>
                <a:lnTo>
                  <a:pt x="1568904" y="2752940"/>
                </a:lnTo>
                <a:lnTo>
                  <a:pt x="1571874" y="2760112"/>
                </a:lnTo>
                <a:lnTo>
                  <a:pt x="1561143" y="2786019"/>
                </a:lnTo>
                <a:lnTo>
                  <a:pt x="1564408" y="2793715"/>
                </a:lnTo>
                <a:lnTo>
                  <a:pt x="1555016" y="2815850"/>
                </a:lnTo>
                <a:lnTo>
                  <a:pt x="1560675" y="2829185"/>
                </a:lnTo>
                <a:lnTo>
                  <a:pt x="1549811" y="2854786"/>
                </a:lnTo>
                <a:lnTo>
                  <a:pt x="1553207" y="2862788"/>
                </a:lnTo>
                <a:lnTo>
                  <a:pt x="1542668" y="2887624"/>
                </a:lnTo>
                <a:lnTo>
                  <a:pt x="1547605" y="2900125"/>
                </a:lnTo>
                <a:lnTo>
                  <a:pt x="1538858" y="2922273"/>
                </a:lnTo>
                <a:lnTo>
                  <a:pt x="1543873" y="2934660"/>
                </a:lnTo>
                <a:lnTo>
                  <a:pt x="1532728" y="2962190"/>
                </a:lnTo>
                <a:lnTo>
                  <a:pt x="1536404" y="2971063"/>
                </a:lnTo>
                <a:lnTo>
                  <a:pt x="1527448" y="2992684"/>
                </a:lnTo>
                <a:lnTo>
                  <a:pt x="1532670" y="3005600"/>
                </a:lnTo>
                <a:lnTo>
                  <a:pt x="1523759" y="3027637"/>
                </a:lnTo>
                <a:lnTo>
                  <a:pt x="1528937" y="3040137"/>
                </a:lnTo>
                <a:lnTo>
                  <a:pt x="1519724" y="3062378"/>
                </a:lnTo>
                <a:lnTo>
                  <a:pt x="1525203" y="3075606"/>
                </a:lnTo>
                <a:lnTo>
                  <a:pt x="1518079" y="3092805"/>
                </a:lnTo>
                <a:lnTo>
                  <a:pt x="1525204" y="3109209"/>
                </a:lnTo>
                <a:lnTo>
                  <a:pt x="1514979" y="3132745"/>
                </a:lnTo>
                <a:lnTo>
                  <a:pt x="1521469" y="3148413"/>
                </a:lnTo>
                <a:lnTo>
                  <a:pt x="1512513" y="3170034"/>
                </a:lnTo>
                <a:lnTo>
                  <a:pt x="1517736" y="3182950"/>
                </a:lnTo>
                <a:lnTo>
                  <a:pt x="1510504" y="3200835"/>
                </a:lnTo>
                <a:lnTo>
                  <a:pt x="1517737" y="3217485"/>
                </a:lnTo>
                <a:lnTo>
                  <a:pt x="1508319" y="3239164"/>
                </a:lnTo>
                <a:lnTo>
                  <a:pt x="1514002" y="3253888"/>
                </a:lnTo>
                <a:lnTo>
                  <a:pt x="1506729" y="3272732"/>
                </a:lnTo>
                <a:lnTo>
                  <a:pt x="1514002" y="3290292"/>
                </a:lnTo>
                <a:lnTo>
                  <a:pt x="1506482" y="3308448"/>
                </a:lnTo>
                <a:lnTo>
                  <a:pt x="1514003" y="3325761"/>
                </a:lnTo>
                <a:lnTo>
                  <a:pt x="1504175" y="3348386"/>
                </a:lnTo>
                <a:lnTo>
                  <a:pt x="1510268" y="3363098"/>
                </a:lnTo>
                <a:lnTo>
                  <a:pt x="1502922" y="3380834"/>
                </a:lnTo>
                <a:lnTo>
                  <a:pt x="1510268" y="3398569"/>
                </a:lnTo>
                <a:lnTo>
                  <a:pt x="1509212" y="3401120"/>
                </a:lnTo>
                <a:lnTo>
                  <a:pt x="1434784" y="3401120"/>
                </a:lnTo>
                <a:lnTo>
                  <a:pt x="1433728" y="3398569"/>
                </a:lnTo>
                <a:lnTo>
                  <a:pt x="1441074" y="3380834"/>
                </a:lnTo>
                <a:lnTo>
                  <a:pt x="1433728" y="3363098"/>
                </a:lnTo>
                <a:lnTo>
                  <a:pt x="1441644" y="3343985"/>
                </a:lnTo>
                <a:lnTo>
                  <a:pt x="1433728" y="3325761"/>
                </a:lnTo>
                <a:lnTo>
                  <a:pt x="1443160" y="3304050"/>
                </a:lnTo>
                <a:lnTo>
                  <a:pt x="1437461" y="3290292"/>
                </a:lnTo>
                <a:lnTo>
                  <a:pt x="1444735" y="3272732"/>
                </a:lnTo>
                <a:lnTo>
                  <a:pt x="1437461" y="3253888"/>
                </a:lnTo>
                <a:lnTo>
                  <a:pt x="1444902" y="3234612"/>
                </a:lnTo>
                <a:lnTo>
                  <a:pt x="1437461" y="3217485"/>
                </a:lnTo>
                <a:lnTo>
                  <a:pt x="1446628" y="3196385"/>
                </a:lnTo>
                <a:lnTo>
                  <a:pt x="1441195" y="3182950"/>
                </a:lnTo>
                <a:lnTo>
                  <a:pt x="1450105" y="3160912"/>
                </a:lnTo>
                <a:lnTo>
                  <a:pt x="1444929" y="3148413"/>
                </a:lnTo>
                <a:lnTo>
                  <a:pt x="1453242" y="3128344"/>
                </a:lnTo>
                <a:lnTo>
                  <a:pt x="1444929" y="3109209"/>
                </a:lnTo>
                <a:lnTo>
                  <a:pt x="1453965" y="3088407"/>
                </a:lnTo>
                <a:lnTo>
                  <a:pt x="1448662" y="3075606"/>
                </a:lnTo>
                <a:lnTo>
                  <a:pt x="1457875" y="3053364"/>
                </a:lnTo>
                <a:lnTo>
                  <a:pt x="1452396" y="3040137"/>
                </a:lnTo>
                <a:lnTo>
                  <a:pt x="1461352" y="3018514"/>
                </a:lnTo>
                <a:lnTo>
                  <a:pt x="1456130" y="3005600"/>
                </a:lnTo>
                <a:lnTo>
                  <a:pt x="1465040" y="2983561"/>
                </a:lnTo>
                <a:lnTo>
                  <a:pt x="1459863" y="2971063"/>
                </a:lnTo>
                <a:lnTo>
                  <a:pt x="1469204" y="2948512"/>
                </a:lnTo>
                <a:lnTo>
                  <a:pt x="1463597" y="2934660"/>
                </a:lnTo>
                <a:lnTo>
                  <a:pt x="1474281" y="2908268"/>
                </a:lnTo>
                <a:lnTo>
                  <a:pt x="1471064" y="2900125"/>
                </a:lnTo>
                <a:lnTo>
                  <a:pt x="1480501" y="2876228"/>
                </a:lnTo>
                <a:lnTo>
                  <a:pt x="1474799" y="2862788"/>
                </a:lnTo>
                <a:lnTo>
                  <a:pt x="1485662" y="2837188"/>
                </a:lnTo>
                <a:lnTo>
                  <a:pt x="1482267" y="2829185"/>
                </a:lnTo>
                <a:lnTo>
                  <a:pt x="1491659" y="2807050"/>
                </a:lnTo>
                <a:lnTo>
                  <a:pt x="1486000" y="2793715"/>
                </a:lnTo>
                <a:cubicBezTo>
                  <a:pt x="1486000" y="2783146"/>
                  <a:pt x="1490388" y="2773579"/>
                  <a:pt x="1497482" y="2766654"/>
                </a:cubicBezTo>
                <a:lnTo>
                  <a:pt x="1497963" y="2766458"/>
                </a:lnTo>
                <a:lnTo>
                  <a:pt x="1495334" y="2760112"/>
                </a:lnTo>
                <a:lnTo>
                  <a:pt x="1505949" y="2734482"/>
                </a:lnTo>
                <a:lnTo>
                  <a:pt x="1502801" y="2726510"/>
                </a:lnTo>
                <a:lnTo>
                  <a:pt x="1513018" y="2700640"/>
                </a:lnTo>
                <a:lnTo>
                  <a:pt x="1510268" y="2693840"/>
                </a:lnTo>
                <a:lnTo>
                  <a:pt x="1521024" y="2667241"/>
                </a:lnTo>
                <a:lnTo>
                  <a:pt x="1517736" y="2659303"/>
                </a:lnTo>
                <a:lnTo>
                  <a:pt x="1528580" y="2633120"/>
                </a:lnTo>
                <a:lnTo>
                  <a:pt x="1525203" y="2624766"/>
                </a:lnTo>
                <a:lnTo>
                  <a:pt x="1535958" y="2598167"/>
                </a:lnTo>
                <a:lnTo>
                  <a:pt x="1532670" y="2590230"/>
                </a:lnTo>
                <a:lnTo>
                  <a:pt x="1543794" y="2563375"/>
                </a:lnTo>
                <a:lnTo>
                  <a:pt x="1540138" y="2554760"/>
                </a:lnTo>
                <a:lnTo>
                  <a:pt x="1550209" y="2531026"/>
                </a:lnTo>
                <a:lnTo>
                  <a:pt x="1547605" y="2524891"/>
                </a:lnTo>
                <a:cubicBezTo>
                  <a:pt x="1547605" y="2514323"/>
                  <a:pt x="1551993" y="2504755"/>
                  <a:pt x="1559087" y="2497830"/>
                </a:cubicBezTo>
                <a:lnTo>
                  <a:pt x="1563429" y="2496074"/>
                </a:lnTo>
                <a:lnTo>
                  <a:pt x="1560673" y="2489421"/>
                </a:lnTo>
                <a:lnTo>
                  <a:pt x="1571366" y="2463605"/>
                </a:lnTo>
                <a:lnTo>
                  <a:pt x="1568141" y="2455818"/>
                </a:lnTo>
                <a:cubicBezTo>
                  <a:pt x="1568141" y="2445249"/>
                  <a:pt x="1572424" y="2435682"/>
                  <a:pt x="1579350" y="2428756"/>
                </a:cubicBezTo>
                <a:lnTo>
                  <a:pt x="1580994" y="2428074"/>
                </a:lnTo>
                <a:lnTo>
                  <a:pt x="1579341" y="2424082"/>
                </a:lnTo>
                <a:lnTo>
                  <a:pt x="1590034" y="2398266"/>
                </a:lnTo>
                <a:lnTo>
                  <a:pt x="1586808" y="2390479"/>
                </a:lnTo>
                <a:cubicBezTo>
                  <a:pt x="1586808" y="2379911"/>
                  <a:pt x="1591091" y="2370343"/>
                  <a:pt x="1598017" y="2363418"/>
                </a:cubicBezTo>
                <a:lnTo>
                  <a:pt x="1599698" y="2362722"/>
                </a:lnTo>
                <a:lnTo>
                  <a:pt x="1598009" y="2358742"/>
                </a:lnTo>
                <a:cubicBezTo>
                  <a:pt x="1598009" y="2348174"/>
                  <a:pt x="1602396" y="2338606"/>
                  <a:pt x="1609491" y="2331681"/>
                </a:cubicBezTo>
                <a:lnTo>
                  <a:pt x="1611621" y="2330820"/>
                </a:lnTo>
                <a:lnTo>
                  <a:pt x="1609210" y="2325139"/>
                </a:lnTo>
                <a:cubicBezTo>
                  <a:pt x="1609210" y="2314571"/>
                  <a:pt x="1613599" y="2305003"/>
                  <a:pt x="1620693" y="2298078"/>
                </a:cubicBezTo>
                <a:lnTo>
                  <a:pt x="1623710" y="2296859"/>
                </a:lnTo>
                <a:lnTo>
                  <a:pt x="1622278" y="2293404"/>
                </a:lnTo>
                <a:cubicBezTo>
                  <a:pt x="1622278" y="2282835"/>
                  <a:pt x="1626561" y="2273268"/>
                  <a:pt x="1633488" y="2266343"/>
                </a:cubicBezTo>
                <a:lnTo>
                  <a:pt x="1636070" y="2265274"/>
                </a:lnTo>
                <a:lnTo>
                  <a:pt x="1633479" y="2258867"/>
                </a:lnTo>
                <a:cubicBezTo>
                  <a:pt x="1633479" y="2248041"/>
                  <a:pt x="1637762" y="2238240"/>
                  <a:pt x="1644689" y="2231145"/>
                </a:cubicBezTo>
                <a:lnTo>
                  <a:pt x="1645767" y="2230688"/>
                </a:lnTo>
                <a:lnTo>
                  <a:pt x="1644680" y="2228065"/>
                </a:lnTo>
                <a:cubicBezTo>
                  <a:pt x="1644680" y="2217497"/>
                  <a:pt x="1648963" y="2207929"/>
                  <a:pt x="1655890" y="2201004"/>
                </a:cubicBezTo>
                <a:lnTo>
                  <a:pt x="1657788" y="2200218"/>
                </a:lnTo>
                <a:lnTo>
                  <a:pt x="1655881" y="2195395"/>
                </a:lnTo>
                <a:cubicBezTo>
                  <a:pt x="1655881" y="2184053"/>
                  <a:pt x="1660269" y="2173786"/>
                  <a:pt x="1667363" y="2166353"/>
                </a:cubicBezTo>
                <a:lnTo>
                  <a:pt x="1668427" y="2165892"/>
                </a:lnTo>
                <a:lnTo>
                  <a:pt x="1667082" y="2162725"/>
                </a:lnTo>
                <a:cubicBezTo>
                  <a:pt x="1667082" y="2152157"/>
                  <a:pt x="1671470" y="2142590"/>
                  <a:pt x="1678564" y="2135664"/>
                </a:cubicBezTo>
                <a:lnTo>
                  <a:pt x="1681273" y="2134569"/>
                </a:lnTo>
                <a:lnTo>
                  <a:pt x="1680151" y="2131924"/>
                </a:lnTo>
                <a:cubicBezTo>
                  <a:pt x="1680151" y="2121098"/>
                  <a:pt x="1684643" y="2111296"/>
                  <a:pt x="1691907" y="2104202"/>
                </a:cubicBezTo>
                <a:lnTo>
                  <a:pt x="1695723" y="2102658"/>
                </a:lnTo>
                <a:lnTo>
                  <a:pt x="1695085" y="2101121"/>
                </a:lnTo>
                <a:cubicBezTo>
                  <a:pt x="1695085" y="2090552"/>
                  <a:pt x="1699368" y="2080985"/>
                  <a:pt x="1706295" y="2074060"/>
                </a:cubicBezTo>
                <a:lnTo>
                  <a:pt x="1708154" y="2073288"/>
                </a:lnTo>
                <a:lnTo>
                  <a:pt x="1706286" y="2068450"/>
                </a:lnTo>
                <a:cubicBezTo>
                  <a:pt x="1706286" y="2057108"/>
                  <a:pt x="1710569" y="2046841"/>
                  <a:pt x="1717496" y="2039409"/>
                </a:cubicBezTo>
                <a:lnTo>
                  <a:pt x="1721926" y="2037439"/>
                </a:lnTo>
                <a:lnTo>
                  <a:pt x="1721221" y="2035781"/>
                </a:lnTo>
                <a:cubicBezTo>
                  <a:pt x="1721221" y="2025213"/>
                  <a:pt x="1725609" y="2015645"/>
                  <a:pt x="1732703" y="2008720"/>
                </a:cubicBezTo>
                <a:lnTo>
                  <a:pt x="1738575" y="2006346"/>
                </a:lnTo>
                <a:lnTo>
                  <a:pt x="1738022" y="2004978"/>
                </a:lnTo>
                <a:cubicBezTo>
                  <a:pt x="1738022" y="1994152"/>
                  <a:pt x="1742305" y="1984350"/>
                  <a:pt x="1749231" y="1977256"/>
                </a:cubicBezTo>
                <a:lnTo>
                  <a:pt x="1750310" y="1976799"/>
                </a:lnTo>
                <a:lnTo>
                  <a:pt x="1749223" y="1974175"/>
                </a:lnTo>
                <a:cubicBezTo>
                  <a:pt x="1749223" y="1963607"/>
                  <a:pt x="1753506" y="1954039"/>
                  <a:pt x="1760432" y="1947114"/>
                </a:cubicBezTo>
                <a:lnTo>
                  <a:pt x="1764919" y="1945255"/>
                </a:lnTo>
                <a:lnTo>
                  <a:pt x="1764158" y="1943373"/>
                </a:lnTo>
                <a:cubicBezTo>
                  <a:pt x="1764158" y="1932547"/>
                  <a:pt x="1768441" y="1922746"/>
                  <a:pt x="1775367" y="1915651"/>
                </a:cubicBezTo>
                <a:lnTo>
                  <a:pt x="1779632" y="1913841"/>
                </a:lnTo>
                <a:lnTo>
                  <a:pt x="1779092" y="1912570"/>
                </a:lnTo>
                <a:cubicBezTo>
                  <a:pt x="1779092" y="1902002"/>
                  <a:pt x="1783480" y="1892434"/>
                  <a:pt x="1790574" y="1885509"/>
                </a:cubicBezTo>
                <a:lnTo>
                  <a:pt x="1796447" y="1883134"/>
                </a:lnTo>
                <a:lnTo>
                  <a:pt x="1795894" y="1881767"/>
                </a:lnTo>
                <a:cubicBezTo>
                  <a:pt x="1795894" y="1870941"/>
                  <a:pt x="1800177" y="1861140"/>
                  <a:pt x="1807104" y="1854045"/>
                </a:cubicBezTo>
                <a:lnTo>
                  <a:pt x="1811002" y="1852391"/>
                </a:lnTo>
                <a:lnTo>
                  <a:pt x="1822037" y="1824451"/>
                </a:lnTo>
                <a:lnTo>
                  <a:pt x="1826285" y="1822606"/>
                </a:lnTo>
                <a:lnTo>
                  <a:pt x="1836972" y="1796174"/>
                </a:lnTo>
                <a:lnTo>
                  <a:pt x="1841237" y="1794364"/>
                </a:lnTo>
                <a:lnTo>
                  <a:pt x="1840697" y="1793093"/>
                </a:lnTo>
                <a:cubicBezTo>
                  <a:pt x="1840697" y="1782525"/>
                  <a:pt x="1845085" y="1772957"/>
                  <a:pt x="1852179" y="1766032"/>
                </a:cubicBezTo>
                <a:lnTo>
                  <a:pt x="1857742" y="1763782"/>
                </a:lnTo>
                <a:lnTo>
                  <a:pt x="1857499" y="1763224"/>
                </a:lnTo>
                <a:cubicBezTo>
                  <a:pt x="1857499" y="1752655"/>
                  <a:pt x="1861991" y="1743087"/>
                  <a:pt x="1869255" y="1736162"/>
                </a:cubicBezTo>
                <a:lnTo>
                  <a:pt x="1877054" y="1733081"/>
                </a:lnTo>
                <a:lnTo>
                  <a:pt x="1887377" y="1708160"/>
                </a:lnTo>
                <a:lnTo>
                  <a:pt x="1891549" y="1706432"/>
                </a:lnTo>
                <a:lnTo>
                  <a:pt x="1891102" y="1705352"/>
                </a:lnTo>
                <a:cubicBezTo>
                  <a:pt x="1891102" y="1694784"/>
                  <a:pt x="1895385" y="1685216"/>
                  <a:pt x="1902312" y="1678291"/>
                </a:cubicBezTo>
                <a:lnTo>
                  <a:pt x="1910343" y="1674964"/>
                </a:lnTo>
                <a:lnTo>
                  <a:pt x="1909771" y="1673615"/>
                </a:lnTo>
                <a:cubicBezTo>
                  <a:pt x="1909771" y="1663047"/>
                  <a:pt x="1914158" y="1653480"/>
                  <a:pt x="1921252" y="1646554"/>
                </a:cubicBezTo>
                <a:lnTo>
                  <a:pt x="1928101" y="1643785"/>
                </a:lnTo>
                <a:lnTo>
                  <a:pt x="1937781" y="1620419"/>
                </a:lnTo>
                <a:lnTo>
                  <a:pt x="1945801" y="1617097"/>
                </a:lnTo>
                <a:lnTo>
                  <a:pt x="1945240" y="1615743"/>
                </a:lnTo>
                <a:cubicBezTo>
                  <a:pt x="1945240" y="1605175"/>
                  <a:pt x="1949522" y="1595607"/>
                  <a:pt x="1956449" y="1588682"/>
                </a:cubicBezTo>
                <a:lnTo>
                  <a:pt x="1965976" y="1584735"/>
                </a:lnTo>
                <a:lnTo>
                  <a:pt x="1975390" y="1562546"/>
                </a:lnTo>
                <a:lnTo>
                  <a:pt x="1980837" y="1560344"/>
                </a:lnTo>
                <a:lnTo>
                  <a:pt x="1991919" y="1531630"/>
                </a:lnTo>
                <a:lnTo>
                  <a:pt x="2001115" y="1527543"/>
                </a:lnTo>
                <a:lnTo>
                  <a:pt x="2010588" y="1504675"/>
                </a:lnTo>
                <a:lnTo>
                  <a:pt x="2019544" y="1500965"/>
                </a:lnTo>
                <a:lnTo>
                  <a:pt x="2029256" y="1476945"/>
                </a:lnTo>
                <a:lnTo>
                  <a:pt x="2040898" y="1472005"/>
                </a:lnTo>
                <a:lnTo>
                  <a:pt x="2049791" y="1450538"/>
                </a:lnTo>
                <a:lnTo>
                  <a:pt x="2059257" y="1446616"/>
                </a:lnTo>
                <a:lnTo>
                  <a:pt x="2068459" y="1424402"/>
                </a:lnTo>
                <a:lnTo>
                  <a:pt x="2076051" y="1421256"/>
                </a:lnTo>
                <a:lnTo>
                  <a:pt x="2087127" y="1393212"/>
                </a:lnTo>
                <a:lnTo>
                  <a:pt x="2103245" y="1386210"/>
                </a:lnTo>
                <a:lnTo>
                  <a:pt x="2111397" y="1366529"/>
                </a:lnTo>
                <a:lnTo>
                  <a:pt x="2119931" y="1362995"/>
                </a:lnTo>
                <a:lnTo>
                  <a:pt x="2130065" y="1338528"/>
                </a:lnTo>
                <a:lnTo>
                  <a:pt x="2140302" y="1334287"/>
                </a:lnTo>
                <a:lnTo>
                  <a:pt x="2148734" y="1312939"/>
                </a:lnTo>
                <a:lnTo>
                  <a:pt x="2165031" y="1305858"/>
                </a:lnTo>
                <a:lnTo>
                  <a:pt x="2173002" y="1285209"/>
                </a:lnTo>
                <a:lnTo>
                  <a:pt x="2184093" y="1280278"/>
                </a:lnTo>
                <a:lnTo>
                  <a:pt x="2191670" y="1261987"/>
                </a:lnTo>
                <a:lnTo>
                  <a:pt x="2205177" y="1256392"/>
                </a:lnTo>
                <a:lnTo>
                  <a:pt x="2214345" y="1234258"/>
                </a:lnTo>
                <a:lnTo>
                  <a:pt x="2225600" y="1229597"/>
                </a:lnTo>
                <a:lnTo>
                  <a:pt x="2234608" y="1207850"/>
                </a:lnTo>
                <a:lnTo>
                  <a:pt x="2249309" y="1201760"/>
                </a:lnTo>
                <a:lnTo>
                  <a:pt x="2257010" y="1182261"/>
                </a:lnTo>
                <a:lnTo>
                  <a:pt x="2271900" y="1175792"/>
                </a:lnTo>
                <a:lnTo>
                  <a:pt x="2279685" y="1157444"/>
                </a:lnTo>
                <a:lnTo>
                  <a:pt x="2291154" y="1152807"/>
                </a:lnTo>
                <a:lnTo>
                  <a:pt x="2300493" y="1131309"/>
                </a:lnTo>
                <a:lnTo>
                  <a:pt x="2314955" y="1125597"/>
                </a:lnTo>
                <a:lnTo>
                  <a:pt x="2322348" y="1107312"/>
                </a:lnTo>
                <a:lnTo>
                  <a:pt x="2336337" y="1101377"/>
                </a:lnTo>
                <a:lnTo>
                  <a:pt x="2345023" y="1080904"/>
                </a:lnTo>
                <a:lnTo>
                  <a:pt x="2362701" y="1073755"/>
                </a:lnTo>
                <a:lnTo>
                  <a:pt x="2369020" y="1058502"/>
                </a:lnTo>
                <a:lnTo>
                  <a:pt x="2383927" y="1052327"/>
                </a:lnTo>
                <a:lnTo>
                  <a:pt x="2391422" y="1034234"/>
                </a:lnTo>
                <a:lnTo>
                  <a:pt x="2408581" y="1027125"/>
                </a:lnTo>
                <a:lnTo>
                  <a:pt x="2416237" y="1008645"/>
                </a:lnTo>
                <a:lnTo>
                  <a:pt x="2435054" y="1000850"/>
                </a:lnTo>
                <a:lnTo>
                  <a:pt x="2441826" y="984101"/>
                </a:lnTo>
                <a:lnTo>
                  <a:pt x="2457746" y="977347"/>
                </a:lnTo>
                <a:lnTo>
                  <a:pt x="2464501" y="961426"/>
                </a:lnTo>
                <a:lnTo>
                  <a:pt x="2482179" y="954278"/>
                </a:lnTo>
                <a:lnTo>
                  <a:pt x="2488497" y="939024"/>
                </a:lnTo>
                <a:lnTo>
                  <a:pt x="2503992" y="932606"/>
                </a:lnTo>
                <a:lnTo>
                  <a:pt x="2511446" y="915029"/>
                </a:lnTo>
                <a:lnTo>
                  <a:pt x="2533145" y="906251"/>
                </a:lnTo>
                <a:lnTo>
                  <a:pt x="2538901" y="892354"/>
                </a:lnTo>
                <a:lnTo>
                  <a:pt x="2555018" y="885678"/>
                </a:lnTo>
                <a:lnTo>
                  <a:pt x="2556867" y="881421"/>
                </a:lnTo>
                <a:lnTo>
                  <a:pt x="2537218" y="889560"/>
                </a:lnTo>
                <a:lnTo>
                  <a:pt x="2531418" y="904585"/>
                </a:lnTo>
                <a:lnTo>
                  <a:pt x="2511567" y="913410"/>
                </a:lnTo>
                <a:lnTo>
                  <a:pt x="2507149" y="924075"/>
                </a:lnTo>
                <a:lnTo>
                  <a:pt x="2486802" y="932503"/>
                </a:lnTo>
                <a:lnTo>
                  <a:pt x="2481013" y="946477"/>
                </a:lnTo>
                <a:lnTo>
                  <a:pt x="2465641" y="952844"/>
                </a:lnTo>
                <a:lnTo>
                  <a:pt x="2458339" y="970472"/>
                </a:lnTo>
                <a:lnTo>
                  <a:pt x="2440424" y="977893"/>
                </a:lnTo>
                <a:lnTo>
                  <a:pt x="2433797" y="993147"/>
                </a:lnTo>
                <a:lnTo>
                  <a:pt x="2414297" y="1000848"/>
                </a:lnTo>
                <a:lnTo>
                  <a:pt x="2408208" y="1015549"/>
                </a:lnTo>
                <a:lnTo>
                  <a:pt x="2390710" y="1022796"/>
                </a:lnTo>
                <a:lnTo>
                  <a:pt x="2383938" y="1039544"/>
                </a:lnTo>
                <a:lnTo>
                  <a:pt x="2369297" y="1045757"/>
                </a:lnTo>
                <a:lnTo>
                  <a:pt x="2361536" y="1065408"/>
                </a:lnTo>
                <a:lnTo>
                  <a:pt x="2345675" y="1072298"/>
                </a:lnTo>
                <a:lnTo>
                  <a:pt x="2338861" y="1088356"/>
                </a:lnTo>
                <a:lnTo>
                  <a:pt x="2322113" y="1095128"/>
                </a:lnTo>
                <a:lnTo>
                  <a:pt x="2314866" y="1112624"/>
                </a:lnTo>
                <a:lnTo>
                  <a:pt x="2299026" y="1119186"/>
                </a:lnTo>
                <a:lnTo>
                  <a:pt x="2292464" y="1135026"/>
                </a:lnTo>
                <a:lnTo>
                  <a:pt x="2278957" y="1140621"/>
                </a:lnTo>
                <a:lnTo>
                  <a:pt x="2269788" y="1162755"/>
                </a:lnTo>
                <a:lnTo>
                  <a:pt x="2252160" y="1170058"/>
                </a:lnTo>
                <a:lnTo>
                  <a:pt x="2245792" y="1185431"/>
                </a:lnTo>
                <a:lnTo>
                  <a:pt x="2231738" y="1191253"/>
                </a:lnTo>
                <a:lnTo>
                  <a:pt x="2223118" y="1211567"/>
                </a:lnTo>
                <a:lnTo>
                  <a:pt x="2207467" y="1217896"/>
                </a:lnTo>
                <a:lnTo>
                  <a:pt x="2199122" y="1239024"/>
                </a:lnTo>
                <a:lnTo>
                  <a:pt x="2187948" y="1243879"/>
                </a:lnTo>
                <a:lnTo>
                  <a:pt x="2180454" y="1261972"/>
                </a:lnTo>
                <a:lnTo>
                  <a:pt x="2166947" y="1267567"/>
                </a:lnTo>
                <a:lnTo>
                  <a:pt x="2157778" y="1289701"/>
                </a:lnTo>
                <a:lnTo>
                  <a:pt x="2142016" y="1296230"/>
                </a:lnTo>
                <a:lnTo>
                  <a:pt x="2133783" y="1316109"/>
                </a:lnTo>
                <a:lnTo>
                  <a:pt x="2124049" y="1320140"/>
                </a:lnTo>
                <a:lnTo>
                  <a:pt x="2115114" y="1343292"/>
                </a:lnTo>
                <a:lnTo>
                  <a:pt x="2104894" y="1347834"/>
                </a:lnTo>
                <a:lnTo>
                  <a:pt x="2095626" y="1369702"/>
                </a:lnTo>
                <a:lnTo>
                  <a:pt x="2078873" y="1376484"/>
                </a:lnTo>
                <a:lnTo>
                  <a:pt x="2072177" y="1392650"/>
                </a:lnTo>
                <a:lnTo>
                  <a:pt x="2063644" y="1396185"/>
                </a:lnTo>
                <a:lnTo>
                  <a:pt x="2053509" y="1420652"/>
                </a:lnTo>
                <a:lnTo>
                  <a:pt x="2045006" y="1424174"/>
                </a:lnTo>
                <a:lnTo>
                  <a:pt x="2034567" y="1449975"/>
                </a:lnTo>
                <a:lnTo>
                  <a:pt x="2024332" y="1454316"/>
                </a:lnTo>
                <a:lnTo>
                  <a:pt x="2014305" y="1478524"/>
                </a:lnTo>
                <a:lnTo>
                  <a:pt x="2004720" y="1482494"/>
                </a:lnTo>
                <a:lnTo>
                  <a:pt x="1995091" y="1504660"/>
                </a:lnTo>
                <a:lnTo>
                  <a:pt x="1986751" y="1507954"/>
                </a:lnTo>
                <a:lnTo>
                  <a:pt x="1976149" y="1532388"/>
                </a:lnTo>
                <a:lnTo>
                  <a:pt x="1965654" y="1536538"/>
                </a:lnTo>
                <a:lnTo>
                  <a:pt x="1956434" y="1558797"/>
                </a:lnTo>
                <a:lnTo>
                  <a:pt x="1948416" y="1562118"/>
                </a:lnTo>
                <a:lnTo>
                  <a:pt x="1937765" y="1589713"/>
                </a:lnTo>
                <a:lnTo>
                  <a:pt x="1928517" y="1593825"/>
                </a:lnTo>
                <a:lnTo>
                  <a:pt x="1918823" y="1616669"/>
                </a:lnTo>
                <a:lnTo>
                  <a:pt x="1907489" y="1621251"/>
                </a:lnTo>
                <a:lnTo>
                  <a:pt x="1898561" y="1642804"/>
                </a:lnTo>
                <a:lnTo>
                  <a:pt x="1893728" y="1644806"/>
                </a:lnTo>
                <a:lnTo>
                  <a:pt x="1894836" y="1647480"/>
                </a:lnTo>
                <a:cubicBezTo>
                  <a:pt x="1894836" y="1658048"/>
                  <a:pt x="1890552" y="1667616"/>
                  <a:pt x="1883627" y="1674541"/>
                </a:cubicBezTo>
                <a:lnTo>
                  <a:pt x="1874160" y="1678463"/>
                </a:lnTo>
                <a:lnTo>
                  <a:pt x="1864958" y="1700677"/>
                </a:lnTo>
                <a:lnTo>
                  <a:pt x="1860104" y="1702687"/>
                </a:lnTo>
                <a:lnTo>
                  <a:pt x="1861234" y="1705352"/>
                </a:lnTo>
                <a:cubicBezTo>
                  <a:pt x="1861234" y="1715921"/>
                  <a:pt x="1856845" y="1725488"/>
                  <a:pt x="1849751" y="1732413"/>
                </a:cubicBezTo>
                <a:lnTo>
                  <a:pt x="1840274" y="1736246"/>
                </a:lnTo>
                <a:lnTo>
                  <a:pt x="1829489" y="1762283"/>
                </a:lnTo>
                <a:lnTo>
                  <a:pt x="1825463" y="1763950"/>
                </a:lnTo>
                <a:lnTo>
                  <a:pt x="1814554" y="1790285"/>
                </a:lnTo>
                <a:lnTo>
                  <a:pt x="1810382" y="1792013"/>
                </a:lnTo>
                <a:lnTo>
                  <a:pt x="1810829" y="1793093"/>
                </a:lnTo>
                <a:cubicBezTo>
                  <a:pt x="1810829" y="1803661"/>
                  <a:pt x="1806545" y="1813229"/>
                  <a:pt x="1799620" y="1820154"/>
                </a:cubicBezTo>
                <a:lnTo>
                  <a:pt x="1790235" y="1824042"/>
                </a:lnTo>
                <a:lnTo>
                  <a:pt x="1779084" y="1851617"/>
                </a:lnTo>
                <a:lnTo>
                  <a:pt x="1775185" y="1853271"/>
                </a:lnTo>
                <a:lnTo>
                  <a:pt x="1764149" y="1881214"/>
                </a:lnTo>
                <a:lnTo>
                  <a:pt x="1759903" y="1883059"/>
                </a:lnTo>
                <a:lnTo>
                  <a:pt x="1749216" y="1909488"/>
                </a:lnTo>
                <a:lnTo>
                  <a:pt x="1744951" y="1911298"/>
                </a:lnTo>
                <a:lnTo>
                  <a:pt x="1745491" y="1912570"/>
                </a:lnTo>
                <a:cubicBezTo>
                  <a:pt x="1745491" y="1923138"/>
                  <a:pt x="1741102" y="1932706"/>
                  <a:pt x="1734007" y="1939631"/>
                </a:cubicBezTo>
                <a:lnTo>
                  <a:pt x="1732865" y="1940093"/>
                </a:lnTo>
                <a:lnTo>
                  <a:pt x="1734288" y="1943373"/>
                </a:lnTo>
                <a:cubicBezTo>
                  <a:pt x="1734288" y="1954199"/>
                  <a:pt x="1729692" y="1963999"/>
                  <a:pt x="1722259" y="1971094"/>
                </a:cubicBezTo>
                <a:lnTo>
                  <a:pt x="1717063" y="1973149"/>
                </a:lnTo>
                <a:lnTo>
                  <a:pt x="1717487" y="1974175"/>
                </a:lnTo>
                <a:cubicBezTo>
                  <a:pt x="1717487" y="1984743"/>
                  <a:pt x="1713203" y="1994311"/>
                  <a:pt x="1706278" y="2001236"/>
                </a:cubicBezTo>
                <a:lnTo>
                  <a:pt x="1701791" y="2003094"/>
                </a:lnTo>
                <a:lnTo>
                  <a:pt x="1702553" y="2004978"/>
                </a:lnTo>
                <a:cubicBezTo>
                  <a:pt x="1702553" y="2015804"/>
                  <a:pt x="1698269" y="2025604"/>
                  <a:pt x="1691344" y="2032699"/>
                </a:cubicBezTo>
                <a:lnTo>
                  <a:pt x="1687080" y="2034509"/>
                </a:lnTo>
                <a:lnTo>
                  <a:pt x="1687619" y="2035781"/>
                </a:lnTo>
                <a:cubicBezTo>
                  <a:pt x="1687619" y="2046349"/>
                  <a:pt x="1683231" y="2055917"/>
                  <a:pt x="1676136" y="2062842"/>
                </a:cubicBezTo>
                <a:lnTo>
                  <a:pt x="1674467" y="2063517"/>
                </a:lnTo>
                <a:lnTo>
                  <a:pt x="1676418" y="2068450"/>
                </a:lnTo>
                <a:cubicBezTo>
                  <a:pt x="1676418" y="2079791"/>
                  <a:pt x="1672030" y="2090058"/>
                  <a:pt x="1664935" y="2097492"/>
                </a:cubicBezTo>
                <a:lnTo>
                  <a:pt x="1659153" y="2100001"/>
                </a:lnTo>
                <a:lnTo>
                  <a:pt x="1659616" y="2101121"/>
                </a:lnTo>
                <a:cubicBezTo>
                  <a:pt x="1659616" y="2111689"/>
                  <a:pt x="1655332" y="2121257"/>
                  <a:pt x="1648407" y="2128182"/>
                </a:cubicBezTo>
                <a:lnTo>
                  <a:pt x="1647118" y="2128716"/>
                </a:lnTo>
                <a:lnTo>
                  <a:pt x="1648415" y="2131924"/>
                </a:lnTo>
                <a:cubicBezTo>
                  <a:pt x="1648415" y="2142749"/>
                  <a:pt x="1644131" y="2152550"/>
                  <a:pt x="1637206" y="2159645"/>
                </a:cubicBezTo>
                <a:lnTo>
                  <a:pt x="1636084" y="2160121"/>
                </a:lnTo>
                <a:lnTo>
                  <a:pt x="1637215" y="2162725"/>
                </a:lnTo>
                <a:cubicBezTo>
                  <a:pt x="1637215" y="2173294"/>
                  <a:pt x="1632723" y="2182862"/>
                  <a:pt x="1625459" y="2189787"/>
                </a:cubicBezTo>
                <a:lnTo>
                  <a:pt x="1620791" y="2191631"/>
                </a:lnTo>
                <a:lnTo>
                  <a:pt x="1622280" y="2195395"/>
                </a:lnTo>
                <a:cubicBezTo>
                  <a:pt x="1622280" y="2206736"/>
                  <a:pt x="1617891" y="2217003"/>
                  <a:pt x="1610796" y="2224436"/>
                </a:cubicBezTo>
                <a:lnTo>
                  <a:pt x="1608179" y="2225572"/>
                </a:lnTo>
                <a:lnTo>
                  <a:pt x="1609211" y="2228065"/>
                </a:lnTo>
                <a:cubicBezTo>
                  <a:pt x="1609211" y="2238634"/>
                  <a:pt x="1604927" y="2248201"/>
                  <a:pt x="1598002" y="2255126"/>
                </a:cubicBezTo>
                <a:lnTo>
                  <a:pt x="1596713" y="2255660"/>
                </a:lnTo>
                <a:lnTo>
                  <a:pt x="1598010" y="2258867"/>
                </a:lnTo>
                <a:cubicBezTo>
                  <a:pt x="1598010" y="2269693"/>
                  <a:pt x="1593726" y="2279495"/>
                  <a:pt x="1586801" y="2286589"/>
                </a:cubicBezTo>
                <a:lnTo>
                  <a:pt x="1584407" y="2287605"/>
                </a:lnTo>
                <a:lnTo>
                  <a:pt x="1586809" y="2293404"/>
                </a:lnTo>
                <a:cubicBezTo>
                  <a:pt x="1586809" y="2303972"/>
                  <a:pt x="1582526" y="2313540"/>
                  <a:pt x="1575600" y="2320465"/>
                </a:cubicBezTo>
                <a:lnTo>
                  <a:pt x="1573955" y="2321147"/>
                </a:lnTo>
                <a:lnTo>
                  <a:pt x="1575608" y="2325139"/>
                </a:lnTo>
                <a:cubicBezTo>
                  <a:pt x="1575608" y="2335708"/>
                  <a:pt x="1571324" y="2345275"/>
                  <a:pt x="1564399" y="2352201"/>
                </a:cubicBezTo>
                <a:lnTo>
                  <a:pt x="1562045" y="2353175"/>
                </a:lnTo>
                <a:lnTo>
                  <a:pt x="1564407" y="2358742"/>
                </a:lnTo>
                <a:lnTo>
                  <a:pt x="1553940" y="2383409"/>
                </a:lnTo>
                <a:lnTo>
                  <a:pt x="1556940" y="2390479"/>
                </a:lnTo>
                <a:cubicBezTo>
                  <a:pt x="1556940" y="2401047"/>
                  <a:pt x="1552551" y="2410615"/>
                  <a:pt x="1545457" y="2417540"/>
                </a:cubicBezTo>
                <a:lnTo>
                  <a:pt x="1541778" y="2419028"/>
                </a:lnTo>
                <a:lnTo>
                  <a:pt x="1543871" y="2424082"/>
                </a:lnTo>
                <a:lnTo>
                  <a:pt x="1533498" y="2449124"/>
                </a:lnTo>
                <a:lnTo>
                  <a:pt x="1536406" y="2455818"/>
                </a:lnTo>
                <a:cubicBezTo>
                  <a:pt x="1536406" y="2466386"/>
                  <a:pt x="1531914" y="2475953"/>
                  <a:pt x="1524650" y="2482879"/>
                </a:cubicBezTo>
                <a:lnTo>
                  <a:pt x="1522798" y="2483610"/>
                </a:lnTo>
                <a:lnTo>
                  <a:pt x="1525204" y="2489421"/>
                </a:lnTo>
                <a:lnTo>
                  <a:pt x="1514124" y="2516170"/>
                </a:lnTo>
                <a:lnTo>
                  <a:pt x="1517737" y="2524891"/>
                </a:lnTo>
                <a:cubicBezTo>
                  <a:pt x="1517737" y="2535459"/>
                  <a:pt x="1513453" y="2545027"/>
                  <a:pt x="1506528" y="2551952"/>
                </a:cubicBezTo>
                <a:lnTo>
                  <a:pt x="1505542" y="2552360"/>
                </a:lnTo>
                <a:lnTo>
                  <a:pt x="1506536" y="2554760"/>
                </a:lnTo>
                <a:lnTo>
                  <a:pt x="1495412" y="2581614"/>
                </a:lnTo>
                <a:lnTo>
                  <a:pt x="1499069" y="2590230"/>
                </a:lnTo>
                <a:lnTo>
                  <a:pt x="1488051" y="2616195"/>
                </a:lnTo>
                <a:lnTo>
                  <a:pt x="1491601" y="2624766"/>
                </a:lnTo>
                <a:cubicBezTo>
                  <a:pt x="1491601" y="2635592"/>
                  <a:pt x="1487213" y="2645392"/>
                  <a:pt x="1480118" y="2652487"/>
                </a:cubicBezTo>
                <a:lnTo>
                  <a:pt x="1479542" y="2652726"/>
                </a:lnTo>
                <a:lnTo>
                  <a:pt x="1482267" y="2659303"/>
                </a:lnTo>
                <a:lnTo>
                  <a:pt x="1471422" y="2685486"/>
                </a:lnTo>
                <a:lnTo>
                  <a:pt x="1474799" y="2693840"/>
                </a:lnTo>
                <a:lnTo>
                  <a:pt x="1464494" y="2719325"/>
                </a:lnTo>
                <a:lnTo>
                  <a:pt x="1467332" y="2726510"/>
                </a:lnTo>
                <a:lnTo>
                  <a:pt x="1456894" y="2752940"/>
                </a:lnTo>
                <a:lnTo>
                  <a:pt x="1459865" y="2760112"/>
                </a:lnTo>
                <a:lnTo>
                  <a:pt x="1451038" y="2781420"/>
                </a:lnTo>
                <a:lnTo>
                  <a:pt x="1456131" y="2793715"/>
                </a:lnTo>
                <a:lnTo>
                  <a:pt x="1445051" y="2820464"/>
                </a:lnTo>
                <a:lnTo>
                  <a:pt x="1448664" y="2829185"/>
                </a:lnTo>
                <a:lnTo>
                  <a:pt x="1439777" y="2850641"/>
                </a:lnTo>
                <a:lnTo>
                  <a:pt x="1444931" y="2862788"/>
                </a:lnTo>
                <a:cubicBezTo>
                  <a:pt x="1444931" y="2873357"/>
                  <a:pt x="1440542" y="2882924"/>
                  <a:pt x="1433448" y="2889849"/>
                </a:cubicBezTo>
                <a:lnTo>
                  <a:pt x="1433326" y="2889899"/>
                </a:lnTo>
                <a:lnTo>
                  <a:pt x="1437462" y="2900125"/>
                </a:lnTo>
                <a:lnTo>
                  <a:pt x="1428669" y="2921861"/>
                </a:lnTo>
                <a:lnTo>
                  <a:pt x="1433729" y="2934660"/>
                </a:lnTo>
                <a:lnTo>
                  <a:pt x="1424478" y="2958058"/>
                </a:lnTo>
                <a:lnTo>
                  <a:pt x="1429995" y="2971063"/>
                </a:lnTo>
                <a:lnTo>
                  <a:pt x="1419869" y="2994927"/>
                </a:lnTo>
                <a:lnTo>
                  <a:pt x="1424395" y="3005600"/>
                </a:lnTo>
                <a:lnTo>
                  <a:pt x="1415139" y="3027425"/>
                </a:lnTo>
                <a:lnTo>
                  <a:pt x="1420662" y="3040137"/>
                </a:lnTo>
                <a:lnTo>
                  <a:pt x="1411229" y="3061850"/>
                </a:lnTo>
                <a:lnTo>
                  <a:pt x="1416927" y="3075606"/>
                </a:lnTo>
                <a:lnTo>
                  <a:pt x="1408100" y="3096914"/>
                </a:lnTo>
                <a:lnTo>
                  <a:pt x="1413193" y="3109209"/>
                </a:lnTo>
                <a:lnTo>
                  <a:pt x="1403207" y="3133317"/>
                </a:lnTo>
                <a:lnTo>
                  <a:pt x="1409459" y="3148413"/>
                </a:lnTo>
                <a:lnTo>
                  <a:pt x="1400503" y="3170034"/>
                </a:lnTo>
                <a:lnTo>
                  <a:pt x="1405726" y="3182950"/>
                </a:lnTo>
                <a:lnTo>
                  <a:pt x="1398659" y="3200426"/>
                </a:lnTo>
                <a:lnTo>
                  <a:pt x="1405726" y="3217485"/>
                </a:lnTo>
                <a:lnTo>
                  <a:pt x="1396520" y="3239710"/>
                </a:lnTo>
                <a:lnTo>
                  <a:pt x="1401992" y="3253888"/>
                </a:lnTo>
                <a:lnTo>
                  <a:pt x="1394719" y="3272732"/>
                </a:lnTo>
                <a:lnTo>
                  <a:pt x="1401992" y="3290292"/>
                </a:lnTo>
                <a:lnTo>
                  <a:pt x="1394646" y="3308027"/>
                </a:lnTo>
                <a:lnTo>
                  <a:pt x="1401992" y="3325761"/>
                </a:lnTo>
                <a:lnTo>
                  <a:pt x="1394259" y="3344430"/>
                </a:lnTo>
                <a:lnTo>
                  <a:pt x="1401992" y="3363098"/>
                </a:lnTo>
                <a:lnTo>
                  <a:pt x="1394646" y="3380834"/>
                </a:lnTo>
                <a:lnTo>
                  <a:pt x="1401992" y="3398569"/>
                </a:lnTo>
                <a:lnTo>
                  <a:pt x="1400935" y="3401120"/>
                </a:lnTo>
                <a:lnTo>
                  <a:pt x="1326508" y="3401120"/>
                </a:lnTo>
                <a:lnTo>
                  <a:pt x="1325451" y="3398569"/>
                </a:lnTo>
                <a:lnTo>
                  <a:pt x="1332798" y="3380834"/>
                </a:lnTo>
                <a:lnTo>
                  <a:pt x="1325451" y="3363098"/>
                </a:lnTo>
                <a:lnTo>
                  <a:pt x="1333183" y="3344430"/>
                </a:lnTo>
                <a:lnTo>
                  <a:pt x="1325451" y="3325761"/>
                </a:lnTo>
                <a:lnTo>
                  <a:pt x="1332798" y="3308027"/>
                </a:lnTo>
                <a:lnTo>
                  <a:pt x="1325451" y="3290292"/>
                </a:lnTo>
                <a:lnTo>
                  <a:pt x="1332725" y="3272732"/>
                </a:lnTo>
                <a:lnTo>
                  <a:pt x="1325451" y="3253888"/>
                </a:lnTo>
                <a:lnTo>
                  <a:pt x="1334525" y="3230378"/>
                </a:lnTo>
                <a:lnTo>
                  <a:pt x="1329185" y="3217485"/>
                </a:lnTo>
                <a:lnTo>
                  <a:pt x="1336251" y="3200426"/>
                </a:lnTo>
                <a:lnTo>
                  <a:pt x="1329185" y="3182950"/>
                </a:lnTo>
                <a:lnTo>
                  <a:pt x="1338095" y="3160911"/>
                </a:lnTo>
                <a:lnTo>
                  <a:pt x="1332919" y="3148413"/>
                </a:lnTo>
                <a:lnTo>
                  <a:pt x="1342905" y="3124303"/>
                </a:lnTo>
                <a:lnTo>
                  <a:pt x="1336652" y="3109209"/>
                </a:lnTo>
                <a:lnTo>
                  <a:pt x="1345478" y="3087901"/>
                </a:lnTo>
                <a:lnTo>
                  <a:pt x="1340386" y="3075606"/>
                </a:lnTo>
                <a:lnTo>
                  <a:pt x="1347906" y="3057449"/>
                </a:lnTo>
                <a:lnTo>
                  <a:pt x="1340386" y="3040137"/>
                </a:lnTo>
                <a:lnTo>
                  <a:pt x="1349687" y="3018727"/>
                </a:lnTo>
                <a:lnTo>
                  <a:pt x="1344120" y="3005600"/>
                </a:lnTo>
                <a:lnTo>
                  <a:pt x="1355177" y="2979524"/>
                </a:lnTo>
                <a:lnTo>
                  <a:pt x="1351587" y="2971063"/>
                </a:lnTo>
                <a:lnTo>
                  <a:pt x="1360970" y="2948949"/>
                </a:lnTo>
                <a:lnTo>
                  <a:pt x="1355321" y="2934660"/>
                </a:lnTo>
                <a:lnTo>
                  <a:pt x="1364072" y="2912527"/>
                </a:lnTo>
                <a:lnTo>
                  <a:pt x="1359054" y="2900125"/>
                </a:lnTo>
                <a:lnTo>
                  <a:pt x="1370432" y="2872002"/>
                </a:lnTo>
                <a:lnTo>
                  <a:pt x="1366523" y="2862788"/>
                </a:lnTo>
                <a:lnTo>
                  <a:pt x="1376400" y="2839511"/>
                </a:lnTo>
                <a:lnTo>
                  <a:pt x="1372123" y="2829185"/>
                </a:lnTo>
                <a:lnTo>
                  <a:pt x="1383203" y="2802436"/>
                </a:lnTo>
                <a:lnTo>
                  <a:pt x="1379590" y="2793715"/>
                </a:lnTo>
                <a:lnTo>
                  <a:pt x="1388416" y="2772406"/>
                </a:lnTo>
                <a:lnTo>
                  <a:pt x="1383324" y="2760112"/>
                </a:lnTo>
                <a:lnTo>
                  <a:pt x="1393939" y="2734482"/>
                </a:lnTo>
                <a:lnTo>
                  <a:pt x="1390791" y="2726510"/>
                </a:lnTo>
                <a:lnTo>
                  <a:pt x="1401008" y="2700640"/>
                </a:lnTo>
                <a:lnTo>
                  <a:pt x="1398258" y="2693840"/>
                </a:lnTo>
                <a:lnTo>
                  <a:pt x="1409014" y="2667241"/>
                </a:lnTo>
                <a:lnTo>
                  <a:pt x="1405726" y="2659303"/>
                </a:lnTo>
                <a:lnTo>
                  <a:pt x="1416612" y="2633020"/>
                </a:lnTo>
                <a:lnTo>
                  <a:pt x="1413193" y="2624766"/>
                </a:lnTo>
                <a:lnTo>
                  <a:pt x="1424120" y="2598385"/>
                </a:lnTo>
                <a:lnTo>
                  <a:pt x="1420660" y="2590230"/>
                </a:lnTo>
                <a:cubicBezTo>
                  <a:pt x="1420660" y="2579661"/>
                  <a:pt x="1425048" y="2570094"/>
                  <a:pt x="1432142" y="2563168"/>
                </a:cubicBezTo>
                <a:lnTo>
                  <a:pt x="1433287" y="2562705"/>
                </a:lnTo>
                <a:lnTo>
                  <a:pt x="1429995" y="2554760"/>
                </a:lnTo>
                <a:cubicBezTo>
                  <a:pt x="1429995" y="2544192"/>
                  <a:pt x="1434278" y="2534624"/>
                  <a:pt x="1441204" y="2527699"/>
                </a:cubicBezTo>
                <a:lnTo>
                  <a:pt x="1442190" y="2527290"/>
                </a:lnTo>
                <a:lnTo>
                  <a:pt x="1441196" y="2524891"/>
                </a:lnTo>
                <a:lnTo>
                  <a:pt x="1452276" y="2498141"/>
                </a:lnTo>
                <a:lnTo>
                  <a:pt x="1448664" y="2489421"/>
                </a:lnTo>
                <a:lnTo>
                  <a:pt x="1459433" y="2463419"/>
                </a:lnTo>
                <a:lnTo>
                  <a:pt x="1456131" y="2455818"/>
                </a:lnTo>
                <a:cubicBezTo>
                  <a:pt x="1456131" y="2445249"/>
                  <a:pt x="1460623" y="2435682"/>
                  <a:pt x="1467887" y="2428756"/>
                </a:cubicBezTo>
                <a:lnTo>
                  <a:pt x="1469072" y="2428287"/>
                </a:lnTo>
                <a:lnTo>
                  <a:pt x="1467331" y="2424082"/>
                </a:lnTo>
                <a:cubicBezTo>
                  <a:pt x="1467331" y="2413514"/>
                  <a:pt x="1471613" y="2403946"/>
                  <a:pt x="1478540" y="2397021"/>
                </a:cubicBezTo>
                <a:lnTo>
                  <a:pt x="1480893" y="2396045"/>
                </a:lnTo>
                <a:lnTo>
                  <a:pt x="1478532" y="2390479"/>
                </a:lnTo>
                <a:lnTo>
                  <a:pt x="1488999" y="2365811"/>
                </a:lnTo>
                <a:lnTo>
                  <a:pt x="1485999" y="2358742"/>
                </a:lnTo>
                <a:cubicBezTo>
                  <a:pt x="1485999" y="2348174"/>
                  <a:pt x="1490387" y="2338606"/>
                  <a:pt x="1497481" y="2331681"/>
                </a:cubicBezTo>
                <a:lnTo>
                  <a:pt x="1501161" y="2330192"/>
                </a:lnTo>
                <a:lnTo>
                  <a:pt x="1499067" y="2325139"/>
                </a:lnTo>
                <a:cubicBezTo>
                  <a:pt x="1499067" y="2314571"/>
                  <a:pt x="1503351" y="2305003"/>
                  <a:pt x="1510277" y="2298078"/>
                </a:cubicBezTo>
                <a:lnTo>
                  <a:pt x="1511922" y="2297396"/>
                </a:lnTo>
                <a:lnTo>
                  <a:pt x="1510268" y="2293404"/>
                </a:lnTo>
                <a:cubicBezTo>
                  <a:pt x="1510268" y="2282835"/>
                  <a:pt x="1514551" y="2273268"/>
                  <a:pt x="1521478" y="2266343"/>
                </a:cubicBezTo>
                <a:lnTo>
                  <a:pt x="1524059" y="2265272"/>
                </a:lnTo>
                <a:lnTo>
                  <a:pt x="1521469" y="2258867"/>
                </a:lnTo>
                <a:cubicBezTo>
                  <a:pt x="1521469" y="2248041"/>
                  <a:pt x="1525752" y="2238240"/>
                  <a:pt x="1532679" y="2231145"/>
                </a:cubicBezTo>
                <a:lnTo>
                  <a:pt x="1533757" y="2230688"/>
                </a:lnTo>
                <a:lnTo>
                  <a:pt x="1532670" y="2228065"/>
                </a:lnTo>
                <a:cubicBezTo>
                  <a:pt x="1532670" y="2217497"/>
                  <a:pt x="1536953" y="2207929"/>
                  <a:pt x="1543880" y="2201004"/>
                </a:cubicBezTo>
                <a:lnTo>
                  <a:pt x="1545778" y="2200218"/>
                </a:lnTo>
                <a:lnTo>
                  <a:pt x="1543871" y="2195395"/>
                </a:lnTo>
                <a:cubicBezTo>
                  <a:pt x="1543871" y="2184053"/>
                  <a:pt x="1548259" y="2173786"/>
                  <a:pt x="1555353" y="2166353"/>
                </a:cubicBezTo>
                <a:lnTo>
                  <a:pt x="1558015" y="2165199"/>
                </a:lnTo>
                <a:lnTo>
                  <a:pt x="1556940" y="2162725"/>
                </a:lnTo>
                <a:cubicBezTo>
                  <a:pt x="1556940" y="2152157"/>
                  <a:pt x="1561432" y="2142590"/>
                  <a:pt x="1568696" y="2135664"/>
                </a:cubicBezTo>
                <a:lnTo>
                  <a:pt x="1572741" y="2134066"/>
                </a:lnTo>
                <a:lnTo>
                  <a:pt x="1571874" y="2131924"/>
                </a:lnTo>
                <a:cubicBezTo>
                  <a:pt x="1571874" y="2121098"/>
                  <a:pt x="1576157" y="2111296"/>
                  <a:pt x="1583084" y="2104202"/>
                </a:cubicBezTo>
                <a:lnTo>
                  <a:pt x="1584162" y="2103744"/>
                </a:lnTo>
                <a:lnTo>
                  <a:pt x="1583075" y="2101121"/>
                </a:lnTo>
                <a:cubicBezTo>
                  <a:pt x="1583075" y="2090552"/>
                  <a:pt x="1587358" y="2080985"/>
                  <a:pt x="1594285" y="2074060"/>
                </a:cubicBezTo>
                <a:lnTo>
                  <a:pt x="1599392" y="2071944"/>
                </a:lnTo>
                <a:lnTo>
                  <a:pt x="1598010" y="2068450"/>
                </a:lnTo>
                <a:cubicBezTo>
                  <a:pt x="1598010" y="2057108"/>
                  <a:pt x="1602398" y="2046841"/>
                  <a:pt x="1609492" y="2039409"/>
                </a:cubicBezTo>
                <a:lnTo>
                  <a:pt x="1610555" y="2038948"/>
                </a:lnTo>
                <a:lnTo>
                  <a:pt x="1609211" y="2035781"/>
                </a:lnTo>
                <a:cubicBezTo>
                  <a:pt x="1609211" y="2025213"/>
                  <a:pt x="1613599" y="2015645"/>
                  <a:pt x="1620693" y="2008720"/>
                </a:cubicBezTo>
                <a:lnTo>
                  <a:pt x="1626565" y="2006346"/>
                </a:lnTo>
                <a:lnTo>
                  <a:pt x="1626012" y="2004978"/>
                </a:lnTo>
                <a:cubicBezTo>
                  <a:pt x="1626012" y="1994152"/>
                  <a:pt x="1630295" y="1984350"/>
                  <a:pt x="1637221" y="1977256"/>
                </a:cubicBezTo>
                <a:lnTo>
                  <a:pt x="1641476" y="1975451"/>
                </a:lnTo>
                <a:lnTo>
                  <a:pt x="1640947" y="1974175"/>
                </a:lnTo>
                <a:cubicBezTo>
                  <a:pt x="1640947" y="1963607"/>
                  <a:pt x="1645230" y="1954039"/>
                  <a:pt x="1652156" y="1947114"/>
                </a:cubicBezTo>
                <a:lnTo>
                  <a:pt x="1653525" y="1946546"/>
                </a:lnTo>
                <a:lnTo>
                  <a:pt x="1652148" y="1943373"/>
                </a:lnTo>
                <a:cubicBezTo>
                  <a:pt x="1652148" y="1932547"/>
                  <a:pt x="1656745" y="1922746"/>
                  <a:pt x="1664177" y="1915651"/>
                </a:cubicBezTo>
                <a:lnTo>
                  <a:pt x="1667784" y="1914225"/>
                </a:lnTo>
                <a:lnTo>
                  <a:pt x="1667082" y="1912570"/>
                </a:lnTo>
                <a:cubicBezTo>
                  <a:pt x="1667082" y="1902002"/>
                  <a:pt x="1671470" y="1892434"/>
                  <a:pt x="1678564" y="1885509"/>
                </a:cubicBezTo>
                <a:lnTo>
                  <a:pt x="1684437" y="1883134"/>
                </a:lnTo>
                <a:lnTo>
                  <a:pt x="1683884" y="1881767"/>
                </a:lnTo>
                <a:cubicBezTo>
                  <a:pt x="1683884" y="1870941"/>
                  <a:pt x="1688167" y="1861140"/>
                  <a:pt x="1695094" y="1854045"/>
                </a:cubicBezTo>
                <a:lnTo>
                  <a:pt x="1698992" y="1852391"/>
                </a:lnTo>
                <a:lnTo>
                  <a:pt x="1710027" y="1824451"/>
                </a:lnTo>
                <a:lnTo>
                  <a:pt x="1714275" y="1822606"/>
                </a:lnTo>
                <a:lnTo>
                  <a:pt x="1724962" y="1796174"/>
                </a:lnTo>
                <a:lnTo>
                  <a:pt x="1734728" y="1792030"/>
                </a:lnTo>
                <a:lnTo>
                  <a:pt x="1745498" y="1766032"/>
                </a:lnTo>
                <a:lnTo>
                  <a:pt x="1749670" y="1764303"/>
                </a:lnTo>
                <a:lnTo>
                  <a:pt x="1749223" y="1763224"/>
                </a:lnTo>
                <a:cubicBezTo>
                  <a:pt x="1749223" y="1752655"/>
                  <a:pt x="1753506" y="1743087"/>
                  <a:pt x="1760432" y="1736162"/>
                </a:cubicBezTo>
                <a:lnTo>
                  <a:pt x="1764459" y="1734494"/>
                </a:lnTo>
                <a:lnTo>
                  <a:pt x="1775367" y="1708160"/>
                </a:lnTo>
                <a:lnTo>
                  <a:pt x="1782971" y="1705010"/>
                </a:lnTo>
                <a:lnTo>
                  <a:pt x="1794308" y="1678291"/>
                </a:lnTo>
                <a:lnTo>
                  <a:pt x="1800523" y="1675778"/>
                </a:lnTo>
                <a:lnTo>
                  <a:pt x="1799627" y="1673615"/>
                </a:lnTo>
                <a:cubicBezTo>
                  <a:pt x="1799627" y="1663047"/>
                  <a:pt x="1803910" y="1653480"/>
                  <a:pt x="1810836" y="1646554"/>
                </a:cubicBezTo>
                <a:lnTo>
                  <a:pt x="1820303" y="1642633"/>
                </a:lnTo>
                <a:lnTo>
                  <a:pt x="1829504" y="1620419"/>
                </a:lnTo>
                <a:lnTo>
                  <a:pt x="1834338" y="1618416"/>
                </a:lnTo>
                <a:lnTo>
                  <a:pt x="1833230" y="1615743"/>
                </a:lnTo>
                <a:cubicBezTo>
                  <a:pt x="1833230" y="1605175"/>
                  <a:pt x="1837513" y="1595607"/>
                  <a:pt x="1844439" y="1588682"/>
                </a:cubicBezTo>
                <a:lnTo>
                  <a:pt x="1853966" y="1584735"/>
                </a:lnTo>
                <a:lnTo>
                  <a:pt x="1863380" y="1562546"/>
                </a:lnTo>
                <a:lnTo>
                  <a:pt x="1873251" y="1558555"/>
                </a:lnTo>
                <a:lnTo>
                  <a:pt x="1883643" y="1531630"/>
                </a:lnTo>
                <a:lnTo>
                  <a:pt x="1892839" y="1527543"/>
                </a:lnTo>
                <a:lnTo>
                  <a:pt x="1902312" y="1504675"/>
                </a:lnTo>
                <a:lnTo>
                  <a:pt x="1906850" y="1502795"/>
                </a:lnTo>
                <a:lnTo>
                  <a:pt x="1918066" y="1476945"/>
                </a:lnTo>
                <a:lnTo>
                  <a:pt x="1928678" y="1472749"/>
                </a:lnTo>
                <a:lnTo>
                  <a:pt x="1938328" y="1450538"/>
                </a:lnTo>
                <a:lnTo>
                  <a:pt x="1951514" y="1445329"/>
                </a:lnTo>
                <a:lnTo>
                  <a:pt x="1960183" y="1424402"/>
                </a:lnTo>
                <a:lnTo>
                  <a:pt x="1967778" y="1421255"/>
                </a:lnTo>
                <a:lnTo>
                  <a:pt x="1979124" y="1393212"/>
                </a:lnTo>
                <a:lnTo>
                  <a:pt x="1990297" y="1388474"/>
                </a:lnTo>
                <a:lnTo>
                  <a:pt x="1999387" y="1366529"/>
                </a:lnTo>
                <a:lnTo>
                  <a:pt x="2007921" y="1362995"/>
                </a:lnTo>
                <a:lnTo>
                  <a:pt x="2018055" y="1338528"/>
                </a:lnTo>
                <a:lnTo>
                  <a:pt x="2028539" y="1334185"/>
                </a:lnTo>
                <a:lnTo>
                  <a:pt x="2037543" y="1312939"/>
                </a:lnTo>
                <a:lnTo>
                  <a:pt x="2052648" y="1306824"/>
                </a:lnTo>
                <a:lnTo>
                  <a:pt x="2060992" y="1285209"/>
                </a:lnTo>
                <a:lnTo>
                  <a:pt x="2072083" y="1280278"/>
                </a:lnTo>
                <a:lnTo>
                  <a:pt x="2079660" y="1261987"/>
                </a:lnTo>
                <a:lnTo>
                  <a:pt x="2093167" y="1256392"/>
                </a:lnTo>
                <a:lnTo>
                  <a:pt x="2102335" y="1234258"/>
                </a:lnTo>
                <a:lnTo>
                  <a:pt x="2118096" y="1227730"/>
                </a:lnTo>
                <a:lnTo>
                  <a:pt x="2126332" y="1207850"/>
                </a:lnTo>
                <a:lnTo>
                  <a:pt x="2136569" y="1203609"/>
                </a:lnTo>
                <a:lnTo>
                  <a:pt x="2145000" y="1182261"/>
                </a:lnTo>
                <a:lnTo>
                  <a:pt x="2159890" y="1175792"/>
                </a:lnTo>
                <a:lnTo>
                  <a:pt x="2167675" y="1157444"/>
                </a:lnTo>
                <a:lnTo>
                  <a:pt x="2183494" y="1151048"/>
                </a:lnTo>
                <a:lnTo>
                  <a:pt x="2191670" y="1131309"/>
                </a:lnTo>
                <a:lnTo>
                  <a:pt x="2207043" y="1124941"/>
                </a:lnTo>
                <a:lnTo>
                  <a:pt x="2214345" y="1107312"/>
                </a:lnTo>
                <a:lnTo>
                  <a:pt x="2230106" y="1100785"/>
                </a:lnTo>
                <a:lnTo>
                  <a:pt x="2238342" y="1080904"/>
                </a:lnTo>
                <a:lnTo>
                  <a:pt x="2254182" y="1074342"/>
                </a:lnTo>
                <a:lnTo>
                  <a:pt x="2260744" y="1058502"/>
                </a:lnTo>
                <a:lnTo>
                  <a:pt x="2275760" y="1052281"/>
                </a:lnTo>
                <a:lnTo>
                  <a:pt x="2283419" y="1034234"/>
                </a:lnTo>
                <a:lnTo>
                  <a:pt x="2299946" y="1027551"/>
                </a:lnTo>
                <a:lnTo>
                  <a:pt x="2307414" y="1008645"/>
                </a:lnTo>
                <a:lnTo>
                  <a:pt x="2322551" y="1002069"/>
                </a:lnTo>
                <a:lnTo>
                  <a:pt x="2329816" y="984101"/>
                </a:lnTo>
                <a:lnTo>
                  <a:pt x="2347865" y="976443"/>
                </a:lnTo>
                <a:lnTo>
                  <a:pt x="2354085" y="961426"/>
                </a:lnTo>
                <a:lnTo>
                  <a:pt x="2370202" y="954751"/>
                </a:lnTo>
                <a:lnTo>
                  <a:pt x="2377034" y="939024"/>
                </a:lnTo>
                <a:lnTo>
                  <a:pt x="2396072" y="931505"/>
                </a:lnTo>
                <a:lnTo>
                  <a:pt x="2402896" y="915029"/>
                </a:lnTo>
                <a:lnTo>
                  <a:pt x="2420522" y="907729"/>
                </a:lnTo>
                <a:lnTo>
                  <a:pt x="2421528" y="905303"/>
                </a:lnTo>
                <a:lnTo>
                  <a:pt x="2400786" y="914522"/>
                </a:lnTo>
                <a:lnTo>
                  <a:pt x="2396733" y="924075"/>
                </a:lnTo>
                <a:lnTo>
                  <a:pt x="2379055" y="931222"/>
                </a:lnTo>
                <a:lnTo>
                  <a:pt x="2372737" y="946477"/>
                </a:lnTo>
                <a:lnTo>
                  <a:pt x="2352999" y="954653"/>
                </a:lnTo>
                <a:lnTo>
                  <a:pt x="2346602" y="970472"/>
                </a:lnTo>
                <a:lnTo>
                  <a:pt x="2328553" y="978131"/>
                </a:lnTo>
                <a:lnTo>
                  <a:pt x="2322333" y="993147"/>
                </a:lnTo>
                <a:lnTo>
                  <a:pt x="2306218" y="999823"/>
                </a:lnTo>
                <a:lnTo>
                  <a:pt x="2299385" y="1015549"/>
                </a:lnTo>
                <a:lnTo>
                  <a:pt x="2280347" y="1023068"/>
                </a:lnTo>
                <a:lnTo>
                  <a:pt x="2273521" y="1039544"/>
                </a:lnTo>
                <a:lnTo>
                  <a:pt x="2257045" y="1046369"/>
                </a:lnTo>
                <a:lnTo>
                  <a:pt x="2249526" y="1065408"/>
                </a:lnTo>
                <a:lnTo>
                  <a:pt x="2233800" y="1072241"/>
                </a:lnTo>
                <a:lnTo>
                  <a:pt x="2227124" y="1088356"/>
                </a:lnTo>
                <a:lnTo>
                  <a:pt x="2209964" y="1095463"/>
                </a:lnTo>
                <a:lnTo>
                  <a:pt x="2202856" y="1112624"/>
                </a:lnTo>
                <a:lnTo>
                  <a:pt x="2187016" y="1119186"/>
                </a:lnTo>
                <a:lnTo>
                  <a:pt x="2180454" y="1135026"/>
                </a:lnTo>
                <a:lnTo>
                  <a:pt x="2166947" y="1140621"/>
                </a:lnTo>
                <a:lnTo>
                  <a:pt x="2157778" y="1162755"/>
                </a:lnTo>
                <a:lnTo>
                  <a:pt x="2140150" y="1170058"/>
                </a:lnTo>
                <a:lnTo>
                  <a:pt x="2133783" y="1185431"/>
                </a:lnTo>
                <a:lnTo>
                  <a:pt x="2119809" y="1191219"/>
                </a:lnTo>
                <a:lnTo>
                  <a:pt x="2111381" y="1211567"/>
                </a:lnTo>
                <a:lnTo>
                  <a:pt x="2101972" y="1215464"/>
                </a:lnTo>
                <a:lnTo>
                  <a:pt x="2092439" y="1239024"/>
                </a:lnTo>
                <a:lnTo>
                  <a:pt x="2074861" y="1246479"/>
                </a:lnTo>
                <a:lnTo>
                  <a:pt x="2068444" y="1261972"/>
                </a:lnTo>
                <a:lnTo>
                  <a:pt x="2055003" y="1267539"/>
                </a:lnTo>
                <a:lnTo>
                  <a:pt x="2046042" y="1289701"/>
                </a:lnTo>
                <a:lnTo>
                  <a:pt x="2036607" y="1293705"/>
                </a:lnTo>
                <a:lnTo>
                  <a:pt x="2027100" y="1316109"/>
                </a:lnTo>
                <a:lnTo>
                  <a:pt x="2011098" y="1322579"/>
                </a:lnTo>
                <a:lnTo>
                  <a:pt x="2003104" y="1343292"/>
                </a:lnTo>
                <a:lnTo>
                  <a:pt x="1993112" y="1347733"/>
                </a:lnTo>
                <a:lnTo>
                  <a:pt x="1984435" y="1369702"/>
                </a:lnTo>
                <a:lnTo>
                  <a:pt x="1972925" y="1374702"/>
                </a:lnTo>
                <a:lnTo>
                  <a:pt x="1964948" y="1392650"/>
                </a:lnTo>
                <a:lnTo>
                  <a:pt x="1950843" y="1398093"/>
                </a:lnTo>
                <a:lnTo>
                  <a:pt x="1941499" y="1420652"/>
                </a:lnTo>
                <a:lnTo>
                  <a:pt x="1933025" y="1424162"/>
                </a:lnTo>
                <a:lnTo>
                  <a:pt x="1922831" y="1449975"/>
                </a:lnTo>
                <a:lnTo>
                  <a:pt x="1914459" y="1453613"/>
                </a:lnTo>
                <a:lnTo>
                  <a:pt x="1903889" y="1478524"/>
                </a:lnTo>
                <a:lnTo>
                  <a:pt x="1892555" y="1483108"/>
                </a:lnTo>
                <a:lnTo>
                  <a:pt x="1883627" y="1504660"/>
                </a:lnTo>
                <a:lnTo>
                  <a:pt x="1874671" y="1508370"/>
                </a:lnTo>
                <a:lnTo>
                  <a:pt x="1864958" y="1532388"/>
                </a:lnTo>
                <a:lnTo>
                  <a:pt x="1855525" y="1536391"/>
                </a:lnTo>
                <a:lnTo>
                  <a:pt x="1846017" y="1558797"/>
                </a:lnTo>
                <a:lnTo>
                  <a:pt x="1836147" y="1562789"/>
                </a:lnTo>
                <a:lnTo>
                  <a:pt x="1825756" y="1589713"/>
                </a:lnTo>
                <a:lnTo>
                  <a:pt x="1816560" y="1593801"/>
                </a:lnTo>
                <a:lnTo>
                  <a:pt x="1807087" y="1616669"/>
                </a:lnTo>
                <a:lnTo>
                  <a:pt x="1802091" y="1618738"/>
                </a:lnTo>
                <a:lnTo>
                  <a:pt x="1791879" y="1642804"/>
                </a:lnTo>
                <a:lnTo>
                  <a:pt x="1782466" y="1646610"/>
                </a:lnTo>
                <a:lnTo>
                  <a:pt x="1782826" y="1647480"/>
                </a:lnTo>
                <a:cubicBezTo>
                  <a:pt x="1782826" y="1658048"/>
                  <a:pt x="1778542" y="1667616"/>
                  <a:pt x="1771617" y="1674541"/>
                </a:cubicBezTo>
                <a:lnTo>
                  <a:pt x="1762150" y="1678463"/>
                </a:lnTo>
                <a:lnTo>
                  <a:pt x="1752948" y="1700677"/>
                </a:lnTo>
                <a:lnTo>
                  <a:pt x="1748115" y="1702679"/>
                </a:lnTo>
                <a:lnTo>
                  <a:pt x="1749223" y="1705352"/>
                </a:lnTo>
                <a:cubicBezTo>
                  <a:pt x="1749223" y="1715921"/>
                  <a:pt x="1744939" y="1725488"/>
                  <a:pt x="1738014" y="1732413"/>
                </a:cubicBezTo>
                <a:lnTo>
                  <a:pt x="1733813" y="1734154"/>
                </a:lnTo>
                <a:lnTo>
                  <a:pt x="1734288" y="1735222"/>
                </a:lnTo>
                <a:cubicBezTo>
                  <a:pt x="1734288" y="1745790"/>
                  <a:pt x="1729692" y="1755357"/>
                  <a:pt x="1722259" y="1762283"/>
                </a:cubicBezTo>
                <a:lnTo>
                  <a:pt x="1712599" y="1766012"/>
                </a:lnTo>
                <a:lnTo>
                  <a:pt x="1702545" y="1790285"/>
                </a:lnTo>
                <a:lnTo>
                  <a:pt x="1698372" y="1792013"/>
                </a:lnTo>
                <a:lnTo>
                  <a:pt x="1698819" y="1793093"/>
                </a:lnTo>
                <a:cubicBezTo>
                  <a:pt x="1698819" y="1803661"/>
                  <a:pt x="1694535" y="1813229"/>
                  <a:pt x="1687610" y="1820154"/>
                </a:cubicBezTo>
                <a:lnTo>
                  <a:pt x="1683107" y="1822019"/>
                </a:lnTo>
                <a:lnTo>
                  <a:pt x="1683884" y="1823896"/>
                </a:lnTo>
                <a:cubicBezTo>
                  <a:pt x="1683884" y="1834722"/>
                  <a:pt x="1679496" y="1844522"/>
                  <a:pt x="1672401" y="1851617"/>
                </a:cubicBezTo>
                <a:lnTo>
                  <a:pt x="1666616" y="1854013"/>
                </a:lnTo>
                <a:lnTo>
                  <a:pt x="1655873" y="1881214"/>
                </a:lnTo>
                <a:lnTo>
                  <a:pt x="1651627" y="1883059"/>
                </a:lnTo>
                <a:lnTo>
                  <a:pt x="1640940" y="1909488"/>
                </a:lnTo>
                <a:lnTo>
                  <a:pt x="1636685" y="1911293"/>
                </a:lnTo>
                <a:lnTo>
                  <a:pt x="1637214" y="1912570"/>
                </a:lnTo>
                <a:cubicBezTo>
                  <a:pt x="1637214" y="1923138"/>
                  <a:pt x="1632930" y="1932706"/>
                  <a:pt x="1626005" y="1939631"/>
                </a:cubicBezTo>
                <a:lnTo>
                  <a:pt x="1621502" y="1941496"/>
                </a:lnTo>
                <a:lnTo>
                  <a:pt x="1622280" y="1943373"/>
                </a:lnTo>
                <a:cubicBezTo>
                  <a:pt x="1622280" y="1954199"/>
                  <a:pt x="1617891" y="1963999"/>
                  <a:pt x="1610796" y="1971094"/>
                </a:cubicBezTo>
                <a:lnTo>
                  <a:pt x="1605167" y="1973426"/>
                </a:lnTo>
                <a:lnTo>
                  <a:pt x="1605477" y="1974175"/>
                </a:lnTo>
                <a:cubicBezTo>
                  <a:pt x="1605477" y="1984743"/>
                  <a:pt x="1601193" y="1994311"/>
                  <a:pt x="1594268" y="2001236"/>
                </a:cubicBezTo>
                <a:lnTo>
                  <a:pt x="1589781" y="2003094"/>
                </a:lnTo>
                <a:lnTo>
                  <a:pt x="1590543" y="2004978"/>
                </a:lnTo>
                <a:cubicBezTo>
                  <a:pt x="1590543" y="2015804"/>
                  <a:pt x="1586259" y="2025604"/>
                  <a:pt x="1579333" y="2032699"/>
                </a:cubicBezTo>
                <a:lnTo>
                  <a:pt x="1578255" y="2033157"/>
                </a:lnTo>
                <a:lnTo>
                  <a:pt x="1579342" y="2035781"/>
                </a:lnTo>
                <a:cubicBezTo>
                  <a:pt x="1579342" y="2046349"/>
                  <a:pt x="1575058" y="2055917"/>
                  <a:pt x="1568133" y="2062842"/>
                </a:cubicBezTo>
                <a:lnTo>
                  <a:pt x="1563027" y="2064956"/>
                </a:lnTo>
                <a:lnTo>
                  <a:pt x="1564408" y="2068450"/>
                </a:lnTo>
                <a:cubicBezTo>
                  <a:pt x="1564408" y="2079791"/>
                  <a:pt x="1560020" y="2090058"/>
                  <a:pt x="1552925" y="2097492"/>
                </a:cubicBezTo>
                <a:lnTo>
                  <a:pt x="1551863" y="2097953"/>
                </a:lnTo>
                <a:lnTo>
                  <a:pt x="1553207" y="2101121"/>
                </a:lnTo>
                <a:cubicBezTo>
                  <a:pt x="1553207" y="2111689"/>
                  <a:pt x="1548819" y="2121257"/>
                  <a:pt x="1541724" y="2128182"/>
                </a:cubicBezTo>
                <a:lnTo>
                  <a:pt x="1535853" y="2130556"/>
                </a:lnTo>
                <a:lnTo>
                  <a:pt x="1536405" y="2131924"/>
                </a:lnTo>
                <a:cubicBezTo>
                  <a:pt x="1536405" y="2142749"/>
                  <a:pt x="1532121" y="2152550"/>
                  <a:pt x="1525196" y="2159645"/>
                </a:cubicBezTo>
                <a:lnTo>
                  <a:pt x="1524118" y="2160102"/>
                </a:lnTo>
                <a:lnTo>
                  <a:pt x="1525204" y="2162725"/>
                </a:lnTo>
                <a:cubicBezTo>
                  <a:pt x="1525204" y="2173294"/>
                  <a:pt x="1520920" y="2182862"/>
                  <a:pt x="1513995" y="2189787"/>
                </a:cubicBezTo>
                <a:lnTo>
                  <a:pt x="1512136" y="2190557"/>
                </a:lnTo>
                <a:lnTo>
                  <a:pt x="1514003" y="2195395"/>
                </a:lnTo>
                <a:cubicBezTo>
                  <a:pt x="1514003" y="2206736"/>
                  <a:pt x="1509719" y="2217003"/>
                  <a:pt x="1502794" y="2224436"/>
                </a:cubicBezTo>
                <a:lnTo>
                  <a:pt x="1501453" y="2225033"/>
                </a:lnTo>
                <a:lnTo>
                  <a:pt x="1502801" y="2228065"/>
                </a:lnTo>
                <a:cubicBezTo>
                  <a:pt x="1502801" y="2238634"/>
                  <a:pt x="1498204" y="2248201"/>
                  <a:pt x="1490772" y="2255126"/>
                </a:cubicBezTo>
                <a:lnTo>
                  <a:pt x="1485336" y="2257225"/>
                </a:lnTo>
                <a:lnTo>
                  <a:pt x="1486000" y="2258867"/>
                </a:lnTo>
                <a:cubicBezTo>
                  <a:pt x="1486000" y="2269693"/>
                  <a:pt x="1481716" y="2279495"/>
                  <a:pt x="1474791" y="2286589"/>
                </a:cubicBezTo>
                <a:lnTo>
                  <a:pt x="1472397" y="2287605"/>
                </a:lnTo>
                <a:lnTo>
                  <a:pt x="1474799" y="2293404"/>
                </a:lnTo>
                <a:lnTo>
                  <a:pt x="1464426" y="2318448"/>
                </a:lnTo>
                <a:lnTo>
                  <a:pt x="1467333" y="2325139"/>
                </a:lnTo>
                <a:cubicBezTo>
                  <a:pt x="1467333" y="2335708"/>
                  <a:pt x="1462841" y="2345275"/>
                  <a:pt x="1455577" y="2352201"/>
                </a:cubicBezTo>
                <a:lnTo>
                  <a:pt x="1453725" y="2352932"/>
                </a:lnTo>
                <a:lnTo>
                  <a:pt x="1456131" y="2358742"/>
                </a:lnTo>
                <a:cubicBezTo>
                  <a:pt x="1456131" y="2369311"/>
                  <a:pt x="1451847" y="2378878"/>
                  <a:pt x="1444922" y="2385803"/>
                </a:cubicBezTo>
                <a:lnTo>
                  <a:pt x="1443241" y="2386500"/>
                </a:lnTo>
                <a:lnTo>
                  <a:pt x="1444930" y="2390479"/>
                </a:lnTo>
                <a:cubicBezTo>
                  <a:pt x="1444930" y="2401047"/>
                  <a:pt x="1440541" y="2410615"/>
                  <a:pt x="1433447" y="2417540"/>
                </a:cubicBezTo>
                <a:lnTo>
                  <a:pt x="1431318" y="2418401"/>
                </a:lnTo>
                <a:lnTo>
                  <a:pt x="1433729" y="2424082"/>
                </a:lnTo>
                <a:lnTo>
                  <a:pt x="1422354" y="2450889"/>
                </a:lnTo>
                <a:lnTo>
                  <a:pt x="1424395" y="2455818"/>
                </a:lnTo>
                <a:cubicBezTo>
                  <a:pt x="1424395" y="2466386"/>
                  <a:pt x="1420111" y="2475953"/>
                  <a:pt x="1413186" y="2482879"/>
                </a:cubicBezTo>
                <a:lnTo>
                  <a:pt x="1410880" y="2483834"/>
                </a:lnTo>
                <a:lnTo>
                  <a:pt x="1413194" y="2489421"/>
                </a:lnTo>
                <a:lnTo>
                  <a:pt x="1402114" y="2516170"/>
                </a:lnTo>
                <a:lnTo>
                  <a:pt x="1405727" y="2524891"/>
                </a:lnTo>
                <a:lnTo>
                  <a:pt x="1395808" y="2548839"/>
                </a:lnTo>
                <a:lnTo>
                  <a:pt x="1398260" y="2554760"/>
                </a:lnTo>
                <a:cubicBezTo>
                  <a:pt x="1398260" y="2565329"/>
                  <a:pt x="1393976" y="2574896"/>
                  <a:pt x="1387050" y="2581821"/>
                </a:cubicBezTo>
                <a:lnTo>
                  <a:pt x="1384085" y="2583050"/>
                </a:lnTo>
                <a:lnTo>
                  <a:pt x="1387059" y="2590230"/>
                </a:lnTo>
                <a:lnTo>
                  <a:pt x="1376173" y="2616512"/>
                </a:lnTo>
                <a:lnTo>
                  <a:pt x="1379591" y="2624766"/>
                </a:lnTo>
                <a:lnTo>
                  <a:pt x="1368663" y="2651148"/>
                </a:lnTo>
                <a:lnTo>
                  <a:pt x="1372124" y="2659303"/>
                </a:lnTo>
                <a:cubicBezTo>
                  <a:pt x="1372124" y="2669871"/>
                  <a:pt x="1367735" y="2679439"/>
                  <a:pt x="1360641" y="2686364"/>
                </a:cubicBezTo>
                <a:lnTo>
                  <a:pt x="1359889" y="2686669"/>
                </a:lnTo>
                <a:lnTo>
                  <a:pt x="1362789" y="2693840"/>
                </a:lnTo>
                <a:lnTo>
                  <a:pt x="1354261" y="2714932"/>
                </a:lnTo>
                <a:lnTo>
                  <a:pt x="1359057" y="2726510"/>
                </a:lnTo>
                <a:lnTo>
                  <a:pt x="1348364" y="2752326"/>
                </a:lnTo>
                <a:lnTo>
                  <a:pt x="1351588" y="2760112"/>
                </a:lnTo>
                <a:lnTo>
                  <a:pt x="1340895" y="2785928"/>
                </a:lnTo>
                <a:lnTo>
                  <a:pt x="1344121" y="2793715"/>
                </a:lnTo>
                <a:lnTo>
                  <a:pt x="1333041" y="2820464"/>
                </a:lnTo>
                <a:lnTo>
                  <a:pt x="1336654" y="2829185"/>
                </a:lnTo>
                <a:lnTo>
                  <a:pt x="1327827" y="2850494"/>
                </a:lnTo>
                <a:lnTo>
                  <a:pt x="1332920" y="2862788"/>
                </a:lnTo>
                <a:lnTo>
                  <a:pt x="1323321" y="2885962"/>
                </a:lnTo>
                <a:lnTo>
                  <a:pt x="1329187" y="2900125"/>
                </a:lnTo>
                <a:lnTo>
                  <a:pt x="1318380" y="2926216"/>
                </a:lnTo>
                <a:lnTo>
                  <a:pt x="1321719" y="2934660"/>
                </a:lnTo>
                <a:lnTo>
                  <a:pt x="1312468" y="2958058"/>
                </a:lnTo>
                <a:lnTo>
                  <a:pt x="1317985" y="2971063"/>
                </a:lnTo>
                <a:lnTo>
                  <a:pt x="1308856" y="2992576"/>
                </a:lnTo>
                <a:lnTo>
                  <a:pt x="1314252" y="3005600"/>
                </a:lnTo>
                <a:lnTo>
                  <a:pt x="1305168" y="3027529"/>
                </a:lnTo>
                <a:lnTo>
                  <a:pt x="1310518" y="3040137"/>
                </a:lnTo>
                <a:lnTo>
                  <a:pt x="1300249" y="3064337"/>
                </a:lnTo>
                <a:lnTo>
                  <a:pt x="1304917" y="3075606"/>
                </a:lnTo>
                <a:lnTo>
                  <a:pt x="1296091" y="3096914"/>
                </a:lnTo>
                <a:lnTo>
                  <a:pt x="1301183" y="3109209"/>
                </a:lnTo>
                <a:lnTo>
                  <a:pt x="1291197" y="3133317"/>
                </a:lnTo>
                <a:lnTo>
                  <a:pt x="1297449" y="3148413"/>
                </a:lnTo>
                <a:lnTo>
                  <a:pt x="1290383" y="3165473"/>
                </a:lnTo>
                <a:lnTo>
                  <a:pt x="1297449" y="3182950"/>
                </a:lnTo>
                <a:lnTo>
                  <a:pt x="1288539" y="3204986"/>
                </a:lnTo>
                <a:lnTo>
                  <a:pt x="1293716" y="3217485"/>
                </a:lnTo>
                <a:lnTo>
                  <a:pt x="1286443" y="3235045"/>
                </a:lnTo>
                <a:lnTo>
                  <a:pt x="1293716" y="3253888"/>
                </a:lnTo>
                <a:lnTo>
                  <a:pt x="1284641" y="3277398"/>
                </a:lnTo>
                <a:lnTo>
                  <a:pt x="1289982" y="3290292"/>
                </a:lnTo>
                <a:lnTo>
                  <a:pt x="1282636" y="3308027"/>
                </a:lnTo>
                <a:lnTo>
                  <a:pt x="1289982" y="3325761"/>
                </a:lnTo>
                <a:lnTo>
                  <a:pt x="1282249" y="3344430"/>
                </a:lnTo>
                <a:lnTo>
                  <a:pt x="1289982" y="3363098"/>
                </a:lnTo>
                <a:lnTo>
                  <a:pt x="1282636" y="3380834"/>
                </a:lnTo>
                <a:lnTo>
                  <a:pt x="1289982" y="3398569"/>
                </a:lnTo>
                <a:lnTo>
                  <a:pt x="1288925" y="3401120"/>
                </a:lnTo>
                <a:lnTo>
                  <a:pt x="1214498" y="3401120"/>
                </a:lnTo>
                <a:lnTo>
                  <a:pt x="1213441" y="3398569"/>
                </a:lnTo>
                <a:lnTo>
                  <a:pt x="1220788" y="3380834"/>
                </a:lnTo>
                <a:lnTo>
                  <a:pt x="1213441" y="3363098"/>
                </a:lnTo>
                <a:lnTo>
                  <a:pt x="1221173" y="3344430"/>
                </a:lnTo>
                <a:lnTo>
                  <a:pt x="1213441" y="3325761"/>
                </a:lnTo>
                <a:lnTo>
                  <a:pt x="1220788" y="3308027"/>
                </a:lnTo>
                <a:lnTo>
                  <a:pt x="1213441" y="3290292"/>
                </a:lnTo>
                <a:lnTo>
                  <a:pt x="1222647" y="3268067"/>
                </a:lnTo>
                <a:lnTo>
                  <a:pt x="1217175" y="3253888"/>
                </a:lnTo>
                <a:lnTo>
                  <a:pt x="1224448" y="3235045"/>
                </a:lnTo>
                <a:lnTo>
                  <a:pt x="1217175" y="3217485"/>
                </a:lnTo>
                <a:lnTo>
                  <a:pt x="1226130" y="3195864"/>
                </a:lnTo>
                <a:lnTo>
                  <a:pt x="1220909" y="3182950"/>
                </a:lnTo>
                <a:lnTo>
                  <a:pt x="1227975" y="3165473"/>
                </a:lnTo>
                <a:lnTo>
                  <a:pt x="1220909" y="3148413"/>
                </a:lnTo>
                <a:lnTo>
                  <a:pt x="1230895" y="3124303"/>
                </a:lnTo>
                <a:lnTo>
                  <a:pt x="1224642" y="3109209"/>
                </a:lnTo>
                <a:lnTo>
                  <a:pt x="1233468" y="3087901"/>
                </a:lnTo>
                <a:lnTo>
                  <a:pt x="1228376" y="3075606"/>
                </a:lnTo>
                <a:lnTo>
                  <a:pt x="1237654" y="3053204"/>
                </a:lnTo>
                <a:lnTo>
                  <a:pt x="1232110" y="3040137"/>
                </a:lnTo>
                <a:lnTo>
                  <a:pt x="1241237" y="3018624"/>
                </a:lnTo>
                <a:lnTo>
                  <a:pt x="1235843" y="3005600"/>
                </a:lnTo>
                <a:lnTo>
                  <a:pt x="1244927" y="2983671"/>
                </a:lnTo>
                <a:lnTo>
                  <a:pt x="1239577" y="2971063"/>
                </a:lnTo>
                <a:lnTo>
                  <a:pt x="1248960" y="2948949"/>
                </a:lnTo>
                <a:lnTo>
                  <a:pt x="1243311" y="2934660"/>
                </a:lnTo>
                <a:lnTo>
                  <a:pt x="1253032" y="2910072"/>
                </a:lnTo>
                <a:lnTo>
                  <a:pt x="1248912" y="2900125"/>
                </a:lnTo>
                <a:lnTo>
                  <a:pt x="1260377" y="2872442"/>
                </a:lnTo>
                <a:lnTo>
                  <a:pt x="1256379" y="2862788"/>
                </a:lnTo>
                <a:lnTo>
                  <a:pt x="1265205" y="2841480"/>
                </a:lnTo>
                <a:lnTo>
                  <a:pt x="1260113" y="2829185"/>
                </a:lnTo>
                <a:lnTo>
                  <a:pt x="1271193" y="2802436"/>
                </a:lnTo>
                <a:lnTo>
                  <a:pt x="1267580" y="2793715"/>
                </a:lnTo>
                <a:lnTo>
                  <a:pt x="1278273" y="2767899"/>
                </a:lnTo>
                <a:lnTo>
                  <a:pt x="1275047" y="2760112"/>
                </a:lnTo>
                <a:lnTo>
                  <a:pt x="1283873" y="2738803"/>
                </a:lnTo>
                <a:lnTo>
                  <a:pt x="1278781" y="2726510"/>
                </a:lnTo>
                <a:lnTo>
                  <a:pt x="1289245" y="2701248"/>
                </a:lnTo>
                <a:lnTo>
                  <a:pt x="1286248" y="2693840"/>
                </a:lnTo>
                <a:lnTo>
                  <a:pt x="1297043" y="2667143"/>
                </a:lnTo>
                <a:lnTo>
                  <a:pt x="1293716" y="2659303"/>
                </a:lnTo>
                <a:lnTo>
                  <a:pt x="1304733" y="2633337"/>
                </a:lnTo>
                <a:lnTo>
                  <a:pt x="1301183" y="2624766"/>
                </a:lnTo>
                <a:cubicBezTo>
                  <a:pt x="1301183" y="2613940"/>
                  <a:pt x="1305571" y="2604139"/>
                  <a:pt x="1312665" y="2597044"/>
                </a:cubicBezTo>
                <a:lnTo>
                  <a:pt x="1313241" y="2596805"/>
                </a:lnTo>
                <a:lnTo>
                  <a:pt x="1310518" y="2590230"/>
                </a:lnTo>
                <a:cubicBezTo>
                  <a:pt x="1310518" y="2579661"/>
                  <a:pt x="1314801" y="2570094"/>
                  <a:pt x="1321727" y="2563168"/>
                </a:cubicBezTo>
                <a:lnTo>
                  <a:pt x="1324693" y="2561940"/>
                </a:lnTo>
                <a:lnTo>
                  <a:pt x="1321719" y="2554760"/>
                </a:lnTo>
                <a:lnTo>
                  <a:pt x="1331638" y="2530811"/>
                </a:lnTo>
                <a:lnTo>
                  <a:pt x="1329186" y="2524891"/>
                </a:lnTo>
                <a:lnTo>
                  <a:pt x="1340266" y="2498141"/>
                </a:lnTo>
                <a:lnTo>
                  <a:pt x="1336654" y="2489421"/>
                </a:lnTo>
                <a:cubicBezTo>
                  <a:pt x="1336654" y="2478852"/>
                  <a:pt x="1340936" y="2469285"/>
                  <a:pt x="1347863" y="2462359"/>
                </a:cubicBezTo>
                <a:lnTo>
                  <a:pt x="1350169" y="2461403"/>
                </a:lnTo>
                <a:lnTo>
                  <a:pt x="1347855" y="2455818"/>
                </a:lnTo>
                <a:lnTo>
                  <a:pt x="1358195" y="2430854"/>
                </a:lnTo>
                <a:lnTo>
                  <a:pt x="1355321" y="2424082"/>
                </a:lnTo>
                <a:cubicBezTo>
                  <a:pt x="1355321" y="2413514"/>
                  <a:pt x="1359708" y="2403946"/>
                  <a:pt x="1366803" y="2397021"/>
                </a:cubicBezTo>
                <a:lnTo>
                  <a:pt x="1368932" y="2396160"/>
                </a:lnTo>
                <a:lnTo>
                  <a:pt x="1366522" y="2390479"/>
                </a:lnTo>
                <a:cubicBezTo>
                  <a:pt x="1366522" y="2379911"/>
                  <a:pt x="1370909" y="2370343"/>
                  <a:pt x="1378004" y="2363418"/>
                </a:cubicBezTo>
                <a:lnTo>
                  <a:pt x="1381021" y="2362197"/>
                </a:lnTo>
                <a:lnTo>
                  <a:pt x="1379590" y="2358742"/>
                </a:lnTo>
                <a:lnTo>
                  <a:pt x="1390360" y="2332741"/>
                </a:lnTo>
                <a:lnTo>
                  <a:pt x="1387057" y="2325139"/>
                </a:lnTo>
                <a:cubicBezTo>
                  <a:pt x="1387057" y="2314571"/>
                  <a:pt x="1391550" y="2305003"/>
                  <a:pt x="1398814" y="2298078"/>
                </a:cubicBezTo>
                <a:lnTo>
                  <a:pt x="1400000" y="2297609"/>
                </a:lnTo>
                <a:lnTo>
                  <a:pt x="1398258" y="2293404"/>
                </a:lnTo>
                <a:cubicBezTo>
                  <a:pt x="1398258" y="2282835"/>
                  <a:pt x="1402541" y="2273268"/>
                  <a:pt x="1409468" y="2266343"/>
                </a:cubicBezTo>
                <a:lnTo>
                  <a:pt x="1412049" y="2265272"/>
                </a:lnTo>
                <a:lnTo>
                  <a:pt x="1409459" y="2258867"/>
                </a:lnTo>
                <a:cubicBezTo>
                  <a:pt x="1409459" y="2248041"/>
                  <a:pt x="1413742" y="2238240"/>
                  <a:pt x="1420669" y="2231145"/>
                </a:cubicBezTo>
                <a:lnTo>
                  <a:pt x="1421814" y="2230659"/>
                </a:lnTo>
                <a:lnTo>
                  <a:pt x="1420660" y="2228065"/>
                </a:lnTo>
                <a:cubicBezTo>
                  <a:pt x="1420660" y="2217497"/>
                  <a:pt x="1425257" y="2207929"/>
                  <a:pt x="1432689" y="2201004"/>
                </a:cubicBezTo>
                <a:lnTo>
                  <a:pt x="1438728" y="2198674"/>
                </a:lnTo>
                <a:lnTo>
                  <a:pt x="1437462" y="2195395"/>
                </a:lnTo>
                <a:cubicBezTo>
                  <a:pt x="1437462" y="2184053"/>
                  <a:pt x="1441745" y="2173786"/>
                  <a:pt x="1448672" y="2166353"/>
                </a:cubicBezTo>
                <a:lnTo>
                  <a:pt x="1449934" y="2165792"/>
                </a:lnTo>
                <a:lnTo>
                  <a:pt x="1448664" y="2162725"/>
                </a:lnTo>
                <a:cubicBezTo>
                  <a:pt x="1448664" y="2152157"/>
                  <a:pt x="1452946" y="2142590"/>
                  <a:pt x="1459873" y="2135664"/>
                </a:cubicBezTo>
                <a:lnTo>
                  <a:pt x="1461161" y="2135130"/>
                </a:lnTo>
                <a:lnTo>
                  <a:pt x="1459865" y="2131924"/>
                </a:lnTo>
                <a:cubicBezTo>
                  <a:pt x="1459865" y="2121098"/>
                  <a:pt x="1464147" y="2111296"/>
                  <a:pt x="1471074" y="2104202"/>
                </a:cubicBezTo>
                <a:lnTo>
                  <a:pt x="1475339" y="2102392"/>
                </a:lnTo>
                <a:lnTo>
                  <a:pt x="1474799" y="2101121"/>
                </a:lnTo>
                <a:cubicBezTo>
                  <a:pt x="1474799" y="2090552"/>
                  <a:pt x="1479187" y="2080985"/>
                  <a:pt x="1486281" y="2074060"/>
                </a:cubicBezTo>
                <a:lnTo>
                  <a:pt x="1487951" y="2073385"/>
                </a:lnTo>
                <a:lnTo>
                  <a:pt x="1486000" y="2068450"/>
                </a:lnTo>
                <a:cubicBezTo>
                  <a:pt x="1486000" y="2057108"/>
                  <a:pt x="1490388" y="2046841"/>
                  <a:pt x="1497482" y="2039409"/>
                </a:cubicBezTo>
                <a:lnTo>
                  <a:pt x="1503264" y="2036899"/>
                </a:lnTo>
                <a:lnTo>
                  <a:pt x="1502801" y="2035781"/>
                </a:lnTo>
                <a:cubicBezTo>
                  <a:pt x="1502801" y="2025213"/>
                  <a:pt x="1507084" y="2015645"/>
                  <a:pt x="1514010" y="2008720"/>
                </a:cubicBezTo>
                <a:lnTo>
                  <a:pt x="1515299" y="2008185"/>
                </a:lnTo>
                <a:lnTo>
                  <a:pt x="1514002" y="2004978"/>
                </a:lnTo>
                <a:cubicBezTo>
                  <a:pt x="1514002" y="1994152"/>
                  <a:pt x="1518285" y="1984350"/>
                  <a:pt x="1525211" y="1977256"/>
                </a:cubicBezTo>
                <a:lnTo>
                  <a:pt x="1529466" y="1975451"/>
                </a:lnTo>
                <a:lnTo>
                  <a:pt x="1528937" y="1974175"/>
                </a:lnTo>
                <a:cubicBezTo>
                  <a:pt x="1528937" y="1963607"/>
                  <a:pt x="1533220" y="1954039"/>
                  <a:pt x="1540146" y="1947114"/>
                </a:cubicBezTo>
                <a:lnTo>
                  <a:pt x="1544649" y="1945249"/>
                </a:lnTo>
                <a:lnTo>
                  <a:pt x="1543871" y="1943373"/>
                </a:lnTo>
                <a:cubicBezTo>
                  <a:pt x="1543871" y="1932547"/>
                  <a:pt x="1548259" y="1922746"/>
                  <a:pt x="1555353" y="1915651"/>
                </a:cubicBezTo>
                <a:lnTo>
                  <a:pt x="1560984" y="1913319"/>
                </a:lnTo>
                <a:lnTo>
                  <a:pt x="1560673" y="1912570"/>
                </a:lnTo>
                <a:cubicBezTo>
                  <a:pt x="1560673" y="1902002"/>
                  <a:pt x="1564956" y="1892434"/>
                  <a:pt x="1571883" y="1885509"/>
                </a:cubicBezTo>
                <a:lnTo>
                  <a:pt x="1576369" y="1883650"/>
                </a:lnTo>
                <a:lnTo>
                  <a:pt x="1575608" y="1881767"/>
                </a:lnTo>
                <a:cubicBezTo>
                  <a:pt x="1575608" y="1870941"/>
                  <a:pt x="1579891" y="1861140"/>
                  <a:pt x="1586817" y="1854045"/>
                </a:cubicBezTo>
                <a:lnTo>
                  <a:pt x="1590716" y="1852391"/>
                </a:lnTo>
                <a:lnTo>
                  <a:pt x="1601751" y="1824451"/>
                </a:lnTo>
                <a:lnTo>
                  <a:pt x="1606014" y="1822599"/>
                </a:lnTo>
                <a:lnTo>
                  <a:pt x="1616958" y="1796174"/>
                </a:lnTo>
                <a:lnTo>
                  <a:pt x="1622589" y="1793842"/>
                </a:lnTo>
                <a:lnTo>
                  <a:pt x="1622278" y="1793093"/>
                </a:lnTo>
                <a:cubicBezTo>
                  <a:pt x="1622278" y="1782525"/>
                  <a:pt x="1626561" y="1772957"/>
                  <a:pt x="1633488" y="1766032"/>
                </a:cubicBezTo>
                <a:lnTo>
                  <a:pt x="1637660" y="1764303"/>
                </a:lnTo>
                <a:lnTo>
                  <a:pt x="1637213" y="1763224"/>
                </a:lnTo>
                <a:cubicBezTo>
                  <a:pt x="1637213" y="1752655"/>
                  <a:pt x="1641496" y="1743087"/>
                  <a:pt x="1648422" y="1736162"/>
                </a:cubicBezTo>
                <a:lnTo>
                  <a:pt x="1652476" y="1734483"/>
                </a:lnTo>
                <a:lnTo>
                  <a:pt x="1664177" y="1708160"/>
                </a:lnTo>
                <a:lnTo>
                  <a:pt x="1672916" y="1704787"/>
                </a:lnTo>
                <a:lnTo>
                  <a:pt x="1683892" y="1678291"/>
                </a:lnTo>
                <a:lnTo>
                  <a:pt x="1688725" y="1676289"/>
                </a:lnTo>
                <a:lnTo>
                  <a:pt x="1687617" y="1673615"/>
                </a:lnTo>
                <a:cubicBezTo>
                  <a:pt x="1687617" y="1663047"/>
                  <a:pt x="1691900" y="1653480"/>
                  <a:pt x="1698826" y="1646554"/>
                </a:cubicBezTo>
                <a:lnTo>
                  <a:pt x="1708293" y="1642633"/>
                </a:lnTo>
                <a:lnTo>
                  <a:pt x="1717495" y="1620419"/>
                </a:lnTo>
                <a:lnTo>
                  <a:pt x="1725526" y="1617092"/>
                </a:lnTo>
                <a:lnTo>
                  <a:pt x="1724954" y="1615743"/>
                </a:lnTo>
                <a:cubicBezTo>
                  <a:pt x="1724954" y="1605175"/>
                  <a:pt x="1729341" y="1595607"/>
                  <a:pt x="1736436" y="1588682"/>
                </a:cubicBezTo>
                <a:lnTo>
                  <a:pt x="1743287" y="1585912"/>
                </a:lnTo>
                <a:lnTo>
                  <a:pt x="1752965" y="1562546"/>
                </a:lnTo>
                <a:lnTo>
                  <a:pt x="1760983" y="1559224"/>
                </a:lnTo>
                <a:lnTo>
                  <a:pt x="1771633" y="1531630"/>
                </a:lnTo>
                <a:lnTo>
                  <a:pt x="1780881" y="1527519"/>
                </a:lnTo>
                <a:lnTo>
                  <a:pt x="1790574" y="1504675"/>
                </a:lnTo>
                <a:lnTo>
                  <a:pt x="1801392" y="1500301"/>
                </a:lnTo>
                <a:lnTo>
                  <a:pt x="1810836" y="1476945"/>
                </a:lnTo>
                <a:lnTo>
                  <a:pt x="1820215" y="1472965"/>
                </a:lnTo>
                <a:lnTo>
                  <a:pt x="1829505" y="1450538"/>
                </a:lnTo>
                <a:lnTo>
                  <a:pt x="1839031" y="1446591"/>
                </a:lnTo>
                <a:lnTo>
                  <a:pt x="1848446" y="1424402"/>
                </a:lnTo>
                <a:lnTo>
                  <a:pt x="1857900" y="1420579"/>
                </a:lnTo>
                <a:lnTo>
                  <a:pt x="1868709" y="1393212"/>
                </a:lnTo>
                <a:lnTo>
                  <a:pt x="1877995" y="1389177"/>
                </a:lnTo>
                <a:lnTo>
                  <a:pt x="1887377" y="1366529"/>
                </a:lnTo>
                <a:lnTo>
                  <a:pt x="1896007" y="1362955"/>
                </a:lnTo>
                <a:lnTo>
                  <a:pt x="1906865" y="1338528"/>
                </a:lnTo>
                <a:lnTo>
                  <a:pt x="1922607" y="1332451"/>
                </a:lnTo>
                <a:lnTo>
                  <a:pt x="1930314" y="1312939"/>
                </a:lnTo>
                <a:lnTo>
                  <a:pt x="1939883" y="1308781"/>
                </a:lnTo>
                <a:lnTo>
                  <a:pt x="1948982" y="1285209"/>
                </a:lnTo>
                <a:lnTo>
                  <a:pt x="1964784" y="1278185"/>
                </a:lnTo>
                <a:lnTo>
                  <a:pt x="1971657" y="1261987"/>
                </a:lnTo>
                <a:lnTo>
                  <a:pt x="1982476" y="1257613"/>
                </a:lnTo>
                <a:lnTo>
                  <a:pt x="1991919" y="1234258"/>
                </a:lnTo>
                <a:lnTo>
                  <a:pt x="2005826" y="1228357"/>
                </a:lnTo>
                <a:lnTo>
                  <a:pt x="2014322" y="1207850"/>
                </a:lnTo>
                <a:lnTo>
                  <a:pt x="2029124" y="1201717"/>
                </a:lnTo>
                <a:lnTo>
                  <a:pt x="2036996" y="1182261"/>
                </a:lnTo>
                <a:lnTo>
                  <a:pt x="2049105" y="1177125"/>
                </a:lnTo>
                <a:lnTo>
                  <a:pt x="2057258" y="1157444"/>
                </a:lnTo>
                <a:lnTo>
                  <a:pt x="2071232" y="1151656"/>
                </a:lnTo>
                <a:lnTo>
                  <a:pt x="2079660" y="1131309"/>
                </a:lnTo>
                <a:lnTo>
                  <a:pt x="2095033" y="1124941"/>
                </a:lnTo>
                <a:lnTo>
                  <a:pt x="2102335" y="1107312"/>
                </a:lnTo>
                <a:lnTo>
                  <a:pt x="2118096" y="1100785"/>
                </a:lnTo>
                <a:lnTo>
                  <a:pt x="2126332" y="1080904"/>
                </a:lnTo>
                <a:lnTo>
                  <a:pt x="2142172" y="1074342"/>
                </a:lnTo>
                <a:lnTo>
                  <a:pt x="2148734" y="1058502"/>
                </a:lnTo>
                <a:lnTo>
                  <a:pt x="2165893" y="1051393"/>
                </a:lnTo>
                <a:lnTo>
                  <a:pt x="2173002" y="1034234"/>
                </a:lnTo>
                <a:lnTo>
                  <a:pt x="2187702" y="1028144"/>
                </a:lnTo>
                <a:lnTo>
                  <a:pt x="2195404" y="1008645"/>
                </a:lnTo>
                <a:lnTo>
                  <a:pt x="2210658" y="1002017"/>
                </a:lnTo>
                <a:lnTo>
                  <a:pt x="2218079" y="984101"/>
                </a:lnTo>
                <a:lnTo>
                  <a:pt x="2235996" y="976681"/>
                </a:lnTo>
                <a:lnTo>
                  <a:pt x="2242622" y="961426"/>
                </a:lnTo>
                <a:lnTo>
                  <a:pt x="2262122" y="953725"/>
                </a:lnTo>
                <a:lnTo>
                  <a:pt x="2268211" y="939024"/>
                </a:lnTo>
                <a:lnTo>
                  <a:pt x="2285707" y="931777"/>
                </a:lnTo>
                <a:lnTo>
                  <a:pt x="2292479" y="915029"/>
                </a:lnTo>
                <a:lnTo>
                  <a:pt x="2312793" y="906410"/>
                </a:lnTo>
                <a:lnTo>
                  <a:pt x="2318615" y="892354"/>
                </a:lnTo>
                <a:lnTo>
                  <a:pt x="2334592" y="885736"/>
                </a:lnTo>
                <a:lnTo>
                  <a:pt x="2336065" y="882268"/>
                </a:lnTo>
                <a:lnTo>
                  <a:pt x="2316729" y="890086"/>
                </a:lnTo>
                <a:lnTo>
                  <a:pt x="2311132" y="904585"/>
                </a:lnTo>
                <a:lnTo>
                  <a:pt x="2293186" y="912563"/>
                </a:lnTo>
                <a:lnTo>
                  <a:pt x="2288184" y="924075"/>
                </a:lnTo>
                <a:lnTo>
                  <a:pt x="2266451" y="932658"/>
                </a:lnTo>
                <a:lnTo>
                  <a:pt x="2260727" y="946477"/>
                </a:lnTo>
                <a:lnTo>
                  <a:pt x="2245234" y="952894"/>
                </a:lnTo>
                <a:lnTo>
                  <a:pt x="2237780" y="970472"/>
                </a:lnTo>
                <a:lnTo>
                  <a:pt x="2218173" y="978405"/>
                </a:lnTo>
                <a:lnTo>
                  <a:pt x="2211917" y="993147"/>
                </a:lnTo>
                <a:lnTo>
                  <a:pt x="2194240" y="1000294"/>
                </a:lnTo>
                <a:lnTo>
                  <a:pt x="2187921" y="1015549"/>
                </a:lnTo>
                <a:lnTo>
                  <a:pt x="2172667" y="1021867"/>
                </a:lnTo>
                <a:lnTo>
                  <a:pt x="2165519" y="1039544"/>
                </a:lnTo>
                <a:lnTo>
                  <a:pt x="2148410" y="1046805"/>
                </a:lnTo>
                <a:lnTo>
                  <a:pt x="2140704" y="1065408"/>
                </a:lnTo>
                <a:lnTo>
                  <a:pt x="2121288" y="1073451"/>
                </a:lnTo>
                <a:lnTo>
                  <a:pt x="2115114" y="1088356"/>
                </a:lnTo>
                <a:lnTo>
                  <a:pt x="2100098" y="1094575"/>
                </a:lnTo>
                <a:lnTo>
                  <a:pt x="2092439" y="1112624"/>
                </a:lnTo>
                <a:lnTo>
                  <a:pt x="2074762" y="1119772"/>
                </a:lnTo>
                <a:lnTo>
                  <a:pt x="2068444" y="1135026"/>
                </a:lnTo>
                <a:lnTo>
                  <a:pt x="2055003" y="1140593"/>
                </a:lnTo>
                <a:lnTo>
                  <a:pt x="2046042" y="1162755"/>
                </a:lnTo>
                <a:lnTo>
                  <a:pt x="2034444" y="1167677"/>
                </a:lnTo>
                <a:lnTo>
                  <a:pt x="2026552" y="1185431"/>
                </a:lnTo>
                <a:lnTo>
                  <a:pt x="2011528" y="1191230"/>
                </a:lnTo>
                <a:lnTo>
                  <a:pt x="2003104" y="1211567"/>
                </a:lnTo>
                <a:lnTo>
                  <a:pt x="1989285" y="1217290"/>
                </a:lnTo>
                <a:lnTo>
                  <a:pt x="1980702" y="1239024"/>
                </a:lnTo>
                <a:lnTo>
                  <a:pt x="1962699" y="1246844"/>
                </a:lnTo>
                <a:lnTo>
                  <a:pt x="1956434" y="1261972"/>
                </a:lnTo>
                <a:lnTo>
                  <a:pt x="1947477" y="1265682"/>
                </a:lnTo>
                <a:lnTo>
                  <a:pt x="1937765" y="1289701"/>
                </a:lnTo>
                <a:lnTo>
                  <a:pt x="1923776" y="1295637"/>
                </a:lnTo>
                <a:lnTo>
                  <a:pt x="1915089" y="1316109"/>
                </a:lnTo>
                <a:lnTo>
                  <a:pt x="1903512" y="1320791"/>
                </a:lnTo>
                <a:lnTo>
                  <a:pt x="1894828" y="1343292"/>
                </a:lnTo>
                <a:lnTo>
                  <a:pt x="1880307" y="1349746"/>
                </a:lnTo>
                <a:lnTo>
                  <a:pt x="1872426" y="1369702"/>
                </a:lnTo>
                <a:lnTo>
                  <a:pt x="1861143" y="1374604"/>
                </a:lnTo>
                <a:lnTo>
                  <a:pt x="1853485" y="1392650"/>
                </a:lnTo>
                <a:lnTo>
                  <a:pt x="1843079" y="1396857"/>
                </a:lnTo>
                <a:lnTo>
                  <a:pt x="1833223" y="1420652"/>
                </a:lnTo>
                <a:lnTo>
                  <a:pt x="1820286" y="1426011"/>
                </a:lnTo>
                <a:lnTo>
                  <a:pt x="1810821" y="1449975"/>
                </a:lnTo>
                <a:lnTo>
                  <a:pt x="1802449" y="1453613"/>
                </a:lnTo>
                <a:lnTo>
                  <a:pt x="1791879" y="1478524"/>
                </a:lnTo>
                <a:lnTo>
                  <a:pt x="1780545" y="1483108"/>
                </a:lnTo>
                <a:lnTo>
                  <a:pt x="1771617" y="1504660"/>
                </a:lnTo>
                <a:lnTo>
                  <a:pt x="1762661" y="1508370"/>
                </a:lnTo>
                <a:lnTo>
                  <a:pt x="1752948" y="1532388"/>
                </a:lnTo>
                <a:lnTo>
                  <a:pt x="1743515" y="1536391"/>
                </a:lnTo>
                <a:lnTo>
                  <a:pt x="1734007" y="1558797"/>
                </a:lnTo>
                <a:lnTo>
                  <a:pt x="1724137" y="1562789"/>
                </a:lnTo>
                <a:lnTo>
                  <a:pt x="1713746" y="1589713"/>
                </a:lnTo>
                <a:lnTo>
                  <a:pt x="1709125" y="1591767"/>
                </a:lnTo>
                <a:lnTo>
                  <a:pt x="1698811" y="1616669"/>
                </a:lnTo>
                <a:lnTo>
                  <a:pt x="1689344" y="1620589"/>
                </a:lnTo>
                <a:lnTo>
                  <a:pt x="1680143" y="1642804"/>
                </a:lnTo>
                <a:lnTo>
                  <a:pt x="1672111" y="1646131"/>
                </a:lnTo>
                <a:lnTo>
                  <a:pt x="1672683" y="1647480"/>
                </a:lnTo>
                <a:cubicBezTo>
                  <a:pt x="1672683" y="1658048"/>
                  <a:pt x="1668295" y="1667616"/>
                  <a:pt x="1661200" y="1674541"/>
                </a:cubicBezTo>
                <a:lnTo>
                  <a:pt x="1654350" y="1677310"/>
                </a:lnTo>
                <a:lnTo>
                  <a:pt x="1644672" y="1700677"/>
                </a:lnTo>
                <a:lnTo>
                  <a:pt x="1636652" y="1703999"/>
                </a:lnTo>
                <a:lnTo>
                  <a:pt x="1637213" y="1705352"/>
                </a:lnTo>
                <a:cubicBezTo>
                  <a:pt x="1637213" y="1715921"/>
                  <a:pt x="1632929" y="1725488"/>
                  <a:pt x="1626004" y="1732413"/>
                </a:cubicBezTo>
                <a:lnTo>
                  <a:pt x="1621823" y="1734146"/>
                </a:lnTo>
                <a:lnTo>
                  <a:pt x="1622280" y="1735222"/>
                </a:lnTo>
                <a:cubicBezTo>
                  <a:pt x="1622280" y="1745790"/>
                  <a:pt x="1617891" y="1755357"/>
                  <a:pt x="1610796" y="1762283"/>
                </a:cubicBezTo>
                <a:lnTo>
                  <a:pt x="1604841" y="1764691"/>
                </a:lnTo>
                <a:lnTo>
                  <a:pt x="1593723" y="1790285"/>
                </a:lnTo>
                <a:lnTo>
                  <a:pt x="1586781" y="1793026"/>
                </a:lnTo>
                <a:lnTo>
                  <a:pt x="1586809" y="1793093"/>
                </a:lnTo>
                <a:cubicBezTo>
                  <a:pt x="1586809" y="1803661"/>
                  <a:pt x="1582525" y="1813229"/>
                  <a:pt x="1575600" y="1820154"/>
                </a:cubicBezTo>
                <a:lnTo>
                  <a:pt x="1571112" y="1822012"/>
                </a:lnTo>
                <a:lnTo>
                  <a:pt x="1571874" y="1823896"/>
                </a:lnTo>
                <a:cubicBezTo>
                  <a:pt x="1571874" y="1834722"/>
                  <a:pt x="1567590" y="1844522"/>
                  <a:pt x="1560665" y="1851617"/>
                </a:cubicBezTo>
                <a:lnTo>
                  <a:pt x="1556761" y="1853274"/>
                </a:lnTo>
                <a:lnTo>
                  <a:pt x="1545457" y="1881214"/>
                </a:lnTo>
                <a:lnTo>
                  <a:pt x="1539308" y="1883821"/>
                </a:lnTo>
                <a:lnTo>
                  <a:pt x="1528930" y="1909488"/>
                </a:lnTo>
                <a:lnTo>
                  <a:pt x="1524675" y="1911293"/>
                </a:lnTo>
                <a:lnTo>
                  <a:pt x="1525204" y="1912570"/>
                </a:lnTo>
                <a:cubicBezTo>
                  <a:pt x="1525204" y="1923138"/>
                  <a:pt x="1520920" y="1932706"/>
                  <a:pt x="1513995" y="1939631"/>
                </a:cubicBezTo>
                <a:lnTo>
                  <a:pt x="1509508" y="1941489"/>
                </a:lnTo>
                <a:lnTo>
                  <a:pt x="1510270" y="1943373"/>
                </a:lnTo>
                <a:cubicBezTo>
                  <a:pt x="1510270" y="1954199"/>
                  <a:pt x="1505986" y="1963999"/>
                  <a:pt x="1499060" y="1971094"/>
                </a:cubicBezTo>
                <a:lnTo>
                  <a:pt x="1494795" y="1972904"/>
                </a:lnTo>
                <a:lnTo>
                  <a:pt x="1495335" y="1974175"/>
                </a:lnTo>
                <a:cubicBezTo>
                  <a:pt x="1495335" y="1984743"/>
                  <a:pt x="1490946" y="1994311"/>
                  <a:pt x="1483852" y="2001236"/>
                </a:cubicBezTo>
                <a:lnTo>
                  <a:pt x="1481189" y="2002313"/>
                </a:lnTo>
                <a:lnTo>
                  <a:pt x="1482267" y="2004978"/>
                </a:lnTo>
                <a:cubicBezTo>
                  <a:pt x="1482267" y="2015804"/>
                  <a:pt x="1477983" y="2025604"/>
                  <a:pt x="1471057" y="2032699"/>
                </a:cubicBezTo>
                <a:lnTo>
                  <a:pt x="1466803" y="2034504"/>
                </a:lnTo>
                <a:lnTo>
                  <a:pt x="1467332" y="2035781"/>
                </a:lnTo>
                <a:cubicBezTo>
                  <a:pt x="1467332" y="2046349"/>
                  <a:pt x="1463048" y="2055917"/>
                  <a:pt x="1456123" y="2062842"/>
                </a:cubicBezTo>
                <a:lnTo>
                  <a:pt x="1451045" y="2064946"/>
                </a:lnTo>
                <a:lnTo>
                  <a:pt x="1452397" y="2068450"/>
                </a:lnTo>
                <a:cubicBezTo>
                  <a:pt x="1452397" y="2079791"/>
                  <a:pt x="1448113" y="2090058"/>
                  <a:pt x="1441188" y="2097492"/>
                </a:cubicBezTo>
                <a:lnTo>
                  <a:pt x="1439900" y="2098063"/>
                </a:lnTo>
                <a:lnTo>
                  <a:pt x="1441197" y="2101121"/>
                </a:lnTo>
                <a:cubicBezTo>
                  <a:pt x="1441197" y="2111689"/>
                  <a:pt x="1436809" y="2121257"/>
                  <a:pt x="1429714" y="2128182"/>
                </a:cubicBezTo>
                <a:lnTo>
                  <a:pt x="1428572" y="2128644"/>
                </a:lnTo>
                <a:lnTo>
                  <a:pt x="1429995" y="2131924"/>
                </a:lnTo>
                <a:cubicBezTo>
                  <a:pt x="1429995" y="2142749"/>
                  <a:pt x="1425398" y="2152550"/>
                  <a:pt x="1417966" y="2159645"/>
                </a:cubicBezTo>
                <a:lnTo>
                  <a:pt x="1412770" y="2161700"/>
                </a:lnTo>
                <a:lnTo>
                  <a:pt x="1413194" y="2162725"/>
                </a:lnTo>
                <a:cubicBezTo>
                  <a:pt x="1413194" y="2173294"/>
                  <a:pt x="1408910" y="2182862"/>
                  <a:pt x="1401985" y="2189787"/>
                </a:cubicBezTo>
                <a:lnTo>
                  <a:pt x="1400126" y="2190557"/>
                </a:lnTo>
                <a:lnTo>
                  <a:pt x="1401993" y="2195395"/>
                </a:lnTo>
                <a:cubicBezTo>
                  <a:pt x="1401993" y="2206736"/>
                  <a:pt x="1397709" y="2217003"/>
                  <a:pt x="1390784" y="2224436"/>
                </a:cubicBezTo>
                <a:lnTo>
                  <a:pt x="1389521" y="2224997"/>
                </a:lnTo>
                <a:lnTo>
                  <a:pt x="1390792" y="2228065"/>
                </a:lnTo>
                <a:cubicBezTo>
                  <a:pt x="1390792" y="2238634"/>
                  <a:pt x="1386508" y="2248201"/>
                  <a:pt x="1379583" y="2255126"/>
                </a:cubicBezTo>
                <a:lnTo>
                  <a:pt x="1378267" y="2255672"/>
                </a:lnTo>
                <a:lnTo>
                  <a:pt x="1379591" y="2258867"/>
                </a:lnTo>
                <a:cubicBezTo>
                  <a:pt x="1379591" y="2269693"/>
                  <a:pt x="1375203" y="2279495"/>
                  <a:pt x="1368108" y="2286589"/>
                </a:cubicBezTo>
                <a:lnTo>
                  <a:pt x="1364345" y="2288147"/>
                </a:lnTo>
                <a:lnTo>
                  <a:pt x="1366523" y="2293404"/>
                </a:lnTo>
                <a:cubicBezTo>
                  <a:pt x="1366523" y="2303972"/>
                  <a:pt x="1362240" y="2313540"/>
                  <a:pt x="1355315" y="2320465"/>
                </a:cubicBezTo>
                <a:lnTo>
                  <a:pt x="1353668" y="2321147"/>
                </a:lnTo>
                <a:lnTo>
                  <a:pt x="1355322" y="2325139"/>
                </a:lnTo>
                <a:cubicBezTo>
                  <a:pt x="1355322" y="2335708"/>
                  <a:pt x="1351038" y="2345275"/>
                  <a:pt x="1344113" y="2352201"/>
                </a:cubicBezTo>
                <a:lnTo>
                  <a:pt x="1341807" y="2353155"/>
                </a:lnTo>
                <a:lnTo>
                  <a:pt x="1344121" y="2358742"/>
                </a:lnTo>
                <a:cubicBezTo>
                  <a:pt x="1344121" y="2369311"/>
                  <a:pt x="1339837" y="2378878"/>
                  <a:pt x="1332912" y="2385803"/>
                </a:cubicBezTo>
                <a:lnTo>
                  <a:pt x="1331265" y="2386485"/>
                </a:lnTo>
                <a:lnTo>
                  <a:pt x="1332920" y="2390479"/>
                </a:lnTo>
                <a:lnTo>
                  <a:pt x="1322227" y="2416295"/>
                </a:lnTo>
                <a:lnTo>
                  <a:pt x="1325453" y="2424082"/>
                </a:lnTo>
                <a:cubicBezTo>
                  <a:pt x="1325453" y="2434650"/>
                  <a:pt x="1321169" y="2444218"/>
                  <a:pt x="1314243" y="2451143"/>
                </a:cubicBezTo>
                <a:lnTo>
                  <a:pt x="1312564" y="2451838"/>
                </a:lnTo>
                <a:lnTo>
                  <a:pt x="1314253" y="2455818"/>
                </a:lnTo>
                <a:cubicBezTo>
                  <a:pt x="1314253" y="2466386"/>
                  <a:pt x="1309864" y="2475953"/>
                  <a:pt x="1302770" y="2482879"/>
                </a:cubicBezTo>
                <a:lnTo>
                  <a:pt x="1302289" y="2483073"/>
                </a:lnTo>
                <a:lnTo>
                  <a:pt x="1304918" y="2489421"/>
                </a:lnTo>
                <a:cubicBezTo>
                  <a:pt x="1304918" y="2499989"/>
                  <a:pt x="1300634" y="2509556"/>
                  <a:pt x="1293709" y="2516482"/>
                </a:cubicBezTo>
                <a:lnTo>
                  <a:pt x="1290743" y="2517711"/>
                </a:lnTo>
                <a:lnTo>
                  <a:pt x="1293717" y="2524891"/>
                </a:lnTo>
                <a:lnTo>
                  <a:pt x="1283798" y="2548839"/>
                </a:lnTo>
                <a:lnTo>
                  <a:pt x="1286250" y="2554760"/>
                </a:lnTo>
                <a:lnTo>
                  <a:pt x="1275170" y="2581509"/>
                </a:lnTo>
                <a:lnTo>
                  <a:pt x="1278782" y="2590230"/>
                </a:lnTo>
                <a:lnTo>
                  <a:pt x="1267938" y="2616412"/>
                </a:lnTo>
                <a:lnTo>
                  <a:pt x="1271315" y="2624766"/>
                </a:lnTo>
                <a:lnTo>
                  <a:pt x="1260560" y="2651365"/>
                </a:lnTo>
                <a:lnTo>
                  <a:pt x="1263848" y="2659303"/>
                </a:lnTo>
                <a:lnTo>
                  <a:pt x="1252961" y="2685586"/>
                </a:lnTo>
                <a:lnTo>
                  <a:pt x="1256380" y="2693840"/>
                </a:lnTo>
                <a:lnTo>
                  <a:pt x="1245915" y="2719103"/>
                </a:lnTo>
                <a:lnTo>
                  <a:pt x="1248913" y="2726510"/>
                </a:lnTo>
                <a:cubicBezTo>
                  <a:pt x="1248913" y="2737593"/>
                  <a:pt x="1244524" y="2747628"/>
                  <a:pt x="1237430" y="2754892"/>
                </a:cubicBezTo>
                <a:lnTo>
                  <a:pt x="1237418" y="2754896"/>
                </a:lnTo>
                <a:lnTo>
                  <a:pt x="1239578" y="2760112"/>
                </a:lnTo>
                <a:lnTo>
                  <a:pt x="1228885" y="2785928"/>
                </a:lnTo>
                <a:lnTo>
                  <a:pt x="1232111" y="2793715"/>
                </a:lnTo>
                <a:lnTo>
                  <a:pt x="1222898" y="2815957"/>
                </a:lnTo>
                <a:lnTo>
                  <a:pt x="1228377" y="2829185"/>
                </a:lnTo>
                <a:lnTo>
                  <a:pt x="1217684" y="2855001"/>
                </a:lnTo>
                <a:lnTo>
                  <a:pt x="1220910" y="2862788"/>
                </a:lnTo>
                <a:lnTo>
                  <a:pt x="1211451" y="2885626"/>
                </a:lnTo>
                <a:lnTo>
                  <a:pt x="1217176" y="2900125"/>
                </a:lnTo>
                <a:lnTo>
                  <a:pt x="1208429" y="2922273"/>
                </a:lnTo>
                <a:lnTo>
                  <a:pt x="1213444" y="2934660"/>
                </a:lnTo>
                <a:lnTo>
                  <a:pt x="1202299" y="2962190"/>
                </a:lnTo>
                <a:lnTo>
                  <a:pt x="1205975" y="2971063"/>
                </a:lnTo>
                <a:lnTo>
                  <a:pt x="1197019" y="2992684"/>
                </a:lnTo>
                <a:lnTo>
                  <a:pt x="1202241" y="3005600"/>
                </a:lnTo>
                <a:lnTo>
                  <a:pt x="1193269" y="3027790"/>
                </a:lnTo>
                <a:lnTo>
                  <a:pt x="1198508" y="3040137"/>
                </a:lnTo>
                <a:lnTo>
                  <a:pt x="1189116" y="3062271"/>
                </a:lnTo>
                <a:lnTo>
                  <a:pt x="1194774" y="3075606"/>
                </a:lnTo>
                <a:lnTo>
                  <a:pt x="1187479" y="3092798"/>
                </a:lnTo>
                <a:lnTo>
                  <a:pt x="1194773" y="3109209"/>
                </a:lnTo>
                <a:lnTo>
                  <a:pt x="1184353" y="3132652"/>
                </a:lnTo>
                <a:lnTo>
                  <a:pt x="1191041" y="3148413"/>
                </a:lnTo>
                <a:lnTo>
                  <a:pt x="1181912" y="3169926"/>
                </a:lnTo>
                <a:lnTo>
                  <a:pt x="1187307" y="3182950"/>
                </a:lnTo>
                <a:lnTo>
                  <a:pt x="1179902" y="3200828"/>
                </a:lnTo>
                <a:lnTo>
                  <a:pt x="1187306" y="3217485"/>
                </a:lnTo>
                <a:lnTo>
                  <a:pt x="1176788" y="3241147"/>
                </a:lnTo>
                <a:lnTo>
                  <a:pt x="1181706" y="3253888"/>
                </a:lnTo>
                <a:lnTo>
                  <a:pt x="1174433" y="3272732"/>
                </a:lnTo>
                <a:lnTo>
                  <a:pt x="1181706" y="3290292"/>
                </a:lnTo>
                <a:lnTo>
                  <a:pt x="1174186" y="3308448"/>
                </a:lnTo>
                <a:lnTo>
                  <a:pt x="1181707" y="3325761"/>
                </a:lnTo>
                <a:lnTo>
                  <a:pt x="1171878" y="3348386"/>
                </a:lnTo>
                <a:lnTo>
                  <a:pt x="1177972" y="3363098"/>
                </a:lnTo>
                <a:lnTo>
                  <a:pt x="1170626" y="3380834"/>
                </a:lnTo>
                <a:lnTo>
                  <a:pt x="1177972" y="3398569"/>
                </a:lnTo>
                <a:lnTo>
                  <a:pt x="1176915" y="3401120"/>
                </a:lnTo>
                <a:lnTo>
                  <a:pt x="1102488" y="3401120"/>
                </a:lnTo>
                <a:lnTo>
                  <a:pt x="1101431" y="3398569"/>
                </a:lnTo>
                <a:lnTo>
                  <a:pt x="1108778" y="3380834"/>
                </a:lnTo>
                <a:lnTo>
                  <a:pt x="1101431" y="3363098"/>
                </a:lnTo>
                <a:lnTo>
                  <a:pt x="1109348" y="3343985"/>
                </a:lnTo>
                <a:lnTo>
                  <a:pt x="1101431" y="3325761"/>
                </a:lnTo>
                <a:lnTo>
                  <a:pt x="1110864" y="3304050"/>
                </a:lnTo>
                <a:lnTo>
                  <a:pt x="1105165" y="3290292"/>
                </a:lnTo>
                <a:lnTo>
                  <a:pt x="1112438" y="3272732"/>
                </a:lnTo>
                <a:lnTo>
                  <a:pt x="1105165" y="3253888"/>
                </a:lnTo>
                <a:lnTo>
                  <a:pt x="1112685" y="3234404"/>
                </a:lnTo>
                <a:lnTo>
                  <a:pt x="1105165" y="3217485"/>
                </a:lnTo>
                <a:lnTo>
                  <a:pt x="1114502" y="3196478"/>
                </a:lnTo>
                <a:lnTo>
                  <a:pt x="1108899" y="3182950"/>
                </a:lnTo>
                <a:lnTo>
                  <a:pt x="1117982" y="3161020"/>
                </a:lnTo>
                <a:lnTo>
                  <a:pt x="1112632" y="3148413"/>
                </a:lnTo>
                <a:lnTo>
                  <a:pt x="1121143" y="3128355"/>
                </a:lnTo>
                <a:lnTo>
                  <a:pt x="1112632" y="3109209"/>
                </a:lnTo>
                <a:lnTo>
                  <a:pt x="1121838" y="3088500"/>
                </a:lnTo>
                <a:lnTo>
                  <a:pt x="1116366" y="3075606"/>
                </a:lnTo>
                <a:lnTo>
                  <a:pt x="1125758" y="3053471"/>
                </a:lnTo>
                <a:lnTo>
                  <a:pt x="1120100" y="3040137"/>
                </a:lnTo>
                <a:lnTo>
                  <a:pt x="1130119" y="3016525"/>
                </a:lnTo>
                <a:lnTo>
                  <a:pt x="1125701" y="3005600"/>
                </a:lnTo>
                <a:lnTo>
                  <a:pt x="1134611" y="2983561"/>
                </a:lnTo>
                <a:lnTo>
                  <a:pt x="1129435" y="2971063"/>
                </a:lnTo>
                <a:lnTo>
                  <a:pt x="1138775" y="2948512"/>
                </a:lnTo>
                <a:lnTo>
                  <a:pt x="1133168" y="2934660"/>
                </a:lnTo>
                <a:lnTo>
                  <a:pt x="1143852" y="2908268"/>
                </a:lnTo>
                <a:lnTo>
                  <a:pt x="1140636" y="2900125"/>
                </a:lnTo>
                <a:lnTo>
                  <a:pt x="1150006" y="2876398"/>
                </a:lnTo>
                <a:lnTo>
                  <a:pt x="1144369" y="2862788"/>
                </a:lnTo>
                <a:lnTo>
                  <a:pt x="1155062" y="2836972"/>
                </a:lnTo>
                <a:lnTo>
                  <a:pt x="1151837" y="2829185"/>
                </a:lnTo>
                <a:lnTo>
                  <a:pt x="1161049" y="2806943"/>
                </a:lnTo>
                <a:lnTo>
                  <a:pt x="1155570" y="2793715"/>
                </a:lnTo>
                <a:lnTo>
                  <a:pt x="1166263" y="2767899"/>
                </a:lnTo>
                <a:lnTo>
                  <a:pt x="1163038" y="2760112"/>
                </a:lnTo>
                <a:lnTo>
                  <a:pt x="1173692" y="2734388"/>
                </a:lnTo>
                <a:lnTo>
                  <a:pt x="1170505" y="2726510"/>
                </a:lnTo>
                <a:lnTo>
                  <a:pt x="1180881" y="2700862"/>
                </a:lnTo>
                <a:lnTo>
                  <a:pt x="1177972" y="2693840"/>
                </a:lnTo>
                <a:cubicBezTo>
                  <a:pt x="1177972" y="2683014"/>
                  <a:pt x="1182360" y="2673212"/>
                  <a:pt x="1189454" y="2666118"/>
                </a:cubicBezTo>
                <a:lnTo>
                  <a:pt x="1190030" y="2665879"/>
                </a:lnTo>
                <a:lnTo>
                  <a:pt x="1187307" y="2659303"/>
                </a:lnTo>
                <a:lnTo>
                  <a:pt x="1198152" y="2633120"/>
                </a:lnTo>
                <a:lnTo>
                  <a:pt x="1194774" y="2624766"/>
                </a:lnTo>
                <a:lnTo>
                  <a:pt x="1205530" y="2598167"/>
                </a:lnTo>
                <a:lnTo>
                  <a:pt x="1202241" y="2590230"/>
                </a:lnTo>
                <a:lnTo>
                  <a:pt x="1213321" y="2563480"/>
                </a:lnTo>
                <a:lnTo>
                  <a:pt x="1209709" y="2554760"/>
                </a:lnTo>
                <a:lnTo>
                  <a:pt x="1219628" y="2530811"/>
                </a:lnTo>
                <a:lnTo>
                  <a:pt x="1217176" y="2524891"/>
                </a:lnTo>
                <a:cubicBezTo>
                  <a:pt x="1217176" y="2514323"/>
                  <a:pt x="1221459" y="2504755"/>
                  <a:pt x="1228385" y="2497830"/>
                </a:cubicBezTo>
                <a:lnTo>
                  <a:pt x="1231351" y="2496601"/>
                </a:lnTo>
                <a:lnTo>
                  <a:pt x="1228377" y="2489421"/>
                </a:lnTo>
                <a:lnTo>
                  <a:pt x="1239109" y="2463511"/>
                </a:lnTo>
                <a:lnTo>
                  <a:pt x="1235845" y="2455818"/>
                </a:lnTo>
                <a:cubicBezTo>
                  <a:pt x="1235845" y="2445249"/>
                  <a:pt x="1240232" y="2435682"/>
                  <a:pt x="1247327" y="2428756"/>
                </a:cubicBezTo>
                <a:lnTo>
                  <a:pt x="1250343" y="2427537"/>
                </a:lnTo>
                <a:lnTo>
                  <a:pt x="1248912" y="2424082"/>
                </a:lnTo>
                <a:lnTo>
                  <a:pt x="1259605" y="2398266"/>
                </a:lnTo>
                <a:lnTo>
                  <a:pt x="1256379" y="2390479"/>
                </a:lnTo>
                <a:cubicBezTo>
                  <a:pt x="1256379" y="2379911"/>
                  <a:pt x="1260662" y="2370343"/>
                  <a:pt x="1267588" y="2363418"/>
                </a:cubicBezTo>
                <a:lnTo>
                  <a:pt x="1269235" y="2362736"/>
                </a:lnTo>
                <a:lnTo>
                  <a:pt x="1267580" y="2358742"/>
                </a:lnTo>
                <a:cubicBezTo>
                  <a:pt x="1267580" y="2348174"/>
                  <a:pt x="1271863" y="2338606"/>
                  <a:pt x="1278789" y="2331681"/>
                </a:cubicBezTo>
                <a:lnTo>
                  <a:pt x="1281095" y="2330725"/>
                </a:lnTo>
                <a:lnTo>
                  <a:pt x="1278781" y="2325139"/>
                </a:lnTo>
                <a:cubicBezTo>
                  <a:pt x="1278781" y="2314571"/>
                  <a:pt x="1283065" y="2305003"/>
                  <a:pt x="1289990" y="2298078"/>
                </a:cubicBezTo>
                <a:lnTo>
                  <a:pt x="1291636" y="2297396"/>
                </a:lnTo>
                <a:lnTo>
                  <a:pt x="1289982" y="2293404"/>
                </a:lnTo>
                <a:cubicBezTo>
                  <a:pt x="1289982" y="2282835"/>
                  <a:pt x="1294265" y="2273268"/>
                  <a:pt x="1301191" y="2266343"/>
                </a:cubicBezTo>
                <a:lnTo>
                  <a:pt x="1303827" y="2265250"/>
                </a:lnTo>
                <a:lnTo>
                  <a:pt x="1301183" y="2258867"/>
                </a:lnTo>
                <a:cubicBezTo>
                  <a:pt x="1301183" y="2248041"/>
                  <a:pt x="1305571" y="2238240"/>
                  <a:pt x="1312665" y="2231145"/>
                </a:cubicBezTo>
                <a:lnTo>
                  <a:pt x="1315109" y="2230134"/>
                </a:lnTo>
                <a:lnTo>
                  <a:pt x="1314252" y="2228065"/>
                </a:lnTo>
                <a:cubicBezTo>
                  <a:pt x="1314252" y="2217497"/>
                  <a:pt x="1318534" y="2207929"/>
                  <a:pt x="1325461" y="2201004"/>
                </a:cubicBezTo>
                <a:lnTo>
                  <a:pt x="1327320" y="2200233"/>
                </a:lnTo>
                <a:lnTo>
                  <a:pt x="1325453" y="2195395"/>
                </a:lnTo>
                <a:cubicBezTo>
                  <a:pt x="1325453" y="2184053"/>
                  <a:pt x="1329735" y="2173786"/>
                  <a:pt x="1336662" y="2166353"/>
                </a:cubicBezTo>
                <a:lnTo>
                  <a:pt x="1337924" y="2165792"/>
                </a:lnTo>
                <a:lnTo>
                  <a:pt x="1336654" y="2162725"/>
                </a:lnTo>
                <a:cubicBezTo>
                  <a:pt x="1336654" y="2152157"/>
                  <a:pt x="1340936" y="2142590"/>
                  <a:pt x="1347863" y="2135664"/>
                </a:cubicBezTo>
                <a:lnTo>
                  <a:pt x="1349232" y="2135097"/>
                </a:lnTo>
                <a:lnTo>
                  <a:pt x="1347855" y="2131924"/>
                </a:lnTo>
                <a:cubicBezTo>
                  <a:pt x="1347855" y="2121098"/>
                  <a:pt x="1352451" y="2111296"/>
                  <a:pt x="1359883" y="2104202"/>
                </a:cubicBezTo>
                <a:lnTo>
                  <a:pt x="1363491" y="2102775"/>
                </a:lnTo>
                <a:lnTo>
                  <a:pt x="1362789" y="2101121"/>
                </a:lnTo>
                <a:cubicBezTo>
                  <a:pt x="1362789" y="2090552"/>
                  <a:pt x="1367177" y="2080985"/>
                  <a:pt x="1374271" y="2074060"/>
                </a:cubicBezTo>
                <a:lnTo>
                  <a:pt x="1377514" y="2072747"/>
                </a:lnTo>
                <a:lnTo>
                  <a:pt x="1375856" y="2068450"/>
                </a:lnTo>
                <a:cubicBezTo>
                  <a:pt x="1375856" y="2057108"/>
                  <a:pt x="1380139" y="2046841"/>
                  <a:pt x="1387066" y="2039409"/>
                </a:cubicBezTo>
                <a:lnTo>
                  <a:pt x="1391480" y="2037446"/>
                </a:lnTo>
                <a:lnTo>
                  <a:pt x="1390791" y="2035781"/>
                </a:lnTo>
                <a:cubicBezTo>
                  <a:pt x="1390791" y="2025213"/>
                  <a:pt x="1395074" y="2015645"/>
                  <a:pt x="1402000" y="2008720"/>
                </a:cubicBezTo>
                <a:lnTo>
                  <a:pt x="1406487" y="2006861"/>
                </a:lnTo>
                <a:lnTo>
                  <a:pt x="1405726" y="2004978"/>
                </a:lnTo>
                <a:cubicBezTo>
                  <a:pt x="1405726" y="1994152"/>
                  <a:pt x="1410009" y="1984350"/>
                  <a:pt x="1416935" y="1977256"/>
                </a:cubicBezTo>
                <a:lnTo>
                  <a:pt x="1418036" y="1976789"/>
                </a:lnTo>
                <a:lnTo>
                  <a:pt x="1416927" y="1974175"/>
                </a:lnTo>
                <a:cubicBezTo>
                  <a:pt x="1416927" y="1963607"/>
                  <a:pt x="1421314" y="1954039"/>
                  <a:pt x="1428409" y="1947114"/>
                </a:cubicBezTo>
                <a:lnTo>
                  <a:pt x="1434282" y="1944740"/>
                </a:lnTo>
                <a:lnTo>
                  <a:pt x="1433729" y="1943373"/>
                </a:lnTo>
                <a:cubicBezTo>
                  <a:pt x="1433729" y="1932547"/>
                  <a:pt x="1438012" y="1922746"/>
                  <a:pt x="1444938" y="1915651"/>
                </a:cubicBezTo>
                <a:lnTo>
                  <a:pt x="1449192" y="1913846"/>
                </a:lnTo>
                <a:lnTo>
                  <a:pt x="1448664" y="1912570"/>
                </a:lnTo>
                <a:cubicBezTo>
                  <a:pt x="1448664" y="1902002"/>
                  <a:pt x="1452946" y="1892434"/>
                  <a:pt x="1459873" y="1885509"/>
                </a:cubicBezTo>
                <a:lnTo>
                  <a:pt x="1464359" y="1883650"/>
                </a:lnTo>
                <a:lnTo>
                  <a:pt x="1463598" y="1881767"/>
                </a:lnTo>
                <a:cubicBezTo>
                  <a:pt x="1463598" y="1870941"/>
                  <a:pt x="1467881" y="1861140"/>
                  <a:pt x="1474807" y="1854045"/>
                </a:cubicBezTo>
                <a:lnTo>
                  <a:pt x="1478712" y="1852389"/>
                </a:lnTo>
                <a:lnTo>
                  <a:pt x="1490014" y="1824451"/>
                </a:lnTo>
                <a:lnTo>
                  <a:pt x="1496164" y="1821843"/>
                </a:lnTo>
                <a:lnTo>
                  <a:pt x="1506543" y="1796174"/>
                </a:lnTo>
                <a:lnTo>
                  <a:pt x="1510796" y="1794369"/>
                </a:lnTo>
                <a:lnTo>
                  <a:pt x="1510268" y="1793093"/>
                </a:lnTo>
                <a:cubicBezTo>
                  <a:pt x="1510268" y="1782525"/>
                  <a:pt x="1514551" y="1772957"/>
                  <a:pt x="1521478" y="1766032"/>
                </a:cubicBezTo>
                <a:lnTo>
                  <a:pt x="1525669" y="1764295"/>
                </a:lnTo>
                <a:lnTo>
                  <a:pt x="1525203" y="1763224"/>
                </a:lnTo>
                <a:cubicBezTo>
                  <a:pt x="1525203" y="1752655"/>
                  <a:pt x="1529695" y="1743087"/>
                  <a:pt x="1536959" y="1736162"/>
                </a:cubicBezTo>
                <a:lnTo>
                  <a:pt x="1544784" y="1733072"/>
                </a:lnTo>
                <a:lnTo>
                  <a:pt x="1555353" y="1708160"/>
                </a:lnTo>
                <a:lnTo>
                  <a:pt x="1560905" y="1705915"/>
                </a:lnTo>
                <a:lnTo>
                  <a:pt x="1560672" y="1705352"/>
                </a:lnTo>
                <a:cubicBezTo>
                  <a:pt x="1560672" y="1694784"/>
                  <a:pt x="1564955" y="1685216"/>
                  <a:pt x="1571882" y="1678291"/>
                </a:cubicBezTo>
                <a:lnTo>
                  <a:pt x="1579902" y="1674969"/>
                </a:lnTo>
                <a:lnTo>
                  <a:pt x="1579341" y="1673615"/>
                </a:lnTo>
                <a:cubicBezTo>
                  <a:pt x="1579341" y="1663047"/>
                  <a:pt x="1583623" y="1653480"/>
                  <a:pt x="1590550" y="1646554"/>
                </a:cubicBezTo>
                <a:lnTo>
                  <a:pt x="1595547" y="1644485"/>
                </a:lnTo>
                <a:lnTo>
                  <a:pt x="1605757" y="1620419"/>
                </a:lnTo>
                <a:lnTo>
                  <a:pt x="1615171" y="1616612"/>
                </a:lnTo>
                <a:lnTo>
                  <a:pt x="1614811" y="1615743"/>
                </a:lnTo>
                <a:cubicBezTo>
                  <a:pt x="1614811" y="1605175"/>
                  <a:pt x="1619094" y="1595607"/>
                  <a:pt x="1626020" y="1588682"/>
                </a:cubicBezTo>
                <a:lnTo>
                  <a:pt x="1635487" y="1584760"/>
                </a:lnTo>
                <a:lnTo>
                  <a:pt x="1644689" y="1562546"/>
                </a:lnTo>
                <a:lnTo>
                  <a:pt x="1648525" y="1560956"/>
                </a:lnTo>
                <a:lnTo>
                  <a:pt x="1648414" y="1560672"/>
                </a:lnTo>
                <a:cubicBezTo>
                  <a:pt x="1648414" y="1549330"/>
                  <a:pt x="1652697" y="1539063"/>
                  <a:pt x="1659623" y="1531630"/>
                </a:cubicBezTo>
                <a:lnTo>
                  <a:pt x="1668871" y="1527519"/>
                </a:lnTo>
                <a:lnTo>
                  <a:pt x="1678564" y="1504675"/>
                </a:lnTo>
                <a:lnTo>
                  <a:pt x="1689382" y="1500301"/>
                </a:lnTo>
                <a:lnTo>
                  <a:pt x="1698826" y="1476945"/>
                </a:lnTo>
                <a:lnTo>
                  <a:pt x="1708205" y="1472965"/>
                </a:lnTo>
                <a:lnTo>
                  <a:pt x="1717495" y="1450538"/>
                </a:lnTo>
                <a:lnTo>
                  <a:pt x="1727021" y="1446591"/>
                </a:lnTo>
                <a:lnTo>
                  <a:pt x="1736436" y="1424402"/>
                </a:lnTo>
                <a:lnTo>
                  <a:pt x="1745890" y="1420579"/>
                </a:lnTo>
                <a:lnTo>
                  <a:pt x="1756699" y="1393212"/>
                </a:lnTo>
                <a:lnTo>
                  <a:pt x="1770539" y="1387199"/>
                </a:lnTo>
                <a:lnTo>
                  <a:pt x="1779101" y="1366529"/>
                </a:lnTo>
                <a:lnTo>
                  <a:pt x="1787666" y="1362982"/>
                </a:lnTo>
                <a:lnTo>
                  <a:pt x="1798042" y="1338528"/>
                </a:lnTo>
                <a:lnTo>
                  <a:pt x="1810127" y="1333640"/>
                </a:lnTo>
                <a:lnTo>
                  <a:pt x="1818304" y="1312939"/>
                </a:lnTo>
                <a:lnTo>
                  <a:pt x="1832359" y="1306832"/>
                </a:lnTo>
                <a:lnTo>
                  <a:pt x="1840706" y="1285209"/>
                </a:lnTo>
                <a:lnTo>
                  <a:pt x="1851907" y="1280230"/>
                </a:lnTo>
                <a:lnTo>
                  <a:pt x="1859647" y="1261987"/>
                </a:lnTo>
                <a:lnTo>
                  <a:pt x="1874930" y="1255807"/>
                </a:lnTo>
                <a:lnTo>
                  <a:pt x="1883643" y="1234258"/>
                </a:lnTo>
                <a:lnTo>
                  <a:pt x="1893020" y="1230280"/>
                </a:lnTo>
                <a:lnTo>
                  <a:pt x="1902312" y="1207850"/>
                </a:lnTo>
                <a:lnTo>
                  <a:pt x="1919243" y="1200836"/>
                </a:lnTo>
                <a:lnTo>
                  <a:pt x="1926580" y="1182261"/>
                </a:lnTo>
                <a:lnTo>
                  <a:pt x="1941363" y="1175839"/>
                </a:lnTo>
                <a:lnTo>
                  <a:pt x="1948982" y="1157444"/>
                </a:lnTo>
                <a:lnTo>
                  <a:pt x="1958628" y="1153449"/>
                </a:lnTo>
                <a:lnTo>
                  <a:pt x="1968470" y="1131309"/>
                </a:lnTo>
                <a:lnTo>
                  <a:pt x="1984759" y="1125021"/>
                </a:lnTo>
                <a:lnTo>
                  <a:pt x="1991919" y="1107312"/>
                </a:lnTo>
                <a:lnTo>
                  <a:pt x="2005826" y="1101411"/>
                </a:lnTo>
                <a:lnTo>
                  <a:pt x="2014322" y="1080904"/>
                </a:lnTo>
                <a:lnTo>
                  <a:pt x="2030299" y="1074285"/>
                </a:lnTo>
                <a:lnTo>
                  <a:pt x="2036996" y="1058502"/>
                </a:lnTo>
                <a:lnTo>
                  <a:pt x="2053744" y="1051729"/>
                </a:lnTo>
                <a:lnTo>
                  <a:pt x="2060992" y="1034234"/>
                </a:lnTo>
                <a:lnTo>
                  <a:pt x="2075899" y="1028059"/>
                </a:lnTo>
                <a:lnTo>
                  <a:pt x="2083940" y="1008645"/>
                </a:lnTo>
                <a:lnTo>
                  <a:pt x="2105000" y="999921"/>
                </a:lnTo>
                <a:lnTo>
                  <a:pt x="2111397" y="984101"/>
                </a:lnTo>
                <a:lnTo>
                  <a:pt x="2127181" y="977404"/>
                </a:lnTo>
                <a:lnTo>
                  <a:pt x="2133799" y="961426"/>
                </a:lnTo>
                <a:lnTo>
                  <a:pt x="2149777" y="954808"/>
                </a:lnTo>
                <a:lnTo>
                  <a:pt x="2156474" y="939024"/>
                </a:lnTo>
                <a:lnTo>
                  <a:pt x="2173813" y="932013"/>
                </a:lnTo>
                <a:lnTo>
                  <a:pt x="2181016" y="915029"/>
                </a:lnTo>
                <a:lnTo>
                  <a:pt x="2200472" y="907157"/>
                </a:lnTo>
                <a:lnTo>
                  <a:pt x="2206605" y="892354"/>
                </a:lnTo>
                <a:lnTo>
                  <a:pt x="2224999" y="884735"/>
                </a:lnTo>
                <a:lnTo>
                  <a:pt x="2226440" y="881421"/>
                </a:lnTo>
                <a:lnTo>
                  <a:pt x="2204567" y="890481"/>
                </a:lnTo>
                <a:lnTo>
                  <a:pt x="2199122" y="904585"/>
                </a:lnTo>
                <a:lnTo>
                  <a:pt x="2181559" y="912393"/>
                </a:lnTo>
                <a:lnTo>
                  <a:pt x="2176720" y="924075"/>
                </a:lnTo>
                <a:lnTo>
                  <a:pt x="2156213" y="932570"/>
                </a:lnTo>
                <a:lnTo>
                  <a:pt x="2150311" y="946477"/>
                </a:lnTo>
                <a:lnTo>
                  <a:pt x="2133224" y="953385"/>
                </a:lnTo>
                <a:lnTo>
                  <a:pt x="2126315" y="970472"/>
                </a:lnTo>
                <a:lnTo>
                  <a:pt x="2110118" y="977345"/>
                </a:lnTo>
                <a:lnTo>
                  <a:pt x="2103093" y="993147"/>
                </a:lnTo>
                <a:lnTo>
                  <a:pt x="2081784" y="1001371"/>
                </a:lnTo>
                <a:lnTo>
                  <a:pt x="2075911" y="1015549"/>
                </a:lnTo>
                <a:lnTo>
                  <a:pt x="2060656" y="1021867"/>
                </a:lnTo>
                <a:lnTo>
                  <a:pt x="2053509" y="1039544"/>
                </a:lnTo>
                <a:lnTo>
                  <a:pt x="2038766" y="1045800"/>
                </a:lnTo>
                <a:lnTo>
                  <a:pt x="2030833" y="1065408"/>
                </a:lnTo>
                <a:lnTo>
                  <a:pt x="2013255" y="1072863"/>
                </a:lnTo>
                <a:lnTo>
                  <a:pt x="2006837" y="1088356"/>
                </a:lnTo>
                <a:lnTo>
                  <a:pt x="1991930" y="1094531"/>
                </a:lnTo>
                <a:lnTo>
                  <a:pt x="1984435" y="1112624"/>
                </a:lnTo>
                <a:lnTo>
                  <a:pt x="1966342" y="1120118"/>
                </a:lnTo>
                <a:lnTo>
                  <a:pt x="1960168" y="1135026"/>
                </a:lnTo>
                <a:lnTo>
                  <a:pt x="1946726" y="1140593"/>
                </a:lnTo>
                <a:lnTo>
                  <a:pt x="1937765" y="1162755"/>
                </a:lnTo>
                <a:lnTo>
                  <a:pt x="1921845" y="1169511"/>
                </a:lnTo>
                <a:lnTo>
                  <a:pt x="1915089" y="1185431"/>
                </a:lnTo>
                <a:lnTo>
                  <a:pt x="1899271" y="1191828"/>
                </a:lnTo>
                <a:lnTo>
                  <a:pt x="1891094" y="1211567"/>
                </a:lnTo>
                <a:lnTo>
                  <a:pt x="1877276" y="1217290"/>
                </a:lnTo>
                <a:lnTo>
                  <a:pt x="1868692" y="1239024"/>
                </a:lnTo>
                <a:lnTo>
                  <a:pt x="1857409" y="1243926"/>
                </a:lnTo>
                <a:lnTo>
                  <a:pt x="1849751" y="1261972"/>
                </a:lnTo>
                <a:lnTo>
                  <a:pt x="1834470" y="1268151"/>
                </a:lnTo>
                <a:lnTo>
                  <a:pt x="1825756" y="1289701"/>
                </a:lnTo>
                <a:lnTo>
                  <a:pt x="1811848" y="1295603"/>
                </a:lnTo>
                <a:lnTo>
                  <a:pt x="1803354" y="1316109"/>
                </a:lnTo>
                <a:lnTo>
                  <a:pt x="1793554" y="1320169"/>
                </a:lnTo>
                <a:lnTo>
                  <a:pt x="1784411" y="1343292"/>
                </a:lnTo>
                <a:lnTo>
                  <a:pt x="1772381" y="1348511"/>
                </a:lnTo>
                <a:lnTo>
                  <a:pt x="1763604" y="1369702"/>
                </a:lnTo>
                <a:lnTo>
                  <a:pt x="1748695" y="1375877"/>
                </a:lnTo>
                <a:lnTo>
                  <a:pt x="1741748" y="1392650"/>
                </a:lnTo>
                <a:lnTo>
                  <a:pt x="1733183" y="1396198"/>
                </a:lnTo>
                <a:lnTo>
                  <a:pt x="1722806" y="1420652"/>
                </a:lnTo>
                <a:lnTo>
                  <a:pt x="1712476" y="1424829"/>
                </a:lnTo>
                <a:lnTo>
                  <a:pt x="1702545" y="1449975"/>
                </a:lnTo>
                <a:lnTo>
                  <a:pt x="1694200" y="1453601"/>
                </a:lnTo>
                <a:lnTo>
                  <a:pt x="1683876" y="1478524"/>
                </a:lnTo>
                <a:lnTo>
                  <a:pt x="1674228" y="1482521"/>
                </a:lnTo>
                <a:lnTo>
                  <a:pt x="1664387" y="1504660"/>
                </a:lnTo>
                <a:lnTo>
                  <a:pt x="1654221" y="1508584"/>
                </a:lnTo>
                <a:lnTo>
                  <a:pt x="1644126" y="1532388"/>
                </a:lnTo>
                <a:lnTo>
                  <a:pt x="1635496" y="1535879"/>
                </a:lnTo>
                <a:lnTo>
                  <a:pt x="1626004" y="1558797"/>
                </a:lnTo>
                <a:lnTo>
                  <a:pt x="1617971" y="1562125"/>
                </a:lnTo>
                <a:lnTo>
                  <a:pt x="1607063" y="1589713"/>
                </a:lnTo>
                <a:lnTo>
                  <a:pt x="1595973" y="1594525"/>
                </a:lnTo>
                <a:lnTo>
                  <a:pt x="1586801" y="1616669"/>
                </a:lnTo>
                <a:lnTo>
                  <a:pt x="1577334" y="1620589"/>
                </a:lnTo>
                <a:lnTo>
                  <a:pt x="1568133" y="1642804"/>
                </a:lnTo>
                <a:lnTo>
                  <a:pt x="1563277" y="1644815"/>
                </a:lnTo>
                <a:lnTo>
                  <a:pt x="1564407" y="1647480"/>
                </a:lnTo>
                <a:cubicBezTo>
                  <a:pt x="1564407" y="1658048"/>
                  <a:pt x="1560018" y="1667616"/>
                  <a:pt x="1552924" y="1674541"/>
                </a:cubicBezTo>
                <a:lnTo>
                  <a:pt x="1541590" y="1679124"/>
                </a:lnTo>
                <a:lnTo>
                  <a:pt x="1532662" y="1700677"/>
                </a:lnTo>
                <a:lnTo>
                  <a:pt x="1527829" y="1702679"/>
                </a:lnTo>
                <a:lnTo>
                  <a:pt x="1528937" y="1705352"/>
                </a:lnTo>
                <a:cubicBezTo>
                  <a:pt x="1528937" y="1715921"/>
                  <a:pt x="1524653" y="1725488"/>
                  <a:pt x="1517728" y="1732413"/>
                </a:cubicBezTo>
                <a:lnTo>
                  <a:pt x="1510127" y="1735561"/>
                </a:lnTo>
                <a:lnTo>
                  <a:pt x="1499059" y="1762283"/>
                </a:lnTo>
                <a:lnTo>
                  <a:pt x="1495024" y="1763954"/>
                </a:lnTo>
                <a:lnTo>
                  <a:pt x="1483852" y="1790285"/>
                </a:lnTo>
                <a:lnTo>
                  <a:pt x="1478300" y="1792530"/>
                </a:lnTo>
                <a:lnTo>
                  <a:pt x="1478533" y="1793093"/>
                </a:lnTo>
                <a:cubicBezTo>
                  <a:pt x="1478533" y="1803661"/>
                  <a:pt x="1474249" y="1813229"/>
                  <a:pt x="1467324" y="1820154"/>
                </a:cubicBezTo>
                <a:lnTo>
                  <a:pt x="1459639" y="1823337"/>
                </a:lnTo>
                <a:lnTo>
                  <a:pt x="1459865" y="1823896"/>
                </a:lnTo>
                <a:cubicBezTo>
                  <a:pt x="1459865" y="1834722"/>
                  <a:pt x="1455580" y="1844522"/>
                  <a:pt x="1448655" y="1851617"/>
                </a:cubicBezTo>
                <a:lnTo>
                  <a:pt x="1444751" y="1853274"/>
                </a:lnTo>
                <a:lnTo>
                  <a:pt x="1433447" y="1881214"/>
                </a:lnTo>
                <a:lnTo>
                  <a:pt x="1429539" y="1882871"/>
                </a:lnTo>
                <a:lnTo>
                  <a:pt x="1418513" y="1909488"/>
                </a:lnTo>
                <a:lnTo>
                  <a:pt x="1412884" y="1911820"/>
                </a:lnTo>
                <a:lnTo>
                  <a:pt x="1413194" y="1912570"/>
                </a:lnTo>
                <a:cubicBezTo>
                  <a:pt x="1413194" y="1923138"/>
                  <a:pt x="1408910" y="1932706"/>
                  <a:pt x="1401985" y="1939631"/>
                </a:cubicBezTo>
                <a:lnTo>
                  <a:pt x="1400643" y="1940187"/>
                </a:lnTo>
                <a:lnTo>
                  <a:pt x="1401994" y="1943373"/>
                </a:lnTo>
                <a:cubicBezTo>
                  <a:pt x="1401994" y="1954199"/>
                  <a:pt x="1397502" y="1963999"/>
                  <a:pt x="1390238" y="1971094"/>
                </a:cubicBezTo>
                <a:lnTo>
                  <a:pt x="1386422" y="1972638"/>
                </a:lnTo>
                <a:lnTo>
                  <a:pt x="1387059" y="1974175"/>
                </a:lnTo>
                <a:cubicBezTo>
                  <a:pt x="1387059" y="1984743"/>
                  <a:pt x="1382775" y="1994311"/>
                  <a:pt x="1375849" y="2001236"/>
                </a:cubicBezTo>
                <a:lnTo>
                  <a:pt x="1371347" y="2003101"/>
                </a:lnTo>
                <a:lnTo>
                  <a:pt x="1372124" y="2004978"/>
                </a:lnTo>
                <a:cubicBezTo>
                  <a:pt x="1372124" y="2015804"/>
                  <a:pt x="1367735" y="2025604"/>
                  <a:pt x="1360641" y="2032699"/>
                </a:cubicBezTo>
                <a:lnTo>
                  <a:pt x="1355011" y="2035031"/>
                </a:lnTo>
                <a:lnTo>
                  <a:pt x="1355322" y="2035781"/>
                </a:lnTo>
                <a:cubicBezTo>
                  <a:pt x="1355322" y="2046349"/>
                  <a:pt x="1351038" y="2055917"/>
                  <a:pt x="1344113" y="2062842"/>
                </a:cubicBezTo>
                <a:lnTo>
                  <a:pt x="1342253" y="2063612"/>
                </a:lnTo>
                <a:lnTo>
                  <a:pt x="1344121" y="2068450"/>
                </a:lnTo>
                <a:cubicBezTo>
                  <a:pt x="1344121" y="2079791"/>
                  <a:pt x="1339837" y="2090058"/>
                  <a:pt x="1332912" y="2097492"/>
                </a:cubicBezTo>
                <a:lnTo>
                  <a:pt x="1328496" y="2099455"/>
                </a:lnTo>
                <a:lnTo>
                  <a:pt x="1329186" y="2101121"/>
                </a:lnTo>
                <a:cubicBezTo>
                  <a:pt x="1329186" y="2111689"/>
                  <a:pt x="1324902" y="2121257"/>
                  <a:pt x="1317977" y="2128182"/>
                </a:cubicBezTo>
                <a:lnTo>
                  <a:pt x="1316662" y="2128726"/>
                </a:lnTo>
                <a:lnTo>
                  <a:pt x="1317986" y="2131924"/>
                </a:lnTo>
                <a:cubicBezTo>
                  <a:pt x="1317986" y="2142749"/>
                  <a:pt x="1313598" y="2152550"/>
                  <a:pt x="1306503" y="2159645"/>
                </a:cubicBezTo>
                <a:lnTo>
                  <a:pt x="1304027" y="2160671"/>
                </a:lnTo>
                <a:lnTo>
                  <a:pt x="1304919" y="2162725"/>
                </a:lnTo>
                <a:cubicBezTo>
                  <a:pt x="1304919" y="2173294"/>
                  <a:pt x="1300427" y="2182862"/>
                  <a:pt x="1293163" y="2189787"/>
                </a:cubicBezTo>
                <a:lnTo>
                  <a:pt x="1288525" y="2191618"/>
                </a:lnTo>
                <a:lnTo>
                  <a:pt x="1289983" y="2195395"/>
                </a:lnTo>
                <a:cubicBezTo>
                  <a:pt x="1289983" y="2206736"/>
                  <a:pt x="1285699" y="2217003"/>
                  <a:pt x="1278774" y="2224436"/>
                </a:cubicBezTo>
                <a:lnTo>
                  <a:pt x="1277511" y="2224997"/>
                </a:lnTo>
                <a:lnTo>
                  <a:pt x="1278782" y="2228065"/>
                </a:lnTo>
                <a:cubicBezTo>
                  <a:pt x="1278782" y="2238634"/>
                  <a:pt x="1274498" y="2248201"/>
                  <a:pt x="1267573" y="2255126"/>
                </a:cubicBezTo>
                <a:lnTo>
                  <a:pt x="1266283" y="2255661"/>
                </a:lnTo>
                <a:lnTo>
                  <a:pt x="1267580" y="2258867"/>
                </a:lnTo>
                <a:cubicBezTo>
                  <a:pt x="1267580" y="2269693"/>
                  <a:pt x="1263296" y="2279495"/>
                  <a:pt x="1256371" y="2286589"/>
                </a:cubicBezTo>
                <a:lnTo>
                  <a:pt x="1253928" y="2287625"/>
                </a:lnTo>
                <a:lnTo>
                  <a:pt x="1256380" y="2293404"/>
                </a:lnTo>
                <a:cubicBezTo>
                  <a:pt x="1256380" y="2303972"/>
                  <a:pt x="1251993" y="2313540"/>
                  <a:pt x="1244898" y="2320465"/>
                </a:cubicBezTo>
                <a:lnTo>
                  <a:pt x="1241882" y="2321686"/>
                </a:lnTo>
                <a:lnTo>
                  <a:pt x="1243312" y="2325139"/>
                </a:lnTo>
                <a:cubicBezTo>
                  <a:pt x="1243312" y="2335708"/>
                  <a:pt x="1239028" y="2345275"/>
                  <a:pt x="1232103" y="2352201"/>
                </a:cubicBezTo>
                <a:lnTo>
                  <a:pt x="1229797" y="2353155"/>
                </a:lnTo>
                <a:lnTo>
                  <a:pt x="1232111" y="2358742"/>
                </a:lnTo>
                <a:lnTo>
                  <a:pt x="1221805" y="2383624"/>
                </a:lnTo>
                <a:lnTo>
                  <a:pt x="1224644" y="2390479"/>
                </a:lnTo>
                <a:cubicBezTo>
                  <a:pt x="1224644" y="2401047"/>
                  <a:pt x="1220359" y="2410615"/>
                  <a:pt x="1213434" y="2417540"/>
                </a:cubicBezTo>
                <a:lnTo>
                  <a:pt x="1211128" y="2418495"/>
                </a:lnTo>
                <a:lnTo>
                  <a:pt x="1213443" y="2424082"/>
                </a:lnTo>
                <a:lnTo>
                  <a:pt x="1203069" y="2449125"/>
                </a:lnTo>
                <a:lnTo>
                  <a:pt x="1205976" y="2455818"/>
                </a:lnTo>
                <a:cubicBezTo>
                  <a:pt x="1205976" y="2466386"/>
                  <a:pt x="1201484" y="2475953"/>
                  <a:pt x="1194220" y="2482879"/>
                </a:cubicBezTo>
                <a:lnTo>
                  <a:pt x="1192319" y="2483630"/>
                </a:lnTo>
                <a:lnTo>
                  <a:pt x="1194775" y="2489421"/>
                </a:lnTo>
                <a:lnTo>
                  <a:pt x="1183517" y="2515955"/>
                </a:lnTo>
                <a:lnTo>
                  <a:pt x="1187308" y="2524891"/>
                </a:lnTo>
                <a:cubicBezTo>
                  <a:pt x="1187308" y="2535459"/>
                  <a:pt x="1182919" y="2545027"/>
                  <a:pt x="1175825" y="2551952"/>
                </a:cubicBezTo>
                <a:lnTo>
                  <a:pt x="1173471" y="2552905"/>
                </a:lnTo>
                <a:lnTo>
                  <a:pt x="1174240" y="2554760"/>
                </a:lnTo>
                <a:lnTo>
                  <a:pt x="1163160" y="2581509"/>
                </a:lnTo>
                <a:lnTo>
                  <a:pt x="1166772" y="2590230"/>
                </a:lnTo>
                <a:lnTo>
                  <a:pt x="1155928" y="2616412"/>
                </a:lnTo>
                <a:lnTo>
                  <a:pt x="1159305" y="2624766"/>
                </a:lnTo>
                <a:lnTo>
                  <a:pt x="1148550" y="2651365"/>
                </a:lnTo>
                <a:lnTo>
                  <a:pt x="1151838" y="2659303"/>
                </a:lnTo>
                <a:lnTo>
                  <a:pt x="1140993" y="2685486"/>
                </a:lnTo>
                <a:lnTo>
                  <a:pt x="1144370" y="2693840"/>
                </a:lnTo>
                <a:lnTo>
                  <a:pt x="1134031" y="2719411"/>
                </a:lnTo>
                <a:lnTo>
                  <a:pt x="1136903" y="2726510"/>
                </a:lnTo>
                <a:lnTo>
                  <a:pt x="1126299" y="2752720"/>
                </a:lnTo>
                <a:lnTo>
                  <a:pt x="1129436" y="2760112"/>
                </a:lnTo>
                <a:lnTo>
                  <a:pt x="1120440" y="2781313"/>
                </a:lnTo>
                <a:lnTo>
                  <a:pt x="1125702" y="2793715"/>
                </a:lnTo>
                <a:cubicBezTo>
                  <a:pt x="1125702" y="2804283"/>
                  <a:pt x="1121313" y="2813851"/>
                  <a:pt x="1114219" y="2820776"/>
                </a:cubicBezTo>
                <a:lnTo>
                  <a:pt x="1113076" y="2821238"/>
                </a:lnTo>
                <a:lnTo>
                  <a:pt x="1116367" y="2829185"/>
                </a:lnTo>
                <a:lnTo>
                  <a:pt x="1107541" y="2850494"/>
                </a:lnTo>
                <a:lnTo>
                  <a:pt x="1112634" y="2862788"/>
                </a:lnTo>
                <a:cubicBezTo>
                  <a:pt x="1112634" y="2873357"/>
                  <a:pt x="1108350" y="2882924"/>
                  <a:pt x="1101424" y="2889849"/>
                </a:cubicBezTo>
                <a:lnTo>
                  <a:pt x="1101153" y="2889962"/>
                </a:lnTo>
                <a:lnTo>
                  <a:pt x="1105166" y="2900125"/>
                </a:lnTo>
                <a:lnTo>
                  <a:pt x="1096537" y="2921975"/>
                </a:lnTo>
                <a:lnTo>
                  <a:pt x="1101433" y="2934660"/>
                </a:lnTo>
                <a:lnTo>
                  <a:pt x="1092359" y="2958170"/>
                </a:lnTo>
                <a:lnTo>
                  <a:pt x="1097699" y="2971063"/>
                </a:lnTo>
                <a:lnTo>
                  <a:pt x="1088618" y="2992987"/>
                </a:lnTo>
                <a:lnTo>
                  <a:pt x="1093966" y="3005600"/>
                </a:lnTo>
                <a:lnTo>
                  <a:pt x="1084710" y="3027426"/>
                </a:lnTo>
                <a:lnTo>
                  <a:pt x="1090233" y="3040137"/>
                </a:lnTo>
                <a:lnTo>
                  <a:pt x="1080800" y="3061850"/>
                </a:lnTo>
                <a:lnTo>
                  <a:pt x="1086498" y="3075606"/>
                </a:lnTo>
                <a:lnTo>
                  <a:pt x="1077672" y="3096914"/>
                </a:lnTo>
                <a:lnTo>
                  <a:pt x="1082764" y="3109209"/>
                </a:lnTo>
                <a:lnTo>
                  <a:pt x="1072703" y="3133499"/>
                </a:lnTo>
                <a:lnTo>
                  <a:pt x="1079031" y="3148413"/>
                </a:lnTo>
                <a:lnTo>
                  <a:pt x="1069902" y="3169926"/>
                </a:lnTo>
                <a:lnTo>
                  <a:pt x="1075297" y="3182950"/>
                </a:lnTo>
                <a:lnTo>
                  <a:pt x="1068058" y="3200426"/>
                </a:lnTo>
                <a:lnTo>
                  <a:pt x="1075297" y="3217485"/>
                </a:lnTo>
                <a:lnTo>
                  <a:pt x="1065914" y="3239599"/>
                </a:lnTo>
                <a:lnTo>
                  <a:pt x="1071563" y="3253888"/>
                </a:lnTo>
                <a:lnTo>
                  <a:pt x="1064112" y="3272732"/>
                </a:lnTo>
                <a:lnTo>
                  <a:pt x="1071563" y="3290292"/>
                </a:lnTo>
                <a:lnTo>
                  <a:pt x="1064038" y="3308027"/>
                </a:lnTo>
                <a:lnTo>
                  <a:pt x="1071563" y="3325761"/>
                </a:lnTo>
                <a:lnTo>
                  <a:pt x="1063642" y="3344430"/>
                </a:lnTo>
                <a:lnTo>
                  <a:pt x="1071563" y="3363098"/>
                </a:lnTo>
                <a:lnTo>
                  <a:pt x="1064038" y="3380834"/>
                </a:lnTo>
                <a:lnTo>
                  <a:pt x="1071563" y="3398569"/>
                </a:lnTo>
                <a:lnTo>
                  <a:pt x="1070481" y="3401120"/>
                </a:lnTo>
                <a:lnTo>
                  <a:pt x="994238" y="3401120"/>
                </a:lnTo>
                <a:lnTo>
                  <a:pt x="993155" y="3398569"/>
                </a:lnTo>
                <a:lnTo>
                  <a:pt x="1000680" y="3380834"/>
                </a:lnTo>
                <a:lnTo>
                  <a:pt x="993155" y="3363098"/>
                </a:lnTo>
                <a:lnTo>
                  <a:pt x="1001076" y="3344430"/>
                </a:lnTo>
                <a:lnTo>
                  <a:pt x="993155" y="3325761"/>
                </a:lnTo>
                <a:lnTo>
                  <a:pt x="1000680" y="3308027"/>
                </a:lnTo>
                <a:lnTo>
                  <a:pt x="993155" y="3290292"/>
                </a:lnTo>
                <a:lnTo>
                  <a:pt x="1000606" y="3272732"/>
                </a:lnTo>
                <a:lnTo>
                  <a:pt x="993155" y="3253888"/>
                </a:lnTo>
                <a:lnTo>
                  <a:pt x="1002406" y="3230489"/>
                </a:lnTo>
                <a:lnTo>
                  <a:pt x="996889" y="3217485"/>
                </a:lnTo>
                <a:lnTo>
                  <a:pt x="1004128" y="3200426"/>
                </a:lnTo>
                <a:lnTo>
                  <a:pt x="996889" y="3182950"/>
                </a:lnTo>
                <a:lnTo>
                  <a:pt x="1005972" y="3161020"/>
                </a:lnTo>
                <a:lnTo>
                  <a:pt x="1000622" y="3148413"/>
                </a:lnTo>
                <a:lnTo>
                  <a:pt x="1011674" y="3122368"/>
                </a:lnTo>
                <a:lnTo>
                  <a:pt x="1006224" y="3109209"/>
                </a:lnTo>
                <a:lnTo>
                  <a:pt x="1015049" y="3087901"/>
                </a:lnTo>
                <a:lnTo>
                  <a:pt x="1009957" y="3075606"/>
                </a:lnTo>
                <a:lnTo>
                  <a:pt x="1017478" y="3057449"/>
                </a:lnTo>
                <a:lnTo>
                  <a:pt x="1009957" y="3040137"/>
                </a:lnTo>
                <a:lnTo>
                  <a:pt x="1019258" y="3018727"/>
                </a:lnTo>
                <a:lnTo>
                  <a:pt x="1013691" y="3005600"/>
                </a:lnTo>
                <a:lnTo>
                  <a:pt x="1024705" y="2979627"/>
                </a:lnTo>
                <a:lnTo>
                  <a:pt x="1021158" y="2971063"/>
                </a:lnTo>
                <a:lnTo>
                  <a:pt x="1030364" y="2948838"/>
                </a:lnTo>
                <a:lnTo>
                  <a:pt x="1024892" y="2934660"/>
                </a:lnTo>
                <a:lnTo>
                  <a:pt x="1033479" y="2912412"/>
                </a:lnTo>
                <a:lnTo>
                  <a:pt x="1028626" y="2900125"/>
                </a:lnTo>
                <a:lnTo>
                  <a:pt x="1039818" y="2871783"/>
                </a:lnTo>
                <a:lnTo>
                  <a:pt x="1036093" y="2862788"/>
                </a:lnTo>
                <a:lnTo>
                  <a:pt x="1044918" y="2841480"/>
                </a:lnTo>
                <a:lnTo>
                  <a:pt x="1039827" y="2829185"/>
                </a:lnTo>
                <a:lnTo>
                  <a:pt x="1050950" y="2802330"/>
                </a:lnTo>
                <a:lnTo>
                  <a:pt x="1047294" y="2793715"/>
                </a:lnTo>
                <a:lnTo>
                  <a:pt x="1056290" y="2772513"/>
                </a:lnTo>
                <a:lnTo>
                  <a:pt x="1051028" y="2760112"/>
                </a:lnTo>
                <a:lnTo>
                  <a:pt x="1061809" y="2734702"/>
                </a:lnTo>
                <a:lnTo>
                  <a:pt x="1058495" y="2726510"/>
                </a:lnTo>
                <a:lnTo>
                  <a:pt x="1069770" y="2698640"/>
                </a:lnTo>
                <a:lnTo>
                  <a:pt x="1067830" y="2693840"/>
                </a:lnTo>
                <a:lnTo>
                  <a:pt x="1078585" y="2667241"/>
                </a:lnTo>
                <a:lnTo>
                  <a:pt x="1075297" y="2659303"/>
                </a:lnTo>
                <a:lnTo>
                  <a:pt x="1086142" y="2633120"/>
                </a:lnTo>
                <a:lnTo>
                  <a:pt x="1082764" y="2624766"/>
                </a:lnTo>
                <a:lnTo>
                  <a:pt x="1093520" y="2598167"/>
                </a:lnTo>
                <a:lnTo>
                  <a:pt x="1090232" y="2590230"/>
                </a:lnTo>
                <a:lnTo>
                  <a:pt x="1101311" y="2563480"/>
                </a:lnTo>
                <a:lnTo>
                  <a:pt x="1097699" y="2554760"/>
                </a:lnTo>
                <a:cubicBezTo>
                  <a:pt x="1097699" y="2544192"/>
                  <a:pt x="1101982" y="2534624"/>
                  <a:pt x="1108908" y="2527699"/>
                </a:cubicBezTo>
                <a:lnTo>
                  <a:pt x="1109915" y="2527282"/>
                </a:lnTo>
                <a:lnTo>
                  <a:pt x="1108900" y="2524891"/>
                </a:lnTo>
                <a:lnTo>
                  <a:pt x="1120159" y="2498357"/>
                </a:lnTo>
                <a:lnTo>
                  <a:pt x="1116367" y="2489421"/>
                </a:lnTo>
                <a:cubicBezTo>
                  <a:pt x="1116367" y="2478852"/>
                  <a:pt x="1120755" y="2469285"/>
                  <a:pt x="1127849" y="2462359"/>
                </a:cubicBezTo>
                <a:lnTo>
                  <a:pt x="1128438" y="2462121"/>
                </a:lnTo>
                <a:lnTo>
                  <a:pt x="1125701" y="2455818"/>
                </a:lnTo>
                <a:cubicBezTo>
                  <a:pt x="1125701" y="2445249"/>
                  <a:pt x="1130193" y="2435682"/>
                  <a:pt x="1137457" y="2428756"/>
                </a:cubicBezTo>
                <a:lnTo>
                  <a:pt x="1138643" y="2428287"/>
                </a:lnTo>
                <a:lnTo>
                  <a:pt x="1136902" y="2424082"/>
                </a:lnTo>
                <a:cubicBezTo>
                  <a:pt x="1136902" y="2413514"/>
                  <a:pt x="1141185" y="2403946"/>
                  <a:pt x="1148111" y="2397021"/>
                </a:cubicBezTo>
                <a:lnTo>
                  <a:pt x="1150417" y="2396065"/>
                </a:lnTo>
                <a:lnTo>
                  <a:pt x="1148103" y="2390479"/>
                </a:lnTo>
                <a:lnTo>
                  <a:pt x="1158409" y="2365596"/>
                </a:lnTo>
                <a:lnTo>
                  <a:pt x="1155570" y="2358742"/>
                </a:lnTo>
                <a:cubicBezTo>
                  <a:pt x="1155570" y="2348174"/>
                  <a:pt x="1159853" y="2338606"/>
                  <a:pt x="1166779" y="2331681"/>
                </a:cubicBezTo>
                <a:lnTo>
                  <a:pt x="1169085" y="2330725"/>
                </a:lnTo>
                <a:lnTo>
                  <a:pt x="1166771" y="2325139"/>
                </a:lnTo>
                <a:cubicBezTo>
                  <a:pt x="1166771" y="2314571"/>
                  <a:pt x="1171055" y="2305003"/>
                  <a:pt x="1177980" y="2298078"/>
                </a:cubicBezTo>
                <a:lnTo>
                  <a:pt x="1179661" y="2297382"/>
                </a:lnTo>
                <a:lnTo>
                  <a:pt x="1177972" y="2293404"/>
                </a:lnTo>
                <a:cubicBezTo>
                  <a:pt x="1177972" y="2282835"/>
                  <a:pt x="1182360" y="2273268"/>
                  <a:pt x="1189454" y="2266343"/>
                </a:cubicBezTo>
                <a:lnTo>
                  <a:pt x="1193415" y="2264741"/>
                </a:lnTo>
                <a:lnTo>
                  <a:pt x="1191039" y="2258867"/>
                </a:lnTo>
                <a:cubicBezTo>
                  <a:pt x="1191039" y="2248041"/>
                  <a:pt x="1195322" y="2238240"/>
                  <a:pt x="1202249" y="2231145"/>
                </a:cubicBezTo>
                <a:lnTo>
                  <a:pt x="1203328" y="2230688"/>
                </a:lnTo>
                <a:lnTo>
                  <a:pt x="1202241" y="2228065"/>
                </a:lnTo>
                <a:cubicBezTo>
                  <a:pt x="1202241" y="2217497"/>
                  <a:pt x="1206524" y="2207929"/>
                  <a:pt x="1213451" y="2201004"/>
                </a:cubicBezTo>
                <a:lnTo>
                  <a:pt x="1215310" y="2200233"/>
                </a:lnTo>
                <a:lnTo>
                  <a:pt x="1213443" y="2195395"/>
                </a:lnTo>
                <a:cubicBezTo>
                  <a:pt x="1213443" y="2184053"/>
                  <a:pt x="1217725" y="2173786"/>
                  <a:pt x="1224652" y="2166353"/>
                </a:cubicBezTo>
                <a:lnTo>
                  <a:pt x="1225965" y="2165769"/>
                </a:lnTo>
                <a:lnTo>
                  <a:pt x="1224644" y="2162725"/>
                </a:lnTo>
                <a:cubicBezTo>
                  <a:pt x="1224644" y="2152157"/>
                  <a:pt x="1229136" y="2142590"/>
                  <a:pt x="1236400" y="2135664"/>
                </a:cubicBezTo>
                <a:lnTo>
                  <a:pt x="1240463" y="2134059"/>
                </a:lnTo>
                <a:lnTo>
                  <a:pt x="1239578" y="2131924"/>
                </a:lnTo>
                <a:cubicBezTo>
                  <a:pt x="1239578" y="2121098"/>
                  <a:pt x="1243966" y="2111296"/>
                  <a:pt x="1251060" y="2104202"/>
                </a:cubicBezTo>
                <a:lnTo>
                  <a:pt x="1253503" y="2103190"/>
                </a:lnTo>
                <a:lnTo>
                  <a:pt x="1252645" y="2101121"/>
                </a:lnTo>
                <a:cubicBezTo>
                  <a:pt x="1252645" y="2090552"/>
                  <a:pt x="1256928" y="2080985"/>
                  <a:pt x="1263855" y="2074060"/>
                </a:cubicBezTo>
                <a:lnTo>
                  <a:pt x="1268932" y="2071956"/>
                </a:lnTo>
                <a:lnTo>
                  <a:pt x="1267580" y="2068450"/>
                </a:lnTo>
                <a:cubicBezTo>
                  <a:pt x="1267580" y="2057108"/>
                  <a:pt x="1271863" y="2046841"/>
                  <a:pt x="1278789" y="2039409"/>
                </a:cubicBezTo>
                <a:lnTo>
                  <a:pt x="1280051" y="2038848"/>
                </a:lnTo>
                <a:lnTo>
                  <a:pt x="1278781" y="2035781"/>
                </a:lnTo>
                <a:cubicBezTo>
                  <a:pt x="1278781" y="2025213"/>
                  <a:pt x="1283064" y="2015645"/>
                  <a:pt x="1289990" y="2008720"/>
                </a:cubicBezTo>
                <a:lnTo>
                  <a:pt x="1294493" y="2006854"/>
                </a:lnTo>
                <a:lnTo>
                  <a:pt x="1293716" y="2004978"/>
                </a:lnTo>
                <a:cubicBezTo>
                  <a:pt x="1293716" y="1994152"/>
                  <a:pt x="1298103" y="1984350"/>
                  <a:pt x="1305198" y="1977256"/>
                </a:cubicBezTo>
                <a:lnTo>
                  <a:pt x="1310828" y="1974924"/>
                </a:lnTo>
                <a:lnTo>
                  <a:pt x="1310518" y="1974175"/>
                </a:lnTo>
                <a:cubicBezTo>
                  <a:pt x="1310518" y="1963607"/>
                  <a:pt x="1314801" y="1954039"/>
                  <a:pt x="1321727" y="1947114"/>
                </a:cubicBezTo>
                <a:lnTo>
                  <a:pt x="1323069" y="1946558"/>
                </a:lnTo>
                <a:lnTo>
                  <a:pt x="1321719" y="1943373"/>
                </a:lnTo>
                <a:cubicBezTo>
                  <a:pt x="1321719" y="1932547"/>
                  <a:pt x="1326211" y="1922746"/>
                  <a:pt x="1333475" y="1915651"/>
                </a:cubicBezTo>
                <a:lnTo>
                  <a:pt x="1337291" y="1914107"/>
                </a:lnTo>
                <a:lnTo>
                  <a:pt x="1336654" y="1912570"/>
                </a:lnTo>
                <a:cubicBezTo>
                  <a:pt x="1336654" y="1902002"/>
                  <a:pt x="1340936" y="1892434"/>
                  <a:pt x="1347863" y="1885509"/>
                </a:cubicBezTo>
                <a:lnTo>
                  <a:pt x="1352366" y="1883643"/>
                </a:lnTo>
                <a:lnTo>
                  <a:pt x="1351588" y="1881767"/>
                </a:lnTo>
                <a:cubicBezTo>
                  <a:pt x="1351588" y="1870941"/>
                  <a:pt x="1355976" y="1861140"/>
                  <a:pt x="1363070" y="1854045"/>
                </a:cubicBezTo>
                <a:lnTo>
                  <a:pt x="1366626" y="1852573"/>
                </a:lnTo>
                <a:lnTo>
                  <a:pt x="1378004" y="1824451"/>
                </a:lnTo>
                <a:lnTo>
                  <a:pt x="1384154" y="1821843"/>
                </a:lnTo>
                <a:lnTo>
                  <a:pt x="1394533" y="1796174"/>
                </a:lnTo>
                <a:lnTo>
                  <a:pt x="1402034" y="1792992"/>
                </a:lnTo>
                <a:lnTo>
                  <a:pt x="1413201" y="1766032"/>
                </a:lnTo>
                <a:lnTo>
                  <a:pt x="1417383" y="1764298"/>
                </a:lnTo>
                <a:lnTo>
                  <a:pt x="1416927" y="1763224"/>
                </a:lnTo>
                <a:cubicBezTo>
                  <a:pt x="1416927" y="1752655"/>
                  <a:pt x="1421314" y="1743087"/>
                  <a:pt x="1428409" y="1736162"/>
                </a:cubicBezTo>
                <a:lnTo>
                  <a:pt x="1434330" y="1733768"/>
                </a:lnTo>
                <a:lnTo>
                  <a:pt x="1444937" y="1708160"/>
                </a:lnTo>
                <a:lnTo>
                  <a:pt x="1452537" y="1705011"/>
                </a:lnTo>
                <a:lnTo>
                  <a:pt x="1463605" y="1678291"/>
                </a:lnTo>
                <a:lnTo>
                  <a:pt x="1468438" y="1676289"/>
                </a:lnTo>
                <a:lnTo>
                  <a:pt x="1467331" y="1673615"/>
                </a:lnTo>
                <a:cubicBezTo>
                  <a:pt x="1467331" y="1663047"/>
                  <a:pt x="1471613" y="1653480"/>
                  <a:pt x="1478540" y="1646554"/>
                </a:cubicBezTo>
                <a:lnTo>
                  <a:pt x="1488066" y="1642608"/>
                </a:lnTo>
                <a:lnTo>
                  <a:pt x="1497481" y="1620419"/>
                </a:lnTo>
                <a:lnTo>
                  <a:pt x="1503697" y="1617906"/>
                </a:lnTo>
                <a:lnTo>
                  <a:pt x="1502801" y="1615743"/>
                </a:lnTo>
                <a:cubicBezTo>
                  <a:pt x="1502801" y="1605175"/>
                  <a:pt x="1507084" y="1595607"/>
                  <a:pt x="1514010" y="1588682"/>
                </a:cubicBezTo>
                <a:lnTo>
                  <a:pt x="1523477" y="1584760"/>
                </a:lnTo>
                <a:lnTo>
                  <a:pt x="1532679" y="1562546"/>
                </a:lnTo>
                <a:lnTo>
                  <a:pt x="1540713" y="1559218"/>
                </a:lnTo>
                <a:lnTo>
                  <a:pt x="1551620" y="1531630"/>
                </a:lnTo>
                <a:lnTo>
                  <a:pt x="1562709" y="1526818"/>
                </a:lnTo>
                <a:lnTo>
                  <a:pt x="1571882" y="1504675"/>
                </a:lnTo>
                <a:lnTo>
                  <a:pt x="1576397" y="1502804"/>
                </a:lnTo>
                <a:lnTo>
                  <a:pt x="1587363" y="1476945"/>
                </a:lnTo>
                <a:lnTo>
                  <a:pt x="1596145" y="1473392"/>
                </a:lnTo>
                <a:lnTo>
                  <a:pt x="1606304" y="1450538"/>
                </a:lnTo>
                <a:lnTo>
                  <a:pt x="1621331" y="1444738"/>
                </a:lnTo>
                <a:lnTo>
                  <a:pt x="1629754" y="1424402"/>
                </a:lnTo>
                <a:lnTo>
                  <a:pt x="1637346" y="1421256"/>
                </a:lnTo>
                <a:lnTo>
                  <a:pt x="1648422" y="1393212"/>
                </a:lnTo>
                <a:lnTo>
                  <a:pt x="1657764" y="1389154"/>
                </a:lnTo>
                <a:lnTo>
                  <a:pt x="1667363" y="1366529"/>
                </a:lnTo>
                <a:lnTo>
                  <a:pt x="1677770" y="1362322"/>
                </a:lnTo>
                <a:lnTo>
                  <a:pt x="1687625" y="1338528"/>
                </a:lnTo>
                <a:lnTo>
                  <a:pt x="1698025" y="1334219"/>
                </a:lnTo>
                <a:lnTo>
                  <a:pt x="1706840" y="1312939"/>
                </a:lnTo>
                <a:lnTo>
                  <a:pt x="1720191" y="1307408"/>
                </a:lnTo>
                <a:lnTo>
                  <a:pt x="1728968" y="1285209"/>
                </a:lnTo>
                <a:lnTo>
                  <a:pt x="1741944" y="1279578"/>
                </a:lnTo>
                <a:lnTo>
                  <a:pt x="1749231" y="1261987"/>
                </a:lnTo>
                <a:lnTo>
                  <a:pt x="1762673" y="1256419"/>
                </a:lnTo>
                <a:lnTo>
                  <a:pt x="1771633" y="1234258"/>
                </a:lnTo>
                <a:lnTo>
                  <a:pt x="1785621" y="1228323"/>
                </a:lnTo>
                <a:lnTo>
                  <a:pt x="1794308" y="1207850"/>
                </a:lnTo>
                <a:lnTo>
                  <a:pt x="1806394" y="1202962"/>
                </a:lnTo>
                <a:lnTo>
                  <a:pt x="1814570" y="1182261"/>
                </a:lnTo>
                <a:lnTo>
                  <a:pt x="1829353" y="1175839"/>
                </a:lnTo>
                <a:lnTo>
                  <a:pt x="1836972" y="1157444"/>
                </a:lnTo>
                <a:lnTo>
                  <a:pt x="1851028" y="1151622"/>
                </a:lnTo>
                <a:lnTo>
                  <a:pt x="1859647" y="1131309"/>
                </a:lnTo>
                <a:lnTo>
                  <a:pt x="1876735" y="1124400"/>
                </a:lnTo>
                <a:lnTo>
                  <a:pt x="1883643" y="1107312"/>
                </a:lnTo>
                <a:lnTo>
                  <a:pt x="1897550" y="1101411"/>
                </a:lnTo>
                <a:lnTo>
                  <a:pt x="1906045" y="1080904"/>
                </a:lnTo>
                <a:lnTo>
                  <a:pt x="1924138" y="1073409"/>
                </a:lnTo>
                <a:lnTo>
                  <a:pt x="1930314" y="1058502"/>
                </a:lnTo>
                <a:lnTo>
                  <a:pt x="1945221" y="1052327"/>
                </a:lnTo>
                <a:lnTo>
                  <a:pt x="1952716" y="1034234"/>
                </a:lnTo>
                <a:lnTo>
                  <a:pt x="1967519" y="1028101"/>
                </a:lnTo>
                <a:lnTo>
                  <a:pt x="1975390" y="1008645"/>
                </a:lnTo>
                <a:lnTo>
                  <a:pt x="1992374" y="1001442"/>
                </a:lnTo>
                <a:lnTo>
                  <a:pt x="1999387" y="984101"/>
                </a:lnTo>
                <a:lnTo>
                  <a:pt x="2015171" y="977404"/>
                </a:lnTo>
                <a:lnTo>
                  <a:pt x="2021789" y="961426"/>
                </a:lnTo>
                <a:lnTo>
                  <a:pt x="2038047" y="954692"/>
                </a:lnTo>
                <a:lnTo>
                  <a:pt x="2041560" y="946787"/>
                </a:lnTo>
                <a:lnTo>
                  <a:pt x="2020326" y="955582"/>
                </a:lnTo>
                <a:lnTo>
                  <a:pt x="2014305" y="970472"/>
                </a:lnTo>
                <a:lnTo>
                  <a:pt x="1998521" y="977170"/>
                </a:lnTo>
                <a:lnTo>
                  <a:pt x="1991903" y="993147"/>
                </a:lnTo>
                <a:lnTo>
                  <a:pt x="1975645" y="999880"/>
                </a:lnTo>
                <a:lnTo>
                  <a:pt x="1968681" y="1015549"/>
                </a:lnTo>
                <a:lnTo>
                  <a:pt x="1947969" y="1023543"/>
                </a:lnTo>
                <a:lnTo>
                  <a:pt x="1941499" y="1039544"/>
                </a:lnTo>
                <a:lnTo>
                  <a:pt x="1926756" y="1045800"/>
                </a:lnTo>
                <a:lnTo>
                  <a:pt x="1918823" y="1065408"/>
                </a:lnTo>
                <a:lnTo>
                  <a:pt x="1901245" y="1072863"/>
                </a:lnTo>
                <a:lnTo>
                  <a:pt x="1894828" y="1088356"/>
                </a:lnTo>
                <a:lnTo>
                  <a:pt x="1879920" y="1094531"/>
                </a:lnTo>
                <a:lnTo>
                  <a:pt x="1872426" y="1112624"/>
                </a:lnTo>
                <a:lnTo>
                  <a:pt x="1856449" y="1119242"/>
                </a:lnTo>
                <a:lnTo>
                  <a:pt x="1849751" y="1135026"/>
                </a:lnTo>
                <a:lnTo>
                  <a:pt x="1834470" y="1141206"/>
                </a:lnTo>
                <a:lnTo>
                  <a:pt x="1825756" y="1162755"/>
                </a:lnTo>
                <a:lnTo>
                  <a:pt x="1809972" y="1169453"/>
                </a:lnTo>
                <a:lnTo>
                  <a:pt x="1803354" y="1185431"/>
                </a:lnTo>
                <a:lnTo>
                  <a:pt x="1787125" y="1192153"/>
                </a:lnTo>
                <a:lnTo>
                  <a:pt x="1779084" y="1211567"/>
                </a:lnTo>
                <a:lnTo>
                  <a:pt x="1769730" y="1215442"/>
                </a:lnTo>
                <a:lnTo>
                  <a:pt x="1760416" y="1239024"/>
                </a:lnTo>
                <a:lnTo>
                  <a:pt x="1744690" y="1245857"/>
                </a:lnTo>
                <a:lnTo>
                  <a:pt x="1738014" y="1261972"/>
                </a:lnTo>
                <a:lnTo>
                  <a:pt x="1722331" y="1268468"/>
                </a:lnTo>
                <a:lnTo>
                  <a:pt x="1713746" y="1289701"/>
                </a:lnTo>
                <a:lnTo>
                  <a:pt x="1704367" y="1293680"/>
                </a:lnTo>
                <a:lnTo>
                  <a:pt x="1695077" y="1316109"/>
                </a:lnTo>
                <a:lnTo>
                  <a:pt x="1680813" y="1322017"/>
                </a:lnTo>
                <a:lnTo>
                  <a:pt x="1672401" y="1343292"/>
                </a:lnTo>
                <a:lnTo>
                  <a:pt x="1660537" y="1348440"/>
                </a:lnTo>
                <a:lnTo>
                  <a:pt x="1652140" y="1369702"/>
                </a:lnTo>
                <a:lnTo>
                  <a:pt x="1640743" y="1374653"/>
                </a:lnTo>
                <a:lnTo>
                  <a:pt x="1632926" y="1392650"/>
                </a:lnTo>
                <a:lnTo>
                  <a:pt x="1620616" y="1397511"/>
                </a:lnTo>
                <a:lnTo>
                  <a:pt x="1610796" y="1420652"/>
                </a:lnTo>
                <a:lnTo>
                  <a:pt x="1600466" y="1424829"/>
                </a:lnTo>
                <a:lnTo>
                  <a:pt x="1590535" y="1449975"/>
                </a:lnTo>
                <a:lnTo>
                  <a:pt x="1582190" y="1453601"/>
                </a:lnTo>
                <a:lnTo>
                  <a:pt x="1571866" y="1478524"/>
                </a:lnTo>
                <a:lnTo>
                  <a:pt x="1562340" y="1482471"/>
                </a:lnTo>
                <a:lnTo>
                  <a:pt x="1552924" y="1504660"/>
                </a:lnTo>
                <a:lnTo>
                  <a:pt x="1542105" y="1509034"/>
                </a:lnTo>
                <a:lnTo>
                  <a:pt x="1532662" y="1532388"/>
                </a:lnTo>
                <a:lnTo>
                  <a:pt x="1523285" y="1536367"/>
                </a:lnTo>
                <a:lnTo>
                  <a:pt x="1513994" y="1558797"/>
                </a:lnTo>
                <a:lnTo>
                  <a:pt x="1505976" y="1562118"/>
                </a:lnTo>
                <a:lnTo>
                  <a:pt x="1495326" y="1589713"/>
                </a:lnTo>
                <a:lnTo>
                  <a:pt x="1483842" y="1594818"/>
                </a:lnTo>
                <a:lnTo>
                  <a:pt x="1474791" y="1616669"/>
                </a:lnTo>
                <a:lnTo>
                  <a:pt x="1469831" y="1618723"/>
                </a:lnTo>
                <a:lnTo>
                  <a:pt x="1459856" y="1642804"/>
                </a:lnTo>
                <a:lnTo>
                  <a:pt x="1451836" y="1646126"/>
                </a:lnTo>
                <a:lnTo>
                  <a:pt x="1452397" y="1647480"/>
                </a:lnTo>
                <a:cubicBezTo>
                  <a:pt x="1452397" y="1658048"/>
                  <a:pt x="1448113" y="1667616"/>
                  <a:pt x="1441188" y="1674541"/>
                </a:cubicBezTo>
                <a:lnTo>
                  <a:pt x="1431662" y="1678486"/>
                </a:lnTo>
                <a:lnTo>
                  <a:pt x="1422246" y="1700677"/>
                </a:lnTo>
                <a:lnTo>
                  <a:pt x="1416031" y="1703190"/>
                </a:lnTo>
                <a:lnTo>
                  <a:pt x="1416927" y="1705352"/>
                </a:lnTo>
                <a:cubicBezTo>
                  <a:pt x="1416927" y="1715921"/>
                  <a:pt x="1412643" y="1725488"/>
                  <a:pt x="1405718" y="1732413"/>
                </a:cubicBezTo>
                <a:lnTo>
                  <a:pt x="1401528" y="1734149"/>
                </a:lnTo>
                <a:lnTo>
                  <a:pt x="1401993" y="1735222"/>
                </a:lnTo>
                <a:cubicBezTo>
                  <a:pt x="1401993" y="1745790"/>
                  <a:pt x="1397501" y="1755357"/>
                  <a:pt x="1390237" y="1762283"/>
                </a:cubicBezTo>
                <a:lnTo>
                  <a:pt x="1382412" y="1765373"/>
                </a:lnTo>
                <a:lnTo>
                  <a:pt x="1371842" y="1790285"/>
                </a:lnTo>
                <a:lnTo>
                  <a:pt x="1366290" y="1792530"/>
                </a:lnTo>
                <a:lnTo>
                  <a:pt x="1366523" y="1793093"/>
                </a:lnTo>
                <a:cubicBezTo>
                  <a:pt x="1366523" y="1803661"/>
                  <a:pt x="1362239" y="1813229"/>
                  <a:pt x="1355314" y="1820154"/>
                </a:cubicBezTo>
                <a:lnTo>
                  <a:pt x="1350826" y="1822012"/>
                </a:lnTo>
                <a:lnTo>
                  <a:pt x="1351588" y="1823896"/>
                </a:lnTo>
                <a:cubicBezTo>
                  <a:pt x="1351588" y="1834722"/>
                  <a:pt x="1347304" y="1844522"/>
                  <a:pt x="1340379" y="1851617"/>
                </a:cubicBezTo>
                <a:lnTo>
                  <a:pt x="1336480" y="1853271"/>
                </a:lnTo>
                <a:lnTo>
                  <a:pt x="1325444" y="1881214"/>
                </a:lnTo>
                <a:lnTo>
                  <a:pt x="1321181" y="1883065"/>
                </a:lnTo>
                <a:lnTo>
                  <a:pt x="1310237" y="1909488"/>
                </a:lnTo>
                <a:lnTo>
                  <a:pt x="1304608" y="1911820"/>
                </a:lnTo>
                <a:lnTo>
                  <a:pt x="1304918" y="1912570"/>
                </a:lnTo>
                <a:cubicBezTo>
                  <a:pt x="1304918" y="1923138"/>
                  <a:pt x="1300634" y="1932706"/>
                  <a:pt x="1293709" y="1939631"/>
                </a:cubicBezTo>
                <a:lnTo>
                  <a:pt x="1289221" y="1941489"/>
                </a:lnTo>
                <a:lnTo>
                  <a:pt x="1289983" y="1943373"/>
                </a:lnTo>
                <a:cubicBezTo>
                  <a:pt x="1289983" y="1954199"/>
                  <a:pt x="1285699" y="1963999"/>
                  <a:pt x="1278774" y="1971094"/>
                </a:cubicBezTo>
                <a:lnTo>
                  <a:pt x="1274521" y="1972899"/>
                </a:lnTo>
                <a:lnTo>
                  <a:pt x="1275049" y="1974175"/>
                </a:lnTo>
                <a:cubicBezTo>
                  <a:pt x="1275049" y="1984743"/>
                  <a:pt x="1270765" y="1994311"/>
                  <a:pt x="1263839" y="2001236"/>
                </a:cubicBezTo>
                <a:lnTo>
                  <a:pt x="1259337" y="2003101"/>
                </a:lnTo>
                <a:lnTo>
                  <a:pt x="1260114" y="2004978"/>
                </a:lnTo>
                <a:cubicBezTo>
                  <a:pt x="1260114" y="2015804"/>
                  <a:pt x="1255725" y="2025604"/>
                  <a:pt x="1248631" y="2032699"/>
                </a:cubicBezTo>
                <a:lnTo>
                  <a:pt x="1247758" y="2033061"/>
                </a:lnTo>
                <a:lnTo>
                  <a:pt x="1248913" y="2035781"/>
                </a:lnTo>
                <a:cubicBezTo>
                  <a:pt x="1248913" y="2046349"/>
                  <a:pt x="1244524" y="2055917"/>
                  <a:pt x="1237430" y="2062842"/>
                </a:cubicBezTo>
                <a:lnTo>
                  <a:pt x="1230956" y="2065460"/>
                </a:lnTo>
                <a:lnTo>
                  <a:pt x="1232111" y="2068450"/>
                </a:lnTo>
                <a:cubicBezTo>
                  <a:pt x="1232111" y="2079791"/>
                  <a:pt x="1227827" y="2090058"/>
                  <a:pt x="1220902" y="2097492"/>
                </a:cubicBezTo>
                <a:lnTo>
                  <a:pt x="1219639" y="2098053"/>
                </a:lnTo>
                <a:lnTo>
                  <a:pt x="1220910" y="2101121"/>
                </a:lnTo>
                <a:cubicBezTo>
                  <a:pt x="1220910" y="2111689"/>
                  <a:pt x="1216626" y="2121257"/>
                  <a:pt x="1209701" y="2128182"/>
                </a:cubicBezTo>
                <a:lnTo>
                  <a:pt x="1205213" y="2130040"/>
                </a:lnTo>
                <a:lnTo>
                  <a:pt x="1205975" y="2131924"/>
                </a:lnTo>
                <a:cubicBezTo>
                  <a:pt x="1205975" y="2142749"/>
                  <a:pt x="1201691" y="2152550"/>
                  <a:pt x="1194766" y="2159645"/>
                </a:cubicBezTo>
                <a:lnTo>
                  <a:pt x="1193667" y="2160111"/>
                </a:lnTo>
                <a:lnTo>
                  <a:pt x="1194775" y="2162725"/>
                </a:lnTo>
                <a:cubicBezTo>
                  <a:pt x="1194775" y="2173294"/>
                  <a:pt x="1190387" y="2182862"/>
                  <a:pt x="1183292" y="2189787"/>
                </a:cubicBezTo>
                <a:lnTo>
                  <a:pt x="1180049" y="2191098"/>
                </a:lnTo>
                <a:lnTo>
                  <a:pt x="1181707" y="2195395"/>
                </a:lnTo>
                <a:cubicBezTo>
                  <a:pt x="1181707" y="2206736"/>
                  <a:pt x="1177423" y="2217003"/>
                  <a:pt x="1170498" y="2224436"/>
                </a:cubicBezTo>
                <a:lnTo>
                  <a:pt x="1169184" y="2225020"/>
                </a:lnTo>
                <a:lnTo>
                  <a:pt x="1170507" y="2228065"/>
                </a:lnTo>
                <a:cubicBezTo>
                  <a:pt x="1170507" y="2238634"/>
                  <a:pt x="1166015" y="2248201"/>
                  <a:pt x="1158751" y="2255126"/>
                </a:cubicBezTo>
                <a:lnTo>
                  <a:pt x="1154704" y="2256726"/>
                </a:lnTo>
                <a:lnTo>
                  <a:pt x="1155570" y="2258867"/>
                </a:lnTo>
                <a:cubicBezTo>
                  <a:pt x="1155570" y="2269693"/>
                  <a:pt x="1151286" y="2279495"/>
                  <a:pt x="1144361" y="2286589"/>
                </a:cubicBezTo>
                <a:lnTo>
                  <a:pt x="1141967" y="2287605"/>
                </a:lnTo>
                <a:lnTo>
                  <a:pt x="1144369" y="2293404"/>
                </a:lnTo>
                <a:lnTo>
                  <a:pt x="1133963" y="2318528"/>
                </a:lnTo>
                <a:lnTo>
                  <a:pt x="1136902" y="2325139"/>
                </a:lnTo>
                <a:cubicBezTo>
                  <a:pt x="1136902" y="2335708"/>
                  <a:pt x="1132305" y="2345275"/>
                  <a:pt x="1124873" y="2352201"/>
                </a:cubicBezTo>
                <a:lnTo>
                  <a:pt x="1123200" y="2352846"/>
                </a:lnTo>
                <a:lnTo>
                  <a:pt x="1125702" y="2358742"/>
                </a:lnTo>
                <a:cubicBezTo>
                  <a:pt x="1125702" y="2369311"/>
                  <a:pt x="1121313" y="2378878"/>
                  <a:pt x="1114219" y="2385803"/>
                </a:cubicBezTo>
                <a:lnTo>
                  <a:pt x="1111202" y="2387023"/>
                </a:lnTo>
                <a:lnTo>
                  <a:pt x="1112634" y="2390479"/>
                </a:lnTo>
                <a:cubicBezTo>
                  <a:pt x="1112634" y="2401047"/>
                  <a:pt x="1108350" y="2410615"/>
                  <a:pt x="1101424" y="2417540"/>
                </a:cubicBezTo>
                <a:lnTo>
                  <a:pt x="1099118" y="2418495"/>
                </a:lnTo>
                <a:lnTo>
                  <a:pt x="1101433" y="2424082"/>
                </a:lnTo>
                <a:lnTo>
                  <a:pt x="1091127" y="2448964"/>
                </a:lnTo>
                <a:lnTo>
                  <a:pt x="1093965" y="2455818"/>
                </a:lnTo>
                <a:cubicBezTo>
                  <a:pt x="1093965" y="2466386"/>
                  <a:pt x="1089681" y="2475953"/>
                  <a:pt x="1082756" y="2482879"/>
                </a:cubicBezTo>
                <a:lnTo>
                  <a:pt x="1080450" y="2483834"/>
                </a:lnTo>
                <a:lnTo>
                  <a:pt x="1082764" y="2489421"/>
                </a:lnTo>
                <a:lnTo>
                  <a:pt x="1071642" y="2516274"/>
                </a:lnTo>
                <a:lnTo>
                  <a:pt x="1075298" y="2524891"/>
                </a:lnTo>
                <a:lnTo>
                  <a:pt x="1065227" y="2548624"/>
                </a:lnTo>
                <a:lnTo>
                  <a:pt x="1067831" y="2554760"/>
                </a:lnTo>
                <a:cubicBezTo>
                  <a:pt x="1067831" y="2565329"/>
                  <a:pt x="1063442" y="2574896"/>
                  <a:pt x="1056348" y="2581821"/>
                </a:cubicBezTo>
                <a:lnTo>
                  <a:pt x="1052007" y="2583577"/>
                </a:lnTo>
                <a:lnTo>
                  <a:pt x="1054762" y="2590230"/>
                </a:lnTo>
                <a:lnTo>
                  <a:pt x="1043918" y="2616412"/>
                </a:lnTo>
                <a:lnTo>
                  <a:pt x="1047295" y="2624766"/>
                </a:lnTo>
                <a:lnTo>
                  <a:pt x="1036540" y="2651365"/>
                </a:lnTo>
                <a:lnTo>
                  <a:pt x="1039828" y="2659303"/>
                </a:lnTo>
                <a:lnTo>
                  <a:pt x="1028983" y="2685486"/>
                </a:lnTo>
                <a:lnTo>
                  <a:pt x="1032360" y="2693840"/>
                </a:lnTo>
                <a:lnTo>
                  <a:pt x="1023832" y="2714932"/>
                </a:lnTo>
                <a:lnTo>
                  <a:pt x="1028628" y="2726510"/>
                </a:lnTo>
                <a:lnTo>
                  <a:pt x="1017935" y="2752326"/>
                </a:lnTo>
                <a:lnTo>
                  <a:pt x="1021159" y="2760112"/>
                </a:lnTo>
                <a:lnTo>
                  <a:pt x="1010428" y="2786021"/>
                </a:lnTo>
                <a:lnTo>
                  <a:pt x="1013692" y="2793715"/>
                </a:lnTo>
                <a:lnTo>
                  <a:pt x="1002433" y="2820249"/>
                </a:lnTo>
                <a:lnTo>
                  <a:pt x="1006225" y="2829185"/>
                </a:lnTo>
                <a:lnTo>
                  <a:pt x="996347" y="2852463"/>
                </a:lnTo>
                <a:lnTo>
                  <a:pt x="1000624" y="2862788"/>
                </a:lnTo>
                <a:lnTo>
                  <a:pt x="991024" y="2885962"/>
                </a:lnTo>
                <a:lnTo>
                  <a:pt x="996891" y="2900125"/>
                </a:lnTo>
                <a:lnTo>
                  <a:pt x="986125" y="2926117"/>
                </a:lnTo>
                <a:lnTo>
                  <a:pt x="989423" y="2934660"/>
                </a:lnTo>
                <a:lnTo>
                  <a:pt x="980349" y="2958170"/>
                </a:lnTo>
                <a:lnTo>
                  <a:pt x="985689" y="2971063"/>
                </a:lnTo>
                <a:lnTo>
                  <a:pt x="976733" y="2992684"/>
                </a:lnTo>
                <a:lnTo>
                  <a:pt x="981955" y="3005600"/>
                </a:lnTo>
                <a:lnTo>
                  <a:pt x="973044" y="3027637"/>
                </a:lnTo>
                <a:lnTo>
                  <a:pt x="978222" y="3040137"/>
                </a:lnTo>
                <a:lnTo>
                  <a:pt x="969009" y="3062378"/>
                </a:lnTo>
                <a:lnTo>
                  <a:pt x="974488" y="3075606"/>
                </a:lnTo>
                <a:lnTo>
                  <a:pt x="965661" y="3096914"/>
                </a:lnTo>
                <a:lnTo>
                  <a:pt x="970754" y="3109209"/>
                </a:lnTo>
                <a:lnTo>
                  <a:pt x="960768" y="3133317"/>
                </a:lnTo>
                <a:lnTo>
                  <a:pt x="967021" y="3148413"/>
                </a:lnTo>
                <a:lnTo>
                  <a:pt x="959954" y="3165473"/>
                </a:lnTo>
                <a:lnTo>
                  <a:pt x="967021" y="3182950"/>
                </a:lnTo>
                <a:lnTo>
                  <a:pt x="958110" y="3204986"/>
                </a:lnTo>
                <a:lnTo>
                  <a:pt x="963287" y="3217485"/>
                </a:lnTo>
                <a:lnTo>
                  <a:pt x="956014" y="3235045"/>
                </a:lnTo>
                <a:lnTo>
                  <a:pt x="963287" y="3253888"/>
                </a:lnTo>
                <a:lnTo>
                  <a:pt x="954212" y="3277398"/>
                </a:lnTo>
                <a:lnTo>
                  <a:pt x="959553" y="3290292"/>
                </a:lnTo>
                <a:lnTo>
                  <a:pt x="952207" y="3308027"/>
                </a:lnTo>
                <a:lnTo>
                  <a:pt x="959553" y="3325761"/>
                </a:lnTo>
                <a:lnTo>
                  <a:pt x="951820" y="3344430"/>
                </a:lnTo>
                <a:lnTo>
                  <a:pt x="959553" y="3363098"/>
                </a:lnTo>
                <a:lnTo>
                  <a:pt x="952207" y="3380834"/>
                </a:lnTo>
                <a:lnTo>
                  <a:pt x="959553" y="3398569"/>
                </a:lnTo>
                <a:lnTo>
                  <a:pt x="958497" y="3401120"/>
                </a:lnTo>
                <a:lnTo>
                  <a:pt x="884069" y="3401120"/>
                </a:lnTo>
                <a:lnTo>
                  <a:pt x="883013" y="3398569"/>
                </a:lnTo>
                <a:lnTo>
                  <a:pt x="890359" y="3380834"/>
                </a:lnTo>
                <a:lnTo>
                  <a:pt x="883013" y="3363098"/>
                </a:lnTo>
                <a:lnTo>
                  <a:pt x="890745" y="3344430"/>
                </a:lnTo>
                <a:lnTo>
                  <a:pt x="883013" y="3325761"/>
                </a:lnTo>
                <a:lnTo>
                  <a:pt x="890359" y="3308027"/>
                </a:lnTo>
                <a:lnTo>
                  <a:pt x="883013" y="3290292"/>
                </a:lnTo>
                <a:lnTo>
                  <a:pt x="892219" y="3268065"/>
                </a:lnTo>
                <a:lnTo>
                  <a:pt x="886746" y="3253888"/>
                </a:lnTo>
                <a:lnTo>
                  <a:pt x="894020" y="3235043"/>
                </a:lnTo>
                <a:lnTo>
                  <a:pt x="886746" y="3217485"/>
                </a:lnTo>
                <a:lnTo>
                  <a:pt x="895702" y="3195864"/>
                </a:lnTo>
                <a:lnTo>
                  <a:pt x="890480" y="3182950"/>
                </a:lnTo>
                <a:lnTo>
                  <a:pt x="897546" y="3165473"/>
                </a:lnTo>
                <a:lnTo>
                  <a:pt x="890480" y="3148413"/>
                </a:lnTo>
                <a:lnTo>
                  <a:pt x="900466" y="3124303"/>
                </a:lnTo>
                <a:lnTo>
                  <a:pt x="894214" y="3109209"/>
                </a:lnTo>
                <a:lnTo>
                  <a:pt x="903039" y="3087901"/>
                </a:lnTo>
                <a:lnTo>
                  <a:pt x="897947" y="3075606"/>
                </a:lnTo>
                <a:lnTo>
                  <a:pt x="907160" y="3053364"/>
                </a:lnTo>
                <a:lnTo>
                  <a:pt x="901681" y="3040137"/>
                </a:lnTo>
                <a:lnTo>
                  <a:pt x="910637" y="3018514"/>
                </a:lnTo>
                <a:lnTo>
                  <a:pt x="905415" y="3005600"/>
                </a:lnTo>
                <a:lnTo>
                  <a:pt x="914326" y="2983561"/>
                </a:lnTo>
                <a:lnTo>
                  <a:pt x="909148" y="2971063"/>
                </a:lnTo>
                <a:lnTo>
                  <a:pt x="918355" y="2948838"/>
                </a:lnTo>
                <a:lnTo>
                  <a:pt x="912882" y="2934660"/>
                </a:lnTo>
                <a:lnTo>
                  <a:pt x="921583" y="2912117"/>
                </a:lnTo>
                <a:lnTo>
                  <a:pt x="916616" y="2900125"/>
                </a:lnTo>
                <a:lnTo>
                  <a:pt x="928082" y="2872442"/>
                </a:lnTo>
                <a:lnTo>
                  <a:pt x="924083" y="2862788"/>
                </a:lnTo>
                <a:lnTo>
                  <a:pt x="932971" y="2841331"/>
                </a:lnTo>
                <a:lnTo>
                  <a:pt x="927817" y="2829185"/>
                </a:lnTo>
                <a:lnTo>
                  <a:pt x="939075" y="2802651"/>
                </a:lnTo>
                <a:lnTo>
                  <a:pt x="935284" y="2793715"/>
                </a:lnTo>
                <a:cubicBezTo>
                  <a:pt x="935284" y="2783146"/>
                  <a:pt x="939673" y="2773579"/>
                  <a:pt x="946766" y="2766654"/>
                </a:cubicBezTo>
                <a:lnTo>
                  <a:pt x="947248" y="2766458"/>
                </a:lnTo>
                <a:lnTo>
                  <a:pt x="944619" y="2760112"/>
                </a:lnTo>
                <a:lnTo>
                  <a:pt x="953444" y="2738803"/>
                </a:lnTo>
                <a:lnTo>
                  <a:pt x="948352" y="2726510"/>
                </a:lnTo>
                <a:lnTo>
                  <a:pt x="958816" y="2701248"/>
                </a:lnTo>
                <a:lnTo>
                  <a:pt x="955819" y="2693840"/>
                </a:lnTo>
                <a:lnTo>
                  <a:pt x="966575" y="2667241"/>
                </a:lnTo>
                <a:lnTo>
                  <a:pt x="963287" y="2659303"/>
                </a:lnTo>
                <a:lnTo>
                  <a:pt x="974132" y="2633120"/>
                </a:lnTo>
                <a:lnTo>
                  <a:pt x="970754" y="2624766"/>
                </a:lnTo>
                <a:lnTo>
                  <a:pt x="981510" y="2598167"/>
                </a:lnTo>
                <a:lnTo>
                  <a:pt x="978222" y="2590230"/>
                </a:lnTo>
                <a:cubicBezTo>
                  <a:pt x="978222" y="2579661"/>
                  <a:pt x="982505" y="2570094"/>
                  <a:pt x="989431" y="2563168"/>
                </a:cubicBezTo>
                <a:lnTo>
                  <a:pt x="992458" y="2561914"/>
                </a:lnTo>
                <a:lnTo>
                  <a:pt x="989423" y="2554760"/>
                </a:lnTo>
                <a:lnTo>
                  <a:pt x="999494" y="2531026"/>
                </a:lnTo>
                <a:lnTo>
                  <a:pt x="996890" y="2524891"/>
                </a:lnTo>
                <a:cubicBezTo>
                  <a:pt x="996890" y="2514323"/>
                  <a:pt x="1001278" y="2504755"/>
                  <a:pt x="1008372" y="2497830"/>
                </a:cubicBezTo>
                <a:lnTo>
                  <a:pt x="1009515" y="2497368"/>
                </a:lnTo>
                <a:lnTo>
                  <a:pt x="1006224" y="2489421"/>
                </a:lnTo>
                <a:cubicBezTo>
                  <a:pt x="1006224" y="2478852"/>
                  <a:pt x="1010506" y="2469285"/>
                  <a:pt x="1017433" y="2462359"/>
                </a:cubicBezTo>
                <a:lnTo>
                  <a:pt x="1019739" y="2461403"/>
                </a:lnTo>
                <a:lnTo>
                  <a:pt x="1017425" y="2455818"/>
                </a:lnTo>
                <a:lnTo>
                  <a:pt x="1027731" y="2430935"/>
                </a:lnTo>
                <a:lnTo>
                  <a:pt x="1024892" y="2424082"/>
                </a:lnTo>
                <a:cubicBezTo>
                  <a:pt x="1024892" y="2413514"/>
                  <a:pt x="1029175" y="2403946"/>
                  <a:pt x="1036101" y="2397021"/>
                </a:cubicBezTo>
                <a:lnTo>
                  <a:pt x="1038407" y="2396065"/>
                </a:lnTo>
                <a:lnTo>
                  <a:pt x="1036093" y="2390479"/>
                </a:lnTo>
                <a:cubicBezTo>
                  <a:pt x="1036093" y="2379911"/>
                  <a:pt x="1040376" y="2370343"/>
                  <a:pt x="1047302" y="2363418"/>
                </a:cubicBezTo>
                <a:lnTo>
                  <a:pt x="1048982" y="2362722"/>
                </a:lnTo>
                <a:lnTo>
                  <a:pt x="1047294" y="2358742"/>
                </a:lnTo>
                <a:lnTo>
                  <a:pt x="1058235" y="2332956"/>
                </a:lnTo>
                <a:lnTo>
                  <a:pt x="1054761" y="2325139"/>
                </a:lnTo>
                <a:cubicBezTo>
                  <a:pt x="1054761" y="2314571"/>
                  <a:pt x="1059358" y="2305003"/>
                  <a:pt x="1066790" y="2298078"/>
                </a:cubicBezTo>
                <a:lnTo>
                  <a:pt x="1069355" y="2297088"/>
                </a:lnTo>
                <a:lnTo>
                  <a:pt x="1067828" y="2293404"/>
                </a:lnTo>
                <a:cubicBezTo>
                  <a:pt x="1067828" y="2282835"/>
                  <a:pt x="1072111" y="2273268"/>
                  <a:pt x="1079038" y="2266343"/>
                </a:cubicBezTo>
                <a:lnTo>
                  <a:pt x="1081619" y="2265272"/>
                </a:lnTo>
                <a:lnTo>
                  <a:pt x="1079029" y="2258867"/>
                </a:lnTo>
                <a:cubicBezTo>
                  <a:pt x="1079029" y="2248041"/>
                  <a:pt x="1083312" y="2238240"/>
                  <a:pt x="1090239" y="2231145"/>
                </a:cubicBezTo>
                <a:lnTo>
                  <a:pt x="1091363" y="2230669"/>
                </a:lnTo>
                <a:lnTo>
                  <a:pt x="1090232" y="2228065"/>
                </a:lnTo>
                <a:cubicBezTo>
                  <a:pt x="1090232" y="2217497"/>
                  <a:pt x="1094724" y="2207929"/>
                  <a:pt x="1101988" y="2201004"/>
                </a:cubicBezTo>
                <a:lnTo>
                  <a:pt x="1106624" y="2199172"/>
                </a:lnTo>
                <a:lnTo>
                  <a:pt x="1105166" y="2195395"/>
                </a:lnTo>
                <a:cubicBezTo>
                  <a:pt x="1105166" y="2184053"/>
                  <a:pt x="1109449" y="2173786"/>
                  <a:pt x="1116376" y="2166353"/>
                </a:cubicBezTo>
                <a:lnTo>
                  <a:pt x="1117663" y="2165781"/>
                </a:lnTo>
                <a:lnTo>
                  <a:pt x="1116367" y="2162725"/>
                </a:lnTo>
                <a:cubicBezTo>
                  <a:pt x="1116367" y="2152157"/>
                  <a:pt x="1120755" y="2142590"/>
                  <a:pt x="1127849" y="2135664"/>
                </a:cubicBezTo>
                <a:lnTo>
                  <a:pt x="1130512" y="2134587"/>
                </a:lnTo>
                <a:lnTo>
                  <a:pt x="1129435" y="2131924"/>
                </a:lnTo>
                <a:cubicBezTo>
                  <a:pt x="1129435" y="2121098"/>
                  <a:pt x="1133717" y="2111296"/>
                  <a:pt x="1140644" y="2104202"/>
                </a:cubicBezTo>
                <a:lnTo>
                  <a:pt x="1144897" y="2102397"/>
                </a:lnTo>
                <a:lnTo>
                  <a:pt x="1144369" y="2101121"/>
                </a:lnTo>
                <a:cubicBezTo>
                  <a:pt x="1144369" y="2090552"/>
                  <a:pt x="1148652" y="2080985"/>
                  <a:pt x="1155578" y="2074060"/>
                </a:cubicBezTo>
                <a:lnTo>
                  <a:pt x="1157438" y="2073288"/>
                </a:lnTo>
                <a:lnTo>
                  <a:pt x="1155570" y="2068450"/>
                </a:lnTo>
                <a:cubicBezTo>
                  <a:pt x="1155570" y="2057108"/>
                  <a:pt x="1159853" y="2046841"/>
                  <a:pt x="1166779" y="2039409"/>
                </a:cubicBezTo>
                <a:lnTo>
                  <a:pt x="1171209" y="2037439"/>
                </a:lnTo>
                <a:lnTo>
                  <a:pt x="1170505" y="2035781"/>
                </a:lnTo>
                <a:cubicBezTo>
                  <a:pt x="1170505" y="2025213"/>
                  <a:pt x="1174892" y="2015645"/>
                  <a:pt x="1181987" y="2008720"/>
                </a:cubicBezTo>
                <a:lnTo>
                  <a:pt x="1183073" y="2008280"/>
                </a:lnTo>
                <a:lnTo>
                  <a:pt x="1181706" y="2004978"/>
                </a:lnTo>
                <a:cubicBezTo>
                  <a:pt x="1181706" y="1994152"/>
                  <a:pt x="1186093" y="1984350"/>
                  <a:pt x="1193188" y="1977256"/>
                </a:cubicBezTo>
                <a:lnTo>
                  <a:pt x="1198818" y="1974924"/>
                </a:lnTo>
                <a:lnTo>
                  <a:pt x="1198508" y="1974175"/>
                </a:lnTo>
                <a:cubicBezTo>
                  <a:pt x="1198508" y="1963607"/>
                  <a:pt x="1202791" y="1954039"/>
                  <a:pt x="1209717" y="1947114"/>
                </a:cubicBezTo>
                <a:lnTo>
                  <a:pt x="1214203" y="1945255"/>
                </a:lnTo>
                <a:lnTo>
                  <a:pt x="1213443" y="1943373"/>
                </a:lnTo>
                <a:cubicBezTo>
                  <a:pt x="1213443" y="1932547"/>
                  <a:pt x="1217725" y="1922746"/>
                  <a:pt x="1224652" y="1915651"/>
                </a:cubicBezTo>
                <a:lnTo>
                  <a:pt x="1228905" y="1913846"/>
                </a:lnTo>
                <a:lnTo>
                  <a:pt x="1228377" y="1912570"/>
                </a:lnTo>
                <a:cubicBezTo>
                  <a:pt x="1228377" y="1902002"/>
                  <a:pt x="1232660" y="1892434"/>
                  <a:pt x="1239586" y="1885509"/>
                </a:cubicBezTo>
                <a:lnTo>
                  <a:pt x="1244089" y="1883643"/>
                </a:lnTo>
                <a:lnTo>
                  <a:pt x="1243312" y="1881767"/>
                </a:lnTo>
                <a:cubicBezTo>
                  <a:pt x="1243312" y="1870941"/>
                  <a:pt x="1247699" y="1861140"/>
                  <a:pt x="1254794" y="1854045"/>
                </a:cubicBezTo>
                <a:lnTo>
                  <a:pt x="1260580" y="1851648"/>
                </a:lnTo>
                <a:lnTo>
                  <a:pt x="1271322" y="1824451"/>
                </a:lnTo>
                <a:lnTo>
                  <a:pt x="1275570" y="1822606"/>
                </a:lnTo>
                <a:lnTo>
                  <a:pt x="1286257" y="1796174"/>
                </a:lnTo>
                <a:lnTo>
                  <a:pt x="1290511" y="1794369"/>
                </a:lnTo>
                <a:lnTo>
                  <a:pt x="1289982" y="1793093"/>
                </a:lnTo>
                <a:cubicBezTo>
                  <a:pt x="1289982" y="1782525"/>
                  <a:pt x="1294265" y="1772957"/>
                  <a:pt x="1301191" y="1766032"/>
                </a:cubicBezTo>
                <a:lnTo>
                  <a:pt x="1305373" y="1764298"/>
                </a:lnTo>
                <a:lnTo>
                  <a:pt x="1304917" y="1763224"/>
                </a:lnTo>
                <a:cubicBezTo>
                  <a:pt x="1304917" y="1752655"/>
                  <a:pt x="1309304" y="1743087"/>
                  <a:pt x="1316399" y="1736162"/>
                </a:cubicBezTo>
                <a:lnTo>
                  <a:pt x="1322355" y="1733754"/>
                </a:lnTo>
                <a:lnTo>
                  <a:pt x="1333474" y="1708160"/>
                </a:lnTo>
                <a:lnTo>
                  <a:pt x="1340414" y="1705419"/>
                </a:lnTo>
                <a:lnTo>
                  <a:pt x="1340386" y="1705352"/>
                </a:lnTo>
                <a:cubicBezTo>
                  <a:pt x="1340386" y="1694784"/>
                  <a:pt x="1344669" y="1685216"/>
                  <a:pt x="1351595" y="1678291"/>
                </a:cubicBezTo>
                <a:lnTo>
                  <a:pt x="1356451" y="1676279"/>
                </a:lnTo>
                <a:lnTo>
                  <a:pt x="1355321" y="1673615"/>
                </a:lnTo>
                <a:cubicBezTo>
                  <a:pt x="1355321" y="1663047"/>
                  <a:pt x="1359708" y="1653480"/>
                  <a:pt x="1366803" y="1646554"/>
                </a:cubicBezTo>
                <a:lnTo>
                  <a:pt x="1378138" y="1641971"/>
                </a:lnTo>
                <a:lnTo>
                  <a:pt x="1387066" y="1620419"/>
                </a:lnTo>
                <a:lnTo>
                  <a:pt x="1395086" y="1617097"/>
                </a:lnTo>
                <a:lnTo>
                  <a:pt x="1394525" y="1615743"/>
                </a:lnTo>
                <a:cubicBezTo>
                  <a:pt x="1394525" y="1605175"/>
                  <a:pt x="1398808" y="1595607"/>
                  <a:pt x="1405734" y="1588682"/>
                </a:cubicBezTo>
                <a:lnTo>
                  <a:pt x="1410694" y="1586626"/>
                </a:lnTo>
                <a:lnTo>
                  <a:pt x="1420669" y="1562546"/>
                </a:lnTo>
                <a:lnTo>
                  <a:pt x="1430908" y="1558305"/>
                </a:lnTo>
                <a:lnTo>
                  <a:pt x="1441203" y="1531630"/>
                </a:lnTo>
                <a:lnTo>
                  <a:pt x="1450399" y="1527543"/>
                </a:lnTo>
                <a:lnTo>
                  <a:pt x="1459872" y="1504675"/>
                </a:lnTo>
                <a:lnTo>
                  <a:pt x="1468828" y="1500965"/>
                </a:lnTo>
                <a:lnTo>
                  <a:pt x="1478540" y="1476945"/>
                </a:lnTo>
                <a:lnTo>
                  <a:pt x="1487975" y="1472942"/>
                </a:lnTo>
                <a:lnTo>
                  <a:pt x="1497481" y="1450538"/>
                </a:lnTo>
                <a:lnTo>
                  <a:pt x="1508816" y="1445954"/>
                </a:lnTo>
                <a:lnTo>
                  <a:pt x="1517744" y="1424402"/>
                </a:lnTo>
                <a:lnTo>
                  <a:pt x="1525336" y="1421256"/>
                </a:lnTo>
                <a:lnTo>
                  <a:pt x="1536412" y="1393212"/>
                </a:lnTo>
                <a:lnTo>
                  <a:pt x="1545754" y="1389154"/>
                </a:lnTo>
                <a:lnTo>
                  <a:pt x="1555354" y="1366529"/>
                </a:lnTo>
                <a:lnTo>
                  <a:pt x="1565840" y="1362289"/>
                </a:lnTo>
                <a:lnTo>
                  <a:pt x="1576162" y="1338528"/>
                </a:lnTo>
                <a:lnTo>
                  <a:pt x="1590082" y="1333030"/>
                </a:lnTo>
                <a:lnTo>
                  <a:pt x="1598017" y="1312939"/>
                </a:lnTo>
                <a:lnTo>
                  <a:pt x="1607650" y="1308754"/>
                </a:lnTo>
                <a:lnTo>
                  <a:pt x="1616958" y="1285209"/>
                </a:lnTo>
                <a:lnTo>
                  <a:pt x="1634486" y="1277603"/>
                </a:lnTo>
                <a:lnTo>
                  <a:pt x="1640955" y="1261987"/>
                </a:lnTo>
                <a:lnTo>
                  <a:pt x="1649911" y="1258277"/>
                </a:lnTo>
                <a:lnTo>
                  <a:pt x="1659623" y="1234258"/>
                </a:lnTo>
                <a:lnTo>
                  <a:pt x="1675795" y="1227396"/>
                </a:lnTo>
                <a:lnTo>
                  <a:pt x="1683892" y="1207850"/>
                </a:lnTo>
                <a:lnTo>
                  <a:pt x="1698592" y="1201760"/>
                </a:lnTo>
                <a:lnTo>
                  <a:pt x="1706294" y="1182261"/>
                </a:lnTo>
                <a:lnTo>
                  <a:pt x="1716523" y="1177817"/>
                </a:lnTo>
                <a:lnTo>
                  <a:pt x="1724962" y="1157444"/>
                </a:lnTo>
                <a:lnTo>
                  <a:pt x="1741190" y="1150723"/>
                </a:lnTo>
                <a:lnTo>
                  <a:pt x="1749231" y="1131309"/>
                </a:lnTo>
                <a:lnTo>
                  <a:pt x="1764485" y="1124990"/>
                </a:lnTo>
                <a:lnTo>
                  <a:pt x="1771633" y="1107312"/>
                </a:lnTo>
                <a:lnTo>
                  <a:pt x="1785621" y="1101377"/>
                </a:lnTo>
                <a:lnTo>
                  <a:pt x="1794308" y="1080904"/>
                </a:lnTo>
                <a:lnTo>
                  <a:pt x="1811985" y="1073756"/>
                </a:lnTo>
                <a:lnTo>
                  <a:pt x="1818304" y="1058502"/>
                </a:lnTo>
                <a:lnTo>
                  <a:pt x="1833211" y="1052327"/>
                </a:lnTo>
                <a:lnTo>
                  <a:pt x="1840706" y="1034234"/>
                </a:lnTo>
                <a:lnTo>
                  <a:pt x="1855509" y="1028101"/>
                </a:lnTo>
                <a:lnTo>
                  <a:pt x="1863380" y="1008645"/>
                </a:lnTo>
                <a:lnTo>
                  <a:pt x="1880365" y="1001442"/>
                </a:lnTo>
                <a:lnTo>
                  <a:pt x="1887377" y="984101"/>
                </a:lnTo>
                <a:lnTo>
                  <a:pt x="1903575" y="977229"/>
                </a:lnTo>
                <a:lnTo>
                  <a:pt x="1906471" y="970711"/>
                </a:lnTo>
                <a:lnTo>
                  <a:pt x="1885801" y="978884"/>
                </a:lnTo>
                <a:lnTo>
                  <a:pt x="1879893" y="993147"/>
                </a:lnTo>
                <a:lnTo>
                  <a:pt x="1863917" y="999765"/>
                </a:lnTo>
                <a:lnTo>
                  <a:pt x="1857218" y="1015549"/>
                </a:lnTo>
                <a:lnTo>
                  <a:pt x="1840132" y="1022457"/>
                </a:lnTo>
                <a:lnTo>
                  <a:pt x="1833223" y="1039544"/>
                </a:lnTo>
                <a:lnTo>
                  <a:pt x="1818379" y="1045843"/>
                </a:lnTo>
                <a:lnTo>
                  <a:pt x="1810275" y="1065408"/>
                </a:lnTo>
                <a:lnTo>
                  <a:pt x="1790710" y="1073512"/>
                </a:lnTo>
                <a:lnTo>
                  <a:pt x="1784411" y="1088356"/>
                </a:lnTo>
                <a:lnTo>
                  <a:pt x="1767663" y="1095128"/>
                </a:lnTo>
                <a:lnTo>
                  <a:pt x="1760416" y="1112624"/>
                </a:lnTo>
                <a:lnTo>
                  <a:pt x="1744576" y="1119186"/>
                </a:lnTo>
                <a:lnTo>
                  <a:pt x="1738014" y="1135026"/>
                </a:lnTo>
                <a:lnTo>
                  <a:pt x="1722331" y="1141522"/>
                </a:lnTo>
                <a:lnTo>
                  <a:pt x="1713746" y="1162755"/>
                </a:lnTo>
                <a:lnTo>
                  <a:pt x="1702266" y="1167626"/>
                </a:lnTo>
                <a:lnTo>
                  <a:pt x="1694532" y="1185431"/>
                </a:lnTo>
                <a:lnTo>
                  <a:pt x="1681269" y="1190669"/>
                </a:lnTo>
                <a:lnTo>
                  <a:pt x="1672401" y="1211567"/>
                </a:lnTo>
                <a:lnTo>
                  <a:pt x="1656750" y="1217896"/>
                </a:lnTo>
                <a:lnTo>
                  <a:pt x="1648406" y="1239024"/>
                </a:lnTo>
                <a:lnTo>
                  <a:pt x="1632680" y="1245857"/>
                </a:lnTo>
                <a:lnTo>
                  <a:pt x="1626004" y="1261972"/>
                </a:lnTo>
                <a:lnTo>
                  <a:pt x="1617006" y="1265700"/>
                </a:lnTo>
                <a:lnTo>
                  <a:pt x="1607063" y="1289701"/>
                </a:lnTo>
                <a:lnTo>
                  <a:pt x="1591301" y="1296230"/>
                </a:lnTo>
                <a:lnTo>
                  <a:pt x="1583067" y="1316109"/>
                </a:lnTo>
                <a:lnTo>
                  <a:pt x="1573334" y="1320140"/>
                </a:lnTo>
                <a:lnTo>
                  <a:pt x="1564399" y="1343292"/>
                </a:lnTo>
                <a:lnTo>
                  <a:pt x="1549780" y="1349790"/>
                </a:lnTo>
                <a:lnTo>
                  <a:pt x="1541723" y="1369702"/>
                </a:lnTo>
                <a:lnTo>
                  <a:pt x="1528675" y="1375236"/>
                </a:lnTo>
                <a:lnTo>
                  <a:pt x="1521461" y="1392650"/>
                </a:lnTo>
                <a:lnTo>
                  <a:pt x="1512927" y="1396185"/>
                </a:lnTo>
                <a:lnTo>
                  <a:pt x="1502793" y="1420652"/>
                </a:lnTo>
                <a:lnTo>
                  <a:pt x="1489806" y="1426032"/>
                </a:lnTo>
                <a:lnTo>
                  <a:pt x="1480118" y="1449975"/>
                </a:lnTo>
                <a:lnTo>
                  <a:pt x="1469884" y="1454316"/>
                </a:lnTo>
                <a:lnTo>
                  <a:pt x="1459856" y="1478524"/>
                </a:lnTo>
                <a:lnTo>
                  <a:pt x="1450390" y="1482446"/>
                </a:lnTo>
                <a:lnTo>
                  <a:pt x="1441188" y="1504660"/>
                </a:lnTo>
                <a:lnTo>
                  <a:pt x="1432187" y="1508389"/>
                </a:lnTo>
                <a:lnTo>
                  <a:pt x="1422246" y="1532388"/>
                </a:lnTo>
                <a:lnTo>
                  <a:pt x="1410992" y="1537049"/>
                </a:lnTo>
                <a:lnTo>
                  <a:pt x="1401984" y="1558797"/>
                </a:lnTo>
                <a:lnTo>
                  <a:pt x="1393966" y="1562118"/>
                </a:lnTo>
                <a:lnTo>
                  <a:pt x="1383316" y="1589713"/>
                </a:lnTo>
                <a:lnTo>
                  <a:pt x="1378671" y="1591778"/>
                </a:lnTo>
                <a:lnTo>
                  <a:pt x="1368108" y="1616669"/>
                </a:lnTo>
                <a:lnTo>
                  <a:pt x="1356774" y="1621251"/>
                </a:lnTo>
                <a:lnTo>
                  <a:pt x="1347846" y="1642804"/>
                </a:lnTo>
                <a:lnTo>
                  <a:pt x="1339826" y="1646126"/>
                </a:lnTo>
                <a:lnTo>
                  <a:pt x="1340387" y="1647480"/>
                </a:lnTo>
                <a:cubicBezTo>
                  <a:pt x="1340387" y="1658048"/>
                  <a:pt x="1336103" y="1667616"/>
                  <a:pt x="1329178" y="1674541"/>
                </a:cubicBezTo>
                <a:lnTo>
                  <a:pt x="1324218" y="1676595"/>
                </a:lnTo>
                <a:lnTo>
                  <a:pt x="1314243" y="1700677"/>
                </a:lnTo>
                <a:lnTo>
                  <a:pt x="1304630" y="1704658"/>
                </a:lnTo>
                <a:lnTo>
                  <a:pt x="1304917" y="1705352"/>
                </a:lnTo>
                <a:cubicBezTo>
                  <a:pt x="1304917" y="1715921"/>
                  <a:pt x="1300633" y="1725488"/>
                  <a:pt x="1293708" y="1732413"/>
                </a:cubicBezTo>
                <a:lnTo>
                  <a:pt x="1289535" y="1734142"/>
                </a:lnTo>
                <a:lnTo>
                  <a:pt x="1289982" y="1735222"/>
                </a:lnTo>
                <a:cubicBezTo>
                  <a:pt x="1289982" y="1745790"/>
                  <a:pt x="1285698" y="1755357"/>
                  <a:pt x="1278773" y="1762283"/>
                </a:cubicBezTo>
                <a:lnTo>
                  <a:pt x="1274730" y="1763957"/>
                </a:lnTo>
                <a:lnTo>
                  <a:pt x="1263293" y="1790285"/>
                </a:lnTo>
                <a:lnTo>
                  <a:pt x="1256352" y="1793026"/>
                </a:lnTo>
                <a:lnTo>
                  <a:pt x="1256380" y="1793093"/>
                </a:lnTo>
                <a:cubicBezTo>
                  <a:pt x="1256380" y="1803661"/>
                  <a:pt x="1251992" y="1813229"/>
                  <a:pt x="1244897" y="1820154"/>
                </a:cubicBezTo>
                <a:lnTo>
                  <a:pt x="1239026" y="1822528"/>
                </a:lnTo>
                <a:lnTo>
                  <a:pt x="1239578" y="1823896"/>
                </a:lnTo>
                <a:cubicBezTo>
                  <a:pt x="1239578" y="1834722"/>
                  <a:pt x="1235294" y="1844522"/>
                  <a:pt x="1228369" y="1851617"/>
                </a:cubicBezTo>
                <a:lnTo>
                  <a:pt x="1224470" y="1853271"/>
                </a:lnTo>
                <a:lnTo>
                  <a:pt x="1213434" y="1881214"/>
                </a:lnTo>
                <a:lnTo>
                  <a:pt x="1209186" y="1883059"/>
                </a:lnTo>
                <a:lnTo>
                  <a:pt x="1198500" y="1909488"/>
                </a:lnTo>
                <a:lnTo>
                  <a:pt x="1194236" y="1911298"/>
                </a:lnTo>
                <a:lnTo>
                  <a:pt x="1194775" y="1912570"/>
                </a:lnTo>
                <a:cubicBezTo>
                  <a:pt x="1194775" y="1923138"/>
                  <a:pt x="1190387" y="1932706"/>
                  <a:pt x="1183292" y="1939631"/>
                </a:cubicBezTo>
                <a:lnTo>
                  <a:pt x="1177421" y="1942005"/>
                </a:lnTo>
                <a:lnTo>
                  <a:pt x="1177973" y="1943373"/>
                </a:lnTo>
                <a:cubicBezTo>
                  <a:pt x="1177973" y="1954199"/>
                  <a:pt x="1173689" y="1963999"/>
                  <a:pt x="1166764" y="1971094"/>
                </a:cubicBezTo>
                <a:lnTo>
                  <a:pt x="1162511" y="1972899"/>
                </a:lnTo>
                <a:lnTo>
                  <a:pt x="1163039" y="1974175"/>
                </a:lnTo>
                <a:cubicBezTo>
                  <a:pt x="1163039" y="1984743"/>
                  <a:pt x="1158755" y="1994311"/>
                  <a:pt x="1151829" y="2001236"/>
                </a:cubicBezTo>
                <a:lnTo>
                  <a:pt x="1150541" y="2001770"/>
                </a:lnTo>
                <a:lnTo>
                  <a:pt x="1151838" y="2004978"/>
                </a:lnTo>
                <a:cubicBezTo>
                  <a:pt x="1151838" y="2015804"/>
                  <a:pt x="1147554" y="2025604"/>
                  <a:pt x="1140628" y="2032699"/>
                </a:cubicBezTo>
                <a:lnTo>
                  <a:pt x="1136363" y="2034509"/>
                </a:lnTo>
                <a:lnTo>
                  <a:pt x="1136903" y="2035781"/>
                </a:lnTo>
                <a:cubicBezTo>
                  <a:pt x="1136903" y="2046349"/>
                  <a:pt x="1132514" y="2055917"/>
                  <a:pt x="1125420" y="2062842"/>
                </a:cubicBezTo>
                <a:lnTo>
                  <a:pt x="1118946" y="2065460"/>
                </a:lnTo>
                <a:lnTo>
                  <a:pt x="1120101" y="2068450"/>
                </a:lnTo>
                <a:cubicBezTo>
                  <a:pt x="1120101" y="2079791"/>
                  <a:pt x="1115817" y="2090058"/>
                  <a:pt x="1108892" y="2097492"/>
                </a:cubicBezTo>
                <a:lnTo>
                  <a:pt x="1107629" y="2098053"/>
                </a:lnTo>
                <a:lnTo>
                  <a:pt x="1108900" y="2101121"/>
                </a:lnTo>
                <a:cubicBezTo>
                  <a:pt x="1108900" y="2111689"/>
                  <a:pt x="1104616" y="2121257"/>
                  <a:pt x="1097691" y="2128182"/>
                </a:cubicBezTo>
                <a:lnTo>
                  <a:pt x="1096349" y="2128738"/>
                </a:lnTo>
                <a:lnTo>
                  <a:pt x="1097700" y="2131924"/>
                </a:lnTo>
                <a:cubicBezTo>
                  <a:pt x="1097700" y="2142749"/>
                  <a:pt x="1093208" y="2152550"/>
                  <a:pt x="1085944" y="2159645"/>
                </a:cubicBezTo>
                <a:lnTo>
                  <a:pt x="1082128" y="2161189"/>
                </a:lnTo>
                <a:lnTo>
                  <a:pt x="1082764" y="2162725"/>
                </a:lnTo>
                <a:cubicBezTo>
                  <a:pt x="1082764" y="2173294"/>
                  <a:pt x="1078480" y="2182862"/>
                  <a:pt x="1071555" y="2189787"/>
                </a:cubicBezTo>
                <a:lnTo>
                  <a:pt x="1069658" y="2190572"/>
                </a:lnTo>
                <a:lnTo>
                  <a:pt x="1071564" y="2195395"/>
                </a:lnTo>
                <a:cubicBezTo>
                  <a:pt x="1071564" y="2206736"/>
                  <a:pt x="1067176" y="2217003"/>
                  <a:pt x="1060081" y="2224436"/>
                </a:cubicBezTo>
                <a:lnTo>
                  <a:pt x="1057464" y="2225572"/>
                </a:lnTo>
                <a:lnTo>
                  <a:pt x="1058496" y="2228065"/>
                </a:lnTo>
                <a:cubicBezTo>
                  <a:pt x="1058496" y="2238634"/>
                  <a:pt x="1054212" y="2248201"/>
                  <a:pt x="1047287" y="2255126"/>
                </a:cubicBezTo>
                <a:lnTo>
                  <a:pt x="1045997" y="2255661"/>
                </a:lnTo>
                <a:lnTo>
                  <a:pt x="1047294" y="2258867"/>
                </a:lnTo>
                <a:cubicBezTo>
                  <a:pt x="1047294" y="2269693"/>
                  <a:pt x="1043010" y="2279495"/>
                  <a:pt x="1036085" y="2286589"/>
                </a:cubicBezTo>
                <a:lnTo>
                  <a:pt x="1033690" y="2287605"/>
                </a:lnTo>
                <a:lnTo>
                  <a:pt x="1036093" y="2293404"/>
                </a:lnTo>
                <a:cubicBezTo>
                  <a:pt x="1036093" y="2303972"/>
                  <a:pt x="1031810" y="2313540"/>
                  <a:pt x="1024884" y="2320465"/>
                </a:cubicBezTo>
                <a:lnTo>
                  <a:pt x="1023239" y="2321147"/>
                </a:lnTo>
                <a:lnTo>
                  <a:pt x="1024892" y="2325139"/>
                </a:lnTo>
                <a:cubicBezTo>
                  <a:pt x="1024892" y="2335708"/>
                  <a:pt x="1020608" y="2345275"/>
                  <a:pt x="1013682" y="2352201"/>
                </a:cubicBezTo>
                <a:lnTo>
                  <a:pt x="1011330" y="2353175"/>
                </a:lnTo>
                <a:lnTo>
                  <a:pt x="1013692" y="2358742"/>
                </a:lnTo>
                <a:cubicBezTo>
                  <a:pt x="1013692" y="2369311"/>
                  <a:pt x="1009303" y="2378878"/>
                  <a:pt x="1002209" y="2385803"/>
                </a:cubicBezTo>
                <a:lnTo>
                  <a:pt x="999193" y="2387023"/>
                </a:lnTo>
                <a:lnTo>
                  <a:pt x="1000624" y="2390479"/>
                </a:lnTo>
                <a:lnTo>
                  <a:pt x="989931" y="2416295"/>
                </a:lnTo>
                <a:lnTo>
                  <a:pt x="993156" y="2424082"/>
                </a:lnTo>
                <a:cubicBezTo>
                  <a:pt x="993156" y="2434650"/>
                  <a:pt x="988872" y="2444218"/>
                  <a:pt x="981947" y="2451143"/>
                </a:cubicBezTo>
                <a:lnTo>
                  <a:pt x="980302" y="2451825"/>
                </a:lnTo>
                <a:lnTo>
                  <a:pt x="981955" y="2455818"/>
                </a:lnTo>
                <a:lnTo>
                  <a:pt x="971262" y="2481633"/>
                </a:lnTo>
                <a:lnTo>
                  <a:pt x="974488" y="2489421"/>
                </a:lnTo>
                <a:cubicBezTo>
                  <a:pt x="974488" y="2499989"/>
                  <a:pt x="970204" y="2509556"/>
                  <a:pt x="963279" y="2516482"/>
                </a:cubicBezTo>
                <a:lnTo>
                  <a:pt x="960313" y="2517711"/>
                </a:lnTo>
                <a:lnTo>
                  <a:pt x="963287" y="2524891"/>
                </a:lnTo>
                <a:lnTo>
                  <a:pt x="953338" y="2548910"/>
                </a:lnTo>
                <a:lnTo>
                  <a:pt x="955821" y="2554760"/>
                </a:lnTo>
                <a:lnTo>
                  <a:pt x="944562" y="2581293"/>
                </a:lnTo>
                <a:lnTo>
                  <a:pt x="948354" y="2590230"/>
                </a:lnTo>
                <a:cubicBezTo>
                  <a:pt x="948354" y="2600798"/>
                  <a:pt x="943966" y="2610365"/>
                  <a:pt x="936871" y="2617291"/>
                </a:cubicBezTo>
                <a:lnTo>
                  <a:pt x="936119" y="2617595"/>
                </a:lnTo>
                <a:lnTo>
                  <a:pt x="939019" y="2624766"/>
                </a:lnTo>
                <a:lnTo>
                  <a:pt x="928265" y="2651365"/>
                </a:lnTo>
                <a:lnTo>
                  <a:pt x="931551" y="2659303"/>
                </a:lnTo>
                <a:lnTo>
                  <a:pt x="920707" y="2685486"/>
                </a:lnTo>
                <a:lnTo>
                  <a:pt x="924084" y="2693840"/>
                </a:lnTo>
                <a:lnTo>
                  <a:pt x="913779" y="2719325"/>
                </a:lnTo>
                <a:lnTo>
                  <a:pt x="916617" y="2726510"/>
                </a:lnTo>
                <a:lnTo>
                  <a:pt x="906179" y="2752940"/>
                </a:lnTo>
                <a:lnTo>
                  <a:pt x="909149" y="2760112"/>
                </a:lnTo>
                <a:lnTo>
                  <a:pt x="898456" y="2785928"/>
                </a:lnTo>
                <a:lnTo>
                  <a:pt x="901682" y="2793715"/>
                </a:lnTo>
                <a:lnTo>
                  <a:pt x="892403" y="2816117"/>
                </a:lnTo>
                <a:lnTo>
                  <a:pt x="897948" y="2829185"/>
                </a:lnTo>
                <a:lnTo>
                  <a:pt x="887086" y="2854786"/>
                </a:lnTo>
                <a:lnTo>
                  <a:pt x="890481" y="2862788"/>
                </a:lnTo>
                <a:lnTo>
                  <a:pt x="880837" y="2885516"/>
                </a:lnTo>
                <a:lnTo>
                  <a:pt x="886747" y="2900125"/>
                </a:lnTo>
                <a:lnTo>
                  <a:pt x="877834" y="2922156"/>
                </a:lnTo>
                <a:lnTo>
                  <a:pt x="883013" y="2934660"/>
                </a:lnTo>
                <a:cubicBezTo>
                  <a:pt x="883013" y="2946001"/>
                  <a:pt x="878416" y="2956269"/>
                  <a:pt x="870984" y="2963702"/>
                </a:cubicBezTo>
                <a:lnTo>
                  <a:pt x="870683" y="2963826"/>
                </a:lnTo>
                <a:lnTo>
                  <a:pt x="873679" y="2971063"/>
                </a:lnTo>
                <a:lnTo>
                  <a:pt x="864724" y="2992684"/>
                </a:lnTo>
                <a:lnTo>
                  <a:pt x="869945" y="3005600"/>
                </a:lnTo>
                <a:lnTo>
                  <a:pt x="861035" y="3027637"/>
                </a:lnTo>
                <a:lnTo>
                  <a:pt x="866212" y="3040137"/>
                </a:lnTo>
                <a:lnTo>
                  <a:pt x="856999" y="3062378"/>
                </a:lnTo>
                <a:lnTo>
                  <a:pt x="862478" y="3075606"/>
                </a:lnTo>
                <a:lnTo>
                  <a:pt x="855354" y="3092805"/>
                </a:lnTo>
                <a:lnTo>
                  <a:pt x="862479" y="3109209"/>
                </a:lnTo>
                <a:lnTo>
                  <a:pt x="852255" y="3132745"/>
                </a:lnTo>
                <a:lnTo>
                  <a:pt x="858744" y="3148413"/>
                </a:lnTo>
                <a:lnTo>
                  <a:pt x="849789" y="3170034"/>
                </a:lnTo>
                <a:lnTo>
                  <a:pt x="855011" y="3182950"/>
                </a:lnTo>
                <a:lnTo>
                  <a:pt x="847779" y="3200835"/>
                </a:lnTo>
                <a:lnTo>
                  <a:pt x="855012" y="3217485"/>
                </a:lnTo>
                <a:lnTo>
                  <a:pt x="845594" y="3239164"/>
                </a:lnTo>
                <a:lnTo>
                  <a:pt x="851277" y="3253888"/>
                </a:lnTo>
                <a:lnTo>
                  <a:pt x="844004" y="3272733"/>
                </a:lnTo>
                <a:lnTo>
                  <a:pt x="851277" y="3290292"/>
                </a:lnTo>
                <a:lnTo>
                  <a:pt x="843757" y="3308448"/>
                </a:lnTo>
                <a:lnTo>
                  <a:pt x="851278" y="3325761"/>
                </a:lnTo>
                <a:lnTo>
                  <a:pt x="841450" y="3348386"/>
                </a:lnTo>
                <a:lnTo>
                  <a:pt x="847543" y="3363098"/>
                </a:lnTo>
                <a:lnTo>
                  <a:pt x="840197" y="3380834"/>
                </a:lnTo>
                <a:lnTo>
                  <a:pt x="847543" y="3398569"/>
                </a:lnTo>
                <a:lnTo>
                  <a:pt x="846487" y="3401120"/>
                </a:lnTo>
                <a:lnTo>
                  <a:pt x="772059" y="3401120"/>
                </a:lnTo>
                <a:lnTo>
                  <a:pt x="771003" y="3398569"/>
                </a:lnTo>
                <a:lnTo>
                  <a:pt x="778349" y="3380834"/>
                </a:lnTo>
                <a:lnTo>
                  <a:pt x="771003" y="3363098"/>
                </a:lnTo>
                <a:lnTo>
                  <a:pt x="778919" y="3343985"/>
                </a:lnTo>
                <a:lnTo>
                  <a:pt x="771003" y="3325761"/>
                </a:lnTo>
                <a:lnTo>
                  <a:pt x="780435" y="3304050"/>
                </a:lnTo>
                <a:lnTo>
                  <a:pt x="774736" y="3290292"/>
                </a:lnTo>
                <a:lnTo>
                  <a:pt x="782010" y="3272732"/>
                </a:lnTo>
                <a:lnTo>
                  <a:pt x="774736" y="3253888"/>
                </a:lnTo>
                <a:lnTo>
                  <a:pt x="782177" y="3234612"/>
                </a:lnTo>
                <a:lnTo>
                  <a:pt x="774736" y="3217485"/>
                </a:lnTo>
                <a:lnTo>
                  <a:pt x="783903" y="3196385"/>
                </a:lnTo>
                <a:lnTo>
                  <a:pt x="778470" y="3182950"/>
                </a:lnTo>
                <a:lnTo>
                  <a:pt x="787381" y="3160911"/>
                </a:lnTo>
                <a:lnTo>
                  <a:pt x="782204" y="3148413"/>
                </a:lnTo>
                <a:lnTo>
                  <a:pt x="790516" y="3128344"/>
                </a:lnTo>
                <a:lnTo>
                  <a:pt x="782204" y="3109209"/>
                </a:lnTo>
                <a:lnTo>
                  <a:pt x="791240" y="3088407"/>
                </a:lnTo>
                <a:lnTo>
                  <a:pt x="785937" y="3075606"/>
                </a:lnTo>
                <a:lnTo>
                  <a:pt x="795150" y="3053364"/>
                </a:lnTo>
                <a:lnTo>
                  <a:pt x="789671" y="3040137"/>
                </a:lnTo>
                <a:lnTo>
                  <a:pt x="798627" y="3018514"/>
                </a:lnTo>
                <a:lnTo>
                  <a:pt x="793405" y="3005600"/>
                </a:lnTo>
                <a:lnTo>
                  <a:pt x="802315" y="2983563"/>
                </a:lnTo>
                <a:lnTo>
                  <a:pt x="797138" y="2971063"/>
                </a:lnTo>
                <a:lnTo>
                  <a:pt x="806545" y="2948354"/>
                </a:lnTo>
                <a:lnTo>
                  <a:pt x="800872" y="2934660"/>
                </a:lnTo>
                <a:lnTo>
                  <a:pt x="811718" y="2908475"/>
                </a:lnTo>
                <a:lnTo>
                  <a:pt x="808339" y="2900125"/>
                </a:lnTo>
                <a:lnTo>
                  <a:pt x="817894" y="2876507"/>
                </a:lnTo>
                <a:lnTo>
                  <a:pt x="812073" y="2862788"/>
                </a:lnTo>
                <a:lnTo>
                  <a:pt x="822936" y="2837188"/>
                </a:lnTo>
                <a:lnTo>
                  <a:pt x="819542" y="2829185"/>
                </a:lnTo>
                <a:lnTo>
                  <a:pt x="829810" y="2804984"/>
                </a:lnTo>
                <a:lnTo>
                  <a:pt x="825141" y="2793715"/>
                </a:lnTo>
                <a:lnTo>
                  <a:pt x="835834" y="2767899"/>
                </a:lnTo>
                <a:lnTo>
                  <a:pt x="832609" y="2760112"/>
                </a:lnTo>
                <a:lnTo>
                  <a:pt x="843225" y="2734482"/>
                </a:lnTo>
                <a:lnTo>
                  <a:pt x="840076" y="2726510"/>
                </a:lnTo>
                <a:lnTo>
                  <a:pt x="850294" y="2700640"/>
                </a:lnTo>
                <a:lnTo>
                  <a:pt x="847543" y="2693840"/>
                </a:lnTo>
                <a:lnTo>
                  <a:pt x="858299" y="2667241"/>
                </a:lnTo>
                <a:lnTo>
                  <a:pt x="855011" y="2659303"/>
                </a:lnTo>
                <a:lnTo>
                  <a:pt x="865857" y="2633119"/>
                </a:lnTo>
                <a:lnTo>
                  <a:pt x="862479" y="2624766"/>
                </a:lnTo>
                <a:lnTo>
                  <a:pt x="873272" y="2598070"/>
                </a:lnTo>
                <a:lnTo>
                  <a:pt x="869945" y="2590230"/>
                </a:lnTo>
                <a:lnTo>
                  <a:pt x="881204" y="2563695"/>
                </a:lnTo>
                <a:lnTo>
                  <a:pt x="877413" y="2554760"/>
                </a:lnTo>
                <a:lnTo>
                  <a:pt x="888397" y="2528874"/>
                </a:lnTo>
                <a:lnTo>
                  <a:pt x="886747" y="2524891"/>
                </a:lnTo>
                <a:cubicBezTo>
                  <a:pt x="886747" y="2514323"/>
                  <a:pt x="891030" y="2504755"/>
                  <a:pt x="897956" y="2497830"/>
                </a:cubicBezTo>
                <a:lnTo>
                  <a:pt x="900922" y="2496601"/>
                </a:lnTo>
                <a:lnTo>
                  <a:pt x="897947" y="2489421"/>
                </a:lnTo>
                <a:lnTo>
                  <a:pt x="908640" y="2463605"/>
                </a:lnTo>
                <a:lnTo>
                  <a:pt x="905416" y="2455818"/>
                </a:lnTo>
                <a:cubicBezTo>
                  <a:pt x="905416" y="2445249"/>
                  <a:pt x="909699" y="2435682"/>
                  <a:pt x="916624" y="2428756"/>
                </a:cubicBezTo>
                <a:lnTo>
                  <a:pt x="918270" y="2428074"/>
                </a:lnTo>
                <a:lnTo>
                  <a:pt x="916616" y="2424082"/>
                </a:lnTo>
                <a:lnTo>
                  <a:pt x="927309" y="2398266"/>
                </a:lnTo>
                <a:lnTo>
                  <a:pt x="924084" y="2390479"/>
                </a:lnTo>
                <a:cubicBezTo>
                  <a:pt x="924084" y="2379911"/>
                  <a:pt x="928367" y="2370343"/>
                  <a:pt x="935292" y="2363418"/>
                </a:cubicBezTo>
                <a:lnTo>
                  <a:pt x="936974" y="2362722"/>
                </a:lnTo>
                <a:lnTo>
                  <a:pt x="935284" y="2358742"/>
                </a:lnTo>
                <a:cubicBezTo>
                  <a:pt x="935284" y="2348174"/>
                  <a:pt x="939673" y="2338606"/>
                  <a:pt x="946766" y="2331681"/>
                </a:cubicBezTo>
                <a:lnTo>
                  <a:pt x="950444" y="2330194"/>
                </a:lnTo>
                <a:lnTo>
                  <a:pt x="948351" y="2325139"/>
                </a:lnTo>
                <a:cubicBezTo>
                  <a:pt x="948351" y="2314571"/>
                  <a:pt x="952635" y="2305003"/>
                  <a:pt x="959560" y="2298078"/>
                </a:cubicBezTo>
                <a:lnTo>
                  <a:pt x="961206" y="2297396"/>
                </a:lnTo>
                <a:lnTo>
                  <a:pt x="959552" y="2293404"/>
                </a:lnTo>
                <a:cubicBezTo>
                  <a:pt x="959552" y="2282835"/>
                  <a:pt x="963835" y="2273268"/>
                  <a:pt x="970761" y="2266343"/>
                </a:cubicBezTo>
                <a:lnTo>
                  <a:pt x="973343" y="2265272"/>
                </a:lnTo>
                <a:lnTo>
                  <a:pt x="970753" y="2258867"/>
                </a:lnTo>
                <a:cubicBezTo>
                  <a:pt x="970753" y="2248041"/>
                  <a:pt x="975036" y="2238240"/>
                  <a:pt x="981962" y="2231145"/>
                </a:cubicBezTo>
                <a:lnTo>
                  <a:pt x="983042" y="2230688"/>
                </a:lnTo>
                <a:lnTo>
                  <a:pt x="981955" y="2228065"/>
                </a:lnTo>
                <a:cubicBezTo>
                  <a:pt x="981955" y="2217497"/>
                  <a:pt x="986238" y="2207929"/>
                  <a:pt x="993165" y="2201004"/>
                </a:cubicBezTo>
                <a:lnTo>
                  <a:pt x="995063" y="2200218"/>
                </a:lnTo>
                <a:lnTo>
                  <a:pt x="993156" y="2195395"/>
                </a:lnTo>
                <a:cubicBezTo>
                  <a:pt x="993156" y="2184053"/>
                  <a:pt x="997544" y="2173786"/>
                  <a:pt x="1004638" y="2166353"/>
                </a:cubicBezTo>
                <a:lnTo>
                  <a:pt x="1007256" y="2165218"/>
                </a:lnTo>
                <a:lnTo>
                  <a:pt x="1006224" y="2162725"/>
                </a:lnTo>
                <a:cubicBezTo>
                  <a:pt x="1006224" y="2152157"/>
                  <a:pt x="1010506" y="2142590"/>
                  <a:pt x="1017433" y="2135664"/>
                </a:cubicBezTo>
                <a:lnTo>
                  <a:pt x="1018775" y="2135108"/>
                </a:lnTo>
                <a:lnTo>
                  <a:pt x="1017425" y="2131924"/>
                </a:lnTo>
                <a:cubicBezTo>
                  <a:pt x="1017425" y="2121098"/>
                  <a:pt x="1021917" y="2111296"/>
                  <a:pt x="1029181" y="2104202"/>
                </a:cubicBezTo>
                <a:lnTo>
                  <a:pt x="1032997" y="2102658"/>
                </a:lnTo>
                <a:lnTo>
                  <a:pt x="1032359" y="2101121"/>
                </a:lnTo>
                <a:cubicBezTo>
                  <a:pt x="1032359" y="2090552"/>
                  <a:pt x="1036642" y="2080985"/>
                  <a:pt x="1043568" y="2074060"/>
                </a:cubicBezTo>
                <a:lnTo>
                  <a:pt x="1045428" y="2073288"/>
                </a:lnTo>
                <a:lnTo>
                  <a:pt x="1043560" y="2068450"/>
                </a:lnTo>
                <a:cubicBezTo>
                  <a:pt x="1043560" y="2057108"/>
                  <a:pt x="1047843" y="2046841"/>
                  <a:pt x="1054769" y="2039409"/>
                </a:cubicBezTo>
                <a:lnTo>
                  <a:pt x="1059199" y="2037439"/>
                </a:lnTo>
                <a:lnTo>
                  <a:pt x="1058495" y="2035781"/>
                </a:lnTo>
                <a:cubicBezTo>
                  <a:pt x="1058495" y="2025213"/>
                  <a:pt x="1062882" y="2015645"/>
                  <a:pt x="1069977" y="2008720"/>
                </a:cubicBezTo>
                <a:lnTo>
                  <a:pt x="1075850" y="2006345"/>
                </a:lnTo>
                <a:lnTo>
                  <a:pt x="1075297" y="2004978"/>
                </a:lnTo>
                <a:cubicBezTo>
                  <a:pt x="1075297" y="1994152"/>
                  <a:pt x="1079580" y="1984350"/>
                  <a:pt x="1086506" y="1977256"/>
                </a:cubicBezTo>
                <a:lnTo>
                  <a:pt x="1087585" y="1976799"/>
                </a:lnTo>
                <a:lnTo>
                  <a:pt x="1086498" y="1974175"/>
                </a:lnTo>
                <a:cubicBezTo>
                  <a:pt x="1086498" y="1963607"/>
                  <a:pt x="1090781" y="1954039"/>
                  <a:pt x="1097707" y="1947114"/>
                </a:cubicBezTo>
                <a:lnTo>
                  <a:pt x="1102193" y="1945255"/>
                </a:lnTo>
                <a:lnTo>
                  <a:pt x="1101433" y="1943373"/>
                </a:lnTo>
                <a:cubicBezTo>
                  <a:pt x="1101433" y="1932547"/>
                  <a:pt x="1105715" y="1922746"/>
                  <a:pt x="1112642" y="1915651"/>
                </a:cubicBezTo>
                <a:lnTo>
                  <a:pt x="1116907" y="1913841"/>
                </a:lnTo>
                <a:lnTo>
                  <a:pt x="1116367" y="1912570"/>
                </a:lnTo>
                <a:cubicBezTo>
                  <a:pt x="1116367" y="1902002"/>
                  <a:pt x="1120755" y="1892434"/>
                  <a:pt x="1127849" y="1885509"/>
                </a:cubicBezTo>
                <a:lnTo>
                  <a:pt x="1133721" y="1883135"/>
                </a:lnTo>
                <a:lnTo>
                  <a:pt x="1133168" y="1881767"/>
                </a:lnTo>
                <a:cubicBezTo>
                  <a:pt x="1133168" y="1870941"/>
                  <a:pt x="1137451" y="1861140"/>
                  <a:pt x="1144377" y="1854045"/>
                </a:cubicBezTo>
                <a:lnTo>
                  <a:pt x="1148277" y="1852391"/>
                </a:lnTo>
                <a:lnTo>
                  <a:pt x="1159312" y="1824451"/>
                </a:lnTo>
                <a:lnTo>
                  <a:pt x="1163560" y="1822606"/>
                </a:lnTo>
                <a:lnTo>
                  <a:pt x="1174247" y="1796174"/>
                </a:lnTo>
                <a:lnTo>
                  <a:pt x="1178512" y="1794364"/>
                </a:lnTo>
                <a:lnTo>
                  <a:pt x="1177972" y="1793093"/>
                </a:lnTo>
                <a:cubicBezTo>
                  <a:pt x="1177972" y="1782525"/>
                  <a:pt x="1182360" y="1772957"/>
                  <a:pt x="1189454" y="1766032"/>
                </a:cubicBezTo>
                <a:lnTo>
                  <a:pt x="1195017" y="1763782"/>
                </a:lnTo>
                <a:lnTo>
                  <a:pt x="1194773" y="1763224"/>
                </a:lnTo>
                <a:cubicBezTo>
                  <a:pt x="1194773" y="1752655"/>
                  <a:pt x="1199265" y="1743087"/>
                  <a:pt x="1206529" y="1736162"/>
                </a:cubicBezTo>
                <a:lnTo>
                  <a:pt x="1214328" y="1733081"/>
                </a:lnTo>
                <a:lnTo>
                  <a:pt x="1224651" y="1708160"/>
                </a:lnTo>
                <a:lnTo>
                  <a:pt x="1228823" y="1706432"/>
                </a:lnTo>
                <a:lnTo>
                  <a:pt x="1228376" y="1705352"/>
                </a:lnTo>
                <a:cubicBezTo>
                  <a:pt x="1228376" y="1694784"/>
                  <a:pt x="1232659" y="1685216"/>
                  <a:pt x="1239585" y="1678291"/>
                </a:cubicBezTo>
                <a:lnTo>
                  <a:pt x="1249199" y="1674308"/>
                </a:lnTo>
                <a:lnTo>
                  <a:pt x="1248912" y="1673615"/>
                </a:lnTo>
                <a:cubicBezTo>
                  <a:pt x="1248912" y="1663047"/>
                  <a:pt x="1253195" y="1653480"/>
                  <a:pt x="1260121" y="1646554"/>
                </a:cubicBezTo>
                <a:lnTo>
                  <a:pt x="1265081" y="1644499"/>
                </a:lnTo>
                <a:lnTo>
                  <a:pt x="1275056" y="1620419"/>
                </a:lnTo>
                <a:lnTo>
                  <a:pt x="1283076" y="1617097"/>
                </a:lnTo>
                <a:lnTo>
                  <a:pt x="1282515" y="1615743"/>
                </a:lnTo>
                <a:cubicBezTo>
                  <a:pt x="1282515" y="1605175"/>
                  <a:pt x="1286798" y="1595607"/>
                  <a:pt x="1293724" y="1588682"/>
                </a:cubicBezTo>
                <a:lnTo>
                  <a:pt x="1303250" y="1584735"/>
                </a:lnTo>
                <a:lnTo>
                  <a:pt x="1312665" y="1562546"/>
                </a:lnTo>
                <a:lnTo>
                  <a:pt x="1318110" y="1560344"/>
                </a:lnTo>
                <a:lnTo>
                  <a:pt x="1329193" y="1531630"/>
                </a:lnTo>
                <a:lnTo>
                  <a:pt x="1338389" y="1527543"/>
                </a:lnTo>
                <a:lnTo>
                  <a:pt x="1347862" y="1504675"/>
                </a:lnTo>
                <a:lnTo>
                  <a:pt x="1356861" y="1500947"/>
                </a:lnTo>
                <a:lnTo>
                  <a:pt x="1366803" y="1476945"/>
                </a:lnTo>
                <a:lnTo>
                  <a:pt x="1378058" y="1472283"/>
                </a:lnTo>
                <a:lnTo>
                  <a:pt x="1387066" y="1450538"/>
                </a:lnTo>
                <a:lnTo>
                  <a:pt x="1396532" y="1446616"/>
                </a:lnTo>
                <a:lnTo>
                  <a:pt x="1405734" y="1424402"/>
                </a:lnTo>
                <a:lnTo>
                  <a:pt x="1413330" y="1421255"/>
                </a:lnTo>
                <a:lnTo>
                  <a:pt x="1424675" y="1393212"/>
                </a:lnTo>
                <a:lnTo>
                  <a:pt x="1440377" y="1386554"/>
                </a:lnTo>
                <a:lnTo>
                  <a:pt x="1448671" y="1366529"/>
                </a:lnTo>
                <a:lnTo>
                  <a:pt x="1457205" y="1362995"/>
                </a:lnTo>
                <a:lnTo>
                  <a:pt x="1467339" y="1338528"/>
                </a:lnTo>
                <a:lnTo>
                  <a:pt x="1477657" y="1334253"/>
                </a:lnTo>
                <a:lnTo>
                  <a:pt x="1486280" y="1312939"/>
                </a:lnTo>
                <a:lnTo>
                  <a:pt x="1502176" y="1306198"/>
                </a:lnTo>
                <a:lnTo>
                  <a:pt x="1510277" y="1285209"/>
                </a:lnTo>
                <a:lnTo>
                  <a:pt x="1521368" y="1280278"/>
                </a:lnTo>
                <a:lnTo>
                  <a:pt x="1528945" y="1261987"/>
                </a:lnTo>
                <a:lnTo>
                  <a:pt x="1542452" y="1256392"/>
                </a:lnTo>
                <a:lnTo>
                  <a:pt x="1551620" y="1234258"/>
                </a:lnTo>
                <a:lnTo>
                  <a:pt x="1562873" y="1229598"/>
                </a:lnTo>
                <a:lnTo>
                  <a:pt x="1571882" y="1207850"/>
                </a:lnTo>
                <a:lnTo>
                  <a:pt x="1586582" y="1201760"/>
                </a:lnTo>
                <a:lnTo>
                  <a:pt x="1594284" y="1182261"/>
                </a:lnTo>
                <a:lnTo>
                  <a:pt x="1609174" y="1175792"/>
                </a:lnTo>
                <a:lnTo>
                  <a:pt x="1616958" y="1157444"/>
                </a:lnTo>
                <a:lnTo>
                  <a:pt x="1628429" y="1152807"/>
                </a:lnTo>
                <a:lnTo>
                  <a:pt x="1637768" y="1131309"/>
                </a:lnTo>
                <a:lnTo>
                  <a:pt x="1652230" y="1125597"/>
                </a:lnTo>
                <a:lnTo>
                  <a:pt x="1659623" y="1107312"/>
                </a:lnTo>
                <a:lnTo>
                  <a:pt x="1675795" y="1100451"/>
                </a:lnTo>
                <a:lnTo>
                  <a:pt x="1683892" y="1080904"/>
                </a:lnTo>
                <a:lnTo>
                  <a:pt x="1699732" y="1074342"/>
                </a:lnTo>
                <a:lnTo>
                  <a:pt x="1706294" y="1058502"/>
                </a:lnTo>
                <a:lnTo>
                  <a:pt x="1721311" y="1052281"/>
                </a:lnTo>
                <a:lnTo>
                  <a:pt x="1728968" y="1034234"/>
                </a:lnTo>
                <a:lnTo>
                  <a:pt x="1745718" y="1027461"/>
                </a:lnTo>
                <a:lnTo>
                  <a:pt x="1753512" y="1008645"/>
                </a:lnTo>
                <a:lnTo>
                  <a:pt x="1772328" y="1000850"/>
                </a:lnTo>
                <a:lnTo>
                  <a:pt x="1779101" y="984101"/>
                </a:lnTo>
                <a:lnTo>
                  <a:pt x="1795021" y="977347"/>
                </a:lnTo>
                <a:lnTo>
                  <a:pt x="1801776" y="961426"/>
                </a:lnTo>
                <a:lnTo>
                  <a:pt x="1819453" y="954279"/>
                </a:lnTo>
                <a:lnTo>
                  <a:pt x="1825771" y="939024"/>
                </a:lnTo>
                <a:lnTo>
                  <a:pt x="1841388" y="932556"/>
                </a:lnTo>
                <a:lnTo>
                  <a:pt x="1844865" y="924540"/>
                </a:lnTo>
                <a:lnTo>
                  <a:pt x="1823855" y="933035"/>
                </a:lnTo>
                <a:lnTo>
                  <a:pt x="1818288" y="946477"/>
                </a:lnTo>
                <a:lnTo>
                  <a:pt x="1802915" y="952844"/>
                </a:lnTo>
                <a:lnTo>
                  <a:pt x="1795612" y="970472"/>
                </a:lnTo>
                <a:lnTo>
                  <a:pt x="1777698" y="977893"/>
                </a:lnTo>
                <a:lnTo>
                  <a:pt x="1771071" y="993147"/>
                </a:lnTo>
                <a:lnTo>
                  <a:pt x="1751570" y="1000848"/>
                </a:lnTo>
                <a:lnTo>
                  <a:pt x="1745481" y="1015549"/>
                </a:lnTo>
                <a:lnTo>
                  <a:pt x="1730109" y="1021917"/>
                </a:lnTo>
                <a:lnTo>
                  <a:pt x="1722806" y="1039544"/>
                </a:lnTo>
                <a:lnTo>
                  <a:pt x="1706330" y="1046369"/>
                </a:lnTo>
                <a:lnTo>
                  <a:pt x="1698811" y="1065408"/>
                </a:lnTo>
                <a:lnTo>
                  <a:pt x="1682949" y="1072299"/>
                </a:lnTo>
                <a:lnTo>
                  <a:pt x="1676135" y="1088356"/>
                </a:lnTo>
                <a:lnTo>
                  <a:pt x="1659387" y="1095128"/>
                </a:lnTo>
                <a:lnTo>
                  <a:pt x="1652140" y="1112624"/>
                </a:lnTo>
                <a:lnTo>
                  <a:pt x="1636299" y="1119186"/>
                </a:lnTo>
                <a:lnTo>
                  <a:pt x="1629738" y="1135026"/>
                </a:lnTo>
                <a:lnTo>
                  <a:pt x="1616232" y="1140620"/>
                </a:lnTo>
                <a:lnTo>
                  <a:pt x="1607063" y="1162755"/>
                </a:lnTo>
                <a:lnTo>
                  <a:pt x="1589435" y="1170058"/>
                </a:lnTo>
                <a:lnTo>
                  <a:pt x="1583067" y="1185431"/>
                </a:lnTo>
                <a:lnTo>
                  <a:pt x="1569093" y="1191219"/>
                </a:lnTo>
                <a:lnTo>
                  <a:pt x="1560665" y="1211567"/>
                </a:lnTo>
                <a:lnTo>
                  <a:pt x="1544615" y="1218216"/>
                </a:lnTo>
                <a:lnTo>
                  <a:pt x="1536396" y="1239024"/>
                </a:lnTo>
                <a:lnTo>
                  <a:pt x="1525222" y="1243879"/>
                </a:lnTo>
                <a:lnTo>
                  <a:pt x="1517728" y="1261972"/>
                </a:lnTo>
                <a:lnTo>
                  <a:pt x="1504286" y="1267539"/>
                </a:lnTo>
                <a:lnTo>
                  <a:pt x="1495326" y="1289701"/>
                </a:lnTo>
                <a:lnTo>
                  <a:pt x="1479154" y="1296564"/>
                </a:lnTo>
                <a:lnTo>
                  <a:pt x="1471057" y="1316109"/>
                </a:lnTo>
                <a:lnTo>
                  <a:pt x="1461324" y="1320140"/>
                </a:lnTo>
                <a:lnTo>
                  <a:pt x="1452389" y="1343292"/>
                </a:lnTo>
                <a:lnTo>
                  <a:pt x="1442168" y="1347835"/>
                </a:lnTo>
                <a:lnTo>
                  <a:pt x="1432900" y="1369702"/>
                </a:lnTo>
                <a:lnTo>
                  <a:pt x="1416147" y="1376484"/>
                </a:lnTo>
                <a:lnTo>
                  <a:pt x="1409451" y="1392650"/>
                </a:lnTo>
                <a:lnTo>
                  <a:pt x="1400917" y="1396185"/>
                </a:lnTo>
                <a:lnTo>
                  <a:pt x="1390783" y="1420652"/>
                </a:lnTo>
                <a:lnTo>
                  <a:pt x="1382281" y="1424174"/>
                </a:lnTo>
                <a:lnTo>
                  <a:pt x="1371842" y="1449975"/>
                </a:lnTo>
                <a:lnTo>
                  <a:pt x="1361607" y="1454316"/>
                </a:lnTo>
                <a:lnTo>
                  <a:pt x="1351580" y="1478524"/>
                </a:lnTo>
                <a:lnTo>
                  <a:pt x="1341995" y="1482494"/>
                </a:lnTo>
                <a:lnTo>
                  <a:pt x="1332366" y="1504660"/>
                </a:lnTo>
                <a:lnTo>
                  <a:pt x="1324025" y="1507955"/>
                </a:lnTo>
                <a:lnTo>
                  <a:pt x="1313423" y="1532388"/>
                </a:lnTo>
                <a:lnTo>
                  <a:pt x="1302928" y="1536538"/>
                </a:lnTo>
                <a:lnTo>
                  <a:pt x="1293708" y="1558797"/>
                </a:lnTo>
                <a:lnTo>
                  <a:pt x="1285690" y="1562118"/>
                </a:lnTo>
                <a:lnTo>
                  <a:pt x="1275039" y="1589713"/>
                </a:lnTo>
                <a:lnTo>
                  <a:pt x="1265843" y="1593801"/>
                </a:lnTo>
                <a:lnTo>
                  <a:pt x="1256371" y="1616669"/>
                </a:lnTo>
                <a:lnTo>
                  <a:pt x="1246846" y="1620614"/>
                </a:lnTo>
                <a:lnTo>
                  <a:pt x="1237430" y="1642804"/>
                </a:lnTo>
                <a:lnTo>
                  <a:pt x="1231215" y="1645317"/>
                </a:lnTo>
                <a:lnTo>
                  <a:pt x="1232111" y="1647480"/>
                </a:lnTo>
                <a:cubicBezTo>
                  <a:pt x="1232111" y="1658048"/>
                  <a:pt x="1227827" y="1667616"/>
                  <a:pt x="1220902" y="1674541"/>
                </a:cubicBezTo>
                <a:lnTo>
                  <a:pt x="1211435" y="1678463"/>
                </a:lnTo>
                <a:lnTo>
                  <a:pt x="1202233" y="1700677"/>
                </a:lnTo>
                <a:lnTo>
                  <a:pt x="1197378" y="1702689"/>
                </a:lnTo>
                <a:lnTo>
                  <a:pt x="1198508" y="1705352"/>
                </a:lnTo>
                <a:cubicBezTo>
                  <a:pt x="1198508" y="1715921"/>
                  <a:pt x="1194119" y="1725488"/>
                  <a:pt x="1187025" y="1732413"/>
                </a:cubicBezTo>
                <a:lnTo>
                  <a:pt x="1177548" y="1736246"/>
                </a:lnTo>
                <a:lnTo>
                  <a:pt x="1166763" y="1762283"/>
                </a:lnTo>
                <a:lnTo>
                  <a:pt x="1162736" y="1763950"/>
                </a:lnTo>
                <a:lnTo>
                  <a:pt x="1151828" y="1790285"/>
                </a:lnTo>
                <a:lnTo>
                  <a:pt x="1147656" y="1792013"/>
                </a:lnTo>
                <a:lnTo>
                  <a:pt x="1148103" y="1793093"/>
                </a:lnTo>
                <a:cubicBezTo>
                  <a:pt x="1148103" y="1803661"/>
                  <a:pt x="1143819" y="1813229"/>
                  <a:pt x="1136894" y="1820154"/>
                </a:cubicBezTo>
                <a:lnTo>
                  <a:pt x="1129205" y="1823338"/>
                </a:lnTo>
                <a:lnTo>
                  <a:pt x="1129436" y="1823896"/>
                </a:lnTo>
                <a:cubicBezTo>
                  <a:pt x="1129436" y="1834722"/>
                  <a:pt x="1125047" y="1844522"/>
                  <a:pt x="1117952" y="1851617"/>
                </a:cubicBezTo>
                <a:lnTo>
                  <a:pt x="1112167" y="1854013"/>
                </a:lnTo>
                <a:lnTo>
                  <a:pt x="1101424" y="1881214"/>
                </a:lnTo>
                <a:lnTo>
                  <a:pt x="1097176" y="1883059"/>
                </a:lnTo>
                <a:lnTo>
                  <a:pt x="1086490" y="1909488"/>
                </a:lnTo>
                <a:lnTo>
                  <a:pt x="1082235" y="1911293"/>
                </a:lnTo>
                <a:lnTo>
                  <a:pt x="1082764" y="1912570"/>
                </a:lnTo>
                <a:cubicBezTo>
                  <a:pt x="1082764" y="1923138"/>
                  <a:pt x="1078480" y="1932706"/>
                  <a:pt x="1071555" y="1939631"/>
                </a:cubicBezTo>
                <a:lnTo>
                  <a:pt x="1070186" y="1940198"/>
                </a:lnTo>
                <a:lnTo>
                  <a:pt x="1071563" y="1943373"/>
                </a:lnTo>
                <a:cubicBezTo>
                  <a:pt x="1071563" y="1954199"/>
                  <a:pt x="1066966" y="1963999"/>
                  <a:pt x="1059534" y="1971094"/>
                </a:cubicBezTo>
                <a:lnTo>
                  <a:pt x="1054338" y="1973149"/>
                </a:lnTo>
                <a:lnTo>
                  <a:pt x="1054762" y="1974175"/>
                </a:lnTo>
                <a:cubicBezTo>
                  <a:pt x="1054762" y="1984743"/>
                  <a:pt x="1050478" y="1994311"/>
                  <a:pt x="1043553" y="2001236"/>
                </a:cubicBezTo>
                <a:lnTo>
                  <a:pt x="1039066" y="2003094"/>
                </a:lnTo>
                <a:lnTo>
                  <a:pt x="1039828" y="2004978"/>
                </a:lnTo>
                <a:cubicBezTo>
                  <a:pt x="1039828" y="2015804"/>
                  <a:pt x="1035544" y="2025604"/>
                  <a:pt x="1028619" y="2032699"/>
                </a:cubicBezTo>
                <a:lnTo>
                  <a:pt x="1024364" y="2034504"/>
                </a:lnTo>
                <a:lnTo>
                  <a:pt x="1024893" y="2035781"/>
                </a:lnTo>
                <a:cubicBezTo>
                  <a:pt x="1024893" y="2046349"/>
                  <a:pt x="1020609" y="2055917"/>
                  <a:pt x="1013684" y="2062842"/>
                </a:cubicBezTo>
                <a:lnTo>
                  <a:pt x="1011786" y="2063629"/>
                </a:lnTo>
                <a:lnTo>
                  <a:pt x="1013692" y="2068450"/>
                </a:lnTo>
                <a:cubicBezTo>
                  <a:pt x="1013692" y="2079791"/>
                  <a:pt x="1009303" y="2090058"/>
                  <a:pt x="1002209" y="2097492"/>
                </a:cubicBezTo>
                <a:lnTo>
                  <a:pt x="996427" y="2100001"/>
                </a:lnTo>
                <a:lnTo>
                  <a:pt x="996890" y="2101121"/>
                </a:lnTo>
                <a:cubicBezTo>
                  <a:pt x="996890" y="2111689"/>
                  <a:pt x="992606" y="2121257"/>
                  <a:pt x="985681" y="2128182"/>
                </a:cubicBezTo>
                <a:lnTo>
                  <a:pt x="984392" y="2128716"/>
                </a:lnTo>
                <a:lnTo>
                  <a:pt x="985689" y="2131924"/>
                </a:lnTo>
                <a:cubicBezTo>
                  <a:pt x="985689" y="2142749"/>
                  <a:pt x="981405" y="2152550"/>
                  <a:pt x="974480" y="2159645"/>
                </a:cubicBezTo>
                <a:lnTo>
                  <a:pt x="973358" y="2160121"/>
                </a:lnTo>
                <a:lnTo>
                  <a:pt x="974489" y="2162725"/>
                </a:lnTo>
                <a:cubicBezTo>
                  <a:pt x="974489" y="2173294"/>
                  <a:pt x="969997" y="2182862"/>
                  <a:pt x="962733" y="2189787"/>
                </a:cubicBezTo>
                <a:lnTo>
                  <a:pt x="958095" y="2191618"/>
                </a:lnTo>
                <a:lnTo>
                  <a:pt x="959553" y="2195395"/>
                </a:lnTo>
                <a:cubicBezTo>
                  <a:pt x="959553" y="2206736"/>
                  <a:pt x="955269" y="2217003"/>
                  <a:pt x="948344" y="2224436"/>
                </a:cubicBezTo>
                <a:lnTo>
                  <a:pt x="947056" y="2225008"/>
                </a:lnTo>
                <a:lnTo>
                  <a:pt x="948354" y="2228065"/>
                </a:lnTo>
                <a:cubicBezTo>
                  <a:pt x="948354" y="2238634"/>
                  <a:pt x="943966" y="2248201"/>
                  <a:pt x="936871" y="2255126"/>
                </a:cubicBezTo>
                <a:lnTo>
                  <a:pt x="934207" y="2256204"/>
                </a:lnTo>
                <a:lnTo>
                  <a:pt x="935284" y="2258867"/>
                </a:lnTo>
                <a:cubicBezTo>
                  <a:pt x="935284" y="2269693"/>
                  <a:pt x="931001" y="2279495"/>
                  <a:pt x="924075" y="2286589"/>
                </a:cubicBezTo>
                <a:lnTo>
                  <a:pt x="921680" y="2287605"/>
                </a:lnTo>
                <a:lnTo>
                  <a:pt x="924083" y="2293404"/>
                </a:lnTo>
                <a:cubicBezTo>
                  <a:pt x="924083" y="2303972"/>
                  <a:pt x="919800" y="2313540"/>
                  <a:pt x="912874" y="2320465"/>
                </a:cubicBezTo>
                <a:lnTo>
                  <a:pt x="911230" y="2321147"/>
                </a:lnTo>
                <a:lnTo>
                  <a:pt x="912883" y="2325139"/>
                </a:lnTo>
                <a:cubicBezTo>
                  <a:pt x="912883" y="2335708"/>
                  <a:pt x="908599" y="2345275"/>
                  <a:pt x="901673" y="2352201"/>
                </a:cubicBezTo>
                <a:lnTo>
                  <a:pt x="899368" y="2353155"/>
                </a:lnTo>
                <a:lnTo>
                  <a:pt x="901682" y="2358742"/>
                </a:lnTo>
                <a:lnTo>
                  <a:pt x="891342" y="2383706"/>
                </a:lnTo>
                <a:lnTo>
                  <a:pt x="894215" y="2390479"/>
                </a:lnTo>
                <a:cubicBezTo>
                  <a:pt x="894215" y="2401047"/>
                  <a:pt x="889827" y="2410615"/>
                  <a:pt x="882733" y="2417540"/>
                </a:cubicBezTo>
                <a:lnTo>
                  <a:pt x="880604" y="2418401"/>
                </a:lnTo>
                <a:lnTo>
                  <a:pt x="883015" y="2424082"/>
                </a:lnTo>
                <a:lnTo>
                  <a:pt x="871591" y="2451006"/>
                </a:lnTo>
                <a:lnTo>
                  <a:pt x="873680" y="2455818"/>
                </a:lnTo>
                <a:cubicBezTo>
                  <a:pt x="873680" y="2466386"/>
                  <a:pt x="869189" y="2475953"/>
                  <a:pt x="861924" y="2482879"/>
                </a:cubicBezTo>
                <a:lnTo>
                  <a:pt x="860072" y="2483610"/>
                </a:lnTo>
                <a:lnTo>
                  <a:pt x="862479" y="2489421"/>
                </a:lnTo>
                <a:lnTo>
                  <a:pt x="851399" y="2516170"/>
                </a:lnTo>
                <a:lnTo>
                  <a:pt x="855011" y="2524891"/>
                </a:lnTo>
                <a:cubicBezTo>
                  <a:pt x="855011" y="2535459"/>
                  <a:pt x="850728" y="2545027"/>
                  <a:pt x="843801" y="2551952"/>
                </a:cubicBezTo>
                <a:lnTo>
                  <a:pt x="842816" y="2552360"/>
                </a:lnTo>
                <a:lnTo>
                  <a:pt x="843810" y="2554760"/>
                </a:lnTo>
                <a:lnTo>
                  <a:pt x="832687" y="2581612"/>
                </a:lnTo>
                <a:lnTo>
                  <a:pt x="836343" y="2590230"/>
                </a:lnTo>
                <a:lnTo>
                  <a:pt x="825326" y="2616195"/>
                </a:lnTo>
                <a:lnTo>
                  <a:pt x="828877" y="2624766"/>
                </a:lnTo>
                <a:cubicBezTo>
                  <a:pt x="828877" y="2635592"/>
                  <a:pt x="824488" y="2645392"/>
                  <a:pt x="817394" y="2652487"/>
                </a:cubicBezTo>
                <a:lnTo>
                  <a:pt x="816818" y="2652726"/>
                </a:lnTo>
                <a:lnTo>
                  <a:pt x="819542" y="2659303"/>
                </a:lnTo>
                <a:lnTo>
                  <a:pt x="808697" y="2685486"/>
                </a:lnTo>
                <a:lnTo>
                  <a:pt x="812074" y="2693840"/>
                </a:lnTo>
                <a:lnTo>
                  <a:pt x="801770" y="2719325"/>
                </a:lnTo>
                <a:lnTo>
                  <a:pt x="804607" y="2726510"/>
                </a:lnTo>
                <a:lnTo>
                  <a:pt x="794169" y="2752940"/>
                </a:lnTo>
                <a:lnTo>
                  <a:pt x="797139" y="2760112"/>
                </a:lnTo>
                <a:lnTo>
                  <a:pt x="788314" y="2781420"/>
                </a:lnTo>
                <a:lnTo>
                  <a:pt x="793406" y="2793715"/>
                </a:lnTo>
                <a:lnTo>
                  <a:pt x="782326" y="2820464"/>
                </a:lnTo>
                <a:lnTo>
                  <a:pt x="785938" y="2829185"/>
                </a:lnTo>
                <a:lnTo>
                  <a:pt x="777113" y="2850494"/>
                </a:lnTo>
                <a:lnTo>
                  <a:pt x="782205" y="2862788"/>
                </a:lnTo>
                <a:cubicBezTo>
                  <a:pt x="782205" y="2873357"/>
                  <a:pt x="777922" y="2882924"/>
                  <a:pt x="770997" y="2889849"/>
                </a:cubicBezTo>
                <a:lnTo>
                  <a:pt x="770640" y="2889996"/>
                </a:lnTo>
                <a:lnTo>
                  <a:pt x="774737" y="2900125"/>
                </a:lnTo>
                <a:lnTo>
                  <a:pt x="765944" y="2921861"/>
                </a:lnTo>
                <a:lnTo>
                  <a:pt x="771004" y="2934660"/>
                </a:lnTo>
                <a:lnTo>
                  <a:pt x="761753" y="2958058"/>
                </a:lnTo>
                <a:lnTo>
                  <a:pt x="767270" y="2971063"/>
                </a:lnTo>
                <a:lnTo>
                  <a:pt x="758014" y="2992876"/>
                </a:lnTo>
                <a:lnTo>
                  <a:pt x="763535" y="3005600"/>
                </a:lnTo>
                <a:lnTo>
                  <a:pt x="753241" y="3029325"/>
                </a:lnTo>
                <a:lnTo>
                  <a:pt x="757937" y="3040137"/>
                </a:lnTo>
                <a:lnTo>
                  <a:pt x="748504" y="3061850"/>
                </a:lnTo>
                <a:lnTo>
                  <a:pt x="754202" y="3075606"/>
                </a:lnTo>
                <a:lnTo>
                  <a:pt x="745376" y="3096914"/>
                </a:lnTo>
                <a:lnTo>
                  <a:pt x="750468" y="3109209"/>
                </a:lnTo>
                <a:lnTo>
                  <a:pt x="740482" y="3133317"/>
                </a:lnTo>
                <a:lnTo>
                  <a:pt x="746734" y="3148413"/>
                </a:lnTo>
                <a:lnTo>
                  <a:pt x="737778" y="3170034"/>
                </a:lnTo>
                <a:lnTo>
                  <a:pt x="743001" y="3182950"/>
                </a:lnTo>
                <a:lnTo>
                  <a:pt x="735934" y="3200426"/>
                </a:lnTo>
                <a:lnTo>
                  <a:pt x="743001" y="3217485"/>
                </a:lnTo>
                <a:lnTo>
                  <a:pt x="733795" y="3239711"/>
                </a:lnTo>
                <a:lnTo>
                  <a:pt x="739267" y="3253888"/>
                </a:lnTo>
                <a:lnTo>
                  <a:pt x="731994" y="3272733"/>
                </a:lnTo>
                <a:lnTo>
                  <a:pt x="739267" y="3290292"/>
                </a:lnTo>
                <a:lnTo>
                  <a:pt x="731921" y="3308027"/>
                </a:lnTo>
                <a:lnTo>
                  <a:pt x="739267" y="3325761"/>
                </a:lnTo>
                <a:lnTo>
                  <a:pt x="731535" y="3344430"/>
                </a:lnTo>
                <a:lnTo>
                  <a:pt x="739267" y="3363098"/>
                </a:lnTo>
                <a:lnTo>
                  <a:pt x="731921" y="3380834"/>
                </a:lnTo>
                <a:lnTo>
                  <a:pt x="739267" y="3398569"/>
                </a:lnTo>
                <a:lnTo>
                  <a:pt x="738210" y="3401120"/>
                </a:lnTo>
                <a:lnTo>
                  <a:pt x="663783" y="3401120"/>
                </a:lnTo>
                <a:lnTo>
                  <a:pt x="662726" y="3398569"/>
                </a:lnTo>
                <a:lnTo>
                  <a:pt x="670073" y="3380834"/>
                </a:lnTo>
                <a:lnTo>
                  <a:pt x="662726" y="3363098"/>
                </a:lnTo>
                <a:lnTo>
                  <a:pt x="670459" y="3344430"/>
                </a:lnTo>
                <a:lnTo>
                  <a:pt x="662726" y="3325761"/>
                </a:lnTo>
                <a:lnTo>
                  <a:pt x="670073" y="3308027"/>
                </a:lnTo>
                <a:lnTo>
                  <a:pt x="662726" y="3290292"/>
                </a:lnTo>
                <a:lnTo>
                  <a:pt x="670000" y="3272732"/>
                </a:lnTo>
                <a:lnTo>
                  <a:pt x="662726" y="3253888"/>
                </a:lnTo>
                <a:lnTo>
                  <a:pt x="671800" y="3230378"/>
                </a:lnTo>
                <a:lnTo>
                  <a:pt x="666460" y="3217485"/>
                </a:lnTo>
                <a:lnTo>
                  <a:pt x="673526" y="3200426"/>
                </a:lnTo>
                <a:lnTo>
                  <a:pt x="666460" y="3182950"/>
                </a:lnTo>
                <a:lnTo>
                  <a:pt x="675371" y="3160912"/>
                </a:lnTo>
                <a:lnTo>
                  <a:pt x="670194" y="3148413"/>
                </a:lnTo>
                <a:lnTo>
                  <a:pt x="680180" y="3124303"/>
                </a:lnTo>
                <a:lnTo>
                  <a:pt x="673927" y="3109209"/>
                </a:lnTo>
                <a:lnTo>
                  <a:pt x="682753" y="3087901"/>
                </a:lnTo>
                <a:lnTo>
                  <a:pt x="677661" y="3075606"/>
                </a:lnTo>
                <a:lnTo>
                  <a:pt x="685182" y="3057449"/>
                </a:lnTo>
                <a:lnTo>
                  <a:pt x="677661" y="3040137"/>
                </a:lnTo>
                <a:lnTo>
                  <a:pt x="687026" y="3018578"/>
                </a:lnTo>
                <a:lnTo>
                  <a:pt x="681395" y="3005600"/>
                </a:lnTo>
                <a:lnTo>
                  <a:pt x="692579" y="2979824"/>
                </a:lnTo>
                <a:lnTo>
                  <a:pt x="688862" y="2971063"/>
                </a:lnTo>
                <a:lnTo>
                  <a:pt x="698246" y="2948949"/>
                </a:lnTo>
                <a:lnTo>
                  <a:pt x="692596" y="2934660"/>
                </a:lnTo>
                <a:lnTo>
                  <a:pt x="701347" y="2912527"/>
                </a:lnTo>
                <a:lnTo>
                  <a:pt x="696329" y="2900125"/>
                </a:lnTo>
                <a:cubicBezTo>
                  <a:pt x="696329" y="2889040"/>
                  <a:pt x="700718" y="2879006"/>
                  <a:pt x="707813" y="2871743"/>
                </a:cubicBezTo>
                <a:lnTo>
                  <a:pt x="709140" y="2871180"/>
                </a:lnTo>
                <a:lnTo>
                  <a:pt x="705664" y="2862788"/>
                </a:lnTo>
                <a:lnTo>
                  <a:pt x="714490" y="2841480"/>
                </a:lnTo>
                <a:lnTo>
                  <a:pt x="709398" y="2829185"/>
                </a:lnTo>
                <a:lnTo>
                  <a:pt x="720478" y="2802436"/>
                </a:lnTo>
                <a:lnTo>
                  <a:pt x="716865" y="2793715"/>
                </a:lnTo>
                <a:lnTo>
                  <a:pt x="725692" y="2772406"/>
                </a:lnTo>
                <a:lnTo>
                  <a:pt x="720599" y="2760112"/>
                </a:lnTo>
                <a:lnTo>
                  <a:pt x="731215" y="2734482"/>
                </a:lnTo>
                <a:lnTo>
                  <a:pt x="728067" y="2726510"/>
                </a:lnTo>
                <a:lnTo>
                  <a:pt x="738283" y="2700640"/>
                </a:lnTo>
                <a:lnTo>
                  <a:pt x="735533" y="2693840"/>
                </a:lnTo>
                <a:lnTo>
                  <a:pt x="746289" y="2667241"/>
                </a:lnTo>
                <a:lnTo>
                  <a:pt x="743001" y="2659303"/>
                </a:lnTo>
                <a:lnTo>
                  <a:pt x="753888" y="2633020"/>
                </a:lnTo>
                <a:lnTo>
                  <a:pt x="750468" y="2624766"/>
                </a:lnTo>
                <a:lnTo>
                  <a:pt x="761396" y="2598385"/>
                </a:lnTo>
                <a:lnTo>
                  <a:pt x="757937" y="2590230"/>
                </a:lnTo>
                <a:cubicBezTo>
                  <a:pt x="757937" y="2579661"/>
                  <a:pt x="762324" y="2570094"/>
                  <a:pt x="769419" y="2563168"/>
                </a:cubicBezTo>
                <a:lnTo>
                  <a:pt x="770560" y="2562706"/>
                </a:lnTo>
                <a:lnTo>
                  <a:pt x="767269" y="2554760"/>
                </a:lnTo>
                <a:cubicBezTo>
                  <a:pt x="767269" y="2544192"/>
                  <a:pt x="771553" y="2534624"/>
                  <a:pt x="778478" y="2527699"/>
                </a:cubicBezTo>
                <a:lnTo>
                  <a:pt x="779465" y="2527290"/>
                </a:lnTo>
                <a:lnTo>
                  <a:pt x="778471" y="2524891"/>
                </a:lnTo>
                <a:lnTo>
                  <a:pt x="789550" y="2498141"/>
                </a:lnTo>
                <a:lnTo>
                  <a:pt x="785938" y="2489421"/>
                </a:lnTo>
                <a:lnTo>
                  <a:pt x="796708" y="2463419"/>
                </a:lnTo>
                <a:lnTo>
                  <a:pt x="793405" y="2455818"/>
                </a:lnTo>
                <a:cubicBezTo>
                  <a:pt x="793405" y="2445249"/>
                  <a:pt x="797898" y="2435682"/>
                  <a:pt x="805161" y="2428756"/>
                </a:cubicBezTo>
                <a:lnTo>
                  <a:pt x="806385" y="2428273"/>
                </a:lnTo>
                <a:lnTo>
                  <a:pt x="804606" y="2424082"/>
                </a:lnTo>
                <a:cubicBezTo>
                  <a:pt x="804606" y="2413514"/>
                  <a:pt x="808994" y="2403946"/>
                  <a:pt x="816089" y="2397021"/>
                </a:cubicBezTo>
                <a:lnTo>
                  <a:pt x="818217" y="2396160"/>
                </a:lnTo>
                <a:lnTo>
                  <a:pt x="815807" y="2390479"/>
                </a:lnTo>
                <a:lnTo>
                  <a:pt x="827183" y="2363671"/>
                </a:lnTo>
                <a:lnTo>
                  <a:pt x="825140" y="2358742"/>
                </a:lnTo>
                <a:cubicBezTo>
                  <a:pt x="825140" y="2348174"/>
                  <a:pt x="829424" y="2338606"/>
                  <a:pt x="836350" y="2331681"/>
                </a:cubicBezTo>
                <a:lnTo>
                  <a:pt x="838655" y="2330725"/>
                </a:lnTo>
                <a:lnTo>
                  <a:pt x="836342" y="2325139"/>
                </a:lnTo>
                <a:cubicBezTo>
                  <a:pt x="836342" y="2314571"/>
                  <a:pt x="840625" y="2305003"/>
                  <a:pt x="847552" y="2298078"/>
                </a:cubicBezTo>
                <a:lnTo>
                  <a:pt x="849196" y="2297398"/>
                </a:lnTo>
                <a:lnTo>
                  <a:pt x="847542" y="2293404"/>
                </a:lnTo>
                <a:cubicBezTo>
                  <a:pt x="847542" y="2282835"/>
                  <a:pt x="851826" y="2273268"/>
                  <a:pt x="858751" y="2266343"/>
                </a:cubicBezTo>
                <a:lnTo>
                  <a:pt x="861334" y="2265272"/>
                </a:lnTo>
                <a:lnTo>
                  <a:pt x="858743" y="2258867"/>
                </a:lnTo>
                <a:cubicBezTo>
                  <a:pt x="858743" y="2248041"/>
                  <a:pt x="863027" y="2238240"/>
                  <a:pt x="869952" y="2231145"/>
                </a:cubicBezTo>
                <a:lnTo>
                  <a:pt x="871054" y="2230678"/>
                </a:lnTo>
                <a:lnTo>
                  <a:pt x="869945" y="2228065"/>
                </a:lnTo>
                <a:cubicBezTo>
                  <a:pt x="869945" y="2217497"/>
                  <a:pt x="874334" y="2207929"/>
                  <a:pt x="881429" y="2201004"/>
                </a:cubicBezTo>
                <a:lnTo>
                  <a:pt x="884672" y="2199692"/>
                </a:lnTo>
                <a:lnTo>
                  <a:pt x="883013" y="2195395"/>
                </a:lnTo>
                <a:cubicBezTo>
                  <a:pt x="883013" y="2184053"/>
                  <a:pt x="887297" y="2173786"/>
                  <a:pt x="894222" y="2166353"/>
                </a:cubicBezTo>
                <a:lnTo>
                  <a:pt x="895536" y="2165769"/>
                </a:lnTo>
                <a:lnTo>
                  <a:pt x="894214" y="2162725"/>
                </a:lnTo>
                <a:cubicBezTo>
                  <a:pt x="894214" y="2152157"/>
                  <a:pt x="898707" y="2142590"/>
                  <a:pt x="905970" y="2135664"/>
                </a:cubicBezTo>
                <a:lnTo>
                  <a:pt x="910015" y="2134066"/>
                </a:lnTo>
                <a:lnTo>
                  <a:pt x="909149" y="2131924"/>
                </a:lnTo>
                <a:cubicBezTo>
                  <a:pt x="909149" y="2121098"/>
                  <a:pt x="913432" y="2111296"/>
                  <a:pt x="920359" y="2104202"/>
                </a:cubicBezTo>
                <a:lnTo>
                  <a:pt x="921437" y="2103744"/>
                </a:lnTo>
                <a:lnTo>
                  <a:pt x="920350" y="2101121"/>
                </a:lnTo>
                <a:cubicBezTo>
                  <a:pt x="920350" y="2090552"/>
                  <a:pt x="924633" y="2080985"/>
                  <a:pt x="931560" y="2074060"/>
                </a:cubicBezTo>
                <a:lnTo>
                  <a:pt x="936665" y="2071944"/>
                </a:lnTo>
                <a:lnTo>
                  <a:pt x="935285" y="2068450"/>
                </a:lnTo>
                <a:cubicBezTo>
                  <a:pt x="935285" y="2057108"/>
                  <a:pt x="939673" y="2046841"/>
                  <a:pt x="946766" y="2039409"/>
                </a:cubicBezTo>
                <a:lnTo>
                  <a:pt x="949385" y="2038273"/>
                </a:lnTo>
                <a:lnTo>
                  <a:pt x="948352" y="2035781"/>
                </a:lnTo>
                <a:cubicBezTo>
                  <a:pt x="948352" y="2025213"/>
                  <a:pt x="952635" y="2015645"/>
                  <a:pt x="959562" y="2008720"/>
                </a:cubicBezTo>
                <a:lnTo>
                  <a:pt x="964048" y="2006861"/>
                </a:lnTo>
                <a:lnTo>
                  <a:pt x="963287" y="2004978"/>
                </a:lnTo>
                <a:cubicBezTo>
                  <a:pt x="963287" y="1994152"/>
                  <a:pt x="967570" y="1984350"/>
                  <a:pt x="974496" y="1977256"/>
                </a:cubicBezTo>
                <a:lnTo>
                  <a:pt x="978751" y="1975451"/>
                </a:lnTo>
                <a:lnTo>
                  <a:pt x="978222" y="1974175"/>
                </a:lnTo>
                <a:cubicBezTo>
                  <a:pt x="978222" y="1963607"/>
                  <a:pt x="982505" y="1954039"/>
                  <a:pt x="989431" y="1947114"/>
                </a:cubicBezTo>
                <a:lnTo>
                  <a:pt x="990800" y="1946546"/>
                </a:lnTo>
                <a:lnTo>
                  <a:pt x="989423" y="1943373"/>
                </a:lnTo>
                <a:cubicBezTo>
                  <a:pt x="989423" y="1932547"/>
                  <a:pt x="994019" y="1922746"/>
                  <a:pt x="1001452" y="1915651"/>
                </a:cubicBezTo>
                <a:lnTo>
                  <a:pt x="1006649" y="1913597"/>
                </a:lnTo>
                <a:lnTo>
                  <a:pt x="1006224" y="1912570"/>
                </a:lnTo>
                <a:cubicBezTo>
                  <a:pt x="1006224" y="1902002"/>
                  <a:pt x="1010506" y="1892434"/>
                  <a:pt x="1017433" y="1885509"/>
                </a:cubicBezTo>
                <a:lnTo>
                  <a:pt x="1021919" y="1883650"/>
                </a:lnTo>
                <a:lnTo>
                  <a:pt x="1021158" y="1881767"/>
                </a:lnTo>
                <a:cubicBezTo>
                  <a:pt x="1021158" y="1870941"/>
                  <a:pt x="1025441" y="1861140"/>
                  <a:pt x="1032367" y="1854045"/>
                </a:cubicBezTo>
                <a:lnTo>
                  <a:pt x="1036267" y="1852391"/>
                </a:lnTo>
                <a:lnTo>
                  <a:pt x="1047302" y="1824451"/>
                </a:lnTo>
                <a:lnTo>
                  <a:pt x="1051565" y="1822599"/>
                </a:lnTo>
                <a:lnTo>
                  <a:pt x="1062510" y="1796174"/>
                </a:lnTo>
                <a:lnTo>
                  <a:pt x="1071896" y="1792286"/>
                </a:lnTo>
                <a:lnTo>
                  <a:pt x="1082771" y="1766032"/>
                </a:lnTo>
                <a:lnTo>
                  <a:pt x="1086944" y="1764303"/>
                </a:lnTo>
                <a:lnTo>
                  <a:pt x="1086497" y="1763224"/>
                </a:lnTo>
                <a:cubicBezTo>
                  <a:pt x="1086497" y="1752655"/>
                  <a:pt x="1090780" y="1743087"/>
                  <a:pt x="1097706" y="1736162"/>
                </a:cubicBezTo>
                <a:lnTo>
                  <a:pt x="1101732" y="1734494"/>
                </a:lnTo>
                <a:lnTo>
                  <a:pt x="1112641" y="1708160"/>
                </a:lnTo>
                <a:lnTo>
                  <a:pt x="1120244" y="1705010"/>
                </a:lnTo>
                <a:lnTo>
                  <a:pt x="1131582" y="1678291"/>
                </a:lnTo>
                <a:lnTo>
                  <a:pt x="1137798" y="1675778"/>
                </a:lnTo>
                <a:lnTo>
                  <a:pt x="1136902" y="1673615"/>
                </a:lnTo>
                <a:cubicBezTo>
                  <a:pt x="1136902" y="1663047"/>
                  <a:pt x="1141185" y="1653480"/>
                  <a:pt x="1148111" y="1646554"/>
                </a:cubicBezTo>
                <a:lnTo>
                  <a:pt x="1157577" y="1642633"/>
                </a:lnTo>
                <a:lnTo>
                  <a:pt x="1166779" y="1620419"/>
                </a:lnTo>
                <a:lnTo>
                  <a:pt x="1171635" y="1618407"/>
                </a:lnTo>
                <a:lnTo>
                  <a:pt x="1170505" y="1615743"/>
                </a:lnTo>
                <a:cubicBezTo>
                  <a:pt x="1170505" y="1605175"/>
                  <a:pt x="1174892" y="1595607"/>
                  <a:pt x="1181987" y="1588682"/>
                </a:cubicBezTo>
                <a:lnTo>
                  <a:pt x="1193321" y="1584099"/>
                </a:lnTo>
                <a:lnTo>
                  <a:pt x="1202249" y="1562546"/>
                </a:lnTo>
                <a:lnTo>
                  <a:pt x="1210266" y="1559224"/>
                </a:lnTo>
                <a:lnTo>
                  <a:pt x="1220917" y="1531630"/>
                </a:lnTo>
                <a:lnTo>
                  <a:pt x="1230113" y="1527543"/>
                </a:lnTo>
                <a:lnTo>
                  <a:pt x="1239585" y="1504675"/>
                </a:lnTo>
                <a:lnTo>
                  <a:pt x="1244123" y="1502795"/>
                </a:lnTo>
                <a:lnTo>
                  <a:pt x="1255340" y="1476945"/>
                </a:lnTo>
                <a:lnTo>
                  <a:pt x="1265954" y="1472749"/>
                </a:lnTo>
                <a:lnTo>
                  <a:pt x="1275603" y="1450538"/>
                </a:lnTo>
                <a:lnTo>
                  <a:pt x="1288789" y="1445329"/>
                </a:lnTo>
                <a:lnTo>
                  <a:pt x="1297458" y="1424402"/>
                </a:lnTo>
                <a:lnTo>
                  <a:pt x="1305053" y="1421255"/>
                </a:lnTo>
                <a:lnTo>
                  <a:pt x="1316399" y="1393212"/>
                </a:lnTo>
                <a:lnTo>
                  <a:pt x="1327571" y="1388474"/>
                </a:lnTo>
                <a:lnTo>
                  <a:pt x="1336661" y="1366529"/>
                </a:lnTo>
                <a:lnTo>
                  <a:pt x="1345195" y="1362995"/>
                </a:lnTo>
                <a:lnTo>
                  <a:pt x="1355329" y="1338528"/>
                </a:lnTo>
                <a:lnTo>
                  <a:pt x="1365813" y="1334185"/>
                </a:lnTo>
                <a:lnTo>
                  <a:pt x="1374817" y="1312939"/>
                </a:lnTo>
                <a:lnTo>
                  <a:pt x="1389923" y="1306824"/>
                </a:lnTo>
                <a:lnTo>
                  <a:pt x="1398267" y="1285209"/>
                </a:lnTo>
                <a:lnTo>
                  <a:pt x="1409358" y="1280278"/>
                </a:lnTo>
                <a:lnTo>
                  <a:pt x="1416935" y="1261987"/>
                </a:lnTo>
                <a:lnTo>
                  <a:pt x="1432618" y="1255491"/>
                </a:lnTo>
                <a:lnTo>
                  <a:pt x="1441203" y="1234258"/>
                </a:lnTo>
                <a:lnTo>
                  <a:pt x="1455110" y="1228357"/>
                </a:lnTo>
                <a:lnTo>
                  <a:pt x="1463605" y="1207850"/>
                </a:lnTo>
                <a:lnTo>
                  <a:pt x="1473842" y="1203609"/>
                </a:lnTo>
                <a:lnTo>
                  <a:pt x="1482274" y="1182261"/>
                </a:lnTo>
                <a:lnTo>
                  <a:pt x="1499333" y="1174850"/>
                </a:lnTo>
                <a:lnTo>
                  <a:pt x="1506543" y="1157444"/>
                </a:lnTo>
                <a:lnTo>
                  <a:pt x="1520517" y="1151656"/>
                </a:lnTo>
                <a:lnTo>
                  <a:pt x="1528945" y="1131309"/>
                </a:lnTo>
                <a:lnTo>
                  <a:pt x="1544318" y="1124941"/>
                </a:lnTo>
                <a:lnTo>
                  <a:pt x="1551620" y="1107312"/>
                </a:lnTo>
                <a:lnTo>
                  <a:pt x="1567380" y="1100785"/>
                </a:lnTo>
                <a:lnTo>
                  <a:pt x="1575615" y="1080904"/>
                </a:lnTo>
                <a:lnTo>
                  <a:pt x="1591455" y="1074342"/>
                </a:lnTo>
                <a:lnTo>
                  <a:pt x="1598017" y="1058502"/>
                </a:lnTo>
                <a:lnTo>
                  <a:pt x="1613034" y="1052281"/>
                </a:lnTo>
                <a:lnTo>
                  <a:pt x="1620692" y="1034234"/>
                </a:lnTo>
                <a:lnTo>
                  <a:pt x="1637223" y="1027549"/>
                </a:lnTo>
                <a:lnTo>
                  <a:pt x="1644689" y="1008645"/>
                </a:lnTo>
                <a:lnTo>
                  <a:pt x="1659943" y="1002017"/>
                </a:lnTo>
                <a:lnTo>
                  <a:pt x="1667363" y="984101"/>
                </a:lnTo>
                <a:lnTo>
                  <a:pt x="1684990" y="976801"/>
                </a:lnTo>
                <a:lnTo>
                  <a:pt x="1691359" y="961426"/>
                </a:lnTo>
                <a:lnTo>
                  <a:pt x="1707475" y="954751"/>
                </a:lnTo>
                <a:lnTo>
                  <a:pt x="1714308" y="939024"/>
                </a:lnTo>
                <a:lnTo>
                  <a:pt x="1733345" y="931505"/>
                </a:lnTo>
                <a:lnTo>
                  <a:pt x="1740169" y="915029"/>
                </a:lnTo>
                <a:lnTo>
                  <a:pt x="1757798" y="907728"/>
                </a:lnTo>
                <a:lnTo>
                  <a:pt x="1758803" y="905303"/>
                </a:lnTo>
                <a:lnTo>
                  <a:pt x="1738061" y="914522"/>
                </a:lnTo>
                <a:lnTo>
                  <a:pt x="1734007" y="924075"/>
                </a:lnTo>
                <a:lnTo>
                  <a:pt x="1716330" y="931222"/>
                </a:lnTo>
                <a:lnTo>
                  <a:pt x="1710012" y="946477"/>
                </a:lnTo>
                <a:lnTo>
                  <a:pt x="1690274" y="954653"/>
                </a:lnTo>
                <a:lnTo>
                  <a:pt x="1683876" y="970472"/>
                </a:lnTo>
                <a:lnTo>
                  <a:pt x="1667955" y="977228"/>
                </a:lnTo>
                <a:lnTo>
                  <a:pt x="1661200" y="993147"/>
                </a:lnTo>
                <a:lnTo>
                  <a:pt x="1643235" y="1000411"/>
                </a:lnTo>
                <a:lnTo>
                  <a:pt x="1636659" y="1015549"/>
                </a:lnTo>
                <a:lnTo>
                  <a:pt x="1617622" y="1023068"/>
                </a:lnTo>
                <a:lnTo>
                  <a:pt x="1610796" y="1039544"/>
                </a:lnTo>
                <a:lnTo>
                  <a:pt x="1594320" y="1046369"/>
                </a:lnTo>
                <a:lnTo>
                  <a:pt x="1586801" y="1065408"/>
                </a:lnTo>
                <a:lnTo>
                  <a:pt x="1571075" y="1072241"/>
                </a:lnTo>
                <a:lnTo>
                  <a:pt x="1564399" y="1088356"/>
                </a:lnTo>
                <a:lnTo>
                  <a:pt x="1549382" y="1094577"/>
                </a:lnTo>
                <a:lnTo>
                  <a:pt x="1541723" y="1112624"/>
                </a:lnTo>
                <a:lnTo>
                  <a:pt x="1524046" y="1119772"/>
                </a:lnTo>
                <a:lnTo>
                  <a:pt x="1517728" y="1135026"/>
                </a:lnTo>
                <a:lnTo>
                  <a:pt x="1504286" y="1140593"/>
                </a:lnTo>
                <a:lnTo>
                  <a:pt x="1495326" y="1162755"/>
                </a:lnTo>
                <a:lnTo>
                  <a:pt x="1477278" y="1170414"/>
                </a:lnTo>
                <a:lnTo>
                  <a:pt x="1471057" y="1185431"/>
                </a:lnTo>
                <a:lnTo>
                  <a:pt x="1457084" y="1191219"/>
                </a:lnTo>
                <a:lnTo>
                  <a:pt x="1448655" y="1211567"/>
                </a:lnTo>
                <a:lnTo>
                  <a:pt x="1439245" y="1215465"/>
                </a:lnTo>
                <a:lnTo>
                  <a:pt x="1429713" y="1239024"/>
                </a:lnTo>
                <a:lnTo>
                  <a:pt x="1412135" y="1246479"/>
                </a:lnTo>
                <a:lnTo>
                  <a:pt x="1405718" y="1261972"/>
                </a:lnTo>
                <a:lnTo>
                  <a:pt x="1392276" y="1267539"/>
                </a:lnTo>
                <a:lnTo>
                  <a:pt x="1383316" y="1289701"/>
                </a:lnTo>
                <a:lnTo>
                  <a:pt x="1373882" y="1293704"/>
                </a:lnTo>
                <a:lnTo>
                  <a:pt x="1364375" y="1316109"/>
                </a:lnTo>
                <a:lnTo>
                  <a:pt x="1348373" y="1322579"/>
                </a:lnTo>
                <a:lnTo>
                  <a:pt x="1340379" y="1343292"/>
                </a:lnTo>
                <a:lnTo>
                  <a:pt x="1330387" y="1347733"/>
                </a:lnTo>
                <a:lnTo>
                  <a:pt x="1321711" y="1369702"/>
                </a:lnTo>
                <a:lnTo>
                  <a:pt x="1310199" y="1374704"/>
                </a:lnTo>
                <a:lnTo>
                  <a:pt x="1302222" y="1392650"/>
                </a:lnTo>
                <a:lnTo>
                  <a:pt x="1288117" y="1398093"/>
                </a:lnTo>
                <a:lnTo>
                  <a:pt x="1278773" y="1420652"/>
                </a:lnTo>
                <a:lnTo>
                  <a:pt x="1270299" y="1424162"/>
                </a:lnTo>
                <a:lnTo>
                  <a:pt x="1260105" y="1449975"/>
                </a:lnTo>
                <a:lnTo>
                  <a:pt x="1251735" y="1453611"/>
                </a:lnTo>
                <a:lnTo>
                  <a:pt x="1241164" y="1478524"/>
                </a:lnTo>
                <a:lnTo>
                  <a:pt x="1229830" y="1483108"/>
                </a:lnTo>
                <a:lnTo>
                  <a:pt x="1220902" y="1504660"/>
                </a:lnTo>
                <a:lnTo>
                  <a:pt x="1211946" y="1508370"/>
                </a:lnTo>
                <a:lnTo>
                  <a:pt x="1202233" y="1532388"/>
                </a:lnTo>
                <a:lnTo>
                  <a:pt x="1192799" y="1536392"/>
                </a:lnTo>
                <a:lnTo>
                  <a:pt x="1183291" y="1558797"/>
                </a:lnTo>
                <a:lnTo>
                  <a:pt x="1173421" y="1562789"/>
                </a:lnTo>
                <a:lnTo>
                  <a:pt x="1163029" y="1589713"/>
                </a:lnTo>
                <a:lnTo>
                  <a:pt x="1153833" y="1593801"/>
                </a:lnTo>
                <a:lnTo>
                  <a:pt x="1144361" y="1616669"/>
                </a:lnTo>
                <a:lnTo>
                  <a:pt x="1139365" y="1618737"/>
                </a:lnTo>
                <a:lnTo>
                  <a:pt x="1129153" y="1642804"/>
                </a:lnTo>
                <a:lnTo>
                  <a:pt x="1119741" y="1646610"/>
                </a:lnTo>
                <a:lnTo>
                  <a:pt x="1120101" y="1647480"/>
                </a:lnTo>
                <a:cubicBezTo>
                  <a:pt x="1120101" y="1658048"/>
                  <a:pt x="1115817" y="1667616"/>
                  <a:pt x="1108892" y="1674541"/>
                </a:cubicBezTo>
                <a:lnTo>
                  <a:pt x="1099425" y="1678463"/>
                </a:lnTo>
                <a:lnTo>
                  <a:pt x="1090223" y="1700677"/>
                </a:lnTo>
                <a:lnTo>
                  <a:pt x="1085390" y="1702679"/>
                </a:lnTo>
                <a:lnTo>
                  <a:pt x="1086498" y="1705352"/>
                </a:lnTo>
                <a:cubicBezTo>
                  <a:pt x="1086498" y="1715921"/>
                  <a:pt x="1082214" y="1725488"/>
                  <a:pt x="1075289" y="1732413"/>
                </a:cubicBezTo>
                <a:lnTo>
                  <a:pt x="1071087" y="1734154"/>
                </a:lnTo>
                <a:lnTo>
                  <a:pt x="1071562" y="1735222"/>
                </a:lnTo>
                <a:cubicBezTo>
                  <a:pt x="1071562" y="1745790"/>
                  <a:pt x="1066965" y="1755357"/>
                  <a:pt x="1059533" y="1762283"/>
                </a:cubicBezTo>
                <a:lnTo>
                  <a:pt x="1049873" y="1766012"/>
                </a:lnTo>
                <a:lnTo>
                  <a:pt x="1039818" y="1790285"/>
                </a:lnTo>
                <a:lnTo>
                  <a:pt x="1035646" y="1792013"/>
                </a:lnTo>
                <a:lnTo>
                  <a:pt x="1036093" y="1793093"/>
                </a:lnTo>
                <a:cubicBezTo>
                  <a:pt x="1036093" y="1803661"/>
                  <a:pt x="1031809" y="1813229"/>
                  <a:pt x="1024884" y="1820154"/>
                </a:cubicBezTo>
                <a:lnTo>
                  <a:pt x="1020396" y="1822012"/>
                </a:lnTo>
                <a:lnTo>
                  <a:pt x="1021158" y="1823896"/>
                </a:lnTo>
                <a:cubicBezTo>
                  <a:pt x="1021158" y="1834722"/>
                  <a:pt x="1016874" y="1844522"/>
                  <a:pt x="1009949" y="1851617"/>
                </a:cubicBezTo>
                <a:lnTo>
                  <a:pt x="1006046" y="1853274"/>
                </a:lnTo>
                <a:lnTo>
                  <a:pt x="994741" y="1881214"/>
                </a:lnTo>
                <a:lnTo>
                  <a:pt x="988591" y="1883823"/>
                </a:lnTo>
                <a:lnTo>
                  <a:pt x="978213" y="1909488"/>
                </a:lnTo>
                <a:lnTo>
                  <a:pt x="973959" y="1911293"/>
                </a:lnTo>
                <a:lnTo>
                  <a:pt x="974488" y="1912570"/>
                </a:lnTo>
                <a:cubicBezTo>
                  <a:pt x="974488" y="1923138"/>
                  <a:pt x="970204" y="1932706"/>
                  <a:pt x="963279" y="1939631"/>
                </a:cubicBezTo>
                <a:lnTo>
                  <a:pt x="958791" y="1941489"/>
                </a:lnTo>
                <a:lnTo>
                  <a:pt x="959553" y="1943373"/>
                </a:lnTo>
                <a:cubicBezTo>
                  <a:pt x="959553" y="1954199"/>
                  <a:pt x="955269" y="1963999"/>
                  <a:pt x="948344" y="1971094"/>
                </a:cubicBezTo>
                <a:lnTo>
                  <a:pt x="944081" y="1972904"/>
                </a:lnTo>
                <a:lnTo>
                  <a:pt x="944622" y="1974175"/>
                </a:lnTo>
                <a:cubicBezTo>
                  <a:pt x="944622" y="1984743"/>
                  <a:pt x="940234" y="1994311"/>
                  <a:pt x="933139" y="2001236"/>
                </a:cubicBezTo>
                <a:lnTo>
                  <a:pt x="927267" y="2003610"/>
                </a:lnTo>
                <a:lnTo>
                  <a:pt x="927819" y="2004978"/>
                </a:lnTo>
                <a:cubicBezTo>
                  <a:pt x="927819" y="2015804"/>
                  <a:pt x="923535" y="2025604"/>
                  <a:pt x="916610" y="2032699"/>
                </a:cubicBezTo>
                <a:lnTo>
                  <a:pt x="915531" y="2033157"/>
                </a:lnTo>
                <a:lnTo>
                  <a:pt x="916618" y="2035781"/>
                </a:lnTo>
                <a:cubicBezTo>
                  <a:pt x="916618" y="2046349"/>
                  <a:pt x="912335" y="2055917"/>
                  <a:pt x="905410" y="2062842"/>
                </a:cubicBezTo>
                <a:lnTo>
                  <a:pt x="900330" y="2064946"/>
                </a:lnTo>
                <a:lnTo>
                  <a:pt x="901683" y="2068450"/>
                </a:lnTo>
                <a:cubicBezTo>
                  <a:pt x="901683" y="2079791"/>
                  <a:pt x="897399" y="2090058"/>
                  <a:pt x="890474" y="2097492"/>
                </a:cubicBezTo>
                <a:lnTo>
                  <a:pt x="889185" y="2098065"/>
                </a:lnTo>
                <a:lnTo>
                  <a:pt x="890482" y="2101121"/>
                </a:lnTo>
                <a:cubicBezTo>
                  <a:pt x="890482" y="2111689"/>
                  <a:pt x="886095" y="2121257"/>
                  <a:pt x="879000" y="2128182"/>
                </a:cubicBezTo>
                <a:lnTo>
                  <a:pt x="873126" y="2130556"/>
                </a:lnTo>
                <a:lnTo>
                  <a:pt x="873679" y="2131924"/>
                </a:lnTo>
                <a:cubicBezTo>
                  <a:pt x="873679" y="2142749"/>
                  <a:pt x="869396" y="2152550"/>
                  <a:pt x="862471" y="2159645"/>
                </a:cubicBezTo>
                <a:lnTo>
                  <a:pt x="861391" y="2160102"/>
                </a:lnTo>
                <a:lnTo>
                  <a:pt x="862478" y="2162725"/>
                </a:lnTo>
                <a:cubicBezTo>
                  <a:pt x="862478" y="2173294"/>
                  <a:pt x="858195" y="2182862"/>
                  <a:pt x="851270" y="2189787"/>
                </a:cubicBezTo>
                <a:lnTo>
                  <a:pt x="849410" y="2190557"/>
                </a:lnTo>
                <a:lnTo>
                  <a:pt x="851278" y="2195395"/>
                </a:lnTo>
                <a:cubicBezTo>
                  <a:pt x="851278" y="2206736"/>
                  <a:pt x="846994" y="2217003"/>
                  <a:pt x="840069" y="2224436"/>
                </a:cubicBezTo>
                <a:lnTo>
                  <a:pt x="838728" y="2225031"/>
                </a:lnTo>
                <a:lnTo>
                  <a:pt x="840076" y="2228065"/>
                </a:lnTo>
                <a:cubicBezTo>
                  <a:pt x="840076" y="2238634"/>
                  <a:pt x="835479" y="2248201"/>
                  <a:pt x="828047" y="2255126"/>
                </a:cubicBezTo>
                <a:lnTo>
                  <a:pt x="824207" y="2256609"/>
                </a:lnTo>
                <a:lnTo>
                  <a:pt x="825141" y="2258867"/>
                </a:lnTo>
                <a:cubicBezTo>
                  <a:pt x="825141" y="2269693"/>
                  <a:pt x="820754" y="2279495"/>
                  <a:pt x="813659" y="2286589"/>
                </a:cubicBezTo>
                <a:lnTo>
                  <a:pt x="809896" y="2288147"/>
                </a:lnTo>
                <a:lnTo>
                  <a:pt x="812073" y="2293404"/>
                </a:lnTo>
                <a:lnTo>
                  <a:pt x="801700" y="2318447"/>
                </a:lnTo>
                <a:lnTo>
                  <a:pt x="804607" y="2325139"/>
                </a:lnTo>
                <a:cubicBezTo>
                  <a:pt x="804607" y="2335708"/>
                  <a:pt x="800115" y="2345275"/>
                  <a:pt x="792852" y="2352201"/>
                </a:cubicBezTo>
                <a:lnTo>
                  <a:pt x="790999" y="2352932"/>
                </a:lnTo>
                <a:lnTo>
                  <a:pt x="793405" y="2358742"/>
                </a:lnTo>
                <a:cubicBezTo>
                  <a:pt x="793405" y="2369311"/>
                  <a:pt x="789122" y="2378878"/>
                  <a:pt x="782195" y="2385803"/>
                </a:cubicBezTo>
                <a:lnTo>
                  <a:pt x="780550" y="2386485"/>
                </a:lnTo>
                <a:lnTo>
                  <a:pt x="782205" y="2390479"/>
                </a:lnTo>
                <a:cubicBezTo>
                  <a:pt x="782205" y="2401047"/>
                  <a:pt x="777921" y="2410615"/>
                  <a:pt x="770996" y="2417540"/>
                </a:cubicBezTo>
                <a:lnTo>
                  <a:pt x="768642" y="2418515"/>
                </a:lnTo>
                <a:lnTo>
                  <a:pt x="771004" y="2424082"/>
                </a:lnTo>
                <a:lnTo>
                  <a:pt x="760538" y="2448749"/>
                </a:lnTo>
                <a:lnTo>
                  <a:pt x="763536" y="2455818"/>
                </a:lnTo>
                <a:cubicBezTo>
                  <a:pt x="763536" y="2466386"/>
                  <a:pt x="759149" y="2475953"/>
                  <a:pt x="752054" y="2482879"/>
                </a:cubicBezTo>
                <a:lnTo>
                  <a:pt x="748375" y="2484366"/>
                </a:lnTo>
                <a:lnTo>
                  <a:pt x="750468" y="2489421"/>
                </a:lnTo>
                <a:lnTo>
                  <a:pt x="739388" y="2516170"/>
                </a:lnTo>
                <a:lnTo>
                  <a:pt x="743001" y="2524891"/>
                </a:lnTo>
                <a:lnTo>
                  <a:pt x="733081" y="2548839"/>
                </a:lnTo>
                <a:lnTo>
                  <a:pt x="735533" y="2554760"/>
                </a:lnTo>
                <a:cubicBezTo>
                  <a:pt x="735533" y="2565329"/>
                  <a:pt x="731251" y="2574896"/>
                  <a:pt x="724324" y="2581821"/>
                </a:cubicBezTo>
                <a:lnTo>
                  <a:pt x="721360" y="2583050"/>
                </a:lnTo>
                <a:lnTo>
                  <a:pt x="724332" y="2590230"/>
                </a:lnTo>
                <a:lnTo>
                  <a:pt x="713489" y="2616412"/>
                </a:lnTo>
                <a:lnTo>
                  <a:pt x="716865" y="2624766"/>
                </a:lnTo>
                <a:lnTo>
                  <a:pt x="706072" y="2651460"/>
                </a:lnTo>
                <a:lnTo>
                  <a:pt x="709399" y="2659303"/>
                </a:lnTo>
                <a:lnTo>
                  <a:pt x="698381" y="2685268"/>
                </a:lnTo>
                <a:lnTo>
                  <a:pt x="701932" y="2693840"/>
                </a:lnTo>
                <a:lnTo>
                  <a:pt x="692365" y="2716934"/>
                </a:lnTo>
                <a:lnTo>
                  <a:pt x="696332" y="2726510"/>
                </a:lnTo>
                <a:lnTo>
                  <a:pt x="685639" y="2752326"/>
                </a:lnTo>
                <a:lnTo>
                  <a:pt x="688863" y="2760112"/>
                </a:lnTo>
                <a:lnTo>
                  <a:pt x="678170" y="2785928"/>
                </a:lnTo>
                <a:lnTo>
                  <a:pt x="681396" y="2793715"/>
                </a:lnTo>
                <a:lnTo>
                  <a:pt x="670316" y="2820464"/>
                </a:lnTo>
                <a:lnTo>
                  <a:pt x="673929" y="2829185"/>
                </a:lnTo>
                <a:lnTo>
                  <a:pt x="665103" y="2850494"/>
                </a:lnTo>
                <a:lnTo>
                  <a:pt x="670195" y="2862788"/>
                </a:lnTo>
                <a:lnTo>
                  <a:pt x="660596" y="2885963"/>
                </a:lnTo>
                <a:lnTo>
                  <a:pt x="666461" y="2900125"/>
                </a:lnTo>
                <a:lnTo>
                  <a:pt x="655695" y="2926117"/>
                </a:lnTo>
                <a:lnTo>
                  <a:pt x="658993" y="2934660"/>
                </a:lnTo>
                <a:lnTo>
                  <a:pt x="649858" y="2958330"/>
                </a:lnTo>
                <a:lnTo>
                  <a:pt x="655260" y="2971063"/>
                </a:lnTo>
                <a:lnTo>
                  <a:pt x="646132" y="2992576"/>
                </a:lnTo>
                <a:lnTo>
                  <a:pt x="651527" y="3005600"/>
                </a:lnTo>
                <a:lnTo>
                  <a:pt x="642443" y="3027529"/>
                </a:lnTo>
                <a:lnTo>
                  <a:pt x="647793" y="3040137"/>
                </a:lnTo>
                <a:lnTo>
                  <a:pt x="638401" y="3062271"/>
                </a:lnTo>
                <a:lnTo>
                  <a:pt x="644059" y="3075606"/>
                </a:lnTo>
                <a:lnTo>
                  <a:pt x="635063" y="3096807"/>
                </a:lnTo>
                <a:lnTo>
                  <a:pt x="640326" y="3109209"/>
                </a:lnTo>
                <a:lnTo>
                  <a:pt x="629274" y="3135254"/>
                </a:lnTo>
                <a:lnTo>
                  <a:pt x="634724" y="3148413"/>
                </a:lnTo>
                <a:lnTo>
                  <a:pt x="627658" y="3165473"/>
                </a:lnTo>
                <a:lnTo>
                  <a:pt x="634724" y="3182950"/>
                </a:lnTo>
                <a:lnTo>
                  <a:pt x="625814" y="3204987"/>
                </a:lnTo>
                <a:lnTo>
                  <a:pt x="630991" y="3217485"/>
                </a:lnTo>
                <a:lnTo>
                  <a:pt x="623717" y="3235045"/>
                </a:lnTo>
                <a:lnTo>
                  <a:pt x="630991" y="3253888"/>
                </a:lnTo>
                <a:lnTo>
                  <a:pt x="621917" y="3277398"/>
                </a:lnTo>
                <a:lnTo>
                  <a:pt x="627257" y="3290292"/>
                </a:lnTo>
                <a:lnTo>
                  <a:pt x="619911" y="3308027"/>
                </a:lnTo>
                <a:lnTo>
                  <a:pt x="627257" y="3325761"/>
                </a:lnTo>
                <a:lnTo>
                  <a:pt x="619525" y="3344430"/>
                </a:lnTo>
                <a:lnTo>
                  <a:pt x="627257" y="3363098"/>
                </a:lnTo>
                <a:lnTo>
                  <a:pt x="619911" y="3380834"/>
                </a:lnTo>
                <a:lnTo>
                  <a:pt x="627257" y="3398569"/>
                </a:lnTo>
                <a:lnTo>
                  <a:pt x="626200" y="3401120"/>
                </a:lnTo>
                <a:lnTo>
                  <a:pt x="551773" y="3401120"/>
                </a:lnTo>
                <a:lnTo>
                  <a:pt x="550716" y="3398569"/>
                </a:lnTo>
                <a:lnTo>
                  <a:pt x="558063" y="3380834"/>
                </a:lnTo>
                <a:lnTo>
                  <a:pt x="550716" y="3363098"/>
                </a:lnTo>
                <a:lnTo>
                  <a:pt x="558450" y="3344430"/>
                </a:lnTo>
                <a:lnTo>
                  <a:pt x="550716" y="3325761"/>
                </a:lnTo>
                <a:lnTo>
                  <a:pt x="558063" y="3308027"/>
                </a:lnTo>
                <a:lnTo>
                  <a:pt x="550716" y="3290292"/>
                </a:lnTo>
                <a:lnTo>
                  <a:pt x="559922" y="3268067"/>
                </a:lnTo>
                <a:lnTo>
                  <a:pt x="554450" y="3253888"/>
                </a:lnTo>
                <a:lnTo>
                  <a:pt x="561723" y="3235043"/>
                </a:lnTo>
                <a:lnTo>
                  <a:pt x="554450" y="3217485"/>
                </a:lnTo>
                <a:lnTo>
                  <a:pt x="563406" y="3195864"/>
                </a:lnTo>
                <a:lnTo>
                  <a:pt x="558184" y="3182950"/>
                </a:lnTo>
                <a:lnTo>
                  <a:pt x="565250" y="3165473"/>
                </a:lnTo>
                <a:lnTo>
                  <a:pt x="558184" y="3148413"/>
                </a:lnTo>
                <a:lnTo>
                  <a:pt x="568245" y="3124121"/>
                </a:lnTo>
                <a:lnTo>
                  <a:pt x="561917" y="3109209"/>
                </a:lnTo>
                <a:lnTo>
                  <a:pt x="570913" y="3088008"/>
                </a:lnTo>
                <a:lnTo>
                  <a:pt x="565651" y="3075606"/>
                </a:lnTo>
                <a:lnTo>
                  <a:pt x="575043" y="3053471"/>
                </a:lnTo>
                <a:lnTo>
                  <a:pt x="569385" y="3040137"/>
                </a:lnTo>
                <a:lnTo>
                  <a:pt x="578514" y="3018624"/>
                </a:lnTo>
                <a:lnTo>
                  <a:pt x="573118" y="3005600"/>
                </a:lnTo>
                <a:lnTo>
                  <a:pt x="582201" y="2983671"/>
                </a:lnTo>
                <a:lnTo>
                  <a:pt x="576852" y="2971063"/>
                </a:lnTo>
                <a:lnTo>
                  <a:pt x="587143" y="2946812"/>
                </a:lnTo>
                <a:lnTo>
                  <a:pt x="582452" y="2934660"/>
                </a:lnTo>
                <a:lnTo>
                  <a:pt x="591153" y="2912117"/>
                </a:lnTo>
                <a:lnTo>
                  <a:pt x="586186" y="2900125"/>
                </a:lnTo>
                <a:lnTo>
                  <a:pt x="597652" y="2872440"/>
                </a:lnTo>
                <a:lnTo>
                  <a:pt x="593654" y="2862788"/>
                </a:lnTo>
                <a:lnTo>
                  <a:pt x="602481" y="2841480"/>
                </a:lnTo>
                <a:lnTo>
                  <a:pt x="597388" y="2829185"/>
                </a:lnTo>
                <a:lnTo>
                  <a:pt x="608468" y="2802436"/>
                </a:lnTo>
                <a:lnTo>
                  <a:pt x="604855" y="2793715"/>
                </a:lnTo>
                <a:lnTo>
                  <a:pt x="615548" y="2767899"/>
                </a:lnTo>
                <a:lnTo>
                  <a:pt x="612322" y="2760112"/>
                </a:lnTo>
                <a:lnTo>
                  <a:pt x="621148" y="2738803"/>
                </a:lnTo>
                <a:lnTo>
                  <a:pt x="616056" y="2726510"/>
                </a:lnTo>
                <a:lnTo>
                  <a:pt x="626556" y="2701160"/>
                </a:lnTo>
                <a:lnTo>
                  <a:pt x="623523" y="2693840"/>
                </a:lnTo>
                <a:lnTo>
                  <a:pt x="634452" y="2667457"/>
                </a:lnTo>
                <a:lnTo>
                  <a:pt x="630992" y="2659303"/>
                </a:lnTo>
                <a:cubicBezTo>
                  <a:pt x="630992" y="2648735"/>
                  <a:pt x="635381" y="2639167"/>
                  <a:pt x="642474" y="2632242"/>
                </a:cubicBezTo>
                <a:lnTo>
                  <a:pt x="643224" y="2631937"/>
                </a:lnTo>
                <a:lnTo>
                  <a:pt x="640324" y="2624766"/>
                </a:lnTo>
                <a:lnTo>
                  <a:pt x="651080" y="2598167"/>
                </a:lnTo>
                <a:lnTo>
                  <a:pt x="647792" y="2590230"/>
                </a:lnTo>
                <a:cubicBezTo>
                  <a:pt x="647792" y="2579661"/>
                  <a:pt x="652076" y="2570094"/>
                  <a:pt x="659001" y="2563168"/>
                </a:cubicBezTo>
                <a:lnTo>
                  <a:pt x="661967" y="2561940"/>
                </a:lnTo>
                <a:lnTo>
                  <a:pt x="658993" y="2554760"/>
                </a:lnTo>
                <a:lnTo>
                  <a:pt x="668913" y="2530811"/>
                </a:lnTo>
                <a:lnTo>
                  <a:pt x="666460" y="2524891"/>
                </a:lnTo>
                <a:lnTo>
                  <a:pt x="677540" y="2498141"/>
                </a:lnTo>
                <a:lnTo>
                  <a:pt x="673929" y="2489421"/>
                </a:lnTo>
                <a:cubicBezTo>
                  <a:pt x="673929" y="2478852"/>
                  <a:pt x="678210" y="2469285"/>
                  <a:pt x="685137" y="2462359"/>
                </a:cubicBezTo>
                <a:lnTo>
                  <a:pt x="687491" y="2461383"/>
                </a:lnTo>
                <a:lnTo>
                  <a:pt x="685128" y="2455818"/>
                </a:lnTo>
                <a:lnTo>
                  <a:pt x="695596" y="2431151"/>
                </a:lnTo>
                <a:lnTo>
                  <a:pt x="692596" y="2424082"/>
                </a:lnTo>
                <a:cubicBezTo>
                  <a:pt x="692596" y="2413514"/>
                  <a:pt x="696984" y="2403946"/>
                  <a:pt x="704079" y="2397021"/>
                </a:cubicBezTo>
                <a:lnTo>
                  <a:pt x="707757" y="2395533"/>
                </a:lnTo>
                <a:lnTo>
                  <a:pt x="705664" y="2390479"/>
                </a:lnTo>
                <a:cubicBezTo>
                  <a:pt x="705664" y="2379911"/>
                  <a:pt x="709947" y="2370343"/>
                  <a:pt x="716872" y="2363418"/>
                </a:cubicBezTo>
                <a:lnTo>
                  <a:pt x="718518" y="2362736"/>
                </a:lnTo>
                <a:lnTo>
                  <a:pt x="716865" y="2358742"/>
                </a:lnTo>
                <a:lnTo>
                  <a:pt x="727635" y="2332741"/>
                </a:lnTo>
                <a:lnTo>
                  <a:pt x="724332" y="2325139"/>
                </a:lnTo>
                <a:cubicBezTo>
                  <a:pt x="724332" y="2314571"/>
                  <a:pt x="728825" y="2305003"/>
                  <a:pt x="736088" y="2298078"/>
                </a:cubicBezTo>
                <a:lnTo>
                  <a:pt x="737275" y="2297610"/>
                </a:lnTo>
                <a:lnTo>
                  <a:pt x="735532" y="2293404"/>
                </a:lnTo>
                <a:cubicBezTo>
                  <a:pt x="735532" y="2282835"/>
                  <a:pt x="739815" y="2273268"/>
                  <a:pt x="746741" y="2266343"/>
                </a:cubicBezTo>
                <a:lnTo>
                  <a:pt x="749378" y="2265250"/>
                </a:lnTo>
                <a:lnTo>
                  <a:pt x="746733" y="2258867"/>
                </a:lnTo>
                <a:cubicBezTo>
                  <a:pt x="746733" y="2248041"/>
                  <a:pt x="751122" y="2238240"/>
                  <a:pt x="758216" y="2231145"/>
                </a:cubicBezTo>
                <a:lnTo>
                  <a:pt x="759136" y="2230764"/>
                </a:lnTo>
                <a:lnTo>
                  <a:pt x="757935" y="2228065"/>
                </a:lnTo>
                <a:cubicBezTo>
                  <a:pt x="757935" y="2217497"/>
                  <a:pt x="762532" y="2207929"/>
                  <a:pt x="769964" y="2201004"/>
                </a:cubicBezTo>
                <a:lnTo>
                  <a:pt x="776002" y="2198674"/>
                </a:lnTo>
                <a:lnTo>
                  <a:pt x="774736" y="2195395"/>
                </a:lnTo>
                <a:cubicBezTo>
                  <a:pt x="774736" y="2184053"/>
                  <a:pt x="779020" y="2173786"/>
                  <a:pt x="785946" y="2166353"/>
                </a:cubicBezTo>
                <a:lnTo>
                  <a:pt x="787209" y="2165792"/>
                </a:lnTo>
                <a:lnTo>
                  <a:pt x="785937" y="2162725"/>
                </a:lnTo>
                <a:cubicBezTo>
                  <a:pt x="785937" y="2152157"/>
                  <a:pt x="790221" y="2142590"/>
                  <a:pt x="797147" y="2135664"/>
                </a:cubicBezTo>
                <a:lnTo>
                  <a:pt x="798435" y="2135130"/>
                </a:lnTo>
                <a:lnTo>
                  <a:pt x="797138" y="2131924"/>
                </a:lnTo>
                <a:cubicBezTo>
                  <a:pt x="797138" y="2121098"/>
                  <a:pt x="801422" y="2111296"/>
                  <a:pt x="808348" y="2104202"/>
                </a:cubicBezTo>
                <a:lnTo>
                  <a:pt x="812613" y="2102392"/>
                </a:lnTo>
                <a:lnTo>
                  <a:pt x="812074" y="2101121"/>
                </a:lnTo>
                <a:cubicBezTo>
                  <a:pt x="812074" y="2090552"/>
                  <a:pt x="816462" y="2080985"/>
                  <a:pt x="823556" y="2074060"/>
                </a:cubicBezTo>
                <a:lnTo>
                  <a:pt x="826801" y="2072747"/>
                </a:lnTo>
                <a:lnTo>
                  <a:pt x="825143" y="2068450"/>
                </a:lnTo>
                <a:cubicBezTo>
                  <a:pt x="825143" y="2057108"/>
                  <a:pt x="829427" y="2046841"/>
                  <a:pt x="836352" y="2039409"/>
                </a:cubicBezTo>
                <a:lnTo>
                  <a:pt x="840766" y="2037446"/>
                </a:lnTo>
                <a:lnTo>
                  <a:pt x="840077" y="2035781"/>
                </a:lnTo>
                <a:cubicBezTo>
                  <a:pt x="840077" y="2025213"/>
                  <a:pt x="844361" y="2015645"/>
                  <a:pt x="851286" y="2008720"/>
                </a:cubicBezTo>
                <a:lnTo>
                  <a:pt x="852575" y="2008185"/>
                </a:lnTo>
                <a:lnTo>
                  <a:pt x="851278" y="2004978"/>
                </a:lnTo>
                <a:cubicBezTo>
                  <a:pt x="851278" y="1994152"/>
                  <a:pt x="855562" y="1984350"/>
                  <a:pt x="862487" y="1977256"/>
                </a:cubicBezTo>
                <a:lnTo>
                  <a:pt x="866751" y="1975446"/>
                </a:lnTo>
                <a:lnTo>
                  <a:pt x="866213" y="1974175"/>
                </a:lnTo>
                <a:cubicBezTo>
                  <a:pt x="866213" y="1963607"/>
                  <a:pt x="870600" y="1954039"/>
                  <a:pt x="877695" y="1947114"/>
                </a:cubicBezTo>
                <a:lnTo>
                  <a:pt x="883566" y="1944740"/>
                </a:lnTo>
                <a:lnTo>
                  <a:pt x="883014" y="1943373"/>
                </a:lnTo>
                <a:cubicBezTo>
                  <a:pt x="883014" y="1932547"/>
                  <a:pt x="887298" y="1922746"/>
                  <a:pt x="894223" y="1915651"/>
                </a:cubicBezTo>
                <a:lnTo>
                  <a:pt x="898478" y="1913846"/>
                </a:lnTo>
                <a:lnTo>
                  <a:pt x="897948" y="1912570"/>
                </a:lnTo>
                <a:cubicBezTo>
                  <a:pt x="897948" y="1902002"/>
                  <a:pt x="902232" y="1892434"/>
                  <a:pt x="909157" y="1885509"/>
                </a:cubicBezTo>
                <a:lnTo>
                  <a:pt x="913645" y="1883650"/>
                </a:lnTo>
                <a:lnTo>
                  <a:pt x="912883" y="1881767"/>
                </a:lnTo>
                <a:cubicBezTo>
                  <a:pt x="912883" y="1870941"/>
                  <a:pt x="917167" y="1861140"/>
                  <a:pt x="924093" y="1854045"/>
                </a:cubicBezTo>
                <a:lnTo>
                  <a:pt x="927998" y="1852388"/>
                </a:lnTo>
                <a:lnTo>
                  <a:pt x="939301" y="1824451"/>
                </a:lnTo>
                <a:lnTo>
                  <a:pt x="945449" y="1821843"/>
                </a:lnTo>
                <a:lnTo>
                  <a:pt x="955827" y="1796174"/>
                </a:lnTo>
                <a:lnTo>
                  <a:pt x="960081" y="1794369"/>
                </a:lnTo>
                <a:lnTo>
                  <a:pt x="959552" y="1793093"/>
                </a:lnTo>
                <a:cubicBezTo>
                  <a:pt x="959552" y="1782525"/>
                  <a:pt x="963835" y="1772957"/>
                  <a:pt x="970761" y="1766032"/>
                </a:cubicBezTo>
                <a:lnTo>
                  <a:pt x="974934" y="1764303"/>
                </a:lnTo>
                <a:lnTo>
                  <a:pt x="974487" y="1763224"/>
                </a:lnTo>
                <a:cubicBezTo>
                  <a:pt x="974487" y="1752655"/>
                  <a:pt x="978770" y="1743087"/>
                  <a:pt x="985696" y="1736162"/>
                </a:cubicBezTo>
                <a:lnTo>
                  <a:pt x="989750" y="1734483"/>
                </a:lnTo>
                <a:lnTo>
                  <a:pt x="1001450" y="1708160"/>
                </a:lnTo>
                <a:lnTo>
                  <a:pt x="1010191" y="1704787"/>
                </a:lnTo>
                <a:lnTo>
                  <a:pt x="1021166" y="1678291"/>
                </a:lnTo>
                <a:lnTo>
                  <a:pt x="1026000" y="1676289"/>
                </a:lnTo>
                <a:lnTo>
                  <a:pt x="1024892" y="1673615"/>
                </a:lnTo>
                <a:cubicBezTo>
                  <a:pt x="1024892" y="1663047"/>
                  <a:pt x="1029175" y="1653480"/>
                  <a:pt x="1036101" y="1646554"/>
                </a:cubicBezTo>
                <a:lnTo>
                  <a:pt x="1045568" y="1642633"/>
                </a:lnTo>
                <a:lnTo>
                  <a:pt x="1054769" y="1620419"/>
                </a:lnTo>
                <a:lnTo>
                  <a:pt x="1062801" y="1617092"/>
                </a:lnTo>
                <a:lnTo>
                  <a:pt x="1062229" y="1615743"/>
                </a:lnTo>
                <a:cubicBezTo>
                  <a:pt x="1062229" y="1605175"/>
                  <a:pt x="1066616" y="1595607"/>
                  <a:pt x="1073711" y="1588682"/>
                </a:cubicBezTo>
                <a:lnTo>
                  <a:pt x="1080559" y="1585913"/>
                </a:lnTo>
                <a:lnTo>
                  <a:pt x="1090239" y="1562546"/>
                </a:lnTo>
                <a:lnTo>
                  <a:pt x="1098256" y="1559224"/>
                </a:lnTo>
                <a:lnTo>
                  <a:pt x="1108907" y="1531630"/>
                </a:lnTo>
                <a:lnTo>
                  <a:pt x="1118155" y="1527519"/>
                </a:lnTo>
                <a:lnTo>
                  <a:pt x="1127848" y="1504675"/>
                </a:lnTo>
                <a:lnTo>
                  <a:pt x="1138667" y="1500301"/>
                </a:lnTo>
                <a:lnTo>
                  <a:pt x="1148111" y="1476945"/>
                </a:lnTo>
                <a:lnTo>
                  <a:pt x="1157489" y="1472965"/>
                </a:lnTo>
                <a:lnTo>
                  <a:pt x="1166780" y="1450538"/>
                </a:lnTo>
                <a:lnTo>
                  <a:pt x="1176306" y="1446591"/>
                </a:lnTo>
                <a:lnTo>
                  <a:pt x="1185721" y="1424402"/>
                </a:lnTo>
                <a:lnTo>
                  <a:pt x="1195174" y="1420580"/>
                </a:lnTo>
                <a:lnTo>
                  <a:pt x="1205982" y="1393212"/>
                </a:lnTo>
                <a:lnTo>
                  <a:pt x="1215269" y="1389177"/>
                </a:lnTo>
                <a:lnTo>
                  <a:pt x="1224651" y="1366529"/>
                </a:lnTo>
                <a:lnTo>
                  <a:pt x="1233281" y="1362955"/>
                </a:lnTo>
                <a:lnTo>
                  <a:pt x="1244139" y="1338528"/>
                </a:lnTo>
                <a:lnTo>
                  <a:pt x="1259882" y="1332450"/>
                </a:lnTo>
                <a:lnTo>
                  <a:pt x="1267589" y="1312939"/>
                </a:lnTo>
                <a:lnTo>
                  <a:pt x="1277158" y="1308781"/>
                </a:lnTo>
                <a:lnTo>
                  <a:pt x="1286257" y="1285209"/>
                </a:lnTo>
                <a:lnTo>
                  <a:pt x="1302059" y="1278185"/>
                </a:lnTo>
                <a:lnTo>
                  <a:pt x="1308932" y="1261987"/>
                </a:lnTo>
                <a:lnTo>
                  <a:pt x="1319750" y="1257613"/>
                </a:lnTo>
                <a:lnTo>
                  <a:pt x="1329193" y="1234258"/>
                </a:lnTo>
                <a:lnTo>
                  <a:pt x="1343100" y="1228357"/>
                </a:lnTo>
                <a:lnTo>
                  <a:pt x="1351595" y="1207850"/>
                </a:lnTo>
                <a:lnTo>
                  <a:pt x="1366400" y="1201717"/>
                </a:lnTo>
                <a:lnTo>
                  <a:pt x="1374270" y="1182261"/>
                </a:lnTo>
                <a:lnTo>
                  <a:pt x="1386381" y="1177125"/>
                </a:lnTo>
                <a:lnTo>
                  <a:pt x="1394533" y="1157444"/>
                </a:lnTo>
                <a:lnTo>
                  <a:pt x="1408507" y="1151656"/>
                </a:lnTo>
                <a:lnTo>
                  <a:pt x="1416935" y="1131309"/>
                </a:lnTo>
                <a:lnTo>
                  <a:pt x="1434431" y="1124061"/>
                </a:lnTo>
                <a:lnTo>
                  <a:pt x="1441203" y="1107312"/>
                </a:lnTo>
                <a:lnTo>
                  <a:pt x="1455110" y="1101411"/>
                </a:lnTo>
                <a:lnTo>
                  <a:pt x="1463605" y="1080904"/>
                </a:lnTo>
                <a:lnTo>
                  <a:pt x="1479583" y="1074285"/>
                </a:lnTo>
                <a:lnTo>
                  <a:pt x="1486280" y="1058502"/>
                </a:lnTo>
                <a:lnTo>
                  <a:pt x="1503029" y="1051729"/>
                </a:lnTo>
                <a:lnTo>
                  <a:pt x="1510277" y="1034234"/>
                </a:lnTo>
                <a:lnTo>
                  <a:pt x="1524977" y="1028144"/>
                </a:lnTo>
                <a:lnTo>
                  <a:pt x="1532679" y="1008645"/>
                </a:lnTo>
                <a:lnTo>
                  <a:pt x="1547933" y="1002017"/>
                </a:lnTo>
                <a:lnTo>
                  <a:pt x="1555354" y="984101"/>
                </a:lnTo>
                <a:lnTo>
                  <a:pt x="1573268" y="976681"/>
                </a:lnTo>
                <a:lnTo>
                  <a:pt x="1579896" y="961426"/>
                </a:lnTo>
                <a:lnTo>
                  <a:pt x="1599545" y="953666"/>
                </a:lnTo>
                <a:lnTo>
                  <a:pt x="1605757" y="939024"/>
                </a:lnTo>
                <a:lnTo>
                  <a:pt x="1622845" y="932115"/>
                </a:lnTo>
                <a:lnTo>
                  <a:pt x="1629754" y="915029"/>
                </a:lnTo>
                <a:lnTo>
                  <a:pt x="1650068" y="906410"/>
                </a:lnTo>
                <a:lnTo>
                  <a:pt x="1655890" y="892354"/>
                </a:lnTo>
                <a:lnTo>
                  <a:pt x="1671867" y="885736"/>
                </a:lnTo>
                <a:lnTo>
                  <a:pt x="1673340" y="882268"/>
                </a:lnTo>
                <a:lnTo>
                  <a:pt x="1654002" y="890087"/>
                </a:lnTo>
                <a:lnTo>
                  <a:pt x="1648406" y="904585"/>
                </a:lnTo>
                <a:lnTo>
                  <a:pt x="1630460" y="912563"/>
                </a:lnTo>
                <a:lnTo>
                  <a:pt x="1625458" y="924075"/>
                </a:lnTo>
                <a:lnTo>
                  <a:pt x="1603727" y="932658"/>
                </a:lnTo>
                <a:lnTo>
                  <a:pt x="1598002" y="946477"/>
                </a:lnTo>
                <a:lnTo>
                  <a:pt x="1582509" y="952894"/>
                </a:lnTo>
                <a:lnTo>
                  <a:pt x="1575054" y="970472"/>
                </a:lnTo>
                <a:lnTo>
                  <a:pt x="1555446" y="978406"/>
                </a:lnTo>
                <a:lnTo>
                  <a:pt x="1549190" y="993147"/>
                </a:lnTo>
                <a:lnTo>
                  <a:pt x="1531513" y="1000294"/>
                </a:lnTo>
                <a:lnTo>
                  <a:pt x="1525195" y="1015549"/>
                </a:lnTo>
                <a:lnTo>
                  <a:pt x="1509940" y="1021867"/>
                </a:lnTo>
                <a:lnTo>
                  <a:pt x="1502793" y="1039544"/>
                </a:lnTo>
                <a:lnTo>
                  <a:pt x="1487844" y="1045887"/>
                </a:lnTo>
                <a:lnTo>
                  <a:pt x="1479571" y="1065408"/>
                </a:lnTo>
                <a:lnTo>
                  <a:pt x="1458334" y="1074006"/>
                </a:lnTo>
                <a:lnTo>
                  <a:pt x="1452389" y="1088356"/>
                </a:lnTo>
                <a:lnTo>
                  <a:pt x="1437372" y="1094577"/>
                </a:lnTo>
                <a:lnTo>
                  <a:pt x="1429713" y="1112624"/>
                </a:lnTo>
                <a:lnTo>
                  <a:pt x="1412036" y="1119772"/>
                </a:lnTo>
                <a:lnTo>
                  <a:pt x="1405718" y="1135026"/>
                </a:lnTo>
                <a:lnTo>
                  <a:pt x="1392276" y="1140593"/>
                </a:lnTo>
                <a:lnTo>
                  <a:pt x="1383316" y="1162755"/>
                </a:lnTo>
                <a:lnTo>
                  <a:pt x="1371720" y="1167677"/>
                </a:lnTo>
                <a:lnTo>
                  <a:pt x="1363828" y="1185431"/>
                </a:lnTo>
                <a:lnTo>
                  <a:pt x="1348802" y="1191230"/>
                </a:lnTo>
                <a:lnTo>
                  <a:pt x="1340379" y="1211567"/>
                </a:lnTo>
                <a:lnTo>
                  <a:pt x="1326560" y="1217290"/>
                </a:lnTo>
                <a:lnTo>
                  <a:pt x="1317977" y="1239024"/>
                </a:lnTo>
                <a:lnTo>
                  <a:pt x="1299973" y="1246845"/>
                </a:lnTo>
                <a:lnTo>
                  <a:pt x="1293708" y="1261972"/>
                </a:lnTo>
                <a:lnTo>
                  <a:pt x="1284752" y="1265682"/>
                </a:lnTo>
                <a:lnTo>
                  <a:pt x="1275039" y="1289701"/>
                </a:lnTo>
                <a:lnTo>
                  <a:pt x="1261131" y="1295603"/>
                </a:lnTo>
                <a:lnTo>
                  <a:pt x="1252637" y="1316109"/>
                </a:lnTo>
                <a:lnTo>
                  <a:pt x="1240683" y="1321061"/>
                </a:lnTo>
                <a:lnTo>
                  <a:pt x="1232103" y="1343292"/>
                </a:lnTo>
                <a:lnTo>
                  <a:pt x="1217582" y="1349746"/>
                </a:lnTo>
                <a:lnTo>
                  <a:pt x="1209701" y="1369702"/>
                </a:lnTo>
                <a:lnTo>
                  <a:pt x="1198527" y="1374557"/>
                </a:lnTo>
                <a:lnTo>
                  <a:pt x="1191032" y="1392650"/>
                </a:lnTo>
                <a:lnTo>
                  <a:pt x="1180244" y="1397118"/>
                </a:lnTo>
                <a:lnTo>
                  <a:pt x="1170497" y="1420652"/>
                </a:lnTo>
                <a:lnTo>
                  <a:pt x="1157559" y="1426011"/>
                </a:lnTo>
                <a:lnTo>
                  <a:pt x="1148095" y="1449975"/>
                </a:lnTo>
                <a:lnTo>
                  <a:pt x="1139725" y="1453611"/>
                </a:lnTo>
                <a:lnTo>
                  <a:pt x="1129154" y="1478524"/>
                </a:lnTo>
                <a:lnTo>
                  <a:pt x="1117820" y="1483108"/>
                </a:lnTo>
                <a:lnTo>
                  <a:pt x="1108892" y="1504660"/>
                </a:lnTo>
                <a:lnTo>
                  <a:pt x="1099936" y="1508370"/>
                </a:lnTo>
                <a:lnTo>
                  <a:pt x="1090223" y="1532388"/>
                </a:lnTo>
                <a:lnTo>
                  <a:pt x="1080846" y="1536367"/>
                </a:lnTo>
                <a:lnTo>
                  <a:pt x="1071555" y="1558797"/>
                </a:lnTo>
                <a:lnTo>
                  <a:pt x="1061315" y="1563039"/>
                </a:lnTo>
                <a:lnTo>
                  <a:pt x="1051019" y="1589713"/>
                </a:lnTo>
                <a:lnTo>
                  <a:pt x="1046399" y="1591767"/>
                </a:lnTo>
                <a:lnTo>
                  <a:pt x="1036085" y="1616669"/>
                </a:lnTo>
                <a:lnTo>
                  <a:pt x="1026618" y="1620589"/>
                </a:lnTo>
                <a:lnTo>
                  <a:pt x="1017416" y="1642804"/>
                </a:lnTo>
                <a:lnTo>
                  <a:pt x="1009386" y="1646130"/>
                </a:lnTo>
                <a:lnTo>
                  <a:pt x="1009958" y="1647480"/>
                </a:lnTo>
                <a:cubicBezTo>
                  <a:pt x="1009958" y="1658048"/>
                  <a:pt x="1005570" y="1667616"/>
                  <a:pt x="998475" y="1674541"/>
                </a:cubicBezTo>
                <a:lnTo>
                  <a:pt x="991625" y="1677310"/>
                </a:lnTo>
                <a:lnTo>
                  <a:pt x="981947" y="1700677"/>
                </a:lnTo>
                <a:lnTo>
                  <a:pt x="973927" y="1703999"/>
                </a:lnTo>
                <a:lnTo>
                  <a:pt x="974488" y="1705352"/>
                </a:lnTo>
                <a:cubicBezTo>
                  <a:pt x="974488" y="1715921"/>
                  <a:pt x="970204" y="1725488"/>
                  <a:pt x="963279" y="1732413"/>
                </a:cubicBezTo>
                <a:lnTo>
                  <a:pt x="959106" y="1734142"/>
                </a:lnTo>
                <a:lnTo>
                  <a:pt x="959553" y="1735222"/>
                </a:lnTo>
                <a:cubicBezTo>
                  <a:pt x="959553" y="1745790"/>
                  <a:pt x="955269" y="1755357"/>
                  <a:pt x="948344" y="1762283"/>
                </a:cubicBezTo>
                <a:lnTo>
                  <a:pt x="944291" y="1763962"/>
                </a:lnTo>
                <a:lnTo>
                  <a:pt x="932590" y="1790285"/>
                </a:lnTo>
                <a:lnTo>
                  <a:pt x="923851" y="1793657"/>
                </a:lnTo>
                <a:lnTo>
                  <a:pt x="912876" y="1820154"/>
                </a:lnTo>
                <a:lnTo>
                  <a:pt x="908389" y="1822012"/>
                </a:lnTo>
                <a:lnTo>
                  <a:pt x="909151" y="1823896"/>
                </a:lnTo>
                <a:cubicBezTo>
                  <a:pt x="909151" y="1834722"/>
                  <a:pt x="904867" y="1844522"/>
                  <a:pt x="897941" y="1851617"/>
                </a:cubicBezTo>
                <a:lnTo>
                  <a:pt x="894038" y="1853274"/>
                </a:lnTo>
                <a:lnTo>
                  <a:pt x="882734" y="1881214"/>
                </a:lnTo>
                <a:lnTo>
                  <a:pt x="876582" y="1883823"/>
                </a:lnTo>
                <a:lnTo>
                  <a:pt x="866206" y="1909488"/>
                </a:lnTo>
                <a:lnTo>
                  <a:pt x="861951" y="1911294"/>
                </a:lnTo>
                <a:lnTo>
                  <a:pt x="862479" y="1912570"/>
                </a:lnTo>
                <a:cubicBezTo>
                  <a:pt x="862479" y="1923138"/>
                  <a:pt x="858195" y="1932706"/>
                  <a:pt x="851271" y="1939631"/>
                </a:cubicBezTo>
                <a:lnTo>
                  <a:pt x="846784" y="1941490"/>
                </a:lnTo>
                <a:lnTo>
                  <a:pt x="847544" y="1943373"/>
                </a:lnTo>
                <a:cubicBezTo>
                  <a:pt x="847544" y="1954199"/>
                  <a:pt x="843262" y="1963999"/>
                  <a:pt x="836337" y="1971094"/>
                </a:cubicBezTo>
                <a:lnTo>
                  <a:pt x="832071" y="1972904"/>
                </a:lnTo>
                <a:lnTo>
                  <a:pt x="832611" y="1974175"/>
                </a:lnTo>
                <a:cubicBezTo>
                  <a:pt x="832611" y="1984743"/>
                  <a:pt x="828222" y="1994311"/>
                  <a:pt x="821129" y="2001236"/>
                </a:cubicBezTo>
                <a:lnTo>
                  <a:pt x="818465" y="2002313"/>
                </a:lnTo>
                <a:lnTo>
                  <a:pt x="819543" y="2004978"/>
                </a:lnTo>
                <a:cubicBezTo>
                  <a:pt x="819543" y="2015804"/>
                  <a:pt x="815259" y="2025604"/>
                  <a:pt x="808333" y="2032699"/>
                </a:cubicBezTo>
                <a:lnTo>
                  <a:pt x="804079" y="2034504"/>
                </a:lnTo>
                <a:lnTo>
                  <a:pt x="804608" y="2035781"/>
                </a:lnTo>
                <a:cubicBezTo>
                  <a:pt x="804608" y="2046349"/>
                  <a:pt x="800324" y="2055917"/>
                  <a:pt x="793399" y="2062842"/>
                </a:cubicBezTo>
                <a:lnTo>
                  <a:pt x="788321" y="2064946"/>
                </a:lnTo>
                <a:lnTo>
                  <a:pt x="789673" y="2068450"/>
                </a:lnTo>
                <a:cubicBezTo>
                  <a:pt x="789673" y="2079791"/>
                  <a:pt x="785390" y="2090058"/>
                  <a:pt x="778464" y="2097492"/>
                </a:cubicBezTo>
                <a:lnTo>
                  <a:pt x="777201" y="2098053"/>
                </a:lnTo>
                <a:lnTo>
                  <a:pt x="778472" y="2101121"/>
                </a:lnTo>
                <a:cubicBezTo>
                  <a:pt x="778472" y="2111689"/>
                  <a:pt x="774188" y="2121257"/>
                  <a:pt x="767263" y="2128182"/>
                </a:cubicBezTo>
                <a:lnTo>
                  <a:pt x="765892" y="2128750"/>
                </a:lnTo>
                <a:lnTo>
                  <a:pt x="767269" y="2131924"/>
                </a:lnTo>
                <a:cubicBezTo>
                  <a:pt x="767269" y="2142749"/>
                  <a:pt x="762672" y="2152550"/>
                  <a:pt x="755240" y="2159645"/>
                </a:cubicBezTo>
                <a:lnTo>
                  <a:pt x="750044" y="2161700"/>
                </a:lnTo>
                <a:lnTo>
                  <a:pt x="750468" y="2162725"/>
                </a:lnTo>
                <a:cubicBezTo>
                  <a:pt x="750468" y="2173294"/>
                  <a:pt x="746185" y="2182862"/>
                  <a:pt x="739260" y="2189787"/>
                </a:cubicBezTo>
                <a:lnTo>
                  <a:pt x="737401" y="2190557"/>
                </a:lnTo>
                <a:lnTo>
                  <a:pt x="739267" y="2195395"/>
                </a:lnTo>
                <a:cubicBezTo>
                  <a:pt x="739267" y="2206736"/>
                  <a:pt x="734984" y="2217003"/>
                  <a:pt x="728059" y="2224436"/>
                </a:cubicBezTo>
                <a:lnTo>
                  <a:pt x="726796" y="2224997"/>
                </a:lnTo>
                <a:lnTo>
                  <a:pt x="728066" y="2228065"/>
                </a:lnTo>
                <a:cubicBezTo>
                  <a:pt x="728066" y="2238634"/>
                  <a:pt x="723783" y="2248201"/>
                  <a:pt x="716858" y="2255126"/>
                </a:cubicBezTo>
                <a:lnTo>
                  <a:pt x="715569" y="2255660"/>
                </a:lnTo>
                <a:lnTo>
                  <a:pt x="716865" y="2258867"/>
                </a:lnTo>
                <a:cubicBezTo>
                  <a:pt x="716865" y="2269693"/>
                  <a:pt x="712582" y="2279495"/>
                  <a:pt x="705656" y="2286589"/>
                </a:cubicBezTo>
                <a:lnTo>
                  <a:pt x="703212" y="2287627"/>
                </a:lnTo>
                <a:lnTo>
                  <a:pt x="705664" y="2293404"/>
                </a:lnTo>
                <a:cubicBezTo>
                  <a:pt x="705664" y="2303972"/>
                  <a:pt x="701277" y="2313540"/>
                  <a:pt x="694182" y="2320465"/>
                </a:cubicBezTo>
                <a:lnTo>
                  <a:pt x="691164" y="2321686"/>
                </a:lnTo>
                <a:lnTo>
                  <a:pt x="692596" y="2325139"/>
                </a:lnTo>
                <a:cubicBezTo>
                  <a:pt x="692596" y="2335708"/>
                  <a:pt x="688313" y="2345275"/>
                  <a:pt x="681388" y="2352201"/>
                </a:cubicBezTo>
                <a:lnTo>
                  <a:pt x="679082" y="2353155"/>
                </a:lnTo>
                <a:lnTo>
                  <a:pt x="681395" y="2358742"/>
                </a:lnTo>
                <a:cubicBezTo>
                  <a:pt x="681395" y="2369311"/>
                  <a:pt x="677112" y="2378878"/>
                  <a:pt x="670187" y="2385803"/>
                </a:cubicBezTo>
                <a:lnTo>
                  <a:pt x="668540" y="2386485"/>
                </a:lnTo>
                <a:lnTo>
                  <a:pt x="670194" y="2390479"/>
                </a:lnTo>
                <a:lnTo>
                  <a:pt x="659502" y="2416295"/>
                </a:lnTo>
                <a:lnTo>
                  <a:pt x="662728" y="2424082"/>
                </a:lnTo>
                <a:cubicBezTo>
                  <a:pt x="662728" y="2434650"/>
                  <a:pt x="658444" y="2444218"/>
                  <a:pt x="651518" y="2451143"/>
                </a:cubicBezTo>
                <a:lnTo>
                  <a:pt x="649838" y="2451838"/>
                </a:lnTo>
                <a:lnTo>
                  <a:pt x="651527" y="2455818"/>
                </a:lnTo>
                <a:lnTo>
                  <a:pt x="640664" y="2481418"/>
                </a:lnTo>
                <a:lnTo>
                  <a:pt x="644060" y="2489421"/>
                </a:lnTo>
                <a:cubicBezTo>
                  <a:pt x="644060" y="2499989"/>
                  <a:pt x="639672" y="2509556"/>
                  <a:pt x="632577" y="2516482"/>
                </a:cubicBezTo>
                <a:lnTo>
                  <a:pt x="628236" y="2518237"/>
                </a:lnTo>
                <a:lnTo>
                  <a:pt x="630992" y="2524891"/>
                </a:lnTo>
                <a:lnTo>
                  <a:pt x="621072" y="2548839"/>
                </a:lnTo>
                <a:lnTo>
                  <a:pt x="623523" y="2554760"/>
                </a:lnTo>
                <a:lnTo>
                  <a:pt x="612445" y="2581509"/>
                </a:lnTo>
                <a:lnTo>
                  <a:pt x="616057" y="2590230"/>
                </a:lnTo>
                <a:lnTo>
                  <a:pt x="605211" y="2616412"/>
                </a:lnTo>
                <a:lnTo>
                  <a:pt x="608589" y="2624766"/>
                </a:lnTo>
                <a:lnTo>
                  <a:pt x="597835" y="2651365"/>
                </a:lnTo>
                <a:lnTo>
                  <a:pt x="601121" y="2659303"/>
                </a:lnTo>
                <a:lnTo>
                  <a:pt x="590236" y="2685584"/>
                </a:lnTo>
                <a:lnTo>
                  <a:pt x="593655" y="2693840"/>
                </a:lnTo>
                <a:lnTo>
                  <a:pt x="583190" y="2719103"/>
                </a:lnTo>
                <a:lnTo>
                  <a:pt x="586188" y="2726510"/>
                </a:lnTo>
                <a:cubicBezTo>
                  <a:pt x="586188" y="2737593"/>
                  <a:pt x="581800" y="2747628"/>
                  <a:pt x="574706" y="2754892"/>
                </a:cubicBezTo>
                <a:lnTo>
                  <a:pt x="574693" y="2754896"/>
                </a:lnTo>
                <a:lnTo>
                  <a:pt x="576853" y="2760112"/>
                </a:lnTo>
                <a:lnTo>
                  <a:pt x="566160" y="2785928"/>
                </a:lnTo>
                <a:lnTo>
                  <a:pt x="569386" y="2793715"/>
                </a:lnTo>
                <a:lnTo>
                  <a:pt x="560173" y="2815957"/>
                </a:lnTo>
                <a:lnTo>
                  <a:pt x="565652" y="2829185"/>
                </a:lnTo>
                <a:lnTo>
                  <a:pt x="554959" y="2855001"/>
                </a:lnTo>
                <a:lnTo>
                  <a:pt x="558185" y="2862788"/>
                </a:lnTo>
                <a:lnTo>
                  <a:pt x="548724" y="2885628"/>
                </a:lnTo>
                <a:lnTo>
                  <a:pt x="554450" y="2900125"/>
                </a:lnTo>
                <a:lnTo>
                  <a:pt x="545703" y="2922273"/>
                </a:lnTo>
                <a:lnTo>
                  <a:pt x="550717" y="2934660"/>
                </a:lnTo>
                <a:lnTo>
                  <a:pt x="539574" y="2962190"/>
                </a:lnTo>
                <a:lnTo>
                  <a:pt x="543249" y="2971063"/>
                </a:lnTo>
                <a:lnTo>
                  <a:pt x="534293" y="2992684"/>
                </a:lnTo>
                <a:lnTo>
                  <a:pt x="539515" y="3005600"/>
                </a:lnTo>
                <a:lnTo>
                  <a:pt x="530605" y="3027637"/>
                </a:lnTo>
                <a:lnTo>
                  <a:pt x="535782" y="3040137"/>
                </a:lnTo>
                <a:lnTo>
                  <a:pt x="526503" y="3062536"/>
                </a:lnTo>
                <a:lnTo>
                  <a:pt x="532049" y="3075606"/>
                </a:lnTo>
                <a:lnTo>
                  <a:pt x="524754" y="3092798"/>
                </a:lnTo>
                <a:lnTo>
                  <a:pt x="532048" y="3109209"/>
                </a:lnTo>
                <a:lnTo>
                  <a:pt x="521628" y="3132652"/>
                </a:lnTo>
                <a:lnTo>
                  <a:pt x="528315" y="3148413"/>
                </a:lnTo>
                <a:lnTo>
                  <a:pt x="519188" y="3169926"/>
                </a:lnTo>
                <a:lnTo>
                  <a:pt x="524582" y="3182950"/>
                </a:lnTo>
                <a:lnTo>
                  <a:pt x="517177" y="3200828"/>
                </a:lnTo>
                <a:lnTo>
                  <a:pt x="524581" y="3217485"/>
                </a:lnTo>
                <a:lnTo>
                  <a:pt x="514988" y="3239066"/>
                </a:lnTo>
                <a:lnTo>
                  <a:pt x="520848" y="3253888"/>
                </a:lnTo>
                <a:lnTo>
                  <a:pt x="513397" y="3272732"/>
                </a:lnTo>
                <a:lnTo>
                  <a:pt x="520848" y="3290292"/>
                </a:lnTo>
                <a:lnTo>
                  <a:pt x="513148" y="3308440"/>
                </a:lnTo>
                <a:lnTo>
                  <a:pt x="520847" y="3325761"/>
                </a:lnTo>
                <a:lnTo>
                  <a:pt x="509942" y="3350292"/>
                </a:lnTo>
                <a:lnTo>
                  <a:pt x="515247" y="3363098"/>
                </a:lnTo>
                <a:lnTo>
                  <a:pt x="507901" y="3380834"/>
                </a:lnTo>
                <a:lnTo>
                  <a:pt x="515247" y="3398569"/>
                </a:lnTo>
                <a:lnTo>
                  <a:pt x="514190" y="3401120"/>
                </a:lnTo>
                <a:lnTo>
                  <a:pt x="439763" y="3401120"/>
                </a:lnTo>
                <a:lnTo>
                  <a:pt x="438706" y="3398569"/>
                </a:lnTo>
                <a:lnTo>
                  <a:pt x="446053" y="3380834"/>
                </a:lnTo>
                <a:lnTo>
                  <a:pt x="438706" y="3363098"/>
                </a:lnTo>
                <a:lnTo>
                  <a:pt x="446712" y="3343771"/>
                </a:lnTo>
                <a:lnTo>
                  <a:pt x="438706" y="3325761"/>
                </a:lnTo>
                <a:lnTo>
                  <a:pt x="448316" y="3304141"/>
                </a:lnTo>
                <a:lnTo>
                  <a:pt x="442440" y="3290292"/>
                </a:lnTo>
                <a:lnTo>
                  <a:pt x="449891" y="3272732"/>
                </a:lnTo>
                <a:lnTo>
                  <a:pt x="442440" y="3253888"/>
                </a:lnTo>
                <a:lnTo>
                  <a:pt x="450058" y="3234622"/>
                </a:lnTo>
                <a:lnTo>
                  <a:pt x="442440" y="3217485"/>
                </a:lnTo>
                <a:lnTo>
                  <a:pt x="451777" y="3196478"/>
                </a:lnTo>
                <a:lnTo>
                  <a:pt x="446174" y="3182950"/>
                </a:lnTo>
                <a:lnTo>
                  <a:pt x="455257" y="3161020"/>
                </a:lnTo>
                <a:lnTo>
                  <a:pt x="449907" y="3148413"/>
                </a:lnTo>
                <a:lnTo>
                  <a:pt x="458418" y="3128355"/>
                </a:lnTo>
                <a:lnTo>
                  <a:pt x="449907" y="3109209"/>
                </a:lnTo>
                <a:lnTo>
                  <a:pt x="459113" y="3088500"/>
                </a:lnTo>
                <a:lnTo>
                  <a:pt x="453641" y="3075606"/>
                </a:lnTo>
                <a:lnTo>
                  <a:pt x="463909" y="3051407"/>
                </a:lnTo>
                <a:lnTo>
                  <a:pt x="459241" y="3040137"/>
                </a:lnTo>
                <a:lnTo>
                  <a:pt x="468197" y="3018514"/>
                </a:lnTo>
                <a:lnTo>
                  <a:pt x="462975" y="3005600"/>
                </a:lnTo>
                <a:lnTo>
                  <a:pt x="471886" y="2983563"/>
                </a:lnTo>
                <a:lnTo>
                  <a:pt x="466708" y="2971063"/>
                </a:lnTo>
                <a:lnTo>
                  <a:pt x="476049" y="2948512"/>
                </a:lnTo>
                <a:lnTo>
                  <a:pt x="470442" y="2934660"/>
                </a:lnTo>
                <a:lnTo>
                  <a:pt x="481126" y="2908268"/>
                </a:lnTo>
                <a:lnTo>
                  <a:pt x="477909" y="2900125"/>
                </a:lnTo>
                <a:lnTo>
                  <a:pt x="487281" y="2876395"/>
                </a:lnTo>
                <a:lnTo>
                  <a:pt x="481644" y="2862788"/>
                </a:lnTo>
                <a:lnTo>
                  <a:pt x="492337" y="2836972"/>
                </a:lnTo>
                <a:lnTo>
                  <a:pt x="489112" y="2829185"/>
                </a:lnTo>
                <a:lnTo>
                  <a:pt x="498324" y="2806942"/>
                </a:lnTo>
                <a:lnTo>
                  <a:pt x="492845" y="2793715"/>
                </a:lnTo>
                <a:lnTo>
                  <a:pt x="503538" y="2767899"/>
                </a:lnTo>
                <a:lnTo>
                  <a:pt x="500313" y="2760112"/>
                </a:lnTo>
                <a:lnTo>
                  <a:pt x="510968" y="2734388"/>
                </a:lnTo>
                <a:lnTo>
                  <a:pt x="507780" y="2726510"/>
                </a:lnTo>
                <a:lnTo>
                  <a:pt x="518157" y="2700862"/>
                </a:lnTo>
                <a:lnTo>
                  <a:pt x="515247" y="2693840"/>
                </a:lnTo>
                <a:cubicBezTo>
                  <a:pt x="515247" y="2683014"/>
                  <a:pt x="519635" y="2673212"/>
                  <a:pt x="526730" y="2666118"/>
                </a:cubicBezTo>
                <a:lnTo>
                  <a:pt x="527305" y="2665880"/>
                </a:lnTo>
                <a:lnTo>
                  <a:pt x="524581" y="2659303"/>
                </a:lnTo>
                <a:lnTo>
                  <a:pt x="535427" y="2633119"/>
                </a:lnTo>
                <a:lnTo>
                  <a:pt x="532049" y="2624766"/>
                </a:lnTo>
                <a:lnTo>
                  <a:pt x="542803" y="2598167"/>
                </a:lnTo>
                <a:lnTo>
                  <a:pt x="539515" y="2590230"/>
                </a:lnTo>
                <a:lnTo>
                  <a:pt x="550595" y="2563480"/>
                </a:lnTo>
                <a:lnTo>
                  <a:pt x="546983" y="2554760"/>
                </a:lnTo>
                <a:lnTo>
                  <a:pt x="556903" y="2530811"/>
                </a:lnTo>
                <a:lnTo>
                  <a:pt x="554451" y="2524891"/>
                </a:lnTo>
                <a:cubicBezTo>
                  <a:pt x="554451" y="2514323"/>
                  <a:pt x="558734" y="2504755"/>
                  <a:pt x="565659" y="2497830"/>
                </a:cubicBezTo>
                <a:lnTo>
                  <a:pt x="568687" y="2496575"/>
                </a:lnTo>
                <a:lnTo>
                  <a:pt x="565651" y="2489421"/>
                </a:lnTo>
                <a:lnTo>
                  <a:pt x="576514" y="2463820"/>
                </a:lnTo>
                <a:lnTo>
                  <a:pt x="573118" y="2455818"/>
                </a:lnTo>
                <a:cubicBezTo>
                  <a:pt x="573118" y="2445249"/>
                  <a:pt x="577507" y="2435682"/>
                  <a:pt x="584602" y="2428756"/>
                </a:cubicBezTo>
                <a:lnTo>
                  <a:pt x="587617" y="2427537"/>
                </a:lnTo>
                <a:lnTo>
                  <a:pt x="586187" y="2424082"/>
                </a:lnTo>
                <a:lnTo>
                  <a:pt x="596879" y="2398266"/>
                </a:lnTo>
                <a:lnTo>
                  <a:pt x="593653" y="2390479"/>
                </a:lnTo>
                <a:cubicBezTo>
                  <a:pt x="593653" y="2379911"/>
                  <a:pt x="597937" y="2370343"/>
                  <a:pt x="604862" y="2363418"/>
                </a:cubicBezTo>
                <a:lnTo>
                  <a:pt x="606508" y="2362736"/>
                </a:lnTo>
                <a:lnTo>
                  <a:pt x="604854" y="2358742"/>
                </a:lnTo>
                <a:cubicBezTo>
                  <a:pt x="604854" y="2348174"/>
                  <a:pt x="609138" y="2338606"/>
                  <a:pt x="616064" y="2331681"/>
                </a:cubicBezTo>
                <a:lnTo>
                  <a:pt x="618369" y="2330725"/>
                </a:lnTo>
                <a:lnTo>
                  <a:pt x="616055" y="2325139"/>
                </a:lnTo>
                <a:cubicBezTo>
                  <a:pt x="616055" y="2314571"/>
                  <a:pt x="620339" y="2305003"/>
                  <a:pt x="627264" y="2298078"/>
                </a:cubicBezTo>
                <a:lnTo>
                  <a:pt x="628945" y="2297382"/>
                </a:lnTo>
                <a:lnTo>
                  <a:pt x="627256" y="2293404"/>
                </a:lnTo>
                <a:cubicBezTo>
                  <a:pt x="627256" y="2282835"/>
                  <a:pt x="631643" y="2273268"/>
                  <a:pt x="638739" y="2266343"/>
                </a:cubicBezTo>
                <a:lnTo>
                  <a:pt x="642700" y="2264741"/>
                </a:lnTo>
                <a:lnTo>
                  <a:pt x="640324" y="2258867"/>
                </a:lnTo>
                <a:cubicBezTo>
                  <a:pt x="640324" y="2248041"/>
                  <a:pt x="644607" y="2238240"/>
                  <a:pt x="651534" y="2231145"/>
                </a:cubicBezTo>
                <a:lnTo>
                  <a:pt x="652612" y="2230688"/>
                </a:lnTo>
                <a:lnTo>
                  <a:pt x="651525" y="2228065"/>
                </a:lnTo>
                <a:cubicBezTo>
                  <a:pt x="651525" y="2217497"/>
                  <a:pt x="655809" y="2207929"/>
                  <a:pt x="662735" y="2201004"/>
                </a:cubicBezTo>
                <a:lnTo>
                  <a:pt x="664595" y="2200233"/>
                </a:lnTo>
                <a:lnTo>
                  <a:pt x="662726" y="2195395"/>
                </a:lnTo>
                <a:cubicBezTo>
                  <a:pt x="662726" y="2184053"/>
                  <a:pt x="667010" y="2173786"/>
                  <a:pt x="673937" y="2166353"/>
                </a:cubicBezTo>
                <a:lnTo>
                  <a:pt x="675197" y="2165792"/>
                </a:lnTo>
                <a:lnTo>
                  <a:pt x="673927" y="2162725"/>
                </a:lnTo>
                <a:cubicBezTo>
                  <a:pt x="673927" y="2152157"/>
                  <a:pt x="678211" y="2142590"/>
                  <a:pt x="685137" y="2135664"/>
                </a:cubicBezTo>
                <a:lnTo>
                  <a:pt x="686505" y="2135097"/>
                </a:lnTo>
                <a:lnTo>
                  <a:pt x="685128" y="2131924"/>
                </a:lnTo>
                <a:cubicBezTo>
                  <a:pt x="685128" y="2121098"/>
                  <a:pt x="689725" y="2111296"/>
                  <a:pt x="697158" y="2104202"/>
                </a:cubicBezTo>
                <a:lnTo>
                  <a:pt x="702356" y="2102146"/>
                </a:lnTo>
                <a:lnTo>
                  <a:pt x="701932" y="2101121"/>
                </a:lnTo>
                <a:cubicBezTo>
                  <a:pt x="701932" y="2090552"/>
                  <a:pt x="706214" y="2080985"/>
                  <a:pt x="713141" y="2074060"/>
                </a:cubicBezTo>
                <a:lnTo>
                  <a:pt x="714999" y="2073288"/>
                </a:lnTo>
                <a:lnTo>
                  <a:pt x="713131" y="2068450"/>
                </a:lnTo>
                <a:cubicBezTo>
                  <a:pt x="713131" y="2057108"/>
                  <a:pt x="717415" y="2046841"/>
                  <a:pt x="724341" y="2039409"/>
                </a:cubicBezTo>
                <a:lnTo>
                  <a:pt x="728756" y="2037446"/>
                </a:lnTo>
                <a:lnTo>
                  <a:pt x="728067" y="2035781"/>
                </a:lnTo>
                <a:cubicBezTo>
                  <a:pt x="728067" y="2025213"/>
                  <a:pt x="732350" y="2015645"/>
                  <a:pt x="739275" y="2008720"/>
                </a:cubicBezTo>
                <a:lnTo>
                  <a:pt x="743764" y="2006861"/>
                </a:lnTo>
                <a:lnTo>
                  <a:pt x="743002" y="2004978"/>
                </a:lnTo>
                <a:cubicBezTo>
                  <a:pt x="743002" y="1994152"/>
                  <a:pt x="747286" y="1984350"/>
                  <a:pt x="754210" y="1977256"/>
                </a:cubicBezTo>
                <a:lnTo>
                  <a:pt x="755313" y="1976789"/>
                </a:lnTo>
                <a:lnTo>
                  <a:pt x="754203" y="1974175"/>
                </a:lnTo>
                <a:cubicBezTo>
                  <a:pt x="754203" y="1963607"/>
                  <a:pt x="758590" y="1954039"/>
                  <a:pt x="765685" y="1947114"/>
                </a:cubicBezTo>
                <a:lnTo>
                  <a:pt x="771557" y="1944740"/>
                </a:lnTo>
                <a:lnTo>
                  <a:pt x="771004" y="1943373"/>
                </a:lnTo>
                <a:cubicBezTo>
                  <a:pt x="771004" y="1932547"/>
                  <a:pt x="775288" y="1922746"/>
                  <a:pt x="782213" y="1915651"/>
                </a:cubicBezTo>
                <a:lnTo>
                  <a:pt x="786468" y="1913846"/>
                </a:lnTo>
                <a:lnTo>
                  <a:pt x="785938" y="1912570"/>
                </a:lnTo>
                <a:cubicBezTo>
                  <a:pt x="785938" y="1902002"/>
                  <a:pt x="790221" y="1892434"/>
                  <a:pt x="797148" y="1885509"/>
                </a:cubicBezTo>
                <a:lnTo>
                  <a:pt x="801635" y="1883650"/>
                </a:lnTo>
                <a:lnTo>
                  <a:pt x="800874" y="1881767"/>
                </a:lnTo>
                <a:cubicBezTo>
                  <a:pt x="800874" y="1870941"/>
                  <a:pt x="805157" y="1861140"/>
                  <a:pt x="812082" y="1854045"/>
                </a:cubicBezTo>
                <a:lnTo>
                  <a:pt x="815989" y="1852388"/>
                </a:lnTo>
                <a:lnTo>
                  <a:pt x="827291" y="1824451"/>
                </a:lnTo>
                <a:lnTo>
                  <a:pt x="833439" y="1821843"/>
                </a:lnTo>
                <a:lnTo>
                  <a:pt x="843818" y="1796174"/>
                </a:lnTo>
                <a:lnTo>
                  <a:pt x="848073" y="1794369"/>
                </a:lnTo>
                <a:lnTo>
                  <a:pt x="847544" y="1793093"/>
                </a:lnTo>
                <a:cubicBezTo>
                  <a:pt x="847544" y="1782525"/>
                  <a:pt x="851827" y="1772957"/>
                  <a:pt x="858753" y="1766032"/>
                </a:cubicBezTo>
                <a:lnTo>
                  <a:pt x="862953" y="1764291"/>
                </a:lnTo>
                <a:lnTo>
                  <a:pt x="862479" y="1763224"/>
                </a:lnTo>
                <a:cubicBezTo>
                  <a:pt x="862479" y="1752655"/>
                  <a:pt x="867075" y="1743087"/>
                  <a:pt x="874508" y="1736162"/>
                </a:cubicBezTo>
                <a:lnTo>
                  <a:pt x="884170" y="1732432"/>
                </a:lnTo>
                <a:lnTo>
                  <a:pt x="894224" y="1708160"/>
                </a:lnTo>
                <a:lnTo>
                  <a:pt x="898396" y="1706432"/>
                </a:lnTo>
                <a:lnTo>
                  <a:pt x="897950" y="1705352"/>
                </a:lnTo>
                <a:cubicBezTo>
                  <a:pt x="897950" y="1694784"/>
                  <a:pt x="902232" y="1685216"/>
                  <a:pt x="909157" y="1678291"/>
                </a:cubicBezTo>
                <a:lnTo>
                  <a:pt x="917179" y="1674969"/>
                </a:lnTo>
                <a:lnTo>
                  <a:pt x="916618" y="1673615"/>
                </a:lnTo>
                <a:cubicBezTo>
                  <a:pt x="916618" y="1663047"/>
                  <a:pt x="920900" y="1653480"/>
                  <a:pt x="927827" y="1646554"/>
                </a:cubicBezTo>
                <a:lnTo>
                  <a:pt x="932824" y="1644483"/>
                </a:lnTo>
                <a:lnTo>
                  <a:pt x="943035" y="1620419"/>
                </a:lnTo>
                <a:lnTo>
                  <a:pt x="952445" y="1616612"/>
                </a:lnTo>
                <a:lnTo>
                  <a:pt x="952085" y="1615743"/>
                </a:lnTo>
                <a:cubicBezTo>
                  <a:pt x="952085" y="1605175"/>
                  <a:pt x="956368" y="1595607"/>
                  <a:pt x="963294" y="1588682"/>
                </a:cubicBezTo>
                <a:lnTo>
                  <a:pt x="972761" y="1584760"/>
                </a:lnTo>
                <a:lnTo>
                  <a:pt x="981962" y="1562546"/>
                </a:lnTo>
                <a:lnTo>
                  <a:pt x="985798" y="1560956"/>
                </a:lnTo>
                <a:lnTo>
                  <a:pt x="985688" y="1560672"/>
                </a:lnTo>
                <a:cubicBezTo>
                  <a:pt x="985688" y="1549330"/>
                  <a:pt x="989970" y="1539063"/>
                  <a:pt x="996897" y="1531630"/>
                </a:cubicBezTo>
                <a:lnTo>
                  <a:pt x="1008381" y="1526526"/>
                </a:lnTo>
                <a:lnTo>
                  <a:pt x="1017433" y="1504675"/>
                </a:lnTo>
                <a:lnTo>
                  <a:pt x="1026389" y="1500965"/>
                </a:lnTo>
                <a:lnTo>
                  <a:pt x="1036101" y="1476945"/>
                </a:lnTo>
                <a:lnTo>
                  <a:pt x="1045479" y="1472965"/>
                </a:lnTo>
                <a:lnTo>
                  <a:pt x="1054770" y="1450538"/>
                </a:lnTo>
                <a:lnTo>
                  <a:pt x="1064296" y="1446591"/>
                </a:lnTo>
                <a:lnTo>
                  <a:pt x="1073711" y="1424402"/>
                </a:lnTo>
                <a:lnTo>
                  <a:pt x="1083164" y="1420579"/>
                </a:lnTo>
                <a:lnTo>
                  <a:pt x="1093972" y="1393212"/>
                </a:lnTo>
                <a:lnTo>
                  <a:pt x="1107812" y="1387199"/>
                </a:lnTo>
                <a:lnTo>
                  <a:pt x="1116374" y="1366529"/>
                </a:lnTo>
                <a:lnTo>
                  <a:pt x="1127163" y="1362061"/>
                </a:lnTo>
                <a:lnTo>
                  <a:pt x="1136910" y="1338528"/>
                </a:lnTo>
                <a:lnTo>
                  <a:pt x="1147147" y="1334287"/>
                </a:lnTo>
                <a:lnTo>
                  <a:pt x="1155579" y="1312939"/>
                </a:lnTo>
                <a:lnTo>
                  <a:pt x="1169634" y="1306832"/>
                </a:lnTo>
                <a:lnTo>
                  <a:pt x="1177981" y="1285209"/>
                </a:lnTo>
                <a:lnTo>
                  <a:pt x="1191359" y="1279262"/>
                </a:lnTo>
                <a:lnTo>
                  <a:pt x="1198515" y="1261987"/>
                </a:lnTo>
                <a:lnTo>
                  <a:pt x="1211956" y="1256419"/>
                </a:lnTo>
                <a:lnTo>
                  <a:pt x="1220917" y="1234258"/>
                </a:lnTo>
                <a:lnTo>
                  <a:pt x="1230294" y="1230280"/>
                </a:lnTo>
                <a:lnTo>
                  <a:pt x="1239585" y="1207850"/>
                </a:lnTo>
                <a:lnTo>
                  <a:pt x="1256519" y="1200835"/>
                </a:lnTo>
                <a:lnTo>
                  <a:pt x="1263855" y="1182261"/>
                </a:lnTo>
                <a:lnTo>
                  <a:pt x="1278638" y="1175839"/>
                </a:lnTo>
                <a:lnTo>
                  <a:pt x="1286257" y="1157444"/>
                </a:lnTo>
                <a:lnTo>
                  <a:pt x="1295903" y="1153449"/>
                </a:lnTo>
                <a:lnTo>
                  <a:pt x="1305745" y="1131309"/>
                </a:lnTo>
                <a:lnTo>
                  <a:pt x="1322032" y="1125022"/>
                </a:lnTo>
                <a:lnTo>
                  <a:pt x="1329193" y="1107312"/>
                </a:lnTo>
                <a:lnTo>
                  <a:pt x="1343100" y="1101411"/>
                </a:lnTo>
                <a:lnTo>
                  <a:pt x="1351595" y="1080904"/>
                </a:lnTo>
                <a:lnTo>
                  <a:pt x="1367573" y="1074285"/>
                </a:lnTo>
                <a:lnTo>
                  <a:pt x="1374270" y="1058502"/>
                </a:lnTo>
                <a:lnTo>
                  <a:pt x="1391019" y="1051729"/>
                </a:lnTo>
                <a:lnTo>
                  <a:pt x="1398267" y="1034234"/>
                </a:lnTo>
                <a:lnTo>
                  <a:pt x="1413279" y="1028015"/>
                </a:lnTo>
                <a:lnTo>
                  <a:pt x="1421488" y="1008645"/>
                </a:lnTo>
                <a:lnTo>
                  <a:pt x="1442124" y="1000291"/>
                </a:lnTo>
                <a:lnTo>
                  <a:pt x="1448671" y="984101"/>
                </a:lnTo>
                <a:lnTo>
                  <a:pt x="1464454" y="977404"/>
                </a:lnTo>
                <a:lnTo>
                  <a:pt x="1471073" y="961426"/>
                </a:lnTo>
                <a:lnTo>
                  <a:pt x="1487050" y="954808"/>
                </a:lnTo>
                <a:lnTo>
                  <a:pt x="1493748" y="939024"/>
                </a:lnTo>
                <a:lnTo>
                  <a:pt x="1511088" y="932012"/>
                </a:lnTo>
                <a:lnTo>
                  <a:pt x="1518291" y="915029"/>
                </a:lnTo>
                <a:lnTo>
                  <a:pt x="1537747" y="907157"/>
                </a:lnTo>
                <a:lnTo>
                  <a:pt x="1543880" y="892354"/>
                </a:lnTo>
                <a:lnTo>
                  <a:pt x="1562273" y="884735"/>
                </a:lnTo>
                <a:lnTo>
                  <a:pt x="1563712" y="881421"/>
                </a:lnTo>
                <a:lnTo>
                  <a:pt x="1541839" y="890481"/>
                </a:lnTo>
                <a:lnTo>
                  <a:pt x="1536396" y="904585"/>
                </a:lnTo>
                <a:lnTo>
                  <a:pt x="1518833" y="912393"/>
                </a:lnTo>
                <a:lnTo>
                  <a:pt x="1513994" y="924075"/>
                </a:lnTo>
                <a:lnTo>
                  <a:pt x="1493488" y="932568"/>
                </a:lnTo>
                <a:lnTo>
                  <a:pt x="1487585" y="946477"/>
                </a:lnTo>
                <a:lnTo>
                  <a:pt x="1470499" y="953385"/>
                </a:lnTo>
                <a:lnTo>
                  <a:pt x="1463590" y="970472"/>
                </a:lnTo>
                <a:lnTo>
                  <a:pt x="1447532" y="977285"/>
                </a:lnTo>
                <a:lnTo>
                  <a:pt x="1440642" y="993147"/>
                </a:lnTo>
                <a:lnTo>
                  <a:pt x="1418908" y="1001730"/>
                </a:lnTo>
                <a:lnTo>
                  <a:pt x="1413185" y="1015549"/>
                </a:lnTo>
                <a:lnTo>
                  <a:pt x="1397930" y="1021867"/>
                </a:lnTo>
                <a:lnTo>
                  <a:pt x="1390783" y="1039544"/>
                </a:lnTo>
                <a:lnTo>
                  <a:pt x="1376042" y="1045799"/>
                </a:lnTo>
                <a:lnTo>
                  <a:pt x="1368108" y="1065408"/>
                </a:lnTo>
                <a:lnTo>
                  <a:pt x="1350530" y="1072863"/>
                </a:lnTo>
                <a:lnTo>
                  <a:pt x="1344113" y="1088356"/>
                </a:lnTo>
                <a:lnTo>
                  <a:pt x="1329205" y="1094531"/>
                </a:lnTo>
                <a:lnTo>
                  <a:pt x="1321711" y="1112624"/>
                </a:lnTo>
                <a:lnTo>
                  <a:pt x="1305733" y="1119242"/>
                </a:lnTo>
                <a:lnTo>
                  <a:pt x="1299035" y="1135026"/>
                </a:lnTo>
                <a:lnTo>
                  <a:pt x="1283753" y="1141206"/>
                </a:lnTo>
                <a:lnTo>
                  <a:pt x="1275039" y="1162755"/>
                </a:lnTo>
                <a:lnTo>
                  <a:pt x="1259256" y="1169453"/>
                </a:lnTo>
                <a:lnTo>
                  <a:pt x="1252637" y="1185431"/>
                </a:lnTo>
                <a:lnTo>
                  <a:pt x="1236410" y="1192153"/>
                </a:lnTo>
                <a:lnTo>
                  <a:pt x="1228369" y="1211567"/>
                </a:lnTo>
                <a:lnTo>
                  <a:pt x="1214550" y="1217290"/>
                </a:lnTo>
                <a:lnTo>
                  <a:pt x="1205967" y="1239024"/>
                </a:lnTo>
                <a:lnTo>
                  <a:pt x="1194683" y="1243927"/>
                </a:lnTo>
                <a:lnTo>
                  <a:pt x="1187025" y="1261972"/>
                </a:lnTo>
                <a:lnTo>
                  <a:pt x="1171743" y="1268151"/>
                </a:lnTo>
                <a:lnTo>
                  <a:pt x="1163029" y="1289701"/>
                </a:lnTo>
                <a:lnTo>
                  <a:pt x="1149121" y="1295603"/>
                </a:lnTo>
                <a:lnTo>
                  <a:pt x="1140627" y="1316109"/>
                </a:lnTo>
                <a:lnTo>
                  <a:pt x="1130829" y="1320167"/>
                </a:lnTo>
                <a:lnTo>
                  <a:pt x="1121686" y="1343292"/>
                </a:lnTo>
                <a:lnTo>
                  <a:pt x="1109656" y="1348511"/>
                </a:lnTo>
                <a:lnTo>
                  <a:pt x="1100879" y="1369702"/>
                </a:lnTo>
                <a:lnTo>
                  <a:pt x="1085970" y="1375877"/>
                </a:lnTo>
                <a:lnTo>
                  <a:pt x="1079023" y="1392650"/>
                </a:lnTo>
                <a:lnTo>
                  <a:pt x="1070457" y="1396198"/>
                </a:lnTo>
                <a:lnTo>
                  <a:pt x="1060080" y="1420652"/>
                </a:lnTo>
                <a:lnTo>
                  <a:pt x="1049749" y="1424829"/>
                </a:lnTo>
                <a:lnTo>
                  <a:pt x="1039818" y="1449975"/>
                </a:lnTo>
                <a:lnTo>
                  <a:pt x="1031474" y="1453601"/>
                </a:lnTo>
                <a:lnTo>
                  <a:pt x="1021150" y="1478524"/>
                </a:lnTo>
                <a:lnTo>
                  <a:pt x="1011504" y="1482520"/>
                </a:lnTo>
                <a:lnTo>
                  <a:pt x="1001662" y="1504660"/>
                </a:lnTo>
                <a:lnTo>
                  <a:pt x="991496" y="1508584"/>
                </a:lnTo>
                <a:lnTo>
                  <a:pt x="981401" y="1532388"/>
                </a:lnTo>
                <a:lnTo>
                  <a:pt x="972771" y="1535879"/>
                </a:lnTo>
                <a:lnTo>
                  <a:pt x="963279" y="1558797"/>
                </a:lnTo>
                <a:lnTo>
                  <a:pt x="955245" y="1562125"/>
                </a:lnTo>
                <a:lnTo>
                  <a:pt x="944340" y="1589713"/>
                </a:lnTo>
                <a:lnTo>
                  <a:pt x="933251" y="1594525"/>
                </a:lnTo>
                <a:lnTo>
                  <a:pt x="924078" y="1616669"/>
                </a:lnTo>
                <a:lnTo>
                  <a:pt x="914611" y="1620589"/>
                </a:lnTo>
                <a:lnTo>
                  <a:pt x="905409" y="1642804"/>
                </a:lnTo>
                <a:lnTo>
                  <a:pt x="900577" y="1644806"/>
                </a:lnTo>
                <a:lnTo>
                  <a:pt x="901683" y="1647480"/>
                </a:lnTo>
                <a:cubicBezTo>
                  <a:pt x="901683" y="1658048"/>
                  <a:pt x="897399" y="1667616"/>
                  <a:pt x="890473" y="1674541"/>
                </a:cubicBezTo>
                <a:lnTo>
                  <a:pt x="880950" y="1678486"/>
                </a:lnTo>
                <a:lnTo>
                  <a:pt x="871533" y="1700677"/>
                </a:lnTo>
                <a:lnTo>
                  <a:pt x="865318" y="1703190"/>
                </a:lnTo>
                <a:lnTo>
                  <a:pt x="866214" y="1705352"/>
                </a:lnTo>
                <a:cubicBezTo>
                  <a:pt x="866214" y="1715921"/>
                  <a:pt x="861931" y="1725488"/>
                  <a:pt x="855005" y="1732413"/>
                </a:cubicBezTo>
                <a:lnTo>
                  <a:pt x="847405" y="1735561"/>
                </a:lnTo>
                <a:lnTo>
                  <a:pt x="836337" y="1762283"/>
                </a:lnTo>
                <a:lnTo>
                  <a:pt x="832301" y="1763954"/>
                </a:lnTo>
                <a:lnTo>
                  <a:pt x="821128" y="1790285"/>
                </a:lnTo>
                <a:lnTo>
                  <a:pt x="815575" y="1792530"/>
                </a:lnTo>
                <a:lnTo>
                  <a:pt x="815809" y="1793093"/>
                </a:lnTo>
                <a:cubicBezTo>
                  <a:pt x="815809" y="1803661"/>
                  <a:pt x="811525" y="1813229"/>
                  <a:pt x="804600" y="1820154"/>
                </a:cubicBezTo>
                <a:lnTo>
                  <a:pt x="796914" y="1823337"/>
                </a:lnTo>
                <a:lnTo>
                  <a:pt x="797139" y="1823896"/>
                </a:lnTo>
                <a:cubicBezTo>
                  <a:pt x="797139" y="1834722"/>
                  <a:pt x="792857" y="1844522"/>
                  <a:pt x="785931" y="1851617"/>
                </a:cubicBezTo>
                <a:lnTo>
                  <a:pt x="782031" y="1853271"/>
                </a:lnTo>
                <a:lnTo>
                  <a:pt x="770997" y="1881214"/>
                </a:lnTo>
                <a:lnTo>
                  <a:pt x="766733" y="1883067"/>
                </a:lnTo>
                <a:lnTo>
                  <a:pt x="755789" y="1909488"/>
                </a:lnTo>
                <a:lnTo>
                  <a:pt x="750159" y="1911820"/>
                </a:lnTo>
                <a:lnTo>
                  <a:pt x="750469" y="1912570"/>
                </a:lnTo>
                <a:cubicBezTo>
                  <a:pt x="750469" y="1923138"/>
                  <a:pt x="746185" y="1932706"/>
                  <a:pt x="739260" y="1939631"/>
                </a:cubicBezTo>
                <a:lnTo>
                  <a:pt x="737918" y="1940187"/>
                </a:lnTo>
                <a:lnTo>
                  <a:pt x="739269" y="1943373"/>
                </a:lnTo>
                <a:cubicBezTo>
                  <a:pt x="739269" y="1954199"/>
                  <a:pt x="734776" y="1963999"/>
                  <a:pt x="727513" y="1971094"/>
                </a:cubicBezTo>
                <a:lnTo>
                  <a:pt x="723697" y="1972638"/>
                </a:lnTo>
                <a:lnTo>
                  <a:pt x="724334" y="1974175"/>
                </a:lnTo>
                <a:cubicBezTo>
                  <a:pt x="724334" y="1984743"/>
                  <a:pt x="720051" y="1994311"/>
                  <a:pt x="713126" y="2001236"/>
                </a:cubicBezTo>
                <a:lnTo>
                  <a:pt x="708623" y="2003101"/>
                </a:lnTo>
                <a:lnTo>
                  <a:pt x="709400" y="2004978"/>
                </a:lnTo>
                <a:cubicBezTo>
                  <a:pt x="709400" y="2015804"/>
                  <a:pt x="705013" y="2025604"/>
                  <a:pt x="697918" y="2032699"/>
                </a:cubicBezTo>
                <a:lnTo>
                  <a:pt x="692288" y="2035031"/>
                </a:lnTo>
                <a:lnTo>
                  <a:pt x="692598" y="2035781"/>
                </a:lnTo>
                <a:cubicBezTo>
                  <a:pt x="692598" y="2046349"/>
                  <a:pt x="688314" y="2055917"/>
                  <a:pt x="681389" y="2062842"/>
                </a:cubicBezTo>
                <a:lnTo>
                  <a:pt x="679530" y="2063612"/>
                </a:lnTo>
                <a:lnTo>
                  <a:pt x="681397" y="2068450"/>
                </a:lnTo>
                <a:cubicBezTo>
                  <a:pt x="681397" y="2079791"/>
                  <a:pt x="677113" y="2090058"/>
                  <a:pt x="670188" y="2097492"/>
                </a:cubicBezTo>
                <a:lnTo>
                  <a:pt x="665772" y="2099455"/>
                </a:lnTo>
                <a:lnTo>
                  <a:pt x="666462" y="2101121"/>
                </a:lnTo>
                <a:cubicBezTo>
                  <a:pt x="666462" y="2111689"/>
                  <a:pt x="662178" y="2121257"/>
                  <a:pt x="655253" y="2128182"/>
                </a:cubicBezTo>
                <a:lnTo>
                  <a:pt x="653936" y="2128728"/>
                </a:lnTo>
                <a:lnTo>
                  <a:pt x="655260" y="2131924"/>
                </a:lnTo>
                <a:cubicBezTo>
                  <a:pt x="655260" y="2142749"/>
                  <a:pt x="650873" y="2152550"/>
                  <a:pt x="643778" y="2159645"/>
                </a:cubicBezTo>
                <a:lnTo>
                  <a:pt x="642859" y="2160025"/>
                </a:lnTo>
                <a:lnTo>
                  <a:pt x="644059" y="2162725"/>
                </a:lnTo>
                <a:cubicBezTo>
                  <a:pt x="644059" y="2173294"/>
                  <a:pt x="639461" y="2182862"/>
                  <a:pt x="632029" y="2189787"/>
                </a:cubicBezTo>
                <a:lnTo>
                  <a:pt x="625992" y="2192116"/>
                </a:lnTo>
                <a:lnTo>
                  <a:pt x="627257" y="2195395"/>
                </a:lnTo>
                <a:cubicBezTo>
                  <a:pt x="627257" y="2206736"/>
                  <a:pt x="622974" y="2217003"/>
                  <a:pt x="616049" y="2224436"/>
                </a:cubicBezTo>
                <a:lnTo>
                  <a:pt x="614786" y="2224997"/>
                </a:lnTo>
                <a:lnTo>
                  <a:pt x="616056" y="2228065"/>
                </a:lnTo>
                <a:cubicBezTo>
                  <a:pt x="616056" y="2238634"/>
                  <a:pt x="611773" y="2248201"/>
                  <a:pt x="604847" y="2255126"/>
                </a:cubicBezTo>
                <a:lnTo>
                  <a:pt x="603559" y="2255660"/>
                </a:lnTo>
                <a:lnTo>
                  <a:pt x="604855" y="2258867"/>
                </a:lnTo>
                <a:cubicBezTo>
                  <a:pt x="604855" y="2269693"/>
                  <a:pt x="600572" y="2279495"/>
                  <a:pt x="593646" y="2286589"/>
                </a:cubicBezTo>
                <a:lnTo>
                  <a:pt x="591202" y="2287627"/>
                </a:lnTo>
                <a:lnTo>
                  <a:pt x="593654" y="2293404"/>
                </a:lnTo>
                <a:cubicBezTo>
                  <a:pt x="593654" y="2303972"/>
                  <a:pt x="589267" y="2313540"/>
                  <a:pt x="582172" y="2320465"/>
                </a:cubicBezTo>
                <a:lnTo>
                  <a:pt x="580720" y="2321053"/>
                </a:lnTo>
                <a:lnTo>
                  <a:pt x="582454" y="2325139"/>
                </a:lnTo>
                <a:cubicBezTo>
                  <a:pt x="582454" y="2335708"/>
                  <a:pt x="578066" y="2345275"/>
                  <a:pt x="570971" y="2352201"/>
                </a:cubicBezTo>
                <a:lnTo>
                  <a:pt x="567291" y="2353688"/>
                </a:lnTo>
                <a:lnTo>
                  <a:pt x="569386" y="2358742"/>
                </a:lnTo>
                <a:lnTo>
                  <a:pt x="559079" y="2383624"/>
                </a:lnTo>
                <a:lnTo>
                  <a:pt x="561917" y="2390479"/>
                </a:lnTo>
                <a:cubicBezTo>
                  <a:pt x="561917" y="2401047"/>
                  <a:pt x="557634" y="2410615"/>
                  <a:pt x="550709" y="2417540"/>
                </a:cubicBezTo>
                <a:lnTo>
                  <a:pt x="548403" y="2418495"/>
                </a:lnTo>
                <a:lnTo>
                  <a:pt x="550716" y="2424082"/>
                </a:lnTo>
                <a:lnTo>
                  <a:pt x="540343" y="2449125"/>
                </a:lnTo>
                <a:lnTo>
                  <a:pt x="543250" y="2455818"/>
                </a:lnTo>
                <a:cubicBezTo>
                  <a:pt x="543250" y="2466386"/>
                  <a:pt x="538758" y="2475953"/>
                  <a:pt x="531494" y="2482879"/>
                </a:cubicBezTo>
                <a:lnTo>
                  <a:pt x="529593" y="2483630"/>
                </a:lnTo>
                <a:lnTo>
                  <a:pt x="532049" y="2489421"/>
                </a:lnTo>
                <a:lnTo>
                  <a:pt x="520791" y="2515955"/>
                </a:lnTo>
                <a:lnTo>
                  <a:pt x="524582" y="2524891"/>
                </a:lnTo>
                <a:cubicBezTo>
                  <a:pt x="524582" y="2535459"/>
                  <a:pt x="520194" y="2545027"/>
                  <a:pt x="513100" y="2551952"/>
                </a:cubicBezTo>
                <a:lnTo>
                  <a:pt x="510746" y="2552905"/>
                </a:lnTo>
                <a:lnTo>
                  <a:pt x="511514" y="2554760"/>
                </a:lnTo>
                <a:lnTo>
                  <a:pt x="500435" y="2581509"/>
                </a:lnTo>
                <a:lnTo>
                  <a:pt x="504046" y="2590230"/>
                </a:lnTo>
                <a:lnTo>
                  <a:pt x="493201" y="2616412"/>
                </a:lnTo>
                <a:lnTo>
                  <a:pt x="496579" y="2624766"/>
                </a:lnTo>
                <a:lnTo>
                  <a:pt x="485825" y="2651365"/>
                </a:lnTo>
                <a:lnTo>
                  <a:pt x="489112" y="2659303"/>
                </a:lnTo>
                <a:lnTo>
                  <a:pt x="478267" y="2685486"/>
                </a:lnTo>
                <a:lnTo>
                  <a:pt x="481644" y="2693840"/>
                </a:lnTo>
                <a:lnTo>
                  <a:pt x="471339" y="2719325"/>
                </a:lnTo>
                <a:lnTo>
                  <a:pt x="474177" y="2726510"/>
                </a:lnTo>
                <a:lnTo>
                  <a:pt x="463705" y="2753027"/>
                </a:lnTo>
                <a:lnTo>
                  <a:pt x="466711" y="2760112"/>
                </a:lnTo>
                <a:lnTo>
                  <a:pt x="457715" y="2781313"/>
                </a:lnTo>
                <a:lnTo>
                  <a:pt x="462977" y="2793715"/>
                </a:lnTo>
                <a:cubicBezTo>
                  <a:pt x="462977" y="2804283"/>
                  <a:pt x="458590" y="2813851"/>
                  <a:pt x="451495" y="2820776"/>
                </a:cubicBezTo>
                <a:lnTo>
                  <a:pt x="450351" y="2821238"/>
                </a:lnTo>
                <a:lnTo>
                  <a:pt x="453642" y="2829185"/>
                </a:lnTo>
                <a:lnTo>
                  <a:pt x="444817" y="2850494"/>
                </a:lnTo>
                <a:lnTo>
                  <a:pt x="449909" y="2862788"/>
                </a:lnTo>
                <a:cubicBezTo>
                  <a:pt x="449909" y="2873357"/>
                  <a:pt x="445626" y="2882924"/>
                  <a:pt x="438699" y="2889849"/>
                </a:cubicBezTo>
                <a:lnTo>
                  <a:pt x="438428" y="2889962"/>
                </a:lnTo>
                <a:lnTo>
                  <a:pt x="442440" y="2900125"/>
                </a:lnTo>
                <a:lnTo>
                  <a:pt x="433811" y="2921975"/>
                </a:lnTo>
                <a:lnTo>
                  <a:pt x="438706" y="2934660"/>
                </a:lnTo>
                <a:lnTo>
                  <a:pt x="429633" y="2958170"/>
                </a:lnTo>
                <a:lnTo>
                  <a:pt x="434973" y="2971063"/>
                </a:lnTo>
                <a:lnTo>
                  <a:pt x="425892" y="2992987"/>
                </a:lnTo>
                <a:lnTo>
                  <a:pt x="431240" y="3005600"/>
                </a:lnTo>
                <a:lnTo>
                  <a:pt x="421984" y="3027425"/>
                </a:lnTo>
                <a:lnTo>
                  <a:pt x="427507" y="3040137"/>
                </a:lnTo>
                <a:lnTo>
                  <a:pt x="418074" y="3061850"/>
                </a:lnTo>
                <a:lnTo>
                  <a:pt x="423772" y="3075606"/>
                </a:lnTo>
                <a:lnTo>
                  <a:pt x="414946" y="3096914"/>
                </a:lnTo>
                <a:lnTo>
                  <a:pt x="420038" y="3109209"/>
                </a:lnTo>
                <a:lnTo>
                  <a:pt x="410052" y="3133318"/>
                </a:lnTo>
                <a:lnTo>
                  <a:pt x="416304" y="3148413"/>
                </a:lnTo>
                <a:lnTo>
                  <a:pt x="407348" y="3170034"/>
                </a:lnTo>
                <a:lnTo>
                  <a:pt x="412571" y="3182950"/>
                </a:lnTo>
                <a:lnTo>
                  <a:pt x="405504" y="3200426"/>
                </a:lnTo>
                <a:lnTo>
                  <a:pt x="412571" y="3217485"/>
                </a:lnTo>
                <a:lnTo>
                  <a:pt x="403297" y="3239874"/>
                </a:lnTo>
                <a:lnTo>
                  <a:pt x="408838" y="3253888"/>
                </a:lnTo>
                <a:lnTo>
                  <a:pt x="401387" y="3272733"/>
                </a:lnTo>
                <a:lnTo>
                  <a:pt x="408838" y="3290292"/>
                </a:lnTo>
                <a:lnTo>
                  <a:pt x="401313" y="3308027"/>
                </a:lnTo>
                <a:lnTo>
                  <a:pt x="408838" y="3325761"/>
                </a:lnTo>
                <a:lnTo>
                  <a:pt x="400917" y="3344430"/>
                </a:lnTo>
                <a:lnTo>
                  <a:pt x="408838" y="3363098"/>
                </a:lnTo>
                <a:lnTo>
                  <a:pt x="401313" y="3380834"/>
                </a:lnTo>
                <a:lnTo>
                  <a:pt x="408838" y="3398569"/>
                </a:lnTo>
                <a:lnTo>
                  <a:pt x="407756" y="3401120"/>
                </a:lnTo>
                <a:lnTo>
                  <a:pt x="331513" y="3401120"/>
                </a:lnTo>
                <a:lnTo>
                  <a:pt x="330430" y="3398569"/>
                </a:lnTo>
                <a:lnTo>
                  <a:pt x="337955" y="3380834"/>
                </a:lnTo>
                <a:lnTo>
                  <a:pt x="330430" y="3363098"/>
                </a:lnTo>
                <a:lnTo>
                  <a:pt x="338351" y="3344430"/>
                </a:lnTo>
                <a:lnTo>
                  <a:pt x="330430" y="3325761"/>
                </a:lnTo>
                <a:lnTo>
                  <a:pt x="337955" y="3308027"/>
                </a:lnTo>
                <a:lnTo>
                  <a:pt x="330430" y="3290292"/>
                </a:lnTo>
                <a:lnTo>
                  <a:pt x="337881" y="3272732"/>
                </a:lnTo>
                <a:lnTo>
                  <a:pt x="330430" y="3253888"/>
                </a:lnTo>
                <a:lnTo>
                  <a:pt x="340529" y="3228346"/>
                </a:lnTo>
                <a:lnTo>
                  <a:pt x="336030" y="3217485"/>
                </a:lnTo>
                <a:lnTo>
                  <a:pt x="343096" y="3200426"/>
                </a:lnTo>
                <a:lnTo>
                  <a:pt x="336030" y="3182950"/>
                </a:lnTo>
                <a:lnTo>
                  <a:pt x="344940" y="3160912"/>
                </a:lnTo>
                <a:lnTo>
                  <a:pt x="339764" y="3148413"/>
                </a:lnTo>
                <a:lnTo>
                  <a:pt x="349750" y="3124303"/>
                </a:lnTo>
                <a:lnTo>
                  <a:pt x="343497" y="3109209"/>
                </a:lnTo>
                <a:lnTo>
                  <a:pt x="352324" y="3087901"/>
                </a:lnTo>
                <a:lnTo>
                  <a:pt x="347231" y="3075606"/>
                </a:lnTo>
                <a:lnTo>
                  <a:pt x="354751" y="3057449"/>
                </a:lnTo>
                <a:lnTo>
                  <a:pt x="347231" y="3040137"/>
                </a:lnTo>
                <a:lnTo>
                  <a:pt x="356532" y="3018727"/>
                </a:lnTo>
                <a:lnTo>
                  <a:pt x="350965" y="3005600"/>
                </a:lnTo>
                <a:lnTo>
                  <a:pt x="361979" y="2979627"/>
                </a:lnTo>
                <a:lnTo>
                  <a:pt x="358432" y="2971063"/>
                </a:lnTo>
                <a:lnTo>
                  <a:pt x="367637" y="2948838"/>
                </a:lnTo>
                <a:lnTo>
                  <a:pt x="362166" y="2934660"/>
                </a:lnTo>
                <a:lnTo>
                  <a:pt x="370753" y="2912412"/>
                </a:lnTo>
                <a:lnTo>
                  <a:pt x="365899" y="2900125"/>
                </a:lnTo>
                <a:lnTo>
                  <a:pt x="377093" y="2871782"/>
                </a:lnTo>
                <a:lnTo>
                  <a:pt x="373368" y="2862788"/>
                </a:lnTo>
                <a:lnTo>
                  <a:pt x="382195" y="2841480"/>
                </a:lnTo>
                <a:lnTo>
                  <a:pt x="377102" y="2829185"/>
                </a:lnTo>
                <a:lnTo>
                  <a:pt x="388225" y="2802331"/>
                </a:lnTo>
                <a:lnTo>
                  <a:pt x="384569" y="2793715"/>
                </a:lnTo>
                <a:lnTo>
                  <a:pt x="393565" y="2772513"/>
                </a:lnTo>
                <a:lnTo>
                  <a:pt x="388303" y="2760112"/>
                </a:lnTo>
                <a:cubicBezTo>
                  <a:pt x="388303" y="2749544"/>
                  <a:pt x="392691" y="2739976"/>
                  <a:pt x="399786" y="2733051"/>
                </a:cubicBezTo>
                <a:lnTo>
                  <a:pt x="400160" y="2732899"/>
                </a:lnTo>
                <a:lnTo>
                  <a:pt x="397636" y="2726510"/>
                </a:lnTo>
                <a:lnTo>
                  <a:pt x="407854" y="2700640"/>
                </a:lnTo>
                <a:lnTo>
                  <a:pt x="405103" y="2693840"/>
                </a:lnTo>
                <a:lnTo>
                  <a:pt x="415859" y="2667241"/>
                </a:lnTo>
                <a:lnTo>
                  <a:pt x="412571" y="2659303"/>
                </a:lnTo>
                <a:lnTo>
                  <a:pt x="423417" y="2633119"/>
                </a:lnTo>
                <a:lnTo>
                  <a:pt x="420038" y="2624766"/>
                </a:lnTo>
                <a:lnTo>
                  <a:pt x="430793" y="2598167"/>
                </a:lnTo>
                <a:lnTo>
                  <a:pt x="427505" y="2590230"/>
                </a:lnTo>
                <a:lnTo>
                  <a:pt x="438585" y="2563480"/>
                </a:lnTo>
                <a:lnTo>
                  <a:pt x="434974" y="2554760"/>
                </a:lnTo>
                <a:cubicBezTo>
                  <a:pt x="434974" y="2544192"/>
                  <a:pt x="439257" y="2534624"/>
                  <a:pt x="446182" y="2527699"/>
                </a:cubicBezTo>
                <a:lnTo>
                  <a:pt x="447189" y="2527282"/>
                </a:lnTo>
                <a:lnTo>
                  <a:pt x="446175" y="2524891"/>
                </a:lnTo>
                <a:lnTo>
                  <a:pt x="457432" y="2498357"/>
                </a:lnTo>
                <a:lnTo>
                  <a:pt x="453641" y="2489421"/>
                </a:lnTo>
                <a:cubicBezTo>
                  <a:pt x="453641" y="2478852"/>
                  <a:pt x="458030" y="2469285"/>
                  <a:pt x="465124" y="2462359"/>
                </a:cubicBezTo>
                <a:lnTo>
                  <a:pt x="465713" y="2462121"/>
                </a:lnTo>
                <a:lnTo>
                  <a:pt x="462975" y="2455818"/>
                </a:lnTo>
                <a:cubicBezTo>
                  <a:pt x="462975" y="2445249"/>
                  <a:pt x="467468" y="2435682"/>
                  <a:pt x="474731" y="2428756"/>
                </a:cubicBezTo>
                <a:lnTo>
                  <a:pt x="475918" y="2428287"/>
                </a:lnTo>
                <a:lnTo>
                  <a:pt x="474176" y="2424082"/>
                </a:lnTo>
                <a:cubicBezTo>
                  <a:pt x="474176" y="2413514"/>
                  <a:pt x="478460" y="2403946"/>
                  <a:pt x="485385" y="2397021"/>
                </a:cubicBezTo>
                <a:lnTo>
                  <a:pt x="487691" y="2396065"/>
                </a:lnTo>
                <a:lnTo>
                  <a:pt x="485377" y="2390479"/>
                </a:lnTo>
                <a:lnTo>
                  <a:pt x="495684" y="2365596"/>
                </a:lnTo>
                <a:lnTo>
                  <a:pt x="492845" y="2358742"/>
                </a:lnTo>
                <a:cubicBezTo>
                  <a:pt x="492845" y="2348174"/>
                  <a:pt x="497128" y="2338606"/>
                  <a:pt x="504054" y="2331681"/>
                </a:cubicBezTo>
                <a:lnTo>
                  <a:pt x="506407" y="2330705"/>
                </a:lnTo>
                <a:lnTo>
                  <a:pt x="504046" y="2325139"/>
                </a:lnTo>
                <a:cubicBezTo>
                  <a:pt x="504046" y="2314571"/>
                  <a:pt x="508434" y="2305003"/>
                  <a:pt x="515528" y="2298078"/>
                </a:cubicBezTo>
                <a:lnTo>
                  <a:pt x="516980" y="2297491"/>
                </a:lnTo>
                <a:lnTo>
                  <a:pt x="515246" y="2293404"/>
                </a:lnTo>
                <a:cubicBezTo>
                  <a:pt x="515246" y="2282835"/>
                  <a:pt x="519635" y="2273268"/>
                  <a:pt x="526728" y="2266343"/>
                </a:cubicBezTo>
                <a:lnTo>
                  <a:pt x="530690" y="2264741"/>
                </a:lnTo>
                <a:lnTo>
                  <a:pt x="528314" y="2258867"/>
                </a:lnTo>
                <a:cubicBezTo>
                  <a:pt x="528314" y="2248041"/>
                  <a:pt x="532598" y="2238240"/>
                  <a:pt x="539524" y="2231145"/>
                </a:cubicBezTo>
                <a:lnTo>
                  <a:pt x="540602" y="2230688"/>
                </a:lnTo>
                <a:lnTo>
                  <a:pt x="539515" y="2228065"/>
                </a:lnTo>
                <a:cubicBezTo>
                  <a:pt x="539515" y="2217497"/>
                  <a:pt x="543799" y="2207929"/>
                  <a:pt x="550725" y="2201004"/>
                </a:cubicBezTo>
                <a:lnTo>
                  <a:pt x="552584" y="2200233"/>
                </a:lnTo>
                <a:lnTo>
                  <a:pt x="550716" y="2195395"/>
                </a:lnTo>
                <a:cubicBezTo>
                  <a:pt x="550716" y="2184053"/>
                  <a:pt x="555000" y="2173786"/>
                  <a:pt x="561926" y="2166353"/>
                </a:cubicBezTo>
                <a:lnTo>
                  <a:pt x="563266" y="2165757"/>
                </a:lnTo>
                <a:lnTo>
                  <a:pt x="561917" y="2162725"/>
                </a:lnTo>
                <a:cubicBezTo>
                  <a:pt x="561917" y="2152157"/>
                  <a:pt x="566515" y="2142590"/>
                  <a:pt x="573947" y="2135664"/>
                </a:cubicBezTo>
                <a:lnTo>
                  <a:pt x="577788" y="2134181"/>
                </a:lnTo>
                <a:lnTo>
                  <a:pt x="576852" y="2131924"/>
                </a:lnTo>
                <a:cubicBezTo>
                  <a:pt x="576852" y="2121098"/>
                  <a:pt x="581241" y="2111296"/>
                  <a:pt x="588335" y="2104202"/>
                </a:cubicBezTo>
                <a:lnTo>
                  <a:pt x="590778" y="2103190"/>
                </a:lnTo>
                <a:lnTo>
                  <a:pt x="589922" y="2101121"/>
                </a:lnTo>
                <a:cubicBezTo>
                  <a:pt x="589922" y="2090552"/>
                  <a:pt x="594204" y="2080985"/>
                  <a:pt x="601130" y="2074060"/>
                </a:cubicBezTo>
                <a:lnTo>
                  <a:pt x="606209" y="2071956"/>
                </a:lnTo>
                <a:lnTo>
                  <a:pt x="604855" y="2068450"/>
                </a:lnTo>
                <a:cubicBezTo>
                  <a:pt x="604855" y="2057108"/>
                  <a:pt x="609140" y="2046841"/>
                  <a:pt x="616064" y="2039409"/>
                </a:cubicBezTo>
                <a:lnTo>
                  <a:pt x="617327" y="2038848"/>
                </a:lnTo>
                <a:lnTo>
                  <a:pt x="616057" y="2035781"/>
                </a:lnTo>
                <a:cubicBezTo>
                  <a:pt x="616057" y="2025213"/>
                  <a:pt x="620340" y="2015645"/>
                  <a:pt x="627265" y="2008720"/>
                </a:cubicBezTo>
                <a:lnTo>
                  <a:pt x="631769" y="2006854"/>
                </a:lnTo>
                <a:lnTo>
                  <a:pt x="630992" y="2004978"/>
                </a:lnTo>
                <a:cubicBezTo>
                  <a:pt x="630992" y="1994152"/>
                  <a:pt x="635380" y="1984350"/>
                  <a:pt x="642475" y="1977256"/>
                </a:cubicBezTo>
                <a:lnTo>
                  <a:pt x="648103" y="1974924"/>
                </a:lnTo>
                <a:lnTo>
                  <a:pt x="647793" y="1974175"/>
                </a:lnTo>
                <a:cubicBezTo>
                  <a:pt x="647793" y="1963607"/>
                  <a:pt x="652076" y="1954039"/>
                  <a:pt x="659002" y="1947114"/>
                </a:cubicBezTo>
                <a:lnTo>
                  <a:pt x="660345" y="1946558"/>
                </a:lnTo>
                <a:lnTo>
                  <a:pt x="658994" y="1943373"/>
                </a:lnTo>
                <a:cubicBezTo>
                  <a:pt x="658994" y="1932547"/>
                  <a:pt x="663486" y="1922746"/>
                  <a:pt x="670750" y="1915651"/>
                </a:cubicBezTo>
                <a:lnTo>
                  <a:pt x="674566" y="1914107"/>
                </a:lnTo>
                <a:lnTo>
                  <a:pt x="673929" y="1912570"/>
                </a:lnTo>
                <a:cubicBezTo>
                  <a:pt x="673929" y="1902002"/>
                  <a:pt x="678213" y="1892434"/>
                  <a:pt x="685138" y="1885509"/>
                </a:cubicBezTo>
                <a:lnTo>
                  <a:pt x="689640" y="1883643"/>
                </a:lnTo>
                <a:lnTo>
                  <a:pt x="688862" y="1881767"/>
                </a:lnTo>
                <a:cubicBezTo>
                  <a:pt x="688862" y="1870941"/>
                  <a:pt x="693251" y="1861140"/>
                  <a:pt x="700346" y="1854045"/>
                </a:cubicBezTo>
                <a:lnTo>
                  <a:pt x="706132" y="1851648"/>
                </a:lnTo>
                <a:lnTo>
                  <a:pt x="716873" y="1824451"/>
                </a:lnTo>
                <a:lnTo>
                  <a:pt x="721121" y="1822606"/>
                </a:lnTo>
                <a:lnTo>
                  <a:pt x="731808" y="1796174"/>
                </a:lnTo>
                <a:lnTo>
                  <a:pt x="739309" y="1792992"/>
                </a:lnTo>
                <a:lnTo>
                  <a:pt x="750476" y="1766032"/>
                </a:lnTo>
                <a:lnTo>
                  <a:pt x="754659" y="1764298"/>
                </a:lnTo>
                <a:lnTo>
                  <a:pt x="754202" y="1763224"/>
                </a:lnTo>
                <a:cubicBezTo>
                  <a:pt x="754202" y="1752655"/>
                  <a:pt x="758589" y="1743087"/>
                  <a:pt x="765685" y="1736162"/>
                </a:cubicBezTo>
                <a:lnTo>
                  <a:pt x="771607" y="1733767"/>
                </a:lnTo>
                <a:lnTo>
                  <a:pt x="782213" y="1708160"/>
                </a:lnTo>
                <a:lnTo>
                  <a:pt x="789813" y="1705011"/>
                </a:lnTo>
                <a:lnTo>
                  <a:pt x="800881" y="1678291"/>
                </a:lnTo>
                <a:lnTo>
                  <a:pt x="805738" y="1676279"/>
                </a:lnTo>
                <a:lnTo>
                  <a:pt x="804608" y="1673615"/>
                </a:lnTo>
                <a:cubicBezTo>
                  <a:pt x="804608" y="1663047"/>
                  <a:pt x="808995" y="1653480"/>
                  <a:pt x="816090" y="1646554"/>
                </a:cubicBezTo>
                <a:lnTo>
                  <a:pt x="827425" y="1641972"/>
                </a:lnTo>
                <a:lnTo>
                  <a:pt x="836352" y="1620419"/>
                </a:lnTo>
                <a:lnTo>
                  <a:pt x="841185" y="1618416"/>
                </a:lnTo>
                <a:lnTo>
                  <a:pt x="840077" y="1615743"/>
                </a:lnTo>
                <a:cubicBezTo>
                  <a:pt x="840077" y="1605175"/>
                  <a:pt x="844360" y="1595607"/>
                  <a:pt x="851285" y="1588682"/>
                </a:cubicBezTo>
                <a:lnTo>
                  <a:pt x="860753" y="1584760"/>
                </a:lnTo>
                <a:lnTo>
                  <a:pt x="869955" y="1562546"/>
                </a:lnTo>
                <a:lnTo>
                  <a:pt x="877989" y="1559218"/>
                </a:lnTo>
                <a:lnTo>
                  <a:pt x="888896" y="1531630"/>
                </a:lnTo>
                <a:lnTo>
                  <a:pt x="899986" y="1526818"/>
                </a:lnTo>
                <a:lnTo>
                  <a:pt x="909159" y="1504675"/>
                </a:lnTo>
                <a:lnTo>
                  <a:pt x="913675" y="1502804"/>
                </a:lnTo>
                <a:lnTo>
                  <a:pt x="924642" y="1476945"/>
                </a:lnTo>
                <a:lnTo>
                  <a:pt x="933422" y="1473392"/>
                </a:lnTo>
                <a:lnTo>
                  <a:pt x="943583" y="1450538"/>
                </a:lnTo>
                <a:lnTo>
                  <a:pt x="958604" y="1444738"/>
                </a:lnTo>
                <a:lnTo>
                  <a:pt x="967028" y="1424402"/>
                </a:lnTo>
                <a:lnTo>
                  <a:pt x="974620" y="1421256"/>
                </a:lnTo>
                <a:lnTo>
                  <a:pt x="985696" y="1393212"/>
                </a:lnTo>
                <a:lnTo>
                  <a:pt x="995038" y="1389154"/>
                </a:lnTo>
                <a:lnTo>
                  <a:pt x="1004637" y="1366529"/>
                </a:lnTo>
                <a:lnTo>
                  <a:pt x="1015044" y="1362321"/>
                </a:lnTo>
                <a:lnTo>
                  <a:pt x="1024900" y="1338528"/>
                </a:lnTo>
                <a:lnTo>
                  <a:pt x="1035300" y="1334219"/>
                </a:lnTo>
                <a:lnTo>
                  <a:pt x="1044115" y="1312939"/>
                </a:lnTo>
                <a:lnTo>
                  <a:pt x="1057466" y="1307408"/>
                </a:lnTo>
                <a:lnTo>
                  <a:pt x="1066243" y="1285209"/>
                </a:lnTo>
                <a:lnTo>
                  <a:pt x="1079218" y="1279579"/>
                </a:lnTo>
                <a:lnTo>
                  <a:pt x="1086505" y="1261987"/>
                </a:lnTo>
                <a:lnTo>
                  <a:pt x="1099946" y="1256419"/>
                </a:lnTo>
                <a:lnTo>
                  <a:pt x="1108907" y="1234258"/>
                </a:lnTo>
                <a:lnTo>
                  <a:pt x="1122895" y="1228323"/>
                </a:lnTo>
                <a:lnTo>
                  <a:pt x="1131582" y="1207850"/>
                </a:lnTo>
                <a:lnTo>
                  <a:pt x="1143668" y="1202962"/>
                </a:lnTo>
                <a:lnTo>
                  <a:pt x="1151845" y="1182261"/>
                </a:lnTo>
                <a:lnTo>
                  <a:pt x="1166628" y="1175839"/>
                </a:lnTo>
                <a:lnTo>
                  <a:pt x="1174247" y="1157444"/>
                </a:lnTo>
                <a:lnTo>
                  <a:pt x="1190473" y="1150723"/>
                </a:lnTo>
                <a:lnTo>
                  <a:pt x="1198515" y="1131309"/>
                </a:lnTo>
                <a:lnTo>
                  <a:pt x="1213768" y="1124990"/>
                </a:lnTo>
                <a:lnTo>
                  <a:pt x="1220917" y="1107312"/>
                </a:lnTo>
                <a:lnTo>
                  <a:pt x="1234905" y="1101377"/>
                </a:lnTo>
                <a:lnTo>
                  <a:pt x="1243592" y="1080904"/>
                </a:lnTo>
                <a:lnTo>
                  <a:pt x="1261270" y="1073755"/>
                </a:lnTo>
                <a:lnTo>
                  <a:pt x="1267589" y="1058502"/>
                </a:lnTo>
                <a:lnTo>
                  <a:pt x="1282496" y="1052327"/>
                </a:lnTo>
                <a:lnTo>
                  <a:pt x="1289991" y="1034234"/>
                </a:lnTo>
                <a:lnTo>
                  <a:pt x="1304793" y="1028101"/>
                </a:lnTo>
                <a:lnTo>
                  <a:pt x="1312665" y="1008645"/>
                </a:lnTo>
                <a:lnTo>
                  <a:pt x="1329649" y="1001442"/>
                </a:lnTo>
                <a:lnTo>
                  <a:pt x="1336661" y="984101"/>
                </a:lnTo>
                <a:lnTo>
                  <a:pt x="1352444" y="977404"/>
                </a:lnTo>
                <a:lnTo>
                  <a:pt x="1359063" y="961426"/>
                </a:lnTo>
                <a:lnTo>
                  <a:pt x="1377457" y="953807"/>
                </a:lnTo>
                <a:lnTo>
                  <a:pt x="1383879" y="939024"/>
                </a:lnTo>
                <a:lnTo>
                  <a:pt x="1402785" y="931557"/>
                </a:lnTo>
                <a:lnTo>
                  <a:pt x="1409468" y="915029"/>
                </a:lnTo>
                <a:lnTo>
                  <a:pt x="1425388" y="908274"/>
                </a:lnTo>
                <a:lnTo>
                  <a:pt x="1426330" y="906053"/>
                </a:lnTo>
                <a:lnTo>
                  <a:pt x="1405749" y="914983"/>
                </a:lnTo>
                <a:lnTo>
                  <a:pt x="1401984" y="924075"/>
                </a:lnTo>
                <a:lnTo>
                  <a:pt x="1386144" y="930636"/>
                </a:lnTo>
                <a:lnTo>
                  <a:pt x="1379582" y="946477"/>
                </a:lnTo>
                <a:lnTo>
                  <a:pt x="1357601" y="955581"/>
                </a:lnTo>
                <a:lnTo>
                  <a:pt x="1351580" y="970472"/>
                </a:lnTo>
                <a:lnTo>
                  <a:pt x="1335796" y="977170"/>
                </a:lnTo>
                <a:lnTo>
                  <a:pt x="1329178" y="993147"/>
                </a:lnTo>
                <a:lnTo>
                  <a:pt x="1312919" y="999881"/>
                </a:lnTo>
                <a:lnTo>
                  <a:pt x="1305955" y="1015549"/>
                </a:lnTo>
                <a:lnTo>
                  <a:pt x="1285243" y="1023543"/>
                </a:lnTo>
                <a:lnTo>
                  <a:pt x="1278773" y="1039544"/>
                </a:lnTo>
                <a:lnTo>
                  <a:pt x="1264132" y="1045757"/>
                </a:lnTo>
                <a:lnTo>
                  <a:pt x="1256371" y="1065408"/>
                </a:lnTo>
                <a:lnTo>
                  <a:pt x="1238368" y="1073228"/>
                </a:lnTo>
                <a:lnTo>
                  <a:pt x="1232103" y="1088356"/>
                </a:lnTo>
                <a:lnTo>
                  <a:pt x="1217195" y="1094531"/>
                </a:lnTo>
                <a:lnTo>
                  <a:pt x="1209701" y="1112624"/>
                </a:lnTo>
                <a:lnTo>
                  <a:pt x="1193723" y="1119242"/>
                </a:lnTo>
                <a:lnTo>
                  <a:pt x="1187025" y="1135026"/>
                </a:lnTo>
                <a:lnTo>
                  <a:pt x="1171743" y="1141206"/>
                </a:lnTo>
                <a:lnTo>
                  <a:pt x="1163029" y="1162755"/>
                </a:lnTo>
                <a:lnTo>
                  <a:pt x="1147246" y="1169453"/>
                </a:lnTo>
                <a:lnTo>
                  <a:pt x="1140627" y="1185431"/>
                </a:lnTo>
                <a:lnTo>
                  <a:pt x="1126572" y="1191253"/>
                </a:lnTo>
                <a:lnTo>
                  <a:pt x="1117953" y="1211567"/>
                </a:lnTo>
                <a:lnTo>
                  <a:pt x="1106745" y="1216099"/>
                </a:lnTo>
                <a:lnTo>
                  <a:pt x="1097691" y="1239024"/>
                </a:lnTo>
                <a:lnTo>
                  <a:pt x="1081965" y="1245857"/>
                </a:lnTo>
                <a:lnTo>
                  <a:pt x="1075289" y="1261972"/>
                </a:lnTo>
                <a:lnTo>
                  <a:pt x="1059605" y="1268468"/>
                </a:lnTo>
                <a:lnTo>
                  <a:pt x="1051019" y="1289701"/>
                </a:lnTo>
                <a:lnTo>
                  <a:pt x="1041641" y="1293680"/>
                </a:lnTo>
                <a:lnTo>
                  <a:pt x="1032351" y="1316109"/>
                </a:lnTo>
                <a:lnTo>
                  <a:pt x="1018174" y="1321982"/>
                </a:lnTo>
                <a:lnTo>
                  <a:pt x="1009949" y="1343292"/>
                </a:lnTo>
                <a:lnTo>
                  <a:pt x="997694" y="1348738"/>
                </a:lnTo>
                <a:lnTo>
                  <a:pt x="989415" y="1369702"/>
                </a:lnTo>
                <a:lnTo>
                  <a:pt x="978018" y="1374653"/>
                </a:lnTo>
                <a:lnTo>
                  <a:pt x="970201" y="1392650"/>
                </a:lnTo>
                <a:lnTo>
                  <a:pt x="957936" y="1397494"/>
                </a:lnTo>
                <a:lnTo>
                  <a:pt x="948344" y="1420652"/>
                </a:lnTo>
                <a:lnTo>
                  <a:pt x="937641" y="1425086"/>
                </a:lnTo>
                <a:lnTo>
                  <a:pt x="927811" y="1449975"/>
                </a:lnTo>
                <a:lnTo>
                  <a:pt x="919466" y="1453601"/>
                </a:lnTo>
                <a:lnTo>
                  <a:pt x="909142" y="1478524"/>
                </a:lnTo>
                <a:lnTo>
                  <a:pt x="899675" y="1482446"/>
                </a:lnTo>
                <a:lnTo>
                  <a:pt x="890474" y="1504660"/>
                </a:lnTo>
                <a:lnTo>
                  <a:pt x="881474" y="1508388"/>
                </a:lnTo>
                <a:lnTo>
                  <a:pt x="871533" y="1532388"/>
                </a:lnTo>
                <a:lnTo>
                  <a:pt x="860280" y="1537049"/>
                </a:lnTo>
                <a:lnTo>
                  <a:pt x="851271" y="1558797"/>
                </a:lnTo>
                <a:lnTo>
                  <a:pt x="843254" y="1562118"/>
                </a:lnTo>
                <a:lnTo>
                  <a:pt x="832603" y="1589713"/>
                </a:lnTo>
                <a:lnTo>
                  <a:pt x="823355" y="1593825"/>
                </a:lnTo>
                <a:lnTo>
                  <a:pt x="813661" y="1616669"/>
                </a:lnTo>
                <a:lnTo>
                  <a:pt x="806811" y="1619438"/>
                </a:lnTo>
                <a:lnTo>
                  <a:pt x="797132" y="1642804"/>
                </a:lnTo>
                <a:lnTo>
                  <a:pt x="789112" y="1646126"/>
                </a:lnTo>
                <a:lnTo>
                  <a:pt x="789672" y="1647480"/>
                </a:lnTo>
                <a:cubicBezTo>
                  <a:pt x="789672" y="1658048"/>
                  <a:pt x="785390" y="1667616"/>
                  <a:pt x="778465" y="1674541"/>
                </a:cubicBezTo>
                <a:lnTo>
                  <a:pt x="768939" y="1678486"/>
                </a:lnTo>
                <a:lnTo>
                  <a:pt x="759523" y="1700677"/>
                </a:lnTo>
                <a:lnTo>
                  <a:pt x="753308" y="1703190"/>
                </a:lnTo>
                <a:lnTo>
                  <a:pt x="754203" y="1705352"/>
                </a:lnTo>
                <a:cubicBezTo>
                  <a:pt x="754203" y="1715921"/>
                  <a:pt x="749920" y="1725488"/>
                  <a:pt x="742996" y="1732413"/>
                </a:cubicBezTo>
                <a:lnTo>
                  <a:pt x="738805" y="1734149"/>
                </a:lnTo>
                <a:lnTo>
                  <a:pt x="739269" y="1735222"/>
                </a:lnTo>
                <a:cubicBezTo>
                  <a:pt x="739269" y="1745790"/>
                  <a:pt x="734777" y="1755357"/>
                  <a:pt x="727514" y="1762283"/>
                </a:cubicBezTo>
                <a:lnTo>
                  <a:pt x="719714" y="1765364"/>
                </a:lnTo>
                <a:lnTo>
                  <a:pt x="709391" y="1790285"/>
                </a:lnTo>
                <a:lnTo>
                  <a:pt x="705209" y="1792017"/>
                </a:lnTo>
                <a:lnTo>
                  <a:pt x="705666" y="1793093"/>
                </a:lnTo>
                <a:cubicBezTo>
                  <a:pt x="705666" y="1803661"/>
                  <a:pt x="701278" y="1813229"/>
                  <a:pt x="694183" y="1820154"/>
                </a:cubicBezTo>
                <a:lnTo>
                  <a:pt x="688310" y="1822528"/>
                </a:lnTo>
                <a:lnTo>
                  <a:pt x="688862" y="1823896"/>
                </a:lnTo>
                <a:cubicBezTo>
                  <a:pt x="688862" y="1834722"/>
                  <a:pt x="684580" y="1844522"/>
                  <a:pt x="677654" y="1851617"/>
                </a:cubicBezTo>
                <a:lnTo>
                  <a:pt x="673756" y="1853271"/>
                </a:lnTo>
                <a:lnTo>
                  <a:pt x="662719" y="1881214"/>
                </a:lnTo>
                <a:lnTo>
                  <a:pt x="658472" y="1883059"/>
                </a:lnTo>
                <a:lnTo>
                  <a:pt x="647787" y="1909488"/>
                </a:lnTo>
                <a:lnTo>
                  <a:pt x="643521" y="1911298"/>
                </a:lnTo>
                <a:lnTo>
                  <a:pt x="644060" y="1912570"/>
                </a:lnTo>
                <a:cubicBezTo>
                  <a:pt x="644060" y="1923138"/>
                  <a:pt x="639673" y="1932706"/>
                  <a:pt x="632577" y="1939631"/>
                </a:cubicBezTo>
                <a:lnTo>
                  <a:pt x="626706" y="1942005"/>
                </a:lnTo>
                <a:lnTo>
                  <a:pt x="627258" y="1943373"/>
                </a:lnTo>
                <a:cubicBezTo>
                  <a:pt x="627258" y="1954199"/>
                  <a:pt x="622974" y="1963999"/>
                  <a:pt x="616049" y="1971094"/>
                </a:cubicBezTo>
                <a:lnTo>
                  <a:pt x="611796" y="1972899"/>
                </a:lnTo>
                <a:lnTo>
                  <a:pt x="612324" y="1974175"/>
                </a:lnTo>
                <a:cubicBezTo>
                  <a:pt x="612324" y="1984743"/>
                  <a:pt x="608040" y="1994311"/>
                  <a:pt x="601114" y="2001236"/>
                </a:cubicBezTo>
                <a:lnTo>
                  <a:pt x="596627" y="2003095"/>
                </a:lnTo>
                <a:lnTo>
                  <a:pt x="597389" y="2004978"/>
                </a:lnTo>
                <a:cubicBezTo>
                  <a:pt x="597389" y="2015804"/>
                  <a:pt x="593106" y="2025604"/>
                  <a:pt x="586180" y="2032699"/>
                </a:cubicBezTo>
                <a:lnTo>
                  <a:pt x="585079" y="2033166"/>
                </a:lnTo>
                <a:lnTo>
                  <a:pt x="586189" y="2035781"/>
                </a:lnTo>
                <a:cubicBezTo>
                  <a:pt x="586189" y="2046349"/>
                  <a:pt x="581800" y="2055917"/>
                  <a:pt x="574706" y="2062842"/>
                </a:cubicBezTo>
                <a:lnTo>
                  <a:pt x="568232" y="2065460"/>
                </a:lnTo>
                <a:lnTo>
                  <a:pt x="569386" y="2068450"/>
                </a:lnTo>
                <a:cubicBezTo>
                  <a:pt x="569386" y="2079791"/>
                  <a:pt x="565103" y="2090058"/>
                  <a:pt x="558178" y="2097492"/>
                </a:cubicBezTo>
                <a:lnTo>
                  <a:pt x="556915" y="2098053"/>
                </a:lnTo>
                <a:lnTo>
                  <a:pt x="558185" y="2101121"/>
                </a:lnTo>
                <a:cubicBezTo>
                  <a:pt x="558185" y="2111689"/>
                  <a:pt x="553902" y="2121257"/>
                  <a:pt x="546977" y="2128182"/>
                </a:cubicBezTo>
                <a:lnTo>
                  <a:pt x="542489" y="2130041"/>
                </a:lnTo>
                <a:lnTo>
                  <a:pt x="543250" y="2131924"/>
                </a:lnTo>
                <a:cubicBezTo>
                  <a:pt x="543250" y="2142749"/>
                  <a:pt x="538967" y="2152550"/>
                  <a:pt x="532042" y="2159645"/>
                </a:cubicBezTo>
                <a:lnTo>
                  <a:pt x="530942" y="2160113"/>
                </a:lnTo>
                <a:lnTo>
                  <a:pt x="532050" y="2162725"/>
                </a:lnTo>
                <a:cubicBezTo>
                  <a:pt x="532050" y="2173294"/>
                  <a:pt x="527662" y="2182862"/>
                  <a:pt x="520567" y="2189787"/>
                </a:cubicBezTo>
                <a:lnTo>
                  <a:pt x="518898" y="2190462"/>
                </a:lnTo>
                <a:lnTo>
                  <a:pt x="520848" y="2195395"/>
                </a:lnTo>
                <a:cubicBezTo>
                  <a:pt x="520848" y="2206736"/>
                  <a:pt x="516461" y="2217003"/>
                  <a:pt x="509366" y="2224436"/>
                </a:cubicBezTo>
                <a:lnTo>
                  <a:pt x="506706" y="2225590"/>
                </a:lnTo>
                <a:lnTo>
                  <a:pt x="507781" y="2228065"/>
                </a:lnTo>
                <a:cubicBezTo>
                  <a:pt x="507781" y="2238634"/>
                  <a:pt x="503289" y="2248201"/>
                  <a:pt x="496026" y="2255126"/>
                </a:cubicBezTo>
                <a:lnTo>
                  <a:pt x="491978" y="2256725"/>
                </a:lnTo>
                <a:lnTo>
                  <a:pt x="492845" y="2258867"/>
                </a:lnTo>
                <a:cubicBezTo>
                  <a:pt x="492845" y="2269693"/>
                  <a:pt x="488562" y="2279495"/>
                  <a:pt x="481637" y="2286589"/>
                </a:cubicBezTo>
                <a:lnTo>
                  <a:pt x="479242" y="2287605"/>
                </a:lnTo>
                <a:lnTo>
                  <a:pt x="481644" y="2293404"/>
                </a:lnTo>
                <a:lnTo>
                  <a:pt x="471238" y="2318530"/>
                </a:lnTo>
                <a:lnTo>
                  <a:pt x="474176" y="2325139"/>
                </a:lnTo>
                <a:cubicBezTo>
                  <a:pt x="474176" y="2335708"/>
                  <a:pt x="469579" y="2345275"/>
                  <a:pt x="462147" y="2352201"/>
                </a:cubicBezTo>
                <a:lnTo>
                  <a:pt x="460475" y="2352846"/>
                </a:lnTo>
                <a:lnTo>
                  <a:pt x="462977" y="2358742"/>
                </a:lnTo>
                <a:cubicBezTo>
                  <a:pt x="462977" y="2369311"/>
                  <a:pt x="458588" y="2378878"/>
                  <a:pt x="451494" y="2385803"/>
                </a:cubicBezTo>
                <a:lnTo>
                  <a:pt x="448476" y="2387023"/>
                </a:lnTo>
                <a:lnTo>
                  <a:pt x="449907" y="2390479"/>
                </a:lnTo>
                <a:cubicBezTo>
                  <a:pt x="449907" y="2401047"/>
                  <a:pt x="445625" y="2410615"/>
                  <a:pt x="438699" y="2417540"/>
                </a:cubicBezTo>
                <a:lnTo>
                  <a:pt x="436393" y="2418495"/>
                </a:lnTo>
                <a:lnTo>
                  <a:pt x="438706" y="2424082"/>
                </a:lnTo>
                <a:lnTo>
                  <a:pt x="428401" y="2448964"/>
                </a:lnTo>
                <a:lnTo>
                  <a:pt x="431239" y="2455818"/>
                </a:lnTo>
                <a:cubicBezTo>
                  <a:pt x="431239" y="2466386"/>
                  <a:pt x="426956" y="2475953"/>
                  <a:pt x="420031" y="2482879"/>
                </a:cubicBezTo>
                <a:lnTo>
                  <a:pt x="417726" y="2483834"/>
                </a:lnTo>
                <a:lnTo>
                  <a:pt x="420039" y="2489421"/>
                </a:lnTo>
                <a:lnTo>
                  <a:pt x="408961" y="2516170"/>
                </a:lnTo>
                <a:lnTo>
                  <a:pt x="412572" y="2524891"/>
                </a:lnTo>
                <a:lnTo>
                  <a:pt x="402623" y="2548911"/>
                </a:lnTo>
                <a:lnTo>
                  <a:pt x="405105" y="2554760"/>
                </a:lnTo>
                <a:cubicBezTo>
                  <a:pt x="405105" y="2565329"/>
                  <a:pt x="400717" y="2574896"/>
                  <a:pt x="393622" y="2581821"/>
                </a:cubicBezTo>
                <a:lnTo>
                  <a:pt x="389281" y="2583577"/>
                </a:lnTo>
                <a:lnTo>
                  <a:pt x="392037" y="2590230"/>
                </a:lnTo>
                <a:lnTo>
                  <a:pt x="381192" y="2616412"/>
                </a:lnTo>
                <a:lnTo>
                  <a:pt x="384570" y="2624766"/>
                </a:lnTo>
                <a:lnTo>
                  <a:pt x="373815" y="2651365"/>
                </a:lnTo>
                <a:lnTo>
                  <a:pt x="377102" y="2659303"/>
                </a:lnTo>
                <a:lnTo>
                  <a:pt x="366257" y="2685486"/>
                </a:lnTo>
                <a:lnTo>
                  <a:pt x="369634" y="2693840"/>
                </a:lnTo>
                <a:lnTo>
                  <a:pt x="361106" y="2714932"/>
                </a:lnTo>
                <a:lnTo>
                  <a:pt x="365902" y="2726510"/>
                </a:lnTo>
                <a:lnTo>
                  <a:pt x="355209" y="2752326"/>
                </a:lnTo>
                <a:lnTo>
                  <a:pt x="358433" y="2760112"/>
                </a:lnTo>
                <a:lnTo>
                  <a:pt x="347703" y="2786019"/>
                </a:lnTo>
                <a:lnTo>
                  <a:pt x="350967" y="2793715"/>
                </a:lnTo>
                <a:lnTo>
                  <a:pt x="339708" y="2820249"/>
                </a:lnTo>
                <a:lnTo>
                  <a:pt x="343500" y="2829185"/>
                </a:lnTo>
                <a:lnTo>
                  <a:pt x="334504" y="2850387"/>
                </a:lnTo>
                <a:lnTo>
                  <a:pt x="339766" y="2862788"/>
                </a:lnTo>
                <a:lnTo>
                  <a:pt x="329981" y="2885850"/>
                </a:lnTo>
                <a:lnTo>
                  <a:pt x="336030" y="2900125"/>
                </a:lnTo>
                <a:lnTo>
                  <a:pt x="324168" y="2928110"/>
                </a:lnTo>
                <a:lnTo>
                  <a:pt x="326696" y="2934660"/>
                </a:lnTo>
                <a:lnTo>
                  <a:pt x="317623" y="2958170"/>
                </a:lnTo>
                <a:lnTo>
                  <a:pt x="322963" y="2971063"/>
                </a:lnTo>
                <a:lnTo>
                  <a:pt x="314008" y="2992684"/>
                </a:lnTo>
                <a:lnTo>
                  <a:pt x="319229" y="3005600"/>
                </a:lnTo>
                <a:lnTo>
                  <a:pt x="310319" y="3027637"/>
                </a:lnTo>
                <a:lnTo>
                  <a:pt x="315495" y="3040137"/>
                </a:lnTo>
                <a:lnTo>
                  <a:pt x="306283" y="3062379"/>
                </a:lnTo>
                <a:lnTo>
                  <a:pt x="311762" y="3075606"/>
                </a:lnTo>
                <a:lnTo>
                  <a:pt x="302936" y="3096914"/>
                </a:lnTo>
                <a:lnTo>
                  <a:pt x="308028" y="3109209"/>
                </a:lnTo>
                <a:lnTo>
                  <a:pt x="298042" y="3133317"/>
                </a:lnTo>
                <a:lnTo>
                  <a:pt x="304294" y="3148413"/>
                </a:lnTo>
                <a:lnTo>
                  <a:pt x="297228" y="3165473"/>
                </a:lnTo>
                <a:lnTo>
                  <a:pt x="304294" y="3182950"/>
                </a:lnTo>
                <a:lnTo>
                  <a:pt x="295384" y="3204987"/>
                </a:lnTo>
                <a:lnTo>
                  <a:pt x="300561" y="3217485"/>
                </a:lnTo>
                <a:lnTo>
                  <a:pt x="293287" y="3235045"/>
                </a:lnTo>
                <a:lnTo>
                  <a:pt x="300561" y="3253888"/>
                </a:lnTo>
                <a:lnTo>
                  <a:pt x="291487" y="3277398"/>
                </a:lnTo>
                <a:lnTo>
                  <a:pt x="296827" y="3290292"/>
                </a:lnTo>
                <a:lnTo>
                  <a:pt x="289481" y="3308027"/>
                </a:lnTo>
                <a:lnTo>
                  <a:pt x="296827" y="3325761"/>
                </a:lnTo>
                <a:lnTo>
                  <a:pt x="289095" y="3344430"/>
                </a:lnTo>
                <a:lnTo>
                  <a:pt x="296827" y="3363098"/>
                </a:lnTo>
                <a:lnTo>
                  <a:pt x="289481" y="3380834"/>
                </a:lnTo>
                <a:lnTo>
                  <a:pt x="296827" y="3398569"/>
                </a:lnTo>
                <a:lnTo>
                  <a:pt x="295770" y="3401120"/>
                </a:lnTo>
                <a:lnTo>
                  <a:pt x="221343" y="3401120"/>
                </a:lnTo>
                <a:lnTo>
                  <a:pt x="220286" y="3398569"/>
                </a:lnTo>
                <a:lnTo>
                  <a:pt x="227633" y="3380834"/>
                </a:lnTo>
                <a:lnTo>
                  <a:pt x="220286" y="3363098"/>
                </a:lnTo>
                <a:lnTo>
                  <a:pt x="228018" y="3344430"/>
                </a:lnTo>
                <a:lnTo>
                  <a:pt x="220286" y="3325761"/>
                </a:lnTo>
                <a:lnTo>
                  <a:pt x="227633" y="3308027"/>
                </a:lnTo>
                <a:lnTo>
                  <a:pt x="220286" y="3290292"/>
                </a:lnTo>
                <a:lnTo>
                  <a:pt x="229492" y="3268067"/>
                </a:lnTo>
                <a:lnTo>
                  <a:pt x="224020" y="3253888"/>
                </a:lnTo>
                <a:lnTo>
                  <a:pt x="231293" y="3235043"/>
                </a:lnTo>
                <a:lnTo>
                  <a:pt x="224020" y="3217485"/>
                </a:lnTo>
                <a:lnTo>
                  <a:pt x="232976" y="3195864"/>
                </a:lnTo>
                <a:lnTo>
                  <a:pt x="227754" y="3182950"/>
                </a:lnTo>
                <a:lnTo>
                  <a:pt x="234820" y="3165473"/>
                </a:lnTo>
                <a:lnTo>
                  <a:pt x="227754" y="3148413"/>
                </a:lnTo>
                <a:lnTo>
                  <a:pt x="237740" y="3124303"/>
                </a:lnTo>
                <a:lnTo>
                  <a:pt x="231487" y="3109209"/>
                </a:lnTo>
                <a:lnTo>
                  <a:pt x="240313" y="3087901"/>
                </a:lnTo>
                <a:lnTo>
                  <a:pt x="235221" y="3075606"/>
                </a:lnTo>
                <a:lnTo>
                  <a:pt x="244433" y="3053364"/>
                </a:lnTo>
                <a:lnTo>
                  <a:pt x="238955" y="3040137"/>
                </a:lnTo>
                <a:lnTo>
                  <a:pt x="247911" y="3018514"/>
                </a:lnTo>
                <a:lnTo>
                  <a:pt x="242688" y="3005600"/>
                </a:lnTo>
                <a:lnTo>
                  <a:pt x="251600" y="2983561"/>
                </a:lnTo>
                <a:lnTo>
                  <a:pt x="246422" y="2971063"/>
                </a:lnTo>
                <a:lnTo>
                  <a:pt x="255627" y="2948838"/>
                </a:lnTo>
                <a:lnTo>
                  <a:pt x="250156" y="2934660"/>
                </a:lnTo>
                <a:lnTo>
                  <a:pt x="258912" y="2911974"/>
                </a:lnTo>
                <a:lnTo>
                  <a:pt x="253889" y="2900125"/>
                </a:lnTo>
                <a:lnTo>
                  <a:pt x="265538" y="2872639"/>
                </a:lnTo>
                <a:lnTo>
                  <a:pt x="261358" y="2862788"/>
                </a:lnTo>
                <a:lnTo>
                  <a:pt x="270354" y="2841587"/>
                </a:lnTo>
                <a:lnTo>
                  <a:pt x="265092" y="2829185"/>
                </a:lnTo>
                <a:lnTo>
                  <a:pt x="276351" y="2802651"/>
                </a:lnTo>
                <a:lnTo>
                  <a:pt x="272559" y="2793715"/>
                </a:lnTo>
                <a:cubicBezTo>
                  <a:pt x="272559" y="2783146"/>
                  <a:pt x="276948" y="2773579"/>
                  <a:pt x="284041" y="2766654"/>
                </a:cubicBezTo>
                <a:lnTo>
                  <a:pt x="284522" y="2766458"/>
                </a:lnTo>
                <a:lnTo>
                  <a:pt x="281892" y="2760112"/>
                </a:lnTo>
                <a:lnTo>
                  <a:pt x="290719" y="2738803"/>
                </a:lnTo>
                <a:lnTo>
                  <a:pt x="285626" y="2726510"/>
                </a:lnTo>
                <a:lnTo>
                  <a:pt x="296090" y="2701248"/>
                </a:lnTo>
                <a:lnTo>
                  <a:pt x="293093" y="2693840"/>
                </a:lnTo>
                <a:lnTo>
                  <a:pt x="303849" y="2667241"/>
                </a:lnTo>
                <a:lnTo>
                  <a:pt x="300561" y="2659303"/>
                </a:lnTo>
                <a:lnTo>
                  <a:pt x="311407" y="2633120"/>
                </a:lnTo>
                <a:lnTo>
                  <a:pt x="308028" y="2624766"/>
                </a:lnTo>
                <a:lnTo>
                  <a:pt x="318783" y="2598167"/>
                </a:lnTo>
                <a:lnTo>
                  <a:pt x="315495" y="2590230"/>
                </a:lnTo>
                <a:cubicBezTo>
                  <a:pt x="315495" y="2579661"/>
                  <a:pt x="319778" y="2570094"/>
                  <a:pt x="326706" y="2563168"/>
                </a:cubicBezTo>
                <a:lnTo>
                  <a:pt x="329732" y="2561914"/>
                </a:lnTo>
                <a:lnTo>
                  <a:pt x="326696" y="2554760"/>
                </a:lnTo>
                <a:lnTo>
                  <a:pt x="337681" y="2528873"/>
                </a:lnTo>
                <a:lnTo>
                  <a:pt x="336031" y="2524891"/>
                </a:lnTo>
                <a:lnTo>
                  <a:pt x="347111" y="2498141"/>
                </a:lnTo>
                <a:lnTo>
                  <a:pt x="343499" y="2489421"/>
                </a:lnTo>
                <a:cubicBezTo>
                  <a:pt x="343499" y="2478852"/>
                  <a:pt x="347783" y="2469285"/>
                  <a:pt x="354708" y="2462359"/>
                </a:cubicBezTo>
                <a:lnTo>
                  <a:pt x="357013" y="2461405"/>
                </a:lnTo>
                <a:lnTo>
                  <a:pt x="354698" y="2455818"/>
                </a:lnTo>
                <a:lnTo>
                  <a:pt x="365004" y="2430935"/>
                </a:lnTo>
                <a:lnTo>
                  <a:pt x="362167" y="2424082"/>
                </a:lnTo>
                <a:cubicBezTo>
                  <a:pt x="362167" y="2413514"/>
                  <a:pt x="366450" y="2403946"/>
                  <a:pt x="373375" y="2397021"/>
                </a:cubicBezTo>
                <a:lnTo>
                  <a:pt x="375681" y="2396065"/>
                </a:lnTo>
                <a:lnTo>
                  <a:pt x="373368" y="2390479"/>
                </a:lnTo>
                <a:cubicBezTo>
                  <a:pt x="373368" y="2379911"/>
                  <a:pt x="377651" y="2370343"/>
                  <a:pt x="384576" y="2363418"/>
                </a:cubicBezTo>
                <a:lnTo>
                  <a:pt x="386256" y="2362722"/>
                </a:lnTo>
                <a:lnTo>
                  <a:pt x="384568" y="2358742"/>
                </a:lnTo>
                <a:lnTo>
                  <a:pt x="395510" y="2332956"/>
                </a:lnTo>
                <a:lnTo>
                  <a:pt x="392035" y="2325139"/>
                </a:lnTo>
                <a:cubicBezTo>
                  <a:pt x="392035" y="2314571"/>
                  <a:pt x="396633" y="2305003"/>
                  <a:pt x="404065" y="2298078"/>
                </a:cubicBezTo>
                <a:lnTo>
                  <a:pt x="406630" y="2297088"/>
                </a:lnTo>
                <a:lnTo>
                  <a:pt x="405103" y="2293404"/>
                </a:lnTo>
                <a:cubicBezTo>
                  <a:pt x="405103" y="2282835"/>
                  <a:pt x="409386" y="2273268"/>
                  <a:pt x="416313" y="2266343"/>
                </a:cubicBezTo>
                <a:lnTo>
                  <a:pt x="418895" y="2265272"/>
                </a:lnTo>
                <a:lnTo>
                  <a:pt x="416304" y="2258867"/>
                </a:lnTo>
                <a:cubicBezTo>
                  <a:pt x="416304" y="2248041"/>
                  <a:pt x="420587" y="2238240"/>
                  <a:pt x="427514" y="2231145"/>
                </a:cubicBezTo>
                <a:lnTo>
                  <a:pt x="428637" y="2230669"/>
                </a:lnTo>
                <a:lnTo>
                  <a:pt x="427505" y="2228065"/>
                </a:lnTo>
                <a:cubicBezTo>
                  <a:pt x="427505" y="2217497"/>
                  <a:pt x="431998" y="2207929"/>
                  <a:pt x="439261" y="2201004"/>
                </a:cubicBezTo>
                <a:lnTo>
                  <a:pt x="443930" y="2199160"/>
                </a:lnTo>
                <a:lnTo>
                  <a:pt x="442440" y="2195395"/>
                </a:lnTo>
                <a:cubicBezTo>
                  <a:pt x="442440" y="2184053"/>
                  <a:pt x="446829" y="2173786"/>
                  <a:pt x="453923" y="2166353"/>
                </a:cubicBezTo>
                <a:lnTo>
                  <a:pt x="454985" y="2165892"/>
                </a:lnTo>
                <a:lnTo>
                  <a:pt x="453641" y="2162725"/>
                </a:lnTo>
                <a:cubicBezTo>
                  <a:pt x="453641" y="2152157"/>
                  <a:pt x="458030" y="2142590"/>
                  <a:pt x="465124" y="2135664"/>
                </a:cubicBezTo>
                <a:lnTo>
                  <a:pt x="467787" y="2134587"/>
                </a:lnTo>
                <a:lnTo>
                  <a:pt x="466709" y="2131924"/>
                </a:lnTo>
                <a:cubicBezTo>
                  <a:pt x="466709" y="2121098"/>
                  <a:pt x="470994" y="2111296"/>
                  <a:pt x="477919" y="2104202"/>
                </a:cubicBezTo>
                <a:lnTo>
                  <a:pt x="482175" y="2102397"/>
                </a:lnTo>
                <a:lnTo>
                  <a:pt x="481644" y="2101121"/>
                </a:lnTo>
                <a:cubicBezTo>
                  <a:pt x="481644" y="2090552"/>
                  <a:pt x="485928" y="2080985"/>
                  <a:pt x="492853" y="2074060"/>
                </a:cubicBezTo>
                <a:lnTo>
                  <a:pt x="494713" y="2073288"/>
                </a:lnTo>
                <a:lnTo>
                  <a:pt x="492846" y="2068450"/>
                </a:lnTo>
                <a:cubicBezTo>
                  <a:pt x="492846" y="2057108"/>
                  <a:pt x="497129" y="2046841"/>
                  <a:pt x="504054" y="2039409"/>
                </a:cubicBezTo>
                <a:lnTo>
                  <a:pt x="508484" y="2037439"/>
                </a:lnTo>
                <a:lnTo>
                  <a:pt x="507780" y="2035781"/>
                </a:lnTo>
                <a:cubicBezTo>
                  <a:pt x="507780" y="2025213"/>
                  <a:pt x="512168" y="2015645"/>
                  <a:pt x="519263" y="2008720"/>
                </a:cubicBezTo>
                <a:lnTo>
                  <a:pt x="521925" y="2007643"/>
                </a:lnTo>
                <a:lnTo>
                  <a:pt x="520847" y="2004978"/>
                </a:lnTo>
                <a:cubicBezTo>
                  <a:pt x="520847" y="1994152"/>
                  <a:pt x="525131" y="1984350"/>
                  <a:pt x="532057" y="1977256"/>
                </a:cubicBezTo>
                <a:lnTo>
                  <a:pt x="536311" y="1975451"/>
                </a:lnTo>
                <a:lnTo>
                  <a:pt x="535783" y="1974175"/>
                </a:lnTo>
                <a:cubicBezTo>
                  <a:pt x="535783" y="1963607"/>
                  <a:pt x="540067" y="1954039"/>
                  <a:pt x="546991" y="1947114"/>
                </a:cubicBezTo>
                <a:lnTo>
                  <a:pt x="551478" y="1945255"/>
                </a:lnTo>
                <a:lnTo>
                  <a:pt x="550717" y="1943373"/>
                </a:lnTo>
                <a:cubicBezTo>
                  <a:pt x="550717" y="1932547"/>
                  <a:pt x="555000" y="1922746"/>
                  <a:pt x="561928" y="1915651"/>
                </a:cubicBezTo>
                <a:lnTo>
                  <a:pt x="566192" y="1913841"/>
                </a:lnTo>
                <a:lnTo>
                  <a:pt x="565652" y="1912570"/>
                </a:lnTo>
                <a:cubicBezTo>
                  <a:pt x="565652" y="1902002"/>
                  <a:pt x="570040" y="1892434"/>
                  <a:pt x="577134" y="1885509"/>
                </a:cubicBezTo>
                <a:lnTo>
                  <a:pt x="583007" y="1883134"/>
                </a:lnTo>
                <a:lnTo>
                  <a:pt x="582454" y="1881767"/>
                </a:lnTo>
                <a:cubicBezTo>
                  <a:pt x="582454" y="1870941"/>
                  <a:pt x="586737" y="1861140"/>
                  <a:pt x="593664" y="1854045"/>
                </a:cubicBezTo>
                <a:lnTo>
                  <a:pt x="597563" y="1852391"/>
                </a:lnTo>
                <a:lnTo>
                  <a:pt x="608597" y="1824451"/>
                </a:lnTo>
                <a:lnTo>
                  <a:pt x="612845" y="1822606"/>
                </a:lnTo>
                <a:lnTo>
                  <a:pt x="623532" y="1796174"/>
                </a:lnTo>
                <a:lnTo>
                  <a:pt x="627797" y="1794364"/>
                </a:lnTo>
                <a:lnTo>
                  <a:pt x="627257" y="1793093"/>
                </a:lnTo>
                <a:cubicBezTo>
                  <a:pt x="627257" y="1782525"/>
                  <a:pt x="631646" y="1772957"/>
                  <a:pt x="638740" y="1766032"/>
                </a:cubicBezTo>
                <a:lnTo>
                  <a:pt x="644292" y="1763786"/>
                </a:lnTo>
                <a:lnTo>
                  <a:pt x="644059" y="1763224"/>
                </a:lnTo>
                <a:cubicBezTo>
                  <a:pt x="644059" y="1752655"/>
                  <a:pt x="648343" y="1743087"/>
                  <a:pt x="655268" y="1736162"/>
                </a:cubicBezTo>
                <a:lnTo>
                  <a:pt x="659312" y="1734487"/>
                </a:lnTo>
                <a:lnTo>
                  <a:pt x="670750" y="1708160"/>
                </a:lnTo>
                <a:lnTo>
                  <a:pt x="677690" y="1705419"/>
                </a:lnTo>
                <a:lnTo>
                  <a:pt x="677662" y="1705352"/>
                </a:lnTo>
                <a:cubicBezTo>
                  <a:pt x="677662" y="1694784"/>
                  <a:pt x="681945" y="1685216"/>
                  <a:pt x="688871" y="1678291"/>
                </a:cubicBezTo>
                <a:lnTo>
                  <a:pt x="693728" y="1676279"/>
                </a:lnTo>
                <a:lnTo>
                  <a:pt x="692598" y="1673615"/>
                </a:lnTo>
                <a:cubicBezTo>
                  <a:pt x="692598" y="1663047"/>
                  <a:pt x="696985" y="1653480"/>
                  <a:pt x="704080" y="1646554"/>
                </a:cubicBezTo>
                <a:lnTo>
                  <a:pt x="715414" y="1641972"/>
                </a:lnTo>
                <a:lnTo>
                  <a:pt x="724341" y="1620419"/>
                </a:lnTo>
                <a:lnTo>
                  <a:pt x="732361" y="1617097"/>
                </a:lnTo>
                <a:lnTo>
                  <a:pt x="731800" y="1615743"/>
                </a:lnTo>
                <a:cubicBezTo>
                  <a:pt x="731800" y="1605175"/>
                  <a:pt x="736084" y="1595607"/>
                  <a:pt x="743010" y="1588682"/>
                </a:cubicBezTo>
                <a:lnTo>
                  <a:pt x="748006" y="1586611"/>
                </a:lnTo>
                <a:lnTo>
                  <a:pt x="758218" y="1562546"/>
                </a:lnTo>
                <a:lnTo>
                  <a:pt x="768087" y="1558555"/>
                </a:lnTo>
                <a:lnTo>
                  <a:pt x="778479" y="1531630"/>
                </a:lnTo>
                <a:lnTo>
                  <a:pt x="787677" y="1527543"/>
                </a:lnTo>
                <a:lnTo>
                  <a:pt x="797149" y="1504675"/>
                </a:lnTo>
                <a:lnTo>
                  <a:pt x="806148" y="1500946"/>
                </a:lnTo>
                <a:lnTo>
                  <a:pt x="816090" y="1476945"/>
                </a:lnTo>
                <a:lnTo>
                  <a:pt x="827344" y="1472284"/>
                </a:lnTo>
                <a:lnTo>
                  <a:pt x="836352" y="1450538"/>
                </a:lnTo>
                <a:lnTo>
                  <a:pt x="845818" y="1446616"/>
                </a:lnTo>
                <a:lnTo>
                  <a:pt x="855019" y="1424402"/>
                </a:lnTo>
                <a:lnTo>
                  <a:pt x="862613" y="1421256"/>
                </a:lnTo>
                <a:lnTo>
                  <a:pt x="873689" y="1393212"/>
                </a:lnTo>
                <a:lnTo>
                  <a:pt x="885253" y="1388188"/>
                </a:lnTo>
                <a:lnTo>
                  <a:pt x="894224" y="1366529"/>
                </a:lnTo>
                <a:lnTo>
                  <a:pt x="902822" y="1362967"/>
                </a:lnTo>
                <a:lnTo>
                  <a:pt x="913439" y="1338528"/>
                </a:lnTo>
                <a:lnTo>
                  <a:pt x="927359" y="1333030"/>
                </a:lnTo>
                <a:lnTo>
                  <a:pt x="935293" y="1312939"/>
                </a:lnTo>
                <a:lnTo>
                  <a:pt x="947105" y="1307807"/>
                </a:lnTo>
                <a:lnTo>
                  <a:pt x="955827" y="1285209"/>
                </a:lnTo>
                <a:lnTo>
                  <a:pt x="971494" y="1278245"/>
                </a:lnTo>
                <a:lnTo>
                  <a:pt x="978229" y="1261987"/>
                </a:lnTo>
                <a:lnTo>
                  <a:pt x="987185" y="1258277"/>
                </a:lnTo>
                <a:lnTo>
                  <a:pt x="996897" y="1234258"/>
                </a:lnTo>
                <a:lnTo>
                  <a:pt x="1013070" y="1227396"/>
                </a:lnTo>
                <a:lnTo>
                  <a:pt x="1021167" y="1207850"/>
                </a:lnTo>
                <a:lnTo>
                  <a:pt x="1035867" y="1201760"/>
                </a:lnTo>
                <a:lnTo>
                  <a:pt x="1043569" y="1182261"/>
                </a:lnTo>
                <a:lnTo>
                  <a:pt x="1053882" y="1177780"/>
                </a:lnTo>
                <a:lnTo>
                  <a:pt x="1062510" y="1157444"/>
                </a:lnTo>
                <a:lnTo>
                  <a:pt x="1078329" y="1151048"/>
                </a:lnTo>
                <a:lnTo>
                  <a:pt x="1086505" y="1131309"/>
                </a:lnTo>
                <a:lnTo>
                  <a:pt x="1101758" y="1124990"/>
                </a:lnTo>
                <a:lnTo>
                  <a:pt x="1108907" y="1107312"/>
                </a:lnTo>
                <a:lnTo>
                  <a:pt x="1122895" y="1101377"/>
                </a:lnTo>
                <a:lnTo>
                  <a:pt x="1131582" y="1080904"/>
                </a:lnTo>
                <a:lnTo>
                  <a:pt x="1149260" y="1073755"/>
                </a:lnTo>
                <a:lnTo>
                  <a:pt x="1155579" y="1058502"/>
                </a:lnTo>
                <a:lnTo>
                  <a:pt x="1170486" y="1052327"/>
                </a:lnTo>
                <a:lnTo>
                  <a:pt x="1177981" y="1034234"/>
                </a:lnTo>
                <a:lnTo>
                  <a:pt x="1194912" y="1027220"/>
                </a:lnTo>
                <a:lnTo>
                  <a:pt x="1202249" y="1008645"/>
                </a:lnTo>
                <a:lnTo>
                  <a:pt x="1217386" y="1002069"/>
                </a:lnTo>
                <a:lnTo>
                  <a:pt x="1224651" y="984101"/>
                </a:lnTo>
                <a:lnTo>
                  <a:pt x="1240848" y="977229"/>
                </a:lnTo>
                <a:lnTo>
                  <a:pt x="1243745" y="970712"/>
                </a:lnTo>
                <a:lnTo>
                  <a:pt x="1223076" y="978884"/>
                </a:lnTo>
                <a:lnTo>
                  <a:pt x="1217168" y="993147"/>
                </a:lnTo>
                <a:lnTo>
                  <a:pt x="1201328" y="999709"/>
                </a:lnTo>
                <a:lnTo>
                  <a:pt x="1194766" y="1015549"/>
                </a:lnTo>
                <a:lnTo>
                  <a:pt x="1177269" y="1022796"/>
                </a:lnTo>
                <a:lnTo>
                  <a:pt x="1170497" y="1039544"/>
                </a:lnTo>
                <a:lnTo>
                  <a:pt x="1155653" y="1045843"/>
                </a:lnTo>
                <a:lnTo>
                  <a:pt x="1147549" y="1065408"/>
                </a:lnTo>
                <a:lnTo>
                  <a:pt x="1127986" y="1073512"/>
                </a:lnTo>
                <a:lnTo>
                  <a:pt x="1121686" y="1088356"/>
                </a:lnTo>
                <a:lnTo>
                  <a:pt x="1104938" y="1095128"/>
                </a:lnTo>
                <a:lnTo>
                  <a:pt x="1097691" y="1112624"/>
                </a:lnTo>
                <a:lnTo>
                  <a:pt x="1081851" y="1119186"/>
                </a:lnTo>
                <a:lnTo>
                  <a:pt x="1075289" y="1135026"/>
                </a:lnTo>
                <a:lnTo>
                  <a:pt x="1059605" y="1141522"/>
                </a:lnTo>
                <a:lnTo>
                  <a:pt x="1051019" y="1162755"/>
                </a:lnTo>
                <a:lnTo>
                  <a:pt x="1039540" y="1167626"/>
                </a:lnTo>
                <a:lnTo>
                  <a:pt x="1031805" y="1185431"/>
                </a:lnTo>
                <a:lnTo>
                  <a:pt x="1018617" y="1190639"/>
                </a:lnTo>
                <a:lnTo>
                  <a:pt x="1009949" y="1211567"/>
                </a:lnTo>
                <a:lnTo>
                  <a:pt x="993900" y="1218214"/>
                </a:lnTo>
                <a:lnTo>
                  <a:pt x="985681" y="1239024"/>
                </a:lnTo>
                <a:lnTo>
                  <a:pt x="969955" y="1245857"/>
                </a:lnTo>
                <a:lnTo>
                  <a:pt x="963279" y="1261972"/>
                </a:lnTo>
                <a:lnTo>
                  <a:pt x="954279" y="1265700"/>
                </a:lnTo>
                <a:lnTo>
                  <a:pt x="944341" y="1289701"/>
                </a:lnTo>
                <a:lnTo>
                  <a:pt x="928580" y="1296230"/>
                </a:lnTo>
                <a:lnTo>
                  <a:pt x="920343" y="1316109"/>
                </a:lnTo>
                <a:lnTo>
                  <a:pt x="910611" y="1320140"/>
                </a:lnTo>
                <a:lnTo>
                  <a:pt x="901676" y="1343292"/>
                </a:lnTo>
                <a:lnTo>
                  <a:pt x="887058" y="1349789"/>
                </a:lnTo>
                <a:lnTo>
                  <a:pt x="879001" y="1369702"/>
                </a:lnTo>
                <a:lnTo>
                  <a:pt x="865952" y="1375236"/>
                </a:lnTo>
                <a:lnTo>
                  <a:pt x="858738" y="1392650"/>
                </a:lnTo>
                <a:lnTo>
                  <a:pt x="850205" y="1396185"/>
                </a:lnTo>
                <a:lnTo>
                  <a:pt x="840070" y="1420652"/>
                </a:lnTo>
                <a:lnTo>
                  <a:pt x="827082" y="1426032"/>
                </a:lnTo>
                <a:lnTo>
                  <a:pt x="817395" y="1449975"/>
                </a:lnTo>
                <a:lnTo>
                  <a:pt x="807161" y="1454316"/>
                </a:lnTo>
                <a:lnTo>
                  <a:pt x="797132" y="1478524"/>
                </a:lnTo>
                <a:lnTo>
                  <a:pt x="787665" y="1482446"/>
                </a:lnTo>
                <a:lnTo>
                  <a:pt x="778465" y="1504660"/>
                </a:lnTo>
                <a:lnTo>
                  <a:pt x="769464" y="1508388"/>
                </a:lnTo>
                <a:lnTo>
                  <a:pt x="759524" y="1532388"/>
                </a:lnTo>
                <a:lnTo>
                  <a:pt x="748269" y="1537049"/>
                </a:lnTo>
                <a:lnTo>
                  <a:pt x="739261" y="1558797"/>
                </a:lnTo>
                <a:lnTo>
                  <a:pt x="731244" y="1562118"/>
                </a:lnTo>
                <a:lnTo>
                  <a:pt x="720593" y="1589713"/>
                </a:lnTo>
                <a:lnTo>
                  <a:pt x="715973" y="1591767"/>
                </a:lnTo>
                <a:lnTo>
                  <a:pt x="705657" y="1616669"/>
                </a:lnTo>
                <a:lnTo>
                  <a:pt x="693936" y="1621523"/>
                </a:lnTo>
                <a:lnTo>
                  <a:pt x="685122" y="1642804"/>
                </a:lnTo>
                <a:lnTo>
                  <a:pt x="677102" y="1646126"/>
                </a:lnTo>
                <a:lnTo>
                  <a:pt x="677662" y="1647480"/>
                </a:lnTo>
                <a:cubicBezTo>
                  <a:pt x="677662" y="1658048"/>
                  <a:pt x="673379" y="1667616"/>
                  <a:pt x="666453" y="1674541"/>
                </a:cubicBezTo>
                <a:lnTo>
                  <a:pt x="661494" y="1676595"/>
                </a:lnTo>
                <a:lnTo>
                  <a:pt x="651519" y="1700677"/>
                </a:lnTo>
                <a:lnTo>
                  <a:pt x="643489" y="1704003"/>
                </a:lnTo>
                <a:lnTo>
                  <a:pt x="644060" y="1705352"/>
                </a:lnTo>
                <a:cubicBezTo>
                  <a:pt x="644060" y="1715921"/>
                  <a:pt x="639673" y="1725488"/>
                  <a:pt x="632577" y="1732413"/>
                </a:cubicBezTo>
                <a:lnTo>
                  <a:pt x="627026" y="1734658"/>
                </a:lnTo>
                <a:lnTo>
                  <a:pt x="627258" y="1735222"/>
                </a:lnTo>
                <a:cubicBezTo>
                  <a:pt x="627258" y="1745790"/>
                  <a:pt x="622974" y="1755357"/>
                  <a:pt x="616050" y="1762283"/>
                </a:cubicBezTo>
                <a:lnTo>
                  <a:pt x="612006" y="1763957"/>
                </a:lnTo>
                <a:lnTo>
                  <a:pt x="600570" y="1790285"/>
                </a:lnTo>
                <a:lnTo>
                  <a:pt x="593628" y="1793026"/>
                </a:lnTo>
                <a:lnTo>
                  <a:pt x="593655" y="1793093"/>
                </a:lnTo>
                <a:cubicBezTo>
                  <a:pt x="593655" y="1803661"/>
                  <a:pt x="589268" y="1813229"/>
                  <a:pt x="582173" y="1820154"/>
                </a:cubicBezTo>
                <a:lnTo>
                  <a:pt x="576300" y="1822528"/>
                </a:lnTo>
                <a:lnTo>
                  <a:pt x="576853" y="1823896"/>
                </a:lnTo>
                <a:cubicBezTo>
                  <a:pt x="576853" y="1834722"/>
                  <a:pt x="572570" y="1844522"/>
                  <a:pt x="565645" y="1851617"/>
                </a:cubicBezTo>
                <a:lnTo>
                  <a:pt x="561746" y="1853271"/>
                </a:lnTo>
                <a:lnTo>
                  <a:pt x="550709" y="1881214"/>
                </a:lnTo>
                <a:lnTo>
                  <a:pt x="546463" y="1883059"/>
                </a:lnTo>
                <a:lnTo>
                  <a:pt x="535776" y="1909488"/>
                </a:lnTo>
                <a:lnTo>
                  <a:pt x="531512" y="1911298"/>
                </a:lnTo>
                <a:lnTo>
                  <a:pt x="532050" y="1912570"/>
                </a:lnTo>
                <a:cubicBezTo>
                  <a:pt x="532050" y="1923138"/>
                  <a:pt x="527662" y="1932706"/>
                  <a:pt x="520567" y="1939631"/>
                </a:cubicBezTo>
                <a:lnTo>
                  <a:pt x="514696" y="1942005"/>
                </a:lnTo>
                <a:lnTo>
                  <a:pt x="515247" y="1943373"/>
                </a:lnTo>
                <a:cubicBezTo>
                  <a:pt x="515247" y="1954199"/>
                  <a:pt x="510964" y="1963999"/>
                  <a:pt x="504039" y="1971094"/>
                </a:cubicBezTo>
                <a:lnTo>
                  <a:pt x="499786" y="1972899"/>
                </a:lnTo>
                <a:lnTo>
                  <a:pt x="500314" y="1974175"/>
                </a:lnTo>
                <a:cubicBezTo>
                  <a:pt x="500314" y="1984743"/>
                  <a:pt x="496030" y="1994311"/>
                  <a:pt x="489104" y="2001236"/>
                </a:cubicBezTo>
                <a:lnTo>
                  <a:pt x="487814" y="2001770"/>
                </a:lnTo>
                <a:lnTo>
                  <a:pt x="489113" y="2004978"/>
                </a:lnTo>
                <a:cubicBezTo>
                  <a:pt x="489113" y="2015804"/>
                  <a:pt x="484829" y="2025604"/>
                  <a:pt x="477903" y="2032699"/>
                </a:cubicBezTo>
                <a:lnTo>
                  <a:pt x="473649" y="2034504"/>
                </a:lnTo>
                <a:lnTo>
                  <a:pt x="474177" y="2035781"/>
                </a:lnTo>
                <a:cubicBezTo>
                  <a:pt x="474177" y="2046349"/>
                  <a:pt x="469894" y="2055917"/>
                  <a:pt x="462969" y="2062842"/>
                </a:cubicBezTo>
                <a:lnTo>
                  <a:pt x="457863" y="2064956"/>
                </a:lnTo>
                <a:lnTo>
                  <a:pt x="459243" y="2068450"/>
                </a:lnTo>
                <a:cubicBezTo>
                  <a:pt x="459243" y="2079791"/>
                  <a:pt x="454856" y="2090058"/>
                  <a:pt x="447761" y="2097492"/>
                </a:cubicBezTo>
                <a:lnTo>
                  <a:pt x="445144" y="2098628"/>
                </a:lnTo>
                <a:lnTo>
                  <a:pt x="446175" y="2101121"/>
                </a:lnTo>
                <a:cubicBezTo>
                  <a:pt x="446175" y="2111689"/>
                  <a:pt x="441892" y="2121257"/>
                  <a:pt x="434967" y="2128182"/>
                </a:cubicBezTo>
                <a:lnTo>
                  <a:pt x="433625" y="2128738"/>
                </a:lnTo>
                <a:lnTo>
                  <a:pt x="434975" y="2131924"/>
                </a:lnTo>
                <a:cubicBezTo>
                  <a:pt x="434975" y="2142749"/>
                  <a:pt x="430483" y="2152550"/>
                  <a:pt x="423220" y="2159645"/>
                </a:cubicBezTo>
                <a:lnTo>
                  <a:pt x="419403" y="2161189"/>
                </a:lnTo>
                <a:lnTo>
                  <a:pt x="420039" y="2162725"/>
                </a:lnTo>
                <a:cubicBezTo>
                  <a:pt x="420039" y="2173294"/>
                  <a:pt x="415756" y="2182862"/>
                  <a:pt x="408831" y="2189787"/>
                </a:cubicBezTo>
                <a:lnTo>
                  <a:pt x="406932" y="2190574"/>
                </a:lnTo>
                <a:lnTo>
                  <a:pt x="408838" y="2195395"/>
                </a:lnTo>
                <a:cubicBezTo>
                  <a:pt x="408838" y="2206736"/>
                  <a:pt x="404451" y="2217003"/>
                  <a:pt x="397356" y="2224436"/>
                </a:cubicBezTo>
                <a:lnTo>
                  <a:pt x="396293" y="2224897"/>
                </a:lnTo>
                <a:lnTo>
                  <a:pt x="397637" y="2228065"/>
                </a:lnTo>
                <a:cubicBezTo>
                  <a:pt x="397637" y="2238634"/>
                  <a:pt x="393250" y="2248201"/>
                  <a:pt x="386155" y="2255126"/>
                </a:cubicBezTo>
                <a:lnTo>
                  <a:pt x="383492" y="2256204"/>
                </a:lnTo>
                <a:lnTo>
                  <a:pt x="384569" y="2258867"/>
                </a:lnTo>
                <a:cubicBezTo>
                  <a:pt x="384569" y="2269693"/>
                  <a:pt x="380286" y="2279495"/>
                  <a:pt x="373360" y="2286589"/>
                </a:cubicBezTo>
                <a:lnTo>
                  <a:pt x="370965" y="2287605"/>
                </a:lnTo>
                <a:lnTo>
                  <a:pt x="373368" y="2293404"/>
                </a:lnTo>
                <a:cubicBezTo>
                  <a:pt x="373368" y="2303972"/>
                  <a:pt x="369085" y="2313540"/>
                  <a:pt x="362159" y="2320465"/>
                </a:cubicBezTo>
                <a:lnTo>
                  <a:pt x="360514" y="2321147"/>
                </a:lnTo>
                <a:lnTo>
                  <a:pt x="362167" y="2325139"/>
                </a:lnTo>
                <a:cubicBezTo>
                  <a:pt x="362167" y="2335708"/>
                  <a:pt x="357884" y="2345275"/>
                  <a:pt x="350959" y="2352201"/>
                </a:cubicBezTo>
                <a:lnTo>
                  <a:pt x="348605" y="2353175"/>
                </a:lnTo>
                <a:lnTo>
                  <a:pt x="350966" y="2358742"/>
                </a:lnTo>
                <a:cubicBezTo>
                  <a:pt x="350966" y="2369311"/>
                  <a:pt x="346578" y="2378878"/>
                  <a:pt x="339484" y="2385803"/>
                </a:cubicBezTo>
                <a:lnTo>
                  <a:pt x="338031" y="2386391"/>
                </a:lnTo>
                <a:lnTo>
                  <a:pt x="339765" y="2390479"/>
                </a:lnTo>
                <a:cubicBezTo>
                  <a:pt x="339765" y="2401047"/>
                  <a:pt x="335377" y="2410615"/>
                  <a:pt x="328283" y="2417540"/>
                </a:cubicBezTo>
                <a:lnTo>
                  <a:pt x="327802" y="2417734"/>
                </a:lnTo>
                <a:lnTo>
                  <a:pt x="330431" y="2424082"/>
                </a:lnTo>
                <a:cubicBezTo>
                  <a:pt x="330431" y="2434650"/>
                  <a:pt x="326147" y="2444218"/>
                  <a:pt x="319222" y="2451143"/>
                </a:cubicBezTo>
                <a:lnTo>
                  <a:pt x="317576" y="2451825"/>
                </a:lnTo>
                <a:lnTo>
                  <a:pt x="319229" y="2455818"/>
                </a:lnTo>
                <a:lnTo>
                  <a:pt x="308537" y="2481631"/>
                </a:lnTo>
                <a:lnTo>
                  <a:pt x="311763" y="2489421"/>
                </a:lnTo>
                <a:cubicBezTo>
                  <a:pt x="311763" y="2499989"/>
                  <a:pt x="307480" y="2509556"/>
                  <a:pt x="300555" y="2516482"/>
                </a:cubicBezTo>
                <a:lnTo>
                  <a:pt x="297588" y="2517711"/>
                </a:lnTo>
                <a:lnTo>
                  <a:pt x="300563" y="2524891"/>
                </a:lnTo>
                <a:lnTo>
                  <a:pt x="290643" y="2548839"/>
                </a:lnTo>
                <a:lnTo>
                  <a:pt x="293095" y="2554760"/>
                </a:lnTo>
                <a:lnTo>
                  <a:pt x="281972" y="2581614"/>
                </a:lnTo>
                <a:lnTo>
                  <a:pt x="285627" y="2590230"/>
                </a:lnTo>
                <a:lnTo>
                  <a:pt x="274610" y="2616195"/>
                </a:lnTo>
                <a:lnTo>
                  <a:pt x="278160" y="2624766"/>
                </a:lnTo>
                <a:cubicBezTo>
                  <a:pt x="278160" y="2635592"/>
                  <a:pt x="273772" y="2645392"/>
                  <a:pt x="266678" y="2652487"/>
                </a:cubicBezTo>
                <a:lnTo>
                  <a:pt x="266102" y="2652726"/>
                </a:lnTo>
                <a:lnTo>
                  <a:pt x="268825" y="2659303"/>
                </a:lnTo>
                <a:lnTo>
                  <a:pt x="257981" y="2685486"/>
                </a:lnTo>
                <a:lnTo>
                  <a:pt x="261358" y="2693840"/>
                </a:lnTo>
                <a:lnTo>
                  <a:pt x="251053" y="2719325"/>
                </a:lnTo>
                <a:lnTo>
                  <a:pt x="253891" y="2726510"/>
                </a:lnTo>
                <a:lnTo>
                  <a:pt x="243453" y="2752940"/>
                </a:lnTo>
                <a:lnTo>
                  <a:pt x="246423" y="2760112"/>
                </a:lnTo>
                <a:lnTo>
                  <a:pt x="235730" y="2785928"/>
                </a:lnTo>
                <a:lnTo>
                  <a:pt x="238957" y="2793715"/>
                </a:lnTo>
                <a:lnTo>
                  <a:pt x="229743" y="2815957"/>
                </a:lnTo>
                <a:lnTo>
                  <a:pt x="235222" y="2829185"/>
                </a:lnTo>
                <a:lnTo>
                  <a:pt x="224490" y="2855093"/>
                </a:lnTo>
                <a:lnTo>
                  <a:pt x="227756" y="2862788"/>
                </a:lnTo>
                <a:lnTo>
                  <a:pt x="218112" y="2885517"/>
                </a:lnTo>
                <a:lnTo>
                  <a:pt x="224021" y="2900125"/>
                </a:lnTo>
                <a:lnTo>
                  <a:pt x="215108" y="2922156"/>
                </a:lnTo>
                <a:lnTo>
                  <a:pt x="220286" y="2934660"/>
                </a:lnTo>
                <a:cubicBezTo>
                  <a:pt x="220286" y="2946001"/>
                  <a:pt x="215690" y="2956269"/>
                  <a:pt x="208257" y="2963702"/>
                </a:cubicBezTo>
                <a:lnTo>
                  <a:pt x="207955" y="2963826"/>
                </a:lnTo>
                <a:lnTo>
                  <a:pt x="210953" y="2971063"/>
                </a:lnTo>
                <a:lnTo>
                  <a:pt x="201998" y="2992684"/>
                </a:lnTo>
                <a:lnTo>
                  <a:pt x="207219" y="3005600"/>
                </a:lnTo>
                <a:lnTo>
                  <a:pt x="198309" y="3027637"/>
                </a:lnTo>
                <a:lnTo>
                  <a:pt x="203485" y="3040137"/>
                </a:lnTo>
                <a:lnTo>
                  <a:pt x="194273" y="3062378"/>
                </a:lnTo>
                <a:lnTo>
                  <a:pt x="199752" y="3075606"/>
                </a:lnTo>
                <a:lnTo>
                  <a:pt x="192628" y="3092805"/>
                </a:lnTo>
                <a:lnTo>
                  <a:pt x="199753" y="3109209"/>
                </a:lnTo>
                <a:lnTo>
                  <a:pt x="189528" y="3132745"/>
                </a:lnTo>
                <a:lnTo>
                  <a:pt x="196018" y="3148413"/>
                </a:lnTo>
                <a:lnTo>
                  <a:pt x="187062" y="3170034"/>
                </a:lnTo>
                <a:lnTo>
                  <a:pt x="192284" y="3182950"/>
                </a:lnTo>
                <a:lnTo>
                  <a:pt x="185052" y="3200835"/>
                </a:lnTo>
                <a:lnTo>
                  <a:pt x="192286" y="3217485"/>
                </a:lnTo>
                <a:lnTo>
                  <a:pt x="182867" y="3239164"/>
                </a:lnTo>
                <a:lnTo>
                  <a:pt x="188551" y="3253888"/>
                </a:lnTo>
                <a:lnTo>
                  <a:pt x="181277" y="3272733"/>
                </a:lnTo>
                <a:lnTo>
                  <a:pt x="188551" y="3290292"/>
                </a:lnTo>
                <a:lnTo>
                  <a:pt x="181031" y="3308448"/>
                </a:lnTo>
                <a:lnTo>
                  <a:pt x="188552" y="3325761"/>
                </a:lnTo>
                <a:lnTo>
                  <a:pt x="178723" y="3348386"/>
                </a:lnTo>
                <a:lnTo>
                  <a:pt x="184817" y="3363098"/>
                </a:lnTo>
                <a:lnTo>
                  <a:pt x="177471" y="3380834"/>
                </a:lnTo>
                <a:lnTo>
                  <a:pt x="184817" y="3398569"/>
                </a:lnTo>
                <a:lnTo>
                  <a:pt x="183760" y="3401120"/>
                </a:lnTo>
                <a:lnTo>
                  <a:pt x="109333" y="3401120"/>
                </a:lnTo>
                <a:lnTo>
                  <a:pt x="108276" y="3398569"/>
                </a:lnTo>
                <a:lnTo>
                  <a:pt x="115623" y="3380834"/>
                </a:lnTo>
                <a:lnTo>
                  <a:pt x="108276" y="3363098"/>
                </a:lnTo>
                <a:lnTo>
                  <a:pt x="116193" y="3343985"/>
                </a:lnTo>
                <a:lnTo>
                  <a:pt x="108276" y="3325761"/>
                </a:lnTo>
                <a:lnTo>
                  <a:pt x="117709" y="3304050"/>
                </a:lnTo>
                <a:lnTo>
                  <a:pt x="112010" y="3290292"/>
                </a:lnTo>
                <a:lnTo>
                  <a:pt x="119283" y="3272732"/>
                </a:lnTo>
                <a:lnTo>
                  <a:pt x="112010" y="3253888"/>
                </a:lnTo>
                <a:lnTo>
                  <a:pt x="119450" y="3234612"/>
                </a:lnTo>
                <a:lnTo>
                  <a:pt x="112010" y="3217485"/>
                </a:lnTo>
                <a:lnTo>
                  <a:pt x="121177" y="3196385"/>
                </a:lnTo>
                <a:lnTo>
                  <a:pt x="115744" y="3182950"/>
                </a:lnTo>
                <a:lnTo>
                  <a:pt x="124654" y="3160911"/>
                </a:lnTo>
                <a:lnTo>
                  <a:pt x="119477" y="3148413"/>
                </a:lnTo>
                <a:lnTo>
                  <a:pt x="127790" y="3128344"/>
                </a:lnTo>
                <a:lnTo>
                  <a:pt x="119477" y="3109209"/>
                </a:lnTo>
                <a:lnTo>
                  <a:pt x="128514" y="3088407"/>
                </a:lnTo>
                <a:lnTo>
                  <a:pt x="123211" y="3075606"/>
                </a:lnTo>
                <a:lnTo>
                  <a:pt x="132424" y="3053364"/>
                </a:lnTo>
                <a:lnTo>
                  <a:pt x="126945" y="3040137"/>
                </a:lnTo>
                <a:lnTo>
                  <a:pt x="135901" y="3018514"/>
                </a:lnTo>
                <a:lnTo>
                  <a:pt x="130678" y="3005600"/>
                </a:lnTo>
                <a:lnTo>
                  <a:pt x="139590" y="2983561"/>
                </a:lnTo>
                <a:lnTo>
                  <a:pt x="134412" y="2971063"/>
                </a:lnTo>
                <a:lnTo>
                  <a:pt x="143819" y="2948354"/>
                </a:lnTo>
                <a:lnTo>
                  <a:pt x="138146" y="2934660"/>
                </a:lnTo>
                <a:lnTo>
                  <a:pt x="148992" y="2908475"/>
                </a:lnTo>
                <a:lnTo>
                  <a:pt x="145613" y="2900125"/>
                </a:lnTo>
                <a:lnTo>
                  <a:pt x="155169" y="2876506"/>
                </a:lnTo>
                <a:lnTo>
                  <a:pt x="149348" y="2862788"/>
                </a:lnTo>
                <a:cubicBezTo>
                  <a:pt x="149348" y="2852220"/>
                  <a:pt x="153737" y="2842652"/>
                  <a:pt x="160831" y="2835727"/>
                </a:cubicBezTo>
                <a:lnTo>
                  <a:pt x="161311" y="2835532"/>
                </a:lnTo>
                <a:lnTo>
                  <a:pt x="158682" y="2829185"/>
                </a:lnTo>
                <a:lnTo>
                  <a:pt x="167894" y="2806943"/>
                </a:lnTo>
                <a:lnTo>
                  <a:pt x="162415" y="2793715"/>
                </a:lnTo>
                <a:lnTo>
                  <a:pt x="173108" y="2767899"/>
                </a:lnTo>
                <a:lnTo>
                  <a:pt x="169883" y="2760112"/>
                </a:lnTo>
                <a:lnTo>
                  <a:pt x="180499" y="2734482"/>
                </a:lnTo>
                <a:lnTo>
                  <a:pt x="177350" y="2726510"/>
                </a:lnTo>
                <a:lnTo>
                  <a:pt x="187567" y="2700640"/>
                </a:lnTo>
                <a:lnTo>
                  <a:pt x="184817" y="2693840"/>
                </a:lnTo>
                <a:lnTo>
                  <a:pt x="195574" y="2667241"/>
                </a:lnTo>
                <a:lnTo>
                  <a:pt x="192286" y="2659303"/>
                </a:lnTo>
                <a:lnTo>
                  <a:pt x="203172" y="2633020"/>
                </a:lnTo>
                <a:lnTo>
                  <a:pt x="199752" y="2624766"/>
                </a:lnTo>
                <a:lnTo>
                  <a:pt x="210680" y="2598385"/>
                </a:lnTo>
                <a:lnTo>
                  <a:pt x="207219" y="2590230"/>
                </a:lnTo>
                <a:cubicBezTo>
                  <a:pt x="207219" y="2579661"/>
                  <a:pt x="211608" y="2570094"/>
                  <a:pt x="218702" y="2563168"/>
                </a:cubicBezTo>
                <a:lnTo>
                  <a:pt x="219845" y="2562705"/>
                </a:lnTo>
                <a:lnTo>
                  <a:pt x="216554" y="2554760"/>
                </a:lnTo>
                <a:lnTo>
                  <a:pt x="226474" y="2530811"/>
                </a:lnTo>
                <a:lnTo>
                  <a:pt x="224022" y="2524891"/>
                </a:lnTo>
                <a:cubicBezTo>
                  <a:pt x="224022" y="2514323"/>
                  <a:pt x="228305" y="2504755"/>
                  <a:pt x="235230" y="2497830"/>
                </a:cubicBezTo>
                <a:lnTo>
                  <a:pt x="238196" y="2496601"/>
                </a:lnTo>
                <a:lnTo>
                  <a:pt x="235222" y="2489421"/>
                </a:lnTo>
                <a:lnTo>
                  <a:pt x="245915" y="2463606"/>
                </a:lnTo>
                <a:lnTo>
                  <a:pt x="242690" y="2455818"/>
                </a:lnTo>
                <a:cubicBezTo>
                  <a:pt x="242690" y="2445249"/>
                  <a:pt x="246972" y="2435682"/>
                  <a:pt x="253898" y="2428756"/>
                </a:cubicBezTo>
                <a:lnTo>
                  <a:pt x="255544" y="2428074"/>
                </a:lnTo>
                <a:lnTo>
                  <a:pt x="253891" y="2424082"/>
                </a:lnTo>
                <a:lnTo>
                  <a:pt x="264622" y="2398172"/>
                </a:lnTo>
                <a:lnTo>
                  <a:pt x="261358" y="2390479"/>
                </a:lnTo>
                <a:cubicBezTo>
                  <a:pt x="261358" y="2379911"/>
                  <a:pt x="265745" y="2370343"/>
                  <a:pt x="272840" y="2363418"/>
                </a:cubicBezTo>
                <a:lnTo>
                  <a:pt x="274293" y="2362830"/>
                </a:lnTo>
                <a:lnTo>
                  <a:pt x="272558" y="2358742"/>
                </a:lnTo>
                <a:cubicBezTo>
                  <a:pt x="272558" y="2348174"/>
                  <a:pt x="276946" y="2338606"/>
                  <a:pt x="284041" y="2331681"/>
                </a:cubicBezTo>
                <a:lnTo>
                  <a:pt x="287721" y="2330192"/>
                </a:lnTo>
                <a:lnTo>
                  <a:pt x="285627" y="2325139"/>
                </a:lnTo>
                <a:cubicBezTo>
                  <a:pt x="285627" y="2314571"/>
                  <a:pt x="289911" y="2305003"/>
                  <a:pt x="296836" y="2298078"/>
                </a:cubicBezTo>
                <a:lnTo>
                  <a:pt x="298481" y="2297398"/>
                </a:lnTo>
                <a:lnTo>
                  <a:pt x="296827" y="2293404"/>
                </a:lnTo>
                <a:cubicBezTo>
                  <a:pt x="296827" y="2282835"/>
                  <a:pt x="301110" y="2273268"/>
                  <a:pt x="308036" y="2266343"/>
                </a:cubicBezTo>
                <a:lnTo>
                  <a:pt x="310619" y="2265272"/>
                </a:lnTo>
                <a:lnTo>
                  <a:pt x="308028" y="2258867"/>
                </a:lnTo>
                <a:cubicBezTo>
                  <a:pt x="308028" y="2248041"/>
                  <a:pt x="312311" y="2238240"/>
                  <a:pt x="319237" y="2231145"/>
                </a:cubicBezTo>
                <a:lnTo>
                  <a:pt x="320338" y="2230678"/>
                </a:lnTo>
                <a:lnTo>
                  <a:pt x="319229" y="2228065"/>
                </a:lnTo>
                <a:cubicBezTo>
                  <a:pt x="319229" y="2217497"/>
                  <a:pt x="323618" y="2207929"/>
                  <a:pt x="330712" y="2201004"/>
                </a:cubicBezTo>
                <a:lnTo>
                  <a:pt x="332381" y="2200329"/>
                </a:lnTo>
                <a:lnTo>
                  <a:pt x="330430" y="2195395"/>
                </a:lnTo>
                <a:cubicBezTo>
                  <a:pt x="330430" y="2184053"/>
                  <a:pt x="334819" y="2173786"/>
                  <a:pt x="341913" y="2166353"/>
                </a:cubicBezTo>
                <a:lnTo>
                  <a:pt x="344531" y="2165218"/>
                </a:lnTo>
                <a:lnTo>
                  <a:pt x="343500" y="2162725"/>
                </a:lnTo>
                <a:cubicBezTo>
                  <a:pt x="343500" y="2152157"/>
                  <a:pt x="347783" y="2142590"/>
                  <a:pt x="354708" y="2135664"/>
                </a:cubicBezTo>
                <a:lnTo>
                  <a:pt x="356051" y="2135108"/>
                </a:lnTo>
                <a:lnTo>
                  <a:pt x="354700" y="2131924"/>
                </a:lnTo>
                <a:cubicBezTo>
                  <a:pt x="354700" y="2121098"/>
                  <a:pt x="359192" y="2111296"/>
                  <a:pt x="366456" y="2104202"/>
                </a:cubicBezTo>
                <a:lnTo>
                  <a:pt x="370273" y="2102658"/>
                </a:lnTo>
                <a:lnTo>
                  <a:pt x="369635" y="2101121"/>
                </a:lnTo>
                <a:cubicBezTo>
                  <a:pt x="369635" y="2090552"/>
                  <a:pt x="373918" y="2080985"/>
                  <a:pt x="380845" y="2074060"/>
                </a:cubicBezTo>
                <a:lnTo>
                  <a:pt x="382743" y="2073273"/>
                </a:lnTo>
                <a:lnTo>
                  <a:pt x="380836" y="2068450"/>
                </a:lnTo>
                <a:cubicBezTo>
                  <a:pt x="380836" y="2057108"/>
                  <a:pt x="385225" y="2046841"/>
                  <a:pt x="392318" y="2039409"/>
                </a:cubicBezTo>
                <a:lnTo>
                  <a:pt x="398099" y="2036899"/>
                </a:lnTo>
                <a:lnTo>
                  <a:pt x="397637" y="2035781"/>
                </a:lnTo>
                <a:cubicBezTo>
                  <a:pt x="397637" y="2025213"/>
                  <a:pt x="401921" y="2015645"/>
                  <a:pt x="408845" y="2008720"/>
                </a:cubicBezTo>
                <a:lnTo>
                  <a:pt x="413333" y="2006861"/>
                </a:lnTo>
                <a:lnTo>
                  <a:pt x="412572" y="2004978"/>
                </a:lnTo>
                <a:cubicBezTo>
                  <a:pt x="412572" y="1994152"/>
                  <a:pt x="416855" y="1984350"/>
                  <a:pt x="423781" y="1977256"/>
                </a:cubicBezTo>
                <a:lnTo>
                  <a:pt x="424860" y="1976799"/>
                </a:lnTo>
                <a:lnTo>
                  <a:pt x="423772" y="1974175"/>
                </a:lnTo>
                <a:cubicBezTo>
                  <a:pt x="423772" y="1963607"/>
                  <a:pt x="428057" y="1954039"/>
                  <a:pt x="434981" y="1947114"/>
                </a:cubicBezTo>
                <a:lnTo>
                  <a:pt x="439468" y="1945255"/>
                </a:lnTo>
                <a:lnTo>
                  <a:pt x="438708" y="1943373"/>
                </a:lnTo>
                <a:cubicBezTo>
                  <a:pt x="438708" y="1932547"/>
                  <a:pt x="442990" y="1922746"/>
                  <a:pt x="449917" y="1915651"/>
                </a:cubicBezTo>
                <a:lnTo>
                  <a:pt x="454182" y="1913841"/>
                </a:lnTo>
                <a:lnTo>
                  <a:pt x="453641" y="1912570"/>
                </a:lnTo>
                <a:cubicBezTo>
                  <a:pt x="453641" y="1902002"/>
                  <a:pt x="458030" y="1892434"/>
                  <a:pt x="465124" y="1885509"/>
                </a:cubicBezTo>
                <a:lnTo>
                  <a:pt x="470997" y="1883134"/>
                </a:lnTo>
                <a:lnTo>
                  <a:pt x="470444" y="1881767"/>
                </a:lnTo>
                <a:cubicBezTo>
                  <a:pt x="470444" y="1870941"/>
                  <a:pt x="474728" y="1861140"/>
                  <a:pt x="481654" y="1854045"/>
                </a:cubicBezTo>
                <a:lnTo>
                  <a:pt x="485552" y="1852391"/>
                </a:lnTo>
                <a:lnTo>
                  <a:pt x="496587" y="1824451"/>
                </a:lnTo>
                <a:lnTo>
                  <a:pt x="500835" y="1822605"/>
                </a:lnTo>
                <a:lnTo>
                  <a:pt x="511522" y="1796174"/>
                </a:lnTo>
                <a:lnTo>
                  <a:pt x="515787" y="1794364"/>
                </a:lnTo>
                <a:lnTo>
                  <a:pt x="515247" y="1793093"/>
                </a:lnTo>
                <a:cubicBezTo>
                  <a:pt x="515247" y="1782525"/>
                  <a:pt x="519635" y="1772957"/>
                  <a:pt x="526729" y="1766032"/>
                </a:cubicBezTo>
                <a:lnTo>
                  <a:pt x="532293" y="1763782"/>
                </a:lnTo>
                <a:lnTo>
                  <a:pt x="532049" y="1763224"/>
                </a:lnTo>
                <a:cubicBezTo>
                  <a:pt x="532049" y="1752655"/>
                  <a:pt x="536543" y="1743087"/>
                  <a:pt x="543805" y="1736162"/>
                </a:cubicBezTo>
                <a:lnTo>
                  <a:pt x="551604" y="1733081"/>
                </a:lnTo>
                <a:lnTo>
                  <a:pt x="561928" y="1708160"/>
                </a:lnTo>
                <a:lnTo>
                  <a:pt x="566110" y="1706427"/>
                </a:lnTo>
                <a:lnTo>
                  <a:pt x="565652" y="1705352"/>
                </a:lnTo>
                <a:cubicBezTo>
                  <a:pt x="565652" y="1694784"/>
                  <a:pt x="570041" y="1685216"/>
                  <a:pt x="577135" y="1678291"/>
                </a:cubicBezTo>
                <a:lnTo>
                  <a:pt x="586547" y="1674484"/>
                </a:lnTo>
                <a:lnTo>
                  <a:pt x="586188" y="1673615"/>
                </a:lnTo>
                <a:cubicBezTo>
                  <a:pt x="586188" y="1663047"/>
                  <a:pt x="590471" y="1653480"/>
                  <a:pt x="597396" y="1646554"/>
                </a:cubicBezTo>
                <a:lnTo>
                  <a:pt x="602357" y="1644499"/>
                </a:lnTo>
                <a:lnTo>
                  <a:pt x="612331" y="1620419"/>
                </a:lnTo>
                <a:lnTo>
                  <a:pt x="620351" y="1617097"/>
                </a:lnTo>
                <a:lnTo>
                  <a:pt x="619791" y="1615743"/>
                </a:lnTo>
                <a:cubicBezTo>
                  <a:pt x="619791" y="1605175"/>
                  <a:pt x="624074" y="1595607"/>
                  <a:pt x="630999" y="1588682"/>
                </a:cubicBezTo>
                <a:lnTo>
                  <a:pt x="642720" y="1583827"/>
                </a:lnTo>
                <a:lnTo>
                  <a:pt x="651535" y="1562546"/>
                </a:lnTo>
                <a:lnTo>
                  <a:pt x="655372" y="1560956"/>
                </a:lnTo>
                <a:lnTo>
                  <a:pt x="655261" y="1560672"/>
                </a:lnTo>
                <a:cubicBezTo>
                  <a:pt x="655261" y="1549330"/>
                  <a:pt x="659544" y="1539063"/>
                  <a:pt x="666469" y="1531630"/>
                </a:cubicBezTo>
                <a:lnTo>
                  <a:pt x="675667" y="1527543"/>
                </a:lnTo>
                <a:lnTo>
                  <a:pt x="685139" y="1504675"/>
                </a:lnTo>
                <a:lnTo>
                  <a:pt x="694140" y="1500946"/>
                </a:lnTo>
                <a:lnTo>
                  <a:pt x="704081" y="1476945"/>
                </a:lnTo>
                <a:lnTo>
                  <a:pt x="715334" y="1472284"/>
                </a:lnTo>
                <a:lnTo>
                  <a:pt x="724341" y="1450538"/>
                </a:lnTo>
                <a:lnTo>
                  <a:pt x="733808" y="1446616"/>
                </a:lnTo>
                <a:lnTo>
                  <a:pt x="743010" y="1424402"/>
                </a:lnTo>
                <a:lnTo>
                  <a:pt x="750606" y="1421255"/>
                </a:lnTo>
                <a:lnTo>
                  <a:pt x="761952" y="1393212"/>
                </a:lnTo>
                <a:lnTo>
                  <a:pt x="777654" y="1386553"/>
                </a:lnTo>
                <a:lnTo>
                  <a:pt x="785949" y="1366529"/>
                </a:lnTo>
                <a:lnTo>
                  <a:pt x="794482" y="1362995"/>
                </a:lnTo>
                <a:lnTo>
                  <a:pt x="804616" y="1338528"/>
                </a:lnTo>
                <a:lnTo>
                  <a:pt x="814935" y="1334253"/>
                </a:lnTo>
                <a:lnTo>
                  <a:pt x="823558" y="1312939"/>
                </a:lnTo>
                <a:lnTo>
                  <a:pt x="839452" y="1306198"/>
                </a:lnTo>
                <a:lnTo>
                  <a:pt x="847553" y="1285209"/>
                </a:lnTo>
                <a:lnTo>
                  <a:pt x="858646" y="1280278"/>
                </a:lnTo>
                <a:lnTo>
                  <a:pt x="866221" y="1261987"/>
                </a:lnTo>
                <a:lnTo>
                  <a:pt x="879729" y="1256392"/>
                </a:lnTo>
                <a:lnTo>
                  <a:pt x="888896" y="1234258"/>
                </a:lnTo>
                <a:lnTo>
                  <a:pt x="900151" y="1229597"/>
                </a:lnTo>
                <a:lnTo>
                  <a:pt x="909159" y="1207850"/>
                </a:lnTo>
                <a:lnTo>
                  <a:pt x="923861" y="1201759"/>
                </a:lnTo>
                <a:lnTo>
                  <a:pt x="931561" y="1182261"/>
                </a:lnTo>
                <a:lnTo>
                  <a:pt x="948617" y="1174850"/>
                </a:lnTo>
                <a:lnTo>
                  <a:pt x="955827" y="1157444"/>
                </a:lnTo>
                <a:lnTo>
                  <a:pt x="965413" y="1153473"/>
                </a:lnTo>
                <a:lnTo>
                  <a:pt x="975042" y="1131309"/>
                </a:lnTo>
                <a:lnTo>
                  <a:pt x="989504" y="1125597"/>
                </a:lnTo>
                <a:lnTo>
                  <a:pt x="996897" y="1107312"/>
                </a:lnTo>
                <a:lnTo>
                  <a:pt x="1013070" y="1100451"/>
                </a:lnTo>
                <a:lnTo>
                  <a:pt x="1021167" y="1080904"/>
                </a:lnTo>
                <a:lnTo>
                  <a:pt x="1037007" y="1074342"/>
                </a:lnTo>
                <a:lnTo>
                  <a:pt x="1043569" y="1058502"/>
                </a:lnTo>
                <a:lnTo>
                  <a:pt x="1058586" y="1052281"/>
                </a:lnTo>
                <a:lnTo>
                  <a:pt x="1066243" y="1034234"/>
                </a:lnTo>
                <a:lnTo>
                  <a:pt x="1082991" y="1027461"/>
                </a:lnTo>
                <a:lnTo>
                  <a:pt x="1090786" y="1008645"/>
                </a:lnTo>
                <a:lnTo>
                  <a:pt x="1109602" y="1000850"/>
                </a:lnTo>
                <a:lnTo>
                  <a:pt x="1116374" y="984101"/>
                </a:lnTo>
                <a:lnTo>
                  <a:pt x="1134423" y="976443"/>
                </a:lnTo>
                <a:lnTo>
                  <a:pt x="1140644" y="961426"/>
                </a:lnTo>
                <a:lnTo>
                  <a:pt x="1156484" y="954865"/>
                </a:lnTo>
                <a:lnTo>
                  <a:pt x="1163046" y="939024"/>
                </a:lnTo>
                <a:lnTo>
                  <a:pt x="1178663" y="932556"/>
                </a:lnTo>
                <a:lnTo>
                  <a:pt x="1182141" y="924540"/>
                </a:lnTo>
                <a:lnTo>
                  <a:pt x="1161129" y="933035"/>
                </a:lnTo>
                <a:lnTo>
                  <a:pt x="1155562" y="946477"/>
                </a:lnTo>
                <a:lnTo>
                  <a:pt x="1140308" y="952795"/>
                </a:lnTo>
                <a:lnTo>
                  <a:pt x="1133160" y="970472"/>
                </a:lnTo>
                <a:lnTo>
                  <a:pt x="1114815" y="978257"/>
                </a:lnTo>
                <a:lnTo>
                  <a:pt x="1108346" y="993147"/>
                </a:lnTo>
                <a:lnTo>
                  <a:pt x="1088845" y="1000848"/>
                </a:lnTo>
                <a:lnTo>
                  <a:pt x="1082756" y="1015549"/>
                </a:lnTo>
                <a:lnTo>
                  <a:pt x="1067383" y="1021917"/>
                </a:lnTo>
                <a:lnTo>
                  <a:pt x="1060080" y="1039544"/>
                </a:lnTo>
                <a:lnTo>
                  <a:pt x="1043604" y="1046369"/>
                </a:lnTo>
                <a:lnTo>
                  <a:pt x="1036085" y="1065408"/>
                </a:lnTo>
                <a:lnTo>
                  <a:pt x="1020359" y="1072241"/>
                </a:lnTo>
                <a:lnTo>
                  <a:pt x="1013683" y="1088356"/>
                </a:lnTo>
                <a:lnTo>
                  <a:pt x="996523" y="1095463"/>
                </a:lnTo>
                <a:lnTo>
                  <a:pt x="989415" y="1112624"/>
                </a:lnTo>
                <a:lnTo>
                  <a:pt x="973574" y="1119186"/>
                </a:lnTo>
                <a:lnTo>
                  <a:pt x="967013" y="1135026"/>
                </a:lnTo>
                <a:lnTo>
                  <a:pt x="953505" y="1140621"/>
                </a:lnTo>
                <a:lnTo>
                  <a:pt x="944341" y="1162755"/>
                </a:lnTo>
                <a:lnTo>
                  <a:pt x="926712" y="1170058"/>
                </a:lnTo>
                <a:lnTo>
                  <a:pt x="920343" y="1185431"/>
                </a:lnTo>
                <a:lnTo>
                  <a:pt x="906372" y="1191219"/>
                </a:lnTo>
                <a:lnTo>
                  <a:pt x="897943" y="1211567"/>
                </a:lnTo>
                <a:lnTo>
                  <a:pt x="884048" y="1217322"/>
                </a:lnTo>
                <a:lnTo>
                  <a:pt x="875268" y="1239024"/>
                </a:lnTo>
                <a:lnTo>
                  <a:pt x="862217" y="1244558"/>
                </a:lnTo>
                <a:lnTo>
                  <a:pt x="855006" y="1261972"/>
                </a:lnTo>
                <a:lnTo>
                  <a:pt x="841565" y="1267540"/>
                </a:lnTo>
                <a:lnTo>
                  <a:pt x="832603" y="1289701"/>
                </a:lnTo>
                <a:lnTo>
                  <a:pt x="816430" y="1296564"/>
                </a:lnTo>
                <a:lnTo>
                  <a:pt x="808333" y="1316109"/>
                </a:lnTo>
                <a:lnTo>
                  <a:pt x="798601" y="1320140"/>
                </a:lnTo>
                <a:lnTo>
                  <a:pt x="789666" y="1343292"/>
                </a:lnTo>
                <a:lnTo>
                  <a:pt x="779524" y="1347800"/>
                </a:lnTo>
                <a:lnTo>
                  <a:pt x="770452" y="1369702"/>
                </a:lnTo>
                <a:lnTo>
                  <a:pt x="753289" y="1376811"/>
                </a:lnTo>
                <a:lnTo>
                  <a:pt x="746728" y="1392650"/>
                </a:lnTo>
                <a:lnTo>
                  <a:pt x="738195" y="1396185"/>
                </a:lnTo>
                <a:lnTo>
                  <a:pt x="728060" y="1420652"/>
                </a:lnTo>
                <a:lnTo>
                  <a:pt x="719586" y="1424162"/>
                </a:lnTo>
                <a:lnTo>
                  <a:pt x="709392" y="1449975"/>
                </a:lnTo>
                <a:lnTo>
                  <a:pt x="701021" y="1453613"/>
                </a:lnTo>
                <a:lnTo>
                  <a:pt x="690450" y="1478524"/>
                </a:lnTo>
                <a:lnTo>
                  <a:pt x="678982" y="1483162"/>
                </a:lnTo>
                <a:lnTo>
                  <a:pt x="669642" y="1504660"/>
                </a:lnTo>
                <a:lnTo>
                  <a:pt x="661342" y="1507937"/>
                </a:lnTo>
                <a:lnTo>
                  <a:pt x="650974" y="1532388"/>
                </a:lnTo>
                <a:lnTo>
                  <a:pt x="642294" y="1535899"/>
                </a:lnTo>
                <a:lnTo>
                  <a:pt x="632578" y="1558797"/>
                </a:lnTo>
                <a:lnTo>
                  <a:pt x="622709" y="1562789"/>
                </a:lnTo>
                <a:lnTo>
                  <a:pt x="612317" y="1589713"/>
                </a:lnTo>
                <a:lnTo>
                  <a:pt x="603119" y="1593801"/>
                </a:lnTo>
                <a:lnTo>
                  <a:pt x="593648" y="1616669"/>
                </a:lnTo>
                <a:lnTo>
                  <a:pt x="584122" y="1620614"/>
                </a:lnTo>
                <a:lnTo>
                  <a:pt x="574706" y="1642804"/>
                </a:lnTo>
                <a:lnTo>
                  <a:pt x="568490" y="1645317"/>
                </a:lnTo>
                <a:lnTo>
                  <a:pt x="569386" y="1647480"/>
                </a:lnTo>
                <a:cubicBezTo>
                  <a:pt x="569386" y="1658048"/>
                  <a:pt x="565102" y="1667616"/>
                  <a:pt x="558178" y="1674541"/>
                </a:cubicBezTo>
                <a:lnTo>
                  <a:pt x="548710" y="1678463"/>
                </a:lnTo>
                <a:lnTo>
                  <a:pt x="539509" y="1700677"/>
                </a:lnTo>
                <a:lnTo>
                  <a:pt x="534675" y="1702679"/>
                </a:lnTo>
                <a:lnTo>
                  <a:pt x="535783" y="1705352"/>
                </a:lnTo>
                <a:cubicBezTo>
                  <a:pt x="535783" y="1715921"/>
                  <a:pt x="531499" y="1725488"/>
                  <a:pt x="524574" y="1732413"/>
                </a:cubicBezTo>
                <a:lnTo>
                  <a:pt x="514722" y="1736495"/>
                </a:lnTo>
                <a:lnTo>
                  <a:pt x="504040" y="1762283"/>
                </a:lnTo>
                <a:lnTo>
                  <a:pt x="500013" y="1763950"/>
                </a:lnTo>
                <a:lnTo>
                  <a:pt x="489104" y="1790285"/>
                </a:lnTo>
                <a:lnTo>
                  <a:pt x="484932" y="1792013"/>
                </a:lnTo>
                <a:lnTo>
                  <a:pt x="485379" y="1793093"/>
                </a:lnTo>
                <a:cubicBezTo>
                  <a:pt x="485379" y="1803661"/>
                  <a:pt x="481096" y="1813229"/>
                  <a:pt x="474170" y="1820154"/>
                </a:cubicBezTo>
                <a:lnTo>
                  <a:pt x="466479" y="1823340"/>
                </a:lnTo>
                <a:lnTo>
                  <a:pt x="466711" y="1823896"/>
                </a:lnTo>
                <a:cubicBezTo>
                  <a:pt x="466711" y="1834722"/>
                  <a:pt x="462323" y="1844522"/>
                  <a:pt x="455227" y="1851617"/>
                </a:cubicBezTo>
                <a:lnTo>
                  <a:pt x="449442" y="1854013"/>
                </a:lnTo>
                <a:lnTo>
                  <a:pt x="438699" y="1881214"/>
                </a:lnTo>
                <a:lnTo>
                  <a:pt x="434452" y="1883059"/>
                </a:lnTo>
                <a:lnTo>
                  <a:pt x="423766" y="1909488"/>
                </a:lnTo>
                <a:lnTo>
                  <a:pt x="419511" y="1911293"/>
                </a:lnTo>
                <a:lnTo>
                  <a:pt x="420039" y="1912570"/>
                </a:lnTo>
                <a:cubicBezTo>
                  <a:pt x="420039" y="1923138"/>
                  <a:pt x="415756" y="1932706"/>
                  <a:pt x="408831" y="1939631"/>
                </a:cubicBezTo>
                <a:lnTo>
                  <a:pt x="407460" y="1940199"/>
                </a:lnTo>
                <a:lnTo>
                  <a:pt x="408838" y="1943373"/>
                </a:lnTo>
                <a:cubicBezTo>
                  <a:pt x="408838" y="1954199"/>
                  <a:pt x="404242" y="1963999"/>
                  <a:pt x="396809" y="1971094"/>
                </a:cubicBezTo>
                <a:lnTo>
                  <a:pt x="391612" y="1973149"/>
                </a:lnTo>
                <a:lnTo>
                  <a:pt x="392037" y="1974175"/>
                </a:lnTo>
                <a:cubicBezTo>
                  <a:pt x="392037" y="1984743"/>
                  <a:pt x="387753" y="1994311"/>
                  <a:pt x="380828" y="2001236"/>
                </a:cubicBezTo>
                <a:lnTo>
                  <a:pt x="376341" y="2003094"/>
                </a:lnTo>
                <a:lnTo>
                  <a:pt x="377103" y="2004978"/>
                </a:lnTo>
                <a:cubicBezTo>
                  <a:pt x="377103" y="2015804"/>
                  <a:pt x="372819" y="2025604"/>
                  <a:pt x="365893" y="2032699"/>
                </a:cubicBezTo>
                <a:lnTo>
                  <a:pt x="361639" y="2034504"/>
                </a:lnTo>
                <a:lnTo>
                  <a:pt x="362168" y="2035781"/>
                </a:lnTo>
                <a:cubicBezTo>
                  <a:pt x="362168" y="2046349"/>
                  <a:pt x="357885" y="2055917"/>
                  <a:pt x="350959" y="2062842"/>
                </a:cubicBezTo>
                <a:lnTo>
                  <a:pt x="349061" y="2063628"/>
                </a:lnTo>
                <a:lnTo>
                  <a:pt x="350968" y="2068450"/>
                </a:lnTo>
                <a:cubicBezTo>
                  <a:pt x="350968" y="2079791"/>
                  <a:pt x="346580" y="2090058"/>
                  <a:pt x="339485" y="2097492"/>
                </a:cubicBezTo>
                <a:lnTo>
                  <a:pt x="335269" y="2099320"/>
                </a:lnTo>
                <a:lnTo>
                  <a:pt x="336034" y="2101121"/>
                </a:lnTo>
                <a:cubicBezTo>
                  <a:pt x="336034" y="2111689"/>
                  <a:pt x="331646" y="2121257"/>
                  <a:pt x="324550" y="2128182"/>
                </a:cubicBezTo>
                <a:lnTo>
                  <a:pt x="321887" y="2129259"/>
                </a:lnTo>
                <a:lnTo>
                  <a:pt x="322965" y="2131924"/>
                </a:lnTo>
                <a:cubicBezTo>
                  <a:pt x="322965" y="2142749"/>
                  <a:pt x="318681" y="2152550"/>
                  <a:pt x="311756" y="2159645"/>
                </a:cubicBezTo>
                <a:lnTo>
                  <a:pt x="310633" y="2160121"/>
                </a:lnTo>
                <a:lnTo>
                  <a:pt x="311764" y="2162725"/>
                </a:lnTo>
                <a:cubicBezTo>
                  <a:pt x="311764" y="2173294"/>
                  <a:pt x="307272" y="2182862"/>
                  <a:pt x="300009" y="2189787"/>
                </a:cubicBezTo>
                <a:lnTo>
                  <a:pt x="295371" y="2191618"/>
                </a:lnTo>
                <a:lnTo>
                  <a:pt x="296828" y="2195395"/>
                </a:lnTo>
                <a:cubicBezTo>
                  <a:pt x="296828" y="2206736"/>
                  <a:pt x="292545" y="2217003"/>
                  <a:pt x="285620" y="2224436"/>
                </a:cubicBezTo>
                <a:lnTo>
                  <a:pt x="284330" y="2225009"/>
                </a:lnTo>
                <a:lnTo>
                  <a:pt x="285628" y="2228065"/>
                </a:lnTo>
                <a:cubicBezTo>
                  <a:pt x="285628" y="2238634"/>
                  <a:pt x="281240" y="2248201"/>
                  <a:pt x="274145" y="2255126"/>
                </a:cubicBezTo>
                <a:lnTo>
                  <a:pt x="271482" y="2256204"/>
                </a:lnTo>
                <a:lnTo>
                  <a:pt x="272560" y="2258867"/>
                </a:lnTo>
                <a:cubicBezTo>
                  <a:pt x="272560" y="2269693"/>
                  <a:pt x="268276" y="2279495"/>
                  <a:pt x="261351" y="2286589"/>
                </a:cubicBezTo>
                <a:lnTo>
                  <a:pt x="258957" y="2287605"/>
                </a:lnTo>
                <a:lnTo>
                  <a:pt x="261358" y="2293404"/>
                </a:lnTo>
                <a:cubicBezTo>
                  <a:pt x="261358" y="2303972"/>
                  <a:pt x="257075" y="2313540"/>
                  <a:pt x="250149" y="2320465"/>
                </a:cubicBezTo>
                <a:lnTo>
                  <a:pt x="248503" y="2321147"/>
                </a:lnTo>
                <a:lnTo>
                  <a:pt x="250157" y="2325139"/>
                </a:lnTo>
                <a:cubicBezTo>
                  <a:pt x="250157" y="2335708"/>
                  <a:pt x="245874" y="2345275"/>
                  <a:pt x="238949" y="2352201"/>
                </a:cubicBezTo>
                <a:lnTo>
                  <a:pt x="236643" y="2353155"/>
                </a:lnTo>
                <a:lnTo>
                  <a:pt x="238957" y="2358742"/>
                </a:lnTo>
                <a:lnTo>
                  <a:pt x="228650" y="2383624"/>
                </a:lnTo>
                <a:lnTo>
                  <a:pt x="231490" y="2390479"/>
                </a:lnTo>
                <a:cubicBezTo>
                  <a:pt x="231490" y="2401047"/>
                  <a:pt x="227206" y="2410615"/>
                  <a:pt x="220279" y="2417540"/>
                </a:cubicBezTo>
                <a:lnTo>
                  <a:pt x="217926" y="2418515"/>
                </a:lnTo>
                <a:lnTo>
                  <a:pt x="220289" y="2424082"/>
                </a:lnTo>
                <a:lnTo>
                  <a:pt x="208864" y="2451006"/>
                </a:lnTo>
                <a:lnTo>
                  <a:pt x="210954" y="2455818"/>
                </a:lnTo>
                <a:cubicBezTo>
                  <a:pt x="210954" y="2466386"/>
                  <a:pt x="206462" y="2475953"/>
                  <a:pt x="199198" y="2482879"/>
                </a:cubicBezTo>
                <a:lnTo>
                  <a:pt x="197347" y="2483610"/>
                </a:lnTo>
                <a:lnTo>
                  <a:pt x="199754" y="2489421"/>
                </a:lnTo>
                <a:lnTo>
                  <a:pt x="188673" y="2516170"/>
                </a:lnTo>
                <a:lnTo>
                  <a:pt x="192287" y="2524891"/>
                </a:lnTo>
                <a:cubicBezTo>
                  <a:pt x="192287" y="2535459"/>
                  <a:pt x="188003" y="2545027"/>
                  <a:pt x="181078" y="2551952"/>
                </a:cubicBezTo>
                <a:lnTo>
                  <a:pt x="180091" y="2552360"/>
                </a:lnTo>
                <a:lnTo>
                  <a:pt x="181086" y="2554760"/>
                </a:lnTo>
                <a:lnTo>
                  <a:pt x="170006" y="2581509"/>
                </a:lnTo>
                <a:lnTo>
                  <a:pt x="173617" y="2590230"/>
                </a:lnTo>
                <a:lnTo>
                  <a:pt x="162731" y="2616512"/>
                </a:lnTo>
                <a:lnTo>
                  <a:pt x="166150" y="2624766"/>
                </a:lnTo>
                <a:lnTo>
                  <a:pt x="155223" y="2651148"/>
                </a:lnTo>
                <a:lnTo>
                  <a:pt x="158683" y="2659303"/>
                </a:lnTo>
                <a:cubicBezTo>
                  <a:pt x="158683" y="2669871"/>
                  <a:pt x="154295" y="2679439"/>
                  <a:pt x="147201" y="2686364"/>
                </a:cubicBezTo>
                <a:lnTo>
                  <a:pt x="146449" y="2686669"/>
                </a:lnTo>
                <a:lnTo>
                  <a:pt x="149349" y="2693840"/>
                </a:lnTo>
                <a:lnTo>
                  <a:pt x="139043" y="2719325"/>
                </a:lnTo>
                <a:lnTo>
                  <a:pt x="141881" y="2726510"/>
                </a:lnTo>
                <a:lnTo>
                  <a:pt x="131443" y="2752940"/>
                </a:lnTo>
                <a:lnTo>
                  <a:pt x="134413" y="2760112"/>
                </a:lnTo>
                <a:lnTo>
                  <a:pt x="125588" y="2781420"/>
                </a:lnTo>
                <a:lnTo>
                  <a:pt x="130681" y="2793715"/>
                </a:lnTo>
                <a:lnTo>
                  <a:pt x="119601" y="2820464"/>
                </a:lnTo>
                <a:lnTo>
                  <a:pt x="123212" y="2829185"/>
                </a:lnTo>
                <a:lnTo>
                  <a:pt x="114387" y="2850494"/>
                </a:lnTo>
                <a:lnTo>
                  <a:pt x="119479" y="2862788"/>
                </a:lnTo>
                <a:cubicBezTo>
                  <a:pt x="119479" y="2873357"/>
                  <a:pt x="115196" y="2882924"/>
                  <a:pt x="108269" y="2889849"/>
                </a:cubicBezTo>
                <a:lnTo>
                  <a:pt x="107998" y="2889962"/>
                </a:lnTo>
                <a:lnTo>
                  <a:pt x="112011" y="2900125"/>
                </a:lnTo>
                <a:lnTo>
                  <a:pt x="103322" y="2922127"/>
                </a:lnTo>
                <a:lnTo>
                  <a:pt x="108278" y="2934660"/>
                </a:lnTo>
                <a:lnTo>
                  <a:pt x="99026" y="2958058"/>
                </a:lnTo>
                <a:lnTo>
                  <a:pt x="104544" y="2971063"/>
                </a:lnTo>
                <a:lnTo>
                  <a:pt x="95288" y="2992876"/>
                </a:lnTo>
                <a:lnTo>
                  <a:pt x="100809" y="3005600"/>
                </a:lnTo>
                <a:lnTo>
                  <a:pt x="91381" y="3027327"/>
                </a:lnTo>
                <a:lnTo>
                  <a:pt x="97075" y="3040137"/>
                </a:lnTo>
                <a:lnTo>
                  <a:pt x="87465" y="3061756"/>
                </a:lnTo>
                <a:lnTo>
                  <a:pt x="93343" y="3075606"/>
                </a:lnTo>
                <a:lnTo>
                  <a:pt x="83466" y="3098884"/>
                </a:lnTo>
                <a:lnTo>
                  <a:pt x="87742" y="3109209"/>
                </a:lnTo>
                <a:lnTo>
                  <a:pt x="77756" y="3133317"/>
                </a:lnTo>
                <a:lnTo>
                  <a:pt x="84008" y="3148413"/>
                </a:lnTo>
                <a:lnTo>
                  <a:pt x="75052" y="3170034"/>
                </a:lnTo>
                <a:lnTo>
                  <a:pt x="80274" y="3182950"/>
                </a:lnTo>
                <a:lnTo>
                  <a:pt x="73208" y="3200426"/>
                </a:lnTo>
                <a:lnTo>
                  <a:pt x="80274" y="3217485"/>
                </a:lnTo>
                <a:lnTo>
                  <a:pt x="71069" y="3239710"/>
                </a:lnTo>
                <a:lnTo>
                  <a:pt x="76541" y="3253888"/>
                </a:lnTo>
                <a:lnTo>
                  <a:pt x="69268" y="3272732"/>
                </a:lnTo>
                <a:lnTo>
                  <a:pt x="76541" y="3290292"/>
                </a:lnTo>
                <a:lnTo>
                  <a:pt x="69196" y="3308027"/>
                </a:lnTo>
                <a:lnTo>
                  <a:pt x="76541" y="3325761"/>
                </a:lnTo>
                <a:lnTo>
                  <a:pt x="68808" y="3344430"/>
                </a:lnTo>
                <a:lnTo>
                  <a:pt x="76541" y="3363098"/>
                </a:lnTo>
                <a:lnTo>
                  <a:pt x="69195" y="3380834"/>
                </a:lnTo>
                <a:lnTo>
                  <a:pt x="76541" y="3398569"/>
                </a:lnTo>
                <a:lnTo>
                  <a:pt x="75484" y="3401120"/>
                </a:lnTo>
                <a:lnTo>
                  <a:pt x="1057" y="340112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anchor="t" anchorCtr="0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7436533" y="1314022"/>
            <a:ext cx="4076700" cy="5178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dk1"/>
                </a:solidFill>
                <a:latin typeface="+mj-lt"/>
              </a:rPr>
              <a:t>가</a:t>
            </a:r>
            <a:r>
              <a:rPr lang="en-US" altLang="ko-KR" sz="2800">
                <a:solidFill>
                  <a:schemeClr val="dk1"/>
                </a:solidFill>
                <a:latin typeface="+mj-lt"/>
              </a:rPr>
              <a:t>.</a:t>
            </a:r>
            <a:endParaRPr lang="en-US" altLang="ko-KR" sz="2800">
              <a:solidFill>
                <a:schemeClr val="dk1"/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436533" y="2384631"/>
            <a:ext cx="4076700" cy="5185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tx2"/>
                </a:solidFill>
                <a:latin typeface="+mj-lt"/>
              </a:rPr>
              <a:t>나</a:t>
            </a:r>
            <a:r>
              <a:rPr lang="en-US" altLang="ko-KR" sz="2800">
                <a:solidFill>
                  <a:schemeClr val="tx2"/>
                </a:solidFill>
                <a:latin typeface="+mj-lt"/>
              </a:rPr>
              <a:t>.</a:t>
            </a:r>
            <a:endParaRPr lang="en-US" altLang="ko-KR" sz="280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7418731" y="3631478"/>
            <a:ext cx="4076700" cy="519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tx2"/>
                </a:solidFill>
                <a:latin typeface="+mj-lt"/>
              </a:rPr>
              <a:t>다</a:t>
            </a:r>
            <a:r>
              <a:rPr lang="en-US" altLang="ko-KR" sz="2800">
                <a:solidFill>
                  <a:schemeClr val="tx2"/>
                </a:solidFill>
                <a:latin typeface="+mj-lt"/>
              </a:rPr>
              <a:t>.</a:t>
            </a:r>
            <a:endParaRPr lang="en-US" altLang="ko-KR" sz="280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08402" y="4960244"/>
            <a:ext cx="4676774" cy="5181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dk1"/>
                </a:solidFill>
                <a:latin typeface="+mj-lt"/>
              </a:rPr>
              <a:t>라</a:t>
            </a:r>
            <a:r>
              <a:rPr lang="en-US" altLang="ko-KR" sz="2800">
                <a:solidFill>
                  <a:schemeClr val="dk1"/>
                </a:solidFill>
                <a:latin typeface="+mj-lt"/>
              </a:rPr>
              <a:t>.</a:t>
            </a:r>
            <a:endParaRPr lang="en-US" altLang="ko-KR" sz="2800">
              <a:solidFill>
                <a:schemeClr val="dk1"/>
              </a:solidFill>
              <a:latin typeface="+mj-lt"/>
            </a:endParaRPr>
          </a:p>
        </p:txBody>
      </p:sp>
      <p:pic>
        <p:nvPicPr>
          <p:cNvPr id="107" name="그림 개체 틀 106"/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2"/>
          <a:srcRect l="23710" r="23710"/>
          <a:stretch>
            <a:fillRect/>
          </a:stretch>
        </p:blipFill>
        <p:spPr/>
      </p:pic>
      <p:cxnSp>
        <p:nvCxnSpPr>
          <p:cNvPr id="158" name="직선 연결선 157"/>
          <p:cNvCxnSpPr/>
          <p:nvPr/>
        </p:nvCxnSpPr>
        <p:spPr>
          <a:xfrm>
            <a:off x="7486650" y="2343285"/>
            <a:ext cx="3990976" cy="0"/>
          </a:xfrm>
          <a:prstGeom prst="line">
            <a:avLst/>
          </a:prstGeom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직선 연결선 159"/>
          <p:cNvCxnSpPr/>
          <p:nvPr/>
        </p:nvCxnSpPr>
        <p:spPr>
          <a:xfrm>
            <a:off x="7486650" y="3536721"/>
            <a:ext cx="3990976" cy="0"/>
          </a:xfrm>
          <a:prstGeom prst="line">
            <a:avLst/>
          </a:prstGeom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직선 연결선 160"/>
          <p:cNvCxnSpPr/>
          <p:nvPr/>
        </p:nvCxnSpPr>
        <p:spPr>
          <a:xfrm>
            <a:off x="7486650" y="4945601"/>
            <a:ext cx="3990976" cy="0"/>
          </a:xfrm>
          <a:prstGeom prst="line">
            <a:avLst/>
          </a:prstGeom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그림 개체 틀 15"/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/>
          <a:srcRect l="12500" r="12500"/>
          <a:stretch>
            <a:fillRect/>
          </a:stretch>
        </p:blipFill>
        <p:spPr/>
      </p:pic>
      <p:grpSp>
        <p:nvGrpSpPr>
          <p:cNvPr id="2" name="그룹 1"/>
          <p:cNvGrpSpPr/>
          <p:nvPr/>
        </p:nvGrpSpPr>
        <p:grpSpPr>
          <a:xfrm rot="0">
            <a:off x="2838450" y="2990849"/>
            <a:ext cx="357187" cy="357187"/>
            <a:chOff x="3186113" y="2990849"/>
            <a:chExt cx="357187" cy="357187"/>
          </a:xfrm>
        </p:grpSpPr>
        <p:sp>
          <p:nvSpPr>
            <p:cNvPr id="108" name="모서리가 둥근 직사각형 107"/>
            <p:cNvSpPr/>
            <p:nvPr/>
          </p:nvSpPr>
          <p:spPr>
            <a:xfrm>
              <a:off x="3186113" y="2990849"/>
              <a:ext cx="357187" cy="357187"/>
            </a:xfrm>
            <a:prstGeom prst="roundRect">
              <a:avLst>
                <a:gd name="adj" fmla="val 16667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/>
            </a:p>
          </p:txBody>
        </p:sp>
        <p:sp>
          <p:nvSpPr>
            <p:cNvPr id="138" name="이등변 삼각형 110"/>
            <p:cNvSpPr/>
            <p:nvPr/>
          </p:nvSpPr>
          <p:spPr>
            <a:xfrm rot="5400000">
              <a:off x="3288505" y="3130647"/>
              <a:ext cx="152402" cy="77590"/>
            </a:xfrm>
            <a:custGeom>
              <a:avLst/>
              <a:gdLst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  <a:gd name="connsiteX3" fmla="*/ 0 w 232029"/>
                <a:gd name="connsiteY3" fmla="*/ 200025 h 200025"/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  <a:gd name="connsiteX3" fmla="*/ 95250 w 232029"/>
                <a:gd name="connsiteY3" fmla="*/ 190500 h 200025"/>
                <a:gd name="connsiteX4" fmla="*/ 0 w 232029"/>
                <a:gd name="connsiteY4" fmla="*/ 200025 h 200025"/>
                <a:gd name="connsiteX0" fmla="*/ 95250 w 232029"/>
                <a:gd name="connsiteY0" fmla="*/ 190500 h 281940"/>
                <a:gd name="connsiteX1" fmla="*/ 0 w 232029"/>
                <a:gd name="connsiteY1" fmla="*/ 200025 h 281940"/>
                <a:gd name="connsiteX2" fmla="*/ 116015 w 232029"/>
                <a:gd name="connsiteY2" fmla="*/ 0 h 281940"/>
                <a:gd name="connsiteX3" fmla="*/ 232029 w 232029"/>
                <a:gd name="connsiteY3" fmla="*/ 200025 h 281940"/>
                <a:gd name="connsiteX4" fmla="*/ 186690 w 232029"/>
                <a:gd name="connsiteY4" fmla="*/ 281940 h 281940"/>
                <a:gd name="connsiteX0" fmla="*/ 95250 w 232029"/>
                <a:gd name="connsiteY0" fmla="*/ 190500 h 200025"/>
                <a:gd name="connsiteX1" fmla="*/ 0 w 232029"/>
                <a:gd name="connsiteY1" fmla="*/ 200025 h 200025"/>
                <a:gd name="connsiteX2" fmla="*/ 116015 w 232029"/>
                <a:gd name="connsiteY2" fmla="*/ 0 h 200025"/>
                <a:gd name="connsiteX3" fmla="*/ 232029 w 232029"/>
                <a:gd name="connsiteY3" fmla="*/ 200025 h 200025"/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9" h="200025">
                  <a:moveTo>
                    <a:pt x="0" y="200025"/>
                  </a:moveTo>
                  <a:lnTo>
                    <a:pt x="116015" y="0"/>
                  </a:lnTo>
                  <a:lnTo>
                    <a:pt x="232029" y="200025"/>
                  </a:lnTo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 rot="0">
            <a:off x="2838450" y="5619751"/>
            <a:ext cx="357187" cy="357187"/>
            <a:chOff x="3186113" y="5619751"/>
            <a:chExt cx="357187" cy="357187"/>
          </a:xfrm>
        </p:grpSpPr>
        <p:sp>
          <p:nvSpPr>
            <p:cNvPr id="119" name="모서리가 둥근 직사각형 118"/>
            <p:cNvSpPr/>
            <p:nvPr/>
          </p:nvSpPr>
          <p:spPr>
            <a:xfrm>
              <a:off x="3186113" y="5619751"/>
              <a:ext cx="357187" cy="357187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/>
            </a:p>
          </p:txBody>
        </p:sp>
        <p:sp>
          <p:nvSpPr>
            <p:cNvPr id="139" name="이등변 삼각형 110"/>
            <p:cNvSpPr/>
            <p:nvPr/>
          </p:nvSpPr>
          <p:spPr>
            <a:xfrm rot="5400000">
              <a:off x="3288505" y="5759549"/>
              <a:ext cx="152402" cy="77590"/>
            </a:xfrm>
            <a:custGeom>
              <a:avLst/>
              <a:gdLst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  <a:gd name="connsiteX3" fmla="*/ 0 w 232029"/>
                <a:gd name="connsiteY3" fmla="*/ 200025 h 200025"/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  <a:gd name="connsiteX3" fmla="*/ 95250 w 232029"/>
                <a:gd name="connsiteY3" fmla="*/ 190500 h 200025"/>
                <a:gd name="connsiteX4" fmla="*/ 0 w 232029"/>
                <a:gd name="connsiteY4" fmla="*/ 200025 h 200025"/>
                <a:gd name="connsiteX0" fmla="*/ 95250 w 232029"/>
                <a:gd name="connsiteY0" fmla="*/ 190500 h 281940"/>
                <a:gd name="connsiteX1" fmla="*/ 0 w 232029"/>
                <a:gd name="connsiteY1" fmla="*/ 200025 h 281940"/>
                <a:gd name="connsiteX2" fmla="*/ 116015 w 232029"/>
                <a:gd name="connsiteY2" fmla="*/ 0 h 281940"/>
                <a:gd name="connsiteX3" fmla="*/ 232029 w 232029"/>
                <a:gd name="connsiteY3" fmla="*/ 200025 h 281940"/>
                <a:gd name="connsiteX4" fmla="*/ 186690 w 232029"/>
                <a:gd name="connsiteY4" fmla="*/ 281940 h 281940"/>
                <a:gd name="connsiteX0" fmla="*/ 95250 w 232029"/>
                <a:gd name="connsiteY0" fmla="*/ 190500 h 200025"/>
                <a:gd name="connsiteX1" fmla="*/ 0 w 232029"/>
                <a:gd name="connsiteY1" fmla="*/ 200025 h 200025"/>
                <a:gd name="connsiteX2" fmla="*/ 116015 w 232029"/>
                <a:gd name="connsiteY2" fmla="*/ 0 h 200025"/>
                <a:gd name="connsiteX3" fmla="*/ 232029 w 232029"/>
                <a:gd name="connsiteY3" fmla="*/ 200025 h 200025"/>
                <a:gd name="connsiteX0" fmla="*/ 0 w 232029"/>
                <a:gd name="connsiteY0" fmla="*/ 200025 h 200025"/>
                <a:gd name="connsiteX1" fmla="*/ 116015 w 232029"/>
                <a:gd name="connsiteY1" fmla="*/ 0 h 200025"/>
                <a:gd name="connsiteX2" fmla="*/ 232029 w 232029"/>
                <a:gd name="connsiteY2" fmla="*/ 200025 h 20002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9" h="200025">
                  <a:moveTo>
                    <a:pt x="0" y="200025"/>
                  </a:moveTo>
                  <a:lnTo>
                    <a:pt x="116015" y="0"/>
                  </a:lnTo>
                  <a:lnTo>
                    <a:pt x="232029" y="200025"/>
                  </a:lnTo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/>
            </a:p>
          </p:txBody>
        </p:sp>
      </p:grpSp>
      <p:sp>
        <p:nvSpPr>
          <p:cNvPr id="162" name="TextBox 22"/>
          <p:cNvSpPr txBox="1"/>
          <p:nvPr/>
        </p:nvSpPr>
        <p:spPr>
          <a:xfrm>
            <a:off x="7455402" y="122239"/>
            <a:ext cx="4076700" cy="820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4800" b="1">
                <a:solidFill>
                  <a:schemeClr val="accent1"/>
                </a:solidFill>
                <a:latin typeface="+mj-lt"/>
              </a:rPr>
              <a:t>3.</a:t>
            </a:r>
            <a:r>
              <a:rPr lang="ko-KR" altLang="en-US" sz="4800" b="1">
                <a:solidFill>
                  <a:schemeClr val="accent1"/>
                </a:solidFill>
                <a:latin typeface="+mj-lt"/>
              </a:rPr>
              <a:t>목표</a:t>
            </a:r>
            <a:endParaRPr lang="ko-KR" altLang="en-US" sz="4800" b="1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163" name="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/>
          <a:srcRect l="15870" r="15870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64" name=""/>
          <p:cNvPicPr>
            <a:picLocks noGrp="1" noChangeAspect="1"/>
          </p:cNvPicPr>
          <p:nvPr>
            <p:ph type="pic" sz="quarter" idx="18"/>
          </p:nvPr>
        </p:nvPicPr>
        <p:blipFill rotWithShape="1">
          <a:blip r:embed="rId5"/>
          <a:srcRect t="11120" b="11120"/>
          <a:stretch>
            <a:fillRect/>
          </a:stretch>
        </p:blipFill>
        <p:spPr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5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그룹 68"/>
          <p:cNvGrpSpPr/>
          <p:nvPr/>
        </p:nvGrpSpPr>
        <p:grpSpPr>
          <a:xfrm rot="0">
            <a:off x="1" y="4296030"/>
            <a:ext cx="6419849" cy="2581020"/>
            <a:chOff x="1" y="4029076"/>
            <a:chExt cx="7083852" cy="2847974"/>
          </a:xfrm>
        </p:grpSpPr>
        <p:sp>
          <p:nvSpPr>
            <p:cNvPr id="68" name="자유형 67"/>
            <p:cNvSpPr>
              <a:spLocks noChangeArrowheads="1"/>
            </p:cNvSpPr>
            <p:nvPr/>
          </p:nvSpPr>
          <p:spPr>
            <a:xfrm flipH="1">
              <a:off x="1" y="4507518"/>
              <a:ext cx="1251770" cy="2350482"/>
            </a:xfrm>
            <a:custGeom>
              <a:avLst/>
              <a:gdLst>
                <a:gd name="connsiteX0" fmla="*/ 1251770 w 1251770"/>
                <a:gd name="connsiteY0" fmla="*/ 1764559 h 2350482"/>
                <a:gd name="connsiteX1" fmla="*/ 1245312 w 1251770"/>
                <a:gd name="connsiteY1" fmla="*/ 1780910 h 2350482"/>
                <a:gd name="connsiteX2" fmla="*/ 1247921 w 1251770"/>
                <a:gd name="connsiteY2" fmla="*/ 1787516 h 2350482"/>
                <a:gd name="connsiteX3" fmla="*/ 1239124 w 1251770"/>
                <a:gd name="connsiteY3" fmla="*/ 1808755 h 2350482"/>
                <a:gd name="connsiteX4" fmla="*/ 1241303 w 1251770"/>
                <a:gd name="connsiteY4" fmla="*/ 1814014 h 2350482"/>
                <a:gd name="connsiteX5" fmla="*/ 1240905 w 1251770"/>
                <a:gd name="connsiteY5" fmla="*/ 1814176 h 2350482"/>
                <a:gd name="connsiteX6" fmla="*/ 1231390 w 1251770"/>
                <a:gd name="connsiteY6" fmla="*/ 1836600 h 2350482"/>
                <a:gd name="connsiteX7" fmla="*/ 1236079 w 1251770"/>
                <a:gd name="connsiteY7" fmla="*/ 1847651 h 2350482"/>
                <a:gd name="connsiteX8" fmla="*/ 1228296 w 1251770"/>
                <a:gd name="connsiteY8" fmla="*/ 1865993 h 2350482"/>
                <a:gd name="connsiteX9" fmla="*/ 1231109 w 1251770"/>
                <a:gd name="connsiteY9" fmla="*/ 1872625 h 2350482"/>
                <a:gd name="connsiteX10" fmla="*/ 1222108 w 1251770"/>
                <a:gd name="connsiteY10" fmla="*/ 1893839 h 2350482"/>
                <a:gd name="connsiteX11" fmla="*/ 1226833 w 1251770"/>
                <a:gd name="connsiteY11" fmla="*/ 1904976 h 2350482"/>
                <a:gd name="connsiteX12" fmla="*/ 1219013 w 1251770"/>
                <a:gd name="connsiteY12" fmla="*/ 1924778 h 2350482"/>
                <a:gd name="connsiteX13" fmla="*/ 1221678 w 1251770"/>
                <a:gd name="connsiteY13" fmla="*/ 1931526 h 2350482"/>
                <a:gd name="connsiteX14" fmla="*/ 1212825 w 1251770"/>
                <a:gd name="connsiteY14" fmla="*/ 1953396 h 2350482"/>
                <a:gd name="connsiteX15" fmla="*/ 1217472 w 1251770"/>
                <a:gd name="connsiteY15" fmla="*/ 1964875 h 2350482"/>
                <a:gd name="connsiteX16" fmla="*/ 1209731 w 1251770"/>
                <a:gd name="connsiteY16" fmla="*/ 1983562 h 2350482"/>
                <a:gd name="connsiteX17" fmla="*/ 1214021 w 1251770"/>
                <a:gd name="connsiteY17" fmla="*/ 1993919 h 2350482"/>
                <a:gd name="connsiteX18" fmla="*/ 1206637 w 1251770"/>
                <a:gd name="connsiteY18" fmla="*/ 2012181 h 2350482"/>
                <a:gd name="connsiteX19" fmla="*/ 1210965 w 1251770"/>
                <a:gd name="connsiteY19" fmla="*/ 2022883 h 2350482"/>
                <a:gd name="connsiteX20" fmla="*/ 1203544 w 1251770"/>
                <a:gd name="connsiteY20" fmla="*/ 2040801 h 2350482"/>
                <a:gd name="connsiteX21" fmla="*/ 1208084 w 1251770"/>
                <a:gd name="connsiteY21" fmla="*/ 2051761 h 2350482"/>
                <a:gd name="connsiteX22" fmla="*/ 1200450 w 1251770"/>
                <a:gd name="connsiteY22" fmla="*/ 2070193 h 2350482"/>
                <a:gd name="connsiteX23" fmla="*/ 1204843 w 1251770"/>
                <a:gd name="connsiteY23" fmla="*/ 2080801 h 2350482"/>
                <a:gd name="connsiteX24" fmla="*/ 1197356 w 1251770"/>
                <a:gd name="connsiteY24" fmla="*/ 2098038 h 2350482"/>
                <a:gd name="connsiteX25" fmla="*/ 1204244 w 1251770"/>
                <a:gd name="connsiteY25" fmla="*/ 2113895 h 2350482"/>
                <a:gd name="connsiteX26" fmla="*/ 1197356 w 1251770"/>
                <a:gd name="connsiteY26" fmla="*/ 2130525 h 2350482"/>
                <a:gd name="connsiteX27" fmla="*/ 1201645 w 1251770"/>
                <a:gd name="connsiteY27" fmla="*/ 2140883 h 2350482"/>
                <a:gd name="connsiteX28" fmla="*/ 1194262 w 1251770"/>
                <a:gd name="connsiteY28" fmla="*/ 2159144 h 2350482"/>
                <a:gd name="connsiteX29" fmla="*/ 1198764 w 1251770"/>
                <a:gd name="connsiteY29" fmla="*/ 2170277 h 2350482"/>
                <a:gd name="connsiteX30" fmla="*/ 1191168 w 1251770"/>
                <a:gd name="connsiteY30" fmla="*/ 2187762 h 2350482"/>
                <a:gd name="connsiteX31" fmla="*/ 1197333 w 1251770"/>
                <a:gd name="connsiteY31" fmla="*/ 2201954 h 2350482"/>
                <a:gd name="connsiteX32" fmla="*/ 1191168 w 1251770"/>
                <a:gd name="connsiteY32" fmla="*/ 2217928 h 2350482"/>
                <a:gd name="connsiteX33" fmla="*/ 1197195 w 1251770"/>
                <a:gd name="connsiteY33" fmla="*/ 2233543 h 2350482"/>
                <a:gd name="connsiteX34" fmla="*/ 1191168 w 1251770"/>
                <a:gd name="connsiteY34" fmla="*/ 2248095 h 2350482"/>
                <a:gd name="connsiteX35" fmla="*/ 1195890 w 1251770"/>
                <a:gd name="connsiteY35" fmla="*/ 2259495 h 2350482"/>
                <a:gd name="connsiteX36" fmla="*/ 1188074 w 1251770"/>
                <a:gd name="connsiteY36" fmla="*/ 2277487 h 2350482"/>
                <a:gd name="connsiteX37" fmla="*/ 1194634 w 1251770"/>
                <a:gd name="connsiteY37" fmla="*/ 2292588 h 2350482"/>
                <a:gd name="connsiteX38" fmla="*/ 1188074 w 1251770"/>
                <a:gd name="connsiteY38" fmla="*/ 2308426 h 2350482"/>
                <a:gd name="connsiteX39" fmla="*/ 1194161 w 1251770"/>
                <a:gd name="connsiteY39" fmla="*/ 2323123 h 2350482"/>
                <a:gd name="connsiteX40" fmla="*/ 1188074 w 1251770"/>
                <a:gd name="connsiteY40" fmla="*/ 2337819 h 2350482"/>
                <a:gd name="connsiteX41" fmla="*/ 1193319 w 1251770"/>
                <a:gd name="connsiteY41" fmla="*/ 2350482 h 2350482"/>
                <a:gd name="connsiteX42" fmla="*/ 1246255 w 1251770"/>
                <a:gd name="connsiteY42" fmla="*/ 2350482 h 2350482"/>
                <a:gd name="connsiteX43" fmla="*/ 1251500 w 1251770"/>
                <a:gd name="connsiteY43" fmla="*/ 2337819 h 2350482"/>
                <a:gd name="connsiteX44" fmla="*/ 1245413 w 1251770"/>
                <a:gd name="connsiteY44" fmla="*/ 2323123 h 2350482"/>
                <a:gd name="connsiteX45" fmla="*/ 1251500 w 1251770"/>
                <a:gd name="connsiteY45" fmla="*/ 2308426 h 2350482"/>
                <a:gd name="connsiteX46" fmla="*/ 1246450 w 1251770"/>
                <a:gd name="connsiteY46" fmla="*/ 2296234 h 2350482"/>
                <a:gd name="connsiteX47" fmla="*/ 1251770 w 1251770"/>
                <a:gd name="connsiteY47" fmla="*/ 2283989 h 2350482"/>
                <a:gd name="connsiteX48" fmla="*/ 1251770 w 1251770"/>
                <a:gd name="connsiteY48" fmla="*/ 2270984 h 2350482"/>
                <a:gd name="connsiteX49" fmla="*/ 1248362 w 1251770"/>
                <a:gd name="connsiteY49" fmla="*/ 2263140 h 2350482"/>
                <a:gd name="connsiteX50" fmla="*/ 1251770 w 1251770"/>
                <a:gd name="connsiteY50" fmla="*/ 2254913 h 2350482"/>
                <a:gd name="connsiteX51" fmla="*/ 1251770 w 1251770"/>
                <a:gd name="connsiteY51" fmla="*/ 2241276 h 2350482"/>
                <a:gd name="connsiteX52" fmla="*/ 1248567 w 1251770"/>
                <a:gd name="connsiteY52" fmla="*/ 2233543 h 2350482"/>
                <a:gd name="connsiteX53" fmla="*/ 1251770 w 1251770"/>
                <a:gd name="connsiteY53" fmla="*/ 2225245 h 2350482"/>
                <a:gd name="connsiteX54" fmla="*/ 1251770 w 1251770"/>
                <a:gd name="connsiteY54" fmla="*/ 2210612 h 2350482"/>
                <a:gd name="connsiteX55" fmla="*/ 1249884 w 1251770"/>
                <a:gd name="connsiteY55" fmla="*/ 2205727 h 2350482"/>
                <a:gd name="connsiteX56" fmla="*/ 1251770 w 1251770"/>
                <a:gd name="connsiteY56" fmla="*/ 2201386 h 2350482"/>
                <a:gd name="connsiteX57" fmla="*/ 1251770 w 1251770"/>
                <a:gd name="connsiteY57" fmla="*/ 2174138 h 2350482"/>
                <a:gd name="connsiteX58" fmla="*/ 1251695 w 1251770"/>
                <a:gd name="connsiteY58" fmla="*/ 2173965 h 2350482"/>
                <a:gd name="connsiteX59" fmla="*/ 1251770 w 1251770"/>
                <a:gd name="connsiteY59" fmla="*/ 2173780 h 2350482"/>
                <a:gd name="connsiteX60" fmla="*/ 1251770 w 1251770"/>
                <a:gd name="connsiteY60" fmla="*/ 1753170 h 2350482"/>
                <a:gd name="connsiteX61" fmla="*/ 1251500 w 1251770"/>
                <a:gd name="connsiteY61" fmla="*/ 1753838 h 2350482"/>
                <a:gd name="connsiteX62" fmla="*/ 1251770 w 1251770"/>
                <a:gd name="connsiteY62" fmla="*/ 1754505 h 2350482"/>
                <a:gd name="connsiteX63" fmla="*/ 1251770 w 1251770"/>
                <a:gd name="connsiteY63" fmla="*/ 1425777 h 2350482"/>
                <a:gd name="connsiteX64" fmla="*/ 1251507 w 1251770"/>
                <a:gd name="connsiteY64" fmla="*/ 1425886 h 2350482"/>
                <a:gd name="connsiteX65" fmla="*/ 1242218 w 1251770"/>
                <a:gd name="connsiteY65" fmla="*/ 1448310 h 2350482"/>
                <a:gd name="connsiteX66" fmla="*/ 1243953 w 1251770"/>
                <a:gd name="connsiteY66" fmla="*/ 1452498 h 2350482"/>
                <a:gd name="connsiteX67" fmla="*/ 1240904 w 1251770"/>
                <a:gd name="connsiteY67" fmla="*/ 1453731 h 2350482"/>
                <a:gd name="connsiteX68" fmla="*/ 1231389 w 1251770"/>
                <a:gd name="connsiteY68" fmla="*/ 1476156 h 2350482"/>
                <a:gd name="connsiteX69" fmla="*/ 1233875 w 1251770"/>
                <a:gd name="connsiteY69" fmla="*/ 1482013 h 2350482"/>
                <a:gd name="connsiteX70" fmla="*/ 1225201 w 1251770"/>
                <a:gd name="connsiteY70" fmla="*/ 1502455 h 2350482"/>
                <a:gd name="connsiteX71" fmla="*/ 1227158 w 1251770"/>
                <a:gd name="connsiteY71" fmla="*/ 1507067 h 2350482"/>
                <a:gd name="connsiteX72" fmla="*/ 1225208 w 1251770"/>
                <a:gd name="connsiteY72" fmla="*/ 1507876 h 2350482"/>
                <a:gd name="connsiteX73" fmla="*/ 1215919 w 1251770"/>
                <a:gd name="connsiteY73" fmla="*/ 1530300 h 2350482"/>
                <a:gd name="connsiteX74" fmla="*/ 1217362 w 1251770"/>
                <a:gd name="connsiteY74" fmla="*/ 1533785 h 2350482"/>
                <a:gd name="connsiteX75" fmla="*/ 1216380 w 1251770"/>
                <a:gd name="connsiteY75" fmla="*/ 1534174 h 2350482"/>
                <a:gd name="connsiteX76" fmla="*/ 1206638 w 1251770"/>
                <a:gd name="connsiteY76" fmla="*/ 1556598 h 2350482"/>
                <a:gd name="connsiteX77" fmla="*/ 1209375 w 1251770"/>
                <a:gd name="connsiteY77" fmla="*/ 1562897 h 2350482"/>
                <a:gd name="connsiteX78" fmla="*/ 1200450 w 1251770"/>
                <a:gd name="connsiteY78" fmla="*/ 1584444 h 2350482"/>
                <a:gd name="connsiteX79" fmla="*/ 1203444 w 1251770"/>
                <a:gd name="connsiteY79" fmla="*/ 1591670 h 2350482"/>
                <a:gd name="connsiteX80" fmla="*/ 1194263 w 1251770"/>
                <a:gd name="connsiteY80" fmla="*/ 1613837 h 2350482"/>
                <a:gd name="connsiteX81" fmla="*/ 1195086 w 1251770"/>
                <a:gd name="connsiteY81" fmla="*/ 1615825 h 2350482"/>
                <a:gd name="connsiteX82" fmla="*/ 1194269 w 1251770"/>
                <a:gd name="connsiteY82" fmla="*/ 1616164 h 2350482"/>
                <a:gd name="connsiteX83" fmla="*/ 1184981 w 1251770"/>
                <a:gd name="connsiteY83" fmla="*/ 1638588 h 2350482"/>
                <a:gd name="connsiteX84" fmla="*/ 1187708 w 1251770"/>
                <a:gd name="connsiteY84" fmla="*/ 1645172 h 2350482"/>
                <a:gd name="connsiteX85" fmla="*/ 1186760 w 1251770"/>
                <a:gd name="connsiteY85" fmla="*/ 1645556 h 2350482"/>
                <a:gd name="connsiteX86" fmla="*/ 1177245 w 1251770"/>
                <a:gd name="connsiteY86" fmla="*/ 1667980 h 2350482"/>
                <a:gd name="connsiteX87" fmla="*/ 1180112 w 1251770"/>
                <a:gd name="connsiteY87" fmla="*/ 1674738 h 2350482"/>
                <a:gd name="connsiteX88" fmla="*/ 1171058 w 1251770"/>
                <a:gd name="connsiteY88" fmla="*/ 1696599 h 2350482"/>
                <a:gd name="connsiteX89" fmla="*/ 1173890 w 1251770"/>
                <a:gd name="connsiteY89" fmla="*/ 1703439 h 2350482"/>
                <a:gd name="connsiteX90" fmla="*/ 1164870 w 1251770"/>
                <a:gd name="connsiteY90" fmla="*/ 1725218 h 2350482"/>
                <a:gd name="connsiteX91" fmla="*/ 1167594 w 1251770"/>
                <a:gd name="connsiteY91" fmla="*/ 1731796 h 2350482"/>
                <a:gd name="connsiteX92" fmla="*/ 1158682 w 1251770"/>
                <a:gd name="connsiteY92" fmla="*/ 1753838 h 2350482"/>
                <a:gd name="connsiteX93" fmla="*/ 1160960 w 1251770"/>
                <a:gd name="connsiteY93" fmla="*/ 1759473 h 2350482"/>
                <a:gd name="connsiteX94" fmla="*/ 1152494 w 1251770"/>
                <a:gd name="connsiteY94" fmla="*/ 1780910 h 2350482"/>
                <a:gd name="connsiteX95" fmla="*/ 1155103 w 1251770"/>
                <a:gd name="connsiteY95" fmla="*/ 1787516 h 2350482"/>
                <a:gd name="connsiteX96" fmla="*/ 1146306 w 1251770"/>
                <a:gd name="connsiteY96" fmla="*/ 1808755 h 2350482"/>
                <a:gd name="connsiteX97" fmla="*/ 1150525 w 1251770"/>
                <a:gd name="connsiteY97" fmla="*/ 1818943 h 2350482"/>
                <a:gd name="connsiteX98" fmla="*/ 1143212 w 1251770"/>
                <a:gd name="connsiteY98" fmla="*/ 1836600 h 2350482"/>
                <a:gd name="connsiteX99" fmla="*/ 1146206 w 1251770"/>
                <a:gd name="connsiteY99" fmla="*/ 1843827 h 2350482"/>
                <a:gd name="connsiteX100" fmla="*/ 1137024 w 1251770"/>
                <a:gd name="connsiteY100" fmla="*/ 1865993 h 2350482"/>
                <a:gd name="connsiteX101" fmla="*/ 1140568 w 1251770"/>
                <a:gd name="connsiteY101" fmla="*/ 1874550 h 2350482"/>
                <a:gd name="connsiteX102" fmla="*/ 1132384 w 1251770"/>
                <a:gd name="connsiteY102" fmla="*/ 1893839 h 2350482"/>
                <a:gd name="connsiteX103" fmla="*/ 1135623 w 1251770"/>
                <a:gd name="connsiteY103" fmla="*/ 1901474 h 2350482"/>
                <a:gd name="connsiteX104" fmla="*/ 1126195 w 1251770"/>
                <a:gd name="connsiteY104" fmla="*/ 1924778 h 2350482"/>
                <a:gd name="connsiteX105" fmla="*/ 1130353 w 1251770"/>
                <a:gd name="connsiteY105" fmla="*/ 1935055 h 2350482"/>
                <a:gd name="connsiteX106" fmla="*/ 1123101 w 1251770"/>
                <a:gd name="connsiteY106" fmla="*/ 1953396 h 2350482"/>
                <a:gd name="connsiteX107" fmla="*/ 1127782 w 1251770"/>
                <a:gd name="connsiteY107" fmla="*/ 1965237 h 2350482"/>
                <a:gd name="connsiteX108" fmla="*/ 1120007 w 1251770"/>
                <a:gd name="connsiteY108" fmla="*/ 1983562 h 2350482"/>
                <a:gd name="connsiteX109" fmla="*/ 1122982 w 1251770"/>
                <a:gd name="connsiteY109" fmla="*/ 1990573 h 2350482"/>
                <a:gd name="connsiteX110" fmla="*/ 1113819 w 1251770"/>
                <a:gd name="connsiteY110" fmla="*/ 2012181 h 2350482"/>
                <a:gd name="connsiteX111" fmla="*/ 1118432 w 1251770"/>
                <a:gd name="connsiteY111" fmla="*/ 2023059 h 2350482"/>
                <a:gd name="connsiteX112" fmla="*/ 1110725 w 1251770"/>
                <a:gd name="connsiteY112" fmla="*/ 2040801 h 2350482"/>
                <a:gd name="connsiteX113" fmla="*/ 1116957 w 1251770"/>
                <a:gd name="connsiteY113" fmla="*/ 2055147 h 2350482"/>
                <a:gd name="connsiteX114" fmla="*/ 1110725 w 1251770"/>
                <a:gd name="connsiteY114" fmla="*/ 2070193 h 2350482"/>
                <a:gd name="connsiteX115" fmla="*/ 1114945 w 1251770"/>
                <a:gd name="connsiteY115" fmla="*/ 2080381 h 2350482"/>
                <a:gd name="connsiteX116" fmla="*/ 1107631 w 1251770"/>
                <a:gd name="connsiteY116" fmla="*/ 2098038 h 2350482"/>
                <a:gd name="connsiteX117" fmla="*/ 1112813 w 1251770"/>
                <a:gd name="connsiteY117" fmla="*/ 2110546 h 2350482"/>
                <a:gd name="connsiteX118" fmla="*/ 1104537 w 1251770"/>
                <a:gd name="connsiteY118" fmla="*/ 2130525 h 2350482"/>
                <a:gd name="connsiteX119" fmla="*/ 1108827 w 1251770"/>
                <a:gd name="connsiteY119" fmla="*/ 2140882 h 2350482"/>
                <a:gd name="connsiteX120" fmla="*/ 1101443 w 1251770"/>
                <a:gd name="connsiteY120" fmla="*/ 2159144 h 2350482"/>
                <a:gd name="connsiteX121" fmla="*/ 1107299 w 1251770"/>
                <a:gd name="connsiteY121" fmla="*/ 2173626 h 2350482"/>
                <a:gd name="connsiteX122" fmla="*/ 1101443 w 1251770"/>
                <a:gd name="connsiteY122" fmla="*/ 2187762 h 2350482"/>
                <a:gd name="connsiteX123" fmla="*/ 1105869 w 1251770"/>
                <a:gd name="connsiteY123" fmla="*/ 2198446 h 2350482"/>
                <a:gd name="connsiteX124" fmla="*/ 1098350 w 1251770"/>
                <a:gd name="connsiteY124" fmla="*/ 2217928 h 2350482"/>
                <a:gd name="connsiteX125" fmla="*/ 1104377 w 1251770"/>
                <a:gd name="connsiteY125" fmla="*/ 2233543 h 2350482"/>
                <a:gd name="connsiteX126" fmla="*/ 1098350 w 1251770"/>
                <a:gd name="connsiteY126" fmla="*/ 2248095 h 2350482"/>
                <a:gd name="connsiteX127" fmla="*/ 1104437 w 1251770"/>
                <a:gd name="connsiteY127" fmla="*/ 2262791 h 2350482"/>
                <a:gd name="connsiteX128" fmla="*/ 1098350 w 1251770"/>
                <a:gd name="connsiteY128" fmla="*/ 2277487 h 2350482"/>
                <a:gd name="connsiteX129" fmla="*/ 1104757 w 1251770"/>
                <a:gd name="connsiteY129" fmla="*/ 2292956 h 2350482"/>
                <a:gd name="connsiteX130" fmla="*/ 1098350 w 1251770"/>
                <a:gd name="connsiteY130" fmla="*/ 2308426 h 2350482"/>
                <a:gd name="connsiteX131" fmla="*/ 1104437 w 1251770"/>
                <a:gd name="connsiteY131" fmla="*/ 2323123 h 2350482"/>
                <a:gd name="connsiteX132" fmla="*/ 1098350 w 1251770"/>
                <a:gd name="connsiteY132" fmla="*/ 2337819 h 2350482"/>
                <a:gd name="connsiteX133" fmla="*/ 1103595 w 1251770"/>
                <a:gd name="connsiteY133" fmla="*/ 2350482 h 2350482"/>
                <a:gd name="connsiteX134" fmla="*/ 1156531 w 1251770"/>
                <a:gd name="connsiteY134" fmla="*/ 2350482 h 2350482"/>
                <a:gd name="connsiteX135" fmla="*/ 1161776 w 1251770"/>
                <a:gd name="connsiteY135" fmla="*/ 2337819 h 2350482"/>
                <a:gd name="connsiteX136" fmla="*/ 1155688 w 1251770"/>
                <a:gd name="connsiteY136" fmla="*/ 2323123 h 2350482"/>
                <a:gd name="connsiteX137" fmla="*/ 1161776 w 1251770"/>
                <a:gd name="connsiteY137" fmla="*/ 2308426 h 2350482"/>
                <a:gd name="connsiteX138" fmla="*/ 1155368 w 1251770"/>
                <a:gd name="connsiteY138" fmla="*/ 2292956 h 2350482"/>
                <a:gd name="connsiteX139" fmla="*/ 1161776 w 1251770"/>
                <a:gd name="connsiteY139" fmla="*/ 2277487 h 2350482"/>
                <a:gd name="connsiteX140" fmla="*/ 1155688 w 1251770"/>
                <a:gd name="connsiteY140" fmla="*/ 2262791 h 2350482"/>
                <a:gd name="connsiteX141" fmla="*/ 1161776 w 1251770"/>
                <a:gd name="connsiteY141" fmla="*/ 2248095 h 2350482"/>
                <a:gd name="connsiteX142" fmla="*/ 1155749 w 1251770"/>
                <a:gd name="connsiteY142" fmla="*/ 2233543 h 2350482"/>
                <a:gd name="connsiteX143" fmla="*/ 1161776 w 1251770"/>
                <a:gd name="connsiteY143" fmla="*/ 2217928 h 2350482"/>
                <a:gd name="connsiteX144" fmla="*/ 1157242 w 1251770"/>
                <a:gd name="connsiteY144" fmla="*/ 2206179 h 2350482"/>
                <a:gd name="connsiteX145" fmla="*/ 1164870 w 1251770"/>
                <a:gd name="connsiteY145" fmla="*/ 2187762 h 2350482"/>
                <a:gd name="connsiteX146" fmla="*/ 1159014 w 1251770"/>
                <a:gd name="connsiteY146" fmla="*/ 2173626 h 2350482"/>
                <a:gd name="connsiteX147" fmla="*/ 1164870 w 1251770"/>
                <a:gd name="connsiteY147" fmla="*/ 2159144 h 2350482"/>
                <a:gd name="connsiteX148" fmla="*/ 1160542 w 1251770"/>
                <a:gd name="connsiteY148" fmla="*/ 2148441 h 2350482"/>
                <a:gd name="connsiteX149" fmla="*/ 1167964 w 1251770"/>
                <a:gd name="connsiteY149" fmla="*/ 2130525 h 2350482"/>
                <a:gd name="connsiteX150" fmla="*/ 1162782 w 1251770"/>
                <a:gd name="connsiteY150" fmla="*/ 2118016 h 2350482"/>
                <a:gd name="connsiteX151" fmla="*/ 1171058 w 1251770"/>
                <a:gd name="connsiteY151" fmla="*/ 2098038 h 2350482"/>
                <a:gd name="connsiteX152" fmla="*/ 1166837 w 1251770"/>
                <a:gd name="connsiteY152" fmla="*/ 2087850 h 2350482"/>
                <a:gd name="connsiteX153" fmla="*/ 1174152 w 1251770"/>
                <a:gd name="connsiteY153" fmla="*/ 2070193 h 2350482"/>
                <a:gd name="connsiteX154" fmla="*/ 1169430 w 1251770"/>
                <a:gd name="connsiteY154" fmla="*/ 2058793 h 2350482"/>
                <a:gd name="connsiteX155" fmla="*/ 1177246 w 1251770"/>
                <a:gd name="connsiteY155" fmla="*/ 2040801 h 2350482"/>
                <a:gd name="connsiteX156" fmla="*/ 1172670 w 1251770"/>
                <a:gd name="connsiteY156" fmla="*/ 2030267 h 2350482"/>
                <a:gd name="connsiteX157" fmla="*/ 1180340 w 1251770"/>
                <a:gd name="connsiteY157" fmla="*/ 2012181 h 2350482"/>
                <a:gd name="connsiteX158" fmla="*/ 1176590 w 1251770"/>
                <a:gd name="connsiteY158" fmla="*/ 2003337 h 2350482"/>
                <a:gd name="connsiteX159" fmla="*/ 1184981 w 1251770"/>
                <a:gd name="connsiteY159" fmla="*/ 1983562 h 2350482"/>
                <a:gd name="connsiteX160" fmla="*/ 1180409 w 1251770"/>
                <a:gd name="connsiteY160" fmla="*/ 1972785 h 2350482"/>
                <a:gd name="connsiteX161" fmla="*/ 1188075 w 1251770"/>
                <a:gd name="connsiteY161" fmla="*/ 1953396 h 2350482"/>
                <a:gd name="connsiteX162" fmla="*/ 1183882 w 1251770"/>
                <a:gd name="connsiteY162" fmla="*/ 1942790 h 2350482"/>
                <a:gd name="connsiteX163" fmla="*/ 1191169 w 1251770"/>
                <a:gd name="connsiteY163" fmla="*/ 1924778 h 2350482"/>
                <a:gd name="connsiteX164" fmla="*/ 1187740 w 1251770"/>
                <a:gd name="connsiteY164" fmla="*/ 1916304 h 2350482"/>
                <a:gd name="connsiteX165" fmla="*/ 1187842 w 1251770"/>
                <a:gd name="connsiteY165" fmla="*/ 1916263 h 2350482"/>
                <a:gd name="connsiteX166" fmla="*/ 1197358 w 1251770"/>
                <a:gd name="connsiteY166" fmla="*/ 1893839 h 2350482"/>
                <a:gd name="connsiteX167" fmla="*/ 1193086 w 1251770"/>
                <a:gd name="connsiteY167" fmla="*/ 1883773 h 2350482"/>
                <a:gd name="connsiteX168" fmla="*/ 1200450 w 1251770"/>
                <a:gd name="connsiteY168" fmla="*/ 1865993 h 2350482"/>
                <a:gd name="connsiteX169" fmla="*/ 1197457 w 1251770"/>
                <a:gd name="connsiteY169" fmla="*/ 1858767 h 2350482"/>
                <a:gd name="connsiteX170" fmla="*/ 1206638 w 1251770"/>
                <a:gd name="connsiteY170" fmla="*/ 1836600 h 2350482"/>
                <a:gd name="connsiteX171" fmla="*/ 1202418 w 1251770"/>
                <a:gd name="connsiteY171" fmla="*/ 1826412 h 2350482"/>
                <a:gd name="connsiteX172" fmla="*/ 1209732 w 1251770"/>
                <a:gd name="connsiteY172" fmla="*/ 1808755 h 2350482"/>
                <a:gd name="connsiteX173" fmla="*/ 1207271 w 1251770"/>
                <a:gd name="connsiteY173" fmla="*/ 1802812 h 2350482"/>
                <a:gd name="connsiteX174" fmla="*/ 1215920 w 1251770"/>
                <a:gd name="connsiteY174" fmla="*/ 1780910 h 2350482"/>
                <a:gd name="connsiteX175" fmla="*/ 1213569 w 1251770"/>
                <a:gd name="connsiteY175" fmla="*/ 1774956 h 2350482"/>
                <a:gd name="connsiteX176" fmla="*/ 1222108 w 1251770"/>
                <a:gd name="connsiteY176" fmla="*/ 1753838 h 2350482"/>
                <a:gd name="connsiteX177" fmla="*/ 1219310 w 1251770"/>
                <a:gd name="connsiteY177" fmla="*/ 1746915 h 2350482"/>
                <a:gd name="connsiteX178" fmla="*/ 1228296 w 1251770"/>
                <a:gd name="connsiteY178" fmla="*/ 1725218 h 2350482"/>
                <a:gd name="connsiteX179" fmla="*/ 1226038 w 1251770"/>
                <a:gd name="connsiteY179" fmla="*/ 1719768 h 2350482"/>
                <a:gd name="connsiteX180" fmla="*/ 1226516 w 1251770"/>
                <a:gd name="connsiteY180" fmla="*/ 1719570 h 2350482"/>
                <a:gd name="connsiteX181" fmla="*/ 1236031 w 1251770"/>
                <a:gd name="connsiteY181" fmla="*/ 1696599 h 2350482"/>
                <a:gd name="connsiteX182" fmla="*/ 1233090 w 1251770"/>
                <a:gd name="connsiteY182" fmla="*/ 1689496 h 2350482"/>
                <a:gd name="connsiteX183" fmla="*/ 1242219 w 1251770"/>
                <a:gd name="connsiteY183" fmla="*/ 1667980 h 2350482"/>
                <a:gd name="connsiteX184" fmla="*/ 1239190 w 1251770"/>
                <a:gd name="connsiteY184" fmla="*/ 1660841 h 2350482"/>
                <a:gd name="connsiteX185" fmla="*/ 1248407 w 1251770"/>
                <a:gd name="connsiteY185" fmla="*/ 1638588 h 2350482"/>
                <a:gd name="connsiteX186" fmla="*/ 1247584 w 1251770"/>
                <a:gd name="connsiteY186" fmla="*/ 1636599 h 2350482"/>
                <a:gd name="connsiteX187" fmla="*/ 1248400 w 1251770"/>
                <a:gd name="connsiteY187" fmla="*/ 1636261 h 2350482"/>
                <a:gd name="connsiteX188" fmla="*/ 1251770 w 1251770"/>
                <a:gd name="connsiteY188" fmla="*/ 1628126 h 2350482"/>
                <a:gd name="connsiteX189" fmla="*/ 1251770 w 1251770"/>
                <a:gd name="connsiteY189" fmla="*/ 1421361 h 2350482"/>
                <a:gd name="connsiteX190" fmla="*/ 1251500 w 1251770"/>
                <a:gd name="connsiteY190" fmla="*/ 1422012 h 2350482"/>
                <a:gd name="connsiteX191" fmla="*/ 1251770 w 1251770"/>
                <a:gd name="connsiteY191" fmla="*/ 1422664 h 2350482"/>
                <a:gd name="connsiteX192" fmla="*/ 1251770 w 1251770"/>
                <a:gd name="connsiteY192" fmla="*/ 1192940 h 2350482"/>
                <a:gd name="connsiteX193" fmla="*/ 1245312 w 1251770"/>
                <a:gd name="connsiteY193" fmla="*/ 1208530 h 2350482"/>
                <a:gd name="connsiteX194" fmla="*/ 1245696 w 1251770"/>
                <a:gd name="connsiteY194" fmla="*/ 1209457 h 2350482"/>
                <a:gd name="connsiteX195" fmla="*/ 1240905 w 1251770"/>
                <a:gd name="connsiteY195" fmla="*/ 1211536 h 2350482"/>
                <a:gd name="connsiteX196" fmla="*/ 1231390 w 1251770"/>
                <a:gd name="connsiteY196" fmla="*/ 1235602 h 2350482"/>
                <a:gd name="connsiteX197" fmla="*/ 1233007 w 1251770"/>
                <a:gd name="connsiteY197" fmla="*/ 1239691 h 2350482"/>
                <a:gd name="connsiteX198" fmla="*/ 1231623 w 1251770"/>
                <a:gd name="connsiteY198" fmla="*/ 1240250 h 2350482"/>
                <a:gd name="connsiteX199" fmla="*/ 1222108 w 1251770"/>
                <a:gd name="connsiteY199" fmla="*/ 1262675 h 2350482"/>
                <a:gd name="connsiteX200" fmla="*/ 1222555 w 1251770"/>
                <a:gd name="connsiteY200" fmla="*/ 1263728 h 2350482"/>
                <a:gd name="connsiteX201" fmla="*/ 1219021 w 1251770"/>
                <a:gd name="connsiteY201" fmla="*/ 1265228 h 2350482"/>
                <a:gd name="connsiteX202" fmla="*/ 1209732 w 1251770"/>
                <a:gd name="connsiteY202" fmla="*/ 1288200 h 2350482"/>
                <a:gd name="connsiteX203" fmla="*/ 1210807 w 1251770"/>
                <a:gd name="connsiteY203" fmla="*/ 1290857 h 2350482"/>
                <a:gd name="connsiteX204" fmla="*/ 1209739 w 1251770"/>
                <a:gd name="connsiteY204" fmla="*/ 1291300 h 2350482"/>
                <a:gd name="connsiteX205" fmla="*/ 1200450 w 1251770"/>
                <a:gd name="connsiteY205" fmla="*/ 1313724 h 2350482"/>
                <a:gd name="connsiteX206" fmla="*/ 1201503 w 1251770"/>
                <a:gd name="connsiteY206" fmla="*/ 1316266 h 2350482"/>
                <a:gd name="connsiteX207" fmla="*/ 1200457 w 1251770"/>
                <a:gd name="connsiteY207" fmla="*/ 1316731 h 2350482"/>
                <a:gd name="connsiteX208" fmla="*/ 1191169 w 1251770"/>
                <a:gd name="connsiteY208" fmla="*/ 1340796 h 2350482"/>
                <a:gd name="connsiteX209" fmla="*/ 1192217 w 1251770"/>
                <a:gd name="connsiteY209" fmla="*/ 1343513 h 2350482"/>
                <a:gd name="connsiteX210" fmla="*/ 1187213 w 1251770"/>
                <a:gd name="connsiteY210" fmla="*/ 1345444 h 2350482"/>
                <a:gd name="connsiteX211" fmla="*/ 1177245 w 1251770"/>
                <a:gd name="connsiteY211" fmla="*/ 1367869 h 2350482"/>
                <a:gd name="connsiteX212" fmla="*/ 1178201 w 1251770"/>
                <a:gd name="connsiteY212" fmla="*/ 1370018 h 2350482"/>
                <a:gd name="connsiteX213" fmla="*/ 1177252 w 1251770"/>
                <a:gd name="connsiteY213" fmla="*/ 1370421 h 2350482"/>
                <a:gd name="connsiteX214" fmla="*/ 1167964 w 1251770"/>
                <a:gd name="connsiteY214" fmla="*/ 1393393 h 2350482"/>
                <a:gd name="connsiteX215" fmla="*/ 1170109 w 1251770"/>
                <a:gd name="connsiteY215" fmla="*/ 1398701 h 2350482"/>
                <a:gd name="connsiteX216" fmla="*/ 1167971 w 1251770"/>
                <a:gd name="connsiteY216" fmla="*/ 1399588 h 2350482"/>
                <a:gd name="connsiteX217" fmla="*/ 1158682 w 1251770"/>
                <a:gd name="connsiteY217" fmla="*/ 1422012 h 2350482"/>
                <a:gd name="connsiteX218" fmla="*/ 1160125 w 1251770"/>
                <a:gd name="connsiteY218" fmla="*/ 1425497 h 2350482"/>
                <a:gd name="connsiteX219" fmla="*/ 1159142 w 1251770"/>
                <a:gd name="connsiteY219" fmla="*/ 1425886 h 2350482"/>
                <a:gd name="connsiteX220" fmla="*/ 1149400 w 1251770"/>
                <a:gd name="connsiteY220" fmla="*/ 1448310 h 2350482"/>
                <a:gd name="connsiteX221" fmla="*/ 1152136 w 1251770"/>
                <a:gd name="connsiteY221" fmla="*/ 1454609 h 2350482"/>
                <a:gd name="connsiteX222" fmla="*/ 1143212 w 1251770"/>
                <a:gd name="connsiteY222" fmla="*/ 1476156 h 2350482"/>
                <a:gd name="connsiteX223" fmla="*/ 1144398 w 1251770"/>
                <a:gd name="connsiteY223" fmla="*/ 1479019 h 2350482"/>
                <a:gd name="connsiteX224" fmla="*/ 1141898 w 1251770"/>
                <a:gd name="connsiteY224" fmla="*/ 1480030 h 2350482"/>
                <a:gd name="connsiteX225" fmla="*/ 1132383 w 1251770"/>
                <a:gd name="connsiteY225" fmla="*/ 1502455 h 2350482"/>
                <a:gd name="connsiteX226" fmla="*/ 1134381 w 1251770"/>
                <a:gd name="connsiteY226" fmla="*/ 1507162 h 2350482"/>
                <a:gd name="connsiteX227" fmla="*/ 1132616 w 1251770"/>
                <a:gd name="connsiteY227" fmla="*/ 1507876 h 2350482"/>
                <a:gd name="connsiteX228" fmla="*/ 1123101 w 1251770"/>
                <a:gd name="connsiteY228" fmla="*/ 1530300 h 2350482"/>
                <a:gd name="connsiteX229" fmla="*/ 1125483 w 1251770"/>
                <a:gd name="connsiteY229" fmla="*/ 1535912 h 2350482"/>
                <a:gd name="connsiteX230" fmla="*/ 1116914 w 1251770"/>
                <a:gd name="connsiteY230" fmla="*/ 1556598 h 2350482"/>
                <a:gd name="connsiteX231" fmla="*/ 1118832 w 1251770"/>
                <a:gd name="connsiteY231" fmla="*/ 1561227 h 2350482"/>
                <a:gd name="connsiteX232" fmla="*/ 1116921 w 1251770"/>
                <a:gd name="connsiteY232" fmla="*/ 1562019 h 2350482"/>
                <a:gd name="connsiteX233" fmla="*/ 1107632 w 1251770"/>
                <a:gd name="connsiteY233" fmla="*/ 1584444 h 2350482"/>
                <a:gd name="connsiteX234" fmla="*/ 1110626 w 1251770"/>
                <a:gd name="connsiteY234" fmla="*/ 1591670 h 2350482"/>
                <a:gd name="connsiteX235" fmla="*/ 1101444 w 1251770"/>
                <a:gd name="connsiteY235" fmla="*/ 1613837 h 2350482"/>
                <a:gd name="connsiteX236" fmla="*/ 1103476 w 1251770"/>
                <a:gd name="connsiteY236" fmla="*/ 1618742 h 2350482"/>
                <a:gd name="connsiteX237" fmla="*/ 1095257 w 1251770"/>
                <a:gd name="connsiteY237" fmla="*/ 1638588 h 2350482"/>
                <a:gd name="connsiteX238" fmla="*/ 1097721 w 1251770"/>
                <a:gd name="connsiteY238" fmla="*/ 1644537 h 2350482"/>
                <a:gd name="connsiteX239" fmla="*/ 1095263 w 1251770"/>
                <a:gd name="connsiteY239" fmla="*/ 1645556 h 2350482"/>
                <a:gd name="connsiteX240" fmla="*/ 1085975 w 1251770"/>
                <a:gd name="connsiteY240" fmla="*/ 1667980 h 2350482"/>
                <a:gd name="connsiteX241" fmla="*/ 1088231 w 1251770"/>
                <a:gd name="connsiteY241" fmla="*/ 1673429 h 2350482"/>
                <a:gd name="connsiteX242" fmla="*/ 1087754 w 1251770"/>
                <a:gd name="connsiteY242" fmla="*/ 1673627 h 2350482"/>
                <a:gd name="connsiteX243" fmla="*/ 1078239 w 1251770"/>
                <a:gd name="connsiteY243" fmla="*/ 1696599 h 2350482"/>
                <a:gd name="connsiteX244" fmla="*/ 1081181 w 1251770"/>
                <a:gd name="connsiteY244" fmla="*/ 1703701 h 2350482"/>
                <a:gd name="connsiteX245" fmla="*/ 1072051 w 1251770"/>
                <a:gd name="connsiteY245" fmla="*/ 1725218 h 2350482"/>
                <a:gd name="connsiteX246" fmla="*/ 1074808 w 1251770"/>
                <a:gd name="connsiteY246" fmla="*/ 1731715 h 2350482"/>
                <a:gd name="connsiteX247" fmla="*/ 1065864 w 1251770"/>
                <a:gd name="connsiteY247" fmla="*/ 1753838 h 2350482"/>
                <a:gd name="connsiteX248" fmla="*/ 1068347 w 1251770"/>
                <a:gd name="connsiteY248" fmla="*/ 1759977 h 2350482"/>
                <a:gd name="connsiteX249" fmla="*/ 1059676 w 1251770"/>
                <a:gd name="connsiteY249" fmla="*/ 1780910 h 2350482"/>
                <a:gd name="connsiteX250" fmla="*/ 1063895 w 1251770"/>
                <a:gd name="connsiteY250" fmla="*/ 1791098 h 2350482"/>
                <a:gd name="connsiteX251" fmla="*/ 1056582 w 1251770"/>
                <a:gd name="connsiteY251" fmla="*/ 1808755 h 2350482"/>
                <a:gd name="connsiteX252" fmla="*/ 1059255 w 1251770"/>
                <a:gd name="connsiteY252" fmla="*/ 1815208 h 2350482"/>
                <a:gd name="connsiteX253" fmla="*/ 1050394 w 1251770"/>
                <a:gd name="connsiteY253" fmla="*/ 1836600 h 2350482"/>
                <a:gd name="connsiteX254" fmla="*/ 1053387 w 1251770"/>
                <a:gd name="connsiteY254" fmla="*/ 1843827 h 2350482"/>
                <a:gd name="connsiteX255" fmla="*/ 1044206 w 1251770"/>
                <a:gd name="connsiteY255" fmla="*/ 1865993 h 2350482"/>
                <a:gd name="connsiteX256" fmla="*/ 1048425 w 1251770"/>
                <a:gd name="connsiteY256" fmla="*/ 1876181 h 2350482"/>
                <a:gd name="connsiteX257" fmla="*/ 1041112 w 1251770"/>
                <a:gd name="connsiteY257" fmla="*/ 1893839 h 2350482"/>
                <a:gd name="connsiteX258" fmla="*/ 1044425 w 1251770"/>
                <a:gd name="connsiteY258" fmla="*/ 1901838 h 2350482"/>
                <a:gd name="connsiteX259" fmla="*/ 1034924 w 1251770"/>
                <a:gd name="connsiteY259" fmla="*/ 1924778 h 2350482"/>
                <a:gd name="connsiteX260" fmla="*/ 1038339 w 1251770"/>
                <a:gd name="connsiteY260" fmla="*/ 1933021 h 2350482"/>
                <a:gd name="connsiteX261" fmla="*/ 1030283 w 1251770"/>
                <a:gd name="connsiteY261" fmla="*/ 1953396 h 2350482"/>
                <a:gd name="connsiteX262" fmla="*/ 1034964 w 1251770"/>
                <a:gd name="connsiteY262" fmla="*/ 1965237 h 2350482"/>
                <a:gd name="connsiteX263" fmla="*/ 1027189 w 1251770"/>
                <a:gd name="connsiteY263" fmla="*/ 1983562 h 2350482"/>
                <a:gd name="connsiteX264" fmla="*/ 1031622 w 1251770"/>
                <a:gd name="connsiteY264" fmla="*/ 1994009 h 2350482"/>
                <a:gd name="connsiteX265" fmla="*/ 1024095 w 1251770"/>
                <a:gd name="connsiteY265" fmla="*/ 2012181 h 2350482"/>
                <a:gd name="connsiteX266" fmla="*/ 1028565 w 1251770"/>
                <a:gd name="connsiteY266" fmla="*/ 2022974 h 2350482"/>
                <a:gd name="connsiteX267" fmla="*/ 1021001 w 1251770"/>
                <a:gd name="connsiteY267" fmla="*/ 2040801 h 2350482"/>
                <a:gd name="connsiteX268" fmla="*/ 1025596 w 1251770"/>
                <a:gd name="connsiteY268" fmla="*/ 2051629 h 2350482"/>
                <a:gd name="connsiteX269" fmla="*/ 1017907 w 1251770"/>
                <a:gd name="connsiteY269" fmla="*/ 2070193 h 2350482"/>
                <a:gd name="connsiteX270" fmla="*/ 1022126 w 1251770"/>
                <a:gd name="connsiteY270" fmla="*/ 2080381 h 2350482"/>
                <a:gd name="connsiteX271" fmla="*/ 1014813 w 1251770"/>
                <a:gd name="connsiteY271" fmla="*/ 2098038 h 2350482"/>
                <a:gd name="connsiteX272" fmla="*/ 1019994 w 1251770"/>
                <a:gd name="connsiteY272" fmla="*/ 2110546 h 2350482"/>
                <a:gd name="connsiteX273" fmla="*/ 1011719 w 1251770"/>
                <a:gd name="connsiteY273" fmla="*/ 2130525 h 2350482"/>
                <a:gd name="connsiteX274" fmla="*/ 1017575 w 1251770"/>
                <a:gd name="connsiteY274" fmla="*/ 2144662 h 2350482"/>
                <a:gd name="connsiteX275" fmla="*/ 1011719 w 1251770"/>
                <a:gd name="connsiteY275" fmla="*/ 2159144 h 2350482"/>
                <a:gd name="connsiteX276" fmla="*/ 1016046 w 1251770"/>
                <a:gd name="connsiteY276" fmla="*/ 2169846 h 2350482"/>
                <a:gd name="connsiteX277" fmla="*/ 1008625 w 1251770"/>
                <a:gd name="connsiteY277" fmla="*/ 2187762 h 2350482"/>
                <a:gd name="connsiteX278" fmla="*/ 1014652 w 1251770"/>
                <a:gd name="connsiteY278" fmla="*/ 2202313 h 2350482"/>
                <a:gd name="connsiteX279" fmla="*/ 1008625 w 1251770"/>
                <a:gd name="connsiteY279" fmla="*/ 2217928 h 2350482"/>
                <a:gd name="connsiteX280" fmla="*/ 1013159 w 1251770"/>
                <a:gd name="connsiteY280" fmla="*/ 2229677 h 2350482"/>
                <a:gd name="connsiteX281" fmla="*/ 1005531 w 1251770"/>
                <a:gd name="connsiteY281" fmla="*/ 2248095 h 2350482"/>
                <a:gd name="connsiteX282" fmla="*/ 1011619 w 1251770"/>
                <a:gd name="connsiteY282" fmla="*/ 2262791 h 2350482"/>
                <a:gd name="connsiteX283" fmla="*/ 1005531 w 1251770"/>
                <a:gd name="connsiteY283" fmla="*/ 2277487 h 2350482"/>
                <a:gd name="connsiteX284" fmla="*/ 1011938 w 1251770"/>
                <a:gd name="connsiteY284" fmla="*/ 2292956 h 2350482"/>
                <a:gd name="connsiteX285" fmla="*/ 1005531 w 1251770"/>
                <a:gd name="connsiteY285" fmla="*/ 2308426 h 2350482"/>
                <a:gd name="connsiteX286" fmla="*/ 1011619 w 1251770"/>
                <a:gd name="connsiteY286" fmla="*/ 2323123 h 2350482"/>
                <a:gd name="connsiteX287" fmla="*/ 1005531 w 1251770"/>
                <a:gd name="connsiteY287" fmla="*/ 2337819 h 2350482"/>
                <a:gd name="connsiteX288" fmla="*/ 1010776 w 1251770"/>
                <a:gd name="connsiteY288" fmla="*/ 2350482 h 2350482"/>
                <a:gd name="connsiteX289" fmla="*/ 1063712 w 1251770"/>
                <a:gd name="connsiteY289" fmla="*/ 2350482 h 2350482"/>
                <a:gd name="connsiteX290" fmla="*/ 1068958 w 1251770"/>
                <a:gd name="connsiteY290" fmla="*/ 2337819 h 2350482"/>
                <a:gd name="connsiteX291" fmla="*/ 1062870 w 1251770"/>
                <a:gd name="connsiteY291" fmla="*/ 2323123 h 2350482"/>
                <a:gd name="connsiteX292" fmla="*/ 1068958 w 1251770"/>
                <a:gd name="connsiteY292" fmla="*/ 2308426 h 2350482"/>
                <a:gd name="connsiteX293" fmla="*/ 1062549 w 1251770"/>
                <a:gd name="connsiteY293" fmla="*/ 2292956 h 2350482"/>
                <a:gd name="connsiteX294" fmla="*/ 1068958 w 1251770"/>
                <a:gd name="connsiteY294" fmla="*/ 2277487 h 2350482"/>
                <a:gd name="connsiteX295" fmla="*/ 1062870 w 1251770"/>
                <a:gd name="connsiteY295" fmla="*/ 2262791 h 2350482"/>
                <a:gd name="connsiteX296" fmla="*/ 1068958 w 1251770"/>
                <a:gd name="connsiteY296" fmla="*/ 2248095 h 2350482"/>
                <a:gd name="connsiteX297" fmla="*/ 1064531 w 1251770"/>
                <a:gd name="connsiteY297" fmla="*/ 2237410 h 2350482"/>
                <a:gd name="connsiteX298" fmla="*/ 1072051 w 1251770"/>
                <a:gd name="connsiteY298" fmla="*/ 2217928 h 2350482"/>
                <a:gd name="connsiteX299" fmla="*/ 1066024 w 1251770"/>
                <a:gd name="connsiteY299" fmla="*/ 2202313 h 2350482"/>
                <a:gd name="connsiteX300" fmla="*/ 1072051 w 1251770"/>
                <a:gd name="connsiteY300" fmla="*/ 2187762 h 2350482"/>
                <a:gd name="connsiteX301" fmla="*/ 1067762 w 1251770"/>
                <a:gd name="connsiteY301" fmla="*/ 2177405 h 2350482"/>
                <a:gd name="connsiteX302" fmla="*/ 1075145 w 1251770"/>
                <a:gd name="connsiteY302" fmla="*/ 2159144 h 2350482"/>
                <a:gd name="connsiteX303" fmla="*/ 1069290 w 1251770"/>
                <a:gd name="connsiteY303" fmla="*/ 2144662 h 2350482"/>
                <a:gd name="connsiteX304" fmla="*/ 1075145 w 1251770"/>
                <a:gd name="connsiteY304" fmla="*/ 2130525 h 2350482"/>
                <a:gd name="connsiteX305" fmla="*/ 1069964 w 1251770"/>
                <a:gd name="connsiteY305" fmla="*/ 2118016 h 2350482"/>
                <a:gd name="connsiteX306" fmla="*/ 1078239 w 1251770"/>
                <a:gd name="connsiteY306" fmla="*/ 2098038 h 2350482"/>
                <a:gd name="connsiteX307" fmla="*/ 1074020 w 1251770"/>
                <a:gd name="connsiteY307" fmla="*/ 2087850 h 2350482"/>
                <a:gd name="connsiteX308" fmla="*/ 1081333 w 1251770"/>
                <a:gd name="connsiteY308" fmla="*/ 2070193 h 2350482"/>
                <a:gd name="connsiteX309" fmla="*/ 1077466 w 1251770"/>
                <a:gd name="connsiteY309" fmla="*/ 2060854 h 2350482"/>
                <a:gd name="connsiteX310" fmla="*/ 1085975 w 1251770"/>
                <a:gd name="connsiteY310" fmla="*/ 2040801 h 2350482"/>
                <a:gd name="connsiteX311" fmla="*/ 1081542 w 1251770"/>
                <a:gd name="connsiteY311" fmla="*/ 2030353 h 2350482"/>
                <a:gd name="connsiteX312" fmla="*/ 1089069 w 1251770"/>
                <a:gd name="connsiteY312" fmla="*/ 2012181 h 2350482"/>
                <a:gd name="connsiteX313" fmla="*/ 1084598 w 1251770"/>
                <a:gd name="connsiteY313" fmla="*/ 2001389 h 2350482"/>
                <a:gd name="connsiteX314" fmla="*/ 1092163 w 1251770"/>
                <a:gd name="connsiteY314" fmla="*/ 1983562 h 2350482"/>
                <a:gd name="connsiteX315" fmla="*/ 1087590 w 1251770"/>
                <a:gd name="connsiteY315" fmla="*/ 1972785 h 2350482"/>
                <a:gd name="connsiteX316" fmla="*/ 1095257 w 1251770"/>
                <a:gd name="connsiteY316" fmla="*/ 1953396 h 2350482"/>
                <a:gd name="connsiteX317" fmla="*/ 1092490 w 1251770"/>
                <a:gd name="connsiteY317" fmla="*/ 1946399 h 2350482"/>
                <a:gd name="connsiteX318" fmla="*/ 1101445 w 1251770"/>
                <a:gd name="connsiteY318" fmla="*/ 1924778 h 2350482"/>
                <a:gd name="connsiteX319" fmla="*/ 1096584 w 1251770"/>
                <a:gd name="connsiteY319" fmla="*/ 1913042 h 2350482"/>
                <a:gd name="connsiteX320" fmla="*/ 1104538 w 1251770"/>
                <a:gd name="connsiteY320" fmla="*/ 1893839 h 2350482"/>
                <a:gd name="connsiteX321" fmla="*/ 1100318 w 1251770"/>
                <a:gd name="connsiteY321" fmla="*/ 1883651 h 2350482"/>
                <a:gd name="connsiteX322" fmla="*/ 1107632 w 1251770"/>
                <a:gd name="connsiteY322" fmla="*/ 1865993 h 2350482"/>
                <a:gd name="connsiteX323" fmla="*/ 1104639 w 1251770"/>
                <a:gd name="connsiteY323" fmla="*/ 1858767 h 2350482"/>
                <a:gd name="connsiteX324" fmla="*/ 1113820 w 1251770"/>
                <a:gd name="connsiteY324" fmla="*/ 1836600 h 2350482"/>
                <a:gd name="connsiteX325" fmla="*/ 1111147 w 1251770"/>
                <a:gd name="connsiteY325" fmla="*/ 1830147 h 2350482"/>
                <a:gd name="connsiteX326" fmla="*/ 1120008 w 1251770"/>
                <a:gd name="connsiteY326" fmla="*/ 1808755 h 2350482"/>
                <a:gd name="connsiteX327" fmla="*/ 1117336 w 1251770"/>
                <a:gd name="connsiteY327" fmla="*/ 1802303 h 2350482"/>
                <a:gd name="connsiteX328" fmla="*/ 1126197 w 1251770"/>
                <a:gd name="connsiteY328" fmla="*/ 1780910 h 2350482"/>
                <a:gd name="connsiteX329" fmla="*/ 1122223 w 1251770"/>
                <a:gd name="connsiteY329" fmla="*/ 1771316 h 2350482"/>
                <a:gd name="connsiteX330" fmla="*/ 1129290 w 1251770"/>
                <a:gd name="connsiteY330" fmla="*/ 1753838 h 2350482"/>
                <a:gd name="connsiteX331" fmla="*/ 1126887 w 1251770"/>
                <a:gd name="connsiteY331" fmla="*/ 1747895 h 2350482"/>
                <a:gd name="connsiteX332" fmla="*/ 1127509 w 1251770"/>
                <a:gd name="connsiteY332" fmla="*/ 1747643 h 2350482"/>
                <a:gd name="connsiteX333" fmla="*/ 1137025 w 1251770"/>
                <a:gd name="connsiteY333" fmla="*/ 1725218 h 2350482"/>
                <a:gd name="connsiteX334" fmla="*/ 1134157 w 1251770"/>
                <a:gd name="connsiteY334" fmla="*/ 1718461 h 2350482"/>
                <a:gd name="connsiteX335" fmla="*/ 1143213 w 1251770"/>
                <a:gd name="connsiteY335" fmla="*/ 1696599 h 2350482"/>
                <a:gd name="connsiteX336" fmla="*/ 1140380 w 1251770"/>
                <a:gd name="connsiteY336" fmla="*/ 1689759 h 2350482"/>
                <a:gd name="connsiteX337" fmla="*/ 1149401 w 1251770"/>
                <a:gd name="connsiteY337" fmla="*/ 1667980 h 2350482"/>
                <a:gd name="connsiteX338" fmla="*/ 1146936 w 1251770"/>
                <a:gd name="connsiteY338" fmla="*/ 1662031 h 2350482"/>
                <a:gd name="connsiteX339" fmla="*/ 1149394 w 1251770"/>
                <a:gd name="connsiteY339" fmla="*/ 1661013 h 2350482"/>
                <a:gd name="connsiteX340" fmla="*/ 1158683 w 1251770"/>
                <a:gd name="connsiteY340" fmla="*/ 1638588 h 2350482"/>
                <a:gd name="connsiteX341" fmla="*/ 1156651 w 1251770"/>
                <a:gd name="connsiteY341" fmla="*/ 1633682 h 2350482"/>
                <a:gd name="connsiteX342" fmla="*/ 1164871 w 1251770"/>
                <a:gd name="connsiteY342" fmla="*/ 1613837 h 2350482"/>
                <a:gd name="connsiteX343" fmla="*/ 1161877 w 1251770"/>
                <a:gd name="connsiteY343" fmla="*/ 1606610 h 2350482"/>
                <a:gd name="connsiteX344" fmla="*/ 1171059 w 1251770"/>
                <a:gd name="connsiteY344" fmla="*/ 1584444 h 2350482"/>
                <a:gd name="connsiteX345" fmla="*/ 1169141 w 1251770"/>
                <a:gd name="connsiteY345" fmla="*/ 1579814 h 2350482"/>
                <a:gd name="connsiteX346" fmla="*/ 1171052 w 1251770"/>
                <a:gd name="connsiteY346" fmla="*/ 1579023 h 2350482"/>
                <a:gd name="connsiteX347" fmla="*/ 1180340 w 1251770"/>
                <a:gd name="connsiteY347" fmla="*/ 1556598 h 2350482"/>
                <a:gd name="connsiteX348" fmla="*/ 1178649 w 1251770"/>
                <a:gd name="connsiteY348" fmla="*/ 1552514 h 2350482"/>
                <a:gd name="connsiteX349" fmla="*/ 1188075 w 1251770"/>
                <a:gd name="connsiteY349" fmla="*/ 1530300 h 2350482"/>
                <a:gd name="connsiteX350" fmla="*/ 1186077 w 1251770"/>
                <a:gd name="connsiteY350" fmla="*/ 1525593 h 2350482"/>
                <a:gd name="connsiteX351" fmla="*/ 1187841 w 1251770"/>
                <a:gd name="connsiteY351" fmla="*/ 1524879 h 2350482"/>
                <a:gd name="connsiteX352" fmla="*/ 1197357 w 1251770"/>
                <a:gd name="connsiteY352" fmla="*/ 1502455 h 2350482"/>
                <a:gd name="connsiteX353" fmla="*/ 1195957 w 1251770"/>
                <a:gd name="connsiteY353" fmla="*/ 1499157 h 2350482"/>
                <a:gd name="connsiteX354" fmla="*/ 1197350 w 1251770"/>
                <a:gd name="connsiteY354" fmla="*/ 1498580 h 2350482"/>
                <a:gd name="connsiteX355" fmla="*/ 1206638 w 1251770"/>
                <a:gd name="connsiteY355" fmla="*/ 1476156 h 2350482"/>
                <a:gd name="connsiteX356" fmla="*/ 1204645 w 1251770"/>
                <a:gd name="connsiteY356" fmla="*/ 1471341 h 2350482"/>
                <a:gd name="connsiteX357" fmla="*/ 1206180 w 1251770"/>
                <a:gd name="connsiteY357" fmla="*/ 1470735 h 2350482"/>
                <a:gd name="connsiteX358" fmla="*/ 1215921 w 1251770"/>
                <a:gd name="connsiteY358" fmla="*/ 1448310 h 2350482"/>
                <a:gd name="connsiteX359" fmla="*/ 1213512 w 1251770"/>
                <a:gd name="connsiteY359" fmla="*/ 1442766 h 2350482"/>
                <a:gd name="connsiteX360" fmla="*/ 1222108 w 1251770"/>
                <a:gd name="connsiteY360" fmla="*/ 1422012 h 2350482"/>
                <a:gd name="connsiteX361" fmla="*/ 1220117 w 1251770"/>
                <a:gd name="connsiteY361" fmla="*/ 1417207 h 2350482"/>
                <a:gd name="connsiteX362" fmla="*/ 1222101 w 1251770"/>
                <a:gd name="connsiteY362" fmla="*/ 1416365 h 2350482"/>
                <a:gd name="connsiteX363" fmla="*/ 1231390 w 1251770"/>
                <a:gd name="connsiteY363" fmla="*/ 1393393 h 2350482"/>
                <a:gd name="connsiteX364" fmla="*/ 1230839 w 1251770"/>
                <a:gd name="connsiteY364" fmla="*/ 1392033 h 2350482"/>
                <a:gd name="connsiteX365" fmla="*/ 1235344 w 1251770"/>
                <a:gd name="connsiteY365" fmla="*/ 1390293 h 2350482"/>
                <a:gd name="connsiteX366" fmla="*/ 1245312 w 1251770"/>
                <a:gd name="connsiteY366" fmla="*/ 1367869 h 2350482"/>
                <a:gd name="connsiteX367" fmla="*/ 1244196 w 1251770"/>
                <a:gd name="connsiteY367" fmla="*/ 1365356 h 2350482"/>
                <a:gd name="connsiteX368" fmla="*/ 1245306 w 1251770"/>
                <a:gd name="connsiteY368" fmla="*/ 1364862 h 2350482"/>
                <a:gd name="connsiteX369" fmla="*/ 1251770 w 1251770"/>
                <a:gd name="connsiteY369" fmla="*/ 1348116 h 2350482"/>
                <a:gd name="connsiteX370" fmla="*/ 1251770 w 1251770"/>
                <a:gd name="connsiteY370" fmla="*/ 1008552 h 2350482"/>
                <a:gd name="connsiteX371" fmla="*/ 1248413 w 1251770"/>
                <a:gd name="connsiteY371" fmla="*/ 1009977 h 2350482"/>
                <a:gd name="connsiteX372" fmla="*/ 1239812 w 1251770"/>
                <a:gd name="connsiteY372" fmla="*/ 1031248 h 2350482"/>
                <a:gd name="connsiteX373" fmla="*/ 1234716 w 1251770"/>
                <a:gd name="connsiteY373" fmla="*/ 1033409 h 2350482"/>
                <a:gd name="connsiteX374" fmla="*/ 1225350 w 1251770"/>
                <a:gd name="connsiteY374" fmla="*/ 1056561 h 2350482"/>
                <a:gd name="connsiteX375" fmla="*/ 1222115 w 1251770"/>
                <a:gd name="connsiteY375" fmla="*/ 1057933 h 2350482"/>
                <a:gd name="connsiteX376" fmla="*/ 1212826 w 1251770"/>
                <a:gd name="connsiteY376" fmla="*/ 1080905 h 2350482"/>
                <a:gd name="connsiteX377" fmla="*/ 1213457 w 1251770"/>
                <a:gd name="connsiteY377" fmla="*/ 1082465 h 2350482"/>
                <a:gd name="connsiteX378" fmla="*/ 1209739 w 1251770"/>
                <a:gd name="connsiteY378" fmla="*/ 1084006 h 2350482"/>
                <a:gd name="connsiteX379" fmla="*/ 1200450 w 1251770"/>
                <a:gd name="connsiteY379" fmla="*/ 1106430 h 2350482"/>
                <a:gd name="connsiteX380" fmla="*/ 1200888 w 1251770"/>
                <a:gd name="connsiteY380" fmla="*/ 1107487 h 2350482"/>
                <a:gd name="connsiteX381" fmla="*/ 1197363 w 1251770"/>
                <a:gd name="connsiteY381" fmla="*/ 1108983 h 2350482"/>
                <a:gd name="connsiteX382" fmla="*/ 1188075 w 1251770"/>
                <a:gd name="connsiteY382" fmla="*/ 1131955 h 2350482"/>
                <a:gd name="connsiteX383" fmla="*/ 1188533 w 1251770"/>
                <a:gd name="connsiteY383" fmla="*/ 1133088 h 2350482"/>
                <a:gd name="connsiteX384" fmla="*/ 1183666 w 1251770"/>
                <a:gd name="connsiteY384" fmla="*/ 1135055 h 2350482"/>
                <a:gd name="connsiteX385" fmla="*/ 1174152 w 1251770"/>
                <a:gd name="connsiteY385" fmla="*/ 1157480 h 2350482"/>
                <a:gd name="connsiteX386" fmla="*/ 1175070 w 1251770"/>
                <a:gd name="connsiteY386" fmla="*/ 1159646 h 2350482"/>
                <a:gd name="connsiteX387" fmla="*/ 1174158 w 1251770"/>
                <a:gd name="connsiteY387" fmla="*/ 1160033 h 2350482"/>
                <a:gd name="connsiteX388" fmla="*/ 1164870 w 1251770"/>
                <a:gd name="connsiteY388" fmla="*/ 1183005 h 2350482"/>
                <a:gd name="connsiteX389" fmla="*/ 1165500 w 1251770"/>
                <a:gd name="connsiteY389" fmla="*/ 1184565 h 2350482"/>
                <a:gd name="connsiteX390" fmla="*/ 1161783 w 1251770"/>
                <a:gd name="connsiteY390" fmla="*/ 1186106 h 2350482"/>
                <a:gd name="connsiteX391" fmla="*/ 1152494 w 1251770"/>
                <a:gd name="connsiteY391" fmla="*/ 1208530 h 2350482"/>
                <a:gd name="connsiteX392" fmla="*/ 1153065 w 1251770"/>
                <a:gd name="connsiteY392" fmla="*/ 1209910 h 2350482"/>
                <a:gd name="connsiteX393" fmla="*/ 1149407 w 1251770"/>
                <a:gd name="connsiteY393" fmla="*/ 1211536 h 2350482"/>
                <a:gd name="connsiteX394" fmla="*/ 1140118 w 1251770"/>
                <a:gd name="connsiteY394" fmla="*/ 1235602 h 2350482"/>
                <a:gd name="connsiteX395" fmla="*/ 1141492 w 1251770"/>
                <a:gd name="connsiteY395" fmla="*/ 1239163 h 2350482"/>
                <a:gd name="connsiteX396" fmla="*/ 1138805 w 1251770"/>
                <a:gd name="connsiteY396" fmla="*/ 1240250 h 2350482"/>
                <a:gd name="connsiteX397" fmla="*/ 1129290 w 1251770"/>
                <a:gd name="connsiteY397" fmla="*/ 1262675 h 2350482"/>
                <a:gd name="connsiteX398" fmla="*/ 1129872 w 1251770"/>
                <a:gd name="connsiteY398" fmla="*/ 1264046 h 2350482"/>
                <a:gd name="connsiteX399" fmla="*/ 1126882 w 1251770"/>
                <a:gd name="connsiteY399" fmla="*/ 1265228 h 2350482"/>
                <a:gd name="connsiteX400" fmla="*/ 1116914 w 1251770"/>
                <a:gd name="connsiteY400" fmla="*/ 1288200 h 2350482"/>
                <a:gd name="connsiteX401" fmla="*/ 1118055 w 1251770"/>
                <a:gd name="connsiteY401" fmla="*/ 1290829 h 2350482"/>
                <a:gd name="connsiteX402" fmla="*/ 1116921 w 1251770"/>
                <a:gd name="connsiteY402" fmla="*/ 1291300 h 2350482"/>
                <a:gd name="connsiteX403" fmla="*/ 1107632 w 1251770"/>
                <a:gd name="connsiteY403" fmla="*/ 1313724 h 2350482"/>
                <a:gd name="connsiteX404" fmla="*/ 1108685 w 1251770"/>
                <a:gd name="connsiteY404" fmla="*/ 1316266 h 2350482"/>
                <a:gd name="connsiteX405" fmla="*/ 1107639 w 1251770"/>
                <a:gd name="connsiteY405" fmla="*/ 1316731 h 2350482"/>
                <a:gd name="connsiteX406" fmla="*/ 1098350 w 1251770"/>
                <a:gd name="connsiteY406" fmla="*/ 1340796 h 2350482"/>
                <a:gd name="connsiteX407" fmla="*/ 1099898 w 1251770"/>
                <a:gd name="connsiteY407" fmla="*/ 1344805 h 2350482"/>
                <a:gd name="connsiteX408" fmla="*/ 1098357 w 1251770"/>
                <a:gd name="connsiteY408" fmla="*/ 1345444 h 2350482"/>
                <a:gd name="connsiteX409" fmla="*/ 1089069 w 1251770"/>
                <a:gd name="connsiteY409" fmla="*/ 1367869 h 2350482"/>
                <a:gd name="connsiteX410" fmla="*/ 1089779 w 1251770"/>
                <a:gd name="connsiteY410" fmla="*/ 1369583 h 2350482"/>
                <a:gd name="connsiteX411" fmla="*/ 1087754 w 1251770"/>
                <a:gd name="connsiteY411" fmla="*/ 1370421 h 2350482"/>
                <a:gd name="connsiteX412" fmla="*/ 1078239 w 1251770"/>
                <a:gd name="connsiteY412" fmla="*/ 1393393 h 2350482"/>
                <a:gd name="connsiteX413" fmla="*/ 1080430 w 1251770"/>
                <a:gd name="connsiteY413" fmla="*/ 1398682 h 2350482"/>
                <a:gd name="connsiteX414" fmla="*/ 1078246 w 1251770"/>
                <a:gd name="connsiteY414" fmla="*/ 1399588 h 2350482"/>
                <a:gd name="connsiteX415" fmla="*/ 1068958 w 1251770"/>
                <a:gd name="connsiteY415" fmla="*/ 1422012 h 2350482"/>
                <a:gd name="connsiteX416" fmla="*/ 1070328 w 1251770"/>
                <a:gd name="connsiteY416" fmla="*/ 1425321 h 2350482"/>
                <a:gd name="connsiteX417" fmla="*/ 1068964 w 1251770"/>
                <a:gd name="connsiteY417" fmla="*/ 1425886 h 2350482"/>
                <a:gd name="connsiteX418" fmla="*/ 1059676 w 1251770"/>
                <a:gd name="connsiteY418" fmla="*/ 1448310 h 2350482"/>
                <a:gd name="connsiteX419" fmla="*/ 1061593 w 1251770"/>
                <a:gd name="connsiteY419" fmla="*/ 1452939 h 2350482"/>
                <a:gd name="connsiteX420" fmla="*/ 1059683 w 1251770"/>
                <a:gd name="connsiteY420" fmla="*/ 1453731 h 2350482"/>
                <a:gd name="connsiteX421" fmla="*/ 1050394 w 1251770"/>
                <a:gd name="connsiteY421" fmla="*/ 1476156 h 2350482"/>
                <a:gd name="connsiteX422" fmla="*/ 1051765 w 1251770"/>
                <a:gd name="connsiteY422" fmla="*/ 1479465 h 2350482"/>
                <a:gd name="connsiteX423" fmla="*/ 1050401 w 1251770"/>
                <a:gd name="connsiteY423" fmla="*/ 1480030 h 2350482"/>
                <a:gd name="connsiteX424" fmla="*/ 1041112 w 1251770"/>
                <a:gd name="connsiteY424" fmla="*/ 1502455 h 2350482"/>
                <a:gd name="connsiteX425" fmla="*/ 1043785 w 1251770"/>
                <a:gd name="connsiteY425" fmla="*/ 1508908 h 2350482"/>
                <a:gd name="connsiteX426" fmla="*/ 1034924 w 1251770"/>
                <a:gd name="connsiteY426" fmla="*/ 1530300 h 2350482"/>
                <a:gd name="connsiteX427" fmla="*/ 1036110 w 1251770"/>
                <a:gd name="connsiteY427" fmla="*/ 1533163 h 2350482"/>
                <a:gd name="connsiteX428" fmla="*/ 1033611 w 1251770"/>
                <a:gd name="connsiteY428" fmla="*/ 1534174 h 2350482"/>
                <a:gd name="connsiteX429" fmla="*/ 1024096 w 1251770"/>
                <a:gd name="connsiteY429" fmla="*/ 1556598 h 2350482"/>
                <a:gd name="connsiteX430" fmla="*/ 1026801 w 1251770"/>
                <a:gd name="connsiteY430" fmla="*/ 1562973 h 2350482"/>
                <a:gd name="connsiteX431" fmla="*/ 1017908 w 1251770"/>
                <a:gd name="connsiteY431" fmla="*/ 1584444 h 2350482"/>
                <a:gd name="connsiteX432" fmla="*/ 1020372 w 1251770"/>
                <a:gd name="connsiteY432" fmla="*/ 1590394 h 2350482"/>
                <a:gd name="connsiteX433" fmla="*/ 1017915 w 1251770"/>
                <a:gd name="connsiteY433" fmla="*/ 1591412 h 2350482"/>
                <a:gd name="connsiteX434" fmla="*/ 1008626 w 1251770"/>
                <a:gd name="connsiteY434" fmla="*/ 1613837 h 2350482"/>
                <a:gd name="connsiteX435" fmla="*/ 1010658 w 1251770"/>
                <a:gd name="connsiteY435" fmla="*/ 1618742 h 2350482"/>
                <a:gd name="connsiteX436" fmla="*/ 1002438 w 1251770"/>
                <a:gd name="connsiteY436" fmla="*/ 1638588 h 2350482"/>
                <a:gd name="connsiteX437" fmla="*/ 1005432 w 1251770"/>
                <a:gd name="connsiteY437" fmla="*/ 1645814 h 2350482"/>
                <a:gd name="connsiteX438" fmla="*/ 996250 w 1251770"/>
                <a:gd name="connsiteY438" fmla="*/ 1667980 h 2350482"/>
                <a:gd name="connsiteX439" fmla="*/ 998975 w 1251770"/>
                <a:gd name="connsiteY439" fmla="*/ 1674558 h 2350482"/>
                <a:gd name="connsiteX440" fmla="*/ 990063 w 1251770"/>
                <a:gd name="connsiteY440" fmla="*/ 1696599 h 2350482"/>
                <a:gd name="connsiteX441" fmla="*/ 992861 w 1251770"/>
                <a:gd name="connsiteY441" fmla="*/ 1703522 h 2350482"/>
                <a:gd name="connsiteX442" fmla="*/ 983875 w 1251770"/>
                <a:gd name="connsiteY442" fmla="*/ 1725218 h 2350482"/>
                <a:gd name="connsiteX443" fmla="*/ 986131 w 1251770"/>
                <a:gd name="connsiteY443" fmla="*/ 1730668 h 2350482"/>
                <a:gd name="connsiteX444" fmla="*/ 985654 w 1251770"/>
                <a:gd name="connsiteY444" fmla="*/ 1730866 h 2350482"/>
                <a:gd name="connsiteX445" fmla="*/ 976139 w 1251770"/>
                <a:gd name="connsiteY445" fmla="*/ 1753838 h 2350482"/>
                <a:gd name="connsiteX446" fmla="*/ 978550 w 1251770"/>
                <a:gd name="connsiteY446" fmla="*/ 1759657 h 2350482"/>
                <a:gd name="connsiteX447" fmla="*/ 969951 w 1251770"/>
                <a:gd name="connsiteY447" fmla="*/ 1780910 h 2350482"/>
                <a:gd name="connsiteX448" fmla="*/ 972592 w 1251770"/>
                <a:gd name="connsiteY448" fmla="*/ 1787438 h 2350482"/>
                <a:gd name="connsiteX449" fmla="*/ 963764 w 1251770"/>
                <a:gd name="connsiteY449" fmla="*/ 1808755 h 2350482"/>
                <a:gd name="connsiteX450" fmla="*/ 966436 w 1251770"/>
                <a:gd name="connsiteY450" fmla="*/ 1815208 h 2350482"/>
                <a:gd name="connsiteX451" fmla="*/ 957576 w 1251770"/>
                <a:gd name="connsiteY451" fmla="*/ 1836600 h 2350482"/>
                <a:gd name="connsiteX452" fmla="*/ 962116 w 1251770"/>
                <a:gd name="connsiteY452" fmla="*/ 1847562 h 2350482"/>
                <a:gd name="connsiteX453" fmla="*/ 954482 w 1251770"/>
                <a:gd name="connsiteY453" fmla="*/ 1865993 h 2350482"/>
                <a:gd name="connsiteX454" fmla="*/ 957155 w 1251770"/>
                <a:gd name="connsiteY454" fmla="*/ 1872446 h 2350482"/>
                <a:gd name="connsiteX455" fmla="*/ 948294 w 1251770"/>
                <a:gd name="connsiteY455" fmla="*/ 1893839 h 2350482"/>
                <a:gd name="connsiteX456" fmla="*/ 952964 w 1251770"/>
                <a:gd name="connsiteY456" fmla="*/ 1905116 h 2350482"/>
                <a:gd name="connsiteX457" fmla="*/ 945200 w 1251770"/>
                <a:gd name="connsiteY457" fmla="*/ 1924778 h 2350482"/>
                <a:gd name="connsiteX458" fmla="*/ 947865 w 1251770"/>
                <a:gd name="connsiteY458" fmla="*/ 1931526 h 2350482"/>
                <a:gd name="connsiteX459" fmla="*/ 939012 w 1251770"/>
                <a:gd name="connsiteY459" fmla="*/ 1953396 h 2350482"/>
                <a:gd name="connsiteX460" fmla="*/ 943658 w 1251770"/>
                <a:gd name="connsiteY460" fmla="*/ 1964875 h 2350482"/>
                <a:gd name="connsiteX461" fmla="*/ 935918 w 1251770"/>
                <a:gd name="connsiteY461" fmla="*/ 1983562 h 2350482"/>
                <a:gd name="connsiteX462" fmla="*/ 940208 w 1251770"/>
                <a:gd name="connsiteY462" fmla="*/ 1993919 h 2350482"/>
                <a:gd name="connsiteX463" fmla="*/ 932824 w 1251770"/>
                <a:gd name="connsiteY463" fmla="*/ 2012181 h 2350482"/>
                <a:gd name="connsiteX464" fmla="*/ 936485 w 1251770"/>
                <a:gd name="connsiteY464" fmla="*/ 2021234 h 2350482"/>
                <a:gd name="connsiteX465" fmla="*/ 928183 w 1251770"/>
                <a:gd name="connsiteY465" fmla="*/ 2040801 h 2350482"/>
                <a:gd name="connsiteX466" fmla="*/ 932872 w 1251770"/>
                <a:gd name="connsiteY466" fmla="*/ 2051850 h 2350482"/>
                <a:gd name="connsiteX467" fmla="*/ 925089 w 1251770"/>
                <a:gd name="connsiteY467" fmla="*/ 2070193 h 2350482"/>
                <a:gd name="connsiteX468" fmla="*/ 929623 w 1251770"/>
                <a:gd name="connsiteY468" fmla="*/ 2080878 h 2350482"/>
                <a:gd name="connsiteX469" fmla="*/ 921995 w 1251770"/>
                <a:gd name="connsiteY469" fmla="*/ 2098038 h 2350482"/>
                <a:gd name="connsiteX470" fmla="*/ 929047 w 1251770"/>
                <a:gd name="connsiteY470" fmla="*/ 2113903 h 2350482"/>
                <a:gd name="connsiteX471" fmla="*/ 921995 w 1251770"/>
                <a:gd name="connsiteY471" fmla="*/ 2130525 h 2350482"/>
                <a:gd name="connsiteX472" fmla="*/ 926428 w 1251770"/>
                <a:gd name="connsiteY472" fmla="*/ 2140972 h 2350482"/>
                <a:gd name="connsiteX473" fmla="*/ 918901 w 1251770"/>
                <a:gd name="connsiteY473" fmla="*/ 2159144 h 2350482"/>
                <a:gd name="connsiteX474" fmla="*/ 923544 w 1251770"/>
                <a:gd name="connsiteY474" fmla="*/ 2170354 h 2350482"/>
                <a:gd name="connsiteX475" fmla="*/ 915807 w 1251770"/>
                <a:gd name="connsiteY475" fmla="*/ 2187762 h 2350482"/>
                <a:gd name="connsiteX476" fmla="*/ 922039 w 1251770"/>
                <a:gd name="connsiteY476" fmla="*/ 2201782 h 2350482"/>
                <a:gd name="connsiteX477" fmla="*/ 915807 w 1251770"/>
                <a:gd name="connsiteY477" fmla="*/ 2217928 h 2350482"/>
                <a:gd name="connsiteX478" fmla="*/ 921834 w 1251770"/>
                <a:gd name="connsiteY478" fmla="*/ 2233543 h 2350482"/>
                <a:gd name="connsiteX479" fmla="*/ 915807 w 1251770"/>
                <a:gd name="connsiteY479" fmla="*/ 2248095 h 2350482"/>
                <a:gd name="connsiteX480" fmla="*/ 920529 w 1251770"/>
                <a:gd name="connsiteY480" fmla="*/ 2259495 h 2350482"/>
                <a:gd name="connsiteX481" fmla="*/ 912713 w 1251770"/>
                <a:gd name="connsiteY481" fmla="*/ 2277487 h 2350482"/>
                <a:gd name="connsiteX482" fmla="*/ 919273 w 1251770"/>
                <a:gd name="connsiteY482" fmla="*/ 2292588 h 2350482"/>
                <a:gd name="connsiteX483" fmla="*/ 912713 w 1251770"/>
                <a:gd name="connsiteY483" fmla="*/ 2308426 h 2350482"/>
                <a:gd name="connsiteX484" fmla="*/ 918800 w 1251770"/>
                <a:gd name="connsiteY484" fmla="*/ 2323123 h 2350482"/>
                <a:gd name="connsiteX485" fmla="*/ 912713 w 1251770"/>
                <a:gd name="connsiteY485" fmla="*/ 2337819 h 2350482"/>
                <a:gd name="connsiteX486" fmla="*/ 917958 w 1251770"/>
                <a:gd name="connsiteY486" fmla="*/ 2350482 h 2350482"/>
                <a:gd name="connsiteX487" fmla="*/ 970894 w 1251770"/>
                <a:gd name="connsiteY487" fmla="*/ 2350482 h 2350482"/>
                <a:gd name="connsiteX488" fmla="*/ 976139 w 1251770"/>
                <a:gd name="connsiteY488" fmla="*/ 2337819 h 2350482"/>
                <a:gd name="connsiteX489" fmla="*/ 970052 w 1251770"/>
                <a:gd name="connsiteY489" fmla="*/ 2323123 h 2350482"/>
                <a:gd name="connsiteX490" fmla="*/ 976139 w 1251770"/>
                <a:gd name="connsiteY490" fmla="*/ 2308426 h 2350482"/>
                <a:gd name="connsiteX491" fmla="*/ 971090 w 1251770"/>
                <a:gd name="connsiteY491" fmla="*/ 2296234 h 2350482"/>
                <a:gd name="connsiteX492" fmla="*/ 979234 w 1251770"/>
                <a:gd name="connsiteY492" fmla="*/ 2277487 h 2350482"/>
                <a:gd name="connsiteX493" fmla="*/ 973001 w 1251770"/>
                <a:gd name="connsiteY493" fmla="*/ 2263140 h 2350482"/>
                <a:gd name="connsiteX494" fmla="*/ 979233 w 1251770"/>
                <a:gd name="connsiteY494" fmla="*/ 2248095 h 2350482"/>
                <a:gd name="connsiteX495" fmla="*/ 973206 w 1251770"/>
                <a:gd name="connsiteY495" fmla="*/ 2233543 h 2350482"/>
                <a:gd name="connsiteX496" fmla="*/ 979233 w 1251770"/>
                <a:gd name="connsiteY496" fmla="*/ 2217928 h 2350482"/>
                <a:gd name="connsiteX497" fmla="*/ 975158 w 1251770"/>
                <a:gd name="connsiteY497" fmla="*/ 2207370 h 2350482"/>
                <a:gd name="connsiteX498" fmla="*/ 983874 w 1251770"/>
                <a:gd name="connsiteY498" fmla="*/ 2187762 h 2350482"/>
                <a:gd name="connsiteX499" fmla="*/ 977738 w 1251770"/>
                <a:gd name="connsiteY499" fmla="*/ 2173959 h 2350482"/>
                <a:gd name="connsiteX500" fmla="*/ 983875 w 1251770"/>
                <a:gd name="connsiteY500" fmla="*/ 2159144 h 2350482"/>
                <a:gd name="connsiteX501" fmla="*/ 979404 w 1251770"/>
                <a:gd name="connsiteY501" fmla="*/ 2148352 h 2350482"/>
                <a:gd name="connsiteX502" fmla="*/ 986969 w 1251770"/>
                <a:gd name="connsiteY502" fmla="*/ 2130525 h 2350482"/>
                <a:gd name="connsiteX503" fmla="*/ 981427 w 1251770"/>
                <a:gd name="connsiteY503" fmla="*/ 2117464 h 2350482"/>
                <a:gd name="connsiteX504" fmla="*/ 990061 w 1251770"/>
                <a:gd name="connsiteY504" fmla="*/ 2098038 h 2350482"/>
                <a:gd name="connsiteX505" fmla="*/ 984017 w 1251770"/>
                <a:gd name="connsiteY505" fmla="*/ 2084439 h 2350482"/>
                <a:gd name="connsiteX506" fmla="*/ 990063 w 1251770"/>
                <a:gd name="connsiteY506" fmla="*/ 2070193 h 2350482"/>
                <a:gd name="connsiteX507" fmla="*/ 985373 w 1251770"/>
                <a:gd name="connsiteY507" fmla="*/ 2059142 h 2350482"/>
                <a:gd name="connsiteX508" fmla="*/ 993156 w 1251770"/>
                <a:gd name="connsiteY508" fmla="*/ 2040801 h 2350482"/>
                <a:gd name="connsiteX509" fmla="*/ 988815 w 1251770"/>
                <a:gd name="connsiteY509" fmla="*/ 2030570 h 2350482"/>
                <a:gd name="connsiteX510" fmla="*/ 996250 w 1251770"/>
                <a:gd name="connsiteY510" fmla="*/ 2012181 h 2350482"/>
                <a:gd name="connsiteX511" fmla="*/ 991923 w 1251770"/>
                <a:gd name="connsiteY511" fmla="*/ 2001479 h 2350482"/>
                <a:gd name="connsiteX512" fmla="*/ 999344 w 1251770"/>
                <a:gd name="connsiteY512" fmla="*/ 1983562 h 2350482"/>
                <a:gd name="connsiteX513" fmla="*/ 996298 w 1251770"/>
                <a:gd name="connsiteY513" fmla="*/ 1976209 h 2350482"/>
                <a:gd name="connsiteX514" fmla="*/ 1005533 w 1251770"/>
                <a:gd name="connsiteY514" fmla="*/ 1953396 h 2350482"/>
                <a:gd name="connsiteX515" fmla="*/ 1001378 w 1251770"/>
                <a:gd name="connsiteY515" fmla="*/ 1943131 h 2350482"/>
                <a:gd name="connsiteX516" fmla="*/ 1008626 w 1251770"/>
                <a:gd name="connsiteY516" fmla="*/ 1924778 h 2350482"/>
                <a:gd name="connsiteX517" fmla="*/ 1003881 w 1251770"/>
                <a:gd name="connsiteY517" fmla="*/ 1912764 h 2350482"/>
                <a:gd name="connsiteX518" fmla="*/ 1011720 w 1251770"/>
                <a:gd name="connsiteY518" fmla="*/ 1893839 h 2350482"/>
                <a:gd name="connsiteX519" fmla="*/ 1009047 w 1251770"/>
                <a:gd name="connsiteY519" fmla="*/ 1887386 h 2350482"/>
                <a:gd name="connsiteX520" fmla="*/ 1017908 w 1251770"/>
                <a:gd name="connsiteY520" fmla="*/ 1865993 h 2350482"/>
                <a:gd name="connsiteX521" fmla="*/ 1013368 w 1251770"/>
                <a:gd name="connsiteY521" fmla="*/ 1855032 h 2350482"/>
                <a:gd name="connsiteX522" fmla="*/ 1021002 w 1251770"/>
                <a:gd name="connsiteY522" fmla="*/ 1836600 h 2350482"/>
                <a:gd name="connsiteX523" fmla="*/ 1018329 w 1251770"/>
                <a:gd name="connsiteY523" fmla="*/ 1830147 h 2350482"/>
                <a:gd name="connsiteX524" fmla="*/ 1027190 w 1251770"/>
                <a:gd name="connsiteY524" fmla="*/ 1808755 h 2350482"/>
                <a:gd name="connsiteX525" fmla="*/ 1025400 w 1251770"/>
                <a:gd name="connsiteY525" fmla="*/ 1804433 h 2350482"/>
                <a:gd name="connsiteX526" fmla="*/ 1025409 w 1251770"/>
                <a:gd name="connsiteY526" fmla="*/ 1804429 h 2350482"/>
                <a:gd name="connsiteX527" fmla="*/ 1034925 w 1251770"/>
                <a:gd name="connsiteY527" fmla="*/ 1780910 h 2350482"/>
                <a:gd name="connsiteX528" fmla="*/ 1032441 w 1251770"/>
                <a:gd name="connsiteY528" fmla="*/ 1774772 h 2350482"/>
                <a:gd name="connsiteX529" fmla="*/ 1041113 w 1251770"/>
                <a:gd name="connsiteY529" fmla="*/ 1753838 h 2350482"/>
                <a:gd name="connsiteX530" fmla="*/ 1038279 w 1251770"/>
                <a:gd name="connsiteY530" fmla="*/ 1746998 h 2350482"/>
                <a:gd name="connsiteX531" fmla="*/ 1047301 w 1251770"/>
                <a:gd name="connsiteY531" fmla="*/ 1725218 h 2350482"/>
                <a:gd name="connsiteX532" fmla="*/ 1044576 w 1251770"/>
                <a:gd name="connsiteY532" fmla="*/ 1718641 h 2350482"/>
                <a:gd name="connsiteX533" fmla="*/ 1053489 w 1251770"/>
                <a:gd name="connsiteY533" fmla="*/ 1696599 h 2350482"/>
                <a:gd name="connsiteX534" fmla="*/ 1050690 w 1251770"/>
                <a:gd name="connsiteY534" fmla="*/ 1689677 h 2350482"/>
                <a:gd name="connsiteX535" fmla="*/ 1059677 w 1251770"/>
                <a:gd name="connsiteY535" fmla="*/ 1667980 h 2350482"/>
                <a:gd name="connsiteX536" fmla="*/ 1056683 w 1251770"/>
                <a:gd name="connsiteY536" fmla="*/ 1660753 h 2350482"/>
                <a:gd name="connsiteX537" fmla="*/ 1065864 w 1251770"/>
                <a:gd name="connsiteY537" fmla="*/ 1638588 h 2350482"/>
                <a:gd name="connsiteX538" fmla="*/ 1063833 w 1251770"/>
                <a:gd name="connsiteY538" fmla="*/ 1633682 h 2350482"/>
                <a:gd name="connsiteX539" fmla="*/ 1072052 w 1251770"/>
                <a:gd name="connsiteY539" fmla="*/ 1613837 h 2350482"/>
                <a:gd name="connsiteX540" fmla="*/ 1069588 w 1251770"/>
                <a:gd name="connsiteY540" fmla="*/ 1607887 h 2350482"/>
                <a:gd name="connsiteX541" fmla="*/ 1072046 w 1251770"/>
                <a:gd name="connsiteY541" fmla="*/ 1606868 h 2350482"/>
                <a:gd name="connsiteX542" fmla="*/ 1081334 w 1251770"/>
                <a:gd name="connsiteY542" fmla="*/ 1584444 h 2350482"/>
                <a:gd name="connsiteX543" fmla="*/ 1079155 w 1251770"/>
                <a:gd name="connsiteY543" fmla="*/ 1579184 h 2350482"/>
                <a:gd name="connsiteX544" fmla="*/ 1079554 w 1251770"/>
                <a:gd name="connsiteY544" fmla="*/ 1579023 h 2350482"/>
                <a:gd name="connsiteX545" fmla="*/ 1089070 w 1251770"/>
                <a:gd name="connsiteY545" fmla="*/ 1556598 h 2350482"/>
                <a:gd name="connsiteX546" fmla="*/ 1087670 w 1251770"/>
                <a:gd name="connsiteY546" fmla="*/ 1553301 h 2350482"/>
                <a:gd name="connsiteX547" fmla="*/ 1089062 w 1251770"/>
                <a:gd name="connsiteY547" fmla="*/ 1552725 h 2350482"/>
                <a:gd name="connsiteX548" fmla="*/ 1098350 w 1251770"/>
                <a:gd name="connsiteY548" fmla="*/ 1530300 h 2350482"/>
                <a:gd name="connsiteX549" fmla="*/ 1095678 w 1251770"/>
                <a:gd name="connsiteY549" fmla="*/ 1523847 h 2350482"/>
                <a:gd name="connsiteX550" fmla="*/ 1104538 w 1251770"/>
                <a:gd name="connsiteY550" fmla="*/ 1502455 h 2350482"/>
                <a:gd name="connsiteX551" fmla="*/ 1103167 w 1251770"/>
                <a:gd name="connsiteY551" fmla="*/ 1499145 h 2350482"/>
                <a:gd name="connsiteX552" fmla="*/ 1104531 w 1251770"/>
                <a:gd name="connsiteY552" fmla="*/ 1498580 h 2350482"/>
                <a:gd name="connsiteX553" fmla="*/ 1113820 w 1251770"/>
                <a:gd name="connsiteY553" fmla="*/ 1476156 h 2350482"/>
                <a:gd name="connsiteX554" fmla="*/ 1111902 w 1251770"/>
                <a:gd name="connsiteY554" fmla="*/ 1471526 h 2350482"/>
                <a:gd name="connsiteX555" fmla="*/ 1113813 w 1251770"/>
                <a:gd name="connsiteY555" fmla="*/ 1470735 h 2350482"/>
                <a:gd name="connsiteX556" fmla="*/ 1123102 w 1251770"/>
                <a:gd name="connsiteY556" fmla="*/ 1448310 h 2350482"/>
                <a:gd name="connsiteX557" fmla="*/ 1121732 w 1251770"/>
                <a:gd name="connsiteY557" fmla="*/ 1445002 h 2350482"/>
                <a:gd name="connsiteX558" fmla="*/ 1123096 w 1251770"/>
                <a:gd name="connsiteY558" fmla="*/ 1444437 h 2350482"/>
                <a:gd name="connsiteX559" fmla="*/ 1132384 w 1251770"/>
                <a:gd name="connsiteY559" fmla="*/ 1422012 h 2350482"/>
                <a:gd name="connsiteX560" fmla="*/ 1130579 w 1251770"/>
                <a:gd name="connsiteY560" fmla="*/ 1417656 h 2350482"/>
                <a:gd name="connsiteX561" fmla="*/ 1133697 w 1251770"/>
                <a:gd name="connsiteY561" fmla="*/ 1416365 h 2350482"/>
                <a:gd name="connsiteX562" fmla="*/ 1143213 w 1251770"/>
                <a:gd name="connsiteY562" fmla="*/ 1393393 h 2350482"/>
                <a:gd name="connsiteX563" fmla="*/ 1142116 w 1251770"/>
                <a:gd name="connsiteY563" fmla="*/ 1390745 h 2350482"/>
                <a:gd name="connsiteX564" fmla="*/ 1143206 w 1251770"/>
                <a:gd name="connsiteY564" fmla="*/ 1390293 h 2350482"/>
                <a:gd name="connsiteX565" fmla="*/ 1152495 w 1251770"/>
                <a:gd name="connsiteY565" fmla="*/ 1367869 h 2350482"/>
                <a:gd name="connsiteX566" fmla="*/ 1151441 w 1251770"/>
                <a:gd name="connsiteY566" fmla="*/ 1365326 h 2350482"/>
                <a:gd name="connsiteX567" fmla="*/ 1152488 w 1251770"/>
                <a:gd name="connsiteY567" fmla="*/ 1364862 h 2350482"/>
                <a:gd name="connsiteX568" fmla="*/ 1161777 w 1251770"/>
                <a:gd name="connsiteY568" fmla="*/ 1340796 h 2350482"/>
                <a:gd name="connsiteX569" fmla="*/ 1160229 w 1251770"/>
                <a:gd name="connsiteY569" fmla="*/ 1336787 h 2350482"/>
                <a:gd name="connsiteX570" fmla="*/ 1161770 w 1251770"/>
                <a:gd name="connsiteY570" fmla="*/ 1336149 h 2350482"/>
                <a:gd name="connsiteX571" fmla="*/ 1171059 w 1251770"/>
                <a:gd name="connsiteY571" fmla="*/ 1313724 h 2350482"/>
                <a:gd name="connsiteX572" fmla="*/ 1170707 w 1251770"/>
                <a:gd name="connsiteY572" fmla="*/ 1312875 h 2350482"/>
                <a:gd name="connsiteX573" fmla="*/ 1175013 w 1251770"/>
                <a:gd name="connsiteY573" fmla="*/ 1311171 h 2350482"/>
                <a:gd name="connsiteX574" fmla="*/ 1184981 w 1251770"/>
                <a:gd name="connsiteY574" fmla="*/ 1288200 h 2350482"/>
                <a:gd name="connsiteX575" fmla="*/ 1183802 w 1251770"/>
                <a:gd name="connsiteY575" fmla="*/ 1285482 h 2350482"/>
                <a:gd name="connsiteX576" fmla="*/ 1184748 w 1251770"/>
                <a:gd name="connsiteY576" fmla="*/ 1285099 h 2350482"/>
                <a:gd name="connsiteX577" fmla="*/ 1194264 w 1251770"/>
                <a:gd name="connsiteY577" fmla="*/ 1262675 h 2350482"/>
                <a:gd name="connsiteX578" fmla="*/ 1193189 w 1251770"/>
                <a:gd name="connsiteY578" fmla="*/ 1260141 h 2350482"/>
                <a:gd name="connsiteX579" fmla="*/ 1194256 w 1251770"/>
                <a:gd name="connsiteY579" fmla="*/ 1259668 h 2350482"/>
                <a:gd name="connsiteX580" fmla="*/ 1203545 w 1251770"/>
                <a:gd name="connsiteY580" fmla="*/ 1235602 h 2350482"/>
                <a:gd name="connsiteX581" fmla="*/ 1202424 w 1251770"/>
                <a:gd name="connsiteY581" fmla="*/ 1232698 h 2350482"/>
                <a:gd name="connsiteX582" fmla="*/ 1206632 w 1251770"/>
                <a:gd name="connsiteY582" fmla="*/ 1230955 h 2350482"/>
                <a:gd name="connsiteX583" fmla="*/ 1215920 w 1251770"/>
                <a:gd name="connsiteY583" fmla="*/ 1208530 h 2350482"/>
                <a:gd name="connsiteX584" fmla="*/ 1215482 w 1251770"/>
                <a:gd name="connsiteY584" fmla="*/ 1207472 h 2350482"/>
                <a:gd name="connsiteX585" fmla="*/ 1219007 w 1251770"/>
                <a:gd name="connsiteY585" fmla="*/ 1205976 h 2350482"/>
                <a:gd name="connsiteX586" fmla="*/ 1228296 w 1251770"/>
                <a:gd name="connsiteY586" fmla="*/ 1183005 h 2350482"/>
                <a:gd name="connsiteX587" fmla="*/ 1227403 w 1251770"/>
                <a:gd name="connsiteY587" fmla="*/ 1180797 h 2350482"/>
                <a:gd name="connsiteX588" fmla="*/ 1229610 w 1251770"/>
                <a:gd name="connsiteY588" fmla="*/ 1179904 h 2350482"/>
                <a:gd name="connsiteX589" fmla="*/ 1239125 w 1251770"/>
                <a:gd name="connsiteY589" fmla="*/ 1157480 h 2350482"/>
                <a:gd name="connsiteX590" fmla="*/ 1238678 w 1251770"/>
                <a:gd name="connsiteY590" fmla="*/ 1156426 h 2350482"/>
                <a:gd name="connsiteX591" fmla="*/ 1242212 w 1251770"/>
                <a:gd name="connsiteY591" fmla="*/ 1154927 h 2350482"/>
                <a:gd name="connsiteX592" fmla="*/ 1251501 w 1251770"/>
                <a:gd name="connsiteY592" fmla="*/ 1131955 h 2350482"/>
                <a:gd name="connsiteX593" fmla="*/ 1250870 w 1251770"/>
                <a:gd name="connsiteY593" fmla="*/ 1130394 h 2350482"/>
                <a:gd name="connsiteX594" fmla="*/ 1251770 w 1251770"/>
                <a:gd name="connsiteY594" fmla="*/ 1130022 h 2350482"/>
                <a:gd name="connsiteX595" fmla="*/ 1251770 w 1251770"/>
                <a:gd name="connsiteY595" fmla="*/ 1006773 h 2350482"/>
                <a:gd name="connsiteX596" fmla="*/ 1251500 w 1251770"/>
                <a:gd name="connsiteY596" fmla="*/ 1007424 h 2350482"/>
                <a:gd name="connsiteX597" fmla="*/ 1251770 w 1251770"/>
                <a:gd name="connsiteY597" fmla="*/ 1008076 h 2350482"/>
                <a:gd name="connsiteX598" fmla="*/ 1251770 w 1251770"/>
                <a:gd name="connsiteY598" fmla="*/ 844871 h 2350482"/>
                <a:gd name="connsiteX599" fmla="*/ 1245312 w 1251770"/>
                <a:gd name="connsiteY599" fmla="*/ 860461 h 2350482"/>
                <a:gd name="connsiteX600" fmla="*/ 1246055 w 1251770"/>
                <a:gd name="connsiteY600" fmla="*/ 862253 h 2350482"/>
                <a:gd name="connsiteX601" fmla="*/ 1240904 w 1251770"/>
                <a:gd name="connsiteY601" fmla="*/ 864336 h 2350482"/>
                <a:gd name="connsiteX602" fmla="*/ 1233102 w 1251770"/>
                <a:gd name="connsiteY602" fmla="*/ 882723 h 2350482"/>
                <a:gd name="connsiteX603" fmla="*/ 1225208 w 1251770"/>
                <a:gd name="connsiteY603" fmla="*/ 885993 h 2350482"/>
                <a:gd name="connsiteX604" fmla="*/ 1215919 w 1251770"/>
                <a:gd name="connsiteY604" fmla="*/ 908418 h 2350482"/>
                <a:gd name="connsiteX605" fmla="*/ 1216837 w 1251770"/>
                <a:gd name="connsiteY605" fmla="*/ 910633 h 2350482"/>
                <a:gd name="connsiteX606" fmla="*/ 1212832 w 1251770"/>
                <a:gd name="connsiteY606" fmla="*/ 912292 h 2350482"/>
                <a:gd name="connsiteX607" fmla="*/ 1203661 w 1251770"/>
                <a:gd name="connsiteY607" fmla="*/ 934434 h 2350482"/>
                <a:gd name="connsiteX608" fmla="*/ 1197363 w 1251770"/>
                <a:gd name="connsiteY608" fmla="*/ 937044 h 2350482"/>
                <a:gd name="connsiteX609" fmla="*/ 1188573 w 1251770"/>
                <a:gd name="connsiteY609" fmla="*/ 958264 h 2350482"/>
                <a:gd name="connsiteX610" fmla="*/ 1183666 w 1251770"/>
                <a:gd name="connsiteY610" fmla="*/ 960248 h 2350482"/>
                <a:gd name="connsiteX611" fmla="*/ 1174152 w 1251770"/>
                <a:gd name="connsiteY611" fmla="*/ 982672 h 2350482"/>
                <a:gd name="connsiteX612" fmla="*/ 1174530 w 1251770"/>
                <a:gd name="connsiteY612" fmla="*/ 983563 h 2350482"/>
                <a:gd name="connsiteX613" fmla="*/ 1171064 w 1251770"/>
                <a:gd name="connsiteY613" fmla="*/ 985000 h 2350482"/>
                <a:gd name="connsiteX614" fmla="*/ 1161811 w 1251770"/>
                <a:gd name="connsiteY614" fmla="*/ 1007340 h 2350482"/>
                <a:gd name="connsiteX615" fmla="*/ 1155595 w 1251770"/>
                <a:gd name="connsiteY615" fmla="*/ 1009977 h 2350482"/>
                <a:gd name="connsiteX616" fmla="*/ 1146994 w 1251770"/>
                <a:gd name="connsiteY616" fmla="*/ 1031248 h 2350482"/>
                <a:gd name="connsiteX617" fmla="*/ 1141898 w 1251770"/>
                <a:gd name="connsiteY617" fmla="*/ 1033409 h 2350482"/>
                <a:gd name="connsiteX618" fmla="*/ 1132470 w 1251770"/>
                <a:gd name="connsiteY618" fmla="*/ 1056713 h 2350482"/>
                <a:gd name="connsiteX619" fmla="*/ 1129523 w 1251770"/>
                <a:gd name="connsiteY619" fmla="*/ 1057933 h 2350482"/>
                <a:gd name="connsiteX620" fmla="*/ 1120008 w 1251770"/>
                <a:gd name="connsiteY620" fmla="*/ 1080905 h 2350482"/>
                <a:gd name="connsiteX621" fmla="*/ 1120652 w 1251770"/>
                <a:gd name="connsiteY621" fmla="*/ 1082459 h 2350482"/>
                <a:gd name="connsiteX622" fmla="*/ 1116921 w 1251770"/>
                <a:gd name="connsiteY622" fmla="*/ 1084006 h 2350482"/>
                <a:gd name="connsiteX623" fmla="*/ 1107632 w 1251770"/>
                <a:gd name="connsiteY623" fmla="*/ 1106430 h 2350482"/>
                <a:gd name="connsiteX624" fmla="*/ 1108161 w 1251770"/>
                <a:gd name="connsiteY624" fmla="*/ 1107704 h 2350482"/>
                <a:gd name="connsiteX625" fmla="*/ 1104998 w 1251770"/>
                <a:gd name="connsiteY625" fmla="*/ 1108983 h 2350482"/>
                <a:gd name="connsiteX626" fmla="*/ 1095257 w 1251770"/>
                <a:gd name="connsiteY626" fmla="*/ 1131955 h 2350482"/>
                <a:gd name="connsiteX627" fmla="*/ 1096375 w 1251770"/>
                <a:gd name="connsiteY627" fmla="*/ 1134594 h 2350482"/>
                <a:gd name="connsiteX628" fmla="*/ 1095263 w 1251770"/>
                <a:gd name="connsiteY628" fmla="*/ 1135055 h 2350482"/>
                <a:gd name="connsiteX629" fmla="*/ 1085975 w 1251770"/>
                <a:gd name="connsiteY629" fmla="*/ 1157480 h 2350482"/>
                <a:gd name="connsiteX630" fmla="*/ 1086232 w 1251770"/>
                <a:gd name="connsiteY630" fmla="*/ 1158100 h 2350482"/>
                <a:gd name="connsiteX631" fmla="*/ 1081566 w 1251770"/>
                <a:gd name="connsiteY631" fmla="*/ 1160033 h 2350482"/>
                <a:gd name="connsiteX632" fmla="*/ 1072051 w 1251770"/>
                <a:gd name="connsiteY632" fmla="*/ 1183005 h 2350482"/>
                <a:gd name="connsiteX633" fmla="*/ 1072696 w 1251770"/>
                <a:gd name="connsiteY633" fmla="*/ 1184559 h 2350482"/>
                <a:gd name="connsiteX634" fmla="*/ 1068964 w 1251770"/>
                <a:gd name="connsiteY634" fmla="*/ 1186106 h 2350482"/>
                <a:gd name="connsiteX635" fmla="*/ 1059676 w 1251770"/>
                <a:gd name="connsiteY635" fmla="*/ 1208530 h 2350482"/>
                <a:gd name="connsiteX636" fmla="*/ 1060728 w 1251770"/>
                <a:gd name="connsiteY636" fmla="*/ 1211072 h 2350482"/>
                <a:gd name="connsiteX637" fmla="*/ 1059683 w 1251770"/>
                <a:gd name="connsiteY637" fmla="*/ 1211536 h 2350482"/>
                <a:gd name="connsiteX638" fmla="*/ 1050394 w 1251770"/>
                <a:gd name="connsiteY638" fmla="*/ 1235602 h 2350482"/>
                <a:gd name="connsiteX639" fmla="*/ 1051515 w 1251770"/>
                <a:gd name="connsiteY639" fmla="*/ 1238507 h 2350482"/>
                <a:gd name="connsiteX640" fmla="*/ 1047307 w 1251770"/>
                <a:gd name="connsiteY640" fmla="*/ 1240250 h 2350482"/>
                <a:gd name="connsiteX641" fmla="*/ 1038018 w 1251770"/>
                <a:gd name="connsiteY641" fmla="*/ 1262675 h 2350482"/>
                <a:gd name="connsiteX642" fmla="*/ 1038729 w 1251770"/>
                <a:gd name="connsiteY642" fmla="*/ 1264390 h 2350482"/>
                <a:gd name="connsiteX643" fmla="*/ 1036705 w 1251770"/>
                <a:gd name="connsiteY643" fmla="*/ 1265228 h 2350482"/>
                <a:gd name="connsiteX644" fmla="*/ 1027190 w 1251770"/>
                <a:gd name="connsiteY644" fmla="*/ 1288200 h 2350482"/>
                <a:gd name="connsiteX645" fmla="*/ 1027923 w 1251770"/>
                <a:gd name="connsiteY645" fmla="*/ 1289970 h 2350482"/>
                <a:gd name="connsiteX646" fmla="*/ 1024556 w 1251770"/>
                <a:gd name="connsiteY646" fmla="*/ 1291300 h 2350482"/>
                <a:gd name="connsiteX647" fmla="*/ 1014814 w 1251770"/>
                <a:gd name="connsiteY647" fmla="*/ 1313724 h 2350482"/>
                <a:gd name="connsiteX648" fmla="*/ 1015909 w 1251770"/>
                <a:gd name="connsiteY648" fmla="*/ 1316246 h 2350482"/>
                <a:gd name="connsiteX649" fmla="*/ 1014821 w 1251770"/>
                <a:gd name="connsiteY649" fmla="*/ 1316731 h 2350482"/>
                <a:gd name="connsiteX650" fmla="*/ 1005532 w 1251770"/>
                <a:gd name="connsiteY650" fmla="*/ 1340796 h 2350482"/>
                <a:gd name="connsiteX651" fmla="*/ 1007080 w 1251770"/>
                <a:gd name="connsiteY651" fmla="*/ 1344805 h 2350482"/>
                <a:gd name="connsiteX652" fmla="*/ 1005539 w 1251770"/>
                <a:gd name="connsiteY652" fmla="*/ 1345444 h 2350482"/>
                <a:gd name="connsiteX653" fmla="*/ 996250 w 1251770"/>
                <a:gd name="connsiteY653" fmla="*/ 1367869 h 2350482"/>
                <a:gd name="connsiteX654" fmla="*/ 997151 w 1251770"/>
                <a:gd name="connsiteY654" fmla="*/ 1370042 h 2350482"/>
                <a:gd name="connsiteX655" fmla="*/ 996256 w 1251770"/>
                <a:gd name="connsiteY655" fmla="*/ 1370421 h 2350482"/>
                <a:gd name="connsiteX656" fmla="*/ 986968 w 1251770"/>
                <a:gd name="connsiteY656" fmla="*/ 1393393 h 2350482"/>
                <a:gd name="connsiteX657" fmla="*/ 988936 w 1251770"/>
                <a:gd name="connsiteY657" fmla="*/ 1398261 h 2350482"/>
                <a:gd name="connsiteX658" fmla="*/ 985654 w 1251770"/>
                <a:gd name="connsiteY658" fmla="*/ 1399588 h 2350482"/>
                <a:gd name="connsiteX659" fmla="*/ 976139 w 1251770"/>
                <a:gd name="connsiteY659" fmla="*/ 1422012 h 2350482"/>
                <a:gd name="connsiteX660" fmla="*/ 977539 w 1251770"/>
                <a:gd name="connsiteY660" fmla="*/ 1425309 h 2350482"/>
                <a:gd name="connsiteX661" fmla="*/ 976146 w 1251770"/>
                <a:gd name="connsiteY661" fmla="*/ 1425886 h 2350482"/>
                <a:gd name="connsiteX662" fmla="*/ 966857 w 1251770"/>
                <a:gd name="connsiteY662" fmla="*/ 1448310 h 2350482"/>
                <a:gd name="connsiteX663" fmla="*/ 968775 w 1251770"/>
                <a:gd name="connsiteY663" fmla="*/ 1452939 h 2350482"/>
                <a:gd name="connsiteX664" fmla="*/ 966864 w 1251770"/>
                <a:gd name="connsiteY664" fmla="*/ 1453731 h 2350482"/>
                <a:gd name="connsiteX665" fmla="*/ 957576 w 1251770"/>
                <a:gd name="connsiteY665" fmla="*/ 1476156 h 2350482"/>
                <a:gd name="connsiteX666" fmla="*/ 959928 w 1251770"/>
                <a:gd name="connsiteY666" fmla="*/ 1481835 h 2350482"/>
                <a:gd name="connsiteX667" fmla="*/ 951388 w 1251770"/>
                <a:gd name="connsiteY667" fmla="*/ 1502455 h 2350482"/>
                <a:gd name="connsiteX668" fmla="*/ 953305 w 1251770"/>
                <a:gd name="connsiteY668" fmla="*/ 1507083 h 2350482"/>
                <a:gd name="connsiteX669" fmla="*/ 951395 w 1251770"/>
                <a:gd name="connsiteY669" fmla="*/ 1507876 h 2350482"/>
                <a:gd name="connsiteX670" fmla="*/ 942106 w 1251770"/>
                <a:gd name="connsiteY670" fmla="*/ 1530300 h 2350482"/>
                <a:gd name="connsiteX671" fmla="*/ 943549 w 1251770"/>
                <a:gd name="connsiteY671" fmla="*/ 1533785 h 2350482"/>
                <a:gd name="connsiteX672" fmla="*/ 942566 w 1251770"/>
                <a:gd name="connsiteY672" fmla="*/ 1534174 h 2350482"/>
                <a:gd name="connsiteX673" fmla="*/ 932824 w 1251770"/>
                <a:gd name="connsiteY673" fmla="*/ 1556598 h 2350482"/>
                <a:gd name="connsiteX674" fmla="*/ 935093 w 1251770"/>
                <a:gd name="connsiteY674" fmla="*/ 1561821 h 2350482"/>
                <a:gd name="connsiteX675" fmla="*/ 934604 w 1251770"/>
                <a:gd name="connsiteY675" fmla="*/ 1562019 h 2350482"/>
                <a:gd name="connsiteX676" fmla="*/ 925090 w 1251770"/>
                <a:gd name="connsiteY676" fmla="*/ 1584444 h 2350482"/>
                <a:gd name="connsiteX677" fmla="*/ 928231 w 1251770"/>
                <a:gd name="connsiteY677" fmla="*/ 1591849 h 2350482"/>
                <a:gd name="connsiteX678" fmla="*/ 918902 w 1251770"/>
                <a:gd name="connsiteY678" fmla="*/ 1613837 h 2350482"/>
                <a:gd name="connsiteX679" fmla="*/ 919743 w 1251770"/>
                <a:gd name="connsiteY679" fmla="*/ 1615818 h 2350482"/>
                <a:gd name="connsiteX680" fmla="*/ 918909 w 1251770"/>
                <a:gd name="connsiteY680" fmla="*/ 1616164 h 2350482"/>
                <a:gd name="connsiteX681" fmla="*/ 909620 w 1251770"/>
                <a:gd name="connsiteY681" fmla="*/ 1638588 h 2350482"/>
                <a:gd name="connsiteX682" fmla="*/ 912614 w 1251770"/>
                <a:gd name="connsiteY682" fmla="*/ 1645814 h 2350482"/>
                <a:gd name="connsiteX683" fmla="*/ 903432 w 1251770"/>
                <a:gd name="connsiteY683" fmla="*/ 1667980 h 2350482"/>
                <a:gd name="connsiteX684" fmla="*/ 906157 w 1251770"/>
                <a:gd name="connsiteY684" fmla="*/ 1674558 h 2350482"/>
                <a:gd name="connsiteX685" fmla="*/ 897244 w 1251770"/>
                <a:gd name="connsiteY685" fmla="*/ 1696599 h 2350482"/>
                <a:gd name="connsiteX686" fmla="*/ 900043 w 1251770"/>
                <a:gd name="connsiteY686" fmla="*/ 1703522 h 2350482"/>
                <a:gd name="connsiteX687" fmla="*/ 891056 w 1251770"/>
                <a:gd name="connsiteY687" fmla="*/ 1725218 h 2350482"/>
                <a:gd name="connsiteX688" fmla="*/ 893781 w 1251770"/>
                <a:gd name="connsiteY688" fmla="*/ 1731796 h 2350482"/>
                <a:gd name="connsiteX689" fmla="*/ 884868 w 1251770"/>
                <a:gd name="connsiteY689" fmla="*/ 1753838 h 2350482"/>
                <a:gd name="connsiteX690" fmla="*/ 886476 w 1251770"/>
                <a:gd name="connsiteY690" fmla="*/ 1757815 h 2350482"/>
                <a:gd name="connsiteX691" fmla="*/ 877133 w 1251770"/>
                <a:gd name="connsiteY691" fmla="*/ 1780910 h 2350482"/>
                <a:gd name="connsiteX692" fmla="*/ 879879 w 1251770"/>
                <a:gd name="connsiteY692" fmla="*/ 1787699 h 2350482"/>
                <a:gd name="connsiteX693" fmla="*/ 870945 w 1251770"/>
                <a:gd name="connsiteY693" fmla="*/ 1808755 h 2350482"/>
                <a:gd name="connsiteX694" fmla="*/ 875306 w 1251770"/>
                <a:gd name="connsiteY694" fmla="*/ 1819032 h 2350482"/>
                <a:gd name="connsiteX695" fmla="*/ 867851 w 1251770"/>
                <a:gd name="connsiteY695" fmla="*/ 1836600 h 2350482"/>
                <a:gd name="connsiteX696" fmla="*/ 870881 w 1251770"/>
                <a:gd name="connsiteY696" fmla="*/ 1843739 h 2350482"/>
                <a:gd name="connsiteX697" fmla="*/ 861663 w 1251770"/>
                <a:gd name="connsiteY697" fmla="*/ 1865993 h 2350482"/>
                <a:gd name="connsiteX698" fmla="*/ 865883 w 1251770"/>
                <a:gd name="connsiteY698" fmla="*/ 1876181 h 2350482"/>
                <a:gd name="connsiteX699" fmla="*/ 858569 w 1251770"/>
                <a:gd name="connsiteY699" fmla="*/ 1893839 h 2350482"/>
                <a:gd name="connsiteX700" fmla="*/ 861657 w 1251770"/>
                <a:gd name="connsiteY700" fmla="*/ 1901293 h 2350482"/>
                <a:gd name="connsiteX701" fmla="*/ 852382 w 1251770"/>
                <a:gd name="connsiteY701" fmla="*/ 1924778 h 2350482"/>
                <a:gd name="connsiteX702" fmla="*/ 856403 w 1251770"/>
                <a:gd name="connsiteY702" fmla="*/ 1934960 h 2350482"/>
                <a:gd name="connsiteX703" fmla="*/ 849288 w 1251770"/>
                <a:gd name="connsiteY703" fmla="*/ 1953396 h 2350482"/>
                <a:gd name="connsiteX704" fmla="*/ 853822 w 1251770"/>
                <a:gd name="connsiteY704" fmla="*/ 1965145 h 2350482"/>
                <a:gd name="connsiteX705" fmla="*/ 846194 w 1251770"/>
                <a:gd name="connsiteY705" fmla="*/ 1983562 h 2350482"/>
                <a:gd name="connsiteX706" fmla="*/ 849133 w 1251770"/>
                <a:gd name="connsiteY706" fmla="*/ 1990658 h 2350482"/>
                <a:gd name="connsiteX707" fmla="*/ 840006 w 1251770"/>
                <a:gd name="connsiteY707" fmla="*/ 2012181 h 2350482"/>
                <a:gd name="connsiteX708" fmla="*/ 844619 w 1251770"/>
                <a:gd name="connsiteY708" fmla="*/ 2023059 h 2350482"/>
                <a:gd name="connsiteX709" fmla="*/ 836912 w 1251770"/>
                <a:gd name="connsiteY709" fmla="*/ 2040801 h 2350482"/>
                <a:gd name="connsiteX710" fmla="*/ 843144 w 1251770"/>
                <a:gd name="connsiteY710" fmla="*/ 2055147 h 2350482"/>
                <a:gd name="connsiteX711" fmla="*/ 836912 w 1251770"/>
                <a:gd name="connsiteY711" fmla="*/ 2070193 h 2350482"/>
                <a:gd name="connsiteX712" fmla="*/ 841131 w 1251770"/>
                <a:gd name="connsiteY712" fmla="*/ 2080381 h 2350482"/>
                <a:gd name="connsiteX713" fmla="*/ 833818 w 1251770"/>
                <a:gd name="connsiteY713" fmla="*/ 2098038 h 2350482"/>
                <a:gd name="connsiteX714" fmla="*/ 838335 w 1251770"/>
                <a:gd name="connsiteY714" fmla="*/ 2108942 h 2350482"/>
                <a:gd name="connsiteX715" fmla="*/ 829176 w 1251770"/>
                <a:gd name="connsiteY715" fmla="*/ 2130525 h 2350482"/>
                <a:gd name="connsiteX716" fmla="*/ 833609 w 1251770"/>
                <a:gd name="connsiteY716" fmla="*/ 2140972 h 2350482"/>
                <a:gd name="connsiteX717" fmla="*/ 826083 w 1251770"/>
                <a:gd name="connsiteY717" fmla="*/ 2159144 h 2350482"/>
                <a:gd name="connsiteX718" fmla="*/ 832081 w 1251770"/>
                <a:gd name="connsiteY718" fmla="*/ 2173626 h 2350482"/>
                <a:gd name="connsiteX719" fmla="*/ 826083 w 1251770"/>
                <a:gd name="connsiteY719" fmla="*/ 2187762 h 2350482"/>
                <a:gd name="connsiteX720" fmla="*/ 830655 w 1251770"/>
                <a:gd name="connsiteY720" fmla="*/ 2198538 h 2350482"/>
                <a:gd name="connsiteX721" fmla="*/ 822989 w 1251770"/>
                <a:gd name="connsiteY721" fmla="*/ 2217928 h 2350482"/>
                <a:gd name="connsiteX722" fmla="*/ 829163 w 1251770"/>
                <a:gd name="connsiteY722" fmla="*/ 2233543 h 2350482"/>
                <a:gd name="connsiteX723" fmla="*/ 822989 w 1251770"/>
                <a:gd name="connsiteY723" fmla="*/ 2248095 h 2350482"/>
                <a:gd name="connsiteX724" fmla="*/ 829224 w 1251770"/>
                <a:gd name="connsiteY724" fmla="*/ 2262791 h 2350482"/>
                <a:gd name="connsiteX725" fmla="*/ 822989 w 1251770"/>
                <a:gd name="connsiteY725" fmla="*/ 2277487 h 2350482"/>
                <a:gd name="connsiteX726" fmla="*/ 829553 w 1251770"/>
                <a:gd name="connsiteY726" fmla="*/ 2292956 h 2350482"/>
                <a:gd name="connsiteX727" fmla="*/ 822989 w 1251770"/>
                <a:gd name="connsiteY727" fmla="*/ 2308426 h 2350482"/>
                <a:gd name="connsiteX728" fmla="*/ 829224 w 1251770"/>
                <a:gd name="connsiteY728" fmla="*/ 2323123 h 2350482"/>
                <a:gd name="connsiteX729" fmla="*/ 822989 w 1251770"/>
                <a:gd name="connsiteY729" fmla="*/ 2337819 h 2350482"/>
                <a:gd name="connsiteX730" fmla="*/ 828362 w 1251770"/>
                <a:gd name="connsiteY730" fmla="*/ 2350482 h 2350482"/>
                <a:gd name="connsiteX731" fmla="*/ 882589 w 1251770"/>
                <a:gd name="connsiteY731" fmla="*/ 2350482 h 2350482"/>
                <a:gd name="connsiteX732" fmla="*/ 887962 w 1251770"/>
                <a:gd name="connsiteY732" fmla="*/ 2337819 h 2350482"/>
                <a:gd name="connsiteX733" fmla="*/ 881727 w 1251770"/>
                <a:gd name="connsiteY733" fmla="*/ 2323123 h 2350482"/>
                <a:gd name="connsiteX734" fmla="*/ 887962 w 1251770"/>
                <a:gd name="connsiteY734" fmla="*/ 2308426 h 2350482"/>
                <a:gd name="connsiteX735" fmla="*/ 881398 w 1251770"/>
                <a:gd name="connsiteY735" fmla="*/ 2292956 h 2350482"/>
                <a:gd name="connsiteX736" fmla="*/ 887962 w 1251770"/>
                <a:gd name="connsiteY736" fmla="*/ 2277487 h 2350482"/>
                <a:gd name="connsiteX737" fmla="*/ 881727 w 1251770"/>
                <a:gd name="connsiteY737" fmla="*/ 2262791 h 2350482"/>
                <a:gd name="connsiteX738" fmla="*/ 887962 w 1251770"/>
                <a:gd name="connsiteY738" fmla="*/ 2248095 h 2350482"/>
                <a:gd name="connsiteX739" fmla="*/ 881788 w 1251770"/>
                <a:gd name="connsiteY739" fmla="*/ 2233543 h 2350482"/>
                <a:gd name="connsiteX740" fmla="*/ 887962 w 1251770"/>
                <a:gd name="connsiteY740" fmla="*/ 2217928 h 2350482"/>
                <a:gd name="connsiteX741" fmla="*/ 883281 w 1251770"/>
                <a:gd name="connsiteY741" fmla="*/ 2206087 h 2350482"/>
                <a:gd name="connsiteX742" fmla="*/ 891056 w 1251770"/>
                <a:gd name="connsiteY742" fmla="*/ 2187762 h 2350482"/>
                <a:gd name="connsiteX743" fmla="*/ 885057 w 1251770"/>
                <a:gd name="connsiteY743" fmla="*/ 2173626 h 2350482"/>
                <a:gd name="connsiteX744" fmla="*/ 891056 w 1251770"/>
                <a:gd name="connsiteY744" fmla="*/ 2159144 h 2350482"/>
                <a:gd name="connsiteX745" fmla="*/ 886585 w 1251770"/>
                <a:gd name="connsiteY745" fmla="*/ 2148352 h 2350482"/>
                <a:gd name="connsiteX746" fmla="*/ 894150 w 1251770"/>
                <a:gd name="connsiteY746" fmla="*/ 2130525 h 2350482"/>
                <a:gd name="connsiteX747" fmla="*/ 888907 w 1251770"/>
                <a:gd name="connsiteY747" fmla="*/ 2118167 h 2350482"/>
                <a:gd name="connsiteX748" fmla="*/ 897244 w 1251770"/>
                <a:gd name="connsiteY748" fmla="*/ 2098038 h 2350482"/>
                <a:gd name="connsiteX749" fmla="*/ 893025 w 1251770"/>
                <a:gd name="connsiteY749" fmla="*/ 2087850 h 2350482"/>
                <a:gd name="connsiteX750" fmla="*/ 900338 w 1251770"/>
                <a:gd name="connsiteY750" fmla="*/ 2070193 h 2350482"/>
                <a:gd name="connsiteX751" fmla="*/ 895617 w 1251770"/>
                <a:gd name="connsiteY751" fmla="*/ 2058793 h 2350482"/>
                <a:gd name="connsiteX752" fmla="*/ 903433 w 1251770"/>
                <a:gd name="connsiteY752" fmla="*/ 2040801 h 2350482"/>
                <a:gd name="connsiteX753" fmla="*/ 898857 w 1251770"/>
                <a:gd name="connsiteY753" fmla="*/ 2030268 h 2350482"/>
                <a:gd name="connsiteX754" fmla="*/ 906527 w 1251770"/>
                <a:gd name="connsiteY754" fmla="*/ 2012181 h 2350482"/>
                <a:gd name="connsiteX755" fmla="*/ 902095 w 1251770"/>
                <a:gd name="connsiteY755" fmla="*/ 2001729 h 2350482"/>
                <a:gd name="connsiteX756" fmla="*/ 909620 w 1251770"/>
                <a:gd name="connsiteY756" fmla="*/ 1983562 h 2350482"/>
                <a:gd name="connsiteX757" fmla="*/ 905195 w 1251770"/>
                <a:gd name="connsiteY757" fmla="*/ 1972878 h 2350482"/>
                <a:gd name="connsiteX758" fmla="*/ 912714 w 1251770"/>
                <a:gd name="connsiteY758" fmla="*/ 1953396 h 2350482"/>
                <a:gd name="connsiteX759" fmla="*/ 908657 w 1251770"/>
                <a:gd name="connsiteY759" fmla="*/ 1942885 h 2350482"/>
                <a:gd name="connsiteX760" fmla="*/ 915808 w 1251770"/>
                <a:gd name="connsiteY760" fmla="*/ 1924778 h 2350482"/>
                <a:gd name="connsiteX761" fmla="*/ 912482 w 1251770"/>
                <a:gd name="connsiteY761" fmla="*/ 1916357 h 2350482"/>
                <a:gd name="connsiteX762" fmla="*/ 912707 w 1251770"/>
                <a:gd name="connsiteY762" fmla="*/ 1916263 h 2350482"/>
                <a:gd name="connsiteX763" fmla="*/ 921996 w 1251770"/>
                <a:gd name="connsiteY763" fmla="*/ 1893839 h 2350482"/>
                <a:gd name="connsiteX764" fmla="*/ 917775 w 1251770"/>
                <a:gd name="connsiteY764" fmla="*/ 1883651 h 2350482"/>
                <a:gd name="connsiteX765" fmla="*/ 925090 w 1251770"/>
                <a:gd name="connsiteY765" fmla="*/ 1865993 h 2350482"/>
                <a:gd name="connsiteX766" fmla="*/ 922362 w 1251770"/>
                <a:gd name="connsiteY766" fmla="*/ 1859408 h 2350482"/>
                <a:gd name="connsiteX767" fmla="*/ 923309 w 1251770"/>
                <a:gd name="connsiteY767" fmla="*/ 1859025 h 2350482"/>
                <a:gd name="connsiteX768" fmla="*/ 932825 w 1251770"/>
                <a:gd name="connsiteY768" fmla="*/ 1836600 h 2350482"/>
                <a:gd name="connsiteX769" fmla="*/ 928464 w 1251770"/>
                <a:gd name="connsiteY769" fmla="*/ 1826324 h 2350482"/>
                <a:gd name="connsiteX770" fmla="*/ 935919 w 1251770"/>
                <a:gd name="connsiteY770" fmla="*/ 1808755 h 2350482"/>
                <a:gd name="connsiteX771" fmla="*/ 933320 w 1251770"/>
                <a:gd name="connsiteY771" fmla="*/ 1802629 h 2350482"/>
                <a:gd name="connsiteX772" fmla="*/ 942107 w 1251770"/>
                <a:gd name="connsiteY772" fmla="*/ 1780910 h 2350482"/>
                <a:gd name="connsiteX773" fmla="*/ 939727 w 1251770"/>
                <a:gd name="connsiteY773" fmla="*/ 1775028 h 2350482"/>
                <a:gd name="connsiteX774" fmla="*/ 948295 w 1251770"/>
                <a:gd name="connsiteY774" fmla="*/ 1753838 h 2350482"/>
                <a:gd name="connsiteX775" fmla="*/ 945496 w 1251770"/>
                <a:gd name="connsiteY775" fmla="*/ 1746915 h 2350482"/>
                <a:gd name="connsiteX776" fmla="*/ 954483 w 1251770"/>
                <a:gd name="connsiteY776" fmla="*/ 1725218 h 2350482"/>
                <a:gd name="connsiteX777" fmla="*/ 951758 w 1251770"/>
                <a:gd name="connsiteY777" fmla="*/ 1718641 h 2350482"/>
                <a:gd name="connsiteX778" fmla="*/ 960670 w 1251770"/>
                <a:gd name="connsiteY778" fmla="*/ 1696599 h 2350482"/>
                <a:gd name="connsiteX779" fmla="*/ 957872 w 1251770"/>
                <a:gd name="connsiteY779" fmla="*/ 1689677 h 2350482"/>
                <a:gd name="connsiteX780" fmla="*/ 966858 w 1251770"/>
                <a:gd name="connsiteY780" fmla="*/ 1667980 h 2350482"/>
                <a:gd name="connsiteX781" fmla="*/ 963865 w 1251770"/>
                <a:gd name="connsiteY781" fmla="*/ 1660753 h 2350482"/>
                <a:gd name="connsiteX782" fmla="*/ 973046 w 1251770"/>
                <a:gd name="connsiteY782" fmla="*/ 1638588 h 2350482"/>
                <a:gd name="connsiteX783" fmla="*/ 972409 w 1251770"/>
                <a:gd name="connsiteY783" fmla="*/ 1637050 h 2350482"/>
                <a:gd name="connsiteX784" fmla="*/ 974360 w 1251770"/>
                <a:gd name="connsiteY784" fmla="*/ 1636261 h 2350482"/>
                <a:gd name="connsiteX785" fmla="*/ 983876 w 1251770"/>
                <a:gd name="connsiteY785" fmla="*/ 1613837 h 2350482"/>
                <a:gd name="connsiteX786" fmla="*/ 980734 w 1251770"/>
                <a:gd name="connsiteY786" fmla="*/ 1606432 h 2350482"/>
                <a:gd name="connsiteX787" fmla="*/ 990063 w 1251770"/>
                <a:gd name="connsiteY787" fmla="*/ 1584444 h 2350482"/>
                <a:gd name="connsiteX788" fmla="*/ 988028 w 1251770"/>
                <a:gd name="connsiteY788" fmla="*/ 1579645 h 2350482"/>
                <a:gd name="connsiteX789" fmla="*/ 989604 w 1251770"/>
                <a:gd name="connsiteY789" fmla="*/ 1579023 h 2350482"/>
                <a:gd name="connsiteX790" fmla="*/ 999345 w 1251770"/>
                <a:gd name="connsiteY790" fmla="*/ 1556598 h 2350482"/>
                <a:gd name="connsiteX791" fmla="*/ 996936 w 1251770"/>
                <a:gd name="connsiteY791" fmla="*/ 1551053 h 2350482"/>
                <a:gd name="connsiteX792" fmla="*/ 1005532 w 1251770"/>
                <a:gd name="connsiteY792" fmla="*/ 1530300 h 2350482"/>
                <a:gd name="connsiteX793" fmla="*/ 1003614 w 1251770"/>
                <a:gd name="connsiteY793" fmla="*/ 1525670 h 2350482"/>
                <a:gd name="connsiteX794" fmla="*/ 1005525 w 1251770"/>
                <a:gd name="connsiteY794" fmla="*/ 1524879 h 2350482"/>
                <a:gd name="connsiteX795" fmla="*/ 1014814 w 1251770"/>
                <a:gd name="connsiteY795" fmla="*/ 1502455 h 2350482"/>
                <a:gd name="connsiteX796" fmla="*/ 1012462 w 1251770"/>
                <a:gd name="connsiteY796" fmla="*/ 1496775 h 2350482"/>
                <a:gd name="connsiteX797" fmla="*/ 1021002 w 1251770"/>
                <a:gd name="connsiteY797" fmla="*/ 1476156 h 2350482"/>
                <a:gd name="connsiteX798" fmla="*/ 1019084 w 1251770"/>
                <a:gd name="connsiteY798" fmla="*/ 1471526 h 2350482"/>
                <a:gd name="connsiteX799" fmla="*/ 1020995 w 1251770"/>
                <a:gd name="connsiteY799" fmla="*/ 1470735 h 2350482"/>
                <a:gd name="connsiteX800" fmla="*/ 1030284 w 1251770"/>
                <a:gd name="connsiteY800" fmla="*/ 1448310 h 2350482"/>
                <a:gd name="connsiteX801" fmla="*/ 1029099 w 1251770"/>
                <a:gd name="connsiteY801" fmla="*/ 1445448 h 2350482"/>
                <a:gd name="connsiteX802" fmla="*/ 1031598 w 1251770"/>
                <a:gd name="connsiteY802" fmla="*/ 1444437 h 2350482"/>
                <a:gd name="connsiteX803" fmla="*/ 1041113 w 1251770"/>
                <a:gd name="connsiteY803" fmla="*/ 1422012 h 2350482"/>
                <a:gd name="connsiteX804" fmla="*/ 1039081 w 1251770"/>
                <a:gd name="connsiteY804" fmla="*/ 1417224 h 2350482"/>
                <a:gd name="connsiteX805" fmla="*/ 1041105 w 1251770"/>
                <a:gd name="connsiteY805" fmla="*/ 1416365 h 2350482"/>
                <a:gd name="connsiteX806" fmla="*/ 1050394 w 1251770"/>
                <a:gd name="connsiteY806" fmla="*/ 1393393 h 2350482"/>
                <a:gd name="connsiteX807" fmla="*/ 1049319 w 1251770"/>
                <a:gd name="connsiteY807" fmla="*/ 1390737 h 2350482"/>
                <a:gd name="connsiteX808" fmla="*/ 1050388 w 1251770"/>
                <a:gd name="connsiteY808" fmla="*/ 1390293 h 2350482"/>
                <a:gd name="connsiteX809" fmla="*/ 1059677 w 1251770"/>
                <a:gd name="connsiteY809" fmla="*/ 1367869 h 2350482"/>
                <a:gd name="connsiteX810" fmla="*/ 1058623 w 1251770"/>
                <a:gd name="connsiteY810" fmla="*/ 1365326 h 2350482"/>
                <a:gd name="connsiteX811" fmla="*/ 1059670 w 1251770"/>
                <a:gd name="connsiteY811" fmla="*/ 1364862 h 2350482"/>
                <a:gd name="connsiteX812" fmla="*/ 1068959 w 1251770"/>
                <a:gd name="connsiteY812" fmla="*/ 1340796 h 2350482"/>
                <a:gd name="connsiteX813" fmla="*/ 1067750 w 1251770"/>
                <a:gd name="connsiteY813" fmla="*/ 1337666 h 2350482"/>
                <a:gd name="connsiteX814" fmla="*/ 1071594 w 1251770"/>
                <a:gd name="connsiteY814" fmla="*/ 1336149 h 2350482"/>
                <a:gd name="connsiteX815" fmla="*/ 1081335 w 1251770"/>
                <a:gd name="connsiteY815" fmla="*/ 1313724 h 2350482"/>
                <a:gd name="connsiteX816" fmla="*/ 1080596 w 1251770"/>
                <a:gd name="connsiteY816" fmla="*/ 1312022 h 2350482"/>
                <a:gd name="connsiteX817" fmla="*/ 1082648 w 1251770"/>
                <a:gd name="connsiteY817" fmla="*/ 1311171 h 2350482"/>
                <a:gd name="connsiteX818" fmla="*/ 1092164 w 1251770"/>
                <a:gd name="connsiteY818" fmla="*/ 1288200 h 2350482"/>
                <a:gd name="connsiteX819" fmla="*/ 1091066 w 1251770"/>
                <a:gd name="connsiteY819" fmla="*/ 1285550 h 2350482"/>
                <a:gd name="connsiteX820" fmla="*/ 1092156 w 1251770"/>
                <a:gd name="connsiteY820" fmla="*/ 1285099 h 2350482"/>
                <a:gd name="connsiteX821" fmla="*/ 1101444 w 1251770"/>
                <a:gd name="connsiteY821" fmla="*/ 1262675 h 2350482"/>
                <a:gd name="connsiteX822" fmla="*/ 1100872 w 1251770"/>
                <a:gd name="connsiteY822" fmla="*/ 1261294 h 2350482"/>
                <a:gd name="connsiteX823" fmla="*/ 1104531 w 1251770"/>
                <a:gd name="connsiteY823" fmla="*/ 1259668 h 2350482"/>
                <a:gd name="connsiteX824" fmla="*/ 1113820 w 1251770"/>
                <a:gd name="connsiteY824" fmla="*/ 1235602 h 2350482"/>
                <a:gd name="connsiteX825" fmla="*/ 1112273 w 1251770"/>
                <a:gd name="connsiteY825" fmla="*/ 1231593 h 2350482"/>
                <a:gd name="connsiteX826" fmla="*/ 1113813 w 1251770"/>
                <a:gd name="connsiteY826" fmla="*/ 1230955 h 2350482"/>
                <a:gd name="connsiteX827" fmla="*/ 1123102 w 1251770"/>
                <a:gd name="connsiteY827" fmla="*/ 1208530 h 2350482"/>
                <a:gd name="connsiteX828" fmla="*/ 1122845 w 1251770"/>
                <a:gd name="connsiteY828" fmla="*/ 1207909 h 2350482"/>
                <a:gd name="connsiteX829" fmla="*/ 1127509 w 1251770"/>
                <a:gd name="connsiteY829" fmla="*/ 1205976 h 2350482"/>
                <a:gd name="connsiteX830" fmla="*/ 1137025 w 1251770"/>
                <a:gd name="connsiteY830" fmla="*/ 1183005 h 2350482"/>
                <a:gd name="connsiteX831" fmla="*/ 1136381 w 1251770"/>
                <a:gd name="connsiteY831" fmla="*/ 1181450 h 2350482"/>
                <a:gd name="connsiteX832" fmla="*/ 1140112 w 1251770"/>
                <a:gd name="connsiteY832" fmla="*/ 1179904 h 2350482"/>
                <a:gd name="connsiteX833" fmla="*/ 1149401 w 1251770"/>
                <a:gd name="connsiteY833" fmla="*/ 1157480 h 2350482"/>
                <a:gd name="connsiteX834" fmla="*/ 1148874 w 1251770"/>
                <a:gd name="connsiteY834" fmla="*/ 1156206 h 2350482"/>
                <a:gd name="connsiteX835" fmla="*/ 1152036 w 1251770"/>
                <a:gd name="connsiteY835" fmla="*/ 1154927 h 2350482"/>
                <a:gd name="connsiteX836" fmla="*/ 1161778 w 1251770"/>
                <a:gd name="connsiteY836" fmla="*/ 1131955 h 2350482"/>
                <a:gd name="connsiteX837" fmla="*/ 1160658 w 1251770"/>
                <a:gd name="connsiteY837" fmla="*/ 1129316 h 2350482"/>
                <a:gd name="connsiteX838" fmla="*/ 1161770 w 1251770"/>
                <a:gd name="connsiteY838" fmla="*/ 1128855 h 2350482"/>
                <a:gd name="connsiteX839" fmla="*/ 1171059 w 1251770"/>
                <a:gd name="connsiteY839" fmla="*/ 1106430 h 2350482"/>
                <a:gd name="connsiteX840" fmla="*/ 1170801 w 1251770"/>
                <a:gd name="connsiteY840" fmla="*/ 1105808 h 2350482"/>
                <a:gd name="connsiteX841" fmla="*/ 1175466 w 1251770"/>
                <a:gd name="connsiteY841" fmla="*/ 1103876 h 2350482"/>
                <a:gd name="connsiteX842" fmla="*/ 1184603 w 1251770"/>
                <a:gd name="connsiteY842" fmla="*/ 1081820 h 2350482"/>
                <a:gd name="connsiteX843" fmla="*/ 1187841 w 1251770"/>
                <a:gd name="connsiteY843" fmla="*/ 1080447 h 2350482"/>
                <a:gd name="connsiteX844" fmla="*/ 1197208 w 1251770"/>
                <a:gd name="connsiteY844" fmla="*/ 1057293 h 2350482"/>
                <a:gd name="connsiteX845" fmla="*/ 1200444 w 1251770"/>
                <a:gd name="connsiteY845" fmla="*/ 1055920 h 2350482"/>
                <a:gd name="connsiteX846" fmla="*/ 1209732 w 1251770"/>
                <a:gd name="connsiteY846" fmla="*/ 1032949 h 2350482"/>
                <a:gd name="connsiteX847" fmla="*/ 1209545 w 1251770"/>
                <a:gd name="connsiteY847" fmla="*/ 1032486 h 2350482"/>
                <a:gd name="connsiteX848" fmla="*/ 1215913 w 1251770"/>
                <a:gd name="connsiteY848" fmla="*/ 1029849 h 2350482"/>
                <a:gd name="connsiteX849" fmla="*/ 1225202 w 1251770"/>
                <a:gd name="connsiteY849" fmla="*/ 1007424 h 2350482"/>
                <a:gd name="connsiteX850" fmla="*/ 1225009 w 1251770"/>
                <a:gd name="connsiteY850" fmla="*/ 1006957 h 2350482"/>
                <a:gd name="connsiteX851" fmla="*/ 1229610 w 1251770"/>
                <a:gd name="connsiteY851" fmla="*/ 1005097 h 2350482"/>
                <a:gd name="connsiteX852" fmla="*/ 1238868 w 1251770"/>
                <a:gd name="connsiteY852" fmla="*/ 983278 h 2350482"/>
                <a:gd name="connsiteX853" fmla="*/ 1242212 w 1251770"/>
                <a:gd name="connsiteY853" fmla="*/ 981893 h 2350482"/>
                <a:gd name="connsiteX854" fmla="*/ 1251383 w 1251770"/>
                <a:gd name="connsiteY854" fmla="*/ 959750 h 2350482"/>
                <a:gd name="connsiteX855" fmla="*/ 1251770 w 1251770"/>
                <a:gd name="connsiteY855" fmla="*/ 959590 h 2350482"/>
                <a:gd name="connsiteX856" fmla="*/ 1251770 w 1251770"/>
                <a:gd name="connsiteY856" fmla="*/ 716207 h 2350482"/>
                <a:gd name="connsiteX857" fmla="*/ 1250297 w 1251770"/>
                <a:gd name="connsiteY857" fmla="*/ 719763 h 2350482"/>
                <a:gd name="connsiteX858" fmla="*/ 1240904 w 1251770"/>
                <a:gd name="connsiteY858" fmla="*/ 723562 h 2350482"/>
                <a:gd name="connsiteX859" fmla="*/ 1233026 w 1251770"/>
                <a:gd name="connsiteY859" fmla="*/ 742128 h 2350482"/>
                <a:gd name="connsiteX860" fmla="*/ 1225208 w 1251770"/>
                <a:gd name="connsiteY860" fmla="*/ 745445 h 2350482"/>
                <a:gd name="connsiteX861" fmla="*/ 1217160 w 1251770"/>
                <a:gd name="connsiteY861" fmla="*/ 765349 h 2350482"/>
                <a:gd name="connsiteX862" fmla="*/ 1209738 w 1251770"/>
                <a:gd name="connsiteY862" fmla="*/ 768424 h 2350482"/>
                <a:gd name="connsiteX863" fmla="*/ 1201889 w 1251770"/>
                <a:gd name="connsiteY863" fmla="*/ 787373 h 2350482"/>
                <a:gd name="connsiteX864" fmla="*/ 1194268 w 1251770"/>
                <a:gd name="connsiteY864" fmla="*/ 790760 h 2350482"/>
                <a:gd name="connsiteX865" fmla="*/ 1185737 w 1251770"/>
                <a:gd name="connsiteY865" fmla="*/ 812864 h 2350482"/>
                <a:gd name="connsiteX866" fmla="*/ 1177252 w 1251770"/>
                <a:gd name="connsiteY866" fmla="*/ 816379 h 2350482"/>
                <a:gd name="connsiteX867" fmla="*/ 1168987 w 1251770"/>
                <a:gd name="connsiteY867" fmla="*/ 836333 h 2350482"/>
                <a:gd name="connsiteX868" fmla="*/ 1164877 w 1251770"/>
                <a:gd name="connsiteY868" fmla="*/ 838037 h 2350482"/>
                <a:gd name="connsiteX869" fmla="*/ 1155588 w 1251770"/>
                <a:gd name="connsiteY869" fmla="*/ 860461 h 2350482"/>
                <a:gd name="connsiteX870" fmla="*/ 1156053 w 1251770"/>
                <a:gd name="connsiteY870" fmla="*/ 861583 h 2350482"/>
                <a:gd name="connsiteX871" fmla="*/ 1149407 w 1251770"/>
                <a:gd name="connsiteY871" fmla="*/ 864336 h 2350482"/>
                <a:gd name="connsiteX872" fmla="*/ 1142009 w 1251770"/>
                <a:gd name="connsiteY872" fmla="*/ 882195 h 2350482"/>
                <a:gd name="connsiteX873" fmla="*/ 1132616 w 1251770"/>
                <a:gd name="connsiteY873" fmla="*/ 885993 h 2350482"/>
                <a:gd name="connsiteX874" fmla="*/ 1123101 w 1251770"/>
                <a:gd name="connsiteY874" fmla="*/ 908418 h 2350482"/>
                <a:gd name="connsiteX875" fmla="*/ 1124038 w 1251770"/>
                <a:gd name="connsiteY875" fmla="*/ 910625 h 2350482"/>
                <a:gd name="connsiteX876" fmla="*/ 1120014 w 1251770"/>
                <a:gd name="connsiteY876" fmla="*/ 912292 h 2350482"/>
                <a:gd name="connsiteX877" fmla="*/ 1110725 w 1251770"/>
                <a:gd name="connsiteY877" fmla="*/ 934717 h 2350482"/>
                <a:gd name="connsiteX878" fmla="*/ 1110749 w 1251770"/>
                <a:gd name="connsiteY878" fmla="*/ 934772 h 2350482"/>
                <a:gd name="connsiteX879" fmla="*/ 1104997 w 1251770"/>
                <a:gd name="connsiteY879" fmla="*/ 937044 h 2350482"/>
                <a:gd name="connsiteX880" fmla="*/ 1095784 w 1251770"/>
                <a:gd name="connsiteY880" fmla="*/ 958252 h 2350482"/>
                <a:gd name="connsiteX881" fmla="*/ 1090848 w 1251770"/>
                <a:gd name="connsiteY881" fmla="*/ 960248 h 2350482"/>
                <a:gd name="connsiteX882" fmla="*/ 1081333 w 1251770"/>
                <a:gd name="connsiteY882" fmla="*/ 982672 h 2350482"/>
                <a:gd name="connsiteX883" fmla="*/ 1081711 w 1251770"/>
                <a:gd name="connsiteY883" fmla="*/ 983563 h 2350482"/>
                <a:gd name="connsiteX884" fmla="*/ 1078246 w 1251770"/>
                <a:gd name="connsiteY884" fmla="*/ 985000 h 2350482"/>
                <a:gd name="connsiteX885" fmla="*/ 1068958 w 1251770"/>
                <a:gd name="connsiteY885" fmla="*/ 1007424 h 2350482"/>
                <a:gd name="connsiteX886" fmla="*/ 1069396 w 1251770"/>
                <a:gd name="connsiteY886" fmla="*/ 1008481 h 2350482"/>
                <a:gd name="connsiteX887" fmla="*/ 1065870 w 1251770"/>
                <a:gd name="connsiteY887" fmla="*/ 1009977 h 2350482"/>
                <a:gd name="connsiteX888" fmla="*/ 1057014 w 1251770"/>
                <a:gd name="connsiteY888" fmla="*/ 1031880 h 2350482"/>
                <a:gd name="connsiteX889" fmla="*/ 1053495 w 1251770"/>
                <a:gd name="connsiteY889" fmla="*/ 1033409 h 2350482"/>
                <a:gd name="connsiteX890" fmla="*/ 1044593 w 1251770"/>
                <a:gd name="connsiteY890" fmla="*/ 1055947 h 2350482"/>
                <a:gd name="connsiteX891" fmla="*/ 1039798 w 1251770"/>
                <a:gd name="connsiteY891" fmla="*/ 1057933 h 2350482"/>
                <a:gd name="connsiteX892" fmla="*/ 1030284 w 1251770"/>
                <a:gd name="connsiteY892" fmla="*/ 1080905 h 2350482"/>
                <a:gd name="connsiteX893" fmla="*/ 1030928 w 1251770"/>
                <a:gd name="connsiteY893" fmla="*/ 1082459 h 2350482"/>
                <a:gd name="connsiteX894" fmla="*/ 1027197 w 1251770"/>
                <a:gd name="connsiteY894" fmla="*/ 1084006 h 2350482"/>
                <a:gd name="connsiteX895" fmla="*/ 1017908 w 1251770"/>
                <a:gd name="connsiteY895" fmla="*/ 1106430 h 2350482"/>
                <a:gd name="connsiteX896" fmla="*/ 1018345 w 1251770"/>
                <a:gd name="connsiteY896" fmla="*/ 1107487 h 2350482"/>
                <a:gd name="connsiteX897" fmla="*/ 1014821 w 1251770"/>
                <a:gd name="connsiteY897" fmla="*/ 1108983 h 2350482"/>
                <a:gd name="connsiteX898" fmla="*/ 1005532 w 1251770"/>
                <a:gd name="connsiteY898" fmla="*/ 1131955 h 2350482"/>
                <a:gd name="connsiteX899" fmla="*/ 1006163 w 1251770"/>
                <a:gd name="connsiteY899" fmla="*/ 1133515 h 2350482"/>
                <a:gd name="connsiteX900" fmla="*/ 1002445 w 1251770"/>
                <a:gd name="connsiteY900" fmla="*/ 1135055 h 2350482"/>
                <a:gd name="connsiteX901" fmla="*/ 993156 w 1251770"/>
                <a:gd name="connsiteY901" fmla="*/ 1157480 h 2350482"/>
                <a:gd name="connsiteX902" fmla="*/ 993414 w 1251770"/>
                <a:gd name="connsiteY902" fmla="*/ 1158100 h 2350482"/>
                <a:gd name="connsiteX903" fmla="*/ 988748 w 1251770"/>
                <a:gd name="connsiteY903" fmla="*/ 1160033 h 2350482"/>
                <a:gd name="connsiteX904" fmla="*/ 979233 w 1251770"/>
                <a:gd name="connsiteY904" fmla="*/ 1183005 h 2350482"/>
                <a:gd name="connsiteX905" fmla="*/ 980367 w 1251770"/>
                <a:gd name="connsiteY905" fmla="*/ 1185741 h 2350482"/>
                <a:gd name="connsiteX906" fmla="*/ 979466 w 1251770"/>
                <a:gd name="connsiteY906" fmla="*/ 1186106 h 2350482"/>
                <a:gd name="connsiteX907" fmla="*/ 969951 w 1251770"/>
                <a:gd name="connsiteY907" fmla="*/ 1208530 h 2350482"/>
                <a:gd name="connsiteX908" fmla="*/ 970535 w 1251770"/>
                <a:gd name="connsiteY908" fmla="*/ 1209904 h 2350482"/>
                <a:gd name="connsiteX909" fmla="*/ 966864 w 1251770"/>
                <a:gd name="connsiteY909" fmla="*/ 1211536 h 2350482"/>
                <a:gd name="connsiteX910" fmla="*/ 957576 w 1251770"/>
                <a:gd name="connsiteY910" fmla="*/ 1235602 h 2350482"/>
                <a:gd name="connsiteX911" fmla="*/ 959123 w 1251770"/>
                <a:gd name="connsiteY911" fmla="*/ 1239611 h 2350482"/>
                <a:gd name="connsiteX912" fmla="*/ 957582 w 1251770"/>
                <a:gd name="connsiteY912" fmla="*/ 1240250 h 2350482"/>
                <a:gd name="connsiteX913" fmla="*/ 948294 w 1251770"/>
                <a:gd name="connsiteY913" fmla="*/ 1262675 h 2350482"/>
                <a:gd name="connsiteX914" fmla="*/ 948731 w 1251770"/>
                <a:gd name="connsiteY914" fmla="*/ 1263732 h 2350482"/>
                <a:gd name="connsiteX915" fmla="*/ 945207 w 1251770"/>
                <a:gd name="connsiteY915" fmla="*/ 1265228 h 2350482"/>
                <a:gd name="connsiteX916" fmla="*/ 935918 w 1251770"/>
                <a:gd name="connsiteY916" fmla="*/ 1288200 h 2350482"/>
                <a:gd name="connsiteX917" fmla="*/ 936811 w 1251770"/>
                <a:gd name="connsiteY917" fmla="*/ 1290407 h 2350482"/>
                <a:gd name="connsiteX918" fmla="*/ 934604 w 1251770"/>
                <a:gd name="connsiteY918" fmla="*/ 1291300 h 2350482"/>
                <a:gd name="connsiteX919" fmla="*/ 925090 w 1251770"/>
                <a:gd name="connsiteY919" fmla="*/ 1313724 h 2350482"/>
                <a:gd name="connsiteX920" fmla="*/ 926164 w 1251770"/>
                <a:gd name="connsiteY920" fmla="*/ 1316256 h 2350482"/>
                <a:gd name="connsiteX921" fmla="*/ 925097 w 1251770"/>
                <a:gd name="connsiteY921" fmla="*/ 1316731 h 2350482"/>
                <a:gd name="connsiteX922" fmla="*/ 915808 w 1251770"/>
                <a:gd name="connsiteY922" fmla="*/ 1340796 h 2350482"/>
                <a:gd name="connsiteX923" fmla="*/ 917016 w 1251770"/>
                <a:gd name="connsiteY923" fmla="*/ 1343926 h 2350482"/>
                <a:gd name="connsiteX924" fmla="*/ 913174 w 1251770"/>
                <a:gd name="connsiteY924" fmla="*/ 1345444 h 2350482"/>
                <a:gd name="connsiteX925" fmla="*/ 903432 w 1251770"/>
                <a:gd name="connsiteY925" fmla="*/ 1367869 h 2350482"/>
                <a:gd name="connsiteX926" fmla="*/ 904370 w 1251770"/>
                <a:gd name="connsiteY926" fmla="*/ 1370026 h 2350482"/>
                <a:gd name="connsiteX927" fmla="*/ 903438 w 1251770"/>
                <a:gd name="connsiteY927" fmla="*/ 1370421 h 2350482"/>
                <a:gd name="connsiteX928" fmla="*/ 894149 w 1251770"/>
                <a:gd name="connsiteY928" fmla="*/ 1393393 h 2350482"/>
                <a:gd name="connsiteX929" fmla="*/ 896295 w 1251770"/>
                <a:gd name="connsiteY929" fmla="*/ 1398701 h 2350482"/>
                <a:gd name="connsiteX930" fmla="*/ 894156 w 1251770"/>
                <a:gd name="connsiteY930" fmla="*/ 1399588 h 2350482"/>
                <a:gd name="connsiteX931" fmla="*/ 884867 w 1251770"/>
                <a:gd name="connsiteY931" fmla="*/ 1422012 h 2350482"/>
                <a:gd name="connsiteX932" fmla="*/ 886132 w 1251770"/>
                <a:gd name="connsiteY932" fmla="*/ 1425065 h 2350482"/>
                <a:gd name="connsiteX933" fmla="*/ 884007 w 1251770"/>
                <a:gd name="connsiteY933" fmla="*/ 1425886 h 2350482"/>
                <a:gd name="connsiteX934" fmla="*/ 874039 w 1251770"/>
                <a:gd name="connsiteY934" fmla="*/ 1448310 h 2350482"/>
                <a:gd name="connsiteX935" fmla="*/ 876918 w 1251770"/>
                <a:gd name="connsiteY935" fmla="*/ 1454788 h 2350482"/>
                <a:gd name="connsiteX936" fmla="*/ 867851 w 1251770"/>
                <a:gd name="connsiteY936" fmla="*/ 1476156 h 2350482"/>
                <a:gd name="connsiteX937" fmla="*/ 869251 w 1251770"/>
                <a:gd name="connsiteY937" fmla="*/ 1479453 h 2350482"/>
                <a:gd name="connsiteX938" fmla="*/ 867858 w 1251770"/>
                <a:gd name="connsiteY938" fmla="*/ 1480030 h 2350482"/>
                <a:gd name="connsiteX939" fmla="*/ 858569 w 1251770"/>
                <a:gd name="connsiteY939" fmla="*/ 1502455 h 2350482"/>
                <a:gd name="connsiteX940" fmla="*/ 860487 w 1251770"/>
                <a:gd name="connsiteY940" fmla="*/ 1507083 h 2350482"/>
                <a:gd name="connsiteX941" fmla="*/ 858576 w 1251770"/>
                <a:gd name="connsiteY941" fmla="*/ 1507876 h 2350482"/>
                <a:gd name="connsiteX942" fmla="*/ 849288 w 1251770"/>
                <a:gd name="connsiteY942" fmla="*/ 1530300 h 2350482"/>
                <a:gd name="connsiteX943" fmla="*/ 851640 w 1251770"/>
                <a:gd name="connsiteY943" fmla="*/ 1535979 h 2350482"/>
                <a:gd name="connsiteX944" fmla="*/ 843100 w 1251770"/>
                <a:gd name="connsiteY944" fmla="*/ 1556598 h 2350482"/>
                <a:gd name="connsiteX945" fmla="*/ 845017 w 1251770"/>
                <a:gd name="connsiteY945" fmla="*/ 1561227 h 2350482"/>
                <a:gd name="connsiteX946" fmla="*/ 843107 w 1251770"/>
                <a:gd name="connsiteY946" fmla="*/ 1562019 h 2350482"/>
                <a:gd name="connsiteX947" fmla="*/ 833818 w 1251770"/>
                <a:gd name="connsiteY947" fmla="*/ 1584444 h 2350482"/>
                <a:gd name="connsiteX948" fmla="*/ 836545 w 1251770"/>
                <a:gd name="connsiteY948" fmla="*/ 1591029 h 2350482"/>
                <a:gd name="connsiteX949" fmla="*/ 835598 w 1251770"/>
                <a:gd name="connsiteY949" fmla="*/ 1591412 h 2350482"/>
                <a:gd name="connsiteX950" fmla="*/ 826084 w 1251770"/>
                <a:gd name="connsiteY950" fmla="*/ 1613837 h 2350482"/>
                <a:gd name="connsiteX951" fmla="*/ 828241 w 1251770"/>
                <a:gd name="connsiteY951" fmla="*/ 1618920 h 2350482"/>
                <a:gd name="connsiteX952" fmla="*/ 819896 w 1251770"/>
                <a:gd name="connsiteY952" fmla="*/ 1638588 h 2350482"/>
                <a:gd name="connsiteX953" fmla="*/ 822411 w 1251770"/>
                <a:gd name="connsiteY953" fmla="*/ 1644516 h 2350482"/>
                <a:gd name="connsiteX954" fmla="*/ 819903 w 1251770"/>
                <a:gd name="connsiteY954" fmla="*/ 1645556 h 2350482"/>
                <a:gd name="connsiteX955" fmla="*/ 810614 w 1251770"/>
                <a:gd name="connsiteY955" fmla="*/ 1667980 h 2350482"/>
                <a:gd name="connsiteX956" fmla="*/ 813338 w 1251770"/>
                <a:gd name="connsiteY956" fmla="*/ 1674558 h 2350482"/>
                <a:gd name="connsiteX957" fmla="*/ 804426 w 1251770"/>
                <a:gd name="connsiteY957" fmla="*/ 1696599 h 2350482"/>
                <a:gd name="connsiteX958" fmla="*/ 807225 w 1251770"/>
                <a:gd name="connsiteY958" fmla="*/ 1703522 h 2350482"/>
                <a:gd name="connsiteX959" fmla="*/ 798238 w 1251770"/>
                <a:gd name="connsiteY959" fmla="*/ 1725218 h 2350482"/>
                <a:gd name="connsiteX960" fmla="*/ 800963 w 1251770"/>
                <a:gd name="connsiteY960" fmla="*/ 1731796 h 2350482"/>
                <a:gd name="connsiteX961" fmla="*/ 792050 w 1251770"/>
                <a:gd name="connsiteY961" fmla="*/ 1753838 h 2350482"/>
                <a:gd name="connsiteX962" fmla="*/ 794533 w 1251770"/>
                <a:gd name="connsiteY962" fmla="*/ 1759977 h 2350482"/>
                <a:gd name="connsiteX963" fmla="*/ 785862 w 1251770"/>
                <a:gd name="connsiteY963" fmla="*/ 1780910 h 2350482"/>
                <a:gd name="connsiteX964" fmla="*/ 790082 w 1251770"/>
                <a:gd name="connsiteY964" fmla="*/ 1791098 h 2350482"/>
                <a:gd name="connsiteX965" fmla="*/ 782768 w 1251770"/>
                <a:gd name="connsiteY965" fmla="*/ 1808755 h 2350482"/>
                <a:gd name="connsiteX966" fmla="*/ 784947 w 1251770"/>
                <a:gd name="connsiteY966" fmla="*/ 1814014 h 2350482"/>
                <a:gd name="connsiteX967" fmla="*/ 784548 w 1251770"/>
                <a:gd name="connsiteY967" fmla="*/ 1814176 h 2350482"/>
                <a:gd name="connsiteX968" fmla="*/ 775033 w 1251770"/>
                <a:gd name="connsiteY968" fmla="*/ 1836600 h 2350482"/>
                <a:gd name="connsiteX969" fmla="*/ 778175 w 1251770"/>
                <a:gd name="connsiteY969" fmla="*/ 1844005 h 2350482"/>
                <a:gd name="connsiteX970" fmla="*/ 768845 w 1251770"/>
                <a:gd name="connsiteY970" fmla="*/ 1865993 h 2350482"/>
                <a:gd name="connsiteX971" fmla="*/ 773116 w 1251770"/>
                <a:gd name="connsiteY971" fmla="*/ 1876058 h 2350482"/>
                <a:gd name="connsiteX972" fmla="*/ 765751 w 1251770"/>
                <a:gd name="connsiteY972" fmla="*/ 1893839 h 2350482"/>
                <a:gd name="connsiteX973" fmla="*/ 769065 w 1251770"/>
                <a:gd name="connsiteY973" fmla="*/ 1901838 h 2350482"/>
                <a:gd name="connsiteX974" fmla="*/ 759563 w 1251770"/>
                <a:gd name="connsiteY974" fmla="*/ 1924778 h 2350482"/>
                <a:gd name="connsiteX975" fmla="*/ 763679 w 1251770"/>
                <a:gd name="connsiteY975" fmla="*/ 1934716 h 2350482"/>
                <a:gd name="connsiteX976" fmla="*/ 756469 w 1251770"/>
                <a:gd name="connsiteY976" fmla="*/ 1953396 h 2350482"/>
                <a:gd name="connsiteX977" fmla="*/ 761005 w 1251770"/>
                <a:gd name="connsiteY977" fmla="*/ 1965145 h 2350482"/>
                <a:gd name="connsiteX978" fmla="*/ 753375 w 1251770"/>
                <a:gd name="connsiteY978" fmla="*/ 1983562 h 2350482"/>
                <a:gd name="connsiteX979" fmla="*/ 757666 w 1251770"/>
                <a:gd name="connsiteY979" fmla="*/ 1993919 h 2350482"/>
                <a:gd name="connsiteX980" fmla="*/ 750281 w 1251770"/>
                <a:gd name="connsiteY980" fmla="*/ 2012181 h 2350482"/>
                <a:gd name="connsiteX981" fmla="*/ 754609 w 1251770"/>
                <a:gd name="connsiteY981" fmla="*/ 2022883 h 2350482"/>
                <a:gd name="connsiteX982" fmla="*/ 747188 w 1251770"/>
                <a:gd name="connsiteY982" fmla="*/ 2040801 h 2350482"/>
                <a:gd name="connsiteX983" fmla="*/ 751728 w 1251770"/>
                <a:gd name="connsiteY983" fmla="*/ 2051761 h 2350482"/>
                <a:gd name="connsiteX984" fmla="*/ 744094 w 1251770"/>
                <a:gd name="connsiteY984" fmla="*/ 2070193 h 2350482"/>
                <a:gd name="connsiteX985" fmla="*/ 748313 w 1251770"/>
                <a:gd name="connsiteY985" fmla="*/ 2080381 h 2350482"/>
                <a:gd name="connsiteX986" fmla="*/ 741000 w 1251770"/>
                <a:gd name="connsiteY986" fmla="*/ 2098038 h 2350482"/>
                <a:gd name="connsiteX987" fmla="*/ 746181 w 1251770"/>
                <a:gd name="connsiteY987" fmla="*/ 2110546 h 2350482"/>
                <a:gd name="connsiteX988" fmla="*/ 737906 w 1251770"/>
                <a:gd name="connsiteY988" fmla="*/ 2130525 h 2350482"/>
                <a:gd name="connsiteX989" fmla="*/ 743761 w 1251770"/>
                <a:gd name="connsiteY989" fmla="*/ 2144662 h 2350482"/>
                <a:gd name="connsiteX990" fmla="*/ 737906 w 1251770"/>
                <a:gd name="connsiteY990" fmla="*/ 2159144 h 2350482"/>
                <a:gd name="connsiteX991" fmla="*/ 742233 w 1251770"/>
                <a:gd name="connsiteY991" fmla="*/ 2169846 h 2350482"/>
                <a:gd name="connsiteX992" fmla="*/ 734812 w 1251770"/>
                <a:gd name="connsiteY992" fmla="*/ 2187762 h 2350482"/>
                <a:gd name="connsiteX993" fmla="*/ 740839 w 1251770"/>
                <a:gd name="connsiteY993" fmla="*/ 2202312 h 2350482"/>
                <a:gd name="connsiteX994" fmla="*/ 734812 w 1251770"/>
                <a:gd name="connsiteY994" fmla="*/ 2217928 h 2350482"/>
                <a:gd name="connsiteX995" fmla="*/ 739347 w 1251770"/>
                <a:gd name="connsiteY995" fmla="*/ 2229676 h 2350482"/>
                <a:gd name="connsiteX996" fmla="*/ 731718 w 1251770"/>
                <a:gd name="connsiteY996" fmla="*/ 2248095 h 2350482"/>
                <a:gd name="connsiteX997" fmla="*/ 737805 w 1251770"/>
                <a:gd name="connsiteY997" fmla="*/ 2262791 h 2350482"/>
                <a:gd name="connsiteX998" fmla="*/ 731718 w 1251770"/>
                <a:gd name="connsiteY998" fmla="*/ 2277487 h 2350482"/>
                <a:gd name="connsiteX999" fmla="*/ 738125 w 1251770"/>
                <a:gd name="connsiteY999" fmla="*/ 2292956 h 2350482"/>
                <a:gd name="connsiteX1000" fmla="*/ 731718 w 1251770"/>
                <a:gd name="connsiteY1000" fmla="*/ 2308426 h 2350482"/>
                <a:gd name="connsiteX1001" fmla="*/ 737805 w 1251770"/>
                <a:gd name="connsiteY1001" fmla="*/ 2323123 h 2350482"/>
                <a:gd name="connsiteX1002" fmla="*/ 731718 w 1251770"/>
                <a:gd name="connsiteY1002" fmla="*/ 2337819 h 2350482"/>
                <a:gd name="connsiteX1003" fmla="*/ 736963 w 1251770"/>
                <a:gd name="connsiteY1003" fmla="*/ 2350482 h 2350482"/>
                <a:gd name="connsiteX1004" fmla="*/ 789899 w 1251770"/>
                <a:gd name="connsiteY1004" fmla="*/ 2350482 h 2350482"/>
                <a:gd name="connsiteX1005" fmla="*/ 795144 w 1251770"/>
                <a:gd name="connsiteY1005" fmla="*/ 2337819 h 2350482"/>
                <a:gd name="connsiteX1006" fmla="*/ 789057 w 1251770"/>
                <a:gd name="connsiteY1006" fmla="*/ 2323123 h 2350482"/>
                <a:gd name="connsiteX1007" fmla="*/ 795144 w 1251770"/>
                <a:gd name="connsiteY1007" fmla="*/ 2308426 h 2350482"/>
                <a:gd name="connsiteX1008" fmla="*/ 788736 w 1251770"/>
                <a:gd name="connsiteY1008" fmla="*/ 2292956 h 2350482"/>
                <a:gd name="connsiteX1009" fmla="*/ 795144 w 1251770"/>
                <a:gd name="connsiteY1009" fmla="*/ 2277487 h 2350482"/>
                <a:gd name="connsiteX1010" fmla="*/ 789057 w 1251770"/>
                <a:gd name="connsiteY1010" fmla="*/ 2262791 h 2350482"/>
                <a:gd name="connsiteX1011" fmla="*/ 795144 w 1251770"/>
                <a:gd name="connsiteY1011" fmla="*/ 2248095 h 2350482"/>
                <a:gd name="connsiteX1012" fmla="*/ 790718 w 1251770"/>
                <a:gd name="connsiteY1012" fmla="*/ 2237410 h 2350482"/>
                <a:gd name="connsiteX1013" fmla="*/ 798238 w 1251770"/>
                <a:gd name="connsiteY1013" fmla="*/ 2217928 h 2350482"/>
                <a:gd name="connsiteX1014" fmla="*/ 792211 w 1251770"/>
                <a:gd name="connsiteY1014" fmla="*/ 2202313 h 2350482"/>
                <a:gd name="connsiteX1015" fmla="*/ 798238 w 1251770"/>
                <a:gd name="connsiteY1015" fmla="*/ 2187762 h 2350482"/>
                <a:gd name="connsiteX1016" fmla="*/ 793948 w 1251770"/>
                <a:gd name="connsiteY1016" fmla="*/ 2177405 h 2350482"/>
                <a:gd name="connsiteX1017" fmla="*/ 801332 w 1251770"/>
                <a:gd name="connsiteY1017" fmla="*/ 2159144 h 2350482"/>
                <a:gd name="connsiteX1018" fmla="*/ 795476 w 1251770"/>
                <a:gd name="connsiteY1018" fmla="*/ 2144662 h 2350482"/>
                <a:gd name="connsiteX1019" fmla="*/ 801332 w 1251770"/>
                <a:gd name="connsiteY1019" fmla="*/ 2130525 h 2350482"/>
                <a:gd name="connsiteX1020" fmla="*/ 796151 w 1251770"/>
                <a:gd name="connsiteY1020" fmla="*/ 2118016 h 2350482"/>
                <a:gd name="connsiteX1021" fmla="*/ 804426 w 1251770"/>
                <a:gd name="connsiteY1021" fmla="*/ 2098038 h 2350482"/>
                <a:gd name="connsiteX1022" fmla="*/ 800206 w 1251770"/>
                <a:gd name="connsiteY1022" fmla="*/ 2087850 h 2350482"/>
                <a:gd name="connsiteX1023" fmla="*/ 807520 w 1251770"/>
                <a:gd name="connsiteY1023" fmla="*/ 2070193 h 2350482"/>
                <a:gd name="connsiteX1024" fmla="*/ 802980 w 1251770"/>
                <a:gd name="connsiteY1024" fmla="*/ 2059231 h 2350482"/>
                <a:gd name="connsiteX1025" fmla="*/ 810614 w 1251770"/>
                <a:gd name="connsiteY1025" fmla="*/ 2040801 h 2350482"/>
                <a:gd name="connsiteX1026" fmla="*/ 806323 w 1251770"/>
                <a:gd name="connsiteY1026" fmla="*/ 2030443 h 2350482"/>
                <a:gd name="connsiteX1027" fmla="*/ 813708 w 1251770"/>
                <a:gd name="connsiteY1027" fmla="*/ 2012181 h 2350482"/>
                <a:gd name="connsiteX1028" fmla="*/ 809380 w 1251770"/>
                <a:gd name="connsiteY1028" fmla="*/ 2001479 h 2350482"/>
                <a:gd name="connsiteX1029" fmla="*/ 816802 w 1251770"/>
                <a:gd name="connsiteY1029" fmla="*/ 1983562 h 2350482"/>
                <a:gd name="connsiteX1030" fmla="*/ 812377 w 1251770"/>
                <a:gd name="connsiteY1030" fmla="*/ 1972878 h 2350482"/>
                <a:gd name="connsiteX1031" fmla="*/ 819896 w 1251770"/>
                <a:gd name="connsiteY1031" fmla="*/ 1953396 h 2350482"/>
                <a:gd name="connsiteX1032" fmla="*/ 817163 w 1251770"/>
                <a:gd name="connsiteY1032" fmla="*/ 1946317 h 2350482"/>
                <a:gd name="connsiteX1033" fmla="*/ 826084 w 1251770"/>
                <a:gd name="connsiteY1033" fmla="*/ 1924778 h 2350482"/>
                <a:gd name="connsiteX1034" fmla="*/ 821223 w 1251770"/>
                <a:gd name="connsiteY1034" fmla="*/ 1913042 h 2350482"/>
                <a:gd name="connsiteX1035" fmla="*/ 829178 w 1251770"/>
                <a:gd name="connsiteY1035" fmla="*/ 1893839 h 2350482"/>
                <a:gd name="connsiteX1036" fmla="*/ 825633 w 1251770"/>
                <a:gd name="connsiteY1036" fmla="*/ 1885283 h 2350482"/>
                <a:gd name="connsiteX1037" fmla="*/ 833819 w 1251770"/>
                <a:gd name="connsiteY1037" fmla="*/ 1865993 h 2350482"/>
                <a:gd name="connsiteX1038" fmla="*/ 830677 w 1251770"/>
                <a:gd name="connsiteY1038" fmla="*/ 1858588 h 2350482"/>
                <a:gd name="connsiteX1039" fmla="*/ 840007 w 1251770"/>
                <a:gd name="connsiteY1039" fmla="*/ 1836600 h 2350482"/>
                <a:gd name="connsiteX1040" fmla="*/ 837302 w 1251770"/>
                <a:gd name="connsiteY1040" fmla="*/ 1830224 h 2350482"/>
                <a:gd name="connsiteX1041" fmla="*/ 846195 w 1251770"/>
                <a:gd name="connsiteY1041" fmla="*/ 1808755 h 2350482"/>
                <a:gd name="connsiteX1042" fmla="*/ 843523 w 1251770"/>
                <a:gd name="connsiteY1042" fmla="*/ 1802303 h 2350482"/>
                <a:gd name="connsiteX1043" fmla="*/ 852384 w 1251770"/>
                <a:gd name="connsiteY1043" fmla="*/ 1780910 h 2350482"/>
                <a:gd name="connsiteX1044" fmla="*/ 848410 w 1251770"/>
                <a:gd name="connsiteY1044" fmla="*/ 1771316 h 2350482"/>
                <a:gd name="connsiteX1045" fmla="*/ 855476 w 1251770"/>
                <a:gd name="connsiteY1045" fmla="*/ 1753838 h 2350482"/>
                <a:gd name="connsiteX1046" fmla="*/ 852678 w 1251770"/>
                <a:gd name="connsiteY1046" fmla="*/ 1746915 h 2350482"/>
                <a:gd name="connsiteX1047" fmla="*/ 861664 w 1251770"/>
                <a:gd name="connsiteY1047" fmla="*/ 1725218 h 2350482"/>
                <a:gd name="connsiteX1048" fmla="*/ 858940 w 1251770"/>
                <a:gd name="connsiteY1048" fmla="*/ 1718641 h 2350482"/>
                <a:gd name="connsiteX1049" fmla="*/ 867852 w 1251770"/>
                <a:gd name="connsiteY1049" fmla="*/ 1696599 h 2350482"/>
                <a:gd name="connsiteX1050" fmla="*/ 865054 w 1251770"/>
                <a:gd name="connsiteY1050" fmla="*/ 1689677 h 2350482"/>
                <a:gd name="connsiteX1051" fmla="*/ 874040 w 1251770"/>
                <a:gd name="connsiteY1051" fmla="*/ 1667980 h 2350482"/>
                <a:gd name="connsiteX1052" fmla="*/ 871757 w 1251770"/>
                <a:gd name="connsiteY1052" fmla="*/ 1662467 h 2350482"/>
                <a:gd name="connsiteX1053" fmla="*/ 875354 w 1251770"/>
                <a:gd name="connsiteY1053" fmla="*/ 1661013 h 2350482"/>
                <a:gd name="connsiteX1054" fmla="*/ 884869 w 1251770"/>
                <a:gd name="connsiteY1054" fmla="*/ 1638588 h 2350482"/>
                <a:gd name="connsiteX1055" fmla="*/ 882712 w 1251770"/>
                <a:gd name="connsiteY1055" fmla="*/ 1633503 h 2350482"/>
                <a:gd name="connsiteX1056" fmla="*/ 891057 w 1251770"/>
                <a:gd name="connsiteY1056" fmla="*/ 1613837 h 2350482"/>
                <a:gd name="connsiteX1057" fmla="*/ 888028 w 1251770"/>
                <a:gd name="connsiteY1057" fmla="*/ 1606696 h 2350482"/>
                <a:gd name="connsiteX1058" fmla="*/ 897244 w 1251770"/>
                <a:gd name="connsiteY1058" fmla="*/ 1584444 h 2350482"/>
                <a:gd name="connsiteX1059" fmla="*/ 895326 w 1251770"/>
                <a:gd name="connsiteY1059" fmla="*/ 1579814 h 2350482"/>
                <a:gd name="connsiteX1060" fmla="*/ 897237 w 1251770"/>
                <a:gd name="connsiteY1060" fmla="*/ 1579023 h 2350482"/>
                <a:gd name="connsiteX1061" fmla="*/ 906526 w 1251770"/>
                <a:gd name="connsiteY1061" fmla="*/ 1556598 h 2350482"/>
                <a:gd name="connsiteX1062" fmla="*/ 904174 w 1251770"/>
                <a:gd name="connsiteY1062" fmla="*/ 1550919 h 2350482"/>
                <a:gd name="connsiteX1063" fmla="*/ 912714 w 1251770"/>
                <a:gd name="connsiteY1063" fmla="*/ 1530300 h 2350482"/>
                <a:gd name="connsiteX1064" fmla="*/ 910796 w 1251770"/>
                <a:gd name="connsiteY1064" fmla="*/ 1525670 h 2350482"/>
                <a:gd name="connsiteX1065" fmla="*/ 912707 w 1251770"/>
                <a:gd name="connsiteY1065" fmla="*/ 1524879 h 2350482"/>
                <a:gd name="connsiteX1066" fmla="*/ 921996 w 1251770"/>
                <a:gd name="connsiteY1066" fmla="*/ 1502455 h 2350482"/>
                <a:gd name="connsiteX1067" fmla="*/ 920810 w 1251770"/>
                <a:gd name="connsiteY1067" fmla="*/ 1499591 h 2350482"/>
                <a:gd name="connsiteX1068" fmla="*/ 923309 w 1251770"/>
                <a:gd name="connsiteY1068" fmla="*/ 1498580 h 2350482"/>
                <a:gd name="connsiteX1069" fmla="*/ 932825 w 1251770"/>
                <a:gd name="connsiteY1069" fmla="*/ 1476156 h 2350482"/>
                <a:gd name="connsiteX1070" fmla="*/ 930751 w 1251770"/>
                <a:gd name="connsiteY1070" fmla="*/ 1471270 h 2350482"/>
                <a:gd name="connsiteX1071" fmla="*/ 932138 w 1251770"/>
                <a:gd name="connsiteY1071" fmla="*/ 1470735 h 2350482"/>
                <a:gd name="connsiteX1072" fmla="*/ 942106 w 1251770"/>
                <a:gd name="connsiteY1072" fmla="*/ 1448310 h 2350482"/>
                <a:gd name="connsiteX1073" fmla="*/ 939671 w 1251770"/>
                <a:gd name="connsiteY1073" fmla="*/ 1442832 h 2350482"/>
                <a:gd name="connsiteX1074" fmla="*/ 948294 w 1251770"/>
                <a:gd name="connsiteY1074" fmla="*/ 1422012 h 2350482"/>
                <a:gd name="connsiteX1075" fmla="*/ 946303 w 1251770"/>
                <a:gd name="connsiteY1075" fmla="*/ 1417207 h 2350482"/>
                <a:gd name="connsiteX1076" fmla="*/ 948287 w 1251770"/>
                <a:gd name="connsiteY1076" fmla="*/ 1416365 h 2350482"/>
                <a:gd name="connsiteX1077" fmla="*/ 957576 w 1251770"/>
                <a:gd name="connsiteY1077" fmla="*/ 1393393 h 2350482"/>
                <a:gd name="connsiteX1078" fmla="*/ 956857 w 1251770"/>
                <a:gd name="connsiteY1078" fmla="*/ 1391619 h 2350482"/>
                <a:gd name="connsiteX1079" fmla="*/ 960212 w 1251770"/>
                <a:gd name="connsiteY1079" fmla="*/ 1390293 h 2350482"/>
                <a:gd name="connsiteX1080" fmla="*/ 969953 w 1251770"/>
                <a:gd name="connsiteY1080" fmla="*/ 1367869 h 2350482"/>
                <a:gd name="connsiteX1081" fmla="*/ 968857 w 1251770"/>
                <a:gd name="connsiteY1081" fmla="*/ 1365345 h 2350482"/>
                <a:gd name="connsiteX1082" fmla="*/ 969946 w 1251770"/>
                <a:gd name="connsiteY1082" fmla="*/ 1364862 h 2350482"/>
                <a:gd name="connsiteX1083" fmla="*/ 979234 w 1251770"/>
                <a:gd name="connsiteY1083" fmla="*/ 1340796 h 2350482"/>
                <a:gd name="connsiteX1084" fmla="*/ 977860 w 1251770"/>
                <a:gd name="connsiteY1084" fmla="*/ 1337235 h 2350482"/>
                <a:gd name="connsiteX1085" fmla="*/ 980548 w 1251770"/>
                <a:gd name="connsiteY1085" fmla="*/ 1336149 h 2350482"/>
                <a:gd name="connsiteX1086" fmla="*/ 990063 w 1251770"/>
                <a:gd name="connsiteY1086" fmla="*/ 1313724 h 2350482"/>
                <a:gd name="connsiteX1087" fmla="*/ 989145 w 1251770"/>
                <a:gd name="connsiteY1087" fmla="*/ 1311558 h 2350482"/>
                <a:gd name="connsiteX1088" fmla="*/ 990056 w 1251770"/>
                <a:gd name="connsiteY1088" fmla="*/ 1311171 h 2350482"/>
                <a:gd name="connsiteX1089" fmla="*/ 999344 w 1251770"/>
                <a:gd name="connsiteY1089" fmla="*/ 1288200 h 2350482"/>
                <a:gd name="connsiteX1090" fmla="*/ 998713 w 1251770"/>
                <a:gd name="connsiteY1090" fmla="*/ 1286639 h 2350482"/>
                <a:gd name="connsiteX1091" fmla="*/ 1002431 w 1251770"/>
                <a:gd name="connsiteY1091" fmla="*/ 1285099 h 2350482"/>
                <a:gd name="connsiteX1092" fmla="*/ 1011720 w 1251770"/>
                <a:gd name="connsiteY1092" fmla="*/ 1262675 h 2350482"/>
                <a:gd name="connsiteX1093" fmla="*/ 1010667 w 1251770"/>
                <a:gd name="connsiteY1093" fmla="*/ 1260132 h 2350482"/>
                <a:gd name="connsiteX1094" fmla="*/ 1011713 w 1251770"/>
                <a:gd name="connsiteY1094" fmla="*/ 1259668 h 2350482"/>
                <a:gd name="connsiteX1095" fmla="*/ 1021002 w 1251770"/>
                <a:gd name="connsiteY1095" fmla="*/ 1235602 h 2350482"/>
                <a:gd name="connsiteX1096" fmla="*/ 1020045 w 1251770"/>
                <a:gd name="connsiteY1096" fmla="*/ 1233124 h 2350482"/>
                <a:gd name="connsiteX1097" fmla="*/ 1025409 w 1251770"/>
                <a:gd name="connsiteY1097" fmla="*/ 1230955 h 2350482"/>
                <a:gd name="connsiteX1098" fmla="*/ 1034925 w 1251770"/>
                <a:gd name="connsiteY1098" fmla="*/ 1208530 h 2350482"/>
                <a:gd name="connsiteX1099" fmla="*/ 1033968 w 1251770"/>
                <a:gd name="connsiteY1099" fmla="*/ 1206276 h 2350482"/>
                <a:gd name="connsiteX1100" fmla="*/ 1034691 w 1251770"/>
                <a:gd name="connsiteY1100" fmla="*/ 1205976 h 2350482"/>
                <a:gd name="connsiteX1101" fmla="*/ 1044207 w 1251770"/>
                <a:gd name="connsiteY1101" fmla="*/ 1183005 h 2350482"/>
                <a:gd name="connsiteX1102" fmla="*/ 1043563 w 1251770"/>
                <a:gd name="connsiteY1102" fmla="*/ 1181450 h 2350482"/>
                <a:gd name="connsiteX1103" fmla="*/ 1047294 w 1251770"/>
                <a:gd name="connsiteY1103" fmla="*/ 1179904 h 2350482"/>
                <a:gd name="connsiteX1104" fmla="*/ 1056583 w 1251770"/>
                <a:gd name="connsiteY1104" fmla="*/ 1157480 h 2350482"/>
                <a:gd name="connsiteX1105" fmla="*/ 1056145 w 1251770"/>
                <a:gd name="connsiteY1105" fmla="*/ 1156422 h 2350482"/>
                <a:gd name="connsiteX1106" fmla="*/ 1059670 w 1251770"/>
                <a:gd name="connsiteY1106" fmla="*/ 1154927 h 2350482"/>
                <a:gd name="connsiteX1107" fmla="*/ 1068959 w 1251770"/>
                <a:gd name="connsiteY1107" fmla="*/ 1131955 h 2350482"/>
                <a:gd name="connsiteX1108" fmla="*/ 1068327 w 1251770"/>
                <a:gd name="connsiteY1108" fmla="*/ 1130394 h 2350482"/>
                <a:gd name="connsiteX1109" fmla="*/ 1072046 w 1251770"/>
                <a:gd name="connsiteY1109" fmla="*/ 1128855 h 2350482"/>
                <a:gd name="connsiteX1110" fmla="*/ 1081334 w 1251770"/>
                <a:gd name="connsiteY1110" fmla="*/ 1106430 h 2350482"/>
                <a:gd name="connsiteX1111" fmla="*/ 1081077 w 1251770"/>
                <a:gd name="connsiteY1111" fmla="*/ 1105808 h 2350482"/>
                <a:gd name="connsiteX1112" fmla="*/ 1085742 w 1251770"/>
                <a:gd name="connsiteY1112" fmla="*/ 1103876 h 2350482"/>
                <a:gd name="connsiteX1113" fmla="*/ 1094811 w 1251770"/>
                <a:gd name="connsiteY1113" fmla="*/ 1081981 h 2350482"/>
                <a:gd name="connsiteX1114" fmla="*/ 1098344 w 1251770"/>
                <a:gd name="connsiteY1114" fmla="*/ 1080447 h 2350482"/>
                <a:gd name="connsiteX1115" fmla="*/ 1107488 w 1251770"/>
                <a:gd name="connsiteY1115" fmla="*/ 1057292 h 2350482"/>
                <a:gd name="connsiteX1116" fmla="*/ 1110719 w 1251770"/>
                <a:gd name="connsiteY1116" fmla="*/ 1055920 h 2350482"/>
                <a:gd name="connsiteX1117" fmla="*/ 1120008 w 1251770"/>
                <a:gd name="connsiteY1117" fmla="*/ 1032949 h 2350482"/>
                <a:gd name="connsiteX1118" fmla="*/ 1119377 w 1251770"/>
                <a:gd name="connsiteY1118" fmla="*/ 1031388 h 2350482"/>
                <a:gd name="connsiteX1119" fmla="*/ 1123095 w 1251770"/>
                <a:gd name="connsiteY1119" fmla="*/ 1029849 h 2350482"/>
                <a:gd name="connsiteX1120" fmla="*/ 1132384 w 1251770"/>
                <a:gd name="connsiteY1120" fmla="*/ 1007424 h 2350482"/>
                <a:gd name="connsiteX1121" fmla="*/ 1132191 w 1251770"/>
                <a:gd name="connsiteY1121" fmla="*/ 1006957 h 2350482"/>
                <a:gd name="connsiteX1122" fmla="*/ 1136791 w 1251770"/>
                <a:gd name="connsiteY1122" fmla="*/ 1005097 h 2350482"/>
                <a:gd name="connsiteX1123" fmla="*/ 1145551 w 1251770"/>
                <a:gd name="connsiteY1123" fmla="*/ 984454 h 2350482"/>
                <a:gd name="connsiteX1124" fmla="*/ 1152035 w 1251770"/>
                <a:gd name="connsiteY1124" fmla="*/ 981893 h 2350482"/>
                <a:gd name="connsiteX1125" fmla="*/ 1161777 w 1251770"/>
                <a:gd name="connsiteY1125" fmla="*/ 959468 h 2350482"/>
                <a:gd name="connsiteX1126" fmla="*/ 1161391 w 1251770"/>
                <a:gd name="connsiteY1126" fmla="*/ 958580 h 2350482"/>
                <a:gd name="connsiteX1127" fmla="*/ 1164863 w 1251770"/>
                <a:gd name="connsiteY1127" fmla="*/ 957141 h 2350482"/>
                <a:gd name="connsiteX1128" fmla="*/ 1174152 w 1251770"/>
                <a:gd name="connsiteY1128" fmla="*/ 934717 h 2350482"/>
                <a:gd name="connsiteX1129" fmla="*/ 1173409 w 1251770"/>
                <a:gd name="connsiteY1129" fmla="*/ 932925 h 2350482"/>
                <a:gd name="connsiteX1130" fmla="*/ 1178559 w 1251770"/>
                <a:gd name="connsiteY1130" fmla="*/ 930842 h 2350482"/>
                <a:gd name="connsiteX1131" fmla="*/ 1186362 w 1251770"/>
                <a:gd name="connsiteY1131" fmla="*/ 912454 h 2350482"/>
                <a:gd name="connsiteX1132" fmla="*/ 1194256 w 1251770"/>
                <a:gd name="connsiteY1132" fmla="*/ 909185 h 2350482"/>
                <a:gd name="connsiteX1133" fmla="*/ 1203545 w 1251770"/>
                <a:gd name="connsiteY1133" fmla="*/ 886760 h 2350482"/>
                <a:gd name="connsiteX1134" fmla="*/ 1203080 w 1251770"/>
                <a:gd name="connsiteY1134" fmla="*/ 885639 h 2350482"/>
                <a:gd name="connsiteX1135" fmla="*/ 1209725 w 1251770"/>
                <a:gd name="connsiteY1135" fmla="*/ 882886 h 2350482"/>
                <a:gd name="connsiteX1136" fmla="*/ 1217991 w 1251770"/>
                <a:gd name="connsiteY1136" fmla="*/ 862931 h 2350482"/>
                <a:gd name="connsiteX1137" fmla="*/ 1222101 w 1251770"/>
                <a:gd name="connsiteY1137" fmla="*/ 861228 h 2350482"/>
                <a:gd name="connsiteX1138" fmla="*/ 1229602 w 1251770"/>
                <a:gd name="connsiteY1138" fmla="*/ 843122 h 2350482"/>
                <a:gd name="connsiteX1139" fmla="*/ 1239117 w 1251770"/>
                <a:gd name="connsiteY1139" fmla="*/ 838891 h 2350482"/>
                <a:gd name="connsiteX1140" fmla="*/ 1247943 w 1251770"/>
                <a:gd name="connsiteY1140" fmla="*/ 816024 h 2350482"/>
                <a:gd name="connsiteX1141" fmla="*/ 1251770 w 1251770"/>
                <a:gd name="connsiteY1141" fmla="*/ 814439 h 2350482"/>
                <a:gd name="connsiteX1142" fmla="*/ 1251770 w 1251770"/>
                <a:gd name="connsiteY1142" fmla="*/ 586443 h 2350482"/>
                <a:gd name="connsiteX1143" fmla="*/ 1251507 w 1251770"/>
                <a:gd name="connsiteY1143" fmla="*/ 586560 h 2350482"/>
                <a:gd name="connsiteX1144" fmla="*/ 1244794 w 1251770"/>
                <a:gd name="connsiteY1144" fmla="*/ 603954 h 2350482"/>
                <a:gd name="connsiteX1145" fmla="*/ 1231622 w 1251770"/>
                <a:gd name="connsiteY1145" fmla="*/ 609539 h 2350482"/>
                <a:gd name="connsiteX1146" fmla="*/ 1224476 w 1251770"/>
                <a:gd name="connsiteY1146" fmla="*/ 627201 h 2350482"/>
                <a:gd name="connsiteX1147" fmla="*/ 1215926 w 1251770"/>
                <a:gd name="connsiteY1147" fmla="*/ 630744 h 2350482"/>
                <a:gd name="connsiteX1148" fmla="*/ 1207528 w 1251770"/>
                <a:gd name="connsiteY1148" fmla="*/ 651018 h 2350482"/>
                <a:gd name="connsiteX1149" fmla="*/ 1200456 w 1251770"/>
                <a:gd name="connsiteY1149" fmla="*/ 653948 h 2350482"/>
                <a:gd name="connsiteX1150" fmla="*/ 1193583 w 1251770"/>
                <a:gd name="connsiteY1150" fmla="*/ 670541 h 2350482"/>
                <a:gd name="connsiteX1151" fmla="*/ 1180572 w 1251770"/>
                <a:gd name="connsiteY1151" fmla="*/ 676058 h 2350482"/>
                <a:gd name="connsiteX1152" fmla="*/ 1171171 w 1251770"/>
                <a:gd name="connsiteY1152" fmla="*/ 699297 h 2350482"/>
                <a:gd name="connsiteX1153" fmla="*/ 1164877 w 1251770"/>
                <a:gd name="connsiteY1153" fmla="*/ 701904 h 2350482"/>
                <a:gd name="connsiteX1154" fmla="*/ 1157251 w 1251770"/>
                <a:gd name="connsiteY1154" fmla="*/ 720312 h 2350482"/>
                <a:gd name="connsiteX1155" fmla="*/ 1149407 w 1251770"/>
                <a:gd name="connsiteY1155" fmla="*/ 723562 h 2350482"/>
                <a:gd name="connsiteX1156" fmla="*/ 1141942 w 1251770"/>
                <a:gd name="connsiteY1156" fmla="*/ 741582 h 2350482"/>
                <a:gd name="connsiteX1157" fmla="*/ 1132616 w 1251770"/>
                <a:gd name="connsiteY1157" fmla="*/ 745445 h 2350482"/>
                <a:gd name="connsiteX1158" fmla="*/ 1124378 w 1251770"/>
                <a:gd name="connsiteY1158" fmla="*/ 765335 h 2350482"/>
                <a:gd name="connsiteX1159" fmla="*/ 1116920 w 1251770"/>
                <a:gd name="connsiteY1159" fmla="*/ 768424 h 2350482"/>
                <a:gd name="connsiteX1160" fmla="*/ 1109071 w 1251770"/>
                <a:gd name="connsiteY1160" fmla="*/ 787373 h 2350482"/>
                <a:gd name="connsiteX1161" fmla="*/ 1101450 w 1251770"/>
                <a:gd name="connsiteY1161" fmla="*/ 790760 h 2350482"/>
                <a:gd name="connsiteX1162" fmla="*/ 1092266 w 1251770"/>
                <a:gd name="connsiteY1162" fmla="*/ 814554 h 2350482"/>
                <a:gd name="connsiteX1163" fmla="*/ 1087754 w 1251770"/>
                <a:gd name="connsiteY1163" fmla="*/ 816379 h 2350482"/>
                <a:gd name="connsiteX1164" fmla="*/ 1079953 w 1251770"/>
                <a:gd name="connsiteY1164" fmla="*/ 834766 h 2350482"/>
                <a:gd name="connsiteX1165" fmla="*/ 1072058 w 1251770"/>
                <a:gd name="connsiteY1165" fmla="*/ 838037 h 2350482"/>
                <a:gd name="connsiteX1166" fmla="*/ 1062770 w 1251770"/>
                <a:gd name="connsiteY1166" fmla="*/ 860461 h 2350482"/>
                <a:gd name="connsiteX1167" fmla="*/ 1063234 w 1251770"/>
                <a:gd name="connsiteY1167" fmla="*/ 861583 h 2350482"/>
                <a:gd name="connsiteX1168" fmla="*/ 1056589 w 1251770"/>
                <a:gd name="connsiteY1168" fmla="*/ 864336 h 2350482"/>
                <a:gd name="connsiteX1169" fmla="*/ 1048323 w 1251770"/>
                <a:gd name="connsiteY1169" fmla="*/ 884290 h 2350482"/>
                <a:gd name="connsiteX1170" fmla="*/ 1044213 w 1251770"/>
                <a:gd name="connsiteY1170" fmla="*/ 885993 h 2350482"/>
                <a:gd name="connsiteX1171" fmla="*/ 1034924 w 1251770"/>
                <a:gd name="connsiteY1171" fmla="*/ 908418 h 2350482"/>
                <a:gd name="connsiteX1172" fmla="*/ 1035162 w 1251770"/>
                <a:gd name="connsiteY1172" fmla="*/ 908992 h 2350482"/>
                <a:gd name="connsiteX1173" fmla="*/ 1027196 w 1251770"/>
                <a:gd name="connsiteY1173" fmla="*/ 912292 h 2350482"/>
                <a:gd name="connsiteX1174" fmla="*/ 1017907 w 1251770"/>
                <a:gd name="connsiteY1174" fmla="*/ 934717 h 2350482"/>
                <a:gd name="connsiteX1175" fmla="*/ 1018277 w 1251770"/>
                <a:gd name="connsiteY1175" fmla="*/ 935611 h 2350482"/>
                <a:gd name="connsiteX1176" fmla="*/ 1014820 w 1251770"/>
                <a:gd name="connsiteY1176" fmla="*/ 937044 h 2350482"/>
                <a:gd name="connsiteX1177" fmla="*/ 1006266 w 1251770"/>
                <a:gd name="connsiteY1177" fmla="*/ 957695 h 2350482"/>
                <a:gd name="connsiteX1178" fmla="*/ 999803 w 1251770"/>
                <a:gd name="connsiteY1178" fmla="*/ 960248 h 2350482"/>
                <a:gd name="connsiteX1179" fmla="*/ 990061 w 1251770"/>
                <a:gd name="connsiteY1179" fmla="*/ 982672 h 2350482"/>
                <a:gd name="connsiteX1180" fmla="*/ 990263 w 1251770"/>
                <a:gd name="connsiteY1180" fmla="*/ 983135 h 2350482"/>
                <a:gd name="connsiteX1181" fmla="*/ 985654 w 1251770"/>
                <a:gd name="connsiteY1181" fmla="*/ 985000 h 2350482"/>
                <a:gd name="connsiteX1182" fmla="*/ 976139 w 1251770"/>
                <a:gd name="connsiteY1182" fmla="*/ 1007424 h 2350482"/>
                <a:gd name="connsiteX1183" fmla="*/ 976587 w 1251770"/>
                <a:gd name="connsiteY1183" fmla="*/ 1008477 h 2350482"/>
                <a:gd name="connsiteX1184" fmla="*/ 973052 w 1251770"/>
                <a:gd name="connsiteY1184" fmla="*/ 1009977 h 2350482"/>
                <a:gd name="connsiteX1185" fmla="*/ 964196 w 1251770"/>
                <a:gd name="connsiteY1185" fmla="*/ 1031880 h 2350482"/>
                <a:gd name="connsiteX1186" fmla="*/ 960676 w 1251770"/>
                <a:gd name="connsiteY1186" fmla="*/ 1033409 h 2350482"/>
                <a:gd name="connsiteX1187" fmla="*/ 951532 w 1251770"/>
                <a:gd name="connsiteY1187" fmla="*/ 1056562 h 2350482"/>
                <a:gd name="connsiteX1188" fmla="*/ 948301 w 1251770"/>
                <a:gd name="connsiteY1188" fmla="*/ 1057933 h 2350482"/>
                <a:gd name="connsiteX1189" fmla="*/ 939012 w 1251770"/>
                <a:gd name="connsiteY1189" fmla="*/ 1080905 h 2350482"/>
                <a:gd name="connsiteX1190" fmla="*/ 939470 w 1251770"/>
                <a:gd name="connsiteY1190" fmla="*/ 1082038 h 2350482"/>
                <a:gd name="connsiteX1191" fmla="*/ 934604 w 1251770"/>
                <a:gd name="connsiteY1191" fmla="*/ 1084006 h 2350482"/>
                <a:gd name="connsiteX1192" fmla="*/ 925090 w 1251770"/>
                <a:gd name="connsiteY1192" fmla="*/ 1106430 h 2350482"/>
                <a:gd name="connsiteX1193" fmla="*/ 925537 w 1251770"/>
                <a:gd name="connsiteY1193" fmla="*/ 1107484 h 2350482"/>
                <a:gd name="connsiteX1194" fmla="*/ 922003 w 1251770"/>
                <a:gd name="connsiteY1194" fmla="*/ 1108983 h 2350482"/>
                <a:gd name="connsiteX1195" fmla="*/ 912714 w 1251770"/>
                <a:gd name="connsiteY1195" fmla="*/ 1131955 h 2350482"/>
                <a:gd name="connsiteX1196" fmla="*/ 913344 w 1251770"/>
                <a:gd name="connsiteY1196" fmla="*/ 1133515 h 2350482"/>
                <a:gd name="connsiteX1197" fmla="*/ 909627 w 1251770"/>
                <a:gd name="connsiteY1197" fmla="*/ 1135055 h 2350482"/>
                <a:gd name="connsiteX1198" fmla="*/ 900338 w 1251770"/>
                <a:gd name="connsiteY1198" fmla="*/ 1157480 h 2350482"/>
                <a:gd name="connsiteX1199" fmla="*/ 901239 w 1251770"/>
                <a:gd name="connsiteY1199" fmla="*/ 1159654 h 2350482"/>
                <a:gd name="connsiteX1200" fmla="*/ 900345 w 1251770"/>
                <a:gd name="connsiteY1200" fmla="*/ 1160033 h 2350482"/>
                <a:gd name="connsiteX1201" fmla="*/ 891056 w 1251770"/>
                <a:gd name="connsiteY1201" fmla="*/ 1183005 h 2350482"/>
                <a:gd name="connsiteX1202" fmla="*/ 891514 w 1251770"/>
                <a:gd name="connsiteY1202" fmla="*/ 1184137 h 2350482"/>
                <a:gd name="connsiteX1203" fmla="*/ 886648 w 1251770"/>
                <a:gd name="connsiteY1203" fmla="*/ 1186106 h 2350482"/>
                <a:gd name="connsiteX1204" fmla="*/ 877133 w 1251770"/>
                <a:gd name="connsiteY1204" fmla="*/ 1208530 h 2350482"/>
                <a:gd name="connsiteX1205" fmla="*/ 877717 w 1251770"/>
                <a:gd name="connsiteY1205" fmla="*/ 1209904 h 2350482"/>
                <a:gd name="connsiteX1206" fmla="*/ 874046 w 1251770"/>
                <a:gd name="connsiteY1206" fmla="*/ 1211536 h 2350482"/>
                <a:gd name="connsiteX1207" fmla="*/ 864757 w 1251770"/>
                <a:gd name="connsiteY1207" fmla="*/ 1235602 h 2350482"/>
                <a:gd name="connsiteX1208" fmla="*/ 866305 w 1251770"/>
                <a:gd name="connsiteY1208" fmla="*/ 1239611 h 2350482"/>
                <a:gd name="connsiteX1209" fmla="*/ 864764 w 1251770"/>
                <a:gd name="connsiteY1209" fmla="*/ 1240250 h 2350482"/>
                <a:gd name="connsiteX1210" fmla="*/ 855475 w 1251770"/>
                <a:gd name="connsiteY1210" fmla="*/ 1262675 h 2350482"/>
                <a:gd name="connsiteX1211" fmla="*/ 856004 w 1251770"/>
                <a:gd name="connsiteY1211" fmla="*/ 1263948 h 2350482"/>
                <a:gd name="connsiteX1212" fmla="*/ 852842 w 1251770"/>
                <a:gd name="connsiteY1212" fmla="*/ 1265228 h 2350482"/>
                <a:gd name="connsiteX1213" fmla="*/ 843100 w 1251770"/>
                <a:gd name="connsiteY1213" fmla="*/ 1288200 h 2350482"/>
                <a:gd name="connsiteX1214" fmla="*/ 844218 w 1251770"/>
                <a:gd name="connsiteY1214" fmla="*/ 1290839 h 2350482"/>
                <a:gd name="connsiteX1215" fmla="*/ 843107 w 1251770"/>
                <a:gd name="connsiteY1215" fmla="*/ 1291300 h 2350482"/>
                <a:gd name="connsiteX1216" fmla="*/ 833818 w 1251770"/>
                <a:gd name="connsiteY1216" fmla="*/ 1313724 h 2350482"/>
                <a:gd name="connsiteX1217" fmla="*/ 834674 w 1251770"/>
                <a:gd name="connsiteY1217" fmla="*/ 1315789 h 2350482"/>
                <a:gd name="connsiteX1218" fmla="*/ 832504 w 1251770"/>
                <a:gd name="connsiteY1218" fmla="*/ 1316731 h 2350482"/>
                <a:gd name="connsiteX1219" fmla="*/ 822990 w 1251770"/>
                <a:gd name="connsiteY1219" fmla="*/ 1340796 h 2350482"/>
                <a:gd name="connsiteX1220" fmla="*/ 824569 w 1251770"/>
                <a:gd name="connsiteY1220" fmla="*/ 1344792 h 2350482"/>
                <a:gd name="connsiteX1221" fmla="*/ 822996 w 1251770"/>
                <a:gd name="connsiteY1221" fmla="*/ 1345444 h 2350482"/>
                <a:gd name="connsiteX1222" fmla="*/ 813708 w 1251770"/>
                <a:gd name="connsiteY1222" fmla="*/ 1367869 h 2350482"/>
                <a:gd name="connsiteX1223" fmla="*/ 814608 w 1251770"/>
                <a:gd name="connsiteY1223" fmla="*/ 1370042 h 2350482"/>
                <a:gd name="connsiteX1224" fmla="*/ 813714 w 1251770"/>
                <a:gd name="connsiteY1224" fmla="*/ 1370421 h 2350482"/>
                <a:gd name="connsiteX1225" fmla="*/ 804425 w 1251770"/>
                <a:gd name="connsiteY1225" fmla="*/ 1393393 h 2350482"/>
                <a:gd name="connsiteX1226" fmla="*/ 806571 w 1251770"/>
                <a:gd name="connsiteY1226" fmla="*/ 1398701 h 2350482"/>
                <a:gd name="connsiteX1227" fmla="*/ 804432 w 1251770"/>
                <a:gd name="connsiteY1227" fmla="*/ 1399588 h 2350482"/>
                <a:gd name="connsiteX1228" fmla="*/ 795143 w 1251770"/>
                <a:gd name="connsiteY1228" fmla="*/ 1422012 h 2350482"/>
                <a:gd name="connsiteX1229" fmla="*/ 796513 w 1251770"/>
                <a:gd name="connsiteY1229" fmla="*/ 1425321 h 2350482"/>
                <a:gd name="connsiteX1230" fmla="*/ 795150 w 1251770"/>
                <a:gd name="connsiteY1230" fmla="*/ 1425886 h 2350482"/>
                <a:gd name="connsiteX1231" fmla="*/ 785861 w 1251770"/>
                <a:gd name="connsiteY1231" fmla="*/ 1448310 h 2350482"/>
                <a:gd name="connsiteX1232" fmla="*/ 787596 w 1251770"/>
                <a:gd name="connsiteY1232" fmla="*/ 1452499 h 2350482"/>
                <a:gd name="connsiteX1233" fmla="*/ 784548 w 1251770"/>
                <a:gd name="connsiteY1233" fmla="*/ 1453731 h 2350482"/>
                <a:gd name="connsiteX1234" fmla="*/ 775033 w 1251770"/>
                <a:gd name="connsiteY1234" fmla="*/ 1476156 h 2350482"/>
                <a:gd name="connsiteX1235" fmla="*/ 776433 w 1251770"/>
                <a:gd name="connsiteY1235" fmla="*/ 1479453 h 2350482"/>
                <a:gd name="connsiteX1236" fmla="*/ 775040 w 1251770"/>
                <a:gd name="connsiteY1236" fmla="*/ 1480030 h 2350482"/>
                <a:gd name="connsiteX1237" fmla="*/ 765752 w 1251770"/>
                <a:gd name="connsiteY1237" fmla="*/ 1502455 h 2350482"/>
                <a:gd name="connsiteX1238" fmla="*/ 768424 w 1251770"/>
                <a:gd name="connsiteY1238" fmla="*/ 1508908 h 2350482"/>
                <a:gd name="connsiteX1239" fmla="*/ 759563 w 1251770"/>
                <a:gd name="connsiteY1239" fmla="*/ 1530300 h 2350482"/>
                <a:gd name="connsiteX1240" fmla="*/ 760934 w 1251770"/>
                <a:gd name="connsiteY1240" fmla="*/ 1533609 h 2350482"/>
                <a:gd name="connsiteX1241" fmla="*/ 759570 w 1251770"/>
                <a:gd name="connsiteY1241" fmla="*/ 1534174 h 2350482"/>
                <a:gd name="connsiteX1242" fmla="*/ 750283 w 1251770"/>
                <a:gd name="connsiteY1242" fmla="*/ 1556598 h 2350482"/>
                <a:gd name="connsiteX1243" fmla="*/ 752954 w 1251770"/>
                <a:gd name="connsiteY1243" fmla="*/ 1563051 h 2350482"/>
                <a:gd name="connsiteX1244" fmla="*/ 744094 w 1251770"/>
                <a:gd name="connsiteY1244" fmla="*/ 1584444 h 2350482"/>
                <a:gd name="connsiteX1245" fmla="*/ 746559 w 1251770"/>
                <a:gd name="connsiteY1245" fmla="*/ 1590394 h 2350482"/>
                <a:gd name="connsiteX1246" fmla="*/ 744100 w 1251770"/>
                <a:gd name="connsiteY1246" fmla="*/ 1591412 h 2350482"/>
                <a:gd name="connsiteX1247" fmla="*/ 734813 w 1251770"/>
                <a:gd name="connsiteY1247" fmla="*/ 1613837 h 2350482"/>
                <a:gd name="connsiteX1248" fmla="*/ 736180 w 1251770"/>
                <a:gd name="connsiteY1248" fmla="*/ 1617137 h 2350482"/>
                <a:gd name="connsiteX1249" fmla="*/ 727077 w 1251770"/>
                <a:gd name="connsiteY1249" fmla="*/ 1638588 h 2350482"/>
                <a:gd name="connsiteX1250" fmla="*/ 730219 w 1251770"/>
                <a:gd name="connsiteY1250" fmla="*/ 1645992 h 2350482"/>
                <a:gd name="connsiteX1251" fmla="*/ 720890 w 1251770"/>
                <a:gd name="connsiteY1251" fmla="*/ 1667980 h 2350482"/>
                <a:gd name="connsiteX1252" fmla="*/ 723646 w 1251770"/>
                <a:gd name="connsiteY1252" fmla="*/ 1674477 h 2350482"/>
                <a:gd name="connsiteX1253" fmla="*/ 714703 w 1251770"/>
                <a:gd name="connsiteY1253" fmla="*/ 1696599 h 2350482"/>
                <a:gd name="connsiteX1254" fmla="*/ 717501 w 1251770"/>
                <a:gd name="connsiteY1254" fmla="*/ 1703521 h 2350482"/>
                <a:gd name="connsiteX1255" fmla="*/ 708514 w 1251770"/>
                <a:gd name="connsiteY1255" fmla="*/ 1725218 h 2350482"/>
                <a:gd name="connsiteX1256" fmla="*/ 711238 w 1251770"/>
                <a:gd name="connsiteY1256" fmla="*/ 1731796 h 2350482"/>
                <a:gd name="connsiteX1257" fmla="*/ 702326 w 1251770"/>
                <a:gd name="connsiteY1257" fmla="*/ 1753838 h 2350482"/>
                <a:gd name="connsiteX1258" fmla="*/ 704605 w 1251770"/>
                <a:gd name="connsiteY1258" fmla="*/ 1759473 h 2350482"/>
                <a:gd name="connsiteX1259" fmla="*/ 696138 w 1251770"/>
                <a:gd name="connsiteY1259" fmla="*/ 1780910 h 2350482"/>
                <a:gd name="connsiteX1260" fmla="*/ 698748 w 1251770"/>
                <a:gd name="connsiteY1260" fmla="*/ 1787516 h 2350482"/>
                <a:gd name="connsiteX1261" fmla="*/ 689950 w 1251770"/>
                <a:gd name="connsiteY1261" fmla="*/ 1808755 h 2350482"/>
                <a:gd name="connsiteX1262" fmla="*/ 692623 w 1251770"/>
                <a:gd name="connsiteY1262" fmla="*/ 1815208 h 2350482"/>
                <a:gd name="connsiteX1263" fmla="*/ 683762 w 1251770"/>
                <a:gd name="connsiteY1263" fmla="*/ 1836600 h 2350482"/>
                <a:gd name="connsiteX1264" fmla="*/ 687631 w 1251770"/>
                <a:gd name="connsiteY1264" fmla="*/ 1845939 h 2350482"/>
                <a:gd name="connsiteX1265" fmla="*/ 679122 w 1251770"/>
                <a:gd name="connsiteY1265" fmla="*/ 1865993 h 2350482"/>
                <a:gd name="connsiteX1266" fmla="*/ 681935 w 1251770"/>
                <a:gd name="connsiteY1266" fmla="*/ 1872625 h 2350482"/>
                <a:gd name="connsiteX1267" fmla="*/ 672933 w 1251770"/>
                <a:gd name="connsiteY1267" fmla="*/ 1893839 h 2350482"/>
                <a:gd name="connsiteX1268" fmla="*/ 677757 w 1251770"/>
                <a:gd name="connsiteY1268" fmla="*/ 1905207 h 2350482"/>
                <a:gd name="connsiteX1269" fmla="*/ 669839 w 1251770"/>
                <a:gd name="connsiteY1269" fmla="*/ 1924778 h 2350482"/>
                <a:gd name="connsiteX1270" fmla="*/ 672639 w 1251770"/>
                <a:gd name="connsiteY1270" fmla="*/ 1931698 h 2350482"/>
                <a:gd name="connsiteX1271" fmla="*/ 663651 w 1251770"/>
                <a:gd name="connsiteY1271" fmla="*/ 1953396 h 2350482"/>
                <a:gd name="connsiteX1272" fmla="*/ 668352 w 1251770"/>
                <a:gd name="connsiteY1272" fmla="*/ 1964744 h 2350482"/>
                <a:gd name="connsiteX1273" fmla="*/ 660557 w 1251770"/>
                <a:gd name="connsiteY1273" fmla="*/ 1983562 h 2350482"/>
                <a:gd name="connsiteX1274" fmla="*/ 664847 w 1251770"/>
                <a:gd name="connsiteY1274" fmla="*/ 1993920 h 2350482"/>
                <a:gd name="connsiteX1275" fmla="*/ 657463 w 1251770"/>
                <a:gd name="connsiteY1275" fmla="*/ 2012181 h 2350482"/>
                <a:gd name="connsiteX1276" fmla="*/ 661791 w 1251770"/>
                <a:gd name="connsiteY1276" fmla="*/ 2022883 h 2350482"/>
                <a:gd name="connsiteX1277" fmla="*/ 654369 w 1251770"/>
                <a:gd name="connsiteY1277" fmla="*/ 2040801 h 2350482"/>
                <a:gd name="connsiteX1278" fmla="*/ 658909 w 1251770"/>
                <a:gd name="connsiteY1278" fmla="*/ 2051761 h 2350482"/>
                <a:gd name="connsiteX1279" fmla="*/ 651275 w 1251770"/>
                <a:gd name="connsiteY1279" fmla="*/ 2070193 h 2350482"/>
                <a:gd name="connsiteX1280" fmla="*/ 655669 w 1251770"/>
                <a:gd name="connsiteY1280" fmla="*/ 2080801 h 2350482"/>
                <a:gd name="connsiteX1281" fmla="*/ 648181 w 1251770"/>
                <a:gd name="connsiteY1281" fmla="*/ 2098038 h 2350482"/>
                <a:gd name="connsiteX1282" fmla="*/ 655070 w 1251770"/>
                <a:gd name="connsiteY1282" fmla="*/ 2113895 h 2350482"/>
                <a:gd name="connsiteX1283" fmla="*/ 648181 w 1251770"/>
                <a:gd name="connsiteY1283" fmla="*/ 2130525 h 2350482"/>
                <a:gd name="connsiteX1284" fmla="*/ 652472 w 1251770"/>
                <a:gd name="connsiteY1284" fmla="*/ 2140882 h 2350482"/>
                <a:gd name="connsiteX1285" fmla="*/ 645088 w 1251770"/>
                <a:gd name="connsiteY1285" fmla="*/ 2159144 h 2350482"/>
                <a:gd name="connsiteX1286" fmla="*/ 649590 w 1251770"/>
                <a:gd name="connsiteY1286" fmla="*/ 2170277 h 2350482"/>
                <a:gd name="connsiteX1287" fmla="*/ 641994 w 1251770"/>
                <a:gd name="connsiteY1287" fmla="*/ 2187762 h 2350482"/>
                <a:gd name="connsiteX1288" fmla="*/ 648159 w 1251770"/>
                <a:gd name="connsiteY1288" fmla="*/ 2201954 h 2350482"/>
                <a:gd name="connsiteX1289" fmla="*/ 641994 w 1251770"/>
                <a:gd name="connsiteY1289" fmla="*/ 2217928 h 2350482"/>
                <a:gd name="connsiteX1290" fmla="*/ 648021 w 1251770"/>
                <a:gd name="connsiteY1290" fmla="*/ 2233543 h 2350482"/>
                <a:gd name="connsiteX1291" fmla="*/ 641994 w 1251770"/>
                <a:gd name="connsiteY1291" fmla="*/ 2248095 h 2350482"/>
                <a:gd name="connsiteX1292" fmla="*/ 646716 w 1251770"/>
                <a:gd name="connsiteY1292" fmla="*/ 2259495 h 2350482"/>
                <a:gd name="connsiteX1293" fmla="*/ 638900 w 1251770"/>
                <a:gd name="connsiteY1293" fmla="*/ 2277487 h 2350482"/>
                <a:gd name="connsiteX1294" fmla="*/ 645460 w 1251770"/>
                <a:gd name="connsiteY1294" fmla="*/ 2292588 h 2350482"/>
                <a:gd name="connsiteX1295" fmla="*/ 638900 w 1251770"/>
                <a:gd name="connsiteY1295" fmla="*/ 2308426 h 2350482"/>
                <a:gd name="connsiteX1296" fmla="*/ 644987 w 1251770"/>
                <a:gd name="connsiteY1296" fmla="*/ 2323123 h 2350482"/>
                <a:gd name="connsiteX1297" fmla="*/ 638900 w 1251770"/>
                <a:gd name="connsiteY1297" fmla="*/ 2337819 h 2350482"/>
                <a:gd name="connsiteX1298" fmla="*/ 644145 w 1251770"/>
                <a:gd name="connsiteY1298" fmla="*/ 2350482 h 2350482"/>
                <a:gd name="connsiteX1299" fmla="*/ 697081 w 1251770"/>
                <a:gd name="connsiteY1299" fmla="*/ 2350482 h 2350482"/>
                <a:gd name="connsiteX1300" fmla="*/ 702326 w 1251770"/>
                <a:gd name="connsiteY1300" fmla="*/ 2337819 h 2350482"/>
                <a:gd name="connsiteX1301" fmla="*/ 696238 w 1251770"/>
                <a:gd name="connsiteY1301" fmla="*/ 2323123 h 2350482"/>
                <a:gd name="connsiteX1302" fmla="*/ 702326 w 1251770"/>
                <a:gd name="connsiteY1302" fmla="*/ 2308426 h 2350482"/>
                <a:gd name="connsiteX1303" fmla="*/ 697276 w 1251770"/>
                <a:gd name="connsiteY1303" fmla="*/ 2296234 h 2350482"/>
                <a:gd name="connsiteX1304" fmla="*/ 705421 w 1251770"/>
                <a:gd name="connsiteY1304" fmla="*/ 2277487 h 2350482"/>
                <a:gd name="connsiteX1305" fmla="*/ 699188 w 1251770"/>
                <a:gd name="connsiteY1305" fmla="*/ 2263140 h 2350482"/>
                <a:gd name="connsiteX1306" fmla="*/ 705420 w 1251770"/>
                <a:gd name="connsiteY1306" fmla="*/ 2248095 h 2350482"/>
                <a:gd name="connsiteX1307" fmla="*/ 699393 w 1251770"/>
                <a:gd name="connsiteY1307" fmla="*/ 2233544 h 2350482"/>
                <a:gd name="connsiteX1308" fmla="*/ 705420 w 1251770"/>
                <a:gd name="connsiteY1308" fmla="*/ 2217928 h 2350482"/>
                <a:gd name="connsiteX1309" fmla="*/ 700710 w 1251770"/>
                <a:gd name="connsiteY1309" fmla="*/ 2205727 h 2350482"/>
                <a:gd name="connsiteX1310" fmla="*/ 708515 w 1251770"/>
                <a:gd name="connsiteY1310" fmla="*/ 2187762 h 2350482"/>
                <a:gd name="connsiteX1311" fmla="*/ 702521 w 1251770"/>
                <a:gd name="connsiteY1311" fmla="*/ 2173965 h 2350482"/>
                <a:gd name="connsiteX1312" fmla="*/ 708514 w 1251770"/>
                <a:gd name="connsiteY1312" fmla="*/ 2159144 h 2350482"/>
                <a:gd name="connsiteX1313" fmla="*/ 704187 w 1251770"/>
                <a:gd name="connsiteY1313" fmla="*/ 2148441 h 2350482"/>
                <a:gd name="connsiteX1314" fmla="*/ 711608 w 1251770"/>
                <a:gd name="connsiteY1314" fmla="*/ 2130525 h 2350482"/>
                <a:gd name="connsiteX1315" fmla="*/ 706231 w 1251770"/>
                <a:gd name="connsiteY1315" fmla="*/ 2117541 h 2350482"/>
                <a:gd name="connsiteX1316" fmla="*/ 714703 w 1251770"/>
                <a:gd name="connsiteY1316" fmla="*/ 2098038 h 2350482"/>
                <a:gd name="connsiteX1317" fmla="*/ 708798 w 1251770"/>
                <a:gd name="connsiteY1317" fmla="*/ 2084445 h 2350482"/>
                <a:gd name="connsiteX1318" fmla="*/ 714702 w 1251770"/>
                <a:gd name="connsiteY1318" fmla="*/ 2070193 h 2350482"/>
                <a:gd name="connsiteX1319" fmla="*/ 710162 w 1251770"/>
                <a:gd name="connsiteY1319" fmla="*/ 2059231 h 2350482"/>
                <a:gd name="connsiteX1320" fmla="*/ 717796 w 1251770"/>
                <a:gd name="connsiteY1320" fmla="*/ 2040801 h 2350482"/>
                <a:gd name="connsiteX1321" fmla="*/ 713506 w 1251770"/>
                <a:gd name="connsiteY1321" fmla="*/ 2030443 h 2350482"/>
                <a:gd name="connsiteX1322" fmla="*/ 720890 w 1251770"/>
                <a:gd name="connsiteY1322" fmla="*/ 2012181 h 2350482"/>
                <a:gd name="connsiteX1323" fmla="*/ 716563 w 1251770"/>
                <a:gd name="connsiteY1323" fmla="*/ 2001479 h 2350482"/>
                <a:gd name="connsiteX1324" fmla="*/ 723983 w 1251770"/>
                <a:gd name="connsiteY1324" fmla="*/ 1983562 h 2350482"/>
                <a:gd name="connsiteX1325" fmla="*/ 721501 w 1251770"/>
                <a:gd name="connsiteY1325" fmla="*/ 1977565 h 2350482"/>
                <a:gd name="connsiteX1326" fmla="*/ 721750 w 1251770"/>
                <a:gd name="connsiteY1326" fmla="*/ 1977462 h 2350482"/>
                <a:gd name="connsiteX1327" fmla="*/ 731718 w 1251770"/>
                <a:gd name="connsiteY1327" fmla="*/ 1953396 h 2350482"/>
                <a:gd name="connsiteX1328" fmla="*/ 727426 w 1251770"/>
                <a:gd name="connsiteY1328" fmla="*/ 1943035 h 2350482"/>
                <a:gd name="connsiteX1329" fmla="*/ 734813 w 1251770"/>
                <a:gd name="connsiteY1329" fmla="*/ 1924778 h 2350482"/>
                <a:gd name="connsiteX1330" fmla="*/ 729915 w 1251770"/>
                <a:gd name="connsiteY1330" fmla="*/ 1912672 h 2350482"/>
                <a:gd name="connsiteX1331" fmla="*/ 737907 w 1251770"/>
                <a:gd name="connsiteY1331" fmla="*/ 1893839 h 2350482"/>
                <a:gd name="connsiteX1332" fmla="*/ 735093 w 1251770"/>
                <a:gd name="connsiteY1332" fmla="*/ 1887208 h 2350482"/>
                <a:gd name="connsiteX1333" fmla="*/ 744095 w 1251770"/>
                <a:gd name="connsiteY1333" fmla="*/ 1865993 h 2350482"/>
                <a:gd name="connsiteX1334" fmla="*/ 739499 w 1251770"/>
                <a:gd name="connsiteY1334" fmla="*/ 1855164 h 2350482"/>
                <a:gd name="connsiteX1335" fmla="*/ 747189 w 1251770"/>
                <a:gd name="connsiteY1335" fmla="*/ 1836600 h 2350482"/>
                <a:gd name="connsiteX1336" fmla="*/ 744516 w 1251770"/>
                <a:gd name="connsiteY1336" fmla="*/ 1830147 h 2350482"/>
                <a:gd name="connsiteX1337" fmla="*/ 753376 w 1251770"/>
                <a:gd name="connsiteY1337" fmla="*/ 1808755 h 2350482"/>
                <a:gd name="connsiteX1338" fmla="*/ 750915 w 1251770"/>
                <a:gd name="connsiteY1338" fmla="*/ 1802812 h 2350482"/>
                <a:gd name="connsiteX1339" fmla="*/ 759564 w 1251770"/>
                <a:gd name="connsiteY1339" fmla="*/ 1780910 h 2350482"/>
                <a:gd name="connsiteX1340" fmla="*/ 757213 w 1251770"/>
                <a:gd name="connsiteY1340" fmla="*/ 1774956 h 2350482"/>
                <a:gd name="connsiteX1341" fmla="*/ 765752 w 1251770"/>
                <a:gd name="connsiteY1341" fmla="*/ 1753838 h 2350482"/>
                <a:gd name="connsiteX1342" fmla="*/ 762954 w 1251770"/>
                <a:gd name="connsiteY1342" fmla="*/ 1746915 h 2350482"/>
                <a:gd name="connsiteX1343" fmla="*/ 771940 w 1251770"/>
                <a:gd name="connsiteY1343" fmla="*/ 1725218 h 2350482"/>
                <a:gd name="connsiteX1344" fmla="*/ 769216 w 1251770"/>
                <a:gd name="connsiteY1344" fmla="*/ 1718641 h 2350482"/>
                <a:gd name="connsiteX1345" fmla="*/ 778128 w 1251770"/>
                <a:gd name="connsiteY1345" fmla="*/ 1696599 h 2350482"/>
                <a:gd name="connsiteX1346" fmla="*/ 775725 w 1251770"/>
                <a:gd name="connsiteY1346" fmla="*/ 1690657 h 2350482"/>
                <a:gd name="connsiteX1347" fmla="*/ 776349 w 1251770"/>
                <a:gd name="connsiteY1347" fmla="*/ 1690405 h 2350482"/>
                <a:gd name="connsiteX1348" fmla="*/ 785863 w 1251770"/>
                <a:gd name="connsiteY1348" fmla="*/ 1667980 h 2350482"/>
                <a:gd name="connsiteX1349" fmla="*/ 782722 w 1251770"/>
                <a:gd name="connsiteY1349" fmla="*/ 1660575 h 2350482"/>
                <a:gd name="connsiteX1350" fmla="*/ 792051 w 1251770"/>
                <a:gd name="connsiteY1350" fmla="*/ 1638588 h 2350482"/>
                <a:gd name="connsiteX1351" fmla="*/ 789994 w 1251770"/>
                <a:gd name="connsiteY1351" fmla="*/ 1633740 h 2350482"/>
                <a:gd name="connsiteX1352" fmla="*/ 798238 w 1251770"/>
                <a:gd name="connsiteY1352" fmla="*/ 1613837 h 2350482"/>
                <a:gd name="connsiteX1353" fmla="*/ 795774 w 1251770"/>
                <a:gd name="connsiteY1353" fmla="*/ 1607887 h 2350482"/>
                <a:gd name="connsiteX1354" fmla="*/ 798231 w 1251770"/>
                <a:gd name="connsiteY1354" fmla="*/ 1606868 h 2350482"/>
                <a:gd name="connsiteX1355" fmla="*/ 807520 w 1251770"/>
                <a:gd name="connsiteY1355" fmla="*/ 1584444 h 2350482"/>
                <a:gd name="connsiteX1356" fmla="*/ 804847 w 1251770"/>
                <a:gd name="connsiteY1356" fmla="*/ 1577991 h 2350482"/>
                <a:gd name="connsiteX1357" fmla="*/ 813708 w 1251770"/>
                <a:gd name="connsiteY1357" fmla="*/ 1556598 h 2350482"/>
                <a:gd name="connsiteX1358" fmla="*/ 812338 w 1251770"/>
                <a:gd name="connsiteY1358" fmla="*/ 1553290 h 2350482"/>
                <a:gd name="connsiteX1359" fmla="*/ 813701 w 1251770"/>
                <a:gd name="connsiteY1359" fmla="*/ 1552725 h 2350482"/>
                <a:gd name="connsiteX1360" fmla="*/ 822990 w 1251770"/>
                <a:gd name="connsiteY1360" fmla="*/ 1530300 h 2350482"/>
                <a:gd name="connsiteX1361" fmla="*/ 820317 w 1251770"/>
                <a:gd name="connsiteY1361" fmla="*/ 1523847 h 2350482"/>
                <a:gd name="connsiteX1362" fmla="*/ 829178 w 1251770"/>
                <a:gd name="connsiteY1362" fmla="*/ 1502455 h 2350482"/>
                <a:gd name="connsiteX1363" fmla="*/ 827992 w 1251770"/>
                <a:gd name="connsiteY1363" fmla="*/ 1499591 h 2350482"/>
                <a:gd name="connsiteX1364" fmla="*/ 830491 w 1251770"/>
                <a:gd name="connsiteY1364" fmla="*/ 1498580 h 2350482"/>
                <a:gd name="connsiteX1365" fmla="*/ 840007 w 1251770"/>
                <a:gd name="connsiteY1365" fmla="*/ 1476156 h 2350482"/>
                <a:gd name="connsiteX1366" fmla="*/ 838049 w 1251770"/>
                <a:gd name="connsiteY1366" fmla="*/ 1471543 h 2350482"/>
                <a:gd name="connsiteX1367" fmla="*/ 839999 w 1251770"/>
                <a:gd name="connsiteY1367" fmla="*/ 1470735 h 2350482"/>
                <a:gd name="connsiteX1368" fmla="*/ 849288 w 1251770"/>
                <a:gd name="connsiteY1368" fmla="*/ 1448310 h 2350482"/>
                <a:gd name="connsiteX1369" fmla="*/ 847918 w 1251770"/>
                <a:gd name="connsiteY1369" fmla="*/ 1445002 h 2350482"/>
                <a:gd name="connsiteX1370" fmla="*/ 849281 w 1251770"/>
                <a:gd name="connsiteY1370" fmla="*/ 1444437 h 2350482"/>
                <a:gd name="connsiteX1371" fmla="*/ 858569 w 1251770"/>
                <a:gd name="connsiteY1371" fmla="*/ 1422012 h 2350482"/>
                <a:gd name="connsiteX1372" fmla="*/ 856579 w 1251770"/>
                <a:gd name="connsiteY1372" fmla="*/ 1417207 h 2350482"/>
                <a:gd name="connsiteX1373" fmla="*/ 858563 w 1251770"/>
                <a:gd name="connsiteY1373" fmla="*/ 1416365 h 2350482"/>
                <a:gd name="connsiteX1374" fmla="*/ 867851 w 1251770"/>
                <a:gd name="connsiteY1374" fmla="*/ 1393393 h 2350482"/>
                <a:gd name="connsiteX1375" fmla="*/ 866776 w 1251770"/>
                <a:gd name="connsiteY1375" fmla="*/ 1390737 h 2350482"/>
                <a:gd name="connsiteX1376" fmla="*/ 867845 w 1251770"/>
                <a:gd name="connsiteY1376" fmla="*/ 1390293 h 2350482"/>
                <a:gd name="connsiteX1377" fmla="*/ 877134 w 1251770"/>
                <a:gd name="connsiteY1377" fmla="*/ 1367869 h 2350482"/>
                <a:gd name="connsiteX1378" fmla="*/ 876279 w 1251770"/>
                <a:gd name="connsiteY1378" fmla="*/ 1365803 h 2350482"/>
                <a:gd name="connsiteX1379" fmla="*/ 878448 w 1251770"/>
                <a:gd name="connsiteY1379" fmla="*/ 1364862 h 2350482"/>
                <a:gd name="connsiteX1380" fmla="*/ 887963 w 1251770"/>
                <a:gd name="connsiteY1380" fmla="*/ 1340796 h 2350482"/>
                <a:gd name="connsiteX1381" fmla="*/ 886384 w 1251770"/>
                <a:gd name="connsiteY1381" fmla="*/ 1336800 h 2350482"/>
                <a:gd name="connsiteX1382" fmla="*/ 887956 w 1251770"/>
                <a:gd name="connsiteY1382" fmla="*/ 1336149 h 2350482"/>
                <a:gd name="connsiteX1383" fmla="*/ 897244 w 1251770"/>
                <a:gd name="connsiteY1383" fmla="*/ 1313724 h 2350482"/>
                <a:gd name="connsiteX1384" fmla="*/ 896717 w 1251770"/>
                <a:gd name="connsiteY1384" fmla="*/ 1312451 h 2350482"/>
                <a:gd name="connsiteX1385" fmla="*/ 899879 w 1251770"/>
                <a:gd name="connsiteY1385" fmla="*/ 1311171 h 2350482"/>
                <a:gd name="connsiteX1386" fmla="*/ 909621 w 1251770"/>
                <a:gd name="connsiteY1386" fmla="*/ 1288200 h 2350482"/>
                <a:gd name="connsiteX1387" fmla="*/ 908501 w 1251770"/>
                <a:gd name="connsiteY1387" fmla="*/ 1285560 h 2350482"/>
                <a:gd name="connsiteX1388" fmla="*/ 909613 w 1251770"/>
                <a:gd name="connsiteY1388" fmla="*/ 1285099 h 2350482"/>
                <a:gd name="connsiteX1389" fmla="*/ 918902 w 1251770"/>
                <a:gd name="connsiteY1389" fmla="*/ 1262675 h 2350482"/>
                <a:gd name="connsiteX1390" fmla="*/ 917848 w 1251770"/>
                <a:gd name="connsiteY1390" fmla="*/ 1260132 h 2350482"/>
                <a:gd name="connsiteX1391" fmla="*/ 918895 w 1251770"/>
                <a:gd name="connsiteY1391" fmla="*/ 1259668 h 2350482"/>
                <a:gd name="connsiteX1392" fmla="*/ 928184 w 1251770"/>
                <a:gd name="connsiteY1392" fmla="*/ 1235602 h 2350482"/>
                <a:gd name="connsiteX1393" fmla="*/ 927227 w 1251770"/>
                <a:gd name="connsiteY1393" fmla="*/ 1233124 h 2350482"/>
                <a:gd name="connsiteX1394" fmla="*/ 932591 w 1251770"/>
                <a:gd name="connsiteY1394" fmla="*/ 1230955 h 2350482"/>
                <a:gd name="connsiteX1395" fmla="*/ 942107 w 1251770"/>
                <a:gd name="connsiteY1395" fmla="*/ 1208530 h 2350482"/>
                <a:gd name="connsiteX1396" fmla="*/ 941660 w 1251770"/>
                <a:gd name="connsiteY1396" fmla="*/ 1207476 h 2350482"/>
                <a:gd name="connsiteX1397" fmla="*/ 945194 w 1251770"/>
                <a:gd name="connsiteY1397" fmla="*/ 1205976 h 2350482"/>
                <a:gd name="connsiteX1398" fmla="*/ 954483 w 1251770"/>
                <a:gd name="connsiteY1398" fmla="*/ 1183005 h 2350482"/>
                <a:gd name="connsiteX1399" fmla="*/ 953408 w 1251770"/>
                <a:gd name="connsiteY1399" fmla="*/ 1180347 h 2350482"/>
                <a:gd name="connsiteX1400" fmla="*/ 954476 w 1251770"/>
                <a:gd name="connsiteY1400" fmla="*/ 1179904 h 2350482"/>
                <a:gd name="connsiteX1401" fmla="*/ 963764 w 1251770"/>
                <a:gd name="connsiteY1401" fmla="*/ 1157480 h 2350482"/>
                <a:gd name="connsiteX1402" fmla="*/ 963327 w 1251770"/>
                <a:gd name="connsiteY1402" fmla="*/ 1156422 h 2350482"/>
                <a:gd name="connsiteX1403" fmla="*/ 966852 w 1251770"/>
                <a:gd name="connsiteY1403" fmla="*/ 1154927 h 2350482"/>
                <a:gd name="connsiteX1404" fmla="*/ 976140 w 1251770"/>
                <a:gd name="connsiteY1404" fmla="*/ 1131955 h 2350482"/>
                <a:gd name="connsiteX1405" fmla="*/ 975682 w 1251770"/>
                <a:gd name="connsiteY1405" fmla="*/ 1130822 h 2350482"/>
                <a:gd name="connsiteX1406" fmla="*/ 980548 w 1251770"/>
                <a:gd name="connsiteY1406" fmla="*/ 1128855 h 2350482"/>
                <a:gd name="connsiteX1407" fmla="*/ 990063 w 1251770"/>
                <a:gd name="connsiteY1407" fmla="*/ 1106430 h 2350482"/>
                <a:gd name="connsiteX1408" fmla="*/ 989616 w 1251770"/>
                <a:gd name="connsiteY1408" fmla="*/ 1105376 h 2350482"/>
                <a:gd name="connsiteX1409" fmla="*/ 993150 w 1251770"/>
                <a:gd name="connsiteY1409" fmla="*/ 1103876 h 2350482"/>
                <a:gd name="connsiteX1410" fmla="*/ 1002005 w 1251770"/>
                <a:gd name="connsiteY1410" fmla="*/ 1081976 h 2350482"/>
                <a:gd name="connsiteX1411" fmla="*/ 1005525 w 1251770"/>
                <a:gd name="connsiteY1411" fmla="*/ 1080447 h 2350482"/>
                <a:gd name="connsiteX1412" fmla="*/ 1014670 w 1251770"/>
                <a:gd name="connsiteY1412" fmla="*/ 1057292 h 2350482"/>
                <a:gd name="connsiteX1413" fmla="*/ 1017901 w 1251770"/>
                <a:gd name="connsiteY1413" fmla="*/ 1055920 h 2350482"/>
                <a:gd name="connsiteX1414" fmla="*/ 1027190 w 1251770"/>
                <a:gd name="connsiteY1414" fmla="*/ 1032949 h 2350482"/>
                <a:gd name="connsiteX1415" fmla="*/ 1026732 w 1251770"/>
                <a:gd name="connsiteY1415" fmla="*/ 1031816 h 2350482"/>
                <a:gd name="connsiteX1416" fmla="*/ 1031597 w 1251770"/>
                <a:gd name="connsiteY1416" fmla="*/ 1029849 h 2350482"/>
                <a:gd name="connsiteX1417" fmla="*/ 1041113 w 1251770"/>
                <a:gd name="connsiteY1417" fmla="*/ 1007424 h 2350482"/>
                <a:gd name="connsiteX1418" fmla="*/ 1041090 w 1251770"/>
                <a:gd name="connsiteY1418" fmla="*/ 1007368 h 2350482"/>
                <a:gd name="connsiteX1419" fmla="*/ 1046841 w 1251770"/>
                <a:gd name="connsiteY1419" fmla="*/ 1005097 h 2350482"/>
                <a:gd name="connsiteX1420" fmla="*/ 1056319 w 1251770"/>
                <a:gd name="connsiteY1420" fmla="*/ 983281 h 2350482"/>
                <a:gd name="connsiteX1421" fmla="*/ 1059669 w 1251770"/>
                <a:gd name="connsiteY1421" fmla="*/ 981893 h 2350482"/>
                <a:gd name="connsiteX1422" fmla="*/ 1068958 w 1251770"/>
                <a:gd name="connsiteY1422" fmla="*/ 959468 h 2350482"/>
                <a:gd name="connsiteX1423" fmla="*/ 1068587 w 1251770"/>
                <a:gd name="connsiteY1423" fmla="*/ 958574 h 2350482"/>
                <a:gd name="connsiteX1424" fmla="*/ 1072045 w 1251770"/>
                <a:gd name="connsiteY1424" fmla="*/ 957141 h 2350482"/>
                <a:gd name="connsiteX1425" fmla="*/ 1081333 w 1251770"/>
                <a:gd name="connsiteY1425" fmla="*/ 934717 h 2350482"/>
                <a:gd name="connsiteX1426" fmla="*/ 1081095 w 1251770"/>
                <a:gd name="connsiteY1426" fmla="*/ 934142 h 2350482"/>
                <a:gd name="connsiteX1427" fmla="*/ 1089062 w 1251770"/>
                <a:gd name="connsiteY1427" fmla="*/ 930842 h 2350482"/>
                <a:gd name="connsiteX1428" fmla="*/ 1097327 w 1251770"/>
                <a:gd name="connsiteY1428" fmla="*/ 910887 h 2350482"/>
                <a:gd name="connsiteX1429" fmla="*/ 1101438 w 1251770"/>
                <a:gd name="connsiteY1429" fmla="*/ 909185 h 2350482"/>
                <a:gd name="connsiteX1430" fmla="*/ 1110726 w 1251770"/>
                <a:gd name="connsiteY1430" fmla="*/ 886760 h 2350482"/>
                <a:gd name="connsiteX1431" fmla="*/ 1110261 w 1251770"/>
                <a:gd name="connsiteY1431" fmla="*/ 885639 h 2350482"/>
                <a:gd name="connsiteX1432" fmla="*/ 1116907 w 1251770"/>
                <a:gd name="connsiteY1432" fmla="*/ 882886 h 2350482"/>
                <a:gd name="connsiteX1433" fmla="*/ 1124306 w 1251770"/>
                <a:gd name="connsiteY1433" fmla="*/ 865026 h 2350482"/>
                <a:gd name="connsiteX1434" fmla="*/ 1133697 w 1251770"/>
                <a:gd name="connsiteY1434" fmla="*/ 861228 h 2350482"/>
                <a:gd name="connsiteX1435" fmla="*/ 1142450 w 1251770"/>
                <a:gd name="connsiteY1435" fmla="*/ 840603 h 2350482"/>
                <a:gd name="connsiteX1436" fmla="*/ 1146299 w 1251770"/>
                <a:gd name="connsiteY1436" fmla="*/ 838891 h 2350482"/>
                <a:gd name="connsiteX1437" fmla="*/ 1155125 w 1251770"/>
                <a:gd name="connsiteY1437" fmla="*/ 816024 h 2350482"/>
                <a:gd name="connsiteX1438" fmla="*/ 1161769 w 1251770"/>
                <a:gd name="connsiteY1438" fmla="*/ 813273 h 2350482"/>
                <a:gd name="connsiteX1439" fmla="*/ 1169233 w 1251770"/>
                <a:gd name="connsiteY1439" fmla="*/ 795251 h 2350482"/>
                <a:gd name="connsiteX1440" fmla="*/ 1178559 w 1251770"/>
                <a:gd name="connsiteY1440" fmla="*/ 791388 h 2350482"/>
                <a:gd name="connsiteX1441" fmla="*/ 1186797 w 1251770"/>
                <a:gd name="connsiteY1441" fmla="*/ 771501 h 2350482"/>
                <a:gd name="connsiteX1442" fmla="*/ 1194256 w 1251770"/>
                <a:gd name="connsiteY1442" fmla="*/ 768411 h 2350482"/>
                <a:gd name="connsiteX1443" fmla="*/ 1201881 w 1251770"/>
                <a:gd name="connsiteY1443" fmla="*/ 750003 h 2350482"/>
                <a:gd name="connsiteX1444" fmla="*/ 1209725 w 1251770"/>
                <a:gd name="connsiteY1444" fmla="*/ 746753 h 2350482"/>
                <a:gd name="connsiteX1445" fmla="*/ 1218035 w 1251770"/>
                <a:gd name="connsiteY1445" fmla="*/ 726693 h 2350482"/>
                <a:gd name="connsiteX1446" fmla="*/ 1226516 w 1251770"/>
                <a:gd name="connsiteY1446" fmla="*/ 723096 h 2350482"/>
                <a:gd name="connsiteX1447" fmla="*/ 1234543 w 1251770"/>
                <a:gd name="connsiteY1447" fmla="*/ 703255 h 2350482"/>
                <a:gd name="connsiteX1448" fmla="*/ 1245305 w 1251770"/>
                <a:gd name="connsiteY1448" fmla="*/ 698797 h 2350482"/>
                <a:gd name="connsiteX1449" fmla="*/ 1251770 w 1251770"/>
                <a:gd name="connsiteY1449" fmla="*/ 683190 h 2350482"/>
                <a:gd name="connsiteX1450" fmla="*/ 1251770 w 1251770"/>
                <a:gd name="connsiteY1450" fmla="*/ 479297 h 2350482"/>
                <a:gd name="connsiteX1451" fmla="*/ 1248413 w 1251770"/>
                <a:gd name="connsiteY1451" fmla="*/ 480687 h 2350482"/>
                <a:gd name="connsiteX1452" fmla="*/ 1242439 w 1251770"/>
                <a:gd name="connsiteY1452" fmla="*/ 495110 h 2350482"/>
                <a:gd name="connsiteX1453" fmla="*/ 1228302 w 1251770"/>
                <a:gd name="connsiteY1453" fmla="*/ 501251 h 2350482"/>
                <a:gd name="connsiteX1454" fmla="*/ 1221315 w 1251770"/>
                <a:gd name="connsiteY1454" fmla="*/ 518942 h 2350482"/>
                <a:gd name="connsiteX1455" fmla="*/ 1212832 w 1251770"/>
                <a:gd name="connsiteY1455" fmla="*/ 522456 h 2350482"/>
                <a:gd name="connsiteX1456" fmla="*/ 1205793 w 1251770"/>
                <a:gd name="connsiteY1456" fmla="*/ 539450 h 2350482"/>
                <a:gd name="connsiteX1457" fmla="*/ 1194268 w 1251770"/>
                <a:gd name="connsiteY1457" fmla="*/ 544339 h 2350482"/>
                <a:gd name="connsiteX1458" fmla="*/ 1187154 w 1251770"/>
                <a:gd name="connsiteY1458" fmla="*/ 561934 h 2350482"/>
                <a:gd name="connsiteX1459" fmla="*/ 1174158 w 1251770"/>
                <a:gd name="connsiteY1459" fmla="*/ 567317 h 2350482"/>
                <a:gd name="connsiteX1460" fmla="*/ 1167880 w 1251770"/>
                <a:gd name="connsiteY1460" fmla="*/ 582474 h 2350482"/>
                <a:gd name="connsiteX1461" fmla="*/ 1158689 w 1251770"/>
                <a:gd name="connsiteY1461" fmla="*/ 586560 h 2350482"/>
                <a:gd name="connsiteX1462" fmla="*/ 1151775 w 1251770"/>
                <a:gd name="connsiteY1462" fmla="*/ 604472 h 2350482"/>
                <a:gd name="connsiteX1463" fmla="*/ 1139257 w 1251770"/>
                <a:gd name="connsiteY1463" fmla="*/ 609539 h 2350482"/>
                <a:gd name="connsiteX1464" fmla="*/ 1131795 w 1251770"/>
                <a:gd name="connsiteY1464" fmla="*/ 627145 h 2350482"/>
                <a:gd name="connsiteX1465" fmla="*/ 1123108 w 1251770"/>
                <a:gd name="connsiteY1465" fmla="*/ 630744 h 2350482"/>
                <a:gd name="connsiteX1466" fmla="*/ 1114710 w 1251770"/>
                <a:gd name="connsiteY1466" fmla="*/ 651018 h 2350482"/>
                <a:gd name="connsiteX1467" fmla="*/ 1107638 w 1251770"/>
                <a:gd name="connsiteY1467" fmla="*/ 653948 h 2350482"/>
                <a:gd name="connsiteX1468" fmla="*/ 1100106 w 1251770"/>
                <a:gd name="connsiteY1468" fmla="*/ 672132 h 2350482"/>
                <a:gd name="connsiteX1469" fmla="*/ 1090848 w 1251770"/>
                <a:gd name="connsiteY1469" fmla="*/ 676058 h 2350482"/>
                <a:gd name="connsiteX1470" fmla="*/ 1081446 w 1251770"/>
                <a:gd name="connsiteY1470" fmla="*/ 699297 h 2350482"/>
                <a:gd name="connsiteX1471" fmla="*/ 1075152 w 1251770"/>
                <a:gd name="connsiteY1471" fmla="*/ 701904 h 2350482"/>
                <a:gd name="connsiteX1472" fmla="*/ 1067968 w 1251770"/>
                <a:gd name="connsiteY1472" fmla="*/ 719246 h 2350482"/>
                <a:gd name="connsiteX1473" fmla="*/ 1057042 w 1251770"/>
                <a:gd name="connsiteY1473" fmla="*/ 723562 h 2350482"/>
                <a:gd name="connsiteX1474" fmla="*/ 1049046 w 1251770"/>
                <a:gd name="connsiteY1474" fmla="*/ 741968 h 2350482"/>
                <a:gd name="connsiteX1475" fmla="*/ 1040251 w 1251770"/>
                <a:gd name="connsiteY1475" fmla="*/ 745445 h 2350482"/>
                <a:gd name="connsiteX1476" fmla="*/ 1030956 w 1251770"/>
                <a:gd name="connsiteY1476" fmla="*/ 766865 h 2350482"/>
                <a:gd name="connsiteX1477" fmla="*/ 1027196 w 1251770"/>
                <a:gd name="connsiteY1477" fmla="*/ 768424 h 2350482"/>
                <a:gd name="connsiteX1478" fmla="*/ 1019346 w 1251770"/>
                <a:gd name="connsiteY1478" fmla="*/ 787373 h 2350482"/>
                <a:gd name="connsiteX1479" fmla="*/ 1011726 w 1251770"/>
                <a:gd name="connsiteY1479" fmla="*/ 790760 h 2350482"/>
                <a:gd name="connsiteX1480" fmla="*/ 1002900 w 1251770"/>
                <a:gd name="connsiteY1480" fmla="*/ 813626 h 2350482"/>
                <a:gd name="connsiteX1481" fmla="*/ 996256 w 1251770"/>
                <a:gd name="connsiteY1481" fmla="*/ 816379 h 2350482"/>
                <a:gd name="connsiteX1482" fmla="*/ 988858 w 1251770"/>
                <a:gd name="connsiteY1482" fmla="*/ 834239 h 2350482"/>
                <a:gd name="connsiteX1483" fmla="*/ 979466 w 1251770"/>
                <a:gd name="connsiteY1483" fmla="*/ 838037 h 2350482"/>
                <a:gd name="connsiteX1484" fmla="*/ 969951 w 1251770"/>
                <a:gd name="connsiteY1484" fmla="*/ 860461 h 2350482"/>
                <a:gd name="connsiteX1485" fmla="*/ 970888 w 1251770"/>
                <a:gd name="connsiteY1485" fmla="*/ 862668 h 2350482"/>
                <a:gd name="connsiteX1486" fmla="*/ 966864 w 1251770"/>
                <a:gd name="connsiteY1486" fmla="*/ 864336 h 2350482"/>
                <a:gd name="connsiteX1487" fmla="*/ 959239 w 1251770"/>
                <a:gd name="connsiteY1487" fmla="*/ 882744 h 2350482"/>
                <a:gd name="connsiteX1488" fmla="*/ 951395 w 1251770"/>
                <a:gd name="connsiteY1488" fmla="*/ 885993 h 2350482"/>
                <a:gd name="connsiteX1489" fmla="*/ 942106 w 1251770"/>
                <a:gd name="connsiteY1489" fmla="*/ 908418 h 2350482"/>
                <a:gd name="connsiteX1490" fmla="*/ 942848 w 1251770"/>
                <a:gd name="connsiteY1490" fmla="*/ 910210 h 2350482"/>
                <a:gd name="connsiteX1491" fmla="*/ 937697 w 1251770"/>
                <a:gd name="connsiteY1491" fmla="*/ 912292 h 2350482"/>
                <a:gd name="connsiteX1492" fmla="*/ 928303 w 1251770"/>
                <a:gd name="connsiteY1492" fmla="*/ 934433 h 2350482"/>
                <a:gd name="connsiteX1493" fmla="*/ 922002 w 1251770"/>
                <a:gd name="connsiteY1493" fmla="*/ 937044 h 2350482"/>
                <a:gd name="connsiteX1494" fmla="*/ 912962 w 1251770"/>
                <a:gd name="connsiteY1494" fmla="*/ 958865 h 2350482"/>
                <a:gd name="connsiteX1495" fmla="*/ 909626 w 1251770"/>
                <a:gd name="connsiteY1495" fmla="*/ 960248 h 2350482"/>
                <a:gd name="connsiteX1496" fmla="*/ 900337 w 1251770"/>
                <a:gd name="connsiteY1496" fmla="*/ 982672 h 2350482"/>
                <a:gd name="connsiteX1497" fmla="*/ 900707 w 1251770"/>
                <a:gd name="connsiteY1497" fmla="*/ 983567 h 2350482"/>
                <a:gd name="connsiteX1498" fmla="*/ 897250 w 1251770"/>
                <a:gd name="connsiteY1498" fmla="*/ 985000 h 2350482"/>
                <a:gd name="connsiteX1499" fmla="*/ 888238 w 1251770"/>
                <a:gd name="connsiteY1499" fmla="*/ 1006756 h 2350482"/>
                <a:gd name="connsiteX1500" fmla="*/ 880460 w 1251770"/>
                <a:gd name="connsiteY1500" fmla="*/ 1009977 h 2350482"/>
                <a:gd name="connsiteX1501" fmla="*/ 871391 w 1251770"/>
                <a:gd name="connsiteY1501" fmla="*/ 1031874 h 2350482"/>
                <a:gd name="connsiteX1502" fmla="*/ 867858 w 1251770"/>
                <a:gd name="connsiteY1502" fmla="*/ 1033409 h 2350482"/>
                <a:gd name="connsiteX1503" fmla="*/ 858714 w 1251770"/>
                <a:gd name="connsiteY1503" fmla="*/ 1056562 h 2350482"/>
                <a:gd name="connsiteX1504" fmla="*/ 855482 w 1251770"/>
                <a:gd name="connsiteY1504" fmla="*/ 1057933 h 2350482"/>
                <a:gd name="connsiteX1505" fmla="*/ 846194 w 1251770"/>
                <a:gd name="connsiteY1505" fmla="*/ 1080905 h 2350482"/>
                <a:gd name="connsiteX1506" fmla="*/ 846824 w 1251770"/>
                <a:gd name="connsiteY1506" fmla="*/ 1082465 h 2350482"/>
                <a:gd name="connsiteX1507" fmla="*/ 843107 w 1251770"/>
                <a:gd name="connsiteY1507" fmla="*/ 1084006 h 2350482"/>
                <a:gd name="connsiteX1508" fmla="*/ 833818 w 1251770"/>
                <a:gd name="connsiteY1508" fmla="*/ 1106430 h 2350482"/>
                <a:gd name="connsiteX1509" fmla="*/ 834171 w 1251770"/>
                <a:gd name="connsiteY1509" fmla="*/ 1107281 h 2350482"/>
                <a:gd name="connsiteX1510" fmla="*/ 829863 w 1251770"/>
                <a:gd name="connsiteY1510" fmla="*/ 1108983 h 2350482"/>
                <a:gd name="connsiteX1511" fmla="*/ 819896 w 1251770"/>
                <a:gd name="connsiteY1511" fmla="*/ 1131955 h 2350482"/>
                <a:gd name="connsiteX1512" fmla="*/ 821037 w 1251770"/>
                <a:gd name="connsiteY1512" fmla="*/ 1134585 h 2350482"/>
                <a:gd name="connsiteX1513" fmla="*/ 819903 w 1251770"/>
                <a:gd name="connsiteY1513" fmla="*/ 1135055 h 2350482"/>
                <a:gd name="connsiteX1514" fmla="*/ 810614 w 1251770"/>
                <a:gd name="connsiteY1514" fmla="*/ 1157480 h 2350482"/>
                <a:gd name="connsiteX1515" fmla="*/ 811052 w 1251770"/>
                <a:gd name="connsiteY1515" fmla="*/ 1158537 h 2350482"/>
                <a:gd name="connsiteX1516" fmla="*/ 807527 w 1251770"/>
                <a:gd name="connsiteY1516" fmla="*/ 1160033 h 2350482"/>
                <a:gd name="connsiteX1517" fmla="*/ 798238 w 1251770"/>
                <a:gd name="connsiteY1517" fmla="*/ 1183005 h 2350482"/>
                <a:gd name="connsiteX1518" fmla="*/ 798869 w 1251770"/>
                <a:gd name="connsiteY1518" fmla="*/ 1184565 h 2350482"/>
                <a:gd name="connsiteX1519" fmla="*/ 795151 w 1251770"/>
                <a:gd name="connsiteY1519" fmla="*/ 1186106 h 2350482"/>
                <a:gd name="connsiteX1520" fmla="*/ 785862 w 1251770"/>
                <a:gd name="connsiteY1520" fmla="*/ 1208530 h 2350482"/>
                <a:gd name="connsiteX1521" fmla="*/ 786718 w 1251770"/>
                <a:gd name="connsiteY1521" fmla="*/ 1210595 h 2350482"/>
                <a:gd name="connsiteX1522" fmla="*/ 784548 w 1251770"/>
                <a:gd name="connsiteY1522" fmla="*/ 1211536 h 2350482"/>
                <a:gd name="connsiteX1523" fmla="*/ 775034 w 1251770"/>
                <a:gd name="connsiteY1523" fmla="*/ 1235602 h 2350482"/>
                <a:gd name="connsiteX1524" fmla="*/ 776178 w 1251770"/>
                <a:gd name="connsiteY1524" fmla="*/ 1238497 h 2350482"/>
                <a:gd name="connsiteX1525" fmla="*/ 771947 w 1251770"/>
                <a:gd name="connsiteY1525" fmla="*/ 1240250 h 2350482"/>
                <a:gd name="connsiteX1526" fmla="*/ 762658 w 1251770"/>
                <a:gd name="connsiteY1526" fmla="*/ 1262675 h 2350482"/>
                <a:gd name="connsiteX1527" fmla="*/ 763559 w 1251770"/>
                <a:gd name="connsiteY1527" fmla="*/ 1264849 h 2350482"/>
                <a:gd name="connsiteX1528" fmla="*/ 762665 w 1251770"/>
                <a:gd name="connsiteY1528" fmla="*/ 1265228 h 2350482"/>
                <a:gd name="connsiteX1529" fmla="*/ 753376 w 1251770"/>
                <a:gd name="connsiteY1529" fmla="*/ 1288200 h 2350482"/>
                <a:gd name="connsiteX1530" fmla="*/ 754094 w 1251770"/>
                <a:gd name="connsiteY1530" fmla="*/ 1289975 h 2350482"/>
                <a:gd name="connsiteX1531" fmla="*/ 750741 w 1251770"/>
                <a:gd name="connsiteY1531" fmla="*/ 1291300 h 2350482"/>
                <a:gd name="connsiteX1532" fmla="*/ 741000 w 1251770"/>
                <a:gd name="connsiteY1532" fmla="*/ 1313724 h 2350482"/>
                <a:gd name="connsiteX1533" fmla="*/ 742096 w 1251770"/>
                <a:gd name="connsiteY1533" fmla="*/ 1316246 h 2350482"/>
                <a:gd name="connsiteX1534" fmla="*/ 741006 w 1251770"/>
                <a:gd name="connsiteY1534" fmla="*/ 1316731 h 2350482"/>
                <a:gd name="connsiteX1535" fmla="*/ 731718 w 1251770"/>
                <a:gd name="connsiteY1535" fmla="*/ 1340796 h 2350482"/>
                <a:gd name="connsiteX1536" fmla="*/ 733093 w 1251770"/>
                <a:gd name="connsiteY1536" fmla="*/ 1344357 h 2350482"/>
                <a:gd name="connsiteX1537" fmla="*/ 730405 w 1251770"/>
                <a:gd name="connsiteY1537" fmla="*/ 1345444 h 2350482"/>
                <a:gd name="connsiteX1538" fmla="*/ 720890 w 1251770"/>
                <a:gd name="connsiteY1538" fmla="*/ 1367869 h 2350482"/>
                <a:gd name="connsiteX1539" fmla="*/ 721808 w 1251770"/>
                <a:gd name="connsiteY1539" fmla="*/ 1370034 h 2350482"/>
                <a:gd name="connsiteX1540" fmla="*/ 720895 w 1251770"/>
                <a:gd name="connsiteY1540" fmla="*/ 1370421 h 2350482"/>
                <a:gd name="connsiteX1541" fmla="*/ 711607 w 1251770"/>
                <a:gd name="connsiteY1541" fmla="*/ 1393393 h 2350482"/>
                <a:gd name="connsiteX1542" fmla="*/ 713753 w 1251770"/>
                <a:gd name="connsiteY1542" fmla="*/ 1398701 h 2350482"/>
                <a:gd name="connsiteX1543" fmla="*/ 711613 w 1251770"/>
                <a:gd name="connsiteY1543" fmla="*/ 1399588 h 2350482"/>
                <a:gd name="connsiteX1544" fmla="*/ 702325 w 1251770"/>
                <a:gd name="connsiteY1544" fmla="*/ 1422012 h 2350482"/>
                <a:gd name="connsiteX1545" fmla="*/ 703695 w 1251770"/>
                <a:gd name="connsiteY1545" fmla="*/ 1425322 h 2350482"/>
                <a:gd name="connsiteX1546" fmla="*/ 702333 w 1251770"/>
                <a:gd name="connsiteY1546" fmla="*/ 1425886 h 2350482"/>
                <a:gd name="connsiteX1547" fmla="*/ 693044 w 1251770"/>
                <a:gd name="connsiteY1547" fmla="*/ 1448310 h 2350482"/>
                <a:gd name="connsiteX1548" fmla="*/ 694961 w 1251770"/>
                <a:gd name="connsiteY1548" fmla="*/ 1452939 h 2350482"/>
                <a:gd name="connsiteX1549" fmla="*/ 693050 w 1251770"/>
                <a:gd name="connsiteY1549" fmla="*/ 1453731 h 2350482"/>
                <a:gd name="connsiteX1550" fmla="*/ 683761 w 1251770"/>
                <a:gd name="connsiteY1550" fmla="*/ 1476156 h 2350482"/>
                <a:gd name="connsiteX1551" fmla="*/ 685454 w 1251770"/>
                <a:gd name="connsiteY1551" fmla="*/ 1480240 h 2350482"/>
                <a:gd name="connsiteX1552" fmla="*/ 676027 w 1251770"/>
                <a:gd name="connsiteY1552" fmla="*/ 1502455 h 2350482"/>
                <a:gd name="connsiteX1553" fmla="*/ 678025 w 1251770"/>
                <a:gd name="connsiteY1553" fmla="*/ 1507162 h 2350482"/>
                <a:gd name="connsiteX1554" fmla="*/ 676261 w 1251770"/>
                <a:gd name="connsiteY1554" fmla="*/ 1507876 h 2350482"/>
                <a:gd name="connsiteX1555" fmla="*/ 666745 w 1251770"/>
                <a:gd name="connsiteY1555" fmla="*/ 1530300 h 2350482"/>
                <a:gd name="connsiteX1556" fmla="*/ 668219 w 1251770"/>
                <a:gd name="connsiteY1556" fmla="*/ 1533773 h 2350482"/>
                <a:gd name="connsiteX1557" fmla="*/ 667205 w 1251770"/>
                <a:gd name="connsiteY1557" fmla="*/ 1534174 h 2350482"/>
                <a:gd name="connsiteX1558" fmla="*/ 657463 w 1251770"/>
                <a:gd name="connsiteY1558" fmla="*/ 1556598 h 2350482"/>
                <a:gd name="connsiteX1559" fmla="*/ 660200 w 1251770"/>
                <a:gd name="connsiteY1559" fmla="*/ 1562897 h 2350482"/>
                <a:gd name="connsiteX1560" fmla="*/ 651276 w 1251770"/>
                <a:gd name="connsiteY1560" fmla="*/ 1584444 h 2350482"/>
                <a:gd name="connsiteX1561" fmla="*/ 654269 w 1251770"/>
                <a:gd name="connsiteY1561" fmla="*/ 1591670 h 2350482"/>
                <a:gd name="connsiteX1562" fmla="*/ 645088 w 1251770"/>
                <a:gd name="connsiteY1562" fmla="*/ 1613837 h 2350482"/>
                <a:gd name="connsiteX1563" fmla="*/ 645912 w 1251770"/>
                <a:gd name="connsiteY1563" fmla="*/ 1615825 h 2350482"/>
                <a:gd name="connsiteX1564" fmla="*/ 645094 w 1251770"/>
                <a:gd name="connsiteY1564" fmla="*/ 1616164 h 2350482"/>
                <a:gd name="connsiteX1565" fmla="*/ 635806 w 1251770"/>
                <a:gd name="connsiteY1565" fmla="*/ 1638588 h 2350482"/>
                <a:gd name="connsiteX1566" fmla="*/ 638533 w 1251770"/>
                <a:gd name="connsiteY1566" fmla="*/ 1645173 h 2350482"/>
                <a:gd name="connsiteX1567" fmla="*/ 637587 w 1251770"/>
                <a:gd name="connsiteY1567" fmla="*/ 1645556 h 2350482"/>
                <a:gd name="connsiteX1568" fmla="*/ 628072 w 1251770"/>
                <a:gd name="connsiteY1568" fmla="*/ 1667980 h 2350482"/>
                <a:gd name="connsiteX1569" fmla="*/ 630939 w 1251770"/>
                <a:gd name="connsiteY1569" fmla="*/ 1674738 h 2350482"/>
                <a:gd name="connsiteX1570" fmla="*/ 621883 w 1251770"/>
                <a:gd name="connsiteY1570" fmla="*/ 1696599 h 2350482"/>
                <a:gd name="connsiteX1571" fmla="*/ 624717 w 1251770"/>
                <a:gd name="connsiteY1571" fmla="*/ 1703439 h 2350482"/>
                <a:gd name="connsiteX1572" fmla="*/ 615696 w 1251770"/>
                <a:gd name="connsiteY1572" fmla="*/ 1725218 h 2350482"/>
                <a:gd name="connsiteX1573" fmla="*/ 618420 w 1251770"/>
                <a:gd name="connsiteY1573" fmla="*/ 1731796 h 2350482"/>
                <a:gd name="connsiteX1574" fmla="*/ 609508 w 1251770"/>
                <a:gd name="connsiteY1574" fmla="*/ 1753838 h 2350482"/>
                <a:gd name="connsiteX1575" fmla="*/ 611786 w 1251770"/>
                <a:gd name="connsiteY1575" fmla="*/ 1759473 h 2350482"/>
                <a:gd name="connsiteX1576" fmla="*/ 603321 w 1251770"/>
                <a:gd name="connsiteY1576" fmla="*/ 1780910 h 2350482"/>
                <a:gd name="connsiteX1577" fmla="*/ 605929 w 1251770"/>
                <a:gd name="connsiteY1577" fmla="*/ 1787516 h 2350482"/>
                <a:gd name="connsiteX1578" fmla="*/ 597132 w 1251770"/>
                <a:gd name="connsiteY1578" fmla="*/ 1808755 h 2350482"/>
                <a:gd name="connsiteX1579" fmla="*/ 601352 w 1251770"/>
                <a:gd name="connsiteY1579" fmla="*/ 1818943 h 2350482"/>
                <a:gd name="connsiteX1580" fmla="*/ 594038 w 1251770"/>
                <a:gd name="connsiteY1580" fmla="*/ 1836600 h 2350482"/>
                <a:gd name="connsiteX1581" fmla="*/ 597031 w 1251770"/>
                <a:gd name="connsiteY1581" fmla="*/ 1843827 h 2350482"/>
                <a:gd name="connsiteX1582" fmla="*/ 587850 w 1251770"/>
                <a:gd name="connsiteY1582" fmla="*/ 1865993 h 2350482"/>
                <a:gd name="connsiteX1583" fmla="*/ 592069 w 1251770"/>
                <a:gd name="connsiteY1583" fmla="*/ 1876181 h 2350482"/>
                <a:gd name="connsiteX1584" fmla="*/ 584756 w 1251770"/>
                <a:gd name="connsiteY1584" fmla="*/ 1893839 h 2350482"/>
                <a:gd name="connsiteX1585" fmla="*/ 587637 w 1251770"/>
                <a:gd name="connsiteY1585" fmla="*/ 1900793 h 2350482"/>
                <a:gd name="connsiteX1586" fmla="*/ 586536 w 1251770"/>
                <a:gd name="connsiteY1586" fmla="*/ 1901259 h 2350482"/>
                <a:gd name="connsiteX1587" fmla="*/ 577021 w 1251770"/>
                <a:gd name="connsiteY1587" fmla="*/ 1924778 h 2350482"/>
                <a:gd name="connsiteX1588" fmla="*/ 581179 w 1251770"/>
                <a:gd name="connsiteY1588" fmla="*/ 1935055 h 2350482"/>
                <a:gd name="connsiteX1589" fmla="*/ 573927 w 1251770"/>
                <a:gd name="connsiteY1589" fmla="*/ 1953396 h 2350482"/>
                <a:gd name="connsiteX1590" fmla="*/ 578609 w 1251770"/>
                <a:gd name="connsiteY1590" fmla="*/ 1965237 h 2350482"/>
                <a:gd name="connsiteX1591" fmla="*/ 570833 w 1251770"/>
                <a:gd name="connsiteY1591" fmla="*/ 1983562 h 2350482"/>
                <a:gd name="connsiteX1592" fmla="*/ 573913 w 1251770"/>
                <a:gd name="connsiteY1592" fmla="*/ 1990822 h 2350482"/>
                <a:gd name="connsiteX1593" fmla="*/ 564645 w 1251770"/>
                <a:gd name="connsiteY1593" fmla="*/ 2012181 h 2350482"/>
                <a:gd name="connsiteX1594" fmla="*/ 569312 w 1251770"/>
                <a:gd name="connsiteY1594" fmla="*/ 2022936 h 2350482"/>
                <a:gd name="connsiteX1595" fmla="*/ 561551 w 1251770"/>
                <a:gd name="connsiteY1595" fmla="*/ 2040801 h 2350482"/>
                <a:gd name="connsiteX1596" fmla="*/ 567784 w 1251770"/>
                <a:gd name="connsiteY1596" fmla="*/ 2055147 h 2350482"/>
                <a:gd name="connsiteX1597" fmla="*/ 561551 w 1251770"/>
                <a:gd name="connsiteY1597" fmla="*/ 2070193 h 2350482"/>
                <a:gd name="connsiteX1598" fmla="*/ 565770 w 1251770"/>
                <a:gd name="connsiteY1598" fmla="*/ 2080381 h 2350482"/>
                <a:gd name="connsiteX1599" fmla="*/ 558457 w 1251770"/>
                <a:gd name="connsiteY1599" fmla="*/ 2098038 h 2350482"/>
                <a:gd name="connsiteX1600" fmla="*/ 563638 w 1251770"/>
                <a:gd name="connsiteY1600" fmla="*/ 2110546 h 2350482"/>
                <a:gd name="connsiteX1601" fmla="*/ 555363 w 1251770"/>
                <a:gd name="connsiteY1601" fmla="*/ 2130525 h 2350482"/>
                <a:gd name="connsiteX1602" fmla="*/ 559654 w 1251770"/>
                <a:gd name="connsiteY1602" fmla="*/ 2140883 h 2350482"/>
                <a:gd name="connsiteX1603" fmla="*/ 552269 w 1251770"/>
                <a:gd name="connsiteY1603" fmla="*/ 2159144 h 2350482"/>
                <a:gd name="connsiteX1604" fmla="*/ 558125 w 1251770"/>
                <a:gd name="connsiteY1604" fmla="*/ 2173626 h 2350482"/>
                <a:gd name="connsiteX1605" fmla="*/ 552269 w 1251770"/>
                <a:gd name="connsiteY1605" fmla="*/ 2187762 h 2350482"/>
                <a:gd name="connsiteX1606" fmla="*/ 556694 w 1251770"/>
                <a:gd name="connsiteY1606" fmla="*/ 2198446 h 2350482"/>
                <a:gd name="connsiteX1607" fmla="*/ 549175 w 1251770"/>
                <a:gd name="connsiteY1607" fmla="*/ 2217928 h 2350482"/>
                <a:gd name="connsiteX1608" fmla="*/ 555202 w 1251770"/>
                <a:gd name="connsiteY1608" fmla="*/ 2233543 h 2350482"/>
                <a:gd name="connsiteX1609" fmla="*/ 549175 w 1251770"/>
                <a:gd name="connsiteY1609" fmla="*/ 2248095 h 2350482"/>
                <a:gd name="connsiteX1610" fmla="*/ 555263 w 1251770"/>
                <a:gd name="connsiteY1610" fmla="*/ 2262791 h 2350482"/>
                <a:gd name="connsiteX1611" fmla="*/ 549175 w 1251770"/>
                <a:gd name="connsiteY1611" fmla="*/ 2277487 h 2350482"/>
                <a:gd name="connsiteX1612" fmla="*/ 555583 w 1251770"/>
                <a:gd name="connsiteY1612" fmla="*/ 2292956 h 2350482"/>
                <a:gd name="connsiteX1613" fmla="*/ 549175 w 1251770"/>
                <a:gd name="connsiteY1613" fmla="*/ 2308426 h 2350482"/>
                <a:gd name="connsiteX1614" fmla="*/ 555263 w 1251770"/>
                <a:gd name="connsiteY1614" fmla="*/ 2323123 h 2350482"/>
                <a:gd name="connsiteX1615" fmla="*/ 549175 w 1251770"/>
                <a:gd name="connsiteY1615" fmla="*/ 2337819 h 2350482"/>
                <a:gd name="connsiteX1616" fmla="*/ 554420 w 1251770"/>
                <a:gd name="connsiteY1616" fmla="*/ 2350482 h 2350482"/>
                <a:gd name="connsiteX1617" fmla="*/ 607356 w 1251770"/>
                <a:gd name="connsiteY1617" fmla="*/ 2350482 h 2350482"/>
                <a:gd name="connsiteX1618" fmla="*/ 612602 w 1251770"/>
                <a:gd name="connsiteY1618" fmla="*/ 2337819 h 2350482"/>
                <a:gd name="connsiteX1619" fmla="*/ 606514 w 1251770"/>
                <a:gd name="connsiteY1619" fmla="*/ 2323123 h 2350482"/>
                <a:gd name="connsiteX1620" fmla="*/ 612602 w 1251770"/>
                <a:gd name="connsiteY1620" fmla="*/ 2308426 h 2350482"/>
                <a:gd name="connsiteX1621" fmla="*/ 606194 w 1251770"/>
                <a:gd name="connsiteY1621" fmla="*/ 2292956 h 2350482"/>
                <a:gd name="connsiteX1622" fmla="*/ 612602 w 1251770"/>
                <a:gd name="connsiteY1622" fmla="*/ 2277487 h 2350482"/>
                <a:gd name="connsiteX1623" fmla="*/ 606514 w 1251770"/>
                <a:gd name="connsiteY1623" fmla="*/ 2262791 h 2350482"/>
                <a:gd name="connsiteX1624" fmla="*/ 612602 w 1251770"/>
                <a:gd name="connsiteY1624" fmla="*/ 2248095 h 2350482"/>
                <a:gd name="connsiteX1625" fmla="*/ 606574 w 1251770"/>
                <a:gd name="connsiteY1625" fmla="*/ 2233544 h 2350482"/>
                <a:gd name="connsiteX1626" fmla="*/ 612602 w 1251770"/>
                <a:gd name="connsiteY1626" fmla="*/ 2217928 h 2350482"/>
                <a:gd name="connsiteX1627" fmla="*/ 608067 w 1251770"/>
                <a:gd name="connsiteY1627" fmla="*/ 2206180 h 2350482"/>
                <a:gd name="connsiteX1628" fmla="*/ 615696 w 1251770"/>
                <a:gd name="connsiteY1628" fmla="*/ 2187762 h 2350482"/>
                <a:gd name="connsiteX1629" fmla="*/ 609840 w 1251770"/>
                <a:gd name="connsiteY1629" fmla="*/ 2173626 h 2350482"/>
                <a:gd name="connsiteX1630" fmla="*/ 615696 w 1251770"/>
                <a:gd name="connsiteY1630" fmla="*/ 2159144 h 2350482"/>
                <a:gd name="connsiteX1631" fmla="*/ 611368 w 1251770"/>
                <a:gd name="connsiteY1631" fmla="*/ 2148441 h 2350482"/>
                <a:gd name="connsiteX1632" fmla="*/ 618789 w 1251770"/>
                <a:gd name="connsiteY1632" fmla="*/ 2130525 h 2350482"/>
                <a:gd name="connsiteX1633" fmla="*/ 613608 w 1251770"/>
                <a:gd name="connsiteY1633" fmla="*/ 2118016 h 2350482"/>
                <a:gd name="connsiteX1634" fmla="*/ 621883 w 1251770"/>
                <a:gd name="connsiteY1634" fmla="*/ 2098038 h 2350482"/>
                <a:gd name="connsiteX1635" fmla="*/ 617664 w 1251770"/>
                <a:gd name="connsiteY1635" fmla="*/ 2087850 h 2350482"/>
                <a:gd name="connsiteX1636" fmla="*/ 624977 w 1251770"/>
                <a:gd name="connsiteY1636" fmla="*/ 2070193 h 2350482"/>
                <a:gd name="connsiteX1637" fmla="*/ 620256 w 1251770"/>
                <a:gd name="connsiteY1637" fmla="*/ 2058793 h 2350482"/>
                <a:gd name="connsiteX1638" fmla="*/ 628072 w 1251770"/>
                <a:gd name="connsiteY1638" fmla="*/ 2040801 h 2350482"/>
                <a:gd name="connsiteX1639" fmla="*/ 624181 w 1251770"/>
                <a:gd name="connsiteY1639" fmla="*/ 2031841 h 2350482"/>
                <a:gd name="connsiteX1640" fmla="*/ 632712 w 1251770"/>
                <a:gd name="connsiteY1640" fmla="*/ 2012181 h 2350482"/>
                <a:gd name="connsiteX1641" fmla="*/ 628137 w 1251770"/>
                <a:gd name="connsiteY1641" fmla="*/ 2001638 h 2350482"/>
                <a:gd name="connsiteX1642" fmla="*/ 635807 w 1251770"/>
                <a:gd name="connsiteY1642" fmla="*/ 1983562 h 2350482"/>
                <a:gd name="connsiteX1643" fmla="*/ 631234 w 1251770"/>
                <a:gd name="connsiteY1643" fmla="*/ 1972785 h 2350482"/>
                <a:gd name="connsiteX1644" fmla="*/ 638900 w 1251770"/>
                <a:gd name="connsiteY1644" fmla="*/ 1953396 h 2350482"/>
                <a:gd name="connsiteX1645" fmla="*/ 634707 w 1251770"/>
                <a:gd name="connsiteY1645" fmla="*/ 1942790 h 2350482"/>
                <a:gd name="connsiteX1646" fmla="*/ 641994 w 1251770"/>
                <a:gd name="connsiteY1646" fmla="*/ 1924778 h 2350482"/>
                <a:gd name="connsiteX1647" fmla="*/ 638599 w 1251770"/>
                <a:gd name="connsiteY1647" fmla="*/ 1916385 h 2350482"/>
                <a:gd name="connsiteX1648" fmla="*/ 638895 w 1251770"/>
                <a:gd name="connsiteY1648" fmla="*/ 1916263 h 2350482"/>
                <a:gd name="connsiteX1649" fmla="*/ 648182 w 1251770"/>
                <a:gd name="connsiteY1649" fmla="*/ 1893839 h 2350482"/>
                <a:gd name="connsiteX1650" fmla="*/ 643963 w 1251770"/>
                <a:gd name="connsiteY1650" fmla="*/ 1883651 h 2350482"/>
                <a:gd name="connsiteX1651" fmla="*/ 651276 w 1251770"/>
                <a:gd name="connsiteY1651" fmla="*/ 1865993 h 2350482"/>
                <a:gd name="connsiteX1652" fmla="*/ 648283 w 1251770"/>
                <a:gd name="connsiteY1652" fmla="*/ 1858767 h 2350482"/>
                <a:gd name="connsiteX1653" fmla="*/ 657464 w 1251770"/>
                <a:gd name="connsiteY1653" fmla="*/ 1836600 h 2350482"/>
                <a:gd name="connsiteX1654" fmla="*/ 653245 w 1251770"/>
                <a:gd name="connsiteY1654" fmla="*/ 1826412 h 2350482"/>
                <a:gd name="connsiteX1655" fmla="*/ 660558 w 1251770"/>
                <a:gd name="connsiteY1655" fmla="*/ 1808755 h 2350482"/>
                <a:gd name="connsiteX1656" fmla="*/ 658097 w 1251770"/>
                <a:gd name="connsiteY1656" fmla="*/ 1802812 h 2350482"/>
                <a:gd name="connsiteX1657" fmla="*/ 666746 w 1251770"/>
                <a:gd name="connsiteY1657" fmla="*/ 1780910 h 2350482"/>
                <a:gd name="connsiteX1658" fmla="*/ 664396 w 1251770"/>
                <a:gd name="connsiteY1658" fmla="*/ 1774956 h 2350482"/>
                <a:gd name="connsiteX1659" fmla="*/ 672934 w 1251770"/>
                <a:gd name="connsiteY1659" fmla="*/ 1753838 h 2350482"/>
                <a:gd name="connsiteX1660" fmla="*/ 670135 w 1251770"/>
                <a:gd name="connsiteY1660" fmla="*/ 1746915 h 2350482"/>
                <a:gd name="connsiteX1661" fmla="*/ 679122 w 1251770"/>
                <a:gd name="connsiteY1661" fmla="*/ 1725218 h 2350482"/>
                <a:gd name="connsiteX1662" fmla="*/ 676865 w 1251770"/>
                <a:gd name="connsiteY1662" fmla="*/ 1719768 h 2350482"/>
                <a:gd name="connsiteX1663" fmla="*/ 677342 w 1251770"/>
                <a:gd name="connsiteY1663" fmla="*/ 1719570 h 2350482"/>
                <a:gd name="connsiteX1664" fmla="*/ 686858 w 1251770"/>
                <a:gd name="connsiteY1664" fmla="*/ 1696599 h 2350482"/>
                <a:gd name="connsiteX1665" fmla="*/ 683915 w 1251770"/>
                <a:gd name="connsiteY1665" fmla="*/ 1689496 h 2350482"/>
                <a:gd name="connsiteX1666" fmla="*/ 693045 w 1251770"/>
                <a:gd name="connsiteY1666" fmla="*/ 1667980 h 2350482"/>
                <a:gd name="connsiteX1667" fmla="*/ 690015 w 1251770"/>
                <a:gd name="connsiteY1667" fmla="*/ 1660839 h 2350482"/>
                <a:gd name="connsiteX1668" fmla="*/ 699232 w 1251770"/>
                <a:gd name="connsiteY1668" fmla="*/ 1638588 h 2350482"/>
                <a:gd name="connsiteX1669" fmla="*/ 698408 w 1251770"/>
                <a:gd name="connsiteY1669" fmla="*/ 1636599 h 2350482"/>
                <a:gd name="connsiteX1670" fmla="*/ 699225 w 1251770"/>
                <a:gd name="connsiteY1670" fmla="*/ 1636261 h 2350482"/>
                <a:gd name="connsiteX1671" fmla="*/ 708514 w 1251770"/>
                <a:gd name="connsiteY1671" fmla="*/ 1613837 h 2350482"/>
                <a:gd name="connsiteX1672" fmla="*/ 705521 w 1251770"/>
                <a:gd name="connsiteY1672" fmla="*/ 1606610 h 2350482"/>
                <a:gd name="connsiteX1673" fmla="*/ 714703 w 1251770"/>
                <a:gd name="connsiteY1673" fmla="*/ 1584444 h 2350482"/>
                <a:gd name="connsiteX1674" fmla="*/ 712708 w 1251770"/>
                <a:gd name="connsiteY1674" fmla="*/ 1579629 h 2350482"/>
                <a:gd name="connsiteX1675" fmla="*/ 714243 w 1251770"/>
                <a:gd name="connsiteY1675" fmla="*/ 1579023 h 2350482"/>
                <a:gd name="connsiteX1676" fmla="*/ 723984 w 1251770"/>
                <a:gd name="connsiteY1676" fmla="*/ 1556598 h 2350482"/>
                <a:gd name="connsiteX1677" fmla="*/ 722253 w 1251770"/>
                <a:gd name="connsiteY1677" fmla="*/ 1552611 h 2350482"/>
                <a:gd name="connsiteX1678" fmla="*/ 731720 w 1251770"/>
                <a:gd name="connsiteY1678" fmla="*/ 1530300 h 2350482"/>
                <a:gd name="connsiteX1679" fmla="*/ 729722 w 1251770"/>
                <a:gd name="connsiteY1679" fmla="*/ 1525593 h 2350482"/>
                <a:gd name="connsiteX1680" fmla="*/ 731486 w 1251770"/>
                <a:gd name="connsiteY1680" fmla="*/ 1524879 h 2350482"/>
                <a:gd name="connsiteX1681" fmla="*/ 741001 w 1251770"/>
                <a:gd name="connsiteY1681" fmla="*/ 1502455 h 2350482"/>
                <a:gd name="connsiteX1682" fmla="*/ 738620 w 1251770"/>
                <a:gd name="connsiteY1682" fmla="*/ 1496842 h 2350482"/>
                <a:gd name="connsiteX1683" fmla="*/ 747189 w 1251770"/>
                <a:gd name="connsiteY1683" fmla="*/ 1476156 h 2350482"/>
                <a:gd name="connsiteX1684" fmla="*/ 745271 w 1251770"/>
                <a:gd name="connsiteY1684" fmla="*/ 1471526 h 2350482"/>
                <a:gd name="connsiteX1685" fmla="*/ 747181 w 1251770"/>
                <a:gd name="connsiteY1685" fmla="*/ 1470735 h 2350482"/>
                <a:gd name="connsiteX1686" fmla="*/ 756470 w 1251770"/>
                <a:gd name="connsiteY1686" fmla="*/ 1448310 h 2350482"/>
                <a:gd name="connsiteX1687" fmla="*/ 755100 w 1251770"/>
                <a:gd name="connsiteY1687" fmla="*/ 1445002 h 2350482"/>
                <a:gd name="connsiteX1688" fmla="*/ 756462 w 1251770"/>
                <a:gd name="connsiteY1688" fmla="*/ 1444437 h 2350482"/>
                <a:gd name="connsiteX1689" fmla="*/ 765751 w 1251770"/>
                <a:gd name="connsiteY1689" fmla="*/ 1422012 h 2350482"/>
                <a:gd name="connsiteX1690" fmla="*/ 763760 w 1251770"/>
                <a:gd name="connsiteY1690" fmla="*/ 1417207 h 2350482"/>
                <a:gd name="connsiteX1691" fmla="*/ 765744 w 1251770"/>
                <a:gd name="connsiteY1691" fmla="*/ 1416365 h 2350482"/>
                <a:gd name="connsiteX1692" fmla="*/ 775033 w 1251770"/>
                <a:gd name="connsiteY1692" fmla="*/ 1393393 h 2350482"/>
                <a:gd name="connsiteX1693" fmla="*/ 774140 w 1251770"/>
                <a:gd name="connsiteY1693" fmla="*/ 1391186 h 2350482"/>
                <a:gd name="connsiteX1694" fmla="*/ 776349 w 1251770"/>
                <a:gd name="connsiteY1694" fmla="*/ 1390293 h 2350482"/>
                <a:gd name="connsiteX1695" fmla="*/ 785863 w 1251770"/>
                <a:gd name="connsiteY1695" fmla="*/ 1367869 h 2350482"/>
                <a:gd name="connsiteX1696" fmla="*/ 784788 w 1251770"/>
                <a:gd name="connsiteY1696" fmla="*/ 1365335 h 2350482"/>
                <a:gd name="connsiteX1697" fmla="*/ 785856 w 1251770"/>
                <a:gd name="connsiteY1697" fmla="*/ 1364862 h 2350482"/>
                <a:gd name="connsiteX1698" fmla="*/ 795144 w 1251770"/>
                <a:gd name="connsiteY1698" fmla="*/ 1340796 h 2350482"/>
                <a:gd name="connsiteX1699" fmla="*/ 793936 w 1251770"/>
                <a:gd name="connsiteY1699" fmla="*/ 1337666 h 2350482"/>
                <a:gd name="connsiteX1700" fmla="*/ 797779 w 1251770"/>
                <a:gd name="connsiteY1700" fmla="*/ 1336149 h 2350482"/>
                <a:gd name="connsiteX1701" fmla="*/ 807521 w 1251770"/>
                <a:gd name="connsiteY1701" fmla="*/ 1313724 h 2350482"/>
                <a:gd name="connsiteX1702" fmla="*/ 806583 w 1251770"/>
                <a:gd name="connsiteY1702" fmla="*/ 1311566 h 2350482"/>
                <a:gd name="connsiteX1703" fmla="*/ 807513 w 1251770"/>
                <a:gd name="connsiteY1703" fmla="*/ 1311171 h 2350482"/>
                <a:gd name="connsiteX1704" fmla="*/ 816802 w 1251770"/>
                <a:gd name="connsiteY1704" fmla="*/ 1288200 h 2350482"/>
                <a:gd name="connsiteX1705" fmla="*/ 815727 w 1251770"/>
                <a:gd name="connsiteY1705" fmla="*/ 1285542 h 2350482"/>
                <a:gd name="connsiteX1706" fmla="*/ 816795 w 1251770"/>
                <a:gd name="connsiteY1706" fmla="*/ 1285099 h 2350482"/>
                <a:gd name="connsiteX1707" fmla="*/ 826084 w 1251770"/>
                <a:gd name="connsiteY1707" fmla="*/ 1262675 h 2350482"/>
                <a:gd name="connsiteX1708" fmla="*/ 825700 w 1251770"/>
                <a:gd name="connsiteY1708" fmla="*/ 1261747 h 2350482"/>
                <a:gd name="connsiteX1709" fmla="*/ 830491 w 1251770"/>
                <a:gd name="connsiteY1709" fmla="*/ 1259668 h 2350482"/>
                <a:gd name="connsiteX1710" fmla="*/ 840007 w 1251770"/>
                <a:gd name="connsiteY1710" fmla="*/ 1235602 h 2350482"/>
                <a:gd name="connsiteX1711" fmla="*/ 838427 w 1251770"/>
                <a:gd name="connsiteY1711" fmla="*/ 1231607 h 2350482"/>
                <a:gd name="connsiteX1712" fmla="*/ 840000 w 1251770"/>
                <a:gd name="connsiteY1712" fmla="*/ 1230955 h 2350482"/>
                <a:gd name="connsiteX1713" fmla="*/ 849289 w 1251770"/>
                <a:gd name="connsiteY1713" fmla="*/ 1208530 h 2350482"/>
                <a:gd name="connsiteX1714" fmla="*/ 848850 w 1251770"/>
                <a:gd name="connsiteY1714" fmla="*/ 1207472 h 2350482"/>
                <a:gd name="connsiteX1715" fmla="*/ 852376 w 1251770"/>
                <a:gd name="connsiteY1715" fmla="*/ 1205976 h 2350482"/>
                <a:gd name="connsiteX1716" fmla="*/ 861664 w 1251770"/>
                <a:gd name="connsiteY1716" fmla="*/ 1183005 h 2350482"/>
                <a:gd name="connsiteX1717" fmla="*/ 861033 w 1251770"/>
                <a:gd name="connsiteY1717" fmla="*/ 1181444 h 2350482"/>
                <a:gd name="connsiteX1718" fmla="*/ 864752 w 1251770"/>
                <a:gd name="connsiteY1718" fmla="*/ 1179904 h 2350482"/>
                <a:gd name="connsiteX1719" fmla="*/ 874040 w 1251770"/>
                <a:gd name="connsiteY1719" fmla="*/ 1157480 h 2350482"/>
                <a:gd name="connsiteX1720" fmla="*/ 873688 w 1251770"/>
                <a:gd name="connsiteY1720" fmla="*/ 1156630 h 2350482"/>
                <a:gd name="connsiteX1721" fmla="*/ 877995 w 1251770"/>
                <a:gd name="connsiteY1721" fmla="*/ 1154927 h 2350482"/>
                <a:gd name="connsiteX1722" fmla="*/ 887962 w 1251770"/>
                <a:gd name="connsiteY1722" fmla="*/ 1131955 h 2350482"/>
                <a:gd name="connsiteX1723" fmla="*/ 886821 w 1251770"/>
                <a:gd name="connsiteY1723" fmla="*/ 1129324 h 2350482"/>
                <a:gd name="connsiteX1724" fmla="*/ 887956 w 1251770"/>
                <a:gd name="connsiteY1724" fmla="*/ 1128855 h 2350482"/>
                <a:gd name="connsiteX1725" fmla="*/ 897244 w 1251770"/>
                <a:gd name="connsiteY1725" fmla="*/ 1106430 h 2350482"/>
                <a:gd name="connsiteX1726" fmla="*/ 896806 w 1251770"/>
                <a:gd name="connsiteY1726" fmla="*/ 1105372 h 2350482"/>
                <a:gd name="connsiteX1727" fmla="*/ 900331 w 1251770"/>
                <a:gd name="connsiteY1727" fmla="*/ 1103876 h 2350482"/>
                <a:gd name="connsiteX1728" fmla="*/ 909186 w 1251770"/>
                <a:gd name="connsiteY1728" fmla="*/ 1081976 h 2350482"/>
                <a:gd name="connsiteX1729" fmla="*/ 912707 w 1251770"/>
                <a:gd name="connsiteY1729" fmla="*/ 1080447 h 2350482"/>
                <a:gd name="connsiteX1730" fmla="*/ 921609 w 1251770"/>
                <a:gd name="connsiteY1730" fmla="*/ 1057906 h 2350482"/>
                <a:gd name="connsiteX1731" fmla="*/ 926403 w 1251770"/>
                <a:gd name="connsiteY1731" fmla="*/ 1055920 h 2350482"/>
                <a:gd name="connsiteX1732" fmla="*/ 935919 w 1251770"/>
                <a:gd name="connsiteY1732" fmla="*/ 1032949 h 2350482"/>
                <a:gd name="connsiteX1733" fmla="*/ 935728 w 1251770"/>
                <a:gd name="connsiteY1733" fmla="*/ 1032487 h 2350482"/>
                <a:gd name="connsiteX1734" fmla="*/ 942099 w 1251770"/>
                <a:gd name="connsiteY1734" fmla="*/ 1029849 h 2350482"/>
                <a:gd name="connsiteX1735" fmla="*/ 951388 w 1251770"/>
                <a:gd name="connsiteY1735" fmla="*/ 1007424 h 2350482"/>
                <a:gd name="connsiteX1736" fmla="*/ 951017 w 1251770"/>
                <a:gd name="connsiteY1736" fmla="*/ 1006529 h 2350482"/>
                <a:gd name="connsiteX1737" fmla="*/ 954475 w 1251770"/>
                <a:gd name="connsiteY1737" fmla="*/ 1005097 h 2350482"/>
                <a:gd name="connsiteX1738" fmla="*/ 963514 w 1251770"/>
                <a:gd name="connsiteY1738" fmla="*/ 983275 h 2350482"/>
                <a:gd name="connsiteX1739" fmla="*/ 966851 w 1251770"/>
                <a:gd name="connsiteY1739" fmla="*/ 981893 h 2350482"/>
                <a:gd name="connsiteX1740" fmla="*/ 975787 w 1251770"/>
                <a:gd name="connsiteY1740" fmla="*/ 960317 h 2350482"/>
                <a:gd name="connsiteX1741" fmla="*/ 983641 w 1251770"/>
                <a:gd name="connsiteY1741" fmla="*/ 957141 h 2350482"/>
                <a:gd name="connsiteX1742" fmla="*/ 993156 w 1251770"/>
                <a:gd name="connsiteY1742" fmla="*/ 934717 h 2350482"/>
                <a:gd name="connsiteX1743" fmla="*/ 992220 w 1251770"/>
                <a:gd name="connsiteY1743" fmla="*/ 932510 h 2350482"/>
                <a:gd name="connsiteX1744" fmla="*/ 996244 w 1251770"/>
                <a:gd name="connsiteY1744" fmla="*/ 930842 h 2350482"/>
                <a:gd name="connsiteX1745" fmla="*/ 1003869 w 1251770"/>
                <a:gd name="connsiteY1745" fmla="*/ 912435 h 2350482"/>
                <a:gd name="connsiteX1746" fmla="*/ 1011713 w 1251770"/>
                <a:gd name="connsiteY1746" fmla="*/ 909185 h 2350482"/>
                <a:gd name="connsiteX1747" fmla="*/ 1021002 w 1251770"/>
                <a:gd name="connsiteY1747" fmla="*/ 886760 h 2350482"/>
                <a:gd name="connsiteX1748" fmla="*/ 1020259 w 1251770"/>
                <a:gd name="connsiteY1748" fmla="*/ 884968 h 2350482"/>
                <a:gd name="connsiteX1749" fmla="*/ 1025409 w 1251770"/>
                <a:gd name="connsiteY1749" fmla="*/ 882886 h 2350482"/>
                <a:gd name="connsiteX1750" fmla="*/ 1033212 w 1251770"/>
                <a:gd name="connsiteY1750" fmla="*/ 864498 h 2350482"/>
                <a:gd name="connsiteX1751" fmla="*/ 1041105 w 1251770"/>
                <a:gd name="connsiteY1751" fmla="*/ 861228 h 2350482"/>
                <a:gd name="connsiteX1752" fmla="*/ 1048955 w 1251770"/>
                <a:gd name="connsiteY1752" fmla="*/ 842279 h 2350482"/>
                <a:gd name="connsiteX1753" fmla="*/ 1056575 w 1251770"/>
                <a:gd name="connsiteY1753" fmla="*/ 838891 h 2350482"/>
                <a:gd name="connsiteX1754" fmla="*/ 1065401 w 1251770"/>
                <a:gd name="connsiteY1754" fmla="*/ 816024 h 2350482"/>
                <a:gd name="connsiteX1755" fmla="*/ 1072045 w 1251770"/>
                <a:gd name="connsiteY1755" fmla="*/ 813273 h 2350482"/>
                <a:gd name="connsiteX1756" fmla="*/ 1079686 w 1251770"/>
                <a:gd name="connsiteY1756" fmla="*/ 794827 h 2350482"/>
                <a:gd name="connsiteX1757" fmla="*/ 1088382 w 1251770"/>
                <a:gd name="connsiteY1757" fmla="*/ 791388 h 2350482"/>
                <a:gd name="connsiteX1758" fmla="*/ 1097168 w 1251770"/>
                <a:gd name="connsiteY1758" fmla="*/ 771141 h 2350482"/>
                <a:gd name="connsiteX1759" fmla="*/ 1104079 w 1251770"/>
                <a:gd name="connsiteY1759" fmla="*/ 768411 h 2350482"/>
                <a:gd name="connsiteX1760" fmla="*/ 1112058 w 1251770"/>
                <a:gd name="connsiteY1760" fmla="*/ 750043 h 2350482"/>
                <a:gd name="connsiteX1761" fmla="*/ 1120001 w 1251770"/>
                <a:gd name="connsiteY1761" fmla="*/ 746753 h 2350482"/>
                <a:gd name="connsiteX1762" fmla="*/ 1128311 w 1251770"/>
                <a:gd name="connsiteY1762" fmla="*/ 726693 h 2350482"/>
                <a:gd name="connsiteX1763" fmla="*/ 1136791 w 1251770"/>
                <a:gd name="connsiteY1763" fmla="*/ 723096 h 2350482"/>
                <a:gd name="connsiteX1764" fmla="*/ 1145442 w 1251770"/>
                <a:gd name="connsiteY1764" fmla="*/ 701715 h 2350482"/>
                <a:gd name="connsiteX1765" fmla="*/ 1152487 w 1251770"/>
                <a:gd name="connsiteY1765" fmla="*/ 698797 h 2350482"/>
                <a:gd name="connsiteX1766" fmla="*/ 1160885 w 1251770"/>
                <a:gd name="connsiteY1766" fmla="*/ 678522 h 2350482"/>
                <a:gd name="connsiteX1767" fmla="*/ 1167957 w 1251770"/>
                <a:gd name="connsiteY1767" fmla="*/ 675593 h 2350482"/>
                <a:gd name="connsiteX1768" fmla="*/ 1173506 w 1251770"/>
                <a:gd name="connsiteY1768" fmla="*/ 662197 h 2350482"/>
                <a:gd name="connsiteX1769" fmla="*/ 1187388 w 1251770"/>
                <a:gd name="connsiteY1769" fmla="*/ 656577 h 2350482"/>
                <a:gd name="connsiteX1770" fmla="*/ 1195068 w 1251770"/>
                <a:gd name="connsiteY1770" fmla="*/ 638457 h 2350482"/>
                <a:gd name="connsiteX1771" fmla="*/ 1203538 w 1251770"/>
                <a:gd name="connsiteY1771" fmla="*/ 634691 h 2350482"/>
                <a:gd name="connsiteX1772" fmla="*/ 1210942 w 1251770"/>
                <a:gd name="connsiteY1772" fmla="*/ 615507 h 2350482"/>
                <a:gd name="connsiteX1773" fmla="*/ 1219007 w 1251770"/>
                <a:gd name="connsiteY1773" fmla="*/ 612166 h 2350482"/>
                <a:gd name="connsiteX1774" fmla="*/ 1225717 w 1251770"/>
                <a:gd name="connsiteY1774" fmla="*/ 595970 h 2350482"/>
                <a:gd name="connsiteX1775" fmla="*/ 1239117 w 1251770"/>
                <a:gd name="connsiteY1775" fmla="*/ 590283 h 2350482"/>
                <a:gd name="connsiteX1776" fmla="*/ 1246543 w 1251770"/>
                <a:gd name="connsiteY1776" fmla="*/ 571918 h 2350482"/>
                <a:gd name="connsiteX1777" fmla="*/ 1251770 w 1251770"/>
                <a:gd name="connsiteY1777" fmla="*/ 569753 h 2350482"/>
                <a:gd name="connsiteX1778" fmla="*/ 1251770 w 1251770"/>
                <a:gd name="connsiteY1778" fmla="*/ 378478 h 2350482"/>
                <a:gd name="connsiteX1779" fmla="*/ 1251507 w 1251770"/>
                <a:gd name="connsiteY1779" fmla="*/ 378587 h 2350482"/>
                <a:gd name="connsiteX1780" fmla="*/ 1245501 w 1251770"/>
                <a:gd name="connsiteY1780" fmla="*/ 393085 h 2350482"/>
                <a:gd name="connsiteX1781" fmla="*/ 1231622 w 1251770"/>
                <a:gd name="connsiteY1781" fmla="*/ 398697 h 2350482"/>
                <a:gd name="connsiteX1782" fmla="*/ 1226072 w 1251770"/>
                <a:gd name="connsiteY1782" fmla="*/ 411776 h 2350482"/>
                <a:gd name="connsiteX1783" fmla="*/ 1212832 w 1251770"/>
                <a:gd name="connsiteY1783" fmla="*/ 417261 h 2350482"/>
                <a:gd name="connsiteX1784" fmla="*/ 1205793 w 1251770"/>
                <a:gd name="connsiteY1784" fmla="*/ 434255 h 2350482"/>
                <a:gd name="connsiteX1785" fmla="*/ 1194268 w 1251770"/>
                <a:gd name="connsiteY1785" fmla="*/ 439144 h 2350482"/>
                <a:gd name="connsiteX1786" fmla="*/ 1188657 w 1251770"/>
                <a:gd name="connsiteY1786" fmla="*/ 453024 h 2350482"/>
                <a:gd name="connsiteX1787" fmla="*/ 1174158 w 1251770"/>
                <a:gd name="connsiteY1787" fmla="*/ 459029 h 2350482"/>
                <a:gd name="connsiteX1788" fmla="*/ 1167174 w 1251770"/>
                <a:gd name="connsiteY1788" fmla="*/ 475891 h 2350482"/>
                <a:gd name="connsiteX1789" fmla="*/ 1155595 w 1251770"/>
                <a:gd name="connsiteY1789" fmla="*/ 480687 h 2350482"/>
                <a:gd name="connsiteX1790" fmla="*/ 1148840 w 1251770"/>
                <a:gd name="connsiteY1790" fmla="*/ 496996 h 2350482"/>
                <a:gd name="connsiteX1791" fmla="*/ 1138804 w 1251770"/>
                <a:gd name="connsiteY1791" fmla="*/ 501251 h 2350482"/>
                <a:gd name="connsiteX1792" fmla="*/ 1132281 w 1251770"/>
                <a:gd name="connsiteY1792" fmla="*/ 517374 h 2350482"/>
                <a:gd name="connsiteX1793" fmla="*/ 1120014 w 1251770"/>
                <a:gd name="connsiteY1793" fmla="*/ 522456 h 2350482"/>
                <a:gd name="connsiteX1794" fmla="*/ 1112974 w 1251770"/>
                <a:gd name="connsiteY1794" fmla="*/ 539450 h 2350482"/>
                <a:gd name="connsiteX1795" fmla="*/ 1101450 w 1251770"/>
                <a:gd name="connsiteY1795" fmla="*/ 544339 h 2350482"/>
                <a:gd name="connsiteX1796" fmla="*/ 1093625 w 1251770"/>
                <a:gd name="connsiteY1796" fmla="*/ 563692 h 2350482"/>
                <a:gd name="connsiteX1797" fmla="*/ 1084660 w 1251770"/>
                <a:gd name="connsiteY1797" fmla="*/ 567317 h 2350482"/>
                <a:gd name="connsiteX1798" fmla="*/ 1078965 w 1251770"/>
                <a:gd name="connsiteY1798" fmla="*/ 580740 h 2350482"/>
                <a:gd name="connsiteX1799" fmla="*/ 1065870 w 1251770"/>
                <a:gd name="connsiteY1799" fmla="*/ 586560 h 2350482"/>
                <a:gd name="connsiteX1800" fmla="*/ 1058331 w 1251770"/>
                <a:gd name="connsiteY1800" fmla="*/ 606093 h 2350482"/>
                <a:gd name="connsiteX1801" fmla="*/ 1050401 w 1251770"/>
                <a:gd name="connsiteY1801" fmla="*/ 609539 h 2350482"/>
                <a:gd name="connsiteX1802" fmla="*/ 1044015 w 1251770"/>
                <a:gd name="connsiteY1802" fmla="*/ 625708 h 2350482"/>
                <a:gd name="connsiteX1803" fmla="*/ 1030969 w 1251770"/>
                <a:gd name="connsiteY1803" fmla="*/ 630744 h 2350482"/>
                <a:gd name="connsiteX1804" fmla="*/ 1021971 w 1251770"/>
                <a:gd name="connsiteY1804" fmla="*/ 650985 h 2350482"/>
                <a:gd name="connsiteX1805" fmla="*/ 1014820 w 1251770"/>
                <a:gd name="connsiteY1805" fmla="*/ 653948 h 2350482"/>
                <a:gd name="connsiteX1806" fmla="*/ 1007046 w 1251770"/>
                <a:gd name="connsiteY1806" fmla="*/ 672715 h 2350482"/>
                <a:gd name="connsiteX1807" fmla="*/ 999350 w 1251770"/>
                <a:gd name="connsiteY1807" fmla="*/ 676058 h 2350482"/>
                <a:gd name="connsiteX1808" fmla="*/ 990394 w 1251770"/>
                <a:gd name="connsiteY1808" fmla="*/ 698737 h 2350482"/>
                <a:gd name="connsiteX1809" fmla="*/ 982560 w 1251770"/>
                <a:gd name="connsiteY1809" fmla="*/ 701904 h 2350482"/>
                <a:gd name="connsiteX1810" fmla="*/ 974758 w 1251770"/>
                <a:gd name="connsiteY1810" fmla="*/ 720292 h 2350482"/>
                <a:gd name="connsiteX1811" fmla="*/ 966864 w 1251770"/>
                <a:gd name="connsiteY1811" fmla="*/ 723562 h 2350482"/>
                <a:gd name="connsiteX1812" fmla="*/ 959166 w 1251770"/>
                <a:gd name="connsiteY1812" fmla="*/ 742147 h 2350482"/>
                <a:gd name="connsiteX1813" fmla="*/ 951395 w 1251770"/>
                <a:gd name="connsiteY1813" fmla="*/ 745445 h 2350482"/>
                <a:gd name="connsiteX1814" fmla="*/ 943569 w 1251770"/>
                <a:gd name="connsiteY1814" fmla="*/ 764799 h 2350482"/>
                <a:gd name="connsiteX1815" fmla="*/ 934603 w 1251770"/>
                <a:gd name="connsiteY1815" fmla="*/ 768424 h 2350482"/>
                <a:gd name="connsiteX1816" fmla="*/ 926571 w 1251770"/>
                <a:gd name="connsiteY1816" fmla="*/ 787354 h 2350482"/>
                <a:gd name="connsiteX1817" fmla="*/ 918908 w 1251770"/>
                <a:gd name="connsiteY1817" fmla="*/ 790760 h 2350482"/>
                <a:gd name="connsiteX1818" fmla="*/ 910082 w 1251770"/>
                <a:gd name="connsiteY1818" fmla="*/ 813626 h 2350482"/>
                <a:gd name="connsiteX1819" fmla="*/ 903438 w 1251770"/>
                <a:gd name="connsiteY1819" fmla="*/ 816379 h 2350482"/>
                <a:gd name="connsiteX1820" fmla="*/ 895417 w 1251770"/>
                <a:gd name="connsiteY1820" fmla="*/ 835742 h 2350482"/>
                <a:gd name="connsiteX1821" fmla="*/ 889742 w 1251770"/>
                <a:gd name="connsiteY1821" fmla="*/ 838037 h 2350482"/>
                <a:gd name="connsiteX1822" fmla="*/ 880227 w 1251770"/>
                <a:gd name="connsiteY1822" fmla="*/ 860461 h 2350482"/>
                <a:gd name="connsiteX1823" fmla="*/ 880702 w 1251770"/>
                <a:gd name="connsiteY1823" fmla="*/ 861579 h 2350482"/>
                <a:gd name="connsiteX1824" fmla="*/ 874046 w 1251770"/>
                <a:gd name="connsiteY1824" fmla="*/ 864336 h 2350482"/>
                <a:gd name="connsiteX1825" fmla="*/ 866421 w 1251770"/>
                <a:gd name="connsiteY1825" fmla="*/ 882744 h 2350482"/>
                <a:gd name="connsiteX1826" fmla="*/ 858576 w 1251770"/>
                <a:gd name="connsiteY1826" fmla="*/ 885993 h 2350482"/>
                <a:gd name="connsiteX1827" fmla="*/ 849288 w 1251770"/>
                <a:gd name="connsiteY1827" fmla="*/ 908418 h 2350482"/>
                <a:gd name="connsiteX1828" fmla="*/ 850206 w 1251770"/>
                <a:gd name="connsiteY1828" fmla="*/ 910633 h 2350482"/>
                <a:gd name="connsiteX1829" fmla="*/ 846201 w 1251770"/>
                <a:gd name="connsiteY1829" fmla="*/ 912292 h 2350482"/>
                <a:gd name="connsiteX1830" fmla="*/ 837106 w 1251770"/>
                <a:gd name="connsiteY1830" fmla="*/ 934248 h 2350482"/>
                <a:gd name="connsiteX1831" fmla="*/ 829863 w 1251770"/>
                <a:gd name="connsiteY1831" fmla="*/ 937044 h 2350482"/>
                <a:gd name="connsiteX1832" fmla="*/ 820167 w 1251770"/>
                <a:gd name="connsiteY1832" fmla="*/ 958856 h 2350482"/>
                <a:gd name="connsiteX1833" fmla="*/ 816808 w 1251770"/>
                <a:gd name="connsiteY1833" fmla="*/ 960248 h 2350482"/>
                <a:gd name="connsiteX1834" fmla="*/ 807519 w 1251770"/>
                <a:gd name="connsiteY1834" fmla="*/ 982672 h 2350482"/>
                <a:gd name="connsiteX1835" fmla="*/ 807889 w 1251770"/>
                <a:gd name="connsiteY1835" fmla="*/ 983567 h 2350482"/>
                <a:gd name="connsiteX1836" fmla="*/ 804432 w 1251770"/>
                <a:gd name="connsiteY1836" fmla="*/ 985000 h 2350482"/>
                <a:gd name="connsiteX1837" fmla="*/ 795143 w 1251770"/>
                <a:gd name="connsiteY1837" fmla="*/ 1007424 h 2350482"/>
                <a:gd name="connsiteX1838" fmla="*/ 795582 w 1251770"/>
                <a:gd name="connsiteY1838" fmla="*/ 1008481 h 2350482"/>
                <a:gd name="connsiteX1839" fmla="*/ 792056 w 1251770"/>
                <a:gd name="connsiteY1839" fmla="*/ 1009977 h 2350482"/>
                <a:gd name="connsiteX1840" fmla="*/ 783456 w 1251770"/>
                <a:gd name="connsiteY1840" fmla="*/ 1031248 h 2350482"/>
                <a:gd name="connsiteX1841" fmla="*/ 778362 w 1251770"/>
                <a:gd name="connsiteY1841" fmla="*/ 1033409 h 2350482"/>
                <a:gd name="connsiteX1842" fmla="*/ 768995 w 1251770"/>
                <a:gd name="connsiteY1842" fmla="*/ 1056560 h 2350482"/>
                <a:gd name="connsiteX1843" fmla="*/ 765760 w 1251770"/>
                <a:gd name="connsiteY1843" fmla="*/ 1057933 h 2350482"/>
                <a:gd name="connsiteX1844" fmla="*/ 756470 w 1251770"/>
                <a:gd name="connsiteY1844" fmla="*/ 1080905 h 2350482"/>
                <a:gd name="connsiteX1845" fmla="*/ 757102 w 1251770"/>
                <a:gd name="connsiteY1845" fmla="*/ 1082465 h 2350482"/>
                <a:gd name="connsiteX1846" fmla="*/ 753383 w 1251770"/>
                <a:gd name="connsiteY1846" fmla="*/ 1084006 h 2350482"/>
                <a:gd name="connsiteX1847" fmla="*/ 744095 w 1251770"/>
                <a:gd name="connsiteY1847" fmla="*/ 1106430 h 2350482"/>
                <a:gd name="connsiteX1848" fmla="*/ 744533 w 1251770"/>
                <a:gd name="connsiteY1848" fmla="*/ 1107487 h 2350482"/>
                <a:gd name="connsiteX1849" fmla="*/ 741007 w 1251770"/>
                <a:gd name="connsiteY1849" fmla="*/ 1108983 h 2350482"/>
                <a:gd name="connsiteX1850" fmla="*/ 731719 w 1251770"/>
                <a:gd name="connsiteY1850" fmla="*/ 1131955 h 2350482"/>
                <a:gd name="connsiteX1851" fmla="*/ 732177 w 1251770"/>
                <a:gd name="connsiteY1851" fmla="*/ 1133088 h 2350482"/>
                <a:gd name="connsiteX1852" fmla="*/ 727311 w 1251770"/>
                <a:gd name="connsiteY1852" fmla="*/ 1135055 h 2350482"/>
                <a:gd name="connsiteX1853" fmla="*/ 717797 w 1251770"/>
                <a:gd name="connsiteY1853" fmla="*/ 1157480 h 2350482"/>
                <a:gd name="connsiteX1854" fmla="*/ 718243 w 1251770"/>
                <a:gd name="connsiteY1854" fmla="*/ 1158533 h 2350482"/>
                <a:gd name="connsiteX1855" fmla="*/ 714709 w 1251770"/>
                <a:gd name="connsiteY1855" fmla="*/ 1160033 h 2350482"/>
                <a:gd name="connsiteX1856" fmla="*/ 705421 w 1251770"/>
                <a:gd name="connsiteY1856" fmla="*/ 1183005 h 2350482"/>
                <a:gd name="connsiteX1857" fmla="*/ 706496 w 1251770"/>
                <a:gd name="connsiteY1857" fmla="*/ 1185662 h 2350482"/>
                <a:gd name="connsiteX1858" fmla="*/ 705428 w 1251770"/>
                <a:gd name="connsiteY1858" fmla="*/ 1186106 h 2350482"/>
                <a:gd name="connsiteX1859" fmla="*/ 696139 w 1251770"/>
                <a:gd name="connsiteY1859" fmla="*/ 1208530 h 2350482"/>
                <a:gd name="connsiteX1860" fmla="*/ 696710 w 1251770"/>
                <a:gd name="connsiteY1860" fmla="*/ 1209910 h 2350482"/>
                <a:gd name="connsiteX1861" fmla="*/ 693052 w 1251770"/>
                <a:gd name="connsiteY1861" fmla="*/ 1211536 h 2350482"/>
                <a:gd name="connsiteX1862" fmla="*/ 683763 w 1251770"/>
                <a:gd name="connsiteY1862" fmla="*/ 1235602 h 2350482"/>
                <a:gd name="connsiteX1863" fmla="*/ 685137 w 1251770"/>
                <a:gd name="connsiteY1863" fmla="*/ 1239163 h 2350482"/>
                <a:gd name="connsiteX1864" fmla="*/ 682449 w 1251770"/>
                <a:gd name="connsiteY1864" fmla="*/ 1240250 h 2350482"/>
                <a:gd name="connsiteX1865" fmla="*/ 672934 w 1251770"/>
                <a:gd name="connsiteY1865" fmla="*/ 1262675 h 2350482"/>
                <a:gd name="connsiteX1866" fmla="*/ 673380 w 1251770"/>
                <a:gd name="connsiteY1866" fmla="*/ 1263728 h 2350482"/>
                <a:gd name="connsiteX1867" fmla="*/ 669846 w 1251770"/>
                <a:gd name="connsiteY1867" fmla="*/ 1265228 h 2350482"/>
                <a:gd name="connsiteX1868" fmla="*/ 660557 w 1251770"/>
                <a:gd name="connsiteY1868" fmla="*/ 1288200 h 2350482"/>
                <a:gd name="connsiteX1869" fmla="*/ 661632 w 1251770"/>
                <a:gd name="connsiteY1869" fmla="*/ 1290857 h 2350482"/>
                <a:gd name="connsiteX1870" fmla="*/ 660564 w 1251770"/>
                <a:gd name="connsiteY1870" fmla="*/ 1291300 h 2350482"/>
                <a:gd name="connsiteX1871" fmla="*/ 651275 w 1251770"/>
                <a:gd name="connsiteY1871" fmla="*/ 1313724 h 2350482"/>
                <a:gd name="connsiteX1872" fmla="*/ 652329 w 1251770"/>
                <a:gd name="connsiteY1872" fmla="*/ 1316266 h 2350482"/>
                <a:gd name="connsiteX1873" fmla="*/ 651282 w 1251770"/>
                <a:gd name="connsiteY1873" fmla="*/ 1316731 h 2350482"/>
                <a:gd name="connsiteX1874" fmla="*/ 641994 w 1251770"/>
                <a:gd name="connsiteY1874" fmla="*/ 1340796 h 2350482"/>
                <a:gd name="connsiteX1875" fmla="*/ 643042 w 1251770"/>
                <a:gd name="connsiteY1875" fmla="*/ 1343513 h 2350482"/>
                <a:gd name="connsiteX1876" fmla="*/ 638039 w 1251770"/>
                <a:gd name="connsiteY1876" fmla="*/ 1345444 h 2350482"/>
                <a:gd name="connsiteX1877" fmla="*/ 628071 w 1251770"/>
                <a:gd name="connsiteY1877" fmla="*/ 1367869 h 2350482"/>
                <a:gd name="connsiteX1878" fmla="*/ 629066 w 1251770"/>
                <a:gd name="connsiteY1878" fmla="*/ 1370105 h 2350482"/>
                <a:gd name="connsiteX1879" fmla="*/ 628304 w 1251770"/>
                <a:gd name="connsiteY1879" fmla="*/ 1370421 h 2350482"/>
                <a:gd name="connsiteX1880" fmla="*/ 618788 w 1251770"/>
                <a:gd name="connsiteY1880" fmla="*/ 1393393 h 2350482"/>
                <a:gd name="connsiteX1881" fmla="*/ 620980 w 1251770"/>
                <a:gd name="connsiteY1881" fmla="*/ 1398682 h 2350482"/>
                <a:gd name="connsiteX1882" fmla="*/ 618795 w 1251770"/>
                <a:gd name="connsiteY1882" fmla="*/ 1399588 h 2350482"/>
                <a:gd name="connsiteX1883" fmla="*/ 609507 w 1251770"/>
                <a:gd name="connsiteY1883" fmla="*/ 1422012 h 2350482"/>
                <a:gd name="connsiteX1884" fmla="*/ 610951 w 1251770"/>
                <a:gd name="connsiteY1884" fmla="*/ 1425498 h 2350482"/>
                <a:gd name="connsiteX1885" fmla="*/ 609968 w 1251770"/>
                <a:gd name="connsiteY1885" fmla="*/ 1425886 h 2350482"/>
                <a:gd name="connsiteX1886" fmla="*/ 600226 w 1251770"/>
                <a:gd name="connsiteY1886" fmla="*/ 1448310 h 2350482"/>
                <a:gd name="connsiteX1887" fmla="*/ 602962 w 1251770"/>
                <a:gd name="connsiteY1887" fmla="*/ 1454609 h 2350482"/>
                <a:gd name="connsiteX1888" fmla="*/ 594038 w 1251770"/>
                <a:gd name="connsiteY1888" fmla="*/ 1476156 h 2350482"/>
                <a:gd name="connsiteX1889" fmla="*/ 595408 w 1251770"/>
                <a:gd name="connsiteY1889" fmla="*/ 1479465 h 2350482"/>
                <a:gd name="connsiteX1890" fmla="*/ 594044 w 1251770"/>
                <a:gd name="connsiteY1890" fmla="*/ 1480030 h 2350482"/>
                <a:gd name="connsiteX1891" fmla="*/ 584756 w 1251770"/>
                <a:gd name="connsiteY1891" fmla="*/ 1502455 h 2350482"/>
                <a:gd name="connsiteX1892" fmla="*/ 586491 w 1251770"/>
                <a:gd name="connsiteY1892" fmla="*/ 1506643 h 2350482"/>
                <a:gd name="connsiteX1893" fmla="*/ 583442 w 1251770"/>
                <a:gd name="connsiteY1893" fmla="*/ 1507876 h 2350482"/>
                <a:gd name="connsiteX1894" fmla="*/ 573927 w 1251770"/>
                <a:gd name="connsiteY1894" fmla="*/ 1530300 h 2350482"/>
                <a:gd name="connsiteX1895" fmla="*/ 576413 w 1251770"/>
                <a:gd name="connsiteY1895" fmla="*/ 1536158 h 2350482"/>
                <a:gd name="connsiteX1896" fmla="*/ 567739 w 1251770"/>
                <a:gd name="connsiteY1896" fmla="*/ 1556598 h 2350482"/>
                <a:gd name="connsiteX1897" fmla="*/ 569697 w 1251770"/>
                <a:gd name="connsiteY1897" fmla="*/ 1561210 h 2350482"/>
                <a:gd name="connsiteX1898" fmla="*/ 567746 w 1251770"/>
                <a:gd name="connsiteY1898" fmla="*/ 1562019 h 2350482"/>
                <a:gd name="connsiteX1899" fmla="*/ 558458 w 1251770"/>
                <a:gd name="connsiteY1899" fmla="*/ 1584444 h 2350482"/>
                <a:gd name="connsiteX1900" fmla="*/ 561451 w 1251770"/>
                <a:gd name="connsiteY1900" fmla="*/ 1591670 h 2350482"/>
                <a:gd name="connsiteX1901" fmla="*/ 552269 w 1251770"/>
                <a:gd name="connsiteY1901" fmla="*/ 1613837 h 2350482"/>
                <a:gd name="connsiteX1902" fmla="*/ 554302 w 1251770"/>
                <a:gd name="connsiteY1902" fmla="*/ 1618742 h 2350482"/>
                <a:gd name="connsiteX1903" fmla="*/ 546081 w 1251770"/>
                <a:gd name="connsiteY1903" fmla="*/ 1638588 h 2350482"/>
                <a:gd name="connsiteX1904" fmla="*/ 548546 w 1251770"/>
                <a:gd name="connsiteY1904" fmla="*/ 1644537 h 2350482"/>
                <a:gd name="connsiteX1905" fmla="*/ 546088 w 1251770"/>
                <a:gd name="connsiteY1905" fmla="*/ 1645556 h 2350482"/>
                <a:gd name="connsiteX1906" fmla="*/ 536799 w 1251770"/>
                <a:gd name="connsiteY1906" fmla="*/ 1667980 h 2350482"/>
                <a:gd name="connsiteX1907" fmla="*/ 539524 w 1251770"/>
                <a:gd name="connsiteY1907" fmla="*/ 1674558 h 2350482"/>
                <a:gd name="connsiteX1908" fmla="*/ 530612 w 1251770"/>
                <a:gd name="connsiteY1908" fmla="*/ 1696599 h 2350482"/>
                <a:gd name="connsiteX1909" fmla="*/ 533015 w 1251770"/>
                <a:gd name="connsiteY1909" fmla="*/ 1702542 h 2350482"/>
                <a:gd name="connsiteX1910" fmla="*/ 532393 w 1251770"/>
                <a:gd name="connsiteY1910" fmla="*/ 1702794 h 2350482"/>
                <a:gd name="connsiteX1911" fmla="*/ 522878 w 1251770"/>
                <a:gd name="connsiteY1911" fmla="*/ 1725218 h 2350482"/>
                <a:gd name="connsiteX1912" fmla="*/ 525745 w 1251770"/>
                <a:gd name="connsiteY1912" fmla="*/ 1731975 h 2350482"/>
                <a:gd name="connsiteX1913" fmla="*/ 516689 w 1251770"/>
                <a:gd name="connsiteY1913" fmla="*/ 1753838 h 2350482"/>
                <a:gd name="connsiteX1914" fmla="*/ 519202 w 1251770"/>
                <a:gd name="connsiteY1914" fmla="*/ 1759904 h 2350482"/>
                <a:gd name="connsiteX1915" fmla="*/ 510501 w 1251770"/>
                <a:gd name="connsiteY1915" fmla="*/ 1780910 h 2350482"/>
                <a:gd name="connsiteX1916" fmla="*/ 514721 w 1251770"/>
                <a:gd name="connsiteY1916" fmla="*/ 1791098 h 2350482"/>
                <a:gd name="connsiteX1917" fmla="*/ 507408 w 1251770"/>
                <a:gd name="connsiteY1917" fmla="*/ 1808755 h 2350482"/>
                <a:gd name="connsiteX1918" fmla="*/ 510081 w 1251770"/>
                <a:gd name="connsiteY1918" fmla="*/ 1815208 h 2350482"/>
                <a:gd name="connsiteX1919" fmla="*/ 501220 w 1251770"/>
                <a:gd name="connsiteY1919" fmla="*/ 1836600 h 2350482"/>
                <a:gd name="connsiteX1920" fmla="*/ 504213 w 1251770"/>
                <a:gd name="connsiteY1920" fmla="*/ 1843827 h 2350482"/>
                <a:gd name="connsiteX1921" fmla="*/ 495032 w 1251770"/>
                <a:gd name="connsiteY1921" fmla="*/ 1865993 h 2350482"/>
                <a:gd name="connsiteX1922" fmla="*/ 499252 w 1251770"/>
                <a:gd name="connsiteY1922" fmla="*/ 1876181 h 2350482"/>
                <a:gd name="connsiteX1923" fmla="*/ 491938 w 1251770"/>
                <a:gd name="connsiteY1923" fmla="*/ 1893839 h 2350482"/>
                <a:gd name="connsiteX1924" fmla="*/ 495251 w 1251770"/>
                <a:gd name="connsiteY1924" fmla="*/ 1901837 h 2350482"/>
                <a:gd name="connsiteX1925" fmla="*/ 485749 w 1251770"/>
                <a:gd name="connsiteY1925" fmla="*/ 1924778 h 2350482"/>
                <a:gd name="connsiteX1926" fmla="*/ 489865 w 1251770"/>
                <a:gd name="connsiteY1926" fmla="*/ 1934716 h 2350482"/>
                <a:gd name="connsiteX1927" fmla="*/ 482655 w 1251770"/>
                <a:gd name="connsiteY1927" fmla="*/ 1953396 h 2350482"/>
                <a:gd name="connsiteX1928" fmla="*/ 486542 w 1251770"/>
                <a:gd name="connsiteY1928" fmla="*/ 1963466 h 2350482"/>
                <a:gd name="connsiteX1929" fmla="*/ 478015 w 1251770"/>
                <a:gd name="connsiteY1929" fmla="*/ 1983562 h 2350482"/>
                <a:gd name="connsiteX1930" fmla="*/ 482447 w 1251770"/>
                <a:gd name="connsiteY1930" fmla="*/ 1994009 h 2350482"/>
                <a:gd name="connsiteX1931" fmla="*/ 474921 w 1251770"/>
                <a:gd name="connsiteY1931" fmla="*/ 2012181 h 2350482"/>
                <a:gd name="connsiteX1932" fmla="*/ 479392 w 1251770"/>
                <a:gd name="connsiteY1932" fmla="*/ 2022974 h 2350482"/>
                <a:gd name="connsiteX1933" fmla="*/ 471827 w 1251770"/>
                <a:gd name="connsiteY1933" fmla="*/ 2040801 h 2350482"/>
                <a:gd name="connsiteX1934" fmla="*/ 476516 w 1251770"/>
                <a:gd name="connsiteY1934" fmla="*/ 2051850 h 2350482"/>
                <a:gd name="connsiteX1935" fmla="*/ 468733 w 1251770"/>
                <a:gd name="connsiteY1935" fmla="*/ 2070193 h 2350482"/>
                <a:gd name="connsiteX1936" fmla="*/ 473094 w 1251770"/>
                <a:gd name="connsiteY1936" fmla="*/ 2080469 h 2350482"/>
                <a:gd name="connsiteX1937" fmla="*/ 465639 w 1251770"/>
                <a:gd name="connsiteY1937" fmla="*/ 2098038 h 2350482"/>
                <a:gd name="connsiteX1938" fmla="*/ 470882 w 1251770"/>
                <a:gd name="connsiteY1938" fmla="*/ 2110395 h 2350482"/>
                <a:gd name="connsiteX1939" fmla="*/ 462545 w 1251770"/>
                <a:gd name="connsiteY1939" fmla="*/ 2130525 h 2350482"/>
                <a:gd name="connsiteX1940" fmla="*/ 468400 w 1251770"/>
                <a:gd name="connsiteY1940" fmla="*/ 2144662 h 2350482"/>
                <a:gd name="connsiteX1941" fmla="*/ 462545 w 1251770"/>
                <a:gd name="connsiteY1941" fmla="*/ 2159144 h 2350482"/>
                <a:gd name="connsiteX1942" fmla="*/ 466873 w 1251770"/>
                <a:gd name="connsiteY1942" fmla="*/ 2169846 h 2350482"/>
                <a:gd name="connsiteX1943" fmla="*/ 459451 w 1251770"/>
                <a:gd name="connsiteY1943" fmla="*/ 2187762 h 2350482"/>
                <a:gd name="connsiteX1944" fmla="*/ 465478 w 1251770"/>
                <a:gd name="connsiteY1944" fmla="*/ 2202312 h 2350482"/>
                <a:gd name="connsiteX1945" fmla="*/ 459451 w 1251770"/>
                <a:gd name="connsiteY1945" fmla="*/ 2217928 h 2350482"/>
                <a:gd name="connsiteX1946" fmla="*/ 463985 w 1251770"/>
                <a:gd name="connsiteY1946" fmla="*/ 2229677 h 2350482"/>
                <a:gd name="connsiteX1947" fmla="*/ 456357 w 1251770"/>
                <a:gd name="connsiteY1947" fmla="*/ 2248095 h 2350482"/>
                <a:gd name="connsiteX1948" fmla="*/ 462445 w 1251770"/>
                <a:gd name="connsiteY1948" fmla="*/ 2262791 h 2350482"/>
                <a:gd name="connsiteX1949" fmla="*/ 456357 w 1251770"/>
                <a:gd name="connsiteY1949" fmla="*/ 2277487 h 2350482"/>
                <a:gd name="connsiteX1950" fmla="*/ 462765 w 1251770"/>
                <a:gd name="connsiteY1950" fmla="*/ 2292956 h 2350482"/>
                <a:gd name="connsiteX1951" fmla="*/ 456357 w 1251770"/>
                <a:gd name="connsiteY1951" fmla="*/ 2308426 h 2350482"/>
                <a:gd name="connsiteX1952" fmla="*/ 462445 w 1251770"/>
                <a:gd name="connsiteY1952" fmla="*/ 2323123 h 2350482"/>
                <a:gd name="connsiteX1953" fmla="*/ 456357 w 1251770"/>
                <a:gd name="connsiteY1953" fmla="*/ 2337819 h 2350482"/>
                <a:gd name="connsiteX1954" fmla="*/ 461602 w 1251770"/>
                <a:gd name="connsiteY1954" fmla="*/ 2350482 h 2350482"/>
                <a:gd name="connsiteX1955" fmla="*/ 514538 w 1251770"/>
                <a:gd name="connsiteY1955" fmla="*/ 2350482 h 2350482"/>
                <a:gd name="connsiteX1956" fmla="*/ 519783 w 1251770"/>
                <a:gd name="connsiteY1956" fmla="*/ 2337819 h 2350482"/>
                <a:gd name="connsiteX1957" fmla="*/ 513696 w 1251770"/>
                <a:gd name="connsiteY1957" fmla="*/ 2323123 h 2350482"/>
                <a:gd name="connsiteX1958" fmla="*/ 519783 w 1251770"/>
                <a:gd name="connsiteY1958" fmla="*/ 2308426 h 2350482"/>
                <a:gd name="connsiteX1959" fmla="*/ 513376 w 1251770"/>
                <a:gd name="connsiteY1959" fmla="*/ 2292956 h 2350482"/>
                <a:gd name="connsiteX1960" fmla="*/ 519783 w 1251770"/>
                <a:gd name="connsiteY1960" fmla="*/ 2277487 h 2350482"/>
                <a:gd name="connsiteX1961" fmla="*/ 513696 w 1251770"/>
                <a:gd name="connsiteY1961" fmla="*/ 2262791 h 2350482"/>
                <a:gd name="connsiteX1962" fmla="*/ 519783 w 1251770"/>
                <a:gd name="connsiteY1962" fmla="*/ 2248095 h 2350482"/>
                <a:gd name="connsiteX1963" fmla="*/ 515358 w 1251770"/>
                <a:gd name="connsiteY1963" fmla="*/ 2237410 h 2350482"/>
                <a:gd name="connsiteX1964" fmla="*/ 522877 w 1251770"/>
                <a:gd name="connsiteY1964" fmla="*/ 2217928 h 2350482"/>
                <a:gd name="connsiteX1965" fmla="*/ 516850 w 1251770"/>
                <a:gd name="connsiteY1965" fmla="*/ 2202313 h 2350482"/>
                <a:gd name="connsiteX1966" fmla="*/ 522877 w 1251770"/>
                <a:gd name="connsiteY1966" fmla="*/ 2187762 h 2350482"/>
                <a:gd name="connsiteX1967" fmla="*/ 518588 w 1251770"/>
                <a:gd name="connsiteY1967" fmla="*/ 2177406 h 2350482"/>
                <a:gd name="connsiteX1968" fmla="*/ 525971 w 1251770"/>
                <a:gd name="connsiteY1968" fmla="*/ 2159144 h 2350482"/>
                <a:gd name="connsiteX1969" fmla="*/ 520116 w 1251770"/>
                <a:gd name="connsiteY1969" fmla="*/ 2144662 h 2350482"/>
                <a:gd name="connsiteX1970" fmla="*/ 525971 w 1251770"/>
                <a:gd name="connsiteY1970" fmla="*/ 2130525 h 2350482"/>
                <a:gd name="connsiteX1971" fmla="*/ 521454 w 1251770"/>
                <a:gd name="connsiteY1971" fmla="*/ 2119621 h 2350482"/>
                <a:gd name="connsiteX1972" fmla="*/ 530613 w 1251770"/>
                <a:gd name="connsiteY1972" fmla="*/ 2098038 h 2350482"/>
                <a:gd name="connsiteX1973" fmla="*/ 526252 w 1251770"/>
                <a:gd name="connsiteY1973" fmla="*/ 2087761 h 2350482"/>
                <a:gd name="connsiteX1974" fmla="*/ 533707 w 1251770"/>
                <a:gd name="connsiteY1974" fmla="*/ 2070193 h 2350482"/>
                <a:gd name="connsiteX1975" fmla="*/ 529017 w 1251770"/>
                <a:gd name="connsiteY1975" fmla="*/ 2059142 h 2350482"/>
                <a:gd name="connsiteX1976" fmla="*/ 536800 w 1251770"/>
                <a:gd name="connsiteY1976" fmla="*/ 2040801 h 2350482"/>
                <a:gd name="connsiteX1977" fmla="*/ 532368 w 1251770"/>
                <a:gd name="connsiteY1977" fmla="*/ 2030353 h 2350482"/>
                <a:gd name="connsiteX1978" fmla="*/ 539894 w 1251770"/>
                <a:gd name="connsiteY1978" fmla="*/ 2012181 h 2350482"/>
                <a:gd name="connsiteX1979" fmla="*/ 535425 w 1251770"/>
                <a:gd name="connsiteY1979" fmla="*/ 2001389 h 2350482"/>
                <a:gd name="connsiteX1980" fmla="*/ 542988 w 1251770"/>
                <a:gd name="connsiteY1980" fmla="*/ 1983562 h 2350482"/>
                <a:gd name="connsiteX1981" fmla="*/ 538512 w 1251770"/>
                <a:gd name="connsiteY1981" fmla="*/ 1973011 h 2350482"/>
                <a:gd name="connsiteX1982" fmla="*/ 546081 w 1251770"/>
                <a:gd name="connsiteY1982" fmla="*/ 1953396 h 2350482"/>
                <a:gd name="connsiteX1983" fmla="*/ 543349 w 1251770"/>
                <a:gd name="connsiteY1983" fmla="*/ 1946317 h 2350482"/>
                <a:gd name="connsiteX1984" fmla="*/ 552270 w 1251770"/>
                <a:gd name="connsiteY1984" fmla="*/ 1924778 h 2350482"/>
                <a:gd name="connsiteX1985" fmla="*/ 547410 w 1251770"/>
                <a:gd name="connsiteY1985" fmla="*/ 1913043 h 2350482"/>
                <a:gd name="connsiteX1986" fmla="*/ 555364 w 1251770"/>
                <a:gd name="connsiteY1986" fmla="*/ 1893839 h 2350482"/>
                <a:gd name="connsiteX1987" fmla="*/ 551145 w 1251770"/>
                <a:gd name="connsiteY1987" fmla="*/ 1883651 h 2350482"/>
                <a:gd name="connsiteX1988" fmla="*/ 558458 w 1251770"/>
                <a:gd name="connsiteY1988" fmla="*/ 1865993 h 2350482"/>
                <a:gd name="connsiteX1989" fmla="*/ 555464 w 1251770"/>
                <a:gd name="connsiteY1989" fmla="*/ 1858767 h 2350482"/>
                <a:gd name="connsiteX1990" fmla="*/ 564646 w 1251770"/>
                <a:gd name="connsiteY1990" fmla="*/ 1836600 h 2350482"/>
                <a:gd name="connsiteX1991" fmla="*/ 561973 w 1251770"/>
                <a:gd name="connsiteY1991" fmla="*/ 1830147 h 2350482"/>
                <a:gd name="connsiteX1992" fmla="*/ 570834 w 1251770"/>
                <a:gd name="connsiteY1992" fmla="*/ 1808755 h 2350482"/>
                <a:gd name="connsiteX1993" fmla="*/ 568162 w 1251770"/>
                <a:gd name="connsiteY1993" fmla="*/ 1802303 h 2350482"/>
                <a:gd name="connsiteX1994" fmla="*/ 577023 w 1251770"/>
                <a:gd name="connsiteY1994" fmla="*/ 1780910 h 2350482"/>
                <a:gd name="connsiteX1995" fmla="*/ 573736 w 1251770"/>
                <a:gd name="connsiteY1995" fmla="*/ 1772975 h 2350482"/>
                <a:gd name="connsiteX1996" fmla="*/ 581663 w 1251770"/>
                <a:gd name="connsiteY1996" fmla="*/ 1753838 h 2350482"/>
                <a:gd name="connsiteX1997" fmla="*/ 578721 w 1251770"/>
                <a:gd name="connsiteY1997" fmla="*/ 1746735 h 2350482"/>
                <a:gd name="connsiteX1998" fmla="*/ 587851 w 1251770"/>
                <a:gd name="connsiteY1998" fmla="*/ 1725218 h 2350482"/>
                <a:gd name="connsiteX1999" fmla="*/ 585094 w 1251770"/>
                <a:gd name="connsiteY1999" fmla="*/ 1718720 h 2350482"/>
                <a:gd name="connsiteX2000" fmla="*/ 594038 w 1251770"/>
                <a:gd name="connsiteY2000" fmla="*/ 1696599 h 2350482"/>
                <a:gd name="connsiteX2001" fmla="*/ 591240 w 1251770"/>
                <a:gd name="connsiteY2001" fmla="*/ 1689677 h 2350482"/>
                <a:gd name="connsiteX2002" fmla="*/ 600226 w 1251770"/>
                <a:gd name="connsiteY2002" fmla="*/ 1667980 h 2350482"/>
                <a:gd name="connsiteX2003" fmla="*/ 597762 w 1251770"/>
                <a:gd name="connsiteY2003" fmla="*/ 1662031 h 2350482"/>
                <a:gd name="connsiteX2004" fmla="*/ 600219 w 1251770"/>
                <a:gd name="connsiteY2004" fmla="*/ 1661013 h 2350482"/>
                <a:gd name="connsiteX2005" fmla="*/ 609508 w 1251770"/>
                <a:gd name="connsiteY2005" fmla="*/ 1638588 h 2350482"/>
                <a:gd name="connsiteX2006" fmla="*/ 607476 w 1251770"/>
                <a:gd name="connsiteY2006" fmla="*/ 1633682 h 2350482"/>
                <a:gd name="connsiteX2007" fmla="*/ 615696 w 1251770"/>
                <a:gd name="connsiteY2007" fmla="*/ 1613837 h 2350482"/>
                <a:gd name="connsiteX2008" fmla="*/ 612702 w 1251770"/>
                <a:gd name="connsiteY2008" fmla="*/ 1606610 h 2350482"/>
                <a:gd name="connsiteX2009" fmla="*/ 621883 w 1251770"/>
                <a:gd name="connsiteY2009" fmla="*/ 1584444 h 2350482"/>
                <a:gd name="connsiteX2010" fmla="*/ 620149 w 1251770"/>
                <a:gd name="connsiteY2010" fmla="*/ 1580255 h 2350482"/>
                <a:gd name="connsiteX2011" fmla="*/ 623198 w 1251770"/>
                <a:gd name="connsiteY2011" fmla="*/ 1579023 h 2350482"/>
                <a:gd name="connsiteX2012" fmla="*/ 632713 w 1251770"/>
                <a:gd name="connsiteY2012" fmla="*/ 1556598 h 2350482"/>
                <a:gd name="connsiteX2013" fmla="*/ 630228 w 1251770"/>
                <a:gd name="connsiteY2013" fmla="*/ 1550741 h 2350482"/>
                <a:gd name="connsiteX2014" fmla="*/ 638900 w 1251770"/>
                <a:gd name="connsiteY2014" fmla="*/ 1530300 h 2350482"/>
                <a:gd name="connsiteX2015" fmla="*/ 636944 w 1251770"/>
                <a:gd name="connsiteY2015" fmla="*/ 1525687 h 2350482"/>
                <a:gd name="connsiteX2016" fmla="*/ 638894 w 1251770"/>
                <a:gd name="connsiteY2016" fmla="*/ 1524879 h 2350482"/>
                <a:gd name="connsiteX2017" fmla="*/ 648182 w 1251770"/>
                <a:gd name="connsiteY2017" fmla="*/ 1502455 h 2350482"/>
                <a:gd name="connsiteX2018" fmla="*/ 646811 w 1251770"/>
                <a:gd name="connsiteY2018" fmla="*/ 1499145 h 2350482"/>
                <a:gd name="connsiteX2019" fmla="*/ 648175 w 1251770"/>
                <a:gd name="connsiteY2019" fmla="*/ 1498580 h 2350482"/>
                <a:gd name="connsiteX2020" fmla="*/ 657463 w 1251770"/>
                <a:gd name="connsiteY2020" fmla="*/ 1476156 h 2350482"/>
                <a:gd name="connsiteX2021" fmla="*/ 655469 w 1251770"/>
                <a:gd name="connsiteY2021" fmla="*/ 1471341 h 2350482"/>
                <a:gd name="connsiteX2022" fmla="*/ 657005 w 1251770"/>
                <a:gd name="connsiteY2022" fmla="*/ 1470735 h 2350482"/>
                <a:gd name="connsiteX2023" fmla="*/ 666746 w 1251770"/>
                <a:gd name="connsiteY2023" fmla="*/ 1448310 h 2350482"/>
                <a:gd name="connsiteX2024" fmla="*/ 664337 w 1251770"/>
                <a:gd name="connsiteY2024" fmla="*/ 1442765 h 2350482"/>
                <a:gd name="connsiteX2025" fmla="*/ 672933 w 1251770"/>
                <a:gd name="connsiteY2025" fmla="*/ 1422012 h 2350482"/>
                <a:gd name="connsiteX2026" fmla="*/ 671129 w 1251770"/>
                <a:gd name="connsiteY2026" fmla="*/ 1417656 h 2350482"/>
                <a:gd name="connsiteX2027" fmla="*/ 674248 w 1251770"/>
                <a:gd name="connsiteY2027" fmla="*/ 1416365 h 2350482"/>
                <a:gd name="connsiteX2028" fmla="*/ 683762 w 1251770"/>
                <a:gd name="connsiteY2028" fmla="*/ 1393393 h 2350482"/>
                <a:gd name="connsiteX2029" fmla="*/ 682988 w 1251770"/>
                <a:gd name="connsiteY2029" fmla="*/ 1391522 h 2350482"/>
                <a:gd name="connsiteX2030" fmla="*/ 686170 w 1251770"/>
                <a:gd name="connsiteY2030" fmla="*/ 1390293 h 2350482"/>
                <a:gd name="connsiteX2031" fmla="*/ 696138 w 1251770"/>
                <a:gd name="connsiteY2031" fmla="*/ 1367869 h 2350482"/>
                <a:gd name="connsiteX2032" fmla="*/ 695021 w 1251770"/>
                <a:gd name="connsiteY2032" fmla="*/ 1365355 h 2350482"/>
                <a:gd name="connsiteX2033" fmla="*/ 696132 w 1251770"/>
                <a:gd name="connsiteY2033" fmla="*/ 1364862 h 2350482"/>
                <a:gd name="connsiteX2034" fmla="*/ 705421 w 1251770"/>
                <a:gd name="connsiteY2034" fmla="*/ 1340796 h 2350482"/>
                <a:gd name="connsiteX2035" fmla="*/ 703872 w 1251770"/>
                <a:gd name="connsiteY2035" fmla="*/ 1336787 h 2350482"/>
                <a:gd name="connsiteX2036" fmla="*/ 705414 w 1251770"/>
                <a:gd name="connsiteY2036" fmla="*/ 1336149 h 2350482"/>
                <a:gd name="connsiteX2037" fmla="*/ 714702 w 1251770"/>
                <a:gd name="connsiteY2037" fmla="*/ 1313724 h 2350482"/>
                <a:gd name="connsiteX2038" fmla="*/ 713801 w 1251770"/>
                <a:gd name="connsiteY2038" fmla="*/ 1311550 h 2350482"/>
                <a:gd name="connsiteX2039" fmla="*/ 714696 w 1251770"/>
                <a:gd name="connsiteY2039" fmla="*/ 1311171 h 2350482"/>
                <a:gd name="connsiteX2040" fmla="*/ 723983 w 1251770"/>
                <a:gd name="connsiteY2040" fmla="*/ 1288200 h 2350482"/>
                <a:gd name="connsiteX2041" fmla="*/ 723525 w 1251770"/>
                <a:gd name="connsiteY2041" fmla="*/ 1287067 h 2350482"/>
                <a:gd name="connsiteX2042" fmla="*/ 728393 w 1251770"/>
                <a:gd name="connsiteY2042" fmla="*/ 1285099 h 2350482"/>
                <a:gd name="connsiteX2043" fmla="*/ 737908 w 1251770"/>
                <a:gd name="connsiteY2043" fmla="*/ 1262675 h 2350482"/>
                <a:gd name="connsiteX2044" fmla="*/ 736833 w 1251770"/>
                <a:gd name="connsiteY2044" fmla="*/ 1260142 h 2350482"/>
                <a:gd name="connsiteX2045" fmla="*/ 737901 w 1251770"/>
                <a:gd name="connsiteY2045" fmla="*/ 1259668 h 2350482"/>
                <a:gd name="connsiteX2046" fmla="*/ 747190 w 1251770"/>
                <a:gd name="connsiteY2046" fmla="*/ 1235602 h 2350482"/>
                <a:gd name="connsiteX2047" fmla="*/ 746068 w 1251770"/>
                <a:gd name="connsiteY2047" fmla="*/ 1232698 h 2350482"/>
                <a:gd name="connsiteX2048" fmla="*/ 750278 w 1251770"/>
                <a:gd name="connsiteY2048" fmla="*/ 1230955 h 2350482"/>
                <a:gd name="connsiteX2049" fmla="*/ 759565 w 1251770"/>
                <a:gd name="connsiteY2049" fmla="*/ 1208530 h 2350482"/>
                <a:gd name="connsiteX2050" fmla="*/ 758665 w 1251770"/>
                <a:gd name="connsiteY2050" fmla="*/ 1206356 h 2350482"/>
                <a:gd name="connsiteX2051" fmla="*/ 759558 w 1251770"/>
                <a:gd name="connsiteY2051" fmla="*/ 1205976 h 2350482"/>
                <a:gd name="connsiteX2052" fmla="*/ 768847 w 1251770"/>
                <a:gd name="connsiteY2052" fmla="*/ 1183005 h 2350482"/>
                <a:gd name="connsiteX2053" fmla="*/ 768390 w 1251770"/>
                <a:gd name="connsiteY2053" fmla="*/ 1181872 h 2350482"/>
                <a:gd name="connsiteX2054" fmla="*/ 773256 w 1251770"/>
                <a:gd name="connsiteY2054" fmla="*/ 1179904 h 2350482"/>
                <a:gd name="connsiteX2055" fmla="*/ 782771 w 1251770"/>
                <a:gd name="connsiteY2055" fmla="*/ 1157480 h 2350482"/>
                <a:gd name="connsiteX2056" fmla="*/ 782323 w 1251770"/>
                <a:gd name="connsiteY2056" fmla="*/ 1156426 h 2350482"/>
                <a:gd name="connsiteX2057" fmla="*/ 785856 w 1251770"/>
                <a:gd name="connsiteY2057" fmla="*/ 1154927 h 2350482"/>
                <a:gd name="connsiteX2058" fmla="*/ 795144 w 1251770"/>
                <a:gd name="connsiteY2058" fmla="*/ 1131955 h 2350482"/>
                <a:gd name="connsiteX2059" fmla="*/ 794513 w 1251770"/>
                <a:gd name="connsiteY2059" fmla="*/ 1130394 h 2350482"/>
                <a:gd name="connsiteX2060" fmla="*/ 798231 w 1251770"/>
                <a:gd name="connsiteY2060" fmla="*/ 1128855 h 2350482"/>
                <a:gd name="connsiteX2061" fmla="*/ 807520 w 1251770"/>
                <a:gd name="connsiteY2061" fmla="*/ 1106430 h 2350482"/>
                <a:gd name="connsiteX2062" fmla="*/ 807081 w 1251770"/>
                <a:gd name="connsiteY2062" fmla="*/ 1105372 h 2350482"/>
                <a:gd name="connsiteX2063" fmla="*/ 810607 w 1251770"/>
                <a:gd name="connsiteY2063" fmla="*/ 1103876 h 2350482"/>
                <a:gd name="connsiteX2064" fmla="*/ 819207 w 1251770"/>
                <a:gd name="connsiteY2064" fmla="*/ 1082608 h 2350482"/>
                <a:gd name="connsiteX2065" fmla="*/ 824303 w 1251770"/>
                <a:gd name="connsiteY2065" fmla="*/ 1080447 h 2350482"/>
                <a:gd name="connsiteX2066" fmla="*/ 833671 w 1251770"/>
                <a:gd name="connsiteY2066" fmla="*/ 1057293 h 2350482"/>
                <a:gd name="connsiteX2067" fmla="*/ 836905 w 1251770"/>
                <a:gd name="connsiteY2067" fmla="*/ 1055920 h 2350482"/>
                <a:gd name="connsiteX2068" fmla="*/ 846194 w 1251770"/>
                <a:gd name="connsiteY2068" fmla="*/ 1032949 h 2350482"/>
                <a:gd name="connsiteX2069" fmla="*/ 845562 w 1251770"/>
                <a:gd name="connsiteY2069" fmla="*/ 1031388 h 2350482"/>
                <a:gd name="connsiteX2070" fmla="*/ 849281 w 1251770"/>
                <a:gd name="connsiteY2070" fmla="*/ 1029849 h 2350482"/>
                <a:gd name="connsiteX2071" fmla="*/ 858569 w 1251770"/>
                <a:gd name="connsiteY2071" fmla="*/ 1007424 h 2350482"/>
                <a:gd name="connsiteX2072" fmla="*/ 858199 w 1251770"/>
                <a:gd name="connsiteY2072" fmla="*/ 1006529 h 2350482"/>
                <a:gd name="connsiteX2073" fmla="*/ 861657 w 1251770"/>
                <a:gd name="connsiteY2073" fmla="*/ 1005097 h 2350482"/>
                <a:gd name="connsiteX2074" fmla="*/ 869988 w 1251770"/>
                <a:gd name="connsiteY2074" fmla="*/ 984983 h 2350482"/>
                <a:gd name="connsiteX2075" fmla="*/ 877994 w 1251770"/>
                <a:gd name="connsiteY2075" fmla="*/ 981893 h 2350482"/>
                <a:gd name="connsiteX2076" fmla="*/ 887961 w 1251770"/>
                <a:gd name="connsiteY2076" fmla="*/ 959468 h 2350482"/>
                <a:gd name="connsiteX2077" fmla="*/ 887568 w 1251770"/>
                <a:gd name="connsiteY2077" fmla="*/ 958584 h 2350482"/>
                <a:gd name="connsiteX2078" fmla="*/ 891050 w 1251770"/>
                <a:gd name="connsiteY2078" fmla="*/ 957141 h 2350482"/>
                <a:gd name="connsiteX2079" fmla="*/ 900338 w 1251770"/>
                <a:gd name="connsiteY2079" fmla="*/ 934717 h 2350482"/>
                <a:gd name="connsiteX2080" fmla="*/ 899420 w 1251770"/>
                <a:gd name="connsiteY2080" fmla="*/ 932502 h 2350482"/>
                <a:gd name="connsiteX2081" fmla="*/ 903425 w 1251770"/>
                <a:gd name="connsiteY2081" fmla="*/ 930842 h 2350482"/>
                <a:gd name="connsiteX2082" fmla="*/ 911050 w 1251770"/>
                <a:gd name="connsiteY2082" fmla="*/ 912435 h 2350482"/>
                <a:gd name="connsiteX2083" fmla="*/ 918895 w 1251770"/>
                <a:gd name="connsiteY2083" fmla="*/ 909185 h 2350482"/>
                <a:gd name="connsiteX2084" fmla="*/ 928184 w 1251770"/>
                <a:gd name="connsiteY2084" fmla="*/ 886760 h 2350482"/>
                <a:gd name="connsiteX2085" fmla="*/ 927885 w 1251770"/>
                <a:gd name="connsiteY2085" fmla="*/ 886039 h 2350482"/>
                <a:gd name="connsiteX2086" fmla="*/ 935685 w 1251770"/>
                <a:gd name="connsiteY2086" fmla="*/ 882886 h 2350482"/>
                <a:gd name="connsiteX2087" fmla="*/ 944147 w 1251770"/>
                <a:gd name="connsiteY2087" fmla="*/ 862942 h 2350482"/>
                <a:gd name="connsiteX2088" fmla="*/ 948287 w 1251770"/>
                <a:gd name="connsiteY2088" fmla="*/ 861228 h 2350482"/>
                <a:gd name="connsiteX2089" fmla="*/ 956136 w 1251770"/>
                <a:gd name="connsiteY2089" fmla="*/ 842279 h 2350482"/>
                <a:gd name="connsiteX2090" fmla="*/ 963757 w 1251770"/>
                <a:gd name="connsiteY2090" fmla="*/ 838891 h 2350482"/>
                <a:gd name="connsiteX2091" fmla="*/ 972368 w 1251770"/>
                <a:gd name="connsiteY2091" fmla="*/ 816580 h 2350482"/>
                <a:gd name="connsiteX2092" fmla="*/ 980547 w 1251770"/>
                <a:gd name="connsiteY2092" fmla="*/ 813273 h 2350482"/>
                <a:gd name="connsiteX2093" fmla="*/ 988425 w 1251770"/>
                <a:gd name="connsiteY2093" fmla="*/ 794706 h 2350482"/>
                <a:gd name="connsiteX2094" fmla="*/ 996244 w 1251770"/>
                <a:gd name="connsiteY2094" fmla="*/ 791388 h 2350482"/>
                <a:gd name="connsiteX2095" fmla="*/ 1004292 w 1251770"/>
                <a:gd name="connsiteY2095" fmla="*/ 771485 h 2350482"/>
                <a:gd name="connsiteX2096" fmla="*/ 1011713 w 1251770"/>
                <a:gd name="connsiteY2096" fmla="*/ 768411 h 2350482"/>
                <a:gd name="connsiteX2097" fmla="*/ 1019111 w 1251770"/>
                <a:gd name="connsiteY2097" fmla="*/ 750552 h 2350482"/>
                <a:gd name="connsiteX2098" fmla="*/ 1028503 w 1251770"/>
                <a:gd name="connsiteY2098" fmla="*/ 746753 h 2350482"/>
                <a:gd name="connsiteX2099" fmla="*/ 1037264 w 1251770"/>
                <a:gd name="connsiteY2099" fmla="*/ 726109 h 2350482"/>
                <a:gd name="connsiteX2100" fmla="*/ 1044199 w 1251770"/>
                <a:gd name="connsiteY2100" fmla="*/ 723096 h 2350482"/>
                <a:gd name="connsiteX2101" fmla="*/ 1052647 w 1251770"/>
                <a:gd name="connsiteY2101" fmla="*/ 701706 h 2350482"/>
                <a:gd name="connsiteX2102" fmla="*/ 1059669 w 1251770"/>
                <a:gd name="connsiteY2102" fmla="*/ 698797 h 2350482"/>
                <a:gd name="connsiteX2103" fmla="*/ 1067412 w 1251770"/>
                <a:gd name="connsiteY2103" fmla="*/ 680103 h 2350482"/>
                <a:gd name="connsiteX2104" fmla="*/ 1079100 w 1251770"/>
                <a:gd name="connsiteY2104" fmla="*/ 675593 h 2350482"/>
                <a:gd name="connsiteX2105" fmla="*/ 1085711 w 1251770"/>
                <a:gd name="connsiteY2105" fmla="*/ 660721 h 2350482"/>
                <a:gd name="connsiteX2106" fmla="*/ 1095250 w 1251770"/>
                <a:gd name="connsiteY2106" fmla="*/ 656577 h 2350482"/>
                <a:gd name="connsiteX2107" fmla="*/ 1102439 w 1251770"/>
                <a:gd name="connsiteY2107" fmla="*/ 638372 h 2350482"/>
                <a:gd name="connsiteX2108" fmla="*/ 1110719 w 1251770"/>
                <a:gd name="connsiteY2108" fmla="*/ 634691 h 2350482"/>
                <a:gd name="connsiteX2109" fmla="*/ 1117344 w 1251770"/>
                <a:gd name="connsiteY2109" fmla="*/ 617528 h 2350482"/>
                <a:gd name="connsiteX2110" fmla="*/ 1130604 w 1251770"/>
                <a:gd name="connsiteY2110" fmla="*/ 612166 h 2350482"/>
                <a:gd name="connsiteX2111" fmla="*/ 1138482 w 1251770"/>
                <a:gd name="connsiteY2111" fmla="*/ 593600 h 2350482"/>
                <a:gd name="connsiteX2112" fmla="*/ 1146299 w 1251770"/>
                <a:gd name="connsiteY2112" fmla="*/ 590283 h 2350482"/>
                <a:gd name="connsiteX2113" fmla="*/ 1153725 w 1251770"/>
                <a:gd name="connsiteY2113" fmla="*/ 571918 h 2350482"/>
                <a:gd name="connsiteX2114" fmla="*/ 1164863 w 1251770"/>
                <a:gd name="connsiteY2114" fmla="*/ 567305 h 2350482"/>
                <a:gd name="connsiteX2115" fmla="*/ 1170181 w 1251770"/>
                <a:gd name="connsiteY2115" fmla="*/ 554466 h 2350482"/>
                <a:gd name="connsiteX2116" fmla="*/ 1184747 w 1251770"/>
                <a:gd name="connsiteY2116" fmla="*/ 548289 h 2350482"/>
                <a:gd name="connsiteX2117" fmla="*/ 1192646 w 1251770"/>
                <a:gd name="connsiteY2117" fmla="*/ 528766 h 2350482"/>
                <a:gd name="connsiteX2118" fmla="*/ 1200444 w 1251770"/>
                <a:gd name="connsiteY2118" fmla="*/ 525536 h 2350482"/>
                <a:gd name="connsiteX2119" fmla="*/ 1207428 w 1251770"/>
                <a:gd name="connsiteY2119" fmla="*/ 508675 h 2350482"/>
                <a:gd name="connsiteX2120" fmla="*/ 1219007 w 1251770"/>
                <a:gd name="connsiteY2120" fmla="*/ 503878 h 2350482"/>
                <a:gd name="connsiteX2121" fmla="*/ 1224162 w 1251770"/>
                <a:gd name="connsiteY2121" fmla="*/ 491434 h 2350482"/>
                <a:gd name="connsiteX2122" fmla="*/ 1239117 w 1251770"/>
                <a:gd name="connsiteY2122" fmla="*/ 485088 h 2350482"/>
                <a:gd name="connsiteX2123" fmla="*/ 1246543 w 1251770"/>
                <a:gd name="connsiteY2123" fmla="*/ 466723 h 2350482"/>
                <a:gd name="connsiteX2124" fmla="*/ 1251770 w 1251770"/>
                <a:gd name="connsiteY2124" fmla="*/ 464558 h 2350482"/>
                <a:gd name="connsiteX2125" fmla="*/ 1251770 w 1251770"/>
                <a:gd name="connsiteY2125" fmla="*/ 294046 h 2350482"/>
                <a:gd name="connsiteX2126" fmla="*/ 1237810 w 1251770"/>
                <a:gd name="connsiteY2126" fmla="*/ 299691 h 2350482"/>
                <a:gd name="connsiteX2127" fmla="*/ 1232260 w 1251770"/>
                <a:gd name="connsiteY2127" fmla="*/ 312770 h 2350482"/>
                <a:gd name="connsiteX2128" fmla="*/ 1219020 w 1251770"/>
                <a:gd name="connsiteY2128" fmla="*/ 318255 h 2350482"/>
                <a:gd name="connsiteX2129" fmla="*/ 1213536 w 1251770"/>
                <a:gd name="connsiteY2129" fmla="*/ 331495 h 2350482"/>
                <a:gd name="connsiteX2130" fmla="*/ 1200456 w 1251770"/>
                <a:gd name="connsiteY2130" fmla="*/ 337044 h 2350482"/>
                <a:gd name="connsiteX2131" fmla="*/ 1195031 w 1251770"/>
                <a:gd name="connsiteY2131" fmla="*/ 350460 h 2350482"/>
                <a:gd name="connsiteX2132" fmla="*/ 1177931 w 1251770"/>
                <a:gd name="connsiteY2132" fmla="*/ 357382 h 2350482"/>
                <a:gd name="connsiteX2133" fmla="*/ 1171129 w 1251770"/>
                <a:gd name="connsiteY2133" fmla="*/ 373434 h 2350482"/>
                <a:gd name="connsiteX2134" fmla="*/ 1158689 w 1251770"/>
                <a:gd name="connsiteY2134" fmla="*/ 378587 h 2350482"/>
                <a:gd name="connsiteX2135" fmla="*/ 1152683 w 1251770"/>
                <a:gd name="connsiteY2135" fmla="*/ 393085 h 2350482"/>
                <a:gd name="connsiteX2136" fmla="*/ 1138804 w 1251770"/>
                <a:gd name="connsiteY2136" fmla="*/ 398697 h 2350482"/>
                <a:gd name="connsiteX2137" fmla="*/ 1133254 w 1251770"/>
                <a:gd name="connsiteY2137" fmla="*/ 411776 h 2350482"/>
                <a:gd name="connsiteX2138" fmla="*/ 1120014 w 1251770"/>
                <a:gd name="connsiteY2138" fmla="*/ 417261 h 2350482"/>
                <a:gd name="connsiteX2139" fmla="*/ 1112974 w 1251770"/>
                <a:gd name="connsiteY2139" fmla="*/ 434255 h 2350482"/>
                <a:gd name="connsiteX2140" fmla="*/ 1101450 w 1251770"/>
                <a:gd name="connsiteY2140" fmla="*/ 439144 h 2350482"/>
                <a:gd name="connsiteX2141" fmla="*/ 1095516 w 1251770"/>
                <a:gd name="connsiteY2141" fmla="*/ 453820 h 2350482"/>
                <a:gd name="connsiteX2142" fmla="*/ 1082019 w 1251770"/>
                <a:gd name="connsiteY2142" fmla="*/ 459029 h 2350482"/>
                <a:gd name="connsiteX2143" fmla="*/ 1073864 w 1251770"/>
                <a:gd name="connsiteY2143" fmla="*/ 477376 h 2350482"/>
                <a:gd name="connsiteX2144" fmla="*/ 1065870 w 1251770"/>
                <a:gd name="connsiteY2144" fmla="*/ 480687 h 2350482"/>
                <a:gd name="connsiteX2145" fmla="*/ 1059557 w 1251770"/>
                <a:gd name="connsiteY2145" fmla="*/ 495930 h 2350482"/>
                <a:gd name="connsiteX2146" fmla="*/ 1047307 w 1251770"/>
                <a:gd name="connsiteY2146" fmla="*/ 501251 h 2350482"/>
                <a:gd name="connsiteX2147" fmla="*/ 1041228 w 1251770"/>
                <a:gd name="connsiteY2147" fmla="*/ 516643 h 2350482"/>
                <a:gd name="connsiteX2148" fmla="*/ 1027196 w 1251770"/>
                <a:gd name="connsiteY2148" fmla="*/ 522456 h 2350482"/>
                <a:gd name="connsiteX2149" fmla="*/ 1019496 w 1251770"/>
                <a:gd name="connsiteY2149" fmla="*/ 541043 h 2350482"/>
                <a:gd name="connsiteX2150" fmla="*/ 1011726 w 1251770"/>
                <a:gd name="connsiteY2150" fmla="*/ 544339 h 2350482"/>
                <a:gd name="connsiteX2151" fmla="*/ 1004300 w 1251770"/>
                <a:gd name="connsiteY2151" fmla="*/ 562703 h 2350482"/>
                <a:gd name="connsiteX2152" fmla="*/ 993162 w 1251770"/>
                <a:gd name="connsiteY2152" fmla="*/ 567317 h 2350482"/>
                <a:gd name="connsiteX2153" fmla="*/ 987233 w 1251770"/>
                <a:gd name="connsiteY2153" fmla="*/ 581632 h 2350482"/>
                <a:gd name="connsiteX2154" fmla="*/ 976146 w 1251770"/>
                <a:gd name="connsiteY2154" fmla="*/ 586560 h 2350482"/>
                <a:gd name="connsiteX2155" fmla="*/ 969229 w 1251770"/>
                <a:gd name="connsiteY2155" fmla="*/ 604479 h 2350482"/>
                <a:gd name="connsiteX2156" fmla="*/ 957582 w 1251770"/>
                <a:gd name="connsiteY2156" fmla="*/ 609539 h 2350482"/>
                <a:gd name="connsiteX2157" fmla="*/ 950595 w 1251770"/>
                <a:gd name="connsiteY2157" fmla="*/ 627230 h 2350482"/>
                <a:gd name="connsiteX2158" fmla="*/ 942113 w 1251770"/>
                <a:gd name="connsiteY2158" fmla="*/ 630744 h 2350482"/>
                <a:gd name="connsiteX2159" fmla="*/ 934035 w 1251770"/>
                <a:gd name="connsiteY2159" fmla="*/ 650245 h 2350482"/>
                <a:gd name="connsiteX2160" fmla="*/ 925096 w 1251770"/>
                <a:gd name="connsiteY2160" fmla="*/ 653948 h 2350482"/>
                <a:gd name="connsiteX2161" fmla="*/ 918000 w 1251770"/>
                <a:gd name="connsiteY2161" fmla="*/ 671076 h 2350482"/>
                <a:gd name="connsiteX2162" fmla="*/ 906532 w 1251770"/>
                <a:gd name="connsiteY2162" fmla="*/ 676058 h 2350482"/>
                <a:gd name="connsiteX2163" fmla="*/ 897576 w 1251770"/>
                <a:gd name="connsiteY2163" fmla="*/ 698736 h 2350482"/>
                <a:gd name="connsiteX2164" fmla="*/ 889742 w 1251770"/>
                <a:gd name="connsiteY2164" fmla="*/ 701904 h 2350482"/>
                <a:gd name="connsiteX2165" fmla="*/ 881940 w 1251770"/>
                <a:gd name="connsiteY2165" fmla="*/ 720292 h 2350482"/>
                <a:gd name="connsiteX2166" fmla="*/ 874046 w 1251770"/>
                <a:gd name="connsiteY2166" fmla="*/ 723562 h 2350482"/>
                <a:gd name="connsiteX2167" fmla="*/ 866348 w 1251770"/>
                <a:gd name="connsiteY2167" fmla="*/ 742147 h 2350482"/>
                <a:gd name="connsiteX2168" fmla="*/ 858576 w 1251770"/>
                <a:gd name="connsiteY2168" fmla="*/ 745445 h 2350482"/>
                <a:gd name="connsiteX2169" fmla="*/ 850528 w 1251770"/>
                <a:gd name="connsiteY2169" fmla="*/ 765349 h 2350482"/>
                <a:gd name="connsiteX2170" fmla="*/ 843107 w 1251770"/>
                <a:gd name="connsiteY2170" fmla="*/ 768424 h 2350482"/>
                <a:gd name="connsiteX2171" fmla="*/ 835606 w 1251770"/>
                <a:gd name="connsiteY2171" fmla="*/ 786530 h 2350482"/>
                <a:gd name="connsiteX2172" fmla="*/ 826089 w 1251770"/>
                <a:gd name="connsiteY2172" fmla="*/ 790760 h 2350482"/>
                <a:gd name="connsiteX2173" fmla="*/ 816801 w 1251770"/>
                <a:gd name="connsiteY2173" fmla="*/ 814826 h 2350482"/>
                <a:gd name="connsiteX2174" fmla="*/ 816892 w 1251770"/>
                <a:gd name="connsiteY2174" fmla="*/ 815062 h 2350482"/>
                <a:gd name="connsiteX2175" fmla="*/ 813714 w 1251770"/>
                <a:gd name="connsiteY2175" fmla="*/ 816379 h 2350482"/>
                <a:gd name="connsiteX2176" fmla="*/ 806088 w 1251770"/>
                <a:gd name="connsiteY2176" fmla="*/ 834787 h 2350482"/>
                <a:gd name="connsiteX2177" fmla="*/ 798244 w 1251770"/>
                <a:gd name="connsiteY2177" fmla="*/ 838037 h 2350482"/>
                <a:gd name="connsiteX2178" fmla="*/ 788955 w 1251770"/>
                <a:gd name="connsiteY2178" fmla="*/ 860461 h 2350482"/>
                <a:gd name="connsiteX2179" fmla="*/ 789253 w 1251770"/>
                <a:gd name="connsiteY2179" fmla="*/ 861181 h 2350482"/>
                <a:gd name="connsiteX2180" fmla="*/ 781456 w 1251770"/>
                <a:gd name="connsiteY2180" fmla="*/ 864336 h 2350482"/>
                <a:gd name="connsiteX2181" fmla="*/ 772994 w 1251770"/>
                <a:gd name="connsiteY2181" fmla="*/ 884277 h 2350482"/>
                <a:gd name="connsiteX2182" fmla="*/ 768854 w 1251770"/>
                <a:gd name="connsiteY2182" fmla="*/ 885993 h 2350482"/>
                <a:gd name="connsiteX2183" fmla="*/ 759565 w 1251770"/>
                <a:gd name="connsiteY2183" fmla="*/ 908418 h 2350482"/>
                <a:gd name="connsiteX2184" fmla="*/ 760030 w 1251770"/>
                <a:gd name="connsiteY2184" fmla="*/ 909539 h 2350482"/>
                <a:gd name="connsiteX2185" fmla="*/ 753383 w 1251770"/>
                <a:gd name="connsiteY2185" fmla="*/ 912292 h 2350482"/>
                <a:gd name="connsiteX2186" fmla="*/ 744096 w 1251770"/>
                <a:gd name="connsiteY2186" fmla="*/ 934717 h 2350482"/>
                <a:gd name="connsiteX2187" fmla="*/ 744466 w 1251770"/>
                <a:gd name="connsiteY2187" fmla="*/ 935611 h 2350482"/>
                <a:gd name="connsiteX2188" fmla="*/ 741008 w 1251770"/>
                <a:gd name="connsiteY2188" fmla="*/ 937044 h 2350482"/>
                <a:gd name="connsiteX2189" fmla="*/ 732677 w 1251770"/>
                <a:gd name="connsiteY2189" fmla="*/ 957157 h 2350482"/>
                <a:gd name="connsiteX2190" fmla="*/ 724670 w 1251770"/>
                <a:gd name="connsiteY2190" fmla="*/ 960248 h 2350482"/>
                <a:gd name="connsiteX2191" fmla="*/ 714703 w 1251770"/>
                <a:gd name="connsiteY2191" fmla="*/ 982672 h 2350482"/>
                <a:gd name="connsiteX2192" fmla="*/ 715095 w 1251770"/>
                <a:gd name="connsiteY2192" fmla="*/ 983557 h 2350482"/>
                <a:gd name="connsiteX2193" fmla="*/ 711615 w 1251770"/>
                <a:gd name="connsiteY2193" fmla="*/ 985000 h 2350482"/>
                <a:gd name="connsiteX2194" fmla="*/ 702327 w 1251770"/>
                <a:gd name="connsiteY2194" fmla="*/ 1007424 h 2350482"/>
                <a:gd name="connsiteX2195" fmla="*/ 702764 w 1251770"/>
                <a:gd name="connsiteY2195" fmla="*/ 1008481 h 2350482"/>
                <a:gd name="connsiteX2196" fmla="*/ 699239 w 1251770"/>
                <a:gd name="connsiteY2196" fmla="*/ 1009977 h 2350482"/>
                <a:gd name="connsiteX2197" fmla="*/ 690638 w 1251770"/>
                <a:gd name="connsiteY2197" fmla="*/ 1031248 h 2350482"/>
                <a:gd name="connsiteX2198" fmla="*/ 685544 w 1251770"/>
                <a:gd name="connsiteY2198" fmla="*/ 1033409 h 2350482"/>
                <a:gd name="connsiteX2199" fmla="*/ 676178 w 1251770"/>
                <a:gd name="connsiteY2199" fmla="*/ 1056560 h 2350482"/>
                <a:gd name="connsiteX2200" fmla="*/ 672941 w 1251770"/>
                <a:gd name="connsiteY2200" fmla="*/ 1057933 h 2350482"/>
                <a:gd name="connsiteX2201" fmla="*/ 663653 w 1251770"/>
                <a:gd name="connsiteY2201" fmla="*/ 1080905 h 2350482"/>
                <a:gd name="connsiteX2202" fmla="*/ 664284 w 1251770"/>
                <a:gd name="connsiteY2202" fmla="*/ 1082465 h 2350482"/>
                <a:gd name="connsiteX2203" fmla="*/ 660565 w 1251770"/>
                <a:gd name="connsiteY2203" fmla="*/ 1084006 h 2350482"/>
                <a:gd name="connsiteX2204" fmla="*/ 651276 w 1251770"/>
                <a:gd name="connsiteY2204" fmla="*/ 1106430 h 2350482"/>
                <a:gd name="connsiteX2205" fmla="*/ 651715 w 1251770"/>
                <a:gd name="connsiteY2205" fmla="*/ 1107487 h 2350482"/>
                <a:gd name="connsiteX2206" fmla="*/ 648189 w 1251770"/>
                <a:gd name="connsiteY2206" fmla="*/ 1108983 h 2350482"/>
                <a:gd name="connsiteX2207" fmla="*/ 638900 w 1251770"/>
                <a:gd name="connsiteY2207" fmla="*/ 1131955 h 2350482"/>
                <a:gd name="connsiteX2208" fmla="*/ 639359 w 1251770"/>
                <a:gd name="connsiteY2208" fmla="*/ 1133088 h 2350482"/>
                <a:gd name="connsiteX2209" fmla="*/ 634493 w 1251770"/>
                <a:gd name="connsiteY2209" fmla="*/ 1135055 h 2350482"/>
                <a:gd name="connsiteX2210" fmla="*/ 624978 w 1251770"/>
                <a:gd name="connsiteY2210" fmla="*/ 1157480 h 2350482"/>
                <a:gd name="connsiteX2211" fmla="*/ 625898 w 1251770"/>
                <a:gd name="connsiteY2211" fmla="*/ 1159646 h 2350482"/>
                <a:gd name="connsiteX2212" fmla="*/ 624984 w 1251770"/>
                <a:gd name="connsiteY2212" fmla="*/ 1160033 h 2350482"/>
                <a:gd name="connsiteX2213" fmla="*/ 615696 w 1251770"/>
                <a:gd name="connsiteY2213" fmla="*/ 1183005 h 2350482"/>
                <a:gd name="connsiteX2214" fmla="*/ 616328 w 1251770"/>
                <a:gd name="connsiteY2214" fmla="*/ 1184565 h 2350482"/>
                <a:gd name="connsiteX2215" fmla="*/ 612608 w 1251770"/>
                <a:gd name="connsiteY2215" fmla="*/ 1186106 h 2350482"/>
                <a:gd name="connsiteX2216" fmla="*/ 603321 w 1251770"/>
                <a:gd name="connsiteY2216" fmla="*/ 1208530 h 2350482"/>
                <a:gd name="connsiteX2217" fmla="*/ 603892 w 1251770"/>
                <a:gd name="connsiteY2217" fmla="*/ 1209910 h 2350482"/>
                <a:gd name="connsiteX2218" fmla="*/ 600233 w 1251770"/>
                <a:gd name="connsiteY2218" fmla="*/ 1211536 h 2350482"/>
                <a:gd name="connsiteX2219" fmla="*/ 590944 w 1251770"/>
                <a:gd name="connsiteY2219" fmla="*/ 1235602 h 2350482"/>
                <a:gd name="connsiteX2220" fmla="*/ 592491 w 1251770"/>
                <a:gd name="connsiteY2220" fmla="*/ 1239611 h 2350482"/>
                <a:gd name="connsiteX2221" fmla="*/ 590952 w 1251770"/>
                <a:gd name="connsiteY2221" fmla="*/ 1240250 h 2350482"/>
                <a:gd name="connsiteX2222" fmla="*/ 581663 w 1251770"/>
                <a:gd name="connsiteY2222" fmla="*/ 1262675 h 2350482"/>
                <a:gd name="connsiteX2223" fmla="*/ 582015 w 1251770"/>
                <a:gd name="connsiteY2223" fmla="*/ 1263524 h 2350482"/>
                <a:gd name="connsiteX2224" fmla="*/ 577708 w 1251770"/>
                <a:gd name="connsiteY2224" fmla="*/ 1265228 h 2350482"/>
                <a:gd name="connsiteX2225" fmla="*/ 567739 w 1251770"/>
                <a:gd name="connsiteY2225" fmla="*/ 1288200 h 2350482"/>
                <a:gd name="connsiteX2226" fmla="*/ 568880 w 1251770"/>
                <a:gd name="connsiteY2226" fmla="*/ 1290829 h 2350482"/>
                <a:gd name="connsiteX2227" fmla="*/ 567746 w 1251770"/>
                <a:gd name="connsiteY2227" fmla="*/ 1291300 h 2350482"/>
                <a:gd name="connsiteX2228" fmla="*/ 558457 w 1251770"/>
                <a:gd name="connsiteY2228" fmla="*/ 1313724 h 2350482"/>
                <a:gd name="connsiteX2229" fmla="*/ 559510 w 1251770"/>
                <a:gd name="connsiteY2229" fmla="*/ 1316266 h 2350482"/>
                <a:gd name="connsiteX2230" fmla="*/ 558465 w 1251770"/>
                <a:gd name="connsiteY2230" fmla="*/ 1316731 h 2350482"/>
                <a:gd name="connsiteX2231" fmla="*/ 549175 w 1251770"/>
                <a:gd name="connsiteY2231" fmla="*/ 1340796 h 2350482"/>
                <a:gd name="connsiteX2232" fmla="*/ 550724 w 1251770"/>
                <a:gd name="connsiteY2232" fmla="*/ 1344805 h 2350482"/>
                <a:gd name="connsiteX2233" fmla="*/ 549182 w 1251770"/>
                <a:gd name="connsiteY2233" fmla="*/ 1345444 h 2350482"/>
                <a:gd name="connsiteX2234" fmla="*/ 539893 w 1251770"/>
                <a:gd name="connsiteY2234" fmla="*/ 1367869 h 2350482"/>
                <a:gd name="connsiteX2235" fmla="*/ 540794 w 1251770"/>
                <a:gd name="connsiteY2235" fmla="*/ 1370042 h 2350482"/>
                <a:gd name="connsiteX2236" fmla="*/ 539900 w 1251770"/>
                <a:gd name="connsiteY2236" fmla="*/ 1370421 h 2350482"/>
                <a:gd name="connsiteX2237" fmla="*/ 530612 w 1251770"/>
                <a:gd name="connsiteY2237" fmla="*/ 1393393 h 2350482"/>
                <a:gd name="connsiteX2238" fmla="*/ 532580 w 1251770"/>
                <a:gd name="connsiteY2238" fmla="*/ 1398261 h 2350482"/>
                <a:gd name="connsiteX2239" fmla="*/ 529298 w 1251770"/>
                <a:gd name="connsiteY2239" fmla="*/ 1399588 h 2350482"/>
                <a:gd name="connsiteX2240" fmla="*/ 519782 w 1251770"/>
                <a:gd name="connsiteY2240" fmla="*/ 1422012 h 2350482"/>
                <a:gd name="connsiteX2241" fmla="*/ 521182 w 1251770"/>
                <a:gd name="connsiteY2241" fmla="*/ 1425309 h 2350482"/>
                <a:gd name="connsiteX2242" fmla="*/ 519789 w 1251770"/>
                <a:gd name="connsiteY2242" fmla="*/ 1425886 h 2350482"/>
                <a:gd name="connsiteX2243" fmla="*/ 510501 w 1251770"/>
                <a:gd name="connsiteY2243" fmla="*/ 1448310 h 2350482"/>
                <a:gd name="connsiteX2244" fmla="*/ 512418 w 1251770"/>
                <a:gd name="connsiteY2244" fmla="*/ 1452939 h 2350482"/>
                <a:gd name="connsiteX2245" fmla="*/ 510508 w 1251770"/>
                <a:gd name="connsiteY2245" fmla="*/ 1453731 h 2350482"/>
                <a:gd name="connsiteX2246" fmla="*/ 501219 w 1251770"/>
                <a:gd name="connsiteY2246" fmla="*/ 1476156 h 2350482"/>
                <a:gd name="connsiteX2247" fmla="*/ 502590 w 1251770"/>
                <a:gd name="connsiteY2247" fmla="*/ 1479465 h 2350482"/>
                <a:gd name="connsiteX2248" fmla="*/ 501225 w 1251770"/>
                <a:gd name="connsiteY2248" fmla="*/ 1480030 h 2350482"/>
                <a:gd name="connsiteX2249" fmla="*/ 491937 w 1251770"/>
                <a:gd name="connsiteY2249" fmla="*/ 1502455 h 2350482"/>
                <a:gd name="connsiteX2250" fmla="*/ 494610 w 1251770"/>
                <a:gd name="connsiteY2250" fmla="*/ 1508908 h 2350482"/>
                <a:gd name="connsiteX2251" fmla="*/ 485750 w 1251770"/>
                <a:gd name="connsiteY2251" fmla="*/ 1530300 h 2350482"/>
                <a:gd name="connsiteX2252" fmla="*/ 486935 w 1251770"/>
                <a:gd name="connsiteY2252" fmla="*/ 1533163 h 2350482"/>
                <a:gd name="connsiteX2253" fmla="*/ 484436 w 1251770"/>
                <a:gd name="connsiteY2253" fmla="*/ 1534174 h 2350482"/>
                <a:gd name="connsiteX2254" fmla="*/ 474921 w 1251770"/>
                <a:gd name="connsiteY2254" fmla="*/ 1556598 h 2350482"/>
                <a:gd name="connsiteX2255" fmla="*/ 477735 w 1251770"/>
                <a:gd name="connsiteY2255" fmla="*/ 1563229 h 2350482"/>
                <a:gd name="connsiteX2256" fmla="*/ 468733 w 1251770"/>
                <a:gd name="connsiteY2256" fmla="*/ 1584444 h 2350482"/>
                <a:gd name="connsiteX2257" fmla="*/ 471249 w 1251770"/>
                <a:gd name="connsiteY2257" fmla="*/ 1590372 h 2350482"/>
                <a:gd name="connsiteX2258" fmla="*/ 468740 w 1251770"/>
                <a:gd name="connsiteY2258" fmla="*/ 1591412 h 2350482"/>
                <a:gd name="connsiteX2259" fmla="*/ 459452 w 1251770"/>
                <a:gd name="connsiteY2259" fmla="*/ 1613837 h 2350482"/>
                <a:gd name="connsiteX2260" fmla="*/ 461484 w 1251770"/>
                <a:gd name="connsiteY2260" fmla="*/ 1618742 h 2350482"/>
                <a:gd name="connsiteX2261" fmla="*/ 453263 w 1251770"/>
                <a:gd name="connsiteY2261" fmla="*/ 1638588 h 2350482"/>
                <a:gd name="connsiteX2262" fmla="*/ 456257 w 1251770"/>
                <a:gd name="connsiteY2262" fmla="*/ 1645814 h 2350482"/>
                <a:gd name="connsiteX2263" fmla="*/ 447075 w 1251770"/>
                <a:gd name="connsiteY2263" fmla="*/ 1667980 h 2350482"/>
                <a:gd name="connsiteX2264" fmla="*/ 449800 w 1251770"/>
                <a:gd name="connsiteY2264" fmla="*/ 1674558 h 2350482"/>
                <a:gd name="connsiteX2265" fmla="*/ 440888 w 1251770"/>
                <a:gd name="connsiteY2265" fmla="*/ 1696599 h 2350482"/>
                <a:gd name="connsiteX2266" fmla="*/ 443687 w 1251770"/>
                <a:gd name="connsiteY2266" fmla="*/ 1703521 h 2350482"/>
                <a:gd name="connsiteX2267" fmla="*/ 434699 w 1251770"/>
                <a:gd name="connsiteY2267" fmla="*/ 1725218 h 2350482"/>
                <a:gd name="connsiteX2268" fmla="*/ 436957 w 1251770"/>
                <a:gd name="connsiteY2268" fmla="*/ 1730669 h 2350482"/>
                <a:gd name="connsiteX2269" fmla="*/ 436481 w 1251770"/>
                <a:gd name="connsiteY2269" fmla="*/ 1730866 h 2350482"/>
                <a:gd name="connsiteX2270" fmla="*/ 426965 w 1251770"/>
                <a:gd name="connsiteY2270" fmla="*/ 1753838 h 2350482"/>
                <a:gd name="connsiteX2271" fmla="*/ 429376 w 1251770"/>
                <a:gd name="connsiteY2271" fmla="*/ 1759657 h 2350482"/>
                <a:gd name="connsiteX2272" fmla="*/ 420777 w 1251770"/>
                <a:gd name="connsiteY2272" fmla="*/ 1780910 h 2350482"/>
                <a:gd name="connsiteX2273" fmla="*/ 423419 w 1251770"/>
                <a:gd name="connsiteY2273" fmla="*/ 1787438 h 2350482"/>
                <a:gd name="connsiteX2274" fmla="*/ 414589 w 1251770"/>
                <a:gd name="connsiteY2274" fmla="*/ 1808755 h 2350482"/>
                <a:gd name="connsiteX2275" fmla="*/ 417262 w 1251770"/>
                <a:gd name="connsiteY2275" fmla="*/ 1815208 h 2350482"/>
                <a:gd name="connsiteX2276" fmla="*/ 408401 w 1251770"/>
                <a:gd name="connsiteY2276" fmla="*/ 1836600 h 2350482"/>
                <a:gd name="connsiteX2277" fmla="*/ 412941 w 1251770"/>
                <a:gd name="connsiteY2277" fmla="*/ 1847561 h 2350482"/>
                <a:gd name="connsiteX2278" fmla="*/ 405307 w 1251770"/>
                <a:gd name="connsiteY2278" fmla="*/ 1865993 h 2350482"/>
                <a:gd name="connsiteX2279" fmla="*/ 407980 w 1251770"/>
                <a:gd name="connsiteY2279" fmla="*/ 1872446 h 2350482"/>
                <a:gd name="connsiteX2280" fmla="*/ 399120 w 1251770"/>
                <a:gd name="connsiteY2280" fmla="*/ 1893839 h 2350482"/>
                <a:gd name="connsiteX2281" fmla="*/ 403790 w 1251770"/>
                <a:gd name="connsiteY2281" fmla="*/ 1905114 h 2350482"/>
                <a:gd name="connsiteX2282" fmla="*/ 396025 w 1251770"/>
                <a:gd name="connsiteY2282" fmla="*/ 1924778 h 2350482"/>
                <a:gd name="connsiteX2283" fmla="*/ 398690 w 1251770"/>
                <a:gd name="connsiteY2283" fmla="*/ 1931526 h 2350482"/>
                <a:gd name="connsiteX2284" fmla="*/ 389837 w 1251770"/>
                <a:gd name="connsiteY2284" fmla="*/ 1953396 h 2350482"/>
                <a:gd name="connsiteX2285" fmla="*/ 394483 w 1251770"/>
                <a:gd name="connsiteY2285" fmla="*/ 1964875 h 2350482"/>
                <a:gd name="connsiteX2286" fmla="*/ 386743 w 1251770"/>
                <a:gd name="connsiteY2286" fmla="*/ 1983562 h 2350482"/>
                <a:gd name="connsiteX2287" fmla="*/ 391033 w 1251770"/>
                <a:gd name="connsiteY2287" fmla="*/ 1993920 h 2350482"/>
                <a:gd name="connsiteX2288" fmla="*/ 383649 w 1251770"/>
                <a:gd name="connsiteY2288" fmla="*/ 2012181 h 2350482"/>
                <a:gd name="connsiteX2289" fmla="*/ 387977 w 1251770"/>
                <a:gd name="connsiteY2289" fmla="*/ 2022883 h 2350482"/>
                <a:gd name="connsiteX2290" fmla="*/ 380555 w 1251770"/>
                <a:gd name="connsiteY2290" fmla="*/ 2040801 h 2350482"/>
                <a:gd name="connsiteX2291" fmla="*/ 384424 w 1251770"/>
                <a:gd name="connsiteY2291" fmla="*/ 2050140 h 2350482"/>
                <a:gd name="connsiteX2292" fmla="*/ 375915 w 1251770"/>
                <a:gd name="connsiteY2292" fmla="*/ 2070193 h 2350482"/>
                <a:gd name="connsiteX2293" fmla="*/ 380449 w 1251770"/>
                <a:gd name="connsiteY2293" fmla="*/ 2080878 h 2350482"/>
                <a:gd name="connsiteX2294" fmla="*/ 372820 w 1251770"/>
                <a:gd name="connsiteY2294" fmla="*/ 2098038 h 2350482"/>
                <a:gd name="connsiteX2295" fmla="*/ 379873 w 1251770"/>
                <a:gd name="connsiteY2295" fmla="*/ 2113903 h 2350482"/>
                <a:gd name="connsiteX2296" fmla="*/ 372820 w 1251770"/>
                <a:gd name="connsiteY2296" fmla="*/ 2130525 h 2350482"/>
                <a:gd name="connsiteX2297" fmla="*/ 377253 w 1251770"/>
                <a:gd name="connsiteY2297" fmla="*/ 2140972 h 2350482"/>
                <a:gd name="connsiteX2298" fmla="*/ 369727 w 1251770"/>
                <a:gd name="connsiteY2298" fmla="*/ 2159144 h 2350482"/>
                <a:gd name="connsiteX2299" fmla="*/ 374370 w 1251770"/>
                <a:gd name="connsiteY2299" fmla="*/ 2170354 h 2350482"/>
                <a:gd name="connsiteX2300" fmla="*/ 366633 w 1251770"/>
                <a:gd name="connsiteY2300" fmla="*/ 2187762 h 2350482"/>
                <a:gd name="connsiteX2301" fmla="*/ 372945 w 1251770"/>
                <a:gd name="connsiteY2301" fmla="*/ 2201963 h 2350482"/>
                <a:gd name="connsiteX2302" fmla="*/ 366633 w 1251770"/>
                <a:gd name="connsiteY2302" fmla="*/ 2217928 h 2350482"/>
                <a:gd name="connsiteX2303" fmla="*/ 372807 w 1251770"/>
                <a:gd name="connsiteY2303" fmla="*/ 2233543 h 2350482"/>
                <a:gd name="connsiteX2304" fmla="*/ 366633 w 1251770"/>
                <a:gd name="connsiteY2304" fmla="*/ 2248095 h 2350482"/>
                <a:gd name="connsiteX2305" fmla="*/ 371502 w 1251770"/>
                <a:gd name="connsiteY2305" fmla="*/ 2259571 h 2350482"/>
                <a:gd name="connsiteX2306" fmla="*/ 363539 w 1251770"/>
                <a:gd name="connsiteY2306" fmla="*/ 2277487 h 2350482"/>
                <a:gd name="connsiteX2307" fmla="*/ 370173 w 1251770"/>
                <a:gd name="connsiteY2307" fmla="*/ 2292411 h 2350482"/>
                <a:gd name="connsiteX2308" fmla="*/ 363539 w 1251770"/>
                <a:gd name="connsiteY2308" fmla="*/ 2308426 h 2350482"/>
                <a:gd name="connsiteX2309" fmla="*/ 369626 w 1251770"/>
                <a:gd name="connsiteY2309" fmla="*/ 2323123 h 2350482"/>
                <a:gd name="connsiteX2310" fmla="*/ 363539 w 1251770"/>
                <a:gd name="connsiteY2310" fmla="*/ 2337819 h 2350482"/>
                <a:gd name="connsiteX2311" fmla="*/ 368784 w 1251770"/>
                <a:gd name="connsiteY2311" fmla="*/ 2350482 h 2350482"/>
                <a:gd name="connsiteX2312" fmla="*/ 421720 w 1251770"/>
                <a:gd name="connsiteY2312" fmla="*/ 2350482 h 2350482"/>
                <a:gd name="connsiteX2313" fmla="*/ 426965 w 1251770"/>
                <a:gd name="connsiteY2313" fmla="*/ 2337819 h 2350482"/>
                <a:gd name="connsiteX2314" fmla="*/ 420878 w 1251770"/>
                <a:gd name="connsiteY2314" fmla="*/ 2323123 h 2350482"/>
                <a:gd name="connsiteX2315" fmla="*/ 426965 w 1251770"/>
                <a:gd name="connsiteY2315" fmla="*/ 2308426 h 2350482"/>
                <a:gd name="connsiteX2316" fmla="*/ 422569 w 1251770"/>
                <a:gd name="connsiteY2316" fmla="*/ 2297814 h 2350482"/>
                <a:gd name="connsiteX2317" fmla="*/ 431605 w 1251770"/>
                <a:gd name="connsiteY2317" fmla="*/ 2277487 h 2350482"/>
                <a:gd name="connsiteX2318" fmla="*/ 425226 w 1251770"/>
                <a:gd name="connsiteY2318" fmla="*/ 2263133 h 2350482"/>
                <a:gd name="connsiteX2319" fmla="*/ 431606 w 1251770"/>
                <a:gd name="connsiteY2319" fmla="*/ 2248095 h 2350482"/>
                <a:gd name="connsiteX2320" fmla="*/ 425432 w 1251770"/>
                <a:gd name="connsiteY2320" fmla="*/ 2233543 h 2350482"/>
                <a:gd name="connsiteX2321" fmla="*/ 431606 w 1251770"/>
                <a:gd name="connsiteY2321" fmla="*/ 2217928 h 2350482"/>
                <a:gd name="connsiteX2322" fmla="*/ 426751 w 1251770"/>
                <a:gd name="connsiteY2322" fmla="*/ 2205646 h 2350482"/>
                <a:gd name="connsiteX2323" fmla="*/ 434699 w 1251770"/>
                <a:gd name="connsiteY2323" fmla="*/ 2187762 h 2350482"/>
                <a:gd name="connsiteX2324" fmla="*/ 428564 w 1251770"/>
                <a:gd name="connsiteY2324" fmla="*/ 2173959 h 2350482"/>
                <a:gd name="connsiteX2325" fmla="*/ 434700 w 1251770"/>
                <a:gd name="connsiteY2325" fmla="*/ 2159144 h 2350482"/>
                <a:gd name="connsiteX2326" fmla="*/ 430230 w 1251770"/>
                <a:gd name="connsiteY2326" fmla="*/ 2148352 h 2350482"/>
                <a:gd name="connsiteX2327" fmla="*/ 437794 w 1251770"/>
                <a:gd name="connsiteY2327" fmla="*/ 2130525 h 2350482"/>
                <a:gd name="connsiteX2328" fmla="*/ 432253 w 1251770"/>
                <a:gd name="connsiteY2328" fmla="*/ 2117464 h 2350482"/>
                <a:gd name="connsiteX2329" fmla="*/ 440887 w 1251770"/>
                <a:gd name="connsiteY2329" fmla="*/ 2098038 h 2350482"/>
                <a:gd name="connsiteX2330" fmla="*/ 434843 w 1251770"/>
                <a:gd name="connsiteY2330" fmla="*/ 2084439 h 2350482"/>
                <a:gd name="connsiteX2331" fmla="*/ 440888 w 1251770"/>
                <a:gd name="connsiteY2331" fmla="*/ 2070193 h 2350482"/>
                <a:gd name="connsiteX2332" fmla="*/ 436293 w 1251770"/>
                <a:gd name="connsiteY2332" fmla="*/ 2059362 h 2350482"/>
                <a:gd name="connsiteX2333" fmla="*/ 443981 w 1251770"/>
                <a:gd name="connsiteY2333" fmla="*/ 2040801 h 2350482"/>
                <a:gd name="connsiteX2334" fmla="*/ 439692 w 1251770"/>
                <a:gd name="connsiteY2334" fmla="*/ 2030443 h 2350482"/>
                <a:gd name="connsiteX2335" fmla="*/ 447075 w 1251770"/>
                <a:gd name="connsiteY2335" fmla="*/ 2012181 h 2350482"/>
                <a:gd name="connsiteX2336" fmla="*/ 442748 w 1251770"/>
                <a:gd name="connsiteY2336" fmla="*/ 2001479 h 2350482"/>
                <a:gd name="connsiteX2337" fmla="*/ 450169 w 1251770"/>
                <a:gd name="connsiteY2337" fmla="*/ 1983562 h 2350482"/>
                <a:gd name="connsiteX2338" fmla="*/ 447124 w 1251770"/>
                <a:gd name="connsiteY2338" fmla="*/ 1976209 h 2350482"/>
                <a:gd name="connsiteX2339" fmla="*/ 456358 w 1251770"/>
                <a:gd name="connsiteY2339" fmla="*/ 1953396 h 2350482"/>
                <a:gd name="connsiteX2340" fmla="*/ 452203 w 1251770"/>
                <a:gd name="connsiteY2340" fmla="*/ 1943131 h 2350482"/>
                <a:gd name="connsiteX2341" fmla="*/ 459451 w 1251770"/>
                <a:gd name="connsiteY2341" fmla="*/ 1924778 h 2350482"/>
                <a:gd name="connsiteX2342" fmla="*/ 454706 w 1251770"/>
                <a:gd name="connsiteY2342" fmla="*/ 1912765 h 2350482"/>
                <a:gd name="connsiteX2343" fmla="*/ 462546 w 1251770"/>
                <a:gd name="connsiteY2343" fmla="*/ 1893839 h 2350482"/>
                <a:gd name="connsiteX2344" fmla="*/ 459873 w 1251770"/>
                <a:gd name="connsiteY2344" fmla="*/ 1887386 h 2350482"/>
                <a:gd name="connsiteX2345" fmla="*/ 468734 w 1251770"/>
                <a:gd name="connsiteY2345" fmla="*/ 1865993 h 2350482"/>
                <a:gd name="connsiteX2346" fmla="*/ 464194 w 1251770"/>
                <a:gd name="connsiteY2346" fmla="*/ 1855032 h 2350482"/>
                <a:gd name="connsiteX2347" fmla="*/ 471828 w 1251770"/>
                <a:gd name="connsiteY2347" fmla="*/ 1836600 h 2350482"/>
                <a:gd name="connsiteX2348" fmla="*/ 469155 w 1251770"/>
                <a:gd name="connsiteY2348" fmla="*/ 1830147 h 2350482"/>
                <a:gd name="connsiteX2349" fmla="*/ 478015 w 1251770"/>
                <a:gd name="connsiteY2349" fmla="*/ 1808755 h 2350482"/>
                <a:gd name="connsiteX2350" fmla="*/ 476225 w 1251770"/>
                <a:gd name="connsiteY2350" fmla="*/ 1804433 h 2350482"/>
                <a:gd name="connsiteX2351" fmla="*/ 476236 w 1251770"/>
                <a:gd name="connsiteY2351" fmla="*/ 1804429 h 2350482"/>
                <a:gd name="connsiteX2352" fmla="*/ 485751 w 1251770"/>
                <a:gd name="connsiteY2352" fmla="*/ 1780910 h 2350482"/>
                <a:gd name="connsiteX2353" fmla="*/ 483267 w 1251770"/>
                <a:gd name="connsiteY2353" fmla="*/ 1774772 h 2350482"/>
                <a:gd name="connsiteX2354" fmla="*/ 491939 w 1251770"/>
                <a:gd name="connsiteY2354" fmla="*/ 1753838 h 2350482"/>
                <a:gd name="connsiteX2355" fmla="*/ 489105 w 1251770"/>
                <a:gd name="connsiteY2355" fmla="*/ 1746997 h 2350482"/>
                <a:gd name="connsiteX2356" fmla="*/ 498126 w 1251770"/>
                <a:gd name="connsiteY2356" fmla="*/ 1725218 h 2350482"/>
                <a:gd name="connsiteX2357" fmla="*/ 495402 w 1251770"/>
                <a:gd name="connsiteY2357" fmla="*/ 1718641 h 2350482"/>
                <a:gd name="connsiteX2358" fmla="*/ 504314 w 1251770"/>
                <a:gd name="connsiteY2358" fmla="*/ 1696599 h 2350482"/>
                <a:gd name="connsiteX2359" fmla="*/ 501515 w 1251770"/>
                <a:gd name="connsiteY2359" fmla="*/ 1689677 h 2350482"/>
                <a:gd name="connsiteX2360" fmla="*/ 510502 w 1251770"/>
                <a:gd name="connsiteY2360" fmla="*/ 1667980 h 2350482"/>
                <a:gd name="connsiteX2361" fmla="*/ 507509 w 1251770"/>
                <a:gd name="connsiteY2361" fmla="*/ 1660753 h 2350482"/>
                <a:gd name="connsiteX2362" fmla="*/ 516689 w 1251770"/>
                <a:gd name="connsiteY2362" fmla="*/ 1638588 h 2350482"/>
                <a:gd name="connsiteX2363" fmla="*/ 514658 w 1251770"/>
                <a:gd name="connsiteY2363" fmla="*/ 1633682 h 2350482"/>
                <a:gd name="connsiteX2364" fmla="*/ 522878 w 1251770"/>
                <a:gd name="connsiteY2364" fmla="*/ 1613837 h 2350482"/>
                <a:gd name="connsiteX2365" fmla="*/ 520594 w 1251770"/>
                <a:gd name="connsiteY2365" fmla="*/ 1608323 h 2350482"/>
                <a:gd name="connsiteX2366" fmla="*/ 524192 w 1251770"/>
                <a:gd name="connsiteY2366" fmla="*/ 1606868 h 2350482"/>
                <a:gd name="connsiteX2367" fmla="*/ 533707 w 1251770"/>
                <a:gd name="connsiteY2367" fmla="*/ 1584444 h 2350482"/>
                <a:gd name="connsiteX2368" fmla="*/ 530893 w 1251770"/>
                <a:gd name="connsiteY2368" fmla="*/ 1577812 h 2350482"/>
                <a:gd name="connsiteX2369" fmla="*/ 539894 w 1251770"/>
                <a:gd name="connsiteY2369" fmla="*/ 1556598 h 2350482"/>
                <a:gd name="connsiteX2370" fmla="*/ 538495 w 1251770"/>
                <a:gd name="connsiteY2370" fmla="*/ 1553301 h 2350482"/>
                <a:gd name="connsiteX2371" fmla="*/ 539888 w 1251770"/>
                <a:gd name="connsiteY2371" fmla="*/ 1552725 h 2350482"/>
                <a:gd name="connsiteX2372" fmla="*/ 549176 w 1251770"/>
                <a:gd name="connsiteY2372" fmla="*/ 1530300 h 2350482"/>
                <a:gd name="connsiteX2373" fmla="*/ 546503 w 1251770"/>
                <a:gd name="connsiteY2373" fmla="*/ 1523847 h 2350482"/>
                <a:gd name="connsiteX2374" fmla="*/ 555363 w 1251770"/>
                <a:gd name="connsiteY2374" fmla="*/ 1502455 h 2350482"/>
                <a:gd name="connsiteX2375" fmla="*/ 553993 w 1251770"/>
                <a:gd name="connsiteY2375" fmla="*/ 1499145 h 2350482"/>
                <a:gd name="connsiteX2376" fmla="*/ 555357 w 1251770"/>
                <a:gd name="connsiteY2376" fmla="*/ 1498580 h 2350482"/>
                <a:gd name="connsiteX2377" fmla="*/ 564645 w 1251770"/>
                <a:gd name="connsiteY2377" fmla="*/ 1476156 h 2350482"/>
                <a:gd name="connsiteX2378" fmla="*/ 562728 w 1251770"/>
                <a:gd name="connsiteY2378" fmla="*/ 1471526 h 2350482"/>
                <a:gd name="connsiteX2379" fmla="*/ 564639 w 1251770"/>
                <a:gd name="connsiteY2379" fmla="*/ 1470735 h 2350482"/>
                <a:gd name="connsiteX2380" fmla="*/ 573927 w 1251770"/>
                <a:gd name="connsiteY2380" fmla="*/ 1448310 h 2350482"/>
                <a:gd name="connsiteX2381" fmla="*/ 572741 w 1251770"/>
                <a:gd name="connsiteY2381" fmla="*/ 1445448 h 2350482"/>
                <a:gd name="connsiteX2382" fmla="*/ 575241 w 1251770"/>
                <a:gd name="connsiteY2382" fmla="*/ 1444437 h 2350482"/>
                <a:gd name="connsiteX2383" fmla="*/ 584756 w 1251770"/>
                <a:gd name="connsiteY2383" fmla="*/ 1422012 h 2350482"/>
                <a:gd name="connsiteX2384" fmla="*/ 582724 w 1251770"/>
                <a:gd name="connsiteY2384" fmla="*/ 1417225 h 2350482"/>
                <a:gd name="connsiteX2385" fmla="*/ 584749 w 1251770"/>
                <a:gd name="connsiteY2385" fmla="*/ 1416365 h 2350482"/>
                <a:gd name="connsiteX2386" fmla="*/ 594038 w 1251770"/>
                <a:gd name="connsiteY2386" fmla="*/ 1393393 h 2350482"/>
                <a:gd name="connsiteX2387" fmla="*/ 592964 w 1251770"/>
                <a:gd name="connsiteY2387" fmla="*/ 1390736 h 2350482"/>
                <a:gd name="connsiteX2388" fmla="*/ 594032 w 1251770"/>
                <a:gd name="connsiteY2388" fmla="*/ 1390293 h 2350482"/>
                <a:gd name="connsiteX2389" fmla="*/ 603320 w 1251770"/>
                <a:gd name="connsiteY2389" fmla="*/ 1367869 h 2350482"/>
                <a:gd name="connsiteX2390" fmla="*/ 602267 w 1251770"/>
                <a:gd name="connsiteY2390" fmla="*/ 1365326 h 2350482"/>
                <a:gd name="connsiteX2391" fmla="*/ 603314 w 1251770"/>
                <a:gd name="connsiteY2391" fmla="*/ 1364862 h 2350482"/>
                <a:gd name="connsiteX2392" fmla="*/ 612602 w 1251770"/>
                <a:gd name="connsiteY2392" fmla="*/ 1340796 h 2350482"/>
                <a:gd name="connsiteX2393" fmla="*/ 611055 w 1251770"/>
                <a:gd name="connsiteY2393" fmla="*/ 1336787 h 2350482"/>
                <a:gd name="connsiteX2394" fmla="*/ 612596 w 1251770"/>
                <a:gd name="connsiteY2394" fmla="*/ 1336149 h 2350482"/>
                <a:gd name="connsiteX2395" fmla="*/ 621883 w 1251770"/>
                <a:gd name="connsiteY2395" fmla="*/ 1313724 h 2350482"/>
                <a:gd name="connsiteX2396" fmla="*/ 621532 w 1251770"/>
                <a:gd name="connsiteY2396" fmla="*/ 1312875 h 2350482"/>
                <a:gd name="connsiteX2397" fmla="*/ 625838 w 1251770"/>
                <a:gd name="connsiteY2397" fmla="*/ 1311171 h 2350482"/>
                <a:gd name="connsiteX2398" fmla="*/ 635806 w 1251770"/>
                <a:gd name="connsiteY2398" fmla="*/ 1288200 h 2350482"/>
                <a:gd name="connsiteX2399" fmla="*/ 634665 w 1251770"/>
                <a:gd name="connsiteY2399" fmla="*/ 1285570 h 2350482"/>
                <a:gd name="connsiteX2400" fmla="*/ 635801 w 1251770"/>
                <a:gd name="connsiteY2400" fmla="*/ 1285099 h 2350482"/>
                <a:gd name="connsiteX2401" fmla="*/ 645089 w 1251770"/>
                <a:gd name="connsiteY2401" fmla="*/ 1262675 h 2350482"/>
                <a:gd name="connsiteX2402" fmla="*/ 644036 w 1251770"/>
                <a:gd name="connsiteY2402" fmla="*/ 1260132 h 2350482"/>
                <a:gd name="connsiteX2403" fmla="*/ 645083 w 1251770"/>
                <a:gd name="connsiteY2403" fmla="*/ 1259668 h 2350482"/>
                <a:gd name="connsiteX2404" fmla="*/ 654371 w 1251770"/>
                <a:gd name="connsiteY2404" fmla="*/ 1235602 h 2350482"/>
                <a:gd name="connsiteX2405" fmla="*/ 653251 w 1251770"/>
                <a:gd name="connsiteY2405" fmla="*/ 1232698 h 2350482"/>
                <a:gd name="connsiteX2406" fmla="*/ 657458 w 1251770"/>
                <a:gd name="connsiteY2406" fmla="*/ 1230955 h 2350482"/>
                <a:gd name="connsiteX2407" fmla="*/ 666747 w 1251770"/>
                <a:gd name="connsiteY2407" fmla="*/ 1208530 h 2350482"/>
                <a:gd name="connsiteX2408" fmla="*/ 666308 w 1251770"/>
                <a:gd name="connsiteY2408" fmla="*/ 1207472 h 2350482"/>
                <a:gd name="connsiteX2409" fmla="*/ 669834 w 1251770"/>
                <a:gd name="connsiteY2409" fmla="*/ 1205976 h 2350482"/>
                <a:gd name="connsiteX2410" fmla="*/ 679123 w 1251770"/>
                <a:gd name="connsiteY2410" fmla="*/ 1183005 h 2350482"/>
                <a:gd name="connsiteX2411" fmla="*/ 678230 w 1251770"/>
                <a:gd name="connsiteY2411" fmla="*/ 1180797 h 2350482"/>
                <a:gd name="connsiteX2412" fmla="*/ 680437 w 1251770"/>
                <a:gd name="connsiteY2412" fmla="*/ 1179904 h 2350482"/>
                <a:gd name="connsiteX2413" fmla="*/ 689952 w 1251770"/>
                <a:gd name="connsiteY2413" fmla="*/ 1157480 h 2350482"/>
                <a:gd name="connsiteX2414" fmla="*/ 689505 w 1251770"/>
                <a:gd name="connsiteY2414" fmla="*/ 1156426 h 2350482"/>
                <a:gd name="connsiteX2415" fmla="*/ 693039 w 1251770"/>
                <a:gd name="connsiteY2415" fmla="*/ 1154927 h 2350482"/>
                <a:gd name="connsiteX2416" fmla="*/ 702327 w 1251770"/>
                <a:gd name="connsiteY2416" fmla="*/ 1131955 h 2350482"/>
                <a:gd name="connsiteX2417" fmla="*/ 701696 w 1251770"/>
                <a:gd name="connsiteY2417" fmla="*/ 1130395 h 2350482"/>
                <a:gd name="connsiteX2418" fmla="*/ 705415 w 1251770"/>
                <a:gd name="connsiteY2418" fmla="*/ 1128855 h 2350482"/>
                <a:gd name="connsiteX2419" fmla="*/ 714703 w 1251770"/>
                <a:gd name="connsiteY2419" fmla="*/ 1106430 h 2350482"/>
                <a:gd name="connsiteX2420" fmla="*/ 714265 w 1251770"/>
                <a:gd name="connsiteY2420" fmla="*/ 1105373 h 2350482"/>
                <a:gd name="connsiteX2421" fmla="*/ 717791 w 1251770"/>
                <a:gd name="connsiteY2421" fmla="*/ 1103876 h 2350482"/>
                <a:gd name="connsiteX2422" fmla="*/ 726389 w 1251770"/>
                <a:gd name="connsiteY2422" fmla="*/ 1082608 h 2350482"/>
                <a:gd name="connsiteX2423" fmla="*/ 731487 w 1251770"/>
                <a:gd name="connsiteY2423" fmla="*/ 1080447 h 2350482"/>
                <a:gd name="connsiteX2424" fmla="*/ 740854 w 1251770"/>
                <a:gd name="connsiteY2424" fmla="*/ 1057293 h 2350482"/>
                <a:gd name="connsiteX2425" fmla="*/ 744089 w 1251770"/>
                <a:gd name="connsiteY2425" fmla="*/ 1055920 h 2350482"/>
                <a:gd name="connsiteX2426" fmla="*/ 753377 w 1251770"/>
                <a:gd name="connsiteY2426" fmla="*/ 1032949 h 2350482"/>
                <a:gd name="connsiteX2427" fmla="*/ 752746 w 1251770"/>
                <a:gd name="connsiteY2427" fmla="*/ 1031388 h 2350482"/>
                <a:gd name="connsiteX2428" fmla="*/ 756465 w 1251770"/>
                <a:gd name="connsiteY2428" fmla="*/ 1029849 h 2350482"/>
                <a:gd name="connsiteX2429" fmla="*/ 765559 w 1251770"/>
                <a:gd name="connsiteY2429" fmla="*/ 1007892 h 2350482"/>
                <a:gd name="connsiteX2430" fmla="*/ 772801 w 1251770"/>
                <a:gd name="connsiteY2430" fmla="*/ 1005097 h 2350482"/>
                <a:gd name="connsiteX2431" fmla="*/ 782497 w 1251770"/>
                <a:gd name="connsiteY2431" fmla="*/ 983284 h 2350482"/>
                <a:gd name="connsiteX2432" fmla="*/ 785856 w 1251770"/>
                <a:gd name="connsiteY2432" fmla="*/ 981893 h 2350482"/>
                <a:gd name="connsiteX2433" fmla="*/ 795144 w 1251770"/>
                <a:gd name="connsiteY2433" fmla="*/ 959468 h 2350482"/>
                <a:gd name="connsiteX2434" fmla="*/ 794774 w 1251770"/>
                <a:gd name="connsiteY2434" fmla="*/ 958574 h 2350482"/>
                <a:gd name="connsiteX2435" fmla="*/ 798231 w 1251770"/>
                <a:gd name="connsiteY2435" fmla="*/ 957141 h 2350482"/>
                <a:gd name="connsiteX2436" fmla="*/ 807520 w 1251770"/>
                <a:gd name="connsiteY2436" fmla="*/ 934717 h 2350482"/>
                <a:gd name="connsiteX2437" fmla="*/ 807055 w 1251770"/>
                <a:gd name="connsiteY2437" fmla="*/ 933595 h 2350482"/>
                <a:gd name="connsiteX2438" fmla="*/ 813701 w 1251770"/>
                <a:gd name="connsiteY2438" fmla="*/ 930842 h 2350482"/>
                <a:gd name="connsiteX2439" fmla="*/ 821721 w 1251770"/>
                <a:gd name="connsiteY2439" fmla="*/ 911480 h 2350482"/>
                <a:gd name="connsiteX2440" fmla="*/ 827397 w 1251770"/>
                <a:gd name="connsiteY2440" fmla="*/ 909185 h 2350482"/>
                <a:gd name="connsiteX2441" fmla="*/ 836913 w 1251770"/>
                <a:gd name="connsiteY2441" fmla="*/ 886760 h 2350482"/>
                <a:gd name="connsiteX2442" fmla="*/ 836438 w 1251770"/>
                <a:gd name="connsiteY2442" fmla="*/ 885642 h 2350482"/>
                <a:gd name="connsiteX2443" fmla="*/ 843093 w 1251770"/>
                <a:gd name="connsiteY2443" fmla="*/ 882886 h 2350482"/>
                <a:gd name="connsiteX2444" fmla="*/ 850718 w 1251770"/>
                <a:gd name="connsiteY2444" fmla="*/ 864477 h 2350482"/>
                <a:gd name="connsiteX2445" fmla="*/ 858563 w 1251770"/>
                <a:gd name="connsiteY2445" fmla="*/ 861228 h 2350482"/>
                <a:gd name="connsiteX2446" fmla="*/ 867110 w 1251770"/>
                <a:gd name="connsiteY2446" fmla="*/ 840593 h 2350482"/>
                <a:gd name="connsiteX2447" fmla="*/ 870938 w 1251770"/>
                <a:gd name="connsiteY2447" fmla="*/ 838891 h 2350482"/>
                <a:gd name="connsiteX2448" fmla="*/ 879470 w 1251770"/>
                <a:gd name="connsiteY2448" fmla="*/ 816788 h 2350482"/>
                <a:gd name="connsiteX2449" fmla="*/ 887956 w 1251770"/>
                <a:gd name="connsiteY2449" fmla="*/ 813273 h 2350482"/>
                <a:gd name="connsiteX2450" fmla="*/ 895655 w 1251770"/>
                <a:gd name="connsiteY2450" fmla="*/ 794686 h 2350482"/>
                <a:gd name="connsiteX2451" fmla="*/ 903425 w 1251770"/>
                <a:gd name="connsiteY2451" fmla="*/ 791388 h 2350482"/>
                <a:gd name="connsiteX2452" fmla="*/ 911473 w 1251770"/>
                <a:gd name="connsiteY2452" fmla="*/ 771485 h 2350482"/>
                <a:gd name="connsiteX2453" fmla="*/ 918895 w 1251770"/>
                <a:gd name="connsiteY2453" fmla="*/ 768411 h 2350482"/>
                <a:gd name="connsiteX2454" fmla="*/ 926293 w 1251770"/>
                <a:gd name="connsiteY2454" fmla="*/ 750552 h 2350482"/>
                <a:gd name="connsiteX2455" fmla="*/ 935685 w 1251770"/>
                <a:gd name="connsiteY2455" fmla="*/ 746753 h 2350482"/>
                <a:gd name="connsiteX2456" fmla="*/ 944446 w 1251770"/>
                <a:gd name="connsiteY2456" fmla="*/ 726109 h 2350482"/>
                <a:gd name="connsiteX2457" fmla="*/ 951381 w 1251770"/>
                <a:gd name="connsiteY2457" fmla="*/ 723096 h 2350482"/>
                <a:gd name="connsiteX2458" fmla="*/ 959223 w 1251770"/>
                <a:gd name="connsiteY2458" fmla="*/ 703237 h 2350482"/>
                <a:gd name="connsiteX2459" fmla="*/ 969945 w 1251770"/>
                <a:gd name="connsiteY2459" fmla="*/ 698797 h 2350482"/>
                <a:gd name="connsiteX2460" fmla="*/ 978022 w 1251770"/>
                <a:gd name="connsiteY2460" fmla="*/ 679296 h 2350482"/>
                <a:gd name="connsiteX2461" fmla="*/ 986962 w 1251770"/>
                <a:gd name="connsiteY2461" fmla="*/ 675593 h 2350482"/>
                <a:gd name="connsiteX2462" fmla="*/ 993172 w 1251770"/>
                <a:gd name="connsiteY2462" fmla="*/ 660599 h 2350482"/>
                <a:gd name="connsiteX2463" fmla="*/ 1002431 w 1251770"/>
                <a:gd name="connsiteY2463" fmla="*/ 656577 h 2350482"/>
                <a:gd name="connsiteX2464" fmla="*/ 1008962 w 1251770"/>
                <a:gd name="connsiteY2464" fmla="*/ 640040 h 2350482"/>
                <a:gd name="connsiteX2465" fmla="*/ 1020995 w 1251770"/>
                <a:gd name="connsiteY2465" fmla="*/ 634691 h 2350482"/>
                <a:gd name="connsiteX2466" fmla="*/ 1028105 w 1251770"/>
                <a:gd name="connsiteY2466" fmla="*/ 616270 h 2350482"/>
                <a:gd name="connsiteX2467" fmla="*/ 1038011 w 1251770"/>
                <a:gd name="connsiteY2467" fmla="*/ 612166 h 2350482"/>
                <a:gd name="connsiteX2468" fmla="*/ 1045050 w 1251770"/>
                <a:gd name="connsiteY2468" fmla="*/ 595174 h 2350482"/>
                <a:gd name="connsiteX2469" fmla="*/ 1056575 w 1251770"/>
                <a:gd name="connsiteY2469" fmla="*/ 590283 h 2350482"/>
                <a:gd name="connsiteX2470" fmla="*/ 1064623 w 1251770"/>
                <a:gd name="connsiteY2470" fmla="*/ 570379 h 2350482"/>
                <a:gd name="connsiteX2471" fmla="*/ 1072045 w 1251770"/>
                <a:gd name="connsiteY2471" fmla="*/ 567305 h 2350482"/>
                <a:gd name="connsiteX2472" fmla="*/ 1077237 w 1251770"/>
                <a:gd name="connsiteY2472" fmla="*/ 554770 h 2350482"/>
                <a:gd name="connsiteX2473" fmla="*/ 1092156 w 1251770"/>
                <a:gd name="connsiteY2473" fmla="*/ 548289 h 2350482"/>
                <a:gd name="connsiteX2474" fmla="*/ 1099268 w 1251770"/>
                <a:gd name="connsiteY2474" fmla="*/ 530279 h 2350482"/>
                <a:gd name="connsiteX2475" fmla="*/ 1110719 w 1251770"/>
                <a:gd name="connsiteY2475" fmla="*/ 525536 h 2350482"/>
                <a:gd name="connsiteX2476" fmla="*/ 1117700 w 1251770"/>
                <a:gd name="connsiteY2476" fmla="*/ 508684 h 2350482"/>
                <a:gd name="connsiteX2477" fmla="*/ 1130150 w 1251770"/>
                <a:gd name="connsiteY2477" fmla="*/ 503878 h 2350482"/>
                <a:gd name="connsiteX2478" fmla="*/ 1136690 w 1251770"/>
                <a:gd name="connsiteY2478" fmla="*/ 489166 h 2350482"/>
                <a:gd name="connsiteX2479" fmla="*/ 1146299 w 1251770"/>
                <a:gd name="connsiteY2479" fmla="*/ 485088 h 2350482"/>
                <a:gd name="connsiteX2480" fmla="*/ 1153725 w 1251770"/>
                <a:gd name="connsiteY2480" fmla="*/ 466723 h 2350482"/>
                <a:gd name="connsiteX2481" fmla="*/ 1164863 w 1251770"/>
                <a:gd name="connsiteY2481" fmla="*/ 462110 h 2350482"/>
                <a:gd name="connsiteX2482" fmla="*/ 1170099 w 1251770"/>
                <a:gd name="connsiteY2482" fmla="*/ 449469 h 2350482"/>
                <a:gd name="connsiteX2483" fmla="*/ 1184747 w 1251770"/>
                <a:gd name="connsiteY2483" fmla="*/ 443546 h 2350482"/>
                <a:gd name="connsiteX2484" fmla="*/ 1191094 w 1251770"/>
                <a:gd name="connsiteY2484" fmla="*/ 428591 h 2350482"/>
                <a:gd name="connsiteX2485" fmla="*/ 1203538 w 1251770"/>
                <a:gd name="connsiteY2485" fmla="*/ 423436 h 2350482"/>
                <a:gd name="connsiteX2486" fmla="*/ 1208464 w 1251770"/>
                <a:gd name="connsiteY2486" fmla="*/ 411544 h 2350482"/>
                <a:gd name="connsiteX2487" fmla="*/ 1226062 w 1251770"/>
                <a:gd name="connsiteY2487" fmla="*/ 404420 h 2350482"/>
                <a:gd name="connsiteX2488" fmla="*/ 1232918 w 1251770"/>
                <a:gd name="connsiteY2488" fmla="*/ 388244 h 2350482"/>
                <a:gd name="connsiteX2489" fmla="*/ 1245305 w 1251770"/>
                <a:gd name="connsiteY2489" fmla="*/ 382988 h 2350482"/>
                <a:gd name="connsiteX2490" fmla="*/ 1251228 w 1251770"/>
                <a:gd name="connsiteY2490" fmla="*/ 368339 h 2350482"/>
                <a:gd name="connsiteX2491" fmla="*/ 1251770 w 1251770"/>
                <a:gd name="connsiteY2491" fmla="*/ 368115 h 2350482"/>
                <a:gd name="connsiteX2492" fmla="*/ 1112929 w 1251770"/>
                <a:gd name="connsiteY2492" fmla="*/ 252088 h 2350482"/>
                <a:gd name="connsiteX2493" fmla="*/ 1111482 w 1251770"/>
                <a:gd name="connsiteY2493" fmla="*/ 255580 h 2350482"/>
                <a:gd name="connsiteX2494" fmla="*/ 1098356 w 1251770"/>
                <a:gd name="connsiteY2494" fmla="*/ 261017 h 2350482"/>
                <a:gd name="connsiteX2495" fmla="*/ 1093861 w 1251770"/>
                <a:gd name="connsiteY2495" fmla="*/ 271869 h 2350482"/>
                <a:gd name="connsiteX2496" fmla="*/ 1075152 w 1251770"/>
                <a:gd name="connsiteY2496" fmla="*/ 279807 h 2350482"/>
                <a:gd name="connsiteX2497" fmla="*/ 1069229 w 1251770"/>
                <a:gd name="connsiteY2497" fmla="*/ 294454 h 2350482"/>
                <a:gd name="connsiteX2498" fmla="*/ 1056589 w 1251770"/>
                <a:gd name="connsiteY2498" fmla="*/ 299691 h 2350482"/>
                <a:gd name="connsiteX2499" fmla="*/ 1051722 w 1251770"/>
                <a:gd name="connsiteY2499" fmla="*/ 311438 h 2350482"/>
                <a:gd name="connsiteX2500" fmla="*/ 1034464 w 1251770"/>
                <a:gd name="connsiteY2500" fmla="*/ 318100 h 2350482"/>
                <a:gd name="connsiteX2501" fmla="*/ 1037446 w 1251770"/>
                <a:gd name="connsiteY2501" fmla="*/ 311227 h 2350482"/>
                <a:gd name="connsiteX2502" fmla="*/ 1050387 w 1251770"/>
                <a:gd name="connsiteY2502" fmla="*/ 305866 h 2350482"/>
                <a:gd name="connsiteX2503" fmla="*/ 1055433 w 1251770"/>
                <a:gd name="connsiteY2503" fmla="*/ 293684 h 2350482"/>
                <a:gd name="connsiteX2504" fmla="*/ 1071592 w 1251770"/>
                <a:gd name="connsiteY2504" fmla="*/ 287303 h 2350482"/>
                <a:gd name="connsiteX2505" fmla="*/ 1075367 w 1251770"/>
                <a:gd name="connsiteY2505" fmla="*/ 278615 h 2350482"/>
                <a:gd name="connsiteX2506" fmla="*/ 1092156 w 1251770"/>
                <a:gd name="connsiteY2506" fmla="*/ 271153 h 2350482"/>
                <a:gd name="connsiteX2507" fmla="*/ 1096962 w 1251770"/>
                <a:gd name="connsiteY2507" fmla="*/ 258702 h 2350482"/>
                <a:gd name="connsiteX2508" fmla="*/ 1020426 w 1251770"/>
                <a:gd name="connsiteY2508" fmla="*/ 251958 h 2350482"/>
                <a:gd name="connsiteX2509" fmla="*/ 1018893 w 1251770"/>
                <a:gd name="connsiteY2509" fmla="*/ 255485 h 2350482"/>
                <a:gd name="connsiteX2510" fmla="*/ 1005538 w 1251770"/>
                <a:gd name="connsiteY2510" fmla="*/ 261017 h 2350482"/>
                <a:gd name="connsiteX2511" fmla="*/ 1000641 w 1251770"/>
                <a:gd name="connsiteY2511" fmla="*/ 272837 h 2350482"/>
                <a:gd name="connsiteX2512" fmla="*/ 983872 w 1251770"/>
                <a:gd name="connsiteY2512" fmla="*/ 279468 h 2350482"/>
                <a:gd name="connsiteX2513" fmla="*/ 984625 w 1251770"/>
                <a:gd name="connsiteY2513" fmla="*/ 277692 h 2350482"/>
                <a:gd name="connsiteX2514" fmla="*/ 999337 w 1251770"/>
                <a:gd name="connsiteY2514" fmla="*/ 271153 h 2350482"/>
                <a:gd name="connsiteX2515" fmla="*/ 1004144 w 1251770"/>
                <a:gd name="connsiteY2515" fmla="*/ 258702 h 2350482"/>
                <a:gd name="connsiteX2516" fmla="*/ 1223997 w 1251770"/>
                <a:gd name="connsiteY2516" fmla="*/ 234176 h 2350482"/>
                <a:gd name="connsiteX2517" fmla="*/ 1222907 w 1251770"/>
                <a:gd name="connsiteY2517" fmla="*/ 236998 h 2350482"/>
                <a:gd name="connsiteX2518" fmla="*/ 1209738 w 1251770"/>
                <a:gd name="connsiteY2518" fmla="*/ 242454 h 2350482"/>
                <a:gd name="connsiteX2519" fmla="*/ 1205124 w 1251770"/>
                <a:gd name="connsiteY2519" fmla="*/ 253592 h 2350482"/>
                <a:gd name="connsiteX2520" fmla="*/ 1189134 w 1251770"/>
                <a:gd name="connsiteY2520" fmla="*/ 260057 h 2350482"/>
                <a:gd name="connsiteX2521" fmla="*/ 1190255 w 1251770"/>
                <a:gd name="connsiteY2521" fmla="*/ 257224 h 2350482"/>
                <a:gd name="connsiteX2522" fmla="*/ 1203538 w 1251770"/>
                <a:gd name="connsiteY2522" fmla="*/ 251722 h 2350482"/>
                <a:gd name="connsiteX2523" fmla="*/ 1208151 w 1251770"/>
                <a:gd name="connsiteY2523" fmla="*/ 240584 h 2350482"/>
                <a:gd name="connsiteX2524" fmla="*/ 1043241 w 1251770"/>
                <a:gd name="connsiteY2524" fmla="*/ 233556 h 2350482"/>
                <a:gd name="connsiteX2525" fmla="*/ 1042549 w 1251770"/>
                <a:gd name="connsiteY2525" fmla="*/ 235347 h 2350482"/>
                <a:gd name="connsiteX2526" fmla="*/ 1024889 w 1251770"/>
                <a:gd name="connsiteY2526" fmla="*/ 242322 h 2350482"/>
                <a:gd name="connsiteX2527" fmla="*/ 1025471 w 1251770"/>
                <a:gd name="connsiteY2527" fmla="*/ 240916 h 2350482"/>
                <a:gd name="connsiteX2528" fmla="*/ 1083423 w 1251770"/>
                <a:gd name="connsiteY2528" fmla="*/ 198517 h 2350482"/>
                <a:gd name="connsiteX2529" fmla="*/ 1082205 w 1251770"/>
                <a:gd name="connsiteY2529" fmla="*/ 201388 h 2350482"/>
                <a:gd name="connsiteX2530" fmla="*/ 1068964 w 1251770"/>
                <a:gd name="connsiteY2530" fmla="*/ 206873 h 2350482"/>
                <a:gd name="connsiteX2531" fmla="*/ 1065653 w 1251770"/>
                <a:gd name="connsiteY2531" fmla="*/ 214866 h 2350482"/>
                <a:gd name="connsiteX2532" fmla="*/ 1048646 w 1251770"/>
                <a:gd name="connsiteY2532" fmla="*/ 222426 h 2350482"/>
                <a:gd name="connsiteX2533" fmla="*/ 1050410 w 1251770"/>
                <a:gd name="connsiteY2533" fmla="*/ 218165 h 2350482"/>
                <a:gd name="connsiteX2534" fmla="*/ 1062764 w 1251770"/>
                <a:gd name="connsiteY2534" fmla="*/ 213048 h 2350482"/>
                <a:gd name="connsiteX2535" fmla="*/ 1065838 w 1251770"/>
                <a:gd name="connsiteY2535" fmla="*/ 205626 h 2350482"/>
                <a:gd name="connsiteX2536" fmla="*/ 1176242 w 1251770"/>
                <a:gd name="connsiteY2536" fmla="*/ 198517 h 2350482"/>
                <a:gd name="connsiteX2537" fmla="*/ 1175683 w 1251770"/>
                <a:gd name="connsiteY2537" fmla="*/ 199833 h 2350482"/>
                <a:gd name="connsiteX2538" fmla="*/ 1158689 w 1251770"/>
                <a:gd name="connsiteY2538" fmla="*/ 206873 h 2350482"/>
                <a:gd name="connsiteX2539" fmla="*/ 1154891 w 1251770"/>
                <a:gd name="connsiteY2539" fmla="*/ 216041 h 2350482"/>
                <a:gd name="connsiteX2540" fmla="*/ 1138804 w 1251770"/>
                <a:gd name="connsiteY2540" fmla="*/ 223022 h 2350482"/>
                <a:gd name="connsiteX2541" fmla="*/ 1133902 w 1251770"/>
                <a:gd name="connsiteY2541" fmla="*/ 235419 h 2350482"/>
                <a:gd name="connsiteX2542" fmla="*/ 1117805 w 1251770"/>
                <a:gd name="connsiteY2542" fmla="*/ 242087 h 2350482"/>
                <a:gd name="connsiteX2543" fmla="*/ 1119049 w 1251770"/>
                <a:gd name="connsiteY2543" fmla="*/ 239082 h 2350482"/>
                <a:gd name="connsiteX2544" fmla="*/ 1133697 w 1251770"/>
                <a:gd name="connsiteY2544" fmla="*/ 233158 h 2350482"/>
                <a:gd name="connsiteX2545" fmla="*/ 1139384 w 1251770"/>
                <a:gd name="connsiteY2545" fmla="*/ 219758 h 2350482"/>
                <a:gd name="connsiteX2546" fmla="*/ 1155582 w 1251770"/>
                <a:gd name="connsiteY2546" fmla="*/ 213048 h 2350482"/>
                <a:gd name="connsiteX2547" fmla="*/ 1158656 w 1251770"/>
                <a:gd name="connsiteY2547" fmla="*/ 205626 h 2350482"/>
                <a:gd name="connsiteX2548" fmla="*/ 1105968 w 1251770"/>
                <a:gd name="connsiteY2548" fmla="*/ 179702 h 2350482"/>
                <a:gd name="connsiteX2549" fmla="*/ 1105350 w 1251770"/>
                <a:gd name="connsiteY2549" fmla="*/ 181194 h 2350482"/>
                <a:gd name="connsiteX2550" fmla="*/ 1090073 w 1251770"/>
                <a:gd name="connsiteY2550" fmla="*/ 187371 h 2350482"/>
                <a:gd name="connsiteX2551" fmla="*/ 1090633 w 1251770"/>
                <a:gd name="connsiteY2551" fmla="*/ 186053 h 2350482"/>
                <a:gd name="connsiteX2552" fmla="*/ 1198786 w 1251770"/>
                <a:gd name="connsiteY2552" fmla="*/ 179702 h 2350482"/>
                <a:gd name="connsiteX2553" fmla="*/ 1198168 w 1251770"/>
                <a:gd name="connsiteY2553" fmla="*/ 181194 h 2350482"/>
                <a:gd name="connsiteX2554" fmla="*/ 1182892 w 1251770"/>
                <a:gd name="connsiteY2554" fmla="*/ 187371 h 2350482"/>
                <a:gd name="connsiteX2555" fmla="*/ 1183451 w 1251770"/>
                <a:gd name="connsiteY2555" fmla="*/ 186053 h 2350482"/>
                <a:gd name="connsiteX2556" fmla="*/ 1251770 w 1251770"/>
                <a:gd name="connsiteY2556" fmla="*/ 0 h 2350482"/>
                <a:gd name="connsiteX2557" fmla="*/ 1245319 w 1251770"/>
                <a:gd name="connsiteY2557" fmla="*/ 2673 h 2350482"/>
                <a:gd name="connsiteX2558" fmla="*/ 1242562 w 1251770"/>
                <a:gd name="connsiteY2558" fmla="*/ 9327 h 2350482"/>
                <a:gd name="connsiteX2559" fmla="*/ 1241444 w 1251770"/>
                <a:gd name="connsiteY2559" fmla="*/ 8854 h 2350482"/>
                <a:gd name="connsiteX2560" fmla="*/ 1219020 w 1251770"/>
                <a:gd name="connsiteY2560" fmla="*/ 18368 h 2350482"/>
                <a:gd name="connsiteX2561" fmla="*/ 1215221 w 1251770"/>
                <a:gd name="connsiteY2561" fmla="*/ 27761 h 2350482"/>
                <a:gd name="connsiteX2562" fmla="*/ 1197363 w 1251770"/>
                <a:gd name="connsiteY2562" fmla="*/ 35159 h 2350482"/>
                <a:gd name="connsiteX2563" fmla="*/ 1194433 w 1251770"/>
                <a:gd name="connsiteY2563" fmla="*/ 42231 h 2350482"/>
                <a:gd name="connsiteX2564" fmla="*/ 1174158 w 1251770"/>
                <a:gd name="connsiteY2564" fmla="*/ 50629 h 2350482"/>
                <a:gd name="connsiteX2565" fmla="*/ 1170908 w 1251770"/>
                <a:gd name="connsiteY2565" fmla="*/ 58474 h 2350482"/>
                <a:gd name="connsiteX2566" fmla="*/ 1152501 w 1251770"/>
                <a:gd name="connsiteY2566" fmla="*/ 66099 h 2350482"/>
                <a:gd name="connsiteX2567" fmla="*/ 1148657 w 1251770"/>
                <a:gd name="connsiteY2567" fmla="*/ 75378 h 2350482"/>
                <a:gd name="connsiteX2568" fmla="*/ 1129522 w 1251770"/>
                <a:gd name="connsiteY2568" fmla="*/ 83115 h 2350482"/>
                <a:gd name="connsiteX2569" fmla="*/ 1124632 w 1251770"/>
                <a:gd name="connsiteY2569" fmla="*/ 94639 h 2350482"/>
                <a:gd name="connsiteX2570" fmla="*/ 1107638 w 1251770"/>
                <a:gd name="connsiteY2570" fmla="*/ 101679 h 2350482"/>
                <a:gd name="connsiteX2571" fmla="*/ 1104564 w 1251770"/>
                <a:gd name="connsiteY2571" fmla="*/ 109100 h 2350482"/>
                <a:gd name="connsiteX2572" fmla="*/ 1084660 w 1251770"/>
                <a:gd name="connsiteY2572" fmla="*/ 117148 h 2350482"/>
                <a:gd name="connsiteX2573" fmla="*/ 1080566 w 1251770"/>
                <a:gd name="connsiteY2573" fmla="*/ 126797 h 2350482"/>
                <a:gd name="connsiteX2574" fmla="*/ 1062777 w 1251770"/>
                <a:gd name="connsiteY2574" fmla="*/ 134166 h 2350482"/>
                <a:gd name="connsiteX2575" fmla="*/ 1058162 w 1251770"/>
                <a:gd name="connsiteY2575" fmla="*/ 145304 h 2350482"/>
                <a:gd name="connsiteX2576" fmla="*/ 1039799 w 1251770"/>
                <a:gd name="connsiteY2576" fmla="*/ 152729 h 2350482"/>
                <a:gd name="connsiteX2577" fmla="*/ 1036502 w 1251770"/>
                <a:gd name="connsiteY2577" fmla="*/ 160500 h 2350482"/>
                <a:gd name="connsiteX2578" fmla="*/ 1017915 w 1251770"/>
                <a:gd name="connsiteY2578" fmla="*/ 168199 h 2350482"/>
                <a:gd name="connsiteX2579" fmla="*/ 1011704 w 1251770"/>
                <a:gd name="connsiteY2579" fmla="*/ 183192 h 2350482"/>
                <a:gd name="connsiteX2580" fmla="*/ 999351 w 1251770"/>
                <a:gd name="connsiteY2580" fmla="*/ 188309 h 2350482"/>
                <a:gd name="connsiteX2581" fmla="*/ 994875 w 1251770"/>
                <a:gd name="connsiteY2581" fmla="*/ 199115 h 2350482"/>
                <a:gd name="connsiteX2582" fmla="*/ 976146 w 1251770"/>
                <a:gd name="connsiteY2582" fmla="*/ 206873 h 2350482"/>
                <a:gd name="connsiteX2583" fmla="*/ 972836 w 1251770"/>
                <a:gd name="connsiteY2583" fmla="*/ 214866 h 2350482"/>
                <a:gd name="connsiteX2584" fmla="*/ 954488 w 1251770"/>
                <a:gd name="connsiteY2584" fmla="*/ 223022 h 2350482"/>
                <a:gd name="connsiteX2585" fmla="*/ 949278 w 1251770"/>
                <a:gd name="connsiteY2585" fmla="*/ 236520 h 2350482"/>
                <a:gd name="connsiteX2586" fmla="*/ 934603 w 1251770"/>
                <a:gd name="connsiteY2586" fmla="*/ 242454 h 2350482"/>
                <a:gd name="connsiteX2587" fmla="*/ 929714 w 1251770"/>
                <a:gd name="connsiteY2587" fmla="*/ 253978 h 2350482"/>
                <a:gd name="connsiteX2588" fmla="*/ 912720 w 1251770"/>
                <a:gd name="connsiteY2588" fmla="*/ 261017 h 2350482"/>
                <a:gd name="connsiteX2589" fmla="*/ 907235 w 1251770"/>
                <a:gd name="connsiteY2589" fmla="*/ 274257 h 2350482"/>
                <a:gd name="connsiteX2590" fmla="*/ 894156 w 1251770"/>
                <a:gd name="connsiteY2590" fmla="*/ 279807 h 2350482"/>
                <a:gd name="connsiteX2591" fmla="*/ 888911 w 1251770"/>
                <a:gd name="connsiteY2591" fmla="*/ 292777 h 2350482"/>
                <a:gd name="connsiteX2592" fmla="*/ 871405 w 1251770"/>
                <a:gd name="connsiteY2592" fmla="*/ 299691 h 2350482"/>
                <a:gd name="connsiteX2593" fmla="*/ 865744 w 1251770"/>
                <a:gd name="connsiteY2593" fmla="*/ 312723 h 2350482"/>
                <a:gd name="connsiteX2594" fmla="*/ 852388 w 1251770"/>
                <a:gd name="connsiteY2594" fmla="*/ 318255 h 2350482"/>
                <a:gd name="connsiteX2595" fmla="*/ 847112 w 1251770"/>
                <a:gd name="connsiteY2595" fmla="*/ 330994 h 2350482"/>
                <a:gd name="connsiteX2596" fmla="*/ 832503 w 1251770"/>
                <a:gd name="connsiteY2596" fmla="*/ 337044 h 2350482"/>
                <a:gd name="connsiteX2597" fmla="*/ 826354 w 1251770"/>
                <a:gd name="connsiteY2597" fmla="*/ 351890 h 2350482"/>
                <a:gd name="connsiteX2598" fmla="*/ 813714 w 1251770"/>
                <a:gd name="connsiteY2598" fmla="*/ 357382 h 2350482"/>
                <a:gd name="connsiteX2599" fmla="*/ 807332 w 1251770"/>
                <a:gd name="connsiteY2599" fmla="*/ 373541 h 2350482"/>
                <a:gd name="connsiteX2600" fmla="*/ 795150 w 1251770"/>
                <a:gd name="connsiteY2600" fmla="*/ 378587 h 2350482"/>
                <a:gd name="connsiteX2601" fmla="*/ 789259 w 1251770"/>
                <a:gd name="connsiteY2601" fmla="*/ 392806 h 2350482"/>
                <a:gd name="connsiteX2602" fmla="*/ 775043 w 1251770"/>
                <a:gd name="connsiteY2602" fmla="*/ 398697 h 2350482"/>
                <a:gd name="connsiteX2603" fmla="*/ 769606 w 1251770"/>
                <a:gd name="connsiteY2603" fmla="*/ 411823 h 2350482"/>
                <a:gd name="connsiteX2604" fmla="*/ 756478 w 1251770"/>
                <a:gd name="connsiteY2604" fmla="*/ 417261 h 2350482"/>
                <a:gd name="connsiteX2605" fmla="*/ 749656 w 1251770"/>
                <a:gd name="connsiteY2605" fmla="*/ 433735 h 2350482"/>
                <a:gd name="connsiteX2606" fmla="*/ 736594 w 1251770"/>
                <a:gd name="connsiteY2606" fmla="*/ 439144 h 2350482"/>
                <a:gd name="connsiteX2607" fmla="*/ 730545 w 1251770"/>
                <a:gd name="connsiteY2607" fmla="*/ 453752 h 2350482"/>
                <a:gd name="connsiteX2608" fmla="*/ 717803 w 1251770"/>
                <a:gd name="connsiteY2608" fmla="*/ 459029 h 2350482"/>
                <a:gd name="connsiteX2609" fmla="*/ 710819 w 1251770"/>
                <a:gd name="connsiteY2609" fmla="*/ 475891 h 2350482"/>
                <a:gd name="connsiteX2610" fmla="*/ 699240 w 1251770"/>
                <a:gd name="connsiteY2610" fmla="*/ 480687 h 2350482"/>
                <a:gd name="connsiteX2611" fmla="*/ 693144 w 1251770"/>
                <a:gd name="connsiteY2611" fmla="*/ 495404 h 2350482"/>
                <a:gd name="connsiteX2612" fmla="*/ 679356 w 1251770"/>
                <a:gd name="connsiteY2612" fmla="*/ 501251 h 2350482"/>
                <a:gd name="connsiteX2613" fmla="*/ 672210 w 1251770"/>
                <a:gd name="connsiteY2613" fmla="*/ 518914 h 2350482"/>
                <a:gd name="connsiteX2614" fmla="*/ 663660 w 1251770"/>
                <a:gd name="connsiteY2614" fmla="*/ 522456 h 2350482"/>
                <a:gd name="connsiteX2615" fmla="*/ 656621 w 1251770"/>
                <a:gd name="connsiteY2615" fmla="*/ 539450 h 2350482"/>
                <a:gd name="connsiteX2616" fmla="*/ 645096 w 1251770"/>
                <a:gd name="connsiteY2616" fmla="*/ 544339 h 2350482"/>
                <a:gd name="connsiteX2617" fmla="*/ 637982 w 1251770"/>
                <a:gd name="connsiteY2617" fmla="*/ 561933 h 2350482"/>
                <a:gd name="connsiteX2618" fmla="*/ 624984 w 1251770"/>
                <a:gd name="connsiteY2618" fmla="*/ 567317 h 2350482"/>
                <a:gd name="connsiteX2619" fmla="*/ 618707 w 1251770"/>
                <a:gd name="connsiteY2619" fmla="*/ 582474 h 2350482"/>
                <a:gd name="connsiteX2620" fmla="*/ 609514 w 1251770"/>
                <a:gd name="connsiteY2620" fmla="*/ 586560 h 2350482"/>
                <a:gd name="connsiteX2621" fmla="*/ 602405 w 1251770"/>
                <a:gd name="connsiteY2621" fmla="*/ 604983 h 2350482"/>
                <a:gd name="connsiteX2622" fmla="*/ 591405 w 1251770"/>
                <a:gd name="connsiteY2622" fmla="*/ 609539 h 2350482"/>
                <a:gd name="connsiteX2623" fmla="*/ 584421 w 1251770"/>
                <a:gd name="connsiteY2623" fmla="*/ 626400 h 2350482"/>
                <a:gd name="connsiteX2624" fmla="*/ 573936 w 1251770"/>
                <a:gd name="connsiteY2624" fmla="*/ 630744 h 2350482"/>
                <a:gd name="connsiteX2625" fmla="*/ 565538 w 1251770"/>
                <a:gd name="connsiteY2625" fmla="*/ 651018 h 2350482"/>
                <a:gd name="connsiteX2626" fmla="*/ 558466 w 1251770"/>
                <a:gd name="connsiteY2626" fmla="*/ 653948 h 2350482"/>
                <a:gd name="connsiteX2627" fmla="*/ 550693 w 1251770"/>
                <a:gd name="connsiteY2627" fmla="*/ 672715 h 2350482"/>
                <a:gd name="connsiteX2628" fmla="*/ 542996 w 1251770"/>
                <a:gd name="connsiteY2628" fmla="*/ 676058 h 2350482"/>
                <a:gd name="connsiteX2629" fmla="*/ 534041 w 1251770"/>
                <a:gd name="connsiteY2629" fmla="*/ 698736 h 2350482"/>
                <a:gd name="connsiteX2630" fmla="*/ 526205 w 1251770"/>
                <a:gd name="connsiteY2630" fmla="*/ 701904 h 2350482"/>
                <a:gd name="connsiteX2631" fmla="*/ 518857 w 1251770"/>
                <a:gd name="connsiteY2631" fmla="*/ 719222 h 2350482"/>
                <a:gd name="connsiteX2632" fmla="*/ 507867 w 1251770"/>
                <a:gd name="connsiteY2632" fmla="*/ 723562 h 2350482"/>
                <a:gd name="connsiteX2633" fmla="*/ 499633 w 1251770"/>
                <a:gd name="connsiteY2633" fmla="*/ 742518 h 2350482"/>
                <a:gd name="connsiteX2634" fmla="*/ 492399 w 1251770"/>
                <a:gd name="connsiteY2634" fmla="*/ 745445 h 2350482"/>
                <a:gd name="connsiteX2635" fmla="*/ 483565 w 1251770"/>
                <a:gd name="connsiteY2635" fmla="*/ 766274 h 2350482"/>
                <a:gd name="connsiteX2636" fmla="*/ 478249 w 1251770"/>
                <a:gd name="connsiteY2636" fmla="*/ 768424 h 2350482"/>
                <a:gd name="connsiteX2637" fmla="*/ 470218 w 1251770"/>
                <a:gd name="connsiteY2637" fmla="*/ 787354 h 2350482"/>
                <a:gd name="connsiteX2638" fmla="*/ 462553 w 1251770"/>
                <a:gd name="connsiteY2638" fmla="*/ 790760 h 2350482"/>
                <a:gd name="connsiteX2639" fmla="*/ 453728 w 1251770"/>
                <a:gd name="connsiteY2639" fmla="*/ 813626 h 2350482"/>
                <a:gd name="connsiteX2640" fmla="*/ 447083 w 1251770"/>
                <a:gd name="connsiteY2640" fmla="*/ 816379 h 2350482"/>
                <a:gd name="connsiteX2641" fmla="*/ 439686 w 1251770"/>
                <a:gd name="connsiteY2641" fmla="*/ 834238 h 2350482"/>
                <a:gd name="connsiteX2642" fmla="*/ 430293 w 1251770"/>
                <a:gd name="connsiteY2642" fmla="*/ 838037 h 2350482"/>
                <a:gd name="connsiteX2643" fmla="*/ 420777 w 1251770"/>
                <a:gd name="connsiteY2643" fmla="*/ 860461 h 2350482"/>
                <a:gd name="connsiteX2644" fmla="*/ 421715 w 1251770"/>
                <a:gd name="connsiteY2644" fmla="*/ 862668 h 2350482"/>
                <a:gd name="connsiteX2645" fmla="*/ 417690 w 1251770"/>
                <a:gd name="connsiteY2645" fmla="*/ 864336 h 2350482"/>
                <a:gd name="connsiteX2646" fmla="*/ 410065 w 1251770"/>
                <a:gd name="connsiteY2646" fmla="*/ 882744 h 2350482"/>
                <a:gd name="connsiteX2647" fmla="*/ 402220 w 1251770"/>
                <a:gd name="connsiteY2647" fmla="*/ 885993 h 2350482"/>
                <a:gd name="connsiteX2648" fmla="*/ 392932 w 1251770"/>
                <a:gd name="connsiteY2648" fmla="*/ 908418 h 2350482"/>
                <a:gd name="connsiteX2649" fmla="*/ 393850 w 1251770"/>
                <a:gd name="connsiteY2649" fmla="*/ 910633 h 2350482"/>
                <a:gd name="connsiteX2650" fmla="*/ 389844 w 1251770"/>
                <a:gd name="connsiteY2650" fmla="*/ 912292 h 2350482"/>
                <a:gd name="connsiteX2651" fmla="*/ 380993 w 1251770"/>
                <a:gd name="connsiteY2651" fmla="*/ 933662 h 2350482"/>
                <a:gd name="connsiteX2652" fmla="*/ 372828 w 1251770"/>
                <a:gd name="connsiteY2652" fmla="*/ 937044 h 2350482"/>
                <a:gd name="connsiteX2653" fmla="*/ 363789 w 1251770"/>
                <a:gd name="connsiteY2653" fmla="*/ 958865 h 2350482"/>
                <a:gd name="connsiteX2654" fmla="*/ 360453 w 1251770"/>
                <a:gd name="connsiteY2654" fmla="*/ 960248 h 2350482"/>
                <a:gd name="connsiteX2655" fmla="*/ 351164 w 1251770"/>
                <a:gd name="connsiteY2655" fmla="*/ 982672 h 2350482"/>
                <a:gd name="connsiteX2656" fmla="*/ 351534 w 1251770"/>
                <a:gd name="connsiteY2656" fmla="*/ 983567 h 2350482"/>
                <a:gd name="connsiteX2657" fmla="*/ 348077 w 1251770"/>
                <a:gd name="connsiteY2657" fmla="*/ 985000 h 2350482"/>
                <a:gd name="connsiteX2658" fmla="*/ 339065 w 1251770"/>
                <a:gd name="connsiteY2658" fmla="*/ 1006756 h 2350482"/>
                <a:gd name="connsiteX2659" fmla="*/ 331287 w 1251770"/>
                <a:gd name="connsiteY2659" fmla="*/ 1009977 h 2350482"/>
                <a:gd name="connsiteX2660" fmla="*/ 322215 w 1251770"/>
                <a:gd name="connsiteY2660" fmla="*/ 1031874 h 2350482"/>
                <a:gd name="connsiteX2661" fmla="*/ 318684 w 1251770"/>
                <a:gd name="connsiteY2661" fmla="*/ 1033409 h 2350482"/>
                <a:gd name="connsiteX2662" fmla="*/ 309540 w 1251770"/>
                <a:gd name="connsiteY2662" fmla="*/ 1056562 h 2350482"/>
                <a:gd name="connsiteX2663" fmla="*/ 306309 w 1251770"/>
                <a:gd name="connsiteY2663" fmla="*/ 1057933 h 2350482"/>
                <a:gd name="connsiteX2664" fmla="*/ 297020 w 1251770"/>
                <a:gd name="connsiteY2664" fmla="*/ 1080905 h 2350482"/>
                <a:gd name="connsiteX2665" fmla="*/ 297651 w 1251770"/>
                <a:gd name="connsiteY2665" fmla="*/ 1082465 h 2350482"/>
                <a:gd name="connsiteX2666" fmla="*/ 293933 w 1251770"/>
                <a:gd name="connsiteY2666" fmla="*/ 1084006 h 2350482"/>
                <a:gd name="connsiteX2667" fmla="*/ 284645 w 1251770"/>
                <a:gd name="connsiteY2667" fmla="*/ 1106430 h 2350482"/>
                <a:gd name="connsiteX2668" fmla="*/ 284997 w 1251770"/>
                <a:gd name="connsiteY2668" fmla="*/ 1107280 h 2350482"/>
                <a:gd name="connsiteX2669" fmla="*/ 280689 w 1251770"/>
                <a:gd name="connsiteY2669" fmla="*/ 1108983 h 2350482"/>
                <a:gd name="connsiteX2670" fmla="*/ 270720 w 1251770"/>
                <a:gd name="connsiteY2670" fmla="*/ 1131955 h 2350482"/>
                <a:gd name="connsiteX2671" fmla="*/ 271863 w 1251770"/>
                <a:gd name="connsiteY2671" fmla="*/ 1134585 h 2350482"/>
                <a:gd name="connsiteX2672" fmla="*/ 270728 w 1251770"/>
                <a:gd name="connsiteY2672" fmla="*/ 1135055 h 2350482"/>
                <a:gd name="connsiteX2673" fmla="*/ 261439 w 1251770"/>
                <a:gd name="connsiteY2673" fmla="*/ 1157480 h 2350482"/>
                <a:gd name="connsiteX2674" fmla="*/ 261877 w 1251770"/>
                <a:gd name="connsiteY2674" fmla="*/ 1158537 h 2350482"/>
                <a:gd name="connsiteX2675" fmla="*/ 258352 w 1251770"/>
                <a:gd name="connsiteY2675" fmla="*/ 1160033 h 2350482"/>
                <a:gd name="connsiteX2676" fmla="*/ 249064 w 1251770"/>
                <a:gd name="connsiteY2676" fmla="*/ 1183005 h 2350482"/>
                <a:gd name="connsiteX2677" fmla="*/ 249694 w 1251770"/>
                <a:gd name="connsiteY2677" fmla="*/ 1184565 h 2350482"/>
                <a:gd name="connsiteX2678" fmla="*/ 245976 w 1251770"/>
                <a:gd name="connsiteY2678" fmla="*/ 1186106 h 2350482"/>
                <a:gd name="connsiteX2679" fmla="*/ 236688 w 1251770"/>
                <a:gd name="connsiteY2679" fmla="*/ 1208530 h 2350482"/>
                <a:gd name="connsiteX2680" fmla="*/ 237544 w 1251770"/>
                <a:gd name="connsiteY2680" fmla="*/ 1210595 h 2350482"/>
                <a:gd name="connsiteX2681" fmla="*/ 235375 w 1251770"/>
                <a:gd name="connsiteY2681" fmla="*/ 1211536 h 2350482"/>
                <a:gd name="connsiteX2682" fmla="*/ 225861 w 1251770"/>
                <a:gd name="connsiteY2682" fmla="*/ 1235602 h 2350482"/>
                <a:gd name="connsiteX2683" fmla="*/ 227050 w 1251770"/>
                <a:gd name="connsiteY2683" fmla="*/ 1238612 h 2350482"/>
                <a:gd name="connsiteX2684" fmla="*/ 222999 w 1251770"/>
                <a:gd name="connsiteY2684" fmla="*/ 1240250 h 2350482"/>
                <a:gd name="connsiteX2685" fmla="*/ 213483 w 1251770"/>
                <a:gd name="connsiteY2685" fmla="*/ 1262675 h 2350482"/>
                <a:gd name="connsiteX2686" fmla="*/ 214403 w 1251770"/>
                <a:gd name="connsiteY2686" fmla="*/ 1264841 h 2350482"/>
                <a:gd name="connsiteX2687" fmla="*/ 213491 w 1251770"/>
                <a:gd name="connsiteY2687" fmla="*/ 1265228 h 2350482"/>
                <a:gd name="connsiteX2688" fmla="*/ 204201 w 1251770"/>
                <a:gd name="connsiteY2688" fmla="*/ 1288200 h 2350482"/>
                <a:gd name="connsiteX2689" fmla="*/ 204919 w 1251770"/>
                <a:gd name="connsiteY2689" fmla="*/ 1289975 h 2350482"/>
                <a:gd name="connsiteX2690" fmla="*/ 201568 w 1251770"/>
                <a:gd name="connsiteY2690" fmla="*/ 1291300 h 2350482"/>
                <a:gd name="connsiteX2691" fmla="*/ 191825 w 1251770"/>
                <a:gd name="connsiteY2691" fmla="*/ 1313724 h 2350482"/>
                <a:gd name="connsiteX2692" fmla="*/ 192922 w 1251770"/>
                <a:gd name="connsiteY2692" fmla="*/ 1316246 h 2350482"/>
                <a:gd name="connsiteX2693" fmla="*/ 191832 w 1251770"/>
                <a:gd name="connsiteY2693" fmla="*/ 1316731 h 2350482"/>
                <a:gd name="connsiteX2694" fmla="*/ 182544 w 1251770"/>
                <a:gd name="connsiteY2694" fmla="*/ 1340796 h 2350482"/>
                <a:gd name="connsiteX2695" fmla="*/ 183919 w 1251770"/>
                <a:gd name="connsiteY2695" fmla="*/ 1344357 h 2350482"/>
                <a:gd name="connsiteX2696" fmla="*/ 181230 w 1251770"/>
                <a:gd name="connsiteY2696" fmla="*/ 1345444 h 2350482"/>
                <a:gd name="connsiteX2697" fmla="*/ 171714 w 1251770"/>
                <a:gd name="connsiteY2697" fmla="*/ 1367869 h 2350482"/>
                <a:gd name="connsiteX2698" fmla="*/ 172633 w 1251770"/>
                <a:gd name="connsiteY2698" fmla="*/ 1370034 h 2350482"/>
                <a:gd name="connsiteX2699" fmla="*/ 171721 w 1251770"/>
                <a:gd name="connsiteY2699" fmla="*/ 1370421 h 2350482"/>
                <a:gd name="connsiteX2700" fmla="*/ 162433 w 1251770"/>
                <a:gd name="connsiteY2700" fmla="*/ 1393393 h 2350482"/>
                <a:gd name="connsiteX2701" fmla="*/ 164579 w 1251770"/>
                <a:gd name="connsiteY2701" fmla="*/ 1398701 h 2350482"/>
                <a:gd name="connsiteX2702" fmla="*/ 162439 w 1251770"/>
                <a:gd name="connsiteY2702" fmla="*/ 1399588 h 2350482"/>
                <a:gd name="connsiteX2703" fmla="*/ 153151 w 1251770"/>
                <a:gd name="connsiteY2703" fmla="*/ 1422012 h 2350482"/>
                <a:gd name="connsiteX2704" fmla="*/ 154521 w 1251770"/>
                <a:gd name="connsiteY2704" fmla="*/ 1425321 h 2350482"/>
                <a:gd name="connsiteX2705" fmla="*/ 153158 w 1251770"/>
                <a:gd name="connsiteY2705" fmla="*/ 1425886 h 2350482"/>
                <a:gd name="connsiteX2706" fmla="*/ 143869 w 1251770"/>
                <a:gd name="connsiteY2706" fmla="*/ 1448310 h 2350482"/>
                <a:gd name="connsiteX2707" fmla="*/ 145787 w 1251770"/>
                <a:gd name="connsiteY2707" fmla="*/ 1452939 h 2350482"/>
                <a:gd name="connsiteX2708" fmla="*/ 143876 w 1251770"/>
                <a:gd name="connsiteY2708" fmla="*/ 1453731 h 2350482"/>
                <a:gd name="connsiteX2709" fmla="*/ 134587 w 1251770"/>
                <a:gd name="connsiteY2709" fmla="*/ 1476156 h 2350482"/>
                <a:gd name="connsiteX2710" fmla="*/ 136939 w 1251770"/>
                <a:gd name="connsiteY2710" fmla="*/ 1481835 h 2350482"/>
                <a:gd name="connsiteX2711" fmla="*/ 128400 w 1251770"/>
                <a:gd name="connsiteY2711" fmla="*/ 1502455 h 2350482"/>
                <a:gd name="connsiteX2712" fmla="*/ 130135 w 1251770"/>
                <a:gd name="connsiteY2712" fmla="*/ 1506642 h 2350482"/>
                <a:gd name="connsiteX2713" fmla="*/ 127086 w 1251770"/>
                <a:gd name="connsiteY2713" fmla="*/ 1507876 h 2350482"/>
                <a:gd name="connsiteX2714" fmla="*/ 117571 w 1251770"/>
                <a:gd name="connsiteY2714" fmla="*/ 1530300 h 2350482"/>
                <a:gd name="connsiteX2715" fmla="*/ 119043 w 1251770"/>
                <a:gd name="connsiteY2715" fmla="*/ 1533773 h 2350482"/>
                <a:gd name="connsiteX2716" fmla="*/ 118030 w 1251770"/>
                <a:gd name="connsiteY2716" fmla="*/ 1534174 h 2350482"/>
                <a:gd name="connsiteX2717" fmla="*/ 108289 w 1251770"/>
                <a:gd name="connsiteY2717" fmla="*/ 1556598 h 2350482"/>
                <a:gd name="connsiteX2718" fmla="*/ 111025 w 1251770"/>
                <a:gd name="connsiteY2718" fmla="*/ 1562898 h 2350482"/>
                <a:gd name="connsiteX2719" fmla="*/ 102101 w 1251770"/>
                <a:gd name="connsiteY2719" fmla="*/ 1584444 h 2350482"/>
                <a:gd name="connsiteX2720" fmla="*/ 105095 w 1251770"/>
                <a:gd name="connsiteY2720" fmla="*/ 1591670 h 2350482"/>
                <a:gd name="connsiteX2721" fmla="*/ 95914 w 1251770"/>
                <a:gd name="connsiteY2721" fmla="*/ 1613837 h 2350482"/>
                <a:gd name="connsiteX2722" fmla="*/ 96738 w 1251770"/>
                <a:gd name="connsiteY2722" fmla="*/ 1615825 h 2350482"/>
                <a:gd name="connsiteX2723" fmla="*/ 95920 w 1251770"/>
                <a:gd name="connsiteY2723" fmla="*/ 1616164 h 2350482"/>
                <a:gd name="connsiteX2724" fmla="*/ 86631 w 1251770"/>
                <a:gd name="connsiteY2724" fmla="*/ 1638588 h 2350482"/>
                <a:gd name="connsiteX2725" fmla="*/ 89625 w 1251770"/>
                <a:gd name="connsiteY2725" fmla="*/ 1645814 h 2350482"/>
                <a:gd name="connsiteX2726" fmla="*/ 80444 w 1251770"/>
                <a:gd name="connsiteY2726" fmla="*/ 1667980 h 2350482"/>
                <a:gd name="connsiteX2727" fmla="*/ 82701 w 1251770"/>
                <a:gd name="connsiteY2727" fmla="*/ 1673429 h 2350482"/>
                <a:gd name="connsiteX2728" fmla="*/ 82224 w 1251770"/>
                <a:gd name="connsiteY2728" fmla="*/ 1673627 h 2350482"/>
                <a:gd name="connsiteX2729" fmla="*/ 72708 w 1251770"/>
                <a:gd name="connsiteY2729" fmla="*/ 1696599 h 2350482"/>
                <a:gd name="connsiteX2730" fmla="*/ 75650 w 1251770"/>
                <a:gd name="connsiteY2730" fmla="*/ 1703701 h 2350482"/>
                <a:gd name="connsiteX2731" fmla="*/ 66520 w 1251770"/>
                <a:gd name="connsiteY2731" fmla="*/ 1725218 h 2350482"/>
                <a:gd name="connsiteX2732" fmla="*/ 69277 w 1251770"/>
                <a:gd name="connsiteY2732" fmla="*/ 1731715 h 2350482"/>
                <a:gd name="connsiteX2733" fmla="*/ 60332 w 1251770"/>
                <a:gd name="connsiteY2733" fmla="*/ 1753838 h 2350482"/>
                <a:gd name="connsiteX2734" fmla="*/ 62612 w 1251770"/>
                <a:gd name="connsiteY2734" fmla="*/ 1759472 h 2350482"/>
                <a:gd name="connsiteX2735" fmla="*/ 54145 w 1251770"/>
                <a:gd name="connsiteY2735" fmla="*/ 1780910 h 2350482"/>
                <a:gd name="connsiteX2736" fmla="*/ 56753 w 1251770"/>
                <a:gd name="connsiteY2736" fmla="*/ 1787516 h 2350482"/>
                <a:gd name="connsiteX2737" fmla="*/ 47957 w 1251770"/>
                <a:gd name="connsiteY2737" fmla="*/ 1808755 h 2350482"/>
                <a:gd name="connsiteX2738" fmla="*/ 52177 w 1251770"/>
                <a:gd name="connsiteY2738" fmla="*/ 1818943 h 2350482"/>
                <a:gd name="connsiteX2739" fmla="*/ 44863 w 1251770"/>
                <a:gd name="connsiteY2739" fmla="*/ 1836600 h 2350482"/>
                <a:gd name="connsiteX2740" fmla="*/ 47856 w 1251770"/>
                <a:gd name="connsiteY2740" fmla="*/ 1843827 h 2350482"/>
                <a:gd name="connsiteX2741" fmla="*/ 38675 w 1251770"/>
                <a:gd name="connsiteY2741" fmla="*/ 1865993 h 2350482"/>
                <a:gd name="connsiteX2742" fmla="*/ 42895 w 1251770"/>
                <a:gd name="connsiteY2742" fmla="*/ 1876181 h 2350482"/>
                <a:gd name="connsiteX2743" fmla="*/ 35581 w 1251770"/>
                <a:gd name="connsiteY2743" fmla="*/ 1893839 h 2350482"/>
                <a:gd name="connsiteX2744" fmla="*/ 38668 w 1251770"/>
                <a:gd name="connsiteY2744" fmla="*/ 1901293 h 2350482"/>
                <a:gd name="connsiteX2745" fmla="*/ 29393 w 1251770"/>
                <a:gd name="connsiteY2745" fmla="*/ 1924778 h 2350482"/>
                <a:gd name="connsiteX2746" fmla="*/ 32729 w 1251770"/>
                <a:gd name="connsiteY2746" fmla="*/ 1933223 h 2350482"/>
                <a:gd name="connsiteX2747" fmla="*/ 24752 w 1251770"/>
                <a:gd name="connsiteY2747" fmla="*/ 1953396 h 2350482"/>
                <a:gd name="connsiteX2748" fmla="*/ 29434 w 1251770"/>
                <a:gd name="connsiteY2748" fmla="*/ 1965237 h 2350482"/>
                <a:gd name="connsiteX2749" fmla="*/ 21658 w 1251770"/>
                <a:gd name="connsiteY2749" fmla="*/ 1983562 h 2350482"/>
                <a:gd name="connsiteX2750" fmla="*/ 24738 w 1251770"/>
                <a:gd name="connsiteY2750" fmla="*/ 1990822 h 2350482"/>
                <a:gd name="connsiteX2751" fmla="*/ 15470 w 1251770"/>
                <a:gd name="connsiteY2751" fmla="*/ 2012181 h 2350482"/>
                <a:gd name="connsiteX2752" fmla="*/ 20225 w 1251770"/>
                <a:gd name="connsiteY2752" fmla="*/ 2023141 h 2350482"/>
                <a:gd name="connsiteX2753" fmla="*/ 12376 w 1251770"/>
                <a:gd name="connsiteY2753" fmla="*/ 2040801 h 2350482"/>
                <a:gd name="connsiteX2754" fmla="*/ 18757 w 1251770"/>
                <a:gd name="connsiteY2754" fmla="*/ 2055154 h 2350482"/>
                <a:gd name="connsiteX2755" fmla="*/ 12376 w 1251770"/>
                <a:gd name="connsiteY2755" fmla="*/ 2070193 h 2350482"/>
                <a:gd name="connsiteX2756" fmla="*/ 16647 w 1251770"/>
                <a:gd name="connsiteY2756" fmla="*/ 2080257 h 2350482"/>
                <a:gd name="connsiteX2757" fmla="*/ 9282 w 1251770"/>
                <a:gd name="connsiteY2757" fmla="*/ 2098038 h 2350482"/>
                <a:gd name="connsiteX2758" fmla="*/ 14463 w 1251770"/>
                <a:gd name="connsiteY2758" fmla="*/ 2110546 h 2350482"/>
                <a:gd name="connsiteX2759" fmla="*/ 6188 w 1251770"/>
                <a:gd name="connsiteY2759" fmla="*/ 2130525 h 2350482"/>
                <a:gd name="connsiteX2760" fmla="*/ 10478 w 1251770"/>
                <a:gd name="connsiteY2760" fmla="*/ 2140882 h 2350482"/>
                <a:gd name="connsiteX2761" fmla="*/ 3094 w 1251770"/>
                <a:gd name="connsiteY2761" fmla="*/ 2159144 h 2350482"/>
                <a:gd name="connsiteX2762" fmla="*/ 8950 w 1251770"/>
                <a:gd name="connsiteY2762" fmla="*/ 2173626 h 2350482"/>
                <a:gd name="connsiteX2763" fmla="*/ 3094 w 1251770"/>
                <a:gd name="connsiteY2763" fmla="*/ 2187762 h 2350482"/>
                <a:gd name="connsiteX2764" fmla="*/ 7519 w 1251770"/>
                <a:gd name="connsiteY2764" fmla="*/ 2198446 h 2350482"/>
                <a:gd name="connsiteX2765" fmla="*/ 0 w 1251770"/>
                <a:gd name="connsiteY2765" fmla="*/ 2217928 h 2350482"/>
                <a:gd name="connsiteX2766" fmla="*/ 6027 w 1251770"/>
                <a:gd name="connsiteY2766" fmla="*/ 2233543 h 2350482"/>
                <a:gd name="connsiteX2767" fmla="*/ 0 w 1251770"/>
                <a:gd name="connsiteY2767" fmla="*/ 2248095 h 2350482"/>
                <a:gd name="connsiteX2768" fmla="*/ 6088 w 1251770"/>
                <a:gd name="connsiteY2768" fmla="*/ 2262791 h 2350482"/>
                <a:gd name="connsiteX2769" fmla="*/ 0 w 1251770"/>
                <a:gd name="connsiteY2769" fmla="*/ 2277487 h 2350482"/>
                <a:gd name="connsiteX2770" fmla="*/ 6408 w 1251770"/>
                <a:gd name="connsiteY2770" fmla="*/ 2292956 h 2350482"/>
                <a:gd name="connsiteX2771" fmla="*/ 0 w 1251770"/>
                <a:gd name="connsiteY2771" fmla="*/ 2308426 h 2350482"/>
                <a:gd name="connsiteX2772" fmla="*/ 6088 w 1251770"/>
                <a:gd name="connsiteY2772" fmla="*/ 2323123 h 2350482"/>
                <a:gd name="connsiteX2773" fmla="*/ 0 w 1251770"/>
                <a:gd name="connsiteY2773" fmla="*/ 2337819 h 2350482"/>
                <a:gd name="connsiteX2774" fmla="*/ 5245 w 1251770"/>
                <a:gd name="connsiteY2774" fmla="*/ 2350482 h 2350482"/>
                <a:gd name="connsiteX2775" fmla="*/ 58181 w 1251770"/>
                <a:gd name="connsiteY2775" fmla="*/ 2350482 h 2350482"/>
                <a:gd name="connsiteX2776" fmla="*/ 63426 w 1251770"/>
                <a:gd name="connsiteY2776" fmla="*/ 2337819 h 2350482"/>
                <a:gd name="connsiteX2777" fmla="*/ 57339 w 1251770"/>
                <a:gd name="connsiteY2777" fmla="*/ 2323123 h 2350482"/>
                <a:gd name="connsiteX2778" fmla="*/ 63426 w 1251770"/>
                <a:gd name="connsiteY2778" fmla="*/ 2308426 h 2350482"/>
                <a:gd name="connsiteX2779" fmla="*/ 57018 w 1251770"/>
                <a:gd name="connsiteY2779" fmla="*/ 2292956 h 2350482"/>
                <a:gd name="connsiteX2780" fmla="*/ 63426 w 1251770"/>
                <a:gd name="connsiteY2780" fmla="*/ 2277487 h 2350482"/>
                <a:gd name="connsiteX2781" fmla="*/ 57340 w 1251770"/>
                <a:gd name="connsiteY2781" fmla="*/ 2262791 h 2350482"/>
                <a:gd name="connsiteX2782" fmla="*/ 63426 w 1251770"/>
                <a:gd name="connsiteY2782" fmla="*/ 2248095 h 2350482"/>
                <a:gd name="connsiteX2783" fmla="*/ 57399 w 1251770"/>
                <a:gd name="connsiteY2783" fmla="*/ 2233543 h 2350482"/>
                <a:gd name="connsiteX2784" fmla="*/ 63426 w 1251770"/>
                <a:gd name="connsiteY2784" fmla="*/ 2217928 h 2350482"/>
                <a:gd name="connsiteX2785" fmla="*/ 58892 w 1251770"/>
                <a:gd name="connsiteY2785" fmla="*/ 2206179 h 2350482"/>
                <a:gd name="connsiteX2786" fmla="*/ 66520 w 1251770"/>
                <a:gd name="connsiteY2786" fmla="*/ 2187762 h 2350482"/>
                <a:gd name="connsiteX2787" fmla="*/ 60665 w 1251770"/>
                <a:gd name="connsiteY2787" fmla="*/ 2173626 h 2350482"/>
                <a:gd name="connsiteX2788" fmla="*/ 66520 w 1251770"/>
                <a:gd name="connsiteY2788" fmla="*/ 2159144 h 2350482"/>
                <a:gd name="connsiteX2789" fmla="*/ 62193 w 1251770"/>
                <a:gd name="connsiteY2789" fmla="*/ 2148441 h 2350482"/>
                <a:gd name="connsiteX2790" fmla="*/ 69614 w 1251770"/>
                <a:gd name="connsiteY2790" fmla="*/ 2130525 h 2350482"/>
                <a:gd name="connsiteX2791" fmla="*/ 64433 w 1251770"/>
                <a:gd name="connsiteY2791" fmla="*/ 2118016 h 2350482"/>
                <a:gd name="connsiteX2792" fmla="*/ 72708 w 1251770"/>
                <a:gd name="connsiteY2792" fmla="*/ 2098038 h 2350482"/>
                <a:gd name="connsiteX2793" fmla="*/ 69165 w 1251770"/>
                <a:gd name="connsiteY2793" fmla="*/ 2089482 h 2350482"/>
                <a:gd name="connsiteX2794" fmla="*/ 77350 w 1251770"/>
                <a:gd name="connsiteY2794" fmla="*/ 2070193 h 2350482"/>
                <a:gd name="connsiteX2795" fmla="*/ 72479 w 1251770"/>
                <a:gd name="connsiteY2795" fmla="*/ 2058715 h 2350482"/>
                <a:gd name="connsiteX2796" fmla="*/ 80443 w 1251770"/>
                <a:gd name="connsiteY2796" fmla="*/ 2040801 h 2350482"/>
                <a:gd name="connsiteX2797" fmla="*/ 75724 w 1251770"/>
                <a:gd name="connsiteY2797" fmla="*/ 2030186 h 2350482"/>
                <a:gd name="connsiteX2798" fmla="*/ 83537 w 1251770"/>
                <a:gd name="connsiteY2798" fmla="*/ 2012181 h 2350482"/>
                <a:gd name="connsiteX2799" fmla="*/ 78961 w 1251770"/>
                <a:gd name="connsiteY2799" fmla="*/ 2001638 h 2350482"/>
                <a:gd name="connsiteX2800" fmla="*/ 86631 w 1251770"/>
                <a:gd name="connsiteY2800" fmla="*/ 1983562 h 2350482"/>
                <a:gd name="connsiteX2801" fmla="*/ 82059 w 1251770"/>
                <a:gd name="connsiteY2801" fmla="*/ 1972785 h 2350482"/>
                <a:gd name="connsiteX2802" fmla="*/ 89725 w 1251770"/>
                <a:gd name="connsiteY2802" fmla="*/ 1953396 h 2350482"/>
                <a:gd name="connsiteX2803" fmla="*/ 85619 w 1251770"/>
                <a:gd name="connsiteY2803" fmla="*/ 1943011 h 2350482"/>
                <a:gd name="connsiteX2804" fmla="*/ 92819 w 1251770"/>
                <a:gd name="connsiteY2804" fmla="*/ 1924778 h 2350482"/>
                <a:gd name="connsiteX2805" fmla="*/ 89493 w 1251770"/>
                <a:gd name="connsiteY2805" fmla="*/ 1916357 h 2350482"/>
                <a:gd name="connsiteX2806" fmla="*/ 89719 w 1251770"/>
                <a:gd name="connsiteY2806" fmla="*/ 1916263 h 2350482"/>
                <a:gd name="connsiteX2807" fmla="*/ 99007 w 1251770"/>
                <a:gd name="connsiteY2807" fmla="*/ 1893839 h 2350482"/>
                <a:gd name="connsiteX2808" fmla="*/ 94788 w 1251770"/>
                <a:gd name="connsiteY2808" fmla="*/ 1883651 h 2350482"/>
                <a:gd name="connsiteX2809" fmla="*/ 102101 w 1251770"/>
                <a:gd name="connsiteY2809" fmla="*/ 1865993 h 2350482"/>
                <a:gd name="connsiteX2810" fmla="*/ 99109 w 1251770"/>
                <a:gd name="connsiteY2810" fmla="*/ 1858767 h 2350482"/>
                <a:gd name="connsiteX2811" fmla="*/ 108290 w 1251770"/>
                <a:gd name="connsiteY2811" fmla="*/ 1836600 h 2350482"/>
                <a:gd name="connsiteX2812" fmla="*/ 104070 w 1251770"/>
                <a:gd name="connsiteY2812" fmla="*/ 1826412 h 2350482"/>
                <a:gd name="connsiteX2813" fmla="*/ 111383 w 1251770"/>
                <a:gd name="connsiteY2813" fmla="*/ 1808755 h 2350482"/>
                <a:gd name="connsiteX2814" fmla="*/ 108921 w 1251770"/>
                <a:gd name="connsiteY2814" fmla="*/ 1802812 h 2350482"/>
                <a:gd name="connsiteX2815" fmla="*/ 117571 w 1251770"/>
                <a:gd name="connsiteY2815" fmla="*/ 1780910 h 2350482"/>
                <a:gd name="connsiteX2816" fmla="*/ 115219 w 1251770"/>
                <a:gd name="connsiteY2816" fmla="*/ 1774956 h 2350482"/>
                <a:gd name="connsiteX2817" fmla="*/ 123760 w 1251770"/>
                <a:gd name="connsiteY2817" fmla="*/ 1753838 h 2350482"/>
                <a:gd name="connsiteX2818" fmla="*/ 121357 w 1251770"/>
                <a:gd name="connsiteY2818" fmla="*/ 1747895 h 2350482"/>
                <a:gd name="connsiteX2819" fmla="*/ 121979 w 1251770"/>
                <a:gd name="connsiteY2819" fmla="*/ 1747643 h 2350482"/>
                <a:gd name="connsiteX2820" fmla="*/ 131494 w 1251770"/>
                <a:gd name="connsiteY2820" fmla="*/ 1725218 h 2350482"/>
                <a:gd name="connsiteX2821" fmla="*/ 128627 w 1251770"/>
                <a:gd name="connsiteY2821" fmla="*/ 1718461 h 2350482"/>
                <a:gd name="connsiteX2822" fmla="*/ 137682 w 1251770"/>
                <a:gd name="connsiteY2822" fmla="*/ 1696599 h 2350482"/>
                <a:gd name="connsiteX2823" fmla="*/ 134849 w 1251770"/>
                <a:gd name="connsiteY2823" fmla="*/ 1689759 h 2350482"/>
                <a:gd name="connsiteX2824" fmla="*/ 143870 w 1251770"/>
                <a:gd name="connsiteY2824" fmla="*/ 1667980 h 2350482"/>
                <a:gd name="connsiteX2825" fmla="*/ 140877 w 1251770"/>
                <a:gd name="connsiteY2825" fmla="*/ 1660753 h 2350482"/>
                <a:gd name="connsiteX2826" fmla="*/ 150059 w 1251770"/>
                <a:gd name="connsiteY2826" fmla="*/ 1638588 h 2350482"/>
                <a:gd name="connsiteX2827" fmla="*/ 149234 w 1251770"/>
                <a:gd name="connsiteY2827" fmla="*/ 1636599 h 2350482"/>
                <a:gd name="connsiteX2828" fmla="*/ 150052 w 1251770"/>
                <a:gd name="connsiteY2828" fmla="*/ 1636261 h 2350482"/>
                <a:gd name="connsiteX2829" fmla="*/ 159341 w 1251770"/>
                <a:gd name="connsiteY2829" fmla="*/ 1613837 h 2350482"/>
                <a:gd name="connsiteX2830" fmla="*/ 156346 w 1251770"/>
                <a:gd name="connsiteY2830" fmla="*/ 1606610 h 2350482"/>
                <a:gd name="connsiteX2831" fmla="*/ 165528 w 1251770"/>
                <a:gd name="connsiteY2831" fmla="*/ 1584444 h 2350482"/>
                <a:gd name="connsiteX2832" fmla="*/ 163534 w 1251770"/>
                <a:gd name="connsiteY2832" fmla="*/ 1579629 h 2350482"/>
                <a:gd name="connsiteX2833" fmla="*/ 165067 w 1251770"/>
                <a:gd name="connsiteY2833" fmla="*/ 1579023 h 2350482"/>
                <a:gd name="connsiteX2834" fmla="*/ 174809 w 1251770"/>
                <a:gd name="connsiteY2834" fmla="*/ 1556598 h 2350482"/>
                <a:gd name="connsiteX2835" fmla="*/ 173078 w 1251770"/>
                <a:gd name="connsiteY2835" fmla="*/ 1552611 h 2350482"/>
                <a:gd name="connsiteX2836" fmla="*/ 182545 w 1251770"/>
                <a:gd name="connsiteY2836" fmla="*/ 1530300 h 2350482"/>
                <a:gd name="connsiteX2837" fmla="*/ 180587 w 1251770"/>
                <a:gd name="connsiteY2837" fmla="*/ 1525687 h 2350482"/>
                <a:gd name="connsiteX2838" fmla="*/ 182537 w 1251770"/>
                <a:gd name="connsiteY2838" fmla="*/ 1524879 h 2350482"/>
                <a:gd name="connsiteX2839" fmla="*/ 191826 w 1251770"/>
                <a:gd name="connsiteY2839" fmla="*/ 1502455 h 2350482"/>
                <a:gd name="connsiteX2840" fmla="*/ 189473 w 1251770"/>
                <a:gd name="connsiteY2840" fmla="*/ 1496775 h 2350482"/>
                <a:gd name="connsiteX2841" fmla="*/ 198014 w 1251770"/>
                <a:gd name="connsiteY2841" fmla="*/ 1476156 h 2350482"/>
                <a:gd name="connsiteX2842" fmla="*/ 196097 w 1251770"/>
                <a:gd name="connsiteY2842" fmla="*/ 1471526 h 2350482"/>
                <a:gd name="connsiteX2843" fmla="*/ 198007 w 1251770"/>
                <a:gd name="connsiteY2843" fmla="*/ 1470735 h 2350482"/>
                <a:gd name="connsiteX2844" fmla="*/ 207295 w 1251770"/>
                <a:gd name="connsiteY2844" fmla="*/ 1448310 h 2350482"/>
                <a:gd name="connsiteX2845" fmla="*/ 205925 w 1251770"/>
                <a:gd name="connsiteY2845" fmla="*/ 1445002 h 2350482"/>
                <a:gd name="connsiteX2846" fmla="*/ 207288 w 1251770"/>
                <a:gd name="connsiteY2846" fmla="*/ 1444437 h 2350482"/>
                <a:gd name="connsiteX2847" fmla="*/ 216577 w 1251770"/>
                <a:gd name="connsiteY2847" fmla="*/ 1422012 h 2350482"/>
                <a:gd name="connsiteX2848" fmla="*/ 214587 w 1251770"/>
                <a:gd name="connsiteY2848" fmla="*/ 1417207 h 2350482"/>
                <a:gd name="connsiteX2849" fmla="*/ 216571 w 1251770"/>
                <a:gd name="connsiteY2849" fmla="*/ 1416365 h 2350482"/>
                <a:gd name="connsiteX2850" fmla="*/ 225860 w 1251770"/>
                <a:gd name="connsiteY2850" fmla="*/ 1393393 h 2350482"/>
                <a:gd name="connsiteX2851" fmla="*/ 224966 w 1251770"/>
                <a:gd name="connsiteY2851" fmla="*/ 1391186 h 2350482"/>
                <a:gd name="connsiteX2852" fmla="*/ 227173 w 1251770"/>
                <a:gd name="connsiteY2852" fmla="*/ 1390293 h 2350482"/>
                <a:gd name="connsiteX2853" fmla="*/ 236689 w 1251770"/>
                <a:gd name="connsiteY2853" fmla="*/ 1367869 h 2350482"/>
                <a:gd name="connsiteX2854" fmla="*/ 235613 w 1251770"/>
                <a:gd name="connsiteY2854" fmla="*/ 1365336 h 2350482"/>
                <a:gd name="connsiteX2855" fmla="*/ 236682 w 1251770"/>
                <a:gd name="connsiteY2855" fmla="*/ 1364862 h 2350482"/>
                <a:gd name="connsiteX2856" fmla="*/ 245970 w 1251770"/>
                <a:gd name="connsiteY2856" fmla="*/ 1340796 h 2350482"/>
                <a:gd name="connsiteX2857" fmla="*/ 244763 w 1251770"/>
                <a:gd name="connsiteY2857" fmla="*/ 1337666 h 2350482"/>
                <a:gd name="connsiteX2858" fmla="*/ 248606 w 1251770"/>
                <a:gd name="connsiteY2858" fmla="*/ 1336149 h 2350482"/>
                <a:gd name="connsiteX2859" fmla="*/ 258347 w 1251770"/>
                <a:gd name="connsiteY2859" fmla="*/ 1313724 h 2350482"/>
                <a:gd name="connsiteX2860" fmla="*/ 257409 w 1251770"/>
                <a:gd name="connsiteY2860" fmla="*/ 1311566 h 2350482"/>
                <a:gd name="connsiteX2861" fmla="*/ 258340 w 1251770"/>
                <a:gd name="connsiteY2861" fmla="*/ 1311171 h 2350482"/>
                <a:gd name="connsiteX2862" fmla="*/ 267628 w 1251770"/>
                <a:gd name="connsiteY2862" fmla="*/ 1288200 h 2350482"/>
                <a:gd name="connsiteX2863" fmla="*/ 266735 w 1251770"/>
                <a:gd name="connsiteY2863" fmla="*/ 1285992 h 2350482"/>
                <a:gd name="connsiteX2864" fmla="*/ 268942 w 1251770"/>
                <a:gd name="connsiteY2864" fmla="*/ 1285099 h 2350482"/>
                <a:gd name="connsiteX2865" fmla="*/ 278458 w 1251770"/>
                <a:gd name="connsiteY2865" fmla="*/ 1262675 h 2350482"/>
                <a:gd name="connsiteX2866" fmla="*/ 277824 w 1251770"/>
                <a:gd name="connsiteY2866" fmla="*/ 1261183 h 2350482"/>
                <a:gd name="connsiteX2867" fmla="*/ 281318 w 1251770"/>
                <a:gd name="connsiteY2867" fmla="*/ 1259668 h 2350482"/>
                <a:gd name="connsiteX2868" fmla="*/ 290834 w 1251770"/>
                <a:gd name="connsiteY2868" fmla="*/ 1235602 h 2350482"/>
                <a:gd name="connsiteX2869" fmla="*/ 289253 w 1251770"/>
                <a:gd name="connsiteY2869" fmla="*/ 1231606 h 2350482"/>
                <a:gd name="connsiteX2870" fmla="*/ 290826 w 1251770"/>
                <a:gd name="connsiteY2870" fmla="*/ 1230955 h 2350482"/>
                <a:gd name="connsiteX2871" fmla="*/ 300114 w 1251770"/>
                <a:gd name="connsiteY2871" fmla="*/ 1208530 h 2350482"/>
                <a:gd name="connsiteX2872" fmla="*/ 299676 w 1251770"/>
                <a:gd name="connsiteY2872" fmla="*/ 1207472 h 2350482"/>
                <a:gd name="connsiteX2873" fmla="*/ 303202 w 1251770"/>
                <a:gd name="connsiteY2873" fmla="*/ 1205976 h 2350482"/>
                <a:gd name="connsiteX2874" fmla="*/ 312490 w 1251770"/>
                <a:gd name="connsiteY2874" fmla="*/ 1183005 h 2350482"/>
                <a:gd name="connsiteX2875" fmla="*/ 311859 w 1251770"/>
                <a:gd name="connsiteY2875" fmla="*/ 1181444 h 2350482"/>
                <a:gd name="connsiteX2876" fmla="*/ 315577 w 1251770"/>
                <a:gd name="connsiteY2876" fmla="*/ 1179904 h 2350482"/>
                <a:gd name="connsiteX2877" fmla="*/ 324866 w 1251770"/>
                <a:gd name="connsiteY2877" fmla="*/ 1157480 h 2350482"/>
                <a:gd name="connsiteX2878" fmla="*/ 324513 w 1251770"/>
                <a:gd name="connsiteY2878" fmla="*/ 1156630 h 2350482"/>
                <a:gd name="connsiteX2879" fmla="*/ 328820 w 1251770"/>
                <a:gd name="connsiteY2879" fmla="*/ 1154927 h 2350482"/>
                <a:gd name="connsiteX2880" fmla="*/ 338788 w 1251770"/>
                <a:gd name="connsiteY2880" fmla="*/ 1131955 h 2350482"/>
                <a:gd name="connsiteX2881" fmla="*/ 337646 w 1251770"/>
                <a:gd name="connsiteY2881" fmla="*/ 1129325 h 2350482"/>
                <a:gd name="connsiteX2882" fmla="*/ 338782 w 1251770"/>
                <a:gd name="connsiteY2882" fmla="*/ 1128855 h 2350482"/>
                <a:gd name="connsiteX2883" fmla="*/ 348070 w 1251770"/>
                <a:gd name="connsiteY2883" fmla="*/ 1106430 h 2350482"/>
                <a:gd name="connsiteX2884" fmla="*/ 347632 w 1251770"/>
                <a:gd name="connsiteY2884" fmla="*/ 1105372 h 2350482"/>
                <a:gd name="connsiteX2885" fmla="*/ 351158 w 1251770"/>
                <a:gd name="connsiteY2885" fmla="*/ 1103876 h 2350482"/>
                <a:gd name="connsiteX2886" fmla="*/ 360013 w 1251770"/>
                <a:gd name="connsiteY2886" fmla="*/ 1081976 h 2350482"/>
                <a:gd name="connsiteX2887" fmla="*/ 363533 w 1251770"/>
                <a:gd name="connsiteY2887" fmla="*/ 1080447 h 2350482"/>
                <a:gd name="connsiteX2888" fmla="*/ 372435 w 1251770"/>
                <a:gd name="connsiteY2888" fmla="*/ 1057906 h 2350482"/>
                <a:gd name="connsiteX2889" fmla="*/ 377229 w 1251770"/>
                <a:gd name="connsiteY2889" fmla="*/ 1055920 h 2350482"/>
                <a:gd name="connsiteX2890" fmla="*/ 386745 w 1251770"/>
                <a:gd name="connsiteY2890" fmla="*/ 1032949 h 2350482"/>
                <a:gd name="connsiteX2891" fmla="*/ 386553 w 1251770"/>
                <a:gd name="connsiteY2891" fmla="*/ 1032488 h 2350482"/>
                <a:gd name="connsiteX2892" fmla="*/ 392926 w 1251770"/>
                <a:gd name="connsiteY2892" fmla="*/ 1029849 h 2350482"/>
                <a:gd name="connsiteX2893" fmla="*/ 402214 w 1251770"/>
                <a:gd name="connsiteY2893" fmla="*/ 1007424 h 2350482"/>
                <a:gd name="connsiteX2894" fmla="*/ 401844 w 1251770"/>
                <a:gd name="connsiteY2894" fmla="*/ 1006529 h 2350482"/>
                <a:gd name="connsiteX2895" fmla="*/ 405302 w 1251770"/>
                <a:gd name="connsiteY2895" fmla="*/ 1005097 h 2350482"/>
                <a:gd name="connsiteX2896" fmla="*/ 414341 w 1251770"/>
                <a:gd name="connsiteY2896" fmla="*/ 983275 h 2350482"/>
                <a:gd name="connsiteX2897" fmla="*/ 417678 w 1251770"/>
                <a:gd name="connsiteY2897" fmla="*/ 981893 h 2350482"/>
                <a:gd name="connsiteX2898" fmla="*/ 426529 w 1251770"/>
                <a:gd name="connsiteY2898" fmla="*/ 960524 h 2350482"/>
                <a:gd name="connsiteX2899" fmla="*/ 434694 w 1251770"/>
                <a:gd name="connsiteY2899" fmla="*/ 957141 h 2350482"/>
                <a:gd name="connsiteX2900" fmla="*/ 443982 w 1251770"/>
                <a:gd name="connsiteY2900" fmla="*/ 934717 h 2350482"/>
                <a:gd name="connsiteX2901" fmla="*/ 443064 w 1251770"/>
                <a:gd name="connsiteY2901" fmla="*/ 932502 h 2350482"/>
                <a:gd name="connsiteX2902" fmla="*/ 447070 w 1251770"/>
                <a:gd name="connsiteY2902" fmla="*/ 930842 h 2350482"/>
                <a:gd name="connsiteX2903" fmla="*/ 454694 w 1251770"/>
                <a:gd name="connsiteY2903" fmla="*/ 912435 h 2350482"/>
                <a:gd name="connsiteX2904" fmla="*/ 462540 w 1251770"/>
                <a:gd name="connsiteY2904" fmla="*/ 909185 h 2350482"/>
                <a:gd name="connsiteX2905" fmla="*/ 471828 w 1251770"/>
                <a:gd name="connsiteY2905" fmla="*/ 886760 h 2350482"/>
                <a:gd name="connsiteX2906" fmla="*/ 471085 w 1251770"/>
                <a:gd name="connsiteY2906" fmla="*/ 884968 h 2350482"/>
                <a:gd name="connsiteX2907" fmla="*/ 476236 w 1251770"/>
                <a:gd name="connsiteY2907" fmla="*/ 882886 h 2350482"/>
                <a:gd name="connsiteX2908" fmla="*/ 484039 w 1251770"/>
                <a:gd name="connsiteY2908" fmla="*/ 864498 h 2350482"/>
                <a:gd name="connsiteX2909" fmla="*/ 491933 w 1251770"/>
                <a:gd name="connsiteY2909" fmla="*/ 861228 h 2350482"/>
                <a:gd name="connsiteX2910" fmla="*/ 499781 w 1251770"/>
                <a:gd name="connsiteY2910" fmla="*/ 842279 h 2350482"/>
                <a:gd name="connsiteX2911" fmla="*/ 507403 w 1251770"/>
                <a:gd name="connsiteY2911" fmla="*/ 838891 h 2350482"/>
                <a:gd name="connsiteX2912" fmla="*/ 516014 w 1251770"/>
                <a:gd name="connsiteY2912" fmla="*/ 816580 h 2350482"/>
                <a:gd name="connsiteX2913" fmla="*/ 524193 w 1251770"/>
                <a:gd name="connsiteY2913" fmla="*/ 813273 h 2350482"/>
                <a:gd name="connsiteX2914" fmla="*/ 532244 w 1251770"/>
                <a:gd name="connsiteY2914" fmla="*/ 794298 h 2350482"/>
                <a:gd name="connsiteX2915" fmla="*/ 539436 w 1251770"/>
                <a:gd name="connsiteY2915" fmla="*/ 791388 h 2350482"/>
                <a:gd name="connsiteX2916" fmla="*/ 548028 w 1251770"/>
                <a:gd name="connsiteY2916" fmla="*/ 771127 h 2350482"/>
                <a:gd name="connsiteX2917" fmla="*/ 554906 w 1251770"/>
                <a:gd name="connsiteY2917" fmla="*/ 768411 h 2350482"/>
                <a:gd name="connsiteX2918" fmla="*/ 562645 w 1251770"/>
                <a:gd name="connsiteY2918" fmla="*/ 750597 h 2350482"/>
                <a:gd name="connsiteX2919" fmla="*/ 572148 w 1251770"/>
                <a:gd name="connsiteY2919" fmla="*/ 746753 h 2350482"/>
                <a:gd name="connsiteX2920" fmla="*/ 580909 w 1251770"/>
                <a:gd name="connsiteY2920" fmla="*/ 726110 h 2350482"/>
                <a:gd name="connsiteX2921" fmla="*/ 587845 w 1251770"/>
                <a:gd name="connsiteY2921" fmla="*/ 723096 h 2350482"/>
                <a:gd name="connsiteX2922" fmla="*/ 596293 w 1251770"/>
                <a:gd name="connsiteY2922" fmla="*/ 701706 h 2350482"/>
                <a:gd name="connsiteX2923" fmla="*/ 603315 w 1251770"/>
                <a:gd name="connsiteY2923" fmla="*/ 698797 h 2350482"/>
                <a:gd name="connsiteX2924" fmla="*/ 611713 w 1251770"/>
                <a:gd name="connsiteY2924" fmla="*/ 678522 h 2350482"/>
                <a:gd name="connsiteX2925" fmla="*/ 618785 w 1251770"/>
                <a:gd name="connsiteY2925" fmla="*/ 675593 h 2350482"/>
                <a:gd name="connsiteX2926" fmla="*/ 624221 w 1251770"/>
                <a:gd name="connsiteY2926" fmla="*/ 662468 h 2350482"/>
                <a:gd name="connsiteX2927" fmla="*/ 638444 w 1251770"/>
                <a:gd name="connsiteY2927" fmla="*/ 656577 h 2350482"/>
                <a:gd name="connsiteX2928" fmla="*/ 645961 w 1251770"/>
                <a:gd name="connsiteY2928" fmla="*/ 638427 h 2350482"/>
                <a:gd name="connsiteX2929" fmla="*/ 654365 w 1251770"/>
                <a:gd name="connsiteY2929" fmla="*/ 634691 h 2350482"/>
                <a:gd name="connsiteX2930" fmla="*/ 661769 w 1251770"/>
                <a:gd name="connsiteY2930" fmla="*/ 615507 h 2350482"/>
                <a:gd name="connsiteX2931" fmla="*/ 669834 w 1251770"/>
                <a:gd name="connsiteY2931" fmla="*/ 612166 h 2350482"/>
                <a:gd name="connsiteX2932" fmla="*/ 676543 w 1251770"/>
                <a:gd name="connsiteY2932" fmla="*/ 595970 h 2350482"/>
                <a:gd name="connsiteX2933" fmla="*/ 689945 w 1251770"/>
                <a:gd name="connsiteY2933" fmla="*/ 590283 h 2350482"/>
                <a:gd name="connsiteX2934" fmla="*/ 697372 w 1251770"/>
                <a:gd name="connsiteY2934" fmla="*/ 571919 h 2350482"/>
                <a:gd name="connsiteX2935" fmla="*/ 708510 w 1251770"/>
                <a:gd name="connsiteY2935" fmla="*/ 567305 h 2350482"/>
                <a:gd name="connsiteX2936" fmla="*/ 714485 w 1251770"/>
                <a:gd name="connsiteY2936" fmla="*/ 552875 h 2350482"/>
                <a:gd name="connsiteX2937" fmla="*/ 725300 w 1251770"/>
                <a:gd name="connsiteY2937" fmla="*/ 548289 h 2350482"/>
                <a:gd name="connsiteX2938" fmla="*/ 732575 w 1251770"/>
                <a:gd name="connsiteY2938" fmla="*/ 530305 h 2350482"/>
                <a:gd name="connsiteX2939" fmla="*/ 744090 w 1251770"/>
                <a:gd name="connsiteY2939" fmla="*/ 525536 h 2350482"/>
                <a:gd name="connsiteX2940" fmla="*/ 751075 w 1251770"/>
                <a:gd name="connsiteY2940" fmla="*/ 508675 h 2350482"/>
                <a:gd name="connsiteX2941" fmla="*/ 762652 w 1251770"/>
                <a:gd name="connsiteY2941" fmla="*/ 503878 h 2350482"/>
                <a:gd name="connsiteX2942" fmla="*/ 767930 w 1251770"/>
                <a:gd name="connsiteY2942" fmla="*/ 491139 h 2350482"/>
                <a:gd name="connsiteX2943" fmla="*/ 782538 w 1251770"/>
                <a:gd name="connsiteY2943" fmla="*/ 485088 h 2350482"/>
                <a:gd name="connsiteX2944" fmla="*/ 790132 w 1251770"/>
                <a:gd name="connsiteY2944" fmla="*/ 466746 h 2350482"/>
                <a:gd name="connsiteX2945" fmla="*/ 801325 w 1251770"/>
                <a:gd name="connsiteY2945" fmla="*/ 462110 h 2350482"/>
                <a:gd name="connsiteX2946" fmla="*/ 806763 w 1251770"/>
                <a:gd name="connsiteY2946" fmla="*/ 448984 h 2350482"/>
                <a:gd name="connsiteX2947" fmla="*/ 819889 w 1251770"/>
                <a:gd name="connsiteY2947" fmla="*/ 443546 h 2350482"/>
                <a:gd name="connsiteX2948" fmla="*/ 825780 w 1251770"/>
                <a:gd name="connsiteY2948" fmla="*/ 429326 h 2350482"/>
                <a:gd name="connsiteX2949" fmla="*/ 839999 w 1251770"/>
                <a:gd name="connsiteY2949" fmla="*/ 423436 h 2350482"/>
                <a:gd name="connsiteX2950" fmla="*/ 845531 w 1251770"/>
                <a:gd name="connsiteY2950" fmla="*/ 410082 h 2350482"/>
                <a:gd name="connsiteX2951" fmla="*/ 858563 w 1251770"/>
                <a:gd name="connsiteY2951" fmla="*/ 404420 h 2350482"/>
                <a:gd name="connsiteX2952" fmla="*/ 864793 w 1251770"/>
                <a:gd name="connsiteY2952" fmla="*/ 388643 h 2350482"/>
                <a:gd name="connsiteX2953" fmla="*/ 878447 w 1251770"/>
                <a:gd name="connsiteY2953" fmla="*/ 382988 h 2350482"/>
                <a:gd name="connsiteX2954" fmla="*/ 884498 w 1251770"/>
                <a:gd name="connsiteY2954" fmla="*/ 368380 h 2350482"/>
                <a:gd name="connsiteX2955" fmla="*/ 897237 w 1251770"/>
                <a:gd name="connsiteY2955" fmla="*/ 363104 h 2350482"/>
                <a:gd name="connsiteX2956" fmla="*/ 902283 w 1251770"/>
                <a:gd name="connsiteY2956" fmla="*/ 350922 h 2350482"/>
                <a:gd name="connsiteX2957" fmla="*/ 918443 w 1251770"/>
                <a:gd name="connsiteY2957" fmla="*/ 344540 h 2350482"/>
                <a:gd name="connsiteX2958" fmla="*/ 923803 w 1251770"/>
                <a:gd name="connsiteY2958" fmla="*/ 332201 h 2350482"/>
                <a:gd name="connsiteX2959" fmla="*/ 939005 w 1251770"/>
                <a:gd name="connsiteY2959" fmla="*/ 325750 h 2350482"/>
                <a:gd name="connsiteX2960" fmla="*/ 944928 w 1251770"/>
                <a:gd name="connsiteY2960" fmla="*/ 311102 h 2350482"/>
                <a:gd name="connsiteX2961" fmla="*/ 957569 w 1251770"/>
                <a:gd name="connsiteY2961" fmla="*/ 305866 h 2350482"/>
                <a:gd name="connsiteX2962" fmla="*/ 962182 w 1251770"/>
                <a:gd name="connsiteY2962" fmla="*/ 294728 h 2350482"/>
                <a:gd name="connsiteX2963" fmla="*/ 979594 w 1251770"/>
                <a:gd name="connsiteY2963" fmla="*/ 287688 h 2350482"/>
                <a:gd name="connsiteX2964" fmla="*/ 976711 w 1251770"/>
                <a:gd name="connsiteY2964" fmla="*/ 294330 h 2350482"/>
                <a:gd name="connsiteX2965" fmla="*/ 963770 w 1251770"/>
                <a:gd name="connsiteY2965" fmla="*/ 299691 h 2350482"/>
                <a:gd name="connsiteX2966" fmla="*/ 958333 w 1251770"/>
                <a:gd name="connsiteY2966" fmla="*/ 312817 h 2350482"/>
                <a:gd name="connsiteX2967" fmla="*/ 945207 w 1251770"/>
                <a:gd name="connsiteY2967" fmla="*/ 318255 h 2350482"/>
                <a:gd name="connsiteX2968" fmla="*/ 940052 w 1251770"/>
                <a:gd name="connsiteY2968" fmla="*/ 330699 h 2350482"/>
                <a:gd name="connsiteX2969" fmla="*/ 925096 w 1251770"/>
                <a:gd name="connsiteY2969" fmla="*/ 337044 h 2350482"/>
                <a:gd name="connsiteX2970" fmla="*/ 919484 w 1251770"/>
                <a:gd name="connsiteY2970" fmla="*/ 350924 h 2350482"/>
                <a:gd name="connsiteX2971" fmla="*/ 903891 w 1251770"/>
                <a:gd name="connsiteY2971" fmla="*/ 357382 h 2350482"/>
                <a:gd name="connsiteX2972" fmla="*/ 897432 w 1251770"/>
                <a:gd name="connsiteY2972" fmla="*/ 372975 h 2350482"/>
                <a:gd name="connsiteX2973" fmla="*/ 883554 w 1251770"/>
                <a:gd name="connsiteY2973" fmla="*/ 378587 h 2350482"/>
                <a:gd name="connsiteX2974" fmla="*/ 877208 w 1251770"/>
                <a:gd name="connsiteY2974" fmla="*/ 393542 h 2350482"/>
                <a:gd name="connsiteX2975" fmla="*/ 864764 w 1251770"/>
                <a:gd name="connsiteY2975" fmla="*/ 398697 h 2350482"/>
                <a:gd name="connsiteX2976" fmla="*/ 859327 w 1251770"/>
                <a:gd name="connsiteY2976" fmla="*/ 411823 h 2350482"/>
                <a:gd name="connsiteX2977" fmla="*/ 846201 w 1251770"/>
                <a:gd name="connsiteY2977" fmla="*/ 417261 h 2350482"/>
                <a:gd name="connsiteX2978" fmla="*/ 839491 w 1251770"/>
                <a:gd name="connsiteY2978" fmla="*/ 433458 h 2350482"/>
                <a:gd name="connsiteX2979" fmla="*/ 826089 w 1251770"/>
                <a:gd name="connsiteY2979" fmla="*/ 439144 h 2350482"/>
                <a:gd name="connsiteX2980" fmla="*/ 819963 w 1251770"/>
                <a:gd name="connsiteY2980" fmla="*/ 454296 h 2350482"/>
                <a:gd name="connsiteX2981" fmla="*/ 807979 w 1251770"/>
                <a:gd name="connsiteY2981" fmla="*/ 459029 h 2350482"/>
                <a:gd name="connsiteX2982" fmla="*/ 800000 w 1251770"/>
                <a:gd name="connsiteY2982" fmla="*/ 477396 h 2350482"/>
                <a:gd name="connsiteX2983" fmla="*/ 792056 w 1251770"/>
                <a:gd name="connsiteY2983" fmla="*/ 480687 h 2350482"/>
                <a:gd name="connsiteX2984" fmla="*/ 786082 w 1251770"/>
                <a:gd name="connsiteY2984" fmla="*/ 495110 h 2350482"/>
                <a:gd name="connsiteX2985" fmla="*/ 771948 w 1251770"/>
                <a:gd name="connsiteY2985" fmla="*/ 501251 h 2350482"/>
                <a:gd name="connsiteX2986" fmla="*/ 765567 w 1251770"/>
                <a:gd name="connsiteY2986" fmla="*/ 517409 h 2350482"/>
                <a:gd name="connsiteX2987" fmla="*/ 753384 w 1251770"/>
                <a:gd name="connsiteY2987" fmla="*/ 522456 h 2350482"/>
                <a:gd name="connsiteX2988" fmla="*/ 745920 w 1251770"/>
                <a:gd name="connsiteY2988" fmla="*/ 540477 h 2350482"/>
                <a:gd name="connsiteX2989" fmla="*/ 736593 w 1251770"/>
                <a:gd name="connsiteY2989" fmla="*/ 544339 h 2350482"/>
                <a:gd name="connsiteX2990" fmla="*/ 728997 w 1251770"/>
                <a:gd name="connsiteY2990" fmla="*/ 562681 h 2350482"/>
                <a:gd name="connsiteX2991" fmla="*/ 717803 w 1251770"/>
                <a:gd name="connsiteY2991" fmla="*/ 567317 h 2350482"/>
                <a:gd name="connsiteX2992" fmla="*/ 711526 w 1251770"/>
                <a:gd name="connsiteY2992" fmla="*/ 582474 h 2350482"/>
                <a:gd name="connsiteX2993" fmla="*/ 702334 w 1251770"/>
                <a:gd name="connsiteY2993" fmla="*/ 586560 h 2350482"/>
                <a:gd name="connsiteX2994" fmla="*/ 695620 w 1251770"/>
                <a:gd name="connsiteY2994" fmla="*/ 603954 h 2350482"/>
                <a:gd name="connsiteX2995" fmla="*/ 682451 w 1251770"/>
                <a:gd name="connsiteY2995" fmla="*/ 609539 h 2350482"/>
                <a:gd name="connsiteX2996" fmla="*/ 675305 w 1251770"/>
                <a:gd name="connsiteY2996" fmla="*/ 627201 h 2350482"/>
                <a:gd name="connsiteX2997" fmla="*/ 666754 w 1251770"/>
                <a:gd name="connsiteY2997" fmla="*/ 630744 h 2350482"/>
                <a:gd name="connsiteX2998" fmla="*/ 658356 w 1251770"/>
                <a:gd name="connsiteY2998" fmla="*/ 651018 h 2350482"/>
                <a:gd name="connsiteX2999" fmla="*/ 651285 w 1251770"/>
                <a:gd name="connsiteY2999" fmla="*/ 653948 h 2350482"/>
                <a:gd name="connsiteX3000" fmla="*/ 644411 w 1251770"/>
                <a:gd name="connsiteY3000" fmla="*/ 670540 h 2350482"/>
                <a:gd name="connsiteX3001" fmla="*/ 631400 w 1251770"/>
                <a:gd name="connsiteY3001" fmla="*/ 676058 h 2350482"/>
                <a:gd name="connsiteX3002" fmla="*/ 621997 w 1251770"/>
                <a:gd name="connsiteY3002" fmla="*/ 699297 h 2350482"/>
                <a:gd name="connsiteX3003" fmla="*/ 615703 w 1251770"/>
                <a:gd name="connsiteY3003" fmla="*/ 701904 h 2350482"/>
                <a:gd name="connsiteX3004" fmla="*/ 608078 w 1251770"/>
                <a:gd name="connsiteY3004" fmla="*/ 720312 h 2350482"/>
                <a:gd name="connsiteX3005" fmla="*/ 600233 w 1251770"/>
                <a:gd name="connsiteY3005" fmla="*/ 723562 h 2350482"/>
                <a:gd name="connsiteX3006" fmla="*/ 592769 w 1251770"/>
                <a:gd name="connsiteY3006" fmla="*/ 741583 h 2350482"/>
                <a:gd name="connsiteX3007" fmla="*/ 583444 w 1251770"/>
                <a:gd name="connsiteY3007" fmla="*/ 745445 h 2350482"/>
                <a:gd name="connsiteX3008" fmla="*/ 575206 w 1251770"/>
                <a:gd name="connsiteY3008" fmla="*/ 765334 h 2350482"/>
                <a:gd name="connsiteX3009" fmla="*/ 567748 w 1251770"/>
                <a:gd name="connsiteY3009" fmla="*/ 768424 h 2350482"/>
                <a:gd name="connsiteX3010" fmla="*/ 559898 w 1251770"/>
                <a:gd name="connsiteY3010" fmla="*/ 787373 h 2350482"/>
                <a:gd name="connsiteX3011" fmla="*/ 552277 w 1251770"/>
                <a:gd name="connsiteY3011" fmla="*/ 790760 h 2350482"/>
                <a:gd name="connsiteX3012" fmla="*/ 542989 w 1251770"/>
                <a:gd name="connsiteY3012" fmla="*/ 814826 h 2350482"/>
                <a:gd name="connsiteX3013" fmla="*/ 543081 w 1251770"/>
                <a:gd name="connsiteY3013" fmla="*/ 815062 h 2350482"/>
                <a:gd name="connsiteX3014" fmla="*/ 539901 w 1251770"/>
                <a:gd name="connsiteY3014" fmla="*/ 816379 h 2350482"/>
                <a:gd name="connsiteX3015" fmla="*/ 532597 w 1251770"/>
                <a:gd name="connsiteY3015" fmla="*/ 834013 h 2350482"/>
                <a:gd name="connsiteX3016" fmla="*/ 522884 w 1251770"/>
                <a:gd name="connsiteY3016" fmla="*/ 838037 h 2350482"/>
                <a:gd name="connsiteX3017" fmla="*/ 513596 w 1251770"/>
                <a:gd name="connsiteY3017" fmla="*/ 860461 h 2350482"/>
                <a:gd name="connsiteX3018" fmla="*/ 514060 w 1251770"/>
                <a:gd name="connsiteY3018" fmla="*/ 861583 h 2350482"/>
                <a:gd name="connsiteX3019" fmla="*/ 507414 w 1251770"/>
                <a:gd name="connsiteY3019" fmla="*/ 864336 h 2350482"/>
                <a:gd name="connsiteX3020" fmla="*/ 499150 w 1251770"/>
                <a:gd name="connsiteY3020" fmla="*/ 884290 h 2350482"/>
                <a:gd name="connsiteX3021" fmla="*/ 495038 w 1251770"/>
                <a:gd name="connsiteY3021" fmla="*/ 885993 h 2350482"/>
                <a:gd name="connsiteX3022" fmla="*/ 485751 w 1251770"/>
                <a:gd name="connsiteY3022" fmla="*/ 908418 h 2350482"/>
                <a:gd name="connsiteX3023" fmla="*/ 486048 w 1251770"/>
                <a:gd name="connsiteY3023" fmla="*/ 909138 h 2350482"/>
                <a:gd name="connsiteX3024" fmla="*/ 478249 w 1251770"/>
                <a:gd name="connsiteY3024" fmla="*/ 912292 h 2350482"/>
                <a:gd name="connsiteX3025" fmla="*/ 468734 w 1251770"/>
                <a:gd name="connsiteY3025" fmla="*/ 934717 h 2350482"/>
                <a:gd name="connsiteX3026" fmla="*/ 469113 w 1251770"/>
                <a:gd name="connsiteY3026" fmla="*/ 935608 h 2350482"/>
                <a:gd name="connsiteX3027" fmla="*/ 465648 w 1251770"/>
                <a:gd name="connsiteY3027" fmla="*/ 937044 h 2350482"/>
                <a:gd name="connsiteX3028" fmla="*/ 457093 w 1251770"/>
                <a:gd name="connsiteY3028" fmla="*/ 957695 h 2350482"/>
                <a:gd name="connsiteX3029" fmla="*/ 450630 w 1251770"/>
                <a:gd name="connsiteY3029" fmla="*/ 960248 h 2350482"/>
                <a:gd name="connsiteX3030" fmla="*/ 440888 w 1251770"/>
                <a:gd name="connsiteY3030" fmla="*/ 982672 h 2350482"/>
                <a:gd name="connsiteX3031" fmla="*/ 441090 w 1251770"/>
                <a:gd name="connsiteY3031" fmla="*/ 983135 h 2350482"/>
                <a:gd name="connsiteX3032" fmla="*/ 436480 w 1251770"/>
                <a:gd name="connsiteY3032" fmla="*/ 985000 h 2350482"/>
                <a:gd name="connsiteX3033" fmla="*/ 426965 w 1251770"/>
                <a:gd name="connsiteY3033" fmla="*/ 1007424 h 2350482"/>
                <a:gd name="connsiteX3034" fmla="*/ 427412 w 1251770"/>
                <a:gd name="connsiteY3034" fmla="*/ 1008477 h 2350482"/>
                <a:gd name="connsiteX3035" fmla="*/ 423878 w 1251770"/>
                <a:gd name="connsiteY3035" fmla="*/ 1009977 h 2350482"/>
                <a:gd name="connsiteX3036" fmla="*/ 415022 w 1251770"/>
                <a:gd name="connsiteY3036" fmla="*/ 1031879 h 2350482"/>
                <a:gd name="connsiteX3037" fmla="*/ 411502 w 1251770"/>
                <a:gd name="connsiteY3037" fmla="*/ 1033409 h 2350482"/>
                <a:gd name="connsiteX3038" fmla="*/ 402358 w 1251770"/>
                <a:gd name="connsiteY3038" fmla="*/ 1056562 h 2350482"/>
                <a:gd name="connsiteX3039" fmla="*/ 399127 w 1251770"/>
                <a:gd name="connsiteY3039" fmla="*/ 1057933 h 2350482"/>
                <a:gd name="connsiteX3040" fmla="*/ 389839 w 1251770"/>
                <a:gd name="connsiteY3040" fmla="*/ 1080905 h 2350482"/>
                <a:gd name="connsiteX3041" fmla="*/ 390297 w 1251770"/>
                <a:gd name="connsiteY3041" fmla="*/ 1082037 h 2350482"/>
                <a:gd name="connsiteX3042" fmla="*/ 385430 w 1251770"/>
                <a:gd name="connsiteY3042" fmla="*/ 1084006 h 2350482"/>
                <a:gd name="connsiteX3043" fmla="*/ 375915 w 1251770"/>
                <a:gd name="connsiteY3043" fmla="*/ 1106430 h 2350482"/>
                <a:gd name="connsiteX3044" fmla="*/ 376363 w 1251770"/>
                <a:gd name="connsiteY3044" fmla="*/ 1107484 h 2350482"/>
                <a:gd name="connsiteX3045" fmla="*/ 372828 w 1251770"/>
                <a:gd name="connsiteY3045" fmla="*/ 1108983 h 2350482"/>
                <a:gd name="connsiteX3046" fmla="*/ 363540 w 1251770"/>
                <a:gd name="connsiteY3046" fmla="*/ 1131955 h 2350482"/>
                <a:gd name="connsiteX3047" fmla="*/ 364170 w 1251770"/>
                <a:gd name="connsiteY3047" fmla="*/ 1133515 h 2350482"/>
                <a:gd name="connsiteX3048" fmla="*/ 360452 w 1251770"/>
                <a:gd name="connsiteY3048" fmla="*/ 1135055 h 2350482"/>
                <a:gd name="connsiteX3049" fmla="*/ 351163 w 1251770"/>
                <a:gd name="connsiteY3049" fmla="*/ 1157480 h 2350482"/>
                <a:gd name="connsiteX3050" fmla="*/ 352064 w 1251770"/>
                <a:gd name="connsiteY3050" fmla="*/ 1159654 h 2350482"/>
                <a:gd name="connsiteX3051" fmla="*/ 351171 w 1251770"/>
                <a:gd name="connsiteY3051" fmla="*/ 1160033 h 2350482"/>
                <a:gd name="connsiteX3052" fmla="*/ 341882 w 1251770"/>
                <a:gd name="connsiteY3052" fmla="*/ 1183005 h 2350482"/>
                <a:gd name="connsiteX3053" fmla="*/ 342513 w 1251770"/>
                <a:gd name="connsiteY3053" fmla="*/ 1184565 h 2350482"/>
                <a:gd name="connsiteX3054" fmla="*/ 338794 w 1251770"/>
                <a:gd name="connsiteY3054" fmla="*/ 1186106 h 2350482"/>
                <a:gd name="connsiteX3055" fmla="*/ 329506 w 1251770"/>
                <a:gd name="connsiteY3055" fmla="*/ 1208530 h 2350482"/>
                <a:gd name="connsiteX3056" fmla="*/ 329889 w 1251770"/>
                <a:gd name="connsiteY3056" fmla="*/ 1209457 h 2350482"/>
                <a:gd name="connsiteX3057" fmla="*/ 325099 w 1251770"/>
                <a:gd name="connsiteY3057" fmla="*/ 1211536 h 2350482"/>
                <a:gd name="connsiteX3058" fmla="*/ 315584 w 1251770"/>
                <a:gd name="connsiteY3058" fmla="*/ 1235602 h 2350482"/>
                <a:gd name="connsiteX3059" fmla="*/ 317164 w 1251770"/>
                <a:gd name="connsiteY3059" fmla="*/ 1239598 h 2350482"/>
                <a:gd name="connsiteX3060" fmla="*/ 315591 w 1251770"/>
                <a:gd name="connsiteY3060" fmla="*/ 1240250 h 2350482"/>
                <a:gd name="connsiteX3061" fmla="*/ 306302 w 1251770"/>
                <a:gd name="connsiteY3061" fmla="*/ 1262675 h 2350482"/>
                <a:gd name="connsiteX3062" fmla="*/ 306830 w 1251770"/>
                <a:gd name="connsiteY3062" fmla="*/ 1263948 h 2350482"/>
                <a:gd name="connsiteX3063" fmla="*/ 303667 w 1251770"/>
                <a:gd name="connsiteY3063" fmla="*/ 1265228 h 2350482"/>
                <a:gd name="connsiteX3064" fmla="*/ 293926 w 1251770"/>
                <a:gd name="connsiteY3064" fmla="*/ 1288200 h 2350482"/>
                <a:gd name="connsiteX3065" fmla="*/ 295045 w 1251770"/>
                <a:gd name="connsiteY3065" fmla="*/ 1290839 h 2350482"/>
                <a:gd name="connsiteX3066" fmla="*/ 293932 w 1251770"/>
                <a:gd name="connsiteY3066" fmla="*/ 1291300 h 2350482"/>
                <a:gd name="connsiteX3067" fmla="*/ 284645 w 1251770"/>
                <a:gd name="connsiteY3067" fmla="*/ 1313724 h 2350482"/>
                <a:gd name="connsiteX3068" fmla="*/ 285499 w 1251770"/>
                <a:gd name="connsiteY3068" fmla="*/ 1315789 h 2350482"/>
                <a:gd name="connsiteX3069" fmla="*/ 283330 w 1251770"/>
                <a:gd name="connsiteY3069" fmla="*/ 1316731 h 2350482"/>
                <a:gd name="connsiteX3070" fmla="*/ 273814 w 1251770"/>
                <a:gd name="connsiteY3070" fmla="*/ 1340796 h 2350482"/>
                <a:gd name="connsiteX3071" fmla="*/ 275431 w 1251770"/>
                <a:gd name="connsiteY3071" fmla="*/ 1344885 h 2350482"/>
                <a:gd name="connsiteX3072" fmla="*/ 274048 w 1251770"/>
                <a:gd name="connsiteY3072" fmla="*/ 1345444 h 2350482"/>
                <a:gd name="connsiteX3073" fmla="*/ 264533 w 1251770"/>
                <a:gd name="connsiteY3073" fmla="*/ 1367869 h 2350482"/>
                <a:gd name="connsiteX3074" fmla="*/ 265452 w 1251770"/>
                <a:gd name="connsiteY3074" fmla="*/ 1370034 h 2350482"/>
                <a:gd name="connsiteX3075" fmla="*/ 264539 w 1251770"/>
                <a:gd name="connsiteY3075" fmla="*/ 1370421 h 2350482"/>
                <a:gd name="connsiteX3076" fmla="*/ 255251 w 1251770"/>
                <a:gd name="connsiteY3076" fmla="*/ 1393393 h 2350482"/>
                <a:gd name="connsiteX3077" fmla="*/ 257398 w 1251770"/>
                <a:gd name="connsiteY3077" fmla="*/ 1398701 h 2350482"/>
                <a:gd name="connsiteX3078" fmla="*/ 255258 w 1251770"/>
                <a:gd name="connsiteY3078" fmla="*/ 1399588 h 2350482"/>
                <a:gd name="connsiteX3079" fmla="*/ 245969 w 1251770"/>
                <a:gd name="connsiteY3079" fmla="*/ 1422012 h 2350482"/>
                <a:gd name="connsiteX3080" fmla="*/ 247339 w 1251770"/>
                <a:gd name="connsiteY3080" fmla="*/ 1425322 h 2350482"/>
                <a:gd name="connsiteX3081" fmla="*/ 245977 w 1251770"/>
                <a:gd name="connsiteY3081" fmla="*/ 1425886 h 2350482"/>
                <a:gd name="connsiteX3082" fmla="*/ 236688 w 1251770"/>
                <a:gd name="connsiteY3082" fmla="*/ 1448310 h 2350482"/>
                <a:gd name="connsiteX3083" fmla="*/ 238423 w 1251770"/>
                <a:gd name="connsiteY3083" fmla="*/ 1452498 h 2350482"/>
                <a:gd name="connsiteX3084" fmla="*/ 235374 w 1251770"/>
                <a:gd name="connsiteY3084" fmla="*/ 1453731 h 2350482"/>
                <a:gd name="connsiteX3085" fmla="*/ 225858 w 1251770"/>
                <a:gd name="connsiteY3085" fmla="*/ 1476156 h 2350482"/>
                <a:gd name="connsiteX3086" fmla="*/ 227296 w 1251770"/>
                <a:gd name="connsiteY3086" fmla="*/ 1479543 h 2350482"/>
                <a:gd name="connsiteX3087" fmla="*/ 226092 w 1251770"/>
                <a:gd name="connsiteY3087" fmla="*/ 1480030 h 2350482"/>
                <a:gd name="connsiteX3088" fmla="*/ 216577 w 1251770"/>
                <a:gd name="connsiteY3088" fmla="*/ 1502455 h 2350482"/>
                <a:gd name="connsiteX3089" fmla="*/ 219282 w 1251770"/>
                <a:gd name="connsiteY3089" fmla="*/ 1508830 h 2350482"/>
                <a:gd name="connsiteX3090" fmla="*/ 210389 w 1251770"/>
                <a:gd name="connsiteY3090" fmla="*/ 1530300 h 2350482"/>
                <a:gd name="connsiteX3091" fmla="*/ 211759 w 1251770"/>
                <a:gd name="connsiteY3091" fmla="*/ 1533609 h 2350482"/>
                <a:gd name="connsiteX3092" fmla="*/ 210395 w 1251770"/>
                <a:gd name="connsiteY3092" fmla="*/ 1534174 h 2350482"/>
                <a:gd name="connsiteX3093" fmla="*/ 201107 w 1251770"/>
                <a:gd name="connsiteY3093" fmla="*/ 1556598 h 2350482"/>
                <a:gd name="connsiteX3094" fmla="*/ 203780 w 1251770"/>
                <a:gd name="connsiteY3094" fmla="*/ 1563052 h 2350482"/>
                <a:gd name="connsiteX3095" fmla="*/ 194919 w 1251770"/>
                <a:gd name="connsiteY3095" fmla="*/ 1584444 h 2350482"/>
                <a:gd name="connsiteX3096" fmla="*/ 197384 w 1251770"/>
                <a:gd name="connsiteY3096" fmla="*/ 1590394 h 2350482"/>
                <a:gd name="connsiteX3097" fmla="*/ 194926 w 1251770"/>
                <a:gd name="connsiteY3097" fmla="*/ 1591412 h 2350482"/>
                <a:gd name="connsiteX3098" fmla="*/ 185639 w 1251770"/>
                <a:gd name="connsiteY3098" fmla="*/ 1613837 h 2350482"/>
                <a:gd name="connsiteX3099" fmla="*/ 187670 w 1251770"/>
                <a:gd name="connsiteY3099" fmla="*/ 1618742 h 2350482"/>
                <a:gd name="connsiteX3100" fmla="*/ 179450 w 1251770"/>
                <a:gd name="connsiteY3100" fmla="*/ 1638588 h 2350482"/>
                <a:gd name="connsiteX3101" fmla="*/ 182177 w 1251770"/>
                <a:gd name="connsiteY3101" fmla="*/ 1645172 h 2350482"/>
                <a:gd name="connsiteX3102" fmla="*/ 181230 w 1251770"/>
                <a:gd name="connsiteY3102" fmla="*/ 1645556 h 2350482"/>
                <a:gd name="connsiteX3103" fmla="*/ 171714 w 1251770"/>
                <a:gd name="connsiteY3103" fmla="*/ 1667980 h 2350482"/>
                <a:gd name="connsiteX3104" fmla="*/ 174582 w 1251770"/>
                <a:gd name="connsiteY3104" fmla="*/ 1674738 h 2350482"/>
                <a:gd name="connsiteX3105" fmla="*/ 165526 w 1251770"/>
                <a:gd name="connsiteY3105" fmla="*/ 1696599 h 2350482"/>
                <a:gd name="connsiteX3106" fmla="*/ 168360 w 1251770"/>
                <a:gd name="connsiteY3106" fmla="*/ 1703439 h 2350482"/>
                <a:gd name="connsiteX3107" fmla="*/ 159340 w 1251770"/>
                <a:gd name="connsiteY3107" fmla="*/ 1725218 h 2350482"/>
                <a:gd name="connsiteX3108" fmla="*/ 162064 w 1251770"/>
                <a:gd name="connsiteY3108" fmla="*/ 1731796 h 2350482"/>
                <a:gd name="connsiteX3109" fmla="*/ 153151 w 1251770"/>
                <a:gd name="connsiteY3109" fmla="*/ 1753838 h 2350482"/>
                <a:gd name="connsiteX3110" fmla="*/ 155429 w 1251770"/>
                <a:gd name="connsiteY3110" fmla="*/ 1759473 h 2350482"/>
                <a:gd name="connsiteX3111" fmla="*/ 146963 w 1251770"/>
                <a:gd name="connsiteY3111" fmla="*/ 1780910 h 2350482"/>
                <a:gd name="connsiteX3112" fmla="*/ 149572 w 1251770"/>
                <a:gd name="connsiteY3112" fmla="*/ 1787516 h 2350482"/>
                <a:gd name="connsiteX3113" fmla="*/ 140775 w 1251770"/>
                <a:gd name="connsiteY3113" fmla="*/ 1808755 h 2350482"/>
                <a:gd name="connsiteX3114" fmla="*/ 143448 w 1251770"/>
                <a:gd name="connsiteY3114" fmla="*/ 1815208 h 2350482"/>
                <a:gd name="connsiteX3115" fmla="*/ 134587 w 1251770"/>
                <a:gd name="connsiteY3115" fmla="*/ 1836600 h 2350482"/>
                <a:gd name="connsiteX3116" fmla="*/ 139127 w 1251770"/>
                <a:gd name="connsiteY3116" fmla="*/ 1847562 h 2350482"/>
                <a:gd name="connsiteX3117" fmla="*/ 131493 w 1251770"/>
                <a:gd name="connsiteY3117" fmla="*/ 1865993 h 2350482"/>
                <a:gd name="connsiteX3118" fmla="*/ 133672 w 1251770"/>
                <a:gd name="connsiteY3118" fmla="*/ 1871253 h 2350482"/>
                <a:gd name="connsiteX3119" fmla="*/ 133274 w 1251770"/>
                <a:gd name="connsiteY3119" fmla="*/ 1871414 h 2350482"/>
                <a:gd name="connsiteX3120" fmla="*/ 123759 w 1251770"/>
                <a:gd name="connsiteY3120" fmla="*/ 1893839 h 2350482"/>
                <a:gd name="connsiteX3121" fmla="*/ 128582 w 1251770"/>
                <a:gd name="connsiteY3121" fmla="*/ 1905206 h 2350482"/>
                <a:gd name="connsiteX3122" fmla="*/ 120664 w 1251770"/>
                <a:gd name="connsiteY3122" fmla="*/ 1924778 h 2350482"/>
                <a:gd name="connsiteX3123" fmla="*/ 123463 w 1251770"/>
                <a:gd name="connsiteY3123" fmla="*/ 1931698 h 2350482"/>
                <a:gd name="connsiteX3124" fmla="*/ 114476 w 1251770"/>
                <a:gd name="connsiteY3124" fmla="*/ 1953396 h 2350482"/>
                <a:gd name="connsiteX3125" fmla="*/ 119177 w 1251770"/>
                <a:gd name="connsiteY3125" fmla="*/ 1964744 h 2350482"/>
                <a:gd name="connsiteX3126" fmla="*/ 111382 w 1251770"/>
                <a:gd name="connsiteY3126" fmla="*/ 1983562 h 2350482"/>
                <a:gd name="connsiteX3127" fmla="*/ 115673 w 1251770"/>
                <a:gd name="connsiteY3127" fmla="*/ 1993919 h 2350482"/>
                <a:gd name="connsiteX3128" fmla="*/ 108288 w 1251770"/>
                <a:gd name="connsiteY3128" fmla="*/ 2012181 h 2350482"/>
                <a:gd name="connsiteX3129" fmla="*/ 112616 w 1251770"/>
                <a:gd name="connsiteY3129" fmla="*/ 2022883 h 2350482"/>
                <a:gd name="connsiteX3130" fmla="*/ 105194 w 1251770"/>
                <a:gd name="connsiteY3130" fmla="*/ 2040801 h 2350482"/>
                <a:gd name="connsiteX3131" fmla="*/ 109734 w 1251770"/>
                <a:gd name="connsiteY3131" fmla="*/ 2051761 h 2350482"/>
                <a:gd name="connsiteX3132" fmla="*/ 102100 w 1251770"/>
                <a:gd name="connsiteY3132" fmla="*/ 2070193 h 2350482"/>
                <a:gd name="connsiteX3133" fmla="*/ 106494 w 1251770"/>
                <a:gd name="connsiteY3133" fmla="*/ 2080801 h 2350482"/>
                <a:gd name="connsiteX3134" fmla="*/ 99006 w 1251770"/>
                <a:gd name="connsiteY3134" fmla="*/ 2098038 h 2350482"/>
                <a:gd name="connsiteX3135" fmla="*/ 105895 w 1251770"/>
                <a:gd name="connsiteY3135" fmla="*/ 2113895 h 2350482"/>
                <a:gd name="connsiteX3136" fmla="*/ 99006 w 1251770"/>
                <a:gd name="connsiteY3136" fmla="*/ 2130525 h 2350482"/>
                <a:gd name="connsiteX3137" fmla="*/ 103296 w 1251770"/>
                <a:gd name="connsiteY3137" fmla="*/ 2140882 h 2350482"/>
                <a:gd name="connsiteX3138" fmla="*/ 95912 w 1251770"/>
                <a:gd name="connsiteY3138" fmla="*/ 2159144 h 2350482"/>
                <a:gd name="connsiteX3139" fmla="*/ 100414 w 1251770"/>
                <a:gd name="connsiteY3139" fmla="*/ 2170277 h 2350482"/>
                <a:gd name="connsiteX3140" fmla="*/ 92818 w 1251770"/>
                <a:gd name="connsiteY3140" fmla="*/ 2187762 h 2350482"/>
                <a:gd name="connsiteX3141" fmla="*/ 98984 w 1251770"/>
                <a:gd name="connsiteY3141" fmla="*/ 2201954 h 2350482"/>
                <a:gd name="connsiteX3142" fmla="*/ 92818 w 1251770"/>
                <a:gd name="connsiteY3142" fmla="*/ 2217928 h 2350482"/>
                <a:gd name="connsiteX3143" fmla="*/ 98845 w 1251770"/>
                <a:gd name="connsiteY3143" fmla="*/ 2233543 h 2350482"/>
                <a:gd name="connsiteX3144" fmla="*/ 92818 w 1251770"/>
                <a:gd name="connsiteY3144" fmla="*/ 2248095 h 2350482"/>
                <a:gd name="connsiteX3145" fmla="*/ 97541 w 1251770"/>
                <a:gd name="connsiteY3145" fmla="*/ 2259495 h 2350482"/>
                <a:gd name="connsiteX3146" fmla="*/ 89724 w 1251770"/>
                <a:gd name="connsiteY3146" fmla="*/ 2277487 h 2350482"/>
                <a:gd name="connsiteX3147" fmla="*/ 96285 w 1251770"/>
                <a:gd name="connsiteY3147" fmla="*/ 2292588 h 2350482"/>
                <a:gd name="connsiteX3148" fmla="*/ 89724 w 1251770"/>
                <a:gd name="connsiteY3148" fmla="*/ 2308426 h 2350482"/>
                <a:gd name="connsiteX3149" fmla="*/ 95812 w 1251770"/>
                <a:gd name="connsiteY3149" fmla="*/ 2323123 h 2350482"/>
                <a:gd name="connsiteX3150" fmla="*/ 89724 w 1251770"/>
                <a:gd name="connsiteY3150" fmla="*/ 2337819 h 2350482"/>
                <a:gd name="connsiteX3151" fmla="*/ 94969 w 1251770"/>
                <a:gd name="connsiteY3151" fmla="*/ 2350482 h 2350482"/>
                <a:gd name="connsiteX3152" fmla="*/ 147906 w 1251770"/>
                <a:gd name="connsiteY3152" fmla="*/ 2350482 h 2350482"/>
                <a:gd name="connsiteX3153" fmla="*/ 153151 w 1251770"/>
                <a:gd name="connsiteY3153" fmla="*/ 2337819 h 2350482"/>
                <a:gd name="connsiteX3154" fmla="*/ 147063 w 1251770"/>
                <a:gd name="connsiteY3154" fmla="*/ 2323123 h 2350482"/>
                <a:gd name="connsiteX3155" fmla="*/ 153151 w 1251770"/>
                <a:gd name="connsiteY3155" fmla="*/ 2308426 h 2350482"/>
                <a:gd name="connsiteX3156" fmla="*/ 148101 w 1251770"/>
                <a:gd name="connsiteY3156" fmla="*/ 2296234 h 2350482"/>
                <a:gd name="connsiteX3157" fmla="*/ 156246 w 1251770"/>
                <a:gd name="connsiteY3157" fmla="*/ 2277487 h 2350482"/>
                <a:gd name="connsiteX3158" fmla="*/ 150013 w 1251770"/>
                <a:gd name="connsiteY3158" fmla="*/ 2263140 h 2350482"/>
                <a:gd name="connsiteX3159" fmla="*/ 156245 w 1251770"/>
                <a:gd name="connsiteY3159" fmla="*/ 2248095 h 2350482"/>
                <a:gd name="connsiteX3160" fmla="*/ 150218 w 1251770"/>
                <a:gd name="connsiteY3160" fmla="*/ 2233544 h 2350482"/>
                <a:gd name="connsiteX3161" fmla="*/ 156245 w 1251770"/>
                <a:gd name="connsiteY3161" fmla="*/ 2217928 h 2350482"/>
                <a:gd name="connsiteX3162" fmla="*/ 151535 w 1251770"/>
                <a:gd name="connsiteY3162" fmla="*/ 2205727 h 2350482"/>
                <a:gd name="connsiteX3163" fmla="*/ 159340 w 1251770"/>
                <a:gd name="connsiteY3163" fmla="*/ 2187762 h 2350482"/>
                <a:gd name="connsiteX3164" fmla="*/ 153346 w 1251770"/>
                <a:gd name="connsiteY3164" fmla="*/ 2173965 h 2350482"/>
                <a:gd name="connsiteX3165" fmla="*/ 159339 w 1251770"/>
                <a:gd name="connsiteY3165" fmla="*/ 2159144 h 2350482"/>
                <a:gd name="connsiteX3166" fmla="*/ 155011 w 1251770"/>
                <a:gd name="connsiteY3166" fmla="*/ 2148441 h 2350482"/>
                <a:gd name="connsiteX3167" fmla="*/ 162433 w 1251770"/>
                <a:gd name="connsiteY3167" fmla="*/ 2130525 h 2350482"/>
                <a:gd name="connsiteX3168" fmla="*/ 157054 w 1251770"/>
                <a:gd name="connsiteY3168" fmla="*/ 2117541 h 2350482"/>
                <a:gd name="connsiteX3169" fmla="*/ 165527 w 1251770"/>
                <a:gd name="connsiteY3169" fmla="*/ 2098038 h 2350482"/>
                <a:gd name="connsiteX3170" fmla="*/ 159623 w 1251770"/>
                <a:gd name="connsiteY3170" fmla="*/ 2084445 h 2350482"/>
                <a:gd name="connsiteX3171" fmla="*/ 165526 w 1251770"/>
                <a:gd name="connsiteY3171" fmla="*/ 2070193 h 2350482"/>
                <a:gd name="connsiteX3172" fmla="*/ 160986 w 1251770"/>
                <a:gd name="connsiteY3172" fmla="*/ 2059231 h 2350482"/>
                <a:gd name="connsiteX3173" fmla="*/ 168620 w 1251770"/>
                <a:gd name="connsiteY3173" fmla="*/ 2040801 h 2350482"/>
                <a:gd name="connsiteX3174" fmla="*/ 164331 w 1251770"/>
                <a:gd name="connsiteY3174" fmla="*/ 2030443 h 2350482"/>
                <a:gd name="connsiteX3175" fmla="*/ 171714 w 1251770"/>
                <a:gd name="connsiteY3175" fmla="*/ 2012181 h 2350482"/>
                <a:gd name="connsiteX3176" fmla="*/ 167388 w 1251770"/>
                <a:gd name="connsiteY3176" fmla="*/ 2001479 h 2350482"/>
                <a:gd name="connsiteX3177" fmla="*/ 174808 w 1251770"/>
                <a:gd name="connsiteY3177" fmla="*/ 1983562 h 2350482"/>
                <a:gd name="connsiteX3178" fmla="*/ 172324 w 1251770"/>
                <a:gd name="connsiteY3178" fmla="*/ 1977565 h 2350482"/>
                <a:gd name="connsiteX3179" fmla="*/ 172575 w 1251770"/>
                <a:gd name="connsiteY3179" fmla="*/ 1977462 h 2350482"/>
                <a:gd name="connsiteX3180" fmla="*/ 182543 w 1251770"/>
                <a:gd name="connsiteY3180" fmla="*/ 1953396 h 2350482"/>
                <a:gd name="connsiteX3181" fmla="*/ 178251 w 1251770"/>
                <a:gd name="connsiteY3181" fmla="*/ 1943035 h 2350482"/>
                <a:gd name="connsiteX3182" fmla="*/ 185638 w 1251770"/>
                <a:gd name="connsiteY3182" fmla="*/ 1924778 h 2350482"/>
                <a:gd name="connsiteX3183" fmla="*/ 180741 w 1251770"/>
                <a:gd name="connsiteY3183" fmla="*/ 1912673 h 2350482"/>
                <a:gd name="connsiteX3184" fmla="*/ 188732 w 1251770"/>
                <a:gd name="connsiteY3184" fmla="*/ 1893839 h 2350482"/>
                <a:gd name="connsiteX3185" fmla="*/ 186026 w 1251770"/>
                <a:gd name="connsiteY3185" fmla="*/ 1887462 h 2350482"/>
                <a:gd name="connsiteX3186" fmla="*/ 194919 w 1251770"/>
                <a:gd name="connsiteY3186" fmla="*/ 1865993 h 2350482"/>
                <a:gd name="connsiteX3187" fmla="*/ 190379 w 1251770"/>
                <a:gd name="connsiteY3187" fmla="*/ 1855032 h 2350482"/>
                <a:gd name="connsiteX3188" fmla="*/ 198014 w 1251770"/>
                <a:gd name="connsiteY3188" fmla="*/ 1836600 h 2350482"/>
                <a:gd name="connsiteX3189" fmla="*/ 195340 w 1251770"/>
                <a:gd name="connsiteY3189" fmla="*/ 1830147 h 2350482"/>
                <a:gd name="connsiteX3190" fmla="*/ 204201 w 1251770"/>
                <a:gd name="connsiteY3190" fmla="*/ 1808755 h 2350482"/>
                <a:gd name="connsiteX3191" fmla="*/ 201740 w 1251770"/>
                <a:gd name="connsiteY3191" fmla="*/ 1802812 h 2350482"/>
                <a:gd name="connsiteX3192" fmla="*/ 210389 w 1251770"/>
                <a:gd name="connsiteY3192" fmla="*/ 1780910 h 2350482"/>
                <a:gd name="connsiteX3193" fmla="*/ 208038 w 1251770"/>
                <a:gd name="connsiteY3193" fmla="*/ 1774956 h 2350482"/>
                <a:gd name="connsiteX3194" fmla="*/ 216577 w 1251770"/>
                <a:gd name="connsiteY3194" fmla="*/ 1753838 h 2350482"/>
                <a:gd name="connsiteX3195" fmla="*/ 213778 w 1251770"/>
                <a:gd name="connsiteY3195" fmla="*/ 1746915 h 2350482"/>
                <a:gd name="connsiteX3196" fmla="*/ 222765 w 1251770"/>
                <a:gd name="connsiteY3196" fmla="*/ 1725218 h 2350482"/>
                <a:gd name="connsiteX3197" fmla="*/ 220508 w 1251770"/>
                <a:gd name="connsiteY3197" fmla="*/ 1719768 h 2350482"/>
                <a:gd name="connsiteX3198" fmla="*/ 220985 w 1251770"/>
                <a:gd name="connsiteY3198" fmla="*/ 1719570 h 2350482"/>
                <a:gd name="connsiteX3199" fmla="*/ 230500 w 1251770"/>
                <a:gd name="connsiteY3199" fmla="*/ 1696599 h 2350482"/>
                <a:gd name="connsiteX3200" fmla="*/ 227558 w 1251770"/>
                <a:gd name="connsiteY3200" fmla="*/ 1689496 h 2350482"/>
                <a:gd name="connsiteX3201" fmla="*/ 236688 w 1251770"/>
                <a:gd name="connsiteY3201" fmla="*/ 1667980 h 2350482"/>
                <a:gd name="connsiteX3202" fmla="*/ 233659 w 1251770"/>
                <a:gd name="connsiteY3202" fmla="*/ 1660841 h 2350482"/>
                <a:gd name="connsiteX3203" fmla="*/ 242876 w 1251770"/>
                <a:gd name="connsiteY3203" fmla="*/ 1638588 h 2350482"/>
                <a:gd name="connsiteX3204" fmla="*/ 240844 w 1251770"/>
                <a:gd name="connsiteY3204" fmla="*/ 1633682 h 2350482"/>
                <a:gd name="connsiteX3205" fmla="*/ 249065 w 1251770"/>
                <a:gd name="connsiteY3205" fmla="*/ 1613837 h 2350482"/>
                <a:gd name="connsiteX3206" fmla="*/ 246599 w 1251770"/>
                <a:gd name="connsiteY3206" fmla="*/ 1607887 h 2350482"/>
                <a:gd name="connsiteX3207" fmla="*/ 249058 w 1251770"/>
                <a:gd name="connsiteY3207" fmla="*/ 1606868 h 2350482"/>
                <a:gd name="connsiteX3208" fmla="*/ 258346 w 1251770"/>
                <a:gd name="connsiteY3208" fmla="*/ 1584444 h 2350482"/>
                <a:gd name="connsiteX3209" fmla="*/ 255673 w 1251770"/>
                <a:gd name="connsiteY3209" fmla="*/ 1577989 h 2350482"/>
                <a:gd name="connsiteX3210" fmla="*/ 264533 w 1251770"/>
                <a:gd name="connsiteY3210" fmla="*/ 1556598 h 2350482"/>
                <a:gd name="connsiteX3211" fmla="*/ 263162 w 1251770"/>
                <a:gd name="connsiteY3211" fmla="*/ 1553290 h 2350482"/>
                <a:gd name="connsiteX3212" fmla="*/ 264527 w 1251770"/>
                <a:gd name="connsiteY3212" fmla="*/ 1552725 h 2350482"/>
                <a:gd name="connsiteX3213" fmla="*/ 273815 w 1251770"/>
                <a:gd name="connsiteY3213" fmla="*/ 1530300 h 2350482"/>
                <a:gd name="connsiteX3214" fmla="*/ 271636 w 1251770"/>
                <a:gd name="connsiteY3214" fmla="*/ 1525040 h 2350482"/>
                <a:gd name="connsiteX3215" fmla="*/ 272035 w 1251770"/>
                <a:gd name="connsiteY3215" fmla="*/ 1524879 h 2350482"/>
                <a:gd name="connsiteX3216" fmla="*/ 281550 w 1251770"/>
                <a:gd name="connsiteY3216" fmla="*/ 1502455 h 2350482"/>
                <a:gd name="connsiteX3217" fmla="*/ 280113 w 1251770"/>
                <a:gd name="connsiteY3217" fmla="*/ 1499067 h 2350482"/>
                <a:gd name="connsiteX3218" fmla="*/ 281317 w 1251770"/>
                <a:gd name="connsiteY3218" fmla="*/ 1498580 h 2350482"/>
                <a:gd name="connsiteX3219" fmla="*/ 290832 w 1251770"/>
                <a:gd name="connsiteY3219" fmla="*/ 1476156 h 2350482"/>
                <a:gd name="connsiteX3220" fmla="*/ 288875 w 1251770"/>
                <a:gd name="connsiteY3220" fmla="*/ 1471543 h 2350482"/>
                <a:gd name="connsiteX3221" fmla="*/ 290826 w 1251770"/>
                <a:gd name="connsiteY3221" fmla="*/ 1470735 h 2350482"/>
                <a:gd name="connsiteX3222" fmla="*/ 300113 w 1251770"/>
                <a:gd name="connsiteY3222" fmla="*/ 1448310 h 2350482"/>
                <a:gd name="connsiteX3223" fmla="*/ 298743 w 1251770"/>
                <a:gd name="connsiteY3223" fmla="*/ 1445002 h 2350482"/>
                <a:gd name="connsiteX3224" fmla="*/ 300107 w 1251770"/>
                <a:gd name="connsiteY3224" fmla="*/ 1444437 h 2350482"/>
                <a:gd name="connsiteX3225" fmla="*/ 309395 w 1251770"/>
                <a:gd name="connsiteY3225" fmla="*/ 1422012 h 2350482"/>
                <a:gd name="connsiteX3226" fmla="*/ 307404 w 1251770"/>
                <a:gd name="connsiteY3226" fmla="*/ 1417207 h 2350482"/>
                <a:gd name="connsiteX3227" fmla="*/ 309388 w 1251770"/>
                <a:gd name="connsiteY3227" fmla="*/ 1416365 h 2350482"/>
                <a:gd name="connsiteX3228" fmla="*/ 318677 w 1251770"/>
                <a:gd name="connsiteY3228" fmla="*/ 1393393 h 2350482"/>
                <a:gd name="connsiteX3229" fmla="*/ 317784 w 1251770"/>
                <a:gd name="connsiteY3229" fmla="*/ 1391186 h 2350482"/>
                <a:gd name="connsiteX3230" fmla="*/ 319992 w 1251770"/>
                <a:gd name="connsiteY3230" fmla="*/ 1390293 h 2350482"/>
                <a:gd name="connsiteX3231" fmla="*/ 329506 w 1251770"/>
                <a:gd name="connsiteY3231" fmla="*/ 1367869 h 2350482"/>
                <a:gd name="connsiteX3232" fmla="*/ 328393 w 1251770"/>
                <a:gd name="connsiteY3232" fmla="*/ 1365244 h 2350482"/>
                <a:gd name="connsiteX3233" fmla="*/ 329273 w 1251770"/>
                <a:gd name="connsiteY3233" fmla="*/ 1364862 h 2350482"/>
                <a:gd name="connsiteX3234" fmla="*/ 338788 w 1251770"/>
                <a:gd name="connsiteY3234" fmla="*/ 1340796 h 2350482"/>
                <a:gd name="connsiteX3235" fmla="*/ 337208 w 1251770"/>
                <a:gd name="connsiteY3235" fmla="*/ 1336801 h 2350482"/>
                <a:gd name="connsiteX3236" fmla="*/ 338782 w 1251770"/>
                <a:gd name="connsiteY3236" fmla="*/ 1336149 h 2350482"/>
                <a:gd name="connsiteX3237" fmla="*/ 348070 w 1251770"/>
                <a:gd name="connsiteY3237" fmla="*/ 1313724 h 2350482"/>
                <a:gd name="connsiteX3238" fmla="*/ 347543 w 1251770"/>
                <a:gd name="connsiteY3238" fmla="*/ 1312451 h 2350482"/>
                <a:gd name="connsiteX3239" fmla="*/ 350706 w 1251770"/>
                <a:gd name="connsiteY3239" fmla="*/ 1311171 h 2350482"/>
                <a:gd name="connsiteX3240" fmla="*/ 360447 w 1251770"/>
                <a:gd name="connsiteY3240" fmla="*/ 1288200 h 2350482"/>
                <a:gd name="connsiteX3241" fmla="*/ 359328 w 1251770"/>
                <a:gd name="connsiteY3241" fmla="*/ 1285560 h 2350482"/>
                <a:gd name="connsiteX3242" fmla="*/ 360440 w 1251770"/>
                <a:gd name="connsiteY3242" fmla="*/ 1285099 h 2350482"/>
                <a:gd name="connsiteX3243" fmla="*/ 369728 w 1251770"/>
                <a:gd name="connsiteY3243" fmla="*/ 1262675 h 2350482"/>
                <a:gd name="connsiteX3244" fmla="*/ 368873 w 1251770"/>
                <a:gd name="connsiteY3244" fmla="*/ 1260609 h 2350482"/>
                <a:gd name="connsiteX3245" fmla="*/ 371042 w 1251770"/>
                <a:gd name="connsiteY3245" fmla="*/ 1259668 h 2350482"/>
                <a:gd name="connsiteX3246" fmla="*/ 380557 w 1251770"/>
                <a:gd name="connsiteY3246" fmla="*/ 1235602 h 2350482"/>
                <a:gd name="connsiteX3247" fmla="*/ 379413 w 1251770"/>
                <a:gd name="connsiteY3247" fmla="*/ 1232707 h 2350482"/>
                <a:gd name="connsiteX3248" fmla="*/ 383644 w 1251770"/>
                <a:gd name="connsiteY3248" fmla="*/ 1230955 h 2350482"/>
                <a:gd name="connsiteX3249" fmla="*/ 392932 w 1251770"/>
                <a:gd name="connsiteY3249" fmla="*/ 1208530 h 2350482"/>
                <a:gd name="connsiteX3250" fmla="*/ 392494 w 1251770"/>
                <a:gd name="connsiteY3250" fmla="*/ 1207472 h 2350482"/>
                <a:gd name="connsiteX3251" fmla="*/ 396020 w 1251770"/>
                <a:gd name="connsiteY3251" fmla="*/ 1205976 h 2350482"/>
                <a:gd name="connsiteX3252" fmla="*/ 405308 w 1251770"/>
                <a:gd name="connsiteY3252" fmla="*/ 1183005 h 2350482"/>
                <a:gd name="connsiteX3253" fmla="*/ 404233 w 1251770"/>
                <a:gd name="connsiteY3253" fmla="*/ 1180347 h 2350482"/>
                <a:gd name="connsiteX3254" fmla="*/ 405302 w 1251770"/>
                <a:gd name="connsiteY3254" fmla="*/ 1179904 h 2350482"/>
                <a:gd name="connsiteX3255" fmla="*/ 414590 w 1251770"/>
                <a:gd name="connsiteY3255" fmla="*/ 1157480 h 2350482"/>
                <a:gd name="connsiteX3256" fmla="*/ 414153 w 1251770"/>
                <a:gd name="connsiteY3256" fmla="*/ 1156422 h 2350482"/>
                <a:gd name="connsiteX3257" fmla="*/ 417677 w 1251770"/>
                <a:gd name="connsiteY3257" fmla="*/ 1154927 h 2350482"/>
                <a:gd name="connsiteX3258" fmla="*/ 426965 w 1251770"/>
                <a:gd name="connsiteY3258" fmla="*/ 1131955 h 2350482"/>
                <a:gd name="connsiteX3259" fmla="*/ 426508 w 1251770"/>
                <a:gd name="connsiteY3259" fmla="*/ 1130822 h 2350482"/>
                <a:gd name="connsiteX3260" fmla="*/ 431374 w 1251770"/>
                <a:gd name="connsiteY3260" fmla="*/ 1128855 h 2350482"/>
                <a:gd name="connsiteX3261" fmla="*/ 440889 w 1251770"/>
                <a:gd name="connsiteY3261" fmla="*/ 1106430 h 2350482"/>
                <a:gd name="connsiteX3262" fmla="*/ 440443 w 1251770"/>
                <a:gd name="connsiteY3262" fmla="*/ 1105376 h 2350482"/>
                <a:gd name="connsiteX3263" fmla="*/ 443976 w 1251770"/>
                <a:gd name="connsiteY3263" fmla="*/ 1103876 h 2350482"/>
                <a:gd name="connsiteX3264" fmla="*/ 452832 w 1251770"/>
                <a:gd name="connsiteY3264" fmla="*/ 1081976 h 2350482"/>
                <a:gd name="connsiteX3265" fmla="*/ 456351 w 1251770"/>
                <a:gd name="connsiteY3265" fmla="*/ 1080447 h 2350482"/>
                <a:gd name="connsiteX3266" fmla="*/ 465496 w 1251770"/>
                <a:gd name="connsiteY3266" fmla="*/ 1057292 h 2350482"/>
                <a:gd name="connsiteX3267" fmla="*/ 468728 w 1251770"/>
                <a:gd name="connsiteY3267" fmla="*/ 1055920 h 2350482"/>
                <a:gd name="connsiteX3268" fmla="*/ 478015 w 1251770"/>
                <a:gd name="connsiteY3268" fmla="*/ 1032949 h 2350482"/>
                <a:gd name="connsiteX3269" fmla="*/ 477558 w 1251770"/>
                <a:gd name="connsiteY3269" fmla="*/ 1031816 h 2350482"/>
                <a:gd name="connsiteX3270" fmla="*/ 482424 w 1251770"/>
                <a:gd name="connsiteY3270" fmla="*/ 1029849 h 2350482"/>
                <a:gd name="connsiteX3271" fmla="*/ 491939 w 1251770"/>
                <a:gd name="connsiteY3271" fmla="*/ 1007424 h 2350482"/>
                <a:gd name="connsiteX3272" fmla="*/ 491916 w 1251770"/>
                <a:gd name="connsiteY3272" fmla="*/ 1007368 h 2350482"/>
                <a:gd name="connsiteX3273" fmla="*/ 497669 w 1251770"/>
                <a:gd name="connsiteY3273" fmla="*/ 1005097 h 2350482"/>
                <a:gd name="connsiteX3274" fmla="*/ 507145 w 1251770"/>
                <a:gd name="connsiteY3274" fmla="*/ 983281 h 2350482"/>
                <a:gd name="connsiteX3275" fmla="*/ 510497 w 1251770"/>
                <a:gd name="connsiteY3275" fmla="*/ 981893 h 2350482"/>
                <a:gd name="connsiteX3276" fmla="*/ 519784 w 1251770"/>
                <a:gd name="connsiteY3276" fmla="*/ 959468 h 2350482"/>
                <a:gd name="connsiteX3277" fmla="*/ 519591 w 1251770"/>
                <a:gd name="connsiteY3277" fmla="*/ 959002 h 2350482"/>
                <a:gd name="connsiteX3278" fmla="*/ 524192 w 1251770"/>
                <a:gd name="connsiteY3278" fmla="*/ 957141 h 2350482"/>
                <a:gd name="connsiteX3279" fmla="*/ 533707 w 1251770"/>
                <a:gd name="connsiteY3279" fmla="*/ 934717 h 2350482"/>
                <a:gd name="connsiteX3280" fmla="*/ 533234 w 1251770"/>
                <a:gd name="connsiteY3280" fmla="*/ 933599 h 2350482"/>
                <a:gd name="connsiteX3281" fmla="*/ 539889 w 1251770"/>
                <a:gd name="connsiteY3281" fmla="*/ 930842 h 2350482"/>
                <a:gd name="connsiteX3282" fmla="*/ 548154 w 1251770"/>
                <a:gd name="connsiteY3282" fmla="*/ 910887 h 2350482"/>
                <a:gd name="connsiteX3283" fmla="*/ 552263 w 1251770"/>
                <a:gd name="connsiteY3283" fmla="*/ 909185 h 2350482"/>
                <a:gd name="connsiteX3284" fmla="*/ 561552 w 1251770"/>
                <a:gd name="connsiteY3284" fmla="*/ 886760 h 2350482"/>
                <a:gd name="connsiteX3285" fmla="*/ 561088 w 1251770"/>
                <a:gd name="connsiteY3285" fmla="*/ 885639 h 2350482"/>
                <a:gd name="connsiteX3286" fmla="*/ 567734 w 1251770"/>
                <a:gd name="connsiteY3286" fmla="*/ 882886 h 2350482"/>
                <a:gd name="connsiteX3287" fmla="*/ 575038 w 1251770"/>
                <a:gd name="connsiteY3287" fmla="*/ 865251 h 2350482"/>
                <a:gd name="connsiteX3288" fmla="*/ 584750 w 1251770"/>
                <a:gd name="connsiteY3288" fmla="*/ 861228 h 2350482"/>
                <a:gd name="connsiteX3289" fmla="*/ 593298 w 1251770"/>
                <a:gd name="connsiteY3289" fmla="*/ 840593 h 2350482"/>
                <a:gd name="connsiteX3290" fmla="*/ 597127 w 1251770"/>
                <a:gd name="connsiteY3290" fmla="*/ 838891 h 2350482"/>
                <a:gd name="connsiteX3291" fmla="*/ 605953 w 1251770"/>
                <a:gd name="connsiteY3291" fmla="*/ 816024 h 2350482"/>
                <a:gd name="connsiteX3292" fmla="*/ 612597 w 1251770"/>
                <a:gd name="connsiteY3292" fmla="*/ 813273 h 2350482"/>
                <a:gd name="connsiteX3293" fmla="*/ 620061 w 1251770"/>
                <a:gd name="connsiteY3293" fmla="*/ 795251 h 2350482"/>
                <a:gd name="connsiteX3294" fmla="*/ 629388 w 1251770"/>
                <a:gd name="connsiteY3294" fmla="*/ 791388 h 2350482"/>
                <a:gd name="connsiteX3295" fmla="*/ 637625 w 1251770"/>
                <a:gd name="connsiteY3295" fmla="*/ 771500 h 2350482"/>
                <a:gd name="connsiteX3296" fmla="*/ 645084 w 1251770"/>
                <a:gd name="connsiteY3296" fmla="*/ 768411 h 2350482"/>
                <a:gd name="connsiteX3297" fmla="*/ 652707 w 1251770"/>
                <a:gd name="connsiteY3297" fmla="*/ 750003 h 2350482"/>
                <a:gd name="connsiteX3298" fmla="*/ 660552 w 1251770"/>
                <a:gd name="connsiteY3298" fmla="*/ 746753 h 2350482"/>
                <a:gd name="connsiteX3299" fmla="*/ 668863 w 1251770"/>
                <a:gd name="connsiteY3299" fmla="*/ 726693 h 2350482"/>
                <a:gd name="connsiteX3300" fmla="*/ 677343 w 1251770"/>
                <a:gd name="connsiteY3300" fmla="*/ 723096 h 2350482"/>
                <a:gd name="connsiteX3301" fmla="*/ 685370 w 1251770"/>
                <a:gd name="connsiteY3301" fmla="*/ 703255 h 2350482"/>
                <a:gd name="connsiteX3302" fmla="*/ 696133 w 1251770"/>
                <a:gd name="connsiteY3302" fmla="*/ 698797 h 2350482"/>
                <a:gd name="connsiteX3303" fmla="*/ 704531 w 1251770"/>
                <a:gd name="connsiteY3303" fmla="*/ 678522 h 2350482"/>
                <a:gd name="connsiteX3304" fmla="*/ 711603 w 1251770"/>
                <a:gd name="connsiteY3304" fmla="*/ 675593 h 2350482"/>
                <a:gd name="connsiteX3305" fmla="*/ 717580 w 1251770"/>
                <a:gd name="connsiteY3305" fmla="*/ 661163 h 2350482"/>
                <a:gd name="connsiteX3306" fmla="*/ 728394 w 1251770"/>
                <a:gd name="connsiteY3306" fmla="*/ 656577 h 2350482"/>
                <a:gd name="connsiteX3307" fmla="*/ 735070 w 1251770"/>
                <a:gd name="connsiteY3307" fmla="*/ 640075 h 2350482"/>
                <a:gd name="connsiteX3308" fmla="*/ 747184 w 1251770"/>
                <a:gd name="connsiteY3308" fmla="*/ 634691 h 2350482"/>
                <a:gd name="connsiteX3309" fmla="*/ 754588 w 1251770"/>
                <a:gd name="connsiteY3309" fmla="*/ 615507 h 2350482"/>
                <a:gd name="connsiteX3310" fmla="*/ 762652 w 1251770"/>
                <a:gd name="connsiteY3310" fmla="*/ 612166 h 2350482"/>
                <a:gd name="connsiteX3311" fmla="*/ 769478 w 1251770"/>
                <a:gd name="connsiteY3311" fmla="*/ 595693 h 2350482"/>
                <a:gd name="connsiteX3312" fmla="*/ 782538 w 1251770"/>
                <a:gd name="connsiteY3312" fmla="*/ 590283 h 2350482"/>
                <a:gd name="connsiteX3313" fmla="*/ 790774 w 1251770"/>
                <a:gd name="connsiteY3313" fmla="*/ 570394 h 2350482"/>
                <a:gd name="connsiteX3314" fmla="*/ 798231 w 1251770"/>
                <a:gd name="connsiteY3314" fmla="*/ 567305 h 2350482"/>
                <a:gd name="connsiteX3315" fmla="*/ 803763 w 1251770"/>
                <a:gd name="connsiteY3315" fmla="*/ 553951 h 2350482"/>
                <a:gd name="connsiteX3316" fmla="*/ 816795 w 1251770"/>
                <a:gd name="connsiteY3316" fmla="*/ 548289 h 2350482"/>
                <a:gd name="connsiteX3317" fmla="*/ 823605 w 1251770"/>
                <a:gd name="connsiteY3317" fmla="*/ 531045 h 2350482"/>
                <a:gd name="connsiteX3318" fmla="*/ 836905 w 1251770"/>
                <a:gd name="connsiteY3318" fmla="*/ 525536 h 2350482"/>
                <a:gd name="connsiteX3319" fmla="*/ 844088 w 1251770"/>
                <a:gd name="connsiteY3319" fmla="*/ 508194 h 2350482"/>
                <a:gd name="connsiteX3320" fmla="*/ 855016 w 1251770"/>
                <a:gd name="connsiteY3320" fmla="*/ 503878 h 2350482"/>
                <a:gd name="connsiteX3321" fmla="*/ 861426 w 1251770"/>
                <a:gd name="connsiteY3321" fmla="*/ 489124 h 2350482"/>
                <a:gd name="connsiteX3322" fmla="*/ 870938 w 1251770"/>
                <a:gd name="connsiteY3322" fmla="*/ 485088 h 2350482"/>
                <a:gd name="connsiteX3323" fmla="*/ 878053 w 1251770"/>
                <a:gd name="connsiteY3323" fmla="*/ 467493 h 2350482"/>
                <a:gd name="connsiteX3324" fmla="*/ 891050 w 1251770"/>
                <a:gd name="connsiteY3324" fmla="*/ 462110 h 2350482"/>
                <a:gd name="connsiteX3325" fmla="*/ 896487 w 1251770"/>
                <a:gd name="connsiteY3325" fmla="*/ 448984 h 2350482"/>
                <a:gd name="connsiteX3326" fmla="*/ 909613 w 1251770"/>
                <a:gd name="connsiteY3326" fmla="*/ 443546 h 2350482"/>
                <a:gd name="connsiteX3327" fmla="*/ 915619 w 1251770"/>
                <a:gd name="connsiteY3327" fmla="*/ 429048 h 2350482"/>
                <a:gd name="connsiteX3328" fmla="*/ 929497 w 1251770"/>
                <a:gd name="connsiteY3328" fmla="*/ 423436 h 2350482"/>
                <a:gd name="connsiteX3329" fmla="*/ 934717 w 1251770"/>
                <a:gd name="connsiteY3329" fmla="*/ 411135 h 2350482"/>
                <a:gd name="connsiteX3330" fmla="*/ 950929 w 1251770"/>
                <a:gd name="connsiteY3330" fmla="*/ 404420 h 2350482"/>
                <a:gd name="connsiteX3331" fmla="*/ 957644 w 1251770"/>
                <a:gd name="connsiteY3331" fmla="*/ 388207 h 2350482"/>
                <a:gd name="connsiteX3332" fmla="*/ 969945 w 1251770"/>
                <a:gd name="connsiteY3332" fmla="*/ 382988 h 2350482"/>
                <a:gd name="connsiteX3333" fmla="*/ 975556 w 1251770"/>
                <a:gd name="connsiteY3333" fmla="*/ 369109 h 2350482"/>
                <a:gd name="connsiteX3334" fmla="*/ 990056 w 1251770"/>
                <a:gd name="connsiteY3334" fmla="*/ 363104 h 2350482"/>
                <a:gd name="connsiteX3335" fmla="*/ 995493 w 1251770"/>
                <a:gd name="connsiteY3335" fmla="*/ 349977 h 2350482"/>
                <a:gd name="connsiteX3336" fmla="*/ 1008619 w 1251770"/>
                <a:gd name="connsiteY3336" fmla="*/ 344540 h 2350482"/>
                <a:gd name="connsiteX3337" fmla="*/ 1013515 w 1251770"/>
                <a:gd name="connsiteY3337" fmla="*/ 332721 h 2350482"/>
                <a:gd name="connsiteX3338" fmla="*/ 1030642 w 1251770"/>
                <a:gd name="connsiteY3338" fmla="*/ 325949 h 2350482"/>
                <a:gd name="connsiteX3339" fmla="*/ 1028242 w 1251770"/>
                <a:gd name="connsiteY3339" fmla="*/ 331350 h 2350482"/>
                <a:gd name="connsiteX3340" fmla="*/ 1014820 w 1251770"/>
                <a:gd name="connsiteY3340" fmla="*/ 337044 h 2350482"/>
                <a:gd name="connsiteX3341" fmla="*/ 1008800 w 1251770"/>
                <a:gd name="connsiteY3341" fmla="*/ 351933 h 2350482"/>
                <a:gd name="connsiteX3342" fmla="*/ 996256 w 1251770"/>
                <a:gd name="connsiteY3342" fmla="*/ 357382 h 2350482"/>
                <a:gd name="connsiteX3343" fmla="*/ 990176 w 1251770"/>
                <a:gd name="connsiteY3343" fmla="*/ 372775 h 2350482"/>
                <a:gd name="connsiteX3344" fmla="*/ 976146 w 1251770"/>
                <a:gd name="connsiteY3344" fmla="*/ 378587 h 2350482"/>
                <a:gd name="connsiteX3345" fmla="*/ 969936 w 1251770"/>
                <a:gd name="connsiteY3345" fmla="*/ 393580 h 2350482"/>
                <a:gd name="connsiteX3346" fmla="*/ 957582 w 1251770"/>
                <a:gd name="connsiteY3346" fmla="*/ 398697 h 2350482"/>
                <a:gd name="connsiteX3347" fmla="*/ 952347 w 1251770"/>
                <a:gd name="connsiteY3347" fmla="*/ 411337 h 2350482"/>
                <a:gd name="connsiteX3348" fmla="*/ 937697 w 1251770"/>
                <a:gd name="connsiteY3348" fmla="*/ 417261 h 2350482"/>
                <a:gd name="connsiteX3349" fmla="*/ 930499 w 1251770"/>
                <a:gd name="connsiteY3349" fmla="*/ 434226 h 2350482"/>
                <a:gd name="connsiteX3350" fmla="*/ 918908 w 1251770"/>
                <a:gd name="connsiteY3350" fmla="*/ 439144 h 2350482"/>
                <a:gd name="connsiteX3351" fmla="*/ 912984 w 1251770"/>
                <a:gd name="connsiteY3351" fmla="*/ 453794 h 2350482"/>
                <a:gd name="connsiteX3352" fmla="*/ 900344 w 1251770"/>
                <a:gd name="connsiteY3352" fmla="*/ 459029 h 2350482"/>
                <a:gd name="connsiteX3353" fmla="*/ 893569 w 1251770"/>
                <a:gd name="connsiteY3353" fmla="*/ 475387 h 2350482"/>
                <a:gd name="connsiteX3354" fmla="*/ 880460 w 1251770"/>
                <a:gd name="connsiteY3354" fmla="*/ 480687 h 2350482"/>
                <a:gd name="connsiteX3355" fmla="*/ 873310 w 1251770"/>
                <a:gd name="connsiteY3355" fmla="*/ 497539 h 2350482"/>
                <a:gd name="connsiteX3356" fmla="*/ 864764 w 1251770"/>
                <a:gd name="connsiteY3356" fmla="*/ 501251 h 2350482"/>
                <a:gd name="connsiteX3357" fmla="*/ 858382 w 1251770"/>
                <a:gd name="connsiteY3357" fmla="*/ 517410 h 2350482"/>
                <a:gd name="connsiteX3358" fmla="*/ 846201 w 1251770"/>
                <a:gd name="connsiteY3358" fmla="*/ 522456 h 2350482"/>
                <a:gd name="connsiteX3359" fmla="*/ 839491 w 1251770"/>
                <a:gd name="connsiteY3359" fmla="*/ 538653 h 2350482"/>
                <a:gd name="connsiteX3360" fmla="*/ 826089 w 1251770"/>
                <a:gd name="connsiteY3360" fmla="*/ 544339 h 2350482"/>
                <a:gd name="connsiteX3361" fmla="*/ 818041 w 1251770"/>
                <a:gd name="connsiteY3361" fmla="*/ 564243 h 2350482"/>
                <a:gd name="connsiteX3362" fmla="*/ 810620 w 1251770"/>
                <a:gd name="connsiteY3362" fmla="*/ 567317 h 2350482"/>
                <a:gd name="connsiteX3363" fmla="*/ 805039 w 1251770"/>
                <a:gd name="connsiteY3363" fmla="*/ 580789 h 2350482"/>
                <a:gd name="connsiteX3364" fmla="*/ 792056 w 1251770"/>
                <a:gd name="connsiteY3364" fmla="*/ 586560 h 2350482"/>
                <a:gd name="connsiteX3365" fmla="*/ 784828 w 1251770"/>
                <a:gd name="connsiteY3365" fmla="*/ 605287 h 2350482"/>
                <a:gd name="connsiteX3366" fmla="*/ 775041 w 1251770"/>
                <a:gd name="connsiteY3366" fmla="*/ 609539 h 2350482"/>
                <a:gd name="connsiteX3367" fmla="*/ 768466 w 1251770"/>
                <a:gd name="connsiteY3367" fmla="*/ 626188 h 2350482"/>
                <a:gd name="connsiteX3368" fmla="*/ 756931 w 1251770"/>
                <a:gd name="connsiteY3368" fmla="*/ 630744 h 2350482"/>
                <a:gd name="connsiteX3369" fmla="*/ 748133 w 1251770"/>
                <a:gd name="connsiteY3369" fmla="*/ 650996 h 2350482"/>
                <a:gd name="connsiteX3370" fmla="*/ 741008 w 1251770"/>
                <a:gd name="connsiteY3370" fmla="*/ 653948 h 2350482"/>
                <a:gd name="connsiteX3371" fmla="*/ 733574 w 1251770"/>
                <a:gd name="connsiteY3371" fmla="*/ 671896 h 2350482"/>
                <a:gd name="connsiteX3372" fmla="*/ 723991 w 1251770"/>
                <a:gd name="connsiteY3372" fmla="*/ 676058 h 2350482"/>
                <a:gd name="connsiteX3373" fmla="*/ 714814 w 1251770"/>
                <a:gd name="connsiteY3373" fmla="*/ 699298 h 2350482"/>
                <a:gd name="connsiteX3374" fmla="*/ 708521 w 1251770"/>
                <a:gd name="connsiteY3374" fmla="*/ 701904 h 2350482"/>
                <a:gd name="connsiteX3375" fmla="*/ 700896 w 1251770"/>
                <a:gd name="connsiteY3375" fmla="*/ 720312 h 2350482"/>
                <a:gd name="connsiteX3376" fmla="*/ 693052 w 1251770"/>
                <a:gd name="connsiteY3376" fmla="*/ 723562 h 2350482"/>
                <a:gd name="connsiteX3377" fmla="*/ 685587 w 1251770"/>
                <a:gd name="connsiteY3377" fmla="*/ 741583 h 2350482"/>
                <a:gd name="connsiteX3378" fmla="*/ 676262 w 1251770"/>
                <a:gd name="connsiteY3378" fmla="*/ 745445 h 2350482"/>
                <a:gd name="connsiteX3379" fmla="*/ 668024 w 1251770"/>
                <a:gd name="connsiteY3379" fmla="*/ 765334 h 2350482"/>
                <a:gd name="connsiteX3380" fmla="*/ 660566 w 1251770"/>
                <a:gd name="connsiteY3380" fmla="*/ 768424 h 2350482"/>
                <a:gd name="connsiteX3381" fmla="*/ 652717 w 1251770"/>
                <a:gd name="connsiteY3381" fmla="*/ 787373 h 2350482"/>
                <a:gd name="connsiteX3382" fmla="*/ 645095 w 1251770"/>
                <a:gd name="connsiteY3382" fmla="*/ 790760 h 2350482"/>
                <a:gd name="connsiteX3383" fmla="*/ 636484 w 1251770"/>
                <a:gd name="connsiteY3383" fmla="*/ 813072 h 2350482"/>
                <a:gd name="connsiteX3384" fmla="*/ 628305 w 1251770"/>
                <a:gd name="connsiteY3384" fmla="*/ 816379 h 2350482"/>
                <a:gd name="connsiteX3385" fmla="*/ 619843 w 1251770"/>
                <a:gd name="connsiteY3385" fmla="*/ 836321 h 2350482"/>
                <a:gd name="connsiteX3386" fmla="*/ 615703 w 1251770"/>
                <a:gd name="connsiteY3386" fmla="*/ 838037 h 2350482"/>
                <a:gd name="connsiteX3387" fmla="*/ 606414 w 1251770"/>
                <a:gd name="connsiteY3387" fmla="*/ 860461 h 2350482"/>
                <a:gd name="connsiteX3388" fmla="*/ 606878 w 1251770"/>
                <a:gd name="connsiteY3388" fmla="*/ 861583 h 2350482"/>
                <a:gd name="connsiteX3389" fmla="*/ 600233 w 1251770"/>
                <a:gd name="connsiteY3389" fmla="*/ 864336 h 2350482"/>
                <a:gd name="connsiteX3390" fmla="*/ 592835 w 1251770"/>
                <a:gd name="connsiteY3390" fmla="*/ 882196 h 2350482"/>
                <a:gd name="connsiteX3391" fmla="*/ 583444 w 1251770"/>
                <a:gd name="connsiteY3391" fmla="*/ 885993 h 2350482"/>
                <a:gd name="connsiteX3392" fmla="*/ 573929 w 1251770"/>
                <a:gd name="connsiteY3392" fmla="*/ 908418 h 2350482"/>
                <a:gd name="connsiteX3393" fmla="*/ 574865 w 1251770"/>
                <a:gd name="connsiteY3393" fmla="*/ 910625 h 2350482"/>
                <a:gd name="connsiteX3394" fmla="*/ 570841 w 1251770"/>
                <a:gd name="connsiteY3394" fmla="*/ 912292 h 2350482"/>
                <a:gd name="connsiteX3395" fmla="*/ 561552 w 1251770"/>
                <a:gd name="connsiteY3395" fmla="*/ 934717 h 2350482"/>
                <a:gd name="connsiteX3396" fmla="*/ 561575 w 1251770"/>
                <a:gd name="connsiteY3396" fmla="*/ 934772 h 2350482"/>
                <a:gd name="connsiteX3397" fmla="*/ 555824 w 1251770"/>
                <a:gd name="connsiteY3397" fmla="*/ 937044 h 2350482"/>
                <a:gd name="connsiteX3398" fmla="*/ 546346 w 1251770"/>
                <a:gd name="connsiteY3398" fmla="*/ 958859 h 2350482"/>
                <a:gd name="connsiteX3399" fmla="*/ 542995 w 1251770"/>
                <a:gd name="connsiteY3399" fmla="*/ 960248 h 2350482"/>
                <a:gd name="connsiteX3400" fmla="*/ 533707 w 1251770"/>
                <a:gd name="connsiteY3400" fmla="*/ 982672 h 2350482"/>
                <a:gd name="connsiteX3401" fmla="*/ 533899 w 1251770"/>
                <a:gd name="connsiteY3401" fmla="*/ 983138 h 2350482"/>
                <a:gd name="connsiteX3402" fmla="*/ 529299 w 1251770"/>
                <a:gd name="connsiteY3402" fmla="*/ 985000 h 2350482"/>
                <a:gd name="connsiteX3403" fmla="*/ 519783 w 1251770"/>
                <a:gd name="connsiteY3403" fmla="*/ 1007424 h 2350482"/>
                <a:gd name="connsiteX3404" fmla="*/ 520231 w 1251770"/>
                <a:gd name="connsiteY3404" fmla="*/ 1008477 h 2350482"/>
                <a:gd name="connsiteX3405" fmla="*/ 516696 w 1251770"/>
                <a:gd name="connsiteY3405" fmla="*/ 1009977 h 2350482"/>
                <a:gd name="connsiteX3406" fmla="*/ 507840 w 1251770"/>
                <a:gd name="connsiteY3406" fmla="*/ 1031880 h 2350482"/>
                <a:gd name="connsiteX3407" fmla="*/ 504320 w 1251770"/>
                <a:gd name="connsiteY3407" fmla="*/ 1033409 h 2350482"/>
                <a:gd name="connsiteX3408" fmla="*/ 495177 w 1251770"/>
                <a:gd name="connsiteY3408" fmla="*/ 1056562 h 2350482"/>
                <a:gd name="connsiteX3409" fmla="*/ 491946 w 1251770"/>
                <a:gd name="connsiteY3409" fmla="*/ 1057933 h 2350482"/>
                <a:gd name="connsiteX3410" fmla="*/ 482657 w 1251770"/>
                <a:gd name="connsiteY3410" fmla="*/ 1080905 h 2350482"/>
                <a:gd name="connsiteX3411" fmla="*/ 483115 w 1251770"/>
                <a:gd name="connsiteY3411" fmla="*/ 1082037 h 2350482"/>
                <a:gd name="connsiteX3412" fmla="*/ 478248 w 1251770"/>
                <a:gd name="connsiteY3412" fmla="*/ 1084006 h 2350482"/>
                <a:gd name="connsiteX3413" fmla="*/ 468734 w 1251770"/>
                <a:gd name="connsiteY3413" fmla="*/ 1106430 h 2350482"/>
                <a:gd name="connsiteX3414" fmla="*/ 469181 w 1251770"/>
                <a:gd name="connsiteY3414" fmla="*/ 1107484 h 2350482"/>
                <a:gd name="connsiteX3415" fmla="*/ 465648 w 1251770"/>
                <a:gd name="connsiteY3415" fmla="*/ 1108983 h 2350482"/>
                <a:gd name="connsiteX3416" fmla="*/ 456358 w 1251770"/>
                <a:gd name="connsiteY3416" fmla="*/ 1131955 h 2350482"/>
                <a:gd name="connsiteX3417" fmla="*/ 456988 w 1251770"/>
                <a:gd name="connsiteY3417" fmla="*/ 1133515 h 2350482"/>
                <a:gd name="connsiteX3418" fmla="*/ 453270 w 1251770"/>
                <a:gd name="connsiteY3418" fmla="*/ 1135055 h 2350482"/>
                <a:gd name="connsiteX3419" fmla="*/ 443982 w 1251770"/>
                <a:gd name="connsiteY3419" fmla="*/ 1157480 h 2350482"/>
                <a:gd name="connsiteX3420" fmla="*/ 444420 w 1251770"/>
                <a:gd name="connsiteY3420" fmla="*/ 1158537 h 2350482"/>
                <a:gd name="connsiteX3421" fmla="*/ 440895 w 1251770"/>
                <a:gd name="connsiteY3421" fmla="*/ 1160033 h 2350482"/>
                <a:gd name="connsiteX3422" fmla="*/ 431605 w 1251770"/>
                <a:gd name="connsiteY3422" fmla="*/ 1183005 h 2350482"/>
                <a:gd name="connsiteX3423" fmla="*/ 432499 w 1251770"/>
                <a:gd name="connsiteY3423" fmla="*/ 1185213 h 2350482"/>
                <a:gd name="connsiteX3424" fmla="*/ 430293 w 1251770"/>
                <a:gd name="connsiteY3424" fmla="*/ 1186106 h 2350482"/>
                <a:gd name="connsiteX3425" fmla="*/ 420777 w 1251770"/>
                <a:gd name="connsiteY3425" fmla="*/ 1208530 h 2350482"/>
                <a:gd name="connsiteX3426" fmla="*/ 421361 w 1251770"/>
                <a:gd name="connsiteY3426" fmla="*/ 1209904 h 2350482"/>
                <a:gd name="connsiteX3427" fmla="*/ 417690 w 1251770"/>
                <a:gd name="connsiteY3427" fmla="*/ 1211536 h 2350482"/>
                <a:gd name="connsiteX3428" fmla="*/ 408402 w 1251770"/>
                <a:gd name="connsiteY3428" fmla="*/ 1235602 h 2350482"/>
                <a:gd name="connsiteX3429" fmla="*/ 409949 w 1251770"/>
                <a:gd name="connsiteY3429" fmla="*/ 1239611 h 2350482"/>
                <a:gd name="connsiteX3430" fmla="*/ 408408 w 1251770"/>
                <a:gd name="connsiteY3430" fmla="*/ 1240250 h 2350482"/>
                <a:gd name="connsiteX3431" fmla="*/ 399120 w 1251770"/>
                <a:gd name="connsiteY3431" fmla="*/ 1262675 h 2350482"/>
                <a:gd name="connsiteX3432" fmla="*/ 399559 w 1251770"/>
                <a:gd name="connsiteY3432" fmla="*/ 1263732 h 2350482"/>
                <a:gd name="connsiteX3433" fmla="*/ 396032 w 1251770"/>
                <a:gd name="connsiteY3433" fmla="*/ 1265228 h 2350482"/>
                <a:gd name="connsiteX3434" fmla="*/ 386744 w 1251770"/>
                <a:gd name="connsiteY3434" fmla="*/ 1288200 h 2350482"/>
                <a:gd name="connsiteX3435" fmla="*/ 387636 w 1251770"/>
                <a:gd name="connsiteY3435" fmla="*/ 1290407 h 2350482"/>
                <a:gd name="connsiteX3436" fmla="*/ 385430 w 1251770"/>
                <a:gd name="connsiteY3436" fmla="*/ 1291300 h 2350482"/>
                <a:gd name="connsiteX3437" fmla="*/ 375915 w 1251770"/>
                <a:gd name="connsiteY3437" fmla="*/ 1313724 h 2350482"/>
                <a:gd name="connsiteX3438" fmla="*/ 377028 w 1251770"/>
                <a:gd name="connsiteY3438" fmla="*/ 1316349 h 2350482"/>
                <a:gd name="connsiteX3439" fmla="*/ 376148 w 1251770"/>
                <a:gd name="connsiteY3439" fmla="*/ 1316731 h 2350482"/>
                <a:gd name="connsiteX3440" fmla="*/ 366633 w 1251770"/>
                <a:gd name="connsiteY3440" fmla="*/ 1340796 h 2350482"/>
                <a:gd name="connsiteX3441" fmla="*/ 367867 w 1251770"/>
                <a:gd name="connsiteY3441" fmla="*/ 1343916 h 2350482"/>
                <a:gd name="connsiteX3442" fmla="*/ 363999 w 1251770"/>
                <a:gd name="connsiteY3442" fmla="*/ 1345444 h 2350482"/>
                <a:gd name="connsiteX3443" fmla="*/ 354257 w 1251770"/>
                <a:gd name="connsiteY3443" fmla="*/ 1367869 h 2350482"/>
                <a:gd name="connsiteX3444" fmla="*/ 355194 w 1251770"/>
                <a:gd name="connsiteY3444" fmla="*/ 1370026 h 2350482"/>
                <a:gd name="connsiteX3445" fmla="*/ 354264 w 1251770"/>
                <a:gd name="connsiteY3445" fmla="*/ 1370421 h 2350482"/>
                <a:gd name="connsiteX3446" fmla="*/ 344975 w 1251770"/>
                <a:gd name="connsiteY3446" fmla="*/ 1393393 h 2350482"/>
                <a:gd name="connsiteX3447" fmla="*/ 347122 w 1251770"/>
                <a:gd name="connsiteY3447" fmla="*/ 1398701 h 2350482"/>
                <a:gd name="connsiteX3448" fmla="*/ 344982 w 1251770"/>
                <a:gd name="connsiteY3448" fmla="*/ 1399588 h 2350482"/>
                <a:gd name="connsiteX3449" fmla="*/ 335693 w 1251770"/>
                <a:gd name="connsiteY3449" fmla="*/ 1422012 h 2350482"/>
                <a:gd name="connsiteX3450" fmla="*/ 336958 w 1251770"/>
                <a:gd name="connsiteY3450" fmla="*/ 1425065 h 2350482"/>
                <a:gd name="connsiteX3451" fmla="*/ 334833 w 1251770"/>
                <a:gd name="connsiteY3451" fmla="*/ 1425886 h 2350482"/>
                <a:gd name="connsiteX3452" fmla="*/ 324864 w 1251770"/>
                <a:gd name="connsiteY3452" fmla="*/ 1448310 h 2350482"/>
                <a:gd name="connsiteX3453" fmla="*/ 327744 w 1251770"/>
                <a:gd name="connsiteY3453" fmla="*/ 1454788 h 2350482"/>
                <a:gd name="connsiteX3454" fmla="*/ 318676 w 1251770"/>
                <a:gd name="connsiteY3454" fmla="*/ 1476156 h 2350482"/>
                <a:gd name="connsiteX3455" fmla="*/ 320075 w 1251770"/>
                <a:gd name="connsiteY3455" fmla="*/ 1479453 h 2350482"/>
                <a:gd name="connsiteX3456" fmla="*/ 318683 w 1251770"/>
                <a:gd name="connsiteY3456" fmla="*/ 1480030 h 2350482"/>
                <a:gd name="connsiteX3457" fmla="*/ 309395 w 1251770"/>
                <a:gd name="connsiteY3457" fmla="*/ 1502455 h 2350482"/>
                <a:gd name="connsiteX3458" fmla="*/ 311312 w 1251770"/>
                <a:gd name="connsiteY3458" fmla="*/ 1507083 h 2350482"/>
                <a:gd name="connsiteX3459" fmla="*/ 309401 w 1251770"/>
                <a:gd name="connsiteY3459" fmla="*/ 1507876 h 2350482"/>
                <a:gd name="connsiteX3460" fmla="*/ 300113 w 1251770"/>
                <a:gd name="connsiteY3460" fmla="*/ 1530300 h 2350482"/>
                <a:gd name="connsiteX3461" fmla="*/ 302465 w 1251770"/>
                <a:gd name="connsiteY3461" fmla="*/ 1535979 h 2350482"/>
                <a:gd name="connsiteX3462" fmla="*/ 293925 w 1251770"/>
                <a:gd name="connsiteY3462" fmla="*/ 1556598 h 2350482"/>
                <a:gd name="connsiteX3463" fmla="*/ 295842 w 1251770"/>
                <a:gd name="connsiteY3463" fmla="*/ 1561228 h 2350482"/>
                <a:gd name="connsiteX3464" fmla="*/ 293932 w 1251770"/>
                <a:gd name="connsiteY3464" fmla="*/ 1562019 h 2350482"/>
                <a:gd name="connsiteX3465" fmla="*/ 284644 w 1251770"/>
                <a:gd name="connsiteY3465" fmla="*/ 1584444 h 2350482"/>
                <a:gd name="connsiteX3466" fmla="*/ 287637 w 1251770"/>
                <a:gd name="connsiteY3466" fmla="*/ 1591670 h 2350482"/>
                <a:gd name="connsiteX3467" fmla="*/ 278456 w 1251770"/>
                <a:gd name="connsiteY3467" fmla="*/ 1613837 h 2350482"/>
                <a:gd name="connsiteX3468" fmla="*/ 279823 w 1251770"/>
                <a:gd name="connsiteY3468" fmla="*/ 1617136 h 2350482"/>
                <a:gd name="connsiteX3469" fmla="*/ 270720 w 1251770"/>
                <a:gd name="connsiteY3469" fmla="*/ 1638588 h 2350482"/>
                <a:gd name="connsiteX3470" fmla="*/ 273236 w 1251770"/>
                <a:gd name="connsiteY3470" fmla="*/ 1644516 h 2350482"/>
                <a:gd name="connsiteX3471" fmla="*/ 270728 w 1251770"/>
                <a:gd name="connsiteY3471" fmla="*/ 1645556 h 2350482"/>
                <a:gd name="connsiteX3472" fmla="*/ 261439 w 1251770"/>
                <a:gd name="connsiteY3472" fmla="*/ 1667980 h 2350482"/>
                <a:gd name="connsiteX3473" fmla="*/ 264163 w 1251770"/>
                <a:gd name="connsiteY3473" fmla="*/ 1674558 h 2350482"/>
                <a:gd name="connsiteX3474" fmla="*/ 255251 w 1251770"/>
                <a:gd name="connsiteY3474" fmla="*/ 1696599 h 2350482"/>
                <a:gd name="connsiteX3475" fmla="*/ 258050 w 1251770"/>
                <a:gd name="connsiteY3475" fmla="*/ 1703522 h 2350482"/>
                <a:gd name="connsiteX3476" fmla="*/ 249063 w 1251770"/>
                <a:gd name="connsiteY3476" fmla="*/ 1725218 h 2350482"/>
                <a:gd name="connsiteX3477" fmla="*/ 251787 w 1251770"/>
                <a:gd name="connsiteY3477" fmla="*/ 1731796 h 2350482"/>
                <a:gd name="connsiteX3478" fmla="*/ 242875 w 1251770"/>
                <a:gd name="connsiteY3478" fmla="*/ 1753838 h 2350482"/>
                <a:gd name="connsiteX3479" fmla="*/ 245358 w 1251770"/>
                <a:gd name="connsiteY3479" fmla="*/ 1759977 h 2350482"/>
                <a:gd name="connsiteX3480" fmla="*/ 236687 w 1251770"/>
                <a:gd name="connsiteY3480" fmla="*/ 1780910 h 2350482"/>
                <a:gd name="connsiteX3481" fmla="*/ 240907 w 1251770"/>
                <a:gd name="connsiteY3481" fmla="*/ 1791098 h 2350482"/>
                <a:gd name="connsiteX3482" fmla="*/ 233593 w 1251770"/>
                <a:gd name="connsiteY3482" fmla="*/ 1808755 h 2350482"/>
                <a:gd name="connsiteX3483" fmla="*/ 235772 w 1251770"/>
                <a:gd name="connsiteY3483" fmla="*/ 1814014 h 2350482"/>
                <a:gd name="connsiteX3484" fmla="*/ 235374 w 1251770"/>
                <a:gd name="connsiteY3484" fmla="*/ 1814176 h 2350482"/>
                <a:gd name="connsiteX3485" fmla="*/ 225859 w 1251770"/>
                <a:gd name="connsiteY3485" fmla="*/ 1836600 h 2350482"/>
                <a:gd name="connsiteX3486" fmla="*/ 229002 w 1251770"/>
                <a:gd name="connsiteY3486" fmla="*/ 1844005 h 2350482"/>
                <a:gd name="connsiteX3487" fmla="*/ 219671 w 1251770"/>
                <a:gd name="connsiteY3487" fmla="*/ 1865993 h 2350482"/>
                <a:gd name="connsiteX3488" fmla="*/ 224032 w 1251770"/>
                <a:gd name="connsiteY3488" fmla="*/ 1876270 h 2350482"/>
                <a:gd name="connsiteX3489" fmla="*/ 216577 w 1251770"/>
                <a:gd name="connsiteY3489" fmla="*/ 1893839 h 2350482"/>
                <a:gd name="connsiteX3490" fmla="*/ 220041 w 1251770"/>
                <a:gd name="connsiteY3490" fmla="*/ 1902002 h 2350482"/>
                <a:gd name="connsiteX3491" fmla="*/ 210388 w 1251770"/>
                <a:gd name="connsiteY3491" fmla="*/ 1924778 h 2350482"/>
                <a:gd name="connsiteX3492" fmla="*/ 214550 w 1251770"/>
                <a:gd name="connsiteY3492" fmla="*/ 1934597 h 2350482"/>
                <a:gd name="connsiteX3493" fmla="*/ 207294 w 1251770"/>
                <a:gd name="connsiteY3493" fmla="*/ 1953396 h 2350482"/>
                <a:gd name="connsiteX3494" fmla="*/ 211828 w 1251770"/>
                <a:gd name="connsiteY3494" fmla="*/ 1965145 h 2350482"/>
                <a:gd name="connsiteX3495" fmla="*/ 204200 w 1251770"/>
                <a:gd name="connsiteY3495" fmla="*/ 1983562 h 2350482"/>
                <a:gd name="connsiteX3496" fmla="*/ 208491 w 1251770"/>
                <a:gd name="connsiteY3496" fmla="*/ 1993919 h 2350482"/>
                <a:gd name="connsiteX3497" fmla="*/ 201106 w 1251770"/>
                <a:gd name="connsiteY3497" fmla="*/ 2012181 h 2350482"/>
                <a:gd name="connsiteX3498" fmla="*/ 205434 w 1251770"/>
                <a:gd name="connsiteY3498" fmla="*/ 2022883 h 2350482"/>
                <a:gd name="connsiteX3499" fmla="*/ 198012 w 1251770"/>
                <a:gd name="connsiteY3499" fmla="*/ 2040801 h 2350482"/>
                <a:gd name="connsiteX3500" fmla="*/ 202552 w 1251770"/>
                <a:gd name="connsiteY3500" fmla="*/ 2051761 h 2350482"/>
                <a:gd name="connsiteX3501" fmla="*/ 194918 w 1251770"/>
                <a:gd name="connsiteY3501" fmla="*/ 2070193 h 2350482"/>
                <a:gd name="connsiteX3502" fmla="*/ 199138 w 1251770"/>
                <a:gd name="connsiteY3502" fmla="*/ 2080381 h 2350482"/>
                <a:gd name="connsiteX3503" fmla="*/ 191824 w 1251770"/>
                <a:gd name="connsiteY3503" fmla="*/ 2098038 h 2350482"/>
                <a:gd name="connsiteX3504" fmla="*/ 197006 w 1251770"/>
                <a:gd name="connsiteY3504" fmla="*/ 2110546 h 2350482"/>
                <a:gd name="connsiteX3505" fmla="*/ 188731 w 1251770"/>
                <a:gd name="connsiteY3505" fmla="*/ 2130525 h 2350482"/>
                <a:gd name="connsiteX3506" fmla="*/ 194586 w 1251770"/>
                <a:gd name="connsiteY3506" fmla="*/ 2144662 h 2350482"/>
                <a:gd name="connsiteX3507" fmla="*/ 188731 w 1251770"/>
                <a:gd name="connsiteY3507" fmla="*/ 2159144 h 2350482"/>
                <a:gd name="connsiteX3508" fmla="*/ 193058 w 1251770"/>
                <a:gd name="connsiteY3508" fmla="*/ 2169846 h 2350482"/>
                <a:gd name="connsiteX3509" fmla="*/ 185637 w 1251770"/>
                <a:gd name="connsiteY3509" fmla="*/ 2187762 h 2350482"/>
                <a:gd name="connsiteX3510" fmla="*/ 191664 w 1251770"/>
                <a:gd name="connsiteY3510" fmla="*/ 2202312 h 2350482"/>
                <a:gd name="connsiteX3511" fmla="*/ 185637 w 1251770"/>
                <a:gd name="connsiteY3511" fmla="*/ 2217928 h 2350482"/>
                <a:gd name="connsiteX3512" fmla="*/ 190171 w 1251770"/>
                <a:gd name="connsiteY3512" fmla="*/ 2229677 h 2350482"/>
                <a:gd name="connsiteX3513" fmla="*/ 182543 w 1251770"/>
                <a:gd name="connsiteY3513" fmla="*/ 2248095 h 2350482"/>
                <a:gd name="connsiteX3514" fmla="*/ 188630 w 1251770"/>
                <a:gd name="connsiteY3514" fmla="*/ 2262791 h 2350482"/>
                <a:gd name="connsiteX3515" fmla="*/ 182543 w 1251770"/>
                <a:gd name="connsiteY3515" fmla="*/ 2277487 h 2350482"/>
                <a:gd name="connsiteX3516" fmla="*/ 188950 w 1251770"/>
                <a:gd name="connsiteY3516" fmla="*/ 2292956 h 2350482"/>
                <a:gd name="connsiteX3517" fmla="*/ 182543 w 1251770"/>
                <a:gd name="connsiteY3517" fmla="*/ 2308426 h 2350482"/>
                <a:gd name="connsiteX3518" fmla="*/ 188630 w 1251770"/>
                <a:gd name="connsiteY3518" fmla="*/ 2323123 h 2350482"/>
                <a:gd name="connsiteX3519" fmla="*/ 182543 w 1251770"/>
                <a:gd name="connsiteY3519" fmla="*/ 2337819 h 2350482"/>
                <a:gd name="connsiteX3520" fmla="*/ 187788 w 1251770"/>
                <a:gd name="connsiteY3520" fmla="*/ 2350482 h 2350482"/>
                <a:gd name="connsiteX3521" fmla="*/ 240724 w 1251770"/>
                <a:gd name="connsiteY3521" fmla="*/ 2350482 h 2350482"/>
                <a:gd name="connsiteX3522" fmla="*/ 245969 w 1251770"/>
                <a:gd name="connsiteY3522" fmla="*/ 2337819 h 2350482"/>
                <a:gd name="connsiteX3523" fmla="*/ 239881 w 1251770"/>
                <a:gd name="connsiteY3523" fmla="*/ 2323123 h 2350482"/>
                <a:gd name="connsiteX3524" fmla="*/ 245969 w 1251770"/>
                <a:gd name="connsiteY3524" fmla="*/ 2308426 h 2350482"/>
                <a:gd name="connsiteX3525" fmla="*/ 239562 w 1251770"/>
                <a:gd name="connsiteY3525" fmla="*/ 2292956 h 2350482"/>
                <a:gd name="connsiteX3526" fmla="*/ 245969 w 1251770"/>
                <a:gd name="connsiteY3526" fmla="*/ 2277487 h 2350482"/>
                <a:gd name="connsiteX3527" fmla="*/ 239881 w 1251770"/>
                <a:gd name="connsiteY3527" fmla="*/ 2262791 h 2350482"/>
                <a:gd name="connsiteX3528" fmla="*/ 245969 w 1251770"/>
                <a:gd name="connsiteY3528" fmla="*/ 2248095 h 2350482"/>
                <a:gd name="connsiteX3529" fmla="*/ 241544 w 1251770"/>
                <a:gd name="connsiteY3529" fmla="*/ 2237410 h 2350482"/>
                <a:gd name="connsiteX3530" fmla="*/ 249063 w 1251770"/>
                <a:gd name="connsiteY3530" fmla="*/ 2217928 h 2350482"/>
                <a:gd name="connsiteX3531" fmla="*/ 243036 w 1251770"/>
                <a:gd name="connsiteY3531" fmla="*/ 2202313 h 2350482"/>
                <a:gd name="connsiteX3532" fmla="*/ 249063 w 1251770"/>
                <a:gd name="connsiteY3532" fmla="*/ 2187762 h 2350482"/>
                <a:gd name="connsiteX3533" fmla="*/ 244773 w 1251770"/>
                <a:gd name="connsiteY3533" fmla="*/ 2177406 h 2350482"/>
                <a:gd name="connsiteX3534" fmla="*/ 252157 w 1251770"/>
                <a:gd name="connsiteY3534" fmla="*/ 2159144 h 2350482"/>
                <a:gd name="connsiteX3535" fmla="*/ 246301 w 1251770"/>
                <a:gd name="connsiteY3535" fmla="*/ 2144662 h 2350482"/>
                <a:gd name="connsiteX3536" fmla="*/ 252157 w 1251770"/>
                <a:gd name="connsiteY3536" fmla="*/ 2130525 h 2350482"/>
                <a:gd name="connsiteX3537" fmla="*/ 246976 w 1251770"/>
                <a:gd name="connsiteY3537" fmla="*/ 2118016 h 2350482"/>
                <a:gd name="connsiteX3538" fmla="*/ 255251 w 1251770"/>
                <a:gd name="connsiteY3538" fmla="*/ 2098038 h 2350482"/>
                <a:gd name="connsiteX3539" fmla="*/ 251031 w 1251770"/>
                <a:gd name="connsiteY3539" fmla="*/ 2087850 h 2350482"/>
                <a:gd name="connsiteX3540" fmla="*/ 258345 w 1251770"/>
                <a:gd name="connsiteY3540" fmla="*/ 2070193 h 2350482"/>
                <a:gd name="connsiteX3541" fmla="*/ 253805 w 1251770"/>
                <a:gd name="connsiteY3541" fmla="*/ 2059232 h 2350482"/>
                <a:gd name="connsiteX3542" fmla="*/ 261439 w 1251770"/>
                <a:gd name="connsiteY3542" fmla="*/ 2040801 h 2350482"/>
                <a:gd name="connsiteX3543" fmla="*/ 257149 w 1251770"/>
                <a:gd name="connsiteY3543" fmla="*/ 2030443 h 2350482"/>
                <a:gd name="connsiteX3544" fmla="*/ 264533 w 1251770"/>
                <a:gd name="connsiteY3544" fmla="*/ 2012181 h 2350482"/>
                <a:gd name="connsiteX3545" fmla="*/ 260206 w 1251770"/>
                <a:gd name="connsiteY3545" fmla="*/ 2001479 h 2350482"/>
                <a:gd name="connsiteX3546" fmla="*/ 267626 w 1251770"/>
                <a:gd name="connsiteY3546" fmla="*/ 1983562 h 2350482"/>
                <a:gd name="connsiteX3547" fmla="*/ 263201 w 1251770"/>
                <a:gd name="connsiteY3547" fmla="*/ 1972878 h 2350482"/>
                <a:gd name="connsiteX3548" fmla="*/ 270720 w 1251770"/>
                <a:gd name="connsiteY3548" fmla="*/ 1953396 h 2350482"/>
                <a:gd name="connsiteX3549" fmla="*/ 268625 w 1251770"/>
                <a:gd name="connsiteY3549" fmla="*/ 1947969 h 2350482"/>
                <a:gd name="connsiteX3550" fmla="*/ 278455 w 1251770"/>
                <a:gd name="connsiteY3550" fmla="*/ 1924778 h 2350482"/>
                <a:gd name="connsiteX3551" fmla="*/ 273442 w 1251770"/>
                <a:gd name="connsiteY3551" fmla="*/ 1912949 h 2350482"/>
                <a:gd name="connsiteX3552" fmla="*/ 281551 w 1251770"/>
                <a:gd name="connsiteY3552" fmla="*/ 1893839 h 2350482"/>
                <a:gd name="connsiteX3553" fmla="*/ 277190 w 1251770"/>
                <a:gd name="connsiteY3553" fmla="*/ 1883562 h 2350482"/>
                <a:gd name="connsiteX3554" fmla="*/ 284645 w 1251770"/>
                <a:gd name="connsiteY3554" fmla="*/ 1865993 h 2350482"/>
                <a:gd name="connsiteX3555" fmla="*/ 281503 w 1251770"/>
                <a:gd name="connsiteY3555" fmla="*/ 1858588 h 2350482"/>
                <a:gd name="connsiteX3556" fmla="*/ 290833 w 1251770"/>
                <a:gd name="connsiteY3556" fmla="*/ 1836600 h 2350482"/>
                <a:gd name="connsiteX3557" fmla="*/ 288127 w 1251770"/>
                <a:gd name="connsiteY3557" fmla="*/ 1830223 h 2350482"/>
                <a:gd name="connsiteX3558" fmla="*/ 297019 w 1251770"/>
                <a:gd name="connsiteY3558" fmla="*/ 1808755 h 2350482"/>
                <a:gd name="connsiteX3559" fmla="*/ 294347 w 1251770"/>
                <a:gd name="connsiteY3559" fmla="*/ 1802303 h 2350482"/>
                <a:gd name="connsiteX3560" fmla="*/ 303208 w 1251770"/>
                <a:gd name="connsiteY3560" fmla="*/ 1780910 h 2350482"/>
                <a:gd name="connsiteX3561" fmla="*/ 299234 w 1251770"/>
                <a:gd name="connsiteY3561" fmla="*/ 1771316 h 2350482"/>
                <a:gd name="connsiteX3562" fmla="*/ 306301 w 1251770"/>
                <a:gd name="connsiteY3562" fmla="*/ 1753838 h 2350482"/>
                <a:gd name="connsiteX3563" fmla="*/ 303503 w 1251770"/>
                <a:gd name="connsiteY3563" fmla="*/ 1746915 h 2350482"/>
                <a:gd name="connsiteX3564" fmla="*/ 312489 w 1251770"/>
                <a:gd name="connsiteY3564" fmla="*/ 1725218 h 2350482"/>
                <a:gd name="connsiteX3565" fmla="*/ 309766 w 1251770"/>
                <a:gd name="connsiteY3565" fmla="*/ 1718641 h 2350482"/>
                <a:gd name="connsiteX3566" fmla="*/ 318678 w 1251770"/>
                <a:gd name="connsiteY3566" fmla="*/ 1696599 h 2350482"/>
                <a:gd name="connsiteX3567" fmla="*/ 315878 w 1251770"/>
                <a:gd name="connsiteY3567" fmla="*/ 1689677 h 2350482"/>
                <a:gd name="connsiteX3568" fmla="*/ 324866 w 1251770"/>
                <a:gd name="connsiteY3568" fmla="*/ 1667980 h 2350482"/>
                <a:gd name="connsiteX3569" fmla="*/ 322582 w 1251770"/>
                <a:gd name="connsiteY3569" fmla="*/ 1662467 h 2350482"/>
                <a:gd name="connsiteX3570" fmla="*/ 326180 w 1251770"/>
                <a:gd name="connsiteY3570" fmla="*/ 1661013 h 2350482"/>
                <a:gd name="connsiteX3571" fmla="*/ 335694 w 1251770"/>
                <a:gd name="connsiteY3571" fmla="*/ 1638588 h 2350482"/>
                <a:gd name="connsiteX3572" fmla="*/ 333638 w 1251770"/>
                <a:gd name="connsiteY3572" fmla="*/ 1633741 h 2350482"/>
                <a:gd name="connsiteX3573" fmla="*/ 341882 w 1251770"/>
                <a:gd name="connsiteY3573" fmla="*/ 1613837 h 2350482"/>
                <a:gd name="connsiteX3574" fmla="*/ 338890 w 1251770"/>
                <a:gd name="connsiteY3574" fmla="*/ 1606610 h 2350482"/>
                <a:gd name="connsiteX3575" fmla="*/ 348070 w 1251770"/>
                <a:gd name="connsiteY3575" fmla="*/ 1584444 h 2350482"/>
                <a:gd name="connsiteX3576" fmla="*/ 346153 w 1251770"/>
                <a:gd name="connsiteY3576" fmla="*/ 1579814 h 2350482"/>
                <a:gd name="connsiteX3577" fmla="*/ 348063 w 1251770"/>
                <a:gd name="connsiteY3577" fmla="*/ 1579023 h 2350482"/>
                <a:gd name="connsiteX3578" fmla="*/ 357351 w 1251770"/>
                <a:gd name="connsiteY3578" fmla="*/ 1556598 h 2350482"/>
                <a:gd name="connsiteX3579" fmla="*/ 354999 w 1251770"/>
                <a:gd name="connsiteY3579" fmla="*/ 1550919 h 2350482"/>
                <a:gd name="connsiteX3580" fmla="*/ 363539 w 1251770"/>
                <a:gd name="connsiteY3580" fmla="*/ 1530300 h 2350482"/>
                <a:gd name="connsiteX3581" fmla="*/ 361622 w 1251770"/>
                <a:gd name="connsiteY3581" fmla="*/ 1525670 h 2350482"/>
                <a:gd name="connsiteX3582" fmla="*/ 363533 w 1251770"/>
                <a:gd name="connsiteY3582" fmla="*/ 1524879 h 2350482"/>
                <a:gd name="connsiteX3583" fmla="*/ 372820 w 1251770"/>
                <a:gd name="connsiteY3583" fmla="*/ 1502455 h 2350482"/>
                <a:gd name="connsiteX3584" fmla="*/ 371635 w 1251770"/>
                <a:gd name="connsiteY3584" fmla="*/ 1499591 h 2350482"/>
                <a:gd name="connsiteX3585" fmla="*/ 374135 w 1251770"/>
                <a:gd name="connsiteY3585" fmla="*/ 1498580 h 2350482"/>
                <a:gd name="connsiteX3586" fmla="*/ 383651 w 1251770"/>
                <a:gd name="connsiteY3586" fmla="*/ 1476156 h 2350482"/>
                <a:gd name="connsiteX3587" fmla="*/ 381577 w 1251770"/>
                <a:gd name="connsiteY3587" fmla="*/ 1471270 h 2350482"/>
                <a:gd name="connsiteX3588" fmla="*/ 382963 w 1251770"/>
                <a:gd name="connsiteY3588" fmla="*/ 1470735 h 2350482"/>
                <a:gd name="connsiteX3589" fmla="*/ 392931 w 1251770"/>
                <a:gd name="connsiteY3589" fmla="*/ 1448310 h 2350482"/>
                <a:gd name="connsiteX3590" fmla="*/ 390497 w 1251770"/>
                <a:gd name="connsiteY3590" fmla="*/ 1442833 h 2350482"/>
                <a:gd name="connsiteX3591" fmla="*/ 399120 w 1251770"/>
                <a:gd name="connsiteY3591" fmla="*/ 1422012 h 2350482"/>
                <a:gd name="connsiteX3592" fmla="*/ 397129 w 1251770"/>
                <a:gd name="connsiteY3592" fmla="*/ 1417207 h 2350482"/>
                <a:gd name="connsiteX3593" fmla="*/ 399114 w 1251770"/>
                <a:gd name="connsiteY3593" fmla="*/ 1416365 h 2350482"/>
                <a:gd name="connsiteX3594" fmla="*/ 408401 w 1251770"/>
                <a:gd name="connsiteY3594" fmla="*/ 1393393 h 2350482"/>
                <a:gd name="connsiteX3595" fmla="*/ 407683 w 1251770"/>
                <a:gd name="connsiteY3595" fmla="*/ 1391618 h 2350482"/>
                <a:gd name="connsiteX3596" fmla="*/ 411037 w 1251770"/>
                <a:gd name="connsiteY3596" fmla="*/ 1390293 h 2350482"/>
                <a:gd name="connsiteX3597" fmla="*/ 420778 w 1251770"/>
                <a:gd name="connsiteY3597" fmla="*/ 1367869 h 2350482"/>
                <a:gd name="connsiteX3598" fmla="*/ 419887 w 1251770"/>
                <a:gd name="connsiteY3598" fmla="*/ 1365817 h 2350482"/>
                <a:gd name="connsiteX3599" fmla="*/ 422092 w 1251770"/>
                <a:gd name="connsiteY3599" fmla="*/ 1364862 h 2350482"/>
                <a:gd name="connsiteX3600" fmla="*/ 431606 w 1251770"/>
                <a:gd name="connsiteY3600" fmla="*/ 1340796 h 2350482"/>
                <a:gd name="connsiteX3601" fmla="*/ 429991 w 1251770"/>
                <a:gd name="connsiteY3601" fmla="*/ 1336708 h 2350482"/>
                <a:gd name="connsiteX3602" fmla="*/ 431374 w 1251770"/>
                <a:gd name="connsiteY3602" fmla="*/ 1336149 h 2350482"/>
                <a:gd name="connsiteX3603" fmla="*/ 440889 w 1251770"/>
                <a:gd name="connsiteY3603" fmla="*/ 1313724 h 2350482"/>
                <a:gd name="connsiteX3604" fmla="*/ 439970 w 1251770"/>
                <a:gd name="connsiteY3604" fmla="*/ 1311559 h 2350482"/>
                <a:gd name="connsiteX3605" fmla="*/ 440882 w 1251770"/>
                <a:gd name="connsiteY3605" fmla="*/ 1311171 h 2350482"/>
                <a:gd name="connsiteX3606" fmla="*/ 450170 w 1251770"/>
                <a:gd name="connsiteY3606" fmla="*/ 1288200 h 2350482"/>
                <a:gd name="connsiteX3607" fmla="*/ 449540 w 1251770"/>
                <a:gd name="connsiteY3607" fmla="*/ 1286640 h 2350482"/>
                <a:gd name="connsiteX3608" fmla="*/ 453258 w 1251770"/>
                <a:gd name="connsiteY3608" fmla="*/ 1285099 h 2350482"/>
                <a:gd name="connsiteX3609" fmla="*/ 462546 w 1251770"/>
                <a:gd name="connsiteY3609" fmla="*/ 1262675 h 2350482"/>
                <a:gd name="connsiteX3610" fmla="*/ 461493 w 1251770"/>
                <a:gd name="connsiteY3610" fmla="*/ 1260132 h 2350482"/>
                <a:gd name="connsiteX3611" fmla="*/ 462540 w 1251770"/>
                <a:gd name="connsiteY3611" fmla="*/ 1259668 h 2350482"/>
                <a:gd name="connsiteX3612" fmla="*/ 471828 w 1251770"/>
                <a:gd name="connsiteY3612" fmla="*/ 1235602 h 2350482"/>
                <a:gd name="connsiteX3613" fmla="*/ 470872 w 1251770"/>
                <a:gd name="connsiteY3613" fmla="*/ 1233124 h 2350482"/>
                <a:gd name="connsiteX3614" fmla="*/ 476236 w 1251770"/>
                <a:gd name="connsiteY3614" fmla="*/ 1230955 h 2350482"/>
                <a:gd name="connsiteX3615" fmla="*/ 485752 w 1251770"/>
                <a:gd name="connsiteY3615" fmla="*/ 1208530 h 2350482"/>
                <a:gd name="connsiteX3616" fmla="*/ 484832 w 1251770"/>
                <a:gd name="connsiteY3616" fmla="*/ 1206363 h 2350482"/>
                <a:gd name="connsiteX3617" fmla="*/ 485744 w 1251770"/>
                <a:gd name="connsiteY3617" fmla="*/ 1205976 h 2350482"/>
                <a:gd name="connsiteX3618" fmla="*/ 495033 w 1251770"/>
                <a:gd name="connsiteY3618" fmla="*/ 1183005 h 2350482"/>
                <a:gd name="connsiteX3619" fmla="*/ 494401 w 1251770"/>
                <a:gd name="connsiteY3619" fmla="*/ 1181445 h 2350482"/>
                <a:gd name="connsiteX3620" fmla="*/ 498120 w 1251770"/>
                <a:gd name="connsiteY3620" fmla="*/ 1179904 h 2350482"/>
                <a:gd name="connsiteX3621" fmla="*/ 507409 w 1251770"/>
                <a:gd name="connsiteY3621" fmla="*/ 1157480 h 2350482"/>
                <a:gd name="connsiteX3622" fmla="*/ 506971 w 1251770"/>
                <a:gd name="connsiteY3622" fmla="*/ 1156422 h 2350482"/>
                <a:gd name="connsiteX3623" fmla="*/ 510496 w 1251770"/>
                <a:gd name="connsiteY3623" fmla="*/ 1154927 h 2350482"/>
                <a:gd name="connsiteX3624" fmla="*/ 519784 w 1251770"/>
                <a:gd name="connsiteY3624" fmla="*/ 1131955 h 2350482"/>
                <a:gd name="connsiteX3625" fmla="*/ 519326 w 1251770"/>
                <a:gd name="connsiteY3625" fmla="*/ 1130822 h 2350482"/>
                <a:gd name="connsiteX3626" fmla="*/ 524192 w 1251770"/>
                <a:gd name="connsiteY3626" fmla="*/ 1128855 h 2350482"/>
                <a:gd name="connsiteX3627" fmla="*/ 533707 w 1251770"/>
                <a:gd name="connsiteY3627" fmla="*/ 1106430 h 2350482"/>
                <a:gd name="connsiteX3628" fmla="*/ 533260 w 1251770"/>
                <a:gd name="connsiteY3628" fmla="*/ 1105376 h 2350482"/>
                <a:gd name="connsiteX3629" fmla="*/ 536796 w 1251770"/>
                <a:gd name="connsiteY3629" fmla="*/ 1103876 h 2350482"/>
                <a:gd name="connsiteX3630" fmla="*/ 545650 w 1251770"/>
                <a:gd name="connsiteY3630" fmla="*/ 1081976 h 2350482"/>
                <a:gd name="connsiteX3631" fmla="*/ 549169 w 1251770"/>
                <a:gd name="connsiteY3631" fmla="*/ 1080447 h 2350482"/>
                <a:gd name="connsiteX3632" fmla="*/ 558315 w 1251770"/>
                <a:gd name="connsiteY3632" fmla="*/ 1057292 h 2350482"/>
                <a:gd name="connsiteX3633" fmla="*/ 561545 w 1251770"/>
                <a:gd name="connsiteY3633" fmla="*/ 1055920 h 2350482"/>
                <a:gd name="connsiteX3634" fmla="*/ 570833 w 1251770"/>
                <a:gd name="connsiteY3634" fmla="*/ 1032949 h 2350482"/>
                <a:gd name="connsiteX3635" fmla="*/ 570376 w 1251770"/>
                <a:gd name="connsiteY3635" fmla="*/ 1031816 h 2350482"/>
                <a:gd name="connsiteX3636" fmla="*/ 575242 w 1251770"/>
                <a:gd name="connsiteY3636" fmla="*/ 1029849 h 2350482"/>
                <a:gd name="connsiteX3637" fmla="*/ 584758 w 1251770"/>
                <a:gd name="connsiteY3637" fmla="*/ 1007424 h 2350482"/>
                <a:gd name="connsiteX3638" fmla="*/ 584379 w 1251770"/>
                <a:gd name="connsiteY3638" fmla="*/ 1006532 h 2350482"/>
                <a:gd name="connsiteX3639" fmla="*/ 587844 w 1251770"/>
                <a:gd name="connsiteY3639" fmla="*/ 1005097 h 2350482"/>
                <a:gd name="connsiteX3640" fmla="*/ 596399 w 1251770"/>
                <a:gd name="connsiteY3640" fmla="*/ 984446 h 2350482"/>
                <a:gd name="connsiteX3641" fmla="*/ 602863 w 1251770"/>
                <a:gd name="connsiteY3641" fmla="*/ 981893 h 2350482"/>
                <a:gd name="connsiteX3642" fmla="*/ 612604 w 1251770"/>
                <a:gd name="connsiteY3642" fmla="*/ 959468 h 2350482"/>
                <a:gd name="connsiteX3643" fmla="*/ 612219 w 1251770"/>
                <a:gd name="connsiteY3643" fmla="*/ 958580 h 2350482"/>
                <a:gd name="connsiteX3644" fmla="*/ 615692 w 1251770"/>
                <a:gd name="connsiteY3644" fmla="*/ 957141 h 2350482"/>
                <a:gd name="connsiteX3645" fmla="*/ 624978 w 1251770"/>
                <a:gd name="connsiteY3645" fmla="*/ 934717 h 2350482"/>
                <a:gd name="connsiteX3646" fmla="*/ 624237 w 1251770"/>
                <a:gd name="connsiteY3646" fmla="*/ 932925 h 2350482"/>
                <a:gd name="connsiteX3647" fmla="*/ 629387 w 1251770"/>
                <a:gd name="connsiteY3647" fmla="*/ 930842 h 2350482"/>
                <a:gd name="connsiteX3648" fmla="*/ 637189 w 1251770"/>
                <a:gd name="connsiteY3648" fmla="*/ 912454 h 2350482"/>
                <a:gd name="connsiteX3649" fmla="*/ 645084 w 1251770"/>
                <a:gd name="connsiteY3649" fmla="*/ 909185 h 2350482"/>
                <a:gd name="connsiteX3650" fmla="*/ 654370 w 1251770"/>
                <a:gd name="connsiteY3650" fmla="*/ 886760 h 2350482"/>
                <a:gd name="connsiteX3651" fmla="*/ 653906 w 1251770"/>
                <a:gd name="connsiteY3651" fmla="*/ 885639 h 2350482"/>
                <a:gd name="connsiteX3652" fmla="*/ 660552 w 1251770"/>
                <a:gd name="connsiteY3652" fmla="*/ 882886 h 2350482"/>
                <a:gd name="connsiteX3653" fmla="*/ 668572 w 1251770"/>
                <a:gd name="connsiteY3653" fmla="*/ 863523 h 2350482"/>
                <a:gd name="connsiteX3654" fmla="*/ 674248 w 1251770"/>
                <a:gd name="connsiteY3654" fmla="*/ 861228 h 2350482"/>
                <a:gd name="connsiteX3655" fmla="*/ 682282 w 1251770"/>
                <a:gd name="connsiteY3655" fmla="*/ 842298 h 2350482"/>
                <a:gd name="connsiteX3656" fmla="*/ 689945 w 1251770"/>
                <a:gd name="connsiteY3656" fmla="*/ 838891 h 2350482"/>
                <a:gd name="connsiteX3657" fmla="*/ 698771 w 1251770"/>
                <a:gd name="connsiteY3657" fmla="*/ 816024 h 2350482"/>
                <a:gd name="connsiteX3658" fmla="*/ 705415 w 1251770"/>
                <a:gd name="connsiteY3658" fmla="*/ 813273 h 2350482"/>
                <a:gd name="connsiteX3659" fmla="*/ 712880 w 1251770"/>
                <a:gd name="connsiteY3659" fmla="*/ 795251 h 2350482"/>
                <a:gd name="connsiteX3660" fmla="*/ 722205 w 1251770"/>
                <a:gd name="connsiteY3660" fmla="*/ 791388 h 2350482"/>
                <a:gd name="connsiteX3661" fmla="*/ 730443 w 1251770"/>
                <a:gd name="connsiteY3661" fmla="*/ 771500 h 2350482"/>
                <a:gd name="connsiteX3662" fmla="*/ 737901 w 1251770"/>
                <a:gd name="connsiteY3662" fmla="*/ 768411 h 2350482"/>
                <a:gd name="connsiteX3663" fmla="*/ 745525 w 1251770"/>
                <a:gd name="connsiteY3663" fmla="*/ 750003 h 2350482"/>
                <a:gd name="connsiteX3664" fmla="*/ 753371 w 1251770"/>
                <a:gd name="connsiteY3664" fmla="*/ 746753 h 2350482"/>
                <a:gd name="connsiteX3665" fmla="*/ 761925 w 1251770"/>
                <a:gd name="connsiteY3665" fmla="*/ 726100 h 2350482"/>
                <a:gd name="connsiteX3666" fmla="*/ 768840 w 1251770"/>
                <a:gd name="connsiteY3666" fmla="*/ 723096 h 2350482"/>
                <a:gd name="connsiteX3667" fmla="*/ 776986 w 1251770"/>
                <a:gd name="connsiteY3667" fmla="*/ 702471 h 2350482"/>
                <a:gd name="connsiteX3668" fmla="*/ 785856 w 1251770"/>
                <a:gd name="connsiteY3668" fmla="*/ 698797 h 2350482"/>
                <a:gd name="connsiteX3669" fmla="*/ 793804 w 1251770"/>
                <a:gd name="connsiteY3669" fmla="*/ 679607 h 2350482"/>
                <a:gd name="connsiteX3670" fmla="*/ 803967 w 1251770"/>
                <a:gd name="connsiteY3670" fmla="*/ 675593 h 2350482"/>
                <a:gd name="connsiteX3671" fmla="*/ 810445 w 1251770"/>
                <a:gd name="connsiteY3671" fmla="*/ 660679 h 2350482"/>
                <a:gd name="connsiteX3672" fmla="*/ 819889 w 1251770"/>
                <a:gd name="connsiteY3672" fmla="*/ 656577 h 2350482"/>
                <a:gd name="connsiteX3673" fmla="*/ 826750 w 1251770"/>
                <a:gd name="connsiteY3673" fmla="*/ 639205 h 2350482"/>
                <a:gd name="connsiteX3674" fmla="*/ 836905 w 1251770"/>
                <a:gd name="connsiteY3674" fmla="*/ 634691 h 2350482"/>
                <a:gd name="connsiteX3675" fmla="*/ 843720 w 1251770"/>
                <a:gd name="connsiteY3675" fmla="*/ 617033 h 2350482"/>
                <a:gd name="connsiteX3676" fmla="*/ 855469 w 1251770"/>
                <a:gd name="connsiteY3676" fmla="*/ 612166 h 2350482"/>
                <a:gd name="connsiteX3677" fmla="*/ 863167 w 1251770"/>
                <a:gd name="connsiteY3677" fmla="*/ 593580 h 2350482"/>
                <a:gd name="connsiteX3678" fmla="*/ 870938 w 1251770"/>
                <a:gd name="connsiteY3678" fmla="*/ 590283 h 2350482"/>
                <a:gd name="connsiteX3679" fmla="*/ 878053 w 1251770"/>
                <a:gd name="connsiteY3679" fmla="*/ 572688 h 2350482"/>
                <a:gd name="connsiteX3680" fmla="*/ 891050 w 1251770"/>
                <a:gd name="connsiteY3680" fmla="*/ 567305 h 2350482"/>
                <a:gd name="connsiteX3681" fmla="*/ 896582 w 1251770"/>
                <a:gd name="connsiteY3681" fmla="*/ 553951 h 2350482"/>
                <a:gd name="connsiteX3682" fmla="*/ 909613 w 1251770"/>
                <a:gd name="connsiteY3682" fmla="*/ 548289 h 2350482"/>
                <a:gd name="connsiteX3683" fmla="*/ 917116 w 1251770"/>
                <a:gd name="connsiteY3683" fmla="*/ 529292 h 2350482"/>
                <a:gd name="connsiteX3684" fmla="*/ 926403 w 1251770"/>
                <a:gd name="connsiteY3684" fmla="*/ 525536 h 2350482"/>
                <a:gd name="connsiteX3685" fmla="*/ 933546 w 1251770"/>
                <a:gd name="connsiteY3685" fmla="*/ 508703 h 2350482"/>
                <a:gd name="connsiteX3686" fmla="*/ 945193 w 1251770"/>
                <a:gd name="connsiteY3686" fmla="*/ 503878 h 2350482"/>
                <a:gd name="connsiteX3687" fmla="*/ 950677 w 1251770"/>
                <a:gd name="connsiteY3687" fmla="*/ 490638 h 2350482"/>
                <a:gd name="connsiteX3688" fmla="*/ 963757 w 1251770"/>
                <a:gd name="connsiteY3688" fmla="*/ 485088 h 2350482"/>
                <a:gd name="connsiteX3689" fmla="*/ 970977 w 1251770"/>
                <a:gd name="connsiteY3689" fmla="*/ 467231 h 2350482"/>
                <a:gd name="connsiteX3690" fmla="*/ 983641 w 1251770"/>
                <a:gd name="connsiteY3690" fmla="*/ 462110 h 2350482"/>
                <a:gd name="connsiteX3691" fmla="*/ 989191 w 1251770"/>
                <a:gd name="connsiteY3691" fmla="*/ 449030 h 2350482"/>
                <a:gd name="connsiteX3692" fmla="*/ 1002431 w 1251770"/>
                <a:gd name="connsiteY3692" fmla="*/ 443546 h 2350482"/>
                <a:gd name="connsiteX3693" fmla="*/ 1008642 w 1251770"/>
                <a:gd name="connsiteY3693" fmla="*/ 428553 h 2350482"/>
                <a:gd name="connsiteX3694" fmla="*/ 1020995 w 1251770"/>
                <a:gd name="connsiteY3694" fmla="*/ 423436 h 2350482"/>
                <a:gd name="connsiteX3695" fmla="*/ 1026187 w 1251770"/>
                <a:gd name="connsiteY3695" fmla="*/ 410900 h 2350482"/>
                <a:gd name="connsiteX3696" fmla="*/ 1041105 w 1251770"/>
                <a:gd name="connsiteY3696" fmla="*/ 404420 h 2350482"/>
                <a:gd name="connsiteX3697" fmla="*/ 1047537 w 1251770"/>
                <a:gd name="connsiteY3697" fmla="*/ 388136 h 2350482"/>
                <a:gd name="connsiteX3698" fmla="*/ 1059669 w 1251770"/>
                <a:gd name="connsiteY3698" fmla="*/ 382988 h 2350482"/>
                <a:gd name="connsiteX3699" fmla="*/ 1065030 w 1251770"/>
                <a:gd name="connsiteY3699" fmla="*/ 369728 h 2350482"/>
                <a:gd name="connsiteX3700" fmla="*/ 1082194 w 1251770"/>
                <a:gd name="connsiteY3700" fmla="*/ 363104 h 2350482"/>
                <a:gd name="connsiteX3701" fmla="*/ 1087965 w 1251770"/>
                <a:gd name="connsiteY3701" fmla="*/ 350121 h 2350482"/>
                <a:gd name="connsiteX3702" fmla="*/ 1101438 w 1251770"/>
                <a:gd name="connsiteY3702" fmla="*/ 344540 h 2350482"/>
                <a:gd name="connsiteX3703" fmla="*/ 1106922 w 1251770"/>
                <a:gd name="connsiteY3703" fmla="*/ 331301 h 2350482"/>
                <a:gd name="connsiteX3704" fmla="*/ 1120001 w 1251770"/>
                <a:gd name="connsiteY3704" fmla="*/ 325750 h 2350482"/>
                <a:gd name="connsiteX3705" fmla="*/ 1124991 w 1251770"/>
                <a:gd name="connsiteY3705" fmla="*/ 313411 h 2350482"/>
                <a:gd name="connsiteX3706" fmla="*/ 1143205 w 1251770"/>
                <a:gd name="connsiteY3706" fmla="*/ 305866 h 2350482"/>
                <a:gd name="connsiteX3707" fmla="*/ 1148643 w 1251770"/>
                <a:gd name="connsiteY3707" fmla="*/ 292740 h 2350482"/>
                <a:gd name="connsiteX3708" fmla="*/ 1161769 w 1251770"/>
                <a:gd name="connsiteY3708" fmla="*/ 287303 h 2350482"/>
                <a:gd name="connsiteX3709" fmla="*/ 1164889 w 1251770"/>
                <a:gd name="connsiteY3709" fmla="*/ 279769 h 2350482"/>
                <a:gd name="connsiteX3710" fmla="*/ 1181943 w 1251770"/>
                <a:gd name="connsiteY3710" fmla="*/ 272369 h 2350482"/>
                <a:gd name="connsiteX3711" fmla="*/ 1181163 w 1251770"/>
                <a:gd name="connsiteY3711" fmla="*/ 274210 h 2350482"/>
                <a:gd name="connsiteX3712" fmla="*/ 1167971 w 1251770"/>
                <a:gd name="connsiteY3712" fmla="*/ 279807 h 2350482"/>
                <a:gd name="connsiteX3713" fmla="*/ 1162433 w 1251770"/>
                <a:gd name="connsiteY3713" fmla="*/ 293503 h 2350482"/>
                <a:gd name="connsiteX3714" fmla="*/ 1146766 w 1251770"/>
                <a:gd name="connsiteY3714" fmla="*/ 299691 h 2350482"/>
                <a:gd name="connsiteX3715" fmla="*/ 1141444 w 1251770"/>
                <a:gd name="connsiteY3715" fmla="*/ 311941 h 2350482"/>
                <a:gd name="connsiteX3716" fmla="*/ 1126202 w 1251770"/>
                <a:gd name="connsiteY3716" fmla="*/ 318255 h 2350482"/>
                <a:gd name="connsiteX3717" fmla="*/ 1120717 w 1251770"/>
                <a:gd name="connsiteY3717" fmla="*/ 331495 h 2350482"/>
                <a:gd name="connsiteX3718" fmla="*/ 1107638 w 1251770"/>
                <a:gd name="connsiteY3718" fmla="*/ 337044 h 2350482"/>
                <a:gd name="connsiteX3719" fmla="*/ 1101827 w 1251770"/>
                <a:gd name="connsiteY3719" fmla="*/ 351414 h 2350482"/>
                <a:gd name="connsiteX3720" fmla="*/ 1087754 w 1251770"/>
                <a:gd name="connsiteY3720" fmla="*/ 357382 h 2350482"/>
                <a:gd name="connsiteX3721" fmla="*/ 1081231 w 1251770"/>
                <a:gd name="connsiteY3721" fmla="*/ 373505 h 2350482"/>
                <a:gd name="connsiteX3722" fmla="*/ 1068964 w 1251770"/>
                <a:gd name="connsiteY3722" fmla="*/ 378587 h 2350482"/>
                <a:gd name="connsiteX3723" fmla="*/ 1062754 w 1251770"/>
                <a:gd name="connsiteY3723" fmla="*/ 393580 h 2350482"/>
                <a:gd name="connsiteX3724" fmla="*/ 1050401 w 1251770"/>
                <a:gd name="connsiteY3724" fmla="*/ 398697 h 2350482"/>
                <a:gd name="connsiteX3725" fmla="*/ 1045165 w 1251770"/>
                <a:gd name="connsiteY3725" fmla="*/ 411337 h 2350482"/>
                <a:gd name="connsiteX3726" fmla="*/ 1030516 w 1251770"/>
                <a:gd name="connsiteY3726" fmla="*/ 417261 h 2350482"/>
                <a:gd name="connsiteX3727" fmla="*/ 1023317 w 1251770"/>
                <a:gd name="connsiteY3727" fmla="*/ 434226 h 2350482"/>
                <a:gd name="connsiteX3728" fmla="*/ 1011726 w 1251770"/>
                <a:gd name="connsiteY3728" fmla="*/ 439144 h 2350482"/>
                <a:gd name="connsiteX3729" fmla="*/ 1005802 w 1251770"/>
                <a:gd name="connsiteY3729" fmla="*/ 453794 h 2350482"/>
                <a:gd name="connsiteX3730" fmla="*/ 993162 w 1251770"/>
                <a:gd name="connsiteY3730" fmla="*/ 459029 h 2350482"/>
                <a:gd name="connsiteX3731" fmla="*/ 986498 w 1251770"/>
                <a:gd name="connsiteY3731" fmla="*/ 475117 h 2350482"/>
                <a:gd name="connsiteX3732" fmla="*/ 973052 w 1251770"/>
                <a:gd name="connsiteY3732" fmla="*/ 480687 h 2350482"/>
                <a:gd name="connsiteX3733" fmla="*/ 966739 w 1251770"/>
                <a:gd name="connsiteY3733" fmla="*/ 495930 h 2350482"/>
                <a:gd name="connsiteX3734" fmla="*/ 954488 w 1251770"/>
                <a:gd name="connsiteY3734" fmla="*/ 501251 h 2350482"/>
                <a:gd name="connsiteX3735" fmla="*/ 947713 w 1251770"/>
                <a:gd name="connsiteY3735" fmla="*/ 518406 h 2350482"/>
                <a:gd name="connsiteX3736" fmla="*/ 937697 w 1251770"/>
                <a:gd name="connsiteY3736" fmla="*/ 522456 h 2350482"/>
                <a:gd name="connsiteX3737" fmla="*/ 930499 w 1251770"/>
                <a:gd name="connsiteY3737" fmla="*/ 539421 h 2350482"/>
                <a:gd name="connsiteX3738" fmla="*/ 918908 w 1251770"/>
                <a:gd name="connsiteY3738" fmla="*/ 544339 h 2350482"/>
                <a:gd name="connsiteX3739" fmla="*/ 911482 w 1251770"/>
                <a:gd name="connsiteY3739" fmla="*/ 562703 h 2350482"/>
                <a:gd name="connsiteX3740" fmla="*/ 900344 w 1251770"/>
                <a:gd name="connsiteY3740" fmla="*/ 567317 h 2350482"/>
                <a:gd name="connsiteX3741" fmla="*/ 894305 w 1251770"/>
                <a:gd name="connsiteY3741" fmla="*/ 581895 h 2350482"/>
                <a:gd name="connsiteX3742" fmla="*/ 883554 w 1251770"/>
                <a:gd name="connsiteY3742" fmla="*/ 586560 h 2350482"/>
                <a:gd name="connsiteX3743" fmla="*/ 876280 w 1251770"/>
                <a:gd name="connsiteY3743" fmla="*/ 604956 h 2350482"/>
                <a:gd name="connsiteX3744" fmla="*/ 865217 w 1251770"/>
                <a:gd name="connsiteY3744" fmla="*/ 609539 h 2350482"/>
                <a:gd name="connsiteX3745" fmla="*/ 857913 w 1251770"/>
                <a:gd name="connsiteY3745" fmla="*/ 627173 h 2350482"/>
                <a:gd name="connsiteX3746" fmla="*/ 849294 w 1251770"/>
                <a:gd name="connsiteY3746" fmla="*/ 630744 h 2350482"/>
                <a:gd name="connsiteX3747" fmla="*/ 841127 w 1251770"/>
                <a:gd name="connsiteY3747" fmla="*/ 650460 h 2350482"/>
                <a:gd name="connsiteX3748" fmla="*/ 832503 w 1251770"/>
                <a:gd name="connsiteY3748" fmla="*/ 653948 h 2350482"/>
                <a:gd name="connsiteX3749" fmla="*/ 824549 w 1251770"/>
                <a:gd name="connsiteY3749" fmla="*/ 672696 h 2350482"/>
                <a:gd name="connsiteX3750" fmla="*/ 816808 w 1251770"/>
                <a:gd name="connsiteY3750" fmla="*/ 676058 h 2350482"/>
                <a:gd name="connsiteX3751" fmla="*/ 807629 w 1251770"/>
                <a:gd name="connsiteY3751" fmla="*/ 699298 h 2350482"/>
                <a:gd name="connsiteX3752" fmla="*/ 801338 w 1251770"/>
                <a:gd name="connsiteY3752" fmla="*/ 701904 h 2350482"/>
                <a:gd name="connsiteX3753" fmla="*/ 794358 w 1251770"/>
                <a:gd name="connsiteY3753" fmla="*/ 718756 h 2350482"/>
                <a:gd name="connsiteX3754" fmla="*/ 781910 w 1251770"/>
                <a:gd name="connsiteY3754" fmla="*/ 723562 h 2350482"/>
                <a:gd name="connsiteX3755" fmla="*/ 773490 w 1251770"/>
                <a:gd name="connsiteY3755" fmla="*/ 742501 h 2350482"/>
                <a:gd name="connsiteX3756" fmla="*/ 766214 w 1251770"/>
                <a:gd name="connsiteY3756" fmla="*/ 745445 h 2350482"/>
                <a:gd name="connsiteX3757" fmla="*/ 757126 w 1251770"/>
                <a:gd name="connsiteY3757" fmla="*/ 766873 h 2350482"/>
                <a:gd name="connsiteX3758" fmla="*/ 753384 w 1251770"/>
                <a:gd name="connsiteY3758" fmla="*/ 768424 h 2350482"/>
                <a:gd name="connsiteX3759" fmla="*/ 745783 w 1251770"/>
                <a:gd name="connsiteY3759" fmla="*/ 786773 h 2350482"/>
                <a:gd name="connsiteX3760" fmla="*/ 736593 w 1251770"/>
                <a:gd name="connsiteY3760" fmla="*/ 790760 h 2350482"/>
                <a:gd name="connsiteX3761" fmla="*/ 727555 w 1251770"/>
                <a:gd name="connsiteY3761" fmla="*/ 813621 h 2350482"/>
                <a:gd name="connsiteX3762" fmla="*/ 720897 w 1251770"/>
                <a:gd name="connsiteY3762" fmla="*/ 816379 h 2350482"/>
                <a:gd name="connsiteX3763" fmla="*/ 713272 w 1251770"/>
                <a:gd name="connsiteY3763" fmla="*/ 834787 h 2350482"/>
                <a:gd name="connsiteX3764" fmla="*/ 705427 w 1251770"/>
                <a:gd name="connsiteY3764" fmla="*/ 838037 h 2350482"/>
                <a:gd name="connsiteX3765" fmla="*/ 696139 w 1251770"/>
                <a:gd name="connsiteY3765" fmla="*/ 860461 h 2350482"/>
                <a:gd name="connsiteX3766" fmla="*/ 697057 w 1251770"/>
                <a:gd name="connsiteY3766" fmla="*/ 862676 h 2350482"/>
                <a:gd name="connsiteX3767" fmla="*/ 693052 w 1251770"/>
                <a:gd name="connsiteY3767" fmla="*/ 864336 h 2350482"/>
                <a:gd name="connsiteX3768" fmla="*/ 685655 w 1251770"/>
                <a:gd name="connsiteY3768" fmla="*/ 882196 h 2350482"/>
                <a:gd name="connsiteX3769" fmla="*/ 676262 w 1251770"/>
                <a:gd name="connsiteY3769" fmla="*/ 885993 h 2350482"/>
                <a:gd name="connsiteX3770" fmla="*/ 666747 w 1251770"/>
                <a:gd name="connsiteY3770" fmla="*/ 908418 h 2350482"/>
                <a:gd name="connsiteX3771" fmla="*/ 667683 w 1251770"/>
                <a:gd name="connsiteY3771" fmla="*/ 910625 h 2350482"/>
                <a:gd name="connsiteX3772" fmla="*/ 663659 w 1251770"/>
                <a:gd name="connsiteY3772" fmla="*/ 912292 h 2350482"/>
                <a:gd name="connsiteX3773" fmla="*/ 654487 w 1251770"/>
                <a:gd name="connsiteY3773" fmla="*/ 934434 h 2350482"/>
                <a:gd name="connsiteX3774" fmla="*/ 648189 w 1251770"/>
                <a:gd name="connsiteY3774" fmla="*/ 937044 h 2350482"/>
                <a:gd name="connsiteX3775" fmla="*/ 639400 w 1251770"/>
                <a:gd name="connsiteY3775" fmla="*/ 958263 h 2350482"/>
                <a:gd name="connsiteX3776" fmla="*/ 634493 w 1251770"/>
                <a:gd name="connsiteY3776" fmla="*/ 960248 h 2350482"/>
                <a:gd name="connsiteX3777" fmla="*/ 624977 w 1251770"/>
                <a:gd name="connsiteY3777" fmla="*/ 982672 h 2350482"/>
                <a:gd name="connsiteX3778" fmla="*/ 625356 w 1251770"/>
                <a:gd name="connsiteY3778" fmla="*/ 983563 h 2350482"/>
                <a:gd name="connsiteX3779" fmla="*/ 621890 w 1251770"/>
                <a:gd name="connsiteY3779" fmla="*/ 985000 h 2350482"/>
                <a:gd name="connsiteX3780" fmla="*/ 612637 w 1251770"/>
                <a:gd name="connsiteY3780" fmla="*/ 1007340 h 2350482"/>
                <a:gd name="connsiteX3781" fmla="*/ 606421 w 1251770"/>
                <a:gd name="connsiteY3781" fmla="*/ 1009977 h 2350482"/>
                <a:gd name="connsiteX3782" fmla="*/ 597565 w 1251770"/>
                <a:gd name="connsiteY3782" fmla="*/ 1031880 h 2350482"/>
                <a:gd name="connsiteX3783" fmla="*/ 594045 w 1251770"/>
                <a:gd name="connsiteY3783" fmla="*/ 1033409 h 2350482"/>
                <a:gd name="connsiteX3784" fmla="*/ 585144 w 1251770"/>
                <a:gd name="connsiteY3784" fmla="*/ 1055947 h 2350482"/>
                <a:gd name="connsiteX3785" fmla="*/ 580350 w 1251770"/>
                <a:gd name="connsiteY3785" fmla="*/ 1057933 h 2350482"/>
                <a:gd name="connsiteX3786" fmla="*/ 570833 w 1251770"/>
                <a:gd name="connsiteY3786" fmla="*/ 1080905 h 2350482"/>
                <a:gd name="connsiteX3787" fmla="*/ 571478 w 1251770"/>
                <a:gd name="connsiteY3787" fmla="*/ 1082459 h 2350482"/>
                <a:gd name="connsiteX3788" fmla="*/ 567747 w 1251770"/>
                <a:gd name="connsiteY3788" fmla="*/ 1084006 h 2350482"/>
                <a:gd name="connsiteX3789" fmla="*/ 558458 w 1251770"/>
                <a:gd name="connsiteY3789" fmla="*/ 1106430 h 2350482"/>
                <a:gd name="connsiteX3790" fmla="*/ 558986 w 1251770"/>
                <a:gd name="connsiteY3790" fmla="*/ 1107704 h 2350482"/>
                <a:gd name="connsiteX3791" fmla="*/ 555824 w 1251770"/>
                <a:gd name="connsiteY3791" fmla="*/ 1108983 h 2350482"/>
                <a:gd name="connsiteX3792" fmla="*/ 546082 w 1251770"/>
                <a:gd name="connsiteY3792" fmla="*/ 1131955 h 2350482"/>
                <a:gd name="connsiteX3793" fmla="*/ 547202 w 1251770"/>
                <a:gd name="connsiteY3793" fmla="*/ 1134594 h 2350482"/>
                <a:gd name="connsiteX3794" fmla="*/ 546089 w 1251770"/>
                <a:gd name="connsiteY3794" fmla="*/ 1135055 h 2350482"/>
                <a:gd name="connsiteX3795" fmla="*/ 536800 w 1251770"/>
                <a:gd name="connsiteY3795" fmla="*/ 1157480 h 2350482"/>
                <a:gd name="connsiteX3796" fmla="*/ 537058 w 1251770"/>
                <a:gd name="connsiteY3796" fmla="*/ 1158100 h 2350482"/>
                <a:gd name="connsiteX3797" fmla="*/ 532394 w 1251770"/>
                <a:gd name="connsiteY3797" fmla="*/ 1160033 h 2350482"/>
                <a:gd name="connsiteX3798" fmla="*/ 522878 w 1251770"/>
                <a:gd name="connsiteY3798" fmla="*/ 1183005 h 2350482"/>
                <a:gd name="connsiteX3799" fmla="*/ 523522 w 1251770"/>
                <a:gd name="connsiteY3799" fmla="*/ 1184559 h 2350482"/>
                <a:gd name="connsiteX3800" fmla="*/ 519790 w 1251770"/>
                <a:gd name="connsiteY3800" fmla="*/ 1186106 h 2350482"/>
                <a:gd name="connsiteX3801" fmla="*/ 510502 w 1251770"/>
                <a:gd name="connsiteY3801" fmla="*/ 1208530 h 2350482"/>
                <a:gd name="connsiteX3802" fmla="*/ 511555 w 1251770"/>
                <a:gd name="connsiteY3802" fmla="*/ 1211072 h 2350482"/>
                <a:gd name="connsiteX3803" fmla="*/ 510508 w 1251770"/>
                <a:gd name="connsiteY3803" fmla="*/ 1211536 h 2350482"/>
                <a:gd name="connsiteX3804" fmla="*/ 501220 w 1251770"/>
                <a:gd name="connsiteY3804" fmla="*/ 1235602 h 2350482"/>
                <a:gd name="connsiteX3805" fmla="*/ 502341 w 1251770"/>
                <a:gd name="connsiteY3805" fmla="*/ 1238507 h 2350482"/>
                <a:gd name="connsiteX3806" fmla="*/ 498133 w 1251770"/>
                <a:gd name="connsiteY3806" fmla="*/ 1240250 h 2350482"/>
                <a:gd name="connsiteX3807" fmla="*/ 488845 w 1251770"/>
                <a:gd name="connsiteY3807" fmla="*/ 1262675 h 2350482"/>
                <a:gd name="connsiteX3808" fmla="*/ 489554 w 1251770"/>
                <a:gd name="connsiteY3808" fmla="*/ 1264390 h 2350482"/>
                <a:gd name="connsiteX3809" fmla="*/ 487530 w 1251770"/>
                <a:gd name="connsiteY3809" fmla="*/ 1265228 h 2350482"/>
                <a:gd name="connsiteX3810" fmla="*/ 478015 w 1251770"/>
                <a:gd name="connsiteY3810" fmla="*/ 1288200 h 2350482"/>
                <a:gd name="connsiteX3811" fmla="*/ 478790 w 1251770"/>
                <a:gd name="connsiteY3811" fmla="*/ 1290071 h 2350482"/>
                <a:gd name="connsiteX3812" fmla="*/ 475608 w 1251770"/>
                <a:gd name="connsiteY3812" fmla="*/ 1291300 h 2350482"/>
                <a:gd name="connsiteX3813" fmla="*/ 465639 w 1251770"/>
                <a:gd name="connsiteY3813" fmla="*/ 1313724 h 2350482"/>
                <a:gd name="connsiteX3814" fmla="*/ 466757 w 1251770"/>
                <a:gd name="connsiteY3814" fmla="*/ 1316236 h 2350482"/>
                <a:gd name="connsiteX3815" fmla="*/ 465646 w 1251770"/>
                <a:gd name="connsiteY3815" fmla="*/ 1316731 h 2350482"/>
                <a:gd name="connsiteX3816" fmla="*/ 456357 w 1251770"/>
                <a:gd name="connsiteY3816" fmla="*/ 1340796 h 2350482"/>
                <a:gd name="connsiteX3817" fmla="*/ 457904 w 1251770"/>
                <a:gd name="connsiteY3817" fmla="*/ 1344805 h 2350482"/>
                <a:gd name="connsiteX3818" fmla="*/ 456364 w 1251770"/>
                <a:gd name="connsiteY3818" fmla="*/ 1345444 h 2350482"/>
                <a:gd name="connsiteX3819" fmla="*/ 447075 w 1251770"/>
                <a:gd name="connsiteY3819" fmla="*/ 1367869 h 2350482"/>
                <a:gd name="connsiteX3820" fmla="*/ 447976 w 1251770"/>
                <a:gd name="connsiteY3820" fmla="*/ 1370042 h 2350482"/>
                <a:gd name="connsiteX3821" fmla="*/ 447082 w 1251770"/>
                <a:gd name="connsiteY3821" fmla="*/ 1370421 h 2350482"/>
                <a:gd name="connsiteX3822" fmla="*/ 437793 w 1251770"/>
                <a:gd name="connsiteY3822" fmla="*/ 1393393 h 2350482"/>
                <a:gd name="connsiteX3823" fmla="*/ 439762 w 1251770"/>
                <a:gd name="connsiteY3823" fmla="*/ 1398261 h 2350482"/>
                <a:gd name="connsiteX3824" fmla="*/ 436479 w 1251770"/>
                <a:gd name="connsiteY3824" fmla="*/ 1399588 h 2350482"/>
                <a:gd name="connsiteX3825" fmla="*/ 426964 w 1251770"/>
                <a:gd name="connsiteY3825" fmla="*/ 1422012 h 2350482"/>
                <a:gd name="connsiteX3826" fmla="*/ 428401 w 1251770"/>
                <a:gd name="connsiteY3826" fmla="*/ 1425399 h 2350482"/>
                <a:gd name="connsiteX3827" fmla="*/ 427198 w 1251770"/>
                <a:gd name="connsiteY3827" fmla="*/ 1425886 h 2350482"/>
                <a:gd name="connsiteX3828" fmla="*/ 417683 w 1251770"/>
                <a:gd name="connsiteY3828" fmla="*/ 1448310 h 2350482"/>
                <a:gd name="connsiteX3829" fmla="*/ 419640 w 1251770"/>
                <a:gd name="connsiteY3829" fmla="*/ 1452922 h 2350482"/>
                <a:gd name="connsiteX3830" fmla="*/ 417690 w 1251770"/>
                <a:gd name="connsiteY3830" fmla="*/ 1453731 h 2350482"/>
                <a:gd name="connsiteX3831" fmla="*/ 408401 w 1251770"/>
                <a:gd name="connsiteY3831" fmla="*/ 1476156 h 2350482"/>
                <a:gd name="connsiteX3832" fmla="*/ 410754 w 1251770"/>
                <a:gd name="connsiteY3832" fmla="*/ 1481835 h 2350482"/>
                <a:gd name="connsiteX3833" fmla="*/ 402213 w 1251770"/>
                <a:gd name="connsiteY3833" fmla="*/ 1502455 h 2350482"/>
                <a:gd name="connsiteX3834" fmla="*/ 404130 w 1251770"/>
                <a:gd name="connsiteY3834" fmla="*/ 1507083 h 2350482"/>
                <a:gd name="connsiteX3835" fmla="*/ 402219 w 1251770"/>
                <a:gd name="connsiteY3835" fmla="*/ 1507876 h 2350482"/>
                <a:gd name="connsiteX3836" fmla="*/ 392931 w 1251770"/>
                <a:gd name="connsiteY3836" fmla="*/ 1530300 h 2350482"/>
                <a:gd name="connsiteX3837" fmla="*/ 394375 w 1251770"/>
                <a:gd name="connsiteY3837" fmla="*/ 1533785 h 2350482"/>
                <a:gd name="connsiteX3838" fmla="*/ 393391 w 1251770"/>
                <a:gd name="connsiteY3838" fmla="*/ 1534174 h 2350482"/>
                <a:gd name="connsiteX3839" fmla="*/ 383649 w 1251770"/>
                <a:gd name="connsiteY3839" fmla="*/ 1556598 h 2350482"/>
                <a:gd name="connsiteX3840" fmla="*/ 385918 w 1251770"/>
                <a:gd name="connsiteY3840" fmla="*/ 1561821 h 2350482"/>
                <a:gd name="connsiteX3841" fmla="*/ 385430 w 1251770"/>
                <a:gd name="connsiteY3841" fmla="*/ 1562019 h 2350482"/>
                <a:gd name="connsiteX3842" fmla="*/ 375915 w 1251770"/>
                <a:gd name="connsiteY3842" fmla="*/ 1584444 h 2350482"/>
                <a:gd name="connsiteX3843" fmla="*/ 379056 w 1251770"/>
                <a:gd name="connsiteY3843" fmla="*/ 1591849 h 2350482"/>
                <a:gd name="connsiteX3844" fmla="*/ 369728 w 1251770"/>
                <a:gd name="connsiteY3844" fmla="*/ 1613837 h 2350482"/>
                <a:gd name="connsiteX3845" fmla="*/ 370568 w 1251770"/>
                <a:gd name="connsiteY3845" fmla="*/ 1615818 h 2350482"/>
                <a:gd name="connsiteX3846" fmla="*/ 369733 w 1251770"/>
                <a:gd name="connsiteY3846" fmla="*/ 1616164 h 2350482"/>
                <a:gd name="connsiteX3847" fmla="*/ 360446 w 1251770"/>
                <a:gd name="connsiteY3847" fmla="*/ 1638588 h 2350482"/>
                <a:gd name="connsiteX3848" fmla="*/ 363438 w 1251770"/>
                <a:gd name="connsiteY3848" fmla="*/ 1645814 h 2350482"/>
                <a:gd name="connsiteX3849" fmla="*/ 354257 w 1251770"/>
                <a:gd name="connsiteY3849" fmla="*/ 1667980 h 2350482"/>
                <a:gd name="connsiteX3850" fmla="*/ 356982 w 1251770"/>
                <a:gd name="connsiteY3850" fmla="*/ 1674558 h 2350482"/>
                <a:gd name="connsiteX3851" fmla="*/ 348069 w 1251770"/>
                <a:gd name="connsiteY3851" fmla="*/ 1696599 h 2350482"/>
                <a:gd name="connsiteX3852" fmla="*/ 350869 w 1251770"/>
                <a:gd name="connsiteY3852" fmla="*/ 1703521 h 2350482"/>
                <a:gd name="connsiteX3853" fmla="*/ 341881 w 1251770"/>
                <a:gd name="connsiteY3853" fmla="*/ 1725218 h 2350482"/>
                <a:gd name="connsiteX3854" fmla="*/ 344606 w 1251770"/>
                <a:gd name="connsiteY3854" fmla="*/ 1731796 h 2350482"/>
                <a:gd name="connsiteX3855" fmla="*/ 335693 w 1251770"/>
                <a:gd name="connsiteY3855" fmla="*/ 1753838 h 2350482"/>
                <a:gd name="connsiteX3856" fmla="*/ 337973 w 1251770"/>
                <a:gd name="connsiteY3856" fmla="*/ 1759473 h 2350482"/>
                <a:gd name="connsiteX3857" fmla="*/ 329505 w 1251770"/>
                <a:gd name="connsiteY3857" fmla="*/ 1780910 h 2350482"/>
                <a:gd name="connsiteX3858" fmla="*/ 331597 w 1251770"/>
                <a:gd name="connsiteY3858" fmla="*/ 1786205 h 2350482"/>
                <a:gd name="connsiteX3859" fmla="*/ 331287 w 1251770"/>
                <a:gd name="connsiteY3859" fmla="*/ 1786330 h 2350482"/>
                <a:gd name="connsiteX3860" fmla="*/ 321771 w 1251770"/>
                <a:gd name="connsiteY3860" fmla="*/ 1808755 h 2350482"/>
                <a:gd name="connsiteX3861" fmla="*/ 326132 w 1251770"/>
                <a:gd name="connsiteY3861" fmla="*/ 1819032 h 2350482"/>
                <a:gd name="connsiteX3862" fmla="*/ 318677 w 1251770"/>
                <a:gd name="connsiteY3862" fmla="*/ 1836600 h 2350482"/>
                <a:gd name="connsiteX3863" fmla="*/ 321707 w 1251770"/>
                <a:gd name="connsiteY3863" fmla="*/ 1843740 h 2350482"/>
                <a:gd name="connsiteX3864" fmla="*/ 312489 w 1251770"/>
                <a:gd name="connsiteY3864" fmla="*/ 1865993 h 2350482"/>
                <a:gd name="connsiteX3865" fmla="*/ 316710 w 1251770"/>
                <a:gd name="connsiteY3865" fmla="*/ 1876181 h 2350482"/>
                <a:gd name="connsiteX3866" fmla="*/ 309395 w 1251770"/>
                <a:gd name="connsiteY3866" fmla="*/ 1893839 h 2350482"/>
                <a:gd name="connsiteX3867" fmla="*/ 312482 w 1251770"/>
                <a:gd name="connsiteY3867" fmla="*/ 1901292 h 2350482"/>
                <a:gd name="connsiteX3868" fmla="*/ 303206 w 1251770"/>
                <a:gd name="connsiteY3868" fmla="*/ 1924778 h 2350482"/>
                <a:gd name="connsiteX3869" fmla="*/ 307228 w 1251770"/>
                <a:gd name="connsiteY3869" fmla="*/ 1934960 h 2350482"/>
                <a:gd name="connsiteX3870" fmla="*/ 300112 w 1251770"/>
                <a:gd name="connsiteY3870" fmla="*/ 1953396 h 2350482"/>
                <a:gd name="connsiteX3871" fmla="*/ 304647 w 1251770"/>
                <a:gd name="connsiteY3871" fmla="*/ 1965145 h 2350482"/>
                <a:gd name="connsiteX3872" fmla="*/ 297019 w 1251770"/>
                <a:gd name="connsiteY3872" fmla="*/ 1983562 h 2350482"/>
                <a:gd name="connsiteX3873" fmla="*/ 299958 w 1251770"/>
                <a:gd name="connsiteY3873" fmla="*/ 1990658 h 2350482"/>
                <a:gd name="connsiteX3874" fmla="*/ 290831 w 1251770"/>
                <a:gd name="connsiteY3874" fmla="*/ 2012181 h 2350482"/>
                <a:gd name="connsiteX3875" fmla="*/ 295444 w 1251770"/>
                <a:gd name="connsiteY3875" fmla="*/ 2023059 h 2350482"/>
                <a:gd name="connsiteX3876" fmla="*/ 287737 w 1251770"/>
                <a:gd name="connsiteY3876" fmla="*/ 2040801 h 2350482"/>
                <a:gd name="connsiteX3877" fmla="*/ 293968 w 1251770"/>
                <a:gd name="connsiteY3877" fmla="*/ 2055147 h 2350482"/>
                <a:gd name="connsiteX3878" fmla="*/ 287737 w 1251770"/>
                <a:gd name="connsiteY3878" fmla="*/ 2070193 h 2350482"/>
                <a:gd name="connsiteX3879" fmla="*/ 291957 w 1251770"/>
                <a:gd name="connsiteY3879" fmla="*/ 2080381 h 2350482"/>
                <a:gd name="connsiteX3880" fmla="*/ 284643 w 1251770"/>
                <a:gd name="connsiteY3880" fmla="*/ 2098038 h 2350482"/>
                <a:gd name="connsiteX3881" fmla="*/ 289824 w 1251770"/>
                <a:gd name="connsiteY3881" fmla="*/ 2110546 h 2350482"/>
                <a:gd name="connsiteX3882" fmla="*/ 281549 w 1251770"/>
                <a:gd name="connsiteY3882" fmla="*/ 2130525 h 2350482"/>
                <a:gd name="connsiteX3883" fmla="*/ 285838 w 1251770"/>
                <a:gd name="connsiteY3883" fmla="*/ 2140883 h 2350482"/>
                <a:gd name="connsiteX3884" fmla="*/ 278455 w 1251770"/>
                <a:gd name="connsiteY3884" fmla="*/ 2159144 h 2350482"/>
                <a:gd name="connsiteX3885" fmla="*/ 284310 w 1251770"/>
                <a:gd name="connsiteY3885" fmla="*/ 2173626 h 2350482"/>
                <a:gd name="connsiteX3886" fmla="*/ 278455 w 1251770"/>
                <a:gd name="connsiteY3886" fmla="*/ 2187762 h 2350482"/>
                <a:gd name="connsiteX3887" fmla="*/ 282183 w 1251770"/>
                <a:gd name="connsiteY3887" fmla="*/ 2196763 h 2350482"/>
                <a:gd name="connsiteX3888" fmla="*/ 273814 w 1251770"/>
                <a:gd name="connsiteY3888" fmla="*/ 2217928 h 2350482"/>
                <a:gd name="connsiteX3889" fmla="*/ 279989 w 1251770"/>
                <a:gd name="connsiteY3889" fmla="*/ 2233543 h 2350482"/>
                <a:gd name="connsiteX3890" fmla="*/ 273814 w 1251770"/>
                <a:gd name="connsiteY3890" fmla="*/ 2248095 h 2350482"/>
                <a:gd name="connsiteX3891" fmla="*/ 280050 w 1251770"/>
                <a:gd name="connsiteY3891" fmla="*/ 2262791 h 2350482"/>
                <a:gd name="connsiteX3892" fmla="*/ 273814 w 1251770"/>
                <a:gd name="connsiteY3892" fmla="*/ 2277487 h 2350482"/>
                <a:gd name="connsiteX3893" fmla="*/ 280378 w 1251770"/>
                <a:gd name="connsiteY3893" fmla="*/ 2292956 h 2350482"/>
                <a:gd name="connsiteX3894" fmla="*/ 273814 w 1251770"/>
                <a:gd name="connsiteY3894" fmla="*/ 2308426 h 2350482"/>
                <a:gd name="connsiteX3895" fmla="*/ 280050 w 1251770"/>
                <a:gd name="connsiteY3895" fmla="*/ 2323123 h 2350482"/>
                <a:gd name="connsiteX3896" fmla="*/ 273814 w 1251770"/>
                <a:gd name="connsiteY3896" fmla="*/ 2337819 h 2350482"/>
                <a:gd name="connsiteX3897" fmla="*/ 279188 w 1251770"/>
                <a:gd name="connsiteY3897" fmla="*/ 2350482 h 2350482"/>
                <a:gd name="connsiteX3898" fmla="*/ 333415 w 1251770"/>
                <a:gd name="connsiteY3898" fmla="*/ 2350482 h 2350482"/>
                <a:gd name="connsiteX3899" fmla="*/ 338788 w 1251770"/>
                <a:gd name="connsiteY3899" fmla="*/ 2337819 h 2350482"/>
                <a:gd name="connsiteX3900" fmla="*/ 332553 w 1251770"/>
                <a:gd name="connsiteY3900" fmla="*/ 2323123 h 2350482"/>
                <a:gd name="connsiteX3901" fmla="*/ 338788 w 1251770"/>
                <a:gd name="connsiteY3901" fmla="*/ 2308426 h 2350482"/>
                <a:gd name="connsiteX3902" fmla="*/ 332224 w 1251770"/>
                <a:gd name="connsiteY3902" fmla="*/ 2292956 h 2350482"/>
                <a:gd name="connsiteX3903" fmla="*/ 338788 w 1251770"/>
                <a:gd name="connsiteY3903" fmla="*/ 2277487 h 2350482"/>
                <a:gd name="connsiteX3904" fmla="*/ 332553 w 1251770"/>
                <a:gd name="connsiteY3904" fmla="*/ 2262791 h 2350482"/>
                <a:gd name="connsiteX3905" fmla="*/ 338788 w 1251770"/>
                <a:gd name="connsiteY3905" fmla="*/ 2248095 h 2350482"/>
                <a:gd name="connsiteX3906" fmla="*/ 332614 w 1251770"/>
                <a:gd name="connsiteY3906" fmla="*/ 2233544 h 2350482"/>
                <a:gd name="connsiteX3907" fmla="*/ 338788 w 1251770"/>
                <a:gd name="connsiteY3907" fmla="*/ 2217928 h 2350482"/>
                <a:gd name="connsiteX3908" fmla="*/ 334196 w 1251770"/>
                <a:gd name="connsiteY3908" fmla="*/ 2206315 h 2350482"/>
                <a:gd name="connsiteX3909" fmla="*/ 341881 w 1251770"/>
                <a:gd name="connsiteY3909" fmla="*/ 2187762 h 2350482"/>
                <a:gd name="connsiteX3910" fmla="*/ 336026 w 1251770"/>
                <a:gd name="connsiteY3910" fmla="*/ 2173626 h 2350482"/>
                <a:gd name="connsiteX3911" fmla="*/ 341881 w 1251770"/>
                <a:gd name="connsiteY3911" fmla="*/ 2159144 h 2350482"/>
                <a:gd name="connsiteX3912" fmla="*/ 337554 w 1251770"/>
                <a:gd name="connsiteY3912" fmla="*/ 2148441 h 2350482"/>
                <a:gd name="connsiteX3913" fmla="*/ 344975 w 1251770"/>
                <a:gd name="connsiteY3913" fmla="*/ 2130525 h 2350482"/>
                <a:gd name="connsiteX3914" fmla="*/ 339794 w 1251770"/>
                <a:gd name="connsiteY3914" fmla="*/ 2118017 h 2350482"/>
                <a:gd name="connsiteX3915" fmla="*/ 348069 w 1251770"/>
                <a:gd name="connsiteY3915" fmla="*/ 2098038 h 2350482"/>
                <a:gd name="connsiteX3916" fmla="*/ 343849 w 1251770"/>
                <a:gd name="connsiteY3916" fmla="*/ 2087850 h 2350482"/>
                <a:gd name="connsiteX3917" fmla="*/ 351163 w 1251770"/>
                <a:gd name="connsiteY3917" fmla="*/ 2070193 h 2350482"/>
                <a:gd name="connsiteX3918" fmla="*/ 346442 w 1251770"/>
                <a:gd name="connsiteY3918" fmla="*/ 2058793 h 2350482"/>
                <a:gd name="connsiteX3919" fmla="*/ 354258 w 1251770"/>
                <a:gd name="connsiteY3919" fmla="*/ 2040801 h 2350482"/>
                <a:gd name="connsiteX3920" fmla="*/ 349682 w 1251770"/>
                <a:gd name="connsiteY3920" fmla="*/ 2030267 h 2350482"/>
                <a:gd name="connsiteX3921" fmla="*/ 357352 w 1251770"/>
                <a:gd name="connsiteY3921" fmla="*/ 2012181 h 2350482"/>
                <a:gd name="connsiteX3922" fmla="*/ 352920 w 1251770"/>
                <a:gd name="connsiteY3922" fmla="*/ 2001729 h 2350482"/>
                <a:gd name="connsiteX3923" fmla="*/ 360445 w 1251770"/>
                <a:gd name="connsiteY3923" fmla="*/ 1983562 h 2350482"/>
                <a:gd name="connsiteX3924" fmla="*/ 356020 w 1251770"/>
                <a:gd name="connsiteY3924" fmla="*/ 1972878 h 2350482"/>
                <a:gd name="connsiteX3925" fmla="*/ 363539 w 1251770"/>
                <a:gd name="connsiteY3925" fmla="*/ 1953396 h 2350482"/>
                <a:gd name="connsiteX3926" fmla="*/ 359482 w 1251770"/>
                <a:gd name="connsiteY3926" fmla="*/ 1942885 h 2350482"/>
                <a:gd name="connsiteX3927" fmla="*/ 366633 w 1251770"/>
                <a:gd name="connsiteY3927" fmla="*/ 1924778 h 2350482"/>
                <a:gd name="connsiteX3928" fmla="*/ 363308 w 1251770"/>
                <a:gd name="connsiteY3928" fmla="*/ 1916357 h 2350482"/>
                <a:gd name="connsiteX3929" fmla="*/ 363533 w 1251770"/>
                <a:gd name="connsiteY3929" fmla="*/ 1916263 h 2350482"/>
                <a:gd name="connsiteX3930" fmla="*/ 372822 w 1251770"/>
                <a:gd name="connsiteY3930" fmla="*/ 1893839 h 2350482"/>
                <a:gd name="connsiteX3931" fmla="*/ 368602 w 1251770"/>
                <a:gd name="connsiteY3931" fmla="*/ 1883651 h 2350482"/>
                <a:gd name="connsiteX3932" fmla="*/ 375915 w 1251770"/>
                <a:gd name="connsiteY3932" fmla="*/ 1865993 h 2350482"/>
                <a:gd name="connsiteX3933" fmla="*/ 373188 w 1251770"/>
                <a:gd name="connsiteY3933" fmla="*/ 1859408 h 2350482"/>
                <a:gd name="connsiteX3934" fmla="*/ 374136 w 1251770"/>
                <a:gd name="connsiteY3934" fmla="*/ 1859025 h 2350482"/>
                <a:gd name="connsiteX3935" fmla="*/ 383651 w 1251770"/>
                <a:gd name="connsiteY3935" fmla="*/ 1836600 h 2350482"/>
                <a:gd name="connsiteX3936" fmla="*/ 379290 w 1251770"/>
                <a:gd name="connsiteY3936" fmla="*/ 1826324 h 2350482"/>
                <a:gd name="connsiteX3937" fmla="*/ 386745 w 1251770"/>
                <a:gd name="connsiteY3937" fmla="*/ 1808755 h 2350482"/>
                <a:gd name="connsiteX3938" fmla="*/ 384254 w 1251770"/>
                <a:gd name="connsiteY3938" fmla="*/ 1802884 h 2350482"/>
                <a:gd name="connsiteX3939" fmla="*/ 392932 w 1251770"/>
                <a:gd name="connsiteY3939" fmla="*/ 1780910 h 2350482"/>
                <a:gd name="connsiteX3940" fmla="*/ 390580 w 1251770"/>
                <a:gd name="connsiteY3940" fmla="*/ 1774956 h 2350482"/>
                <a:gd name="connsiteX3941" fmla="*/ 399120 w 1251770"/>
                <a:gd name="connsiteY3941" fmla="*/ 1753838 h 2350482"/>
                <a:gd name="connsiteX3942" fmla="*/ 396321 w 1251770"/>
                <a:gd name="connsiteY3942" fmla="*/ 1746915 h 2350482"/>
                <a:gd name="connsiteX3943" fmla="*/ 405307 w 1251770"/>
                <a:gd name="connsiteY3943" fmla="*/ 1725218 h 2350482"/>
                <a:gd name="connsiteX3944" fmla="*/ 402584 w 1251770"/>
                <a:gd name="connsiteY3944" fmla="*/ 1718641 h 2350482"/>
                <a:gd name="connsiteX3945" fmla="*/ 411495 w 1251770"/>
                <a:gd name="connsiteY3945" fmla="*/ 1696599 h 2350482"/>
                <a:gd name="connsiteX3946" fmla="*/ 408697 w 1251770"/>
                <a:gd name="connsiteY3946" fmla="*/ 1689677 h 2350482"/>
                <a:gd name="connsiteX3947" fmla="*/ 417683 w 1251770"/>
                <a:gd name="connsiteY3947" fmla="*/ 1667980 h 2350482"/>
                <a:gd name="connsiteX3948" fmla="*/ 414691 w 1251770"/>
                <a:gd name="connsiteY3948" fmla="*/ 1660753 h 2350482"/>
                <a:gd name="connsiteX3949" fmla="*/ 423871 w 1251770"/>
                <a:gd name="connsiteY3949" fmla="*/ 1638588 h 2350482"/>
                <a:gd name="connsiteX3950" fmla="*/ 423235 w 1251770"/>
                <a:gd name="connsiteY3950" fmla="*/ 1637050 h 2350482"/>
                <a:gd name="connsiteX3951" fmla="*/ 425186 w 1251770"/>
                <a:gd name="connsiteY3951" fmla="*/ 1636261 h 2350482"/>
                <a:gd name="connsiteX3952" fmla="*/ 434700 w 1251770"/>
                <a:gd name="connsiteY3952" fmla="*/ 1613837 h 2350482"/>
                <a:gd name="connsiteX3953" fmla="*/ 431559 w 1251770"/>
                <a:gd name="connsiteY3953" fmla="*/ 1606432 h 2350482"/>
                <a:gd name="connsiteX3954" fmla="*/ 440888 w 1251770"/>
                <a:gd name="connsiteY3954" fmla="*/ 1584444 h 2350482"/>
                <a:gd name="connsiteX3955" fmla="*/ 438853 w 1251770"/>
                <a:gd name="connsiteY3955" fmla="*/ 1579645 h 2350482"/>
                <a:gd name="connsiteX3956" fmla="*/ 440428 w 1251770"/>
                <a:gd name="connsiteY3956" fmla="*/ 1579023 h 2350482"/>
                <a:gd name="connsiteX3957" fmla="*/ 450170 w 1251770"/>
                <a:gd name="connsiteY3957" fmla="*/ 1556598 h 2350482"/>
                <a:gd name="connsiteX3958" fmla="*/ 447761 w 1251770"/>
                <a:gd name="connsiteY3958" fmla="*/ 1551053 h 2350482"/>
                <a:gd name="connsiteX3959" fmla="*/ 456357 w 1251770"/>
                <a:gd name="connsiteY3959" fmla="*/ 1530300 h 2350482"/>
                <a:gd name="connsiteX3960" fmla="*/ 454440 w 1251770"/>
                <a:gd name="connsiteY3960" fmla="*/ 1525670 h 2350482"/>
                <a:gd name="connsiteX3961" fmla="*/ 456351 w 1251770"/>
                <a:gd name="connsiteY3961" fmla="*/ 1524879 h 2350482"/>
                <a:gd name="connsiteX3962" fmla="*/ 465639 w 1251770"/>
                <a:gd name="connsiteY3962" fmla="*/ 1502455 h 2350482"/>
                <a:gd name="connsiteX3963" fmla="*/ 463286 w 1251770"/>
                <a:gd name="connsiteY3963" fmla="*/ 1496775 h 2350482"/>
                <a:gd name="connsiteX3964" fmla="*/ 471828 w 1251770"/>
                <a:gd name="connsiteY3964" fmla="*/ 1476156 h 2350482"/>
                <a:gd name="connsiteX3965" fmla="*/ 470092 w 1251770"/>
                <a:gd name="connsiteY3965" fmla="*/ 1471967 h 2350482"/>
                <a:gd name="connsiteX3966" fmla="*/ 473141 w 1251770"/>
                <a:gd name="connsiteY3966" fmla="*/ 1470735 h 2350482"/>
                <a:gd name="connsiteX3967" fmla="*/ 482657 w 1251770"/>
                <a:gd name="connsiteY3967" fmla="*/ 1448310 h 2350482"/>
                <a:gd name="connsiteX3968" fmla="*/ 481220 w 1251770"/>
                <a:gd name="connsiteY3968" fmla="*/ 1444924 h 2350482"/>
                <a:gd name="connsiteX3969" fmla="*/ 482423 w 1251770"/>
                <a:gd name="connsiteY3969" fmla="*/ 1444437 h 2350482"/>
                <a:gd name="connsiteX3970" fmla="*/ 491938 w 1251770"/>
                <a:gd name="connsiteY3970" fmla="*/ 1422012 h 2350482"/>
                <a:gd name="connsiteX3971" fmla="*/ 489906 w 1251770"/>
                <a:gd name="connsiteY3971" fmla="*/ 1417225 h 2350482"/>
                <a:gd name="connsiteX3972" fmla="*/ 491931 w 1251770"/>
                <a:gd name="connsiteY3972" fmla="*/ 1416365 h 2350482"/>
                <a:gd name="connsiteX3973" fmla="*/ 501220 w 1251770"/>
                <a:gd name="connsiteY3973" fmla="*/ 1393393 h 2350482"/>
                <a:gd name="connsiteX3974" fmla="*/ 500146 w 1251770"/>
                <a:gd name="connsiteY3974" fmla="*/ 1390736 h 2350482"/>
                <a:gd name="connsiteX3975" fmla="*/ 501213 w 1251770"/>
                <a:gd name="connsiteY3975" fmla="*/ 1390293 h 2350482"/>
                <a:gd name="connsiteX3976" fmla="*/ 510501 w 1251770"/>
                <a:gd name="connsiteY3976" fmla="*/ 1367869 h 2350482"/>
                <a:gd name="connsiteX3977" fmla="*/ 509449 w 1251770"/>
                <a:gd name="connsiteY3977" fmla="*/ 1365326 h 2350482"/>
                <a:gd name="connsiteX3978" fmla="*/ 510496 w 1251770"/>
                <a:gd name="connsiteY3978" fmla="*/ 1364862 h 2350482"/>
                <a:gd name="connsiteX3979" fmla="*/ 519783 w 1251770"/>
                <a:gd name="connsiteY3979" fmla="*/ 1340796 h 2350482"/>
                <a:gd name="connsiteX3980" fmla="*/ 518735 w 1251770"/>
                <a:gd name="connsiteY3980" fmla="*/ 1338079 h 2350482"/>
                <a:gd name="connsiteX3981" fmla="*/ 523738 w 1251770"/>
                <a:gd name="connsiteY3981" fmla="*/ 1336149 h 2350482"/>
                <a:gd name="connsiteX3982" fmla="*/ 533707 w 1251770"/>
                <a:gd name="connsiteY3982" fmla="*/ 1313724 h 2350482"/>
                <a:gd name="connsiteX3983" fmla="*/ 532712 w 1251770"/>
                <a:gd name="connsiteY3983" fmla="*/ 1311487 h 2350482"/>
                <a:gd name="connsiteX3984" fmla="*/ 533474 w 1251770"/>
                <a:gd name="connsiteY3984" fmla="*/ 1311171 h 2350482"/>
                <a:gd name="connsiteX3985" fmla="*/ 542988 w 1251770"/>
                <a:gd name="connsiteY3985" fmla="*/ 1288200 h 2350482"/>
                <a:gd name="connsiteX3986" fmla="*/ 541891 w 1251770"/>
                <a:gd name="connsiteY3986" fmla="*/ 1285551 h 2350482"/>
                <a:gd name="connsiteX3987" fmla="*/ 542982 w 1251770"/>
                <a:gd name="connsiteY3987" fmla="*/ 1285099 h 2350482"/>
                <a:gd name="connsiteX3988" fmla="*/ 552271 w 1251770"/>
                <a:gd name="connsiteY3988" fmla="*/ 1262675 h 2350482"/>
                <a:gd name="connsiteX3989" fmla="*/ 551699 w 1251770"/>
                <a:gd name="connsiteY3989" fmla="*/ 1261294 h 2350482"/>
                <a:gd name="connsiteX3990" fmla="*/ 555358 w 1251770"/>
                <a:gd name="connsiteY3990" fmla="*/ 1259668 h 2350482"/>
                <a:gd name="connsiteX3991" fmla="*/ 564647 w 1251770"/>
                <a:gd name="connsiteY3991" fmla="*/ 1235602 h 2350482"/>
                <a:gd name="connsiteX3992" fmla="*/ 563099 w 1251770"/>
                <a:gd name="connsiteY3992" fmla="*/ 1231593 h 2350482"/>
                <a:gd name="connsiteX3993" fmla="*/ 564640 w 1251770"/>
                <a:gd name="connsiteY3993" fmla="*/ 1230955 h 2350482"/>
                <a:gd name="connsiteX3994" fmla="*/ 573929 w 1251770"/>
                <a:gd name="connsiteY3994" fmla="*/ 1208530 h 2350482"/>
                <a:gd name="connsiteX3995" fmla="*/ 573672 w 1251770"/>
                <a:gd name="connsiteY3995" fmla="*/ 1207909 h 2350482"/>
                <a:gd name="connsiteX3996" fmla="*/ 578337 w 1251770"/>
                <a:gd name="connsiteY3996" fmla="*/ 1205976 h 2350482"/>
                <a:gd name="connsiteX3997" fmla="*/ 587852 w 1251770"/>
                <a:gd name="connsiteY3997" fmla="*/ 1183005 h 2350482"/>
                <a:gd name="connsiteX3998" fmla="*/ 587208 w 1251770"/>
                <a:gd name="connsiteY3998" fmla="*/ 1181450 h 2350482"/>
                <a:gd name="connsiteX3999" fmla="*/ 590939 w 1251770"/>
                <a:gd name="connsiteY3999" fmla="*/ 1179904 h 2350482"/>
                <a:gd name="connsiteX4000" fmla="*/ 600227 w 1251770"/>
                <a:gd name="connsiteY4000" fmla="*/ 1157480 h 2350482"/>
                <a:gd name="connsiteX4001" fmla="*/ 599700 w 1251770"/>
                <a:gd name="connsiteY4001" fmla="*/ 1156206 h 2350482"/>
                <a:gd name="connsiteX4002" fmla="*/ 602862 w 1251770"/>
                <a:gd name="connsiteY4002" fmla="*/ 1154927 h 2350482"/>
                <a:gd name="connsiteX4003" fmla="*/ 612604 w 1251770"/>
                <a:gd name="connsiteY4003" fmla="*/ 1131955 h 2350482"/>
                <a:gd name="connsiteX4004" fmla="*/ 611484 w 1251770"/>
                <a:gd name="connsiteY4004" fmla="*/ 1129316 h 2350482"/>
                <a:gd name="connsiteX4005" fmla="*/ 612596 w 1251770"/>
                <a:gd name="connsiteY4005" fmla="*/ 1128855 h 2350482"/>
                <a:gd name="connsiteX4006" fmla="*/ 621884 w 1251770"/>
                <a:gd name="connsiteY4006" fmla="*/ 1106430 h 2350482"/>
                <a:gd name="connsiteX4007" fmla="*/ 621627 w 1251770"/>
                <a:gd name="connsiteY4007" fmla="*/ 1105808 h 2350482"/>
                <a:gd name="connsiteX4008" fmla="*/ 626293 w 1251770"/>
                <a:gd name="connsiteY4008" fmla="*/ 1103876 h 2350482"/>
                <a:gd name="connsiteX4009" fmla="*/ 635361 w 1251770"/>
                <a:gd name="connsiteY4009" fmla="*/ 1081982 h 2350482"/>
                <a:gd name="connsiteX4010" fmla="*/ 638895 w 1251770"/>
                <a:gd name="connsiteY4010" fmla="*/ 1080447 h 2350482"/>
                <a:gd name="connsiteX4011" fmla="*/ 648038 w 1251770"/>
                <a:gd name="connsiteY4011" fmla="*/ 1057292 h 2350482"/>
                <a:gd name="connsiteX4012" fmla="*/ 651270 w 1251770"/>
                <a:gd name="connsiteY4012" fmla="*/ 1055920 h 2350482"/>
                <a:gd name="connsiteX4013" fmla="*/ 660558 w 1251770"/>
                <a:gd name="connsiteY4013" fmla="*/ 1032949 h 2350482"/>
                <a:gd name="connsiteX4014" fmla="*/ 660371 w 1251770"/>
                <a:gd name="connsiteY4014" fmla="*/ 1032486 h 2350482"/>
                <a:gd name="connsiteX4015" fmla="*/ 666740 w 1251770"/>
                <a:gd name="connsiteY4015" fmla="*/ 1029849 h 2350482"/>
                <a:gd name="connsiteX4016" fmla="*/ 676029 w 1251770"/>
                <a:gd name="connsiteY4016" fmla="*/ 1007424 h 2350482"/>
                <a:gd name="connsiteX4017" fmla="*/ 675835 w 1251770"/>
                <a:gd name="connsiteY4017" fmla="*/ 1006957 h 2350482"/>
                <a:gd name="connsiteX4018" fmla="*/ 680436 w 1251770"/>
                <a:gd name="connsiteY4018" fmla="*/ 1005097 h 2350482"/>
                <a:gd name="connsiteX4019" fmla="*/ 689695 w 1251770"/>
                <a:gd name="connsiteY4019" fmla="*/ 983278 h 2350482"/>
                <a:gd name="connsiteX4020" fmla="*/ 693039 w 1251770"/>
                <a:gd name="connsiteY4020" fmla="*/ 981893 h 2350482"/>
                <a:gd name="connsiteX4021" fmla="*/ 702211 w 1251770"/>
                <a:gd name="connsiteY4021" fmla="*/ 959750 h 2350482"/>
                <a:gd name="connsiteX4022" fmla="*/ 708509 w 1251770"/>
                <a:gd name="connsiteY4022" fmla="*/ 957141 h 2350482"/>
                <a:gd name="connsiteX4023" fmla="*/ 717798 w 1251770"/>
                <a:gd name="connsiteY4023" fmla="*/ 934717 h 2350482"/>
                <a:gd name="connsiteX4024" fmla="*/ 717055 w 1251770"/>
                <a:gd name="connsiteY4024" fmla="*/ 932925 h 2350482"/>
                <a:gd name="connsiteX4025" fmla="*/ 722205 w 1251770"/>
                <a:gd name="connsiteY4025" fmla="*/ 930842 h 2350482"/>
                <a:gd name="connsiteX4026" fmla="*/ 730009 w 1251770"/>
                <a:gd name="connsiteY4026" fmla="*/ 912454 h 2350482"/>
                <a:gd name="connsiteX4027" fmla="*/ 737900 w 1251770"/>
                <a:gd name="connsiteY4027" fmla="*/ 909185 h 2350482"/>
                <a:gd name="connsiteX4028" fmla="*/ 747190 w 1251770"/>
                <a:gd name="connsiteY4028" fmla="*/ 886760 h 2350482"/>
                <a:gd name="connsiteX4029" fmla="*/ 746272 w 1251770"/>
                <a:gd name="connsiteY4029" fmla="*/ 884544 h 2350482"/>
                <a:gd name="connsiteX4030" fmla="*/ 750277 w 1251770"/>
                <a:gd name="connsiteY4030" fmla="*/ 882886 h 2350482"/>
                <a:gd name="connsiteX4031" fmla="*/ 757902 w 1251770"/>
                <a:gd name="connsiteY4031" fmla="*/ 864477 h 2350482"/>
                <a:gd name="connsiteX4032" fmla="*/ 765747 w 1251770"/>
                <a:gd name="connsiteY4032" fmla="*/ 861228 h 2350482"/>
                <a:gd name="connsiteX4033" fmla="*/ 773348 w 1251770"/>
                <a:gd name="connsiteY4033" fmla="*/ 842879 h 2350482"/>
                <a:gd name="connsiteX4034" fmla="*/ 782537 w 1251770"/>
                <a:gd name="connsiteY4034" fmla="*/ 838891 h 2350482"/>
                <a:gd name="connsiteX4035" fmla="*/ 791574 w 1251770"/>
                <a:gd name="connsiteY4035" fmla="*/ 816030 h 2350482"/>
                <a:gd name="connsiteX4036" fmla="*/ 798231 w 1251770"/>
                <a:gd name="connsiteY4036" fmla="*/ 813273 h 2350482"/>
                <a:gd name="connsiteX4037" fmla="*/ 806097 w 1251770"/>
                <a:gd name="connsiteY4037" fmla="*/ 794281 h 2350482"/>
                <a:gd name="connsiteX4038" fmla="*/ 813249 w 1251770"/>
                <a:gd name="connsiteY4038" fmla="*/ 791388 h 2350482"/>
                <a:gd name="connsiteX4039" fmla="*/ 821614 w 1251770"/>
                <a:gd name="connsiteY4039" fmla="*/ 771663 h 2350482"/>
                <a:gd name="connsiteX4040" fmla="*/ 830038 w 1251770"/>
                <a:gd name="connsiteY4040" fmla="*/ 768411 h 2350482"/>
                <a:gd name="connsiteX4041" fmla="*/ 838193 w 1251770"/>
                <a:gd name="connsiteY4041" fmla="*/ 750065 h 2350482"/>
                <a:gd name="connsiteX4042" fmla="*/ 846187 w 1251770"/>
                <a:gd name="connsiteY4042" fmla="*/ 746753 h 2350482"/>
                <a:gd name="connsiteX4043" fmla="*/ 854742 w 1251770"/>
                <a:gd name="connsiteY4043" fmla="*/ 726100 h 2350482"/>
                <a:gd name="connsiteX4044" fmla="*/ 861657 w 1251770"/>
                <a:gd name="connsiteY4044" fmla="*/ 723096 h 2350482"/>
                <a:gd name="connsiteX4045" fmla="*/ 869886 w 1251770"/>
                <a:gd name="connsiteY4045" fmla="*/ 702258 h 2350482"/>
                <a:gd name="connsiteX4046" fmla="*/ 878447 w 1251770"/>
                <a:gd name="connsiteY4046" fmla="*/ 698797 h 2350482"/>
                <a:gd name="connsiteX4047" fmla="*/ 887045 w 1251770"/>
                <a:gd name="connsiteY4047" fmla="*/ 678533 h 2350482"/>
                <a:gd name="connsiteX4048" fmla="*/ 894143 w 1251770"/>
                <a:gd name="connsiteY4048" fmla="*/ 675593 h 2350482"/>
                <a:gd name="connsiteX4049" fmla="*/ 899901 w 1251770"/>
                <a:gd name="connsiteY4049" fmla="*/ 661694 h 2350482"/>
                <a:gd name="connsiteX4050" fmla="*/ 912255 w 1251770"/>
                <a:gd name="connsiteY4050" fmla="*/ 656577 h 2350482"/>
                <a:gd name="connsiteX4051" fmla="*/ 919528 w 1251770"/>
                <a:gd name="connsiteY4051" fmla="*/ 639017 h 2350482"/>
                <a:gd name="connsiteX4052" fmla="*/ 929497 w 1251770"/>
                <a:gd name="connsiteY4052" fmla="*/ 634691 h 2350482"/>
                <a:gd name="connsiteX4053" fmla="*/ 937074 w 1251770"/>
                <a:gd name="connsiteY4053" fmla="*/ 615529 h 2350482"/>
                <a:gd name="connsiteX4054" fmla="*/ 945193 w 1251770"/>
                <a:gd name="connsiteY4054" fmla="*/ 612166 h 2350482"/>
                <a:gd name="connsiteX4055" fmla="*/ 952232 w 1251770"/>
                <a:gd name="connsiteY4055" fmla="*/ 595174 h 2350482"/>
                <a:gd name="connsiteX4056" fmla="*/ 963757 w 1251770"/>
                <a:gd name="connsiteY4056" fmla="*/ 590283 h 2350482"/>
                <a:gd name="connsiteX4057" fmla="*/ 970977 w 1251770"/>
                <a:gd name="connsiteY4057" fmla="*/ 572426 h 2350482"/>
                <a:gd name="connsiteX4058" fmla="*/ 983641 w 1251770"/>
                <a:gd name="connsiteY4058" fmla="*/ 567305 h 2350482"/>
                <a:gd name="connsiteX4059" fmla="*/ 989986 w 1251770"/>
                <a:gd name="connsiteY4059" fmla="*/ 552351 h 2350482"/>
                <a:gd name="connsiteX4060" fmla="*/ 999337 w 1251770"/>
                <a:gd name="connsiteY4060" fmla="*/ 548289 h 2350482"/>
                <a:gd name="connsiteX4061" fmla="*/ 1006450 w 1251770"/>
                <a:gd name="connsiteY4061" fmla="*/ 530279 h 2350482"/>
                <a:gd name="connsiteX4062" fmla="*/ 1017901 w 1251770"/>
                <a:gd name="connsiteY4062" fmla="*/ 525536 h 2350482"/>
                <a:gd name="connsiteX4063" fmla="*/ 1024565 w 1251770"/>
                <a:gd name="connsiteY4063" fmla="*/ 509449 h 2350482"/>
                <a:gd name="connsiteX4064" fmla="*/ 1038011 w 1251770"/>
                <a:gd name="connsiteY4064" fmla="*/ 503878 h 2350482"/>
                <a:gd name="connsiteX4065" fmla="*/ 1043496 w 1251770"/>
                <a:gd name="connsiteY4065" fmla="*/ 490638 h 2350482"/>
                <a:gd name="connsiteX4066" fmla="*/ 1056575 w 1251770"/>
                <a:gd name="connsiteY4066" fmla="*/ 485088 h 2350482"/>
                <a:gd name="connsiteX4067" fmla="*/ 1063796 w 1251770"/>
                <a:gd name="connsiteY4067" fmla="*/ 467231 h 2350482"/>
                <a:gd name="connsiteX4068" fmla="*/ 1076459 w 1251770"/>
                <a:gd name="connsiteY4068" fmla="*/ 462110 h 2350482"/>
                <a:gd name="connsiteX4069" fmla="*/ 1082010 w 1251770"/>
                <a:gd name="connsiteY4069" fmla="*/ 449030 h 2350482"/>
                <a:gd name="connsiteX4070" fmla="*/ 1095250 w 1251770"/>
                <a:gd name="connsiteY4070" fmla="*/ 443546 h 2350482"/>
                <a:gd name="connsiteX4071" fmla="*/ 1101460 w 1251770"/>
                <a:gd name="connsiteY4071" fmla="*/ 428553 h 2350482"/>
                <a:gd name="connsiteX4072" fmla="*/ 1113813 w 1251770"/>
                <a:gd name="connsiteY4072" fmla="*/ 423436 h 2350482"/>
                <a:gd name="connsiteX4073" fmla="*/ 1119131 w 1251770"/>
                <a:gd name="connsiteY4073" fmla="*/ 410597 h 2350482"/>
                <a:gd name="connsiteX4074" fmla="*/ 1133697 w 1251770"/>
                <a:gd name="connsiteY4074" fmla="*/ 404420 h 2350482"/>
                <a:gd name="connsiteX4075" fmla="*/ 1140272 w 1251770"/>
                <a:gd name="connsiteY4075" fmla="*/ 388171 h 2350482"/>
                <a:gd name="connsiteX4076" fmla="*/ 1152487 w 1251770"/>
                <a:gd name="connsiteY4076" fmla="*/ 382988 h 2350482"/>
                <a:gd name="connsiteX4077" fmla="*/ 1158410 w 1251770"/>
                <a:gd name="connsiteY4077" fmla="*/ 368339 h 2350482"/>
                <a:gd name="connsiteX4078" fmla="*/ 1171051 w 1251770"/>
                <a:gd name="connsiteY4078" fmla="*/ 363104 h 2350482"/>
                <a:gd name="connsiteX4079" fmla="*/ 1175794 w 1251770"/>
                <a:gd name="connsiteY4079" fmla="*/ 351653 h 2350482"/>
                <a:gd name="connsiteX4080" fmla="*/ 1193804 w 1251770"/>
                <a:gd name="connsiteY4080" fmla="*/ 344540 h 2350482"/>
                <a:gd name="connsiteX4081" fmla="*/ 1199513 w 1251770"/>
                <a:gd name="connsiteY4081" fmla="*/ 331396 h 2350482"/>
                <a:gd name="connsiteX4082" fmla="*/ 1212820 w 1251770"/>
                <a:gd name="connsiteY4082" fmla="*/ 325750 h 2350482"/>
                <a:gd name="connsiteX4083" fmla="*/ 1218544 w 1251770"/>
                <a:gd name="connsiteY4083" fmla="*/ 311591 h 2350482"/>
                <a:gd name="connsiteX4084" fmla="*/ 1232703 w 1251770"/>
                <a:gd name="connsiteY4084" fmla="*/ 305866 h 2350482"/>
                <a:gd name="connsiteX4085" fmla="*/ 1237594 w 1251770"/>
                <a:gd name="connsiteY4085" fmla="*/ 294341 h 2350482"/>
                <a:gd name="connsiteX4086" fmla="*/ 1251770 w 1251770"/>
                <a:gd name="connsiteY4086" fmla="*/ 288470 h 2350482"/>
                <a:gd name="connsiteX4087" fmla="*/ 1251770 w 1251770"/>
                <a:gd name="connsiteY4087" fmla="*/ 206764 h 2350482"/>
                <a:gd name="connsiteX4088" fmla="*/ 1251507 w 1251770"/>
                <a:gd name="connsiteY4088" fmla="*/ 206873 h 2350482"/>
                <a:gd name="connsiteX4089" fmla="*/ 1248545 w 1251770"/>
                <a:gd name="connsiteY4089" fmla="*/ 214023 h 2350482"/>
                <a:gd name="connsiteX4090" fmla="*/ 1231403 w 1251770"/>
                <a:gd name="connsiteY4090" fmla="*/ 221644 h 2350482"/>
                <a:gd name="connsiteX4091" fmla="*/ 1232203 w 1251770"/>
                <a:gd name="connsiteY4091" fmla="*/ 219758 h 2350482"/>
                <a:gd name="connsiteX4092" fmla="*/ 1248400 w 1251770"/>
                <a:gd name="connsiteY4092" fmla="*/ 213048 h 2350482"/>
                <a:gd name="connsiteX4093" fmla="*/ 1251770 w 1251770"/>
                <a:gd name="connsiteY4093" fmla="*/ 204914 h 23504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</a:cxnLst>
              <a:rect l="l" t="t" r="r" b="b"/>
              <a:pathLst>
                <a:path w="1251770" h="2350482">
                  <a:moveTo>
                    <a:pt x="1251770" y="1764559"/>
                  </a:moveTo>
                  <a:lnTo>
                    <a:pt x="1245312" y="1780910"/>
                  </a:lnTo>
                  <a:lnTo>
                    <a:pt x="1247921" y="1787516"/>
                  </a:lnTo>
                  <a:lnTo>
                    <a:pt x="1239124" y="1808755"/>
                  </a:lnTo>
                  <a:lnTo>
                    <a:pt x="1241303" y="1814014"/>
                  </a:lnTo>
                  <a:lnTo>
                    <a:pt x="1240905" y="1814176"/>
                  </a:lnTo>
                  <a:cubicBezTo>
                    <a:pt x="1235026" y="1819915"/>
                    <a:pt x="1231390" y="1827843"/>
                    <a:pt x="1231390" y="1836600"/>
                  </a:cubicBezTo>
                  <a:lnTo>
                    <a:pt x="1236079" y="1847651"/>
                  </a:lnTo>
                  <a:lnTo>
                    <a:pt x="1228296" y="1865993"/>
                  </a:lnTo>
                  <a:lnTo>
                    <a:pt x="1231109" y="1872625"/>
                  </a:lnTo>
                  <a:lnTo>
                    <a:pt x="1222108" y="1893839"/>
                  </a:lnTo>
                  <a:lnTo>
                    <a:pt x="1226833" y="1904976"/>
                  </a:lnTo>
                  <a:lnTo>
                    <a:pt x="1219013" y="1924778"/>
                  </a:lnTo>
                  <a:lnTo>
                    <a:pt x="1221678" y="1931526"/>
                  </a:lnTo>
                  <a:lnTo>
                    <a:pt x="1212825" y="1953396"/>
                  </a:lnTo>
                  <a:lnTo>
                    <a:pt x="1217472" y="1964875"/>
                  </a:lnTo>
                  <a:lnTo>
                    <a:pt x="1209731" y="1983562"/>
                  </a:lnTo>
                  <a:lnTo>
                    <a:pt x="1214021" y="1993919"/>
                  </a:lnTo>
                  <a:lnTo>
                    <a:pt x="1206637" y="2012181"/>
                  </a:lnTo>
                  <a:lnTo>
                    <a:pt x="1210965" y="2022883"/>
                  </a:lnTo>
                  <a:lnTo>
                    <a:pt x="1203544" y="2040801"/>
                  </a:lnTo>
                  <a:lnTo>
                    <a:pt x="1208084" y="2051761"/>
                  </a:lnTo>
                  <a:lnTo>
                    <a:pt x="1200450" y="2070193"/>
                  </a:lnTo>
                  <a:lnTo>
                    <a:pt x="1204843" y="2080801"/>
                  </a:lnTo>
                  <a:lnTo>
                    <a:pt x="1197356" y="2098038"/>
                  </a:lnTo>
                  <a:lnTo>
                    <a:pt x="1204244" y="2113895"/>
                  </a:lnTo>
                  <a:lnTo>
                    <a:pt x="1197356" y="2130525"/>
                  </a:lnTo>
                  <a:lnTo>
                    <a:pt x="1201645" y="2140883"/>
                  </a:lnTo>
                  <a:lnTo>
                    <a:pt x="1194262" y="2159144"/>
                  </a:lnTo>
                  <a:lnTo>
                    <a:pt x="1198764" y="2170277"/>
                  </a:lnTo>
                  <a:lnTo>
                    <a:pt x="1191168" y="2187762"/>
                  </a:lnTo>
                  <a:lnTo>
                    <a:pt x="1197333" y="2201954"/>
                  </a:lnTo>
                  <a:lnTo>
                    <a:pt x="1191168" y="2217928"/>
                  </a:lnTo>
                  <a:lnTo>
                    <a:pt x="1197195" y="2233543"/>
                  </a:lnTo>
                  <a:lnTo>
                    <a:pt x="1191168" y="2248095"/>
                  </a:lnTo>
                  <a:lnTo>
                    <a:pt x="1195890" y="2259495"/>
                  </a:lnTo>
                  <a:lnTo>
                    <a:pt x="1188074" y="2277487"/>
                  </a:lnTo>
                  <a:lnTo>
                    <a:pt x="1194634" y="2292588"/>
                  </a:lnTo>
                  <a:lnTo>
                    <a:pt x="1188074" y="2308426"/>
                  </a:lnTo>
                  <a:lnTo>
                    <a:pt x="1194161" y="2323123"/>
                  </a:lnTo>
                  <a:lnTo>
                    <a:pt x="1188074" y="2337819"/>
                  </a:lnTo>
                  <a:lnTo>
                    <a:pt x="1193319" y="2350482"/>
                  </a:lnTo>
                  <a:lnTo>
                    <a:pt x="1246255" y="2350482"/>
                  </a:lnTo>
                  <a:lnTo>
                    <a:pt x="1251500" y="2337819"/>
                  </a:lnTo>
                  <a:lnTo>
                    <a:pt x="1245413" y="2323123"/>
                  </a:lnTo>
                  <a:lnTo>
                    <a:pt x="1251500" y="2308426"/>
                  </a:lnTo>
                  <a:lnTo>
                    <a:pt x="1246450" y="2296234"/>
                  </a:lnTo>
                  <a:lnTo>
                    <a:pt x="1251770" y="2283989"/>
                  </a:lnTo>
                  <a:lnTo>
                    <a:pt x="1251770" y="2270984"/>
                  </a:lnTo>
                  <a:lnTo>
                    <a:pt x="1248362" y="2263140"/>
                  </a:lnTo>
                  <a:lnTo>
                    <a:pt x="1251770" y="2254913"/>
                  </a:lnTo>
                  <a:lnTo>
                    <a:pt x="1251770" y="2241276"/>
                  </a:lnTo>
                  <a:lnTo>
                    <a:pt x="1248567" y="2233543"/>
                  </a:lnTo>
                  <a:lnTo>
                    <a:pt x="1251770" y="2225245"/>
                  </a:lnTo>
                  <a:lnTo>
                    <a:pt x="1251770" y="2210612"/>
                  </a:lnTo>
                  <a:lnTo>
                    <a:pt x="1249884" y="2205727"/>
                  </a:lnTo>
                  <a:lnTo>
                    <a:pt x="1251770" y="2201386"/>
                  </a:lnTo>
                  <a:lnTo>
                    <a:pt x="1251770" y="2174138"/>
                  </a:lnTo>
                  <a:lnTo>
                    <a:pt x="1251695" y="2173965"/>
                  </a:lnTo>
                  <a:lnTo>
                    <a:pt x="1251770" y="2173780"/>
                  </a:lnTo>
                  <a:close/>
                  <a:moveTo>
                    <a:pt x="1251770" y="1753170"/>
                  </a:moveTo>
                  <a:lnTo>
                    <a:pt x="1251500" y="1753838"/>
                  </a:lnTo>
                  <a:lnTo>
                    <a:pt x="1251770" y="1754505"/>
                  </a:lnTo>
                  <a:close/>
                  <a:moveTo>
                    <a:pt x="1251770" y="1425777"/>
                  </a:moveTo>
                  <a:lnTo>
                    <a:pt x="1251507" y="1425886"/>
                  </a:lnTo>
                  <a:cubicBezTo>
                    <a:pt x="1245768" y="1431624"/>
                    <a:pt x="1242218" y="1439553"/>
                    <a:pt x="1242218" y="1448310"/>
                  </a:cubicBezTo>
                  <a:lnTo>
                    <a:pt x="1243953" y="1452498"/>
                  </a:lnTo>
                  <a:lnTo>
                    <a:pt x="1240904" y="1453731"/>
                  </a:lnTo>
                  <a:cubicBezTo>
                    <a:pt x="1235025" y="1459470"/>
                    <a:pt x="1231389" y="1467398"/>
                    <a:pt x="1231389" y="1476156"/>
                  </a:cubicBezTo>
                  <a:lnTo>
                    <a:pt x="1233875" y="1482013"/>
                  </a:lnTo>
                  <a:lnTo>
                    <a:pt x="1225201" y="1502455"/>
                  </a:lnTo>
                  <a:lnTo>
                    <a:pt x="1227158" y="1507067"/>
                  </a:lnTo>
                  <a:lnTo>
                    <a:pt x="1225208" y="1507876"/>
                  </a:lnTo>
                  <a:cubicBezTo>
                    <a:pt x="1219468" y="1513614"/>
                    <a:pt x="1215919" y="1521543"/>
                    <a:pt x="1215919" y="1530300"/>
                  </a:cubicBezTo>
                  <a:lnTo>
                    <a:pt x="1217362" y="1533785"/>
                  </a:lnTo>
                  <a:lnTo>
                    <a:pt x="1216380" y="1534174"/>
                  </a:lnTo>
                  <a:cubicBezTo>
                    <a:pt x="1210361" y="1539912"/>
                    <a:pt x="1206638" y="1547841"/>
                    <a:pt x="1206638" y="1556598"/>
                  </a:cubicBezTo>
                  <a:lnTo>
                    <a:pt x="1209375" y="1562897"/>
                  </a:lnTo>
                  <a:lnTo>
                    <a:pt x="1200450" y="1584444"/>
                  </a:lnTo>
                  <a:lnTo>
                    <a:pt x="1203444" y="1591670"/>
                  </a:lnTo>
                  <a:lnTo>
                    <a:pt x="1194263" y="1613837"/>
                  </a:lnTo>
                  <a:lnTo>
                    <a:pt x="1195086" y="1615825"/>
                  </a:lnTo>
                  <a:lnTo>
                    <a:pt x="1194269" y="1616164"/>
                  </a:lnTo>
                  <a:cubicBezTo>
                    <a:pt x="1188530" y="1621902"/>
                    <a:pt x="1184981" y="1629831"/>
                    <a:pt x="1184981" y="1638588"/>
                  </a:cubicBezTo>
                  <a:lnTo>
                    <a:pt x="1187708" y="1645172"/>
                  </a:lnTo>
                  <a:lnTo>
                    <a:pt x="1186760" y="1645556"/>
                  </a:lnTo>
                  <a:cubicBezTo>
                    <a:pt x="1180881" y="1651294"/>
                    <a:pt x="1177245" y="1659223"/>
                    <a:pt x="1177245" y="1667980"/>
                  </a:cubicBezTo>
                  <a:lnTo>
                    <a:pt x="1180112" y="1674738"/>
                  </a:lnTo>
                  <a:lnTo>
                    <a:pt x="1171058" y="1696599"/>
                  </a:lnTo>
                  <a:lnTo>
                    <a:pt x="1173890" y="1703439"/>
                  </a:lnTo>
                  <a:lnTo>
                    <a:pt x="1164870" y="1725218"/>
                  </a:lnTo>
                  <a:lnTo>
                    <a:pt x="1167594" y="1731796"/>
                  </a:lnTo>
                  <a:lnTo>
                    <a:pt x="1158682" y="1753838"/>
                  </a:lnTo>
                  <a:lnTo>
                    <a:pt x="1160960" y="1759473"/>
                  </a:lnTo>
                  <a:lnTo>
                    <a:pt x="1152494" y="1780910"/>
                  </a:lnTo>
                  <a:lnTo>
                    <a:pt x="1155103" y="1787516"/>
                  </a:lnTo>
                  <a:lnTo>
                    <a:pt x="1146306" y="1808755"/>
                  </a:lnTo>
                  <a:lnTo>
                    <a:pt x="1150525" y="1818943"/>
                  </a:lnTo>
                  <a:lnTo>
                    <a:pt x="1143212" y="1836600"/>
                  </a:lnTo>
                  <a:lnTo>
                    <a:pt x="1146206" y="1843827"/>
                  </a:lnTo>
                  <a:lnTo>
                    <a:pt x="1137024" y="1865993"/>
                  </a:lnTo>
                  <a:lnTo>
                    <a:pt x="1140568" y="1874550"/>
                  </a:lnTo>
                  <a:lnTo>
                    <a:pt x="1132384" y="1893839"/>
                  </a:lnTo>
                  <a:lnTo>
                    <a:pt x="1135623" y="1901474"/>
                  </a:lnTo>
                  <a:lnTo>
                    <a:pt x="1126195" y="1924778"/>
                  </a:lnTo>
                  <a:lnTo>
                    <a:pt x="1130353" y="1935055"/>
                  </a:lnTo>
                  <a:lnTo>
                    <a:pt x="1123101" y="1953396"/>
                  </a:lnTo>
                  <a:lnTo>
                    <a:pt x="1127782" y="1965237"/>
                  </a:lnTo>
                  <a:lnTo>
                    <a:pt x="1120007" y="1983562"/>
                  </a:lnTo>
                  <a:lnTo>
                    <a:pt x="1122982" y="1990573"/>
                  </a:lnTo>
                  <a:lnTo>
                    <a:pt x="1113819" y="2012181"/>
                  </a:lnTo>
                  <a:lnTo>
                    <a:pt x="1118432" y="2023059"/>
                  </a:lnTo>
                  <a:lnTo>
                    <a:pt x="1110725" y="2040801"/>
                  </a:lnTo>
                  <a:lnTo>
                    <a:pt x="1116957" y="2055147"/>
                  </a:lnTo>
                  <a:lnTo>
                    <a:pt x="1110725" y="2070193"/>
                  </a:lnTo>
                  <a:lnTo>
                    <a:pt x="1114945" y="2080381"/>
                  </a:lnTo>
                  <a:lnTo>
                    <a:pt x="1107631" y="2098038"/>
                  </a:lnTo>
                  <a:lnTo>
                    <a:pt x="1112813" y="2110546"/>
                  </a:lnTo>
                  <a:lnTo>
                    <a:pt x="1104537" y="2130525"/>
                  </a:lnTo>
                  <a:lnTo>
                    <a:pt x="1108827" y="2140882"/>
                  </a:lnTo>
                  <a:lnTo>
                    <a:pt x="1101443" y="2159144"/>
                  </a:lnTo>
                  <a:lnTo>
                    <a:pt x="1107299" y="2173626"/>
                  </a:lnTo>
                  <a:lnTo>
                    <a:pt x="1101443" y="2187762"/>
                  </a:lnTo>
                  <a:lnTo>
                    <a:pt x="1105869" y="2198446"/>
                  </a:lnTo>
                  <a:lnTo>
                    <a:pt x="1098350" y="2217928"/>
                  </a:lnTo>
                  <a:lnTo>
                    <a:pt x="1104377" y="2233543"/>
                  </a:lnTo>
                  <a:lnTo>
                    <a:pt x="1098350" y="2248095"/>
                  </a:lnTo>
                  <a:lnTo>
                    <a:pt x="1104437" y="2262791"/>
                  </a:lnTo>
                  <a:lnTo>
                    <a:pt x="1098350" y="2277487"/>
                  </a:lnTo>
                  <a:lnTo>
                    <a:pt x="1104757" y="2292956"/>
                  </a:lnTo>
                  <a:lnTo>
                    <a:pt x="1098350" y="2308426"/>
                  </a:lnTo>
                  <a:lnTo>
                    <a:pt x="1104437" y="2323123"/>
                  </a:lnTo>
                  <a:lnTo>
                    <a:pt x="1098350" y="2337819"/>
                  </a:lnTo>
                  <a:lnTo>
                    <a:pt x="1103595" y="2350482"/>
                  </a:lnTo>
                  <a:lnTo>
                    <a:pt x="1156531" y="2350482"/>
                  </a:lnTo>
                  <a:lnTo>
                    <a:pt x="1161776" y="2337819"/>
                  </a:lnTo>
                  <a:lnTo>
                    <a:pt x="1155688" y="2323123"/>
                  </a:lnTo>
                  <a:lnTo>
                    <a:pt x="1161776" y="2308426"/>
                  </a:lnTo>
                  <a:lnTo>
                    <a:pt x="1155368" y="2292956"/>
                  </a:lnTo>
                  <a:lnTo>
                    <a:pt x="1161776" y="2277487"/>
                  </a:lnTo>
                  <a:lnTo>
                    <a:pt x="1155688" y="2262791"/>
                  </a:lnTo>
                  <a:lnTo>
                    <a:pt x="1161776" y="2248095"/>
                  </a:lnTo>
                  <a:lnTo>
                    <a:pt x="1155749" y="2233543"/>
                  </a:lnTo>
                  <a:lnTo>
                    <a:pt x="1161776" y="2217928"/>
                  </a:lnTo>
                  <a:lnTo>
                    <a:pt x="1157242" y="2206179"/>
                  </a:lnTo>
                  <a:lnTo>
                    <a:pt x="1164870" y="2187762"/>
                  </a:lnTo>
                  <a:lnTo>
                    <a:pt x="1159014" y="2173626"/>
                  </a:lnTo>
                  <a:lnTo>
                    <a:pt x="1164870" y="2159144"/>
                  </a:lnTo>
                  <a:lnTo>
                    <a:pt x="1160542" y="2148441"/>
                  </a:lnTo>
                  <a:lnTo>
                    <a:pt x="1167964" y="2130525"/>
                  </a:lnTo>
                  <a:lnTo>
                    <a:pt x="1162782" y="2118016"/>
                  </a:lnTo>
                  <a:lnTo>
                    <a:pt x="1171058" y="2098038"/>
                  </a:lnTo>
                  <a:lnTo>
                    <a:pt x="1166837" y="2087850"/>
                  </a:lnTo>
                  <a:lnTo>
                    <a:pt x="1174152" y="2070193"/>
                  </a:lnTo>
                  <a:lnTo>
                    <a:pt x="1169430" y="2058793"/>
                  </a:lnTo>
                  <a:lnTo>
                    <a:pt x="1177246" y="2040801"/>
                  </a:lnTo>
                  <a:lnTo>
                    <a:pt x="1172670" y="2030267"/>
                  </a:lnTo>
                  <a:lnTo>
                    <a:pt x="1180340" y="2012181"/>
                  </a:lnTo>
                  <a:lnTo>
                    <a:pt x="1176590" y="2003337"/>
                  </a:lnTo>
                  <a:lnTo>
                    <a:pt x="1184981" y="1983562"/>
                  </a:lnTo>
                  <a:lnTo>
                    <a:pt x="1180409" y="1972785"/>
                  </a:lnTo>
                  <a:lnTo>
                    <a:pt x="1188075" y="1953396"/>
                  </a:lnTo>
                  <a:lnTo>
                    <a:pt x="1183882" y="1942790"/>
                  </a:lnTo>
                  <a:lnTo>
                    <a:pt x="1191169" y="1924778"/>
                  </a:lnTo>
                  <a:lnTo>
                    <a:pt x="1187740" y="1916304"/>
                  </a:lnTo>
                  <a:lnTo>
                    <a:pt x="1187842" y="1916263"/>
                  </a:lnTo>
                  <a:cubicBezTo>
                    <a:pt x="1193721" y="1910525"/>
                    <a:pt x="1197358" y="1902596"/>
                    <a:pt x="1197358" y="1893839"/>
                  </a:cubicBezTo>
                  <a:lnTo>
                    <a:pt x="1193086" y="1883773"/>
                  </a:lnTo>
                  <a:lnTo>
                    <a:pt x="1200450" y="1865993"/>
                  </a:lnTo>
                  <a:lnTo>
                    <a:pt x="1197457" y="1858767"/>
                  </a:lnTo>
                  <a:lnTo>
                    <a:pt x="1206638" y="1836600"/>
                  </a:lnTo>
                  <a:lnTo>
                    <a:pt x="1202418" y="1826412"/>
                  </a:lnTo>
                  <a:lnTo>
                    <a:pt x="1209732" y="1808755"/>
                  </a:lnTo>
                  <a:lnTo>
                    <a:pt x="1207271" y="1802812"/>
                  </a:lnTo>
                  <a:lnTo>
                    <a:pt x="1215920" y="1780910"/>
                  </a:lnTo>
                  <a:lnTo>
                    <a:pt x="1213569" y="1774956"/>
                  </a:lnTo>
                  <a:lnTo>
                    <a:pt x="1222108" y="1753838"/>
                  </a:lnTo>
                  <a:lnTo>
                    <a:pt x="1219310" y="1746915"/>
                  </a:lnTo>
                  <a:lnTo>
                    <a:pt x="1228296" y="1725218"/>
                  </a:lnTo>
                  <a:lnTo>
                    <a:pt x="1226038" y="1719768"/>
                  </a:lnTo>
                  <a:lnTo>
                    <a:pt x="1226516" y="1719570"/>
                  </a:lnTo>
                  <a:cubicBezTo>
                    <a:pt x="1232395" y="1713691"/>
                    <a:pt x="1236031" y="1705570"/>
                    <a:pt x="1236031" y="1696599"/>
                  </a:cubicBezTo>
                  <a:lnTo>
                    <a:pt x="1233090" y="1689496"/>
                  </a:lnTo>
                  <a:lnTo>
                    <a:pt x="1242219" y="1667980"/>
                  </a:lnTo>
                  <a:lnTo>
                    <a:pt x="1239190" y="1660841"/>
                  </a:lnTo>
                  <a:lnTo>
                    <a:pt x="1248407" y="1638588"/>
                  </a:lnTo>
                  <a:lnTo>
                    <a:pt x="1247584" y="1636599"/>
                  </a:lnTo>
                  <a:lnTo>
                    <a:pt x="1248400" y="1636261"/>
                  </a:lnTo>
                  <a:lnTo>
                    <a:pt x="1251770" y="1628126"/>
                  </a:lnTo>
                  <a:close/>
                  <a:moveTo>
                    <a:pt x="1251770" y="1421361"/>
                  </a:moveTo>
                  <a:lnTo>
                    <a:pt x="1251500" y="1422012"/>
                  </a:lnTo>
                  <a:lnTo>
                    <a:pt x="1251770" y="1422664"/>
                  </a:lnTo>
                  <a:close/>
                  <a:moveTo>
                    <a:pt x="1251770" y="1192940"/>
                  </a:moveTo>
                  <a:lnTo>
                    <a:pt x="1245312" y="1208530"/>
                  </a:lnTo>
                  <a:lnTo>
                    <a:pt x="1245696" y="1209457"/>
                  </a:lnTo>
                  <a:lnTo>
                    <a:pt x="1240905" y="1211536"/>
                  </a:lnTo>
                  <a:cubicBezTo>
                    <a:pt x="1235026" y="1217695"/>
                    <a:pt x="1231390" y="1226203"/>
                    <a:pt x="1231390" y="1235602"/>
                  </a:cubicBezTo>
                  <a:lnTo>
                    <a:pt x="1233007" y="1239691"/>
                  </a:lnTo>
                  <a:lnTo>
                    <a:pt x="1231623" y="1240250"/>
                  </a:lnTo>
                  <a:cubicBezTo>
                    <a:pt x="1225744" y="1245989"/>
                    <a:pt x="1222108" y="1253917"/>
                    <a:pt x="1222108" y="1262675"/>
                  </a:cubicBezTo>
                  <a:lnTo>
                    <a:pt x="1222555" y="1263728"/>
                  </a:lnTo>
                  <a:lnTo>
                    <a:pt x="1219021" y="1265228"/>
                  </a:lnTo>
                  <a:cubicBezTo>
                    <a:pt x="1213281" y="1271107"/>
                    <a:pt x="1209732" y="1279229"/>
                    <a:pt x="1209732" y="1288200"/>
                  </a:cubicBezTo>
                  <a:lnTo>
                    <a:pt x="1210807" y="1290857"/>
                  </a:lnTo>
                  <a:lnTo>
                    <a:pt x="1209739" y="1291300"/>
                  </a:lnTo>
                  <a:cubicBezTo>
                    <a:pt x="1204000" y="1297038"/>
                    <a:pt x="1200450" y="1304967"/>
                    <a:pt x="1200450" y="1313724"/>
                  </a:cubicBezTo>
                  <a:lnTo>
                    <a:pt x="1201503" y="1316266"/>
                  </a:lnTo>
                  <a:lnTo>
                    <a:pt x="1200457" y="1316731"/>
                  </a:lnTo>
                  <a:cubicBezTo>
                    <a:pt x="1194718" y="1322889"/>
                    <a:pt x="1191169" y="1331397"/>
                    <a:pt x="1191169" y="1340796"/>
                  </a:cubicBezTo>
                  <a:lnTo>
                    <a:pt x="1192217" y="1343513"/>
                  </a:lnTo>
                  <a:lnTo>
                    <a:pt x="1187213" y="1345444"/>
                  </a:lnTo>
                  <a:cubicBezTo>
                    <a:pt x="1181055" y="1351183"/>
                    <a:pt x="1177245" y="1359111"/>
                    <a:pt x="1177245" y="1367869"/>
                  </a:cubicBezTo>
                  <a:lnTo>
                    <a:pt x="1178201" y="1370018"/>
                  </a:lnTo>
                  <a:lnTo>
                    <a:pt x="1177252" y="1370421"/>
                  </a:lnTo>
                  <a:cubicBezTo>
                    <a:pt x="1171513" y="1376300"/>
                    <a:pt x="1167964" y="1384422"/>
                    <a:pt x="1167964" y="1393393"/>
                  </a:cubicBezTo>
                  <a:lnTo>
                    <a:pt x="1170109" y="1398701"/>
                  </a:lnTo>
                  <a:lnTo>
                    <a:pt x="1167971" y="1399588"/>
                  </a:lnTo>
                  <a:cubicBezTo>
                    <a:pt x="1162231" y="1405326"/>
                    <a:pt x="1158682" y="1413255"/>
                    <a:pt x="1158682" y="1422012"/>
                  </a:cubicBezTo>
                  <a:lnTo>
                    <a:pt x="1160125" y="1425497"/>
                  </a:lnTo>
                  <a:lnTo>
                    <a:pt x="1159142" y="1425886"/>
                  </a:lnTo>
                  <a:cubicBezTo>
                    <a:pt x="1153122" y="1431624"/>
                    <a:pt x="1149400" y="1439553"/>
                    <a:pt x="1149400" y="1448310"/>
                  </a:cubicBezTo>
                  <a:lnTo>
                    <a:pt x="1152136" y="1454609"/>
                  </a:lnTo>
                  <a:lnTo>
                    <a:pt x="1143212" y="1476156"/>
                  </a:lnTo>
                  <a:lnTo>
                    <a:pt x="1144398" y="1479019"/>
                  </a:lnTo>
                  <a:lnTo>
                    <a:pt x="1141898" y="1480030"/>
                  </a:lnTo>
                  <a:cubicBezTo>
                    <a:pt x="1136019" y="1485769"/>
                    <a:pt x="1132383" y="1493697"/>
                    <a:pt x="1132383" y="1502455"/>
                  </a:cubicBezTo>
                  <a:lnTo>
                    <a:pt x="1134381" y="1507162"/>
                  </a:lnTo>
                  <a:lnTo>
                    <a:pt x="1132616" y="1507876"/>
                  </a:lnTo>
                  <a:cubicBezTo>
                    <a:pt x="1126737" y="1513614"/>
                    <a:pt x="1123101" y="1521543"/>
                    <a:pt x="1123101" y="1530300"/>
                  </a:cubicBezTo>
                  <a:lnTo>
                    <a:pt x="1125483" y="1535912"/>
                  </a:lnTo>
                  <a:lnTo>
                    <a:pt x="1116914" y="1556598"/>
                  </a:lnTo>
                  <a:lnTo>
                    <a:pt x="1118832" y="1561227"/>
                  </a:lnTo>
                  <a:lnTo>
                    <a:pt x="1116921" y="1562019"/>
                  </a:lnTo>
                  <a:cubicBezTo>
                    <a:pt x="1111181" y="1567758"/>
                    <a:pt x="1107632" y="1575686"/>
                    <a:pt x="1107632" y="1584444"/>
                  </a:cubicBezTo>
                  <a:lnTo>
                    <a:pt x="1110626" y="1591670"/>
                  </a:lnTo>
                  <a:lnTo>
                    <a:pt x="1101444" y="1613837"/>
                  </a:lnTo>
                  <a:lnTo>
                    <a:pt x="1103476" y="1618742"/>
                  </a:lnTo>
                  <a:lnTo>
                    <a:pt x="1095257" y="1638588"/>
                  </a:lnTo>
                  <a:lnTo>
                    <a:pt x="1097721" y="1644537"/>
                  </a:lnTo>
                  <a:lnTo>
                    <a:pt x="1095263" y="1645556"/>
                  </a:lnTo>
                  <a:cubicBezTo>
                    <a:pt x="1089524" y="1651294"/>
                    <a:pt x="1085975" y="1659223"/>
                    <a:pt x="1085975" y="1667980"/>
                  </a:cubicBezTo>
                  <a:lnTo>
                    <a:pt x="1088231" y="1673429"/>
                  </a:lnTo>
                  <a:lnTo>
                    <a:pt x="1087754" y="1673627"/>
                  </a:lnTo>
                  <a:cubicBezTo>
                    <a:pt x="1081875" y="1679506"/>
                    <a:pt x="1078239" y="1687628"/>
                    <a:pt x="1078239" y="1696599"/>
                  </a:cubicBezTo>
                  <a:lnTo>
                    <a:pt x="1081181" y="1703701"/>
                  </a:lnTo>
                  <a:lnTo>
                    <a:pt x="1072051" y="1725218"/>
                  </a:lnTo>
                  <a:lnTo>
                    <a:pt x="1074808" y="1731715"/>
                  </a:lnTo>
                  <a:lnTo>
                    <a:pt x="1065864" y="1753838"/>
                  </a:lnTo>
                  <a:lnTo>
                    <a:pt x="1068347" y="1759977"/>
                  </a:lnTo>
                  <a:lnTo>
                    <a:pt x="1059676" y="1780910"/>
                  </a:lnTo>
                  <a:lnTo>
                    <a:pt x="1063895" y="1791098"/>
                  </a:lnTo>
                  <a:lnTo>
                    <a:pt x="1056582" y="1808755"/>
                  </a:lnTo>
                  <a:lnTo>
                    <a:pt x="1059255" y="1815208"/>
                  </a:lnTo>
                  <a:lnTo>
                    <a:pt x="1050394" y="1836600"/>
                  </a:lnTo>
                  <a:lnTo>
                    <a:pt x="1053387" y="1843827"/>
                  </a:lnTo>
                  <a:lnTo>
                    <a:pt x="1044206" y="1865993"/>
                  </a:lnTo>
                  <a:lnTo>
                    <a:pt x="1048425" y="1876181"/>
                  </a:lnTo>
                  <a:lnTo>
                    <a:pt x="1041112" y="1893839"/>
                  </a:lnTo>
                  <a:lnTo>
                    <a:pt x="1044425" y="1901838"/>
                  </a:lnTo>
                  <a:lnTo>
                    <a:pt x="1034924" y="1924778"/>
                  </a:lnTo>
                  <a:lnTo>
                    <a:pt x="1038339" y="1933021"/>
                  </a:lnTo>
                  <a:lnTo>
                    <a:pt x="1030283" y="1953396"/>
                  </a:lnTo>
                  <a:lnTo>
                    <a:pt x="1034964" y="1965237"/>
                  </a:lnTo>
                  <a:lnTo>
                    <a:pt x="1027189" y="1983562"/>
                  </a:lnTo>
                  <a:lnTo>
                    <a:pt x="1031622" y="1994009"/>
                  </a:lnTo>
                  <a:lnTo>
                    <a:pt x="1024095" y="2012181"/>
                  </a:lnTo>
                  <a:lnTo>
                    <a:pt x="1028565" y="2022974"/>
                  </a:lnTo>
                  <a:lnTo>
                    <a:pt x="1021001" y="2040801"/>
                  </a:lnTo>
                  <a:lnTo>
                    <a:pt x="1025596" y="2051629"/>
                  </a:lnTo>
                  <a:lnTo>
                    <a:pt x="1017907" y="2070193"/>
                  </a:lnTo>
                  <a:lnTo>
                    <a:pt x="1022126" y="2080381"/>
                  </a:lnTo>
                  <a:lnTo>
                    <a:pt x="1014813" y="2098038"/>
                  </a:lnTo>
                  <a:lnTo>
                    <a:pt x="1019994" y="2110546"/>
                  </a:lnTo>
                  <a:lnTo>
                    <a:pt x="1011719" y="2130525"/>
                  </a:lnTo>
                  <a:lnTo>
                    <a:pt x="1017575" y="2144662"/>
                  </a:lnTo>
                  <a:lnTo>
                    <a:pt x="1011719" y="2159144"/>
                  </a:lnTo>
                  <a:lnTo>
                    <a:pt x="1016046" y="2169846"/>
                  </a:lnTo>
                  <a:lnTo>
                    <a:pt x="1008625" y="2187762"/>
                  </a:lnTo>
                  <a:lnTo>
                    <a:pt x="1014652" y="2202313"/>
                  </a:lnTo>
                  <a:lnTo>
                    <a:pt x="1008625" y="2217928"/>
                  </a:lnTo>
                  <a:lnTo>
                    <a:pt x="1013159" y="2229677"/>
                  </a:lnTo>
                  <a:lnTo>
                    <a:pt x="1005531" y="2248095"/>
                  </a:lnTo>
                  <a:lnTo>
                    <a:pt x="1011619" y="2262791"/>
                  </a:lnTo>
                  <a:lnTo>
                    <a:pt x="1005531" y="2277487"/>
                  </a:lnTo>
                  <a:lnTo>
                    <a:pt x="1011938" y="2292956"/>
                  </a:lnTo>
                  <a:lnTo>
                    <a:pt x="1005531" y="2308426"/>
                  </a:lnTo>
                  <a:lnTo>
                    <a:pt x="1011619" y="2323123"/>
                  </a:lnTo>
                  <a:lnTo>
                    <a:pt x="1005531" y="2337819"/>
                  </a:lnTo>
                  <a:lnTo>
                    <a:pt x="1010776" y="2350482"/>
                  </a:lnTo>
                  <a:lnTo>
                    <a:pt x="1063712" y="2350482"/>
                  </a:lnTo>
                  <a:lnTo>
                    <a:pt x="1068958" y="2337819"/>
                  </a:lnTo>
                  <a:lnTo>
                    <a:pt x="1062870" y="2323123"/>
                  </a:lnTo>
                  <a:lnTo>
                    <a:pt x="1068958" y="2308426"/>
                  </a:lnTo>
                  <a:lnTo>
                    <a:pt x="1062549" y="2292956"/>
                  </a:lnTo>
                  <a:lnTo>
                    <a:pt x="1068958" y="2277487"/>
                  </a:lnTo>
                  <a:lnTo>
                    <a:pt x="1062870" y="2262791"/>
                  </a:lnTo>
                  <a:lnTo>
                    <a:pt x="1068958" y="2248095"/>
                  </a:lnTo>
                  <a:lnTo>
                    <a:pt x="1064531" y="2237410"/>
                  </a:lnTo>
                  <a:lnTo>
                    <a:pt x="1072051" y="2217928"/>
                  </a:lnTo>
                  <a:lnTo>
                    <a:pt x="1066024" y="2202313"/>
                  </a:lnTo>
                  <a:lnTo>
                    <a:pt x="1072051" y="2187762"/>
                  </a:lnTo>
                  <a:lnTo>
                    <a:pt x="1067762" y="2177405"/>
                  </a:lnTo>
                  <a:lnTo>
                    <a:pt x="1075145" y="2159144"/>
                  </a:lnTo>
                  <a:lnTo>
                    <a:pt x="1069290" y="2144662"/>
                  </a:lnTo>
                  <a:lnTo>
                    <a:pt x="1075145" y="2130525"/>
                  </a:lnTo>
                  <a:lnTo>
                    <a:pt x="1069964" y="2118016"/>
                  </a:lnTo>
                  <a:lnTo>
                    <a:pt x="1078239" y="2098038"/>
                  </a:lnTo>
                  <a:lnTo>
                    <a:pt x="1074020" y="2087850"/>
                  </a:lnTo>
                  <a:lnTo>
                    <a:pt x="1081333" y="2070193"/>
                  </a:lnTo>
                  <a:lnTo>
                    <a:pt x="1077466" y="2060854"/>
                  </a:lnTo>
                  <a:lnTo>
                    <a:pt x="1085975" y="2040801"/>
                  </a:lnTo>
                  <a:lnTo>
                    <a:pt x="1081542" y="2030353"/>
                  </a:lnTo>
                  <a:lnTo>
                    <a:pt x="1089069" y="2012181"/>
                  </a:lnTo>
                  <a:lnTo>
                    <a:pt x="1084598" y="2001389"/>
                  </a:lnTo>
                  <a:lnTo>
                    <a:pt x="1092163" y="1983562"/>
                  </a:lnTo>
                  <a:lnTo>
                    <a:pt x="1087590" y="1972785"/>
                  </a:lnTo>
                  <a:lnTo>
                    <a:pt x="1095257" y="1953396"/>
                  </a:lnTo>
                  <a:lnTo>
                    <a:pt x="1092490" y="1946399"/>
                  </a:lnTo>
                  <a:lnTo>
                    <a:pt x="1101445" y="1924778"/>
                  </a:lnTo>
                  <a:lnTo>
                    <a:pt x="1096584" y="1913042"/>
                  </a:lnTo>
                  <a:lnTo>
                    <a:pt x="1104538" y="1893839"/>
                  </a:lnTo>
                  <a:lnTo>
                    <a:pt x="1100318" y="1883651"/>
                  </a:lnTo>
                  <a:lnTo>
                    <a:pt x="1107632" y="1865993"/>
                  </a:lnTo>
                  <a:lnTo>
                    <a:pt x="1104639" y="1858767"/>
                  </a:lnTo>
                  <a:lnTo>
                    <a:pt x="1113820" y="1836600"/>
                  </a:lnTo>
                  <a:lnTo>
                    <a:pt x="1111147" y="1830147"/>
                  </a:lnTo>
                  <a:lnTo>
                    <a:pt x="1120008" y="1808755"/>
                  </a:lnTo>
                  <a:lnTo>
                    <a:pt x="1117336" y="1802303"/>
                  </a:lnTo>
                  <a:lnTo>
                    <a:pt x="1126197" y="1780910"/>
                  </a:lnTo>
                  <a:lnTo>
                    <a:pt x="1122223" y="1771316"/>
                  </a:lnTo>
                  <a:lnTo>
                    <a:pt x="1129290" y="1753838"/>
                  </a:lnTo>
                  <a:lnTo>
                    <a:pt x="1126887" y="1747895"/>
                  </a:lnTo>
                  <a:lnTo>
                    <a:pt x="1127509" y="1747643"/>
                  </a:lnTo>
                  <a:cubicBezTo>
                    <a:pt x="1133388" y="1741904"/>
                    <a:pt x="1137025" y="1733976"/>
                    <a:pt x="1137025" y="1725218"/>
                  </a:cubicBezTo>
                  <a:lnTo>
                    <a:pt x="1134157" y="1718461"/>
                  </a:lnTo>
                  <a:lnTo>
                    <a:pt x="1143213" y="1696599"/>
                  </a:lnTo>
                  <a:lnTo>
                    <a:pt x="1140380" y="1689759"/>
                  </a:lnTo>
                  <a:lnTo>
                    <a:pt x="1149401" y="1667980"/>
                  </a:lnTo>
                  <a:lnTo>
                    <a:pt x="1146936" y="1662031"/>
                  </a:lnTo>
                  <a:lnTo>
                    <a:pt x="1149394" y="1661013"/>
                  </a:lnTo>
                  <a:cubicBezTo>
                    <a:pt x="1155133" y="1655274"/>
                    <a:pt x="1158683" y="1647346"/>
                    <a:pt x="1158683" y="1638588"/>
                  </a:cubicBezTo>
                  <a:lnTo>
                    <a:pt x="1156651" y="1633682"/>
                  </a:lnTo>
                  <a:lnTo>
                    <a:pt x="1164871" y="1613837"/>
                  </a:lnTo>
                  <a:lnTo>
                    <a:pt x="1161877" y="1606610"/>
                  </a:lnTo>
                  <a:lnTo>
                    <a:pt x="1171059" y="1584444"/>
                  </a:lnTo>
                  <a:lnTo>
                    <a:pt x="1169141" y="1579814"/>
                  </a:lnTo>
                  <a:lnTo>
                    <a:pt x="1171052" y="1579023"/>
                  </a:lnTo>
                  <a:cubicBezTo>
                    <a:pt x="1176790" y="1573284"/>
                    <a:pt x="1180340" y="1565356"/>
                    <a:pt x="1180340" y="1556598"/>
                  </a:cubicBezTo>
                  <a:lnTo>
                    <a:pt x="1178649" y="1552514"/>
                  </a:lnTo>
                  <a:lnTo>
                    <a:pt x="1188075" y="1530300"/>
                  </a:lnTo>
                  <a:lnTo>
                    <a:pt x="1186077" y="1525593"/>
                  </a:lnTo>
                  <a:lnTo>
                    <a:pt x="1187841" y="1524879"/>
                  </a:lnTo>
                  <a:cubicBezTo>
                    <a:pt x="1193720" y="1519141"/>
                    <a:pt x="1197357" y="1511212"/>
                    <a:pt x="1197357" y="1502455"/>
                  </a:cubicBezTo>
                  <a:lnTo>
                    <a:pt x="1195957" y="1499157"/>
                  </a:lnTo>
                  <a:lnTo>
                    <a:pt x="1197350" y="1498580"/>
                  </a:lnTo>
                  <a:cubicBezTo>
                    <a:pt x="1203088" y="1492842"/>
                    <a:pt x="1206638" y="1484913"/>
                    <a:pt x="1206638" y="1476156"/>
                  </a:cubicBezTo>
                  <a:lnTo>
                    <a:pt x="1204645" y="1471341"/>
                  </a:lnTo>
                  <a:lnTo>
                    <a:pt x="1206180" y="1470735"/>
                  </a:lnTo>
                  <a:cubicBezTo>
                    <a:pt x="1212199" y="1464996"/>
                    <a:pt x="1215921" y="1457068"/>
                    <a:pt x="1215921" y="1448310"/>
                  </a:cubicBezTo>
                  <a:lnTo>
                    <a:pt x="1213512" y="1442766"/>
                  </a:lnTo>
                  <a:lnTo>
                    <a:pt x="1222108" y="1422012"/>
                  </a:lnTo>
                  <a:lnTo>
                    <a:pt x="1220117" y="1417207"/>
                  </a:lnTo>
                  <a:lnTo>
                    <a:pt x="1222101" y="1416365"/>
                  </a:lnTo>
                  <a:cubicBezTo>
                    <a:pt x="1227840" y="1410486"/>
                    <a:pt x="1231390" y="1402364"/>
                    <a:pt x="1231390" y="1393393"/>
                  </a:cubicBezTo>
                  <a:lnTo>
                    <a:pt x="1230839" y="1392033"/>
                  </a:lnTo>
                  <a:lnTo>
                    <a:pt x="1235344" y="1390293"/>
                  </a:lnTo>
                  <a:cubicBezTo>
                    <a:pt x="1241503" y="1384555"/>
                    <a:pt x="1245312" y="1376626"/>
                    <a:pt x="1245312" y="1367869"/>
                  </a:cubicBezTo>
                  <a:lnTo>
                    <a:pt x="1244196" y="1365356"/>
                  </a:lnTo>
                  <a:lnTo>
                    <a:pt x="1245306" y="1364862"/>
                  </a:lnTo>
                  <a:lnTo>
                    <a:pt x="1251770" y="1348116"/>
                  </a:lnTo>
                  <a:close/>
                  <a:moveTo>
                    <a:pt x="1251770" y="1008552"/>
                  </a:moveTo>
                  <a:lnTo>
                    <a:pt x="1248413" y="1009977"/>
                  </a:lnTo>
                  <a:lnTo>
                    <a:pt x="1239812" y="1031248"/>
                  </a:lnTo>
                  <a:lnTo>
                    <a:pt x="1234716" y="1033409"/>
                  </a:lnTo>
                  <a:lnTo>
                    <a:pt x="1225350" y="1056561"/>
                  </a:lnTo>
                  <a:lnTo>
                    <a:pt x="1222115" y="1057933"/>
                  </a:lnTo>
                  <a:cubicBezTo>
                    <a:pt x="1216375" y="1063812"/>
                    <a:pt x="1212826" y="1071934"/>
                    <a:pt x="1212826" y="1080905"/>
                  </a:cubicBezTo>
                  <a:lnTo>
                    <a:pt x="1213457" y="1082465"/>
                  </a:lnTo>
                  <a:lnTo>
                    <a:pt x="1209739" y="1084006"/>
                  </a:lnTo>
                  <a:cubicBezTo>
                    <a:pt x="1204000" y="1089744"/>
                    <a:pt x="1200450" y="1097673"/>
                    <a:pt x="1200450" y="1106430"/>
                  </a:cubicBezTo>
                  <a:lnTo>
                    <a:pt x="1200888" y="1107487"/>
                  </a:lnTo>
                  <a:lnTo>
                    <a:pt x="1197363" y="1108983"/>
                  </a:lnTo>
                  <a:cubicBezTo>
                    <a:pt x="1191624" y="1114862"/>
                    <a:pt x="1188075" y="1122984"/>
                    <a:pt x="1188075" y="1131955"/>
                  </a:cubicBezTo>
                  <a:lnTo>
                    <a:pt x="1188533" y="1133088"/>
                  </a:lnTo>
                  <a:lnTo>
                    <a:pt x="1183666" y="1135055"/>
                  </a:lnTo>
                  <a:cubicBezTo>
                    <a:pt x="1177787" y="1140794"/>
                    <a:pt x="1174152" y="1148722"/>
                    <a:pt x="1174152" y="1157480"/>
                  </a:cubicBezTo>
                  <a:lnTo>
                    <a:pt x="1175070" y="1159646"/>
                  </a:lnTo>
                  <a:lnTo>
                    <a:pt x="1174158" y="1160033"/>
                  </a:lnTo>
                  <a:cubicBezTo>
                    <a:pt x="1168419" y="1165912"/>
                    <a:pt x="1164870" y="1174034"/>
                    <a:pt x="1164870" y="1183005"/>
                  </a:cubicBezTo>
                  <a:lnTo>
                    <a:pt x="1165500" y="1184565"/>
                  </a:lnTo>
                  <a:lnTo>
                    <a:pt x="1161783" y="1186106"/>
                  </a:lnTo>
                  <a:cubicBezTo>
                    <a:pt x="1156043" y="1191844"/>
                    <a:pt x="1152494" y="1199773"/>
                    <a:pt x="1152494" y="1208530"/>
                  </a:cubicBezTo>
                  <a:lnTo>
                    <a:pt x="1153065" y="1209910"/>
                  </a:lnTo>
                  <a:lnTo>
                    <a:pt x="1149407" y="1211536"/>
                  </a:lnTo>
                  <a:cubicBezTo>
                    <a:pt x="1143667" y="1217695"/>
                    <a:pt x="1140118" y="1226203"/>
                    <a:pt x="1140118" y="1235602"/>
                  </a:cubicBezTo>
                  <a:lnTo>
                    <a:pt x="1141492" y="1239163"/>
                  </a:lnTo>
                  <a:lnTo>
                    <a:pt x="1138805" y="1240250"/>
                  </a:lnTo>
                  <a:cubicBezTo>
                    <a:pt x="1132926" y="1245989"/>
                    <a:pt x="1129290" y="1253917"/>
                    <a:pt x="1129290" y="1262675"/>
                  </a:cubicBezTo>
                  <a:lnTo>
                    <a:pt x="1129872" y="1264046"/>
                  </a:lnTo>
                  <a:lnTo>
                    <a:pt x="1126882" y="1265228"/>
                  </a:lnTo>
                  <a:cubicBezTo>
                    <a:pt x="1120723" y="1271107"/>
                    <a:pt x="1116914" y="1279229"/>
                    <a:pt x="1116914" y="1288200"/>
                  </a:cubicBezTo>
                  <a:lnTo>
                    <a:pt x="1118055" y="1290829"/>
                  </a:lnTo>
                  <a:lnTo>
                    <a:pt x="1116921" y="1291300"/>
                  </a:lnTo>
                  <a:cubicBezTo>
                    <a:pt x="1111181" y="1297038"/>
                    <a:pt x="1107632" y="1304967"/>
                    <a:pt x="1107632" y="1313724"/>
                  </a:cubicBezTo>
                  <a:lnTo>
                    <a:pt x="1108685" y="1316266"/>
                  </a:lnTo>
                  <a:lnTo>
                    <a:pt x="1107639" y="1316731"/>
                  </a:lnTo>
                  <a:cubicBezTo>
                    <a:pt x="1101900" y="1322889"/>
                    <a:pt x="1098350" y="1331397"/>
                    <a:pt x="1098350" y="1340796"/>
                  </a:cubicBezTo>
                  <a:lnTo>
                    <a:pt x="1099898" y="1344805"/>
                  </a:lnTo>
                  <a:lnTo>
                    <a:pt x="1098357" y="1345444"/>
                  </a:lnTo>
                  <a:cubicBezTo>
                    <a:pt x="1092618" y="1351183"/>
                    <a:pt x="1089069" y="1359111"/>
                    <a:pt x="1089069" y="1367869"/>
                  </a:cubicBezTo>
                  <a:lnTo>
                    <a:pt x="1089779" y="1369583"/>
                  </a:lnTo>
                  <a:lnTo>
                    <a:pt x="1087754" y="1370421"/>
                  </a:lnTo>
                  <a:cubicBezTo>
                    <a:pt x="1081875" y="1376300"/>
                    <a:pt x="1078239" y="1384422"/>
                    <a:pt x="1078239" y="1393393"/>
                  </a:cubicBezTo>
                  <a:lnTo>
                    <a:pt x="1080430" y="1398682"/>
                  </a:lnTo>
                  <a:lnTo>
                    <a:pt x="1078246" y="1399588"/>
                  </a:lnTo>
                  <a:cubicBezTo>
                    <a:pt x="1072506" y="1405326"/>
                    <a:pt x="1068958" y="1413255"/>
                    <a:pt x="1068958" y="1422012"/>
                  </a:cubicBezTo>
                  <a:lnTo>
                    <a:pt x="1070328" y="1425321"/>
                  </a:lnTo>
                  <a:lnTo>
                    <a:pt x="1068964" y="1425886"/>
                  </a:lnTo>
                  <a:cubicBezTo>
                    <a:pt x="1063226" y="1431624"/>
                    <a:pt x="1059676" y="1439553"/>
                    <a:pt x="1059676" y="1448310"/>
                  </a:cubicBezTo>
                  <a:lnTo>
                    <a:pt x="1061593" y="1452939"/>
                  </a:lnTo>
                  <a:lnTo>
                    <a:pt x="1059683" y="1453731"/>
                  </a:lnTo>
                  <a:cubicBezTo>
                    <a:pt x="1053943" y="1459470"/>
                    <a:pt x="1050394" y="1467398"/>
                    <a:pt x="1050394" y="1476156"/>
                  </a:cubicBezTo>
                  <a:lnTo>
                    <a:pt x="1051765" y="1479465"/>
                  </a:lnTo>
                  <a:lnTo>
                    <a:pt x="1050401" y="1480030"/>
                  </a:lnTo>
                  <a:cubicBezTo>
                    <a:pt x="1044661" y="1485769"/>
                    <a:pt x="1041112" y="1493697"/>
                    <a:pt x="1041112" y="1502455"/>
                  </a:cubicBezTo>
                  <a:lnTo>
                    <a:pt x="1043785" y="1508908"/>
                  </a:lnTo>
                  <a:lnTo>
                    <a:pt x="1034924" y="1530300"/>
                  </a:lnTo>
                  <a:lnTo>
                    <a:pt x="1036110" y="1533163"/>
                  </a:lnTo>
                  <a:lnTo>
                    <a:pt x="1033611" y="1534174"/>
                  </a:lnTo>
                  <a:cubicBezTo>
                    <a:pt x="1027732" y="1539912"/>
                    <a:pt x="1024096" y="1547841"/>
                    <a:pt x="1024096" y="1556598"/>
                  </a:cubicBezTo>
                  <a:lnTo>
                    <a:pt x="1026801" y="1562973"/>
                  </a:lnTo>
                  <a:lnTo>
                    <a:pt x="1017908" y="1584444"/>
                  </a:lnTo>
                  <a:lnTo>
                    <a:pt x="1020372" y="1590394"/>
                  </a:lnTo>
                  <a:lnTo>
                    <a:pt x="1017915" y="1591412"/>
                  </a:lnTo>
                  <a:cubicBezTo>
                    <a:pt x="1012175" y="1597151"/>
                    <a:pt x="1008626" y="1605079"/>
                    <a:pt x="1008626" y="1613837"/>
                  </a:cubicBezTo>
                  <a:lnTo>
                    <a:pt x="1010658" y="1618742"/>
                  </a:lnTo>
                  <a:lnTo>
                    <a:pt x="1002438" y="1638588"/>
                  </a:lnTo>
                  <a:lnTo>
                    <a:pt x="1005432" y="1645814"/>
                  </a:lnTo>
                  <a:lnTo>
                    <a:pt x="996250" y="1667980"/>
                  </a:lnTo>
                  <a:lnTo>
                    <a:pt x="998975" y="1674558"/>
                  </a:lnTo>
                  <a:lnTo>
                    <a:pt x="990063" y="1696599"/>
                  </a:lnTo>
                  <a:lnTo>
                    <a:pt x="992861" y="1703522"/>
                  </a:lnTo>
                  <a:lnTo>
                    <a:pt x="983875" y="1725218"/>
                  </a:lnTo>
                  <a:lnTo>
                    <a:pt x="986131" y="1730668"/>
                  </a:lnTo>
                  <a:lnTo>
                    <a:pt x="985654" y="1730866"/>
                  </a:lnTo>
                  <a:cubicBezTo>
                    <a:pt x="979775" y="1736745"/>
                    <a:pt x="976139" y="1744867"/>
                    <a:pt x="976139" y="1753838"/>
                  </a:cubicBezTo>
                  <a:lnTo>
                    <a:pt x="978550" y="1759657"/>
                  </a:lnTo>
                  <a:lnTo>
                    <a:pt x="969951" y="1780910"/>
                  </a:lnTo>
                  <a:lnTo>
                    <a:pt x="972592" y="1787438"/>
                  </a:lnTo>
                  <a:lnTo>
                    <a:pt x="963764" y="1808755"/>
                  </a:lnTo>
                  <a:lnTo>
                    <a:pt x="966436" y="1815208"/>
                  </a:lnTo>
                  <a:lnTo>
                    <a:pt x="957576" y="1836600"/>
                  </a:lnTo>
                  <a:lnTo>
                    <a:pt x="962116" y="1847562"/>
                  </a:lnTo>
                  <a:lnTo>
                    <a:pt x="954482" y="1865993"/>
                  </a:lnTo>
                  <a:lnTo>
                    <a:pt x="957155" y="1872446"/>
                  </a:lnTo>
                  <a:lnTo>
                    <a:pt x="948294" y="1893839"/>
                  </a:lnTo>
                  <a:lnTo>
                    <a:pt x="952964" y="1905116"/>
                  </a:lnTo>
                  <a:lnTo>
                    <a:pt x="945200" y="1924778"/>
                  </a:lnTo>
                  <a:lnTo>
                    <a:pt x="947865" y="1931526"/>
                  </a:lnTo>
                  <a:lnTo>
                    <a:pt x="939012" y="1953396"/>
                  </a:lnTo>
                  <a:lnTo>
                    <a:pt x="943658" y="1964875"/>
                  </a:lnTo>
                  <a:lnTo>
                    <a:pt x="935918" y="1983562"/>
                  </a:lnTo>
                  <a:lnTo>
                    <a:pt x="940208" y="1993919"/>
                  </a:lnTo>
                  <a:lnTo>
                    <a:pt x="932824" y="2012181"/>
                  </a:lnTo>
                  <a:lnTo>
                    <a:pt x="936485" y="2021234"/>
                  </a:lnTo>
                  <a:lnTo>
                    <a:pt x="928183" y="2040801"/>
                  </a:lnTo>
                  <a:lnTo>
                    <a:pt x="932872" y="2051850"/>
                  </a:lnTo>
                  <a:lnTo>
                    <a:pt x="925089" y="2070193"/>
                  </a:lnTo>
                  <a:lnTo>
                    <a:pt x="929623" y="2080878"/>
                  </a:lnTo>
                  <a:lnTo>
                    <a:pt x="921995" y="2098038"/>
                  </a:lnTo>
                  <a:lnTo>
                    <a:pt x="929047" y="2113903"/>
                  </a:lnTo>
                  <a:lnTo>
                    <a:pt x="921995" y="2130525"/>
                  </a:lnTo>
                  <a:lnTo>
                    <a:pt x="926428" y="2140972"/>
                  </a:lnTo>
                  <a:lnTo>
                    <a:pt x="918901" y="2159144"/>
                  </a:lnTo>
                  <a:lnTo>
                    <a:pt x="923544" y="2170354"/>
                  </a:lnTo>
                  <a:lnTo>
                    <a:pt x="915807" y="2187762"/>
                  </a:lnTo>
                  <a:lnTo>
                    <a:pt x="922039" y="2201782"/>
                  </a:lnTo>
                  <a:lnTo>
                    <a:pt x="915807" y="2217928"/>
                  </a:lnTo>
                  <a:lnTo>
                    <a:pt x="921834" y="2233543"/>
                  </a:lnTo>
                  <a:lnTo>
                    <a:pt x="915807" y="2248095"/>
                  </a:lnTo>
                  <a:lnTo>
                    <a:pt x="920529" y="2259495"/>
                  </a:lnTo>
                  <a:lnTo>
                    <a:pt x="912713" y="2277487"/>
                  </a:lnTo>
                  <a:lnTo>
                    <a:pt x="919273" y="2292588"/>
                  </a:lnTo>
                  <a:lnTo>
                    <a:pt x="912713" y="2308426"/>
                  </a:lnTo>
                  <a:lnTo>
                    <a:pt x="918800" y="2323123"/>
                  </a:lnTo>
                  <a:lnTo>
                    <a:pt x="912713" y="2337819"/>
                  </a:lnTo>
                  <a:lnTo>
                    <a:pt x="917958" y="2350482"/>
                  </a:lnTo>
                  <a:lnTo>
                    <a:pt x="970894" y="2350482"/>
                  </a:lnTo>
                  <a:lnTo>
                    <a:pt x="976139" y="2337819"/>
                  </a:lnTo>
                  <a:lnTo>
                    <a:pt x="970052" y="2323123"/>
                  </a:lnTo>
                  <a:lnTo>
                    <a:pt x="976139" y="2308426"/>
                  </a:lnTo>
                  <a:lnTo>
                    <a:pt x="971090" y="2296234"/>
                  </a:lnTo>
                  <a:lnTo>
                    <a:pt x="979234" y="2277487"/>
                  </a:lnTo>
                  <a:lnTo>
                    <a:pt x="973001" y="2263140"/>
                  </a:lnTo>
                  <a:lnTo>
                    <a:pt x="979233" y="2248095"/>
                  </a:lnTo>
                  <a:lnTo>
                    <a:pt x="973206" y="2233543"/>
                  </a:lnTo>
                  <a:lnTo>
                    <a:pt x="979233" y="2217928"/>
                  </a:lnTo>
                  <a:lnTo>
                    <a:pt x="975158" y="2207370"/>
                  </a:lnTo>
                  <a:lnTo>
                    <a:pt x="983874" y="2187762"/>
                  </a:lnTo>
                  <a:lnTo>
                    <a:pt x="977738" y="2173959"/>
                  </a:lnTo>
                  <a:lnTo>
                    <a:pt x="983875" y="2159144"/>
                  </a:lnTo>
                  <a:lnTo>
                    <a:pt x="979404" y="2148352"/>
                  </a:lnTo>
                  <a:lnTo>
                    <a:pt x="986969" y="2130525"/>
                  </a:lnTo>
                  <a:lnTo>
                    <a:pt x="981427" y="2117464"/>
                  </a:lnTo>
                  <a:lnTo>
                    <a:pt x="990061" y="2098038"/>
                  </a:lnTo>
                  <a:lnTo>
                    <a:pt x="984017" y="2084439"/>
                  </a:lnTo>
                  <a:lnTo>
                    <a:pt x="990063" y="2070193"/>
                  </a:lnTo>
                  <a:lnTo>
                    <a:pt x="985373" y="2059142"/>
                  </a:lnTo>
                  <a:lnTo>
                    <a:pt x="993156" y="2040801"/>
                  </a:lnTo>
                  <a:lnTo>
                    <a:pt x="988815" y="2030570"/>
                  </a:lnTo>
                  <a:lnTo>
                    <a:pt x="996250" y="2012181"/>
                  </a:lnTo>
                  <a:lnTo>
                    <a:pt x="991923" y="2001479"/>
                  </a:lnTo>
                  <a:lnTo>
                    <a:pt x="999344" y="1983562"/>
                  </a:lnTo>
                  <a:lnTo>
                    <a:pt x="996298" y="1976209"/>
                  </a:lnTo>
                  <a:lnTo>
                    <a:pt x="1005533" y="1953396"/>
                  </a:lnTo>
                  <a:lnTo>
                    <a:pt x="1001378" y="1943131"/>
                  </a:lnTo>
                  <a:lnTo>
                    <a:pt x="1008626" y="1924778"/>
                  </a:lnTo>
                  <a:lnTo>
                    <a:pt x="1003881" y="1912764"/>
                  </a:lnTo>
                  <a:lnTo>
                    <a:pt x="1011720" y="1893839"/>
                  </a:lnTo>
                  <a:lnTo>
                    <a:pt x="1009047" y="1887386"/>
                  </a:lnTo>
                  <a:lnTo>
                    <a:pt x="1017908" y="1865993"/>
                  </a:lnTo>
                  <a:lnTo>
                    <a:pt x="1013368" y="1855032"/>
                  </a:lnTo>
                  <a:lnTo>
                    <a:pt x="1021002" y="1836600"/>
                  </a:lnTo>
                  <a:lnTo>
                    <a:pt x="1018329" y="1830147"/>
                  </a:lnTo>
                  <a:lnTo>
                    <a:pt x="1027190" y="1808755"/>
                  </a:lnTo>
                  <a:lnTo>
                    <a:pt x="1025400" y="1804433"/>
                  </a:lnTo>
                  <a:lnTo>
                    <a:pt x="1025409" y="1804429"/>
                  </a:lnTo>
                  <a:cubicBezTo>
                    <a:pt x="1031288" y="1798410"/>
                    <a:pt x="1034925" y="1790095"/>
                    <a:pt x="1034925" y="1780910"/>
                  </a:cubicBezTo>
                  <a:lnTo>
                    <a:pt x="1032441" y="1774772"/>
                  </a:lnTo>
                  <a:lnTo>
                    <a:pt x="1041113" y="1753838"/>
                  </a:lnTo>
                  <a:lnTo>
                    <a:pt x="1038279" y="1746998"/>
                  </a:lnTo>
                  <a:lnTo>
                    <a:pt x="1047301" y="1725218"/>
                  </a:lnTo>
                  <a:lnTo>
                    <a:pt x="1044576" y="1718641"/>
                  </a:lnTo>
                  <a:lnTo>
                    <a:pt x="1053489" y="1696599"/>
                  </a:lnTo>
                  <a:lnTo>
                    <a:pt x="1050690" y="1689677"/>
                  </a:lnTo>
                  <a:lnTo>
                    <a:pt x="1059677" y="1667980"/>
                  </a:lnTo>
                  <a:lnTo>
                    <a:pt x="1056683" y="1660753"/>
                  </a:lnTo>
                  <a:lnTo>
                    <a:pt x="1065864" y="1638588"/>
                  </a:lnTo>
                  <a:lnTo>
                    <a:pt x="1063833" y="1633682"/>
                  </a:lnTo>
                  <a:lnTo>
                    <a:pt x="1072052" y="1613837"/>
                  </a:lnTo>
                  <a:lnTo>
                    <a:pt x="1069588" y="1607887"/>
                  </a:lnTo>
                  <a:lnTo>
                    <a:pt x="1072046" y="1606868"/>
                  </a:lnTo>
                  <a:cubicBezTo>
                    <a:pt x="1077784" y="1601130"/>
                    <a:pt x="1081334" y="1593201"/>
                    <a:pt x="1081334" y="1584444"/>
                  </a:cubicBezTo>
                  <a:lnTo>
                    <a:pt x="1079155" y="1579184"/>
                  </a:lnTo>
                  <a:lnTo>
                    <a:pt x="1079554" y="1579023"/>
                  </a:lnTo>
                  <a:cubicBezTo>
                    <a:pt x="1085433" y="1573284"/>
                    <a:pt x="1089070" y="1565356"/>
                    <a:pt x="1089070" y="1556598"/>
                  </a:cubicBezTo>
                  <a:lnTo>
                    <a:pt x="1087670" y="1553301"/>
                  </a:lnTo>
                  <a:lnTo>
                    <a:pt x="1089062" y="1552725"/>
                  </a:lnTo>
                  <a:cubicBezTo>
                    <a:pt x="1094800" y="1546986"/>
                    <a:pt x="1098350" y="1539058"/>
                    <a:pt x="1098350" y="1530300"/>
                  </a:cubicBezTo>
                  <a:lnTo>
                    <a:pt x="1095678" y="1523847"/>
                  </a:lnTo>
                  <a:lnTo>
                    <a:pt x="1104538" y="1502455"/>
                  </a:lnTo>
                  <a:lnTo>
                    <a:pt x="1103167" y="1499145"/>
                  </a:lnTo>
                  <a:lnTo>
                    <a:pt x="1104531" y="1498580"/>
                  </a:lnTo>
                  <a:cubicBezTo>
                    <a:pt x="1110270" y="1492842"/>
                    <a:pt x="1113820" y="1484913"/>
                    <a:pt x="1113820" y="1476156"/>
                  </a:cubicBezTo>
                  <a:lnTo>
                    <a:pt x="1111902" y="1471526"/>
                  </a:lnTo>
                  <a:lnTo>
                    <a:pt x="1113813" y="1470735"/>
                  </a:lnTo>
                  <a:cubicBezTo>
                    <a:pt x="1119552" y="1464996"/>
                    <a:pt x="1123102" y="1457068"/>
                    <a:pt x="1123102" y="1448310"/>
                  </a:cubicBezTo>
                  <a:lnTo>
                    <a:pt x="1121732" y="1445002"/>
                  </a:lnTo>
                  <a:lnTo>
                    <a:pt x="1123096" y="1444437"/>
                  </a:lnTo>
                  <a:cubicBezTo>
                    <a:pt x="1128835" y="1438698"/>
                    <a:pt x="1132384" y="1430770"/>
                    <a:pt x="1132384" y="1422012"/>
                  </a:cubicBezTo>
                  <a:lnTo>
                    <a:pt x="1130579" y="1417656"/>
                  </a:lnTo>
                  <a:lnTo>
                    <a:pt x="1133697" y="1416365"/>
                  </a:lnTo>
                  <a:cubicBezTo>
                    <a:pt x="1139576" y="1410486"/>
                    <a:pt x="1143213" y="1402364"/>
                    <a:pt x="1143213" y="1393393"/>
                  </a:cubicBezTo>
                  <a:lnTo>
                    <a:pt x="1142116" y="1390745"/>
                  </a:lnTo>
                  <a:lnTo>
                    <a:pt x="1143206" y="1390293"/>
                  </a:lnTo>
                  <a:cubicBezTo>
                    <a:pt x="1148945" y="1384555"/>
                    <a:pt x="1152495" y="1376626"/>
                    <a:pt x="1152495" y="1367869"/>
                  </a:cubicBezTo>
                  <a:lnTo>
                    <a:pt x="1151441" y="1365326"/>
                  </a:lnTo>
                  <a:lnTo>
                    <a:pt x="1152488" y="1364862"/>
                  </a:lnTo>
                  <a:cubicBezTo>
                    <a:pt x="1158227" y="1358702"/>
                    <a:pt x="1161777" y="1350194"/>
                    <a:pt x="1161777" y="1340796"/>
                  </a:cubicBezTo>
                  <a:lnTo>
                    <a:pt x="1160229" y="1336787"/>
                  </a:lnTo>
                  <a:lnTo>
                    <a:pt x="1161770" y="1336149"/>
                  </a:lnTo>
                  <a:cubicBezTo>
                    <a:pt x="1167509" y="1330410"/>
                    <a:pt x="1171059" y="1322482"/>
                    <a:pt x="1171059" y="1313724"/>
                  </a:cubicBezTo>
                  <a:lnTo>
                    <a:pt x="1170707" y="1312875"/>
                  </a:lnTo>
                  <a:lnTo>
                    <a:pt x="1175013" y="1311171"/>
                  </a:lnTo>
                  <a:cubicBezTo>
                    <a:pt x="1181172" y="1305292"/>
                    <a:pt x="1184981" y="1297171"/>
                    <a:pt x="1184981" y="1288200"/>
                  </a:cubicBezTo>
                  <a:lnTo>
                    <a:pt x="1183802" y="1285482"/>
                  </a:lnTo>
                  <a:lnTo>
                    <a:pt x="1184748" y="1285099"/>
                  </a:lnTo>
                  <a:cubicBezTo>
                    <a:pt x="1190627" y="1279361"/>
                    <a:pt x="1194264" y="1271432"/>
                    <a:pt x="1194264" y="1262675"/>
                  </a:cubicBezTo>
                  <a:lnTo>
                    <a:pt x="1193189" y="1260141"/>
                  </a:lnTo>
                  <a:lnTo>
                    <a:pt x="1194256" y="1259668"/>
                  </a:lnTo>
                  <a:cubicBezTo>
                    <a:pt x="1199994" y="1253508"/>
                    <a:pt x="1203545" y="1245000"/>
                    <a:pt x="1203545" y="1235602"/>
                  </a:cubicBezTo>
                  <a:lnTo>
                    <a:pt x="1202424" y="1232698"/>
                  </a:lnTo>
                  <a:lnTo>
                    <a:pt x="1206632" y="1230955"/>
                  </a:lnTo>
                  <a:cubicBezTo>
                    <a:pt x="1212370" y="1225216"/>
                    <a:pt x="1215920" y="1217288"/>
                    <a:pt x="1215920" y="1208530"/>
                  </a:cubicBezTo>
                  <a:lnTo>
                    <a:pt x="1215482" y="1207472"/>
                  </a:lnTo>
                  <a:lnTo>
                    <a:pt x="1219007" y="1205976"/>
                  </a:lnTo>
                  <a:cubicBezTo>
                    <a:pt x="1224746" y="1200097"/>
                    <a:pt x="1228296" y="1191976"/>
                    <a:pt x="1228296" y="1183005"/>
                  </a:cubicBezTo>
                  <a:lnTo>
                    <a:pt x="1227403" y="1180797"/>
                  </a:lnTo>
                  <a:lnTo>
                    <a:pt x="1229610" y="1179904"/>
                  </a:lnTo>
                  <a:cubicBezTo>
                    <a:pt x="1235489" y="1174166"/>
                    <a:pt x="1239125" y="1166237"/>
                    <a:pt x="1239125" y="1157480"/>
                  </a:cubicBezTo>
                  <a:lnTo>
                    <a:pt x="1238678" y="1156426"/>
                  </a:lnTo>
                  <a:lnTo>
                    <a:pt x="1242212" y="1154927"/>
                  </a:lnTo>
                  <a:cubicBezTo>
                    <a:pt x="1247951" y="1149048"/>
                    <a:pt x="1251501" y="1140926"/>
                    <a:pt x="1251501" y="1131955"/>
                  </a:cubicBezTo>
                  <a:lnTo>
                    <a:pt x="1250870" y="1130394"/>
                  </a:lnTo>
                  <a:lnTo>
                    <a:pt x="1251770" y="1130022"/>
                  </a:lnTo>
                  <a:close/>
                  <a:moveTo>
                    <a:pt x="1251770" y="1006773"/>
                  </a:moveTo>
                  <a:lnTo>
                    <a:pt x="1251500" y="1007424"/>
                  </a:lnTo>
                  <a:lnTo>
                    <a:pt x="1251770" y="1008076"/>
                  </a:lnTo>
                  <a:close/>
                  <a:moveTo>
                    <a:pt x="1251770" y="844871"/>
                  </a:moveTo>
                  <a:lnTo>
                    <a:pt x="1245312" y="860461"/>
                  </a:lnTo>
                  <a:lnTo>
                    <a:pt x="1246055" y="862253"/>
                  </a:lnTo>
                  <a:lnTo>
                    <a:pt x="1240904" y="864336"/>
                  </a:lnTo>
                  <a:lnTo>
                    <a:pt x="1233102" y="882723"/>
                  </a:lnTo>
                  <a:lnTo>
                    <a:pt x="1225208" y="885993"/>
                  </a:lnTo>
                  <a:cubicBezTo>
                    <a:pt x="1219468" y="891732"/>
                    <a:pt x="1215919" y="899660"/>
                    <a:pt x="1215919" y="908418"/>
                  </a:cubicBezTo>
                  <a:lnTo>
                    <a:pt x="1216837" y="910633"/>
                  </a:lnTo>
                  <a:lnTo>
                    <a:pt x="1212832" y="912292"/>
                  </a:lnTo>
                  <a:lnTo>
                    <a:pt x="1203661" y="934434"/>
                  </a:lnTo>
                  <a:lnTo>
                    <a:pt x="1197363" y="937044"/>
                  </a:lnTo>
                  <a:lnTo>
                    <a:pt x="1188573" y="958264"/>
                  </a:lnTo>
                  <a:lnTo>
                    <a:pt x="1183666" y="960248"/>
                  </a:lnTo>
                  <a:cubicBezTo>
                    <a:pt x="1177787" y="965987"/>
                    <a:pt x="1174152" y="973915"/>
                    <a:pt x="1174152" y="982672"/>
                  </a:cubicBezTo>
                  <a:lnTo>
                    <a:pt x="1174530" y="983563"/>
                  </a:lnTo>
                  <a:lnTo>
                    <a:pt x="1171064" y="985000"/>
                  </a:lnTo>
                  <a:lnTo>
                    <a:pt x="1161811" y="1007340"/>
                  </a:lnTo>
                  <a:lnTo>
                    <a:pt x="1155595" y="1009977"/>
                  </a:lnTo>
                  <a:lnTo>
                    <a:pt x="1146994" y="1031248"/>
                  </a:lnTo>
                  <a:lnTo>
                    <a:pt x="1141898" y="1033409"/>
                  </a:lnTo>
                  <a:lnTo>
                    <a:pt x="1132470" y="1056713"/>
                  </a:lnTo>
                  <a:lnTo>
                    <a:pt x="1129523" y="1057933"/>
                  </a:lnTo>
                  <a:cubicBezTo>
                    <a:pt x="1123644" y="1063812"/>
                    <a:pt x="1120008" y="1071934"/>
                    <a:pt x="1120008" y="1080905"/>
                  </a:cubicBezTo>
                  <a:lnTo>
                    <a:pt x="1120652" y="1082459"/>
                  </a:lnTo>
                  <a:lnTo>
                    <a:pt x="1116921" y="1084006"/>
                  </a:lnTo>
                  <a:cubicBezTo>
                    <a:pt x="1111181" y="1089744"/>
                    <a:pt x="1107632" y="1097673"/>
                    <a:pt x="1107632" y="1106430"/>
                  </a:cubicBezTo>
                  <a:lnTo>
                    <a:pt x="1108161" y="1107704"/>
                  </a:lnTo>
                  <a:lnTo>
                    <a:pt x="1104998" y="1108983"/>
                  </a:lnTo>
                  <a:cubicBezTo>
                    <a:pt x="1098979" y="1114862"/>
                    <a:pt x="1095257" y="1122984"/>
                    <a:pt x="1095257" y="1131955"/>
                  </a:cubicBezTo>
                  <a:lnTo>
                    <a:pt x="1096375" y="1134594"/>
                  </a:lnTo>
                  <a:lnTo>
                    <a:pt x="1095263" y="1135055"/>
                  </a:lnTo>
                  <a:cubicBezTo>
                    <a:pt x="1089524" y="1140794"/>
                    <a:pt x="1085975" y="1148722"/>
                    <a:pt x="1085975" y="1157480"/>
                  </a:cubicBezTo>
                  <a:lnTo>
                    <a:pt x="1086232" y="1158100"/>
                  </a:lnTo>
                  <a:lnTo>
                    <a:pt x="1081566" y="1160033"/>
                  </a:lnTo>
                  <a:cubicBezTo>
                    <a:pt x="1075687" y="1165912"/>
                    <a:pt x="1072051" y="1174034"/>
                    <a:pt x="1072051" y="1183005"/>
                  </a:cubicBezTo>
                  <a:lnTo>
                    <a:pt x="1072696" y="1184559"/>
                  </a:lnTo>
                  <a:lnTo>
                    <a:pt x="1068964" y="1186106"/>
                  </a:lnTo>
                  <a:cubicBezTo>
                    <a:pt x="1063225" y="1191844"/>
                    <a:pt x="1059676" y="1199773"/>
                    <a:pt x="1059676" y="1208530"/>
                  </a:cubicBezTo>
                  <a:lnTo>
                    <a:pt x="1060728" y="1211072"/>
                  </a:lnTo>
                  <a:lnTo>
                    <a:pt x="1059683" y="1211536"/>
                  </a:lnTo>
                  <a:cubicBezTo>
                    <a:pt x="1053943" y="1217695"/>
                    <a:pt x="1050394" y="1226203"/>
                    <a:pt x="1050394" y="1235602"/>
                  </a:cubicBezTo>
                  <a:lnTo>
                    <a:pt x="1051515" y="1238507"/>
                  </a:lnTo>
                  <a:lnTo>
                    <a:pt x="1047307" y="1240250"/>
                  </a:lnTo>
                  <a:cubicBezTo>
                    <a:pt x="1041567" y="1245989"/>
                    <a:pt x="1038018" y="1253917"/>
                    <a:pt x="1038018" y="1262675"/>
                  </a:cubicBezTo>
                  <a:lnTo>
                    <a:pt x="1038729" y="1264390"/>
                  </a:lnTo>
                  <a:lnTo>
                    <a:pt x="1036705" y="1265228"/>
                  </a:lnTo>
                  <a:cubicBezTo>
                    <a:pt x="1030826" y="1271107"/>
                    <a:pt x="1027190" y="1279229"/>
                    <a:pt x="1027190" y="1288200"/>
                  </a:cubicBezTo>
                  <a:lnTo>
                    <a:pt x="1027923" y="1289970"/>
                  </a:lnTo>
                  <a:lnTo>
                    <a:pt x="1024556" y="1291300"/>
                  </a:lnTo>
                  <a:cubicBezTo>
                    <a:pt x="1018536" y="1297038"/>
                    <a:pt x="1014814" y="1304967"/>
                    <a:pt x="1014814" y="1313724"/>
                  </a:cubicBezTo>
                  <a:lnTo>
                    <a:pt x="1015909" y="1316246"/>
                  </a:lnTo>
                  <a:lnTo>
                    <a:pt x="1014821" y="1316731"/>
                  </a:lnTo>
                  <a:cubicBezTo>
                    <a:pt x="1009081" y="1322889"/>
                    <a:pt x="1005532" y="1331397"/>
                    <a:pt x="1005532" y="1340796"/>
                  </a:cubicBezTo>
                  <a:lnTo>
                    <a:pt x="1007080" y="1344805"/>
                  </a:lnTo>
                  <a:lnTo>
                    <a:pt x="1005539" y="1345444"/>
                  </a:lnTo>
                  <a:cubicBezTo>
                    <a:pt x="999799" y="1351183"/>
                    <a:pt x="996250" y="1359111"/>
                    <a:pt x="996250" y="1367869"/>
                  </a:cubicBezTo>
                  <a:lnTo>
                    <a:pt x="997151" y="1370042"/>
                  </a:lnTo>
                  <a:lnTo>
                    <a:pt x="996256" y="1370421"/>
                  </a:lnTo>
                  <a:cubicBezTo>
                    <a:pt x="990517" y="1376300"/>
                    <a:pt x="986968" y="1384422"/>
                    <a:pt x="986968" y="1393393"/>
                  </a:cubicBezTo>
                  <a:lnTo>
                    <a:pt x="988936" y="1398261"/>
                  </a:lnTo>
                  <a:lnTo>
                    <a:pt x="985654" y="1399588"/>
                  </a:lnTo>
                  <a:cubicBezTo>
                    <a:pt x="979775" y="1405326"/>
                    <a:pt x="976139" y="1413255"/>
                    <a:pt x="976139" y="1422012"/>
                  </a:cubicBezTo>
                  <a:lnTo>
                    <a:pt x="977539" y="1425309"/>
                  </a:lnTo>
                  <a:lnTo>
                    <a:pt x="976146" y="1425886"/>
                  </a:lnTo>
                  <a:cubicBezTo>
                    <a:pt x="970407" y="1431624"/>
                    <a:pt x="966857" y="1439553"/>
                    <a:pt x="966857" y="1448310"/>
                  </a:cubicBezTo>
                  <a:lnTo>
                    <a:pt x="968775" y="1452939"/>
                  </a:lnTo>
                  <a:lnTo>
                    <a:pt x="966864" y="1453731"/>
                  </a:lnTo>
                  <a:cubicBezTo>
                    <a:pt x="961125" y="1459470"/>
                    <a:pt x="957576" y="1467398"/>
                    <a:pt x="957576" y="1476156"/>
                  </a:cubicBezTo>
                  <a:lnTo>
                    <a:pt x="959928" y="1481835"/>
                  </a:lnTo>
                  <a:lnTo>
                    <a:pt x="951388" y="1502455"/>
                  </a:lnTo>
                  <a:lnTo>
                    <a:pt x="953305" y="1507083"/>
                  </a:lnTo>
                  <a:lnTo>
                    <a:pt x="951395" y="1507876"/>
                  </a:lnTo>
                  <a:cubicBezTo>
                    <a:pt x="945655" y="1513614"/>
                    <a:pt x="942106" y="1521543"/>
                    <a:pt x="942106" y="1530300"/>
                  </a:cubicBezTo>
                  <a:lnTo>
                    <a:pt x="943549" y="1533785"/>
                  </a:lnTo>
                  <a:lnTo>
                    <a:pt x="942566" y="1534174"/>
                  </a:lnTo>
                  <a:cubicBezTo>
                    <a:pt x="936547" y="1539912"/>
                    <a:pt x="932824" y="1547841"/>
                    <a:pt x="932824" y="1556598"/>
                  </a:cubicBezTo>
                  <a:lnTo>
                    <a:pt x="935093" y="1561821"/>
                  </a:lnTo>
                  <a:lnTo>
                    <a:pt x="934604" y="1562019"/>
                  </a:lnTo>
                  <a:cubicBezTo>
                    <a:pt x="928725" y="1567758"/>
                    <a:pt x="925090" y="1575686"/>
                    <a:pt x="925090" y="1584444"/>
                  </a:cubicBezTo>
                  <a:lnTo>
                    <a:pt x="928231" y="1591849"/>
                  </a:lnTo>
                  <a:lnTo>
                    <a:pt x="918902" y="1613837"/>
                  </a:lnTo>
                  <a:lnTo>
                    <a:pt x="919743" y="1615818"/>
                  </a:lnTo>
                  <a:lnTo>
                    <a:pt x="918909" y="1616164"/>
                  </a:lnTo>
                  <a:cubicBezTo>
                    <a:pt x="913169" y="1621902"/>
                    <a:pt x="909620" y="1629831"/>
                    <a:pt x="909620" y="1638588"/>
                  </a:cubicBezTo>
                  <a:lnTo>
                    <a:pt x="912614" y="1645814"/>
                  </a:lnTo>
                  <a:lnTo>
                    <a:pt x="903432" y="1667980"/>
                  </a:lnTo>
                  <a:lnTo>
                    <a:pt x="906157" y="1674558"/>
                  </a:lnTo>
                  <a:lnTo>
                    <a:pt x="897244" y="1696599"/>
                  </a:lnTo>
                  <a:lnTo>
                    <a:pt x="900043" y="1703522"/>
                  </a:lnTo>
                  <a:lnTo>
                    <a:pt x="891056" y="1725218"/>
                  </a:lnTo>
                  <a:lnTo>
                    <a:pt x="893781" y="1731796"/>
                  </a:lnTo>
                  <a:lnTo>
                    <a:pt x="884868" y="1753838"/>
                  </a:lnTo>
                  <a:lnTo>
                    <a:pt x="886476" y="1757815"/>
                  </a:lnTo>
                  <a:lnTo>
                    <a:pt x="877133" y="1780910"/>
                  </a:lnTo>
                  <a:lnTo>
                    <a:pt x="879879" y="1787699"/>
                  </a:lnTo>
                  <a:lnTo>
                    <a:pt x="870945" y="1808755"/>
                  </a:lnTo>
                  <a:lnTo>
                    <a:pt x="875306" y="1819032"/>
                  </a:lnTo>
                  <a:lnTo>
                    <a:pt x="867851" y="1836600"/>
                  </a:lnTo>
                  <a:lnTo>
                    <a:pt x="870881" y="1843739"/>
                  </a:lnTo>
                  <a:lnTo>
                    <a:pt x="861663" y="1865993"/>
                  </a:lnTo>
                  <a:lnTo>
                    <a:pt x="865883" y="1876181"/>
                  </a:lnTo>
                  <a:lnTo>
                    <a:pt x="858569" y="1893839"/>
                  </a:lnTo>
                  <a:lnTo>
                    <a:pt x="861657" y="1901293"/>
                  </a:lnTo>
                  <a:lnTo>
                    <a:pt x="852382" y="1924778"/>
                  </a:lnTo>
                  <a:lnTo>
                    <a:pt x="856403" y="1934960"/>
                  </a:lnTo>
                  <a:lnTo>
                    <a:pt x="849288" y="1953396"/>
                  </a:lnTo>
                  <a:lnTo>
                    <a:pt x="853822" y="1965145"/>
                  </a:lnTo>
                  <a:lnTo>
                    <a:pt x="846194" y="1983562"/>
                  </a:lnTo>
                  <a:lnTo>
                    <a:pt x="849133" y="1990658"/>
                  </a:lnTo>
                  <a:lnTo>
                    <a:pt x="840006" y="2012181"/>
                  </a:lnTo>
                  <a:lnTo>
                    <a:pt x="844619" y="2023059"/>
                  </a:lnTo>
                  <a:lnTo>
                    <a:pt x="836912" y="2040801"/>
                  </a:lnTo>
                  <a:lnTo>
                    <a:pt x="843144" y="2055147"/>
                  </a:lnTo>
                  <a:lnTo>
                    <a:pt x="836912" y="2070193"/>
                  </a:lnTo>
                  <a:lnTo>
                    <a:pt x="841131" y="2080381"/>
                  </a:lnTo>
                  <a:lnTo>
                    <a:pt x="833818" y="2098038"/>
                  </a:lnTo>
                  <a:lnTo>
                    <a:pt x="838335" y="2108942"/>
                  </a:lnTo>
                  <a:lnTo>
                    <a:pt x="829176" y="2130525"/>
                  </a:lnTo>
                  <a:lnTo>
                    <a:pt x="833609" y="2140972"/>
                  </a:lnTo>
                  <a:lnTo>
                    <a:pt x="826083" y="2159144"/>
                  </a:lnTo>
                  <a:lnTo>
                    <a:pt x="832081" y="2173626"/>
                  </a:lnTo>
                  <a:lnTo>
                    <a:pt x="826083" y="2187762"/>
                  </a:lnTo>
                  <a:lnTo>
                    <a:pt x="830655" y="2198538"/>
                  </a:lnTo>
                  <a:lnTo>
                    <a:pt x="822989" y="2217928"/>
                  </a:lnTo>
                  <a:lnTo>
                    <a:pt x="829163" y="2233543"/>
                  </a:lnTo>
                  <a:lnTo>
                    <a:pt x="822989" y="2248095"/>
                  </a:lnTo>
                  <a:lnTo>
                    <a:pt x="829224" y="2262791"/>
                  </a:lnTo>
                  <a:lnTo>
                    <a:pt x="822989" y="2277487"/>
                  </a:lnTo>
                  <a:lnTo>
                    <a:pt x="829553" y="2292956"/>
                  </a:lnTo>
                  <a:lnTo>
                    <a:pt x="822989" y="2308426"/>
                  </a:lnTo>
                  <a:lnTo>
                    <a:pt x="829224" y="2323123"/>
                  </a:lnTo>
                  <a:lnTo>
                    <a:pt x="822989" y="2337819"/>
                  </a:lnTo>
                  <a:lnTo>
                    <a:pt x="828362" y="2350482"/>
                  </a:lnTo>
                  <a:lnTo>
                    <a:pt x="882589" y="2350482"/>
                  </a:lnTo>
                  <a:lnTo>
                    <a:pt x="887962" y="2337819"/>
                  </a:lnTo>
                  <a:lnTo>
                    <a:pt x="881727" y="2323123"/>
                  </a:lnTo>
                  <a:lnTo>
                    <a:pt x="887962" y="2308426"/>
                  </a:lnTo>
                  <a:lnTo>
                    <a:pt x="881398" y="2292956"/>
                  </a:lnTo>
                  <a:lnTo>
                    <a:pt x="887962" y="2277487"/>
                  </a:lnTo>
                  <a:lnTo>
                    <a:pt x="881727" y="2262791"/>
                  </a:lnTo>
                  <a:lnTo>
                    <a:pt x="887962" y="2248095"/>
                  </a:lnTo>
                  <a:lnTo>
                    <a:pt x="881788" y="2233543"/>
                  </a:lnTo>
                  <a:lnTo>
                    <a:pt x="887962" y="2217928"/>
                  </a:lnTo>
                  <a:lnTo>
                    <a:pt x="883281" y="2206087"/>
                  </a:lnTo>
                  <a:lnTo>
                    <a:pt x="891056" y="2187762"/>
                  </a:lnTo>
                  <a:lnTo>
                    <a:pt x="885057" y="2173626"/>
                  </a:lnTo>
                  <a:lnTo>
                    <a:pt x="891056" y="2159144"/>
                  </a:lnTo>
                  <a:lnTo>
                    <a:pt x="886585" y="2148352"/>
                  </a:lnTo>
                  <a:lnTo>
                    <a:pt x="894150" y="2130525"/>
                  </a:lnTo>
                  <a:lnTo>
                    <a:pt x="888907" y="2118167"/>
                  </a:lnTo>
                  <a:lnTo>
                    <a:pt x="897244" y="2098038"/>
                  </a:lnTo>
                  <a:lnTo>
                    <a:pt x="893025" y="2087850"/>
                  </a:lnTo>
                  <a:lnTo>
                    <a:pt x="900338" y="2070193"/>
                  </a:lnTo>
                  <a:lnTo>
                    <a:pt x="895617" y="2058793"/>
                  </a:lnTo>
                  <a:lnTo>
                    <a:pt x="903433" y="2040801"/>
                  </a:lnTo>
                  <a:lnTo>
                    <a:pt x="898857" y="2030268"/>
                  </a:lnTo>
                  <a:lnTo>
                    <a:pt x="906527" y="2012181"/>
                  </a:lnTo>
                  <a:lnTo>
                    <a:pt x="902095" y="2001729"/>
                  </a:lnTo>
                  <a:lnTo>
                    <a:pt x="909620" y="1983562"/>
                  </a:lnTo>
                  <a:lnTo>
                    <a:pt x="905195" y="1972878"/>
                  </a:lnTo>
                  <a:lnTo>
                    <a:pt x="912714" y="1953396"/>
                  </a:lnTo>
                  <a:lnTo>
                    <a:pt x="908657" y="1942885"/>
                  </a:lnTo>
                  <a:lnTo>
                    <a:pt x="915808" y="1924778"/>
                  </a:lnTo>
                  <a:lnTo>
                    <a:pt x="912482" y="1916357"/>
                  </a:lnTo>
                  <a:lnTo>
                    <a:pt x="912707" y="1916263"/>
                  </a:lnTo>
                  <a:cubicBezTo>
                    <a:pt x="918446" y="1910525"/>
                    <a:pt x="921996" y="1902596"/>
                    <a:pt x="921996" y="1893839"/>
                  </a:cubicBezTo>
                  <a:lnTo>
                    <a:pt x="917775" y="1883651"/>
                  </a:lnTo>
                  <a:lnTo>
                    <a:pt x="925090" y="1865993"/>
                  </a:lnTo>
                  <a:lnTo>
                    <a:pt x="922362" y="1859408"/>
                  </a:lnTo>
                  <a:lnTo>
                    <a:pt x="923309" y="1859025"/>
                  </a:lnTo>
                  <a:cubicBezTo>
                    <a:pt x="929188" y="1853286"/>
                    <a:pt x="932825" y="1845358"/>
                    <a:pt x="932825" y="1836600"/>
                  </a:cubicBezTo>
                  <a:lnTo>
                    <a:pt x="928464" y="1826324"/>
                  </a:lnTo>
                  <a:lnTo>
                    <a:pt x="935919" y="1808755"/>
                  </a:lnTo>
                  <a:lnTo>
                    <a:pt x="933320" y="1802629"/>
                  </a:lnTo>
                  <a:lnTo>
                    <a:pt x="942107" y="1780910"/>
                  </a:lnTo>
                  <a:lnTo>
                    <a:pt x="939727" y="1775028"/>
                  </a:lnTo>
                  <a:lnTo>
                    <a:pt x="948295" y="1753838"/>
                  </a:lnTo>
                  <a:lnTo>
                    <a:pt x="945496" y="1746915"/>
                  </a:lnTo>
                  <a:lnTo>
                    <a:pt x="954483" y="1725218"/>
                  </a:lnTo>
                  <a:lnTo>
                    <a:pt x="951758" y="1718641"/>
                  </a:lnTo>
                  <a:lnTo>
                    <a:pt x="960670" y="1696599"/>
                  </a:lnTo>
                  <a:lnTo>
                    <a:pt x="957872" y="1689677"/>
                  </a:lnTo>
                  <a:lnTo>
                    <a:pt x="966858" y="1667980"/>
                  </a:lnTo>
                  <a:lnTo>
                    <a:pt x="963865" y="1660753"/>
                  </a:lnTo>
                  <a:lnTo>
                    <a:pt x="973046" y="1638588"/>
                  </a:lnTo>
                  <a:lnTo>
                    <a:pt x="972409" y="1637050"/>
                  </a:lnTo>
                  <a:lnTo>
                    <a:pt x="974360" y="1636261"/>
                  </a:lnTo>
                  <a:cubicBezTo>
                    <a:pt x="980239" y="1630522"/>
                    <a:pt x="983876" y="1622594"/>
                    <a:pt x="983876" y="1613837"/>
                  </a:cubicBezTo>
                  <a:lnTo>
                    <a:pt x="980734" y="1606432"/>
                  </a:lnTo>
                  <a:lnTo>
                    <a:pt x="990063" y="1584444"/>
                  </a:lnTo>
                  <a:lnTo>
                    <a:pt x="988028" y="1579645"/>
                  </a:lnTo>
                  <a:lnTo>
                    <a:pt x="989604" y="1579023"/>
                  </a:lnTo>
                  <a:cubicBezTo>
                    <a:pt x="995623" y="1573284"/>
                    <a:pt x="999345" y="1565356"/>
                    <a:pt x="999345" y="1556598"/>
                  </a:cubicBezTo>
                  <a:lnTo>
                    <a:pt x="996936" y="1551053"/>
                  </a:lnTo>
                  <a:lnTo>
                    <a:pt x="1005532" y="1530300"/>
                  </a:lnTo>
                  <a:lnTo>
                    <a:pt x="1003614" y="1525670"/>
                  </a:lnTo>
                  <a:lnTo>
                    <a:pt x="1005525" y="1524879"/>
                  </a:lnTo>
                  <a:cubicBezTo>
                    <a:pt x="1011264" y="1519141"/>
                    <a:pt x="1014814" y="1511212"/>
                    <a:pt x="1014814" y="1502455"/>
                  </a:cubicBezTo>
                  <a:lnTo>
                    <a:pt x="1012462" y="1496775"/>
                  </a:lnTo>
                  <a:lnTo>
                    <a:pt x="1021002" y="1476156"/>
                  </a:lnTo>
                  <a:lnTo>
                    <a:pt x="1019084" y="1471526"/>
                  </a:lnTo>
                  <a:lnTo>
                    <a:pt x="1020995" y="1470735"/>
                  </a:lnTo>
                  <a:cubicBezTo>
                    <a:pt x="1026734" y="1464996"/>
                    <a:pt x="1030284" y="1457068"/>
                    <a:pt x="1030284" y="1448310"/>
                  </a:cubicBezTo>
                  <a:lnTo>
                    <a:pt x="1029099" y="1445448"/>
                  </a:lnTo>
                  <a:lnTo>
                    <a:pt x="1031598" y="1444437"/>
                  </a:lnTo>
                  <a:cubicBezTo>
                    <a:pt x="1037477" y="1438698"/>
                    <a:pt x="1041113" y="1430770"/>
                    <a:pt x="1041113" y="1422012"/>
                  </a:cubicBezTo>
                  <a:lnTo>
                    <a:pt x="1039081" y="1417224"/>
                  </a:lnTo>
                  <a:lnTo>
                    <a:pt x="1041105" y="1416365"/>
                  </a:lnTo>
                  <a:cubicBezTo>
                    <a:pt x="1046844" y="1410486"/>
                    <a:pt x="1050394" y="1402364"/>
                    <a:pt x="1050394" y="1393393"/>
                  </a:cubicBezTo>
                  <a:lnTo>
                    <a:pt x="1049319" y="1390737"/>
                  </a:lnTo>
                  <a:lnTo>
                    <a:pt x="1050388" y="1390293"/>
                  </a:lnTo>
                  <a:cubicBezTo>
                    <a:pt x="1056127" y="1384555"/>
                    <a:pt x="1059677" y="1376626"/>
                    <a:pt x="1059677" y="1367869"/>
                  </a:cubicBezTo>
                  <a:lnTo>
                    <a:pt x="1058623" y="1365326"/>
                  </a:lnTo>
                  <a:lnTo>
                    <a:pt x="1059670" y="1364862"/>
                  </a:lnTo>
                  <a:cubicBezTo>
                    <a:pt x="1065409" y="1358702"/>
                    <a:pt x="1068959" y="1350194"/>
                    <a:pt x="1068959" y="1340796"/>
                  </a:cubicBezTo>
                  <a:lnTo>
                    <a:pt x="1067750" y="1337666"/>
                  </a:lnTo>
                  <a:lnTo>
                    <a:pt x="1071594" y="1336149"/>
                  </a:lnTo>
                  <a:cubicBezTo>
                    <a:pt x="1077613" y="1330410"/>
                    <a:pt x="1081335" y="1322482"/>
                    <a:pt x="1081335" y="1313724"/>
                  </a:cubicBezTo>
                  <a:lnTo>
                    <a:pt x="1080596" y="1312022"/>
                  </a:lnTo>
                  <a:lnTo>
                    <a:pt x="1082648" y="1311171"/>
                  </a:lnTo>
                  <a:cubicBezTo>
                    <a:pt x="1088527" y="1305292"/>
                    <a:pt x="1092164" y="1297171"/>
                    <a:pt x="1092164" y="1288200"/>
                  </a:cubicBezTo>
                  <a:lnTo>
                    <a:pt x="1091066" y="1285550"/>
                  </a:lnTo>
                  <a:lnTo>
                    <a:pt x="1092156" y="1285099"/>
                  </a:lnTo>
                  <a:cubicBezTo>
                    <a:pt x="1097894" y="1279361"/>
                    <a:pt x="1101444" y="1271432"/>
                    <a:pt x="1101444" y="1262675"/>
                  </a:cubicBezTo>
                  <a:lnTo>
                    <a:pt x="1100872" y="1261294"/>
                  </a:lnTo>
                  <a:lnTo>
                    <a:pt x="1104531" y="1259668"/>
                  </a:lnTo>
                  <a:cubicBezTo>
                    <a:pt x="1110270" y="1253508"/>
                    <a:pt x="1113820" y="1245000"/>
                    <a:pt x="1113820" y="1235602"/>
                  </a:cubicBezTo>
                  <a:lnTo>
                    <a:pt x="1112273" y="1231593"/>
                  </a:lnTo>
                  <a:lnTo>
                    <a:pt x="1113813" y="1230955"/>
                  </a:lnTo>
                  <a:cubicBezTo>
                    <a:pt x="1119552" y="1225216"/>
                    <a:pt x="1123102" y="1217288"/>
                    <a:pt x="1123102" y="1208530"/>
                  </a:cubicBezTo>
                  <a:lnTo>
                    <a:pt x="1122845" y="1207909"/>
                  </a:lnTo>
                  <a:lnTo>
                    <a:pt x="1127509" y="1205976"/>
                  </a:lnTo>
                  <a:cubicBezTo>
                    <a:pt x="1133388" y="1200097"/>
                    <a:pt x="1137025" y="1191976"/>
                    <a:pt x="1137025" y="1183005"/>
                  </a:cubicBezTo>
                  <a:lnTo>
                    <a:pt x="1136381" y="1181450"/>
                  </a:lnTo>
                  <a:lnTo>
                    <a:pt x="1140112" y="1179904"/>
                  </a:lnTo>
                  <a:cubicBezTo>
                    <a:pt x="1145851" y="1174166"/>
                    <a:pt x="1149401" y="1166237"/>
                    <a:pt x="1149401" y="1157480"/>
                  </a:cubicBezTo>
                  <a:lnTo>
                    <a:pt x="1148874" y="1156206"/>
                  </a:lnTo>
                  <a:lnTo>
                    <a:pt x="1152036" y="1154927"/>
                  </a:lnTo>
                  <a:cubicBezTo>
                    <a:pt x="1158055" y="1149048"/>
                    <a:pt x="1161778" y="1140926"/>
                    <a:pt x="1161778" y="1131955"/>
                  </a:cubicBezTo>
                  <a:lnTo>
                    <a:pt x="1160658" y="1129316"/>
                  </a:lnTo>
                  <a:lnTo>
                    <a:pt x="1161770" y="1128855"/>
                  </a:lnTo>
                  <a:cubicBezTo>
                    <a:pt x="1167509" y="1123116"/>
                    <a:pt x="1171059" y="1115188"/>
                    <a:pt x="1171059" y="1106430"/>
                  </a:cubicBezTo>
                  <a:lnTo>
                    <a:pt x="1170801" y="1105808"/>
                  </a:lnTo>
                  <a:lnTo>
                    <a:pt x="1175466" y="1103876"/>
                  </a:lnTo>
                  <a:lnTo>
                    <a:pt x="1184603" y="1081820"/>
                  </a:lnTo>
                  <a:lnTo>
                    <a:pt x="1187841" y="1080447"/>
                  </a:lnTo>
                  <a:lnTo>
                    <a:pt x="1197208" y="1057293"/>
                  </a:lnTo>
                  <a:lnTo>
                    <a:pt x="1200444" y="1055920"/>
                  </a:lnTo>
                  <a:cubicBezTo>
                    <a:pt x="1206182" y="1050041"/>
                    <a:pt x="1209732" y="1041920"/>
                    <a:pt x="1209732" y="1032949"/>
                  </a:cubicBezTo>
                  <a:lnTo>
                    <a:pt x="1209545" y="1032486"/>
                  </a:lnTo>
                  <a:lnTo>
                    <a:pt x="1215913" y="1029849"/>
                  </a:lnTo>
                  <a:cubicBezTo>
                    <a:pt x="1221652" y="1024110"/>
                    <a:pt x="1225202" y="1016182"/>
                    <a:pt x="1225202" y="1007424"/>
                  </a:cubicBezTo>
                  <a:lnTo>
                    <a:pt x="1225009" y="1006957"/>
                  </a:lnTo>
                  <a:lnTo>
                    <a:pt x="1229610" y="1005097"/>
                  </a:lnTo>
                  <a:lnTo>
                    <a:pt x="1238868" y="983278"/>
                  </a:lnTo>
                  <a:lnTo>
                    <a:pt x="1242212" y="981893"/>
                  </a:lnTo>
                  <a:lnTo>
                    <a:pt x="1251383" y="959750"/>
                  </a:lnTo>
                  <a:lnTo>
                    <a:pt x="1251770" y="959590"/>
                  </a:lnTo>
                  <a:close/>
                  <a:moveTo>
                    <a:pt x="1251770" y="716207"/>
                  </a:moveTo>
                  <a:lnTo>
                    <a:pt x="1250297" y="719763"/>
                  </a:lnTo>
                  <a:lnTo>
                    <a:pt x="1240904" y="723562"/>
                  </a:lnTo>
                  <a:lnTo>
                    <a:pt x="1233026" y="742128"/>
                  </a:lnTo>
                  <a:lnTo>
                    <a:pt x="1225208" y="745445"/>
                  </a:lnTo>
                  <a:lnTo>
                    <a:pt x="1217160" y="765349"/>
                  </a:lnTo>
                  <a:lnTo>
                    <a:pt x="1209738" y="768424"/>
                  </a:lnTo>
                  <a:lnTo>
                    <a:pt x="1201889" y="787373"/>
                  </a:lnTo>
                  <a:lnTo>
                    <a:pt x="1194268" y="790760"/>
                  </a:lnTo>
                  <a:lnTo>
                    <a:pt x="1185737" y="812864"/>
                  </a:lnTo>
                  <a:lnTo>
                    <a:pt x="1177252" y="816379"/>
                  </a:lnTo>
                  <a:lnTo>
                    <a:pt x="1168987" y="836333"/>
                  </a:lnTo>
                  <a:lnTo>
                    <a:pt x="1164877" y="838037"/>
                  </a:lnTo>
                  <a:cubicBezTo>
                    <a:pt x="1159137" y="843775"/>
                    <a:pt x="1155588" y="851704"/>
                    <a:pt x="1155588" y="860461"/>
                  </a:cubicBezTo>
                  <a:lnTo>
                    <a:pt x="1156053" y="861583"/>
                  </a:lnTo>
                  <a:lnTo>
                    <a:pt x="1149407" y="864336"/>
                  </a:lnTo>
                  <a:lnTo>
                    <a:pt x="1142009" y="882195"/>
                  </a:lnTo>
                  <a:lnTo>
                    <a:pt x="1132616" y="885993"/>
                  </a:lnTo>
                  <a:cubicBezTo>
                    <a:pt x="1126737" y="891732"/>
                    <a:pt x="1123101" y="899660"/>
                    <a:pt x="1123101" y="908418"/>
                  </a:cubicBezTo>
                  <a:lnTo>
                    <a:pt x="1124038" y="910625"/>
                  </a:lnTo>
                  <a:lnTo>
                    <a:pt x="1120014" y="912292"/>
                  </a:lnTo>
                  <a:cubicBezTo>
                    <a:pt x="1114274" y="918031"/>
                    <a:pt x="1110725" y="925959"/>
                    <a:pt x="1110725" y="934717"/>
                  </a:cubicBezTo>
                  <a:lnTo>
                    <a:pt x="1110749" y="934772"/>
                  </a:lnTo>
                  <a:lnTo>
                    <a:pt x="1104997" y="937044"/>
                  </a:lnTo>
                  <a:lnTo>
                    <a:pt x="1095784" y="958252"/>
                  </a:lnTo>
                  <a:lnTo>
                    <a:pt x="1090848" y="960248"/>
                  </a:lnTo>
                  <a:cubicBezTo>
                    <a:pt x="1084969" y="965987"/>
                    <a:pt x="1081333" y="973915"/>
                    <a:pt x="1081333" y="982672"/>
                  </a:cubicBezTo>
                  <a:lnTo>
                    <a:pt x="1081711" y="983563"/>
                  </a:lnTo>
                  <a:lnTo>
                    <a:pt x="1078246" y="985000"/>
                  </a:lnTo>
                  <a:cubicBezTo>
                    <a:pt x="1072506" y="990738"/>
                    <a:pt x="1068958" y="998666"/>
                    <a:pt x="1068958" y="1007424"/>
                  </a:cubicBezTo>
                  <a:lnTo>
                    <a:pt x="1069396" y="1008481"/>
                  </a:lnTo>
                  <a:lnTo>
                    <a:pt x="1065870" y="1009977"/>
                  </a:lnTo>
                  <a:lnTo>
                    <a:pt x="1057014" y="1031880"/>
                  </a:lnTo>
                  <a:lnTo>
                    <a:pt x="1053495" y="1033409"/>
                  </a:lnTo>
                  <a:lnTo>
                    <a:pt x="1044593" y="1055947"/>
                  </a:lnTo>
                  <a:lnTo>
                    <a:pt x="1039798" y="1057933"/>
                  </a:lnTo>
                  <a:cubicBezTo>
                    <a:pt x="1033919" y="1063812"/>
                    <a:pt x="1030284" y="1071934"/>
                    <a:pt x="1030284" y="1080905"/>
                  </a:cubicBezTo>
                  <a:lnTo>
                    <a:pt x="1030928" y="1082459"/>
                  </a:lnTo>
                  <a:lnTo>
                    <a:pt x="1027197" y="1084006"/>
                  </a:lnTo>
                  <a:cubicBezTo>
                    <a:pt x="1021457" y="1089744"/>
                    <a:pt x="1017908" y="1097673"/>
                    <a:pt x="1017908" y="1106430"/>
                  </a:cubicBezTo>
                  <a:lnTo>
                    <a:pt x="1018345" y="1107487"/>
                  </a:lnTo>
                  <a:lnTo>
                    <a:pt x="1014821" y="1108983"/>
                  </a:lnTo>
                  <a:cubicBezTo>
                    <a:pt x="1009081" y="1114862"/>
                    <a:pt x="1005532" y="1122984"/>
                    <a:pt x="1005532" y="1131955"/>
                  </a:cubicBezTo>
                  <a:lnTo>
                    <a:pt x="1006163" y="1133515"/>
                  </a:lnTo>
                  <a:lnTo>
                    <a:pt x="1002445" y="1135055"/>
                  </a:lnTo>
                  <a:cubicBezTo>
                    <a:pt x="996705" y="1140794"/>
                    <a:pt x="993156" y="1148722"/>
                    <a:pt x="993156" y="1157480"/>
                  </a:cubicBezTo>
                  <a:lnTo>
                    <a:pt x="993414" y="1158100"/>
                  </a:lnTo>
                  <a:lnTo>
                    <a:pt x="988748" y="1160033"/>
                  </a:lnTo>
                  <a:cubicBezTo>
                    <a:pt x="982869" y="1165912"/>
                    <a:pt x="979233" y="1174034"/>
                    <a:pt x="979233" y="1183005"/>
                  </a:cubicBezTo>
                  <a:lnTo>
                    <a:pt x="980367" y="1185741"/>
                  </a:lnTo>
                  <a:lnTo>
                    <a:pt x="979466" y="1186106"/>
                  </a:lnTo>
                  <a:cubicBezTo>
                    <a:pt x="973587" y="1191844"/>
                    <a:pt x="969951" y="1199773"/>
                    <a:pt x="969951" y="1208530"/>
                  </a:cubicBezTo>
                  <a:lnTo>
                    <a:pt x="970535" y="1209904"/>
                  </a:lnTo>
                  <a:lnTo>
                    <a:pt x="966864" y="1211536"/>
                  </a:lnTo>
                  <a:cubicBezTo>
                    <a:pt x="961125" y="1217695"/>
                    <a:pt x="957576" y="1226203"/>
                    <a:pt x="957576" y="1235602"/>
                  </a:cubicBezTo>
                  <a:lnTo>
                    <a:pt x="959123" y="1239611"/>
                  </a:lnTo>
                  <a:lnTo>
                    <a:pt x="957582" y="1240250"/>
                  </a:lnTo>
                  <a:cubicBezTo>
                    <a:pt x="951843" y="1245989"/>
                    <a:pt x="948294" y="1253917"/>
                    <a:pt x="948294" y="1262675"/>
                  </a:cubicBezTo>
                  <a:lnTo>
                    <a:pt x="948731" y="1263732"/>
                  </a:lnTo>
                  <a:lnTo>
                    <a:pt x="945207" y="1265228"/>
                  </a:lnTo>
                  <a:cubicBezTo>
                    <a:pt x="939467" y="1271107"/>
                    <a:pt x="935918" y="1279229"/>
                    <a:pt x="935918" y="1288200"/>
                  </a:cubicBezTo>
                  <a:lnTo>
                    <a:pt x="936811" y="1290407"/>
                  </a:lnTo>
                  <a:lnTo>
                    <a:pt x="934604" y="1291300"/>
                  </a:lnTo>
                  <a:cubicBezTo>
                    <a:pt x="928725" y="1297038"/>
                    <a:pt x="925090" y="1304967"/>
                    <a:pt x="925090" y="1313724"/>
                  </a:cubicBezTo>
                  <a:lnTo>
                    <a:pt x="926164" y="1316256"/>
                  </a:lnTo>
                  <a:lnTo>
                    <a:pt x="925097" y="1316731"/>
                  </a:lnTo>
                  <a:cubicBezTo>
                    <a:pt x="919357" y="1322889"/>
                    <a:pt x="915808" y="1331397"/>
                    <a:pt x="915808" y="1340796"/>
                  </a:cubicBezTo>
                  <a:lnTo>
                    <a:pt x="917016" y="1343926"/>
                  </a:lnTo>
                  <a:lnTo>
                    <a:pt x="913174" y="1345444"/>
                  </a:lnTo>
                  <a:cubicBezTo>
                    <a:pt x="907155" y="1351183"/>
                    <a:pt x="903432" y="1359111"/>
                    <a:pt x="903432" y="1367869"/>
                  </a:cubicBezTo>
                  <a:lnTo>
                    <a:pt x="904370" y="1370026"/>
                  </a:lnTo>
                  <a:lnTo>
                    <a:pt x="903438" y="1370421"/>
                  </a:lnTo>
                  <a:cubicBezTo>
                    <a:pt x="897698" y="1376300"/>
                    <a:pt x="894149" y="1384422"/>
                    <a:pt x="894149" y="1393393"/>
                  </a:cubicBezTo>
                  <a:lnTo>
                    <a:pt x="896295" y="1398701"/>
                  </a:lnTo>
                  <a:lnTo>
                    <a:pt x="894156" y="1399588"/>
                  </a:lnTo>
                  <a:cubicBezTo>
                    <a:pt x="888416" y="1405326"/>
                    <a:pt x="884867" y="1413255"/>
                    <a:pt x="884867" y="1422012"/>
                  </a:cubicBezTo>
                  <a:lnTo>
                    <a:pt x="886132" y="1425065"/>
                  </a:lnTo>
                  <a:lnTo>
                    <a:pt x="884007" y="1425886"/>
                  </a:lnTo>
                  <a:cubicBezTo>
                    <a:pt x="877848" y="1431624"/>
                    <a:pt x="874039" y="1439553"/>
                    <a:pt x="874039" y="1448310"/>
                  </a:cubicBezTo>
                  <a:lnTo>
                    <a:pt x="876918" y="1454788"/>
                  </a:lnTo>
                  <a:lnTo>
                    <a:pt x="867851" y="1476156"/>
                  </a:lnTo>
                  <a:lnTo>
                    <a:pt x="869251" y="1479453"/>
                  </a:lnTo>
                  <a:lnTo>
                    <a:pt x="867858" y="1480030"/>
                  </a:lnTo>
                  <a:cubicBezTo>
                    <a:pt x="862118" y="1485769"/>
                    <a:pt x="858569" y="1493697"/>
                    <a:pt x="858569" y="1502455"/>
                  </a:cubicBezTo>
                  <a:lnTo>
                    <a:pt x="860487" y="1507083"/>
                  </a:lnTo>
                  <a:lnTo>
                    <a:pt x="858576" y="1507876"/>
                  </a:lnTo>
                  <a:cubicBezTo>
                    <a:pt x="852837" y="1513614"/>
                    <a:pt x="849288" y="1521543"/>
                    <a:pt x="849288" y="1530300"/>
                  </a:cubicBezTo>
                  <a:lnTo>
                    <a:pt x="851640" y="1535979"/>
                  </a:lnTo>
                  <a:lnTo>
                    <a:pt x="843100" y="1556598"/>
                  </a:lnTo>
                  <a:lnTo>
                    <a:pt x="845017" y="1561227"/>
                  </a:lnTo>
                  <a:lnTo>
                    <a:pt x="843107" y="1562019"/>
                  </a:lnTo>
                  <a:cubicBezTo>
                    <a:pt x="837367" y="1567758"/>
                    <a:pt x="833818" y="1575686"/>
                    <a:pt x="833818" y="1584444"/>
                  </a:cubicBezTo>
                  <a:lnTo>
                    <a:pt x="836545" y="1591029"/>
                  </a:lnTo>
                  <a:lnTo>
                    <a:pt x="835598" y="1591412"/>
                  </a:lnTo>
                  <a:cubicBezTo>
                    <a:pt x="829719" y="1597151"/>
                    <a:pt x="826084" y="1605079"/>
                    <a:pt x="826084" y="1613837"/>
                  </a:cubicBezTo>
                  <a:lnTo>
                    <a:pt x="828241" y="1618920"/>
                  </a:lnTo>
                  <a:lnTo>
                    <a:pt x="819896" y="1638588"/>
                  </a:lnTo>
                  <a:lnTo>
                    <a:pt x="822411" y="1644516"/>
                  </a:lnTo>
                  <a:lnTo>
                    <a:pt x="819903" y="1645556"/>
                  </a:lnTo>
                  <a:cubicBezTo>
                    <a:pt x="814163" y="1651294"/>
                    <a:pt x="810614" y="1659223"/>
                    <a:pt x="810614" y="1667980"/>
                  </a:cubicBezTo>
                  <a:lnTo>
                    <a:pt x="813338" y="1674558"/>
                  </a:lnTo>
                  <a:lnTo>
                    <a:pt x="804426" y="1696599"/>
                  </a:lnTo>
                  <a:lnTo>
                    <a:pt x="807225" y="1703522"/>
                  </a:lnTo>
                  <a:lnTo>
                    <a:pt x="798238" y="1725218"/>
                  </a:lnTo>
                  <a:lnTo>
                    <a:pt x="800963" y="1731796"/>
                  </a:lnTo>
                  <a:lnTo>
                    <a:pt x="792050" y="1753838"/>
                  </a:lnTo>
                  <a:lnTo>
                    <a:pt x="794533" y="1759977"/>
                  </a:lnTo>
                  <a:lnTo>
                    <a:pt x="785862" y="1780910"/>
                  </a:lnTo>
                  <a:lnTo>
                    <a:pt x="790082" y="1791098"/>
                  </a:lnTo>
                  <a:lnTo>
                    <a:pt x="782768" y="1808755"/>
                  </a:lnTo>
                  <a:lnTo>
                    <a:pt x="784947" y="1814014"/>
                  </a:lnTo>
                  <a:lnTo>
                    <a:pt x="784548" y="1814176"/>
                  </a:lnTo>
                  <a:cubicBezTo>
                    <a:pt x="778670" y="1819915"/>
                    <a:pt x="775033" y="1827843"/>
                    <a:pt x="775033" y="1836600"/>
                  </a:cubicBezTo>
                  <a:lnTo>
                    <a:pt x="778175" y="1844005"/>
                  </a:lnTo>
                  <a:lnTo>
                    <a:pt x="768845" y="1865993"/>
                  </a:lnTo>
                  <a:lnTo>
                    <a:pt x="773116" y="1876058"/>
                  </a:lnTo>
                  <a:lnTo>
                    <a:pt x="765751" y="1893839"/>
                  </a:lnTo>
                  <a:lnTo>
                    <a:pt x="769065" y="1901838"/>
                  </a:lnTo>
                  <a:lnTo>
                    <a:pt x="759563" y="1924778"/>
                  </a:lnTo>
                  <a:lnTo>
                    <a:pt x="763679" y="1934716"/>
                  </a:lnTo>
                  <a:lnTo>
                    <a:pt x="756469" y="1953396"/>
                  </a:lnTo>
                  <a:lnTo>
                    <a:pt x="761005" y="1965145"/>
                  </a:lnTo>
                  <a:lnTo>
                    <a:pt x="753375" y="1983562"/>
                  </a:lnTo>
                  <a:lnTo>
                    <a:pt x="757666" y="1993919"/>
                  </a:lnTo>
                  <a:lnTo>
                    <a:pt x="750281" y="2012181"/>
                  </a:lnTo>
                  <a:lnTo>
                    <a:pt x="754609" y="2022883"/>
                  </a:lnTo>
                  <a:lnTo>
                    <a:pt x="747188" y="2040801"/>
                  </a:lnTo>
                  <a:lnTo>
                    <a:pt x="751728" y="2051761"/>
                  </a:lnTo>
                  <a:lnTo>
                    <a:pt x="744094" y="2070193"/>
                  </a:lnTo>
                  <a:lnTo>
                    <a:pt x="748313" y="2080381"/>
                  </a:lnTo>
                  <a:lnTo>
                    <a:pt x="741000" y="2098038"/>
                  </a:lnTo>
                  <a:lnTo>
                    <a:pt x="746181" y="2110546"/>
                  </a:lnTo>
                  <a:lnTo>
                    <a:pt x="737906" y="2130525"/>
                  </a:lnTo>
                  <a:lnTo>
                    <a:pt x="743761" y="2144662"/>
                  </a:lnTo>
                  <a:lnTo>
                    <a:pt x="737906" y="2159144"/>
                  </a:lnTo>
                  <a:lnTo>
                    <a:pt x="742233" y="2169846"/>
                  </a:lnTo>
                  <a:lnTo>
                    <a:pt x="734812" y="2187762"/>
                  </a:lnTo>
                  <a:lnTo>
                    <a:pt x="740839" y="2202312"/>
                  </a:lnTo>
                  <a:lnTo>
                    <a:pt x="734812" y="2217928"/>
                  </a:lnTo>
                  <a:lnTo>
                    <a:pt x="739347" y="2229676"/>
                  </a:lnTo>
                  <a:lnTo>
                    <a:pt x="731718" y="2248095"/>
                  </a:lnTo>
                  <a:lnTo>
                    <a:pt x="737805" y="2262791"/>
                  </a:lnTo>
                  <a:lnTo>
                    <a:pt x="731718" y="2277487"/>
                  </a:lnTo>
                  <a:lnTo>
                    <a:pt x="738125" y="2292956"/>
                  </a:lnTo>
                  <a:lnTo>
                    <a:pt x="731718" y="2308426"/>
                  </a:lnTo>
                  <a:lnTo>
                    <a:pt x="737805" y="2323123"/>
                  </a:lnTo>
                  <a:lnTo>
                    <a:pt x="731718" y="2337819"/>
                  </a:lnTo>
                  <a:lnTo>
                    <a:pt x="736963" y="2350482"/>
                  </a:lnTo>
                  <a:lnTo>
                    <a:pt x="789899" y="2350482"/>
                  </a:lnTo>
                  <a:lnTo>
                    <a:pt x="795144" y="2337819"/>
                  </a:lnTo>
                  <a:lnTo>
                    <a:pt x="789057" y="2323123"/>
                  </a:lnTo>
                  <a:lnTo>
                    <a:pt x="795144" y="2308426"/>
                  </a:lnTo>
                  <a:lnTo>
                    <a:pt x="788736" y="2292956"/>
                  </a:lnTo>
                  <a:lnTo>
                    <a:pt x="795144" y="2277487"/>
                  </a:lnTo>
                  <a:lnTo>
                    <a:pt x="789057" y="2262791"/>
                  </a:lnTo>
                  <a:lnTo>
                    <a:pt x="795144" y="2248095"/>
                  </a:lnTo>
                  <a:lnTo>
                    <a:pt x="790718" y="2237410"/>
                  </a:lnTo>
                  <a:lnTo>
                    <a:pt x="798238" y="2217928"/>
                  </a:lnTo>
                  <a:lnTo>
                    <a:pt x="792211" y="2202313"/>
                  </a:lnTo>
                  <a:lnTo>
                    <a:pt x="798238" y="2187762"/>
                  </a:lnTo>
                  <a:lnTo>
                    <a:pt x="793948" y="2177405"/>
                  </a:lnTo>
                  <a:lnTo>
                    <a:pt x="801332" y="2159144"/>
                  </a:lnTo>
                  <a:lnTo>
                    <a:pt x="795476" y="2144662"/>
                  </a:lnTo>
                  <a:lnTo>
                    <a:pt x="801332" y="2130525"/>
                  </a:lnTo>
                  <a:lnTo>
                    <a:pt x="796151" y="2118016"/>
                  </a:lnTo>
                  <a:lnTo>
                    <a:pt x="804426" y="2098038"/>
                  </a:lnTo>
                  <a:lnTo>
                    <a:pt x="800206" y="2087850"/>
                  </a:lnTo>
                  <a:lnTo>
                    <a:pt x="807520" y="2070193"/>
                  </a:lnTo>
                  <a:lnTo>
                    <a:pt x="802980" y="2059231"/>
                  </a:lnTo>
                  <a:lnTo>
                    <a:pt x="810614" y="2040801"/>
                  </a:lnTo>
                  <a:lnTo>
                    <a:pt x="806323" y="2030443"/>
                  </a:lnTo>
                  <a:lnTo>
                    <a:pt x="813708" y="2012181"/>
                  </a:lnTo>
                  <a:lnTo>
                    <a:pt x="809380" y="2001479"/>
                  </a:lnTo>
                  <a:lnTo>
                    <a:pt x="816802" y="1983562"/>
                  </a:lnTo>
                  <a:lnTo>
                    <a:pt x="812377" y="1972878"/>
                  </a:lnTo>
                  <a:lnTo>
                    <a:pt x="819896" y="1953396"/>
                  </a:lnTo>
                  <a:lnTo>
                    <a:pt x="817163" y="1946317"/>
                  </a:lnTo>
                  <a:lnTo>
                    <a:pt x="826084" y="1924778"/>
                  </a:lnTo>
                  <a:lnTo>
                    <a:pt x="821223" y="1913042"/>
                  </a:lnTo>
                  <a:lnTo>
                    <a:pt x="829178" y="1893839"/>
                  </a:lnTo>
                  <a:lnTo>
                    <a:pt x="825633" y="1885283"/>
                  </a:lnTo>
                  <a:lnTo>
                    <a:pt x="833819" y="1865993"/>
                  </a:lnTo>
                  <a:lnTo>
                    <a:pt x="830677" y="1858588"/>
                  </a:lnTo>
                  <a:lnTo>
                    <a:pt x="840007" y="1836600"/>
                  </a:lnTo>
                  <a:lnTo>
                    <a:pt x="837302" y="1830224"/>
                  </a:lnTo>
                  <a:lnTo>
                    <a:pt x="846195" y="1808755"/>
                  </a:lnTo>
                  <a:lnTo>
                    <a:pt x="843523" y="1802303"/>
                  </a:lnTo>
                  <a:lnTo>
                    <a:pt x="852384" y="1780910"/>
                  </a:lnTo>
                  <a:lnTo>
                    <a:pt x="848410" y="1771316"/>
                  </a:lnTo>
                  <a:lnTo>
                    <a:pt x="855476" y="1753838"/>
                  </a:lnTo>
                  <a:lnTo>
                    <a:pt x="852678" y="1746915"/>
                  </a:lnTo>
                  <a:lnTo>
                    <a:pt x="861664" y="1725218"/>
                  </a:lnTo>
                  <a:lnTo>
                    <a:pt x="858940" y="1718641"/>
                  </a:lnTo>
                  <a:lnTo>
                    <a:pt x="867852" y="1696599"/>
                  </a:lnTo>
                  <a:lnTo>
                    <a:pt x="865054" y="1689677"/>
                  </a:lnTo>
                  <a:lnTo>
                    <a:pt x="874040" y="1667980"/>
                  </a:lnTo>
                  <a:lnTo>
                    <a:pt x="871757" y="1662467"/>
                  </a:lnTo>
                  <a:lnTo>
                    <a:pt x="875354" y="1661013"/>
                  </a:lnTo>
                  <a:cubicBezTo>
                    <a:pt x="881233" y="1655274"/>
                    <a:pt x="884869" y="1647346"/>
                    <a:pt x="884869" y="1638588"/>
                  </a:cubicBezTo>
                  <a:lnTo>
                    <a:pt x="882712" y="1633503"/>
                  </a:lnTo>
                  <a:lnTo>
                    <a:pt x="891057" y="1613837"/>
                  </a:lnTo>
                  <a:lnTo>
                    <a:pt x="888028" y="1606696"/>
                  </a:lnTo>
                  <a:lnTo>
                    <a:pt x="897244" y="1584444"/>
                  </a:lnTo>
                  <a:lnTo>
                    <a:pt x="895326" y="1579814"/>
                  </a:lnTo>
                  <a:lnTo>
                    <a:pt x="897237" y="1579023"/>
                  </a:lnTo>
                  <a:cubicBezTo>
                    <a:pt x="902976" y="1573284"/>
                    <a:pt x="906526" y="1565356"/>
                    <a:pt x="906526" y="1556598"/>
                  </a:cubicBezTo>
                  <a:lnTo>
                    <a:pt x="904174" y="1550919"/>
                  </a:lnTo>
                  <a:lnTo>
                    <a:pt x="912714" y="1530300"/>
                  </a:lnTo>
                  <a:lnTo>
                    <a:pt x="910796" y="1525670"/>
                  </a:lnTo>
                  <a:lnTo>
                    <a:pt x="912707" y="1524879"/>
                  </a:lnTo>
                  <a:cubicBezTo>
                    <a:pt x="918446" y="1519141"/>
                    <a:pt x="921996" y="1511212"/>
                    <a:pt x="921996" y="1502455"/>
                  </a:cubicBezTo>
                  <a:lnTo>
                    <a:pt x="920810" y="1499591"/>
                  </a:lnTo>
                  <a:lnTo>
                    <a:pt x="923309" y="1498580"/>
                  </a:lnTo>
                  <a:cubicBezTo>
                    <a:pt x="929188" y="1492842"/>
                    <a:pt x="932825" y="1484913"/>
                    <a:pt x="932825" y="1476156"/>
                  </a:cubicBezTo>
                  <a:lnTo>
                    <a:pt x="930751" y="1471270"/>
                  </a:lnTo>
                  <a:lnTo>
                    <a:pt x="932138" y="1470735"/>
                  </a:lnTo>
                  <a:cubicBezTo>
                    <a:pt x="938297" y="1464996"/>
                    <a:pt x="942106" y="1457068"/>
                    <a:pt x="942106" y="1448310"/>
                  </a:cubicBezTo>
                  <a:lnTo>
                    <a:pt x="939671" y="1442832"/>
                  </a:lnTo>
                  <a:lnTo>
                    <a:pt x="948294" y="1422012"/>
                  </a:lnTo>
                  <a:lnTo>
                    <a:pt x="946303" y="1417207"/>
                  </a:lnTo>
                  <a:lnTo>
                    <a:pt x="948287" y="1416365"/>
                  </a:lnTo>
                  <a:cubicBezTo>
                    <a:pt x="954026" y="1410486"/>
                    <a:pt x="957576" y="1402364"/>
                    <a:pt x="957576" y="1393393"/>
                  </a:cubicBezTo>
                  <a:lnTo>
                    <a:pt x="956857" y="1391619"/>
                  </a:lnTo>
                  <a:lnTo>
                    <a:pt x="960212" y="1390293"/>
                  </a:lnTo>
                  <a:cubicBezTo>
                    <a:pt x="966231" y="1384555"/>
                    <a:pt x="969953" y="1376626"/>
                    <a:pt x="969953" y="1367869"/>
                  </a:cubicBezTo>
                  <a:lnTo>
                    <a:pt x="968857" y="1365345"/>
                  </a:lnTo>
                  <a:lnTo>
                    <a:pt x="969946" y="1364862"/>
                  </a:lnTo>
                  <a:cubicBezTo>
                    <a:pt x="975684" y="1358702"/>
                    <a:pt x="979234" y="1350194"/>
                    <a:pt x="979234" y="1340796"/>
                  </a:cubicBezTo>
                  <a:lnTo>
                    <a:pt x="977860" y="1337235"/>
                  </a:lnTo>
                  <a:lnTo>
                    <a:pt x="980548" y="1336149"/>
                  </a:lnTo>
                  <a:cubicBezTo>
                    <a:pt x="986427" y="1330410"/>
                    <a:pt x="990063" y="1322482"/>
                    <a:pt x="990063" y="1313724"/>
                  </a:cubicBezTo>
                  <a:lnTo>
                    <a:pt x="989145" y="1311558"/>
                  </a:lnTo>
                  <a:lnTo>
                    <a:pt x="990056" y="1311171"/>
                  </a:lnTo>
                  <a:cubicBezTo>
                    <a:pt x="995794" y="1305292"/>
                    <a:pt x="999344" y="1297171"/>
                    <a:pt x="999344" y="1288200"/>
                  </a:cubicBezTo>
                  <a:lnTo>
                    <a:pt x="998713" y="1286639"/>
                  </a:lnTo>
                  <a:lnTo>
                    <a:pt x="1002431" y="1285099"/>
                  </a:lnTo>
                  <a:cubicBezTo>
                    <a:pt x="1008170" y="1279361"/>
                    <a:pt x="1011720" y="1271432"/>
                    <a:pt x="1011720" y="1262675"/>
                  </a:cubicBezTo>
                  <a:lnTo>
                    <a:pt x="1010667" y="1260132"/>
                  </a:lnTo>
                  <a:lnTo>
                    <a:pt x="1011713" y="1259668"/>
                  </a:lnTo>
                  <a:cubicBezTo>
                    <a:pt x="1017452" y="1253508"/>
                    <a:pt x="1021002" y="1245000"/>
                    <a:pt x="1021002" y="1235602"/>
                  </a:cubicBezTo>
                  <a:lnTo>
                    <a:pt x="1020045" y="1233124"/>
                  </a:lnTo>
                  <a:lnTo>
                    <a:pt x="1025409" y="1230955"/>
                  </a:lnTo>
                  <a:cubicBezTo>
                    <a:pt x="1031288" y="1225216"/>
                    <a:pt x="1034925" y="1217288"/>
                    <a:pt x="1034925" y="1208530"/>
                  </a:cubicBezTo>
                  <a:lnTo>
                    <a:pt x="1033968" y="1206276"/>
                  </a:lnTo>
                  <a:lnTo>
                    <a:pt x="1034691" y="1205976"/>
                  </a:lnTo>
                  <a:cubicBezTo>
                    <a:pt x="1040570" y="1200097"/>
                    <a:pt x="1044207" y="1191976"/>
                    <a:pt x="1044207" y="1183005"/>
                  </a:cubicBezTo>
                  <a:lnTo>
                    <a:pt x="1043563" y="1181450"/>
                  </a:lnTo>
                  <a:lnTo>
                    <a:pt x="1047294" y="1179904"/>
                  </a:lnTo>
                  <a:cubicBezTo>
                    <a:pt x="1053033" y="1174166"/>
                    <a:pt x="1056583" y="1166237"/>
                    <a:pt x="1056583" y="1157480"/>
                  </a:cubicBezTo>
                  <a:lnTo>
                    <a:pt x="1056145" y="1156422"/>
                  </a:lnTo>
                  <a:lnTo>
                    <a:pt x="1059670" y="1154927"/>
                  </a:lnTo>
                  <a:cubicBezTo>
                    <a:pt x="1065409" y="1149048"/>
                    <a:pt x="1068959" y="1140926"/>
                    <a:pt x="1068959" y="1131955"/>
                  </a:cubicBezTo>
                  <a:lnTo>
                    <a:pt x="1068327" y="1130394"/>
                  </a:lnTo>
                  <a:lnTo>
                    <a:pt x="1072046" y="1128855"/>
                  </a:lnTo>
                  <a:cubicBezTo>
                    <a:pt x="1077784" y="1123116"/>
                    <a:pt x="1081334" y="1115188"/>
                    <a:pt x="1081334" y="1106430"/>
                  </a:cubicBezTo>
                  <a:lnTo>
                    <a:pt x="1081077" y="1105808"/>
                  </a:lnTo>
                  <a:lnTo>
                    <a:pt x="1085742" y="1103876"/>
                  </a:lnTo>
                  <a:lnTo>
                    <a:pt x="1094811" y="1081981"/>
                  </a:lnTo>
                  <a:lnTo>
                    <a:pt x="1098344" y="1080447"/>
                  </a:lnTo>
                  <a:lnTo>
                    <a:pt x="1107488" y="1057292"/>
                  </a:lnTo>
                  <a:lnTo>
                    <a:pt x="1110719" y="1055920"/>
                  </a:lnTo>
                  <a:cubicBezTo>
                    <a:pt x="1116458" y="1050041"/>
                    <a:pt x="1120008" y="1041920"/>
                    <a:pt x="1120008" y="1032949"/>
                  </a:cubicBezTo>
                  <a:lnTo>
                    <a:pt x="1119377" y="1031388"/>
                  </a:lnTo>
                  <a:lnTo>
                    <a:pt x="1123095" y="1029849"/>
                  </a:lnTo>
                  <a:cubicBezTo>
                    <a:pt x="1128834" y="1024110"/>
                    <a:pt x="1132384" y="1016182"/>
                    <a:pt x="1132384" y="1007424"/>
                  </a:cubicBezTo>
                  <a:lnTo>
                    <a:pt x="1132191" y="1006957"/>
                  </a:lnTo>
                  <a:lnTo>
                    <a:pt x="1136791" y="1005097"/>
                  </a:lnTo>
                  <a:lnTo>
                    <a:pt x="1145551" y="984454"/>
                  </a:lnTo>
                  <a:lnTo>
                    <a:pt x="1152035" y="981893"/>
                  </a:lnTo>
                  <a:cubicBezTo>
                    <a:pt x="1158054" y="976154"/>
                    <a:pt x="1161777" y="968226"/>
                    <a:pt x="1161777" y="959468"/>
                  </a:cubicBezTo>
                  <a:lnTo>
                    <a:pt x="1161391" y="958580"/>
                  </a:lnTo>
                  <a:lnTo>
                    <a:pt x="1164863" y="957141"/>
                  </a:lnTo>
                  <a:cubicBezTo>
                    <a:pt x="1170602" y="951403"/>
                    <a:pt x="1174152" y="943474"/>
                    <a:pt x="1174152" y="934717"/>
                  </a:cubicBezTo>
                  <a:lnTo>
                    <a:pt x="1173409" y="932925"/>
                  </a:lnTo>
                  <a:lnTo>
                    <a:pt x="1178559" y="930842"/>
                  </a:lnTo>
                  <a:lnTo>
                    <a:pt x="1186362" y="912454"/>
                  </a:lnTo>
                  <a:lnTo>
                    <a:pt x="1194256" y="909185"/>
                  </a:lnTo>
                  <a:cubicBezTo>
                    <a:pt x="1199994" y="903446"/>
                    <a:pt x="1203545" y="895518"/>
                    <a:pt x="1203545" y="886760"/>
                  </a:cubicBezTo>
                  <a:lnTo>
                    <a:pt x="1203080" y="885639"/>
                  </a:lnTo>
                  <a:lnTo>
                    <a:pt x="1209725" y="882886"/>
                  </a:lnTo>
                  <a:lnTo>
                    <a:pt x="1217991" y="862931"/>
                  </a:lnTo>
                  <a:lnTo>
                    <a:pt x="1222101" y="861228"/>
                  </a:lnTo>
                  <a:lnTo>
                    <a:pt x="1229602" y="843122"/>
                  </a:lnTo>
                  <a:lnTo>
                    <a:pt x="1239117" y="838891"/>
                  </a:lnTo>
                  <a:lnTo>
                    <a:pt x="1247943" y="816024"/>
                  </a:lnTo>
                  <a:lnTo>
                    <a:pt x="1251770" y="814439"/>
                  </a:lnTo>
                  <a:close/>
                  <a:moveTo>
                    <a:pt x="1251770" y="586443"/>
                  </a:moveTo>
                  <a:lnTo>
                    <a:pt x="1251507" y="586560"/>
                  </a:lnTo>
                  <a:lnTo>
                    <a:pt x="1244794" y="603954"/>
                  </a:lnTo>
                  <a:lnTo>
                    <a:pt x="1231622" y="609539"/>
                  </a:lnTo>
                  <a:lnTo>
                    <a:pt x="1224476" y="627201"/>
                  </a:lnTo>
                  <a:lnTo>
                    <a:pt x="1215926" y="630744"/>
                  </a:lnTo>
                  <a:lnTo>
                    <a:pt x="1207528" y="651018"/>
                  </a:lnTo>
                  <a:lnTo>
                    <a:pt x="1200456" y="653948"/>
                  </a:lnTo>
                  <a:lnTo>
                    <a:pt x="1193583" y="670541"/>
                  </a:lnTo>
                  <a:lnTo>
                    <a:pt x="1180572" y="676058"/>
                  </a:lnTo>
                  <a:lnTo>
                    <a:pt x="1171171" y="699297"/>
                  </a:lnTo>
                  <a:lnTo>
                    <a:pt x="1164877" y="701904"/>
                  </a:lnTo>
                  <a:lnTo>
                    <a:pt x="1157251" y="720312"/>
                  </a:lnTo>
                  <a:lnTo>
                    <a:pt x="1149407" y="723562"/>
                  </a:lnTo>
                  <a:lnTo>
                    <a:pt x="1141942" y="741582"/>
                  </a:lnTo>
                  <a:lnTo>
                    <a:pt x="1132616" y="745445"/>
                  </a:lnTo>
                  <a:lnTo>
                    <a:pt x="1124378" y="765335"/>
                  </a:lnTo>
                  <a:lnTo>
                    <a:pt x="1116920" y="768424"/>
                  </a:lnTo>
                  <a:lnTo>
                    <a:pt x="1109071" y="787373"/>
                  </a:lnTo>
                  <a:lnTo>
                    <a:pt x="1101450" y="790760"/>
                  </a:lnTo>
                  <a:lnTo>
                    <a:pt x="1092266" y="814554"/>
                  </a:lnTo>
                  <a:lnTo>
                    <a:pt x="1087754" y="816379"/>
                  </a:lnTo>
                  <a:lnTo>
                    <a:pt x="1079953" y="834766"/>
                  </a:lnTo>
                  <a:lnTo>
                    <a:pt x="1072058" y="838037"/>
                  </a:lnTo>
                  <a:cubicBezTo>
                    <a:pt x="1066319" y="843775"/>
                    <a:pt x="1062770" y="851704"/>
                    <a:pt x="1062770" y="860461"/>
                  </a:cubicBezTo>
                  <a:lnTo>
                    <a:pt x="1063234" y="861583"/>
                  </a:lnTo>
                  <a:lnTo>
                    <a:pt x="1056589" y="864336"/>
                  </a:lnTo>
                  <a:lnTo>
                    <a:pt x="1048323" y="884290"/>
                  </a:lnTo>
                  <a:lnTo>
                    <a:pt x="1044213" y="885993"/>
                  </a:lnTo>
                  <a:cubicBezTo>
                    <a:pt x="1038473" y="891732"/>
                    <a:pt x="1034924" y="899660"/>
                    <a:pt x="1034924" y="908418"/>
                  </a:cubicBezTo>
                  <a:lnTo>
                    <a:pt x="1035162" y="908992"/>
                  </a:lnTo>
                  <a:lnTo>
                    <a:pt x="1027196" y="912292"/>
                  </a:lnTo>
                  <a:cubicBezTo>
                    <a:pt x="1021456" y="918031"/>
                    <a:pt x="1017907" y="925959"/>
                    <a:pt x="1017907" y="934717"/>
                  </a:cubicBezTo>
                  <a:lnTo>
                    <a:pt x="1018277" y="935611"/>
                  </a:lnTo>
                  <a:lnTo>
                    <a:pt x="1014820" y="937044"/>
                  </a:lnTo>
                  <a:lnTo>
                    <a:pt x="1006266" y="957695"/>
                  </a:lnTo>
                  <a:lnTo>
                    <a:pt x="999803" y="960248"/>
                  </a:lnTo>
                  <a:cubicBezTo>
                    <a:pt x="993784" y="965987"/>
                    <a:pt x="990061" y="973915"/>
                    <a:pt x="990061" y="982672"/>
                  </a:cubicBezTo>
                  <a:lnTo>
                    <a:pt x="990263" y="983135"/>
                  </a:lnTo>
                  <a:lnTo>
                    <a:pt x="985654" y="985000"/>
                  </a:lnTo>
                  <a:cubicBezTo>
                    <a:pt x="979775" y="990738"/>
                    <a:pt x="976139" y="998666"/>
                    <a:pt x="976139" y="1007424"/>
                  </a:cubicBezTo>
                  <a:lnTo>
                    <a:pt x="976587" y="1008477"/>
                  </a:lnTo>
                  <a:lnTo>
                    <a:pt x="973052" y="1009977"/>
                  </a:lnTo>
                  <a:lnTo>
                    <a:pt x="964196" y="1031880"/>
                  </a:lnTo>
                  <a:lnTo>
                    <a:pt x="960676" y="1033409"/>
                  </a:lnTo>
                  <a:lnTo>
                    <a:pt x="951532" y="1056562"/>
                  </a:lnTo>
                  <a:lnTo>
                    <a:pt x="948301" y="1057933"/>
                  </a:lnTo>
                  <a:cubicBezTo>
                    <a:pt x="942561" y="1063812"/>
                    <a:pt x="939012" y="1071934"/>
                    <a:pt x="939012" y="1080905"/>
                  </a:cubicBezTo>
                  <a:lnTo>
                    <a:pt x="939470" y="1082038"/>
                  </a:lnTo>
                  <a:lnTo>
                    <a:pt x="934604" y="1084006"/>
                  </a:lnTo>
                  <a:cubicBezTo>
                    <a:pt x="928725" y="1089744"/>
                    <a:pt x="925090" y="1097673"/>
                    <a:pt x="925090" y="1106430"/>
                  </a:cubicBezTo>
                  <a:lnTo>
                    <a:pt x="925537" y="1107484"/>
                  </a:lnTo>
                  <a:lnTo>
                    <a:pt x="922003" y="1108983"/>
                  </a:lnTo>
                  <a:cubicBezTo>
                    <a:pt x="916263" y="1114862"/>
                    <a:pt x="912714" y="1122984"/>
                    <a:pt x="912714" y="1131955"/>
                  </a:cubicBezTo>
                  <a:lnTo>
                    <a:pt x="913344" y="1133515"/>
                  </a:lnTo>
                  <a:lnTo>
                    <a:pt x="909627" y="1135055"/>
                  </a:lnTo>
                  <a:cubicBezTo>
                    <a:pt x="903887" y="1140794"/>
                    <a:pt x="900338" y="1148722"/>
                    <a:pt x="900338" y="1157480"/>
                  </a:cubicBezTo>
                  <a:lnTo>
                    <a:pt x="901239" y="1159654"/>
                  </a:lnTo>
                  <a:lnTo>
                    <a:pt x="900345" y="1160033"/>
                  </a:lnTo>
                  <a:cubicBezTo>
                    <a:pt x="894605" y="1165912"/>
                    <a:pt x="891056" y="1174034"/>
                    <a:pt x="891056" y="1183005"/>
                  </a:cubicBezTo>
                  <a:lnTo>
                    <a:pt x="891514" y="1184137"/>
                  </a:lnTo>
                  <a:lnTo>
                    <a:pt x="886648" y="1186106"/>
                  </a:lnTo>
                  <a:cubicBezTo>
                    <a:pt x="880769" y="1191844"/>
                    <a:pt x="877133" y="1199773"/>
                    <a:pt x="877133" y="1208530"/>
                  </a:cubicBezTo>
                  <a:lnTo>
                    <a:pt x="877717" y="1209904"/>
                  </a:lnTo>
                  <a:lnTo>
                    <a:pt x="874046" y="1211536"/>
                  </a:lnTo>
                  <a:cubicBezTo>
                    <a:pt x="868306" y="1217695"/>
                    <a:pt x="864757" y="1226203"/>
                    <a:pt x="864757" y="1235602"/>
                  </a:cubicBezTo>
                  <a:lnTo>
                    <a:pt x="866305" y="1239611"/>
                  </a:lnTo>
                  <a:lnTo>
                    <a:pt x="864764" y="1240250"/>
                  </a:lnTo>
                  <a:cubicBezTo>
                    <a:pt x="859025" y="1245989"/>
                    <a:pt x="855475" y="1253917"/>
                    <a:pt x="855475" y="1262675"/>
                  </a:cubicBezTo>
                  <a:lnTo>
                    <a:pt x="856004" y="1263948"/>
                  </a:lnTo>
                  <a:lnTo>
                    <a:pt x="852842" y="1265228"/>
                  </a:lnTo>
                  <a:cubicBezTo>
                    <a:pt x="846822" y="1271107"/>
                    <a:pt x="843100" y="1279229"/>
                    <a:pt x="843100" y="1288200"/>
                  </a:cubicBezTo>
                  <a:lnTo>
                    <a:pt x="844218" y="1290839"/>
                  </a:lnTo>
                  <a:lnTo>
                    <a:pt x="843107" y="1291300"/>
                  </a:lnTo>
                  <a:cubicBezTo>
                    <a:pt x="837367" y="1297038"/>
                    <a:pt x="833818" y="1304967"/>
                    <a:pt x="833818" y="1313724"/>
                  </a:cubicBezTo>
                  <a:lnTo>
                    <a:pt x="834674" y="1315789"/>
                  </a:lnTo>
                  <a:lnTo>
                    <a:pt x="832504" y="1316731"/>
                  </a:lnTo>
                  <a:cubicBezTo>
                    <a:pt x="826625" y="1322889"/>
                    <a:pt x="822990" y="1331397"/>
                    <a:pt x="822990" y="1340796"/>
                  </a:cubicBezTo>
                  <a:lnTo>
                    <a:pt x="824569" y="1344792"/>
                  </a:lnTo>
                  <a:lnTo>
                    <a:pt x="822996" y="1345444"/>
                  </a:lnTo>
                  <a:cubicBezTo>
                    <a:pt x="817257" y="1351183"/>
                    <a:pt x="813708" y="1359111"/>
                    <a:pt x="813708" y="1367869"/>
                  </a:cubicBezTo>
                  <a:lnTo>
                    <a:pt x="814608" y="1370042"/>
                  </a:lnTo>
                  <a:lnTo>
                    <a:pt x="813714" y="1370421"/>
                  </a:lnTo>
                  <a:cubicBezTo>
                    <a:pt x="807974" y="1376300"/>
                    <a:pt x="804425" y="1384422"/>
                    <a:pt x="804425" y="1393393"/>
                  </a:cubicBezTo>
                  <a:lnTo>
                    <a:pt x="806571" y="1398701"/>
                  </a:lnTo>
                  <a:lnTo>
                    <a:pt x="804432" y="1399588"/>
                  </a:lnTo>
                  <a:cubicBezTo>
                    <a:pt x="798692" y="1405326"/>
                    <a:pt x="795143" y="1413255"/>
                    <a:pt x="795143" y="1422012"/>
                  </a:cubicBezTo>
                  <a:lnTo>
                    <a:pt x="796513" y="1425321"/>
                  </a:lnTo>
                  <a:lnTo>
                    <a:pt x="795150" y="1425886"/>
                  </a:lnTo>
                  <a:cubicBezTo>
                    <a:pt x="789411" y="1431624"/>
                    <a:pt x="785861" y="1439553"/>
                    <a:pt x="785861" y="1448310"/>
                  </a:cubicBezTo>
                  <a:lnTo>
                    <a:pt x="787596" y="1452499"/>
                  </a:lnTo>
                  <a:lnTo>
                    <a:pt x="784548" y="1453731"/>
                  </a:lnTo>
                  <a:cubicBezTo>
                    <a:pt x="778670" y="1459470"/>
                    <a:pt x="775033" y="1467398"/>
                    <a:pt x="775033" y="1476156"/>
                  </a:cubicBezTo>
                  <a:lnTo>
                    <a:pt x="776433" y="1479453"/>
                  </a:lnTo>
                  <a:lnTo>
                    <a:pt x="775040" y="1480030"/>
                  </a:lnTo>
                  <a:cubicBezTo>
                    <a:pt x="769301" y="1485769"/>
                    <a:pt x="765752" y="1493697"/>
                    <a:pt x="765752" y="1502455"/>
                  </a:cubicBezTo>
                  <a:lnTo>
                    <a:pt x="768424" y="1508908"/>
                  </a:lnTo>
                  <a:lnTo>
                    <a:pt x="759563" y="1530300"/>
                  </a:lnTo>
                  <a:lnTo>
                    <a:pt x="760934" y="1533609"/>
                  </a:lnTo>
                  <a:lnTo>
                    <a:pt x="759570" y="1534174"/>
                  </a:lnTo>
                  <a:cubicBezTo>
                    <a:pt x="753831" y="1539912"/>
                    <a:pt x="750283" y="1547841"/>
                    <a:pt x="750283" y="1556598"/>
                  </a:cubicBezTo>
                  <a:lnTo>
                    <a:pt x="752954" y="1563051"/>
                  </a:lnTo>
                  <a:lnTo>
                    <a:pt x="744094" y="1584444"/>
                  </a:lnTo>
                  <a:lnTo>
                    <a:pt x="746559" y="1590394"/>
                  </a:lnTo>
                  <a:lnTo>
                    <a:pt x="744100" y="1591412"/>
                  </a:lnTo>
                  <a:cubicBezTo>
                    <a:pt x="738362" y="1597151"/>
                    <a:pt x="734813" y="1605079"/>
                    <a:pt x="734813" y="1613837"/>
                  </a:cubicBezTo>
                  <a:lnTo>
                    <a:pt x="736180" y="1617137"/>
                  </a:lnTo>
                  <a:lnTo>
                    <a:pt x="727077" y="1638588"/>
                  </a:lnTo>
                  <a:lnTo>
                    <a:pt x="730219" y="1645992"/>
                  </a:lnTo>
                  <a:lnTo>
                    <a:pt x="720890" y="1667980"/>
                  </a:lnTo>
                  <a:lnTo>
                    <a:pt x="723646" y="1674477"/>
                  </a:lnTo>
                  <a:lnTo>
                    <a:pt x="714703" y="1696599"/>
                  </a:lnTo>
                  <a:lnTo>
                    <a:pt x="717501" y="1703521"/>
                  </a:lnTo>
                  <a:lnTo>
                    <a:pt x="708514" y="1725218"/>
                  </a:lnTo>
                  <a:lnTo>
                    <a:pt x="711238" y="1731796"/>
                  </a:lnTo>
                  <a:lnTo>
                    <a:pt x="702326" y="1753838"/>
                  </a:lnTo>
                  <a:lnTo>
                    <a:pt x="704605" y="1759473"/>
                  </a:lnTo>
                  <a:lnTo>
                    <a:pt x="696138" y="1780910"/>
                  </a:lnTo>
                  <a:lnTo>
                    <a:pt x="698748" y="1787516"/>
                  </a:lnTo>
                  <a:lnTo>
                    <a:pt x="689950" y="1808755"/>
                  </a:lnTo>
                  <a:lnTo>
                    <a:pt x="692623" y="1815208"/>
                  </a:lnTo>
                  <a:lnTo>
                    <a:pt x="683762" y="1836600"/>
                  </a:lnTo>
                  <a:lnTo>
                    <a:pt x="687631" y="1845939"/>
                  </a:lnTo>
                  <a:lnTo>
                    <a:pt x="679122" y="1865993"/>
                  </a:lnTo>
                  <a:lnTo>
                    <a:pt x="681935" y="1872625"/>
                  </a:lnTo>
                  <a:lnTo>
                    <a:pt x="672933" y="1893839"/>
                  </a:lnTo>
                  <a:lnTo>
                    <a:pt x="677757" y="1905207"/>
                  </a:lnTo>
                  <a:lnTo>
                    <a:pt x="669839" y="1924778"/>
                  </a:lnTo>
                  <a:lnTo>
                    <a:pt x="672639" y="1931698"/>
                  </a:lnTo>
                  <a:lnTo>
                    <a:pt x="663651" y="1953396"/>
                  </a:lnTo>
                  <a:lnTo>
                    <a:pt x="668352" y="1964744"/>
                  </a:lnTo>
                  <a:lnTo>
                    <a:pt x="660557" y="1983562"/>
                  </a:lnTo>
                  <a:lnTo>
                    <a:pt x="664847" y="1993920"/>
                  </a:lnTo>
                  <a:lnTo>
                    <a:pt x="657463" y="2012181"/>
                  </a:lnTo>
                  <a:lnTo>
                    <a:pt x="661791" y="2022883"/>
                  </a:lnTo>
                  <a:lnTo>
                    <a:pt x="654369" y="2040801"/>
                  </a:lnTo>
                  <a:lnTo>
                    <a:pt x="658909" y="2051761"/>
                  </a:lnTo>
                  <a:lnTo>
                    <a:pt x="651275" y="2070193"/>
                  </a:lnTo>
                  <a:lnTo>
                    <a:pt x="655669" y="2080801"/>
                  </a:lnTo>
                  <a:lnTo>
                    <a:pt x="648181" y="2098038"/>
                  </a:lnTo>
                  <a:lnTo>
                    <a:pt x="655070" y="2113895"/>
                  </a:lnTo>
                  <a:lnTo>
                    <a:pt x="648181" y="2130525"/>
                  </a:lnTo>
                  <a:lnTo>
                    <a:pt x="652472" y="2140882"/>
                  </a:lnTo>
                  <a:lnTo>
                    <a:pt x="645088" y="2159144"/>
                  </a:lnTo>
                  <a:lnTo>
                    <a:pt x="649590" y="2170277"/>
                  </a:lnTo>
                  <a:lnTo>
                    <a:pt x="641994" y="2187762"/>
                  </a:lnTo>
                  <a:lnTo>
                    <a:pt x="648159" y="2201954"/>
                  </a:lnTo>
                  <a:lnTo>
                    <a:pt x="641994" y="2217928"/>
                  </a:lnTo>
                  <a:lnTo>
                    <a:pt x="648021" y="2233543"/>
                  </a:lnTo>
                  <a:lnTo>
                    <a:pt x="641994" y="2248095"/>
                  </a:lnTo>
                  <a:lnTo>
                    <a:pt x="646716" y="2259495"/>
                  </a:lnTo>
                  <a:lnTo>
                    <a:pt x="638900" y="2277487"/>
                  </a:lnTo>
                  <a:lnTo>
                    <a:pt x="645460" y="2292588"/>
                  </a:lnTo>
                  <a:lnTo>
                    <a:pt x="638900" y="2308426"/>
                  </a:lnTo>
                  <a:lnTo>
                    <a:pt x="644987" y="2323123"/>
                  </a:lnTo>
                  <a:lnTo>
                    <a:pt x="638900" y="2337819"/>
                  </a:lnTo>
                  <a:lnTo>
                    <a:pt x="644145" y="2350482"/>
                  </a:lnTo>
                  <a:lnTo>
                    <a:pt x="697081" y="2350482"/>
                  </a:lnTo>
                  <a:lnTo>
                    <a:pt x="702326" y="2337819"/>
                  </a:lnTo>
                  <a:lnTo>
                    <a:pt x="696238" y="2323123"/>
                  </a:lnTo>
                  <a:lnTo>
                    <a:pt x="702326" y="2308426"/>
                  </a:lnTo>
                  <a:lnTo>
                    <a:pt x="697276" y="2296234"/>
                  </a:lnTo>
                  <a:lnTo>
                    <a:pt x="705421" y="2277487"/>
                  </a:lnTo>
                  <a:lnTo>
                    <a:pt x="699188" y="2263140"/>
                  </a:lnTo>
                  <a:lnTo>
                    <a:pt x="705420" y="2248095"/>
                  </a:lnTo>
                  <a:lnTo>
                    <a:pt x="699393" y="2233544"/>
                  </a:lnTo>
                  <a:lnTo>
                    <a:pt x="705420" y="2217928"/>
                  </a:lnTo>
                  <a:lnTo>
                    <a:pt x="700710" y="2205727"/>
                  </a:lnTo>
                  <a:lnTo>
                    <a:pt x="708515" y="2187762"/>
                  </a:lnTo>
                  <a:lnTo>
                    <a:pt x="702521" y="2173965"/>
                  </a:lnTo>
                  <a:lnTo>
                    <a:pt x="708514" y="2159144"/>
                  </a:lnTo>
                  <a:lnTo>
                    <a:pt x="704187" y="2148441"/>
                  </a:lnTo>
                  <a:lnTo>
                    <a:pt x="711608" y="2130525"/>
                  </a:lnTo>
                  <a:lnTo>
                    <a:pt x="706231" y="2117541"/>
                  </a:lnTo>
                  <a:lnTo>
                    <a:pt x="714703" y="2098038"/>
                  </a:lnTo>
                  <a:lnTo>
                    <a:pt x="708798" y="2084445"/>
                  </a:lnTo>
                  <a:lnTo>
                    <a:pt x="714702" y="2070193"/>
                  </a:lnTo>
                  <a:lnTo>
                    <a:pt x="710162" y="2059231"/>
                  </a:lnTo>
                  <a:lnTo>
                    <a:pt x="717796" y="2040801"/>
                  </a:lnTo>
                  <a:lnTo>
                    <a:pt x="713506" y="2030443"/>
                  </a:lnTo>
                  <a:lnTo>
                    <a:pt x="720890" y="2012181"/>
                  </a:lnTo>
                  <a:lnTo>
                    <a:pt x="716563" y="2001479"/>
                  </a:lnTo>
                  <a:lnTo>
                    <a:pt x="723983" y="1983562"/>
                  </a:lnTo>
                  <a:lnTo>
                    <a:pt x="721501" y="1977565"/>
                  </a:lnTo>
                  <a:lnTo>
                    <a:pt x="721750" y="1977462"/>
                  </a:lnTo>
                  <a:cubicBezTo>
                    <a:pt x="727909" y="1971302"/>
                    <a:pt x="731718" y="1962794"/>
                    <a:pt x="731718" y="1953396"/>
                  </a:cubicBezTo>
                  <a:lnTo>
                    <a:pt x="727426" y="1943035"/>
                  </a:lnTo>
                  <a:lnTo>
                    <a:pt x="734813" y="1924778"/>
                  </a:lnTo>
                  <a:lnTo>
                    <a:pt x="729915" y="1912672"/>
                  </a:lnTo>
                  <a:lnTo>
                    <a:pt x="737907" y="1893839"/>
                  </a:lnTo>
                  <a:lnTo>
                    <a:pt x="735093" y="1887208"/>
                  </a:lnTo>
                  <a:lnTo>
                    <a:pt x="744095" y="1865993"/>
                  </a:lnTo>
                  <a:lnTo>
                    <a:pt x="739499" y="1855164"/>
                  </a:lnTo>
                  <a:lnTo>
                    <a:pt x="747189" y="1836600"/>
                  </a:lnTo>
                  <a:lnTo>
                    <a:pt x="744516" y="1830147"/>
                  </a:lnTo>
                  <a:lnTo>
                    <a:pt x="753376" y="1808755"/>
                  </a:lnTo>
                  <a:lnTo>
                    <a:pt x="750915" y="1802812"/>
                  </a:lnTo>
                  <a:lnTo>
                    <a:pt x="759564" y="1780910"/>
                  </a:lnTo>
                  <a:lnTo>
                    <a:pt x="757213" y="1774956"/>
                  </a:lnTo>
                  <a:lnTo>
                    <a:pt x="765752" y="1753838"/>
                  </a:lnTo>
                  <a:lnTo>
                    <a:pt x="762954" y="1746915"/>
                  </a:lnTo>
                  <a:lnTo>
                    <a:pt x="771940" y="1725218"/>
                  </a:lnTo>
                  <a:lnTo>
                    <a:pt x="769216" y="1718641"/>
                  </a:lnTo>
                  <a:lnTo>
                    <a:pt x="778128" y="1696599"/>
                  </a:lnTo>
                  <a:lnTo>
                    <a:pt x="775725" y="1690657"/>
                  </a:lnTo>
                  <a:lnTo>
                    <a:pt x="776349" y="1690405"/>
                  </a:lnTo>
                  <a:cubicBezTo>
                    <a:pt x="782227" y="1684666"/>
                    <a:pt x="785863" y="1676738"/>
                    <a:pt x="785863" y="1667980"/>
                  </a:cubicBezTo>
                  <a:lnTo>
                    <a:pt x="782722" y="1660575"/>
                  </a:lnTo>
                  <a:lnTo>
                    <a:pt x="792051" y="1638588"/>
                  </a:lnTo>
                  <a:lnTo>
                    <a:pt x="789994" y="1633740"/>
                  </a:lnTo>
                  <a:lnTo>
                    <a:pt x="798238" y="1613837"/>
                  </a:lnTo>
                  <a:lnTo>
                    <a:pt x="795774" y="1607887"/>
                  </a:lnTo>
                  <a:lnTo>
                    <a:pt x="798231" y="1606868"/>
                  </a:lnTo>
                  <a:cubicBezTo>
                    <a:pt x="803970" y="1601130"/>
                    <a:pt x="807520" y="1593201"/>
                    <a:pt x="807520" y="1584444"/>
                  </a:cubicBezTo>
                  <a:lnTo>
                    <a:pt x="804847" y="1577991"/>
                  </a:lnTo>
                  <a:lnTo>
                    <a:pt x="813708" y="1556598"/>
                  </a:lnTo>
                  <a:lnTo>
                    <a:pt x="812338" y="1553290"/>
                  </a:lnTo>
                  <a:lnTo>
                    <a:pt x="813701" y="1552725"/>
                  </a:lnTo>
                  <a:cubicBezTo>
                    <a:pt x="819440" y="1546986"/>
                    <a:pt x="822990" y="1539058"/>
                    <a:pt x="822990" y="1530300"/>
                  </a:cubicBezTo>
                  <a:lnTo>
                    <a:pt x="820317" y="1523847"/>
                  </a:lnTo>
                  <a:lnTo>
                    <a:pt x="829178" y="1502455"/>
                  </a:lnTo>
                  <a:lnTo>
                    <a:pt x="827992" y="1499591"/>
                  </a:lnTo>
                  <a:lnTo>
                    <a:pt x="830491" y="1498580"/>
                  </a:lnTo>
                  <a:cubicBezTo>
                    <a:pt x="836370" y="1492842"/>
                    <a:pt x="840007" y="1484913"/>
                    <a:pt x="840007" y="1476156"/>
                  </a:cubicBezTo>
                  <a:lnTo>
                    <a:pt x="838049" y="1471543"/>
                  </a:lnTo>
                  <a:lnTo>
                    <a:pt x="839999" y="1470735"/>
                  </a:lnTo>
                  <a:cubicBezTo>
                    <a:pt x="845738" y="1464996"/>
                    <a:pt x="849288" y="1457068"/>
                    <a:pt x="849288" y="1448310"/>
                  </a:cubicBezTo>
                  <a:lnTo>
                    <a:pt x="847918" y="1445002"/>
                  </a:lnTo>
                  <a:lnTo>
                    <a:pt x="849281" y="1444437"/>
                  </a:lnTo>
                  <a:cubicBezTo>
                    <a:pt x="855020" y="1438698"/>
                    <a:pt x="858569" y="1430770"/>
                    <a:pt x="858569" y="1422012"/>
                  </a:cubicBezTo>
                  <a:lnTo>
                    <a:pt x="856579" y="1417207"/>
                  </a:lnTo>
                  <a:lnTo>
                    <a:pt x="858563" y="1416365"/>
                  </a:lnTo>
                  <a:cubicBezTo>
                    <a:pt x="864301" y="1410486"/>
                    <a:pt x="867851" y="1402364"/>
                    <a:pt x="867851" y="1393393"/>
                  </a:cubicBezTo>
                  <a:lnTo>
                    <a:pt x="866776" y="1390737"/>
                  </a:lnTo>
                  <a:lnTo>
                    <a:pt x="867845" y="1390293"/>
                  </a:lnTo>
                  <a:cubicBezTo>
                    <a:pt x="873584" y="1384555"/>
                    <a:pt x="877134" y="1376626"/>
                    <a:pt x="877134" y="1367869"/>
                  </a:cubicBezTo>
                  <a:lnTo>
                    <a:pt x="876279" y="1365803"/>
                  </a:lnTo>
                  <a:lnTo>
                    <a:pt x="878448" y="1364862"/>
                  </a:lnTo>
                  <a:cubicBezTo>
                    <a:pt x="884327" y="1358702"/>
                    <a:pt x="887963" y="1350194"/>
                    <a:pt x="887963" y="1340796"/>
                  </a:cubicBezTo>
                  <a:lnTo>
                    <a:pt x="886384" y="1336800"/>
                  </a:lnTo>
                  <a:lnTo>
                    <a:pt x="887956" y="1336149"/>
                  </a:lnTo>
                  <a:cubicBezTo>
                    <a:pt x="893694" y="1330410"/>
                    <a:pt x="897244" y="1322482"/>
                    <a:pt x="897244" y="1313724"/>
                  </a:cubicBezTo>
                  <a:lnTo>
                    <a:pt x="896717" y="1312451"/>
                  </a:lnTo>
                  <a:lnTo>
                    <a:pt x="899879" y="1311171"/>
                  </a:lnTo>
                  <a:cubicBezTo>
                    <a:pt x="905898" y="1305292"/>
                    <a:pt x="909621" y="1297171"/>
                    <a:pt x="909621" y="1288200"/>
                  </a:cubicBezTo>
                  <a:lnTo>
                    <a:pt x="908501" y="1285560"/>
                  </a:lnTo>
                  <a:lnTo>
                    <a:pt x="909613" y="1285099"/>
                  </a:lnTo>
                  <a:cubicBezTo>
                    <a:pt x="915352" y="1279361"/>
                    <a:pt x="918902" y="1271432"/>
                    <a:pt x="918902" y="1262675"/>
                  </a:cubicBezTo>
                  <a:lnTo>
                    <a:pt x="917848" y="1260132"/>
                  </a:lnTo>
                  <a:lnTo>
                    <a:pt x="918895" y="1259668"/>
                  </a:lnTo>
                  <a:cubicBezTo>
                    <a:pt x="924634" y="1253508"/>
                    <a:pt x="928184" y="1245000"/>
                    <a:pt x="928184" y="1235602"/>
                  </a:cubicBezTo>
                  <a:lnTo>
                    <a:pt x="927227" y="1233124"/>
                  </a:lnTo>
                  <a:lnTo>
                    <a:pt x="932591" y="1230955"/>
                  </a:lnTo>
                  <a:cubicBezTo>
                    <a:pt x="938470" y="1225216"/>
                    <a:pt x="942107" y="1217288"/>
                    <a:pt x="942107" y="1208530"/>
                  </a:cubicBezTo>
                  <a:lnTo>
                    <a:pt x="941660" y="1207476"/>
                  </a:lnTo>
                  <a:lnTo>
                    <a:pt x="945194" y="1205976"/>
                  </a:lnTo>
                  <a:cubicBezTo>
                    <a:pt x="950933" y="1200097"/>
                    <a:pt x="954483" y="1191976"/>
                    <a:pt x="954483" y="1183005"/>
                  </a:cubicBezTo>
                  <a:lnTo>
                    <a:pt x="953408" y="1180347"/>
                  </a:lnTo>
                  <a:lnTo>
                    <a:pt x="954476" y="1179904"/>
                  </a:lnTo>
                  <a:cubicBezTo>
                    <a:pt x="960214" y="1174166"/>
                    <a:pt x="963764" y="1166237"/>
                    <a:pt x="963764" y="1157480"/>
                  </a:cubicBezTo>
                  <a:lnTo>
                    <a:pt x="963327" y="1156422"/>
                  </a:lnTo>
                  <a:lnTo>
                    <a:pt x="966852" y="1154927"/>
                  </a:lnTo>
                  <a:cubicBezTo>
                    <a:pt x="972590" y="1149048"/>
                    <a:pt x="976140" y="1140926"/>
                    <a:pt x="976140" y="1131955"/>
                  </a:cubicBezTo>
                  <a:lnTo>
                    <a:pt x="975682" y="1130822"/>
                  </a:lnTo>
                  <a:lnTo>
                    <a:pt x="980548" y="1128855"/>
                  </a:lnTo>
                  <a:cubicBezTo>
                    <a:pt x="986427" y="1123116"/>
                    <a:pt x="990063" y="1115188"/>
                    <a:pt x="990063" y="1106430"/>
                  </a:cubicBezTo>
                  <a:lnTo>
                    <a:pt x="989616" y="1105376"/>
                  </a:lnTo>
                  <a:lnTo>
                    <a:pt x="993150" y="1103876"/>
                  </a:lnTo>
                  <a:lnTo>
                    <a:pt x="1002005" y="1081976"/>
                  </a:lnTo>
                  <a:lnTo>
                    <a:pt x="1005525" y="1080447"/>
                  </a:lnTo>
                  <a:lnTo>
                    <a:pt x="1014670" y="1057292"/>
                  </a:lnTo>
                  <a:lnTo>
                    <a:pt x="1017901" y="1055920"/>
                  </a:lnTo>
                  <a:cubicBezTo>
                    <a:pt x="1023640" y="1050041"/>
                    <a:pt x="1027190" y="1041920"/>
                    <a:pt x="1027190" y="1032949"/>
                  </a:cubicBezTo>
                  <a:lnTo>
                    <a:pt x="1026732" y="1031816"/>
                  </a:lnTo>
                  <a:lnTo>
                    <a:pt x="1031597" y="1029849"/>
                  </a:lnTo>
                  <a:cubicBezTo>
                    <a:pt x="1037476" y="1024110"/>
                    <a:pt x="1041113" y="1016182"/>
                    <a:pt x="1041113" y="1007424"/>
                  </a:cubicBezTo>
                  <a:lnTo>
                    <a:pt x="1041090" y="1007368"/>
                  </a:lnTo>
                  <a:lnTo>
                    <a:pt x="1046841" y="1005097"/>
                  </a:lnTo>
                  <a:lnTo>
                    <a:pt x="1056319" y="983281"/>
                  </a:lnTo>
                  <a:lnTo>
                    <a:pt x="1059669" y="981893"/>
                  </a:lnTo>
                  <a:cubicBezTo>
                    <a:pt x="1065408" y="976154"/>
                    <a:pt x="1068958" y="968226"/>
                    <a:pt x="1068958" y="959468"/>
                  </a:cubicBezTo>
                  <a:lnTo>
                    <a:pt x="1068587" y="958574"/>
                  </a:lnTo>
                  <a:lnTo>
                    <a:pt x="1072045" y="957141"/>
                  </a:lnTo>
                  <a:cubicBezTo>
                    <a:pt x="1077783" y="951403"/>
                    <a:pt x="1081333" y="943474"/>
                    <a:pt x="1081333" y="934717"/>
                  </a:cubicBezTo>
                  <a:lnTo>
                    <a:pt x="1081095" y="934142"/>
                  </a:lnTo>
                  <a:lnTo>
                    <a:pt x="1089062" y="930842"/>
                  </a:lnTo>
                  <a:lnTo>
                    <a:pt x="1097327" y="910887"/>
                  </a:lnTo>
                  <a:lnTo>
                    <a:pt x="1101438" y="909185"/>
                  </a:lnTo>
                  <a:cubicBezTo>
                    <a:pt x="1107176" y="903446"/>
                    <a:pt x="1110726" y="895518"/>
                    <a:pt x="1110726" y="886760"/>
                  </a:cubicBezTo>
                  <a:lnTo>
                    <a:pt x="1110261" y="885639"/>
                  </a:lnTo>
                  <a:lnTo>
                    <a:pt x="1116907" y="882886"/>
                  </a:lnTo>
                  <a:lnTo>
                    <a:pt x="1124306" y="865026"/>
                  </a:lnTo>
                  <a:lnTo>
                    <a:pt x="1133697" y="861228"/>
                  </a:lnTo>
                  <a:lnTo>
                    <a:pt x="1142450" y="840603"/>
                  </a:lnTo>
                  <a:lnTo>
                    <a:pt x="1146299" y="838891"/>
                  </a:lnTo>
                  <a:lnTo>
                    <a:pt x="1155125" y="816024"/>
                  </a:lnTo>
                  <a:lnTo>
                    <a:pt x="1161769" y="813273"/>
                  </a:lnTo>
                  <a:lnTo>
                    <a:pt x="1169233" y="795251"/>
                  </a:lnTo>
                  <a:lnTo>
                    <a:pt x="1178559" y="791388"/>
                  </a:lnTo>
                  <a:lnTo>
                    <a:pt x="1186797" y="771501"/>
                  </a:lnTo>
                  <a:lnTo>
                    <a:pt x="1194256" y="768411"/>
                  </a:lnTo>
                  <a:lnTo>
                    <a:pt x="1201881" y="750003"/>
                  </a:lnTo>
                  <a:lnTo>
                    <a:pt x="1209725" y="746753"/>
                  </a:lnTo>
                  <a:lnTo>
                    <a:pt x="1218035" y="726693"/>
                  </a:lnTo>
                  <a:lnTo>
                    <a:pt x="1226516" y="723096"/>
                  </a:lnTo>
                  <a:lnTo>
                    <a:pt x="1234543" y="703255"/>
                  </a:lnTo>
                  <a:lnTo>
                    <a:pt x="1245305" y="698797"/>
                  </a:lnTo>
                  <a:lnTo>
                    <a:pt x="1251770" y="683190"/>
                  </a:lnTo>
                  <a:close/>
                  <a:moveTo>
                    <a:pt x="1251770" y="479297"/>
                  </a:moveTo>
                  <a:lnTo>
                    <a:pt x="1248413" y="480687"/>
                  </a:lnTo>
                  <a:lnTo>
                    <a:pt x="1242439" y="495110"/>
                  </a:lnTo>
                  <a:lnTo>
                    <a:pt x="1228302" y="501251"/>
                  </a:lnTo>
                  <a:lnTo>
                    <a:pt x="1221315" y="518942"/>
                  </a:lnTo>
                  <a:lnTo>
                    <a:pt x="1212832" y="522456"/>
                  </a:lnTo>
                  <a:lnTo>
                    <a:pt x="1205793" y="539450"/>
                  </a:lnTo>
                  <a:lnTo>
                    <a:pt x="1194268" y="544339"/>
                  </a:lnTo>
                  <a:lnTo>
                    <a:pt x="1187154" y="561934"/>
                  </a:lnTo>
                  <a:lnTo>
                    <a:pt x="1174158" y="567317"/>
                  </a:lnTo>
                  <a:lnTo>
                    <a:pt x="1167880" y="582474"/>
                  </a:lnTo>
                  <a:lnTo>
                    <a:pt x="1158689" y="586560"/>
                  </a:lnTo>
                  <a:lnTo>
                    <a:pt x="1151775" y="604472"/>
                  </a:lnTo>
                  <a:lnTo>
                    <a:pt x="1139257" y="609539"/>
                  </a:lnTo>
                  <a:lnTo>
                    <a:pt x="1131795" y="627145"/>
                  </a:lnTo>
                  <a:lnTo>
                    <a:pt x="1123108" y="630744"/>
                  </a:lnTo>
                  <a:lnTo>
                    <a:pt x="1114710" y="651018"/>
                  </a:lnTo>
                  <a:lnTo>
                    <a:pt x="1107638" y="653948"/>
                  </a:lnTo>
                  <a:lnTo>
                    <a:pt x="1100106" y="672132"/>
                  </a:lnTo>
                  <a:lnTo>
                    <a:pt x="1090848" y="676058"/>
                  </a:lnTo>
                  <a:lnTo>
                    <a:pt x="1081446" y="699297"/>
                  </a:lnTo>
                  <a:lnTo>
                    <a:pt x="1075152" y="701904"/>
                  </a:lnTo>
                  <a:lnTo>
                    <a:pt x="1067968" y="719246"/>
                  </a:lnTo>
                  <a:lnTo>
                    <a:pt x="1057042" y="723562"/>
                  </a:lnTo>
                  <a:lnTo>
                    <a:pt x="1049046" y="741968"/>
                  </a:lnTo>
                  <a:lnTo>
                    <a:pt x="1040251" y="745445"/>
                  </a:lnTo>
                  <a:lnTo>
                    <a:pt x="1030956" y="766865"/>
                  </a:lnTo>
                  <a:lnTo>
                    <a:pt x="1027196" y="768424"/>
                  </a:lnTo>
                  <a:lnTo>
                    <a:pt x="1019346" y="787373"/>
                  </a:lnTo>
                  <a:lnTo>
                    <a:pt x="1011726" y="790760"/>
                  </a:lnTo>
                  <a:lnTo>
                    <a:pt x="1002900" y="813626"/>
                  </a:lnTo>
                  <a:lnTo>
                    <a:pt x="996256" y="816379"/>
                  </a:lnTo>
                  <a:lnTo>
                    <a:pt x="988858" y="834239"/>
                  </a:lnTo>
                  <a:lnTo>
                    <a:pt x="979466" y="838037"/>
                  </a:lnTo>
                  <a:cubicBezTo>
                    <a:pt x="973587" y="843775"/>
                    <a:pt x="969951" y="851704"/>
                    <a:pt x="969951" y="860461"/>
                  </a:cubicBezTo>
                  <a:lnTo>
                    <a:pt x="970888" y="862668"/>
                  </a:lnTo>
                  <a:lnTo>
                    <a:pt x="966864" y="864336"/>
                  </a:lnTo>
                  <a:lnTo>
                    <a:pt x="959239" y="882744"/>
                  </a:lnTo>
                  <a:lnTo>
                    <a:pt x="951395" y="885993"/>
                  </a:lnTo>
                  <a:cubicBezTo>
                    <a:pt x="945655" y="891732"/>
                    <a:pt x="942106" y="899660"/>
                    <a:pt x="942106" y="908418"/>
                  </a:cubicBezTo>
                  <a:lnTo>
                    <a:pt x="942848" y="910210"/>
                  </a:lnTo>
                  <a:lnTo>
                    <a:pt x="937697" y="912292"/>
                  </a:lnTo>
                  <a:lnTo>
                    <a:pt x="928303" y="934433"/>
                  </a:lnTo>
                  <a:lnTo>
                    <a:pt x="922002" y="937044"/>
                  </a:lnTo>
                  <a:lnTo>
                    <a:pt x="912962" y="958865"/>
                  </a:lnTo>
                  <a:lnTo>
                    <a:pt x="909626" y="960248"/>
                  </a:lnTo>
                  <a:cubicBezTo>
                    <a:pt x="903886" y="965987"/>
                    <a:pt x="900337" y="973915"/>
                    <a:pt x="900337" y="982672"/>
                  </a:cubicBezTo>
                  <a:lnTo>
                    <a:pt x="900707" y="983567"/>
                  </a:lnTo>
                  <a:lnTo>
                    <a:pt x="897250" y="985000"/>
                  </a:lnTo>
                  <a:lnTo>
                    <a:pt x="888238" y="1006756"/>
                  </a:lnTo>
                  <a:lnTo>
                    <a:pt x="880460" y="1009977"/>
                  </a:lnTo>
                  <a:lnTo>
                    <a:pt x="871391" y="1031874"/>
                  </a:lnTo>
                  <a:lnTo>
                    <a:pt x="867858" y="1033409"/>
                  </a:lnTo>
                  <a:lnTo>
                    <a:pt x="858714" y="1056562"/>
                  </a:lnTo>
                  <a:lnTo>
                    <a:pt x="855482" y="1057933"/>
                  </a:lnTo>
                  <a:cubicBezTo>
                    <a:pt x="849743" y="1063812"/>
                    <a:pt x="846194" y="1071934"/>
                    <a:pt x="846194" y="1080905"/>
                  </a:cubicBezTo>
                  <a:lnTo>
                    <a:pt x="846824" y="1082465"/>
                  </a:lnTo>
                  <a:lnTo>
                    <a:pt x="843107" y="1084006"/>
                  </a:lnTo>
                  <a:cubicBezTo>
                    <a:pt x="837367" y="1089744"/>
                    <a:pt x="833818" y="1097673"/>
                    <a:pt x="833818" y="1106430"/>
                  </a:cubicBezTo>
                  <a:lnTo>
                    <a:pt x="834171" y="1107281"/>
                  </a:lnTo>
                  <a:lnTo>
                    <a:pt x="829863" y="1108983"/>
                  </a:lnTo>
                  <a:cubicBezTo>
                    <a:pt x="823705" y="1114862"/>
                    <a:pt x="819896" y="1122984"/>
                    <a:pt x="819896" y="1131955"/>
                  </a:cubicBezTo>
                  <a:lnTo>
                    <a:pt x="821037" y="1134585"/>
                  </a:lnTo>
                  <a:lnTo>
                    <a:pt x="819903" y="1135055"/>
                  </a:lnTo>
                  <a:cubicBezTo>
                    <a:pt x="814163" y="1140794"/>
                    <a:pt x="810614" y="1148722"/>
                    <a:pt x="810614" y="1157480"/>
                  </a:cubicBezTo>
                  <a:lnTo>
                    <a:pt x="811052" y="1158537"/>
                  </a:lnTo>
                  <a:lnTo>
                    <a:pt x="807527" y="1160033"/>
                  </a:lnTo>
                  <a:cubicBezTo>
                    <a:pt x="801787" y="1165912"/>
                    <a:pt x="798238" y="1174034"/>
                    <a:pt x="798238" y="1183005"/>
                  </a:cubicBezTo>
                  <a:lnTo>
                    <a:pt x="798869" y="1184565"/>
                  </a:lnTo>
                  <a:lnTo>
                    <a:pt x="795151" y="1186106"/>
                  </a:lnTo>
                  <a:cubicBezTo>
                    <a:pt x="789411" y="1191844"/>
                    <a:pt x="785862" y="1199773"/>
                    <a:pt x="785862" y="1208530"/>
                  </a:cubicBezTo>
                  <a:lnTo>
                    <a:pt x="786718" y="1210595"/>
                  </a:lnTo>
                  <a:lnTo>
                    <a:pt x="784548" y="1211536"/>
                  </a:lnTo>
                  <a:cubicBezTo>
                    <a:pt x="778670" y="1217695"/>
                    <a:pt x="775034" y="1226203"/>
                    <a:pt x="775034" y="1235602"/>
                  </a:cubicBezTo>
                  <a:lnTo>
                    <a:pt x="776178" y="1238497"/>
                  </a:lnTo>
                  <a:lnTo>
                    <a:pt x="771947" y="1240250"/>
                  </a:lnTo>
                  <a:cubicBezTo>
                    <a:pt x="766207" y="1245989"/>
                    <a:pt x="762658" y="1253917"/>
                    <a:pt x="762658" y="1262675"/>
                  </a:cubicBezTo>
                  <a:lnTo>
                    <a:pt x="763559" y="1264849"/>
                  </a:lnTo>
                  <a:lnTo>
                    <a:pt x="762665" y="1265228"/>
                  </a:lnTo>
                  <a:cubicBezTo>
                    <a:pt x="756925" y="1271107"/>
                    <a:pt x="753376" y="1279229"/>
                    <a:pt x="753376" y="1288200"/>
                  </a:cubicBezTo>
                  <a:lnTo>
                    <a:pt x="754094" y="1289975"/>
                  </a:lnTo>
                  <a:lnTo>
                    <a:pt x="750741" y="1291300"/>
                  </a:lnTo>
                  <a:cubicBezTo>
                    <a:pt x="744723" y="1297038"/>
                    <a:pt x="741000" y="1304967"/>
                    <a:pt x="741000" y="1313724"/>
                  </a:cubicBezTo>
                  <a:lnTo>
                    <a:pt x="742096" y="1316246"/>
                  </a:lnTo>
                  <a:lnTo>
                    <a:pt x="741006" y="1316731"/>
                  </a:lnTo>
                  <a:cubicBezTo>
                    <a:pt x="735268" y="1322889"/>
                    <a:pt x="731718" y="1331397"/>
                    <a:pt x="731718" y="1340796"/>
                  </a:cubicBezTo>
                  <a:lnTo>
                    <a:pt x="733093" y="1344357"/>
                  </a:lnTo>
                  <a:lnTo>
                    <a:pt x="730405" y="1345444"/>
                  </a:lnTo>
                  <a:cubicBezTo>
                    <a:pt x="724526" y="1351183"/>
                    <a:pt x="720890" y="1359111"/>
                    <a:pt x="720890" y="1367869"/>
                  </a:cubicBezTo>
                  <a:lnTo>
                    <a:pt x="721808" y="1370034"/>
                  </a:lnTo>
                  <a:lnTo>
                    <a:pt x="720895" y="1370421"/>
                  </a:lnTo>
                  <a:cubicBezTo>
                    <a:pt x="715157" y="1376300"/>
                    <a:pt x="711607" y="1384422"/>
                    <a:pt x="711607" y="1393393"/>
                  </a:cubicBezTo>
                  <a:lnTo>
                    <a:pt x="713753" y="1398701"/>
                  </a:lnTo>
                  <a:lnTo>
                    <a:pt x="711613" y="1399588"/>
                  </a:lnTo>
                  <a:cubicBezTo>
                    <a:pt x="705875" y="1405326"/>
                    <a:pt x="702325" y="1413255"/>
                    <a:pt x="702325" y="1422012"/>
                  </a:cubicBezTo>
                  <a:lnTo>
                    <a:pt x="703695" y="1425322"/>
                  </a:lnTo>
                  <a:lnTo>
                    <a:pt x="702333" y="1425886"/>
                  </a:lnTo>
                  <a:cubicBezTo>
                    <a:pt x="696593" y="1431624"/>
                    <a:pt x="693044" y="1439553"/>
                    <a:pt x="693044" y="1448310"/>
                  </a:cubicBezTo>
                  <a:lnTo>
                    <a:pt x="694961" y="1452939"/>
                  </a:lnTo>
                  <a:lnTo>
                    <a:pt x="693050" y="1453731"/>
                  </a:lnTo>
                  <a:cubicBezTo>
                    <a:pt x="687311" y="1459470"/>
                    <a:pt x="683761" y="1467398"/>
                    <a:pt x="683761" y="1476156"/>
                  </a:cubicBezTo>
                  <a:lnTo>
                    <a:pt x="685454" y="1480240"/>
                  </a:lnTo>
                  <a:lnTo>
                    <a:pt x="676027" y="1502455"/>
                  </a:lnTo>
                  <a:lnTo>
                    <a:pt x="678025" y="1507162"/>
                  </a:lnTo>
                  <a:lnTo>
                    <a:pt x="676261" y="1507876"/>
                  </a:lnTo>
                  <a:cubicBezTo>
                    <a:pt x="670382" y="1513614"/>
                    <a:pt x="666745" y="1521543"/>
                    <a:pt x="666745" y="1530300"/>
                  </a:cubicBezTo>
                  <a:lnTo>
                    <a:pt x="668219" y="1533773"/>
                  </a:lnTo>
                  <a:lnTo>
                    <a:pt x="667205" y="1534174"/>
                  </a:lnTo>
                  <a:cubicBezTo>
                    <a:pt x="661187" y="1539912"/>
                    <a:pt x="657463" y="1547841"/>
                    <a:pt x="657463" y="1556598"/>
                  </a:cubicBezTo>
                  <a:lnTo>
                    <a:pt x="660200" y="1562897"/>
                  </a:lnTo>
                  <a:lnTo>
                    <a:pt x="651276" y="1584444"/>
                  </a:lnTo>
                  <a:lnTo>
                    <a:pt x="654269" y="1591670"/>
                  </a:lnTo>
                  <a:lnTo>
                    <a:pt x="645088" y="1613837"/>
                  </a:lnTo>
                  <a:lnTo>
                    <a:pt x="645912" y="1615825"/>
                  </a:lnTo>
                  <a:lnTo>
                    <a:pt x="645094" y="1616164"/>
                  </a:lnTo>
                  <a:cubicBezTo>
                    <a:pt x="639356" y="1621902"/>
                    <a:pt x="635806" y="1629831"/>
                    <a:pt x="635806" y="1638588"/>
                  </a:cubicBezTo>
                  <a:lnTo>
                    <a:pt x="638533" y="1645173"/>
                  </a:lnTo>
                  <a:lnTo>
                    <a:pt x="637587" y="1645556"/>
                  </a:lnTo>
                  <a:cubicBezTo>
                    <a:pt x="631708" y="1651294"/>
                    <a:pt x="628072" y="1659223"/>
                    <a:pt x="628072" y="1667980"/>
                  </a:cubicBezTo>
                  <a:lnTo>
                    <a:pt x="630939" y="1674738"/>
                  </a:lnTo>
                  <a:lnTo>
                    <a:pt x="621883" y="1696599"/>
                  </a:lnTo>
                  <a:lnTo>
                    <a:pt x="624717" y="1703439"/>
                  </a:lnTo>
                  <a:lnTo>
                    <a:pt x="615696" y="1725218"/>
                  </a:lnTo>
                  <a:lnTo>
                    <a:pt x="618420" y="1731796"/>
                  </a:lnTo>
                  <a:lnTo>
                    <a:pt x="609508" y="1753838"/>
                  </a:lnTo>
                  <a:lnTo>
                    <a:pt x="611786" y="1759473"/>
                  </a:lnTo>
                  <a:lnTo>
                    <a:pt x="603321" y="1780910"/>
                  </a:lnTo>
                  <a:lnTo>
                    <a:pt x="605929" y="1787516"/>
                  </a:lnTo>
                  <a:lnTo>
                    <a:pt x="597132" y="1808755"/>
                  </a:lnTo>
                  <a:lnTo>
                    <a:pt x="601352" y="1818943"/>
                  </a:lnTo>
                  <a:lnTo>
                    <a:pt x="594038" y="1836600"/>
                  </a:lnTo>
                  <a:lnTo>
                    <a:pt x="597031" y="1843827"/>
                  </a:lnTo>
                  <a:lnTo>
                    <a:pt x="587850" y="1865993"/>
                  </a:lnTo>
                  <a:lnTo>
                    <a:pt x="592069" y="1876181"/>
                  </a:lnTo>
                  <a:lnTo>
                    <a:pt x="584756" y="1893839"/>
                  </a:lnTo>
                  <a:lnTo>
                    <a:pt x="587637" y="1900793"/>
                  </a:lnTo>
                  <a:lnTo>
                    <a:pt x="586536" y="1901259"/>
                  </a:lnTo>
                  <a:cubicBezTo>
                    <a:pt x="580657" y="1907278"/>
                    <a:pt x="577021" y="1915593"/>
                    <a:pt x="577021" y="1924778"/>
                  </a:cubicBezTo>
                  <a:lnTo>
                    <a:pt x="581179" y="1935055"/>
                  </a:lnTo>
                  <a:lnTo>
                    <a:pt x="573927" y="1953396"/>
                  </a:lnTo>
                  <a:lnTo>
                    <a:pt x="578609" y="1965237"/>
                  </a:lnTo>
                  <a:lnTo>
                    <a:pt x="570833" y="1983562"/>
                  </a:lnTo>
                  <a:lnTo>
                    <a:pt x="573913" y="1990822"/>
                  </a:lnTo>
                  <a:lnTo>
                    <a:pt x="564645" y="2012181"/>
                  </a:lnTo>
                  <a:lnTo>
                    <a:pt x="569312" y="2022936"/>
                  </a:lnTo>
                  <a:lnTo>
                    <a:pt x="561551" y="2040801"/>
                  </a:lnTo>
                  <a:lnTo>
                    <a:pt x="567784" y="2055147"/>
                  </a:lnTo>
                  <a:lnTo>
                    <a:pt x="561551" y="2070193"/>
                  </a:lnTo>
                  <a:lnTo>
                    <a:pt x="565770" y="2080381"/>
                  </a:lnTo>
                  <a:lnTo>
                    <a:pt x="558457" y="2098038"/>
                  </a:lnTo>
                  <a:lnTo>
                    <a:pt x="563638" y="2110546"/>
                  </a:lnTo>
                  <a:lnTo>
                    <a:pt x="555363" y="2130525"/>
                  </a:lnTo>
                  <a:lnTo>
                    <a:pt x="559654" y="2140883"/>
                  </a:lnTo>
                  <a:lnTo>
                    <a:pt x="552269" y="2159144"/>
                  </a:lnTo>
                  <a:lnTo>
                    <a:pt x="558125" y="2173626"/>
                  </a:lnTo>
                  <a:lnTo>
                    <a:pt x="552269" y="2187762"/>
                  </a:lnTo>
                  <a:lnTo>
                    <a:pt x="556694" y="2198446"/>
                  </a:lnTo>
                  <a:lnTo>
                    <a:pt x="549175" y="2217928"/>
                  </a:lnTo>
                  <a:lnTo>
                    <a:pt x="555202" y="2233543"/>
                  </a:lnTo>
                  <a:lnTo>
                    <a:pt x="549175" y="2248095"/>
                  </a:lnTo>
                  <a:lnTo>
                    <a:pt x="555263" y="2262791"/>
                  </a:lnTo>
                  <a:lnTo>
                    <a:pt x="549175" y="2277487"/>
                  </a:lnTo>
                  <a:lnTo>
                    <a:pt x="555583" y="2292956"/>
                  </a:lnTo>
                  <a:lnTo>
                    <a:pt x="549175" y="2308426"/>
                  </a:lnTo>
                  <a:lnTo>
                    <a:pt x="555263" y="2323123"/>
                  </a:lnTo>
                  <a:lnTo>
                    <a:pt x="549175" y="2337819"/>
                  </a:lnTo>
                  <a:lnTo>
                    <a:pt x="554420" y="2350482"/>
                  </a:lnTo>
                  <a:lnTo>
                    <a:pt x="607356" y="2350482"/>
                  </a:lnTo>
                  <a:lnTo>
                    <a:pt x="612602" y="2337819"/>
                  </a:lnTo>
                  <a:lnTo>
                    <a:pt x="606514" y="2323123"/>
                  </a:lnTo>
                  <a:lnTo>
                    <a:pt x="612602" y="2308426"/>
                  </a:lnTo>
                  <a:lnTo>
                    <a:pt x="606194" y="2292956"/>
                  </a:lnTo>
                  <a:lnTo>
                    <a:pt x="612602" y="2277487"/>
                  </a:lnTo>
                  <a:lnTo>
                    <a:pt x="606514" y="2262791"/>
                  </a:lnTo>
                  <a:lnTo>
                    <a:pt x="612602" y="2248095"/>
                  </a:lnTo>
                  <a:lnTo>
                    <a:pt x="606574" y="2233544"/>
                  </a:lnTo>
                  <a:lnTo>
                    <a:pt x="612602" y="2217928"/>
                  </a:lnTo>
                  <a:lnTo>
                    <a:pt x="608067" y="2206180"/>
                  </a:lnTo>
                  <a:lnTo>
                    <a:pt x="615696" y="2187762"/>
                  </a:lnTo>
                  <a:lnTo>
                    <a:pt x="609840" y="2173626"/>
                  </a:lnTo>
                  <a:lnTo>
                    <a:pt x="615696" y="2159144"/>
                  </a:lnTo>
                  <a:lnTo>
                    <a:pt x="611368" y="2148441"/>
                  </a:lnTo>
                  <a:lnTo>
                    <a:pt x="618789" y="2130525"/>
                  </a:lnTo>
                  <a:lnTo>
                    <a:pt x="613608" y="2118016"/>
                  </a:lnTo>
                  <a:lnTo>
                    <a:pt x="621883" y="2098038"/>
                  </a:lnTo>
                  <a:lnTo>
                    <a:pt x="617664" y="2087850"/>
                  </a:lnTo>
                  <a:lnTo>
                    <a:pt x="624977" y="2070193"/>
                  </a:lnTo>
                  <a:lnTo>
                    <a:pt x="620256" y="2058793"/>
                  </a:lnTo>
                  <a:lnTo>
                    <a:pt x="628072" y="2040801"/>
                  </a:lnTo>
                  <a:lnTo>
                    <a:pt x="624181" y="2031841"/>
                  </a:lnTo>
                  <a:lnTo>
                    <a:pt x="632712" y="2012181"/>
                  </a:lnTo>
                  <a:lnTo>
                    <a:pt x="628137" y="2001638"/>
                  </a:lnTo>
                  <a:lnTo>
                    <a:pt x="635807" y="1983562"/>
                  </a:lnTo>
                  <a:lnTo>
                    <a:pt x="631234" y="1972785"/>
                  </a:lnTo>
                  <a:lnTo>
                    <a:pt x="638900" y="1953396"/>
                  </a:lnTo>
                  <a:lnTo>
                    <a:pt x="634707" y="1942790"/>
                  </a:lnTo>
                  <a:lnTo>
                    <a:pt x="641994" y="1924778"/>
                  </a:lnTo>
                  <a:lnTo>
                    <a:pt x="638599" y="1916385"/>
                  </a:lnTo>
                  <a:lnTo>
                    <a:pt x="638895" y="1916263"/>
                  </a:lnTo>
                  <a:cubicBezTo>
                    <a:pt x="644633" y="1910525"/>
                    <a:pt x="648182" y="1902596"/>
                    <a:pt x="648182" y="1893839"/>
                  </a:cubicBezTo>
                  <a:lnTo>
                    <a:pt x="643963" y="1883651"/>
                  </a:lnTo>
                  <a:lnTo>
                    <a:pt x="651276" y="1865993"/>
                  </a:lnTo>
                  <a:lnTo>
                    <a:pt x="648283" y="1858767"/>
                  </a:lnTo>
                  <a:lnTo>
                    <a:pt x="657464" y="1836600"/>
                  </a:lnTo>
                  <a:lnTo>
                    <a:pt x="653245" y="1826412"/>
                  </a:lnTo>
                  <a:lnTo>
                    <a:pt x="660558" y="1808755"/>
                  </a:lnTo>
                  <a:lnTo>
                    <a:pt x="658097" y="1802812"/>
                  </a:lnTo>
                  <a:lnTo>
                    <a:pt x="666746" y="1780910"/>
                  </a:lnTo>
                  <a:lnTo>
                    <a:pt x="664396" y="1774956"/>
                  </a:lnTo>
                  <a:lnTo>
                    <a:pt x="672934" y="1753838"/>
                  </a:lnTo>
                  <a:lnTo>
                    <a:pt x="670135" y="1746915"/>
                  </a:lnTo>
                  <a:lnTo>
                    <a:pt x="679122" y="1725218"/>
                  </a:lnTo>
                  <a:lnTo>
                    <a:pt x="676865" y="1719768"/>
                  </a:lnTo>
                  <a:lnTo>
                    <a:pt x="677342" y="1719570"/>
                  </a:lnTo>
                  <a:cubicBezTo>
                    <a:pt x="683220" y="1713691"/>
                    <a:pt x="686858" y="1705570"/>
                    <a:pt x="686858" y="1696599"/>
                  </a:cubicBezTo>
                  <a:lnTo>
                    <a:pt x="683915" y="1689496"/>
                  </a:lnTo>
                  <a:lnTo>
                    <a:pt x="693045" y="1667980"/>
                  </a:lnTo>
                  <a:lnTo>
                    <a:pt x="690015" y="1660839"/>
                  </a:lnTo>
                  <a:lnTo>
                    <a:pt x="699232" y="1638588"/>
                  </a:lnTo>
                  <a:lnTo>
                    <a:pt x="698408" y="1636599"/>
                  </a:lnTo>
                  <a:lnTo>
                    <a:pt x="699225" y="1636261"/>
                  </a:lnTo>
                  <a:cubicBezTo>
                    <a:pt x="704965" y="1630522"/>
                    <a:pt x="708514" y="1622594"/>
                    <a:pt x="708514" y="1613837"/>
                  </a:cubicBezTo>
                  <a:lnTo>
                    <a:pt x="705521" y="1606610"/>
                  </a:lnTo>
                  <a:lnTo>
                    <a:pt x="714703" y="1584444"/>
                  </a:lnTo>
                  <a:lnTo>
                    <a:pt x="712708" y="1579629"/>
                  </a:lnTo>
                  <a:lnTo>
                    <a:pt x="714243" y="1579023"/>
                  </a:lnTo>
                  <a:cubicBezTo>
                    <a:pt x="720263" y="1573284"/>
                    <a:pt x="723984" y="1565356"/>
                    <a:pt x="723984" y="1556598"/>
                  </a:cubicBezTo>
                  <a:lnTo>
                    <a:pt x="722253" y="1552611"/>
                  </a:lnTo>
                  <a:lnTo>
                    <a:pt x="731720" y="1530300"/>
                  </a:lnTo>
                  <a:lnTo>
                    <a:pt x="729722" y="1525593"/>
                  </a:lnTo>
                  <a:lnTo>
                    <a:pt x="731486" y="1524879"/>
                  </a:lnTo>
                  <a:cubicBezTo>
                    <a:pt x="737365" y="1519141"/>
                    <a:pt x="741001" y="1511212"/>
                    <a:pt x="741001" y="1502455"/>
                  </a:cubicBezTo>
                  <a:lnTo>
                    <a:pt x="738620" y="1496842"/>
                  </a:lnTo>
                  <a:lnTo>
                    <a:pt x="747189" y="1476156"/>
                  </a:lnTo>
                  <a:lnTo>
                    <a:pt x="745271" y="1471526"/>
                  </a:lnTo>
                  <a:lnTo>
                    <a:pt x="747181" y="1470735"/>
                  </a:lnTo>
                  <a:cubicBezTo>
                    <a:pt x="752920" y="1464996"/>
                    <a:pt x="756470" y="1457068"/>
                    <a:pt x="756470" y="1448310"/>
                  </a:cubicBezTo>
                  <a:lnTo>
                    <a:pt x="755100" y="1445002"/>
                  </a:lnTo>
                  <a:lnTo>
                    <a:pt x="756462" y="1444437"/>
                  </a:lnTo>
                  <a:cubicBezTo>
                    <a:pt x="762202" y="1438698"/>
                    <a:pt x="765751" y="1430770"/>
                    <a:pt x="765751" y="1422012"/>
                  </a:cubicBezTo>
                  <a:lnTo>
                    <a:pt x="763760" y="1417207"/>
                  </a:lnTo>
                  <a:lnTo>
                    <a:pt x="765744" y="1416365"/>
                  </a:lnTo>
                  <a:cubicBezTo>
                    <a:pt x="771484" y="1410486"/>
                    <a:pt x="775033" y="1402364"/>
                    <a:pt x="775033" y="1393393"/>
                  </a:cubicBezTo>
                  <a:lnTo>
                    <a:pt x="774140" y="1391186"/>
                  </a:lnTo>
                  <a:lnTo>
                    <a:pt x="776349" y="1390293"/>
                  </a:lnTo>
                  <a:cubicBezTo>
                    <a:pt x="782227" y="1384555"/>
                    <a:pt x="785863" y="1376626"/>
                    <a:pt x="785863" y="1367869"/>
                  </a:cubicBezTo>
                  <a:lnTo>
                    <a:pt x="784788" y="1365335"/>
                  </a:lnTo>
                  <a:lnTo>
                    <a:pt x="785856" y="1364862"/>
                  </a:lnTo>
                  <a:cubicBezTo>
                    <a:pt x="791594" y="1358702"/>
                    <a:pt x="795144" y="1350194"/>
                    <a:pt x="795144" y="1340796"/>
                  </a:cubicBezTo>
                  <a:lnTo>
                    <a:pt x="793936" y="1337666"/>
                  </a:lnTo>
                  <a:lnTo>
                    <a:pt x="797779" y="1336149"/>
                  </a:lnTo>
                  <a:cubicBezTo>
                    <a:pt x="803798" y="1330410"/>
                    <a:pt x="807521" y="1322482"/>
                    <a:pt x="807521" y="1313724"/>
                  </a:cubicBezTo>
                  <a:lnTo>
                    <a:pt x="806583" y="1311566"/>
                  </a:lnTo>
                  <a:lnTo>
                    <a:pt x="807513" y="1311171"/>
                  </a:lnTo>
                  <a:cubicBezTo>
                    <a:pt x="813252" y="1305292"/>
                    <a:pt x="816802" y="1297171"/>
                    <a:pt x="816802" y="1288200"/>
                  </a:cubicBezTo>
                  <a:lnTo>
                    <a:pt x="815727" y="1285542"/>
                  </a:lnTo>
                  <a:lnTo>
                    <a:pt x="816795" y="1285099"/>
                  </a:lnTo>
                  <a:cubicBezTo>
                    <a:pt x="822534" y="1279361"/>
                    <a:pt x="826084" y="1271432"/>
                    <a:pt x="826084" y="1262675"/>
                  </a:cubicBezTo>
                  <a:lnTo>
                    <a:pt x="825700" y="1261747"/>
                  </a:lnTo>
                  <a:lnTo>
                    <a:pt x="830491" y="1259668"/>
                  </a:lnTo>
                  <a:cubicBezTo>
                    <a:pt x="836370" y="1253508"/>
                    <a:pt x="840007" y="1245000"/>
                    <a:pt x="840007" y="1235602"/>
                  </a:cubicBezTo>
                  <a:lnTo>
                    <a:pt x="838427" y="1231607"/>
                  </a:lnTo>
                  <a:lnTo>
                    <a:pt x="840000" y="1230955"/>
                  </a:lnTo>
                  <a:cubicBezTo>
                    <a:pt x="845739" y="1225216"/>
                    <a:pt x="849289" y="1217288"/>
                    <a:pt x="849289" y="1208530"/>
                  </a:cubicBezTo>
                  <a:lnTo>
                    <a:pt x="848850" y="1207472"/>
                  </a:lnTo>
                  <a:lnTo>
                    <a:pt x="852376" y="1205976"/>
                  </a:lnTo>
                  <a:cubicBezTo>
                    <a:pt x="858114" y="1200097"/>
                    <a:pt x="861664" y="1191976"/>
                    <a:pt x="861664" y="1183005"/>
                  </a:cubicBezTo>
                  <a:lnTo>
                    <a:pt x="861033" y="1181444"/>
                  </a:lnTo>
                  <a:lnTo>
                    <a:pt x="864752" y="1179904"/>
                  </a:lnTo>
                  <a:cubicBezTo>
                    <a:pt x="870490" y="1174166"/>
                    <a:pt x="874040" y="1166237"/>
                    <a:pt x="874040" y="1157480"/>
                  </a:cubicBezTo>
                  <a:lnTo>
                    <a:pt x="873688" y="1156630"/>
                  </a:lnTo>
                  <a:lnTo>
                    <a:pt x="877995" y="1154927"/>
                  </a:lnTo>
                  <a:cubicBezTo>
                    <a:pt x="884153" y="1149048"/>
                    <a:pt x="887962" y="1140926"/>
                    <a:pt x="887962" y="1131955"/>
                  </a:cubicBezTo>
                  <a:lnTo>
                    <a:pt x="886821" y="1129324"/>
                  </a:lnTo>
                  <a:lnTo>
                    <a:pt x="887956" y="1128855"/>
                  </a:lnTo>
                  <a:cubicBezTo>
                    <a:pt x="893694" y="1123116"/>
                    <a:pt x="897244" y="1115188"/>
                    <a:pt x="897244" y="1106430"/>
                  </a:cubicBezTo>
                  <a:lnTo>
                    <a:pt x="896806" y="1105372"/>
                  </a:lnTo>
                  <a:lnTo>
                    <a:pt x="900331" y="1103876"/>
                  </a:lnTo>
                  <a:lnTo>
                    <a:pt x="909186" y="1081976"/>
                  </a:lnTo>
                  <a:lnTo>
                    <a:pt x="912707" y="1080447"/>
                  </a:lnTo>
                  <a:lnTo>
                    <a:pt x="921609" y="1057906"/>
                  </a:lnTo>
                  <a:lnTo>
                    <a:pt x="926403" y="1055920"/>
                  </a:lnTo>
                  <a:cubicBezTo>
                    <a:pt x="932282" y="1050041"/>
                    <a:pt x="935919" y="1041920"/>
                    <a:pt x="935919" y="1032949"/>
                  </a:cubicBezTo>
                  <a:lnTo>
                    <a:pt x="935728" y="1032487"/>
                  </a:lnTo>
                  <a:lnTo>
                    <a:pt x="942099" y="1029849"/>
                  </a:lnTo>
                  <a:cubicBezTo>
                    <a:pt x="947838" y="1024110"/>
                    <a:pt x="951388" y="1016182"/>
                    <a:pt x="951388" y="1007424"/>
                  </a:cubicBezTo>
                  <a:lnTo>
                    <a:pt x="951017" y="1006529"/>
                  </a:lnTo>
                  <a:lnTo>
                    <a:pt x="954475" y="1005097"/>
                  </a:lnTo>
                  <a:lnTo>
                    <a:pt x="963514" y="983275"/>
                  </a:lnTo>
                  <a:lnTo>
                    <a:pt x="966851" y="981893"/>
                  </a:lnTo>
                  <a:lnTo>
                    <a:pt x="975787" y="960317"/>
                  </a:lnTo>
                  <a:lnTo>
                    <a:pt x="983641" y="957141"/>
                  </a:lnTo>
                  <a:cubicBezTo>
                    <a:pt x="989520" y="951403"/>
                    <a:pt x="993156" y="943474"/>
                    <a:pt x="993156" y="934717"/>
                  </a:cubicBezTo>
                  <a:lnTo>
                    <a:pt x="992220" y="932510"/>
                  </a:lnTo>
                  <a:lnTo>
                    <a:pt x="996244" y="930842"/>
                  </a:lnTo>
                  <a:lnTo>
                    <a:pt x="1003869" y="912435"/>
                  </a:lnTo>
                  <a:lnTo>
                    <a:pt x="1011713" y="909185"/>
                  </a:lnTo>
                  <a:cubicBezTo>
                    <a:pt x="1017452" y="903446"/>
                    <a:pt x="1021002" y="895518"/>
                    <a:pt x="1021002" y="886760"/>
                  </a:cubicBezTo>
                  <a:lnTo>
                    <a:pt x="1020259" y="884968"/>
                  </a:lnTo>
                  <a:lnTo>
                    <a:pt x="1025409" y="882886"/>
                  </a:lnTo>
                  <a:lnTo>
                    <a:pt x="1033212" y="864498"/>
                  </a:lnTo>
                  <a:lnTo>
                    <a:pt x="1041105" y="861228"/>
                  </a:lnTo>
                  <a:lnTo>
                    <a:pt x="1048955" y="842279"/>
                  </a:lnTo>
                  <a:lnTo>
                    <a:pt x="1056575" y="838891"/>
                  </a:lnTo>
                  <a:lnTo>
                    <a:pt x="1065401" y="816024"/>
                  </a:lnTo>
                  <a:lnTo>
                    <a:pt x="1072045" y="813273"/>
                  </a:lnTo>
                  <a:lnTo>
                    <a:pt x="1079686" y="794827"/>
                  </a:lnTo>
                  <a:lnTo>
                    <a:pt x="1088382" y="791388"/>
                  </a:lnTo>
                  <a:lnTo>
                    <a:pt x="1097168" y="771141"/>
                  </a:lnTo>
                  <a:lnTo>
                    <a:pt x="1104079" y="768411"/>
                  </a:lnTo>
                  <a:lnTo>
                    <a:pt x="1112058" y="750043"/>
                  </a:lnTo>
                  <a:lnTo>
                    <a:pt x="1120001" y="746753"/>
                  </a:lnTo>
                  <a:lnTo>
                    <a:pt x="1128311" y="726693"/>
                  </a:lnTo>
                  <a:lnTo>
                    <a:pt x="1136791" y="723096"/>
                  </a:lnTo>
                  <a:lnTo>
                    <a:pt x="1145442" y="701715"/>
                  </a:lnTo>
                  <a:lnTo>
                    <a:pt x="1152487" y="698797"/>
                  </a:lnTo>
                  <a:lnTo>
                    <a:pt x="1160885" y="678522"/>
                  </a:lnTo>
                  <a:lnTo>
                    <a:pt x="1167957" y="675593"/>
                  </a:lnTo>
                  <a:lnTo>
                    <a:pt x="1173506" y="662197"/>
                  </a:lnTo>
                  <a:lnTo>
                    <a:pt x="1187388" y="656577"/>
                  </a:lnTo>
                  <a:lnTo>
                    <a:pt x="1195068" y="638457"/>
                  </a:lnTo>
                  <a:lnTo>
                    <a:pt x="1203538" y="634691"/>
                  </a:lnTo>
                  <a:lnTo>
                    <a:pt x="1210942" y="615507"/>
                  </a:lnTo>
                  <a:lnTo>
                    <a:pt x="1219007" y="612166"/>
                  </a:lnTo>
                  <a:lnTo>
                    <a:pt x="1225717" y="595970"/>
                  </a:lnTo>
                  <a:lnTo>
                    <a:pt x="1239117" y="590283"/>
                  </a:lnTo>
                  <a:lnTo>
                    <a:pt x="1246543" y="571918"/>
                  </a:lnTo>
                  <a:lnTo>
                    <a:pt x="1251770" y="569753"/>
                  </a:lnTo>
                  <a:close/>
                  <a:moveTo>
                    <a:pt x="1251770" y="378478"/>
                  </a:moveTo>
                  <a:lnTo>
                    <a:pt x="1251507" y="378587"/>
                  </a:lnTo>
                  <a:lnTo>
                    <a:pt x="1245501" y="393085"/>
                  </a:lnTo>
                  <a:lnTo>
                    <a:pt x="1231622" y="398697"/>
                  </a:lnTo>
                  <a:lnTo>
                    <a:pt x="1226072" y="411776"/>
                  </a:lnTo>
                  <a:lnTo>
                    <a:pt x="1212832" y="417261"/>
                  </a:lnTo>
                  <a:lnTo>
                    <a:pt x="1205793" y="434255"/>
                  </a:lnTo>
                  <a:lnTo>
                    <a:pt x="1194268" y="439144"/>
                  </a:lnTo>
                  <a:lnTo>
                    <a:pt x="1188657" y="453024"/>
                  </a:lnTo>
                  <a:lnTo>
                    <a:pt x="1174158" y="459029"/>
                  </a:lnTo>
                  <a:lnTo>
                    <a:pt x="1167174" y="475891"/>
                  </a:lnTo>
                  <a:lnTo>
                    <a:pt x="1155595" y="480687"/>
                  </a:lnTo>
                  <a:lnTo>
                    <a:pt x="1148840" y="496996"/>
                  </a:lnTo>
                  <a:lnTo>
                    <a:pt x="1138804" y="501251"/>
                  </a:lnTo>
                  <a:lnTo>
                    <a:pt x="1132281" y="517374"/>
                  </a:lnTo>
                  <a:lnTo>
                    <a:pt x="1120014" y="522456"/>
                  </a:lnTo>
                  <a:lnTo>
                    <a:pt x="1112974" y="539450"/>
                  </a:lnTo>
                  <a:lnTo>
                    <a:pt x="1101450" y="544339"/>
                  </a:lnTo>
                  <a:lnTo>
                    <a:pt x="1093625" y="563692"/>
                  </a:lnTo>
                  <a:lnTo>
                    <a:pt x="1084660" y="567317"/>
                  </a:lnTo>
                  <a:lnTo>
                    <a:pt x="1078965" y="580740"/>
                  </a:lnTo>
                  <a:lnTo>
                    <a:pt x="1065870" y="586560"/>
                  </a:lnTo>
                  <a:lnTo>
                    <a:pt x="1058331" y="606093"/>
                  </a:lnTo>
                  <a:lnTo>
                    <a:pt x="1050401" y="609539"/>
                  </a:lnTo>
                  <a:lnTo>
                    <a:pt x="1044015" y="625708"/>
                  </a:lnTo>
                  <a:lnTo>
                    <a:pt x="1030969" y="630744"/>
                  </a:lnTo>
                  <a:lnTo>
                    <a:pt x="1021971" y="650985"/>
                  </a:lnTo>
                  <a:lnTo>
                    <a:pt x="1014820" y="653948"/>
                  </a:lnTo>
                  <a:lnTo>
                    <a:pt x="1007046" y="672715"/>
                  </a:lnTo>
                  <a:lnTo>
                    <a:pt x="999350" y="676058"/>
                  </a:lnTo>
                  <a:lnTo>
                    <a:pt x="990394" y="698737"/>
                  </a:lnTo>
                  <a:lnTo>
                    <a:pt x="982560" y="701904"/>
                  </a:lnTo>
                  <a:lnTo>
                    <a:pt x="974758" y="720292"/>
                  </a:lnTo>
                  <a:lnTo>
                    <a:pt x="966864" y="723562"/>
                  </a:lnTo>
                  <a:lnTo>
                    <a:pt x="959166" y="742147"/>
                  </a:lnTo>
                  <a:lnTo>
                    <a:pt x="951395" y="745445"/>
                  </a:lnTo>
                  <a:lnTo>
                    <a:pt x="943569" y="764799"/>
                  </a:lnTo>
                  <a:lnTo>
                    <a:pt x="934603" y="768424"/>
                  </a:lnTo>
                  <a:lnTo>
                    <a:pt x="926571" y="787354"/>
                  </a:lnTo>
                  <a:lnTo>
                    <a:pt x="918908" y="790760"/>
                  </a:lnTo>
                  <a:lnTo>
                    <a:pt x="910082" y="813626"/>
                  </a:lnTo>
                  <a:lnTo>
                    <a:pt x="903438" y="816379"/>
                  </a:lnTo>
                  <a:lnTo>
                    <a:pt x="895417" y="835742"/>
                  </a:lnTo>
                  <a:lnTo>
                    <a:pt x="889742" y="838037"/>
                  </a:lnTo>
                  <a:cubicBezTo>
                    <a:pt x="883863" y="843775"/>
                    <a:pt x="880227" y="851704"/>
                    <a:pt x="880227" y="860461"/>
                  </a:cubicBezTo>
                  <a:lnTo>
                    <a:pt x="880702" y="861579"/>
                  </a:lnTo>
                  <a:lnTo>
                    <a:pt x="874046" y="864336"/>
                  </a:lnTo>
                  <a:lnTo>
                    <a:pt x="866421" y="882744"/>
                  </a:lnTo>
                  <a:lnTo>
                    <a:pt x="858576" y="885993"/>
                  </a:lnTo>
                  <a:cubicBezTo>
                    <a:pt x="852837" y="891732"/>
                    <a:pt x="849288" y="899660"/>
                    <a:pt x="849288" y="908418"/>
                  </a:cubicBezTo>
                  <a:lnTo>
                    <a:pt x="850206" y="910633"/>
                  </a:lnTo>
                  <a:lnTo>
                    <a:pt x="846201" y="912292"/>
                  </a:lnTo>
                  <a:lnTo>
                    <a:pt x="837106" y="934248"/>
                  </a:lnTo>
                  <a:lnTo>
                    <a:pt x="829863" y="937044"/>
                  </a:lnTo>
                  <a:lnTo>
                    <a:pt x="820167" y="958856"/>
                  </a:lnTo>
                  <a:lnTo>
                    <a:pt x="816808" y="960248"/>
                  </a:lnTo>
                  <a:cubicBezTo>
                    <a:pt x="811068" y="965987"/>
                    <a:pt x="807519" y="973915"/>
                    <a:pt x="807519" y="982672"/>
                  </a:cubicBezTo>
                  <a:lnTo>
                    <a:pt x="807889" y="983567"/>
                  </a:lnTo>
                  <a:lnTo>
                    <a:pt x="804432" y="985000"/>
                  </a:lnTo>
                  <a:cubicBezTo>
                    <a:pt x="798692" y="990738"/>
                    <a:pt x="795143" y="998666"/>
                    <a:pt x="795143" y="1007424"/>
                  </a:cubicBezTo>
                  <a:lnTo>
                    <a:pt x="795582" y="1008481"/>
                  </a:lnTo>
                  <a:lnTo>
                    <a:pt x="792056" y="1009977"/>
                  </a:lnTo>
                  <a:lnTo>
                    <a:pt x="783456" y="1031248"/>
                  </a:lnTo>
                  <a:lnTo>
                    <a:pt x="778362" y="1033409"/>
                  </a:lnTo>
                  <a:lnTo>
                    <a:pt x="768995" y="1056560"/>
                  </a:lnTo>
                  <a:lnTo>
                    <a:pt x="765760" y="1057933"/>
                  </a:lnTo>
                  <a:cubicBezTo>
                    <a:pt x="760020" y="1063812"/>
                    <a:pt x="756470" y="1071934"/>
                    <a:pt x="756470" y="1080905"/>
                  </a:cubicBezTo>
                  <a:lnTo>
                    <a:pt x="757102" y="1082465"/>
                  </a:lnTo>
                  <a:lnTo>
                    <a:pt x="753383" y="1084006"/>
                  </a:lnTo>
                  <a:cubicBezTo>
                    <a:pt x="747645" y="1089744"/>
                    <a:pt x="744095" y="1097673"/>
                    <a:pt x="744095" y="1106430"/>
                  </a:cubicBezTo>
                  <a:lnTo>
                    <a:pt x="744533" y="1107487"/>
                  </a:lnTo>
                  <a:lnTo>
                    <a:pt x="741007" y="1108983"/>
                  </a:lnTo>
                  <a:cubicBezTo>
                    <a:pt x="735269" y="1114862"/>
                    <a:pt x="731719" y="1122984"/>
                    <a:pt x="731719" y="1131955"/>
                  </a:cubicBezTo>
                  <a:lnTo>
                    <a:pt x="732177" y="1133088"/>
                  </a:lnTo>
                  <a:lnTo>
                    <a:pt x="727311" y="1135055"/>
                  </a:lnTo>
                  <a:cubicBezTo>
                    <a:pt x="721432" y="1140794"/>
                    <a:pt x="717797" y="1148722"/>
                    <a:pt x="717797" y="1157480"/>
                  </a:cubicBezTo>
                  <a:lnTo>
                    <a:pt x="718243" y="1158533"/>
                  </a:lnTo>
                  <a:lnTo>
                    <a:pt x="714709" y="1160033"/>
                  </a:lnTo>
                  <a:cubicBezTo>
                    <a:pt x="708971" y="1165912"/>
                    <a:pt x="705421" y="1174034"/>
                    <a:pt x="705421" y="1183005"/>
                  </a:cubicBezTo>
                  <a:lnTo>
                    <a:pt x="706496" y="1185662"/>
                  </a:lnTo>
                  <a:lnTo>
                    <a:pt x="705428" y="1186106"/>
                  </a:lnTo>
                  <a:cubicBezTo>
                    <a:pt x="699689" y="1191844"/>
                    <a:pt x="696139" y="1199773"/>
                    <a:pt x="696139" y="1208530"/>
                  </a:cubicBezTo>
                  <a:lnTo>
                    <a:pt x="696710" y="1209910"/>
                  </a:lnTo>
                  <a:lnTo>
                    <a:pt x="693052" y="1211536"/>
                  </a:lnTo>
                  <a:cubicBezTo>
                    <a:pt x="687313" y="1217695"/>
                    <a:pt x="683763" y="1226203"/>
                    <a:pt x="683763" y="1235602"/>
                  </a:cubicBezTo>
                  <a:lnTo>
                    <a:pt x="685137" y="1239163"/>
                  </a:lnTo>
                  <a:lnTo>
                    <a:pt x="682449" y="1240250"/>
                  </a:lnTo>
                  <a:cubicBezTo>
                    <a:pt x="676570" y="1245989"/>
                    <a:pt x="672934" y="1253917"/>
                    <a:pt x="672934" y="1262675"/>
                  </a:cubicBezTo>
                  <a:lnTo>
                    <a:pt x="673380" y="1263728"/>
                  </a:lnTo>
                  <a:lnTo>
                    <a:pt x="669846" y="1265228"/>
                  </a:lnTo>
                  <a:cubicBezTo>
                    <a:pt x="664107" y="1271107"/>
                    <a:pt x="660557" y="1279229"/>
                    <a:pt x="660557" y="1288200"/>
                  </a:cubicBezTo>
                  <a:lnTo>
                    <a:pt x="661632" y="1290857"/>
                  </a:lnTo>
                  <a:lnTo>
                    <a:pt x="660564" y="1291300"/>
                  </a:lnTo>
                  <a:cubicBezTo>
                    <a:pt x="654825" y="1297038"/>
                    <a:pt x="651275" y="1304967"/>
                    <a:pt x="651275" y="1313724"/>
                  </a:cubicBezTo>
                  <a:lnTo>
                    <a:pt x="652329" y="1316266"/>
                  </a:lnTo>
                  <a:lnTo>
                    <a:pt x="651282" y="1316731"/>
                  </a:lnTo>
                  <a:cubicBezTo>
                    <a:pt x="645544" y="1322889"/>
                    <a:pt x="641994" y="1331397"/>
                    <a:pt x="641994" y="1340796"/>
                  </a:cubicBezTo>
                  <a:lnTo>
                    <a:pt x="643042" y="1343513"/>
                  </a:lnTo>
                  <a:lnTo>
                    <a:pt x="638039" y="1345444"/>
                  </a:lnTo>
                  <a:cubicBezTo>
                    <a:pt x="631880" y="1351183"/>
                    <a:pt x="628071" y="1359111"/>
                    <a:pt x="628071" y="1367869"/>
                  </a:cubicBezTo>
                  <a:lnTo>
                    <a:pt x="629066" y="1370105"/>
                  </a:lnTo>
                  <a:lnTo>
                    <a:pt x="628304" y="1370421"/>
                  </a:lnTo>
                  <a:cubicBezTo>
                    <a:pt x="622425" y="1376300"/>
                    <a:pt x="618788" y="1384422"/>
                    <a:pt x="618788" y="1393393"/>
                  </a:cubicBezTo>
                  <a:lnTo>
                    <a:pt x="620980" y="1398682"/>
                  </a:lnTo>
                  <a:lnTo>
                    <a:pt x="618795" y="1399588"/>
                  </a:lnTo>
                  <a:cubicBezTo>
                    <a:pt x="613056" y="1405326"/>
                    <a:pt x="609507" y="1413255"/>
                    <a:pt x="609507" y="1422012"/>
                  </a:cubicBezTo>
                  <a:lnTo>
                    <a:pt x="610951" y="1425498"/>
                  </a:lnTo>
                  <a:lnTo>
                    <a:pt x="609968" y="1425886"/>
                  </a:lnTo>
                  <a:cubicBezTo>
                    <a:pt x="603948" y="1431624"/>
                    <a:pt x="600226" y="1439553"/>
                    <a:pt x="600226" y="1448310"/>
                  </a:cubicBezTo>
                  <a:lnTo>
                    <a:pt x="602962" y="1454609"/>
                  </a:lnTo>
                  <a:lnTo>
                    <a:pt x="594038" y="1476156"/>
                  </a:lnTo>
                  <a:lnTo>
                    <a:pt x="595408" y="1479465"/>
                  </a:lnTo>
                  <a:lnTo>
                    <a:pt x="594044" y="1480030"/>
                  </a:lnTo>
                  <a:cubicBezTo>
                    <a:pt x="588305" y="1485769"/>
                    <a:pt x="584756" y="1493697"/>
                    <a:pt x="584756" y="1502455"/>
                  </a:cubicBezTo>
                  <a:lnTo>
                    <a:pt x="586491" y="1506643"/>
                  </a:lnTo>
                  <a:lnTo>
                    <a:pt x="583442" y="1507876"/>
                  </a:lnTo>
                  <a:cubicBezTo>
                    <a:pt x="577564" y="1513614"/>
                    <a:pt x="573927" y="1521543"/>
                    <a:pt x="573927" y="1530300"/>
                  </a:cubicBezTo>
                  <a:lnTo>
                    <a:pt x="576413" y="1536158"/>
                  </a:lnTo>
                  <a:lnTo>
                    <a:pt x="567739" y="1556598"/>
                  </a:lnTo>
                  <a:lnTo>
                    <a:pt x="569697" y="1561210"/>
                  </a:lnTo>
                  <a:lnTo>
                    <a:pt x="567746" y="1562019"/>
                  </a:lnTo>
                  <a:cubicBezTo>
                    <a:pt x="562006" y="1567758"/>
                    <a:pt x="558458" y="1575686"/>
                    <a:pt x="558458" y="1584444"/>
                  </a:cubicBezTo>
                  <a:lnTo>
                    <a:pt x="561451" y="1591670"/>
                  </a:lnTo>
                  <a:lnTo>
                    <a:pt x="552269" y="1613837"/>
                  </a:lnTo>
                  <a:lnTo>
                    <a:pt x="554302" y="1618742"/>
                  </a:lnTo>
                  <a:lnTo>
                    <a:pt x="546081" y="1638588"/>
                  </a:lnTo>
                  <a:lnTo>
                    <a:pt x="548546" y="1644537"/>
                  </a:lnTo>
                  <a:lnTo>
                    <a:pt x="546088" y="1645556"/>
                  </a:lnTo>
                  <a:cubicBezTo>
                    <a:pt x="540349" y="1651294"/>
                    <a:pt x="536799" y="1659223"/>
                    <a:pt x="536799" y="1667980"/>
                  </a:cubicBezTo>
                  <a:lnTo>
                    <a:pt x="539524" y="1674558"/>
                  </a:lnTo>
                  <a:lnTo>
                    <a:pt x="530612" y="1696599"/>
                  </a:lnTo>
                  <a:lnTo>
                    <a:pt x="533015" y="1702542"/>
                  </a:lnTo>
                  <a:lnTo>
                    <a:pt x="532393" y="1702794"/>
                  </a:lnTo>
                  <a:cubicBezTo>
                    <a:pt x="526515" y="1708533"/>
                    <a:pt x="522878" y="1716461"/>
                    <a:pt x="522878" y="1725218"/>
                  </a:cubicBezTo>
                  <a:lnTo>
                    <a:pt x="525745" y="1731975"/>
                  </a:lnTo>
                  <a:lnTo>
                    <a:pt x="516689" y="1753838"/>
                  </a:lnTo>
                  <a:lnTo>
                    <a:pt x="519202" y="1759904"/>
                  </a:lnTo>
                  <a:lnTo>
                    <a:pt x="510501" y="1780910"/>
                  </a:lnTo>
                  <a:lnTo>
                    <a:pt x="514721" y="1791098"/>
                  </a:lnTo>
                  <a:lnTo>
                    <a:pt x="507408" y="1808755"/>
                  </a:lnTo>
                  <a:lnTo>
                    <a:pt x="510081" y="1815208"/>
                  </a:lnTo>
                  <a:lnTo>
                    <a:pt x="501220" y="1836600"/>
                  </a:lnTo>
                  <a:lnTo>
                    <a:pt x="504213" y="1843827"/>
                  </a:lnTo>
                  <a:lnTo>
                    <a:pt x="495032" y="1865993"/>
                  </a:lnTo>
                  <a:lnTo>
                    <a:pt x="499252" y="1876181"/>
                  </a:lnTo>
                  <a:lnTo>
                    <a:pt x="491938" y="1893839"/>
                  </a:lnTo>
                  <a:lnTo>
                    <a:pt x="495251" y="1901837"/>
                  </a:lnTo>
                  <a:lnTo>
                    <a:pt x="485749" y="1924778"/>
                  </a:lnTo>
                  <a:lnTo>
                    <a:pt x="489865" y="1934716"/>
                  </a:lnTo>
                  <a:lnTo>
                    <a:pt x="482655" y="1953396"/>
                  </a:lnTo>
                  <a:lnTo>
                    <a:pt x="486542" y="1963466"/>
                  </a:lnTo>
                  <a:lnTo>
                    <a:pt x="478015" y="1983562"/>
                  </a:lnTo>
                  <a:lnTo>
                    <a:pt x="482447" y="1994009"/>
                  </a:lnTo>
                  <a:lnTo>
                    <a:pt x="474921" y="2012181"/>
                  </a:lnTo>
                  <a:lnTo>
                    <a:pt x="479392" y="2022974"/>
                  </a:lnTo>
                  <a:lnTo>
                    <a:pt x="471827" y="2040801"/>
                  </a:lnTo>
                  <a:lnTo>
                    <a:pt x="476516" y="2051850"/>
                  </a:lnTo>
                  <a:lnTo>
                    <a:pt x="468733" y="2070193"/>
                  </a:lnTo>
                  <a:lnTo>
                    <a:pt x="473094" y="2080469"/>
                  </a:lnTo>
                  <a:lnTo>
                    <a:pt x="465639" y="2098038"/>
                  </a:lnTo>
                  <a:lnTo>
                    <a:pt x="470882" y="2110395"/>
                  </a:lnTo>
                  <a:lnTo>
                    <a:pt x="462545" y="2130525"/>
                  </a:lnTo>
                  <a:lnTo>
                    <a:pt x="468400" y="2144662"/>
                  </a:lnTo>
                  <a:lnTo>
                    <a:pt x="462545" y="2159144"/>
                  </a:lnTo>
                  <a:lnTo>
                    <a:pt x="466873" y="2169846"/>
                  </a:lnTo>
                  <a:lnTo>
                    <a:pt x="459451" y="2187762"/>
                  </a:lnTo>
                  <a:lnTo>
                    <a:pt x="465478" y="2202312"/>
                  </a:lnTo>
                  <a:lnTo>
                    <a:pt x="459451" y="2217928"/>
                  </a:lnTo>
                  <a:lnTo>
                    <a:pt x="463985" y="2229677"/>
                  </a:lnTo>
                  <a:lnTo>
                    <a:pt x="456357" y="2248095"/>
                  </a:lnTo>
                  <a:lnTo>
                    <a:pt x="462445" y="2262791"/>
                  </a:lnTo>
                  <a:lnTo>
                    <a:pt x="456357" y="2277487"/>
                  </a:lnTo>
                  <a:lnTo>
                    <a:pt x="462765" y="2292956"/>
                  </a:lnTo>
                  <a:lnTo>
                    <a:pt x="456357" y="2308426"/>
                  </a:lnTo>
                  <a:lnTo>
                    <a:pt x="462445" y="2323123"/>
                  </a:lnTo>
                  <a:lnTo>
                    <a:pt x="456357" y="2337819"/>
                  </a:lnTo>
                  <a:lnTo>
                    <a:pt x="461602" y="2350482"/>
                  </a:lnTo>
                  <a:lnTo>
                    <a:pt x="514538" y="2350482"/>
                  </a:lnTo>
                  <a:lnTo>
                    <a:pt x="519783" y="2337819"/>
                  </a:lnTo>
                  <a:lnTo>
                    <a:pt x="513696" y="2323123"/>
                  </a:lnTo>
                  <a:lnTo>
                    <a:pt x="519783" y="2308426"/>
                  </a:lnTo>
                  <a:lnTo>
                    <a:pt x="513376" y="2292956"/>
                  </a:lnTo>
                  <a:lnTo>
                    <a:pt x="519783" y="2277487"/>
                  </a:lnTo>
                  <a:lnTo>
                    <a:pt x="513696" y="2262791"/>
                  </a:lnTo>
                  <a:lnTo>
                    <a:pt x="519783" y="2248095"/>
                  </a:lnTo>
                  <a:lnTo>
                    <a:pt x="515358" y="2237410"/>
                  </a:lnTo>
                  <a:lnTo>
                    <a:pt x="522877" y="2217928"/>
                  </a:lnTo>
                  <a:lnTo>
                    <a:pt x="516850" y="2202313"/>
                  </a:lnTo>
                  <a:lnTo>
                    <a:pt x="522877" y="2187762"/>
                  </a:lnTo>
                  <a:lnTo>
                    <a:pt x="518588" y="2177406"/>
                  </a:lnTo>
                  <a:lnTo>
                    <a:pt x="525971" y="2159144"/>
                  </a:lnTo>
                  <a:lnTo>
                    <a:pt x="520116" y="2144662"/>
                  </a:lnTo>
                  <a:lnTo>
                    <a:pt x="525971" y="2130525"/>
                  </a:lnTo>
                  <a:lnTo>
                    <a:pt x="521454" y="2119621"/>
                  </a:lnTo>
                  <a:lnTo>
                    <a:pt x="530613" y="2098038"/>
                  </a:lnTo>
                  <a:lnTo>
                    <a:pt x="526252" y="2087761"/>
                  </a:lnTo>
                  <a:lnTo>
                    <a:pt x="533707" y="2070193"/>
                  </a:lnTo>
                  <a:lnTo>
                    <a:pt x="529017" y="2059142"/>
                  </a:lnTo>
                  <a:lnTo>
                    <a:pt x="536800" y="2040801"/>
                  </a:lnTo>
                  <a:lnTo>
                    <a:pt x="532368" y="2030353"/>
                  </a:lnTo>
                  <a:lnTo>
                    <a:pt x="539894" y="2012181"/>
                  </a:lnTo>
                  <a:lnTo>
                    <a:pt x="535425" y="2001389"/>
                  </a:lnTo>
                  <a:lnTo>
                    <a:pt x="542988" y="1983562"/>
                  </a:lnTo>
                  <a:lnTo>
                    <a:pt x="538512" y="1973011"/>
                  </a:lnTo>
                  <a:lnTo>
                    <a:pt x="546081" y="1953396"/>
                  </a:lnTo>
                  <a:lnTo>
                    <a:pt x="543349" y="1946317"/>
                  </a:lnTo>
                  <a:lnTo>
                    <a:pt x="552270" y="1924778"/>
                  </a:lnTo>
                  <a:lnTo>
                    <a:pt x="547410" y="1913043"/>
                  </a:lnTo>
                  <a:lnTo>
                    <a:pt x="555364" y="1893839"/>
                  </a:lnTo>
                  <a:lnTo>
                    <a:pt x="551145" y="1883651"/>
                  </a:lnTo>
                  <a:lnTo>
                    <a:pt x="558458" y="1865993"/>
                  </a:lnTo>
                  <a:lnTo>
                    <a:pt x="555464" y="1858767"/>
                  </a:lnTo>
                  <a:lnTo>
                    <a:pt x="564646" y="1836600"/>
                  </a:lnTo>
                  <a:lnTo>
                    <a:pt x="561973" y="1830147"/>
                  </a:lnTo>
                  <a:lnTo>
                    <a:pt x="570834" y="1808755"/>
                  </a:lnTo>
                  <a:lnTo>
                    <a:pt x="568162" y="1802303"/>
                  </a:lnTo>
                  <a:lnTo>
                    <a:pt x="577023" y="1780910"/>
                  </a:lnTo>
                  <a:lnTo>
                    <a:pt x="573736" y="1772975"/>
                  </a:lnTo>
                  <a:lnTo>
                    <a:pt x="581663" y="1753838"/>
                  </a:lnTo>
                  <a:lnTo>
                    <a:pt x="578721" y="1746735"/>
                  </a:lnTo>
                  <a:lnTo>
                    <a:pt x="587851" y="1725218"/>
                  </a:lnTo>
                  <a:lnTo>
                    <a:pt x="585094" y="1718720"/>
                  </a:lnTo>
                  <a:lnTo>
                    <a:pt x="594038" y="1696599"/>
                  </a:lnTo>
                  <a:lnTo>
                    <a:pt x="591240" y="1689677"/>
                  </a:lnTo>
                  <a:lnTo>
                    <a:pt x="600226" y="1667980"/>
                  </a:lnTo>
                  <a:lnTo>
                    <a:pt x="597762" y="1662031"/>
                  </a:lnTo>
                  <a:lnTo>
                    <a:pt x="600219" y="1661013"/>
                  </a:lnTo>
                  <a:cubicBezTo>
                    <a:pt x="605959" y="1655274"/>
                    <a:pt x="609508" y="1647346"/>
                    <a:pt x="609508" y="1638588"/>
                  </a:cubicBezTo>
                  <a:lnTo>
                    <a:pt x="607476" y="1633682"/>
                  </a:lnTo>
                  <a:lnTo>
                    <a:pt x="615696" y="1613837"/>
                  </a:lnTo>
                  <a:lnTo>
                    <a:pt x="612702" y="1606610"/>
                  </a:lnTo>
                  <a:lnTo>
                    <a:pt x="621883" y="1584444"/>
                  </a:lnTo>
                  <a:lnTo>
                    <a:pt x="620149" y="1580255"/>
                  </a:lnTo>
                  <a:lnTo>
                    <a:pt x="623198" y="1579023"/>
                  </a:lnTo>
                  <a:cubicBezTo>
                    <a:pt x="629077" y="1573284"/>
                    <a:pt x="632713" y="1565356"/>
                    <a:pt x="632713" y="1556598"/>
                  </a:cubicBezTo>
                  <a:lnTo>
                    <a:pt x="630228" y="1550741"/>
                  </a:lnTo>
                  <a:lnTo>
                    <a:pt x="638900" y="1530300"/>
                  </a:lnTo>
                  <a:lnTo>
                    <a:pt x="636944" y="1525687"/>
                  </a:lnTo>
                  <a:lnTo>
                    <a:pt x="638894" y="1524879"/>
                  </a:lnTo>
                  <a:cubicBezTo>
                    <a:pt x="644632" y="1519141"/>
                    <a:pt x="648182" y="1511212"/>
                    <a:pt x="648182" y="1502455"/>
                  </a:cubicBezTo>
                  <a:lnTo>
                    <a:pt x="646811" y="1499145"/>
                  </a:lnTo>
                  <a:lnTo>
                    <a:pt x="648175" y="1498580"/>
                  </a:lnTo>
                  <a:cubicBezTo>
                    <a:pt x="653914" y="1492842"/>
                    <a:pt x="657463" y="1484913"/>
                    <a:pt x="657463" y="1476156"/>
                  </a:cubicBezTo>
                  <a:lnTo>
                    <a:pt x="655469" y="1471341"/>
                  </a:lnTo>
                  <a:lnTo>
                    <a:pt x="657005" y="1470735"/>
                  </a:lnTo>
                  <a:cubicBezTo>
                    <a:pt x="663023" y="1464996"/>
                    <a:pt x="666746" y="1457068"/>
                    <a:pt x="666746" y="1448310"/>
                  </a:cubicBezTo>
                  <a:lnTo>
                    <a:pt x="664337" y="1442765"/>
                  </a:lnTo>
                  <a:lnTo>
                    <a:pt x="672933" y="1422012"/>
                  </a:lnTo>
                  <a:lnTo>
                    <a:pt x="671129" y="1417656"/>
                  </a:lnTo>
                  <a:lnTo>
                    <a:pt x="674248" y="1416365"/>
                  </a:lnTo>
                  <a:cubicBezTo>
                    <a:pt x="680126" y="1410486"/>
                    <a:pt x="683762" y="1402364"/>
                    <a:pt x="683762" y="1393393"/>
                  </a:cubicBezTo>
                  <a:lnTo>
                    <a:pt x="682988" y="1391522"/>
                  </a:lnTo>
                  <a:lnTo>
                    <a:pt x="686170" y="1390293"/>
                  </a:lnTo>
                  <a:cubicBezTo>
                    <a:pt x="692329" y="1384555"/>
                    <a:pt x="696138" y="1376626"/>
                    <a:pt x="696138" y="1367869"/>
                  </a:cubicBezTo>
                  <a:lnTo>
                    <a:pt x="695021" y="1365355"/>
                  </a:lnTo>
                  <a:lnTo>
                    <a:pt x="696132" y="1364862"/>
                  </a:lnTo>
                  <a:cubicBezTo>
                    <a:pt x="701871" y="1358702"/>
                    <a:pt x="705421" y="1350194"/>
                    <a:pt x="705421" y="1340796"/>
                  </a:cubicBezTo>
                  <a:lnTo>
                    <a:pt x="703872" y="1336787"/>
                  </a:lnTo>
                  <a:lnTo>
                    <a:pt x="705414" y="1336149"/>
                  </a:lnTo>
                  <a:cubicBezTo>
                    <a:pt x="711153" y="1330410"/>
                    <a:pt x="714702" y="1322482"/>
                    <a:pt x="714702" y="1313724"/>
                  </a:cubicBezTo>
                  <a:lnTo>
                    <a:pt x="713801" y="1311550"/>
                  </a:lnTo>
                  <a:lnTo>
                    <a:pt x="714696" y="1311171"/>
                  </a:lnTo>
                  <a:cubicBezTo>
                    <a:pt x="720434" y="1305292"/>
                    <a:pt x="723983" y="1297171"/>
                    <a:pt x="723983" y="1288200"/>
                  </a:cubicBezTo>
                  <a:lnTo>
                    <a:pt x="723525" y="1287067"/>
                  </a:lnTo>
                  <a:lnTo>
                    <a:pt x="728393" y="1285099"/>
                  </a:lnTo>
                  <a:cubicBezTo>
                    <a:pt x="734272" y="1279361"/>
                    <a:pt x="737908" y="1271432"/>
                    <a:pt x="737908" y="1262675"/>
                  </a:cubicBezTo>
                  <a:lnTo>
                    <a:pt x="736833" y="1260142"/>
                  </a:lnTo>
                  <a:lnTo>
                    <a:pt x="737901" y="1259668"/>
                  </a:lnTo>
                  <a:cubicBezTo>
                    <a:pt x="743640" y="1253508"/>
                    <a:pt x="747190" y="1245000"/>
                    <a:pt x="747190" y="1235602"/>
                  </a:cubicBezTo>
                  <a:lnTo>
                    <a:pt x="746068" y="1232698"/>
                  </a:lnTo>
                  <a:lnTo>
                    <a:pt x="750278" y="1230955"/>
                  </a:lnTo>
                  <a:cubicBezTo>
                    <a:pt x="756016" y="1225216"/>
                    <a:pt x="759565" y="1217288"/>
                    <a:pt x="759565" y="1208530"/>
                  </a:cubicBezTo>
                  <a:lnTo>
                    <a:pt x="758665" y="1206356"/>
                  </a:lnTo>
                  <a:lnTo>
                    <a:pt x="759558" y="1205976"/>
                  </a:lnTo>
                  <a:cubicBezTo>
                    <a:pt x="765297" y="1200097"/>
                    <a:pt x="768847" y="1191976"/>
                    <a:pt x="768847" y="1183005"/>
                  </a:cubicBezTo>
                  <a:lnTo>
                    <a:pt x="768390" y="1181872"/>
                  </a:lnTo>
                  <a:lnTo>
                    <a:pt x="773256" y="1179904"/>
                  </a:lnTo>
                  <a:cubicBezTo>
                    <a:pt x="779135" y="1174166"/>
                    <a:pt x="782771" y="1166237"/>
                    <a:pt x="782771" y="1157480"/>
                  </a:cubicBezTo>
                  <a:lnTo>
                    <a:pt x="782323" y="1156426"/>
                  </a:lnTo>
                  <a:lnTo>
                    <a:pt x="785856" y="1154927"/>
                  </a:lnTo>
                  <a:cubicBezTo>
                    <a:pt x="791594" y="1149048"/>
                    <a:pt x="795144" y="1140926"/>
                    <a:pt x="795144" y="1131955"/>
                  </a:cubicBezTo>
                  <a:lnTo>
                    <a:pt x="794513" y="1130394"/>
                  </a:lnTo>
                  <a:lnTo>
                    <a:pt x="798231" y="1128855"/>
                  </a:lnTo>
                  <a:cubicBezTo>
                    <a:pt x="803970" y="1123116"/>
                    <a:pt x="807520" y="1115188"/>
                    <a:pt x="807520" y="1106430"/>
                  </a:cubicBezTo>
                  <a:lnTo>
                    <a:pt x="807081" y="1105372"/>
                  </a:lnTo>
                  <a:lnTo>
                    <a:pt x="810607" y="1103876"/>
                  </a:lnTo>
                  <a:lnTo>
                    <a:pt x="819207" y="1082608"/>
                  </a:lnTo>
                  <a:lnTo>
                    <a:pt x="824303" y="1080447"/>
                  </a:lnTo>
                  <a:lnTo>
                    <a:pt x="833671" y="1057293"/>
                  </a:lnTo>
                  <a:lnTo>
                    <a:pt x="836905" y="1055920"/>
                  </a:lnTo>
                  <a:cubicBezTo>
                    <a:pt x="842644" y="1050041"/>
                    <a:pt x="846194" y="1041920"/>
                    <a:pt x="846194" y="1032949"/>
                  </a:cubicBezTo>
                  <a:lnTo>
                    <a:pt x="845562" y="1031388"/>
                  </a:lnTo>
                  <a:lnTo>
                    <a:pt x="849281" y="1029849"/>
                  </a:lnTo>
                  <a:cubicBezTo>
                    <a:pt x="855019" y="1024110"/>
                    <a:pt x="858569" y="1016182"/>
                    <a:pt x="858569" y="1007424"/>
                  </a:cubicBezTo>
                  <a:lnTo>
                    <a:pt x="858199" y="1006529"/>
                  </a:lnTo>
                  <a:lnTo>
                    <a:pt x="861657" y="1005097"/>
                  </a:lnTo>
                  <a:lnTo>
                    <a:pt x="869988" y="984983"/>
                  </a:lnTo>
                  <a:lnTo>
                    <a:pt x="877994" y="981893"/>
                  </a:lnTo>
                  <a:cubicBezTo>
                    <a:pt x="884152" y="976154"/>
                    <a:pt x="887961" y="968226"/>
                    <a:pt x="887961" y="959468"/>
                  </a:cubicBezTo>
                  <a:lnTo>
                    <a:pt x="887568" y="958584"/>
                  </a:lnTo>
                  <a:lnTo>
                    <a:pt x="891050" y="957141"/>
                  </a:lnTo>
                  <a:cubicBezTo>
                    <a:pt x="896788" y="951403"/>
                    <a:pt x="900338" y="943474"/>
                    <a:pt x="900338" y="934717"/>
                  </a:cubicBezTo>
                  <a:lnTo>
                    <a:pt x="899420" y="932502"/>
                  </a:lnTo>
                  <a:lnTo>
                    <a:pt x="903425" y="930842"/>
                  </a:lnTo>
                  <a:lnTo>
                    <a:pt x="911050" y="912435"/>
                  </a:lnTo>
                  <a:lnTo>
                    <a:pt x="918895" y="909185"/>
                  </a:lnTo>
                  <a:cubicBezTo>
                    <a:pt x="924634" y="903446"/>
                    <a:pt x="928184" y="895518"/>
                    <a:pt x="928184" y="886760"/>
                  </a:cubicBezTo>
                  <a:lnTo>
                    <a:pt x="927885" y="886039"/>
                  </a:lnTo>
                  <a:lnTo>
                    <a:pt x="935685" y="882886"/>
                  </a:lnTo>
                  <a:lnTo>
                    <a:pt x="944147" y="862942"/>
                  </a:lnTo>
                  <a:lnTo>
                    <a:pt x="948287" y="861228"/>
                  </a:lnTo>
                  <a:lnTo>
                    <a:pt x="956136" y="842279"/>
                  </a:lnTo>
                  <a:lnTo>
                    <a:pt x="963757" y="838891"/>
                  </a:lnTo>
                  <a:lnTo>
                    <a:pt x="972368" y="816580"/>
                  </a:lnTo>
                  <a:lnTo>
                    <a:pt x="980547" y="813273"/>
                  </a:lnTo>
                  <a:lnTo>
                    <a:pt x="988425" y="794706"/>
                  </a:lnTo>
                  <a:lnTo>
                    <a:pt x="996244" y="791388"/>
                  </a:lnTo>
                  <a:lnTo>
                    <a:pt x="1004292" y="771485"/>
                  </a:lnTo>
                  <a:lnTo>
                    <a:pt x="1011713" y="768411"/>
                  </a:lnTo>
                  <a:lnTo>
                    <a:pt x="1019111" y="750552"/>
                  </a:lnTo>
                  <a:lnTo>
                    <a:pt x="1028503" y="746753"/>
                  </a:lnTo>
                  <a:lnTo>
                    <a:pt x="1037264" y="726109"/>
                  </a:lnTo>
                  <a:lnTo>
                    <a:pt x="1044199" y="723096"/>
                  </a:lnTo>
                  <a:lnTo>
                    <a:pt x="1052647" y="701706"/>
                  </a:lnTo>
                  <a:lnTo>
                    <a:pt x="1059669" y="698797"/>
                  </a:lnTo>
                  <a:lnTo>
                    <a:pt x="1067412" y="680103"/>
                  </a:lnTo>
                  <a:lnTo>
                    <a:pt x="1079100" y="675593"/>
                  </a:lnTo>
                  <a:lnTo>
                    <a:pt x="1085711" y="660721"/>
                  </a:lnTo>
                  <a:lnTo>
                    <a:pt x="1095250" y="656577"/>
                  </a:lnTo>
                  <a:lnTo>
                    <a:pt x="1102439" y="638372"/>
                  </a:lnTo>
                  <a:lnTo>
                    <a:pt x="1110719" y="634691"/>
                  </a:lnTo>
                  <a:lnTo>
                    <a:pt x="1117344" y="617528"/>
                  </a:lnTo>
                  <a:lnTo>
                    <a:pt x="1130604" y="612166"/>
                  </a:lnTo>
                  <a:lnTo>
                    <a:pt x="1138482" y="593600"/>
                  </a:lnTo>
                  <a:lnTo>
                    <a:pt x="1146299" y="590283"/>
                  </a:lnTo>
                  <a:lnTo>
                    <a:pt x="1153725" y="571918"/>
                  </a:lnTo>
                  <a:lnTo>
                    <a:pt x="1164863" y="567305"/>
                  </a:lnTo>
                  <a:lnTo>
                    <a:pt x="1170181" y="554466"/>
                  </a:lnTo>
                  <a:lnTo>
                    <a:pt x="1184747" y="548289"/>
                  </a:lnTo>
                  <a:lnTo>
                    <a:pt x="1192646" y="528766"/>
                  </a:lnTo>
                  <a:lnTo>
                    <a:pt x="1200444" y="525536"/>
                  </a:lnTo>
                  <a:lnTo>
                    <a:pt x="1207428" y="508675"/>
                  </a:lnTo>
                  <a:lnTo>
                    <a:pt x="1219007" y="503878"/>
                  </a:lnTo>
                  <a:lnTo>
                    <a:pt x="1224162" y="491434"/>
                  </a:lnTo>
                  <a:lnTo>
                    <a:pt x="1239117" y="485088"/>
                  </a:lnTo>
                  <a:lnTo>
                    <a:pt x="1246543" y="466723"/>
                  </a:lnTo>
                  <a:lnTo>
                    <a:pt x="1251770" y="464558"/>
                  </a:lnTo>
                  <a:close/>
                  <a:moveTo>
                    <a:pt x="1251770" y="294046"/>
                  </a:moveTo>
                  <a:lnTo>
                    <a:pt x="1237810" y="299691"/>
                  </a:lnTo>
                  <a:lnTo>
                    <a:pt x="1232260" y="312770"/>
                  </a:lnTo>
                  <a:lnTo>
                    <a:pt x="1219020" y="318255"/>
                  </a:lnTo>
                  <a:lnTo>
                    <a:pt x="1213536" y="331495"/>
                  </a:lnTo>
                  <a:lnTo>
                    <a:pt x="1200456" y="337044"/>
                  </a:lnTo>
                  <a:lnTo>
                    <a:pt x="1195031" y="350460"/>
                  </a:lnTo>
                  <a:lnTo>
                    <a:pt x="1177931" y="357382"/>
                  </a:lnTo>
                  <a:lnTo>
                    <a:pt x="1171129" y="373434"/>
                  </a:lnTo>
                  <a:lnTo>
                    <a:pt x="1158689" y="378587"/>
                  </a:lnTo>
                  <a:lnTo>
                    <a:pt x="1152683" y="393085"/>
                  </a:lnTo>
                  <a:lnTo>
                    <a:pt x="1138804" y="398697"/>
                  </a:lnTo>
                  <a:lnTo>
                    <a:pt x="1133254" y="411776"/>
                  </a:lnTo>
                  <a:lnTo>
                    <a:pt x="1120014" y="417261"/>
                  </a:lnTo>
                  <a:lnTo>
                    <a:pt x="1112974" y="434255"/>
                  </a:lnTo>
                  <a:lnTo>
                    <a:pt x="1101450" y="439144"/>
                  </a:lnTo>
                  <a:lnTo>
                    <a:pt x="1095516" y="453820"/>
                  </a:lnTo>
                  <a:lnTo>
                    <a:pt x="1082019" y="459029"/>
                  </a:lnTo>
                  <a:lnTo>
                    <a:pt x="1073864" y="477376"/>
                  </a:lnTo>
                  <a:lnTo>
                    <a:pt x="1065870" y="480687"/>
                  </a:lnTo>
                  <a:lnTo>
                    <a:pt x="1059557" y="495930"/>
                  </a:lnTo>
                  <a:lnTo>
                    <a:pt x="1047307" y="501251"/>
                  </a:lnTo>
                  <a:lnTo>
                    <a:pt x="1041228" y="516643"/>
                  </a:lnTo>
                  <a:lnTo>
                    <a:pt x="1027196" y="522456"/>
                  </a:lnTo>
                  <a:lnTo>
                    <a:pt x="1019496" y="541043"/>
                  </a:lnTo>
                  <a:lnTo>
                    <a:pt x="1011726" y="544339"/>
                  </a:lnTo>
                  <a:lnTo>
                    <a:pt x="1004300" y="562703"/>
                  </a:lnTo>
                  <a:lnTo>
                    <a:pt x="993162" y="567317"/>
                  </a:lnTo>
                  <a:lnTo>
                    <a:pt x="987233" y="581632"/>
                  </a:lnTo>
                  <a:lnTo>
                    <a:pt x="976146" y="586560"/>
                  </a:lnTo>
                  <a:lnTo>
                    <a:pt x="969229" y="604479"/>
                  </a:lnTo>
                  <a:lnTo>
                    <a:pt x="957582" y="609539"/>
                  </a:lnTo>
                  <a:lnTo>
                    <a:pt x="950595" y="627230"/>
                  </a:lnTo>
                  <a:lnTo>
                    <a:pt x="942113" y="630744"/>
                  </a:lnTo>
                  <a:lnTo>
                    <a:pt x="934035" y="650245"/>
                  </a:lnTo>
                  <a:lnTo>
                    <a:pt x="925096" y="653948"/>
                  </a:lnTo>
                  <a:lnTo>
                    <a:pt x="918000" y="671076"/>
                  </a:lnTo>
                  <a:lnTo>
                    <a:pt x="906532" y="676058"/>
                  </a:lnTo>
                  <a:lnTo>
                    <a:pt x="897576" y="698736"/>
                  </a:lnTo>
                  <a:lnTo>
                    <a:pt x="889742" y="701904"/>
                  </a:lnTo>
                  <a:lnTo>
                    <a:pt x="881940" y="720292"/>
                  </a:lnTo>
                  <a:lnTo>
                    <a:pt x="874046" y="723562"/>
                  </a:lnTo>
                  <a:lnTo>
                    <a:pt x="866348" y="742147"/>
                  </a:lnTo>
                  <a:lnTo>
                    <a:pt x="858576" y="745445"/>
                  </a:lnTo>
                  <a:lnTo>
                    <a:pt x="850528" y="765349"/>
                  </a:lnTo>
                  <a:lnTo>
                    <a:pt x="843107" y="768424"/>
                  </a:lnTo>
                  <a:lnTo>
                    <a:pt x="835606" y="786530"/>
                  </a:lnTo>
                  <a:lnTo>
                    <a:pt x="826089" y="790760"/>
                  </a:lnTo>
                  <a:cubicBezTo>
                    <a:pt x="820350" y="796919"/>
                    <a:pt x="816801" y="805427"/>
                    <a:pt x="816801" y="814826"/>
                  </a:cubicBezTo>
                  <a:lnTo>
                    <a:pt x="816892" y="815062"/>
                  </a:lnTo>
                  <a:lnTo>
                    <a:pt x="813714" y="816379"/>
                  </a:lnTo>
                  <a:lnTo>
                    <a:pt x="806088" y="834787"/>
                  </a:lnTo>
                  <a:lnTo>
                    <a:pt x="798244" y="838037"/>
                  </a:lnTo>
                  <a:cubicBezTo>
                    <a:pt x="792504" y="843775"/>
                    <a:pt x="788955" y="851704"/>
                    <a:pt x="788955" y="860461"/>
                  </a:cubicBezTo>
                  <a:lnTo>
                    <a:pt x="789253" y="861181"/>
                  </a:lnTo>
                  <a:lnTo>
                    <a:pt x="781456" y="864336"/>
                  </a:lnTo>
                  <a:lnTo>
                    <a:pt x="772994" y="884277"/>
                  </a:lnTo>
                  <a:lnTo>
                    <a:pt x="768854" y="885993"/>
                  </a:lnTo>
                  <a:cubicBezTo>
                    <a:pt x="763113" y="891732"/>
                    <a:pt x="759565" y="899660"/>
                    <a:pt x="759565" y="908418"/>
                  </a:cubicBezTo>
                  <a:lnTo>
                    <a:pt x="760030" y="909539"/>
                  </a:lnTo>
                  <a:lnTo>
                    <a:pt x="753383" y="912292"/>
                  </a:lnTo>
                  <a:cubicBezTo>
                    <a:pt x="747645" y="918031"/>
                    <a:pt x="744096" y="925959"/>
                    <a:pt x="744096" y="934717"/>
                  </a:cubicBezTo>
                  <a:lnTo>
                    <a:pt x="744466" y="935611"/>
                  </a:lnTo>
                  <a:lnTo>
                    <a:pt x="741008" y="937044"/>
                  </a:lnTo>
                  <a:lnTo>
                    <a:pt x="732677" y="957157"/>
                  </a:lnTo>
                  <a:lnTo>
                    <a:pt x="724670" y="960248"/>
                  </a:lnTo>
                  <a:cubicBezTo>
                    <a:pt x="718511" y="965987"/>
                    <a:pt x="714703" y="973915"/>
                    <a:pt x="714703" y="982672"/>
                  </a:cubicBezTo>
                  <a:lnTo>
                    <a:pt x="715095" y="983557"/>
                  </a:lnTo>
                  <a:lnTo>
                    <a:pt x="711615" y="985000"/>
                  </a:lnTo>
                  <a:cubicBezTo>
                    <a:pt x="705876" y="990738"/>
                    <a:pt x="702327" y="998666"/>
                    <a:pt x="702327" y="1007424"/>
                  </a:cubicBezTo>
                  <a:lnTo>
                    <a:pt x="702764" y="1008481"/>
                  </a:lnTo>
                  <a:lnTo>
                    <a:pt x="699239" y="1009977"/>
                  </a:lnTo>
                  <a:lnTo>
                    <a:pt x="690638" y="1031248"/>
                  </a:lnTo>
                  <a:lnTo>
                    <a:pt x="685544" y="1033409"/>
                  </a:lnTo>
                  <a:lnTo>
                    <a:pt x="676178" y="1056560"/>
                  </a:lnTo>
                  <a:lnTo>
                    <a:pt x="672941" y="1057933"/>
                  </a:lnTo>
                  <a:cubicBezTo>
                    <a:pt x="667202" y="1063812"/>
                    <a:pt x="663653" y="1071934"/>
                    <a:pt x="663653" y="1080905"/>
                  </a:cubicBezTo>
                  <a:lnTo>
                    <a:pt x="664284" y="1082465"/>
                  </a:lnTo>
                  <a:lnTo>
                    <a:pt x="660565" y="1084006"/>
                  </a:lnTo>
                  <a:cubicBezTo>
                    <a:pt x="654825" y="1089744"/>
                    <a:pt x="651276" y="1097673"/>
                    <a:pt x="651276" y="1106430"/>
                  </a:cubicBezTo>
                  <a:lnTo>
                    <a:pt x="651715" y="1107487"/>
                  </a:lnTo>
                  <a:lnTo>
                    <a:pt x="648189" y="1108983"/>
                  </a:lnTo>
                  <a:cubicBezTo>
                    <a:pt x="642450" y="1114862"/>
                    <a:pt x="638900" y="1122984"/>
                    <a:pt x="638900" y="1131955"/>
                  </a:cubicBezTo>
                  <a:lnTo>
                    <a:pt x="639359" y="1133088"/>
                  </a:lnTo>
                  <a:lnTo>
                    <a:pt x="634493" y="1135055"/>
                  </a:lnTo>
                  <a:cubicBezTo>
                    <a:pt x="628614" y="1140794"/>
                    <a:pt x="624978" y="1148722"/>
                    <a:pt x="624978" y="1157480"/>
                  </a:cubicBezTo>
                  <a:lnTo>
                    <a:pt x="625898" y="1159646"/>
                  </a:lnTo>
                  <a:lnTo>
                    <a:pt x="624984" y="1160033"/>
                  </a:lnTo>
                  <a:cubicBezTo>
                    <a:pt x="619246" y="1165912"/>
                    <a:pt x="615696" y="1174034"/>
                    <a:pt x="615696" y="1183005"/>
                  </a:cubicBezTo>
                  <a:lnTo>
                    <a:pt x="616328" y="1184565"/>
                  </a:lnTo>
                  <a:lnTo>
                    <a:pt x="612608" y="1186106"/>
                  </a:lnTo>
                  <a:cubicBezTo>
                    <a:pt x="606870" y="1191844"/>
                    <a:pt x="603321" y="1199773"/>
                    <a:pt x="603321" y="1208530"/>
                  </a:cubicBezTo>
                  <a:lnTo>
                    <a:pt x="603892" y="1209910"/>
                  </a:lnTo>
                  <a:lnTo>
                    <a:pt x="600233" y="1211536"/>
                  </a:lnTo>
                  <a:cubicBezTo>
                    <a:pt x="594494" y="1217695"/>
                    <a:pt x="590944" y="1226203"/>
                    <a:pt x="590944" y="1235602"/>
                  </a:cubicBezTo>
                  <a:lnTo>
                    <a:pt x="592491" y="1239611"/>
                  </a:lnTo>
                  <a:lnTo>
                    <a:pt x="590952" y="1240250"/>
                  </a:lnTo>
                  <a:cubicBezTo>
                    <a:pt x="585212" y="1245989"/>
                    <a:pt x="581663" y="1253917"/>
                    <a:pt x="581663" y="1262675"/>
                  </a:cubicBezTo>
                  <a:lnTo>
                    <a:pt x="582015" y="1263524"/>
                  </a:lnTo>
                  <a:lnTo>
                    <a:pt x="577708" y="1265228"/>
                  </a:lnTo>
                  <a:cubicBezTo>
                    <a:pt x="571548" y="1271107"/>
                    <a:pt x="567739" y="1279229"/>
                    <a:pt x="567739" y="1288200"/>
                  </a:cubicBezTo>
                  <a:lnTo>
                    <a:pt x="568880" y="1290829"/>
                  </a:lnTo>
                  <a:lnTo>
                    <a:pt x="567746" y="1291300"/>
                  </a:lnTo>
                  <a:cubicBezTo>
                    <a:pt x="562007" y="1297038"/>
                    <a:pt x="558457" y="1304967"/>
                    <a:pt x="558457" y="1313724"/>
                  </a:cubicBezTo>
                  <a:lnTo>
                    <a:pt x="559510" y="1316266"/>
                  </a:lnTo>
                  <a:lnTo>
                    <a:pt x="558465" y="1316731"/>
                  </a:lnTo>
                  <a:cubicBezTo>
                    <a:pt x="552725" y="1322889"/>
                    <a:pt x="549175" y="1331397"/>
                    <a:pt x="549175" y="1340796"/>
                  </a:cubicBezTo>
                  <a:lnTo>
                    <a:pt x="550724" y="1344805"/>
                  </a:lnTo>
                  <a:lnTo>
                    <a:pt x="549182" y="1345444"/>
                  </a:lnTo>
                  <a:cubicBezTo>
                    <a:pt x="543443" y="1351183"/>
                    <a:pt x="539893" y="1359111"/>
                    <a:pt x="539893" y="1367869"/>
                  </a:cubicBezTo>
                  <a:lnTo>
                    <a:pt x="540794" y="1370042"/>
                  </a:lnTo>
                  <a:lnTo>
                    <a:pt x="539900" y="1370421"/>
                  </a:lnTo>
                  <a:cubicBezTo>
                    <a:pt x="534161" y="1376300"/>
                    <a:pt x="530612" y="1384422"/>
                    <a:pt x="530612" y="1393393"/>
                  </a:cubicBezTo>
                  <a:lnTo>
                    <a:pt x="532580" y="1398261"/>
                  </a:lnTo>
                  <a:lnTo>
                    <a:pt x="529298" y="1399588"/>
                  </a:lnTo>
                  <a:cubicBezTo>
                    <a:pt x="523418" y="1405326"/>
                    <a:pt x="519782" y="1413255"/>
                    <a:pt x="519782" y="1422012"/>
                  </a:cubicBezTo>
                  <a:lnTo>
                    <a:pt x="521182" y="1425309"/>
                  </a:lnTo>
                  <a:lnTo>
                    <a:pt x="519789" y="1425886"/>
                  </a:lnTo>
                  <a:cubicBezTo>
                    <a:pt x="514051" y="1431624"/>
                    <a:pt x="510501" y="1439553"/>
                    <a:pt x="510501" y="1448310"/>
                  </a:cubicBezTo>
                  <a:lnTo>
                    <a:pt x="512418" y="1452939"/>
                  </a:lnTo>
                  <a:lnTo>
                    <a:pt x="510508" y="1453731"/>
                  </a:lnTo>
                  <a:cubicBezTo>
                    <a:pt x="504769" y="1459470"/>
                    <a:pt x="501219" y="1467398"/>
                    <a:pt x="501219" y="1476156"/>
                  </a:cubicBezTo>
                  <a:lnTo>
                    <a:pt x="502590" y="1479465"/>
                  </a:lnTo>
                  <a:lnTo>
                    <a:pt x="501225" y="1480030"/>
                  </a:lnTo>
                  <a:cubicBezTo>
                    <a:pt x="495487" y="1485769"/>
                    <a:pt x="491937" y="1493697"/>
                    <a:pt x="491937" y="1502455"/>
                  </a:cubicBezTo>
                  <a:lnTo>
                    <a:pt x="494610" y="1508908"/>
                  </a:lnTo>
                  <a:lnTo>
                    <a:pt x="485750" y="1530300"/>
                  </a:lnTo>
                  <a:lnTo>
                    <a:pt x="486935" y="1533163"/>
                  </a:lnTo>
                  <a:lnTo>
                    <a:pt x="484436" y="1534174"/>
                  </a:lnTo>
                  <a:cubicBezTo>
                    <a:pt x="478557" y="1539912"/>
                    <a:pt x="474921" y="1547841"/>
                    <a:pt x="474921" y="1556598"/>
                  </a:cubicBezTo>
                  <a:lnTo>
                    <a:pt x="477735" y="1563229"/>
                  </a:lnTo>
                  <a:lnTo>
                    <a:pt x="468733" y="1584444"/>
                  </a:lnTo>
                  <a:lnTo>
                    <a:pt x="471249" y="1590372"/>
                  </a:lnTo>
                  <a:lnTo>
                    <a:pt x="468740" y="1591412"/>
                  </a:lnTo>
                  <a:cubicBezTo>
                    <a:pt x="463001" y="1597151"/>
                    <a:pt x="459452" y="1605079"/>
                    <a:pt x="459452" y="1613837"/>
                  </a:cubicBezTo>
                  <a:lnTo>
                    <a:pt x="461484" y="1618742"/>
                  </a:lnTo>
                  <a:lnTo>
                    <a:pt x="453263" y="1638588"/>
                  </a:lnTo>
                  <a:lnTo>
                    <a:pt x="456257" y="1645814"/>
                  </a:lnTo>
                  <a:lnTo>
                    <a:pt x="447075" y="1667980"/>
                  </a:lnTo>
                  <a:lnTo>
                    <a:pt x="449800" y="1674558"/>
                  </a:lnTo>
                  <a:lnTo>
                    <a:pt x="440888" y="1696599"/>
                  </a:lnTo>
                  <a:lnTo>
                    <a:pt x="443687" y="1703521"/>
                  </a:lnTo>
                  <a:lnTo>
                    <a:pt x="434699" y="1725218"/>
                  </a:lnTo>
                  <a:lnTo>
                    <a:pt x="436957" y="1730669"/>
                  </a:lnTo>
                  <a:lnTo>
                    <a:pt x="436481" y="1730866"/>
                  </a:lnTo>
                  <a:cubicBezTo>
                    <a:pt x="430601" y="1736745"/>
                    <a:pt x="426965" y="1744867"/>
                    <a:pt x="426965" y="1753838"/>
                  </a:cubicBezTo>
                  <a:lnTo>
                    <a:pt x="429376" y="1759657"/>
                  </a:lnTo>
                  <a:lnTo>
                    <a:pt x="420777" y="1780910"/>
                  </a:lnTo>
                  <a:lnTo>
                    <a:pt x="423419" y="1787438"/>
                  </a:lnTo>
                  <a:lnTo>
                    <a:pt x="414589" y="1808755"/>
                  </a:lnTo>
                  <a:lnTo>
                    <a:pt x="417262" y="1815208"/>
                  </a:lnTo>
                  <a:lnTo>
                    <a:pt x="408401" y="1836600"/>
                  </a:lnTo>
                  <a:lnTo>
                    <a:pt x="412941" y="1847561"/>
                  </a:lnTo>
                  <a:lnTo>
                    <a:pt x="405307" y="1865993"/>
                  </a:lnTo>
                  <a:lnTo>
                    <a:pt x="407980" y="1872446"/>
                  </a:lnTo>
                  <a:lnTo>
                    <a:pt x="399120" y="1893839"/>
                  </a:lnTo>
                  <a:lnTo>
                    <a:pt x="403790" y="1905114"/>
                  </a:lnTo>
                  <a:lnTo>
                    <a:pt x="396025" y="1924778"/>
                  </a:lnTo>
                  <a:lnTo>
                    <a:pt x="398690" y="1931526"/>
                  </a:lnTo>
                  <a:lnTo>
                    <a:pt x="389837" y="1953396"/>
                  </a:lnTo>
                  <a:lnTo>
                    <a:pt x="394483" y="1964875"/>
                  </a:lnTo>
                  <a:lnTo>
                    <a:pt x="386743" y="1983562"/>
                  </a:lnTo>
                  <a:lnTo>
                    <a:pt x="391033" y="1993920"/>
                  </a:lnTo>
                  <a:lnTo>
                    <a:pt x="383649" y="2012181"/>
                  </a:lnTo>
                  <a:lnTo>
                    <a:pt x="387977" y="2022883"/>
                  </a:lnTo>
                  <a:lnTo>
                    <a:pt x="380555" y="2040801"/>
                  </a:lnTo>
                  <a:lnTo>
                    <a:pt x="384424" y="2050140"/>
                  </a:lnTo>
                  <a:lnTo>
                    <a:pt x="375915" y="2070193"/>
                  </a:lnTo>
                  <a:lnTo>
                    <a:pt x="380449" y="2080878"/>
                  </a:lnTo>
                  <a:lnTo>
                    <a:pt x="372820" y="2098038"/>
                  </a:lnTo>
                  <a:lnTo>
                    <a:pt x="379873" y="2113903"/>
                  </a:lnTo>
                  <a:lnTo>
                    <a:pt x="372820" y="2130525"/>
                  </a:lnTo>
                  <a:lnTo>
                    <a:pt x="377253" y="2140972"/>
                  </a:lnTo>
                  <a:lnTo>
                    <a:pt x="369727" y="2159144"/>
                  </a:lnTo>
                  <a:lnTo>
                    <a:pt x="374370" y="2170354"/>
                  </a:lnTo>
                  <a:lnTo>
                    <a:pt x="366633" y="2187762"/>
                  </a:lnTo>
                  <a:lnTo>
                    <a:pt x="372945" y="2201963"/>
                  </a:lnTo>
                  <a:lnTo>
                    <a:pt x="366633" y="2217928"/>
                  </a:lnTo>
                  <a:lnTo>
                    <a:pt x="372807" y="2233543"/>
                  </a:lnTo>
                  <a:lnTo>
                    <a:pt x="366633" y="2248095"/>
                  </a:lnTo>
                  <a:lnTo>
                    <a:pt x="371502" y="2259571"/>
                  </a:lnTo>
                  <a:lnTo>
                    <a:pt x="363539" y="2277487"/>
                  </a:lnTo>
                  <a:lnTo>
                    <a:pt x="370173" y="2292411"/>
                  </a:lnTo>
                  <a:lnTo>
                    <a:pt x="363539" y="2308426"/>
                  </a:lnTo>
                  <a:lnTo>
                    <a:pt x="369626" y="2323123"/>
                  </a:lnTo>
                  <a:lnTo>
                    <a:pt x="363539" y="2337819"/>
                  </a:lnTo>
                  <a:lnTo>
                    <a:pt x="368784" y="2350482"/>
                  </a:lnTo>
                  <a:lnTo>
                    <a:pt x="421720" y="2350482"/>
                  </a:lnTo>
                  <a:lnTo>
                    <a:pt x="426965" y="2337819"/>
                  </a:lnTo>
                  <a:lnTo>
                    <a:pt x="420878" y="2323123"/>
                  </a:lnTo>
                  <a:lnTo>
                    <a:pt x="426965" y="2308426"/>
                  </a:lnTo>
                  <a:lnTo>
                    <a:pt x="422569" y="2297814"/>
                  </a:lnTo>
                  <a:lnTo>
                    <a:pt x="431605" y="2277487"/>
                  </a:lnTo>
                  <a:lnTo>
                    <a:pt x="425226" y="2263133"/>
                  </a:lnTo>
                  <a:lnTo>
                    <a:pt x="431606" y="2248095"/>
                  </a:lnTo>
                  <a:lnTo>
                    <a:pt x="425432" y="2233543"/>
                  </a:lnTo>
                  <a:lnTo>
                    <a:pt x="431606" y="2217928"/>
                  </a:lnTo>
                  <a:lnTo>
                    <a:pt x="426751" y="2205646"/>
                  </a:lnTo>
                  <a:lnTo>
                    <a:pt x="434699" y="2187762"/>
                  </a:lnTo>
                  <a:lnTo>
                    <a:pt x="428564" y="2173959"/>
                  </a:lnTo>
                  <a:lnTo>
                    <a:pt x="434700" y="2159144"/>
                  </a:lnTo>
                  <a:lnTo>
                    <a:pt x="430230" y="2148352"/>
                  </a:lnTo>
                  <a:lnTo>
                    <a:pt x="437794" y="2130525"/>
                  </a:lnTo>
                  <a:lnTo>
                    <a:pt x="432253" y="2117464"/>
                  </a:lnTo>
                  <a:lnTo>
                    <a:pt x="440887" y="2098038"/>
                  </a:lnTo>
                  <a:lnTo>
                    <a:pt x="434843" y="2084439"/>
                  </a:lnTo>
                  <a:lnTo>
                    <a:pt x="440888" y="2070193"/>
                  </a:lnTo>
                  <a:lnTo>
                    <a:pt x="436293" y="2059362"/>
                  </a:lnTo>
                  <a:lnTo>
                    <a:pt x="443981" y="2040801"/>
                  </a:lnTo>
                  <a:lnTo>
                    <a:pt x="439692" y="2030443"/>
                  </a:lnTo>
                  <a:lnTo>
                    <a:pt x="447075" y="2012181"/>
                  </a:lnTo>
                  <a:lnTo>
                    <a:pt x="442748" y="2001479"/>
                  </a:lnTo>
                  <a:lnTo>
                    <a:pt x="450169" y="1983562"/>
                  </a:lnTo>
                  <a:lnTo>
                    <a:pt x="447124" y="1976209"/>
                  </a:lnTo>
                  <a:lnTo>
                    <a:pt x="456358" y="1953396"/>
                  </a:lnTo>
                  <a:lnTo>
                    <a:pt x="452203" y="1943131"/>
                  </a:lnTo>
                  <a:lnTo>
                    <a:pt x="459451" y="1924778"/>
                  </a:lnTo>
                  <a:lnTo>
                    <a:pt x="454706" y="1912765"/>
                  </a:lnTo>
                  <a:lnTo>
                    <a:pt x="462546" y="1893839"/>
                  </a:lnTo>
                  <a:lnTo>
                    <a:pt x="459873" y="1887386"/>
                  </a:lnTo>
                  <a:lnTo>
                    <a:pt x="468734" y="1865993"/>
                  </a:lnTo>
                  <a:lnTo>
                    <a:pt x="464194" y="1855032"/>
                  </a:lnTo>
                  <a:lnTo>
                    <a:pt x="471828" y="1836600"/>
                  </a:lnTo>
                  <a:lnTo>
                    <a:pt x="469155" y="1830147"/>
                  </a:lnTo>
                  <a:lnTo>
                    <a:pt x="478015" y="1808755"/>
                  </a:lnTo>
                  <a:lnTo>
                    <a:pt x="476225" y="1804433"/>
                  </a:lnTo>
                  <a:lnTo>
                    <a:pt x="476236" y="1804429"/>
                  </a:lnTo>
                  <a:cubicBezTo>
                    <a:pt x="482115" y="1798410"/>
                    <a:pt x="485751" y="1790095"/>
                    <a:pt x="485751" y="1780910"/>
                  </a:cubicBezTo>
                  <a:lnTo>
                    <a:pt x="483267" y="1774772"/>
                  </a:lnTo>
                  <a:lnTo>
                    <a:pt x="491939" y="1753838"/>
                  </a:lnTo>
                  <a:lnTo>
                    <a:pt x="489105" y="1746997"/>
                  </a:lnTo>
                  <a:lnTo>
                    <a:pt x="498126" y="1725218"/>
                  </a:lnTo>
                  <a:lnTo>
                    <a:pt x="495402" y="1718641"/>
                  </a:lnTo>
                  <a:lnTo>
                    <a:pt x="504314" y="1696599"/>
                  </a:lnTo>
                  <a:lnTo>
                    <a:pt x="501515" y="1689677"/>
                  </a:lnTo>
                  <a:lnTo>
                    <a:pt x="510502" y="1667980"/>
                  </a:lnTo>
                  <a:lnTo>
                    <a:pt x="507509" y="1660753"/>
                  </a:lnTo>
                  <a:lnTo>
                    <a:pt x="516689" y="1638588"/>
                  </a:lnTo>
                  <a:lnTo>
                    <a:pt x="514658" y="1633682"/>
                  </a:lnTo>
                  <a:lnTo>
                    <a:pt x="522878" y="1613837"/>
                  </a:lnTo>
                  <a:lnTo>
                    <a:pt x="520594" y="1608323"/>
                  </a:lnTo>
                  <a:lnTo>
                    <a:pt x="524192" y="1606868"/>
                  </a:lnTo>
                  <a:cubicBezTo>
                    <a:pt x="530071" y="1601130"/>
                    <a:pt x="533707" y="1593201"/>
                    <a:pt x="533707" y="1584444"/>
                  </a:cubicBezTo>
                  <a:lnTo>
                    <a:pt x="530893" y="1577812"/>
                  </a:lnTo>
                  <a:lnTo>
                    <a:pt x="539894" y="1556598"/>
                  </a:lnTo>
                  <a:lnTo>
                    <a:pt x="538495" y="1553301"/>
                  </a:lnTo>
                  <a:lnTo>
                    <a:pt x="539888" y="1552725"/>
                  </a:lnTo>
                  <a:cubicBezTo>
                    <a:pt x="545626" y="1546986"/>
                    <a:pt x="549176" y="1539058"/>
                    <a:pt x="549176" y="1530300"/>
                  </a:cubicBezTo>
                  <a:lnTo>
                    <a:pt x="546503" y="1523847"/>
                  </a:lnTo>
                  <a:lnTo>
                    <a:pt x="555363" y="1502455"/>
                  </a:lnTo>
                  <a:lnTo>
                    <a:pt x="553993" y="1499145"/>
                  </a:lnTo>
                  <a:lnTo>
                    <a:pt x="555357" y="1498580"/>
                  </a:lnTo>
                  <a:cubicBezTo>
                    <a:pt x="561096" y="1492842"/>
                    <a:pt x="564645" y="1484913"/>
                    <a:pt x="564645" y="1476156"/>
                  </a:cubicBezTo>
                  <a:lnTo>
                    <a:pt x="562728" y="1471526"/>
                  </a:lnTo>
                  <a:lnTo>
                    <a:pt x="564639" y="1470735"/>
                  </a:lnTo>
                  <a:cubicBezTo>
                    <a:pt x="570378" y="1464996"/>
                    <a:pt x="573927" y="1457068"/>
                    <a:pt x="573927" y="1448310"/>
                  </a:cubicBezTo>
                  <a:lnTo>
                    <a:pt x="572741" y="1445448"/>
                  </a:lnTo>
                  <a:lnTo>
                    <a:pt x="575241" y="1444437"/>
                  </a:lnTo>
                  <a:cubicBezTo>
                    <a:pt x="581120" y="1438698"/>
                    <a:pt x="584756" y="1430770"/>
                    <a:pt x="584756" y="1422012"/>
                  </a:cubicBezTo>
                  <a:lnTo>
                    <a:pt x="582724" y="1417225"/>
                  </a:lnTo>
                  <a:lnTo>
                    <a:pt x="584749" y="1416365"/>
                  </a:lnTo>
                  <a:cubicBezTo>
                    <a:pt x="590489" y="1410486"/>
                    <a:pt x="594038" y="1402364"/>
                    <a:pt x="594038" y="1393393"/>
                  </a:cubicBezTo>
                  <a:lnTo>
                    <a:pt x="592964" y="1390736"/>
                  </a:lnTo>
                  <a:lnTo>
                    <a:pt x="594032" y="1390293"/>
                  </a:lnTo>
                  <a:cubicBezTo>
                    <a:pt x="599771" y="1384555"/>
                    <a:pt x="603320" y="1376626"/>
                    <a:pt x="603320" y="1367869"/>
                  </a:cubicBezTo>
                  <a:lnTo>
                    <a:pt x="602267" y="1365326"/>
                  </a:lnTo>
                  <a:lnTo>
                    <a:pt x="603314" y="1364862"/>
                  </a:lnTo>
                  <a:cubicBezTo>
                    <a:pt x="609053" y="1358702"/>
                    <a:pt x="612602" y="1350194"/>
                    <a:pt x="612602" y="1340796"/>
                  </a:cubicBezTo>
                  <a:lnTo>
                    <a:pt x="611055" y="1336787"/>
                  </a:lnTo>
                  <a:lnTo>
                    <a:pt x="612596" y="1336149"/>
                  </a:lnTo>
                  <a:cubicBezTo>
                    <a:pt x="618334" y="1330410"/>
                    <a:pt x="621883" y="1322482"/>
                    <a:pt x="621883" y="1313724"/>
                  </a:cubicBezTo>
                  <a:lnTo>
                    <a:pt x="621532" y="1312875"/>
                  </a:lnTo>
                  <a:lnTo>
                    <a:pt x="625838" y="1311171"/>
                  </a:lnTo>
                  <a:cubicBezTo>
                    <a:pt x="631996" y="1305292"/>
                    <a:pt x="635806" y="1297171"/>
                    <a:pt x="635806" y="1288200"/>
                  </a:cubicBezTo>
                  <a:lnTo>
                    <a:pt x="634665" y="1285570"/>
                  </a:lnTo>
                  <a:lnTo>
                    <a:pt x="635801" y="1285099"/>
                  </a:lnTo>
                  <a:cubicBezTo>
                    <a:pt x="641539" y="1279361"/>
                    <a:pt x="645089" y="1271432"/>
                    <a:pt x="645089" y="1262675"/>
                  </a:cubicBezTo>
                  <a:lnTo>
                    <a:pt x="644036" y="1260132"/>
                  </a:lnTo>
                  <a:lnTo>
                    <a:pt x="645083" y="1259668"/>
                  </a:lnTo>
                  <a:cubicBezTo>
                    <a:pt x="650822" y="1253508"/>
                    <a:pt x="654371" y="1245000"/>
                    <a:pt x="654371" y="1235602"/>
                  </a:cubicBezTo>
                  <a:lnTo>
                    <a:pt x="653251" y="1232698"/>
                  </a:lnTo>
                  <a:lnTo>
                    <a:pt x="657458" y="1230955"/>
                  </a:lnTo>
                  <a:cubicBezTo>
                    <a:pt x="663197" y="1225216"/>
                    <a:pt x="666747" y="1217288"/>
                    <a:pt x="666747" y="1208530"/>
                  </a:cubicBezTo>
                  <a:lnTo>
                    <a:pt x="666308" y="1207472"/>
                  </a:lnTo>
                  <a:lnTo>
                    <a:pt x="669834" y="1205976"/>
                  </a:lnTo>
                  <a:cubicBezTo>
                    <a:pt x="675573" y="1200097"/>
                    <a:pt x="679123" y="1191976"/>
                    <a:pt x="679123" y="1183005"/>
                  </a:cubicBezTo>
                  <a:lnTo>
                    <a:pt x="678230" y="1180797"/>
                  </a:lnTo>
                  <a:lnTo>
                    <a:pt x="680437" y="1179904"/>
                  </a:lnTo>
                  <a:cubicBezTo>
                    <a:pt x="686315" y="1174166"/>
                    <a:pt x="689952" y="1166237"/>
                    <a:pt x="689952" y="1157480"/>
                  </a:cubicBezTo>
                  <a:lnTo>
                    <a:pt x="689505" y="1156426"/>
                  </a:lnTo>
                  <a:lnTo>
                    <a:pt x="693039" y="1154927"/>
                  </a:lnTo>
                  <a:cubicBezTo>
                    <a:pt x="698778" y="1149048"/>
                    <a:pt x="702327" y="1140926"/>
                    <a:pt x="702327" y="1131955"/>
                  </a:cubicBezTo>
                  <a:lnTo>
                    <a:pt x="701696" y="1130395"/>
                  </a:lnTo>
                  <a:lnTo>
                    <a:pt x="705415" y="1128855"/>
                  </a:lnTo>
                  <a:cubicBezTo>
                    <a:pt x="711153" y="1123116"/>
                    <a:pt x="714703" y="1115188"/>
                    <a:pt x="714703" y="1106430"/>
                  </a:cubicBezTo>
                  <a:lnTo>
                    <a:pt x="714265" y="1105373"/>
                  </a:lnTo>
                  <a:lnTo>
                    <a:pt x="717791" y="1103876"/>
                  </a:lnTo>
                  <a:lnTo>
                    <a:pt x="726389" y="1082608"/>
                  </a:lnTo>
                  <a:lnTo>
                    <a:pt x="731487" y="1080447"/>
                  </a:lnTo>
                  <a:lnTo>
                    <a:pt x="740854" y="1057293"/>
                  </a:lnTo>
                  <a:lnTo>
                    <a:pt x="744089" y="1055920"/>
                  </a:lnTo>
                  <a:cubicBezTo>
                    <a:pt x="749827" y="1050041"/>
                    <a:pt x="753377" y="1041920"/>
                    <a:pt x="753377" y="1032949"/>
                  </a:cubicBezTo>
                  <a:lnTo>
                    <a:pt x="752746" y="1031388"/>
                  </a:lnTo>
                  <a:lnTo>
                    <a:pt x="756465" y="1029849"/>
                  </a:lnTo>
                  <a:lnTo>
                    <a:pt x="765559" y="1007892"/>
                  </a:lnTo>
                  <a:lnTo>
                    <a:pt x="772801" y="1005097"/>
                  </a:lnTo>
                  <a:lnTo>
                    <a:pt x="782497" y="983284"/>
                  </a:lnTo>
                  <a:lnTo>
                    <a:pt x="785856" y="981893"/>
                  </a:lnTo>
                  <a:cubicBezTo>
                    <a:pt x="791594" y="976154"/>
                    <a:pt x="795144" y="968226"/>
                    <a:pt x="795144" y="959468"/>
                  </a:cubicBezTo>
                  <a:lnTo>
                    <a:pt x="794774" y="958574"/>
                  </a:lnTo>
                  <a:lnTo>
                    <a:pt x="798231" y="957141"/>
                  </a:lnTo>
                  <a:cubicBezTo>
                    <a:pt x="803970" y="951403"/>
                    <a:pt x="807520" y="943474"/>
                    <a:pt x="807520" y="934717"/>
                  </a:cubicBezTo>
                  <a:lnTo>
                    <a:pt x="807055" y="933595"/>
                  </a:lnTo>
                  <a:lnTo>
                    <a:pt x="813701" y="930842"/>
                  </a:lnTo>
                  <a:lnTo>
                    <a:pt x="821721" y="911480"/>
                  </a:lnTo>
                  <a:lnTo>
                    <a:pt x="827397" y="909185"/>
                  </a:lnTo>
                  <a:cubicBezTo>
                    <a:pt x="833276" y="903446"/>
                    <a:pt x="836913" y="895518"/>
                    <a:pt x="836913" y="886760"/>
                  </a:cubicBezTo>
                  <a:lnTo>
                    <a:pt x="836438" y="885642"/>
                  </a:lnTo>
                  <a:lnTo>
                    <a:pt x="843093" y="882886"/>
                  </a:lnTo>
                  <a:lnTo>
                    <a:pt x="850718" y="864477"/>
                  </a:lnTo>
                  <a:lnTo>
                    <a:pt x="858563" y="861228"/>
                  </a:lnTo>
                  <a:lnTo>
                    <a:pt x="867110" y="840593"/>
                  </a:lnTo>
                  <a:lnTo>
                    <a:pt x="870938" y="838891"/>
                  </a:lnTo>
                  <a:lnTo>
                    <a:pt x="879470" y="816788"/>
                  </a:lnTo>
                  <a:lnTo>
                    <a:pt x="887956" y="813273"/>
                  </a:lnTo>
                  <a:lnTo>
                    <a:pt x="895655" y="794686"/>
                  </a:lnTo>
                  <a:lnTo>
                    <a:pt x="903425" y="791388"/>
                  </a:lnTo>
                  <a:lnTo>
                    <a:pt x="911473" y="771485"/>
                  </a:lnTo>
                  <a:lnTo>
                    <a:pt x="918895" y="768411"/>
                  </a:lnTo>
                  <a:lnTo>
                    <a:pt x="926293" y="750552"/>
                  </a:lnTo>
                  <a:lnTo>
                    <a:pt x="935685" y="746753"/>
                  </a:lnTo>
                  <a:lnTo>
                    <a:pt x="944446" y="726109"/>
                  </a:lnTo>
                  <a:lnTo>
                    <a:pt x="951381" y="723096"/>
                  </a:lnTo>
                  <a:lnTo>
                    <a:pt x="959223" y="703237"/>
                  </a:lnTo>
                  <a:lnTo>
                    <a:pt x="969945" y="698797"/>
                  </a:lnTo>
                  <a:lnTo>
                    <a:pt x="978022" y="679296"/>
                  </a:lnTo>
                  <a:lnTo>
                    <a:pt x="986962" y="675593"/>
                  </a:lnTo>
                  <a:lnTo>
                    <a:pt x="993172" y="660599"/>
                  </a:lnTo>
                  <a:lnTo>
                    <a:pt x="1002431" y="656577"/>
                  </a:lnTo>
                  <a:lnTo>
                    <a:pt x="1008962" y="640040"/>
                  </a:lnTo>
                  <a:lnTo>
                    <a:pt x="1020995" y="634691"/>
                  </a:lnTo>
                  <a:lnTo>
                    <a:pt x="1028105" y="616270"/>
                  </a:lnTo>
                  <a:lnTo>
                    <a:pt x="1038011" y="612166"/>
                  </a:lnTo>
                  <a:lnTo>
                    <a:pt x="1045050" y="595174"/>
                  </a:lnTo>
                  <a:lnTo>
                    <a:pt x="1056575" y="590283"/>
                  </a:lnTo>
                  <a:lnTo>
                    <a:pt x="1064623" y="570379"/>
                  </a:lnTo>
                  <a:lnTo>
                    <a:pt x="1072045" y="567305"/>
                  </a:lnTo>
                  <a:lnTo>
                    <a:pt x="1077237" y="554770"/>
                  </a:lnTo>
                  <a:lnTo>
                    <a:pt x="1092156" y="548289"/>
                  </a:lnTo>
                  <a:lnTo>
                    <a:pt x="1099268" y="530279"/>
                  </a:lnTo>
                  <a:lnTo>
                    <a:pt x="1110719" y="525536"/>
                  </a:lnTo>
                  <a:lnTo>
                    <a:pt x="1117700" y="508684"/>
                  </a:lnTo>
                  <a:lnTo>
                    <a:pt x="1130150" y="503878"/>
                  </a:lnTo>
                  <a:lnTo>
                    <a:pt x="1136690" y="489166"/>
                  </a:lnTo>
                  <a:lnTo>
                    <a:pt x="1146299" y="485088"/>
                  </a:lnTo>
                  <a:lnTo>
                    <a:pt x="1153725" y="466723"/>
                  </a:lnTo>
                  <a:lnTo>
                    <a:pt x="1164863" y="462110"/>
                  </a:lnTo>
                  <a:lnTo>
                    <a:pt x="1170099" y="449469"/>
                  </a:lnTo>
                  <a:lnTo>
                    <a:pt x="1184747" y="443546"/>
                  </a:lnTo>
                  <a:lnTo>
                    <a:pt x="1191094" y="428591"/>
                  </a:lnTo>
                  <a:lnTo>
                    <a:pt x="1203538" y="423436"/>
                  </a:lnTo>
                  <a:lnTo>
                    <a:pt x="1208464" y="411544"/>
                  </a:lnTo>
                  <a:lnTo>
                    <a:pt x="1226062" y="404420"/>
                  </a:lnTo>
                  <a:lnTo>
                    <a:pt x="1232918" y="388244"/>
                  </a:lnTo>
                  <a:lnTo>
                    <a:pt x="1245305" y="382988"/>
                  </a:lnTo>
                  <a:lnTo>
                    <a:pt x="1251228" y="368339"/>
                  </a:lnTo>
                  <a:lnTo>
                    <a:pt x="1251770" y="368115"/>
                  </a:lnTo>
                  <a:close/>
                  <a:moveTo>
                    <a:pt x="1112929" y="252088"/>
                  </a:moveTo>
                  <a:lnTo>
                    <a:pt x="1111482" y="255580"/>
                  </a:lnTo>
                  <a:lnTo>
                    <a:pt x="1098356" y="261017"/>
                  </a:lnTo>
                  <a:lnTo>
                    <a:pt x="1093861" y="271869"/>
                  </a:lnTo>
                  <a:lnTo>
                    <a:pt x="1075152" y="279807"/>
                  </a:lnTo>
                  <a:lnTo>
                    <a:pt x="1069229" y="294454"/>
                  </a:lnTo>
                  <a:lnTo>
                    <a:pt x="1056589" y="299691"/>
                  </a:lnTo>
                  <a:lnTo>
                    <a:pt x="1051722" y="311438"/>
                  </a:lnTo>
                  <a:lnTo>
                    <a:pt x="1034464" y="318100"/>
                  </a:lnTo>
                  <a:lnTo>
                    <a:pt x="1037446" y="311227"/>
                  </a:lnTo>
                  <a:lnTo>
                    <a:pt x="1050387" y="305866"/>
                  </a:lnTo>
                  <a:lnTo>
                    <a:pt x="1055433" y="293684"/>
                  </a:lnTo>
                  <a:lnTo>
                    <a:pt x="1071592" y="287303"/>
                  </a:lnTo>
                  <a:lnTo>
                    <a:pt x="1075367" y="278615"/>
                  </a:lnTo>
                  <a:lnTo>
                    <a:pt x="1092156" y="271153"/>
                  </a:lnTo>
                  <a:lnTo>
                    <a:pt x="1096962" y="258702"/>
                  </a:lnTo>
                  <a:close/>
                  <a:moveTo>
                    <a:pt x="1020426" y="251958"/>
                  </a:moveTo>
                  <a:lnTo>
                    <a:pt x="1018893" y="255485"/>
                  </a:lnTo>
                  <a:lnTo>
                    <a:pt x="1005538" y="261017"/>
                  </a:lnTo>
                  <a:lnTo>
                    <a:pt x="1000641" y="272837"/>
                  </a:lnTo>
                  <a:lnTo>
                    <a:pt x="983872" y="279468"/>
                  </a:lnTo>
                  <a:lnTo>
                    <a:pt x="984625" y="277692"/>
                  </a:lnTo>
                  <a:lnTo>
                    <a:pt x="999337" y="271153"/>
                  </a:lnTo>
                  <a:lnTo>
                    <a:pt x="1004144" y="258702"/>
                  </a:lnTo>
                  <a:close/>
                  <a:moveTo>
                    <a:pt x="1223997" y="234176"/>
                  </a:moveTo>
                  <a:lnTo>
                    <a:pt x="1222907" y="236998"/>
                  </a:lnTo>
                  <a:lnTo>
                    <a:pt x="1209738" y="242454"/>
                  </a:lnTo>
                  <a:lnTo>
                    <a:pt x="1205124" y="253592"/>
                  </a:lnTo>
                  <a:lnTo>
                    <a:pt x="1189134" y="260057"/>
                  </a:lnTo>
                  <a:lnTo>
                    <a:pt x="1190255" y="257224"/>
                  </a:lnTo>
                  <a:lnTo>
                    <a:pt x="1203538" y="251722"/>
                  </a:lnTo>
                  <a:lnTo>
                    <a:pt x="1208151" y="240584"/>
                  </a:lnTo>
                  <a:close/>
                  <a:moveTo>
                    <a:pt x="1043241" y="233556"/>
                  </a:moveTo>
                  <a:lnTo>
                    <a:pt x="1042549" y="235347"/>
                  </a:lnTo>
                  <a:lnTo>
                    <a:pt x="1024889" y="242322"/>
                  </a:lnTo>
                  <a:lnTo>
                    <a:pt x="1025471" y="240916"/>
                  </a:lnTo>
                  <a:close/>
                  <a:moveTo>
                    <a:pt x="1083423" y="198517"/>
                  </a:moveTo>
                  <a:lnTo>
                    <a:pt x="1082205" y="201388"/>
                  </a:lnTo>
                  <a:lnTo>
                    <a:pt x="1068964" y="206873"/>
                  </a:lnTo>
                  <a:lnTo>
                    <a:pt x="1065653" y="214866"/>
                  </a:lnTo>
                  <a:lnTo>
                    <a:pt x="1048646" y="222426"/>
                  </a:lnTo>
                  <a:lnTo>
                    <a:pt x="1050410" y="218165"/>
                  </a:lnTo>
                  <a:lnTo>
                    <a:pt x="1062764" y="213048"/>
                  </a:lnTo>
                  <a:lnTo>
                    <a:pt x="1065838" y="205626"/>
                  </a:lnTo>
                  <a:close/>
                  <a:moveTo>
                    <a:pt x="1176242" y="198517"/>
                  </a:moveTo>
                  <a:lnTo>
                    <a:pt x="1175683" y="199833"/>
                  </a:lnTo>
                  <a:lnTo>
                    <a:pt x="1158689" y="206873"/>
                  </a:lnTo>
                  <a:lnTo>
                    <a:pt x="1154891" y="216041"/>
                  </a:lnTo>
                  <a:lnTo>
                    <a:pt x="1138804" y="223022"/>
                  </a:lnTo>
                  <a:lnTo>
                    <a:pt x="1133902" y="235419"/>
                  </a:lnTo>
                  <a:lnTo>
                    <a:pt x="1117805" y="242087"/>
                  </a:lnTo>
                  <a:lnTo>
                    <a:pt x="1119049" y="239082"/>
                  </a:lnTo>
                  <a:lnTo>
                    <a:pt x="1133697" y="233158"/>
                  </a:lnTo>
                  <a:lnTo>
                    <a:pt x="1139384" y="219758"/>
                  </a:lnTo>
                  <a:lnTo>
                    <a:pt x="1155582" y="213048"/>
                  </a:lnTo>
                  <a:lnTo>
                    <a:pt x="1158656" y="205626"/>
                  </a:lnTo>
                  <a:close/>
                  <a:moveTo>
                    <a:pt x="1105968" y="179702"/>
                  </a:moveTo>
                  <a:lnTo>
                    <a:pt x="1105350" y="181194"/>
                  </a:lnTo>
                  <a:lnTo>
                    <a:pt x="1090073" y="187371"/>
                  </a:lnTo>
                  <a:lnTo>
                    <a:pt x="1090633" y="186053"/>
                  </a:lnTo>
                  <a:close/>
                  <a:moveTo>
                    <a:pt x="1198786" y="179702"/>
                  </a:moveTo>
                  <a:lnTo>
                    <a:pt x="1198168" y="181194"/>
                  </a:lnTo>
                  <a:lnTo>
                    <a:pt x="1182892" y="187371"/>
                  </a:lnTo>
                  <a:lnTo>
                    <a:pt x="1183451" y="186053"/>
                  </a:lnTo>
                  <a:close/>
                  <a:moveTo>
                    <a:pt x="1251770" y="0"/>
                  </a:moveTo>
                  <a:lnTo>
                    <a:pt x="1245319" y="2673"/>
                  </a:lnTo>
                  <a:lnTo>
                    <a:pt x="1242562" y="9327"/>
                  </a:lnTo>
                  <a:lnTo>
                    <a:pt x="1241444" y="8854"/>
                  </a:lnTo>
                  <a:cubicBezTo>
                    <a:pt x="1232687" y="8854"/>
                    <a:pt x="1224759" y="12489"/>
                    <a:pt x="1219020" y="18368"/>
                  </a:cubicBezTo>
                  <a:lnTo>
                    <a:pt x="1215221" y="27761"/>
                  </a:lnTo>
                  <a:lnTo>
                    <a:pt x="1197363" y="35159"/>
                  </a:lnTo>
                  <a:lnTo>
                    <a:pt x="1194433" y="42231"/>
                  </a:lnTo>
                  <a:lnTo>
                    <a:pt x="1174158" y="50629"/>
                  </a:lnTo>
                  <a:lnTo>
                    <a:pt x="1170908" y="58474"/>
                  </a:lnTo>
                  <a:lnTo>
                    <a:pt x="1152501" y="66099"/>
                  </a:lnTo>
                  <a:lnTo>
                    <a:pt x="1148657" y="75378"/>
                  </a:lnTo>
                  <a:lnTo>
                    <a:pt x="1129522" y="83115"/>
                  </a:lnTo>
                  <a:lnTo>
                    <a:pt x="1124632" y="94639"/>
                  </a:lnTo>
                  <a:lnTo>
                    <a:pt x="1107638" y="101679"/>
                  </a:lnTo>
                  <a:lnTo>
                    <a:pt x="1104564" y="109100"/>
                  </a:lnTo>
                  <a:lnTo>
                    <a:pt x="1084660" y="117148"/>
                  </a:lnTo>
                  <a:lnTo>
                    <a:pt x="1080566" y="126797"/>
                  </a:lnTo>
                  <a:lnTo>
                    <a:pt x="1062777" y="134166"/>
                  </a:lnTo>
                  <a:lnTo>
                    <a:pt x="1058162" y="145304"/>
                  </a:lnTo>
                  <a:lnTo>
                    <a:pt x="1039799" y="152729"/>
                  </a:lnTo>
                  <a:lnTo>
                    <a:pt x="1036502" y="160500"/>
                  </a:lnTo>
                  <a:lnTo>
                    <a:pt x="1017915" y="168199"/>
                  </a:lnTo>
                  <a:lnTo>
                    <a:pt x="1011704" y="183192"/>
                  </a:lnTo>
                  <a:lnTo>
                    <a:pt x="999351" y="188309"/>
                  </a:lnTo>
                  <a:lnTo>
                    <a:pt x="994875" y="199115"/>
                  </a:lnTo>
                  <a:lnTo>
                    <a:pt x="976146" y="206873"/>
                  </a:lnTo>
                  <a:lnTo>
                    <a:pt x="972836" y="214866"/>
                  </a:lnTo>
                  <a:lnTo>
                    <a:pt x="954488" y="223022"/>
                  </a:lnTo>
                  <a:lnTo>
                    <a:pt x="949278" y="236520"/>
                  </a:lnTo>
                  <a:lnTo>
                    <a:pt x="934603" y="242454"/>
                  </a:lnTo>
                  <a:lnTo>
                    <a:pt x="929714" y="253978"/>
                  </a:lnTo>
                  <a:lnTo>
                    <a:pt x="912720" y="261017"/>
                  </a:lnTo>
                  <a:lnTo>
                    <a:pt x="907235" y="274257"/>
                  </a:lnTo>
                  <a:lnTo>
                    <a:pt x="894156" y="279807"/>
                  </a:lnTo>
                  <a:lnTo>
                    <a:pt x="888911" y="292777"/>
                  </a:lnTo>
                  <a:lnTo>
                    <a:pt x="871405" y="299691"/>
                  </a:lnTo>
                  <a:lnTo>
                    <a:pt x="865744" y="312723"/>
                  </a:lnTo>
                  <a:lnTo>
                    <a:pt x="852388" y="318255"/>
                  </a:lnTo>
                  <a:lnTo>
                    <a:pt x="847112" y="330994"/>
                  </a:lnTo>
                  <a:lnTo>
                    <a:pt x="832503" y="337044"/>
                  </a:lnTo>
                  <a:lnTo>
                    <a:pt x="826354" y="351890"/>
                  </a:lnTo>
                  <a:lnTo>
                    <a:pt x="813714" y="357382"/>
                  </a:lnTo>
                  <a:lnTo>
                    <a:pt x="807332" y="373541"/>
                  </a:lnTo>
                  <a:lnTo>
                    <a:pt x="795150" y="378587"/>
                  </a:lnTo>
                  <a:lnTo>
                    <a:pt x="789259" y="392806"/>
                  </a:lnTo>
                  <a:lnTo>
                    <a:pt x="775043" y="398697"/>
                  </a:lnTo>
                  <a:lnTo>
                    <a:pt x="769606" y="411823"/>
                  </a:lnTo>
                  <a:lnTo>
                    <a:pt x="756478" y="417261"/>
                  </a:lnTo>
                  <a:lnTo>
                    <a:pt x="749656" y="433735"/>
                  </a:lnTo>
                  <a:lnTo>
                    <a:pt x="736594" y="439144"/>
                  </a:lnTo>
                  <a:lnTo>
                    <a:pt x="730545" y="453752"/>
                  </a:lnTo>
                  <a:lnTo>
                    <a:pt x="717803" y="459029"/>
                  </a:lnTo>
                  <a:lnTo>
                    <a:pt x="710819" y="475891"/>
                  </a:lnTo>
                  <a:lnTo>
                    <a:pt x="699240" y="480687"/>
                  </a:lnTo>
                  <a:lnTo>
                    <a:pt x="693144" y="495404"/>
                  </a:lnTo>
                  <a:lnTo>
                    <a:pt x="679356" y="501251"/>
                  </a:lnTo>
                  <a:lnTo>
                    <a:pt x="672210" y="518914"/>
                  </a:lnTo>
                  <a:lnTo>
                    <a:pt x="663660" y="522456"/>
                  </a:lnTo>
                  <a:lnTo>
                    <a:pt x="656621" y="539450"/>
                  </a:lnTo>
                  <a:lnTo>
                    <a:pt x="645096" y="544339"/>
                  </a:lnTo>
                  <a:lnTo>
                    <a:pt x="637982" y="561933"/>
                  </a:lnTo>
                  <a:lnTo>
                    <a:pt x="624984" y="567317"/>
                  </a:lnTo>
                  <a:lnTo>
                    <a:pt x="618707" y="582474"/>
                  </a:lnTo>
                  <a:lnTo>
                    <a:pt x="609514" y="586560"/>
                  </a:lnTo>
                  <a:lnTo>
                    <a:pt x="602405" y="604983"/>
                  </a:lnTo>
                  <a:lnTo>
                    <a:pt x="591405" y="609539"/>
                  </a:lnTo>
                  <a:lnTo>
                    <a:pt x="584421" y="626400"/>
                  </a:lnTo>
                  <a:lnTo>
                    <a:pt x="573936" y="630744"/>
                  </a:lnTo>
                  <a:lnTo>
                    <a:pt x="565538" y="651018"/>
                  </a:lnTo>
                  <a:lnTo>
                    <a:pt x="558466" y="653948"/>
                  </a:lnTo>
                  <a:lnTo>
                    <a:pt x="550693" y="672715"/>
                  </a:lnTo>
                  <a:lnTo>
                    <a:pt x="542996" y="676058"/>
                  </a:lnTo>
                  <a:lnTo>
                    <a:pt x="534041" y="698736"/>
                  </a:lnTo>
                  <a:lnTo>
                    <a:pt x="526205" y="701904"/>
                  </a:lnTo>
                  <a:lnTo>
                    <a:pt x="518857" y="719222"/>
                  </a:lnTo>
                  <a:lnTo>
                    <a:pt x="507867" y="723562"/>
                  </a:lnTo>
                  <a:lnTo>
                    <a:pt x="499633" y="742518"/>
                  </a:lnTo>
                  <a:lnTo>
                    <a:pt x="492399" y="745445"/>
                  </a:lnTo>
                  <a:lnTo>
                    <a:pt x="483565" y="766274"/>
                  </a:lnTo>
                  <a:lnTo>
                    <a:pt x="478249" y="768424"/>
                  </a:lnTo>
                  <a:lnTo>
                    <a:pt x="470218" y="787354"/>
                  </a:lnTo>
                  <a:lnTo>
                    <a:pt x="462553" y="790760"/>
                  </a:lnTo>
                  <a:lnTo>
                    <a:pt x="453728" y="813626"/>
                  </a:lnTo>
                  <a:lnTo>
                    <a:pt x="447083" y="816379"/>
                  </a:lnTo>
                  <a:lnTo>
                    <a:pt x="439686" y="834238"/>
                  </a:lnTo>
                  <a:lnTo>
                    <a:pt x="430293" y="838037"/>
                  </a:lnTo>
                  <a:cubicBezTo>
                    <a:pt x="424413" y="843775"/>
                    <a:pt x="420777" y="851704"/>
                    <a:pt x="420777" y="860461"/>
                  </a:cubicBezTo>
                  <a:lnTo>
                    <a:pt x="421715" y="862668"/>
                  </a:lnTo>
                  <a:lnTo>
                    <a:pt x="417690" y="864336"/>
                  </a:lnTo>
                  <a:lnTo>
                    <a:pt x="410065" y="882744"/>
                  </a:lnTo>
                  <a:lnTo>
                    <a:pt x="402220" y="885993"/>
                  </a:lnTo>
                  <a:cubicBezTo>
                    <a:pt x="396481" y="891732"/>
                    <a:pt x="392932" y="899660"/>
                    <a:pt x="392932" y="908418"/>
                  </a:cubicBezTo>
                  <a:lnTo>
                    <a:pt x="393850" y="910633"/>
                  </a:lnTo>
                  <a:lnTo>
                    <a:pt x="389844" y="912292"/>
                  </a:lnTo>
                  <a:lnTo>
                    <a:pt x="380993" y="933662"/>
                  </a:lnTo>
                  <a:lnTo>
                    <a:pt x="372828" y="937044"/>
                  </a:lnTo>
                  <a:lnTo>
                    <a:pt x="363789" y="958865"/>
                  </a:lnTo>
                  <a:lnTo>
                    <a:pt x="360453" y="960248"/>
                  </a:lnTo>
                  <a:cubicBezTo>
                    <a:pt x="354714" y="965987"/>
                    <a:pt x="351164" y="973915"/>
                    <a:pt x="351164" y="982672"/>
                  </a:cubicBezTo>
                  <a:lnTo>
                    <a:pt x="351534" y="983567"/>
                  </a:lnTo>
                  <a:lnTo>
                    <a:pt x="348077" y="985000"/>
                  </a:lnTo>
                  <a:lnTo>
                    <a:pt x="339065" y="1006756"/>
                  </a:lnTo>
                  <a:lnTo>
                    <a:pt x="331287" y="1009977"/>
                  </a:lnTo>
                  <a:lnTo>
                    <a:pt x="322215" y="1031874"/>
                  </a:lnTo>
                  <a:lnTo>
                    <a:pt x="318684" y="1033409"/>
                  </a:lnTo>
                  <a:lnTo>
                    <a:pt x="309540" y="1056562"/>
                  </a:lnTo>
                  <a:lnTo>
                    <a:pt x="306309" y="1057933"/>
                  </a:lnTo>
                  <a:cubicBezTo>
                    <a:pt x="300569" y="1063812"/>
                    <a:pt x="297020" y="1071934"/>
                    <a:pt x="297020" y="1080905"/>
                  </a:cubicBezTo>
                  <a:lnTo>
                    <a:pt x="297651" y="1082465"/>
                  </a:lnTo>
                  <a:lnTo>
                    <a:pt x="293933" y="1084006"/>
                  </a:lnTo>
                  <a:cubicBezTo>
                    <a:pt x="288195" y="1089744"/>
                    <a:pt x="284645" y="1097673"/>
                    <a:pt x="284645" y="1106430"/>
                  </a:cubicBezTo>
                  <a:lnTo>
                    <a:pt x="284997" y="1107280"/>
                  </a:lnTo>
                  <a:lnTo>
                    <a:pt x="280689" y="1108983"/>
                  </a:lnTo>
                  <a:cubicBezTo>
                    <a:pt x="274531" y="1114862"/>
                    <a:pt x="270720" y="1122984"/>
                    <a:pt x="270720" y="1131955"/>
                  </a:cubicBezTo>
                  <a:lnTo>
                    <a:pt x="271863" y="1134585"/>
                  </a:lnTo>
                  <a:lnTo>
                    <a:pt x="270728" y="1135055"/>
                  </a:lnTo>
                  <a:cubicBezTo>
                    <a:pt x="264989" y="1140794"/>
                    <a:pt x="261439" y="1148722"/>
                    <a:pt x="261439" y="1157480"/>
                  </a:cubicBezTo>
                  <a:lnTo>
                    <a:pt x="261877" y="1158537"/>
                  </a:lnTo>
                  <a:lnTo>
                    <a:pt x="258352" y="1160033"/>
                  </a:lnTo>
                  <a:cubicBezTo>
                    <a:pt x="252613" y="1165912"/>
                    <a:pt x="249064" y="1174034"/>
                    <a:pt x="249064" y="1183005"/>
                  </a:cubicBezTo>
                  <a:lnTo>
                    <a:pt x="249694" y="1184565"/>
                  </a:lnTo>
                  <a:lnTo>
                    <a:pt x="245976" y="1186106"/>
                  </a:lnTo>
                  <a:cubicBezTo>
                    <a:pt x="240237" y="1191844"/>
                    <a:pt x="236688" y="1199773"/>
                    <a:pt x="236688" y="1208530"/>
                  </a:cubicBezTo>
                  <a:lnTo>
                    <a:pt x="237544" y="1210595"/>
                  </a:lnTo>
                  <a:lnTo>
                    <a:pt x="235375" y="1211536"/>
                  </a:lnTo>
                  <a:cubicBezTo>
                    <a:pt x="229496" y="1217695"/>
                    <a:pt x="225861" y="1226203"/>
                    <a:pt x="225861" y="1235602"/>
                  </a:cubicBezTo>
                  <a:lnTo>
                    <a:pt x="227050" y="1238612"/>
                  </a:lnTo>
                  <a:lnTo>
                    <a:pt x="222999" y="1240250"/>
                  </a:lnTo>
                  <a:cubicBezTo>
                    <a:pt x="217120" y="1245989"/>
                    <a:pt x="213483" y="1253917"/>
                    <a:pt x="213483" y="1262675"/>
                  </a:cubicBezTo>
                  <a:lnTo>
                    <a:pt x="214403" y="1264841"/>
                  </a:lnTo>
                  <a:lnTo>
                    <a:pt x="213491" y="1265228"/>
                  </a:lnTo>
                  <a:cubicBezTo>
                    <a:pt x="207751" y="1271107"/>
                    <a:pt x="204201" y="1279229"/>
                    <a:pt x="204201" y="1288200"/>
                  </a:cubicBezTo>
                  <a:lnTo>
                    <a:pt x="204919" y="1289975"/>
                  </a:lnTo>
                  <a:lnTo>
                    <a:pt x="201568" y="1291300"/>
                  </a:lnTo>
                  <a:cubicBezTo>
                    <a:pt x="195549" y="1297038"/>
                    <a:pt x="191825" y="1304967"/>
                    <a:pt x="191825" y="1313724"/>
                  </a:cubicBezTo>
                  <a:lnTo>
                    <a:pt x="192922" y="1316246"/>
                  </a:lnTo>
                  <a:lnTo>
                    <a:pt x="191832" y="1316731"/>
                  </a:lnTo>
                  <a:cubicBezTo>
                    <a:pt x="186094" y="1322889"/>
                    <a:pt x="182544" y="1331397"/>
                    <a:pt x="182544" y="1340796"/>
                  </a:cubicBezTo>
                  <a:lnTo>
                    <a:pt x="183919" y="1344357"/>
                  </a:lnTo>
                  <a:lnTo>
                    <a:pt x="181230" y="1345444"/>
                  </a:lnTo>
                  <a:cubicBezTo>
                    <a:pt x="175351" y="1351183"/>
                    <a:pt x="171714" y="1359111"/>
                    <a:pt x="171714" y="1367869"/>
                  </a:cubicBezTo>
                  <a:lnTo>
                    <a:pt x="172633" y="1370034"/>
                  </a:lnTo>
                  <a:lnTo>
                    <a:pt x="171721" y="1370421"/>
                  </a:lnTo>
                  <a:cubicBezTo>
                    <a:pt x="165983" y="1376300"/>
                    <a:pt x="162433" y="1384422"/>
                    <a:pt x="162433" y="1393393"/>
                  </a:cubicBezTo>
                  <a:lnTo>
                    <a:pt x="164579" y="1398701"/>
                  </a:lnTo>
                  <a:lnTo>
                    <a:pt x="162439" y="1399588"/>
                  </a:lnTo>
                  <a:cubicBezTo>
                    <a:pt x="156701" y="1405326"/>
                    <a:pt x="153151" y="1413255"/>
                    <a:pt x="153151" y="1422012"/>
                  </a:cubicBezTo>
                  <a:lnTo>
                    <a:pt x="154521" y="1425321"/>
                  </a:lnTo>
                  <a:lnTo>
                    <a:pt x="153158" y="1425886"/>
                  </a:lnTo>
                  <a:cubicBezTo>
                    <a:pt x="147419" y="1431624"/>
                    <a:pt x="143869" y="1439553"/>
                    <a:pt x="143869" y="1448310"/>
                  </a:cubicBezTo>
                  <a:lnTo>
                    <a:pt x="145787" y="1452939"/>
                  </a:lnTo>
                  <a:lnTo>
                    <a:pt x="143876" y="1453731"/>
                  </a:lnTo>
                  <a:cubicBezTo>
                    <a:pt x="138137" y="1459470"/>
                    <a:pt x="134587" y="1467398"/>
                    <a:pt x="134587" y="1476156"/>
                  </a:cubicBezTo>
                  <a:lnTo>
                    <a:pt x="136939" y="1481835"/>
                  </a:lnTo>
                  <a:lnTo>
                    <a:pt x="128400" y="1502455"/>
                  </a:lnTo>
                  <a:lnTo>
                    <a:pt x="130135" y="1506642"/>
                  </a:lnTo>
                  <a:lnTo>
                    <a:pt x="127086" y="1507876"/>
                  </a:lnTo>
                  <a:cubicBezTo>
                    <a:pt x="121207" y="1513614"/>
                    <a:pt x="117571" y="1521543"/>
                    <a:pt x="117571" y="1530300"/>
                  </a:cubicBezTo>
                  <a:lnTo>
                    <a:pt x="119043" y="1533773"/>
                  </a:lnTo>
                  <a:lnTo>
                    <a:pt x="118030" y="1534174"/>
                  </a:lnTo>
                  <a:cubicBezTo>
                    <a:pt x="112011" y="1539912"/>
                    <a:pt x="108289" y="1547841"/>
                    <a:pt x="108289" y="1556598"/>
                  </a:cubicBezTo>
                  <a:lnTo>
                    <a:pt x="111025" y="1562898"/>
                  </a:lnTo>
                  <a:lnTo>
                    <a:pt x="102101" y="1584444"/>
                  </a:lnTo>
                  <a:lnTo>
                    <a:pt x="105095" y="1591670"/>
                  </a:lnTo>
                  <a:lnTo>
                    <a:pt x="95914" y="1613837"/>
                  </a:lnTo>
                  <a:lnTo>
                    <a:pt x="96738" y="1615825"/>
                  </a:lnTo>
                  <a:lnTo>
                    <a:pt x="95920" y="1616164"/>
                  </a:lnTo>
                  <a:cubicBezTo>
                    <a:pt x="90181" y="1621902"/>
                    <a:pt x="86631" y="1629831"/>
                    <a:pt x="86631" y="1638588"/>
                  </a:cubicBezTo>
                  <a:lnTo>
                    <a:pt x="89625" y="1645814"/>
                  </a:lnTo>
                  <a:lnTo>
                    <a:pt x="80444" y="1667980"/>
                  </a:lnTo>
                  <a:lnTo>
                    <a:pt x="82701" y="1673429"/>
                  </a:lnTo>
                  <a:lnTo>
                    <a:pt x="82224" y="1673627"/>
                  </a:lnTo>
                  <a:cubicBezTo>
                    <a:pt x="76345" y="1679506"/>
                    <a:pt x="72708" y="1687628"/>
                    <a:pt x="72708" y="1696599"/>
                  </a:cubicBezTo>
                  <a:lnTo>
                    <a:pt x="75650" y="1703701"/>
                  </a:lnTo>
                  <a:lnTo>
                    <a:pt x="66520" y="1725218"/>
                  </a:lnTo>
                  <a:lnTo>
                    <a:pt x="69277" y="1731715"/>
                  </a:lnTo>
                  <a:lnTo>
                    <a:pt x="60332" y="1753838"/>
                  </a:lnTo>
                  <a:lnTo>
                    <a:pt x="62612" y="1759472"/>
                  </a:lnTo>
                  <a:lnTo>
                    <a:pt x="54145" y="1780910"/>
                  </a:lnTo>
                  <a:lnTo>
                    <a:pt x="56753" y="1787516"/>
                  </a:lnTo>
                  <a:lnTo>
                    <a:pt x="47957" y="1808755"/>
                  </a:lnTo>
                  <a:lnTo>
                    <a:pt x="52177" y="1818943"/>
                  </a:lnTo>
                  <a:lnTo>
                    <a:pt x="44863" y="1836600"/>
                  </a:lnTo>
                  <a:lnTo>
                    <a:pt x="47856" y="1843827"/>
                  </a:lnTo>
                  <a:lnTo>
                    <a:pt x="38675" y="1865993"/>
                  </a:lnTo>
                  <a:lnTo>
                    <a:pt x="42895" y="1876181"/>
                  </a:lnTo>
                  <a:lnTo>
                    <a:pt x="35581" y="1893839"/>
                  </a:lnTo>
                  <a:lnTo>
                    <a:pt x="38668" y="1901293"/>
                  </a:lnTo>
                  <a:lnTo>
                    <a:pt x="29393" y="1924778"/>
                  </a:lnTo>
                  <a:lnTo>
                    <a:pt x="32729" y="1933223"/>
                  </a:lnTo>
                  <a:lnTo>
                    <a:pt x="24752" y="1953396"/>
                  </a:lnTo>
                  <a:lnTo>
                    <a:pt x="29434" y="1965237"/>
                  </a:lnTo>
                  <a:lnTo>
                    <a:pt x="21658" y="1983562"/>
                  </a:lnTo>
                  <a:lnTo>
                    <a:pt x="24738" y="1990822"/>
                  </a:lnTo>
                  <a:lnTo>
                    <a:pt x="15470" y="2012181"/>
                  </a:lnTo>
                  <a:lnTo>
                    <a:pt x="20225" y="2023141"/>
                  </a:lnTo>
                  <a:lnTo>
                    <a:pt x="12376" y="2040801"/>
                  </a:lnTo>
                  <a:lnTo>
                    <a:pt x="18757" y="2055154"/>
                  </a:lnTo>
                  <a:lnTo>
                    <a:pt x="12376" y="2070193"/>
                  </a:lnTo>
                  <a:lnTo>
                    <a:pt x="16647" y="2080257"/>
                  </a:lnTo>
                  <a:lnTo>
                    <a:pt x="9282" y="2098038"/>
                  </a:lnTo>
                  <a:lnTo>
                    <a:pt x="14463" y="2110546"/>
                  </a:lnTo>
                  <a:lnTo>
                    <a:pt x="6188" y="2130525"/>
                  </a:lnTo>
                  <a:lnTo>
                    <a:pt x="10478" y="2140882"/>
                  </a:lnTo>
                  <a:lnTo>
                    <a:pt x="3094" y="2159144"/>
                  </a:lnTo>
                  <a:lnTo>
                    <a:pt x="8950" y="2173626"/>
                  </a:lnTo>
                  <a:lnTo>
                    <a:pt x="3094" y="2187762"/>
                  </a:lnTo>
                  <a:lnTo>
                    <a:pt x="7519" y="2198446"/>
                  </a:lnTo>
                  <a:lnTo>
                    <a:pt x="0" y="2217928"/>
                  </a:lnTo>
                  <a:lnTo>
                    <a:pt x="6027" y="2233543"/>
                  </a:lnTo>
                  <a:lnTo>
                    <a:pt x="0" y="2248095"/>
                  </a:lnTo>
                  <a:lnTo>
                    <a:pt x="6088" y="2262791"/>
                  </a:lnTo>
                  <a:lnTo>
                    <a:pt x="0" y="2277487"/>
                  </a:lnTo>
                  <a:lnTo>
                    <a:pt x="6408" y="2292956"/>
                  </a:lnTo>
                  <a:lnTo>
                    <a:pt x="0" y="2308426"/>
                  </a:lnTo>
                  <a:lnTo>
                    <a:pt x="6088" y="2323123"/>
                  </a:lnTo>
                  <a:lnTo>
                    <a:pt x="0" y="2337819"/>
                  </a:lnTo>
                  <a:lnTo>
                    <a:pt x="5245" y="2350482"/>
                  </a:lnTo>
                  <a:lnTo>
                    <a:pt x="58181" y="2350482"/>
                  </a:lnTo>
                  <a:lnTo>
                    <a:pt x="63426" y="2337819"/>
                  </a:lnTo>
                  <a:lnTo>
                    <a:pt x="57339" y="2323123"/>
                  </a:lnTo>
                  <a:lnTo>
                    <a:pt x="63426" y="2308426"/>
                  </a:lnTo>
                  <a:lnTo>
                    <a:pt x="57018" y="2292956"/>
                  </a:lnTo>
                  <a:lnTo>
                    <a:pt x="63426" y="2277487"/>
                  </a:lnTo>
                  <a:lnTo>
                    <a:pt x="57340" y="2262791"/>
                  </a:lnTo>
                  <a:lnTo>
                    <a:pt x="63426" y="2248095"/>
                  </a:lnTo>
                  <a:lnTo>
                    <a:pt x="57399" y="2233543"/>
                  </a:lnTo>
                  <a:lnTo>
                    <a:pt x="63426" y="2217928"/>
                  </a:lnTo>
                  <a:lnTo>
                    <a:pt x="58892" y="2206179"/>
                  </a:lnTo>
                  <a:lnTo>
                    <a:pt x="66520" y="2187762"/>
                  </a:lnTo>
                  <a:lnTo>
                    <a:pt x="60665" y="2173626"/>
                  </a:lnTo>
                  <a:lnTo>
                    <a:pt x="66520" y="2159144"/>
                  </a:lnTo>
                  <a:lnTo>
                    <a:pt x="62193" y="2148441"/>
                  </a:lnTo>
                  <a:lnTo>
                    <a:pt x="69614" y="2130525"/>
                  </a:lnTo>
                  <a:lnTo>
                    <a:pt x="64433" y="2118016"/>
                  </a:lnTo>
                  <a:lnTo>
                    <a:pt x="72708" y="2098038"/>
                  </a:lnTo>
                  <a:lnTo>
                    <a:pt x="69165" y="2089482"/>
                  </a:lnTo>
                  <a:lnTo>
                    <a:pt x="77350" y="2070193"/>
                  </a:lnTo>
                  <a:lnTo>
                    <a:pt x="72479" y="2058715"/>
                  </a:lnTo>
                  <a:lnTo>
                    <a:pt x="80443" y="2040801"/>
                  </a:lnTo>
                  <a:lnTo>
                    <a:pt x="75724" y="2030186"/>
                  </a:lnTo>
                  <a:lnTo>
                    <a:pt x="83537" y="2012181"/>
                  </a:lnTo>
                  <a:lnTo>
                    <a:pt x="78961" y="2001638"/>
                  </a:lnTo>
                  <a:lnTo>
                    <a:pt x="86631" y="1983562"/>
                  </a:lnTo>
                  <a:lnTo>
                    <a:pt x="82059" y="1972785"/>
                  </a:lnTo>
                  <a:lnTo>
                    <a:pt x="89725" y="1953396"/>
                  </a:lnTo>
                  <a:lnTo>
                    <a:pt x="85619" y="1943011"/>
                  </a:lnTo>
                  <a:lnTo>
                    <a:pt x="92819" y="1924778"/>
                  </a:lnTo>
                  <a:lnTo>
                    <a:pt x="89493" y="1916357"/>
                  </a:lnTo>
                  <a:lnTo>
                    <a:pt x="89719" y="1916263"/>
                  </a:lnTo>
                  <a:cubicBezTo>
                    <a:pt x="95458" y="1910525"/>
                    <a:pt x="99007" y="1902596"/>
                    <a:pt x="99007" y="1893839"/>
                  </a:cubicBezTo>
                  <a:lnTo>
                    <a:pt x="94788" y="1883651"/>
                  </a:lnTo>
                  <a:lnTo>
                    <a:pt x="102101" y="1865993"/>
                  </a:lnTo>
                  <a:lnTo>
                    <a:pt x="99109" y="1858767"/>
                  </a:lnTo>
                  <a:lnTo>
                    <a:pt x="108290" y="1836600"/>
                  </a:lnTo>
                  <a:lnTo>
                    <a:pt x="104070" y="1826412"/>
                  </a:lnTo>
                  <a:lnTo>
                    <a:pt x="111383" y="1808755"/>
                  </a:lnTo>
                  <a:lnTo>
                    <a:pt x="108921" y="1802812"/>
                  </a:lnTo>
                  <a:lnTo>
                    <a:pt x="117571" y="1780910"/>
                  </a:lnTo>
                  <a:lnTo>
                    <a:pt x="115219" y="1774956"/>
                  </a:lnTo>
                  <a:lnTo>
                    <a:pt x="123760" y="1753838"/>
                  </a:lnTo>
                  <a:lnTo>
                    <a:pt x="121357" y="1747895"/>
                  </a:lnTo>
                  <a:lnTo>
                    <a:pt x="121979" y="1747643"/>
                  </a:lnTo>
                  <a:cubicBezTo>
                    <a:pt x="127858" y="1741904"/>
                    <a:pt x="131494" y="1733976"/>
                    <a:pt x="131494" y="1725218"/>
                  </a:cubicBezTo>
                  <a:lnTo>
                    <a:pt x="128627" y="1718461"/>
                  </a:lnTo>
                  <a:lnTo>
                    <a:pt x="137682" y="1696599"/>
                  </a:lnTo>
                  <a:lnTo>
                    <a:pt x="134849" y="1689759"/>
                  </a:lnTo>
                  <a:lnTo>
                    <a:pt x="143870" y="1667980"/>
                  </a:lnTo>
                  <a:lnTo>
                    <a:pt x="140877" y="1660753"/>
                  </a:lnTo>
                  <a:lnTo>
                    <a:pt x="150059" y="1638588"/>
                  </a:lnTo>
                  <a:lnTo>
                    <a:pt x="149234" y="1636599"/>
                  </a:lnTo>
                  <a:lnTo>
                    <a:pt x="150052" y="1636261"/>
                  </a:lnTo>
                  <a:cubicBezTo>
                    <a:pt x="155791" y="1630522"/>
                    <a:pt x="159341" y="1622594"/>
                    <a:pt x="159341" y="1613837"/>
                  </a:cubicBezTo>
                  <a:lnTo>
                    <a:pt x="156346" y="1606610"/>
                  </a:lnTo>
                  <a:lnTo>
                    <a:pt x="165528" y="1584444"/>
                  </a:lnTo>
                  <a:lnTo>
                    <a:pt x="163534" y="1579629"/>
                  </a:lnTo>
                  <a:lnTo>
                    <a:pt x="165067" y="1579023"/>
                  </a:lnTo>
                  <a:cubicBezTo>
                    <a:pt x="171087" y="1573284"/>
                    <a:pt x="174809" y="1565356"/>
                    <a:pt x="174809" y="1556598"/>
                  </a:cubicBezTo>
                  <a:lnTo>
                    <a:pt x="173078" y="1552611"/>
                  </a:lnTo>
                  <a:lnTo>
                    <a:pt x="182545" y="1530300"/>
                  </a:lnTo>
                  <a:lnTo>
                    <a:pt x="180587" y="1525687"/>
                  </a:lnTo>
                  <a:lnTo>
                    <a:pt x="182537" y="1524879"/>
                  </a:lnTo>
                  <a:cubicBezTo>
                    <a:pt x="188276" y="1519141"/>
                    <a:pt x="191826" y="1511212"/>
                    <a:pt x="191826" y="1502455"/>
                  </a:cubicBezTo>
                  <a:lnTo>
                    <a:pt x="189473" y="1496775"/>
                  </a:lnTo>
                  <a:lnTo>
                    <a:pt x="198014" y="1476156"/>
                  </a:lnTo>
                  <a:lnTo>
                    <a:pt x="196097" y="1471526"/>
                  </a:lnTo>
                  <a:lnTo>
                    <a:pt x="198007" y="1470735"/>
                  </a:lnTo>
                  <a:cubicBezTo>
                    <a:pt x="203746" y="1464996"/>
                    <a:pt x="207295" y="1457068"/>
                    <a:pt x="207295" y="1448310"/>
                  </a:cubicBezTo>
                  <a:lnTo>
                    <a:pt x="205925" y="1445002"/>
                  </a:lnTo>
                  <a:lnTo>
                    <a:pt x="207288" y="1444437"/>
                  </a:lnTo>
                  <a:cubicBezTo>
                    <a:pt x="213028" y="1438698"/>
                    <a:pt x="216577" y="1430770"/>
                    <a:pt x="216577" y="1422012"/>
                  </a:cubicBezTo>
                  <a:lnTo>
                    <a:pt x="214587" y="1417207"/>
                  </a:lnTo>
                  <a:lnTo>
                    <a:pt x="216571" y="1416365"/>
                  </a:lnTo>
                  <a:cubicBezTo>
                    <a:pt x="222310" y="1410486"/>
                    <a:pt x="225860" y="1402364"/>
                    <a:pt x="225860" y="1393393"/>
                  </a:cubicBezTo>
                  <a:lnTo>
                    <a:pt x="224966" y="1391186"/>
                  </a:lnTo>
                  <a:lnTo>
                    <a:pt x="227173" y="1390293"/>
                  </a:lnTo>
                  <a:cubicBezTo>
                    <a:pt x="233052" y="1384555"/>
                    <a:pt x="236689" y="1376626"/>
                    <a:pt x="236689" y="1367869"/>
                  </a:cubicBezTo>
                  <a:lnTo>
                    <a:pt x="235613" y="1365336"/>
                  </a:lnTo>
                  <a:lnTo>
                    <a:pt x="236682" y="1364862"/>
                  </a:lnTo>
                  <a:cubicBezTo>
                    <a:pt x="242421" y="1358702"/>
                    <a:pt x="245970" y="1350194"/>
                    <a:pt x="245970" y="1340796"/>
                  </a:cubicBezTo>
                  <a:lnTo>
                    <a:pt x="244763" y="1337666"/>
                  </a:lnTo>
                  <a:lnTo>
                    <a:pt x="248606" y="1336149"/>
                  </a:lnTo>
                  <a:cubicBezTo>
                    <a:pt x="254624" y="1330410"/>
                    <a:pt x="258347" y="1322482"/>
                    <a:pt x="258347" y="1313724"/>
                  </a:cubicBezTo>
                  <a:lnTo>
                    <a:pt x="257409" y="1311566"/>
                  </a:lnTo>
                  <a:lnTo>
                    <a:pt x="258340" y="1311171"/>
                  </a:lnTo>
                  <a:cubicBezTo>
                    <a:pt x="264078" y="1305292"/>
                    <a:pt x="267628" y="1297171"/>
                    <a:pt x="267628" y="1288200"/>
                  </a:cubicBezTo>
                  <a:lnTo>
                    <a:pt x="266735" y="1285992"/>
                  </a:lnTo>
                  <a:lnTo>
                    <a:pt x="268942" y="1285099"/>
                  </a:lnTo>
                  <a:cubicBezTo>
                    <a:pt x="274822" y="1279361"/>
                    <a:pt x="278458" y="1271432"/>
                    <a:pt x="278458" y="1262675"/>
                  </a:cubicBezTo>
                  <a:lnTo>
                    <a:pt x="277824" y="1261183"/>
                  </a:lnTo>
                  <a:lnTo>
                    <a:pt x="281318" y="1259668"/>
                  </a:lnTo>
                  <a:cubicBezTo>
                    <a:pt x="287197" y="1253508"/>
                    <a:pt x="290834" y="1245000"/>
                    <a:pt x="290834" y="1235602"/>
                  </a:cubicBezTo>
                  <a:lnTo>
                    <a:pt x="289253" y="1231606"/>
                  </a:lnTo>
                  <a:lnTo>
                    <a:pt x="290826" y="1230955"/>
                  </a:lnTo>
                  <a:cubicBezTo>
                    <a:pt x="296565" y="1225216"/>
                    <a:pt x="300114" y="1217288"/>
                    <a:pt x="300114" y="1208530"/>
                  </a:cubicBezTo>
                  <a:lnTo>
                    <a:pt x="299676" y="1207472"/>
                  </a:lnTo>
                  <a:lnTo>
                    <a:pt x="303202" y="1205976"/>
                  </a:lnTo>
                  <a:cubicBezTo>
                    <a:pt x="308940" y="1200097"/>
                    <a:pt x="312490" y="1191976"/>
                    <a:pt x="312490" y="1183005"/>
                  </a:cubicBezTo>
                  <a:lnTo>
                    <a:pt x="311859" y="1181444"/>
                  </a:lnTo>
                  <a:lnTo>
                    <a:pt x="315577" y="1179904"/>
                  </a:lnTo>
                  <a:cubicBezTo>
                    <a:pt x="321316" y="1174166"/>
                    <a:pt x="324866" y="1166237"/>
                    <a:pt x="324866" y="1157480"/>
                  </a:cubicBezTo>
                  <a:lnTo>
                    <a:pt x="324513" y="1156630"/>
                  </a:lnTo>
                  <a:lnTo>
                    <a:pt x="328820" y="1154927"/>
                  </a:lnTo>
                  <a:cubicBezTo>
                    <a:pt x="334979" y="1149048"/>
                    <a:pt x="338788" y="1140926"/>
                    <a:pt x="338788" y="1131955"/>
                  </a:cubicBezTo>
                  <a:lnTo>
                    <a:pt x="337646" y="1129325"/>
                  </a:lnTo>
                  <a:lnTo>
                    <a:pt x="338782" y="1128855"/>
                  </a:lnTo>
                  <a:cubicBezTo>
                    <a:pt x="344521" y="1123116"/>
                    <a:pt x="348070" y="1115188"/>
                    <a:pt x="348070" y="1106430"/>
                  </a:cubicBezTo>
                  <a:lnTo>
                    <a:pt x="347632" y="1105372"/>
                  </a:lnTo>
                  <a:lnTo>
                    <a:pt x="351158" y="1103876"/>
                  </a:lnTo>
                  <a:lnTo>
                    <a:pt x="360013" y="1081976"/>
                  </a:lnTo>
                  <a:lnTo>
                    <a:pt x="363533" y="1080447"/>
                  </a:lnTo>
                  <a:lnTo>
                    <a:pt x="372435" y="1057906"/>
                  </a:lnTo>
                  <a:lnTo>
                    <a:pt x="377229" y="1055920"/>
                  </a:lnTo>
                  <a:cubicBezTo>
                    <a:pt x="383109" y="1050041"/>
                    <a:pt x="386745" y="1041920"/>
                    <a:pt x="386745" y="1032949"/>
                  </a:cubicBezTo>
                  <a:lnTo>
                    <a:pt x="386553" y="1032488"/>
                  </a:lnTo>
                  <a:lnTo>
                    <a:pt x="392926" y="1029849"/>
                  </a:lnTo>
                  <a:cubicBezTo>
                    <a:pt x="398665" y="1024110"/>
                    <a:pt x="402214" y="1016182"/>
                    <a:pt x="402214" y="1007424"/>
                  </a:cubicBezTo>
                  <a:lnTo>
                    <a:pt x="401844" y="1006529"/>
                  </a:lnTo>
                  <a:lnTo>
                    <a:pt x="405302" y="1005097"/>
                  </a:lnTo>
                  <a:lnTo>
                    <a:pt x="414341" y="983275"/>
                  </a:lnTo>
                  <a:lnTo>
                    <a:pt x="417678" y="981893"/>
                  </a:lnTo>
                  <a:lnTo>
                    <a:pt x="426529" y="960524"/>
                  </a:lnTo>
                  <a:lnTo>
                    <a:pt x="434694" y="957141"/>
                  </a:lnTo>
                  <a:cubicBezTo>
                    <a:pt x="440432" y="951403"/>
                    <a:pt x="443982" y="943474"/>
                    <a:pt x="443982" y="934717"/>
                  </a:cubicBezTo>
                  <a:lnTo>
                    <a:pt x="443064" y="932502"/>
                  </a:lnTo>
                  <a:lnTo>
                    <a:pt x="447070" y="930842"/>
                  </a:lnTo>
                  <a:lnTo>
                    <a:pt x="454694" y="912435"/>
                  </a:lnTo>
                  <a:lnTo>
                    <a:pt x="462540" y="909185"/>
                  </a:lnTo>
                  <a:cubicBezTo>
                    <a:pt x="468278" y="903446"/>
                    <a:pt x="471828" y="895518"/>
                    <a:pt x="471828" y="886760"/>
                  </a:cubicBezTo>
                  <a:lnTo>
                    <a:pt x="471085" y="884968"/>
                  </a:lnTo>
                  <a:lnTo>
                    <a:pt x="476236" y="882886"/>
                  </a:lnTo>
                  <a:lnTo>
                    <a:pt x="484039" y="864498"/>
                  </a:lnTo>
                  <a:lnTo>
                    <a:pt x="491933" y="861228"/>
                  </a:lnTo>
                  <a:lnTo>
                    <a:pt x="499781" y="842279"/>
                  </a:lnTo>
                  <a:lnTo>
                    <a:pt x="507403" y="838891"/>
                  </a:lnTo>
                  <a:lnTo>
                    <a:pt x="516014" y="816580"/>
                  </a:lnTo>
                  <a:lnTo>
                    <a:pt x="524193" y="813273"/>
                  </a:lnTo>
                  <a:lnTo>
                    <a:pt x="532244" y="794298"/>
                  </a:lnTo>
                  <a:lnTo>
                    <a:pt x="539436" y="791388"/>
                  </a:lnTo>
                  <a:lnTo>
                    <a:pt x="548028" y="771127"/>
                  </a:lnTo>
                  <a:lnTo>
                    <a:pt x="554906" y="768411"/>
                  </a:lnTo>
                  <a:lnTo>
                    <a:pt x="562645" y="750597"/>
                  </a:lnTo>
                  <a:lnTo>
                    <a:pt x="572148" y="746753"/>
                  </a:lnTo>
                  <a:lnTo>
                    <a:pt x="580909" y="726110"/>
                  </a:lnTo>
                  <a:lnTo>
                    <a:pt x="587845" y="723096"/>
                  </a:lnTo>
                  <a:lnTo>
                    <a:pt x="596293" y="701706"/>
                  </a:lnTo>
                  <a:lnTo>
                    <a:pt x="603315" y="698797"/>
                  </a:lnTo>
                  <a:lnTo>
                    <a:pt x="611713" y="678522"/>
                  </a:lnTo>
                  <a:lnTo>
                    <a:pt x="618785" y="675593"/>
                  </a:lnTo>
                  <a:lnTo>
                    <a:pt x="624221" y="662468"/>
                  </a:lnTo>
                  <a:lnTo>
                    <a:pt x="638444" y="656577"/>
                  </a:lnTo>
                  <a:lnTo>
                    <a:pt x="645961" y="638427"/>
                  </a:lnTo>
                  <a:lnTo>
                    <a:pt x="654365" y="634691"/>
                  </a:lnTo>
                  <a:lnTo>
                    <a:pt x="661769" y="615507"/>
                  </a:lnTo>
                  <a:lnTo>
                    <a:pt x="669834" y="612166"/>
                  </a:lnTo>
                  <a:lnTo>
                    <a:pt x="676543" y="595970"/>
                  </a:lnTo>
                  <a:lnTo>
                    <a:pt x="689945" y="590283"/>
                  </a:lnTo>
                  <a:lnTo>
                    <a:pt x="697372" y="571919"/>
                  </a:lnTo>
                  <a:lnTo>
                    <a:pt x="708510" y="567305"/>
                  </a:lnTo>
                  <a:lnTo>
                    <a:pt x="714485" y="552875"/>
                  </a:lnTo>
                  <a:lnTo>
                    <a:pt x="725300" y="548289"/>
                  </a:lnTo>
                  <a:lnTo>
                    <a:pt x="732575" y="530305"/>
                  </a:lnTo>
                  <a:lnTo>
                    <a:pt x="744090" y="525536"/>
                  </a:lnTo>
                  <a:lnTo>
                    <a:pt x="751075" y="508675"/>
                  </a:lnTo>
                  <a:lnTo>
                    <a:pt x="762652" y="503878"/>
                  </a:lnTo>
                  <a:lnTo>
                    <a:pt x="767930" y="491139"/>
                  </a:lnTo>
                  <a:lnTo>
                    <a:pt x="782538" y="485088"/>
                  </a:lnTo>
                  <a:lnTo>
                    <a:pt x="790132" y="466746"/>
                  </a:lnTo>
                  <a:lnTo>
                    <a:pt x="801325" y="462110"/>
                  </a:lnTo>
                  <a:lnTo>
                    <a:pt x="806763" y="448984"/>
                  </a:lnTo>
                  <a:lnTo>
                    <a:pt x="819889" y="443546"/>
                  </a:lnTo>
                  <a:lnTo>
                    <a:pt x="825780" y="429326"/>
                  </a:lnTo>
                  <a:lnTo>
                    <a:pt x="839999" y="423436"/>
                  </a:lnTo>
                  <a:lnTo>
                    <a:pt x="845531" y="410082"/>
                  </a:lnTo>
                  <a:lnTo>
                    <a:pt x="858563" y="404420"/>
                  </a:lnTo>
                  <a:lnTo>
                    <a:pt x="864793" y="388643"/>
                  </a:lnTo>
                  <a:lnTo>
                    <a:pt x="878447" y="382988"/>
                  </a:lnTo>
                  <a:lnTo>
                    <a:pt x="884498" y="368380"/>
                  </a:lnTo>
                  <a:lnTo>
                    <a:pt x="897237" y="363104"/>
                  </a:lnTo>
                  <a:lnTo>
                    <a:pt x="902283" y="350922"/>
                  </a:lnTo>
                  <a:lnTo>
                    <a:pt x="918443" y="344540"/>
                  </a:lnTo>
                  <a:lnTo>
                    <a:pt x="923803" y="332201"/>
                  </a:lnTo>
                  <a:lnTo>
                    <a:pt x="939005" y="325750"/>
                  </a:lnTo>
                  <a:lnTo>
                    <a:pt x="944928" y="311102"/>
                  </a:lnTo>
                  <a:lnTo>
                    <a:pt x="957569" y="305866"/>
                  </a:lnTo>
                  <a:lnTo>
                    <a:pt x="962182" y="294728"/>
                  </a:lnTo>
                  <a:lnTo>
                    <a:pt x="979594" y="287688"/>
                  </a:lnTo>
                  <a:lnTo>
                    <a:pt x="976711" y="294330"/>
                  </a:lnTo>
                  <a:lnTo>
                    <a:pt x="963770" y="299691"/>
                  </a:lnTo>
                  <a:lnTo>
                    <a:pt x="958333" y="312817"/>
                  </a:lnTo>
                  <a:lnTo>
                    <a:pt x="945207" y="318255"/>
                  </a:lnTo>
                  <a:lnTo>
                    <a:pt x="940052" y="330699"/>
                  </a:lnTo>
                  <a:lnTo>
                    <a:pt x="925096" y="337044"/>
                  </a:lnTo>
                  <a:lnTo>
                    <a:pt x="919484" y="350924"/>
                  </a:lnTo>
                  <a:lnTo>
                    <a:pt x="903891" y="357382"/>
                  </a:lnTo>
                  <a:lnTo>
                    <a:pt x="897432" y="372975"/>
                  </a:lnTo>
                  <a:lnTo>
                    <a:pt x="883554" y="378587"/>
                  </a:lnTo>
                  <a:lnTo>
                    <a:pt x="877208" y="393542"/>
                  </a:lnTo>
                  <a:lnTo>
                    <a:pt x="864764" y="398697"/>
                  </a:lnTo>
                  <a:lnTo>
                    <a:pt x="859327" y="411823"/>
                  </a:lnTo>
                  <a:lnTo>
                    <a:pt x="846201" y="417261"/>
                  </a:lnTo>
                  <a:lnTo>
                    <a:pt x="839491" y="433458"/>
                  </a:lnTo>
                  <a:lnTo>
                    <a:pt x="826089" y="439144"/>
                  </a:lnTo>
                  <a:lnTo>
                    <a:pt x="819963" y="454296"/>
                  </a:lnTo>
                  <a:lnTo>
                    <a:pt x="807979" y="459029"/>
                  </a:lnTo>
                  <a:lnTo>
                    <a:pt x="800000" y="477396"/>
                  </a:lnTo>
                  <a:lnTo>
                    <a:pt x="792056" y="480687"/>
                  </a:lnTo>
                  <a:lnTo>
                    <a:pt x="786082" y="495110"/>
                  </a:lnTo>
                  <a:lnTo>
                    <a:pt x="771948" y="501251"/>
                  </a:lnTo>
                  <a:lnTo>
                    <a:pt x="765567" y="517409"/>
                  </a:lnTo>
                  <a:lnTo>
                    <a:pt x="753384" y="522456"/>
                  </a:lnTo>
                  <a:lnTo>
                    <a:pt x="745920" y="540477"/>
                  </a:lnTo>
                  <a:lnTo>
                    <a:pt x="736593" y="544339"/>
                  </a:lnTo>
                  <a:lnTo>
                    <a:pt x="728997" y="562681"/>
                  </a:lnTo>
                  <a:lnTo>
                    <a:pt x="717803" y="567317"/>
                  </a:lnTo>
                  <a:lnTo>
                    <a:pt x="711526" y="582474"/>
                  </a:lnTo>
                  <a:lnTo>
                    <a:pt x="702334" y="586560"/>
                  </a:lnTo>
                  <a:lnTo>
                    <a:pt x="695620" y="603954"/>
                  </a:lnTo>
                  <a:lnTo>
                    <a:pt x="682451" y="609539"/>
                  </a:lnTo>
                  <a:lnTo>
                    <a:pt x="675305" y="627201"/>
                  </a:lnTo>
                  <a:lnTo>
                    <a:pt x="666754" y="630744"/>
                  </a:lnTo>
                  <a:lnTo>
                    <a:pt x="658356" y="651018"/>
                  </a:lnTo>
                  <a:lnTo>
                    <a:pt x="651285" y="653948"/>
                  </a:lnTo>
                  <a:lnTo>
                    <a:pt x="644411" y="670540"/>
                  </a:lnTo>
                  <a:lnTo>
                    <a:pt x="631400" y="676058"/>
                  </a:lnTo>
                  <a:lnTo>
                    <a:pt x="621997" y="699297"/>
                  </a:lnTo>
                  <a:lnTo>
                    <a:pt x="615703" y="701904"/>
                  </a:lnTo>
                  <a:lnTo>
                    <a:pt x="608078" y="720312"/>
                  </a:lnTo>
                  <a:lnTo>
                    <a:pt x="600233" y="723562"/>
                  </a:lnTo>
                  <a:lnTo>
                    <a:pt x="592769" y="741583"/>
                  </a:lnTo>
                  <a:lnTo>
                    <a:pt x="583444" y="745445"/>
                  </a:lnTo>
                  <a:lnTo>
                    <a:pt x="575206" y="765334"/>
                  </a:lnTo>
                  <a:lnTo>
                    <a:pt x="567748" y="768424"/>
                  </a:lnTo>
                  <a:lnTo>
                    <a:pt x="559898" y="787373"/>
                  </a:lnTo>
                  <a:lnTo>
                    <a:pt x="552277" y="790760"/>
                  </a:lnTo>
                  <a:cubicBezTo>
                    <a:pt x="546538" y="796919"/>
                    <a:pt x="542989" y="805427"/>
                    <a:pt x="542989" y="814826"/>
                  </a:cubicBezTo>
                  <a:lnTo>
                    <a:pt x="543081" y="815062"/>
                  </a:lnTo>
                  <a:lnTo>
                    <a:pt x="539901" y="816379"/>
                  </a:lnTo>
                  <a:lnTo>
                    <a:pt x="532597" y="834013"/>
                  </a:lnTo>
                  <a:lnTo>
                    <a:pt x="522884" y="838037"/>
                  </a:lnTo>
                  <a:cubicBezTo>
                    <a:pt x="517145" y="843775"/>
                    <a:pt x="513596" y="851704"/>
                    <a:pt x="513596" y="860461"/>
                  </a:cubicBezTo>
                  <a:lnTo>
                    <a:pt x="514060" y="861583"/>
                  </a:lnTo>
                  <a:lnTo>
                    <a:pt x="507414" y="864336"/>
                  </a:lnTo>
                  <a:lnTo>
                    <a:pt x="499150" y="884290"/>
                  </a:lnTo>
                  <a:lnTo>
                    <a:pt x="495038" y="885993"/>
                  </a:lnTo>
                  <a:cubicBezTo>
                    <a:pt x="489300" y="891732"/>
                    <a:pt x="485751" y="899660"/>
                    <a:pt x="485751" y="908418"/>
                  </a:cubicBezTo>
                  <a:lnTo>
                    <a:pt x="486048" y="909138"/>
                  </a:lnTo>
                  <a:lnTo>
                    <a:pt x="478249" y="912292"/>
                  </a:lnTo>
                  <a:cubicBezTo>
                    <a:pt x="472370" y="918031"/>
                    <a:pt x="468734" y="925959"/>
                    <a:pt x="468734" y="934717"/>
                  </a:cubicBezTo>
                  <a:lnTo>
                    <a:pt x="469113" y="935608"/>
                  </a:lnTo>
                  <a:lnTo>
                    <a:pt x="465648" y="937044"/>
                  </a:lnTo>
                  <a:lnTo>
                    <a:pt x="457093" y="957695"/>
                  </a:lnTo>
                  <a:lnTo>
                    <a:pt x="450630" y="960248"/>
                  </a:lnTo>
                  <a:cubicBezTo>
                    <a:pt x="444612" y="965987"/>
                    <a:pt x="440888" y="973915"/>
                    <a:pt x="440888" y="982672"/>
                  </a:cubicBezTo>
                  <a:lnTo>
                    <a:pt x="441090" y="983135"/>
                  </a:lnTo>
                  <a:lnTo>
                    <a:pt x="436480" y="985000"/>
                  </a:lnTo>
                  <a:cubicBezTo>
                    <a:pt x="430601" y="990738"/>
                    <a:pt x="426965" y="998666"/>
                    <a:pt x="426965" y="1007424"/>
                  </a:cubicBezTo>
                  <a:lnTo>
                    <a:pt x="427412" y="1008477"/>
                  </a:lnTo>
                  <a:lnTo>
                    <a:pt x="423878" y="1009977"/>
                  </a:lnTo>
                  <a:lnTo>
                    <a:pt x="415022" y="1031879"/>
                  </a:lnTo>
                  <a:lnTo>
                    <a:pt x="411502" y="1033409"/>
                  </a:lnTo>
                  <a:lnTo>
                    <a:pt x="402358" y="1056562"/>
                  </a:lnTo>
                  <a:lnTo>
                    <a:pt x="399127" y="1057933"/>
                  </a:lnTo>
                  <a:cubicBezTo>
                    <a:pt x="393389" y="1063812"/>
                    <a:pt x="389839" y="1071934"/>
                    <a:pt x="389839" y="1080905"/>
                  </a:cubicBezTo>
                  <a:lnTo>
                    <a:pt x="390297" y="1082037"/>
                  </a:lnTo>
                  <a:lnTo>
                    <a:pt x="385430" y="1084006"/>
                  </a:lnTo>
                  <a:cubicBezTo>
                    <a:pt x="379551" y="1089744"/>
                    <a:pt x="375915" y="1097673"/>
                    <a:pt x="375915" y="1106430"/>
                  </a:cubicBezTo>
                  <a:lnTo>
                    <a:pt x="376363" y="1107484"/>
                  </a:lnTo>
                  <a:lnTo>
                    <a:pt x="372828" y="1108983"/>
                  </a:lnTo>
                  <a:cubicBezTo>
                    <a:pt x="367089" y="1114862"/>
                    <a:pt x="363540" y="1122984"/>
                    <a:pt x="363540" y="1131955"/>
                  </a:cubicBezTo>
                  <a:lnTo>
                    <a:pt x="364170" y="1133515"/>
                  </a:lnTo>
                  <a:lnTo>
                    <a:pt x="360452" y="1135055"/>
                  </a:lnTo>
                  <a:cubicBezTo>
                    <a:pt x="354714" y="1140794"/>
                    <a:pt x="351163" y="1148722"/>
                    <a:pt x="351163" y="1157480"/>
                  </a:cubicBezTo>
                  <a:lnTo>
                    <a:pt x="352064" y="1159654"/>
                  </a:lnTo>
                  <a:lnTo>
                    <a:pt x="351171" y="1160033"/>
                  </a:lnTo>
                  <a:cubicBezTo>
                    <a:pt x="345431" y="1165912"/>
                    <a:pt x="341882" y="1174034"/>
                    <a:pt x="341882" y="1183005"/>
                  </a:cubicBezTo>
                  <a:lnTo>
                    <a:pt x="342513" y="1184565"/>
                  </a:lnTo>
                  <a:lnTo>
                    <a:pt x="338794" y="1186106"/>
                  </a:lnTo>
                  <a:cubicBezTo>
                    <a:pt x="333056" y="1191844"/>
                    <a:pt x="329506" y="1199773"/>
                    <a:pt x="329506" y="1208530"/>
                  </a:cubicBezTo>
                  <a:lnTo>
                    <a:pt x="329889" y="1209457"/>
                  </a:lnTo>
                  <a:lnTo>
                    <a:pt x="325099" y="1211536"/>
                  </a:lnTo>
                  <a:cubicBezTo>
                    <a:pt x="319221" y="1217695"/>
                    <a:pt x="315584" y="1226203"/>
                    <a:pt x="315584" y="1235602"/>
                  </a:cubicBezTo>
                  <a:lnTo>
                    <a:pt x="317164" y="1239598"/>
                  </a:lnTo>
                  <a:lnTo>
                    <a:pt x="315591" y="1240250"/>
                  </a:lnTo>
                  <a:cubicBezTo>
                    <a:pt x="309851" y="1245989"/>
                    <a:pt x="306302" y="1253917"/>
                    <a:pt x="306302" y="1262675"/>
                  </a:cubicBezTo>
                  <a:lnTo>
                    <a:pt x="306830" y="1263948"/>
                  </a:lnTo>
                  <a:lnTo>
                    <a:pt x="303667" y="1265228"/>
                  </a:lnTo>
                  <a:cubicBezTo>
                    <a:pt x="297648" y="1271107"/>
                    <a:pt x="293926" y="1279229"/>
                    <a:pt x="293926" y="1288200"/>
                  </a:cubicBezTo>
                  <a:lnTo>
                    <a:pt x="295045" y="1290839"/>
                  </a:lnTo>
                  <a:lnTo>
                    <a:pt x="293932" y="1291300"/>
                  </a:lnTo>
                  <a:cubicBezTo>
                    <a:pt x="288194" y="1297038"/>
                    <a:pt x="284645" y="1304967"/>
                    <a:pt x="284645" y="1313724"/>
                  </a:cubicBezTo>
                  <a:lnTo>
                    <a:pt x="285499" y="1315789"/>
                  </a:lnTo>
                  <a:lnTo>
                    <a:pt x="283330" y="1316731"/>
                  </a:lnTo>
                  <a:cubicBezTo>
                    <a:pt x="277451" y="1322889"/>
                    <a:pt x="273814" y="1331397"/>
                    <a:pt x="273814" y="1340796"/>
                  </a:cubicBezTo>
                  <a:lnTo>
                    <a:pt x="275431" y="1344885"/>
                  </a:lnTo>
                  <a:lnTo>
                    <a:pt x="274048" y="1345444"/>
                  </a:lnTo>
                  <a:cubicBezTo>
                    <a:pt x="268169" y="1351183"/>
                    <a:pt x="264533" y="1359111"/>
                    <a:pt x="264533" y="1367869"/>
                  </a:cubicBezTo>
                  <a:lnTo>
                    <a:pt x="265452" y="1370034"/>
                  </a:lnTo>
                  <a:lnTo>
                    <a:pt x="264539" y="1370421"/>
                  </a:lnTo>
                  <a:cubicBezTo>
                    <a:pt x="258800" y="1376300"/>
                    <a:pt x="255251" y="1384422"/>
                    <a:pt x="255251" y="1393393"/>
                  </a:cubicBezTo>
                  <a:lnTo>
                    <a:pt x="257398" y="1398701"/>
                  </a:lnTo>
                  <a:lnTo>
                    <a:pt x="255258" y="1399588"/>
                  </a:lnTo>
                  <a:cubicBezTo>
                    <a:pt x="249518" y="1405326"/>
                    <a:pt x="245969" y="1413255"/>
                    <a:pt x="245969" y="1422012"/>
                  </a:cubicBezTo>
                  <a:lnTo>
                    <a:pt x="247339" y="1425322"/>
                  </a:lnTo>
                  <a:lnTo>
                    <a:pt x="245977" y="1425886"/>
                  </a:lnTo>
                  <a:cubicBezTo>
                    <a:pt x="240238" y="1431624"/>
                    <a:pt x="236688" y="1439553"/>
                    <a:pt x="236688" y="1448310"/>
                  </a:cubicBezTo>
                  <a:lnTo>
                    <a:pt x="238423" y="1452498"/>
                  </a:lnTo>
                  <a:lnTo>
                    <a:pt x="235374" y="1453731"/>
                  </a:lnTo>
                  <a:cubicBezTo>
                    <a:pt x="229494" y="1459470"/>
                    <a:pt x="225858" y="1467398"/>
                    <a:pt x="225858" y="1476156"/>
                  </a:cubicBezTo>
                  <a:lnTo>
                    <a:pt x="227296" y="1479543"/>
                  </a:lnTo>
                  <a:lnTo>
                    <a:pt x="226092" y="1480030"/>
                  </a:lnTo>
                  <a:cubicBezTo>
                    <a:pt x="220213" y="1485769"/>
                    <a:pt x="216577" y="1493697"/>
                    <a:pt x="216577" y="1502455"/>
                  </a:cubicBezTo>
                  <a:lnTo>
                    <a:pt x="219282" y="1508830"/>
                  </a:lnTo>
                  <a:lnTo>
                    <a:pt x="210389" y="1530300"/>
                  </a:lnTo>
                  <a:lnTo>
                    <a:pt x="211759" y="1533609"/>
                  </a:lnTo>
                  <a:lnTo>
                    <a:pt x="210395" y="1534174"/>
                  </a:lnTo>
                  <a:cubicBezTo>
                    <a:pt x="204656" y="1539912"/>
                    <a:pt x="201107" y="1547841"/>
                    <a:pt x="201107" y="1556598"/>
                  </a:cubicBezTo>
                  <a:lnTo>
                    <a:pt x="203780" y="1563052"/>
                  </a:lnTo>
                  <a:lnTo>
                    <a:pt x="194919" y="1584444"/>
                  </a:lnTo>
                  <a:lnTo>
                    <a:pt x="197384" y="1590394"/>
                  </a:lnTo>
                  <a:lnTo>
                    <a:pt x="194926" y="1591412"/>
                  </a:lnTo>
                  <a:cubicBezTo>
                    <a:pt x="189188" y="1597151"/>
                    <a:pt x="185639" y="1605079"/>
                    <a:pt x="185639" y="1613837"/>
                  </a:cubicBezTo>
                  <a:lnTo>
                    <a:pt x="187670" y="1618742"/>
                  </a:lnTo>
                  <a:lnTo>
                    <a:pt x="179450" y="1638588"/>
                  </a:lnTo>
                  <a:lnTo>
                    <a:pt x="182177" y="1645172"/>
                  </a:lnTo>
                  <a:lnTo>
                    <a:pt x="181230" y="1645556"/>
                  </a:lnTo>
                  <a:cubicBezTo>
                    <a:pt x="175351" y="1651294"/>
                    <a:pt x="171714" y="1659223"/>
                    <a:pt x="171714" y="1667980"/>
                  </a:cubicBezTo>
                  <a:lnTo>
                    <a:pt x="174582" y="1674738"/>
                  </a:lnTo>
                  <a:lnTo>
                    <a:pt x="165526" y="1696599"/>
                  </a:lnTo>
                  <a:lnTo>
                    <a:pt x="168360" y="1703439"/>
                  </a:lnTo>
                  <a:lnTo>
                    <a:pt x="159340" y="1725218"/>
                  </a:lnTo>
                  <a:lnTo>
                    <a:pt x="162064" y="1731796"/>
                  </a:lnTo>
                  <a:lnTo>
                    <a:pt x="153151" y="1753838"/>
                  </a:lnTo>
                  <a:lnTo>
                    <a:pt x="155429" y="1759473"/>
                  </a:lnTo>
                  <a:lnTo>
                    <a:pt x="146963" y="1780910"/>
                  </a:lnTo>
                  <a:lnTo>
                    <a:pt x="149572" y="1787516"/>
                  </a:lnTo>
                  <a:lnTo>
                    <a:pt x="140775" y="1808755"/>
                  </a:lnTo>
                  <a:lnTo>
                    <a:pt x="143448" y="1815208"/>
                  </a:lnTo>
                  <a:lnTo>
                    <a:pt x="134587" y="1836600"/>
                  </a:lnTo>
                  <a:lnTo>
                    <a:pt x="139127" y="1847562"/>
                  </a:lnTo>
                  <a:lnTo>
                    <a:pt x="131493" y="1865993"/>
                  </a:lnTo>
                  <a:lnTo>
                    <a:pt x="133672" y="1871253"/>
                  </a:lnTo>
                  <a:lnTo>
                    <a:pt x="133274" y="1871414"/>
                  </a:lnTo>
                  <a:cubicBezTo>
                    <a:pt x="127395" y="1877153"/>
                    <a:pt x="123759" y="1885081"/>
                    <a:pt x="123759" y="1893839"/>
                  </a:cubicBezTo>
                  <a:lnTo>
                    <a:pt x="128582" y="1905206"/>
                  </a:lnTo>
                  <a:lnTo>
                    <a:pt x="120664" y="1924778"/>
                  </a:lnTo>
                  <a:lnTo>
                    <a:pt x="123463" y="1931698"/>
                  </a:lnTo>
                  <a:lnTo>
                    <a:pt x="114476" y="1953396"/>
                  </a:lnTo>
                  <a:lnTo>
                    <a:pt x="119177" y="1964744"/>
                  </a:lnTo>
                  <a:lnTo>
                    <a:pt x="111382" y="1983562"/>
                  </a:lnTo>
                  <a:lnTo>
                    <a:pt x="115673" y="1993919"/>
                  </a:lnTo>
                  <a:lnTo>
                    <a:pt x="108288" y="2012181"/>
                  </a:lnTo>
                  <a:lnTo>
                    <a:pt x="112616" y="2022883"/>
                  </a:lnTo>
                  <a:lnTo>
                    <a:pt x="105194" y="2040801"/>
                  </a:lnTo>
                  <a:lnTo>
                    <a:pt x="109734" y="2051761"/>
                  </a:lnTo>
                  <a:lnTo>
                    <a:pt x="102100" y="2070193"/>
                  </a:lnTo>
                  <a:lnTo>
                    <a:pt x="106494" y="2080801"/>
                  </a:lnTo>
                  <a:lnTo>
                    <a:pt x="99006" y="2098038"/>
                  </a:lnTo>
                  <a:lnTo>
                    <a:pt x="105895" y="2113895"/>
                  </a:lnTo>
                  <a:lnTo>
                    <a:pt x="99006" y="2130525"/>
                  </a:lnTo>
                  <a:lnTo>
                    <a:pt x="103296" y="2140882"/>
                  </a:lnTo>
                  <a:lnTo>
                    <a:pt x="95912" y="2159144"/>
                  </a:lnTo>
                  <a:lnTo>
                    <a:pt x="100414" y="2170277"/>
                  </a:lnTo>
                  <a:lnTo>
                    <a:pt x="92818" y="2187762"/>
                  </a:lnTo>
                  <a:lnTo>
                    <a:pt x="98984" y="2201954"/>
                  </a:lnTo>
                  <a:lnTo>
                    <a:pt x="92818" y="2217928"/>
                  </a:lnTo>
                  <a:lnTo>
                    <a:pt x="98845" y="2233543"/>
                  </a:lnTo>
                  <a:lnTo>
                    <a:pt x="92818" y="2248095"/>
                  </a:lnTo>
                  <a:lnTo>
                    <a:pt x="97541" y="2259495"/>
                  </a:lnTo>
                  <a:lnTo>
                    <a:pt x="89724" y="2277487"/>
                  </a:lnTo>
                  <a:lnTo>
                    <a:pt x="96285" y="2292588"/>
                  </a:lnTo>
                  <a:lnTo>
                    <a:pt x="89724" y="2308426"/>
                  </a:lnTo>
                  <a:lnTo>
                    <a:pt x="95812" y="2323123"/>
                  </a:lnTo>
                  <a:lnTo>
                    <a:pt x="89724" y="2337819"/>
                  </a:lnTo>
                  <a:lnTo>
                    <a:pt x="94969" y="2350482"/>
                  </a:lnTo>
                  <a:lnTo>
                    <a:pt x="147906" y="2350482"/>
                  </a:lnTo>
                  <a:lnTo>
                    <a:pt x="153151" y="2337819"/>
                  </a:lnTo>
                  <a:lnTo>
                    <a:pt x="147063" y="2323123"/>
                  </a:lnTo>
                  <a:lnTo>
                    <a:pt x="153151" y="2308426"/>
                  </a:lnTo>
                  <a:lnTo>
                    <a:pt x="148101" y="2296234"/>
                  </a:lnTo>
                  <a:lnTo>
                    <a:pt x="156246" y="2277487"/>
                  </a:lnTo>
                  <a:lnTo>
                    <a:pt x="150013" y="2263140"/>
                  </a:lnTo>
                  <a:lnTo>
                    <a:pt x="156245" y="2248095"/>
                  </a:lnTo>
                  <a:lnTo>
                    <a:pt x="150218" y="2233544"/>
                  </a:lnTo>
                  <a:lnTo>
                    <a:pt x="156245" y="2217928"/>
                  </a:lnTo>
                  <a:lnTo>
                    <a:pt x="151535" y="2205727"/>
                  </a:lnTo>
                  <a:lnTo>
                    <a:pt x="159340" y="2187762"/>
                  </a:lnTo>
                  <a:lnTo>
                    <a:pt x="153346" y="2173965"/>
                  </a:lnTo>
                  <a:lnTo>
                    <a:pt x="159339" y="2159144"/>
                  </a:lnTo>
                  <a:lnTo>
                    <a:pt x="155011" y="2148441"/>
                  </a:lnTo>
                  <a:lnTo>
                    <a:pt x="162433" y="2130525"/>
                  </a:lnTo>
                  <a:lnTo>
                    <a:pt x="157054" y="2117541"/>
                  </a:lnTo>
                  <a:lnTo>
                    <a:pt x="165527" y="2098038"/>
                  </a:lnTo>
                  <a:lnTo>
                    <a:pt x="159623" y="2084445"/>
                  </a:lnTo>
                  <a:lnTo>
                    <a:pt x="165526" y="2070193"/>
                  </a:lnTo>
                  <a:lnTo>
                    <a:pt x="160986" y="2059231"/>
                  </a:lnTo>
                  <a:lnTo>
                    <a:pt x="168620" y="2040801"/>
                  </a:lnTo>
                  <a:lnTo>
                    <a:pt x="164331" y="2030443"/>
                  </a:lnTo>
                  <a:lnTo>
                    <a:pt x="171714" y="2012181"/>
                  </a:lnTo>
                  <a:lnTo>
                    <a:pt x="167388" y="2001479"/>
                  </a:lnTo>
                  <a:lnTo>
                    <a:pt x="174808" y="1983562"/>
                  </a:lnTo>
                  <a:lnTo>
                    <a:pt x="172324" y="1977565"/>
                  </a:lnTo>
                  <a:lnTo>
                    <a:pt x="172575" y="1977462"/>
                  </a:lnTo>
                  <a:cubicBezTo>
                    <a:pt x="178733" y="1971302"/>
                    <a:pt x="182543" y="1962794"/>
                    <a:pt x="182543" y="1953396"/>
                  </a:cubicBezTo>
                  <a:lnTo>
                    <a:pt x="178251" y="1943035"/>
                  </a:lnTo>
                  <a:lnTo>
                    <a:pt x="185638" y="1924778"/>
                  </a:lnTo>
                  <a:lnTo>
                    <a:pt x="180741" y="1912673"/>
                  </a:lnTo>
                  <a:lnTo>
                    <a:pt x="188732" y="1893839"/>
                  </a:lnTo>
                  <a:lnTo>
                    <a:pt x="186026" y="1887462"/>
                  </a:lnTo>
                  <a:lnTo>
                    <a:pt x="194919" y="1865993"/>
                  </a:lnTo>
                  <a:lnTo>
                    <a:pt x="190379" y="1855032"/>
                  </a:lnTo>
                  <a:lnTo>
                    <a:pt x="198014" y="1836600"/>
                  </a:lnTo>
                  <a:lnTo>
                    <a:pt x="195340" y="1830147"/>
                  </a:lnTo>
                  <a:lnTo>
                    <a:pt x="204201" y="1808755"/>
                  </a:lnTo>
                  <a:lnTo>
                    <a:pt x="201740" y="1802812"/>
                  </a:lnTo>
                  <a:lnTo>
                    <a:pt x="210389" y="1780910"/>
                  </a:lnTo>
                  <a:lnTo>
                    <a:pt x="208038" y="1774956"/>
                  </a:lnTo>
                  <a:lnTo>
                    <a:pt x="216577" y="1753838"/>
                  </a:lnTo>
                  <a:lnTo>
                    <a:pt x="213778" y="1746915"/>
                  </a:lnTo>
                  <a:lnTo>
                    <a:pt x="222765" y="1725218"/>
                  </a:lnTo>
                  <a:lnTo>
                    <a:pt x="220508" y="1719768"/>
                  </a:lnTo>
                  <a:lnTo>
                    <a:pt x="220985" y="1719570"/>
                  </a:lnTo>
                  <a:cubicBezTo>
                    <a:pt x="226864" y="1713691"/>
                    <a:pt x="230500" y="1705570"/>
                    <a:pt x="230500" y="1696599"/>
                  </a:cubicBezTo>
                  <a:lnTo>
                    <a:pt x="227558" y="1689496"/>
                  </a:lnTo>
                  <a:lnTo>
                    <a:pt x="236688" y="1667980"/>
                  </a:lnTo>
                  <a:lnTo>
                    <a:pt x="233659" y="1660841"/>
                  </a:lnTo>
                  <a:lnTo>
                    <a:pt x="242876" y="1638588"/>
                  </a:lnTo>
                  <a:lnTo>
                    <a:pt x="240844" y="1633682"/>
                  </a:lnTo>
                  <a:lnTo>
                    <a:pt x="249065" y="1613837"/>
                  </a:lnTo>
                  <a:lnTo>
                    <a:pt x="246599" y="1607887"/>
                  </a:lnTo>
                  <a:lnTo>
                    <a:pt x="249058" y="1606868"/>
                  </a:lnTo>
                  <a:cubicBezTo>
                    <a:pt x="254797" y="1601130"/>
                    <a:pt x="258346" y="1593201"/>
                    <a:pt x="258346" y="1584444"/>
                  </a:cubicBezTo>
                  <a:lnTo>
                    <a:pt x="255673" y="1577989"/>
                  </a:lnTo>
                  <a:lnTo>
                    <a:pt x="264533" y="1556598"/>
                  </a:lnTo>
                  <a:lnTo>
                    <a:pt x="263162" y="1553290"/>
                  </a:lnTo>
                  <a:lnTo>
                    <a:pt x="264527" y="1552725"/>
                  </a:lnTo>
                  <a:cubicBezTo>
                    <a:pt x="270265" y="1546986"/>
                    <a:pt x="273815" y="1539058"/>
                    <a:pt x="273815" y="1530300"/>
                  </a:cubicBezTo>
                  <a:lnTo>
                    <a:pt x="271636" y="1525040"/>
                  </a:lnTo>
                  <a:lnTo>
                    <a:pt x="272035" y="1524879"/>
                  </a:lnTo>
                  <a:cubicBezTo>
                    <a:pt x="277914" y="1519141"/>
                    <a:pt x="281550" y="1511212"/>
                    <a:pt x="281550" y="1502455"/>
                  </a:cubicBezTo>
                  <a:lnTo>
                    <a:pt x="280113" y="1499067"/>
                  </a:lnTo>
                  <a:lnTo>
                    <a:pt x="281317" y="1498580"/>
                  </a:lnTo>
                  <a:cubicBezTo>
                    <a:pt x="287196" y="1492842"/>
                    <a:pt x="290832" y="1484913"/>
                    <a:pt x="290832" y="1476156"/>
                  </a:cubicBezTo>
                  <a:lnTo>
                    <a:pt x="288875" y="1471543"/>
                  </a:lnTo>
                  <a:lnTo>
                    <a:pt x="290826" y="1470735"/>
                  </a:lnTo>
                  <a:cubicBezTo>
                    <a:pt x="296564" y="1464996"/>
                    <a:pt x="300113" y="1457068"/>
                    <a:pt x="300113" y="1448310"/>
                  </a:cubicBezTo>
                  <a:lnTo>
                    <a:pt x="298743" y="1445002"/>
                  </a:lnTo>
                  <a:lnTo>
                    <a:pt x="300107" y="1444437"/>
                  </a:lnTo>
                  <a:cubicBezTo>
                    <a:pt x="305846" y="1438698"/>
                    <a:pt x="309395" y="1430770"/>
                    <a:pt x="309395" y="1422012"/>
                  </a:cubicBezTo>
                  <a:lnTo>
                    <a:pt x="307404" y="1417207"/>
                  </a:lnTo>
                  <a:lnTo>
                    <a:pt x="309388" y="1416365"/>
                  </a:lnTo>
                  <a:cubicBezTo>
                    <a:pt x="315128" y="1410486"/>
                    <a:pt x="318677" y="1402364"/>
                    <a:pt x="318677" y="1393393"/>
                  </a:cubicBezTo>
                  <a:lnTo>
                    <a:pt x="317784" y="1391186"/>
                  </a:lnTo>
                  <a:lnTo>
                    <a:pt x="319992" y="1390293"/>
                  </a:lnTo>
                  <a:cubicBezTo>
                    <a:pt x="325871" y="1384555"/>
                    <a:pt x="329506" y="1376626"/>
                    <a:pt x="329506" y="1367869"/>
                  </a:cubicBezTo>
                  <a:lnTo>
                    <a:pt x="328393" y="1365244"/>
                  </a:lnTo>
                  <a:lnTo>
                    <a:pt x="329273" y="1364862"/>
                  </a:lnTo>
                  <a:cubicBezTo>
                    <a:pt x="335152" y="1358702"/>
                    <a:pt x="338788" y="1350194"/>
                    <a:pt x="338788" y="1340796"/>
                  </a:cubicBezTo>
                  <a:lnTo>
                    <a:pt x="337208" y="1336801"/>
                  </a:lnTo>
                  <a:lnTo>
                    <a:pt x="338782" y="1336149"/>
                  </a:lnTo>
                  <a:cubicBezTo>
                    <a:pt x="344521" y="1330410"/>
                    <a:pt x="348070" y="1322482"/>
                    <a:pt x="348070" y="1313724"/>
                  </a:cubicBezTo>
                  <a:lnTo>
                    <a:pt x="347543" y="1312451"/>
                  </a:lnTo>
                  <a:lnTo>
                    <a:pt x="350706" y="1311171"/>
                  </a:lnTo>
                  <a:cubicBezTo>
                    <a:pt x="356724" y="1305292"/>
                    <a:pt x="360447" y="1297171"/>
                    <a:pt x="360447" y="1288200"/>
                  </a:cubicBezTo>
                  <a:lnTo>
                    <a:pt x="359328" y="1285560"/>
                  </a:lnTo>
                  <a:lnTo>
                    <a:pt x="360440" y="1285099"/>
                  </a:lnTo>
                  <a:cubicBezTo>
                    <a:pt x="366179" y="1279361"/>
                    <a:pt x="369728" y="1271432"/>
                    <a:pt x="369728" y="1262675"/>
                  </a:cubicBezTo>
                  <a:lnTo>
                    <a:pt x="368873" y="1260609"/>
                  </a:lnTo>
                  <a:lnTo>
                    <a:pt x="371042" y="1259668"/>
                  </a:lnTo>
                  <a:cubicBezTo>
                    <a:pt x="376921" y="1253508"/>
                    <a:pt x="380557" y="1245000"/>
                    <a:pt x="380557" y="1235602"/>
                  </a:cubicBezTo>
                  <a:lnTo>
                    <a:pt x="379413" y="1232707"/>
                  </a:lnTo>
                  <a:lnTo>
                    <a:pt x="383644" y="1230955"/>
                  </a:lnTo>
                  <a:cubicBezTo>
                    <a:pt x="389383" y="1225216"/>
                    <a:pt x="392932" y="1217288"/>
                    <a:pt x="392932" y="1208530"/>
                  </a:cubicBezTo>
                  <a:lnTo>
                    <a:pt x="392494" y="1207472"/>
                  </a:lnTo>
                  <a:lnTo>
                    <a:pt x="396020" y="1205976"/>
                  </a:lnTo>
                  <a:cubicBezTo>
                    <a:pt x="401758" y="1200097"/>
                    <a:pt x="405308" y="1191976"/>
                    <a:pt x="405308" y="1183005"/>
                  </a:cubicBezTo>
                  <a:lnTo>
                    <a:pt x="404233" y="1180347"/>
                  </a:lnTo>
                  <a:lnTo>
                    <a:pt x="405302" y="1179904"/>
                  </a:lnTo>
                  <a:cubicBezTo>
                    <a:pt x="411040" y="1174166"/>
                    <a:pt x="414590" y="1166237"/>
                    <a:pt x="414590" y="1157480"/>
                  </a:cubicBezTo>
                  <a:lnTo>
                    <a:pt x="414153" y="1156422"/>
                  </a:lnTo>
                  <a:lnTo>
                    <a:pt x="417677" y="1154927"/>
                  </a:lnTo>
                  <a:cubicBezTo>
                    <a:pt x="423416" y="1149048"/>
                    <a:pt x="426965" y="1140926"/>
                    <a:pt x="426965" y="1131955"/>
                  </a:cubicBezTo>
                  <a:lnTo>
                    <a:pt x="426508" y="1130822"/>
                  </a:lnTo>
                  <a:lnTo>
                    <a:pt x="431374" y="1128855"/>
                  </a:lnTo>
                  <a:cubicBezTo>
                    <a:pt x="437252" y="1123116"/>
                    <a:pt x="440889" y="1115188"/>
                    <a:pt x="440889" y="1106430"/>
                  </a:cubicBezTo>
                  <a:lnTo>
                    <a:pt x="440443" y="1105376"/>
                  </a:lnTo>
                  <a:lnTo>
                    <a:pt x="443976" y="1103876"/>
                  </a:lnTo>
                  <a:lnTo>
                    <a:pt x="452832" y="1081976"/>
                  </a:lnTo>
                  <a:lnTo>
                    <a:pt x="456351" y="1080447"/>
                  </a:lnTo>
                  <a:lnTo>
                    <a:pt x="465496" y="1057292"/>
                  </a:lnTo>
                  <a:lnTo>
                    <a:pt x="468728" y="1055920"/>
                  </a:lnTo>
                  <a:cubicBezTo>
                    <a:pt x="474467" y="1050041"/>
                    <a:pt x="478015" y="1041920"/>
                    <a:pt x="478015" y="1032949"/>
                  </a:cubicBezTo>
                  <a:lnTo>
                    <a:pt x="477558" y="1031816"/>
                  </a:lnTo>
                  <a:lnTo>
                    <a:pt x="482424" y="1029849"/>
                  </a:lnTo>
                  <a:cubicBezTo>
                    <a:pt x="488303" y="1024110"/>
                    <a:pt x="491939" y="1016182"/>
                    <a:pt x="491939" y="1007424"/>
                  </a:cubicBezTo>
                  <a:lnTo>
                    <a:pt x="491916" y="1007368"/>
                  </a:lnTo>
                  <a:lnTo>
                    <a:pt x="497669" y="1005097"/>
                  </a:lnTo>
                  <a:lnTo>
                    <a:pt x="507145" y="983281"/>
                  </a:lnTo>
                  <a:lnTo>
                    <a:pt x="510497" y="981893"/>
                  </a:lnTo>
                  <a:cubicBezTo>
                    <a:pt x="516234" y="976154"/>
                    <a:pt x="519784" y="968226"/>
                    <a:pt x="519784" y="959468"/>
                  </a:cubicBezTo>
                  <a:lnTo>
                    <a:pt x="519591" y="959002"/>
                  </a:lnTo>
                  <a:lnTo>
                    <a:pt x="524192" y="957141"/>
                  </a:lnTo>
                  <a:cubicBezTo>
                    <a:pt x="530072" y="951403"/>
                    <a:pt x="533707" y="943474"/>
                    <a:pt x="533707" y="934717"/>
                  </a:cubicBezTo>
                  <a:lnTo>
                    <a:pt x="533234" y="933599"/>
                  </a:lnTo>
                  <a:lnTo>
                    <a:pt x="539889" y="930842"/>
                  </a:lnTo>
                  <a:lnTo>
                    <a:pt x="548154" y="910887"/>
                  </a:lnTo>
                  <a:lnTo>
                    <a:pt x="552263" y="909185"/>
                  </a:lnTo>
                  <a:cubicBezTo>
                    <a:pt x="558003" y="903446"/>
                    <a:pt x="561552" y="895518"/>
                    <a:pt x="561552" y="886760"/>
                  </a:cubicBezTo>
                  <a:lnTo>
                    <a:pt x="561088" y="885639"/>
                  </a:lnTo>
                  <a:lnTo>
                    <a:pt x="567734" y="882886"/>
                  </a:lnTo>
                  <a:lnTo>
                    <a:pt x="575038" y="865251"/>
                  </a:lnTo>
                  <a:lnTo>
                    <a:pt x="584750" y="861228"/>
                  </a:lnTo>
                  <a:lnTo>
                    <a:pt x="593298" y="840593"/>
                  </a:lnTo>
                  <a:lnTo>
                    <a:pt x="597127" y="838891"/>
                  </a:lnTo>
                  <a:lnTo>
                    <a:pt x="605953" y="816024"/>
                  </a:lnTo>
                  <a:lnTo>
                    <a:pt x="612597" y="813273"/>
                  </a:lnTo>
                  <a:lnTo>
                    <a:pt x="620061" y="795251"/>
                  </a:lnTo>
                  <a:lnTo>
                    <a:pt x="629388" y="791388"/>
                  </a:lnTo>
                  <a:lnTo>
                    <a:pt x="637625" y="771500"/>
                  </a:lnTo>
                  <a:lnTo>
                    <a:pt x="645084" y="768411"/>
                  </a:lnTo>
                  <a:lnTo>
                    <a:pt x="652707" y="750003"/>
                  </a:lnTo>
                  <a:lnTo>
                    <a:pt x="660552" y="746753"/>
                  </a:lnTo>
                  <a:lnTo>
                    <a:pt x="668863" y="726693"/>
                  </a:lnTo>
                  <a:lnTo>
                    <a:pt x="677343" y="723096"/>
                  </a:lnTo>
                  <a:lnTo>
                    <a:pt x="685370" y="703255"/>
                  </a:lnTo>
                  <a:lnTo>
                    <a:pt x="696133" y="698797"/>
                  </a:lnTo>
                  <a:lnTo>
                    <a:pt x="704531" y="678522"/>
                  </a:lnTo>
                  <a:lnTo>
                    <a:pt x="711603" y="675593"/>
                  </a:lnTo>
                  <a:lnTo>
                    <a:pt x="717580" y="661163"/>
                  </a:lnTo>
                  <a:lnTo>
                    <a:pt x="728394" y="656577"/>
                  </a:lnTo>
                  <a:lnTo>
                    <a:pt x="735070" y="640075"/>
                  </a:lnTo>
                  <a:lnTo>
                    <a:pt x="747184" y="634691"/>
                  </a:lnTo>
                  <a:lnTo>
                    <a:pt x="754588" y="615507"/>
                  </a:lnTo>
                  <a:lnTo>
                    <a:pt x="762652" y="612166"/>
                  </a:lnTo>
                  <a:lnTo>
                    <a:pt x="769478" y="595693"/>
                  </a:lnTo>
                  <a:lnTo>
                    <a:pt x="782538" y="590283"/>
                  </a:lnTo>
                  <a:lnTo>
                    <a:pt x="790774" y="570394"/>
                  </a:lnTo>
                  <a:lnTo>
                    <a:pt x="798231" y="567305"/>
                  </a:lnTo>
                  <a:lnTo>
                    <a:pt x="803763" y="553951"/>
                  </a:lnTo>
                  <a:lnTo>
                    <a:pt x="816795" y="548289"/>
                  </a:lnTo>
                  <a:lnTo>
                    <a:pt x="823605" y="531045"/>
                  </a:lnTo>
                  <a:lnTo>
                    <a:pt x="836905" y="525536"/>
                  </a:lnTo>
                  <a:lnTo>
                    <a:pt x="844088" y="508194"/>
                  </a:lnTo>
                  <a:lnTo>
                    <a:pt x="855016" y="503878"/>
                  </a:lnTo>
                  <a:lnTo>
                    <a:pt x="861426" y="489124"/>
                  </a:lnTo>
                  <a:lnTo>
                    <a:pt x="870938" y="485088"/>
                  </a:lnTo>
                  <a:lnTo>
                    <a:pt x="878053" y="467493"/>
                  </a:lnTo>
                  <a:lnTo>
                    <a:pt x="891050" y="462110"/>
                  </a:lnTo>
                  <a:lnTo>
                    <a:pt x="896487" y="448984"/>
                  </a:lnTo>
                  <a:lnTo>
                    <a:pt x="909613" y="443546"/>
                  </a:lnTo>
                  <a:lnTo>
                    <a:pt x="915619" y="429048"/>
                  </a:lnTo>
                  <a:lnTo>
                    <a:pt x="929497" y="423436"/>
                  </a:lnTo>
                  <a:lnTo>
                    <a:pt x="934717" y="411135"/>
                  </a:lnTo>
                  <a:lnTo>
                    <a:pt x="950929" y="404420"/>
                  </a:lnTo>
                  <a:lnTo>
                    <a:pt x="957644" y="388207"/>
                  </a:lnTo>
                  <a:lnTo>
                    <a:pt x="969945" y="382988"/>
                  </a:lnTo>
                  <a:lnTo>
                    <a:pt x="975556" y="369109"/>
                  </a:lnTo>
                  <a:lnTo>
                    <a:pt x="990056" y="363104"/>
                  </a:lnTo>
                  <a:lnTo>
                    <a:pt x="995493" y="349977"/>
                  </a:lnTo>
                  <a:lnTo>
                    <a:pt x="1008619" y="344540"/>
                  </a:lnTo>
                  <a:lnTo>
                    <a:pt x="1013515" y="332721"/>
                  </a:lnTo>
                  <a:lnTo>
                    <a:pt x="1030642" y="325949"/>
                  </a:lnTo>
                  <a:lnTo>
                    <a:pt x="1028242" y="331350"/>
                  </a:lnTo>
                  <a:lnTo>
                    <a:pt x="1014820" y="337044"/>
                  </a:lnTo>
                  <a:lnTo>
                    <a:pt x="1008800" y="351933"/>
                  </a:lnTo>
                  <a:lnTo>
                    <a:pt x="996256" y="357382"/>
                  </a:lnTo>
                  <a:lnTo>
                    <a:pt x="990176" y="372775"/>
                  </a:lnTo>
                  <a:lnTo>
                    <a:pt x="976146" y="378587"/>
                  </a:lnTo>
                  <a:lnTo>
                    <a:pt x="969936" y="393580"/>
                  </a:lnTo>
                  <a:lnTo>
                    <a:pt x="957582" y="398697"/>
                  </a:lnTo>
                  <a:lnTo>
                    <a:pt x="952347" y="411337"/>
                  </a:lnTo>
                  <a:lnTo>
                    <a:pt x="937697" y="417261"/>
                  </a:lnTo>
                  <a:lnTo>
                    <a:pt x="930499" y="434226"/>
                  </a:lnTo>
                  <a:lnTo>
                    <a:pt x="918908" y="439144"/>
                  </a:lnTo>
                  <a:lnTo>
                    <a:pt x="912984" y="453794"/>
                  </a:lnTo>
                  <a:lnTo>
                    <a:pt x="900344" y="459029"/>
                  </a:lnTo>
                  <a:lnTo>
                    <a:pt x="893569" y="475387"/>
                  </a:lnTo>
                  <a:lnTo>
                    <a:pt x="880460" y="480687"/>
                  </a:lnTo>
                  <a:lnTo>
                    <a:pt x="873310" y="497539"/>
                  </a:lnTo>
                  <a:lnTo>
                    <a:pt x="864764" y="501251"/>
                  </a:lnTo>
                  <a:lnTo>
                    <a:pt x="858382" y="517410"/>
                  </a:lnTo>
                  <a:lnTo>
                    <a:pt x="846201" y="522456"/>
                  </a:lnTo>
                  <a:lnTo>
                    <a:pt x="839491" y="538653"/>
                  </a:lnTo>
                  <a:lnTo>
                    <a:pt x="826089" y="544339"/>
                  </a:lnTo>
                  <a:lnTo>
                    <a:pt x="818041" y="564243"/>
                  </a:lnTo>
                  <a:lnTo>
                    <a:pt x="810620" y="567317"/>
                  </a:lnTo>
                  <a:lnTo>
                    <a:pt x="805039" y="580789"/>
                  </a:lnTo>
                  <a:lnTo>
                    <a:pt x="792056" y="586560"/>
                  </a:lnTo>
                  <a:lnTo>
                    <a:pt x="784828" y="605287"/>
                  </a:lnTo>
                  <a:lnTo>
                    <a:pt x="775041" y="609539"/>
                  </a:lnTo>
                  <a:lnTo>
                    <a:pt x="768466" y="626188"/>
                  </a:lnTo>
                  <a:lnTo>
                    <a:pt x="756931" y="630744"/>
                  </a:lnTo>
                  <a:lnTo>
                    <a:pt x="748133" y="650996"/>
                  </a:lnTo>
                  <a:lnTo>
                    <a:pt x="741008" y="653948"/>
                  </a:lnTo>
                  <a:lnTo>
                    <a:pt x="733574" y="671896"/>
                  </a:lnTo>
                  <a:lnTo>
                    <a:pt x="723991" y="676058"/>
                  </a:lnTo>
                  <a:lnTo>
                    <a:pt x="714814" y="699298"/>
                  </a:lnTo>
                  <a:lnTo>
                    <a:pt x="708521" y="701904"/>
                  </a:lnTo>
                  <a:lnTo>
                    <a:pt x="700896" y="720312"/>
                  </a:lnTo>
                  <a:lnTo>
                    <a:pt x="693052" y="723562"/>
                  </a:lnTo>
                  <a:lnTo>
                    <a:pt x="685587" y="741583"/>
                  </a:lnTo>
                  <a:lnTo>
                    <a:pt x="676262" y="745445"/>
                  </a:lnTo>
                  <a:lnTo>
                    <a:pt x="668024" y="765334"/>
                  </a:lnTo>
                  <a:lnTo>
                    <a:pt x="660566" y="768424"/>
                  </a:lnTo>
                  <a:lnTo>
                    <a:pt x="652717" y="787373"/>
                  </a:lnTo>
                  <a:lnTo>
                    <a:pt x="645095" y="790760"/>
                  </a:lnTo>
                  <a:lnTo>
                    <a:pt x="636484" y="813072"/>
                  </a:lnTo>
                  <a:lnTo>
                    <a:pt x="628305" y="816379"/>
                  </a:lnTo>
                  <a:lnTo>
                    <a:pt x="619843" y="836321"/>
                  </a:lnTo>
                  <a:lnTo>
                    <a:pt x="615703" y="838037"/>
                  </a:lnTo>
                  <a:cubicBezTo>
                    <a:pt x="609964" y="843775"/>
                    <a:pt x="606414" y="851704"/>
                    <a:pt x="606414" y="860461"/>
                  </a:cubicBezTo>
                  <a:lnTo>
                    <a:pt x="606878" y="861583"/>
                  </a:lnTo>
                  <a:lnTo>
                    <a:pt x="600233" y="864336"/>
                  </a:lnTo>
                  <a:lnTo>
                    <a:pt x="592835" y="882196"/>
                  </a:lnTo>
                  <a:lnTo>
                    <a:pt x="583444" y="885993"/>
                  </a:lnTo>
                  <a:cubicBezTo>
                    <a:pt x="577564" y="891732"/>
                    <a:pt x="573929" y="899660"/>
                    <a:pt x="573929" y="908418"/>
                  </a:cubicBezTo>
                  <a:lnTo>
                    <a:pt x="574865" y="910625"/>
                  </a:lnTo>
                  <a:lnTo>
                    <a:pt x="570841" y="912292"/>
                  </a:lnTo>
                  <a:cubicBezTo>
                    <a:pt x="565101" y="918031"/>
                    <a:pt x="561552" y="925959"/>
                    <a:pt x="561552" y="934717"/>
                  </a:cubicBezTo>
                  <a:lnTo>
                    <a:pt x="561575" y="934772"/>
                  </a:lnTo>
                  <a:lnTo>
                    <a:pt x="555824" y="937044"/>
                  </a:lnTo>
                  <a:lnTo>
                    <a:pt x="546346" y="958859"/>
                  </a:lnTo>
                  <a:lnTo>
                    <a:pt x="542995" y="960248"/>
                  </a:lnTo>
                  <a:cubicBezTo>
                    <a:pt x="537257" y="965987"/>
                    <a:pt x="533707" y="973915"/>
                    <a:pt x="533707" y="982672"/>
                  </a:cubicBezTo>
                  <a:lnTo>
                    <a:pt x="533899" y="983138"/>
                  </a:lnTo>
                  <a:lnTo>
                    <a:pt x="529299" y="985000"/>
                  </a:lnTo>
                  <a:cubicBezTo>
                    <a:pt x="523420" y="990738"/>
                    <a:pt x="519783" y="998666"/>
                    <a:pt x="519783" y="1007424"/>
                  </a:cubicBezTo>
                  <a:lnTo>
                    <a:pt x="520231" y="1008477"/>
                  </a:lnTo>
                  <a:lnTo>
                    <a:pt x="516696" y="1009977"/>
                  </a:lnTo>
                  <a:lnTo>
                    <a:pt x="507840" y="1031880"/>
                  </a:lnTo>
                  <a:lnTo>
                    <a:pt x="504320" y="1033409"/>
                  </a:lnTo>
                  <a:lnTo>
                    <a:pt x="495177" y="1056562"/>
                  </a:lnTo>
                  <a:lnTo>
                    <a:pt x="491946" y="1057933"/>
                  </a:lnTo>
                  <a:cubicBezTo>
                    <a:pt x="486206" y="1063812"/>
                    <a:pt x="482657" y="1071934"/>
                    <a:pt x="482657" y="1080905"/>
                  </a:cubicBezTo>
                  <a:lnTo>
                    <a:pt x="483115" y="1082037"/>
                  </a:lnTo>
                  <a:lnTo>
                    <a:pt x="478248" y="1084006"/>
                  </a:lnTo>
                  <a:cubicBezTo>
                    <a:pt x="472369" y="1089744"/>
                    <a:pt x="468734" y="1097673"/>
                    <a:pt x="468734" y="1106430"/>
                  </a:cubicBezTo>
                  <a:lnTo>
                    <a:pt x="469181" y="1107484"/>
                  </a:lnTo>
                  <a:lnTo>
                    <a:pt x="465648" y="1108983"/>
                  </a:lnTo>
                  <a:cubicBezTo>
                    <a:pt x="459907" y="1114862"/>
                    <a:pt x="456358" y="1122984"/>
                    <a:pt x="456358" y="1131955"/>
                  </a:cubicBezTo>
                  <a:lnTo>
                    <a:pt x="456988" y="1133515"/>
                  </a:lnTo>
                  <a:lnTo>
                    <a:pt x="453270" y="1135055"/>
                  </a:lnTo>
                  <a:cubicBezTo>
                    <a:pt x="447532" y="1140794"/>
                    <a:pt x="443982" y="1148722"/>
                    <a:pt x="443982" y="1157480"/>
                  </a:cubicBezTo>
                  <a:lnTo>
                    <a:pt x="444420" y="1158537"/>
                  </a:lnTo>
                  <a:lnTo>
                    <a:pt x="440895" y="1160033"/>
                  </a:lnTo>
                  <a:cubicBezTo>
                    <a:pt x="435155" y="1165912"/>
                    <a:pt x="431605" y="1174034"/>
                    <a:pt x="431605" y="1183005"/>
                  </a:cubicBezTo>
                  <a:lnTo>
                    <a:pt x="432499" y="1185213"/>
                  </a:lnTo>
                  <a:lnTo>
                    <a:pt x="430293" y="1186106"/>
                  </a:lnTo>
                  <a:cubicBezTo>
                    <a:pt x="424414" y="1191844"/>
                    <a:pt x="420777" y="1199773"/>
                    <a:pt x="420777" y="1208530"/>
                  </a:cubicBezTo>
                  <a:lnTo>
                    <a:pt x="421361" y="1209904"/>
                  </a:lnTo>
                  <a:lnTo>
                    <a:pt x="417690" y="1211536"/>
                  </a:lnTo>
                  <a:cubicBezTo>
                    <a:pt x="411951" y="1217695"/>
                    <a:pt x="408402" y="1226203"/>
                    <a:pt x="408402" y="1235602"/>
                  </a:cubicBezTo>
                  <a:lnTo>
                    <a:pt x="409949" y="1239611"/>
                  </a:lnTo>
                  <a:lnTo>
                    <a:pt x="408408" y="1240250"/>
                  </a:lnTo>
                  <a:cubicBezTo>
                    <a:pt x="402670" y="1245989"/>
                    <a:pt x="399120" y="1253917"/>
                    <a:pt x="399120" y="1262675"/>
                  </a:cubicBezTo>
                  <a:lnTo>
                    <a:pt x="399559" y="1263732"/>
                  </a:lnTo>
                  <a:lnTo>
                    <a:pt x="396032" y="1265228"/>
                  </a:lnTo>
                  <a:cubicBezTo>
                    <a:pt x="390294" y="1271107"/>
                    <a:pt x="386744" y="1279229"/>
                    <a:pt x="386744" y="1288200"/>
                  </a:cubicBezTo>
                  <a:lnTo>
                    <a:pt x="387636" y="1290407"/>
                  </a:lnTo>
                  <a:lnTo>
                    <a:pt x="385430" y="1291300"/>
                  </a:lnTo>
                  <a:cubicBezTo>
                    <a:pt x="379551" y="1297038"/>
                    <a:pt x="375915" y="1304967"/>
                    <a:pt x="375915" y="1313724"/>
                  </a:cubicBezTo>
                  <a:lnTo>
                    <a:pt x="377028" y="1316349"/>
                  </a:lnTo>
                  <a:lnTo>
                    <a:pt x="376148" y="1316731"/>
                  </a:lnTo>
                  <a:cubicBezTo>
                    <a:pt x="370269" y="1322889"/>
                    <a:pt x="366633" y="1331397"/>
                    <a:pt x="366633" y="1340796"/>
                  </a:cubicBezTo>
                  <a:lnTo>
                    <a:pt x="367867" y="1343916"/>
                  </a:lnTo>
                  <a:lnTo>
                    <a:pt x="363999" y="1345444"/>
                  </a:lnTo>
                  <a:cubicBezTo>
                    <a:pt x="357979" y="1351183"/>
                    <a:pt x="354257" y="1359111"/>
                    <a:pt x="354257" y="1367869"/>
                  </a:cubicBezTo>
                  <a:lnTo>
                    <a:pt x="355194" y="1370026"/>
                  </a:lnTo>
                  <a:lnTo>
                    <a:pt x="354264" y="1370421"/>
                  </a:lnTo>
                  <a:cubicBezTo>
                    <a:pt x="348524" y="1376300"/>
                    <a:pt x="344975" y="1384422"/>
                    <a:pt x="344975" y="1393393"/>
                  </a:cubicBezTo>
                  <a:lnTo>
                    <a:pt x="347122" y="1398701"/>
                  </a:lnTo>
                  <a:lnTo>
                    <a:pt x="344982" y="1399588"/>
                  </a:lnTo>
                  <a:cubicBezTo>
                    <a:pt x="339242" y="1405326"/>
                    <a:pt x="335693" y="1413255"/>
                    <a:pt x="335693" y="1422012"/>
                  </a:cubicBezTo>
                  <a:lnTo>
                    <a:pt x="336958" y="1425065"/>
                  </a:lnTo>
                  <a:lnTo>
                    <a:pt x="334833" y="1425886"/>
                  </a:lnTo>
                  <a:cubicBezTo>
                    <a:pt x="328674" y="1431624"/>
                    <a:pt x="324864" y="1439553"/>
                    <a:pt x="324864" y="1448310"/>
                  </a:cubicBezTo>
                  <a:lnTo>
                    <a:pt x="327744" y="1454788"/>
                  </a:lnTo>
                  <a:lnTo>
                    <a:pt x="318676" y="1476156"/>
                  </a:lnTo>
                  <a:lnTo>
                    <a:pt x="320075" y="1479453"/>
                  </a:lnTo>
                  <a:lnTo>
                    <a:pt x="318683" y="1480030"/>
                  </a:lnTo>
                  <a:cubicBezTo>
                    <a:pt x="312944" y="1485769"/>
                    <a:pt x="309395" y="1493697"/>
                    <a:pt x="309395" y="1502455"/>
                  </a:cubicBezTo>
                  <a:lnTo>
                    <a:pt x="311312" y="1507083"/>
                  </a:lnTo>
                  <a:lnTo>
                    <a:pt x="309401" y="1507876"/>
                  </a:lnTo>
                  <a:cubicBezTo>
                    <a:pt x="303662" y="1513614"/>
                    <a:pt x="300113" y="1521543"/>
                    <a:pt x="300113" y="1530300"/>
                  </a:cubicBezTo>
                  <a:lnTo>
                    <a:pt x="302465" y="1535979"/>
                  </a:lnTo>
                  <a:lnTo>
                    <a:pt x="293925" y="1556598"/>
                  </a:lnTo>
                  <a:lnTo>
                    <a:pt x="295842" y="1561228"/>
                  </a:lnTo>
                  <a:lnTo>
                    <a:pt x="293932" y="1562019"/>
                  </a:lnTo>
                  <a:cubicBezTo>
                    <a:pt x="288194" y="1567758"/>
                    <a:pt x="284644" y="1575686"/>
                    <a:pt x="284644" y="1584444"/>
                  </a:cubicBezTo>
                  <a:lnTo>
                    <a:pt x="287637" y="1591670"/>
                  </a:lnTo>
                  <a:lnTo>
                    <a:pt x="278456" y="1613837"/>
                  </a:lnTo>
                  <a:lnTo>
                    <a:pt x="279823" y="1617136"/>
                  </a:lnTo>
                  <a:lnTo>
                    <a:pt x="270720" y="1638588"/>
                  </a:lnTo>
                  <a:lnTo>
                    <a:pt x="273236" y="1644516"/>
                  </a:lnTo>
                  <a:lnTo>
                    <a:pt x="270728" y="1645556"/>
                  </a:lnTo>
                  <a:cubicBezTo>
                    <a:pt x="264988" y="1651294"/>
                    <a:pt x="261439" y="1659223"/>
                    <a:pt x="261439" y="1667980"/>
                  </a:cubicBezTo>
                  <a:lnTo>
                    <a:pt x="264163" y="1674558"/>
                  </a:lnTo>
                  <a:lnTo>
                    <a:pt x="255251" y="1696599"/>
                  </a:lnTo>
                  <a:lnTo>
                    <a:pt x="258050" y="1703522"/>
                  </a:lnTo>
                  <a:lnTo>
                    <a:pt x="249063" y="1725218"/>
                  </a:lnTo>
                  <a:lnTo>
                    <a:pt x="251787" y="1731796"/>
                  </a:lnTo>
                  <a:lnTo>
                    <a:pt x="242875" y="1753838"/>
                  </a:lnTo>
                  <a:lnTo>
                    <a:pt x="245358" y="1759977"/>
                  </a:lnTo>
                  <a:lnTo>
                    <a:pt x="236687" y="1780910"/>
                  </a:lnTo>
                  <a:lnTo>
                    <a:pt x="240907" y="1791098"/>
                  </a:lnTo>
                  <a:lnTo>
                    <a:pt x="233593" y="1808755"/>
                  </a:lnTo>
                  <a:lnTo>
                    <a:pt x="235772" y="1814014"/>
                  </a:lnTo>
                  <a:lnTo>
                    <a:pt x="235374" y="1814176"/>
                  </a:lnTo>
                  <a:cubicBezTo>
                    <a:pt x="229496" y="1819915"/>
                    <a:pt x="225859" y="1827843"/>
                    <a:pt x="225859" y="1836600"/>
                  </a:cubicBezTo>
                  <a:lnTo>
                    <a:pt x="229002" y="1844005"/>
                  </a:lnTo>
                  <a:lnTo>
                    <a:pt x="219671" y="1865993"/>
                  </a:lnTo>
                  <a:lnTo>
                    <a:pt x="224032" y="1876270"/>
                  </a:lnTo>
                  <a:lnTo>
                    <a:pt x="216577" y="1893839"/>
                  </a:lnTo>
                  <a:lnTo>
                    <a:pt x="220041" y="1902002"/>
                  </a:lnTo>
                  <a:lnTo>
                    <a:pt x="210388" y="1924778"/>
                  </a:lnTo>
                  <a:lnTo>
                    <a:pt x="214550" y="1934597"/>
                  </a:lnTo>
                  <a:lnTo>
                    <a:pt x="207294" y="1953396"/>
                  </a:lnTo>
                  <a:lnTo>
                    <a:pt x="211828" y="1965145"/>
                  </a:lnTo>
                  <a:lnTo>
                    <a:pt x="204200" y="1983562"/>
                  </a:lnTo>
                  <a:lnTo>
                    <a:pt x="208491" y="1993919"/>
                  </a:lnTo>
                  <a:lnTo>
                    <a:pt x="201106" y="2012181"/>
                  </a:lnTo>
                  <a:lnTo>
                    <a:pt x="205434" y="2022883"/>
                  </a:lnTo>
                  <a:lnTo>
                    <a:pt x="198012" y="2040801"/>
                  </a:lnTo>
                  <a:lnTo>
                    <a:pt x="202552" y="2051761"/>
                  </a:lnTo>
                  <a:lnTo>
                    <a:pt x="194918" y="2070193"/>
                  </a:lnTo>
                  <a:lnTo>
                    <a:pt x="199138" y="2080381"/>
                  </a:lnTo>
                  <a:lnTo>
                    <a:pt x="191824" y="2098038"/>
                  </a:lnTo>
                  <a:lnTo>
                    <a:pt x="197006" y="2110546"/>
                  </a:lnTo>
                  <a:lnTo>
                    <a:pt x="188731" y="2130525"/>
                  </a:lnTo>
                  <a:lnTo>
                    <a:pt x="194586" y="2144662"/>
                  </a:lnTo>
                  <a:lnTo>
                    <a:pt x="188731" y="2159144"/>
                  </a:lnTo>
                  <a:lnTo>
                    <a:pt x="193058" y="2169846"/>
                  </a:lnTo>
                  <a:lnTo>
                    <a:pt x="185637" y="2187762"/>
                  </a:lnTo>
                  <a:lnTo>
                    <a:pt x="191664" y="2202312"/>
                  </a:lnTo>
                  <a:lnTo>
                    <a:pt x="185637" y="2217928"/>
                  </a:lnTo>
                  <a:lnTo>
                    <a:pt x="190171" y="2229677"/>
                  </a:lnTo>
                  <a:lnTo>
                    <a:pt x="182543" y="2248095"/>
                  </a:lnTo>
                  <a:lnTo>
                    <a:pt x="188630" y="2262791"/>
                  </a:lnTo>
                  <a:lnTo>
                    <a:pt x="182543" y="2277487"/>
                  </a:lnTo>
                  <a:lnTo>
                    <a:pt x="188950" y="2292956"/>
                  </a:lnTo>
                  <a:lnTo>
                    <a:pt x="182543" y="2308426"/>
                  </a:lnTo>
                  <a:lnTo>
                    <a:pt x="188630" y="2323123"/>
                  </a:lnTo>
                  <a:lnTo>
                    <a:pt x="182543" y="2337819"/>
                  </a:lnTo>
                  <a:lnTo>
                    <a:pt x="187788" y="2350482"/>
                  </a:lnTo>
                  <a:lnTo>
                    <a:pt x="240724" y="2350482"/>
                  </a:lnTo>
                  <a:lnTo>
                    <a:pt x="245969" y="2337819"/>
                  </a:lnTo>
                  <a:lnTo>
                    <a:pt x="239881" y="2323123"/>
                  </a:lnTo>
                  <a:lnTo>
                    <a:pt x="245969" y="2308426"/>
                  </a:lnTo>
                  <a:lnTo>
                    <a:pt x="239562" y="2292956"/>
                  </a:lnTo>
                  <a:lnTo>
                    <a:pt x="245969" y="2277487"/>
                  </a:lnTo>
                  <a:lnTo>
                    <a:pt x="239881" y="2262791"/>
                  </a:lnTo>
                  <a:lnTo>
                    <a:pt x="245969" y="2248095"/>
                  </a:lnTo>
                  <a:lnTo>
                    <a:pt x="241544" y="2237410"/>
                  </a:lnTo>
                  <a:lnTo>
                    <a:pt x="249063" y="2217928"/>
                  </a:lnTo>
                  <a:lnTo>
                    <a:pt x="243036" y="2202313"/>
                  </a:lnTo>
                  <a:lnTo>
                    <a:pt x="249063" y="2187762"/>
                  </a:lnTo>
                  <a:lnTo>
                    <a:pt x="244773" y="2177406"/>
                  </a:lnTo>
                  <a:lnTo>
                    <a:pt x="252157" y="2159144"/>
                  </a:lnTo>
                  <a:lnTo>
                    <a:pt x="246301" y="2144662"/>
                  </a:lnTo>
                  <a:lnTo>
                    <a:pt x="252157" y="2130525"/>
                  </a:lnTo>
                  <a:lnTo>
                    <a:pt x="246976" y="2118016"/>
                  </a:lnTo>
                  <a:lnTo>
                    <a:pt x="255251" y="2098038"/>
                  </a:lnTo>
                  <a:lnTo>
                    <a:pt x="251031" y="2087850"/>
                  </a:lnTo>
                  <a:lnTo>
                    <a:pt x="258345" y="2070193"/>
                  </a:lnTo>
                  <a:lnTo>
                    <a:pt x="253805" y="2059232"/>
                  </a:lnTo>
                  <a:lnTo>
                    <a:pt x="261439" y="2040801"/>
                  </a:lnTo>
                  <a:lnTo>
                    <a:pt x="257149" y="2030443"/>
                  </a:lnTo>
                  <a:lnTo>
                    <a:pt x="264533" y="2012181"/>
                  </a:lnTo>
                  <a:lnTo>
                    <a:pt x="260206" y="2001479"/>
                  </a:lnTo>
                  <a:lnTo>
                    <a:pt x="267626" y="1983562"/>
                  </a:lnTo>
                  <a:lnTo>
                    <a:pt x="263201" y="1972878"/>
                  </a:lnTo>
                  <a:lnTo>
                    <a:pt x="270720" y="1953396"/>
                  </a:lnTo>
                  <a:lnTo>
                    <a:pt x="268625" y="1947969"/>
                  </a:lnTo>
                  <a:lnTo>
                    <a:pt x="278455" y="1924778"/>
                  </a:lnTo>
                  <a:lnTo>
                    <a:pt x="273442" y="1912949"/>
                  </a:lnTo>
                  <a:lnTo>
                    <a:pt x="281551" y="1893839"/>
                  </a:lnTo>
                  <a:lnTo>
                    <a:pt x="277190" y="1883562"/>
                  </a:lnTo>
                  <a:lnTo>
                    <a:pt x="284645" y="1865993"/>
                  </a:lnTo>
                  <a:lnTo>
                    <a:pt x="281503" y="1858588"/>
                  </a:lnTo>
                  <a:lnTo>
                    <a:pt x="290833" y="1836600"/>
                  </a:lnTo>
                  <a:lnTo>
                    <a:pt x="288127" y="1830223"/>
                  </a:lnTo>
                  <a:lnTo>
                    <a:pt x="297019" y="1808755"/>
                  </a:lnTo>
                  <a:lnTo>
                    <a:pt x="294347" y="1802303"/>
                  </a:lnTo>
                  <a:lnTo>
                    <a:pt x="303208" y="1780910"/>
                  </a:lnTo>
                  <a:lnTo>
                    <a:pt x="299234" y="1771316"/>
                  </a:lnTo>
                  <a:lnTo>
                    <a:pt x="306301" y="1753838"/>
                  </a:lnTo>
                  <a:lnTo>
                    <a:pt x="303503" y="1746915"/>
                  </a:lnTo>
                  <a:lnTo>
                    <a:pt x="312489" y="1725218"/>
                  </a:lnTo>
                  <a:lnTo>
                    <a:pt x="309766" y="1718641"/>
                  </a:lnTo>
                  <a:lnTo>
                    <a:pt x="318678" y="1696599"/>
                  </a:lnTo>
                  <a:lnTo>
                    <a:pt x="315878" y="1689677"/>
                  </a:lnTo>
                  <a:lnTo>
                    <a:pt x="324866" y="1667980"/>
                  </a:lnTo>
                  <a:lnTo>
                    <a:pt x="322582" y="1662467"/>
                  </a:lnTo>
                  <a:lnTo>
                    <a:pt x="326180" y="1661013"/>
                  </a:lnTo>
                  <a:cubicBezTo>
                    <a:pt x="332058" y="1655274"/>
                    <a:pt x="335694" y="1647346"/>
                    <a:pt x="335694" y="1638588"/>
                  </a:cubicBezTo>
                  <a:lnTo>
                    <a:pt x="333638" y="1633741"/>
                  </a:lnTo>
                  <a:lnTo>
                    <a:pt x="341882" y="1613837"/>
                  </a:lnTo>
                  <a:lnTo>
                    <a:pt x="338890" y="1606610"/>
                  </a:lnTo>
                  <a:lnTo>
                    <a:pt x="348070" y="1584444"/>
                  </a:lnTo>
                  <a:lnTo>
                    <a:pt x="346153" y="1579814"/>
                  </a:lnTo>
                  <a:lnTo>
                    <a:pt x="348063" y="1579023"/>
                  </a:lnTo>
                  <a:cubicBezTo>
                    <a:pt x="353802" y="1573284"/>
                    <a:pt x="357351" y="1565356"/>
                    <a:pt x="357351" y="1556598"/>
                  </a:cubicBezTo>
                  <a:lnTo>
                    <a:pt x="354999" y="1550919"/>
                  </a:lnTo>
                  <a:lnTo>
                    <a:pt x="363539" y="1530300"/>
                  </a:lnTo>
                  <a:lnTo>
                    <a:pt x="361622" y="1525670"/>
                  </a:lnTo>
                  <a:lnTo>
                    <a:pt x="363533" y="1524879"/>
                  </a:lnTo>
                  <a:cubicBezTo>
                    <a:pt x="369272" y="1519141"/>
                    <a:pt x="372820" y="1511212"/>
                    <a:pt x="372820" y="1502455"/>
                  </a:cubicBezTo>
                  <a:lnTo>
                    <a:pt x="371635" y="1499591"/>
                  </a:lnTo>
                  <a:lnTo>
                    <a:pt x="374135" y="1498580"/>
                  </a:lnTo>
                  <a:cubicBezTo>
                    <a:pt x="380014" y="1492842"/>
                    <a:pt x="383651" y="1484913"/>
                    <a:pt x="383651" y="1476156"/>
                  </a:cubicBezTo>
                  <a:lnTo>
                    <a:pt x="381577" y="1471270"/>
                  </a:lnTo>
                  <a:lnTo>
                    <a:pt x="382963" y="1470735"/>
                  </a:lnTo>
                  <a:cubicBezTo>
                    <a:pt x="389122" y="1464996"/>
                    <a:pt x="392931" y="1457068"/>
                    <a:pt x="392931" y="1448310"/>
                  </a:cubicBezTo>
                  <a:lnTo>
                    <a:pt x="390497" y="1442833"/>
                  </a:lnTo>
                  <a:lnTo>
                    <a:pt x="399120" y="1422012"/>
                  </a:lnTo>
                  <a:lnTo>
                    <a:pt x="397129" y="1417207"/>
                  </a:lnTo>
                  <a:lnTo>
                    <a:pt x="399114" y="1416365"/>
                  </a:lnTo>
                  <a:cubicBezTo>
                    <a:pt x="404852" y="1410486"/>
                    <a:pt x="408401" y="1402364"/>
                    <a:pt x="408401" y="1393393"/>
                  </a:cubicBezTo>
                  <a:lnTo>
                    <a:pt x="407683" y="1391618"/>
                  </a:lnTo>
                  <a:lnTo>
                    <a:pt x="411037" y="1390293"/>
                  </a:lnTo>
                  <a:cubicBezTo>
                    <a:pt x="417056" y="1384555"/>
                    <a:pt x="420778" y="1376626"/>
                    <a:pt x="420778" y="1367869"/>
                  </a:cubicBezTo>
                  <a:lnTo>
                    <a:pt x="419887" y="1365817"/>
                  </a:lnTo>
                  <a:lnTo>
                    <a:pt x="422092" y="1364862"/>
                  </a:lnTo>
                  <a:cubicBezTo>
                    <a:pt x="427971" y="1358702"/>
                    <a:pt x="431606" y="1350194"/>
                    <a:pt x="431606" y="1340796"/>
                  </a:cubicBezTo>
                  <a:lnTo>
                    <a:pt x="429991" y="1336708"/>
                  </a:lnTo>
                  <a:lnTo>
                    <a:pt x="431374" y="1336149"/>
                  </a:lnTo>
                  <a:cubicBezTo>
                    <a:pt x="437252" y="1330410"/>
                    <a:pt x="440889" y="1322482"/>
                    <a:pt x="440889" y="1313724"/>
                  </a:cubicBezTo>
                  <a:lnTo>
                    <a:pt x="439970" y="1311559"/>
                  </a:lnTo>
                  <a:lnTo>
                    <a:pt x="440882" y="1311171"/>
                  </a:lnTo>
                  <a:cubicBezTo>
                    <a:pt x="446621" y="1305292"/>
                    <a:pt x="450170" y="1297171"/>
                    <a:pt x="450170" y="1288200"/>
                  </a:cubicBezTo>
                  <a:lnTo>
                    <a:pt x="449540" y="1286640"/>
                  </a:lnTo>
                  <a:lnTo>
                    <a:pt x="453258" y="1285099"/>
                  </a:lnTo>
                  <a:cubicBezTo>
                    <a:pt x="458997" y="1279361"/>
                    <a:pt x="462546" y="1271432"/>
                    <a:pt x="462546" y="1262675"/>
                  </a:cubicBezTo>
                  <a:lnTo>
                    <a:pt x="461493" y="1260132"/>
                  </a:lnTo>
                  <a:lnTo>
                    <a:pt x="462540" y="1259668"/>
                  </a:lnTo>
                  <a:cubicBezTo>
                    <a:pt x="468279" y="1253508"/>
                    <a:pt x="471828" y="1245000"/>
                    <a:pt x="471828" y="1235602"/>
                  </a:cubicBezTo>
                  <a:lnTo>
                    <a:pt x="470872" y="1233124"/>
                  </a:lnTo>
                  <a:lnTo>
                    <a:pt x="476236" y="1230955"/>
                  </a:lnTo>
                  <a:cubicBezTo>
                    <a:pt x="482115" y="1225216"/>
                    <a:pt x="485752" y="1217288"/>
                    <a:pt x="485752" y="1208530"/>
                  </a:cubicBezTo>
                  <a:lnTo>
                    <a:pt x="484832" y="1206363"/>
                  </a:lnTo>
                  <a:lnTo>
                    <a:pt x="485744" y="1205976"/>
                  </a:lnTo>
                  <a:cubicBezTo>
                    <a:pt x="491484" y="1200097"/>
                    <a:pt x="495033" y="1191976"/>
                    <a:pt x="495033" y="1183005"/>
                  </a:cubicBezTo>
                  <a:lnTo>
                    <a:pt x="494401" y="1181445"/>
                  </a:lnTo>
                  <a:lnTo>
                    <a:pt x="498120" y="1179904"/>
                  </a:lnTo>
                  <a:cubicBezTo>
                    <a:pt x="503859" y="1174166"/>
                    <a:pt x="507409" y="1166237"/>
                    <a:pt x="507409" y="1157480"/>
                  </a:cubicBezTo>
                  <a:lnTo>
                    <a:pt x="506971" y="1156422"/>
                  </a:lnTo>
                  <a:lnTo>
                    <a:pt x="510496" y="1154927"/>
                  </a:lnTo>
                  <a:cubicBezTo>
                    <a:pt x="516234" y="1149048"/>
                    <a:pt x="519784" y="1140926"/>
                    <a:pt x="519784" y="1131955"/>
                  </a:cubicBezTo>
                  <a:lnTo>
                    <a:pt x="519326" y="1130822"/>
                  </a:lnTo>
                  <a:lnTo>
                    <a:pt x="524192" y="1128855"/>
                  </a:lnTo>
                  <a:cubicBezTo>
                    <a:pt x="530072" y="1123116"/>
                    <a:pt x="533707" y="1115188"/>
                    <a:pt x="533707" y="1106430"/>
                  </a:cubicBezTo>
                  <a:lnTo>
                    <a:pt x="533260" y="1105376"/>
                  </a:lnTo>
                  <a:lnTo>
                    <a:pt x="536796" y="1103876"/>
                  </a:lnTo>
                  <a:lnTo>
                    <a:pt x="545650" y="1081976"/>
                  </a:lnTo>
                  <a:lnTo>
                    <a:pt x="549169" y="1080447"/>
                  </a:lnTo>
                  <a:lnTo>
                    <a:pt x="558315" y="1057292"/>
                  </a:lnTo>
                  <a:lnTo>
                    <a:pt x="561545" y="1055920"/>
                  </a:lnTo>
                  <a:cubicBezTo>
                    <a:pt x="567285" y="1050041"/>
                    <a:pt x="570833" y="1041920"/>
                    <a:pt x="570833" y="1032949"/>
                  </a:cubicBezTo>
                  <a:lnTo>
                    <a:pt x="570376" y="1031816"/>
                  </a:lnTo>
                  <a:lnTo>
                    <a:pt x="575242" y="1029849"/>
                  </a:lnTo>
                  <a:cubicBezTo>
                    <a:pt x="581121" y="1024110"/>
                    <a:pt x="584758" y="1016182"/>
                    <a:pt x="584758" y="1007424"/>
                  </a:cubicBezTo>
                  <a:lnTo>
                    <a:pt x="584379" y="1006532"/>
                  </a:lnTo>
                  <a:lnTo>
                    <a:pt x="587844" y="1005097"/>
                  </a:lnTo>
                  <a:lnTo>
                    <a:pt x="596399" y="984446"/>
                  </a:lnTo>
                  <a:lnTo>
                    <a:pt x="602863" y="981893"/>
                  </a:lnTo>
                  <a:cubicBezTo>
                    <a:pt x="608881" y="976154"/>
                    <a:pt x="612604" y="968226"/>
                    <a:pt x="612604" y="959468"/>
                  </a:cubicBezTo>
                  <a:lnTo>
                    <a:pt x="612219" y="958580"/>
                  </a:lnTo>
                  <a:lnTo>
                    <a:pt x="615692" y="957141"/>
                  </a:lnTo>
                  <a:cubicBezTo>
                    <a:pt x="621429" y="951403"/>
                    <a:pt x="624978" y="943474"/>
                    <a:pt x="624978" y="934717"/>
                  </a:cubicBezTo>
                  <a:lnTo>
                    <a:pt x="624237" y="932925"/>
                  </a:lnTo>
                  <a:lnTo>
                    <a:pt x="629387" y="930842"/>
                  </a:lnTo>
                  <a:lnTo>
                    <a:pt x="637189" y="912454"/>
                  </a:lnTo>
                  <a:lnTo>
                    <a:pt x="645084" y="909185"/>
                  </a:lnTo>
                  <a:cubicBezTo>
                    <a:pt x="650822" y="903446"/>
                    <a:pt x="654370" y="895518"/>
                    <a:pt x="654370" y="886760"/>
                  </a:cubicBezTo>
                  <a:lnTo>
                    <a:pt x="653906" y="885639"/>
                  </a:lnTo>
                  <a:lnTo>
                    <a:pt x="660552" y="882886"/>
                  </a:lnTo>
                  <a:lnTo>
                    <a:pt x="668572" y="863523"/>
                  </a:lnTo>
                  <a:lnTo>
                    <a:pt x="674248" y="861228"/>
                  </a:lnTo>
                  <a:lnTo>
                    <a:pt x="682282" y="842298"/>
                  </a:lnTo>
                  <a:lnTo>
                    <a:pt x="689945" y="838891"/>
                  </a:lnTo>
                  <a:lnTo>
                    <a:pt x="698771" y="816024"/>
                  </a:lnTo>
                  <a:lnTo>
                    <a:pt x="705415" y="813273"/>
                  </a:lnTo>
                  <a:lnTo>
                    <a:pt x="712880" y="795251"/>
                  </a:lnTo>
                  <a:lnTo>
                    <a:pt x="722205" y="791388"/>
                  </a:lnTo>
                  <a:lnTo>
                    <a:pt x="730443" y="771500"/>
                  </a:lnTo>
                  <a:lnTo>
                    <a:pt x="737901" y="768411"/>
                  </a:lnTo>
                  <a:lnTo>
                    <a:pt x="745525" y="750003"/>
                  </a:lnTo>
                  <a:lnTo>
                    <a:pt x="753371" y="746753"/>
                  </a:lnTo>
                  <a:lnTo>
                    <a:pt x="761925" y="726100"/>
                  </a:lnTo>
                  <a:lnTo>
                    <a:pt x="768840" y="723096"/>
                  </a:lnTo>
                  <a:lnTo>
                    <a:pt x="776986" y="702471"/>
                  </a:lnTo>
                  <a:lnTo>
                    <a:pt x="785856" y="698797"/>
                  </a:lnTo>
                  <a:lnTo>
                    <a:pt x="793804" y="679607"/>
                  </a:lnTo>
                  <a:lnTo>
                    <a:pt x="803967" y="675593"/>
                  </a:lnTo>
                  <a:lnTo>
                    <a:pt x="810445" y="660679"/>
                  </a:lnTo>
                  <a:lnTo>
                    <a:pt x="819889" y="656577"/>
                  </a:lnTo>
                  <a:lnTo>
                    <a:pt x="826750" y="639205"/>
                  </a:lnTo>
                  <a:lnTo>
                    <a:pt x="836905" y="634691"/>
                  </a:lnTo>
                  <a:lnTo>
                    <a:pt x="843720" y="617033"/>
                  </a:lnTo>
                  <a:lnTo>
                    <a:pt x="855469" y="612166"/>
                  </a:lnTo>
                  <a:lnTo>
                    <a:pt x="863167" y="593580"/>
                  </a:lnTo>
                  <a:lnTo>
                    <a:pt x="870938" y="590283"/>
                  </a:lnTo>
                  <a:lnTo>
                    <a:pt x="878053" y="572688"/>
                  </a:lnTo>
                  <a:lnTo>
                    <a:pt x="891050" y="567305"/>
                  </a:lnTo>
                  <a:lnTo>
                    <a:pt x="896582" y="553951"/>
                  </a:lnTo>
                  <a:lnTo>
                    <a:pt x="909613" y="548289"/>
                  </a:lnTo>
                  <a:lnTo>
                    <a:pt x="917116" y="529292"/>
                  </a:lnTo>
                  <a:lnTo>
                    <a:pt x="926403" y="525536"/>
                  </a:lnTo>
                  <a:lnTo>
                    <a:pt x="933546" y="508703"/>
                  </a:lnTo>
                  <a:lnTo>
                    <a:pt x="945193" y="503878"/>
                  </a:lnTo>
                  <a:lnTo>
                    <a:pt x="950677" y="490638"/>
                  </a:lnTo>
                  <a:lnTo>
                    <a:pt x="963757" y="485088"/>
                  </a:lnTo>
                  <a:lnTo>
                    <a:pt x="970977" y="467231"/>
                  </a:lnTo>
                  <a:lnTo>
                    <a:pt x="983641" y="462110"/>
                  </a:lnTo>
                  <a:lnTo>
                    <a:pt x="989191" y="449030"/>
                  </a:lnTo>
                  <a:lnTo>
                    <a:pt x="1002431" y="443546"/>
                  </a:lnTo>
                  <a:lnTo>
                    <a:pt x="1008642" y="428553"/>
                  </a:lnTo>
                  <a:lnTo>
                    <a:pt x="1020995" y="423436"/>
                  </a:lnTo>
                  <a:lnTo>
                    <a:pt x="1026187" y="410900"/>
                  </a:lnTo>
                  <a:lnTo>
                    <a:pt x="1041105" y="404420"/>
                  </a:lnTo>
                  <a:lnTo>
                    <a:pt x="1047537" y="388136"/>
                  </a:lnTo>
                  <a:lnTo>
                    <a:pt x="1059669" y="382988"/>
                  </a:lnTo>
                  <a:lnTo>
                    <a:pt x="1065030" y="369728"/>
                  </a:lnTo>
                  <a:lnTo>
                    <a:pt x="1082194" y="363104"/>
                  </a:lnTo>
                  <a:lnTo>
                    <a:pt x="1087965" y="350121"/>
                  </a:lnTo>
                  <a:lnTo>
                    <a:pt x="1101438" y="344540"/>
                  </a:lnTo>
                  <a:lnTo>
                    <a:pt x="1106922" y="331301"/>
                  </a:lnTo>
                  <a:lnTo>
                    <a:pt x="1120001" y="325750"/>
                  </a:lnTo>
                  <a:lnTo>
                    <a:pt x="1124991" y="313411"/>
                  </a:lnTo>
                  <a:lnTo>
                    <a:pt x="1143205" y="305866"/>
                  </a:lnTo>
                  <a:lnTo>
                    <a:pt x="1148643" y="292740"/>
                  </a:lnTo>
                  <a:lnTo>
                    <a:pt x="1161769" y="287303"/>
                  </a:lnTo>
                  <a:lnTo>
                    <a:pt x="1164889" y="279769"/>
                  </a:lnTo>
                  <a:lnTo>
                    <a:pt x="1181943" y="272369"/>
                  </a:lnTo>
                  <a:lnTo>
                    <a:pt x="1181163" y="274210"/>
                  </a:lnTo>
                  <a:lnTo>
                    <a:pt x="1167971" y="279807"/>
                  </a:lnTo>
                  <a:lnTo>
                    <a:pt x="1162433" y="293503"/>
                  </a:lnTo>
                  <a:lnTo>
                    <a:pt x="1146766" y="299691"/>
                  </a:lnTo>
                  <a:lnTo>
                    <a:pt x="1141444" y="311941"/>
                  </a:lnTo>
                  <a:lnTo>
                    <a:pt x="1126202" y="318255"/>
                  </a:lnTo>
                  <a:lnTo>
                    <a:pt x="1120717" y="331495"/>
                  </a:lnTo>
                  <a:lnTo>
                    <a:pt x="1107638" y="337044"/>
                  </a:lnTo>
                  <a:lnTo>
                    <a:pt x="1101827" y="351414"/>
                  </a:lnTo>
                  <a:lnTo>
                    <a:pt x="1087754" y="357382"/>
                  </a:lnTo>
                  <a:lnTo>
                    <a:pt x="1081231" y="373505"/>
                  </a:lnTo>
                  <a:lnTo>
                    <a:pt x="1068964" y="378587"/>
                  </a:lnTo>
                  <a:lnTo>
                    <a:pt x="1062754" y="393580"/>
                  </a:lnTo>
                  <a:lnTo>
                    <a:pt x="1050401" y="398697"/>
                  </a:lnTo>
                  <a:lnTo>
                    <a:pt x="1045165" y="411337"/>
                  </a:lnTo>
                  <a:lnTo>
                    <a:pt x="1030516" y="417261"/>
                  </a:lnTo>
                  <a:lnTo>
                    <a:pt x="1023317" y="434226"/>
                  </a:lnTo>
                  <a:lnTo>
                    <a:pt x="1011726" y="439144"/>
                  </a:lnTo>
                  <a:lnTo>
                    <a:pt x="1005802" y="453794"/>
                  </a:lnTo>
                  <a:lnTo>
                    <a:pt x="993162" y="459029"/>
                  </a:lnTo>
                  <a:lnTo>
                    <a:pt x="986498" y="475117"/>
                  </a:lnTo>
                  <a:lnTo>
                    <a:pt x="973052" y="480687"/>
                  </a:lnTo>
                  <a:lnTo>
                    <a:pt x="966739" y="495930"/>
                  </a:lnTo>
                  <a:lnTo>
                    <a:pt x="954488" y="501251"/>
                  </a:lnTo>
                  <a:lnTo>
                    <a:pt x="947713" y="518406"/>
                  </a:lnTo>
                  <a:lnTo>
                    <a:pt x="937697" y="522456"/>
                  </a:lnTo>
                  <a:lnTo>
                    <a:pt x="930499" y="539421"/>
                  </a:lnTo>
                  <a:lnTo>
                    <a:pt x="918908" y="544339"/>
                  </a:lnTo>
                  <a:lnTo>
                    <a:pt x="911482" y="562703"/>
                  </a:lnTo>
                  <a:lnTo>
                    <a:pt x="900344" y="567317"/>
                  </a:lnTo>
                  <a:lnTo>
                    <a:pt x="894305" y="581895"/>
                  </a:lnTo>
                  <a:lnTo>
                    <a:pt x="883554" y="586560"/>
                  </a:lnTo>
                  <a:lnTo>
                    <a:pt x="876280" y="604956"/>
                  </a:lnTo>
                  <a:lnTo>
                    <a:pt x="865217" y="609539"/>
                  </a:lnTo>
                  <a:lnTo>
                    <a:pt x="857913" y="627173"/>
                  </a:lnTo>
                  <a:lnTo>
                    <a:pt x="849294" y="630744"/>
                  </a:lnTo>
                  <a:lnTo>
                    <a:pt x="841127" y="650460"/>
                  </a:lnTo>
                  <a:lnTo>
                    <a:pt x="832503" y="653948"/>
                  </a:lnTo>
                  <a:lnTo>
                    <a:pt x="824549" y="672696"/>
                  </a:lnTo>
                  <a:lnTo>
                    <a:pt x="816808" y="676058"/>
                  </a:lnTo>
                  <a:lnTo>
                    <a:pt x="807629" y="699298"/>
                  </a:lnTo>
                  <a:lnTo>
                    <a:pt x="801338" y="701904"/>
                  </a:lnTo>
                  <a:lnTo>
                    <a:pt x="794358" y="718756"/>
                  </a:lnTo>
                  <a:lnTo>
                    <a:pt x="781910" y="723562"/>
                  </a:lnTo>
                  <a:lnTo>
                    <a:pt x="773490" y="742501"/>
                  </a:lnTo>
                  <a:lnTo>
                    <a:pt x="766214" y="745445"/>
                  </a:lnTo>
                  <a:lnTo>
                    <a:pt x="757126" y="766873"/>
                  </a:lnTo>
                  <a:lnTo>
                    <a:pt x="753384" y="768424"/>
                  </a:lnTo>
                  <a:lnTo>
                    <a:pt x="745783" y="786773"/>
                  </a:lnTo>
                  <a:lnTo>
                    <a:pt x="736593" y="790760"/>
                  </a:lnTo>
                  <a:lnTo>
                    <a:pt x="727555" y="813621"/>
                  </a:lnTo>
                  <a:lnTo>
                    <a:pt x="720897" y="816379"/>
                  </a:lnTo>
                  <a:lnTo>
                    <a:pt x="713272" y="834787"/>
                  </a:lnTo>
                  <a:lnTo>
                    <a:pt x="705427" y="838037"/>
                  </a:lnTo>
                  <a:cubicBezTo>
                    <a:pt x="699688" y="843775"/>
                    <a:pt x="696139" y="851704"/>
                    <a:pt x="696139" y="860461"/>
                  </a:cubicBezTo>
                  <a:lnTo>
                    <a:pt x="697057" y="862676"/>
                  </a:lnTo>
                  <a:lnTo>
                    <a:pt x="693052" y="864336"/>
                  </a:lnTo>
                  <a:lnTo>
                    <a:pt x="685655" y="882196"/>
                  </a:lnTo>
                  <a:lnTo>
                    <a:pt x="676262" y="885993"/>
                  </a:lnTo>
                  <a:cubicBezTo>
                    <a:pt x="670383" y="891732"/>
                    <a:pt x="666747" y="899660"/>
                    <a:pt x="666747" y="908418"/>
                  </a:cubicBezTo>
                  <a:lnTo>
                    <a:pt x="667683" y="910625"/>
                  </a:lnTo>
                  <a:lnTo>
                    <a:pt x="663659" y="912292"/>
                  </a:lnTo>
                  <a:lnTo>
                    <a:pt x="654487" y="934434"/>
                  </a:lnTo>
                  <a:lnTo>
                    <a:pt x="648189" y="937044"/>
                  </a:lnTo>
                  <a:lnTo>
                    <a:pt x="639400" y="958263"/>
                  </a:lnTo>
                  <a:lnTo>
                    <a:pt x="634493" y="960248"/>
                  </a:lnTo>
                  <a:cubicBezTo>
                    <a:pt x="628613" y="965987"/>
                    <a:pt x="624977" y="973915"/>
                    <a:pt x="624977" y="982672"/>
                  </a:cubicBezTo>
                  <a:lnTo>
                    <a:pt x="625356" y="983563"/>
                  </a:lnTo>
                  <a:lnTo>
                    <a:pt x="621890" y="985000"/>
                  </a:lnTo>
                  <a:lnTo>
                    <a:pt x="612637" y="1007340"/>
                  </a:lnTo>
                  <a:lnTo>
                    <a:pt x="606421" y="1009977"/>
                  </a:lnTo>
                  <a:lnTo>
                    <a:pt x="597565" y="1031880"/>
                  </a:lnTo>
                  <a:lnTo>
                    <a:pt x="594045" y="1033409"/>
                  </a:lnTo>
                  <a:lnTo>
                    <a:pt x="585144" y="1055947"/>
                  </a:lnTo>
                  <a:lnTo>
                    <a:pt x="580350" y="1057933"/>
                  </a:lnTo>
                  <a:cubicBezTo>
                    <a:pt x="574470" y="1063812"/>
                    <a:pt x="570833" y="1071934"/>
                    <a:pt x="570833" y="1080905"/>
                  </a:cubicBezTo>
                  <a:lnTo>
                    <a:pt x="571478" y="1082459"/>
                  </a:lnTo>
                  <a:lnTo>
                    <a:pt x="567747" y="1084006"/>
                  </a:lnTo>
                  <a:cubicBezTo>
                    <a:pt x="562008" y="1089744"/>
                    <a:pt x="558458" y="1097673"/>
                    <a:pt x="558458" y="1106430"/>
                  </a:cubicBezTo>
                  <a:lnTo>
                    <a:pt x="558986" y="1107704"/>
                  </a:lnTo>
                  <a:lnTo>
                    <a:pt x="555824" y="1108983"/>
                  </a:lnTo>
                  <a:cubicBezTo>
                    <a:pt x="549805" y="1114862"/>
                    <a:pt x="546082" y="1122984"/>
                    <a:pt x="546082" y="1131955"/>
                  </a:cubicBezTo>
                  <a:lnTo>
                    <a:pt x="547202" y="1134594"/>
                  </a:lnTo>
                  <a:lnTo>
                    <a:pt x="546089" y="1135055"/>
                  </a:lnTo>
                  <a:cubicBezTo>
                    <a:pt x="540349" y="1140794"/>
                    <a:pt x="536800" y="1148722"/>
                    <a:pt x="536800" y="1157480"/>
                  </a:cubicBezTo>
                  <a:lnTo>
                    <a:pt x="537058" y="1158100"/>
                  </a:lnTo>
                  <a:lnTo>
                    <a:pt x="532394" y="1160033"/>
                  </a:lnTo>
                  <a:cubicBezTo>
                    <a:pt x="526514" y="1165912"/>
                    <a:pt x="522878" y="1174034"/>
                    <a:pt x="522878" y="1183005"/>
                  </a:cubicBezTo>
                  <a:lnTo>
                    <a:pt x="523522" y="1184559"/>
                  </a:lnTo>
                  <a:lnTo>
                    <a:pt x="519790" y="1186106"/>
                  </a:lnTo>
                  <a:cubicBezTo>
                    <a:pt x="514051" y="1191844"/>
                    <a:pt x="510502" y="1199773"/>
                    <a:pt x="510502" y="1208530"/>
                  </a:cubicBezTo>
                  <a:lnTo>
                    <a:pt x="511555" y="1211072"/>
                  </a:lnTo>
                  <a:lnTo>
                    <a:pt x="510508" y="1211536"/>
                  </a:lnTo>
                  <a:cubicBezTo>
                    <a:pt x="504771" y="1217695"/>
                    <a:pt x="501220" y="1226203"/>
                    <a:pt x="501220" y="1235602"/>
                  </a:cubicBezTo>
                  <a:lnTo>
                    <a:pt x="502341" y="1238507"/>
                  </a:lnTo>
                  <a:lnTo>
                    <a:pt x="498133" y="1240250"/>
                  </a:lnTo>
                  <a:cubicBezTo>
                    <a:pt x="492394" y="1245989"/>
                    <a:pt x="488845" y="1253917"/>
                    <a:pt x="488845" y="1262675"/>
                  </a:cubicBezTo>
                  <a:lnTo>
                    <a:pt x="489554" y="1264390"/>
                  </a:lnTo>
                  <a:lnTo>
                    <a:pt x="487530" y="1265228"/>
                  </a:lnTo>
                  <a:cubicBezTo>
                    <a:pt x="481651" y="1271107"/>
                    <a:pt x="478015" y="1279229"/>
                    <a:pt x="478015" y="1288200"/>
                  </a:cubicBezTo>
                  <a:lnTo>
                    <a:pt x="478790" y="1290071"/>
                  </a:lnTo>
                  <a:lnTo>
                    <a:pt x="475608" y="1291300"/>
                  </a:lnTo>
                  <a:cubicBezTo>
                    <a:pt x="469449" y="1297038"/>
                    <a:pt x="465639" y="1304967"/>
                    <a:pt x="465639" y="1313724"/>
                  </a:cubicBezTo>
                  <a:lnTo>
                    <a:pt x="466757" y="1316236"/>
                  </a:lnTo>
                  <a:lnTo>
                    <a:pt x="465646" y="1316731"/>
                  </a:lnTo>
                  <a:cubicBezTo>
                    <a:pt x="459907" y="1322889"/>
                    <a:pt x="456357" y="1331397"/>
                    <a:pt x="456357" y="1340796"/>
                  </a:cubicBezTo>
                  <a:lnTo>
                    <a:pt x="457904" y="1344805"/>
                  </a:lnTo>
                  <a:lnTo>
                    <a:pt x="456364" y="1345444"/>
                  </a:lnTo>
                  <a:cubicBezTo>
                    <a:pt x="450625" y="1351183"/>
                    <a:pt x="447075" y="1359111"/>
                    <a:pt x="447075" y="1367869"/>
                  </a:cubicBezTo>
                  <a:lnTo>
                    <a:pt x="447976" y="1370042"/>
                  </a:lnTo>
                  <a:lnTo>
                    <a:pt x="447082" y="1370421"/>
                  </a:lnTo>
                  <a:cubicBezTo>
                    <a:pt x="441343" y="1376300"/>
                    <a:pt x="437793" y="1384422"/>
                    <a:pt x="437793" y="1393393"/>
                  </a:cubicBezTo>
                  <a:lnTo>
                    <a:pt x="439762" y="1398261"/>
                  </a:lnTo>
                  <a:lnTo>
                    <a:pt x="436479" y="1399588"/>
                  </a:lnTo>
                  <a:cubicBezTo>
                    <a:pt x="430601" y="1405326"/>
                    <a:pt x="426964" y="1413255"/>
                    <a:pt x="426964" y="1422012"/>
                  </a:cubicBezTo>
                  <a:lnTo>
                    <a:pt x="428401" y="1425399"/>
                  </a:lnTo>
                  <a:lnTo>
                    <a:pt x="427198" y="1425886"/>
                  </a:lnTo>
                  <a:cubicBezTo>
                    <a:pt x="421319" y="1431624"/>
                    <a:pt x="417683" y="1439553"/>
                    <a:pt x="417683" y="1448310"/>
                  </a:cubicBezTo>
                  <a:lnTo>
                    <a:pt x="419640" y="1452922"/>
                  </a:lnTo>
                  <a:lnTo>
                    <a:pt x="417690" y="1453731"/>
                  </a:lnTo>
                  <a:cubicBezTo>
                    <a:pt x="411950" y="1459470"/>
                    <a:pt x="408401" y="1467398"/>
                    <a:pt x="408401" y="1476156"/>
                  </a:cubicBezTo>
                  <a:lnTo>
                    <a:pt x="410754" y="1481835"/>
                  </a:lnTo>
                  <a:lnTo>
                    <a:pt x="402213" y="1502455"/>
                  </a:lnTo>
                  <a:lnTo>
                    <a:pt x="404130" y="1507083"/>
                  </a:lnTo>
                  <a:lnTo>
                    <a:pt x="402219" y="1507876"/>
                  </a:lnTo>
                  <a:cubicBezTo>
                    <a:pt x="396481" y="1513614"/>
                    <a:pt x="392931" y="1521543"/>
                    <a:pt x="392931" y="1530300"/>
                  </a:cubicBezTo>
                  <a:lnTo>
                    <a:pt x="394375" y="1533785"/>
                  </a:lnTo>
                  <a:lnTo>
                    <a:pt x="393391" y="1534174"/>
                  </a:lnTo>
                  <a:cubicBezTo>
                    <a:pt x="387372" y="1539912"/>
                    <a:pt x="383649" y="1547841"/>
                    <a:pt x="383649" y="1556598"/>
                  </a:cubicBezTo>
                  <a:lnTo>
                    <a:pt x="385918" y="1561821"/>
                  </a:lnTo>
                  <a:lnTo>
                    <a:pt x="385430" y="1562019"/>
                  </a:lnTo>
                  <a:cubicBezTo>
                    <a:pt x="379551" y="1567758"/>
                    <a:pt x="375915" y="1575686"/>
                    <a:pt x="375915" y="1584444"/>
                  </a:cubicBezTo>
                  <a:lnTo>
                    <a:pt x="379056" y="1591849"/>
                  </a:lnTo>
                  <a:lnTo>
                    <a:pt x="369728" y="1613837"/>
                  </a:lnTo>
                  <a:lnTo>
                    <a:pt x="370568" y="1615818"/>
                  </a:lnTo>
                  <a:lnTo>
                    <a:pt x="369733" y="1616164"/>
                  </a:lnTo>
                  <a:cubicBezTo>
                    <a:pt x="363995" y="1621902"/>
                    <a:pt x="360446" y="1629831"/>
                    <a:pt x="360446" y="1638588"/>
                  </a:cubicBezTo>
                  <a:lnTo>
                    <a:pt x="363438" y="1645814"/>
                  </a:lnTo>
                  <a:lnTo>
                    <a:pt x="354257" y="1667980"/>
                  </a:lnTo>
                  <a:lnTo>
                    <a:pt x="356982" y="1674558"/>
                  </a:lnTo>
                  <a:lnTo>
                    <a:pt x="348069" y="1696599"/>
                  </a:lnTo>
                  <a:lnTo>
                    <a:pt x="350869" y="1703521"/>
                  </a:lnTo>
                  <a:lnTo>
                    <a:pt x="341881" y="1725218"/>
                  </a:lnTo>
                  <a:lnTo>
                    <a:pt x="344606" y="1731796"/>
                  </a:lnTo>
                  <a:lnTo>
                    <a:pt x="335693" y="1753838"/>
                  </a:lnTo>
                  <a:lnTo>
                    <a:pt x="337973" y="1759473"/>
                  </a:lnTo>
                  <a:lnTo>
                    <a:pt x="329505" y="1780910"/>
                  </a:lnTo>
                  <a:lnTo>
                    <a:pt x="331597" y="1786205"/>
                  </a:lnTo>
                  <a:lnTo>
                    <a:pt x="331287" y="1786330"/>
                  </a:lnTo>
                  <a:cubicBezTo>
                    <a:pt x="325408" y="1792069"/>
                    <a:pt x="321771" y="1799997"/>
                    <a:pt x="321771" y="1808755"/>
                  </a:cubicBezTo>
                  <a:lnTo>
                    <a:pt x="326132" y="1819032"/>
                  </a:lnTo>
                  <a:lnTo>
                    <a:pt x="318677" y="1836600"/>
                  </a:lnTo>
                  <a:lnTo>
                    <a:pt x="321707" y="1843740"/>
                  </a:lnTo>
                  <a:lnTo>
                    <a:pt x="312489" y="1865993"/>
                  </a:lnTo>
                  <a:lnTo>
                    <a:pt x="316710" y="1876181"/>
                  </a:lnTo>
                  <a:lnTo>
                    <a:pt x="309395" y="1893839"/>
                  </a:lnTo>
                  <a:lnTo>
                    <a:pt x="312482" y="1901292"/>
                  </a:lnTo>
                  <a:lnTo>
                    <a:pt x="303206" y="1924778"/>
                  </a:lnTo>
                  <a:lnTo>
                    <a:pt x="307228" y="1934960"/>
                  </a:lnTo>
                  <a:lnTo>
                    <a:pt x="300112" y="1953396"/>
                  </a:lnTo>
                  <a:lnTo>
                    <a:pt x="304647" y="1965145"/>
                  </a:lnTo>
                  <a:lnTo>
                    <a:pt x="297019" y="1983562"/>
                  </a:lnTo>
                  <a:lnTo>
                    <a:pt x="299958" y="1990658"/>
                  </a:lnTo>
                  <a:lnTo>
                    <a:pt x="290831" y="2012181"/>
                  </a:lnTo>
                  <a:lnTo>
                    <a:pt x="295444" y="2023059"/>
                  </a:lnTo>
                  <a:lnTo>
                    <a:pt x="287737" y="2040801"/>
                  </a:lnTo>
                  <a:lnTo>
                    <a:pt x="293968" y="2055147"/>
                  </a:lnTo>
                  <a:lnTo>
                    <a:pt x="287737" y="2070193"/>
                  </a:lnTo>
                  <a:lnTo>
                    <a:pt x="291957" y="2080381"/>
                  </a:lnTo>
                  <a:lnTo>
                    <a:pt x="284643" y="2098038"/>
                  </a:lnTo>
                  <a:lnTo>
                    <a:pt x="289824" y="2110546"/>
                  </a:lnTo>
                  <a:lnTo>
                    <a:pt x="281549" y="2130525"/>
                  </a:lnTo>
                  <a:lnTo>
                    <a:pt x="285838" y="2140883"/>
                  </a:lnTo>
                  <a:lnTo>
                    <a:pt x="278455" y="2159144"/>
                  </a:lnTo>
                  <a:lnTo>
                    <a:pt x="284310" y="2173626"/>
                  </a:lnTo>
                  <a:lnTo>
                    <a:pt x="278455" y="2187762"/>
                  </a:lnTo>
                  <a:lnTo>
                    <a:pt x="282183" y="2196763"/>
                  </a:lnTo>
                  <a:lnTo>
                    <a:pt x="273814" y="2217928"/>
                  </a:lnTo>
                  <a:lnTo>
                    <a:pt x="279989" y="2233543"/>
                  </a:lnTo>
                  <a:lnTo>
                    <a:pt x="273814" y="2248095"/>
                  </a:lnTo>
                  <a:lnTo>
                    <a:pt x="280050" y="2262791"/>
                  </a:lnTo>
                  <a:lnTo>
                    <a:pt x="273814" y="2277487"/>
                  </a:lnTo>
                  <a:lnTo>
                    <a:pt x="280378" y="2292956"/>
                  </a:lnTo>
                  <a:lnTo>
                    <a:pt x="273814" y="2308426"/>
                  </a:lnTo>
                  <a:lnTo>
                    <a:pt x="280050" y="2323123"/>
                  </a:lnTo>
                  <a:lnTo>
                    <a:pt x="273814" y="2337819"/>
                  </a:lnTo>
                  <a:lnTo>
                    <a:pt x="279188" y="2350482"/>
                  </a:lnTo>
                  <a:lnTo>
                    <a:pt x="333415" y="2350482"/>
                  </a:lnTo>
                  <a:lnTo>
                    <a:pt x="338788" y="2337819"/>
                  </a:lnTo>
                  <a:lnTo>
                    <a:pt x="332553" y="2323123"/>
                  </a:lnTo>
                  <a:lnTo>
                    <a:pt x="338788" y="2308426"/>
                  </a:lnTo>
                  <a:lnTo>
                    <a:pt x="332224" y="2292956"/>
                  </a:lnTo>
                  <a:lnTo>
                    <a:pt x="338788" y="2277487"/>
                  </a:lnTo>
                  <a:lnTo>
                    <a:pt x="332553" y="2262791"/>
                  </a:lnTo>
                  <a:lnTo>
                    <a:pt x="338788" y="2248095"/>
                  </a:lnTo>
                  <a:lnTo>
                    <a:pt x="332614" y="2233544"/>
                  </a:lnTo>
                  <a:lnTo>
                    <a:pt x="338788" y="2217928"/>
                  </a:lnTo>
                  <a:lnTo>
                    <a:pt x="334196" y="2206315"/>
                  </a:lnTo>
                  <a:lnTo>
                    <a:pt x="341881" y="2187762"/>
                  </a:lnTo>
                  <a:lnTo>
                    <a:pt x="336026" y="2173626"/>
                  </a:lnTo>
                  <a:lnTo>
                    <a:pt x="341881" y="2159144"/>
                  </a:lnTo>
                  <a:lnTo>
                    <a:pt x="337554" y="2148441"/>
                  </a:lnTo>
                  <a:lnTo>
                    <a:pt x="344975" y="2130525"/>
                  </a:lnTo>
                  <a:lnTo>
                    <a:pt x="339794" y="2118017"/>
                  </a:lnTo>
                  <a:lnTo>
                    <a:pt x="348069" y="2098038"/>
                  </a:lnTo>
                  <a:lnTo>
                    <a:pt x="343849" y="2087850"/>
                  </a:lnTo>
                  <a:lnTo>
                    <a:pt x="351163" y="2070193"/>
                  </a:lnTo>
                  <a:lnTo>
                    <a:pt x="346442" y="2058793"/>
                  </a:lnTo>
                  <a:lnTo>
                    <a:pt x="354258" y="2040801"/>
                  </a:lnTo>
                  <a:lnTo>
                    <a:pt x="349682" y="2030267"/>
                  </a:lnTo>
                  <a:lnTo>
                    <a:pt x="357352" y="2012181"/>
                  </a:lnTo>
                  <a:lnTo>
                    <a:pt x="352920" y="2001729"/>
                  </a:lnTo>
                  <a:lnTo>
                    <a:pt x="360445" y="1983562"/>
                  </a:lnTo>
                  <a:lnTo>
                    <a:pt x="356020" y="1972878"/>
                  </a:lnTo>
                  <a:lnTo>
                    <a:pt x="363539" y="1953396"/>
                  </a:lnTo>
                  <a:lnTo>
                    <a:pt x="359482" y="1942885"/>
                  </a:lnTo>
                  <a:lnTo>
                    <a:pt x="366633" y="1924778"/>
                  </a:lnTo>
                  <a:lnTo>
                    <a:pt x="363308" y="1916357"/>
                  </a:lnTo>
                  <a:lnTo>
                    <a:pt x="363533" y="1916263"/>
                  </a:lnTo>
                  <a:cubicBezTo>
                    <a:pt x="369273" y="1910525"/>
                    <a:pt x="372822" y="1902596"/>
                    <a:pt x="372822" y="1893839"/>
                  </a:cubicBezTo>
                  <a:lnTo>
                    <a:pt x="368602" y="1883651"/>
                  </a:lnTo>
                  <a:lnTo>
                    <a:pt x="375915" y="1865993"/>
                  </a:lnTo>
                  <a:lnTo>
                    <a:pt x="373188" y="1859408"/>
                  </a:lnTo>
                  <a:lnTo>
                    <a:pt x="374136" y="1859025"/>
                  </a:lnTo>
                  <a:cubicBezTo>
                    <a:pt x="380015" y="1853286"/>
                    <a:pt x="383651" y="1845358"/>
                    <a:pt x="383651" y="1836600"/>
                  </a:cubicBezTo>
                  <a:lnTo>
                    <a:pt x="379290" y="1826324"/>
                  </a:lnTo>
                  <a:lnTo>
                    <a:pt x="386745" y="1808755"/>
                  </a:lnTo>
                  <a:lnTo>
                    <a:pt x="384254" y="1802884"/>
                  </a:lnTo>
                  <a:lnTo>
                    <a:pt x="392932" y="1780910"/>
                  </a:lnTo>
                  <a:lnTo>
                    <a:pt x="390580" y="1774956"/>
                  </a:lnTo>
                  <a:lnTo>
                    <a:pt x="399120" y="1753838"/>
                  </a:lnTo>
                  <a:lnTo>
                    <a:pt x="396321" y="1746915"/>
                  </a:lnTo>
                  <a:lnTo>
                    <a:pt x="405307" y="1725218"/>
                  </a:lnTo>
                  <a:lnTo>
                    <a:pt x="402584" y="1718641"/>
                  </a:lnTo>
                  <a:lnTo>
                    <a:pt x="411495" y="1696599"/>
                  </a:lnTo>
                  <a:lnTo>
                    <a:pt x="408697" y="1689677"/>
                  </a:lnTo>
                  <a:lnTo>
                    <a:pt x="417683" y="1667980"/>
                  </a:lnTo>
                  <a:lnTo>
                    <a:pt x="414691" y="1660753"/>
                  </a:lnTo>
                  <a:lnTo>
                    <a:pt x="423871" y="1638588"/>
                  </a:lnTo>
                  <a:lnTo>
                    <a:pt x="423235" y="1637050"/>
                  </a:lnTo>
                  <a:lnTo>
                    <a:pt x="425186" y="1636261"/>
                  </a:lnTo>
                  <a:cubicBezTo>
                    <a:pt x="431065" y="1630522"/>
                    <a:pt x="434700" y="1622594"/>
                    <a:pt x="434700" y="1613837"/>
                  </a:cubicBezTo>
                  <a:lnTo>
                    <a:pt x="431559" y="1606432"/>
                  </a:lnTo>
                  <a:lnTo>
                    <a:pt x="440888" y="1584444"/>
                  </a:lnTo>
                  <a:lnTo>
                    <a:pt x="438853" y="1579645"/>
                  </a:lnTo>
                  <a:lnTo>
                    <a:pt x="440428" y="1579023"/>
                  </a:lnTo>
                  <a:cubicBezTo>
                    <a:pt x="446448" y="1573284"/>
                    <a:pt x="450170" y="1565356"/>
                    <a:pt x="450170" y="1556598"/>
                  </a:cubicBezTo>
                  <a:lnTo>
                    <a:pt x="447761" y="1551053"/>
                  </a:lnTo>
                  <a:lnTo>
                    <a:pt x="456357" y="1530300"/>
                  </a:lnTo>
                  <a:lnTo>
                    <a:pt x="454440" y="1525670"/>
                  </a:lnTo>
                  <a:lnTo>
                    <a:pt x="456351" y="1524879"/>
                  </a:lnTo>
                  <a:cubicBezTo>
                    <a:pt x="462090" y="1519141"/>
                    <a:pt x="465639" y="1511212"/>
                    <a:pt x="465639" y="1502455"/>
                  </a:cubicBezTo>
                  <a:lnTo>
                    <a:pt x="463286" y="1496775"/>
                  </a:lnTo>
                  <a:lnTo>
                    <a:pt x="471828" y="1476156"/>
                  </a:lnTo>
                  <a:lnTo>
                    <a:pt x="470092" y="1471967"/>
                  </a:lnTo>
                  <a:lnTo>
                    <a:pt x="473141" y="1470735"/>
                  </a:lnTo>
                  <a:cubicBezTo>
                    <a:pt x="479020" y="1464996"/>
                    <a:pt x="482657" y="1457068"/>
                    <a:pt x="482657" y="1448310"/>
                  </a:cubicBezTo>
                  <a:lnTo>
                    <a:pt x="481220" y="1444924"/>
                  </a:lnTo>
                  <a:lnTo>
                    <a:pt x="482423" y="1444437"/>
                  </a:lnTo>
                  <a:cubicBezTo>
                    <a:pt x="488302" y="1438698"/>
                    <a:pt x="491938" y="1430770"/>
                    <a:pt x="491938" y="1422012"/>
                  </a:cubicBezTo>
                  <a:lnTo>
                    <a:pt x="489906" y="1417225"/>
                  </a:lnTo>
                  <a:lnTo>
                    <a:pt x="491931" y="1416365"/>
                  </a:lnTo>
                  <a:cubicBezTo>
                    <a:pt x="497671" y="1410486"/>
                    <a:pt x="501220" y="1402364"/>
                    <a:pt x="501220" y="1393393"/>
                  </a:cubicBezTo>
                  <a:lnTo>
                    <a:pt x="500146" y="1390736"/>
                  </a:lnTo>
                  <a:lnTo>
                    <a:pt x="501213" y="1390293"/>
                  </a:lnTo>
                  <a:cubicBezTo>
                    <a:pt x="506952" y="1384555"/>
                    <a:pt x="510501" y="1376626"/>
                    <a:pt x="510501" y="1367869"/>
                  </a:cubicBezTo>
                  <a:lnTo>
                    <a:pt x="509449" y="1365326"/>
                  </a:lnTo>
                  <a:lnTo>
                    <a:pt x="510496" y="1364862"/>
                  </a:lnTo>
                  <a:cubicBezTo>
                    <a:pt x="516234" y="1358702"/>
                    <a:pt x="519783" y="1350194"/>
                    <a:pt x="519783" y="1340796"/>
                  </a:cubicBezTo>
                  <a:lnTo>
                    <a:pt x="518735" y="1338079"/>
                  </a:lnTo>
                  <a:lnTo>
                    <a:pt x="523738" y="1336149"/>
                  </a:lnTo>
                  <a:cubicBezTo>
                    <a:pt x="529896" y="1330410"/>
                    <a:pt x="533707" y="1322482"/>
                    <a:pt x="533707" y="1313724"/>
                  </a:cubicBezTo>
                  <a:lnTo>
                    <a:pt x="532712" y="1311487"/>
                  </a:lnTo>
                  <a:lnTo>
                    <a:pt x="533474" y="1311171"/>
                  </a:lnTo>
                  <a:cubicBezTo>
                    <a:pt x="539353" y="1305292"/>
                    <a:pt x="542988" y="1297171"/>
                    <a:pt x="542988" y="1288200"/>
                  </a:cubicBezTo>
                  <a:lnTo>
                    <a:pt x="541891" y="1285551"/>
                  </a:lnTo>
                  <a:lnTo>
                    <a:pt x="542982" y="1285099"/>
                  </a:lnTo>
                  <a:cubicBezTo>
                    <a:pt x="548721" y="1279361"/>
                    <a:pt x="552271" y="1271432"/>
                    <a:pt x="552271" y="1262675"/>
                  </a:cubicBezTo>
                  <a:lnTo>
                    <a:pt x="551699" y="1261294"/>
                  </a:lnTo>
                  <a:lnTo>
                    <a:pt x="555358" y="1259668"/>
                  </a:lnTo>
                  <a:cubicBezTo>
                    <a:pt x="561097" y="1253508"/>
                    <a:pt x="564647" y="1245000"/>
                    <a:pt x="564647" y="1235602"/>
                  </a:cubicBezTo>
                  <a:lnTo>
                    <a:pt x="563099" y="1231593"/>
                  </a:lnTo>
                  <a:lnTo>
                    <a:pt x="564640" y="1230955"/>
                  </a:lnTo>
                  <a:cubicBezTo>
                    <a:pt x="570379" y="1225216"/>
                    <a:pt x="573929" y="1217288"/>
                    <a:pt x="573929" y="1208530"/>
                  </a:cubicBezTo>
                  <a:lnTo>
                    <a:pt x="573672" y="1207909"/>
                  </a:lnTo>
                  <a:lnTo>
                    <a:pt x="578337" y="1205976"/>
                  </a:lnTo>
                  <a:cubicBezTo>
                    <a:pt x="584216" y="1200097"/>
                    <a:pt x="587852" y="1191976"/>
                    <a:pt x="587852" y="1183005"/>
                  </a:cubicBezTo>
                  <a:lnTo>
                    <a:pt x="587208" y="1181450"/>
                  </a:lnTo>
                  <a:lnTo>
                    <a:pt x="590939" y="1179904"/>
                  </a:lnTo>
                  <a:cubicBezTo>
                    <a:pt x="596678" y="1174166"/>
                    <a:pt x="600227" y="1166237"/>
                    <a:pt x="600227" y="1157480"/>
                  </a:cubicBezTo>
                  <a:lnTo>
                    <a:pt x="599700" y="1156206"/>
                  </a:lnTo>
                  <a:lnTo>
                    <a:pt x="602862" y="1154927"/>
                  </a:lnTo>
                  <a:cubicBezTo>
                    <a:pt x="608880" y="1149048"/>
                    <a:pt x="612604" y="1140926"/>
                    <a:pt x="612604" y="1131955"/>
                  </a:cubicBezTo>
                  <a:lnTo>
                    <a:pt x="611484" y="1129316"/>
                  </a:lnTo>
                  <a:lnTo>
                    <a:pt x="612596" y="1128855"/>
                  </a:lnTo>
                  <a:cubicBezTo>
                    <a:pt x="618334" y="1123116"/>
                    <a:pt x="621884" y="1115188"/>
                    <a:pt x="621884" y="1106430"/>
                  </a:cubicBezTo>
                  <a:lnTo>
                    <a:pt x="621627" y="1105808"/>
                  </a:lnTo>
                  <a:lnTo>
                    <a:pt x="626293" y="1103876"/>
                  </a:lnTo>
                  <a:lnTo>
                    <a:pt x="635361" y="1081982"/>
                  </a:lnTo>
                  <a:lnTo>
                    <a:pt x="638895" y="1080447"/>
                  </a:lnTo>
                  <a:lnTo>
                    <a:pt x="648038" y="1057292"/>
                  </a:lnTo>
                  <a:lnTo>
                    <a:pt x="651270" y="1055920"/>
                  </a:lnTo>
                  <a:cubicBezTo>
                    <a:pt x="657009" y="1050041"/>
                    <a:pt x="660558" y="1041920"/>
                    <a:pt x="660558" y="1032949"/>
                  </a:cubicBezTo>
                  <a:lnTo>
                    <a:pt x="660371" y="1032486"/>
                  </a:lnTo>
                  <a:lnTo>
                    <a:pt x="666740" y="1029849"/>
                  </a:lnTo>
                  <a:cubicBezTo>
                    <a:pt x="672479" y="1024110"/>
                    <a:pt x="676029" y="1016182"/>
                    <a:pt x="676029" y="1007424"/>
                  </a:cubicBezTo>
                  <a:lnTo>
                    <a:pt x="675835" y="1006957"/>
                  </a:lnTo>
                  <a:lnTo>
                    <a:pt x="680436" y="1005097"/>
                  </a:lnTo>
                  <a:lnTo>
                    <a:pt x="689695" y="983278"/>
                  </a:lnTo>
                  <a:lnTo>
                    <a:pt x="693039" y="981893"/>
                  </a:lnTo>
                  <a:lnTo>
                    <a:pt x="702211" y="959750"/>
                  </a:lnTo>
                  <a:lnTo>
                    <a:pt x="708509" y="957141"/>
                  </a:lnTo>
                  <a:cubicBezTo>
                    <a:pt x="714249" y="951403"/>
                    <a:pt x="717798" y="943474"/>
                    <a:pt x="717798" y="934717"/>
                  </a:cubicBezTo>
                  <a:lnTo>
                    <a:pt x="717055" y="932925"/>
                  </a:lnTo>
                  <a:lnTo>
                    <a:pt x="722205" y="930842"/>
                  </a:lnTo>
                  <a:lnTo>
                    <a:pt x="730009" y="912454"/>
                  </a:lnTo>
                  <a:lnTo>
                    <a:pt x="737900" y="909185"/>
                  </a:lnTo>
                  <a:cubicBezTo>
                    <a:pt x="743640" y="903446"/>
                    <a:pt x="747190" y="895518"/>
                    <a:pt x="747190" y="886760"/>
                  </a:cubicBezTo>
                  <a:lnTo>
                    <a:pt x="746272" y="884544"/>
                  </a:lnTo>
                  <a:lnTo>
                    <a:pt x="750277" y="882886"/>
                  </a:lnTo>
                  <a:lnTo>
                    <a:pt x="757902" y="864477"/>
                  </a:lnTo>
                  <a:lnTo>
                    <a:pt x="765747" y="861228"/>
                  </a:lnTo>
                  <a:lnTo>
                    <a:pt x="773348" y="842879"/>
                  </a:lnTo>
                  <a:lnTo>
                    <a:pt x="782537" y="838891"/>
                  </a:lnTo>
                  <a:lnTo>
                    <a:pt x="791574" y="816030"/>
                  </a:lnTo>
                  <a:lnTo>
                    <a:pt x="798231" y="813273"/>
                  </a:lnTo>
                  <a:lnTo>
                    <a:pt x="806097" y="794281"/>
                  </a:lnTo>
                  <a:lnTo>
                    <a:pt x="813249" y="791388"/>
                  </a:lnTo>
                  <a:lnTo>
                    <a:pt x="821614" y="771663"/>
                  </a:lnTo>
                  <a:lnTo>
                    <a:pt x="830038" y="768411"/>
                  </a:lnTo>
                  <a:lnTo>
                    <a:pt x="838193" y="750065"/>
                  </a:lnTo>
                  <a:lnTo>
                    <a:pt x="846187" y="746753"/>
                  </a:lnTo>
                  <a:lnTo>
                    <a:pt x="854742" y="726100"/>
                  </a:lnTo>
                  <a:lnTo>
                    <a:pt x="861657" y="723096"/>
                  </a:lnTo>
                  <a:lnTo>
                    <a:pt x="869886" y="702258"/>
                  </a:lnTo>
                  <a:lnTo>
                    <a:pt x="878447" y="698797"/>
                  </a:lnTo>
                  <a:lnTo>
                    <a:pt x="887045" y="678533"/>
                  </a:lnTo>
                  <a:lnTo>
                    <a:pt x="894143" y="675593"/>
                  </a:lnTo>
                  <a:lnTo>
                    <a:pt x="899901" y="661694"/>
                  </a:lnTo>
                  <a:lnTo>
                    <a:pt x="912255" y="656577"/>
                  </a:lnTo>
                  <a:lnTo>
                    <a:pt x="919528" y="639017"/>
                  </a:lnTo>
                  <a:lnTo>
                    <a:pt x="929497" y="634691"/>
                  </a:lnTo>
                  <a:lnTo>
                    <a:pt x="937074" y="615529"/>
                  </a:lnTo>
                  <a:lnTo>
                    <a:pt x="945193" y="612166"/>
                  </a:lnTo>
                  <a:lnTo>
                    <a:pt x="952232" y="595174"/>
                  </a:lnTo>
                  <a:lnTo>
                    <a:pt x="963757" y="590283"/>
                  </a:lnTo>
                  <a:lnTo>
                    <a:pt x="970977" y="572426"/>
                  </a:lnTo>
                  <a:lnTo>
                    <a:pt x="983641" y="567305"/>
                  </a:lnTo>
                  <a:lnTo>
                    <a:pt x="989986" y="552351"/>
                  </a:lnTo>
                  <a:lnTo>
                    <a:pt x="999337" y="548289"/>
                  </a:lnTo>
                  <a:lnTo>
                    <a:pt x="1006450" y="530279"/>
                  </a:lnTo>
                  <a:lnTo>
                    <a:pt x="1017901" y="525536"/>
                  </a:lnTo>
                  <a:lnTo>
                    <a:pt x="1024565" y="509449"/>
                  </a:lnTo>
                  <a:lnTo>
                    <a:pt x="1038011" y="503878"/>
                  </a:lnTo>
                  <a:lnTo>
                    <a:pt x="1043496" y="490638"/>
                  </a:lnTo>
                  <a:lnTo>
                    <a:pt x="1056575" y="485088"/>
                  </a:lnTo>
                  <a:lnTo>
                    <a:pt x="1063796" y="467231"/>
                  </a:lnTo>
                  <a:lnTo>
                    <a:pt x="1076459" y="462110"/>
                  </a:lnTo>
                  <a:lnTo>
                    <a:pt x="1082010" y="449030"/>
                  </a:lnTo>
                  <a:lnTo>
                    <a:pt x="1095250" y="443546"/>
                  </a:lnTo>
                  <a:lnTo>
                    <a:pt x="1101460" y="428553"/>
                  </a:lnTo>
                  <a:lnTo>
                    <a:pt x="1113813" y="423436"/>
                  </a:lnTo>
                  <a:lnTo>
                    <a:pt x="1119131" y="410597"/>
                  </a:lnTo>
                  <a:lnTo>
                    <a:pt x="1133697" y="404420"/>
                  </a:lnTo>
                  <a:lnTo>
                    <a:pt x="1140272" y="388171"/>
                  </a:lnTo>
                  <a:lnTo>
                    <a:pt x="1152487" y="382988"/>
                  </a:lnTo>
                  <a:lnTo>
                    <a:pt x="1158410" y="368339"/>
                  </a:lnTo>
                  <a:lnTo>
                    <a:pt x="1171051" y="363104"/>
                  </a:lnTo>
                  <a:lnTo>
                    <a:pt x="1175794" y="351653"/>
                  </a:lnTo>
                  <a:lnTo>
                    <a:pt x="1193804" y="344540"/>
                  </a:lnTo>
                  <a:lnTo>
                    <a:pt x="1199513" y="331396"/>
                  </a:lnTo>
                  <a:lnTo>
                    <a:pt x="1212820" y="325750"/>
                  </a:lnTo>
                  <a:lnTo>
                    <a:pt x="1218544" y="311591"/>
                  </a:lnTo>
                  <a:lnTo>
                    <a:pt x="1232703" y="305866"/>
                  </a:lnTo>
                  <a:lnTo>
                    <a:pt x="1237594" y="294341"/>
                  </a:lnTo>
                  <a:lnTo>
                    <a:pt x="1251770" y="288470"/>
                  </a:lnTo>
                  <a:lnTo>
                    <a:pt x="1251770" y="206764"/>
                  </a:lnTo>
                  <a:lnTo>
                    <a:pt x="1251507" y="206873"/>
                  </a:lnTo>
                  <a:lnTo>
                    <a:pt x="1248545" y="214023"/>
                  </a:lnTo>
                  <a:lnTo>
                    <a:pt x="1231403" y="221644"/>
                  </a:lnTo>
                  <a:lnTo>
                    <a:pt x="1232203" y="219758"/>
                  </a:lnTo>
                  <a:lnTo>
                    <a:pt x="1248400" y="213048"/>
                  </a:lnTo>
                  <a:lnTo>
                    <a:pt x="1251770" y="20491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  <p:sp>
          <p:nvSpPr>
            <p:cNvPr id="65" name="자유형 64"/>
            <p:cNvSpPr>
              <a:spLocks noChangeArrowheads="1"/>
            </p:cNvSpPr>
            <p:nvPr/>
          </p:nvSpPr>
          <p:spPr>
            <a:xfrm>
              <a:off x="1251771" y="4029076"/>
              <a:ext cx="5832082" cy="2847974"/>
            </a:xfrm>
            <a:custGeom>
              <a:avLst/>
              <a:gdLst>
                <a:gd name="connsiteX0" fmla="*/ 3635479 w 5984876"/>
                <a:gd name="connsiteY0" fmla="*/ 786107 h 2922588"/>
                <a:gd name="connsiteX1" fmla="*/ 3618138 w 5984876"/>
                <a:gd name="connsiteY1" fmla="*/ 792800 h 2922588"/>
                <a:gd name="connsiteX2" fmla="*/ 3613144 w 5984876"/>
                <a:gd name="connsiteY2" fmla="*/ 804856 h 2922588"/>
                <a:gd name="connsiteX3" fmla="*/ 3599863 w 5984876"/>
                <a:gd name="connsiteY3" fmla="*/ 810357 h 2922588"/>
                <a:gd name="connsiteX4" fmla="*/ 3596803 w 5984876"/>
                <a:gd name="connsiteY4" fmla="*/ 817410 h 2922588"/>
                <a:gd name="connsiteX5" fmla="*/ 3614514 w 5984876"/>
                <a:gd name="connsiteY5" fmla="*/ 810575 h 2922588"/>
                <a:gd name="connsiteX6" fmla="*/ 3619507 w 5984876"/>
                <a:gd name="connsiteY6" fmla="*/ 798519 h 2922588"/>
                <a:gd name="connsiteX7" fmla="*/ 3632581 w 5984876"/>
                <a:gd name="connsiteY7" fmla="*/ 793103 h 2922588"/>
                <a:gd name="connsiteX8" fmla="*/ 2339894 w 5984876"/>
                <a:gd name="connsiteY8" fmla="*/ 770542 h 2922588"/>
                <a:gd name="connsiteX9" fmla="*/ 2322533 w 5984876"/>
                <a:gd name="connsiteY9" fmla="*/ 778075 h 2922588"/>
                <a:gd name="connsiteX10" fmla="*/ 2319331 w 5984876"/>
                <a:gd name="connsiteY10" fmla="*/ 785806 h 2922588"/>
                <a:gd name="connsiteX11" fmla="*/ 2305745 w 5984876"/>
                <a:gd name="connsiteY11" fmla="*/ 791434 h 2922588"/>
                <a:gd name="connsiteX12" fmla="*/ 2302770 w 5984876"/>
                <a:gd name="connsiteY12" fmla="*/ 798445 h 2922588"/>
                <a:gd name="connsiteX13" fmla="*/ 2320193 w 5984876"/>
                <a:gd name="connsiteY13" fmla="*/ 791720 h 2922588"/>
                <a:gd name="connsiteX14" fmla="*/ 2325695 w 5984876"/>
                <a:gd name="connsiteY14" fmla="*/ 778114 h 2922588"/>
                <a:gd name="connsiteX15" fmla="*/ 2339117 w 5984876"/>
                <a:gd name="connsiteY15" fmla="*/ 772419 h 2922588"/>
                <a:gd name="connsiteX16" fmla="*/ 1776471 w 5984876"/>
                <a:gd name="connsiteY16" fmla="*/ 770482 h 2922588"/>
                <a:gd name="connsiteX17" fmla="*/ 1758971 w 5984876"/>
                <a:gd name="connsiteY17" fmla="*/ 778075 h 2922588"/>
                <a:gd name="connsiteX18" fmla="*/ 1755769 w 5984876"/>
                <a:gd name="connsiteY18" fmla="*/ 785806 h 2922588"/>
                <a:gd name="connsiteX19" fmla="*/ 1742299 w 5984876"/>
                <a:gd name="connsiteY19" fmla="*/ 791386 h 2922588"/>
                <a:gd name="connsiteX20" fmla="*/ 1739406 w 5984876"/>
                <a:gd name="connsiteY20" fmla="*/ 798368 h 2922588"/>
                <a:gd name="connsiteX21" fmla="*/ 1756630 w 5984876"/>
                <a:gd name="connsiteY21" fmla="*/ 791721 h 2922588"/>
                <a:gd name="connsiteX22" fmla="*/ 1762132 w 5984876"/>
                <a:gd name="connsiteY22" fmla="*/ 778114 h 2922588"/>
                <a:gd name="connsiteX23" fmla="*/ 1775670 w 5984876"/>
                <a:gd name="connsiteY23" fmla="*/ 772370 h 2922588"/>
                <a:gd name="connsiteX24" fmla="*/ 3467309 w 5984876"/>
                <a:gd name="connsiteY24" fmla="*/ 769843 h 2922588"/>
                <a:gd name="connsiteX25" fmla="*/ 3449855 w 5984876"/>
                <a:gd name="connsiteY25" fmla="*/ 777601 h 2922588"/>
                <a:gd name="connsiteX26" fmla="*/ 3446457 w 5984876"/>
                <a:gd name="connsiteY26" fmla="*/ 785806 h 2922588"/>
                <a:gd name="connsiteX27" fmla="*/ 3432870 w 5984876"/>
                <a:gd name="connsiteY27" fmla="*/ 791434 h 2922588"/>
                <a:gd name="connsiteX28" fmla="*/ 3429895 w 5984876"/>
                <a:gd name="connsiteY28" fmla="*/ 798445 h 2922588"/>
                <a:gd name="connsiteX29" fmla="*/ 3447319 w 5984876"/>
                <a:gd name="connsiteY29" fmla="*/ 791720 h 2922588"/>
                <a:gd name="connsiteX30" fmla="*/ 3452820 w 5984876"/>
                <a:gd name="connsiteY30" fmla="*/ 778114 h 2922588"/>
                <a:gd name="connsiteX31" fmla="*/ 3466242 w 5984876"/>
                <a:gd name="connsiteY31" fmla="*/ 772419 h 2922588"/>
                <a:gd name="connsiteX32" fmla="*/ 2903745 w 5984876"/>
                <a:gd name="connsiteY32" fmla="*/ 769843 h 2922588"/>
                <a:gd name="connsiteX33" fmla="*/ 2886293 w 5984876"/>
                <a:gd name="connsiteY33" fmla="*/ 777601 h 2922588"/>
                <a:gd name="connsiteX34" fmla="*/ 2882894 w 5984876"/>
                <a:gd name="connsiteY34" fmla="*/ 785806 h 2922588"/>
                <a:gd name="connsiteX35" fmla="*/ 2869307 w 5984876"/>
                <a:gd name="connsiteY35" fmla="*/ 791434 h 2922588"/>
                <a:gd name="connsiteX36" fmla="*/ 2866332 w 5984876"/>
                <a:gd name="connsiteY36" fmla="*/ 798445 h 2922588"/>
                <a:gd name="connsiteX37" fmla="*/ 2883755 w 5984876"/>
                <a:gd name="connsiteY37" fmla="*/ 791721 h 2922588"/>
                <a:gd name="connsiteX38" fmla="*/ 2889257 w 5984876"/>
                <a:gd name="connsiteY38" fmla="*/ 778114 h 2922588"/>
                <a:gd name="connsiteX39" fmla="*/ 2902678 w 5984876"/>
                <a:gd name="connsiteY39" fmla="*/ 772419 h 2922588"/>
                <a:gd name="connsiteX40" fmla="*/ 2550084 w 5984876"/>
                <a:gd name="connsiteY40" fmla="*/ 750255 h 2922588"/>
                <a:gd name="connsiteX41" fmla="*/ 2533640 w 5984876"/>
                <a:gd name="connsiteY41" fmla="*/ 756904 h 2922588"/>
                <a:gd name="connsiteX42" fmla="*/ 2528881 w 5984876"/>
                <a:gd name="connsiteY42" fmla="*/ 769233 h 2922588"/>
                <a:gd name="connsiteX43" fmla="*/ 2513452 w 5984876"/>
                <a:gd name="connsiteY43" fmla="*/ 776091 h 2922588"/>
                <a:gd name="connsiteX44" fmla="*/ 2512753 w 5984876"/>
                <a:gd name="connsiteY44" fmla="*/ 777663 h 2922588"/>
                <a:gd name="connsiteX45" fmla="*/ 2530487 w 5984876"/>
                <a:gd name="connsiteY45" fmla="*/ 770318 h 2922588"/>
                <a:gd name="connsiteX46" fmla="*/ 2535245 w 5984876"/>
                <a:gd name="connsiteY46" fmla="*/ 758832 h 2922588"/>
                <a:gd name="connsiteX47" fmla="*/ 2548832 w 5984876"/>
                <a:gd name="connsiteY47" fmla="*/ 753204 h 2922588"/>
                <a:gd name="connsiteX48" fmla="*/ 3582268 w 5984876"/>
                <a:gd name="connsiteY48" fmla="*/ 750130 h 2922588"/>
                <a:gd name="connsiteX49" fmla="*/ 3565515 w 5984876"/>
                <a:gd name="connsiteY49" fmla="*/ 756904 h 2922588"/>
                <a:gd name="connsiteX50" fmla="*/ 3560756 w 5984876"/>
                <a:gd name="connsiteY50" fmla="*/ 769233 h 2922588"/>
                <a:gd name="connsiteX51" fmla="*/ 3545660 w 5984876"/>
                <a:gd name="connsiteY51" fmla="*/ 775943 h 2922588"/>
                <a:gd name="connsiteX52" fmla="*/ 3544887 w 5984876"/>
                <a:gd name="connsiteY52" fmla="*/ 777766 h 2922588"/>
                <a:gd name="connsiteX53" fmla="*/ 3562096 w 5984876"/>
                <a:gd name="connsiteY53" fmla="*/ 770961 h 2922588"/>
                <a:gd name="connsiteX54" fmla="*/ 3567120 w 5984876"/>
                <a:gd name="connsiteY54" fmla="*/ 758832 h 2922588"/>
                <a:gd name="connsiteX55" fmla="*/ 3580945 w 5984876"/>
                <a:gd name="connsiteY55" fmla="*/ 753105 h 2922588"/>
                <a:gd name="connsiteX56" fmla="*/ 1142086 w 5984876"/>
                <a:gd name="connsiteY56" fmla="*/ 749669 h 2922588"/>
                <a:gd name="connsiteX57" fmla="*/ 1125701 w 5984876"/>
                <a:gd name="connsiteY57" fmla="*/ 756456 h 2922588"/>
                <a:gd name="connsiteX58" fmla="*/ 1120769 w 5984876"/>
                <a:gd name="connsiteY58" fmla="*/ 769233 h 2922588"/>
                <a:gd name="connsiteX59" fmla="*/ 1103540 w 5984876"/>
                <a:gd name="connsiteY59" fmla="*/ 776891 h 2922588"/>
                <a:gd name="connsiteX60" fmla="*/ 1099667 w 5984876"/>
                <a:gd name="connsiteY60" fmla="*/ 785806 h 2922588"/>
                <a:gd name="connsiteX61" fmla="*/ 1083084 w 5984876"/>
                <a:gd name="connsiteY61" fmla="*/ 792355 h 2922588"/>
                <a:gd name="connsiteX62" fmla="*/ 1077906 w 5984876"/>
                <a:gd name="connsiteY62" fmla="*/ 804856 h 2922588"/>
                <a:gd name="connsiteX63" fmla="*/ 1064626 w 5984876"/>
                <a:gd name="connsiteY63" fmla="*/ 810357 h 2922588"/>
                <a:gd name="connsiteX64" fmla="*/ 1061566 w 5984876"/>
                <a:gd name="connsiteY64" fmla="*/ 817410 h 2922588"/>
                <a:gd name="connsiteX65" fmla="*/ 1079276 w 5984876"/>
                <a:gd name="connsiteY65" fmla="*/ 810574 h 2922588"/>
                <a:gd name="connsiteX66" fmla="*/ 1084270 w 5984876"/>
                <a:gd name="connsiteY66" fmla="*/ 798519 h 2922588"/>
                <a:gd name="connsiteX67" fmla="*/ 1097242 w 5984876"/>
                <a:gd name="connsiteY67" fmla="*/ 793145 h 2922588"/>
                <a:gd name="connsiteX68" fmla="*/ 1103320 w 5984876"/>
                <a:gd name="connsiteY68" fmla="*/ 778114 h 2922588"/>
                <a:gd name="connsiteX69" fmla="*/ 1122519 w 5984876"/>
                <a:gd name="connsiteY69" fmla="*/ 769968 h 2922588"/>
                <a:gd name="connsiteX70" fmla="*/ 1127132 w 5984876"/>
                <a:gd name="connsiteY70" fmla="*/ 758832 h 2922588"/>
                <a:gd name="connsiteX71" fmla="*/ 1140602 w 5984876"/>
                <a:gd name="connsiteY71" fmla="*/ 753252 h 2922588"/>
                <a:gd name="connsiteX72" fmla="*/ 1705650 w 5984876"/>
                <a:gd name="connsiteY72" fmla="*/ 749669 h 2922588"/>
                <a:gd name="connsiteX73" fmla="*/ 1689263 w 5984876"/>
                <a:gd name="connsiteY73" fmla="*/ 756457 h 2922588"/>
                <a:gd name="connsiteX74" fmla="*/ 1684331 w 5984876"/>
                <a:gd name="connsiteY74" fmla="*/ 769233 h 2922588"/>
                <a:gd name="connsiteX75" fmla="*/ 1667103 w 5984876"/>
                <a:gd name="connsiteY75" fmla="*/ 776891 h 2922588"/>
                <a:gd name="connsiteX76" fmla="*/ 1663230 w 5984876"/>
                <a:gd name="connsiteY76" fmla="*/ 785806 h 2922588"/>
                <a:gd name="connsiteX77" fmla="*/ 1646647 w 5984876"/>
                <a:gd name="connsiteY77" fmla="*/ 792355 h 2922588"/>
                <a:gd name="connsiteX78" fmla="*/ 1641469 w 5984876"/>
                <a:gd name="connsiteY78" fmla="*/ 804856 h 2922588"/>
                <a:gd name="connsiteX79" fmla="*/ 1628188 w 5984876"/>
                <a:gd name="connsiteY79" fmla="*/ 810357 h 2922588"/>
                <a:gd name="connsiteX80" fmla="*/ 1625128 w 5984876"/>
                <a:gd name="connsiteY80" fmla="*/ 817410 h 2922588"/>
                <a:gd name="connsiteX81" fmla="*/ 1642838 w 5984876"/>
                <a:gd name="connsiteY81" fmla="*/ 810575 h 2922588"/>
                <a:gd name="connsiteX82" fmla="*/ 1647832 w 5984876"/>
                <a:gd name="connsiteY82" fmla="*/ 798519 h 2922588"/>
                <a:gd name="connsiteX83" fmla="*/ 1660804 w 5984876"/>
                <a:gd name="connsiteY83" fmla="*/ 793145 h 2922588"/>
                <a:gd name="connsiteX84" fmla="*/ 1666882 w 5984876"/>
                <a:gd name="connsiteY84" fmla="*/ 778114 h 2922588"/>
                <a:gd name="connsiteX85" fmla="*/ 1686082 w 5984876"/>
                <a:gd name="connsiteY85" fmla="*/ 769967 h 2922588"/>
                <a:gd name="connsiteX86" fmla="*/ 1690695 w 5984876"/>
                <a:gd name="connsiteY86" fmla="*/ 758832 h 2922588"/>
                <a:gd name="connsiteX87" fmla="*/ 1704165 w 5984876"/>
                <a:gd name="connsiteY87" fmla="*/ 753252 h 2922588"/>
                <a:gd name="connsiteX88" fmla="*/ 3677325 w 5984876"/>
                <a:gd name="connsiteY88" fmla="*/ 749669 h 2922588"/>
                <a:gd name="connsiteX89" fmla="*/ 3660938 w 5984876"/>
                <a:gd name="connsiteY89" fmla="*/ 756456 h 2922588"/>
                <a:gd name="connsiteX90" fmla="*/ 3656007 w 5984876"/>
                <a:gd name="connsiteY90" fmla="*/ 769233 h 2922588"/>
                <a:gd name="connsiteX91" fmla="*/ 3640578 w 5984876"/>
                <a:gd name="connsiteY91" fmla="*/ 776091 h 2922588"/>
                <a:gd name="connsiteX92" fmla="*/ 3639879 w 5984876"/>
                <a:gd name="connsiteY92" fmla="*/ 777663 h 2922588"/>
                <a:gd name="connsiteX93" fmla="*/ 3657613 w 5984876"/>
                <a:gd name="connsiteY93" fmla="*/ 770318 h 2922588"/>
                <a:gd name="connsiteX94" fmla="*/ 3662370 w 5984876"/>
                <a:gd name="connsiteY94" fmla="*/ 758832 h 2922588"/>
                <a:gd name="connsiteX95" fmla="*/ 3675841 w 5984876"/>
                <a:gd name="connsiteY95" fmla="*/ 753252 h 2922588"/>
                <a:gd name="connsiteX96" fmla="*/ 3113762 w 5984876"/>
                <a:gd name="connsiteY96" fmla="*/ 749669 h 2922588"/>
                <a:gd name="connsiteX97" fmla="*/ 3097376 w 5984876"/>
                <a:gd name="connsiteY97" fmla="*/ 756456 h 2922588"/>
                <a:gd name="connsiteX98" fmla="*/ 3092444 w 5984876"/>
                <a:gd name="connsiteY98" fmla="*/ 769233 h 2922588"/>
                <a:gd name="connsiteX99" fmla="*/ 3077014 w 5984876"/>
                <a:gd name="connsiteY99" fmla="*/ 776092 h 2922588"/>
                <a:gd name="connsiteX100" fmla="*/ 3076315 w 5984876"/>
                <a:gd name="connsiteY100" fmla="*/ 777664 h 2922588"/>
                <a:gd name="connsiteX101" fmla="*/ 3094049 w 5984876"/>
                <a:gd name="connsiteY101" fmla="*/ 770318 h 2922588"/>
                <a:gd name="connsiteX102" fmla="*/ 3098807 w 5984876"/>
                <a:gd name="connsiteY102" fmla="*/ 758832 h 2922588"/>
                <a:gd name="connsiteX103" fmla="*/ 3112278 w 5984876"/>
                <a:gd name="connsiteY103" fmla="*/ 753252 h 2922588"/>
                <a:gd name="connsiteX104" fmla="*/ 1610723 w 5984876"/>
                <a:gd name="connsiteY104" fmla="*/ 749535 h 2922588"/>
                <a:gd name="connsiteX105" fmla="*/ 1594012 w 5984876"/>
                <a:gd name="connsiteY105" fmla="*/ 756457 h 2922588"/>
                <a:gd name="connsiteX106" fmla="*/ 1589081 w 5984876"/>
                <a:gd name="connsiteY106" fmla="*/ 769233 h 2922588"/>
                <a:gd name="connsiteX107" fmla="*/ 1573984 w 5984876"/>
                <a:gd name="connsiteY107" fmla="*/ 775943 h 2922588"/>
                <a:gd name="connsiteX108" fmla="*/ 1573211 w 5984876"/>
                <a:gd name="connsiteY108" fmla="*/ 777766 h 2922588"/>
                <a:gd name="connsiteX109" fmla="*/ 1590421 w 5984876"/>
                <a:gd name="connsiteY109" fmla="*/ 770961 h 2922588"/>
                <a:gd name="connsiteX110" fmla="*/ 1595445 w 5984876"/>
                <a:gd name="connsiteY110" fmla="*/ 758832 h 2922588"/>
                <a:gd name="connsiteX111" fmla="*/ 1609150 w 5984876"/>
                <a:gd name="connsiteY111" fmla="*/ 753155 h 2922588"/>
                <a:gd name="connsiteX112" fmla="*/ 1047160 w 5984876"/>
                <a:gd name="connsiteY112" fmla="*/ 749535 h 2922588"/>
                <a:gd name="connsiteX113" fmla="*/ 1030451 w 5984876"/>
                <a:gd name="connsiteY113" fmla="*/ 756456 h 2922588"/>
                <a:gd name="connsiteX114" fmla="*/ 1025519 w 5984876"/>
                <a:gd name="connsiteY114" fmla="*/ 769233 h 2922588"/>
                <a:gd name="connsiteX115" fmla="*/ 1010421 w 5984876"/>
                <a:gd name="connsiteY115" fmla="*/ 775944 h 2922588"/>
                <a:gd name="connsiteX116" fmla="*/ 1009648 w 5984876"/>
                <a:gd name="connsiteY116" fmla="*/ 777766 h 2922588"/>
                <a:gd name="connsiteX117" fmla="*/ 1026857 w 5984876"/>
                <a:gd name="connsiteY117" fmla="*/ 770962 h 2922588"/>
                <a:gd name="connsiteX118" fmla="*/ 1031882 w 5984876"/>
                <a:gd name="connsiteY118" fmla="*/ 758832 h 2922588"/>
                <a:gd name="connsiteX119" fmla="*/ 1045587 w 5984876"/>
                <a:gd name="connsiteY119" fmla="*/ 753155 h 2922588"/>
                <a:gd name="connsiteX120" fmla="*/ 2664268 w 5984876"/>
                <a:gd name="connsiteY120" fmla="*/ 731372 h 2922588"/>
                <a:gd name="connsiteX121" fmla="*/ 2647776 w 5984876"/>
                <a:gd name="connsiteY121" fmla="*/ 738204 h 2922588"/>
                <a:gd name="connsiteX122" fmla="*/ 2643182 w 5984876"/>
                <a:gd name="connsiteY122" fmla="*/ 749293 h 2922588"/>
                <a:gd name="connsiteX123" fmla="*/ 2629667 w 5984876"/>
                <a:gd name="connsiteY123" fmla="*/ 754891 h 2922588"/>
                <a:gd name="connsiteX124" fmla="*/ 2628303 w 5984876"/>
                <a:gd name="connsiteY124" fmla="*/ 758424 h 2922588"/>
                <a:gd name="connsiteX125" fmla="*/ 2644623 w 5984876"/>
                <a:gd name="connsiteY125" fmla="*/ 751665 h 2922588"/>
                <a:gd name="connsiteX126" fmla="*/ 2649545 w 5984876"/>
                <a:gd name="connsiteY126" fmla="*/ 739782 h 2922588"/>
                <a:gd name="connsiteX127" fmla="*/ 2663175 w 5984876"/>
                <a:gd name="connsiteY127" fmla="*/ 734136 h 2922588"/>
                <a:gd name="connsiteX128" fmla="*/ 1256064 w 5984876"/>
                <a:gd name="connsiteY128" fmla="*/ 731288 h 2922588"/>
                <a:gd name="connsiteX129" fmla="*/ 1239803 w 5984876"/>
                <a:gd name="connsiteY129" fmla="*/ 737864 h 2922588"/>
                <a:gd name="connsiteX130" fmla="*/ 1235069 w 5984876"/>
                <a:gd name="connsiteY130" fmla="*/ 749293 h 2922588"/>
                <a:gd name="connsiteX131" fmla="*/ 1221438 w 5984876"/>
                <a:gd name="connsiteY131" fmla="*/ 754939 h 2922588"/>
                <a:gd name="connsiteX132" fmla="*/ 1220288 w 5984876"/>
                <a:gd name="connsiteY132" fmla="*/ 757847 h 2922588"/>
                <a:gd name="connsiteX133" fmla="*/ 1236697 w 5984876"/>
                <a:gd name="connsiteY133" fmla="*/ 751212 h 2922588"/>
                <a:gd name="connsiteX134" fmla="*/ 1241432 w 5984876"/>
                <a:gd name="connsiteY134" fmla="*/ 739782 h 2922588"/>
                <a:gd name="connsiteX135" fmla="*/ 1254946 w 5984876"/>
                <a:gd name="connsiteY135" fmla="*/ 734184 h 2922588"/>
                <a:gd name="connsiteX136" fmla="*/ 3322989 w 5984876"/>
                <a:gd name="connsiteY136" fmla="*/ 731288 h 2922588"/>
                <a:gd name="connsiteX137" fmla="*/ 3306728 w 5984876"/>
                <a:gd name="connsiteY137" fmla="*/ 737864 h 2922588"/>
                <a:gd name="connsiteX138" fmla="*/ 3305990 w 5984876"/>
                <a:gd name="connsiteY138" fmla="*/ 739647 h 2922588"/>
                <a:gd name="connsiteX139" fmla="*/ 3322240 w 5984876"/>
                <a:gd name="connsiteY139" fmla="*/ 733229 h 2922588"/>
                <a:gd name="connsiteX140" fmla="*/ 2759575 w 5984876"/>
                <a:gd name="connsiteY140" fmla="*/ 731228 h 2922588"/>
                <a:gd name="connsiteX141" fmla="*/ 2743166 w 5984876"/>
                <a:gd name="connsiteY141" fmla="*/ 737864 h 2922588"/>
                <a:gd name="connsiteX142" fmla="*/ 2742428 w 5984876"/>
                <a:gd name="connsiteY142" fmla="*/ 739647 h 2922588"/>
                <a:gd name="connsiteX143" fmla="*/ 2758804 w 5984876"/>
                <a:gd name="connsiteY143" fmla="*/ 733179 h 2922588"/>
                <a:gd name="connsiteX144" fmla="*/ 2196012 w 5984876"/>
                <a:gd name="connsiteY144" fmla="*/ 731228 h 2922588"/>
                <a:gd name="connsiteX145" fmla="*/ 2179603 w 5984876"/>
                <a:gd name="connsiteY145" fmla="*/ 737864 h 2922588"/>
                <a:gd name="connsiteX146" fmla="*/ 2178865 w 5984876"/>
                <a:gd name="connsiteY146" fmla="*/ 739647 h 2922588"/>
                <a:gd name="connsiteX147" fmla="*/ 2195241 w 5984876"/>
                <a:gd name="connsiteY147" fmla="*/ 733179 h 2922588"/>
                <a:gd name="connsiteX148" fmla="*/ 3791451 w 5984876"/>
                <a:gd name="connsiteY148" fmla="*/ 731228 h 2922588"/>
                <a:gd name="connsiteX149" fmla="*/ 3775041 w 5984876"/>
                <a:gd name="connsiteY149" fmla="*/ 737864 h 2922588"/>
                <a:gd name="connsiteX150" fmla="*/ 3770307 w 5984876"/>
                <a:gd name="connsiteY150" fmla="*/ 749293 h 2922588"/>
                <a:gd name="connsiteX151" fmla="*/ 3756793 w 5984876"/>
                <a:gd name="connsiteY151" fmla="*/ 754891 h 2922588"/>
                <a:gd name="connsiteX152" fmla="*/ 3755675 w 5984876"/>
                <a:gd name="connsiteY152" fmla="*/ 757787 h 2922588"/>
                <a:gd name="connsiteX153" fmla="*/ 3771936 w 5984876"/>
                <a:gd name="connsiteY153" fmla="*/ 751211 h 2922588"/>
                <a:gd name="connsiteX154" fmla="*/ 3776670 w 5984876"/>
                <a:gd name="connsiteY154" fmla="*/ 739782 h 2922588"/>
                <a:gd name="connsiteX155" fmla="*/ 3790301 w 5984876"/>
                <a:gd name="connsiteY155" fmla="*/ 734136 h 2922588"/>
                <a:gd name="connsiteX156" fmla="*/ 3227888 w 5984876"/>
                <a:gd name="connsiteY156" fmla="*/ 731228 h 2922588"/>
                <a:gd name="connsiteX157" fmla="*/ 3211478 w 5984876"/>
                <a:gd name="connsiteY157" fmla="*/ 737864 h 2922588"/>
                <a:gd name="connsiteX158" fmla="*/ 3206744 w 5984876"/>
                <a:gd name="connsiteY158" fmla="*/ 749293 h 2922588"/>
                <a:gd name="connsiteX159" fmla="*/ 3193230 w 5984876"/>
                <a:gd name="connsiteY159" fmla="*/ 754891 h 2922588"/>
                <a:gd name="connsiteX160" fmla="*/ 3191866 w 5984876"/>
                <a:gd name="connsiteY160" fmla="*/ 758424 h 2922588"/>
                <a:gd name="connsiteX161" fmla="*/ 3208185 w 5984876"/>
                <a:gd name="connsiteY161" fmla="*/ 751665 h 2922588"/>
                <a:gd name="connsiteX162" fmla="*/ 3213107 w 5984876"/>
                <a:gd name="connsiteY162" fmla="*/ 739782 h 2922588"/>
                <a:gd name="connsiteX163" fmla="*/ 3226738 w 5984876"/>
                <a:gd name="connsiteY163" fmla="*/ 734136 h 2922588"/>
                <a:gd name="connsiteX164" fmla="*/ 3042248 w 5984876"/>
                <a:gd name="connsiteY164" fmla="*/ 730651 h 2922588"/>
                <a:gd name="connsiteX165" fmla="*/ 3025792 w 5984876"/>
                <a:gd name="connsiteY165" fmla="*/ 737467 h 2922588"/>
                <a:gd name="connsiteX166" fmla="*/ 3025105 w 5984876"/>
                <a:gd name="connsiteY166" fmla="*/ 739087 h 2922588"/>
                <a:gd name="connsiteX167" fmla="*/ 3041422 w 5984876"/>
                <a:gd name="connsiteY167" fmla="*/ 732789 h 2922588"/>
                <a:gd name="connsiteX168" fmla="*/ 2478685 w 5984876"/>
                <a:gd name="connsiteY168" fmla="*/ 730651 h 2922588"/>
                <a:gd name="connsiteX169" fmla="*/ 2462231 w 5984876"/>
                <a:gd name="connsiteY169" fmla="*/ 737466 h 2922588"/>
                <a:gd name="connsiteX170" fmla="*/ 2461543 w 5984876"/>
                <a:gd name="connsiteY170" fmla="*/ 739087 h 2922588"/>
                <a:gd name="connsiteX171" fmla="*/ 2477859 w 5984876"/>
                <a:gd name="connsiteY171" fmla="*/ 732789 h 2922588"/>
                <a:gd name="connsiteX172" fmla="*/ 1538884 w 5984876"/>
                <a:gd name="connsiteY172" fmla="*/ 730651 h 2922588"/>
                <a:gd name="connsiteX173" fmla="*/ 1522431 w 5984876"/>
                <a:gd name="connsiteY173" fmla="*/ 737466 h 2922588"/>
                <a:gd name="connsiteX174" fmla="*/ 1517412 w 5984876"/>
                <a:gd name="connsiteY174" fmla="*/ 749293 h 2922588"/>
                <a:gd name="connsiteX175" fmla="*/ 1502352 w 5984876"/>
                <a:gd name="connsiteY175" fmla="*/ 755383 h 2922588"/>
                <a:gd name="connsiteX176" fmla="*/ 1501178 w 5984876"/>
                <a:gd name="connsiteY176" fmla="*/ 758424 h 2922588"/>
                <a:gd name="connsiteX177" fmla="*/ 1517634 w 5984876"/>
                <a:gd name="connsiteY177" fmla="*/ 751608 h 2922588"/>
                <a:gd name="connsiteX178" fmla="*/ 1522652 w 5984876"/>
                <a:gd name="connsiteY178" fmla="*/ 739782 h 2922588"/>
                <a:gd name="connsiteX179" fmla="*/ 1537710 w 5984876"/>
                <a:gd name="connsiteY179" fmla="*/ 733693 h 2922588"/>
                <a:gd name="connsiteX180" fmla="*/ 1634135 w 5984876"/>
                <a:gd name="connsiteY180" fmla="*/ 730651 h 2922588"/>
                <a:gd name="connsiteX181" fmla="*/ 1615901 w 5984876"/>
                <a:gd name="connsiteY181" fmla="*/ 738204 h 2922588"/>
                <a:gd name="connsiteX182" fmla="*/ 1615304 w 5984876"/>
                <a:gd name="connsiteY182" fmla="*/ 739646 h 2922588"/>
                <a:gd name="connsiteX183" fmla="*/ 1633425 w 5984876"/>
                <a:gd name="connsiteY183" fmla="*/ 732489 h 2922588"/>
                <a:gd name="connsiteX184" fmla="*/ 1070573 w 5984876"/>
                <a:gd name="connsiteY184" fmla="*/ 730651 h 2922588"/>
                <a:gd name="connsiteX185" fmla="*/ 1052337 w 5984876"/>
                <a:gd name="connsiteY185" fmla="*/ 738204 h 2922588"/>
                <a:gd name="connsiteX186" fmla="*/ 1051740 w 5984876"/>
                <a:gd name="connsiteY186" fmla="*/ 739647 h 2922588"/>
                <a:gd name="connsiteX187" fmla="*/ 1069863 w 5984876"/>
                <a:gd name="connsiteY187" fmla="*/ 732489 h 2922588"/>
                <a:gd name="connsiteX188" fmla="*/ 2102448 w 5984876"/>
                <a:gd name="connsiteY188" fmla="*/ 730651 h 2922588"/>
                <a:gd name="connsiteX189" fmla="*/ 2084212 w 5984876"/>
                <a:gd name="connsiteY189" fmla="*/ 738204 h 2922588"/>
                <a:gd name="connsiteX190" fmla="*/ 2079619 w 5984876"/>
                <a:gd name="connsiteY190" fmla="*/ 749293 h 2922588"/>
                <a:gd name="connsiteX191" fmla="*/ 2066105 w 5984876"/>
                <a:gd name="connsiteY191" fmla="*/ 754891 h 2922588"/>
                <a:gd name="connsiteX192" fmla="*/ 2064741 w 5984876"/>
                <a:gd name="connsiteY192" fmla="*/ 758424 h 2922588"/>
                <a:gd name="connsiteX193" fmla="*/ 2081060 w 5984876"/>
                <a:gd name="connsiteY193" fmla="*/ 751665 h 2922588"/>
                <a:gd name="connsiteX194" fmla="*/ 2085982 w 5984876"/>
                <a:gd name="connsiteY194" fmla="*/ 739782 h 2922588"/>
                <a:gd name="connsiteX195" fmla="*/ 2101386 w 5984876"/>
                <a:gd name="connsiteY195" fmla="*/ 733401 h 2922588"/>
                <a:gd name="connsiteX196" fmla="*/ 2383435 w 5984876"/>
                <a:gd name="connsiteY196" fmla="*/ 730651 h 2922588"/>
                <a:gd name="connsiteX197" fmla="*/ 2367116 w 5984876"/>
                <a:gd name="connsiteY197" fmla="*/ 737410 h 2922588"/>
                <a:gd name="connsiteX198" fmla="*/ 2362194 w 5984876"/>
                <a:gd name="connsiteY198" fmla="*/ 749293 h 2922588"/>
                <a:gd name="connsiteX199" fmla="*/ 2348563 w 5984876"/>
                <a:gd name="connsiteY199" fmla="*/ 754939 h 2922588"/>
                <a:gd name="connsiteX200" fmla="*/ 2347470 w 5984876"/>
                <a:gd name="connsiteY200" fmla="*/ 757703 h 2922588"/>
                <a:gd name="connsiteX201" fmla="*/ 2363963 w 5984876"/>
                <a:gd name="connsiteY201" fmla="*/ 750871 h 2922588"/>
                <a:gd name="connsiteX202" fmla="*/ 2368557 w 5984876"/>
                <a:gd name="connsiteY202" fmla="*/ 739782 h 2922588"/>
                <a:gd name="connsiteX203" fmla="*/ 2382071 w 5984876"/>
                <a:gd name="connsiteY203" fmla="*/ 734184 h 2922588"/>
                <a:gd name="connsiteX204" fmla="*/ 1819873 w 5984876"/>
                <a:gd name="connsiteY204" fmla="*/ 730651 h 2922588"/>
                <a:gd name="connsiteX205" fmla="*/ 1803554 w 5984876"/>
                <a:gd name="connsiteY205" fmla="*/ 737410 h 2922588"/>
                <a:gd name="connsiteX206" fmla="*/ 1798632 w 5984876"/>
                <a:gd name="connsiteY206" fmla="*/ 749293 h 2922588"/>
                <a:gd name="connsiteX207" fmla="*/ 1785002 w 5984876"/>
                <a:gd name="connsiteY207" fmla="*/ 754939 h 2922588"/>
                <a:gd name="connsiteX208" fmla="*/ 1783852 w 5984876"/>
                <a:gd name="connsiteY208" fmla="*/ 757846 h 2922588"/>
                <a:gd name="connsiteX209" fmla="*/ 1800260 w 5984876"/>
                <a:gd name="connsiteY209" fmla="*/ 751211 h 2922588"/>
                <a:gd name="connsiteX210" fmla="*/ 1804995 w 5984876"/>
                <a:gd name="connsiteY210" fmla="*/ 739782 h 2922588"/>
                <a:gd name="connsiteX211" fmla="*/ 1818509 w 5984876"/>
                <a:gd name="connsiteY211" fmla="*/ 734184 h 2922588"/>
                <a:gd name="connsiteX212" fmla="*/ 2946998 w 5984876"/>
                <a:gd name="connsiteY212" fmla="*/ 730651 h 2922588"/>
                <a:gd name="connsiteX213" fmla="*/ 2930679 w 5984876"/>
                <a:gd name="connsiteY213" fmla="*/ 737410 h 2922588"/>
                <a:gd name="connsiteX214" fmla="*/ 2925757 w 5984876"/>
                <a:gd name="connsiteY214" fmla="*/ 749293 h 2922588"/>
                <a:gd name="connsiteX215" fmla="*/ 2910353 w 5984876"/>
                <a:gd name="connsiteY215" fmla="*/ 755674 h 2922588"/>
                <a:gd name="connsiteX216" fmla="*/ 2909291 w 5984876"/>
                <a:gd name="connsiteY216" fmla="*/ 758424 h 2922588"/>
                <a:gd name="connsiteX217" fmla="*/ 2927527 w 5984876"/>
                <a:gd name="connsiteY217" fmla="*/ 750871 h 2922588"/>
                <a:gd name="connsiteX218" fmla="*/ 2932120 w 5984876"/>
                <a:gd name="connsiteY218" fmla="*/ 739782 h 2922588"/>
                <a:gd name="connsiteX219" fmla="*/ 2945634 w 5984876"/>
                <a:gd name="connsiteY219" fmla="*/ 734184 h 2922588"/>
                <a:gd name="connsiteX220" fmla="*/ 1351560 w 5984876"/>
                <a:gd name="connsiteY220" fmla="*/ 730650 h 2922588"/>
                <a:gd name="connsiteX221" fmla="*/ 1335241 w 5984876"/>
                <a:gd name="connsiteY221" fmla="*/ 737410 h 2922588"/>
                <a:gd name="connsiteX222" fmla="*/ 1334315 w 5984876"/>
                <a:gd name="connsiteY222" fmla="*/ 739647 h 2922588"/>
                <a:gd name="connsiteX223" fmla="*/ 1350565 w 5984876"/>
                <a:gd name="connsiteY223" fmla="*/ 733229 h 2922588"/>
                <a:gd name="connsiteX224" fmla="*/ 3886798 w 5984876"/>
                <a:gd name="connsiteY224" fmla="*/ 730650 h 2922588"/>
                <a:gd name="connsiteX225" fmla="*/ 3870479 w 5984876"/>
                <a:gd name="connsiteY225" fmla="*/ 737410 h 2922588"/>
                <a:gd name="connsiteX226" fmla="*/ 3869553 w 5984876"/>
                <a:gd name="connsiteY226" fmla="*/ 739647 h 2922588"/>
                <a:gd name="connsiteX227" fmla="*/ 3885803 w 5984876"/>
                <a:gd name="connsiteY227" fmla="*/ 733229 h 2922588"/>
                <a:gd name="connsiteX228" fmla="*/ 3510560 w 5984876"/>
                <a:gd name="connsiteY228" fmla="*/ 730650 h 2922588"/>
                <a:gd name="connsiteX229" fmla="*/ 3494106 w 5984876"/>
                <a:gd name="connsiteY229" fmla="*/ 737466 h 2922588"/>
                <a:gd name="connsiteX230" fmla="*/ 3489087 w 5984876"/>
                <a:gd name="connsiteY230" fmla="*/ 749293 h 2922588"/>
                <a:gd name="connsiteX231" fmla="*/ 3474027 w 5984876"/>
                <a:gd name="connsiteY231" fmla="*/ 755383 h 2922588"/>
                <a:gd name="connsiteX232" fmla="*/ 3472853 w 5984876"/>
                <a:gd name="connsiteY232" fmla="*/ 758424 h 2922588"/>
                <a:gd name="connsiteX233" fmla="*/ 3489310 w 5984876"/>
                <a:gd name="connsiteY233" fmla="*/ 751608 h 2922588"/>
                <a:gd name="connsiteX234" fmla="*/ 3494328 w 5984876"/>
                <a:gd name="connsiteY234" fmla="*/ 739782 h 2922588"/>
                <a:gd name="connsiteX235" fmla="*/ 3509386 w 5984876"/>
                <a:gd name="connsiteY235" fmla="*/ 733693 h 2922588"/>
                <a:gd name="connsiteX236" fmla="*/ 1915123 w 5984876"/>
                <a:gd name="connsiteY236" fmla="*/ 730650 h 2922588"/>
                <a:gd name="connsiteX237" fmla="*/ 1898804 w 5984876"/>
                <a:gd name="connsiteY237" fmla="*/ 737410 h 2922588"/>
                <a:gd name="connsiteX238" fmla="*/ 1897878 w 5984876"/>
                <a:gd name="connsiteY238" fmla="*/ 739647 h 2922588"/>
                <a:gd name="connsiteX239" fmla="*/ 1914128 w 5984876"/>
                <a:gd name="connsiteY239" fmla="*/ 733229 h 2922588"/>
                <a:gd name="connsiteX240" fmla="*/ 3605811 w 5984876"/>
                <a:gd name="connsiteY240" fmla="*/ 730650 h 2922588"/>
                <a:gd name="connsiteX241" fmla="*/ 3589356 w 5984876"/>
                <a:gd name="connsiteY241" fmla="*/ 737466 h 2922588"/>
                <a:gd name="connsiteX242" fmla="*/ 3588668 w 5984876"/>
                <a:gd name="connsiteY242" fmla="*/ 739087 h 2922588"/>
                <a:gd name="connsiteX243" fmla="*/ 3604985 w 5984876"/>
                <a:gd name="connsiteY243" fmla="*/ 732789 h 2922588"/>
                <a:gd name="connsiteX244" fmla="*/ 2407194 w 5984876"/>
                <a:gd name="connsiteY244" fmla="*/ 710036 h 2922588"/>
                <a:gd name="connsiteX245" fmla="*/ 2389806 w 5984876"/>
                <a:gd name="connsiteY245" fmla="*/ 717239 h 2922588"/>
                <a:gd name="connsiteX246" fmla="*/ 2388981 w 5984876"/>
                <a:gd name="connsiteY246" fmla="*/ 719230 h 2922588"/>
                <a:gd name="connsiteX247" fmla="*/ 2406620 w 5984876"/>
                <a:gd name="connsiteY247" fmla="*/ 711390 h 2922588"/>
                <a:gd name="connsiteX248" fmla="*/ 3534372 w 5984876"/>
                <a:gd name="connsiteY248" fmla="*/ 709911 h 2922588"/>
                <a:gd name="connsiteX249" fmla="*/ 3517068 w 5984876"/>
                <a:gd name="connsiteY249" fmla="*/ 716907 h 2922588"/>
                <a:gd name="connsiteX250" fmla="*/ 3516106 w 5984876"/>
                <a:gd name="connsiteY250" fmla="*/ 719230 h 2922588"/>
                <a:gd name="connsiteX251" fmla="*/ 3533745 w 5984876"/>
                <a:gd name="connsiteY251" fmla="*/ 711390 h 2922588"/>
                <a:gd name="connsiteX252" fmla="*/ 3439122 w 5984876"/>
                <a:gd name="connsiteY252" fmla="*/ 709911 h 2922588"/>
                <a:gd name="connsiteX253" fmla="*/ 3421818 w 5984876"/>
                <a:gd name="connsiteY253" fmla="*/ 716907 h 2922588"/>
                <a:gd name="connsiteX254" fmla="*/ 3416294 w 5984876"/>
                <a:gd name="connsiteY254" fmla="*/ 730243 h 2922588"/>
                <a:gd name="connsiteX255" fmla="*/ 3402824 w 5984876"/>
                <a:gd name="connsiteY255" fmla="*/ 735823 h 2922588"/>
                <a:gd name="connsiteX256" fmla="*/ 3401340 w 5984876"/>
                <a:gd name="connsiteY256" fmla="*/ 739406 h 2922588"/>
                <a:gd name="connsiteX257" fmla="*/ 3417725 w 5984876"/>
                <a:gd name="connsiteY257" fmla="*/ 732619 h 2922588"/>
                <a:gd name="connsiteX258" fmla="*/ 3422657 w 5984876"/>
                <a:gd name="connsiteY258" fmla="*/ 719841 h 2922588"/>
                <a:gd name="connsiteX259" fmla="*/ 3437757 w 5984876"/>
                <a:gd name="connsiteY259" fmla="*/ 713129 h 2922588"/>
                <a:gd name="connsiteX260" fmla="*/ 2970809 w 5984876"/>
                <a:gd name="connsiteY260" fmla="*/ 709911 h 2922588"/>
                <a:gd name="connsiteX261" fmla="*/ 2953506 w 5984876"/>
                <a:gd name="connsiteY261" fmla="*/ 716907 h 2922588"/>
                <a:gd name="connsiteX262" fmla="*/ 2952544 w 5984876"/>
                <a:gd name="connsiteY262" fmla="*/ 719230 h 2922588"/>
                <a:gd name="connsiteX263" fmla="*/ 2970182 w 5984876"/>
                <a:gd name="connsiteY263" fmla="*/ 711390 h 2922588"/>
                <a:gd name="connsiteX264" fmla="*/ 1467447 w 5984876"/>
                <a:gd name="connsiteY264" fmla="*/ 709910 h 2922588"/>
                <a:gd name="connsiteX265" fmla="*/ 1450143 w 5984876"/>
                <a:gd name="connsiteY265" fmla="*/ 716907 h 2922588"/>
                <a:gd name="connsiteX266" fmla="*/ 1444619 w 5984876"/>
                <a:gd name="connsiteY266" fmla="*/ 730243 h 2922588"/>
                <a:gd name="connsiteX267" fmla="*/ 1431033 w 5984876"/>
                <a:gd name="connsiteY267" fmla="*/ 735871 h 2922588"/>
                <a:gd name="connsiteX268" fmla="*/ 1429782 w 5984876"/>
                <a:gd name="connsiteY268" fmla="*/ 738820 h 2922588"/>
                <a:gd name="connsiteX269" fmla="*/ 1446222 w 5984876"/>
                <a:gd name="connsiteY269" fmla="*/ 732172 h 2922588"/>
                <a:gd name="connsiteX270" fmla="*/ 1450982 w 5984876"/>
                <a:gd name="connsiteY270" fmla="*/ 719841 h 2922588"/>
                <a:gd name="connsiteX271" fmla="*/ 1466081 w 5984876"/>
                <a:gd name="connsiteY271" fmla="*/ 713129 h 2922588"/>
                <a:gd name="connsiteX272" fmla="*/ 3646984 w 5984876"/>
                <a:gd name="connsiteY272" fmla="*/ 694839 h 2922588"/>
                <a:gd name="connsiteX273" fmla="*/ 3628850 w 5984876"/>
                <a:gd name="connsiteY273" fmla="*/ 702350 h 2922588"/>
                <a:gd name="connsiteX274" fmla="*/ 3625844 w 5984876"/>
                <a:gd name="connsiteY274" fmla="*/ 709606 h 2922588"/>
                <a:gd name="connsiteX275" fmla="*/ 3613167 w 5984876"/>
                <a:gd name="connsiteY275" fmla="*/ 714857 h 2922588"/>
                <a:gd name="connsiteX276" fmla="*/ 3611356 w 5984876"/>
                <a:gd name="connsiteY276" fmla="*/ 719230 h 2922588"/>
                <a:gd name="connsiteX277" fmla="*/ 3628811 w 5984876"/>
                <a:gd name="connsiteY277" fmla="*/ 711472 h 2922588"/>
                <a:gd name="connsiteX278" fmla="*/ 3632208 w 5984876"/>
                <a:gd name="connsiteY278" fmla="*/ 703269 h 2922588"/>
                <a:gd name="connsiteX279" fmla="*/ 3645795 w 5984876"/>
                <a:gd name="connsiteY279" fmla="*/ 697641 h 2922588"/>
                <a:gd name="connsiteX280" fmla="*/ 3178733 w 5984876"/>
                <a:gd name="connsiteY280" fmla="*/ 694694 h 2922588"/>
                <a:gd name="connsiteX281" fmla="*/ 3160687 w 5984876"/>
                <a:gd name="connsiteY281" fmla="*/ 701990 h 2922588"/>
                <a:gd name="connsiteX282" fmla="*/ 3157532 w 5984876"/>
                <a:gd name="connsiteY282" fmla="*/ 709606 h 2922588"/>
                <a:gd name="connsiteX283" fmla="*/ 3141023 w 5984876"/>
                <a:gd name="connsiteY283" fmla="*/ 716445 h 2922588"/>
                <a:gd name="connsiteX284" fmla="*/ 3135307 w 5984876"/>
                <a:gd name="connsiteY284" fmla="*/ 730243 h 2922588"/>
                <a:gd name="connsiteX285" fmla="*/ 3119920 w 5984876"/>
                <a:gd name="connsiteY285" fmla="*/ 736617 h 2922588"/>
                <a:gd name="connsiteX286" fmla="*/ 3118765 w 5984876"/>
                <a:gd name="connsiteY286" fmla="*/ 739406 h 2922588"/>
                <a:gd name="connsiteX287" fmla="*/ 3137040 w 5984876"/>
                <a:gd name="connsiteY287" fmla="*/ 731836 h 2922588"/>
                <a:gd name="connsiteX288" fmla="*/ 3141670 w 5984876"/>
                <a:gd name="connsiteY288" fmla="*/ 719841 h 2922588"/>
                <a:gd name="connsiteX289" fmla="*/ 3156606 w 5984876"/>
                <a:gd name="connsiteY289" fmla="*/ 713202 h 2922588"/>
                <a:gd name="connsiteX290" fmla="*/ 3160720 w 5984876"/>
                <a:gd name="connsiteY290" fmla="*/ 703269 h 2922588"/>
                <a:gd name="connsiteX291" fmla="*/ 3178159 w 5984876"/>
                <a:gd name="connsiteY291" fmla="*/ 696045 h 2922588"/>
                <a:gd name="connsiteX292" fmla="*/ 2238933 w 5984876"/>
                <a:gd name="connsiteY292" fmla="*/ 694694 h 2922588"/>
                <a:gd name="connsiteX293" fmla="*/ 2220887 w 5984876"/>
                <a:gd name="connsiteY293" fmla="*/ 701990 h 2922588"/>
                <a:gd name="connsiteX294" fmla="*/ 2217732 w 5984876"/>
                <a:gd name="connsiteY294" fmla="*/ 709606 h 2922588"/>
                <a:gd name="connsiteX295" fmla="*/ 2204962 w 5984876"/>
                <a:gd name="connsiteY295" fmla="*/ 714896 h 2922588"/>
                <a:gd name="connsiteX296" fmla="*/ 2203394 w 5984876"/>
                <a:gd name="connsiteY296" fmla="*/ 718591 h 2922588"/>
                <a:gd name="connsiteX297" fmla="*/ 2220894 w 5984876"/>
                <a:gd name="connsiteY297" fmla="*/ 710998 h 2922588"/>
                <a:gd name="connsiteX298" fmla="*/ 2224095 w 5984876"/>
                <a:gd name="connsiteY298" fmla="*/ 703269 h 2922588"/>
                <a:gd name="connsiteX299" fmla="*/ 2237682 w 5984876"/>
                <a:gd name="connsiteY299" fmla="*/ 697641 h 2922588"/>
                <a:gd name="connsiteX300" fmla="*/ 1207058 w 5984876"/>
                <a:gd name="connsiteY300" fmla="*/ 694694 h 2922588"/>
                <a:gd name="connsiteX301" fmla="*/ 1189012 w 5984876"/>
                <a:gd name="connsiteY301" fmla="*/ 701990 h 2922588"/>
                <a:gd name="connsiteX302" fmla="*/ 1185857 w 5984876"/>
                <a:gd name="connsiteY302" fmla="*/ 709606 h 2922588"/>
                <a:gd name="connsiteX303" fmla="*/ 1169235 w 5984876"/>
                <a:gd name="connsiteY303" fmla="*/ 716492 h 2922588"/>
                <a:gd name="connsiteX304" fmla="*/ 1163399 w 5984876"/>
                <a:gd name="connsiteY304" fmla="*/ 730243 h 2922588"/>
                <a:gd name="connsiteX305" fmla="*/ 1148367 w 5984876"/>
                <a:gd name="connsiteY305" fmla="*/ 736322 h 2922588"/>
                <a:gd name="connsiteX306" fmla="*/ 1147090 w 5984876"/>
                <a:gd name="connsiteY306" fmla="*/ 739406 h 2922588"/>
                <a:gd name="connsiteX307" fmla="*/ 1163609 w 5984876"/>
                <a:gd name="connsiteY307" fmla="*/ 732563 h 2922588"/>
                <a:gd name="connsiteX308" fmla="*/ 1168639 w 5984876"/>
                <a:gd name="connsiteY308" fmla="*/ 719841 h 2922588"/>
                <a:gd name="connsiteX309" fmla="*/ 1185148 w 5984876"/>
                <a:gd name="connsiteY309" fmla="*/ 712678 h 2922588"/>
                <a:gd name="connsiteX310" fmla="*/ 1189045 w 5984876"/>
                <a:gd name="connsiteY310" fmla="*/ 703269 h 2922588"/>
                <a:gd name="connsiteX311" fmla="*/ 1206484 w 5984876"/>
                <a:gd name="connsiteY311" fmla="*/ 696045 h 2922588"/>
                <a:gd name="connsiteX312" fmla="*/ 1111808 w 5984876"/>
                <a:gd name="connsiteY312" fmla="*/ 694694 h 2922588"/>
                <a:gd name="connsiteX313" fmla="*/ 1093762 w 5984876"/>
                <a:gd name="connsiteY313" fmla="*/ 701990 h 2922588"/>
                <a:gd name="connsiteX314" fmla="*/ 1090607 w 5984876"/>
                <a:gd name="connsiteY314" fmla="*/ 709606 h 2922588"/>
                <a:gd name="connsiteX315" fmla="*/ 1077930 w 5984876"/>
                <a:gd name="connsiteY315" fmla="*/ 714857 h 2922588"/>
                <a:gd name="connsiteX316" fmla="*/ 1076119 w 5984876"/>
                <a:gd name="connsiteY316" fmla="*/ 719230 h 2922588"/>
                <a:gd name="connsiteX317" fmla="*/ 1093572 w 5984876"/>
                <a:gd name="connsiteY317" fmla="*/ 711472 h 2922588"/>
                <a:gd name="connsiteX318" fmla="*/ 1096970 w 5984876"/>
                <a:gd name="connsiteY318" fmla="*/ 703269 h 2922588"/>
                <a:gd name="connsiteX319" fmla="*/ 1110557 w 5984876"/>
                <a:gd name="connsiteY319" fmla="*/ 697641 h 2922588"/>
                <a:gd name="connsiteX320" fmla="*/ 3742296 w 5984876"/>
                <a:gd name="connsiteY320" fmla="*/ 694693 h 2922588"/>
                <a:gd name="connsiteX321" fmla="*/ 3724249 w 5984876"/>
                <a:gd name="connsiteY321" fmla="*/ 701990 h 2922588"/>
                <a:gd name="connsiteX322" fmla="*/ 3721094 w 5984876"/>
                <a:gd name="connsiteY322" fmla="*/ 709606 h 2922588"/>
                <a:gd name="connsiteX323" fmla="*/ 3704473 w 5984876"/>
                <a:gd name="connsiteY323" fmla="*/ 716491 h 2922588"/>
                <a:gd name="connsiteX324" fmla="*/ 3698637 w 5984876"/>
                <a:gd name="connsiteY324" fmla="*/ 730243 h 2922588"/>
                <a:gd name="connsiteX325" fmla="*/ 3683605 w 5984876"/>
                <a:gd name="connsiteY325" fmla="*/ 736322 h 2922588"/>
                <a:gd name="connsiteX326" fmla="*/ 3682328 w 5984876"/>
                <a:gd name="connsiteY326" fmla="*/ 739406 h 2922588"/>
                <a:gd name="connsiteX327" fmla="*/ 3700602 w 5984876"/>
                <a:gd name="connsiteY327" fmla="*/ 731836 h 2922588"/>
                <a:gd name="connsiteX328" fmla="*/ 3705232 w 5984876"/>
                <a:gd name="connsiteY328" fmla="*/ 719841 h 2922588"/>
                <a:gd name="connsiteX329" fmla="*/ 3720169 w 5984876"/>
                <a:gd name="connsiteY329" fmla="*/ 713201 h 2922588"/>
                <a:gd name="connsiteX330" fmla="*/ 3724283 w 5984876"/>
                <a:gd name="connsiteY330" fmla="*/ 703269 h 2922588"/>
                <a:gd name="connsiteX331" fmla="*/ 3741722 w 5984876"/>
                <a:gd name="connsiteY331" fmla="*/ 696045 h 2922588"/>
                <a:gd name="connsiteX332" fmla="*/ 1675371 w 5984876"/>
                <a:gd name="connsiteY332" fmla="*/ 694693 h 2922588"/>
                <a:gd name="connsiteX333" fmla="*/ 1657324 w 5984876"/>
                <a:gd name="connsiteY333" fmla="*/ 701990 h 2922588"/>
                <a:gd name="connsiteX334" fmla="*/ 1654169 w 5984876"/>
                <a:gd name="connsiteY334" fmla="*/ 709606 h 2922588"/>
                <a:gd name="connsiteX335" fmla="*/ 1641492 w 5984876"/>
                <a:gd name="connsiteY335" fmla="*/ 714857 h 2922588"/>
                <a:gd name="connsiteX336" fmla="*/ 1639681 w 5984876"/>
                <a:gd name="connsiteY336" fmla="*/ 719230 h 2922588"/>
                <a:gd name="connsiteX337" fmla="*/ 1657136 w 5984876"/>
                <a:gd name="connsiteY337" fmla="*/ 711472 h 2922588"/>
                <a:gd name="connsiteX338" fmla="*/ 1660533 w 5984876"/>
                <a:gd name="connsiteY338" fmla="*/ 703269 h 2922588"/>
                <a:gd name="connsiteX339" fmla="*/ 1674120 w 5984876"/>
                <a:gd name="connsiteY339" fmla="*/ 697641 h 2922588"/>
                <a:gd name="connsiteX340" fmla="*/ 3274096 w 5984876"/>
                <a:gd name="connsiteY340" fmla="*/ 694426 h 2922588"/>
                <a:gd name="connsiteX341" fmla="*/ 3256210 w 5984876"/>
                <a:gd name="connsiteY341" fmla="*/ 701330 h 2922588"/>
                <a:gd name="connsiteX342" fmla="*/ 3252782 w 5984876"/>
                <a:gd name="connsiteY342" fmla="*/ 709606 h 2922588"/>
                <a:gd name="connsiteX343" fmla="*/ 3236159 w 5984876"/>
                <a:gd name="connsiteY343" fmla="*/ 716492 h 2922588"/>
                <a:gd name="connsiteX344" fmla="*/ 3235268 w 5984876"/>
                <a:gd name="connsiteY344" fmla="*/ 718592 h 2922588"/>
                <a:gd name="connsiteX345" fmla="*/ 3252769 w 5984876"/>
                <a:gd name="connsiteY345" fmla="*/ 710998 h 2922588"/>
                <a:gd name="connsiteX346" fmla="*/ 3255970 w 5984876"/>
                <a:gd name="connsiteY346" fmla="*/ 703269 h 2922588"/>
                <a:gd name="connsiteX347" fmla="*/ 3273409 w 5984876"/>
                <a:gd name="connsiteY347" fmla="*/ 696045 h 2922588"/>
                <a:gd name="connsiteX348" fmla="*/ 2710534 w 5984876"/>
                <a:gd name="connsiteY348" fmla="*/ 694426 h 2922588"/>
                <a:gd name="connsiteX349" fmla="*/ 2692647 w 5984876"/>
                <a:gd name="connsiteY349" fmla="*/ 701330 h 2922588"/>
                <a:gd name="connsiteX350" fmla="*/ 2689219 w 5984876"/>
                <a:gd name="connsiteY350" fmla="*/ 709606 h 2922588"/>
                <a:gd name="connsiteX351" fmla="*/ 2672710 w 5984876"/>
                <a:gd name="connsiteY351" fmla="*/ 716445 h 2922588"/>
                <a:gd name="connsiteX352" fmla="*/ 2671846 w 5984876"/>
                <a:gd name="connsiteY352" fmla="*/ 718531 h 2922588"/>
                <a:gd name="connsiteX353" fmla="*/ 2689207 w 5984876"/>
                <a:gd name="connsiteY353" fmla="*/ 710998 h 2922588"/>
                <a:gd name="connsiteX354" fmla="*/ 2692408 w 5984876"/>
                <a:gd name="connsiteY354" fmla="*/ 703269 h 2922588"/>
                <a:gd name="connsiteX355" fmla="*/ 2709847 w 5984876"/>
                <a:gd name="connsiteY355" fmla="*/ 696045 h 2922588"/>
                <a:gd name="connsiteX356" fmla="*/ 2146971 w 5984876"/>
                <a:gd name="connsiteY356" fmla="*/ 694426 h 2922588"/>
                <a:gd name="connsiteX357" fmla="*/ 2129085 w 5984876"/>
                <a:gd name="connsiteY357" fmla="*/ 701330 h 2922588"/>
                <a:gd name="connsiteX358" fmla="*/ 2125657 w 5984876"/>
                <a:gd name="connsiteY358" fmla="*/ 709606 h 2922588"/>
                <a:gd name="connsiteX359" fmla="*/ 2109148 w 5984876"/>
                <a:gd name="connsiteY359" fmla="*/ 716445 h 2922588"/>
                <a:gd name="connsiteX360" fmla="*/ 2107994 w 5984876"/>
                <a:gd name="connsiteY360" fmla="*/ 719230 h 2922588"/>
                <a:gd name="connsiteX361" fmla="*/ 2125447 w 5984876"/>
                <a:gd name="connsiteY361" fmla="*/ 711472 h 2922588"/>
                <a:gd name="connsiteX362" fmla="*/ 2128845 w 5984876"/>
                <a:gd name="connsiteY362" fmla="*/ 703269 h 2922588"/>
                <a:gd name="connsiteX363" fmla="*/ 2146284 w 5984876"/>
                <a:gd name="connsiteY363" fmla="*/ 696045 h 2922588"/>
                <a:gd name="connsiteX364" fmla="*/ 3461424 w 5984876"/>
                <a:gd name="connsiteY364" fmla="*/ 694108 h 2922588"/>
                <a:gd name="connsiteX365" fmla="*/ 3443258 w 5984876"/>
                <a:gd name="connsiteY365" fmla="*/ 701632 h 2922588"/>
                <a:gd name="connsiteX366" fmla="*/ 3442693 w 5984876"/>
                <a:gd name="connsiteY366" fmla="*/ 702965 h 2922588"/>
                <a:gd name="connsiteX367" fmla="*/ 3460785 w 5984876"/>
                <a:gd name="connsiteY367" fmla="*/ 695649 h 2922588"/>
                <a:gd name="connsiteX368" fmla="*/ 3366174 w 5984876"/>
                <a:gd name="connsiteY368" fmla="*/ 694108 h 2922588"/>
                <a:gd name="connsiteX369" fmla="*/ 3348192 w 5984876"/>
                <a:gd name="connsiteY369" fmla="*/ 701556 h 2922588"/>
                <a:gd name="connsiteX370" fmla="*/ 3344857 w 5984876"/>
                <a:gd name="connsiteY370" fmla="*/ 709606 h 2922588"/>
                <a:gd name="connsiteX371" fmla="*/ 3332086 w 5984876"/>
                <a:gd name="connsiteY371" fmla="*/ 714896 h 2922588"/>
                <a:gd name="connsiteX372" fmla="*/ 3330588 w 5984876"/>
                <a:gd name="connsiteY372" fmla="*/ 718427 h 2922588"/>
                <a:gd name="connsiteX373" fmla="*/ 3348181 w 5984876"/>
                <a:gd name="connsiteY373" fmla="*/ 710607 h 2922588"/>
                <a:gd name="connsiteX374" fmla="*/ 3351220 w 5984876"/>
                <a:gd name="connsiteY374" fmla="*/ 703269 h 2922588"/>
                <a:gd name="connsiteX375" fmla="*/ 3364690 w 5984876"/>
                <a:gd name="connsiteY375" fmla="*/ 697689 h 2922588"/>
                <a:gd name="connsiteX376" fmla="*/ 2616874 w 5984876"/>
                <a:gd name="connsiteY376" fmla="*/ 694108 h 2922588"/>
                <a:gd name="connsiteX377" fmla="*/ 2596975 w 5984876"/>
                <a:gd name="connsiteY377" fmla="*/ 702350 h 2922588"/>
                <a:gd name="connsiteX378" fmla="*/ 2593969 w 5984876"/>
                <a:gd name="connsiteY378" fmla="*/ 709606 h 2922588"/>
                <a:gd name="connsiteX379" fmla="*/ 2577460 w 5984876"/>
                <a:gd name="connsiteY379" fmla="*/ 716445 h 2922588"/>
                <a:gd name="connsiteX380" fmla="*/ 2571744 w 5984876"/>
                <a:gd name="connsiteY380" fmla="*/ 730243 h 2922588"/>
                <a:gd name="connsiteX381" fmla="*/ 2558158 w 5984876"/>
                <a:gd name="connsiteY381" fmla="*/ 735871 h 2922588"/>
                <a:gd name="connsiteX382" fmla="*/ 2556907 w 5984876"/>
                <a:gd name="connsiteY382" fmla="*/ 738820 h 2922588"/>
                <a:gd name="connsiteX383" fmla="*/ 2573347 w 5984876"/>
                <a:gd name="connsiteY383" fmla="*/ 732172 h 2922588"/>
                <a:gd name="connsiteX384" fmla="*/ 2578107 w 5984876"/>
                <a:gd name="connsiteY384" fmla="*/ 719841 h 2922588"/>
                <a:gd name="connsiteX385" fmla="*/ 2593044 w 5984876"/>
                <a:gd name="connsiteY385" fmla="*/ 713201 h 2922588"/>
                <a:gd name="connsiteX386" fmla="*/ 2597158 w 5984876"/>
                <a:gd name="connsiteY386" fmla="*/ 703269 h 2922588"/>
                <a:gd name="connsiteX387" fmla="*/ 2616376 w 5984876"/>
                <a:gd name="connsiteY387" fmla="*/ 695308 h 2922588"/>
                <a:gd name="connsiteX388" fmla="*/ 2521624 w 5984876"/>
                <a:gd name="connsiteY388" fmla="*/ 694108 h 2922588"/>
                <a:gd name="connsiteX389" fmla="*/ 2503458 w 5984876"/>
                <a:gd name="connsiteY389" fmla="*/ 701632 h 2922588"/>
                <a:gd name="connsiteX390" fmla="*/ 2500074 w 5984876"/>
                <a:gd name="connsiteY390" fmla="*/ 709606 h 2922588"/>
                <a:gd name="connsiteX391" fmla="*/ 2485832 w 5984876"/>
                <a:gd name="connsiteY391" fmla="*/ 715365 h 2922588"/>
                <a:gd name="connsiteX392" fmla="*/ 2484231 w 5984876"/>
                <a:gd name="connsiteY392" fmla="*/ 719230 h 2922588"/>
                <a:gd name="connsiteX393" fmla="*/ 2501870 w 5984876"/>
                <a:gd name="connsiteY393" fmla="*/ 711390 h 2922588"/>
                <a:gd name="connsiteX394" fmla="*/ 2505315 w 5984876"/>
                <a:gd name="connsiteY394" fmla="*/ 703269 h 2922588"/>
                <a:gd name="connsiteX395" fmla="*/ 2520346 w 5984876"/>
                <a:gd name="connsiteY395" fmla="*/ 697191 h 2922588"/>
                <a:gd name="connsiteX396" fmla="*/ 2334299 w 5984876"/>
                <a:gd name="connsiteY396" fmla="*/ 694108 h 2922588"/>
                <a:gd name="connsiteX397" fmla="*/ 2316317 w 5984876"/>
                <a:gd name="connsiteY397" fmla="*/ 701556 h 2922588"/>
                <a:gd name="connsiteX398" fmla="*/ 2312982 w 5984876"/>
                <a:gd name="connsiteY398" fmla="*/ 709606 h 2922588"/>
                <a:gd name="connsiteX399" fmla="*/ 2296360 w 5984876"/>
                <a:gd name="connsiteY399" fmla="*/ 716492 h 2922588"/>
                <a:gd name="connsiteX400" fmla="*/ 2290524 w 5984876"/>
                <a:gd name="connsiteY400" fmla="*/ 730243 h 2922588"/>
                <a:gd name="connsiteX401" fmla="*/ 2275492 w 5984876"/>
                <a:gd name="connsiteY401" fmla="*/ 736322 h 2922588"/>
                <a:gd name="connsiteX402" fmla="*/ 2274215 w 5984876"/>
                <a:gd name="connsiteY402" fmla="*/ 739406 h 2922588"/>
                <a:gd name="connsiteX403" fmla="*/ 2290734 w 5984876"/>
                <a:gd name="connsiteY403" fmla="*/ 732563 h 2922588"/>
                <a:gd name="connsiteX404" fmla="*/ 2295764 w 5984876"/>
                <a:gd name="connsiteY404" fmla="*/ 719841 h 2922588"/>
                <a:gd name="connsiteX405" fmla="*/ 2312273 w 5984876"/>
                <a:gd name="connsiteY405" fmla="*/ 712678 h 2922588"/>
                <a:gd name="connsiteX406" fmla="*/ 2316170 w 5984876"/>
                <a:gd name="connsiteY406" fmla="*/ 703269 h 2922588"/>
                <a:gd name="connsiteX407" fmla="*/ 2333473 w 5984876"/>
                <a:gd name="connsiteY407" fmla="*/ 696102 h 2922588"/>
                <a:gd name="connsiteX408" fmla="*/ 1489749 w 5984876"/>
                <a:gd name="connsiteY408" fmla="*/ 694108 h 2922588"/>
                <a:gd name="connsiteX409" fmla="*/ 1471583 w 5984876"/>
                <a:gd name="connsiteY409" fmla="*/ 701632 h 2922588"/>
                <a:gd name="connsiteX410" fmla="*/ 1471018 w 5984876"/>
                <a:gd name="connsiteY410" fmla="*/ 702965 h 2922588"/>
                <a:gd name="connsiteX411" fmla="*/ 1489111 w 5984876"/>
                <a:gd name="connsiteY411" fmla="*/ 695649 h 2922588"/>
                <a:gd name="connsiteX412" fmla="*/ 1394499 w 5984876"/>
                <a:gd name="connsiteY412" fmla="*/ 694108 h 2922588"/>
                <a:gd name="connsiteX413" fmla="*/ 1376333 w 5984876"/>
                <a:gd name="connsiteY413" fmla="*/ 701632 h 2922588"/>
                <a:gd name="connsiteX414" fmla="*/ 1372949 w 5984876"/>
                <a:gd name="connsiteY414" fmla="*/ 709606 h 2922588"/>
                <a:gd name="connsiteX415" fmla="*/ 1358707 w 5984876"/>
                <a:gd name="connsiteY415" fmla="*/ 715365 h 2922588"/>
                <a:gd name="connsiteX416" fmla="*/ 1357106 w 5984876"/>
                <a:gd name="connsiteY416" fmla="*/ 719230 h 2922588"/>
                <a:gd name="connsiteX417" fmla="*/ 1374745 w 5984876"/>
                <a:gd name="connsiteY417" fmla="*/ 711390 h 2922588"/>
                <a:gd name="connsiteX418" fmla="*/ 1378190 w 5984876"/>
                <a:gd name="connsiteY418" fmla="*/ 703269 h 2922588"/>
                <a:gd name="connsiteX419" fmla="*/ 1393221 w 5984876"/>
                <a:gd name="connsiteY419" fmla="*/ 697191 h 2922588"/>
                <a:gd name="connsiteX420" fmla="*/ 3929737 w 5984876"/>
                <a:gd name="connsiteY420" fmla="*/ 694107 h 2922588"/>
                <a:gd name="connsiteX421" fmla="*/ 3911754 w 5984876"/>
                <a:gd name="connsiteY421" fmla="*/ 701556 h 2922588"/>
                <a:gd name="connsiteX422" fmla="*/ 3908420 w 5984876"/>
                <a:gd name="connsiteY422" fmla="*/ 709606 h 2922588"/>
                <a:gd name="connsiteX423" fmla="*/ 3893826 w 5984876"/>
                <a:gd name="connsiteY423" fmla="*/ 715651 h 2922588"/>
                <a:gd name="connsiteX424" fmla="*/ 3892344 w 5984876"/>
                <a:gd name="connsiteY424" fmla="*/ 719230 h 2922588"/>
                <a:gd name="connsiteX425" fmla="*/ 3911744 w 5984876"/>
                <a:gd name="connsiteY425" fmla="*/ 710607 h 2922588"/>
                <a:gd name="connsiteX426" fmla="*/ 3914783 w 5984876"/>
                <a:gd name="connsiteY426" fmla="*/ 703269 h 2922588"/>
                <a:gd name="connsiteX427" fmla="*/ 3928253 w 5984876"/>
                <a:gd name="connsiteY427" fmla="*/ 697689 h 2922588"/>
                <a:gd name="connsiteX428" fmla="*/ 3085187 w 5984876"/>
                <a:gd name="connsiteY428" fmla="*/ 694107 h 2922588"/>
                <a:gd name="connsiteX429" fmla="*/ 3065288 w 5984876"/>
                <a:gd name="connsiteY429" fmla="*/ 702349 h 2922588"/>
                <a:gd name="connsiteX430" fmla="*/ 3062282 w 5984876"/>
                <a:gd name="connsiteY430" fmla="*/ 709606 h 2922588"/>
                <a:gd name="connsiteX431" fmla="*/ 3049605 w 5984876"/>
                <a:gd name="connsiteY431" fmla="*/ 714857 h 2922588"/>
                <a:gd name="connsiteX432" fmla="*/ 3047794 w 5984876"/>
                <a:gd name="connsiteY432" fmla="*/ 719230 h 2922588"/>
                <a:gd name="connsiteX433" fmla="*/ 3065247 w 5984876"/>
                <a:gd name="connsiteY433" fmla="*/ 711472 h 2922588"/>
                <a:gd name="connsiteX434" fmla="*/ 3068645 w 5984876"/>
                <a:gd name="connsiteY434" fmla="*/ 703269 h 2922588"/>
                <a:gd name="connsiteX435" fmla="*/ 3084032 w 5984876"/>
                <a:gd name="connsiteY435" fmla="*/ 696895 h 2922588"/>
                <a:gd name="connsiteX436" fmla="*/ 2897862 w 5984876"/>
                <a:gd name="connsiteY436" fmla="*/ 694107 h 2922588"/>
                <a:gd name="connsiteX437" fmla="*/ 2879879 w 5984876"/>
                <a:gd name="connsiteY437" fmla="*/ 701556 h 2922588"/>
                <a:gd name="connsiteX438" fmla="*/ 2876544 w 5984876"/>
                <a:gd name="connsiteY438" fmla="*/ 709606 h 2922588"/>
                <a:gd name="connsiteX439" fmla="*/ 2858119 w 5984876"/>
                <a:gd name="connsiteY439" fmla="*/ 717238 h 2922588"/>
                <a:gd name="connsiteX440" fmla="*/ 2852732 w 5984876"/>
                <a:gd name="connsiteY440" fmla="*/ 730243 h 2922588"/>
                <a:gd name="connsiteX441" fmla="*/ 2839262 w 5984876"/>
                <a:gd name="connsiteY441" fmla="*/ 735823 h 2922588"/>
                <a:gd name="connsiteX442" fmla="*/ 2837778 w 5984876"/>
                <a:gd name="connsiteY442" fmla="*/ 739406 h 2922588"/>
                <a:gd name="connsiteX443" fmla="*/ 2854163 w 5984876"/>
                <a:gd name="connsiteY443" fmla="*/ 732619 h 2922588"/>
                <a:gd name="connsiteX444" fmla="*/ 2859095 w 5984876"/>
                <a:gd name="connsiteY444" fmla="*/ 719841 h 2922588"/>
                <a:gd name="connsiteX445" fmla="*/ 2875977 w 5984876"/>
                <a:gd name="connsiteY445" fmla="*/ 712337 h 2922588"/>
                <a:gd name="connsiteX446" fmla="*/ 2879733 w 5984876"/>
                <a:gd name="connsiteY446" fmla="*/ 703269 h 2922588"/>
                <a:gd name="connsiteX447" fmla="*/ 2897036 w 5984876"/>
                <a:gd name="connsiteY447" fmla="*/ 696102 h 2922588"/>
                <a:gd name="connsiteX448" fmla="*/ 2802612 w 5984876"/>
                <a:gd name="connsiteY448" fmla="*/ 694107 h 2922588"/>
                <a:gd name="connsiteX449" fmla="*/ 2784629 w 5984876"/>
                <a:gd name="connsiteY449" fmla="*/ 701556 h 2922588"/>
                <a:gd name="connsiteX450" fmla="*/ 2781294 w 5984876"/>
                <a:gd name="connsiteY450" fmla="*/ 709606 h 2922588"/>
                <a:gd name="connsiteX451" fmla="*/ 2768525 w 5984876"/>
                <a:gd name="connsiteY451" fmla="*/ 714896 h 2922588"/>
                <a:gd name="connsiteX452" fmla="*/ 2766957 w 5984876"/>
                <a:gd name="connsiteY452" fmla="*/ 718591 h 2922588"/>
                <a:gd name="connsiteX453" fmla="*/ 2784457 w 5984876"/>
                <a:gd name="connsiteY453" fmla="*/ 710998 h 2922588"/>
                <a:gd name="connsiteX454" fmla="*/ 2787658 w 5984876"/>
                <a:gd name="connsiteY454" fmla="*/ 703269 h 2922588"/>
                <a:gd name="connsiteX455" fmla="*/ 2801128 w 5984876"/>
                <a:gd name="connsiteY455" fmla="*/ 697689 h 2922588"/>
                <a:gd name="connsiteX456" fmla="*/ 2053312 w 5984876"/>
                <a:gd name="connsiteY456" fmla="*/ 694107 h 2922588"/>
                <a:gd name="connsiteX457" fmla="*/ 2033413 w 5984876"/>
                <a:gd name="connsiteY457" fmla="*/ 702349 h 2922588"/>
                <a:gd name="connsiteX458" fmla="*/ 2030407 w 5984876"/>
                <a:gd name="connsiteY458" fmla="*/ 709606 h 2922588"/>
                <a:gd name="connsiteX459" fmla="*/ 2013898 w 5984876"/>
                <a:gd name="connsiteY459" fmla="*/ 716445 h 2922588"/>
                <a:gd name="connsiteX460" fmla="*/ 2008182 w 5984876"/>
                <a:gd name="connsiteY460" fmla="*/ 730243 h 2922588"/>
                <a:gd name="connsiteX461" fmla="*/ 1994595 w 5984876"/>
                <a:gd name="connsiteY461" fmla="*/ 735871 h 2922588"/>
                <a:gd name="connsiteX462" fmla="*/ 1993344 w 5984876"/>
                <a:gd name="connsiteY462" fmla="*/ 738820 h 2922588"/>
                <a:gd name="connsiteX463" fmla="*/ 2009786 w 5984876"/>
                <a:gd name="connsiteY463" fmla="*/ 732171 h 2922588"/>
                <a:gd name="connsiteX464" fmla="*/ 2014545 w 5984876"/>
                <a:gd name="connsiteY464" fmla="*/ 719841 h 2922588"/>
                <a:gd name="connsiteX465" fmla="*/ 2029481 w 5984876"/>
                <a:gd name="connsiteY465" fmla="*/ 713202 h 2922588"/>
                <a:gd name="connsiteX466" fmla="*/ 2033595 w 5984876"/>
                <a:gd name="connsiteY466" fmla="*/ 703269 h 2922588"/>
                <a:gd name="connsiteX467" fmla="*/ 2052815 w 5984876"/>
                <a:gd name="connsiteY467" fmla="*/ 695308 h 2922588"/>
                <a:gd name="connsiteX468" fmla="*/ 1958062 w 5984876"/>
                <a:gd name="connsiteY468" fmla="*/ 694107 h 2922588"/>
                <a:gd name="connsiteX469" fmla="*/ 1939896 w 5984876"/>
                <a:gd name="connsiteY469" fmla="*/ 701631 h 2922588"/>
                <a:gd name="connsiteX470" fmla="*/ 1936512 w 5984876"/>
                <a:gd name="connsiteY470" fmla="*/ 709606 h 2922588"/>
                <a:gd name="connsiteX471" fmla="*/ 1922270 w 5984876"/>
                <a:gd name="connsiteY471" fmla="*/ 715365 h 2922588"/>
                <a:gd name="connsiteX472" fmla="*/ 1920669 w 5984876"/>
                <a:gd name="connsiteY472" fmla="*/ 719230 h 2922588"/>
                <a:gd name="connsiteX473" fmla="*/ 1938306 w 5984876"/>
                <a:gd name="connsiteY473" fmla="*/ 711390 h 2922588"/>
                <a:gd name="connsiteX474" fmla="*/ 1941752 w 5984876"/>
                <a:gd name="connsiteY474" fmla="*/ 703269 h 2922588"/>
                <a:gd name="connsiteX475" fmla="*/ 1956785 w 5984876"/>
                <a:gd name="connsiteY475" fmla="*/ 697191 h 2922588"/>
                <a:gd name="connsiteX476" fmla="*/ 1770737 w 5984876"/>
                <a:gd name="connsiteY476" fmla="*/ 694107 h 2922588"/>
                <a:gd name="connsiteX477" fmla="*/ 1752754 w 5984876"/>
                <a:gd name="connsiteY477" fmla="*/ 701556 h 2922588"/>
                <a:gd name="connsiteX478" fmla="*/ 1749419 w 5984876"/>
                <a:gd name="connsiteY478" fmla="*/ 709606 h 2922588"/>
                <a:gd name="connsiteX479" fmla="*/ 1732798 w 5984876"/>
                <a:gd name="connsiteY479" fmla="*/ 716491 h 2922588"/>
                <a:gd name="connsiteX480" fmla="*/ 1726962 w 5984876"/>
                <a:gd name="connsiteY480" fmla="*/ 730243 h 2922588"/>
                <a:gd name="connsiteX481" fmla="*/ 1711930 w 5984876"/>
                <a:gd name="connsiteY481" fmla="*/ 736322 h 2922588"/>
                <a:gd name="connsiteX482" fmla="*/ 1710653 w 5984876"/>
                <a:gd name="connsiteY482" fmla="*/ 739406 h 2922588"/>
                <a:gd name="connsiteX483" fmla="*/ 1727172 w 5984876"/>
                <a:gd name="connsiteY483" fmla="*/ 732563 h 2922588"/>
                <a:gd name="connsiteX484" fmla="*/ 1732202 w 5984876"/>
                <a:gd name="connsiteY484" fmla="*/ 719841 h 2922588"/>
                <a:gd name="connsiteX485" fmla="*/ 1748711 w 5984876"/>
                <a:gd name="connsiteY485" fmla="*/ 712678 h 2922588"/>
                <a:gd name="connsiteX486" fmla="*/ 1752608 w 5984876"/>
                <a:gd name="connsiteY486" fmla="*/ 703269 h 2922588"/>
                <a:gd name="connsiteX487" fmla="*/ 1769911 w 5984876"/>
                <a:gd name="connsiteY487" fmla="*/ 696102 h 2922588"/>
                <a:gd name="connsiteX488" fmla="*/ 3556773 w 5984876"/>
                <a:gd name="connsiteY488" fmla="*/ 693868 h 2922588"/>
                <a:gd name="connsiteX489" fmla="*/ 3538789 w 5984876"/>
                <a:gd name="connsiteY489" fmla="*/ 700970 h 2922588"/>
                <a:gd name="connsiteX490" fmla="*/ 3537942 w 5984876"/>
                <a:gd name="connsiteY490" fmla="*/ 702965 h 2922588"/>
                <a:gd name="connsiteX491" fmla="*/ 3556035 w 5984876"/>
                <a:gd name="connsiteY491" fmla="*/ 695649 h 2922588"/>
                <a:gd name="connsiteX492" fmla="*/ 2429648 w 5984876"/>
                <a:gd name="connsiteY492" fmla="*/ 693868 h 2922588"/>
                <a:gd name="connsiteX493" fmla="*/ 2411838 w 5984876"/>
                <a:gd name="connsiteY493" fmla="*/ 700901 h 2922588"/>
                <a:gd name="connsiteX494" fmla="*/ 2411017 w 5984876"/>
                <a:gd name="connsiteY494" fmla="*/ 702884 h 2922588"/>
                <a:gd name="connsiteX495" fmla="*/ 2428910 w 5984876"/>
                <a:gd name="connsiteY495" fmla="*/ 695649 h 2922588"/>
                <a:gd name="connsiteX496" fmla="*/ 1585098 w 5984876"/>
                <a:gd name="connsiteY496" fmla="*/ 693868 h 2922588"/>
                <a:gd name="connsiteX497" fmla="*/ 1565389 w 5984876"/>
                <a:gd name="connsiteY497" fmla="*/ 701651 h 2922588"/>
                <a:gd name="connsiteX498" fmla="*/ 1562094 w 5984876"/>
                <a:gd name="connsiteY498" fmla="*/ 709606 h 2922588"/>
                <a:gd name="connsiteX499" fmla="*/ 1545585 w 5984876"/>
                <a:gd name="connsiteY499" fmla="*/ 716445 h 2922588"/>
                <a:gd name="connsiteX500" fmla="*/ 1544431 w 5984876"/>
                <a:gd name="connsiteY500" fmla="*/ 719230 h 2922588"/>
                <a:gd name="connsiteX501" fmla="*/ 1561885 w 5984876"/>
                <a:gd name="connsiteY501" fmla="*/ 711472 h 2922588"/>
                <a:gd name="connsiteX502" fmla="*/ 1565283 w 5984876"/>
                <a:gd name="connsiteY502" fmla="*/ 703269 h 2922588"/>
                <a:gd name="connsiteX503" fmla="*/ 1584501 w 5984876"/>
                <a:gd name="connsiteY503" fmla="*/ 695308 h 2922588"/>
                <a:gd name="connsiteX504" fmla="*/ 1302523 w 5984876"/>
                <a:gd name="connsiteY504" fmla="*/ 693868 h 2922588"/>
                <a:gd name="connsiteX505" fmla="*/ 1284713 w 5984876"/>
                <a:gd name="connsiteY505" fmla="*/ 700901 h 2922588"/>
                <a:gd name="connsiteX506" fmla="*/ 1281107 w 5984876"/>
                <a:gd name="connsiteY506" fmla="*/ 709606 h 2922588"/>
                <a:gd name="connsiteX507" fmla="*/ 1264485 w 5984876"/>
                <a:gd name="connsiteY507" fmla="*/ 716492 h 2922588"/>
                <a:gd name="connsiteX508" fmla="*/ 1263664 w 5984876"/>
                <a:gd name="connsiteY508" fmla="*/ 718427 h 2922588"/>
                <a:gd name="connsiteX509" fmla="*/ 1281256 w 5984876"/>
                <a:gd name="connsiteY509" fmla="*/ 710607 h 2922588"/>
                <a:gd name="connsiteX510" fmla="*/ 1284295 w 5984876"/>
                <a:gd name="connsiteY510" fmla="*/ 703269 h 2922588"/>
                <a:gd name="connsiteX511" fmla="*/ 1301598 w 5984876"/>
                <a:gd name="connsiteY511" fmla="*/ 696102 h 2922588"/>
                <a:gd name="connsiteX512" fmla="*/ 3837761 w 5984876"/>
                <a:gd name="connsiteY512" fmla="*/ 693867 h 2922588"/>
                <a:gd name="connsiteX513" fmla="*/ 3819950 w 5984876"/>
                <a:gd name="connsiteY513" fmla="*/ 700901 h 2922588"/>
                <a:gd name="connsiteX514" fmla="*/ 3816344 w 5984876"/>
                <a:gd name="connsiteY514" fmla="*/ 709606 h 2922588"/>
                <a:gd name="connsiteX515" fmla="*/ 3799723 w 5984876"/>
                <a:gd name="connsiteY515" fmla="*/ 716491 h 2922588"/>
                <a:gd name="connsiteX516" fmla="*/ 3798832 w 5984876"/>
                <a:gd name="connsiteY516" fmla="*/ 718592 h 2922588"/>
                <a:gd name="connsiteX517" fmla="*/ 3816332 w 5984876"/>
                <a:gd name="connsiteY517" fmla="*/ 710998 h 2922588"/>
                <a:gd name="connsiteX518" fmla="*/ 3819533 w 5984876"/>
                <a:gd name="connsiteY518" fmla="*/ 703269 h 2922588"/>
                <a:gd name="connsiteX519" fmla="*/ 3836836 w 5984876"/>
                <a:gd name="connsiteY519" fmla="*/ 696102 h 2922588"/>
                <a:gd name="connsiteX520" fmla="*/ 2993211 w 5984876"/>
                <a:gd name="connsiteY520" fmla="*/ 693867 h 2922588"/>
                <a:gd name="connsiteX521" fmla="*/ 2975227 w 5984876"/>
                <a:gd name="connsiteY521" fmla="*/ 700970 h 2922588"/>
                <a:gd name="connsiteX522" fmla="*/ 2974381 w 5984876"/>
                <a:gd name="connsiteY522" fmla="*/ 702964 h 2922588"/>
                <a:gd name="connsiteX523" fmla="*/ 2992473 w 5984876"/>
                <a:gd name="connsiteY523" fmla="*/ 695649 h 2922588"/>
                <a:gd name="connsiteX524" fmla="*/ 1866086 w 5984876"/>
                <a:gd name="connsiteY524" fmla="*/ 693867 h 2922588"/>
                <a:gd name="connsiteX525" fmla="*/ 1848275 w 5984876"/>
                <a:gd name="connsiteY525" fmla="*/ 700901 h 2922588"/>
                <a:gd name="connsiteX526" fmla="*/ 1844669 w 5984876"/>
                <a:gd name="connsiteY526" fmla="*/ 709606 h 2922588"/>
                <a:gd name="connsiteX527" fmla="*/ 1826244 w 5984876"/>
                <a:gd name="connsiteY527" fmla="*/ 717238 h 2922588"/>
                <a:gd name="connsiteX528" fmla="*/ 1825419 w 5984876"/>
                <a:gd name="connsiteY528" fmla="*/ 719230 h 2922588"/>
                <a:gd name="connsiteX529" fmla="*/ 1844819 w 5984876"/>
                <a:gd name="connsiteY529" fmla="*/ 710607 h 2922588"/>
                <a:gd name="connsiteX530" fmla="*/ 1847858 w 5984876"/>
                <a:gd name="connsiteY530" fmla="*/ 703269 h 2922588"/>
                <a:gd name="connsiteX531" fmla="*/ 1865161 w 5984876"/>
                <a:gd name="connsiteY531" fmla="*/ 696102 h 2922588"/>
                <a:gd name="connsiteX532" fmla="*/ 3387404 w 5984876"/>
                <a:gd name="connsiteY532" fmla="*/ 676127 h 2922588"/>
                <a:gd name="connsiteX533" fmla="*/ 3371675 w 5984876"/>
                <a:gd name="connsiteY533" fmla="*/ 682642 h 2922588"/>
                <a:gd name="connsiteX534" fmla="*/ 3371178 w 5984876"/>
                <a:gd name="connsiteY534" fmla="*/ 683842 h 2922588"/>
                <a:gd name="connsiteX535" fmla="*/ 3386892 w 5984876"/>
                <a:gd name="connsiteY535" fmla="*/ 677333 h 2922588"/>
                <a:gd name="connsiteX536" fmla="*/ 1320479 w 5984876"/>
                <a:gd name="connsiteY536" fmla="*/ 676127 h 2922588"/>
                <a:gd name="connsiteX537" fmla="*/ 1308330 w 5984876"/>
                <a:gd name="connsiteY537" fmla="*/ 681159 h 2922588"/>
                <a:gd name="connsiteX538" fmla="*/ 1307106 w 5984876"/>
                <a:gd name="connsiteY538" fmla="*/ 683976 h 2922588"/>
                <a:gd name="connsiteX539" fmla="*/ 1319290 w 5984876"/>
                <a:gd name="connsiteY539" fmla="*/ 678929 h 2922588"/>
                <a:gd name="connsiteX540" fmla="*/ 3011104 w 5984876"/>
                <a:gd name="connsiteY540" fmla="*/ 676024 h 2922588"/>
                <a:gd name="connsiteX541" fmla="*/ 2999147 w 5984876"/>
                <a:gd name="connsiteY541" fmla="*/ 680858 h 2922588"/>
                <a:gd name="connsiteX542" fmla="*/ 2997793 w 5984876"/>
                <a:gd name="connsiteY542" fmla="*/ 683976 h 2922588"/>
                <a:gd name="connsiteX543" fmla="*/ 3009885 w 5984876"/>
                <a:gd name="connsiteY543" fmla="*/ 678968 h 2922588"/>
                <a:gd name="connsiteX544" fmla="*/ 1979229 w 5984876"/>
                <a:gd name="connsiteY544" fmla="*/ 676024 h 2922588"/>
                <a:gd name="connsiteX545" fmla="*/ 1963703 w 5984876"/>
                <a:gd name="connsiteY545" fmla="*/ 682301 h 2922588"/>
                <a:gd name="connsiteX546" fmla="*/ 1963065 w 5984876"/>
                <a:gd name="connsiteY546" fmla="*/ 683843 h 2922588"/>
                <a:gd name="connsiteX547" fmla="*/ 1978667 w 5984876"/>
                <a:gd name="connsiteY547" fmla="*/ 677380 h 2922588"/>
                <a:gd name="connsiteX548" fmla="*/ 3482720 w 5984876"/>
                <a:gd name="connsiteY548" fmla="*/ 675972 h 2922588"/>
                <a:gd name="connsiteX549" fmla="*/ 3467066 w 5984876"/>
                <a:gd name="connsiteY549" fmla="*/ 682301 h 2922588"/>
                <a:gd name="connsiteX550" fmla="*/ 3466428 w 5984876"/>
                <a:gd name="connsiteY550" fmla="*/ 683842 h 2922588"/>
                <a:gd name="connsiteX551" fmla="*/ 3482142 w 5984876"/>
                <a:gd name="connsiteY551" fmla="*/ 677334 h 2922588"/>
                <a:gd name="connsiteX552" fmla="*/ 2447670 w 5984876"/>
                <a:gd name="connsiteY552" fmla="*/ 675972 h 2922588"/>
                <a:gd name="connsiteX553" fmla="*/ 2435585 w 5984876"/>
                <a:gd name="connsiteY553" fmla="*/ 680858 h 2922588"/>
                <a:gd name="connsiteX554" fmla="*/ 2434231 w 5984876"/>
                <a:gd name="connsiteY554" fmla="*/ 683976 h 2922588"/>
                <a:gd name="connsiteX555" fmla="*/ 2446415 w 5984876"/>
                <a:gd name="connsiteY555" fmla="*/ 678929 h 2922588"/>
                <a:gd name="connsiteX556" fmla="*/ 1415795 w 5984876"/>
                <a:gd name="connsiteY556" fmla="*/ 675972 h 2922588"/>
                <a:gd name="connsiteX557" fmla="*/ 1400141 w 5984876"/>
                <a:gd name="connsiteY557" fmla="*/ 682301 h 2922588"/>
                <a:gd name="connsiteX558" fmla="*/ 1399503 w 5984876"/>
                <a:gd name="connsiteY558" fmla="*/ 683842 h 2922588"/>
                <a:gd name="connsiteX559" fmla="*/ 1415217 w 5984876"/>
                <a:gd name="connsiteY559" fmla="*/ 677333 h 2922588"/>
                <a:gd name="connsiteX560" fmla="*/ 3951033 w 5984876"/>
                <a:gd name="connsiteY560" fmla="*/ 675971 h 2922588"/>
                <a:gd name="connsiteX561" fmla="*/ 3935379 w 5984876"/>
                <a:gd name="connsiteY561" fmla="*/ 682301 h 2922588"/>
                <a:gd name="connsiteX562" fmla="*/ 3934740 w 5984876"/>
                <a:gd name="connsiteY562" fmla="*/ 683843 h 2922588"/>
                <a:gd name="connsiteX563" fmla="*/ 3950455 w 5984876"/>
                <a:gd name="connsiteY563" fmla="*/ 677334 h 2922588"/>
                <a:gd name="connsiteX564" fmla="*/ 2919158 w 5984876"/>
                <a:gd name="connsiteY564" fmla="*/ 675971 h 2922588"/>
                <a:gd name="connsiteX565" fmla="*/ 2903503 w 5984876"/>
                <a:gd name="connsiteY565" fmla="*/ 682301 h 2922588"/>
                <a:gd name="connsiteX566" fmla="*/ 2902865 w 5984876"/>
                <a:gd name="connsiteY566" fmla="*/ 683843 h 2922588"/>
                <a:gd name="connsiteX567" fmla="*/ 2918580 w 5984876"/>
                <a:gd name="connsiteY567" fmla="*/ 677333 h 2922588"/>
                <a:gd name="connsiteX568" fmla="*/ 1884108 w 5984876"/>
                <a:gd name="connsiteY568" fmla="*/ 675971 h 2922588"/>
                <a:gd name="connsiteX569" fmla="*/ 1872022 w 5984876"/>
                <a:gd name="connsiteY569" fmla="*/ 680858 h 2922588"/>
                <a:gd name="connsiteX570" fmla="*/ 1870668 w 5984876"/>
                <a:gd name="connsiteY570" fmla="*/ 683976 h 2922588"/>
                <a:gd name="connsiteX571" fmla="*/ 1882853 w 5984876"/>
                <a:gd name="connsiteY571" fmla="*/ 678929 h 2922588"/>
                <a:gd name="connsiteX572" fmla="*/ 3857505 w 5984876"/>
                <a:gd name="connsiteY572" fmla="*/ 675386 h 2922588"/>
                <a:gd name="connsiteX573" fmla="*/ 3843566 w 5984876"/>
                <a:gd name="connsiteY573" fmla="*/ 681160 h 2922588"/>
                <a:gd name="connsiteX574" fmla="*/ 3842343 w 5984876"/>
                <a:gd name="connsiteY574" fmla="*/ 683976 h 2922588"/>
                <a:gd name="connsiteX575" fmla="*/ 3856350 w 5984876"/>
                <a:gd name="connsiteY575" fmla="*/ 678174 h 2922588"/>
                <a:gd name="connsiteX576" fmla="*/ 3765430 w 5984876"/>
                <a:gd name="connsiteY576" fmla="*/ 675386 h 2922588"/>
                <a:gd name="connsiteX577" fmla="*/ 3749692 w 5984876"/>
                <a:gd name="connsiteY577" fmla="*/ 681905 h 2922588"/>
                <a:gd name="connsiteX578" fmla="*/ 3749118 w 5984876"/>
                <a:gd name="connsiteY578" fmla="*/ 683257 h 2922588"/>
                <a:gd name="connsiteX579" fmla="*/ 3764796 w 5984876"/>
                <a:gd name="connsiteY579" fmla="*/ 676918 h 2922588"/>
                <a:gd name="connsiteX580" fmla="*/ 3670180 w 5984876"/>
                <a:gd name="connsiteY580" fmla="*/ 675386 h 2922588"/>
                <a:gd name="connsiteX581" fmla="*/ 3654579 w 5984876"/>
                <a:gd name="connsiteY581" fmla="*/ 681848 h 2922588"/>
                <a:gd name="connsiteX582" fmla="*/ 3654021 w 5984876"/>
                <a:gd name="connsiteY582" fmla="*/ 683195 h 2922588"/>
                <a:gd name="connsiteX583" fmla="*/ 3669546 w 5984876"/>
                <a:gd name="connsiteY583" fmla="*/ 676918 h 2922588"/>
                <a:gd name="connsiteX584" fmla="*/ 3574930 w 5984876"/>
                <a:gd name="connsiteY584" fmla="*/ 675386 h 2922588"/>
                <a:gd name="connsiteX585" fmla="*/ 3562928 w 5984876"/>
                <a:gd name="connsiteY585" fmla="*/ 680358 h 2922588"/>
                <a:gd name="connsiteX586" fmla="*/ 3561356 w 5984876"/>
                <a:gd name="connsiteY586" fmla="*/ 683976 h 2922588"/>
                <a:gd name="connsiteX587" fmla="*/ 3573446 w 5984876"/>
                <a:gd name="connsiteY587" fmla="*/ 678968 h 2922588"/>
                <a:gd name="connsiteX588" fmla="*/ 3293943 w 5984876"/>
                <a:gd name="connsiteY588" fmla="*/ 675386 h 2922588"/>
                <a:gd name="connsiteX589" fmla="*/ 3281819 w 5984876"/>
                <a:gd name="connsiteY589" fmla="*/ 680408 h 2922588"/>
                <a:gd name="connsiteX590" fmla="*/ 3280497 w 5984876"/>
                <a:gd name="connsiteY590" fmla="*/ 683382 h 2922588"/>
                <a:gd name="connsiteX591" fmla="*/ 3292670 w 5984876"/>
                <a:gd name="connsiteY591" fmla="*/ 678460 h 2922588"/>
                <a:gd name="connsiteX592" fmla="*/ 3201868 w 5984876"/>
                <a:gd name="connsiteY592" fmla="*/ 675386 h 2922588"/>
                <a:gd name="connsiteX593" fmla="*/ 3186131 w 5984876"/>
                <a:gd name="connsiteY593" fmla="*/ 681904 h 2922588"/>
                <a:gd name="connsiteX594" fmla="*/ 3185557 w 5984876"/>
                <a:gd name="connsiteY594" fmla="*/ 683256 h 2922588"/>
                <a:gd name="connsiteX595" fmla="*/ 3201234 w 5984876"/>
                <a:gd name="connsiteY595" fmla="*/ 676918 h 2922588"/>
                <a:gd name="connsiteX596" fmla="*/ 3106618 w 5984876"/>
                <a:gd name="connsiteY596" fmla="*/ 675386 h 2922588"/>
                <a:gd name="connsiteX597" fmla="*/ 3091016 w 5984876"/>
                <a:gd name="connsiteY597" fmla="*/ 681848 h 2922588"/>
                <a:gd name="connsiteX598" fmla="*/ 3090190 w 5984876"/>
                <a:gd name="connsiteY598" fmla="*/ 683843 h 2922588"/>
                <a:gd name="connsiteX599" fmla="*/ 3105792 w 5984876"/>
                <a:gd name="connsiteY599" fmla="*/ 677380 h 2922588"/>
                <a:gd name="connsiteX600" fmla="*/ 2825630 w 5984876"/>
                <a:gd name="connsiteY600" fmla="*/ 675386 h 2922588"/>
                <a:gd name="connsiteX601" fmla="*/ 2808112 w 5984876"/>
                <a:gd name="connsiteY601" fmla="*/ 682642 h 2922588"/>
                <a:gd name="connsiteX602" fmla="*/ 2807615 w 5984876"/>
                <a:gd name="connsiteY602" fmla="*/ 683843 h 2922588"/>
                <a:gd name="connsiteX603" fmla="*/ 2825133 w 5984876"/>
                <a:gd name="connsiteY603" fmla="*/ 676587 h 2922588"/>
                <a:gd name="connsiteX604" fmla="*/ 2730380 w 5984876"/>
                <a:gd name="connsiteY604" fmla="*/ 675386 h 2922588"/>
                <a:gd name="connsiteX605" fmla="*/ 2718256 w 5984876"/>
                <a:gd name="connsiteY605" fmla="*/ 680408 h 2922588"/>
                <a:gd name="connsiteX606" fmla="*/ 2716934 w 5984876"/>
                <a:gd name="connsiteY606" fmla="*/ 683382 h 2922588"/>
                <a:gd name="connsiteX607" fmla="*/ 2729107 w 5984876"/>
                <a:gd name="connsiteY607" fmla="*/ 678460 h 2922588"/>
                <a:gd name="connsiteX608" fmla="*/ 2638305 w 5984876"/>
                <a:gd name="connsiteY608" fmla="*/ 675386 h 2922588"/>
                <a:gd name="connsiteX609" fmla="*/ 2622704 w 5984876"/>
                <a:gd name="connsiteY609" fmla="*/ 681848 h 2922588"/>
                <a:gd name="connsiteX610" fmla="*/ 2621878 w 5984876"/>
                <a:gd name="connsiteY610" fmla="*/ 683842 h 2922588"/>
                <a:gd name="connsiteX611" fmla="*/ 2637479 w 5984876"/>
                <a:gd name="connsiteY611" fmla="*/ 677380 h 2922588"/>
                <a:gd name="connsiteX612" fmla="*/ 2543055 w 5984876"/>
                <a:gd name="connsiteY612" fmla="*/ 675386 h 2922588"/>
                <a:gd name="connsiteX613" fmla="*/ 2527454 w 5984876"/>
                <a:gd name="connsiteY613" fmla="*/ 681848 h 2922588"/>
                <a:gd name="connsiteX614" fmla="*/ 2526628 w 5984876"/>
                <a:gd name="connsiteY614" fmla="*/ 683842 h 2922588"/>
                <a:gd name="connsiteX615" fmla="*/ 2542229 w 5984876"/>
                <a:gd name="connsiteY615" fmla="*/ 677380 h 2922588"/>
                <a:gd name="connsiteX616" fmla="*/ 2357318 w 5984876"/>
                <a:gd name="connsiteY616" fmla="*/ 675386 h 2922588"/>
                <a:gd name="connsiteX617" fmla="*/ 2339801 w 5984876"/>
                <a:gd name="connsiteY617" fmla="*/ 682642 h 2922588"/>
                <a:gd name="connsiteX618" fmla="*/ 2339303 w 5984876"/>
                <a:gd name="connsiteY618" fmla="*/ 683842 h 2922588"/>
                <a:gd name="connsiteX619" fmla="*/ 2356821 w 5984876"/>
                <a:gd name="connsiteY619" fmla="*/ 676586 h 2922588"/>
                <a:gd name="connsiteX620" fmla="*/ 2262068 w 5984876"/>
                <a:gd name="connsiteY620" fmla="*/ 675386 h 2922588"/>
                <a:gd name="connsiteX621" fmla="*/ 2246331 w 5984876"/>
                <a:gd name="connsiteY621" fmla="*/ 681904 h 2922588"/>
                <a:gd name="connsiteX622" fmla="*/ 2245757 w 5984876"/>
                <a:gd name="connsiteY622" fmla="*/ 683256 h 2922588"/>
                <a:gd name="connsiteX623" fmla="*/ 2261434 w 5984876"/>
                <a:gd name="connsiteY623" fmla="*/ 676918 h 2922588"/>
                <a:gd name="connsiteX624" fmla="*/ 2166818 w 5984876"/>
                <a:gd name="connsiteY624" fmla="*/ 675386 h 2922588"/>
                <a:gd name="connsiteX625" fmla="*/ 2154694 w 5984876"/>
                <a:gd name="connsiteY625" fmla="*/ 680407 h 2922588"/>
                <a:gd name="connsiteX626" fmla="*/ 2153372 w 5984876"/>
                <a:gd name="connsiteY626" fmla="*/ 683382 h 2922588"/>
                <a:gd name="connsiteX627" fmla="*/ 2165545 w 5984876"/>
                <a:gd name="connsiteY627" fmla="*/ 678460 h 2922588"/>
                <a:gd name="connsiteX628" fmla="*/ 2074743 w 5984876"/>
                <a:gd name="connsiteY628" fmla="*/ 675386 h 2922588"/>
                <a:gd name="connsiteX629" fmla="*/ 2059141 w 5984876"/>
                <a:gd name="connsiteY629" fmla="*/ 681848 h 2922588"/>
                <a:gd name="connsiteX630" fmla="*/ 2058315 w 5984876"/>
                <a:gd name="connsiteY630" fmla="*/ 683843 h 2922588"/>
                <a:gd name="connsiteX631" fmla="*/ 2073917 w 5984876"/>
                <a:gd name="connsiteY631" fmla="*/ 677380 h 2922588"/>
                <a:gd name="connsiteX632" fmla="*/ 1793755 w 5984876"/>
                <a:gd name="connsiteY632" fmla="*/ 675386 h 2922588"/>
                <a:gd name="connsiteX633" fmla="*/ 1776237 w 5984876"/>
                <a:gd name="connsiteY633" fmla="*/ 682642 h 2922588"/>
                <a:gd name="connsiteX634" fmla="*/ 1775740 w 5984876"/>
                <a:gd name="connsiteY634" fmla="*/ 683843 h 2922588"/>
                <a:gd name="connsiteX635" fmla="*/ 1793258 w 5984876"/>
                <a:gd name="connsiteY635" fmla="*/ 676587 h 2922588"/>
                <a:gd name="connsiteX636" fmla="*/ 1698505 w 5984876"/>
                <a:gd name="connsiteY636" fmla="*/ 675386 h 2922588"/>
                <a:gd name="connsiteX637" fmla="*/ 1682768 w 5984876"/>
                <a:gd name="connsiteY637" fmla="*/ 681905 h 2922588"/>
                <a:gd name="connsiteX638" fmla="*/ 1682194 w 5984876"/>
                <a:gd name="connsiteY638" fmla="*/ 683257 h 2922588"/>
                <a:gd name="connsiteX639" fmla="*/ 1697871 w 5984876"/>
                <a:gd name="connsiteY639" fmla="*/ 676918 h 2922588"/>
                <a:gd name="connsiteX640" fmla="*/ 1603255 w 5984876"/>
                <a:gd name="connsiteY640" fmla="*/ 675386 h 2922588"/>
                <a:gd name="connsiteX641" fmla="*/ 1591253 w 5984876"/>
                <a:gd name="connsiteY641" fmla="*/ 680358 h 2922588"/>
                <a:gd name="connsiteX642" fmla="*/ 1589681 w 5984876"/>
                <a:gd name="connsiteY642" fmla="*/ 683976 h 2922588"/>
                <a:gd name="connsiteX643" fmla="*/ 1601772 w 5984876"/>
                <a:gd name="connsiteY643" fmla="*/ 678968 h 2922588"/>
                <a:gd name="connsiteX644" fmla="*/ 1511180 w 5984876"/>
                <a:gd name="connsiteY644" fmla="*/ 675386 h 2922588"/>
                <a:gd name="connsiteX645" fmla="*/ 1495579 w 5984876"/>
                <a:gd name="connsiteY645" fmla="*/ 681848 h 2922588"/>
                <a:gd name="connsiteX646" fmla="*/ 1494753 w 5984876"/>
                <a:gd name="connsiteY646" fmla="*/ 683842 h 2922588"/>
                <a:gd name="connsiteX647" fmla="*/ 1510354 w 5984876"/>
                <a:gd name="connsiteY647" fmla="*/ 677380 h 2922588"/>
                <a:gd name="connsiteX648" fmla="*/ 1230193 w 5984876"/>
                <a:gd name="connsiteY648" fmla="*/ 675386 h 2922588"/>
                <a:gd name="connsiteX649" fmla="*/ 1214456 w 5984876"/>
                <a:gd name="connsiteY649" fmla="*/ 681904 h 2922588"/>
                <a:gd name="connsiteX650" fmla="*/ 1213882 w 5984876"/>
                <a:gd name="connsiteY650" fmla="*/ 683256 h 2922588"/>
                <a:gd name="connsiteX651" fmla="*/ 1229559 w 5984876"/>
                <a:gd name="connsiteY651" fmla="*/ 676918 h 2922588"/>
                <a:gd name="connsiteX652" fmla="*/ 1134943 w 5984876"/>
                <a:gd name="connsiteY652" fmla="*/ 675386 h 2922588"/>
                <a:gd name="connsiteX653" fmla="*/ 1119206 w 5984876"/>
                <a:gd name="connsiteY653" fmla="*/ 681904 h 2922588"/>
                <a:gd name="connsiteX654" fmla="*/ 1118632 w 5984876"/>
                <a:gd name="connsiteY654" fmla="*/ 683256 h 2922588"/>
                <a:gd name="connsiteX655" fmla="*/ 1134309 w 5984876"/>
                <a:gd name="connsiteY655" fmla="*/ 676918 h 2922588"/>
                <a:gd name="connsiteX656" fmla="*/ 2823370 w 5984876"/>
                <a:gd name="connsiteY656" fmla="*/ 0 h 2922588"/>
                <a:gd name="connsiteX657" fmla="*/ 2839641 w 5984876"/>
                <a:gd name="connsiteY657" fmla="*/ 7068 h 2922588"/>
                <a:gd name="connsiteX658" fmla="*/ 2856707 w 5984876"/>
                <a:gd name="connsiteY658" fmla="*/ 0 h 2922588"/>
                <a:gd name="connsiteX659" fmla="*/ 2870994 w 5984876"/>
                <a:gd name="connsiteY659" fmla="*/ 5918 h 2922588"/>
                <a:gd name="connsiteX660" fmla="*/ 2885282 w 5984876"/>
                <a:gd name="connsiteY660" fmla="*/ 0 h 2922588"/>
                <a:gd name="connsiteX661" fmla="*/ 2901951 w 5984876"/>
                <a:gd name="connsiteY661" fmla="*/ 6904 h 2922588"/>
                <a:gd name="connsiteX662" fmla="*/ 2918620 w 5984876"/>
                <a:gd name="connsiteY662" fmla="*/ 0 h 2922588"/>
                <a:gd name="connsiteX663" fmla="*/ 2933127 w 5984876"/>
                <a:gd name="connsiteY663" fmla="*/ 6009 h 2922588"/>
                <a:gd name="connsiteX664" fmla="*/ 2947989 w 5984876"/>
                <a:gd name="connsiteY664" fmla="*/ 0 h 2922588"/>
                <a:gd name="connsiteX665" fmla="*/ 2964456 w 5984876"/>
                <a:gd name="connsiteY665" fmla="*/ 6658 h 2922588"/>
                <a:gd name="connsiteX666" fmla="*/ 2980532 w 5984876"/>
                <a:gd name="connsiteY666" fmla="*/ 0 h 2922588"/>
                <a:gd name="connsiteX667" fmla="*/ 2995613 w 5984876"/>
                <a:gd name="connsiteY667" fmla="*/ 6247 h 2922588"/>
                <a:gd name="connsiteX668" fmla="*/ 3010695 w 5984876"/>
                <a:gd name="connsiteY668" fmla="*/ 0 h 2922588"/>
                <a:gd name="connsiteX669" fmla="*/ 3012320 w 5984876"/>
                <a:gd name="connsiteY669" fmla="*/ 673 h 2922588"/>
                <a:gd name="connsiteX670" fmla="*/ 3013870 w 5984876"/>
                <a:gd name="connsiteY670" fmla="*/ 0 h 2922588"/>
                <a:gd name="connsiteX671" fmla="*/ 3028028 w 5984876"/>
                <a:gd name="connsiteY671" fmla="*/ 6150 h 2922588"/>
                <a:gd name="connsiteX672" fmla="*/ 3043239 w 5984876"/>
                <a:gd name="connsiteY672" fmla="*/ 0 h 2922588"/>
                <a:gd name="connsiteX673" fmla="*/ 3058534 w 5984876"/>
                <a:gd name="connsiteY673" fmla="*/ 6185 h 2922588"/>
                <a:gd name="connsiteX674" fmla="*/ 3074195 w 5984876"/>
                <a:gd name="connsiteY674" fmla="*/ 0 h 2922588"/>
                <a:gd name="connsiteX675" fmla="*/ 3089855 w 5984876"/>
                <a:gd name="connsiteY675" fmla="*/ 6185 h 2922588"/>
                <a:gd name="connsiteX676" fmla="*/ 3105151 w 5984876"/>
                <a:gd name="connsiteY676" fmla="*/ 0 h 2922588"/>
                <a:gd name="connsiteX677" fmla="*/ 3120362 w 5984876"/>
                <a:gd name="connsiteY677" fmla="*/ 6150 h 2922588"/>
                <a:gd name="connsiteX678" fmla="*/ 3134520 w 5984876"/>
                <a:gd name="connsiteY678" fmla="*/ 0 h 2922588"/>
                <a:gd name="connsiteX679" fmla="*/ 3136069 w 5984876"/>
                <a:gd name="connsiteY679" fmla="*/ 673 h 2922588"/>
                <a:gd name="connsiteX680" fmla="*/ 3137695 w 5984876"/>
                <a:gd name="connsiteY680" fmla="*/ 0 h 2922588"/>
                <a:gd name="connsiteX681" fmla="*/ 3152776 w 5984876"/>
                <a:gd name="connsiteY681" fmla="*/ 6246 h 2922588"/>
                <a:gd name="connsiteX682" fmla="*/ 3167857 w 5984876"/>
                <a:gd name="connsiteY682" fmla="*/ 0 h 2922588"/>
                <a:gd name="connsiteX683" fmla="*/ 3183933 w 5984876"/>
                <a:gd name="connsiteY683" fmla="*/ 6659 h 2922588"/>
                <a:gd name="connsiteX684" fmla="*/ 3200401 w 5984876"/>
                <a:gd name="connsiteY684" fmla="*/ 0 h 2922588"/>
                <a:gd name="connsiteX685" fmla="*/ 3215262 w 5984876"/>
                <a:gd name="connsiteY685" fmla="*/ 6009 h 2922588"/>
                <a:gd name="connsiteX686" fmla="*/ 3229770 w 5984876"/>
                <a:gd name="connsiteY686" fmla="*/ 0 h 2922588"/>
                <a:gd name="connsiteX687" fmla="*/ 3246438 w 5984876"/>
                <a:gd name="connsiteY687" fmla="*/ 6904 h 2922588"/>
                <a:gd name="connsiteX688" fmla="*/ 3263107 w 5984876"/>
                <a:gd name="connsiteY688" fmla="*/ 0 h 2922588"/>
                <a:gd name="connsiteX689" fmla="*/ 3277394 w 5984876"/>
                <a:gd name="connsiteY689" fmla="*/ 5918 h 2922588"/>
                <a:gd name="connsiteX690" fmla="*/ 3291682 w 5984876"/>
                <a:gd name="connsiteY690" fmla="*/ 0 h 2922588"/>
                <a:gd name="connsiteX691" fmla="*/ 3293307 w 5984876"/>
                <a:gd name="connsiteY691" fmla="*/ 673 h 2922588"/>
                <a:gd name="connsiteX692" fmla="*/ 3294857 w 5984876"/>
                <a:gd name="connsiteY692" fmla="*/ 0 h 2922588"/>
                <a:gd name="connsiteX693" fmla="*/ 3309579 w 5984876"/>
                <a:gd name="connsiteY693" fmla="*/ 6395 h 2922588"/>
                <a:gd name="connsiteX694" fmla="*/ 3325020 w 5984876"/>
                <a:gd name="connsiteY694" fmla="*/ 0 h 2922588"/>
                <a:gd name="connsiteX695" fmla="*/ 3339952 w 5984876"/>
                <a:gd name="connsiteY695" fmla="*/ 6185 h 2922588"/>
                <a:gd name="connsiteX696" fmla="*/ 3355976 w 5984876"/>
                <a:gd name="connsiteY696" fmla="*/ 0 h 2922588"/>
                <a:gd name="connsiteX697" fmla="*/ 3372000 w 5984876"/>
                <a:gd name="connsiteY697" fmla="*/ 6185 h 2922588"/>
                <a:gd name="connsiteX698" fmla="*/ 3386932 w 5984876"/>
                <a:gd name="connsiteY698" fmla="*/ 0 h 2922588"/>
                <a:gd name="connsiteX699" fmla="*/ 3401789 w 5984876"/>
                <a:gd name="connsiteY699" fmla="*/ 6154 h 2922588"/>
                <a:gd name="connsiteX700" fmla="*/ 3416301 w 5984876"/>
                <a:gd name="connsiteY700" fmla="*/ 0 h 2922588"/>
                <a:gd name="connsiteX701" fmla="*/ 3418262 w 5984876"/>
                <a:gd name="connsiteY701" fmla="*/ 832 h 2922588"/>
                <a:gd name="connsiteX702" fmla="*/ 3420270 w 5984876"/>
                <a:gd name="connsiteY702" fmla="*/ 0 h 2922588"/>
                <a:gd name="connsiteX703" fmla="*/ 3434557 w 5984876"/>
                <a:gd name="connsiteY703" fmla="*/ 5918 h 2922588"/>
                <a:gd name="connsiteX704" fmla="*/ 3448845 w 5984876"/>
                <a:gd name="connsiteY704" fmla="*/ 0 h 2922588"/>
                <a:gd name="connsiteX705" fmla="*/ 3465513 w 5984876"/>
                <a:gd name="connsiteY705" fmla="*/ 6904 h 2922588"/>
                <a:gd name="connsiteX706" fmla="*/ 3482182 w 5984876"/>
                <a:gd name="connsiteY706" fmla="*/ 0 h 2922588"/>
                <a:gd name="connsiteX707" fmla="*/ 3497039 w 5984876"/>
                <a:gd name="connsiteY707" fmla="*/ 6154 h 2922588"/>
                <a:gd name="connsiteX708" fmla="*/ 3511551 w 5984876"/>
                <a:gd name="connsiteY708" fmla="*/ 0 h 2922588"/>
                <a:gd name="connsiteX709" fmla="*/ 3512307 w 5984876"/>
                <a:gd name="connsiteY709" fmla="*/ 321 h 2922588"/>
                <a:gd name="connsiteX710" fmla="*/ 3513138 w 5984876"/>
                <a:gd name="connsiteY710" fmla="*/ 0 h 2922588"/>
                <a:gd name="connsiteX711" fmla="*/ 3529163 w 5984876"/>
                <a:gd name="connsiteY711" fmla="*/ 6185 h 2922588"/>
                <a:gd name="connsiteX712" fmla="*/ 3544095 w 5984876"/>
                <a:gd name="connsiteY712" fmla="*/ 0 h 2922588"/>
                <a:gd name="connsiteX713" fmla="*/ 3559176 w 5984876"/>
                <a:gd name="connsiteY713" fmla="*/ 6247 h 2922588"/>
                <a:gd name="connsiteX714" fmla="*/ 3574257 w 5984876"/>
                <a:gd name="connsiteY714" fmla="*/ 0 h 2922588"/>
                <a:gd name="connsiteX715" fmla="*/ 3575882 w 5984876"/>
                <a:gd name="connsiteY715" fmla="*/ 673 h 2922588"/>
                <a:gd name="connsiteX716" fmla="*/ 3577432 w 5984876"/>
                <a:gd name="connsiteY716" fmla="*/ 0 h 2922588"/>
                <a:gd name="connsiteX717" fmla="*/ 3591379 w 5984876"/>
                <a:gd name="connsiteY717" fmla="*/ 6059 h 2922588"/>
                <a:gd name="connsiteX718" fmla="*/ 3606007 w 5984876"/>
                <a:gd name="connsiteY718" fmla="*/ 0 h 2922588"/>
                <a:gd name="connsiteX719" fmla="*/ 3621504 w 5984876"/>
                <a:gd name="connsiteY719" fmla="*/ 6419 h 2922588"/>
                <a:gd name="connsiteX720" fmla="*/ 3637758 w 5984876"/>
                <a:gd name="connsiteY720" fmla="*/ 0 h 2922588"/>
                <a:gd name="connsiteX721" fmla="*/ 3653418 w 5984876"/>
                <a:gd name="connsiteY721" fmla="*/ 6185 h 2922588"/>
                <a:gd name="connsiteX722" fmla="*/ 3668714 w 5984876"/>
                <a:gd name="connsiteY722" fmla="*/ 0 h 2922588"/>
                <a:gd name="connsiteX723" fmla="*/ 3683924 w 5984876"/>
                <a:gd name="connsiteY723" fmla="*/ 6150 h 2922588"/>
                <a:gd name="connsiteX724" fmla="*/ 3698082 w 5984876"/>
                <a:gd name="connsiteY724" fmla="*/ 0 h 2922588"/>
                <a:gd name="connsiteX725" fmla="*/ 3699631 w 5984876"/>
                <a:gd name="connsiteY725" fmla="*/ 673 h 2922588"/>
                <a:gd name="connsiteX726" fmla="*/ 3701257 w 5984876"/>
                <a:gd name="connsiteY726" fmla="*/ 0 h 2922588"/>
                <a:gd name="connsiteX727" fmla="*/ 3716338 w 5984876"/>
                <a:gd name="connsiteY727" fmla="*/ 6247 h 2922588"/>
                <a:gd name="connsiteX728" fmla="*/ 3731420 w 5984876"/>
                <a:gd name="connsiteY728" fmla="*/ 0 h 2922588"/>
                <a:gd name="connsiteX729" fmla="*/ 3747295 w 5984876"/>
                <a:gd name="connsiteY729" fmla="*/ 6575 h 2922588"/>
                <a:gd name="connsiteX730" fmla="*/ 3763170 w 5984876"/>
                <a:gd name="connsiteY730" fmla="*/ 0 h 2922588"/>
                <a:gd name="connsiteX731" fmla="*/ 3778610 w 5984876"/>
                <a:gd name="connsiteY731" fmla="*/ 6395 h 2922588"/>
                <a:gd name="connsiteX732" fmla="*/ 3793332 w 5984876"/>
                <a:gd name="connsiteY732" fmla="*/ 0 h 2922588"/>
                <a:gd name="connsiteX733" fmla="*/ 3794088 w 5984876"/>
                <a:gd name="connsiteY733" fmla="*/ 328 h 2922588"/>
                <a:gd name="connsiteX734" fmla="*/ 3794920 w 5984876"/>
                <a:gd name="connsiteY734" fmla="*/ 0 h 2922588"/>
                <a:gd name="connsiteX735" fmla="*/ 3810580 w 5984876"/>
                <a:gd name="connsiteY735" fmla="*/ 6185 h 2922588"/>
                <a:gd name="connsiteX736" fmla="*/ 3825876 w 5984876"/>
                <a:gd name="connsiteY736" fmla="*/ 0 h 2922588"/>
                <a:gd name="connsiteX737" fmla="*/ 3840737 w 5984876"/>
                <a:gd name="connsiteY737" fmla="*/ 6009 h 2922588"/>
                <a:gd name="connsiteX738" fmla="*/ 3855245 w 5984876"/>
                <a:gd name="connsiteY738" fmla="*/ 0 h 2922588"/>
                <a:gd name="connsiteX739" fmla="*/ 3856870 w 5984876"/>
                <a:gd name="connsiteY739" fmla="*/ 673 h 2922588"/>
                <a:gd name="connsiteX740" fmla="*/ 3858420 w 5984876"/>
                <a:gd name="connsiteY740" fmla="*/ 0 h 2922588"/>
                <a:gd name="connsiteX741" fmla="*/ 3873141 w 5984876"/>
                <a:gd name="connsiteY741" fmla="*/ 6395 h 2922588"/>
                <a:gd name="connsiteX742" fmla="*/ 3888582 w 5984876"/>
                <a:gd name="connsiteY742" fmla="*/ 0 h 2922588"/>
                <a:gd name="connsiteX743" fmla="*/ 3903514 w 5984876"/>
                <a:gd name="connsiteY743" fmla="*/ 6185 h 2922588"/>
                <a:gd name="connsiteX744" fmla="*/ 3919538 w 5984876"/>
                <a:gd name="connsiteY744" fmla="*/ 0 h 2922588"/>
                <a:gd name="connsiteX745" fmla="*/ 3935563 w 5984876"/>
                <a:gd name="connsiteY745" fmla="*/ 6185 h 2922588"/>
                <a:gd name="connsiteX746" fmla="*/ 3950495 w 5984876"/>
                <a:gd name="connsiteY746" fmla="*/ 0 h 2922588"/>
                <a:gd name="connsiteX747" fmla="*/ 3965353 w 5984876"/>
                <a:gd name="connsiteY747" fmla="*/ 6154 h 2922588"/>
                <a:gd name="connsiteX748" fmla="*/ 3979864 w 5984876"/>
                <a:gd name="connsiteY748" fmla="*/ 0 h 2922588"/>
                <a:gd name="connsiteX749" fmla="*/ 3981414 w 5984876"/>
                <a:gd name="connsiteY749" fmla="*/ 657 h 2922588"/>
                <a:gd name="connsiteX750" fmla="*/ 3983039 w 5984876"/>
                <a:gd name="connsiteY750" fmla="*/ 0 h 2922588"/>
                <a:gd name="connsiteX751" fmla="*/ 3997900 w 5984876"/>
                <a:gd name="connsiteY751" fmla="*/ 6009 h 2922588"/>
                <a:gd name="connsiteX752" fmla="*/ 4012407 w 5984876"/>
                <a:gd name="connsiteY752" fmla="*/ 0 h 2922588"/>
                <a:gd name="connsiteX753" fmla="*/ 4029076 w 5984876"/>
                <a:gd name="connsiteY753" fmla="*/ 6904 h 2922588"/>
                <a:gd name="connsiteX754" fmla="*/ 4045745 w 5984876"/>
                <a:gd name="connsiteY754" fmla="*/ 0 h 2922588"/>
                <a:gd name="connsiteX755" fmla="*/ 4060603 w 5984876"/>
                <a:gd name="connsiteY755" fmla="*/ 6154 h 2922588"/>
                <a:gd name="connsiteX756" fmla="*/ 4075114 w 5984876"/>
                <a:gd name="connsiteY756" fmla="*/ 0 h 2922588"/>
                <a:gd name="connsiteX757" fmla="*/ 4075870 w 5984876"/>
                <a:gd name="connsiteY757" fmla="*/ 321 h 2922588"/>
                <a:gd name="connsiteX758" fmla="*/ 4076701 w 5984876"/>
                <a:gd name="connsiteY758" fmla="*/ 0 h 2922588"/>
                <a:gd name="connsiteX759" fmla="*/ 4092725 w 5984876"/>
                <a:gd name="connsiteY759" fmla="*/ 6185 h 2922588"/>
                <a:gd name="connsiteX760" fmla="*/ 4107657 w 5984876"/>
                <a:gd name="connsiteY760" fmla="*/ 0 h 2922588"/>
                <a:gd name="connsiteX761" fmla="*/ 4122165 w 5984876"/>
                <a:gd name="connsiteY761" fmla="*/ 6009 h 2922588"/>
                <a:gd name="connsiteX762" fmla="*/ 4137026 w 5984876"/>
                <a:gd name="connsiteY762" fmla="*/ 0 h 2922588"/>
                <a:gd name="connsiteX763" fmla="*/ 4139082 w 5984876"/>
                <a:gd name="connsiteY763" fmla="*/ 831 h 2922588"/>
                <a:gd name="connsiteX764" fmla="*/ 4140995 w 5984876"/>
                <a:gd name="connsiteY764" fmla="*/ 0 h 2922588"/>
                <a:gd name="connsiteX765" fmla="*/ 4154943 w 5984876"/>
                <a:gd name="connsiteY765" fmla="*/ 6059 h 2922588"/>
                <a:gd name="connsiteX766" fmla="*/ 4169570 w 5984876"/>
                <a:gd name="connsiteY766" fmla="*/ 0 h 2922588"/>
                <a:gd name="connsiteX767" fmla="*/ 4185067 w 5984876"/>
                <a:gd name="connsiteY767" fmla="*/ 6419 h 2922588"/>
                <a:gd name="connsiteX768" fmla="*/ 4201320 w 5984876"/>
                <a:gd name="connsiteY768" fmla="*/ 0 h 2922588"/>
                <a:gd name="connsiteX769" fmla="*/ 4216981 w 5984876"/>
                <a:gd name="connsiteY769" fmla="*/ 6185 h 2922588"/>
                <a:gd name="connsiteX770" fmla="*/ 4232276 w 5984876"/>
                <a:gd name="connsiteY770" fmla="*/ 0 h 2922588"/>
                <a:gd name="connsiteX771" fmla="*/ 4247487 w 5984876"/>
                <a:gd name="connsiteY771" fmla="*/ 6150 h 2922588"/>
                <a:gd name="connsiteX772" fmla="*/ 4261645 w 5984876"/>
                <a:gd name="connsiteY772" fmla="*/ 0 h 2922588"/>
                <a:gd name="connsiteX773" fmla="*/ 4263195 w 5984876"/>
                <a:gd name="connsiteY773" fmla="*/ 673 h 2922588"/>
                <a:gd name="connsiteX774" fmla="*/ 4264820 w 5984876"/>
                <a:gd name="connsiteY774" fmla="*/ 0 h 2922588"/>
                <a:gd name="connsiteX775" fmla="*/ 4279328 w 5984876"/>
                <a:gd name="connsiteY775" fmla="*/ 6009 h 2922588"/>
                <a:gd name="connsiteX776" fmla="*/ 4294189 w 5984876"/>
                <a:gd name="connsiteY776" fmla="*/ 0 h 2922588"/>
                <a:gd name="connsiteX777" fmla="*/ 4310657 w 5984876"/>
                <a:gd name="connsiteY777" fmla="*/ 6658 h 2922588"/>
                <a:gd name="connsiteX778" fmla="*/ 4326732 w 5984876"/>
                <a:gd name="connsiteY778" fmla="*/ 0 h 2922588"/>
                <a:gd name="connsiteX779" fmla="*/ 4342173 w 5984876"/>
                <a:gd name="connsiteY779" fmla="*/ 6395 h 2922588"/>
                <a:gd name="connsiteX780" fmla="*/ 4356895 w 5984876"/>
                <a:gd name="connsiteY780" fmla="*/ 0 h 2922588"/>
                <a:gd name="connsiteX781" fmla="*/ 4357651 w 5984876"/>
                <a:gd name="connsiteY781" fmla="*/ 328 h 2922588"/>
                <a:gd name="connsiteX782" fmla="*/ 4358483 w 5984876"/>
                <a:gd name="connsiteY782" fmla="*/ 0 h 2922588"/>
                <a:gd name="connsiteX783" fmla="*/ 4374144 w 5984876"/>
                <a:gd name="connsiteY783" fmla="*/ 6185 h 2922588"/>
                <a:gd name="connsiteX784" fmla="*/ 4389439 w 5984876"/>
                <a:gd name="connsiteY784" fmla="*/ 0 h 2922588"/>
                <a:gd name="connsiteX785" fmla="*/ 4404300 w 5984876"/>
                <a:gd name="connsiteY785" fmla="*/ 6009 h 2922588"/>
                <a:gd name="connsiteX786" fmla="*/ 4418807 w 5984876"/>
                <a:gd name="connsiteY786" fmla="*/ 0 h 2922588"/>
                <a:gd name="connsiteX787" fmla="*/ 4420433 w 5984876"/>
                <a:gd name="connsiteY787" fmla="*/ 673 h 2922588"/>
                <a:gd name="connsiteX788" fmla="*/ 4421982 w 5984876"/>
                <a:gd name="connsiteY788" fmla="*/ 0 h 2922588"/>
                <a:gd name="connsiteX789" fmla="*/ 4436704 w 5984876"/>
                <a:gd name="connsiteY789" fmla="*/ 6395 h 2922588"/>
                <a:gd name="connsiteX790" fmla="*/ 4452145 w 5984876"/>
                <a:gd name="connsiteY790" fmla="*/ 0 h 2922588"/>
                <a:gd name="connsiteX791" fmla="*/ 4466868 w 5984876"/>
                <a:gd name="connsiteY791" fmla="*/ 6098 h 2922588"/>
                <a:gd name="connsiteX792" fmla="*/ 4482308 w 5984876"/>
                <a:gd name="connsiteY792" fmla="*/ 0 h 2922588"/>
                <a:gd name="connsiteX793" fmla="*/ 4498561 w 5984876"/>
                <a:gd name="connsiteY793" fmla="*/ 6419 h 2922588"/>
                <a:gd name="connsiteX794" fmla="*/ 4514057 w 5984876"/>
                <a:gd name="connsiteY794" fmla="*/ 0 h 2922588"/>
                <a:gd name="connsiteX795" fmla="*/ 4528915 w 5984876"/>
                <a:gd name="connsiteY795" fmla="*/ 6154 h 2922588"/>
                <a:gd name="connsiteX796" fmla="*/ 4543426 w 5984876"/>
                <a:gd name="connsiteY796" fmla="*/ 0 h 2922588"/>
                <a:gd name="connsiteX797" fmla="*/ 4544976 w 5984876"/>
                <a:gd name="connsiteY797" fmla="*/ 657 h 2922588"/>
                <a:gd name="connsiteX798" fmla="*/ 4546601 w 5984876"/>
                <a:gd name="connsiteY798" fmla="*/ 0 h 2922588"/>
                <a:gd name="connsiteX799" fmla="*/ 4561463 w 5984876"/>
                <a:gd name="connsiteY799" fmla="*/ 6009 h 2922588"/>
                <a:gd name="connsiteX800" fmla="*/ 4575970 w 5984876"/>
                <a:gd name="connsiteY800" fmla="*/ 0 h 2922588"/>
                <a:gd name="connsiteX801" fmla="*/ 4592639 w 5984876"/>
                <a:gd name="connsiteY801" fmla="*/ 6904 h 2922588"/>
                <a:gd name="connsiteX802" fmla="*/ 4609307 w 5984876"/>
                <a:gd name="connsiteY802" fmla="*/ 0 h 2922588"/>
                <a:gd name="connsiteX803" fmla="*/ 4623935 w 5984876"/>
                <a:gd name="connsiteY803" fmla="*/ 6059 h 2922588"/>
                <a:gd name="connsiteX804" fmla="*/ 4637882 w 5984876"/>
                <a:gd name="connsiteY804" fmla="*/ 0 h 2922588"/>
                <a:gd name="connsiteX805" fmla="*/ 4638638 w 5984876"/>
                <a:gd name="connsiteY805" fmla="*/ 328 h 2922588"/>
                <a:gd name="connsiteX806" fmla="*/ 4639470 w 5984876"/>
                <a:gd name="connsiteY806" fmla="*/ 0 h 2922588"/>
                <a:gd name="connsiteX807" fmla="*/ 4655724 w 5984876"/>
                <a:gd name="connsiteY807" fmla="*/ 6419 h 2922588"/>
                <a:gd name="connsiteX808" fmla="*/ 4671220 w 5984876"/>
                <a:gd name="connsiteY808" fmla="*/ 0 h 2922588"/>
                <a:gd name="connsiteX809" fmla="*/ 4685728 w 5984876"/>
                <a:gd name="connsiteY809" fmla="*/ 6009 h 2922588"/>
                <a:gd name="connsiteX810" fmla="*/ 4700589 w 5984876"/>
                <a:gd name="connsiteY810" fmla="*/ 0 h 2922588"/>
                <a:gd name="connsiteX811" fmla="*/ 4702215 w 5984876"/>
                <a:gd name="connsiteY811" fmla="*/ 657 h 2922588"/>
                <a:gd name="connsiteX812" fmla="*/ 4703764 w 5984876"/>
                <a:gd name="connsiteY812" fmla="*/ 0 h 2922588"/>
                <a:gd name="connsiteX813" fmla="*/ 4718276 w 5984876"/>
                <a:gd name="connsiteY813" fmla="*/ 6154 h 2922588"/>
                <a:gd name="connsiteX814" fmla="*/ 4733132 w 5984876"/>
                <a:gd name="connsiteY814" fmla="*/ 0 h 2922588"/>
                <a:gd name="connsiteX815" fmla="*/ 4748630 w 5984876"/>
                <a:gd name="connsiteY815" fmla="*/ 6419 h 2922588"/>
                <a:gd name="connsiteX816" fmla="*/ 4764883 w 5984876"/>
                <a:gd name="connsiteY816" fmla="*/ 0 h 2922588"/>
                <a:gd name="connsiteX817" fmla="*/ 4780324 w 5984876"/>
                <a:gd name="connsiteY817" fmla="*/ 6098 h 2922588"/>
                <a:gd name="connsiteX818" fmla="*/ 4795045 w 5984876"/>
                <a:gd name="connsiteY818" fmla="*/ 0 h 2922588"/>
                <a:gd name="connsiteX819" fmla="*/ 4810486 w 5984876"/>
                <a:gd name="connsiteY819" fmla="*/ 6395 h 2922588"/>
                <a:gd name="connsiteX820" fmla="*/ 4825207 w 5984876"/>
                <a:gd name="connsiteY820" fmla="*/ 0 h 2922588"/>
                <a:gd name="connsiteX821" fmla="*/ 4826757 w 5984876"/>
                <a:gd name="connsiteY821" fmla="*/ 673 h 2922588"/>
                <a:gd name="connsiteX822" fmla="*/ 4828382 w 5984876"/>
                <a:gd name="connsiteY822" fmla="*/ 0 h 2922588"/>
                <a:gd name="connsiteX823" fmla="*/ 4842890 w 5984876"/>
                <a:gd name="connsiteY823" fmla="*/ 6009 h 2922588"/>
                <a:gd name="connsiteX824" fmla="*/ 4857751 w 5984876"/>
                <a:gd name="connsiteY824" fmla="*/ 0 h 2922588"/>
                <a:gd name="connsiteX825" fmla="*/ 4874219 w 5984876"/>
                <a:gd name="connsiteY825" fmla="*/ 6659 h 2922588"/>
                <a:gd name="connsiteX826" fmla="*/ 4890295 w 5984876"/>
                <a:gd name="connsiteY826" fmla="*/ 0 h 2922588"/>
                <a:gd name="connsiteX827" fmla="*/ 4905735 w 5984876"/>
                <a:gd name="connsiteY827" fmla="*/ 6395 h 2922588"/>
                <a:gd name="connsiteX828" fmla="*/ 4920457 w 5984876"/>
                <a:gd name="connsiteY828" fmla="*/ 0 h 2922588"/>
                <a:gd name="connsiteX829" fmla="*/ 4921213 w 5984876"/>
                <a:gd name="connsiteY829" fmla="*/ 328 h 2922588"/>
                <a:gd name="connsiteX830" fmla="*/ 4922045 w 5984876"/>
                <a:gd name="connsiteY830" fmla="*/ 0 h 2922588"/>
                <a:gd name="connsiteX831" fmla="*/ 4937486 w 5984876"/>
                <a:gd name="connsiteY831" fmla="*/ 6098 h 2922588"/>
                <a:gd name="connsiteX832" fmla="*/ 4952207 w 5984876"/>
                <a:gd name="connsiteY832" fmla="*/ 0 h 2922588"/>
                <a:gd name="connsiteX833" fmla="*/ 4967289 w 5984876"/>
                <a:gd name="connsiteY833" fmla="*/ 6247 h 2922588"/>
                <a:gd name="connsiteX834" fmla="*/ 4982370 w 5984876"/>
                <a:gd name="connsiteY834" fmla="*/ 0 h 2922588"/>
                <a:gd name="connsiteX835" fmla="*/ 4983996 w 5984876"/>
                <a:gd name="connsiteY835" fmla="*/ 673 h 2922588"/>
                <a:gd name="connsiteX836" fmla="*/ 4985545 w 5984876"/>
                <a:gd name="connsiteY836" fmla="*/ 0 h 2922588"/>
                <a:gd name="connsiteX837" fmla="*/ 4999703 w 5984876"/>
                <a:gd name="connsiteY837" fmla="*/ 6150 h 2922588"/>
                <a:gd name="connsiteX838" fmla="*/ 5014914 w 5984876"/>
                <a:gd name="connsiteY838" fmla="*/ 0 h 2922588"/>
                <a:gd name="connsiteX839" fmla="*/ 5030210 w 5984876"/>
                <a:gd name="connsiteY839" fmla="*/ 6185 h 2922588"/>
                <a:gd name="connsiteX840" fmla="*/ 5045870 w 5984876"/>
                <a:gd name="connsiteY840" fmla="*/ 0 h 2922588"/>
                <a:gd name="connsiteX841" fmla="*/ 5062123 w 5984876"/>
                <a:gd name="connsiteY841" fmla="*/ 6419 h 2922588"/>
                <a:gd name="connsiteX842" fmla="*/ 5077620 w 5984876"/>
                <a:gd name="connsiteY842" fmla="*/ 0 h 2922588"/>
                <a:gd name="connsiteX843" fmla="*/ 5092248 w 5984876"/>
                <a:gd name="connsiteY843" fmla="*/ 6059 h 2922588"/>
                <a:gd name="connsiteX844" fmla="*/ 5106195 w 5984876"/>
                <a:gd name="connsiteY844" fmla="*/ 0 h 2922588"/>
                <a:gd name="connsiteX845" fmla="*/ 5108109 w 5984876"/>
                <a:gd name="connsiteY845" fmla="*/ 831 h 2922588"/>
                <a:gd name="connsiteX846" fmla="*/ 5110164 w 5984876"/>
                <a:gd name="connsiteY846" fmla="*/ 0 h 2922588"/>
                <a:gd name="connsiteX847" fmla="*/ 5125025 w 5984876"/>
                <a:gd name="connsiteY847" fmla="*/ 6009 h 2922588"/>
                <a:gd name="connsiteX848" fmla="*/ 5139532 w 5984876"/>
                <a:gd name="connsiteY848" fmla="*/ 0 h 2922588"/>
                <a:gd name="connsiteX849" fmla="*/ 5155608 w 5984876"/>
                <a:gd name="connsiteY849" fmla="*/ 6659 h 2922588"/>
                <a:gd name="connsiteX850" fmla="*/ 5172076 w 5984876"/>
                <a:gd name="connsiteY850" fmla="*/ 0 h 2922588"/>
                <a:gd name="connsiteX851" fmla="*/ 5187287 w 5984876"/>
                <a:gd name="connsiteY851" fmla="*/ 6150 h 2922588"/>
                <a:gd name="connsiteX852" fmla="*/ 5201445 w 5984876"/>
                <a:gd name="connsiteY852" fmla="*/ 0 h 2922588"/>
                <a:gd name="connsiteX853" fmla="*/ 5202201 w 5984876"/>
                <a:gd name="connsiteY853" fmla="*/ 328 h 2922588"/>
                <a:gd name="connsiteX854" fmla="*/ 5203033 w 5984876"/>
                <a:gd name="connsiteY854" fmla="*/ 0 h 2922588"/>
                <a:gd name="connsiteX855" fmla="*/ 5219286 w 5984876"/>
                <a:gd name="connsiteY855" fmla="*/ 6419 h 2922588"/>
                <a:gd name="connsiteX856" fmla="*/ 5234782 w 5984876"/>
                <a:gd name="connsiteY856" fmla="*/ 0 h 2922588"/>
                <a:gd name="connsiteX857" fmla="*/ 5249290 w 5984876"/>
                <a:gd name="connsiteY857" fmla="*/ 6009 h 2922588"/>
                <a:gd name="connsiteX858" fmla="*/ 5264151 w 5984876"/>
                <a:gd name="connsiteY858" fmla="*/ 0 h 2922588"/>
                <a:gd name="connsiteX859" fmla="*/ 5265777 w 5984876"/>
                <a:gd name="connsiteY859" fmla="*/ 657 h 2922588"/>
                <a:gd name="connsiteX860" fmla="*/ 5267326 w 5984876"/>
                <a:gd name="connsiteY860" fmla="*/ 0 h 2922588"/>
                <a:gd name="connsiteX861" fmla="*/ 5281838 w 5984876"/>
                <a:gd name="connsiteY861" fmla="*/ 6154 h 2922588"/>
                <a:gd name="connsiteX862" fmla="*/ 5296695 w 5984876"/>
                <a:gd name="connsiteY862" fmla="*/ 0 h 2922588"/>
                <a:gd name="connsiteX863" fmla="*/ 5311627 w 5984876"/>
                <a:gd name="connsiteY863" fmla="*/ 6185 h 2922588"/>
                <a:gd name="connsiteX864" fmla="*/ 5327651 w 5984876"/>
                <a:gd name="connsiteY864" fmla="*/ 0 h 2922588"/>
                <a:gd name="connsiteX865" fmla="*/ 5343676 w 5984876"/>
                <a:gd name="connsiteY865" fmla="*/ 6185 h 2922588"/>
                <a:gd name="connsiteX866" fmla="*/ 5358607 w 5984876"/>
                <a:gd name="connsiteY866" fmla="*/ 0 h 2922588"/>
                <a:gd name="connsiteX867" fmla="*/ 5374048 w 5984876"/>
                <a:gd name="connsiteY867" fmla="*/ 6395 h 2922588"/>
                <a:gd name="connsiteX868" fmla="*/ 5388770 w 5984876"/>
                <a:gd name="connsiteY868" fmla="*/ 0 h 2922588"/>
                <a:gd name="connsiteX869" fmla="*/ 5390320 w 5984876"/>
                <a:gd name="connsiteY869" fmla="*/ 673 h 2922588"/>
                <a:gd name="connsiteX870" fmla="*/ 5391945 w 5984876"/>
                <a:gd name="connsiteY870" fmla="*/ 0 h 2922588"/>
                <a:gd name="connsiteX871" fmla="*/ 5406453 w 5984876"/>
                <a:gd name="connsiteY871" fmla="*/ 6009 h 2922588"/>
                <a:gd name="connsiteX872" fmla="*/ 5421314 w 5984876"/>
                <a:gd name="connsiteY872" fmla="*/ 0 h 2922588"/>
                <a:gd name="connsiteX873" fmla="*/ 5437782 w 5984876"/>
                <a:gd name="connsiteY873" fmla="*/ 6658 h 2922588"/>
                <a:gd name="connsiteX874" fmla="*/ 5453857 w 5984876"/>
                <a:gd name="connsiteY874" fmla="*/ 0 h 2922588"/>
                <a:gd name="connsiteX875" fmla="*/ 5469298 w 5984876"/>
                <a:gd name="connsiteY875" fmla="*/ 6395 h 2922588"/>
                <a:gd name="connsiteX876" fmla="*/ 5484020 w 5984876"/>
                <a:gd name="connsiteY876" fmla="*/ 0 h 2922588"/>
                <a:gd name="connsiteX877" fmla="*/ 5484776 w 5984876"/>
                <a:gd name="connsiteY877" fmla="*/ 328 h 2922588"/>
                <a:gd name="connsiteX878" fmla="*/ 5485608 w 5984876"/>
                <a:gd name="connsiteY878" fmla="*/ 0 h 2922588"/>
                <a:gd name="connsiteX879" fmla="*/ 5501049 w 5984876"/>
                <a:gd name="connsiteY879" fmla="*/ 6098 h 2922588"/>
                <a:gd name="connsiteX880" fmla="*/ 5515770 w 5984876"/>
                <a:gd name="connsiteY880" fmla="*/ 0 h 2922588"/>
                <a:gd name="connsiteX881" fmla="*/ 5530851 w 5984876"/>
                <a:gd name="connsiteY881" fmla="*/ 6246 h 2922588"/>
                <a:gd name="connsiteX882" fmla="*/ 5545932 w 5984876"/>
                <a:gd name="connsiteY882" fmla="*/ 0 h 2922588"/>
                <a:gd name="connsiteX883" fmla="*/ 5547558 w 5984876"/>
                <a:gd name="connsiteY883" fmla="*/ 673 h 2922588"/>
                <a:gd name="connsiteX884" fmla="*/ 5549107 w 5984876"/>
                <a:gd name="connsiteY884" fmla="*/ 0 h 2922588"/>
                <a:gd name="connsiteX885" fmla="*/ 5563265 w 5984876"/>
                <a:gd name="connsiteY885" fmla="*/ 6150 h 2922588"/>
                <a:gd name="connsiteX886" fmla="*/ 5578476 w 5984876"/>
                <a:gd name="connsiteY886" fmla="*/ 0 h 2922588"/>
                <a:gd name="connsiteX887" fmla="*/ 5593772 w 5984876"/>
                <a:gd name="connsiteY887" fmla="*/ 6185 h 2922588"/>
                <a:gd name="connsiteX888" fmla="*/ 5609433 w 5984876"/>
                <a:gd name="connsiteY888" fmla="*/ 0 h 2922588"/>
                <a:gd name="connsiteX889" fmla="*/ 5625686 w 5984876"/>
                <a:gd name="connsiteY889" fmla="*/ 6419 h 2922588"/>
                <a:gd name="connsiteX890" fmla="*/ 5641182 w 5984876"/>
                <a:gd name="connsiteY890" fmla="*/ 0 h 2922588"/>
                <a:gd name="connsiteX891" fmla="*/ 5655810 w 5984876"/>
                <a:gd name="connsiteY891" fmla="*/ 6059 h 2922588"/>
                <a:gd name="connsiteX892" fmla="*/ 5669757 w 5984876"/>
                <a:gd name="connsiteY892" fmla="*/ 0 h 2922588"/>
                <a:gd name="connsiteX893" fmla="*/ 5671307 w 5984876"/>
                <a:gd name="connsiteY893" fmla="*/ 673 h 2922588"/>
                <a:gd name="connsiteX894" fmla="*/ 5672932 w 5984876"/>
                <a:gd name="connsiteY894" fmla="*/ 0 h 2922588"/>
                <a:gd name="connsiteX895" fmla="*/ 5688014 w 5984876"/>
                <a:gd name="connsiteY895" fmla="*/ 6247 h 2922588"/>
                <a:gd name="connsiteX896" fmla="*/ 5703095 w 5984876"/>
                <a:gd name="connsiteY896" fmla="*/ 0 h 2922588"/>
                <a:gd name="connsiteX897" fmla="*/ 5719171 w 5984876"/>
                <a:gd name="connsiteY897" fmla="*/ 6659 h 2922588"/>
                <a:gd name="connsiteX898" fmla="*/ 5735639 w 5984876"/>
                <a:gd name="connsiteY898" fmla="*/ 0 h 2922588"/>
                <a:gd name="connsiteX899" fmla="*/ 5750850 w 5984876"/>
                <a:gd name="connsiteY899" fmla="*/ 6150 h 2922588"/>
                <a:gd name="connsiteX900" fmla="*/ 5765007 w 5984876"/>
                <a:gd name="connsiteY900" fmla="*/ 0 h 2922588"/>
                <a:gd name="connsiteX901" fmla="*/ 5765763 w 5984876"/>
                <a:gd name="connsiteY901" fmla="*/ 328 h 2922588"/>
                <a:gd name="connsiteX902" fmla="*/ 5766595 w 5984876"/>
                <a:gd name="connsiteY902" fmla="*/ 0 h 2922588"/>
                <a:gd name="connsiteX903" fmla="*/ 5782849 w 5984876"/>
                <a:gd name="connsiteY903" fmla="*/ 6419 h 2922588"/>
                <a:gd name="connsiteX904" fmla="*/ 5798345 w 5984876"/>
                <a:gd name="connsiteY904" fmla="*/ 0 h 2922588"/>
                <a:gd name="connsiteX905" fmla="*/ 5812633 w 5984876"/>
                <a:gd name="connsiteY905" fmla="*/ 5918 h 2922588"/>
                <a:gd name="connsiteX906" fmla="*/ 5826920 w 5984876"/>
                <a:gd name="connsiteY906" fmla="*/ 0 h 2922588"/>
                <a:gd name="connsiteX907" fmla="*/ 5843986 w 5984876"/>
                <a:gd name="connsiteY907" fmla="*/ 7068 h 2922588"/>
                <a:gd name="connsiteX908" fmla="*/ 5860257 w 5984876"/>
                <a:gd name="connsiteY908" fmla="*/ 0 h 2922588"/>
                <a:gd name="connsiteX909" fmla="*/ 5878201 w 5984876"/>
                <a:gd name="connsiteY909" fmla="*/ 7795 h 2922588"/>
                <a:gd name="connsiteX910" fmla="*/ 5889626 w 5984876"/>
                <a:gd name="connsiteY910" fmla="*/ 3175 h 2922588"/>
                <a:gd name="connsiteX911" fmla="*/ 5904923 w 5984876"/>
                <a:gd name="connsiteY911" fmla="*/ 9360 h 2922588"/>
                <a:gd name="connsiteX912" fmla="*/ 5920583 w 5984876"/>
                <a:gd name="connsiteY912" fmla="*/ 3175 h 2922588"/>
                <a:gd name="connsiteX913" fmla="*/ 5937213 w 5984876"/>
                <a:gd name="connsiteY913" fmla="*/ 9743 h 2922588"/>
                <a:gd name="connsiteX914" fmla="*/ 5952332 w 5984876"/>
                <a:gd name="connsiteY914" fmla="*/ 3175 h 2922588"/>
                <a:gd name="connsiteX915" fmla="*/ 5984876 w 5984876"/>
                <a:gd name="connsiteY915" fmla="*/ 37307 h 2922588"/>
                <a:gd name="connsiteX916" fmla="*/ 5952332 w 5984876"/>
                <a:gd name="connsiteY916" fmla="*/ 71439 h 2922588"/>
                <a:gd name="connsiteX917" fmla="*/ 5933384 w 5984876"/>
                <a:gd name="connsiteY917" fmla="*/ 63207 h 2922588"/>
                <a:gd name="connsiteX918" fmla="*/ 5920583 w 5984876"/>
                <a:gd name="connsiteY918" fmla="*/ 68263 h 2922588"/>
                <a:gd name="connsiteX919" fmla="*/ 5904923 w 5984876"/>
                <a:gd name="connsiteY919" fmla="*/ 62078 h 2922588"/>
                <a:gd name="connsiteX920" fmla="*/ 5889626 w 5984876"/>
                <a:gd name="connsiteY920" fmla="*/ 68263 h 2922588"/>
                <a:gd name="connsiteX921" fmla="*/ 5876558 w 5984876"/>
                <a:gd name="connsiteY921" fmla="*/ 62979 h 2922588"/>
                <a:gd name="connsiteX922" fmla="*/ 5857082 w 5984876"/>
                <a:gd name="connsiteY922" fmla="*/ 71439 h 2922588"/>
                <a:gd name="connsiteX923" fmla="*/ 5838618 w 5984876"/>
                <a:gd name="connsiteY923" fmla="*/ 63418 h 2922588"/>
                <a:gd name="connsiteX924" fmla="*/ 5826920 w 5984876"/>
                <a:gd name="connsiteY924" fmla="*/ 68263 h 2922588"/>
                <a:gd name="connsiteX925" fmla="*/ 5811045 w 5984876"/>
                <a:gd name="connsiteY925" fmla="*/ 61687 h 2922588"/>
                <a:gd name="connsiteX926" fmla="*/ 5795170 w 5984876"/>
                <a:gd name="connsiteY926" fmla="*/ 68263 h 2922588"/>
                <a:gd name="connsiteX927" fmla="*/ 5783129 w 5984876"/>
                <a:gd name="connsiteY927" fmla="*/ 63275 h 2922588"/>
                <a:gd name="connsiteX928" fmla="*/ 5763420 w 5984876"/>
                <a:gd name="connsiteY928" fmla="*/ 71439 h 2922588"/>
                <a:gd name="connsiteX929" fmla="*/ 5745579 w 5984876"/>
                <a:gd name="connsiteY929" fmla="*/ 64049 h 2922588"/>
                <a:gd name="connsiteX930" fmla="*/ 5735639 w 5984876"/>
                <a:gd name="connsiteY930" fmla="*/ 68264 h 2922588"/>
                <a:gd name="connsiteX931" fmla="*/ 5734088 w 5984876"/>
                <a:gd name="connsiteY931" fmla="*/ 67606 h 2922588"/>
                <a:gd name="connsiteX932" fmla="*/ 5732464 w 5984876"/>
                <a:gd name="connsiteY932" fmla="*/ 68263 h 2922588"/>
                <a:gd name="connsiteX933" fmla="*/ 5719209 w 5984876"/>
                <a:gd name="connsiteY933" fmla="*/ 62903 h 2922588"/>
                <a:gd name="connsiteX934" fmla="*/ 5706270 w 5984876"/>
                <a:gd name="connsiteY934" fmla="*/ 68263 h 2922588"/>
                <a:gd name="connsiteX935" fmla="*/ 5704683 w 5984876"/>
                <a:gd name="connsiteY935" fmla="*/ 67605 h 2922588"/>
                <a:gd name="connsiteX936" fmla="*/ 5703095 w 5984876"/>
                <a:gd name="connsiteY936" fmla="*/ 68263 h 2922588"/>
                <a:gd name="connsiteX937" fmla="*/ 5689772 w 5984876"/>
                <a:gd name="connsiteY937" fmla="*/ 62744 h 2922588"/>
                <a:gd name="connsiteX938" fmla="*/ 5669757 w 5984876"/>
                <a:gd name="connsiteY938" fmla="*/ 71439 h 2922588"/>
                <a:gd name="connsiteX939" fmla="*/ 5657358 w 5984876"/>
                <a:gd name="connsiteY939" fmla="*/ 66053 h 2922588"/>
                <a:gd name="connsiteX940" fmla="*/ 5644357 w 5984876"/>
                <a:gd name="connsiteY940" fmla="*/ 71438 h 2922588"/>
                <a:gd name="connsiteX941" fmla="*/ 5629276 w 5984876"/>
                <a:gd name="connsiteY941" fmla="*/ 65191 h 2922588"/>
                <a:gd name="connsiteX942" fmla="*/ 5614195 w 5984876"/>
                <a:gd name="connsiteY942" fmla="*/ 71438 h 2922588"/>
                <a:gd name="connsiteX943" fmla="*/ 5601998 w 5984876"/>
                <a:gd name="connsiteY943" fmla="*/ 66386 h 2922588"/>
                <a:gd name="connsiteX944" fmla="*/ 5581651 w 5984876"/>
                <a:gd name="connsiteY944" fmla="*/ 74613 h 2922588"/>
                <a:gd name="connsiteX945" fmla="*/ 5570669 w 5984876"/>
                <a:gd name="connsiteY945" fmla="*/ 70172 h 2922588"/>
                <a:gd name="connsiteX946" fmla="*/ 5552282 w 5984876"/>
                <a:gd name="connsiteY946" fmla="*/ 77788 h 2922588"/>
                <a:gd name="connsiteX947" fmla="*/ 5541214 w 5984876"/>
                <a:gd name="connsiteY947" fmla="*/ 73203 h 2922588"/>
                <a:gd name="connsiteX948" fmla="*/ 5522913 w 5984876"/>
                <a:gd name="connsiteY948" fmla="*/ 80964 h 2922588"/>
                <a:gd name="connsiteX949" fmla="*/ 5508400 w 5984876"/>
                <a:gd name="connsiteY949" fmla="*/ 74809 h 2922588"/>
                <a:gd name="connsiteX950" fmla="*/ 5493544 w 5984876"/>
                <a:gd name="connsiteY950" fmla="*/ 80963 h 2922588"/>
                <a:gd name="connsiteX951" fmla="*/ 5481972 w 5984876"/>
                <a:gd name="connsiteY951" fmla="*/ 76170 h 2922588"/>
                <a:gd name="connsiteX952" fmla="*/ 5461795 w 5984876"/>
                <a:gd name="connsiteY952" fmla="*/ 84138 h 2922588"/>
                <a:gd name="connsiteX953" fmla="*/ 5454625 w 5984876"/>
                <a:gd name="connsiteY953" fmla="*/ 81306 h 2922588"/>
                <a:gd name="connsiteX954" fmla="*/ 5454412 w 5984876"/>
                <a:gd name="connsiteY954" fmla="*/ 81846 h 2922588"/>
                <a:gd name="connsiteX955" fmla="*/ 5430838 w 5984876"/>
                <a:gd name="connsiteY955" fmla="*/ 92075 h 2922588"/>
                <a:gd name="connsiteX956" fmla="*/ 5420019 w 5984876"/>
                <a:gd name="connsiteY956" fmla="*/ 87380 h 2922588"/>
                <a:gd name="connsiteX957" fmla="*/ 5401469 w 5984876"/>
                <a:gd name="connsiteY957" fmla="*/ 95251 h 2922588"/>
                <a:gd name="connsiteX958" fmla="*/ 5390749 w 5984876"/>
                <a:gd name="connsiteY958" fmla="*/ 90702 h 2922588"/>
                <a:gd name="connsiteX959" fmla="*/ 5372101 w 5984876"/>
                <a:gd name="connsiteY959" fmla="*/ 98426 h 2922588"/>
                <a:gd name="connsiteX960" fmla="*/ 5364551 w 5984876"/>
                <a:gd name="connsiteY960" fmla="*/ 95298 h 2922588"/>
                <a:gd name="connsiteX961" fmla="*/ 5342732 w 5984876"/>
                <a:gd name="connsiteY961" fmla="*/ 104777 h 2922588"/>
                <a:gd name="connsiteX962" fmla="*/ 5331750 w 5984876"/>
                <a:gd name="connsiteY962" fmla="*/ 100006 h 2922588"/>
                <a:gd name="connsiteX963" fmla="*/ 5312569 w 5984876"/>
                <a:gd name="connsiteY963" fmla="*/ 107951 h 2922588"/>
                <a:gd name="connsiteX964" fmla="*/ 5305947 w 5984876"/>
                <a:gd name="connsiteY964" fmla="*/ 105208 h 2922588"/>
                <a:gd name="connsiteX965" fmla="*/ 5283994 w 5984876"/>
                <a:gd name="connsiteY965" fmla="*/ 114301 h 2922588"/>
                <a:gd name="connsiteX966" fmla="*/ 5272746 w 5984876"/>
                <a:gd name="connsiteY966" fmla="*/ 109642 h 2922588"/>
                <a:gd name="connsiteX967" fmla="*/ 5253832 w 5984876"/>
                <a:gd name="connsiteY967" fmla="*/ 117476 h 2922588"/>
                <a:gd name="connsiteX968" fmla="*/ 5247082 w 5984876"/>
                <a:gd name="connsiteY968" fmla="*/ 114680 h 2922588"/>
                <a:gd name="connsiteX969" fmla="*/ 5224463 w 5984876"/>
                <a:gd name="connsiteY969" fmla="*/ 123826 h 2922588"/>
                <a:gd name="connsiteX970" fmla="*/ 5217358 w 5984876"/>
                <a:gd name="connsiteY970" fmla="*/ 120953 h 2922588"/>
                <a:gd name="connsiteX971" fmla="*/ 5195094 w 5984876"/>
                <a:gd name="connsiteY971" fmla="*/ 130175 h 2922588"/>
                <a:gd name="connsiteX972" fmla="*/ 5189630 w 5984876"/>
                <a:gd name="connsiteY972" fmla="*/ 127911 h 2922588"/>
                <a:gd name="connsiteX973" fmla="*/ 5167313 w 5984876"/>
                <a:gd name="connsiteY973" fmla="*/ 136525 h 2922588"/>
                <a:gd name="connsiteX974" fmla="*/ 5162549 w 5984876"/>
                <a:gd name="connsiteY974" fmla="*/ 134686 h 2922588"/>
                <a:gd name="connsiteX975" fmla="*/ 5162544 w 5984876"/>
                <a:gd name="connsiteY975" fmla="*/ 134698 h 2922588"/>
                <a:gd name="connsiteX976" fmla="*/ 5139532 w 5984876"/>
                <a:gd name="connsiteY976" fmla="*/ 144463 h 2922588"/>
                <a:gd name="connsiteX977" fmla="*/ 5132597 w 5984876"/>
                <a:gd name="connsiteY977" fmla="*/ 141520 h 2922588"/>
                <a:gd name="connsiteX978" fmla="*/ 5110163 w 5984876"/>
                <a:gd name="connsiteY978" fmla="*/ 150813 h 2922588"/>
                <a:gd name="connsiteX979" fmla="*/ 5103144 w 5984876"/>
                <a:gd name="connsiteY979" fmla="*/ 147905 h 2922588"/>
                <a:gd name="connsiteX980" fmla="*/ 5080794 w 5984876"/>
                <a:gd name="connsiteY980" fmla="*/ 157163 h 2922588"/>
                <a:gd name="connsiteX981" fmla="*/ 5077030 w 5984876"/>
                <a:gd name="connsiteY981" fmla="*/ 155604 h 2922588"/>
                <a:gd name="connsiteX982" fmla="*/ 5076355 w 5984876"/>
                <a:gd name="connsiteY982" fmla="*/ 157156 h 2922588"/>
                <a:gd name="connsiteX983" fmla="*/ 5052220 w 5984876"/>
                <a:gd name="connsiteY983" fmla="*/ 166688 h 2922588"/>
                <a:gd name="connsiteX984" fmla="*/ 5046253 w 5984876"/>
                <a:gd name="connsiteY984" fmla="*/ 164331 h 2922588"/>
                <a:gd name="connsiteX985" fmla="*/ 5025232 w 5984876"/>
                <a:gd name="connsiteY985" fmla="*/ 173038 h 2922588"/>
                <a:gd name="connsiteX986" fmla="*/ 5018928 w 5984876"/>
                <a:gd name="connsiteY986" fmla="*/ 170427 h 2922588"/>
                <a:gd name="connsiteX987" fmla="*/ 5018083 w 5984876"/>
                <a:gd name="connsiteY987" fmla="*/ 172567 h 2922588"/>
                <a:gd name="connsiteX988" fmla="*/ 4995070 w 5984876"/>
                <a:gd name="connsiteY988" fmla="*/ 182564 h 2922588"/>
                <a:gd name="connsiteX989" fmla="*/ 4989739 w 5984876"/>
                <a:gd name="connsiteY989" fmla="*/ 180248 h 2922588"/>
                <a:gd name="connsiteX990" fmla="*/ 4967288 w 5984876"/>
                <a:gd name="connsiteY990" fmla="*/ 188913 h 2922588"/>
                <a:gd name="connsiteX991" fmla="*/ 4963635 w 5984876"/>
                <a:gd name="connsiteY991" fmla="*/ 187503 h 2922588"/>
                <a:gd name="connsiteX992" fmla="*/ 4962520 w 5984876"/>
                <a:gd name="connsiteY992" fmla="*/ 190261 h 2922588"/>
                <a:gd name="connsiteX993" fmla="*/ 4939507 w 5984876"/>
                <a:gd name="connsiteY993" fmla="*/ 200026 h 2922588"/>
                <a:gd name="connsiteX994" fmla="*/ 4936635 w 5984876"/>
                <a:gd name="connsiteY994" fmla="*/ 198807 h 2922588"/>
                <a:gd name="connsiteX995" fmla="*/ 4936422 w 5984876"/>
                <a:gd name="connsiteY995" fmla="*/ 199321 h 2922588"/>
                <a:gd name="connsiteX996" fmla="*/ 4911726 w 5984876"/>
                <a:gd name="connsiteY996" fmla="*/ 209550 h 2922588"/>
                <a:gd name="connsiteX997" fmla="*/ 4905502 w 5984876"/>
                <a:gd name="connsiteY997" fmla="*/ 206972 h 2922588"/>
                <a:gd name="connsiteX998" fmla="*/ 4883945 w 5984876"/>
                <a:gd name="connsiteY998" fmla="*/ 215901 h 2922588"/>
                <a:gd name="connsiteX999" fmla="*/ 4881336 w 5984876"/>
                <a:gd name="connsiteY999" fmla="*/ 214820 h 2922588"/>
                <a:gd name="connsiteX1000" fmla="*/ 4880859 w 5984876"/>
                <a:gd name="connsiteY1000" fmla="*/ 215893 h 2922588"/>
                <a:gd name="connsiteX1001" fmla="*/ 4856163 w 5984876"/>
                <a:gd name="connsiteY1001" fmla="*/ 225425 h 2922588"/>
                <a:gd name="connsiteX1002" fmla="*/ 4852049 w 5984876"/>
                <a:gd name="connsiteY1002" fmla="*/ 223837 h 2922588"/>
                <a:gd name="connsiteX1003" fmla="*/ 4851395 w 5984876"/>
                <a:gd name="connsiteY1003" fmla="*/ 225418 h 2922588"/>
                <a:gd name="connsiteX1004" fmla="*/ 4828382 w 5984876"/>
                <a:gd name="connsiteY1004" fmla="*/ 234950 h 2922588"/>
                <a:gd name="connsiteX1005" fmla="*/ 4826151 w 5984876"/>
                <a:gd name="connsiteY1005" fmla="*/ 234026 h 2922588"/>
                <a:gd name="connsiteX1006" fmla="*/ 4825762 w 5984876"/>
                <a:gd name="connsiteY1006" fmla="*/ 234943 h 2922588"/>
                <a:gd name="connsiteX1007" fmla="*/ 4802188 w 5984876"/>
                <a:gd name="connsiteY1007" fmla="*/ 244475 h 2922588"/>
                <a:gd name="connsiteX1008" fmla="*/ 4797193 w 5984876"/>
                <a:gd name="connsiteY1008" fmla="*/ 242455 h 2922588"/>
                <a:gd name="connsiteX1009" fmla="*/ 4795832 w 5984876"/>
                <a:gd name="connsiteY1009" fmla="*/ 245823 h 2922588"/>
                <a:gd name="connsiteX1010" fmla="*/ 4772819 w 5984876"/>
                <a:gd name="connsiteY1010" fmla="*/ 255588 h 2922588"/>
                <a:gd name="connsiteX1011" fmla="*/ 4771739 w 5984876"/>
                <a:gd name="connsiteY1011" fmla="*/ 255129 h 2922588"/>
                <a:gd name="connsiteX1012" fmla="*/ 4770200 w 5984876"/>
                <a:gd name="connsiteY1012" fmla="*/ 258756 h 2922588"/>
                <a:gd name="connsiteX1013" fmla="*/ 4746626 w 5984876"/>
                <a:gd name="connsiteY1013" fmla="*/ 268288 h 2922588"/>
                <a:gd name="connsiteX1014" fmla="*/ 4743899 w 5984876"/>
                <a:gd name="connsiteY1014" fmla="*/ 267185 h 2922588"/>
                <a:gd name="connsiteX1015" fmla="*/ 4743444 w 5984876"/>
                <a:gd name="connsiteY1015" fmla="*/ 268281 h 2922588"/>
                <a:gd name="connsiteX1016" fmla="*/ 4720432 w 5984876"/>
                <a:gd name="connsiteY1016" fmla="*/ 277813 h 2922588"/>
                <a:gd name="connsiteX1017" fmla="*/ 4717037 w 5984876"/>
                <a:gd name="connsiteY1017" fmla="*/ 276407 h 2922588"/>
                <a:gd name="connsiteX1018" fmla="*/ 4716458 w 5984876"/>
                <a:gd name="connsiteY1018" fmla="*/ 277806 h 2922588"/>
                <a:gd name="connsiteX1019" fmla="*/ 4693445 w 5984876"/>
                <a:gd name="connsiteY1019" fmla="*/ 287338 h 2922588"/>
                <a:gd name="connsiteX1020" fmla="*/ 4692651 w 5984876"/>
                <a:gd name="connsiteY1020" fmla="*/ 287009 h 2922588"/>
                <a:gd name="connsiteX1021" fmla="*/ 4690593 w 5984876"/>
                <a:gd name="connsiteY1021" fmla="*/ 291861 h 2922588"/>
                <a:gd name="connsiteX1022" fmla="*/ 4666458 w 5984876"/>
                <a:gd name="connsiteY1022" fmla="*/ 301626 h 2922588"/>
                <a:gd name="connsiteX1023" fmla="*/ 4662471 w 5984876"/>
                <a:gd name="connsiteY1023" fmla="*/ 300013 h 2922588"/>
                <a:gd name="connsiteX1024" fmla="*/ 4660895 w 5984876"/>
                <a:gd name="connsiteY1024" fmla="*/ 304096 h 2922588"/>
                <a:gd name="connsiteX1025" fmla="*/ 4637882 w 5984876"/>
                <a:gd name="connsiteY1025" fmla="*/ 314325 h 2922588"/>
                <a:gd name="connsiteX1026" fmla="*/ 4635864 w 5984876"/>
                <a:gd name="connsiteY1026" fmla="*/ 313428 h 2922588"/>
                <a:gd name="connsiteX1027" fmla="*/ 4635495 w 5984876"/>
                <a:gd name="connsiteY1027" fmla="*/ 314319 h 2922588"/>
                <a:gd name="connsiteX1028" fmla="*/ 4612482 w 5984876"/>
                <a:gd name="connsiteY1028" fmla="*/ 323851 h 2922588"/>
                <a:gd name="connsiteX1029" fmla="*/ 4610210 w 5984876"/>
                <a:gd name="connsiteY1029" fmla="*/ 322910 h 2922588"/>
                <a:gd name="connsiteX1030" fmla="*/ 4608508 w 5984876"/>
                <a:gd name="connsiteY1030" fmla="*/ 327019 h 2922588"/>
                <a:gd name="connsiteX1031" fmla="*/ 4585495 w 5984876"/>
                <a:gd name="connsiteY1031" fmla="*/ 336551 h 2922588"/>
                <a:gd name="connsiteX1032" fmla="*/ 4584577 w 5984876"/>
                <a:gd name="connsiteY1032" fmla="*/ 336171 h 2922588"/>
                <a:gd name="connsiteX1033" fmla="*/ 4583108 w 5984876"/>
                <a:gd name="connsiteY1033" fmla="*/ 339719 h 2922588"/>
                <a:gd name="connsiteX1034" fmla="*/ 4560095 w 5984876"/>
                <a:gd name="connsiteY1034" fmla="*/ 349251 h 2922588"/>
                <a:gd name="connsiteX1035" fmla="*/ 4558018 w 5984876"/>
                <a:gd name="connsiteY1035" fmla="*/ 348390 h 2922588"/>
                <a:gd name="connsiteX1036" fmla="*/ 4556119 w 5984876"/>
                <a:gd name="connsiteY1036" fmla="*/ 353309 h 2922588"/>
                <a:gd name="connsiteX1037" fmla="*/ 4533107 w 5984876"/>
                <a:gd name="connsiteY1037" fmla="*/ 363538 h 2922588"/>
                <a:gd name="connsiteX1038" fmla="*/ 4531985 w 5984876"/>
                <a:gd name="connsiteY1038" fmla="*/ 363039 h 2922588"/>
                <a:gd name="connsiteX1039" fmla="*/ 4530720 w 5984876"/>
                <a:gd name="connsiteY1039" fmla="*/ 366242 h 2922588"/>
                <a:gd name="connsiteX1040" fmla="*/ 4507707 w 5984876"/>
                <a:gd name="connsiteY1040" fmla="*/ 376239 h 2922588"/>
                <a:gd name="connsiteX1041" fmla="*/ 4507585 w 5984876"/>
                <a:gd name="connsiteY1041" fmla="*/ 376186 h 2922588"/>
                <a:gd name="connsiteX1042" fmla="*/ 4506443 w 5984876"/>
                <a:gd name="connsiteY1042" fmla="*/ 378942 h 2922588"/>
                <a:gd name="connsiteX1043" fmla="*/ 4482925 w 5984876"/>
                <a:gd name="connsiteY1043" fmla="*/ 388683 h 2922588"/>
                <a:gd name="connsiteX1044" fmla="*/ 4481507 w 5984876"/>
                <a:gd name="connsiteY1044" fmla="*/ 392106 h 2922588"/>
                <a:gd name="connsiteX1045" fmla="*/ 4458495 w 5984876"/>
                <a:gd name="connsiteY1045" fmla="*/ 401638 h 2922588"/>
                <a:gd name="connsiteX1046" fmla="*/ 4456657 w 5984876"/>
                <a:gd name="connsiteY1046" fmla="*/ 400876 h 2922588"/>
                <a:gd name="connsiteX1047" fmla="*/ 4454520 w 5984876"/>
                <a:gd name="connsiteY1047" fmla="*/ 406161 h 2922588"/>
                <a:gd name="connsiteX1048" fmla="*/ 4431507 w 5984876"/>
                <a:gd name="connsiteY1048" fmla="*/ 415926 h 2922588"/>
                <a:gd name="connsiteX1049" fmla="*/ 4430593 w 5984876"/>
                <a:gd name="connsiteY1049" fmla="*/ 415538 h 2922588"/>
                <a:gd name="connsiteX1050" fmla="*/ 4429120 w 5984876"/>
                <a:gd name="connsiteY1050" fmla="*/ 419094 h 2922588"/>
                <a:gd name="connsiteX1051" fmla="*/ 4407521 w 5984876"/>
                <a:gd name="connsiteY1051" fmla="*/ 428040 h 2922588"/>
                <a:gd name="connsiteX1052" fmla="*/ 4404843 w 5984876"/>
                <a:gd name="connsiteY1052" fmla="*/ 434505 h 2922588"/>
                <a:gd name="connsiteX1053" fmla="*/ 4381325 w 5984876"/>
                <a:gd name="connsiteY1053" fmla="*/ 444247 h 2922588"/>
                <a:gd name="connsiteX1054" fmla="*/ 4379908 w 5984876"/>
                <a:gd name="connsiteY1054" fmla="*/ 447668 h 2922588"/>
                <a:gd name="connsiteX1055" fmla="*/ 4356895 w 5984876"/>
                <a:gd name="connsiteY1055" fmla="*/ 457200 h 2922588"/>
                <a:gd name="connsiteX1056" fmla="*/ 4355056 w 5984876"/>
                <a:gd name="connsiteY1056" fmla="*/ 456438 h 2922588"/>
                <a:gd name="connsiteX1057" fmla="*/ 4352919 w 5984876"/>
                <a:gd name="connsiteY1057" fmla="*/ 461723 h 2922588"/>
                <a:gd name="connsiteX1058" fmla="*/ 4334050 w 5984876"/>
                <a:gd name="connsiteY1058" fmla="*/ 469730 h 2922588"/>
                <a:gd name="connsiteX1059" fmla="*/ 4330694 w 5984876"/>
                <a:gd name="connsiteY1059" fmla="*/ 477831 h 2922588"/>
                <a:gd name="connsiteX1060" fmla="*/ 4307682 w 5984876"/>
                <a:gd name="connsiteY1060" fmla="*/ 487363 h 2922588"/>
                <a:gd name="connsiteX1061" fmla="*/ 4306532 w 5984876"/>
                <a:gd name="connsiteY1061" fmla="*/ 486887 h 2922588"/>
                <a:gd name="connsiteX1062" fmla="*/ 4303708 w 5984876"/>
                <a:gd name="connsiteY1062" fmla="*/ 493706 h 2922588"/>
                <a:gd name="connsiteX1063" fmla="*/ 4283838 w 5984876"/>
                <a:gd name="connsiteY1063" fmla="*/ 501936 h 2922588"/>
                <a:gd name="connsiteX1064" fmla="*/ 4281483 w 5984876"/>
                <a:gd name="connsiteY1064" fmla="*/ 507761 h 2922588"/>
                <a:gd name="connsiteX1065" fmla="*/ 4262054 w 5984876"/>
                <a:gd name="connsiteY1065" fmla="*/ 516005 h 2922588"/>
                <a:gd name="connsiteX1066" fmla="*/ 4258559 w 5984876"/>
                <a:gd name="connsiteY1066" fmla="*/ 523868 h 2922588"/>
                <a:gd name="connsiteX1067" fmla="*/ 4235094 w 5984876"/>
                <a:gd name="connsiteY1067" fmla="*/ 532925 h 2922588"/>
                <a:gd name="connsiteX1068" fmla="*/ 4232269 w 5984876"/>
                <a:gd name="connsiteY1068" fmla="*/ 539743 h 2922588"/>
                <a:gd name="connsiteX1069" fmla="*/ 4213776 w 5984876"/>
                <a:gd name="connsiteY1069" fmla="*/ 547403 h 2922588"/>
                <a:gd name="connsiteX1070" fmla="*/ 4209812 w 5984876"/>
                <a:gd name="connsiteY1070" fmla="*/ 556973 h 2922588"/>
                <a:gd name="connsiteX1071" fmla="*/ 4189402 w 5984876"/>
                <a:gd name="connsiteY1071" fmla="*/ 565428 h 2922588"/>
                <a:gd name="connsiteX1072" fmla="*/ 4186231 w 5984876"/>
                <a:gd name="connsiteY1072" fmla="*/ 573081 h 2922588"/>
                <a:gd name="connsiteX1073" fmla="*/ 4167341 w 5984876"/>
                <a:gd name="connsiteY1073" fmla="*/ 580906 h 2922588"/>
                <a:gd name="connsiteX1074" fmla="*/ 4164007 w 5984876"/>
                <a:gd name="connsiteY1074" fmla="*/ 588956 h 2922588"/>
                <a:gd name="connsiteX1075" fmla="*/ 4142813 w 5984876"/>
                <a:gd name="connsiteY1075" fmla="*/ 597734 h 2922588"/>
                <a:gd name="connsiteX1076" fmla="*/ 4139730 w 5984876"/>
                <a:gd name="connsiteY1076" fmla="*/ 604831 h 2922588"/>
                <a:gd name="connsiteX1077" fmla="*/ 4122059 w 5984876"/>
                <a:gd name="connsiteY1077" fmla="*/ 611810 h 2922588"/>
                <a:gd name="connsiteX1078" fmla="*/ 4117505 w 5984876"/>
                <a:gd name="connsiteY1078" fmla="*/ 622293 h 2922588"/>
                <a:gd name="connsiteX1079" fmla="*/ 4098752 w 5984876"/>
                <a:gd name="connsiteY1079" fmla="*/ 629700 h 2922588"/>
                <a:gd name="connsiteX1080" fmla="*/ 4093693 w 5984876"/>
                <a:gd name="connsiteY1080" fmla="*/ 641343 h 2922588"/>
                <a:gd name="connsiteX1081" fmla="*/ 4075190 w 5984876"/>
                <a:gd name="connsiteY1081" fmla="*/ 648651 h 2922588"/>
                <a:gd name="connsiteX1082" fmla="*/ 4071468 w 5984876"/>
                <a:gd name="connsiteY1082" fmla="*/ 657218 h 2922588"/>
                <a:gd name="connsiteX1083" fmla="*/ 4053949 w 5984876"/>
                <a:gd name="connsiteY1083" fmla="*/ 664137 h 2922588"/>
                <a:gd name="connsiteX1084" fmla="*/ 4049475 w 5984876"/>
                <a:gd name="connsiteY1084" fmla="*/ 674681 h 2922588"/>
                <a:gd name="connsiteX1085" fmla="*/ 4030629 w 5984876"/>
                <a:gd name="connsiteY1085" fmla="*/ 682301 h 2922588"/>
                <a:gd name="connsiteX1086" fmla="*/ 4025894 w 5984876"/>
                <a:gd name="connsiteY1086" fmla="*/ 693731 h 2922588"/>
                <a:gd name="connsiteX1087" fmla="*/ 4006822 w 5984876"/>
                <a:gd name="connsiteY1087" fmla="*/ 701631 h 2922588"/>
                <a:gd name="connsiteX1088" fmla="*/ 4003438 w 5984876"/>
                <a:gd name="connsiteY1088" fmla="*/ 709606 h 2922588"/>
                <a:gd name="connsiteX1089" fmla="*/ 3985381 w 5984876"/>
                <a:gd name="connsiteY1089" fmla="*/ 716907 h 2922588"/>
                <a:gd name="connsiteX1090" fmla="*/ 3979858 w 5984876"/>
                <a:gd name="connsiteY1090" fmla="*/ 730243 h 2922588"/>
                <a:gd name="connsiteX1091" fmla="*/ 3966387 w 5984876"/>
                <a:gd name="connsiteY1091" fmla="*/ 735823 h 2922588"/>
                <a:gd name="connsiteX1092" fmla="*/ 3960807 w 5984876"/>
                <a:gd name="connsiteY1092" fmla="*/ 749293 h 2922588"/>
                <a:gd name="connsiteX1093" fmla="*/ 3941624 w 5984876"/>
                <a:gd name="connsiteY1093" fmla="*/ 757239 h 2922588"/>
                <a:gd name="connsiteX1094" fmla="*/ 3936995 w 5984876"/>
                <a:gd name="connsiteY1094" fmla="*/ 769233 h 2922588"/>
                <a:gd name="connsiteX1095" fmla="*/ 3921733 w 5984876"/>
                <a:gd name="connsiteY1095" fmla="*/ 776017 h 2922588"/>
                <a:gd name="connsiteX1096" fmla="*/ 3917480 w 5984876"/>
                <a:gd name="connsiteY1096" fmla="*/ 785806 h 2922588"/>
                <a:gd name="connsiteX1097" fmla="*/ 3900770 w 5984876"/>
                <a:gd name="connsiteY1097" fmla="*/ 792406 h 2922588"/>
                <a:gd name="connsiteX1098" fmla="*/ 3895487 w 5984876"/>
                <a:gd name="connsiteY1098" fmla="*/ 804856 h 2922588"/>
                <a:gd name="connsiteX1099" fmla="*/ 3880742 w 5984876"/>
                <a:gd name="connsiteY1099" fmla="*/ 810818 h 2922588"/>
                <a:gd name="connsiteX1100" fmla="*/ 3874617 w 5984876"/>
                <a:gd name="connsiteY1100" fmla="*/ 825261 h 2922588"/>
                <a:gd name="connsiteX1101" fmla="*/ 3857944 w 5984876"/>
                <a:gd name="connsiteY1101" fmla="*/ 832007 h 2922588"/>
                <a:gd name="connsiteX1102" fmla="*/ 3852625 w 5984876"/>
                <a:gd name="connsiteY1102" fmla="*/ 844543 h 2922588"/>
                <a:gd name="connsiteX1103" fmla="*/ 3837592 w 5984876"/>
                <a:gd name="connsiteY1103" fmla="*/ 850621 h 2922588"/>
                <a:gd name="connsiteX1104" fmla="*/ 3832220 w 5984876"/>
                <a:gd name="connsiteY1104" fmla="*/ 863593 h 2922588"/>
                <a:gd name="connsiteX1105" fmla="*/ 3819248 w 5984876"/>
                <a:gd name="connsiteY1105" fmla="*/ 868966 h 2922588"/>
                <a:gd name="connsiteX1106" fmla="*/ 3813169 w 5984876"/>
                <a:gd name="connsiteY1106" fmla="*/ 883998 h 2922588"/>
                <a:gd name="connsiteX1107" fmla="*/ 3800456 w 5984876"/>
                <a:gd name="connsiteY1107" fmla="*/ 889393 h 2922588"/>
                <a:gd name="connsiteX1108" fmla="*/ 3793421 w 5984876"/>
                <a:gd name="connsiteY1108" fmla="*/ 905992 h 2922588"/>
                <a:gd name="connsiteX1109" fmla="*/ 3775361 w 5984876"/>
                <a:gd name="connsiteY1109" fmla="*/ 913303 h 2922588"/>
                <a:gd name="connsiteX1110" fmla="*/ 3770306 w 5984876"/>
                <a:gd name="connsiteY1110" fmla="*/ 925506 h 2922588"/>
                <a:gd name="connsiteX1111" fmla="*/ 3757630 w 5984876"/>
                <a:gd name="connsiteY1111" fmla="*/ 930757 h 2922588"/>
                <a:gd name="connsiteX1112" fmla="*/ 3751256 w 5984876"/>
                <a:gd name="connsiteY1112" fmla="*/ 946143 h 2922588"/>
                <a:gd name="connsiteX1113" fmla="*/ 3735870 w 5984876"/>
                <a:gd name="connsiteY1113" fmla="*/ 952516 h 2922588"/>
                <a:gd name="connsiteX1114" fmla="*/ 3730619 w 5984876"/>
                <a:gd name="connsiteY1114" fmla="*/ 965193 h 2922588"/>
                <a:gd name="connsiteX1115" fmla="*/ 3719190 w 5984876"/>
                <a:gd name="connsiteY1115" fmla="*/ 969927 h 2922588"/>
                <a:gd name="connsiteX1116" fmla="*/ 3711570 w 5984876"/>
                <a:gd name="connsiteY1116" fmla="*/ 988773 h 2922588"/>
                <a:gd name="connsiteX1117" fmla="*/ 3701707 w 5984876"/>
                <a:gd name="connsiteY1117" fmla="*/ 992958 h 2922588"/>
                <a:gd name="connsiteX1118" fmla="*/ 3694996 w 5984876"/>
                <a:gd name="connsiteY1118" fmla="*/ 1008056 h 2922588"/>
                <a:gd name="connsiteX1119" fmla="*/ 3682220 w 5984876"/>
                <a:gd name="connsiteY1119" fmla="*/ 1012987 h 2922588"/>
                <a:gd name="connsiteX1120" fmla="*/ 3675056 w 5984876"/>
                <a:gd name="connsiteY1120" fmla="*/ 1030281 h 2922588"/>
                <a:gd name="connsiteX1121" fmla="*/ 3663305 w 5984876"/>
                <a:gd name="connsiteY1121" fmla="*/ 1035148 h 2922588"/>
                <a:gd name="connsiteX1122" fmla="*/ 3656007 w 5984876"/>
                <a:gd name="connsiteY1122" fmla="*/ 1053630 h 2922588"/>
                <a:gd name="connsiteX1123" fmla="*/ 3642519 w 5984876"/>
                <a:gd name="connsiteY1123" fmla="*/ 1059489 h 2922588"/>
                <a:gd name="connsiteX1124" fmla="*/ 3636725 w 5984876"/>
                <a:gd name="connsiteY1124" fmla="*/ 1073144 h 2922588"/>
                <a:gd name="connsiteX1125" fmla="*/ 3627525 w 5984876"/>
                <a:gd name="connsiteY1125" fmla="*/ 1076864 h 2922588"/>
                <a:gd name="connsiteX1126" fmla="*/ 3619495 w 5984876"/>
                <a:gd name="connsiteY1126" fmla="*/ 1096724 h 2922588"/>
                <a:gd name="connsiteX1127" fmla="*/ 3607668 w 5984876"/>
                <a:gd name="connsiteY1127" fmla="*/ 1101743 h 2922588"/>
                <a:gd name="connsiteX1128" fmla="*/ 3600445 w 5984876"/>
                <a:gd name="connsiteY1128" fmla="*/ 1119181 h 2922588"/>
                <a:gd name="connsiteX1129" fmla="*/ 3592111 w 5984876"/>
                <a:gd name="connsiteY1129" fmla="*/ 1122633 h 2922588"/>
                <a:gd name="connsiteX1130" fmla="*/ 3584337 w 5984876"/>
                <a:gd name="connsiteY1130" fmla="*/ 1142296 h 2922588"/>
                <a:gd name="connsiteX1131" fmla="*/ 3570416 w 5984876"/>
                <a:gd name="connsiteY1131" fmla="*/ 1148337 h 2922588"/>
                <a:gd name="connsiteX1132" fmla="*/ 3563932 w 5984876"/>
                <a:gd name="connsiteY1132" fmla="*/ 1164755 h 2922588"/>
                <a:gd name="connsiteX1133" fmla="*/ 3554429 w 5984876"/>
                <a:gd name="connsiteY1133" fmla="*/ 1168883 h 2922588"/>
                <a:gd name="connsiteX1134" fmla="*/ 3548056 w 5984876"/>
                <a:gd name="connsiteY1134" fmla="*/ 1184269 h 2922588"/>
                <a:gd name="connsiteX1135" fmla="*/ 3540774 w 5984876"/>
                <a:gd name="connsiteY1135" fmla="*/ 1187286 h 2922588"/>
                <a:gd name="connsiteX1136" fmla="*/ 3531950 w 5984876"/>
                <a:gd name="connsiteY1136" fmla="*/ 1208081 h 2922588"/>
                <a:gd name="connsiteX1137" fmla="*/ 3519386 w 5984876"/>
                <a:gd name="connsiteY1137" fmla="*/ 1213161 h 2922588"/>
                <a:gd name="connsiteX1138" fmla="*/ 3511545 w 5984876"/>
                <a:gd name="connsiteY1138" fmla="*/ 1233017 h 2922588"/>
                <a:gd name="connsiteX1139" fmla="*/ 3504448 w 5984876"/>
                <a:gd name="connsiteY1139" fmla="*/ 1236100 h 2922588"/>
                <a:gd name="connsiteX1140" fmla="*/ 3495669 w 5984876"/>
                <a:gd name="connsiteY1140" fmla="*/ 1257294 h 2922588"/>
                <a:gd name="connsiteX1141" fmla="*/ 3487568 w 5984876"/>
                <a:gd name="connsiteY1141" fmla="*/ 1260650 h 2922588"/>
                <a:gd name="connsiteX1142" fmla="*/ 3479562 w 5984876"/>
                <a:gd name="connsiteY1142" fmla="*/ 1279519 h 2922588"/>
                <a:gd name="connsiteX1143" fmla="*/ 3470361 w 5984876"/>
                <a:gd name="connsiteY1143" fmla="*/ 1283239 h 2922588"/>
                <a:gd name="connsiteX1144" fmla="*/ 3462332 w 5984876"/>
                <a:gd name="connsiteY1144" fmla="*/ 1303098 h 2922588"/>
                <a:gd name="connsiteX1145" fmla="*/ 3454357 w 5984876"/>
                <a:gd name="connsiteY1145" fmla="*/ 1306482 h 2922588"/>
                <a:gd name="connsiteX1146" fmla="*/ 3446456 w 5984876"/>
                <a:gd name="connsiteY1146" fmla="*/ 1325556 h 2922588"/>
                <a:gd name="connsiteX1147" fmla="*/ 3443189 w 5984876"/>
                <a:gd name="connsiteY1147" fmla="*/ 1326910 h 2922588"/>
                <a:gd name="connsiteX1148" fmla="*/ 3443288 w 5984876"/>
                <a:gd name="connsiteY1148" fmla="*/ 1327150 h 2922588"/>
                <a:gd name="connsiteX1149" fmla="*/ 3433059 w 5984876"/>
                <a:gd name="connsiteY1149" fmla="*/ 1351846 h 2922588"/>
                <a:gd name="connsiteX1150" fmla="*/ 3424283 w 5984876"/>
                <a:gd name="connsiteY1150" fmla="*/ 1355481 h 2922588"/>
                <a:gd name="connsiteX1151" fmla="*/ 3416295 w 5984876"/>
                <a:gd name="connsiteY1151" fmla="*/ 1374768 h 2922588"/>
                <a:gd name="connsiteX1152" fmla="*/ 3408244 w 5984876"/>
                <a:gd name="connsiteY1152" fmla="*/ 1378102 h 2922588"/>
                <a:gd name="connsiteX1153" fmla="*/ 3400419 w 5984876"/>
                <a:gd name="connsiteY1153" fmla="*/ 1396993 h 2922588"/>
                <a:gd name="connsiteX1154" fmla="*/ 3393590 w 5984876"/>
                <a:gd name="connsiteY1154" fmla="*/ 1399822 h 2922588"/>
                <a:gd name="connsiteX1155" fmla="*/ 3394076 w 5984876"/>
                <a:gd name="connsiteY1155" fmla="*/ 1400969 h 2922588"/>
                <a:gd name="connsiteX1156" fmla="*/ 3384312 w 5984876"/>
                <a:gd name="connsiteY1156" fmla="*/ 1423981 h 2922588"/>
                <a:gd name="connsiteX1157" fmla="*/ 3378487 w 5984876"/>
                <a:gd name="connsiteY1157" fmla="*/ 1426336 h 2922588"/>
                <a:gd name="connsiteX1158" fmla="*/ 3370256 w 5984876"/>
                <a:gd name="connsiteY1158" fmla="*/ 1446206 h 2922588"/>
                <a:gd name="connsiteX1159" fmla="*/ 3363437 w 5984876"/>
                <a:gd name="connsiteY1159" fmla="*/ 1449031 h 2922588"/>
                <a:gd name="connsiteX1160" fmla="*/ 3363913 w 5984876"/>
                <a:gd name="connsiteY1160" fmla="*/ 1450182 h 2922588"/>
                <a:gd name="connsiteX1161" fmla="*/ 3354382 w 5984876"/>
                <a:gd name="connsiteY1161" fmla="*/ 1473194 h 2922588"/>
                <a:gd name="connsiteX1162" fmla="*/ 3350833 w 5984876"/>
                <a:gd name="connsiteY1162" fmla="*/ 1474664 h 2922588"/>
                <a:gd name="connsiteX1163" fmla="*/ 3351213 w 5984876"/>
                <a:gd name="connsiteY1163" fmla="*/ 1475582 h 2922588"/>
                <a:gd name="connsiteX1164" fmla="*/ 3341682 w 5984876"/>
                <a:gd name="connsiteY1164" fmla="*/ 1498594 h 2922588"/>
                <a:gd name="connsiteX1165" fmla="*/ 3338234 w 5984876"/>
                <a:gd name="connsiteY1165" fmla="*/ 1500022 h 2922588"/>
                <a:gd name="connsiteX1166" fmla="*/ 3328284 w 5984876"/>
                <a:gd name="connsiteY1166" fmla="*/ 1522406 h 2922588"/>
                <a:gd name="connsiteX1167" fmla="*/ 3320852 w 5984876"/>
                <a:gd name="connsiteY1167" fmla="*/ 1525274 h 2922588"/>
                <a:gd name="connsiteX1168" fmla="*/ 3311519 w 5984876"/>
                <a:gd name="connsiteY1168" fmla="*/ 1547806 h 2922588"/>
                <a:gd name="connsiteX1169" fmla="*/ 3307704 w 5984876"/>
                <a:gd name="connsiteY1169" fmla="*/ 1549386 h 2922588"/>
                <a:gd name="connsiteX1170" fmla="*/ 3308351 w 5984876"/>
                <a:gd name="connsiteY1170" fmla="*/ 1550988 h 2922588"/>
                <a:gd name="connsiteX1171" fmla="*/ 3298819 w 5984876"/>
                <a:gd name="connsiteY1171" fmla="*/ 1574561 h 2922588"/>
                <a:gd name="connsiteX1172" fmla="*/ 3295503 w 5984876"/>
                <a:gd name="connsiteY1172" fmla="*/ 1575968 h 2922588"/>
                <a:gd name="connsiteX1173" fmla="*/ 3286120 w 5984876"/>
                <a:gd name="connsiteY1173" fmla="*/ 1599729 h 2922588"/>
                <a:gd name="connsiteX1174" fmla="*/ 3282495 w 5984876"/>
                <a:gd name="connsiteY1174" fmla="*/ 1601303 h 2922588"/>
                <a:gd name="connsiteX1175" fmla="*/ 3273188 w 5984876"/>
                <a:gd name="connsiteY1175" fmla="*/ 1623773 h 2922588"/>
                <a:gd name="connsiteX1176" fmla="*/ 3268400 w 5984876"/>
                <a:gd name="connsiteY1176" fmla="*/ 1625756 h 2922588"/>
                <a:gd name="connsiteX1177" fmla="*/ 3268664 w 5984876"/>
                <a:gd name="connsiteY1177" fmla="*/ 1626394 h 2922588"/>
                <a:gd name="connsiteX1178" fmla="*/ 3259133 w 5984876"/>
                <a:gd name="connsiteY1178" fmla="*/ 1649406 h 2922588"/>
                <a:gd name="connsiteX1179" fmla="*/ 3255317 w 5984876"/>
                <a:gd name="connsiteY1179" fmla="*/ 1650986 h 2922588"/>
                <a:gd name="connsiteX1180" fmla="*/ 3255964 w 5984876"/>
                <a:gd name="connsiteY1180" fmla="*/ 1652588 h 2922588"/>
                <a:gd name="connsiteX1181" fmla="*/ 3246433 w 5984876"/>
                <a:gd name="connsiteY1181" fmla="*/ 1676161 h 2922588"/>
                <a:gd name="connsiteX1182" fmla="*/ 3242806 w 5984876"/>
                <a:gd name="connsiteY1182" fmla="*/ 1677700 h 2922588"/>
                <a:gd name="connsiteX1183" fmla="*/ 3243264 w 5984876"/>
                <a:gd name="connsiteY1183" fmla="*/ 1678781 h 2922588"/>
                <a:gd name="connsiteX1184" fmla="*/ 3233500 w 5984876"/>
                <a:gd name="connsiteY1184" fmla="*/ 1701793 h 2922588"/>
                <a:gd name="connsiteX1185" fmla="*/ 3232576 w 5984876"/>
                <a:gd name="connsiteY1185" fmla="*/ 1702166 h 2922588"/>
                <a:gd name="connsiteX1186" fmla="*/ 3233739 w 5984876"/>
                <a:gd name="connsiteY1186" fmla="*/ 1704975 h 2922588"/>
                <a:gd name="connsiteX1187" fmla="*/ 3223975 w 5984876"/>
                <a:gd name="connsiteY1187" fmla="*/ 1728548 h 2922588"/>
                <a:gd name="connsiteX1188" fmla="*/ 3219187 w 5984876"/>
                <a:gd name="connsiteY1188" fmla="*/ 1730531 h 2922588"/>
                <a:gd name="connsiteX1189" fmla="*/ 3219451 w 5984876"/>
                <a:gd name="connsiteY1189" fmla="*/ 1731169 h 2922588"/>
                <a:gd name="connsiteX1190" fmla="*/ 3209920 w 5984876"/>
                <a:gd name="connsiteY1190" fmla="*/ 1754181 h 2922588"/>
                <a:gd name="connsiteX1191" fmla="*/ 3205601 w 5984876"/>
                <a:gd name="connsiteY1191" fmla="*/ 1755970 h 2922588"/>
                <a:gd name="connsiteX1192" fmla="*/ 3206751 w 5984876"/>
                <a:gd name="connsiteY1192" fmla="*/ 1758950 h 2922588"/>
                <a:gd name="connsiteX1193" fmla="*/ 3197220 w 5984876"/>
                <a:gd name="connsiteY1193" fmla="*/ 1783646 h 2922588"/>
                <a:gd name="connsiteX1194" fmla="*/ 3196146 w 5984876"/>
                <a:gd name="connsiteY1194" fmla="*/ 1784123 h 2922588"/>
                <a:gd name="connsiteX1195" fmla="*/ 3197226 w 5984876"/>
                <a:gd name="connsiteY1195" fmla="*/ 1786732 h 2922588"/>
                <a:gd name="connsiteX1196" fmla="*/ 3187694 w 5984876"/>
                <a:gd name="connsiteY1196" fmla="*/ 1809744 h 2922588"/>
                <a:gd name="connsiteX1197" fmla="*/ 3186530 w 5984876"/>
                <a:gd name="connsiteY1197" fmla="*/ 1810226 h 2922588"/>
                <a:gd name="connsiteX1198" fmla="*/ 3187701 w 5984876"/>
                <a:gd name="connsiteY1198" fmla="*/ 1812926 h 2922588"/>
                <a:gd name="connsiteX1199" fmla="*/ 3177472 w 5984876"/>
                <a:gd name="connsiteY1199" fmla="*/ 1836499 h 2922588"/>
                <a:gd name="connsiteX1200" fmla="*/ 3173053 w 5984876"/>
                <a:gd name="connsiteY1200" fmla="*/ 1838247 h 2922588"/>
                <a:gd name="connsiteX1201" fmla="*/ 3173414 w 5984876"/>
                <a:gd name="connsiteY1201" fmla="*/ 1839119 h 2922588"/>
                <a:gd name="connsiteX1202" fmla="*/ 3163883 w 5984876"/>
                <a:gd name="connsiteY1202" fmla="*/ 1862131 h 2922588"/>
                <a:gd name="connsiteX1203" fmla="*/ 3162301 w 5984876"/>
                <a:gd name="connsiteY1203" fmla="*/ 1862786 h 2922588"/>
                <a:gd name="connsiteX1204" fmla="*/ 3163889 w 5984876"/>
                <a:gd name="connsiteY1204" fmla="*/ 1866900 h 2922588"/>
                <a:gd name="connsiteX1205" fmla="*/ 3154357 w 5984876"/>
                <a:gd name="connsiteY1205" fmla="*/ 1891596 h 2922588"/>
                <a:gd name="connsiteX1206" fmla="*/ 3153284 w 5984876"/>
                <a:gd name="connsiteY1206" fmla="*/ 1892073 h 2922588"/>
                <a:gd name="connsiteX1207" fmla="*/ 3154364 w 5984876"/>
                <a:gd name="connsiteY1207" fmla="*/ 1894682 h 2922588"/>
                <a:gd name="connsiteX1208" fmla="*/ 3144833 w 5984876"/>
                <a:gd name="connsiteY1208" fmla="*/ 1917694 h 2922588"/>
                <a:gd name="connsiteX1209" fmla="*/ 3143736 w 5984876"/>
                <a:gd name="connsiteY1209" fmla="*/ 1918149 h 2922588"/>
                <a:gd name="connsiteX1210" fmla="*/ 3144838 w 5984876"/>
                <a:gd name="connsiteY1210" fmla="*/ 1920875 h 2922588"/>
                <a:gd name="connsiteX1211" fmla="*/ 3135306 w 5984876"/>
                <a:gd name="connsiteY1211" fmla="*/ 1944449 h 2922588"/>
                <a:gd name="connsiteX1212" fmla="*/ 3133229 w 5984876"/>
                <a:gd name="connsiteY1212" fmla="*/ 1945330 h 2922588"/>
                <a:gd name="connsiteX1213" fmla="*/ 3135314 w 5984876"/>
                <a:gd name="connsiteY1213" fmla="*/ 1950244 h 2922588"/>
                <a:gd name="connsiteX1214" fmla="*/ 3125550 w 5984876"/>
                <a:gd name="connsiteY1214" fmla="*/ 1973256 h 2922588"/>
                <a:gd name="connsiteX1215" fmla="*/ 3122984 w 5984876"/>
                <a:gd name="connsiteY1215" fmla="*/ 1974294 h 2922588"/>
                <a:gd name="connsiteX1216" fmla="*/ 3124201 w 5984876"/>
                <a:gd name="connsiteY1216" fmla="*/ 1977231 h 2922588"/>
                <a:gd name="connsiteX1217" fmla="*/ 3114669 w 5984876"/>
                <a:gd name="connsiteY1217" fmla="*/ 2000243 h 2922588"/>
                <a:gd name="connsiteX1218" fmla="*/ 3112709 w 5984876"/>
                <a:gd name="connsiteY1218" fmla="*/ 2001055 h 2922588"/>
                <a:gd name="connsiteX1219" fmla="*/ 3114676 w 5984876"/>
                <a:gd name="connsiteY1219" fmla="*/ 2005806 h 2922588"/>
                <a:gd name="connsiteX1220" fmla="*/ 3105145 w 5984876"/>
                <a:gd name="connsiteY1220" fmla="*/ 2028818 h 2922588"/>
                <a:gd name="connsiteX1221" fmla="*/ 3103745 w 5984876"/>
                <a:gd name="connsiteY1221" fmla="*/ 2029398 h 2922588"/>
                <a:gd name="connsiteX1222" fmla="*/ 3105151 w 5984876"/>
                <a:gd name="connsiteY1222" fmla="*/ 2032794 h 2922588"/>
                <a:gd name="connsiteX1223" fmla="*/ 3096058 w 5984876"/>
                <a:gd name="connsiteY1223" fmla="*/ 2054747 h 2922588"/>
                <a:gd name="connsiteX1224" fmla="*/ 3098801 w 5984876"/>
                <a:gd name="connsiteY1224" fmla="*/ 2061369 h 2922588"/>
                <a:gd name="connsiteX1225" fmla="*/ 3089270 w 5984876"/>
                <a:gd name="connsiteY1225" fmla="*/ 2084381 h 2922588"/>
                <a:gd name="connsiteX1226" fmla="*/ 3087870 w 5984876"/>
                <a:gd name="connsiteY1226" fmla="*/ 2084961 h 2922588"/>
                <a:gd name="connsiteX1227" fmla="*/ 3089276 w 5984876"/>
                <a:gd name="connsiteY1227" fmla="*/ 2088356 h 2922588"/>
                <a:gd name="connsiteX1228" fmla="*/ 3080151 w 5984876"/>
                <a:gd name="connsiteY1228" fmla="*/ 2110387 h 2922588"/>
                <a:gd name="connsiteX1229" fmla="*/ 3082927 w 5984876"/>
                <a:gd name="connsiteY1229" fmla="*/ 2116931 h 2922588"/>
                <a:gd name="connsiteX1230" fmla="*/ 3073163 w 5984876"/>
                <a:gd name="connsiteY1230" fmla="*/ 2139943 h 2922588"/>
                <a:gd name="connsiteX1231" fmla="*/ 3069471 w 5984876"/>
                <a:gd name="connsiteY1231" fmla="*/ 2141436 h 2922588"/>
                <a:gd name="connsiteX1232" fmla="*/ 3071814 w 5984876"/>
                <a:gd name="connsiteY1232" fmla="*/ 2147094 h 2922588"/>
                <a:gd name="connsiteX1233" fmla="*/ 3063379 w 5984876"/>
                <a:gd name="connsiteY1233" fmla="*/ 2167459 h 2922588"/>
                <a:gd name="connsiteX1234" fmla="*/ 3065464 w 5984876"/>
                <a:gd name="connsiteY1234" fmla="*/ 2172494 h 2922588"/>
                <a:gd name="connsiteX1235" fmla="*/ 3056043 w 5984876"/>
                <a:gd name="connsiteY1235" fmla="*/ 2195240 h 2922588"/>
                <a:gd name="connsiteX1236" fmla="*/ 3059114 w 5984876"/>
                <a:gd name="connsiteY1236" fmla="*/ 2202656 h 2922588"/>
                <a:gd name="connsiteX1237" fmla="*/ 3049892 w 5984876"/>
                <a:gd name="connsiteY1237" fmla="*/ 2224921 h 2922588"/>
                <a:gd name="connsiteX1238" fmla="*/ 3052764 w 5984876"/>
                <a:gd name="connsiteY1238" fmla="*/ 2232025 h 2922588"/>
                <a:gd name="connsiteX1239" fmla="*/ 3043618 w 5984876"/>
                <a:gd name="connsiteY1239" fmla="*/ 2254644 h 2922588"/>
                <a:gd name="connsiteX1240" fmla="*/ 3046414 w 5984876"/>
                <a:gd name="connsiteY1240" fmla="*/ 2261394 h 2922588"/>
                <a:gd name="connsiteX1241" fmla="*/ 3037192 w 5984876"/>
                <a:gd name="connsiteY1241" fmla="*/ 2283659 h 2922588"/>
                <a:gd name="connsiteX1242" fmla="*/ 3040064 w 5984876"/>
                <a:gd name="connsiteY1242" fmla="*/ 2290763 h 2922588"/>
                <a:gd name="connsiteX1243" fmla="*/ 3031272 w 5984876"/>
                <a:gd name="connsiteY1243" fmla="*/ 2312508 h 2922588"/>
                <a:gd name="connsiteX1244" fmla="*/ 3033714 w 5984876"/>
                <a:gd name="connsiteY1244" fmla="*/ 2318545 h 2922588"/>
                <a:gd name="connsiteX1245" fmla="*/ 3024697 w 5984876"/>
                <a:gd name="connsiteY1245" fmla="*/ 2340833 h 2922588"/>
                <a:gd name="connsiteX1246" fmla="*/ 3027364 w 5984876"/>
                <a:gd name="connsiteY1246" fmla="*/ 2347119 h 2922588"/>
                <a:gd name="connsiteX1247" fmla="*/ 3017600 w 5984876"/>
                <a:gd name="connsiteY1247" fmla="*/ 2370131 h 2922588"/>
                <a:gd name="connsiteX1248" fmla="*/ 3017191 w 5984876"/>
                <a:gd name="connsiteY1248" fmla="*/ 2370296 h 2922588"/>
                <a:gd name="connsiteX1249" fmla="*/ 3019426 w 5984876"/>
                <a:gd name="connsiteY1249" fmla="*/ 2375694 h 2922588"/>
                <a:gd name="connsiteX1250" fmla="*/ 3011592 w 5984876"/>
                <a:gd name="connsiteY1250" fmla="*/ 2394608 h 2922588"/>
                <a:gd name="connsiteX1251" fmla="*/ 3016251 w 5984876"/>
                <a:gd name="connsiteY1251" fmla="*/ 2405857 h 2922588"/>
                <a:gd name="connsiteX1252" fmla="*/ 3007159 w 5984876"/>
                <a:gd name="connsiteY1252" fmla="*/ 2427809 h 2922588"/>
                <a:gd name="connsiteX1253" fmla="*/ 3009901 w 5984876"/>
                <a:gd name="connsiteY1253" fmla="*/ 2434431 h 2922588"/>
                <a:gd name="connsiteX1254" fmla="*/ 3001857 w 5984876"/>
                <a:gd name="connsiteY1254" fmla="*/ 2453852 h 2922588"/>
                <a:gd name="connsiteX1255" fmla="*/ 3006726 w 5984876"/>
                <a:gd name="connsiteY1255" fmla="*/ 2466182 h 2922588"/>
                <a:gd name="connsiteX1256" fmla="*/ 2999288 w 5984876"/>
                <a:gd name="connsiteY1256" fmla="*/ 2485016 h 2922588"/>
                <a:gd name="connsiteX1257" fmla="*/ 3003552 w 5984876"/>
                <a:gd name="connsiteY1257" fmla="*/ 2495550 h 2922588"/>
                <a:gd name="connsiteX1258" fmla="*/ 2994076 w 5984876"/>
                <a:gd name="connsiteY1258" fmla="*/ 2518960 h 2922588"/>
                <a:gd name="connsiteX1259" fmla="*/ 2997201 w 5984876"/>
                <a:gd name="connsiteY1259" fmla="*/ 2526506 h 2922588"/>
                <a:gd name="connsiteX1260" fmla="*/ 2989586 w 5984876"/>
                <a:gd name="connsiteY1260" fmla="*/ 2544892 h 2922588"/>
                <a:gd name="connsiteX1261" fmla="*/ 2994026 w 5984876"/>
                <a:gd name="connsiteY1261" fmla="*/ 2555875 h 2922588"/>
                <a:gd name="connsiteX1262" fmla="*/ 2986449 w 5984876"/>
                <a:gd name="connsiteY1262" fmla="*/ 2574615 h 2922588"/>
                <a:gd name="connsiteX1263" fmla="*/ 2990851 w 5984876"/>
                <a:gd name="connsiteY1263" fmla="*/ 2585244 h 2922588"/>
                <a:gd name="connsiteX1264" fmla="*/ 2983017 w 5984876"/>
                <a:gd name="connsiteY1264" fmla="*/ 2604157 h 2922588"/>
                <a:gd name="connsiteX1265" fmla="*/ 2987676 w 5984876"/>
                <a:gd name="connsiteY1265" fmla="*/ 2615406 h 2922588"/>
                <a:gd name="connsiteX1266" fmla="*/ 2981549 w 5984876"/>
                <a:gd name="connsiteY1266" fmla="*/ 2630199 h 2922588"/>
                <a:gd name="connsiteX1267" fmla="*/ 2987675 w 5984876"/>
                <a:gd name="connsiteY1267" fmla="*/ 2643981 h 2922588"/>
                <a:gd name="connsiteX1268" fmla="*/ 2978814 w 5984876"/>
                <a:gd name="connsiteY1268" fmla="*/ 2663916 h 2922588"/>
                <a:gd name="connsiteX1269" fmla="*/ 2984501 w 5984876"/>
                <a:gd name="connsiteY1269" fmla="*/ 2677319 h 2922588"/>
                <a:gd name="connsiteX1270" fmla="*/ 2976739 w 5984876"/>
                <a:gd name="connsiteY1270" fmla="*/ 2695613 h 2922588"/>
                <a:gd name="connsiteX1271" fmla="*/ 2981326 w 5984876"/>
                <a:gd name="connsiteY1271" fmla="*/ 2706688 h 2922588"/>
                <a:gd name="connsiteX1272" fmla="*/ 2975029 w 5984876"/>
                <a:gd name="connsiteY1272" fmla="*/ 2721891 h 2922588"/>
                <a:gd name="connsiteX1273" fmla="*/ 2981325 w 5984876"/>
                <a:gd name="connsiteY1273" fmla="*/ 2736056 h 2922588"/>
                <a:gd name="connsiteX1274" fmla="*/ 2973168 w 5984876"/>
                <a:gd name="connsiteY1274" fmla="*/ 2754408 h 2922588"/>
                <a:gd name="connsiteX1275" fmla="*/ 2978151 w 5984876"/>
                <a:gd name="connsiteY1275" fmla="*/ 2767012 h 2922588"/>
                <a:gd name="connsiteX1276" fmla="*/ 2971815 w 5984876"/>
                <a:gd name="connsiteY1276" fmla="*/ 2783036 h 2922588"/>
                <a:gd name="connsiteX1277" fmla="*/ 2978151 w 5984876"/>
                <a:gd name="connsiteY1277" fmla="*/ 2797969 h 2922588"/>
                <a:gd name="connsiteX1278" fmla="*/ 2971603 w 5984876"/>
                <a:gd name="connsiteY1278" fmla="*/ 2813401 h 2922588"/>
                <a:gd name="connsiteX1279" fmla="*/ 2978150 w 5984876"/>
                <a:gd name="connsiteY1279" fmla="*/ 2828131 h 2922588"/>
                <a:gd name="connsiteX1280" fmla="*/ 2969634 w 5984876"/>
                <a:gd name="connsiteY1280" fmla="*/ 2847290 h 2922588"/>
                <a:gd name="connsiteX1281" fmla="*/ 2974976 w 5984876"/>
                <a:gd name="connsiteY1281" fmla="*/ 2859881 h 2922588"/>
                <a:gd name="connsiteX1282" fmla="*/ 2968577 w 5984876"/>
                <a:gd name="connsiteY1282" fmla="*/ 2874963 h 2922588"/>
                <a:gd name="connsiteX1283" fmla="*/ 2974976 w 5984876"/>
                <a:gd name="connsiteY1283" fmla="*/ 2890044 h 2922588"/>
                <a:gd name="connsiteX1284" fmla="*/ 2941638 w 5984876"/>
                <a:gd name="connsiteY1284" fmla="*/ 2922588 h 2922588"/>
                <a:gd name="connsiteX1285" fmla="*/ 2908300 w 5984876"/>
                <a:gd name="connsiteY1285" fmla="*/ 2890044 h 2922588"/>
                <a:gd name="connsiteX1286" fmla="*/ 2914700 w 5984876"/>
                <a:gd name="connsiteY1286" fmla="*/ 2874963 h 2922588"/>
                <a:gd name="connsiteX1287" fmla="*/ 2908300 w 5984876"/>
                <a:gd name="connsiteY1287" fmla="*/ 2859881 h 2922588"/>
                <a:gd name="connsiteX1288" fmla="*/ 2915193 w 5984876"/>
                <a:gd name="connsiteY1288" fmla="*/ 2843637 h 2922588"/>
                <a:gd name="connsiteX1289" fmla="*/ 2908300 w 5984876"/>
                <a:gd name="connsiteY1289" fmla="*/ 2828131 h 2922588"/>
                <a:gd name="connsiteX1290" fmla="*/ 2916472 w 5984876"/>
                <a:gd name="connsiteY1290" fmla="*/ 2809746 h 2922588"/>
                <a:gd name="connsiteX1291" fmla="*/ 2911475 w 5984876"/>
                <a:gd name="connsiteY1291" fmla="*/ 2797969 h 2922588"/>
                <a:gd name="connsiteX1292" fmla="*/ 2917811 w 5984876"/>
                <a:gd name="connsiteY1292" fmla="*/ 2783036 h 2922588"/>
                <a:gd name="connsiteX1293" fmla="*/ 2911475 w 5984876"/>
                <a:gd name="connsiteY1293" fmla="*/ 2767012 h 2922588"/>
                <a:gd name="connsiteX1294" fmla="*/ 2917953 w 5984876"/>
                <a:gd name="connsiteY1294" fmla="*/ 2750629 h 2922588"/>
                <a:gd name="connsiteX1295" fmla="*/ 2911475 w 5984876"/>
                <a:gd name="connsiteY1295" fmla="*/ 2736056 h 2922588"/>
                <a:gd name="connsiteX1296" fmla="*/ 2919416 w 5984876"/>
                <a:gd name="connsiteY1296" fmla="*/ 2718192 h 2922588"/>
                <a:gd name="connsiteX1297" fmla="*/ 2914650 w 5984876"/>
                <a:gd name="connsiteY1297" fmla="*/ 2706688 h 2922588"/>
                <a:gd name="connsiteX1298" fmla="*/ 2922374 w 5984876"/>
                <a:gd name="connsiteY1298" fmla="*/ 2688040 h 2922588"/>
                <a:gd name="connsiteX1299" fmla="*/ 2917825 w 5984876"/>
                <a:gd name="connsiteY1299" fmla="*/ 2677319 h 2922588"/>
                <a:gd name="connsiteX1300" fmla="*/ 2925063 w 5984876"/>
                <a:gd name="connsiteY1300" fmla="*/ 2660262 h 2922588"/>
                <a:gd name="connsiteX1301" fmla="*/ 2917825 w 5984876"/>
                <a:gd name="connsiteY1301" fmla="*/ 2643981 h 2922588"/>
                <a:gd name="connsiteX1302" fmla="*/ 2926418 w 5984876"/>
                <a:gd name="connsiteY1302" fmla="*/ 2624651 h 2922588"/>
                <a:gd name="connsiteX1303" fmla="*/ 2922588 w 5984876"/>
                <a:gd name="connsiteY1303" fmla="*/ 2615406 h 2922588"/>
                <a:gd name="connsiteX1304" fmla="*/ 2930422 w 5984876"/>
                <a:gd name="connsiteY1304" fmla="*/ 2596492 h 2922588"/>
                <a:gd name="connsiteX1305" fmla="*/ 2925763 w 5984876"/>
                <a:gd name="connsiteY1305" fmla="*/ 2585244 h 2922588"/>
                <a:gd name="connsiteX1306" fmla="*/ 2933379 w 5984876"/>
                <a:gd name="connsiteY1306" fmla="*/ 2566857 h 2922588"/>
                <a:gd name="connsiteX1307" fmla="*/ 2928938 w 5984876"/>
                <a:gd name="connsiteY1307" fmla="*/ 2555875 h 2922588"/>
                <a:gd name="connsiteX1308" fmla="*/ 2936516 w 5984876"/>
                <a:gd name="connsiteY1308" fmla="*/ 2537135 h 2922588"/>
                <a:gd name="connsiteX1309" fmla="*/ 2932113 w 5984876"/>
                <a:gd name="connsiteY1309" fmla="*/ 2526506 h 2922588"/>
                <a:gd name="connsiteX1310" fmla="*/ 2940056 w 5984876"/>
                <a:gd name="connsiteY1310" fmla="*/ 2507329 h 2922588"/>
                <a:gd name="connsiteX1311" fmla="*/ 2935288 w 5984876"/>
                <a:gd name="connsiteY1311" fmla="*/ 2495550 h 2922588"/>
                <a:gd name="connsiteX1312" fmla="*/ 2944373 w 5984876"/>
                <a:gd name="connsiteY1312" fmla="*/ 2473107 h 2922588"/>
                <a:gd name="connsiteX1313" fmla="*/ 2941638 w 5984876"/>
                <a:gd name="connsiteY1313" fmla="*/ 2466182 h 2922588"/>
                <a:gd name="connsiteX1314" fmla="*/ 2949607 w 5984876"/>
                <a:gd name="connsiteY1314" fmla="*/ 2446004 h 2922588"/>
                <a:gd name="connsiteX1315" fmla="*/ 2944813 w 5984876"/>
                <a:gd name="connsiteY1315" fmla="*/ 2434431 h 2922588"/>
                <a:gd name="connsiteX1316" fmla="*/ 2953906 w 5984876"/>
                <a:gd name="connsiteY1316" fmla="*/ 2412478 h 2922588"/>
                <a:gd name="connsiteX1317" fmla="*/ 2951163 w 5984876"/>
                <a:gd name="connsiteY1317" fmla="*/ 2405857 h 2922588"/>
                <a:gd name="connsiteX1318" fmla="*/ 2958998 w 5984876"/>
                <a:gd name="connsiteY1318" fmla="*/ 2386943 h 2922588"/>
                <a:gd name="connsiteX1319" fmla="*/ 2954338 w 5984876"/>
                <a:gd name="connsiteY1319" fmla="*/ 2375694 h 2922588"/>
                <a:gd name="connsiteX1320" fmla="*/ 2963464 w 5984876"/>
                <a:gd name="connsiteY1320" fmla="*/ 2353661 h 2922588"/>
                <a:gd name="connsiteX1321" fmla="*/ 2960688 w 5984876"/>
                <a:gd name="connsiteY1321" fmla="*/ 2347119 h 2922588"/>
                <a:gd name="connsiteX1322" fmla="*/ 2969857 w 5984876"/>
                <a:gd name="connsiteY1322" fmla="*/ 2325511 h 2922588"/>
                <a:gd name="connsiteX1323" fmla="*/ 2967038 w 5984876"/>
                <a:gd name="connsiteY1323" fmla="*/ 2318545 h 2922588"/>
                <a:gd name="connsiteX1324" fmla="*/ 2976627 w 5984876"/>
                <a:gd name="connsiteY1324" fmla="*/ 2294845 h 2922588"/>
                <a:gd name="connsiteX1325" fmla="*/ 2974976 w 5984876"/>
                <a:gd name="connsiteY1325" fmla="*/ 2290763 h 2922588"/>
                <a:gd name="connsiteX1326" fmla="*/ 2984122 w 5984876"/>
                <a:gd name="connsiteY1326" fmla="*/ 2268144 h 2922588"/>
                <a:gd name="connsiteX1327" fmla="*/ 2981326 w 5984876"/>
                <a:gd name="connsiteY1327" fmla="*/ 2261394 h 2922588"/>
                <a:gd name="connsiteX1328" fmla="*/ 2990549 w 5984876"/>
                <a:gd name="connsiteY1328" fmla="*/ 2239129 h 2922588"/>
                <a:gd name="connsiteX1329" fmla="*/ 2987676 w 5984876"/>
                <a:gd name="connsiteY1329" fmla="*/ 2232025 h 2922588"/>
                <a:gd name="connsiteX1330" fmla="*/ 2996822 w 5984876"/>
                <a:gd name="connsiteY1330" fmla="*/ 2209406 h 2922588"/>
                <a:gd name="connsiteX1331" fmla="*/ 2994026 w 5984876"/>
                <a:gd name="connsiteY1331" fmla="*/ 2202656 h 2922588"/>
                <a:gd name="connsiteX1332" fmla="*/ 3003448 w 5984876"/>
                <a:gd name="connsiteY1332" fmla="*/ 2179909 h 2922588"/>
                <a:gd name="connsiteX1333" fmla="*/ 3000376 w 5984876"/>
                <a:gd name="connsiteY1333" fmla="*/ 2172494 h 2922588"/>
                <a:gd name="connsiteX1334" fmla="*/ 3008812 w 5984876"/>
                <a:gd name="connsiteY1334" fmla="*/ 2152128 h 2922588"/>
                <a:gd name="connsiteX1335" fmla="*/ 3006726 w 5984876"/>
                <a:gd name="connsiteY1335" fmla="*/ 2147094 h 2922588"/>
                <a:gd name="connsiteX1336" fmla="*/ 3016258 w 5984876"/>
                <a:gd name="connsiteY1336" fmla="*/ 2124082 h 2922588"/>
                <a:gd name="connsiteX1337" fmla="*/ 3018833 w 5984876"/>
                <a:gd name="connsiteY1337" fmla="*/ 2123015 h 2922588"/>
                <a:gd name="connsiteX1338" fmla="*/ 3016251 w 5984876"/>
                <a:gd name="connsiteY1338" fmla="*/ 2116931 h 2922588"/>
                <a:gd name="connsiteX1339" fmla="*/ 3026016 w 5984876"/>
                <a:gd name="connsiteY1339" fmla="*/ 2093919 h 2922588"/>
                <a:gd name="connsiteX1340" fmla="*/ 3026424 w 5984876"/>
                <a:gd name="connsiteY1340" fmla="*/ 2093753 h 2922588"/>
                <a:gd name="connsiteX1341" fmla="*/ 3024188 w 5984876"/>
                <a:gd name="connsiteY1341" fmla="*/ 2088356 h 2922588"/>
                <a:gd name="connsiteX1342" fmla="*/ 3033720 w 5984876"/>
                <a:gd name="connsiteY1342" fmla="*/ 2065344 h 2922588"/>
                <a:gd name="connsiteX1343" fmla="*/ 3035119 w 5984876"/>
                <a:gd name="connsiteY1343" fmla="*/ 2064764 h 2922588"/>
                <a:gd name="connsiteX1344" fmla="*/ 3033713 w 5984876"/>
                <a:gd name="connsiteY1344" fmla="*/ 2061369 h 2922588"/>
                <a:gd name="connsiteX1345" fmla="*/ 3042806 w 5984876"/>
                <a:gd name="connsiteY1345" fmla="*/ 2039416 h 2922588"/>
                <a:gd name="connsiteX1346" fmla="*/ 3040063 w 5984876"/>
                <a:gd name="connsiteY1346" fmla="*/ 2032794 h 2922588"/>
                <a:gd name="connsiteX1347" fmla="*/ 3049595 w 5984876"/>
                <a:gd name="connsiteY1347" fmla="*/ 2009782 h 2922588"/>
                <a:gd name="connsiteX1348" fmla="*/ 3050995 w 5984876"/>
                <a:gd name="connsiteY1348" fmla="*/ 2009202 h 2922588"/>
                <a:gd name="connsiteX1349" fmla="*/ 3049588 w 5984876"/>
                <a:gd name="connsiteY1349" fmla="*/ 2005806 h 2922588"/>
                <a:gd name="connsiteX1350" fmla="*/ 3059120 w 5984876"/>
                <a:gd name="connsiteY1350" fmla="*/ 1982794 h 2922588"/>
                <a:gd name="connsiteX1351" fmla="*/ 3061081 w 5984876"/>
                <a:gd name="connsiteY1351" fmla="*/ 1981981 h 2922588"/>
                <a:gd name="connsiteX1352" fmla="*/ 3059113 w 5984876"/>
                <a:gd name="connsiteY1352" fmla="*/ 1977231 h 2922588"/>
                <a:gd name="connsiteX1353" fmla="*/ 3068645 w 5984876"/>
                <a:gd name="connsiteY1353" fmla="*/ 1954219 h 2922588"/>
                <a:gd name="connsiteX1354" fmla="*/ 3070074 w 5984876"/>
                <a:gd name="connsiteY1354" fmla="*/ 1953627 h 2922588"/>
                <a:gd name="connsiteX1355" fmla="*/ 3068638 w 5984876"/>
                <a:gd name="connsiteY1355" fmla="*/ 1950244 h 2922588"/>
                <a:gd name="connsiteX1356" fmla="*/ 3078403 w 5984876"/>
                <a:gd name="connsiteY1356" fmla="*/ 1927232 h 2922588"/>
                <a:gd name="connsiteX1357" fmla="*/ 3081770 w 5984876"/>
                <a:gd name="connsiteY1357" fmla="*/ 1925870 h 2922588"/>
                <a:gd name="connsiteX1358" fmla="*/ 3079750 w 5984876"/>
                <a:gd name="connsiteY1358" fmla="*/ 1920875 h 2922588"/>
                <a:gd name="connsiteX1359" fmla="*/ 3089282 w 5984876"/>
                <a:gd name="connsiteY1359" fmla="*/ 1897301 h 2922588"/>
                <a:gd name="connsiteX1360" fmla="*/ 3090200 w 5984876"/>
                <a:gd name="connsiteY1360" fmla="*/ 1896912 h 2922588"/>
                <a:gd name="connsiteX1361" fmla="*/ 3089276 w 5984876"/>
                <a:gd name="connsiteY1361" fmla="*/ 1894682 h 2922588"/>
                <a:gd name="connsiteX1362" fmla="*/ 3098808 w 5984876"/>
                <a:gd name="connsiteY1362" fmla="*/ 1871670 h 2922588"/>
                <a:gd name="connsiteX1363" fmla="*/ 3100389 w 5984876"/>
                <a:gd name="connsiteY1363" fmla="*/ 1871014 h 2922588"/>
                <a:gd name="connsiteX1364" fmla="*/ 3098801 w 5984876"/>
                <a:gd name="connsiteY1364" fmla="*/ 1866900 h 2922588"/>
                <a:gd name="connsiteX1365" fmla="*/ 3108333 w 5984876"/>
                <a:gd name="connsiteY1365" fmla="*/ 1842204 h 2922588"/>
                <a:gd name="connsiteX1366" fmla="*/ 3109406 w 5984876"/>
                <a:gd name="connsiteY1366" fmla="*/ 1841727 h 2922588"/>
                <a:gd name="connsiteX1367" fmla="*/ 3108326 w 5984876"/>
                <a:gd name="connsiteY1367" fmla="*/ 1839119 h 2922588"/>
                <a:gd name="connsiteX1368" fmla="*/ 3117858 w 5984876"/>
                <a:gd name="connsiteY1368" fmla="*/ 1816107 h 2922588"/>
                <a:gd name="connsiteX1369" fmla="*/ 3119022 w 5984876"/>
                <a:gd name="connsiteY1369" fmla="*/ 1815624 h 2922588"/>
                <a:gd name="connsiteX1370" fmla="*/ 3117851 w 5984876"/>
                <a:gd name="connsiteY1370" fmla="*/ 1812926 h 2922588"/>
                <a:gd name="connsiteX1371" fmla="*/ 3128080 w 5984876"/>
                <a:gd name="connsiteY1371" fmla="*/ 1789352 h 2922588"/>
                <a:gd name="connsiteX1372" fmla="*/ 3132500 w 5984876"/>
                <a:gd name="connsiteY1372" fmla="*/ 1787605 h 2922588"/>
                <a:gd name="connsiteX1373" fmla="*/ 3132138 w 5984876"/>
                <a:gd name="connsiteY1373" fmla="*/ 1786732 h 2922588"/>
                <a:gd name="connsiteX1374" fmla="*/ 3141670 w 5984876"/>
                <a:gd name="connsiteY1374" fmla="*/ 1763720 h 2922588"/>
                <a:gd name="connsiteX1375" fmla="*/ 3143251 w 5984876"/>
                <a:gd name="connsiteY1375" fmla="*/ 1763064 h 2922588"/>
                <a:gd name="connsiteX1376" fmla="*/ 3141663 w 5984876"/>
                <a:gd name="connsiteY1376" fmla="*/ 1758950 h 2922588"/>
                <a:gd name="connsiteX1377" fmla="*/ 3151195 w 5984876"/>
                <a:gd name="connsiteY1377" fmla="*/ 1734254 h 2922588"/>
                <a:gd name="connsiteX1378" fmla="*/ 3154950 w 5984876"/>
                <a:gd name="connsiteY1378" fmla="*/ 1732585 h 2922588"/>
                <a:gd name="connsiteX1379" fmla="*/ 3154363 w 5984876"/>
                <a:gd name="connsiteY1379" fmla="*/ 1731169 h 2922588"/>
                <a:gd name="connsiteX1380" fmla="*/ 3163895 w 5984876"/>
                <a:gd name="connsiteY1380" fmla="*/ 1708157 h 2922588"/>
                <a:gd name="connsiteX1381" fmla="*/ 3167724 w 5984876"/>
                <a:gd name="connsiteY1381" fmla="*/ 1706570 h 2922588"/>
                <a:gd name="connsiteX1382" fmla="*/ 3167063 w 5984876"/>
                <a:gd name="connsiteY1382" fmla="*/ 1704975 h 2922588"/>
                <a:gd name="connsiteX1383" fmla="*/ 3176828 w 5984876"/>
                <a:gd name="connsiteY1383" fmla="*/ 1681401 h 2922588"/>
                <a:gd name="connsiteX1384" fmla="*/ 3177570 w 5984876"/>
                <a:gd name="connsiteY1384" fmla="*/ 1681094 h 2922588"/>
                <a:gd name="connsiteX1385" fmla="*/ 3176588 w 5984876"/>
                <a:gd name="connsiteY1385" fmla="*/ 1678781 h 2922588"/>
                <a:gd name="connsiteX1386" fmla="*/ 3186353 w 5984876"/>
                <a:gd name="connsiteY1386" fmla="*/ 1655769 h 2922588"/>
                <a:gd name="connsiteX1387" fmla="*/ 3191346 w 5984876"/>
                <a:gd name="connsiteY1387" fmla="*/ 1653750 h 2922588"/>
                <a:gd name="connsiteX1388" fmla="*/ 3190876 w 5984876"/>
                <a:gd name="connsiteY1388" fmla="*/ 1652588 h 2922588"/>
                <a:gd name="connsiteX1389" fmla="*/ 3200408 w 5984876"/>
                <a:gd name="connsiteY1389" fmla="*/ 1629014 h 2922588"/>
                <a:gd name="connsiteX1390" fmla="*/ 3204026 w 5984876"/>
                <a:gd name="connsiteY1390" fmla="*/ 1627479 h 2922588"/>
                <a:gd name="connsiteX1391" fmla="*/ 3203576 w 5984876"/>
                <a:gd name="connsiteY1391" fmla="*/ 1626394 h 2922588"/>
                <a:gd name="connsiteX1392" fmla="*/ 3213108 w 5984876"/>
                <a:gd name="connsiteY1392" fmla="*/ 1603382 h 2922588"/>
                <a:gd name="connsiteX1393" fmla="*/ 3216937 w 5984876"/>
                <a:gd name="connsiteY1393" fmla="*/ 1601795 h 2922588"/>
                <a:gd name="connsiteX1394" fmla="*/ 3216276 w 5984876"/>
                <a:gd name="connsiteY1394" fmla="*/ 1600200 h 2922588"/>
                <a:gd name="connsiteX1395" fmla="*/ 3226041 w 5984876"/>
                <a:gd name="connsiteY1395" fmla="*/ 1576626 h 2922588"/>
                <a:gd name="connsiteX1396" fmla="*/ 3230960 w 5984876"/>
                <a:gd name="connsiteY1396" fmla="*/ 1574589 h 2922588"/>
                <a:gd name="connsiteX1397" fmla="*/ 3240095 w 5984876"/>
                <a:gd name="connsiteY1397" fmla="*/ 1551459 h 2922588"/>
                <a:gd name="connsiteX1398" fmla="*/ 3243707 w 5984876"/>
                <a:gd name="connsiteY1398" fmla="*/ 1549889 h 2922588"/>
                <a:gd name="connsiteX1399" fmla="*/ 3252795 w 5984876"/>
                <a:gd name="connsiteY1399" fmla="*/ 1527414 h 2922588"/>
                <a:gd name="connsiteX1400" fmla="*/ 3256413 w 5984876"/>
                <a:gd name="connsiteY1400" fmla="*/ 1525879 h 2922588"/>
                <a:gd name="connsiteX1401" fmla="*/ 3255963 w 5984876"/>
                <a:gd name="connsiteY1401" fmla="*/ 1524794 h 2922588"/>
                <a:gd name="connsiteX1402" fmla="*/ 3265495 w 5984876"/>
                <a:gd name="connsiteY1402" fmla="*/ 1501782 h 2922588"/>
                <a:gd name="connsiteX1403" fmla="*/ 3269067 w 5984876"/>
                <a:gd name="connsiteY1403" fmla="*/ 1500302 h 2922588"/>
                <a:gd name="connsiteX1404" fmla="*/ 3268663 w 5984876"/>
                <a:gd name="connsiteY1404" fmla="*/ 1499394 h 2922588"/>
                <a:gd name="connsiteX1405" fmla="*/ 3278892 w 5984876"/>
                <a:gd name="connsiteY1405" fmla="*/ 1476382 h 2922588"/>
                <a:gd name="connsiteX1406" fmla="*/ 3287107 w 5984876"/>
                <a:gd name="connsiteY1406" fmla="*/ 1473211 h 2922588"/>
                <a:gd name="connsiteX1407" fmla="*/ 3295657 w 5984876"/>
                <a:gd name="connsiteY1407" fmla="*/ 1452570 h 2922588"/>
                <a:gd name="connsiteX1408" fmla="*/ 3299205 w 5984876"/>
                <a:gd name="connsiteY1408" fmla="*/ 1451100 h 2922588"/>
                <a:gd name="connsiteX1409" fmla="*/ 3298825 w 5984876"/>
                <a:gd name="connsiteY1409" fmla="*/ 1450182 h 2922588"/>
                <a:gd name="connsiteX1410" fmla="*/ 3308357 w 5984876"/>
                <a:gd name="connsiteY1410" fmla="*/ 1427170 h 2922588"/>
                <a:gd name="connsiteX1411" fmla="*/ 3315177 w 5984876"/>
                <a:gd name="connsiteY1411" fmla="*/ 1424345 h 2922588"/>
                <a:gd name="connsiteX1412" fmla="*/ 3314700 w 5984876"/>
                <a:gd name="connsiteY1412" fmla="*/ 1423194 h 2922588"/>
                <a:gd name="connsiteX1413" fmla="*/ 3324232 w 5984876"/>
                <a:gd name="connsiteY1413" fmla="*/ 1400182 h 2922588"/>
                <a:gd name="connsiteX1414" fmla="*/ 3328481 w 5984876"/>
                <a:gd name="connsiteY1414" fmla="*/ 1398422 h 2922588"/>
                <a:gd name="connsiteX1415" fmla="*/ 3337165 w 5984876"/>
                <a:gd name="connsiteY1415" fmla="*/ 1377957 h 2922588"/>
                <a:gd name="connsiteX1416" fmla="*/ 3345169 w 5984876"/>
                <a:gd name="connsiteY1416" fmla="*/ 1374720 h 2922588"/>
                <a:gd name="connsiteX1417" fmla="*/ 3344863 w 5984876"/>
                <a:gd name="connsiteY1417" fmla="*/ 1373981 h 2922588"/>
                <a:gd name="connsiteX1418" fmla="*/ 3354395 w 5984876"/>
                <a:gd name="connsiteY1418" fmla="*/ 1350969 h 2922588"/>
                <a:gd name="connsiteX1419" fmla="*/ 3362446 w 5984876"/>
                <a:gd name="connsiteY1419" fmla="*/ 1347634 h 2922588"/>
                <a:gd name="connsiteX1420" fmla="*/ 3370270 w 5984876"/>
                <a:gd name="connsiteY1420" fmla="*/ 1328744 h 2922588"/>
                <a:gd name="connsiteX1421" fmla="*/ 3373538 w 5984876"/>
                <a:gd name="connsiteY1421" fmla="*/ 1327390 h 2922588"/>
                <a:gd name="connsiteX1422" fmla="*/ 3373438 w 5984876"/>
                <a:gd name="connsiteY1422" fmla="*/ 1327150 h 2922588"/>
                <a:gd name="connsiteX1423" fmla="*/ 3383667 w 5984876"/>
                <a:gd name="connsiteY1423" fmla="*/ 1302454 h 2922588"/>
                <a:gd name="connsiteX1424" fmla="*/ 3392443 w 5984876"/>
                <a:gd name="connsiteY1424" fmla="*/ 1298819 h 2922588"/>
                <a:gd name="connsiteX1425" fmla="*/ 3400432 w 5984876"/>
                <a:gd name="connsiteY1425" fmla="*/ 1279532 h 2922588"/>
                <a:gd name="connsiteX1426" fmla="*/ 3408048 w 5984876"/>
                <a:gd name="connsiteY1426" fmla="*/ 1276377 h 2922588"/>
                <a:gd name="connsiteX1427" fmla="*/ 3416307 w 5984876"/>
                <a:gd name="connsiteY1427" fmla="*/ 1255951 h 2922588"/>
                <a:gd name="connsiteX1428" fmla="*/ 3424331 w 5984876"/>
                <a:gd name="connsiteY1428" fmla="*/ 1252547 h 2922588"/>
                <a:gd name="connsiteX1429" fmla="*/ 3432415 w 5984876"/>
                <a:gd name="connsiteY1429" fmla="*/ 1233495 h 2922588"/>
                <a:gd name="connsiteX1430" fmla="*/ 3442054 w 5984876"/>
                <a:gd name="connsiteY1430" fmla="*/ 1229597 h 2922588"/>
                <a:gd name="connsiteX1431" fmla="*/ 3449645 w 5984876"/>
                <a:gd name="connsiteY1431" fmla="*/ 1211270 h 2922588"/>
                <a:gd name="connsiteX1432" fmla="*/ 3456101 w 5984876"/>
                <a:gd name="connsiteY1432" fmla="*/ 1208595 h 2922588"/>
                <a:gd name="connsiteX1433" fmla="*/ 3465520 w 5984876"/>
                <a:gd name="connsiteY1433" fmla="*/ 1184747 h 2922588"/>
                <a:gd name="connsiteX1434" fmla="*/ 3477357 w 5984876"/>
                <a:gd name="connsiteY1434" fmla="*/ 1179605 h 2922588"/>
                <a:gd name="connsiteX1435" fmla="*/ 3484803 w 5984876"/>
                <a:gd name="connsiteY1435" fmla="*/ 1162057 h 2922588"/>
                <a:gd name="connsiteX1436" fmla="*/ 3493651 w 5984876"/>
                <a:gd name="connsiteY1436" fmla="*/ 1158479 h 2922588"/>
                <a:gd name="connsiteX1437" fmla="*/ 3502032 w 5984876"/>
                <a:gd name="connsiteY1437" fmla="*/ 1138245 h 2922588"/>
                <a:gd name="connsiteX1438" fmla="*/ 3510737 w 5984876"/>
                <a:gd name="connsiteY1438" fmla="*/ 1134639 h 2922588"/>
                <a:gd name="connsiteX1439" fmla="*/ 3517907 w 5984876"/>
                <a:gd name="connsiteY1439" fmla="*/ 1116485 h 2922588"/>
                <a:gd name="connsiteX1440" fmla="*/ 3529932 w 5984876"/>
                <a:gd name="connsiteY1440" fmla="*/ 1111261 h 2922588"/>
                <a:gd name="connsiteX1441" fmla="*/ 3537190 w 5984876"/>
                <a:gd name="connsiteY1441" fmla="*/ 1092904 h 2922588"/>
                <a:gd name="connsiteX1442" fmla="*/ 3548224 w 5984876"/>
                <a:gd name="connsiteY1442" fmla="*/ 1088116 h 2922588"/>
                <a:gd name="connsiteX1443" fmla="*/ 3554420 w 5984876"/>
                <a:gd name="connsiteY1443" fmla="*/ 1073157 h 2922588"/>
                <a:gd name="connsiteX1444" fmla="*/ 3565850 w 5984876"/>
                <a:gd name="connsiteY1444" fmla="*/ 1068422 h 2922588"/>
                <a:gd name="connsiteX1445" fmla="*/ 3573470 w 5984876"/>
                <a:gd name="connsiteY1445" fmla="*/ 1049577 h 2922588"/>
                <a:gd name="connsiteX1446" fmla="*/ 3581493 w 5984876"/>
                <a:gd name="connsiteY1446" fmla="*/ 1046173 h 2922588"/>
                <a:gd name="connsiteX1447" fmla="*/ 3589578 w 5984876"/>
                <a:gd name="connsiteY1447" fmla="*/ 1027120 h 2922588"/>
                <a:gd name="connsiteX1448" fmla="*/ 3603633 w 5984876"/>
                <a:gd name="connsiteY1448" fmla="*/ 1021437 h 2922588"/>
                <a:gd name="connsiteX1449" fmla="*/ 3609982 w 5984876"/>
                <a:gd name="connsiteY1449" fmla="*/ 1005360 h 2922588"/>
                <a:gd name="connsiteX1450" fmla="*/ 3622553 w 5984876"/>
                <a:gd name="connsiteY1450" fmla="*/ 999899 h 2922588"/>
                <a:gd name="connsiteX1451" fmla="*/ 3629032 w 5984876"/>
                <a:gd name="connsiteY1451" fmla="*/ 984257 h 2922588"/>
                <a:gd name="connsiteX1452" fmla="*/ 3637236 w 5984876"/>
                <a:gd name="connsiteY1452" fmla="*/ 980859 h 2922588"/>
                <a:gd name="connsiteX1453" fmla="*/ 3645604 w 5984876"/>
                <a:gd name="connsiteY1453" fmla="*/ 962032 h 2922588"/>
                <a:gd name="connsiteX1454" fmla="*/ 3659456 w 5984876"/>
                <a:gd name="connsiteY1454" fmla="*/ 956685 h 2922588"/>
                <a:gd name="connsiteX1455" fmla="*/ 3665545 w 5984876"/>
                <a:gd name="connsiteY1455" fmla="*/ 941626 h 2922588"/>
                <a:gd name="connsiteX1456" fmla="*/ 3677372 w 5984876"/>
                <a:gd name="connsiteY1456" fmla="*/ 936608 h 2922588"/>
                <a:gd name="connsiteX1457" fmla="*/ 3684595 w 5984876"/>
                <a:gd name="connsiteY1457" fmla="*/ 919169 h 2922588"/>
                <a:gd name="connsiteX1458" fmla="*/ 3699981 w 5984876"/>
                <a:gd name="connsiteY1458" fmla="*/ 912796 h 2922588"/>
                <a:gd name="connsiteX1459" fmla="*/ 3705232 w 5984876"/>
                <a:gd name="connsiteY1459" fmla="*/ 900119 h 2922588"/>
                <a:gd name="connsiteX1460" fmla="*/ 3717909 w 5984876"/>
                <a:gd name="connsiteY1460" fmla="*/ 894868 h 2922588"/>
                <a:gd name="connsiteX1461" fmla="*/ 3724282 w 5984876"/>
                <a:gd name="connsiteY1461" fmla="*/ 879482 h 2922588"/>
                <a:gd name="connsiteX1462" fmla="*/ 3737048 w 5984876"/>
                <a:gd name="connsiteY1462" fmla="*/ 874194 h 2922588"/>
                <a:gd name="connsiteX1463" fmla="*/ 3744029 w 5984876"/>
                <a:gd name="connsiteY1463" fmla="*/ 857722 h 2922588"/>
                <a:gd name="connsiteX1464" fmla="*/ 3761579 w 5984876"/>
                <a:gd name="connsiteY1464" fmla="*/ 850618 h 2922588"/>
                <a:gd name="connsiteX1465" fmla="*/ 3767145 w 5984876"/>
                <a:gd name="connsiteY1465" fmla="*/ 836851 h 2922588"/>
                <a:gd name="connsiteX1466" fmla="*/ 3780567 w 5984876"/>
                <a:gd name="connsiteY1466" fmla="*/ 831156 h 2922588"/>
                <a:gd name="connsiteX1467" fmla="*/ 3786195 w 5984876"/>
                <a:gd name="connsiteY1467" fmla="*/ 817569 h 2922588"/>
                <a:gd name="connsiteX1468" fmla="*/ 3799783 w 5984876"/>
                <a:gd name="connsiteY1468" fmla="*/ 811941 h 2922588"/>
                <a:gd name="connsiteX1469" fmla="*/ 3805478 w 5984876"/>
                <a:gd name="connsiteY1469" fmla="*/ 798519 h 2922588"/>
                <a:gd name="connsiteX1470" fmla="*/ 3820223 w 5984876"/>
                <a:gd name="connsiteY1470" fmla="*/ 792557 h 2922588"/>
                <a:gd name="connsiteX1471" fmla="*/ 3826347 w 5984876"/>
                <a:gd name="connsiteY1471" fmla="*/ 778114 h 2922588"/>
                <a:gd name="connsiteX1472" fmla="*/ 3843020 w 5984876"/>
                <a:gd name="connsiteY1472" fmla="*/ 771369 h 2922588"/>
                <a:gd name="connsiteX1473" fmla="*/ 3848340 w 5984876"/>
                <a:gd name="connsiteY1473" fmla="*/ 758832 h 2922588"/>
                <a:gd name="connsiteX1474" fmla="*/ 3863618 w 5984876"/>
                <a:gd name="connsiteY1474" fmla="*/ 752654 h 2922588"/>
                <a:gd name="connsiteX1475" fmla="*/ 3864973 w 5984876"/>
                <a:gd name="connsiteY1475" fmla="*/ 749535 h 2922588"/>
                <a:gd name="connsiteX1476" fmla="*/ 3848130 w 5984876"/>
                <a:gd name="connsiteY1476" fmla="*/ 756512 h 2922588"/>
                <a:gd name="connsiteX1477" fmla="*/ 3843100 w 5984876"/>
                <a:gd name="connsiteY1477" fmla="*/ 769233 h 2922588"/>
                <a:gd name="connsiteX1478" fmla="*/ 3826592 w 5984876"/>
                <a:gd name="connsiteY1478" fmla="*/ 776396 h 2922588"/>
                <a:gd name="connsiteX1479" fmla="*/ 3822694 w 5984876"/>
                <a:gd name="connsiteY1479" fmla="*/ 785806 h 2922588"/>
                <a:gd name="connsiteX1480" fmla="*/ 3805255 w 5984876"/>
                <a:gd name="connsiteY1480" fmla="*/ 793030 h 2922588"/>
                <a:gd name="connsiteX1481" fmla="*/ 3800237 w 5984876"/>
                <a:gd name="connsiteY1481" fmla="*/ 804856 h 2922588"/>
                <a:gd name="connsiteX1482" fmla="*/ 3785707 w 5984876"/>
                <a:gd name="connsiteY1482" fmla="*/ 810731 h 2922588"/>
                <a:gd name="connsiteX1483" fmla="*/ 3779832 w 5984876"/>
                <a:gd name="connsiteY1483" fmla="*/ 825261 h 2922588"/>
                <a:gd name="connsiteX1484" fmla="*/ 3766177 w 5984876"/>
                <a:gd name="connsiteY1484" fmla="*/ 831055 h 2922588"/>
                <a:gd name="connsiteX1485" fmla="*/ 3760317 w 5984876"/>
                <a:gd name="connsiteY1485" fmla="*/ 844543 h 2922588"/>
                <a:gd name="connsiteX1486" fmla="*/ 3743608 w 5984876"/>
                <a:gd name="connsiteY1486" fmla="*/ 851142 h 2922588"/>
                <a:gd name="connsiteX1487" fmla="*/ 3738325 w 5984876"/>
                <a:gd name="connsiteY1487" fmla="*/ 863593 h 2922588"/>
                <a:gd name="connsiteX1488" fmla="*/ 3723795 w 5984876"/>
                <a:gd name="connsiteY1488" fmla="*/ 869468 h 2922588"/>
                <a:gd name="connsiteX1489" fmla="*/ 3717920 w 5984876"/>
                <a:gd name="connsiteY1489" fmla="*/ 883998 h 2922588"/>
                <a:gd name="connsiteX1490" fmla="*/ 3705383 w 5984876"/>
                <a:gd name="connsiteY1490" fmla="*/ 889318 h 2922588"/>
                <a:gd name="connsiteX1491" fmla="*/ 3698637 w 5984876"/>
                <a:gd name="connsiteY1491" fmla="*/ 905992 h 2922588"/>
                <a:gd name="connsiteX1492" fmla="*/ 3683689 w 5984876"/>
                <a:gd name="connsiteY1492" fmla="*/ 912331 h 2922588"/>
                <a:gd name="connsiteX1493" fmla="*/ 3678232 w 5984876"/>
                <a:gd name="connsiteY1493" fmla="*/ 925506 h 2922588"/>
                <a:gd name="connsiteX1494" fmla="*/ 3665554 w 5984876"/>
                <a:gd name="connsiteY1494" fmla="*/ 930757 h 2922588"/>
                <a:gd name="connsiteX1495" fmla="*/ 3659181 w 5984876"/>
                <a:gd name="connsiteY1495" fmla="*/ 946143 h 2922588"/>
                <a:gd name="connsiteX1496" fmla="*/ 3645595 w 5984876"/>
                <a:gd name="connsiteY1496" fmla="*/ 951771 h 2922588"/>
                <a:gd name="connsiteX1497" fmla="*/ 3639900 w 5984876"/>
                <a:gd name="connsiteY1497" fmla="*/ 965193 h 2922588"/>
                <a:gd name="connsiteX1498" fmla="*/ 3626904 w 5984876"/>
                <a:gd name="connsiteY1498" fmla="*/ 970448 h 2922588"/>
                <a:gd name="connsiteX1499" fmla="*/ 3619494 w 5984876"/>
                <a:gd name="connsiteY1499" fmla="*/ 988773 h 2922588"/>
                <a:gd name="connsiteX1500" fmla="*/ 3606073 w 5984876"/>
                <a:gd name="connsiteY1500" fmla="*/ 994469 h 2922588"/>
                <a:gd name="connsiteX1501" fmla="*/ 3600445 w 5984876"/>
                <a:gd name="connsiteY1501" fmla="*/ 1008056 h 2922588"/>
                <a:gd name="connsiteX1502" fmla="*/ 3586645 w 5984876"/>
                <a:gd name="connsiteY1502" fmla="*/ 1013772 h 2922588"/>
                <a:gd name="connsiteX1503" fmla="*/ 3579807 w 5984876"/>
                <a:gd name="connsiteY1503" fmla="*/ 1030281 h 2922588"/>
                <a:gd name="connsiteX1504" fmla="*/ 3568055 w 5984876"/>
                <a:gd name="connsiteY1504" fmla="*/ 1035149 h 2922588"/>
                <a:gd name="connsiteX1505" fmla="*/ 3560757 w 5984876"/>
                <a:gd name="connsiteY1505" fmla="*/ 1053630 h 2922588"/>
                <a:gd name="connsiteX1506" fmla="*/ 3551254 w 5984876"/>
                <a:gd name="connsiteY1506" fmla="*/ 1057758 h 2922588"/>
                <a:gd name="connsiteX1507" fmla="*/ 3544882 w 5984876"/>
                <a:gd name="connsiteY1507" fmla="*/ 1073144 h 2922588"/>
                <a:gd name="connsiteX1508" fmla="*/ 3531545 w 5984876"/>
                <a:gd name="connsiteY1508" fmla="*/ 1078668 h 2922588"/>
                <a:gd name="connsiteX1509" fmla="*/ 3524245 w 5984876"/>
                <a:gd name="connsiteY1509" fmla="*/ 1096724 h 2922588"/>
                <a:gd name="connsiteX1510" fmla="*/ 3512418 w 5984876"/>
                <a:gd name="connsiteY1510" fmla="*/ 1101743 h 2922588"/>
                <a:gd name="connsiteX1511" fmla="*/ 3505195 w 5984876"/>
                <a:gd name="connsiteY1511" fmla="*/ 1119181 h 2922588"/>
                <a:gd name="connsiteX1512" fmla="*/ 3496861 w 5984876"/>
                <a:gd name="connsiteY1512" fmla="*/ 1122633 h 2922588"/>
                <a:gd name="connsiteX1513" fmla="*/ 3489087 w 5984876"/>
                <a:gd name="connsiteY1513" fmla="*/ 1142296 h 2922588"/>
                <a:gd name="connsiteX1514" fmla="*/ 3478856 w 5984876"/>
                <a:gd name="connsiteY1514" fmla="*/ 1146735 h 2922588"/>
                <a:gd name="connsiteX1515" fmla="*/ 3471392 w 5984876"/>
                <a:gd name="connsiteY1515" fmla="*/ 1164755 h 2922588"/>
                <a:gd name="connsiteX1516" fmla="*/ 3458714 w 5984876"/>
                <a:gd name="connsiteY1516" fmla="*/ 1170006 h 2922588"/>
                <a:gd name="connsiteX1517" fmla="*/ 3452807 w 5984876"/>
                <a:gd name="connsiteY1517" fmla="*/ 1184269 h 2922588"/>
                <a:gd name="connsiteX1518" fmla="*/ 3445524 w 5984876"/>
                <a:gd name="connsiteY1518" fmla="*/ 1187286 h 2922588"/>
                <a:gd name="connsiteX1519" fmla="*/ 3436700 w 5984876"/>
                <a:gd name="connsiteY1519" fmla="*/ 1208081 h 2922588"/>
                <a:gd name="connsiteX1520" fmla="*/ 3427915 w 5984876"/>
                <a:gd name="connsiteY1520" fmla="*/ 1211633 h 2922588"/>
                <a:gd name="connsiteX1521" fmla="*/ 3419470 w 5984876"/>
                <a:gd name="connsiteY1521" fmla="*/ 1233017 h 2922588"/>
                <a:gd name="connsiteX1522" fmla="*/ 3412373 w 5984876"/>
                <a:gd name="connsiteY1522" fmla="*/ 1236100 h 2922588"/>
                <a:gd name="connsiteX1523" fmla="*/ 3403595 w 5984876"/>
                <a:gd name="connsiteY1523" fmla="*/ 1257294 h 2922588"/>
                <a:gd name="connsiteX1524" fmla="*/ 3395390 w 5984876"/>
                <a:gd name="connsiteY1524" fmla="*/ 1260693 h 2922588"/>
                <a:gd name="connsiteX1525" fmla="*/ 3387021 w 5984876"/>
                <a:gd name="connsiteY1525" fmla="*/ 1279519 h 2922588"/>
                <a:gd name="connsiteX1526" fmla="*/ 3378377 w 5984876"/>
                <a:gd name="connsiteY1526" fmla="*/ 1282856 h 2922588"/>
                <a:gd name="connsiteX1527" fmla="*/ 3369792 w 5984876"/>
                <a:gd name="connsiteY1527" fmla="*/ 1303098 h 2922588"/>
                <a:gd name="connsiteX1528" fmla="*/ 3362454 w 5984876"/>
                <a:gd name="connsiteY1528" fmla="*/ 1306067 h 2922588"/>
                <a:gd name="connsiteX1529" fmla="*/ 3354382 w 5984876"/>
                <a:gd name="connsiteY1529" fmla="*/ 1325556 h 2922588"/>
                <a:gd name="connsiteX1530" fmla="*/ 3347563 w 5984876"/>
                <a:gd name="connsiteY1530" fmla="*/ 1328380 h 2922588"/>
                <a:gd name="connsiteX1531" fmla="*/ 3338507 w 5984876"/>
                <a:gd name="connsiteY1531" fmla="*/ 1351846 h 2922588"/>
                <a:gd name="connsiteX1532" fmla="*/ 3328741 w 5984876"/>
                <a:gd name="connsiteY1532" fmla="*/ 1356187 h 2922588"/>
                <a:gd name="connsiteX1533" fmla="*/ 3321044 w 5984876"/>
                <a:gd name="connsiteY1533" fmla="*/ 1374768 h 2922588"/>
                <a:gd name="connsiteX1534" fmla="*/ 3312994 w 5984876"/>
                <a:gd name="connsiteY1534" fmla="*/ 1378102 h 2922588"/>
                <a:gd name="connsiteX1535" fmla="*/ 3305170 w 5984876"/>
                <a:gd name="connsiteY1535" fmla="*/ 1396993 h 2922588"/>
                <a:gd name="connsiteX1536" fmla="*/ 3301060 w 5984876"/>
                <a:gd name="connsiteY1536" fmla="*/ 1398695 h 2922588"/>
                <a:gd name="connsiteX1537" fmla="*/ 3302001 w 5984876"/>
                <a:gd name="connsiteY1537" fmla="*/ 1400969 h 2922588"/>
                <a:gd name="connsiteX1538" fmla="*/ 3292470 w 5984876"/>
                <a:gd name="connsiteY1538" fmla="*/ 1423981 h 2922588"/>
                <a:gd name="connsiteX1539" fmla="*/ 3284368 w 5984876"/>
                <a:gd name="connsiteY1539" fmla="*/ 1427336 h 2922588"/>
                <a:gd name="connsiteX1540" fmla="*/ 3276362 w 5984876"/>
                <a:gd name="connsiteY1540" fmla="*/ 1446206 h 2922588"/>
                <a:gd name="connsiteX1541" fmla="*/ 3271077 w 5984876"/>
                <a:gd name="connsiteY1541" fmla="*/ 1448343 h 2922588"/>
                <a:gd name="connsiteX1542" fmla="*/ 3271838 w 5984876"/>
                <a:gd name="connsiteY1542" fmla="*/ 1450182 h 2922588"/>
                <a:gd name="connsiteX1543" fmla="*/ 3262306 w 5984876"/>
                <a:gd name="connsiteY1543" fmla="*/ 1473194 h 2922588"/>
                <a:gd name="connsiteX1544" fmla="*/ 3255843 w 5984876"/>
                <a:gd name="connsiteY1544" fmla="*/ 1475871 h 2922588"/>
                <a:gd name="connsiteX1545" fmla="*/ 3246432 w 5984876"/>
                <a:gd name="connsiteY1545" fmla="*/ 1498594 h 2922588"/>
                <a:gd name="connsiteX1546" fmla="*/ 3243001 w 5984876"/>
                <a:gd name="connsiteY1546" fmla="*/ 1500015 h 2922588"/>
                <a:gd name="connsiteX1547" fmla="*/ 3233500 w 5984876"/>
                <a:gd name="connsiteY1547" fmla="*/ 1522406 h 2922588"/>
                <a:gd name="connsiteX1548" fmla="*/ 3230129 w 5984876"/>
                <a:gd name="connsiteY1548" fmla="*/ 1523769 h 2922588"/>
                <a:gd name="connsiteX1549" fmla="*/ 3230564 w 5984876"/>
                <a:gd name="connsiteY1549" fmla="*/ 1524794 h 2922588"/>
                <a:gd name="connsiteX1550" fmla="*/ 3220800 w 5984876"/>
                <a:gd name="connsiteY1550" fmla="*/ 1547806 h 2922588"/>
                <a:gd name="connsiteX1551" fmla="*/ 3213077 w 5984876"/>
                <a:gd name="connsiteY1551" fmla="*/ 1550928 h 2922588"/>
                <a:gd name="connsiteX1552" fmla="*/ 3213101 w 5984876"/>
                <a:gd name="connsiteY1552" fmla="*/ 1550988 h 2922588"/>
                <a:gd name="connsiteX1553" fmla="*/ 3203570 w 5984876"/>
                <a:gd name="connsiteY1553" fmla="*/ 1574561 h 2922588"/>
                <a:gd name="connsiteX1554" fmla="*/ 3200253 w 5984876"/>
                <a:gd name="connsiteY1554" fmla="*/ 1575968 h 2922588"/>
                <a:gd name="connsiteX1555" fmla="*/ 3190870 w 5984876"/>
                <a:gd name="connsiteY1555" fmla="*/ 1599729 h 2922588"/>
                <a:gd name="connsiteX1556" fmla="*/ 3187245 w 5984876"/>
                <a:gd name="connsiteY1556" fmla="*/ 1601303 h 2922588"/>
                <a:gd name="connsiteX1557" fmla="*/ 3177938 w 5984876"/>
                <a:gd name="connsiteY1557" fmla="*/ 1623773 h 2922588"/>
                <a:gd name="connsiteX1558" fmla="*/ 3173150 w 5984876"/>
                <a:gd name="connsiteY1558" fmla="*/ 1625756 h 2922588"/>
                <a:gd name="connsiteX1559" fmla="*/ 3173414 w 5984876"/>
                <a:gd name="connsiteY1559" fmla="*/ 1626394 h 2922588"/>
                <a:gd name="connsiteX1560" fmla="*/ 3163883 w 5984876"/>
                <a:gd name="connsiteY1560" fmla="*/ 1649406 h 2922588"/>
                <a:gd name="connsiteX1561" fmla="*/ 3162741 w 5984876"/>
                <a:gd name="connsiteY1561" fmla="*/ 1649879 h 2922588"/>
                <a:gd name="connsiteX1562" fmla="*/ 3163890 w 5984876"/>
                <a:gd name="connsiteY1562" fmla="*/ 1652588 h 2922588"/>
                <a:gd name="connsiteX1563" fmla="*/ 3153893 w 5984876"/>
                <a:gd name="connsiteY1563" fmla="*/ 1676161 h 2922588"/>
                <a:gd name="connsiteX1564" fmla="*/ 3150648 w 5984876"/>
                <a:gd name="connsiteY1564" fmla="*/ 1677474 h 2922588"/>
                <a:gd name="connsiteX1565" fmla="*/ 3151189 w 5984876"/>
                <a:gd name="connsiteY1565" fmla="*/ 1678781 h 2922588"/>
                <a:gd name="connsiteX1566" fmla="*/ 3141657 w 5984876"/>
                <a:gd name="connsiteY1566" fmla="*/ 1701793 h 2922588"/>
                <a:gd name="connsiteX1567" fmla="*/ 3137828 w 5984876"/>
                <a:gd name="connsiteY1567" fmla="*/ 1703379 h 2922588"/>
                <a:gd name="connsiteX1568" fmla="*/ 3138489 w 5984876"/>
                <a:gd name="connsiteY1568" fmla="*/ 1704975 h 2922588"/>
                <a:gd name="connsiteX1569" fmla="*/ 3128725 w 5984876"/>
                <a:gd name="connsiteY1569" fmla="*/ 1728548 h 2922588"/>
                <a:gd name="connsiteX1570" fmla="*/ 3123937 w 5984876"/>
                <a:gd name="connsiteY1570" fmla="*/ 1730531 h 2922588"/>
                <a:gd name="connsiteX1571" fmla="*/ 3124201 w 5984876"/>
                <a:gd name="connsiteY1571" fmla="*/ 1731169 h 2922588"/>
                <a:gd name="connsiteX1572" fmla="*/ 3114670 w 5984876"/>
                <a:gd name="connsiteY1572" fmla="*/ 1754181 h 2922588"/>
                <a:gd name="connsiteX1573" fmla="*/ 3113088 w 5984876"/>
                <a:gd name="connsiteY1573" fmla="*/ 1754836 h 2922588"/>
                <a:gd name="connsiteX1574" fmla="*/ 3114676 w 5984876"/>
                <a:gd name="connsiteY1574" fmla="*/ 1758950 h 2922588"/>
                <a:gd name="connsiteX1575" fmla="*/ 3105145 w 5984876"/>
                <a:gd name="connsiteY1575" fmla="*/ 1783646 h 2922588"/>
                <a:gd name="connsiteX1576" fmla="*/ 3101389 w 5984876"/>
                <a:gd name="connsiteY1576" fmla="*/ 1785315 h 2922588"/>
                <a:gd name="connsiteX1577" fmla="*/ 3101976 w 5984876"/>
                <a:gd name="connsiteY1577" fmla="*/ 1786732 h 2922588"/>
                <a:gd name="connsiteX1578" fmla="*/ 3092445 w 5984876"/>
                <a:gd name="connsiteY1578" fmla="*/ 1809744 h 2922588"/>
                <a:gd name="connsiteX1579" fmla="*/ 3091348 w 5984876"/>
                <a:gd name="connsiteY1579" fmla="*/ 1810198 h 2922588"/>
                <a:gd name="connsiteX1580" fmla="*/ 3092451 w 5984876"/>
                <a:gd name="connsiteY1580" fmla="*/ 1812926 h 2922588"/>
                <a:gd name="connsiteX1581" fmla="*/ 3082920 w 5984876"/>
                <a:gd name="connsiteY1581" fmla="*/ 1836499 h 2922588"/>
                <a:gd name="connsiteX1582" fmla="*/ 3081946 w 5984876"/>
                <a:gd name="connsiteY1582" fmla="*/ 1836913 h 2922588"/>
                <a:gd name="connsiteX1583" fmla="*/ 3082926 w 5984876"/>
                <a:gd name="connsiteY1583" fmla="*/ 1839119 h 2922588"/>
                <a:gd name="connsiteX1584" fmla="*/ 3072697 w 5984876"/>
                <a:gd name="connsiteY1584" fmla="*/ 1862131 h 2922588"/>
                <a:gd name="connsiteX1585" fmla="*/ 3067563 w 5984876"/>
                <a:gd name="connsiteY1585" fmla="*/ 1864112 h 2922588"/>
                <a:gd name="connsiteX1586" fmla="*/ 3068639 w 5984876"/>
                <a:gd name="connsiteY1586" fmla="*/ 1866900 h 2922588"/>
                <a:gd name="connsiteX1587" fmla="*/ 3059107 w 5984876"/>
                <a:gd name="connsiteY1587" fmla="*/ 1891596 h 2922588"/>
                <a:gd name="connsiteX1588" fmla="*/ 3058033 w 5984876"/>
                <a:gd name="connsiteY1588" fmla="*/ 1892073 h 2922588"/>
                <a:gd name="connsiteX1589" fmla="*/ 3059114 w 5984876"/>
                <a:gd name="connsiteY1589" fmla="*/ 1894682 h 2922588"/>
                <a:gd name="connsiteX1590" fmla="*/ 3049582 w 5984876"/>
                <a:gd name="connsiteY1590" fmla="*/ 1917694 h 2922588"/>
                <a:gd name="connsiteX1591" fmla="*/ 3048485 w 5984876"/>
                <a:gd name="connsiteY1591" fmla="*/ 1918149 h 2922588"/>
                <a:gd name="connsiteX1592" fmla="*/ 3049588 w 5984876"/>
                <a:gd name="connsiteY1592" fmla="*/ 1920875 h 2922588"/>
                <a:gd name="connsiteX1593" fmla="*/ 3040056 w 5984876"/>
                <a:gd name="connsiteY1593" fmla="*/ 1944449 h 2922588"/>
                <a:gd name="connsiteX1594" fmla="*/ 3038020 w 5984876"/>
                <a:gd name="connsiteY1594" fmla="*/ 1945313 h 2922588"/>
                <a:gd name="connsiteX1595" fmla="*/ 3040063 w 5984876"/>
                <a:gd name="connsiteY1595" fmla="*/ 1950244 h 2922588"/>
                <a:gd name="connsiteX1596" fmla="*/ 3030532 w 5984876"/>
                <a:gd name="connsiteY1596" fmla="*/ 1973256 h 2922588"/>
                <a:gd name="connsiteX1597" fmla="*/ 3029104 w 5984876"/>
                <a:gd name="connsiteY1597" fmla="*/ 1973848 h 2922588"/>
                <a:gd name="connsiteX1598" fmla="*/ 3030539 w 5984876"/>
                <a:gd name="connsiteY1598" fmla="*/ 1977231 h 2922588"/>
                <a:gd name="connsiteX1599" fmla="*/ 3020775 w 5984876"/>
                <a:gd name="connsiteY1599" fmla="*/ 2000243 h 2922588"/>
                <a:gd name="connsiteX1600" fmla="*/ 3017646 w 5984876"/>
                <a:gd name="connsiteY1600" fmla="*/ 2001508 h 2922588"/>
                <a:gd name="connsiteX1601" fmla="*/ 3019426 w 5984876"/>
                <a:gd name="connsiteY1601" fmla="*/ 2005806 h 2922588"/>
                <a:gd name="connsiteX1602" fmla="*/ 3010662 w 5984876"/>
                <a:gd name="connsiteY1602" fmla="*/ 2026965 h 2922588"/>
                <a:gd name="connsiteX1603" fmla="*/ 3013076 w 5984876"/>
                <a:gd name="connsiteY1603" fmla="*/ 2032794 h 2922588"/>
                <a:gd name="connsiteX1604" fmla="*/ 3003545 w 5984876"/>
                <a:gd name="connsiteY1604" fmla="*/ 2055806 h 2922588"/>
                <a:gd name="connsiteX1605" fmla="*/ 3001584 w 5984876"/>
                <a:gd name="connsiteY1605" fmla="*/ 2056618 h 2922588"/>
                <a:gd name="connsiteX1606" fmla="*/ 3003551 w 5984876"/>
                <a:gd name="connsiteY1606" fmla="*/ 2061369 h 2922588"/>
                <a:gd name="connsiteX1607" fmla="*/ 2994730 w 5984876"/>
                <a:gd name="connsiteY1607" fmla="*/ 2082665 h 2922588"/>
                <a:gd name="connsiteX1608" fmla="*/ 2997202 w 5984876"/>
                <a:gd name="connsiteY1608" fmla="*/ 2088356 h 2922588"/>
                <a:gd name="connsiteX1609" fmla="*/ 2987205 w 5984876"/>
                <a:gd name="connsiteY1609" fmla="*/ 2111368 h 2922588"/>
                <a:gd name="connsiteX1610" fmla="*/ 2985630 w 5984876"/>
                <a:gd name="connsiteY1610" fmla="*/ 2111990 h 2922588"/>
                <a:gd name="connsiteX1611" fmla="*/ 2987676 w 5984876"/>
                <a:gd name="connsiteY1611" fmla="*/ 2116931 h 2922588"/>
                <a:gd name="connsiteX1612" fmla="*/ 2978218 w 5984876"/>
                <a:gd name="connsiteY1612" fmla="*/ 2139766 h 2922588"/>
                <a:gd name="connsiteX1613" fmla="*/ 2981327 w 5984876"/>
                <a:gd name="connsiteY1613" fmla="*/ 2147094 h 2922588"/>
                <a:gd name="connsiteX1614" fmla="*/ 2971563 w 5984876"/>
                <a:gd name="connsiteY1614" fmla="*/ 2170106 h 2922588"/>
                <a:gd name="connsiteX1615" fmla="*/ 2970902 w 5984876"/>
                <a:gd name="connsiteY1615" fmla="*/ 2170373 h 2922588"/>
                <a:gd name="connsiteX1616" fmla="*/ 2971802 w 5984876"/>
                <a:gd name="connsiteY1616" fmla="*/ 2172494 h 2922588"/>
                <a:gd name="connsiteX1617" fmla="*/ 2962038 w 5984876"/>
                <a:gd name="connsiteY1617" fmla="*/ 2195506 h 2922588"/>
                <a:gd name="connsiteX1618" fmla="*/ 2961066 w 5984876"/>
                <a:gd name="connsiteY1618" fmla="*/ 2195899 h 2922588"/>
                <a:gd name="connsiteX1619" fmla="*/ 2963864 w 5984876"/>
                <a:gd name="connsiteY1619" fmla="*/ 2202656 h 2922588"/>
                <a:gd name="connsiteX1620" fmla="*/ 2954642 w 5984876"/>
                <a:gd name="connsiteY1620" fmla="*/ 2224921 h 2922588"/>
                <a:gd name="connsiteX1621" fmla="*/ 2957514 w 5984876"/>
                <a:gd name="connsiteY1621" fmla="*/ 2232025 h 2922588"/>
                <a:gd name="connsiteX1622" fmla="*/ 2948368 w 5984876"/>
                <a:gd name="connsiteY1622" fmla="*/ 2254644 h 2922588"/>
                <a:gd name="connsiteX1623" fmla="*/ 2951164 w 5984876"/>
                <a:gd name="connsiteY1623" fmla="*/ 2261394 h 2922588"/>
                <a:gd name="connsiteX1624" fmla="*/ 2941942 w 5984876"/>
                <a:gd name="connsiteY1624" fmla="*/ 2283659 h 2922588"/>
                <a:gd name="connsiteX1625" fmla="*/ 2944814 w 5984876"/>
                <a:gd name="connsiteY1625" fmla="*/ 2290763 h 2922588"/>
                <a:gd name="connsiteX1626" fmla="*/ 2936051 w 5984876"/>
                <a:gd name="connsiteY1626" fmla="*/ 2312435 h 2922588"/>
                <a:gd name="connsiteX1627" fmla="*/ 2938464 w 5984876"/>
                <a:gd name="connsiteY1627" fmla="*/ 2318545 h 2922588"/>
                <a:gd name="connsiteX1628" fmla="*/ 2929558 w 5984876"/>
                <a:gd name="connsiteY1628" fmla="*/ 2341095 h 2922588"/>
                <a:gd name="connsiteX1629" fmla="*/ 2932114 w 5984876"/>
                <a:gd name="connsiteY1629" fmla="*/ 2347119 h 2922588"/>
                <a:gd name="connsiteX1630" fmla="*/ 2924464 w 5984876"/>
                <a:gd name="connsiteY1630" fmla="*/ 2365148 h 2922588"/>
                <a:gd name="connsiteX1631" fmla="*/ 2928939 w 5984876"/>
                <a:gd name="connsiteY1631" fmla="*/ 2375694 h 2922588"/>
                <a:gd name="connsiteX1632" fmla="*/ 2919365 w 5984876"/>
                <a:gd name="connsiteY1632" fmla="*/ 2398258 h 2922588"/>
                <a:gd name="connsiteX1633" fmla="*/ 2922589 w 5984876"/>
                <a:gd name="connsiteY1633" fmla="*/ 2405857 h 2922588"/>
                <a:gd name="connsiteX1634" fmla="*/ 2914190 w 5984876"/>
                <a:gd name="connsiteY1634" fmla="*/ 2425652 h 2922588"/>
                <a:gd name="connsiteX1635" fmla="*/ 2917826 w 5984876"/>
                <a:gd name="connsiteY1635" fmla="*/ 2434431 h 2922588"/>
                <a:gd name="connsiteX1636" fmla="*/ 2908294 w 5984876"/>
                <a:gd name="connsiteY1636" fmla="*/ 2457443 h 2922588"/>
                <a:gd name="connsiteX1637" fmla="*/ 2908062 w 5984876"/>
                <a:gd name="connsiteY1637" fmla="*/ 2457539 h 2922588"/>
                <a:gd name="connsiteX1638" fmla="*/ 2911476 w 5984876"/>
                <a:gd name="connsiteY1638" fmla="*/ 2466182 h 2922588"/>
                <a:gd name="connsiteX1639" fmla="*/ 2904137 w 5984876"/>
                <a:gd name="connsiteY1639" fmla="*/ 2484763 h 2922588"/>
                <a:gd name="connsiteX1640" fmla="*/ 2908301 w 5984876"/>
                <a:gd name="connsiteY1640" fmla="*/ 2495550 h 2922588"/>
                <a:gd name="connsiteX1641" fmla="*/ 2900585 w 5984876"/>
                <a:gd name="connsiteY1641" fmla="*/ 2515542 h 2922588"/>
                <a:gd name="connsiteX1642" fmla="*/ 2905126 w 5984876"/>
                <a:gd name="connsiteY1642" fmla="*/ 2526506 h 2922588"/>
                <a:gd name="connsiteX1643" fmla="*/ 2897510 w 5984876"/>
                <a:gd name="connsiteY1643" fmla="*/ 2544892 h 2922588"/>
                <a:gd name="connsiteX1644" fmla="*/ 2901951 w 5984876"/>
                <a:gd name="connsiteY1644" fmla="*/ 2555875 h 2922588"/>
                <a:gd name="connsiteX1645" fmla="*/ 2894270 w 5984876"/>
                <a:gd name="connsiteY1645" fmla="*/ 2574870 h 2922588"/>
                <a:gd name="connsiteX1646" fmla="*/ 2898777 w 5984876"/>
                <a:gd name="connsiteY1646" fmla="*/ 2585244 h 2922588"/>
                <a:gd name="connsiteX1647" fmla="*/ 2890756 w 5984876"/>
                <a:gd name="connsiteY1647" fmla="*/ 2603708 h 2922588"/>
                <a:gd name="connsiteX1648" fmla="*/ 2895601 w 5984876"/>
                <a:gd name="connsiteY1648" fmla="*/ 2615406 h 2922588"/>
                <a:gd name="connsiteX1649" fmla="*/ 2888095 w 5984876"/>
                <a:gd name="connsiteY1649" fmla="*/ 2633526 h 2922588"/>
                <a:gd name="connsiteX1650" fmla="*/ 2892426 w 5984876"/>
                <a:gd name="connsiteY1650" fmla="*/ 2643981 h 2922588"/>
                <a:gd name="connsiteX1651" fmla="*/ 2883934 w 5984876"/>
                <a:gd name="connsiteY1651" fmla="*/ 2664482 h 2922588"/>
                <a:gd name="connsiteX1652" fmla="*/ 2889251 w 5984876"/>
                <a:gd name="connsiteY1652" fmla="*/ 2677319 h 2922588"/>
                <a:gd name="connsiteX1653" fmla="*/ 2881635 w 5984876"/>
                <a:gd name="connsiteY1653" fmla="*/ 2695705 h 2922588"/>
                <a:gd name="connsiteX1654" fmla="*/ 2886076 w 5984876"/>
                <a:gd name="connsiteY1654" fmla="*/ 2706688 h 2922588"/>
                <a:gd name="connsiteX1655" fmla="*/ 2880067 w 5984876"/>
                <a:gd name="connsiteY1655" fmla="*/ 2721549 h 2922588"/>
                <a:gd name="connsiteX1656" fmla="*/ 2886076 w 5984876"/>
                <a:gd name="connsiteY1656" fmla="*/ 2736056 h 2922588"/>
                <a:gd name="connsiteX1657" fmla="*/ 2878248 w 5984876"/>
                <a:gd name="connsiteY1657" fmla="*/ 2754955 h 2922588"/>
                <a:gd name="connsiteX1658" fmla="*/ 2882901 w 5984876"/>
                <a:gd name="connsiteY1658" fmla="*/ 2767012 h 2922588"/>
                <a:gd name="connsiteX1659" fmla="*/ 2876716 w 5984876"/>
                <a:gd name="connsiteY1659" fmla="*/ 2783036 h 2922588"/>
                <a:gd name="connsiteX1660" fmla="*/ 2882901 w 5984876"/>
                <a:gd name="connsiteY1660" fmla="*/ 2797969 h 2922588"/>
                <a:gd name="connsiteX1661" fmla="*/ 2876654 w 5984876"/>
                <a:gd name="connsiteY1661" fmla="*/ 2813050 h 2922588"/>
                <a:gd name="connsiteX1662" fmla="*/ 2882901 w 5984876"/>
                <a:gd name="connsiteY1662" fmla="*/ 2828131 h 2922588"/>
                <a:gd name="connsiteX1663" fmla="*/ 2876325 w 5984876"/>
                <a:gd name="connsiteY1663" fmla="*/ 2844006 h 2922588"/>
                <a:gd name="connsiteX1664" fmla="*/ 2882901 w 5984876"/>
                <a:gd name="connsiteY1664" fmla="*/ 2859881 h 2922588"/>
                <a:gd name="connsiteX1665" fmla="*/ 2876654 w 5984876"/>
                <a:gd name="connsiteY1665" fmla="*/ 2874963 h 2922588"/>
                <a:gd name="connsiteX1666" fmla="*/ 2882901 w 5984876"/>
                <a:gd name="connsiteY1666" fmla="*/ 2890044 h 2922588"/>
                <a:gd name="connsiteX1667" fmla="*/ 2850357 w 5984876"/>
                <a:gd name="connsiteY1667" fmla="*/ 2922588 h 2922588"/>
                <a:gd name="connsiteX1668" fmla="*/ 2817813 w 5984876"/>
                <a:gd name="connsiteY1668" fmla="*/ 2890044 h 2922588"/>
                <a:gd name="connsiteX1669" fmla="*/ 2824060 w 5984876"/>
                <a:gd name="connsiteY1669" fmla="*/ 2874963 h 2922588"/>
                <a:gd name="connsiteX1670" fmla="*/ 2817813 w 5984876"/>
                <a:gd name="connsiteY1670" fmla="*/ 2859881 h 2922588"/>
                <a:gd name="connsiteX1671" fmla="*/ 2824388 w 5984876"/>
                <a:gd name="connsiteY1671" fmla="*/ 2844006 h 2922588"/>
                <a:gd name="connsiteX1672" fmla="*/ 2817813 w 5984876"/>
                <a:gd name="connsiteY1672" fmla="*/ 2828131 h 2922588"/>
                <a:gd name="connsiteX1673" fmla="*/ 2824059 w 5984876"/>
                <a:gd name="connsiteY1673" fmla="*/ 2813050 h 2922588"/>
                <a:gd name="connsiteX1674" fmla="*/ 2817813 w 5984876"/>
                <a:gd name="connsiteY1674" fmla="*/ 2797969 h 2922588"/>
                <a:gd name="connsiteX1675" fmla="*/ 2823998 w 5984876"/>
                <a:gd name="connsiteY1675" fmla="*/ 2783036 h 2922588"/>
                <a:gd name="connsiteX1676" fmla="*/ 2817813 w 5984876"/>
                <a:gd name="connsiteY1676" fmla="*/ 2767012 h 2922588"/>
                <a:gd name="connsiteX1677" fmla="*/ 2825529 w 5984876"/>
                <a:gd name="connsiteY1677" fmla="*/ 2747020 h 2922588"/>
                <a:gd name="connsiteX1678" fmla="*/ 2820988 w 5984876"/>
                <a:gd name="connsiteY1678" fmla="*/ 2736056 h 2922588"/>
                <a:gd name="connsiteX1679" fmla="*/ 2826997 w 5984876"/>
                <a:gd name="connsiteY1679" fmla="*/ 2721549 h 2922588"/>
                <a:gd name="connsiteX1680" fmla="*/ 2820988 w 5984876"/>
                <a:gd name="connsiteY1680" fmla="*/ 2706688 h 2922588"/>
                <a:gd name="connsiteX1681" fmla="*/ 2828565 w 5984876"/>
                <a:gd name="connsiteY1681" fmla="*/ 2687948 h 2922588"/>
                <a:gd name="connsiteX1682" fmla="*/ 2824163 w 5984876"/>
                <a:gd name="connsiteY1682" fmla="*/ 2677319 h 2922588"/>
                <a:gd name="connsiteX1683" fmla="*/ 2832655 w 5984876"/>
                <a:gd name="connsiteY1683" fmla="*/ 2656817 h 2922588"/>
                <a:gd name="connsiteX1684" fmla="*/ 2827338 w 5984876"/>
                <a:gd name="connsiteY1684" fmla="*/ 2643981 h 2922588"/>
                <a:gd name="connsiteX1685" fmla="*/ 2834843 w 5984876"/>
                <a:gd name="connsiteY1685" fmla="*/ 2625861 h 2922588"/>
                <a:gd name="connsiteX1686" fmla="*/ 2830513 w 5984876"/>
                <a:gd name="connsiteY1686" fmla="*/ 2615406 h 2922588"/>
                <a:gd name="connsiteX1687" fmla="*/ 2836908 w 5984876"/>
                <a:gd name="connsiteY1687" fmla="*/ 2599966 h 2922588"/>
                <a:gd name="connsiteX1688" fmla="*/ 2830513 w 5984876"/>
                <a:gd name="connsiteY1688" fmla="*/ 2585244 h 2922588"/>
                <a:gd name="connsiteX1689" fmla="*/ 2839952 w 5984876"/>
                <a:gd name="connsiteY1689" fmla="*/ 2563515 h 2922588"/>
                <a:gd name="connsiteX1690" fmla="*/ 2836863 w 5984876"/>
                <a:gd name="connsiteY1690" fmla="*/ 2555875 h 2922588"/>
                <a:gd name="connsiteX1691" fmla="*/ 2844440 w 5984876"/>
                <a:gd name="connsiteY1691" fmla="*/ 2537134 h 2922588"/>
                <a:gd name="connsiteX1692" fmla="*/ 2840038 w 5984876"/>
                <a:gd name="connsiteY1692" fmla="*/ 2526506 h 2922588"/>
                <a:gd name="connsiteX1693" fmla="*/ 2847866 w 5984876"/>
                <a:gd name="connsiteY1693" fmla="*/ 2507606 h 2922588"/>
                <a:gd name="connsiteX1694" fmla="*/ 2843213 w 5984876"/>
                <a:gd name="connsiteY1694" fmla="*/ 2495550 h 2922588"/>
                <a:gd name="connsiteX1695" fmla="*/ 2850515 w 5984876"/>
                <a:gd name="connsiteY1695" fmla="*/ 2476631 h 2922588"/>
                <a:gd name="connsiteX1696" fmla="*/ 2846388 w 5984876"/>
                <a:gd name="connsiteY1696" fmla="*/ 2466182 h 2922588"/>
                <a:gd name="connsiteX1697" fmla="*/ 2855906 w 5984876"/>
                <a:gd name="connsiteY1697" fmla="*/ 2442080 h 2922588"/>
                <a:gd name="connsiteX1698" fmla="*/ 2852738 w 5984876"/>
                <a:gd name="connsiteY1698" fmla="*/ 2434431 h 2922588"/>
                <a:gd name="connsiteX1699" fmla="*/ 2860295 w 5984876"/>
                <a:gd name="connsiteY1699" fmla="*/ 2416185 h 2922588"/>
                <a:gd name="connsiteX1700" fmla="*/ 2855913 w 5984876"/>
                <a:gd name="connsiteY1700" fmla="*/ 2405857 h 2922588"/>
                <a:gd name="connsiteX1701" fmla="*/ 2865487 w 5984876"/>
                <a:gd name="connsiteY1701" fmla="*/ 2383293 h 2922588"/>
                <a:gd name="connsiteX1702" fmla="*/ 2862263 w 5984876"/>
                <a:gd name="connsiteY1702" fmla="*/ 2375694 h 2922588"/>
                <a:gd name="connsiteX1703" fmla="*/ 2869913 w 5984876"/>
                <a:gd name="connsiteY1703" fmla="*/ 2357665 h 2922588"/>
                <a:gd name="connsiteX1704" fmla="*/ 2865438 w 5984876"/>
                <a:gd name="connsiteY1704" fmla="*/ 2347119 h 2922588"/>
                <a:gd name="connsiteX1705" fmla="*/ 2875202 w 5984876"/>
                <a:gd name="connsiteY1705" fmla="*/ 2324107 h 2922588"/>
                <a:gd name="connsiteX1706" fmla="*/ 2875521 w 5984876"/>
                <a:gd name="connsiteY1706" fmla="*/ 2323978 h 2922588"/>
                <a:gd name="connsiteX1707" fmla="*/ 2873376 w 5984876"/>
                <a:gd name="connsiteY1707" fmla="*/ 2318545 h 2922588"/>
                <a:gd name="connsiteX1708" fmla="*/ 2882064 w 5984876"/>
                <a:gd name="connsiteY1708" fmla="*/ 2296546 h 2922588"/>
                <a:gd name="connsiteX1709" fmla="*/ 2879726 w 5984876"/>
                <a:gd name="connsiteY1709" fmla="*/ 2290763 h 2922588"/>
                <a:gd name="connsiteX1710" fmla="*/ 2888872 w 5984876"/>
                <a:gd name="connsiteY1710" fmla="*/ 2268144 h 2922588"/>
                <a:gd name="connsiteX1711" fmla="*/ 2886076 w 5984876"/>
                <a:gd name="connsiteY1711" fmla="*/ 2261394 h 2922588"/>
                <a:gd name="connsiteX1712" fmla="*/ 2895298 w 5984876"/>
                <a:gd name="connsiteY1712" fmla="*/ 2239129 h 2922588"/>
                <a:gd name="connsiteX1713" fmla="*/ 2892426 w 5984876"/>
                <a:gd name="connsiteY1713" fmla="*/ 2232025 h 2922588"/>
                <a:gd name="connsiteX1714" fmla="*/ 2901572 w 5984876"/>
                <a:gd name="connsiteY1714" fmla="*/ 2209406 h 2922588"/>
                <a:gd name="connsiteX1715" fmla="*/ 2898776 w 5984876"/>
                <a:gd name="connsiteY1715" fmla="*/ 2202656 h 2922588"/>
                <a:gd name="connsiteX1716" fmla="*/ 2908234 w 5984876"/>
                <a:gd name="connsiteY1716" fmla="*/ 2179820 h 2922588"/>
                <a:gd name="connsiteX1717" fmla="*/ 2905126 w 5984876"/>
                <a:gd name="connsiteY1717" fmla="*/ 2172494 h 2922588"/>
                <a:gd name="connsiteX1718" fmla="*/ 2914891 w 5984876"/>
                <a:gd name="connsiteY1718" fmla="*/ 2149482 h 2922588"/>
                <a:gd name="connsiteX1719" fmla="*/ 2915551 w 5984876"/>
                <a:gd name="connsiteY1719" fmla="*/ 2149215 h 2922588"/>
                <a:gd name="connsiteX1720" fmla="*/ 2914651 w 5984876"/>
                <a:gd name="connsiteY1720" fmla="*/ 2147094 h 2922588"/>
                <a:gd name="connsiteX1721" fmla="*/ 2924416 w 5984876"/>
                <a:gd name="connsiteY1721" fmla="*/ 2124082 h 2922588"/>
                <a:gd name="connsiteX1722" fmla="*/ 2925387 w 5984876"/>
                <a:gd name="connsiteY1722" fmla="*/ 2123689 h 2922588"/>
                <a:gd name="connsiteX1723" fmla="*/ 2922588 w 5984876"/>
                <a:gd name="connsiteY1723" fmla="*/ 2116931 h 2922588"/>
                <a:gd name="connsiteX1724" fmla="*/ 2931747 w 5984876"/>
                <a:gd name="connsiteY1724" fmla="*/ 2094820 h 2922588"/>
                <a:gd name="connsiteX1725" fmla="*/ 2928938 w 5984876"/>
                <a:gd name="connsiteY1725" fmla="*/ 2088356 h 2922588"/>
                <a:gd name="connsiteX1726" fmla="*/ 2938935 w 5984876"/>
                <a:gd name="connsiteY1726" fmla="*/ 2065344 h 2922588"/>
                <a:gd name="connsiteX1727" fmla="*/ 2939944 w 5984876"/>
                <a:gd name="connsiteY1727" fmla="*/ 2064945 h 2922588"/>
                <a:gd name="connsiteX1728" fmla="*/ 2938463 w 5984876"/>
                <a:gd name="connsiteY1728" fmla="*/ 2061369 h 2922588"/>
                <a:gd name="connsiteX1729" fmla="*/ 2947995 w 5984876"/>
                <a:gd name="connsiteY1729" fmla="*/ 2038357 h 2922588"/>
                <a:gd name="connsiteX1730" fmla="*/ 2949956 w 5984876"/>
                <a:gd name="connsiteY1730" fmla="*/ 2037544 h 2922588"/>
                <a:gd name="connsiteX1731" fmla="*/ 2947988 w 5984876"/>
                <a:gd name="connsiteY1731" fmla="*/ 2032794 h 2922588"/>
                <a:gd name="connsiteX1732" fmla="*/ 2956753 w 5984876"/>
                <a:gd name="connsiteY1732" fmla="*/ 2011634 h 2922588"/>
                <a:gd name="connsiteX1733" fmla="*/ 2954338 w 5984876"/>
                <a:gd name="connsiteY1733" fmla="*/ 2005806 h 2922588"/>
                <a:gd name="connsiteX1734" fmla="*/ 2963870 w 5984876"/>
                <a:gd name="connsiteY1734" fmla="*/ 1982794 h 2922588"/>
                <a:gd name="connsiteX1735" fmla="*/ 2965872 w 5984876"/>
                <a:gd name="connsiteY1735" fmla="*/ 1981964 h 2922588"/>
                <a:gd name="connsiteX1736" fmla="*/ 2963863 w 5984876"/>
                <a:gd name="connsiteY1736" fmla="*/ 1977231 h 2922588"/>
                <a:gd name="connsiteX1737" fmla="*/ 2973628 w 5984876"/>
                <a:gd name="connsiteY1737" fmla="*/ 1954219 h 2922588"/>
                <a:gd name="connsiteX1738" fmla="*/ 2976192 w 5984876"/>
                <a:gd name="connsiteY1738" fmla="*/ 1953182 h 2922588"/>
                <a:gd name="connsiteX1739" fmla="*/ 2974975 w 5984876"/>
                <a:gd name="connsiteY1739" fmla="*/ 1950244 h 2922588"/>
                <a:gd name="connsiteX1740" fmla="*/ 2984507 w 5984876"/>
                <a:gd name="connsiteY1740" fmla="*/ 1927232 h 2922588"/>
                <a:gd name="connsiteX1741" fmla="*/ 2986702 w 5984876"/>
                <a:gd name="connsiteY1741" fmla="*/ 1926322 h 2922588"/>
                <a:gd name="connsiteX1742" fmla="*/ 2984500 w 5984876"/>
                <a:gd name="connsiteY1742" fmla="*/ 1920875 h 2922588"/>
                <a:gd name="connsiteX1743" fmla="*/ 2994031 w 5984876"/>
                <a:gd name="connsiteY1743" fmla="*/ 1897301 h 2922588"/>
                <a:gd name="connsiteX1744" fmla="*/ 2994949 w 5984876"/>
                <a:gd name="connsiteY1744" fmla="*/ 1896912 h 2922588"/>
                <a:gd name="connsiteX1745" fmla="*/ 2994026 w 5984876"/>
                <a:gd name="connsiteY1745" fmla="*/ 1894682 h 2922588"/>
                <a:gd name="connsiteX1746" fmla="*/ 3003557 w 5984876"/>
                <a:gd name="connsiteY1746" fmla="*/ 1871670 h 2922588"/>
                <a:gd name="connsiteX1747" fmla="*/ 3005139 w 5984876"/>
                <a:gd name="connsiteY1747" fmla="*/ 1871014 h 2922588"/>
                <a:gd name="connsiteX1748" fmla="*/ 3003551 w 5984876"/>
                <a:gd name="connsiteY1748" fmla="*/ 1866900 h 2922588"/>
                <a:gd name="connsiteX1749" fmla="*/ 3013082 w 5984876"/>
                <a:gd name="connsiteY1749" fmla="*/ 1842204 h 2922588"/>
                <a:gd name="connsiteX1750" fmla="*/ 3014222 w 5984876"/>
                <a:gd name="connsiteY1750" fmla="*/ 1841697 h 2922588"/>
                <a:gd name="connsiteX1751" fmla="*/ 3013076 w 5984876"/>
                <a:gd name="connsiteY1751" fmla="*/ 1839119 h 2922588"/>
                <a:gd name="connsiteX1752" fmla="*/ 3023305 w 5984876"/>
                <a:gd name="connsiteY1752" fmla="*/ 1816107 h 2922588"/>
                <a:gd name="connsiteX1753" fmla="*/ 3027927 w 5984876"/>
                <a:gd name="connsiteY1753" fmla="*/ 1814322 h 2922588"/>
                <a:gd name="connsiteX1754" fmla="*/ 3027363 w 5984876"/>
                <a:gd name="connsiteY1754" fmla="*/ 1812926 h 2922588"/>
                <a:gd name="connsiteX1755" fmla="*/ 3036895 w 5984876"/>
                <a:gd name="connsiteY1755" fmla="*/ 1789352 h 2922588"/>
                <a:gd name="connsiteX1756" fmla="*/ 3037812 w 5984876"/>
                <a:gd name="connsiteY1756" fmla="*/ 1788963 h 2922588"/>
                <a:gd name="connsiteX1757" fmla="*/ 3036888 w 5984876"/>
                <a:gd name="connsiteY1757" fmla="*/ 1786732 h 2922588"/>
                <a:gd name="connsiteX1758" fmla="*/ 3046419 w 5984876"/>
                <a:gd name="connsiteY1758" fmla="*/ 1763720 h 2922588"/>
                <a:gd name="connsiteX1759" fmla="*/ 3050738 w 5984876"/>
                <a:gd name="connsiteY1759" fmla="*/ 1761931 h 2922588"/>
                <a:gd name="connsiteX1760" fmla="*/ 3049588 w 5984876"/>
                <a:gd name="connsiteY1760" fmla="*/ 1758950 h 2922588"/>
                <a:gd name="connsiteX1761" fmla="*/ 3059119 w 5984876"/>
                <a:gd name="connsiteY1761" fmla="*/ 1734254 h 2922588"/>
                <a:gd name="connsiteX1762" fmla="*/ 3060193 w 5984876"/>
                <a:gd name="connsiteY1762" fmla="*/ 1733777 h 2922588"/>
                <a:gd name="connsiteX1763" fmla="*/ 3059113 w 5984876"/>
                <a:gd name="connsiteY1763" fmla="*/ 1731169 h 2922588"/>
                <a:gd name="connsiteX1764" fmla="*/ 3068645 w 5984876"/>
                <a:gd name="connsiteY1764" fmla="*/ 1708157 h 2922588"/>
                <a:gd name="connsiteX1765" fmla="*/ 3072474 w 5984876"/>
                <a:gd name="connsiteY1765" fmla="*/ 1706570 h 2922588"/>
                <a:gd name="connsiteX1766" fmla="*/ 3071813 w 5984876"/>
                <a:gd name="connsiteY1766" fmla="*/ 1704975 h 2922588"/>
                <a:gd name="connsiteX1767" fmla="*/ 3081578 w 5984876"/>
                <a:gd name="connsiteY1767" fmla="*/ 1681401 h 2922588"/>
                <a:gd name="connsiteX1768" fmla="*/ 3086365 w 5984876"/>
                <a:gd name="connsiteY1768" fmla="*/ 1679418 h 2922588"/>
                <a:gd name="connsiteX1769" fmla="*/ 3086101 w 5984876"/>
                <a:gd name="connsiteY1769" fmla="*/ 1678781 h 2922588"/>
                <a:gd name="connsiteX1770" fmla="*/ 3095633 w 5984876"/>
                <a:gd name="connsiteY1770" fmla="*/ 1655769 h 2922588"/>
                <a:gd name="connsiteX1771" fmla="*/ 3096775 w 5984876"/>
                <a:gd name="connsiteY1771" fmla="*/ 1655296 h 2922588"/>
                <a:gd name="connsiteX1772" fmla="*/ 3095626 w 5984876"/>
                <a:gd name="connsiteY1772" fmla="*/ 1652588 h 2922588"/>
                <a:gd name="connsiteX1773" fmla="*/ 3105623 w 5984876"/>
                <a:gd name="connsiteY1773" fmla="*/ 1629014 h 2922588"/>
                <a:gd name="connsiteX1774" fmla="*/ 3108868 w 5984876"/>
                <a:gd name="connsiteY1774" fmla="*/ 1627701 h 2922588"/>
                <a:gd name="connsiteX1775" fmla="*/ 3108326 w 5984876"/>
                <a:gd name="connsiteY1775" fmla="*/ 1626394 h 2922588"/>
                <a:gd name="connsiteX1776" fmla="*/ 3117858 w 5984876"/>
                <a:gd name="connsiteY1776" fmla="*/ 1603382 h 2922588"/>
                <a:gd name="connsiteX1777" fmla="*/ 3121687 w 5984876"/>
                <a:gd name="connsiteY1777" fmla="*/ 1601795 h 2922588"/>
                <a:gd name="connsiteX1778" fmla="*/ 3121026 w 5984876"/>
                <a:gd name="connsiteY1778" fmla="*/ 1600200 h 2922588"/>
                <a:gd name="connsiteX1779" fmla="*/ 3130791 w 5984876"/>
                <a:gd name="connsiteY1779" fmla="*/ 1576626 h 2922588"/>
                <a:gd name="connsiteX1780" fmla="*/ 3135710 w 5984876"/>
                <a:gd name="connsiteY1780" fmla="*/ 1574589 h 2922588"/>
                <a:gd name="connsiteX1781" fmla="*/ 3144845 w 5984876"/>
                <a:gd name="connsiteY1781" fmla="*/ 1551459 h 2922588"/>
                <a:gd name="connsiteX1782" fmla="*/ 3148457 w 5984876"/>
                <a:gd name="connsiteY1782" fmla="*/ 1549889 h 2922588"/>
                <a:gd name="connsiteX1783" fmla="*/ 3157545 w 5984876"/>
                <a:gd name="connsiteY1783" fmla="*/ 1527414 h 2922588"/>
                <a:gd name="connsiteX1784" fmla="*/ 3163925 w 5984876"/>
                <a:gd name="connsiteY1784" fmla="*/ 1524707 h 2922588"/>
                <a:gd name="connsiteX1785" fmla="*/ 3173653 w 5984876"/>
                <a:gd name="connsiteY1785" fmla="*/ 1501782 h 2922588"/>
                <a:gd name="connsiteX1786" fmla="*/ 3177023 w 5984876"/>
                <a:gd name="connsiteY1786" fmla="*/ 1500419 h 2922588"/>
                <a:gd name="connsiteX1787" fmla="*/ 3176588 w 5984876"/>
                <a:gd name="connsiteY1787" fmla="*/ 1499394 h 2922588"/>
                <a:gd name="connsiteX1788" fmla="*/ 3186353 w 5984876"/>
                <a:gd name="connsiteY1788" fmla="*/ 1476382 h 2922588"/>
                <a:gd name="connsiteX1789" fmla="*/ 3191387 w 5984876"/>
                <a:gd name="connsiteY1789" fmla="*/ 1474346 h 2922588"/>
                <a:gd name="connsiteX1790" fmla="*/ 3200407 w 5984876"/>
                <a:gd name="connsiteY1790" fmla="*/ 1452570 h 2922588"/>
                <a:gd name="connsiteX1791" fmla="*/ 3206870 w 5984876"/>
                <a:gd name="connsiteY1791" fmla="*/ 1449892 h 2922588"/>
                <a:gd name="connsiteX1792" fmla="*/ 3216282 w 5984876"/>
                <a:gd name="connsiteY1792" fmla="*/ 1427170 h 2922588"/>
                <a:gd name="connsiteX1793" fmla="*/ 3220411 w 5984876"/>
                <a:gd name="connsiteY1793" fmla="*/ 1425459 h 2922588"/>
                <a:gd name="connsiteX1794" fmla="*/ 3219450 w 5984876"/>
                <a:gd name="connsiteY1794" fmla="*/ 1423194 h 2922588"/>
                <a:gd name="connsiteX1795" fmla="*/ 3229215 w 5984876"/>
                <a:gd name="connsiteY1795" fmla="*/ 1400182 h 2922588"/>
                <a:gd name="connsiteX1796" fmla="*/ 3238854 w 5984876"/>
                <a:gd name="connsiteY1796" fmla="*/ 1396284 h 2922588"/>
                <a:gd name="connsiteX1797" fmla="*/ 3246445 w 5984876"/>
                <a:gd name="connsiteY1797" fmla="*/ 1377957 h 2922588"/>
                <a:gd name="connsiteX1798" fmla="*/ 3250555 w 5984876"/>
                <a:gd name="connsiteY1798" fmla="*/ 1376254 h 2922588"/>
                <a:gd name="connsiteX1799" fmla="*/ 3249613 w 5984876"/>
                <a:gd name="connsiteY1799" fmla="*/ 1373981 h 2922588"/>
                <a:gd name="connsiteX1800" fmla="*/ 3259145 w 5984876"/>
                <a:gd name="connsiteY1800" fmla="*/ 1350969 h 2922588"/>
                <a:gd name="connsiteX1801" fmla="*/ 3267195 w 5984876"/>
                <a:gd name="connsiteY1801" fmla="*/ 1347634 h 2922588"/>
                <a:gd name="connsiteX1802" fmla="*/ 3275020 w 5984876"/>
                <a:gd name="connsiteY1802" fmla="*/ 1328744 h 2922588"/>
                <a:gd name="connsiteX1803" fmla="*/ 3283727 w 5984876"/>
                <a:gd name="connsiteY1803" fmla="*/ 1325137 h 2922588"/>
                <a:gd name="connsiteX1804" fmla="*/ 3292482 w 5984876"/>
                <a:gd name="connsiteY1804" fmla="*/ 1302454 h 2922588"/>
                <a:gd name="connsiteX1805" fmla="*/ 3300302 w 5984876"/>
                <a:gd name="connsiteY1805" fmla="*/ 1298978 h 2922588"/>
                <a:gd name="connsiteX1806" fmla="*/ 3308357 w 5984876"/>
                <a:gd name="connsiteY1806" fmla="*/ 1279532 h 2922588"/>
                <a:gd name="connsiteX1807" fmla="*/ 3312197 w 5984876"/>
                <a:gd name="connsiteY1807" fmla="*/ 1277941 h 2922588"/>
                <a:gd name="connsiteX1808" fmla="*/ 3321522 w 5984876"/>
                <a:gd name="connsiteY1808" fmla="*/ 1255951 h 2922588"/>
                <a:gd name="connsiteX1809" fmla="*/ 3328990 w 5984876"/>
                <a:gd name="connsiteY1809" fmla="*/ 1252930 h 2922588"/>
                <a:gd name="connsiteX1810" fmla="*/ 3337629 w 5984876"/>
                <a:gd name="connsiteY1810" fmla="*/ 1233495 h 2922588"/>
                <a:gd name="connsiteX1811" fmla="*/ 3350407 w 5984876"/>
                <a:gd name="connsiteY1811" fmla="*/ 1228563 h 2922588"/>
                <a:gd name="connsiteX1812" fmla="*/ 3357570 w 5984876"/>
                <a:gd name="connsiteY1812" fmla="*/ 1211270 h 2922588"/>
                <a:gd name="connsiteX1813" fmla="*/ 3364026 w 5984876"/>
                <a:gd name="connsiteY1813" fmla="*/ 1208595 h 2922588"/>
                <a:gd name="connsiteX1814" fmla="*/ 3373445 w 5984876"/>
                <a:gd name="connsiteY1814" fmla="*/ 1184747 h 2922588"/>
                <a:gd name="connsiteX1815" fmla="*/ 3381389 w 5984876"/>
                <a:gd name="connsiteY1815" fmla="*/ 1181296 h 2922588"/>
                <a:gd name="connsiteX1816" fmla="*/ 3389553 w 5984876"/>
                <a:gd name="connsiteY1816" fmla="*/ 1162057 h 2922588"/>
                <a:gd name="connsiteX1817" fmla="*/ 3398401 w 5984876"/>
                <a:gd name="connsiteY1817" fmla="*/ 1158479 h 2922588"/>
                <a:gd name="connsiteX1818" fmla="*/ 3406782 w 5984876"/>
                <a:gd name="connsiteY1818" fmla="*/ 1138245 h 2922588"/>
                <a:gd name="connsiteX1819" fmla="*/ 3415627 w 5984876"/>
                <a:gd name="connsiteY1819" fmla="*/ 1134581 h 2922588"/>
                <a:gd name="connsiteX1820" fmla="*/ 3423122 w 5984876"/>
                <a:gd name="connsiteY1820" fmla="*/ 1116485 h 2922588"/>
                <a:gd name="connsiteX1821" fmla="*/ 3434476 w 5984876"/>
                <a:gd name="connsiteY1821" fmla="*/ 1111782 h 2922588"/>
                <a:gd name="connsiteX1822" fmla="*/ 3441940 w 5984876"/>
                <a:gd name="connsiteY1822" fmla="*/ 1092904 h 2922588"/>
                <a:gd name="connsiteX1823" fmla="*/ 3452974 w 5984876"/>
                <a:gd name="connsiteY1823" fmla="*/ 1088116 h 2922588"/>
                <a:gd name="connsiteX1824" fmla="*/ 3459170 w 5984876"/>
                <a:gd name="connsiteY1824" fmla="*/ 1073157 h 2922588"/>
                <a:gd name="connsiteX1825" fmla="*/ 3470600 w 5984876"/>
                <a:gd name="connsiteY1825" fmla="*/ 1068422 h 2922588"/>
                <a:gd name="connsiteX1826" fmla="*/ 3478220 w 5984876"/>
                <a:gd name="connsiteY1826" fmla="*/ 1049577 h 2922588"/>
                <a:gd name="connsiteX1827" fmla="*/ 3491972 w 5984876"/>
                <a:gd name="connsiteY1827" fmla="*/ 1043742 h 2922588"/>
                <a:gd name="connsiteX1828" fmla="*/ 3498857 w 5984876"/>
                <a:gd name="connsiteY1828" fmla="*/ 1027120 h 2922588"/>
                <a:gd name="connsiteX1829" fmla="*/ 3507562 w 5984876"/>
                <a:gd name="connsiteY1829" fmla="*/ 1023514 h 2922588"/>
                <a:gd name="connsiteX1830" fmla="*/ 3514732 w 5984876"/>
                <a:gd name="connsiteY1830" fmla="*/ 1005360 h 2922588"/>
                <a:gd name="connsiteX1831" fmla="*/ 3527303 w 5984876"/>
                <a:gd name="connsiteY1831" fmla="*/ 999899 h 2922588"/>
                <a:gd name="connsiteX1832" fmla="*/ 3533782 w 5984876"/>
                <a:gd name="connsiteY1832" fmla="*/ 984257 h 2922588"/>
                <a:gd name="connsiteX1833" fmla="*/ 3547582 w 5984876"/>
                <a:gd name="connsiteY1833" fmla="*/ 978541 h 2922588"/>
                <a:gd name="connsiteX1834" fmla="*/ 3554420 w 5984876"/>
                <a:gd name="connsiteY1834" fmla="*/ 962032 h 2922588"/>
                <a:gd name="connsiteX1835" fmla="*/ 3567392 w 5984876"/>
                <a:gd name="connsiteY1835" fmla="*/ 956659 h 2922588"/>
                <a:gd name="connsiteX1836" fmla="*/ 3573470 w 5984876"/>
                <a:gd name="connsiteY1836" fmla="*/ 941626 h 2922588"/>
                <a:gd name="connsiteX1837" fmla="*/ 3585365 w 5984876"/>
                <a:gd name="connsiteY1837" fmla="*/ 936579 h 2922588"/>
                <a:gd name="connsiteX1838" fmla="*/ 3592753 w 5984876"/>
                <a:gd name="connsiteY1838" fmla="*/ 919169 h 2922588"/>
                <a:gd name="connsiteX1839" fmla="*/ 3607784 w 5984876"/>
                <a:gd name="connsiteY1839" fmla="*/ 913091 h 2922588"/>
                <a:gd name="connsiteX1840" fmla="*/ 3613157 w 5984876"/>
                <a:gd name="connsiteY1840" fmla="*/ 900119 h 2922588"/>
                <a:gd name="connsiteX1841" fmla="*/ 3625834 w 5984876"/>
                <a:gd name="connsiteY1841" fmla="*/ 894868 h 2922588"/>
                <a:gd name="connsiteX1842" fmla="*/ 3632207 w 5984876"/>
                <a:gd name="connsiteY1842" fmla="*/ 879482 h 2922588"/>
                <a:gd name="connsiteX1843" fmla="*/ 3644796 w 5984876"/>
                <a:gd name="connsiteY1843" fmla="*/ 874267 h 2922588"/>
                <a:gd name="connsiteX1844" fmla="*/ 3651490 w 5984876"/>
                <a:gd name="connsiteY1844" fmla="*/ 857722 h 2922588"/>
                <a:gd name="connsiteX1845" fmla="*/ 3665933 w 5984876"/>
                <a:gd name="connsiteY1845" fmla="*/ 851597 h 2922588"/>
                <a:gd name="connsiteX1846" fmla="*/ 3671895 w 5984876"/>
                <a:gd name="connsiteY1846" fmla="*/ 836851 h 2922588"/>
                <a:gd name="connsiteX1847" fmla="*/ 3685433 w 5984876"/>
                <a:gd name="connsiteY1847" fmla="*/ 831107 h 2922588"/>
                <a:gd name="connsiteX1848" fmla="*/ 3691178 w 5984876"/>
                <a:gd name="connsiteY1848" fmla="*/ 817569 h 2922588"/>
                <a:gd name="connsiteX1849" fmla="*/ 3706455 w 5984876"/>
                <a:gd name="connsiteY1849" fmla="*/ 811391 h 2922588"/>
                <a:gd name="connsiteX1850" fmla="*/ 3712047 w 5984876"/>
                <a:gd name="connsiteY1850" fmla="*/ 798519 h 2922588"/>
                <a:gd name="connsiteX1851" fmla="*/ 3728124 w 5984876"/>
                <a:gd name="connsiteY1851" fmla="*/ 792169 h 2922588"/>
                <a:gd name="connsiteX1852" fmla="*/ 3733807 w 5984876"/>
                <a:gd name="connsiteY1852" fmla="*/ 778114 h 2922588"/>
                <a:gd name="connsiteX1853" fmla="*/ 3747345 w 5984876"/>
                <a:gd name="connsiteY1853" fmla="*/ 772370 h 2922588"/>
                <a:gd name="connsiteX1854" fmla="*/ 3748077 w 5984876"/>
                <a:gd name="connsiteY1854" fmla="*/ 770646 h 2922588"/>
                <a:gd name="connsiteX1855" fmla="*/ 3730485 w 5984876"/>
                <a:gd name="connsiteY1855" fmla="*/ 778466 h 2922588"/>
                <a:gd name="connsiteX1856" fmla="*/ 3727445 w 5984876"/>
                <a:gd name="connsiteY1856" fmla="*/ 785806 h 2922588"/>
                <a:gd name="connsiteX1857" fmla="*/ 3713974 w 5984876"/>
                <a:gd name="connsiteY1857" fmla="*/ 791386 h 2922588"/>
                <a:gd name="connsiteX1858" fmla="*/ 3708395 w 5984876"/>
                <a:gd name="connsiteY1858" fmla="*/ 804856 h 2922588"/>
                <a:gd name="connsiteX1859" fmla="*/ 3691488 w 5984876"/>
                <a:gd name="connsiteY1859" fmla="*/ 811859 h 2922588"/>
                <a:gd name="connsiteX1860" fmla="*/ 3685937 w 5984876"/>
                <a:gd name="connsiteY1860" fmla="*/ 825261 h 2922588"/>
                <a:gd name="connsiteX1861" fmla="*/ 3670946 w 5984876"/>
                <a:gd name="connsiteY1861" fmla="*/ 831471 h 2922588"/>
                <a:gd name="connsiteX1862" fmla="*/ 3665532 w 5984876"/>
                <a:gd name="connsiteY1862" fmla="*/ 844543 h 2922588"/>
                <a:gd name="connsiteX1863" fmla="*/ 3651707 w 5984876"/>
                <a:gd name="connsiteY1863" fmla="*/ 850270 h 2922588"/>
                <a:gd name="connsiteX1864" fmla="*/ 3645784 w 5984876"/>
                <a:gd name="connsiteY1864" fmla="*/ 863593 h 2922588"/>
                <a:gd name="connsiteX1865" fmla="*/ 3628172 w 5984876"/>
                <a:gd name="connsiteY1865" fmla="*/ 870391 h 2922588"/>
                <a:gd name="connsiteX1866" fmla="*/ 3622669 w 5984876"/>
                <a:gd name="connsiteY1866" fmla="*/ 883998 h 2922588"/>
                <a:gd name="connsiteX1867" fmla="*/ 3610219 w 5984876"/>
                <a:gd name="connsiteY1867" fmla="*/ 889281 h 2922588"/>
                <a:gd name="connsiteX1868" fmla="*/ 3603620 w 5984876"/>
                <a:gd name="connsiteY1868" fmla="*/ 905992 h 2922588"/>
                <a:gd name="connsiteX1869" fmla="*/ 3590130 w 5984876"/>
                <a:gd name="connsiteY1869" fmla="*/ 911852 h 2922588"/>
                <a:gd name="connsiteX1870" fmla="*/ 3584337 w 5984876"/>
                <a:gd name="connsiteY1870" fmla="*/ 925506 h 2922588"/>
                <a:gd name="connsiteX1871" fmla="*/ 3570094 w 5984876"/>
                <a:gd name="connsiteY1871" fmla="*/ 931265 h 2922588"/>
                <a:gd name="connsiteX1872" fmla="*/ 3563932 w 5984876"/>
                <a:gd name="connsiteY1872" fmla="*/ 946143 h 2922588"/>
                <a:gd name="connsiteX1873" fmla="*/ 3550461 w 5984876"/>
                <a:gd name="connsiteY1873" fmla="*/ 951723 h 2922588"/>
                <a:gd name="connsiteX1874" fmla="*/ 3544881 w 5984876"/>
                <a:gd name="connsiteY1874" fmla="*/ 965193 h 2922588"/>
                <a:gd name="connsiteX1875" fmla="*/ 3531545 w 5984876"/>
                <a:gd name="connsiteY1875" fmla="*/ 970717 h 2922588"/>
                <a:gd name="connsiteX1876" fmla="*/ 3524244 w 5984876"/>
                <a:gd name="connsiteY1876" fmla="*/ 988773 h 2922588"/>
                <a:gd name="connsiteX1877" fmla="*/ 3510823 w 5984876"/>
                <a:gd name="connsiteY1877" fmla="*/ 994469 h 2922588"/>
                <a:gd name="connsiteX1878" fmla="*/ 3505195 w 5984876"/>
                <a:gd name="connsiteY1878" fmla="*/ 1008056 h 2922588"/>
                <a:gd name="connsiteX1879" fmla="*/ 3493241 w 5984876"/>
                <a:gd name="connsiteY1879" fmla="*/ 1013007 h 2922588"/>
                <a:gd name="connsiteX1880" fmla="*/ 3485912 w 5984876"/>
                <a:gd name="connsiteY1880" fmla="*/ 1030281 h 2922588"/>
                <a:gd name="connsiteX1881" fmla="*/ 3476381 w 5984876"/>
                <a:gd name="connsiteY1881" fmla="*/ 1034135 h 2922588"/>
                <a:gd name="connsiteX1882" fmla="*/ 3468682 w 5984876"/>
                <a:gd name="connsiteY1882" fmla="*/ 1053630 h 2922588"/>
                <a:gd name="connsiteX1883" fmla="*/ 3455308 w 5984876"/>
                <a:gd name="connsiteY1883" fmla="*/ 1059440 h 2922588"/>
                <a:gd name="connsiteX1884" fmla="*/ 3449631 w 5984876"/>
                <a:gd name="connsiteY1884" fmla="*/ 1073144 h 2922588"/>
                <a:gd name="connsiteX1885" fmla="*/ 3438147 w 5984876"/>
                <a:gd name="connsiteY1885" fmla="*/ 1077901 h 2922588"/>
                <a:gd name="connsiteX1886" fmla="*/ 3430350 w 5984876"/>
                <a:gd name="connsiteY1886" fmla="*/ 1096724 h 2922588"/>
                <a:gd name="connsiteX1887" fmla="*/ 3420779 w 5984876"/>
                <a:gd name="connsiteY1887" fmla="*/ 1100689 h 2922588"/>
                <a:gd name="connsiteX1888" fmla="*/ 3413119 w 5984876"/>
                <a:gd name="connsiteY1888" fmla="*/ 1119181 h 2922588"/>
                <a:gd name="connsiteX1889" fmla="*/ 3401064 w 5984876"/>
                <a:gd name="connsiteY1889" fmla="*/ 1124175 h 2922588"/>
                <a:gd name="connsiteX1890" fmla="*/ 3394070 w 5984876"/>
                <a:gd name="connsiteY1890" fmla="*/ 1142296 h 2922588"/>
                <a:gd name="connsiteX1891" fmla="*/ 3385509 w 5984876"/>
                <a:gd name="connsiteY1891" fmla="*/ 1146101 h 2922588"/>
                <a:gd name="connsiteX1892" fmla="*/ 3377962 w 5984876"/>
                <a:gd name="connsiteY1892" fmla="*/ 1164755 h 2922588"/>
                <a:gd name="connsiteX1893" fmla="*/ 3366663 w 5984876"/>
                <a:gd name="connsiteY1893" fmla="*/ 1169547 h 2922588"/>
                <a:gd name="connsiteX1894" fmla="*/ 3360267 w 5984876"/>
                <a:gd name="connsiteY1894" fmla="*/ 1184269 h 2922588"/>
                <a:gd name="connsiteX1895" fmla="*/ 3349839 w 5984876"/>
                <a:gd name="connsiteY1895" fmla="*/ 1188388 h 2922588"/>
                <a:gd name="connsiteX1896" fmla="*/ 3341681 w 5984876"/>
                <a:gd name="connsiteY1896" fmla="*/ 1208081 h 2922588"/>
                <a:gd name="connsiteX1897" fmla="*/ 3334452 w 5984876"/>
                <a:gd name="connsiteY1897" fmla="*/ 1211076 h 2922588"/>
                <a:gd name="connsiteX1898" fmla="*/ 3325575 w 5984876"/>
                <a:gd name="connsiteY1898" fmla="*/ 1233017 h 2922588"/>
                <a:gd name="connsiteX1899" fmla="*/ 3316871 w 5984876"/>
                <a:gd name="connsiteY1899" fmla="*/ 1236708 h 2922588"/>
                <a:gd name="connsiteX1900" fmla="*/ 3308344 w 5984876"/>
                <a:gd name="connsiteY1900" fmla="*/ 1257294 h 2922588"/>
                <a:gd name="connsiteX1901" fmla="*/ 3300294 w 5984876"/>
                <a:gd name="connsiteY1901" fmla="*/ 1260629 h 2922588"/>
                <a:gd name="connsiteX1902" fmla="*/ 3292469 w 5984876"/>
                <a:gd name="connsiteY1902" fmla="*/ 1279519 h 2922588"/>
                <a:gd name="connsiteX1903" fmla="*/ 3284815 w 5984876"/>
                <a:gd name="connsiteY1903" fmla="*/ 1282689 h 2922588"/>
                <a:gd name="connsiteX1904" fmla="*/ 3276362 w 5984876"/>
                <a:gd name="connsiteY1904" fmla="*/ 1303098 h 2922588"/>
                <a:gd name="connsiteX1905" fmla="*/ 3266792 w 5984876"/>
                <a:gd name="connsiteY1905" fmla="*/ 1307062 h 2922588"/>
                <a:gd name="connsiteX1906" fmla="*/ 3259132 w 5984876"/>
                <a:gd name="connsiteY1906" fmla="*/ 1325556 h 2922588"/>
                <a:gd name="connsiteX1907" fmla="*/ 3252313 w 5984876"/>
                <a:gd name="connsiteY1907" fmla="*/ 1328380 h 2922588"/>
                <a:gd name="connsiteX1908" fmla="*/ 3243257 w 5984876"/>
                <a:gd name="connsiteY1908" fmla="*/ 1351846 h 2922588"/>
                <a:gd name="connsiteX1909" fmla="*/ 3235393 w 5984876"/>
                <a:gd name="connsiteY1909" fmla="*/ 1355341 h 2922588"/>
                <a:gd name="connsiteX1910" fmla="*/ 3227150 w 5984876"/>
                <a:gd name="connsiteY1910" fmla="*/ 1374768 h 2922588"/>
                <a:gd name="connsiteX1911" fmla="*/ 3221325 w 5984876"/>
                <a:gd name="connsiteY1911" fmla="*/ 1377123 h 2922588"/>
                <a:gd name="connsiteX1912" fmla="*/ 3213094 w 5984876"/>
                <a:gd name="connsiteY1912" fmla="*/ 1396993 h 2922588"/>
                <a:gd name="connsiteX1913" fmla="*/ 3206274 w 5984876"/>
                <a:gd name="connsiteY1913" fmla="*/ 1399818 h 2922588"/>
                <a:gd name="connsiteX1914" fmla="*/ 3206751 w 5984876"/>
                <a:gd name="connsiteY1914" fmla="*/ 1400969 h 2922588"/>
                <a:gd name="connsiteX1915" fmla="*/ 3197219 w 5984876"/>
                <a:gd name="connsiteY1915" fmla="*/ 1423981 h 2922588"/>
                <a:gd name="connsiteX1916" fmla="*/ 3189118 w 5984876"/>
                <a:gd name="connsiteY1916" fmla="*/ 1427336 h 2922588"/>
                <a:gd name="connsiteX1917" fmla="*/ 3181112 w 5984876"/>
                <a:gd name="connsiteY1917" fmla="*/ 1446206 h 2922588"/>
                <a:gd name="connsiteX1918" fmla="*/ 3175827 w 5984876"/>
                <a:gd name="connsiteY1918" fmla="*/ 1448343 h 2922588"/>
                <a:gd name="connsiteX1919" fmla="*/ 3176588 w 5984876"/>
                <a:gd name="connsiteY1919" fmla="*/ 1450182 h 2922588"/>
                <a:gd name="connsiteX1920" fmla="*/ 3167057 w 5984876"/>
                <a:gd name="connsiteY1920" fmla="*/ 1473194 h 2922588"/>
                <a:gd name="connsiteX1921" fmla="*/ 3163493 w 5984876"/>
                <a:gd name="connsiteY1921" fmla="*/ 1474670 h 2922588"/>
                <a:gd name="connsiteX1922" fmla="*/ 3163889 w 5984876"/>
                <a:gd name="connsiteY1922" fmla="*/ 1475582 h 2922588"/>
                <a:gd name="connsiteX1923" fmla="*/ 3153892 w 5984876"/>
                <a:gd name="connsiteY1923" fmla="*/ 1498594 h 2922588"/>
                <a:gd name="connsiteX1924" fmla="*/ 3147260 w 5984876"/>
                <a:gd name="connsiteY1924" fmla="*/ 1501214 h 2922588"/>
                <a:gd name="connsiteX1925" fmla="*/ 3138482 w 5984876"/>
                <a:gd name="connsiteY1925" fmla="*/ 1522406 h 2922588"/>
                <a:gd name="connsiteX1926" fmla="*/ 3134926 w 5984876"/>
                <a:gd name="connsiteY1926" fmla="*/ 1523879 h 2922588"/>
                <a:gd name="connsiteX1927" fmla="*/ 3135314 w 5984876"/>
                <a:gd name="connsiteY1927" fmla="*/ 1524794 h 2922588"/>
                <a:gd name="connsiteX1928" fmla="*/ 3125550 w 5984876"/>
                <a:gd name="connsiteY1928" fmla="*/ 1547806 h 2922588"/>
                <a:gd name="connsiteX1929" fmla="*/ 3120556 w 5984876"/>
                <a:gd name="connsiteY1929" fmla="*/ 1549825 h 2922588"/>
                <a:gd name="connsiteX1930" fmla="*/ 3121026 w 5984876"/>
                <a:gd name="connsiteY1930" fmla="*/ 1550988 h 2922588"/>
                <a:gd name="connsiteX1931" fmla="*/ 3111495 w 5984876"/>
                <a:gd name="connsiteY1931" fmla="*/ 1574561 h 2922588"/>
                <a:gd name="connsiteX1932" fmla="*/ 3108178 w 5984876"/>
                <a:gd name="connsiteY1932" fmla="*/ 1575968 h 2922588"/>
                <a:gd name="connsiteX1933" fmla="*/ 3098795 w 5984876"/>
                <a:gd name="connsiteY1933" fmla="*/ 1599729 h 2922588"/>
                <a:gd name="connsiteX1934" fmla="*/ 3095182 w 5984876"/>
                <a:gd name="connsiteY1934" fmla="*/ 1601298 h 2922588"/>
                <a:gd name="connsiteX1935" fmla="*/ 3086094 w 5984876"/>
                <a:gd name="connsiteY1935" fmla="*/ 1623773 h 2922588"/>
                <a:gd name="connsiteX1936" fmla="*/ 3082468 w 5984876"/>
                <a:gd name="connsiteY1936" fmla="*/ 1625312 h 2922588"/>
                <a:gd name="connsiteX1937" fmla="*/ 3082927 w 5984876"/>
                <a:gd name="connsiteY1937" fmla="*/ 1626394 h 2922588"/>
                <a:gd name="connsiteX1938" fmla="*/ 3073163 w 5984876"/>
                <a:gd name="connsiteY1938" fmla="*/ 1649406 h 2922588"/>
                <a:gd name="connsiteX1939" fmla="*/ 3068169 w 5984876"/>
                <a:gd name="connsiteY1939" fmla="*/ 1651425 h 2922588"/>
                <a:gd name="connsiteX1940" fmla="*/ 3068639 w 5984876"/>
                <a:gd name="connsiteY1940" fmla="*/ 1652588 h 2922588"/>
                <a:gd name="connsiteX1941" fmla="*/ 3059107 w 5984876"/>
                <a:gd name="connsiteY1941" fmla="*/ 1676161 h 2922588"/>
                <a:gd name="connsiteX1942" fmla="*/ 3055490 w 5984876"/>
                <a:gd name="connsiteY1942" fmla="*/ 1677696 h 2922588"/>
                <a:gd name="connsiteX1943" fmla="*/ 3055939 w 5984876"/>
                <a:gd name="connsiteY1943" fmla="*/ 1678781 h 2922588"/>
                <a:gd name="connsiteX1944" fmla="*/ 3046407 w 5984876"/>
                <a:gd name="connsiteY1944" fmla="*/ 1701793 h 2922588"/>
                <a:gd name="connsiteX1945" fmla="*/ 3042591 w 5984876"/>
                <a:gd name="connsiteY1945" fmla="*/ 1703373 h 2922588"/>
                <a:gd name="connsiteX1946" fmla="*/ 3043239 w 5984876"/>
                <a:gd name="connsiteY1946" fmla="*/ 1704975 h 2922588"/>
                <a:gd name="connsiteX1947" fmla="*/ 3033707 w 5984876"/>
                <a:gd name="connsiteY1947" fmla="*/ 1728548 h 2922588"/>
                <a:gd name="connsiteX1948" fmla="*/ 3032770 w 5984876"/>
                <a:gd name="connsiteY1948" fmla="*/ 1728946 h 2922588"/>
                <a:gd name="connsiteX1949" fmla="*/ 3033714 w 5984876"/>
                <a:gd name="connsiteY1949" fmla="*/ 1731169 h 2922588"/>
                <a:gd name="connsiteX1950" fmla="*/ 3023949 w 5984876"/>
                <a:gd name="connsiteY1950" fmla="*/ 1754181 h 2922588"/>
                <a:gd name="connsiteX1951" fmla="*/ 3018444 w 5984876"/>
                <a:gd name="connsiteY1951" fmla="*/ 1756407 h 2922588"/>
                <a:gd name="connsiteX1952" fmla="*/ 3019426 w 5984876"/>
                <a:gd name="connsiteY1952" fmla="*/ 1758950 h 2922588"/>
                <a:gd name="connsiteX1953" fmla="*/ 3009894 w 5984876"/>
                <a:gd name="connsiteY1953" fmla="*/ 1783646 h 2922588"/>
                <a:gd name="connsiteX1954" fmla="*/ 3008820 w 5984876"/>
                <a:gd name="connsiteY1954" fmla="*/ 1784123 h 2922588"/>
                <a:gd name="connsiteX1955" fmla="*/ 3009901 w 5984876"/>
                <a:gd name="connsiteY1955" fmla="*/ 1786732 h 2922588"/>
                <a:gd name="connsiteX1956" fmla="*/ 3000369 w 5984876"/>
                <a:gd name="connsiteY1956" fmla="*/ 1809744 h 2922588"/>
                <a:gd name="connsiteX1957" fmla="*/ 2996553 w 5984876"/>
                <a:gd name="connsiteY1957" fmla="*/ 1811324 h 2922588"/>
                <a:gd name="connsiteX1958" fmla="*/ 2997201 w 5984876"/>
                <a:gd name="connsiteY1958" fmla="*/ 1812926 h 2922588"/>
                <a:gd name="connsiteX1959" fmla="*/ 2987669 w 5984876"/>
                <a:gd name="connsiteY1959" fmla="*/ 1836499 h 2922588"/>
                <a:gd name="connsiteX1960" fmla="*/ 2986752 w 5984876"/>
                <a:gd name="connsiteY1960" fmla="*/ 1836888 h 2922588"/>
                <a:gd name="connsiteX1961" fmla="*/ 2987676 w 5984876"/>
                <a:gd name="connsiteY1961" fmla="*/ 1839119 h 2922588"/>
                <a:gd name="connsiteX1962" fmla="*/ 2978144 w 5984876"/>
                <a:gd name="connsiteY1962" fmla="*/ 1862131 h 2922588"/>
                <a:gd name="connsiteX1963" fmla="*/ 2976530 w 5984876"/>
                <a:gd name="connsiteY1963" fmla="*/ 1862799 h 2922588"/>
                <a:gd name="connsiteX1964" fmla="*/ 2978152 w 5984876"/>
                <a:gd name="connsiteY1964" fmla="*/ 1866900 h 2922588"/>
                <a:gd name="connsiteX1965" fmla="*/ 2968387 w 5984876"/>
                <a:gd name="connsiteY1965" fmla="*/ 1891596 h 2922588"/>
                <a:gd name="connsiteX1966" fmla="*/ 2966125 w 5984876"/>
                <a:gd name="connsiteY1966" fmla="*/ 1892577 h 2922588"/>
                <a:gd name="connsiteX1967" fmla="*/ 2967040 w 5984876"/>
                <a:gd name="connsiteY1967" fmla="*/ 1894682 h 2922588"/>
                <a:gd name="connsiteX1968" fmla="*/ 2957043 w 5984876"/>
                <a:gd name="connsiteY1968" fmla="*/ 1917694 h 2922588"/>
                <a:gd name="connsiteX1969" fmla="*/ 2953601 w 5984876"/>
                <a:gd name="connsiteY1969" fmla="*/ 1919054 h 2922588"/>
                <a:gd name="connsiteX1970" fmla="*/ 2954338 w 5984876"/>
                <a:gd name="connsiteY1970" fmla="*/ 1920875 h 2922588"/>
                <a:gd name="connsiteX1971" fmla="*/ 2944806 w 5984876"/>
                <a:gd name="connsiteY1971" fmla="*/ 1944449 h 2922588"/>
                <a:gd name="connsiteX1972" fmla="*/ 2942770 w 5984876"/>
                <a:gd name="connsiteY1972" fmla="*/ 1945313 h 2922588"/>
                <a:gd name="connsiteX1973" fmla="*/ 2944813 w 5984876"/>
                <a:gd name="connsiteY1973" fmla="*/ 1950244 h 2922588"/>
                <a:gd name="connsiteX1974" fmla="*/ 2935992 w 5984876"/>
                <a:gd name="connsiteY1974" fmla="*/ 1971541 h 2922588"/>
                <a:gd name="connsiteX1975" fmla="*/ 2938464 w 5984876"/>
                <a:gd name="connsiteY1975" fmla="*/ 1977231 h 2922588"/>
                <a:gd name="connsiteX1976" fmla="*/ 2928467 w 5984876"/>
                <a:gd name="connsiteY1976" fmla="*/ 2000243 h 2922588"/>
                <a:gd name="connsiteX1977" fmla="*/ 2926850 w 5984876"/>
                <a:gd name="connsiteY1977" fmla="*/ 2000882 h 2922588"/>
                <a:gd name="connsiteX1978" fmla="*/ 2928939 w 5984876"/>
                <a:gd name="connsiteY1978" fmla="*/ 2005806 h 2922588"/>
                <a:gd name="connsiteX1979" fmla="*/ 2919175 w 5984876"/>
                <a:gd name="connsiteY1979" fmla="*/ 2028818 h 2922588"/>
                <a:gd name="connsiteX1980" fmla="*/ 2916609 w 5984876"/>
                <a:gd name="connsiteY1980" fmla="*/ 2029855 h 2922588"/>
                <a:gd name="connsiteX1981" fmla="*/ 2917826 w 5984876"/>
                <a:gd name="connsiteY1981" fmla="*/ 2032794 h 2922588"/>
                <a:gd name="connsiteX1982" fmla="*/ 2908294 w 5984876"/>
                <a:gd name="connsiteY1982" fmla="*/ 2055806 h 2922588"/>
                <a:gd name="connsiteX1983" fmla="*/ 2906333 w 5984876"/>
                <a:gd name="connsiteY1983" fmla="*/ 2056618 h 2922588"/>
                <a:gd name="connsiteX1984" fmla="*/ 2908301 w 5984876"/>
                <a:gd name="connsiteY1984" fmla="*/ 2061369 h 2922588"/>
                <a:gd name="connsiteX1985" fmla="*/ 2899537 w 5984876"/>
                <a:gd name="connsiteY1985" fmla="*/ 2082528 h 2922588"/>
                <a:gd name="connsiteX1986" fmla="*/ 2901951 w 5984876"/>
                <a:gd name="connsiteY1986" fmla="*/ 2088356 h 2922588"/>
                <a:gd name="connsiteX1987" fmla="*/ 2892419 w 5984876"/>
                <a:gd name="connsiteY1987" fmla="*/ 2111368 h 2922588"/>
                <a:gd name="connsiteX1988" fmla="*/ 2890458 w 5984876"/>
                <a:gd name="connsiteY1988" fmla="*/ 2112180 h 2922588"/>
                <a:gd name="connsiteX1989" fmla="*/ 2892426 w 5984876"/>
                <a:gd name="connsiteY1989" fmla="*/ 2116931 h 2922588"/>
                <a:gd name="connsiteX1990" fmla="*/ 2883004 w 5984876"/>
                <a:gd name="connsiteY1990" fmla="*/ 2139678 h 2922588"/>
                <a:gd name="connsiteX1991" fmla="*/ 2886076 w 5984876"/>
                <a:gd name="connsiteY1991" fmla="*/ 2147094 h 2922588"/>
                <a:gd name="connsiteX1992" fmla="*/ 2877616 w 5984876"/>
                <a:gd name="connsiteY1992" fmla="*/ 2167519 h 2922588"/>
                <a:gd name="connsiteX1993" fmla="*/ 2879727 w 5984876"/>
                <a:gd name="connsiteY1993" fmla="*/ 2172494 h 2922588"/>
                <a:gd name="connsiteX1994" fmla="*/ 2869962 w 5984876"/>
                <a:gd name="connsiteY1994" fmla="*/ 2195506 h 2922588"/>
                <a:gd name="connsiteX1995" fmla="*/ 2867577 w 5984876"/>
                <a:gd name="connsiteY1995" fmla="*/ 2196470 h 2922588"/>
                <a:gd name="connsiteX1996" fmla="*/ 2870202 w 5984876"/>
                <a:gd name="connsiteY1996" fmla="*/ 2202656 h 2922588"/>
                <a:gd name="connsiteX1997" fmla="*/ 2860437 w 5984876"/>
                <a:gd name="connsiteY1997" fmla="*/ 2225668 h 2922588"/>
                <a:gd name="connsiteX1998" fmla="*/ 2859798 w 5984876"/>
                <a:gd name="connsiteY1998" fmla="*/ 2225927 h 2922588"/>
                <a:gd name="connsiteX1999" fmla="*/ 2862264 w 5984876"/>
                <a:gd name="connsiteY1999" fmla="*/ 2232025 h 2922588"/>
                <a:gd name="connsiteX2000" fmla="*/ 2853118 w 5984876"/>
                <a:gd name="connsiteY2000" fmla="*/ 2254644 h 2922588"/>
                <a:gd name="connsiteX2001" fmla="*/ 2855914 w 5984876"/>
                <a:gd name="connsiteY2001" fmla="*/ 2261394 h 2922588"/>
                <a:gd name="connsiteX2002" fmla="*/ 2846692 w 5984876"/>
                <a:gd name="connsiteY2002" fmla="*/ 2283659 h 2922588"/>
                <a:gd name="connsiteX2003" fmla="*/ 2849564 w 5984876"/>
                <a:gd name="connsiteY2003" fmla="*/ 2290763 h 2922588"/>
                <a:gd name="connsiteX2004" fmla="*/ 2842312 w 5984876"/>
                <a:gd name="connsiteY2004" fmla="*/ 2308699 h 2922588"/>
                <a:gd name="connsiteX2005" fmla="*/ 2846390 w 5984876"/>
                <a:gd name="connsiteY2005" fmla="*/ 2318545 h 2922588"/>
                <a:gd name="connsiteX2006" fmla="*/ 2837297 w 5984876"/>
                <a:gd name="connsiteY2006" fmla="*/ 2340498 h 2922588"/>
                <a:gd name="connsiteX2007" fmla="*/ 2840039 w 5984876"/>
                <a:gd name="connsiteY2007" fmla="*/ 2347119 h 2922588"/>
                <a:gd name="connsiteX2008" fmla="*/ 2830946 w 5984876"/>
                <a:gd name="connsiteY2008" fmla="*/ 2369072 h 2922588"/>
                <a:gd name="connsiteX2009" fmla="*/ 2833689 w 5984876"/>
                <a:gd name="connsiteY2009" fmla="*/ 2375694 h 2922588"/>
                <a:gd name="connsiteX2010" fmla="*/ 2824230 w 5984876"/>
                <a:gd name="connsiteY2010" fmla="*/ 2398530 h 2922588"/>
                <a:gd name="connsiteX2011" fmla="*/ 2827339 w 5984876"/>
                <a:gd name="connsiteY2011" fmla="*/ 2405857 h 2922588"/>
                <a:gd name="connsiteX2012" fmla="*/ 2819689 w 5984876"/>
                <a:gd name="connsiteY2012" fmla="*/ 2423885 h 2922588"/>
                <a:gd name="connsiteX2013" fmla="*/ 2824164 w 5984876"/>
                <a:gd name="connsiteY2013" fmla="*/ 2434431 h 2922588"/>
                <a:gd name="connsiteX2014" fmla="*/ 2815843 w 5984876"/>
                <a:gd name="connsiteY2014" fmla="*/ 2454042 h 2922588"/>
                <a:gd name="connsiteX2015" fmla="*/ 2820988 w 5984876"/>
                <a:gd name="connsiteY2015" fmla="*/ 2466182 h 2922588"/>
                <a:gd name="connsiteX2016" fmla="*/ 2810901 w 5984876"/>
                <a:gd name="connsiteY2016" fmla="*/ 2489980 h 2922588"/>
                <a:gd name="connsiteX2017" fmla="*/ 2813051 w 5984876"/>
                <a:gd name="connsiteY2017" fmla="*/ 2495550 h 2922588"/>
                <a:gd name="connsiteX2018" fmla="*/ 2805335 w 5984876"/>
                <a:gd name="connsiteY2018" fmla="*/ 2515542 h 2922588"/>
                <a:gd name="connsiteX2019" fmla="*/ 2809876 w 5984876"/>
                <a:gd name="connsiteY2019" fmla="*/ 2526506 h 2922588"/>
                <a:gd name="connsiteX2020" fmla="*/ 2802260 w 5984876"/>
                <a:gd name="connsiteY2020" fmla="*/ 2544892 h 2922588"/>
                <a:gd name="connsiteX2021" fmla="*/ 2806701 w 5984876"/>
                <a:gd name="connsiteY2021" fmla="*/ 2555875 h 2922588"/>
                <a:gd name="connsiteX2022" fmla="*/ 2799123 w 5984876"/>
                <a:gd name="connsiteY2022" fmla="*/ 2574615 h 2922588"/>
                <a:gd name="connsiteX2023" fmla="*/ 2803526 w 5984876"/>
                <a:gd name="connsiteY2023" fmla="*/ 2585244 h 2922588"/>
                <a:gd name="connsiteX2024" fmla="*/ 2795692 w 5984876"/>
                <a:gd name="connsiteY2024" fmla="*/ 2604157 h 2922588"/>
                <a:gd name="connsiteX2025" fmla="*/ 2800351 w 5984876"/>
                <a:gd name="connsiteY2025" fmla="*/ 2615406 h 2922588"/>
                <a:gd name="connsiteX2026" fmla="*/ 2792845 w 5984876"/>
                <a:gd name="connsiteY2026" fmla="*/ 2633526 h 2922588"/>
                <a:gd name="connsiteX2027" fmla="*/ 2797176 w 5984876"/>
                <a:gd name="connsiteY2027" fmla="*/ 2643981 h 2922588"/>
                <a:gd name="connsiteX2028" fmla="*/ 2788684 w 5984876"/>
                <a:gd name="connsiteY2028" fmla="*/ 2664482 h 2922588"/>
                <a:gd name="connsiteX2029" fmla="*/ 2794001 w 5984876"/>
                <a:gd name="connsiteY2029" fmla="*/ 2677319 h 2922588"/>
                <a:gd name="connsiteX2030" fmla="*/ 2787992 w 5984876"/>
                <a:gd name="connsiteY2030" fmla="*/ 2691826 h 2922588"/>
                <a:gd name="connsiteX2031" fmla="*/ 2794001 w 5984876"/>
                <a:gd name="connsiteY2031" fmla="*/ 2706688 h 2922588"/>
                <a:gd name="connsiteX2032" fmla="*/ 2786424 w 5984876"/>
                <a:gd name="connsiteY2032" fmla="*/ 2725427 h 2922588"/>
                <a:gd name="connsiteX2033" fmla="*/ 2790826 w 5984876"/>
                <a:gd name="connsiteY2033" fmla="*/ 2736056 h 2922588"/>
                <a:gd name="connsiteX2034" fmla="*/ 2784641 w 5984876"/>
                <a:gd name="connsiteY2034" fmla="*/ 2750988 h 2922588"/>
                <a:gd name="connsiteX2035" fmla="*/ 2790826 w 5984876"/>
                <a:gd name="connsiteY2035" fmla="*/ 2767012 h 2922588"/>
                <a:gd name="connsiteX2036" fmla="*/ 2783109 w 5984876"/>
                <a:gd name="connsiteY2036" fmla="*/ 2787004 h 2922588"/>
                <a:gd name="connsiteX2037" fmla="*/ 2787651 w 5984876"/>
                <a:gd name="connsiteY2037" fmla="*/ 2797969 h 2922588"/>
                <a:gd name="connsiteX2038" fmla="*/ 2781404 w 5984876"/>
                <a:gd name="connsiteY2038" fmla="*/ 2813050 h 2922588"/>
                <a:gd name="connsiteX2039" fmla="*/ 2787651 w 5984876"/>
                <a:gd name="connsiteY2039" fmla="*/ 2828131 h 2922588"/>
                <a:gd name="connsiteX2040" fmla="*/ 2781075 w 5984876"/>
                <a:gd name="connsiteY2040" fmla="*/ 2844006 h 2922588"/>
                <a:gd name="connsiteX2041" fmla="*/ 2787651 w 5984876"/>
                <a:gd name="connsiteY2041" fmla="*/ 2859881 h 2922588"/>
                <a:gd name="connsiteX2042" fmla="*/ 2781404 w 5984876"/>
                <a:gd name="connsiteY2042" fmla="*/ 2874963 h 2922588"/>
                <a:gd name="connsiteX2043" fmla="*/ 2787651 w 5984876"/>
                <a:gd name="connsiteY2043" fmla="*/ 2890044 h 2922588"/>
                <a:gd name="connsiteX2044" fmla="*/ 2755107 w 5984876"/>
                <a:gd name="connsiteY2044" fmla="*/ 2922588 h 2922588"/>
                <a:gd name="connsiteX2045" fmla="*/ 2722563 w 5984876"/>
                <a:gd name="connsiteY2045" fmla="*/ 2890044 h 2922588"/>
                <a:gd name="connsiteX2046" fmla="*/ 2728810 w 5984876"/>
                <a:gd name="connsiteY2046" fmla="*/ 2874963 h 2922588"/>
                <a:gd name="connsiteX2047" fmla="*/ 2722563 w 5984876"/>
                <a:gd name="connsiteY2047" fmla="*/ 2859881 h 2922588"/>
                <a:gd name="connsiteX2048" fmla="*/ 2729138 w 5984876"/>
                <a:gd name="connsiteY2048" fmla="*/ 2844006 h 2922588"/>
                <a:gd name="connsiteX2049" fmla="*/ 2722563 w 5984876"/>
                <a:gd name="connsiteY2049" fmla="*/ 2828131 h 2922588"/>
                <a:gd name="connsiteX2050" fmla="*/ 2728809 w 5984876"/>
                <a:gd name="connsiteY2050" fmla="*/ 2813050 h 2922588"/>
                <a:gd name="connsiteX2051" fmla="*/ 2722563 w 5984876"/>
                <a:gd name="connsiteY2051" fmla="*/ 2797969 h 2922588"/>
                <a:gd name="connsiteX2052" fmla="*/ 2730391 w 5984876"/>
                <a:gd name="connsiteY2052" fmla="*/ 2779069 h 2922588"/>
                <a:gd name="connsiteX2053" fmla="*/ 2725738 w 5984876"/>
                <a:gd name="connsiteY2053" fmla="*/ 2767012 h 2922588"/>
                <a:gd name="connsiteX2054" fmla="*/ 2731923 w 5984876"/>
                <a:gd name="connsiteY2054" fmla="*/ 2750988 h 2922588"/>
                <a:gd name="connsiteX2055" fmla="*/ 2725738 w 5984876"/>
                <a:gd name="connsiteY2055" fmla="*/ 2736056 h 2922588"/>
                <a:gd name="connsiteX2056" fmla="*/ 2733353 w 5984876"/>
                <a:gd name="connsiteY2056" fmla="*/ 2717670 h 2922588"/>
                <a:gd name="connsiteX2057" fmla="*/ 2728913 w 5984876"/>
                <a:gd name="connsiteY2057" fmla="*/ 2706688 h 2922588"/>
                <a:gd name="connsiteX2058" fmla="*/ 2734922 w 5984876"/>
                <a:gd name="connsiteY2058" fmla="*/ 2691826 h 2922588"/>
                <a:gd name="connsiteX2059" fmla="*/ 2728913 w 5984876"/>
                <a:gd name="connsiteY2059" fmla="*/ 2677319 h 2922588"/>
                <a:gd name="connsiteX2060" fmla="*/ 2737405 w 5984876"/>
                <a:gd name="connsiteY2060" fmla="*/ 2656817 h 2922588"/>
                <a:gd name="connsiteX2061" fmla="*/ 2732088 w 5984876"/>
                <a:gd name="connsiteY2061" fmla="*/ 2643981 h 2922588"/>
                <a:gd name="connsiteX2062" fmla="*/ 2739593 w 5984876"/>
                <a:gd name="connsiteY2062" fmla="*/ 2625861 h 2922588"/>
                <a:gd name="connsiteX2063" fmla="*/ 2735263 w 5984876"/>
                <a:gd name="connsiteY2063" fmla="*/ 2615406 h 2922588"/>
                <a:gd name="connsiteX2064" fmla="*/ 2743097 w 5984876"/>
                <a:gd name="connsiteY2064" fmla="*/ 2596492 h 2922588"/>
                <a:gd name="connsiteX2065" fmla="*/ 2738438 w 5984876"/>
                <a:gd name="connsiteY2065" fmla="*/ 2585244 h 2922588"/>
                <a:gd name="connsiteX2066" fmla="*/ 2746054 w 5984876"/>
                <a:gd name="connsiteY2066" fmla="*/ 2566857 h 2922588"/>
                <a:gd name="connsiteX2067" fmla="*/ 2741613 w 5984876"/>
                <a:gd name="connsiteY2067" fmla="*/ 2555875 h 2922588"/>
                <a:gd name="connsiteX2068" fmla="*/ 2749190 w 5984876"/>
                <a:gd name="connsiteY2068" fmla="*/ 2537135 h 2922588"/>
                <a:gd name="connsiteX2069" fmla="*/ 2744788 w 5984876"/>
                <a:gd name="connsiteY2069" fmla="*/ 2526506 h 2922588"/>
                <a:gd name="connsiteX2070" fmla="*/ 2752616 w 5984876"/>
                <a:gd name="connsiteY2070" fmla="*/ 2507606 h 2922588"/>
                <a:gd name="connsiteX2071" fmla="*/ 2747963 w 5984876"/>
                <a:gd name="connsiteY2071" fmla="*/ 2495550 h 2922588"/>
                <a:gd name="connsiteX2072" fmla="*/ 2755409 w 5984876"/>
                <a:gd name="connsiteY2072" fmla="*/ 2476258 h 2922588"/>
                <a:gd name="connsiteX2073" fmla="*/ 2751138 w 5984876"/>
                <a:gd name="connsiteY2073" fmla="*/ 2466182 h 2922588"/>
                <a:gd name="connsiteX2074" fmla="*/ 2761043 w 5984876"/>
                <a:gd name="connsiteY2074" fmla="*/ 2442810 h 2922588"/>
                <a:gd name="connsiteX2075" fmla="*/ 2757488 w 5984876"/>
                <a:gd name="connsiteY2075" fmla="*/ 2434431 h 2922588"/>
                <a:gd name="connsiteX2076" fmla="*/ 2765138 w 5984876"/>
                <a:gd name="connsiteY2076" fmla="*/ 2416402 h 2922588"/>
                <a:gd name="connsiteX2077" fmla="*/ 2760663 w 5984876"/>
                <a:gd name="connsiteY2077" fmla="*/ 2405857 h 2922588"/>
                <a:gd name="connsiteX2078" fmla="*/ 2770427 w 5984876"/>
                <a:gd name="connsiteY2078" fmla="*/ 2382845 h 2922588"/>
                <a:gd name="connsiteX2079" fmla="*/ 2771400 w 5984876"/>
                <a:gd name="connsiteY2079" fmla="*/ 2382451 h 2922588"/>
                <a:gd name="connsiteX2080" fmla="*/ 2768601 w 5984876"/>
                <a:gd name="connsiteY2080" fmla="*/ 2375694 h 2922588"/>
                <a:gd name="connsiteX2081" fmla="*/ 2777694 w 5984876"/>
                <a:gd name="connsiteY2081" fmla="*/ 2353741 h 2922588"/>
                <a:gd name="connsiteX2082" fmla="*/ 2774951 w 5984876"/>
                <a:gd name="connsiteY2082" fmla="*/ 2347119 h 2922588"/>
                <a:gd name="connsiteX2083" fmla="*/ 2782456 w 5984876"/>
                <a:gd name="connsiteY2083" fmla="*/ 2328999 h 2922588"/>
                <a:gd name="connsiteX2084" fmla="*/ 2778126 w 5984876"/>
                <a:gd name="connsiteY2084" fmla="*/ 2318545 h 2922588"/>
                <a:gd name="connsiteX2085" fmla="*/ 2787024 w 5984876"/>
                <a:gd name="connsiteY2085" fmla="*/ 2297063 h 2922588"/>
                <a:gd name="connsiteX2086" fmla="*/ 2784476 w 5984876"/>
                <a:gd name="connsiteY2086" fmla="*/ 2290763 h 2922588"/>
                <a:gd name="connsiteX2087" fmla="*/ 2793622 w 5984876"/>
                <a:gd name="connsiteY2087" fmla="*/ 2268144 h 2922588"/>
                <a:gd name="connsiteX2088" fmla="*/ 2790826 w 5984876"/>
                <a:gd name="connsiteY2088" fmla="*/ 2261394 h 2922588"/>
                <a:gd name="connsiteX2089" fmla="*/ 2800048 w 5984876"/>
                <a:gd name="connsiteY2089" fmla="*/ 2239129 h 2922588"/>
                <a:gd name="connsiteX2090" fmla="*/ 2797176 w 5984876"/>
                <a:gd name="connsiteY2090" fmla="*/ 2232025 h 2922588"/>
                <a:gd name="connsiteX2091" fmla="*/ 2806355 w 5984876"/>
                <a:gd name="connsiteY2091" fmla="*/ 2209323 h 2922588"/>
                <a:gd name="connsiteX2092" fmla="*/ 2803526 w 5984876"/>
                <a:gd name="connsiteY2092" fmla="*/ 2202656 h 2922588"/>
                <a:gd name="connsiteX2093" fmla="*/ 2813290 w 5984876"/>
                <a:gd name="connsiteY2093" fmla="*/ 2179644 h 2922588"/>
                <a:gd name="connsiteX2094" fmla="*/ 2815675 w 5984876"/>
                <a:gd name="connsiteY2094" fmla="*/ 2178679 h 2922588"/>
                <a:gd name="connsiteX2095" fmla="*/ 2813051 w 5984876"/>
                <a:gd name="connsiteY2095" fmla="*/ 2172494 h 2922588"/>
                <a:gd name="connsiteX2096" fmla="*/ 2822391 w 5984876"/>
                <a:gd name="connsiteY2096" fmla="*/ 2150482 h 2922588"/>
                <a:gd name="connsiteX2097" fmla="*/ 2820988 w 5984876"/>
                <a:gd name="connsiteY2097" fmla="*/ 2147094 h 2922588"/>
                <a:gd name="connsiteX2098" fmla="*/ 2830410 w 5984876"/>
                <a:gd name="connsiteY2098" fmla="*/ 2124347 h 2922588"/>
                <a:gd name="connsiteX2099" fmla="*/ 2827338 w 5984876"/>
                <a:gd name="connsiteY2099" fmla="*/ 2116931 h 2922588"/>
                <a:gd name="connsiteX2100" fmla="*/ 2836870 w 5984876"/>
                <a:gd name="connsiteY2100" fmla="*/ 2093919 h 2922588"/>
                <a:gd name="connsiteX2101" fmla="*/ 2838831 w 5984876"/>
                <a:gd name="connsiteY2101" fmla="*/ 2093106 h 2922588"/>
                <a:gd name="connsiteX2102" fmla="*/ 2836863 w 5984876"/>
                <a:gd name="connsiteY2102" fmla="*/ 2088356 h 2922588"/>
                <a:gd name="connsiteX2103" fmla="*/ 2845627 w 5984876"/>
                <a:gd name="connsiteY2103" fmla="*/ 2067197 h 2922588"/>
                <a:gd name="connsiteX2104" fmla="*/ 2843213 w 5984876"/>
                <a:gd name="connsiteY2104" fmla="*/ 2061369 h 2922588"/>
                <a:gd name="connsiteX2105" fmla="*/ 2852745 w 5984876"/>
                <a:gd name="connsiteY2105" fmla="*/ 2038357 h 2922588"/>
                <a:gd name="connsiteX2106" fmla="*/ 2854706 w 5984876"/>
                <a:gd name="connsiteY2106" fmla="*/ 2037544 h 2922588"/>
                <a:gd name="connsiteX2107" fmla="*/ 2852738 w 5984876"/>
                <a:gd name="connsiteY2107" fmla="*/ 2032794 h 2922588"/>
                <a:gd name="connsiteX2108" fmla="*/ 2862270 w 5984876"/>
                <a:gd name="connsiteY2108" fmla="*/ 2009782 h 2922588"/>
                <a:gd name="connsiteX2109" fmla="*/ 2863699 w 5984876"/>
                <a:gd name="connsiteY2109" fmla="*/ 2009190 h 2922588"/>
                <a:gd name="connsiteX2110" fmla="*/ 2862263 w 5984876"/>
                <a:gd name="connsiteY2110" fmla="*/ 2005806 h 2922588"/>
                <a:gd name="connsiteX2111" fmla="*/ 2872027 w 5984876"/>
                <a:gd name="connsiteY2111" fmla="*/ 1982794 h 2922588"/>
                <a:gd name="connsiteX2112" fmla="*/ 2872528 w 5984876"/>
                <a:gd name="connsiteY2112" fmla="*/ 1982591 h 2922588"/>
                <a:gd name="connsiteX2113" fmla="*/ 2870200 w 5984876"/>
                <a:gd name="connsiteY2113" fmla="*/ 1977231 h 2922588"/>
                <a:gd name="connsiteX2114" fmla="*/ 2880197 w 5984876"/>
                <a:gd name="connsiteY2114" fmla="*/ 1954219 h 2922588"/>
                <a:gd name="connsiteX2115" fmla="*/ 2881206 w 5984876"/>
                <a:gd name="connsiteY2115" fmla="*/ 1953820 h 2922588"/>
                <a:gd name="connsiteX2116" fmla="*/ 2879725 w 5984876"/>
                <a:gd name="connsiteY2116" fmla="*/ 1950244 h 2922588"/>
                <a:gd name="connsiteX2117" fmla="*/ 2889257 w 5984876"/>
                <a:gd name="connsiteY2117" fmla="*/ 1927232 h 2922588"/>
                <a:gd name="connsiteX2118" fmla="*/ 2891452 w 5984876"/>
                <a:gd name="connsiteY2118" fmla="*/ 1926322 h 2922588"/>
                <a:gd name="connsiteX2119" fmla="*/ 2889250 w 5984876"/>
                <a:gd name="connsiteY2119" fmla="*/ 1920875 h 2922588"/>
                <a:gd name="connsiteX2120" fmla="*/ 2898782 w 5984876"/>
                <a:gd name="connsiteY2120" fmla="*/ 1897301 h 2922588"/>
                <a:gd name="connsiteX2121" fmla="*/ 2899738 w 5984876"/>
                <a:gd name="connsiteY2121" fmla="*/ 1896896 h 2922588"/>
                <a:gd name="connsiteX2122" fmla="*/ 2898776 w 5984876"/>
                <a:gd name="connsiteY2122" fmla="*/ 1894682 h 2922588"/>
                <a:gd name="connsiteX2123" fmla="*/ 2908773 w 5984876"/>
                <a:gd name="connsiteY2123" fmla="*/ 1871670 h 2922588"/>
                <a:gd name="connsiteX2124" fmla="*/ 2912742 w 5984876"/>
                <a:gd name="connsiteY2124" fmla="*/ 1870102 h 2922588"/>
                <a:gd name="connsiteX2125" fmla="*/ 2911476 w 5984876"/>
                <a:gd name="connsiteY2125" fmla="*/ 1866900 h 2922588"/>
                <a:gd name="connsiteX2126" fmla="*/ 2921240 w 5984876"/>
                <a:gd name="connsiteY2126" fmla="*/ 1842204 h 2922588"/>
                <a:gd name="connsiteX2127" fmla="*/ 2923466 w 5984876"/>
                <a:gd name="connsiteY2127" fmla="*/ 1841238 h 2922588"/>
                <a:gd name="connsiteX2128" fmla="*/ 2922588 w 5984876"/>
                <a:gd name="connsiteY2128" fmla="*/ 1839119 h 2922588"/>
                <a:gd name="connsiteX2129" fmla="*/ 2932119 w 5984876"/>
                <a:gd name="connsiteY2129" fmla="*/ 1816107 h 2922588"/>
                <a:gd name="connsiteX2130" fmla="*/ 2933215 w 5984876"/>
                <a:gd name="connsiteY2130" fmla="*/ 1815653 h 2922588"/>
                <a:gd name="connsiteX2131" fmla="*/ 2932113 w 5984876"/>
                <a:gd name="connsiteY2131" fmla="*/ 1812926 h 2922588"/>
                <a:gd name="connsiteX2132" fmla="*/ 2941645 w 5984876"/>
                <a:gd name="connsiteY2132" fmla="*/ 1789352 h 2922588"/>
                <a:gd name="connsiteX2133" fmla="*/ 2945262 w 5984876"/>
                <a:gd name="connsiteY2133" fmla="*/ 1787817 h 2922588"/>
                <a:gd name="connsiteX2134" fmla="*/ 2944813 w 5984876"/>
                <a:gd name="connsiteY2134" fmla="*/ 1786732 h 2922588"/>
                <a:gd name="connsiteX2135" fmla="*/ 2954344 w 5984876"/>
                <a:gd name="connsiteY2135" fmla="*/ 1763720 h 2922588"/>
                <a:gd name="connsiteX2136" fmla="*/ 2955926 w 5984876"/>
                <a:gd name="connsiteY2136" fmla="*/ 1763064 h 2922588"/>
                <a:gd name="connsiteX2137" fmla="*/ 2954338 w 5984876"/>
                <a:gd name="connsiteY2137" fmla="*/ 1758950 h 2922588"/>
                <a:gd name="connsiteX2138" fmla="*/ 2963869 w 5984876"/>
                <a:gd name="connsiteY2138" fmla="*/ 1734254 h 2922588"/>
                <a:gd name="connsiteX2139" fmla="*/ 2967636 w 5984876"/>
                <a:gd name="connsiteY2139" fmla="*/ 1732579 h 2922588"/>
                <a:gd name="connsiteX2140" fmla="*/ 2967038 w 5984876"/>
                <a:gd name="connsiteY2140" fmla="*/ 1731169 h 2922588"/>
                <a:gd name="connsiteX2141" fmla="*/ 2976802 w 5984876"/>
                <a:gd name="connsiteY2141" fmla="*/ 1708157 h 2922588"/>
                <a:gd name="connsiteX2142" fmla="*/ 2979067 w 5984876"/>
                <a:gd name="connsiteY2142" fmla="*/ 1707241 h 2922588"/>
                <a:gd name="connsiteX2143" fmla="*/ 2978151 w 5984876"/>
                <a:gd name="connsiteY2143" fmla="*/ 1704975 h 2922588"/>
                <a:gd name="connsiteX2144" fmla="*/ 2987683 w 5984876"/>
                <a:gd name="connsiteY2144" fmla="*/ 1681401 h 2922588"/>
                <a:gd name="connsiteX2145" fmla="*/ 2991300 w 5984876"/>
                <a:gd name="connsiteY2145" fmla="*/ 1679866 h 2922588"/>
                <a:gd name="connsiteX2146" fmla="*/ 2990851 w 5984876"/>
                <a:gd name="connsiteY2146" fmla="*/ 1678781 h 2922588"/>
                <a:gd name="connsiteX2147" fmla="*/ 3000383 w 5984876"/>
                <a:gd name="connsiteY2147" fmla="*/ 1655769 h 2922588"/>
                <a:gd name="connsiteX2148" fmla="*/ 3004198 w 5984876"/>
                <a:gd name="connsiteY2148" fmla="*/ 1654188 h 2922588"/>
                <a:gd name="connsiteX2149" fmla="*/ 3003551 w 5984876"/>
                <a:gd name="connsiteY2149" fmla="*/ 1652588 h 2922588"/>
                <a:gd name="connsiteX2150" fmla="*/ 3013083 w 5984876"/>
                <a:gd name="connsiteY2150" fmla="*/ 1629014 h 2922588"/>
                <a:gd name="connsiteX2151" fmla="*/ 3016710 w 5984876"/>
                <a:gd name="connsiteY2151" fmla="*/ 1627475 h 2922588"/>
                <a:gd name="connsiteX2152" fmla="*/ 3016251 w 5984876"/>
                <a:gd name="connsiteY2152" fmla="*/ 1626394 h 2922588"/>
                <a:gd name="connsiteX2153" fmla="*/ 3026015 w 5984876"/>
                <a:gd name="connsiteY2153" fmla="*/ 1603382 h 2922588"/>
                <a:gd name="connsiteX2154" fmla="*/ 3031008 w 5984876"/>
                <a:gd name="connsiteY2154" fmla="*/ 1601363 h 2922588"/>
                <a:gd name="connsiteX2155" fmla="*/ 3030538 w 5984876"/>
                <a:gd name="connsiteY2155" fmla="*/ 1600200 h 2922588"/>
                <a:gd name="connsiteX2156" fmla="*/ 3040069 w 5984876"/>
                <a:gd name="connsiteY2156" fmla="*/ 1576626 h 2922588"/>
                <a:gd name="connsiteX2157" fmla="*/ 3043386 w 5984876"/>
                <a:gd name="connsiteY2157" fmla="*/ 1575219 h 2922588"/>
                <a:gd name="connsiteX2158" fmla="*/ 3052770 w 5984876"/>
                <a:gd name="connsiteY2158" fmla="*/ 1551459 h 2922588"/>
                <a:gd name="connsiteX2159" fmla="*/ 3056382 w 5984876"/>
                <a:gd name="connsiteY2159" fmla="*/ 1549889 h 2922588"/>
                <a:gd name="connsiteX2160" fmla="*/ 3065470 w 5984876"/>
                <a:gd name="connsiteY2160" fmla="*/ 1527414 h 2922588"/>
                <a:gd name="connsiteX2161" fmla="*/ 3069097 w 5984876"/>
                <a:gd name="connsiteY2161" fmla="*/ 1525875 h 2922588"/>
                <a:gd name="connsiteX2162" fmla="*/ 3068638 w 5984876"/>
                <a:gd name="connsiteY2162" fmla="*/ 1524794 h 2922588"/>
                <a:gd name="connsiteX2163" fmla="*/ 3078403 w 5984876"/>
                <a:gd name="connsiteY2163" fmla="*/ 1501782 h 2922588"/>
                <a:gd name="connsiteX2164" fmla="*/ 3083124 w 5984876"/>
                <a:gd name="connsiteY2164" fmla="*/ 1499873 h 2922588"/>
                <a:gd name="connsiteX2165" fmla="*/ 3082925 w 5984876"/>
                <a:gd name="connsiteY2165" fmla="*/ 1499394 h 2922588"/>
                <a:gd name="connsiteX2166" fmla="*/ 3092457 w 5984876"/>
                <a:gd name="connsiteY2166" fmla="*/ 1476382 h 2922588"/>
                <a:gd name="connsiteX2167" fmla="*/ 3095897 w 5984876"/>
                <a:gd name="connsiteY2167" fmla="*/ 1474957 h 2922588"/>
                <a:gd name="connsiteX2168" fmla="*/ 3105622 w 5984876"/>
                <a:gd name="connsiteY2168" fmla="*/ 1452570 h 2922588"/>
                <a:gd name="connsiteX2169" fmla="*/ 3111524 w 5984876"/>
                <a:gd name="connsiteY2169" fmla="*/ 1450239 h 2922588"/>
                <a:gd name="connsiteX2170" fmla="*/ 3111500 w 5984876"/>
                <a:gd name="connsiteY2170" fmla="*/ 1450182 h 2922588"/>
                <a:gd name="connsiteX2171" fmla="*/ 3121032 w 5984876"/>
                <a:gd name="connsiteY2171" fmla="*/ 1427170 h 2922588"/>
                <a:gd name="connsiteX2172" fmla="*/ 3125161 w 5984876"/>
                <a:gd name="connsiteY2172" fmla="*/ 1425459 h 2922588"/>
                <a:gd name="connsiteX2173" fmla="*/ 3124200 w 5984876"/>
                <a:gd name="connsiteY2173" fmla="*/ 1423194 h 2922588"/>
                <a:gd name="connsiteX2174" fmla="*/ 3133965 w 5984876"/>
                <a:gd name="connsiteY2174" fmla="*/ 1400182 h 2922588"/>
                <a:gd name="connsiteX2175" fmla="*/ 3143604 w 5984876"/>
                <a:gd name="connsiteY2175" fmla="*/ 1396284 h 2922588"/>
                <a:gd name="connsiteX2176" fmla="*/ 3151195 w 5984876"/>
                <a:gd name="connsiteY2176" fmla="*/ 1377957 h 2922588"/>
                <a:gd name="connsiteX2177" fmla="*/ 3158015 w 5984876"/>
                <a:gd name="connsiteY2177" fmla="*/ 1375132 h 2922588"/>
                <a:gd name="connsiteX2178" fmla="*/ 3157538 w 5984876"/>
                <a:gd name="connsiteY2178" fmla="*/ 1373981 h 2922588"/>
                <a:gd name="connsiteX2179" fmla="*/ 3167070 w 5984876"/>
                <a:gd name="connsiteY2179" fmla="*/ 1350969 h 2922588"/>
                <a:gd name="connsiteX2180" fmla="*/ 3171319 w 5984876"/>
                <a:gd name="connsiteY2180" fmla="*/ 1349209 h 2922588"/>
                <a:gd name="connsiteX2181" fmla="*/ 3180003 w 5984876"/>
                <a:gd name="connsiteY2181" fmla="*/ 1328744 h 2922588"/>
                <a:gd name="connsiteX2182" fmla="*/ 3188395 w 5984876"/>
                <a:gd name="connsiteY2182" fmla="*/ 1325350 h 2922588"/>
                <a:gd name="connsiteX2183" fmla="*/ 3197232 w 5984876"/>
                <a:gd name="connsiteY2183" fmla="*/ 1302454 h 2922588"/>
                <a:gd name="connsiteX2184" fmla="*/ 3205052 w 5984876"/>
                <a:gd name="connsiteY2184" fmla="*/ 1298978 h 2922588"/>
                <a:gd name="connsiteX2185" fmla="*/ 3213107 w 5984876"/>
                <a:gd name="connsiteY2185" fmla="*/ 1279532 h 2922588"/>
                <a:gd name="connsiteX2186" fmla="*/ 3220761 w 5984876"/>
                <a:gd name="connsiteY2186" fmla="*/ 1276362 h 2922588"/>
                <a:gd name="connsiteX2187" fmla="*/ 3229215 w 5984876"/>
                <a:gd name="connsiteY2187" fmla="*/ 1255951 h 2922588"/>
                <a:gd name="connsiteX2188" fmla="*/ 3238785 w 5984876"/>
                <a:gd name="connsiteY2188" fmla="*/ 1251987 h 2922588"/>
                <a:gd name="connsiteX2189" fmla="*/ 3246445 w 5984876"/>
                <a:gd name="connsiteY2189" fmla="*/ 1233495 h 2922588"/>
                <a:gd name="connsiteX2190" fmla="*/ 3254496 w 5984876"/>
                <a:gd name="connsiteY2190" fmla="*/ 1230160 h 2922588"/>
                <a:gd name="connsiteX2191" fmla="*/ 3262320 w 5984876"/>
                <a:gd name="connsiteY2191" fmla="*/ 1211270 h 2922588"/>
                <a:gd name="connsiteX2192" fmla="*/ 3268780 w 5984876"/>
                <a:gd name="connsiteY2192" fmla="*/ 1208594 h 2922588"/>
                <a:gd name="connsiteX2193" fmla="*/ 3278428 w 5984876"/>
                <a:gd name="connsiteY2193" fmla="*/ 1184747 h 2922588"/>
                <a:gd name="connsiteX2194" fmla="*/ 3287927 w 5984876"/>
                <a:gd name="connsiteY2194" fmla="*/ 1180718 h 2922588"/>
                <a:gd name="connsiteX2195" fmla="*/ 3295657 w 5984876"/>
                <a:gd name="connsiteY2195" fmla="*/ 1162057 h 2922588"/>
                <a:gd name="connsiteX2196" fmla="*/ 3302968 w 5984876"/>
                <a:gd name="connsiteY2196" fmla="*/ 1159028 h 2922588"/>
                <a:gd name="connsiteX2197" fmla="*/ 3311997 w 5984876"/>
                <a:gd name="connsiteY2197" fmla="*/ 1138245 h 2922588"/>
                <a:gd name="connsiteX2198" fmla="*/ 3323916 w 5984876"/>
                <a:gd name="connsiteY2198" fmla="*/ 1133538 h 2922588"/>
                <a:gd name="connsiteX2199" fmla="*/ 3330815 w 5984876"/>
                <a:gd name="connsiteY2199" fmla="*/ 1116485 h 2922588"/>
                <a:gd name="connsiteX2200" fmla="*/ 3340535 w 5984876"/>
                <a:gd name="connsiteY2200" fmla="*/ 1112363 h 2922588"/>
                <a:gd name="connsiteX2201" fmla="*/ 3348045 w 5984876"/>
                <a:gd name="connsiteY2201" fmla="*/ 1092904 h 2922588"/>
                <a:gd name="connsiteX2202" fmla="*/ 3361369 w 5984876"/>
                <a:gd name="connsiteY2202" fmla="*/ 1086981 h 2922588"/>
                <a:gd name="connsiteX2203" fmla="*/ 3367095 w 5984876"/>
                <a:gd name="connsiteY2203" fmla="*/ 1073157 h 2922588"/>
                <a:gd name="connsiteX2204" fmla="*/ 3374749 w 5984876"/>
                <a:gd name="connsiteY2204" fmla="*/ 1069986 h 2922588"/>
                <a:gd name="connsiteX2205" fmla="*/ 3383203 w 5984876"/>
                <a:gd name="connsiteY2205" fmla="*/ 1049577 h 2922588"/>
                <a:gd name="connsiteX2206" fmla="*/ 3396604 w 5984876"/>
                <a:gd name="connsiteY2206" fmla="*/ 1044026 h 2922588"/>
                <a:gd name="connsiteX2207" fmla="*/ 3403607 w 5984876"/>
                <a:gd name="connsiteY2207" fmla="*/ 1027120 h 2922588"/>
                <a:gd name="connsiteX2208" fmla="*/ 3416108 w 5984876"/>
                <a:gd name="connsiteY2208" fmla="*/ 1021942 h 2922588"/>
                <a:gd name="connsiteX2209" fmla="*/ 3422657 w 5984876"/>
                <a:gd name="connsiteY2209" fmla="*/ 1005360 h 2922588"/>
                <a:gd name="connsiteX2210" fmla="*/ 3431427 w 5984876"/>
                <a:gd name="connsiteY2210" fmla="*/ 1001550 h 2922588"/>
                <a:gd name="connsiteX2211" fmla="*/ 3438765 w 5984876"/>
                <a:gd name="connsiteY2211" fmla="*/ 984257 h 2922588"/>
                <a:gd name="connsiteX2212" fmla="*/ 3452217 w 5984876"/>
                <a:gd name="connsiteY2212" fmla="*/ 978817 h 2922588"/>
                <a:gd name="connsiteX2213" fmla="*/ 3459170 w 5984876"/>
                <a:gd name="connsiteY2213" fmla="*/ 962032 h 2922588"/>
                <a:gd name="connsiteX2214" fmla="*/ 3472142 w 5984876"/>
                <a:gd name="connsiteY2214" fmla="*/ 956659 h 2922588"/>
                <a:gd name="connsiteX2215" fmla="*/ 3478220 w 5984876"/>
                <a:gd name="connsiteY2215" fmla="*/ 941626 h 2922588"/>
                <a:gd name="connsiteX2216" fmla="*/ 3491972 w 5984876"/>
                <a:gd name="connsiteY2216" fmla="*/ 935791 h 2922588"/>
                <a:gd name="connsiteX2217" fmla="*/ 3498857 w 5984876"/>
                <a:gd name="connsiteY2217" fmla="*/ 919169 h 2922588"/>
                <a:gd name="connsiteX2218" fmla="*/ 3512328 w 5984876"/>
                <a:gd name="connsiteY2218" fmla="*/ 913589 h 2922588"/>
                <a:gd name="connsiteX2219" fmla="*/ 3517907 w 5984876"/>
                <a:gd name="connsiteY2219" fmla="*/ 900119 h 2922588"/>
                <a:gd name="connsiteX2220" fmla="*/ 3530678 w 5984876"/>
                <a:gd name="connsiteY2220" fmla="*/ 894829 h 2922588"/>
                <a:gd name="connsiteX2221" fmla="*/ 3537190 w 5984876"/>
                <a:gd name="connsiteY2221" fmla="*/ 879482 h 2922588"/>
                <a:gd name="connsiteX2222" fmla="*/ 3551246 w 5984876"/>
                <a:gd name="connsiteY2222" fmla="*/ 873798 h 2922588"/>
                <a:gd name="connsiteX2223" fmla="*/ 3557595 w 5984876"/>
                <a:gd name="connsiteY2223" fmla="*/ 857722 h 2922588"/>
                <a:gd name="connsiteX2224" fmla="*/ 3570467 w 5984876"/>
                <a:gd name="connsiteY2224" fmla="*/ 852130 h 2922588"/>
                <a:gd name="connsiteX2225" fmla="*/ 3576645 w 5984876"/>
                <a:gd name="connsiteY2225" fmla="*/ 836851 h 2922588"/>
                <a:gd name="connsiteX2226" fmla="*/ 3590419 w 5984876"/>
                <a:gd name="connsiteY2226" fmla="*/ 831007 h 2922588"/>
                <a:gd name="connsiteX2227" fmla="*/ 3592883 w 5984876"/>
                <a:gd name="connsiteY2227" fmla="*/ 825464 h 2922588"/>
                <a:gd name="connsiteX2228" fmla="*/ 3575305 w 5984876"/>
                <a:gd name="connsiteY2228" fmla="*/ 832414 h 2922588"/>
                <a:gd name="connsiteX2229" fmla="*/ 3570281 w 5984876"/>
                <a:gd name="connsiteY2229" fmla="*/ 844543 h 2922588"/>
                <a:gd name="connsiteX2230" fmla="*/ 3556811 w 5984876"/>
                <a:gd name="connsiteY2230" fmla="*/ 850123 h 2922588"/>
                <a:gd name="connsiteX2231" fmla="*/ 3551231 w 5984876"/>
                <a:gd name="connsiteY2231" fmla="*/ 863593 h 2922588"/>
                <a:gd name="connsiteX2232" fmla="*/ 3538159 w 5984876"/>
                <a:gd name="connsiteY2232" fmla="*/ 869008 h 2922588"/>
                <a:gd name="connsiteX2233" fmla="*/ 3531950 w 5984876"/>
                <a:gd name="connsiteY2233" fmla="*/ 883998 h 2922588"/>
                <a:gd name="connsiteX2234" fmla="*/ 3517755 w 5984876"/>
                <a:gd name="connsiteY2234" fmla="*/ 889878 h 2922588"/>
                <a:gd name="connsiteX2235" fmla="*/ 3511080 w 5984876"/>
                <a:gd name="connsiteY2235" fmla="*/ 905992 h 2922588"/>
                <a:gd name="connsiteX2236" fmla="*/ 3494443 w 5984876"/>
                <a:gd name="connsiteY2236" fmla="*/ 912883 h 2922588"/>
                <a:gd name="connsiteX2237" fmla="*/ 3489087 w 5984876"/>
                <a:gd name="connsiteY2237" fmla="*/ 925506 h 2922588"/>
                <a:gd name="connsiteX2238" fmla="*/ 3474844 w 5984876"/>
                <a:gd name="connsiteY2238" fmla="*/ 931265 h 2922588"/>
                <a:gd name="connsiteX2239" fmla="*/ 3468682 w 5984876"/>
                <a:gd name="connsiteY2239" fmla="*/ 946143 h 2922588"/>
                <a:gd name="connsiteX2240" fmla="*/ 3455211 w 5984876"/>
                <a:gd name="connsiteY2240" fmla="*/ 951723 h 2922588"/>
                <a:gd name="connsiteX2241" fmla="*/ 3449631 w 5984876"/>
                <a:gd name="connsiteY2241" fmla="*/ 965193 h 2922588"/>
                <a:gd name="connsiteX2242" fmla="*/ 3438147 w 5984876"/>
                <a:gd name="connsiteY2242" fmla="*/ 969950 h 2922588"/>
                <a:gd name="connsiteX2243" fmla="*/ 3430350 w 5984876"/>
                <a:gd name="connsiteY2243" fmla="*/ 988773 h 2922588"/>
                <a:gd name="connsiteX2244" fmla="*/ 3418988 w 5984876"/>
                <a:gd name="connsiteY2244" fmla="*/ 993480 h 2922588"/>
                <a:gd name="connsiteX2245" fmla="*/ 3412655 w 5984876"/>
                <a:gd name="connsiteY2245" fmla="*/ 1008056 h 2922588"/>
                <a:gd name="connsiteX2246" fmla="*/ 3401441 w 5984876"/>
                <a:gd name="connsiteY2246" fmla="*/ 1012485 h 2922588"/>
                <a:gd name="connsiteX2247" fmla="*/ 3394069 w 5984876"/>
                <a:gd name="connsiteY2247" fmla="*/ 1030281 h 2922588"/>
                <a:gd name="connsiteX2248" fmla="*/ 3380420 w 5984876"/>
                <a:gd name="connsiteY2248" fmla="*/ 1035935 h 2922588"/>
                <a:gd name="connsiteX2249" fmla="*/ 3373431 w 5984876"/>
                <a:gd name="connsiteY2249" fmla="*/ 1053630 h 2922588"/>
                <a:gd name="connsiteX2250" fmla="*/ 3360058 w 5984876"/>
                <a:gd name="connsiteY2250" fmla="*/ 1059440 h 2922588"/>
                <a:gd name="connsiteX2251" fmla="*/ 3354382 w 5984876"/>
                <a:gd name="connsiteY2251" fmla="*/ 1073144 h 2922588"/>
                <a:gd name="connsiteX2252" fmla="*/ 3346765 w 5984876"/>
                <a:gd name="connsiteY2252" fmla="*/ 1076299 h 2922588"/>
                <a:gd name="connsiteX2253" fmla="*/ 3338507 w 5984876"/>
                <a:gd name="connsiteY2253" fmla="*/ 1096724 h 2922588"/>
                <a:gd name="connsiteX2254" fmla="*/ 3324754 w 5984876"/>
                <a:gd name="connsiteY2254" fmla="*/ 1102560 h 2922588"/>
                <a:gd name="connsiteX2255" fmla="*/ 3317869 w 5984876"/>
                <a:gd name="connsiteY2255" fmla="*/ 1119181 h 2922588"/>
                <a:gd name="connsiteX2256" fmla="*/ 3309593 w 5984876"/>
                <a:gd name="connsiteY2256" fmla="*/ 1122609 h 2922588"/>
                <a:gd name="connsiteX2257" fmla="*/ 3301995 w 5984876"/>
                <a:gd name="connsiteY2257" fmla="*/ 1142296 h 2922588"/>
                <a:gd name="connsiteX2258" fmla="*/ 3289562 w 5984876"/>
                <a:gd name="connsiteY2258" fmla="*/ 1147822 h 2922588"/>
                <a:gd name="connsiteX2259" fmla="*/ 3282712 w 5984876"/>
                <a:gd name="connsiteY2259" fmla="*/ 1164755 h 2922588"/>
                <a:gd name="connsiteX2260" fmla="*/ 3271615 w 5984876"/>
                <a:gd name="connsiteY2260" fmla="*/ 1169461 h 2922588"/>
                <a:gd name="connsiteX2261" fmla="*/ 3265482 w 5984876"/>
                <a:gd name="connsiteY2261" fmla="*/ 1184269 h 2922588"/>
                <a:gd name="connsiteX2262" fmla="*/ 3258224 w 5984876"/>
                <a:gd name="connsiteY2262" fmla="*/ 1187275 h 2922588"/>
                <a:gd name="connsiteX2263" fmla="*/ 3249606 w 5984876"/>
                <a:gd name="connsiteY2263" fmla="*/ 1208081 h 2922588"/>
                <a:gd name="connsiteX2264" fmla="*/ 3238563 w 5984876"/>
                <a:gd name="connsiteY2264" fmla="*/ 1212656 h 2922588"/>
                <a:gd name="connsiteX2265" fmla="*/ 3230325 w 5984876"/>
                <a:gd name="connsiteY2265" fmla="*/ 1233017 h 2922588"/>
                <a:gd name="connsiteX2266" fmla="*/ 3221621 w 5984876"/>
                <a:gd name="connsiteY2266" fmla="*/ 1236708 h 2922588"/>
                <a:gd name="connsiteX2267" fmla="*/ 3213095 w 5984876"/>
                <a:gd name="connsiteY2267" fmla="*/ 1257294 h 2922588"/>
                <a:gd name="connsiteX2268" fmla="*/ 3205044 w 5984876"/>
                <a:gd name="connsiteY2268" fmla="*/ 1260629 h 2922588"/>
                <a:gd name="connsiteX2269" fmla="*/ 3197219 w 5984876"/>
                <a:gd name="connsiteY2269" fmla="*/ 1279519 h 2922588"/>
                <a:gd name="connsiteX2270" fmla="*/ 3189565 w 5984876"/>
                <a:gd name="connsiteY2270" fmla="*/ 1282689 h 2922588"/>
                <a:gd name="connsiteX2271" fmla="*/ 3181112 w 5984876"/>
                <a:gd name="connsiteY2271" fmla="*/ 1303098 h 2922588"/>
                <a:gd name="connsiteX2272" fmla="*/ 3171542 w 5984876"/>
                <a:gd name="connsiteY2272" fmla="*/ 1307062 h 2922588"/>
                <a:gd name="connsiteX2273" fmla="*/ 3163882 w 5984876"/>
                <a:gd name="connsiteY2273" fmla="*/ 1325556 h 2922588"/>
                <a:gd name="connsiteX2274" fmla="*/ 3160617 w 5984876"/>
                <a:gd name="connsiteY2274" fmla="*/ 1326909 h 2922588"/>
                <a:gd name="connsiteX2275" fmla="*/ 3160714 w 5984876"/>
                <a:gd name="connsiteY2275" fmla="*/ 1327150 h 2922588"/>
                <a:gd name="connsiteX2276" fmla="*/ 3150717 w 5984876"/>
                <a:gd name="connsiteY2276" fmla="*/ 1351846 h 2922588"/>
                <a:gd name="connsiteX2277" fmla="*/ 3143541 w 5984876"/>
                <a:gd name="connsiteY2277" fmla="*/ 1354887 h 2922588"/>
                <a:gd name="connsiteX2278" fmla="*/ 3135307 w 5984876"/>
                <a:gd name="connsiteY2278" fmla="*/ 1374768 h 2922588"/>
                <a:gd name="connsiteX2279" fmla="*/ 3127207 w 5984876"/>
                <a:gd name="connsiteY2279" fmla="*/ 1378123 h 2922588"/>
                <a:gd name="connsiteX2280" fmla="*/ 3119200 w 5984876"/>
                <a:gd name="connsiteY2280" fmla="*/ 1396993 h 2922588"/>
                <a:gd name="connsiteX2281" fmla="*/ 3111195 w 5984876"/>
                <a:gd name="connsiteY2281" fmla="*/ 1400229 h 2922588"/>
                <a:gd name="connsiteX2282" fmla="*/ 3111501 w 5984876"/>
                <a:gd name="connsiteY2282" fmla="*/ 1400969 h 2922588"/>
                <a:gd name="connsiteX2283" fmla="*/ 3101969 w 5984876"/>
                <a:gd name="connsiteY2283" fmla="*/ 1423981 h 2922588"/>
                <a:gd name="connsiteX2284" fmla="*/ 3097752 w 5984876"/>
                <a:gd name="connsiteY2284" fmla="*/ 1425728 h 2922588"/>
                <a:gd name="connsiteX2285" fmla="*/ 3089270 w 5984876"/>
                <a:gd name="connsiteY2285" fmla="*/ 1446206 h 2922588"/>
                <a:gd name="connsiteX2286" fmla="*/ 3082440 w 5984876"/>
                <a:gd name="connsiteY2286" fmla="*/ 1449035 h 2922588"/>
                <a:gd name="connsiteX2287" fmla="*/ 3082926 w 5984876"/>
                <a:gd name="connsiteY2287" fmla="*/ 1450182 h 2922588"/>
                <a:gd name="connsiteX2288" fmla="*/ 3073162 w 5984876"/>
                <a:gd name="connsiteY2288" fmla="*/ 1473194 h 2922588"/>
                <a:gd name="connsiteX2289" fmla="*/ 3068440 w 5984876"/>
                <a:gd name="connsiteY2289" fmla="*/ 1475103 h 2922588"/>
                <a:gd name="connsiteX2290" fmla="*/ 3068638 w 5984876"/>
                <a:gd name="connsiteY2290" fmla="*/ 1475582 h 2922588"/>
                <a:gd name="connsiteX2291" fmla="*/ 3059106 w 5984876"/>
                <a:gd name="connsiteY2291" fmla="*/ 1498594 h 2922588"/>
                <a:gd name="connsiteX2292" fmla="*/ 3055667 w 5984876"/>
                <a:gd name="connsiteY2292" fmla="*/ 1500018 h 2922588"/>
                <a:gd name="connsiteX2293" fmla="*/ 3045942 w 5984876"/>
                <a:gd name="connsiteY2293" fmla="*/ 1522406 h 2922588"/>
                <a:gd name="connsiteX2294" fmla="*/ 3040039 w 5984876"/>
                <a:gd name="connsiteY2294" fmla="*/ 1524737 h 2922588"/>
                <a:gd name="connsiteX2295" fmla="*/ 3040063 w 5984876"/>
                <a:gd name="connsiteY2295" fmla="*/ 1524794 h 2922588"/>
                <a:gd name="connsiteX2296" fmla="*/ 3030531 w 5984876"/>
                <a:gd name="connsiteY2296" fmla="*/ 1547806 h 2922588"/>
                <a:gd name="connsiteX2297" fmla="*/ 3026703 w 5984876"/>
                <a:gd name="connsiteY2297" fmla="*/ 1549392 h 2922588"/>
                <a:gd name="connsiteX2298" fmla="*/ 3027364 w 5984876"/>
                <a:gd name="connsiteY2298" fmla="*/ 1550988 h 2922588"/>
                <a:gd name="connsiteX2299" fmla="*/ 3017599 w 5984876"/>
                <a:gd name="connsiteY2299" fmla="*/ 1574561 h 2922588"/>
                <a:gd name="connsiteX2300" fmla="*/ 3012679 w 5984876"/>
                <a:gd name="connsiteY2300" fmla="*/ 1576599 h 2922588"/>
                <a:gd name="connsiteX2301" fmla="*/ 3003544 w 5984876"/>
                <a:gd name="connsiteY2301" fmla="*/ 1599729 h 2922588"/>
                <a:gd name="connsiteX2302" fmla="*/ 2999932 w 5984876"/>
                <a:gd name="connsiteY2302" fmla="*/ 1601298 h 2922588"/>
                <a:gd name="connsiteX2303" fmla="*/ 2990844 w 5984876"/>
                <a:gd name="connsiteY2303" fmla="*/ 1623773 h 2922588"/>
                <a:gd name="connsiteX2304" fmla="*/ 2987226 w 5984876"/>
                <a:gd name="connsiteY2304" fmla="*/ 1625308 h 2922588"/>
                <a:gd name="connsiteX2305" fmla="*/ 2987676 w 5984876"/>
                <a:gd name="connsiteY2305" fmla="*/ 1626394 h 2922588"/>
                <a:gd name="connsiteX2306" fmla="*/ 2978144 w 5984876"/>
                <a:gd name="connsiteY2306" fmla="*/ 1649406 h 2922588"/>
                <a:gd name="connsiteX2307" fmla="*/ 2974316 w 5984876"/>
                <a:gd name="connsiteY2307" fmla="*/ 1650992 h 2922588"/>
                <a:gd name="connsiteX2308" fmla="*/ 2974977 w 5984876"/>
                <a:gd name="connsiteY2308" fmla="*/ 1652588 h 2922588"/>
                <a:gd name="connsiteX2309" fmla="*/ 2965212 w 5984876"/>
                <a:gd name="connsiteY2309" fmla="*/ 1676161 h 2922588"/>
                <a:gd name="connsiteX2310" fmla="*/ 2960425 w 5984876"/>
                <a:gd name="connsiteY2310" fmla="*/ 1678144 h 2922588"/>
                <a:gd name="connsiteX2311" fmla="*/ 2960689 w 5984876"/>
                <a:gd name="connsiteY2311" fmla="*/ 1678781 h 2922588"/>
                <a:gd name="connsiteX2312" fmla="*/ 2951157 w 5984876"/>
                <a:gd name="connsiteY2312" fmla="*/ 1701793 h 2922588"/>
                <a:gd name="connsiteX2313" fmla="*/ 2950061 w 5984876"/>
                <a:gd name="connsiteY2313" fmla="*/ 1702247 h 2922588"/>
                <a:gd name="connsiteX2314" fmla="*/ 2951164 w 5984876"/>
                <a:gd name="connsiteY2314" fmla="*/ 1704975 h 2922588"/>
                <a:gd name="connsiteX2315" fmla="*/ 2941632 w 5984876"/>
                <a:gd name="connsiteY2315" fmla="*/ 1728548 h 2922588"/>
                <a:gd name="connsiteX2316" fmla="*/ 2938014 w 5984876"/>
                <a:gd name="connsiteY2316" fmla="*/ 1730083 h 2922588"/>
                <a:gd name="connsiteX2317" fmla="*/ 2938464 w 5984876"/>
                <a:gd name="connsiteY2317" fmla="*/ 1731169 h 2922588"/>
                <a:gd name="connsiteX2318" fmla="*/ 2928932 w 5984876"/>
                <a:gd name="connsiteY2318" fmla="*/ 1754181 h 2922588"/>
                <a:gd name="connsiteX2319" fmla="*/ 2924589 w 5984876"/>
                <a:gd name="connsiteY2319" fmla="*/ 1755980 h 2922588"/>
                <a:gd name="connsiteX2320" fmla="*/ 2925764 w 5984876"/>
                <a:gd name="connsiteY2320" fmla="*/ 1758950 h 2922588"/>
                <a:gd name="connsiteX2321" fmla="*/ 2915999 w 5984876"/>
                <a:gd name="connsiteY2321" fmla="*/ 1783646 h 2922588"/>
                <a:gd name="connsiteX2322" fmla="*/ 2913773 w 5984876"/>
                <a:gd name="connsiteY2322" fmla="*/ 1784612 h 2922588"/>
                <a:gd name="connsiteX2323" fmla="*/ 2914651 w 5984876"/>
                <a:gd name="connsiteY2323" fmla="*/ 1786732 h 2922588"/>
                <a:gd name="connsiteX2324" fmla="*/ 2905119 w 5984876"/>
                <a:gd name="connsiteY2324" fmla="*/ 1809744 h 2922588"/>
                <a:gd name="connsiteX2325" fmla="*/ 2903978 w 5984876"/>
                <a:gd name="connsiteY2325" fmla="*/ 1810217 h 2922588"/>
                <a:gd name="connsiteX2326" fmla="*/ 2905127 w 5984876"/>
                <a:gd name="connsiteY2326" fmla="*/ 1812926 h 2922588"/>
                <a:gd name="connsiteX2327" fmla="*/ 2895130 w 5984876"/>
                <a:gd name="connsiteY2327" fmla="*/ 1836499 h 2922588"/>
                <a:gd name="connsiteX2328" fmla="*/ 2891885 w 5984876"/>
                <a:gd name="connsiteY2328" fmla="*/ 1837812 h 2922588"/>
                <a:gd name="connsiteX2329" fmla="*/ 2892426 w 5984876"/>
                <a:gd name="connsiteY2329" fmla="*/ 1839119 h 2922588"/>
                <a:gd name="connsiteX2330" fmla="*/ 2882894 w 5984876"/>
                <a:gd name="connsiteY2330" fmla="*/ 1862131 h 2922588"/>
                <a:gd name="connsiteX2331" fmla="*/ 2881313 w 5984876"/>
                <a:gd name="connsiteY2331" fmla="*/ 1862786 h 2922588"/>
                <a:gd name="connsiteX2332" fmla="*/ 2882901 w 5984876"/>
                <a:gd name="connsiteY2332" fmla="*/ 1866900 h 2922588"/>
                <a:gd name="connsiteX2333" fmla="*/ 2873369 w 5984876"/>
                <a:gd name="connsiteY2333" fmla="*/ 1891596 h 2922588"/>
                <a:gd name="connsiteX2334" fmla="*/ 2872274 w 5984876"/>
                <a:gd name="connsiteY2334" fmla="*/ 1892082 h 2922588"/>
                <a:gd name="connsiteX2335" fmla="*/ 2873377 w 5984876"/>
                <a:gd name="connsiteY2335" fmla="*/ 1894682 h 2922588"/>
                <a:gd name="connsiteX2336" fmla="*/ 2863612 w 5984876"/>
                <a:gd name="connsiteY2336" fmla="*/ 1917694 h 2922588"/>
                <a:gd name="connsiteX2337" fmla="*/ 2861347 w 5984876"/>
                <a:gd name="connsiteY2337" fmla="*/ 1918610 h 2922588"/>
                <a:gd name="connsiteX2338" fmla="*/ 2862263 w 5984876"/>
                <a:gd name="connsiteY2338" fmla="*/ 1920875 h 2922588"/>
                <a:gd name="connsiteX2339" fmla="*/ 2852731 w 5984876"/>
                <a:gd name="connsiteY2339" fmla="*/ 1944449 h 2922588"/>
                <a:gd name="connsiteX2340" fmla="*/ 2850695 w 5984876"/>
                <a:gd name="connsiteY2340" fmla="*/ 1945313 h 2922588"/>
                <a:gd name="connsiteX2341" fmla="*/ 2852738 w 5984876"/>
                <a:gd name="connsiteY2341" fmla="*/ 1950244 h 2922588"/>
                <a:gd name="connsiteX2342" fmla="*/ 2843206 w 5984876"/>
                <a:gd name="connsiteY2342" fmla="*/ 1973256 h 2922588"/>
                <a:gd name="connsiteX2343" fmla="*/ 2841807 w 5984876"/>
                <a:gd name="connsiteY2343" fmla="*/ 1973836 h 2922588"/>
                <a:gd name="connsiteX2344" fmla="*/ 2843213 w 5984876"/>
                <a:gd name="connsiteY2344" fmla="*/ 1977231 h 2922588"/>
                <a:gd name="connsiteX2345" fmla="*/ 2833681 w 5984876"/>
                <a:gd name="connsiteY2345" fmla="*/ 2000243 h 2922588"/>
                <a:gd name="connsiteX2346" fmla="*/ 2831720 w 5984876"/>
                <a:gd name="connsiteY2346" fmla="*/ 2001055 h 2922588"/>
                <a:gd name="connsiteX2347" fmla="*/ 2833688 w 5984876"/>
                <a:gd name="connsiteY2347" fmla="*/ 2005806 h 2922588"/>
                <a:gd name="connsiteX2348" fmla="*/ 2824156 w 5984876"/>
                <a:gd name="connsiteY2348" fmla="*/ 2028818 h 2922588"/>
                <a:gd name="connsiteX2349" fmla="*/ 2822728 w 5984876"/>
                <a:gd name="connsiteY2349" fmla="*/ 2029410 h 2922588"/>
                <a:gd name="connsiteX2350" fmla="*/ 2824164 w 5984876"/>
                <a:gd name="connsiteY2350" fmla="*/ 2032794 h 2922588"/>
                <a:gd name="connsiteX2351" fmla="*/ 2814926 w 5984876"/>
                <a:gd name="connsiteY2351" fmla="*/ 2054564 h 2922588"/>
                <a:gd name="connsiteX2352" fmla="*/ 2817814 w 5984876"/>
                <a:gd name="connsiteY2352" fmla="*/ 2061369 h 2922588"/>
                <a:gd name="connsiteX2353" fmla="*/ 2808049 w 5984876"/>
                <a:gd name="connsiteY2353" fmla="*/ 2084381 h 2922588"/>
                <a:gd name="connsiteX2354" fmla="*/ 2805484 w 5984876"/>
                <a:gd name="connsiteY2354" fmla="*/ 2085418 h 2922588"/>
                <a:gd name="connsiteX2355" fmla="*/ 2806701 w 5984876"/>
                <a:gd name="connsiteY2355" fmla="*/ 2088356 h 2922588"/>
                <a:gd name="connsiteX2356" fmla="*/ 2797608 w 5984876"/>
                <a:gd name="connsiteY2356" fmla="*/ 2110309 h 2922588"/>
                <a:gd name="connsiteX2357" fmla="*/ 2800351 w 5984876"/>
                <a:gd name="connsiteY2357" fmla="*/ 2116931 h 2922588"/>
                <a:gd name="connsiteX2358" fmla="*/ 2790819 w 5984876"/>
                <a:gd name="connsiteY2358" fmla="*/ 2139943 h 2922588"/>
                <a:gd name="connsiteX2359" fmla="*/ 2788297 w 5984876"/>
                <a:gd name="connsiteY2359" fmla="*/ 2140988 h 2922588"/>
                <a:gd name="connsiteX2360" fmla="*/ 2790826 w 5984876"/>
                <a:gd name="connsiteY2360" fmla="*/ 2147094 h 2922588"/>
                <a:gd name="connsiteX2361" fmla="*/ 2782391 w 5984876"/>
                <a:gd name="connsiteY2361" fmla="*/ 2167459 h 2922588"/>
                <a:gd name="connsiteX2362" fmla="*/ 2784476 w 5984876"/>
                <a:gd name="connsiteY2362" fmla="*/ 2172494 h 2922588"/>
                <a:gd name="connsiteX2363" fmla="*/ 2775018 w 5984876"/>
                <a:gd name="connsiteY2363" fmla="*/ 2195328 h 2922588"/>
                <a:gd name="connsiteX2364" fmla="*/ 2778127 w 5984876"/>
                <a:gd name="connsiteY2364" fmla="*/ 2202656 h 2922588"/>
                <a:gd name="connsiteX2365" fmla="*/ 2768758 w 5984876"/>
                <a:gd name="connsiteY2365" fmla="*/ 2224736 h 2922588"/>
                <a:gd name="connsiteX2366" fmla="*/ 2771777 w 5984876"/>
                <a:gd name="connsiteY2366" fmla="*/ 2232025 h 2922588"/>
                <a:gd name="connsiteX2367" fmla="*/ 2762484 w 5984876"/>
                <a:gd name="connsiteY2367" fmla="*/ 2254459 h 2922588"/>
                <a:gd name="connsiteX2368" fmla="*/ 2765427 w 5984876"/>
                <a:gd name="connsiteY2368" fmla="*/ 2261394 h 2922588"/>
                <a:gd name="connsiteX2369" fmla="*/ 2755662 w 5984876"/>
                <a:gd name="connsiteY2369" fmla="*/ 2284406 h 2922588"/>
                <a:gd name="connsiteX2370" fmla="*/ 2755023 w 5984876"/>
                <a:gd name="connsiteY2370" fmla="*/ 2284665 h 2922588"/>
                <a:gd name="connsiteX2371" fmla="*/ 2757489 w 5984876"/>
                <a:gd name="connsiteY2371" fmla="*/ 2290763 h 2922588"/>
                <a:gd name="connsiteX2372" fmla="*/ 2748726 w 5984876"/>
                <a:gd name="connsiteY2372" fmla="*/ 2312435 h 2922588"/>
                <a:gd name="connsiteX2373" fmla="*/ 2751139 w 5984876"/>
                <a:gd name="connsiteY2373" fmla="*/ 2318545 h 2922588"/>
                <a:gd name="connsiteX2374" fmla="*/ 2742263 w 5984876"/>
                <a:gd name="connsiteY2374" fmla="*/ 2341020 h 2922588"/>
                <a:gd name="connsiteX2375" fmla="*/ 2744789 w 5984876"/>
                <a:gd name="connsiteY2375" fmla="*/ 2347119 h 2922588"/>
                <a:gd name="connsiteX2376" fmla="*/ 2735696 w 5984876"/>
                <a:gd name="connsiteY2376" fmla="*/ 2369072 h 2922588"/>
                <a:gd name="connsiteX2377" fmla="*/ 2738439 w 5984876"/>
                <a:gd name="connsiteY2377" fmla="*/ 2375694 h 2922588"/>
                <a:gd name="connsiteX2378" fmla="*/ 2730605 w 5984876"/>
                <a:gd name="connsiteY2378" fmla="*/ 2394608 h 2922588"/>
                <a:gd name="connsiteX2379" fmla="*/ 2735264 w 5984876"/>
                <a:gd name="connsiteY2379" fmla="*/ 2405857 h 2922588"/>
                <a:gd name="connsiteX2380" fmla="*/ 2726171 w 5984876"/>
                <a:gd name="connsiteY2380" fmla="*/ 2427810 h 2922588"/>
                <a:gd name="connsiteX2381" fmla="*/ 2728913 w 5984876"/>
                <a:gd name="connsiteY2381" fmla="*/ 2434431 h 2922588"/>
                <a:gd name="connsiteX2382" fmla="*/ 2720809 w 5984876"/>
                <a:gd name="connsiteY2382" fmla="*/ 2453996 h 2922588"/>
                <a:gd name="connsiteX2383" fmla="*/ 2725739 w 5984876"/>
                <a:gd name="connsiteY2383" fmla="*/ 2466182 h 2922588"/>
                <a:gd name="connsiteX2384" fmla="*/ 2718159 w 5984876"/>
                <a:gd name="connsiteY2384" fmla="*/ 2484917 h 2922588"/>
                <a:gd name="connsiteX2385" fmla="*/ 2722563 w 5984876"/>
                <a:gd name="connsiteY2385" fmla="*/ 2495550 h 2922588"/>
                <a:gd name="connsiteX2386" fmla="*/ 2712938 w 5984876"/>
                <a:gd name="connsiteY2386" fmla="*/ 2518786 h 2922588"/>
                <a:gd name="connsiteX2387" fmla="*/ 2716214 w 5984876"/>
                <a:gd name="connsiteY2387" fmla="*/ 2526506 h 2922588"/>
                <a:gd name="connsiteX2388" fmla="*/ 2707694 w 5984876"/>
                <a:gd name="connsiteY2388" fmla="*/ 2546584 h 2922588"/>
                <a:gd name="connsiteX2389" fmla="*/ 2711451 w 5984876"/>
                <a:gd name="connsiteY2389" fmla="*/ 2555875 h 2922588"/>
                <a:gd name="connsiteX2390" fmla="*/ 2703873 w 5984876"/>
                <a:gd name="connsiteY2390" fmla="*/ 2574615 h 2922588"/>
                <a:gd name="connsiteX2391" fmla="*/ 2708276 w 5984876"/>
                <a:gd name="connsiteY2391" fmla="*/ 2585244 h 2922588"/>
                <a:gd name="connsiteX2392" fmla="*/ 2700442 w 5984876"/>
                <a:gd name="connsiteY2392" fmla="*/ 2604157 h 2922588"/>
                <a:gd name="connsiteX2393" fmla="*/ 2705101 w 5984876"/>
                <a:gd name="connsiteY2393" fmla="*/ 2615406 h 2922588"/>
                <a:gd name="connsiteX2394" fmla="*/ 2699042 w 5984876"/>
                <a:gd name="connsiteY2394" fmla="*/ 2630032 h 2922588"/>
                <a:gd name="connsiteX2395" fmla="*/ 2705102 w 5984876"/>
                <a:gd name="connsiteY2395" fmla="*/ 2643981 h 2922588"/>
                <a:gd name="connsiteX2396" fmla="*/ 2696407 w 5984876"/>
                <a:gd name="connsiteY2396" fmla="*/ 2663995 h 2922588"/>
                <a:gd name="connsiteX2397" fmla="*/ 2701926 w 5984876"/>
                <a:gd name="connsiteY2397" fmla="*/ 2677319 h 2922588"/>
                <a:gd name="connsiteX2398" fmla="*/ 2694310 w 5984876"/>
                <a:gd name="connsiteY2398" fmla="*/ 2695705 h 2922588"/>
                <a:gd name="connsiteX2399" fmla="*/ 2698751 w 5984876"/>
                <a:gd name="connsiteY2399" fmla="*/ 2706688 h 2922588"/>
                <a:gd name="connsiteX2400" fmla="*/ 2692601 w 5984876"/>
                <a:gd name="connsiteY2400" fmla="*/ 2721897 h 2922588"/>
                <a:gd name="connsiteX2401" fmla="*/ 2698752 w 5984876"/>
                <a:gd name="connsiteY2401" fmla="*/ 2736056 h 2922588"/>
                <a:gd name="connsiteX2402" fmla="*/ 2690743 w 5984876"/>
                <a:gd name="connsiteY2402" fmla="*/ 2754491 h 2922588"/>
                <a:gd name="connsiteX2403" fmla="*/ 2695576 w 5984876"/>
                <a:gd name="connsiteY2403" fmla="*/ 2767012 h 2922588"/>
                <a:gd name="connsiteX2404" fmla="*/ 2689391 w 5984876"/>
                <a:gd name="connsiteY2404" fmla="*/ 2783036 h 2922588"/>
                <a:gd name="connsiteX2405" fmla="*/ 2695576 w 5984876"/>
                <a:gd name="connsiteY2405" fmla="*/ 2797969 h 2922588"/>
                <a:gd name="connsiteX2406" fmla="*/ 2689181 w 5984876"/>
                <a:gd name="connsiteY2406" fmla="*/ 2813408 h 2922588"/>
                <a:gd name="connsiteX2407" fmla="*/ 2695577 w 5984876"/>
                <a:gd name="connsiteY2407" fmla="*/ 2828131 h 2922588"/>
                <a:gd name="connsiteX2408" fmla="*/ 2687219 w 5984876"/>
                <a:gd name="connsiteY2408" fmla="*/ 2847370 h 2922588"/>
                <a:gd name="connsiteX2409" fmla="*/ 2692401 w 5984876"/>
                <a:gd name="connsiteY2409" fmla="*/ 2859881 h 2922588"/>
                <a:gd name="connsiteX2410" fmla="*/ 2686154 w 5984876"/>
                <a:gd name="connsiteY2410" fmla="*/ 2874963 h 2922588"/>
                <a:gd name="connsiteX2411" fmla="*/ 2692401 w 5984876"/>
                <a:gd name="connsiteY2411" fmla="*/ 2890044 h 2922588"/>
                <a:gd name="connsiteX2412" fmla="*/ 2659857 w 5984876"/>
                <a:gd name="connsiteY2412" fmla="*/ 2922588 h 2922588"/>
                <a:gd name="connsiteX2413" fmla="*/ 2627313 w 5984876"/>
                <a:gd name="connsiteY2413" fmla="*/ 2890044 h 2922588"/>
                <a:gd name="connsiteX2414" fmla="*/ 2633560 w 5984876"/>
                <a:gd name="connsiteY2414" fmla="*/ 2874963 h 2922588"/>
                <a:gd name="connsiteX2415" fmla="*/ 2627313 w 5984876"/>
                <a:gd name="connsiteY2415" fmla="*/ 2859881 h 2922588"/>
                <a:gd name="connsiteX2416" fmla="*/ 2634045 w 5984876"/>
                <a:gd name="connsiteY2416" fmla="*/ 2843628 h 2922588"/>
                <a:gd name="connsiteX2417" fmla="*/ 2627313 w 5984876"/>
                <a:gd name="connsiteY2417" fmla="*/ 2828131 h 2922588"/>
                <a:gd name="connsiteX2418" fmla="*/ 2635334 w 5984876"/>
                <a:gd name="connsiteY2418" fmla="*/ 2809668 h 2922588"/>
                <a:gd name="connsiteX2419" fmla="*/ 2630488 w 5984876"/>
                <a:gd name="connsiteY2419" fmla="*/ 2797969 h 2922588"/>
                <a:gd name="connsiteX2420" fmla="*/ 2636673 w 5984876"/>
                <a:gd name="connsiteY2420" fmla="*/ 2783036 h 2922588"/>
                <a:gd name="connsiteX2421" fmla="*/ 2630488 w 5984876"/>
                <a:gd name="connsiteY2421" fmla="*/ 2767012 h 2922588"/>
                <a:gd name="connsiteX2422" fmla="*/ 2636815 w 5984876"/>
                <a:gd name="connsiteY2422" fmla="*/ 2750620 h 2922588"/>
                <a:gd name="connsiteX2423" fmla="*/ 2630488 w 5984876"/>
                <a:gd name="connsiteY2423" fmla="*/ 2736056 h 2922588"/>
                <a:gd name="connsiteX2424" fmla="*/ 2638283 w 5984876"/>
                <a:gd name="connsiteY2424" fmla="*/ 2718113 h 2922588"/>
                <a:gd name="connsiteX2425" fmla="*/ 2633663 w 5984876"/>
                <a:gd name="connsiteY2425" fmla="*/ 2706688 h 2922588"/>
                <a:gd name="connsiteX2426" fmla="*/ 2641240 w 5984876"/>
                <a:gd name="connsiteY2426" fmla="*/ 2687948 h 2922588"/>
                <a:gd name="connsiteX2427" fmla="*/ 2636838 w 5984876"/>
                <a:gd name="connsiteY2427" fmla="*/ 2677319 h 2922588"/>
                <a:gd name="connsiteX2428" fmla="*/ 2643907 w 5984876"/>
                <a:gd name="connsiteY2428" fmla="*/ 2660253 h 2922588"/>
                <a:gd name="connsiteX2429" fmla="*/ 2636838 w 5984876"/>
                <a:gd name="connsiteY2429" fmla="*/ 2643981 h 2922588"/>
                <a:gd name="connsiteX2430" fmla="*/ 2644522 w 5984876"/>
                <a:gd name="connsiteY2430" fmla="*/ 2626292 h 2922588"/>
                <a:gd name="connsiteX2431" fmla="*/ 2640013 w 5984876"/>
                <a:gd name="connsiteY2431" fmla="*/ 2615406 h 2922588"/>
                <a:gd name="connsiteX2432" fmla="*/ 2647847 w 5984876"/>
                <a:gd name="connsiteY2432" fmla="*/ 2596492 h 2922588"/>
                <a:gd name="connsiteX2433" fmla="*/ 2643188 w 5984876"/>
                <a:gd name="connsiteY2433" fmla="*/ 2585244 h 2922588"/>
                <a:gd name="connsiteX2434" fmla="*/ 2650804 w 5984876"/>
                <a:gd name="connsiteY2434" fmla="*/ 2566857 h 2922588"/>
                <a:gd name="connsiteX2435" fmla="*/ 2646363 w 5984876"/>
                <a:gd name="connsiteY2435" fmla="*/ 2555875 h 2922588"/>
                <a:gd name="connsiteX2436" fmla="*/ 2653993 w 5984876"/>
                <a:gd name="connsiteY2436" fmla="*/ 2537005 h 2922588"/>
                <a:gd name="connsiteX2437" fmla="*/ 2649538 w 5984876"/>
                <a:gd name="connsiteY2437" fmla="*/ 2526506 h 2922588"/>
                <a:gd name="connsiteX2438" fmla="*/ 2657633 w 5984876"/>
                <a:gd name="connsiteY2438" fmla="*/ 2507428 h 2922588"/>
                <a:gd name="connsiteX2439" fmla="*/ 2652713 w 5984876"/>
                <a:gd name="connsiteY2439" fmla="*/ 2495550 h 2922588"/>
                <a:gd name="connsiteX2440" fmla="*/ 2661936 w 5984876"/>
                <a:gd name="connsiteY2440" fmla="*/ 2473283 h 2922588"/>
                <a:gd name="connsiteX2441" fmla="*/ 2659063 w 5984876"/>
                <a:gd name="connsiteY2441" fmla="*/ 2466182 h 2922588"/>
                <a:gd name="connsiteX2442" fmla="*/ 2667914 w 5984876"/>
                <a:gd name="connsiteY2442" fmla="*/ 2444304 h 2922588"/>
                <a:gd name="connsiteX2443" fmla="*/ 2663825 w 5984876"/>
                <a:gd name="connsiteY2443" fmla="*/ 2434431 h 2922588"/>
                <a:gd name="connsiteX2444" fmla="*/ 2672918 w 5984876"/>
                <a:gd name="connsiteY2444" fmla="*/ 2412477 h 2922588"/>
                <a:gd name="connsiteX2445" fmla="*/ 2670176 w 5984876"/>
                <a:gd name="connsiteY2445" fmla="*/ 2405857 h 2922588"/>
                <a:gd name="connsiteX2446" fmla="*/ 2678010 w 5984876"/>
                <a:gd name="connsiteY2446" fmla="*/ 2386943 h 2922588"/>
                <a:gd name="connsiteX2447" fmla="*/ 2673351 w 5984876"/>
                <a:gd name="connsiteY2447" fmla="*/ 2375694 h 2922588"/>
                <a:gd name="connsiteX2448" fmla="*/ 2682444 w 5984876"/>
                <a:gd name="connsiteY2448" fmla="*/ 2353741 h 2922588"/>
                <a:gd name="connsiteX2449" fmla="*/ 2679701 w 5984876"/>
                <a:gd name="connsiteY2449" fmla="*/ 2347119 h 2922588"/>
                <a:gd name="connsiteX2450" fmla="*/ 2688728 w 5984876"/>
                <a:gd name="connsiteY2450" fmla="*/ 2325324 h 2922588"/>
                <a:gd name="connsiteX2451" fmla="*/ 2686051 w 5984876"/>
                <a:gd name="connsiteY2451" fmla="*/ 2318545 h 2922588"/>
                <a:gd name="connsiteX2452" fmla="*/ 2694739 w 5984876"/>
                <a:gd name="connsiteY2452" fmla="*/ 2296546 h 2922588"/>
                <a:gd name="connsiteX2453" fmla="*/ 2692401 w 5984876"/>
                <a:gd name="connsiteY2453" fmla="*/ 2290763 h 2922588"/>
                <a:gd name="connsiteX2454" fmla="*/ 2701580 w 5984876"/>
                <a:gd name="connsiteY2454" fmla="*/ 2268061 h 2922588"/>
                <a:gd name="connsiteX2455" fmla="*/ 2698751 w 5984876"/>
                <a:gd name="connsiteY2455" fmla="*/ 2261394 h 2922588"/>
                <a:gd name="connsiteX2456" fmla="*/ 2708120 w 5984876"/>
                <a:gd name="connsiteY2456" fmla="*/ 2239313 h 2922588"/>
                <a:gd name="connsiteX2457" fmla="*/ 2705101 w 5984876"/>
                <a:gd name="connsiteY2457" fmla="*/ 2232025 h 2922588"/>
                <a:gd name="connsiteX2458" fmla="*/ 2714393 w 5984876"/>
                <a:gd name="connsiteY2458" fmla="*/ 2209591 h 2922588"/>
                <a:gd name="connsiteX2459" fmla="*/ 2711451 w 5984876"/>
                <a:gd name="connsiteY2459" fmla="*/ 2202656 h 2922588"/>
                <a:gd name="connsiteX2460" fmla="*/ 2721215 w 5984876"/>
                <a:gd name="connsiteY2460" fmla="*/ 2179644 h 2922588"/>
                <a:gd name="connsiteX2461" fmla="*/ 2722187 w 5984876"/>
                <a:gd name="connsiteY2461" fmla="*/ 2179251 h 2922588"/>
                <a:gd name="connsiteX2462" fmla="*/ 2719388 w 5984876"/>
                <a:gd name="connsiteY2462" fmla="*/ 2172494 h 2922588"/>
                <a:gd name="connsiteX2463" fmla="*/ 2727823 w 5984876"/>
                <a:gd name="connsiteY2463" fmla="*/ 2152128 h 2922588"/>
                <a:gd name="connsiteX2464" fmla="*/ 2725738 w 5984876"/>
                <a:gd name="connsiteY2464" fmla="*/ 2147094 h 2922588"/>
                <a:gd name="connsiteX2465" fmla="*/ 2735270 w 5984876"/>
                <a:gd name="connsiteY2465" fmla="*/ 2124082 h 2922588"/>
                <a:gd name="connsiteX2466" fmla="*/ 2737792 w 5984876"/>
                <a:gd name="connsiteY2466" fmla="*/ 2123037 h 2922588"/>
                <a:gd name="connsiteX2467" fmla="*/ 2735263 w 5984876"/>
                <a:gd name="connsiteY2467" fmla="*/ 2116931 h 2922588"/>
                <a:gd name="connsiteX2468" fmla="*/ 2744356 w 5984876"/>
                <a:gd name="connsiteY2468" fmla="*/ 2094978 h 2922588"/>
                <a:gd name="connsiteX2469" fmla="*/ 2741613 w 5984876"/>
                <a:gd name="connsiteY2469" fmla="*/ 2088356 h 2922588"/>
                <a:gd name="connsiteX2470" fmla="*/ 2751145 w 5984876"/>
                <a:gd name="connsiteY2470" fmla="*/ 2065344 h 2922588"/>
                <a:gd name="connsiteX2471" fmla="*/ 2752573 w 5984876"/>
                <a:gd name="connsiteY2471" fmla="*/ 2064752 h 2922588"/>
                <a:gd name="connsiteX2472" fmla="*/ 2751138 w 5984876"/>
                <a:gd name="connsiteY2472" fmla="*/ 2061369 h 2922588"/>
                <a:gd name="connsiteX2473" fmla="*/ 2760375 w 5984876"/>
                <a:gd name="connsiteY2473" fmla="*/ 2039599 h 2922588"/>
                <a:gd name="connsiteX2474" fmla="*/ 2757488 w 5984876"/>
                <a:gd name="connsiteY2474" fmla="*/ 2032794 h 2922588"/>
                <a:gd name="connsiteX2475" fmla="*/ 2767252 w 5984876"/>
                <a:gd name="connsiteY2475" fmla="*/ 2009782 h 2922588"/>
                <a:gd name="connsiteX2476" fmla="*/ 2769817 w 5984876"/>
                <a:gd name="connsiteY2476" fmla="*/ 2008744 h 2922588"/>
                <a:gd name="connsiteX2477" fmla="*/ 2768600 w 5984876"/>
                <a:gd name="connsiteY2477" fmla="*/ 2005806 h 2922588"/>
                <a:gd name="connsiteX2478" fmla="*/ 2778132 w 5984876"/>
                <a:gd name="connsiteY2478" fmla="*/ 1982794 h 2922588"/>
                <a:gd name="connsiteX2479" fmla="*/ 2780093 w 5984876"/>
                <a:gd name="connsiteY2479" fmla="*/ 1981981 h 2922588"/>
                <a:gd name="connsiteX2480" fmla="*/ 2778125 w 5984876"/>
                <a:gd name="connsiteY2480" fmla="*/ 1977231 h 2922588"/>
                <a:gd name="connsiteX2481" fmla="*/ 2787657 w 5984876"/>
                <a:gd name="connsiteY2481" fmla="*/ 1954219 h 2922588"/>
                <a:gd name="connsiteX2482" fmla="*/ 2789056 w 5984876"/>
                <a:gd name="connsiteY2482" fmla="*/ 1953639 h 2922588"/>
                <a:gd name="connsiteX2483" fmla="*/ 2787650 w 5984876"/>
                <a:gd name="connsiteY2483" fmla="*/ 1950244 h 2922588"/>
                <a:gd name="connsiteX2484" fmla="*/ 2797182 w 5984876"/>
                <a:gd name="connsiteY2484" fmla="*/ 1927232 h 2922588"/>
                <a:gd name="connsiteX2485" fmla="*/ 2799377 w 5984876"/>
                <a:gd name="connsiteY2485" fmla="*/ 1926322 h 2922588"/>
                <a:gd name="connsiteX2486" fmla="*/ 2797175 w 5984876"/>
                <a:gd name="connsiteY2486" fmla="*/ 1920875 h 2922588"/>
                <a:gd name="connsiteX2487" fmla="*/ 2806707 w 5984876"/>
                <a:gd name="connsiteY2487" fmla="*/ 1897301 h 2922588"/>
                <a:gd name="connsiteX2488" fmla="*/ 2807644 w 5984876"/>
                <a:gd name="connsiteY2488" fmla="*/ 1896904 h 2922588"/>
                <a:gd name="connsiteX2489" fmla="*/ 2806701 w 5984876"/>
                <a:gd name="connsiteY2489" fmla="*/ 1894682 h 2922588"/>
                <a:gd name="connsiteX2490" fmla="*/ 2816465 w 5984876"/>
                <a:gd name="connsiteY2490" fmla="*/ 1871670 h 2922588"/>
                <a:gd name="connsiteX2491" fmla="*/ 2819223 w 5984876"/>
                <a:gd name="connsiteY2491" fmla="*/ 1870554 h 2922588"/>
                <a:gd name="connsiteX2492" fmla="*/ 2817813 w 5984876"/>
                <a:gd name="connsiteY2492" fmla="*/ 1866900 h 2922588"/>
                <a:gd name="connsiteX2493" fmla="*/ 2827345 w 5984876"/>
                <a:gd name="connsiteY2493" fmla="*/ 1842204 h 2922588"/>
                <a:gd name="connsiteX2494" fmla="*/ 2828418 w 5984876"/>
                <a:gd name="connsiteY2494" fmla="*/ 1841727 h 2922588"/>
                <a:gd name="connsiteX2495" fmla="*/ 2827338 w 5984876"/>
                <a:gd name="connsiteY2495" fmla="*/ 1839119 h 2922588"/>
                <a:gd name="connsiteX2496" fmla="*/ 2836870 w 5984876"/>
                <a:gd name="connsiteY2496" fmla="*/ 1816107 h 2922588"/>
                <a:gd name="connsiteX2497" fmla="*/ 2838011 w 5984876"/>
                <a:gd name="connsiteY2497" fmla="*/ 1815634 h 2922588"/>
                <a:gd name="connsiteX2498" fmla="*/ 2836863 w 5984876"/>
                <a:gd name="connsiteY2498" fmla="*/ 1812926 h 2922588"/>
                <a:gd name="connsiteX2499" fmla="*/ 2846860 w 5984876"/>
                <a:gd name="connsiteY2499" fmla="*/ 1789352 h 2922588"/>
                <a:gd name="connsiteX2500" fmla="*/ 2850105 w 5984876"/>
                <a:gd name="connsiteY2500" fmla="*/ 1788039 h 2922588"/>
                <a:gd name="connsiteX2501" fmla="*/ 2849563 w 5984876"/>
                <a:gd name="connsiteY2501" fmla="*/ 1786732 h 2922588"/>
                <a:gd name="connsiteX2502" fmla="*/ 2859095 w 5984876"/>
                <a:gd name="connsiteY2502" fmla="*/ 1763720 h 2922588"/>
                <a:gd name="connsiteX2503" fmla="*/ 2860709 w 5984876"/>
                <a:gd name="connsiteY2503" fmla="*/ 1763051 h 2922588"/>
                <a:gd name="connsiteX2504" fmla="*/ 2859088 w 5984876"/>
                <a:gd name="connsiteY2504" fmla="*/ 1758950 h 2922588"/>
                <a:gd name="connsiteX2505" fmla="*/ 2868852 w 5984876"/>
                <a:gd name="connsiteY2505" fmla="*/ 1734254 h 2922588"/>
                <a:gd name="connsiteX2506" fmla="*/ 2873770 w 5984876"/>
                <a:gd name="connsiteY2506" fmla="*/ 1732120 h 2922588"/>
                <a:gd name="connsiteX2507" fmla="*/ 2873376 w 5984876"/>
                <a:gd name="connsiteY2507" fmla="*/ 1731169 h 2922588"/>
                <a:gd name="connsiteX2508" fmla="*/ 2882908 w 5984876"/>
                <a:gd name="connsiteY2508" fmla="*/ 1708157 h 2922588"/>
                <a:gd name="connsiteX2509" fmla="*/ 2886723 w 5984876"/>
                <a:gd name="connsiteY2509" fmla="*/ 1706576 h 2922588"/>
                <a:gd name="connsiteX2510" fmla="*/ 2886076 w 5984876"/>
                <a:gd name="connsiteY2510" fmla="*/ 1704975 h 2922588"/>
                <a:gd name="connsiteX2511" fmla="*/ 2895608 w 5984876"/>
                <a:gd name="connsiteY2511" fmla="*/ 1681401 h 2922588"/>
                <a:gd name="connsiteX2512" fmla="*/ 2896525 w 5984876"/>
                <a:gd name="connsiteY2512" fmla="*/ 1681012 h 2922588"/>
                <a:gd name="connsiteX2513" fmla="*/ 2895601 w 5984876"/>
                <a:gd name="connsiteY2513" fmla="*/ 1678781 h 2922588"/>
                <a:gd name="connsiteX2514" fmla="*/ 2905133 w 5984876"/>
                <a:gd name="connsiteY2514" fmla="*/ 1655769 h 2922588"/>
                <a:gd name="connsiteX2515" fmla="*/ 2908961 w 5984876"/>
                <a:gd name="connsiteY2515" fmla="*/ 1654183 h 2922588"/>
                <a:gd name="connsiteX2516" fmla="*/ 2908301 w 5984876"/>
                <a:gd name="connsiteY2516" fmla="*/ 1652588 h 2922588"/>
                <a:gd name="connsiteX2517" fmla="*/ 2918065 w 5984876"/>
                <a:gd name="connsiteY2517" fmla="*/ 1629014 h 2922588"/>
                <a:gd name="connsiteX2518" fmla="*/ 2922852 w 5984876"/>
                <a:gd name="connsiteY2518" fmla="*/ 1627032 h 2922588"/>
                <a:gd name="connsiteX2519" fmla="*/ 2922588 w 5984876"/>
                <a:gd name="connsiteY2519" fmla="*/ 1626394 h 2922588"/>
                <a:gd name="connsiteX2520" fmla="*/ 2932119 w 5984876"/>
                <a:gd name="connsiteY2520" fmla="*/ 1603382 h 2922588"/>
                <a:gd name="connsiteX2521" fmla="*/ 2935935 w 5984876"/>
                <a:gd name="connsiteY2521" fmla="*/ 1601801 h 2922588"/>
                <a:gd name="connsiteX2522" fmla="*/ 2935288 w 5984876"/>
                <a:gd name="connsiteY2522" fmla="*/ 1600200 h 2922588"/>
                <a:gd name="connsiteX2523" fmla="*/ 2944819 w 5984876"/>
                <a:gd name="connsiteY2523" fmla="*/ 1576626 h 2922588"/>
                <a:gd name="connsiteX2524" fmla="*/ 2948136 w 5984876"/>
                <a:gd name="connsiteY2524" fmla="*/ 1575219 h 2922588"/>
                <a:gd name="connsiteX2525" fmla="*/ 2957520 w 5984876"/>
                <a:gd name="connsiteY2525" fmla="*/ 1551459 h 2922588"/>
                <a:gd name="connsiteX2526" fmla="*/ 2961145 w 5984876"/>
                <a:gd name="connsiteY2526" fmla="*/ 1549884 h 2922588"/>
                <a:gd name="connsiteX2527" fmla="*/ 2970452 w 5984876"/>
                <a:gd name="connsiteY2527" fmla="*/ 1527414 h 2922588"/>
                <a:gd name="connsiteX2528" fmla="*/ 2975239 w 5984876"/>
                <a:gd name="connsiteY2528" fmla="*/ 1525432 h 2922588"/>
                <a:gd name="connsiteX2529" fmla="*/ 2974975 w 5984876"/>
                <a:gd name="connsiteY2529" fmla="*/ 1524794 h 2922588"/>
                <a:gd name="connsiteX2530" fmla="*/ 2984507 w 5984876"/>
                <a:gd name="connsiteY2530" fmla="*/ 1501782 h 2922588"/>
                <a:gd name="connsiteX2531" fmla="*/ 2988071 w 5984876"/>
                <a:gd name="connsiteY2531" fmla="*/ 1500305 h 2922588"/>
                <a:gd name="connsiteX2532" fmla="*/ 2987675 w 5984876"/>
                <a:gd name="connsiteY2532" fmla="*/ 1499394 h 2922588"/>
                <a:gd name="connsiteX2533" fmla="*/ 2997672 w 5984876"/>
                <a:gd name="connsiteY2533" fmla="*/ 1476382 h 2922588"/>
                <a:gd name="connsiteX2534" fmla="*/ 3004303 w 5984876"/>
                <a:gd name="connsiteY2534" fmla="*/ 1473762 h 2922588"/>
                <a:gd name="connsiteX2535" fmla="*/ 3013082 w 5984876"/>
                <a:gd name="connsiteY2535" fmla="*/ 1452570 h 2922588"/>
                <a:gd name="connsiteX2536" fmla="*/ 3016638 w 5984876"/>
                <a:gd name="connsiteY2536" fmla="*/ 1451096 h 2922588"/>
                <a:gd name="connsiteX2537" fmla="*/ 3016250 w 5984876"/>
                <a:gd name="connsiteY2537" fmla="*/ 1450182 h 2922588"/>
                <a:gd name="connsiteX2538" fmla="*/ 3026014 w 5984876"/>
                <a:gd name="connsiteY2538" fmla="*/ 1427170 h 2922588"/>
                <a:gd name="connsiteX2539" fmla="*/ 3034019 w 5984876"/>
                <a:gd name="connsiteY2539" fmla="*/ 1423933 h 2922588"/>
                <a:gd name="connsiteX2540" fmla="*/ 3033713 w 5984876"/>
                <a:gd name="connsiteY2540" fmla="*/ 1423194 h 2922588"/>
                <a:gd name="connsiteX2541" fmla="*/ 3043244 w 5984876"/>
                <a:gd name="connsiteY2541" fmla="*/ 1400182 h 2922588"/>
                <a:gd name="connsiteX2542" fmla="*/ 3047462 w 5984876"/>
                <a:gd name="connsiteY2542" fmla="*/ 1398434 h 2922588"/>
                <a:gd name="connsiteX2543" fmla="*/ 3055944 w 5984876"/>
                <a:gd name="connsiteY2543" fmla="*/ 1377957 h 2922588"/>
                <a:gd name="connsiteX2544" fmla="*/ 3062774 w 5984876"/>
                <a:gd name="connsiteY2544" fmla="*/ 1375128 h 2922588"/>
                <a:gd name="connsiteX2545" fmla="*/ 3062288 w 5984876"/>
                <a:gd name="connsiteY2545" fmla="*/ 1373981 h 2922588"/>
                <a:gd name="connsiteX2546" fmla="*/ 3072053 w 5984876"/>
                <a:gd name="connsiteY2546" fmla="*/ 1350969 h 2922588"/>
                <a:gd name="connsiteX2547" fmla="*/ 3081690 w 5984876"/>
                <a:gd name="connsiteY2547" fmla="*/ 1347072 h 2922588"/>
                <a:gd name="connsiteX2548" fmla="*/ 3089282 w 5984876"/>
                <a:gd name="connsiteY2548" fmla="*/ 1328744 h 2922588"/>
                <a:gd name="connsiteX2549" fmla="*/ 3092548 w 5984876"/>
                <a:gd name="connsiteY2549" fmla="*/ 1327391 h 2922588"/>
                <a:gd name="connsiteX2550" fmla="*/ 3092450 w 5984876"/>
                <a:gd name="connsiteY2550" fmla="*/ 1327150 h 2922588"/>
                <a:gd name="connsiteX2551" fmla="*/ 3102447 w 5984876"/>
                <a:gd name="connsiteY2551" fmla="*/ 1302454 h 2922588"/>
                <a:gd name="connsiteX2552" fmla="*/ 3109622 w 5984876"/>
                <a:gd name="connsiteY2552" fmla="*/ 1299413 h 2922588"/>
                <a:gd name="connsiteX2553" fmla="*/ 3117857 w 5984876"/>
                <a:gd name="connsiteY2553" fmla="*/ 1279532 h 2922588"/>
                <a:gd name="connsiteX2554" fmla="*/ 3125511 w 5984876"/>
                <a:gd name="connsiteY2554" fmla="*/ 1276362 h 2922588"/>
                <a:gd name="connsiteX2555" fmla="*/ 3133965 w 5984876"/>
                <a:gd name="connsiteY2555" fmla="*/ 1255951 h 2922588"/>
                <a:gd name="connsiteX2556" fmla="*/ 3143535 w 5984876"/>
                <a:gd name="connsiteY2556" fmla="*/ 1251987 h 2922588"/>
                <a:gd name="connsiteX2557" fmla="*/ 3151195 w 5984876"/>
                <a:gd name="connsiteY2557" fmla="*/ 1233495 h 2922588"/>
                <a:gd name="connsiteX2558" fmla="*/ 3159245 w 5984876"/>
                <a:gd name="connsiteY2558" fmla="*/ 1230160 h 2922588"/>
                <a:gd name="connsiteX2559" fmla="*/ 3167070 w 5984876"/>
                <a:gd name="connsiteY2559" fmla="*/ 1211270 h 2922588"/>
                <a:gd name="connsiteX2560" fmla="*/ 3173530 w 5984876"/>
                <a:gd name="connsiteY2560" fmla="*/ 1208594 h 2922588"/>
                <a:gd name="connsiteX2561" fmla="*/ 3183178 w 5984876"/>
                <a:gd name="connsiteY2561" fmla="*/ 1184747 h 2922588"/>
                <a:gd name="connsiteX2562" fmla="*/ 3196529 w 5984876"/>
                <a:gd name="connsiteY2562" fmla="*/ 1179085 h 2922588"/>
                <a:gd name="connsiteX2563" fmla="*/ 3203582 w 5984876"/>
                <a:gd name="connsiteY2563" fmla="*/ 1162057 h 2922588"/>
                <a:gd name="connsiteX2564" fmla="*/ 3210839 w 5984876"/>
                <a:gd name="connsiteY2564" fmla="*/ 1159051 h 2922588"/>
                <a:gd name="connsiteX2565" fmla="*/ 3219457 w 5984876"/>
                <a:gd name="connsiteY2565" fmla="*/ 1138245 h 2922588"/>
                <a:gd name="connsiteX2566" fmla="*/ 3228232 w 5984876"/>
                <a:gd name="connsiteY2566" fmla="*/ 1134610 h 2922588"/>
                <a:gd name="connsiteX2567" fmla="*/ 3235565 w 5984876"/>
                <a:gd name="connsiteY2567" fmla="*/ 1116485 h 2922588"/>
                <a:gd name="connsiteX2568" fmla="*/ 3249081 w 5984876"/>
                <a:gd name="connsiteY2568" fmla="*/ 1110753 h 2922588"/>
                <a:gd name="connsiteX2569" fmla="*/ 3255970 w 5984876"/>
                <a:gd name="connsiteY2569" fmla="*/ 1092904 h 2922588"/>
                <a:gd name="connsiteX2570" fmla="*/ 3265402 w 5984876"/>
                <a:gd name="connsiteY2570" fmla="*/ 1088711 h 2922588"/>
                <a:gd name="connsiteX2571" fmla="*/ 3271845 w 5984876"/>
                <a:gd name="connsiteY2571" fmla="*/ 1073157 h 2922588"/>
                <a:gd name="connsiteX2572" fmla="*/ 3285181 w 5984876"/>
                <a:gd name="connsiteY2572" fmla="*/ 1067633 h 2922588"/>
                <a:gd name="connsiteX2573" fmla="*/ 3292482 w 5984876"/>
                <a:gd name="connsiteY2573" fmla="*/ 1049577 h 2922588"/>
                <a:gd name="connsiteX2574" fmla="*/ 3300457 w 5984876"/>
                <a:gd name="connsiteY2574" fmla="*/ 1046194 h 2922588"/>
                <a:gd name="connsiteX2575" fmla="*/ 3308357 w 5984876"/>
                <a:gd name="connsiteY2575" fmla="*/ 1027120 h 2922588"/>
                <a:gd name="connsiteX2576" fmla="*/ 3320858 w 5984876"/>
                <a:gd name="connsiteY2576" fmla="*/ 1021942 h 2922588"/>
                <a:gd name="connsiteX2577" fmla="*/ 3327407 w 5984876"/>
                <a:gd name="connsiteY2577" fmla="*/ 1005360 h 2922588"/>
                <a:gd name="connsiteX2578" fmla="*/ 3341915 w 5984876"/>
                <a:gd name="connsiteY2578" fmla="*/ 999057 h 2922588"/>
                <a:gd name="connsiteX2579" fmla="*/ 3348045 w 5984876"/>
                <a:gd name="connsiteY2579" fmla="*/ 984257 h 2922588"/>
                <a:gd name="connsiteX2580" fmla="*/ 3356197 w 5984876"/>
                <a:gd name="connsiteY2580" fmla="*/ 980880 h 2922588"/>
                <a:gd name="connsiteX2581" fmla="*/ 3364385 w 5984876"/>
                <a:gd name="connsiteY2581" fmla="*/ 962032 h 2922588"/>
                <a:gd name="connsiteX2582" fmla="*/ 3376778 w 5984876"/>
                <a:gd name="connsiteY2582" fmla="*/ 957137 h 2922588"/>
                <a:gd name="connsiteX2583" fmla="*/ 3383203 w 5984876"/>
                <a:gd name="connsiteY2583" fmla="*/ 941626 h 2922588"/>
                <a:gd name="connsiteX2584" fmla="*/ 3396604 w 5984876"/>
                <a:gd name="connsiteY2584" fmla="*/ 936075 h 2922588"/>
                <a:gd name="connsiteX2585" fmla="*/ 3403607 w 5984876"/>
                <a:gd name="connsiteY2585" fmla="*/ 919169 h 2922588"/>
                <a:gd name="connsiteX2586" fmla="*/ 3417078 w 5984876"/>
                <a:gd name="connsiteY2586" fmla="*/ 913589 h 2922588"/>
                <a:gd name="connsiteX2587" fmla="*/ 3422657 w 5984876"/>
                <a:gd name="connsiteY2587" fmla="*/ 900119 h 2922588"/>
                <a:gd name="connsiteX2588" fmla="*/ 3435428 w 5984876"/>
                <a:gd name="connsiteY2588" fmla="*/ 894829 h 2922588"/>
                <a:gd name="connsiteX2589" fmla="*/ 3441940 w 5984876"/>
                <a:gd name="connsiteY2589" fmla="*/ 879482 h 2922588"/>
                <a:gd name="connsiteX2590" fmla="*/ 3456183 w 5984876"/>
                <a:gd name="connsiteY2590" fmla="*/ 873723 h 2922588"/>
                <a:gd name="connsiteX2591" fmla="*/ 3462810 w 5984876"/>
                <a:gd name="connsiteY2591" fmla="*/ 857722 h 2922588"/>
                <a:gd name="connsiteX2592" fmla="*/ 3478922 w 5984876"/>
                <a:gd name="connsiteY2592" fmla="*/ 851048 h 2922588"/>
                <a:gd name="connsiteX2593" fmla="*/ 3484803 w 5984876"/>
                <a:gd name="connsiteY2593" fmla="*/ 836851 h 2922588"/>
                <a:gd name="connsiteX2594" fmla="*/ 3499792 w 5984876"/>
                <a:gd name="connsiteY2594" fmla="*/ 830643 h 2922588"/>
                <a:gd name="connsiteX2595" fmla="*/ 3505207 w 5984876"/>
                <a:gd name="connsiteY2595" fmla="*/ 817569 h 2922588"/>
                <a:gd name="connsiteX2596" fmla="*/ 3518678 w 5984876"/>
                <a:gd name="connsiteY2596" fmla="*/ 811989 h 2922588"/>
                <a:gd name="connsiteX2597" fmla="*/ 3524257 w 5984876"/>
                <a:gd name="connsiteY2597" fmla="*/ 798519 h 2922588"/>
                <a:gd name="connsiteX2598" fmla="*/ 3537537 w 5984876"/>
                <a:gd name="connsiteY2598" fmla="*/ 793018 h 2922588"/>
                <a:gd name="connsiteX2599" fmla="*/ 3540495 w 5984876"/>
                <a:gd name="connsiteY2599" fmla="*/ 786202 h 2922588"/>
                <a:gd name="connsiteX2600" fmla="*/ 3522629 w 5984876"/>
                <a:gd name="connsiteY2600" fmla="*/ 793426 h 2922588"/>
                <a:gd name="connsiteX2601" fmla="*/ 3517894 w 5984876"/>
                <a:gd name="connsiteY2601" fmla="*/ 804856 h 2922588"/>
                <a:gd name="connsiteX2602" fmla="*/ 3504923 w 5984876"/>
                <a:gd name="connsiteY2602" fmla="*/ 810229 h 2922588"/>
                <a:gd name="connsiteX2603" fmla="*/ 3498844 w 5984876"/>
                <a:gd name="connsiteY2603" fmla="*/ 825261 h 2922588"/>
                <a:gd name="connsiteX2604" fmla="*/ 3485069 w 5984876"/>
                <a:gd name="connsiteY2604" fmla="*/ 831107 h 2922588"/>
                <a:gd name="connsiteX2605" fmla="*/ 3479096 w 5984876"/>
                <a:gd name="connsiteY2605" fmla="*/ 844543 h 2922588"/>
                <a:gd name="connsiteX2606" fmla="*/ 3460975 w 5984876"/>
                <a:gd name="connsiteY2606" fmla="*/ 851537 h 2922588"/>
                <a:gd name="connsiteX2607" fmla="*/ 3455982 w 5984876"/>
                <a:gd name="connsiteY2607" fmla="*/ 863593 h 2922588"/>
                <a:gd name="connsiteX2608" fmla="*/ 3442909 w 5984876"/>
                <a:gd name="connsiteY2608" fmla="*/ 869008 h 2922588"/>
                <a:gd name="connsiteX2609" fmla="*/ 3436700 w 5984876"/>
                <a:gd name="connsiteY2609" fmla="*/ 883998 h 2922588"/>
                <a:gd name="connsiteX2610" fmla="*/ 3422688 w 5984876"/>
                <a:gd name="connsiteY2610" fmla="*/ 889802 h 2922588"/>
                <a:gd name="connsiteX2611" fmla="*/ 3416295 w 5984876"/>
                <a:gd name="connsiteY2611" fmla="*/ 905992 h 2922588"/>
                <a:gd name="connsiteX2612" fmla="*/ 3402921 w 5984876"/>
                <a:gd name="connsiteY2612" fmla="*/ 911802 h 2922588"/>
                <a:gd name="connsiteX2613" fmla="*/ 3397245 w 5984876"/>
                <a:gd name="connsiteY2613" fmla="*/ 925506 h 2922588"/>
                <a:gd name="connsiteX2614" fmla="*/ 3384474 w 5984876"/>
                <a:gd name="connsiteY2614" fmla="*/ 930796 h 2922588"/>
                <a:gd name="connsiteX2615" fmla="*/ 3377962 w 5984876"/>
                <a:gd name="connsiteY2615" fmla="*/ 946143 h 2922588"/>
                <a:gd name="connsiteX2616" fmla="*/ 3362929 w 5984876"/>
                <a:gd name="connsiteY2616" fmla="*/ 952221 h 2922588"/>
                <a:gd name="connsiteX2617" fmla="*/ 3357556 w 5984876"/>
                <a:gd name="connsiteY2617" fmla="*/ 965193 h 2922588"/>
                <a:gd name="connsiteX2618" fmla="*/ 3346127 w 5984876"/>
                <a:gd name="connsiteY2618" fmla="*/ 969927 h 2922588"/>
                <a:gd name="connsiteX2619" fmla="*/ 3338506 w 5984876"/>
                <a:gd name="connsiteY2619" fmla="*/ 988773 h 2922588"/>
                <a:gd name="connsiteX2620" fmla="*/ 3323159 w 5984876"/>
                <a:gd name="connsiteY2620" fmla="*/ 995286 h 2922588"/>
                <a:gd name="connsiteX2621" fmla="*/ 3317870 w 5984876"/>
                <a:gd name="connsiteY2621" fmla="*/ 1008056 h 2922588"/>
                <a:gd name="connsiteX2622" fmla="*/ 3305986 w 5984876"/>
                <a:gd name="connsiteY2622" fmla="*/ 1012978 h 2922588"/>
                <a:gd name="connsiteX2623" fmla="*/ 3298820 w 5984876"/>
                <a:gd name="connsiteY2623" fmla="*/ 1030281 h 2922588"/>
                <a:gd name="connsiteX2624" fmla="*/ 3287003 w 5984876"/>
                <a:gd name="connsiteY2624" fmla="*/ 1035176 h 2922588"/>
                <a:gd name="connsiteX2625" fmla="*/ 3279537 w 5984876"/>
                <a:gd name="connsiteY2625" fmla="*/ 1053630 h 2922588"/>
                <a:gd name="connsiteX2626" fmla="*/ 3268440 w 5984876"/>
                <a:gd name="connsiteY2626" fmla="*/ 1058336 h 2922588"/>
                <a:gd name="connsiteX2627" fmla="*/ 3262307 w 5984876"/>
                <a:gd name="connsiteY2627" fmla="*/ 1073144 h 2922588"/>
                <a:gd name="connsiteX2628" fmla="*/ 3250877 w 5984876"/>
                <a:gd name="connsiteY2628" fmla="*/ 1077878 h 2922588"/>
                <a:gd name="connsiteX2629" fmla="*/ 3243257 w 5984876"/>
                <a:gd name="connsiteY2629" fmla="*/ 1096724 h 2922588"/>
                <a:gd name="connsiteX2630" fmla="*/ 3231362 w 5984876"/>
                <a:gd name="connsiteY2630" fmla="*/ 1101772 h 2922588"/>
                <a:gd name="connsiteX2631" fmla="*/ 3223975 w 5984876"/>
                <a:gd name="connsiteY2631" fmla="*/ 1119181 h 2922588"/>
                <a:gd name="connsiteX2632" fmla="*/ 3214129 w 5984876"/>
                <a:gd name="connsiteY2632" fmla="*/ 1123162 h 2922588"/>
                <a:gd name="connsiteX2633" fmla="*/ 3206745 w 5984876"/>
                <a:gd name="connsiteY2633" fmla="*/ 1142296 h 2922588"/>
                <a:gd name="connsiteX2634" fmla="*/ 3198120 w 5984876"/>
                <a:gd name="connsiteY2634" fmla="*/ 1146130 h 2922588"/>
                <a:gd name="connsiteX2635" fmla="*/ 3190405 w 5984876"/>
                <a:gd name="connsiteY2635" fmla="*/ 1164755 h 2922588"/>
                <a:gd name="connsiteX2636" fmla="*/ 3177620 w 5984876"/>
                <a:gd name="connsiteY2636" fmla="*/ 1170051 h 2922588"/>
                <a:gd name="connsiteX2637" fmla="*/ 3171587 w 5984876"/>
                <a:gd name="connsiteY2637" fmla="*/ 1184269 h 2922588"/>
                <a:gd name="connsiteX2638" fmla="*/ 3162737 w 5984876"/>
                <a:gd name="connsiteY2638" fmla="*/ 1187847 h 2922588"/>
                <a:gd name="connsiteX2639" fmla="*/ 3154356 w 5984876"/>
                <a:gd name="connsiteY2639" fmla="*/ 1208081 h 2922588"/>
                <a:gd name="connsiteX2640" fmla="*/ 3147151 w 5984876"/>
                <a:gd name="connsiteY2640" fmla="*/ 1211066 h 2922588"/>
                <a:gd name="connsiteX2641" fmla="*/ 3138481 w 5984876"/>
                <a:gd name="connsiteY2641" fmla="*/ 1233017 h 2922588"/>
                <a:gd name="connsiteX2642" fmla="*/ 3131364 w 5984876"/>
                <a:gd name="connsiteY2642" fmla="*/ 1236109 h 2922588"/>
                <a:gd name="connsiteX2643" fmla="*/ 3122375 w 5984876"/>
                <a:gd name="connsiteY2643" fmla="*/ 1257294 h 2922588"/>
                <a:gd name="connsiteX2644" fmla="*/ 3112622 w 5984876"/>
                <a:gd name="connsiteY2644" fmla="*/ 1261237 h 2922588"/>
                <a:gd name="connsiteX2645" fmla="*/ 3104680 w 5984876"/>
                <a:gd name="connsiteY2645" fmla="*/ 1279519 h 2922588"/>
                <a:gd name="connsiteX2646" fmla="*/ 3097623 w 5984876"/>
                <a:gd name="connsiteY2646" fmla="*/ 1282306 h 2922588"/>
                <a:gd name="connsiteX2647" fmla="*/ 3088805 w 5984876"/>
                <a:gd name="connsiteY2647" fmla="*/ 1303098 h 2922588"/>
                <a:gd name="connsiteX2648" fmla="*/ 3081424 w 5984876"/>
                <a:gd name="connsiteY2648" fmla="*/ 1306085 h 2922588"/>
                <a:gd name="connsiteX2649" fmla="*/ 3073162 w 5984876"/>
                <a:gd name="connsiteY2649" fmla="*/ 1325556 h 2922588"/>
                <a:gd name="connsiteX2650" fmla="*/ 3064768 w 5984876"/>
                <a:gd name="connsiteY2650" fmla="*/ 1328950 h 2922588"/>
                <a:gd name="connsiteX2651" fmla="*/ 3055931 w 5984876"/>
                <a:gd name="connsiteY2651" fmla="*/ 1351846 h 2922588"/>
                <a:gd name="connsiteX2652" fmla="*/ 3048111 w 5984876"/>
                <a:gd name="connsiteY2652" fmla="*/ 1355322 h 2922588"/>
                <a:gd name="connsiteX2653" fmla="*/ 3040056 w 5984876"/>
                <a:gd name="connsiteY2653" fmla="*/ 1374768 h 2922588"/>
                <a:gd name="connsiteX2654" fmla="*/ 3031956 w 5984876"/>
                <a:gd name="connsiteY2654" fmla="*/ 1378123 h 2922588"/>
                <a:gd name="connsiteX2655" fmla="*/ 3023949 w 5984876"/>
                <a:gd name="connsiteY2655" fmla="*/ 1396993 h 2922588"/>
                <a:gd name="connsiteX2656" fmla="*/ 3018664 w 5984876"/>
                <a:gd name="connsiteY2656" fmla="*/ 1399130 h 2922588"/>
                <a:gd name="connsiteX2657" fmla="*/ 3019426 w 5984876"/>
                <a:gd name="connsiteY2657" fmla="*/ 1400969 h 2922588"/>
                <a:gd name="connsiteX2658" fmla="*/ 3009894 w 5984876"/>
                <a:gd name="connsiteY2658" fmla="*/ 1423981 h 2922588"/>
                <a:gd name="connsiteX2659" fmla="*/ 3001843 w 5984876"/>
                <a:gd name="connsiteY2659" fmla="*/ 1427316 h 2922588"/>
                <a:gd name="connsiteX2660" fmla="*/ 2994019 w 5984876"/>
                <a:gd name="connsiteY2660" fmla="*/ 1446206 h 2922588"/>
                <a:gd name="connsiteX2661" fmla="*/ 2989909 w 5984876"/>
                <a:gd name="connsiteY2661" fmla="*/ 1447908 h 2922588"/>
                <a:gd name="connsiteX2662" fmla="*/ 2990851 w 5984876"/>
                <a:gd name="connsiteY2662" fmla="*/ 1450182 h 2922588"/>
                <a:gd name="connsiteX2663" fmla="*/ 2981319 w 5984876"/>
                <a:gd name="connsiteY2663" fmla="*/ 1473194 h 2922588"/>
                <a:gd name="connsiteX2664" fmla="*/ 2974852 w 5984876"/>
                <a:gd name="connsiteY2664" fmla="*/ 1475872 h 2922588"/>
                <a:gd name="connsiteX2665" fmla="*/ 2965211 w 5984876"/>
                <a:gd name="connsiteY2665" fmla="*/ 1498594 h 2922588"/>
                <a:gd name="connsiteX2666" fmla="*/ 2960176 w 5984876"/>
                <a:gd name="connsiteY2666" fmla="*/ 1500630 h 2922588"/>
                <a:gd name="connsiteX2667" fmla="*/ 2951156 w 5984876"/>
                <a:gd name="connsiteY2667" fmla="*/ 1522406 h 2922588"/>
                <a:gd name="connsiteX2668" fmla="*/ 2947607 w 5984876"/>
                <a:gd name="connsiteY2668" fmla="*/ 1523876 h 2922588"/>
                <a:gd name="connsiteX2669" fmla="*/ 2947988 w 5984876"/>
                <a:gd name="connsiteY2669" fmla="*/ 1524794 h 2922588"/>
                <a:gd name="connsiteX2670" fmla="*/ 2938456 w 5984876"/>
                <a:gd name="connsiteY2670" fmla="*/ 1547806 h 2922588"/>
                <a:gd name="connsiteX2671" fmla="*/ 2931918 w 5984876"/>
                <a:gd name="connsiteY2671" fmla="*/ 1550514 h 2922588"/>
                <a:gd name="connsiteX2672" fmla="*/ 2932114 w 5984876"/>
                <a:gd name="connsiteY2672" fmla="*/ 1550988 h 2922588"/>
                <a:gd name="connsiteX2673" fmla="*/ 2922349 w 5984876"/>
                <a:gd name="connsiteY2673" fmla="*/ 1574561 h 2922588"/>
                <a:gd name="connsiteX2674" fmla="*/ 2917429 w 5984876"/>
                <a:gd name="connsiteY2674" fmla="*/ 1576599 h 2922588"/>
                <a:gd name="connsiteX2675" fmla="*/ 2908294 w 5984876"/>
                <a:gd name="connsiteY2675" fmla="*/ 1599729 h 2922588"/>
                <a:gd name="connsiteX2676" fmla="*/ 2904682 w 5984876"/>
                <a:gd name="connsiteY2676" fmla="*/ 1601298 h 2922588"/>
                <a:gd name="connsiteX2677" fmla="*/ 2895594 w 5984876"/>
                <a:gd name="connsiteY2677" fmla="*/ 1623773 h 2922588"/>
                <a:gd name="connsiteX2678" fmla="*/ 2891976 w 5984876"/>
                <a:gd name="connsiteY2678" fmla="*/ 1625308 h 2922588"/>
                <a:gd name="connsiteX2679" fmla="*/ 2892426 w 5984876"/>
                <a:gd name="connsiteY2679" fmla="*/ 1626394 h 2922588"/>
                <a:gd name="connsiteX2680" fmla="*/ 2882894 w 5984876"/>
                <a:gd name="connsiteY2680" fmla="*/ 1649406 h 2922588"/>
                <a:gd name="connsiteX2681" fmla="*/ 2881730 w 5984876"/>
                <a:gd name="connsiteY2681" fmla="*/ 1649888 h 2922588"/>
                <a:gd name="connsiteX2682" fmla="*/ 2882901 w 5984876"/>
                <a:gd name="connsiteY2682" fmla="*/ 1652588 h 2922588"/>
                <a:gd name="connsiteX2683" fmla="*/ 2872672 w 5984876"/>
                <a:gd name="connsiteY2683" fmla="*/ 1676161 h 2922588"/>
                <a:gd name="connsiteX2684" fmla="*/ 2869605 w 5984876"/>
                <a:gd name="connsiteY2684" fmla="*/ 1677374 h 2922588"/>
                <a:gd name="connsiteX2685" fmla="*/ 2870202 w 5984876"/>
                <a:gd name="connsiteY2685" fmla="*/ 1678781 h 2922588"/>
                <a:gd name="connsiteX2686" fmla="*/ 2860437 w 5984876"/>
                <a:gd name="connsiteY2686" fmla="*/ 1701793 h 2922588"/>
                <a:gd name="connsiteX2687" fmla="*/ 2855444 w 5984876"/>
                <a:gd name="connsiteY2687" fmla="*/ 1703812 h 2922588"/>
                <a:gd name="connsiteX2688" fmla="*/ 2855914 w 5984876"/>
                <a:gd name="connsiteY2688" fmla="*/ 1704975 h 2922588"/>
                <a:gd name="connsiteX2689" fmla="*/ 2846382 w 5984876"/>
                <a:gd name="connsiteY2689" fmla="*/ 1728548 h 2922588"/>
                <a:gd name="connsiteX2690" fmla="*/ 2842764 w 5984876"/>
                <a:gd name="connsiteY2690" fmla="*/ 1730083 h 2922588"/>
                <a:gd name="connsiteX2691" fmla="*/ 2843214 w 5984876"/>
                <a:gd name="connsiteY2691" fmla="*/ 1731169 h 2922588"/>
                <a:gd name="connsiteX2692" fmla="*/ 2833682 w 5984876"/>
                <a:gd name="connsiteY2692" fmla="*/ 1754181 h 2922588"/>
                <a:gd name="connsiteX2693" fmla="*/ 2832101 w 5984876"/>
                <a:gd name="connsiteY2693" fmla="*/ 1754836 h 2922588"/>
                <a:gd name="connsiteX2694" fmla="*/ 2833689 w 5984876"/>
                <a:gd name="connsiteY2694" fmla="*/ 1758950 h 2922588"/>
                <a:gd name="connsiteX2695" fmla="*/ 2824157 w 5984876"/>
                <a:gd name="connsiteY2695" fmla="*/ 1783646 h 2922588"/>
                <a:gd name="connsiteX2696" fmla="*/ 2820390 w 5984876"/>
                <a:gd name="connsiteY2696" fmla="*/ 1785320 h 2922588"/>
                <a:gd name="connsiteX2697" fmla="*/ 2820989 w 5984876"/>
                <a:gd name="connsiteY2697" fmla="*/ 1786732 h 2922588"/>
                <a:gd name="connsiteX2698" fmla="*/ 2811224 w 5984876"/>
                <a:gd name="connsiteY2698" fmla="*/ 1809744 h 2922588"/>
                <a:gd name="connsiteX2699" fmla="*/ 2808960 w 5984876"/>
                <a:gd name="connsiteY2699" fmla="*/ 1810660 h 2922588"/>
                <a:gd name="connsiteX2700" fmla="*/ 2809876 w 5984876"/>
                <a:gd name="connsiteY2700" fmla="*/ 1812926 h 2922588"/>
                <a:gd name="connsiteX2701" fmla="*/ 2800344 w 5984876"/>
                <a:gd name="connsiteY2701" fmla="*/ 1836499 h 2922588"/>
                <a:gd name="connsiteX2702" fmla="*/ 2799390 w 5984876"/>
                <a:gd name="connsiteY2702" fmla="*/ 1836904 h 2922588"/>
                <a:gd name="connsiteX2703" fmla="*/ 2800352 w 5984876"/>
                <a:gd name="connsiteY2703" fmla="*/ 1839119 h 2922588"/>
                <a:gd name="connsiteX2704" fmla="*/ 2790355 w 5984876"/>
                <a:gd name="connsiteY2704" fmla="*/ 1862131 h 2922588"/>
                <a:gd name="connsiteX2705" fmla="*/ 2786411 w 5984876"/>
                <a:gd name="connsiteY2705" fmla="*/ 1863688 h 2922588"/>
                <a:gd name="connsiteX2706" fmla="*/ 2787651 w 5984876"/>
                <a:gd name="connsiteY2706" fmla="*/ 1866900 h 2922588"/>
                <a:gd name="connsiteX2707" fmla="*/ 2778119 w 5984876"/>
                <a:gd name="connsiteY2707" fmla="*/ 1891596 h 2922588"/>
                <a:gd name="connsiteX2708" fmla="*/ 2777024 w 5984876"/>
                <a:gd name="connsiteY2708" fmla="*/ 1892082 h 2922588"/>
                <a:gd name="connsiteX2709" fmla="*/ 2778127 w 5984876"/>
                <a:gd name="connsiteY2709" fmla="*/ 1894682 h 2922588"/>
                <a:gd name="connsiteX2710" fmla="*/ 2768362 w 5984876"/>
                <a:gd name="connsiteY2710" fmla="*/ 1917694 h 2922588"/>
                <a:gd name="connsiteX2711" fmla="*/ 2767438 w 5984876"/>
                <a:gd name="connsiteY2711" fmla="*/ 1918068 h 2922588"/>
                <a:gd name="connsiteX2712" fmla="*/ 2768601 w 5984876"/>
                <a:gd name="connsiteY2712" fmla="*/ 1920875 h 2922588"/>
                <a:gd name="connsiteX2713" fmla="*/ 2758836 w 5984876"/>
                <a:gd name="connsiteY2713" fmla="*/ 1944449 h 2922588"/>
                <a:gd name="connsiteX2714" fmla="*/ 2755636 w 5984876"/>
                <a:gd name="connsiteY2714" fmla="*/ 1945774 h 2922588"/>
                <a:gd name="connsiteX2715" fmla="*/ 2757488 w 5984876"/>
                <a:gd name="connsiteY2715" fmla="*/ 1950244 h 2922588"/>
                <a:gd name="connsiteX2716" fmla="*/ 2747956 w 5984876"/>
                <a:gd name="connsiteY2716" fmla="*/ 1973256 h 2922588"/>
                <a:gd name="connsiteX2717" fmla="*/ 2746557 w 5984876"/>
                <a:gd name="connsiteY2717" fmla="*/ 1973836 h 2922588"/>
                <a:gd name="connsiteX2718" fmla="*/ 2747963 w 5984876"/>
                <a:gd name="connsiteY2718" fmla="*/ 1977231 h 2922588"/>
                <a:gd name="connsiteX2719" fmla="*/ 2738431 w 5984876"/>
                <a:gd name="connsiteY2719" fmla="*/ 2000243 h 2922588"/>
                <a:gd name="connsiteX2720" fmla="*/ 2736470 w 5984876"/>
                <a:gd name="connsiteY2720" fmla="*/ 2001055 h 2922588"/>
                <a:gd name="connsiteX2721" fmla="*/ 2738438 w 5984876"/>
                <a:gd name="connsiteY2721" fmla="*/ 2005806 h 2922588"/>
                <a:gd name="connsiteX2722" fmla="*/ 2729674 w 5984876"/>
                <a:gd name="connsiteY2722" fmla="*/ 2026965 h 2922588"/>
                <a:gd name="connsiteX2723" fmla="*/ 2732088 w 5984876"/>
                <a:gd name="connsiteY2723" fmla="*/ 2032794 h 2922588"/>
                <a:gd name="connsiteX2724" fmla="*/ 2722556 w 5984876"/>
                <a:gd name="connsiteY2724" fmla="*/ 2055806 h 2922588"/>
                <a:gd name="connsiteX2725" fmla="*/ 2720555 w 5984876"/>
                <a:gd name="connsiteY2725" fmla="*/ 2056635 h 2922588"/>
                <a:gd name="connsiteX2726" fmla="*/ 2722564 w 5984876"/>
                <a:gd name="connsiteY2726" fmla="*/ 2061369 h 2922588"/>
                <a:gd name="connsiteX2727" fmla="*/ 2713604 w 5984876"/>
                <a:gd name="connsiteY2727" fmla="*/ 2082486 h 2922588"/>
                <a:gd name="connsiteX2728" fmla="*/ 2716213 w 5984876"/>
                <a:gd name="connsiteY2728" fmla="*/ 2088356 h 2922588"/>
                <a:gd name="connsiteX2729" fmla="*/ 2705984 w 5984876"/>
                <a:gd name="connsiteY2729" fmla="*/ 2111368 h 2922588"/>
                <a:gd name="connsiteX2730" fmla="*/ 2703236 w 5984876"/>
                <a:gd name="connsiteY2730" fmla="*/ 2112429 h 2922588"/>
                <a:gd name="connsiteX2731" fmla="*/ 2705101 w 5984876"/>
                <a:gd name="connsiteY2731" fmla="*/ 2116931 h 2922588"/>
                <a:gd name="connsiteX2732" fmla="*/ 2695679 w 5984876"/>
                <a:gd name="connsiteY2732" fmla="*/ 2139678 h 2922588"/>
                <a:gd name="connsiteX2733" fmla="*/ 2698751 w 5984876"/>
                <a:gd name="connsiteY2733" fmla="*/ 2147094 h 2922588"/>
                <a:gd name="connsiteX2734" fmla="*/ 2689219 w 5984876"/>
                <a:gd name="connsiteY2734" fmla="*/ 2170106 h 2922588"/>
                <a:gd name="connsiteX2735" fmla="*/ 2688381 w 5984876"/>
                <a:gd name="connsiteY2735" fmla="*/ 2170453 h 2922588"/>
                <a:gd name="connsiteX2736" fmla="*/ 2689226 w 5984876"/>
                <a:gd name="connsiteY2736" fmla="*/ 2172494 h 2922588"/>
                <a:gd name="connsiteX2737" fmla="*/ 2679804 w 5984876"/>
                <a:gd name="connsiteY2737" fmla="*/ 2195240 h 2922588"/>
                <a:gd name="connsiteX2738" fmla="*/ 2682876 w 5984876"/>
                <a:gd name="connsiteY2738" fmla="*/ 2202656 h 2922588"/>
                <a:gd name="connsiteX2739" fmla="*/ 2673654 w 5984876"/>
                <a:gd name="connsiteY2739" fmla="*/ 2224921 h 2922588"/>
                <a:gd name="connsiteX2740" fmla="*/ 2676526 w 5984876"/>
                <a:gd name="connsiteY2740" fmla="*/ 2232025 h 2922588"/>
                <a:gd name="connsiteX2741" fmla="*/ 2667347 w 5984876"/>
                <a:gd name="connsiteY2741" fmla="*/ 2254725 h 2922588"/>
                <a:gd name="connsiteX2742" fmla="*/ 2670177 w 5984876"/>
                <a:gd name="connsiteY2742" fmla="*/ 2261394 h 2922588"/>
                <a:gd name="connsiteX2743" fmla="*/ 2660808 w 5984876"/>
                <a:gd name="connsiteY2743" fmla="*/ 2283474 h 2922588"/>
                <a:gd name="connsiteX2744" fmla="*/ 2663827 w 5984876"/>
                <a:gd name="connsiteY2744" fmla="*/ 2290763 h 2922588"/>
                <a:gd name="connsiteX2745" fmla="*/ 2654147 w 5984876"/>
                <a:gd name="connsiteY2745" fmla="*/ 2314133 h 2922588"/>
                <a:gd name="connsiteX2746" fmla="*/ 2655889 w 5984876"/>
                <a:gd name="connsiteY2746" fmla="*/ 2318545 h 2922588"/>
                <a:gd name="connsiteX2747" fmla="*/ 2647013 w 5984876"/>
                <a:gd name="connsiteY2747" fmla="*/ 2341020 h 2922588"/>
                <a:gd name="connsiteX2748" fmla="*/ 2649539 w 5984876"/>
                <a:gd name="connsiteY2748" fmla="*/ 2347119 h 2922588"/>
                <a:gd name="connsiteX2749" fmla="*/ 2642033 w 5984876"/>
                <a:gd name="connsiteY2749" fmla="*/ 2365239 h 2922588"/>
                <a:gd name="connsiteX2750" fmla="*/ 2646364 w 5984876"/>
                <a:gd name="connsiteY2750" fmla="*/ 2375694 h 2922588"/>
                <a:gd name="connsiteX2751" fmla="*/ 2636942 w 5984876"/>
                <a:gd name="connsiteY2751" fmla="*/ 2398441 h 2922588"/>
                <a:gd name="connsiteX2752" fmla="*/ 2640014 w 5984876"/>
                <a:gd name="connsiteY2752" fmla="*/ 2405857 h 2922588"/>
                <a:gd name="connsiteX2753" fmla="*/ 2632508 w 5984876"/>
                <a:gd name="connsiteY2753" fmla="*/ 2423978 h 2922588"/>
                <a:gd name="connsiteX2754" fmla="*/ 2636838 w 5984876"/>
                <a:gd name="connsiteY2754" fmla="*/ 2434431 h 2922588"/>
                <a:gd name="connsiteX2755" fmla="*/ 2627306 w 5984876"/>
                <a:gd name="connsiteY2755" fmla="*/ 2457443 h 2922588"/>
                <a:gd name="connsiteX2756" fmla="*/ 2627075 w 5984876"/>
                <a:gd name="connsiteY2756" fmla="*/ 2457539 h 2922588"/>
                <a:gd name="connsiteX2757" fmla="*/ 2630488 w 5984876"/>
                <a:gd name="connsiteY2757" fmla="*/ 2466182 h 2922588"/>
                <a:gd name="connsiteX2758" fmla="*/ 2623150 w 5984876"/>
                <a:gd name="connsiteY2758" fmla="*/ 2484763 h 2922588"/>
                <a:gd name="connsiteX2759" fmla="*/ 2627313 w 5984876"/>
                <a:gd name="connsiteY2759" fmla="*/ 2495550 h 2922588"/>
                <a:gd name="connsiteX2760" fmla="*/ 2619597 w 5984876"/>
                <a:gd name="connsiteY2760" fmla="*/ 2515542 h 2922588"/>
                <a:gd name="connsiteX2761" fmla="*/ 2624138 w 5984876"/>
                <a:gd name="connsiteY2761" fmla="*/ 2526506 h 2922588"/>
                <a:gd name="connsiteX2762" fmla="*/ 2616468 w 5984876"/>
                <a:gd name="connsiteY2762" fmla="*/ 2545022 h 2922588"/>
                <a:gd name="connsiteX2763" fmla="*/ 2620964 w 5984876"/>
                <a:gd name="connsiteY2763" fmla="*/ 2555875 h 2922588"/>
                <a:gd name="connsiteX2764" fmla="*/ 2613135 w 5984876"/>
                <a:gd name="connsiteY2764" fmla="*/ 2574776 h 2922588"/>
                <a:gd name="connsiteX2765" fmla="*/ 2617788 w 5984876"/>
                <a:gd name="connsiteY2765" fmla="*/ 2585244 h 2922588"/>
                <a:gd name="connsiteX2766" fmla="*/ 2609616 w 5984876"/>
                <a:gd name="connsiteY2766" fmla="*/ 2603627 h 2922588"/>
                <a:gd name="connsiteX2767" fmla="*/ 2614614 w 5984876"/>
                <a:gd name="connsiteY2767" fmla="*/ 2615406 h 2922588"/>
                <a:gd name="connsiteX2768" fmla="*/ 2606964 w 5984876"/>
                <a:gd name="connsiteY2768" fmla="*/ 2633435 h 2922588"/>
                <a:gd name="connsiteX2769" fmla="*/ 2611439 w 5984876"/>
                <a:gd name="connsiteY2769" fmla="*/ 2643981 h 2922588"/>
                <a:gd name="connsiteX2770" fmla="*/ 2602041 w 5984876"/>
                <a:gd name="connsiteY2770" fmla="*/ 2666129 h 2922588"/>
                <a:gd name="connsiteX2771" fmla="*/ 2606676 w 5984876"/>
                <a:gd name="connsiteY2771" fmla="*/ 2677319 h 2922588"/>
                <a:gd name="connsiteX2772" fmla="*/ 2599060 w 5984876"/>
                <a:gd name="connsiteY2772" fmla="*/ 2695705 h 2922588"/>
                <a:gd name="connsiteX2773" fmla="*/ 2603501 w 5984876"/>
                <a:gd name="connsiteY2773" fmla="*/ 2706688 h 2922588"/>
                <a:gd name="connsiteX2774" fmla="*/ 2597492 w 5984876"/>
                <a:gd name="connsiteY2774" fmla="*/ 2721549 h 2922588"/>
                <a:gd name="connsiteX2775" fmla="*/ 2603501 w 5984876"/>
                <a:gd name="connsiteY2775" fmla="*/ 2736056 h 2922588"/>
                <a:gd name="connsiteX2776" fmla="*/ 2595673 w 5984876"/>
                <a:gd name="connsiteY2776" fmla="*/ 2754955 h 2922588"/>
                <a:gd name="connsiteX2777" fmla="*/ 2600326 w 5984876"/>
                <a:gd name="connsiteY2777" fmla="*/ 2767012 h 2922588"/>
                <a:gd name="connsiteX2778" fmla="*/ 2594141 w 5984876"/>
                <a:gd name="connsiteY2778" fmla="*/ 2783036 h 2922588"/>
                <a:gd name="connsiteX2779" fmla="*/ 2600326 w 5984876"/>
                <a:gd name="connsiteY2779" fmla="*/ 2797969 h 2922588"/>
                <a:gd name="connsiteX2780" fmla="*/ 2594079 w 5984876"/>
                <a:gd name="connsiteY2780" fmla="*/ 2813050 h 2922588"/>
                <a:gd name="connsiteX2781" fmla="*/ 2600326 w 5984876"/>
                <a:gd name="connsiteY2781" fmla="*/ 2828131 h 2922588"/>
                <a:gd name="connsiteX2782" fmla="*/ 2593750 w 5984876"/>
                <a:gd name="connsiteY2782" fmla="*/ 2844006 h 2922588"/>
                <a:gd name="connsiteX2783" fmla="*/ 2600326 w 5984876"/>
                <a:gd name="connsiteY2783" fmla="*/ 2859881 h 2922588"/>
                <a:gd name="connsiteX2784" fmla="*/ 2594079 w 5984876"/>
                <a:gd name="connsiteY2784" fmla="*/ 2874963 h 2922588"/>
                <a:gd name="connsiteX2785" fmla="*/ 2600326 w 5984876"/>
                <a:gd name="connsiteY2785" fmla="*/ 2890044 h 2922588"/>
                <a:gd name="connsiteX2786" fmla="*/ 2567782 w 5984876"/>
                <a:gd name="connsiteY2786" fmla="*/ 2922588 h 2922588"/>
                <a:gd name="connsiteX2787" fmla="*/ 2535238 w 5984876"/>
                <a:gd name="connsiteY2787" fmla="*/ 2890044 h 2922588"/>
                <a:gd name="connsiteX2788" fmla="*/ 2541485 w 5984876"/>
                <a:gd name="connsiteY2788" fmla="*/ 2874963 h 2922588"/>
                <a:gd name="connsiteX2789" fmla="*/ 2535238 w 5984876"/>
                <a:gd name="connsiteY2789" fmla="*/ 2859881 h 2922588"/>
                <a:gd name="connsiteX2790" fmla="*/ 2541813 w 5984876"/>
                <a:gd name="connsiteY2790" fmla="*/ 2844006 h 2922588"/>
                <a:gd name="connsiteX2791" fmla="*/ 2535238 w 5984876"/>
                <a:gd name="connsiteY2791" fmla="*/ 2828131 h 2922588"/>
                <a:gd name="connsiteX2792" fmla="*/ 2541484 w 5984876"/>
                <a:gd name="connsiteY2792" fmla="*/ 2813050 h 2922588"/>
                <a:gd name="connsiteX2793" fmla="*/ 2535238 w 5984876"/>
                <a:gd name="connsiteY2793" fmla="*/ 2797969 h 2922588"/>
                <a:gd name="connsiteX2794" fmla="*/ 2541423 w 5984876"/>
                <a:gd name="connsiteY2794" fmla="*/ 2783036 h 2922588"/>
                <a:gd name="connsiteX2795" fmla="*/ 2535238 w 5984876"/>
                <a:gd name="connsiteY2795" fmla="*/ 2767012 h 2922588"/>
                <a:gd name="connsiteX2796" fmla="*/ 2542954 w 5984876"/>
                <a:gd name="connsiteY2796" fmla="*/ 2747020 h 2922588"/>
                <a:gd name="connsiteX2797" fmla="*/ 2538413 w 5984876"/>
                <a:gd name="connsiteY2797" fmla="*/ 2736056 h 2922588"/>
                <a:gd name="connsiteX2798" fmla="*/ 2544422 w 5984876"/>
                <a:gd name="connsiteY2798" fmla="*/ 2721549 h 2922588"/>
                <a:gd name="connsiteX2799" fmla="*/ 2538413 w 5984876"/>
                <a:gd name="connsiteY2799" fmla="*/ 2706688 h 2922588"/>
                <a:gd name="connsiteX2800" fmla="*/ 2545990 w 5984876"/>
                <a:gd name="connsiteY2800" fmla="*/ 2687948 h 2922588"/>
                <a:gd name="connsiteX2801" fmla="*/ 2541588 w 5984876"/>
                <a:gd name="connsiteY2801" fmla="*/ 2677319 h 2922588"/>
                <a:gd name="connsiteX2802" fmla="*/ 2550144 w 5984876"/>
                <a:gd name="connsiteY2802" fmla="*/ 2656662 h 2922588"/>
                <a:gd name="connsiteX2803" fmla="*/ 2544763 w 5984876"/>
                <a:gd name="connsiteY2803" fmla="*/ 2643981 h 2922588"/>
                <a:gd name="connsiteX2804" fmla="*/ 2552413 w 5984876"/>
                <a:gd name="connsiteY2804" fmla="*/ 2625952 h 2922588"/>
                <a:gd name="connsiteX2805" fmla="*/ 2547938 w 5984876"/>
                <a:gd name="connsiteY2805" fmla="*/ 2615406 h 2922588"/>
                <a:gd name="connsiteX2806" fmla="*/ 2554486 w 5984876"/>
                <a:gd name="connsiteY2806" fmla="*/ 2599974 h 2922588"/>
                <a:gd name="connsiteX2807" fmla="*/ 2547938 w 5984876"/>
                <a:gd name="connsiteY2807" fmla="*/ 2585244 h 2922588"/>
                <a:gd name="connsiteX2808" fmla="*/ 2557522 w 5984876"/>
                <a:gd name="connsiteY2808" fmla="*/ 2563683 h 2922588"/>
                <a:gd name="connsiteX2809" fmla="*/ 2554288 w 5984876"/>
                <a:gd name="connsiteY2809" fmla="*/ 2555875 h 2922588"/>
                <a:gd name="connsiteX2810" fmla="*/ 2562751 w 5984876"/>
                <a:gd name="connsiteY2810" fmla="*/ 2535442 h 2922588"/>
                <a:gd name="connsiteX2811" fmla="*/ 2559050 w 5984876"/>
                <a:gd name="connsiteY2811" fmla="*/ 2526506 h 2922588"/>
                <a:gd name="connsiteX2812" fmla="*/ 2566878 w 5984876"/>
                <a:gd name="connsiteY2812" fmla="*/ 2507606 h 2922588"/>
                <a:gd name="connsiteX2813" fmla="*/ 2562225 w 5984876"/>
                <a:gd name="connsiteY2813" fmla="*/ 2495550 h 2922588"/>
                <a:gd name="connsiteX2814" fmla="*/ 2569527 w 5984876"/>
                <a:gd name="connsiteY2814" fmla="*/ 2476631 h 2922588"/>
                <a:gd name="connsiteX2815" fmla="*/ 2565400 w 5984876"/>
                <a:gd name="connsiteY2815" fmla="*/ 2466182 h 2922588"/>
                <a:gd name="connsiteX2816" fmla="*/ 2574918 w 5984876"/>
                <a:gd name="connsiteY2816" fmla="*/ 2442080 h 2922588"/>
                <a:gd name="connsiteX2817" fmla="*/ 2571750 w 5984876"/>
                <a:gd name="connsiteY2817" fmla="*/ 2434431 h 2922588"/>
                <a:gd name="connsiteX2818" fmla="*/ 2579256 w 5984876"/>
                <a:gd name="connsiteY2818" fmla="*/ 2416310 h 2922588"/>
                <a:gd name="connsiteX2819" fmla="*/ 2574926 w 5984876"/>
                <a:gd name="connsiteY2819" fmla="*/ 2405857 h 2922588"/>
                <a:gd name="connsiteX2820" fmla="*/ 2584348 w 5984876"/>
                <a:gd name="connsiteY2820" fmla="*/ 2383110 h 2922588"/>
                <a:gd name="connsiteX2821" fmla="*/ 2581276 w 5984876"/>
                <a:gd name="connsiteY2821" fmla="*/ 2375694 h 2922588"/>
                <a:gd name="connsiteX2822" fmla="*/ 2588781 w 5984876"/>
                <a:gd name="connsiteY2822" fmla="*/ 2357574 h 2922588"/>
                <a:gd name="connsiteX2823" fmla="*/ 2584451 w 5984876"/>
                <a:gd name="connsiteY2823" fmla="*/ 2347119 h 2922588"/>
                <a:gd name="connsiteX2824" fmla="*/ 2593478 w 5984876"/>
                <a:gd name="connsiteY2824" fmla="*/ 2325324 h 2922588"/>
                <a:gd name="connsiteX2825" fmla="*/ 2590801 w 5984876"/>
                <a:gd name="connsiteY2825" fmla="*/ 2318545 h 2922588"/>
                <a:gd name="connsiteX2826" fmla="*/ 2599517 w 5984876"/>
                <a:gd name="connsiteY2826" fmla="*/ 2296475 h 2922588"/>
                <a:gd name="connsiteX2827" fmla="*/ 2597151 w 5984876"/>
                <a:gd name="connsiteY2827" fmla="*/ 2290763 h 2922588"/>
                <a:gd name="connsiteX2828" fmla="*/ 2606443 w 5984876"/>
                <a:gd name="connsiteY2828" fmla="*/ 2268329 h 2922588"/>
                <a:gd name="connsiteX2829" fmla="*/ 2603501 w 5984876"/>
                <a:gd name="connsiteY2829" fmla="*/ 2261394 h 2922588"/>
                <a:gd name="connsiteX2830" fmla="*/ 2613265 w 5984876"/>
                <a:gd name="connsiteY2830" fmla="*/ 2238382 h 2922588"/>
                <a:gd name="connsiteX2831" fmla="*/ 2613904 w 5984876"/>
                <a:gd name="connsiteY2831" fmla="*/ 2238123 h 2922588"/>
                <a:gd name="connsiteX2832" fmla="*/ 2611438 w 5984876"/>
                <a:gd name="connsiteY2832" fmla="*/ 2232025 h 2922588"/>
                <a:gd name="connsiteX2833" fmla="*/ 2620584 w 5984876"/>
                <a:gd name="connsiteY2833" fmla="*/ 2209406 h 2922588"/>
                <a:gd name="connsiteX2834" fmla="*/ 2617788 w 5984876"/>
                <a:gd name="connsiteY2834" fmla="*/ 2202656 h 2922588"/>
                <a:gd name="connsiteX2835" fmla="*/ 2627209 w 5984876"/>
                <a:gd name="connsiteY2835" fmla="*/ 2179909 h 2922588"/>
                <a:gd name="connsiteX2836" fmla="*/ 2624138 w 5984876"/>
                <a:gd name="connsiteY2836" fmla="*/ 2172494 h 2922588"/>
                <a:gd name="connsiteX2837" fmla="*/ 2633670 w 5984876"/>
                <a:gd name="connsiteY2837" fmla="*/ 2149482 h 2922588"/>
                <a:gd name="connsiteX2838" fmla="*/ 2634508 w 5984876"/>
                <a:gd name="connsiteY2838" fmla="*/ 2149134 h 2922588"/>
                <a:gd name="connsiteX2839" fmla="*/ 2633663 w 5984876"/>
                <a:gd name="connsiteY2839" fmla="*/ 2147094 h 2922588"/>
                <a:gd name="connsiteX2840" fmla="*/ 2643085 w 5984876"/>
                <a:gd name="connsiteY2840" fmla="*/ 2124347 h 2922588"/>
                <a:gd name="connsiteX2841" fmla="*/ 2640013 w 5984876"/>
                <a:gd name="connsiteY2841" fmla="*/ 2116931 h 2922588"/>
                <a:gd name="connsiteX2842" fmla="*/ 2649203 w 5984876"/>
                <a:gd name="connsiteY2842" fmla="*/ 2094744 h 2922588"/>
                <a:gd name="connsiteX2843" fmla="*/ 2646363 w 5984876"/>
                <a:gd name="connsiteY2843" fmla="*/ 2088356 h 2922588"/>
                <a:gd name="connsiteX2844" fmla="*/ 2656592 w 5984876"/>
                <a:gd name="connsiteY2844" fmla="*/ 2065344 h 2922588"/>
                <a:gd name="connsiteX2845" fmla="*/ 2657436 w 5984876"/>
                <a:gd name="connsiteY2845" fmla="*/ 2065018 h 2922588"/>
                <a:gd name="connsiteX2846" fmla="*/ 2655888 w 5984876"/>
                <a:gd name="connsiteY2846" fmla="*/ 2061369 h 2922588"/>
                <a:gd name="connsiteX2847" fmla="*/ 2665652 w 5984876"/>
                <a:gd name="connsiteY2847" fmla="*/ 2038357 h 2922588"/>
                <a:gd name="connsiteX2848" fmla="*/ 2668780 w 5984876"/>
                <a:gd name="connsiteY2848" fmla="*/ 2037092 h 2922588"/>
                <a:gd name="connsiteX2849" fmla="*/ 2667000 w 5984876"/>
                <a:gd name="connsiteY2849" fmla="*/ 2032794 h 2922588"/>
                <a:gd name="connsiteX2850" fmla="*/ 2675764 w 5984876"/>
                <a:gd name="connsiteY2850" fmla="*/ 2011634 h 2922588"/>
                <a:gd name="connsiteX2851" fmla="*/ 2673350 w 5984876"/>
                <a:gd name="connsiteY2851" fmla="*/ 2005806 h 2922588"/>
                <a:gd name="connsiteX2852" fmla="*/ 2682882 w 5984876"/>
                <a:gd name="connsiteY2852" fmla="*/ 1982794 h 2922588"/>
                <a:gd name="connsiteX2853" fmla="*/ 2684843 w 5984876"/>
                <a:gd name="connsiteY2853" fmla="*/ 1981981 h 2922588"/>
                <a:gd name="connsiteX2854" fmla="*/ 2682875 w 5984876"/>
                <a:gd name="connsiteY2854" fmla="*/ 1977231 h 2922588"/>
                <a:gd name="connsiteX2855" fmla="*/ 2692407 w 5984876"/>
                <a:gd name="connsiteY2855" fmla="*/ 1954219 h 2922588"/>
                <a:gd name="connsiteX2856" fmla="*/ 2693806 w 5984876"/>
                <a:gd name="connsiteY2856" fmla="*/ 1953639 h 2922588"/>
                <a:gd name="connsiteX2857" fmla="*/ 2692400 w 5984876"/>
                <a:gd name="connsiteY2857" fmla="*/ 1950244 h 2922588"/>
                <a:gd name="connsiteX2858" fmla="*/ 2701932 w 5984876"/>
                <a:gd name="connsiteY2858" fmla="*/ 1927232 h 2922588"/>
                <a:gd name="connsiteX2859" fmla="*/ 2704173 w 5984876"/>
                <a:gd name="connsiteY2859" fmla="*/ 1926303 h 2922588"/>
                <a:gd name="connsiteX2860" fmla="*/ 2701925 w 5984876"/>
                <a:gd name="connsiteY2860" fmla="*/ 1920875 h 2922588"/>
                <a:gd name="connsiteX2861" fmla="*/ 2711689 w 5984876"/>
                <a:gd name="connsiteY2861" fmla="*/ 1897301 h 2922588"/>
                <a:gd name="connsiteX2862" fmla="*/ 2712432 w 5984876"/>
                <a:gd name="connsiteY2862" fmla="*/ 1896994 h 2922588"/>
                <a:gd name="connsiteX2863" fmla="*/ 2711451 w 5984876"/>
                <a:gd name="connsiteY2863" fmla="*/ 1894682 h 2922588"/>
                <a:gd name="connsiteX2864" fmla="*/ 2721215 w 5984876"/>
                <a:gd name="connsiteY2864" fmla="*/ 1871670 h 2922588"/>
                <a:gd name="connsiteX2865" fmla="*/ 2723973 w 5984876"/>
                <a:gd name="connsiteY2865" fmla="*/ 1870554 h 2922588"/>
                <a:gd name="connsiteX2866" fmla="*/ 2722563 w 5984876"/>
                <a:gd name="connsiteY2866" fmla="*/ 1866900 h 2922588"/>
                <a:gd name="connsiteX2867" fmla="*/ 2732095 w 5984876"/>
                <a:gd name="connsiteY2867" fmla="*/ 1842204 h 2922588"/>
                <a:gd name="connsiteX2868" fmla="*/ 2733212 w 5984876"/>
                <a:gd name="connsiteY2868" fmla="*/ 1841707 h 2922588"/>
                <a:gd name="connsiteX2869" fmla="*/ 2732088 w 5984876"/>
                <a:gd name="connsiteY2869" fmla="*/ 1839119 h 2922588"/>
                <a:gd name="connsiteX2870" fmla="*/ 2742085 w 5984876"/>
                <a:gd name="connsiteY2870" fmla="*/ 1816107 h 2922588"/>
                <a:gd name="connsiteX2871" fmla="*/ 2745525 w 5984876"/>
                <a:gd name="connsiteY2871" fmla="*/ 1814748 h 2922588"/>
                <a:gd name="connsiteX2872" fmla="*/ 2744788 w 5984876"/>
                <a:gd name="connsiteY2872" fmla="*/ 1812926 h 2922588"/>
                <a:gd name="connsiteX2873" fmla="*/ 2754320 w 5984876"/>
                <a:gd name="connsiteY2873" fmla="*/ 1789352 h 2922588"/>
                <a:gd name="connsiteX2874" fmla="*/ 2755256 w 5984876"/>
                <a:gd name="connsiteY2874" fmla="*/ 1788955 h 2922588"/>
                <a:gd name="connsiteX2875" fmla="*/ 2754313 w 5984876"/>
                <a:gd name="connsiteY2875" fmla="*/ 1786732 h 2922588"/>
                <a:gd name="connsiteX2876" fmla="*/ 2764077 w 5984876"/>
                <a:gd name="connsiteY2876" fmla="*/ 1763720 h 2922588"/>
                <a:gd name="connsiteX2877" fmla="*/ 2769583 w 5984876"/>
                <a:gd name="connsiteY2877" fmla="*/ 1761493 h 2922588"/>
                <a:gd name="connsiteX2878" fmla="*/ 2768601 w 5984876"/>
                <a:gd name="connsiteY2878" fmla="*/ 1758950 h 2922588"/>
                <a:gd name="connsiteX2879" fmla="*/ 2778133 w 5984876"/>
                <a:gd name="connsiteY2879" fmla="*/ 1734254 h 2922588"/>
                <a:gd name="connsiteX2880" fmla="*/ 2779206 w 5984876"/>
                <a:gd name="connsiteY2880" fmla="*/ 1733777 h 2922588"/>
                <a:gd name="connsiteX2881" fmla="*/ 2778126 w 5984876"/>
                <a:gd name="connsiteY2881" fmla="*/ 1731169 h 2922588"/>
                <a:gd name="connsiteX2882" fmla="*/ 2787658 w 5984876"/>
                <a:gd name="connsiteY2882" fmla="*/ 1708157 h 2922588"/>
                <a:gd name="connsiteX2883" fmla="*/ 2791473 w 5984876"/>
                <a:gd name="connsiteY2883" fmla="*/ 1706576 h 2922588"/>
                <a:gd name="connsiteX2884" fmla="*/ 2790826 w 5984876"/>
                <a:gd name="connsiteY2884" fmla="*/ 1704975 h 2922588"/>
                <a:gd name="connsiteX2885" fmla="*/ 2800358 w 5984876"/>
                <a:gd name="connsiteY2885" fmla="*/ 1681401 h 2922588"/>
                <a:gd name="connsiteX2886" fmla="*/ 2803985 w 5984876"/>
                <a:gd name="connsiteY2886" fmla="*/ 1679862 h 2922588"/>
                <a:gd name="connsiteX2887" fmla="*/ 2803526 w 5984876"/>
                <a:gd name="connsiteY2887" fmla="*/ 1678781 h 2922588"/>
                <a:gd name="connsiteX2888" fmla="*/ 2813290 w 5984876"/>
                <a:gd name="connsiteY2888" fmla="*/ 1655769 h 2922588"/>
                <a:gd name="connsiteX2889" fmla="*/ 2814261 w 5984876"/>
                <a:gd name="connsiteY2889" fmla="*/ 1655376 h 2922588"/>
                <a:gd name="connsiteX2890" fmla="*/ 2813051 w 5984876"/>
                <a:gd name="connsiteY2890" fmla="*/ 1652588 h 2922588"/>
                <a:gd name="connsiteX2891" fmla="*/ 2823280 w 5984876"/>
                <a:gd name="connsiteY2891" fmla="*/ 1629014 h 2922588"/>
                <a:gd name="connsiteX2892" fmla="*/ 2827700 w 5984876"/>
                <a:gd name="connsiteY2892" fmla="*/ 1627267 h 2922588"/>
                <a:gd name="connsiteX2893" fmla="*/ 2827338 w 5984876"/>
                <a:gd name="connsiteY2893" fmla="*/ 1626394 h 2922588"/>
                <a:gd name="connsiteX2894" fmla="*/ 2836870 w 5984876"/>
                <a:gd name="connsiteY2894" fmla="*/ 1603382 h 2922588"/>
                <a:gd name="connsiteX2895" fmla="*/ 2840685 w 5984876"/>
                <a:gd name="connsiteY2895" fmla="*/ 1601801 h 2922588"/>
                <a:gd name="connsiteX2896" fmla="*/ 2840038 w 5984876"/>
                <a:gd name="connsiteY2896" fmla="*/ 1600200 h 2922588"/>
                <a:gd name="connsiteX2897" fmla="*/ 2849570 w 5984876"/>
                <a:gd name="connsiteY2897" fmla="*/ 1576626 h 2922588"/>
                <a:gd name="connsiteX2898" fmla="*/ 2852886 w 5984876"/>
                <a:gd name="connsiteY2898" fmla="*/ 1575219 h 2922588"/>
                <a:gd name="connsiteX2899" fmla="*/ 2862270 w 5984876"/>
                <a:gd name="connsiteY2899" fmla="*/ 1551459 h 2922588"/>
                <a:gd name="connsiteX2900" fmla="*/ 2865895 w 5984876"/>
                <a:gd name="connsiteY2900" fmla="*/ 1549884 h 2922588"/>
                <a:gd name="connsiteX2901" fmla="*/ 2875202 w 5984876"/>
                <a:gd name="connsiteY2901" fmla="*/ 1527414 h 2922588"/>
                <a:gd name="connsiteX2902" fmla="*/ 2883184 w 5984876"/>
                <a:gd name="connsiteY2902" fmla="*/ 1524108 h 2922588"/>
                <a:gd name="connsiteX2903" fmla="*/ 2892432 w 5984876"/>
                <a:gd name="connsiteY2903" fmla="*/ 1501782 h 2922588"/>
                <a:gd name="connsiteX2904" fmla="*/ 2895980 w 5984876"/>
                <a:gd name="connsiteY2904" fmla="*/ 1500312 h 2922588"/>
                <a:gd name="connsiteX2905" fmla="*/ 2895600 w 5984876"/>
                <a:gd name="connsiteY2905" fmla="*/ 1499394 h 2922588"/>
                <a:gd name="connsiteX2906" fmla="*/ 2905132 w 5984876"/>
                <a:gd name="connsiteY2906" fmla="*/ 1476382 h 2922588"/>
                <a:gd name="connsiteX2907" fmla="*/ 2908564 w 5984876"/>
                <a:gd name="connsiteY2907" fmla="*/ 1474960 h 2922588"/>
                <a:gd name="connsiteX2908" fmla="*/ 2918064 w 5984876"/>
                <a:gd name="connsiteY2908" fmla="*/ 1452570 h 2922588"/>
                <a:gd name="connsiteX2909" fmla="*/ 2926123 w 5984876"/>
                <a:gd name="connsiteY2909" fmla="*/ 1449311 h 2922588"/>
                <a:gd name="connsiteX2910" fmla="*/ 2935294 w 5984876"/>
                <a:gd name="connsiteY2910" fmla="*/ 1427170 h 2922588"/>
                <a:gd name="connsiteX2911" fmla="*/ 2939404 w 5984876"/>
                <a:gd name="connsiteY2911" fmla="*/ 1425467 h 2922588"/>
                <a:gd name="connsiteX2912" fmla="*/ 2938463 w 5984876"/>
                <a:gd name="connsiteY2912" fmla="*/ 1423194 h 2922588"/>
                <a:gd name="connsiteX2913" fmla="*/ 2947995 w 5984876"/>
                <a:gd name="connsiteY2913" fmla="*/ 1400182 h 2922588"/>
                <a:gd name="connsiteX2914" fmla="*/ 2956045 w 5984876"/>
                <a:gd name="connsiteY2914" fmla="*/ 1396847 h 2922588"/>
                <a:gd name="connsiteX2915" fmla="*/ 2963869 w 5984876"/>
                <a:gd name="connsiteY2915" fmla="*/ 1377957 h 2922588"/>
                <a:gd name="connsiteX2916" fmla="*/ 2967999 w 5984876"/>
                <a:gd name="connsiteY2916" fmla="*/ 1376246 h 2922588"/>
                <a:gd name="connsiteX2917" fmla="*/ 2967038 w 5984876"/>
                <a:gd name="connsiteY2917" fmla="*/ 1373981 h 2922588"/>
                <a:gd name="connsiteX2918" fmla="*/ 2976802 w 5984876"/>
                <a:gd name="connsiteY2918" fmla="*/ 1350969 h 2922588"/>
                <a:gd name="connsiteX2919" fmla="*/ 2986440 w 5984876"/>
                <a:gd name="connsiteY2919" fmla="*/ 1347072 h 2922588"/>
                <a:gd name="connsiteX2920" fmla="*/ 2994032 w 5984876"/>
                <a:gd name="connsiteY2920" fmla="*/ 1328744 h 2922588"/>
                <a:gd name="connsiteX2921" fmla="*/ 3000850 w 5984876"/>
                <a:gd name="connsiteY2921" fmla="*/ 1325919 h 2922588"/>
                <a:gd name="connsiteX2922" fmla="*/ 3009906 w 5984876"/>
                <a:gd name="connsiteY2922" fmla="*/ 1302454 h 2922588"/>
                <a:gd name="connsiteX2923" fmla="*/ 3017771 w 5984876"/>
                <a:gd name="connsiteY2923" fmla="*/ 1298958 h 2922588"/>
                <a:gd name="connsiteX2924" fmla="*/ 3026014 w 5984876"/>
                <a:gd name="connsiteY2924" fmla="*/ 1279532 h 2922588"/>
                <a:gd name="connsiteX2925" fmla="*/ 3031471 w 5984876"/>
                <a:gd name="connsiteY2925" fmla="*/ 1277325 h 2922588"/>
                <a:gd name="connsiteX2926" fmla="*/ 3040535 w 5984876"/>
                <a:gd name="connsiteY2926" fmla="*/ 1255951 h 2922588"/>
                <a:gd name="connsiteX2927" fmla="*/ 3047959 w 5984876"/>
                <a:gd name="connsiteY2927" fmla="*/ 1252948 h 2922588"/>
                <a:gd name="connsiteX2928" fmla="*/ 3056410 w 5984876"/>
                <a:gd name="connsiteY2928" fmla="*/ 1233495 h 2922588"/>
                <a:gd name="connsiteX2929" fmla="*/ 3067687 w 5984876"/>
                <a:gd name="connsiteY2929" fmla="*/ 1229041 h 2922588"/>
                <a:gd name="connsiteX2930" fmla="*/ 3075228 w 5984876"/>
                <a:gd name="connsiteY2930" fmla="*/ 1211270 h 2922588"/>
                <a:gd name="connsiteX2931" fmla="*/ 3083266 w 5984876"/>
                <a:gd name="connsiteY2931" fmla="*/ 1208020 h 2922588"/>
                <a:gd name="connsiteX2932" fmla="*/ 3092457 w 5984876"/>
                <a:gd name="connsiteY2932" fmla="*/ 1184747 h 2922588"/>
                <a:gd name="connsiteX2933" fmla="*/ 3100355 w 5984876"/>
                <a:gd name="connsiteY2933" fmla="*/ 1181316 h 2922588"/>
                <a:gd name="connsiteX2934" fmla="*/ 3108332 w 5984876"/>
                <a:gd name="connsiteY2934" fmla="*/ 1162057 h 2922588"/>
                <a:gd name="connsiteX2935" fmla="*/ 3115616 w 5984876"/>
                <a:gd name="connsiteY2935" fmla="*/ 1159040 h 2922588"/>
                <a:gd name="connsiteX2936" fmla="*/ 3124440 w 5984876"/>
                <a:gd name="connsiteY2936" fmla="*/ 1138245 h 2922588"/>
                <a:gd name="connsiteX2937" fmla="*/ 3134869 w 5984876"/>
                <a:gd name="connsiteY2937" fmla="*/ 1134028 h 2922588"/>
                <a:gd name="connsiteX2938" fmla="*/ 3142135 w 5984876"/>
                <a:gd name="connsiteY2938" fmla="*/ 1116485 h 2922588"/>
                <a:gd name="connsiteX2939" fmla="*/ 3153423 w 5984876"/>
                <a:gd name="connsiteY2939" fmla="*/ 1111809 h 2922588"/>
                <a:gd name="connsiteX2940" fmla="*/ 3160720 w 5984876"/>
                <a:gd name="connsiteY2940" fmla="*/ 1092904 h 2922588"/>
                <a:gd name="connsiteX2941" fmla="*/ 3170245 w 5984876"/>
                <a:gd name="connsiteY2941" fmla="*/ 1088670 h 2922588"/>
                <a:gd name="connsiteX2942" fmla="*/ 3176828 w 5984876"/>
                <a:gd name="connsiteY2942" fmla="*/ 1073157 h 2922588"/>
                <a:gd name="connsiteX2943" fmla="*/ 3189822 w 5984876"/>
                <a:gd name="connsiteY2943" fmla="*/ 1067902 h 2922588"/>
                <a:gd name="connsiteX2944" fmla="*/ 3197232 w 5984876"/>
                <a:gd name="connsiteY2944" fmla="*/ 1049577 h 2922588"/>
                <a:gd name="connsiteX2945" fmla="*/ 3209059 w 5984876"/>
                <a:gd name="connsiteY2945" fmla="*/ 1044559 h 2922588"/>
                <a:gd name="connsiteX2946" fmla="*/ 3216282 w 5984876"/>
                <a:gd name="connsiteY2946" fmla="*/ 1027120 h 2922588"/>
                <a:gd name="connsiteX2947" fmla="*/ 3225057 w 5984876"/>
                <a:gd name="connsiteY2947" fmla="*/ 1023485 h 2922588"/>
                <a:gd name="connsiteX2948" fmla="*/ 3232390 w 5984876"/>
                <a:gd name="connsiteY2948" fmla="*/ 1005360 h 2922588"/>
                <a:gd name="connsiteX2949" fmla="*/ 3246540 w 5984876"/>
                <a:gd name="connsiteY2949" fmla="*/ 999359 h 2922588"/>
                <a:gd name="connsiteX2950" fmla="*/ 3252795 w 5984876"/>
                <a:gd name="connsiteY2950" fmla="*/ 984257 h 2922588"/>
                <a:gd name="connsiteX2951" fmla="*/ 3264678 w 5984876"/>
                <a:gd name="connsiteY2951" fmla="*/ 979335 h 2922588"/>
                <a:gd name="connsiteX2952" fmla="*/ 3271845 w 5984876"/>
                <a:gd name="connsiteY2952" fmla="*/ 962032 h 2922588"/>
                <a:gd name="connsiteX2953" fmla="*/ 3286723 w 5984876"/>
                <a:gd name="connsiteY2953" fmla="*/ 955869 h 2922588"/>
                <a:gd name="connsiteX2954" fmla="*/ 3292482 w 5984876"/>
                <a:gd name="connsiteY2954" fmla="*/ 941626 h 2922588"/>
                <a:gd name="connsiteX2955" fmla="*/ 3304309 w 5984876"/>
                <a:gd name="connsiteY2955" fmla="*/ 936608 h 2922588"/>
                <a:gd name="connsiteX2956" fmla="*/ 3311532 w 5984876"/>
                <a:gd name="connsiteY2956" fmla="*/ 919169 h 2922588"/>
                <a:gd name="connsiteX2957" fmla="*/ 3325120 w 5984876"/>
                <a:gd name="connsiteY2957" fmla="*/ 913541 h 2922588"/>
                <a:gd name="connsiteX2958" fmla="*/ 3330815 w 5984876"/>
                <a:gd name="connsiteY2958" fmla="*/ 900119 h 2922588"/>
                <a:gd name="connsiteX2959" fmla="*/ 3345058 w 5984876"/>
                <a:gd name="connsiteY2959" fmla="*/ 894360 h 2922588"/>
                <a:gd name="connsiteX2960" fmla="*/ 3351220 w 5984876"/>
                <a:gd name="connsiteY2960" fmla="*/ 879482 h 2922588"/>
                <a:gd name="connsiteX2961" fmla="*/ 3363721 w 5984876"/>
                <a:gd name="connsiteY2961" fmla="*/ 874304 h 2922588"/>
                <a:gd name="connsiteX2962" fmla="*/ 3370270 w 5984876"/>
                <a:gd name="connsiteY2962" fmla="*/ 857722 h 2922588"/>
                <a:gd name="connsiteX2963" fmla="*/ 3383242 w 5984876"/>
                <a:gd name="connsiteY2963" fmla="*/ 852086 h 2922588"/>
                <a:gd name="connsiteX2964" fmla="*/ 3389553 w 5984876"/>
                <a:gd name="connsiteY2964" fmla="*/ 836851 h 2922588"/>
                <a:gd name="connsiteX2965" fmla="*/ 3404542 w 5984876"/>
                <a:gd name="connsiteY2965" fmla="*/ 830643 h 2922588"/>
                <a:gd name="connsiteX2966" fmla="*/ 3409957 w 5984876"/>
                <a:gd name="connsiteY2966" fmla="*/ 817569 h 2922588"/>
                <a:gd name="connsiteX2967" fmla="*/ 3423782 w 5984876"/>
                <a:gd name="connsiteY2967" fmla="*/ 811842 h 2922588"/>
                <a:gd name="connsiteX2968" fmla="*/ 3426824 w 5984876"/>
                <a:gd name="connsiteY2968" fmla="*/ 804998 h 2922588"/>
                <a:gd name="connsiteX2969" fmla="*/ 3408849 w 5984876"/>
                <a:gd name="connsiteY2969" fmla="*/ 812266 h 2922588"/>
                <a:gd name="connsiteX2970" fmla="*/ 3403595 w 5984876"/>
                <a:gd name="connsiteY2970" fmla="*/ 825261 h 2922588"/>
                <a:gd name="connsiteX2971" fmla="*/ 3390056 w 5984876"/>
                <a:gd name="connsiteY2971" fmla="*/ 831006 h 2922588"/>
                <a:gd name="connsiteX2972" fmla="*/ 3384312 w 5984876"/>
                <a:gd name="connsiteY2972" fmla="*/ 844543 h 2922588"/>
                <a:gd name="connsiteX2973" fmla="*/ 3369035 w 5984876"/>
                <a:gd name="connsiteY2973" fmla="*/ 850720 h 2922588"/>
                <a:gd name="connsiteX2974" fmla="*/ 3363442 w 5984876"/>
                <a:gd name="connsiteY2974" fmla="*/ 863593 h 2922588"/>
                <a:gd name="connsiteX2975" fmla="*/ 3347365 w 5984876"/>
                <a:gd name="connsiteY2975" fmla="*/ 869943 h 2922588"/>
                <a:gd name="connsiteX2976" fmla="*/ 3341681 w 5984876"/>
                <a:gd name="connsiteY2976" fmla="*/ 883998 h 2922588"/>
                <a:gd name="connsiteX2977" fmla="*/ 3327325 w 5984876"/>
                <a:gd name="connsiteY2977" fmla="*/ 890090 h 2922588"/>
                <a:gd name="connsiteX2978" fmla="*/ 3321045 w 5984876"/>
                <a:gd name="connsiteY2978" fmla="*/ 905992 h 2922588"/>
                <a:gd name="connsiteX2979" fmla="*/ 3307671 w 5984876"/>
                <a:gd name="connsiteY2979" fmla="*/ 911802 h 2922588"/>
                <a:gd name="connsiteX2980" fmla="*/ 3301994 w 5984876"/>
                <a:gd name="connsiteY2980" fmla="*/ 925506 h 2922588"/>
                <a:gd name="connsiteX2981" fmla="*/ 3289224 w 5984876"/>
                <a:gd name="connsiteY2981" fmla="*/ 930796 h 2922588"/>
                <a:gd name="connsiteX2982" fmla="*/ 3282712 w 5984876"/>
                <a:gd name="connsiteY2982" fmla="*/ 946143 h 2922588"/>
                <a:gd name="connsiteX2983" fmla="*/ 3267679 w 5984876"/>
                <a:gd name="connsiteY2983" fmla="*/ 952221 h 2922588"/>
                <a:gd name="connsiteX2984" fmla="*/ 3262307 w 5984876"/>
                <a:gd name="connsiteY2984" fmla="*/ 965193 h 2922588"/>
                <a:gd name="connsiteX2985" fmla="*/ 3250877 w 5984876"/>
                <a:gd name="connsiteY2985" fmla="*/ 969927 h 2922588"/>
                <a:gd name="connsiteX2986" fmla="*/ 3243256 w 5984876"/>
                <a:gd name="connsiteY2986" fmla="*/ 988773 h 2922588"/>
                <a:gd name="connsiteX2987" fmla="*/ 3229720 w 5984876"/>
                <a:gd name="connsiteY2987" fmla="*/ 994517 h 2922588"/>
                <a:gd name="connsiteX2988" fmla="*/ 3223975 w 5984876"/>
                <a:gd name="connsiteY2988" fmla="*/ 1008056 h 2922588"/>
                <a:gd name="connsiteX2989" fmla="*/ 3210522 w 5984876"/>
                <a:gd name="connsiteY2989" fmla="*/ 1013496 h 2922588"/>
                <a:gd name="connsiteX2990" fmla="*/ 3203569 w 5984876"/>
                <a:gd name="connsiteY2990" fmla="*/ 1030281 h 2922588"/>
                <a:gd name="connsiteX2991" fmla="*/ 3195614 w 5984876"/>
                <a:gd name="connsiteY2991" fmla="*/ 1033576 h 2922588"/>
                <a:gd name="connsiteX2992" fmla="*/ 3187694 w 5984876"/>
                <a:gd name="connsiteY2992" fmla="*/ 1053630 h 2922588"/>
                <a:gd name="connsiteX2993" fmla="*/ 3172384 w 5984876"/>
                <a:gd name="connsiteY2993" fmla="*/ 1060281 h 2922588"/>
                <a:gd name="connsiteX2994" fmla="*/ 3167056 w 5984876"/>
                <a:gd name="connsiteY2994" fmla="*/ 1073144 h 2922588"/>
                <a:gd name="connsiteX2995" fmla="*/ 3155627 w 5984876"/>
                <a:gd name="connsiteY2995" fmla="*/ 1077878 h 2922588"/>
                <a:gd name="connsiteX2996" fmla="*/ 3148007 w 5984876"/>
                <a:gd name="connsiteY2996" fmla="*/ 1096724 h 2922588"/>
                <a:gd name="connsiteX2997" fmla="*/ 3140032 w 5984876"/>
                <a:gd name="connsiteY2997" fmla="*/ 1100108 h 2922588"/>
                <a:gd name="connsiteX2998" fmla="*/ 3132132 w 5984876"/>
                <a:gd name="connsiteY2998" fmla="*/ 1119181 h 2922588"/>
                <a:gd name="connsiteX2999" fmla="*/ 3118187 w 5984876"/>
                <a:gd name="connsiteY2999" fmla="*/ 1124957 h 2922588"/>
                <a:gd name="connsiteX3000" fmla="*/ 3111495 w 5984876"/>
                <a:gd name="connsiteY3000" fmla="*/ 1142296 h 2922588"/>
                <a:gd name="connsiteX3001" fmla="*/ 3102998 w 5984876"/>
                <a:gd name="connsiteY3001" fmla="*/ 1146073 h 2922588"/>
                <a:gd name="connsiteX3002" fmla="*/ 3095620 w 5984876"/>
                <a:gd name="connsiteY3002" fmla="*/ 1164755 h 2922588"/>
                <a:gd name="connsiteX3003" fmla="*/ 3085830 w 5984876"/>
                <a:gd name="connsiteY3003" fmla="*/ 1169008 h 2922588"/>
                <a:gd name="connsiteX3004" fmla="*/ 3079046 w 5984876"/>
                <a:gd name="connsiteY3004" fmla="*/ 1184269 h 2922588"/>
                <a:gd name="connsiteX3005" fmla="*/ 3067052 w 5984876"/>
                <a:gd name="connsiteY3005" fmla="*/ 1188898 h 2922588"/>
                <a:gd name="connsiteX3006" fmla="*/ 3059106 w 5984876"/>
                <a:gd name="connsiteY3006" fmla="*/ 1208081 h 2922588"/>
                <a:gd name="connsiteX3007" fmla="*/ 3051900 w 5984876"/>
                <a:gd name="connsiteY3007" fmla="*/ 1211066 h 2922588"/>
                <a:gd name="connsiteX3008" fmla="*/ 3043231 w 5984876"/>
                <a:gd name="connsiteY3008" fmla="*/ 1233017 h 2922588"/>
                <a:gd name="connsiteX3009" fmla="*/ 3036135 w 5984876"/>
                <a:gd name="connsiteY3009" fmla="*/ 1236100 h 2922588"/>
                <a:gd name="connsiteX3010" fmla="*/ 3027356 w 5984876"/>
                <a:gd name="connsiteY3010" fmla="*/ 1257294 h 2922588"/>
                <a:gd name="connsiteX3011" fmla="*/ 3017390 w 5984876"/>
                <a:gd name="connsiteY3011" fmla="*/ 1261422 h 2922588"/>
                <a:gd name="connsiteX3012" fmla="*/ 3009894 w 5984876"/>
                <a:gd name="connsiteY3012" fmla="*/ 1279519 h 2922588"/>
                <a:gd name="connsiteX3013" fmla="*/ 3002278 w 5984876"/>
                <a:gd name="connsiteY3013" fmla="*/ 1282674 h 2922588"/>
                <a:gd name="connsiteX3014" fmla="*/ 2994019 w 5984876"/>
                <a:gd name="connsiteY3014" fmla="*/ 1303098 h 2922588"/>
                <a:gd name="connsiteX3015" fmla="*/ 2986045 w 5984876"/>
                <a:gd name="connsiteY3015" fmla="*/ 1306482 h 2922588"/>
                <a:gd name="connsiteX3016" fmla="*/ 2978144 w 5984876"/>
                <a:gd name="connsiteY3016" fmla="*/ 1325556 h 2922588"/>
                <a:gd name="connsiteX3017" fmla="*/ 2971312 w 5984876"/>
                <a:gd name="connsiteY3017" fmla="*/ 1328386 h 2922588"/>
                <a:gd name="connsiteX3018" fmla="*/ 2962036 w 5984876"/>
                <a:gd name="connsiteY3018" fmla="*/ 1351846 h 2922588"/>
                <a:gd name="connsiteX3019" fmla="*/ 2952605 w 5984876"/>
                <a:gd name="connsiteY3019" fmla="*/ 1355938 h 2922588"/>
                <a:gd name="connsiteX3020" fmla="*/ 2944806 w 5984876"/>
                <a:gd name="connsiteY3020" fmla="*/ 1374768 h 2922588"/>
                <a:gd name="connsiteX3021" fmla="*/ 2940588 w 5984876"/>
                <a:gd name="connsiteY3021" fmla="*/ 1376515 h 2922588"/>
                <a:gd name="connsiteX3022" fmla="*/ 2932106 w 5984876"/>
                <a:gd name="connsiteY3022" fmla="*/ 1396993 h 2922588"/>
                <a:gd name="connsiteX3023" fmla="*/ 2925277 w 5984876"/>
                <a:gd name="connsiteY3023" fmla="*/ 1399821 h 2922588"/>
                <a:gd name="connsiteX3024" fmla="*/ 2925764 w 5984876"/>
                <a:gd name="connsiteY3024" fmla="*/ 1400969 h 2922588"/>
                <a:gd name="connsiteX3025" fmla="*/ 2915999 w 5984876"/>
                <a:gd name="connsiteY3025" fmla="*/ 1423981 h 2922588"/>
                <a:gd name="connsiteX3026" fmla="*/ 2906360 w 5984876"/>
                <a:gd name="connsiteY3026" fmla="*/ 1427878 h 2922588"/>
                <a:gd name="connsiteX3027" fmla="*/ 2898769 w 5984876"/>
                <a:gd name="connsiteY3027" fmla="*/ 1446206 h 2922588"/>
                <a:gd name="connsiteX3028" fmla="*/ 2894659 w 5984876"/>
                <a:gd name="connsiteY3028" fmla="*/ 1447909 h 2922588"/>
                <a:gd name="connsiteX3029" fmla="*/ 2895601 w 5984876"/>
                <a:gd name="connsiteY3029" fmla="*/ 1450182 h 2922588"/>
                <a:gd name="connsiteX3030" fmla="*/ 2886069 w 5984876"/>
                <a:gd name="connsiteY3030" fmla="*/ 1473194 h 2922588"/>
                <a:gd name="connsiteX3031" fmla="*/ 2882496 w 5984876"/>
                <a:gd name="connsiteY3031" fmla="*/ 1474674 h 2922588"/>
                <a:gd name="connsiteX3032" fmla="*/ 2882900 w 5984876"/>
                <a:gd name="connsiteY3032" fmla="*/ 1475582 h 2922588"/>
                <a:gd name="connsiteX3033" fmla="*/ 2872671 w 5984876"/>
                <a:gd name="connsiteY3033" fmla="*/ 1498594 h 2922588"/>
                <a:gd name="connsiteX3034" fmla="*/ 2864456 w 5984876"/>
                <a:gd name="connsiteY3034" fmla="*/ 1501765 h 2922588"/>
                <a:gd name="connsiteX3035" fmla="*/ 2855906 w 5984876"/>
                <a:gd name="connsiteY3035" fmla="*/ 1522406 h 2922588"/>
                <a:gd name="connsiteX3036" fmla="*/ 2852358 w 5984876"/>
                <a:gd name="connsiteY3036" fmla="*/ 1523876 h 2922588"/>
                <a:gd name="connsiteX3037" fmla="*/ 2852738 w 5984876"/>
                <a:gd name="connsiteY3037" fmla="*/ 1524794 h 2922588"/>
                <a:gd name="connsiteX3038" fmla="*/ 2843206 w 5984876"/>
                <a:gd name="connsiteY3038" fmla="*/ 1547806 h 2922588"/>
                <a:gd name="connsiteX3039" fmla="*/ 2839390 w 5984876"/>
                <a:gd name="connsiteY3039" fmla="*/ 1549386 h 2922588"/>
                <a:gd name="connsiteX3040" fmla="*/ 2840038 w 5984876"/>
                <a:gd name="connsiteY3040" fmla="*/ 1550988 h 2922588"/>
                <a:gd name="connsiteX3041" fmla="*/ 2830506 w 5984876"/>
                <a:gd name="connsiteY3041" fmla="*/ 1574561 h 2922588"/>
                <a:gd name="connsiteX3042" fmla="*/ 2827187 w 5984876"/>
                <a:gd name="connsiteY3042" fmla="*/ 1575970 h 2922588"/>
                <a:gd name="connsiteX3043" fmla="*/ 2817574 w 5984876"/>
                <a:gd name="connsiteY3043" fmla="*/ 1599729 h 2922588"/>
                <a:gd name="connsiteX3044" fmla="*/ 2812345 w 5984876"/>
                <a:gd name="connsiteY3044" fmla="*/ 1601947 h 2922588"/>
                <a:gd name="connsiteX3045" fmla="*/ 2803519 w 5984876"/>
                <a:gd name="connsiteY3045" fmla="*/ 1623773 h 2922588"/>
                <a:gd name="connsiteX3046" fmla="*/ 2799901 w 5984876"/>
                <a:gd name="connsiteY3046" fmla="*/ 1625308 h 2922588"/>
                <a:gd name="connsiteX3047" fmla="*/ 2800351 w 5984876"/>
                <a:gd name="connsiteY3047" fmla="*/ 1626394 h 2922588"/>
                <a:gd name="connsiteX3048" fmla="*/ 2790819 w 5984876"/>
                <a:gd name="connsiteY3048" fmla="*/ 1649406 h 2922588"/>
                <a:gd name="connsiteX3049" fmla="*/ 2787003 w 5984876"/>
                <a:gd name="connsiteY3049" fmla="*/ 1650986 h 2922588"/>
                <a:gd name="connsiteX3050" fmla="*/ 2787651 w 5984876"/>
                <a:gd name="connsiteY3050" fmla="*/ 1652588 h 2922588"/>
                <a:gd name="connsiteX3051" fmla="*/ 2778119 w 5984876"/>
                <a:gd name="connsiteY3051" fmla="*/ 1676161 h 2922588"/>
                <a:gd name="connsiteX3052" fmla="*/ 2774493 w 5984876"/>
                <a:gd name="connsiteY3052" fmla="*/ 1677700 h 2922588"/>
                <a:gd name="connsiteX3053" fmla="*/ 2774952 w 5984876"/>
                <a:gd name="connsiteY3053" fmla="*/ 1678781 h 2922588"/>
                <a:gd name="connsiteX3054" fmla="*/ 2765187 w 5984876"/>
                <a:gd name="connsiteY3054" fmla="*/ 1701793 h 2922588"/>
                <a:gd name="connsiteX3055" fmla="*/ 2760194 w 5984876"/>
                <a:gd name="connsiteY3055" fmla="*/ 1703812 h 2922588"/>
                <a:gd name="connsiteX3056" fmla="*/ 2760664 w 5984876"/>
                <a:gd name="connsiteY3056" fmla="*/ 1704975 h 2922588"/>
                <a:gd name="connsiteX3057" fmla="*/ 2751132 w 5984876"/>
                <a:gd name="connsiteY3057" fmla="*/ 1728548 h 2922588"/>
                <a:gd name="connsiteX3058" fmla="*/ 2750215 w 5984876"/>
                <a:gd name="connsiteY3058" fmla="*/ 1728938 h 2922588"/>
                <a:gd name="connsiteX3059" fmla="*/ 2751139 w 5984876"/>
                <a:gd name="connsiteY3059" fmla="*/ 1731169 h 2922588"/>
                <a:gd name="connsiteX3060" fmla="*/ 2741607 w 5984876"/>
                <a:gd name="connsiteY3060" fmla="*/ 1754181 h 2922588"/>
                <a:gd name="connsiteX3061" fmla="*/ 2737289 w 5984876"/>
                <a:gd name="connsiteY3061" fmla="*/ 1755970 h 2922588"/>
                <a:gd name="connsiteX3062" fmla="*/ 2738439 w 5984876"/>
                <a:gd name="connsiteY3062" fmla="*/ 1758950 h 2922588"/>
                <a:gd name="connsiteX3063" fmla="*/ 2728907 w 5984876"/>
                <a:gd name="connsiteY3063" fmla="*/ 1783646 h 2922588"/>
                <a:gd name="connsiteX3064" fmla="*/ 2727833 w 5984876"/>
                <a:gd name="connsiteY3064" fmla="*/ 1784123 h 2922588"/>
                <a:gd name="connsiteX3065" fmla="*/ 2728914 w 5984876"/>
                <a:gd name="connsiteY3065" fmla="*/ 1786732 h 2922588"/>
                <a:gd name="connsiteX3066" fmla="*/ 2719382 w 5984876"/>
                <a:gd name="connsiteY3066" fmla="*/ 1809744 h 2922588"/>
                <a:gd name="connsiteX3067" fmla="*/ 2715553 w 5984876"/>
                <a:gd name="connsiteY3067" fmla="*/ 1811330 h 2922588"/>
                <a:gd name="connsiteX3068" fmla="*/ 2716214 w 5984876"/>
                <a:gd name="connsiteY3068" fmla="*/ 1812926 h 2922588"/>
                <a:gd name="connsiteX3069" fmla="*/ 2706449 w 5984876"/>
                <a:gd name="connsiteY3069" fmla="*/ 1836499 h 2922588"/>
                <a:gd name="connsiteX3070" fmla="*/ 2704372 w 5984876"/>
                <a:gd name="connsiteY3070" fmla="*/ 1837360 h 2922588"/>
                <a:gd name="connsiteX3071" fmla="*/ 2705101 w 5984876"/>
                <a:gd name="connsiteY3071" fmla="*/ 1839119 h 2922588"/>
                <a:gd name="connsiteX3072" fmla="*/ 2695569 w 5984876"/>
                <a:gd name="connsiteY3072" fmla="*/ 1862131 h 2922588"/>
                <a:gd name="connsiteX3073" fmla="*/ 2693988 w 5984876"/>
                <a:gd name="connsiteY3073" fmla="*/ 1862786 h 2922588"/>
                <a:gd name="connsiteX3074" fmla="*/ 2695576 w 5984876"/>
                <a:gd name="connsiteY3074" fmla="*/ 1866900 h 2922588"/>
                <a:gd name="connsiteX3075" fmla="*/ 2686044 w 5984876"/>
                <a:gd name="connsiteY3075" fmla="*/ 1891596 h 2922588"/>
                <a:gd name="connsiteX3076" fmla="*/ 2684927 w 5984876"/>
                <a:gd name="connsiteY3076" fmla="*/ 1892092 h 2922588"/>
                <a:gd name="connsiteX3077" fmla="*/ 2686052 w 5984876"/>
                <a:gd name="connsiteY3077" fmla="*/ 1894682 h 2922588"/>
                <a:gd name="connsiteX3078" fmla="*/ 2676055 w 5984876"/>
                <a:gd name="connsiteY3078" fmla="*/ 1917694 h 2922588"/>
                <a:gd name="connsiteX3079" fmla="*/ 2672599 w 5984876"/>
                <a:gd name="connsiteY3079" fmla="*/ 1919059 h 2922588"/>
                <a:gd name="connsiteX3080" fmla="*/ 2673351 w 5984876"/>
                <a:gd name="connsiteY3080" fmla="*/ 1920875 h 2922588"/>
                <a:gd name="connsiteX3081" fmla="*/ 2663586 w 5984876"/>
                <a:gd name="connsiteY3081" fmla="*/ 1944449 h 2922588"/>
                <a:gd name="connsiteX3082" fmla="*/ 2661699 w 5984876"/>
                <a:gd name="connsiteY3082" fmla="*/ 1945231 h 2922588"/>
                <a:gd name="connsiteX3083" fmla="*/ 2663826 w 5984876"/>
                <a:gd name="connsiteY3083" fmla="*/ 1950244 h 2922588"/>
                <a:gd name="connsiteX3084" fmla="*/ 2654112 w 5984876"/>
                <a:gd name="connsiteY3084" fmla="*/ 1973139 h 2922588"/>
                <a:gd name="connsiteX3085" fmla="*/ 2655889 w 5984876"/>
                <a:gd name="connsiteY3085" fmla="*/ 1977231 h 2922588"/>
                <a:gd name="connsiteX3086" fmla="*/ 2645892 w 5984876"/>
                <a:gd name="connsiteY3086" fmla="*/ 2000243 h 2922588"/>
                <a:gd name="connsiteX3087" fmla="*/ 2644317 w 5984876"/>
                <a:gd name="connsiteY3087" fmla="*/ 2000865 h 2922588"/>
                <a:gd name="connsiteX3088" fmla="*/ 2646363 w 5984876"/>
                <a:gd name="connsiteY3088" fmla="*/ 2005806 h 2922588"/>
                <a:gd name="connsiteX3089" fmla="*/ 2636831 w 5984876"/>
                <a:gd name="connsiteY3089" fmla="*/ 2028818 h 2922588"/>
                <a:gd name="connsiteX3090" fmla="*/ 2635431 w 5984876"/>
                <a:gd name="connsiteY3090" fmla="*/ 2029398 h 2922588"/>
                <a:gd name="connsiteX3091" fmla="*/ 2636838 w 5984876"/>
                <a:gd name="connsiteY3091" fmla="*/ 2032794 h 2922588"/>
                <a:gd name="connsiteX3092" fmla="*/ 2627306 w 5984876"/>
                <a:gd name="connsiteY3092" fmla="*/ 2055806 h 2922588"/>
                <a:gd name="connsiteX3093" fmla="*/ 2625345 w 5984876"/>
                <a:gd name="connsiteY3093" fmla="*/ 2056618 h 2922588"/>
                <a:gd name="connsiteX3094" fmla="*/ 2627313 w 5984876"/>
                <a:gd name="connsiteY3094" fmla="*/ 2061369 h 2922588"/>
                <a:gd name="connsiteX3095" fmla="*/ 2618520 w 5984876"/>
                <a:gd name="connsiteY3095" fmla="*/ 2082597 h 2922588"/>
                <a:gd name="connsiteX3096" fmla="*/ 2620964 w 5984876"/>
                <a:gd name="connsiteY3096" fmla="*/ 2088356 h 2922588"/>
                <a:gd name="connsiteX3097" fmla="*/ 2611199 w 5984876"/>
                <a:gd name="connsiteY3097" fmla="*/ 2111368 h 2922588"/>
                <a:gd name="connsiteX3098" fmla="*/ 2609389 w 5984876"/>
                <a:gd name="connsiteY3098" fmla="*/ 2112100 h 2922588"/>
                <a:gd name="connsiteX3099" fmla="*/ 2611439 w 5984876"/>
                <a:gd name="connsiteY3099" fmla="*/ 2116931 h 2922588"/>
                <a:gd name="connsiteX3100" fmla="*/ 2601674 w 5984876"/>
                <a:gd name="connsiteY3100" fmla="*/ 2139943 h 2922588"/>
                <a:gd name="connsiteX3101" fmla="*/ 2600702 w 5984876"/>
                <a:gd name="connsiteY3101" fmla="*/ 2140336 h 2922588"/>
                <a:gd name="connsiteX3102" fmla="*/ 2603501 w 5984876"/>
                <a:gd name="connsiteY3102" fmla="*/ 2147094 h 2922588"/>
                <a:gd name="connsiteX3103" fmla="*/ 2595065 w 5984876"/>
                <a:gd name="connsiteY3103" fmla="*/ 2167459 h 2922588"/>
                <a:gd name="connsiteX3104" fmla="*/ 2597151 w 5984876"/>
                <a:gd name="connsiteY3104" fmla="*/ 2172494 h 2922588"/>
                <a:gd name="connsiteX3105" fmla="*/ 2587619 w 5984876"/>
                <a:gd name="connsiteY3105" fmla="*/ 2195506 h 2922588"/>
                <a:gd name="connsiteX3106" fmla="*/ 2585097 w 5984876"/>
                <a:gd name="connsiteY3106" fmla="*/ 2196551 h 2922588"/>
                <a:gd name="connsiteX3107" fmla="*/ 2587626 w 5984876"/>
                <a:gd name="connsiteY3107" fmla="*/ 2202656 h 2922588"/>
                <a:gd name="connsiteX3108" fmla="*/ 2578404 w 5984876"/>
                <a:gd name="connsiteY3108" fmla="*/ 2224921 h 2922588"/>
                <a:gd name="connsiteX3109" fmla="*/ 2581276 w 5984876"/>
                <a:gd name="connsiteY3109" fmla="*/ 2232025 h 2922588"/>
                <a:gd name="connsiteX3110" fmla="*/ 2572130 w 5984876"/>
                <a:gd name="connsiteY3110" fmla="*/ 2254644 h 2922588"/>
                <a:gd name="connsiteX3111" fmla="*/ 2574926 w 5984876"/>
                <a:gd name="connsiteY3111" fmla="*/ 2261394 h 2922588"/>
                <a:gd name="connsiteX3112" fmla="*/ 2565669 w 5984876"/>
                <a:gd name="connsiteY3112" fmla="*/ 2283742 h 2922588"/>
                <a:gd name="connsiteX3113" fmla="*/ 2568577 w 5984876"/>
                <a:gd name="connsiteY3113" fmla="*/ 2290763 h 2922588"/>
                <a:gd name="connsiteX3114" fmla="*/ 2561187 w 5984876"/>
                <a:gd name="connsiteY3114" fmla="*/ 2308603 h 2922588"/>
                <a:gd name="connsiteX3115" fmla="*/ 2565401 w 5984876"/>
                <a:gd name="connsiteY3115" fmla="*/ 2318545 h 2922588"/>
                <a:gd name="connsiteX3116" fmla="*/ 2556169 w 5984876"/>
                <a:gd name="connsiteY3116" fmla="*/ 2340326 h 2922588"/>
                <a:gd name="connsiteX3117" fmla="*/ 2559052 w 5984876"/>
                <a:gd name="connsiteY3117" fmla="*/ 2347119 h 2922588"/>
                <a:gd name="connsiteX3118" fmla="*/ 2549287 w 5984876"/>
                <a:gd name="connsiteY3118" fmla="*/ 2370131 h 2922588"/>
                <a:gd name="connsiteX3119" fmla="*/ 2548878 w 5984876"/>
                <a:gd name="connsiteY3119" fmla="*/ 2370296 h 2922588"/>
                <a:gd name="connsiteX3120" fmla="*/ 2551114 w 5984876"/>
                <a:gd name="connsiteY3120" fmla="*/ 2375694 h 2922588"/>
                <a:gd name="connsiteX3121" fmla="*/ 2541692 w 5984876"/>
                <a:gd name="connsiteY3121" fmla="*/ 2398441 h 2922588"/>
                <a:gd name="connsiteX3122" fmla="*/ 2544764 w 5984876"/>
                <a:gd name="connsiteY3122" fmla="*/ 2405857 h 2922588"/>
                <a:gd name="connsiteX3123" fmla="*/ 2537258 w 5984876"/>
                <a:gd name="connsiteY3123" fmla="*/ 2423978 h 2922588"/>
                <a:gd name="connsiteX3124" fmla="*/ 2541588 w 5984876"/>
                <a:gd name="connsiteY3124" fmla="*/ 2434431 h 2922588"/>
                <a:gd name="connsiteX3125" fmla="*/ 2533425 w 5984876"/>
                <a:gd name="connsiteY3125" fmla="*/ 2454138 h 2922588"/>
                <a:gd name="connsiteX3126" fmla="*/ 2538414 w 5984876"/>
                <a:gd name="connsiteY3126" fmla="*/ 2466182 h 2922588"/>
                <a:gd name="connsiteX3127" fmla="*/ 2529259 w 5984876"/>
                <a:gd name="connsiteY3127" fmla="*/ 2488285 h 2922588"/>
                <a:gd name="connsiteX3128" fmla="*/ 2532063 w 5984876"/>
                <a:gd name="connsiteY3128" fmla="*/ 2495550 h 2922588"/>
                <a:gd name="connsiteX3129" fmla="*/ 2524347 w 5984876"/>
                <a:gd name="connsiteY3129" fmla="*/ 2515542 h 2922588"/>
                <a:gd name="connsiteX3130" fmla="*/ 2528888 w 5984876"/>
                <a:gd name="connsiteY3130" fmla="*/ 2526506 h 2922588"/>
                <a:gd name="connsiteX3131" fmla="*/ 2521272 w 5984876"/>
                <a:gd name="connsiteY3131" fmla="*/ 2544892 h 2922588"/>
                <a:gd name="connsiteX3132" fmla="*/ 2525713 w 5984876"/>
                <a:gd name="connsiteY3132" fmla="*/ 2555875 h 2922588"/>
                <a:gd name="connsiteX3133" fmla="*/ 2518135 w 5984876"/>
                <a:gd name="connsiteY3133" fmla="*/ 2574615 h 2922588"/>
                <a:gd name="connsiteX3134" fmla="*/ 2522538 w 5984876"/>
                <a:gd name="connsiteY3134" fmla="*/ 2585244 h 2922588"/>
                <a:gd name="connsiteX3135" fmla="*/ 2514648 w 5984876"/>
                <a:gd name="connsiteY3135" fmla="*/ 2604292 h 2922588"/>
                <a:gd name="connsiteX3136" fmla="*/ 2519364 w 5984876"/>
                <a:gd name="connsiteY3136" fmla="*/ 2615406 h 2922588"/>
                <a:gd name="connsiteX3137" fmla="*/ 2511714 w 5984876"/>
                <a:gd name="connsiteY3137" fmla="*/ 2633435 h 2922588"/>
                <a:gd name="connsiteX3138" fmla="*/ 2516189 w 5984876"/>
                <a:gd name="connsiteY3138" fmla="*/ 2643981 h 2922588"/>
                <a:gd name="connsiteX3139" fmla="*/ 2507528 w 5984876"/>
                <a:gd name="connsiteY3139" fmla="*/ 2664391 h 2922588"/>
                <a:gd name="connsiteX3140" fmla="*/ 2513014 w 5984876"/>
                <a:gd name="connsiteY3140" fmla="*/ 2677319 h 2922588"/>
                <a:gd name="connsiteX3141" fmla="*/ 2506858 w 5984876"/>
                <a:gd name="connsiteY3141" fmla="*/ 2691826 h 2922588"/>
                <a:gd name="connsiteX3142" fmla="*/ 2513014 w 5984876"/>
                <a:gd name="connsiteY3142" fmla="*/ 2706688 h 2922588"/>
                <a:gd name="connsiteX3143" fmla="*/ 2505290 w 5984876"/>
                <a:gd name="connsiteY3143" fmla="*/ 2725335 h 2922588"/>
                <a:gd name="connsiteX3144" fmla="*/ 2509839 w 5984876"/>
                <a:gd name="connsiteY3144" fmla="*/ 2736056 h 2922588"/>
                <a:gd name="connsiteX3145" fmla="*/ 2503503 w 5984876"/>
                <a:gd name="connsiteY3145" fmla="*/ 2750988 h 2922588"/>
                <a:gd name="connsiteX3146" fmla="*/ 2509839 w 5984876"/>
                <a:gd name="connsiteY3146" fmla="*/ 2767012 h 2922588"/>
                <a:gd name="connsiteX3147" fmla="*/ 2501250 w 5984876"/>
                <a:gd name="connsiteY3147" fmla="*/ 2788733 h 2922588"/>
                <a:gd name="connsiteX3148" fmla="*/ 2505076 w 5984876"/>
                <a:gd name="connsiteY3148" fmla="*/ 2797969 h 2922588"/>
                <a:gd name="connsiteX3149" fmla="*/ 2498829 w 5984876"/>
                <a:gd name="connsiteY3149" fmla="*/ 2813050 h 2922588"/>
                <a:gd name="connsiteX3150" fmla="*/ 2505076 w 5984876"/>
                <a:gd name="connsiteY3150" fmla="*/ 2828131 h 2922588"/>
                <a:gd name="connsiteX3151" fmla="*/ 2498500 w 5984876"/>
                <a:gd name="connsiteY3151" fmla="*/ 2844006 h 2922588"/>
                <a:gd name="connsiteX3152" fmla="*/ 2505076 w 5984876"/>
                <a:gd name="connsiteY3152" fmla="*/ 2859881 h 2922588"/>
                <a:gd name="connsiteX3153" fmla="*/ 2498829 w 5984876"/>
                <a:gd name="connsiteY3153" fmla="*/ 2874963 h 2922588"/>
                <a:gd name="connsiteX3154" fmla="*/ 2505076 w 5984876"/>
                <a:gd name="connsiteY3154" fmla="*/ 2890044 h 2922588"/>
                <a:gd name="connsiteX3155" fmla="*/ 2472532 w 5984876"/>
                <a:gd name="connsiteY3155" fmla="*/ 2922588 h 2922588"/>
                <a:gd name="connsiteX3156" fmla="*/ 2439988 w 5984876"/>
                <a:gd name="connsiteY3156" fmla="*/ 2890044 h 2922588"/>
                <a:gd name="connsiteX3157" fmla="*/ 2446235 w 5984876"/>
                <a:gd name="connsiteY3157" fmla="*/ 2874963 h 2922588"/>
                <a:gd name="connsiteX3158" fmla="*/ 2439988 w 5984876"/>
                <a:gd name="connsiteY3158" fmla="*/ 2859881 h 2922588"/>
                <a:gd name="connsiteX3159" fmla="*/ 2446563 w 5984876"/>
                <a:gd name="connsiteY3159" fmla="*/ 2844006 h 2922588"/>
                <a:gd name="connsiteX3160" fmla="*/ 2439988 w 5984876"/>
                <a:gd name="connsiteY3160" fmla="*/ 2828131 h 2922588"/>
                <a:gd name="connsiteX3161" fmla="*/ 2446234 w 5984876"/>
                <a:gd name="connsiteY3161" fmla="*/ 2813050 h 2922588"/>
                <a:gd name="connsiteX3162" fmla="*/ 2439988 w 5984876"/>
                <a:gd name="connsiteY3162" fmla="*/ 2797969 h 2922588"/>
                <a:gd name="connsiteX3163" fmla="*/ 2447875 w 5984876"/>
                <a:gd name="connsiteY3163" fmla="*/ 2778928 h 2922588"/>
                <a:gd name="connsiteX3164" fmla="*/ 2443163 w 5984876"/>
                <a:gd name="connsiteY3164" fmla="*/ 2767012 h 2922588"/>
                <a:gd name="connsiteX3165" fmla="*/ 2449499 w 5984876"/>
                <a:gd name="connsiteY3165" fmla="*/ 2750988 h 2922588"/>
                <a:gd name="connsiteX3166" fmla="*/ 2443163 w 5984876"/>
                <a:gd name="connsiteY3166" fmla="*/ 2736056 h 2922588"/>
                <a:gd name="connsiteX3167" fmla="*/ 2450925 w 5984876"/>
                <a:gd name="connsiteY3167" fmla="*/ 2717762 h 2922588"/>
                <a:gd name="connsiteX3168" fmla="*/ 2446338 w 5984876"/>
                <a:gd name="connsiteY3168" fmla="*/ 2706688 h 2922588"/>
                <a:gd name="connsiteX3169" fmla="*/ 2452494 w 5984876"/>
                <a:gd name="connsiteY3169" fmla="*/ 2691826 h 2922588"/>
                <a:gd name="connsiteX3170" fmla="*/ 2446338 w 5984876"/>
                <a:gd name="connsiteY3170" fmla="*/ 2677319 h 2922588"/>
                <a:gd name="connsiteX3171" fmla="*/ 2454998 w 5984876"/>
                <a:gd name="connsiteY3171" fmla="*/ 2656908 h 2922588"/>
                <a:gd name="connsiteX3172" fmla="*/ 2449513 w 5984876"/>
                <a:gd name="connsiteY3172" fmla="*/ 2643981 h 2922588"/>
                <a:gd name="connsiteX3173" fmla="*/ 2457163 w 5984876"/>
                <a:gd name="connsiteY3173" fmla="*/ 2625952 h 2922588"/>
                <a:gd name="connsiteX3174" fmla="*/ 2452688 w 5984876"/>
                <a:gd name="connsiteY3174" fmla="*/ 2615406 h 2922588"/>
                <a:gd name="connsiteX3175" fmla="*/ 2461420 w 5984876"/>
                <a:gd name="connsiteY3175" fmla="*/ 2594828 h 2922588"/>
                <a:gd name="connsiteX3176" fmla="*/ 2457450 w 5984876"/>
                <a:gd name="connsiteY3176" fmla="*/ 2585244 h 2922588"/>
                <a:gd name="connsiteX3177" fmla="*/ 2465066 w 5984876"/>
                <a:gd name="connsiteY3177" fmla="*/ 2566857 h 2922588"/>
                <a:gd name="connsiteX3178" fmla="*/ 2460625 w 5984876"/>
                <a:gd name="connsiteY3178" fmla="*/ 2555875 h 2922588"/>
                <a:gd name="connsiteX3179" fmla="*/ 2468202 w 5984876"/>
                <a:gd name="connsiteY3179" fmla="*/ 2537135 h 2922588"/>
                <a:gd name="connsiteX3180" fmla="*/ 2463800 w 5984876"/>
                <a:gd name="connsiteY3180" fmla="*/ 2526506 h 2922588"/>
                <a:gd name="connsiteX3181" fmla="*/ 2471628 w 5984876"/>
                <a:gd name="connsiteY3181" fmla="*/ 2507606 h 2922588"/>
                <a:gd name="connsiteX3182" fmla="*/ 2466975 w 5984876"/>
                <a:gd name="connsiteY3182" fmla="*/ 2495550 h 2922588"/>
                <a:gd name="connsiteX3183" fmla="*/ 2474374 w 5984876"/>
                <a:gd name="connsiteY3183" fmla="*/ 2476380 h 2922588"/>
                <a:gd name="connsiteX3184" fmla="*/ 2470150 w 5984876"/>
                <a:gd name="connsiteY3184" fmla="*/ 2466182 h 2922588"/>
                <a:gd name="connsiteX3185" fmla="*/ 2479901 w 5984876"/>
                <a:gd name="connsiteY3185" fmla="*/ 2442641 h 2922588"/>
                <a:gd name="connsiteX3186" fmla="*/ 2476500 w 5984876"/>
                <a:gd name="connsiteY3186" fmla="*/ 2434431 h 2922588"/>
                <a:gd name="connsiteX3187" fmla="*/ 2484006 w 5984876"/>
                <a:gd name="connsiteY3187" fmla="*/ 2416310 h 2922588"/>
                <a:gd name="connsiteX3188" fmla="*/ 2479676 w 5984876"/>
                <a:gd name="connsiteY3188" fmla="*/ 2405857 h 2922588"/>
                <a:gd name="connsiteX3189" fmla="*/ 2489098 w 5984876"/>
                <a:gd name="connsiteY3189" fmla="*/ 2383110 h 2922588"/>
                <a:gd name="connsiteX3190" fmla="*/ 2486026 w 5984876"/>
                <a:gd name="connsiteY3190" fmla="*/ 2375694 h 2922588"/>
                <a:gd name="connsiteX3191" fmla="*/ 2495152 w 5984876"/>
                <a:gd name="connsiteY3191" fmla="*/ 2353661 h 2922588"/>
                <a:gd name="connsiteX3192" fmla="*/ 2492376 w 5984876"/>
                <a:gd name="connsiteY3192" fmla="*/ 2347119 h 2922588"/>
                <a:gd name="connsiteX3193" fmla="*/ 2500023 w 5984876"/>
                <a:gd name="connsiteY3193" fmla="*/ 2329097 h 2922588"/>
                <a:gd name="connsiteX3194" fmla="*/ 2495551 w 5984876"/>
                <a:gd name="connsiteY3194" fmla="*/ 2318545 h 2922588"/>
                <a:gd name="connsiteX3195" fmla="*/ 2504582 w 5984876"/>
                <a:gd name="connsiteY3195" fmla="*/ 2297236 h 2922588"/>
                <a:gd name="connsiteX3196" fmla="*/ 2501901 w 5984876"/>
                <a:gd name="connsiteY3196" fmla="*/ 2290763 h 2922588"/>
                <a:gd name="connsiteX3197" fmla="*/ 2511665 w 5984876"/>
                <a:gd name="connsiteY3197" fmla="*/ 2267189 h 2922588"/>
                <a:gd name="connsiteX3198" fmla="*/ 2512154 w 5984876"/>
                <a:gd name="connsiteY3198" fmla="*/ 2266987 h 2922588"/>
                <a:gd name="connsiteX3199" fmla="*/ 2509838 w 5984876"/>
                <a:gd name="connsiteY3199" fmla="*/ 2261394 h 2922588"/>
                <a:gd name="connsiteX3200" fmla="*/ 2519060 w 5984876"/>
                <a:gd name="connsiteY3200" fmla="*/ 2239129 h 2922588"/>
                <a:gd name="connsiteX3201" fmla="*/ 2516188 w 5984876"/>
                <a:gd name="connsiteY3201" fmla="*/ 2232025 h 2922588"/>
                <a:gd name="connsiteX3202" fmla="*/ 2525334 w 5984876"/>
                <a:gd name="connsiteY3202" fmla="*/ 2209406 h 2922588"/>
                <a:gd name="connsiteX3203" fmla="*/ 2522538 w 5984876"/>
                <a:gd name="connsiteY3203" fmla="*/ 2202656 h 2922588"/>
                <a:gd name="connsiteX3204" fmla="*/ 2532070 w 5984876"/>
                <a:gd name="connsiteY3204" fmla="*/ 2179644 h 2922588"/>
                <a:gd name="connsiteX3205" fmla="*/ 2534592 w 5984876"/>
                <a:gd name="connsiteY3205" fmla="*/ 2178599 h 2922588"/>
                <a:gd name="connsiteX3206" fmla="*/ 2532063 w 5984876"/>
                <a:gd name="connsiteY3206" fmla="*/ 2172494 h 2922588"/>
                <a:gd name="connsiteX3207" fmla="*/ 2540498 w 5984876"/>
                <a:gd name="connsiteY3207" fmla="*/ 2152128 h 2922588"/>
                <a:gd name="connsiteX3208" fmla="*/ 2538413 w 5984876"/>
                <a:gd name="connsiteY3208" fmla="*/ 2147094 h 2922588"/>
                <a:gd name="connsiteX3209" fmla="*/ 2547872 w 5984876"/>
                <a:gd name="connsiteY3209" fmla="*/ 2124257 h 2922588"/>
                <a:gd name="connsiteX3210" fmla="*/ 2544763 w 5984876"/>
                <a:gd name="connsiteY3210" fmla="*/ 2116931 h 2922588"/>
                <a:gd name="connsiteX3211" fmla="*/ 2554527 w 5984876"/>
                <a:gd name="connsiteY3211" fmla="*/ 2093919 h 2922588"/>
                <a:gd name="connsiteX3212" fmla="*/ 2556338 w 5984876"/>
                <a:gd name="connsiteY3212" fmla="*/ 2093187 h 2922588"/>
                <a:gd name="connsiteX3213" fmla="*/ 2554288 w 5984876"/>
                <a:gd name="connsiteY3213" fmla="*/ 2088356 h 2922588"/>
                <a:gd name="connsiteX3214" fmla="*/ 2563961 w 5984876"/>
                <a:gd name="connsiteY3214" fmla="*/ 2065560 h 2922588"/>
                <a:gd name="connsiteX3215" fmla="*/ 2562225 w 5984876"/>
                <a:gd name="connsiteY3215" fmla="*/ 2061369 h 2922588"/>
                <a:gd name="connsiteX3216" fmla="*/ 2571757 w 5984876"/>
                <a:gd name="connsiteY3216" fmla="*/ 2038357 h 2922588"/>
                <a:gd name="connsiteX3217" fmla="*/ 2573718 w 5984876"/>
                <a:gd name="connsiteY3217" fmla="*/ 2037544 h 2922588"/>
                <a:gd name="connsiteX3218" fmla="*/ 2571750 w 5984876"/>
                <a:gd name="connsiteY3218" fmla="*/ 2032794 h 2922588"/>
                <a:gd name="connsiteX3219" fmla="*/ 2581282 w 5984876"/>
                <a:gd name="connsiteY3219" fmla="*/ 2009782 h 2922588"/>
                <a:gd name="connsiteX3220" fmla="*/ 2582681 w 5984876"/>
                <a:gd name="connsiteY3220" fmla="*/ 2009202 h 2922588"/>
                <a:gd name="connsiteX3221" fmla="*/ 2581275 w 5984876"/>
                <a:gd name="connsiteY3221" fmla="*/ 2005806 h 2922588"/>
                <a:gd name="connsiteX3222" fmla="*/ 2590433 w 5984876"/>
                <a:gd name="connsiteY3222" fmla="*/ 1983695 h 2922588"/>
                <a:gd name="connsiteX3223" fmla="*/ 2587625 w 5984876"/>
                <a:gd name="connsiteY3223" fmla="*/ 1977231 h 2922588"/>
                <a:gd name="connsiteX3224" fmla="*/ 2597622 w 5984876"/>
                <a:gd name="connsiteY3224" fmla="*/ 1954219 h 2922588"/>
                <a:gd name="connsiteX3225" fmla="*/ 2598662 w 5984876"/>
                <a:gd name="connsiteY3225" fmla="*/ 1953808 h 2922588"/>
                <a:gd name="connsiteX3226" fmla="*/ 2597150 w 5984876"/>
                <a:gd name="connsiteY3226" fmla="*/ 1950244 h 2922588"/>
                <a:gd name="connsiteX3227" fmla="*/ 2606914 w 5984876"/>
                <a:gd name="connsiteY3227" fmla="*/ 1927232 h 2922588"/>
                <a:gd name="connsiteX3228" fmla="*/ 2608965 w 5984876"/>
                <a:gd name="connsiteY3228" fmla="*/ 1926403 h 2922588"/>
                <a:gd name="connsiteX3229" fmla="*/ 2606675 w 5984876"/>
                <a:gd name="connsiteY3229" fmla="*/ 1920875 h 2922588"/>
                <a:gd name="connsiteX3230" fmla="*/ 2616439 w 5984876"/>
                <a:gd name="connsiteY3230" fmla="*/ 1897301 h 2922588"/>
                <a:gd name="connsiteX3231" fmla="*/ 2618547 w 5984876"/>
                <a:gd name="connsiteY3231" fmla="*/ 1896428 h 2922588"/>
                <a:gd name="connsiteX3232" fmla="*/ 2617788 w 5984876"/>
                <a:gd name="connsiteY3232" fmla="*/ 1894682 h 2922588"/>
                <a:gd name="connsiteX3233" fmla="*/ 2627785 w 5984876"/>
                <a:gd name="connsiteY3233" fmla="*/ 1871670 h 2922588"/>
                <a:gd name="connsiteX3234" fmla="*/ 2631728 w 5984876"/>
                <a:gd name="connsiteY3234" fmla="*/ 1870112 h 2922588"/>
                <a:gd name="connsiteX3235" fmla="*/ 2630488 w 5984876"/>
                <a:gd name="connsiteY3235" fmla="*/ 1866900 h 2922588"/>
                <a:gd name="connsiteX3236" fmla="*/ 2640020 w 5984876"/>
                <a:gd name="connsiteY3236" fmla="*/ 1842204 h 2922588"/>
                <a:gd name="connsiteX3237" fmla="*/ 2641093 w 5984876"/>
                <a:gd name="connsiteY3237" fmla="*/ 1841727 h 2922588"/>
                <a:gd name="connsiteX3238" fmla="*/ 2640013 w 5984876"/>
                <a:gd name="connsiteY3238" fmla="*/ 1839119 h 2922588"/>
                <a:gd name="connsiteX3239" fmla="*/ 2649545 w 5984876"/>
                <a:gd name="connsiteY3239" fmla="*/ 1816107 h 2922588"/>
                <a:gd name="connsiteX3240" fmla="*/ 2650663 w 5984876"/>
                <a:gd name="connsiteY3240" fmla="*/ 1815643 h 2922588"/>
                <a:gd name="connsiteX3241" fmla="*/ 2649538 w 5984876"/>
                <a:gd name="connsiteY3241" fmla="*/ 1812926 h 2922588"/>
                <a:gd name="connsiteX3242" fmla="*/ 2659302 w 5984876"/>
                <a:gd name="connsiteY3242" fmla="*/ 1789352 h 2922588"/>
                <a:gd name="connsiteX3243" fmla="*/ 2664090 w 5984876"/>
                <a:gd name="connsiteY3243" fmla="*/ 1787369 h 2922588"/>
                <a:gd name="connsiteX3244" fmla="*/ 2663826 w 5984876"/>
                <a:gd name="connsiteY3244" fmla="*/ 1786732 h 2922588"/>
                <a:gd name="connsiteX3245" fmla="*/ 2673358 w 5984876"/>
                <a:gd name="connsiteY3245" fmla="*/ 1763720 h 2922588"/>
                <a:gd name="connsiteX3246" fmla="*/ 2674939 w 5984876"/>
                <a:gd name="connsiteY3246" fmla="*/ 1763064 h 2922588"/>
                <a:gd name="connsiteX3247" fmla="*/ 2673351 w 5984876"/>
                <a:gd name="connsiteY3247" fmla="*/ 1758950 h 2922588"/>
                <a:gd name="connsiteX3248" fmla="*/ 2682883 w 5984876"/>
                <a:gd name="connsiteY3248" fmla="*/ 1734254 h 2922588"/>
                <a:gd name="connsiteX3249" fmla="*/ 2686637 w 5984876"/>
                <a:gd name="connsiteY3249" fmla="*/ 1732585 h 2922588"/>
                <a:gd name="connsiteX3250" fmla="*/ 2686051 w 5984876"/>
                <a:gd name="connsiteY3250" fmla="*/ 1731169 h 2922588"/>
                <a:gd name="connsiteX3251" fmla="*/ 2695583 w 5984876"/>
                <a:gd name="connsiteY3251" fmla="*/ 1708157 h 2922588"/>
                <a:gd name="connsiteX3252" fmla="*/ 2696679 w 5984876"/>
                <a:gd name="connsiteY3252" fmla="*/ 1707702 h 2922588"/>
                <a:gd name="connsiteX3253" fmla="*/ 2695576 w 5984876"/>
                <a:gd name="connsiteY3253" fmla="*/ 1704975 h 2922588"/>
                <a:gd name="connsiteX3254" fmla="*/ 2705108 w 5984876"/>
                <a:gd name="connsiteY3254" fmla="*/ 1681401 h 2922588"/>
                <a:gd name="connsiteX3255" fmla="*/ 2708735 w 5984876"/>
                <a:gd name="connsiteY3255" fmla="*/ 1679862 h 2922588"/>
                <a:gd name="connsiteX3256" fmla="*/ 2708276 w 5984876"/>
                <a:gd name="connsiteY3256" fmla="*/ 1678781 h 2922588"/>
                <a:gd name="connsiteX3257" fmla="*/ 2718040 w 5984876"/>
                <a:gd name="connsiteY3257" fmla="*/ 1655769 h 2922588"/>
                <a:gd name="connsiteX3258" fmla="*/ 2723033 w 5984876"/>
                <a:gd name="connsiteY3258" fmla="*/ 1653750 h 2922588"/>
                <a:gd name="connsiteX3259" fmla="*/ 2722563 w 5984876"/>
                <a:gd name="connsiteY3259" fmla="*/ 1652588 h 2922588"/>
                <a:gd name="connsiteX3260" fmla="*/ 2732095 w 5984876"/>
                <a:gd name="connsiteY3260" fmla="*/ 1629014 h 2922588"/>
                <a:gd name="connsiteX3261" fmla="*/ 2735712 w 5984876"/>
                <a:gd name="connsiteY3261" fmla="*/ 1627479 h 2922588"/>
                <a:gd name="connsiteX3262" fmla="*/ 2735263 w 5984876"/>
                <a:gd name="connsiteY3262" fmla="*/ 1626394 h 2922588"/>
                <a:gd name="connsiteX3263" fmla="*/ 2744795 w 5984876"/>
                <a:gd name="connsiteY3263" fmla="*/ 1603382 h 2922588"/>
                <a:gd name="connsiteX3264" fmla="*/ 2748610 w 5984876"/>
                <a:gd name="connsiteY3264" fmla="*/ 1601801 h 2922588"/>
                <a:gd name="connsiteX3265" fmla="*/ 2747963 w 5984876"/>
                <a:gd name="connsiteY3265" fmla="*/ 1600200 h 2922588"/>
                <a:gd name="connsiteX3266" fmla="*/ 2757495 w 5984876"/>
                <a:gd name="connsiteY3266" fmla="*/ 1576626 h 2922588"/>
                <a:gd name="connsiteX3267" fmla="*/ 2760815 w 5984876"/>
                <a:gd name="connsiteY3267" fmla="*/ 1575217 h 2922588"/>
                <a:gd name="connsiteX3268" fmla="*/ 2770427 w 5984876"/>
                <a:gd name="connsiteY3268" fmla="*/ 1551459 h 2922588"/>
                <a:gd name="connsiteX3269" fmla="*/ 2775656 w 5984876"/>
                <a:gd name="connsiteY3269" fmla="*/ 1549241 h 2922588"/>
                <a:gd name="connsiteX3270" fmla="*/ 2784482 w 5984876"/>
                <a:gd name="connsiteY3270" fmla="*/ 1527414 h 2922588"/>
                <a:gd name="connsiteX3271" fmla="*/ 2788099 w 5984876"/>
                <a:gd name="connsiteY3271" fmla="*/ 1525879 h 2922588"/>
                <a:gd name="connsiteX3272" fmla="*/ 2787650 w 5984876"/>
                <a:gd name="connsiteY3272" fmla="*/ 1524794 h 2922588"/>
                <a:gd name="connsiteX3273" fmla="*/ 2797182 w 5984876"/>
                <a:gd name="connsiteY3273" fmla="*/ 1501782 h 2922588"/>
                <a:gd name="connsiteX3274" fmla="*/ 2800730 w 5984876"/>
                <a:gd name="connsiteY3274" fmla="*/ 1500312 h 2922588"/>
                <a:gd name="connsiteX3275" fmla="*/ 2800350 w 5984876"/>
                <a:gd name="connsiteY3275" fmla="*/ 1499394 h 2922588"/>
                <a:gd name="connsiteX3276" fmla="*/ 2809882 w 5984876"/>
                <a:gd name="connsiteY3276" fmla="*/ 1476382 h 2922588"/>
                <a:gd name="connsiteX3277" fmla="*/ 2813329 w 5984876"/>
                <a:gd name="connsiteY3277" fmla="*/ 1474954 h 2922588"/>
                <a:gd name="connsiteX3278" fmla="*/ 2823279 w 5984876"/>
                <a:gd name="connsiteY3278" fmla="*/ 1452570 h 2922588"/>
                <a:gd name="connsiteX3279" fmla="*/ 2830712 w 5984876"/>
                <a:gd name="connsiteY3279" fmla="*/ 1449701 h 2922588"/>
                <a:gd name="connsiteX3280" fmla="*/ 2840045 w 5984876"/>
                <a:gd name="connsiteY3280" fmla="*/ 1427170 h 2922588"/>
                <a:gd name="connsiteX3281" fmla="*/ 2844155 w 5984876"/>
                <a:gd name="connsiteY3281" fmla="*/ 1425467 h 2922588"/>
                <a:gd name="connsiteX3282" fmla="*/ 2843213 w 5984876"/>
                <a:gd name="connsiteY3282" fmla="*/ 1423194 h 2922588"/>
                <a:gd name="connsiteX3283" fmla="*/ 2852745 w 5984876"/>
                <a:gd name="connsiteY3283" fmla="*/ 1400182 h 2922588"/>
                <a:gd name="connsiteX3284" fmla="*/ 2860846 w 5984876"/>
                <a:gd name="connsiteY3284" fmla="*/ 1396826 h 2922588"/>
                <a:gd name="connsiteX3285" fmla="*/ 2868852 w 5984876"/>
                <a:gd name="connsiteY3285" fmla="*/ 1377957 h 2922588"/>
                <a:gd name="connsiteX3286" fmla="*/ 2876856 w 5984876"/>
                <a:gd name="connsiteY3286" fmla="*/ 1374720 h 2922588"/>
                <a:gd name="connsiteX3287" fmla="*/ 2876550 w 5984876"/>
                <a:gd name="connsiteY3287" fmla="*/ 1373981 h 2922588"/>
                <a:gd name="connsiteX3288" fmla="*/ 2886082 w 5984876"/>
                <a:gd name="connsiteY3288" fmla="*/ 1350969 h 2922588"/>
                <a:gd name="connsiteX3289" fmla="*/ 2890300 w 5984876"/>
                <a:gd name="connsiteY3289" fmla="*/ 1349221 h 2922588"/>
                <a:gd name="connsiteX3290" fmla="*/ 2898782 w 5984876"/>
                <a:gd name="connsiteY3290" fmla="*/ 1328744 h 2922588"/>
                <a:gd name="connsiteX3291" fmla="*/ 2905613 w 5984876"/>
                <a:gd name="connsiteY3291" fmla="*/ 1325914 h 2922588"/>
                <a:gd name="connsiteX3292" fmla="*/ 2914889 w 5984876"/>
                <a:gd name="connsiteY3292" fmla="*/ 1302454 h 2922588"/>
                <a:gd name="connsiteX3293" fmla="*/ 2924320 w 5984876"/>
                <a:gd name="connsiteY3293" fmla="*/ 1298362 h 2922588"/>
                <a:gd name="connsiteX3294" fmla="*/ 2932120 w 5984876"/>
                <a:gd name="connsiteY3294" fmla="*/ 1279532 h 2922588"/>
                <a:gd name="connsiteX3295" fmla="*/ 2939736 w 5984876"/>
                <a:gd name="connsiteY3295" fmla="*/ 1276377 h 2922588"/>
                <a:gd name="connsiteX3296" fmla="*/ 2947995 w 5984876"/>
                <a:gd name="connsiteY3296" fmla="*/ 1255951 h 2922588"/>
                <a:gd name="connsiteX3297" fmla="*/ 2955970 w 5984876"/>
                <a:gd name="connsiteY3297" fmla="*/ 1252567 h 2922588"/>
                <a:gd name="connsiteX3298" fmla="*/ 2963870 w 5984876"/>
                <a:gd name="connsiteY3298" fmla="*/ 1233495 h 2922588"/>
                <a:gd name="connsiteX3299" fmla="*/ 2973836 w 5984876"/>
                <a:gd name="connsiteY3299" fmla="*/ 1229367 h 2922588"/>
                <a:gd name="connsiteX3300" fmla="*/ 2981332 w 5984876"/>
                <a:gd name="connsiteY3300" fmla="*/ 1211270 h 2922588"/>
                <a:gd name="connsiteX3301" fmla="*/ 2987788 w 5984876"/>
                <a:gd name="connsiteY3301" fmla="*/ 1208595 h 2922588"/>
                <a:gd name="connsiteX3302" fmla="*/ 2997206 w 5984876"/>
                <a:gd name="connsiteY3302" fmla="*/ 1184747 h 2922588"/>
                <a:gd name="connsiteX3303" fmla="*/ 3005104 w 5984876"/>
                <a:gd name="connsiteY3303" fmla="*/ 1181316 h 2922588"/>
                <a:gd name="connsiteX3304" fmla="*/ 3013082 w 5984876"/>
                <a:gd name="connsiteY3304" fmla="*/ 1162057 h 2922588"/>
                <a:gd name="connsiteX3305" fmla="*/ 3020420 w 5984876"/>
                <a:gd name="connsiteY3305" fmla="*/ 1159017 h 2922588"/>
                <a:gd name="connsiteX3306" fmla="*/ 3029654 w 5984876"/>
                <a:gd name="connsiteY3306" fmla="*/ 1138245 h 2922588"/>
                <a:gd name="connsiteX3307" fmla="*/ 3043041 w 5984876"/>
                <a:gd name="connsiteY3307" fmla="*/ 1133078 h 2922588"/>
                <a:gd name="connsiteX3308" fmla="*/ 3049594 w 5984876"/>
                <a:gd name="connsiteY3308" fmla="*/ 1116485 h 2922588"/>
                <a:gd name="connsiteX3309" fmla="*/ 3057733 w 5984876"/>
                <a:gd name="connsiteY3309" fmla="*/ 1112949 h 2922588"/>
                <a:gd name="connsiteX3310" fmla="*/ 3065470 w 5984876"/>
                <a:gd name="connsiteY3310" fmla="*/ 1092904 h 2922588"/>
                <a:gd name="connsiteX3311" fmla="*/ 3080739 w 5984876"/>
                <a:gd name="connsiteY3311" fmla="*/ 1086117 h 2922588"/>
                <a:gd name="connsiteX3312" fmla="*/ 3086107 w 5984876"/>
                <a:gd name="connsiteY3312" fmla="*/ 1073157 h 2922588"/>
                <a:gd name="connsiteX3313" fmla="*/ 3093724 w 5984876"/>
                <a:gd name="connsiteY3313" fmla="*/ 1070002 h 2922588"/>
                <a:gd name="connsiteX3314" fmla="*/ 3101982 w 5984876"/>
                <a:gd name="connsiteY3314" fmla="*/ 1049577 h 2922588"/>
                <a:gd name="connsiteX3315" fmla="*/ 3113808 w 5984876"/>
                <a:gd name="connsiteY3315" fmla="*/ 1044559 h 2922588"/>
                <a:gd name="connsiteX3316" fmla="*/ 3121032 w 5984876"/>
                <a:gd name="connsiteY3316" fmla="*/ 1027120 h 2922588"/>
                <a:gd name="connsiteX3317" fmla="*/ 3135432 w 5984876"/>
                <a:gd name="connsiteY3317" fmla="*/ 1021155 h 2922588"/>
                <a:gd name="connsiteX3318" fmla="*/ 3141670 w 5984876"/>
                <a:gd name="connsiteY3318" fmla="*/ 1005360 h 2922588"/>
                <a:gd name="connsiteX3319" fmla="*/ 3150369 w 5984876"/>
                <a:gd name="connsiteY3319" fmla="*/ 1001581 h 2922588"/>
                <a:gd name="connsiteX3320" fmla="*/ 3157545 w 5984876"/>
                <a:gd name="connsiteY3320" fmla="*/ 984257 h 2922588"/>
                <a:gd name="connsiteX3321" fmla="*/ 3169498 w 5984876"/>
                <a:gd name="connsiteY3321" fmla="*/ 979306 h 2922588"/>
                <a:gd name="connsiteX3322" fmla="*/ 3176828 w 5984876"/>
                <a:gd name="connsiteY3322" fmla="*/ 962032 h 2922588"/>
                <a:gd name="connsiteX3323" fmla="*/ 3191357 w 5984876"/>
                <a:gd name="connsiteY3323" fmla="*/ 956157 h 2922588"/>
                <a:gd name="connsiteX3324" fmla="*/ 3197232 w 5984876"/>
                <a:gd name="connsiteY3324" fmla="*/ 941626 h 2922588"/>
                <a:gd name="connsiteX3325" fmla="*/ 3209059 w 5984876"/>
                <a:gd name="connsiteY3325" fmla="*/ 936608 h 2922588"/>
                <a:gd name="connsiteX3326" fmla="*/ 3216282 w 5984876"/>
                <a:gd name="connsiteY3326" fmla="*/ 919169 h 2922588"/>
                <a:gd name="connsiteX3327" fmla="*/ 3229870 w 5984876"/>
                <a:gd name="connsiteY3327" fmla="*/ 913541 h 2922588"/>
                <a:gd name="connsiteX3328" fmla="*/ 3235565 w 5984876"/>
                <a:gd name="connsiteY3328" fmla="*/ 900119 h 2922588"/>
                <a:gd name="connsiteX3329" fmla="*/ 3249807 w 5984876"/>
                <a:gd name="connsiteY3329" fmla="*/ 894360 h 2922588"/>
                <a:gd name="connsiteX3330" fmla="*/ 3255970 w 5984876"/>
                <a:gd name="connsiteY3330" fmla="*/ 879482 h 2922588"/>
                <a:gd name="connsiteX3331" fmla="*/ 3268471 w 5984876"/>
                <a:gd name="connsiteY3331" fmla="*/ 874304 h 2922588"/>
                <a:gd name="connsiteX3332" fmla="*/ 3275020 w 5984876"/>
                <a:gd name="connsiteY3332" fmla="*/ 857722 h 2922588"/>
                <a:gd name="connsiteX3333" fmla="*/ 3289818 w 5984876"/>
                <a:gd name="connsiteY3333" fmla="*/ 851293 h 2922588"/>
                <a:gd name="connsiteX3334" fmla="*/ 3295657 w 5984876"/>
                <a:gd name="connsiteY3334" fmla="*/ 836851 h 2922588"/>
                <a:gd name="connsiteX3335" fmla="*/ 3309313 w 5984876"/>
                <a:gd name="connsiteY3335" fmla="*/ 831057 h 2922588"/>
                <a:gd name="connsiteX3336" fmla="*/ 3315172 w 5984876"/>
                <a:gd name="connsiteY3336" fmla="*/ 817569 h 2922588"/>
                <a:gd name="connsiteX3337" fmla="*/ 3331882 w 5984876"/>
                <a:gd name="connsiteY3337" fmla="*/ 810970 h 2922588"/>
                <a:gd name="connsiteX3338" fmla="*/ 3337165 w 5984876"/>
                <a:gd name="connsiteY3338" fmla="*/ 798519 h 2922588"/>
                <a:gd name="connsiteX3339" fmla="*/ 3351695 w 5984876"/>
                <a:gd name="connsiteY3339" fmla="*/ 792643 h 2922588"/>
                <a:gd name="connsiteX3340" fmla="*/ 3357570 w 5984876"/>
                <a:gd name="connsiteY3340" fmla="*/ 778114 h 2922588"/>
                <a:gd name="connsiteX3341" fmla="*/ 3374980 w 5984876"/>
                <a:gd name="connsiteY3341" fmla="*/ 770727 h 2922588"/>
                <a:gd name="connsiteX3342" fmla="*/ 3380028 w 5984876"/>
                <a:gd name="connsiteY3342" fmla="*/ 758832 h 2922588"/>
                <a:gd name="connsiteX3343" fmla="*/ 3395059 w 5984876"/>
                <a:gd name="connsiteY3343" fmla="*/ 752754 h 2922588"/>
                <a:gd name="connsiteX3344" fmla="*/ 3396337 w 5984876"/>
                <a:gd name="connsiteY3344" fmla="*/ 749669 h 2922588"/>
                <a:gd name="connsiteX3345" fmla="*/ 3378061 w 5984876"/>
                <a:gd name="connsiteY3345" fmla="*/ 757239 h 2922588"/>
                <a:gd name="connsiteX3346" fmla="*/ 3373432 w 5984876"/>
                <a:gd name="connsiteY3346" fmla="*/ 769233 h 2922588"/>
                <a:gd name="connsiteX3347" fmla="*/ 3358170 w 5984876"/>
                <a:gd name="connsiteY3347" fmla="*/ 776017 h 2922588"/>
                <a:gd name="connsiteX3348" fmla="*/ 3353917 w 5984876"/>
                <a:gd name="connsiteY3348" fmla="*/ 785806 h 2922588"/>
                <a:gd name="connsiteX3349" fmla="*/ 3337208 w 5984876"/>
                <a:gd name="connsiteY3349" fmla="*/ 792405 h 2922588"/>
                <a:gd name="connsiteX3350" fmla="*/ 3331925 w 5984876"/>
                <a:gd name="connsiteY3350" fmla="*/ 804856 h 2922588"/>
                <a:gd name="connsiteX3351" fmla="*/ 3317180 w 5984876"/>
                <a:gd name="connsiteY3351" fmla="*/ 810818 h 2922588"/>
                <a:gd name="connsiteX3352" fmla="*/ 3311055 w 5984876"/>
                <a:gd name="connsiteY3352" fmla="*/ 825261 h 2922588"/>
                <a:gd name="connsiteX3353" fmla="*/ 3294508 w 5984876"/>
                <a:gd name="connsiteY3353" fmla="*/ 831956 h 2922588"/>
                <a:gd name="connsiteX3354" fmla="*/ 3289294 w 5984876"/>
                <a:gd name="connsiteY3354" fmla="*/ 844543 h 2922588"/>
                <a:gd name="connsiteX3355" fmla="*/ 3273907 w 5984876"/>
                <a:gd name="connsiteY3355" fmla="*/ 850917 h 2922588"/>
                <a:gd name="connsiteX3356" fmla="*/ 3268657 w 5984876"/>
                <a:gd name="connsiteY3356" fmla="*/ 863593 h 2922588"/>
                <a:gd name="connsiteX3357" fmla="*/ 3255685 w 5984876"/>
                <a:gd name="connsiteY3357" fmla="*/ 868966 h 2922588"/>
                <a:gd name="connsiteX3358" fmla="*/ 3249607 w 5984876"/>
                <a:gd name="connsiteY3358" fmla="*/ 883998 h 2922588"/>
                <a:gd name="connsiteX3359" fmla="*/ 3236895 w 5984876"/>
                <a:gd name="connsiteY3359" fmla="*/ 889392 h 2922588"/>
                <a:gd name="connsiteX3360" fmla="*/ 3229859 w 5984876"/>
                <a:gd name="connsiteY3360" fmla="*/ 905992 h 2922588"/>
                <a:gd name="connsiteX3361" fmla="*/ 3211799 w 5984876"/>
                <a:gd name="connsiteY3361" fmla="*/ 913303 h 2922588"/>
                <a:gd name="connsiteX3362" fmla="*/ 3206745 w 5984876"/>
                <a:gd name="connsiteY3362" fmla="*/ 925506 h 2922588"/>
                <a:gd name="connsiteX3363" fmla="*/ 3194067 w 5984876"/>
                <a:gd name="connsiteY3363" fmla="*/ 930757 h 2922588"/>
                <a:gd name="connsiteX3364" fmla="*/ 3187695 w 5984876"/>
                <a:gd name="connsiteY3364" fmla="*/ 946143 h 2922588"/>
                <a:gd name="connsiteX3365" fmla="*/ 3172307 w 5984876"/>
                <a:gd name="connsiteY3365" fmla="*/ 952517 h 2922588"/>
                <a:gd name="connsiteX3366" fmla="*/ 3167056 w 5984876"/>
                <a:gd name="connsiteY3366" fmla="*/ 965193 h 2922588"/>
                <a:gd name="connsiteX3367" fmla="*/ 3155627 w 5984876"/>
                <a:gd name="connsiteY3367" fmla="*/ 969927 h 2922588"/>
                <a:gd name="connsiteX3368" fmla="*/ 3148006 w 5984876"/>
                <a:gd name="connsiteY3368" fmla="*/ 988773 h 2922588"/>
                <a:gd name="connsiteX3369" fmla="*/ 3138146 w 5984876"/>
                <a:gd name="connsiteY3369" fmla="*/ 992957 h 2922588"/>
                <a:gd name="connsiteX3370" fmla="*/ 3131434 w 5984876"/>
                <a:gd name="connsiteY3370" fmla="*/ 1008056 h 2922588"/>
                <a:gd name="connsiteX3371" fmla="*/ 3118658 w 5984876"/>
                <a:gd name="connsiteY3371" fmla="*/ 1012987 h 2922588"/>
                <a:gd name="connsiteX3372" fmla="*/ 3111494 w 5984876"/>
                <a:gd name="connsiteY3372" fmla="*/ 1030281 h 2922588"/>
                <a:gd name="connsiteX3373" fmla="*/ 3099743 w 5984876"/>
                <a:gd name="connsiteY3373" fmla="*/ 1035148 h 2922588"/>
                <a:gd name="connsiteX3374" fmla="*/ 3092445 w 5984876"/>
                <a:gd name="connsiteY3374" fmla="*/ 1053630 h 2922588"/>
                <a:gd name="connsiteX3375" fmla="*/ 3078955 w 5984876"/>
                <a:gd name="connsiteY3375" fmla="*/ 1059490 h 2922588"/>
                <a:gd name="connsiteX3376" fmla="*/ 3073162 w 5984876"/>
                <a:gd name="connsiteY3376" fmla="*/ 1073144 h 2922588"/>
                <a:gd name="connsiteX3377" fmla="*/ 3063961 w 5984876"/>
                <a:gd name="connsiteY3377" fmla="*/ 1076864 h 2922588"/>
                <a:gd name="connsiteX3378" fmla="*/ 3055931 w 5984876"/>
                <a:gd name="connsiteY3378" fmla="*/ 1096724 h 2922588"/>
                <a:gd name="connsiteX3379" fmla="*/ 3044104 w 5984876"/>
                <a:gd name="connsiteY3379" fmla="*/ 1101743 h 2922588"/>
                <a:gd name="connsiteX3380" fmla="*/ 3036881 w 5984876"/>
                <a:gd name="connsiteY3380" fmla="*/ 1119181 h 2922588"/>
                <a:gd name="connsiteX3381" fmla="*/ 3028549 w 5984876"/>
                <a:gd name="connsiteY3381" fmla="*/ 1122632 h 2922588"/>
                <a:gd name="connsiteX3382" fmla="*/ 3020774 w 5984876"/>
                <a:gd name="connsiteY3382" fmla="*/ 1142296 h 2922588"/>
                <a:gd name="connsiteX3383" fmla="*/ 3006853 w 5984876"/>
                <a:gd name="connsiteY3383" fmla="*/ 1148336 h 2922588"/>
                <a:gd name="connsiteX3384" fmla="*/ 3000369 w 5984876"/>
                <a:gd name="connsiteY3384" fmla="*/ 1164755 h 2922588"/>
                <a:gd name="connsiteX3385" fmla="*/ 2990867 w 5984876"/>
                <a:gd name="connsiteY3385" fmla="*/ 1168883 h 2922588"/>
                <a:gd name="connsiteX3386" fmla="*/ 2984494 w 5984876"/>
                <a:gd name="connsiteY3386" fmla="*/ 1184269 h 2922588"/>
                <a:gd name="connsiteX3387" fmla="*/ 2977210 w 5984876"/>
                <a:gd name="connsiteY3387" fmla="*/ 1187286 h 2922588"/>
                <a:gd name="connsiteX3388" fmla="*/ 2968386 w 5984876"/>
                <a:gd name="connsiteY3388" fmla="*/ 1208081 h 2922588"/>
                <a:gd name="connsiteX3389" fmla="*/ 2955823 w 5984876"/>
                <a:gd name="connsiteY3389" fmla="*/ 1213161 h 2922588"/>
                <a:gd name="connsiteX3390" fmla="*/ 2947981 w 5984876"/>
                <a:gd name="connsiteY3390" fmla="*/ 1233017 h 2922588"/>
                <a:gd name="connsiteX3391" fmla="*/ 2940885 w 5984876"/>
                <a:gd name="connsiteY3391" fmla="*/ 1236100 h 2922588"/>
                <a:gd name="connsiteX3392" fmla="*/ 2932106 w 5984876"/>
                <a:gd name="connsiteY3392" fmla="*/ 1257294 h 2922588"/>
                <a:gd name="connsiteX3393" fmla="*/ 2924006 w 5984876"/>
                <a:gd name="connsiteY3393" fmla="*/ 1260649 h 2922588"/>
                <a:gd name="connsiteX3394" fmla="*/ 2915999 w 5984876"/>
                <a:gd name="connsiteY3394" fmla="*/ 1279519 h 2922588"/>
                <a:gd name="connsiteX3395" fmla="*/ 2906799 w 5984876"/>
                <a:gd name="connsiteY3395" fmla="*/ 1283239 h 2922588"/>
                <a:gd name="connsiteX3396" fmla="*/ 2898769 w 5984876"/>
                <a:gd name="connsiteY3396" fmla="*/ 1303098 h 2922588"/>
                <a:gd name="connsiteX3397" fmla="*/ 2890795 w 5984876"/>
                <a:gd name="connsiteY3397" fmla="*/ 1306482 h 2922588"/>
                <a:gd name="connsiteX3398" fmla="*/ 2882894 w 5984876"/>
                <a:gd name="connsiteY3398" fmla="*/ 1325556 h 2922588"/>
                <a:gd name="connsiteX3399" fmla="*/ 2876062 w 5984876"/>
                <a:gd name="connsiteY3399" fmla="*/ 1328386 h 2922588"/>
                <a:gd name="connsiteX3400" fmla="*/ 2866786 w 5984876"/>
                <a:gd name="connsiteY3400" fmla="*/ 1351846 h 2922588"/>
                <a:gd name="connsiteX3401" fmla="*/ 2861226 w 5984876"/>
                <a:gd name="connsiteY3401" fmla="*/ 1354258 h 2922588"/>
                <a:gd name="connsiteX3402" fmla="*/ 2852731 w 5984876"/>
                <a:gd name="connsiteY3402" fmla="*/ 1374768 h 2922588"/>
                <a:gd name="connsiteX3403" fmla="*/ 2844681 w 5984876"/>
                <a:gd name="connsiteY3403" fmla="*/ 1378102 h 2922588"/>
                <a:gd name="connsiteX3404" fmla="*/ 2836856 w 5984876"/>
                <a:gd name="connsiteY3404" fmla="*/ 1396993 h 2922588"/>
                <a:gd name="connsiteX3405" fmla="*/ 2830036 w 5984876"/>
                <a:gd name="connsiteY3405" fmla="*/ 1399818 h 2922588"/>
                <a:gd name="connsiteX3406" fmla="*/ 2830513 w 5984876"/>
                <a:gd name="connsiteY3406" fmla="*/ 1400969 h 2922588"/>
                <a:gd name="connsiteX3407" fmla="*/ 2820981 w 5984876"/>
                <a:gd name="connsiteY3407" fmla="*/ 1423981 h 2922588"/>
                <a:gd name="connsiteX3408" fmla="*/ 2816733 w 5984876"/>
                <a:gd name="connsiteY3408" fmla="*/ 1425740 h 2922588"/>
                <a:gd name="connsiteX3409" fmla="*/ 2808049 w 5984876"/>
                <a:gd name="connsiteY3409" fmla="*/ 1446206 h 2922588"/>
                <a:gd name="connsiteX3410" fmla="*/ 2800045 w 5984876"/>
                <a:gd name="connsiteY3410" fmla="*/ 1449443 h 2922588"/>
                <a:gd name="connsiteX3411" fmla="*/ 2800351 w 5984876"/>
                <a:gd name="connsiteY3411" fmla="*/ 1450182 h 2922588"/>
                <a:gd name="connsiteX3412" fmla="*/ 2790819 w 5984876"/>
                <a:gd name="connsiteY3412" fmla="*/ 1473194 h 2922588"/>
                <a:gd name="connsiteX3413" fmla="*/ 2787271 w 5984876"/>
                <a:gd name="connsiteY3413" fmla="*/ 1474664 h 2922588"/>
                <a:gd name="connsiteX3414" fmla="*/ 2787651 w 5984876"/>
                <a:gd name="connsiteY3414" fmla="*/ 1475582 h 2922588"/>
                <a:gd name="connsiteX3415" fmla="*/ 2778119 w 5984876"/>
                <a:gd name="connsiteY3415" fmla="*/ 1498594 h 2922588"/>
                <a:gd name="connsiteX3416" fmla="*/ 2774670 w 5984876"/>
                <a:gd name="connsiteY3416" fmla="*/ 1500022 h 2922588"/>
                <a:gd name="connsiteX3417" fmla="*/ 2764721 w 5984876"/>
                <a:gd name="connsiteY3417" fmla="*/ 1522406 h 2922588"/>
                <a:gd name="connsiteX3418" fmla="*/ 2757289 w 5984876"/>
                <a:gd name="connsiteY3418" fmla="*/ 1525274 h 2922588"/>
                <a:gd name="connsiteX3419" fmla="*/ 2747956 w 5984876"/>
                <a:gd name="connsiteY3419" fmla="*/ 1547806 h 2922588"/>
                <a:gd name="connsiteX3420" fmla="*/ 2744140 w 5984876"/>
                <a:gd name="connsiteY3420" fmla="*/ 1549386 h 2922588"/>
                <a:gd name="connsiteX3421" fmla="*/ 2744788 w 5984876"/>
                <a:gd name="connsiteY3421" fmla="*/ 1550988 h 2922588"/>
                <a:gd name="connsiteX3422" fmla="*/ 2735256 w 5984876"/>
                <a:gd name="connsiteY3422" fmla="*/ 1574561 h 2922588"/>
                <a:gd name="connsiteX3423" fmla="*/ 2731941 w 5984876"/>
                <a:gd name="connsiteY3423" fmla="*/ 1575968 h 2922588"/>
                <a:gd name="connsiteX3424" fmla="*/ 2722557 w 5984876"/>
                <a:gd name="connsiteY3424" fmla="*/ 1599729 h 2922588"/>
                <a:gd name="connsiteX3425" fmla="*/ 2718932 w 5984876"/>
                <a:gd name="connsiteY3425" fmla="*/ 1601304 h 2922588"/>
                <a:gd name="connsiteX3426" fmla="*/ 2709624 w 5984876"/>
                <a:gd name="connsiteY3426" fmla="*/ 1623773 h 2922588"/>
                <a:gd name="connsiteX3427" fmla="*/ 2704837 w 5984876"/>
                <a:gd name="connsiteY3427" fmla="*/ 1625756 h 2922588"/>
                <a:gd name="connsiteX3428" fmla="*/ 2705101 w 5984876"/>
                <a:gd name="connsiteY3428" fmla="*/ 1626394 h 2922588"/>
                <a:gd name="connsiteX3429" fmla="*/ 2695569 w 5984876"/>
                <a:gd name="connsiteY3429" fmla="*/ 1649406 h 2922588"/>
                <a:gd name="connsiteX3430" fmla="*/ 2691753 w 5984876"/>
                <a:gd name="connsiteY3430" fmla="*/ 1650986 h 2922588"/>
                <a:gd name="connsiteX3431" fmla="*/ 2692401 w 5984876"/>
                <a:gd name="connsiteY3431" fmla="*/ 1652588 h 2922588"/>
                <a:gd name="connsiteX3432" fmla="*/ 2682869 w 5984876"/>
                <a:gd name="connsiteY3432" fmla="*/ 1676161 h 2922588"/>
                <a:gd name="connsiteX3433" fmla="*/ 2679252 w 5984876"/>
                <a:gd name="connsiteY3433" fmla="*/ 1677696 h 2922588"/>
                <a:gd name="connsiteX3434" fmla="*/ 2679701 w 5984876"/>
                <a:gd name="connsiteY3434" fmla="*/ 1678781 h 2922588"/>
                <a:gd name="connsiteX3435" fmla="*/ 2670169 w 5984876"/>
                <a:gd name="connsiteY3435" fmla="*/ 1701793 h 2922588"/>
                <a:gd name="connsiteX3436" fmla="*/ 2669051 w 5984876"/>
                <a:gd name="connsiteY3436" fmla="*/ 1702256 h 2922588"/>
                <a:gd name="connsiteX3437" fmla="*/ 2670177 w 5984876"/>
                <a:gd name="connsiteY3437" fmla="*/ 1704975 h 2922588"/>
                <a:gd name="connsiteX3438" fmla="*/ 2660412 w 5984876"/>
                <a:gd name="connsiteY3438" fmla="*/ 1728548 h 2922588"/>
                <a:gd name="connsiteX3439" fmla="*/ 2655625 w 5984876"/>
                <a:gd name="connsiteY3439" fmla="*/ 1730531 h 2922588"/>
                <a:gd name="connsiteX3440" fmla="*/ 2655889 w 5984876"/>
                <a:gd name="connsiteY3440" fmla="*/ 1731169 h 2922588"/>
                <a:gd name="connsiteX3441" fmla="*/ 2646357 w 5984876"/>
                <a:gd name="connsiteY3441" fmla="*/ 1754181 h 2922588"/>
                <a:gd name="connsiteX3442" fmla="*/ 2642039 w 5984876"/>
                <a:gd name="connsiteY3442" fmla="*/ 1755970 h 2922588"/>
                <a:gd name="connsiteX3443" fmla="*/ 2643189 w 5984876"/>
                <a:gd name="connsiteY3443" fmla="*/ 1758950 h 2922588"/>
                <a:gd name="connsiteX3444" fmla="*/ 2633657 w 5984876"/>
                <a:gd name="connsiteY3444" fmla="*/ 1783646 h 2922588"/>
                <a:gd name="connsiteX3445" fmla="*/ 2632583 w 5984876"/>
                <a:gd name="connsiteY3445" fmla="*/ 1784123 h 2922588"/>
                <a:gd name="connsiteX3446" fmla="*/ 2633664 w 5984876"/>
                <a:gd name="connsiteY3446" fmla="*/ 1786732 h 2922588"/>
                <a:gd name="connsiteX3447" fmla="*/ 2624132 w 5984876"/>
                <a:gd name="connsiteY3447" fmla="*/ 1809744 h 2922588"/>
                <a:gd name="connsiteX3448" fmla="*/ 2622967 w 5984876"/>
                <a:gd name="connsiteY3448" fmla="*/ 1810227 h 2922588"/>
                <a:gd name="connsiteX3449" fmla="*/ 2624138 w 5984876"/>
                <a:gd name="connsiteY3449" fmla="*/ 1812926 h 2922588"/>
                <a:gd name="connsiteX3450" fmla="*/ 2613909 w 5984876"/>
                <a:gd name="connsiteY3450" fmla="*/ 1836499 h 2922588"/>
                <a:gd name="connsiteX3451" fmla="*/ 2610842 w 5984876"/>
                <a:gd name="connsiteY3451" fmla="*/ 1837712 h 2922588"/>
                <a:gd name="connsiteX3452" fmla="*/ 2611439 w 5984876"/>
                <a:gd name="connsiteY3452" fmla="*/ 1839119 h 2922588"/>
                <a:gd name="connsiteX3453" fmla="*/ 2601674 w 5984876"/>
                <a:gd name="connsiteY3453" fmla="*/ 1862131 h 2922588"/>
                <a:gd name="connsiteX3454" fmla="*/ 2598916 w 5984876"/>
                <a:gd name="connsiteY3454" fmla="*/ 1863246 h 2922588"/>
                <a:gd name="connsiteX3455" fmla="*/ 2600326 w 5984876"/>
                <a:gd name="connsiteY3455" fmla="*/ 1866900 h 2922588"/>
                <a:gd name="connsiteX3456" fmla="*/ 2590794 w 5984876"/>
                <a:gd name="connsiteY3456" fmla="*/ 1891596 h 2922588"/>
                <a:gd name="connsiteX3457" fmla="*/ 2589720 w 5984876"/>
                <a:gd name="connsiteY3457" fmla="*/ 1892073 h 2922588"/>
                <a:gd name="connsiteX3458" fmla="*/ 2590801 w 5984876"/>
                <a:gd name="connsiteY3458" fmla="*/ 1894682 h 2922588"/>
                <a:gd name="connsiteX3459" fmla="*/ 2581269 w 5984876"/>
                <a:gd name="connsiteY3459" fmla="*/ 1917694 h 2922588"/>
                <a:gd name="connsiteX3460" fmla="*/ 2580173 w 5984876"/>
                <a:gd name="connsiteY3460" fmla="*/ 1918148 h 2922588"/>
                <a:gd name="connsiteX3461" fmla="*/ 2581276 w 5984876"/>
                <a:gd name="connsiteY3461" fmla="*/ 1920875 h 2922588"/>
                <a:gd name="connsiteX3462" fmla="*/ 2571744 w 5984876"/>
                <a:gd name="connsiteY3462" fmla="*/ 1944449 h 2922588"/>
                <a:gd name="connsiteX3463" fmla="*/ 2569666 w 5984876"/>
                <a:gd name="connsiteY3463" fmla="*/ 1945331 h 2922588"/>
                <a:gd name="connsiteX3464" fmla="*/ 2571751 w 5984876"/>
                <a:gd name="connsiteY3464" fmla="*/ 1950244 h 2922588"/>
                <a:gd name="connsiteX3465" fmla="*/ 2561987 w 5984876"/>
                <a:gd name="connsiteY3465" fmla="*/ 1973256 h 2922588"/>
                <a:gd name="connsiteX3466" fmla="*/ 2560752 w 5984876"/>
                <a:gd name="connsiteY3466" fmla="*/ 1973756 h 2922588"/>
                <a:gd name="connsiteX3467" fmla="*/ 2562226 w 5984876"/>
                <a:gd name="connsiteY3467" fmla="*/ 1977231 h 2922588"/>
                <a:gd name="connsiteX3468" fmla="*/ 2552461 w 5984876"/>
                <a:gd name="connsiteY3468" fmla="*/ 2000243 h 2922588"/>
                <a:gd name="connsiteX3469" fmla="*/ 2549333 w 5984876"/>
                <a:gd name="connsiteY3469" fmla="*/ 2001508 h 2922588"/>
                <a:gd name="connsiteX3470" fmla="*/ 2551113 w 5984876"/>
                <a:gd name="connsiteY3470" fmla="*/ 2005806 h 2922588"/>
                <a:gd name="connsiteX3471" fmla="*/ 2541581 w 5984876"/>
                <a:gd name="connsiteY3471" fmla="*/ 2028818 h 2922588"/>
                <a:gd name="connsiteX3472" fmla="*/ 2540181 w 5984876"/>
                <a:gd name="connsiteY3472" fmla="*/ 2029398 h 2922588"/>
                <a:gd name="connsiteX3473" fmla="*/ 2541588 w 5984876"/>
                <a:gd name="connsiteY3473" fmla="*/ 2032794 h 2922588"/>
                <a:gd name="connsiteX3474" fmla="*/ 2532495 w 5984876"/>
                <a:gd name="connsiteY3474" fmla="*/ 2054747 h 2922588"/>
                <a:gd name="connsiteX3475" fmla="*/ 2535238 w 5984876"/>
                <a:gd name="connsiteY3475" fmla="*/ 2061369 h 2922588"/>
                <a:gd name="connsiteX3476" fmla="*/ 2525706 w 5984876"/>
                <a:gd name="connsiteY3476" fmla="*/ 2084381 h 2922588"/>
                <a:gd name="connsiteX3477" fmla="*/ 2524307 w 5984876"/>
                <a:gd name="connsiteY3477" fmla="*/ 2084960 h 2922588"/>
                <a:gd name="connsiteX3478" fmla="*/ 2525714 w 5984876"/>
                <a:gd name="connsiteY3478" fmla="*/ 2088356 h 2922588"/>
                <a:gd name="connsiteX3479" fmla="*/ 2516588 w 5984876"/>
                <a:gd name="connsiteY3479" fmla="*/ 2110388 h 2922588"/>
                <a:gd name="connsiteX3480" fmla="*/ 2519364 w 5984876"/>
                <a:gd name="connsiteY3480" fmla="*/ 2116931 h 2922588"/>
                <a:gd name="connsiteX3481" fmla="*/ 2509599 w 5984876"/>
                <a:gd name="connsiteY3481" fmla="*/ 2139943 h 2922588"/>
                <a:gd name="connsiteX3482" fmla="*/ 2507214 w 5984876"/>
                <a:gd name="connsiteY3482" fmla="*/ 2140908 h 2922588"/>
                <a:gd name="connsiteX3483" fmla="*/ 2509839 w 5984876"/>
                <a:gd name="connsiteY3483" fmla="*/ 2147094 h 2922588"/>
                <a:gd name="connsiteX3484" fmla="*/ 2500498 w 5984876"/>
                <a:gd name="connsiteY3484" fmla="*/ 2169107 h 2922588"/>
                <a:gd name="connsiteX3485" fmla="*/ 2501901 w 5984876"/>
                <a:gd name="connsiteY3485" fmla="*/ 2172494 h 2922588"/>
                <a:gd name="connsiteX3486" fmla="*/ 2492479 w 5984876"/>
                <a:gd name="connsiteY3486" fmla="*/ 2195240 h 2922588"/>
                <a:gd name="connsiteX3487" fmla="*/ 2495551 w 5984876"/>
                <a:gd name="connsiteY3487" fmla="*/ 2202656 h 2922588"/>
                <a:gd name="connsiteX3488" fmla="*/ 2486329 w 5984876"/>
                <a:gd name="connsiteY3488" fmla="*/ 2224921 h 2922588"/>
                <a:gd name="connsiteX3489" fmla="*/ 2489201 w 5984876"/>
                <a:gd name="connsiteY3489" fmla="*/ 2232025 h 2922588"/>
                <a:gd name="connsiteX3490" fmla="*/ 2480055 w 5984876"/>
                <a:gd name="connsiteY3490" fmla="*/ 2254644 h 2922588"/>
                <a:gd name="connsiteX3491" fmla="*/ 2482851 w 5984876"/>
                <a:gd name="connsiteY3491" fmla="*/ 2261394 h 2922588"/>
                <a:gd name="connsiteX3492" fmla="*/ 2473629 w 5984876"/>
                <a:gd name="connsiteY3492" fmla="*/ 2283659 h 2922588"/>
                <a:gd name="connsiteX3493" fmla="*/ 2476501 w 5984876"/>
                <a:gd name="connsiteY3493" fmla="*/ 2290763 h 2922588"/>
                <a:gd name="connsiteX3494" fmla="*/ 2467738 w 5984876"/>
                <a:gd name="connsiteY3494" fmla="*/ 2312435 h 2922588"/>
                <a:gd name="connsiteX3495" fmla="*/ 2470151 w 5984876"/>
                <a:gd name="connsiteY3495" fmla="*/ 2318545 h 2922588"/>
                <a:gd name="connsiteX3496" fmla="*/ 2461245 w 5984876"/>
                <a:gd name="connsiteY3496" fmla="*/ 2341094 h 2922588"/>
                <a:gd name="connsiteX3497" fmla="*/ 2463802 w 5984876"/>
                <a:gd name="connsiteY3497" fmla="*/ 2347119 h 2922588"/>
                <a:gd name="connsiteX3498" fmla="*/ 2454564 w 5984876"/>
                <a:gd name="connsiteY3498" fmla="*/ 2368889 h 2922588"/>
                <a:gd name="connsiteX3499" fmla="*/ 2457452 w 5984876"/>
                <a:gd name="connsiteY3499" fmla="*/ 2375694 h 2922588"/>
                <a:gd name="connsiteX3500" fmla="*/ 2448720 w 5984876"/>
                <a:gd name="connsiteY3500" fmla="*/ 2396274 h 2922588"/>
                <a:gd name="connsiteX3501" fmla="*/ 2452689 w 5984876"/>
                <a:gd name="connsiteY3501" fmla="*/ 2405857 h 2922588"/>
                <a:gd name="connsiteX3502" fmla="*/ 2443596 w 5984876"/>
                <a:gd name="connsiteY3502" fmla="*/ 2427810 h 2922588"/>
                <a:gd name="connsiteX3503" fmla="*/ 2446338 w 5984876"/>
                <a:gd name="connsiteY3503" fmla="*/ 2434431 h 2922588"/>
                <a:gd name="connsiteX3504" fmla="*/ 2438293 w 5984876"/>
                <a:gd name="connsiteY3504" fmla="*/ 2453852 h 2922588"/>
                <a:gd name="connsiteX3505" fmla="*/ 2443163 w 5984876"/>
                <a:gd name="connsiteY3505" fmla="*/ 2466182 h 2922588"/>
                <a:gd name="connsiteX3506" fmla="*/ 2435725 w 5984876"/>
                <a:gd name="connsiteY3506" fmla="*/ 2485016 h 2922588"/>
                <a:gd name="connsiteX3507" fmla="*/ 2439989 w 5984876"/>
                <a:gd name="connsiteY3507" fmla="*/ 2495550 h 2922588"/>
                <a:gd name="connsiteX3508" fmla="*/ 2430512 w 5984876"/>
                <a:gd name="connsiteY3508" fmla="*/ 2518960 h 2922588"/>
                <a:gd name="connsiteX3509" fmla="*/ 2433638 w 5984876"/>
                <a:gd name="connsiteY3509" fmla="*/ 2526506 h 2922588"/>
                <a:gd name="connsiteX3510" fmla="*/ 2426022 w 5984876"/>
                <a:gd name="connsiteY3510" fmla="*/ 2544892 h 2922588"/>
                <a:gd name="connsiteX3511" fmla="*/ 2430463 w 5984876"/>
                <a:gd name="connsiteY3511" fmla="*/ 2555875 h 2922588"/>
                <a:gd name="connsiteX3512" fmla="*/ 2422885 w 5984876"/>
                <a:gd name="connsiteY3512" fmla="*/ 2574615 h 2922588"/>
                <a:gd name="connsiteX3513" fmla="*/ 2427288 w 5984876"/>
                <a:gd name="connsiteY3513" fmla="*/ 2585244 h 2922588"/>
                <a:gd name="connsiteX3514" fmla="*/ 2419454 w 5984876"/>
                <a:gd name="connsiteY3514" fmla="*/ 2604157 h 2922588"/>
                <a:gd name="connsiteX3515" fmla="*/ 2424113 w 5984876"/>
                <a:gd name="connsiteY3515" fmla="*/ 2615406 h 2922588"/>
                <a:gd name="connsiteX3516" fmla="*/ 2418054 w 5984876"/>
                <a:gd name="connsiteY3516" fmla="*/ 2630032 h 2922588"/>
                <a:gd name="connsiteX3517" fmla="*/ 2424114 w 5984876"/>
                <a:gd name="connsiteY3517" fmla="*/ 2643981 h 2922588"/>
                <a:gd name="connsiteX3518" fmla="*/ 2415419 w 5984876"/>
                <a:gd name="connsiteY3518" fmla="*/ 2663995 h 2922588"/>
                <a:gd name="connsiteX3519" fmla="*/ 2420938 w 5984876"/>
                <a:gd name="connsiteY3519" fmla="*/ 2677319 h 2922588"/>
                <a:gd name="connsiteX3520" fmla="*/ 2413322 w 5984876"/>
                <a:gd name="connsiteY3520" fmla="*/ 2695705 h 2922588"/>
                <a:gd name="connsiteX3521" fmla="*/ 2417763 w 5984876"/>
                <a:gd name="connsiteY3521" fmla="*/ 2706688 h 2922588"/>
                <a:gd name="connsiteX3522" fmla="*/ 2411545 w 5984876"/>
                <a:gd name="connsiteY3522" fmla="*/ 2722067 h 2922588"/>
                <a:gd name="connsiteX3523" fmla="*/ 2417763 w 5984876"/>
                <a:gd name="connsiteY3523" fmla="*/ 2736056 h 2922588"/>
                <a:gd name="connsiteX3524" fmla="*/ 2409605 w 5984876"/>
                <a:gd name="connsiteY3524" fmla="*/ 2754408 h 2922588"/>
                <a:gd name="connsiteX3525" fmla="*/ 2414589 w 5984876"/>
                <a:gd name="connsiteY3525" fmla="*/ 2767012 h 2922588"/>
                <a:gd name="connsiteX3526" fmla="*/ 2408253 w 5984876"/>
                <a:gd name="connsiteY3526" fmla="*/ 2783036 h 2922588"/>
                <a:gd name="connsiteX3527" fmla="*/ 2414589 w 5984876"/>
                <a:gd name="connsiteY3527" fmla="*/ 2797969 h 2922588"/>
                <a:gd name="connsiteX3528" fmla="*/ 2408041 w 5984876"/>
                <a:gd name="connsiteY3528" fmla="*/ 2813401 h 2922588"/>
                <a:gd name="connsiteX3529" fmla="*/ 2414588 w 5984876"/>
                <a:gd name="connsiteY3529" fmla="*/ 2828131 h 2922588"/>
                <a:gd name="connsiteX3530" fmla="*/ 2406071 w 5984876"/>
                <a:gd name="connsiteY3530" fmla="*/ 2847290 h 2922588"/>
                <a:gd name="connsiteX3531" fmla="*/ 2411414 w 5984876"/>
                <a:gd name="connsiteY3531" fmla="*/ 2859881 h 2922588"/>
                <a:gd name="connsiteX3532" fmla="*/ 2405015 w 5984876"/>
                <a:gd name="connsiteY3532" fmla="*/ 2874963 h 2922588"/>
                <a:gd name="connsiteX3533" fmla="*/ 2411414 w 5984876"/>
                <a:gd name="connsiteY3533" fmla="*/ 2890044 h 2922588"/>
                <a:gd name="connsiteX3534" fmla="*/ 2378076 w 5984876"/>
                <a:gd name="connsiteY3534" fmla="*/ 2922588 h 2922588"/>
                <a:gd name="connsiteX3535" fmla="*/ 2344738 w 5984876"/>
                <a:gd name="connsiteY3535" fmla="*/ 2890044 h 2922588"/>
                <a:gd name="connsiteX3536" fmla="*/ 2351137 w 5984876"/>
                <a:gd name="connsiteY3536" fmla="*/ 2874963 h 2922588"/>
                <a:gd name="connsiteX3537" fmla="*/ 2344738 w 5984876"/>
                <a:gd name="connsiteY3537" fmla="*/ 2859881 h 2922588"/>
                <a:gd name="connsiteX3538" fmla="*/ 2351630 w 5984876"/>
                <a:gd name="connsiteY3538" fmla="*/ 2843637 h 2922588"/>
                <a:gd name="connsiteX3539" fmla="*/ 2344738 w 5984876"/>
                <a:gd name="connsiteY3539" fmla="*/ 2828131 h 2922588"/>
                <a:gd name="connsiteX3540" fmla="*/ 2352910 w 5984876"/>
                <a:gd name="connsiteY3540" fmla="*/ 2809746 h 2922588"/>
                <a:gd name="connsiteX3541" fmla="*/ 2347913 w 5984876"/>
                <a:gd name="connsiteY3541" fmla="*/ 2797969 h 2922588"/>
                <a:gd name="connsiteX3542" fmla="*/ 2354249 w 5984876"/>
                <a:gd name="connsiteY3542" fmla="*/ 2783036 h 2922588"/>
                <a:gd name="connsiteX3543" fmla="*/ 2347913 w 5984876"/>
                <a:gd name="connsiteY3543" fmla="*/ 2767012 h 2922588"/>
                <a:gd name="connsiteX3544" fmla="*/ 2354391 w 5984876"/>
                <a:gd name="connsiteY3544" fmla="*/ 2750629 h 2922588"/>
                <a:gd name="connsiteX3545" fmla="*/ 2347913 w 5984876"/>
                <a:gd name="connsiteY3545" fmla="*/ 2736056 h 2922588"/>
                <a:gd name="connsiteX3546" fmla="*/ 2356625 w 5984876"/>
                <a:gd name="connsiteY3546" fmla="*/ 2716457 h 2922588"/>
                <a:gd name="connsiteX3547" fmla="*/ 2352675 w 5984876"/>
                <a:gd name="connsiteY3547" fmla="*/ 2706688 h 2922588"/>
                <a:gd name="connsiteX3548" fmla="*/ 2360252 w 5984876"/>
                <a:gd name="connsiteY3548" fmla="*/ 2687948 h 2922588"/>
                <a:gd name="connsiteX3549" fmla="*/ 2355850 w 5984876"/>
                <a:gd name="connsiteY3549" fmla="*/ 2677319 h 2922588"/>
                <a:gd name="connsiteX3550" fmla="*/ 2362919 w 5984876"/>
                <a:gd name="connsiteY3550" fmla="*/ 2660253 h 2922588"/>
                <a:gd name="connsiteX3551" fmla="*/ 2355850 w 5984876"/>
                <a:gd name="connsiteY3551" fmla="*/ 2643981 h 2922588"/>
                <a:gd name="connsiteX3552" fmla="*/ 2363534 w 5984876"/>
                <a:gd name="connsiteY3552" fmla="*/ 2626292 h 2922588"/>
                <a:gd name="connsiteX3553" fmla="*/ 2359025 w 5984876"/>
                <a:gd name="connsiteY3553" fmla="*/ 2615406 h 2922588"/>
                <a:gd name="connsiteX3554" fmla="*/ 2366859 w 5984876"/>
                <a:gd name="connsiteY3554" fmla="*/ 2596492 h 2922588"/>
                <a:gd name="connsiteX3555" fmla="*/ 2362200 w 5984876"/>
                <a:gd name="connsiteY3555" fmla="*/ 2585244 h 2922588"/>
                <a:gd name="connsiteX3556" fmla="*/ 2369816 w 5984876"/>
                <a:gd name="connsiteY3556" fmla="*/ 2566857 h 2922588"/>
                <a:gd name="connsiteX3557" fmla="*/ 2365375 w 5984876"/>
                <a:gd name="connsiteY3557" fmla="*/ 2555875 h 2922588"/>
                <a:gd name="connsiteX3558" fmla="*/ 2372952 w 5984876"/>
                <a:gd name="connsiteY3558" fmla="*/ 2537134 h 2922588"/>
                <a:gd name="connsiteX3559" fmla="*/ 2368550 w 5984876"/>
                <a:gd name="connsiteY3559" fmla="*/ 2526506 h 2922588"/>
                <a:gd name="connsiteX3560" fmla="*/ 2376493 w 5984876"/>
                <a:gd name="connsiteY3560" fmla="*/ 2507329 h 2922588"/>
                <a:gd name="connsiteX3561" fmla="*/ 2371725 w 5984876"/>
                <a:gd name="connsiteY3561" fmla="*/ 2495550 h 2922588"/>
                <a:gd name="connsiteX3562" fmla="*/ 2380810 w 5984876"/>
                <a:gd name="connsiteY3562" fmla="*/ 2473107 h 2922588"/>
                <a:gd name="connsiteX3563" fmla="*/ 2378075 w 5984876"/>
                <a:gd name="connsiteY3563" fmla="*/ 2466182 h 2922588"/>
                <a:gd name="connsiteX3564" fmla="*/ 2386044 w 5984876"/>
                <a:gd name="connsiteY3564" fmla="*/ 2446004 h 2922588"/>
                <a:gd name="connsiteX3565" fmla="*/ 2381250 w 5984876"/>
                <a:gd name="connsiteY3565" fmla="*/ 2434431 h 2922588"/>
                <a:gd name="connsiteX3566" fmla="*/ 2390343 w 5984876"/>
                <a:gd name="connsiteY3566" fmla="*/ 2412477 h 2922588"/>
                <a:gd name="connsiteX3567" fmla="*/ 2387601 w 5984876"/>
                <a:gd name="connsiteY3567" fmla="*/ 2405857 h 2922588"/>
                <a:gd name="connsiteX3568" fmla="*/ 2395491 w 5984876"/>
                <a:gd name="connsiteY3568" fmla="*/ 2386807 h 2922588"/>
                <a:gd name="connsiteX3569" fmla="*/ 2390776 w 5984876"/>
                <a:gd name="connsiteY3569" fmla="*/ 2375694 h 2922588"/>
                <a:gd name="connsiteX3570" fmla="*/ 2400013 w 5984876"/>
                <a:gd name="connsiteY3570" fmla="*/ 2353924 h 2922588"/>
                <a:gd name="connsiteX3571" fmla="*/ 2397126 w 5984876"/>
                <a:gd name="connsiteY3571" fmla="*/ 2347119 h 2922588"/>
                <a:gd name="connsiteX3572" fmla="*/ 2406890 w 5984876"/>
                <a:gd name="connsiteY3572" fmla="*/ 2324107 h 2922588"/>
                <a:gd name="connsiteX3573" fmla="*/ 2407209 w 5984876"/>
                <a:gd name="connsiteY3573" fmla="*/ 2323978 h 2922588"/>
                <a:gd name="connsiteX3574" fmla="*/ 2405063 w 5984876"/>
                <a:gd name="connsiteY3574" fmla="*/ 2318545 h 2922588"/>
                <a:gd name="connsiteX3575" fmla="*/ 2413751 w 5984876"/>
                <a:gd name="connsiteY3575" fmla="*/ 2296546 h 2922588"/>
                <a:gd name="connsiteX3576" fmla="*/ 2411413 w 5984876"/>
                <a:gd name="connsiteY3576" fmla="*/ 2290763 h 2922588"/>
                <a:gd name="connsiteX3577" fmla="*/ 2420559 w 5984876"/>
                <a:gd name="connsiteY3577" fmla="*/ 2268144 h 2922588"/>
                <a:gd name="connsiteX3578" fmla="*/ 2417763 w 5984876"/>
                <a:gd name="connsiteY3578" fmla="*/ 2261394 h 2922588"/>
                <a:gd name="connsiteX3579" fmla="*/ 2426985 w 5984876"/>
                <a:gd name="connsiteY3579" fmla="*/ 2239129 h 2922588"/>
                <a:gd name="connsiteX3580" fmla="*/ 2424113 w 5984876"/>
                <a:gd name="connsiteY3580" fmla="*/ 2232025 h 2922588"/>
                <a:gd name="connsiteX3581" fmla="*/ 2433259 w 5984876"/>
                <a:gd name="connsiteY3581" fmla="*/ 2209406 h 2922588"/>
                <a:gd name="connsiteX3582" fmla="*/ 2430463 w 5984876"/>
                <a:gd name="connsiteY3582" fmla="*/ 2202656 h 2922588"/>
                <a:gd name="connsiteX3583" fmla="*/ 2439884 w 5984876"/>
                <a:gd name="connsiteY3583" fmla="*/ 2179909 h 2922588"/>
                <a:gd name="connsiteX3584" fmla="*/ 2436813 w 5984876"/>
                <a:gd name="connsiteY3584" fmla="*/ 2172494 h 2922588"/>
                <a:gd name="connsiteX3585" fmla="*/ 2445273 w 5984876"/>
                <a:gd name="connsiteY3585" fmla="*/ 2152068 h 2922588"/>
                <a:gd name="connsiteX3586" fmla="*/ 2443163 w 5984876"/>
                <a:gd name="connsiteY3586" fmla="*/ 2147094 h 2922588"/>
                <a:gd name="connsiteX3587" fmla="*/ 2452927 w 5984876"/>
                <a:gd name="connsiteY3587" fmla="*/ 2124082 h 2922588"/>
                <a:gd name="connsiteX3588" fmla="*/ 2455313 w 5984876"/>
                <a:gd name="connsiteY3588" fmla="*/ 2123117 h 2922588"/>
                <a:gd name="connsiteX3589" fmla="*/ 2452688 w 5984876"/>
                <a:gd name="connsiteY3589" fmla="*/ 2116931 h 2922588"/>
                <a:gd name="connsiteX3590" fmla="*/ 2462452 w 5984876"/>
                <a:gd name="connsiteY3590" fmla="*/ 2093919 h 2922588"/>
                <a:gd name="connsiteX3591" fmla="*/ 2462861 w 5984876"/>
                <a:gd name="connsiteY3591" fmla="*/ 2093753 h 2922588"/>
                <a:gd name="connsiteX3592" fmla="*/ 2460626 w 5984876"/>
                <a:gd name="connsiteY3592" fmla="*/ 2088356 h 2922588"/>
                <a:gd name="connsiteX3593" fmla="*/ 2470158 w 5984876"/>
                <a:gd name="connsiteY3593" fmla="*/ 2065344 h 2922588"/>
                <a:gd name="connsiteX3594" fmla="*/ 2471556 w 5984876"/>
                <a:gd name="connsiteY3594" fmla="*/ 2064764 h 2922588"/>
                <a:gd name="connsiteX3595" fmla="*/ 2470150 w 5984876"/>
                <a:gd name="connsiteY3595" fmla="*/ 2061369 h 2922588"/>
                <a:gd name="connsiteX3596" fmla="*/ 2479243 w 5984876"/>
                <a:gd name="connsiteY3596" fmla="*/ 2039416 h 2922588"/>
                <a:gd name="connsiteX3597" fmla="*/ 2476500 w 5984876"/>
                <a:gd name="connsiteY3597" fmla="*/ 2032794 h 2922588"/>
                <a:gd name="connsiteX3598" fmla="*/ 2486032 w 5984876"/>
                <a:gd name="connsiteY3598" fmla="*/ 2009782 h 2922588"/>
                <a:gd name="connsiteX3599" fmla="*/ 2487431 w 5984876"/>
                <a:gd name="connsiteY3599" fmla="*/ 2009202 h 2922588"/>
                <a:gd name="connsiteX3600" fmla="*/ 2486025 w 5984876"/>
                <a:gd name="connsiteY3600" fmla="*/ 2005806 h 2922588"/>
                <a:gd name="connsiteX3601" fmla="*/ 2495557 w 5984876"/>
                <a:gd name="connsiteY3601" fmla="*/ 1982794 h 2922588"/>
                <a:gd name="connsiteX3602" fmla="*/ 2497558 w 5984876"/>
                <a:gd name="connsiteY3602" fmla="*/ 1981964 h 2922588"/>
                <a:gd name="connsiteX3603" fmla="*/ 2495550 w 5984876"/>
                <a:gd name="connsiteY3603" fmla="*/ 1977231 h 2922588"/>
                <a:gd name="connsiteX3604" fmla="*/ 2505315 w 5984876"/>
                <a:gd name="connsiteY3604" fmla="*/ 1954219 h 2922588"/>
                <a:gd name="connsiteX3605" fmla="*/ 2506550 w 5984876"/>
                <a:gd name="connsiteY3605" fmla="*/ 1953720 h 2922588"/>
                <a:gd name="connsiteX3606" fmla="*/ 2505075 w 5984876"/>
                <a:gd name="connsiteY3606" fmla="*/ 1950244 h 2922588"/>
                <a:gd name="connsiteX3607" fmla="*/ 2514839 w 5984876"/>
                <a:gd name="connsiteY3607" fmla="*/ 1927232 h 2922588"/>
                <a:gd name="connsiteX3608" fmla="*/ 2518208 w 5984876"/>
                <a:gd name="connsiteY3608" fmla="*/ 1925870 h 2922588"/>
                <a:gd name="connsiteX3609" fmla="*/ 2516188 w 5984876"/>
                <a:gd name="connsiteY3609" fmla="*/ 1920875 h 2922588"/>
                <a:gd name="connsiteX3610" fmla="*/ 2525720 w 5984876"/>
                <a:gd name="connsiteY3610" fmla="*/ 1897301 h 2922588"/>
                <a:gd name="connsiteX3611" fmla="*/ 2526637 w 5984876"/>
                <a:gd name="connsiteY3611" fmla="*/ 1896912 h 2922588"/>
                <a:gd name="connsiteX3612" fmla="*/ 2525713 w 5984876"/>
                <a:gd name="connsiteY3612" fmla="*/ 1894682 h 2922588"/>
                <a:gd name="connsiteX3613" fmla="*/ 2535245 w 5984876"/>
                <a:gd name="connsiteY3613" fmla="*/ 1871670 h 2922588"/>
                <a:gd name="connsiteX3614" fmla="*/ 2536826 w 5984876"/>
                <a:gd name="connsiteY3614" fmla="*/ 1871014 h 2922588"/>
                <a:gd name="connsiteX3615" fmla="*/ 2535238 w 5984876"/>
                <a:gd name="connsiteY3615" fmla="*/ 1866900 h 2922588"/>
                <a:gd name="connsiteX3616" fmla="*/ 2544770 w 5984876"/>
                <a:gd name="connsiteY3616" fmla="*/ 1842204 h 2922588"/>
                <a:gd name="connsiteX3617" fmla="*/ 2545865 w 5984876"/>
                <a:gd name="connsiteY3617" fmla="*/ 1841717 h 2922588"/>
                <a:gd name="connsiteX3618" fmla="*/ 2544763 w 5984876"/>
                <a:gd name="connsiteY3618" fmla="*/ 1839119 h 2922588"/>
                <a:gd name="connsiteX3619" fmla="*/ 2554527 w 5984876"/>
                <a:gd name="connsiteY3619" fmla="*/ 1816107 h 2922588"/>
                <a:gd name="connsiteX3620" fmla="*/ 2555498 w 5984876"/>
                <a:gd name="connsiteY3620" fmla="*/ 1815714 h 2922588"/>
                <a:gd name="connsiteX3621" fmla="*/ 2554288 w 5984876"/>
                <a:gd name="connsiteY3621" fmla="*/ 1812926 h 2922588"/>
                <a:gd name="connsiteX3622" fmla="*/ 2564517 w 5984876"/>
                <a:gd name="connsiteY3622" fmla="*/ 1789352 h 2922588"/>
                <a:gd name="connsiteX3623" fmla="*/ 2568937 w 5984876"/>
                <a:gd name="connsiteY3623" fmla="*/ 1787604 h 2922588"/>
                <a:gd name="connsiteX3624" fmla="*/ 2568576 w 5984876"/>
                <a:gd name="connsiteY3624" fmla="*/ 1786732 h 2922588"/>
                <a:gd name="connsiteX3625" fmla="*/ 2578108 w 5984876"/>
                <a:gd name="connsiteY3625" fmla="*/ 1763720 h 2922588"/>
                <a:gd name="connsiteX3626" fmla="*/ 2579689 w 5984876"/>
                <a:gd name="connsiteY3626" fmla="*/ 1763064 h 2922588"/>
                <a:gd name="connsiteX3627" fmla="*/ 2578101 w 5984876"/>
                <a:gd name="connsiteY3627" fmla="*/ 1758950 h 2922588"/>
                <a:gd name="connsiteX3628" fmla="*/ 2587633 w 5984876"/>
                <a:gd name="connsiteY3628" fmla="*/ 1734254 h 2922588"/>
                <a:gd name="connsiteX3629" fmla="*/ 2591387 w 5984876"/>
                <a:gd name="connsiteY3629" fmla="*/ 1732585 h 2922588"/>
                <a:gd name="connsiteX3630" fmla="*/ 2590801 w 5984876"/>
                <a:gd name="connsiteY3630" fmla="*/ 1731169 h 2922588"/>
                <a:gd name="connsiteX3631" fmla="*/ 2600333 w 5984876"/>
                <a:gd name="connsiteY3631" fmla="*/ 1708157 h 2922588"/>
                <a:gd name="connsiteX3632" fmla="*/ 2604162 w 5984876"/>
                <a:gd name="connsiteY3632" fmla="*/ 1706570 h 2922588"/>
                <a:gd name="connsiteX3633" fmla="*/ 2603501 w 5984876"/>
                <a:gd name="connsiteY3633" fmla="*/ 1704975 h 2922588"/>
                <a:gd name="connsiteX3634" fmla="*/ 2613265 w 5984876"/>
                <a:gd name="connsiteY3634" fmla="*/ 1681401 h 2922588"/>
                <a:gd name="connsiteX3635" fmla="*/ 2615342 w 5984876"/>
                <a:gd name="connsiteY3635" fmla="*/ 1680541 h 2922588"/>
                <a:gd name="connsiteX3636" fmla="*/ 2614613 w 5984876"/>
                <a:gd name="connsiteY3636" fmla="*/ 1678781 h 2922588"/>
                <a:gd name="connsiteX3637" fmla="*/ 2624145 w 5984876"/>
                <a:gd name="connsiteY3637" fmla="*/ 1655769 h 2922588"/>
                <a:gd name="connsiteX3638" fmla="*/ 2627960 w 5984876"/>
                <a:gd name="connsiteY3638" fmla="*/ 1654188 h 2922588"/>
                <a:gd name="connsiteX3639" fmla="*/ 2627313 w 5984876"/>
                <a:gd name="connsiteY3639" fmla="*/ 1652588 h 2922588"/>
                <a:gd name="connsiteX3640" fmla="*/ 2636845 w 5984876"/>
                <a:gd name="connsiteY3640" fmla="*/ 1629014 h 2922588"/>
                <a:gd name="connsiteX3641" fmla="*/ 2640462 w 5984876"/>
                <a:gd name="connsiteY3641" fmla="*/ 1627479 h 2922588"/>
                <a:gd name="connsiteX3642" fmla="*/ 2640013 w 5984876"/>
                <a:gd name="connsiteY3642" fmla="*/ 1626394 h 2922588"/>
                <a:gd name="connsiteX3643" fmla="*/ 2649545 w 5984876"/>
                <a:gd name="connsiteY3643" fmla="*/ 1603382 h 2922588"/>
                <a:gd name="connsiteX3644" fmla="*/ 2653374 w 5984876"/>
                <a:gd name="connsiteY3644" fmla="*/ 1601795 h 2922588"/>
                <a:gd name="connsiteX3645" fmla="*/ 2652713 w 5984876"/>
                <a:gd name="connsiteY3645" fmla="*/ 1600200 h 2922588"/>
                <a:gd name="connsiteX3646" fmla="*/ 2662477 w 5984876"/>
                <a:gd name="connsiteY3646" fmla="*/ 1576626 h 2922588"/>
                <a:gd name="connsiteX3647" fmla="*/ 2667398 w 5984876"/>
                <a:gd name="connsiteY3647" fmla="*/ 1574588 h 2922588"/>
                <a:gd name="connsiteX3648" fmla="*/ 2676533 w 5984876"/>
                <a:gd name="connsiteY3648" fmla="*/ 1551459 h 2922588"/>
                <a:gd name="connsiteX3649" fmla="*/ 2680144 w 5984876"/>
                <a:gd name="connsiteY3649" fmla="*/ 1549890 h 2922588"/>
                <a:gd name="connsiteX3650" fmla="*/ 2689232 w 5984876"/>
                <a:gd name="connsiteY3650" fmla="*/ 1527414 h 2922588"/>
                <a:gd name="connsiteX3651" fmla="*/ 2692849 w 5984876"/>
                <a:gd name="connsiteY3651" fmla="*/ 1525879 h 2922588"/>
                <a:gd name="connsiteX3652" fmla="*/ 2692400 w 5984876"/>
                <a:gd name="connsiteY3652" fmla="*/ 1524794 h 2922588"/>
                <a:gd name="connsiteX3653" fmla="*/ 2701932 w 5984876"/>
                <a:gd name="connsiteY3653" fmla="*/ 1501782 h 2922588"/>
                <a:gd name="connsiteX3654" fmla="*/ 2705504 w 5984876"/>
                <a:gd name="connsiteY3654" fmla="*/ 1500302 h 2922588"/>
                <a:gd name="connsiteX3655" fmla="*/ 2705100 w 5984876"/>
                <a:gd name="connsiteY3655" fmla="*/ 1499394 h 2922588"/>
                <a:gd name="connsiteX3656" fmla="*/ 2715329 w 5984876"/>
                <a:gd name="connsiteY3656" fmla="*/ 1476382 h 2922588"/>
                <a:gd name="connsiteX3657" fmla="*/ 2723545 w 5984876"/>
                <a:gd name="connsiteY3657" fmla="*/ 1473210 h 2922588"/>
                <a:gd name="connsiteX3658" fmla="*/ 2732095 w 5984876"/>
                <a:gd name="connsiteY3658" fmla="*/ 1452570 h 2922588"/>
                <a:gd name="connsiteX3659" fmla="*/ 2735643 w 5984876"/>
                <a:gd name="connsiteY3659" fmla="*/ 1451100 h 2922588"/>
                <a:gd name="connsiteX3660" fmla="*/ 2735263 w 5984876"/>
                <a:gd name="connsiteY3660" fmla="*/ 1450182 h 2922588"/>
                <a:gd name="connsiteX3661" fmla="*/ 2744795 w 5984876"/>
                <a:gd name="connsiteY3661" fmla="*/ 1427170 h 2922588"/>
                <a:gd name="connsiteX3662" fmla="*/ 2751624 w 5984876"/>
                <a:gd name="connsiteY3662" fmla="*/ 1424341 h 2922588"/>
                <a:gd name="connsiteX3663" fmla="*/ 2751138 w 5984876"/>
                <a:gd name="connsiteY3663" fmla="*/ 1423194 h 2922588"/>
                <a:gd name="connsiteX3664" fmla="*/ 2760902 w 5984876"/>
                <a:gd name="connsiteY3664" fmla="*/ 1400182 h 2922588"/>
                <a:gd name="connsiteX3665" fmla="*/ 2766726 w 5984876"/>
                <a:gd name="connsiteY3665" fmla="*/ 1397827 h 2922588"/>
                <a:gd name="connsiteX3666" fmla="*/ 2774957 w 5984876"/>
                <a:gd name="connsiteY3666" fmla="*/ 1377957 h 2922588"/>
                <a:gd name="connsiteX3667" fmla="*/ 2781777 w 5984876"/>
                <a:gd name="connsiteY3667" fmla="*/ 1375132 h 2922588"/>
                <a:gd name="connsiteX3668" fmla="*/ 2781300 w 5984876"/>
                <a:gd name="connsiteY3668" fmla="*/ 1373981 h 2922588"/>
                <a:gd name="connsiteX3669" fmla="*/ 2790832 w 5984876"/>
                <a:gd name="connsiteY3669" fmla="*/ 1350969 h 2922588"/>
                <a:gd name="connsiteX3670" fmla="*/ 2798882 w 5984876"/>
                <a:gd name="connsiteY3670" fmla="*/ 1347634 h 2922588"/>
                <a:gd name="connsiteX3671" fmla="*/ 2806707 w 5984876"/>
                <a:gd name="connsiteY3671" fmla="*/ 1328744 h 2922588"/>
                <a:gd name="connsiteX3672" fmla="*/ 2809970 w 5984876"/>
                <a:gd name="connsiteY3672" fmla="*/ 1327392 h 2922588"/>
                <a:gd name="connsiteX3673" fmla="*/ 2809875 w 5984876"/>
                <a:gd name="connsiteY3673" fmla="*/ 1327150 h 2922588"/>
                <a:gd name="connsiteX3674" fmla="*/ 2819639 w 5984876"/>
                <a:gd name="connsiteY3674" fmla="*/ 1302454 h 2922588"/>
                <a:gd name="connsiteX3675" fmla="*/ 2829070 w 5984876"/>
                <a:gd name="connsiteY3675" fmla="*/ 1298362 h 2922588"/>
                <a:gd name="connsiteX3676" fmla="*/ 2836870 w 5984876"/>
                <a:gd name="connsiteY3676" fmla="*/ 1279532 h 2922588"/>
                <a:gd name="connsiteX3677" fmla="*/ 2844486 w 5984876"/>
                <a:gd name="connsiteY3677" fmla="*/ 1276377 h 2922588"/>
                <a:gd name="connsiteX3678" fmla="*/ 2852745 w 5984876"/>
                <a:gd name="connsiteY3678" fmla="*/ 1255951 h 2922588"/>
                <a:gd name="connsiteX3679" fmla="*/ 2860768 w 5984876"/>
                <a:gd name="connsiteY3679" fmla="*/ 1252547 h 2922588"/>
                <a:gd name="connsiteX3680" fmla="*/ 2868852 w 5984876"/>
                <a:gd name="connsiteY3680" fmla="*/ 1233495 h 2922588"/>
                <a:gd name="connsiteX3681" fmla="*/ 2878490 w 5984876"/>
                <a:gd name="connsiteY3681" fmla="*/ 1229598 h 2922588"/>
                <a:gd name="connsiteX3682" fmla="*/ 2886082 w 5984876"/>
                <a:gd name="connsiteY3682" fmla="*/ 1211270 h 2922588"/>
                <a:gd name="connsiteX3683" fmla="*/ 2892538 w 5984876"/>
                <a:gd name="connsiteY3683" fmla="*/ 1208595 h 2922588"/>
                <a:gd name="connsiteX3684" fmla="*/ 2901957 w 5984876"/>
                <a:gd name="connsiteY3684" fmla="*/ 1184747 h 2922588"/>
                <a:gd name="connsiteX3685" fmla="*/ 2913793 w 5984876"/>
                <a:gd name="connsiteY3685" fmla="*/ 1179605 h 2922588"/>
                <a:gd name="connsiteX3686" fmla="*/ 2921239 w 5984876"/>
                <a:gd name="connsiteY3686" fmla="*/ 1162057 h 2922588"/>
                <a:gd name="connsiteX3687" fmla="*/ 2930089 w 5984876"/>
                <a:gd name="connsiteY3687" fmla="*/ 1158478 h 2922588"/>
                <a:gd name="connsiteX3688" fmla="*/ 2938470 w 5984876"/>
                <a:gd name="connsiteY3688" fmla="*/ 1138245 h 2922588"/>
                <a:gd name="connsiteX3689" fmla="*/ 2947175 w 5984876"/>
                <a:gd name="connsiteY3689" fmla="*/ 1134639 h 2922588"/>
                <a:gd name="connsiteX3690" fmla="*/ 2954345 w 5984876"/>
                <a:gd name="connsiteY3690" fmla="*/ 1116485 h 2922588"/>
                <a:gd name="connsiteX3691" fmla="*/ 2966369 w 5984876"/>
                <a:gd name="connsiteY3691" fmla="*/ 1111261 h 2922588"/>
                <a:gd name="connsiteX3692" fmla="*/ 2973627 w 5984876"/>
                <a:gd name="connsiteY3692" fmla="*/ 1092904 h 2922588"/>
                <a:gd name="connsiteX3693" fmla="*/ 2984660 w 5984876"/>
                <a:gd name="connsiteY3693" fmla="*/ 1088117 h 2922588"/>
                <a:gd name="connsiteX3694" fmla="*/ 2990856 w 5984876"/>
                <a:gd name="connsiteY3694" fmla="*/ 1073157 h 2922588"/>
                <a:gd name="connsiteX3695" fmla="*/ 3002287 w 5984876"/>
                <a:gd name="connsiteY3695" fmla="*/ 1068422 h 2922588"/>
                <a:gd name="connsiteX3696" fmla="*/ 3009906 w 5984876"/>
                <a:gd name="connsiteY3696" fmla="*/ 1049577 h 2922588"/>
                <a:gd name="connsiteX3697" fmla="*/ 3017930 w 5984876"/>
                <a:gd name="connsiteY3697" fmla="*/ 1046173 h 2922588"/>
                <a:gd name="connsiteX3698" fmla="*/ 3026014 w 5984876"/>
                <a:gd name="connsiteY3698" fmla="*/ 1027120 h 2922588"/>
                <a:gd name="connsiteX3699" fmla="*/ 3040070 w 5984876"/>
                <a:gd name="connsiteY3699" fmla="*/ 1021436 h 2922588"/>
                <a:gd name="connsiteX3700" fmla="*/ 3046419 w 5984876"/>
                <a:gd name="connsiteY3700" fmla="*/ 1005360 h 2922588"/>
                <a:gd name="connsiteX3701" fmla="*/ 3058991 w 5984876"/>
                <a:gd name="connsiteY3701" fmla="*/ 999899 h 2922588"/>
                <a:gd name="connsiteX3702" fmla="*/ 3065470 w 5984876"/>
                <a:gd name="connsiteY3702" fmla="*/ 984257 h 2922588"/>
                <a:gd name="connsiteX3703" fmla="*/ 3073674 w 5984876"/>
                <a:gd name="connsiteY3703" fmla="*/ 980859 h 2922588"/>
                <a:gd name="connsiteX3704" fmla="*/ 3082042 w 5984876"/>
                <a:gd name="connsiteY3704" fmla="*/ 962032 h 2922588"/>
                <a:gd name="connsiteX3705" fmla="*/ 3095893 w 5984876"/>
                <a:gd name="connsiteY3705" fmla="*/ 956686 h 2922588"/>
                <a:gd name="connsiteX3706" fmla="*/ 3101982 w 5984876"/>
                <a:gd name="connsiteY3706" fmla="*/ 941626 h 2922588"/>
                <a:gd name="connsiteX3707" fmla="*/ 3113808 w 5984876"/>
                <a:gd name="connsiteY3707" fmla="*/ 936608 h 2922588"/>
                <a:gd name="connsiteX3708" fmla="*/ 3121032 w 5984876"/>
                <a:gd name="connsiteY3708" fmla="*/ 919169 h 2922588"/>
                <a:gd name="connsiteX3709" fmla="*/ 3136419 w 5984876"/>
                <a:gd name="connsiteY3709" fmla="*/ 912795 h 2922588"/>
                <a:gd name="connsiteX3710" fmla="*/ 3141670 w 5984876"/>
                <a:gd name="connsiteY3710" fmla="*/ 900119 h 2922588"/>
                <a:gd name="connsiteX3711" fmla="*/ 3154347 w 5984876"/>
                <a:gd name="connsiteY3711" fmla="*/ 894868 h 2922588"/>
                <a:gd name="connsiteX3712" fmla="*/ 3160720 w 5984876"/>
                <a:gd name="connsiteY3712" fmla="*/ 879482 h 2922588"/>
                <a:gd name="connsiteX3713" fmla="*/ 3173486 w 5984876"/>
                <a:gd name="connsiteY3713" fmla="*/ 874194 h 2922588"/>
                <a:gd name="connsiteX3714" fmla="*/ 3180467 w 5984876"/>
                <a:gd name="connsiteY3714" fmla="*/ 857722 h 2922588"/>
                <a:gd name="connsiteX3715" fmla="*/ 3198016 w 5984876"/>
                <a:gd name="connsiteY3715" fmla="*/ 850618 h 2922588"/>
                <a:gd name="connsiteX3716" fmla="*/ 3203582 w 5984876"/>
                <a:gd name="connsiteY3716" fmla="*/ 836851 h 2922588"/>
                <a:gd name="connsiteX3717" fmla="*/ 3217004 w 5984876"/>
                <a:gd name="connsiteY3717" fmla="*/ 831156 h 2922588"/>
                <a:gd name="connsiteX3718" fmla="*/ 3222632 w 5984876"/>
                <a:gd name="connsiteY3718" fmla="*/ 817569 h 2922588"/>
                <a:gd name="connsiteX3719" fmla="*/ 3238019 w 5984876"/>
                <a:gd name="connsiteY3719" fmla="*/ 811195 h 2922588"/>
                <a:gd name="connsiteX3720" fmla="*/ 3243270 w 5984876"/>
                <a:gd name="connsiteY3720" fmla="*/ 798519 h 2922588"/>
                <a:gd name="connsiteX3721" fmla="*/ 3256447 w 5984876"/>
                <a:gd name="connsiteY3721" fmla="*/ 793061 h 2922588"/>
                <a:gd name="connsiteX3722" fmla="*/ 3262785 w 5984876"/>
                <a:gd name="connsiteY3722" fmla="*/ 778114 h 2922588"/>
                <a:gd name="connsiteX3723" fmla="*/ 3279458 w 5984876"/>
                <a:gd name="connsiteY3723" fmla="*/ 771369 h 2922588"/>
                <a:gd name="connsiteX3724" fmla="*/ 3284778 w 5984876"/>
                <a:gd name="connsiteY3724" fmla="*/ 758832 h 2922588"/>
                <a:gd name="connsiteX3725" fmla="*/ 3300055 w 5984876"/>
                <a:gd name="connsiteY3725" fmla="*/ 752654 h 2922588"/>
                <a:gd name="connsiteX3726" fmla="*/ 3301410 w 5984876"/>
                <a:gd name="connsiteY3726" fmla="*/ 749535 h 2922588"/>
                <a:gd name="connsiteX3727" fmla="*/ 3284567 w 5984876"/>
                <a:gd name="connsiteY3727" fmla="*/ 756512 h 2922588"/>
                <a:gd name="connsiteX3728" fmla="*/ 3279537 w 5984876"/>
                <a:gd name="connsiteY3728" fmla="*/ 769233 h 2922588"/>
                <a:gd name="connsiteX3729" fmla="*/ 3263029 w 5984876"/>
                <a:gd name="connsiteY3729" fmla="*/ 776396 h 2922588"/>
                <a:gd name="connsiteX3730" fmla="*/ 3259131 w 5984876"/>
                <a:gd name="connsiteY3730" fmla="*/ 785806 h 2922588"/>
                <a:gd name="connsiteX3731" fmla="*/ 3241829 w 5984876"/>
                <a:gd name="connsiteY3731" fmla="*/ 792973 h 2922588"/>
                <a:gd name="connsiteX3732" fmla="*/ 3236907 w 5984876"/>
                <a:gd name="connsiteY3732" fmla="*/ 804856 h 2922588"/>
                <a:gd name="connsiteX3733" fmla="*/ 3222028 w 5984876"/>
                <a:gd name="connsiteY3733" fmla="*/ 811019 h 2922588"/>
                <a:gd name="connsiteX3734" fmla="*/ 3216269 w 5984876"/>
                <a:gd name="connsiteY3734" fmla="*/ 825261 h 2922588"/>
                <a:gd name="connsiteX3735" fmla="*/ 3202615 w 5984876"/>
                <a:gd name="connsiteY3735" fmla="*/ 831055 h 2922588"/>
                <a:gd name="connsiteX3736" fmla="*/ 3196755 w 5984876"/>
                <a:gd name="connsiteY3736" fmla="*/ 844543 h 2922588"/>
                <a:gd name="connsiteX3737" fmla="*/ 3180045 w 5984876"/>
                <a:gd name="connsiteY3737" fmla="*/ 851143 h 2922588"/>
                <a:gd name="connsiteX3738" fmla="*/ 3174762 w 5984876"/>
                <a:gd name="connsiteY3738" fmla="*/ 863593 h 2922588"/>
                <a:gd name="connsiteX3739" fmla="*/ 3160232 w 5984876"/>
                <a:gd name="connsiteY3739" fmla="*/ 869468 h 2922588"/>
                <a:gd name="connsiteX3740" fmla="*/ 3154356 w 5984876"/>
                <a:gd name="connsiteY3740" fmla="*/ 883998 h 2922588"/>
                <a:gd name="connsiteX3741" fmla="*/ 3141906 w 5984876"/>
                <a:gd name="connsiteY3741" fmla="*/ 889281 h 2922588"/>
                <a:gd name="connsiteX3742" fmla="*/ 3135307 w 5984876"/>
                <a:gd name="connsiteY3742" fmla="*/ 905992 h 2922588"/>
                <a:gd name="connsiteX3743" fmla="*/ 3119998 w 5984876"/>
                <a:gd name="connsiteY3743" fmla="*/ 912642 h 2922588"/>
                <a:gd name="connsiteX3744" fmla="*/ 3114670 w 5984876"/>
                <a:gd name="connsiteY3744" fmla="*/ 925506 h 2922588"/>
                <a:gd name="connsiteX3745" fmla="*/ 3101992 w 5984876"/>
                <a:gd name="connsiteY3745" fmla="*/ 930757 h 2922588"/>
                <a:gd name="connsiteX3746" fmla="*/ 3095620 w 5984876"/>
                <a:gd name="connsiteY3746" fmla="*/ 946143 h 2922588"/>
                <a:gd name="connsiteX3747" fmla="*/ 3082032 w 5984876"/>
                <a:gd name="connsiteY3747" fmla="*/ 951771 h 2922588"/>
                <a:gd name="connsiteX3748" fmla="*/ 3076337 w 5984876"/>
                <a:gd name="connsiteY3748" fmla="*/ 965193 h 2922588"/>
                <a:gd name="connsiteX3749" fmla="*/ 3063341 w 5984876"/>
                <a:gd name="connsiteY3749" fmla="*/ 970448 h 2922588"/>
                <a:gd name="connsiteX3750" fmla="*/ 3055931 w 5984876"/>
                <a:gd name="connsiteY3750" fmla="*/ 988773 h 2922588"/>
                <a:gd name="connsiteX3751" fmla="*/ 3042509 w 5984876"/>
                <a:gd name="connsiteY3751" fmla="*/ 994469 h 2922588"/>
                <a:gd name="connsiteX3752" fmla="*/ 3036881 w 5984876"/>
                <a:gd name="connsiteY3752" fmla="*/ 1008056 h 2922588"/>
                <a:gd name="connsiteX3753" fmla="*/ 3024929 w 5984876"/>
                <a:gd name="connsiteY3753" fmla="*/ 1013007 h 2922588"/>
                <a:gd name="connsiteX3754" fmla="*/ 3017599 w 5984876"/>
                <a:gd name="connsiteY3754" fmla="*/ 1030281 h 2922588"/>
                <a:gd name="connsiteX3755" fmla="*/ 3004290 w 5984876"/>
                <a:gd name="connsiteY3755" fmla="*/ 1035663 h 2922588"/>
                <a:gd name="connsiteX3756" fmla="*/ 2997194 w 5984876"/>
                <a:gd name="connsiteY3756" fmla="*/ 1053630 h 2922588"/>
                <a:gd name="connsiteX3757" fmla="*/ 2987692 w 5984876"/>
                <a:gd name="connsiteY3757" fmla="*/ 1057758 h 2922588"/>
                <a:gd name="connsiteX3758" fmla="*/ 2981319 w 5984876"/>
                <a:gd name="connsiteY3758" fmla="*/ 1073144 h 2922588"/>
                <a:gd name="connsiteX3759" fmla="*/ 2969833 w 5984876"/>
                <a:gd name="connsiteY3759" fmla="*/ 1077902 h 2922588"/>
                <a:gd name="connsiteX3760" fmla="*/ 2962036 w 5984876"/>
                <a:gd name="connsiteY3760" fmla="*/ 1096724 h 2922588"/>
                <a:gd name="connsiteX3761" fmla="*/ 2948633 w 5984876"/>
                <a:gd name="connsiteY3761" fmla="*/ 1102276 h 2922588"/>
                <a:gd name="connsiteX3762" fmla="*/ 2941631 w 5984876"/>
                <a:gd name="connsiteY3762" fmla="*/ 1119181 h 2922588"/>
                <a:gd name="connsiteX3763" fmla="*/ 2933354 w 5984876"/>
                <a:gd name="connsiteY3763" fmla="*/ 1122609 h 2922588"/>
                <a:gd name="connsiteX3764" fmla="*/ 2925756 w 5984876"/>
                <a:gd name="connsiteY3764" fmla="*/ 1142296 h 2922588"/>
                <a:gd name="connsiteX3765" fmla="*/ 2915187 w 5984876"/>
                <a:gd name="connsiteY3765" fmla="*/ 1146994 h 2922588"/>
                <a:gd name="connsiteX3766" fmla="*/ 2907830 w 5984876"/>
                <a:gd name="connsiteY3766" fmla="*/ 1164755 h 2922588"/>
                <a:gd name="connsiteX3767" fmla="*/ 2895152 w 5984876"/>
                <a:gd name="connsiteY3767" fmla="*/ 1170006 h 2922588"/>
                <a:gd name="connsiteX3768" fmla="*/ 2889244 w 5984876"/>
                <a:gd name="connsiteY3768" fmla="*/ 1184269 h 2922588"/>
                <a:gd name="connsiteX3769" fmla="*/ 2881987 w 5984876"/>
                <a:gd name="connsiteY3769" fmla="*/ 1187275 h 2922588"/>
                <a:gd name="connsiteX3770" fmla="*/ 2873369 w 5984876"/>
                <a:gd name="connsiteY3770" fmla="*/ 1208081 h 2922588"/>
                <a:gd name="connsiteX3771" fmla="*/ 2864265 w 5984876"/>
                <a:gd name="connsiteY3771" fmla="*/ 1211852 h 2922588"/>
                <a:gd name="connsiteX3772" fmla="*/ 2855906 w 5984876"/>
                <a:gd name="connsiteY3772" fmla="*/ 1233017 h 2922588"/>
                <a:gd name="connsiteX3773" fmla="*/ 2848810 w 5984876"/>
                <a:gd name="connsiteY3773" fmla="*/ 1236100 h 2922588"/>
                <a:gd name="connsiteX3774" fmla="*/ 2840031 w 5984876"/>
                <a:gd name="connsiteY3774" fmla="*/ 1257294 h 2922588"/>
                <a:gd name="connsiteX3775" fmla="*/ 2831880 w 5984876"/>
                <a:gd name="connsiteY3775" fmla="*/ 1260670 h 2922588"/>
                <a:gd name="connsiteX3776" fmla="*/ 2823692 w 5984876"/>
                <a:gd name="connsiteY3776" fmla="*/ 1279519 h 2922588"/>
                <a:gd name="connsiteX3777" fmla="*/ 2816600 w 5984876"/>
                <a:gd name="connsiteY3777" fmla="*/ 1282320 h 2922588"/>
                <a:gd name="connsiteX3778" fmla="*/ 2807584 w 5984876"/>
                <a:gd name="connsiteY3778" fmla="*/ 1303098 h 2922588"/>
                <a:gd name="connsiteX3779" fmla="*/ 2798660 w 5984876"/>
                <a:gd name="connsiteY3779" fmla="*/ 1306627 h 2922588"/>
                <a:gd name="connsiteX3780" fmla="*/ 2790819 w 5984876"/>
                <a:gd name="connsiteY3780" fmla="*/ 1325556 h 2922588"/>
                <a:gd name="connsiteX3781" fmla="*/ 2784001 w 5984876"/>
                <a:gd name="connsiteY3781" fmla="*/ 1328380 h 2922588"/>
                <a:gd name="connsiteX3782" fmla="*/ 2774944 w 5984876"/>
                <a:gd name="connsiteY3782" fmla="*/ 1351846 h 2922588"/>
                <a:gd name="connsiteX3783" fmla="*/ 2767079 w 5984876"/>
                <a:gd name="connsiteY3783" fmla="*/ 1355342 h 2922588"/>
                <a:gd name="connsiteX3784" fmla="*/ 2758836 w 5984876"/>
                <a:gd name="connsiteY3784" fmla="*/ 1374768 h 2922588"/>
                <a:gd name="connsiteX3785" fmla="*/ 2749198 w 5984876"/>
                <a:gd name="connsiteY3785" fmla="*/ 1378665 h 2922588"/>
                <a:gd name="connsiteX3786" fmla="*/ 2741606 w 5984876"/>
                <a:gd name="connsiteY3786" fmla="*/ 1396993 h 2922588"/>
                <a:gd name="connsiteX3787" fmla="*/ 2737496 w 5984876"/>
                <a:gd name="connsiteY3787" fmla="*/ 1398695 h 2922588"/>
                <a:gd name="connsiteX3788" fmla="*/ 2738438 w 5984876"/>
                <a:gd name="connsiteY3788" fmla="*/ 1400969 h 2922588"/>
                <a:gd name="connsiteX3789" fmla="*/ 2728906 w 5984876"/>
                <a:gd name="connsiteY3789" fmla="*/ 1423981 h 2922588"/>
                <a:gd name="connsiteX3790" fmla="*/ 2720806 w 5984876"/>
                <a:gd name="connsiteY3790" fmla="*/ 1427336 h 2922588"/>
                <a:gd name="connsiteX3791" fmla="*/ 2712799 w 5984876"/>
                <a:gd name="connsiteY3791" fmla="*/ 1446206 h 2922588"/>
                <a:gd name="connsiteX3792" fmla="*/ 2707514 w 5984876"/>
                <a:gd name="connsiteY3792" fmla="*/ 1448343 h 2922588"/>
                <a:gd name="connsiteX3793" fmla="*/ 2708276 w 5984876"/>
                <a:gd name="connsiteY3793" fmla="*/ 1450182 h 2922588"/>
                <a:gd name="connsiteX3794" fmla="*/ 2698744 w 5984876"/>
                <a:gd name="connsiteY3794" fmla="*/ 1473194 h 2922588"/>
                <a:gd name="connsiteX3795" fmla="*/ 2692281 w 5984876"/>
                <a:gd name="connsiteY3795" fmla="*/ 1475871 h 2922588"/>
                <a:gd name="connsiteX3796" fmla="*/ 2682869 w 5984876"/>
                <a:gd name="connsiteY3796" fmla="*/ 1498594 h 2922588"/>
                <a:gd name="connsiteX3797" fmla="*/ 2679445 w 5984876"/>
                <a:gd name="connsiteY3797" fmla="*/ 1500012 h 2922588"/>
                <a:gd name="connsiteX3798" fmla="*/ 2670169 w 5984876"/>
                <a:gd name="connsiteY3798" fmla="*/ 1522406 h 2922588"/>
                <a:gd name="connsiteX3799" fmla="*/ 2666613 w 5984876"/>
                <a:gd name="connsiteY3799" fmla="*/ 1523879 h 2922588"/>
                <a:gd name="connsiteX3800" fmla="*/ 2667001 w 5984876"/>
                <a:gd name="connsiteY3800" fmla="*/ 1524794 h 2922588"/>
                <a:gd name="connsiteX3801" fmla="*/ 2657236 w 5984876"/>
                <a:gd name="connsiteY3801" fmla="*/ 1547806 h 2922588"/>
                <a:gd name="connsiteX3802" fmla="*/ 2649514 w 5984876"/>
                <a:gd name="connsiteY3802" fmla="*/ 1550928 h 2922588"/>
                <a:gd name="connsiteX3803" fmla="*/ 2649538 w 5984876"/>
                <a:gd name="connsiteY3803" fmla="*/ 1550988 h 2922588"/>
                <a:gd name="connsiteX3804" fmla="*/ 2640006 w 5984876"/>
                <a:gd name="connsiteY3804" fmla="*/ 1574561 h 2922588"/>
                <a:gd name="connsiteX3805" fmla="*/ 2636691 w 5984876"/>
                <a:gd name="connsiteY3805" fmla="*/ 1575968 h 2922588"/>
                <a:gd name="connsiteX3806" fmla="*/ 2627307 w 5984876"/>
                <a:gd name="connsiteY3806" fmla="*/ 1599729 h 2922588"/>
                <a:gd name="connsiteX3807" fmla="*/ 2623695 w 5984876"/>
                <a:gd name="connsiteY3807" fmla="*/ 1601298 h 2922588"/>
                <a:gd name="connsiteX3808" fmla="*/ 2614607 w 5984876"/>
                <a:gd name="connsiteY3808" fmla="*/ 1623773 h 2922588"/>
                <a:gd name="connsiteX3809" fmla="*/ 2610980 w 5984876"/>
                <a:gd name="connsiteY3809" fmla="*/ 1625312 h 2922588"/>
                <a:gd name="connsiteX3810" fmla="*/ 2611439 w 5984876"/>
                <a:gd name="connsiteY3810" fmla="*/ 1626394 h 2922588"/>
                <a:gd name="connsiteX3811" fmla="*/ 2601674 w 5984876"/>
                <a:gd name="connsiteY3811" fmla="*/ 1649406 h 2922588"/>
                <a:gd name="connsiteX3812" fmla="*/ 2599372 w 5984876"/>
                <a:gd name="connsiteY3812" fmla="*/ 1650337 h 2922588"/>
                <a:gd name="connsiteX3813" fmla="*/ 2600327 w 5984876"/>
                <a:gd name="connsiteY3813" fmla="*/ 1652588 h 2922588"/>
                <a:gd name="connsiteX3814" fmla="*/ 2590330 w 5984876"/>
                <a:gd name="connsiteY3814" fmla="*/ 1676161 h 2922588"/>
                <a:gd name="connsiteX3815" fmla="*/ 2587085 w 5984876"/>
                <a:gd name="connsiteY3815" fmla="*/ 1677474 h 2922588"/>
                <a:gd name="connsiteX3816" fmla="*/ 2587626 w 5984876"/>
                <a:gd name="connsiteY3816" fmla="*/ 1678781 h 2922588"/>
                <a:gd name="connsiteX3817" fmla="*/ 2578094 w 5984876"/>
                <a:gd name="connsiteY3817" fmla="*/ 1701793 h 2922588"/>
                <a:gd name="connsiteX3818" fmla="*/ 2574278 w 5984876"/>
                <a:gd name="connsiteY3818" fmla="*/ 1703373 h 2922588"/>
                <a:gd name="connsiteX3819" fmla="*/ 2574926 w 5984876"/>
                <a:gd name="connsiteY3819" fmla="*/ 1704975 h 2922588"/>
                <a:gd name="connsiteX3820" fmla="*/ 2565394 w 5984876"/>
                <a:gd name="connsiteY3820" fmla="*/ 1728548 h 2922588"/>
                <a:gd name="connsiteX3821" fmla="*/ 2561768 w 5984876"/>
                <a:gd name="connsiteY3821" fmla="*/ 1730087 h 2922588"/>
                <a:gd name="connsiteX3822" fmla="*/ 2562227 w 5984876"/>
                <a:gd name="connsiteY3822" fmla="*/ 1731169 h 2922588"/>
                <a:gd name="connsiteX3823" fmla="*/ 2552462 w 5984876"/>
                <a:gd name="connsiteY3823" fmla="*/ 1754181 h 2922588"/>
                <a:gd name="connsiteX3824" fmla="*/ 2549704 w 5984876"/>
                <a:gd name="connsiteY3824" fmla="*/ 1755296 h 2922588"/>
                <a:gd name="connsiteX3825" fmla="*/ 2551114 w 5984876"/>
                <a:gd name="connsiteY3825" fmla="*/ 1758950 h 2922588"/>
                <a:gd name="connsiteX3826" fmla="*/ 2541582 w 5984876"/>
                <a:gd name="connsiteY3826" fmla="*/ 1783646 h 2922588"/>
                <a:gd name="connsiteX3827" fmla="*/ 2537827 w 5984876"/>
                <a:gd name="connsiteY3827" fmla="*/ 1785315 h 2922588"/>
                <a:gd name="connsiteX3828" fmla="*/ 2538414 w 5984876"/>
                <a:gd name="connsiteY3828" fmla="*/ 1786732 h 2922588"/>
                <a:gd name="connsiteX3829" fmla="*/ 2528882 w 5984876"/>
                <a:gd name="connsiteY3829" fmla="*/ 1809744 h 2922588"/>
                <a:gd name="connsiteX3830" fmla="*/ 2527786 w 5984876"/>
                <a:gd name="connsiteY3830" fmla="*/ 1810198 h 2922588"/>
                <a:gd name="connsiteX3831" fmla="*/ 2528889 w 5984876"/>
                <a:gd name="connsiteY3831" fmla="*/ 1812926 h 2922588"/>
                <a:gd name="connsiteX3832" fmla="*/ 2519357 w 5984876"/>
                <a:gd name="connsiteY3832" fmla="*/ 1836499 h 2922588"/>
                <a:gd name="connsiteX3833" fmla="*/ 2518382 w 5984876"/>
                <a:gd name="connsiteY3833" fmla="*/ 1836913 h 2922588"/>
                <a:gd name="connsiteX3834" fmla="*/ 2519363 w 5984876"/>
                <a:gd name="connsiteY3834" fmla="*/ 1839119 h 2922588"/>
                <a:gd name="connsiteX3835" fmla="*/ 2509134 w 5984876"/>
                <a:gd name="connsiteY3835" fmla="*/ 1862131 h 2922588"/>
                <a:gd name="connsiteX3836" fmla="*/ 2504000 w 5984876"/>
                <a:gd name="connsiteY3836" fmla="*/ 1864112 h 2922588"/>
                <a:gd name="connsiteX3837" fmla="*/ 2505076 w 5984876"/>
                <a:gd name="connsiteY3837" fmla="*/ 1866900 h 2922588"/>
                <a:gd name="connsiteX3838" fmla="*/ 2495544 w 5984876"/>
                <a:gd name="connsiteY3838" fmla="*/ 1891596 h 2922588"/>
                <a:gd name="connsiteX3839" fmla="*/ 2494470 w 5984876"/>
                <a:gd name="connsiteY3839" fmla="*/ 1892073 h 2922588"/>
                <a:gd name="connsiteX3840" fmla="*/ 2495551 w 5984876"/>
                <a:gd name="connsiteY3840" fmla="*/ 1894682 h 2922588"/>
                <a:gd name="connsiteX3841" fmla="*/ 2486019 w 5984876"/>
                <a:gd name="connsiteY3841" fmla="*/ 1917694 h 2922588"/>
                <a:gd name="connsiteX3842" fmla="*/ 2484923 w 5984876"/>
                <a:gd name="connsiteY3842" fmla="*/ 1918148 h 2922588"/>
                <a:gd name="connsiteX3843" fmla="*/ 2486026 w 5984876"/>
                <a:gd name="connsiteY3843" fmla="*/ 1920875 h 2922588"/>
                <a:gd name="connsiteX3844" fmla="*/ 2476494 w 5984876"/>
                <a:gd name="connsiteY3844" fmla="*/ 1944449 h 2922588"/>
                <a:gd name="connsiteX3845" fmla="*/ 2474458 w 5984876"/>
                <a:gd name="connsiteY3845" fmla="*/ 1945313 h 2922588"/>
                <a:gd name="connsiteX3846" fmla="*/ 2476501 w 5984876"/>
                <a:gd name="connsiteY3846" fmla="*/ 1950244 h 2922588"/>
                <a:gd name="connsiteX3847" fmla="*/ 2466970 w 5984876"/>
                <a:gd name="connsiteY3847" fmla="*/ 1973256 h 2922588"/>
                <a:gd name="connsiteX3848" fmla="*/ 2465541 w 5984876"/>
                <a:gd name="connsiteY3848" fmla="*/ 1973848 h 2922588"/>
                <a:gd name="connsiteX3849" fmla="*/ 2466976 w 5984876"/>
                <a:gd name="connsiteY3849" fmla="*/ 1977231 h 2922588"/>
                <a:gd name="connsiteX3850" fmla="*/ 2457211 w 5984876"/>
                <a:gd name="connsiteY3850" fmla="*/ 2000243 h 2922588"/>
                <a:gd name="connsiteX3851" fmla="*/ 2455401 w 5984876"/>
                <a:gd name="connsiteY3851" fmla="*/ 2000975 h 2922588"/>
                <a:gd name="connsiteX3852" fmla="*/ 2457451 w 5984876"/>
                <a:gd name="connsiteY3852" fmla="*/ 2005806 h 2922588"/>
                <a:gd name="connsiteX3853" fmla="*/ 2447777 w 5984876"/>
                <a:gd name="connsiteY3853" fmla="*/ 2028604 h 2922588"/>
                <a:gd name="connsiteX3854" fmla="*/ 2449513 w 5984876"/>
                <a:gd name="connsiteY3854" fmla="*/ 2032794 h 2922588"/>
                <a:gd name="connsiteX3855" fmla="*/ 2439981 w 5984876"/>
                <a:gd name="connsiteY3855" fmla="*/ 2055806 h 2922588"/>
                <a:gd name="connsiteX3856" fmla="*/ 2438020 w 5984876"/>
                <a:gd name="connsiteY3856" fmla="*/ 2056618 h 2922588"/>
                <a:gd name="connsiteX3857" fmla="*/ 2439988 w 5984876"/>
                <a:gd name="connsiteY3857" fmla="*/ 2061369 h 2922588"/>
                <a:gd name="connsiteX3858" fmla="*/ 2431167 w 5984876"/>
                <a:gd name="connsiteY3858" fmla="*/ 2082664 h 2922588"/>
                <a:gd name="connsiteX3859" fmla="*/ 2433640 w 5984876"/>
                <a:gd name="connsiteY3859" fmla="*/ 2088356 h 2922588"/>
                <a:gd name="connsiteX3860" fmla="*/ 2423643 w 5984876"/>
                <a:gd name="connsiteY3860" fmla="*/ 2111368 h 2922588"/>
                <a:gd name="connsiteX3861" fmla="*/ 2422067 w 5984876"/>
                <a:gd name="connsiteY3861" fmla="*/ 2111990 h 2922588"/>
                <a:gd name="connsiteX3862" fmla="*/ 2424114 w 5984876"/>
                <a:gd name="connsiteY3862" fmla="*/ 2116931 h 2922588"/>
                <a:gd name="connsiteX3863" fmla="*/ 2414692 w 5984876"/>
                <a:gd name="connsiteY3863" fmla="*/ 2139678 h 2922588"/>
                <a:gd name="connsiteX3864" fmla="*/ 2417764 w 5984876"/>
                <a:gd name="connsiteY3864" fmla="*/ 2147094 h 2922588"/>
                <a:gd name="connsiteX3865" fmla="*/ 2408232 w 5984876"/>
                <a:gd name="connsiteY3865" fmla="*/ 2170106 h 2922588"/>
                <a:gd name="connsiteX3866" fmla="*/ 2407376 w 5984876"/>
                <a:gd name="connsiteY3866" fmla="*/ 2170461 h 2922588"/>
                <a:gd name="connsiteX3867" fmla="*/ 2408239 w 5984876"/>
                <a:gd name="connsiteY3867" fmla="*/ 2172494 h 2922588"/>
                <a:gd name="connsiteX3868" fmla="*/ 2398474 w 5984876"/>
                <a:gd name="connsiteY3868" fmla="*/ 2195506 h 2922588"/>
                <a:gd name="connsiteX3869" fmla="*/ 2397502 w 5984876"/>
                <a:gd name="connsiteY3869" fmla="*/ 2195899 h 2922588"/>
                <a:gd name="connsiteX3870" fmla="*/ 2400301 w 5984876"/>
                <a:gd name="connsiteY3870" fmla="*/ 2202656 h 2922588"/>
                <a:gd name="connsiteX3871" fmla="*/ 2391079 w 5984876"/>
                <a:gd name="connsiteY3871" fmla="*/ 2224921 h 2922588"/>
                <a:gd name="connsiteX3872" fmla="*/ 2393951 w 5984876"/>
                <a:gd name="connsiteY3872" fmla="*/ 2232025 h 2922588"/>
                <a:gd name="connsiteX3873" fmla="*/ 2384805 w 5984876"/>
                <a:gd name="connsiteY3873" fmla="*/ 2254644 h 2922588"/>
                <a:gd name="connsiteX3874" fmla="*/ 2387601 w 5984876"/>
                <a:gd name="connsiteY3874" fmla="*/ 2261394 h 2922588"/>
                <a:gd name="connsiteX3875" fmla="*/ 2378379 w 5984876"/>
                <a:gd name="connsiteY3875" fmla="*/ 2283659 h 2922588"/>
                <a:gd name="connsiteX3876" fmla="*/ 2381251 w 5984876"/>
                <a:gd name="connsiteY3876" fmla="*/ 2290763 h 2922588"/>
                <a:gd name="connsiteX3877" fmla="*/ 2372488 w 5984876"/>
                <a:gd name="connsiteY3877" fmla="*/ 2312435 h 2922588"/>
                <a:gd name="connsiteX3878" fmla="*/ 2374901 w 5984876"/>
                <a:gd name="connsiteY3878" fmla="*/ 2318545 h 2922588"/>
                <a:gd name="connsiteX3879" fmla="*/ 2366025 w 5984876"/>
                <a:gd name="connsiteY3879" fmla="*/ 2341020 h 2922588"/>
                <a:gd name="connsiteX3880" fmla="*/ 2368551 w 5984876"/>
                <a:gd name="connsiteY3880" fmla="*/ 2347119 h 2922588"/>
                <a:gd name="connsiteX3881" fmla="*/ 2361045 w 5984876"/>
                <a:gd name="connsiteY3881" fmla="*/ 2365239 h 2922588"/>
                <a:gd name="connsiteX3882" fmla="*/ 2365376 w 5984876"/>
                <a:gd name="connsiteY3882" fmla="*/ 2375694 h 2922588"/>
                <a:gd name="connsiteX3883" fmla="*/ 2355918 w 5984876"/>
                <a:gd name="connsiteY3883" fmla="*/ 2398529 h 2922588"/>
                <a:gd name="connsiteX3884" fmla="*/ 2359027 w 5984876"/>
                <a:gd name="connsiteY3884" fmla="*/ 2405857 h 2922588"/>
                <a:gd name="connsiteX3885" fmla="*/ 2351377 w 5984876"/>
                <a:gd name="connsiteY3885" fmla="*/ 2423886 h 2922588"/>
                <a:gd name="connsiteX3886" fmla="*/ 2355851 w 5984876"/>
                <a:gd name="connsiteY3886" fmla="*/ 2434431 h 2922588"/>
                <a:gd name="connsiteX3887" fmla="*/ 2346086 w 5984876"/>
                <a:gd name="connsiteY3887" fmla="*/ 2457443 h 2922588"/>
                <a:gd name="connsiteX3888" fmla="*/ 2344685 w 5984876"/>
                <a:gd name="connsiteY3888" fmla="*/ 2458009 h 2922588"/>
                <a:gd name="connsiteX3889" fmla="*/ 2347913 w 5984876"/>
                <a:gd name="connsiteY3889" fmla="*/ 2466182 h 2922588"/>
                <a:gd name="connsiteX3890" fmla="*/ 2340575 w 5984876"/>
                <a:gd name="connsiteY3890" fmla="*/ 2484763 h 2922588"/>
                <a:gd name="connsiteX3891" fmla="*/ 2344738 w 5984876"/>
                <a:gd name="connsiteY3891" fmla="*/ 2495550 h 2922588"/>
                <a:gd name="connsiteX3892" fmla="*/ 2337022 w 5984876"/>
                <a:gd name="connsiteY3892" fmla="*/ 2515542 h 2922588"/>
                <a:gd name="connsiteX3893" fmla="*/ 2341563 w 5984876"/>
                <a:gd name="connsiteY3893" fmla="*/ 2526506 h 2922588"/>
                <a:gd name="connsiteX3894" fmla="*/ 2333947 w 5984876"/>
                <a:gd name="connsiteY3894" fmla="*/ 2544892 h 2922588"/>
                <a:gd name="connsiteX3895" fmla="*/ 2338388 w 5984876"/>
                <a:gd name="connsiteY3895" fmla="*/ 2555875 h 2922588"/>
                <a:gd name="connsiteX3896" fmla="*/ 2330707 w 5984876"/>
                <a:gd name="connsiteY3896" fmla="*/ 2574870 h 2922588"/>
                <a:gd name="connsiteX3897" fmla="*/ 2335214 w 5984876"/>
                <a:gd name="connsiteY3897" fmla="*/ 2585244 h 2922588"/>
                <a:gd name="connsiteX3898" fmla="*/ 2327193 w 5984876"/>
                <a:gd name="connsiteY3898" fmla="*/ 2603708 h 2922588"/>
                <a:gd name="connsiteX3899" fmla="*/ 2332038 w 5984876"/>
                <a:gd name="connsiteY3899" fmla="*/ 2615406 h 2922588"/>
                <a:gd name="connsiteX3900" fmla="*/ 2324532 w 5984876"/>
                <a:gd name="connsiteY3900" fmla="*/ 2633526 h 2922588"/>
                <a:gd name="connsiteX3901" fmla="*/ 2328863 w 5984876"/>
                <a:gd name="connsiteY3901" fmla="*/ 2643981 h 2922588"/>
                <a:gd name="connsiteX3902" fmla="*/ 2320371 w 5984876"/>
                <a:gd name="connsiteY3902" fmla="*/ 2664482 h 2922588"/>
                <a:gd name="connsiteX3903" fmla="*/ 2325688 w 5984876"/>
                <a:gd name="connsiteY3903" fmla="*/ 2677319 h 2922588"/>
                <a:gd name="connsiteX3904" fmla="*/ 2318072 w 5984876"/>
                <a:gd name="connsiteY3904" fmla="*/ 2695705 h 2922588"/>
                <a:gd name="connsiteX3905" fmla="*/ 2322513 w 5984876"/>
                <a:gd name="connsiteY3905" fmla="*/ 2706688 h 2922588"/>
                <a:gd name="connsiteX3906" fmla="*/ 2316504 w 5984876"/>
                <a:gd name="connsiteY3906" fmla="*/ 2721549 h 2922588"/>
                <a:gd name="connsiteX3907" fmla="*/ 2322513 w 5984876"/>
                <a:gd name="connsiteY3907" fmla="*/ 2736056 h 2922588"/>
                <a:gd name="connsiteX3908" fmla="*/ 2314685 w 5984876"/>
                <a:gd name="connsiteY3908" fmla="*/ 2754955 h 2922588"/>
                <a:gd name="connsiteX3909" fmla="*/ 2319338 w 5984876"/>
                <a:gd name="connsiteY3909" fmla="*/ 2767012 h 2922588"/>
                <a:gd name="connsiteX3910" fmla="*/ 2313153 w 5984876"/>
                <a:gd name="connsiteY3910" fmla="*/ 2783036 h 2922588"/>
                <a:gd name="connsiteX3911" fmla="*/ 2319338 w 5984876"/>
                <a:gd name="connsiteY3911" fmla="*/ 2797969 h 2922588"/>
                <a:gd name="connsiteX3912" fmla="*/ 2313091 w 5984876"/>
                <a:gd name="connsiteY3912" fmla="*/ 2813050 h 2922588"/>
                <a:gd name="connsiteX3913" fmla="*/ 2319338 w 5984876"/>
                <a:gd name="connsiteY3913" fmla="*/ 2828131 h 2922588"/>
                <a:gd name="connsiteX3914" fmla="*/ 2312762 w 5984876"/>
                <a:gd name="connsiteY3914" fmla="*/ 2844006 h 2922588"/>
                <a:gd name="connsiteX3915" fmla="*/ 2319338 w 5984876"/>
                <a:gd name="connsiteY3915" fmla="*/ 2859881 h 2922588"/>
                <a:gd name="connsiteX3916" fmla="*/ 2313091 w 5984876"/>
                <a:gd name="connsiteY3916" fmla="*/ 2874963 h 2922588"/>
                <a:gd name="connsiteX3917" fmla="*/ 2319338 w 5984876"/>
                <a:gd name="connsiteY3917" fmla="*/ 2890044 h 2922588"/>
                <a:gd name="connsiteX3918" fmla="*/ 2286794 w 5984876"/>
                <a:gd name="connsiteY3918" fmla="*/ 2922588 h 2922588"/>
                <a:gd name="connsiteX3919" fmla="*/ 2254250 w 5984876"/>
                <a:gd name="connsiteY3919" fmla="*/ 2890044 h 2922588"/>
                <a:gd name="connsiteX3920" fmla="*/ 2260497 w 5984876"/>
                <a:gd name="connsiteY3920" fmla="*/ 2874963 h 2922588"/>
                <a:gd name="connsiteX3921" fmla="*/ 2254250 w 5984876"/>
                <a:gd name="connsiteY3921" fmla="*/ 2859881 h 2922588"/>
                <a:gd name="connsiteX3922" fmla="*/ 2260825 w 5984876"/>
                <a:gd name="connsiteY3922" fmla="*/ 2844006 h 2922588"/>
                <a:gd name="connsiteX3923" fmla="*/ 2254250 w 5984876"/>
                <a:gd name="connsiteY3923" fmla="*/ 2828131 h 2922588"/>
                <a:gd name="connsiteX3924" fmla="*/ 2260496 w 5984876"/>
                <a:gd name="connsiteY3924" fmla="*/ 2813050 h 2922588"/>
                <a:gd name="connsiteX3925" fmla="*/ 2254250 w 5984876"/>
                <a:gd name="connsiteY3925" fmla="*/ 2797969 h 2922588"/>
                <a:gd name="connsiteX3926" fmla="*/ 2260435 w 5984876"/>
                <a:gd name="connsiteY3926" fmla="*/ 2783036 h 2922588"/>
                <a:gd name="connsiteX3927" fmla="*/ 2254250 w 5984876"/>
                <a:gd name="connsiteY3927" fmla="*/ 2767012 h 2922588"/>
                <a:gd name="connsiteX3928" fmla="*/ 2261966 w 5984876"/>
                <a:gd name="connsiteY3928" fmla="*/ 2747020 h 2922588"/>
                <a:gd name="connsiteX3929" fmla="*/ 2257425 w 5984876"/>
                <a:gd name="connsiteY3929" fmla="*/ 2736056 h 2922588"/>
                <a:gd name="connsiteX3930" fmla="*/ 2263434 w 5984876"/>
                <a:gd name="connsiteY3930" fmla="*/ 2721549 h 2922588"/>
                <a:gd name="connsiteX3931" fmla="*/ 2257425 w 5984876"/>
                <a:gd name="connsiteY3931" fmla="*/ 2706688 h 2922588"/>
                <a:gd name="connsiteX3932" fmla="*/ 2265002 w 5984876"/>
                <a:gd name="connsiteY3932" fmla="*/ 2687947 h 2922588"/>
                <a:gd name="connsiteX3933" fmla="*/ 2260600 w 5984876"/>
                <a:gd name="connsiteY3933" fmla="*/ 2677319 h 2922588"/>
                <a:gd name="connsiteX3934" fmla="*/ 2269092 w 5984876"/>
                <a:gd name="connsiteY3934" fmla="*/ 2656817 h 2922588"/>
                <a:gd name="connsiteX3935" fmla="*/ 2263775 w 5984876"/>
                <a:gd name="connsiteY3935" fmla="*/ 2643981 h 2922588"/>
                <a:gd name="connsiteX3936" fmla="*/ 2271280 w 5984876"/>
                <a:gd name="connsiteY3936" fmla="*/ 2625861 h 2922588"/>
                <a:gd name="connsiteX3937" fmla="*/ 2266950 w 5984876"/>
                <a:gd name="connsiteY3937" fmla="*/ 2615406 h 2922588"/>
                <a:gd name="connsiteX3938" fmla="*/ 2273345 w 5984876"/>
                <a:gd name="connsiteY3938" fmla="*/ 2599966 h 2922588"/>
                <a:gd name="connsiteX3939" fmla="*/ 2266950 w 5984876"/>
                <a:gd name="connsiteY3939" fmla="*/ 2585244 h 2922588"/>
                <a:gd name="connsiteX3940" fmla="*/ 2276389 w 5984876"/>
                <a:gd name="connsiteY3940" fmla="*/ 2563515 h 2922588"/>
                <a:gd name="connsiteX3941" fmla="*/ 2273300 w 5984876"/>
                <a:gd name="connsiteY3941" fmla="*/ 2555875 h 2922588"/>
                <a:gd name="connsiteX3942" fmla="*/ 2280877 w 5984876"/>
                <a:gd name="connsiteY3942" fmla="*/ 2537135 h 2922588"/>
                <a:gd name="connsiteX3943" fmla="*/ 2276475 w 5984876"/>
                <a:gd name="connsiteY3943" fmla="*/ 2526506 h 2922588"/>
                <a:gd name="connsiteX3944" fmla="*/ 2284303 w 5984876"/>
                <a:gd name="connsiteY3944" fmla="*/ 2507606 h 2922588"/>
                <a:gd name="connsiteX3945" fmla="*/ 2279650 w 5984876"/>
                <a:gd name="connsiteY3945" fmla="*/ 2495550 h 2922588"/>
                <a:gd name="connsiteX3946" fmla="*/ 2286952 w 5984876"/>
                <a:gd name="connsiteY3946" fmla="*/ 2476631 h 2922588"/>
                <a:gd name="connsiteX3947" fmla="*/ 2282825 w 5984876"/>
                <a:gd name="connsiteY3947" fmla="*/ 2466182 h 2922588"/>
                <a:gd name="connsiteX3948" fmla="*/ 2292357 w 5984876"/>
                <a:gd name="connsiteY3948" fmla="*/ 2442047 h 2922588"/>
                <a:gd name="connsiteX3949" fmla="*/ 2292399 w 5984876"/>
                <a:gd name="connsiteY3949" fmla="*/ 2442028 h 2922588"/>
                <a:gd name="connsiteX3950" fmla="*/ 2289175 w 5984876"/>
                <a:gd name="connsiteY3950" fmla="*/ 2434431 h 2922588"/>
                <a:gd name="connsiteX3951" fmla="*/ 2296825 w 5984876"/>
                <a:gd name="connsiteY3951" fmla="*/ 2416401 h 2922588"/>
                <a:gd name="connsiteX3952" fmla="*/ 2292351 w 5984876"/>
                <a:gd name="connsiteY3952" fmla="*/ 2405857 h 2922588"/>
                <a:gd name="connsiteX3953" fmla="*/ 2302115 w 5984876"/>
                <a:gd name="connsiteY3953" fmla="*/ 2382845 h 2922588"/>
                <a:gd name="connsiteX3954" fmla="*/ 2303087 w 5984876"/>
                <a:gd name="connsiteY3954" fmla="*/ 2382452 h 2922588"/>
                <a:gd name="connsiteX3955" fmla="*/ 2300288 w 5984876"/>
                <a:gd name="connsiteY3955" fmla="*/ 2375694 h 2922588"/>
                <a:gd name="connsiteX3956" fmla="*/ 2307793 w 5984876"/>
                <a:gd name="connsiteY3956" fmla="*/ 2357574 h 2922588"/>
                <a:gd name="connsiteX3957" fmla="*/ 2303463 w 5984876"/>
                <a:gd name="connsiteY3957" fmla="*/ 2347119 h 2922588"/>
                <a:gd name="connsiteX3958" fmla="*/ 2312490 w 5984876"/>
                <a:gd name="connsiteY3958" fmla="*/ 2325324 h 2922588"/>
                <a:gd name="connsiteX3959" fmla="*/ 2309813 w 5984876"/>
                <a:gd name="connsiteY3959" fmla="*/ 2318545 h 2922588"/>
                <a:gd name="connsiteX3960" fmla="*/ 2318501 w 5984876"/>
                <a:gd name="connsiteY3960" fmla="*/ 2296546 h 2922588"/>
                <a:gd name="connsiteX3961" fmla="*/ 2316163 w 5984876"/>
                <a:gd name="connsiteY3961" fmla="*/ 2290763 h 2922588"/>
                <a:gd name="connsiteX3962" fmla="*/ 2325309 w 5984876"/>
                <a:gd name="connsiteY3962" fmla="*/ 2268144 h 2922588"/>
                <a:gd name="connsiteX3963" fmla="*/ 2322513 w 5984876"/>
                <a:gd name="connsiteY3963" fmla="*/ 2261394 h 2922588"/>
                <a:gd name="connsiteX3964" fmla="*/ 2331735 w 5984876"/>
                <a:gd name="connsiteY3964" fmla="*/ 2239129 h 2922588"/>
                <a:gd name="connsiteX3965" fmla="*/ 2328863 w 5984876"/>
                <a:gd name="connsiteY3965" fmla="*/ 2232025 h 2922588"/>
                <a:gd name="connsiteX3966" fmla="*/ 2338009 w 5984876"/>
                <a:gd name="connsiteY3966" fmla="*/ 2209406 h 2922588"/>
                <a:gd name="connsiteX3967" fmla="*/ 2335213 w 5984876"/>
                <a:gd name="connsiteY3967" fmla="*/ 2202656 h 2922588"/>
                <a:gd name="connsiteX3968" fmla="*/ 2344672 w 5984876"/>
                <a:gd name="connsiteY3968" fmla="*/ 2179820 h 2922588"/>
                <a:gd name="connsiteX3969" fmla="*/ 2341563 w 5984876"/>
                <a:gd name="connsiteY3969" fmla="*/ 2172494 h 2922588"/>
                <a:gd name="connsiteX3970" fmla="*/ 2351327 w 5984876"/>
                <a:gd name="connsiteY3970" fmla="*/ 2149482 h 2922588"/>
                <a:gd name="connsiteX3971" fmla="*/ 2353330 w 5984876"/>
                <a:gd name="connsiteY3971" fmla="*/ 2148672 h 2922588"/>
                <a:gd name="connsiteX3972" fmla="*/ 2352676 w 5984876"/>
                <a:gd name="connsiteY3972" fmla="*/ 2147094 h 2922588"/>
                <a:gd name="connsiteX3973" fmla="*/ 2362098 w 5984876"/>
                <a:gd name="connsiteY3973" fmla="*/ 2124347 h 2922588"/>
                <a:gd name="connsiteX3974" fmla="*/ 2359026 w 5984876"/>
                <a:gd name="connsiteY3974" fmla="*/ 2116931 h 2922588"/>
                <a:gd name="connsiteX3975" fmla="*/ 2368184 w 5984876"/>
                <a:gd name="connsiteY3975" fmla="*/ 2094820 h 2922588"/>
                <a:gd name="connsiteX3976" fmla="*/ 2365376 w 5984876"/>
                <a:gd name="connsiteY3976" fmla="*/ 2088356 h 2922588"/>
                <a:gd name="connsiteX3977" fmla="*/ 2375373 w 5984876"/>
                <a:gd name="connsiteY3977" fmla="*/ 2065344 h 2922588"/>
                <a:gd name="connsiteX3978" fmla="*/ 2376381 w 5984876"/>
                <a:gd name="connsiteY3978" fmla="*/ 2064945 h 2922588"/>
                <a:gd name="connsiteX3979" fmla="*/ 2374900 w 5984876"/>
                <a:gd name="connsiteY3979" fmla="*/ 2061369 h 2922588"/>
                <a:gd name="connsiteX3980" fmla="*/ 2384432 w 5984876"/>
                <a:gd name="connsiteY3980" fmla="*/ 2038357 h 2922588"/>
                <a:gd name="connsiteX3981" fmla="*/ 2386393 w 5984876"/>
                <a:gd name="connsiteY3981" fmla="*/ 2037544 h 2922588"/>
                <a:gd name="connsiteX3982" fmla="*/ 2384425 w 5984876"/>
                <a:gd name="connsiteY3982" fmla="*/ 2032794 h 2922588"/>
                <a:gd name="connsiteX3983" fmla="*/ 2393218 w 5984876"/>
                <a:gd name="connsiteY3983" fmla="*/ 2011564 h 2922588"/>
                <a:gd name="connsiteX3984" fmla="*/ 2390775 w 5984876"/>
                <a:gd name="connsiteY3984" fmla="*/ 2005806 h 2922588"/>
                <a:gd name="connsiteX3985" fmla="*/ 2400539 w 5984876"/>
                <a:gd name="connsiteY3985" fmla="*/ 1982794 h 2922588"/>
                <a:gd name="connsiteX3986" fmla="*/ 2402350 w 5984876"/>
                <a:gd name="connsiteY3986" fmla="*/ 1982062 h 2922588"/>
                <a:gd name="connsiteX3987" fmla="*/ 2400300 w 5984876"/>
                <a:gd name="connsiteY3987" fmla="*/ 1977231 h 2922588"/>
                <a:gd name="connsiteX3988" fmla="*/ 2410065 w 5984876"/>
                <a:gd name="connsiteY3988" fmla="*/ 1954219 h 2922588"/>
                <a:gd name="connsiteX3989" fmla="*/ 2412630 w 5984876"/>
                <a:gd name="connsiteY3989" fmla="*/ 1953182 h 2922588"/>
                <a:gd name="connsiteX3990" fmla="*/ 2411413 w 5984876"/>
                <a:gd name="connsiteY3990" fmla="*/ 1950244 h 2922588"/>
                <a:gd name="connsiteX3991" fmla="*/ 2420945 w 5984876"/>
                <a:gd name="connsiteY3991" fmla="*/ 1927232 h 2922588"/>
                <a:gd name="connsiteX3992" fmla="*/ 2423140 w 5984876"/>
                <a:gd name="connsiteY3992" fmla="*/ 1926322 h 2922588"/>
                <a:gd name="connsiteX3993" fmla="*/ 2420938 w 5984876"/>
                <a:gd name="connsiteY3993" fmla="*/ 1920875 h 2922588"/>
                <a:gd name="connsiteX3994" fmla="*/ 2430470 w 5984876"/>
                <a:gd name="connsiteY3994" fmla="*/ 1897301 h 2922588"/>
                <a:gd name="connsiteX3995" fmla="*/ 2431387 w 5984876"/>
                <a:gd name="connsiteY3995" fmla="*/ 1896912 h 2922588"/>
                <a:gd name="connsiteX3996" fmla="*/ 2430463 w 5984876"/>
                <a:gd name="connsiteY3996" fmla="*/ 1894682 h 2922588"/>
                <a:gd name="connsiteX3997" fmla="*/ 2439995 w 5984876"/>
                <a:gd name="connsiteY3997" fmla="*/ 1871670 h 2922588"/>
                <a:gd name="connsiteX3998" fmla="*/ 2441576 w 5984876"/>
                <a:gd name="connsiteY3998" fmla="*/ 1871014 h 2922588"/>
                <a:gd name="connsiteX3999" fmla="*/ 2439988 w 5984876"/>
                <a:gd name="connsiteY3999" fmla="*/ 1866900 h 2922588"/>
                <a:gd name="connsiteX4000" fmla="*/ 2449520 w 5984876"/>
                <a:gd name="connsiteY4000" fmla="*/ 1842204 h 2922588"/>
                <a:gd name="connsiteX4001" fmla="*/ 2450659 w 5984876"/>
                <a:gd name="connsiteY4001" fmla="*/ 1841697 h 2922588"/>
                <a:gd name="connsiteX4002" fmla="*/ 2449513 w 5984876"/>
                <a:gd name="connsiteY4002" fmla="*/ 1839119 h 2922588"/>
                <a:gd name="connsiteX4003" fmla="*/ 2459742 w 5984876"/>
                <a:gd name="connsiteY4003" fmla="*/ 1816107 h 2922588"/>
                <a:gd name="connsiteX4004" fmla="*/ 2464365 w 5984876"/>
                <a:gd name="connsiteY4004" fmla="*/ 1814322 h 2922588"/>
                <a:gd name="connsiteX4005" fmla="*/ 2463801 w 5984876"/>
                <a:gd name="connsiteY4005" fmla="*/ 1812926 h 2922588"/>
                <a:gd name="connsiteX4006" fmla="*/ 2473333 w 5984876"/>
                <a:gd name="connsiteY4006" fmla="*/ 1789352 h 2922588"/>
                <a:gd name="connsiteX4007" fmla="*/ 2474250 w 5984876"/>
                <a:gd name="connsiteY4007" fmla="*/ 1788963 h 2922588"/>
                <a:gd name="connsiteX4008" fmla="*/ 2473326 w 5984876"/>
                <a:gd name="connsiteY4008" fmla="*/ 1786732 h 2922588"/>
                <a:gd name="connsiteX4009" fmla="*/ 2482858 w 5984876"/>
                <a:gd name="connsiteY4009" fmla="*/ 1763720 h 2922588"/>
                <a:gd name="connsiteX4010" fmla="*/ 2487176 w 5984876"/>
                <a:gd name="connsiteY4010" fmla="*/ 1761931 h 2922588"/>
                <a:gd name="connsiteX4011" fmla="*/ 2486026 w 5984876"/>
                <a:gd name="connsiteY4011" fmla="*/ 1758950 h 2922588"/>
                <a:gd name="connsiteX4012" fmla="*/ 2495558 w 5984876"/>
                <a:gd name="connsiteY4012" fmla="*/ 1734254 h 2922588"/>
                <a:gd name="connsiteX4013" fmla="*/ 2496653 w 5984876"/>
                <a:gd name="connsiteY4013" fmla="*/ 1733767 h 2922588"/>
                <a:gd name="connsiteX4014" fmla="*/ 2495551 w 5984876"/>
                <a:gd name="connsiteY4014" fmla="*/ 1731169 h 2922588"/>
                <a:gd name="connsiteX4015" fmla="*/ 2505315 w 5984876"/>
                <a:gd name="connsiteY4015" fmla="*/ 1708157 h 2922588"/>
                <a:gd name="connsiteX4016" fmla="*/ 2510308 w 5984876"/>
                <a:gd name="connsiteY4016" fmla="*/ 1706138 h 2922588"/>
                <a:gd name="connsiteX4017" fmla="*/ 2509838 w 5984876"/>
                <a:gd name="connsiteY4017" fmla="*/ 1704975 h 2922588"/>
                <a:gd name="connsiteX4018" fmla="*/ 2519370 w 5984876"/>
                <a:gd name="connsiteY4018" fmla="*/ 1681401 h 2922588"/>
                <a:gd name="connsiteX4019" fmla="*/ 2522987 w 5984876"/>
                <a:gd name="connsiteY4019" fmla="*/ 1679866 h 2922588"/>
                <a:gd name="connsiteX4020" fmla="*/ 2522538 w 5984876"/>
                <a:gd name="connsiteY4020" fmla="*/ 1678781 h 2922588"/>
                <a:gd name="connsiteX4021" fmla="*/ 2532070 w 5984876"/>
                <a:gd name="connsiteY4021" fmla="*/ 1655769 h 2922588"/>
                <a:gd name="connsiteX4022" fmla="*/ 2533211 w 5984876"/>
                <a:gd name="connsiteY4022" fmla="*/ 1655296 h 2922588"/>
                <a:gd name="connsiteX4023" fmla="*/ 2532063 w 5984876"/>
                <a:gd name="connsiteY4023" fmla="*/ 1652588 h 2922588"/>
                <a:gd name="connsiteX4024" fmla="*/ 2542060 w 5984876"/>
                <a:gd name="connsiteY4024" fmla="*/ 1629014 h 2922588"/>
                <a:gd name="connsiteX4025" fmla="*/ 2545316 w 5984876"/>
                <a:gd name="connsiteY4025" fmla="*/ 1627697 h 2922588"/>
                <a:gd name="connsiteX4026" fmla="*/ 2544763 w 5984876"/>
                <a:gd name="connsiteY4026" fmla="*/ 1626394 h 2922588"/>
                <a:gd name="connsiteX4027" fmla="*/ 2554527 w 5984876"/>
                <a:gd name="connsiteY4027" fmla="*/ 1603382 h 2922588"/>
                <a:gd name="connsiteX4028" fmla="*/ 2559521 w 5984876"/>
                <a:gd name="connsiteY4028" fmla="*/ 1601362 h 2922588"/>
                <a:gd name="connsiteX4029" fmla="*/ 2559051 w 5984876"/>
                <a:gd name="connsiteY4029" fmla="*/ 1600200 h 2922588"/>
                <a:gd name="connsiteX4030" fmla="*/ 2568583 w 5984876"/>
                <a:gd name="connsiteY4030" fmla="*/ 1576626 h 2922588"/>
                <a:gd name="connsiteX4031" fmla="*/ 2571899 w 5984876"/>
                <a:gd name="connsiteY4031" fmla="*/ 1575219 h 2922588"/>
                <a:gd name="connsiteX4032" fmla="*/ 2581283 w 5984876"/>
                <a:gd name="connsiteY4032" fmla="*/ 1551459 h 2922588"/>
                <a:gd name="connsiteX4033" fmla="*/ 2584894 w 5984876"/>
                <a:gd name="connsiteY4033" fmla="*/ 1549890 h 2922588"/>
                <a:gd name="connsiteX4034" fmla="*/ 2593982 w 5984876"/>
                <a:gd name="connsiteY4034" fmla="*/ 1527414 h 2922588"/>
                <a:gd name="connsiteX4035" fmla="*/ 2600362 w 5984876"/>
                <a:gd name="connsiteY4035" fmla="*/ 1524707 h 2922588"/>
                <a:gd name="connsiteX4036" fmla="*/ 2610089 w 5984876"/>
                <a:gd name="connsiteY4036" fmla="*/ 1501782 h 2922588"/>
                <a:gd name="connsiteX4037" fmla="*/ 2614811 w 5984876"/>
                <a:gd name="connsiteY4037" fmla="*/ 1499872 h 2922588"/>
                <a:gd name="connsiteX4038" fmla="*/ 2614613 w 5984876"/>
                <a:gd name="connsiteY4038" fmla="*/ 1499394 h 2922588"/>
                <a:gd name="connsiteX4039" fmla="*/ 2624145 w 5984876"/>
                <a:gd name="connsiteY4039" fmla="*/ 1476382 h 2922588"/>
                <a:gd name="connsiteX4040" fmla="*/ 2627569 w 5984876"/>
                <a:gd name="connsiteY4040" fmla="*/ 1474963 h 2922588"/>
                <a:gd name="connsiteX4041" fmla="*/ 2636845 w 5984876"/>
                <a:gd name="connsiteY4041" fmla="*/ 1452570 h 2922588"/>
                <a:gd name="connsiteX4042" fmla="*/ 2643308 w 5984876"/>
                <a:gd name="connsiteY4042" fmla="*/ 1449892 h 2922588"/>
                <a:gd name="connsiteX4043" fmla="*/ 2652720 w 5984876"/>
                <a:gd name="connsiteY4043" fmla="*/ 1427170 h 2922588"/>
                <a:gd name="connsiteX4044" fmla="*/ 2656849 w 5984876"/>
                <a:gd name="connsiteY4044" fmla="*/ 1425459 h 2922588"/>
                <a:gd name="connsiteX4045" fmla="*/ 2655888 w 5984876"/>
                <a:gd name="connsiteY4045" fmla="*/ 1423194 h 2922588"/>
                <a:gd name="connsiteX4046" fmla="*/ 2665652 w 5984876"/>
                <a:gd name="connsiteY4046" fmla="*/ 1400182 h 2922588"/>
                <a:gd name="connsiteX4047" fmla="*/ 2675290 w 5984876"/>
                <a:gd name="connsiteY4047" fmla="*/ 1396285 h 2922588"/>
                <a:gd name="connsiteX4048" fmla="*/ 2682882 w 5984876"/>
                <a:gd name="connsiteY4048" fmla="*/ 1377957 h 2922588"/>
                <a:gd name="connsiteX4049" fmla="*/ 2686992 w 5984876"/>
                <a:gd name="connsiteY4049" fmla="*/ 1376254 h 2922588"/>
                <a:gd name="connsiteX4050" fmla="*/ 2686050 w 5984876"/>
                <a:gd name="connsiteY4050" fmla="*/ 1373981 h 2922588"/>
                <a:gd name="connsiteX4051" fmla="*/ 2695582 w 5984876"/>
                <a:gd name="connsiteY4051" fmla="*/ 1350969 h 2922588"/>
                <a:gd name="connsiteX4052" fmla="*/ 2703683 w 5984876"/>
                <a:gd name="connsiteY4052" fmla="*/ 1347613 h 2922588"/>
                <a:gd name="connsiteX4053" fmla="*/ 2711689 w 5984876"/>
                <a:gd name="connsiteY4053" fmla="*/ 1328744 h 2922588"/>
                <a:gd name="connsiteX4054" fmla="*/ 2720083 w 5984876"/>
                <a:gd name="connsiteY4054" fmla="*/ 1325350 h 2922588"/>
                <a:gd name="connsiteX4055" fmla="*/ 2728920 w 5984876"/>
                <a:gd name="connsiteY4055" fmla="*/ 1302454 h 2922588"/>
                <a:gd name="connsiteX4056" fmla="*/ 2736740 w 5984876"/>
                <a:gd name="connsiteY4056" fmla="*/ 1298978 h 2922588"/>
                <a:gd name="connsiteX4057" fmla="*/ 2744795 w 5984876"/>
                <a:gd name="connsiteY4057" fmla="*/ 1279532 h 2922588"/>
                <a:gd name="connsiteX4058" fmla="*/ 2748654 w 5984876"/>
                <a:gd name="connsiteY4058" fmla="*/ 1277933 h 2922588"/>
                <a:gd name="connsiteX4059" fmla="*/ 2758192 w 5984876"/>
                <a:gd name="connsiteY4059" fmla="*/ 1255951 h 2922588"/>
                <a:gd name="connsiteX4060" fmla="*/ 2767216 w 5984876"/>
                <a:gd name="connsiteY4060" fmla="*/ 1252383 h 2922588"/>
                <a:gd name="connsiteX4061" fmla="*/ 2775422 w 5984876"/>
                <a:gd name="connsiteY4061" fmla="*/ 1233495 h 2922588"/>
                <a:gd name="connsiteX4062" fmla="*/ 2786635 w 5984876"/>
                <a:gd name="connsiteY4062" fmla="*/ 1229066 h 2922588"/>
                <a:gd name="connsiteX4063" fmla="*/ 2794007 w 5984876"/>
                <a:gd name="connsiteY4063" fmla="*/ 1211270 h 2922588"/>
                <a:gd name="connsiteX4064" fmla="*/ 2800463 w 5984876"/>
                <a:gd name="connsiteY4064" fmla="*/ 1208595 h 2922588"/>
                <a:gd name="connsiteX4065" fmla="*/ 2809882 w 5984876"/>
                <a:gd name="connsiteY4065" fmla="*/ 1184747 h 2922588"/>
                <a:gd name="connsiteX4066" fmla="*/ 2819716 w 5984876"/>
                <a:gd name="connsiteY4066" fmla="*/ 1180475 h 2922588"/>
                <a:gd name="connsiteX4067" fmla="*/ 2827345 w 5984876"/>
                <a:gd name="connsiteY4067" fmla="*/ 1162057 h 2922588"/>
                <a:gd name="connsiteX4068" fmla="*/ 2834602 w 5984876"/>
                <a:gd name="connsiteY4068" fmla="*/ 1159051 h 2922588"/>
                <a:gd name="connsiteX4069" fmla="*/ 2843220 w 5984876"/>
                <a:gd name="connsiteY4069" fmla="*/ 1138245 h 2922588"/>
                <a:gd name="connsiteX4070" fmla="*/ 2852064 w 5984876"/>
                <a:gd name="connsiteY4070" fmla="*/ 1134581 h 2922588"/>
                <a:gd name="connsiteX4071" fmla="*/ 2859560 w 5984876"/>
                <a:gd name="connsiteY4071" fmla="*/ 1116485 h 2922588"/>
                <a:gd name="connsiteX4072" fmla="*/ 2872737 w 5984876"/>
                <a:gd name="connsiteY4072" fmla="*/ 1111027 h 2922588"/>
                <a:gd name="connsiteX4073" fmla="*/ 2879732 w 5984876"/>
                <a:gd name="connsiteY4073" fmla="*/ 1092904 h 2922588"/>
                <a:gd name="connsiteX4074" fmla="*/ 2889164 w 5984876"/>
                <a:gd name="connsiteY4074" fmla="*/ 1088711 h 2922588"/>
                <a:gd name="connsiteX4075" fmla="*/ 2895607 w 5984876"/>
                <a:gd name="connsiteY4075" fmla="*/ 1073157 h 2922588"/>
                <a:gd name="connsiteX4076" fmla="*/ 2907093 w 5984876"/>
                <a:gd name="connsiteY4076" fmla="*/ 1068399 h 2922588"/>
                <a:gd name="connsiteX4077" fmla="*/ 2914889 w 5984876"/>
                <a:gd name="connsiteY4077" fmla="*/ 1049577 h 2922588"/>
                <a:gd name="connsiteX4078" fmla="*/ 2928292 w 5984876"/>
                <a:gd name="connsiteY4078" fmla="*/ 1044026 h 2922588"/>
                <a:gd name="connsiteX4079" fmla="*/ 2935295 w 5984876"/>
                <a:gd name="connsiteY4079" fmla="*/ 1027120 h 2922588"/>
                <a:gd name="connsiteX4080" fmla="*/ 2944000 w 5984876"/>
                <a:gd name="connsiteY4080" fmla="*/ 1023514 h 2922588"/>
                <a:gd name="connsiteX4081" fmla="*/ 2951170 w 5984876"/>
                <a:gd name="connsiteY4081" fmla="*/ 1005360 h 2922588"/>
                <a:gd name="connsiteX4082" fmla="*/ 2963832 w 5984876"/>
                <a:gd name="connsiteY4082" fmla="*/ 999859 h 2922588"/>
                <a:gd name="connsiteX4083" fmla="*/ 2970452 w 5984876"/>
                <a:gd name="connsiteY4083" fmla="*/ 984257 h 2922588"/>
                <a:gd name="connsiteX4084" fmla="*/ 2983904 w 5984876"/>
                <a:gd name="connsiteY4084" fmla="*/ 978818 h 2922588"/>
                <a:gd name="connsiteX4085" fmla="*/ 2990857 w 5984876"/>
                <a:gd name="connsiteY4085" fmla="*/ 962032 h 2922588"/>
                <a:gd name="connsiteX4086" fmla="*/ 3003828 w 5984876"/>
                <a:gd name="connsiteY4086" fmla="*/ 956659 h 2922588"/>
                <a:gd name="connsiteX4087" fmla="*/ 3009906 w 5984876"/>
                <a:gd name="connsiteY4087" fmla="*/ 941626 h 2922588"/>
                <a:gd name="connsiteX4088" fmla="*/ 3021802 w 5984876"/>
                <a:gd name="connsiteY4088" fmla="*/ 936579 h 2922588"/>
                <a:gd name="connsiteX4089" fmla="*/ 3029189 w 5984876"/>
                <a:gd name="connsiteY4089" fmla="*/ 919169 h 2922588"/>
                <a:gd name="connsiteX4090" fmla="*/ 3044222 w 5984876"/>
                <a:gd name="connsiteY4090" fmla="*/ 913090 h 2922588"/>
                <a:gd name="connsiteX4091" fmla="*/ 3049595 w 5984876"/>
                <a:gd name="connsiteY4091" fmla="*/ 900119 h 2922588"/>
                <a:gd name="connsiteX4092" fmla="*/ 3062271 w 5984876"/>
                <a:gd name="connsiteY4092" fmla="*/ 894868 h 2922588"/>
                <a:gd name="connsiteX4093" fmla="*/ 3068645 w 5984876"/>
                <a:gd name="connsiteY4093" fmla="*/ 879482 h 2922588"/>
                <a:gd name="connsiteX4094" fmla="*/ 3083044 w 5984876"/>
                <a:gd name="connsiteY4094" fmla="*/ 873518 h 2922588"/>
                <a:gd name="connsiteX4095" fmla="*/ 3089282 w 5984876"/>
                <a:gd name="connsiteY4095" fmla="*/ 857722 h 2922588"/>
                <a:gd name="connsiteX4096" fmla="*/ 3102154 w 5984876"/>
                <a:gd name="connsiteY4096" fmla="*/ 852130 h 2922588"/>
                <a:gd name="connsiteX4097" fmla="*/ 3108332 w 5984876"/>
                <a:gd name="connsiteY4097" fmla="*/ 836851 h 2922588"/>
                <a:gd name="connsiteX4098" fmla="*/ 3121870 w 5984876"/>
                <a:gd name="connsiteY4098" fmla="*/ 831107 h 2922588"/>
                <a:gd name="connsiteX4099" fmla="*/ 3127615 w 5984876"/>
                <a:gd name="connsiteY4099" fmla="*/ 817569 h 2922588"/>
                <a:gd name="connsiteX4100" fmla="*/ 3142893 w 5984876"/>
                <a:gd name="connsiteY4100" fmla="*/ 811391 h 2922588"/>
                <a:gd name="connsiteX4101" fmla="*/ 3148485 w 5984876"/>
                <a:gd name="connsiteY4101" fmla="*/ 798519 h 2922588"/>
                <a:gd name="connsiteX4102" fmla="*/ 3164562 w 5984876"/>
                <a:gd name="connsiteY4102" fmla="*/ 792169 h 2922588"/>
                <a:gd name="connsiteX4103" fmla="*/ 3170245 w 5984876"/>
                <a:gd name="connsiteY4103" fmla="*/ 778114 h 2922588"/>
                <a:gd name="connsiteX4104" fmla="*/ 3185592 w 5984876"/>
                <a:gd name="connsiteY4104" fmla="*/ 771602 h 2922588"/>
                <a:gd name="connsiteX4105" fmla="*/ 3186321 w 5984876"/>
                <a:gd name="connsiteY4105" fmla="*/ 769843 h 2922588"/>
                <a:gd name="connsiteX4106" fmla="*/ 3166922 w 5984876"/>
                <a:gd name="connsiteY4106" fmla="*/ 778466 h 2922588"/>
                <a:gd name="connsiteX4107" fmla="*/ 3163881 w 5984876"/>
                <a:gd name="connsiteY4107" fmla="*/ 785806 h 2922588"/>
                <a:gd name="connsiteX4108" fmla="*/ 3150411 w 5984876"/>
                <a:gd name="connsiteY4108" fmla="*/ 791386 h 2922588"/>
                <a:gd name="connsiteX4109" fmla="*/ 3144831 w 5984876"/>
                <a:gd name="connsiteY4109" fmla="*/ 804856 h 2922588"/>
                <a:gd name="connsiteX4110" fmla="*/ 3127927 w 5984876"/>
                <a:gd name="connsiteY4110" fmla="*/ 811858 h 2922588"/>
                <a:gd name="connsiteX4111" fmla="*/ 3122375 w 5984876"/>
                <a:gd name="connsiteY4111" fmla="*/ 825261 h 2922588"/>
                <a:gd name="connsiteX4112" fmla="*/ 3107384 w 5984876"/>
                <a:gd name="connsiteY4112" fmla="*/ 831471 h 2922588"/>
                <a:gd name="connsiteX4113" fmla="*/ 3101969 w 5984876"/>
                <a:gd name="connsiteY4113" fmla="*/ 844543 h 2922588"/>
                <a:gd name="connsiteX4114" fmla="*/ 3088265 w 5984876"/>
                <a:gd name="connsiteY4114" fmla="*/ 850220 h 2922588"/>
                <a:gd name="connsiteX4115" fmla="*/ 3082455 w 5984876"/>
                <a:gd name="connsiteY4115" fmla="*/ 863593 h 2922588"/>
                <a:gd name="connsiteX4116" fmla="*/ 3064488 w 5984876"/>
                <a:gd name="connsiteY4116" fmla="*/ 870689 h 2922588"/>
                <a:gd name="connsiteX4117" fmla="*/ 3059106 w 5984876"/>
                <a:gd name="connsiteY4117" fmla="*/ 883998 h 2922588"/>
                <a:gd name="connsiteX4118" fmla="*/ 3046656 w 5984876"/>
                <a:gd name="connsiteY4118" fmla="*/ 889281 h 2922588"/>
                <a:gd name="connsiteX4119" fmla="*/ 3040056 w 5984876"/>
                <a:gd name="connsiteY4119" fmla="*/ 905992 h 2922588"/>
                <a:gd name="connsiteX4120" fmla="*/ 3026568 w 5984876"/>
                <a:gd name="connsiteY4120" fmla="*/ 911851 h 2922588"/>
                <a:gd name="connsiteX4121" fmla="*/ 3020774 w 5984876"/>
                <a:gd name="connsiteY4121" fmla="*/ 925506 h 2922588"/>
                <a:gd name="connsiteX4122" fmla="*/ 3006532 w 5984876"/>
                <a:gd name="connsiteY4122" fmla="*/ 931265 h 2922588"/>
                <a:gd name="connsiteX4123" fmla="*/ 3000369 w 5984876"/>
                <a:gd name="connsiteY4123" fmla="*/ 946143 h 2922588"/>
                <a:gd name="connsiteX4124" fmla="*/ 2986899 w 5984876"/>
                <a:gd name="connsiteY4124" fmla="*/ 951723 h 2922588"/>
                <a:gd name="connsiteX4125" fmla="*/ 2981319 w 5984876"/>
                <a:gd name="connsiteY4125" fmla="*/ 965193 h 2922588"/>
                <a:gd name="connsiteX4126" fmla="*/ 2969833 w 5984876"/>
                <a:gd name="connsiteY4126" fmla="*/ 969951 h 2922588"/>
                <a:gd name="connsiteX4127" fmla="*/ 2962036 w 5984876"/>
                <a:gd name="connsiteY4127" fmla="*/ 988773 h 2922588"/>
                <a:gd name="connsiteX4128" fmla="*/ 2947046 w 5984876"/>
                <a:gd name="connsiteY4128" fmla="*/ 994983 h 2922588"/>
                <a:gd name="connsiteX4129" fmla="*/ 2941631 w 5984876"/>
                <a:gd name="connsiteY4129" fmla="*/ 1008056 h 2922588"/>
                <a:gd name="connsiteX4130" fmla="*/ 2929679 w 5984876"/>
                <a:gd name="connsiteY4130" fmla="*/ 1013007 h 2922588"/>
                <a:gd name="connsiteX4131" fmla="*/ 2922349 w 5984876"/>
                <a:gd name="connsiteY4131" fmla="*/ 1030281 h 2922588"/>
                <a:gd name="connsiteX4132" fmla="*/ 2912818 w 5984876"/>
                <a:gd name="connsiteY4132" fmla="*/ 1034135 h 2922588"/>
                <a:gd name="connsiteX4133" fmla="*/ 2905119 w 5984876"/>
                <a:gd name="connsiteY4133" fmla="*/ 1053630 h 2922588"/>
                <a:gd name="connsiteX4134" fmla="*/ 2891745 w 5984876"/>
                <a:gd name="connsiteY4134" fmla="*/ 1059440 h 2922588"/>
                <a:gd name="connsiteX4135" fmla="*/ 2886069 w 5984876"/>
                <a:gd name="connsiteY4135" fmla="*/ 1073144 h 2922588"/>
                <a:gd name="connsiteX4136" fmla="*/ 2874583 w 5984876"/>
                <a:gd name="connsiteY4136" fmla="*/ 1077902 h 2922588"/>
                <a:gd name="connsiteX4137" fmla="*/ 2866786 w 5984876"/>
                <a:gd name="connsiteY4137" fmla="*/ 1096724 h 2922588"/>
                <a:gd name="connsiteX4138" fmla="*/ 2857216 w 5984876"/>
                <a:gd name="connsiteY4138" fmla="*/ 1100689 h 2922588"/>
                <a:gd name="connsiteX4139" fmla="*/ 2849556 w 5984876"/>
                <a:gd name="connsiteY4139" fmla="*/ 1119181 h 2922588"/>
                <a:gd name="connsiteX4140" fmla="*/ 2837500 w 5984876"/>
                <a:gd name="connsiteY4140" fmla="*/ 1124175 h 2922588"/>
                <a:gd name="connsiteX4141" fmla="*/ 2830506 w 5984876"/>
                <a:gd name="connsiteY4141" fmla="*/ 1142296 h 2922588"/>
                <a:gd name="connsiteX4142" fmla="*/ 2821946 w 5984876"/>
                <a:gd name="connsiteY4142" fmla="*/ 1146101 h 2922588"/>
                <a:gd name="connsiteX4143" fmla="*/ 2814399 w 5984876"/>
                <a:gd name="connsiteY4143" fmla="*/ 1164755 h 2922588"/>
                <a:gd name="connsiteX4144" fmla="*/ 2803101 w 5984876"/>
                <a:gd name="connsiteY4144" fmla="*/ 1169547 h 2922588"/>
                <a:gd name="connsiteX4145" fmla="*/ 2796705 w 5984876"/>
                <a:gd name="connsiteY4145" fmla="*/ 1184269 h 2922588"/>
                <a:gd name="connsiteX4146" fmla="*/ 2786276 w 5984876"/>
                <a:gd name="connsiteY4146" fmla="*/ 1188388 h 2922588"/>
                <a:gd name="connsiteX4147" fmla="*/ 2778119 w 5984876"/>
                <a:gd name="connsiteY4147" fmla="*/ 1208081 h 2922588"/>
                <a:gd name="connsiteX4148" fmla="*/ 2770888 w 5984876"/>
                <a:gd name="connsiteY4148" fmla="*/ 1211076 h 2922588"/>
                <a:gd name="connsiteX4149" fmla="*/ 2762011 w 5984876"/>
                <a:gd name="connsiteY4149" fmla="*/ 1233017 h 2922588"/>
                <a:gd name="connsiteX4150" fmla="*/ 2753308 w 5984876"/>
                <a:gd name="connsiteY4150" fmla="*/ 1236708 h 2922588"/>
                <a:gd name="connsiteX4151" fmla="*/ 2744781 w 5984876"/>
                <a:gd name="connsiteY4151" fmla="*/ 1257294 h 2922588"/>
                <a:gd name="connsiteX4152" fmla="*/ 2736731 w 5984876"/>
                <a:gd name="connsiteY4152" fmla="*/ 1260629 h 2922588"/>
                <a:gd name="connsiteX4153" fmla="*/ 2728906 w 5984876"/>
                <a:gd name="connsiteY4153" fmla="*/ 1279519 h 2922588"/>
                <a:gd name="connsiteX4154" fmla="*/ 2721253 w 5984876"/>
                <a:gd name="connsiteY4154" fmla="*/ 1282689 h 2922588"/>
                <a:gd name="connsiteX4155" fmla="*/ 2712799 w 5984876"/>
                <a:gd name="connsiteY4155" fmla="*/ 1303098 h 2922588"/>
                <a:gd name="connsiteX4156" fmla="*/ 2703229 w 5984876"/>
                <a:gd name="connsiteY4156" fmla="*/ 1307062 h 2922588"/>
                <a:gd name="connsiteX4157" fmla="*/ 2695569 w 5984876"/>
                <a:gd name="connsiteY4157" fmla="*/ 1325556 h 2922588"/>
                <a:gd name="connsiteX4158" fmla="*/ 2688751 w 5984876"/>
                <a:gd name="connsiteY4158" fmla="*/ 1328380 h 2922588"/>
                <a:gd name="connsiteX4159" fmla="*/ 2679694 w 5984876"/>
                <a:gd name="connsiteY4159" fmla="*/ 1351846 h 2922588"/>
                <a:gd name="connsiteX4160" fmla="*/ 2671829 w 5984876"/>
                <a:gd name="connsiteY4160" fmla="*/ 1355342 h 2922588"/>
                <a:gd name="connsiteX4161" fmla="*/ 2663586 w 5984876"/>
                <a:gd name="connsiteY4161" fmla="*/ 1374768 h 2922588"/>
                <a:gd name="connsiteX4162" fmla="*/ 2657761 w 5984876"/>
                <a:gd name="connsiteY4162" fmla="*/ 1377123 h 2922588"/>
                <a:gd name="connsiteX4163" fmla="*/ 2649531 w 5984876"/>
                <a:gd name="connsiteY4163" fmla="*/ 1396993 h 2922588"/>
                <a:gd name="connsiteX4164" fmla="*/ 2642711 w 5984876"/>
                <a:gd name="connsiteY4164" fmla="*/ 1399818 h 2922588"/>
                <a:gd name="connsiteX4165" fmla="*/ 2643188 w 5984876"/>
                <a:gd name="connsiteY4165" fmla="*/ 1400969 h 2922588"/>
                <a:gd name="connsiteX4166" fmla="*/ 2633656 w 5984876"/>
                <a:gd name="connsiteY4166" fmla="*/ 1423981 h 2922588"/>
                <a:gd name="connsiteX4167" fmla="*/ 2625606 w 5984876"/>
                <a:gd name="connsiteY4167" fmla="*/ 1427316 h 2922588"/>
                <a:gd name="connsiteX4168" fmla="*/ 2617781 w 5984876"/>
                <a:gd name="connsiteY4168" fmla="*/ 1446206 h 2922588"/>
                <a:gd name="connsiteX4169" fmla="*/ 2613653 w 5984876"/>
                <a:gd name="connsiteY4169" fmla="*/ 1447916 h 2922588"/>
                <a:gd name="connsiteX4170" fmla="*/ 2614614 w 5984876"/>
                <a:gd name="connsiteY4170" fmla="*/ 1450182 h 2922588"/>
                <a:gd name="connsiteX4171" fmla="*/ 2604849 w 5984876"/>
                <a:gd name="connsiteY4171" fmla="*/ 1473194 h 2922588"/>
                <a:gd name="connsiteX4172" fmla="*/ 2600120 w 5984876"/>
                <a:gd name="connsiteY4172" fmla="*/ 1475106 h 2922588"/>
                <a:gd name="connsiteX4173" fmla="*/ 2600327 w 5984876"/>
                <a:gd name="connsiteY4173" fmla="*/ 1475582 h 2922588"/>
                <a:gd name="connsiteX4174" fmla="*/ 2590330 w 5984876"/>
                <a:gd name="connsiteY4174" fmla="*/ 1498594 h 2922588"/>
                <a:gd name="connsiteX4175" fmla="*/ 2583697 w 5984876"/>
                <a:gd name="connsiteY4175" fmla="*/ 1501214 h 2922588"/>
                <a:gd name="connsiteX4176" fmla="*/ 2574919 w 5984876"/>
                <a:gd name="connsiteY4176" fmla="*/ 1522406 h 2922588"/>
                <a:gd name="connsiteX4177" fmla="*/ 2571363 w 5984876"/>
                <a:gd name="connsiteY4177" fmla="*/ 1523879 h 2922588"/>
                <a:gd name="connsiteX4178" fmla="*/ 2571751 w 5984876"/>
                <a:gd name="connsiteY4178" fmla="*/ 1524794 h 2922588"/>
                <a:gd name="connsiteX4179" fmla="*/ 2561986 w 5984876"/>
                <a:gd name="connsiteY4179" fmla="*/ 1547806 h 2922588"/>
                <a:gd name="connsiteX4180" fmla="*/ 2558343 w 5984876"/>
                <a:gd name="connsiteY4180" fmla="*/ 1549279 h 2922588"/>
                <a:gd name="connsiteX4181" fmla="*/ 2559051 w 5984876"/>
                <a:gd name="connsiteY4181" fmla="*/ 1550988 h 2922588"/>
                <a:gd name="connsiteX4182" fmla="*/ 2549286 w 5984876"/>
                <a:gd name="connsiteY4182" fmla="*/ 1574561 h 2922588"/>
                <a:gd name="connsiteX4183" fmla="*/ 2544367 w 5984876"/>
                <a:gd name="connsiteY4183" fmla="*/ 1576599 h 2922588"/>
                <a:gd name="connsiteX4184" fmla="*/ 2535232 w 5984876"/>
                <a:gd name="connsiteY4184" fmla="*/ 1599729 h 2922588"/>
                <a:gd name="connsiteX4185" fmla="*/ 2531620 w 5984876"/>
                <a:gd name="connsiteY4185" fmla="*/ 1601298 h 2922588"/>
                <a:gd name="connsiteX4186" fmla="*/ 2522532 w 5984876"/>
                <a:gd name="connsiteY4186" fmla="*/ 1623773 h 2922588"/>
                <a:gd name="connsiteX4187" fmla="*/ 2518905 w 5984876"/>
                <a:gd name="connsiteY4187" fmla="*/ 1625312 h 2922588"/>
                <a:gd name="connsiteX4188" fmla="*/ 2519364 w 5984876"/>
                <a:gd name="connsiteY4188" fmla="*/ 1626394 h 2922588"/>
                <a:gd name="connsiteX4189" fmla="*/ 2509599 w 5984876"/>
                <a:gd name="connsiteY4189" fmla="*/ 1649406 h 2922588"/>
                <a:gd name="connsiteX4190" fmla="*/ 2504606 w 5984876"/>
                <a:gd name="connsiteY4190" fmla="*/ 1651425 h 2922588"/>
                <a:gd name="connsiteX4191" fmla="*/ 2505076 w 5984876"/>
                <a:gd name="connsiteY4191" fmla="*/ 1652588 h 2922588"/>
                <a:gd name="connsiteX4192" fmla="*/ 2495544 w 5984876"/>
                <a:gd name="connsiteY4192" fmla="*/ 1676161 h 2922588"/>
                <a:gd name="connsiteX4193" fmla="*/ 2491927 w 5984876"/>
                <a:gd name="connsiteY4193" fmla="*/ 1677696 h 2922588"/>
                <a:gd name="connsiteX4194" fmla="*/ 2492376 w 5984876"/>
                <a:gd name="connsiteY4194" fmla="*/ 1678781 h 2922588"/>
                <a:gd name="connsiteX4195" fmla="*/ 2482844 w 5984876"/>
                <a:gd name="connsiteY4195" fmla="*/ 1701793 h 2922588"/>
                <a:gd name="connsiteX4196" fmla="*/ 2479028 w 5984876"/>
                <a:gd name="connsiteY4196" fmla="*/ 1703373 h 2922588"/>
                <a:gd name="connsiteX4197" fmla="*/ 2479676 w 5984876"/>
                <a:gd name="connsiteY4197" fmla="*/ 1704975 h 2922588"/>
                <a:gd name="connsiteX4198" fmla="*/ 2470144 w 5984876"/>
                <a:gd name="connsiteY4198" fmla="*/ 1728548 h 2922588"/>
                <a:gd name="connsiteX4199" fmla="*/ 2469227 w 5984876"/>
                <a:gd name="connsiteY4199" fmla="*/ 1728938 h 2922588"/>
                <a:gd name="connsiteX4200" fmla="*/ 2470151 w 5984876"/>
                <a:gd name="connsiteY4200" fmla="*/ 1731169 h 2922588"/>
                <a:gd name="connsiteX4201" fmla="*/ 2460619 w 5984876"/>
                <a:gd name="connsiteY4201" fmla="*/ 1754181 h 2922588"/>
                <a:gd name="connsiteX4202" fmla="*/ 2456277 w 5984876"/>
                <a:gd name="connsiteY4202" fmla="*/ 1755979 h 2922588"/>
                <a:gd name="connsiteX4203" fmla="*/ 2457452 w 5984876"/>
                <a:gd name="connsiteY4203" fmla="*/ 1758950 h 2922588"/>
                <a:gd name="connsiteX4204" fmla="*/ 2447687 w 5984876"/>
                <a:gd name="connsiteY4204" fmla="*/ 1783646 h 2922588"/>
                <a:gd name="connsiteX4205" fmla="*/ 2445461 w 5984876"/>
                <a:gd name="connsiteY4205" fmla="*/ 1784612 h 2922588"/>
                <a:gd name="connsiteX4206" fmla="*/ 2446339 w 5984876"/>
                <a:gd name="connsiteY4206" fmla="*/ 1786732 h 2922588"/>
                <a:gd name="connsiteX4207" fmla="*/ 2436807 w 5984876"/>
                <a:gd name="connsiteY4207" fmla="*/ 1809744 h 2922588"/>
                <a:gd name="connsiteX4208" fmla="*/ 2432991 w 5984876"/>
                <a:gd name="connsiteY4208" fmla="*/ 1811324 h 2922588"/>
                <a:gd name="connsiteX4209" fmla="*/ 2433639 w 5984876"/>
                <a:gd name="connsiteY4209" fmla="*/ 1812926 h 2922588"/>
                <a:gd name="connsiteX4210" fmla="*/ 2424107 w 5984876"/>
                <a:gd name="connsiteY4210" fmla="*/ 1836499 h 2922588"/>
                <a:gd name="connsiteX4211" fmla="*/ 2423190 w 5984876"/>
                <a:gd name="connsiteY4211" fmla="*/ 1836888 h 2922588"/>
                <a:gd name="connsiteX4212" fmla="*/ 2424114 w 5984876"/>
                <a:gd name="connsiteY4212" fmla="*/ 1839119 h 2922588"/>
                <a:gd name="connsiteX4213" fmla="*/ 2414582 w 5984876"/>
                <a:gd name="connsiteY4213" fmla="*/ 1862131 h 2922588"/>
                <a:gd name="connsiteX4214" fmla="*/ 2412968 w 5984876"/>
                <a:gd name="connsiteY4214" fmla="*/ 1862800 h 2922588"/>
                <a:gd name="connsiteX4215" fmla="*/ 2414589 w 5984876"/>
                <a:gd name="connsiteY4215" fmla="*/ 1866900 h 2922588"/>
                <a:gd name="connsiteX4216" fmla="*/ 2404824 w 5984876"/>
                <a:gd name="connsiteY4216" fmla="*/ 1891596 h 2922588"/>
                <a:gd name="connsiteX4217" fmla="*/ 2403874 w 5984876"/>
                <a:gd name="connsiteY4217" fmla="*/ 1892008 h 2922588"/>
                <a:gd name="connsiteX4218" fmla="*/ 2405063 w 5984876"/>
                <a:gd name="connsiteY4218" fmla="*/ 1894682 h 2922588"/>
                <a:gd name="connsiteX4219" fmla="*/ 2394834 w 5984876"/>
                <a:gd name="connsiteY4219" fmla="*/ 1917694 h 2922588"/>
                <a:gd name="connsiteX4220" fmla="*/ 2390211 w 5984876"/>
                <a:gd name="connsiteY4220" fmla="*/ 1919479 h 2922588"/>
                <a:gd name="connsiteX4221" fmla="*/ 2390776 w 5984876"/>
                <a:gd name="connsiteY4221" fmla="*/ 1920875 h 2922588"/>
                <a:gd name="connsiteX4222" fmla="*/ 2381244 w 5984876"/>
                <a:gd name="connsiteY4222" fmla="*/ 1944449 h 2922588"/>
                <a:gd name="connsiteX4223" fmla="*/ 2379208 w 5984876"/>
                <a:gd name="connsiteY4223" fmla="*/ 1945313 h 2922588"/>
                <a:gd name="connsiteX4224" fmla="*/ 2381251 w 5984876"/>
                <a:gd name="connsiteY4224" fmla="*/ 1950244 h 2922588"/>
                <a:gd name="connsiteX4225" fmla="*/ 2372430 w 5984876"/>
                <a:gd name="connsiteY4225" fmla="*/ 1971541 h 2922588"/>
                <a:gd name="connsiteX4226" fmla="*/ 2374902 w 5984876"/>
                <a:gd name="connsiteY4226" fmla="*/ 1977231 h 2922588"/>
                <a:gd name="connsiteX4227" fmla="*/ 2364905 w 5984876"/>
                <a:gd name="connsiteY4227" fmla="*/ 2000243 h 2922588"/>
                <a:gd name="connsiteX4228" fmla="*/ 2363330 w 5984876"/>
                <a:gd name="connsiteY4228" fmla="*/ 2000865 h 2922588"/>
                <a:gd name="connsiteX4229" fmla="*/ 2365376 w 5984876"/>
                <a:gd name="connsiteY4229" fmla="*/ 2005806 h 2922588"/>
                <a:gd name="connsiteX4230" fmla="*/ 2355844 w 5984876"/>
                <a:gd name="connsiteY4230" fmla="*/ 2028818 h 2922588"/>
                <a:gd name="connsiteX4231" fmla="*/ 2354415 w 5984876"/>
                <a:gd name="connsiteY4231" fmla="*/ 2029410 h 2922588"/>
                <a:gd name="connsiteX4232" fmla="*/ 2355851 w 5984876"/>
                <a:gd name="connsiteY4232" fmla="*/ 2032794 h 2922588"/>
                <a:gd name="connsiteX4233" fmla="*/ 2346086 w 5984876"/>
                <a:gd name="connsiteY4233" fmla="*/ 2055806 h 2922588"/>
                <a:gd name="connsiteX4234" fmla="*/ 2342958 w 5984876"/>
                <a:gd name="connsiteY4234" fmla="*/ 2057071 h 2922588"/>
                <a:gd name="connsiteX4235" fmla="*/ 2344738 w 5984876"/>
                <a:gd name="connsiteY4235" fmla="*/ 2061369 h 2922588"/>
                <a:gd name="connsiteX4236" fmla="*/ 2335974 w 5984876"/>
                <a:gd name="connsiteY4236" fmla="*/ 2082526 h 2922588"/>
                <a:gd name="connsiteX4237" fmla="*/ 2338389 w 5984876"/>
                <a:gd name="connsiteY4237" fmla="*/ 2088356 h 2922588"/>
                <a:gd name="connsiteX4238" fmla="*/ 2328857 w 5984876"/>
                <a:gd name="connsiteY4238" fmla="*/ 2111368 h 2922588"/>
                <a:gd name="connsiteX4239" fmla="*/ 2326896 w 5984876"/>
                <a:gd name="connsiteY4239" fmla="*/ 2112180 h 2922588"/>
                <a:gd name="connsiteX4240" fmla="*/ 2328864 w 5984876"/>
                <a:gd name="connsiteY4240" fmla="*/ 2116931 h 2922588"/>
                <a:gd name="connsiteX4241" fmla="*/ 2319442 w 5984876"/>
                <a:gd name="connsiteY4241" fmla="*/ 2139678 h 2922588"/>
                <a:gd name="connsiteX4242" fmla="*/ 2322514 w 5984876"/>
                <a:gd name="connsiteY4242" fmla="*/ 2147094 h 2922588"/>
                <a:gd name="connsiteX4243" fmla="*/ 2314078 w 5984876"/>
                <a:gd name="connsiteY4243" fmla="*/ 2167459 h 2922588"/>
                <a:gd name="connsiteX4244" fmla="*/ 2316164 w 5984876"/>
                <a:gd name="connsiteY4244" fmla="*/ 2172494 h 2922588"/>
                <a:gd name="connsiteX4245" fmla="*/ 2306632 w 5984876"/>
                <a:gd name="connsiteY4245" fmla="*/ 2195506 h 2922588"/>
                <a:gd name="connsiteX4246" fmla="*/ 2304058 w 5984876"/>
                <a:gd name="connsiteY4246" fmla="*/ 2196572 h 2922588"/>
                <a:gd name="connsiteX4247" fmla="*/ 2306639 w 5984876"/>
                <a:gd name="connsiteY4247" fmla="*/ 2202656 h 2922588"/>
                <a:gd name="connsiteX4248" fmla="*/ 2297270 w 5984876"/>
                <a:gd name="connsiteY4248" fmla="*/ 2224736 h 2922588"/>
                <a:gd name="connsiteX4249" fmla="*/ 2300289 w 5984876"/>
                <a:gd name="connsiteY4249" fmla="*/ 2232025 h 2922588"/>
                <a:gd name="connsiteX4250" fmla="*/ 2290524 w 5984876"/>
                <a:gd name="connsiteY4250" fmla="*/ 2255598 h 2922588"/>
                <a:gd name="connsiteX4251" fmla="*/ 2290034 w 5984876"/>
                <a:gd name="connsiteY4251" fmla="*/ 2255801 h 2922588"/>
                <a:gd name="connsiteX4252" fmla="*/ 2292351 w 5984876"/>
                <a:gd name="connsiteY4252" fmla="*/ 2261394 h 2922588"/>
                <a:gd name="connsiteX4253" fmla="*/ 2283129 w 5984876"/>
                <a:gd name="connsiteY4253" fmla="*/ 2283659 h 2922588"/>
                <a:gd name="connsiteX4254" fmla="*/ 2286001 w 5984876"/>
                <a:gd name="connsiteY4254" fmla="*/ 2290763 h 2922588"/>
                <a:gd name="connsiteX4255" fmla="*/ 2278749 w 5984876"/>
                <a:gd name="connsiteY4255" fmla="*/ 2308699 h 2922588"/>
                <a:gd name="connsiteX4256" fmla="*/ 2282827 w 5984876"/>
                <a:gd name="connsiteY4256" fmla="*/ 2318545 h 2922588"/>
                <a:gd name="connsiteX4257" fmla="*/ 2273734 w 5984876"/>
                <a:gd name="connsiteY4257" fmla="*/ 2340498 h 2922588"/>
                <a:gd name="connsiteX4258" fmla="*/ 2276476 w 5984876"/>
                <a:gd name="connsiteY4258" fmla="*/ 2347119 h 2922588"/>
                <a:gd name="connsiteX4259" fmla="*/ 2267383 w 5984876"/>
                <a:gd name="connsiteY4259" fmla="*/ 2369072 h 2922588"/>
                <a:gd name="connsiteX4260" fmla="*/ 2270126 w 5984876"/>
                <a:gd name="connsiteY4260" fmla="*/ 2375694 h 2922588"/>
                <a:gd name="connsiteX4261" fmla="*/ 2260704 w 5984876"/>
                <a:gd name="connsiteY4261" fmla="*/ 2398441 h 2922588"/>
                <a:gd name="connsiteX4262" fmla="*/ 2263776 w 5984876"/>
                <a:gd name="connsiteY4262" fmla="*/ 2405857 h 2922588"/>
                <a:gd name="connsiteX4263" fmla="*/ 2256219 w 5984876"/>
                <a:gd name="connsiteY4263" fmla="*/ 2424102 h 2922588"/>
                <a:gd name="connsiteX4264" fmla="*/ 2260602 w 5984876"/>
                <a:gd name="connsiteY4264" fmla="*/ 2434432 h 2922588"/>
                <a:gd name="connsiteX4265" fmla="*/ 2252280 w 5984876"/>
                <a:gd name="connsiteY4265" fmla="*/ 2454043 h 2922588"/>
                <a:gd name="connsiteX4266" fmla="*/ 2257425 w 5984876"/>
                <a:gd name="connsiteY4266" fmla="*/ 2466182 h 2922588"/>
                <a:gd name="connsiteX4267" fmla="*/ 2248133 w 5984876"/>
                <a:gd name="connsiteY4267" fmla="*/ 2488106 h 2922588"/>
                <a:gd name="connsiteX4268" fmla="*/ 2251076 w 5984876"/>
                <a:gd name="connsiteY4268" fmla="*/ 2495550 h 2922588"/>
                <a:gd name="connsiteX4269" fmla="*/ 2242488 w 5984876"/>
                <a:gd name="connsiteY4269" fmla="*/ 2517271 h 2922588"/>
                <a:gd name="connsiteX4270" fmla="*/ 2246313 w 5984876"/>
                <a:gd name="connsiteY4270" fmla="*/ 2526506 h 2922588"/>
                <a:gd name="connsiteX4271" fmla="*/ 2238697 w 5984876"/>
                <a:gd name="connsiteY4271" fmla="*/ 2544892 h 2922588"/>
                <a:gd name="connsiteX4272" fmla="*/ 2243138 w 5984876"/>
                <a:gd name="connsiteY4272" fmla="*/ 2555875 h 2922588"/>
                <a:gd name="connsiteX4273" fmla="*/ 2235560 w 5984876"/>
                <a:gd name="connsiteY4273" fmla="*/ 2574615 h 2922588"/>
                <a:gd name="connsiteX4274" fmla="*/ 2239963 w 5984876"/>
                <a:gd name="connsiteY4274" fmla="*/ 2585244 h 2922588"/>
                <a:gd name="connsiteX4275" fmla="*/ 2232129 w 5984876"/>
                <a:gd name="connsiteY4275" fmla="*/ 2604157 h 2922588"/>
                <a:gd name="connsiteX4276" fmla="*/ 2236788 w 5984876"/>
                <a:gd name="connsiteY4276" fmla="*/ 2615406 h 2922588"/>
                <a:gd name="connsiteX4277" fmla="*/ 2229282 w 5984876"/>
                <a:gd name="connsiteY4277" fmla="*/ 2633526 h 2922588"/>
                <a:gd name="connsiteX4278" fmla="*/ 2233613 w 5984876"/>
                <a:gd name="connsiteY4278" fmla="*/ 2643981 h 2922588"/>
                <a:gd name="connsiteX4279" fmla="*/ 2225121 w 5984876"/>
                <a:gd name="connsiteY4279" fmla="*/ 2664482 h 2922588"/>
                <a:gd name="connsiteX4280" fmla="*/ 2230438 w 5984876"/>
                <a:gd name="connsiteY4280" fmla="*/ 2677319 h 2922588"/>
                <a:gd name="connsiteX4281" fmla="*/ 2224429 w 5984876"/>
                <a:gd name="connsiteY4281" fmla="*/ 2691826 h 2922588"/>
                <a:gd name="connsiteX4282" fmla="*/ 2230438 w 5984876"/>
                <a:gd name="connsiteY4282" fmla="*/ 2706688 h 2922588"/>
                <a:gd name="connsiteX4283" fmla="*/ 2222861 w 5984876"/>
                <a:gd name="connsiteY4283" fmla="*/ 2725427 h 2922588"/>
                <a:gd name="connsiteX4284" fmla="*/ 2227263 w 5984876"/>
                <a:gd name="connsiteY4284" fmla="*/ 2736056 h 2922588"/>
                <a:gd name="connsiteX4285" fmla="*/ 2221078 w 5984876"/>
                <a:gd name="connsiteY4285" fmla="*/ 2750988 h 2922588"/>
                <a:gd name="connsiteX4286" fmla="*/ 2227263 w 5984876"/>
                <a:gd name="connsiteY4286" fmla="*/ 2767012 h 2922588"/>
                <a:gd name="connsiteX4287" fmla="*/ 2219546 w 5984876"/>
                <a:gd name="connsiteY4287" fmla="*/ 2787004 h 2922588"/>
                <a:gd name="connsiteX4288" fmla="*/ 2224088 w 5984876"/>
                <a:gd name="connsiteY4288" fmla="*/ 2797969 h 2922588"/>
                <a:gd name="connsiteX4289" fmla="*/ 2217841 w 5984876"/>
                <a:gd name="connsiteY4289" fmla="*/ 2813050 h 2922588"/>
                <a:gd name="connsiteX4290" fmla="*/ 2224088 w 5984876"/>
                <a:gd name="connsiteY4290" fmla="*/ 2828131 h 2922588"/>
                <a:gd name="connsiteX4291" fmla="*/ 2217512 w 5984876"/>
                <a:gd name="connsiteY4291" fmla="*/ 2844006 h 2922588"/>
                <a:gd name="connsiteX4292" fmla="*/ 2224088 w 5984876"/>
                <a:gd name="connsiteY4292" fmla="*/ 2859881 h 2922588"/>
                <a:gd name="connsiteX4293" fmla="*/ 2217841 w 5984876"/>
                <a:gd name="connsiteY4293" fmla="*/ 2874963 h 2922588"/>
                <a:gd name="connsiteX4294" fmla="*/ 2224088 w 5984876"/>
                <a:gd name="connsiteY4294" fmla="*/ 2890044 h 2922588"/>
                <a:gd name="connsiteX4295" fmla="*/ 2191544 w 5984876"/>
                <a:gd name="connsiteY4295" fmla="*/ 2922588 h 2922588"/>
                <a:gd name="connsiteX4296" fmla="*/ 2159000 w 5984876"/>
                <a:gd name="connsiteY4296" fmla="*/ 2890044 h 2922588"/>
                <a:gd name="connsiteX4297" fmla="*/ 2165247 w 5984876"/>
                <a:gd name="connsiteY4297" fmla="*/ 2874963 h 2922588"/>
                <a:gd name="connsiteX4298" fmla="*/ 2159000 w 5984876"/>
                <a:gd name="connsiteY4298" fmla="*/ 2859881 h 2922588"/>
                <a:gd name="connsiteX4299" fmla="*/ 2165575 w 5984876"/>
                <a:gd name="connsiteY4299" fmla="*/ 2844006 h 2922588"/>
                <a:gd name="connsiteX4300" fmla="*/ 2159000 w 5984876"/>
                <a:gd name="connsiteY4300" fmla="*/ 2828131 h 2922588"/>
                <a:gd name="connsiteX4301" fmla="*/ 2165246 w 5984876"/>
                <a:gd name="connsiteY4301" fmla="*/ 2813050 h 2922588"/>
                <a:gd name="connsiteX4302" fmla="*/ 2159000 w 5984876"/>
                <a:gd name="connsiteY4302" fmla="*/ 2797969 h 2922588"/>
                <a:gd name="connsiteX4303" fmla="*/ 2166828 w 5984876"/>
                <a:gd name="connsiteY4303" fmla="*/ 2779069 h 2922588"/>
                <a:gd name="connsiteX4304" fmla="*/ 2162175 w 5984876"/>
                <a:gd name="connsiteY4304" fmla="*/ 2767012 h 2922588"/>
                <a:gd name="connsiteX4305" fmla="*/ 2168360 w 5984876"/>
                <a:gd name="connsiteY4305" fmla="*/ 2750988 h 2922588"/>
                <a:gd name="connsiteX4306" fmla="*/ 2162175 w 5984876"/>
                <a:gd name="connsiteY4306" fmla="*/ 2736056 h 2922588"/>
                <a:gd name="connsiteX4307" fmla="*/ 2169790 w 5984876"/>
                <a:gd name="connsiteY4307" fmla="*/ 2717670 h 2922588"/>
                <a:gd name="connsiteX4308" fmla="*/ 2165350 w 5984876"/>
                <a:gd name="connsiteY4308" fmla="*/ 2706688 h 2922588"/>
                <a:gd name="connsiteX4309" fmla="*/ 2171359 w 5984876"/>
                <a:gd name="connsiteY4309" fmla="*/ 2691826 h 2922588"/>
                <a:gd name="connsiteX4310" fmla="*/ 2165350 w 5984876"/>
                <a:gd name="connsiteY4310" fmla="*/ 2677319 h 2922588"/>
                <a:gd name="connsiteX4311" fmla="*/ 2173842 w 5984876"/>
                <a:gd name="connsiteY4311" fmla="*/ 2656817 h 2922588"/>
                <a:gd name="connsiteX4312" fmla="*/ 2168525 w 5984876"/>
                <a:gd name="connsiteY4312" fmla="*/ 2643981 h 2922588"/>
                <a:gd name="connsiteX4313" fmla="*/ 2176030 w 5984876"/>
                <a:gd name="connsiteY4313" fmla="*/ 2625861 h 2922588"/>
                <a:gd name="connsiteX4314" fmla="*/ 2171700 w 5984876"/>
                <a:gd name="connsiteY4314" fmla="*/ 2615406 h 2922588"/>
                <a:gd name="connsiteX4315" fmla="*/ 2179534 w 5984876"/>
                <a:gd name="connsiteY4315" fmla="*/ 2596492 h 2922588"/>
                <a:gd name="connsiteX4316" fmla="*/ 2174875 w 5984876"/>
                <a:gd name="connsiteY4316" fmla="*/ 2585244 h 2922588"/>
                <a:gd name="connsiteX4317" fmla="*/ 2182491 w 5984876"/>
                <a:gd name="connsiteY4317" fmla="*/ 2566857 h 2922588"/>
                <a:gd name="connsiteX4318" fmla="*/ 2178050 w 5984876"/>
                <a:gd name="connsiteY4318" fmla="*/ 2555875 h 2922588"/>
                <a:gd name="connsiteX4319" fmla="*/ 2185627 w 5984876"/>
                <a:gd name="connsiteY4319" fmla="*/ 2537134 h 2922588"/>
                <a:gd name="connsiteX4320" fmla="*/ 2181225 w 5984876"/>
                <a:gd name="connsiteY4320" fmla="*/ 2526506 h 2922588"/>
                <a:gd name="connsiteX4321" fmla="*/ 2189111 w 5984876"/>
                <a:gd name="connsiteY4321" fmla="*/ 2507466 h 2922588"/>
                <a:gd name="connsiteX4322" fmla="*/ 2184400 w 5984876"/>
                <a:gd name="connsiteY4322" fmla="*/ 2495550 h 2922588"/>
                <a:gd name="connsiteX4323" fmla="*/ 2191940 w 5984876"/>
                <a:gd name="connsiteY4323" fmla="*/ 2476480 h 2922588"/>
                <a:gd name="connsiteX4324" fmla="*/ 2187575 w 5984876"/>
                <a:gd name="connsiteY4324" fmla="*/ 2466182 h 2922588"/>
                <a:gd name="connsiteX4325" fmla="*/ 2197481 w 5984876"/>
                <a:gd name="connsiteY4325" fmla="*/ 2442810 h 2922588"/>
                <a:gd name="connsiteX4326" fmla="*/ 2193926 w 5984876"/>
                <a:gd name="connsiteY4326" fmla="*/ 2434432 h 2922588"/>
                <a:gd name="connsiteX4327" fmla="*/ 2202325 w 5984876"/>
                <a:gd name="connsiteY4327" fmla="*/ 2414638 h 2922588"/>
                <a:gd name="connsiteX4328" fmla="*/ 2198688 w 5984876"/>
                <a:gd name="connsiteY4328" fmla="*/ 2405857 h 2922588"/>
                <a:gd name="connsiteX4329" fmla="*/ 2208110 w 5984876"/>
                <a:gd name="connsiteY4329" fmla="*/ 2383110 h 2922588"/>
                <a:gd name="connsiteX4330" fmla="*/ 2205038 w 5984876"/>
                <a:gd name="connsiteY4330" fmla="*/ 2375694 h 2922588"/>
                <a:gd name="connsiteX4331" fmla="*/ 2214131 w 5984876"/>
                <a:gd name="connsiteY4331" fmla="*/ 2353741 h 2922588"/>
                <a:gd name="connsiteX4332" fmla="*/ 2211388 w 5984876"/>
                <a:gd name="connsiteY4332" fmla="*/ 2347119 h 2922588"/>
                <a:gd name="connsiteX4333" fmla="*/ 2218893 w 5984876"/>
                <a:gd name="connsiteY4333" fmla="*/ 2328999 h 2922588"/>
                <a:gd name="connsiteX4334" fmla="*/ 2214563 w 5984876"/>
                <a:gd name="connsiteY4334" fmla="*/ 2318545 h 2922588"/>
                <a:gd name="connsiteX4335" fmla="*/ 2223461 w 5984876"/>
                <a:gd name="connsiteY4335" fmla="*/ 2297064 h 2922588"/>
                <a:gd name="connsiteX4336" fmla="*/ 2220913 w 5984876"/>
                <a:gd name="connsiteY4336" fmla="*/ 2290763 h 2922588"/>
                <a:gd name="connsiteX4337" fmla="*/ 2230059 w 5984876"/>
                <a:gd name="connsiteY4337" fmla="*/ 2268144 h 2922588"/>
                <a:gd name="connsiteX4338" fmla="*/ 2227263 w 5984876"/>
                <a:gd name="connsiteY4338" fmla="*/ 2261394 h 2922588"/>
                <a:gd name="connsiteX4339" fmla="*/ 2236520 w 5984876"/>
                <a:gd name="connsiteY4339" fmla="*/ 2239044 h 2922588"/>
                <a:gd name="connsiteX4340" fmla="*/ 2233613 w 5984876"/>
                <a:gd name="connsiteY4340" fmla="*/ 2232025 h 2922588"/>
                <a:gd name="connsiteX4341" fmla="*/ 2242905 w 5984876"/>
                <a:gd name="connsiteY4341" fmla="*/ 2209591 h 2922588"/>
                <a:gd name="connsiteX4342" fmla="*/ 2239963 w 5984876"/>
                <a:gd name="connsiteY4342" fmla="*/ 2202656 h 2922588"/>
                <a:gd name="connsiteX4343" fmla="*/ 2249727 w 5984876"/>
                <a:gd name="connsiteY4343" fmla="*/ 2179644 h 2922588"/>
                <a:gd name="connsiteX4344" fmla="*/ 2253419 w 5984876"/>
                <a:gd name="connsiteY4344" fmla="*/ 2178151 h 2922588"/>
                <a:gd name="connsiteX4345" fmla="*/ 2251076 w 5984876"/>
                <a:gd name="connsiteY4345" fmla="*/ 2172494 h 2922588"/>
                <a:gd name="connsiteX4346" fmla="*/ 2259511 w 5984876"/>
                <a:gd name="connsiteY4346" fmla="*/ 2152128 h 2922588"/>
                <a:gd name="connsiteX4347" fmla="*/ 2257426 w 5984876"/>
                <a:gd name="connsiteY4347" fmla="*/ 2147094 h 2922588"/>
                <a:gd name="connsiteX4348" fmla="*/ 2266848 w 5984876"/>
                <a:gd name="connsiteY4348" fmla="*/ 2124347 h 2922588"/>
                <a:gd name="connsiteX4349" fmla="*/ 2263776 w 5984876"/>
                <a:gd name="connsiteY4349" fmla="*/ 2116931 h 2922588"/>
                <a:gd name="connsiteX4350" fmla="*/ 2273308 w 5984876"/>
                <a:gd name="connsiteY4350" fmla="*/ 2093919 h 2922588"/>
                <a:gd name="connsiteX4351" fmla="*/ 2275269 w 5984876"/>
                <a:gd name="connsiteY4351" fmla="*/ 2093106 h 2922588"/>
                <a:gd name="connsiteX4352" fmla="*/ 2273301 w 5984876"/>
                <a:gd name="connsiteY4352" fmla="*/ 2088356 h 2922588"/>
                <a:gd name="connsiteX4353" fmla="*/ 2282064 w 5984876"/>
                <a:gd name="connsiteY4353" fmla="*/ 2067198 h 2922588"/>
                <a:gd name="connsiteX4354" fmla="*/ 2279650 w 5984876"/>
                <a:gd name="connsiteY4354" fmla="*/ 2061369 h 2922588"/>
                <a:gd name="connsiteX4355" fmla="*/ 2289182 w 5984876"/>
                <a:gd name="connsiteY4355" fmla="*/ 2038357 h 2922588"/>
                <a:gd name="connsiteX4356" fmla="*/ 2291183 w 5984876"/>
                <a:gd name="connsiteY4356" fmla="*/ 2037527 h 2922588"/>
                <a:gd name="connsiteX4357" fmla="*/ 2289175 w 5984876"/>
                <a:gd name="connsiteY4357" fmla="*/ 2032794 h 2922588"/>
                <a:gd name="connsiteX4358" fmla="*/ 2298939 w 5984876"/>
                <a:gd name="connsiteY4358" fmla="*/ 2009782 h 2922588"/>
                <a:gd name="connsiteX4359" fmla="*/ 2301505 w 5984876"/>
                <a:gd name="connsiteY4359" fmla="*/ 2008744 h 2922588"/>
                <a:gd name="connsiteX4360" fmla="*/ 2300288 w 5984876"/>
                <a:gd name="connsiteY4360" fmla="*/ 2005806 h 2922588"/>
                <a:gd name="connsiteX4361" fmla="*/ 2309446 w 5984876"/>
                <a:gd name="connsiteY4361" fmla="*/ 1983695 h 2922588"/>
                <a:gd name="connsiteX4362" fmla="*/ 2306638 w 5984876"/>
                <a:gd name="connsiteY4362" fmla="*/ 1977231 h 2922588"/>
                <a:gd name="connsiteX4363" fmla="*/ 2316635 w 5984876"/>
                <a:gd name="connsiteY4363" fmla="*/ 1954219 h 2922588"/>
                <a:gd name="connsiteX4364" fmla="*/ 2317644 w 5984876"/>
                <a:gd name="connsiteY4364" fmla="*/ 1953820 h 2922588"/>
                <a:gd name="connsiteX4365" fmla="*/ 2316163 w 5984876"/>
                <a:gd name="connsiteY4365" fmla="*/ 1950244 h 2922588"/>
                <a:gd name="connsiteX4366" fmla="*/ 2325695 w 5984876"/>
                <a:gd name="connsiteY4366" fmla="*/ 1927232 h 2922588"/>
                <a:gd name="connsiteX4367" fmla="*/ 2327890 w 5984876"/>
                <a:gd name="connsiteY4367" fmla="*/ 1926322 h 2922588"/>
                <a:gd name="connsiteX4368" fmla="*/ 2325688 w 5984876"/>
                <a:gd name="connsiteY4368" fmla="*/ 1920875 h 2922588"/>
                <a:gd name="connsiteX4369" fmla="*/ 2335220 w 5984876"/>
                <a:gd name="connsiteY4369" fmla="*/ 1897301 h 2922588"/>
                <a:gd name="connsiteX4370" fmla="*/ 2336194 w 5984876"/>
                <a:gd name="connsiteY4370" fmla="*/ 1896888 h 2922588"/>
                <a:gd name="connsiteX4371" fmla="*/ 2335213 w 5984876"/>
                <a:gd name="connsiteY4371" fmla="*/ 1894682 h 2922588"/>
                <a:gd name="connsiteX4372" fmla="*/ 2345442 w 5984876"/>
                <a:gd name="connsiteY4372" fmla="*/ 1871670 h 2922588"/>
                <a:gd name="connsiteX4373" fmla="*/ 2349222 w 5984876"/>
                <a:gd name="connsiteY4373" fmla="*/ 1870211 h 2922588"/>
                <a:gd name="connsiteX4374" fmla="*/ 2347913 w 5984876"/>
                <a:gd name="connsiteY4374" fmla="*/ 1866900 h 2922588"/>
                <a:gd name="connsiteX4375" fmla="*/ 2357677 w 5984876"/>
                <a:gd name="connsiteY4375" fmla="*/ 1842204 h 2922588"/>
                <a:gd name="connsiteX4376" fmla="*/ 2359904 w 5984876"/>
                <a:gd name="connsiteY4376" fmla="*/ 1841238 h 2922588"/>
                <a:gd name="connsiteX4377" fmla="*/ 2359026 w 5984876"/>
                <a:gd name="connsiteY4377" fmla="*/ 1839119 h 2922588"/>
                <a:gd name="connsiteX4378" fmla="*/ 2368558 w 5984876"/>
                <a:gd name="connsiteY4378" fmla="*/ 1816107 h 2922588"/>
                <a:gd name="connsiteX4379" fmla="*/ 2369653 w 5984876"/>
                <a:gd name="connsiteY4379" fmla="*/ 1815653 h 2922588"/>
                <a:gd name="connsiteX4380" fmla="*/ 2368551 w 5984876"/>
                <a:gd name="connsiteY4380" fmla="*/ 1812926 h 2922588"/>
                <a:gd name="connsiteX4381" fmla="*/ 2378083 w 5984876"/>
                <a:gd name="connsiteY4381" fmla="*/ 1789352 h 2922588"/>
                <a:gd name="connsiteX4382" fmla="*/ 2381700 w 5984876"/>
                <a:gd name="connsiteY4382" fmla="*/ 1787817 h 2922588"/>
                <a:gd name="connsiteX4383" fmla="*/ 2381251 w 5984876"/>
                <a:gd name="connsiteY4383" fmla="*/ 1786732 h 2922588"/>
                <a:gd name="connsiteX4384" fmla="*/ 2390783 w 5984876"/>
                <a:gd name="connsiteY4384" fmla="*/ 1763720 h 2922588"/>
                <a:gd name="connsiteX4385" fmla="*/ 2392397 w 5984876"/>
                <a:gd name="connsiteY4385" fmla="*/ 1763051 h 2922588"/>
                <a:gd name="connsiteX4386" fmla="*/ 2390776 w 5984876"/>
                <a:gd name="connsiteY4386" fmla="*/ 1758950 h 2922588"/>
                <a:gd name="connsiteX4387" fmla="*/ 2400540 w 5984876"/>
                <a:gd name="connsiteY4387" fmla="*/ 1734254 h 2922588"/>
                <a:gd name="connsiteX4388" fmla="*/ 2405457 w 5984876"/>
                <a:gd name="connsiteY4388" fmla="*/ 1732120 h 2922588"/>
                <a:gd name="connsiteX4389" fmla="*/ 2405063 w 5984876"/>
                <a:gd name="connsiteY4389" fmla="*/ 1731169 h 2922588"/>
                <a:gd name="connsiteX4390" fmla="*/ 2414595 w 5984876"/>
                <a:gd name="connsiteY4390" fmla="*/ 1708157 h 2922588"/>
                <a:gd name="connsiteX4391" fmla="*/ 2415691 w 5984876"/>
                <a:gd name="connsiteY4391" fmla="*/ 1707702 h 2922588"/>
                <a:gd name="connsiteX4392" fmla="*/ 2414588 w 5984876"/>
                <a:gd name="connsiteY4392" fmla="*/ 1704975 h 2922588"/>
                <a:gd name="connsiteX4393" fmla="*/ 2424120 w 5984876"/>
                <a:gd name="connsiteY4393" fmla="*/ 1681401 h 2922588"/>
                <a:gd name="connsiteX4394" fmla="*/ 2427737 w 5984876"/>
                <a:gd name="connsiteY4394" fmla="*/ 1679866 h 2922588"/>
                <a:gd name="connsiteX4395" fmla="*/ 2427288 w 5984876"/>
                <a:gd name="connsiteY4395" fmla="*/ 1678781 h 2922588"/>
                <a:gd name="connsiteX4396" fmla="*/ 2436820 w 5984876"/>
                <a:gd name="connsiteY4396" fmla="*/ 1655769 h 2922588"/>
                <a:gd name="connsiteX4397" fmla="*/ 2440635 w 5984876"/>
                <a:gd name="connsiteY4397" fmla="*/ 1654188 h 2922588"/>
                <a:gd name="connsiteX4398" fmla="*/ 2439988 w 5984876"/>
                <a:gd name="connsiteY4398" fmla="*/ 1652588 h 2922588"/>
                <a:gd name="connsiteX4399" fmla="*/ 2449520 w 5984876"/>
                <a:gd name="connsiteY4399" fmla="*/ 1629014 h 2922588"/>
                <a:gd name="connsiteX4400" fmla="*/ 2453147 w 5984876"/>
                <a:gd name="connsiteY4400" fmla="*/ 1627475 h 2922588"/>
                <a:gd name="connsiteX4401" fmla="*/ 2452688 w 5984876"/>
                <a:gd name="connsiteY4401" fmla="*/ 1626394 h 2922588"/>
                <a:gd name="connsiteX4402" fmla="*/ 2462452 w 5984876"/>
                <a:gd name="connsiteY4402" fmla="*/ 1603382 h 2922588"/>
                <a:gd name="connsiteX4403" fmla="*/ 2467446 w 5984876"/>
                <a:gd name="connsiteY4403" fmla="*/ 1601362 h 2922588"/>
                <a:gd name="connsiteX4404" fmla="*/ 2466976 w 5984876"/>
                <a:gd name="connsiteY4404" fmla="*/ 1600200 h 2922588"/>
                <a:gd name="connsiteX4405" fmla="*/ 2476508 w 5984876"/>
                <a:gd name="connsiteY4405" fmla="*/ 1576626 h 2922588"/>
                <a:gd name="connsiteX4406" fmla="*/ 2479824 w 5984876"/>
                <a:gd name="connsiteY4406" fmla="*/ 1575219 h 2922588"/>
                <a:gd name="connsiteX4407" fmla="*/ 2489208 w 5984876"/>
                <a:gd name="connsiteY4407" fmla="*/ 1551459 h 2922588"/>
                <a:gd name="connsiteX4408" fmla="*/ 2492832 w 5984876"/>
                <a:gd name="connsiteY4408" fmla="*/ 1549884 h 2922588"/>
                <a:gd name="connsiteX4409" fmla="*/ 2502139 w 5984876"/>
                <a:gd name="connsiteY4409" fmla="*/ 1527414 h 2922588"/>
                <a:gd name="connsiteX4410" fmla="*/ 2505582 w 5984876"/>
                <a:gd name="connsiteY4410" fmla="*/ 1525988 h 2922588"/>
                <a:gd name="connsiteX4411" fmla="*/ 2505075 w 5984876"/>
                <a:gd name="connsiteY4411" fmla="*/ 1524794 h 2922588"/>
                <a:gd name="connsiteX4412" fmla="*/ 2514839 w 5984876"/>
                <a:gd name="connsiteY4412" fmla="*/ 1501782 h 2922588"/>
                <a:gd name="connsiteX4413" fmla="*/ 2519561 w 5984876"/>
                <a:gd name="connsiteY4413" fmla="*/ 1499872 h 2922588"/>
                <a:gd name="connsiteX4414" fmla="*/ 2519363 w 5984876"/>
                <a:gd name="connsiteY4414" fmla="*/ 1499394 h 2922588"/>
                <a:gd name="connsiteX4415" fmla="*/ 2528895 w 5984876"/>
                <a:gd name="connsiteY4415" fmla="*/ 1476382 h 2922588"/>
                <a:gd name="connsiteX4416" fmla="*/ 2532334 w 5984876"/>
                <a:gd name="connsiteY4416" fmla="*/ 1474957 h 2922588"/>
                <a:gd name="connsiteX4417" fmla="*/ 2542060 w 5984876"/>
                <a:gd name="connsiteY4417" fmla="*/ 1452570 h 2922588"/>
                <a:gd name="connsiteX4418" fmla="*/ 2547962 w 5984876"/>
                <a:gd name="connsiteY4418" fmla="*/ 1450239 h 2922588"/>
                <a:gd name="connsiteX4419" fmla="*/ 2547938 w 5984876"/>
                <a:gd name="connsiteY4419" fmla="*/ 1450182 h 2922588"/>
                <a:gd name="connsiteX4420" fmla="*/ 2557702 w 5984876"/>
                <a:gd name="connsiteY4420" fmla="*/ 1427170 h 2922588"/>
                <a:gd name="connsiteX4421" fmla="*/ 2562987 w 5984876"/>
                <a:gd name="connsiteY4421" fmla="*/ 1425033 h 2922588"/>
                <a:gd name="connsiteX4422" fmla="*/ 2562225 w 5984876"/>
                <a:gd name="connsiteY4422" fmla="*/ 1423194 h 2922588"/>
                <a:gd name="connsiteX4423" fmla="*/ 2571757 w 5984876"/>
                <a:gd name="connsiteY4423" fmla="*/ 1400182 h 2922588"/>
                <a:gd name="connsiteX4424" fmla="*/ 2579807 w 5984876"/>
                <a:gd name="connsiteY4424" fmla="*/ 1396847 h 2922588"/>
                <a:gd name="connsiteX4425" fmla="*/ 2587632 w 5984876"/>
                <a:gd name="connsiteY4425" fmla="*/ 1377957 h 2922588"/>
                <a:gd name="connsiteX4426" fmla="*/ 2594452 w 5984876"/>
                <a:gd name="connsiteY4426" fmla="*/ 1375132 h 2922588"/>
                <a:gd name="connsiteX4427" fmla="*/ 2593975 w 5984876"/>
                <a:gd name="connsiteY4427" fmla="*/ 1373981 h 2922588"/>
                <a:gd name="connsiteX4428" fmla="*/ 2603507 w 5984876"/>
                <a:gd name="connsiteY4428" fmla="*/ 1350969 h 2922588"/>
                <a:gd name="connsiteX4429" fmla="*/ 2607756 w 5984876"/>
                <a:gd name="connsiteY4429" fmla="*/ 1349209 h 2922588"/>
                <a:gd name="connsiteX4430" fmla="*/ 2616439 w 5984876"/>
                <a:gd name="connsiteY4430" fmla="*/ 1328744 h 2922588"/>
                <a:gd name="connsiteX4431" fmla="*/ 2624833 w 5984876"/>
                <a:gd name="connsiteY4431" fmla="*/ 1325350 h 2922588"/>
                <a:gd name="connsiteX4432" fmla="*/ 2633670 w 5984876"/>
                <a:gd name="connsiteY4432" fmla="*/ 1302454 h 2922588"/>
                <a:gd name="connsiteX4433" fmla="*/ 2641490 w 5984876"/>
                <a:gd name="connsiteY4433" fmla="*/ 1298978 h 2922588"/>
                <a:gd name="connsiteX4434" fmla="*/ 2649545 w 5984876"/>
                <a:gd name="connsiteY4434" fmla="*/ 1279532 h 2922588"/>
                <a:gd name="connsiteX4435" fmla="*/ 2657198 w 5984876"/>
                <a:gd name="connsiteY4435" fmla="*/ 1276362 h 2922588"/>
                <a:gd name="connsiteX4436" fmla="*/ 2665652 w 5984876"/>
                <a:gd name="connsiteY4436" fmla="*/ 1255951 h 2922588"/>
                <a:gd name="connsiteX4437" fmla="*/ 2675222 w 5984876"/>
                <a:gd name="connsiteY4437" fmla="*/ 1251988 h 2922588"/>
                <a:gd name="connsiteX4438" fmla="*/ 2682882 w 5984876"/>
                <a:gd name="connsiteY4438" fmla="*/ 1233495 h 2922588"/>
                <a:gd name="connsiteX4439" fmla="*/ 2690932 w 5984876"/>
                <a:gd name="connsiteY4439" fmla="*/ 1230160 h 2922588"/>
                <a:gd name="connsiteX4440" fmla="*/ 2698757 w 5984876"/>
                <a:gd name="connsiteY4440" fmla="*/ 1211270 h 2922588"/>
                <a:gd name="connsiteX4441" fmla="*/ 2705216 w 5984876"/>
                <a:gd name="connsiteY4441" fmla="*/ 1208594 h 2922588"/>
                <a:gd name="connsiteX4442" fmla="*/ 2714864 w 5984876"/>
                <a:gd name="connsiteY4442" fmla="*/ 1184747 h 2922588"/>
                <a:gd name="connsiteX4443" fmla="*/ 2724365 w 5984876"/>
                <a:gd name="connsiteY4443" fmla="*/ 1180718 h 2922588"/>
                <a:gd name="connsiteX4444" fmla="*/ 2732095 w 5984876"/>
                <a:gd name="connsiteY4444" fmla="*/ 1162057 h 2922588"/>
                <a:gd name="connsiteX4445" fmla="*/ 2739406 w 5984876"/>
                <a:gd name="connsiteY4445" fmla="*/ 1159028 h 2922588"/>
                <a:gd name="connsiteX4446" fmla="*/ 2748435 w 5984876"/>
                <a:gd name="connsiteY4446" fmla="*/ 1138245 h 2922588"/>
                <a:gd name="connsiteX4447" fmla="*/ 2760353 w 5984876"/>
                <a:gd name="connsiteY4447" fmla="*/ 1133538 h 2922588"/>
                <a:gd name="connsiteX4448" fmla="*/ 2767252 w 5984876"/>
                <a:gd name="connsiteY4448" fmla="*/ 1116485 h 2922588"/>
                <a:gd name="connsiteX4449" fmla="*/ 2776971 w 5984876"/>
                <a:gd name="connsiteY4449" fmla="*/ 1112363 h 2922588"/>
                <a:gd name="connsiteX4450" fmla="*/ 2784482 w 5984876"/>
                <a:gd name="connsiteY4450" fmla="*/ 1092904 h 2922588"/>
                <a:gd name="connsiteX4451" fmla="*/ 2797805 w 5984876"/>
                <a:gd name="connsiteY4451" fmla="*/ 1086982 h 2922588"/>
                <a:gd name="connsiteX4452" fmla="*/ 2803532 w 5984876"/>
                <a:gd name="connsiteY4452" fmla="*/ 1073157 h 2922588"/>
                <a:gd name="connsiteX4453" fmla="*/ 2811186 w 5984876"/>
                <a:gd name="connsiteY4453" fmla="*/ 1069986 h 2922588"/>
                <a:gd name="connsiteX4454" fmla="*/ 2819639 w 5984876"/>
                <a:gd name="connsiteY4454" fmla="*/ 1049577 h 2922588"/>
                <a:gd name="connsiteX4455" fmla="*/ 2833042 w 5984876"/>
                <a:gd name="connsiteY4455" fmla="*/ 1044026 h 2922588"/>
                <a:gd name="connsiteX4456" fmla="*/ 2840045 w 5984876"/>
                <a:gd name="connsiteY4456" fmla="*/ 1027120 h 2922588"/>
                <a:gd name="connsiteX4457" fmla="*/ 2852546 w 5984876"/>
                <a:gd name="connsiteY4457" fmla="*/ 1021942 h 2922588"/>
                <a:gd name="connsiteX4458" fmla="*/ 2859095 w 5984876"/>
                <a:gd name="connsiteY4458" fmla="*/ 1005360 h 2922588"/>
                <a:gd name="connsiteX4459" fmla="*/ 2867864 w 5984876"/>
                <a:gd name="connsiteY4459" fmla="*/ 1001550 h 2922588"/>
                <a:gd name="connsiteX4460" fmla="*/ 2875202 w 5984876"/>
                <a:gd name="connsiteY4460" fmla="*/ 984257 h 2922588"/>
                <a:gd name="connsiteX4461" fmla="*/ 2888654 w 5984876"/>
                <a:gd name="connsiteY4461" fmla="*/ 978818 h 2922588"/>
                <a:gd name="connsiteX4462" fmla="*/ 2895607 w 5984876"/>
                <a:gd name="connsiteY4462" fmla="*/ 962032 h 2922588"/>
                <a:gd name="connsiteX4463" fmla="*/ 2908680 w 5984876"/>
                <a:gd name="connsiteY4463" fmla="*/ 956617 h 2922588"/>
                <a:gd name="connsiteX4464" fmla="*/ 2914889 w 5984876"/>
                <a:gd name="connsiteY4464" fmla="*/ 941626 h 2922588"/>
                <a:gd name="connsiteX4465" fmla="*/ 2928292 w 5984876"/>
                <a:gd name="connsiteY4465" fmla="*/ 936075 h 2922588"/>
                <a:gd name="connsiteX4466" fmla="*/ 2935295 w 5984876"/>
                <a:gd name="connsiteY4466" fmla="*/ 919169 h 2922588"/>
                <a:gd name="connsiteX4467" fmla="*/ 2948765 w 5984876"/>
                <a:gd name="connsiteY4467" fmla="*/ 913589 h 2922588"/>
                <a:gd name="connsiteX4468" fmla="*/ 2954345 w 5984876"/>
                <a:gd name="connsiteY4468" fmla="*/ 900119 h 2922588"/>
                <a:gd name="connsiteX4469" fmla="*/ 2967115 w 5984876"/>
                <a:gd name="connsiteY4469" fmla="*/ 894829 h 2922588"/>
                <a:gd name="connsiteX4470" fmla="*/ 2973627 w 5984876"/>
                <a:gd name="connsiteY4470" fmla="*/ 879482 h 2922588"/>
                <a:gd name="connsiteX4471" fmla="*/ 2987682 w 5984876"/>
                <a:gd name="connsiteY4471" fmla="*/ 873799 h 2922588"/>
                <a:gd name="connsiteX4472" fmla="*/ 2994032 w 5984876"/>
                <a:gd name="connsiteY4472" fmla="*/ 857722 h 2922588"/>
                <a:gd name="connsiteX4473" fmla="*/ 3006904 w 5984876"/>
                <a:gd name="connsiteY4473" fmla="*/ 852130 h 2922588"/>
                <a:gd name="connsiteX4474" fmla="*/ 3013082 w 5984876"/>
                <a:gd name="connsiteY4474" fmla="*/ 836851 h 2922588"/>
                <a:gd name="connsiteX4475" fmla="*/ 3028684 w 5984876"/>
                <a:gd name="connsiteY4475" fmla="*/ 830231 h 2922588"/>
                <a:gd name="connsiteX4476" fmla="*/ 3034185 w 5984876"/>
                <a:gd name="connsiteY4476" fmla="*/ 817569 h 2922588"/>
                <a:gd name="connsiteX4477" fmla="*/ 3050766 w 5984876"/>
                <a:gd name="connsiteY4477" fmla="*/ 811020 h 2922588"/>
                <a:gd name="connsiteX4478" fmla="*/ 3055944 w 5984876"/>
                <a:gd name="connsiteY4478" fmla="*/ 798519 h 2922588"/>
                <a:gd name="connsiteX4479" fmla="*/ 3069019 w 5984876"/>
                <a:gd name="connsiteY4479" fmla="*/ 793103 h 2922588"/>
                <a:gd name="connsiteX4480" fmla="*/ 3071917 w 5984876"/>
                <a:gd name="connsiteY4480" fmla="*/ 786107 h 2922588"/>
                <a:gd name="connsiteX4481" fmla="*/ 3054575 w 5984876"/>
                <a:gd name="connsiteY4481" fmla="*/ 792800 h 2922588"/>
                <a:gd name="connsiteX4482" fmla="*/ 3049581 w 5984876"/>
                <a:gd name="connsiteY4482" fmla="*/ 804856 h 2922588"/>
                <a:gd name="connsiteX4483" fmla="*/ 3036406 w 5984876"/>
                <a:gd name="connsiteY4483" fmla="*/ 810313 h 2922588"/>
                <a:gd name="connsiteX4484" fmla="*/ 3030067 w 5984876"/>
                <a:gd name="connsiteY4484" fmla="*/ 825261 h 2922588"/>
                <a:gd name="connsiteX4485" fmla="*/ 3011613 w 5984876"/>
                <a:gd name="connsiteY4485" fmla="*/ 832727 h 2922588"/>
                <a:gd name="connsiteX4486" fmla="*/ 3006719 w 5984876"/>
                <a:gd name="connsiteY4486" fmla="*/ 844543 h 2922588"/>
                <a:gd name="connsiteX4487" fmla="*/ 2993249 w 5984876"/>
                <a:gd name="connsiteY4487" fmla="*/ 850123 h 2922588"/>
                <a:gd name="connsiteX4488" fmla="*/ 2987669 w 5984876"/>
                <a:gd name="connsiteY4488" fmla="*/ 863593 h 2922588"/>
                <a:gd name="connsiteX4489" fmla="*/ 2974595 w 5984876"/>
                <a:gd name="connsiteY4489" fmla="*/ 869008 h 2922588"/>
                <a:gd name="connsiteX4490" fmla="*/ 2968386 w 5984876"/>
                <a:gd name="connsiteY4490" fmla="*/ 883998 h 2922588"/>
                <a:gd name="connsiteX4491" fmla="*/ 2954191 w 5984876"/>
                <a:gd name="connsiteY4491" fmla="*/ 889878 h 2922588"/>
                <a:gd name="connsiteX4492" fmla="*/ 2947517 w 5984876"/>
                <a:gd name="connsiteY4492" fmla="*/ 905992 h 2922588"/>
                <a:gd name="connsiteX4493" fmla="*/ 2931006 w 5984876"/>
                <a:gd name="connsiteY4493" fmla="*/ 912831 h 2922588"/>
                <a:gd name="connsiteX4494" fmla="*/ 2925756 w 5984876"/>
                <a:gd name="connsiteY4494" fmla="*/ 925506 h 2922588"/>
                <a:gd name="connsiteX4495" fmla="*/ 2911163 w 5984876"/>
                <a:gd name="connsiteY4495" fmla="*/ 931551 h 2922588"/>
                <a:gd name="connsiteX4496" fmla="*/ 2905119 w 5984876"/>
                <a:gd name="connsiteY4496" fmla="*/ 946143 h 2922588"/>
                <a:gd name="connsiteX4497" fmla="*/ 2891649 w 5984876"/>
                <a:gd name="connsiteY4497" fmla="*/ 951723 h 2922588"/>
                <a:gd name="connsiteX4498" fmla="*/ 2886069 w 5984876"/>
                <a:gd name="connsiteY4498" fmla="*/ 965193 h 2922588"/>
                <a:gd name="connsiteX4499" fmla="*/ 2874583 w 5984876"/>
                <a:gd name="connsiteY4499" fmla="*/ 969951 h 2922588"/>
                <a:gd name="connsiteX4500" fmla="*/ 2866786 w 5984876"/>
                <a:gd name="connsiteY4500" fmla="*/ 988773 h 2922588"/>
                <a:gd name="connsiteX4501" fmla="*/ 2855424 w 5984876"/>
                <a:gd name="connsiteY4501" fmla="*/ 993480 h 2922588"/>
                <a:gd name="connsiteX4502" fmla="*/ 2849092 w 5984876"/>
                <a:gd name="connsiteY4502" fmla="*/ 1008056 h 2922588"/>
                <a:gd name="connsiteX4503" fmla="*/ 2837877 w 5984876"/>
                <a:gd name="connsiteY4503" fmla="*/ 1012485 h 2922588"/>
                <a:gd name="connsiteX4504" fmla="*/ 2830506 w 5984876"/>
                <a:gd name="connsiteY4504" fmla="*/ 1030281 h 2922588"/>
                <a:gd name="connsiteX4505" fmla="*/ 2818691 w 5984876"/>
                <a:gd name="connsiteY4505" fmla="*/ 1035175 h 2922588"/>
                <a:gd name="connsiteX4506" fmla="*/ 2811224 w 5984876"/>
                <a:gd name="connsiteY4506" fmla="*/ 1053630 h 2922588"/>
                <a:gd name="connsiteX4507" fmla="*/ 2796276 w 5984876"/>
                <a:gd name="connsiteY4507" fmla="*/ 1059969 h 2922588"/>
                <a:gd name="connsiteX4508" fmla="*/ 2790819 w 5984876"/>
                <a:gd name="connsiteY4508" fmla="*/ 1073144 h 2922588"/>
                <a:gd name="connsiteX4509" fmla="*/ 2783203 w 5984876"/>
                <a:gd name="connsiteY4509" fmla="*/ 1076299 h 2922588"/>
                <a:gd name="connsiteX4510" fmla="*/ 2774944 w 5984876"/>
                <a:gd name="connsiteY4510" fmla="*/ 1096724 h 2922588"/>
                <a:gd name="connsiteX4511" fmla="*/ 2763048 w 5984876"/>
                <a:gd name="connsiteY4511" fmla="*/ 1101772 h 2922588"/>
                <a:gd name="connsiteX4512" fmla="*/ 2755661 w 5984876"/>
                <a:gd name="connsiteY4512" fmla="*/ 1119181 h 2922588"/>
                <a:gd name="connsiteX4513" fmla="*/ 2745816 w 5984876"/>
                <a:gd name="connsiteY4513" fmla="*/ 1123162 h 2922588"/>
                <a:gd name="connsiteX4514" fmla="*/ 2738431 w 5984876"/>
                <a:gd name="connsiteY4514" fmla="*/ 1142296 h 2922588"/>
                <a:gd name="connsiteX4515" fmla="*/ 2726083 w 5984876"/>
                <a:gd name="connsiteY4515" fmla="*/ 1147785 h 2922588"/>
                <a:gd name="connsiteX4516" fmla="*/ 2719381 w 5984876"/>
                <a:gd name="connsiteY4516" fmla="*/ 1164755 h 2922588"/>
                <a:gd name="connsiteX4517" fmla="*/ 2707944 w 5984876"/>
                <a:gd name="connsiteY4517" fmla="*/ 1169724 h 2922588"/>
                <a:gd name="connsiteX4518" fmla="*/ 2701919 w 5984876"/>
                <a:gd name="connsiteY4518" fmla="*/ 1184269 h 2922588"/>
                <a:gd name="connsiteX4519" fmla="*/ 2694662 w 5984876"/>
                <a:gd name="connsiteY4519" fmla="*/ 1187275 h 2922588"/>
                <a:gd name="connsiteX4520" fmla="*/ 2686044 w 5984876"/>
                <a:gd name="connsiteY4520" fmla="*/ 1208081 h 2922588"/>
                <a:gd name="connsiteX4521" fmla="*/ 2675042 w 5984876"/>
                <a:gd name="connsiteY4521" fmla="*/ 1212638 h 2922588"/>
                <a:gd name="connsiteX4522" fmla="*/ 2666994 w 5984876"/>
                <a:gd name="connsiteY4522" fmla="*/ 1233017 h 2922588"/>
                <a:gd name="connsiteX4523" fmla="*/ 2657961 w 5984876"/>
                <a:gd name="connsiteY4523" fmla="*/ 1236941 h 2922588"/>
                <a:gd name="connsiteX4524" fmla="*/ 2649531 w 5984876"/>
                <a:gd name="connsiteY4524" fmla="*/ 1257294 h 2922588"/>
                <a:gd name="connsiteX4525" fmla="*/ 2641481 w 5984876"/>
                <a:gd name="connsiteY4525" fmla="*/ 1260629 h 2922588"/>
                <a:gd name="connsiteX4526" fmla="*/ 2633656 w 5984876"/>
                <a:gd name="connsiteY4526" fmla="*/ 1279519 h 2922588"/>
                <a:gd name="connsiteX4527" fmla="*/ 2626040 w 5984876"/>
                <a:gd name="connsiteY4527" fmla="*/ 1282674 h 2922588"/>
                <a:gd name="connsiteX4528" fmla="*/ 2617781 w 5984876"/>
                <a:gd name="connsiteY4528" fmla="*/ 1303098 h 2922588"/>
                <a:gd name="connsiteX4529" fmla="*/ 2609759 w 5984876"/>
                <a:gd name="connsiteY4529" fmla="*/ 1306502 h 2922588"/>
                <a:gd name="connsiteX4530" fmla="*/ 2601674 w 5984876"/>
                <a:gd name="connsiteY4530" fmla="*/ 1325556 h 2922588"/>
                <a:gd name="connsiteX4531" fmla="*/ 2593281 w 5984876"/>
                <a:gd name="connsiteY4531" fmla="*/ 1328950 h 2922588"/>
                <a:gd name="connsiteX4532" fmla="*/ 2584444 w 5984876"/>
                <a:gd name="connsiteY4532" fmla="*/ 1351846 h 2922588"/>
                <a:gd name="connsiteX4533" fmla="*/ 2580515 w 5984876"/>
                <a:gd name="connsiteY4533" fmla="*/ 1353592 h 2922588"/>
                <a:gd name="connsiteX4534" fmla="*/ 2571744 w 5984876"/>
                <a:gd name="connsiteY4534" fmla="*/ 1374768 h 2922588"/>
                <a:gd name="connsiteX4535" fmla="*/ 2563643 w 5984876"/>
                <a:gd name="connsiteY4535" fmla="*/ 1378123 h 2922588"/>
                <a:gd name="connsiteX4536" fmla="*/ 2555636 w 5984876"/>
                <a:gd name="connsiteY4536" fmla="*/ 1396993 h 2922588"/>
                <a:gd name="connsiteX4537" fmla="*/ 2547632 w 5984876"/>
                <a:gd name="connsiteY4537" fmla="*/ 1400229 h 2922588"/>
                <a:gd name="connsiteX4538" fmla="*/ 2547938 w 5984876"/>
                <a:gd name="connsiteY4538" fmla="*/ 1400969 h 2922588"/>
                <a:gd name="connsiteX4539" fmla="*/ 2538406 w 5984876"/>
                <a:gd name="connsiteY4539" fmla="*/ 1423981 h 2922588"/>
                <a:gd name="connsiteX4540" fmla="*/ 2534188 w 5984876"/>
                <a:gd name="connsiteY4540" fmla="*/ 1425728 h 2922588"/>
                <a:gd name="connsiteX4541" fmla="*/ 2525706 w 5984876"/>
                <a:gd name="connsiteY4541" fmla="*/ 1446206 h 2922588"/>
                <a:gd name="connsiteX4542" fmla="*/ 2518877 w 5984876"/>
                <a:gd name="connsiteY4542" fmla="*/ 1449035 h 2922588"/>
                <a:gd name="connsiteX4543" fmla="*/ 2519364 w 5984876"/>
                <a:gd name="connsiteY4543" fmla="*/ 1450182 h 2922588"/>
                <a:gd name="connsiteX4544" fmla="*/ 2509599 w 5984876"/>
                <a:gd name="connsiteY4544" fmla="*/ 1473194 h 2922588"/>
                <a:gd name="connsiteX4545" fmla="*/ 2504878 w 5984876"/>
                <a:gd name="connsiteY4545" fmla="*/ 1475103 h 2922588"/>
                <a:gd name="connsiteX4546" fmla="*/ 2505076 w 5984876"/>
                <a:gd name="connsiteY4546" fmla="*/ 1475582 h 2922588"/>
                <a:gd name="connsiteX4547" fmla="*/ 2495544 w 5984876"/>
                <a:gd name="connsiteY4547" fmla="*/ 1498594 h 2922588"/>
                <a:gd name="connsiteX4548" fmla="*/ 2492106 w 5984876"/>
                <a:gd name="connsiteY4548" fmla="*/ 1500018 h 2922588"/>
                <a:gd name="connsiteX4549" fmla="*/ 2482380 w 5984876"/>
                <a:gd name="connsiteY4549" fmla="*/ 1522406 h 2922588"/>
                <a:gd name="connsiteX4550" fmla="*/ 2476477 w 5984876"/>
                <a:gd name="connsiteY4550" fmla="*/ 1524737 h 2922588"/>
                <a:gd name="connsiteX4551" fmla="*/ 2476501 w 5984876"/>
                <a:gd name="connsiteY4551" fmla="*/ 1524794 h 2922588"/>
                <a:gd name="connsiteX4552" fmla="*/ 2466969 w 5984876"/>
                <a:gd name="connsiteY4552" fmla="*/ 1547806 h 2922588"/>
                <a:gd name="connsiteX4553" fmla="*/ 2463140 w 5984876"/>
                <a:gd name="connsiteY4553" fmla="*/ 1549392 h 2922588"/>
                <a:gd name="connsiteX4554" fmla="*/ 2463801 w 5984876"/>
                <a:gd name="connsiteY4554" fmla="*/ 1550988 h 2922588"/>
                <a:gd name="connsiteX4555" fmla="*/ 2454036 w 5984876"/>
                <a:gd name="connsiteY4555" fmla="*/ 1574561 h 2922588"/>
                <a:gd name="connsiteX4556" fmla="*/ 2449117 w 5984876"/>
                <a:gd name="connsiteY4556" fmla="*/ 1576599 h 2922588"/>
                <a:gd name="connsiteX4557" fmla="*/ 2439982 w 5984876"/>
                <a:gd name="connsiteY4557" fmla="*/ 1599729 h 2922588"/>
                <a:gd name="connsiteX4558" fmla="*/ 2436370 w 5984876"/>
                <a:gd name="connsiteY4558" fmla="*/ 1601298 h 2922588"/>
                <a:gd name="connsiteX4559" fmla="*/ 2427282 w 5984876"/>
                <a:gd name="connsiteY4559" fmla="*/ 1623773 h 2922588"/>
                <a:gd name="connsiteX4560" fmla="*/ 2423664 w 5984876"/>
                <a:gd name="connsiteY4560" fmla="*/ 1625308 h 2922588"/>
                <a:gd name="connsiteX4561" fmla="*/ 2424114 w 5984876"/>
                <a:gd name="connsiteY4561" fmla="*/ 1626394 h 2922588"/>
                <a:gd name="connsiteX4562" fmla="*/ 2414582 w 5984876"/>
                <a:gd name="connsiteY4562" fmla="*/ 1649406 h 2922588"/>
                <a:gd name="connsiteX4563" fmla="*/ 2410753 w 5984876"/>
                <a:gd name="connsiteY4563" fmla="*/ 1650992 h 2922588"/>
                <a:gd name="connsiteX4564" fmla="*/ 2411414 w 5984876"/>
                <a:gd name="connsiteY4564" fmla="*/ 1652588 h 2922588"/>
                <a:gd name="connsiteX4565" fmla="*/ 2401649 w 5984876"/>
                <a:gd name="connsiteY4565" fmla="*/ 1676161 h 2922588"/>
                <a:gd name="connsiteX4566" fmla="*/ 2396862 w 5984876"/>
                <a:gd name="connsiteY4566" fmla="*/ 1678144 h 2922588"/>
                <a:gd name="connsiteX4567" fmla="*/ 2397126 w 5984876"/>
                <a:gd name="connsiteY4567" fmla="*/ 1678781 h 2922588"/>
                <a:gd name="connsiteX4568" fmla="*/ 2387594 w 5984876"/>
                <a:gd name="connsiteY4568" fmla="*/ 1701793 h 2922588"/>
                <a:gd name="connsiteX4569" fmla="*/ 2386498 w 5984876"/>
                <a:gd name="connsiteY4569" fmla="*/ 1702247 h 2922588"/>
                <a:gd name="connsiteX4570" fmla="*/ 2387601 w 5984876"/>
                <a:gd name="connsiteY4570" fmla="*/ 1704975 h 2922588"/>
                <a:gd name="connsiteX4571" fmla="*/ 2378069 w 5984876"/>
                <a:gd name="connsiteY4571" fmla="*/ 1728548 h 2922588"/>
                <a:gd name="connsiteX4572" fmla="*/ 2374451 w 5984876"/>
                <a:gd name="connsiteY4572" fmla="*/ 1730083 h 2922588"/>
                <a:gd name="connsiteX4573" fmla="*/ 2374901 w 5984876"/>
                <a:gd name="connsiteY4573" fmla="*/ 1731169 h 2922588"/>
                <a:gd name="connsiteX4574" fmla="*/ 2365369 w 5984876"/>
                <a:gd name="connsiteY4574" fmla="*/ 1754181 h 2922588"/>
                <a:gd name="connsiteX4575" fmla="*/ 2361027 w 5984876"/>
                <a:gd name="connsiteY4575" fmla="*/ 1755979 h 2922588"/>
                <a:gd name="connsiteX4576" fmla="*/ 2362202 w 5984876"/>
                <a:gd name="connsiteY4576" fmla="*/ 1758950 h 2922588"/>
                <a:gd name="connsiteX4577" fmla="*/ 2352437 w 5984876"/>
                <a:gd name="connsiteY4577" fmla="*/ 1783646 h 2922588"/>
                <a:gd name="connsiteX4578" fmla="*/ 2351534 w 5984876"/>
                <a:gd name="connsiteY4578" fmla="*/ 1784038 h 2922588"/>
                <a:gd name="connsiteX4579" fmla="*/ 2352677 w 5984876"/>
                <a:gd name="connsiteY4579" fmla="*/ 1786732 h 2922588"/>
                <a:gd name="connsiteX4580" fmla="*/ 2342912 w 5984876"/>
                <a:gd name="connsiteY4580" fmla="*/ 1809744 h 2922588"/>
                <a:gd name="connsiteX4581" fmla="*/ 2340610 w 5984876"/>
                <a:gd name="connsiteY4581" fmla="*/ 1810675 h 2922588"/>
                <a:gd name="connsiteX4582" fmla="*/ 2341565 w 5984876"/>
                <a:gd name="connsiteY4582" fmla="*/ 1812926 h 2922588"/>
                <a:gd name="connsiteX4583" fmla="*/ 2331568 w 5984876"/>
                <a:gd name="connsiteY4583" fmla="*/ 1836499 h 2922588"/>
                <a:gd name="connsiteX4584" fmla="*/ 2328323 w 5984876"/>
                <a:gd name="connsiteY4584" fmla="*/ 1837812 h 2922588"/>
                <a:gd name="connsiteX4585" fmla="*/ 2328864 w 5984876"/>
                <a:gd name="connsiteY4585" fmla="*/ 1839119 h 2922588"/>
                <a:gd name="connsiteX4586" fmla="*/ 2319332 w 5984876"/>
                <a:gd name="connsiteY4586" fmla="*/ 1862131 h 2922588"/>
                <a:gd name="connsiteX4587" fmla="*/ 2317751 w 5984876"/>
                <a:gd name="connsiteY4587" fmla="*/ 1862786 h 2922588"/>
                <a:gd name="connsiteX4588" fmla="*/ 2319339 w 5984876"/>
                <a:gd name="connsiteY4588" fmla="*/ 1866900 h 2922588"/>
                <a:gd name="connsiteX4589" fmla="*/ 2309807 w 5984876"/>
                <a:gd name="connsiteY4589" fmla="*/ 1891596 h 2922588"/>
                <a:gd name="connsiteX4590" fmla="*/ 2308711 w 5984876"/>
                <a:gd name="connsiteY4590" fmla="*/ 1892083 h 2922588"/>
                <a:gd name="connsiteX4591" fmla="*/ 2309814 w 5984876"/>
                <a:gd name="connsiteY4591" fmla="*/ 1894682 h 2922588"/>
                <a:gd name="connsiteX4592" fmla="*/ 2300049 w 5984876"/>
                <a:gd name="connsiteY4592" fmla="*/ 1917694 h 2922588"/>
                <a:gd name="connsiteX4593" fmla="*/ 2299126 w 5984876"/>
                <a:gd name="connsiteY4593" fmla="*/ 1918068 h 2922588"/>
                <a:gd name="connsiteX4594" fmla="*/ 2300289 w 5984876"/>
                <a:gd name="connsiteY4594" fmla="*/ 1920875 h 2922588"/>
                <a:gd name="connsiteX4595" fmla="*/ 2290524 w 5984876"/>
                <a:gd name="connsiteY4595" fmla="*/ 1944449 h 2922588"/>
                <a:gd name="connsiteX4596" fmla="*/ 2287324 w 5984876"/>
                <a:gd name="connsiteY4596" fmla="*/ 1945774 h 2922588"/>
                <a:gd name="connsiteX4597" fmla="*/ 2289176 w 5984876"/>
                <a:gd name="connsiteY4597" fmla="*/ 1950244 h 2922588"/>
                <a:gd name="connsiteX4598" fmla="*/ 2279644 w 5984876"/>
                <a:gd name="connsiteY4598" fmla="*/ 1973256 h 2922588"/>
                <a:gd name="connsiteX4599" fmla="*/ 2278245 w 5984876"/>
                <a:gd name="connsiteY4599" fmla="*/ 1973836 h 2922588"/>
                <a:gd name="connsiteX4600" fmla="*/ 2279651 w 5984876"/>
                <a:gd name="connsiteY4600" fmla="*/ 1977231 h 2922588"/>
                <a:gd name="connsiteX4601" fmla="*/ 2270119 w 5984876"/>
                <a:gd name="connsiteY4601" fmla="*/ 2000243 h 2922588"/>
                <a:gd name="connsiteX4602" fmla="*/ 2268158 w 5984876"/>
                <a:gd name="connsiteY4602" fmla="*/ 2001055 h 2922588"/>
                <a:gd name="connsiteX4603" fmla="*/ 2270126 w 5984876"/>
                <a:gd name="connsiteY4603" fmla="*/ 2005806 h 2922588"/>
                <a:gd name="connsiteX4604" fmla="*/ 2260594 w 5984876"/>
                <a:gd name="connsiteY4604" fmla="*/ 2028818 h 2922588"/>
                <a:gd name="connsiteX4605" fmla="*/ 2259165 w 5984876"/>
                <a:gd name="connsiteY4605" fmla="*/ 2029410 h 2922588"/>
                <a:gd name="connsiteX4606" fmla="*/ 2260601 w 5984876"/>
                <a:gd name="connsiteY4606" fmla="*/ 2032794 h 2922588"/>
                <a:gd name="connsiteX4607" fmla="*/ 2251363 w 5984876"/>
                <a:gd name="connsiteY4607" fmla="*/ 2054564 h 2922588"/>
                <a:gd name="connsiteX4608" fmla="*/ 2254251 w 5984876"/>
                <a:gd name="connsiteY4608" fmla="*/ 2061369 h 2922588"/>
                <a:gd name="connsiteX4609" fmla="*/ 2244486 w 5984876"/>
                <a:gd name="connsiteY4609" fmla="*/ 2084381 h 2922588"/>
                <a:gd name="connsiteX4610" fmla="*/ 2241922 w 5984876"/>
                <a:gd name="connsiteY4610" fmla="*/ 2085418 h 2922588"/>
                <a:gd name="connsiteX4611" fmla="*/ 2243139 w 5984876"/>
                <a:gd name="connsiteY4611" fmla="*/ 2088356 h 2922588"/>
                <a:gd name="connsiteX4612" fmla="*/ 2234046 w 5984876"/>
                <a:gd name="connsiteY4612" fmla="*/ 2110309 h 2922588"/>
                <a:gd name="connsiteX4613" fmla="*/ 2236789 w 5984876"/>
                <a:gd name="connsiteY4613" fmla="*/ 2116931 h 2922588"/>
                <a:gd name="connsiteX4614" fmla="*/ 2227257 w 5984876"/>
                <a:gd name="connsiteY4614" fmla="*/ 2139943 h 2922588"/>
                <a:gd name="connsiteX4615" fmla="*/ 2224735 w 5984876"/>
                <a:gd name="connsiteY4615" fmla="*/ 2140988 h 2922588"/>
                <a:gd name="connsiteX4616" fmla="*/ 2227264 w 5984876"/>
                <a:gd name="connsiteY4616" fmla="*/ 2147094 h 2922588"/>
                <a:gd name="connsiteX4617" fmla="*/ 2218828 w 5984876"/>
                <a:gd name="connsiteY4617" fmla="*/ 2167459 h 2922588"/>
                <a:gd name="connsiteX4618" fmla="*/ 2220914 w 5984876"/>
                <a:gd name="connsiteY4618" fmla="*/ 2172494 h 2922588"/>
                <a:gd name="connsiteX4619" fmla="*/ 2211492 w 5984876"/>
                <a:gd name="connsiteY4619" fmla="*/ 2195240 h 2922588"/>
                <a:gd name="connsiteX4620" fmla="*/ 2214564 w 5984876"/>
                <a:gd name="connsiteY4620" fmla="*/ 2202656 h 2922588"/>
                <a:gd name="connsiteX4621" fmla="*/ 2205306 w 5984876"/>
                <a:gd name="connsiteY4621" fmla="*/ 2225006 h 2922588"/>
                <a:gd name="connsiteX4622" fmla="*/ 2208214 w 5984876"/>
                <a:gd name="connsiteY4622" fmla="*/ 2232025 h 2922588"/>
                <a:gd name="connsiteX4623" fmla="*/ 2198921 w 5984876"/>
                <a:gd name="connsiteY4623" fmla="*/ 2254459 h 2922588"/>
                <a:gd name="connsiteX4624" fmla="*/ 2201864 w 5984876"/>
                <a:gd name="connsiteY4624" fmla="*/ 2261394 h 2922588"/>
                <a:gd name="connsiteX4625" fmla="*/ 2192099 w 5984876"/>
                <a:gd name="connsiteY4625" fmla="*/ 2284406 h 2922588"/>
                <a:gd name="connsiteX4626" fmla="*/ 2191460 w 5984876"/>
                <a:gd name="connsiteY4626" fmla="*/ 2284665 h 2922588"/>
                <a:gd name="connsiteX4627" fmla="*/ 2193926 w 5984876"/>
                <a:gd name="connsiteY4627" fmla="*/ 2290763 h 2922588"/>
                <a:gd name="connsiteX4628" fmla="*/ 2185163 w 5984876"/>
                <a:gd name="connsiteY4628" fmla="*/ 2312435 h 2922588"/>
                <a:gd name="connsiteX4629" fmla="*/ 2187576 w 5984876"/>
                <a:gd name="connsiteY4629" fmla="*/ 2318545 h 2922588"/>
                <a:gd name="connsiteX4630" fmla="*/ 2178700 w 5984876"/>
                <a:gd name="connsiteY4630" fmla="*/ 2341020 h 2922588"/>
                <a:gd name="connsiteX4631" fmla="*/ 2181226 w 5984876"/>
                <a:gd name="connsiteY4631" fmla="*/ 2347119 h 2922588"/>
                <a:gd name="connsiteX4632" fmla="*/ 2172133 w 5984876"/>
                <a:gd name="connsiteY4632" fmla="*/ 2369072 h 2922588"/>
                <a:gd name="connsiteX4633" fmla="*/ 2174876 w 5984876"/>
                <a:gd name="connsiteY4633" fmla="*/ 2375694 h 2922588"/>
                <a:gd name="connsiteX4634" fmla="*/ 2167042 w 5984876"/>
                <a:gd name="connsiteY4634" fmla="*/ 2394608 h 2922588"/>
                <a:gd name="connsiteX4635" fmla="*/ 2171701 w 5984876"/>
                <a:gd name="connsiteY4635" fmla="*/ 2405857 h 2922588"/>
                <a:gd name="connsiteX4636" fmla="*/ 2162608 w 5984876"/>
                <a:gd name="connsiteY4636" fmla="*/ 2427810 h 2922588"/>
                <a:gd name="connsiteX4637" fmla="*/ 2165351 w 5984876"/>
                <a:gd name="connsiteY4637" fmla="*/ 2434432 h 2922588"/>
                <a:gd name="connsiteX4638" fmla="*/ 2157307 w 5984876"/>
                <a:gd name="connsiteY4638" fmla="*/ 2453853 h 2922588"/>
                <a:gd name="connsiteX4639" fmla="*/ 2162176 w 5984876"/>
                <a:gd name="connsiteY4639" fmla="*/ 2466182 h 2922588"/>
                <a:gd name="connsiteX4640" fmla="*/ 2154688 w 5984876"/>
                <a:gd name="connsiteY4640" fmla="*/ 2485141 h 2922588"/>
                <a:gd name="connsiteX4641" fmla="*/ 2159000 w 5984876"/>
                <a:gd name="connsiteY4641" fmla="*/ 2495550 h 2922588"/>
                <a:gd name="connsiteX4642" fmla="*/ 2149375 w 5984876"/>
                <a:gd name="connsiteY4642" fmla="*/ 2518786 h 2922588"/>
                <a:gd name="connsiteX4643" fmla="*/ 2152651 w 5984876"/>
                <a:gd name="connsiteY4643" fmla="*/ 2526506 h 2922588"/>
                <a:gd name="connsiteX4644" fmla="*/ 2144888 w 5984876"/>
                <a:gd name="connsiteY4644" fmla="*/ 2544800 h 2922588"/>
                <a:gd name="connsiteX4645" fmla="*/ 2149476 w 5984876"/>
                <a:gd name="connsiteY4645" fmla="*/ 2555875 h 2922588"/>
                <a:gd name="connsiteX4646" fmla="*/ 2141752 w 5984876"/>
                <a:gd name="connsiteY4646" fmla="*/ 2574523 h 2922588"/>
                <a:gd name="connsiteX4647" fmla="*/ 2146301 w 5984876"/>
                <a:gd name="connsiteY4647" fmla="*/ 2585244 h 2922588"/>
                <a:gd name="connsiteX4648" fmla="*/ 2137569 w 5984876"/>
                <a:gd name="connsiteY4648" fmla="*/ 2605823 h 2922588"/>
                <a:gd name="connsiteX4649" fmla="*/ 2141538 w 5984876"/>
                <a:gd name="connsiteY4649" fmla="*/ 2615406 h 2922588"/>
                <a:gd name="connsiteX4650" fmla="*/ 2135479 w 5984876"/>
                <a:gd name="connsiteY4650" fmla="*/ 2630032 h 2922588"/>
                <a:gd name="connsiteX4651" fmla="*/ 2141539 w 5984876"/>
                <a:gd name="connsiteY4651" fmla="*/ 2643981 h 2922588"/>
                <a:gd name="connsiteX4652" fmla="*/ 2132844 w 5984876"/>
                <a:gd name="connsiteY4652" fmla="*/ 2663995 h 2922588"/>
                <a:gd name="connsiteX4653" fmla="*/ 2138363 w 5984876"/>
                <a:gd name="connsiteY4653" fmla="*/ 2677319 h 2922588"/>
                <a:gd name="connsiteX4654" fmla="*/ 2130747 w 5984876"/>
                <a:gd name="connsiteY4654" fmla="*/ 2695705 h 2922588"/>
                <a:gd name="connsiteX4655" fmla="*/ 2135188 w 5984876"/>
                <a:gd name="connsiteY4655" fmla="*/ 2706688 h 2922588"/>
                <a:gd name="connsiteX4656" fmla="*/ 2129038 w 5984876"/>
                <a:gd name="connsiteY4656" fmla="*/ 2721897 h 2922588"/>
                <a:gd name="connsiteX4657" fmla="*/ 2135189 w 5984876"/>
                <a:gd name="connsiteY4657" fmla="*/ 2736056 h 2922588"/>
                <a:gd name="connsiteX4658" fmla="*/ 2127180 w 5984876"/>
                <a:gd name="connsiteY4658" fmla="*/ 2754491 h 2922588"/>
                <a:gd name="connsiteX4659" fmla="*/ 2132013 w 5984876"/>
                <a:gd name="connsiteY4659" fmla="*/ 2767012 h 2922588"/>
                <a:gd name="connsiteX4660" fmla="*/ 2125828 w 5984876"/>
                <a:gd name="connsiteY4660" fmla="*/ 2783036 h 2922588"/>
                <a:gd name="connsiteX4661" fmla="*/ 2132013 w 5984876"/>
                <a:gd name="connsiteY4661" fmla="*/ 2797969 h 2922588"/>
                <a:gd name="connsiteX4662" fmla="*/ 2125618 w 5984876"/>
                <a:gd name="connsiteY4662" fmla="*/ 2813408 h 2922588"/>
                <a:gd name="connsiteX4663" fmla="*/ 2132014 w 5984876"/>
                <a:gd name="connsiteY4663" fmla="*/ 2828131 h 2922588"/>
                <a:gd name="connsiteX4664" fmla="*/ 2123656 w 5984876"/>
                <a:gd name="connsiteY4664" fmla="*/ 2847370 h 2922588"/>
                <a:gd name="connsiteX4665" fmla="*/ 2128838 w 5984876"/>
                <a:gd name="connsiteY4665" fmla="*/ 2859881 h 2922588"/>
                <a:gd name="connsiteX4666" fmla="*/ 2122591 w 5984876"/>
                <a:gd name="connsiteY4666" fmla="*/ 2874963 h 2922588"/>
                <a:gd name="connsiteX4667" fmla="*/ 2128838 w 5984876"/>
                <a:gd name="connsiteY4667" fmla="*/ 2890044 h 2922588"/>
                <a:gd name="connsiteX4668" fmla="*/ 2096294 w 5984876"/>
                <a:gd name="connsiteY4668" fmla="*/ 2922588 h 2922588"/>
                <a:gd name="connsiteX4669" fmla="*/ 2063750 w 5984876"/>
                <a:gd name="connsiteY4669" fmla="*/ 2890044 h 2922588"/>
                <a:gd name="connsiteX4670" fmla="*/ 2069997 w 5984876"/>
                <a:gd name="connsiteY4670" fmla="*/ 2874963 h 2922588"/>
                <a:gd name="connsiteX4671" fmla="*/ 2063750 w 5984876"/>
                <a:gd name="connsiteY4671" fmla="*/ 2859881 h 2922588"/>
                <a:gd name="connsiteX4672" fmla="*/ 2070482 w 5984876"/>
                <a:gd name="connsiteY4672" fmla="*/ 2843628 h 2922588"/>
                <a:gd name="connsiteX4673" fmla="*/ 2063750 w 5984876"/>
                <a:gd name="connsiteY4673" fmla="*/ 2828131 h 2922588"/>
                <a:gd name="connsiteX4674" fmla="*/ 2071771 w 5984876"/>
                <a:gd name="connsiteY4674" fmla="*/ 2809668 h 2922588"/>
                <a:gd name="connsiteX4675" fmla="*/ 2066925 w 5984876"/>
                <a:gd name="connsiteY4675" fmla="*/ 2797969 h 2922588"/>
                <a:gd name="connsiteX4676" fmla="*/ 2073110 w 5984876"/>
                <a:gd name="connsiteY4676" fmla="*/ 2783036 h 2922588"/>
                <a:gd name="connsiteX4677" fmla="*/ 2066925 w 5984876"/>
                <a:gd name="connsiteY4677" fmla="*/ 2767012 h 2922588"/>
                <a:gd name="connsiteX4678" fmla="*/ 2073252 w 5984876"/>
                <a:gd name="connsiteY4678" fmla="*/ 2750620 h 2922588"/>
                <a:gd name="connsiteX4679" fmla="*/ 2066925 w 5984876"/>
                <a:gd name="connsiteY4679" fmla="*/ 2736056 h 2922588"/>
                <a:gd name="connsiteX4680" fmla="*/ 2074720 w 5984876"/>
                <a:gd name="connsiteY4680" fmla="*/ 2718113 h 2922588"/>
                <a:gd name="connsiteX4681" fmla="*/ 2070100 w 5984876"/>
                <a:gd name="connsiteY4681" fmla="*/ 2706688 h 2922588"/>
                <a:gd name="connsiteX4682" fmla="*/ 2077677 w 5984876"/>
                <a:gd name="connsiteY4682" fmla="*/ 2687947 h 2922588"/>
                <a:gd name="connsiteX4683" fmla="*/ 2073275 w 5984876"/>
                <a:gd name="connsiteY4683" fmla="*/ 2677319 h 2922588"/>
                <a:gd name="connsiteX4684" fmla="*/ 2080344 w 5984876"/>
                <a:gd name="connsiteY4684" fmla="*/ 2660253 h 2922588"/>
                <a:gd name="connsiteX4685" fmla="*/ 2073275 w 5984876"/>
                <a:gd name="connsiteY4685" fmla="*/ 2643981 h 2922588"/>
                <a:gd name="connsiteX4686" fmla="*/ 2080959 w 5984876"/>
                <a:gd name="connsiteY4686" fmla="*/ 2626292 h 2922588"/>
                <a:gd name="connsiteX4687" fmla="*/ 2076450 w 5984876"/>
                <a:gd name="connsiteY4687" fmla="*/ 2615406 h 2922588"/>
                <a:gd name="connsiteX4688" fmla="*/ 2084340 w 5984876"/>
                <a:gd name="connsiteY4688" fmla="*/ 2596356 h 2922588"/>
                <a:gd name="connsiteX4689" fmla="*/ 2079625 w 5984876"/>
                <a:gd name="connsiteY4689" fmla="*/ 2585244 h 2922588"/>
                <a:gd name="connsiteX4690" fmla="*/ 2087387 w 5984876"/>
                <a:gd name="connsiteY4690" fmla="*/ 2566950 h 2922588"/>
                <a:gd name="connsiteX4691" fmla="*/ 2082800 w 5984876"/>
                <a:gd name="connsiteY4691" fmla="*/ 2555875 h 2922588"/>
                <a:gd name="connsiteX4692" fmla="*/ 2090524 w 5984876"/>
                <a:gd name="connsiteY4692" fmla="*/ 2537227 h 2922588"/>
                <a:gd name="connsiteX4693" fmla="*/ 2085975 w 5984876"/>
                <a:gd name="connsiteY4693" fmla="*/ 2526506 h 2922588"/>
                <a:gd name="connsiteX4694" fmla="*/ 2094070 w 5984876"/>
                <a:gd name="connsiteY4694" fmla="*/ 2507428 h 2922588"/>
                <a:gd name="connsiteX4695" fmla="*/ 2089150 w 5984876"/>
                <a:gd name="connsiteY4695" fmla="*/ 2495550 h 2922588"/>
                <a:gd name="connsiteX4696" fmla="*/ 2099151 w 5984876"/>
                <a:gd name="connsiteY4696" fmla="*/ 2471405 h 2922588"/>
                <a:gd name="connsiteX4697" fmla="*/ 2097088 w 5984876"/>
                <a:gd name="connsiteY4697" fmla="*/ 2466182 h 2922588"/>
                <a:gd name="connsiteX4698" fmla="*/ 2105056 w 5984876"/>
                <a:gd name="connsiteY4698" fmla="*/ 2446005 h 2922588"/>
                <a:gd name="connsiteX4699" fmla="*/ 2100263 w 5984876"/>
                <a:gd name="connsiteY4699" fmla="*/ 2434432 h 2922588"/>
                <a:gd name="connsiteX4700" fmla="*/ 2109356 w 5984876"/>
                <a:gd name="connsiteY4700" fmla="*/ 2412479 h 2922588"/>
                <a:gd name="connsiteX4701" fmla="*/ 2106613 w 5984876"/>
                <a:gd name="connsiteY4701" fmla="*/ 2405857 h 2922588"/>
                <a:gd name="connsiteX4702" fmla="*/ 2114447 w 5984876"/>
                <a:gd name="connsiteY4702" fmla="*/ 2386943 h 2922588"/>
                <a:gd name="connsiteX4703" fmla="*/ 2109788 w 5984876"/>
                <a:gd name="connsiteY4703" fmla="*/ 2375694 h 2922588"/>
                <a:gd name="connsiteX4704" fmla="*/ 2118881 w 5984876"/>
                <a:gd name="connsiteY4704" fmla="*/ 2353741 h 2922588"/>
                <a:gd name="connsiteX4705" fmla="*/ 2116138 w 5984876"/>
                <a:gd name="connsiteY4705" fmla="*/ 2347119 h 2922588"/>
                <a:gd name="connsiteX4706" fmla="*/ 2125165 w 5984876"/>
                <a:gd name="connsiteY4706" fmla="*/ 2325324 h 2922588"/>
                <a:gd name="connsiteX4707" fmla="*/ 2122488 w 5984876"/>
                <a:gd name="connsiteY4707" fmla="*/ 2318545 h 2922588"/>
                <a:gd name="connsiteX4708" fmla="*/ 2131176 w 5984876"/>
                <a:gd name="connsiteY4708" fmla="*/ 2296546 h 2922588"/>
                <a:gd name="connsiteX4709" fmla="*/ 2128838 w 5984876"/>
                <a:gd name="connsiteY4709" fmla="*/ 2290763 h 2922588"/>
                <a:gd name="connsiteX4710" fmla="*/ 2138017 w 5984876"/>
                <a:gd name="connsiteY4710" fmla="*/ 2268061 h 2922588"/>
                <a:gd name="connsiteX4711" fmla="*/ 2135188 w 5984876"/>
                <a:gd name="connsiteY4711" fmla="*/ 2261394 h 2922588"/>
                <a:gd name="connsiteX4712" fmla="*/ 2144557 w 5984876"/>
                <a:gd name="connsiteY4712" fmla="*/ 2239313 h 2922588"/>
                <a:gd name="connsiteX4713" fmla="*/ 2141538 w 5984876"/>
                <a:gd name="connsiteY4713" fmla="*/ 2232025 h 2922588"/>
                <a:gd name="connsiteX4714" fmla="*/ 2151302 w 5984876"/>
                <a:gd name="connsiteY4714" fmla="*/ 2208451 h 2922588"/>
                <a:gd name="connsiteX4715" fmla="*/ 2151792 w 5984876"/>
                <a:gd name="connsiteY4715" fmla="*/ 2208248 h 2922588"/>
                <a:gd name="connsiteX4716" fmla="*/ 2149476 w 5984876"/>
                <a:gd name="connsiteY4716" fmla="*/ 2202656 h 2922588"/>
                <a:gd name="connsiteX4717" fmla="*/ 2158897 w 5984876"/>
                <a:gd name="connsiteY4717" fmla="*/ 2179909 h 2922588"/>
                <a:gd name="connsiteX4718" fmla="*/ 2155826 w 5984876"/>
                <a:gd name="connsiteY4718" fmla="*/ 2172494 h 2922588"/>
                <a:gd name="connsiteX4719" fmla="*/ 2164261 w 5984876"/>
                <a:gd name="connsiteY4719" fmla="*/ 2152128 h 2922588"/>
                <a:gd name="connsiteX4720" fmla="*/ 2162176 w 5984876"/>
                <a:gd name="connsiteY4720" fmla="*/ 2147094 h 2922588"/>
                <a:gd name="connsiteX4721" fmla="*/ 2171708 w 5984876"/>
                <a:gd name="connsiteY4721" fmla="*/ 2124082 h 2922588"/>
                <a:gd name="connsiteX4722" fmla="*/ 2174230 w 5984876"/>
                <a:gd name="connsiteY4722" fmla="*/ 2123037 h 2922588"/>
                <a:gd name="connsiteX4723" fmla="*/ 2171701 w 5984876"/>
                <a:gd name="connsiteY4723" fmla="*/ 2116931 h 2922588"/>
                <a:gd name="connsiteX4724" fmla="*/ 2180794 w 5984876"/>
                <a:gd name="connsiteY4724" fmla="*/ 2094978 h 2922588"/>
                <a:gd name="connsiteX4725" fmla="*/ 2178051 w 5984876"/>
                <a:gd name="connsiteY4725" fmla="*/ 2088356 h 2922588"/>
                <a:gd name="connsiteX4726" fmla="*/ 2187583 w 5984876"/>
                <a:gd name="connsiteY4726" fmla="*/ 2065344 h 2922588"/>
                <a:gd name="connsiteX4727" fmla="*/ 2189010 w 5984876"/>
                <a:gd name="connsiteY4727" fmla="*/ 2064752 h 2922588"/>
                <a:gd name="connsiteX4728" fmla="*/ 2187575 w 5984876"/>
                <a:gd name="connsiteY4728" fmla="*/ 2061369 h 2922588"/>
                <a:gd name="connsiteX4729" fmla="*/ 2196812 w 5984876"/>
                <a:gd name="connsiteY4729" fmla="*/ 2039599 h 2922588"/>
                <a:gd name="connsiteX4730" fmla="*/ 2193925 w 5984876"/>
                <a:gd name="connsiteY4730" fmla="*/ 2032794 h 2922588"/>
                <a:gd name="connsiteX4731" fmla="*/ 2203689 w 5984876"/>
                <a:gd name="connsiteY4731" fmla="*/ 2009782 h 2922588"/>
                <a:gd name="connsiteX4732" fmla="*/ 2206255 w 5984876"/>
                <a:gd name="connsiteY4732" fmla="*/ 2008744 h 2922588"/>
                <a:gd name="connsiteX4733" fmla="*/ 2205038 w 5984876"/>
                <a:gd name="connsiteY4733" fmla="*/ 2005806 h 2922588"/>
                <a:gd name="connsiteX4734" fmla="*/ 2214570 w 5984876"/>
                <a:gd name="connsiteY4734" fmla="*/ 1982794 h 2922588"/>
                <a:gd name="connsiteX4735" fmla="*/ 2216531 w 5984876"/>
                <a:gd name="connsiteY4735" fmla="*/ 1981981 h 2922588"/>
                <a:gd name="connsiteX4736" fmla="*/ 2214563 w 5984876"/>
                <a:gd name="connsiteY4736" fmla="*/ 1977231 h 2922588"/>
                <a:gd name="connsiteX4737" fmla="*/ 2224095 w 5984876"/>
                <a:gd name="connsiteY4737" fmla="*/ 1954219 h 2922588"/>
                <a:gd name="connsiteX4738" fmla="*/ 2225494 w 5984876"/>
                <a:gd name="connsiteY4738" fmla="*/ 1953639 h 2922588"/>
                <a:gd name="connsiteX4739" fmla="*/ 2224088 w 5984876"/>
                <a:gd name="connsiteY4739" fmla="*/ 1950244 h 2922588"/>
                <a:gd name="connsiteX4740" fmla="*/ 2233620 w 5984876"/>
                <a:gd name="connsiteY4740" fmla="*/ 1927232 h 2922588"/>
                <a:gd name="connsiteX4741" fmla="*/ 2235861 w 5984876"/>
                <a:gd name="connsiteY4741" fmla="*/ 1926303 h 2922588"/>
                <a:gd name="connsiteX4742" fmla="*/ 2233613 w 5984876"/>
                <a:gd name="connsiteY4742" fmla="*/ 1920875 h 2922588"/>
                <a:gd name="connsiteX4743" fmla="*/ 2243377 w 5984876"/>
                <a:gd name="connsiteY4743" fmla="*/ 1897301 h 2922588"/>
                <a:gd name="connsiteX4744" fmla="*/ 2244119 w 5984876"/>
                <a:gd name="connsiteY4744" fmla="*/ 1896994 h 2922588"/>
                <a:gd name="connsiteX4745" fmla="*/ 2243138 w 5984876"/>
                <a:gd name="connsiteY4745" fmla="*/ 1894682 h 2922588"/>
                <a:gd name="connsiteX4746" fmla="*/ 2252902 w 5984876"/>
                <a:gd name="connsiteY4746" fmla="*/ 1871670 h 2922588"/>
                <a:gd name="connsiteX4747" fmla="*/ 2255661 w 5984876"/>
                <a:gd name="connsiteY4747" fmla="*/ 1870554 h 2922588"/>
                <a:gd name="connsiteX4748" fmla="*/ 2254251 w 5984876"/>
                <a:gd name="connsiteY4748" fmla="*/ 1866900 h 2922588"/>
                <a:gd name="connsiteX4749" fmla="*/ 2263783 w 5984876"/>
                <a:gd name="connsiteY4749" fmla="*/ 1842204 h 2922588"/>
                <a:gd name="connsiteX4750" fmla="*/ 2264856 w 5984876"/>
                <a:gd name="connsiteY4750" fmla="*/ 1841727 h 2922588"/>
                <a:gd name="connsiteX4751" fmla="*/ 2263776 w 5984876"/>
                <a:gd name="connsiteY4751" fmla="*/ 1839119 h 2922588"/>
                <a:gd name="connsiteX4752" fmla="*/ 2273308 w 5984876"/>
                <a:gd name="connsiteY4752" fmla="*/ 1816107 h 2922588"/>
                <a:gd name="connsiteX4753" fmla="*/ 2274449 w 5984876"/>
                <a:gd name="connsiteY4753" fmla="*/ 1815634 h 2922588"/>
                <a:gd name="connsiteX4754" fmla="*/ 2273301 w 5984876"/>
                <a:gd name="connsiteY4754" fmla="*/ 1812926 h 2922588"/>
                <a:gd name="connsiteX4755" fmla="*/ 2283298 w 5984876"/>
                <a:gd name="connsiteY4755" fmla="*/ 1789352 h 2922588"/>
                <a:gd name="connsiteX4756" fmla="*/ 2286554 w 5984876"/>
                <a:gd name="connsiteY4756" fmla="*/ 1788035 h 2922588"/>
                <a:gd name="connsiteX4757" fmla="*/ 2286001 w 5984876"/>
                <a:gd name="connsiteY4757" fmla="*/ 1786732 h 2922588"/>
                <a:gd name="connsiteX4758" fmla="*/ 2295765 w 5984876"/>
                <a:gd name="connsiteY4758" fmla="*/ 1763720 h 2922588"/>
                <a:gd name="connsiteX4759" fmla="*/ 2297185 w 5984876"/>
                <a:gd name="connsiteY4759" fmla="*/ 1763146 h 2922588"/>
                <a:gd name="connsiteX4760" fmla="*/ 2295526 w 5984876"/>
                <a:gd name="connsiteY4760" fmla="*/ 1758950 h 2922588"/>
                <a:gd name="connsiteX4761" fmla="*/ 2305290 w 5984876"/>
                <a:gd name="connsiteY4761" fmla="*/ 1734254 h 2922588"/>
                <a:gd name="connsiteX4762" fmla="*/ 2310207 w 5984876"/>
                <a:gd name="connsiteY4762" fmla="*/ 1732120 h 2922588"/>
                <a:gd name="connsiteX4763" fmla="*/ 2309813 w 5984876"/>
                <a:gd name="connsiteY4763" fmla="*/ 1731169 h 2922588"/>
                <a:gd name="connsiteX4764" fmla="*/ 2319345 w 5984876"/>
                <a:gd name="connsiteY4764" fmla="*/ 1708157 h 2922588"/>
                <a:gd name="connsiteX4765" fmla="*/ 2323160 w 5984876"/>
                <a:gd name="connsiteY4765" fmla="*/ 1706576 h 2922588"/>
                <a:gd name="connsiteX4766" fmla="*/ 2322513 w 5984876"/>
                <a:gd name="connsiteY4766" fmla="*/ 1704975 h 2922588"/>
                <a:gd name="connsiteX4767" fmla="*/ 2332045 w 5984876"/>
                <a:gd name="connsiteY4767" fmla="*/ 1681401 h 2922588"/>
                <a:gd name="connsiteX4768" fmla="*/ 2332962 w 5984876"/>
                <a:gd name="connsiteY4768" fmla="*/ 1681012 h 2922588"/>
                <a:gd name="connsiteX4769" fmla="*/ 2332038 w 5984876"/>
                <a:gd name="connsiteY4769" fmla="*/ 1678781 h 2922588"/>
                <a:gd name="connsiteX4770" fmla="*/ 2341570 w 5984876"/>
                <a:gd name="connsiteY4770" fmla="*/ 1655769 h 2922588"/>
                <a:gd name="connsiteX4771" fmla="*/ 2345398 w 5984876"/>
                <a:gd name="connsiteY4771" fmla="*/ 1654183 h 2922588"/>
                <a:gd name="connsiteX4772" fmla="*/ 2344738 w 5984876"/>
                <a:gd name="connsiteY4772" fmla="*/ 1652588 h 2922588"/>
                <a:gd name="connsiteX4773" fmla="*/ 2354502 w 5984876"/>
                <a:gd name="connsiteY4773" fmla="*/ 1629014 h 2922588"/>
                <a:gd name="connsiteX4774" fmla="*/ 2359290 w 5984876"/>
                <a:gd name="connsiteY4774" fmla="*/ 1627031 h 2922588"/>
                <a:gd name="connsiteX4775" fmla="*/ 2359026 w 5984876"/>
                <a:gd name="connsiteY4775" fmla="*/ 1626394 h 2922588"/>
                <a:gd name="connsiteX4776" fmla="*/ 2368558 w 5984876"/>
                <a:gd name="connsiteY4776" fmla="*/ 1603382 h 2922588"/>
                <a:gd name="connsiteX4777" fmla="*/ 2372373 w 5984876"/>
                <a:gd name="connsiteY4777" fmla="*/ 1601801 h 2922588"/>
                <a:gd name="connsiteX4778" fmla="*/ 2371726 w 5984876"/>
                <a:gd name="connsiteY4778" fmla="*/ 1600200 h 2922588"/>
                <a:gd name="connsiteX4779" fmla="*/ 2381258 w 5984876"/>
                <a:gd name="connsiteY4779" fmla="*/ 1576626 h 2922588"/>
                <a:gd name="connsiteX4780" fmla="*/ 2384574 w 5984876"/>
                <a:gd name="connsiteY4780" fmla="*/ 1575219 h 2922588"/>
                <a:gd name="connsiteX4781" fmla="*/ 2393958 w 5984876"/>
                <a:gd name="connsiteY4781" fmla="*/ 1551459 h 2922588"/>
                <a:gd name="connsiteX4782" fmla="*/ 2397582 w 5984876"/>
                <a:gd name="connsiteY4782" fmla="*/ 1549884 h 2922588"/>
                <a:gd name="connsiteX4783" fmla="*/ 2406889 w 5984876"/>
                <a:gd name="connsiteY4783" fmla="*/ 1527414 h 2922588"/>
                <a:gd name="connsiteX4784" fmla="*/ 2411677 w 5984876"/>
                <a:gd name="connsiteY4784" fmla="*/ 1525431 h 2922588"/>
                <a:gd name="connsiteX4785" fmla="*/ 2411413 w 5984876"/>
                <a:gd name="connsiteY4785" fmla="*/ 1524794 h 2922588"/>
                <a:gd name="connsiteX4786" fmla="*/ 2420945 w 5984876"/>
                <a:gd name="connsiteY4786" fmla="*/ 1501782 h 2922588"/>
                <a:gd name="connsiteX4787" fmla="*/ 2424509 w 5984876"/>
                <a:gd name="connsiteY4787" fmla="*/ 1500305 h 2922588"/>
                <a:gd name="connsiteX4788" fmla="*/ 2424113 w 5984876"/>
                <a:gd name="connsiteY4788" fmla="*/ 1499394 h 2922588"/>
                <a:gd name="connsiteX4789" fmla="*/ 2434110 w 5984876"/>
                <a:gd name="connsiteY4789" fmla="*/ 1476382 h 2922588"/>
                <a:gd name="connsiteX4790" fmla="*/ 2440741 w 5984876"/>
                <a:gd name="connsiteY4790" fmla="*/ 1473762 h 2922588"/>
                <a:gd name="connsiteX4791" fmla="*/ 2449520 w 5984876"/>
                <a:gd name="connsiteY4791" fmla="*/ 1452570 h 2922588"/>
                <a:gd name="connsiteX4792" fmla="*/ 2453076 w 5984876"/>
                <a:gd name="connsiteY4792" fmla="*/ 1451096 h 2922588"/>
                <a:gd name="connsiteX4793" fmla="*/ 2452688 w 5984876"/>
                <a:gd name="connsiteY4793" fmla="*/ 1450182 h 2922588"/>
                <a:gd name="connsiteX4794" fmla="*/ 2462452 w 5984876"/>
                <a:gd name="connsiteY4794" fmla="*/ 1427170 h 2922588"/>
                <a:gd name="connsiteX4795" fmla="*/ 2470456 w 5984876"/>
                <a:gd name="connsiteY4795" fmla="*/ 1423933 h 2922588"/>
                <a:gd name="connsiteX4796" fmla="*/ 2470150 w 5984876"/>
                <a:gd name="connsiteY4796" fmla="*/ 1423194 h 2922588"/>
                <a:gd name="connsiteX4797" fmla="*/ 2479682 w 5984876"/>
                <a:gd name="connsiteY4797" fmla="*/ 1400182 h 2922588"/>
                <a:gd name="connsiteX4798" fmla="*/ 2483900 w 5984876"/>
                <a:gd name="connsiteY4798" fmla="*/ 1398434 h 2922588"/>
                <a:gd name="connsiteX4799" fmla="*/ 2492382 w 5984876"/>
                <a:gd name="connsiteY4799" fmla="*/ 1377957 h 2922588"/>
                <a:gd name="connsiteX4800" fmla="*/ 2499211 w 5984876"/>
                <a:gd name="connsiteY4800" fmla="*/ 1375128 h 2922588"/>
                <a:gd name="connsiteX4801" fmla="*/ 2498725 w 5984876"/>
                <a:gd name="connsiteY4801" fmla="*/ 1373981 h 2922588"/>
                <a:gd name="connsiteX4802" fmla="*/ 2508489 w 5984876"/>
                <a:gd name="connsiteY4802" fmla="*/ 1350969 h 2922588"/>
                <a:gd name="connsiteX4803" fmla="*/ 2518128 w 5984876"/>
                <a:gd name="connsiteY4803" fmla="*/ 1347071 h 2922588"/>
                <a:gd name="connsiteX4804" fmla="*/ 2525720 w 5984876"/>
                <a:gd name="connsiteY4804" fmla="*/ 1328744 h 2922588"/>
                <a:gd name="connsiteX4805" fmla="*/ 2528982 w 5984876"/>
                <a:gd name="connsiteY4805" fmla="*/ 1327392 h 2922588"/>
                <a:gd name="connsiteX4806" fmla="*/ 2528888 w 5984876"/>
                <a:gd name="connsiteY4806" fmla="*/ 1327150 h 2922588"/>
                <a:gd name="connsiteX4807" fmla="*/ 2538420 w 5984876"/>
                <a:gd name="connsiteY4807" fmla="*/ 1302454 h 2922588"/>
                <a:gd name="connsiteX4808" fmla="*/ 2546284 w 5984876"/>
                <a:gd name="connsiteY4808" fmla="*/ 1298958 h 2922588"/>
                <a:gd name="connsiteX4809" fmla="*/ 2554527 w 5984876"/>
                <a:gd name="connsiteY4809" fmla="*/ 1279532 h 2922588"/>
                <a:gd name="connsiteX4810" fmla="*/ 2563726 w 5984876"/>
                <a:gd name="connsiteY4810" fmla="*/ 1275812 h 2922588"/>
                <a:gd name="connsiteX4811" fmla="*/ 2571757 w 5984876"/>
                <a:gd name="connsiteY4811" fmla="*/ 1255951 h 2922588"/>
                <a:gd name="connsiteX4812" fmla="*/ 2579732 w 5984876"/>
                <a:gd name="connsiteY4812" fmla="*/ 1252567 h 2922588"/>
                <a:gd name="connsiteX4813" fmla="*/ 2587632 w 5984876"/>
                <a:gd name="connsiteY4813" fmla="*/ 1233495 h 2922588"/>
                <a:gd name="connsiteX4814" fmla="*/ 2595682 w 5984876"/>
                <a:gd name="connsiteY4814" fmla="*/ 1230160 h 2922588"/>
                <a:gd name="connsiteX4815" fmla="*/ 2603507 w 5984876"/>
                <a:gd name="connsiteY4815" fmla="*/ 1211270 h 2922588"/>
                <a:gd name="connsiteX4816" fmla="*/ 2611862 w 5984876"/>
                <a:gd name="connsiteY4816" fmla="*/ 1207809 h 2922588"/>
                <a:gd name="connsiteX4817" fmla="*/ 2620970 w 5984876"/>
                <a:gd name="connsiteY4817" fmla="*/ 1184747 h 2922588"/>
                <a:gd name="connsiteX4818" fmla="*/ 2632739 w 5984876"/>
                <a:gd name="connsiteY4818" fmla="*/ 1179634 h 2922588"/>
                <a:gd name="connsiteX4819" fmla="*/ 2640020 w 5984876"/>
                <a:gd name="connsiteY4819" fmla="*/ 1162057 h 2922588"/>
                <a:gd name="connsiteX4820" fmla="*/ 2647277 w 5984876"/>
                <a:gd name="connsiteY4820" fmla="*/ 1159051 h 2922588"/>
                <a:gd name="connsiteX4821" fmla="*/ 2655895 w 5984876"/>
                <a:gd name="connsiteY4821" fmla="*/ 1138245 h 2922588"/>
                <a:gd name="connsiteX4822" fmla="*/ 2666497 w 5984876"/>
                <a:gd name="connsiteY4822" fmla="*/ 1133853 h 2922588"/>
                <a:gd name="connsiteX4823" fmla="*/ 2673357 w 5984876"/>
                <a:gd name="connsiteY4823" fmla="*/ 1116485 h 2922588"/>
                <a:gd name="connsiteX4824" fmla="*/ 2685309 w 5984876"/>
                <a:gd name="connsiteY4824" fmla="*/ 1111292 h 2922588"/>
                <a:gd name="connsiteX4825" fmla="*/ 2692407 w 5984876"/>
                <a:gd name="connsiteY4825" fmla="*/ 1092904 h 2922588"/>
                <a:gd name="connsiteX4826" fmla="*/ 2701932 w 5984876"/>
                <a:gd name="connsiteY4826" fmla="*/ 1088670 h 2922588"/>
                <a:gd name="connsiteX4827" fmla="*/ 2708514 w 5984876"/>
                <a:gd name="connsiteY4827" fmla="*/ 1073157 h 2922588"/>
                <a:gd name="connsiteX4828" fmla="*/ 2721510 w 5984876"/>
                <a:gd name="connsiteY4828" fmla="*/ 1067902 h 2922588"/>
                <a:gd name="connsiteX4829" fmla="*/ 2728920 w 5984876"/>
                <a:gd name="connsiteY4829" fmla="*/ 1049577 h 2922588"/>
                <a:gd name="connsiteX4830" fmla="*/ 2736894 w 5984876"/>
                <a:gd name="connsiteY4830" fmla="*/ 1046194 h 2922588"/>
                <a:gd name="connsiteX4831" fmla="*/ 2744795 w 5984876"/>
                <a:gd name="connsiteY4831" fmla="*/ 1027120 h 2922588"/>
                <a:gd name="connsiteX4832" fmla="*/ 2757383 w 5984876"/>
                <a:gd name="connsiteY4832" fmla="*/ 1021905 h 2922588"/>
                <a:gd name="connsiteX4833" fmla="*/ 2764077 w 5984876"/>
                <a:gd name="connsiteY4833" fmla="*/ 1005360 h 2922588"/>
                <a:gd name="connsiteX4834" fmla="*/ 2778226 w 5984876"/>
                <a:gd name="connsiteY4834" fmla="*/ 999360 h 2922588"/>
                <a:gd name="connsiteX4835" fmla="*/ 2784482 w 5984876"/>
                <a:gd name="connsiteY4835" fmla="*/ 984257 h 2922588"/>
                <a:gd name="connsiteX4836" fmla="*/ 2792634 w 5984876"/>
                <a:gd name="connsiteY4836" fmla="*/ 980880 h 2922588"/>
                <a:gd name="connsiteX4837" fmla="*/ 2800822 w 5984876"/>
                <a:gd name="connsiteY4837" fmla="*/ 962032 h 2922588"/>
                <a:gd name="connsiteX4838" fmla="*/ 2813214 w 5984876"/>
                <a:gd name="connsiteY4838" fmla="*/ 957137 h 2922588"/>
                <a:gd name="connsiteX4839" fmla="*/ 2819639 w 5984876"/>
                <a:gd name="connsiteY4839" fmla="*/ 941626 h 2922588"/>
                <a:gd name="connsiteX4840" fmla="*/ 2833042 w 5984876"/>
                <a:gd name="connsiteY4840" fmla="*/ 936075 h 2922588"/>
                <a:gd name="connsiteX4841" fmla="*/ 2840045 w 5984876"/>
                <a:gd name="connsiteY4841" fmla="*/ 919169 h 2922588"/>
                <a:gd name="connsiteX4842" fmla="*/ 2853515 w 5984876"/>
                <a:gd name="connsiteY4842" fmla="*/ 913589 h 2922588"/>
                <a:gd name="connsiteX4843" fmla="*/ 2859095 w 5984876"/>
                <a:gd name="connsiteY4843" fmla="*/ 900119 h 2922588"/>
                <a:gd name="connsiteX4844" fmla="*/ 2873687 w 5984876"/>
                <a:gd name="connsiteY4844" fmla="*/ 894074 h 2922588"/>
                <a:gd name="connsiteX4845" fmla="*/ 2879732 w 5984876"/>
                <a:gd name="connsiteY4845" fmla="*/ 879482 h 2922588"/>
                <a:gd name="connsiteX4846" fmla="*/ 2892409 w 5984876"/>
                <a:gd name="connsiteY4846" fmla="*/ 874231 h 2922588"/>
                <a:gd name="connsiteX4847" fmla="*/ 2899247 w 5984876"/>
                <a:gd name="connsiteY4847" fmla="*/ 857722 h 2922588"/>
                <a:gd name="connsiteX4848" fmla="*/ 2915359 w 5984876"/>
                <a:gd name="connsiteY4848" fmla="*/ 851048 h 2922588"/>
                <a:gd name="connsiteX4849" fmla="*/ 2921239 w 5984876"/>
                <a:gd name="connsiteY4849" fmla="*/ 836851 h 2922588"/>
                <a:gd name="connsiteX4850" fmla="*/ 2936229 w 5984876"/>
                <a:gd name="connsiteY4850" fmla="*/ 830642 h 2922588"/>
                <a:gd name="connsiteX4851" fmla="*/ 2941645 w 5984876"/>
                <a:gd name="connsiteY4851" fmla="*/ 817569 h 2922588"/>
                <a:gd name="connsiteX4852" fmla="*/ 2955115 w 5984876"/>
                <a:gd name="connsiteY4852" fmla="*/ 811989 h 2922588"/>
                <a:gd name="connsiteX4853" fmla="*/ 2960695 w 5984876"/>
                <a:gd name="connsiteY4853" fmla="*/ 798519 h 2922588"/>
                <a:gd name="connsiteX4854" fmla="*/ 2975796 w 5984876"/>
                <a:gd name="connsiteY4854" fmla="*/ 792263 h 2922588"/>
                <a:gd name="connsiteX4855" fmla="*/ 2981797 w 5984876"/>
                <a:gd name="connsiteY4855" fmla="*/ 778114 h 2922588"/>
                <a:gd name="connsiteX4856" fmla="*/ 2998342 w 5984876"/>
                <a:gd name="connsiteY4856" fmla="*/ 771421 h 2922588"/>
                <a:gd name="connsiteX4857" fmla="*/ 3003556 w 5984876"/>
                <a:gd name="connsiteY4857" fmla="*/ 758832 h 2922588"/>
                <a:gd name="connsiteX4858" fmla="*/ 3017381 w 5984876"/>
                <a:gd name="connsiteY4858" fmla="*/ 753105 h 2922588"/>
                <a:gd name="connsiteX4859" fmla="*/ 3018704 w 5984876"/>
                <a:gd name="connsiteY4859" fmla="*/ 750130 h 2922588"/>
                <a:gd name="connsiteX4860" fmla="*/ 3001953 w 5984876"/>
                <a:gd name="connsiteY4860" fmla="*/ 756903 h 2922588"/>
                <a:gd name="connsiteX4861" fmla="*/ 2997194 w 5984876"/>
                <a:gd name="connsiteY4861" fmla="*/ 769233 h 2922588"/>
                <a:gd name="connsiteX4862" fmla="*/ 2982259 w 5984876"/>
                <a:gd name="connsiteY4862" fmla="*/ 775872 h 2922588"/>
                <a:gd name="connsiteX4863" fmla="*/ 2978144 w 5984876"/>
                <a:gd name="connsiteY4863" fmla="*/ 785806 h 2922588"/>
                <a:gd name="connsiteX4864" fmla="*/ 2958924 w 5984876"/>
                <a:gd name="connsiteY4864" fmla="*/ 793767 h 2922588"/>
                <a:gd name="connsiteX4865" fmla="*/ 2954331 w 5984876"/>
                <a:gd name="connsiteY4865" fmla="*/ 804856 h 2922588"/>
                <a:gd name="connsiteX4866" fmla="*/ 2941359 w 5984876"/>
                <a:gd name="connsiteY4866" fmla="*/ 810229 h 2922588"/>
                <a:gd name="connsiteX4867" fmla="*/ 2935281 w 5984876"/>
                <a:gd name="connsiteY4867" fmla="*/ 825261 h 2922588"/>
                <a:gd name="connsiteX4868" fmla="*/ 2921506 w 5984876"/>
                <a:gd name="connsiteY4868" fmla="*/ 831106 h 2922588"/>
                <a:gd name="connsiteX4869" fmla="*/ 2915534 w 5984876"/>
                <a:gd name="connsiteY4869" fmla="*/ 844543 h 2922588"/>
                <a:gd name="connsiteX4870" fmla="*/ 2897413 w 5984876"/>
                <a:gd name="connsiteY4870" fmla="*/ 851537 h 2922588"/>
                <a:gd name="connsiteX4871" fmla="*/ 2892419 w 5984876"/>
                <a:gd name="connsiteY4871" fmla="*/ 863593 h 2922588"/>
                <a:gd name="connsiteX4872" fmla="*/ 2879447 w 5984876"/>
                <a:gd name="connsiteY4872" fmla="*/ 868966 h 2922588"/>
                <a:gd name="connsiteX4873" fmla="*/ 2873369 w 5984876"/>
                <a:gd name="connsiteY4873" fmla="*/ 883998 h 2922588"/>
                <a:gd name="connsiteX4874" fmla="*/ 2859011 w 5984876"/>
                <a:gd name="connsiteY4874" fmla="*/ 890091 h 2922588"/>
                <a:gd name="connsiteX4875" fmla="*/ 2852731 w 5984876"/>
                <a:gd name="connsiteY4875" fmla="*/ 905992 h 2922588"/>
                <a:gd name="connsiteX4876" fmla="*/ 2839358 w 5984876"/>
                <a:gd name="connsiteY4876" fmla="*/ 911802 h 2922588"/>
                <a:gd name="connsiteX4877" fmla="*/ 2833681 w 5984876"/>
                <a:gd name="connsiteY4877" fmla="*/ 925506 h 2922588"/>
                <a:gd name="connsiteX4878" fmla="*/ 2820912 w 5984876"/>
                <a:gd name="connsiteY4878" fmla="*/ 930795 h 2922588"/>
                <a:gd name="connsiteX4879" fmla="*/ 2814399 w 5984876"/>
                <a:gd name="connsiteY4879" fmla="*/ 946143 h 2922588"/>
                <a:gd name="connsiteX4880" fmla="*/ 2799367 w 5984876"/>
                <a:gd name="connsiteY4880" fmla="*/ 952221 h 2922588"/>
                <a:gd name="connsiteX4881" fmla="*/ 2793994 w 5984876"/>
                <a:gd name="connsiteY4881" fmla="*/ 965193 h 2922588"/>
                <a:gd name="connsiteX4882" fmla="*/ 2782564 w 5984876"/>
                <a:gd name="connsiteY4882" fmla="*/ 969927 h 2922588"/>
                <a:gd name="connsiteX4883" fmla="*/ 2774944 w 5984876"/>
                <a:gd name="connsiteY4883" fmla="*/ 988773 h 2922588"/>
                <a:gd name="connsiteX4884" fmla="*/ 2761406 w 5984876"/>
                <a:gd name="connsiteY4884" fmla="*/ 994518 h 2922588"/>
                <a:gd name="connsiteX4885" fmla="*/ 2755661 w 5984876"/>
                <a:gd name="connsiteY4885" fmla="*/ 1008056 h 2922588"/>
                <a:gd name="connsiteX4886" fmla="*/ 2742209 w 5984876"/>
                <a:gd name="connsiteY4886" fmla="*/ 1013496 h 2922588"/>
                <a:gd name="connsiteX4887" fmla="*/ 2735256 w 5984876"/>
                <a:gd name="connsiteY4887" fmla="*/ 1030281 h 2922588"/>
                <a:gd name="connsiteX4888" fmla="*/ 2723441 w 5984876"/>
                <a:gd name="connsiteY4888" fmla="*/ 1035175 h 2922588"/>
                <a:gd name="connsiteX4889" fmla="*/ 2715974 w 5984876"/>
                <a:gd name="connsiteY4889" fmla="*/ 1053630 h 2922588"/>
                <a:gd name="connsiteX4890" fmla="*/ 2704878 w 5984876"/>
                <a:gd name="connsiteY4890" fmla="*/ 1058336 h 2922588"/>
                <a:gd name="connsiteX4891" fmla="*/ 2698744 w 5984876"/>
                <a:gd name="connsiteY4891" fmla="*/ 1073144 h 2922588"/>
                <a:gd name="connsiteX4892" fmla="*/ 2687314 w 5984876"/>
                <a:gd name="connsiteY4892" fmla="*/ 1077878 h 2922588"/>
                <a:gd name="connsiteX4893" fmla="*/ 2679694 w 5984876"/>
                <a:gd name="connsiteY4893" fmla="*/ 1096724 h 2922588"/>
                <a:gd name="connsiteX4894" fmla="*/ 2667798 w 5984876"/>
                <a:gd name="connsiteY4894" fmla="*/ 1101772 h 2922588"/>
                <a:gd name="connsiteX4895" fmla="*/ 2660411 w 5984876"/>
                <a:gd name="connsiteY4895" fmla="*/ 1119181 h 2922588"/>
                <a:gd name="connsiteX4896" fmla="*/ 2650566 w 5984876"/>
                <a:gd name="connsiteY4896" fmla="*/ 1123162 h 2922588"/>
                <a:gd name="connsiteX4897" fmla="*/ 2643181 w 5984876"/>
                <a:gd name="connsiteY4897" fmla="*/ 1142296 h 2922588"/>
                <a:gd name="connsiteX4898" fmla="*/ 2634557 w 5984876"/>
                <a:gd name="connsiteY4898" fmla="*/ 1146129 h 2922588"/>
                <a:gd name="connsiteX4899" fmla="*/ 2626842 w 5984876"/>
                <a:gd name="connsiteY4899" fmla="*/ 1164755 h 2922588"/>
                <a:gd name="connsiteX4900" fmla="*/ 2614058 w 5984876"/>
                <a:gd name="connsiteY4900" fmla="*/ 1170050 h 2922588"/>
                <a:gd name="connsiteX4901" fmla="*/ 2608024 w 5984876"/>
                <a:gd name="connsiteY4901" fmla="*/ 1184269 h 2922588"/>
                <a:gd name="connsiteX4902" fmla="*/ 2599175 w 5984876"/>
                <a:gd name="connsiteY4902" fmla="*/ 1187847 h 2922588"/>
                <a:gd name="connsiteX4903" fmla="*/ 2590794 w 5984876"/>
                <a:gd name="connsiteY4903" fmla="*/ 1208081 h 2922588"/>
                <a:gd name="connsiteX4904" fmla="*/ 2583588 w 5984876"/>
                <a:gd name="connsiteY4904" fmla="*/ 1211066 h 2922588"/>
                <a:gd name="connsiteX4905" fmla="*/ 2574919 w 5984876"/>
                <a:gd name="connsiteY4905" fmla="*/ 1233017 h 2922588"/>
                <a:gd name="connsiteX4906" fmla="*/ 2567800 w 5984876"/>
                <a:gd name="connsiteY4906" fmla="*/ 1236110 h 2922588"/>
                <a:gd name="connsiteX4907" fmla="*/ 2558811 w 5984876"/>
                <a:gd name="connsiteY4907" fmla="*/ 1257294 h 2922588"/>
                <a:gd name="connsiteX4908" fmla="*/ 2549059 w 5984876"/>
                <a:gd name="connsiteY4908" fmla="*/ 1261238 h 2922588"/>
                <a:gd name="connsiteX4909" fmla="*/ 2541117 w 5984876"/>
                <a:gd name="connsiteY4909" fmla="*/ 1279519 h 2922588"/>
                <a:gd name="connsiteX4910" fmla="*/ 2534059 w 5984876"/>
                <a:gd name="connsiteY4910" fmla="*/ 1282306 h 2922588"/>
                <a:gd name="connsiteX4911" fmla="*/ 2525242 w 5984876"/>
                <a:gd name="connsiteY4911" fmla="*/ 1303098 h 2922588"/>
                <a:gd name="connsiteX4912" fmla="*/ 2517862 w 5984876"/>
                <a:gd name="connsiteY4912" fmla="*/ 1306084 h 2922588"/>
                <a:gd name="connsiteX4913" fmla="*/ 2509599 w 5984876"/>
                <a:gd name="connsiteY4913" fmla="*/ 1325556 h 2922588"/>
                <a:gd name="connsiteX4914" fmla="*/ 2501206 w 5984876"/>
                <a:gd name="connsiteY4914" fmla="*/ 1328950 h 2922588"/>
                <a:gd name="connsiteX4915" fmla="*/ 2492369 w 5984876"/>
                <a:gd name="connsiteY4915" fmla="*/ 1351846 h 2922588"/>
                <a:gd name="connsiteX4916" fmla="*/ 2484549 w 5984876"/>
                <a:gd name="connsiteY4916" fmla="*/ 1355322 h 2922588"/>
                <a:gd name="connsiteX4917" fmla="*/ 2476494 w 5984876"/>
                <a:gd name="connsiteY4917" fmla="*/ 1374768 h 2922588"/>
                <a:gd name="connsiteX4918" fmla="*/ 2468444 w 5984876"/>
                <a:gd name="connsiteY4918" fmla="*/ 1378102 h 2922588"/>
                <a:gd name="connsiteX4919" fmla="*/ 2460619 w 5984876"/>
                <a:gd name="connsiteY4919" fmla="*/ 1396993 h 2922588"/>
                <a:gd name="connsiteX4920" fmla="*/ 2456490 w 5984876"/>
                <a:gd name="connsiteY4920" fmla="*/ 1398703 h 2922588"/>
                <a:gd name="connsiteX4921" fmla="*/ 2457451 w 5984876"/>
                <a:gd name="connsiteY4921" fmla="*/ 1400969 h 2922588"/>
                <a:gd name="connsiteX4922" fmla="*/ 2447686 w 5984876"/>
                <a:gd name="connsiteY4922" fmla="*/ 1423981 h 2922588"/>
                <a:gd name="connsiteX4923" fmla="*/ 2438047 w 5984876"/>
                <a:gd name="connsiteY4923" fmla="*/ 1427878 h 2922588"/>
                <a:gd name="connsiteX4924" fmla="*/ 2430456 w 5984876"/>
                <a:gd name="connsiteY4924" fmla="*/ 1446206 h 2922588"/>
                <a:gd name="connsiteX4925" fmla="*/ 2426346 w 5984876"/>
                <a:gd name="connsiteY4925" fmla="*/ 1447909 h 2922588"/>
                <a:gd name="connsiteX4926" fmla="*/ 2427288 w 5984876"/>
                <a:gd name="connsiteY4926" fmla="*/ 1450182 h 2922588"/>
                <a:gd name="connsiteX4927" fmla="*/ 2417756 w 5984876"/>
                <a:gd name="connsiteY4927" fmla="*/ 1473194 h 2922588"/>
                <a:gd name="connsiteX4928" fmla="*/ 2411291 w 5984876"/>
                <a:gd name="connsiteY4928" fmla="*/ 1475872 h 2922588"/>
                <a:gd name="connsiteX4929" fmla="*/ 2401649 w 5984876"/>
                <a:gd name="connsiteY4929" fmla="*/ 1498594 h 2922588"/>
                <a:gd name="connsiteX4930" fmla="*/ 2396614 w 5984876"/>
                <a:gd name="connsiteY4930" fmla="*/ 1500630 h 2922588"/>
                <a:gd name="connsiteX4931" fmla="*/ 2387594 w 5984876"/>
                <a:gd name="connsiteY4931" fmla="*/ 1522406 h 2922588"/>
                <a:gd name="connsiteX4932" fmla="*/ 2384046 w 5984876"/>
                <a:gd name="connsiteY4932" fmla="*/ 1523876 h 2922588"/>
                <a:gd name="connsiteX4933" fmla="*/ 2384426 w 5984876"/>
                <a:gd name="connsiteY4933" fmla="*/ 1524794 h 2922588"/>
                <a:gd name="connsiteX4934" fmla="*/ 2374894 w 5984876"/>
                <a:gd name="connsiteY4934" fmla="*/ 1547806 h 2922588"/>
                <a:gd name="connsiteX4935" fmla="*/ 2368359 w 5984876"/>
                <a:gd name="connsiteY4935" fmla="*/ 1550513 h 2922588"/>
                <a:gd name="connsiteX4936" fmla="*/ 2368551 w 5984876"/>
                <a:gd name="connsiteY4936" fmla="*/ 1550988 h 2922588"/>
                <a:gd name="connsiteX4937" fmla="*/ 2359019 w 5984876"/>
                <a:gd name="connsiteY4937" fmla="*/ 1574561 h 2922588"/>
                <a:gd name="connsiteX4938" fmla="*/ 2355700 w 5984876"/>
                <a:gd name="connsiteY4938" fmla="*/ 1575970 h 2922588"/>
                <a:gd name="connsiteX4939" fmla="*/ 2346087 w 5984876"/>
                <a:gd name="connsiteY4939" fmla="*/ 1599729 h 2922588"/>
                <a:gd name="connsiteX4940" fmla="*/ 2340858 w 5984876"/>
                <a:gd name="connsiteY4940" fmla="*/ 1601947 h 2922588"/>
                <a:gd name="connsiteX4941" fmla="*/ 2332032 w 5984876"/>
                <a:gd name="connsiteY4941" fmla="*/ 1623773 h 2922588"/>
                <a:gd name="connsiteX4942" fmla="*/ 2328414 w 5984876"/>
                <a:gd name="connsiteY4942" fmla="*/ 1625308 h 2922588"/>
                <a:gd name="connsiteX4943" fmla="*/ 2328864 w 5984876"/>
                <a:gd name="connsiteY4943" fmla="*/ 1626394 h 2922588"/>
                <a:gd name="connsiteX4944" fmla="*/ 2319332 w 5984876"/>
                <a:gd name="connsiteY4944" fmla="*/ 1649406 h 2922588"/>
                <a:gd name="connsiteX4945" fmla="*/ 2318191 w 5984876"/>
                <a:gd name="connsiteY4945" fmla="*/ 1649879 h 2922588"/>
                <a:gd name="connsiteX4946" fmla="*/ 2319340 w 5984876"/>
                <a:gd name="connsiteY4946" fmla="*/ 1652588 h 2922588"/>
                <a:gd name="connsiteX4947" fmla="*/ 2309343 w 5984876"/>
                <a:gd name="connsiteY4947" fmla="*/ 1676161 h 2922588"/>
                <a:gd name="connsiteX4948" fmla="*/ 2306086 w 5984876"/>
                <a:gd name="connsiteY4948" fmla="*/ 1677479 h 2922588"/>
                <a:gd name="connsiteX4949" fmla="*/ 2306639 w 5984876"/>
                <a:gd name="connsiteY4949" fmla="*/ 1678781 h 2922588"/>
                <a:gd name="connsiteX4950" fmla="*/ 2296874 w 5984876"/>
                <a:gd name="connsiteY4950" fmla="*/ 1701793 h 2922588"/>
                <a:gd name="connsiteX4951" fmla="*/ 2291881 w 5984876"/>
                <a:gd name="connsiteY4951" fmla="*/ 1703812 h 2922588"/>
                <a:gd name="connsiteX4952" fmla="*/ 2292351 w 5984876"/>
                <a:gd name="connsiteY4952" fmla="*/ 1704975 h 2922588"/>
                <a:gd name="connsiteX4953" fmla="*/ 2282819 w 5984876"/>
                <a:gd name="connsiteY4953" fmla="*/ 1728548 h 2922588"/>
                <a:gd name="connsiteX4954" fmla="*/ 2279201 w 5984876"/>
                <a:gd name="connsiteY4954" fmla="*/ 1730083 h 2922588"/>
                <a:gd name="connsiteX4955" fmla="*/ 2279651 w 5984876"/>
                <a:gd name="connsiteY4955" fmla="*/ 1731169 h 2922588"/>
                <a:gd name="connsiteX4956" fmla="*/ 2270119 w 5984876"/>
                <a:gd name="connsiteY4956" fmla="*/ 1754181 h 2922588"/>
                <a:gd name="connsiteX4957" fmla="*/ 2268538 w 5984876"/>
                <a:gd name="connsiteY4957" fmla="*/ 1754836 h 2922588"/>
                <a:gd name="connsiteX4958" fmla="*/ 2270126 w 5984876"/>
                <a:gd name="connsiteY4958" fmla="*/ 1758950 h 2922588"/>
                <a:gd name="connsiteX4959" fmla="*/ 2260594 w 5984876"/>
                <a:gd name="connsiteY4959" fmla="*/ 1783646 h 2922588"/>
                <a:gd name="connsiteX4960" fmla="*/ 2256828 w 5984876"/>
                <a:gd name="connsiteY4960" fmla="*/ 1785320 h 2922588"/>
                <a:gd name="connsiteX4961" fmla="*/ 2257427 w 5984876"/>
                <a:gd name="connsiteY4961" fmla="*/ 1786732 h 2922588"/>
                <a:gd name="connsiteX4962" fmla="*/ 2247662 w 5984876"/>
                <a:gd name="connsiteY4962" fmla="*/ 1809744 h 2922588"/>
                <a:gd name="connsiteX4963" fmla="*/ 2245398 w 5984876"/>
                <a:gd name="connsiteY4963" fmla="*/ 1810660 h 2922588"/>
                <a:gd name="connsiteX4964" fmla="*/ 2246314 w 5984876"/>
                <a:gd name="connsiteY4964" fmla="*/ 1812926 h 2922588"/>
                <a:gd name="connsiteX4965" fmla="*/ 2236782 w 5984876"/>
                <a:gd name="connsiteY4965" fmla="*/ 1836499 h 2922588"/>
                <a:gd name="connsiteX4966" fmla="*/ 2235828 w 5984876"/>
                <a:gd name="connsiteY4966" fmla="*/ 1836904 h 2922588"/>
                <a:gd name="connsiteX4967" fmla="*/ 2236790 w 5984876"/>
                <a:gd name="connsiteY4967" fmla="*/ 1839119 h 2922588"/>
                <a:gd name="connsiteX4968" fmla="*/ 2226793 w 5984876"/>
                <a:gd name="connsiteY4968" fmla="*/ 1862131 h 2922588"/>
                <a:gd name="connsiteX4969" fmla="*/ 2222849 w 5984876"/>
                <a:gd name="connsiteY4969" fmla="*/ 1863688 h 2922588"/>
                <a:gd name="connsiteX4970" fmla="*/ 2224089 w 5984876"/>
                <a:gd name="connsiteY4970" fmla="*/ 1866900 h 2922588"/>
                <a:gd name="connsiteX4971" fmla="*/ 2214557 w 5984876"/>
                <a:gd name="connsiteY4971" fmla="*/ 1891596 h 2922588"/>
                <a:gd name="connsiteX4972" fmla="*/ 2213483 w 5984876"/>
                <a:gd name="connsiteY4972" fmla="*/ 1892073 h 2922588"/>
                <a:gd name="connsiteX4973" fmla="*/ 2214564 w 5984876"/>
                <a:gd name="connsiteY4973" fmla="*/ 1894682 h 2922588"/>
                <a:gd name="connsiteX4974" fmla="*/ 2205032 w 5984876"/>
                <a:gd name="connsiteY4974" fmla="*/ 1917694 h 2922588"/>
                <a:gd name="connsiteX4975" fmla="*/ 2203913 w 5984876"/>
                <a:gd name="connsiteY4975" fmla="*/ 1918158 h 2922588"/>
                <a:gd name="connsiteX4976" fmla="*/ 2205039 w 5984876"/>
                <a:gd name="connsiteY4976" fmla="*/ 1920875 h 2922588"/>
                <a:gd name="connsiteX4977" fmla="*/ 2195274 w 5984876"/>
                <a:gd name="connsiteY4977" fmla="*/ 1944449 h 2922588"/>
                <a:gd name="connsiteX4978" fmla="*/ 2192074 w 5984876"/>
                <a:gd name="connsiteY4978" fmla="*/ 1945774 h 2922588"/>
                <a:gd name="connsiteX4979" fmla="*/ 2193926 w 5984876"/>
                <a:gd name="connsiteY4979" fmla="*/ 1950244 h 2922588"/>
                <a:gd name="connsiteX4980" fmla="*/ 2184395 w 5984876"/>
                <a:gd name="connsiteY4980" fmla="*/ 1973256 h 2922588"/>
                <a:gd name="connsiteX4981" fmla="*/ 2182995 w 5984876"/>
                <a:gd name="connsiteY4981" fmla="*/ 1973836 h 2922588"/>
                <a:gd name="connsiteX4982" fmla="*/ 2184401 w 5984876"/>
                <a:gd name="connsiteY4982" fmla="*/ 1977231 h 2922588"/>
                <a:gd name="connsiteX4983" fmla="*/ 2174869 w 5984876"/>
                <a:gd name="connsiteY4983" fmla="*/ 2000243 h 2922588"/>
                <a:gd name="connsiteX4984" fmla="*/ 2172908 w 5984876"/>
                <a:gd name="connsiteY4984" fmla="*/ 2001055 h 2922588"/>
                <a:gd name="connsiteX4985" fmla="*/ 2174876 w 5984876"/>
                <a:gd name="connsiteY4985" fmla="*/ 2005806 h 2922588"/>
                <a:gd name="connsiteX4986" fmla="*/ 2166112 w 5984876"/>
                <a:gd name="connsiteY4986" fmla="*/ 2026965 h 2922588"/>
                <a:gd name="connsiteX4987" fmla="*/ 2168526 w 5984876"/>
                <a:gd name="connsiteY4987" fmla="*/ 2032794 h 2922588"/>
                <a:gd name="connsiteX4988" fmla="*/ 2158994 w 5984876"/>
                <a:gd name="connsiteY4988" fmla="*/ 2055806 h 2922588"/>
                <a:gd name="connsiteX4989" fmla="*/ 2157033 w 5984876"/>
                <a:gd name="connsiteY4989" fmla="*/ 2056618 h 2922588"/>
                <a:gd name="connsiteX4990" fmla="*/ 2159001 w 5984876"/>
                <a:gd name="connsiteY4990" fmla="*/ 2061369 h 2922588"/>
                <a:gd name="connsiteX4991" fmla="*/ 2150152 w 5984876"/>
                <a:gd name="connsiteY4991" fmla="*/ 2082733 h 2922588"/>
                <a:gd name="connsiteX4992" fmla="*/ 2152651 w 5984876"/>
                <a:gd name="connsiteY4992" fmla="*/ 2088356 h 2922588"/>
                <a:gd name="connsiteX4993" fmla="*/ 2142422 w 5984876"/>
                <a:gd name="connsiteY4993" fmla="*/ 2111368 h 2922588"/>
                <a:gd name="connsiteX4994" fmla="*/ 2139674 w 5984876"/>
                <a:gd name="connsiteY4994" fmla="*/ 2112429 h 2922588"/>
                <a:gd name="connsiteX4995" fmla="*/ 2141539 w 5984876"/>
                <a:gd name="connsiteY4995" fmla="*/ 2116931 h 2922588"/>
                <a:gd name="connsiteX4996" fmla="*/ 2132117 w 5984876"/>
                <a:gd name="connsiteY4996" fmla="*/ 2139678 h 2922588"/>
                <a:gd name="connsiteX4997" fmla="*/ 2135189 w 5984876"/>
                <a:gd name="connsiteY4997" fmla="*/ 2147094 h 2922588"/>
                <a:gd name="connsiteX4998" fmla="*/ 2125657 w 5984876"/>
                <a:gd name="connsiteY4998" fmla="*/ 2170106 h 2922588"/>
                <a:gd name="connsiteX4999" fmla="*/ 2124819 w 5984876"/>
                <a:gd name="connsiteY4999" fmla="*/ 2170453 h 2922588"/>
                <a:gd name="connsiteX5000" fmla="*/ 2125664 w 5984876"/>
                <a:gd name="connsiteY5000" fmla="*/ 2172494 h 2922588"/>
                <a:gd name="connsiteX5001" fmla="*/ 2116242 w 5984876"/>
                <a:gd name="connsiteY5001" fmla="*/ 2195240 h 2922588"/>
                <a:gd name="connsiteX5002" fmla="*/ 2119314 w 5984876"/>
                <a:gd name="connsiteY5002" fmla="*/ 2202656 h 2922588"/>
                <a:gd name="connsiteX5003" fmla="*/ 2110092 w 5984876"/>
                <a:gd name="connsiteY5003" fmla="*/ 2224921 h 2922588"/>
                <a:gd name="connsiteX5004" fmla="*/ 2112964 w 5984876"/>
                <a:gd name="connsiteY5004" fmla="*/ 2232025 h 2922588"/>
                <a:gd name="connsiteX5005" fmla="*/ 2103785 w 5984876"/>
                <a:gd name="connsiteY5005" fmla="*/ 2254726 h 2922588"/>
                <a:gd name="connsiteX5006" fmla="*/ 2106614 w 5984876"/>
                <a:gd name="connsiteY5006" fmla="*/ 2261394 h 2922588"/>
                <a:gd name="connsiteX5007" fmla="*/ 2097245 w 5984876"/>
                <a:gd name="connsiteY5007" fmla="*/ 2283474 h 2922588"/>
                <a:gd name="connsiteX5008" fmla="*/ 2100264 w 5984876"/>
                <a:gd name="connsiteY5008" fmla="*/ 2290763 h 2922588"/>
                <a:gd name="connsiteX5009" fmla="*/ 2091365 w 5984876"/>
                <a:gd name="connsiteY5009" fmla="*/ 2312246 h 2922588"/>
                <a:gd name="connsiteX5010" fmla="*/ 2093914 w 5984876"/>
                <a:gd name="connsiteY5010" fmla="*/ 2318545 h 2922588"/>
                <a:gd name="connsiteX5011" fmla="*/ 2084149 w 5984876"/>
                <a:gd name="connsiteY5011" fmla="*/ 2342680 h 2922588"/>
                <a:gd name="connsiteX5012" fmla="*/ 2084139 w 5984876"/>
                <a:gd name="connsiteY5012" fmla="*/ 2342684 h 2922588"/>
                <a:gd name="connsiteX5013" fmla="*/ 2085976 w 5984876"/>
                <a:gd name="connsiteY5013" fmla="*/ 2347119 h 2922588"/>
                <a:gd name="connsiteX5014" fmla="*/ 2078470 w 5984876"/>
                <a:gd name="connsiteY5014" fmla="*/ 2365239 h 2922588"/>
                <a:gd name="connsiteX5015" fmla="*/ 2082801 w 5984876"/>
                <a:gd name="connsiteY5015" fmla="*/ 2375694 h 2922588"/>
                <a:gd name="connsiteX5016" fmla="*/ 2073379 w 5984876"/>
                <a:gd name="connsiteY5016" fmla="*/ 2398441 h 2922588"/>
                <a:gd name="connsiteX5017" fmla="*/ 2076451 w 5984876"/>
                <a:gd name="connsiteY5017" fmla="*/ 2405857 h 2922588"/>
                <a:gd name="connsiteX5018" fmla="*/ 2068945 w 5984876"/>
                <a:gd name="connsiteY5018" fmla="*/ 2423977 h 2922588"/>
                <a:gd name="connsiteX5019" fmla="*/ 2073276 w 5984876"/>
                <a:gd name="connsiteY5019" fmla="*/ 2434432 h 2922588"/>
                <a:gd name="connsiteX5020" fmla="*/ 2063744 w 5984876"/>
                <a:gd name="connsiteY5020" fmla="*/ 2457444 h 2922588"/>
                <a:gd name="connsiteX5021" fmla="*/ 2063513 w 5984876"/>
                <a:gd name="connsiteY5021" fmla="*/ 2457540 h 2922588"/>
                <a:gd name="connsiteX5022" fmla="*/ 2066926 w 5984876"/>
                <a:gd name="connsiteY5022" fmla="*/ 2466182 h 2922588"/>
                <a:gd name="connsiteX5023" fmla="*/ 2059588 w 5984876"/>
                <a:gd name="connsiteY5023" fmla="*/ 2484763 h 2922588"/>
                <a:gd name="connsiteX5024" fmla="*/ 2063751 w 5984876"/>
                <a:gd name="connsiteY5024" fmla="*/ 2495550 h 2922588"/>
                <a:gd name="connsiteX5025" fmla="*/ 2056035 w 5984876"/>
                <a:gd name="connsiteY5025" fmla="*/ 2515542 h 2922588"/>
                <a:gd name="connsiteX5026" fmla="*/ 2060576 w 5984876"/>
                <a:gd name="connsiteY5026" fmla="*/ 2526506 h 2922588"/>
                <a:gd name="connsiteX5027" fmla="*/ 2052960 w 5984876"/>
                <a:gd name="connsiteY5027" fmla="*/ 2544892 h 2922588"/>
                <a:gd name="connsiteX5028" fmla="*/ 2057401 w 5984876"/>
                <a:gd name="connsiteY5028" fmla="*/ 2555875 h 2922588"/>
                <a:gd name="connsiteX5029" fmla="*/ 2049670 w 5984876"/>
                <a:gd name="connsiteY5029" fmla="*/ 2574996 h 2922588"/>
                <a:gd name="connsiteX5030" fmla="*/ 2054225 w 5984876"/>
                <a:gd name="connsiteY5030" fmla="*/ 2585244 h 2922588"/>
                <a:gd name="connsiteX5031" fmla="*/ 2046053 w 5984876"/>
                <a:gd name="connsiteY5031" fmla="*/ 2603628 h 2922588"/>
                <a:gd name="connsiteX5032" fmla="*/ 2051051 w 5984876"/>
                <a:gd name="connsiteY5032" fmla="*/ 2615406 h 2922588"/>
                <a:gd name="connsiteX5033" fmla="*/ 2043401 w 5984876"/>
                <a:gd name="connsiteY5033" fmla="*/ 2633435 h 2922588"/>
                <a:gd name="connsiteX5034" fmla="*/ 2047876 w 5984876"/>
                <a:gd name="connsiteY5034" fmla="*/ 2643981 h 2922588"/>
                <a:gd name="connsiteX5035" fmla="*/ 2039215 w 5984876"/>
                <a:gd name="connsiteY5035" fmla="*/ 2664391 h 2922588"/>
                <a:gd name="connsiteX5036" fmla="*/ 2044701 w 5984876"/>
                <a:gd name="connsiteY5036" fmla="*/ 2677319 h 2922588"/>
                <a:gd name="connsiteX5037" fmla="*/ 2036181 w 5984876"/>
                <a:gd name="connsiteY5037" fmla="*/ 2697397 h 2922588"/>
                <a:gd name="connsiteX5038" fmla="*/ 2039938 w 5984876"/>
                <a:gd name="connsiteY5038" fmla="*/ 2706688 h 2922588"/>
                <a:gd name="connsiteX5039" fmla="*/ 2033929 w 5984876"/>
                <a:gd name="connsiteY5039" fmla="*/ 2721549 h 2922588"/>
                <a:gd name="connsiteX5040" fmla="*/ 2039938 w 5984876"/>
                <a:gd name="connsiteY5040" fmla="*/ 2736056 h 2922588"/>
                <a:gd name="connsiteX5041" fmla="*/ 2032110 w 5984876"/>
                <a:gd name="connsiteY5041" fmla="*/ 2754955 h 2922588"/>
                <a:gd name="connsiteX5042" fmla="*/ 2036763 w 5984876"/>
                <a:gd name="connsiteY5042" fmla="*/ 2767012 h 2922588"/>
                <a:gd name="connsiteX5043" fmla="*/ 2030578 w 5984876"/>
                <a:gd name="connsiteY5043" fmla="*/ 2783036 h 2922588"/>
                <a:gd name="connsiteX5044" fmla="*/ 2036763 w 5984876"/>
                <a:gd name="connsiteY5044" fmla="*/ 2797969 h 2922588"/>
                <a:gd name="connsiteX5045" fmla="*/ 2030516 w 5984876"/>
                <a:gd name="connsiteY5045" fmla="*/ 2813050 h 2922588"/>
                <a:gd name="connsiteX5046" fmla="*/ 2036763 w 5984876"/>
                <a:gd name="connsiteY5046" fmla="*/ 2828131 h 2922588"/>
                <a:gd name="connsiteX5047" fmla="*/ 2030187 w 5984876"/>
                <a:gd name="connsiteY5047" fmla="*/ 2844006 h 2922588"/>
                <a:gd name="connsiteX5048" fmla="*/ 2036763 w 5984876"/>
                <a:gd name="connsiteY5048" fmla="*/ 2859881 h 2922588"/>
                <a:gd name="connsiteX5049" fmla="*/ 2030516 w 5984876"/>
                <a:gd name="connsiteY5049" fmla="*/ 2874963 h 2922588"/>
                <a:gd name="connsiteX5050" fmla="*/ 2036763 w 5984876"/>
                <a:gd name="connsiteY5050" fmla="*/ 2890044 h 2922588"/>
                <a:gd name="connsiteX5051" fmla="*/ 2004219 w 5984876"/>
                <a:gd name="connsiteY5051" fmla="*/ 2922588 h 2922588"/>
                <a:gd name="connsiteX5052" fmla="*/ 1971675 w 5984876"/>
                <a:gd name="connsiteY5052" fmla="*/ 2890044 h 2922588"/>
                <a:gd name="connsiteX5053" fmla="*/ 1977922 w 5984876"/>
                <a:gd name="connsiteY5053" fmla="*/ 2874963 h 2922588"/>
                <a:gd name="connsiteX5054" fmla="*/ 1971675 w 5984876"/>
                <a:gd name="connsiteY5054" fmla="*/ 2859881 h 2922588"/>
                <a:gd name="connsiteX5055" fmla="*/ 1978250 w 5984876"/>
                <a:gd name="connsiteY5055" fmla="*/ 2844006 h 2922588"/>
                <a:gd name="connsiteX5056" fmla="*/ 1971675 w 5984876"/>
                <a:gd name="connsiteY5056" fmla="*/ 2828131 h 2922588"/>
                <a:gd name="connsiteX5057" fmla="*/ 1977921 w 5984876"/>
                <a:gd name="connsiteY5057" fmla="*/ 2813050 h 2922588"/>
                <a:gd name="connsiteX5058" fmla="*/ 1971675 w 5984876"/>
                <a:gd name="connsiteY5058" fmla="*/ 2797969 h 2922588"/>
                <a:gd name="connsiteX5059" fmla="*/ 1977860 w 5984876"/>
                <a:gd name="connsiteY5059" fmla="*/ 2783036 h 2922588"/>
                <a:gd name="connsiteX5060" fmla="*/ 1971675 w 5984876"/>
                <a:gd name="connsiteY5060" fmla="*/ 2767012 h 2922588"/>
                <a:gd name="connsiteX5061" fmla="*/ 1979391 w 5984876"/>
                <a:gd name="connsiteY5061" fmla="*/ 2747020 h 2922588"/>
                <a:gd name="connsiteX5062" fmla="*/ 1974850 w 5984876"/>
                <a:gd name="connsiteY5062" fmla="*/ 2736056 h 2922588"/>
                <a:gd name="connsiteX5063" fmla="*/ 1980859 w 5984876"/>
                <a:gd name="connsiteY5063" fmla="*/ 2721549 h 2922588"/>
                <a:gd name="connsiteX5064" fmla="*/ 1974850 w 5984876"/>
                <a:gd name="connsiteY5064" fmla="*/ 2706688 h 2922588"/>
                <a:gd name="connsiteX5065" fmla="*/ 1982480 w 5984876"/>
                <a:gd name="connsiteY5065" fmla="*/ 2687818 h 2922588"/>
                <a:gd name="connsiteX5066" fmla="*/ 1978025 w 5984876"/>
                <a:gd name="connsiteY5066" fmla="*/ 2677319 h 2922588"/>
                <a:gd name="connsiteX5067" fmla="*/ 1986685 w 5984876"/>
                <a:gd name="connsiteY5067" fmla="*/ 2656908 h 2922588"/>
                <a:gd name="connsiteX5068" fmla="*/ 1981200 w 5984876"/>
                <a:gd name="connsiteY5068" fmla="*/ 2643981 h 2922588"/>
                <a:gd name="connsiteX5069" fmla="*/ 1988850 w 5984876"/>
                <a:gd name="connsiteY5069" fmla="*/ 2625952 h 2922588"/>
                <a:gd name="connsiteX5070" fmla="*/ 1984375 w 5984876"/>
                <a:gd name="connsiteY5070" fmla="*/ 2615406 h 2922588"/>
                <a:gd name="connsiteX5071" fmla="*/ 1990923 w 5984876"/>
                <a:gd name="connsiteY5071" fmla="*/ 2599974 h 2922588"/>
                <a:gd name="connsiteX5072" fmla="*/ 1984375 w 5984876"/>
                <a:gd name="connsiteY5072" fmla="*/ 2585244 h 2922588"/>
                <a:gd name="connsiteX5073" fmla="*/ 1994604 w 5984876"/>
                <a:gd name="connsiteY5073" fmla="*/ 2562231 h 2922588"/>
                <a:gd name="connsiteX5074" fmla="*/ 1994846 w 5984876"/>
                <a:gd name="connsiteY5074" fmla="*/ 2562138 h 2922588"/>
                <a:gd name="connsiteX5075" fmla="*/ 1992313 w 5984876"/>
                <a:gd name="connsiteY5075" fmla="*/ 2555875 h 2922588"/>
                <a:gd name="connsiteX5076" fmla="*/ 1999890 w 5984876"/>
                <a:gd name="connsiteY5076" fmla="*/ 2537135 h 2922588"/>
                <a:gd name="connsiteX5077" fmla="*/ 1995488 w 5984876"/>
                <a:gd name="connsiteY5077" fmla="*/ 2526506 h 2922588"/>
                <a:gd name="connsiteX5078" fmla="*/ 2003316 w 5984876"/>
                <a:gd name="connsiteY5078" fmla="*/ 2507606 h 2922588"/>
                <a:gd name="connsiteX5079" fmla="*/ 1998663 w 5984876"/>
                <a:gd name="connsiteY5079" fmla="*/ 2495550 h 2922588"/>
                <a:gd name="connsiteX5080" fmla="*/ 2005965 w 5984876"/>
                <a:gd name="connsiteY5080" fmla="*/ 2476631 h 2922588"/>
                <a:gd name="connsiteX5081" fmla="*/ 2001838 w 5984876"/>
                <a:gd name="connsiteY5081" fmla="*/ 2466182 h 2922588"/>
                <a:gd name="connsiteX5082" fmla="*/ 2011356 w 5984876"/>
                <a:gd name="connsiteY5082" fmla="*/ 2442081 h 2922588"/>
                <a:gd name="connsiteX5083" fmla="*/ 2008188 w 5984876"/>
                <a:gd name="connsiteY5083" fmla="*/ 2434432 h 2922588"/>
                <a:gd name="connsiteX5084" fmla="*/ 2015693 w 5984876"/>
                <a:gd name="connsiteY5084" fmla="*/ 2416312 h 2922588"/>
                <a:gd name="connsiteX5085" fmla="*/ 2011363 w 5984876"/>
                <a:gd name="connsiteY5085" fmla="*/ 2405857 h 2922588"/>
                <a:gd name="connsiteX5086" fmla="*/ 2020785 w 5984876"/>
                <a:gd name="connsiteY5086" fmla="*/ 2383110 h 2922588"/>
                <a:gd name="connsiteX5087" fmla="*/ 2017713 w 5984876"/>
                <a:gd name="connsiteY5087" fmla="*/ 2375694 h 2922588"/>
                <a:gd name="connsiteX5088" fmla="*/ 2025218 w 5984876"/>
                <a:gd name="connsiteY5088" fmla="*/ 2357574 h 2922588"/>
                <a:gd name="connsiteX5089" fmla="*/ 2020888 w 5984876"/>
                <a:gd name="connsiteY5089" fmla="*/ 2347119 h 2922588"/>
                <a:gd name="connsiteX5090" fmla="*/ 2029948 w 5984876"/>
                <a:gd name="connsiteY5090" fmla="*/ 2325244 h 2922588"/>
                <a:gd name="connsiteX5091" fmla="*/ 2027238 w 5984876"/>
                <a:gd name="connsiteY5091" fmla="*/ 2318545 h 2922588"/>
                <a:gd name="connsiteX5092" fmla="*/ 2036062 w 5984876"/>
                <a:gd name="connsiteY5092" fmla="*/ 2296735 h 2922588"/>
                <a:gd name="connsiteX5093" fmla="*/ 2033588 w 5984876"/>
                <a:gd name="connsiteY5093" fmla="*/ 2290763 h 2922588"/>
                <a:gd name="connsiteX5094" fmla="*/ 2042880 w 5984876"/>
                <a:gd name="connsiteY5094" fmla="*/ 2268329 h 2922588"/>
                <a:gd name="connsiteX5095" fmla="*/ 2039938 w 5984876"/>
                <a:gd name="connsiteY5095" fmla="*/ 2261394 h 2922588"/>
                <a:gd name="connsiteX5096" fmla="*/ 2049702 w 5984876"/>
                <a:gd name="connsiteY5096" fmla="*/ 2238382 h 2922588"/>
                <a:gd name="connsiteX5097" fmla="*/ 2050342 w 5984876"/>
                <a:gd name="connsiteY5097" fmla="*/ 2238123 h 2922588"/>
                <a:gd name="connsiteX5098" fmla="*/ 2047876 w 5984876"/>
                <a:gd name="connsiteY5098" fmla="*/ 2232025 h 2922588"/>
                <a:gd name="connsiteX5099" fmla="*/ 2057022 w 5984876"/>
                <a:gd name="connsiteY5099" fmla="*/ 2209406 h 2922588"/>
                <a:gd name="connsiteX5100" fmla="*/ 2054226 w 5984876"/>
                <a:gd name="connsiteY5100" fmla="*/ 2202656 h 2922588"/>
                <a:gd name="connsiteX5101" fmla="*/ 2063647 w 5984876"/>
                <a:gd name="connsiteY5101" fmla="*/ 2179909 h 2922588"/>
                <a:gd name="connsiteX5102" fmla="*/ 2060576 w 5984876"/>
                <a:gd name="connsiteY5102" fmla="*/ 2172494 h 2922588"/>
                <a:gd name="connsiteX5103" fmla="*/ 2070108 w 5984876"/>
                <a:gd name="connsiteY5103" fmla="*/ 2149482 h 2922588"/>
                <a:gd name="connsiteX5104" fmla="*/ 2070946 w 5984876"/>
                <a:gd name="connsiteY5104" fmla="*/ 2149134 h 2922588"/>
                <a:gd name="connsiteX5105" fmla="*/ 2070101 w 5984876"/>
                <a:gd name="connsiteY5105" fmla="*/ 2147094 h 2922588"/>
                <a:gd name="connsiteX5106" fmla="*/ 2079523 w 5984876"/>
                <a:gd name="connsiteY5106" fmla="*/ 2124347 h 2922588"/>
                <a:gd name="connsiteX5107" fmla="*/ 2076451 w 5984876"/>
                <a:gd name="connsiteY5107" fmla="*/ 2116931 h 2922588"/>
                <a:gd name="connsiteX5108" fmla="*/ 2085641 w 5984876"/>
                <a:gd name="connsiteY5108" fmla="*/ 2094744 h 2922588"/>
                <a:gd name="connsiteX5109" fmla="*/ 2082801 w 5984876"/>
                <a:gd name="connsiteY5109" fmla="*/ 2088356 h 2922588"/>
                <a:gd name="connsiteX5110" fmla="*/ 2093030 w 5984876"/>
                <a:gd name="connsiteY5110" fmla="*/ 2065344 h 2922588"/>
                <a:gd name="connsiteX5111" fmla="*/ 2095211 w 5984876"/>
                <a:gd name="connsiteY5111" fmla="*/ 2064502 h 2922588"/>
                <a:gd name="connsiteX5112" fmla="*/ 2093913 w 5984876"/>
                <a:gd name="connsiteY5112" fmla="*/ 2061369 h 2922588"/>
                <a:gd name="connsiteX5113" fmla="*/ 2103445 w 5984876"/>
                <a:gd name="connsiteY5113" fmla="*/ 2038357 h 2922588"/>
                <a:gd name="connsiteX5114" fmla="*/ 2105406 w 5984876"/>
                <a:gd name="connsiteY5114" fmla="*/ 2037544 h 2922588"/>
                <a:gd name="connsiteX5115" fmla="*/ 2103438 w 5984876"/>
                <a:gd name="connsiteY5115" fmla="*/ 2032794 h 2922588"/>
                <a:gd name="connsiteX5116" fmla="*/ 2112202 w 5984876"/>
                <a:gd name="connsiteY5116" fmla="*/ 2011634 h 2922588"/>
                <a:gd name="connsiteX5117" fmla="*/ 2109788 w 5984876"/>
                <a:gd name="connsiteY5117" fmla="*/ 2005806 h 2922588"/>
                <a:gd name="connsiteX5118" fmla="*/ 2119320 w 5984876"/>
                <a:gd name="connsiteY5118" fmla="*/ 1982794 h 2922588"/>
                <a:gd name="connsiteX5119" fmla="*/ 2121281 w 5984876"/>
                <a:gd name="connsiteY5119" fmla="*/ 1981981 h 2922588"/>
                <a:gd name="connsiteX5120" fmla="*/ 2119313 w 5984876"/>
                <a:gd name="connsiteY5120" fmla="*/ 1977231 h 2922588"/>
                <a:gd name="connsiteX5121" fmla="*/ 2128845 w 5984876"/>
                <a:gd name="connsiteY5121" fmla="*/ 1954219 h 2922588"/>
                <a:gd name="connsiteX5122" fmla="*/ 2130244 w 5984876"/>
                <a:gd name="connsiteY5122" fmla="*/ 1953639 h 2922588"/>
                <a:gd name="connsiteX5123" fmla="*/ 2128838 w 5984876"/>
                <a:gd name="connsiteY5123" fmla="*/ 1950244 h 2922588"/>
                <a:gd name="connsiteX5124" fmla="*/ 2138370 w 5984876"/>
                <a:gd name="connsiteY5124" fmla="*/ 1927232 h 2922588"/>
                <a:gd name="connsiteX5125" fmla="*/ 2140611 w 5984876"/>
                <a:gd name="connsiteY5125" fmla="*/ 1926303 h 2922588"/>
                <a:gd name="connsiteX5126" fmla="*/ 2138363 w 5984876"/>
                <a:gd name="connsiteY5126" fmla="*/ 1920875 h 2922588"/>
                <a:gd name="connsiteX5127" fmla="*/ 2148127 w 5984876"/>
                <a:gd name="connsiteY5127" fmla="*/ 1897301 h 2922588"/>
                <a:gd name="connsiteX5128" fmla="*/ 2150205 w 5984876"/>
                <a:gd name="connsiteY5128" fmla="*/ 1896441 h 2922588"/>
                <a:gd name="connsiteX5129" fmla="*/ 2149476 w 5984876"/>
                <a:gd name="connsiteY5129" fmla="*/ 1894682 h 2922588"/>
                <a:gd name="connsiteX5130" fmla="*/ 2159008 w 5984876"/>
                <a:gd name="connsiteY5130" fmla="*/ 1871670 h 2922588"/>
                <a:gd name="connsiteX5131" fmla="*/ 2160589 w 5984876"/>
                <a:gd name="connsiteY5131" fmla="*/ 1871014 h 2922588"/>
                <a:gd name="connsiteX5132" fmla="*/ 2159001 w 5984876"/>
                <a:gd name="connsiteY5132" fmla="*/ 1866900 h 2922588"/>
                <a:gd name="connsiteX5133" fmla="*/ 2168533 w 5984876"/>
                <a:gd name="connsiteY5133" fmla="*/ 1842204 h 2922588"/>
                <a:gd name="connsiteX5134" fmla="*/ 2169650 w 5984876"/>
                <a:gd name="connsiteY5134" fmla="*/ 1841707 h 2922588"/>
                <a:gd name="connsiteX5135" fmla="*/ 2168526 w 5984876"/>
                <a:gd name="connsiteY5135" fmla="*/ 1839119 h 2922588"/>
                <a:gd name="connsiteX5136" fmla="*/ 2178523 w 5984876"/>
                <a:gd name="connsiteY5136" fmla="*/ 1816107 h 2922588"/>
                <a:gd name="connsiteX5137" fmla="*/ 2181963 w 5984876"/>
                <a:gd name="connsiteY5137" fmla="*/ 1814748 h 2922588"/>
                <a:gd name="connsiteX5138" fmla="*/ 2181226 w 5984876"/>
                <a:gd name="connsiteY5138" fmla="*/ 1812926 h 2922588"/>
                <a:gd name="connsiteX5139" fmla="*/ 2190758 w 5984876"/>
                <a:gd name="connsiteY5139" fmla="*/ 1789352 h 2922588"/>
                <a:gd name="connsiteX5140" fmla="*/ 2191694 w 5984876"/>
                <a:gd name="connsiteY5140" fmla="*/ 1788955 h 2922588"/>
                <a:gd name="connsiteX5141" fmla="*/ 2190751 w 5984876"/>
                <a:gd name="connsiteY5141" fmla="*/ 1786732 h 2922588"/>
                <a:gd name="connsiteX5142" fmla="*/ 2200515 w 5984876"/>
                <a:gd name="connsiteY5142" fmla="*/ 1763720 h 2922588"/>
                <a:gd name="connsiteX5143" fmla="*/ 2206020 w 5984876"/>
                <a:gd name="connsiteY5143" fmla="*/ 1761494 h 2922588"/>
                <a:gd name="connsiteX5144" fmla="*/ 2205038 w 5984876"/>
                <a:gd name="connsiteY5144" fmla="*/ 1758950 h 2922588"/>
                <a:gd name="connsiteX5145" fmla="*/ 2214570 w 5984876"/>
                <a:gd name="connsiteY5145" fmla="*/ 1734254 h 2922588"/>
                <a:gd name="connsiteX5146" fmla="*/ 2215643 w 5984876"/>
                <a:gd name="connsiteY5146" fmla="*/ 1733777 h 2922588"/>
                <a:gd name="connsiteX5147" fmla="*/ 2214563 w 5984876"/>
                <a:gd name="connsiteY5147" fmla="*/ 1731169 h 2922588"/>
                <a:gd name="connsiteX5148" fmla="*/ 2224095 w 5984876"/>
                <a:gd name="connsiteY5148" fmla="*/ 1708157 h 2922588"/>
                <a:gd name="connsiteX5149" fmla="*/ 2227910 w 5984876"/>
                <a:gd name="connsiteY5149" fmla="*/ 1706576 h 2922588"/>
                <a:gd name="connsiteX5150" fmla="*/ 2227263 w 5984876"/>
                <a:gd name="connsiteY5150" fmla="*/ 1704975 h 2922588"/>
                <a:gd name="connsiteX5151" fmla="*/ 2236795 w 5984876"/>
                <a:gd name="connsiteY5151" fmla="*/ 1681401 h 2922588"/>
                <a:gd name="connsiteX5152" fmla="*/ 2240422 w 5984876"/>
                <a:gd name="connsiteY5152" fmla="*/ 1679862 h 2922588"/>
                <a:gd name="connsiteX5153" fmla="*/ 2239963 w 5984876"/>
                <a:gd name="connsiteY5153" fmla="*/ 1678781 h 2922588"/>
                <a:gd name="connsiteX5154" fmla="*/ 2249727 w 5984876"/>
                <a:gd name="connsiteY5154" fmla="*/ 1655769 h 2922588"/>
                <a:gd name="connsiteX5155" fmla="*/ 2252030 w 5984876"/>
                <a:gd name="connsiteY5155" fmla="*/ 1654837 h 2922588"/>
                <a:gd name="connsiteX5156" fmla="*/ 2251076 w 5984876"/>
                <a:gd name="connsiteY5156" fmla="*/ 1652588 h 2922588"/>
                <a:gd name="connsiteX5157" fmla="*/ 2261073 w 5984876"/>
                <a:gd name="connsiteY5157" fmla="*/ 1629014 h 2922588"/>
                <a:gd name="connsiteX5158" fmla="*/ 2264318 w 5984876"/>
                <a:gd name="connsiteY5158" fmla="*/ 1627701 h 2922588"/>
                <a:gd name="connsiteX5159" fmla="*/ 2263776 w 5984876"/>
                <a:gd name="connsiteY5159" fmla="*/ 1626394 h 2922588"/>
                <a:gd name="connsiteX5160" fmla="*/ 2273308 w 5984876"/>
                <a:gd name="connsiteY5160" fmla="*/ 1603382 h 2922588"/>
                <a:gd name="connsiteX5161" fmla="*/ 2277123 w 5984876"/>
                <a:gd name="connsiteY5161" fmla="*/ 1601801 h 2922588"/>
                <a:gd name="connsiteX5162" fmla="*/ 2276476 w 5984876"/>
                <a:gd name="connsiteY5162" fmla="*/ 1600200 h 2922588"/>
                <a:gd name="connsiteX5163" fmla="*/ 2286008 w 5984876"/>
                <a:gd name="connsiteY5163" fmla="*/ 1576626 h 2922588"/>
                <a:gd name="connsiteX5164" fmla="*/ 2289328 w 5984876"/>
                <a:gd name="connsiteY5164" fmla="*/ 1575217 h 2922588"/>
                <a:gd name="connsiteX5165" fmla="*/ 2298940 w 5984876"/>
                <a:gd name="connsiteY5165" fmla="*/ 1551459 h 2922588"/>
                <a:gd name="connsiteX5166" fmla="*/ 2304169 w 5984876"/>
                <a:gd name="connsiteY5166" fmla="*/ 1549241 h 2922588"/>
                <a:gd name="connsiteX5167" fmla="*/ 2312995 w 5984876"/>
                <a:gd name="connsiteY5167" fmla="*/ 1527414 h 2922588"/>
                <a:gd name="connsiteX5168" fmla="*/ 2319374 w 5984876"/>
                <a:gd name="connsiteY5168" fmla="*/ 1524708 h 2922588"/>
                <a:gd name="connsiteX5169" fmla="*/ 2328870 w 5984876"/>
                <a:gd name="connsiteY5169" fmla="*/ 1501782 h 2922588"/>
                <a:gd name="connsiteX5170" fmla="*/ 2332418 w 5984876"/>
                <a:gd name="connsiteY5170" fmla="*/ 1500312 h 2922588"/>
                <a:gd name="connsiteX5171" fmla="*/ 2332038 w 5984876"/>
                <a:gd name="connsiteY5171" fmla="*/ 1499394 h 2922588"/>
                <a:gd name="connsiteX5172" fmla="*/ 2341570 w 5984876"/>
                <a:gd name="connsiteY5172" fmla="*/ 1476382 h 2922588"/>
                <a:gd name="connsiteX5173" fmla="*/ 2345002 w 5984876"/>
                <a:gd name="connsiteY5173" fmla="*/ 1474960 h 2922588"/>
                <a:gd name="connsiteX5174" fmla="*/ 2354502 w 5984876"/>
                <a:gd name="connsiteY5174" fmla="*/ 1452570 h 2922588"/>
                <a:gd name="connsiteX5175" fmla="*/ 2362560 w 5984876"/>
                <a:gd name="connsiteY5175" fmla="*/ 1449311 h 2922588"/>
                <a:gd name="connsiteX5176" fmla="*/ 2371732 w 5984876"/>
                <a:gd name="connsiteY5176" fmla="*/ 1427170 h 2922588"/>
                <a:gd name="connsiteX5177" fmla="*/ 2375842 w 5984876"/>
                <a:gd name="connsiteY5177" fmla="*/ 1425467 h 2922588"/>
                <a:gd name="connsiteX5178" fmla="*/ 2374900 w 5984876"/>
                <a:gd name="connsiteY5178" fmla="*/ 1423194 h 2922588"/>
                <a:gd name="connsiteX5179" fmla="*/ 2384432 w 5984876"/>
                <a:gd name="connsiteY5179" fmla="*/ 1400182 h 2922588"/>
                <a:gd name="connsiteX5180" fmla="*/ 2392533 w 5984876"/>
                <a:gd name="connsiteY5180" fmla="*/ 1396826 h 2922588"/>
                <a:gd name="connsiteX5181" fmla="*/ 2400539 w 5984876"/>
                <a:gd name="connsiteY5181" fmla="*/ 1377957 h 2922588"/>
                <a:gd name="connsiteX5182" fmla="*/ 2405825 w 5984876"/>
                <a:gd name="connsiteY5182" fmla="*/ 1375819 h 2922588"/>
                <a:gd name="connsiteX5183" fmla="*/ 2405063 w 5984876"/>
                <a:gd name="connsiteY5183" fmla="*/ 1373981 h 2922588"/>
                <a:gd name="connsiteX5184" fmla="*/ 2414595 w 5984876"/>
                <a:gd name="connsiteY5184" fmla="*/ 1350969 h 2922588"/>
                <a:gd name="connsiteX5185" fmla="*/ 2422645 w 5984876"/>
                <a:gd name="connsiteY5185" fmla="*/ 1347634 h 2922588"/>
                <a:gd name="connsiteX5186" fmla="*/ 2430470 w 5984876"/>
                <a:gd name="connsiteY5186" fmla="*/ 1328744 h 2922588"/>
                <a:gd name="connsiteX5187" fmla="*/ 2437288 w 5984876"/>
                <a:gd name="connsiteY5187" fmla="*/ 1325919 h 2922588"/>
                <a:gd name="connsiteX5188" fmla="*/ 2446345 w 5984876"/>
                <a:gd name="connsiteY5188" fmla="*/ 1302454 h 2922588"/>
                <a:gd name="connsiteX5189" fmla="*/ 2454209 w 5984876"/>
                <a:gd name="connsiteY5189" fmla="*/ 1298958 h 2922588"/>
                <a:gd name="connsiteX5190" fmla="*/ 2462452 w 5984876"/>
                <a:gd name="connsiteY5190" fmla="*/ 1279532 h 2922588"/>
                <a:gd name="connsiteX5191" fmla="*/ 2467907 w 5984876"/>
                <a:gd name="connsiteY5191" fmla="*/ 1277326 h 2922588"/>
                <a:gd name="connsiteX5192" fmla="*/ 2476972 w 5984876"/>
                <a:gd name="connsiteY5192" fmla="*/ 1255951 h 2922588"/>
                <a:gd name="connsiteX5193" fmla="*/ 2484396 w 5984876"/>
                <a:gd name="connsiteY5193" fmla="*/ 1252948 h 2922588"/>
                <a:gd name="connsiteX5194" fmla="*/ 2492847 w 5984876"/>
                <a:gd name="connsiteY5194" fmla="*/ 1233495 h 2922588"/>
                <a:gd name="connsiteX5195" fmla="*/ 2504124 w 5984876"/>
                <a:gd name="connsiteY5195" fmla="*/ 1229041 h 2922588"/>
                <a:gd name="connsiteX5196" fmla="*/ 2511664 w 5984876"/>
                <a:gd name="connsiteY5196" fmla="*/ 1211270 h 2922588"/>
                <a:gd name="connsiteX5197" fmla="*/ 2519704 w 5984876"/>
                <a:gd name="connsiteY5197" fmla="*/ 1208019 h 2922588"/>
                <a:gd name="connsiteX5198" fmla="*/ 2528895 w 5984876"/>
                <a:gd name="connsiteY5198" fmla="*/ 1184747 h 2922588"/>
                <a:gd name="connsiteX5199" fmla="*/ 2536792 w 5984876"/>
                <a:gd name="connsiteY5199" fmla="*/ 1181316 h 2922588"/>
                <a:gd name="connsiteX5200" fmla="*/ 2544770 w 5984876"/>
                <a:gd name="connsiteY5200" fmla="*/ 1162057 h 2922588"/>
                <a:gd name="connsiteX5201" fmla="*/ 2552054 w 5984876"/>
                <a:gd name="connsiteY5201" fmla="*/ 1159040 h 2922588"/>
                <a:gd name="connsiteX5202" fmla="*/ 2560877 w 5984876"/>
                <a:gd name="connsiteY5202" fmla="*/ 1138245 h 2922588"/>
                <a:gd name="connsiteX5203" fmla="*/ 2571305 w 5984876"/>
                <a:gd name="connsiteY5203" fmla="*/ 1134028 h 2922588"/>
                <a:gd name="connsiteX5204" fmla="*/ 2578572 w 5984876"/>
                <a:gd name="connsiteY5204" fmla="*/ 1116485 h 2922588"/>
                <a:gd name="connsiteX5205" fmla="*/ 2589860 w 5984876"/>
                <a:gd name="connsiteY5205" fmla="*/ 1111809 h 2922588"/>
                <a:gd name="connsiteX5206" fmla="*/ 2597157 w 5984876"/>
                <a:gd name="connsiteY5206" fmla="*/ 1092904 h 2922588"/>
                <a:gd name="connsiteX5207" fmla="*/ 2606682 w 5984876"/>
                <a:gd name="connsiteY5207" fmla="*/ 1088670 h 2922588"/>
                <a:gd name="connsiteX5208" fmla="*/ 2613264 w 5984876"/>
                <a:gd name="connsiteY5208" fmla="*/ 1073157 h 2922588"/>
                <a:gd name="connsiteX5209" fmla="*/ 2626260 w 5984876"/>
                <a:gd name="connsiteY5209" fmla="*/ 1067902 h 2922588"/>
                <a:gd name="connsiteX5210" fmla="*/ 2633670 w 5984876"/>
                <a:gd name="connsiteY5210" fmla="*/ 1049577 h 2922588"/>
                <a:gd name="connsiteX5211" fmla="*/ 2645496 w 5984876"/>
                <a:gd name="connsiteY5211" fmla="*/ 1044559 h 2922588"/>
                <a:gd name="connsiteX5212" fmla="*/ 2652720 w 5984876"/>
                <a:gd name="connsiteY5212" fmla="*/ 1027120 h 2922588"/>
                <a:gd name="connsiteX5213" fmla="*/ 2661494 w 5984876"/>
                <a:gd name="connsiteY5213" fmla="*/ 1023485 h 2922588"/>
                <a:gd name="connsiteX5214" fmla="*/ 2668827 w 5984876"/>
                <a:gd name="connsiteY5214" fmla="*/ 1005360 h 2922588"/>
                <a:gd name="connsiteX5215" fmla="*/ 2682976 w 5984876"/>
                <a:gd name="connsiteY5215" fmla="*/ 999360 h 2922588"/>
                <a:gd name="connsiteX5216" fmla="*/ 2689232 w 5984876"/>
                <a:gd name="connsiteY5216" fmla="*/ 984257 h 2922588"/>
                <a:gd name="connsiteX5217" fmla="*/ 2701185 w 5984876"/>
                <a:gd name="connsiteY5217" fmla="*/ 979306 h 2922588"/>
                <a:gd name="connsiteX5218" fmla="*/ 2708514 w 5984876"/>
                <a:gd name="connsiteY5218" fmla="*/ 962032 h 2922588"/>
                <a:gd name="connsiteX5219" fmla="*/ 2723044 w 5984876"/>
                <a:gd name="connsiteY5219" fmla="*/ 956157 h 2922588"/>
                <a:gd name="connsiteX5220" fmla="*/ 2728920 w 5984876"/>
                <a:gd name="connsiteY5220" fmla="*/ 941626 h 2922588"/>
                <a:gd name="connsiteX5221" fmla="*/ 2740746 w 5984876"/>
                <a:gd name="connsiteY5221" fmla="*/ 936608 h 2922588"/>
                <a:gd name="connsiteX5222" fmla="*/ 2747970 w 5984876"/>
                <a:gd name="connsiteY5222" fmla="*/ 919169 h 2922588"/>
                <a:gd name="connsiteX5223" fmla="*/ 2761557 w 5984876"/>
                <a:gd name="connsiteY5223" fmla="*/ 913541 h 2922588"/>
                <a:gd name="connsiteX5224" fmla="*/ 2767252 w 5984876"/>
                <a:gd name="connsiteY5224" fmla="*/ 900119 h 2922588"/>
                <a:gd name="connsiteX5225" fmla="*/ 2781494 w 5984876"/>
                <a:gd name="connsiteY5225" fmla="*/ 894360 h 2922588"/>
                <a:gd name="connsiteX5226" fmla="*/ 2787657 w 5984876"/>
                <a:gd name="connsiteY5226" fmla="*/ 879482 h 2922588"/>
                <a:gd name="connsiteX5227" fmla="*/ 2800158 w 5984876"/>
                <a:gd name="connsiteY5227" fmla="*/ 874304 h 2922588"/>
                <a:gd name="connsiteX5228" fmla="*/ 2806707 w 5984876"/>
                <a:gd name="connsiteY5228" fmla="*/ 857722 h 2922588"/>
                <a:gd name="connsiteX5229" fmla="*/ 2821505 w 5984876"/>
                <a:gd name="connsiteY5229" fmla="*/ 851293 h 2922588"/>
                <a:gd name="connsiteX5230" fmla="*/ 2827345 w 5984876"/>
                <a:gd name="connsiteY5230" fmla="*/ 836851 h 2922588"/>
                <a:gd name="connsiteX5231" fmla="*/ 2840767 w 5984876"/>
                <a:gd name="connsiteY5231" fmla="*/ 831156 h 2922588"/>
                <a:gd name="connsiteX5232" fmla="*/ 2846395 w 5984876"/>
                <a:gd name="connsiteY5232" fmla="*/ 817569 h 2922588"/>
                <a:gd name="connsiteX5233" fmla="*/ 2860219 w 5984876"/>
                <a:gd name="connsiteY5233" fmla="*/ 811842 h 2922588"/>
                <a:gd name="connsiteX5234" fmla="*/ 2863262 w 5984876"/>
                <a:gd name="connsiteY5234" fmla="*/ 804997 h 2922588"/>
                <a:gd name="connsiteX5235" fmla="*/ 2845286 w 5984876"/>
                <a:gd name="connsiteY5235" fmla="*/ 812266 h 2922588"/>
                <a:gd name="connsiteX5236" fmla="*/ 2840031 w 5984876"/>
                <a:gd name="connsiteY5236" fmla="*/ 825261 h 2922588"/>
                <a:gd name="connsiteX5237" fmla="*/ 2826609 w 5984876"/>
                <a:gd name="connsiteY5237" fmla="*/ 830957 h 2922588"/>
                <a:gd name="connsiteX5238" fmla="*/ 2820981 w 5984876"/>
                <a:gd name="connsiteY5238" fmla="*/ 844543 h 2922588"/>
                <a:gd name="connsiteX5239" fmla="*/ 2805341 w 5984876"/>
                <a:gd name="connsiteY5239" fmla="*/ 851021 h 2922588"/>
                <a:gd name="connsiteX5240" fmla="*/ 2799880 w 5984876"/>
                <a:gd name="connsiteY5240" fmla="*/ 863593 h 2922588"/>
                <a:gd name="connsiteX5241" fmla="*/ 2783802 w 5984876"/>
                <a:gd name="connsiteY5241" fmla="*/ 869943 h 2922588"/>
                <a:gd name="connsiteX5242" fmla="*/ 2778119 w 5984876"/>
                <a:gd name="connsiteY5242" fmla="*/ 883998 h 2922588"/>
                <a:gd name="connsiteX5243" fmla="*/ 2765582 w 5984876"/>
                <a:gd name="connsiteY5243" fmla="*/ 889318 h 2922588"/>
                <a:gd name="connsiteX5244" fmla="*/ 2758836 w 5984876"/>
                <a:gd name="connsiteY5244" fmla="*/ 905992 h 2922588"/>
                <a:gd name="connsiteX5245" fmla="*/ 2743888 w 5984876"/>
                <a:gd name="connsiteY5245" fmla="*/ 912331 h 2922588"/>
                <a:gd name="connsiteX5246" fmla="*/ 2738431 w 5984876"/>
                <a:gd name="connsiteY5246" fmla="*/ 925506 h 2922588"/>
                <a:gd name="connsiteX5247" fmla="*/ 2725754 w 5984876"/>
                <a:gd name="connsiteY5247" fmla="*/ 930757 h 2922588"/>
                <a:gd name="connsiteX5248" fmla="*/ 2719381 w 5984876"/>
                <a:gd name="connsiteY5248" fmla="*/ 946143 h 2922588"/>
                <a:gd name="connsiteX5249" fmla="*/ 2703995 w 5984876"/>
                <a:gd name="connsiteY5249" fmla="*/ 952516 h 2922588"/>
                <a:gd name="connsiteX5250" fmla="*/ 2698744 w 5984876"/>
                <a:gd name="connsiteY5250" fmla="*/ 965193 h 2922588"/>
                <a:gd name="connsiteX5251" fmla="*/ 2687314 w 5984876"/>
                <a:gd name="connsiteY5251" fmla="*/ 969927 h 2922588"/>
                <a:gd name="connsiteX5252" fmla="*/ 2679694 w 5984876"/>
                <a:gd name="connsiteY5252" fmla="*/ 988773 h 2922588"/>
                <a:gd name="connsiteX5253" fmla="*/ 2666156 w 5984876"/>
                <a:gd name="connsiteY5253" fmla="*/ 994518 h 2922588"/>
                <a:gd name="connsiteX5254" fmla="*/ 2660411 w 5984876"/>
                <a:gd name="connsiteY5254" fmla="*/ 1008056 h 2922588"/>
                <a:gd name="connsiteX5255" fmla="*/ 2646959 w 5984876"/>
                <a:gd name="connsiteY5255" fmla="*/ 1013496 h 2922588"/>
                <a:gd name="connsiteX5256" fmla="*/ 2640006 w 5984876"/>
                <a:gd name="connsiteY5256" fmla="*/ 1030281 h 2922588"/>
                <a:gd name="connsiteX5257" fmla="*/ 2632051 w 5984876"/>
                <a:gd name="connsiteY5257" fmla="*/ 1033576 h 2922588"/>
                <a:gd name="connsiteX5258" fmla="*/ 2624131 w 5984876"/>
                <a:gd name="connsiteY5258" fmla="*/ 1053630 h 2922588"/>
                <a:gd name="connsiteX5259" fmla="*/ 2610643 w 5984876"/>
                <a:gd name="connsiteY5259" fmla="*/ 1059489 h 2922588"/>
                <a:gd name="connsiteX5260" fmla="*/ 2604849 w 5984876"/>
                <a:gd name="connsiteY5260" fmla="*/ 1073144 h 2922588"/>
                <a:gd name="connsiteX5261" fmla="*/ 2591854 w 5984876"/>
                <a:gd name="connsiteY5261" fmla="*/ 1078399 h 2922588"/>
                <a:gd name="connsiteX5262" fmla="*/ 2584444 w 5984876"/>
                <a:gd name="connsiteY5262" fmla="*/ 1096724 h 2922588"/>
                <a:gd name="connsiteX5263" fmla="*/ 2576469 w 5984876"/>
                <a:gd name="connsiteY5263" fmla="*/ 1100108 h 2922588"/>
                <a:gd name="connsiteX5264" fmla="*/ 2568569 w 5984876"/>
                <a:gd name="connsiteY5264" fmla="*/ 1119181 h 2922588"/>
                <a:gd name="connsiteX5265" fmla="*/ 2556439 w 5984876"/>
                <a:gd name="connsiteY5265" fmla="*/ 1124205 h 2922588"/>
                <a:gd name="connsiteX5266" fmla="*/ 2549286 w 5984876"/>
                <a:gd name="connsiteY5266" fmla="*/ 1142296 h 2922588"/>
                <a:gd name="connsiteX5267" fmla="*/ 2539197 w 5984876"/>
                <a:gd name="connsiteY5267" fmla="*/ 1146674 h 2922588"/>
                <a:gd name="connsiteX5268" fmla="*/ 2532056 w 5984876"/>
                <a:gd name="connsiteY5268" fmla="*/ 1164755 h 2922588"/>
                <a:gd name="connsiteX5269" fmla="*/ 2522365 w 5984876"/>
                <a:gd name="connsiteY5269" fmla="*/ 1168965 h 2922588"/>
                <a:gd name="connsiteX5270" fmla="*/ 2515717 w 5984876"/>
                <a:gd name="connsiteY5270" fmla="*/ 1184269 h 2922588"/>
                <a:gd name="connsiteX5271" fmla="*/ 2503391 w 5984876"/>
                <a:gd name="connsiteY5271" fmla="*/ 1189137 h 2922588"/>
                <a:gd name="connsiteX5272" fmla="*/ 2495544 w 5984876"/>
                <a:gd name="connsiteY5272" fmla="*/ 1208081 h 2922588"/>
                <a:gd name="connsiteX5273" fmla="*/ 2488338 w 5984876"/>
                <a:gd name="connsiteY5273" fmla="*/ 1211066 h 2922588"/>
                <a:gd name="connsiteX5274" fmla="*/ 2479669 w 5984876"/>
                <a:gd name="connsiteY5274" fmla="*/ 1233017 h 2922588"/>
                <a:gd name="connsiteX5275" fmla="*/ 2472573 w 5984876"/>
                <a:gd name="connsiteY5275" fmla="*/ 1236100 h 2922588"/>
                <a:gd name="connsiteX5276" fmla="*/ 2463794 w 5984876"/>
                <a:gd name="connsiteY5276" fmla="*/ 1257294 h 2922588"/>
                <a:gd name="connsiteX5277" fmla="*/ 2455693 w 5984876"/>
                <a:gd name="connsiteY5277" fmla="*/ 1260650 h 2922588"/>
                <a:gd name="connsiteX5278" fmla="*/ 2447686 w 5984876"/>
                <a:gd name="connsiteY5278" fmla="*/ 1279519 h 2922588"/>
                <a:gd name="connsiteX5279" fmla="*/ 2438486 w 5984876"/>
                <a:gd name="connsiteY5279" fmla="*/ 1283239 h 2922588"/>
                <a:gd name="connsiteX5280" fmla="*/ 2430456 w 5984876"/>
                <a:gd name="connsiteY5280" fmla="*/ 1303098 h 2922588"/>
                <a:gd name="connsiteX5281" fmla="*/ 2422482 w 5984876"/>
                <a:gd name="connsiteY5281" fmla="*/ 1306482 h 2922588"/>
                <a:gd name="connsiteX5282" fmla="*/ 2414581 w 5984876"/>
                <a:gd name="connsiteY5282" fmla="*/ 1325556 h 2922588"/>
                <a:gd name="connsiteX5283" fmla="*/ 2407750 w 5984876"/>
                <a:gd name="connsiteY5283" fmla="*/ 1328386 h 2922588"/>
                <a:gd name="connsiteX5284" fmla="*/ 2398474 w 5984876"/>
                <a:gd name="connsiteY5284" fmla="*/ 1351846 h 2922588"/>
                <a:gd name="connsiteX5285" fmla="*/ 2389044 w 5984876"/>
                <a:gd name="connsiteY5285" fmla="*/ 1355938 h 2922588"/>
                <a:gd name="connsiteX5286" fmla="*/ 2381244 w 5984876"/>
                <a:gd name="connsiteY5286" fmla="*/ 1374768 h 2922588"/>
                <a:gd name="connsiteX5287" fmla="*/ 2377026 w 5984876"/>
                <a:gd name="connsiteY5287" fmla="*/ 1376515 h 2922588"/>
                <a:gd name="connsiteX5288" fmla="*/ 2368544 w 5984876"/>
                <a:gd name="connsiteY5288" fmla="*/ 1396993 h 2922588"/>
                <a:gd name="connsiteX5289" fmla="*/ 2361714 w 5984876"/>
                <a:gd name="connsiteY5289" fmla="*/ 1399822 h 2922588"/>
                <a:gd name="connsiteX5290" fmla="*/ 2362201 w 5984876"/>
                <a:gd name="connsiteY5290" fmla="*/ 1400969 h 2922588"/>
                <a:gd name="connsiteX5291" fmla="*/ 2352436 w 5984876"/>
                <a:gd name="connsiteY5291" fmla="*/ 1423981 h 2922588"/>
                <a:gd name="connsiteX5292" fmla="*/ 2342797 w 5984876"/>
                <a:gd name="connsiteY5292" fmla="*/ 1427878 h 2922588"/>
                <a:gd name="connsiteX5293" fmla="*/ 2335206 w 5984876"/>
                <a:gd name="connsiteY5293" fmla="*/ 1446206 h 2922588"/>
                <a:gd name="connsiteX5294" fmla="*/ 2331096 w 5984876"/>
                <a:gd name="connsiteY5294" fmla="*/ 1447909 h 2922588"/>
                <a:gd name="connsiteX5295" fmla="*/ 2332038 w 5984876"/>
                <a:gd name="connsiteY5295" fmla="*/ 1450182 h 2922588"/>
                <a:gd name="connsiteX5296" fmla="*/ 2322506 w 5984876"/>
                <a:gd name="connsiteY5296" fmla="*/ 1473194 h 2922588"/>
                <a:gd name="connsiteX5297" fmla="*/ 2318943 w 5984876"/>
                <a:gd name="connsiteY5297" fmla="*/ 1474670 h 2922588"/>
                <a:gd name="connsiteX5298" fmla="*/ 2319339 w 5984876"/>
                <a:gd name="connsiteY5298" fmla="*/ 1475582 h 2922588"/>
                <a:gd name="connsiteX5299" fmla="*/ 2309342 w 5984876"/>
                <a:gd name="connsiteY5299" fmla="*/ 1498594 h 2922588"/>
                <a:gd name="connsiteX5300" fmla="*/ 2302688 w 5984876"/>
                <a:gd name="connsiteY5300" fmla="*/ 1501222 h 2922588"/>
                <a:gd name="connsiteX5301" fmla="*/ 2293699 w 5984876"/>
                <a:gd name="connsiteY5301" fmla="*/ 1522406 h 2922588"/>
                <a:gd name="connsiteX5302" fmla="*/ 2288978 w 5984876"/>
                <a:gd name="connsiteY5302" fmla="*/ 1524315 h 2922588"/>
                <a:gd name="connsiteX5303" fmla="*/ 2289176 w 5984876"/>
                <a:gd name="connsiteY5303" fmla="*/ 1524794 h 2922588"/>
                <a:gd name="connsiteX5304" fmla="*/ 2279644 w 5984876"/>
                <a:gd name="connsiteY5304" fmla="*/ 1547806 h 2922588"/>
                <a:gd name="connsiteX5305" fmla="*/ 2275828 w 5984876"/>
                <a:gd name="connsiteY5305" fmla="*/ 1549386 h 2922588"/>
                <a:gd name="connsiteX5306" fmla="*/ 2276476 w 5984876"/>
                <a:gd name="connsiteY5306" fmla="*/ 1550988 h 2922588"/>
                <a:gd name="connsiteX5307" fmla="*/ 2266944 w 5984876"/>
                <a:gd name="connsiteY5307" fmla="*/ 1574561 h 2922588"/>
                <a:gd name="connsiteX5308" fmla="*/ 2263628 w 5984876"/>
                <a:gd name="connsiteY5308" fmla="*/ 1575968 h 2922588"/>
                <a:gd name="connsiteX5309" fmla="*/ 2254244 w 5984876"/>
                <a:gd name="connsiteY5309" fmla="*/ 1599729 h 2922588"/>
                <a:gd name="connsiteX5310" fmla="*/ 2250620 w 5984876"/>
                <a:gd name="connsiteY5310" fmla="*/ 1601303 h 2922588"/>
                <a:gd name="connsiteX5311" fmla="*/ 2241312 w 5984876"/>
                <a:gd name="connsiteY5311" fmla="*/ 1623773 h 2922588"/>
                <a:gd name="connsiteX5312" fmla="*/ 2236525 w 5984876"/>
                <a:gd name="connsiteY5312" fmla="*/ 1625756 h 2922588"/>
                <a:gd name="connsiteX5313" fmla="*/ 2236789 w 5984876"/>
                <a:gd name="connsiteY5313" fmla="*/ 1626394 h 2922588"/>
                <a:gd name="connsiteX5314" fmla="*/ 2227257 w 5984876"/>
                <a:gd name="connsiteY5314" fmla="*/ 1649406 h 2922588"/>
                <a:gd name="connsiteX5315" fmla="*/ 2223441 w 5984876"/>
                <a:gd name="connsiteY5315" fmla="*/ 1650986 h 2922588"/>
                <a:gd name="connsiteX5316" fmla="*/ 2224089 w 5984876"/>
                <a:gd name="connsiteY5316" fmla="*/ 1652588 h 2922588"/>
                <a:gd name="connsiteX5317" fmla="*/ 2214557 w 5984876"/>
                <a:gd name="connsiteY5317" fmla="*/ 1676161 h 2922588"/>
                <a:gd name="connsiteX5318" fmla="*/ 2210940 w 5984876"/>
                <a:gd name="connsiteY5318" fmla="*/ 1677696 h 2922588"/>
                <a:gd name="connsiteX5319" fmla="*/ 2211389 w 5984876"/>
                <a:gd name="connsiteY5319" fmla="*/ 1678781 h 2922588"/>
                <a:gd name="connsiteX5320" fmla="*/ 2201857 w 5984876"/>
                <a:gd name="connsiteY5320" fmla="*/ 1701793 h 2922588"/>
                <a:gd name="connsiteX5321" fmla="*/ 2198028 w 5984876"/>
                <a:gd name="connsiteY5321" fmla="*/ 1703379 h 2922588"/>
                <a:gd name="connsiteX5322" fmla="*/ 2198689 w 5984876"/>
                <a:gd name="connsiteY5322" fmla="*/ 1704975 h 2922588"/>
                <a:gd name="connsiteX5323" fmla="*/ 2188924 w 5984876"/>
                <a:gd name="connsiteY5323" fmla="*/ 1728548 h 2922588"/>
                <a:gd name="connsiteX5324" fmla="*/ 2186847 w 5984876"/>
                <a:gd name="connsiteY5324" fmla="*/ 1729409 h 2922588"/>
                <a:gd name="connsiteX5325" fmla="*/ 2187576 w 5984876"/>
                <a:gd name="connsiteY5325" fmla="*/ 1731169 h 2922588"/>
                <a:gd name="connsiteX5326" fmla="*/ 2178044 w 5984876"/>
                <a:gd name="connsiteY5326" fmla="*/ 1754181 h 2922588"/>
                <a:gd name="connsiteX5327" fmla="*/ 2173726 w 5984876"/>
                <a:gd name="connsiteY5327" fmla="*/ 1755970 h 2922588"/>
                <a:gd name="connsiteX5328" fmla="*/ 2174876 w 5984876"/>
                <a:gd name="connsiteY5328" fmla="*/ 1758950 h 2922588"/>
                <a:gd name="connsiteX5329" fmla="*/ 2165344 w 5984876"/>
                <a:gd name="connsiteY5329" fmla="*/ 1783646 h 2922588"/>
                <a:gd name="connsiteX5330" fmla="*/ 2164270 w 5984876"/>
                <a:gd name="connsiteY5330" fmla="*/ 1784123 h 2922588"/>
                <a:gd name="connsiteX5331" fmla="*/ 2165351 w 5984876"/>
                <a:gd name="connsiteY5331" fmla="*/ 1786732 h 2922588"/>
                <a:gd name="connsiteX5332" fmla="*/ 2155819 w 5984876"/>
                <a:gd name="connsiteY5332" fmla="*/ 1809744 h 2922588"/>
                <a:gd name="connsiteX5333" fmla="*/ 2151991 w 5984876"/>
                <a:gd name="connsiteY5333" fmla="*/ 1811330 h 2922588"/>
                <a:gd name="connsiteX5334" fmla="*/ 2152652 w 5984876"/>
                <a:gd name="connsiteY5334" fmla="*/ 1812926 h 2922588"/>
                <a:gd name="connsiteX5335" fmla="*/ 2142887 w 5984876"/>
                <a:gd name="connsiteY5335" fmla="*/ 1836499 h 2922588"/>
                <a:gd name="connsiteX5336" fmla="*/ 2140810 w 5984876"/>
                <a:gd name="connsiteY5336" fmla="*/ 1837360 h 2922588"/>
                <a:gd name="connsiteX5337" fmla="*/ 2141539 w 5984876"/>
                <a:gd name="connsiteY5337" fmla="*/ 1839119 h 2922588"/>
                <a:gd name="connsiteX5338" fmla="*/ 2132007 w 5984876"/>
                <a:gd name="connsiteY5338" fmla="*/ 1862131 h 2922588"/>
                <a:gd name="connsiteX5339" fmla="*/ 2130426 w 5984876"/>
                <a:gd name="connsiteY5339" fmla="*/ 1862786 h 2922588"/>
                <a:gd name="connsiteX5340" fmla="*/ 2132014 w 5984876"/>
                <a:gd name="connsiteY5340" fmla="*/ 1866900 h 2922588"/>
                <a:gd name="connsiteX5341" fmla="*/ 2122482 w 5984876"/>
                <a:gd name="connsiteY5341" fmla="*/ 1891596 h 2922588"/>
                <a:gd name="connsiteX5342" fmla="*/ 2121365 w 5984876"/>
                <a:gd name="connsiteY5342" fmla="*/ 1892092 h 2922588"/>
                <a:gd name="connsiteX5343" fmla="*/ 2122490 w 5984876"/>
                <a:gd name="connsiteY5343" fmla="*/ 1894682 h 2922588"/>
                <a:gd name="connsiteX5344" fmla="*/ 2112493 w 5984876"/>
                <a:gd name="connsiteY5344" fmla="*/ 1917694 h 2922588"/>
                <a:gd name="connsiteX5345" fmla="*/ 2109051 w 5984876"/>
                <a:gd name="connsiteY5345" fmla="*/ 1919054 h 2922588"/>
                <a:gd name="connsiteX5346" fmla="*/ 2109788 w 5984876"/>
                <a:gd name="connsiteY5346" fmla="*/ 1920875 h 2922588"/>
                <a:gd name="connsiteX5347" fmla="*/ 2100256 w 5984876"/>
                <a:gd name="connsiteY5347" fmla="*/ 1944449 h 2922588"/>
                <a:gd name="connsiteX5348" fmla="*/ 2098179 w 5984876"/>
                <a:gd name="connsiteY5348" fmla="*/ 1945330 h 2922588"/>
                <a:gd name="connsiteX5349" fmla="*/ 2100264 w 5984876"/>
                <a:gd name="connsiteY5349" fmla="*/ 1950244 h 2922588"/>
                <a:gd name="connsiteX5350" fmla="*/ 2091304 w 5984876"/>
                <a:gd name="connsiteY5350" fmla="*/ 1971361 h 2922588"/>
                <a:gd name="connsiteX5351" fmla="*/ 2093913 w 5984876"/>
                <a:gd name="connsiteY5351" fmla="*/ 1977231 h 2922588"/>
                <a:gd name="connsiteX5352" fmla="*/ 2083684 w 5984876"/>
                <a:gd name="connsiteY5352" fmla="*/ 2000243 h 2922588"/>
                <a:gd name="connsiteX5353" fmla="*/ 2080936 w 5984876"/>
                <a:gd name="connsiteY5353" fmla="*/ 2001304 h 2922588"/>
                <a:gd name="connsiteX5354" fmla="*/ 2082801 w 5984876"/>
                <a:gd name="connsiteY5354" fmla="*/ 2005806 h 2922588"/>
                <a:gd name="connsiteX5355" fmla="*/ 2073269 w 5984876"/>
                <a:gd name="connsiteY5355" fmla="*/ 2028818 h 2922588"/>
                <a:gd name="connsiteX5356" fmla="*/ 2071869 w 5984876"/>
                <a:gd name="connsiteY5356" fmla="*/ 2029398 h 2922588"/>
                <a:gd name="connsiteX5357" fmla="*/ 2073276 w 5984876"/>
                <a:gd name="connsiteY5357" fmla="*/ 2032794 h 2922588"/>
                <a:gd name="connsiteX5358" fmla="*/ 2063744 w 5984876"/>
                <a:gd name="connsiteY5358" fmla="*/ 2055806 h 2922588"/>
                <a:gd name="connsiteX5359" fmla="*/ 2061783 w 5984876"/>
                <a:gd name="connsiteY5359" fmla="*/ 2056618 h 2922588"/>
                <a:gd name="connsiteX5360" fmla="*/ 2063751 w 5984876"/>
                <a:gd name="connsiteY5360" fmla="*/ 2061369 h 2922588"/>
                <a:gd name="connsiteX5361" fmla="*/ 2054987 w 5984876"/>
                <a:gd name="connsiteY5361" fmla="*/ 2082528 h 2922588"/>
                <a:gd name="connsiteX5362" fmla="*/ 2057401 w 5984876"/>
                <a:gd name="connsiteY5362" fmla="*/ 2088356 h 2922588"/>
                <a:gd name="connsiteX5363" fmla="*/ 2047869 w 5984876"/>
                <a:gd name="connsiteY5363" fmla="*/ 2111368 h 2922588"/>
                <a:gd name="connsiteX5364" fmla="*/ 2045868 w 5984876"/>
                <a:gd name="connsiteY5364" fmla="*/ 2112197 h 2922588"/>
                <a:gd name="connsiteX5365" fmla="*/ 2047877 w 5984876"/>
                <a:gd name="connsiteY5365" fmla="*/ 2116931 h 2922588"/>
                <a:gd name="connsiteX5366" fmla="*/ 2038112 w 5984876"/>
                <a:gd name="connsiteY5366" fmla="*/ 2139943 h 2922588"/>
                <a:gd name="connsiteX5367" fmla="*/ 2037140 w 5984876"/>
                <a:gd name="connsiteY5367" fmla="*/ 2140336 h 2922588"/>
                <a:gd name="connsiteX5368" fmla="*/ 2039939 w 5984876"/>
                <a:gd name="connsiteY5368" fmla="*/ 2147094 h 2922588"/>
                <a:gd name="connsiteX5369" fmla="*/ 2031504 w 5984876"/>
                <a:gd name="connsiteY5369" fmla="*/ 2167459 h 2922588"/>
                <a:gd name="connsiteX5370" fmla="*/ 2033589 w 5984876"/>
                <a:gd name="connsiteY5370" fmla="*/ 2172494 h 2922588"/>
                <a:gd name="connsiteX5371" fmla="*/ 2024057 w 5984876"/>
                <a:gd name="connsiteY5371" fmla="*/ 2195506 h 2922588"/>
                <a:gd name="connsiteX5372" fmla="*/ 2021535 w 5984876"/>
                <a:gd name="connsiteY5372" fmla="*/ 2196551 h 2922588"/>
                <a:gd name="connsiteX5373" fmla="*/ 2024064 w 5984876"/>
                <a:gd name="connsiteY5373" fmla="*/ 2202656 h 2922588"/>
                <a:gd name="connsiteX5374" fmla="*/ 2014842 w 5984876"/>
                <a:gd name="connsiteY5374" fmla="*/ 2224921 h 2922588"/>
                <a:gd name="connsiteX5375" fmla="*/ 2017714 w 5984876"/>
                <a:gd name="connsiteY5375" fmla="*/ 2232025 h 2922588"/>
                <a:gd name="connsiteX5376" fmla="*/ 2008568 w 5984876"/>
                <a:gd name="connsiteY5376" fmla="*/ 2254644 h 2922588"/>
                <a:gd name="connsiteX5377" fmla="*/ 2011364 w 5984876"/>
                <a:gd name="connsiteY5377" fmla="*/ 2261394 h 2922588"/>
                <a:gd name="connsiteX5378" fmla="*/ 2002142 w 5984876"/>
                <a:gd name="connsiteY5378" fmla="*/ 2283659 h 2922588"/>
                <a:gd name="connsiteX5379" fmla="*/ 2005014 w 5984876"/>
                <a:gd name="connsiteY5379" fmla="*/ 2290763 h 2922588"/>
                <a:gd name="connsiteX5380" fmla="*/ 1997714 w 5984876"/>
                <a:gd name="connsiteY5380" fmla="*/ 2308816 h 2922588"/>
                <a:gd name="connsiteX5381" fmla="*/ 2001838 w 5984876"/>
                <a:gd name="connsiteY5381" fmla="*/ 2318545 h 2922588"/>
                <a:gd name="connsiteX5382" fmla="*/ 1992606 w 5984876"/>
                <a:gd name="connsiteY5382" fmla="*/ 2340326 h 2922588"/>
                <a:gd name="connsiteX5383" fmla="*/ 1995489 w 5984876"/>
                <a:gd name="connsiteY5383" fmla="*/ 2347119 h 2922588"/>
                <a:gd name="connsiteX5384" fmla="*/ 1985724 w 5984876"/>
                <a:gd name="connsiteY5384" fmla="*/ 2370131 h 2922588"/>
                <a:gd name="connsiteX5385" fmla="*/ 1985315 w 5984876"/>
                <a:gd name="connsiteY5385" fmla="*/ 2370296 h 2922588"/>
                <a:gd name="connsiteX5386" fmla="*/ 1987551 w 5984876"/>
                <a:gd name="connsiteY5386" fmla="*/ 2375694 h 2922588"/>
                <a:gd name="connsiteX5387" fmla="*/ 1978129 w 5984876"/>
                <a:gd name="connsiteY5387" fmla="*/ 2398441 h 2922588"/>
                <a:gd name="connsiteX5388" fmla="*/ 1981201 w 5984876"/>
                <a:gd name="connsiteY5388" fmla="*/ 2405857 h 2922588"/>
                <a:gd name="connsiteX5389" fmla="*/ 1973695 w 5984876"/>
                <a:gd name="connsiteY5389" fmla="*/ 2423977 h 2922588"/>
                <a:gd name="connsiteX5390" fmla="*/ 1978026 w 5984876"/>
                <a:gd name="connsiteY5390" fmla="*/ 2434432 h 2922588"/>
                <a:gd name="connsiteX5391" fmla="*/ 1969863 w 5984876"/>
                <a:gd name="connsiteY5391" fmla="*/ 2454138 h 2922588"/>
                <a:gd name="connsiteX5392" fmla="*/ 1974852 w 5984876"/>
                <a:gd name="connsiteY5392" fmla="*/ 2466182 h 2922588"/>
                <a:gd name="connsiteX5393" fmla="*/ 1965697 w 5984876"/>
                <a:gd name="connsiteY5393" fmla="*/ 2488285 h 2922588"/>
                <a:gd name="connsiteX5394" fmla="*/ 1968501 w 5984876"/>
                <a:gd name="connsiteY5394" fmla="*/ 2495550 h 2922588"/>
                <a:gd name="connsiteX5395" fmla="*/ 1960785 w 5984876"/>
                <a:gd name="connsiteY5395" fmla="*/ 2515542 h 2922588"/>
                <a:gd name="connsiteX5396" fmla="*/ 1965326 w 5984876"/>
                <a:gd name="connsiteY5396" fmla="*/ 2526506 h 2922588"/>
                <a:gd name="connsiteX5397" fmla="*/ 1957710 w 5984876"/>
                <a:gd name="connsiteY5397" fmla="*/ 2544892 h 2922588"/>
                <a:gd name="connsiteX5398" fmla="*/ 1962151 w 5984876"/>
                <a:gd name="connsiteY5398" fmla="*/ 2555875 h 2922588"/>
                <a:gd name="connsiteX5399" fmla="*/ 1954573 w 5984876"/>
                <a:gd name="connsiteY5399" fmla="*/ 2574615 h 2922588"/>
                <a:gd name="connsiteX5400" fmla="*/ 1958976 w 5984876"/>
                <a:gd name="connsiteY5400" fmla="*/ 2585244 h 2922588"/>
                <a:gd name="connsiteX5401" fmla="*/ 1951142 w 5984876"/>
                <a:gd name="connsiteY5401" fmla="*/ 2604157 h 2922588"/>
                <a:gd name="connsiteX5402" fmla="*/ 1955801 w 5984876"/>
                <a:gd name="connsiteY5402" fmla="*/ 2615406 h 2922588"/>
                <a:gd name="connsiteX5403" fmla="*/ 1948295 w 5984876"/>
                <a:gd name="connsiteY5403" fmla="*/ 2633526 h 2922588"/>
                <a:gd name="connsiteX5404" fmla="*/ 1952626 w 5984876"/>
                <a:gd name="connsiteY5404" fmla="*/ 2643981 h 2922588"/>
                <a:gd name="connsiteX5405" fmla="*/ 1944070 w 5984876"/>
                <a:gd name="connsiteY5405" fmla="*/ 2664637 h 2922588"/>
                <a:gd name="connsiteX5406" fmla="*/ 1949451 w 5984876"/>
                <a:gd name="connsiteY5406" fmla="*/ 2677319 h 2922588"/>
                <a:gd name="connsiteX5407" fmla="*/ 1943295 w 5984876"/>
                <a:gd name="connsiteY5407" fmla="*/ 2691826 h 2922588"/>
                <a:gd name="connsiteX5408" fmla="*/ 1949451 w 5984876"/>
                <a:gd name="connsiteY5408" fmla="*/ 2706688 h 2922588"/>
                <a:gd name="connsiteX5409" fmla="*/ 1941727 w 5984876"/>
                <a:gd name="connsiteY5409" fmla="*/ 2725335 h 2922588"/>
                <a:gd name="connsiteX5410" fmla="*/ 1946276 w 5984876"/>
                <a:gd name="connsiteY5410" fmla="*/ 2736056 h 2922588"/>
                <a:gd name="connsiteX5411" fmla="*/ 1939940 w 5984876"/>
                <a:gd name="connsiteY5411" fmla="*/ 2750988 h 2922588"/>
                <a:gd name="connsiteX5412" fmla="*/ 1946276 w 5984876"/>
                <a:gd name="connsiteY5412" fmla="*/ 2767012 h 2922588"/>
                <a:gd name="connsiteX5413" fmla="*/ 1938408 w 5984876"/>
                <a:gd name="connsiteY5413" fmla="*/ 2786910 h 2922588"/>
                <a:gd name="connsiteX5414" fmla="*/ 1943101 w 5984876"/>
                <a:gd name="connsiteY5414" fmla="*/ 2797969 h 2922588"/>
                <a:gd name="connsiteX5415" fmla="*/ 1936702 w 5984876"/>
                <a:gd name="connsiteY5415" fmla="*/ 2813050 h 2922588"/>
                <a:gd name="connsiteX5416" fmla="*/ 1943101 w 5984876"/>
                <a:gd name="connsiteY5416" fmla="*/ 2828131 h 2922588"/>
                <a:gd name="connsiteX5417" fmla="*/ 1936365 w 5984876"/>
                <a:gd name="connsiteY5417" fmla="*/ 2844006 h 2922588"/>
                <a:gd name="connsiteX5418" fmla="*/ 1943101 w 5984876"/>
                <a:gd name="connsiteY5418" fmla="*/ 2859881 h 2922588"/>
                <a:gd name="connsiteX5419" fmla="*/ 1936702 w 5984876"/>
                <a:gd name="connsiteY5419" fmla="*/ 2874963 h 2922588"/>
                <a:gd name="connsiteX5420" fmla="*/ 1943101 w 5984876"/>
                <a:gd name="connsiteY5420" fmla="*/ 2890044 h 2922588"/>
                <a:gd name="connsiteX5421" fmla="*/ 1909763 w 5984876"/>
                <a:gd name="connsiteY5421" fmla="*/ 2922588 h 2922588"/>
                <a:gd name="connsiteX5422" fmla="*/ 1876425 w 5984876"/>
                <a:gd name="connsiteY5422" fmla="*/ 2890044 h 2922588"/>
                <a:gd name="connsiteX5423" fmla="*/ 1882824 w 5984876"/>
                <a:gd name="connsiteY5423" fmla="*/ 2874963 h 2922588"/>
                <a:gd name="connsiteX5424" fmla="*/ 1876425 w 5984876"/>
                <a:gd name="connsiteY5424" fmla="*/ 2859881 h 2922588"/>
                <a:gd name="connsiteX5425" fmla="*/ 1883161 w 5984876"/>
                <a:gd name="connsiteY5425" fmla="*/ 2844006 h 2922588"/>
                <a:gd name="connsiteX5426" fmla="*/ 1876425 w 5984876"/>
                <a:gd name="connsiteY5426" fmla="*/ 2828131 h 2922588"/>
                <a:gd name="connsiteX5427" fmla="*/ 1882824 w 5984876"/>
                <a:gd name="connsiteY5427" fmla="*/ 2813050 h 2922588"/>
                <a:gd name="connsiteX5428" fmla="*/ 1876425 w 5984876"/>
                <a:gd name="connsiteY5428" fmla="*/ 2797969 h 2922588"/>
                <a:gd name="connsiteX5429" fmla="*/ 1884404 w 5984876"/>
                <a:gd name="connsiteY5429" fmla="*/ 2779163 h 2922588"/>
                <a:gd name="connsiteX5430" fmla="*/ 1879600 w 5984876"/>
                <a:gd name="connsiteY5430" fmla="*/ 2767012 h 2922588"/>
                <a:gd name="connsiteX5431" fmla="*/ 1885936 w 5984876"/>
                <a:gd name="connsiteY5431" fmla="*/ 2750988 h 2922588"/>
                <a:gd name="connsiteX5432" fmla="*/ 1879600 w 5984876"/>
                <a:gd name="connsiteY5432" fmla="*/ 2736056 h 2922588"/>
                <a:gd name="connsiteX5433" fmla="*/ 1887362 w 5984876"/>
                <a:gd name="connsiteY5433" fmla="*/ 2717762 h 2922588"/>
                <a:gd name="connsiteX5434" fmla="*/ 1882775 w 5984876"/>
                <a:gd name="connsiteY5434" fmla="*/ 2706688 h 2922588"/>
                <a:gd name="connsiteX5435" fmla="*/ 1888931 w 5984876"/>
                <a:gd name="connsiteY5435" fmla="*/ 2691826 h 2922588"/>
                <a:gd name="connsiteX5436" fmla="*/ 1882775 w 5984876"/>
                <a:gd name="connsiteY5436" fmla="*/ 2677319 h 2922588"/>
                <a:gd name="connsiteX5437" fmla="*/ 1892173 w 5984876"/>
                <a:gd name="connsiteY5437" fmla="*/ 2655171 h 2922588"/>
                <a:gd name="connsiteX5438" fmla="*/ 1887538 w 5984876"/>
                <a:gd name="connsiteY5438" fmla="*/ 2643981 h 2922588"/>
                <a:gd name="connsiteX5439" fmla="*/ 1895043 w 5984876"/>
                <a:gd name="connsiteY5439" fmla="*/ 2625861 h 2922588"/>
                <a:gd name="connsiteX5440" fmla="*/ 1890713 w 5984876"/>
                <a:gd name="connsiteY5440" fmla="*/ 2615406 h 2922588"/>
                <a:gd name="connsiteX5441" fmla="*/ 1898547 w 5984876"/>
                <a:gd name="connsiteY5441" fmla="*/ 2596492 h 2922588"/>
                <a:gd name="connsiteX5442" fmla="*/ 1893888 w 5984876"/>
                <a:gd name="connsiteY5442" fmla="*/ 2585244 h 2922588"/>
                <a:gd name="connsiteX5443" fmla="*/ 1901504 w 5984876"/>
                <a:gd name="connsiteY5443" fmla="*/ 2566857 h 2922588"/>
                <a:gd name="connsiteX5444" fmla="*/ 1897063 w 5984876"/>
                <a:gd name="connsiteY5444" fmla="*/ 2555875 h 2922588"/>
                <a:gd name="connsiteX5445" fmla="*/ 1904640 w 5984876"/>
                <a:gd name="connsiteY5445" fmla="*/ 2537134 h 2922588"/>
                <a:gd name="connsiteX5446" fmla="*/ 1900238 w 5984876"/>
                <a:gd name="connsiteY5446" fmla="*/ 2526506 h 2922588"/>
                <a:gd name="connsiteX5447" fmla="*/ 1908066 w 5984876"/>
                <a:gd name="connsiteY5447" fmla="*/ 2507606 h 2922588"/>
                <a:gd name="connsiteX5448" fmla="*/ 1903413 w 5984876"/>
                <a:gd name="connsiteY5448" fmla="*/ 2495550 h 2922588"/>
                <a:gd name="connsiteX5449" fmla="*/ 1910812 w 5984876"/>
                <a:gd name="connsiteY5449" fmla="*/ 2476380 h 2922588"/>
                <a:gd name="connsiteX5450" fmla="*/ 1906588 w 5984876"/>
                <a:gd name="connsiteY5450" fmla="*/ 2466182 h 2922588"/>
                <a:gd name="connsiteX5451" fmla="*/ 1916338 w 5984876"/>
                <a:gd name="connsiteY5451" fmla="*/ 2442641 h 2922588"/>
                <a:gd name="connsiteX5452" fmla="*/ 1912938 w 5984876"/>
                <a:gd name="connsiteY5452" fmla="*/ 2434432 h 2922588"/>
                <a:gd name="connsiteX5453" fmla="*/ 1920443 w 5984876"/>
                <a:gd name="connsiteY5453" fmla="*/ 2416312 h 2922588"/>
                <a:gd name="connsiteX5454" fmla="*/ 1916113 w 5984876"/>
                <a:gd name="connsiteY5454" fmla="*/ 2405857 h 2922588"/>
                <a:gd name="connsiteX5455" fmla="*/ 1925535 w 5984876"/>
                <a:gd name="connsiteY5455" fmla="*/ 2383110 h 2922588"/>
                <a:gd name="connsiteX5456" fmla="*/ 1922463 w 5984876"/>
                <a:gd name="connsiteY5456" fmla="*/ 2375694 h 2922588"/>
                <a:gd name="connsiteX5457" fmla="*/ 1931589 w 5984876"/>
                <a:gd name="connsiteY5457" fmla="*/ 2353661 h 2922588"/>
                <a:gd name="connsiteX5458" fmla="*/ 1928813 w 5984876"/>
                <a:gd name="connsiteY5458" fmla="*/ 2347119 h 2922588"/>
                <a:gd name="connsiteX5459" fmla="*/ 1936460 w 5984876"/>
                <a:gd name="connsiteY5459" fmla="*/ 2329097 h 2922588"/>
                <a:gd name="connsiteX5460" fmla="*/ 1931988 w 5984876"/>
                <a:gd name="connsiteY5460" fmla="*/ 2318545 h 2922588"/>
                <a:gd name="connsiteX5461" fmla="*/ 1941799 w 5984876"/>
                <a:gd name="connsiteY5461" fmla="*/ 2295396 h 2922588"/>
                <a:gd name="connsiteX5462" fmla="*/ 1939926 w 5984876"/>
                <a:gd name="connsiteY5462" fmla="*/ 2290763 h 2922588"/>
                <a:gd name="connsiteX5463" fmla="*/ 1949072 w 5984876"/>
                <a:gd name="connsiteY5463" fmla="*/ 2268144 h 2922588"/>
                <a:gd name="connsiteX5464" fmla="*/ 1946276 w 5984876"/>
                <a:gd name="connsiteY5464" fmla="*/ 2261394 h 2922588"/>
                <a:gd name="connsiteX5465" fmla="*/ 1955498 w 5984876"/>
                <a:gd name="connsiteY5465" fmla="*/ 2239129 h 2922588"/>
                <a:gd name="connsiteX5466" fmla="*/ 1952626 w 5984876"/>
                <a:gd name="connsiteY5466" fmla="*/ 2232025 h 2922588"/>
                <a:gd name="connsiteX5467" fmla="*/ 1961772 w 5984876"/>
                <a:gd name="connsiteY5467" fmla="*/ 2209406 h 2922588"/>
                <a:gd name="connsiteX5468" fmla="*/ 1958976 w 5984876"/>
                <a:gd name="connsiteY5468" fmla="*/ 2202656 h 2922588"/>
                <a:gd name="connsiteX5469" fmla="*/ 1968508 w 5984876"/>
                <a:gd name="connsiteY5469" fmla="*/ 2179644 h 2922588"/>
                <a:gd name="connsiteX5470" fmla="*/ 1971030 w 5984876"/>
                <a:gd name="connsiteY5470" fmla="*/ 2178599 h 2922588"/>
                <a:gd name="connsiteX5471" fmla="*/ 1968501 w 5984876"/>
                <a:gd name="connsiteY5471" fmla="*/ 2172494 h 2922588"/>
                <a:gd name="connsiteX5472" fmla="*/ 1976936 w 5984876"/>
                <a:gd name="connsiteY5472" fmla="*/ 2152128 h 2922588"/>
                <a:gd name="connsiteX5473" fmla="*/ 1974851 w 5984876"/>
                <a:gd name="connsiteY5473" fmla="*/ 2147094 h 2922588"/>
                <a:gd name="connsiteX5474" fmla="*/ 1984310 w 5984876"/>
                <a:gd name="connsiteY5474" fmla="*/ 2124257 h 2922588"/>
                <a:gd name="connsiteX5475" fmla="*/ 1981201 w 5984876"/>
                <a:gd name="connsiteY5475" fmla="*/ 2116931 h 2922588"/>
                <a:gd name="connsiteX5476" fmla="*/ 1990965 w 5984876"/>
                <a:gd name="connsiteY5476" fmla="*/ 2093919 h 2922588"/>
                <a:gd name="connsiteX5477" fmla="*/ 1994093 w 5984876"/>
                <a:gd name="connsiteY5477" fmla="*/ 2092654 h 2922588"/>
                <a:gd name="connsiteX5478" fmla="*/ 1992313 w 5984876"/>
                <a:gd name="connsiteY5478" fmla="*/ 2088356 h 2922588"/>
                <a:gd name="connsiteX5479" fmla="*/ 2001077 w 5984876"/>
                <a:gd name="connsiteY5479" fmla="*/ 2067197 h 2922588"/>
                <a:gd name="connsiteX5480" fmla="*/ 1998663 w 5984876"/>
                <a:gd name="connsiteY5480" fmla="*/ 2061369 h 2922588"/>
                <a:gd name="connsiteX5481" fmla="*/ 2008195 w 5984876"/>
                <a:gd name="connsiteY5481" fmla="*/ 2038357 h 2922588"/>
                <a:gd name="connsiteX5482" fmla="*/ 2010156 w 5984876"/>
                <a:gd name="connsiteY5482" fmla="*/ 2037544 h 2922588"/>
                <a:gd name="connsiteX5483" fmla="*/ 2008188 w 5984876"/>
                <a:gd name="connsiteY5483" fmla="*/ 2032794 h 2922588"/>
                <a:gd name="connsiteX5484" fmla="*/ 2017720 w 5984876"/>
                <a:gd name="connsiteY5484" fmla="*/ 2009782 h 2922588"/>
                <a:gd name="connsiteX5485" fmla="*/ 2019119 w 5984876"/>
                <a:gd name="connsiteY5485" fmla="*/ 2009202 h 2922588"/>
                <a:gd name="connsiteX5486" fmla="*/ 2017713 w 5984876"/>
                <a:gd name="connsiteY5486" fmla="*/ 2005806 h 2922588"/>
                <a:gd name="connsiteX5487" fmla="*/ 2026903 w 5984876"/>
                <a:gd name="connsiteY5487" fmla="*/ 1983619 h 2922588"/>
                <a:gd name="connsiteX5488" fmla="*/ 2024063 w 5984876"/>
                <a:gd name="connsiteY5488" fmla="*/ 1977231 h 2922588"/>
                <a:gd name="connsiteX5489" fmla="*/ 2034292 w 5984876"/>
                <a:gd name="connsiteY5489" fmla="*/ 1954219 h 2922588"/>
                <a:gd name="connsiteX5490" fmla="*/ 2035137 w 5984876"/>
                <a:gd name="connsiteY5490" fmla="*/ 1953893 h 2922588"/>
                <a:gd name="connsiteX5491" fmla="*/ 2033588 w 5984876"/>
                <a:gd name="connsiteY5491" fmla="*/ 1950244 h 2922588"/>
                <a:gd name="connsiteX5492" fmla="*/ 2043352 w 5984876"/>
                <a:gd name="connsiteY5492" fmla="*/ 1927232 h 2922588"/>
                <a:gd name="connsiteX5493" fmla="*/ 2046720 w 5984876"/>
                <a:gd name="connsiteY5493" fmla="*/ 1925870 h 2922588"/>
                <a:gd name="connsiteX5494" fmla="*/ 2044700 w 5984876"/>
                <a:gd name="connsiteY5494" fmla="*/ 1920875 h 2922588"/>
                <a:gd name="connsiteX5495" fmla="*/ 2054232 w 5984876"/>
                <a:gd name="connsiteY5495" fmla="*/ 1897301 h 2922588"/>
                <a:gd name="connsiteX5496" fmla="*/ 2055188 w 5984876"/>
                <a:gd name="connsiteY5496" fmla="*/ 1896896 h 2922588"/>
                <a:gd name="connsiteX5497" fmla="*/ 2054226 w 5984876"/>
                <a:gd name="connsiteY5497" fmla="*/ 1894682 h 2922588"/>
                <a:gd name="connsiteX5498" fmla="*/ 2064223 w 5984876"/>
                <a:gd name="connsiteY5498" fmla="*/ 1871670 h 2922588"/>
                <a:gd name="connsiteX5499" fmla="*/ 2068166 w 5984876"/>
                <a:gd name="connsiteY5499" fmla="*/ 1870112 h 2922588"/>
                <a:gd name="connsiteX5500" fmla="*/ 2066926 w 5984876"/>
                <a:gd name="connsiteY5500" fmla="*/ 1866900 h 2922588"/>
                <a:gd name="connsiteX5501" fmla="*/ 2076458 w 5984876"/>
                <a:gd name="connsiteY5501" fmla="*/ 1842204 h 2922588"/>
                <a:gd name="connsiteX5502" fmla="*/ 2077531 w 5984876"/>
                <a:gd name="connsiteY5502" fmla="*/ 1841727 h 2922588"/>
                <a:gd name="connsiteX5503" fmla="*/ 2076451 w 5984876"/>
                <a:gd name="connsiteY5503" fmla="*/ 1839119 h 2922588"/>
                <a:gd name="connsiteX5504" fmla="*/ 2085983 w 5984876"/>
                <a:gd name="connsiteY5504" fmla="*/ 1816107 h 2922588"/>
                <a:gd name="connsiteX5505" fmla="*/ 2087101 w 5984876"/>
                <a:gd name="connsiteY5505" fmla="*/ 1815643 h 2922588"/>
                <a:gd name="connsiteX5506" fmla="*/ 2085976 w 5984876"/>
                <a:gd name="connsiteY5506" fmla="*/ 1812926 h 2922588"/>
                <a:gd name="connsiteX5507" fmla="*/ 2095740 w 5984876"/>
                <a:gd name="connsiteY5507" fmla="*/ 1789352 h 2922588"/>
                <a:gd name="connsiteX5508" fmla="*/ 2100527 w 5984876"/>
                <a:gd name="connsiteY5508" fmla="*/ 1787370 h 2922588"/>
                <a:gd name="connsiteX5509" fmla="*/ 2100263 w 5984876"/>
                <a:gd name="connsiteY5509" fmla="*/ 1786732 h 2922588"/>
                <a:gd name="connsiteX5510" fmla="*/ 2109795 w 5984876"/>
                <a:gd name="connsiteY5510" fmla="*/ 1763720 h 2922588"/>
                <a:gd name="connsiteX5511" fmla="*/ 2111376 w 5984876"/>
                <a:gd name="connsiteY5511" fmla="*/ 1763064 h 2922588"/>
                <a:gd name="connsiteX5512" fmla="*/ 2109788 w 5984876"/>
                <a:gd name="connsiteY5512" fmla="*/ 1758950 h 2922588"/>
                <a:gd name="connsiteX5513" fmla="*/ 2119320 w 5984876"/>
                <a:gd name="connsiteY5513" fmla="*/ 1734254 h 2922588"/>
                <a:gd name="connsiteX5514" fmla="*/ 2123074 w 5984876"/>
                <a:gd name="connsiteY5514" fmla="*/ 1732585 h 2922588"/>
                <a:gd name="connsiteX5515" fmla="*/ 2122488 w 5984876"/>
                <a:gd name="connsiteY5515" fmla="*/ 1731169 h 2922588"/>
                <a:gd name="connsiteX5516" fmla="*/ 2132020 w 5984876"/>
                <a:gd name="connsiteY5516" fmla="*/ 1708157 h 2922588"/>
                <a:gd name="connsiteX5517" fmla="*/ 2133139 w 5984876"/>
                <a:gd name="connsiteY5517" fmla="*/ 1707693 h 2922588"/>
                <a:gd name="connsiteX5518" fmla="*/ 2132013 w 5984876"/>
                <a:gd name="connsiteY5518" fmla="*/ 1704975 h 2922588"/>
                <a:gd name="connsiteX5519" fmla="*/ 2141777 w 5984876"/>
                <a:gd name="connsiteY5519" fmla="*/ 1681401 h 2922588"/>
                <a:gd name="connsiteX5520" fmla="*/ 2146565 w 5984876"/>
                <a:gd name="connsiteY5520" fmla="*/ 1679418 h 2922588"/>
                <a:gd name="connsiteX5521" fmla="*/ 2146301 w 5984876"/>
                <a:gd name="connsiteY5521" fmla="*/ 1678781 h 2922588"/>
                <a:gd name="connsiteX5522" fmla="*/ 2155833 w 5984876"/>
                <a:gd name="connsiteY5522" fmla="*/ 1655769 h 2922588"/>
                <a:gd name="connsiteX5523" fmla="*/ 2159648 w 5984876"/>
                <a:gd name="connsiteY5523" fmla="*/ 1654188 h 2922588"/>
                <a:gd name="connsiteX5524" fmla="*/ 2159001 w 5984876"/>
                <a:gd name="connsiteY5524" fmla="*/ 1652588 h 2922588"/>
                <a:gd name="connsiteX5525" fmla="*/ 2168533 w 5984876"/>
                <a:gd name="connsiteY5525" fmla="*/ 1629014 h 2922588"/>
                <a:gd name="connsiteX5526" fmla="*/ 2172150 w 5984876"/>
                <a:gd name="connsiteY5526" fmla="*/ 1627479 h 2922588"/>
                <a:gd name="connsiteX5527" fmla="*/ 2171701 w 5984876"/>
                <a:gd name="connsiteY5527" fmla="*/ 1626394 h 2922588"/>
                <a:gd name="connsiteX5528" fmla="*/ 2181233 w 5984876"/>
                <a:gd name="connsiteY5528" fmla="*/ 1603382 h 2922588"/>
                <a:gd name="connsiteX5529" fmla="*/ 2185062 w 5984876"/>
                <a:gd name="connsiteY5529" fmla="*/ 1601795 h 2922588"/>
                <a:gd name="connsiteX5530" fmla="*/ 2184401 w 5984876"/>
                <a:gd name="connsiteY5530" fmla="*/ 1600200 h 2922588"/>
                <a:gd name="connsiteX5531" fmla="*/ 2194165 w 5984876"/>
                <a:gd name="connsiteY5531" fmla="*/ 1576626 h 2922588"/>
                <a:gd name="connsiteX5532" fmla="*/ 2199085 w 5984876"/>
                <a:gd name="connsiteY5532" fmla="*/ 1574589 h 2922588"/>
                <a:gd name="connsiteX5533" fmla="*/ 2208220 w 5984876"/>
                <a:gd name="connsiteY5533" fmla="*/ 1551459 h 2922588"/>
                <a:gd name="connsiteX5534" fmla="*/ 2211832 w 5984876"/>
                <a:gd name="connsiteY5534" fmla="*/ 1549889 h 2922588"/>
                <a:gd name="connsiteX5535" fmla="*/ 2220920 w 5984876"/>
                <a:gd name="connsiteY5535" fmla="*/ 1527414 h 2922588"/>
                <a:gd name="connsiteX5536" fmla="*/ 2224537 w 5984876"/>
                <a:gd name="connsiteY5536" fmla="*/ 1525879 h 2922588"/>
                <a:gd name="connsiteX5537" fmla="*/ 2224088 w 5984876"/>
                <a:gd name="connsiteY5537" fmla="*/ 1524794 h 2922588"/>
                <a:gd name="connsiteX5538" fmla="*/ 2233620 w 5984876"/>
                <a:gd name="connsiteY5538" fmla="*/ 1501782 h 2922588"/>
                <a:gd name="connsiteX5539" fmla="*/ 2237176 w 5984876"/>
                <a:gd name="connsiteY5539" fmla="*/ 1500308 h 2922588"/>
                <a:gd name="connsiteX5540" fmla="*/ 2236788 w 5984876"/>
                <a:gd name="connsiteY5540" fmla="*/ 1499394 h 2922588"/>
                <a:gd name="connsiteX5541" fmla="*/ 2246552 w 5984876"/>
                <a:gd name="connsiteY5541" fmla="*/ 1476382 h 2922588"/>
                <a:gd name="connsiteX5542" fmla="*/ 2251617 w 5984876"/>
                <a:gd name="connsiteY5542" fmla="*/ 1474334 h 2922588"/>
                <a:gd name="connsiteX5543" fmla="*/ 2261072 w 5984876"/>
                <a:gd name="connsiteY5543" fmla="*/ 1452570 h 2922588"/>
                <a:gd name="connsiteX5544" fmla="*/ 2266973 w 5984876"/>
                <a:gd name="connsiteY5544" fmla="*/ 1450239 h 2922588"/>
                <a:gd name="connsiteX5545" fmla="*/ 2266950 w 5984876"/>
                <a:gd name="connsiteY5545" fmla="*/ 1450182 h 2922588"/>
                <a:gd name="connsiteX5546" fmla="*/ 2276482 w 5984876"/>
                <a:gd name="connsiteY5546" fmla="*/ 1427170 h 2922588"/>
                <a:gd name="connsiteX5547" fmla="*/ 2280592 w 5984876"/>
                <a:gd name="connsiteY5547" fmla="*/ 1425467 h 2922588"/>
                <a:gd name="connsiteX5548" fmla="*/ 2279650 w 5984876"/>
                <a:gd name="connsiteY5548" fmla="*/ 1423194 h 2922588"/>
                <a:gd name="connsiteX5549" fmla="*/ 2289182 w 5984876"/>
                <a:gd name="connsiteY5549" fmla="*/ 1400182 h 2922588"/>
                <a:gd name="connsiteX5550" fmla="*/ 2297283 w 5984876"/>
                <a:gd name="connsiteY5550" fmla="*/ 1396826 h 2922588"/>
                <a:gd name="connsiteX5551" fmla="*/ 2305289 w 5984876"/>
                <a:gd name="connsiteY5551" fmla="*/ 1377957 h 2922588"/>
                <a:gd name="connsiteX5552" fmla="*/ 2313294 w 5984876"/>
                <a:gd name="connsiteY5552" fmla="*/ 1374720 h 2922588"/>
                <a:gd name="connsiteX5553" fmla="*/ 2312988 w 5984876"/>
                <a:gd name="connsiteY5553" fmla="*/ 1373981 h 2922588"/>
                <a:gd name="connsiteX5554" fmla="*/ 2322520 w 5984876"/>
                <a:gd name="connsiteY5554" fmla="*/ 1350969 h 2922588"/>
                <a:gd name="connsiteX5555" fmla="*/ 2326738 w 5984876"/>
                <a:gd name="connsiteY5555" fmla="*/ 1349221 h 2922588"/>
                <a:gd name="connsiteX5556" fmla="*/ 2335220 w 5984876"/>
                <a:gd name="connsiteY5556" fmla="*/ 1328744 h 2922588"/>
                <a:gd name="connsiteX5557" fmla="*/ 2342052 w 5984876"/>
                <a:gd name="connsiteY5557" fmla="*/ 1325914 h 2922588"/>
                <a:gd name="connsiteX5558" fmla="*/ 2351327 w 5984876"/>
                <a:gd name="connsiteY5558" fmla="*/ 1302454 h 2922588"/>
                <a:gd name="connsiteX5559" fmla="*/ 2360757 w 5984876"/>
                <a:gd name="connsiteY5559" fmla="*/ 1298362 h 2922588"/>
                <a:gd name="connsiteX5560" fmla="*/ 2368557 w 5984876"/>
                <a:gd name="connsiteY5560" fmla="*/ 1279532 h 2922588"/>
                <a:gd name="connsiteX5561" fmla="*/ 2376173 w 5984876"/>
                <a:gd name="connsiteY5561" fmla="*/ 1276377 h 2922588"/>
                <a:gd name="connsiteX5562" fmla="*/ 2384432 w 5984876"/>
                <a:gd name="connsiteY5562" fmla="*/ 1255951 h 2922588"/>
                <a:gd name="connsiteX5563" fmla="*/ 2392455 w 5984876"/>
                <a:gd name="connsiteY5563" fmla="*/ 1252547 h 2922588"/>
                <a:gd name="connsiteX5564" fmla="*/ 2400539 w 5984876"/>
                <a:gd name="connsiteY5564" fmla="*/ 1233495 h 2922588"/>
                <a:gd name="connsiteX5565" fmla="*/ 2410178 w 5984876"/>
                <a:gd name="connsiteY5565" fmla="*/ 1229597 h 2922588"/>
                <a:gd name="connsiteX5566" fmla="*/ 2417770 w 5984876"/>
                <a:gd name="connsiteY5566" fmla="*/ 1211270 h 2922588"/>
                <a:gd name="connsiteX5567" fmla="*/ 2424226 w 5984876"/>
                <a:gd name="connsiteY5567" fmla="*/ 1208595 h 2922588"/>
                <a:gd name="connsiteX5568" fmla="*/ 2433645 w 5984876"/>
                <a:gd name="connsiteY5568" fmla="*/ 1184747 h 2922588"/>
                <a:gd name="connsiteX5569" fmla="*/ 2441542 w 5984876"/>
                <a:gd name="connsiteY5569" fmla="*/ 1181316 h 2922588"/>
                <a:gd name="connsiteX5570" fmla="*/ 2449520 w 5984876"/>
                <a:gd name="connsiteY5570" fmla="*/ 1162057 h 2922588"/>
                <a:gd name="connsiteX5571" fmla="*/ 2458766 w 5984876"/>
                <a:gd name="connsiteY5571" fmla="*/ 1158227 h 2922588"/>
                <a:gd name="connsiteX5572" fmla="*/ 2467447 w 5984876"/>
                <a:gd name="connsiteY5572" fmla="*/ 1138245 h 2922588"/>
                <a:gd name="connsiteX5573" fmla="*/ 2479284 w 5984876"/>
                <a:gd name="connsiteY5573" fmla="*/ 1133570 h 2922588"/>
                <a:gd name="connsiteX5574" fmla="*/ 2486032 w 5984876"/>
                <a:gd name="connsiteY5574" fmla="*/ 1116485 h 2922588"/>
                <a:gd name="connsiteX5575" fmla="*/ 2494223 w 5984876"/>
                <a:gd name="connsiteY5575" fmla="*/ 1112926 h 2922588"/>
                <a:gd name="connsiteX5576" fmla="*/ 2502139 w 5984876"/>
                <a:gd name="connsiteY5576" fmla="*/ 1092904 h 2922588"/>
                <a:gd name="connsiteX5577" fmla="*/ 2517044 w 5984876"/>
                <a:gd name="connsiteY5577" fmla="*/ 1086436 h 2922588"/>
                <a:gd name="connsiteX5578" fmla="*/ 2522545 w 5984876"/>
                <a:gd name="connsiteY5578" fmla="*/ 1073157 h 2922588"/>
                <a:gd name="connsiteX5579" fmla="*/ 2530161 w 5984876"/>
                <a:gd name="connsiteY5579" fmla="*/ 1070002 h 2922588"/>
                <a:gd name="connsiteX5580" fmla="*/ 2538420 w 5984876"/>
                <a:gd name="connsiteY5580" fmla="*/ 1049577 h 2922588"/>
                <a:gd name="connsiteX5581" fmla="*/ 2550315 w 5984876"/>
                <a:gd name="connsiteY5581" fmla="*/ 1044530 h 2922588"/>
                <a:gd name="connsiteX5582" fmla="*/ 2557702 w 5984876"/>
                <a:gd name="connsiteY5582" fmla="*/ 1027120 h 2922588"/>
                <a:gd name="connsiteX5583" fmla="*/ 2571757 w 5984876"/>
                <a:gd name="connsiteY5583" fmla="*/ 1021437 h 2922588"/>
                <a:gd name="connsiteX5584" fmla="*/ 2578107 w 5984876"/>
                <a:gd name="connsiteY5584" fmla="*/ 1005360 h 2922588"/>
                <a:gd name="connsiteX5585" fmla="*/ 2586806 w 5984876"/>
                <a:gd name="connsiteY5585" fmla="*/ 1001581 h 2922588"/>
                <a:gd name="connsiteX5586" fmla="*/ 2593982 w 5984876"/>
                <a:gd name="connsiteY5586" fmla="*/ 984257 h 2922588"/>
                <a:gd name="connsiteX5587" fmla="*/ 2605935 w 5984876"/>
                <a:gd name="connsiteY5587" fmla="*/ 979306 h 2922588"/>
                <a:gd name="connsiteX5588" fmla="*/ 2613264 w 5984876"/>
                <a:gd name="connsiteY5588" fmla="*/ 962032 h 2922588"/>
                <a:gd name="connsiteX5589" fmla="*/ 2627794 w 5984876"/>
                <a:gd name="connsiteY5589" fmla="*/ 956157 h 2922588"/>
                <a:gd name="connsiteX5590" fmla="*/ 2633670 w 5984876"/>
                <a:gd name="connsiteY5590" fmla="*/ 941626 h 2922588"/>
                <a:gd name="connsiteX5591" fmla="*/ 2645496 w 5984876"/>
                <a:gd name="connsiteY5591" fmla="*/ 936608 h 2922588"/>
                <a:gd name="connsiteX5592" fmla="*/ 2652720 w 5984876"/>
                <a:gd name="connsiteY5592" fmla="*/ 919169 h 2922588"/>
                <a:gd name="connsiteX5593" fmla="*/ 2668106 w 5984876"/>
                <a:gd name="connsiteY5593" fmla="*/ 912796 h 2922588"/>
                <a:gd name="connsiteX5594" fmla="*/ 2673357 w 5984876"/>
                <a:gd name="connsiteY5594" fmla="*/ 900119 h 2922588"/>
                <a:gd name="connsiteX5595" fmla="*/ 2686034 w 5984876"/>
                <a:gd name="connsiteY5595" fmla="*/ 894868 h 2922588"/>
                <a:gd name="connsiteX5596" fmla="*/ 2692407 w 5984876"/>
                <a:gd name="connsiteY5596" fmla="*/ 879482 h 2922588"/>
                <a:gd name="connsiteX5597" fmla="*/ 2704995 w 5984876"/>
                <a:gd name="connsiteY5597" fmla="*/ 874267 h 2922588"/>
                <a:gd name="connsiteX5598" fmla="*/ 2711689 w 5984876"/>
                <a:gd name="connsiteY5598" fmla="*/ 857722 h 2922588"/>
                <a:gd name="connsiteX5599" fmla="*/ 2726132 w 5984876"/>
                <a:gd name="connsiteY5599" fmla="*/ 851597 h 2922588"/>
                <a:gd name="connsiteX5600" fmla="*/ 2732095 w 5984876"/>
                <a:gd name="connsiteY5600" fmla="*/ 836851 h 2922588"/>
                <a:gd name="connsiteX5601" fmla="*/ 2745750 w 5984876"/>
                <a:gd name="connsiteY5601" fmla="*/ 831057 h 2922588"/>
                <a:gd name="connsiteX5602" fmla="*/ 2751610 w 5984876"/>
                <a:gd name="connsiteY5602" fmla="*/ 817569 h 2922588"/>
                <a:gd name="connsiteX5603" fmla="*/ 2770089 w 5984876"/>
                <a:gd name="connsiteY5603" fmla="*/ 810271 h 2922588"/>
                <a:gd name="connsiteX5604" fmla="*/ 2774957 w 5984876"/>
                <a:gd name="connsiteY5604" fmla="*/ 798519 h 2922588"/>
                <a:gd name="connsiteX5605" fmla="*/ 2787929 w 5984876"/>
                <a:gd name="connsiteY5605" fmla="*/ 793145 h 2922588"/>
                <a:gd name="connsiteX5606" fmla="*/ 2794007 w 5984876"/>
                <a:gd name="connsiteY5606" fmla="*/ 778114 h 2922588"/>
                <a:gd name="connsiteX5607" fmla="*/ 2811417 w 5984876"/>
                <a:gd name="connsiteY5607" fmla="*/ 770727 h 2922588"/>
                <a:gd name="connsiteX5608" fmla="*/ 2816464 w 5984876"/>
                <a:gd name="connsiteY5608" fmla="*/ 758832 h 2922588"/>
                <a:gd name="connsiteX5609" fmla="*/ 2831497 w 5984876"/>
                <a:gd name="connsiteY5609" fmla="*/ 752753 h 2922588"/>
                <a:gd name="connsiteX5610" fmla="*/ 2832775 w 5984876"/>
                <a:gd name="connsiteY5610" fmla="*/ 749669 h 2922588"/>
                <a:gd name="connsiteX5611" fmla="*/ 2816254 w 5984876"/>
                <a:gd name="connsiteY5611" fmla="*/ 756512 h 2922588"/>
                <a:gd name="connsiteX5612" fmla="*/ 2811224 w 5984876"/>
                <a:gd name="connsiteY5612" fmla="*/ 769233 h 2922588"/>
                <a:gd name="connsiteX5613" fmla="*/ 2794379 w 5984876"/>
                <a:gd name="connsiteY5613" fmla="*/ 776542 h 2922588"/>
                <a:gd name="connsiteX5614" fmla="*/ 2790355 w 5984876"/>
                <a:gd name="connsiteY5614" fmla="*/ 785806 h 2922588"/>
                <a:gd name="connsiteX5615" fmla="*/ 2773644 w 5984876"/>
                <a:gd name="connsiteY5615" fmla="*/ 792406 h 2922588"/>
                <a:gd name="connsiteX5616" fmla="*/ 2768361 w 5984876"/>
                <a:gd name="connsiteY5616" fmla="*/ 804856 h 2922588"/>
                <a:gd name="connsiteX5617" fmla="*/ 2753617 w 5984876"/>
                <a:gd name="connsiteY5617" fmla="*/ 810818 h 2922588"/>
                <a:gd name="connsiteX5618" fmla="*/ 2747492 w 5984876"/>
                <a:gd name="connsiteY5618" fmla="*/ 825261 h 2922588"/>
                <a:gd name="connsiteX5619" fmla="*/ 2730945 w 5984876"/>
                <a:gd name="connsiteY5619" fmla="*/ 831956 h 2922588"/>
                <a:gd name="connsiteX5620" fmla="*/ 2725731 w 5984876"/>
                <a:gd name="connsiteY5620" fmla="*/ 844543 h 2922588"/>
                <a:gd name="connsiteX5621" fmla="*/ 2712145 w 5984876"/>
                <a:gd name="connsiteY5621" fmla="*/ 850171 h 2922588"/>
                <a:gd name="connsiteX5622" fmla="*/ 2706449 w 5984876"/>
                <a:gd name="connsiteY5622" fmla="*/ 863593 h 2922588"/>
                <a:gd name="connsiteX5623" fmla="*/ 2691919 w 5984876"/>
                <a:gd name="connsiteY5623" fmla="*/ 869468 h 2922588"/>
                <a:gd name="connsiteX5624" fmla="*/ 2686044 w 5984876"/>
                <a:gd name="connsiteY5624" fmla="*/ 883998 h 2922588"/>
                <a:gd name="connsiteX5625" fmla="*/ 2673331 w 5984876"/>
                <a:gd name="connsiteY5625" fmla="*/ 889393 h 2922588"/>
                <a:gd name="connsiteX5626" fmla="*/ 2666296 w 5984876"/>
                <a:gd name="connsiteY5626" fmla="*/ 905992 h 2922588"/>
                <a:gd name="connsiteX5627" fmla="*/ 2648236 w 5984876"/>
                <a:gd name="connsiteY5627" fmla="*/ 913303 h 2922588"/>
                <a:gd name="connsiteX5628" fmla="*/ 2643181 w 5984876"/>
                <a:gd name="connsiteY5628" fmla="*/ 925506 h 2922588"/>
                <a:gd name="connsiteX5629" fmla="*/ 2630504 w 5984876"/>
                <a:gd name="connsiteY5629" fmla="*/ 930757 h 2922588"/>
                <a:gd name="connsiteX5630" fmla="*/ 2624131 w 5984876"/>
                <a:gd name="connsiteY5630" fmla="*/ 946143 h 2922588"/>
                <a:gd name="connsiteX5631" fmla="*/ 2610545 w 5984876"/>
                <a:gd name="connsiteY5631" fmla="*/ 951771 h 2922588"/>
                <a:gd name="connsiteX5632" fmla="*/ 2604849 w 5984876"/>
                <a:gd name="connsiteY5632" fmla="*/ 965193 h 2922588"/>
                <a:gd name="connsiteX5633" fmla="*/ 2591854 w 5984876"/>
                <a:gd name="connsiteY5633" fmla="*/ 970448 h 2922588"/>
                <a:gd name="connsiteX5634" fmla="*/ 2584444 w 5984876"/>
                <a:gd name="connsiteY5634" fmla="*/ 988773 h 2922588"/>
                <a:gd name="connsiteX5635" fmla="*/ 2574682 w 5984876"/>
                <a:gd name="connsiteY5635" fmla="*/ 992915 h 2922588"/>
                <a:gd name="connsiteX5636" fmla="*/ 2568105 w 5984876"/>
                <a:gd name="connsiteY5636" fmla="*/ 1008056 h 2922588"/>
                <a:gd name="connsiteX5637" fmla="*/ 2556827 w 5984876"/>
                <a:gd name="connsiteY5637" fmla="*/ 1012510 h 2922588"/>
                <a:gd name="connsiteX5638" fmla="*/ 2549286 w 5984876"/>
                <a:gd name="connsiteY5638" fmla="*/ 1030281 h 2922588"/>
                <a:gd name="connsiteX5639" fmla="*/ 2535977 w 5984876"/>
                <a:gd name="connsiteY5639" fmla="*/ 1035663 h 2922588"/>
                <a:gd name="connsiteX5640" fmla="*/ 2528881 w 5984876"/>
                <a:gd name="connsiteY5640" fmla="*/ 1053630 h 2922588"/>
                <a:gd name="connsiteX5641" fmla="*/ 2515393 w 5984876"/>
                <a:gd name="connsiteY5641" fmla="*/ 1059489 h 2922588"/>
                <a:gd name="connsiteX5642" fmla="*/ 2509599 w 5984876"/>
                <a:gd name="connsiteY5642" fmla="*/ 1073144 h 2922588"/>
                <a:gd name="connsiteX5643" fmla="*/ 2500399 w 5984876"/>
                <a:gd name="connsiteY5643" fmla="*/ 1076864 h 2922588"/>
                <a:gd name="connsiteX5644" fmla="*/ 2492369 w 5984876"/>
                <a:gd name="connsiteY5644" fmla="*/ 1096724 h 2922588"/>
                <a:gd name="connsiteX5645" fmla="*/ 2480542 w 5984876"/>
                <a:gd name="connsiteY5645" fmla="*/ 1101743 h 2922588"/>
                <a:gd name="connsiteX5646" fmla="*/ 2473319 w 5984876"/>
                <a:gd name="connsiteY5646" fmla="*/ 1119181 h 2922588"/>
                <a:gd name="connsiteX5647" fmla="*/ 2464986 w 5984876"/>
                <a:gd name="connsiteY5647" fmla="*/ 1122633 h 2922588"/>
                <a:gd name="connsiteX5648" fmla="*/ 2457211 w 5984876"/>
                <a:gd name="connsiteY5648" fmla="*/ 1142296 h 2922588"/>
                <a:gd name="connsiteX5649" fmla="*/ 2443290 w 5984876"/>
                <a:gd name="connsiteY5649" fmla="*/ 1148337 h 2922588"/>
                <a:gd name="connsiteX5650" fmla="*/ 2436806 w 5984876"/>
                <a:gd name="connsiteY5650" fmla="*/ 1164755 h 2922588"/>
                <a:gd name="connsiteX5651" fmla="*/ 2427304 w 5984876"/>
                <a:gd name="connsiteY5651" fmla="*/ 1168883 h 2922588"/>
                <a:gd name="connsiteX5652" fmla="*/ 2420931 w 5984876"/>
                <a:gd name="connsiteY5652" fmla="*/ 1184269 h 2922588"/>
                <a:gd name="connsiteX5653" fmla="*/ 2413648 w 5984876"/>
                <a:gd name="connsiteY5653" fmla="*/ 1187286 h 2922588"/>
                <a:gd name="connsiteX5654" fmla="*/ 2404824 w 5984876"/>
                <a:gd name="connsiteY5654" fmla="*/ 1208081 h 2922588"/>
                <a:gd name="connsiteX5655" fmla="*/ 2392261 w 5984876"/>
                <a:gd name="connsiteY5655" fmla="*/ 1213161 h 2922588"/>
                <a:gd name="connsiteX5656" fmla="*/ 2384419 w 5984876"/>
                <a:gd name="connsiteY5656" fmla="*/ 1233017 h 2922588"/>
                <a:gd name="connsiteX5657" fmla="*/ 2377323 w 5984876"/>
                <a:gd name="connsiteY5657" fmla="*/ 1236100 h 2922588"/>
                <a:gd name="connsiteX5658" fmla="*/ 2368544 w 5984876"/>
                <a:gd name="connsiteY5658" fmla="*/ 1257294 h 2922588"/>
                <a:gd name="connsiteX5659" fmla="*/ 2360443 w 5984876"/>
                <a:gd name="connsiteY5659" fmla="*/ 1260650 h 2922588"/>
                <a:gd name="connsiteX5660" fmla="*/ 2352436 w 5984876"/>
                <a:gd name="connsiteY5660" fmla="*/ 1279519 h 2922588"/>
                <a:gd name="connsiteX5661" fmla="*/ 2343236 w 5984876"/>
                <a:gd name="connsiteY5661" fmla="*/ 1283239 h 2922588"/>
                <a:gd name="connsiteX5662" fmla="*/ 2335206 w 5984876"/>
                <a:gd name="connsiteY5662" fmla="*/ 1303098 h 2922588"/>
                <a:gd name="connsiteX5663" fmla="*/ 2327232 w 5984876"/>
                <a:gd name="connsiteY5663" fmla="*/ 1306482 h 2922588"/>
                <a:gd name="connsiteX5664" fmla="*/ 2319331 w 5984876"/>
                <a:gd name="connsiteY5664" fmla="*/ 1325556 h 2922588"/>
                <a:gd name="connsiteX5665" fmla="*/ 2312500 w 5984876"/>
                <a:gd name="connsiteY5665" fmla="*/ 1328386 h 2922588"/>
                <a:gd name="connsiteX5666" fmla="*/ 2303224 w 5984876"/>
                <a:gd name="connsiteY5666" fmla="*/ 1351846 h 2922588"/>
                <a:gd name="connsiteX5667" fmla="*/ 2299580 w 5984876"/>
                <a:gd name="connsiteY5667" fmla="*/ 1353427 h 2922588"/>
                <a:gd name="connsiteX5668" fmla="*/ 2290524 w 5984876"/>
                <a:gd name="connsiteY5668" fmla="*/ 1374768 h 2922588"/>
                <a:gd name="connsiteX5669" fmla="*/ 2280886 w 5984876"/>
                <a:gd name="connsiteY5669" fmla="*/ 1378665 h 2922588"/>
                <a:gd name="connsiteX5670" fmla="*/ 2273294 w 5984876"/>
                <a:gd name="connsiteY5670" fmla="*/ 1396993 h 2922588"/>
                <a:gd name="connsiteX5671" fmla="*/ 2266474 w 5984876"/>
                <a:gd name="connsiteY5671" fmla="*/ 1399818 h 2922588"/>
                <a:gd name="connsiteX5672" fmla="*/ 2266951 w 5984876"/>
                <a:gd name="connsiteY5672" fmla="*/ 1400969 h 2922588"/>
                <a:gd name="connsiteX5673" fmla="*/ 2257419 w 5984876"/>
                <a:gd name="connsiteY5673" fmla="*/ 1423981 h 2922588"/>
                <a:gd name="connsiteX5674" fmla="*/ 2253170 w 5984876"/>
                <a:gd name="connsiteY5674" fmla="*/ 1425741 h 2922588"/>
                <a:gd name="connsiteX5675" fmla="*/ 2244486 w 5984876"/>
                <a:gd name="connsiteY5675" fmla="*/ 1446206 h 2922588"/>
                <a:gd name="connsiteX5676" fmla="*/ 2236482 w 5984876"/>
                <a:gd name="connsiteY5676" fmla="*/ 1449443 h 2922588"/>
                <a:gd name="connsiteX5677" fmla="*/ 2236788 w 5984876"/>
                <a:gd name="connsiteY5677" fmla="*/ 1450182 h 2922588"/>
                <a:gd name="connsiteX5678" fmla="*/ 2227256 w 5984876"/>
                <a:gd name="connsiteY5678" fmla="*/ 1473194 h 2922588"/>
                <a:gd name="connsiteX5679" fmla="*/ 2223708 w 5984876"/>
                <a:gd name="connsiteY5679" fmla="*/ 1474664 h 2922588"/>
                <a:gd name="connsiteX5680" fmla="*/ 2224088 w 5984876"/>
                <a:gd name="connsiteY5680" fmla="*/ 1475582 h 2922588"/>
                <a:gd name="connsiteX5681" fmla="*/ 2214556 w 5984876"/>
                <a:gd name="connsiteY5681" fmla="*/ 1498594 h 2922588"/>
                <a:gd name="connsiteX5682" fmla="*/ 2211109 w 5984876"/>
                <a:gd name="connsiteY5682" fmla="*/ 1500022 h 2922588"/>
                <a:gd name="connsiteX5683" fmla="*/ 2201159 w 5984876"/>
                <a:gd name="connsiteY5683" fmla="*/ 1522406 h 2922588"/>
                <a:gd name="connsiteX5684" fmla="*/ 2193727 w 5984876"/>
                <a:gd name="connsiteY5684" fmla="*/ 1525274 h 2922588"/>
                <a:gd name="connsiteX5685" fmla="*/ 2184394 w 5984876"/>
                <a:gd name="connsiteY5685" fmla="*/ 1547806 h 2922588"/>
                <a:gd name="connsiteX5686" fmla="*/ 2180578 w 5984876"/>
                <a:gd name="connsiteY5686" fmla="*/ 1549386 h 2922588"/>
                <a:gd name="connsiteX5687" fmla="*/ 2181226 w 5984876"/>
                <a:gd name="connsiteY5687" fmla="*/ 1550988 h 2922588"/>
                <a:gd name="connsiteX5688" fmla="*/ 2171694 w 5984876"/>
                <a:gd name="connsiteY5688" fmla="*/ 1574561 h 2922588"/>
                <a:gd name="connsiteX5689" fmla="*/ 2168378 w 5984876"/>
                <a:gd name="connsiteY5689" fmla="*/ 1575968 h 2922588"/>
                <a:gd name="connsiteX5690" fmla="*/ 2158994 w 5984876"/>
                <a:gd name="connsiteY5690" fmla="*/ 1599729 h 2922588"/>
                <a:gd name="connsiteX5691" fmla="*/ 2155370 w 5984876"/>
                <a:gd name="connsiteY5691" fmla="*/ 1601303 h 2922588"/>
                <a:gd name="connsiteX5692" fmla="*/ 2146062 w 5984876"/>
                <a:gd name="connsiteY5692" fmla="*/ 1623773 h 2922588"/>
                <a:gd name="connsiteX5693" fmla="*/ 2141275 w 5984876"/>
                <a:gd name="connsiteY5693" fmla="*/ 1625756 h 2922588"/>
                <a:gd name="connsiteX5694" fmla="*/ 2141539 w 5984876"/>
                <a:gd name="connsiteY5694" fmla="*/ 1626394 h 2922588"/>
                <a:gd name="connsiteX5695" fmla="*/ 2132007 w 5984876"/>
                <a:gd name="connsiteY5695" fmla="*/ 1649406 h 2922588"/>
                <a:gd name="connsiteX5696" fmla="*/ 2128191 w 5984876"/>
                <a:gd name="connsiteY5696" fmla="*/ 1650986 h 2922588"/>
                <a:gd name="connsiteX5697" fmla="*/ 2128839 w 5984876"/>
                <a:gd name="connsiteY5697" fmla="*/ 1652588 h 2922588"/>
                <a:gd name="connsiteX5698" fmla="*/ 2119307 w 5984876"/>
                <a:gd name="connsiteY5698" fmla="*/ 1676161 h 2922588"/>
                <a:gd name="connsiteX5699" fmla="*/ 2115690 w 5984876"/>
                <a:gd name="connsiteY5699" fmla="*/ 1677696 h 2922588"/>
                <a:gd name="connsiteX5700" fmla="*/ 2116139 w 5984876"/>
                <a:gd name="connsiteY5700" fmla="*/ 1678781 h 2922588"/>
                <a:gd name="connsiteX5701" fmla="*/ 2106607 w 5984876"/>
                <a:gd name="connsiteY5701" fmla="*/ 1701793 h 2922588"/>
                <a:gd name="connsiteX5702" fmla="*/ 2105488 w 5984876"/>
                <a:gd name="connsiteY5702" fmla="*/ 1702257 h 2922588"/>
                <a:gd name="connsiteX5703" fmla="*/ 2106614 w 5984876"/>
                <a:gd name="connsiteY5703" fmla="*/ 1704975 h 2922588"/>
                <a:gd name="connsiteX5704" fmla="*/ 2096849 w 5984876"/>
                <a:gd name="connsiteY5704" fmla="*/ 1728548 h 2922588"/>
                <a:gd name="connsiteX5705" fmla="*/ 2093407 w 5984876"/>
                <a:gd name="connsiteY5705" fmla="*/ 1729974 h 2922588"/>
                <a:gd name="connsiteX5706" fmla="*/ 2093914 w 5984876"/>
                <a:gd name="connsiteY5706" fmla="*/ 1731169 h 2922588"/>
                <a:gd name="connsiteX5707" fmla="*/ 2084149 w 5984876"/>
                <a:gd name="connsiteY5707" fmla="*/ 1754181 h 2922588"/>
                <a:gd name="connsiteX5708" fmla="*/ 2078644 w 5984876"/>
                <a:gd name="connsiteY5708" fmla="*/ 1756407 h 2922588"/>
                <a:gd name="connsiteX5709" fmla="*/ 2079626 w 5984876"/>
                <a:gd name="connsiteY5709" fmla="*/ 1758950 h 2922588"/>
                <a:gd name="connsiteX5710" fmla="*/ 2070094 w 5984876"/>
                <a:gd name="connsiteY5710" fmla="*/ 1783646 h 2922588"/>
                <a:gd name="connsiteX5711" fmla="*/ 2069020 w 5984876"/>
                <a:gd name="connsiteY5711" fmla="*/ 1784123 h 2922588"/>
                <a:gd name="connsiteX5712" fmla="*/ 2070101 w 5984876"/>
                <a:gd name="connsiteY5712" fmla="*/ 1786732 h 2922588"/>
                <a:gd name="connsiteX5713" fmla="*/ 2060569 w 5984876"/>
                <a:gd name="connsiteY5713" fmla="*/ 1809744 h 2922588"/>
                <a:gd name="connsiteX5714" fmla="*/ 2059428 w 5984876"/>
                <a:gd name="connsiteY5714" fmla="*/ 1810217 h 2922588"/>
                <a:gd name="connsiteX5715" fmla="*/ 2060577 w 5984876"/>
                <a:gd name="connsiteY5715" fmla="*/ 1812926 h 2922588"/>
                <a:gd name="connsiteX5716" fmla="*/ 2050580 w 5984876"/>
                <a:gd name="connsiteY5716" fmla="*/ 1836499 h 2922588"/>
                <a:gd name="connsiteX5717" fmla="*/ 2047324 w 5984876"/>
                <a:gd name="connsiteY5717" fmla="*/ 1837816 h 2922588"/>
                <a:gd name="connsiteX5718" fmla="*/ 2047877 w 5984876"/>
                <a:gd name="connsiteY5718" fmla="*/ 1839119 h 2922588"/>
                <a:gd name="connsiteX5719" fmla="*/ 2038112 w 5984876"/>
                <a:gd name="connsiteY5719" fmla="*/ 1862131 h 2922588"/>
                <a:gd name="connsiteX5720" fmla="*/ 2035354 w 5984876"/>
                <a:gd name="connsiteY5720" fmla="*/ 1863246 h 2922588"/>
                <a:gd name="connsiteX5721" fmla="*/ 2036764 w 5984876"/>
                <a:gd name="connsiteY5721" fmla="*/ 1866900 h 2922588"/>
                <a:gd name="connsiteX5722" fmla="*/ 2027232 w 5984876"/>
                <a:gd name="connsiteY5722" fmla="*/ 1891596 h 2922588"/>
                <a:gd name="connsiteX5723" fmla="*/ 2026158 w 5984876"/>
                <a:gd name="connsiteY5723" fmla="*/ 1892073 h 2922588"/>
                <a:gd name="connsiteX5724" fmla="*/ 2027239 w 5984876"/>
                <a:gd name="connsiteY5724" fmla="*/ 1894682 h 2922588"/>
                <a:gd name="connsiteX5725" fmla="*/ 2017707 w 5984876"/>
                <a:gd name="connsiteY5725" fmla="*/ 1917694 h 2922588"/>
                <a:gd name="connsiteX5726" fmla="*/ 2016611 w 5984876"/>
                <a:gd name="connsiteY5726" fmla="*/ 1918149 h 2922588"/>
                <a:gd name="connsiteX5727" fmla="*/ 2017713 w 5984876"/>
                <a:gd name="connsiteY5727" fmla="*/ 1920875 h 2922588"/>
                <a:gd name="connsiteX5728" fmla="*/ 2008181 w 5984876"/>
                <a:gd name="connsiteY5728" fmla="*/ 1944449 h 2922588"/>
                <a:gd name="connsiteX5729" fmla="*/ 2006145 w 5984876"/>
                <a:gd name="connsiteY5729" fmla="*/ 1945313 h 2922588"/>
                <a:gd name="connsiteX5730" fmla="*/ 2008188 w 5984876"/>
                <a:gd name="connsiteY5730" fmla="*/ 1950244 h 2922588"/>
                <a:gd name="connsiteX5731" fmla="*/ 1998657 w 5984876"/>
                <a:gd name="connsiteY5731" fmla="*/ 1973256 h 2922588"/>
                <a:gd name="connsiteX5732" fmla="*/ 1997229 w 5984876"/>
                <a:gd name="connsiteY5732" fmla="*/ 1973848 h 2922588"/>
                <a:gd name="connsiteX5733" fmla="*/ 1998664 w 5984876"/>
                <a:gd name="connsiteY5733" fmla="*/ 1977231 h 2922588"/>
                <a:gd name="connsiteX5734" fmla="*/ 1988899 w 5984876"/>
                <a:gd name="connsiteY5734" fmla="*/ 2000243 h 2922588"/>
                <a:gd name="connsiteX5735" fmla="*/ 1985771 w 5984876"/>
                <a:gd name="connsiteY5735" fmla="*/ 2001508 h 2922588"/>
                <a:gd name="connsiteX5736" fmla="*/ 1987551 w 5984876"/>
                <a:gd name="connsiteY5736" fmla="*/ 2005806 h 2922588"/>
                <a:gd name="connsiteX5737" fmla="*/ 1978019 w 5984876"/>
                <a:gd name="connsiteY5737" fmla="*/ 2028818 h 2922588"/>
                <a:gd name="connsiteX5738" fmla="*/ 1976619 w 5984876"/>
                <a:gd name="connsiteY5738" fmla="*/ 2029398 h 2922588"/>
                <a:gd name="connsiteX5739" fmla="*/ 1978026 w 5984876"/>
                <a:gd name="connsiteY5739" fmla="*/ 2032794 h 2922588"/>
                <a:gd name="connsiteX5740" fmla="*/ 1968933 w 5984876"/>
                <a:gd name="connsiteY5740" fmla="*/ 2054747 h 2922588"/>
                <a:gd name="connsiteX5741" fmla="*/ 1971676 w 5984876"/>
                <a:gd name="connsiteY5741" fmla="*/ 2061369 h 2922588"/>
                <a:gd name="connsiteX5742" fmla="*/ 1962144 w 5984876"/>
                <a:gd name="connsiteY5742" fmla="*/ 2084381 h 2922588"/>
                <a:gd name="connsiteX5743" fmla="*/ 1960745 w 5984876"/>
                <a:gd name="connsiteY5743" fmla="*/ 2084961 h 2922588"/>
                <a:gd name="connsiteX5744" fmla="*/ 1962151 w 5984876"/>
                <a:gd name="connsiteY5744" fmla="*/ 2088356 h 2922588"/>
                <a:gd name="connsiteX5745" fmla="*/ 1953058 w 5984876"/>
                <a:gd name="connsiteY5745" fmla="*/ 2110309 h 2922588"/>
                <a:gd name="connsiteX5746" fmla="*/ 1955801 w 5984876"/>
                <a:gd name="connsiteY5746" fmla="*/ 2116931 h 2922588"/>
                <a:gd name="connsiteX5747" fmla="*/ 1946269 w 5984876"/>
                <a:gd name="connsiteY5747" fmla="*/ 2139943 h 2922588"/>
                <a:gd name="connsiteX5748" fmla="*/ 1943695 w 5984876"/>
                <a:gd name="connsiteY5748" fmla="*/ 2141009 h 2922588"/>
                <a:gd name="connsiteX5749" fmla="*/ 1946277 w 5984876"/>
                <a:gd name="connsiteY5749" fmla="*/ 2147094 h 2922588"/>
                <a:gd name="connsiteX5750" fmla="*/ 1937713 w 5984876"/>
                <a:gd name="connsiteY5750" fmla="*/ 2167276 h 2922588"/>
                <a:gd name="connsiteX5751" fmla="*/ 1939927 w 5984876"/>
                <a:gd name="connsiteY5751" fmla="*/ 2172494 h 2922588"/>
                <a:gd name="connsiteX5752" fmla="*/ 1930162 w 5984876"/>
                <a:gd name="connsiteY5752" fmla="*/ 2195506 h 2922588"/>
                <a:gd name="connsiteX5753" fmla="*/ 1929190 w 5984876"/>
                <a:gd name="connsiteY5753" fmla="*/ 2195899 h 2922588"/>
                <a:gd name="connsiteX5754" fmla="*/ 1931989 w 5984876"/>
                <a:gd name="connsiteY5754" fmla="*/ 2202656 h 2922588"/>
                <a:gd name="connsiteX5755" fmla="*/ 1922767 w 5984876"/>
                <a:gd name="connsiteY5755" fmla="*/ 2224921 h 2922588"/>
                <a:gd name="connsiteX5756" fmla="*/ 1925639 w 5984876"/>
                <a:gd name="connsiteY5756" fmla="*/ 2232025 h 2922588"/>
                <a:gd name="connsiteX5757" fmla="*/ 1916493 w 5984876"/>
                <a:gd name="connsiteY5757" fmla="*/ 2254644 h 2922588"/>
                <a:gd name="connsiteX5758" fmla="*/ 1919289 w 5984876"/>
                <a:gd name="connsiteY5758" fmla="*/ 2261394 h 2922588"/>
                <a:gd name="connsiteX5759" fmla="*/ 1910067 w 5984876"/>
                <a:gd name="connsiteY5759" fmla="*/ 2283659 h 2922588"/>
                <a:gd name="connsiteX5760" fmla="*/ 1912939 w 5984876"/>
                <a:gd name="connsiteY5760" fmla="*/ 2290763 h 2922588"/>
                <a:gd name="connsiteX5761" fmla="*/ 1904176 w 5984876"/>
                <a:gd name="connsiteY5761" fmla="*/ 2312435 h 2922588"/>
                <a:gd name="connsiteX5762" fmla="*/ 1906589 w 5984876"/>
                <a:gd name="connsiteY5762" fmla="*/ 2318545 h 2922588"/>
                <a:gd name="connsiteX5763" fmla="*/ 1897683 w 5984876"/>
                <a:gd name="connsiteY5763" fmla="*/ 2341095 h 2922588"/>
                <a:gd name="connsiteX5764" fmla="*/ 1900239 w 5984876"/>
                <a:gd name="connsiteY5764" fmla="*/ 2347119 h 2922588"/>
                <a:gd name="connsiteX5765" fmla="*/ 1891001 w 5984876"/>
                <a:gd name="connsiteY5765" fmla="*/ 2368889 h 2922588"/>
                <a:gd name="connsiteX5766" fmla="*/ 1893889 w 5984876"/>
                <a:gd name="connsiteY5766" fmla="*/ 2375694 h 2922588"/>
                <a:gd name="connsiteX5767" fmla="*/ 1885902 w 5984876"/>
                <a:gd name="connsiteY5767" fmla="*/ 2394517 h 2922588"/>
                <a:gd name="connsiteX5768" fmla="*/ 1890714 w 5984876"/>
                <a:gd name="connsiteY5768" fmla="*/ 2405857 h 2922588"/>
                <a:gd name="connsiteX5769" fmla="*/ 1880949 w 5984876"/>
                <a:gd name="connsiteY5769" fmla="*/ 2428869 h 2922588"/>
                <a:gd name="connsiteX5770" fmla="*/ 1880540 w 5984876"/>
                <a:gd name="connsiteY5770" fmla="*/ 2429034 h 2922588"/>
                <a:gd name="connsiteX5771" fmla="*/ 1882776 w 5984876"/>
                <a:gd name="connsiteY5771" fmla="*/ 2434432 h 2922588"/>
                <a:gd name="connsiteX5772" fmla="*/ 1874732 w 5984876"/>
                <a:gd name="connsiteY5772" fmla="*/ 2453853 h 2922588"/>
                <a:gd name="connsiteX5773" fmla="*/ 1879601 w 5984876"/>
                <a:gd name="connsiteY5773" fmla="*/ 2466182 h 2922588"/>
                <a:gd name="connsiteX5774" fmla="*/ 1872163 w 5984876"/>
                <a:gd name="connsiteY5774" fmla="*/ 2485016 h 2922588"/>
                <a:gd name="connsiteX5775" fmla="*/ 1876427 w 5984876"/>
                <a:gd name="connsiteY5775" fmla="*/ 2495550 h 2922588"/>
                <a:gd name="connsiteX5776" fmla="*/ 1866950 w 5984876"/>
                <a:gd name="connsiteY5776" fmla="*/ 2518960 h 2922588"/>
                <a:gd name="connsiteX5777" fmla="*/ 1870076 w 5984876"/>
                <a:gd name="connsiteY5777" fmla="*/ 2526506 h 2922588"/>
                <a:gd name="connsiteX5778" fmla="*/ 1862460 w 5984876"/>
                <a:gd name="connsiteY5778" fmla="*/ 2544892 h 2922588"/>
                <a:gd name="connsiteX5779" fmla="*/ 1866901 w 5984876"/>
                <a:gd name="connsiteY5779" fmla="*/ 2555875 h 2922588"/>
                <a:gd name="connsiteX5780" fmla="*/ 1859323 w 5984876"/>
                <a:gd name="connsiteY5780" fmla="*/ 2574615 h 2922588"/>
                <a:gd name="connsiteX5781" fmla="*/ 1863726 w 5984876"/>
                <a:gd name="connsiteY5781" fmla="*/ 2585244 h 2922588"/>
                <a:gd name="connsiteX5782" fmla="*/ 1855892 w 5984876"/>
                <a:gd name="connsiteY5782" fmla="*/ 2604157 h 2922588"/>
                <a:gd name="connsiteX5783" fmla="*/ 1860551 w 5984876"/>
                <a:gd name="connsiteY5783" fmla="*/ 2615406 h 2922588"/>
                <a:gd name="connsiteX5784" fmla="*/ 1854492 w 5984876"/>
                <a:gd name="connsiteY5784" fmla="*/ 2630032 h 2922588"/>
                <a:gd name="connsiteX5785" fmla="*/ 1860552 w 5984876"/>
                <a:gd name="connsiteY5785" fmla="*/ 2643981 h 2922588"/>
                <a:gd name="connsiteX5786" fmla="*/ 1851857 w 5984876"/>
                <a:gd name="connsiteY5786" fmla="*/ 2663995 h 2922588"/>
                <a:gd name="connsiteX5787" fmla="*/ 1857376 w 5984876"/>
                <a:gd name="connsiteY5787" fmla="*/ 2677319 h 2922588"/>
                <a:gd name="connsiteX5788" fmla="*/ 1849760 w 5984876"/>
                <a:gd name="connsiteY5788" fmla="*/ 2695705 h 2922588"/>
                <a:gd name="connsiteX5789" fmla="*/ 1854201 w 5984876"/>
                <a:gd name="connsiteY5789" fmla="*/ 2706688 h 2922588"/>
                <a:gd name="connsiteX5790" fmla="*/ 1848051 w 5984876"/>
                <a:gd name="connsiteY5790" fmla="*/ 2721897 h 2922588"/>
                <a:gd name="connsiteX5791" fmla="*/ 1854202 w 5984876"/>
                <a:gd name="connsiteY5791" fmla="*/ 2736056 h 2922588"/>
                <a:gd name="connsiteX5792" fmla="*/ 1846193 w 5984876"/>
                <a:gd name="connsiteY5792" fmla="*/ 2754491 h 2922588"/>
                <a:gd name="connsiteX5793" fmla="*/ 1851026 w 5984876"/>
                <a:gd name="connsiteY5793" fmla="*/ 2767012 h 2922588"/>
                <a:gd name="connsiteX5794" fmla="*/ 1844841 w 5984876"/>
                <a:gd name="connsiteY5794" fmla="*/ 2783036 h 2922588"/>
                <a:gd name="connsiteX5795" fmla="*/ 1851026 w 5984876"/>
                <a:gd name="connsiteY5795" fmla="*/ 2797969 h 2922588"/>
                <a:gd name="connsiteX5796" fmla="*/ 1844558 w 5984876"/>
                <a:gd name="connsiteY5796" fmla="*/ 2813583 h 2922588"/>
                <a:gd name="connsiteX5797" fmla="*/ 1851025 w 5984876"/>
                <a:gd name="connsiteY5797" fmla="*/ 2828131 h 2922588"/>
                <a:gd name="connsiteX5798" fmla="*/ 1842508 w 5984876"/>
                <a:gd name="connsiteY5798" fmla="*/ 2847290 h 2922588"/>
                <a:gd name="connsiteX5799" fmla="*/ 1847851 w 5984876"/>
                <a:gd name="connsiteY5799" fmla="*/ 2859881 h 2922588"/>
                <a:gd name="connsiteX5800" fmla="*/ 1841452 w 5984876"/>
                <a:gd name="connsiteY5800" fmla="*/ 2874963 h 2922588"/>
                <a:gd name="connsiteX5801" fmla="*/ 1847851 w 5984876"/>
                <a:gd name="connsiteY5801" fmla="*/ 2890044 h 2922588"/>
                <a:gd name="connsiteX5802" fmla="*/ 1814513 w 5984876"/>
                <a:gd name="connsiteY5802" fmla="*/ 2922588 h 2922588"/>
                <a:gd name="connsiteX5803" fmla="*/ 1781175 w 5984876"/>
                <a:gd name="connsiteY5803" fmla="*/ 2890044 h 2922588"/>
                <a:gd name="connsiteX5804" fmla="*/ 1787574 w 5984876"/>
                <a:gd name="connsiteY5804" fmla="*/ 2874963 h 2922588"/>
                <a:gd name="connsiteX5805" fmla="*/ 1781175 w 5984876"/>
                <a:gd name="connsiteY5805" fmla="*/ 2859881 h 2922588"/>
                <a:gd name="connsiteX5806" fmla="*/ 1788067 w 5984876"/>
                <a:gd name="connsiteY5806" fmla="*/ 2843637 h 2922588"/>
                <a:gd name="connsiteX5807" fmla="*/ 1781175 w 5984876"/>
                <a:gd name="connsiteY5807" fmla="*/ 2828131 h 2922588"/>
                <a:gd name="connsiteX5808" fmla="*/ 1790107 w 5984876"/>
                <a:gd name="connsiteY5808" fmla="*/ 2808035 h 2922588"/>
                <a:gd name="connsiteX5809" fmla="*/ 1785938 w 5984876"/>
                <a:gd name="connsiteY5809" fmla="*/ 2797969 h 2922588"/>
                <a:gd name="connsiteX5810" fmla="*/ 1792123 w 5984876"/>
                <a:gd name="connsiteY5810" fmla="*/ 2783036 h 2922588"/>
                <a:gd name="connsiteX5811" fmla="*/ 1785938 w 5984876"/>
                <a:gd name="connsiteY5811" fmla="*/ 2767012 h 2922588"/>
                <a:gd name="connsiteX5812" fmla="*/ 1792265 w 5984876"/>
                <a:gd name="connsiteY5812" fmla="*/ 2750620 h 2922588"/>
                <a:gd name="connsiteX5813" fmla="*/ 1785938 w 5984876"/>
                <a:gd name="connsiteY5813" fmla="*/ 2736056 h 2922588"/>
                <a:gd name="connsiteX5814" fmla="*/ 1793733 w 5984876"/>
                <a:gd name="connsiteY5814" fmla="*/ 2718113 h 2922588"/>
                <a:gd name="connsiteX5815" fmla="*/ 1789113 w 5984876"/>
                <a:gd name="connsiteY5815" fmla="*/ 2706688 h 2922588"/>
                <a:gd name="connsiteX5816" fmla="*/ 1796690 w 5984876"/>
                <a:gd name="connsiteY5816" fmla="*/ 2687947 h 2922588"/>
                <a:gd name="connsiteX5817" fmla="*/ 1792288 w 5984876"/>
                <a:gd name="connsiteY5817" fmla="*/ 2677319 h 2922588"/>
                <a:gd name="connsiteX5818" fmla="*/ 1799357 w 5984876"/>
                <a:gd name="connsiteY5818" fmla="*/ 2660253 h 2922588"/>
                <a:gd name="connsiteX5819" fmla="*/ 1792288 w 5984876"/>
                <a:gd name="connsiteY5819" fmla="*/ 2643981 h 2922588"/>
                <a:gd name="connsiteX5820" fmla="*/ 1799972 w 5984876"/>
                <a:gd name="connsiteY5820" fmla="*/ 2626292 h 2922588"/>
                <a:gd name="connsiteX5821" fmla="*/ 1795463 w 5984876"/>
                <a:gd name="connsiteY5821" fmla="*/ 2615406 h 2922588"/>
                <a:gd name="connsiteX5822" fmla="*/ 1803297 w 5984876"/>
                <a:gd name="connsiteY5822" fmla="*/ 2596492 h 2922588"/>
                <a:gd name="connsiteX5823" fmla="*/ 1798638 w 5984876"/>
                <a:gd name="connsiteY5823" fmla="*/ 2585244 h 2922588"/>
                <a:gd name="connsiteX5824" fmla="*/ 1806254 w 5984876"/>
                <a:gd name="connsiteY5824" fmla="*/ 2566857 h 2922588"/>
                <a:gd name="connsiteX5825" fmla="*/ 1801813 w 5984876"/>
                <a:gd name="connsiteY5825" fmla="*/ 2555875 h 2922588"/>
                <a:gd name="connsiteX5826" fmla="*/ 1809390 w 5984876"/>
                <a:gd name="connsiteY5826" fmla="*/ 2537135 h 2922588"/>
                <a:gd name="connsiteX5827" fmla="*/ 1804988 w 5984876"/>
                <a:gd name="connsiteY5827" fmla="*/ 2526506 h 2922588"/>
                <a:gd name="connsiteX5828" fmla="*/ 1812931 w 5984876"/>
                <a:gd name="connsiteY5828" fmla="*/ 2507329 h 2922588"/>
                <a:gd name="connsiteX5829" fmla="*/ 1808163 w 5984876"/>
                <a:gd name="connsiteY5829" fmla="*/ 2495550 h 2922588"/>
                <a:gd name="connsiteX5830" fmla="*/ 1817248 w 5984876"/>
                <a:gd name="connsiteY5830" fmla="*/ 2473107 h 2922588"/>
                <a:gd name="connsiteX5831" fmla="*/ 1814513 w 5984876"/>
                <a:gd name="connsiteY5831" fmla="*/ 2466182 h 2922588"/>
                <a:gd name="connsiteX5832" fmla="*/ 1822481 w 5984876"/>
                <a:gd name="connsiteY5832" fmla="*/ 2446005 h 2922588"/>
                <a:gd name="connsiteX5833" fmla="*/ 1817688 w 5984876"/>
                <a:gd name="connsiteY5833" fmla="*/ 2434432 h 2922588"/>
                <a:gd name="connsiteX5834" fmla="*/ 1826814 w 5984876"/>
                <a:gd name="connsiteY5834" fmla="*/ 2412399 h 2922588"/>
                <a:gd name="connsiteX5835" fmla="*/ 1824038 w 5984876"/>
                <a:gd name="connsiteY5835" fmla="*/ 2405857 h 2922588"/>
                <a:gd name="connsiteX5836" fmla="*/ 1832025 w 5984876"/>
                <a:gd name="connsiteY5836" fmla="*/ 2387034 h 2922588"/>
                <a:gd name="connsiteX5837" fmla="*/ 1827213 w 5984876"/>
                <a:gd name="connsiteY5837" fmla="*/ 2375694 h 2922588"/>
                <a:gd name="connsiteX5838" fmla="*/ 1836450 w 5984876"/>
                <a:gd name="connsiteY5838" fmla="*/ 2353924 h 2922588"/>
                <a:gd name="connsiteX5839" fmla="*/ 1833563 w 5984876"/>
                <a:gd name="connsiteY5839" fmla="*/ 2347119 h 2922588"/>
                <a:gd name="connsiteX5840" fmla="*/ 1843327 w 5984876"/>
                <a:gd name="connsiteY5840" fmla="*/ 2324107 h 2922588"/>
                <a:gd name="connsiteX5841" fmla="*/ 1843646 w 5984876"/>
                <a:gd name="connsiteY5841" fmla="*/ 2323978 h 2922588"/>
                <a:gd name="connsiteX5842" fmla="*/ 1841501 w 5984876"/>
                <a:gd name="connsiteY5842" fmla="*/ 2318545 h 2922588"/>
                <a:gd name="connsiteX5843" fmla="*/ 1850189 w 5984876"/>
                <a:gd name="connsiteY5843" fmla="*/ 2296546 h 2922588"/>
                <a:gd name="connsiteX5844" fmla="*/ 1847851 w 5984876"/>
                <a:gd name="connsiteY5844" fmla="*/ 2290763 h 2922588"/>
                <a:gd name="connsiteX5845" fmla="*/ 1856997 w 5984876"/>
                <a:gd name="connsiteY5845" fmla="*/ 2268144 h 2922588"/>
                <a:gd name="connsiteX5846" fmla="*/ 1854201 w 5984876"/>
                <a:gd name="connsiteY5846" fmla="*/ 2261394 h 2922588"/>
                <a:gd name="connsiteX5847" fmla="*/ 1863423 w 5984876"/>
                <a:gd name="connsiteY5847" fmla="*/ 2239129 h 2922588"/>
                <a:gd name="connsiteX5848" fmla="*/ 1860551 w 5984876"/>
                <a:gd name="connsiteY5848" fmla="*/ 2232025 h 2922588"/>
                <a:gd name="connsiteX5849" fmla="*/ 1869697 w 5984876"/>
                <a:gd name="connsiteY5849" fmla="*/ 2209406 h 2922588"/>
                <a:gd name="connsiteX5850" fmla="*/ 1866901 w 5984876"/>
                <a:gd name="connsiteY5850" fmla="*/ 2202656 h 2922588"/>
                <a:gd name="connsiteX5851" fmla="*/ 1876360 w 5984876"/>
                <a:gd name="connsiteY5851" fmla="*/ 2179820 h 2922588"/>
                <a:gd name="connsiteX5852" fmla="*/ 1873251 w 5984876"/>
                <a:gd name="connsiteY5852" fmla="*/ 2172494 h 2922588"/>
                <a:gd name="connsiteX5853" fmla="*/ 1881815 w 5984876"/>
                <a:gd name="connsiteY5853" fmla="*/ 2152311 h 2922588"/>
                <a:gd name="connsiteX5854" fmla="*/ 1879601 w 5984876"/>
                <a:gd name="connsiteY5854" fmla="*/ 2147094 h 2922588"/>
                <a:gd name="connsiteX5855" fmla="*/ 1889365 w 5984876"/>
                <a:gd name="connsiteY5855" fmla="*/ 2124082 h 2922588"/>
                <a:gd name="connsiteX5856" fmla="*/ 1893057 w 5984876"/>
                <a:gd name="connsiteY5856" fmla="*/ 2122589 h 2922588"/>
                <a:gd name="connsiteX5857" fmla="*/ 1890713 w 5984876"/>
                <a:gd name="connsiteY5857" fmla="*/ 2116931 h 2922588"/>
                <a:gd name="connsiteX5858" fmla="*/ 1899806 w 5984876"/>
                <a:gd name="connsiteY5858" fmla="*/ 2094978 h 2922588"/>
                <a:gd name="connsiteX5859" fmla="*/ 1897063 w 5984876"/>
                <a:gd name="connsiteY5859" fmla="*/ 2088356 h 2922588"/>
                <a:gd name="connsiteX5860" fmla="*/ 1906595 w 5984876"/>
                <a:gd name="connsiteY5860" fmla="*/ 2065344 h 2922588"/>
                <a:gd name="connsiteX5861" fmla="*/ 1907994 w 5984876"/>
                <a:gd name="connsiteY5861" fmla="*/ 2064764 h 2922588"/>
                <a:gd name="connsiteX5862" fmla="*/ 1906588 w 5984876"/>
                <a:gd name="connsiteY5862" fmla="*/ 2061369 h 2922588"/>
                <a:gd name="connsiteX5863" fmla="*/ 1915681 w 5984876"/>
                <a:gd name="connsiteY5863" fmla="*/ 2039416 h 2922588"/>
                <a:gd name="connsiteX5864" fmla="*/ 1912938 w 5984876"/>
                <a:gd name="connsiteY5864" fmla="*/ 2032794 h 2922588"/>
                <a:gd name="connsiteX5865" fmla="*/ 1922470 w 5984876"/>
                <a:gd name="connsiteY5865" fmla="*/ 2009782 h 2922588"/>
                <a:gd name="connsiteX5866" fmla="*/ 1923869 w 5984876"/>
                <a:gd name="connsiteY5866" fmla="*/ 2009202 h 2922588"/>
                <a:gd name="connsiteX5867" fmla="*/ 1922463 w 5984876"/>
                <a:gd name="connsiteY5867" fmla="*/ 2005806 h 2922588"/>
                <a:gd name="connsiteX5868" fmla="*/ 1931995 w 5984876"/>
                <a:gd name="connsiteY5868" fmla="*/ 1982794 h 2922588"/>
                <a:gd name="connsiteX5869" fmla="*/ 1933996 w 5984876"/>
                <a:gd name="connsiteY5869" fmla="*/ 1981964 h 2922588"/>
                <a:gd name="connsiteX5870" fmla="*/ 1931988 w 5984876"/>
                <a:gd name="connsiteY5870" fmla="*/ 1977231 h 2922588"/>
                <a:gd name="connsiteX5871" fmla="*/ 1941753 w 5984876"/>
                <a:gd name="connsiteY5871" fmla="*/ 1954219 h 2922588"/>
                <a:gd name="connsiteX5872" fmla="*/ 1944317 w 5984876"/>
                <a:gd name="connsiteY5872" fmla="*/ 1953182 h 2922588"/>
                <a:gd name="connsiteX5873" fmla="*/ 1943100 w 5984876"/>
                <a:gd name="connsiteY5873" fmla="*/ 1950244 h 2922588"/>
                <a:gd name="connsiteX5874" fmla="*/ 1952632 w 5984876"/>
                <a:gd name="connsiteY5874" fmla="*/ 1927232 h 2922588"/>
                <a:gd name="connsiteX5875" fmla="*/ 1954827 w 5984876"/>
                <a:gd name="connsiteY5875" fmla="*/ 1926322 h 2922588"/>
                <a:gd name="connsiteX5876" fmla="*/ 1952625 w 5984876"/>
                <a:gd name="connsiteY5876" fmla="*/ 1920875 h 2922588"/>
                <a:gd name="connsiteX5877" fmla="*/ 1962157 w 5984876"/>
                <a:gd name="connsiteY5877" fmla="*/ 1897301 h 2922588"/>
                <a:gd name="connsiteX5878" fmla="*/ 1963075 w 5984876"/>
                <a:gd name="connsiteY5878" fmla="*/ 1896912 h 2922588"/>
                <a:gd name="connsiteX5879" fmla="*/ 1962151 w 5984876"/>
                <a:gd name="connsiteY5879" fmla="*/ 1894682 h 2922588"/>
                <a:gd name="connsiteX5880" fmla="*/ 1971683 w 5984876"/>
                <a:gd name="connsiteY5880" fmla="*/ 1871670 h 2922588"/>
                <a:gd name="connsiteX5881" fmla="*/ 1973264 w 5984876"/>
                <a:gd name="connsiteY5881" fmla="*/ 1871014 h 2922588"/>
                <a:gd name="connsiteX5882" fmla="*/ 1971676 w 5984876"/>
                <a:gd name="connsiteY5882" fmla="*/ 1866900 h 2922588"/>
                <a:gd name="connsiteX5883" fmla="*/ 1981208 w 5984876"/>
                <a:gd name="connsiteY5883" fmla="*/ 1842204 h 2922588"/>
                <a:gd name="connsiteX5884" fmla="*/ 1982303 w 5984876"/>
                <a:gd name="connsiteY5884" fmla="*/ 1841717 h 2922588"/>
                <a:gd name="connsiteX5885" fmla="*/ 1981201 w 5984876"/>
                <a:gd name="connsiteY5885" fmla="*/ 1839119 h 2922588"/>
                <a:gd name="connsiteX5886" fmla="*/ 1990965 w 5984876"/>
                <a:gd name="connsiteY5886" fmla="*/ 1816107 h 2922588"/>
                <a:gd name="connsiteX5887" fmla="*/ 1993267 w 5984876"/>
                <a:gd name="connsiteY5887" fmla="*/ 1815176 h 2922588"/>
                <a:gd name="connsiteX5888" fmla="*/ 1992313 w 5984876"/>
                <a:gd name="connsiteY5888" fmla="*/ 1812926 h 2922588"/>
                <a:gd name="connsiteX5889" fmla="*/ 2002310 w 5984876"/>
                <a:gd name="connsiteY5889" fmla="*/ 1789352 h 2922588"/>
                <a:gd name="connsiteX5890" fmla="*/ 2005555 w 5984876"/>
                <a:gd name="connsiteY5890" fmla="*/ 1788039 h 2922588"/>
                <a:gd name="connsiteX5891" fmla="*/ 2005013 w 5984876"/>
                <a:gd name="connsiteY5891" fmla="*/ 1786732 h 2922588"/>
                <a:gd name="connsiteX5892" fmla="*/ 2014545 w 5984876"/>
                <a:gd name="connsiteY5892" fmla="*/ 1763720 h 2922588"/>
                <a:gd name="connsiteX5893" fmla="*/ 2016126 w 5984876"/>
                <a:gd name="connsiteY5893" fmla="*/ 1763064 h 2922588"/>
                <a:gd name="connsiteX5894" fmla="*/ 2014538 w 5984876"/>
                <a:gd name="connsiteY5894" fmla="*/ 1758950 h 2922588"/>
                <a:gd name="connsiteX5895" fmla="*/ 2024070 w 5984876"/>
                <a:gd name="connsiteY5895" fmla="*/ 1734254 h 2922588"/>
                <a:gd name="connsiteX5896" fmla="*/ 2027837 w 5984876"/>
                <a:gd name="connsiteY5896" fmla="*/ 1732579 h 2922588"/>
                <a:gd name="connsiteX5897" fmla="*/ 2027238 w 5984876"/>
                <a:gd name="connsiteY5897" fmla="*/ 1731169 h 2922588"/>
                <a:gd name="connsiteX5898" fmla="*/ 2037002 w 5984876"/>
                <a:gd name="connsiteY5898" fmla="*/ 1708157 h 2922588"/>
                <a:gd name="connsiteX5899" fmla="*/ 2040646 w 5984876"/>
                <a:gd name="connsiteY5899" fmla="*/ 1706683 h 2922588"/>
                <a:gd name="connsiteX5900" fmla="*/ 2039938 w 5984876"/>
                <a:gd name="connsiteY5900" fmla="*/ 1704975 h 2922588"/>
                <a:gd name="connsiteX5901" fmla="*/ 2049702 w 5984876"/>
                <a:gd name="connsiteY5901" fmla="*/ 1681401 h 2922588"/>
                <a:gd name="connsiteX5902" fmla="*/ 2051780 w 5984876"/>
                <a:gd name="connsiteY5902" fmla="*/ 1680541 h 2922588"/>
                <a:gd name="connsiteX5903" fmla="*/ 2051051 w 5984876"/>
                <a:gd name="connsiteY5903" fmla="*/ 1678781 h 2922588"/>
                <a:gd name="connsiteX5904" fmla="*/ 2060583 w 5984876"/>
                <a:gd name="connsiteY5904" fmla="*/ 1655769 h 2922588"/>
                <a:gd name="connsiteX5905" fmla="*/ 2064398 w 5984876"/>
                <a:gd name="connsiteY5905" fmla="*/ 1654188 h 2922588"/>
                <a:gd name="connsiteX5906" fmla="*/ 2063751 w 5984876"/>
                <a:gd name="connsiteY5906" fmla="*/ 1652588 h 2922588"/>
                <a:gd name="connsiteX5907" fmla="*/ 2073283 w 5984876"/>
                <a:gd name="connsiteY5907" fmla="*/ 1629014 h 2922588"/>
                <a:gd name="connsiteX5908" fmla="*/ 2076901 w 5984876"/>
                <a:gd name="connsiteY5908" fmla="*/ 1627479 h 2922588"/>
                <a:gd name="connsiteX5909" fmla="*/ 2076451 w 5984876"/>
                <a:gd name="connsiteY5909" fmla="*/ 1626394 h 2922588"/>
                <a:gd name="connsiteX5910" fmla="*/ 2085983 w 5984876"/>
                <a:gd name="connsiteY5910" fmla="*/ 1603382 h 2922588"/>
                <a:gd name="connsiteX5911" fmla="*/ 2089812 w 5984876"/>
                <a:gd name="connsiteY5911" fmla="*/ 1601795 h 2922588"/>
                <a:gd name="connsiteX5912" fmla="*/ 2089151 w 5984876"/>
                <a:gd name="connsiteY5912" fmla="*/ 1600200 h 2922588"/>
                <a:gd name="connsiteX5913" fmla="*/ 2098915 w 5984876"/>
                <a:gd name="connsiteY5913" fmla="*/ 1576626 h 2922588"/>
                <a:gd name="connsiteX5914" fmla="*/ 2103835 w 5984876"/>
                <a:gd name="connsiteY5914" fmla="*/ 1574589 h 2922588"/>
                <a:gd name="connsiteX5915" fmla="*/ 2112970 w 5984876"/>
                <a:gd name="connsiteY5915" fmla="*/ 1551459 h 2922588"/>
                <a:gd name="connsiteX5916" fmla="*/ 2116582 w 5984876"/>
                <a:gd name="connsiteY5916" fmla="*/ 1549889 h 2922588"/>
                <a:gd name="connsiteX5917" fmla="*/ 2125670 w 5984876"/>
                <a:gd name="connsiteY5917" fmla="*/ 1527414 h 2922588"/>
                <a:gd name="connsiteX5918" fmla="*/ 2129288 w 5984876"/>
                <a:gd name="connsiteY5918" fmla="*/ 1525879 h 2922588"/>
                <a:gd name="connsiteX5919" fmla="*/ 2128838 w 5984876"/>
                <a:gd name="connsiteY5919" fmla="*/ 1524794 h 2922588"/>
                <a:gd name="connsiteX5920" fmla="*/ 2138370 w 5984876"/>
                <a:gd name="connsiteY5920" fmla="*/ 1501782 h 2922588"/>
                <a:gd name="connsiteX5921" fmla="*/ 2141942 w 5984876"/>
                <a:gd name="connsiteY5921" fmla="*/ 1500302 h 2922588"/>
                <a:gd name="connsiteX5922" fmla="*/ 2141538 w 5984876"/>
                <a:gd name="connsiteY5922" fmla="*/ 1499394 h 2922588"/>
                <a:gd name="connsiteX5923" fmla="*/ 2151767 w 5984876"/>
                <a:gd name="connsiteY5923" fmla="*/ 1476382 h 2922588"/>
                <a:gd name="connsiteX5924" fmla="*/ 2159982 w 5984876"/>
                <a:gd name="connsiteY5924" fmla="*/ 1473211 h 2922588"/>
                <a:gd name="connsiteX5925" fmla="*/ 2168532 w 5984876"/>
                <a:gd name="connsiteY5925" fmla="*/ 1452570 h 2922588"/>
                <a:gd name="connsiteX5926" fmla="*/ 2172080 w 5984876"/>
                <a:gd name="connsiteY5926" fmla="*/ 1451100 h 2922588"/>
                <a:gd name="connsiteX5927" fmla="*/ 2171700 w 5984876"/>
                <a:gd name="connsiteY5927" fmla="*/ 1450182 h 2922588"/>
                <a:gd name="connsiteX5928" fmla="*/ 2181232 w 5984876"/>
                <a:gd name="connsiteY5928" fmla="*/ 1427170 h 2922588"/>
                <a:gd name="connsiteX5929" fmla="*/ 2188061 w 5984876"/>
                <a:gd name="connsiteY5929" fmla="*/ 1424341 h 2922588"/>
                <a:gd name="connsiteX5930" fmla="*/ 2187575 w 5984876"/>
                <a:gd name="connsiteY5930" fmla="*/ 1423194 h 2922588"/>
                <a:gd name="connsiteX5931" fmla="*/ 2197339 w 5984876"/>
                <a:gd name="connsiteY5931" fmla="*/ 1400182 h 2922588"/>
                <a:gd name="connsiteX5932" fmla="*/ 2203165 w 5984876"/>
                <a:gd name="connsiteY5932" fmla="*/ 1397826 h 2922588"/>
                <a:gd name="connsiteX5933" fmla="*/ 2211395 w 5984876"/>
                <a:gd name="connsiteY5933" fmla="*/ 1377957 h 2922588"/>
                <a:gd name="connsiteX5934" fmla="*/ 2218215 w 5984876"/>
                <a:gd name="connsiteY5934" fmla="*/ 1375132 h 2922588"/>
                <a:gd name="connsiteX5935" fmla="*/ 2217738 w 5984876"/>
                <a:gd name="connsiteY5935" fmla="*/ 1373981 h 2922588"/>
                <a:gd name="connsiteX5936" fmla="*/ 2227270 w 5984876"/>
                <a:gd name="connsiteY5936" fmla="*/ 1350969 h 2922588"/>
                <a:gd name="connsiteX5937" fmla="*/ 2235371 w 5984876"/>
                <a:gd name="connsiteY5937" fmla="*/ 1347613 h 2922588"/>
                <a:gd name="connsiteX5938" fmla="*/ 2243377 w 5984876"/>
                <a:gd name="connsiteY5938" fmla="*/ 1328744 h 2922588"/>
                <a:gd name="connsiteX5939" fmla="*/ 2246452 w 5984876"/>
                <a:gd name="connsiteY5939" fmla="*/ 1327501 h 2922588"/>
                <a:gd name="connsiteX5940" fmla="*/ 2246313 w 5984876"/>
                <a:gd name="connsiteY5940" fmla="*/ 1327150 h 2922588"/>
                <a:gd name="connsiteX5941" fmla="*/ 2256077 w 5984876"/>
                <a:gd name="connsiteY5941" fmla="*/ 1302454 h 2922588"/>
                <a:gd name="connsiteX5942" fmla="*/ 2265507 w 5984876"/>
                <a:gd name="connsiteY5942" fmla="*/ 1298362 h 2922588"/>
                <a:gd name="connsiteX5943" fmla="*/ 2273307 w 5984876"/>
                <a:gd name="connsiteY5943" fmla="*/ 1279532 h 2922588"/>
                <a:gd name="connsiteX5944" fmla="*/ 2280923 w 5984876"/>
                <a:gd name="connsiteY5944" fmla="*/ 1276377 h 2922588"/>
                <a:gd name="connsiteX5945" fmla="*/ 2289182 w 5984876"/>
                <a:gd name="connsiteY5945" fmla="*/ 1255951 h 2922588"/>
                <a:gd name="connsiteX5946" fmla="*/ 2297205 w 5984876"/>
                <a:gd name="connsiteY5946" fmla="*/ 1252547 h 2922588"/>
                <a:gd name="connsiteX5947" fmla="*/ 2305289 w 5984876"/>
                <a:gd name="connsiteY5947" fmla="*/ 1233495 h 2922588"/>
                <a:gd name="connsiteX5948" fmla="*/ 2314928 w 5984876"/>
                <a:gd name="connsiteY5948" fmla="*/ 1229597 h 2922588"/>
                <a:gd name="connsiteX5949" fmla="*/ 2322520 w 5984876"/>
                <a:gd name="connsiteY5949" fmla="*/ 1211270 h 2922588"/>
                <a:gd name="connsiteX5950" fmla="*/ 2328976 w 5984876"/>
                <a:gd name="connsiteY5950" fmla="*/ 1208595 h 2922588"/>
                <a:gd name="connsiteX5951" fmla="*/ 2338395 w 5984876"/>
                <a:gd name="connsiteY5951" fmla="*/ 1184747 h 2922588"/>
                <a:gd name="connsiteX5952" fmla="*/ 2350231 w 5984876"/>
                <a:gd name="connsiteY5952" fmla="*/ 1179605 h 2922588"/>
                <a:gd name="connsiteX5953" fmla="*/ 2357677 w 5984876"/>
                <a:gd name="connsiteY5953" fmla="*/ 1162057 h 2922588"/>
                <a:gd name="connsiteX5954" fmla="*/ 2366526 w 5984876"/>
                <a:gd name="connsiteY5954" fmla="*/ 1158479 h 2922588"/>
                <a:gd name="connsiteX5955" fmla="*/ 2374907 w 5984876"/>
                <a:gd name="connsiteY5955" fmla="*/ 1138245 h 2922588"/>
                <a:gd name="connsiteX5956" fmla="*/ 2383612 w 5984876"/>
                <a:gd name="connsiteY5956" fmla="*/ 1134639 h 2922588"/>
                <a:gd name="connsiteX5957" fmla="*/ 2390782 w 5984876"/>
                <a:gd name="connsiteY5957" fmla="*/ 1116485 h 2922588"/>
                <a:gd name="connsiteX5958" fmla="*/ 2402806 w 5984876"/>
                <a:gd name="connsiteY5958" fmla="*/ 1111261 h 2922588"/>
                <a:gd name="connsiteX5959" fmla="*/ 2410064 w 5984876"/>
                <a:gd name="connsiteY5959" fmla="*/ 1092904 h 2922588"/>
                <a:gd name="connsiteX5960" fmla="*/ 2421098 w 5984876"/>
                <a:gd name="connsiteY5960" fmla="*/ 1088116 h 2922588"/>
                <a:gd name="connsiteX5961" fmla="*/ 2427295 w 5984876"/>
                <a:gd name="connsiteY5961" fmla="*/ 1073157 h 2922588"/>
                <a:gd name="connsiteX5962" fmla="*/ 2438725 w 5984876"/>
                <a:gd name="connsiteY5962" fmla="*/ 1068422 h 2922588"/>
                <a:gd name="connsiteX5963" fmla="*/ 2446345 w 5984876"/>
                <a:gd name="connsiteY5963" fmla="*/ 1049577 h 2922588"/>
                <a:gd name="connsiteX5964" fmla="*/ 2454368 w 5984876"/>
                <a:gd name="connsiteY5964" fmla="*/ 1046173 h 2922588"/>
                <a:gd name="connsiteX5965" fmla="*/ 2462452 w 5984876"/>
                <a:gd name="connsiteY5965" fmla="*/ 1027120 h 2922588"/>
                <a:gd name="connsiteX5966" fmla="*/ 2476507 w 5984876"/>
                <a:gd name="connsiteY5966" fmla="*/ 1021437 h 2922588"/>
                <a:gd name="connsiteX5967" fmla="*/ 2482857 w 5984876"/>
                <a:gd name="connsiteY5967" fmla="*/ 1005360 h 2922588"/>
                <a:gd name="connsiteX5968" fmla="*/ 2495519 w 5984876"/>
                <a:gd name="connsiteY5968" fmla="*/ 999859 h 2922588"/>
                <a:gd name="connsiteX5969" fmla="*/ 2502139 w 5984876"/>
                <a:gd name="connsiteY5969" fmla="*/ 984257 h 2922588"/>
                <a:gd name="connsiteX5970" fmla="*/ 2511893 w 5984876"/>
                <a:gd name="connsiteY5970" fmla="*/ 980313 h 2922588"/>
                <a:gd name="connsiteX5971" fmla="*/ 2519835 w 5984876"/>
                <a:gd name="connsiteY5971" fmla="*/ 962032 h 2922588"/>
                <a:gd name="connsiteX5972" fmla="*/ 2532133 w 5984876"/>
                <a:gd name="connsiteY5972" fmla="*/ 957175 h 2922588"/>
                <a:gd name="connsiteX5973" fmla="*/ 2538420 w 5984876"/>
                <a:gd name="connsiteY5973" fmla="*/ 941626 h 2922588"/>
                <a:gd name="connsiteX5974" fmla="*/ 2550315 w 5984876"/>
                <a:gd name="connsiteY5974" fmla="*/ 936579 h 2922588"/>
                <a:gd name="connsiteX5975" fmla="*/ 2557702 w 5984876"/>
                <a:gd name="connsiteY5975" fmla="*/ 919169 h 2922588"/>
                <a:gd name="connsiteX5976" fmla="*/ 2572733 w 5984876"/>
                <a:gd name="connsiteY5976" fmla="*/ 913091 h 2922588"/>
                <a:gd name="connsiteX5977" fmla="*/ 2578107 w 5984876"/>
                <a:gd name="connsiteY5977" fmla="*/ 900119 h 2922588"/>
                <a:gd name="connsiteX5978" fmla="*/ 2590784 w 5984876"/>
                <a:gd name="connsiteY5978" fmla="*/ 894868 h 2922588"/>
                <a:gd name="connsiteX5979" fmla="*/ 2597157 w 5984876"/>
                <a:gd name="connsiteY5979" fmla="*/ 879482 h 2922588"/>
                <a:gd name="connsiteX5980" fmla="*/ 2609923 w 5984876"/>
                <a:gd name="connsiteY5980" fmla="*/ 874194 h 2922588"/>
                <a:gd name="connsiteX5981" fmla="*/ 2616904 w 5984876"/>
                <a:gd name="connsiteY5981" fmla="*/ 857722 h 2922588"/>
                <a:gd name="connsiteX5982" fmla="*/ 2634453 w 5984876"/>
                <a:gd name="connsiteY5982" fmla="*/ 850618 h 2922588"/>
                <a:gd name="connsiteX5983" fmla="*/ 2640020 w 5984876"/>
                <a:gd name="connsiteY5983" fmla="*/ 836851 h 2922588"/>
                <a:gd name="connsiteX5984" fmla="*/ 2653558 w 5984876"/>
                <a:gd name="connsiteY5984" fmla="*/ 831107 h 2922588"/>
                <a:gd name="connsiteX5985" fmla="*/ 2659302 w 5984876"/>
                <a:gd name="connsiteY5985" fmla="*/ 817569 h 2922588"/>
                <a:gd name="connsiteX5986" fmla="*/ 2674333 w 5984876"/>
                <a:gd name="connsiteY5986" fmla="*/ 811491 h 2922588"/>
                <a:gd name="connsiteX5987" fmla="*/ 2679707 w 5984876"/>
                <a:gd name="connsiteY5987" fmla="*/ 798519 h 2922588"/>
                <a:gd name="connsiteX5988" fmla="*/ 2692883 w 5984876"/>
                <a:gd name="connsiteY5988" fmla="*/ 793061 h 2922588"/>
                <a:gd name="connsiteX5989" fmla="*/ 2699222 w 5984876"/>
                <a:gd name="connsiteY5989" fmla="*/ 778114 h 2922588"/>
                <a:gd name="connsiteX5990" fmla="*/ 2715895 w 5984876"/>
                <a:gd name="connsiteY5990" fmla="*/ 771369 h 2922588"/>
                <a:gd name="connsiteX5991" fmla="*/ 2721214 w 5984876"/>
                <a:gd name="connsiteY5991" fmla="*/ 758832 h 2922588"/>
                <a:gd name="connsiteX5992" fmla="*/ 2736493 w 5984876"/>
                <a:gd name="connsiteY5992" fmla="*/ 752654 h 2922588"/>
                <a:gd name="connsiteX5993" fmla="*/ 2737848 w 5984876"/>
                <a:gd name="connsiteY5993" fmla="*/ 749535 h 2922588"/>
                <a:gd name="connsiteX5994" fmla="*/ 2721004 w 5984876"/>
                <a:gd name="connsiteY5994" fmla="*/ 756512 h 2922588"/>
                <a:gd name="connsiteX5995" fmla="*/ 2715974 w 5984876"/>
                <a:gd name="connsiteY5995" fmla="*/ 769233 h 2922588"/>
                <a:gd name="connsiteX5996" fmla="*/ 2699467 w 5984876"/>
                <a:gd name="connsiteY5996" fmla="*/ 776396 h 2922588"/>
                <a:gd name="connsiteX5997" fmla="*/ 2695569 w 5984876"/>
                <a:gd name="connsiteY5997" fmla="*/ 785806 h 2922588"/>
                <a:gd name="connsiteX5998" fmla="*/ 2678266 w 5984876"/>
                <a:gd name="connsiteY5998" fmla="*/ 792973 h 2922588"/>
                <a:gd name="connsiteX5999" fmla="*/ 2673344 w 5984876"/>
                <a:gd name="connsiteY5999" fmla="*/ 804856 h 2922588"/>
                <a:gd name="connsiteX6000" fmla="*/ 2660271 w 5984876"/>
                <a:gd name="connsiteY6000" fmla="*/ 810271 h 2922588"/>
                <a:gd name="connsiteX6001" fmla="*/ 2654061 w 5984876"/>
                <a:gd name="connsiteY6001" fmla="*/ 825261 h 2922588"/>
                <a:gd name="connsiteX6002" fmla="*/ 2638827 w 5984876"/>
                <a:gd name="connsiteY6002" fmla="*/ 831572 h 2922588"/>
                <a:gd name="connsiteX6003" fmla="*/ 2633192 w 5984876"/>
                <a:gd name="connsiteY6003" fmla="*/ 844543 h 2922588"/>
                <a:gd name="connsiteX6004" fmla="*/ 2616483 w 5984876"/>
                <a:gd name="connsiteY6004" fmla="*/ 851142 h 2922588"/>
                <a:gd name="connsiteX6005" fmla="*/ 2611199 w 5984876"/>
                <a:gd name="connsiteY6005" fmla="*/ 863593 h 2922588"/>
                <a:gd name="connsiteX6006" fmla="*/ 2596669 w 5984876"/>
                <a:gd name="connsiteY6006" fmla="*/ 869468 h 2922588"/>
                <a:gd name="connsiteX6007" fmla="*/ 2590794 w 5984876"/>
                <a:gd name="connsiteY6007" fmla="*/ 883998 h 2922588"/>
                <a:gd name="connsiteX6008" fmla="*/ 2578344 w 5984876"/>
                <a:gd name="connsiteY6008" fmla="*/ 889281 h 2922588"/>
                <a:gd name="connsiteX6009" fmla="*/ 2571744 w 5984876"/>
                <a:gd name="connsiteY6009" fmla="*/ 905992 h 2922588"/>
                <a:gd name="connsiteX6010" fmla="*/ 2558255 w 5984876"/>
                <a:gd name="connsiteY6010" fmla="*/ 911852 h 2922588"/>
                <a:gd name="connsiteX6011" fmla="*/ 2552461 w 5984876"/>
                <a:gd name="connsiteY6011" fmla="*/ 925506 h 2922588"/>
                <a:gd name="connsiteX6012" fmla="*/ 2538219 w 5984876"/>
                <a:gd name="connsiteY6012" fmla="*/ 931265 h 2922588"/>
                <a:gd name="connsiteX6013" fmla="*/ 2532056 w 5984876"/>
                <a:gd name="connsiteY6013" fmla="*/ 946143 h 2922588"/>
                <a:gd name="connsiteX6014" fmla="*/ 2518586 w 5984876"/>
                <a:gd name="connsiteY6014" fmla="*/ 951723 h 2922588"/>
                <a:gd name="connsiteX6015" fmla="*/ 2513006 w 5984876"/>
                <a:gd name="connsiteY6015" fmla="*/ 965193 h 2922588"/>
                <a:gd name="connsiteX6016" fmla="*/ 2499670 w 5984876"/>
                <a:gd name="connsiteY6016" fmla="*/ 970717 h 2922588"/>
                <a:gd name="connsiteX6017" fmla="*/ 2492369 w 5984876"/>
                <a:gd name="connsiteY6017" fmla="*/ 988773 h 2922588"/>
                <a:gd name="connsiteX6018" fmla="*/ 2478947 w 5984876"/>
                <a:gd name="connsiteY6018" fmla="*/ 994469 h 2922588"/>
                <a:gd name="connsiteX6019" fmla="*/ 2473319 w 5984876"/>
                <a:gd name="connsiteY6019" fmla="*/ 1008056 h 2922588"/>
                <a:gd name="connsiteX6020" fmla="*/ 2461366 w 5984876"/>
                <a:gd name="connsiteY6020" fmla="*/ 1013007 h 2922588"/>
                <a:gd name="connsiteX6021" fmla="*/ 2454036 w 5984876"/>
                <a:gd name="connsiteY6021" fmla="*/ 1030281 h 2922588"/>
                <a:gd name="connsiteX6022" fmla="*/ 2440727 w 5984876"/>
                <a:gd name="connsiteY6022" fmla="*/ 1035663 h 2922588"/>
                <a:gd name="connsiteX6023" fmla="*/ 2433631 w 5984876"/>
                <a:gd name="connsiteY6023" fmla="*/ 1053630 h 2922588"/>
                <a:gd name="connsiteX6024" fmla="*/ 2424129 w 5984876"/>
                <a:gd name="connsiteY6024" fmla="*/ 1057758 h 2922588"/>
                <a:gd name="connsiteX6025" fmla="*/ 2417756 w 5984876"/>
                <a:gd name="connsiteY6025" fmla="*/ 1073144 h 2922588"/>
                <a:gd name="connsiteX6026" fmla="*/ 2406271 w 5984876"/>
                <a:gd name="connsiteY6026" fmla="*/ 1077901 h 2922588"/>
                <a:gd name="connsiteX6027" fmla="*/ 2398474 w 5984876"/>
                <a:gd name="connsiteY6027" fmla="*/ 1096724 h 2922588"/>
                <a:gd name="connsiteX6028" fmla="*/ 2385071 w 5984876"/>
                <a:gd name="connsiteY6028" fmla="*/ 1102276 h 2922588"/>
                <a:gd name="connsiteX6029" fmla="*/ 2378069 w 5984876"/>
                <a:gd name="connsiteY6029" fmla="*/ 1119181 h 2922588"/>
                <a:gd name="connsiteX6030" fmla="*/ 2369792 w 5984876"/>
                <a:gd name="connsiteY6030" fmla="*/ 1122609 h 2922588"/>
                <a:gd name="connsiteX6031" fmla="*/ 2362194 w 5984876"/>
                <a:gd name="connsiteY6031" fmla="*/ 1142296 h 2922588"/>
                <a:gd name="connsiteX6032" fmla="*/ 2353502 w 5984876"/>
                <a:gd name="connsiteY6032" fmla="*/ 1146160 h 2922588"/>
                <a:gd name="connsiteX6033" fmla="*/ 2345621 w 5984876"/>
                <a:gd name="connsiteY6033" fmla="*/ 1164755 h 2922588"/>
                <a:gd name="connsiteX6034" fmla="*/ 2331375 w 5984876"/>
                <a:gd name="connsiteY6034" fmla="*/ 1170522 h 2922588"/>
                <a:gd name="connsiteX6035" fmla="*/ 2325681 w 5984876"/>
                <a:gd name="connsiteY6035" fmla="*/ 1184269 h 2922588"/>
                <a:gd name="connsiteX6036" fmla="*/ 2318424 w 5984876"/>
                <a:gd name="connsiteY6036" fmla="*/ 1187275 h 2922588"/>
                <a:gd name="connsiteX6037" fmla="*/ 2309806 w 5984876"/>
                <a:gd name="connsiteY6037" fmla="*/ 1208081 h 2922588"/>
                <a:gd name="connsiteX6038" fmla="*/ 2302576 w 5984876"/>
                <a:gd name="connsiteY6038" fmla="*/ 1211076 h 2922588"/>
                <a:gd name="connsiteX6039" fmla="*/ 2293699 w 5984876"/>
                <a:gd name="connsiteY6039" fmla="*/ 1233017 h 2922588"/>
                <a:gd name="connsiteX6040" fmla="*/ 2284996 w 5984876"/>
                <a:gd name="connsiteY6040" fmla="*/ 1236708 h 2922588"/>
                <a:gd name="connsiteX6041" fmla="*/ 2276469 w 5984876"/>
                <a:gd name="connsiteY6041" fmla="*/ 1257294 h 2922588"/>
                <a:gd name="connsiteX6042" fmla="*/ 2268318 w 5984876"/>
                <a:gd name="connsiteY6042" fmla="*/ 1260670 h 2922588"/>
                <a:gd name="connsiteX6043" fmla="*/ 2260130 w 5984876"/>
                <a:gd name="connsiteY6043" fmla="*/ 1279519 h 2922588"/>
                <a:gd name="connsiteX6044" fmla="*/ 2253037 w 5984876"/>
                <a:gd name="connsiteY6044" fmla="*/ 1282320 h 2922588"/>
                <a:gd name="connsiteX6045" fmla="*/ 2244021 w 5984876"/>
                <a:gd name="connsiteY6045" fmla="*/ 1303098 h 2922588"/>
                <a:gd name="connsiteX6046" fmla="*/ 2235097 w 5984876"/>
                <a:gd name="connsiteY6046" fmla="*/ 1306627 h 2922588"/>
                <a:gd name="connsiteX6047" fmla="*/ 2227256 w 5984876"/>
                <a:gd name="connsiteY6047" fmla="*/ 1325556 h 2922588"/>
                <a:gd name="connsiteX6048" fmla="*/ 2220438 w 5984876"/>
                <a:gd name="connsiteY6048" fmla="*/ 1328380 h 2922588"/>
                <a:gd name="connsiteX6049" fmla="*/ 2211381 w 5984876"/>
                <a:gd name="connsiteY6049" fmla="*/ 1351846 h 2922588"/>
                <a:gd name="connsiteX6050" fmla="*/ 2203518 w 5984876"/>
                <a:gd name="connsiteY6050" fmla="*/ 1355341 h 2922588"/>
                <a:gd name="connsiteX6051" fmla="*/ 2195274 w 5984876"/>
                <a:gd name="connsiteY6051" fmla="*/ 1374768 h 2922588"/>
                <a:gd name="connsiteX6052" fmla="*/ 2185636 w 5984876"/>
                <a:gd name="connsiteY6052" fmla="*/ 1378665 h 2922588"/>
                <a:gd name="connsiteX6053" fmla="*/ 2178044 w 5984876"/>
                <a:gd name="connsiteY6053" fmla="*/ 1396993 h 2922588"/>
                <a:gd name="connsiteX6054" fmla="*/ 2173934 w 5984876"/>
                <a:gd name="connsiteY6054" fmla="*/ 1398695 h 2922588"/>
                <a:gd name="connsiteX6055" fmla="*/ 2174876 w 5984876"/>
                <a:gd name="connsiteY6055" fmla="*/ 1400969 h 2922588"/>
                <a:gd name="connsiteX6056" fmla="*/ 2165344 w 5984876"/>
                <a:gd name="connsiteY6056" fmla="*/ 1423981 h 2922588"/>
                <a:gd name="connsiteX6057" fmla="*/ 2157294 w 5984876"/>
                <a:gd name="connsiteY6057" fmla="*/ 1427316 h 2922588"/>
                <a:gd name="connsiteX6058" fmla="*/ 2149469 w 5984876"/>
                <a:gd name="connsiteY6058" fmla="*/ 1446206 h 2922588"/>
                <a:gd name="connsiteX6059" fmla="*/ 2145340 w 5984876"/>
                <a:gd name="connsiteY6059" fmla="*/ 1447917 h 2922588"/>
                <a:gd name="connsiteX6060" fmla="*/ 2146301 w 5984876"/>
                <a:gd name="connsiteY6060" fmla="*/ 1450182 h 2922588"/>
                <a:gd name="connsiteX6061" fmla="*/ 2136536 w 5984876"/>
                <a:gd name="connsiteY6061" fmla="*/ 1473194 h 2922588"/>
                <a:gd name="connsiteX6062" fmla="*/ 2128477 w 5984876"/>
                <a:gd name="connsiteY6062" fmla="*/ 1476453 h 2922588"/>
                <a:gd name="connsiteX6063" fmla="*/ 2119306 w 5984876"/>
                <a:gd name="connsiteY6063" fmla="*/ 1498594 h 2922588"/>
                <a:gd name="connsiteX6064" fmla="*/ 2115882 w 5984876"/>
                <a:gd name="connsiteY6064" fmla="*/ 1500012 h 2922588"/>
                <a:gd name="connsiteX6065" fmla="*/ 2106606 w 5984876"/>
                <a:gd name="connsiteY6065" fmla="*/ 1522406 h 2922588"/>
                <a:gd name="connsiteX6066" fmla="*/ 2103051 w 5984876"/>
                <a:gd name="connsiteY6066" fmla="*/ 1523879 h 2922588"/>
                <a:gd name="connsiteX6067" fmla="*/ 2103439 w 5984876"/>
                <a:gd name="connsiteY6067" fmla="*/ 1524794 h 2922588"/>
                <a:gd name="connsiteX6068" fmla="*/ 2093674 w 5984876"/>
                <a:gd name="connsiteY6068" fmla="*/ 1547806 h 2922588"/>
                <a:gd name="connsiteX6069" fmla="*/ 2085952 w 5984876"/>
                <a:gd name="connsiteY6069" fmla="*/ 1550929 h 2922588"/>
                <a:gd name="connsiteX6070" fmla="*/ 2085976 w 5984876"/>
                <a:gd name="connsiteY6070" fmla="*/ 1550988 h 2922588"/>
                <a:gd name="connsiteX6071" fmla="*/ 2076444 w 5984876"/>
                <a:gd name="connsiteY6071" fmla="*/ 1574561 h 2922588"/>
                <a:gd name="connsiteX6072" fmla="*/ 2073128 w 5984876"/>
                <a:gd name="connsiteY6072" fmla="*/ 1575968 h 2922588"/>
                <a:gd name="connsiteX6073" fmla="*/ 2063744 w 5984876"/>
                <a:gd name="connsiteY6073" fmla="*/ 1599729 h 2922588"/>
                <a:gd name="connsiteX6074" fmla="*/ 2060132 w 5984876"/>
                <a:gd name="connsiteY6074" fmla="*/ 1601298 h 2922588"/>
                <a:gd name="connsiteX6075" fmla="*/ 2051044 w 5984876"/>
                <a:gd name="connsiteY6075" fmla="*/ 1623773 h 2922588"/>
                <a:gd name="connsiteX6076" fmla="*/ 2047418 w 5984876"/>
                <a:gd name="connsiteY6076" fmla="*/ 1625312 h 2922588"/>
                <a:gd name="connsiteX6077" fmla="*/ 2047877 w 5984876"/>
                <a:gd name="connsiteY6077" fmla="*/ 1626394 h 2922588"/>
                <a:gd name="connsiteX6078" fmla="*/ 2038112 w 5984876"/>
                <a:gd name="connsiteY6078" fmla="*/ 1649406 h 2922588"/>
                <a:gd name="connsiteX6079" fmla="*/ 2035810 w 5984876"/>
                <a:gd name="connsiteY6079" fmla="*/ 1650337 h 2922588"/>
                <a:gd name="connsiteX6080" fmla="*/ 2036765 w 5984876"/>
                <a:gd name="connsiteY6080" fmla="*/ 1652588 h 2922588"/>
                <a:gd name="connsiteX6081" fmla="*/ 2026768 w 5984876"/>
                <a:gd name="connsiteY6081" fmla="*/ 1676161 h 2922588"/>
                <a:gd name="connsiteX6082" fmla="*/ 2023523 w 5984876"/>
                <a:gd name="connsiteY6082" fmla="*/ 1677474 h 2922588"/>
                <a:gd name="connsiteX6083" fmla="*/ 2024064 w 5984876"/>
                <a:gd name="connsiteY6083" fmla="*/ 1678781 h 2922588"/>
                <a:gd name="connsiteX6084" fmla="*/ 2014532 w 5984876"/>
                <a:gd name="connsiteY6084" fmla="*/ 1701793 h 2922588"/>
                <a:gd name="connsiteX6085" fmla="*/ 2010716 w 5984876"/>
                <a:gd name="connsiteY6085" fmla="*/ 1703373 h 2922588"/>
                <a:gd name="connsiteX6086" fmla="*/ 2011364 w 5984876"/>
                <a:gd name="connsiteY6086" fmla="*/ 1704975 h 2922588"/>
                <a:gd name="connsiteX6087" fmla="*/ 2001832 w 5984876"/>
                <a:gd name="connsiteY6087" fmla="*/ 1728548 h 2922588"/>
                <a:gd name="connsiteX6088" fmla="*/ 1998205 w 5984876"/>
                <a:gd name="connsiteY6088" fmla="*/ 1730087 h 2922588"/>
                <a:gd name="connsiteX6089" fmla="*/ 1998664 w 5984876"/>
                <a:gd name="connsiteY6089" fmla="*/ 1731169 h 2922588"/>
                <a:gd name="connsiteX6090" fmla="*/ 1988899 w 5984876"/>
                <a:gd name="connsiteY6090" fmla="*/ 1754181 h 2922588"/>
                <a:gd name="connsiteX6091" fmla="*/ 1986141 w 5984876"/>
                <a:gd name="connsiteY6091" fmla="*/ 1755296 h 2922588"/>
                <a:gd name="connsiteX6092" fmla="*/ 1987551 w 5984876"/>
                <a:gd name="connsiteY6092" fmla="*/ 1758950 h 2922588"/>
                <a:gd name="connsiteX6093" fmla="*/ 1978019 w 5984876"/>
                <a:gd name="connsiteY6093" fmla="*/ 1783646 h 2922588"/>
                <a:gd name="connsiteX6094" fmla="*/ 1974264 w 5984876"/>
                <a:gd name="connsiteY6094" fmla="*/ 1785315 h 2922588"/>
                <a:gd name="connsiteX6095" fmla="*/ 1974851 w 5984876"/>
                <a:gd name="connsiteY6095" fmla="*/ 1786732 h 2922588"/>
                <a:gd name="connsiteX6096" fmla="*/ 1965319 w 5984876"/>
                <a:gd name="connsiteY6096" fmla="*/ 1809744 h 2922588"/>
                <a:gd name="connsiteX6097" fmla="*/ 1964223 w 5984876"/>
                <a:gd name="connsiteY6097" fmla="*/ 1810198 h 2922588"/>
                <a:gd name="connsiteX6098" fmla="*/ 1965326 w 5984876"/>
                <a:gd name="connsiteY6098" fmla="*/ 1812926 h 2922588"/>
                <a:gd name="connsiteX6099" fmla="*/ 1955794 w 5984876"/>
                <a:gd name="connsiteY6099" fmla="*/ 1836499 h 2922588"/>
                <a:gd name="connsiteX6100" fmla="*/ 1954840 w 5984876"/>
                <a:gd name="connsiteY6100" fmla="*/ 1836904 h 2922588"/>
                <a:gd name="connsiteX6101" fmla="*/ 1955802 w 5984876"/>
                <a:gd name="connsiteY6101" fmla="*/ 1839119 h 2922588"/>
                <a:gd name="connsiteX6102" fmla="*/ 1945805 w 5984876"/>
                <a:gd name="connsiteY6102" fmla="*/ 1862131 h 2922588"/>
                <a:gd name="connsiteX6103" fmla="*/ 1941836 w 5984876"/>
                <a:gd name="connsiteY6103" fmla="*/ 1863698 h 2922588"/>
                <a:gd name="connsiteX6104" fmla="*/ 1943102 w 5984876"/>
                <a:gd name="connsiteY6104" fmla="*/ 1866900 h 2922588"/>
                <a:gd name="connsiteX6105" fmla="*/ 1933337 w 5984876"/>
                <a:gd name="connsiteY6105" fmla="*/ 1891596 h 2922588"/>
                <a:gd name="connsiteX6106" fmla="*/ 1931111 w 5984876"/>
                <a:gd name="connsiteY6106" fmla="*/ 1892562 h 2922588"/>
                <a:gd name="connsiteX6107" fmla="*/ 1931989 w 5984876"/>
                <a:gd name="connsiteY6107" fmla="*/ 1894682 h 2922588"/>
                <a:gd name="connsiteX6108" fmla="*/ 1922457 w 5984876"/>
                <a:gd name="connsiteY6108" fmla="*/ 1917694 h 2922588"/>
                <a:gd name="connsiteX6109" fmla="*/ 1921360 w 5984876"/>
                <a:gd name="connsiteY6109" fmla="*/ 1918149 h 2922588"/>
                <a:gd name="connsiteX6110" fmla="*/ 1922463 w 5984876"/>
                <a:gd name="connsiteY6110" fmla="*/ 1920875 h 2922588"/>
                <a:gd name="connsiteX6111" fmla="*/ 1912931 w 5984876"/>
                <a:gd name="connsiteY6111" fmla="*/ 1944449 h 2922588"/>
                <a:gd name="connsiteX6112" fmla="*/ 1910895 w 5984876"/>
                <a:gd name="connsiteY6112" fmla="*/ 1945313 h 2922588"/>
                <a:gd name="connsiteX6113" fmla="*/ 1912938 w 5984876"/>
                <a:gd name="connsiteY6113" fmla="*/ 1950244 h 2922588"/>
                <a:gd name="connsiteX6114" fmla="*/ 1903406 w 5984876"/>
                <a:gd name="connsiteY6114" fmla="*/ 1973256 h 2922588"/>
                <a:gd name="connsiteX6115" fmla="*/ 1902007 w 5984876"/>
                <a:gd name="connsiteY6115" fmla="*/ 1973836 h 2922588"/>
                <a:gd name="connsiteX6116" fmla="*/ 1903413 w 5984876"/>
                <a:gd name="connsiteY6116" fmla="*/ 1977231 h 2922588"/>
                <a:gd name="connsiteX6117" fmla="*/ 1893881 w 5984876"/>
                <a:gd name="connsiteY6117" fmla="*/ 2000243 h 2922588"/>
                <a:gd name="connsiteX6118" fmla="*/ 1891880 w 5984876"/>
                <a:gd name="connsiteY6118" fmla="*/ 2001072 h 2922588"/>
                <a:gd name="connsiteX6119" fmla="*/ 1893889 w 5984876"/>
                <a:gd name="connsiteY6119" fmla="*/ 2005806 h 2922588"/>
                <a:gd name="connsiteX6120" fmla="*/ 1884988 w 5984876"/>
                <a:gd name="connsiteY6120" fmla="*/ 2026782 h 2922588"/>
                <a:gd name="connsiteX6121" fmla="*/ 1887539 w 5984876"/>
                <a:gd name="connsiteY6121" fmla="*/ 2032794 h 2922588"/>
                <a:gd name="connsiteX6122" fmla="*/ 1877774 w 5984876"/>
                <a:gd name="connsiteY6122" fmla="*/ 2055806 h 2922588"/>
                <a:gd name="connsiteX6123" fmla="*/ 1874646 w 5984876"/>
                <a:gd name="connsiteY6123" fmla="*/ 2057071 h 2922588"/>
                <a:gd name="connsiteX6124" fmla="*/ 1876426 w 5984876"/>
                <a:gd name="connsiteY6124" fmla="*/ 2061369 h 2922588"/>
                <a:gd name="connsiteX6125" fmla="*/ 1867605 w 5984876"/>
                <a:gd name="connsiteY6125" fmla="*/ 2082665 h 2922588"/>
                <a:gd name="connsiteX6126" fmla="*/ 1870077 w 5984876"/>
                <a:gd name="connsiteY6126" fmla="*/ 2088356 h 2922588"/>
                <a:gd name="connsiteX6127" fmla="*/ 1860080 w 5984876"/>
                <a:gd name="connsiteY6127" fmla="*/ 2111368 h 2922588"/>
                <a:gd name="connsiteX6128" fmla="*/ 1858505 w 5984876"/>
                <a:gd name="connsiteY6128" fmla="*/ 2111990 h 2922588"/>
                <a:gd name="connsiteX6129" fmla="*/ 1860551 w 5984876"/>
                <a:gd name="connsiteY6129" fmla="*/ 2116931 h 2922588"/>
                <a:gd name="connsiteX6130" fmla="*/ 1851129 w 5984876"/>
                <a:gd name="connsiteY6130" fmla="*/ 2139678 h 2922588"/>
                <a:gd name="connsiteX6131" fmla="*/ 1854201 w 5984876"/>
                <a:gd name="connsiteY6131" fmla="*/ 2147094 h 2922588"/>
                <a:gd name="connsiteX6132" fmla="*/ 1844669 w 5984876"/>
                <a:gd name="connsiteY6132" fmla="*/ 2170106 h 2922588"/>
                <a:gd name="connsiteX6133" fmla="*/ 1843814 w 5984876"/>
                <a:gd name="connsiteY6133" fmla="*/ 2170460 h 2922588"/>
                <a:gd name="connsiteX6134" fmla="*/ 1844677 w 5984876"/>
                <a:gd name="connsiteY6134" fmla="*/ 2172494 h 2922588"/>
                <a:gd name="connsiteX6135" fmla="*/ 1835103 w 5984876"/>
                <a:gd name="connsiteY6135" fmla="*/ 2195057 h 2922588"/>
                <a:gd name="connsiteX6136" fmla="*/ 1838327 w 5984876"/>
                <a:gd name="connsiteY6136" fmla="*/ 2202656 h 2922588"/>
                <a:gd name="connsiteX6137" fmla="*/ 1828562 w 5984876"/>
                <a:gd name="connsiteY6137" fmla="*/ 2225668 h 2922588"/>
                <a:gd name="connsiteX6138" fmla="*/ 1827923 w 5984876"/>
                <a:gd name="connsiteY6138" fmla="*/ 2225927 h 2922588"/>
                <a:gd name="connsiteX6139" fmla="*/ 1830389 w 5984876"/>
                <a:gd name="connsiteY6139" fmla="*/ 2232025 h 2922588"/>
                <a:gd name="connsiteX6140" fmla="*/ 1821243 w 5984876"/>
                <a:gd name="connsiteY6140" fmla="*/ 2254644 h 2922588"/>
                <a:gd name="connsiteX6141" fmla="*/ 1824039 w 5984876"/>
                <a:gd name="connsiteY6141" fmla="*/ 2261394 h 2922588"/>
                <a:gd name="connsiteX6142" fmla="*/ 1814817 w 5984876"/>
                <a:gd name="connsiteY6142" fmla="*/ 2283659 h 2922588"/>
                <a:gd name="connsiteX6143" fmla="*/ 1817689 w 5984876"/>
                <a:gd name="connsiteY6143" fmla="*/ 2290763 h 2922588"/>
                <a:gd name="connsiteX6144" fmla="*/ 1808926 w 5984876"/>
                <a:gd name="connsiteY6144" fmla="*/ 2312435 h 2922588"/>
                <a:gd name="connsiteX6145" fmla="*/ 1811339 w 5984876"/>
                <a:gd name="connsiteY6145" fmla="*/ 2318545 h 2922588"/>
                <a:gd name="connsiteX6146" fmla="*/ 1802463 w 5984876"/>
                <a:gd name="connsiteY6146" fmla="*/ 2341020 h 2922588"/>
                <a:gd name="connsiteX6147" fmla="*/ 1804989 w 5984876"/>
                <a:gd name="connsiteY6147" fmla="*/ 2347119 h 2922588"/>
                <a:gd name="connsiteX6148" fmla="*/ 1797483 w 5984876"/>
                <a:gd name="connsiteY6148" fmla="*/ 2365239 h 2922588"/>
                <a:gd name="connsiteX6149" fmla="*/ 1801814 w 5984876"/>
                <a:gd name="connsiteY6149" fmla="*/ 2375694 h 2922588"/>
                <a:gd name="connsiteX6150" fmla="*/ 1792355 w 5984876"/>
                <a:gd name="connsiteY6150" fmla="*/ 2398530 h 2922588"/>
                <a:gd name="connsiteX6151" fmla="*/ 1795464 w 5984876"/>
                <a:gd name="connsiteY6151" fmla="*/ 2405857 h 2922588"/>
                <a:gd name="connsiteX6152" fmla="*/ 1787814 w 5984876"/>
                <a:gd name="connsiteY6152" fmla="*/ 2423886 h 2922588"/>
                <a:gd name="connsiteX6153" fmla="*/ 1792289 w 5984876"/>
                <a:gd name="connsiteY6153" fmla="*/ 2434432 h 2922588"/>
                <a:gd name="connsiteX6154" fmla="*/ 1782524 w 5984876"/>
                <a:gd name="connsiteY6154" fmla="*/ 2457444 h 2922588"/>
                <a:gd name="connsiteX6155" fmla="*/ 1782421 w 5984876"/>
                <a:gd name="connsiteY6155" fmla="*/ 2457486 h 2922588"/>
                <a:gd name="connsiteX6156" fmla="*/ 1785939 w 5984876"/>
                <a:gd name="connsiteY6156" fmla="*/ 2466182 h 2922588"/>
                <a:gd name="connsiteX6157" fmla="*/ 1777700 w 5984876"/>
                <a:gd name="connsiteY6157" fmla="*/ 2486545 h 2922588"/>
                <a:gd name="connsiteX6158" fmla="*/ 1781176 w 5984876"/>
                <a:gd name="connsiteY6158" fmla="*/ 2495550 h 2922588"/>
                <a:gd name="connsiteX6159" fmla="*/ 1773460 w 5984876"/>
                <a:gd name="connsiteY6159" fmla="*/ 2515542 h 2922588"/>
                <a:gd name="connsiteX6160" fmla="*/ 1778001 w 5984876"/>
                <a:gd name="connsiteY6160" fmla="*/ 2526506 h 2922588"/>
                <a:gd name="connsiteX6161" fmla="*/ 1770385 w 5984876"/>
                <a:gd name="connsiteY6161" fmla="*/ 2544892 h 2922588"/>
                <a:gd name="connsiteX6162" fmla="*/ 1774826 w 5984876"/>
                <a:gd name="connsiteY6162" fmla="*/ 2555875 h 2922588"/>
                <a:gd name="connsiteX6163" fmla="*/ 1767145 w 5984876"/>
                <a:gd name="connsiteY6163" fmla="*/ 2574870 h 2922588"/>
                <a:gd name="connsiteX6164" fmla="*/ 1771652 w 5984876"/>
                <a:gd name="connsiteY6164" fmla="*/ 2585244 h 2922588"/>
                <a:gd name="connsiteX6165" fmla="*/ 1763631 w 5984876"/>
                <a:gd name="connsiteY6165" fmla="*/ 2603708 h 2922588"/>
                <a:gd name="connsiteX6166" fmla="*/ 1768476 w 5984876"/>
                <a:gd name="connsiteY6166" fmla="*/ 2615406 h 2922588"/>
                <a:gd name="connsiteX6167" fmla="*/ 1760970 w 5984876"/>
                <a:gd name="connsiteY6167" fmla="*/ 2633526 h 2922588"/>
                <a:gd name="connsiteX6168" fmla="*/ 1765301 w 5984876"/>
                <a:gd name="connsiteY6168" fmla="*/ 2643981 h 2922588"/>
                <a:gd name="connsiteX6169" fmla="*/ 1756809 w 5984876"/>
                <a:gd name="connsiteY6169" fmla="*/ 2664482 h 2922588"/>
                <a:gd name="connsiteX6170" fmla="*/ 1762126 w 5984876"/>
                <a:gd name="connsiteY6170" fmla="*/ 2677319 h 2922588"/>
                <a:gd name="connsiteX6171" fmla="*/ 1754510 w 5984876"/>
                <a:gd name="connsiteY6171" fmla="*/ 2695705 h 2922588"/>
                <a:gd name="connsiteX6172" fmla="*/ 1758951 w 5984876"/>
                <a:gd name="connsiteY6172" fmla="*/ 2706688 h 2922588"/>
                <a:gd name="connsiteX6173" fmla="*/ 1752942 w 5984876"/>
                <a:gd name="connsiteY6173" fmla="*/ 2721549 h 2922588"/>
                <a:gd name="connsiteX6174" fmla="*/ 1758951 w 5984876"/>
                <a:gd name="connsiteY6174" fmla="*/ 2736056 h 2922588"/>
                <a:gd name="connsiteX6175" fmla="*/ 1751123 w 5984876"/>
                <a:gd name="connsiteY6175" fmla="*/ 2754955 h 2922588"/>
                <a:gd name="connsiteX6176" fmla="*/ 1755776 w 5984876"/>
                <a:gd name="connsiteY6176" fmla="*/ 2767012 h 2922588"/>
                <a:gd name="connsiteX6177" fmla="*/ 1749591 w 5984876"/>
                <a:gd name="connsiteY6177" fmla="*/ 2783036 h 2922588"/>
                <a:gd name="connsiteX6178" fmla="*/ 1755776 w 5984876"/>
                <a:gd name="connsiteY6178" fmla="*/ 2797969 h 2922588"/>
                <a:gd name="connsiteX6179" fmla="*/ 1749529 w 5984876"/>
                <a:gd name="connsiteY6179" fmla="*/ 2813050 h 2922588"/>
                <a:gd name="connsiteX6180" fmla="*/ 1755776 w 5984876"/>
                <a:gd name="connsiteY6180" fmla="*/ 2828131 h 2922588"/>
                <a:gd name="connsiteX6181" fmla="*/ 1749200 w 5984876"/>
                <a:gd name="connsiteY6181" fmla="*/ 2844006 h 2922588"/>
                <a:gd name="connsiteX6182" fmla="*/ 1755776 w 5984876"/>
                <a:gd name="connsiteY6182" fmla="*/ 2859881 h 2922588"/>
                <a:gd name="connsiteX6183" fmla="*/ 1749529 w 5984876"/>
                <a:gd name="connsiteY6183" fmla="*/ 2874963 h 2922588"/>
                <a:gd name="connsiteX6184" fmla="*/ 1755776 w 5984876"/>
                <a:gd name="connsiteY6184" fmla="*/ 2890044 h 2922588"/>
                <a:gd name="connsiteX6185" fmla="*/ 1723232 w 5984876"/>
                <a:gd name="connsiteY6185" fmla="*/ 2922588 h 2922588"/>
                <a:gd name="connsiteX6186" fmla="*/ 1690688 w 5984876"/>
                <a:gd name="connsiteY6186" fmla="*/ 2890044 h 2922588"/>
                <a:gd name="connsiteX6187" fmla="*/ 1696935 w 5984876"/>
                <a:gd name="connsiteY6187" fmla="*/ 2874963 h 2922588"/>
                <a:gd name="connsiteX6188" fmla="*/ 1690688 w 5984876"/>
                <a:gd name="connsiteY6188" fmla="*/ 2859881 h 2922588"/>
                <a:gd name="connsiteX6189" fmla="*/ 1697263 w 5984876"/>
                <a:gd name="connsiteY6189" fmla="*/ 2844006 h 2922588"/>
                <a:gd name="connsiteX6190" fmla="*/ 1690688 w 5984876"/>
                <a:gd name="connsiteY6190" fmla="*/ 2828131 h 2922588"/>
                <a:gd name="connsiteX6191" fmla="*/ 1696934 w 5984876"/>
                <a:gd name="connsiteY6191" fmla="*/ 2813050 h 2922588"/>
                <a:gd name="connsiteX6192" fmla="*/ 1690688 w 5984876"/>
                <a:gd name="connsiteY6192" fmla="*/ 2797969 h 2922588"/>
                <a:gd name="connsiteX6193" fmla="*/ 1696873 w 5984876"/>
                <a:gd name="connsiteY6193" fmla="*/ 2783036 h 2922588"/>
                <a:gd name="connsiteX6194" fmla="*/ 1690688 w 5984876"/>
                <a:gd name="connsiteY6194" fmla="*/ 2767012 h 2922588"/>
                <a:gd name="connsiteX6195" fmla="*/ 1698404 w 5984876"/>
                <a:gd name="connsiteY6195" fmla="*/ 2747020 h 2922588"/>
                <a:gd name="connsiteX6196" fmla="*/ 1693863 w 5984876"/>
                <a:gd name="connsiteY6196" fmla="*/ 2736056 h 2922588"/>
                <a:gd name="connsiteX6197" fmla="*/ 1699872 w 5984876"/>
                <a:gd name="connsiteY6197" fmla="*/ 2721549 h 2922588"/>
                <a:gd name="connsiteX6198" fmla="*/ 1693863 w 5984876"/>
                <a:gd name="connsiteY6198" fmla="*/ 2706688 h 2922588"/>
                <a:gd name="connsiteX6199" fmla="*/ 1701440 w 5984876"/>
                <a:gd name="connsiteY6199" fmla="*/ 2687948 h 2922588"/>
                <a:gd name="connsiteX6200" fmla="*/ 1697038 w 5984876"/>
                <a:gd name="connsiteY6200" fmla="*/ 2677319 h 2922588"/>
                <a:gd name="connsiteX6201" fmla="*/ 1705530 w 5984876"/>
                <a:gd name="connsiteY6201" fmla="*/ 2656817 h 2922588"/>
                <a:gd name="connsiteX6202" fmla="*/ 1700213 w 5984876"/>
                <a:gd name="connsiteY6202" fmla="*/ 2643981 h 2922588"/>
                <a:gd name="connsiteX6203" fmla="*/ 1707718 w 5984876"/>
                <a:gd name="connsiteY6203" fmla="*/ 2625861 h 2922588"/>
                <a:gd name="connsiteX6204" fmla="*/ 1703388 w 5984876"/>
                <a:gd name="connsiteY6204" fmla="*/ 2615406 h 2922588"/>
                <a:gd name="connsiteX6205" fmla="*/ 1709783 w 5984876"/>
                <a:gd name="connsiteY6205" fmla="*/ 2599966 h 2922588"/>
                <a:gd name="connsiteX6206" fmla="*/ 1703388 w 5984876"/>
                <a:gd name="connsiteY6206" fmla="*/ 2585244 h 2922588"/>
                <a:gd name="connsiteX6207" fmla="*/ 1712827 w 5984876"/>
                <a:gd name="connsiteY6207" fmla="*/ 2563515 h 2922588"/>
                <a:gd name="connsiteX6208" fmla="*/ 1709738 w 5984876"/>
                <a:gd name="connsiteY6208" fmla="*/ 2555875 h 2922588"/>
                <a:gd name="connsiteX6209" fmla="*/ 1717315 w 5984876"/>
                <a:gd name="connsiteY6209" fmla="*/ 2537134 h 2922588"/>
                <a:gd name="connsiteX6210" fmla="*/ 1712913 w 5984876"/>
                <a:gd name="connsiteY6210" fmla="*/ 2526506 h 2922588"/>
                <a:gd name="connsiteX6211" fmla="*/ 1720741 w 5984876"/>
                <a:gd name="connsiteY6211" fmla="*/ 2507606 h 2922588"/>
                <a:gd name="connsiteX6212" fmla="*/ 1716088 w 5984876"/>
                <a:gd name="connsiteY6212" fmla="*/ 2495550 h 2922588"/>
                <a:gd name="connsiteX6213" fmla="*/ 1723439 w 5984876"/>
                <a:gd name="connsiteY6213" fmla="*/ 2476504 h 2922588"/>
                <a:gd name="connsiteX6214" fmla="*/ 1719263 w 5984876"/>
                <a:gd name="connsiteY6214" fmla="*/ 2466182 h 2922588"/>
                <a:gd name="connsiteX6215" fmla="*/ 1728938 w 5984876"/>
                <a:gd name="connsiteY6215" fmla="*/ 2442268 h 2922588"/>
                <a:gd name="connsiteX6216" fmla="*/ 1725613 w 5984876"/>
                <a:gd name="connsiteY6216" fmla="*/ 2434432 h 2922588"/>
                <a:gd name="connsiteX6217" fmla="*/ 1733263 w 5984876"/>
                <a:gd name="connsiteY6217" fmla="*/ 2416403 h 2922588"/>
                <a:gd name="connsiteX6218" fmla="*/ 1728788 w 5984876"/>
                <a:gd name="connsiteY6218" fmla="*/ 2405857 h 2922588"/>
                <a:gd name="connsiteX6219" fmla="*/ 1738552 w 5984876"/>
                <a:gd name="connsiteY6219" fmla="*/ 2382845 h 2922588"/>
                <a:gd name="connsiteX6220" fmla="*/ 1739525 w 5984876"/>
                <a:gd name="connsiteY6220" fmla="*/ 2382451 h 2922588"/>
                <a:gd name="connsiteX6221" fmla="*/ 1736726 w 5984876"/>
                <a:gd name="connsiteY6221" fmla="*/ 2375694 h 2922588"/>
                <a:gd name="connsiteX6222" fmla="*/ 1744231 w 5984876"/>
                <a:gd name="connsiteY6222" fmla="*/ 2357574 h 2922588"/>
                <a:gd name="connsiteX6223" fmla="*/ 1739901 w 5984876"/>
                <a:gd name="connsiteY6223" fmla="*/ 2347119 h 2922588"/>
                <a:gd name="connsiteX6224" fmla="*/ 1748928 w 5984876"/>
                <a:gd name="connsiteY6224" fmla="*/ 2325324 h 2922588"/>
                <a:gd name="connsiteX6225" fmla="*/ 1746251 w 5984876"/>
                <a:gd name="connsiteY6225" fmla="*/ 2318545 h 2922588"/>
                <a:gd name="connsiteX6226" fmla="*/ 1754939 w 5984876"/>
                <a:gd name="connsiteY6226" fmla="*/ 2296546 h 2922588"/>
                <a:gd name="connsiteX6227" fmla="*/ 1752601 w 5984876"/>
                <a:gd name="connsiteY6227" fmla="*/ 2290763 h 2922588"/>
                <a:gd name="connsiteX6228" fmla="*/ 1761747 w 5984876"/>
                <a:gd name="connsiteY6228" fmla="*/ 2268144 h 2922588"/>
                <a:gd name="connsiteX6229" fmla="*/ 1758951 w 5984876"/>
                <a:gd name="connsiteY6229" fmla="*/ 2261394 h 2922588"/>
                <a:gd name="connsiteX6230" fmla="*/ 1768173 w 5984876"/>
                <a:gd name="connsiteY6230" fmla="*/ 2239129 h 2922588"/>
                <a:gd name="connsiteX6231" fmla="*/ 1765301 w 5984876"/>
                <a:gd name="connsiteY6231" fmla="*/ 2232025 h 2922588"/>
                <a:gd name="connsiteX6232" fmla="*/ 1774480 w 5984876"/>
                <a:gd name="connsiteY6232" fmla="*/ 2209323 h 2922588"/>
                <a:gd name="connsiteX6233" fmla="*/ 1771651 w 5984876"/>
                <a:gd name="connsiteY6233" fmla="*/ 2202656 h 2922588"/>
                <a:gd name="connsiteX6234" fmla="*/ 1781225 w 5984876"/>
                <a:gd name="connsiteY6234" fmla="*/ 2180092 h 2922588"/>
                <a:gd name="connsiteX6235" fmla="*/ 1778001 w 5984876"/>
                <a:gd name="connsiteY6235" fmla="*/ 2172494 h 2922588"/>
                <a:gd name="connsiteX6236" fmla="*/ 1787765 w 5984876"/>
                <a:gd name="connsiteY6236" fmla="*/ 2149482 h 2922588"/>
                <a:gd name="connsiteX6237" fmla="*/ 1789767 w 5984876"/>
                <a:gd name="connsiteY6237" fmla="*/ 2148672 h 2922588"/>
                <a:gd name="connsiteX6238" fmla="*/ 1789113 w 5984876"/>
                <a:gd name="connsiteY6238" fmla="*/ 2147094 h 2922588"/>
                <a:gd name="connsiteX6239" fmla="*/ 1798535 w 5984876"/>
                <a:gd name="connsiteY6239" fmla="*/ 2124347 h 2922588"/>
                <a:gd name="connsiteX6240" fmla="*/ 1795463 w 5984876"/>
                <a:gd name="connsiteY6240" fmla="*/ 2116931 h 2922588"/>
                <a:gd name="connsiteX6241" fmla="*/ 1804621 w 5984876"/>
                <a:gd name="connsiteY6241" fmla="*/ 2094820 h 2922588"/>
                <a:gd name="connsiteX6242" fmla="*/ 1801813 w 5984876"/>
                <a:gd name="connsiteY6242" fmla="*/ 2088356 h 2922588"/>
                <a:gd name="connsiteX6243" fmla="*/ 1811810 w 5984876"/>
                <a:gd name="connsiteY6243" fmla="*/ 2065344 h 2922588"/>
                <a:gd name="connsiteX6244" fmla="*/ 1812819 w 5984876"/>
                <a:gd name="connsiteY6244" fmla="*/ 2064945 h 2922588"/>
                <a:gd name="connsiteX6245" fmla="*/ 1811338 w 5984876"/>
                <a:gd name="connsiteY6245" fmla="*/ 2061369 h 2922588"/>
                <a:gd name="connsiteX6246" fmla="*/ 1820870 w 5984876"/>
                <a:gd name="connsiteY6246" fmla="*/ 2038357 h 2922588"/>
                <a:gd name="connsiteX6247" fmla="*/ 1822871 w 5984876"/>
                <a:gd name="connsiteY6247" fmla="*/ 2037527 h 2922588"/>
                <a:gd name="connsiteX6248" fmla="*/ 1820863 w 5984876"/>
                <a:gd name="connsiteY6248" fmla="*/ 2032794 h 2922588"/>
                <a:gd name="connsiteX6249" fmla="*/ 1829764 w 5984876"/>
                <a:gd name="connsiteY6249" fmla="*/ 2011817 h 2922588"/>
                <a:gd name="connsiteX6250" fmla="*/ 1827213 w 5984876"/>
                <a:gd name="connsiteY6250" fmla="*/ 2005806 h 2922588"/>
                <a:gd name="connsiteX6251" fmla="*/ 1836977 w 5984876"/>
                <a:gd name="connsiteY6251" fmla="*/ 1982794 h 2922588"/>
                <a:gd name="connsiteX6252" fmla="*/ 1840105 w 5984876"/>
                <a:gd name="connsiteY6252" fmla="*/ 1981529 h 2922588"/>
                <a:gd name="connsiteX6253" fmla="*/ 1838325 w 5984876"/>
                <a:gd name="connsiteY6253" fmla="*/ 1977231 h 2922588"/>
                <a:gd name="connsiteX6254" fmla="*/ 1847857 w 5984876"/>
                <a:gd name="connsiteY6254" fmla="*/ 1954219 h 2922588"/>
                <a:gd name="connsiteX6255" fmla="*/ 1849256 w 5984876"/>
                <a:gd name="connsiteY6255" fmla="*/ 1953639 h 2922588"/>
                <a:gd name="connsiteX6256" fmla="*/ 1847850 w 5984876"/>
                <a:gd name="connsiteY6256" fmla="*/ 1950244 h 2922588"/>
                <a:gd name="connsiteX6257" fmla="*/ 1857382 w 5984876"/>
                <a:gd name="connsiteY6257" fmla="*/ 1927232 h 2922588"/>
                <a:gd name="connsiteX6258" fmla="*/ 1859577 w 5984876"/>
                <a:gd name="connsiteY6258" fmla="*/ 1926322 h 2922588"/>
                <a:gd name="connsiteX6259" fmla="*/ 1857375 w 5984876"/>
                <a:gd name="connsiteY6259" fmla="*/ 1920875 h 2922588"/>
                <a:gd name="connsiteX6260" fmla="*/ 1866907 w 5984876"/>
                <a:gd name="connsiteY6260" fmla="*/ 1897301 h 2922588"/>
                <a:gd name="connsiteX6261" fmla="*/ 1867825 w 5984876"/>
                <a:gd name="connsiteY6261" fmla="*/ 1896912 h 2922588"/>
                <a:gd name="connsiteX6262" fmla="*/ 1866901 w 5984876"/>
                <a:gd name="connsiteY6262" fmla="*/ 1894682 h 2922588"/>
                <a:gd name="connsiteX6263" fmla="*/ 1876433 w 5984876"/>
                <a:gd name="connsiteY6263" fmla="*/ 1871670 h 2922588"/>
                <a:gd name="connsiteX6264" fmla="*/ 1878047 w 5984876"/>
                <a:gd name="connsiteY6264" fmla="*/ 1871001 h 2922588"/>
                <a:gd name="connsiteX6265" fmla="*/ 1876426 w 5984876"/>
                <a:gd name="connsiteY6265" fmla="*/ 1866900 h 2922588"/>
                <a:gd name="connsiteX6266" fmla="*/ 1886190 w 5984876"/>
                <a:gd name="connsiteY6266" fmla="*/ 1842204 h 2922588"/>
                <a:gd name="connsiteX6267" fmla="*/ 1888452 w 5984876"/>
                <a:gd name="connsiteY6267" fmla="*/ 1841223 h 2922588"/>
                <a:gd name="connsiteX6268" fmla="*/ 1887538 w 5984876"/>
                <a:gd name="connsiteY6268" fmla="*/ 1839119 h 2922588"/>
                <a:gd name="connsiteX6269" fmla="*/ 1897535 w 5984876"/>
                <a:gd name="connsiteY6269" fmla="*/ 1816107 h 2922588"/>
                <a:gd name="connsiteX6270" fmla="*/ 1900975 w 5984876"/>
                <a:gd name="connsiteY6270" fmla="*/ 1814748 h 2922588"/>
                <a:gd name="connsiteX6271" fmla="*/ 1900238 w 5984876"/>
                <a:gd name="connsiteY6271" fmla="*/ 1812926 h 2922588"/>
                <a:gd name="connsiteX6272" fmla="*/ 1909770 w 5984876"/>
                <a:gd name="connsiteY6272" fmla="*/ 1789352 h 2922588"/>
                <a:gd name="connsiteX6273" fmla="*/ 1910687 w 5984876"/>
                <a:gd name="connsiteY6273" fmla="*/ 1788963 h 2922588"/>
                <a:gd name="connsiteX6274" fmla="*/ 1909763 w 5984876"/>
                <a:gd name="connsiteY6274" fmla="*/ 1786732 h 2922588"/>
                <a:gd name="connsiteX6275" fmla="*/ 1919295 w 5984876"/>
                <a:gd name="connsiteY6275" fmla="*/ 1763720 h 2922588"/>
                <a:gd name="connsiteX6276" fmla="*/ 1923613 w 5984876"/>
                <a:gd name="connsiteY6276" fmla="*/ 1761931 h 2922588"/>
                <a:gd name="connsiteX6277" fmla="*/ 1922463 w 5984876"/>
                <a:gd name="connsiteY6277" fmla="*/ 1758950 h 2922588"/>
                <a:gd name="connsiteX6278" fmla="*/ 1931995 w 5984876"/>
                <a:gd name="connsiteY6278" fmla="*/ 1734254 h 2922588"/>
                <a:gd name="connsiteX6279" fmla="*/ 1933090 w 5984876"/>
                <a:gd name="connsiteY6279" fmla="*/ 1733767 h 2922588"/>
                <a:gd name="connsiteX6280" fmla="*/ 1931988 w 5984876"/>
                <a:gd name="connsiteY6280" fmla="*/ 1731169 h 2922588"/>
                <a:gd name="connsiteX6281" fmla="*/ 1941752 w 5984876"/>
                <a:gd name="connsiteY6281" fmla="*/ 1708157 h 2922588"/>
                <a:gd name="connsiteX6282" fmla="*/ 1946746 w 5984876"/>
                <a:gd name="connsiteY6282" fmla="*/ 1706137 h 2922588"/>
                <a:gd name="connsiteX6283" fmla="*/ 1946276 w 5984876"/>
                <a:gd name="connsiteY6283" fmla="*/ 1704975 h 2922588"/>
                <a:gd name="connsiteX6284" fmla="*/ 1955808 w 5984876"/>
                <a:gd name="connsiteY6284" fmla="*/ 1681401 h 2922588"/>
                <a:gd name="connsiteX6285" fmla="*/ 1959426 w 5984876"/>
                <a:gd name="connsiteY6285" fmla="*/ 1679866 h 2922588"/>
                <a:gd name="connsiteX6286" fmla="*/ 1958976 w 5984876"/>
                <a:gd name="connsiteY6286" fmla="*/ 1678781 h 2922588"/>
                <a:gd name="connsiteX6287" fmla="*/ 1968508 w 5984876"/>
                <a:gd name="connsiteY6287" fmla="*/ 1655769 h 2922588"/>
                <a:gd name="connsiteX6288" fmla="*/ 1969649 w 5984876"/>
                <a:gd name="connsiteY6288" fmla="*/ 1655296 h 2922588"/>
                <a:gd name="connsiteX6289" fmla="*/ 1968501 w 5984876"/>
                <a:gd name="connsiteY6289" fmla="*/ 1652588 h 2922588"/>
                <a:gd name="connsiteX6290" fmla="*/ 1978498 w 5984876"/>
                <a:gd name="connsiteY6290" fmla="*/ 1629014 h 2922588"/>
                <a:gd name="connsiteX6291" fmla="*/ 1981754 w 5984876"/>
                <a:gd name="connsiteY6291" fmla="*/ 1627697 h 2922588"/>
                <a:gd name="connsiteX6292" fmla="*/ 1981201 w 5984876"/>
                <a:gd name="connsiteY6292" fmla="*/ 1626394 h 2922588"/>
                <a:gd name="connsiteX6293" fmla="*/ 1990965 w 5984876"/>
                <a:gd name="connsiteY6293" fmla="*/ 1603382 h 2922588"/>
                <a:gd name="connsiteX6294" fmla="*/ 1995958 w 5984876"/>
                <a:gd name="connsiteY6294" fmla="*/ 1601363 h 2922588"/>
                <a:gd name="connsiteX6295" fmla="*/ 1995488 w 5984876"/>
                <a:gd name="connsiteY6295" fmla="*/ 1600200 h 2922588"/>
                <a:gd name="connsiteX6296" fmla="*/ 2005020 w 5984876"/>
                <a:gd name="connsiteY6296" fmla="*/ 1576626 h 2922588"/>
                <a:gd name="connsiteX6297" fmla="*/ 2008336 w 5984876"/>
                <a:gd name="connsiteY6297" fmla="*/ 1575219 h 2922588"/>
                <a:gd name="connsiteX6298" fmla="*/ 2017720 w 5984876"/>
                <a:gd name="connsiteY6298" fmla="*/ 1551459 h 2922588"/>
                <a:gd name="connsiteX6299" fmla="*/ 2021332 w 5984876"/>
                <a:gd name="connsiteY6299" fmla="*/ 1549889 h 2922588"/>
                <a:gd name="connsiteX6300" fmla="*/ 2030420 w 5984876"/>
                <a:gd name="connsiteY6300" fmla="*/ 1527414 h 2922588"/>
                <a:gd name="connsiteX6301" fmla="*/ 2036800 w 5984876"/>
                <a:gd name="connsiteY6301" fmla="*/ 1524707 h 2922588"/>
                <a:gd name="connsiteX6302" fmla="*/ 2046527 w 5984876"/>
                <a:gd name="connsiteY6302" fmla="*/ 1501782 h 2922588"/>
                <a:gd name="connsiteX6303" fmla="*/ 2051248 w 5984876"/>
                <a:gd name="connsiteY6303" fmla="*/ 1499873 h 2922588"/>
                <a:gd name="connsiteX6304" fmla="*/ 2051050 w 5984876"/>
                <a:gd name="connsiteY6304" fmla="*/ 1499394 h 2922588"/>
                <a:gd name="connsiteX6305" fmla="*/ 2060582 w 5984876"/>
                <a:gd name="connsiteY6305" fmla="*/ 1476382 h 2922588"/>
                <a:gd name="connsiteX6306" fmla="*/ 2064006 w 5984876"/>
                <a:gd name="connsiteY6306" fmla="*/ 1474963 h 2922588"/>
                <a:gd name="connsiteX6307" fmla="*/ 2073282 w 5984876"/>
                <a:gd name="connsiteY6307" fmla="*/ 1452570 h 2922588"/>
                <a:gd name="connsiteX6308" fmla="*/ 2079748 w 5984876"/>
                <a:gd name="connsiteY6308" fmla="*/ 1449891 h 2922588"/>
                <a:gd name="connsiteX6309" fmla="*/ 2089389 w 5984876"/>
                <a:gd name="connsiteY6309" fmla="*/ 1427170 h 2922588"/>
                <a:gd name="connsiteX6310" fmla="*/ 2094675 w 5984876"/>
                <a:gd name="connsiteY6310" fmla="*/ 1425033 h 2922588"/>
                <a:gd name="connsiteX6311" fmla="*/ 2093913 w 5984876"/>
                <a:gd name="connsiteY6311" fmla="*/ 1423194 h 2922588"/>
                <a:gd name="connsiteX6312" fmla="*/ 2103445 w 5984876"/>
                <a:gd name="connsiteY6312" fmla="*/ 1400182 h 2922588"/>
                <a:gd name="connsiteX6313" fmla="*/ 2111495 w 5984876"/>
                <a:gd name="connsiteY6313" fmla="*/ 1396847 h 2922588"/>
                <a:gd name="connsiteX6314" fmla="*/ 2119320 w 5984876"/>
                <a:gd name="connsiteY6314" fmla="*/ 1377957 h 2922588"/>
                <a:gd name="connsiteX6315" fmla="*/ 2123430 w 5984876"/>
                <a:gd name="connsiteY6315" fmla="*/ 1376254 h 2922588"/>
                <a:gd name="connsiteX6316" fmla="*/ 2122488 w 5984876"/>
                <a:gd name="connsiteY6316" fmla="*/ 1373981 h 2922588"/>
                <a:gd name="connsiteX6317" fmla="*/ 2132020 w 5984876"/>
                <a:gd name="connsiteY6317" fmla="*/ 1350969 h 2922588"/>
                <a:gd name="connsiteX6318" fmla="*/ 2140121 w 5984876"/>
                <a:gd name="connsiteY6318" fmla="*/ 1347613 h 2922588"/>
                <a:gd name="connsiteX6319" fmla="*/ 2148127 w 5984876"/>
                <a:gd name="connsiteY6319" fmla="*/ 1328744 h 2922588"/>
                <a:gd name="connsiteX6320" fmla="*/ 2156519 w 5984876"/>
                <a:gd name="connsiteY6320" fmla="*/ 1325350 h 2922588"/>
                <a:gd name="connsiteX6321" fmla="*/ 2165357 w 5984876"/>
                <a:gd name="connsiteY6321" fmla="*/ 1302454 h 2922588"/>
                <a:gd name="connsiteX6322" fmla="*/ 2173177 w 5984876"/>
                <a:gd name="connsiteY6322" fmla="*/ 1298978 h 2922588"/>
                <a:gd name="connsiteX6323" fmla="*/ 2181232 w 5984876"/>
                <a:gd name="connsiteY6323" fmla="*/ 1279532 h 2922588"/>
                <a:gd name="connsiteX6324" fmla="*/ 2185091 w 5984876"/>
                <a:gd name="connsiteY6324" fmla="*/ 1277933 h 2922588"/>
                <a:gd name="connsiteX6325" fmla="*/ 2194629 w 5984876"/>
                <a:gd name="connsiteY6325" fmla="*/ 1255951 h 2922588"/>
                <a:gd name="connsiteX6326" fmla="*/ 2203655 w 5984876"/>
                <a:gd name="connsiteY6326" fmla="*/ 1252383 h 2922588"/>
                <a:gd name="connsiteX6327" fmla="*/ 2211860 w 5984876"/>
                <a:gd name="connsiteY6327" fmla="*/ 1233495 h 2922588"/>
                <a:gd name="connsiteX6328" fmla="*/ 2223073 w 5984876"/>
                <a:gd name="connsiteY6328" fmla="*/ 1229066 h 2922588"/>
                <a:gd name="connsiteX6329" fmla="*/ 2230445 w 5984876"/>
                <a:gd name="connsiteY6329" fmla="*/ 1211270 h 2922588"/>
                <a:gd name="connsiteX6330" fmla="*/ 2236904 w 5984876"/>
                <a:gd name="connsiteY6330" fmla="*/ 1208594 h 2922588"/>
                <a:gd name="connsiteX6331" fmla="*/ 2246552 w 5984876"/>
                <a:gd name="connsiteY6331" fmla="*/ 1184747 h 2922588"/>
                <a:gd name="connsiteX6332" fmla="*/ 2256052 w 5984876"/>
                <a:gd name="connsiteY6332" fmla="*/ 1180718 h 2922588"/>
                <a:gd name="connsiteX6333" fmla="*/ 2263782 w 5984876"/>
                <a:gd name="connsiteY6333" fmla="*/ 1162057 h 2922588"/>
                <a:gd name="connsiteX6334" fmla="*/ 2271039 w 5984876"/>
                <a:gd name="connsiteY6334" fmla="*/ 1159051 h 2922588"/>
                <a:gd name="connsiteX6335" fmla="*/ 2279657 w 5984876"/>
                <a:gd name="connsiteY6335" fmla="*/ 1138245 h 2922588"/>
                <a:gd name="connsiteX6336" fmla="*/ 2288572 w 5984876"/>
                <a:gd name="connsiteY6336" fmla="*/ 1134552 h 2922588"/>
                <a:gd name="connsiteX6337" fmla="*/ 2296229 w 5984876"/>
                <a:gd name="connsiteY6337" fmla="*/ 1116485 h 2922588"/>
                <a:gd name="connsiteX6338" fmla="*/ 2309075 w 5984876"/>
                <a:gd name="connsiteY6338" fmla="*/ 1111285 h 2922588"/>
                <a:gd name="connsiteX6339" fmla="*/ 2316170 w 5984876"/>
                <a:gd name="connsiteY6339" fmla="*/ 1092904 h 2922588"/>
                <a:gd name="connsiteX6340" fmla="*/ 2325602 w 5984876"/>
                <a:gd name="connsiteY6340" fmla="*/ 1088711 h 2922588"/>
                <a:gd name="connsiteX6341" fmla="*/ 2332045 w 5984876"/>
                <a:gd name="connsiteY6341" fmla="*/ 1073157 h 2922588"/>
                <a:gd name="connsiteX6342" fmla="*/ 2343531 w 5984876"/>
                <a:gd name="connsiteY6342" fmla="*/ 1068399 h 2922588"/>
                <a:gd name="connsiteX6343" fmla="*/ 2351327 w 5984876"/>
                <a:gd name="connsiteY6343" fmla="*/ 1049577 h 2922588"/>
                <a:gd name="connsiteX6344" fmla="*/ 2364729 w 5984876"/>
                <a:gd name="connsiteY6344" fmla="*/ 1044026 h 2922588"/>
                <a:gd name="connsiteX6345" fmla="*/ 2371732 w 5984876"/>
                <a:gd name="connsiteY6345" fmla="*/ 1027120 h 2922588"/>
                <a:gd name="connsiteX6346" fmla="*/ 2380437 w 5984876"/>
                <a:gd name="connsiteY6346" fmla="*/ 1023514 h 2922588"/>
                <a:gd name="connsiteX6347" fmla="*/ 2387607 w 5984876"/>
                <a:gd name="connsiteY6347" fmla="*/ 1005360 h 2922588"/>
                <a:gd name="connsiteX6348" fmla="*/ 2400269 w 5984876"/>
                <a:gd name="connsiteY6348" fmla="*/ 999859 h 2922588"/>
                <a:gd name="connsiteX6349" fmla="*/ 2406889 w 5984876"/>
                <a:gd name="connsiteY6349" fmla="*/ 984257 h 2922588"/>
                <a:gd name="connsiteX6350" fmla="*/ 2420342 w 5984876"/>
                <a:gd name="connsiteY6350" fmla="*/ 978817 h 2922588"/>
                <a:gd name="connsiteX6351" fmla="*/ 2427295 w 5984876"/>
                <a:gd name="connsiteY6351" fmla="*/ 962032 h 2922588"/>
                <a:gd name="connsiteX6352" fmla="*/ 2440266 w 5984876"/>
                <a:gd name="connsiteY6352" fmla="*/ 956659 h 2922588"/>
                <a:gd name="connsiteX6353" fmla="*/ 2446345 w 5984876"/>
                <a:gd name="connsiteY6353" fmla="*/ 941626 h 2922588"/>
                <a:gd name="connsiteX6354" fmla="*/ 2460096 w 5984876"/>
                <a:gd name="connsiteY6354" fmla="*/ 935791 h 2922588"/>
                <a:gd name="connsiteX6355" fmla="*/ 2466982 w 5984876"/>
                <a:gd name="connsiteY6355" fmla="*/ 919169 h 2922588"/>
                <a:gd name="connsiteX6356" fmla="*/ 2480452 w 5984876"/>
                <a:gd name="connsiteY6356" fmla="*/ 913589 h 2922588"/>
                <a:gd name="connsiteX6357" fmla="*/ 2486032 w 5984876"/>
                <a:gd name="connsiteY6357" fmla="*/ 900119 h 2922588"/>
                <a:gd name="connsiteX6358" fmla="*/ 2498802 w 5984876"/>
                <a:gd name="connsiteY6358" fmla="*/ 894829 h 2922588"/>
                <a:gd name="connsiteX6359" fmla="*/ 2505314 w 5984876"/>
                <a:gd name="connsiteY6359" fmla="*/ 879482 h 2922588"/>
                <a:gd name="connsiteX6360" fmla="*/ 2519371 w 5984876"/>
                <a:gd name="connsiteY6360" fmla="*/ 873798 h 2922588"/>
                <a:gd name="connsiteX6361" fmla="*/ 2525720 w 5984876"/>
                <a:gd name="connsiteY6361" fmla="*/ 857722 h 2922588"/>
                <a:gd name="connsiteX6362" fmla="*/ 2538592 w 5984876"/>
                <a:gd name="connsiteY6362" fmla="*/ 852130 h 2922588"/>
                <a:gd name="connsiteX6363" fmla="*/ 2544770 w 5984876"/>
                <a:gd name="connsiteY6363" fmla="*/ 836851 h 2922588"/>
                <a:gd name="connsiteX6364" fmla="*/ 2558308 w 5984876"/>
                <a:gd name="connsiteY6364" fmla="*/ 831107 h 2922588"/>
                <a:gd name="connsiteX6365" fmla="*/ 2564052 w 5984876"/>
                <a:gd name="connsiteY6365" fmla="*/ 817569 h 2922588"/>
                <a:gd name="connsiteX6366" fmla="*/ 2579330 w 5984876"/>
                <a:gd name="connsiteY6366" fmla="*/ 811391 h 2922588"/>
                <a:gd name="connsiteX6367" fmla="*/ 2584922 w 5984876"/>
                <a:gd name="connsiteY6367" fmla="*/ 798519 h 2922588"/>
                <a:gd name="connsiteX6368" fmla="*/ 2601111 w 5984876"/>
                <a:gd name="connsiteY6368" fmla="*/ 792125 h 2922588"/>
                <a:gd name="connsiteX6369" fmla="*/ 2606914 w 5984876"/>
                <a:gd name="connsiteY6369" fmla="*/ 778114 h 2922588"/>
                <a:gd name="connsiteX6370" fmla="*/ 2621904 w 5984876"/>
                <a:gd name="connsiteY6370" fmla="*/ 771905 h 2922588"/>
                <a:gd name="connsiteX6371" fmla="*/ 2622759 w 5984876"/>
                <a:gd name="connsiteY6371" fmla="*/ 769843 h 2922588"/>
                <a:gd name="connsiteX6372" fmla="*/ 2605121 w 5984876"/>
                <a:gd name="connsiteY6372" fmla="*/ 777683 h 2922588"/>
                <a:gd name="connsiteX6373" fmla="*/ 2601674 w 5984876"/>
                <a:gd name="connsiteY6373" fmla="*/ 785806 h 2922588"/>
                <a:gd name="connsiteX6374" fmla="*/ 2586642 w 5984876"/>
                <a:gd name="connsiteY6374" fmla="*/ 791884 h 2922588"/>
                <a:gd name="connsiteX6375" fmla="*/ 2581269 w 5984876"/>
                <a:gd name="connsiteY6375" fmla="*/ 804856 h 2922588"/>
                <a:gd name="connsiteX6376" fmla="*/ 2564363 w 5984876"/>
                <a:gd name="connsiteY6376" fmla="*/ 811859 h 2922588"/>
                <a:gd name="connsiteX6377" fmla="*/ 2558811 w 5984876"/>
                <a:gd name="connsiteY6377" fmla="*/ 825261 h 2922588"/>
                <a:gd name="connsiteX6378" fmla="*/ 2543821 w 5984876"/>
                <a:gd name="connsiteY6378" fmla="*/ 831471 h 2922588"/>
                <a:gd name="connsiteX6379" fmla="*/ 2538406 w 5984876"/>
                <a:gd name="connsiteY6379" fmla="*/ 844543 h 2922588"/>
                <a:gd name="connsiteX6380" fmla="*/ 2524702 w 5984876"/>
                <a:gd name="connsiteY6380" fmla="*/ 850220 h 2922588"/>
                <a:gd name="connsiteX6381" fmla="*/ 2518892 w 5984876"/>
                <a:gd name="connsiteY6381" fmla="*/ 863593 h 2922588"/>
                <a:gd name="connsiteX6382" fmla="*/ 2500926 w 5984876"/>
                <a:gd name="connsiteY6382" fmla="*/ 870689 h 2922588"/>
                <a:gd name="connsiteX6383" fmla="*/ 2495544 w 5984876"/>
                <a:gd name="connsiteY6383" fmla="*/ 883998 h 2922588"/>
                <a:gd name="connsiteX6384" fmla="*/ 2483094 w 5984876"/>
                <a:gd name="connsiteY6384" fmla="*/ 889281 h 2922588"/>
                <a:gd name="connsiteX6385" fmla="*/ 2476494 w 5984876"/>
                <a:gd name="connsiteY6385" fmla="*/ 905992 h 2922588"/>
                <a:gd name="connsiteX6386" fmla="*/ 2463005 w 5984876"/>
                <a:gd name="connsiteY6386" fmla="*/ 911852 h 2922588"/>
                <a:gd name="connsiteX6387" fmla="*/ 2457211 w 5984876"/>
                <a:gd name="connsiteY6387" fmla="*/ 925506 h 2922588"/>
                <a:gd name="connsiteX6388" fmla="*/ 2442969 w 5984876"/>
                <a:gd name="connsiteY6388" fmla="*/ 931265 h 2922588"/>
                <a:gd name="connsiteX6389" fmla="*/ 2436806 w 5984876"/>
                <a:gd name="connsiteY6389" fmla="*/ 946143 h 2922588"/>
                <a:gd name="connsiteX6390" fmla="*/ 2423336 w 5984876"/>
                <a:gd name="connsiteY6390" fmla="*/ 951723 h 2922588"/>
                <a:gd name="connsiteX6391" fmla="*/ 2417756 w 5984876"/>
                <a:gd name="connsiteY6391" fmla="*/ 965193 h 2922588"/>
                <a:gd name="connsiteX6392" fmla="*/ 2406271 w 5984876"/>
                <a:gd name="connsiteY6392" fmla="*/ 969950 h 2922588"/>
                <a:gd name="connsiteX6393" fmla="*/ 2398474 w 5984876"/>
                <a:gd name="connsiteY6393" fmla="*/ 988773 h 2922588"/>
                <a:gd name="connsiteX6394" fmla="*/ 2383484 w 5984876"/>
                <a:gd name="connsiteY6394" fmla="*/ 994983 h 2922588"/>
                <a:gd name="connsiteX6395" fmla="*/ 2378069 w 5984876"/>
                <a:gd name="connsiteY6395" fmla="*/ 1008056 h 2922588"/>
                <a:gd name="connsiteX6396" fmla="*/ 2366186 w 5984876"/>
                <a:gd name="connsiteY6396" fmla="*/ 1012978 h 2922588"/>
                <a:gd name="connsiteX6397" fmla="*/ 2359019 w 5984876"/>
                <a:gd name="connsiteY6397" fmla="*/ 1030281 h 2922588"/>
                <a:gd name="connsiteX6398" fmla="*/ 2351017 w 5984876"/>
                <a:gd name="connsiteY6398" fmla="*/ 1033596 h 2922588"/>
                <a:gd name="connsiteX6399" fmla="*/ 2342911 w 5984876"/>
                <a:gd name="connsiteY6399" fmla="*/ 1053630 h 2922588"/>
                <a:gd name="connsiteX6400" fmla="*/ 2327963 w 5984876"/>
                <a:gd name="connsiteY6400" fmla="*/ 1059969 h 2922588"/>
                <a:gd name="connsiteX6401" fmla="*/ 2322506 w 5984876"/>
                <a:gd name="connsiteY6401" fmla="*/ 1073144 h 2922588"/>
                <a:gd name="connsiteX6402" fmla="*/ 2311021 w 5984876"/>
                <a:gd name="connsiteY6402" fmla="*/ 1077901 h 2922588"/>
                <a:gd name="connsiteX6403" fmla="*/ 2303224 w 5984876"/>
                <a:gd name="connsiteY6403" fmla="*/ 1096724 h 2922588"/>
                <a:gd name="connsiteX6404" fmla="*/ 2293654 w 5984876"/>
                <a:gd name="connsiteY6404" fmla="*/ 1100689 h 2922588"/>
                <a:gd name="connsiteX6405" fmla="*/ 2285994 w 5984876"/>
                <a:gd name="connsiteY6405" fmla="*/ 1119181 h 2922588"/>
                <a:gd name="connsiteX6406" fmla="*/ 2273938 w 5984876"/>
                <a:gd name="connsiteY6406" fmla="*/ 1124175 h 2922588"/>
                <a:gd name="connsiteX6407" fmla="*/ 2266944 w 5984876"/>
                <a:gd name="connsiteY6407" fmla="*/ 1142296 h 2922588"/>
                <a:gd name="connsiteX6408" fmla="*/ 2258383 w 5984876"/>
                <a:gd name="connsiteY6408" fmla="*/ 1146101 h 2922588"/>
                <a:gd name="connsiteX6409" fmla="*/ 2250836 w 5984876"/>
                <a:gd name="connsiteY6409" fmla="*/ 1164755 h 2922588"/>
                <a:gd name="connsiteX6410" fmla="*/ 2239538 w 5984876"/>
                <a:gd name="connsiteY6410" fmla="*/ 1169547 h 2922588"/>
                <a:gd name="connsiteX6411" fmla="*/ 2233142 w 5984876"/>
                <a:gd name="connsiteY6411" fmla="*/ 1184269 h 2922588"/>
                <a:gd name="connsiteX6412" fmla="*/ 2222713 w 5984876"/>
                <a:gd name="connsiteY6412" fmla="*/ 1188388 h 2922588"/>
                <a:gd name="connsiteX6413" fmla="*/ 2214556 w 5984876"/>
                <a:gd name="connsiteY6413" fmla="*/ 1208081 h 2922588"/>
                <a:gd name="connsiteX6414" fmla="*/ 2207326 w 5984876"/>
                <a:gd name="connsiteY6414" fmla="*/ 1211076 h 2922588"/>
                <a:gd name="connsiteX6415" fmla="*/ 2198449 w 5984876"/>
                <a:gd name="connsiteY6415" fmla="*/ 1233017 h 2922588"/>
                <a:gd name="connsiteX6416" fmla="*/ 2189746 w 5984876"/>
                <a:gd name="connsiteY6416" fmla="*/ 1236708 h 2922588"/>
                <a:gd name="connsiteX6417" fmla="*/ 2181219 w 5984876"/>
                <a:gd name="connsiteY6417" fmla="*/ 1257294 h 2922588"/>
                <a:gd name="connsiteX6418" fmla="*/ 2173169 w 5984876"/>
                <a:gd name="connsiteY6418" fmla="*/ 1260629 h 2922588"/>
                <a:gd name="connsiteX6419" fmla="*/ 2165344 w 5984876"/>
                <a:gd name="connsiteY6419" fmla="*/ 1279519 h 2922588"/>
                <a:gd name="connsiteX6420" fmla="*/ 2157728 w 5984876"/>
                <a:gd name="connsiteY6420" fmla="*/ 1282674 h 2922588"/>
                <a:gd name="connsiteX6421" fmla="*/ 2149469 w 5984876"/>
                <a:gd name="connsiteY6421" fmla="*/ 1303098 h 2922588"/>
                <a:gd name="connsiteX6422" fmla="*/ 2139568 w 5984876"/>
                <a:gd name="connsiteY6422" fmla="*/ 1307299 h 2922588"/>
                <a:gd name="connsiteX6423" fmla="*/ 2132006 w 5984876"/>
                <a:gd name="connsiteY6423" fmla="*/ 1325556 h 2922588"/>
                <a:gd name="connsiteX6424" fmla="*/ 2125188 w 5984876"/>
                <a:gd name="connsiteY6424" fmla="*/ 1328380 h 2922588"/>
                <a:gd name="connsiteX6425" fmla="*/ 2116131 w 5984876"/>
                <a:gd name="connsiteY6425" fmla="*/ 1351846 h 2922588"/>
                <a:gd name="connsiteX6426" fmla="*/ 2108311 w 5984876"/>
                <a:gd name="connsiteY6426" fmla="*/ 1355322 h 2922588"/>
                <a:gd name="connsiteX6427" fmla="*/ 2100256 w 5984876"/>
                <a:gd name="connsiteY6427" fmla="*/ 1374768 h 2922588"/>
                <a:gd name="connsiteX6428" fmla="*/ 2096008 w 5984876"/>
                <a:gd name="connsiteY6428" fmla="*/ 1376527 h 2922588"/>
                <a:gd name="connsiteX6429" fmla="*/ 2087324 w 5984876"/>
                <a:gd name="connsiteY6429" fmla="*/ 1396993 h 2922588"/>
                <a:gd name="connsiteX6430" fmla="*/ 2079320 w 5984876"/>
                <a:gd name="connsiteY6430" fmla="*/ 1400229 h 2922588"/>
                <a:gd name="connsiteX6431" fmla="*/ 2079626 w 5984876"/>
                <a:gd name="connsiteY6431" fmla="*/ 1400969 h 2922588"/>
                <a:gd name="connsiteX6432" fmla="*/ 2070094 w 5984876"/>
                <a:gd name="connsiteY6432" fmla="*/ 1423981 h 2922588"/>
                <a:gd name="connsiteX6433" fmla="*/ 2062044 w 5984876"/>
                <a:gd name="connsiteY6433" fmla="*/ 1427316 h 2922588"/>
                <a:gd name="connsiteX6434" fmla="*/ 2054219 w 5984876"/>
                <a:gd name="connsiteY6434" fmla="*/ 1446206 h 2922588"/>
                <a:gd name="connsiteX6435" fmla="*/ 2050090 w 5984876"/>
                <a:gd name="connsiteY6435" fmla="*/ 1447917 h 2922588"/>
                <a:gd name="connsiteX6436" fmla="*/ 2051051 w 5984876"/>
                <a:gd name="connsiteY6436" fmla="*/ 1450182 h 2922588"/>
                <a:gd name="connsiteX6437" fmla="*/ 2041286 w 5984876"/>
                <a:gd name="connsiteY6437" fmla="*/ 1473194 h 2922588"/>
                <a:gd name="connsiteX6438" fmla="*/ 2036557 w 5984876"/>
                <a:gd name="connsiteY6438" fmla="*/ 1475106 h 2922588"/>
                <a:gd name="connsiteX6439" fmla="*/ 2036764 w 5984876"/>
                <a:gd name="connsiteY6439" fmla="*/ 1475582 h 2922588"/>
                <a:gd name="connsiteX6440" fmla="*/ 2026767 w 5984876"/>
                <a:gd name="connsiteY6440" fmla="*/ 1498594 h 2922588"/>
                <a:gd name="connsiteX6441" fmla="*/ 2020134 w 5984876"/>
                <a:gd name="connsiteY6441" fmla="*/ 1501214 h 2922588"/>
                <a:gd name="connsiteX6442" fmla="*/ 2011356 w 5984876"/>
                <a:gd name="connsiteY6442" fmla="*/ 1522406 h 2922588"/>
                <a:gd name="connsiteX6443" fmla="*/ 2007808 w 5984876"/>
                <a:gd name="connsiteY6443" fmla="*/ 1523876 h 2922588"/>
                <a:gd name="connsiteX6444" fmla="*/ 2008188 w 5984876"/>
                <a:gd name="connsiteY6444" fmla="*/ 1524794 h 2922588"/>
                <a:gd name="connsiteX6445" fmla="*/ 1998656 w 5984876"/>
                <a:gd name="connsiteY6445" fmla="*/ 1547806 h 2922588"/>
                <a:gd name="connsiteX6446" fmla="*/ 1994828 w 5984876"/>
                <a:gd name="connsiteY6446" fmla="*/ 1549392 h 2922588"/>
                <a:gd name="connsiteX6447" fmla="*/ 1995489 w 5984876"/>
                <a:gd name="connsiteY6447" fmla="*/ 1550988 h 2922588"/>
                <a:gd name="connsiteX6448" fmla="*/ 1985724 w 5984876"/>
                <a:gd name="connsiteY6448" fmla="*/ 1574561 h 2922588"/>
                <a:gd name="connsiteX6449" fmla="*/ 1980804 w 5984876"/>
                <a:gd name="connsiteY6449" fmla="*/ 1576599 h 2922588"/>
                <a:gd name="connsiteX6450" fmla="*/ 1971669 w 5984876"/>
                <a:gd name="connsiteY6450" fmla="*/ 1599729 h 2922588"/>
                <a:gd name="connsiteX6451" fmla="*/ 1968057 w 5984876"/>
                <a:gd name="connsiteY6451" fmla="*/ 1601298 h 2922588"/>
                <a:gd name="connsiteX6452" fmla="*/ 1958969 w 5984876"/>
                <a:gd name="connsiteY6452" fmla="*/ 1623773 h 2922588"/>
                <a:gd name="connsiteX6453" fmla="*/ 1955351 w 5984876"/>
                <a:gd name="connsiteY6453" fmla="*/ 1625308 h 2922588"/>
                <a:gd name="connsiteX6454" fmla="*/ 1955801 w 5984876"/>
                <a:gd name="connsiteY6454" fmla="*/ 1626394 h 2922588"/>
                <a:gd name="connsiteX6455" fmla="*/ 1946269 w 5984876"/>
                <a:gd name="connsiteY6455" fmla="*/ 1649406 h 2922588"/>
                <a:gd name="connsiteX6456" fmla="*/ 1942441 w 5984876"/>
                <a:gd name="connsiteY6456" fmla="*/ 1650992 h 2922588"/>
                <a:gd name="connsiteX6457" fmla="*/ 1943102 w 5984876"/>
                <a:gd name="connsiteY6457" fmla="*/ 1652588 h 2922588"/>
                <a:gd name="connsiteX6458" fmla="*/ 1933337 w 5984876"/>
                <a:gd name="connsiteY6458" fmla="*/ 1676161 h 2922588"/>
                <a:gd name="connsiteX6459" fmla="*/ 1928550 w 5984876"/>
                <a:gd name="connsiteY6459" fmla="*/ 1678144 h 2922588"/>
                <a:gd name="connsiteX6460" fmla="*/ 1928814 w 5984876"/>
                <a:gd name="connsiteY6460" fmla="*/ 1678781 h 2922588"/>
                <a:gd name="connsiteX6461" fmla="*/ 1919282 w 5984876"/>
                <a:gd name="connsiteY6461" fmla="*/ 1701793 h 2922588"/>
                <a:gd name="connsiteX6462" fmla="*/ 1915466 w 5984876"/>
                <a:gd name="connsiteY6462" fmla="*/ 1703373 h 2922588"/>
                <a:gd name="connsiteX6463" fmla="*/ 1916114 w 5984876"/>
                <a:gd name="connsiteY6463" fmla="*/ 1704975 h 2922588"/>
                <a:gd name="connsiteX6464" fmla="*/ 1906582 w 5984876"/>
                <a:gd name="connsiteY6464" fmla="*/ 1728548 h 2922588"/>
                <a:gd name="connsiteX6465" fmla="*/ 1905665 w 5984876"/>
                <a:gd name="connsiteY6465" fmla="*/ 1728938 h 2922588"/>
                <a:gd name="connsiteX6466" fmla="*/ 1906589 w 5984876"/>
                <a:gd name="connsiteY6466" fmla="*/ 1731169 h 2922588"/>
                <a:gd name="connsiteX6467" fmla="*/ 1897057 w 5984876"/>
                <a:gd name="connsiteY6467" fmla="*/ 1754181 h 2922588"/>
                <a:gd name="connsiteX6468" fmla="*/ 1892715 w 5984876"/>
                <a:gd name="connsiteY6468" fmla="*/ 1755980 h 2922588"/>
                <a:gd name="connsiteX6469" fmla="*/ 1893889 w 5984876"/>
                <a:gd name="connsiteY6469" fmla="*/ 1758950 h 2922588"/>
                <a:gd name="connsiteX6470" fmla="*/ 1884124 w 5984876"/>
                <a:gd name="connsiteY6470" fmla="*/ 1783646 h 2922588"/>
                <a:gd name="connsiteX6471" fmla="*/ 1881898 w 5984876"/>
                <a:gd name="connsiteY6471" fmla="*/ 1784612 h 2922588"/>
                <a:gd name="connsiteX6472" fmla="*/ 1882776 w 5984876"/>
                <a:gd name="connsiteY6472" fmla="*/ 1786732 h 2922588"/>
                <a:gd name="connsiteX6473" fmla="*/ 1873244 w 5984876"/>
                <a:gd name="connsiteY6473" fmla="*/ 1809744 h 2922588"/>
                <a:gd name="connsiteX6474" fmla="*/ 1869428 w 5984876"/>
                <a:gd name="connsiteY6474" fmla="*/ 1811324 h 2922588"/>
                <a:gd name="connsiteX6475" fmla="*/ 1870076 w 5984876"/>
                <a:gd name="connsiteY6475" fmla="*/ 1812926 h 2922588"/>
                <a:gd name="connsiteX6476" fmla="*/ 1860544 w 5984876"/>
                <a:gd name="connsiteY6476" fmla="*/ 1836499 h 2922588"/>
                <a:gd name="connsiteX6477" fmla="*/ 1859627 w 5984876"/>
                <a:gd name="connsiteY6477" fmla="*/ 1836888 h 2922588"/>
                <a:gd name="connsiteX6478" fmla="*/ 1860551 w 5984876"/>
                <a:gd name="connsiteY6478" fmla="*/ 1839119 h 2922588"/>
                <a:gd name="connsiteX6479" fmla="*/ 1851019 w 5984876"/>
                <a:gd name="connsiteY6479" fmla="*/ 1862131 h 2922588"/>
                <a:gd name="connsiteX6480" fmla="*/ 1849438 w 5984876"/>
                <a:gd name="connsiteY6480" fmla="*/ 1862786 h 2922588"/>
                <a:gd name="connsiteX6481" fmla="*/ 1851026 w 5984876"/>
                <a:gd name="connsiteY6481" fmla="*/ 1866900 h 2922588"/>
                <a:gd name="connsiteX6482" fmla="*/ 1841494 w 5984876"/>
                <a:gd name="connsiteY6482" fmla="*/ 1891596 h 2922588"/>
                <a:gd name="connsiteX6483" fmla="*/ 1840354 w 5984876"/>
                <a:gd name="connsiteY6483" fmla="*/ 1892102 h 2922588"/>
                <a:gd name="connsiteX6484" fmla="*/ 1841501 w 5984876"/>
                <a:gd name="connsiteY6484" fmla="*/ 1894682 h 2922588"/>
                <a:gd name="connsiteX6485" fmla="*/ 1831272 w 5984876"/>
                <a:gd name="connsiteY6485" fmla="*/ 1917694 h 2922588"/>
                <a:gd name="connsiteX6486" fmla="*/ 1826648 w 5984876"/>
                <a:gd name="connsiteY6486" fmla="*/ 1919479 h 2922588"/>
                <a:gd name="connsiteX6487" fmla="*/ 1827213 w 5984876"/>
                <a:gd name="connsiteY6487" fmla="*/ 1920875 h 2922588"/>
                <a:gd name="connsiteX6488" fmla="*/ 1817681 w 5984876"/>
                <a:gd name="connsiteY6488" fmla="*/ 1944449 h 2922588"/>
                <a:gd name="connsiteX6489" fmla="*/ 1815645 w 5984876"/>
                <a:gd name="connsiteY6489" fmla="*/ 1945313 h 2922588"/>
                <a:gd name="connsiteX6490" fmla="*/ 1817688 w 5984876"/>
                <a:gd name="connsiteY6490" fmla="*/ 1950244 h 2922588"/>
                <a:gd name="connsiteX6491" fmla="*/ 1808867 w 5984876"/>
                <a:gd name="connsiteY6491" fmla="*/ 1971541 h 2922588"/>
                <a:gd name="connsiteX6492" fmla="*/ 1811339 w 5984876"/>
                <a:gd name="connsiteY6492" fmla="*/ 1977231 h 2922588"/>
                <a:gd name="connsiteX6493" fmla="*/ 1801342 w 5984876"/>
                <a:gd name="connsiteY6493" fmla="*/ 2000243 h 2922588"/>
                <a:gd name="connsiteX6494" fmla="*/ 1799766 w 5984876"/>
                <a:gd name="connsiteY6494" fmla="*/ 2000865 h 2922588"/>
                <a:gd name="connsiteX6495" fmla="*/ 1801813 w 5984876"/>
                <a:gd name="connsiteY6495" fmla="*/ 2005806 h 2922588"/>
                <a:gd name="connsiteX6496" fmla="*/ 1792281 w 5984876"/>
                <a:gd name="connsiteY6496" fmla="*/ 2028818 h 2922588"/>
                <a:gd name="connsiteX6497" fmla="*/ 1790853 w 5984876"/>
                <a:gd name="connsiteY6497" fmla="*/ 2029410 h 2922588"/>
                <a:gd name="connsiteX6498" fmla="*/ 1792289 w 5984876"/>
                <a:gd name="connsiteY6498" fmla="*/ 2032794 h 2922588"/>
                <a:gd name="connsiteX6499" fmla="*/ 1782524 w 5984876"/>
                <a:gd name="connsiteY6499" fmla="*/ 2055806 h 2922588"/>
                <a:gd name="connsiteX6500" fmla="*/ 1779396 w 5984876"/>
                <a:gd name="connsiteY6500" fmla="*/ 2057071 h 2922588"/>
                <a:gd name="connsiteX6501" fmla="*/ 1781176 w 5984876"/>
                <a:gd name="connsiteY6501" fmla="*/ 2061369 h 2922588"/>
                <a:gd name="connsiteX6502" fmla="*/ 1772412 w 5984876"/>
                <a:gd name="connsiteY6502" fmla="*/ 2082528 h 2922588"/>
                <a:gd name="connsiteX6503" fmla="*/ 1774826 w 5984876"/>
                <a:gd name="connsiteY6503" fmla="*/ 2088356 h 2922588"/>
                <a:gd name="connsiteX6504" fmla="*/ 1765294 w 5984876"/>
                <a:gd name="connsiteY6504" fmla="*/ 2111368 h 2922588"/>
                <a:gd name="connsiteX6505" fmla="*/ 1763333 w 5984876"/>
                <a:gd name="connsiteY6505" fmla="*/ 2112180 h 2922588"/>
                <a:gd name="connsiteX6506" fmla="*/ 1765301 w 5984876"/>
                <a:gd name="connsiteY6506" fmla="*/ 2116931 h 2922588"/>
                <a:gd name="connsiteX6507" fmla="*/ 1755879 w 5984876"/>
                <a:gd name="connsiteY6507" fmla="*/ 2139678 h 2922588"/>
                <a:gd name="connsiteX6508" fmla="*/ 1758951 w 5984876"/>
                <a:gd name="connsiteY6508" fmla="*/ 2147094 h 2922588"/>
                <a:gd name="connsiteX6509" fmla="*/ 1750515 w 5984876"/>
                <a:gd name="connsiteY6509" fmla="*/ 2167459 h 2922588"/>
                <a:gd name="connsiteX6510" fmla="*/ 1752601 w 5984876"/>
                <a:gd name="connsiteY6510" fmla="*/ 2172494 h 2922588"/>
                <a:gd name="connsiteX6511" fmla="*/ 1743069 w 5984876"/>
                <a:gd name="connsiteY6511" fmla="*/ 2195506 h 2922588"/>
                <a:gd name="connsiteX6512" fmla="*/ 1740495 w 5984876"/>
                <a:gd name="connsiteY6512" fmla="*/ 2196572 h 2922588"/>
                <a:gd name="connsiteX6513" fmla="*/ 1743077 w 5984876"/>
                <a:gd name="connsiteY6513" fmla="*/ 2202656 h 2922588"/>
                <a:gd name="connsiteX6514" fmla="*/ 1733708 w 5984876"/>
                <a:gd name="connsiteY6514" fmla="*/ 2224736 h 2922588"/>
                <a:gd name="connsiteX6515" fmla="*/ 1736727 w 5984876"/>
                <a:gd name="connsiteY6515" fmla="*/ 2232025 h 2922588"/>
                <a:gd name="connsiteX6516" fmla="*/ 1726962 w 5984876"/>
                <a:gd name="connsiteY6516" fmla="*/ 2255598 h 2922588"/>
                <a:gd name="connsiteX6517" fmla="*/ 1726472 w 5984876"/>
                <a:gd name="connsiteY6517" fmla="*/ 2255801 h 2922588"/>
                <a:gd name="connsiteX6518" fmla="*/ 1728789 w 5984876"/>
                <a:gd name="connsiteY6518" fmla="*/ 2261394 h 2922588"/>
                <a:gd name="connsiteX6519" fmla="*/ 1719567 w 5984876"/>
                <a:gd name="connsiteY6519" fmla="*/ 2283659 h 2922588"/>
                <a:gd name="connsiteX6520" fmla="*/ 1722439 w 5984876"/>
                <a:gd name="connsiteY6520" fmla="*/ 2290763 h 2922588"/>
                <a:gd name="connsiteX6521" fmla="*/ 1715187 w 5984876"/>
                <a:gd name="connsiteY6521" fmla="*/ 2308699 h 2922588"/>
                <a:gd name="connsiteX6522" fmla="*/ 1719265 w 5984876"/>
                <a:gd name="connsiteY6522" fmla="*/ 2318545 h 2922588"/>
                <a:gd name="connsiteX6523" fmla="*/ 1710172 w 5984876"/>
                <a:gd name="connsiteY6523" fmla="*/ 2340498 h 2922588"/>
                <a:gd name="connsiteX6524" fmla="*/ 1712914 w 5984876"/>
                <a:gd name="connsiteY6524" fmla="*/ 2347119 h 2922588"/>
                <a:gd name="connsiteX6525" fmla="*/ 1703821 w 5984876"/>
                <a:gd name="connsiteY6525" fmla="*/ 2369072 h 2922588"/>
                <a:gd name="connsiteX6526" fmla="*/ 1706564 w 5984876"/>
                <a:gd name="connsiteY6526" fmla="*/ 2375694 h 2922588"/>
                <a:gd name="connsiteX6527" fmla="*/ 1697142 w 5984876"/>
                <a:gd name="connsiteY6527" fmla="*/ 2398441 h 2922588"/>
                <a:gd name="connsiteX6528" fmla="*/ 1700214 w 5984876"/>
                <a:gd name="connsiteY6528" fmla="*/ 2405857 h 2922588"/>
                <a:gd name="connsiteX6529" fmla="*/ 1692708 w 5984876"/>
                <a:gd name="connsiteY6529" fmla="*/ 2423977 h 2922588"/>
                <a:gd name="connsiteX6530" fmla="*/ 1697039 w 5984876"/>
                <a:gd name="connsiteY6530" fmla="*/ 2434432 h 2922588"/>
                <a:gd name="connsiteX6531" fmla="*/ 1688818 w 5984876"/>
                <a:gd name="connsiteY6531" fmla="*/ 2454279 h 2922588"/>
                <a:gd name="connsiteX6532" fmla="*/ 1693863 w 5984876"/>
                <a:gd name="connsiteY6532" fmla="*/ 2466182 h 2922588"/>
                <a:gd name="connsiteX6533" fmla="*/ 1684571 w 5984876"/>
                <a:gd name="connsiteY6533" fmla="*/ 2488106 h 2922588"/>
                <a:gd name="connsiteX6534" fmla="*/ 1687514 w 5984876"/>
                <a:gd name="connsiteY6534" fmla="*/ 2495550 h 2922588"/>
                <a:gd name="connsiteX6535" fmla="*/ 1679647 w 5984876"/>
                <a:gd name="connsiteY6535" fmla="*/ 2515447 h 2922588"/>
                <a:gd name="connsiteX6536" fmla="*/ 1684339 w 5984876"/>
                <a:gd name="connsiteY6536" fmla="*/ 2526506 h 2922588"/>
                <a:gd name="connsiteX6537" fmla="*/ 1676576 w 5984876"/>
                <a:gd name="connsiteY6537" fmla="*/ 2544800 h 2922588"/>
                <a:gd name="connsiteX6538" fmla="*/ 1681164 w 5984876"/>
                <a:gd name="connsiteY6538" fmla="*/ 2555875 h 2922588"/>
                <a:gd name="connsiteX6539" fmla="*/ 1672700 w 5984876"/>
                <a:gd name="connsiteY6539" fmla="*/ 2576309 h 2922588"/>
                <a:gd name="connsiteX6540" fmla="*/ 1676401 w 5984876"/>
                <a:gd name="connsiteY6540" fmla="*/ 2585244 h 2922588"/>
                <a:gd name="connsiteX6541" fmla="*/ 1668567 w 5984876"/>
                <a:gd name="connsiteY6541" fmla="*/ 2604157 h 2922588"/>
                <a:gd name="connsiteX6542" fmla="*/ 1673226 w 5984876"/>
                <a:gd name="connsiteY6542" fmla="*/ 2615406 h 2922588"/>
                <a:gd name="connsiteX6543" fmla="*/ 1665720 w 5984876"/>
                <a:gd name="connsiteY6543" fmla="*/ 2633526 h 2922588"/>
                <a:gd name="connsiteX6544" fmla="*/ 1670051 w 5984876"/>
                <a:gd name="connsiteY6544" fmla="*/ 2643981 h 2922588"/>
                <a:gd name="connsiteX6545" fmla="*/ 1661559 w 5984876"/>
                <a:gd name="connsiteY6545" fmla="*/ 2664482 h 2922588"/>
                <a:gd name="connsiteX6546" fmla="*/ 1666876 w 5984876"/>
                <a:gd name="connsiteY6546" fmla="*/ 2677319 h 2922588"/>
                <a:gd name="connsiteX6547" fmla="*/ 1660867 w 5984876"/>
                <a:gd name="connsiteY6547" fmla="*/ 2691826 h 2922588"/>
                <a:gd name="connsiteX6548" fmla="*/ 1666876 w 5984876"/>
                <a:gd name="connsiteY6548" fmla="*/ 2706688 h 2922588"/>
                <a:gd name="connsiteX6549" fmla="*/ 1659299 w 5984876"/>
                <a:gd name="connsiteY6549" fmla="*/ 2725427 h 2922588"/>
                <a:gd name="connsiteX6550" fmla="*/ 1663701 w 5984876"/>
                <a:gd name="connsiteY6550" fmla="*/ 2736056 h 2922588"/>
                <a:gd name="connsiteX6551" fmla="*/ 1657516 w 5984876"/>
                <a:gd name="connsiteY6551" fmla="*/ 2750988 h 2922588"/>
                <a:gd name="connsiteX6552" fmla="*/ 1663701 w 5984876"/>
                <a:gd name="connsiteY6552" fmla="*/ 2767012 h 2922588"/>
                <a:gd name="connsiteX6553" fmla="*/ 1655984 w 5984876"/>
                <a:gd name="connsiteY6553" fmla="*/ 2787004 h 2922588"/>
                <a:gd name="connsiteX6554" fmla="*/ 1660526 w 5984876"/>
                <a:gd name="connsiteY6554" fmla="*/ 2797969 h 2922588"/>
                <a:gd name="connsiteX6555" fmla="*/ 1654279 w 5984876"/>
                <a:gd name="connsiteY6555" fmla="*/ 2813050 h 2922588"/>
                <a:gd name="connsiteX6556" fmla="*/ 1660526 w 5984876"/>
                <a:gd name="connsiteY6556" fmla="*/ 2828131 h 2922588"/>
                <a:gd name="connsiteX6557" fmla="*/ 1653950 w 5984876"/>
                <a:gd name="connsiteY6557" fmla="*/ 2844006 h 2922588"/>
                <a:gd name="connsiteX6558" fmla="*/ 1660526 w 5984876"/>
                <a:gd name="connsiteY6558" fmla="*/ 2859881 h 2922588"/>
                <a:gd name="connsiteX6559" fmla="*/ 1654279 w 5984876"/>
                <a:gd name="connsiteY6559" fmla="*/ 2874963 h 2922588"/>
                <a:gd name="connsiteX6560" fmla="*/ 1660526 w 5984876"/>
                <a:gd name="connsiteY6560" fmla="*/ 2890044 h 2922588"/>
                <a:gd name="connsiteX6561" fmla="*/ 1627982 w 5984876"/>
                <a:gd name="connsiteY6561" fmla="*/ 2922588 h 2922588"/>
                <a:gd name="connsiteX6562" fmla="*/ 1595438 w 5984876"/>
                <a:gd name="connsiteY6562" fmla="*/ 2890044 h 2922588"/>
                <a:gd name="connsiteX6563" fmla="*/ 1601685 w 5984876"/>
                <a:gd name="connsiteY6563" fmla="*/ 2874963 h 2922588"/>
                <a:gd name="connsiteX6564" fmla="*/ 1595438 w 5984876"/>
                <a:gd name="connsiteY6564" fmla="*/ 2859881 h 2922588"/>
                <a:gd name="connsiteX6565" fmla="*/ 1602013 w 5984876"/>
                <a:gd name="connsiteY6565" fmla="*/ 2844006 h 2922588"/>
                <a:gd name="connsiteX6566" fmla="*/ 1595438 w 5984876"/>
                <a:gd name="connsiteY6566" fmla="*/ 2828131 h 2922588"/>
                <a:gd name="connsiteX6567" fmla="*/ 1601684 w 5984876"/>
                <a:gd name="connsiteY6567" fmla="*/ 2813050 h 2922588"/>
                <a:gd name="connsiteX6568" fmla="*/ 1595438 w 5984876"/>
                <a:gd name="connsiteY6568" fmla="*/ 2797969 h 2922588"/>
                <a:gd name="connsiteX6569" fmla="*/ 1603266 w 5984876"/>
                <a:gd name="connsiteY6569" fmla="*/ 2779069 h 2922588"/>
                <a:gd name="connsiteX6570" fmla="*/ 1598613 w 5984876"/>
                <a:gd name="connsiteY6570" fmla="*/ 2767012 h 2922588"/>
                <a:gd name="connsiteX6571" fmla="*/ 1604798 w 5984876"/>
                <a:gd name="connsiteY6571" fmla="*/ 2750988 h 2922588"/>
                <a:gd name="connsiteX6572" fmla="*/ 1598613 w 5984876"/>
                <a:gd name="connsiteY6572" fmla="*/ 2736056 h 2922588"/>
                <a:gd name="connsiteX6573" fmla="*/ 1606228 w 5984876"/>
                <a:gd name="connsiteY6573" fmla="*/ 2717670 h 2922588"/>
                <a:gd name="connsiteX6574" fmla="*/ 1601788 w 5984876"/>
                <a:gd name="connsiteY6574" fmla="*/ 2706688 h 2922588"/>
                <a:gd name="connsiteX6575" fmla="*/ 1607797 w 5984876"/>
                <a:gd name="connsiteY6575" fmla="*/ 2691826 h 2922588"/>
                <a:gd name="connsiteX6576" fmla="*/ 1601788 w 5984876"/>
                <a:gd name="connsiteY6576" fmla="*/ 2677319 h 2922588"/>
                <a:gd name="connsiteX6577" fmla="*/ 1610280 w 5984876"/>
                <a:gd name="connsiteY6577" fmla="*/ 2656817 h 2922588"/>
                <a:gd name="connsiteX6578" fmla="*/ 1604963 w 5984876"/>
                <a:gd name="connsiteY6578" fmla="*/ 2643981 h 2922588"/>
                <a:gd name="connsiteX6579" fmla="*/ 1612468 w 5984876"/>
                <a:gd name="connsiteY6579" fmla="*/ 2625861 h 2922588"/>
                <a:gd name="connsiteX6580" fmla="*/ 1608138 w 5984876"/>
                <a:gd name="connsiteY6580" fmla="*/ 2615406 h 2922588"/>
                <a:gd name="connsiteX6581" fmla="*/ 1615972 w 5984876"/>
                <a:gd name="connsiteY6581" fmla="*/ 2596492 h 2922588"/>
                <a:gd name="connsiteX6582" fmla="*/ 1611313 w 5984876"/>
                <a:gd name="connsiteY6582" fmla="*/ 2585244 h 2922588"/>
                <a:gd name="connsiteX6583" fmla="*/ 1618983 w 5984876"/>
                <a:gd name="connsiteY6583" fmla="*/ 2566726 h 2922588"/>
                <a:gd name="connsiteX6584" fmla="*/ 1614488 w 5984876"/>
                <a:gd name="connsiteY6584" fmla="*/ 2555875 h 2922588"/>
                <a:gd name="connsiteX6585" fmla="*/ 1622212 w 5984876"/>
                <a:gd name="connsiteY6585" fmla="*/ 2537227 h 2922588"/>
                <a:gd name="connsiteX6586" fmla="*/ 1617663 w 5984876"/>
                <a:gd name="connsiteY6586" fmla="*/ 2526506 h 2922588"/>
                <a:gd name="connsiteX6587" fmla="*/ 1625642 w 5984876"/>
                <a:gd name="connsiteY6587" fmla="*/ 2507701 h 2922588"/>
                <a:gd name="connsiteX6588" fmla="*/ 1620838 w 5984876"/>
                <a:gd name="connsiteY6588" fmla="*/ 2495550 h 2922588"/>
                <a:gd name="connsiteX6589" fmla="*/ 1628378 w 5984876"/>
                <a:gd name="connsiteY6589" fmla="*/ 2476480 h 2922588"/>
                <a:gd name="connsiteX6590" fmla="*/ 1624013 w 5984876"/>
                <a:gd name="connsiteY6590" fmla="*/ 2466182 h 2922588"/>
                <a:gd name="connsiteX6591" fmla="*/ 1634242 w 5984876"/>
                <a:gd name="connsiteY6591" fmla="*/ 2442047 h 2922588"/>
                <a:gd name="connsiteX6592" fmla="*/ 1634981 w 5984876"/>
                <a:gd name="connsiteY6592" fmla="*/ 2441747 h 2922588"/>
                <a:gd name="connsiteX6593" fmla="*/ 1631951 w 5984876"/>
                <a:gd name="connsiteY6593" fmla="*/ 2434432 h 2922588"/>
                <a:gd name="connsiteX6594" fmla="*/ 1639456 w 5984876"/>
                <a:gd name="connsiteY6594" fmla="*/ 2416312 h 2922588"/>
                <a:gd name="connsiteX6595" fmla="*/ 1635126 w 5984876"/>
                <a:gd name="connsiteY6595" fmla="*/ 2405857 h 2922588"/>
                <a:gd name="connsiteX6596" fmla="*/ 1644548 w 5984876"/>
                <a:gd name="connsiteY6596" fmla="*/ 2383110 h 2922588"/>
                <a:gd name="connsiteX6597" fmla="*/ 1641476 w 5984876"/>
                <a:gd name="connsiteY6597" fmla="*/ 2375694 h 2922588"/>
                <a:gd name="connsiteX6598" fmla="*/ 1650569 w 5984876"/>
                <a:gd name="connsiteY6598" fmla="*/ 2353741 h 2922588"/>
                <a:gd name="connsiteX6599" fmla="*/ 1647826 w 5984876"/>
                <a:gd name="connsiteY6599" fmla="*/ 2347119 h 2922588"/>
                <a:gd name="connsiteX6600" fmla="*/ 1655331 w 5984876"/>
                <a:gd name="connsiteY6600" fmla="*/ 2328999 h 2922588"/>
                <a:gd name="connsiteX6601" fmla="*/ 1651001 w 5984876"/>
                <a:gd name="connsiteY6601" fmla="*/ 2318545 h 2922588"/>
                <a:gd name="connsiteX6602" fmla="*/ 1659899 w 5984876"/>
                <a:gd name="connsiteY6602" fmla="*/ 2297063 h 2922588"/>
                <a:gd name="connsiteX6603" fmla="*/ 1657351 w 5984876"/>
                <a:gd name="connsiteY6603" fmla="*/ 2290763 h 2922588"/>
                <a:gd name="connsiteX6604" fmla="*/ 1666497 w 5984876"/>
                <a:gd name="connsiteY6604" fmla="*/ 2268144 h 2922588"/>
                <a:gd name="connsiteX6605" fmla="*/ 1663701 w 5984876"/>
                <a:gd name="connsiteY6605" fmla="*/ 2261394 h 2922588"/>
                <a:gd name="connsiteX6606" fmla="*/ 1672958 w 5984876"/>
                <a:gd name="connsiteY6606" fmla="*/ 2239044 h 2922588"/>
                <a:gd name="connsiteX6607" fmla="*/ 1670051 w 5984876"/>
                <a:gd name="connsiteY6607" fmla="*/ 2232025 h 2922588"/>
                <a:gd name="connsiteX6608" fmla="*/ 1679343 w 5984876"/>
                <a:gd name="connsiteY6608" fmla="*/ 2209591 h 2922588"/>
                <a:gd name="connsiteX6609" fmla="*/ 1676401 w 5984876"/>
                <a:gd name="connsiteY6609" fmla="*/ 2202656 h 2922588"/>
                <a:gd name="connsiteX6610" fmla="*/ 1686165 w 5984876"/>
                <a:gd name="connsiteY6610" fmla="*/ 2179644 h 2922588"/>
                <a:gd name="connsiteX6611" fmla="*/ 1689856 w 5984876"/>
                <a:gd name="connsiteY6611" fmla="*/ 2178151 h 2922588"/>
                <a:gd name="connsiteX6612" fmla="*/ 1687513 w 5984876"/>
                <a:gd name="connsiteY6612" fmla="*/ 2172494 h 2922588"/>
                <a:gd name="connsiteX6613" fmla="*/ 1695948 w 5984876"/>
                <a:gd name="connsiteY6613" fmla="*/ 2152128 h 2922588"/>
                <a:gd name="connsiteX6614" fmla="*/ 1693863 w 5984876"/>
                <a:gd name="connsiteY6614" fmla="*/ 2147094 h 2922588"/>
                <a:gd name="connsiteX6615" fmla="*/ 1703285 w 5984876"/>
                <a:gd name="connsiteY6615" fmla="*/ 2124347 h 2922588"/>
                <a:gd name="connsiteX6616" fmla="*/ 1700213 w 5984876"/>
                <a:gd name="connsiteY6616" fmla="*/ 2116931 h 2922588"/>
                <a:gd name="connsiteX6617" fmla="*/ 1709745 w 5984876"/>
                <a:gd name="connsiteY6617" fmla="*/ 2093919 h 2922588"/>
                <a:gd name="connsiteX6618" fmla="*/ 1711706 w 5984876"/>
                <a:gd name="connsiteY6618" fmla="*/ 2093106 h 2922588"/>
                <a:gd name="connsiteX6619" fmla="*/ 1709738 w 5984876"/>
                <a:gd name="connsiteY6619" fmla="*/ 2088356 h 2922588"/>
                <a:gd name="connsiteX6620" fmla="*/ 1718502 w 5984876"/>
                <a:gd name="connsiteY6620" fmla="*/ 2067197 h 2922588"/>
                <a:gd name="connsiteX6621" fmla="*/ 1716088 w 5984876"/>
                <a:gd name="connsiteY6621" fmla="*/ 2061369 h 2922588"/>
                <a:gd name="connsiteX6622" fmla="*/ 1725620 w 5984876"/>
                <a:gd name="connsiteY6622" fmla="*/ 2038357 h 2922588"/>
                <a:gd name="connsiteX6623" fmla="*/ 1727621 w 5984876"/>
                <a:gd name="connsiteY6623" fmla="*/ 2037527 h 2922588"/>
                <a:gd name="connsiteX6624" fmla="*/ 1725613 w 5984876"/>
                <a:gd name="connsiteY6624" fmla="*/ 2032794 h 2922588"/>
                <a:gd name="connsiteX6625" fmla="*/ 1735377 w 5984876"/>
                <a:gd name="connsiteY6625" fmla="*/ 2009782 h 2922588"/>
                <a:gd name="connsiteX6626" fmla="*/ 1737942 w 5984876"/>
                <a:gd name="connsiteY6626" fmla="*/ 2008744 h 2922588"/>
                <a:gd name="connsiteX6627" fmla="*/ 1736725 w 5984876"/>
                <a:gd name="connsiteY6627" fmla="*/ 2005806 h 2922588"/>
                <a:gd name="connsiteX6628" fmla="*/ 1745883 w 5984876"/>
                <a:gd name="connsiteY6628" fmla="*/ 1983695 h 2922588"/>
                <a:gd name="connsiteX6629" fmla="*/ 1743075 w 5984876"/>
                <a:gd name="connsiteY6629" fmla="*/ 1977231 h 2922588"/>
                <a:gd name="connsiteX6630" fmla="*/ 1753072 w 5984876"/>
                <a:gd name="connsiteY6630" fmla="*/ 1954219 h 2922588"/>
                <a:gd name="connsiteX6631" fmla="*/ 1754081 w 5984876"/>
                <a:gd name="connsiteY6631" fmla="*/ 1953820 h 2922588"/>
                <a:gd name="connsiteX6632" fmla="*/ 1752600 w 5984876"/>
                <a:gd name="connsiteY6632" fmla="*/ 1950244 h 2922588"/>
                <a:gd name="connsiteX6633" fmla="*/ 1762132 w 5984876"/>
                <a:gd name="connsiteY6633" fmla="*/ 1927232 h 2922588"/>
                <a:gd name="connsiteX6634" fmla="*/ 1764328 w 5984876"/>
                <a:gd name="connsiteY6634" fmla="*/ 1926322 h 2922588"/>
                <a:gd name="connsiteX6635" fmla="*/ 1762125 w 5984876"/>
                <a:gd name="connsiteY6635" fmla="*/ 1920875 h 2922588"/>
                <a:gd name="connsiteX6636" fmla="*/ 1771657 w 5984876"/>
                <a:gd name="connsiteY6636" fmla="*/ 1897301 h 2922588"/>
                <a:gd name="connsiteX6637" fmla="*/ 1772631 w 5984876"/>
                <a:gd name="connsiteY6637" fmla="*/ 1896888 h 2922588"/>
                <a:gd name="connsiteX6638" fmla="*/ 1771651 w 5984876"/>
                <a:gd name="connsiteY6638" fmla="*/ 1894682 h 2922588"/>
                <a:gd name="connsiteX6639" fmla="*/ 1781880 w 5984876"/>
                <a:gd name="connsiteY6639" fmla="*/ 1871670 h 2922588"/>
                <a:gd name="connsiteX6640" fmla="*/ 1787014 w 5984876"/>
                <a:gd name="connsiteY6640" fmla="*/ 1869688 h 2922588"/>
                <a:gd name="connsiteX6641" fmla="*/ 1785938 w 5984876"/>
                <a:gd name="connsiteY6641" fmla="*/ 1866900 h 2922588"/>
                <a:gd name="connsiteX6642" fmla="*/ 1795470 w 5984876"/>
                <a:gd name="connsiteY6642" fmla="*/ 1842204 h 2922588"/>
                <a:gd name="connsiteX6643" fmla="*/ 1796543 w 5984876"/>
                <a:gd name="connsiteY6643" fmla="*/ 1841727 h 2922588"/>
                <a:gd name="connsiteX6644" fmla="*/ 1795463 w 5984876"/>
                <a:gd name="connsiteY6644" fmla="*/ 1839119 h 2922588"/>
                <a:gd name="connsiteX6645" fmla="*/ 1804995 w 5984876"/>
                <a:gd name="connsiteY6645" fmla="*/ 1816107 h 2922588"/>
                <a:gd name="connsiteX6646" fmla="*/ 1806090 w 5984876"/>
                <a:gd name="connsiteY6646" fmla="*/ 1815653 h 2922588"/>
                <a:gd name="connsiteX6647" fmla="*/ 1804988 w 5984876"/>
                <a:gd name="connsiteY6647" fmla="*/ 1812926 h 2922588"/>
                <a:gd name="connsiteX6648" fmla="*/ 1814520 w 5984876"/>
                <a:gd name="connsiteY6648" fmla="*/ 1789352 h 2922588"/>
                <a:gd name="connsiteX6649" fmla="*/ 1818138 w 5984876"/>
                <a:gd name="connsiteY6649" fmla="*/ 1787817 h 2922588"/>
                <a:gd name="connsiteX6650" fmla="*/ 1817688 w 5984876"/>
                <a:gd name="connsiteY6650" fmla="*/ 1786732 h 2922588"/>
                <a:gd name="connsiteX6651" fmla="*/ 1827220 w 5984876"/>
                <a:gd name="connsiteY6651" fmla="*/ 1763720 h 2922588"/>
                <a:gd name="connsiteX6652" fmla="*/ 1828834 w 5984876"/>
                <a:gd name="connsiteY6652" fmla="*/ 1763051 h 2922588"/>
                <a:gd name="connsiteX6653" fmla="*/ 1827213 w 5984876"/>
                <a:gd name="connsiteY6653" fmla="*/ 1758950 h 2922588"/>
                <a:gd name="connsiteX6654" fmla="*/ 1836977 w 5984876"/>
                <a:gd name="connsiteY6654" fmla="*/ 1734254 h 2922588"/>
                <a:gd name="connsiteX6655" fmla="*/ 1841895 w 5984876"/>
                <a:gd name="connsiteY6655" fmla="*/ 1732120 h 2922588"/>
                <a:gd name="connsiteX6656" fmla="*/ 1841501 w 5984876"/>
                <a:gd name="connsiteY6656" fmla="*/ 1731169 h 2922588"/>
                <a:gd name="connsiteX6657" fmla="*/ 1851033 w 5984876"/>
                <a:gd name="connsiteY6657" fmla="*/ 1708157 h 2922588"/>
                <a:gd name="connsiteX6658" fmla="*/ 1852129 w 5984876"/>
                <a:gd name="connsiteY6658" fmla="*/ 1707702 h 2922588"/>
                <a:gd name="connsiteX6659" fmla="*/ 1851026 w 5984876"/>
                <a:gd name="connsiteY6659" fmla="*/ 1704975 h 2922588"/>
                <a:gd name="connsiteX6660" fmla="*/ 1860558 w 5984876"/>
                <a:gd name="connsiteY6660" fmla="*/ 1681401 h 2922588"/>
                <a:gd name="connsiteX6661" fmla="*/ 1864175 w 5984876"/>
                <a:gd name="connsiteY6661" fmla="*/ 1679866 h 2922588"/>
                <a:gd name="connsiteX6662" fmla="*/ 1863726 w 5984876"/>
                <a:gd name="connsiteY6662" fmla="*/ 1678781 h 2922588"/>
                <a:gd name="connsiteX6663" fmla="*/ 1873258 w 5984876"/>
                <a:gd name="connsiteY6663" fmla="*/ 1655769 h 2922588"/>
                <a:gd name="connsiteX6664" fmla="*/ 1877087 w 5984876"/>
                <a:gd name="connsiteY6664" fmla="*/ 1654183 h 2922588"/>
                <a:gd name="connsiteX6665" fmla="*/ 1876426 w 5984876"/>
                <a:gd name="connsiteY6665" fmla="*/ 1652588 h 2922588"/>
                <a:gd name="connsiteX6666" fmla="*/ 1886190 w 5984876"/>
                <a:gd name="connsiteY6666" fmla="*/ 1629014 h 2922588"/>
                <a:gd name="connsiteX6667" fmla="*/ 1890977 w 5984876"/>
                <a:gd name="connsiteY6667" fmla="*/ 1627032 h 2922588"/>
                <a:gd name="connsiteX6668" fmla="*/ 1890713 w 5984876"/>
                <a:gd name="connsiteY6668" fmla="*/ 1626394 h 2922588"/>
                <a:gd name="connsiteX6669" fmla="*/ 1900245 w 5984876"/>
                <a:gd name="connsiteY6669" fmla="*/ 1603382 h 2922588"/>
                <a:gd name="connsiteX6670" fmla="*/ 1904060 w 5984876"/>
                <a:gd name="connsiteY6670" fmla="*/ 1601801 h 2922588"/>
                <a:gd name="connsiteX6671" fmla="*/ 1903413 w 5984876"/>
                <a:gd name="connsiteY6671" fmla="*/ 1600200 h 2922588"/>
                <a:gd name="connsiteX6672" fmla="*/ 1912945 w 5984876"/>
                <a:gd name="connsiteY6672" fmla="*/ 1576626 h 2922588"/>
                <a:gd name="connsiteX6673" fmla="*/ 1916261 w 5984876"/>
                <a:gd name="connsiteY6673" fmla="*/ 1575219 h 2922588"/>
                <a:gd name="connsiteX6674" fmla="*/ 1925645 w 5984876"/>
                <a:gd name="connsiteY6674" fmla="*/ 1551459 h 2922588"/>
                <a:gd name="connsiteX6675" fmla="*/ 1929270 w 5984876"/>
                <a:gd name="connsiteY6675" fmla="*/ 1549884 h 2922588"/>
                <a:gd name="connsiteX6676" fmla="*/ 1938577 w 5984876"/>
                <a:gd name="connsiteY6676" fmla="*/ 1527414 h 2922588"/>
                <a:gd name="connsiteX6677" fmla="*/ 1943364 w 5984876"/>
                <a:gd name="connsiteY6677" fmla="*/ 1525432 h 2922588"/>
                <a:gd name="connsiteX6678" fmla="*/ 1943100 w 5984876"/>
                <a:gd name="connsiteY6678" fmla="*/ 1524794 h 2922588"/>
                <a:gd name="connsiteX6679" fmla="*/ 1952632 w 5984876"/>
                <a:gd name="connsiteY6679" fmla="*/ 1501782 h 2922588"/>
                <a:gd name="connsiteX6680" fmla="*/ 1956180 w 5984876"/>
                <a:gd name="connsiteY6680" fmla="*/ 1500312 h 2922588"/>
                <a:gd name="connsiteX6681" fmla="*/ 1955800 w 5984876"/>
                <a:gd name="connsiteY6681" fmla="*/ 1499394 h 2922588"/>
                <a:gd name="connsiteX6682" fmla="*/ 1965332 w 5984876"/>
                <a:gd name="connsiteY6682" fmla="*/ 1476382 h 2922588"/>
                <a:gd name="connsiteX6683" fmla="*/ 1968771 w 5984876"/>
                <a:gd name="connsiteY6683" fmla="*/ 1474957 h 2922588"/>
                <a:gd name="connsiteX6684" fmla="*/ 1978497 w 5984876"/>
                <a:gd name="connsiteY6684" fmla="*/ 1452570 h 2922588"/>
                <a:gd name="connsiteX6685" fmla="*/ 1984399 w 5984876"/>
                <a:gd name="connsiteY6685" fmla="*/ 1450239 h 2922588"/>
                <a:gd name="connsiteX6686" fmla="*/ 1984375 w 5984876"/>
                <a:gd name="connsiteY6686" fmla="*/ 1450182 h 2922588"/>
                <a:gd name="connsiteX6687" fmla="*/ 1994139 w 5984876"/>
                <a:gd name="connsiteY6687" fmla="*/ 1427170 h 2922588"/>
                <a:gd name="connsiteX6688" fmla="*/ 1999425 w 5984876"/>
                <a:gd name="connsiteY6688" fmla="*/ 1425033 h 2922588"/>
                <a:gd name="connsiteX6689" fmla="*/ 1998663 w 5984876"/>
                <a:gd name="connsiteY6689" fmla="*/ 1423194 h 2922588"/>
                <a:gd name="connsiteX6690" fmla="*/ 2008195 w 5984876"/>
                <a:gd name="connsiteY6690" fmla="*/ 1400182 h 2922588"/>
                <a:gd name="connsiteX6691" fmla="*/ 2016245 w 5984876"/>
                <a:gd name="connsiteY6691" fmla="*/ 1396847 h 2922588"/>
                <a:gd name="connsiteX6692" fmla="*/ 2024070 w 5984876"/>
                <a:gd name="connsiteY6692" fmla="*/ 1377957 h 2922588"/>
                <a:gd name="connsiteX6693" fmla="*/ 2030900 w 5984876"/>
                <a:gd name="connsiteY6693" fmla="*/ 1375128 h 2922588"/>
                <a:gd name="connsiteX6694" fmla="*/ 2030413 w 5984876"/>
                <a:gd name="connsiteY6694" fmla="*/ 1373981 h 2922588"/>
                <a:gd name="connsiteX6695" fmla="*/ 2040177 w 5984876"/>
                <a:gd name="connsiteY6695" fmla="*/ 1350969 h 2922588"/>
                <a:gd name="connsiteX6696" fmla="*/ 2046001 w 5984876"/>
                <a:gd name="connsiteY6696" fmla="*/ 1348614 h 2922588"/>
                <a:gd name="connsiteX6697" fmla="*/ 2054232 w 5984876"/>
                <a:gd name="connsiteY6697" fmla="*/ 1328744 h 2922588"/>
                <a:gd name="connsiteX6698" fmla="*/ 2061050 w 5984876"/>
                <a:gd name="connsiteY6698" fmla="*/ 1325919 h 2922588"/>
                <a:gd name="connsiteX6699" fmla="*/ 2070107 w 5984876"/>
                <a:gd name="connsiteY6699" fmla="*/ 1302454 h 2922588"/>
                <a:gd name="connsiteX6700" fmla="*/ 2077927 w 5984876"/>
                <a:gd name="connsiteY6700" fmla="*/ 1298978 h 2922588"/>
                <a:gd name="connsiteX6701" fmla="*/ 2085982 w 5984876"/>
                <a:gd name="connsiteY6701" fmla="*/ 1279532 h 2922588"/>
                <a:gd name="connsiteX6702" fmla="*/ 2095505 w 5984876"/>
                <a:gd name="connsiteY6702" fmla="*/ 1275587 h 2922588"/>
                <a:gd name="connsiteX6703" fmla="*/ 2103445 w 5984876"/>
                <a:gd name="connsiteY6703" fmla="*/ 1255951 h 2922588"/>
                <a:gd name="connsiteX6704" fmla="*/ 2111420 w 5984876"/>
                <a:gd name="connsiteY6704" fmla="*/ 1252567 h 2922588"/>
                <a:gd name="connsiteX6705" fmla="*/ 2119320 w 5984876"/>
                <a:gd name="connsiteY6705" fmla="*/ 1233495 h 2922588"/>
                <a:gd name="connsiteX6706" fmla="*/ 2127370 w 5984876"/>
                <a:gd name="connsiteY6706" fmla="*/ 1230160 h 2922588"/>
                <a:gd name="connsiteX6707" fmla="*/ 2135195 w 5984876"/>
                <a:gd name="connsiteY6707" fmla="*/ 1211270 h 2922588"/>
                <a:gd name="connsiteX6708" fmla="*/ 2141654 w 5984876"/>
                <a:gd name="connsiteY6708" fmla="*/ 1208594 h 2922588"/>
                <a:gd name="connsiteX6709" fmla="*/ 2151302 w 5984876"/>
                <a:gd name="connsiteY6709" fmla="*/ 1184747 h 2922588"/>
                <a:gd name="connsiteX6710" fmla="*/ 2160802 w 5984876"/>
                <a:gd name="connsiteY6710" fmla="*/ 1180718 h 2922588"/>
                <a:gd name="connsiteX6711" fmla="*/ 2168532 w 5984876"/>
                <a:gd name="connsiteY6711" fmla="*/ 1162057 h 2922588"/>
                <a:gd name="connsiteX6712" fmla="*/ 2175843 w 5984876"/>
                <a:gd name="connsiteY6712" fmla="*/ 1159028 h 2922588"/>
                <a:gd name="connsiteX6713" fmla="*/ 2184872 w 5984876"/>
                <a:gd name="connsiteY6713" fmla="*/ 1138245 h 2922588"/>
                <a:gd name="connsiteX6714" fmla="*/ 2196790 w 5984876"/>
                <a:gd name="connsiteY6714" fmla="*/ 1133538 h 2922588"/>
                <a:gd name="connsiteX6715" fmla="*/ 2203689 w 5984876"/>
                <a:gd name="connsiteY6715" fmla="*/ 1116485 h 2922588"/>
                <a:gd name="connsiteX6716" fmla="*/ 2213409 w 5984876"/>
                <a:gd name="connsiteY6716" fmla="*/ 1112363 h 2922588"/>
                <a:gd name="connsiteX6717" fmla="*/ 2220920 w 5984876"/>
                <a:gd name="connsiteY6717" fmla="*/ 1092904 h 2922588"/>
                <a:gd name="connsiteX6718" fmla="*/ 2234243 w 5984876"/>
                <a:gd name="connsiteY6718" fmla="*/ 1086982 h 2922588"/>
                <a:gd name="connsiteX6719" fmla="*/ 2239970 w 5984876"/>
                <a:gd name="connsiteY6719" fmla="*/ 1073157 h 2922588"/>
                <a:gd name="connsiteX6720" fmla="*/ 2247624 w 5984876"/>
                <a:gd name="connsiteY6720" fmla="*/ 1069986 h 2922588"/>
                <a:gd name="connsiteX6721" fmla="*/ 2256077 w 5984876"/>
                <a:gd name="connsiteY6721" fmla="*/ 1049577 h 2922588"/>
                <a:gd name="connsiteX6722" fmla="*/ 2269479 w 5984876"/>
                <a:gd name="connsiteY6722" fmla="*/ 1044026 h 2922588"/>
                <a:gd name="connsiteX6723" fmla="*/ 2276482 w 5984876"/>
                <a:gd name="connsiteY6723" fmla="*/ 1027120 h 2922588"/>
                <a:gd name="connsiteX6724" fmla="*/ 2289071 w 5984876"/>
                <a:gd name="connsiteY6724" fmla="*/ 1021905 h 2922588"/>
                <a:gd name="connsiteX6725" fmla="*/ 2295764 w 5984876"/>
                <a:gd name="connsiteY6725" fmla="*/ 1005360 h 2922588"/>
                <a:gd name="connsiteX6726" fmla="*/ 2306063 w 5984876"/>
                <a:gd name="connsiteY6726" fmla="*/ 1000993 h 2922588"/>
                <a:gd name="connsiteX6727" fmla="*/ 2312995 w 5984876"/>
                <a:gd name="connsiteY6727" fmla="*/ 984257 h 2922588"/>
                <a:gd name="connsiteX6728" fmla="*/ 2324878 w 5984876"/>
                <a:gd name="connsiteY6728" fmla="*/ 979335 h 2922588"/>
                <a:gd name="connsiteX6729" fmla="*/ 2332045 w 5984876"/>
                <a:gd name="connsiteY6729" fmla="*/ 962032 h 2922588"/>
                <a:gd name="connsiteX6730" fmla="*/ 2345118 w 5984876"/>
                <a:gd name="connsiteY6730" fmla="*/ 956617 h 2922588"/>
                <a:gd name="connsiteX6731" fmla="*/ 2351327 w 5984876"/>
                <a:gd name="connsiteY6731" fmla="*/ 941626 h 2922588"/>
                <a:gd name="connsiteX6732" fmla="*/ 2364729 w 5984876"/>
                <a:gd name="connsiteY6732" fmla="*/ 936075 h 2922588"/>
                <a:gd name="connsiteX6733" fmla="*/ 2371732 w 5984876"/>
                <a:gd name="connsiteY6733" fmla="*/ 919169 h 2922588"/>
                <a:gd name="connsiteX6734" fmla="*/ 2385202 w 5984876"/>
                <a:gd name="connsiteY6734" fmla="*/ 913589 h 2922588"/>
                <a:gd name="connsiteX6735" fmla="*/ 2390782 w 5984876"/>
                <a:gd name="connsiteY6735" fmla="*/ 900119 h 2922588"/>
                <a:gd name="connsiteX6736" fmla="*/ 2403552 w 5984876"/>
                <a:gd name="connsiteY6736" fmla="*/ 894829 h 2922588"/>
                <a:gd name="connsiteX6737" fmla="*/ 2410064 w 5984876"/>
                <a:gd name="connsiteY6737" fmla="*/ 879482 h 2922588"/>
                <a:gd name="connsiteX6738" fmla="*/ 2424121 w 5984876"/>
                <a:gd name="connsiteY6738" fmla="*/ 873798 h 2922588"/>
                <a:gd name="connsiteX6739" fmla="*/ 2430470 w 5984876"/>
                <a:gd name="connsiteY6739" fmla="*/ 857722 h 2922588"/>
                <a:gd name="connsiteX6740" fmla="*/ 2443342 w 5984876"/>
                <a:gd name="connsiteY6740" fmla="*/ 852130 h 2922588"/>
                <a:gd name="connsiteX6741" fmla="*/ 2449520 w 5984876"/>
                <a:gd name="connsiteY6741" fmla="*/ 836851 h 2922588"/>
                <a:gd name="connsiteX6742" fmla="*/ 2465121 w 5984876"/>
                <a:gd name="connsiteY6742" fmla="*/ 830232 h 2922588"/>
                <a:gd name="connsiteX6743" fmla="*/ 2470622 w 5984876"/>
                <a:gd name="connsiteY6743" fmla="*/ 817569 h 2922588"/>
                <a:gd name="connsiteX6744" fmla="*/ 2487204 w 5984876"/>
                <a:gd name="connsiteY6744" fmla="*/ 811020 h 2922588"/>
                <a:gd name="connsiteX6745" fmla="*/ 2492382 w 5984876"/>
                <a:gd name="connsiteY6745" fmla="*/ 798519 h 2922588"/>
                <a:gd name="connsiteX6746" fmla="*/ 2505456 w 5984876"/>
                <a:gd name="connsiteY6746" fmla="*/ 793103 h 2922588"/>
                <a:gd name="connsiteX6747" fmla="*/ 2508354 w 5984876"/>
                <a:gd name="connsiteY6747" fmla="*/ 786107 h 2922588"/>
                <a:gd name="connsiteX6748" fmla="*/ 2491013 w 5984876"/>
                <a:gd name="connsiteY6748" fmla="*/ 792800 h 2922588"/>
                <a:gd name="connsiteX6749" fmla="*/ 2486019 w 5984876"/>
                <a:gd name="connsiteY6749" fmla="*/ 804856 h 2922588"/>
                <a:gd name="connsiteX6750" fmla="*/ 2472844 w 5984876"/>
                <a:gd name="connsiteY6750" fmla="*/ 810313 h 2922588"/>
                <a:gd name="connsiteX6751" fmla="*/ 2466505 w 5984876"/>
                <a:gd name="connsiteY6751" fmla="*/ 825261 h 2922588"/>
                <a:gd name="connsiteX6752" fmla="*/ 2448050 w 5984876"/>
                <a:gd name="connsiteY6752" fmla="*/ 832728 h 2922588"/>
                <a:gd name="connsiteX6753" fmla="*/ 2443156 w 5984876"/>
                <a:gd name="connsiteY6753" fmla="*/ 844543 h 2922588"/>
                <a:gd name="connsiteX6754" fmla="*/ 2429686 w 5984876"/>
                <a:gd name="connsiteY6754" fmla="*/ 850123 h 2922588"/>
                <a:gd name="connsiteX6755" fmla="*/ 2424106 w 5984876"/>
                <a:gd name="connsiteY6755" fmla="*/ 863593 h 2922588"/>
                <a:gd name="connsiteX6756" fmla="*/ 2411034 w 5984876"/>
                <a:gd name="connsiteY6756" fmla="*/ 869008 h 2922588"/>
                <a:gd name="connsiteX6757" fmla="*/ 2404824 w 5984876"/>
                <a:gd name="connsiteY6757" fmla="*/ 883998 h 2922588"/>
                <a:gd name="connsiteX6758" fmla="*/ 2390629 w 5984876"/>
                <a:gd name="connsiteY6758" fmla="*/ 889878 h 2922588"/>
                <a:gd name="connsiteX6759" fmla="*/ 2383955 w 5984876"/>
                <a:gd name="connsiteY6759" fmla="*/ 905992 h 2922588"/>
                <a:gd name="connsiteX6760" fmla="*/ 2367444 w 5984876"/>
                <a:gd name="connsiteY6760" fmla="*/ 912831 h 2922588"/>
                <a:gd name="connsiteX6761" fmla="*/ 2362194 w 5984876"/>
                <a:gd name="connsiteY6761" fmla="*/ 925506 h 2922588"/>
                <a:gd name="connsiteX6762" fmla="*/ 2349424 w 5984876"/>
                <a:gd name="connsiteY6762" fmla="*/ 930796 h 2922588"/>
                <a:gd name="connsiteX6763" fmla="*/ 2342911 w 5984876"/>
                <a:gd name="connsiteY6763" fmla="*/ 946143 h 2922588"/>
                <a:gd name="connsiteX6764" fmla="*/ 2327879 w 5984876"/>
                <a:gd name="connsiteY6764" fmla="*/ 952221 h 2922588"/>
                <a:gd name="connsiteX6765" fmla="*/ 2322506 w 5984876"/>
                <a:gd name="connsiteY6765" fmla="*/ 965193 h 2922588"/>
                <a:gd name="connsiteX6766" fmla="*/ 2311021 w 5984876"/>
                <a:gd name="connsiteY6766" fmla="*/ 969950 h 2922588"/>
                <a:gd name="connsiteX6767" fmla="*/ 2303224 w 5984876"/>
                <a:gd name="connsiteY6767" fmla="*/ 988773 h 2922588"/>
                <a:gd name="connsiteX6768" fmla="*/ 2291862 w 5984876"/>
                <a:gd name="connsiteY6768" fmla="*/ 993480 h 2922588"/>
                <a:gd name="connsiteX6769" fmla="*/ 2285530 w 5984876"/>
                <a:gd name="connsiteY6769" fmla="*/ 1008056 h 2922588"/>
                <a:gd name="connsiteX6770" fmla="*/ 2274315 w 5984876"/>
                <a:gd name="connsiteY6770" fmla="*/ 1012485 h 2922588"/>
                <a:gd name="connsiteX6771" fmla="*/ 2266944 w 5984876"/>
                <a:gd name="connsiteY6771" fmla="*/ 1030281 h 2922588"/>
                <a:gd name="connsiteX6772" fmla="*/ 2255128 w 5984876"/>
                <a:gd name="connsiteY6772" fmla="*/ 1035176 h 2922588"/>
                <a:gd name="connsiteX6773" fmla="*/ 2247661 w 5984876"/>
                <a:gd name="connsiteY6773" fmla="*/ 1053630 h 2922588"/>
                <a:gd name="connsiteX6774" fmla="*/ 2232713 w 5984876"/>
                <a:gd name="connsiteY6774" fmla="*/ 1059969 h 2922588"/>
                <a:gd name="connsiteX6775" fmla="*/ 2227256 w 5984876"/>
                <a:gd name="connsiteY6775" fmla="*/ 1073144 h 2922588"/>
                <a:gd name="connsiteX6776" fmla="*/ 2219640 w 5984876"/>
                <a:gd name="connsiteY6776" fmla="*/ 1076299 h 2922588"/>
                <a:gd name="connsiteX6777" fmla="*/ 2211381 w 5984876"/>
                <a:gd name="connsiteY6777" fmla="*/ 1096724 h 2922588"/>
                <a:gd name="connsiteX6778" fmla="*/ 2199487 w 5984876"/>
                <a:gd name="connsiteY6778" fmla="*/ 1101771 h 2922588"/>
                <a:gd name="connsiteX6779" fmla="*/ 2192099 w 5984876"/>
                <a:gd name="connsiteY6779" fmla="*/ 1119181 h 2922588"/>
                <a:gd name="connsiteX6780" fmla="*/ 2182254 w 5984876"/>
                <a:gd name="connsiteY6780" fmla="*/ 1123162 h 2922588"/>
                <a:gd name="connsiteX6781" fmla="*/ 2174869 w 5984876"/>
                <a:gd name="connsiteY6781" fmla="*/ 1142296 h 2922588"/>
                <a:gd name="connsiteX6782" fmla="*/ 2162521 w 5984876"/>
                <a:gd name="connsiteY6782" fmla="*/ 1147785 h 2922588"/>
                <a:gd name="connsiteX6783" fmla="*/ 2155819 w 5984876"/>
                <a:gd name="connsiteY6783" fmla="*/ 1164755 h 2922588"/>
                <a:gd name="connsiteX6784" fmla="*/ 2146223 w 5984876"/>
                <a:gd name="connsiteY6784" fmla="*/ 1168924 h 2922588"/>
                <a:gd name="connsiteX6785" fmla="*/ 2139711 w 5984876"/>
                <a:gd name="connsiteY6785" fmla="*/ 1184269 h 2922588"/>
                <a:gd name="connsiteX6786" fmla="*/ 2130862 w 5984876"/>
                <a:gd name="connsiteY6786" fmla="*/ 1187847 h 2922588"/>
                <a:gd name="connsiteX6787" fmla="*/ 2122481 w 5984876"/>
                <a:gd name="connsiteY6787" fmla="*/ 1208081 h 2922588"/>
                <a:gd name="connsiteX6788" fmla="*/ 2111479 w 5984876"/>
                <a:gd name="connsiteY6788" fmla="*/ 1212638 h 2922588"/>
                <a:gd name="connsiteX6789" fmla="*/ 2103431 w 5984876"/>
                <a:gd name="connsiteY6789" fmla="*/ 1233017 h 2922588"/>
                <a:gd name="connsiteX6790" fmla="*/ 2096314 w 5984876"/>
                <a:gd name="connsiteY6790" fmla="*/ 1236109 h 2922588"/>
                <a:gd name="connsiteX6791" fmla="*/ 2087324 w 5984876"/>
                <a:gd name="connsiteY6791" fmla="*/ 1257294 h 2922588"/>
                <a:gd name="connsiteX6792" fmla="*/ 2077686 w 5984876"/>
                <a:gd name="connsiteY6792" fmla="*/ 1261192 h 2922588"/>
                <a:gd name="connsiteX6793" fmla="*/ 2070094 w 5984876"/>
                <a:gd name="connsiteY6793" fmla="*/ 1279519 h 2922588"/>
                <a:gd name="connsiteX6794" fmla="*/ 2062478 w 5984876"/>
                <a:gd name="connsiteY6794" fmla="*/ 1282674 h 2922588"/>
                <a:gd name="connsiteX6795" fmla="*/ 2054219 w 5984876"/>
                <a:gd name="connsiteY6795" fmla="*/ 1303098 h 2922588"/>
                <a:gd name="connsiteX6796" fmla="*/ 2046196 w 5984876"/>
                <a:gd name="connsiteY6796" fmla="*/ 1306503 h 2922588"/>
                <a:gd name="connsiteX6797" fmla="*/ 2038111 w 5984876"/>
                <a:gd name="connsiteY6797" fmla="*/ 1325556 h 2922588"/>
                <a:gd name="connsiteX6798" fmla="*/ 2029718 w 5984876"/>
                <a:gd name="connsiteY6798" fmla="*/ 1328950 h 2922588"/>
                <a:gd name="connsiteX6799" fmla="*/ 2020881 w 5984876"/>
                <a:gd name="connsiteY6799" fmla="*/ 1351846 h 2922588"/>
                <a:gd name="connsiteX6800" fmla="*/ 2016952 w 5984876"/>
                <a:gd name="connsiteY6800" fmla="*/ 1353592 h 2922588"/>
                <a:gd name="connsiteX6801" fmla="*/ 2008181 w 5984876"/>
                <a:gd name="connsiteY6801" fmla="*/ 1374768 h 2922588"/>
                <a:gd name="connsiteX6802" fmla="*/ 2000081 w 5984876"/>
                <a:gd name="connsiteY6802" fmla="*/ 1378123 h 2922588"/>
                <a:gd name="connsiteX6803" fmla="*/ 1992074 w 5984876"/>
                <a:gd name="connsiteY6803" fmla="*/ 1396993 h 2922588"/>
                <a:gd name="connsiteX6804" fmla="*/ 1984070 w 5984876"/>
                <a:gd name="connsiteY6804" fmla="*/ 1400229 h 2922588"/>
                <a:gd name="connsiteX6805" fmla="*/ 1984376 w 5984876"/>
                <a:gd name="connsiteY6805" fmla="*/ 1400969 h 2922588"/>
                <a:gd name="connsiteX6806" fmla="*/ 1974844 w 5984876"/>
                <a:gd name="connsiteY6806" fmla="*/ 1423981 h 2922588"/>
                <a:gd name="connsiteX6807" fmla="*/ 1970626 w 5984876"/>
                <a:gd name="connsiteY6807" fmla="*/ 1425728 h 2922588"/>
                <a:gd name="connsiteX6808" fmla="*/ 1962144 w 5984876"/>
                <a:gd name="connsiteY6808" fmla="*/ 1446206 h 2922588"/>
                <a:gd name="connsiteX6809" fmla="*/ 1955324 w 5984876"/>
                <a:gd name="connsiteY6809" fmla="*/ 1449031 h 2922588"/>
                <a:gd name="connsiteX6810" fmla="*/ 1955801 w 5984876"/>
                <a:gd name="connsiteY6810" fmla="*/ 1450182 h 2922588"/>
                <a:gd name="connsiteX6811" fmla="*/ 1946269 w 5984876"/>
                <a:gd name="connsiteY6811" fmla="*/ 1473194 h 2922588"/>
                <a:gd name="connsiteX6812" fmla="*/ 1942713 w 5984876"/>
                <a:gd name="connsiteY6812" fmla="*/ 1474667 h 2922588"/>
                <a:gd name="connsiteX6813" fmla="*/ 1943101 w 5984876"/>
                <a:gd name="connsiteY6813" fmla="*/ 1475582 h 2922588"/>
                <a:gd name="connsiteX6814" fmla="*/ 1933336 w 5984876"/>
                <a:gd name="connsiteY6814" fmla="*/ 1498594 h 2922588"/>
                <a:gd name="connsiteX6815" fmla="*/ 1928272 w 5984876"/>
                <a:gd name="connsiteY6815" fmla="*/ 1500642 h 2922588"/>
                <a:gd name="connsiteX6816" fmla="*/ 1918817 w 5984876"/>
                <a:gd name="connsiteY6816" fmla="*/ 1522406 h 2922588"/>
                <a:gd name="connsiteX6817" fmla="*/ 1912914 w 5984876"/>
                <a:gd name="connsiteY6817" fmla="*/ 1524737 h 2922588"/>
                <a:gd name="connsiteX6818" fmla="*/ 1912938 w 5984876"/>
                <a:gd name="connsiteY6818" fmla="*/ 1524794 h 2922588"/>
                <a:gd name="connsiteX6819" fmla="*/ 1903406 w 5984876"/>
                <a:gd name="connsiteY6819" fmla="*/ 1547806 h 2922588"/>
                <a:gd name="connsiteX6820" fmla="*/ 1899578 w 5984876"/>
                <a:gd name="connsiteY6820" fmla="*/ 1549392 h 2922588"/>
                <a:gd name="connsiteX6821" fmla="*/ 1900239 w 5984876"/>
                <a:gd name="connsiteY6821" fmla="*/ 1550988 h 2922588"/>
                <a:gd name="connsiteX6822" fmla="*/ 1890474 w 5984876"/>
                <a:gd name="connsiteY6822" fmla="*/ 1574561 h 2922588"/>
                <a:gd name="connsiteX6823" fmla="*/ 1887450 w 5984876"/>
                <a:gd name="connsiteY6823" fmla="*/ 1575814 h 2922588"/>
                <a:gd name="connsiteX6824" fmla="*/ 1877774 w 5984876"/>
                <a:gd name="connsiteY6824" fmla="*/ 1599729 h 2922588"/>
                <a:gd name="connsiteX6825" fmla="*/ 1872545 w 5984876"/>
                <a:gd name="connsiteY6825" fmla="*/ 1601947 h 2922588"/>
                <a:gd name="connsiteX6826" fmla="*/ 1863719 w 5984876"/>
                <a:gd name="connsiteY6826" fmla="*/ 1623773 h 2922588"/>
                <a:gd name="connsiteX6827" fmla="*/ 1860101 w 5984876"/>
                <a:gd name="connsiteY6827" fmla="*/ 1625308 h 2922588"/>
                <a:gd name="connsiteX6828" fmla="*/ 1860551 w 5984876"/>
                <a:gd name="connsiteY6828" fmla="*/ 1626394 h 2922588"/>
                <a:gd name="connsiteX6829" fmla="*/ 1851019 w 5984876"/>
                <a:gd name="connsiteY6829" fmla="*/ 1649406 h 2922588"/>
                <a:gd name="connsiteX6830" fmla="*/ 1847191 w 5984876"/>
                <a:gd name="connsiteY6830" fmla="*/ 1650992 h 2922588"/>
                <a:gd name="connsiteX6831" fmla="*/ 1847852 w 5984876"/>
                <a:gd name="connsiteY6831" fmla="*/ 1652588 h 2922588"/>
                <a:gd name="connsiteX6832" fmla="*/ 1838087 w 5984876"/>
                <a:gd name="connsiteY6832" fmla="*/ 1676161 h 2922588"/>
                <a:gd name="connsiteX6833" fmla="*/ 1833300 w 5984876"/>
                <a:gd name="connsiteY6833" fmla="*/ 1678144 h 2922588"/>
                <a:gd name="connsiteX6834" fmla="*/ 1833564 w 5984876"/>
                <a:gd name="connsiteY6834" fmla="*/ 1678781 h 2922588"/>
                <a:gd name="connsiteX6835" fmla="*/ 1824032 w 5984876"/>
                <a:gd name="connsiteY6835" fmla="*/ 1701793 h 2922588"/>
                <a:gd name="connsiteX6836" fmla="*/ 1822936 w 5984876"/>
                <a:gd name="connsiteY6836" fmla="*/ 1702247 h 2922588"/>
                <a:gd name="connsiteX6837" fmla="*/ 1824039 w 5984876"/>
                <a:gd name="connsiteY6837" fmla="*/ 1704975 h 2922588"/>
                <a:gd name="connsiteX6838" fmla="*/ 1814507 w 5984876"/>
                <a:gd name="connsiteY6838" fmla="*/ 1728548 h 2922588"/>
                <a:gd name="connsiteX6839" fmla="*/ 1810889 w 5984876"/>
                <a:gd name="connsiteY6839" fmla="*/ 1730083 h 2922588"/>
                <a:gd name="connsiteX6840" fmla="*/ 1811339 w 5984876"/>
                <a:gd name="connsiteY6840" fmla="*/ 1731169 h 2922588"/>
                <a:gd name="connsiteX6841" fmla="*/ 1801807 w 5984876"/>
                <a:gd name="connsiteY6841" fmla="*/ 1754181 h 2922588"/>
                <a:gd name="connsiteX6842" fmla="*/ 1797489 w 5984876"/>
                <a:gd name="connsiteY6842" fmla="*/ 1755970 h 2922588"/>
                <a:gd name="connsiteX6843" fmla="*/ 1798639 w 5984876"/>
                <a:gd name="connsiteY6843" fmla="*/ 1758950 h 2922588"/>
                <a:gd name="connsiteX6844" fmla="*/ 1789107 w 5984876"/>
                <a:gd name="connsiteY6844" fmla="*/ 1783646 h 2922588"/>
                <a:gd name="connsiteX6845" fmla="*/ 1788011 w 5984876"/>
                <a:gd name="connsiteY6845" fmla="*/ 1784133 h 2922588"/>
                <a:gd name="connsiteX6846" fmla="*/ 1789114 w 5984876"/>
                <a:gd name="connsiteY6846" fmla="*/ 1786732 h 2922588"/>
                <a:gd name="connsiteX6847" fmla="*/ 1779349 w 5984876"/>
                <a:gd name="connsiteY6847" fmla="*/ 1809744 h 2922588"/>
                <a:gd name="connsiteX6848" fmla="*/ 1777047 w 5984876"/>
                <a:gd name="connsiteY6848" fmla="*/ 1810675 h 2922588"/>
                <a:gd name="connsiteX6849" fmla="*/ 1778002 w 5984876"/>
                <a:gd name="connsiteY6849" fmla="*/ 1812926 h 2922588"/>
                <a:gd name="connsiteX6850" fmla="*/ 1768005 w 5984876"/>
                <a:gd name="connsiteY6850" fmla="*/ 1836499 h 2922588"/>
                <a:gd name="connsiteX6851" fmla="*/ 1764760 w 5984876"/>
                <a:gd name="connsiteY6851" fmla="*/ 1837812 h 2922588"/>
                <a:gd name="connsiteX6852" fmla="*/ 1765301 w 5984876"/>
                <a:gd name="connsiteY6852" fmla="*/ 1839119 h 2922588"/>
                <a:gd name="connsiteX6853" fmla="*/ 1755769 w 5984876"/>
                <a:gd name="connsiteY6853" fmla="*/ 1862131 h 2922588"/>
                <a:gd name="connsiteX6854" fmla="*/ 1754188 w 5984876"/>
                <a:gd name="connsiteY6854" fmla="*/ 1862786 h 2922588"/>
                <a:gd name="connsiteX6855" fmla="*/ 1755776 w 5984876"/>
                <a:gd name="connsiteY6855" fmla="*/ 1866900 h 2922588"/>
                <a:gd name="connsiteX6856" fmla="*/ 1746244 w 5984876"/>
                <a:gd name="connsiteY6856" fmla="*/ 1891596 h 2922588"/>
                <a:gd name="connsiteX6857" fmla="*/ 1745170 w 5984876"/>
                <a:gd name="connsiteY6857" fmla="*/ 1892073 h 2922588"/>
                <a:gd name="connsiteX6858" fmla="*/ 1746251 w 5984876"/>
                <a:gd name="connsiteY6858" fmla="*/ 1894682 h 2922588"/>
                <a:gd name="connsiteX6859" fmla="*/ 1736719 w 5984876"/>
                <a:gd name="connsiteY6859" fmla="*/ 1917694 h 2922588"/>
                <a:gd name="connsiteX6860" fmla="*/ 1735600 w 5984876"/>
                <a:gd name="connsiteY6860" fmla="*/ 1918158 h 2922588"/>
                <a:gd name="connsiteX6861" fmla="*/ 1736726 w 5984876"/>
                <a:gd name="connsiteY6861" fmla="*/ 1920875 h 2922588"/>
                <a:gd name="connsiteX6862" fmla="*/ 1726961 w 5984876"/>
                <a:gd name="connsiteY6862" fmla="*/ 1944449 h 2922588"/>
                <a:gd name="connsiteX6863" fmla="*/ 1723761 w 5984876"/>
                <a:gd name="connsiteY6863" fmla="*/ 1945774 h 2922588"/>
                <a:gd name="connsiteX6864" fmla="*/ 1725613 w 5984876"/>
                <a:gd name="connsiteY6864" fmla="*/ 1950244 h 2922588"/>
                <a:gd name="connsiteX6865" fmla="*/ 1716082 w 5984876"/>
                <a:gd name="connsiteY6865" fmla="*/ 1973256 h 2922588"/>
                <a:gd name="connsiteX6866" fmla="*/ 1714682 w 5984876"/>
                <a:gd name="connsiteY6866" fmla="*/ 1973836 h 2922588"/>
                <a:gd name="connsiteX6867" fmla="*/ 1716088 w 5984876"/>
                <a:gd name="connsiteY6867" fmla="*/ 1977231 h 2922588"/>
                <a:gd name="connsiteX6868" fmla="*/ 1706556 w 5984876"/>
                <a:gd name="connsiteY6868" fmla="*/ 2000243 h 2922588"/>
                <a:gd name="connsiteX6869" fmla="*/ 1704595 w 5984876"/>
                <a:gd name="connsiteY6869" fmla="*/ 2001055 h 2922588"/>
                <a:gd name="connsiteX6870" fmla="*/ 1706563 w 5984876"/>
                <a:gd name="connsiteY6870" fmla="*/ 2005806 h 2922588"/>
                <a:gd name="connsiteX6871" fmla="*/ 1697031 w 5984876"/>
                <a:gd name="connsiteY6871" fmla="*/ 2028818 h 2922588"/>
                <a:gd name="connsiteX6872" fmla="*/ 1695631 w 5984876"/>
                <a:gd name="connsiteY6872" fmla="*/ 2029398 h 2922588"/>
                <a:gd name="connsiteX6873" fmla="*/ 1697038 w 5984876"/>
                <a:gd name="connsiteY6873" fmla="*/ 2032794 h 2922588"/>
                <a:gd name="connsiteX6874" fmla="*/ 1687912 w 5984876"/>
                <a:gd name="connsiteY6874" fmla="*/ 2054825 h 2922588"/>
                <a:gd name="connsiteX6875" fmla="*/ 1690689 w 5984876"/>
                <a:gd name="connsiteY6875" fmla="*/ 2061369 h 2922588"/>
                <a:gd name="connsiteX6876" fmla="*/ 1680924 w 5984876"/>
                <a:gd name="connsiteY6876" fmla="*/ 2084381 h 2922588"/>
                <a:gd name="connsiteX6877" fmla="*/ 1679689 w 5984876"/>
                <a:gd name="connsiteY6877" fmla="*/ 2084880 h 2922588"/>
                <a:gd name="connsiteX6878" fmla="*/ 1681164 w 5984876"/>
                <a:gd name="connsiteY6878" fmla="*/ 2088356 h 2922588"/>
                <a:gd name="connsiteX6879" fmla="*/ 1671399 w 5984876"/>
                <a:gd name="connsiteY6879" fmla="*/ 2111368 h 2922588"/>
                <a:gd name="connsiteX6880" fmla="*/ 1670990 w 5984876"/>
                <a:gd name="connsiteY6880" fmla="*/ 2111533 h 2922588"/>
                <a:gd name="connsiteX6881" fmla="*/ 1673226 w 5984876"/>
                <a:gd name="connsiteY6881" fmla="*/ 2116931 h 2922588"/>
                <a:gd name="connsiteX6882" fmla="*/ 1663694 w 5984876"/>
                <a:gd name="connsiteY6882" fmla="*/ 2139943 h 2922588"/>
                <a:gd name="connsiteX6883" fmla="*/ 1661172 w 5984876"/>
                <a:gd name="connsiteY6883" fmla="*/ 2140988 h 2922588"/>
                <a:gd name="connsiteX6884" fmla="*/ 1663701 w 5984876"/>
                <a:gd name="connsiteY6884" fmla="*/ 2147094 h 2922588"/>
                <a:gd name="connsiteX6885" fmla="*/ 1655265 w 5984876"/>
                <a:gd name="connsiteY6885" fmla="*/ 2167459 h 2922588"/>
                <a:gd name="connsiteX6886" fmla="*/ 1657351 w 5984876"/>
                <a:gd name="connsiteY6886" fmla="*/ 2172494 h 2922588"/>
                <a:gd name="connsiteX6887" fmla="*/ 1647929 w 5984876"/>
                <a:gd name="connsiteY6887" fmla="*/ 2195240 h 2922588"/>
                <a:gd name="connsiteX6888" fmla="*/ 1651001 w 5984876"/>
                <a:gd name="connsiteY6888" fmla="*/ 2202656 h 2922588"/>
                <a:gd name="connsiteX6889" fmla="*/ 1641779 w 5984876"/>
                <a:gd name="connsiteY6889" fmla="*/ 2224921 h 2922588"/>
                <a:gd name="connsiteX6890" fmla="*/ 1644651 w 5984876"/>
                <a:gd name="connsiteY6890" fmla="*/ 2232025 h 2922588"/>
                <a:gd name="connsiteX6891" fmla="*/ 1635472 w 5984876"/>
                <a:gd name="connsiteY6891" fmla="*/ 2254725 h 2922588"/>
                <a:gd name="connsiteX6892" fmla="*/ 1638302 w 5984876"/>
                <a:gd name="connsiteY6892" fmla="*/ 2261394 h 2922588"/>
                <a:gd name="connsiteX6893" fmla="*/ 1628933 w 5984876"/>
                <a:gd name="connsiteY6893" fmla="*/ 2283474 h 2922588"/>
                <a:gd name="connsiteX6894" fmla="*/ 1631952 w 5984876"/>
                <a:gd name="connsiteY6894" fmla="*/ 2290763 h 2922588"/>
                <a:gd name="connsiteX6895" fmla="*/ 1622272 w 5984876"/>
                <a:gd name="connsiteY6895" fmla="*/ 2314133 h 2922588"/>
                <a:gd name="connsiteX6896" fmla="*/ 1624014 w 5984876"/>
                <a:gd name="connsiteY6896" fmla="*/ 2318545 h 2922588"/>
                <a:gd name="connsiteX6897" fmla="*/ 1615138 w 5984876"/>
                <a:gd name="connsiteY6897" fmla="*/ 2341020 h 2922588"/>
                <a:gd name="connsiteX6898" fmla="*/ 1617664 w 5984876"/>
                <a:gd name="connsiteY6898" fmla="*/ 2347119 h 2922588"/>
                <a:gd name="connsiteX6899" fmla="*/ 1608571 w 5984876"/>
                <a:gd name="connsiteY6899" fmla="*/ 2369072 h 2922588"/>
                <a:gd name="connsiteX6900" fmla="*/ 1611314 w 5984876"/>
                <a:gd name="connsiteY6900" fmla="*/ 2375694 h 2922588"/>
                <a:gd name="connsiteX6901" fmla="*/ 1603480 w 5984876"/>
                <a:gd name="connsiteY6901" fmla="*/ 2394608 h 2922588"/>
                <a:gd name="connsiteX6902" fmla="*/ 1608139 w 5984876"/>
                <a:gd name="connsiteY6902" fmla="*/ 2405857 h 2922588"/>
                <a:gd name="connsiteX6903" fmla="*/ 1599046 w 5984876"/>
                <a:gd name="connsiteY6903" fmla="*/ 2427810 h 2922588"/>
                <a:gd name="connsiteX6904" fmla="*/ 1601789 w 5984876"/>
                <a:gd name="connsiteY6904" fmla="*/ 2434432 h 2922588"/>
                <a:gd name="connsiteX6905" fmla="*/ 1593744 w 5984876"/>
                <a:gd name="connsiteY6905" fmla="*/ 2453854 h 2922588"/>
                <a:gd name="connsiteX6906" fmla="*/ 1598613 w 5984876"/>
                <a:gd name="connsiteY6906" fmla="*/ 2466182 h 2922588"/>
                <a:gd name="connsiteX6907" fmla="*/ 1591175 w 5984876"/>
                <a:gd name="connsiteY6907" fmla="*/ 2485016 h 2922588"/>
                <a:gd name="connsiteX6908" fmla="*/ 1595439 w 5984876"/>
                <a:gd name="connsiteY6908" fmla="*/ 2495550 h 2922588"/>
                <a:gd name="connsiteX6909" fmla="*/ 1585926 w 5984876"/>
                <a:gd name="connsiteY6909" fmla="*/ 2519051 h 2922588"/>
                <a:gd name="connsiteX6910" fmla="*/ 1589089 w 5984876"/>
                <a:gd name="connsiteY6910" fmla="*/ 2526506 h 2922588"/>
                <a:gd name="connsiteX6911" fmla="*/ 1581326 w 5984876"/>
                <a:gd name="connsiteY6911" fmla="*/ 2544800 h 2922588"/>
                <a:gd name="connsiteX6912" fmla="*/ 1585914 w 5984876"/>
                <a:gd name="connsiteY6912" fmla="*/ 2555875 h 2922588"/>
                <a:gd name="connsiteX6913" fmla="*/ 1578190 w 5984876"/>
                <a:gd name="connsiteY6913" fmla="*/ 2574523 h 2922588"/>
                <a:gd name="connsiteX6914" fmla="*/ 1582739 w 5984876"/>
                <a:gd name="connsiteY6914" fmla="*/ 2585244 h 2922588"/>
                <a:gd name="connsiteX6915" fmla="*/ 1574752 w 5984876"/>
                <a:gd name="connsiteY6915" fmla="*/ 2604066 h 2922588"/>
                <a:gd name="connsiteX6916" fmla="*/ 1579564 w 5984876"/>
                <a:gd name="connsiteY6916" fmla="*/ 2615406 h 2922588"/>
                <a:gd name="connsiteX6917" fmla="*/ 1573360 w 5984876"/>
                <a:gd name="connsiteY6917" fmla="*/ 2630026 h 2922588"/>
                <a:gd name="connsiteX6918" fmla="*/ 1579563 w 5984876"/>
                <a:gd name="connsiteY6918" fmla="*/ 2643981 h 2922588"/>
                <a:gd name="connsiteX6919" fmla="*/ 1569950 w 5984876"/>
                <a:gd name="connsiteY6919" fmla="*/ 2665607 h 2922588"/>
                <a:gd name="connsiteX6920" fmla="*/ 1574801 w 5984876"/>
                <a:gd name="connsiteY6920" fmla="*/ 2677319 h 2922588"/>
                <a:gd name="connsiteX6921" fmla="*/ 1567185 w 5984876"/>
                <a:gd name="connsiteY6921" fmla="*/ 2695705 h 2922588"/>
                <a:gd name="connsiteX6922" fmla="*/ 1571626 w 5984876"/>
                <a:gd name="connsiteY6922" fmla="*/ 2706688 h 2922588"/>
                <a:gd name="connsiteX6923" fmla="*/ 1565476 w 5984876"/>
                <a:gd name="connsiteY6923" fmla="*/ 2721897 h 2922588"/>
                <a:gd name="connsiteX6924" fmla="*/ 1571627 w 5984876"/>
                <a:gd name="connsiteY6924" fmla="*/ 2736056 h 2922588"/>
                <a:gd name="connsiteX6925" fmla="*/ 1563618 w 5984876"/>
                <a:gd name="connsiteY6925" fmla="*/ 2754491 h 2922588"/>
                <a:gd name="connsiteX6926" fmla="*/ 1568451 w 5984876"/>
                <a:gd name="connsiteY6926" fmla="*/ 2767012 h 2922588"/>
                <a:gd name="connsiteX6927" fmla="*/ 1562266 w 5984876"/>
                <a:gd name="connsiteY6927" fmla="*/ 2783036 h 2922588"/>
                <a:gd name="connsiteX6928" fmla="*/ 1568451 w 5984876"/>
                <a:gd name="connsiteY6928" fmla="*/ 2797969 h 2922588"/>
                <a:gd name="connsiteX6929" fmla="*/ 1562056 w 5984876"/>
                <a:gd name="connsiteY6929" fmla="*/ 2813408 h 2922588"/>
                <a:gd name="connsiteX6930" fmla="*/ 1568452 w 5984876"/>
                <a:gd name="connsiteY6930" fmla="*/ 2828131 h 2922588"/>
                <a:gd name="connsiteX6931" fmla="*/ 1560094 w 5984876"/>
                <a:gd name="connsiteY6931" fmla="*/ 2847370 h 2922588"/>
                <a:gd name="connsiteX6932" fmla="*/ 1565276 w 5984876"/>
                <a:gd name="connsiteY6932" fmla="*/ 2859881 h 2922588"/>
                <a:gd name="connsiteX6933" fmla="*/ 1559029 w 5984876"/>
                <a:gd name="connsiteY6933" fmla="*/ 2874963 h 2922588"/>
                <a:gd name="connsiteX6934" fmla="*/ 1565276 w 5984876"/>
                <a:gd name="connsiteY6934" fmla="*/ 2890044 h 2922588"/>
                <a:gd name="connsiteX6935" fmla="*/ 1532732 w 5984876"/>
                <a:gd name="connsiteY6935" fmla="*/ 2922588 h 2922588"/>
                <a:gd name="connsiteX6936" fmla="*/ 1500188 w 5984876"/>
                <a:gd name="connsiteY6936" fmla="*/ 2890044 h 2922588"/>
                <a:gd name="connsiteX6937" fmla="*/ 1506435 w 5984876"/>
                <a:gd name="connsiteY6937" fmla="*/ 2874963 h 2922588"/>
                <a:gd name="connsiteX6938" fmla="*/ 1500188 w 5984876"/>
                <a:gd name="connsiteY6938" fmla="*/ 2859881 h 2922588"/>
                <a:gd name="connsiteX6939" fmla="*/ 1506920 w 5984876"/>
                <a:gd name="connsiteY6939" fmla="*/ 2843628 h 2922588"/>
                <a:gd name="connsiteX6940" fmla="*/ 1500188 w 5984876"/>
                <a:gd name="connsiteY6940" fmla="*/ 2828131 h 2922588"/>
                <a:gd name="connsiteX6941" fmla="*/ 1508209 w 5984876"/>
                <a:gd name="connsiteY6941" fmla="*/ 2809668 h 2922588"/>
                <a:gd name="connsiteX6942" fmla="*/ 1503363 w 5984876"/>
                <a:gd name="connsiteY6942" fmla="*/ 2797969 h 2922588"/>
                <a:gd name="connsiteX6943" fmla="*/ 1509548 w 5984876"/>
                <a:gd name="connsiteY6943" fmla="*/ 2783036 h 2922588"/>
                <a:gd name="connsiteX6944" fmla="*/ 1503363 w 5984876"/>
                <a:gd name="connsiteY6944" fmla="*/ 2767012 h 2922588"/>
                <a:gd name="connsiteX6945" fmla="*/ 1509690 w 5984876"/>
                <a:gd name="connsiteY6945" fmla="*/ 2750620 h 2922588"/>
                <a:gd name="connsiteX6946" fmla="*/ 1503363 w 5984876"/>
                <a:gd name="connsiteY6946" fmla="*/ 2736056 h 2922588"/>
                <a:gd name="connsiteX6947" fmla="*/ 1511158 w 5984876"/>
                <a:gd name="connsiteY6947" fmla="*/ 2718113 h 2922588"/>
                <a:gd name="connsiteX6948" fmla="*/ 1506538 w 5984876"/>
                <a:gd name="connsiteY6948" fmla="*/ 2706688 h 2922588"/>
                <a:gd name="connsiteX6949" fmla="*/ 1514115 w 5984876"/>
                <a:gd name="connsiteY6949" fmla="*/ 2687948 h 2922588"/>
                <a:gd name="connsiteX6950" fmla="*/ 1509713 w 5984876"/>
                <a:gd name="connsiteY6950" fmla="*/ 2677319 h 2922588"/>
                <a:gd name="connsiteX6951" fmla="*/ 1516861 w 5984876"/>
                <a:gd name="connsiteY6951" fmla="*/ 2660061 h 2922588"/>
                <a:gd name="connsiteX6952" fmla="*/ 1509713 w 5984876"/>
                <a:gd name="connsiteY6952" fmla="*/ 2643981 h 2922588"/>
                <a:gd name="connsiteX6953" fmla="*/ 1517541 w 5984876"/>
                <a:gd name="connsiteY6953" fmla="*/ 2626371 h 2922588"/>
                <a:gd name="connsiteX6954" fmla="*/ 1512888 w 5984876"/>
                <a:gd name="connsiteY6954" fmla="*/ 2615406 h 2922588"/>
                <a:gd name="connsiteX6955" fmla="*/ 1520875 w 5984876"/>
                <a:gd name="connsiteY6955" fmla="*/ 2596583 h 2922588"/>
                <a:gd name="connsiteX6956" fmla="*/ 1516063 w 5984876"/>
                <a:gd name="connsiteY6956" fmla="*/ 2585244 h 2922588"/>
                <a:gd name="connsiteX6957" fmla="*/ 1523825 w 5984876"/>
                <a:gd name="connsiteY6957" fmla="*/ 2566950 h 2922588"/>
                <a:gd name="connsiteX6958" fmla="*/ 1519238 w 5984876"/>
                <a:gd name="connsiteY6958" fmla="*/ 2555875 h 2922588"/>
                <a:gd name="connsiteX6959" fmla="*/ 1526962 w 5984876"/>
                <a:gd name="connsiteY6959" fmla="*/ 2537227 h 2922588"/>
                <a:gd name="connsiteX6960" fmla="*/ 1522413 w 5984876"/>
                <a:gd name="connsiteY6960" fmla="*/ 2526506 h 2922588"/>
                <a:gd name="connsiteX6961" fmla="*/ 1531263 w 5984876"/>
                <a:gd name="connsiteY6961" fmla="*/ 2505649 h 2922588"/>
                <a:gd name="connsiteX6962" fmla="*/ 1527175 w 5984876"/>
                <a:gd name="connsiteY6962" fmla="*/ 2495550 h 2922588"/>
                <a:gd name="connsiteX6963" fmla="*/ 1536260 w 5984876"/>
                <a:gd name="connsiteY6963" fmla="*/ 2473107 h 2922588"/>
                <a:gd name="connsiteX6964" fmla="*/ 1533525 w 5984876"/>
                <a:gd name="connsiteY6964" fmla="*/ 2466182 h 2922588"/>
                <a:gd name="connsiteX6965" fmla="*/ 1541494 w 5984876"/>
                <a:gd name="connsiteY6965" fmla="*/ 2446003 h 2922588"/>
                <a:gd name="connsiteX6966" fmla="*/ 1536701 w 5984876"/>
                <a:gd name="connsiteY6966" fmla="*/ 2434432 h 2922588"/>
                <a:gd name="connsiteX6967" fmla="*/ 1545794 w 5984876"/>
                <a:gd name="connsiteY6967" fmla="*/ 2412479 h 2922588"/>
                <a:gd name="connsiteX6968" fmla="*/ 1543051 w 5984876"/>
                <a:gd name="connsiteY6968" fmla="*/ 2405857 h 2922588"/>
                <a:gd name="connsiteX6969" fmla="*/ 1550885 w 5984876"/>
                <a:gd name="connsiteY6969" fmla="*/ 2386943 h 2922588"/>
                <a:gd name="connsiteX6970" fmla="*/ 1546226 w 5984876"/>
                <a:gd name="connsiteY6970" fmla="*/ 2375694 h 2922588"/>
                <a:gd name="connsiteX6971" fmla="*/ 1555319 w 5984876"/>
                <a:gd name="connsiteY6971" fmla="*/ 2353741 h 2922588"/>
                <a:gd name="connsiteX6972" fmla="*/ 1552576 w 5984876"/>
                <a:gd name="connsiteY6972" fmla="*/ 2347119 h 2922588"/>
                <a:gd name="connsiteX6973" fmla="*/ 1561603 w 5984876"/>
                <a:gd name="connsiteY6973" fmla="*/ 2325324 h 2922588"/>
                <a:gd name="connsiteX6974" fmla="*/ 1558926 w 5984876"/>
                <a:gd name="connsiteY6974" fmla="*/ 2318545 h 2922588"/>
                <a:gd name="connsiteX6975" fmla="*/ 1567642 w 5984876"/>
                <a:gd name="connsiteY6975" fmla="*/ 2296475 h 2922588"/>
                <a:gd name="connsiteX6976" fmla="*/ 1565276 w 5984876"/>
                <a:gd name="connsiteY6976" fmla="*/ 2290763 h 2922588"/>
                <a:gd name="connsiteX6977" fmla="*/ 1574569 w 5984876"/>
                <a:gd name="connsiteY6977" fmla="*/ 2268329 h 2922588"/>
                <a:gd name="connsiteX6978" fmla="*/ 1571626 w 5984876"/>
                <a:gd name="connsiteY6978" fmla="*/ 2261394 h 2922588"/>
                <a:gd name="connsiteX6979" fmla="*/ 1581390 w 5984876"/>
                <a:gd name="connsiteY6979" fmla="*/ 2238382 h 2922588"/>
                <a:gd name="connsiteX6980" fmla="*/ 1582029 w 5984876"/>
                <a:gd name="connsiteY6980" fmla="*/ 2238123 h 2922588"/>
                <a:gd name="connsiteX6981" fmla="*/ 1579563 w 5984876"/>
                <a:gd name="connsiteY6981" fmla="*/ 2232025 h 2922588"/>
                <a:gd name="connsiteX6982" fmla="*/ 1588709 w 5984876"/>
                <a:gd name="connsiteY6982" fmla="*/ 2209406 h 2922588"/>
                <a:gd name="connsiteX6983" fmla="*/ 1585913 w 5984876"/>
                <a:gd name="connsiteY6983" fmla="*/ 2202656 h 2922588"/>
                <a:gd name="connsiteX6984" fmla="*/ 1595335 w 5984876"/>
                <a:gd name="connsiteY6984" fmla="*/ 2179909 h 2922588"/>
                <a:gd name="connsiteX6985" fmla="*/ 1592263 w 5984876"/>
                <a:gd name="connsiteY6985" fmla="*/ 2172494 h 2922588"/>
                <a:gd name="connsiteX6986" fmla="*/ 1600698 w 5984876"/>
                <a:gd name="connsiteY6986" fmla="*/ 2152128 h 2922588"/>
                <a:gd name="connsiteX6987" fmla="*/ 1598613 w 5984876"/>
                <a:gd name="connsiteY6987" fmla="*/ 2147094 h 2922588"/>
                <a:gd name="connsiteX6988" fmla="*/ 1608145 w 5984876"/>
                <a:gd name="connsiteY6988" fmla="*/ 2124082 h 2922588"/>
                <a:gd name="connsiteX6989" fmla="*/ 1610667 w 5984876"/>
                <a:gd name="connsiteY6989" fmla="*/ 2123037 h 2922588"/>
                <a:gd name="connsiteX6990" fmla="*/ 1608138 w 5984876"/>
                <a:gd name="connsiteY6990" fmla="*/ 2116931 h 2922588"/>
                <a:gd name="connsiteX6991" fmla="*/ 1617264 w 5984876"/>
                <a:gd name="connsiteY6991" fmla="*/ 2094898 h 2922588"/>
                <a:gd name="connsiteX6992" fmla="*/ 1614488 w 5984876"/>
                <a:gd name="connsiteY6992" fmla="*/ 2088356 h 2922588"/>
                <a:gd name="connsiteX6993" fmla="*/ 1624252 w 5984876"/>
                <a:gd name="connsiteY6993" fmla="*/ 2065344 h 2922588"/>
                <a:gd name="connsiteX6994" fmla="*/ 1625488 w 5984876"/>
                <a:gd name="connsiteY6994" fmla="*/ 2064844 h 2922588"/>
                <a:gd name="connsiteX6995" fmla="*/ 1624013 w 5984876"/>
                <a:gd name="connsiteY6995" fmla="*/ 2061369 h 2922588"/>
                <a:gd name="connsiteX6996" fmla="*/ 1633777 w 5984876"/>
                <a:gd name="connsiteY6996" fmla="*/ 2038357 h 2922588"/>
                <a:gd name="connsiteX6997" fmla="*/ 1634186 w 5984876"/>
                <a:gd name="connsiteY6997" fmla="*/ 2038191 h 2922588"/>
                <a:gd name="connsiteX6998" fmla="*/ 1631950 w 5984876"/>
                <a:gd name="connsiteY6998" fmla="*/ 2032794 h 2922588"/>
                <a:gd name="connsiteX6999" fmla="*/ 1641482 w 5984876"/>
                <a:gd name="connsiteY6999" fmla="*/ 2009782 h 2922588"/>
                <a:gd name="connsiteX7000" fmla="*/ 1642881 w 5984876"/>
                <a:gd name="connsiteY7000" fmla="*/ 2009202 h 2922588"/>
                <a:gd name="connsiteX7001" fmla="*/ 1641475 w 5984876"/>
                <a:gd name="connsiteY7001" fmla="*/ 2005806 h 2922588"/>
                <a:gd name="connsiteX7002" fmla="*/ 1651007 w 5984876"/>
                <a:gd name="connsiteY7002" fmla="*/ 1982794 h 2922588"/>
                <a:gd name="connsiteX7003" fmla="*/ 1652968 w 5984876"/>
                <a:gd name="connsiteY7003" fmla="*/ 1981981 h 2922588"/>
                <a:gd name="connsiteX7004" fmla="*/ 1651000 w 5984876"/>
                <a:gd name="connsiteY7004" fmla="*/ 1977231 h 2922588"/>
                <a:gd name="connsiteX7005" fmla="*/ 1660532 w 5984876"/>
                <a:gd name="connsiteY7005" fmla="*/ 1954219 h 2922588"/>
                <a:gd name="connsiteX7006" fmla="*/ 1661931 w 5984876"/>
                <a:gd name="connsiteY7006" fmla="*/ 1953639 h 2922588"/>
                <a:gd name="connsiteX7007" fmla="*/ 1660525 w 5984876"/>
                <a:gd name="connsiteY7007" fmla="*/ 1950244 h 2922588"/>
                <a:gd name="connsiteX7008" fmla="*/ 1670057 w 5984876"/>
                <a:gd name="connsiteY7008" fmla="*/ 1927232 h 2922588"/>
                <a:gd name="connsiteX7009" fmla="*/ 1672298 w 5984876"/>
                <a:gd name="connsiteY7009" fmla="*/ 1926303 h 2922588"/>
                <a:gd name="connsiteX7010" fmla="*/ 1670050 w 5984876"/>
                <a:gd name="connsiteY7010" fmla="*/ 1920875 h 2922588"/>
                <a:gd name="connsiteX7011" fmla="*/ 1679814 w 5984876"/>
                <a:gd name="connsiteY7011" fmla="*/ 1897301 h 2922588"/>
                <a:gd name="connsiteX7012" fmla="*/ 1681892 w 5984876"/>
                <a:gd name="connsiteY7012" fmla="*/ 1896441 h 2922588"/>
                <a:gd name="connsiteX7013" fmla="*/ 1681163 w 5984876"/>
                <a:gd name="connsiteY7013" fmla="*/ 1894682 h 2922588"/>
                <a:gd name="connsiteX7014" fmla="*/ 1690695 w 5984876"/>
                <a:gd name="connsiteY7014" fmla="*/ 1871670 h 2922588"/>
                <a:gd name="connsiteX7015" fmla="*/ 1692276 w 5984876"/>
                <a:gd name="connsiteY7015" fmla="*/ 1871014 h 2922588"/>
                <a:gd name="connsiteX7016" fmla="*/ 1690688 w 5984876"/>
                <a:gd name="connsiteY7016" fmla="*/ 1866900 h 2922588"/>
                <a:gd name="connsiteX7017" fmla="*/ 1700220 w 5984876"/>
                <a:gd name="connsiteY7017" fmla="*/ 1842204 h 2922588"/>
                <a:gd name="connsiteX7018" fmla="*/ 1701293 w 5984876"/>
                <a:gd name="connsiteY7018" fmla="*/ 1841727 h 2922588"/>
                <a:gd name="connsiteX7019" fmla="*/ 1700213 w 5984876"/>
                <a:gd name="connsiteY7019" fmla="*/ 1839119 h 2922588"/>
                <a:gd name="connsiteX7020" fmla="*/ 1709745 w 5984876"/>
                <a:gd name="connsiteY7020" fmla="*/ 1816107 h 2922588"/>
                <a:gd name="connsiteX7021" fmla="*/ 1710886 w 5984876"/>
                <a:gd name="connsiteY7021" fmla="*/ 1815634 h 2922588"/>
                <a:gd name="connsiteX7022" fmla="*/ 1709738 w 5984876"/>
                <a:gd name="connsiteY7022" fmla="*/ 1812926 h 2922588"/>
                <a:gd name="connsiteX7023" fmla="*/ 1719735 w 5984876"/>
                <a:gd name="connsiteY7023" fmla="*/ 1789352 h 2922588"/>
                <a:gd name="connsiteX7024" fmla="*/ 1722991 w 5984876"/>
                <a:gd name="connsiteY7024" fmla="*/ 1788035 h 2922588"/>
                <a:gd name="connsiteX7025" fmla="*/ 1722438 w 5984876"/>
                <a:gd name="connsiteY7025" fmla="*/ 1786732 h 2922588"/>
                <a:gd name="connsiteX7026" fmla="*/ 1732202 w 5984876"/>
                <a:gd name="connsiteY7026" fmla="*/ 1763720 h 2922588"/>
                <a:gd name="connsiteX7027" fmla="*/ 1734961 w 5984876"/>
                <a:gd name="connsiteY7027" fmla="*/ 1762604 h 2922588"/>
                <a:gd name="connsiteX7028" fmla="*/ 1733551 w 5984876"/>
                <a:gd name="connsiteY7028" fmla="*/ 1758950 h 2922588"/>
                <a:gd name="connsiteX7029" fmla="*/ 1743083 w 5984876"/>
                <a:gd name="connsiteY7029" fmla="*/ 1734254 h 2922588"/>
                <a:gd name="connsiteX7030" fmla="*/ 1746837 w 5984876"/>
                <a:gd name="connsiteY7030" fmla="*/ 1732585 h 2922588"/>
                <a:gd name="connsiteX7031" fmla="*/ 1746251 w 5984876"/>
                <a:gd name="connsiteY7031" fmla="*/ 1731169 h 2922588"/>
                <a:gd name="connsiteX7032" fmla="*/ 1755783 w 5984876"/>
                <a:gd name="connsiteY7032" fmla="*/ 1708157 h 2922588"/>
                <a:gd name="connsiteX7033" fmla="*/ 1759598 w 5984876"/>
                <a:gd name="connsiteY7033" fmla="*/ 1706576 h 2922588"/>
                <a:gd name="connsiteX7034" fmla="*/ 1758951 w 5984876"/>
                <a:gd name="connsiteY7034" fmla="*/ 1704975 h 2922588"/>
                <a:gd name="connsiteX7035" fmla="*/ 1768483 w 5984876"/>
                <a:gd name="connsiteY7035" fmla="*/ 1681401 h 2922588"/>
                <a:gd name="connsiteX7036" fmla="*/ 1769400 w 5984876"/>
                <a:gd name="connsiteY7036" fmla="*/ 1681012 h 2922588"/>
                <a:gd name="connsiteX7037" fmla="*/ 1768476 w 5984876"/>
                <a:gd name="connsiteY7037" fmla="*/ 1678781 h 2922588"/>
                <a:gd name="connsiteX7038" fmla="*/ 1778008 w 5984876"/>
                <a:gd name="connsiteY7038" fmla="*/ 1655769 h 2922588"/>
                <a:gd name="connsiteX7039" fmla="*/ 1781837 w 5984876"/>
                <a:gd name="connsiteY7039" fmla="*/ 1654183 h 2922588"/>
                <a:gd name="connsiteX7040" fmla="*/ 1781176 w 5984876"/>
                <a:gd name="connsiteY7040" fmla="*/ 1652588 h 2922588"/>
                <a:gd name="connsiteX7041" fmla="*/ 1790940 w 5984876"/>
                <a:gd name="connsiteY7041" fmla="*/ 1629014 h 2922588"/>
                <a:gd name="connsiteX7042" fmla="*/ 1795727 w 5984876"/>
                <a:gd name="connsiteY7042" fmla="*/ 1627032 h 2922588"/>
                <a:gd name="connsiteX7043" fmla="*/ 1795463 w 5984876"/>
                <a:gd name="connsiteY7043" fmla="*/ 1626394 h 2922588"/>
                <a:gd name="connsiteX7044" fmla="*/ 1804995 w 5984876"/>
                <a:gd name="connsiteY7044" fmla="*/ 1603382 h 2922588"/>
                <a:gd name="connsiteX7045" fmla="*/ 1808810 w 5984876"/>
                <a:gd name="connsiteY7045" fmla="*/ 1601801 h 2922588"/>
                <a:gd name="connsiteX7046" fmla="*/ 1808163 w 5984876"/>
                <a:gd name="connsiteY7046" fmla="*/ 1600200 h 2922588"/>
                <a:gd name="connsiteX7047" fmla="*/ 1817695 w 5984876"/>
                <a:gd name="connsiteY7047" fmla="*/ 1576626 h 2922588"/>
                <a:gd name="connsiteX7048" fmla="*/ 1821015 w 5984876"/>
                <a:gd name="connsiteY7048" fmla="*/ 1575217 h 2922588"/>
                <a:gd name="connsiteX7049" fmla="*/ 1830627 w 5984876"/>
                <a:gd name="connsiteY7049" fmla="*/ 1551459 h 2922588"/>
                <a:gd name="connsiteX7050" fmla="*/ 1833952 w 5984876"/>
                <a:gd name="connsiteY7050" fmla="*/ 1550049 h 2922588"/>
                <a:gd name="connsiteX7051" fmla="*/ 1843327 w 5984876"/>
                <a:gd name="connsiteY7051" fmla="*/ 1527414 h 2922588"/>
                <a:gd name="connsiteX7052" fmla="*/ 1848114 w 5984876"/>
                <a:gd name="connsiteY7052" fmla="*/ 1525432 h 2922588"/>
                <a:gd name="connsiteX7053" fmla="*/ 1847850 w 5984876"/>
                <a:gd name="connsiteY7053" fmla="*/ 1524794 h 2922588"/>
                <a:gd name="connsiteX7054" fmla="*/ 1857382 w 5984876"/>
                <a:gd name="connsiteY7054" fmla="*/ 1501782 h 2922588"/>
                <a:gd name="connsiteX7055" fmla="*/ 1860946 w 5984876"/>
                <a:gd name="connsiteY7055" fmla="*/ 1500305 h 2922588"/>
                <a:gd name="connsiteX7056" fmla="*/ 1860550 w 5984876"/>
                <a:gd name="connsiteY7056" fmla="*/ 1499394 h 2922588"/>
                <a:gd name="connsiteX7057" fmla="*/ 1870547 w 5984876"/>
                <a:gd name="connsiteY7057" fmla="*/ 1476382 h 2922588"/>
                <a:gd name="connsiteX7058" fmla="*/ 1877201 w 5984876"/>
                <a:gd name="connsiteY7058" fmla="*/ 1473754 h 2922588"/>
                <a:gd name="connsiteX7059" fmla="*/ 1886189 w 5984876"/>
                <a:gd name="connsiteY7059" fmla="*/ 1452570 h 2922588"/>
                <a:gd name="connsiteX7060" fmla="*/ 1890911 w 5984876"/>
                <a:gd name="connsiteY7060" fmla="*/ 1450660 h 2922588"/>
                <a:gd name="connsiteX7061" fmla="*/ 1890713 w 5984876"/>
                <a:gd name="connsiteY7061" fmla="*/ 1450182 h 2922588"/>
                <a:gd name="connsiteX7062" fmla="*/ 1900245 w 5984876"/>
                <a:gd name="connsiteY7062" fmla="*/ 1427170 h 2922588"/>
                <a:gd name="connsiteX7063" fmla="*/ 1907065 w 5984876"/>
                <a:gd name="connsiteY7063" fmla="*/ 1424345 h 2922588"/>
                <a:gd name="connsiteX7064" fmla="*/ 1906588 w 5984876"/>
                <a:gd name="connsiteY7064" fmla="*/ 1423194 h 2922588"/>
                <a:gd name="connsiteX7065" fmla="*/ 1916120 w 5984876"/>
                <a:gd name="connsiteY7065" fmla="*/ 1400182 h 2922588"/>
                <a:gd name="connsiteX7066" fmla="*/ 1920338 w 5984876"/>
                <a:gd name="connsiteY7066" fmla="*/ 1398434 h 2922588"/>
                <a:gd name="connsiteX7067" fmla="*/ 1928820 w 5984876"/>
                <a:gd name="connsiteY7067" fmla="*/ 1377957 h 2922588"/>
                <a:gd name="connsiteX7068" fmla="*/ 1935650 w 5984876"/>
                <a:gd name="connsiteY7068" fmla="*/ 1375128 h 2922588"/>
                <a:gd name="connsiteX7069" fmla="*/ 1935163 w 5984876"/>
                <a:gd name="connsiteY7069" fmla="*/ 1373981 h 2922588"/>
                <a:gd name="connsiteX7070" fmla="*/ 1944927 w 5984876"/>
                <a:gd name="connsiteY7070" fmla="*/ 1350969 h 2922588"/>
                <a:gd name="connsiteX7071" fmla="*/ 1954565 w 5984876"/>
                <a:gd name="connsiteY7071" fmla="*/ 1347072 h 2922588"/>
                <a:gd name="connsiteX7072" fmla="*/ 1962157 w 5984876"/>
                <a:gd name="connsiteY7072" fmla="*/ 1328744 h 2922588"/>
                <a:gd name="connsiteX7073" fmla="*/ 1965419 w 5984876"/>
                <a:gd name="connsiteY7073" fmla="*/ 1327392 h 2922588"/>
                <a:gd name="connsiteX7074" fmla="*/ 1965325 w 5984876"/>
                <a:gd name="connsiteY7074" fmla="*/ 1327150 h 2922588"/>
                <a:gd name="connsiteX7075" fmla="*/ 1974857 w 5984876"/>
                <a:gd name="connsiteY7075" fmla="*/ 1302454 h 2922588"/>
                <a:gd name="connsiteX7076" fmla="*/ 1982721 w 5984876"/>
                <a:gd name="connsiteY7076" fmla="*/ 1298958 h 2922588"/>
                <a:gd name="connsiteX7077" fmla="*/ 1990964 w 5984876"/>
                <a:gd name="connsiteY7077" fmla="*/ 1279532 h 2922588"/>
                <a:gd name="connsiteX7078" fmla="*/ 2000164 w 5984876"/>
                <a:gd name="connsiteY7078" fmla="*/ 1275812 h 2922588"/>
                <a:gd name="connsiteX7079" fmla="*/ 2008195 w 5984876"/>
                <a:gd name="connsiteY7079" fmla="*/ 1255951 h 2922588"/>
                <a:gd name="connsiteX7080" fmla="*/ 2016170 w 5984876"/>
                <a:gd name="connsiteY7080" fmla="*/ 1252567 h 2922588"/>
                <a:gd name="connsiteX7081" fmla="*/ 2024070 w 5984876"/>
                <a:gd name="connsiteY7081" fmla="*/ 1233495 h 2922588"/>
                <a:gd name="connsiteX7082" fmla="*/ 2032171 w 5984876"/>
                <a:gd name="connsiteY7082" fmla="*/ 1230139 h 2922588"/>
                <a:gd name="connsiteX7083" fmla="*/ 2040177 w 5984876"/>
                <a:gd name="connsiteY7083" fmla="*/ 1211270 h 2922588"/>
                <a:gd name="connsiteX7084" fmla="*/ 2048216 w 5984876"/>
                <a:gd name="connsiteY7084" fmla="*/ 1208020 h 2922588"/>
                <a:gd name="connsiteX7085" fmla="*/ 2057407 w 5984876"/>
                <a:gd name="connsiteY7085" fmla="*/ 1184747 h 2922588"/>
                <a:gd name="connsiteX7086" fmla="*/ 2069176 w 5984876"/>
                <a:gd name="connsiteY7086" fmla="*/ 1179634 h 2922588"/>
                <a:gd name="connsiteX7087" fmla="*/ 2076457 w 5984876"/>
                <a:gd name="connsiteY7087" fmla="*/ 1162057 h 2922588"/>
                <a:gd name="connsiteX7088" fmla="*/ 2083741 w 5984876"/>
                <a:gd name="connsiteY7088" fmla="*/ 1159040 h 2922588"/>
                <a:gd name="connsiteX7089" fmla="*/ 2092564 w 5984876"/>
                <a:gd name="connsiteY7089" fmla="*/ 1138245 h 2922588"/>
                <a:gd name="connsiteX7090" fmla="*/ 2102842 w 5984876"/>
                <a:gd name="connsiteY7090" fmla="*/ 1134089 h 2922588"/>
                <a:gd name="connsiteX7091" fmla="*/ 2109795 w 5984876"/>
                <a:gd name="connsiteY7091" fmla="*/ 1116485 h 2922588"/>
                <a:gd name="connsiteX7092" fmla="*/ 2121747 w 5984876"/>
                <a:gd name="connsiteY7092" fmla="*/ 1111292 h 2922588"/>
                <a:gd name="connsiteX7093" fmla="*/ 2128845 w 5984876"/>
                <a:gd name="connsiteY7093" fmla="*/ 1092904 h 2922588"/>
                <a:gd name="connsiteX7094" fmla="*/ 2138370 w 5984876"/>
                <a:gd name="connsiteY7094" fmla="*/ 1088670 h 2922588"/>
                <a:gd name="connsiteX7095" fmla="*/ 2144952 w 5984876"/>
                <a:gd name="connsiteY7095" fmla="*/ 1073157 h 2922588"/>
                <a:gd name="connsiteX7096" fmla="*/ 2157947 w 5984876"/>
                <a:gd name="connsiteY7096" fmla="*/ 1067902 h 2922588"/>
                <a:gd name="connsiteX7097" fmla="*/ 2165357 w 5984876"/>
                <a:gd name="connsiteY7097" fmla="*/ 1049577 h 2922588"/>
                <a:gd name="connsiteX7098" fmla="*/ 2173331 w 5984876"/>
                <a:gd name="connsiteY7098" fmla="*/ 1046194 h 2922588"/>
                <a:gd name="connsiteX7099" fmla="*/ 2181232 w 5984876"/>
                <a:gd name="connsiteY7099" fmla="*/ 1027120 h 2922588"/>
                <a:gd name="connsiteX7100" fmla="*/ 2193820 w 5984876"/>
                <a:gd name="connsiteY7100" fmla="*/ 1021905 h 2922588"/>
                <a:gd name="connsiteX7101" fmla="*/ 2200514 w 5984876"/>
                <a:gd name="connsiteY7101" fmla="*/ 1005360 h 2922588"/>
                <a:gd name="connsiteX7102" fmla="*/ 2214664 w 5984876"/>
                <a:gd name="connsiteY7102" fmla="*/ 999359 h 2922588"/>
                <a:gd name="connsiteX7103" fmla="*/ 2220920 w 5984876"/>
                <a:gd name="connsiteY7103" fmla="*/ 984257 h 2922588"/>
                <a:gd name="connsiteX7104" fmla="*/ 2229072 w 5984876"/>
                <a:gd name="connsiteY7104" fmla="*/ 980880 h 2922588"/>
                <a:gd name="connsiteX7105" fmla="*/ 2237260 w 5984876"/>
                <a:gd name="connsiteY7105" fmla="*/ 962032 h 2922588"/>
                <a:gd name="connsiteX7106" fmla="*/ 2249653 w 5984876"/>
                <a:gd name="connsiteY7106" fmla="*/ 957137 h 2922588"/>
                <a:gd name="connsiteX7107" fmla="*/ 2256077 w 5984876"/>
                <a:gd name="connsiteY7107" fmla="*/ 941626 h 2922588"/>
                <a:gd name="connsiteX7108" fmla="*/ 2269479 w 5984876"/>
                <a:gd name="connsiteY7108" fmla="*/ 936075 h 2922588"/>
                <a:gd name="connsiteX7109" fmla="*/ 2276482 w 5984876"/>
                <a:gd name="connsiteY7109" fmla="*/ 919169 h 2922588"/>
                <a:gd name="connsiteX7110" fmla="*/ 2290069 w 5984876"/>
                <a:gd name="connsiteY7110" fmla="*/ 913541 h 2922588"/>
                <a:gd name="connsiteX7111" fmla="*/ 2295764 w 5984876"/>
                <a:gd name="connsiteY7111" fmla="*/ 900119 h 2922588"/>
                <a:gd name="connsiteX7112" fmla="*/ 2310007 w 5984876"/>
                <a:gd name="connsiteY7112" fmla="*/ 894360 h 2922588"/>
                <a:gd name="connsiteX7113" fmla="*/ 2316170 w 5984876"/>
                <a:gd name="connsiteY7113" fmla="*/ 879482 h 2922588"/>
                <a:gd name="connsiteX7114" fmla="*/ 2328847 w 5984876"/>
                <a:gd name="connsiteY7114" fmla="*/ 874231 h 2922588"/>
                <a:gd name="connsiteX7115" fmla="*/ 2335685 w 5984876"/>
                <a:gd name="connsiteY7115" fmla="*/ 857722 h 2922588"/>
                <a:gd name="connsiteX7116" fmla="*/ 2351797 w 5984876"/>
                <a:gd name="connsiteY7116" fmla="*/ 851048 h 2922588"/>
                <a:gd name="connsiteX7117" fmla="*/ 2357677 w 5984876"/>
                <a:gd name="connsiteY7117" fmla="*/ 836851 h 2922588"/>
                <a:gd name="connsiteX7118" fmla="*/ 2372666 w 5984876"/>
                <a:gd name="connsiteY7118" fmla="*/ 830643 h 2922588"/>
                <a:gd name="connsiteX7119" fmla="*/ 2378082 w 5984876"/>
                <a:gd name="connsiteY7119" fmla="*/ 817569 h 2922588"/>
                <a:gd name="connsiteX7120" fmla="*/ 2391552 w 5984876"/>
                <a:gd name="connsiteY7120" fmla="*/ 811989 h 2922588"/>
                <a:gd name="connsiteX7121" fmla="*/ 2397132 w 5984876"/>
                <a:gd name="connsiteY7121" fmla="*/ 798519 h 2922588"/>
                <a:gd name="connsiteX7122" fmla="*/ 2412235 w 5984876"/>
                <a:gd name="connsiteY7122" fmla="*/ 792263 h 2922588"/>
                <a:gd name="connsiteX7123" fmla="*/ 2418235 w 5984876"/>
                <a:gd name="connsiteY7123" fmla="*/ 778114 h 2922588"/>
                <a:gd name="connsiteX7124" fmla="*/ 2434780 w 5984876"/>
                <a:gd name="connsiteY7124" fmla="*/ 771420 h 2922588"/>
                <a:gd name="connsiteX7125" fmla="*/ 2439995 w 5984876"/>
                <a:gd name="connsiteY7125" fmla="*/ 758832 h 2922588"/>
                <a:gd name="connsiteX7126" fmla="*/ 2453819 w 5984876"/>
                <a:gd name="connsiteY7126" fmla="*/ 753105 h 2922588"/>
                <a:gd name="connsiteX7127" fmla="*/ 2455142 w 5984876"/>
                <a:gd name="connsiteY7127" fmla="*/ 750130 h 2922588"/>
                <a:gd name="connsiteX7128" fmla="*/ 2438390 w 5984876"/>
                <a:gd name="connsiteY7128" fmla="*/ 756904 h 2922588"/>
                <a:gd name="connsiteX7129" fmla="*/ 2433631 w 5984876"/>
                <a:gd name="connsiteY7129" fmla="*/ 769233 h 2922588"/>
                <a:gd name="connsiteX7130" fmla="*/ 2418696 w 5984876"/>
                <a:gd name="connsiteY7130" fmla="*/ 775872 h 2922588"/>
                <a:gd name="connsiteX7131" fmla="*/ 2414581 w 5984876"/>
                <a:gd name="connsiteY7131" fmla="*/ 785806 h 2922588"/>
                <a:gd name="connsiteX7132" fmla="*/ 2395362 w 5984876"/>
                <a:gd name="connsiteY7132" fmla="*/ 793767 h 2922588"/>
                <a:gd name="connsiteX7133" fmla="*/ 2390769 w 5984876"/>
                <a:gd name="connsiteY7133" fmla="*/ 804856 h 2922588"/>
                <a:gd name="connsiteX7134" fmla="*/ 2377797 w 5984876"/>
                <a:gd name="connsiteY7134" fmla="*/ 810229 h 2922588"/>
                <a:gd name="connsiteX7135" fmla="*/ 2371719 w 5984876"/>
                <a:gd name="connsiteY7135" fmla="*/ 825261 h 2922588"/>
                <a:gd name="connsiteX7136" fmla="*/ 2357943 w 5984876"/>
                <a:gd name="connsiteY7136" fmla="*/ 831107 h 2922588"/>
                <a:gd name="connsiteX7137" fmla="*/ 2351971 w 5984876"/>
                <a:gd name="connsiteY7137" fmla="*/ 844543 h 2922588"/>
                <a:gd name="connsiteX7138" fmla="*/ 2333850 w 5984876"/>
                <a:gd name="connsiteY7138" fmla="*/ 851537 h 2922588"/>
                <a:gd name="connsiteX7139" fmla="*/ 2328856 w 5984876"/>
                <a:gd name="connsiteY7139" fmla="*/ 863593 h 2922588"/>
                <a:gd name="connsiteX7140" fmla="*/ 2315884 w 5984876"/>
                <a:gd name="connsiteY7140" fmla="*/ 868966 h 2922588"/>
                <a:gd name="connsiteX7141" fmla="*/ 2309806 w 5984876"/>
                <a:gd name="connsiteY7141" fmla="*/ 883998 h 2922588"/>
                <a:gd name="connsiteX7142" fmla="*/ 2297271 w 5984876"/>
                <a:gd name="connsiteY7142" fmla="*/ 889317 h 2922588"/>
                <a:gd name="connsiteX7143" fmla="*/ 2290524 w 5984876"/>
                <a:gd name="connsiteY7143" fmla="*/ 905992 h 2922588"/>
                <a:gd name="connsiteX7144" fmla="*/ 2275576 w 5984876"/>
                <a:gd name="connsiteY7144" fmla="*/ 912331 h 2922588"/>
                <a:gd name="connsiteX7145" fmla="*/ 2270119 w 5984876"/>
                <a:gd name="connsiteY7145" fmla="*/ 925506 h 2922588"/>
                <a:gd name="connsiteX7146" fmla="*/ 2257349 w 5984876"/>
                <a:gd name="connsiteY7146" fmla="*/ 930796 h 2922588"/>
                <a:gd name="connsiteX7147" fmla="*/ 2250836 w 5984876"/>
                <a:gd name="connsiteY7147" fmla="*/ 946143 h 2922588"/>
                <a:gd name="connsiteX7148" fmla="*/ 2235804 w 5984876"/>
                <a:gd name="connsiteY7148" fmla="*/ 952221 h 2922588"/>
                <a:gd name="connsiteX7149" fmla="*/ 2230431 w 5984876"/>
                <a:gd name="connsiteY7149" fmla="*/ 965193 h 2922588"/>
                <a:gd name="connsiteX7150" fmla="*/ 2219001 w 5984876"/>
                <a:gd name="connsiteY7150" fmla="*/ 969927 h 2922588"/>
                <a:gd name="connsiteX7151" fmla="*/ 2211381 w 5984876"/>
                <a:gd name="connsiteY7151" fmla="*/ 988773 h 2922588"/>
                <a:gd name="connsiteX7152" fmla="*/ 2197844 w 5984876"/>
                <a:gd name="connsiteY7152" fmla="*/ 994517 h 2922588"/>
                <a:gd name="connsiteX7153" fmla="*/ 2192099 w 5984876"/>
                <a:gd name="connsiteY7153" fmla="*/ 1008056 h 2922588"/>
                <a:gd name="connsiteX7154" fmla="*/ 2178647 w 5984876"/>
                <a:gd name="connsiteY7154" fmla="*/ 1013496 h 2922588"/>
                <a:gd name="connsiteX7155" fmla="*/ 2171694 w 5984876"/>
                <a:gd name="connsiteY7155" fmla="*/ 1030281 h 2922588"/>
                <a:gd name="connsiteX7156" fmla="*/ 2159943 w 5984876"/>
                <a:gd name="connsiteY7156" fmla="*/ 1035148 h 2922588"/>
                <a:gd name="connsiteX7157" fmla="*/ 2152644 w 5984876"/>
                <a:gd name="connsiteY7157" fmla="*/ 1053630 h 2922588"/>
                <a:gd name="connsiteX7158" fmla="*/ 2143048 w 5984876"/>
                <a:gd name="connsiteY7158" fmla="*/ 1057799 h 2922588"/>
                <a:gd name="connsiteX7159" fmla="*/ 2136536 w 5984876"/>
                <a:gd name="connsiteY7159" fmla="*/ 1073144 h 2922588"/>
                <a:gd name="connsiteX7160" fmla="*/ 2123541 w 5984876"/>
                <a:gd name="connsiteY7160" fmla="*/ 1078399 h 2922588"/>
                <a:gd name="connsiteX7161" fmla="*/ 2116131 w 5984876"/>
                <a:gd name="connsiteY7161" fmla="*/ 1096724 h 2922588"/>
                <a:gd name="connsiteX7162" fmla="*/ 2104237 w 5984876"/>
                <a:gd name="connsiteY7162" fmla="*/ 1101771 h 2922588"/>
                <a:gd name="connsiteX7163" fmla="*/ 2096849 w 5984876"/>
                <a:gd name="connsiteY7163" fmla="*/ 1119181 h 2922588"/>
                <a:gd name="connsiteX7164" fmla="*/ 2087004 w 5984876"/>
                <a:gd name="connsiteY7164" fmla="*/ 1123162 h 2922588"/>
                <a:gd name="connsiteX7165" fmla="*/ 2079619 w 5984876"/>
                <a:gd name="connsiteY7165" fmla="*/ 1142296 h 2922588"/>
                <a:gd name="connsiteX7166" fmla="*/ 2070995 w 5984876"/>
                <a:gd name="connsiteY7166" fmla="*/ 1146129 h 2922588"/>
                <a:gd name="connsiteX7167" fmla="*/ 2063280 w 5984876"/>
                <a:gd name="connsiteY7167" fmla="*/ 1164755 h 2922588"/>
                <a:gd name="connsiteX7168" fmla="*/ 2050494 w 5984876"/>
                <a:gd name="connsiteY7168" fmla="*/ 1170051 h 2922588"/>
                <a:gd name="connsiteX7169" fmla="*/ 2044461 w 5984876"/>
                <a:gd name="connsiteY7169" fmla="*/ 1184269 h 2922588"/>
                <a:gd name="connsiteX7170" fmla="*/ 2035612 w 5984876"/>
                <a:gd name="connsiteY7170" fmla="*/ 1187847 h 2922588"/>
                <a:gd name="connsiteX7171" fmla="*/ 2027231 w 5984876"/>
                <a:gd name="connsiteY7171" fmla="*/ 1208081 h 2922588"/>
                <a:gd name="connsiteX7172" fmla="*/ 2020025 w 5984876"/>
                <a:gd name="connsiteY7172" fmla="*/ 1211066 h 2922588"/>
                <a:gd name="connsiteX7173" fmla="*/ 2011356 w 5984876"/>
                <a:gd name="connsiteY7173" fmla="*/ 1233017 h 2922588"/>
                <a:gd name="connsiteX7174" fmla="*/ 2004260 w 5984876"/>
                <a:gd name="connsiteY7174" fmla="*/ 1236100 h 2922588"/>
                <a:gd name="connsiteX7175" fmla="*/ 1995481 w 5984876"/>
                <a:gd name="connsiteY7175" fmla="*/ 1257294 h 2922588"/>
                <a:gd name="connsiteX7176" fmla="*/ 1985395 w 5984876"/>
                <a:gd name="connsiteY7176" fmla="*/ 1261472 h 2922588"/>
                <a:gd name="connsiteX7177" fmla="*/ 1977555 w 5984876"/>
                <a:gd name="connsiteY7177" fmla="*/ 1279519 h 2922588"/>
                <a:gd name="connsiteX7178" fmla="*/ 1970497 w 5984876"/>
                <a:gd name="connsiteY7178" fmla="*/ 1282307 h 2922588"/>
                <a:gd name="connsiteX7179" fmla="*/ 1961680 w 5984876"/>
                <a:gd name="connsiteY7179" fmla="*/ 1303098 h 2922588"/>
                <a:gd name="connsiteX7180" fmla="*/ 1954341 w 5984876"/>
                <a:gd name="connsiteY7180" fmla="*/ 1306067 h 2922588"/>
                <a:gd name="connsiteX7181" fmla="*/ 1946269 w 5984876"/>
                <a:gd name="connsiteY7181" fmla="*/ 1325556 h 2922588"/>
                <a:gd name="connsiteX7182" fmla="*/ 1939437 w 5984876"/>
                <a:gd name="connsiteY7182" fmla="*/ 1328386 h 2922588"/>
                <a:gd name="connsiteX7183" fmla="*/ 1930161 w 5984876"/>
                <a:gd name="connsiteY7183" fmla="*/ 1351846 h 2922588"/>
                <a:gd name="connsiteX7184" fmla="*/ 1920731 w 5984876"/>
                <a:gd name="connsiteY7184" fmla="*/ 1355938 h 2922588"/>
                <a:gd name="connsiteX7185" fmla="*/ 1912931 w 5984876"/>
                <a:gd name="connsiteY7185" fmla="*/ 1374768 h 2922588"/>
                <a:gd name="connsiteX7186" fmla="*/ 1904881 w 5984876"/>
                <a:gd name="connsiteY7186" fmla="*/ 1378102 h 2922588"/>
                <a:gd name="connsiteX7187" fmla="*/ 1897056 w 5984876"/>
                <a:gd name="connsiteY7187" fmla="*/ 1396993 h 2922588"/>
                <a:gd name="connsiteX7188" fmla="*/ 1892927 w 5984876"/>
                <a:gd name="connsiteY7188" fmla="*/ 1398703 h 2922588"/>
                <a:gd name="connsiteX7189" fmla="*/ 1893889 w 5984876"/>
                <a:gd name="connsiteY7189" fmla="*/ 1400969 h 2922588"/>
                <a:gd name="connsiteX7190" fmla="*/ 1884124 w 5984876"/>
                <a:gd name="connsiteY7190" fmla="*/ 1423981 h 2922588"/>
                <a:gd name="connsiteX7191" fmla="*/ 1874486 w 5984876"/>
                <a:gd name="connsiteY7191" fmla="*/ 1427878 h 2922588"/>
                <a:gd name="connsiteX7192" fmla="*/ 1866894 w 5984876"/>
                <a:gd name="connsiteY7192" fmla="*/ 1446206 h 2922588"/>
                <a:gd name="connsiteX7193" fmla="*/ 1862784 w 5984876"/>
                <a:gd name="connsiteY7193" fmla="*/ 1447909 h 2922588"/>
                <a:gd name="connsiteX7194" fmla="*/ 1863726 w 5984876"/>
                <a:gd name="connsiteY7194" fmla="*/ 1450182 h 2922588"/>
                <a:gd name="connsiteX7195" fmla="*/ 1854194 w 5984876"/>
                <a:gd name="connsiteY7195" fmla="*/ 1473194 h 2922588"/>
                <a:gd name="connsiteX7196" fmla="*/ 1847728 w 5984876"/>
                <a:gd name="connsiteY7196" fmla="*/ 1475872 h 2922588"/>
                <a:gd name="connsiteX7197" fmla="*/ 1838086 w 5984876"/>
                <a:gd name="connsiteY7197" fmla="*/ 1498594 h 2922588"/>
                <a:gd name="connsiteX7198" fmla="*/ 1833051 w 5984876"/>
                <a:gd name="connsiteY7198" fmla="*/ 1500630 h 2922588"/>
                <a:gd name="connsiteX7199" fmla="*/ 1824031 w 5984876"/>
                <a:gd name="connsiteY7199" fmla="*/ 1522406 h 2922588"/>
                <a:gd name="connsiteX7200" fmla="*/ 1820483 w 5984876"/>
                <a:gd name="connsiteY7200" fmla="*/ 1523876 h 2922588"/>
                <a:gd name="connsiteX7201" fmla="*/ 1820863 w 5984876"/>
                <a:gd name="connsiteY7201" fmla="*/ 1524794 h 2922588"/>
                <a:gd name="connsiteX7202" fmla="*/ 1811331 w 5984876"/>
                <a:gd name="connsiteY7202" fmla="*/ 1547806 h 2922588"/>
                <a:gd name="connsiteX7203" fmla="*/ 1804796 w 5984876"/>
                <a:gd name="connsiteY7203" fmla="*/ 1550513 h 2922588"/>
                <a:gd name="connsiteX7204" fmla="*/ 1804988 w 5984876"/>
                <a:gd name="connsiteY7204" fmla="*/ 1550988 h 2922588"/>
                <a:gd name="connsiteX7205" fmla="*/ 1795456 w 5984876"/>
                <a:gd name="connsiteY7205" fmla="*/ 1574561 h 2922588"/>
                <a:gd name="connsiteX7206" fmla="*/ 1792137 w 5984876"/>
                <a:gd name="connsiteY7206" fmla="*/ 1575970 h 2922588"/>
                <a:gd name="connsiteX7207" fmla="*/ 1782524 w 5984876"/>
                <a:gd name="connsiteY7207" fmla="*/ 1599730 h 2922588"/>
                <a:gd name="connsiteX7208" fmla="*/ 1777294 w 5984876"/>
                <a:gd name="connsiteY7208" fmla="*/ 1601948 h 2922588"/>
                <a:gd name="connsiteX7209" fmla="*/ 1768469 w 5984876"/>
                <a:gd name="connsiteY7209" fmla="*/ 1623773 h 2922588"/>
                <a:gd name="connsiteX7210" fmla="*/ 1764851 w 5984876"/>
                <a:gd name="connsiteY7210" fmla="*/ 1625308 h 2922588"/>
                <a:gd name="connsiteX7211" fmla="*/ 1765301 w 5984876"/>
                <a:gd name="connsiteY7211" fmla="*/ 1626394 h 2922588"/>
                <a:gd name="connsiteX7212" fmla="*/ 1755769 w 5984876"/>
                <a:gd name="connsiteY7212" fmla="*/ 1649406 h 2922588"/>
                <a:gd name="connsiteX7213" fmla="*/ 1754628 w 5984876"/>
                <a:gd name="connsiteY7213" fmla="*/ 1649879 h 2922588"/>
                <a:gd name="connsiteX7214" fmla="*/ 1755777 w 5984876"/>
                <a:gd name="connsiteY7214" fmla="*/ 1652588 h 2922588"/>
                <a:gd name="connsiteX7215" fmla="*/ 1745780 w 5984876"/>
                <a:gd name="connsiteY7215" fmla="*/ 1676161 h 2922588"/>
                <a:gd name="connsiteX7216" fmla="*/ 1742524 w 5984876"/>
                <a:gd name="connsiteY7216" fmla="*/ 1677478 h 2922588"/>
                <a:gd name="connsiteX7217" fmla="*/ 1743077 w 5984876"/>
                <a:gd name="connsiteY7217" fmla="*/ 1678781 h 2922588"/>
                <a:gd name="connsiteX7218" fmla="*/ 1733312 w 5984876"/>
                <a:gd name="connsiteY7218" fmla="*/ 1701793 h 2922588"/>
                <a:gd name="connsiteX7219" fmla="*/ 1728319 w 5984876"/>
                <a:gd name="connsiteY7219" fmla="*/ 1703812 h 2922588"/>
                <a:gd name="connsiteX7220" fmla="*/ 1728789 w 5984876"/>
                <a:gd name="connsiteY7220" fmla="*/ 1704975 h 2922588"/>
                <a:gd name="connsiteX7221" fmla="*/ 1719257 w 5984876"/>
                <a:gd name="connsiteY7221" fmla="*/ 1728548 h 2922588"/>
                <a:gd name="connsiteX7222" fmla="*/ 1715639 w 5984876"/>
                <a:gd name="connsiteY7222" fmla="*/ 1730083 h 2922588"/>
                <a:gd name="connsiteX7223" fmla="*/ 1716089 w 5984876"/>
                <a:gd name="connsiteY7223" fmla="*/ 1731169 h 2922588"/>
                <a:gd name="connsiteX7224" fmla="*/ 1706557 w 5984876"/>
                <a:gd name="connsiteY7224" fmla="*/ 1754181 h 2922588"/>
                <a:gd name="connsiteX7225" fmla="*/ 1704976 w 5984876"/>
                <a:gd name="connsiteY7225" fmla="*/ 1754836 h 2922588"/>
                <a:gd name="connsiteX7226" fmla="*/ 1706564 w 5984876"/>
                <a:gd name="connsiteY7226" fmla="*/ 1758950 h 2922588"/>
                <a:gd name="connsiteX7227" fmla="*/ 1697032 w 5984876"/>
                <a:gd name="connsiteY7227" fmla="*/ 1783646 h 2922588"/>
                <a:gd name="connsiteX7228" fmla="*/ 1693277 w 5984876"/>
                <a:gd name="connsiteY7228" fmla="*/ 1785315 h 2922588"/>
                <a:gd name="connsiteX7229" fmla="*/ 1693864 w 5984876"/>
                <a:gd name="connsiteY7229" fmla="*/ 1786732 h 2922588"/>
                <a:gd name="connsiteX7230" fmla="*/ 1684332 w 5984876"/>
                <a:gd name="connsiteY7230" fmla="*/ 1809744 h 2922588"/>
                <a:gd name="connsiteX7231" fmla="*/ 1683213 w 5984876"/>
                <a:gd name="connsiteY7231" fmla="*/ 1810208 h 2922588"/>
                <a:gd name="connsiteX7232" fmla="*/ 1684339 w 5984876"/>
                <a:gd name="connsiteY7232" fmla="*/ 1812926 h 2922588"/>
                <a:gd name="connsiteX7233" fmla="*/ 1674574 w 5984876"/>
                <a:gd name="connsiteY7233" fmla="*/ 1836499 h 2922588"/>
                <a:gd name="connsiteX7234" fmla="*/ 1672468 w 5984876"/>
                <a:gd name="connsiteY7234" fmla="*/ 1837372 h 2922588"/>
                <a:gd name="connsiteX7235" fmla="*/ 1673227 w 5984876"/>
                <a:gd name="connsiteY7235" fmla="*/ 1839119 h 2922588"/>
                <a:gd name="connsiteX7236" fmla="*/ 1663230 w 5984876"/>
                <a:gd name="connsiteY7236" fmla="*/ 1862131 h 2922588"/>
                <a:gd name="connsiteX7237" fmla="*/ 1659286 w 5984876"/>
                <a:gd name="connsiteY7237" fmla="*/ 1863688 h 2922588"/>
                <a:gd name="connsiteX7238" fmla="*/ 1660526 w 5984876"/>
                <a:gd name="connsiteY7238" fmla="*/ 1866900 h 2922588"/>
                <a:gd name="connsiteX7239" fmla="*/ 1650994 w 5984876"/>
                <a:gd name="connsiteY7239" fmla="*/ 1891596 h 2922588"/>
                <a:gd name="connsiteX7240" fmla="*/ 1649920 w 5984876"/>
                <a:gd name="connsiteY7240" fmla="*/ 1892073 h 2922588"/>
                <a:gd name="connsiteX7241" fmla="*/ 1651001 w 5984876"/>
                <a:gd name="connsiteY7241" fmla="*/ 1894682 h 2922588"/>
                <a:gd name="connsiteX7242" fmla="*/ 1641469 w 5984876"/>
                <a:gd name="connsiteY7242" fmla="*/ 1917694 h 2922588"/>
                <a:gd name="connsiteX7243" fmla="*/ 1640350 w 5984876"/>
                <a:gd name="connsiteY7243" fmla="*/ 1918158 h 2922588"/>
                <a:gd name="connsiteX7244" fmla="*/ 1641476 w 5984876"/>
                <a:gd name="connsiteY7244" fmla="*/ 1920875 h 2922588"/>
                <a:gd name="connsiteX7245" fmla="*/ 1631711 w 5984876"/>
                <a:gd name="connsiteY7245" fmla="*/ 1944449 h 2922588"/>
                <a:gd name="connsiteX7246" fmla="*/ 1629824 w 5984876"/>
                <a:gd name="connsiteY7246" fmla="*/ 1945231 h 2922588"/>
                <a:gd name="connsiteX7247" fmla="*/ 1631951 w 5984876"/>
                <a:gd name="connsiteY7247" fmla="*/ 1950244 h 2922588"/>
                <a:gd name="connsiteX7248" fmla="*/ 1622187 w 5984876"/>
                <a:gd name="connsiteY7248" fmla="*/ 1973256 h 2922588"/>
                <a:gd name="connsiteX7249" fmla="*/ 1619621 w 5984876"/>
                <a:gd name="connsiteY7249" fmla="*/ 1974294 h 2922588"/>
                <a:gd name="connsiteX7250" fmla="*/ 1620838 w 5984876"/>
                <a:gd name="connsiteY7250" fmla="*/ 1977231 h 2922588"/>
                <a:gd name="connsiteX7251" fmla="*/ 1611306 w 5984876"/>
                <a:gd name="connsiteY7251" fmla="*/ 2000243 h 2922588"/>
                <a:gd name="connsiteX7252" fmla="*/ 1609345 w 5984876"/>
                <a:gd name="connsiteY7252" fmla="*/ 2001055 h 2922588"/>
                <a:gd name="connsiteX7253" fmla="*/ 1611313 w 5984876"/>
                <a:gd name="connsiteY7253" fmla="*/ 2005806 h 2922588"/>
                <a:gd name="connsiteX7254" fmla="*/ 1602549 w 5984876"/>
                <a:gd name="connsiteY7254" fmla="*/ 2026965 h 2922588"/>
                <a:gd name="connsiteX7255" fmla="*/ 1604963 w 5984876"/>
                <a:gd name="connsiteY7255" fmla="*/ 2032794 h 2922588"/>
                <a:gd name="connsiteX7256" fmla="*/ 1595431 w 5984876"/>
                <a:gd name="connsiteY7256" fmla="*/ 2055806 h 2922588"/>
                <a:gd name="connsiteX7257" fmla="*/ 1593470 w 5984876"/>
                <a:gd name="connsiteY7257" fmla="*/ 2056618 h 2922588"/>
                <a:gd name="connsiteX7258" fmla="*/ 1595438 w 5984876"/>
                <a:gd name="connsiteY7258" fmla="*/ 2061369 h 2922588"/>
                <a:gd name="connsiteX7259" fmla="*/ 1586589 w 5984876"/>
                <a:gd name="connsiteY7259" fmla="*/ 2082733 h 2922588"/>
                <a:gd name="connsiteX7260" fmla="*/ 1589088 w 5984876"/>
                <a:gd name="connsiteY7260" fmla="*/ 2088356 h 2922588"/>
                <a:gd name="connsiteX7261" fmla="*/ 1578859 w 5984876"/>
                <a:gd name="connsiteY7261" fmla="*/ 2111368 h 2922588"/>
                <a:gd name="connsiteX7262" fmla="*/ 1577436 w 5984876"/>
                <a:gd name="connsiteY7262" fmla="*/ 2111917 h 2922588"/>
                <a:gd name="connsiteX7263" fmla="*/ 1579564 w 5984876"/>
                <a:gd name="connsiteY7263" fmla="*/ 2116931 h 2922588"/>
                <a:gd name="connsiteX7264" fmla="*/ 1569799 w 5984876"/>
                <a:gd name="connsiteY7264" fmla="*/ 2139943 h 2922588"/>
                <a:gd name="connsiteX7265" fmla="*/ 1568827 w 5984876"/>
                <a:gd name="connsiteY7265" fmla="*/ 2140336 h 2922588"/>
                <a:gd name="connsiteX7266" fmla="*/ 1571626 w 5984876"/>
                <a:gd name="connsiteY7266" fmla="*/ 2147094 h 2922588"/>
                <a:gd name="connsiteX7267" fmla="*/ 1562094 w 5984876"/>
                <a:gd name="connsiteY7267" fmla="*/ 2170106 h 2922588"/>
                <a:gd name="connsiteX7268" fmla="*/ 1561256 w 5984876"/>
                <a:gd name="connsiteY7268" fmla="*/ 2170453 h 2922588"/>
                <a:gd name="connsiteX7269" fmla="*/ 1562101 w 5984876"/>
                <a:gd name="connsiteY7269" fmla="*/ 2172494 h 2922588"/>
                <a:gd name="connsiteX7270" fmla="*/ 1552679 w 5984876"/>
                <a:gd name="connsiteY7270" fmla="*/ 2195240 h 2922588"/>
                <a:gd name="connsiteX7271" fmla="*/ 1555751 w 5984876"/>
                <a:gd name="connsiteY7271" fmla="*/ 2202656 h 2922588"/>
                <a:gd name="connsiteX7272" fmla="*/ 1546529 w 5984876"/>
                <a:gd name="connsiteY7272" fmla="*/ 2224921 h 2922588"/>
                <a:gd name="connsiteX7273" fmla="*/ 1549401 w 5984876"/>
                <a:gd name="connsiteY7273" fmla="*/ 2232025 h 2922588"/>
                <a:gd name="connsiteX7274" fmla="*/ 1540255 w 5984876"/>
                <a:gd name="connsiteY7274" fmla="*/ 2254644 h 2922588"/>
                <a:gd name="connsiteX7275" fmla="*/ 1543051 w 5984876"/>
                <a:gd name="connsiteY7275" fmla="*/ 2261394 h 2922588"/>
                <a:gd name="connsiteX7276" fmla="*/ 1533794 w 5984876"/>
                <a:gd name="connsiteY7276" fmla="*/ 2283742 h 2922588"/>
                <a:gd name="connsiteX7277" fmla="*/ 1536702 w 5984876"/>
                <a:gd name="connsiteY7277" fmla="*/ 2290763 h 2922588"/>
                <a:gd name="connsiteX7278" fmla="*/ 1527803 w 5984876"/>
                <a:gd name="connsiteY7278" fmla="*/ 2312246 h 2922588"/>
                <a:gd name="connsiteX7279" fmla="*/ 1530352 w 5984876"/>
                <a:gd name="connsiteY7279" fmla="*/ 2318545 h 2922588"/>
                <a:gd name="connsiteX7280" fmla="*/ 1520587 w 5984876"/>
                <a:gd name="connsiteY7280" fmla="*/ 2342680 h 2922588"/>
                <a:gd name="connsiteX7281" fmla="*/ 1520577 w 5984876"/>
                <a:gd name="connsiteY7281" fmla="*/ 2342684 h 2922588"/>
                <a:gd name="connsiteX7282" fmla="*/ 1522414 w 5984876"/>
                <a:gd name="connsiteY7282" fmla="*/ 2347119 h 2922588"/>
                <a:gd name="connsiteX7283" fmla="*/ 1514908 w 5984876"/>
                <a:gd name="connsiteY7283" fmla="*/ 2365239 h 2922588"/>
                <a:gd name="connsiteX7284" fmla="*/ 1519239 w 5984876"/>
                <a:gd name="connsiteY7284" fmla="*/ 2375694 h 2922588"/>
                <a:gd name="connsiteX7285" fmla="*/ 1509817 w 5984876"/>
                <a:gd name="connsiteY7285" fmla="*/ 2398441 h 2922588"/>
                <a:gd name="connsiteX7286" fmla="*/ 1512889 w 5984876"/>
                <a:gd name="connsiteY7286" fmla="*/ 2405857 h 2922588"/>
                <a:gd name="connsiteX7287" fmla="*/ 1505383 w 5984876"/>
                <a:gd name="connsiteY7287" fmla="*/ 2423977 h 2922588"/>
                <a:gd name="connsiteX7288" fmla="*/ 1509714 w 5984876"/>
                <a:gd name="connsiteY7288" fmla="*/ 2434432 h 2922588"/>
                <a:gd name="connsiteX7289" fmla="*/ 1500182 w 5984876"/>
                <a:gd name="connsiteY7289" fmla="*/ 2457444 h 2922588"/>
                <a:gd name="connsiteX7290" fmla="*/ 1499950 w 5984876"/>
                <a:gd name="connsiteY7290" fmla="*/ 2457540 h 2922588"/>
                <a:gd name="connsiteX7291" fmla="*/ 1503363 w 5984876"/>
                <a:gd name="connsiteY7291" fmla="*/ 2466182 h 2922588"/>
                <a:gd name="connsiteX7292" fmla="*/ 1496025 w 5984876"/>
                <a:gd name="connsiteY7292" fmla="*/ 2484763 h 2922588"/>
                <a:gd name="connsiteX7293" fmla="*/ 1500188 w 5984876"/>
                <a:gd name="connsiteY7293" fmla="*/ 2495550 h 2922588"/>
                <a:gd name="connsiteX7294" fmla="*/ 1492472 w 5984876"/>
                <a:gd name="connsiteY7294" fmla="*/ 2515542 h 2922588"/>
                <a:gd name="connsiteX7295" fmla="*/ 1497013 w 5984876"/>
                <a:gd name="connsiteY7295" fmla="*/ 2526506 h 2922588"/>
                <a:gd name="connsiteX7296" fmla="*/ 1489397 w 5984876"/>
                <a:gd name="connsiteY7296" fmla="*/ 2544892 h 2922588"/>
                <a:gd name="connsiteX7297" fmla="*/ 1493838 w 5984876"/>
                <a:gd name="connsiteY7297" fmla="*/ 2555875 h 2922588"/>
                <a:gd name="connsiteX7298" fmla="*/ 1486157 w 5984876"/>
                <a:gd name="connsiteY7298" fmla="*/ 2574870 h 2922588"/>
                <a:gd name="connsiteX7299" fmla="*/ 1490664 w 5984876"/>
                <a:gd name="connsiteY7299" fmla="*/ 2585244 h 2922588"/>
                <a:gd name="connsiteX7300" fmla="*/ 1482643 w 5984876"/>
                <a:gd name="connsiteY7300" fmla="*/ 2603708 h 2922588"/>
                <a:gd name="connsiteX7301" fmla="*/ 1487488 w 5984876"/>
                <a:gd name="connsiteY7301" fmla="*/ 2615406 h 2922588"/>
                <a:gd name="connsiteX7302" fmla="*/ 1479931 w 5984876"/>
                <a:gd name="connsiteY7302" fmla="*/ 2633651 h 2922588"/>
                <a:gd name="connsiteX7303" fmla="*/ 1484314 w 5984876"/>
                <a:gd name="connsiteY7303" fmla="*/ 2643981 h 2922588"/>
                <a:gd name="connsiteX7304" fmla="*/ 1475653 w 5984876"/>
                <a:gd name="connsiteY7304" fmla="*/ 2664391 h 2922588"/>
                <a:gd name="connsiteX7305" fmla="*/ 1481139 w 5984876"/>
                <a:gd name="connsiteY7305" fmla="*/ 2677319 h 2922588"/>
                <a:gd name="connsiteX7306" fmla="*/ 1473376 w 5984876"/>
                <a:gd name="connsiteY7306" fmla="*/ 2695613 h 2922588"/>
                <a:gd name="connsiteX7307" fmla="*/ 1477964 w 5984876"/>
                <a:gd name="connsiteY7307" fmla="*/ 2706688 h 2922588"/>
                <a:gd name="connsiteX7308" fmla="*/ 1471808 w 5984876"/>
                <a:gd name="connsiteY7308" fmla="*/ 2721549 h 2922588"/>
                <a:gd name="connsiteX7309" fmla="*/ 1477964 w 5984876"/>
                <a:gd name="connsiteY7309" fmla="*/ 2736056 h 2922588"/>
                <a:gd name="connsiteX7310" fmla="*/ 1469985 w 5984876"/>
                <a:gd name="connsiteY7310" fmla="*/ 2754861 h 2922588"/>
                <a:gd name="connsiteX7311" fmla="*/ 1474789 w 5984876"/>
                <a:gd name="connsiteY7311" fmla="*/ 2767012 h 2922588"/>
                <a:gd name="connsiteX7312" fmla="*/ 1468453 w 5984876"/>
                <a:gd name="connsiteY7312" fmla="*/ 2783036 h 2922588"/>
                <a:gd name="connsiteX7313" fmla="*/ 1474789 w 5984876"/>
                <a:gd name="connsiteY7313" fmla="*/ 2797969 h 2922588"/>
                <a:gd name="connsiteX7314" fmla="*/ 1468390 w 5984876"/>
                <a:gd name="connsiteY7314" fmla="*/ 2813050 h 2922588"/>
                <a:gd name="connsiteX7315" fmla="*/ 1474789 w 5984876"/>
                <a:gd name="connsiteY7315" fmla="*/ 2828131 h 2922588"/>
                <a:gd name="connsiteX7316" fmla="*/ 1468053 w 5984876"/>
                <a:gd name="connsiteY7316" fmla="*/ 2844006 h 2922588"/>
                <a:gd name="connsiteX7317" fmla="*/ 1474789 w 5984876"/>
                <a:gd name="connsiteY7317" fmla="*/ 2859881 h 2922588"/>
                <a:gd name="connsiteX7318" fmla="*/ 1468390 w 5984876"/>
                <a:gd name="connsiteY7318" fmla="*/ 2874963 h 2922588"/>
                <a:gd name="connsiteX7319" fmla="*/ 1474789 w 5984876"/>
                <a:gd name="connsiteY7319" fmla="*/ 2890044 h 2922588"/>
                <a:gd name="connsiteX7320" fmla="*/ 1441451 w 5984876"/>
                <a:gd name="connsiteY7320" fmla="*/ 2922588 h 2922588"/>
                <a:gd name="connsiteX7321" fmla="*/ 1408113 w 5984876"/>
                <a:gd name="connsiteY7321" fmla="*/ 2890044 h 2922588"/>
                <a:gd name="connsiteX7322" fmla="*/ 1414512 w 5984876"/>
                <a:gd name="connsiteY7322" fmla="*/ 2874963 h 2922588"/>
                <a:gd name="connsiteX7323" fmla="*/ 1408113 w 5984876"/>
                <a:gd name="connsiteY7323" fmla="*/ 2859881 h 2922588"/>
                <a:gd name="connsiteX7324" fmla="*/ 1414849 w 5984876"/>
                <a:gd name="connsiteY7324" fmla="*/ 2844006 h 2922588"/>
                <a:gd name="connsiteX7325" fmla="*/ 1408113 w 5984876"/>
                <a:gd name="connsiteY7325" fmla="*/ 2828131 h 2922588"/>
                <a:gd name="connsiteX7326" fmla="*/ 1414512 w 5984876"/>
                <a:gd name="connsiteY7326" fmla="*/ 2813050 h 2922588"/>
                <a:gd name="connsiteX7327" fmla="*/ 1408113 w 5984876"/>
                <a:gd name="connsiteY7327" fmla="*/ 2797969 h 2922588"/>
                <a:gd name="connsiteX7328" fmla="*/ 1414449 w 5984876"/>
                <a:gd name="connsiteY7328" fmla="*/ 2783036 h 2922588"/>
                <a:gd name="connsiteX7329" fmla="*/ 1408113 w 5984876"/>
                <a:gd name="connsiteY7329" fmla="*/ 2767012 h 2922588"/>
                <a:gd name="connsiteX7330" fmla="*/ 1415980 w 5984876"/>
                <a:gd name="connsiteY7330" fmla="*/ 2747114 h 2922588"/>
                <a:gd name="connsiteX7331" fmla="*/ 1411288 w 5984876"/>
                <a:gd name="connsiteY7331" fmla="*/ 2736056 h 2922588"/>
                <a:gd name="connsiteX7332" fmla="*/ 1417444 w 5984876"/>
                <a:gd name="connsiteY7332" fmla="*/ 2721549 h 2922588"/>
                <a:gd name="connsiteX7333" fmla="*/ 1411288 w 5984876"/>
                <a:gd name="connsiteY7333" fmla="*/ 2706688 h 2922588"/>
                <a:gd name="connsiteX7334" fmla="*/ 1419012 w 5984876"/>
                <a:gd name="connsiteY7334" fmla="*/ 2688040 h 2922588"/>
                <a:gd name="connsiteX7335" fmla="*/ 1414463 w 5984876"/>
                <a:gd name="connsiteY7335" fmla="*/ 2677319 h 2922588"/>
                <a:gd name="connsiteX7336" fmla="*/ 1423123 w 5984876"/>
                <a:gd name="connsiteY7336" fmla="*/ 2656908 h 2922588"/>
                <a:gd name="connsiteX7337" fmla="*/ 1417638 w 5984876"/>
                <a:gd name="connsiteY7337" fmla="*/ 2643981 h 2922588"/>
                <a:gd name="connsiteX7338" fmla="*/ 1426037 w 5984876"/>
                <a:gd name="connsiteY7338" fmla="*/ 2624187 h 2922588"/>
                <a:gd name="connsiteX7339" fmla="*/ 1422400 w 5984876"/>
                <a:gd name="connsiteY7339" fmla="*/ 2615406 h 2922588"/>
                <a:gd name="connsiteX7340" fmla="*/ 1428795 w 5984876"/>
                <a:gd name="connsiteY7340" fmla="*/ 2599966 h 2922588"/>
                <a:gd name="connsiteX7341" fmla="*/ 1422400 w 5984876"/>
                <a:gd name="connsiteY7341" fmla="*/ 2585244 h 2922588"/>
                <a:gd name="connsiteX7342" fmla="*/ 1431839 w 5984876"/>
                <a:gd name="connsiteY7342" fmla="*/ 2563515 h 2922588"/>
                <a:gd name="connsiteX7343" fmla="*/ 1428750 w 5984876"/>
                <a:gd name="connsiteY7343" fmla="*/ 2555875 h 2922588"/>
                <a:gd name="connsiteX7344" fmla="*/ 1436327 w 5984876"/>
                <a:gd name="connsiteY7344" fmla="*/ 2537135 h 2922588"/>
                <a:gd name="connsiteX7345" fmla="*/ 1431925 w 5984876"/>
                <a:gd name="connsiteY7345" fmla="*/ 2526506 h 2922588"/>
                <a:gd name="connsiteX7346" fmla="*/ 1439753 w 5984876"/>
                <a:gd name="connsiteY7346" fmla="*/ 2507606 h 2922588"/>
                <a:gd name="connsiteX7347" fmla="*/ 1435100 w 5984876"/>
                <a:gd name="connsiteY7347" fmla="*/ 2495550 h 2922588"/>
                <a:gd name="connsiteX7348" fmla="*/ 1442402 w 5984876"/>
                <a:gd name="connsiteY7348" fmla="*/ 2476631 h 2922588"/>
                <a:gd name="connsiteX7349" fmla="*/ 1438275 w 5984876"/>
                <a:gd name="connsiteY7349" fmla="*/ 2466182 h 2922588"/>
                <a:gd name="connsiteX7350" fmla="*/ 1447794 w 5984876"/>
                <a:gd name="connsiteY7350" fmla="*/ 2442080 h 2922588"/>
                <a:gd name="connsiteX7351" fmla="*/ 1444626 w 5984876"/>
                <a:gd name="connsiteY7351" fmla="*/ 2434432 h 2922588"/>
                <a:gd name="connsiteX7352" fmla="*/ 1452131 w 5984876"/>
                <a:gd name="connsiteY7352" fmla="*/ 2416312 h 2922588"/>
                <a:gd name="connsiteX7353" fmla="*/ 1447801 w 5984876"/>
                <a:gd name="connsiteY7353" fmla="*/ 2405857 h 2922588"/>
                <a:gd name="connsiteX7354" fmla="*/ 1457223 w 5984876"/>
                <a:gd name="connsiteY7354" fmla="*/ 2383110 h 2922588"/>
                <a:gd name="connsiteX7355" fmla="*/ 1454151 w 5984876"/>
                <a:gd name="connsiteY7355" fmla="*/ 2375694 h 2922588"/>
                <a:gd name="connsiteX7356" fmla="*/ 1461656 w 5984876"/>
                <a:gd name="connsiteY7356" fmla="*/ 2357574 h 2922588"/>
                <a:gd name="connsiteX7357" fmla="*/ 1457326 w 5984876"/>
                <a:gd name="connsiteY7357" fmla="*/ 2347119 h 2922588"/>
                <a:gd name="connsiteX7358" fmla="*/ 1466386 w 5984876"/>
                <a:gd name="connsiteY7358" fmla="*/ 2325244 h 2922588"/>
                <a:gd name="connsiteX7359" fmla="*/ 1463676 w 5984876"/>
                <a:gd name="connsiteY7359" fmla="*/ 2318545 h 2922588"/>
                <a:gd name="connsiteX7360" fmla="*/ 1472500 w 5984876"/>
                <a:gd name="connsiteY7360" fmla="*/ 2296735 h 2922588"/>
                <a:gd name="connsiteX7361" fmla="*/ 1470026 w 5984876"/>
                <a:gd name="connsiteY7361" fmla="*/ 2290763 h 2922588"/>
                <a:gd name="connsiteX7362" fmla="*/ 1479790 w 5984876"/>
                <a:gd name="connsiteY7362" fmla="*/ 2267189 h 2922588"/>
                <a:gd name="connsiteX7363" fmla="*/ 1480280 w 5984876"/>
                <a:gd name="connsiteY7363" fmla="*/ 2266987 h 2922588"/>
                <a:gd name="connsiteX7364" fmla="*/ 1477963 w 5984876"/>
                <a:gd name="connsiteY7364" fmla="*/ 2261394 h 2922588"/>
                <a:gd name="connsiteX7365" fmla="*/ 1487185 w 5984876"/>
                <a:gd name="connsiteY7365" fmla="*/ 2239129 h 2922588"/>
                <a:gd name="connsiteX7366" fmla="*/ 1484313 w 5984876"/>
                <a:gd name="connsiteY7366" fmla="*/ 2232025 h 2922588"/>
                <a:gd name="connsiteX7367" fmla="*/ 1493459 w 5984876"/>
                <a:gd name="connsiteY7367" fmla="*/ 2209406 h 2922588"/>
                <a:gd name="connsiteX7368" fmla="*/ 1490663 w 5984876"/>
                <a:gd name="connsiteY7368" fmla="*/ 2202656 h 2922588"/>
                <a:gd name="connsiteX7369" fmla="*/ 1500085 w 5984876"/>
                <a:gd name="connsiteY7369" fmla="*/ 2179909 h 2922588"/>
                <a:gd name="connsiteX7370" fmla="*/ 1497013 w 5984876"/>
                <a:gd name="connsiteY7370" fmla="*/ 2172494 h 2922588"/>
                <a:gd name="connsiteX7371" fmla="*/ 1506545 w 5984876"/>
                <a:gd name="connsiteY7371" fmla="*/ 2149482 h 2922588"/>
                <a:gd name="connsiteX7372" fmla="*/ 1507383 w 5984876"/>
                <a:gd name="connsiteY7372" fmla="*/ 2149134 h 2922588"/>
                <a:gd name="connsiteX7373" fmla="*/ 1506538 w 5984876"/>
                <a:gd name="connsiteY7373" fmla="*/ 2147094 h 2922588"/>
                <a:gd name="connsiteX7374" fmla="*/ 1515997 w 5984876"/>
                <a:gd name="connsiteY7374" fmla="*/ 2124257 h 2922588"/>
                <a:gd name="connsiteX7375" fmla="*/ 1512888 w 5984876"/>
                <a:gd name="connsiteY7375" fmla="*/ 2116931 h 2922588"/>
                <a:gd name="connsiteX7376" fmla="*/ 1522192 w 5984876"/>
                <a:gd name="connsiteY7376" fmla="*/ 2095003 h 2922588"/>
                <a:gd name="connsiteX7377" fmla="*/ 1519238 w 5984876"/>
                <a:gd name="connsiteY7377" fmla="*/ 2088356 h 2922588"/>
                <a:gd name="connsiteX7378" fmla="*/ 1529467 w 5984876"/>
                <a:gd name="connsiteY7378" fmla="*/ 2065344 h 2922588"/>
                <a:gd name="connsiteX7379" fmla="*/ 1531648 w 5984876"/>
                <a:gd name="connsiteY7379" fmla="*/ 2064502 h 2922588"/>
                <a:gd name="connsiteX7380" fmla="*/ 1530350 w 5984876"/>
                <a:gd name="connsiteY7380" fmla="*/ 2061369 h 2922588"/>
                <a:gd name="connsiteX7381" fmla="*/ 1539882 w 5984876"/>
                <a:gd name="connsiteY7381" fmla="*/ 2038357 h 2922588"/>
                <a:gd name="connsiteX7382" fmla="*/ 1541843 w 5984876"/>
                <a:gd name="connsiteY7382" fmla="*/ 2037544 h 2922588"/>
                <a:gd name="connsiteX7383" fmla="*/ 1539875 w 5984876"/>
                <a:gd name="connsiteY7383" fmla="*/ 2032794 h 2922588"/>
                <a:gd name="connsiteX7384" fmla="*/ 1548639 w 5984876"/>
                <a:gd name="connsiteY7384" fmla="*/ 2011634 h 2922588"/>
                <a:gd name="connsiteX7385" fmla="*/ 1546225 w 5984876"/>
                <a:gd name="connsiteY7385" fmla="*/ 2005806 h 2922588"/>
                <a:gd name="connsiteX7386" fmla="*/ 1555757 w 5984876"/>
                <a:gd name="connsiteY7386" fmla="*/ 1982794 h 2922588"/>
                <a:gd name="connsiteX7387" fmla="*/ 1557718 w 5984876"/>
                <a:gd name="connsiteY7387" fmla="*/ 1981981 h 2922588"/>
                <a:gd name="connsiteX7388" fmla="*/ 1555750 w 5984876"/>
                <a:gd name="connsiteY7388" fmla="*/ 1977231 h 2922588"/>
                <a:gd name="connsiteX7389" fmla="*/ 1565282 w 5984876"/>
                <a:gd name="connsiteY7389" fmla="*/ 1954219 h 2922588"/>
                <a:gd name="connsiteX7390" fmla="*/ 1566711 w 5984876"/>
                <a:gd name="connsiteY7390" fmla="*/ 1953627 h 2922588"/>
                <a:gd name="connsiteX7391" fmla="*/ 1565275 w 5984876"/>
                <a:gd name="connsiteY7391" fmla="*/ 1950244 h 2922588"/>
                <a:gd name="connsiteX7392" fmla="*/ 1575039 w 5984876"/>
                <a:gd name="connsiteY7392" fmla="*/ 1927232 h 2922588"/>
                <a:gd name="connsiteX7393" fmla="*/ 1577090 w 5984876"/>
                <a:gd name="connsiteY7393" fmla="*/ 1926403 h 2922588"/>
                <a:gd name="connsiteX7394" fmla="*/ 1574800 w 5984876"/>
                <a:gd name="connsiteY7394" fmla="*/ 1920875 h 2922588"/>
                <a:gd name="connsiteX7395" fmla="*/ 1584564 w 5984876"/>
                <a:gd name="connsiteY7395" fmla="*/ 1897301 h 2922588"/>
                <a:gd name="connsiteX7396" fmla="*/ 1586642 w 5984876"/>
                <a:gd name="connsiteY7396" fmla="*/ 1896441 h 2922588"/>
                <a:gd name="connsiteX7397" fmla="*/ 1585913 w 5984876"/>
                <a:gd name="connsiteY7397" fmla="*/ 1894682 h 2922588"/>
                <a:gd name="connsiteX7398" fmla="*/ 1595445 w 5984876"/>
                <a:gd name="connsiteY7398" fmla="*/ 1871670 h 2922588"/>
                <a:gd name="connsiteX7399" fmla="*/ 1597026 w 5984876"/>
                <a:gd name="connsiteY7399" fmla="*/ 1871014 h 2922588"/>
                <a:gd name="connsiteX7400" fmla="*/ 1595438 w 5984876"/>
                <a:gd name="connsiteY7400" fmla="*/ 1866900 h 2922588"/>
                <a:gd name="connsiteX7401" fmla="*/ 1604970 w 5984876"/>
                <a:gd name="connsiteY7401" fmla="*/ 1842204 h 2922588"/>
                <a:gd name="connsiteX7402" fmla="*/ 1606087 w 5984876"/>
                <a:gd name="connsiteY7402" fmla="*/ 1841707 h 2922588"/>
                <a:gd name="connsiteX7403" fmla="*/ 1604963 w 5984876"/>
                <a:gd name="connsiteY7403" fmla="*/ 1839119 h 2922588"/>
                <a:gd name="connsiteX7404" fmla="*/ 1614960 w 5984876"/>
                <a:gd name="connsiteY7404" fmla="*/ 1816107 h 2922588"/>
                <a:gd name="connsiteX7405" fmla="*/ 1618415 w 5984876"/>
                <a:gd name="connsiteY7405" fmla="*/ 1814742 h 2922588"/>
                <a:gd name="connsiteX7406" fmla="*/ 1617663 w 5984876"/>
                <a:gd name="connsiteY7406" fmla="*/ 1812926 h 2922588"/>
                <a:gd name="connsiteX7407" fmla="*/ 1627427 w 5984876"/>
                <a:gd name="connsiteY7407" fmla="*/ 1789352 h 2922588"/>
                <a:gd name="connsiteX7408" fmla="*/ 1629505 w 5984876"/>
                <a:gd name="connsiteY7408" fmla="*/ 1788492 h 2922588"/>
                <a:gd name="connsiteX7409" fmla="*/ 1628776 w 5984876"/>
                <a:gd name="connsiteY7409" fmla="*/ 1786732 h 2922588"/>
                <a:gd name="connsiteX7410" fmla="*/ 1638308 w 5984876"/>
                <a:gd name="connsiteY7410" fmla="*/ 1763720 h 2922588"/>
                <a:gd name="connsiteX7411" fmla="*/ 1642626 w 5984876"/>
                <a:gd name="connsiteY7411" fmla="*/ 1761931 h 2922588"/>
                <a:gd name="connsiteX7412" fmla="*/ 1641476 w 5984876"/>
                <a:gd name="connsiteY7412" fmla="*/ 1758950 h 2922588"/>
                <a:gd name="connsiteX7413" fmla="*/ 1651008 w 5984876"/>
                <a:gd name="connsiteY7413" fmla="*/ 1734254 h 2922588"/>
                <a:gd name="connsiteX7414" fmla="*/ 1652081 w 5984876"/>
                <a:gd name="connsiteY7414" fmla="*/ 1733777 h 2922588"/>
                <a:gd name="connsiteX7415" fmla="*/ 1651001 w 5984876"/>
                <a:gd name="connsiteY7415" fmla="*/ 1731169 h 2922588"/>
                <a:gd name="connsiteX7416" fmla="*/ 1660533 w 5984876"/>
                <a:gd name="connsiteY7416" fmla="*/ 1708157 h 2922588"/>
                <a:gd name="connsiteX7417" fmla="*/ 1664348 w 5984876"/>
                <a:gd name="connsiteY7417" fmla="*/ 1706576 h 2922588"/>
                <a:gd name="connsiteX7418" fmla="*/ 1663701 w 5984876"/>
                <a:gd name="connsiteY7418" fmla="*/ 1704975 h 2922588"/>
                <a:gd name="connsiteX7419" fmla="*/ 1673233 w 5984876"/>
                <a:gd name="connsiteY7419" fmla="*/ 1681401 h 2922588"/>
                <a:gd name="connsiteX7420" fmla="*/ 1676860 w 5984876"/>
                <a:gd name="connsiteY7420" fmla="*/ 1679862 h 2922588"/>
                <a:gd name="connsiteX7421" fmla="*/ 1676401 w 5984876"/>
                <a:gd name="connsiteY7421" fmla="*/ 1678781 h 2922588"/>
                <a:gd name="connsiteX7422" fmla="*/ 1686165 w 5984876"/>
                <a:gd name="connsiteY7422" fmla="*/ 1655769 h 2922588"/>
                <a:gd name="connsiteX7423" fmla="*/ 1688467 w 5984876"/>
                <a:gd name="connsiteY7423" fmla="*/ 1654838 h 2922588"/>
                <a:gd name="connsiteX7424" fmla="*/ 1687513 w 5984876"/>
                <a:gd name="connsiteY7424" fmla="*/ 1652588 h 2922588"/>
                <a:gd name="connsiteX7425" fmla="*/ 1697510 w 5984876"/>
                <a:gd name="connsiteY7425" fmla="*/ 1629014 h 2922588"/>
                <a:gd name="connsiteX7426" fmla="*/ 1700755 w 5984876"/>
                <a:gd name="connsiteY7426" fmla="*/ 1627701 h 2922588"/>
                <a:gd name="connsiteX7427" fmla="*/ 1700213 w 5984876"/>
                <a:gd name="connsiteY7427" fmla="*/ 1626394 h 2922588"/>
                <a:gd name="connsiteX7428" fmla="*/ 1709745 w 5984876"/>
                <a:gd name="connsiteY7428" fmla="*/ 1603382 h 2922588"/>
                <a:gd name="connsiteX7429" fmla="*/ 1713560 w 5984876"/>
                <a:gd name="connsiteY7429" fmla="*/ 1601801 h 2922588"/>
                <a:gd name="connsiteX7430" fmla="*/ 1712913 w 5984876"/>
                <a:gd name="connsiteY7430" fmla="*/ 1600200 h 2922588"/>
                <a:gd name="connsiteX7431" fmla="*/ 1722445 w 5984876"/>
                <a:gd name="connsiteY7431" fmla="*/ 1576626 h 2922588"/>
                <a:gd name="connsiteX7432" fmla="*/ 1725766 w 5984876"/>
                <a:gd name="connsiteY7432" fmla="*/ 1575217 h 2922588"/>
                <a:gd name="connsiteX7433" fmla="*/ 1735377 w 5984876"/>
                <a:gd name="connsiteY7433" fmla="*/ 1551460 h 2922588"/>
                <a:gd name="connsiteX7434" fmla="*/ 1740606 w 5984876"/>
                <a:gd name="connsiteY7434" fmla="*/ 1549243 h 2922588"/>
                <a:gd name="connsiteX7435" fmla="*/ 1749432 w 5984876"/>
                <a:gd name="connsiteY7435" fmla="*/ 1527414 h 2922588"/>
                <a:gd name="connsiteX7436" fmla="*/ 1755811 w 5984876"/>
                <a:gd name="connsiteY7436" fmla="*/ 1524708 h 2922588"/>
                <a:gd name="connsiteX7437" fmla="*/ 1765307 w 5984876"/>
                <a:gd name="connsiteY7437" fmla="*/ 1501782 h 2922588"/>
                <a:gd name="connsiteX7438" fmla="*/ 1768855 w 5984876"/>
                <a:gd name="connsiteY7438" fmla="*/ 1500312 h 2922588"/>
                <a:gd name="connsiteX7439" fmla="*/ 1768475 w 5984876"/>
                <a:gd name="connsiteY7439" fmla="*/ 1499394 h 2922588"/>
                <a:gd name="connsiteX7440" fmla="*/ 1778007 w 5984876"/>
                <a:gd name="connsiteY7440" fmla="*/ 1476382 h 2922588"/>
                <a:gd name="connsiteX7441" fmla="*/ 1781439 w 5984876"/>
                <a:gd name="connsiteY7441" fmla="*/ 1474960 h 2922588"/>
                <a:gd name="connsiteX7442" fmla="*/ 1790939 w 5984876"/>
                <a:gd name="connsiteY7442" fmla="*/ 1452570 h 2922588"/>
                <a:gd name="connsiteX7443" fmla="*/ 1798999 w 5984876"/>
                <a:gd name="connsiteY7443" fmla="*/ 1449311 h 2922588"/>
                <a:gd name="connsiteX7444" fmla="*/ 1808170 w 5984876"/>
                <a:gd name="connsiteY7444" fmla="*/ 1427170 h 2922588"/>
                <a:gd name="connsiteX7445" fmla="*/ 1812280 w 5984876"/>
                <a:gd name="connsiteY7445" fmla="*/ 1425467 h 2922588"/>
                <a:gd name="connsiteX7446" fmla="*/ 1811338 w 5984876"/>
                <a:gd name="connsiteY7446" fmla="*/ 1423194 h 2922588"/>
                <a:gd name="connsiteX7447" fmla="*/ 1820870 w 5984876"/>
                <a:gd name="connsiteY7447" fmla="*/ 1400182 h 2922588"/>
                <a:gd name="connsiteX7448" fmla="*/ 1828971 w 5984876"/>
                <a:gd name="connsiteY7448" fmla="*/ 1396826 h 2922588"/>
                <a:gd name="connsiteX7449" fmla="*/ 1836977 w 5984876"/>
                <a:gd name="connsiteY7449" fmla="*/ 1377957 h 2922588"/>
                <a:gd name="connsiteX7450" fmla="*/ 1842262 w 5984876"/>
                <a:gd name="connsiteY7450" fmla="*/ 1375820 h 2922588"/>
                <a:gd name="connsiteX7451" fmla="*/ 1841500 w 5984876"/>
                <a:gd name="connsiteY7451" fmla="*/ 1373981 h 2922588"/>
                <a:gd name="connsiteX7452" fmla="*/ 1851032 w 5984876"/>
                <a:gd name="connsiteY7452" fmla="*/ 1350969 h 2922588"/>
                <a:gd name="connsiteX7453" fmla="*/ 1859082 w 5984876"/>
                <a:gd name="connsiteY7453" fmla="*/ 1347634 h 2922588"/>
                <a:gd name="connsiteX7454" fmla="*/ 1866907 w 5984876"/>
                <a:gd name="connsiteY7454" fmla="*/ 1328744 h 2922588"/>
                <a:gd name="connsiteX7455" fmla="*/ 1873739 w 5984876"/>
                <a:gd name="connsiteY7455" fmla="*/ 1325914 h 2922588"/>
                <a:gd name="connsiteX7456" fmla="*/ 1883014 w 5984876"/>
                <a:gd name="connsiteY7456" fmla="*/ 1302454 h 2922588"/>
                <a:gd name="connsiteX7457" fmla="*/ 1892445 w 5984876"/>
                <a:gd name="connsiteY7457" fmla="*/ 1298362 h 2922588"/>
                <a:gd name="connsiteX7458" fmla="*/ 1900245 w 5984876"/>
                <a:gd name="connsiteY7458" fmla="*/ 1279532 h 2922588"/>
                <a:gd name="connsiteX7459" fmla="*/ 1904085 w 5984876"/>
                <a:gd name="connsiteY7459" fmla="*/ 1277941 h 2922588"/>
                <a:gd name="connsiteX7460" fmla="*/ 1913410 w 5984876"/>
                <a:gd name="connsiteY7460" fmla="*/ 1255951 h 2922588"/>
                <a:gd name="connsiteX7461" fmla="*/ 1920834 w 5984876"/>
                <a:gd name="connsiteY7461" fmla="*/ 1252948 h 2922588"/>
                <a:gd name="connsiteX7462" fmla="*/ 1929285 w 5984876"/>
                <a:gd name="connsiteY7462" fmla="*/ 1233495 h 2922588"/>
                <a:gd name="connsiteX7463" fmla="*/ 1942396 w 5984876"/>
                <a:gd name="connsiteY7463" fmla="*/ 1228317 h 2922588"/>
                <a:gd name="connsiteX7464" fmla="*/ 1949457 w 5984876"/>
                <a:gd name="connsiteY7464" fmla="*/ 1211270 h 2922588"/>
                <a:gd name="connsiteX7465" fmla="*/ 1955913 w 5984876"/>
                <a:gd name="connsiteY7465" fmla="*/ 1208595 h 2922588"/>
                <a:gd name="connsiteX7466" fmla="*/ 1965332 w 5984876"/>
                <a:gd name="connsiteY7466" fmla="*/ 1184747 h 2922588"/>
                <a:gd name="connsiteX7467" fmla="*/ 1973229 w 5984876"/>
                <a:gd name="connsiteY7467" fmla="*/ 1181316 h 2922588"/>
                <a:gd name="connsiteX7468" fmla="*/ 1981207 w 5984876"/>
                <a:gd name="connsiteY7468" fmla="*/ 1162057 h 2922588"/>
                <a:gd name="connsiteX7469" fmla="*/ 1988491 w 5984876"/>
                <a:gd name="connsiteY7469" fmla="*/ 1159040 h 2922588"/>
                <a:gd name="connsiteX7470" fmla="*/ 1997314 w 5984876"/>
                <a:gd name="connsiteY7470" fmla="*/ 1138245 h 2922588"/>
                <a:gd name="connsiteX7471" fmla="*/ 2007743 w 5984876"/>
                <a:gd name="connsiteY7471" fmla="*/ 1134028 h 2922588"/>
                <a:gd name="connsiteX7472" fmla="*/ 2015010 w 5984876"/>
                <a:gd name="connsiteY7472" fmla="*/ 1116485 h 2922588"/>
                <a:gd name="connsiteX7473" fmla="*/ 2026298 w 5984876"/>
                <a:gd name="connsiteY7473" fmla="*/ 1111809 h 2922588"/>
                <a:gd name="connsiteX7474" fmla="*/ 2033595 w 5984876"/>
                <a:gd name="connsiteY7474" fmla="*/ 1092904 h 2922588"/>
                <a:gd name="connsiteX7475" fmla="*/ 2043120 w 5984876"/>
                <a:gd name="connsiteY7475" fmla="*/ 1088670 h 2922588"/>
                <a:gd name="connsiteX7476" fmla="*/ 2049702 w 5984876"/>
                <a:gd name="connsiteY7476" fmla="*/ 1073157 h 2922588"/>
                <a:gd name="connsiteX7477" fmla="*/ 2062697 w 5984876"/>
                <a:gd name="connsiteY7477" fmla="*/ 1067902 h 2922588"/>
                <a:gd name="connsiteX7478" fmla="*/ 2070107 w 5984876"/>
                <a:gd name="connsiteY7478" fmla="*/ 1049577 h 2922588"/>
                <a:gd name="connsiteX7479" fmla="*/ 2082002 w 5984876"/>
                <a:gd name="connsiteY7479" fmla="*/ 1044530 h 2922588"/>
                <a:gd name="connsiteX7480" fmla="*/ 2089389 w 5984876"/>
                <a:gd name="connsiteY7480" fmla="*/ 1027120 h 2922588"/>
                <a:gd name="connsiteX7481" fmla="*/ 2099667 w 5984876"/>
                <a:gd name="connsiteY7481" fmla="*/ 1022964 h 2922588"/>
                <a:gd name="connsiteX7482" fmla="*/ 2106620 w 5984876"/>
                <a:gd name="connsiteY7482" fmla="*/ 1005360 h 2922588"/>
                <a:gd name="connsiteX7483" fmla="*/ 2119191 w 5984876"/>
                <a:gd name="connsiteY7483" fmla="*/ 999899 h 2922588"/>
                <a:gd name="connsiteX7484" fmla="*/ 2125670 w 5984876"/>
                <a:gd name="connsiteY7484" fmla="*/ 984257 h 2922588"/>
                <a:gd name="connsiteX7485" fmla="*/ 2137623 w 5984876"/>
                <a:gd name="connsiteY7485" fmla="*/ 979306 h 2922588"/>
                <a:gd name="connsiteX7486" fmla="*/ 2144952 w 5984876"/>
                <a:gd name="connsiteY7486" fmla="*/ 962032 h 2922588"/>
                <a:gd name="connsiteX7487" fmla="*/ 2159481 w 5984876"/>
                <a:gd name="connsiteY7487" fmla="*/ 956157 h 2922588"/>
                <a:gd name="connsiteX7488" fmla="*/ 2165357 w 5984876"/>
                <a:gd name="connsiteY7488" fmla="*/ 941626 h 2922588"/>
                <a:gd name="connsiteX7489" fmla="*/ 2177183 w 5984876"/>
                <a:gd name="connsiteY7489" fmla="*/ 936608 h 2922588"/>
                <a:gd name="connsiteX7490" fmla="*/ 2184407 w 5984876"/>
                <a:gd name="connsiteY7490" fmla="*/ 919169 h 2922588"/>
                <a:gd name="connsiteX7491" fmla="*/ 2197994 w 5984876"/>
                <a:gd name="connsiteY7491" fmla="*/ 913541 h 2922588"/>
                <a:gd name="connsiteX7492" fmla="*/ 2203689 w 5984876"/>
                <a:gd name="connsiteY7492" fmla="*/ 900119 h 2922588"/>
                <a:gd name="connsiteX7493" fmla="*/ 2217932 w 5984876"/>
                <a:gd name="connsiteY7493" fmla="*/ 894360 h 2922588"/>
                <a:gd name="connsiteX7494" fmla="*/ 2224095 w 5984876"/>
                <a:gd name="connsiteY7494" fmla="*/ 879482 h 2922588"/>
                <a:gd name="connsiteX7495" fmla="*/ 2236684 w 5984876"/>
                <a:gd name="connsiteY7495" fmla="*/ 874267 h 2922588"/>
                <a:gd name="connsiteX7496" fmla="*/ 2243377 w 5984876"/>
                <a:gd name="connsiteY7496" fmla="*/ 857722 h 2922588"/>
                <a:gd name="connsiteX7497" fmla="*/ 2257819 w 5984876"/>
                <a:gd name="connsiteY7497" fmla="*/ 851597 h 2922588"/>
                <a:gd name="connsiteX7498" fmla="*/ 2263782 w 5984876"/>
                <a:gd name="connsiteY7498" fmla="*/ 836851 h 2922588"/>
                <a:gd name="connsiteX7499" fmla="*/ 2277204 w 5984876"/>
                <a:gd name="connsiteY7499" fmla="*/ 831156 h 2922588"/>
                <a:gd name="connsiteX7500" fmla="*/ 2282832 w 5984876"/>
                <a:gd name="connsiteY7500" fmla="*/ 817569 h 2922588"/>
                <a:gd name="connsiteX7501" fmla="*/ 2296657 w 5984876"/>
                <a:gd name="connsiteY7501" fmla="*/ 811842 h 2922588"/>
                <a:gd name="connsiteX7502" fmla="*/ 2299699 w 5984876"/>
                <a:gd name="connsiteY7502" fmla="*/ 804998 h 2922588"/>
                <a:gd name="connsiteX7503" fmla="*/ 2281724 w 5984876"/>
                <a:gd name="connsiteY7503" fmla="*/ 812266 h 2922588"/>
                <a:gd name="connsiteX7504" fmla="*/ 2276469 w 5984876"/>
                <a:gd name="connsiteY7504" fmla="*/ 825261 h 2922588"/>
                <a:gd name="connsiteX7505" fmla="*/ 2263047 w 5984876"/>
                <a:gd name="connsiteY7505" fmla="*/ 830957 h 2922588"/>
                <a:gd name="connsiteX7506" fmla="*/ 2257419 w 5984876"/>
                <a:gd name="connsiteY7506" fmla="*/ 844543 h 2922588"/>
                <a:gd name="connsiteX7507" fmla="*/ 2241778 w 5984876"/>
                <a:gd name="connsiteY7507" fmla="*/ 851022 h 2922588"/>
                <a:gd name="connsiteX7508" fmla="*/ 2236317 w 5984876"/>
                <a:gd name="connsiteY7508" fmla="*/ 863593 h 2922588"/>
                <a:gd name="connsiteX7509" fmla="*/ 2220239 w 5984876"/>
                <a:gd name="connsiteY7509" fmla="*/ 869943 h 2922588"/>
                <a:gd name="connsiteX7510" fmla="*/ 2214556 w 5984876"/>
                <a:gd name="connsiteY7510" fmla="*/ 883998 h 2922588"/>
                <a:gd name="connsiteX7511" fmla="*/ 2202021 w 5984876"/>
                <a:gd name="connsiteY7511" fmla="*/ 889317 h 2922588"/>
                <a:gd name="connsiteX7512" fmla="*/ 2195274 w 5984876"/>
                <a:gd name="connsiteY7512" fmla="*/ 905992 h 2922588"/>
                <a:gd name="connsiteX7513" fmla="*/ 2180326 w 5984876"/>
                <a:gd name="connsiteY7513" fmla="*/ 912331 h 2922588"/>
                <a:gd name="connsiteX7514" fmla="*/ 2174869 w 5984876"/>
                <a:gd name="connsiteY7514" fmla="*/ 925506 h 2922588"/>
                <a:gd name="connsiteX7515" fmla="*/ 2162192 w 5984876"/>
                <a:gd name="connsiteY7515" fmla="*/ 930757 h 2922588"/>
                <a:gd name="connsiteX7516" fmla="*/ 2155819 w 5984876"/>
                <a:gd name="connsiteY7516" fmla="*/ 946143 h 2922588"/>
                <a:gd name="connsiteX7517" fmla="*/ 2142232 w 5984876"/>
                <a:gd name="connsiteY7517" fmla="*/ 951771 h 2922588"/>
                <a:gd name="connsiteX7518" fmla="*/ 2136536 w 5984876"/>
                <a:gd name="connsiteY7518" fmla="*/ 965193 h 2922588"/>
                <a:gd name="connsiteX7519" fmla="*/ 2123541 w 5984876"/>
                <a:gd name="connsiteY7519" fmla="*/ 970448 h 2922588"/>
                <a:gd name="connsiteX7520" fmla="*/ 2116131 w 5984876"/>
                <a:gd name="connsiteY7520" fmla="*/ 988773 h 2922588"/>
                <a:gd name="connsiteX7521" fmla="*/ 2102594 w 5984876"/>
                <a:gd name="connsiteY7521" fmla="*/ 994517 h 2922588"/>
                <a:gd name="connsiteX7522" fmla="*/ 2096849 w 5984876"/>
                <a:gd name="connsiteY7522" fmla="*/ 1008056 h 2922588"/>
                <a:gd name="connsiteX7523" fmla="*/ 2083397 w 5984876"/>
                <a:gd name="connsiteY7523" fmla="*/ 1013496 h 2922588"/>
                <a:gd name="connsiteX7524" fmla="*/ 2076444 w 5984876"/>
                <a:gd name="connsiteY7524" fmla="*/ 1030281 h 2922588"/>
                <a:gd name="connsiteX7525" fmla="*/ 2068489 w 5984876"/>
                <a:gd name="connsiteY7525" fmla="*/ 1033576 h 2922588"/>
                <a:gd name="connsiteX7526" fmla="*/ 2060569 w 5984876"/>
                <a:gd name="connsiteY7526" fmla="*/ 1053630 h 2922588"/>
                <a:gd name="connsiteX7527" fmla="*/ 2047080 w 5984876"/>
                <a:gd name="connsiteY7527" fmla="*/ 1059490 h 2922588"/>
                <a:gd name="connsiteX7528" fmla="*/ 2041286 w 5984876"/>
                <a:gd name="connsiteY7528" fmla="*/ 1073144 h 2922588"/>
                <a:gd name="connsiteX7529" fmla="*/ 2028291 w 5984876"/>
                <a:gd name="connsiteY7529" fmla="*/ 1078399 h 2922588"/>
                <a:gd name="connsiteX7530" fmla="*/ 2020881 w 5984876"/>
                <a:gd name="connsiteY7530" fmla="*/ 1096724 h 2922588"/>
                <a:gd name="connsiteX7531" fmla="*/ 2012906 w 5984876"/>
                <a:gd name="connsiteY7531" fmla="*/ 1100108 h 2922588"/>
                <a:gd name="connsiteX7532" fmla="*/ 2005006 w 5984876"/>
                <a:gd name="connsiteY7532" fmla="*/ 1119181 h 2922588"/>
                <a:gd name="connsiteX7533" fmla="*/ 1992877 w 5984876"/>
                <a:gd name="connsiteY7533" fmla="*/ 1124205 h 2922588"/>
                <a:gd name="connsiteX7534" fmla="*/ 1985724 w 5984876"/>
                <a:gd name="connsiteY7534" fmla="*/ 1142296 h 2922588"/>
                <a:gd name="connsiteX7535" fmla="*/ 1975635 w 5984876"/>
                <a:gd name="connsiteY7535" fmla="*/ 1146674 h 2922588"/>
                <a:gd name="connsiteX7536" fmla="*/ 1968494 w 5984876"/>
                <a:gd name="connsiteY7536" fmla="*/ 1164755 h 2922588"/>
                <a:gd name="connsiteX7537" fmla="*/ 1958803 w 5984876"/>
                <a:gd name="connsiteY7537" fmla="*/ 1168965 h 2922588"/>
                <a:gd name="connsiteX7538" fmla="*/ 1952155 w 5984876"/>
                <a:gd name="connsiteY7538" fmla="*/ 1184269 h 2922588"/>
                <a:gd name="connsiteX7539" fmla="*/ 1941686 w 5984876"/>
                <a:gd name="connsiteY7539" fmla="*/ 1188404 h 2922588"/>
                <a:gd name="connsiteX7540" fmla="*/ 1933336 w 5984876"/>
                <a:gd name="connsiteY7540" fmla="*/ 1208081 h 2922588"/>
                <a:gd name="connsiteX7541" fmla="*/ 1924551 w 5984876"/>
                <a:gd name="connsiteY7541" fmla="*/ 1211633 h 2922588"/>
                <a:gd name="connsiteX7542" fmla="*/ 1916106 w 5984876"/>
                <a:gd name="connsiteY7542" fmla="*/ 1233017 h 2922588"/>
                <a:gd name="connsiteX7543" fmla="*/ 1909010 w 5984876"/>
                <a:gd name="connsiteY7543" fmla="*/ 1236100 h 2922588"/>
                <a:gd name="connsiteX7544" fmla="*/ 1900231 w 5984876"/>
                <a:gd name="connsiteY7544" fmla="*/ 1257294 h 2922588"/>
                <a:gd name="connsiteX7545" fmla="*/ 1892131 w 5984876"/>
                <a:gd name="connsiteY7545" fmla="*/ 1260649 h 2922588"/>
                <a:gd name="connsiteX7546" fmla="*/ 1884124 w 5984876"/>
                <a:gd name="connsiteY7546" fmla="*/ 1279519 h 2922588"/>
                <a:gd name="connsiteX7547" fmla="*/ 1874924 w 5984876"/>
                <a:gd name="connsiteY7547" fmla="*/ 1283239 h 2922588"/>
                <a:gd name="connsiteX7548" fmla="*/ 1866894 w 5984876"/>
                <a:gd name="connsiteY7548" fmla="*/ 1303098 h 2922588"/>
                <a:gd name="connsiteX7549" fmla="*/ 1858920 w 5984876"/>
                <a:gd name="connsiteY7549" fmla="*/ 1306482 h 2922588"/>
                <a:gd name="connsiteX7550" fmla="*/ 1851019 w 5984876"/>
                <a:gd name="connsiteY7550" fmla="*/ 1325556 h 2922588"/>
                <a:gd name="connsiteX7551" fmla="*/ 1844187 w 5984876"/>
                <a:gd name="connsiteY7551" fmla="*/ 1328386 h 2922588"/>
                <a:gd name="connsiteX7552" fmla="*/ 1834911 w 5984876"/>
                <a:gd name="connsiteY7552" fmla="*/ 1351846 h 2922588"/>
                <a:gd name="connsiteX7553" fmla="*/ 1825481 w 5984876"/>
                <a:gd name="connsiteY7553" fmla="*/ 1355938 h 2922588"/>
                <a:gd name="connsiteX7554" fmla="*/ 1817681 w 5984876"/>
                <a:gd name="connsiteY7554" fmla="*/ 1374768 h 2922588"/>
                <a:gd name="connsiteX7555" fmla="*/ 1813463 w 5984876"/>
                <a:gd name="connsiteY7555" fmla="*/ 1376515 h 2922588"/>
                <a:gd name="connsiteX7556" fmla="*/ 1804981 w 5984876"/>
                <a:gd name="connsiteY7556" fmla="*/ 1396993 h 2922588"/>
                <a:gd name="connsiteX7557" fmla="*/ 1798161 w 5984876"/>
                <a:gd name="connsiteY7557" fmla="*/ 1399818 h 2922588"/>
                <a:gd name="connsiteX7558" fmla="*/ 1798638 w 5984876"/>
                <a:gd name="connsiteY7558" fmla="*/ 1400969 h 2922588"/>
                <a:gd name="connsiteX7559" fmla="*/ 1789106 w 5984876"/>
                <a:gd name="connsiteY7559" fmla="*/ 1423981 h 2922588"/>
                <a:gd name="connsiteX7560" fmla="*/ 1779140 w 5984876"/>
                <a:gd name="connsiteY7560" fmla="*/ 1428109 h 2922588"/>
                <a:gd name="connsiteX7561" fmla="*/ 1771644 w 5984876"/>
                <a:gd name="connsiteY7561" fmla="*/ 1446206 h 2922588"/>
                <a:gd name="connsiteX7562" fmla="*/ 1767534 w 5984876"/>
                <a:gd name="connsiteY7562" fmla="*/ 1447909 h 2922588"/>
                <a:gd name="connsiteX7563" fmla="*/ 1768476 w 5984876"/>
                <a:gd name="connsiteY7563" fmla="*/ 1450182 h 2922588"/>
                <a:gd name="connsiteX7564" fmla="*/ 1758944 w 5984876"/>
                <a:gd name="connsiteY7564" fmla="*/ 1473194 h 2922588"/>
                <a:gd name="connsiteX7565" fmla="*/ 1755381 w 5984876"/>
                <a:gd name="connsiteY7565" fmla="*/ 1474670 h 2922588"/>
                <a:gd name="connsiteX7566" fmla="*/ 1755777 w 5984876"/>
                <a:gd name="connsiteY7566" fmla="*/ 1475582 h 2922588"/>
                <a:gd name="connsiteX7567" fmla="*/ 1745780 w 5984876"/>
                <a:gd name="connsiteY7567" fmla="*/ 1498594 h 2922588"/>
                <a:gd name="connsiteX7568" fmla="*/ 1739125 w 5984876"/>
                <a:gd name="connsiteY7568" fmla="*/ 1501222 h 2922588"/>
                <a:gd name="connsiteX7569" fmla="*/ 1730136 w 5984876"/>
                <a:gd name="connsiteY7569" fmla="*/ 1522406 h 2922588"/>
                <a:gd name="connsiteX7570" fmla="*/ 1725415 w 5984876"/>
                <a:gd name="connsiteY7570" fmla="*/ 1524315 h 2922588"/>
                <a:gd name="connsiteX7571" fmla="*/ 1725613 w 5984876"/>
                <a:gd name="connsiteY7571" fmla="*/ 1524794 h 2922588"/>
                <a:gd name="connsiteX7572" fmla="*/ 1716081 w 5984876"/>
                <a:gd name="connsiteY7572" fmla="*/ 1547806 h 2922588"/>
                <a:gd name="connsiteX7573" fmla="*/ 1712265 w 5984876"/>
                <a:gd name="connsiteY7573" fmla="*/ 1549386 h 2922588"/>
                <a:gd name="connsiteX7574" fmla="*/ 1712913 w 5984876"/>
                <a:gd name="connsiteY7574" fmla="*/ 1550988 h 2922588"/>
                <a:gd name="connsiteX7575" fmla="*/ 1703381 w 5984876"/>
                <a:gd name="connsiteY7575" fmla="*/ 1574561 h 2922588"/>
                <a:gd name="connsiteX7576" fmla="*/ 1700065 w 5984876"/>
                <a:gd name="connsiteY7576" fmla="*/ 1575968 h 2922588"/>
                <a:gd name="connsiteX7577" fmla="*/ 1690681 w 5984876"/>
                <a:gd name="connsiteY7577" fmla="*/ 1599730 h 2922588"/>
                <a:gd name="connsiteX7578" fmla="*/ 1687056 w 5984876"/>
                <a:gd name="connsiteY7578" fmla="*/ 1601304 h 2922588"/>
                <a:gd name="connsiteX7579" fmla="*/ 1677749 w 5984876"/>
                <a:gd name="connsiteY7579" fmla="*/ 1623773 h 2922588"/>
                <a:gd name="connsiteX7580" fmla="*/ 1672962 w 5984876"/>
                <a:gd name="connsiteY7580" fmla="*/ 1625756 h 2922588"/>
                <a:gd name="connsiteX7581" fmla="*/ 1673226 w 5984876"/>
                <a:gd name="connsiteY7581" fmla="*/ 1626394 h 2922588"/>
                <a:gd name="connsiteX7582" fmla="*/ 1663694 w 5984876"/>
                <a:gd name="connsiteY7582" fmla="*/ 1649406 h 2922588"/>
                <a:gd name="connsiteX7583" fmla="*/ 1659878 w 5984876"/>
                <a:gd name="connsiteY7583" fmla="*/ 1650986 h 2922588"/>
                <a:gd name="connsiteX7584" fmla="*/ 1660526 w 5984876"/>
                <a:gd name="connsiteY7584" fmla="*/ 1652588 h 2922588"/>
                <a:gd name="connsiteX7585" fmla="*/ 1650994 w 5984876"/>
                <a:gd name="connsiteY7585" fmla="*/ 1676161 h 2922588"/>
                <a:gd name="connsiteX7586" fmla="*/ 1647377 w 5984876"/>
                <a:gd name="connsiteY7586" fmla="*/ 1677696 h 2922588"/>
                <a:gd name="connsiteX7587" fmla="*/ 1647826 w 5984876"/>
                <a:gd name="connsiteY7587" fmla="*/ 1678781 h 2922588"/>
                <a:gd name="connsiteX7588" fmla="*/ 1638294 w 5984876"/>
                <a:gd name="connsiteY7588" fmla="*/ 1701793 h 2922588"/>
                <a:gd name="connsiteX7589" fmla="*/ 1634466 w 5984876"/>
                <a:gd name="connsiteY7589" fmla="*/ 1703379 h 2922588"/>
                <a:gd name="connsiteX7590" fmla="*/ 1635127 w 5984876"/>
                <a:gd name="connsiteY7590" fmla="*/ 1704975 h 2922588"/>
                <a:gd name="connsiteX7591" fmla="*/ 1625362 w 5984876"/>
                <a:gd name="connsiteY7591" fmla="*/ 1728548 h 2922588"/>
                <a:gd name="connsiteX7592" fmla="*/ 1623285 w 5984876"/>
                <a:gd name="connsiteY7592" fmla="*/ 1729409 h 2922588"/>
                <a:gd name="connsiteX7593" fmla="*/ 1624014 w 5984876"/>
                <a:gd name="connsiteY7593" fmla="*/ 1731169 h 2922588"/>
                <a:gd name="connsiteX7594" fmla="*/ 1614482 w 5984876"/>
                <a:gd name="connsiteY7594" fmla="*/ 1754181 h 2922588"/>
                <a:gd name="connsiteX7595" fmla="*/ 1610164 w 5984876"/>
                <a:gd name="connsiteY7595" fmla="*/ 1755970 h 2922588"/>
                <a:gd name="connsiteX7596" fmla="*/ 1611314 w 5984876"/>
                <a:gd name="connsiteY7596" fmla="*/ 1758950 h 2922588"/>
                <a:gd name="connsiteX7597" fmla="*/ 1601782 w 5984876"/>
                <a:gd name="connsiteY7597" fmla="*/ 1783646 h 2922588"/>
                <a:gd name="connsiteX7598" fmla="*/ 1600708 w 5984876"/>
                <a:gd name="connsiteY7598" fmla="*/ 1784123 h 2922588"/>
                <a:gd name="connsiteX7599" fmla="*/ 1601789 w 5984876"/>
                <a:gd name="connsiteY7599" fmla="*/ 1786732 h 2922588"/>
                <a:gd name="connsiteX7600" fmla="*/ 1592257 w 5984876"/>
                <a:gd name="connsiteY7600" fmla="*/ 1809744 h 2922588"/>
                <a:gd name="connsiteX7601" fmla="*/ 1588428 w 5984876"/>
                <a:gd name="connsiteY7601" fmla="*/ 1811330 h 2922588"/>
                <a:gd name="connsiteX7602" fmla="*/ 1589089 w 5984876"/>
                <a:gd name="connsiteY7602" fmla="*/ 1812926 h 2922588"/>
                <a:gd name="connsiteX7603" fmla="*/ 1579324 w 5984876"/>
                <a:gd name="connsiteY7603" fmla="*/ 1836499 h 2922588"/>
                <a:gd name="connsiteX7604" fmla="*/ 1578583 w 5984876"/>
                <a:gd name="connsiteY7604" fmla="*/ 1836806 h 2922588"/>
                <a:gd name="connsiteX7605" fmla="*/ 1579564 w 5984876"/>
                <a:gd name="connsiteY7605" fmla="*/ 1839119 h 2922588"/>
                <a:gd name="connsiteX7606" fmla="*/ 1569799 w 5984876"/>
                <a:gd name="connsiteY7606" fmla="*/ 1862131 h 2922588"/>
                <a:gd name="connsiteX7607" fmla="*/ 1567041 w 5984876"/>
                <a:gd name="connsiteY7607" fmla="*/ 1863246 h 2922588"/>
                <a:gd name="connsiteX7608" fmla="*/ 1568451 w 5984876"/>
                <a:gd name="connsiteY7608" fmla="*/ 1866900 h 2922588"/>
                <a:gd name="connsiteX7609" fmla="*/ 1558919 w 5984876"/>
                <a:gd name="connsiteY7609" fmla="*/ 1891596 h 2922588"/>
                <a:gd name="connsiteX7610" fmla="*/ 1557802 w 5984876"/>
                <a:gd name="connsiteY7610" fmla="*/ 1892092 h 2922588"/>
                <a:gd name="connsiteX7611" fmla="*/ 1558927 w 5984876"/>
                <a:gd name="connsiteY7611" fmla="*/ 1894682 h 2922588"/>
                <a:gd name="connsiteX7612" fmla="*/ 1548930 w 5984876"/>
                <a:gd name="connsiteY7612" fmla="*/ 1917694 h 2922588"/>
                <a:gd name="connsiteX7613" fmla="*/ 1545489 w 5984876"/>
                <a:gd name="connsiteY7613" fmla="*/ 1919053 h 2922588"/>
                <a:gd name="connsiteX7614" fmla="*/ 1546226 w 5984876"/>
                <a:gd name="connsiteY7614" fmla="*/ 1920875 h 2922588"/>
                <a:gd name="connsiteX7615" fmla="*/ 1536694 w 5984876"/>
                <a:gd name="connsiteY7615" fmla="*/ 1944449 h 2922588"/>
                <a:gd name="connsiteX7616" fmla="*/ 1534616 w 5984876"/>
                <a:gd name="connsiteY7616" fmla="*/ 1945331 h 2922588"/>
                <a:gd name="connsiteX7617" fmla="*/ 1536701 w 5984876"/>
                <a:gd name="connsiteY7617" fmla="*/ 1950244 h 2922588"/>
                <a:gd name="connsiteX7618" fmla="*/ 1527741 w 5984876"/>
                <a:gd name="connsiteY7618" fmla="*/ 1971361 h 2922588"/>
                <a:gd name="connsiteX7619" fmla="*/ 1530350 w 5984876"/>
                <a:gd name="connsiteY7619" fmla="*/ 1977231 h 2922588"/>
                <a:gd name="connsiteX7620" fmla="*/ 1520121 w 5984876"/>
                <a:gd name="connsiteY7620" fmla="*/ 2000243 h 2922588"/>
                <a:gd name="connsiteX7621" fmla="*/ 1517373 w 5984876"/>
                <a:gd name="connsiteY7621" fmla="*/ 2001304 h 2922588"/>
                <a:gd name="connsiteX7622" fmla="*/ 1519238 w 5984876"/>
                <a:gd name="connsiteY7622" fmla="*/ 2005806 h 2922588"/>
                <a:gd name="connsiteX7623" fmla="*/ 1509706 w 5984876"/>
                <a:gd name="connsiteY7623" fmla="*/ 2028818 h 2922588"/>
                <a:gd name="connsiteX7624" fmla="*/ 1508306 w 5984876"/>
                <a:gd name="connsiteY7624" fmla="*/ 2029398 h 2922588"/>
                <a:gd name="connsiteX7625" fmla="*/ 1509713 w 5984876"/>
                <a:gd name="connsiteY7625" fmla="*/ 2032794 h 2922588"/>
                <a:gd name="connsiteX7626" fmla="*/ 1500181 w 5984876"/>
                <a:gd name="connsiteY7626" fmla="*/ 2055806 h 2922588"/>
                <a:gd name="connsiteX7627" fmla="*/ 1498220 w 5984876"/>
                <a:gd name="connsiteY7627" fmla="*/ 2056618 h 2922588"/>
                <a:gd name="connsiteX7628" fmla="*/ 1500188 w 5984876"/>
                <a:gd name="connsiteY7628" fmla="*/ 2061369 h 2922588"/>
                <a:gd name="connsiteX7629" fmla="*/ 1491424 w 5984876"/>
                <a:gd name="connsiteY7629" fmla="*/ 2082526 h 2922588"/>
                <a:gd name="connsiteX7630" fmla="*/ 1493839 w 5984876"/>
                <a:gd name="connsiteY7630" fmla="*/ 2088356 h 2922588"/>
                <a:gd name="connsiteX7631" fmla="*/ 1484307 w 5984876"/>
                <a:gd name="connsiteY7631" fmla="*/ 2111368 h 2922588"/>
                <a:gd name="connsiteX7632" fmla="*/ 1482305 w 5984876"/>
                <a:gd name="connsiteY7632" fmla="*/ 2112197 h 2922588"/>
                <a:gd name="connsiteX7633" fmla="*/ 1484314 w 5984876"/>
                <a:gd name="connsiteY7633" fmla="*/ 2116931 h 2922588"/>
                <a:gd name="connsiteX7634" fmla="*/ 1474740 w 5984876"/>
                <a:gd name="connsiteY7634" fmla="*/ 2139495 h 2922588"/>
                <a:gd name="connsiteX7635" fmla="*/ 1477964 w 5984876"/>
                <a:gd name="connsiteY7635" fmla="*/ 2147094 h 2922588"/>
                <a:gd name="connsiteX7636" fmla="*/ 1468623 w 5984876"/>
                <a:gd name="connsiteY7636" fmla="*/ 2169107 h 2922588"/>
                <a:gd name="connsiteX7637" fmla="*/ 1470026 w 5984876"/>
                <a:gd name="connsiteY7637" fmla="*/ 2172494 h 2922588"/>
                <a:gd name="connsiteX7638" fmla="*/ 1460494 w 5984876"/>
                <a:gd name="connsiteY7638" fmla="*/ 2195506 h 2922588"/>
                <a:gd name="connsiteX7639" fmla="*/ 1457972 w 5984876"/>
                <a:gd name="connsiteY7639" fmla="*/ 2196551 h 2922588"/>
                <a:gd name="connsiteX7640" fmla="*/ 1460501 w 5984876"/>
                <a:gd name="connsiteY7640" fmla="*/ 2202656 h 2922588"/>
                <a:gd name="connsiteX7641" fmla="*/ 1451279 w 5984876"/>
                <a:gd name="connsiteY7641" fmla="*/ 2224921 h 2922588"/>
                <a:gd name="connsiteX7642" fmla="*/ 1454151 w 5984876"/>
                <a:gd name="connsiteY7642" fmla="*/ 2232025 h 2922588"/>
                <a:gd name="connsiteX7643" fmla="*/ 1445005 w 5984876"/>
                <a:gd name="connsiteY7643" fmla="*/ 2254644 h 2922588"/>
                <a:gd name="connsiteX7644" fmla="*/ 1447801 w 5984876"/>
                <a:gd name="connsiteY7644" fmla="*/ 2261394 h 2922588"/>
                <a:gd name="connsiteX7645" fmla="*/ 1438579 w 5984876"/>
                <a:gd name="connsiteY7645" fmla="*/ 2283659 h 2922588"/>
                <a:gd name="connsiteX7646" fmla="*/ 1441451 w 5984876"/>
                <a:gd name="connsiteY7646" fmla="*/ 2290763 h 2922588"/>
                <a:gd name="connsiteX7647" fmla="*/ 1434152 w 5984876"/>
                <a:gd name="connsiteY7647" fmla="*/ 2308814 h 2922588"/>
                <a:gd name="connsiteX7648" fmla="*/ 1438276 w 5984876"/>
                <a:gd name="connsiteY7648" fmla="*/ 2318545 h 2922588"/>
                <a:gd name="connsiteX7649" fmla="*/ 1429045 w 5984876"/>
                <a:gd name="connsiteY7649" fmla="*/ 2340326 h 2922588"/>
                <a:gd name="connsiteX7650" fmla="*/ 1431927 w 5984876"/>
                <a:gd name="connsiteY7650" fmla="*/ 2347119 h 2922588"/>
                <a:gd name="connsiteX7651" fmla="*/ 1422689 w 5984876"/>
                <a:gd name="connsiteY7651" fmla="*/ 2368889 h 2922588"/>
                <a:gd name="connsiteX7652" fmla="*/ 1425577 w 5984876"/>
                <a:gd name="connsiteY7652" fmla="*/ 2375694 h 2922588"/>
                <a:gd name="connsiteX7653" fmla="*/ 1415812 w 5984876"/>
                <a:gd name="connsiteY7653" fmla="*/ 2398706 h 2922588"/>
                <a:gd name="connsiteX7654" fmla="*/ 1414840 w 5984876"/>
                <a:gd name="connsiteY7654" fmla="*/ 2399099 h 2922588"/>
                <a:gd name="connsiteX7655" fmla="*/ 1417639 w 5984876"/>
                <a:gd name="connsiteY7655" fmla="*/ 2405857 h 2922588"/>
                <a:gd name="connsiteX7656" fmla="*/ 1410133 w 5984876"/>
                <a:gd name="connsiteY7656" fmla="*/ 2423977 h 2922588"/>
                <a:gd name="connsiteX7657" fmla="*/ 1414464 w 5984876"/>
                <a:gd name="connsiteY7657" fmla="*/ 2434432 h 2922588"/>
                <a:gd name="connsiteX7658" fmla="*/ 1406301 w 5984876"/>
                <a:gd name="connsiteY7658" fmla="*/ 2454139 h 2922588"/>
                <a:gd name="connsiteX7659" fmla="*/ 1411289 w 5984876"/>
                <a:gd name="connsiteY7659" fmla="*/ 2466182 h 2922588"/>
                <a:gd name="connsiteX7660" fmla="*/ 1402134 w 5984876"/>
                <a:gd name="connsiteY7660" fmla="*/ 2488285 h 2922588"/>
                <a:gd name="connsiteX7661" fmla="*/ 1404938 w 5984876"/>
                <a:gd name="connsiteY7661" fmla="*/ 2495550 h 2922588"/>
                <a:gd name="connsiteX7662" fmla="*/ 1397222 w 5984876"/>
                <a:gd name="connsiteY7662" fmla="*/ 2515542 h 2922588"/>
                <a:gd name="connsiteX7663" fmla="*/ 1401763 w 5984876"/>
                <a:gd name="connsiteY7663" fmla="*/ 2526506 h 2922588"/>
                <a:gd name="connsiteX7664" fmla="*/ 1394147 w 5984876"/>
                <a:gd name="connsiteY7664" fmla="*/ 2544892 h 2922588"/>
                <a:gd name="connsiteX7665" fmla="*/ 1398588 w 5984876"/>
                <a:gd name="connsiteY7665" fmla="*/ 2555875 h 2922588"/>
                <a:gd name="connsiteX7666" fmla="*/ 1391010 w 5984876"/>
                <a:gd name="connsiteY7666" fmla="*/ 2574615 h 2922588"/>
                <a:gd name="connsiteX7667" fmla="*/ 1395413 w 5984876"/>
                <a:gd name="connsiteY7667" fmla="*/ 2585244 h 2922588"/>
                <a:gd name="connsiteX7668" fmla="*/ 1387579 w 5984876"/>
                <a:gd name="connsiteY7668" fmla="*/ 2604157 h 2922588"/>
                <a:gd name="connsiteX7669" fmla="*/ 1392238 w 5984876"/>
                <a:gd name="connsiteY7669" fmla="*/ 2615406 h 2922588"/>
                <a:gd name="connsiteX7670" fmla="*/ 1384733 w 5984876"/>
                <a:gd name="connsiteY7670" fmla="*/ 2633526 h 2922588"/>
                <a:gd name="connsiteX7671" fmla="*/ 1389063 w 5984876"/>
                <a:gd name="connsiteY7671" fmla="*/ 2643981 h 2922588"/>
                <a:gd name="connsiteX7672" fmla="*/ 1380571 w 5984876"/>
                <a:gd name="connsiteY7672" fmla="*/ 2664482 h 2922588"/>
                <a:gd name="connsiteX7673" fmla="*/ 1385888 w 5984876"/>
                <a:gd name="connsiteY7673" fmla="*/ 2677319 h 2922588"/>
                <a:gd name="connsiteX7674" fmla="*/ 1379879 w 5984876"/>
                <a:gd name="connsiteY7674" fmla="*/ 2691826 h 2922588"/>
                <a:gd name="connsiteX7675" fmla="*/ 1385888 w 5984876"/>
                <a:gd name="connsiteY7675" fmla="*/ 2706688 h 2922588"/>
                <a:gd name="connsiteX7676" fmla="*/ 1378259 w 5984876"/>
                <a:gd name="connsiteY7676" fmla="*/ 2725556 h 2922588"/>
                <a:gd name="connsiteX7677" fmla="*/ 1382714 w 5984876"/>
                <a:gd name="connsiteY7677" fmla="*/ 2736056 h 2922588"/>
                <a:gd name="connsiteX7678" fmla="*/ 1376378 w 5984876"/>
                <a:gd name="connsiteY7678" fmla="*/ 2750988 h 2922588"/>
                <a:gd name="connsiteX7679" fmla="*/ 1382714 w 5984876"/>
                <a:gd name="connsiteY7679" fmla="*/ 2767012 h 2922588"/>
                <a:gd name="connsiteX7680" fmla="*/ 1374846 w 5984876"/>
                <a:gd name="connsiteY7680" fmla="*/ 2786910 h 2922588"/>
                <a:gd name="connsiteX7681" fmla="*/ 1379539 w 5984876"/>
                <a:gd name="connsiteY7681" fmla="*/ 2797969 h 2922588"/>
                <a:gd name="connsiteX7682" fmla="*/ 1373140 w 5984876"/>
                <a:gd name="connsiteY7682" fmla="*/ 2813050 h 2922588"/>
                <a:gd name="connsiteX7683" fmla="*/ 1379539 w 5984876"/>
                <a:gd name="connsiteY7683" fmla="*/ 2828131 h 2922588"/>
                <a:gd name="connsiteX7684" fmla="*/ 1372803 w 5984876"/>
                <a:gd name="connsiteY7684" fmla="*/ 2844006 h 2922588"/>
                <a:gd name="connsiteX7685" fmla="*/ 1379539 w 5984876"/>
                <a:gd name="connsiteY7685" fmla="*/ 2859881 h 2922588"/>
                <a:gd name="connsiteX7686" fmla="*/ 1373140 w 5984876"/>
                <a:gd name="connsiteY7686" fmla="*/ 2874963 h 2922588"/>
                <a:gd name="connsiteX7687" fmla="*/ 1379539 w 5984876"/>
                <a:gd name="connsiteY7687" fmla="*/ 2890044 h 2922588"/>
                <a:gd name="connsiteX7688" fmla="*/ 1346201 w 5984876"/>
                <a:gd name="connsiteY7688" fmla="*/ 2922588 h 2922588"/>
                <a:gd name="connsiteX7689" fmla="*/ 1312863 w 5984876"/>
                <a:gd name="connsiteY7689" fmla="*/ 2890044 h 2922588"/>
                <a:gd name="connsiteX7690" fmla="*/ 1319262 w 5984876"/>
                <a:gd name="connsiteY7690" fmla="*/ 2874963 h 2922588"/>
                <a:gd name="connsiteX7691" fmla="*/ 1312863 w 5984876"/>
                <a:gd name="connsiteY7691" fmla="*/ 2859881 h 2922588"/>
                <a:gd name="connsiteX7692" fmla="*/ 1319599 w 5984876"/>
                <a:gd name="connsiteY7692" fmla="*/ 2844006 h 2922588"/>
                <a:gd name="connsiteX7693" fmla="*/ 1312863 w 5984876"/>
                <a:gd name="connsiteY7693" fmla="*/ 2828131 h 2922588"/>
                <a:gd name="connsiteX7694" fmla="*/ 1319262 w 5984876"/>
                <a:gd name="connsiteY7694" fmla="*/ 2813050 h 2922588"/>
                <a:gd name="connsiteX7695" fmla="*/ 1312863 w 5984876"/>
                <a:gd name="connsiteY7695" fmla="*/ 2797969 h 2922588"/>
                <a:gd name="connsiteX7696" fmla="*/ 1320842 w 5984876"/>
                <a:gd name="connsiteY7696" fmla="*/ 2779163 h 2922588"/>
                <a:gd name="connsiteX7697" fmla="*/ 1316038 w 5984876"/>
                <a:gd name="connsiteY7697" fmla="*/ 2767012 h 2922588"/>
                <a:gd name="connsiteX7698" fmla="*/ 1322374 w 5984876"/>
                <a:gd name="connsiteY7698" fmla="*/ 2750988 h 2922588"/>
                <a:gd name="connsiteX7699" fmla="*/ 1316038 w 5984876"/>
                <a:gd name="connsiteY7699" fmla="*/ 2736056 h 2922588"/>
                <a:gd name="connsiteX7700" fmla="*/ 1324557 w 5984876"/>
                <a:gd name="connsiteY7700" fmla="*/ 2715979 h 2922588"/>
                <a:gd name="connsiteX7701" fmla="*/ 1320800 w 5984876"/>
                <a:gd name="connsiteY7701" fmla="*/ 2706688 h 2922588"/>
                <a:gd name="connsiteX7702" fmla="*/ 1326809 w 5984876"/>
                <a:gd name="connsiteY7702" fmla="*/ 2691826 h 2922588"/>
                <a:gd name="connsiteX7703" fmla="*/ 1320800 w 5984876"/>
                <a:gd name="connsiteY7703" fmla="*/ 2677319 h 2922588"/>
                <a:gd name="connsiteX7704" fmla="*/ 1329292 w 5984876"/>
                <a:gd name="connsiteY7704" fmla="*/ 2656817 h 2922588"/>
                <a:gd name="connsiteX7705" fmla="*/ 1323975 w 5984876"/>
                <a:gd name="connsiteY7705" fmla="*/ 2643981 h 2922588"/>
                <a:gd name="connsiteX7706" fmla="*/ 1331480 w 5984876"/>
                <a:gd name="connsiteY7706" fmla="*/ 2625861 h 2922588"/>
                <a:gd name="connsiteX7707" fmla="*/ 1327150 w 5984876"/>
                <a:gd name="connsiteY7707" fmla="*/ 2615406 h 2922588"/>
                <a:gd name="connsiteX7708" fmla="*/ 1334984 w 5984876"/>
                <a:gd name="connsiteY7708" fmla="*/ 2596492 h 2922588"/>
                <a:gd name="connsiteX7709" fmla="*/ 1330325 w 5984876"/>
                <a:gd name="connsiteY7709" fmla="*/ 2585244 h 2922588"/>
                <a:gd name="connsiteX7710" fmla="*/ 1337941 w 5984876"/>
                <a:gd name="connsiteY7710" fmla="*/ 2566857 h 2922588"/>
                <a:gd name="connsiteX7711" fmla="*/ 1333500 w 5984876"/>
                <a:gd name="connsiteY7711" fmla="*/ 2555875 h 2922588"/>
                <a:gd name="connsiteX7712" fmla="*/ 1341077 w 5984876"/>
                <a:gd name="connsiteY7712" fmla="*/ 2537135 h 2922588"/>
                <a:gd name="connsiteX7713" fmla="*/ 1336675 w 5984876"/>
                <a:gd name="connsiteY7713" fmla="*/ 2526506 h 2922588"/>
                <a:gd name="connsiteX7714" fmla="*/ 1344503 w 5984876"/>
                <a:gd name="connsiteY7714" fmla="*/ 2507606 h 2922588"/>
                <a:gd name="connsiteX7715" fmla="*/ 1339850 w 5984876"/>
                <a:gd name="connsiteY7715" fmla="*/ 2495550 h 2922588"/>
                <a:gd name="connsiteX7716" fmla="*/ 1347249 w 5984876"/>
                <a:gd name="connsiteY7716" fmla="*/ 2476380 h 2922588"/>
                <a:gd name="connsiteX7717" fmla="*/ 1343025 w 5984876"/>
                <a:gd name="connsiteY7717" fmla="*/ 2466182 h 2922588"/>
                <a:gd name="connsiteX7718" fmla="*/ 1352776 w 5984876"/>
                <a:gd name="connsiteY7718" fmla="*/ 2442640 h 2922588"/>
                <a:gd name="connsiteX7719" fmla="*/ 1349376 w 5984876"/>
                <a:gd name="connsiteY7719" fmla="*/ 2434432 h 2922588"/>
                <a:gd name="connsiteX7720" fmla="*/ 1356881 w 5984876"/>
                <a:gd name="connsiteY7720" fmla="*/ 2416312 h 2922588"/>
                <a:gd name="connsiteX7721" fmla="*/ 1352551 w 5984876"/>
                <a:gd name="connsiteY7721" fmla="*/ 2405857 h 2922588"/>
                <a:gd name="connsiteX7722" fmla="*/ 1362010 w 5984876"/>
                <a:gd name="connsiteY7722" fmla="*/ 2383021 h 2922588"/>
                <a:gd name="connsiteX7723" fmla="*/ 1358901 w 5984876"/>
                <a:gd name="connsiteY7723" fmla="*/ 2375694 h 2922588"/>
                <a:gd name="connsiteX7724" fmla="*/ 1368138 w 5984876"/>
                <a:gd name="connsiteY7724" fmla="*/ 2353924 h 2922588"/>
                <a:gd name="connsiteX7725" fmla="*/ 1365251 w 5984876"/>
                <a:gd name="connsiteY7725" fmla="*/ 2347119 h 2922588"/>
                <a:gd name="connsiteX7726" fmla="*/ 1372898 w 5984876"/>
                <a:gd name="connsiteY7726" fmla="*/ 2329097 h 2922588"/>
                <a:gd name="connsiteX7727" fmla="*/ 1368426 w 5984876"/>
                <a:gd name="connsiteY7727" fmla="*/ 2318545 h 2922588"/>
                <a:gd name="connsiteX7728" fmla="*/ 1378237 w 5984876"/>
                <a:gd name="connsiteY7728" fmla="*/ 2295397 h 2922588"/>
                <a:gd name="connsiteX7729" fmla="*/ 1376363 w 5984876"/>
                <a:gd name="connsiteY7729" fmla="*/ 2290763 h 2922588"/>
                <a:gd name="connsiteX7730" fmla="*/ 1385509 w 5984876"/>
                <a:gd name="connsiteY7730" fmla="*/ 2268144 h 2922588"/>
                <a:gd name="connsiteX7731" fmla="*/ 1382713 w 5984876"/>
                <a:gd name="connsiteY7731" fmla="*/ 2261394 h 2922588"/>
                <a:gd name="connsiteX7732" fmla="*/ 1391935 w 5984876"/>
                <a:gd name="connsiteY7732" fmla="*/ 2239129 h 2922588"/>
                <a:gd name="connsiteX7733" fmla="*/ 1389063 w 5984876"/>
                <a:gd name="connsiteY7733" fmla="*/ 2232025 h 2922588"/>
                <a:gd name="connsiteX7734" fmla="*/ 1398209 w 5984876"/>
                <a:gd name="connsiteY7734" fmla="*/ 2209406 h 2922588"/>
                <a:gd name="connsiteX7735" fmla="*/ 1395413 w 5984876"/>
                <a:gd name="connsiteY7735" fmla="*/ 2202656 h 2922588"/>
                <a:gd name="connsiteX7736" fmla="*/ 1404945 w 5984876"/>
                <a:gd name="connsiteY7736" fmla="*/ 2179644 h 2922588"/>
                <a:gd name="connsiteX7737" fmla="*/ 1407467 w 5984876"/>
                <a:gd name="connsiteY7737" fmla="*/ 2178599 h 2922588"/>
                <a:gd name="connsiteX7738" fmla="*/ 1404938 w 5984876"/>
                <a:gd name="connsiteY7738" fmla="*/ 2172494 h 2922588"/>
                <a:gd name="connsiteX7739" fmla="*/ 1413398 w 5984876"/>
                <a:gd name="connsiteY7739" fmla="*/ 2152068 h 2922588"/>
                <a:gd name="connsiteX7740" fmla="*/ 1411288 w 5984876"/>
                <a:gd name="connsiteY7740" fmla="*/ 2147094 h 2922588"/>
                <a:gd name="connsiteX7741" fmla="*/ 1420862 w 5984876"/>
                <a:gd name="connsiteY7741" fmla="*/ 2124530 h 2922588"/>
                <a:gd name="connsiteX7742" fmla="*/ 1417638 w 5984876"/>
                <a:gd name="connsiteY7742" fmla="*/ 2116931 h 2922588"/>
                <a:gd name="connsiteX7743" fmla="*/ 1427402 w 5984876"/>
                <a:gd name="connsiteY7743" fmla="*/ 2093919 h 2922588"/>
                <a:gd name="connsiteX7744" fmla="*/ 1430531 w 5984876"/>
                <a:gd name="connsiteY7744" fmla="*/ 2092653 h 2922588"/>
                <a:gd name="connsiteX7745" fmla="*/ 1428751 w 5984876"/>
                <a:gd name="connsiteY7745" fmla="*/ 2088356 h 2922588"/>
                <a:gd name="connsiteX7746" fmla="*/ 1437514 w 5984876"/>
                <a:gd name="connsiteY7746" fmla="*/ 2067198 h 2922588"/>
                <a:gd name="connsiteX7747" fmla="*/ 1435100 w 5984876"/>
                <a:gd name="connsiteY7747" fmla="*/ 2061369 h 2922588"/>
                <a:gd name="connsiteX7748" fmla="*/ 1444632 w 5984876"/>
                <a:gd name="connsiteY7748" fmla="*/ 2038357 h 2922588"/>
                <a:gd name="connsiteX7749" fmla="*/ 1446593 w 5984876"/>
                <a:gd name="connsiteY7749" fmla="*/ 2037544 h 2922588"/>
                <a:gd name="connsiteX7750" fmla="*/ 1444625 w 5984876"/>
                <a:gd name="connsiteY7750" fmla="*/ 2032794 h 2922588"/>
                <a:gd name="connsiteX7751" fmla="*/ 1454157 w 5984876"/>
                <a:gd name="connsiteY7751" fmla="*/ 2009782 h 2922588"/>
                <a:gd name="connsiteX7752" fmla="*/ 1455557 w 5984876"/>
                <a:gd name="connsiteY7752" fmla="*/ 2009202 h 2922588"/>
                <a:gd name="connsiteX7753" fmla="*/ 1454150 w 5984876"/>
                <a:gd name="connsiteY7753" fmla="*/ 2005806 h 2922588"/>
                <a:gd name="connsiteX7754" fmla="*/ 1463340 w 5984876"/>
                <a:gd name="connsiteY7754" fmla="*/ 1983619 h 2922588"/>
                <a:gd name="connsiteX7755" fmla="*/ 1460500 w 5984876"/>
                <a:gd name="connsiteY7755" fmla="*/ 1977231 h 2922588"/>
                <a:gd name="connsiteX7756" fmla="*/ 1470729 w 5984876"/>
                <a:gd name="connsiteY7756" fmla="*/ 1954219 h 2922588"/>
                <a:gd name="connsiteX7757" fmla="*/ 1471573 w 5984876"/>
                <a:gd name="connsiteY7757" fmla="*/ 1953893 h 2922588"/>
                <a:gd name="connsiteX7758" fmla="*/ 1470025 w 5984876"/>
                <a:gd name="connsiteY7758" fmla="*/ 1950244 h 2922588"/>
                <a:gd name="connsiteX7759" fmla="*/ 1479789 w 5984876"/>
                <a:gd name="connsiteY7759" fmla="*/ 1927232 h 2922588"/>
                <a:gd name="connsiteX7760" fmla="*/ 1483158 w 5984876"/>
                <a:gd name="connsiteY7760" fmla="*/ 1925870 h 2922588"/>
                <a:gd name="connsiteX7761" fmla="*/ 1481138 w 5984876"/>
                <a:gd name="connsiteY7761" fmla="*/ 1920875 h 2922588"/>
                <a:gd name="connsiteX7762" fmla="*/ 1490670 w 5984876"/>
                <a:gd name="connsiteY7762" fmla="*/ 1897301 h 2922588"/>
                <a:gd name="connsiteX7763" fmla="*/ 1491625 w 5984876"/>
                <a:gd name="connsiteY7763" fmla="*/ 1896896 h 2922588"/>
                <a:gd name="connsiteX7764" fmla="*/ 1490663 w 5984876"/>
                <a:gd name="connsiteY7764" fmla="*/ 1894682 h 2922588"/>
                <a:gd name="connsiteX7765" fmla="*/ 1500660 w 5984876"/>
                <a:gd name="connsiteY7765" fmla="*/ 1871670 h 2922588"/>
                <a:gd name="connsiteX7766" fmla="*/ 1504603 w 5984876"/>
                <a:gd name="connsiteY7766" fmla="*/ 1870112 h 2922588"/>
                <a:gd name="connsiteX7767" fmla="*/ 1503363 w 5984876"/>
                <a:gd name="connsiteY7767" fmla="*/ 1866900 h 2922588"/>
                <a:gd name="connsiteX7768" fmla="*/ 1512895 w 5984876"/>
                <a:gd name="connsiteY7768" fmla="*/ 1842204 h 2922588"/>
                <a:gd name="connsiteX7769" fmla="*/ 1513990 w 5984876"/>
                <a:gd name="connsiteY7769" fmla="*/ 1841717 h 2922588"/>
                <a:gd name="connsiteX7770" fmla="*/ 1512888 w 5984876"/>
                <a:gd name="connsiteY7770" fmla="*/ 1839119 h 2922588"/>
                <a:gd name="connsiteX7771" fmla="*/ 1522652 w 5984876"/>
                <a:gd name="connsiteY7771" fmla="*/ 1816107 h 2922588"/>
                <a:gd name="connsiteX7772" fmla="*/ 1523576 w 5984876"/>
                <a:gd name="connsiteY7772" fmla="*/ 1815733 h 2922588"/>
                <a:gd name="connsiteX7773" fmla="*/ 1522413 w 5984876"/>
                <a:gd name="connsiteY7773" fmla="*/ 1812926 h 2922588"/>
                <a:gd name="connsiteX7774" fmla="*/ 1532177 w 5984876"/>
                <a:gd name="connsiteY7774" fmla="*/ 1789352 h 2922588"/>
                <a:gd name="connsiteX7775" fmla="*/ 1536965 w 5984876"/>
                <a:gd name="connsiteY7775" fmla="*/ 1787369 h 2922588"/>
                <a:gd name="connsiteX7776" fmla="*/ 1536701 w 5984876"/>
                <a:gd name="connsiteY7776" fmla="*/ 1786732 h 2922588"/>
                <a:gd name="connsiteX7777" fmla="*/ 1546233 w 5984876"/>
                <a:gd name="connsiteY7777" fmla="*/ 1763720 h 2922588"/>
                <a:gd name="connsiteX7778" fmla="*/ 1547814 w 5984876"/>
                <a:gd name="connsiteY7778" fmla="*/ 1763064 h 2922588"/>
                <a:gd name="connsiteX7779" fmla="*/ 1546226 w 5984876"/>
                <a:gd name="connsiteY7779" fmla="*/ 1758950 h 2922588"/>
                <a:gd name="connsiteX7780" fmla="*/ 1555758 w 5984876"/>
                <a:gd name="connsiteY7780" fmla="*/ 1734254 h 2922588"/>
                <a:gd name="connsiteX7781" fmla="*/ 1559512 w 5984876"/>
                <a:gd name="connsiteY7781" fmla="*/ 1732585 h 2922588"/>
                <a:gd name="connsiteX7782" fmla="*/ 1558926 w 5984876"/>
                <a:gd name="connsiteY7782" fmla="*/ 1731169 h 2922588"/>
                <a:gd name="connsiteX7783" fmla="*/ 1568458 w 5984876"/>
                <a:gd name="connsiteY7783" fmla="*/ 1708157 h 2922588"/>
                <a:gd name="connsiteX7784" fmla="*/ 1569577 w 5984876"/>
                <a:gd name="connsiteY7784" fmla="*/ 1707693 h 2922588"/>
                <a:gd name="connsiteX7785" fmla="*/ 1568451 w 5984876"/>
                <a:gd name="connsiteY7785" fmla="*/ 1704975 h 2922588"/>
                <a:gd name="connsiteX7786" fmla="*/ 1578215 w 5984876"/>
                <a:gd name="connsiteY7786" fmla="*/ 1681401 h 2922588"/>
                <a:gd name="connsiteX7787" fmla="*/ 1583002 w 5984876"/>
                <a:gd name="connsiteY7787" fmla="*/ 1679419 h 2922588"/>
                <a:gd name="connsiteX7788" fmla="*/ 1582738 w 5984876"/>
                <a:gd name="connsiteY7788" fmla="*/ 1678781 h 2922588"/>
                <a:gd name="connsiteX7789" fmla="*/ 1592270 w 5984876"/>
                <a:gd name="connsiteY7789" fmla="*/ 1655769 h 2922588"/>
                <a:gd name="connsiteX7790" fmla="*/ 1596085 w 5984876"/>
                <a:gd name="connsiteY7790" fmla="*/ 1654188 h 2922588"/>
                <a:gd name="connsiteX7791" fmla="*/ 1595438 w 5984876"/>
                <a:gd name="connsiteY7791" fmla="*/ 1652588 h 2922588"/>
                <a:gd name="connsiteX7792" fmla="*/ 1604970 w 5984876"/>
                <a:gd name="connsiteY7792" fmla="*/ 1629014 h 2922588"/>
                <a:gd name="connsiteX7793" fmla="*/ 1608587 w 5984876"/>
                <a:gd name="connsiteY7793" fmla="*/ 1627479 h 2922588"/>
                <a:gd name="connsiteX7794" fmla="*/ 1608138 w 5984876"/>
                <a:gd name="connsiteY7794" fmla="*/ 1626394 h 2922588"/>
                <a:gd name="connsiteX7795" fmla="*/ 1617670 w 5984876"/>
                <a:gd name="connsiteY7795" fmla="*/ 1603382 h 2922588"/>
                <a:gd name="connsiteX7796" fmla="*/ 1621499 w 5984876"/>
                <a:gd name="connsiteY7796" fmla="*/ 1601795 h 2922588"/>
                <a:gd name="connsiteX7797" fmla="*/ 1620838 w 5984876"/>
                <a:gd name="connsiteY7797" fmla="*/ 1600200 h 2922588"/>
                <a:gd name="connsiteX7798" fmla="*/ 1630602 w 5984876"/>
                <a:gd name="connsiteY7798" fmla="*/ 1576626 h 2922588"/>
                <a:gd name="connsiteX7799" fmla="*/ 1635522 w 5984876"/>
                <a:gd name="connsiteY7799" fmla="*/ 1574588 h 2922588"/>
                <a:gd name="connsiteX7800" fmla="*/ 1644657 w 5984876"/>
                <a:gd name="connsiteY7800" fmla="*/ 1551460 h 2922588"/>
                <a:gd name="connsiteX7801" fmla="*/ 1648269 w 5984876"/>
                <a:gd name="connsiteY7801" fmla="*/ 1549891 h 2922588"/>
                <a:gd name="connsiteX7802" fmla="*/ 1657357 w 5984876"/>
                <a:gd name="connsiteY7802" fmla="*/ 1527414 h 2922588"/>
                <a:gd name="connsiteX7803" fmla="*/ 1660974 w 5984876"/>
                <a:gd name="connsiteY7803" fmla="*/ 1525879 h 2922588"/>
                <a:gd name="connsiteX7804" fmla="*/ 1660525 w 5984876"/>
                <a:gd name="connsiteY7804" fmla="*/ 1524794 h 2922588"/>
                <a:gd name="connsiteX7805" fmla="*/ 1670057 w 5984876"/>
                <a:gd name="connsiteY7805" fmla="*/ 1501782 h 2922588"/>
                <a:gd name="connsiteX7806" fmla="*/ 1673613 w 5984876"/>
                <a:gd name="connsiteY7806" fmla="*/ 1500308 h 2922588"/>
                <a:gd name="connsiteX7807" fmla="*/ 1673225 w 5984876"/>
                <a:gd name="connsiteY7807" fmla="*/ 1499394 h 2922588"/>
                <a:gd name="connsiteX7808" fmla="*/ 1682989 w 5984876"/>
                <a:gd name="connsiteY7808" fmla="*/ 1476382 h 2922588"/>
                <a:gd name="connsiteX7809" fmla="*/ 1688055 w 5984876"/>
                <a:gd name="connsiteY7809" fmla="*/ 1474333 h 2922588"/>
                <a:gd name="connsiteX7810" fmla="*/ 1697510 w 5984876"/>
                <a:gd name="connsiteY7810" fmla="*/ 1452570 h 2922588"/>
                <a:gd name="connsiteX7811" fmla="*/ 1703412 w 5984876"/>
                <a:gd name="connsiteY7811" fmla="*/ 1450239 h 2922588"/>
                <a:gd name="connsiteX7812" fmla="*/ 1703388 w 5984876"/>
                <a:gd name="connsiteY7812" fmla="*/ 1450182 h 2922588"/>
                <a:gd name="connsiteX7813" fmla="*/ 1712920 w 5984876"/>
                <a:gd name="connsiteY7813" fmla="*/ 1427170 h 2922588"/>
                <a:gd name="connsiteX7814" fmla="*/ 1717030 w 5984876"/>
                <a:gd name="connsiteY7814" fmla="*/ 1425467 h 2922588"/>
                <a:gd name="connsiteX7815" fmla="*/ 1716088 w 5984876"/>
                <a:gd name="connsiteY7815" fmla="*/ 1423194 h 2922588"/>
                <a:gd name="connsiteX7816" fmla="*/ 1725620 w 5984876"/>
                <a:gd name="connsiteY7816" fmla="*/ 1400182 h 2922588"/>
                <a:gd name="connsiteX7817" fmla="*/ 1735586 w 5984876"/>
                <a:gd name="connsiteY7817" fmla="*/ 1396053 h 2922588"/>
                <a:gd name="connsiteX7818" fmla="*/ 1743082 w 5984876"/>
                <a:gd name="connsiteY7818" fmla="*/ 1377957 h 2922588"/>
                <a:gd name="connsiteX7819" fmla="*/ 1749902 w 5984876"/>
                <a:gd name="connsiteY7819" fmla="*/ 1375132 h 2922588"/>
                <a:gd name="connsiteX7820" fmla="*/ 1749425 w 5984876"/>
                <a:gd name="connsiteY7820" fmla="*/ 1373981 h 2922588"/>
                <a:gd name="connsiteX7821" fmla="*/ 1758957 w 5984876"/>
                <a:gd name="connsiteY7821" fmla="*/ 1350969 h 2922588"/>
                <a:gd name="connsiteX7822" fmla="*/ 1763175 w 5984876"/>
                <a:gd name="connsiteY7822" fmla="*/ 1349221 h 2922588"/>
                <a:gd name="connsiteX7823" fmla="*/ 1771657 w 5984876"/>
                <a:gd name="connsiteY7823" fmla="*/ 1328744 h 2922588"/>
                <a:gd name="connsiteX7824" fmla="*/ 1778489 w 5984876"/>
                <a:gd name="connsiteY7824" fmla="*/ 1325914 h 2922588"/>
                <a:gd name="connsiteX7825" fmla="*/ 1787764 w 5984876"/>
                <a:gd name="connsiteY7825" fmla="*/ 1302454 h 2922588"/>
                <a:gd name="connsiteX7826" fmla="*/ 1797195 w 5984876"/>
                <a:gd name="connsiteY7826" fmla="*/ 1298362 h 2922588"/>
                <a:gd name="connsiteX7827" fmla="*/ 1804995 w 5984876"/>
                <a:gd name="connsiteY7827" fmla="*/ 1279532 h 2922588"/>
                <a:gd name="connsiteX7828" fmla="*/ 1812611 w 5984876"/>
                <a:gd name="connsiteY7828" fmla="*/ 1276377 h 2922588"/>
                <a:gd name="connsiteX7829" fmla="*/ 1820870 w 5984876"/>
                <a:gd name="connsiteY7829" fmla="*/ 1255951 h 2922588"/>
                <a:gd name="connsiteX7830" fmla="*/ 1828893 w 5984876"/>
                <a:gd name="connsiteY7830" fmla="*/ 1252547 h 2922588"/>
                <a:gd name="connsiteX7831" fmla="*/ 1836977 w 5984876"/>
                <a:gd name="connsiteY7831" fmla="*/ 1233495 h 2922588"/>
                <a:gd name="connsiteX7832" fmla="*/ 1846615 w 5984876"/>
                <a:gd name="connsiteY7832" fmla="*/ 1229598 h 2922588"/>
                <a:gd name="connsiteX7833" fmla="*/ 1854207 w 5984876"/>
                <a:gd name="connsiteY7833" fmla="*/ 1211270 h 2922588"/>
                <a:gd name="connsiteX7834" fmla="*/ 1860663 w 5984876"/>
                <a:gd name="connsiteY7834" fmla="*/ 1208595 h 2922588"/>
                <a:gd name="connsiteX7835" fmla="*/ 1870082 w 5984876"/>
                <a:gd name="connsiteY7835" fmla="*/ 1184747 h 2922588"/>
                <a:gd name="connsiteX7836" fmla="*/ 1878026 w 5984876"/>
                <a:gd name="connsiteY7836" fmla="*/ 1181296 h 2922588"/>
                <a:gd name="connsiteX7837" fmla="*/ 1886189 w 5984876"/>
                <a:gd name="connsiteY7837" fmla="*/ 1162057 h 2922588"/>
                <a:gd name="connsiteX7838" fmla="*/ 1895107 w 5984876"/>
                <a:gd name="connsiteY7838" fmla="*/ 1158451 h 2922588"/>
                <a:gd name="connsiteX7839" fmla="*/ 1903885 w 5984876"/>
                <a:gd name="connsiteY7839" fmla="*/ 1138245 h 2922588"/>
                <a:gd name="connsiteX7840" fmla="*/ 1915722 w 5984876"/>
                <a:gd name="connsiteY7840" fmla="*/ 1133570 h 2922588"/>
                <a:gd name="connsiteX7841" fmla="*/ 1922470 w 5984876"/>
                <a:gd name="connsiteY7841" fmla="*/ 1116485 h 2922588"/>
                <a:gd name="connsiteX7842" fmla="*/ 1930661 w 5984876"/>
                <a:gd name="connsiteY7842" fmla="*/ 1112926 h 2922588"/>
                <a:gd name="connsiteX7843" fmla="*/ 1938577 w 5984876"/>
                <a:gd name="connsiteY7843" fmla="*/ 1092904 h 2922588"/>
                <a:gd name="connsiteX7844" fmla="*/ 1953481 w 5984876"/>
                <a:gd name="connsiteY7844" fmla="*/ 1086437 h 2922588"/>
                <a:gd name="connsiteX7845" fmla="*/ 1958982 w 5984876"/>
                <a:gd name="connsiteY7845" fmla="*/ 1073157 h 2922588"/>
                <a:gd name="connsiteX7846" fmla="*/ 1966598 w 5984876"/>
                <a:gd name="connsiteY7846" fmla="*/ 1070002 h 2922588"/>
                <a:gd name="connsiteX7847" fmla="*/ 1974857 w 5984876"/>
                <a:gd name="connsiteY7847" fmla="*/ 1049577 h 2922588"/>
                <a:gd name="connsiteX7848" fmla="*/ 1986752 w 5984876"/>
                <a:gd name="connsiteY7848" fmla="*/ 1044530 h 2922588"/>
                <a:gd name="connsiteX7849" fmla="*/ 1994139 w 5984876"/>
                <a:gd name="connsiteY7849" fmla="*/ 1027120 h 2922588"/>
                <a:gd name="connsiteX7850" fmla="*/ 2008196 w 5984876"/>
                <a:gd name="connsiteY7850" fmla="*/ 1021436 h 2922588"/>
                <a:gd name="connsiteX7851" fmla="*/ 2014545 w 5984876"/>
                <a:gd name="connsiteY7851" fmla="*/ 1005360 h 2922588"/>
                <a:gd name="connsiteX7852" fmla="*/ 2023244 w 5984876"/>
                <a:gd name="connsiteY7852" fmla="*/ 1001581 h 2922588"/>
                <a:gd name="connsiteX7853" fmla="*/ 2030420 w 5984876"/>
                <a:gd name="connsiteY7853" fmla="*/ 984257 h 2922588"/>
                <a:gd name="connsiteX7854" fmla="*/ 2042373 w 5984876"/>
                <a:gd name="connsiteY7854" fmla="*/ 979306 h 2922588"/>
                <a:gd name="connsiteX7855" fmla="*/ 2049702 w 5984876"/>
                <a:gd name="connsiteY7855" fmla="*/ 962032 h 2922588"/>
                <a:gd name="connsiteX7856" fmla="*/ 2064231 w 5984876"/>
                <a:gd name="connsiteY7856" fmla="*/ 956157 h 2922588"/>
                <a:gd name="connsiteX7857" fmla="*/ 2070107 w 5984876"/>
                <a:gd name="connsiteY7857" fmla="*/ 941626 h 2922588"/>
                <a:gd name="connsiteX7858" fmla="*/ 2082002 w 5984876"/>
                <a:gd name="connsiteY7858" fmla="*/ 936579 h 2922588"/>
                <a:gd name="connsiteX7859" fmla="*/ 2089389 w 5984876"/>
                <a:gd name="connsiteY7859" fmla="*/ 919169 h 2922588"/>
                <a:gd name="connsiteX7860" fmla="*/ 2104422 w 5984876"/>
                <a:gd name="connsiteY7860" fmla="*/ 913090 h 2922588"/>
                <a:gd name="connsiteX7861" fmla="*/ 2109795 w 5984876"/>
                <a:gd name="connsiteY7861" fmla="*/ 900119 h 2922588"/>
                <a:gd name="connsiteX7862" fmla="*/ 2122472 w 5984876"/>
                <a:gd name="connsiteY7862" fmla="*/ 894868 h 2922588"/>
                <a:gd name="connsiteX7863" fmla="*/ 2128845 w 5984876"/>
                <a:gd name="connsiteY7863" fmla="*/ 879482 h 2922588"/>
                <a:gd name="connsiteX7864" fmla="*/ 2141434 w 5984876"/>
                <a:gd name="connsiteY7864" fmla="*/ 874267 h 2922588"/>
                <a:gd name="connsiteX7865" fmla="*/ 2148127 w 5984876"/>
                <a:gd name="connsiteY7865" fmla="*/ 857722 h 2922588"/>
                <a:gd name="connsiteX7866" fmla="*/ 2162569 w 5984876"/>
                <a:gd name="connsiteY7866" fmla="*/ 851597 h 2922588"/>
                <a:gd name="connsiteX7867" fmla="*/ 2168532 w 5984876"/>
                <a:gd name="connsiteY7867" fmla="*/ 836851 h 2922588"/>
                <a:gd name="connsiteX7868" fmla="*/ 2182187 w 5984876"/>
                <a:gd name="connsiteY7868" fmla="*/ 831057 h 2922588"/>
                <a:gd name="connsiteX7869" fmla="*/ 2188047 w 5984876"/>
                <a:gd name="connsiteY7869" fmla="*/ 817569 h 2922588"/>
                <a:gd name="connsiteX7870" fmla="*/ 2206527 w 5984876"/>
                <a:gd name="connsiteY7870" fmla="*/ 810270 h 2922588"/>
                <a:gd name="connsiteX7871" fmla="*/ 2211395 w 5984876"/>
                <a:gd name="connsiteY7871" fmla="*/ 798519 h 2922588"/>
                <a:gd name="connsiteX7872" fmla="*/ 2224367 w 5984876"/>
                <a:gd name="connsiteY7872" fmla="*/ 793145 h 2922588"/>
                <a:gd name="connsiteX7873" fmla="*/ 2230445 w 5984876"/>
                <a:gd name="connsiteY7873" fmla="*/ 778114 h 2922588"/>
                <a:gd name="connsiteX7874" fmla="*/ 2247855 w 5984876"/>
                <a:gd name="connsiteY7874" fmla="*/ 770727 h 2922588"/>
                <a:gd name="connsiteX7875" fmla="*/ 2252902 w 5984876"/>
                <a:gd name="connsiteY7875" fmla="*/ 758832 h 2922588"/>
                <a:gd name="connsiteX7876" fmla="*/ 2267933 w 5984876"/>
                <a:gd name="connsiteY7876" fmla="*/ 752754 h 2922588"/>
                <a:gd name="connsiteX7877" fmla="*/ 2269211 w 5984876"/>
                <a:gd name="connsiteY7877" fmla="*/ 749669 h 2922588"/>
                <a:gd name="connsiteX7878" fmla="*/ 2252691 w 5984876"/>
                <a:gd name="connsiteY7878" fmla="*/ 756512 h 2922588"/>
                <a:gd name="connsiteX7879" fmla="*/ 2247661 w 5984876"/>
                <a:gd name="connsiteY7879" fmla="*/ 769233 h 2922588"/>
                <a:gd name="connsiteX7880" fmla="*/ 2230816 w 5984876"/>
                <a:gd name="connsiteY7880" fmla="*/ 776542 h 2922588"/>
                <a:gd name="connsiteX7881" fmla="*/ 2226792 w 5984876"/>
                <a:gd name="connsiteY7881" fmla="*/ 785806 h 2922588"/>
                <a:gd name="connsiteX7882" fmla="*/ 2210209 w 5984876"/>
                <a:gd name="connsiteY7882" fmla="*/ 792355 h 2922588"/>
                <a:gd name="connsiteX7883" fmla="*/ 2205031 w 5984876"/>
                <a:gd name="connsiteY7883" fmla="*/ 804856 h 2922588"/>
                <a:gd name="connsiteX7884" fmla="*/ 2189931 w 5984876"/>
                <a:gd name="connsiteY7884" fmla="*/ 811111 h 2922588"/>
                <a:gd name="connsiteX7885" fmla="*/ 2183930 w 5984876"/>
                <a:gd name="connsiteY7885" fmla="*/ 825261 h 2922588"/>
                <a:gd name="connsiteX7886" fmla="*/ 2167383 w 5984876"/>
                <a:gd name="connsiteY7886" fmla="*/ 831956 h 2922588"/>
                <a:gd name="connsiteX7887" fmla="*/ 2162169 w 5984876"/>
                <a:gd name="connsiteY7887" fmla="*/ 844543 h 2922588"/>
                <a:gd name="connsiteX7888" fmla="*/ 2148582 w 5984876"/>
                <a:gd name="connsiteY7888" fmla="*/ 850171 h 2922588"/>
                <a:gd name="connsiteX7889" fmla="*/ 2142886 w 5984876"/>
                <a:gd name="connsiteY7889" fmla="*/ 863593 h 2922588"/>
                <a:gd name="connsiteX7890" fmla="*/ 2128356 w 5984876"/>
                <a:gd name="connsiteY7890" fmla="*/ 869468 h 2922588"/>
                <a:gd name="connsiteX7891" fmla="*/ 2122481 w 5984876"/>
                <a:gd name="connsiteY7891" fmla="*/ 883998 h 2922588"/>
                <a:gd name="connsiteX7892" fmla="*/ 2109858 w 5984876"/>
                <a:gd name="connsiteY7892" fmla="*/ 889354 h 2922588"/>
                <a:gd name="connsiteX7893" fmla="*/ 2102967 w 5984876"/>
                <a:gd name="connsiteY7893" fmla="*/ 905992 h 2922588"/>
                <a:gd name="connsiteX7894" fmla="*/ 2084541 w 5984876"/>
                <a:gd name="connsiteY7894" fmla="*/ 913624 h 2922588"/>
                <a:gd name="connsiteX7895" fmla="*/ 2079619 w 5984876"/>
                <a:gd name="connsiteY7895" fmla="*/ 925506 h 2922588"/>
                <a:gd name="connsiteX7896" fmla="*/ 2066942 w 5984876"/>
                <a:gd name="connsiteY7896" fmla="*/ 930757 h 2922588"/>
                <a:gd name="connsiteX7897" fmla="*/ 2060569 w 5984876"/>
                <a:gd name="connsiteY7897" fmla="*/ 946143 h 2922588"/>
                <a:gd name="connsiteX7898" fmla="*/ 2046982 w 5984876"/>
                <a:gd name="connsiteY7898" fmla="*/ 951771 h 2922588"/>
                <a:gd name="connsiteX7899" fmla="*/ 2041286 w 5984876"/>
                <a:gd name="connsiteY7899" fmla="*/ 965193 h 2922588"/>
                <a:gd name="connsiteX7900" fmla="*/ 2028291 w 5984876"/>
                <a:gd name="connsiteY7900" fmla="*/ 970448 h 2922588"/>
                <a:gd name="connsiteX7901" fmla="*/ 2020881 w 5984876"/>
                <a:gd name="connsiteY7901" fmla="*/ 988773 h 2922588"/>
                <a:gd name="connsiteX7902" fmla="*/ 2011119 w 5984876"/>
                <a:gd name="connsiteY7902" fmla="*/ 992915 h 2922588"/>
                <a:gd name="connsiteX7903" fmla="*/ 2004542 w 5984876"/>
                <a:gd name="connsiteY7903" fmla="*/ 1008056 h 2922588"/>
                <a:gd name="connsiteX7904" fmla="*/ 1993265 w 5984876"/>
                <a:gd name="connsiteY7904" fmla="*/ 1012510 h 2922588"/>
                <a:gd name="connsiteX7905" fmla="*/ 1985724 w 5984876"/>
                <a:gd name="connsiteY7905" fmla="*/ 1030281 h 2922588"/>
                <a:gd name="connsiteX7906" fmla="*/ 1972415 w 5984876"/>
                <a:gd name="connsiteY7906" fmla="*/ 1035663 h 2922588"/>
                <a:gd name="connsiteX7907" fmla="*/ 1965319 w 5984876"/>
                <a:gd name="connsiteY7907" fmla="*/ 1053630 h 2922588"/>
                <a:gd name="connsiteX7908" fmla="*/ 1951946 w 5984876"/>
                <a:gd name="connsiteY7908" fmla="*/ 1059440 h 2922588"/>
                <a:gd name="connsiteX7909" fmla="*/ 1946269 w 5984876"/>
                <a:gd name="connsiteY7909" fmla="*/ 1073144 h 2922588"/>
                <a:gd name="connsiteX7910" fmla="*/ 1938616 w 5984876"/>
                <a:gd name="connsiteY7910" fmla="*/ 1076314 h 2922588"/>
                <a:gd name="connsiteX7911" fmla="*/ 1930161 w 5984876"/>
                <a:gd name="connsiteY7911" fmla="*/ 1096724 h 2922588"/>
                <a:gd name="connsiteX7912" fmla="*/ 1916758 w 5984876"/>
                <a:gd name="connsiteY7912" fmla="*/ 1102276 h 2922588"/>
                <a:gd name="connsiteX7913" fmla="*/ 1909756 w 5984876"/>
                <a:gd name="connsiteY7913" fmla="*/ 1119181 h 2922588"/>
                <a:gd name="connsiteX7914" fmla="*/ 1901479 w 5984876"/>
                <a:gd name="connsiteY7914" fmla="*/ 1122609 h 2922588"/>
                <a:gd name="connsiteX7915" fmla="*/ 1893881 w 5984876"/>
                <a:gd name="connsiteY7915" fmla="*/ 1142296 h 2922588"/>
                <a:gd name="connsiteX7916" fmla="*/ 1879608 w 5984876"/>
                <a:gd name="connsiteY7916" fmla="*/ 1148640 h 2922588"/>
                <a:gd name="connsiteX7917" fmla="*/ 1873244 w 5984876"/>
                <a:gd name="connsiteY7917" fmla="*/ 1164755 h 2922588"/>
                <a:gd name="connsiteX7918" fmla="*/ 1863742 w 5984876"/>
                <a:gd name="connsiteY7918" fmla="*/ 1168883 h 2922588"/>
                <a:gd name="connsiteX7919" fmla="*/ 1857369 w 5984876"/>
                <a:gd name="connsiteY7919" fmla="*/ 1184269 h 2922588"/>
                <a:gd name="connsiteX7920" fmla="*/ 1850112 w 5984876"/>
                <a:gd name="connsiteY7920" fmla="*/ 1187275 h 2922588"/>
                <a:gd name="connsiteX7921" fmla="*/ 1841494 w 5984876"/>
                <a:gd name="connsiteY7921" fmla="*/ 1208081 h 2922588"/>
                <a:gd name="connsiteX7922" fmla="*/ 1828594 w 5984876"/>
                <a:gd name="connsiteY7922" fmla="*/ 1213424 h 2922588"/>
                <a:gd name="connsiteX7923" fmla="*/ 1820856 w 5984876"/>
                <a:gd name="connsiteY7923" fmla="*/ 1233017 h 2922588"/>
                <a:gd name="connsiteX7924" fmla="*/ 1813760 w 5984876"/>
                <a:gd name="connsiteY7924" fmla="*/ 1236100 h 2922588"/>
                <a:gd name="connsiteX7925" fmla="*/ 1804981 w 5984876"/>
                <a:gd name="connsiteY7925" fmla="*/ 1257294 h 2922588"/>
                <a:gd name="connsiteX7926" fmla="*/ 1796931 w 5984876"/>
                <a:gd name="connsiteY7926" fmla="*/ 1260629 h 2922588"/>
                <a:gd name="connsiteX7927" fmla="*/ 1789106 w 5984876"/>
                <a:gd name="connsiteY7927" fmla="*/ 1279519 h 2922588"/>
                <a:gd name="connsiteX7928" fmla="*/ 1779583 w 5984876"/>
                <a:gd name="connsiteY7928" fmla="*/ 1283464 h 2922588"/>
                <a:gd name="connsiteX7929" fmla="*/ 1771644 w 5984876"/>
                <a:gd name="connsiteY7929" fmla="*/ 1303098 h 2922588"/>
                <a:gd name="connsiteX7930" fmla="*/ 1763670 w 5984876"/>
                <a:gd name="connsiteY7930" fmla="*/ 1306482 h 2922588"/>
                <a:gd name="connsiteX7931" fmla="*/ 1755769 w 5984876"/>
                <a:gd name="connsiteY7931" fmla="*/ 1325556 h 2922588"/>
                <a:gd name="connsiteX7932" fmla="*/ 1748951 w 5984876"/>
                <a:gd name="connsiteY7932" fmla="*/ 1328380 h 2922588"/>
                <a:gd name="connsiteX7933" fmla="*/ 1739894 w 5984876"/>
                <a:gd name="connsiteY7933" fmla="*/ 1351846 h 2922588"/>
                <a:gd name="connsiteX7934" fmla="*/ 1735942 w 5984876"/>
                <a:gd name="connsiteY7934" fmla="*/ 1353602 h 2922588"/>
                <a:gd name="connsiteX7935" fmla="*/ 1726961 w 5984876"/>
                <a:gd name="connsiteY7935" fmla="*/ 1374768 h 2922588"/>
                <a:gd name="connsiteX7936" fmla="*/ 1717323 w 5984876"/>
                <a:gd name="connsiteY7936" fmla="*/ 1378665 h 2922588"/>
                <a:gd name="connsiteX7937" fmla="*/ 1709731 w 5984876"/>
                <a:gd name="connsiteY7937" fmla="*/ 1396993 h 2922588"/>
                <a:gd name="connsiteX7938" fmla="*/ 1702911 w 5984876"/>
                <a:gd name="connsiteY7938" fmla="*/ 1399818 h 2922588"/>
                <a:gd name="connsiteX7939" fmla="*/ 1703388 w 5984876"/>
                <a:gd name="connsiteY7939" fmla="*/ 1400969 h 2922588"/>
                <a:gd name="connsiteX7940" fmla="*/ 1693856 w 5984876"/>
                <a:gd name="connsiteY7940" fmla="*/ 1423981 h 2922588"/>
                <a:gd name="connsiteX7941" fmla="*/ 1689608 w 5984876"/>
                <a:gd name="connsiteY7941" fmla="*/ 1425740 h 2922588"/>
                <a:gd name="connsiteX7942" fmla="*/ 1680924 w 5984876"/>
                <a:gd name="connsiteY7942" fmla="*/ 1446206 h 2922588"/>
                <a:gd name="connsiteX7943" fmla="*/ 1672920 w 5984876"/>
                <a:gd name="connsiteY7943" fmla="*/ 1449443 h 2922588"/>
                <a:gd name="connsiteX7944" fmla="*/ 1673226 w 5984876"/>
                <a:gd name="connsiteY7944" fmla="*/ 1450182 h 2922588"/>
                <a:gd name="connsiteX7945" fmla="*/ 1663694 w 5984876"/>
                <a:gd name="connsiteY7945" fmla="*/ 1473194 h 2922588"/>
                <a:gd name="connsiteX7946" fmla="*/ 1660146 w 5984876"/>
                <a:gd name="connsiteY7946" fmla="*/ 1474664 h 2922588"/>
                <a:gd name="connsiteX7947" fmla="*/ 1660526 w 5984876"/>
                <a:gd name="connsiteY7947" fmla="*/ 1475582 h 2922588"/>
                <a:gd name="connsiteX7948" fmla="*/ 1650994 w 5984876"/>
                <a:gd name="connsiteY7948" fmla="*/ 1498594 h 2922588"/>
                <a:gd name="connsiteX7949" fmla="*/ 1647556 w 5984876"/>
                <a:gd name="connsiteY7949" fmla="*/ 1500018 h 2922588"/>
                <a:gd name="connsiteX7950" fmla="*/ 1637830 w 5984876"/>
                <a:gd name="connsiteY7950" fmla="*/ 1522406 h 2922588"/>
                <a:gd name="connsiteX7951" fmla="*/ 1631927 w 5984876"/>
                <a:gd name="connsiteY7951" fmla="*/ 1524737 h 2922588"/>
                <a:gd name="connsiteX7952" fmla="*/ 1631951 w 5984876"/>
                <a:gd name="connsiteY7952" fmla="*/ 1524794 h 2922588"/>
                <a:gd name="connsiteX7953" fmla="*/ 1622186 w 5984876"/>
                <a:gd name="connsiteY7953" fmla="*/ 1547806 h 2922588"/>
                <a:gd name="connsiteX7954" fmla="*/ 1617193 w 5984876"/>
                <a:gd name="connsiteY7954" fmla="*/ 1549825 h 2922588"/>
                <a:gd name="connsiteX7955" fmla="*/ 1617663 w 5984876"/>
                <a:gd name="connsiteY7955" fmla="*/ 1550988 h 2922588"/>
                <a:gd name="connsiteX7956" fmla="*/ 1608131 w 5984876"/>
                <a:gd name="connsiteY7956" fmla="*/ 1574561 h 2922588"/>
                <a:gd name="connsiteX7957" fmla="*/ 1604815 w 5984876"/>
                <a:gd name="connsiteY7957" fmla="*/ 1575968 h 2922588"/>
                <a:gd name="connsiteX7958" fmla="*/ 1595431 w 5984876"/>
                <a:gd name="connsiteY7958" fmla="*/ 1599730 h 2922588"/>
                <a:gd name="connsiteX7959" fmla="*/ 1591820 w 5984876"/>
                <a:gd name="connsiteY7959" fmla="*/ 1601299 h 2922588"/>
                <a:gd name="connsiteX7960" fmla="*/ 1582732 w 5984876"/>
                <a:gd name="connsiteY7960" fmla="*/ 1623773 h 2922588"/>
                <a:gd name="connsiteX7961" fmla="*/ 1579105 w 5984876"/>
                <a:gd name="connsiteY7961" fmla="*/ 1625312 h 2922588"/>
                <a:gd name="connsiteX7962" fmla="*/ 1579564 w 5984876"/>
                <a:gd name="connsiteY7962" fmla="*/ 1626394 h 2922588"/>
                <a:gd name="connsiteX7963" fmla="*/ 1569799 w 5984876"/>
                <a:gd name="connsiteY7963" fmla="*/ 1649406 h 2922588"/>
                <a:gd name="connsiteX7964" fmla="*/ 1564806 w 5984876"/>
                <a:gd name="connsiteY7964" fmla="*/ 1651425 h 2922588"/>
                <a:gd name="connsiteX7965" fmla="*/ 1565276 w 5984876"/>
                <a:gd name="connsiteY7965" fmla="*/ 1652588 h 2922588"/>
                <a:gd name="connsiteX7966" fmla="*/ 1555744 w 5984876"/>
                <a:gd name="connsiteY7966" fmla="*/ 1676161 h 2922588"/>
                <a:gd name="connsiteX7967" fmla="*/ 1552127 w 5984876"/>
                <a:gd name="connsiteY7967" fmla="*/ 1677696 h 2922588"/>
                <a:gd name="connsiteX7968" fmla="*/ 1552576 w 5984876"/>
                <a:gd name="connsiteY7968" fmla="*/ 1678781 h 2922588"/>
                <a:gd name="connsiteX7969" fmla="*/ 1543044 w 5984876"/>
                <a:gd name="connsiteY7969" fmla="*/ 1701793 h 2922588"/>
                <a:gd name="connsiteX7970" fmla="*/ 1541948 w 5984876"/>
                <a:gd name="connsiteY7970" fmla="*/ 1702247 h 2922588"/>
                <a:gd name="connsiteX7971" fmla="*/ 1543051 w 5984876"/>
                <a:gd name="connsiteY7971" fmla="*/ 1704975 h 2922588"/>
                <a:gd name="connsiteX7972" fmla="*/ 1533519 w 5984876"/>
                <a:gd name="connsiteY7972" fmla="*/ 1728548 h 2922588"/>
                <a:gd name="connsiteX7973" fmla="*/ 1529893 w 5984876"/>
                <a:gd name="connsiteY7973" fmla="*/ 1730087 h 2922588"/>
                <a:gd name="connsiteX7974" fmla="*/ 1530352 w 5984876"/>
                <a:gd name="connsiteY7974" fmla="*/ 1731169 h 2922588"/>
                <a:gd name="connsiteX7975" fmla="*/ 1520587 w 5984876"/>
                <a:gd name="connsiteY7975" fmla="*/ 1754181 h 2922588"/>
                <a:gd name="connsiteX7976" fmla="*/ 1515082 w 5984876"/>
                <a:gd name="connsiteY7976" fmla="*/ 1756407 h 2922588"/>
                <a:gd name="connsiteX7977" fmla="*/ 1516064 w 5984876"/>
                <a:gd name="connsiteY7977" fmla="*/ 1758950 h 2922588"/>
                <a:gd name="connsiteX7978" fmla="*/ 1506532 w 5984876"/>
                <a:gd name="connsiteY7978" fmla="*/ 1783646 h 2922588"/>
                <a:gd name="connsiteX7979" fmla="*/ 1505458 w 5984876"/>
                <a:gd name="connsiteY7979" fmla="*/ 1784123 h 2922588"/>
                <a:gd name="connsiteX7980" fmla="*/ 1506539 w 5984876"/>
                <a:gd name="connsiteY7980" fmla="*/ 1786732 h 2922588"/>
                <a:gd name="connsiteX7981" fmla="*/ 1497007 w 5984876"/>
                <a:gd name="connsiteY7981" fmla="*/ 1809744 h 2922588"/>
                <a:gd name="connsiteX7982" fmla="*/ 1495866 w 5984876"/>
                <a:gd name="connsiteY7982" fmla="*/ 1810217 h 2922588"/>
                <a:gd name="connsiteX7983" fmla="*/ 1497015 w 5984876"/>
                <a:gd name="connsiteY7983" fmla="*/ 1812926 h 2922588"/>
                <a:gd name="connsiteX7984" fmla="*/ 1487018 w 5984876"/>
                <a:gd name="connsiteY7984" fmla="*/ 1836499 h 2922588"/>
                <a:gd name="connsiteX7985" fmla="*/ 1483761 w 5984876"/>
                <a:gd name="connsiteY7985" fmla="*/ 1837817 h 2922588"/>
                <a:gd name="connsiteX7986" fmla="*/ 1484314 w 5984876"/>
                <a:gd name="connsiteY7986" fmla="*/ 1839119 h 2922588"/>
                <a:gd name="connsiteX7987" fmla="*/ 1474549 w 5984876"/>
                <a:gd name="connsiteY7987" fmla="*/ 1862131 h 2922588"/>
                <a:gd name="connsiteX7988" fmla="*/ 1473130 w 5984876"/>
                <a:gd name="connsiteY7988" fmla="*/ 1862705 h 2922588"/>
                <a:gd name="connsiteX7989" fmla="*/ 1474789 w 5984876"/>
                <a:gd name="connsiteY7989" fmla="*/ 1866900 h 2922588"/>
                <a:gd name="connsiteX7990" fmla="*/ 1465024 w 5984876"/>
                <a:gd name="connsiteY7990" fmla="*/ 1891596 h 2922588"/>
                <a:gd name="connsiteX7991" fmla="*/ 1462798 w 5984876"/>
                <a:gd name="connsiteY7991" fmla="*/ 1892562 h 2922588"/>
                <a:gd name="connsiteX7992" fmla="*/ 1463676 w 5984876"/>
                <a:gd name="connsiteY7992" fmla="*/ 1894682 h 2922588"/>
                <a:gd name="connsiteX7993" fmla="*/ 1454144 w 5984876"/>
                <a:gd name="connsiteY7993" fmla="*/ 1917694 h 2922588"/>
                <a:gd name="connsiteX7994" fmla="*/ 1453048 w 5984876"/>
                <a:gd name="connsiteY7994" fmla="*/ 1918148 h 2922588"/>
                <a:gd name="connsiteX7995" fmla="*/ 1454151 w 5984876"/>
                <a:gd name="connsiteY7995" fmla="*/ 1920875 h 2922588"/>
                <a:gd name="connsiteX7996" fmla="*/ 1444619 w 5984876"/>
                <a:gd name="connsiteY7996" fmla="*/ 1944449 h 2922588"/>
                <a:gd name="connsiteX7997" fmla="*/ 1442583 w 5984876"/>
                <a:gd name="connsiteY7997" fmla="*/ 1945313 h 2922588"/>
                <a:gd name="connsiteX7998" fmla="*/ 1444626 w 5984876"/>
                <a:gd name="connsiteY7998" fmla="*/ 1950244 h 2922588"/>
                <a:gd name="connsiteX7999" fmla="*/ 1435094 w 5984876"/>
                <a:gd name="connsiteY7999" fmla="*/ 1973256 h 2922588"/>
                <a:gd name="connsiteX8000" fmla="*/ 1433666 w 5984876"/>
                <a:gd name="connsiteY8000" fmla="*/ 1973848 h 2922588"/>
                <a:gd name="connsiteX8001" fmla="*/ 1435101 w 5984876"/>
                <a:gd name="connsiteY8001" fmla="*/ 1977231 h 2922588"/>
                <a:gd name="connsiteX8002" fmla="*/ 1425336 w 5984876"/>
                <a:gd name="connsiteY8002" fmla="*/ 2000243 h 2922588"/>
                <a:gd name="connsiteX8003" fmla="*/ 1423526 w 5984876"/>
                <a:gd name="connsiteY8003" fmla="*/ 2000975 h 2922588"/>
                <a:gd name="connsiteX8004" fmla="*/ 1425576 w 5984876"/>
                <a:gd name="connsiteY8004" fmla="*/ 2005806 h 2922588"/>
                <a:gd name="connsiteX8005" fmla="*/ 1415811 w 5984876"/>
                <a:gd name="connsiteY8005" fmla="*/ 2028818 h 2922588"/>
                <a:gd name="connsiteX8006" fmla="*/ 1413246 w 5984876"/>
                <a:gd name="connsiteY8006" fmla="*/ 2029855 h 2922588"/>
                <a:gd name="connsiteX8007" fmla="*/ 1414463 w 5984876"/>
                <a:gd name="connsiteY8007" fmla="*/ 2032794 h 2922588"/>
                <a:gd name="connsiteX8008" fmla="*/ 1405370 w 5984876"/>
                <a:gd name="connsiteY8008" fmla="*/ 2054747 h 2922588"/>
                <a:gd name="connsiteX8009" fmla="*/ 1408113 w 5984876"/>
                <a:gd name="connsiteY8009" fmla="*/ 2061369 h 2922588"/>
                <a:gd name="connsiteX8010" fmla="*/ 1398581 w 5984876"/>
                <a:gd name="connsiteY8010" fmla="*/ 2084381 h 2922588"/>
                <a:gd name="connsiteX8011" fmla="*/ 1397183 w 5984876"/>
                <a:gd name="connsiteY8011" fmla="*/ 2084960 h 2922588"/>
                <a:gd name="connsiteX8012" fmla="*/ 1398589 w 5984876"/>
                <a:gd name="connsiteY8012" fmla="*/ 2088356 h 2922588"/>
                <a:gd name="connsiteX8013" fmla="*/ 1389496 w 5984876"/>
                <a:gd name="connsiteY8013" fmla="*/ 2110309 h 2922588"/>
                <a:gd name="connsiteX8014" fmla="*/ 1392239 w 5984876"/>
                <a:gd name="connsiteY8014" fmla="*/ 2116931 h 2922588"/>
                <a:gd name="connsiteX8015" fmla="*/ 1382707 w 5984876"/>
                <a:gd name="connsiteY8015" fmla="*/ 2139943 h 2922588"/>
                <a:gd name="connsiteX8016" fmla="*/ 1380132 w 5984876"/>
                <a:gd name="connsiteY8016" fmla="*/ 2141010 h 2922588"/>
                <a:gd name="connsiteX8017" fmla="*/ 1382714 w 5984876"/>
                <a:gd name="connsiteY8017" fmla="*/ 2147094 h 2922588"/>
                <a:gd name="connsiteX8018" fmla="*/ 1374150 w 5984876"/>
                <a:gd name="connsiteY8018" fmla="*/ 2167276 h 2922588"/>
                <a:gd name="connsiteX8019" fmla="*/ 1376364 w 5984876"/>
                <a:gd name="connsiteY8019" fmla="*/ 2172494 h 2922588"/>
                <a:gd name="connsiteX8020" fmla="*/ 1366599 w 5984876"/>
                <a:gd name="connsiteY8020" fmla="*/ 2195506 h 2922588"/>
                <a:gd name="connsiteX8021" fmla="*/ 1365627 w 5984876"/>
                <a:gd name="connsiteY8021" fmla="*/ 2195899 h 2922588"/>
                <a:gd name="connsiteX8022" fmla="*/ 1368426 w 5984876"/>
                <a:gd name="connsiteY8022" fmla="*/ 2202656 h 2922588"/>
                <a:gd name="connsiteX8023" fmla="*/ 1359204 w 5984876"/>
                <a:gd name="connsiteY8023" fmla="*/ 2224921 h 2922588"/>
                <a:gd name="connsiteX8024" fmla="*/ 1362076 w 5984876"/>
                <a:gd name="connsiteY8024" fmla="*/ 2232025 h 2922588"/>
                <a:gd name="connsiteX8025" fmla="*/ 1352930 w 5984876"/>
                <a:gd name="connsiteY8025" fmla="*/ 2254644 h 2922588"/>
                <a:gd name="connsiteX8026" fmla="*/ 1355726 w 5984876"/>
                <a:gd name="connsiteY8026" fmla="*/ 2261394 h 2922588"/>
                <a:gd name="connsiteX8027" fmla="*/ 1346504 w 5984876"/>
                <a:gd name="connsiteY8027" fmla="*/ 2283659 h 2922588"/>
                <a:gd name="connsiteX8028" fmla="*/ 1349376 w 5984876"/>
                <a:gd name="connsiteY8028" fmla="*/ 2290763 h 2922588"/>
                <a:gd name="connsiteX8029" fmla="*/ 1340613 w 5984876"/>
                <a:gd name="connsiteY8029" fmla="*/ 2312435 h 2922588"/>
                <a:gd name="connsiteX8030" fmla="*/ 1343026 w 5984876"/>
                <a:gd name="connsiteY8030" fmla="*/ 2318545 h 2922588"/>
                <a:gd name="connsiteX8031" fmla="*/ 1334150 w 5984876"/>
                <a:gd name="connsiteY8031" fmla="*/ 2341020 h 2922588"/>
                <a:gd name="connsiteX8032" fmla="*/ 1336676 w 5984876"/>
                <a:gd name="connsiteY8032" fmla="*/ 2347119 h 2922588"/>
                <a:gd name="connsiteX8033" fmla="*/ 1327550 w 5984876"/>
                <a:gd name="connsiteY8033" fmla="*/ 2369150 h 2922588"/>
                <a:gd name="connsiteX8034" fmla="*/ 1330327 w 5984876"/>
                <a:gd name="connsiteY8034" fmla="*/ 2375694 h 2922588"/>
                <a:gd name="connsiteX8035" fmla="*/ 1322340 w 5984876"/>
                <a:gd name="connsiteY8035" fmla="*/ 2394517 h 2922588"/>
                <a:gd name="connsiteX8036" fmla="*/ 1327152 w 5984876"/>
                <a:gd name="connsiteY8036" fmla="*/ 2405857 h 2922588"/>
                <a:gd name="connsiteX8037" fmla="*/ 1317914 w 5984876"/>
                <a:gd name="connsiteY8037" fmla="*/ 2427627 h 2922588"/>
                <a:gd name="connsiteX8038" fmla="*/ 1320802 w 5984876"/>
                <a:gd name="connsiteY8038" fmla="*/ 2434432 h 2922588"/>
                <a:gd name="connsiteX8039" fmla="*/ 1311840 w 5984876"/>
                <a:gd name="connsiteY8039" fmla="*/ 2455552 h 2922588"/>
                <a:gd name="connsiteX8040" fmla="*/ 1316038 w 5984876"/>
                <a:gd name="connsiteY8040" fmla="*/ 2466182 h 2922588"/>
                <a:gd name="connsiteX8041" fmla="*/ 1308600 w 5984876"/>
                <a:gd name="connsiteY8041" fmla="*/ 2485016 h 2922588"/>
                <a:gd name="connsiteX8042" fmla="*/ 1312864 w 5984876"/>
                <a:gd name="connsiteY8042" fmla="*/ 2495550 h 2922588"/>
                <a:gd name="connsiteX8043" fmla="*/ 1303387 w 5984876"/>
                <a:gd name="connsiteY8043" fmla="*/ 2518960 h 2922588"/>
                <a:gd name="connsiteX8044" fmla="*/ 1306513 w 5984876"/>
                <a:gd name="connsiteY8044" fmla="*/ 2526506 h 2922588"/>
                <a:gd name="connsiteX8045" fmla="*/ 1298897 w 5984876"/>
                <a:gd name="connsiteY8045" fmla="*/ 2544892 h 2922588"/>
                <a:gd name="connsiteX8046" fmla="*/ 1303338 w 5984876"/>
                <a:gd name="connsiteY8046" fmla="*/ 2555875 h 2922588"/>
                <a:gd name="connsiteX8047" fmla="*/ 1295760 w 5984876"/>
                <a:gd name="connsiteY8047" fmla="*/ 2574615 h 2922588"/>
                <a:gd name="connsiteX8048" fmla="*/ 1300163 w 5984876"/>
                <a:gd name="connsiteY8048" fmla="*/ 2585244 h 2922588"/>
                <a:gd name="connsiteX8049" fmla="*/ 1292329 w 5984876"/>
                <a:gd name="connsiteY8049" fmla="*/ 2604157 h 2922588"/>
                <a:gd name="connsiteX8050" fmla="*/ 1296988 w 5984876"/>
                <a:gd name="connsiteY8050" fmla="*/ 2615406 h 2922588"/>
                <a:gd name="connsiteX8051" fmla="*/ 1290930 w 5984876"/>
                <a:gd name="connsiteY8051" fmla="*/ 2630032 h 2922588"/>
                <a:gd name="connsiteX8052" fmla="*/ 1296989 w 5984876"/>
                <a:gd name="connsiteY8052" fmla="*/ 2643981 h 2922588"/>
                <a:gd name="connsiteX8053" fmla="*/ 1288294 w 5984876"/>
                <a:gd name="connsiteY8053" fmla="*/ 2663995 h 2922588"/>
                <a:gd name="connsiteX8054" fmla="*/ 1293813 w 5984876"/>
                <a:gd name="connsiteY8054" fmla="*/ 2677319 h 2922588"/>
                <a:gd name="connsiteX8055" fmla="*/ 1286197 w 5984876"/>
                <a:gd name="connsiteY8055" fmla="*/ 2695705 h 2922588"/>
                <a:gd name="connsiteX8056" fmla="*/ 1290638 w 5984876"/>
                <a:gd name="connsiteY8056" fmla="*/ 2706688 h 2922588"/>
                <a:gd name="connsiteX8057" fmla="*/ 1284488 w 5984876"/>
                <a:gd name="connsiteY8057" fmla="*/ 2721897 h 2922588"/>
                <a:gd name="connsiteX8058" fmla="*/ 1290639 w 5984876"/>
                <a:gd name="connsiteY8058" fmla="*/ 2736056 h 2922588"/>
                <a:gd name="connsiteX8059" fmla="*/ 1282630 w 5984876"/>
                <a:gd name="connsiteY8059" fmla="*/ 2754491 h 2922588"/>
                <a:gd name="connsiteX8060" fmla="*/ 1287463 w 5984876"/>
                <a:gd name="connsiteY8060" fmla="*/ 2767012 h 2922588"/>
                <a:gd name="connsiteX8061" fmla="*/ 1281278 w 5984876"/>
                <a:gd name="connsiteY8061" fmla="*/ 2783036 h 2922588"/>
                <a:gd name="connsiteX8062" fmla="*/ 1287463 w 5984876"/>
                <a:gd name="connsiteY8062" fmla="*/ 2797969 h 2922588"/>
                <a:gd name="connsiteX8063" fmla="*/ 1281068 w 5984876"/>
                <a:gd name="connsiteY8063" fmla="*/ 2813408 h 2922588"/>
                <a:gd name="connsiteX8064" fmla="*/ 1287464 w 5984876"/>
                <a:gd name="connsiteY8064" fmla="*/ 2828131 h 2922588"/>
                <a:gd name="connsiteX8065" fmla="*/ 1279106 w 5984876"/>
                <a:gd name="connsiteY8065" fmla="*/ 2847370 h 2922588"/>
                <a:gd name="connsiteX8066" fmla="*/ 1284288 w 5984876"/>
                <a:gd name="connsiteY8066" fmla="*/ 2859881 h 2922588"/>
                <a:gd name="connsiteX8067" fmla="*/ 1278041 w 5984876"/>
                <a:gd name="connsiteY8067" fmla="*/ 2874963 h 2922588"/>
                <a:gd name="connsiteX8068" fmla="*/ 1284288 w 5984876"/>
                <a:gd name="connsiteY8068" fmla="*/ 2890044 h 2922588"/>
                <a:gd name="connsiteX8069" fmla="*/ 1251744 w 5984876"/>
                <a:gd name="connsiteY8069" fmla="*/ 2922588 h 2922588"/>
                <a:gd name="connsiteX8070" fmla="*/ 1219200 w 5984876"/>
                <a:gd name="connsiteY8070" fmla="*/ 2890044 h 2922588"/>
                <a:gd name="connsiteX8071" fmla="*/ 1225447 w 5984876"/>
                <a:gd name="connsiteY8071" fmla="*/ 2874963 h 2922588"/>
                <a:gd name="connsiteX8072" fmla="*/ 1219200 w 5984876"/>
                <a:gd name="connsiteY8072" fmla="*/ 2859881 h 2922588"/>
                <a:gd name="connsiteX8073" fmla="*/ 1225932 w 5984876"/>
                <a:gd name="connsiteY8073" fmla="*/ 2843628 h 2922588"/>
                <a:gd name="connsiteX8074" fmla="*/ 1219200 w 5984876"/>
                <a:gd name="connsiteY8074" fmla="*/ 2828131 h 2922588"/>
                <a:gd name="connsiteX8075" fmla="*/ 1227221 w 5984876"/>
                <a:gd name="connsiteY8075" fmla="*/ 2809668 h 2922588"/>
                <a:gd name="connsiteX8076" fmla="*/ 1222375 w 5984876"/>
                <a:gd name="connsiteY8076" fmla="*/ 2797969 h 2922588"/>
                <a:gd name="connsiteX8077" fmla="*/ 1228560 w 5984876"/>
                <a:gd name="connsiteY8077" fmla="*/ 2783036 h 2922588"/>
                <a:gd name="connsiteX8078" fmla="*/ 1222375 w 5984876"/>
                <a:gd name="connsiteY8078" fmla="*/ 2767012 h 2922588"/>
                <a:gd name="connsiteX8079" fmla="*/ 1228702 w 5984876"/>
                <a:gd name="connsiteY8079" fmla="*/ 2750620 h 2922588"/>
                <a:gd name="connsiteX8080" fmla="*/ 1222375 w 5984876"/>
                <a:gd name="connsiteY8080" fmla="*/ 2736056 h 2922588"/>
                <a:gd name="connsiteX8081" fmla="*/ 1230170 w 5984876"/>
                <a:gd name="connsiteY8081" fmla="*/ 2718113 h 2922588"/>
                <a:gd name="connsiteX8082" fmla="*/ 1225550 w 5984876"/>
                <a:gd name="connsiteY8082" fmla="*/ 2706688 h 2922588"/>
                <a:gd name="connsiteX8083" fmla="*/ 1233127 w 5984876"/>
                <a:gd name="connsiteY8083" fmla="*/ 2687948 h 2922588"/>
                <a:gd name="connsiteX8084" fmla="*/ 1228725 w 5984876"/>
                <a:gd name="connsiteY8084" fmla="*/ 2677319 h 2922588"/>
                <a:gd name="connsiteX8085" fmla="*/ 1235794 w 5984876"/>
                <a:gd name="connsiteY8085" fmla="*/ 2660253 h 2922588"/>
                <a:gd name="connsiteX8086" fmla="*/ 1228725 w 5984876"/>
                <a:gd name="connsiteY8086" fmla="*/ 2643981 h 2922588"/>
                <a:gd name="connsiteX8087" fmla="*/ 1236409 w 5984876"/>
                <a:gd name="connsiteY8087" fmla="*/ 2626292 h 2922588"/>
                <a:gd name="connsiteX8088" fmla="*/ 1231900 w 5984876"/>
                <a:gd name="connsiteY8088" fmla="*/ 2615406 h 2922588"/>
                <a:gd name="connsiteX8089" fmla="*/ 1239734 w 5984876"/>
                <a:gd name="connsiteY8089" fmla="*/ 2596492 h 2922588"/>
                <a:gd name="connsiteX8090" fmla="*/ 1235075 w 5984876"/>
                <a:gd name="connsiteY8090" fmla="*/ 2585244 h 2922588"/>
                <a:gd name="connsiteX8091" fmla="*/ 1242691 w 5984876"/>
                <a:gd name="connsiteY8091" fmla="*/ 2566857 h 2922588"/>
                <a:gd name="connsiteX8092" fmla="*/ 1238250 w 5984876"/>
                <a:gd name="connsiteY8092" fmla="*/ 2555875 h 2922588"/>
                <a:gd name="connsiteX8093" fmla="*/ 1245827 w 5984876"/>
                <a:gd name="connsiteY8093" fmla="*/ 2537134 h 2922588"/>
                <a:gd name="connsiteX8094" fmla="*/ 1241425 w 5984876"/>
                <a:gd name="connsiteY8094" fmla="*/ 2526506 h 2922588"/>
                <a:gd name="connsiteX8095" fmla="*/ 1249368 w 5984876"/>
                <a:gd name="connsiteY8095" fmla="*/ 2507329 h 2922588"/>
                <a:gd name="connsiteX8096" fmla="*/ 1244600 w 5984876"/>
                <a:gd name="connsiteY8096" fmla="*/ 2495550 h 2922588"/>
                <a:gd name="connsiteX8097" fmla="*/ 1253685 w 5984876"/>
                <a:gd name="connsiteY8097" fmla="*/ 2473107 h 2922588"/>
                <a:gd name="connsiteX8098" fmla="*/ 1250950 w 5984876"/>
                <a:gd name="connsiteY8098" fmla="*/ 2466182 h 2922588"/>
                <a:gd name="connsiteX8099" fmla="*/ 1258975 w 5984876"/>
                <a:gd name="connsiteY8099" fmla="*/ 2445861 h 2922588"/>
                <a:gd name="connsiteX8100" fmla="*/ 1254126 w 5984876"/>
                <a:gd name="connsiteY8100" fmla="*/ 2434432 h 2922588"/>
                <a:gd name="connsiteX8101" fmla="*/ 1263363 w 5984876"/>
                <a:gd name="connsiteY8101" fmla="*/ 2412662 h 2922588"/>
                <a:gd name="connsiteX8102" fmla="*/ 1260476 w 5984876"/>
                <a:gd name="connsiteY8102" fmla="*/ 2405857 h 2922588"/>
                <a:gd name="connsiteX8103" fmla="*/ 1268463 w 5984876"/>
                <a:gd name="connsiteY8103" fmla="*/ 2387034 h 2922588"/>
                <a:gd name="connsiteX8104" fmla="*/ 1263651 w 5984876"/>
                <a:gd name="connsiteY8104" fmla="*/ 2375694 h 2922588"/>
                <a:gd name="connsiteX8105" fmla="*/ 1273415 w 5984876"/>
                <a:gd name="connsiteY8105" fmla="*/ 2352682 h 2922588"/>
                <a:gd name="connsiteX8106" fmla="*/ 1273824 w 5984876"/>
                <a:gd name="connsiteY8106" fmla="*/ 2352516 h 2922588"/>
                <a:gd name="connsiteX8107" fmla="*/ 1271588 w 5984876"/>
                <a:gd name="connsiteY8107" fmla="*/ 2347119 h 2922588"/>
                <a:gd name="connsiteX8108" fmla="*/ 1280615 w 5984876"/>
                <a:gd name="connsiteY8108" fmla="*/ 2325324 h 2922588"/>
                <a:gd name="connsiteX8109" fmla="*/ 1277938 w 5984876"/>
                <a:gd name="connsiteY8109" fmla="*/ 2318545 h 2922588"/>
                <a:gd name="connsiteX8110" fmla="*/ 1286626 w 5984876"/>
                <a:gd name="connsiteY8110" fmla="*/ 2296546 h 2922588"/>
                <a:gd name="connsiteX8111" fmla="*/ 1284288 w 5984876"/>
                <a:gd name="connsiteY8111" fmla="*/ 2290763 h 2922588"/>
                <a:gd name="connsiteX8112" fmla="*/ 1293434 w 5984876"/>
                <a:gd name="connsiteY8112" fmla="*/ 2268144 h 2922588"/>
                <a:gd name="connsiteX8113" fmla="*/ 1290638 w 5984876"/>
                <a:gd name="connsiteY8113" fmla="*/ 2261394 h 2922588"/>
                <a:gd name="connsiteX8114" fmla="*/ 1299860 w 5984876"/>
                <a:gd name="connsiteY8114" fmla="*/ 2239129 h 2922588"/>
                <a:gd name="connsiteX8115" fmla="*/ 1296988 w 5984876"/>
                <a:gd name="connsiteY8115" fmla="*/ 2232025 h 2922588"/>
                <a:gd name="connsiteX8116" fmla="*/ 1306134 w 5984876"/>
                <a:gd name="connsiteY8116" fmla="*/ 2209406 h 2922588"/>
                <a:gd name="connsiteX8117" fmla="*/ 1303338 w 5984876"/>
                <a:gd name="connsiteY8117" fmla="*/ 2202656 h 2922588"/>
                <a:gd name="connsiteX8118" fmla="*/ 1312797 w 5984876"/>
                <a:gd name="connsiteY8118" fmla="*/ 2179820 h 2922588"/>
                <a:gd name="connsiteX8119" fmla="*/ 1309688 w 5984876"/>
                <a:gd name="connsiteY8119" fmla="*/ 2172494 h 2922588"/>
                <a:gd name="connsiteX8120" fmla="*/ 1318252 w 5984876"/>
                <a:gd name="connsiteY8120" fmla="*/ 2152311 h 2922588"/>
                <a:gd name="connsiteX8121" fmla="*/ 1316038 w 5984876"/>
                <a:gd name="connsiteY8121" fmla="*/ 2147094 h 2922588"/>
                <a:gd name="connsiteX8122" fmla="*/ 1325802 w 5984876"/>
                <a:gd name="connsiteY8122" fmla="*/ 2124082 h 2922588"/>
                <a:gd name="connsiteX8123" fmla="*/ 1329494 w 5984876"/>
                <a:gd name="connsiteY8123" fmla="*/ 2122589 h 2922588"/>
                <a:gd name="connsiteX8124" fmla="*/ 1327151 w 5984876"/>
                <a:gd name="connsiteY8124" fmla="*/ 2116931 h 2922588"/>
                <a:gd name="connsiteX8125" fmla="*/ 1336244 w 5984876"/>
                <a:gd name="connsiteY8125" fmla="*/ 2094978 h 2922588"/>
                <a:gd name="connsiteX8126" fmla="*/ 1333501 w 5984876"/>
                <a:gd name="connsiteY8126" fmla="*/ 2088356 h 2922588"/>
                <a:gd name="connsiteX8127" fmla="*/ 1343033 w 5984876"/>
                <a:gd name="connsiteY8127" fmla="*/ 2065344 h 2922588"/>
                <a:gd name="connsiteX8128" fmla="*/ 1344431 w 5984876"/>
                <a:gd name="connsiteY8128" fmla="*/ 2064764 h 2922588"/>
                <a:gd name="connsiteX8129" fmla="*/ 1343025 w 5984876"/>
                <a:gd name="connsiteY8129" fmla="*/ 2061369 h 2922588"/>
                <a:gd name="connsiteX8130" fmla="*/ 1352118 w 5984876"/>
                <a:gd name="connsiteY8130" fmla="*/ 2039416 h 2922588"/>
                <a:gd name="connsiteX8131" fmla="*/ 1349375 w 5984876"/>
                <a:gd name="connsiteY8131" fmla="*/ 2032794 h 2922588"/>
                <a:gd name="connsiteX8132" fmla="*/ 1358907 w 5984876"/>
                <a:gd name="connsiteY8132" fmla="*/ 2009782 h 2922588"/>
                <a:gd name="connsiteX8133" fmla="*/ 1360336 w 5984876"/>
                <a:gd name="connsiteY8133" fmla="*/ 2009190 h 2922588"/>
                <a:gd name="connsiteX8134" fmla="*/ 1358900 w 5984876"/>
                <a:gd name="connsiteY8134" fmla="*/ 2005806 h 2922588"/>
                <a:gd name="connsiteX8135" fmla="*/ 1368664 w 5984876"/>
                <a:gd name="connsiteY8135" fmla="*/ 1982794 h 2922588"/>
                <a:gd name="connsiteX8136" fmla="*/ 1370475 w 5984876"/>
                <a:gd name="connsiteY8136" fmla="*/ 1982062 h 2922588"/>
                <a:gd name="connsiteX8137" fmla="*/ 1368425 w 5984876"/>
                <a:gd name="connsiteY8137" fmla="*/ 1977231 h 2922588"/>
                <a:gd name="connsiteX8138" fmla="*/ 1378190 w 5984876"/>
                <a:gd name="connsiteY8138" fmla="*/ 1954219 h 2922588"/>
                <a:gd name="connsiteX8139" fmla="*/ 1380755 w 5984876"/>
                <a:gd name="connsiteY8139" fmla="*/ 1953182 h 2922588"/>
                <a:gd name="connsiteX8140" fmla="*/ 1379538 w 5984876"/>
                <a:gd name="connsiteY8140" fmla="*/ 1950244 h 2922588"/>
                <a:gd name="connsiteX8141" fmla="*/ 1389070 w 5984876"/>
                <a:gd name="connsiteY8141" fmla="*/ 1927232 h 2922588"/>
                <a:gd name="connsiteX8142" fmla="*/ 1391266 w 5984876"/>
                <a:gd name="connsiteY8142" fmla="*/ 1926323 h 2922588"/>
                <a:gd name="connsiteX8143" fmla="*/ 1389063 w 5984876"/>
                <a:gd name="connsiteY8143" fmla="*/ 1920875 h 2922588"/>
                <a:gd name="connsiteX8144" fmla="*/ 1398595 w 5984876"/>
                <a:gd name="connsiteY8144" fmla="*/ 1897301 h 2922588"/>
                <a:gd name="connsiteX8145" fmla="*/ 1399512 w 5984876"/>
                <a:gd name="connsiteY8145" fmla="*/ 1896912 h 2922588"/>
                <a:gd name="connsiteX8146" fmla="*/ 1398588 w 5984876"/>
                <a:gd name="connsiteY8146" fmla="*/ 1894682 h 2922588"/>
                <a:gd name="connsiteX8147" fmla="*/ 1408120 w 5984876"/>
                <a:gd name="connsiteY8147" fmla="*/ 1871670 h 2922588"/>
                <a:gd name="connsiteX8148" fmla="*/ 1409734 w 5984876"/>
                <a:gd name="connsiteY8148" fmla="*/ 1871001 h 2922588"/>
                <a:gd name="connsiteX8149" fmla="*/ 1408113 w 5984876"/>
                <a:gd name="connsiteY8149" fmla="*/ 1866900 h 2922588"/>
                <a:gd name="connsiteX8150" fmla="*/ 1417877 w 5984876"/>
                <a:gd name="connsiteY8150" fmla="*/ 1842204 h 2922588"/>
                <a:gd name="connsiteX8151" fmla="*/ 1418781 w 5984876"/>
                <a:gd name="connsiteY8151" fmla="*/ 1841812 h 2922588"/>
                <a:gd name="connsiteX8152" fmla="*/ 1417638 w 5984876"/>
                <a:gd name="connsiteY8152" fmla="*/ 1839119 h 2922588"/>
                <a:gd name="connsiteX8153" fmla="*/ 1427402 w 5984876"/>
                <a:gd name="connsiteY8153" fmla="*/ 1816107 h 2922588"/>
                <a:gd name="connsiteX8154" fmla="*/ 1429705 w 5984876"/>
                <a:gd name="connsiteY8154" fmla="*/ 1815175 h 2922588"/>
                <a:gd name="connsiteX8155" fmla="*/ 1428751 w 5984876"/>
                <a:gd name="connsiteY8155" fmla="*/ 1812926 h 2922588"/>
                <a:gd name="connsiteX8156" fmla="*/ 1438748 w 5984876"/>
                <a:gd name="connsiteY8156" fmla="*/ 1789352 h 2922588"/>
                <a:gd name="connsiteX8157" fmla="*/ 1441993 w 5984876"/>
                <a:gd name="connsiteY8157" fmla="*/ 1788039 h 2922588"/>
                <a:gd name="connsiteX8158" fmla="*/ 1441451 w 5984876"/>
                <a:gd name="connsiteY8158" fmla="*/ 1786732 h 2922588"/>
                <a:gd name="connsiteX8159" fmla="*/ 1450983 w 5984876"/>
                <a:gd name="connsiteY8159" fmla="*/ 1763720 h 2922588"/>
                <a:gd name="connsiteX8160" fmla="*/ 1452564 w 5984876"/>
                <a:gd name="connsiteY8160" fmla="*/ 1763064 h 2922588"/>
                <a:gd name="connsiteX8161" fmla="*/ 1450976 w 5984876"/>
                <a:gd name="connsiteY8161" fmla="*/ 1758950 h 2922588"/>
                <a:gd name="connsiteX8162" fmla="*/ 1460508 w 5984876"/>
                <a:gd name="connsiteY8162" fmla="*/ 1734254 h 2922588"/>
                <a:gd name="connsiteX8163" fmla="*/ 1464275 w 5984876"/>
                <a:gd name="connsiteY8163" fmla="*/ 1732579 h 2922588"/>
                <a:gd name="connsiteX8164" fmla="*/ 1463676 w 5984876"/>
                <a:gd name="connsiteY8164" fmla="*/ 1731169 h 2922588"/>
                <a:gd name="connsiteX8165" fmla="*/ 1473440 w 5984876"/>
                <a:gd name="connsiteY8165" fmla="*/ 1708157 h 2922588"/>
                <a:gd name="connsiteX8166" fmla="*/ 1478433 w 5984876"/>
                <a:gd name="connsiteY8166" fmla="*/ 1706138 h 2922588"/>
                <a:gd name="connsiteX8167" fmla="*/ 1477963 w 5984876"/>
                <a:gd name="connsiteY8167" fmla="*/ 1704975 h 2922588"/>
                <a:gd name="connsiteX8168" fmla="*/ 1487495 w 5984876"/>
                <a:gd name="connsiteY8168" fmla="*/ 1681401 h 2922588"/>
                <a:gd name="connsiteX8169" fmla="*/ 1488412 w 5984876"/>
                <a:gd name="connsiteY8169" fmla="*/ 1681012 h 2922588"/>
                <a:gd name="connsiteX8170" fmla="*/ 1487488 w 5984876"/>
                <a:gd name="connsiteY8170" fmla="*/ 1678781 h 2922588"/>
                <a:gd name="connsiteX8171" fmla="*/ 1497020 w 5984876"/>
                <a:gd name="connsiteY8171" fmla="*/ 1655769 h 2922588"/>
                <a:gd name="connsiteX8172" fmla="*/ 1500835 w 5984876"/>
                <a:gd name="connsiteY8172" fmla="*/ 1654188 h 2922588"/>
                <a:gd name="connsiteX8173" fmla="*/ 1500188 w 5984876"/>
                <a:gd name="connsiteY8173" fmla="*/ 1652588 h 2922588"/>
                <a:gd name="connsiteX8174" fmla="*/ 1509720 w 5984876"/>
                <a:gd name="connsiteY8174" fmla="*/ 1629014 h 2922588"/>
                <a:gd name="connsiteX8175" fmla="*/ 1513347 w 5984876"/>
                <a:gd name="connsiteY8175" fmla="*/ 1627475 h 2922588"/>
                <a:gd name="connsiteX8176" fmla="*/ 1512888 w 5984876"/>
                <a:gd name="connsiteY8176" fmla="*/ 1626394 h 2922588"/>
                <a:gd name="connsiteX8177" fmla="*/ 1522652 w 5984876"/>
                <a:gd name="connsiteY8177" fmla="*/ 1603382 h 2922588"/>
                <a:gd name="connsiteX8178" fmla="*/ 1527646 w 5984876"/>
                <a:gd name="connsiteY8178" fmla="*/ 1601362 h 2922588"/>
                <a:gd name="connsiteX8179" fmla="*/ 1527176 w 5984876"/>
                <a:gd name="connsiteY8179" fmla="*/ 1600200 h 2922588"/>
                <a:gd name="connsiteX8180" fmla="*/ 1536708 w 5984876"/>
                <a:gd name="connsiteY8180" fmla="*/ 1576626 h 2922588"/>
                <a:gd name="connsiteX8181" fmla="*/ 1540023 w 5984876"/>
                <a:gd name="connsiteY8181" fmla="*/ 1575219 h 2922588"/>
                <a:gd name="connsiteX8182" fmla="*/ 1549407 w 5984876"/>
                <a:gd name="connsiteY8182" fmla="*/ 1551460 h 2922588"/>
                <a:gd name="connsiteX8183" fmla="*/ 1553019 w 5984876"/>
                <a:gd name="connsiteY8183" fmla="*/ 1549891 h 2922588"/>
                <a:gd name="connsiteX8184" fmla="*/ 1562107 w 5984876"/>
                <a:gd name="connsiteY8184" fmla="*/ 1527414 h 2922588"/>
                <a:gd name="connsiteX8185" fmla="*/ 1565734 w 5984876"/>
                <a:gd name="connsiteY8185" fmla="*/ 1525875 h 2922588"/>
                <a:gd name="connsiteX8186" fmla="*/ 1565275 w 5984876"/>
                <a:gd name="connsiteY8186" fmla="*/ 1524794 h 2922588"/>
                <a:gd name="connsiteX8187" fmla="*/ 1575039 w 5984876"/>
                <a:gd name="connsiteY8187" fmla="*/ 1501782 h 2922588"/>
                <a:gd name="connsiteX8188" fmla="*/ 1579769 w 5984876"/>
                <a:gd name="connsiteY8188" fmla="*/ 1499869 h 2922588"/>
                <a:gd name="connsiteX8189" fmla="*/ 1579563 w 5984876"/>
                <a:gd name="connsiteY8189" fmla="*/ 1499394 h 2922588"/>
                <a:gd name="connsiteX8190" fmla="*/ 1589560 w 5984876"/>
                <a:gd name="connsiteY8190" fmla="*/ 1476382 h 2922588"/>
                <a:gd name="connsiteX8191" fmla="*/ 1596192 w 5984876"/>
                <a:gd name="connsiteY8191" fmla="*/ 1473762 h 2922588"/>
                <a:gd name="connsiteX8192" fmla="*/ 1604970 w 5984876"/>
                <a:gd name="connsiteY8192" fmla="*/ 1452570 h 2922588"/>
                <a:gd name="connsiteX8193" fmla="*/ 1608518 w 5984876"/>
                <a:gd name="connsiteY8193" fmla="*/ 1451100 h 2922588"/>
                <a:gd name="connsiteX8194" fmla="*/ 1608138 w 5984876"/>
                <a:gd name="connsiteY8194" fmla="*/ 1450182 h 2922588"/>
                <a:gd name="connsiteX8195" fmla="*/ 1617670 w 5984876"/>
                <a:gd name="connsiteY8195" fmla="*/ 1427170 h 2922588"/>
                <a:gd name="connsiteX8196" fmla="*/ 1624500 w 5984876"/>
                <a:gd name="connsiteY8196" fmla="*/ 1424341 h 2922588"/>
                <a:gd name="connsiteX8197" fmla="*/ 1624013 w 5984876"/>
                <a:gd name="connsiteY8197" fmla="*/ 1423194 h 2922588"/>
                <a:gd name="connsiteX8198" fmla="*/ 1633777 w 5984876"/>
                <a:gd name="connsiteY8198" fmla="*/ 1400182 h 2922588"/>
                <a:gd name="connsiteX8199" fmla="*/ 1639601 w 5984876"/>
                <a:gd name="connsiteY8199" fmla="*/ 1397827 h 2922588"/>
                <a:gd name="connsiteX8200" fmla="*/ 1647832 w 5984876"/>
                <a:gd name="connsiteY8200" fmla="*/ 1377957 h 2922588"/>
                <a:gd name="connsiteX8201" fmla="*/ 1654652 w 5984876"/>
                <a:gd name="connsiteY8201" fmla="*/ 1375132 h 2922588"/>
                <a:gd name="connsiteX8202" fmla="*/ 1654175 w 5984876"/>
                <a:gd name="connsiteY8202" fmla="*/ 1373981 h 2922588"/>
                <a:gd name="connsiteX8203" fmla="*/ 1663707 w 5984876"/>
                <a:gd name="connsiteY8203" fmla="*/ 1350969 h 2922588"/>
                <a:gd name="connsiteX8204" fmla="*/ 1671808 w 5984876"/>
                <a:gd name="connsiteY8204" fmla="*/ 1347613 h 2922588"/>
                <a:gd name="connsiteX8205" fmla="*/ 1679814 w 5984876"/>
                <a:gd name="connsiteY8205" fmla="*/ 1328744 h 2922588"/>
                <a:gd name="connsiteX8206" fmla="*/ 1684446 w 5984876"/>
                <a:gd name="connsiteY8206" fmla="*/ 1326871 h 2922588"/>
                <a:gd name="connsiteX8207" fmla="*/ 1693870 w 5984876"/>
                <a:gd name="connsiteY8207" fmla="*/ 1302454 h 2922588"/>
                <a:gd name="connsiteX8208" fmla="*/ 1701690 w 5984876"/>
                <a:gd name="connsiteY8208" fmla="*/ 1298978 h 2922588"/>
                <a:gd name="connsiteX8209" fmla="*/ 1709745 w 5984876"/>
                <a:gd name="connsiteY8209" fmla="*/ 1279532 h 2922588"/>
                <a:gd name="connsiteX8210" fmla="*/ 1717361 w 5984876"/>
                <a:gd name="connsiteY8210" fmla="*/ 1276377 h 2922588"/>
                <a:gd name="connsiteX8211" fmla="*/ 1725620 w 5984876"/>
                <a:gd name="connsiteY8211" fmla="*/ 1255951 h 2922588"/>
                <a:gd name="connsiteX8212" fmla="*/ 1735520 w 5984876"/>
                <a:gd name="connsiteY8212" fmla="*/ 1251750 h 2922588"/>
                <a:gd name="connsiteX8213" fmla="*/ 1743082 w 5984876"/>
                <a:gd name="connsiteY8213" fmla="*/ 1233495 h 2922588"/>
                <a:gd name="connsiteX8214" fmla="*/ 1751132 w 5984876"/>
                <a:gd name="connsiteY8214" fmla="*/ 1230160 h 2922588"/>
                <a:gd name="connsiteX8215" fmla="*/ 1758957 w 5984876"/>
                <a:gd name="connsiteY8215" fmla="*/ 1211270 h 2922588"/>
                <a:gd name="connsiteX8216" fmla="*/ 1765413 w 5984876"/>
                <a:gd name="connsiteY8216" fmla="*/ 1208595 h 2922588"/>
                <a:gd name="connsiteX8217" fmla="*/ 1774832 w 5984876"/>
                <a:gd name="connsiteY8217" fmla="*/ 1184747 h 2922588"/>
                <a:gd name="connsiteX8218" fmla="*/ 1788538 w 5984876"/>
                <a:gd name="connsiteY8218" fmla="*/ 1178793 h 2922588"/>
                <a:gd name="connsiteX8219" fmla="*/ 1795470 w 5984876"/>
                <a:gd name="connsiteY8219" fmla="*/ 1162057 h 2922588"/>
                <a:gd name="connsiteX8220" fmla="*/ 1802727 w 5984876"/>
                <a:gd name="connsiteY8220" fmla="*/ 1159051 h 2922588"/>
                <a:gd name="connsiteX8221" fmla="*/ 1811345 w 5984876"/>
                <a:gd name="connsiteY8221" fmla="*/ 1138245 h 2922588"/>
                <a:gd name="connsiteX8222" fmla="*/ 1820050 w 5984876"/>
                <a:gd name="connsiteY8222" fmla="*/ 1134639 h 2922588"/>
                <a:gd name="connsiteX8223" fmla="*/ 1827220 w 5984876"/>
                <a:gd name="connsiteY8223" fmla="*/ 1116485 h 2922588"/>
                <a:gd name="connsiteX8224" fmla="*/ 1841079 w 5984876"/>
                <a:gd name="connsiteY8224" fmla="*/ 1110464 h 2922588"/>
                <a:gd name="connsiteX8225" fmla="*/ 1847857 w 5984876"/>
                <a:gd name="connsiteY8225" fmla="*/ 1092904 h 2922588"/>
                <a:gd name="connsiteX8226" fmla="*/ 1857289 w 5984876"/>
                <a:gd name="connsiteY8226" fmla="*/ 1088711 h 2922588"/>
                <a:gd name="connsiteX8227" fmla="*/ 1863732 w 5984876"/>
                <a:gd name="connsiteY8227" fmla="*/ 1073157 h 2922588"/>
                <a:gd name="connsiteX8228" fmla="*/ 1875218 w 5984876"/>
                <a:gd name="connsiteY8228" fmla="*/ 1068399 h 2922588"/>
                <a:gd name="connsiteX8229" fmla="*/ 1883014 w 5984876"/>
                <a:gd name="connsiteY8229" fmla="*/ 1049577 h 2922588"/>
                <a:gd name="connsiteX8230" fmla="*/ 1892585 w 5984876"/>
                <a:gd name="connsiteY8230" fmla="*/ 1045613 h 2922588"/>
                <a:gd name="connsiteX8231" fmla="*/ 1900245 w 5984876"/>
                <a:gd name="connsiteY8231" fmla="*/ 1027120 h 2922588"/>
                <a:gd name="connsiteX8232" fmla="*/ 1912746 w 5984876"/>
                <a:gd name="connsiteY8232" fmla="*/ 1021942 h 2922588"/>
                <a:gd name="connsiteX8233" fmla="*/ 1919295 w 5984876"/>
                <a:gd name="connsiteY8233" fmla="*/ 1005360 h 2922588"/>
                <a:gd name="connsiteX8234" fmla="*/ 1931957 w 5984876"/>
                <a:gd name="connsiteY8234" fmla="*/ 999859 h 2922588"/>
                <a:gd name="connsiteX8235" fmla="*/ 1938577 w 5984876"/>
                <a:gd name="connsiteY8235" fmla="*/ 984257 h 2922588"/>
                <a:gd name="connsiteX8236" fmla="*/ 1948330 w 5984876"/>
                <a:gd name="connsiteY8236" fmla="*/ 980313 h 2922588"/>
                <a:gd name="connsiteX8237" fmla="*/ 1956272 w 5984876"/>
                <a:gd name="connsiteY8237" fmla="*/ 962032 h 2922588"/>
                <a:gd name="connsiteX8238" fmla="*/ 1968570 w 5984876"/>
                <a:gd name="connsiteY8238" fmla="*/ 957175 h 2922588"/>
                <a:gd name="connsiteX8239" fmla="*/ 1974857 w 5984876"/>
                <a:gd name="connsiteY8239" fmla="*/ 941626 h 2922588"/>
                <a:gd name="connsiteX8240" fmla="*/ 1986752 w 5984876"/>
                <a:gd name="connsiteY8240" fmla="*/ 936579 h 2922588"/>
                <a:gd name="connsiteX8241" fmla="*/ 1994139 w 5984876"/>
                <a:gd name="connsiteY8241" fmla="*/ 919169 h 2922588"/>
                <a:gd name="connsiteX8242" fmla="*/ 2009172 w 5984876"/>
                <a:gd name="connsiteY8242" fmla="*/ 913090 h 2922588"/>
                <a:gd name="connsiteX8243" fmla="*/ 2014545 w 5984876"/>
                <a:gd name="connsiteY8243" fmla="*/ 900119 h 2922588"/>
                <a:gd name="connsiteX8244" fmla="*/ 2027222 w 5984876"/>
                <a:gd name="connsiteY8244" fmla="*/ 894868 h 2922588"/>
                <a:gd name="connsiteX8245" fmla="*/ 2033595 w 5984876"/>
                <a:gd name="connsiteY8245" fmla="*/ 879482 h 2922588"/>
                <a:gd name="connsiteX8246" fmla="*/ 2048187 w 5984876"/>
                <a:gd name="connsiteY8246" fmla="*/ 873437 h 2922588"/>
                <a:gd name="connsiteX8247" fmla="*/ 2054697 w 5984876"/>
                <a:gd name="connsiteY8247" fmla="*/ 857722 h 2922588"/>
                <a:gd name="connsiteX8248" fmla="*/ 2070698 w 5984876"/>
                <a:gd name="connsiteY8248" fmla="*/ 851094 h 2922588"/>
                <a:gd name="connsiteX8249" fmla="*/ 2076457 w 5984876"/>
                <a:gd name="connsiteY8249" fmla="*/ 836851 h 2922588"/>
                <a:gd name="connsiteX8250" fmla="*/ 2089995 w 5984876"/>
                <a:gd name="connsiteY8250" fmla="*/ 831107 h 2922588"/>
                <a:gd name="connsiteX8251" fmla="*/ 2095739 w 5984876"/>
                <a:gd name="connsiteY8251" fmla="*/ 817569 h 2922588"/>
                <a:gd name="connsiteX8252" fmla="*/ 2110772 w 5984876"/>
                <a:gd name="connsiteY8252" fmla="*/ 811490 h 2922588"/>
                <a:gd name="connsiteX8253" fmla="*/ 2116145 w 5984876"/>
                <a:gd name="connsiteY8253" fmla="*/ 798519 h 2922588"/>
                <a:gd name="connsiteX8254" fmla="*/ 2129321 w 5984876"/>
                <a:gd name="connsiteY8254" fmla="*/ 793061 h 2922588"/>
                <a:gd name="connsiteX8255" fmla="*/ 2135660 w 5984876"/>
                <a:gd name="connsiteY8255" fmla="*/ 778114 h 2922588"/>
                <a:gd name="connsiteX8256" fmla="*/ 2154112 w 5984876"/>
                <a:gd name="connsiteY8256" fmla="*/ 770649 h 2922588"/>
                <a:gd name="connsiteX8257" fmla="*/ 2159007 w 5984876"/>
                <a:gd name="connsiteY8257" fmla="*/ 758832 h 2922588"/>
                <a:gd name="connsiteX8258" fmla="*/ 2172712 w 5984876"/>
                <a:gd name="connsiteY8258" fmla="*/ 753155 h 2922588"/>
                <a:gd name="connsiteX8259" fmla="*/ 2174285 w 5984876"/>
                <a:gd name="connsiteY8259" fmla="*/ 749535 h 2922588"/>
                <a:gd name="connsiteX8260" fmla="*/ 2157576 w 5984876"/>
                <a:gd name="connsiteY8260" fmla="*/ 756456 h 2922588"/>
                <a:gd name="connsiteX8261" fmla="*/ 2152644 w 5984876"/>
                <a:gd name="connsiteY8261" fmla="*/ 769233 h 2922588"/>
                <a:gd name="connsiteX8262" fmla="*/ 2135763 w 5984876"/>
                <a:gd name="connsiteY8262" fmla="*/ 776737 h 2922588"/>
                <a:gd name="connsiteX8263" fmla="*/ 2132006 w 5984876"/>
                <a:gd name="connsiteY8263" fmla="*/ 785806 h 2922588"/>
                <a:gd name="connsiteX8264" fmla="*/ 2114703 w 5984876"/>
                <a:gd name="connsiteY8264" fmla="*/ 792973 h 2922588"/>
                <a:gd name="connsiteX8265" fmla="*/ 2109781 w 5984876"/>
                <a:gd name="connsiteY8265" fmla="*/ 804856 h 2922588"/>
                <a:gd name="connsiteX8266" fmla="*/ 2096709 w 5984876"/>
                <a:gd name="connsiteY8266" fmla="*/ 810271 h 2922588"/>
                <a:gd name="connsiteX8267" fmla="*/ 2090499 w 5984876"/>
                <a:gd name="connsiteY8267" fmla="*/ 825261 h 2922588"/>
                <a:gd name="connsiteX8268" fmla="*/ 2075265 w 5984876"/>
                <a:gd name="connsiteY8268" fmla="*/ 831572 h 2922588"/>
                <a:gd name="connsiteX8269" fmla="*/ 2069630 w 5984876"/>
                <a:gd name="connsiteY8269" fmla="*/ 844543 h 2922588"/>
                <a:gd name="connsiteX8270" fmla="*/ 2053047 w 5984876"/>
                <a:gd name="connsiteY8270" fmla="*/ 851092 h 2922588"/>
                <a:gd name="connsiteX8271" fmla="*/ 2047869 w 5984876"/>
                <a:gd name="connsiteY8271" fmla="*/ 863593 h 2922588"/>
                <a:gd name="connsiteX8272" fmla="*/ 2032990 w 5984876"/>
                <a:gd name="connsiteY8272" fmla="*/ 869756 h 2922588"/>
                <a:gd name="connsiteX8273" fmla="*/ 2027231 w 5984876"/>
                <a:gd name="connsiteY8273" fmla="*/ 883998 h 2922588"/>
                <a:gd name="connsiteX8274" fmla="*/ 2014781 w 5984876"/>
                <a:gd name="connsiteY8274" fmla="*/ 889281 h 2922588"/>
                <a:gd name="connsiteX8275" fmla="*/ 2008181 w 5984876"/>
                <a:gd name="connsiteY8275" fmla="*/ 905992 h 2922588"/>
                <a:gd name="connsiteX8276" fmla="*/ 1994693 w 5984876"/>
                <a:gd name="connsiteY8276" fmla="*/ 911851 h 2922588"/>
                <a:gd name="connsiteX8277" fmla="*/ 1988899 w 5984876"/>
                <a:gd name="connsiteY8277" fmla="*/ 925506 h 2922588"/>
                <a:gd name="connsiteX8278" fmla="*/ 1974657 w 5984876"/>
                <a:gd name="connsiteY8278" fmla="*/ 931265 h 2922588"/>
                <a:gd name="connsiteX8279" fmla="*/ 1968494 w 5984876"/>
                <a:gd name="connsiteY8279" fmla="*/ 946143 h 2922588"/>
                <a:gd name="connsiteX8280" fmla="*/ 1955024 w 5984876"/>
                <a:gd name="connsiteY8280" fmla="*/ 951723 h 2922588"/>
                <a:gd name="connsiteX8281" fmla="*/ 1949444 w 5984876"/>
                <a:gd name="connsiteY8281" fmla="*/ 965193 h 2922588"/>
                <a:gd name="connsiteX8282" fmla="*/ 1937958 w 5984876"/>
                <a:gd name="connsiteY8282" fmla="*/ 969951 h 2922588"/>
                <a:gd name="connsiteX8283" fmla="*/ 1930161 w 5984876"/>
                <a:gd name="connsiteY8283" fmla="*/ 988773 h 2922588"/>
                <a:gd name="connsiteX8284" fmla="*/ 1915171 w 5984876"/>
                <a:gd name="connsiteY8284" fmla="*/ 994983 h 2922588"/>
                <a:gd name="connsiteX8285" fmla="*/ 1909756 w 5984876"/>
                <a:gd name="connsiteY8285" fmla="*/ 1008056 h 2922588"/>
                <a:gd name="connsiteX8286" fmla="*/ 1897804 w 5984876"/>
                <a:gd name="connsiteY8286" fmla="*/ 1013007 h 2922588"/>
                <a:gd name="connsiteX8287" fmla="*/ 1890474 w 5984876"/>
                <a:gd name="connsiteY8287" fmla="*/ 1030281 h 2922588"/>
                <a:gd name="connsiteX8288" fmla="*/ 1877165 w 5984876"/>
                <a:gd name="connsiteY8288" fmla="*/ 1035663 h 2922588"/>
                <a:gd name="connsiteX8289" fmla="*/ 1870069 w 5984876"/>
                <a:gd name="connsiteY8289" fmla="*/ 1053630 h 2922588"/>
                <a:gd name="connsiteX8290" fmla="*/ 1860567 w 5984876"/>
                <a:gd name="connsiteY8290" fmla="*/ 1057758 h 2922588"/>
                <a:gd name="connsiteX8291" fmla="*/ 1854194 w 5984876"/>
                <a:gd name="connsiteY8291" fmla="*/ 1073144 h 2922588"/>
                <a:gd name="connsiteX8292" fmla="*/ 1842708 w 5984876"/>
                <a:gd name="connsiteY8292" fmla="*/ 1077902 h 2922588"/>
                <a:gd name="connsiteX8293" fmla="*/ 1834911 w 5984876"/>
                <a:gd name="connsiteY8293" fmla="*/ 1096724 h 2922588"/>
                <a:gd name="connsiteX8294" fmla="*/ 1821508 w 5984876"/>
                <a:gd name="connsiteY8294" fmla="*/ 1102276 h 2922588"/>
                <a:gd name="connsiteX8295" fmla="*/ 1814506 w 5984876"/>
                <a:gd name="connsiteY8295" fmla="*/ 1119181 h 2922588"/>
                <a:gd name="connsiteX8296" fmla="*/ 1806229 w 5984876"/>
                <a:gd name="connsiteY8296" fmla="*/ 1122609 h 2922588"/>
                <a:gd name="connsiteX8297" fmla="*/ 1798631 w 5984876"/>
                <a:gd name="connsiteY8297" fmla="*/ 1142296 h 2922588"/>
                <a:gd name="connsiteX8298" fmla="*/ 1789940 w 5984876"/>
                <a:gd name="connsiteY8298" fmla="*/ 1146159 h 2922588"/>
                <a:gd name="connsiteX8299" fmla="*/ 1782059 w 5984876"/>
                <a:gd name="connsiteY8299" fmla="*/ 1164755 h 2922588"/>
                <a:gd name="connsiteX8300" fmla="*/ 1767813 w 5984876"/>
                <a:gd name="connsiteY8300" fmla="*/ 1170522 h 2922588"/>
                <a:gd name="connsiteX8301" fmla="*/ 1762119 w 5984876"/>
                <a:gd name="connsiteY8301" fmla="*/ 1184269 h 2922588"/>
                <a:gd name="connsiteX8302" fmla="*/ 1754862 w 5984876"/>
                <a:gd name="connsiteY8302" fmla="*/ 1187275 h 2922588"/>
                <a:gd name="connsiteX8303" fmla="*/ 1746244 w 5984876"/>
                <a:gd name="connsiteY8303" fmla="*/ 1208081 h 2922588"/>
                <a:gd name="connsiteX8304" fmla="*/ 1739013 w 5984876"/>
                <a:gd name="connsiteY8304" fmla="*/ 1211076 h 2922588"/>
                <a:gd name="connsiteX8305" fmla="*/ 1730136 w 5984876"/>
                <a:gd name="connsiteY8305" fmla="*/ 1233017 h 2922588"/>
                <a:gd name="connsiteX8306" fmla="*/ 1721433 w 5984876"/>
                <a:gd name="connsiteY8306" fmla="*/ 1236708 h 2922588"/>
                <a:gd name="connsiteX8307" fmla="*/ 1712906 w 5984876"/>
                <a:gd name="connsiteY8307" fmla="*/ 1257294 h 2922588"/>
                <a:gd name="connsiteX8308" fmla="*/ 1704755 w 5984876"/>
                <a:gd name="connsiteY8308" fmla="*/ 1260670 h 2922588"/>
                <a:gd name="connsiteX8309" fmla="*/ 1696567 w 5984876"/>
                <a:gd name="connsiteY8309" fmla="*/ 1279519 h 2922588"/>
                <a:gd name="connsiteX8310" fmla="*/ 1689475 w 5984876"/>
                <a:gd name="connsiteY8310" fmla="*/ 1282320 h 2922588"/>
                <a:gd name="connsiteX8311" fmla="*/ 1680459 w 5984876"/>
                <a:gd name="connsiteY8311" fmla="*/ 1303098 h 2922588"/>
                <a:gd name="connsiteX8312" fmla="*/ 1671535 w 5984876"/>
                <a:gd name="connsiteY8312" fmla="*/ 1306627 h 2922588"/>
                <a:gd name="connsiteX8313" fmla="*/ 1663694 w 5984876"/>
                <a:gd name="connsiteY8313" fmla="*/ 1325556 h 2922588"/>
                <a:gd name="connsiteX8314" fmla="*/ 1656876 w 5984876"/>
                <a:gd name="connsiteY8314" fmla="*/ 1328380 h 2922588"/>
                <a:gd name="connsiteX8315" fmla="*/ 1647819 w 5984876"/>
                <a:gd name="connsiteY8315" fmla="*/ 1351846 h 2922588"/>
                <a:gd name="connsiteX8316" fmla="*/ 1639954 w 5984876"/>
                <a:gd name="connsiteY8316" fmla="*/ 1355342 h 2922588"/>
                <a:gd name="connsiteX8317" fmla="*/ 1631711 w 5984876"/>
                <a:gd name="connsiteY8317" fmla="*/ 1374768 h 2922588"/>
                <a:gd name="connsiteX8318" fmla="*/ 1622073 w 5984876"/>
                <a:gd name="connsiteY8318" fmla="*/ 1378665 h 2922588"/>
                <a:gd name="connsiteX8319" fmla="*/ 1614481 w 5984876"/>
                <a:gd name="connsiteY8319" fmla="*/ 1396993 h 2922588"/>
                <a:gd name="connsiteX8320" fmla="*/ 1610371 w 5984876"/>
                <a:gd name="connsiteY8320" fmla="*/ 1398695 h 2922588"/>
                <a:gd name="connsiteX8321" fmla="*/ 1611313 w 5984876"/>
                <a:gd name="connsiteY8321" fmla="*/ 1400969 h 2922588"/>
                <a:gd name="connsiteX8322" fmla="*/ 1601781 w 5984876"/>
                <a:gd name="connsiteY8322" fmla="*/ 1423981 h 2922588"/>
                <a:gd name="connsiteX8323" fmla="*/ 1593731 w 5984876"/>
                <a:gd name="connsiteY8323" fmla="*/ 1427316 h 2922588"/>
                <a:gd name="connsiteX8324" fmla="*/ 1585906 w 5984876"/>
                <a:gd name="connsiteY8324" fmla="*/ 1446206 h 2922588"/>
                <a:gd name="connsiteX8325" fmla="*/ 1581778 w 5984876"/>
                <a:gd name="connsiteY8325" fmla="*/ 1447916 h 2922588"/>
                <a:gd name="connsiteX8326" fmla="*/ 1582739 w 5984876"/>
                <a:gd name="connsiteY8326" fmla="*/ 1450182 h 2922588"/>
                <a:gd name="connsiteX8327" fmla="*/ 1572974 w 5984876"/>
                <a:gd name="connsiteY8327" fmla="*/ 1473194 h 2922588"/>
                <a:gd name="connsiteX8328" fmla="*/ 1564915 w 5984876"/>
                <a:gd name="connsiteY8328" fmla="*/ 1476453 h 2922588"/>
                <a:gd name="connsiteX8329" fmla="*/ 1555744 w 5984876"/>
                <a:gd name="connsiteY8329" fmla="*/ 1498594 h 2922588"/>
                <a:gd name="connsiteX8330" fmla="*/ 1552320 w 5984876"/>
                <a:gd name="connsiteY8330" fmla="*/ 1500012 h 2922588"/>
                <a:gd name="connsiteX8331" fmla="*/ 1543044 w 5984876"/>
                <a:gd name="connsiteY8331" fmla="*/ 1522406 h 2922588"/>
                <a:gd name="connsiteX8332" fmla="*/ 1539496 w 5984876"/>
                <a:gd name="connsiteY8332" fmla="*/ 1523876 h 2922588"/>
                <a:gd name="connsiteX8333" fmla="*/ 1539876 w 5984876"/>
                <a:gd name="connsiteY8333" fmla="*/ 1524794 h 2922588"/>
                <a:gd name="connsiteX8334" fmla="*/ 1530344 w 5984876"/>
                <a:gd name="connsiteY8334" fmla="*/ 1547806 h 2922588"/>
                <a:gd name="connsiteX8335" fmla="*/ 1522363 w 5984876"/>
                <a:gd name="connsiteY8335" fmla="*/ 1551112 h 2922588"/>
                <a:gd name="connsiteX8336" fmla="*/ 1512881 w 5984876"/>
                <a:gd name="connsiteY8336" fmla="*/ 1574561 h 2922588"/>
                <a:gd name="connsiteX8337" fmla="*/ 1509565 w 5984876"/>
                <a:gd name="connsiteY8337" fmla="*/ 1575968 h 2922588"/>
                <a:gd name="connsiteX8338" fmla="*/ 1500181 w 5984876"/>
                <a:gd name="connsiteY8338" fmla="*/ 1599730 h 2922588"/>
                <a:gd name="connsiteX8339" fmla="*/ 1496570 w 5984876"/>
                <a:gd name="connsiteY8339" fmla="*/ 1601299 h 2922588"/>
                <a:gd name="connsiteX8340" fmla="*/ 1487482 w 5984876"/>
                <a:gd name="connsiteY8340" fmla="*/ 1623773 h 2922588"/>
                <a:gd name="connsiteX8341" fmla="*/ 1483855 w 5984876"/>
                <a:gd name="connsiteY8341" fmla="*/ 1625312 h 2922588"/>
                <a:gd name="connsiteX8342" fmla="*/ 1484314 w 5984876"/>
                <a:gd name="connsiteY8342" fmla="*/ 1626394 h 2922588"/>
                <a:gd name="connsiteX8343" fmla="*/ 1474549 w 5984876"/>
                <a:gd name="connsiteY8343" fmla="*/ 1649406 h 2922588"/>
                <a:gd name="connsiteX8344" fmla="*/ 1473578 w 5984876"/>
                <a:gd name="connsiteY8344" fmla="*/ 1649799 h 2922588"/>
                <a:gd name="connsiteX8345" fmla="*/ 1474788 w 5984876"/>
                <a:gd name="connsiteY8345" fmla="*/ 1652588 h 2922588"/>
                <a:gd name="connsiteX8346" fmla="*/ 1464559 w 5984876"/>
                <a:gd name="connsiteY8346" fmla="*/ 1676161 h 2922588"/>
                <a:gd name="connsiteX8347" fmla="*/ 1460140 w 5984876"/>
                <a:gd name="connsiteY8347" fmla="*/ 1677909 h 2922588"/>
                <a:gd name="connsiteX8348" fmla="*/ 1460501 w 5984876"/>
                <a:gd name="connsiteY8348" fmla="*/ 1678781 h 2922588"/>
                <a:gd name="connsiteX8349" fmla="*/ 1450969 w 5984876"/>
                <a:gd name="connsiteY8349" fmla="*/ 1701793 h 2922588"/>
                <a:gd name="connsiteX8350" fmla="*/ 1447153 w 5984876"/>
                <a:gd name="connsiteY8350" fmla="*/ 1703373 h 2922588"/>
                <a:gd name="connsiteX8351" fmla="*/ 1447801 w 5984876"/>
                <a:gd name="connsiteY8351" fmla="*/ 1704975 h 2922588"/>
                <a:gd name="connsiteX8352" fmla="*/ 1438269 w 5984876"/>
                <a:gd name="connsiteY8352" fmla="*/ 1728548 h 2922588"/>
                <a:gd name="connsiteX8353" fmla="*/ 1434643 w 5984876"/>
                <a:gd name="connsiteY8353" fmla="*/ 1730087 h 2922588"/>
                <a:gd name="connsiteX8354" fmla="*/ 1435102 w 5984876"/>
                <a:gd name="connsiteY8354" fmla="*/ 1731169 h 2922588"/>
                <a:gd name="connsiteX8355" fmla="*/ 1425337 w 5984876"/>
                <a:gd name="connsiteY8355" fmla="*/ 1754181 h 2922588"/>
                <a:gd name="connsiteX8356" fmla="*/ 1423918 w 5984876"/>
                <a:gd name="connsiteY8356" fmla="*/ 1754755 h 2922588"/>
                <a:gd name="connsiteX8357" fmla="*/ 1425577 w 5984876"/>
                <a:gd name="connsiteY8357" fmla="*/ 1758950 h 2922588"/>
                <a:gd name="connsiteX8358" fmla="*/ 1415812 w 5984876"/>
                <a:gd name="connsiteY8358" fmla="*/ 1783646 h 2922588"/>
                <a:gd name="connsiteX8359" fmla="*/ 1410895 w 5984876"/>
                <a:gd name="connsiteY8359" fmla="*/ 1785780 h 2922588"/>
                <a:gd name="connsiteX8360" fmla="*/ 1411289 w 5984876"/>
                <a:gd name="connsiteY8360" fmla="*/ 1786732 h 2922588"/>
                <a:gd name="connsiteX8361" fmla="*/ 1401757 w 5984876"/>
                <a:gd name="connsiteY8361" fmla="*/ 1809744 h 2922588"/>
                <a:gd name="connsiteX8362" fmla="*/ 1400661 w 5984876"/>
                <a:gd name="connsiteY8362" fmla="*/ 1810198 h 2922588"/>
                <a:gd name="connsiteX8363" fmla="*/ 1401764 w 5984876"/>
                <a:gd name="connsiteY8363" fmla="*/ 1812926 h 2922588"/>
                <a:gd name="connsiteX8364" fmla="*/ 1392232 w 5984876"/>
                <a:gd name="connsiteY8364" fmla="*/ 1836499 h 2922588"/>
                <a:gd name="connsiteX8365" fmla="*/ 1391278 w 5984876"/>
                <a:gd name="connsiteY8365" fmla="*/ 1836904 h 2922588"/>
                <a:gd name="connsiteX8366" fmla="*/ 1392240 w 5984876"/>
                <a:gd name="connsiteY8366" fmla="*/ 1839119 h 2922588"/>
                <a:gd name="connsiteX8367" fmla="*/ 1382243 w 5984876"/>
                <a:gd name="connsiteY8367" fmla="*/ 1862131 h 2922588"/>
                <a:gd name="connsiteX8368" fmla="*/ 1378273 w 5984876"/>
                <a:gd name="connsiteY8368" fmla="*/ 1863699 h 2922588"/>
                <a:gd name="connsiteX8369" fmla="*/ 1379539 w 5984876"/>
                <a:gd name="connsiteY8369" fmla="*/ 1866900 h 2922588"/>
                <a:gd name="connsiteX8370" fmla="*/ 1369774 w 5984876"/>
                <a:gd name="connsiteY8370" fmla="*/ 1891596 h 2922588"/>
                <a:gd name="connsiteX8371" fmla="*/ 1367548 w 5984876"/>
                <a:gd name="connsiteY8371" fmla="*/ 1892562 h 2922588"/>
                <a:gd name="connsiteX8372" fmla="*/ 1368426 w 5984876"/>
                <a:gd name="connsiteY8372" fmla="*/ 1894682 h 2922588"/>
                <a:gd name="connsiteX8373" fmla="*/ 1358894 w 5984876"/>
                <a:gd name="connsiteY8373" fmla="*/ 1917694 h 2922588"/>
                <a:gd name="connsiteX8374" fmla="*/ 1357798 w 5984876"/>
                <a:gd name="connsiteY8374" fmla="*/ 1918148 h 2922588"/>
                <a:gd name="connsiteX8375" fmla="*/ 1358901 w 5984876"/>
                <a:gd name="connsiteY8375" fmla="*/ 1920875 h 2922588"/>
                <a:gd name="connsiteX8376" fmla="*/ 1349369 w 5984876"/>
                <a:gd name="connsiteY8376" fmla="*/ 1944449 h 2922588"/>
                <a:gd name="connsiteX8377" fmla="*/ 1347333 w 5984876"/>
                <a:gd name="connsiteY8377" fmla="*/ 1945313 h 2922588"/>
                <a:gd name="connsiteX8378" fmla="*/ 1349376 w 5984876"/>
                <a:gd name="connsiteY8378" fmla="*/ 1950244 h 2922588"/>
                <a:gd name="connsiteX8379" fmla="*/ 1339844 w 5984876"/>
                <a:gd name="connsiteY8379" fmla="*/ 1973256 h 2922588"/>
                <a:gd name="connsiteX8380" fmla="*/ 1338445 w 5984876"/>
                <a:gd name="connsiteY8380" fmla="*/ 1973836 h 2922588"/>
                <a:gd name="connsiteX8381" fmla="*/ 1339851 w 5984876"/>
                <a:gd name="connsiteY8381" fmla="*/ 1977231 h 2922588"/>
                <a:gd name="connsiteX8382" fmla="*/ 1330319 w 5984876"/>
                <a:gd name="connsiteY8382" fmla="*/ 2000243 h 2922588"/>
                <a:gd name="connsiteX8383" fmla="*/ 1328317 w 5984876"/>
                <a:gd name="connsiteY8383" fmla="*/ 2001072 h 2922588"/>
                <a:gd name="connsiteX8384" fmla="*/ 1330326 w 5984876"/>
                <a:gd name="connsiteY8384" fmla="*/ 2005806 h 2922588"/>
                <a:gd name="connsiteX8385" fmla="*/ 1321425 w 5984876"/>
                <a:gd name="connsiteY8385" fmla="*/ 2026782 h 2922588"/>
                <a:gd name="connsiteX8386" fmla="*/ 1323976 w 5984876"/>
                <a:gd name="connsiteY8386" fmla="*/ 2032794 h 2922588"/>
                <a:gd name="connsiteX8387" fmla="*/ 1314211 w 5984876"/>
                <a:gd name="connsiteY8387" fmla="*/ 2055806 h 2922588"/>
                <a:gd name="connsiteX8388" fmla="*/ 1311083 w 5984876"/>
                <a:gd name="connsiteY8388" fmla="*/ 2057071 h 2922588"/>
                <a:gd name="connsiteX8389" fmla="*/ 1312863 w 5984876"/>
                <a:gd name="connsiteY8389" fmla="*/ 2061369 h 2922588"/>
                <a:gd name="connsiteX8390" fmla="*/ 1304042 w 5984876"/>
                <a:gd name="connsiteY8390" fmla="*/ 2082664 h 2922588"/>
                <a:gd name="connsiteX8391" fmla="*/ 1306515 w 5984876"/>
                <a:gd name="connsiteY8391" fmla="*/ 2088356 h 2922588"/>
                <a:gd name="connsiteX8392" fmla="*/ 1296518 w 5984876"/>
                <a:gd name="connsiteY8392" fmla="*/ 2111368 h 2922588"/>
                <a:gd name="connsiteX8393" fmla="*/ 1294943 w 5984876"/>
                <a:gd name="connsiteY8393" fmla="*/ 2111990 h 2922588"/>
                <a:gd name="connsiteX8394" fmla="*/ 1296989 w 5984876"/>
                <a:gd name="connsiteY8394" fmla="*/ 2116931 h 2922588"/>
                <a:gd name="connsiteX8395" fmla="*/ 1287567 w 5984876"/>
                <a:gd name="connsiteY8395" fmla="*/ 2139678 h 2922588"/>
                <a:gd name="connsiteX8396" fmla="*/ 1290639 w 5984876"/>
                <a:gd name="connsiteY8396" fmla="*/ 2147094 h 2922588"/>
                <a:gd name="connsiteX8397" fmla="*/ 1281107 w 5984876"/>
                <a:gd name="connsiteY8397" fmla="*/ 2170106 h 2922588"/>
                <a:gd name="connsiteX8398" fmla="*/ 1280269 w 5984876"/>
                <a:gd name="connsiteY8398" fmla="*/ 2170453 h 2922588"/>
                <a:gd name="connsiteX8399" fmla="*/ 1281114 w 5984876"/>
                <a:gd name="connsiteY8399" fmla="*/ 2172494 h 2922588"/>
                <a:gd name="connsiteX8400" fmla="*/ 1271655 w 5984876"/>
                <a:gd name="connsiteY8400" fmla="*/ 2195330 h 2922588"/>
                <a:gd name="connsiteX8401" fmla="*/ 1274764 w 5984876"/>
                <a:gd name="connsiteY8401" fmla="*/ 2202656 h 2922588"/>
                <a:gd name="connsiteX8402" fmla="*/ 1265395 w 5984876"/>
                <a:gd name="connsiteY8402" fmla="*/ 2224736 h 2922588"/>
                <a:gd name="connsiteX8403" fmla="*/ 1268414 w 5984876"/>
                <a:gd name="connsiteY8403" fmla="*/ 2232025 h 2922588"/>
                <a:gd name="connsiteX8404" fmla="*/ 1258649 w 5984876"/>
                <a:gd name="connsiteY8404" fmla="*/ 2255598 h 2922588"/>
                <a:gd name="connsiteX8405" fmla="*/ 1258159 w 5984876"/>
                <a:gd name="connsiteY8405" fmla="*/ 2255801 h 2922588"/>
                <a:gd name="connsiteX8406" fmla="*/ 1260476 w 5984876"/>
                <a:gd name="connsiteY8406" fmla="*/ 2261394 h 2922588"/>
                <a:gd name="connsiteX8407" fmla="*/ 1251254 w 5984876"/>
                <a:gd name="connsiteY8407" fmla="*/ 2283659 h 2922588"/>
                <a:gd name="connsiteX8408" fmla="*/ 1254126 w 5984876"/>
                <a:gd name="connsiteY8408" fmla="*/ 2290763 h 2922588"/>
                <a:gd name="connsiteX8409" fmla="*/ 1245363 w 5984876"/>
                <a:gd name="connsiteY8409" fmla="*/ 2312435 h 2922588"/>
                <a:gd name="connsiteX8410" fmla="*/ 1247776 w 5984876"/>
                <a:gd name="connsiteY8410" fmla="*/ 2318545 h 2922588"/>
                <a:gd name="connsiteX8411" fmla="*/ 1238900 w 5984876"/>
                <a:gd name="connsiteY8411" fmla="*/ 2341020 h 2922588"/>
                <a:gd name="connsiteX8412" fmla="*/ 1241426 w 5984876"/>
                <a:gd name="connsiteY8412" fmla="*/ 2347119 h 2922588"/>
                <a:gd name="connsiteX8413" fmla="*/ 1233920 w 5984876"/>
                <a:gd name="connsiteY8413" fmla="*/ 2365239 h 2922588"/>
                <a:gd name="connsiteX8414" fmla="*/ 1238251 w 5984876"/>
                <a:gd name="connsiteY8414" fmla="*/ 2375694 h 2922588"/>
                <a:gd name="connsiteX8415" fmla="*/ 1228829 w 5984876"/>
                <a:gd name="connsiteY8415" fmla="*/ 2398441 h 2922588"/>
                <a:gd name="connsiteX8416" fmla="*/ 1231901 w 5984876"/>
                <a:gd name="connsiteY8416" fmla="*/ 2405857 h 2922588"/>
                <a:gd name="connsiteX8417" fmla="*/ 1224344 w 5984876"/>
                <a:gd name="connsiteY8417" fmla="*/ 2424102 h 2922588"/>
                <a:gd name="connsiteX8418" fmla="*/ 1228727 w 5984876"/>
                <a:gd name="connsiteY8418" fmla="*/ 2434432 h 2922588"/>
                <a:gd name="connsiteX8419" fmla="*/ 1218962 w 5984876"/>
                <a:gd name="connsiteY8419" fmla="*/ 2457444 h 2922588"/>
                <a:gd name="connsiteX8420" fmla="*/ 1218858 w 5984876"/>
                <a:gd name="connsiteY8420" fmla="*/ 2457486 h 2922588"/>
                <a:gd name="connsiteX8421" fmla="*/ 1222376 w 5984876"/>
                <a:gd name="connsiteY8421" fmla="*/ 2466182 h 2922588"/>
                <a:gd name="connsiteX8422" fmla="*/ 1214898 w 5984876"/>
                <a:gd name="connsiteY8422" fmla="*/ 2484666 h 2922588"/>
                <a:gd name="connsiteX8423" fmla="*/ 1219201 w 5984876"/>
                <a:gd name="connsiteY8423" fmla="*/ 2495550 h 2922588"/>
                <a:gd name="connsiteX8424" fmla="*/ 1211334 w 5984876"/>
                <a:gd name="connsiteY8424" fmla="*/ 2515447 h 2922588"/>
                <a:gd name="connsiteX8425" fmla="*/ 1216026 w 5984876"/>
                <a:gd name="connsiteY8425" fmla="*/ 2526506 h 2922588"/>
                <a:gd name="connsiteX8426" fmla="*/ 1207415 w 5984876"/>
                <a:gd name="connsiteY8426" fmla="*/ 2546799 h 2922588"/>
                <a:gd name="connsiteX8427" fmla="*/ 1211264 w 5984876"/>
                <a:gd name="connsiteY8427" fmla="*/ 2555875 h 2922588"/>
                <a:gd name="connsiteX8428" fmla="*/ 1203393 w 5984876"/>
                <a:gd name="connsiteY8428" fmla="*/ 2574434 h 2922588"/>
                <a:gd name="connsiteX8429" fmla="*/ 1208089 w 5984876"/>
                <a:gd name="connsiteY8429" fmla="*/ 2585244 h 2922588"/>
                <a:gd name="connsiteX8430" fmla="*/ 1200068 w 5984876"/>
                <a:gd name="connsiteY8430" fmla="*/ 2603708 h 2922588"/>
                <a:gd name="connsiteX8431" fmla="*/ 1204913 w 5984876"/>
                <a:gd name="connsiteY8431" fmla="*/ 2615406 h 2922588"/>
                <a:gd name="connsiteX8432" fmla="*/ 1197407 w 5984876"/>
                <a:gd name="connsiteY8432" fmla="*/ 2633526 h 2922588"/>
                <a:gd name="connsiteX8433" fmla="*/ 1201738 w 5984876"/>
                <a:gd name="connsiteY8433" fmla="*/ 2643981 h 2922588"/>
                <a:gd name="connsiteX8434" fmla="*/ 1193246 w 5984876"/>
                <a:gd name="connsiteY8434" fmla="*/ 2664482 h 2922588"/>
                <a:gd name="connsiteX8435" fmla="*/ 1198563 w 5984876"/>
                <a:gd name="connsiteY8435" fmla="*/ 2677319 h 2922588"/>
                <a:gd name="connsiteX8436" fmla="*/ 1190947 w 5984876"/>
                <a:gd name="connsiteY8436" fmla="*/ 2695705 h 2922588"/>
                <a:gd name="connsiteX8437" fmla="*/ 1195388 w 5984876"/>
                <a:gd name="connsiteY8437" fmla="*/ 2706688 h 2922588"/>
                <a:gd name="connsiteX8438" fmla="*/ 1189379 w 5984876"/>
                <a:gd name="connsiteY8438" fmla="*/ 2721549 h 2922588"/>
                <a:gd name="connsiteX8439" fmla="*/ 1195388 w 5984876"/>
                <a:gd name="connsiteY8439" fmla="*/ 2736056 h 2922588"/>
                <a:gd name="connsiteX8440" fmla="*/ 1187560 w 5984876"/>
                <a:gd name="connsiteY8440" fmla="*/ 2754955 h 2922588"/>
                <a:gd name="connsiteX8441" fmla="*/ 1192213 w 5984876"/>
                <a:gd name="connsiteY8441" fmla="*/ 2767012 h 2922588"/>
                <a:gd name="connsiteX8442" fmla="*/ 1186028 w 5984876"/>
                <a:gd name="connsiteY8442" fmla="*/ 2783036 h 2922588"/>
                <a:gd name="connsiteX8443" fmla="*/ 1192213 w 5984876"/>
                <a:gd name="connsiteY8443" fmla="*/ 2797969 h 2922588"/>
                <a:gd name="connsiteX8444" fmla="*/ 1185966 w 5984876"/>
                <a:gd name="connsiteY8444" fmla="*/ 2813050 h 2922588"/>
                <a:gd name="connsiteX8445" fmla="*/ 1192213 w 5984876"/>
                <a:gd name="connsiteY8445" fmla="*/ 2828131 h 2922588"/>
                <a:gd name="connsiteX8446" fmla="*/ 1185637 w 5984876"/>
                <a:gd name="connsiteY8446" fmla="*/ 2844006 h 2922588"/>
                <a:gd name="connsiteX8447" fmla="*/ 1192213 w 5984876"/>
                <a:gd name="connsiteY8447" fmla="*/ 2859881 h 2922588"/>
                <a:gd name="connsiteX8448" fmla="*/ 1185966 w 5984876"/>
                <a:gd name="connsiteY8448" fmla="*/ 2874963 h 2922588"/>
                <a:gd name="connsiteX8449" fmla="*/ 1192213 w 5984876"/>
                <a:gd name="connsiteY8449" fmla="*/ 2890044 h 2922588"/>
                <a:gd name="connsiteX8450" fmla="*/ 1159669 w 5984876"/>
                <a:gd name="connsiteY8450" fmla="*/ 2922588 h 2922588"/>
                <a:gd name="connsiteX8451" fmla="*/ 1127125 w 5984876"/>
                <a:gd name="connsiteY8451" fmla="*/ 2890044 h 2922588"/>
                <a:gd name="connsiteX8452" fmla="*/ 1133372 w 5984876"/>
                <a:gd name="connsiteY8452" fmla="*/ 2874963 h 2922588"/>
                <a:gd name="connsiteX8453" fmla="*/ 1127125 w 5984876"/>
                <a:gd name="connsiteY8453" fmla="*/ 2859881 h 2922588"/>
                <a:gd name="connsiteX8454" fmla="*/ 1133700 w 5984876"/>
                <a:gd name="connsiteY8454" fmla="*/ 2844006 h 2922588"/>
                <a:gd name="connsiteX8455" fmla="*/ 1127125 w 5984876"/>
                <a:gd name="connsiteY8455" fmla="*/ 2828131 h 2922588"/>
                <a:gd name="connsiteX8456" fmla="*/ 1133372 w 5984876"/>
                <a:gd name="connsiteY8456" fmla="*/ 2813050 h 2922588"/>
                <a:gd name="connsiteX8457" fmla="*/ 1127125 w 5984876"/>
                <a:gd name="connsiteY8457" fmla="*/ 2797969 h 2922588"/>
                <a:gd name="connsiteX8458" fmla="*/ 1133310 w 5984876"/>
                <a:gd name="connsiteY8458" fmla="*/ 2783036 h 2922588"/>
                <a:gd name="connsiteX8459" fmla="*/ 1127125 w 5984876"/>
                <a:gd name="connsiteY8459" fmla="*/ 2767012 h 2922588"/>
                <a:gd name="connsiteX8460" fmla="*/ 1134841 w 5984876"/>
                <a:gd name="connsiteY8460" fmla="*/ 2747020 h 2922588"/>
                <a:gd name="connsiteX8461" fmla="*/ 1130300 w 5984876"/>
                <a:gd name="connsiteY8461" fmla="*/ 2736056 h 2922588"/>
                <a:gd name="connsiteX8462" fmla="*/ 1136309 w 5984876"/>
                <a:gd name="connsiteY8462" fmla="*/ 2721549 h 2922588"/>
                <a:gd name="connsiteX8463" fmla="*/ 1130300 w 5984876"/>
                <a:gd name="connsiteY8463" fmla="*/ 2706688 h 2922588"/>
                <a:gd name="connsiteX8464" fmla="*/ 1137877 w 5984876"/>
                <a:gd name="connsiteY8464" fmla="*/ 2687947 h 2922588"/>
                <a:gd name="connsiteX8465" fmla="*/ 1133475 w 5984876"/>
                <a:gd name="connsiteY8465" fmla="*/ 2677319 h 2922588"/>
                <a:gd name="connsiteX8466" fmla="*/ 1141967 w 5984876"/>
                <a:gd name="connsiteY8466" fmla="*/ 2656817 h 2922588"/>
                <a:gd name="connsiteX8467" fmla="*/ 1136650 w 5984876"/>
                <a:gd name="connsiteY8467" fmla="*/ 2643981 h 2922588"/>
                <a:gd name="connsiteX8468" fmla="*/ 1144155 w 5984876"/>
                <a:gd name="connsiteY8468" fmla="*/ 2625861 h 2922588"/>
                <a:gd name="connsiteX8469" fmla="*/ 1139825 w 5984876"/>
                <a:gd name="connsiteY8469" fmla="*/ 2615406 h 2922588"/>
                <a:gd name="connsiteX8470" fmla="*/ 1146220 w 5984876"/>
                <a:gd name="connsiteY8470" fmla="*/ 2599966 h 2922588"/>
                <a:gd name="connsiteX8471" fmla="*/ 1139825 w 5984876"/>
                <a:gd name="connsiteY8471" fmla="*/ 2585244 h 2922588"/>
                <a:gd name="connsiteX8472" fmla="*/ 1147734 w 5984876"/>
                <a:gd name="connsiteY8472" fmla="*/ 2567038 h 2922588"/>
                <a:gd name="connsiteX8473" fmla="*/ 1143000 w 5984876"/>
                <a:gd name="connsiteY8473" fmla="*/ 2555875 h 2922588"/>
                <a:gd name="connsiteX8474" fmla="*/ 1152403 w 5984876"/>
                <a:gd name="connsiteY8474" fmla="*/ 2533701 h 2922588"/>
                <a:gd name="connsiteX8475" fmla="*/ 1149350 w 5984876"/>
                <a:gd name="connsiteY8475" fmla="*/ 2526506 h 2922588"/>
                <a:gd name="connsiteX8476" fmla="*/ 1157329 w 5984876"/>
                <a:gd name="connsiteY8476" fmla="*/ 2507701 h 2922588"/>
                <a:gd name="connsiteX8477" fmla="*/ 1152525 w 5984876"/>
                <a:gd name="connsiteY8477" fmla="*/ 2495550 h 2922588"/>
                <a:gd name="connsiteX8478" fmla="*/ 1159967 w 5984876"/>
                <a:gd name="connsiteY8478" fmla="*/ 2476728 h 2922588"/>
                <a:gd name="connsiteX8479" fmla="*/ 1155700 w 5984876"/>
                <a:gd name="connsiteY8479" fmla="*/ 2466182 h 2922588"/>
                <a:gd name="connsiteX8480" fmla="*/ 1165375 w 5984876"/>
                <a:gd name="connsiteY8480" fmla="*/ 2442267 h 2922588"/>
                <a:gd name="connsiteX8481" fmla="*/ 1162051 w 5984876"/>
                <a:gd name="connsiteY8481" fmla="*/ 2434432 h 2922588"/>
                <a:gd name="connsiteX8482" fmla="*/ 1170450 w 5984876"/>
                <a:gd name="connsiteY8482" fmla="*/ 2414638 h 2922588"/>
                <a:gd name="connsiteX8483" fmla="*/ 1166813 w 5984876"/>
                <a:gd name="connsiteY8483" fmla="*/ 2405857 h 2922588"/>
                <a:gd name="connsiteX8484" fmla="*/ 1176235 w 5984876"/>
                <a:gd name="connsiteY8484" fmla="*/ 2383110 h 2922588"/>
                <a:gd name="connsiteX8485" fmla="*/ 1173163 w 5984876"/>
                <a:gd name="connsiteY8485" fmla="*/ 2375694 h 2922588"/>
                <a:gd name="connsiteX8486" fmla="*/ 1180668 w 5984876"/>
                <a:gd name="connsiteY8486" fmla="*/ 2357574 h 2922588"/>
                <a:gd name="connsiteX8487" fmla="*/ 1176338 w 5984876"/>
                <a:gd name="connsiteY8487" fmla="*/ 2347119 h 2922588"/>
                <a:gd name="connsiteX8488" fmla="*/ 1185365 w 5984876"/>
                <a:gd name="connsiteY8488" fmla="*/ 2325324 h 2922588"/>
                <a:gd name="connsiteX8489" fmla="*/ 1182688 w 5984876"/>
                <a:gd name="connsiteY8489" fmla="*/ 2318545 h 2922588"/>
                <a:gd name="connsiteX8490" fmla="*/ 1191376 w 5984876"/>
                <a:gd name="connsiteY8490" fmla="*/ 2296546 h 2922588"/>
                <a:gd name="connsiteX8491" fmla="*/ 1189038 w 5984876"/>
                <a:gd name="connsiteY8491" fmla="*/ 2290763 h 2922588"/>
                <a:gd name="connsiteX8492" fmla="*/ 1198184 w 5984876"/>
                <a:gd name="connsiteY8492" fmla="*/ 2268144 h 2922588"/>
                <a:gd name="connsiteX8493" fmla="*/ 1195388 w 5984876"/>
                <a:gd name="connsiteY8493" fmla="*/ 2261394 h 2922588"/>
                <a:gd name="connsiteX8494" fmla="*/ 1204645 w 5984876"/>
                <a:gd name="connsiteY8494" fmla="*/ 2239044 h 2922588"/>
                <a:gd name="connsiteX8495" fmla="*/ 1201738 w 5984876"/>
                <a:gd name="connsiteY8495" fmla="*/ 2232025 h 2922588"/>
                <a:gd name="connsiteX8496" fmla="*/ 1211030 w 5984876"/>
                <a:gd name="connsiteY8496" fmla="*/ 2209591 h 2922588"/>
                <a:gd name="connsiteX8497" fmla="*/ 1208088 w 5984876"/>
                <a:gd name="connsiteY8497" fmla="*/ 2202656 h 2922588"/>
                <a:gd name="connsiteX8498" fmla="*/ 1217852 w 5984876"/>
                <a:gd name="connsiteY8498" fmla="*/ 2179644 h 2922588"/>
                <a:gd name="connsiteX8499" fmla="*/ 1218825 w 5984876"/>
                <a:gd name="connsiteY8499" fmla="*/ 2179250 h 2922588"/>
                <a:gd name="connsiteX8500" fmla="*/ 1216026 w 5984876"/>
                <a:gd name="connsiteY8500" fmla="*/ 2172494 h 2922588"/>
                <a:gd name="connsiteX8501" fmla="*/ 1225558 w 5984876"/>
                <a:gd name="connsiteY8501" fmla="*/ 2149482 h 2922588"/>
                <a:gd name="connsiteX8502" fmla="*/ 1226396 w 5984876"/>
                <a:gd name="connsiteY8502" fmla="*/ 2149134 h 2922588"/>
                <a:gd name="connsiteX8503" fmla="*/ 1225551 w 5984876"/>
                <a:gd name="connsiteY8503" fmla="*/ 2147094 h 2922588"/>
                <a:gd name="connsiteX8504" fmla="*/ 1234973 w 5984876"/>
                <a:gd name="connsiteY8504" fmla="*/ 2124347 h 2922588"/>
                <a:gd name="connsiteX8505" fmla="*/ 1231901 w 5984876"/>
                <a:gd name="connsiteY8505" fmla="*/ 2116931 h 2922588"/>
                <a:gd name="connsiteX8506" fmla="*/ 1241059 w 5984876"/>
                <a:gd name="connsiteY8506" fmla="*/ 2094820 h 2922588"/>
                <a:gd name="connsiteX8507" fmla="*/ 1238251 w 5984876"/>
                <a:gd name="connsiteY8507" fmla="*/ 2088356 h 2922588"/>
                <a:gd name="connsiteX8508" fmla="*/ 1248248 w 5984876"/>
                <a:gd name="connsiteY8508" fmla="*/ 2065344 h 2922588"/>
                <a:gd name="connsiteX8509" fmla="*/ 1249256 w 5984876"/>
                <a:gd name="connsiteY8509" fmla="*/ 2064945 h 2922588"/>
                <a:gd name="connsiteX8510" fmla="*/ 1247775 w 5984876"/>
                <a:gd name="connsiteY8510" fmla="*/ 2061369 h 2922588"/>
                <a:gd name="connsiteX8511" fmla="*/ 1257307 w 5984876"/>
                <a:gd name="connsiteY8511" fmla="*/ 2038357 h 2922588"/>
                <a:gd name="connsiteX8512" fmla="*/ 1259308 w 5984876"/>
                <a:gd name="connsiteY8512" fmla="*/ 2037527 h 2922588"/>
                <a:gd name="connsiteX8513" fmla="*/ 1257300 w 5984876"/>
                <a:gd name="connsiteY8513" fmla="*/ 2032794 h 2922588"/>
                <a:gd name="connsiteX8514" fmla="*/ 1266201 w 5984876"/>
                <a:gd name="connsiteY8514" fmla="*/ 2011817 h 2922588"/>
                <a:gd name="connsiteX8515" fmla="*/ 1263650 w 5984876"/>
                <a:gd name="connsiteY8515" fmla="*/ 2005806 h 2922588"/>
                <a:gd name="connsiteX8516" fmla="*/ 1273414 w 5984876"/>
                <a:gd name="connsiteY8516" fmla="*/ 1982794 h 2922588"/>
                <a:gd name="connsiteX8517" fmla="*/ 1276543 w 5984876"/>
                <a:gd name="connsiteY8517" fmla="*/ 1981528 h 2922588"/>
                <a:gd name="connsiteX8518" fmla="*/ 1274763 w 5984876"/>
                <a:gd name="connsiteY8518" fmla="*/ 1977231 h 2922588"/>
                <a:gd name="connsiteX8519" fmla="*/ 1284295 w 5984876"/>
                <a:gd name="connsiteY8519" fmla="*/ 1954219 h 2922588"/>
                <a:gd name="connsiteX8520" fmla="*/ 1285694 w 5984876"/>
                <a:gd name="connsiteY8520" fmla="*/ 1953639 h 2922588"/>
                <a:gd name="connsiteX8521" fmla="*/ 1284288 w 5984876"/>
                <a:gd name="connsiteY8521" fmla="*/ 1950244 h 2922588"/>
                <a:gd name="connsiteX8522" fmla="*/ 1293820 w 5984876"/>
                <a:gd name="connsiteY8522" fmla="*/ 1927232 h 2922588"/>
                <a:gd name="connsiteX8523" fmla="*/ 1296015 w 5984876"/>
                <a:gd name="connsiteY8523" fmla="*/ 1926322 h 2922588"/>
                <a:gd name="connsiteX8524" fmla="*/ 1293813 w 5984876"/>
                <a:gd name="connsiteY8524" fmla="*/ 1920875 h 2922588"/>
                <a:gd name="connsiteX8525" fmla="*/ 1303345 w 5984876"/>
                <a:gd name="connsiteY8525" fmla="*/ 1897301 h 2922588"/>
                <a:gd name="connsiteX8526" fmla="*/ 1304262 w 5984876"/>
                <a:gd name="connsiteY8526" fmla="*/ 1896912 h 2922588"/>
                <a:gd name="connsiteX8527" fmla="*/ 1303338 w 5984876"/>
                <a:gd name="connsiteY8527" fmla="*/ 1894682 h 2922588"/>
                <a:gd name="connsiteX8528" fmla="*/ 1312870 w 5984876"/>
                <a:gd name="connsiteY8528" fmla="*/ 1871670 h 2922588"/>
                <a:gd name="connsiteX8529" fmla="*/ 1314484 w 5984876"/>
                <a:gd name="connsiteY8529" fmla="*/ 1871001 h 2922588"/>
                <a:gd name="connsiteX8530" fmla="*/ 1312863 w 5984876"/>
                <a:gd name="connsiteY8530" fmla="*/ 1866900 h 2922588"/>
                <a:gd name="connsiteX8531" fmla="*/ 1322627 w 5984876"/>
                <a:gd name="connsiteY8531" fmla="*/ 1842204 h 2922588"/>
                <a:gd name="connsiteX8532" fmla="*/ 1324890 w 5984876"/>
                <a:gd name="connsiteY8532" fmla="*/ 1841222 h 2922588"/>
                <a:gd name="connsiteX8533" fmla="*/ 1323976 w 5984876"/>
                <a:gd name="connsiteY8533" fmla="*/ 1839119 h 2922588"/>
                <a:gd name="connsiteX8534" fmla="*/ 1333973 w 5984876"/>
                <a:gd name="connsiteY8534" fmla="*/ 1816107 h 2922588"/>
                <a:gd name="connsiteX8535" fmla="*/ 1337413 w 5984876"/>
                <a:gd name="connsiteY8535" fmla="*/ 1814748 h 2922588"/>
                <a:gd name="connsiteX8536" fmla="*/ 1336676 w 5984876"/>
                <a:gd name="connsiteY8536" fmla="*/ 1812926 h 2922588"/>
                <a:gd name="connsiteX8537" fmla="*/ 1346208 w 5984876"/>
                <a:gd name="connsiteY8537" fmla="*/ 1789352 h 2922588"/>
                <a:gd name="connsiteX8538" fmla="*/ 1347125 w 5984876"/>
                <a:gd name="connsiteY8538" fmla="*/ 1788963 h 2922588"/>
                <a:gd name="connsiteX8539" fmla="*/ 1346201 w 5984876"/>
                <a:gd name="connsiteY8539" fmla="*/ 1786732 h 2922588"/>
                <a:gd name="connsiteX8540" fmla="*/ 1355733 w 5984876"/>
                <a:gd name="connsiteY8540" fmla="*/ 1763720 h 2922588"/>
                <a:gd name="connsiteX8541" fmla="*/ 1360076 w 5984876"/>
                <a:gd name="connsiteY8541" fmla="*/ 1761921 h 2922588"/>
                <a:gd name="connsiteX8542" fmla="*/ 1358901 w 5984876"/>
                <a:gd name="connsiteY8542" fmla="*/ 1758950 h 2922588"/>
                <a:gd name="connsiteX8543" fmla="*/ 1368665 w 5984876"/>
                <a:gd name="connsiteY8543" fmla="*/ 1734254 h 2922588"/>
                <a:gd name="connsiteX8544" fmla="*/ 1369569 w 5984876"/>
                <a:gd name="connsiteY8544" fmla="*/ 1733862 h 2922588"/>
                <a:gd name="connsiteX8545" fmla="*/ 1368426 w 5984876"/>
                <a:gd name="connsiteY8545" fmla="*/ 1731169 h 2922588"/>
                <a:gd name="connsiteX8546" fmla="*/ 1378190 w 5984876"/>
                <a:gd name="connsiteY8546" fmla="*/ 1708157 h 2922588"/>
                <a:gd name="connsiteX8547" fmla="*/ 1383183 w 5984876"/>
                <a:gd name="connsiteY8547" fmla="*/ 1706138 h 2922588"/>
                <a:gd name="connsiteX8548" fmla="*/ 1382713 w 5984876"/>
                <a:gd name="connsiteY8548" fmla="*/ 1704975 h 2922588"/>
                <a:gd name="connsiteX8549" fmla="*/ 1392245 w 5984876"/>
                <a:gd name="connsiteY8549" fmla="*/ 1681401 h 2922588"/>
                <a:gd name="connsiteX8550" fmla="*/ 1395863 w 5984876"/>
                <a:gd name="connsiteY8550" fmla="*/ 1679866 h 2922588"/>
                <a:gd name="connsiteX8551" fmla="*/ 1395413 w 5984876"/>
                <a:gd name="connsiteY8551" fmla="*/ 1678781 h 2922588"/>
                <a:gd name="connsiteX8552" fmla="*/ 1404945 w 5984876"/>
                <a:gd name="connsiteY8552" fmla="*/ 1655769 h 2922588"/>
                <a:gd name="connsiteX8553" fmla="*/ 1406109 w 5984876"/>
                <a:gd name="connsiteY8553" fmla="*/ 1655286 h 2922588"/>
                <a:gd name="connsiteX8554" fmla="*/ 1404938 w 5984876"/>
                <a:gd name="connsiteY8554" fmla="*/ 1652588 h 2922588"/>
                <a:gd name="connsiteX8555" fmla="*/ 1415167 w 5984876"/>
                <a:gd name="connsiteY8555" fmla="*/ 1629014 h 2922588"/>
                <a:gd name="connsiteX8556" fmla="*/ 1418235 w 5984876"/>
                <a:gd name="connsiteY8556" fmla="*/ 1627801 h 2922588"/>
                <a:gd name="connsiteX8557" fmla="*/ 1417638 w 5984876"/>
                <a:gd name="connsiteY8557" fmla="*/ 1626394 h 2922588"/>
                <a:gd name="connsiteX8558" fmla="*/ 1427402 w 5984876"/>
                <a:gd name="connsiteY8558" fmla="*/ 1603382 h 2922588"/>
                <a:gd name="connsiteX8559" fmla="*/ 1432396 w 5984876"/>
                <a:gd name="connsiteY8559" fmla="*/ 1601362 h 2922588"/>
                <a:gd name="connsiteX8560" fmla="*/ 1431926 w 5984876"/>
                <a:gd name="connsiteY8560" fmla="*/ 1600200 h 2922588"/>
                <a:gd name="connsiteX8561" fmla="*/ 1441458 w 5984876"/>
                <a:gd name="connsiteY8561" fmla="*/ 1576626 h 2922588"/>
                <a:gd name="connsiteX8562" fmla="*/ 1444773 w 5984876"/>
                <a:gd name="connsiteY8562" fmla="*/ 1575219 h 2922588"/>
                <a:gd name="connsiteX8563" fmla="*/ 1454157 w 5984876"/>
                <a:gd name="connsiteY8563" fmla="*/ 1551460 h 2922588"/>
                <a:gd name="connsiteX8564" fmla="*/ 1457769 w 5984876"/>
                <a:gd name="connsiteY8564" fmla="*/ 1549891 h 2922588"/>
                <a:gd name="connsiteX8565" fmla="*/ 1466857 w 5984876"/>
                <a:gd name="connsiteY8565" fmla="*/ 1527414 h 2922588"/>
                <a:gd name="connsiteX8566" fmla="*/ 1475162 w 5984876"/>
                <a:gd name="connsiteY8566" fmla="*/ 1523890 h 2922588"/>
                <a:gd name="connsiteX8567" fmla="*/ 1484320 w 5984876"/>
                <a:gd name="connsiteY8567" fmla="*/ 1501782 h 2922588"/>
                <a:gd name="connsiteX8568" fmla="*/ 1487868 w 5984876"/>
                <a:gd name="connsiteY8568" fmla="*/ 1500312 h 2922588"/>
                <a:gd name="connsiteX8569" fmla="*/ 1487488 w 5984876"/>
                <a:gd name="connsiteY8569" fmla="*/ 1499394 h 2922588"/>
                <a:gd name="connsiteX8570" fmla="*/ 1497020 w 5984876"/>
                <a:gd name="connsiteY8570" fmla="*/ 1476382 h 2922588"/>
                <a:gd name="connsiteX8571" fmla="*/ 1500444 w 5984876"/>
                <a:gd name="connsiteY8571" fmla="*/ 1474963 h 2922588"/>
                <a:gd name="connsiteX8572" fmla="*/ 1509720 w 5984876"/>
                <a:gd name="connsiteY8572" fmla="*/ 1452570 h 2922588"/>
                <a:gd name="connsiteX8573" fmla="*/ 1516186 w 5984876"/>
                <a:gd name="connsiteY8573" fmla="*/ 1449891 h 2922588"/>
                <a:gd name="connsiteX8574" fmla="*/ 1525827 w 5984876"/>
                <a:gd name="connsiteY8574" fmla="*/ 1427170 h 2922588"/>
                <a:gd name="connsiteX8575" fmla="*/ 1531112 w 5984876"/>
                <a:gd name="connsiteY8575" fmla="*/ 1425033 h 2922588"/>
                <a:gd name="connsiteX8576" fmla="*/ 1530350 w 5984876"/>
                <a:gd name="connsiteY8576" fmla="*/ 1423194 h 2922588"/>
                <a:gd name="connsiteX8577" fmla="*/ 1539882 w 5984876"/>
                <a:gd name="connsiteY8577" fmla="*/ 1400182 h 2922588"/>
                <a:gd name="connsiteX8578" fmla="*/ 1547932 w 5984876"/>
                <a:gd name="connsiteY8578" fmla="*/ 1396847 h 2922588"/>
                <a:gd name="connsiteX8579" fmla="*/ 1555757 w 5984876"/>
                <a:gd name="connsiteY8579" fmla="*/ 1377957 h 2922588"/>
                <a:gd name="connsiteX8580" fmla="*/ 1559867 w 5984876"/>
                <a:gd name="connsiteY8580" fmla="*/ 1376254 h 2922588"/>
                <a:gd name="connsiteX8581" fmla="*/ 1558925 w 5984876"/>
                <a:gd name="connsiteY8581" fmla="*/ 1373981 h 2922588"/>
                <a:gd name="connsiteX8582" fmla="*/ 1568457 w 5984876"/>
                <a:gd name="connsiteY8582" fmla="*/ 1350969 h 2922588"/>
                <a:gd name="connsiteX8583" fmla="*/ 1576558 w 5984876"/>
                <a:gd name="connsiteY8583" fmla="*/ 1347613 h 2922588"/>
                <a:gd name="connsiteX8584" fmla="*/ 1584564 w 5984876"/>
                <a:gd name="connsiteY8584" fmla="*/ 1328744 h 2922588"/>
                <a:gd name="connsiteX8585" fmla="*/ 1592958 w 5984876"/>
                <a:gd name="connsiteY8585" fmla="*/ 1325350 h 2922588"/>
                <a:gd name="connsiteX8586" fmla="*/ 1601795 w 5984876"/>
                <a:gd name="connsiteY8586" fmla="*/ 1302454 h 2922588"/>
                <a:gd name="connsiteX8587" fmla="*/ 1609615 w 5984876"/>
                <a:gd name="connsiteY8587" fmla="*/ 1298978 h 2922588"/>
                <a:gd name="connsiteX8588" fmla="*/ 1617670 w 5984876"/>
                <a:gd name="connsiteY8588" fmla="*/ 1279532 h 2922588"/>
                <a:gd name="connsiteX8589" fmla="*/ 1621529 w 5984876"/>
                <a:gd name="connsiteY8589" fmla="*/ 1277933 h 2922588"/>
                <a:gd name="connsiteX8590" fmla="*/ 1631067 w 5984876"/>
                <a:gd name="connsiteY8590" fmla="*/ 1255951 h 2922588"/>
                <a:gd name="connsiteX8591" fmla="*/ 1640091 w 5984876"/>
                <a:gd name="connsiteY8591" fmla="*/ 1252383 h 2922588"/>
                <a:gd name="connsiteX8592" fmla="*/ 1648297 w 5984876"/>
                <a:gd name="connsiteY8592" fmla="*/ 1233495 h 2922588"/>
                <a:gd name="connsiteX8593" fmla="*/ 1659510 w 5984876"/>
                <a:gd name="connsiteY8593" fmla="*/ 1229066 h 2922588"/>
                <a:gd name="connsiteX8594" fmla="*/ 1666882 w 5984876"/>
                <a:gd name="connsiteY8594" fmla="*/ 1211270 h 2922588"/>
                <a:gd name="connsiteX8595" fmla="*/ 1673341 w 5984876"/>
                <a:gd name="connsiteY8595" fmla="*/ 1208594 h 2922588"/>
                <a:gd name="connsiteX8596" fmla="*/ 1682989 w 5984876"/>
                <a:gd name="connsiteY8596" fmla="*/ 1184747 h 2922588"/>
                <a:gd name="connsiteX8597" fmla="*/ 1692490 w 5984876"/>
                <a:gd name="connsiteY8597" fmla="*/ 1180718 h 2922588"/>
                <a:gd name="connsiteX8598" fmla="*/ 1700220 w 5984876"/>
                <a:gd name="connsiteY8598" fmla="*/ 1162057 h 2922588"/>
                <a:gd name="connsiteX8599" fmla="*/ 1707477 w 5984876"/>
                <a:gd name="connsiteY8599" fmla="*/ 1159051 h 2922588"/>
                <a:gd name="connsiteX8600" fmla="*/ 1716095 w 5984876"/>
                <a:gd name="connsiteY8600" fmla="*/ 1138245 h 2922588"/>
                <a:gd name="connsiteX8601" fmla="*/ 1725010 w 5984876"/>
                <a:gd name="connsiteY8601" fmla="*/ 1134552 h 2922588"/>
                <a:gd name="connsiteX8602" fmla="*/ 1732667 w 5984876"/>
                <a:gd name="connsiteY8602" fmla="*/ 1116485 h 2922588"/>
                <a:gd name="connsiteX8603" fmla="*/ 1745512 w 5984876"/>
                <a:gd name="connsiteY8603" fmla="*/ 1111285 h 2922588"/>
                <a:gd name="connsiteX8604" fmla="*/ 1752607 w 5984876"/>
                <a:gd name="connsiteY8604" fmla="*/ 1092904 h 2922588"/>
                <a:gd name="connsiteX8605" fmla="*/ 1762039 w 5984876"/>
                <a:gd name="connsiteY8605" fmla="*/ 1088711 h 2922588"/>
                <a:gd name="connsiteX8606" fmla="*/ 1768482 w 5984876"/>
                <a:gd name="connsiteY8606" fmla="*/ 1073157 h 2922588"/>
                <a:gd name="connsiteX8607" fmla="*/ 1779968 w 5984876"/>
                <a:gd name="connsiteY8607" fmla="*/ 1068399 h 2922588"/>
                <a:gd name="connsiteX8608" fmla="*/ 1787764 w 5984876"/>
                <a:gd name="connsiteY8608" fmla="*/ 1049577 h 2922588"/>
                <a:gd name="connsiteX8609" fmla="*/ 1801167 w 5984876"/>
                <a:gd name="connsiteY8609" fmla="*/ 1044026 h 2922588"/>
                <a:gd name="connsiteX8610" fmla="*/ 1808170 w 5984876"/>
                <a:gd name="connsiteY8610" fmla="*/ 1027120 h 2922588"/>
                <a:gd name="connsiteX8611" fmla="*/ 1816875 w 5984876"/>
                <a:gd name="connsiteY8611" fmla="*/ 1023514 h 2922588"/>
                <a:gd name="connsiteX8612" fmla="*/ 1824045 w 5984876"/>
                <a:gd name="connsiteY8612" fmla="*/ 1005360 h 2922588"/>
                <a:gd name="connsiteX8613" fmla="*/ 1836707 w 5984876"/>
                <a:gd name="connsiteY8613" fmla="*/ 999859 h 2922588"/>
                <a:gd name="connsiteX8614" fmla="*/ 1843327 w 5984876"/>
                <a:gd name="connsiteY8614" fmla="*/ 984257 h 2922588"/>
                <a:gd name="connsiteX8615" fmla="*/ 1856779 w 5984876"/>
                <a:gd name="connsiteY8615" fmla="*/ 978818 h 2922588"/>
                <a:gd name="connsiteX8616" fmla="*/ 1863732 w 5984876"/>
                <a:gd name="connsiteY8616" fmla="*/ 962032 h 2922588"/>
                <a:gd name="connsiteX8617" fmla="*/ 1876805 w 5984876"/>
                <a:gd name="connsiteY8617" fmla="*/ 956617 h 2922588"/>
                <a:gd name="connsiteX8618" fmla="*/ 1883014 w 5984876"/>
                <a:gd name="connsiteY8618" fmla="*/ 941626 h 2922588"/>
                <a:gd name="connsiteX8619" fmla="*/ 1896417 w 5984876"/>
                <a:gd name="connsiteY8619" fmla="*/ 936075 h 2922588"/>
                <a:gd name="connsiteX8620" fmla="*/ 1903420 w 5984876"/>
                <a:gd name="connsiteY8620" fmla="*/ 919169 h 2922588"/>
                <a:gd name="connsiteX8621" fmla="*/ 1916890 w 5984876"/>
                <a:gd name="connsiteY8621" fmla="*/ 913589 h 2922588"/>
                <a:gd name="connsiteX8622" fmla="*/ 1922470 w 5984876"/>
                <a:gd name="connsiteY8622" fmla="*/ 900119 h 2922588"/>
                <a:gd name="connsiteX8623" fmla="*/ 1935240 w 5984876"/>
                <a:gd name="connsiteY8623" fmla="*/ 894829 h 2922588"/>
                <a:gd name="connsiteX8624" fmla="*/ 1941752 w 5984876"/>
                <a:gd name="connsiteY8624" fmla="*/ 879482 h 2922588"/>
                <a:gd name="connsiteX8625" fmla="*/ 1955807 w 5984876"/>
                <a:gd name="connsiteY8625" fmla="*/ 873799 h 2922588"/>
                <a:gd name="connsiteX8626" fmla="*/ 1962157 w 5984876"/>
                <a:gd name="connsiteY8626" fmla="*/ 857722 h 2922588"/>
                <a:gd name="connsiteX8627" fmla="*/ 1975029 w 5984876"/>
                <a:gd name="connsiteY8627" fmla="*/ 852130 h 2922588"/>
                <a:gd name="connsiteX8628" fmla="*/ 1981207 w 5984876"/>
                <a:gd name="connsiteY8628" fmla="*/ 836851 h 2922588"/>
                <a:gd name="connsiteX8629" fmla="*/ 1996555 w 5984876"/>
                <a:gd name="connsiteY8629" fmla="*/ 830339 h 2922588"/>
                <a:gd name="connsiteX8630" fmla="*/ 2001845 w 5984876"/>
                <a:gd name="connsiteY8630" fmla="*/ 817569 h 2922588"/>
                <a:gd name="connsiteX8631" fmla="*/ 2015550 w 5984876"/>
                <a:gd name="connsiteY8631" fmla="*/ 811892 h 2922588"/>
                <a:gd name="connsiteX8632" fmla="*/ 2021360 w 5984876"/>
                <a:gd name="connsiteY8632" fmla="*/ 798519 h 2922588"/>
                <a:gd name="connsiteX8633" fmla="*/ 2037549 w 5984876"/>
                <a:gd name="connsiteY8633" fmla="*/ 792125 h 2922588"/>
                <a:gd name="connsiteX8634" fmla="*/ 2043352 w 5984876"/>
                <a:gd name="connsiteY8634" fmla="*/ 778114 h 2922588"/>
                <a:gd name="connsiteX8635" fmla="*/ 2058341 w 5984876"/>
                <a:gd name="connsiteY8635" fmla="*/ 771906 h 2922588"/>
                <a:gd name="connsiteX8636" fmla="*/ 2059196 w 5984876"/>
                <a:gd name="connsiteY8636" fmla="*/ 769843 h 2922588"/>
                <a:gd name="connsiteX8637" fmla="*/ 2041558 w 5984876"/>
                <a:gd name="connsiteY8637" fmla="*/ 777683 h 2922588"/>
                <a:gd name="connsiteX8638" fmla="*/ 2038111 w 5984876"/>
                <a:gd name="connsiteY8638" fmla="*/ 785806 h 2922588"/>
                <a:gd name="connsiteX8639" fmla="*/ 2023079 w 5984876"/>
                <a:gd name="connsiteY8639" fmla="*/ 791884 h 2922588"/>
                <a:gd name="connsiteX8640" fmla="*/ 2017706 w 5984876"/>
                <a:gd name="connsiteY8640" fmla="*/ 804856 h 2922588"/>
                <a:gd name="connsiteX8641" fmla="*/ 2000921 w 5984876"/>
                <a:gd name="connsiteY8641" fmla="*/ 811809 h 2922588"/>
                <a:gd name="connsiteX8642" fmla="*/ 1995481 w 5984876"/>
                <a:gd name="connsiteY8642" fmla="*/ 825261 h 2922588"/>
                <a:gd name="connsiteX8643" fmla="*/ 1980133 w 5984876"/>
                <a:gd name="connsiteY8643" fmla="*/ 831774 h 2922588"/>
                <a:gd name="connsiteX8644" fmla="*/ 1974844 w 5984876"/>
                <a:gd name="connsiteY8644" fmla="*/ 844543 h 2922588"/>
                <a:gd name="connsiteX8645" fmla="*/ 1961140 w 5984876"/>
                <a:gd name="connsiteY8645" fmla="*/ 850220 h 2922588"/>
                <a:gd name="connsiteX8646" fmla="*/ 1955330 w 5984876"/>
                <a:gd name="connsiteY8646" fmla="*/ 863593 h 2922588"/>
                <a:gd name="connsiteX8647" fmla="*/ 1939140 w 5984876"/>
                <a:gd name="connsiteY8647" fmla="*/ 869987 h 2922588"/>
                <a:gd name="connsiteX8648" fmla="*/ 1933336 w 5984876"/>
                <a:gd name="connsiteY8648" fmla="*/ 883998 h 2922588"/>
                <a:gd name="connsiteX8649" fmla="*/ 1919325 w 5984876"/>
                <a:gd name="connsiteY8649" fmla="*/ 889802 h 2922588"/>
                <a:gd name="connsiteX8650" fmla="*/ 1912931 w 5984876"/>
                <a:gd name="connsiteY8650" fmla="*/ 905992 h 2922588"/>
                <a:gd name="connsiteX8651" fmla="*/ 1899558 w 5984876"/>
                <a:gd name="connsiteY8651" fmla="*/ 911802 h 2922588"/>
                <a:gd name="connsiteX8652" fmla="*/ 1893881 w 5984876"/>
                <a:gd name="connsiteY8652" fmla="*/ 925506 h 2922588"/>
                <a:gd name="connsiteX8653" fmla="*/ 1879289 w 5984876"/>
                <a:gd name="connsiteY8653" fmla="*/ 931550 h 2922588"/>
                <a:gd name="connsiteX8654" fmla="*/ 1873244 w 5984876"/>
                <a:gd name="connsiteY8654" fmla="*/ 946143 h 2922588"/>
                <a:gd name="connsiteX8655" fmla="*/ 1859774 w 5984876"/>
                <a:gd name="connsiteY8655" fmla="*/ 951723 h 2922588"/>
                <a:gd name="connsiteX8656" fmla="*/ 1854194 w 5984876"/>
                <a:gd name="connsiteY8656" fmla="*/ 965193 h 2922588"/>
                <a:gd name="connsiteX8657" fmla="*/ 1842708 w 5984876"/>
                <a:gd name="connsiteY8657" fmla="*/ 969951 h 2922588"/>
                <a:gd name="connsiteX8658" fmla="*/ 1834911 w 5984876"/>
                <a:gd name="connsiteY8658" fmla="*/ 988773 h 2922588"/>
                <a:gd name="connsiteX8659" fmla="*/ 1819921 w 5984876"/>
                <a:gd name="connsiteY8659" fmla="*/ 994983 h 2922588"/>
                <a:gd name="connsiteX8660" fmla="*/ 1814506 w 5984876"/>
                <a:gd name="connsiteY8660" fmla="*/ 1008056 h 2922588"/>
                <a:gd name="connsiteX8661" fmla="*/ 1802623 w 5984876"/>
                <a:gd name="connsiteY8661" fmla="*/ 1012978 h 2922588"/>
                <a:gd name="connsiteX8662" fmla="*/ 1795456 w 5984876"/>
                <a:gd name="connsiteY8662" fmla="*/ 1030281 h 2922588"/>
                <a:gd name="connsiteX8663" fmla="*/ 1787455 w 5984876"/>
                <a:gd name="connsiteY8663" fmla="*/ 1033595 h 2922588"/>
                <a:gd name="connsiteX8664" fmla="*/ 1779349 w 5984876"/>
                <a:gd name="connsiteY8664" fmla="*/ 1053630 h 2922588"/>
                <a:gd name="connsiteX8665" fmla="*/ 1764401 w 5984876"/>
                <a:gd name="connsiteY8665" fmla="*/ 1059969 h 2922588"/>
                <a:gd name="connsiteX8666" fmla="*/ 1758944 w 5984876"/>
                <a:gd name="connsiteY8666" fmla="*/ 1073144 h 2922588"/>
                <a:gd name="connsiteX8667" fmla="*/ 1747514 w 5984876"/>
                <a:gd name="connsiteY8667" fmla="*/ 1077878 h 2922588"/>
                <a:gd name="connsiteX8668" fmla="*/ 1739894 w 5984876"/>
                <a:gd name="connsiteY8668" fmla="*/ 1096724 h 2922588"/>
                <a:gd name="connsiteX8669" fmla="*/ 1731871 w 5984876"/>
                <a:gd name="connsiteY8669" fmla="*/ 1100129 h 2922588"/>
                <a:gd name="connsiteX8670" fmla="*/ 1723786 w 5984876"/>
                <a:gd name="connsiteY8670" fmla="*/ 1119181 h 2922588"/>
                <a:gd name="connsiteX8671" fmla="*/ 1710179 w 5984876"/>
                <a:gd name="connsiteY8671" fmla="*/ 1124683 h 2922588"/>
                <a:gd name="connsiteX8672" fmla="*/ 1703381 w 5984876"/>
                <a:gd name="connsiteY8672" fmla="*/ 1142296 h 2922588"/>
                <a:gd name="connsiteX8673" fmla="*/ 1694884 w 5984876"/>
                <a:gd name="connsiteY8673" fmla="*/ 1146073 h 2922588"/>
                <a:gd name="connsiteX8674" fmla="*/ 1687506 w 5984876"/>
                <a:gd name="connsiteY8674" fmla="*/ 1164755 h 2922588"/>
                <a:gd name="connsiteX8675" fmla="*/ 1677718 w 5984876"/>
                <a:gd name="connsiteY8675" fmla="*/ 1169007 h 2922588"/>
                <a:gd name="connsiteX8676" fmla="*/ 1670934 w 5984876"/>
                <a:gd name="connsiteY8676" fmla="*/ 1184269 h 2922588"/>
                <a:gd name="connsiteX8677" fmla="*/ 1658940 w 5984876"/>
                <a:gd name="connsiteY8677" fmla="*/ 1188898 h 2922588"/>
                <a:gd name="connsiteX8678" fmla="*/ 1650994 w 5984876"/>
                <a:gd name="connsiteY8678" fmla="*/ 1208081 h 2922588"/>
                <a:gd name="connsiteX8679" fmla="*/ 1643788 w 5984876"/>
                <a:gd name="connsiteY8679" fmla="*/ 1211066 h 2922588"/>
                <a:gd name="connsiteX8680" fmla="*/ 1635119 w 5984876"/>
                <a:gd name="connsiteY8680" fmla="*/ 1233017 h 2922588"/>
                <a:gd name="connsiteX8681" fmla="*/ 1628000 w 5984876"/>
                <a:gd name="connsiteY8681" fmla="*/ 1236110 h 2922588"/>
                <a:gd name="connsiteX8682" fmla="*/ 1619011 w 5984876"/>
                <a:gd name="connsiteY8682" fmla="*/ 1257294 h 2922588"/>
                <a:gd name="connsiteX8683" fmla="*/ 1609373 w 5984876"/>
                <a:gd name="connsiteY8683" fmla="*/ 1261192 h 2922588"/>
                <a:gd name="connsiteX8684" fmla="*/ 1601781 w 5984876"/>
                <a:gd name="connsiteY8684" fmla="*/ 1279519 h 2922588"/>
                <a:gd name="connsiteX8685" fmla="*/ 1594165 w 5984876"/>
                <a:gd name="connsiteY8685" fmla="*/ 1282674 h 2922588"/>
                <a:gd name="connsiteX8686" fmla="*/ 1585906 w 5984876"/>
                <a:gd name="connsiteY8686" fmla="*/ 1303098 h 2922588"/>
                <a:gd name="connsiteX8687" fmla="*/ 1577884 w 5984876"/>
                <a:gd name="connsiteY8687" fmla="*/ 1306502 h 2922588"/>
                <a:gd name="connsiteX8688" fmla="*/ 1569799 w 5984876"/>
                <a:gd name="connsiteY8688" fmla="*/ 1325556 h 2922588"/>
                <a:gd name="connsiteX8689" fmla="*/ 1561406 w 5984876"/>
                <a:gd name="connsiteY8689" fmla="*/ 1328950 h 2922588"/>
                <a:gd name="connsiteX8690" fmla="*/ 1552569 w 5984876"/>
                <a:gd name="connsiteY8690" fmla="*/ 1351846 h 2922588"/>
                <a:gd name="connsiteX8691" fmla="*/ 1544749 w 5984876"/>
                <a:gd name="connsiteY8691" fmla="*/ 1355322 h 2922588"/>
                <a:gd name="connsiteX8692" fmla="*/ 1536694 w 5984876"/>
                <a:gd name="connsiteY8692" fmla="*/ 1374768 h 2922588"/>
                <a:gd name="connsiteX8693" fmla="*/ 1532445 w 5984876"/>
                <a:gd name="connsiteY8693" fmla="*/ 1376528 h 2922588"/>
                <a:gd name="connsiteX8694" fmla="*/ 1523761 w 5984876"/>
                <a:gd name="connsiteY8694" fmla="*/ 1396993 h 2922588"/>
                <a:gd name="connsiteX8695" fmla="*/ 1515757 w 5984876"/>
                <a:gd name="connsiteY8695" fmla="*/ 1400229 h 2922588"/>
                <a:gd name="connsiteX8696" fmla="*/ 1516063 w 5984876"/>
                <a:gd name="connsiteY8696" fmla="*/ 1400969 h 2922588"/>
                <a:gd name="connsiteX8697" fmla="*/ 1506531 w 5984876"/>
                <a:gd name="connsiteY8697" fmla="*/ 1423981 h 2922588"/>
                <a:gd name="connsiteX8698" fmla="*/ 1498481 w 5984876"/>
                <a:gd name="connsiteY8698" fmla="*/ 1427316 h 2922588"/>
                <a:gd name="connsiteX8699" fmla="*/ 1490656 w 5984876"/>
                <a:gd name="connsiteY8699" fmla="*/ 1446206 h 2922588"/>
                <a:gd name="connsiteX8700" fmla="*/ 1486546 w 5984876"/>
                <a:gd name="connsiteY8700" fmla="*/ 1447909 h 2922588"/>
                <a:gd name="connsiteX8701" fmla="*/ 1487488 w 5984876"/>
                <a:gd name="connsiteY8701" fmla="*/ 1450182 h 2922588"/>
                <a:gd name="connsiteX8702" fmla="*/ 1477956 w 5984876"/>
                <a:gd name="connsiteY8702" fmla="*/ 1473194 h 2922588"/>
                <a:gd name="connsiteX8703" fmla="*/ 1474384 w 5984876"/>
                <a:gd name="connsiteY8703" fmla="*/ 1474674 h 2922588"/>
                <a:gd name="connsiteX8704" fmla="*/ 1474788 w 5984876"/>
                <a:gd name="connsiteY8704" fmla="*/ 1475582 h 2922588"/>
                <a:gd name="connsiteX8705" fmla="*/ 1464559 w 5984876"/>
                <a:gd name="connsiteY8705" fmla="*/ 1498594 h 2922588"/>
                <a:gd name="connsiteX8706" fmla="*/ 1456344 w 5984876"/>
                <a:gd name="connsiteY8706" fmla="*/ 1501765 h 2922588"/>
                <a:gd name="connsiteX8707" fmla="*/ 1447794 w 5984876"/>
                <a:gd name="connsiteY8707" fmla="*/ 1522406 h 2922588"/>
                <a:gd name="connsiteX8708" fmla="*/ 1444246 w 5984876"/>
                <a:gd name="connsiteY8708" fmla="*/ 1523876 h 2922588"/>
                <a:gd name="connsiteX8709" fmla="*/ 1444626 w 5984876"/>
                <a:gd name="connsiteY8709" fmla="*/ 1524794 h 2922588"/>
                <a:gd name="connsiteX8710" fmla="*/ 1435094 w 5984876"/>
                <a:gd name="connsiteY8710" fmla="*/ 1547806 h 2922588"/>
                <a:gd name="connsiteX8711" fmla="*/ 1431265 w 5984876"/>
                <a:gd name="connsiteY8711" fmla="*/ 1549392 h 2922588"/>
                <a:gd name="connsiteX8712" fmla="*/ 1431926 w 5984876"/>
                <a:gd name="connsiteY8712" fmla="*/ 1550988 h 2922588"/>
                <a:gd name="connsiteX8713" fmla="*/ 1422161 w 5984876"/>
                <a:gd name="connsiteY8713" fmla="*/ 1574561 h 2922588"/>
                <a:gd name="connsiteX8714" fmla="*/ 1417241 w 5984876"/>
                <a:gd name="connsiteY8714" fmla="*/ 1576599 h 2922588"/>
                <a:gd name="connsiteX8715" fmla="*/ 1408106 w 5984876"/>
                <a:gd name="connsiteY8715" fmla="*/ 1599730 h 2922588"/>
                <a:gd name="connsiteX8716" fmla="*/ 1404495 w 5984876"/>
                <a:gd name="connsiteY8716" fmla="*/ 1601299 h 2922588"/>
                <a:gd name="connsiteX8717" fmla="*/ 1395407 w 5984876"/>
                <a:gd name="connsiteY8717" fmla="*/ 1623773 h 2922588"/>
                <a:gd name="connsiteX8718" fmla="*/ 1391789 w 5984876"/>
                <a:gd name="connsiteY8718" fmla="*/ 1625308 h 2922588"/>
                <a:gd name="connsiteX8719" fmla="*/ 1392239 w 5984876"/>
                <a:gd name="connsiteY8719" fmla="*/ 1626394 h 2922588"/>
                <a:gd name="connsiteX8720" fmla="*/ 1382707 w 5984876"/>
                <a:gd name="connsiteY8720" fmla="*/ 1649406 h 2922588"/>
                <a:gd name="connsiteX8721" fmla="*/ 1378878 w 5984876"/>
                <a:gd name="connsiteY8721" fmla="*/ 1650992 h 2922588"/>
                <a:gd name="connsiteX8722" fmla="*/ 1379539 w 5984876"/>
                <a:gd name="connsiteY8722" fmla="*/ 1652588 h 2922588"/>
                <a:gd name="connsiteX8723" fmla="*/ 1369774 w 5984876"/>
                <a:gd name="connsiteY8723" fmla="*/ 1676161 h 2922588"/>
                <a:gd name="connsiteX8724" fmla="*/ 1364987 w 5984876"/>
                <a:gd name="connsiteY8724" fmla="*/ 1678144 h 2922588"/>
                <a:gd name="connsiteX8725" fmla="*/ 1365251 w 5984876"/>
                <a:gd name="connsiteY8725" fmla="*/ 1678781 h 2922588"/>
                <a:gd name="connsiteX8726" fmla="*/ 1355719 w 5984876"/>
                <a:gd name="connsiteY8726" fmla="*/ 1701793 h 2922588"/>
                <a:gd name="connsiteX8727" fmla="*/ 1351903 w 5984876"/>
                <a:gd name="connsiteY8727" fmla="*/ 1703373 h 2922588"/>
                <a:gd name="connsiteX8728" fmla="*/ 1352551 w 5984876"/>
                <a:gd name="connsiteY8728" fmla="*/ 1704975 h 2922588"/>
                <a:gd name="connsiteX8729" fmla="*/ 1343019 w 5984876"/>
                <a:gd name="connsiteY8729" fmla="*/ 1728548 h 2922588"/>
                <a:gd name="connsiteX8730" fmla="*/ 1342102 w 5984876"/>
                <a:gd name="connsiteY8730" fmla="*/ 1728938 h 2922588"/>
                <a:gd name="connsiteX8731" fmla="*/ 1343026 w 5984876"/>
                <a:gd name="connsiteY8731" fmla="*/ 1731169 h 2922588"/>
                <a:gd name="connsiteX8732" fmla="*/ 1333494 w 5984876"/>
                <a:gd name="connsiteY8732" fmla="*/ 1754181 h 2922588"/>
                <a:gd name="connsiteX8733" fmla="*/ 1329152 w 5984876"/>
                <a:gd name="connsiteY8733" fmla="*/ 1755979 h 2922588"/>
                <a:gd name="connsiteX8734" fmla="*/ 1330327 w 5984876"/>
                <a:gd name="connsiteY8734" fmla="*/ 1758950 h 2922588"/>
                <a:gd name="connsiteX8735" fmla="*/ 1320562 w 5984876"/>
                <a:gd name="connsiteY8735" fmla="*/ 1783646 h 2922588"/>
                <a:gd name="connsiteX8736" fmla="*/ 1319659 w 5984876"/>
                <a:gd name="connsiteY8736" fmla="*/ 1784038 h 2922588"/>
                <a:gd name="connsiteX8737" fmla="*/ 1320802 w 5984876"/>
                <a:gd name="connsiteY8737" fmla="*/ 1786732 h 2922588"/>
                <a:gd name="connsiteX8738" fmla="*/ 1311037 w 5984876"/>
                <a:gd name="connsiteY8738" fmla="*/ 1809744 h 2922588"/>
                <a:gd name="connsiteX8739" fmla="*/ 1306044 w 5984876"/>
                <a:gd name="connsiteY8739" fmla="*/ 1811763 h 2922588"/>
                <a:gd name="connsiteX8740" fmla="*/ 1306514 w 5984876"/>
                <a:gd name="connsiteY8740" fmla="*/ 1812926 h 2922588"/>
                <a:gd name="connsiteX8741" fmla="*/ 1296982 w 5984876"/>
                <a:gd name="connsiteY8741" fmla="*/ 1836499 h 2922588"/>
                <a:gd name="connsiteX8742" fmla="*/ 1296065 w 5984876"/>
                <a:gd name="connsiteY8742" fmla="*/ 1836888 h 2922588"/>
                <a:gd name="connsiteX8743" fmla="*/ 1296989 w 5984876"/>
                <a:gd name="connsiteY8743" fmla="*/ 1839119 h 2922588"/>
                <a:gd name="connsiteX8744" fmla="*/ 1287457 w 5984876"/>
                <a:gd name="connsiteY8744" fmla="*/ 1862131 h 2922588"/>
                <a:gd name="connsiteX8745" fmla="*/ 1285876 w 5984876"/>
                <a:gd name="connsiteY8745" fmla="*/ 1862786 h 2922588"/>
                <a:gd name="connsiteX8746" fmla="*/ 1287464 w 5984876"/>
                <a:gd name="connsiteY8746" fmla="*/ 1866900 h 2922588"/>
                <a:gd name="connsiteX8747" fmla="*/ 1277932 w 5984876"/>
                <a:gd name="connsiteY8747" fmla="*/ 1891596 h 2922588"/>
                <a:gd name="connsiteX8748" fmla="*/ 1276792 w 5984876"/>
                <a:gd name="connsiteY8748" fmla="*/ 1892103 h 2922588"/>
                <a:gd name="connsiteX8749" fmla="*/ 1277938 w 5984876"/>
                <a:gd name="connsiteY8749" fmla="*/ 1894682 h 2922588"/>
                <a:gd name="connsiteX8750" fmla="*/ 1267709 w 5984876"/>
                <a:gd name="connsiteY8750" fmla="*/ 1917694 h 2922588"/>
                <a:gd name="connsiteX8751" fmla="*/ 1263086 w 5984876"/>
                <a:gd name="connsiteY8751" fmla="*/ 1919479 h 2922588"/>
                <a:gd name="connsiteX8752" fmla="*/ 1263651 w 5984876"/>
                <a:gd name="connsiteY8752" fmla="*/ 1920875 h 2922588"/>
                <a:gd name="connsiteX8753" fmla="*/ 1254119 w 5984876"/>
                <a:gd name="connsiteY8753" fmla="*/ 1944449 h 2922588"/>
                <a:gd name="connsiteX8754" fmla="*/ 1252083 w 5984876"/>
                <a:gd name="connsiteY8754" fmla="*/ 1945313 h 2922588"/>
                <a:gd name="connsiteX8755" fmla="*/ 1254126 w 5984876"/>
                <a:gd name="connsiteY8755" fmla="*/ 1950244 h 2922588"/>
                <a:gd name="connsiteX8756" fmla="*/ 1245305 w 5984876"/>
                <a:gd name="connsiteY8756" fmla="*/ 1971541 h 2922588"/>
                <a:gd name="connsiteX8757" fmla="*/ 1247777 w 5984876"/>
                <a:gd name="connsiteY8757" fmla="*/ 1977231 h 2922588"/>
                <a:gd name="connsiteX8758" fmla="*/ 1237780 w 5984876"/>
                <a:gd name="connsiteY8758" fmla="*/ 2000243 h 2922588"/>
                <a:gd name="connsiteX8759" fmla="*/ 1236205 w 5984876"/>
                <a:gd name="connsiteY8759" fmla="*/ 2000865 h 2922588"/>
                <a:gd name="connsiteX8760" fmla="*/ 1238251 w 5984876"/>
                <a:gd name="connsiteY8760" fmla="*/ 2005806 h 2922588"/>
                <a:gd name="connsiteX8761" fmla="*/ 1228719 w 5984876"/>
                <a:gd name="connsiteY8761" fmla="*/ 2028818 h 2922588"/>
                <a:gd name="connsiteX8762" fmla="*/ 1227290 w 5984876"/>
                <a:gd name="connsiteY8762" fmla="*/ 2029410 h 2922588"/>
                <a:gd name="connsiteX8763" fmla="*/ 1228726 w 5984876"/>
                <a:gd name="connsiteY8763" fmla="*/ 2032794 h 2922588"/>
                <a:gd name="connsiteX8764" fmla="*/ 1218961 w 5984876"/>
                <a:gd name="connsiteY8764" fmla="*/ 2055806 h 2922588"/>
                <a:gd name="connsiteX8765" fmla="*/ 1217151 w 5984876"/>
                <a:gd name="connsiteY8765" fmla="*/ 2056538 h 2922588"/>
                <a:gd name="connsiteX8766" fmla="*/ 1219201 w 5984876"/>
                <a:gd name="connsiteY8766" fmla="*/ 2061369 h 2922588"/>
                <a:gd name="connsiteX8767" fmla="*/ 1209528 w 5984876"/>
                <a:gd name="connsiteY8767" fmla="*/ 2084165 h 2922588"/>
                <a:gd name="connsiteX8768" fmla="*/ 1211264 w 5984876"/>
                <a:gd name="connsiteY8768" fmla="*/ 2088356 h 2922588"/>
                <a:gd name="connsiteX8769" fmla="*/ 1201732 w 5984876"/>
                <a:gd name="connsiteY8769" fmla="*/ 2111368 h 2922588"/>
                <a:gd name="connsiteX8770" fmla="*/ 1199771 w 5984876"/>
                <a:gd name="connsiteY8770" fmla="*/ 2112180 h 2922588"/>
                <a:gd name="connsiteX8771" fmla="*/ 1201739 w 5984876"/>
                <a:gd name="connsiteY8771" fmla="*/ 2116931 h 2922588"/>
                <a:gd name="connsiteX8772" fmla="*/ 1192317 w 5984876"/>
                <a:gd name="connsiteY8772" fmla="*/ 2139678 h 2922588"/>
                <a:gd name="connsiteX8773" fmla="*/ 1195389 w 5984876"/>
                <a:gd name="connsiteY8773" fmla="*/ 2147094 h 2922588"/>
                <a:gd name="connsiteX8774" fmla="*/ 1186954 w 5984876"/>
                <a:gd name="connsiteY8774" fmla="*/ 2167459 h 2922588"/>
                <a:gd name="connsiteX8775" fmla="*/ 1189039 w 5984876"/>
                <a:gd name="connsiteY8775" fmla="*/ 2172494 h 2922588"/>
                <a:gd name="connsiteX8776" fmla="*/ 1179507 w 5984876"/>
                <a:gd name="connsiteY8776" fmla="*/ 2195506 h 2922588"/>
                <a:gd name="connsiteX8777" fmla="*/ 1176985 w 5984876"/>
                <a:gd name="connsiteY8777" fmla="*/ 2196551 h 2922588"/>
                <a:gd name="connsiteX8778" fmla="*/ 1179514 w 5984876"/>
                <a:gd name="connsiteY8778" fmla="*/ 2202656 h 2922588"/>
                <a:gd name="connsiteX8779" fmla="*/ 1170257 w 5984876"/>
                <a:gd name="connsiteY8779" fmla="*/ 2225006 h 2922588"/>
                <a:gd name="connsiteX8780" fmla="*/ 1173164 w 5984876"/>
                <a:gd name="connsiteY8780" fmla="*/ 2232025 h 2922588"/>
                <a:gd name="connsiteX8781" fmla="*/ 1163871 w 5984876"/>
                <a:gd name="connsiteY8781" fmla="*/ 2254459 h 2922588"/>
                <a:gd name="connsiteX8782" fmla="*/ 1166814 w 5984876"/>
                <a:gd name="connsiteY8782" fmla="*/ 2261394 h 2922588"/>
                <a:gd name="connsiteX8783" fmla="*/ 1157049 w 5984876"/>
                <a:gd name="connsiteY8783" fmla="*/ 2284406 h 2922588"/>
                <a:gd name="connsiteX8784" fmla="*/ 1156410 w 5984876"/>
                <a:gd name="connsiteY8784" fmla="*/ 2284665 h 2922588"/>
                <a:gd name="connsiteX8785" fmla="*/ 1158876 w 5984876"/>
                <a:gd name="connsiteY8785" fmla="*/ 2290763 h 2922588"/>
                <a:gd name="connsiteX8786" fmla="*/ 1151624 w 5984876"/>
                <a:gd name="connsiteY8786" fmla="*/ 2308699 h 2922588"/>
                <a:gd name="connsiteX8787" fmla="*/ 1155702 w 5984876"/>
                <a:gd name="connsiteY8787" fmla="*/ 2318545 h 2922588"/>
                <a:gd name="connsiteX8788" fmla="*/ 1146609 w 5984876"/>
                <a:gd name="connsiteY8788" fmla="*/ 2340498 h 2922588"/>
                <a:gd name="connsiteX8789" fmla="*/ 1149351 w 5984876"/>
                <a:gd name="connsiteY8789" fmla="*/ 2347119 h 2922588"/>
                <a:gd name="connsiteX8790" fmla="*/ 1140258 w 5984876"/>
                <a:gd name="connsiteY8790" fmla="*/ 2369072 h 2922588"/>
                <a:gd name="connsiteX8791" fmla="*/ 1143001 w 5984876"/>
                <a:gd name="connsiteY8791" fmla="*/ 2375694 h 2922588"/>
                <a:gd name="connsiteX8792" fmla="*/ 1133579 w 5984876"/>
                <a:gd name="connsiteY8792" fmla="*/ 2398441 h 2922588"/>
                <a:gd name="connsiteX8793" fmla="*/ 1136651 w 5984876"/>
                <a:gd name="connsiteY8793" fmla="*/ 2405857 h 2922588"/>
                <a:gd name="connsiteX8794" fmla="*/ 1129145 w 5984876"/>
                <a:gd name="connsiteY8794" fmla="*/ 2423977 h 2922588"/>
                <a:gd name="connsiteX8795" fmla="*/ 1133476 w 5984876"/>
                <a:gd name="connsiteY8795" fmla="*/ 2434432 h 2922588"/>
                <a:gd name="connsiteX8796" fmla="*/ 1125313 w 5984876"/>
                <a:gd name="connsiteY8796" fmla="*/ 2454138 h 2922588"/>
                <a:gd name="connsiteX8797" fmla="*/ 1130302 w 5984876"/>
                <a:gd name="connsiteY8797" fmla="*/ 2466182 h 2922588"/>
                <a:gd name="connsiteX8798" fmla="*/ 1121112 w 5984876"/>
                <a:gd name="connsiteY8798" fmla="*/ 2488369 h 2922588"/>
                <a:gd name="connsiteX8799" fmla="*/ 1123951 w 5984876"/>
                <a:gd name="connsiteY8799" fmla="*/ 2495550 h 2922588"/>
                <a:gd name="connsiteX8800" fmla="*/ 1116084 w 5984876"/>
                <a:gd name="connsiteY8800" fmla="*/ 2515447 h 2922588"/>
                <a:gd name="connsiteX8801" fmla="*/ 1120776 w 5984876"/>
                <a:gd name="connsiteY8801" fmla="*/ 2526506 h 2922588"/>
                <a:gd name="connsiteX8802" fmla="*/ 1113013 w 5984876"/>
                <a:gd name="connsiteY8802" fmla="*/ 2544800 h 2922588"/>
                <a:gd name="connsiteX8803" fmla="*/ 1117601 w 5984876"/>
                <a:gd name="connsiteY8803" fmla="*/ 2555875 h 2922588"/>
                <a:gd name="connsiteX8804" fmla="*/ 1109877 w 5984876"/>
                <a:gd name="connsiteY8804" fmla="*/ 2574523 h 2922588"/>
                <a:gd name="connsiteX8805" fmla="*/ 1114426 w 5984876"/>
                <a:gd name="connsiteY8805" fmla="*/ 2585244 h 2922588"/>
                <a:gd name="connsiteX8806" fmla="*/ 1105694 w 5984876"/>
                <a:gd name="connsiteY8806" fmla="*/ 2605823 h 2922588"/>
                <a:gd name="connsiteX8807" fmla="*/ 1109663 w 5984876"/>
                <a:gd name="connsiteY8807" fmla="*/ 2615406 h 2922588"/>
                <a:gd name="connsiteX8808" fmla="*/ 1102158 w 5984876"/>
                <a:gd name="connsiteY8808" fmla="*/ 2633526 h 2922588"/>
                <a:gd name="connsiteX8809" fmla="*/ 1106488 w 5984876"/>
                <a:gd name="connsiteY8809" fmla="*/ 2643981 h 2922588"/>
                <a:gd name="connsiteX8810" fmla="*/ 1097996 w 5984876"/>
                <a:gd name="connsiteY8810" fmla="*/ 2664482 h 2922588"/>
                <a:gd name="connsiteX8811" fmla="*/ 1103313 w 5984876"/>
                <a:gd name="connsiteY8811" fmla="*/ 2677319 h 2922588"/>
                <a:gd name="connsiteX8812" fmla="*/ 1097304 w 5984876"/>
                <a:gd name="connsiteY8812" fmla="*/ 2691826 h 2922588"/>
                <a:gd name="connsiteX8813" fmla="*/ 1103313 w 5984876"/>
                <a:gd name="connsiteY8813" fmla="*/ 2706688 h 2922588"/>
                <a:gd name="connsiteX8814" fmla="*/ 1095736 w 5984876"/>
                <a:gd name="connsiteY8814" fmla="*/ 2725427 h 2922588"/>
                <a:gd name="connsiteX8815" fmla="*/ 1100138 w 5984876"/>
                <a:gd name="connsiteY8815" fmla="*/ 2736056 h 2922588"/>
                <a:gd name="connsiteX8816" fmla="*/ 1093953 w 5984876"/>
                <a:gd name="connsiteY8816" fmla="*/ 2750988 h 2922588"/>
                <a:gd name="connsiteX8817" fmla="*/ 1100138 w 5984876"/>
                <a:gd name="connsiteY8817" fmla="*/ 2767012 h 2922588"/>
                <a:gd name="connsiteX8818" fmla="*/ 1092421 w 5984876"/>
                <a:gd name="connsiteY8818" fmla="*/ 2787004 h 2922588"/>
                <a:gd name="connsiteX8819" fmla="*/ 1096963 w 5984876"/>
                <a:gd name="connsiteY8819" fmla="*/ 2797969 h 2922588"/>
                <a:gd name="connsiteX8820" fmla="*/ 1090716 w 5984876"/>
                <a:gd name="connsiteY8820" fmla="*/ 2813050 h 2922588"/>
                <a:gd name="connsiteX8821" fmla="*/ 1096963 w 5984876"/>
                <a:gd name="connsiteY8821" fmla="*/ 2828131 h 2922588"/>
                <a:gd name="connsiteX8822" fmla="*/ 1090387 w 5984876"/>
                <a:gd name="connsiteY8822" fmla="*/ 2844006 h 2922588"/>
                <a:gd name="connsiteX8823" fmla="*/ 1096963 w 5984876"/>
                <a:gd name="connsiteY8823" fmla="*/ 2859881 h 2922588"/>
                <a:gd name="connsiteX8824" fmla="*/ 1090716 w 5984876"/>
                <a:gd name="connsiteY8824" fmla="*/ 2874963 h 2922588"/>
                <a:gd name="connsiteX8825" fmla="*/ 1096963 w 5984876"/>
                <a:gd name="connsiteY8825" fmla="*/ 2890044 h 2922588"/>
                <a:gd name="connsiteX8826" fmla="*/ 1064419 w 5984876"/>
                <a:gd name="connsiteY8826" fmla="*/ 2922588 h 2922588"/>
                <a:gd name="connsiteX8827" fmla="*/ 1031875 w 5984876"/>
                <a:gd name="connsiteY8827" fmla="*/ 2890044 h 2922588"/>
                <a:gd name="connsiteX8828" fmla="*/ 1038122 w 5984876"/>
                <a:gd name="connsiteY8828" fmla="*/ 2874963 h 2922588"/>
                <a:gd name="connsiteX8829" fmla="*/ 1031875 w 5984876"/>
                <a:gd name="connsiteY8829" fmla="*/ 2859881 h 2922588"/>
                <a:gd name="connsiteX8830" fmla="*/ 1038450 w 5984876"/>
                <a:gd name="connsiteY8830" fmla="*/ 2844006 h 2922588"/>
                <a:gd name="connsiteX8831" fmla="*/ 1031875 w 5984876"/>
                <a:gd name="connsiteY8831" fmla="*/ 2828131 h 2922588"/>
                <a:gd name="connsiteX8832" fmla="*/ 1038122 w 5984876"/>
                <a:gd name="connsiteY8832" fmla="*/ 2813050 h 2922588"/>
                <a:gd name="connsiteX8833" fmla="*/ 1031875 w 5984876"/>
                <a:gd name="connsiteY8833" fmla="*/ 2797969 h 2922588"/>
                <a:gd name="connsiteX8834" fmla="*/ 1039703 w 5984876"/>
                <a:gd name="connsiteY8834" fmla="*/ 2779069 h 2922588"/>
                <a:gd name="connsiteX8835" fmla="*/ 1035050 w 5984876"/>
                <a:gd name="connsiteY8835" fmla="*/ 2767012 h 2922588"/>
                <a:gd name="connsiteX8836" fmla="*/ 1041235 w 5984876"/>
                <a:gd name="connsiteY8836" fmla="*/ 2750988 h 2922588"/>
                <a:gd name="connsiteX8837" fmla="*/ 1035050 w 5984876"/>
                <a:gd name="connsiteY8837" fmla="*/ 2736056 h 2922588"/>
                <a:gd name="connsiteX8838" fmla="*/ 1042665 w 5984876"/>
                <a:gd name="connsiteY8838" fmla="*/ 2717670 h 2922588"/>
                <a:gd name="connsiteX8839" fmla="*/ 1038225 w 5984876"/>
                <a:gd name="connsiteY8839" fmla="*/ 2706688 h 2922588"/>
                <a:gd name="connsiteX8840" fmla="*/ 1044234 w 5984876"/>
                <a:gd name="connsiteY8840" fmla="*/ 2691826 h 2922588"/>
                <a:gd name="connsiteX8841" fmla="*/ 1038225 w 5984876"/>
                <a:gd name="connsiteY8841" fmla="*/ 2677319 h 2922588"/>
                <a:gd name="connsiteX8842" fmla="*/ 1046717 w 5984876"/>
                <a:gd name="connsiteY8842" fmla="*/ 2656817 h 2922588"/>
                <a:gd name="connsiteX8843" fmla="*/ 1041400 w 5984876"/>
                <a:gd name="connsiteY8843" fmla="*/ 2643981 h 2922588"/>
                <a:gd name="connsiteX8844" fmla="*/ 1048905 w 5984876"/>
                <a:gd name="connsiteY8844" fmla="*/ 2625861 h 2922588"/>
                <a:gd name="connsiteX8845" fmla="*/ 1044575 w 5984876"/>
                <a:gd name="connsiteY8845" fmla="*/ 2615406 h 2922588"/>
                <a:gd name="connsiteX8846" fmla="*/ 1052465 w 5984876"/>
                <a:gd name="connsiteY8846" fmla="*/ 2596356 h 2922588"/>
                <a:gd name="connsiteX8847" fmla="*/ 1047750 w 5984876"/>
                <a:gd name="connsiteY8847" fmla="*/ 2585244 h 2922588"/>
                <a:gd name="connsiteX8848" fmla="*/ 1055512 w 5984876"/>
                <a:gd name="connsiteY8848" fmla="*/ 2566950 h 2922588"/>
                <a:gd name="connsiteX8849" fmla="*/ 1050925 w 5984876"/>
                <a:gd name="connsiteY8849" fmla="*/ 2555875 h 2922588"/>
                <a:gd name="connsiteX8850" fmla="*/ 1058649 w 5984876"/>
                <a:gd name="connsiteY8850" fmla="*/ 2537227 h 2922588"/>
                <a:gd name="connsiteX8851" fmla="*/ 1054100 w 5984876"/>
                <a:gd name="connsiteY8851" fmla="*/ 2526506 h 2922588"/>
                <a:gd name="connsiteX8852" fmla="*/ 1062079 w 5984876"/>
                <a:gd name="connsiteY8852" fmla="*/ 2507701 h 2922588"/>
                <a:gd name="connsiteX8853" fmla="*/ 1057275 w 5984876"/>
                <a:gd name="connsiteY8853" fmla="*/ 2495550 h 2922588"/>
                <a:gd name="connsiteX8854" fmla="*/ 1065542 w 5984876"/>
                <a:gd name="connsiteY8854" fmla="*/ 2474641 h 2922588"/>
                <a:gd name="connsiteX8855" fmla="*/ 1062038 w 5984876"/>
                <a:gd name="connsiteY8855" fmla="*/ 2466182 h 2922588"/>
                <a:gd name="connsiteX8856" fmla="*/ 1071788 w 5984876"/>
                <a:gd name="connsiteY8856" fmla="*/ 2442641 h 2922588"/>
                <a:gd name="connsiteX8857" fmla="*/ 1068388 w 5984876"/>
                <a:gd name="connsiteY8857" fmla="*/ 2434432 h 2922588"/>
                <a:gd name="connsiteX8858" fmla="*/ 1075893 w 5984876"/>
                <a:gd name="connsiteY8858" fmla="*/ 2416312 h 2922588"/>
                <a:gd name="connsiteX8859" fmla="*/ 1071563 w 5984876"/>
                <a:gd name="connsiteY8859" fmla="*/ 2405857 h 2922588"/>
                <a:gd name="connsiteX8860" fmla="*/ 1080985 w 5984876"/>
                <a:gd name="connsiteY8860" fmla="*/ 2383110 h 2922588"/>
                <a:gd name="connsiteX8861" fmla="*/ 1077913 w 5984876"/>
                <a:gd name="connsiteY8861" fmla="*/ 2375694 h 2922588"/>
                <a:gd name="connsiteX8862" fmla="*/ 1087006 w 5984876"/>
                <a:gd name="connsiteY8862" fmla="*/ 2353741 h 2922588"/>
                <a:gd name="connsiteX8863" fmla="*/ 1084263 w 5984876"/>
                <a:gd name="connsiteY8863" fmla="*/ 2347119 h 2922588"/>
                <a:gd name="connsiteX8864" fmla="*/ 1091768 w 5984876"/>
                <a:gd name="connsiteY8864" fmla="*/ 2328999 h 2922588"/>
                <a:gd name="connsiteX8865" fmla="*/ 1087438 w 5984876"/>
                <a:gd name="connsiteY8865" fmla="*/ 2318545 h 2922588"/>
                <a:gd name="connsiteX8866" fmla="*/ 1096336 w 5984876"/>
                <a:gd name="connsiteY8866" fmla="*/ 2297063 h 2922588"/>
                <a:gd name="connsiteX8867" fmla="*/ 1093788 w 5984876"/>
                <a:gd name="connsiteY8867" fmla="*/ 2290763 h 2922588"/>
                <a:gd name="connsiteX8868" fmla="*/ 1102967 w 5984876"/>
                <a:gd name="connsiteY8868" fmla="*/ 2268061 h 2922588"/>
                <a:gd name="connsiteX8869" fmla="*/ 1100138 w 5984876"/>
                <a:gd name="connsiteY8869" fmla="*/ 2261394 h 2922588"/>
                <a:gd name="connsiteX8870" fmla="*/ 1109507 w 5984876"/>
                <a:gd name="connsiteY8870" fmla="*/ 2239313 h 2922588"/>
                <a:gd name="connsiteX8871" fmla="*/ 1106488 w 5984876"/>
                <a:gd name="connsiteY8871" fmla="*/ 2232025 h 2922588"/>
                <a:gd name="connsiteX8872" fmla="*/ 1116252 w 5984876"/>
                <a:gd name="connsiteY8872" fmla="*/ 2208451 h 2922588"/>
                <a:gd name="connsiteX8873" fmla="*/ 1116742 w 5984876"/>
                <a:gd name="connsiteY8873" fmla="*/ 2208248 h 2922588"/>
                <a:gd name="connsiteX8874" fmla="*/ 1114426 w 5984876"/>
                <a:gd name="connsiteY8874" fmla="*/ 2202656 h 2922588"/>
                <a:gd name="connsiteX8875" fmla="*/ 1123958 w 5984876"/>
                <a:gd name="connsiteY8875" fmla="*/ 2179644 h 2922588"/>
                <a:gd name="connsiteX8876" fmla="*/ 1126480 w 5984876"/>
                <a:gd name="connsiteY8876" fmla="*/ 2178599 h 2922588"/>
                <a:gd name="connsiteX8877" fmla="*/ 1123951 w 5984876"/>
                <a:gd name="connsiteY8877" fmla="*/ 2172494 h 2922588"/>
                <a:gd name="connsiteX8878" fmla="*/ 1132386 w 5984876"/>
                <a:gd name="connsiteY8878" fmla="*/ 2152128 h 2922588"/>
                <a:gd name="connsiteX8879" fmla="*/ 1130301 w 5984876"/>
                <a:gd name="connsiteY8879" fmla="*/ 2147094 h 2922588"/>
                <a:gd name="connsiteX8880" fmla="*/ 1139723 w 5984876"/>
                <a:gd name="connsiteY8880" fmla="*/ 2124347 h 2922588"/>
                <a:gd name="connsiteX8881" fmla="*/ 1136651 w 5984876"/>
                <a:gd name="connsiteY8881" fmla="*/ 2116931 h 2922588"/>
                <a:gd name="connsiteX8882" fmla="*/ 1146183 w 5984876"/>
                <a:gd name="connsiteY8882" fmla="*/ 2093919 h 2922588"/>
                <a:gd name="connsiteX8883" fmla="*/ 1148144 w 5984876"/>
                <a:gd name="connsiteY8883" fmla="*/ 2093106 h 2922588"/>
                <a:gd name="connsiteX8884" fmla="*/ 1146176 w 5984876"/>
                <a:gd name="connsiteY8884" fmla="*/ 2088356 h 2922588"/>
                <a:gd name="connsiteX8885" fmla="*/ 1154969 w 5984876"/>
                <a:gd name="connsiteY8885" fmla="*/ 2067128 h 2922588"/>
                <a:gd name="connsiteX8886" fmla="*/ 1152525 w 5984876"/>
                <a:gd name="connsiteY8886" fmla="*/ 2061369 h 2922588"/>
                <a:gd name="connsiteX8887" fmla="*/ 1162289 w 5984876"/>
                <a:gd name="connsiteY8887" fmla="*/ 2038357 h 2922588"/>
                <a:gd name="connsiteX8888" fmla="*/ 1164100 w 5984876"/>
                <a:gd name="connsiteY8888" fmla="*/ 2037625 h 2922588"/>
                <a:gd name="connsiteX8889" fmla="*/ 1162050 w 5984876"/>
                <a:gd name="connsiteY8889" fmla="*/ 2032794 h 2922588"/>
                <a:gd name="connsiteX8890" fmla="*/ 1171814 w 5984876"/>
                <a:gd name="connsiteY8890" fmla="*/ 2009782 h 2922588"/>
                <a:gd name="connsiteX8891" fmla="*/ 1174380 w 5984876"/>
                <a:gd name="connsiteY8891" fmla="*/ 2008744 h 2922588"/>
                <a:gd name="connsiteX8892" fmla="*/ 1173163 w 5984876"/>
                <a:gd name="connsiteY8892" fmla="*/ 2005806 h 2922588"/>
                <a:gd name="connsiteX8893" fmla="*/ 1182321 w 5984876"/>
                <a:gd name="connsiteY8893" fmla="*/ 1983695 h 2922588"/>
                <a:gd name="connsiteX8894" fmla="*/ 1179513 w 5984876"/>
                <a:gd name="connsiteY8894" fmla="*/ 1977231 h 2922588"/>
                <a:gd name="connsiteX8895" fmla="*/ 1189510 w 5984876"/>
                <a:gd name="connsiteY8895" fmla="*/ 1954219 h 2922588"/>
                <a:gd name="connsiteX8896" fmla="*/ 1190519 w 5984876"/>
                <a:gd name="connsiteY8896" fmla="*/ 1953820 h 2922588"/>
                <a:gd name="connsiteX8897" fmla="*/ 1189038 w 5984876"/>
                <a:gd name="connsiteY8897" fmla="*/ 1950244 h 2922588"/>
                <a:gd name="connsiteX8898" fmla="*/ 1198570 w 5984876"/>
                <a:gd name="connsiteY8898" fmla="*/ 1927232 h 2922588"/>
                <a:gd name="connsiteX8899" fmla="*/ 1200765 w 5984876"/>
                <a:gd name="connsiteY8899" fmla="*/ 1926322 h 2922588"/>
                <a:gd name="connsiteX8900" fmla="*/ 1198563 w 5984876"/>
                <a:gd name="connsiteY8900" fmla="*/ 1920875 h 2922588"/>
                <a:gd name="connsiteX8901" fmla="*/ 1208095 w 5984876"/>
                <a:gd name="connsiteY8901" fmla="*/ 1897301 h 2922588"/>
                <a:gd name="connsiteX8902" fmla="*/ 1209069 w 5984876"/>
                <a:gd name="connsiteY8902" fmla="*/ 1896888 h 2922588"/>
                <a:gd name="connsiteX8903" fmla="*/ 1208088 w 5984876"/>
                <a:gd name="connsiteY8903" fmla="*/ 1894682 h 2922588"/>
                <a:gd name="connsiteX8904" fmla="*/ 1218317 w 5984876"/>
                <a:gd name="connsiteY8904" fmla="*/ 1871670 h 2922588"/>
                <a:gd name="connsiteX8905" fmla="*/ 1223452 w 5984876"/>
                <a:gd name="connsiteY8905" fmla="*/ 1869688 h 2922588"/>
                <a:gd name="connsiteX8906" fmla="*/ 1222376 w 5984876"/>
                <a:gd name="connsiteY8906" fmla="*/ 1866900 h 2922588"/>
                <a:gd name="connsiteX8907" fmla="*/ 1231908 w 5984876"/>
                <a:gd name="connsiteY8907" fmla="*/ 1842204 h 2922588"/>
                <a:gd name="connsiteX8908" fmla="*/ 1232981 w 5984876"/>
                <a:gd name="connsiteY8908" fmla="*/ 1841727 h 2922588"/>
                <a:gd name="connsiteX8909" fmla="*/ 1231901 w 5984876"/>
                <a:gd name="connsiteY8909" fmla="*/ 1839119 h 2922588"/>
                <a:gd name="connsiteX8910" fmla="*/ 1241433 w 5984876"/>
                <a:gd name="connsiteY8910" fmla="*/ 1816107 h 2922588"/>
                <a:gd name="connsiteX8911" fmla="*/ 1242529 w 5984876"/>
                <a:gd name="connsiteY8911" fmla="*/ 1815653 h 2922588"/>
                <a:gd name="connsiteX8912" fmla="*/ 1241426 w 5984876"/>
                <a:gd name="connsiteY8912" fmla="*/ 1812926 h 2922588"/>
                <a:gd name="connsiteX8913" fmla="*/ 1250958 w 5984876"/>
                <a:gd name="connsiteY8913" fmla="*/ 1789352 h 2922588"/>
                <a:gd name="connsiteX8914" fmla="*/ 1254585 w 5984876"/>
                <a:gd name="connsiteY8914" fmla="*/ 1787813 h 2922588"/>
                <a:gd name="connsiteX8915" fmla="*/ 1254126 w 5984876"/>
                <a:gd name="connsiteY8915" fmla="*/ 1786732 h 2922588"/>
                <a:gd name="connsiteX8916" fmla="*/ 1263890 w 5984876"/>
                <a:gd name="connsiteY8916" fmla="*/ 1763720 h 2922588"/>
                <a:gd name="connsiteX8917" fmla="*/ 1265310 w 5984876"/>
                <a:gd name="connsiteY8917" fmla="*/ 1763146 h 2922588"/>
                <a:gd name="connsiteX8918" fmla="*/ 1263651 w 5984876"/>
                <a:gd name="connsiteY8918" fmla="*/ 1758950 h 2922588"/>
                <a:gd name="connsiteX8919" fmla="*/ 1273415 w 5984876"/>
                <a:gd name="connsiteY8919" fmla="*/ 1734254 h 2922588"/>
                <a:gd name="connsiteX8920" fmla="*/ 1278332 w 5984876"/>
                <a:gd name="connsiteY8920" fmla="*/ 1732120 h 2922588"/>
                <a:gd name="connsiteX8921" fmla="*/ 1277938 w 5984876"/>
                <a:gd name="connsiteY8921" fmla="*/ 1731169 h 2922588"/>
                <a:gd name="connsiteX8922" fmla="*/ 1287470 w 5984876"/>
                <a:gd name="connsiteY8922" fmla="*/ 1708157 h 2922588"/>
                <a:gd name="connsiteX8923" fmla="*/ 1288566 w 5984876"/>
                <a:gd name="connsiteY8923" fmla="*/ 1707702 h 2922588"/>
                <a:gd name="connsiteX8924" fmla="*/ 1287463 w 5984876"/>
                <a:gd name="connsiteY8924" fmla="*/ 1704975 h 2922588"/>
                <a:gd name="connsiteX8925" fmla="*/ 1296995 w 5984876"/>
                <a:gd name="connsiteY8925" fmla="*/ 1681401 h 2922588"/>
                <a:gd name="connsiteX8926" fmla="*/ 1300613 w 5984876"/>
                <a:gd name="connsiteY8926" fmla="*/ 1679866 h 2922588"/>
                <a:gd name="connsiteX8927" fmla="*/ 1300163 w 5984876"/>
                <a:gd name="connsiteY8927" fmla="*/ 1678781 h 2922588"/>
                <a:gd name="connsiteX8928" fmla="*/ 1309695 w 5984876"/>
                <a:gd name="connsiteY8928" fmla="*/ 1655769 h 2922588"/>
                <a:gd name="connsiteX8929" fmla="*/ 1313524 w 5984876"/>
                <a:gd name="connsiteY8929" fmla="*/ 1654183 h 2922588"/>
                <a:gd name="connsiteX8930" fmla="*/ 1312863 w 5984876"/>
                <a:gd name="connsiteY8930" fmla="*/ 1652588 h 2922588"/>
                <a:gd name="connsiteX8931" fmla="*/ 1322627 w 5984876"/>
                <a:gd name="connsiteY8931" fmla="*/ 1629014 h 2922588"/>
                <a:gd name="connsiteX8932" fmla="*/ 1327415 w 5984876"/>
                <a:gd name="connsiteY8932" fmla="*/ 1627031 h 2922588"/>
                <a:gd name="connsiteX8933" fmla="*/ 1327151 w 5984876"/>
                <a:gd name="connsiteY8933" fmla="*/ 1626394 h 2922588"/>
                <a:gd name="connsiteX8934" fmla="*/ 1336683 w 5984876"/>
                <a:gd name="connsiteY8934" fmla="*/ 1603382 h 2922588"/>
                <a:gd name="connsiteX8935" fmla="*/ 1340498 w 5984876"/>
                <a:gd name="connsiteY8935" fmla="*/ 1601801 h 2922588"/>
                <a:gd name="connsiteX8936" fmla="*/ 1339851 w 5984876"/>
                <a:gd name="connsiteY8936" fmla="*/ 1600200 h 2922588"/>
                <a:gd name="connsiteX8937" fmla="*/ 1349383 w 5984876"/>
                <a:gd name="connsiteY8937" fmla="*/ 1576626 h 2922588"/>
                <a:gd name="connsiteX8938" fmla="*/ 1352698 w 5984876"/>
                <a:gd name="connsiteY8938" fmla="*/ 1575219 h 2922588"/>
                <a:gd name="connsiteX8939" fmla="*/ 1362082 w 5984876"/>
                <a:gd name="connsiteY8939" fmla="*/ 1551460 h 2922588"/>
                <a:gd name="connsiteX8940" fmla="*/ 1365707 w 5984876"/>
                <a:gd name="connsiteY8940" fmla="*/ 1549885 h 2922588"/>
                <a:gd name="connsiteX8941" fmla="*/ 1375014 w 5984876"/>
                <a:gd name="connsiteY8941" fmla="*/ 1527414 h 2922588"/>
                <a:gd name="connsiteX8942" fmla="*/ 1379802 w 5984876"/>
                <a:gd name="connsiteY8942" fmla="*/ 1525431 h 2922588"/>
                <a:gd name="connsiteX8943" fmla="*/ 1379538 w 5984876"/>
                <a:gd name="connsiteY8943" fmla="*/ 1524794 h 2922588"/>
                <a:gd name="connsiteX8944" fmla="*/ 1389070 w 5984876"/>
                <a:gd name="connsiteY8944" fmla="*/ 1501782 h 2922588"/>
                <a:gd name="connsiteX8945" fmla="*/ 1392618 w 5984876"/>
                <a:gd name="connsiteY8945" fmla="*/ 1500312 h 2922588"/>
                <a:gd name="connsiteX8946" fmla="*/ 1392238 w 5984876"/>
                <a:gd name="connsiteY8946" fmla="*/ 1499394 h 2922588"/>
                <a:gd name="connsiteX8947" fmla="*/ 1401770 w 5984876"/>
                <a:gd name="connsiteY8947" fmla="*/ 1476382 h 2922588"/>
                <a:gd name="connsiteX8948" fmla="*/ 1405217 w 5984876"/>
                <a:gd name="connsiteY8948" fmla="*/ 1474954 h 2922588"/>
                <a:gd name="connsiteX8949" fmla="*/ 1415167 w 5984876"/>
                <a:gd name="connsiteY8949" fmla="*/ 1452570 h 2922588"/>
                <a:gd name="connsiteX8950" fmla="*/ 1422599 w 5984876"/>
                <a:gd name="connsiteY8950" fmla="*/ 1449701 h 2922588"/>
                <a:gd name="connsiteX8951" fmla="*/ 1431932 w 5984876"/>
                <a:gd name="connsiteY8951" fmla="*/ 1427170 h 2922588"/>
                <a:gd name="connsiteX8952" fmla="*/ 1436042 w 5984876"/>
                <a:gd name="connsiteY8952" fmla="*/ 1425467 h 2922588"/>
                <a:gd name="connsiteX8953" fmla="*/ 1435100 w 5984876"/>
                <a:gd name="connsiteY8953" fmla="*/ 1423194 h 2922588"/>
                <a:gd name="connsiteX8954" fmla="*/ 1444632 w 5984876"/>
                <a:gd name="connsiteY8954" fmla="*/ 1400182 h 2922588"/>
                <a:gd name="connsiteX8955" fmla="*/ 1452682 w 5984876"/>
                <a:gd name="connsiteY8955" fmla="*/ 1396847 h 2922588"/>
                <a:gd name="connsiteX8956" fmla="*/ 1460507 w 5984876"/>
                <a:gd name="connsiteY8956" fmla="*/ 1377957 h 2922588"/>
                <a:gd name="connsiteX8957" fmla="*/ 1467337 w 5984876"/>
                <a:gd name="connsiteY8957" fmla="*/ 1375128 h 2922588"/>
                <a:gd name="connsiteX8958" fmla="*/ 1466850 w 5984876"/>
                <a:gd name="connsiteY8958" fmla="*/ 1373981 h 2922588"/>
                <a:gd name="connsiteX8959" fmla="*/ 1476614 w 5984876"/>
                <a:gd name="connsiteY8959" fmla="*/ 1350969 h 2922588"/>
                <a:gd name="connsiteX8960" fmla="*/ 1482440 w 5984876"/>
                <a:gd name="connsiteY8960" fmla="*/ 1348613 h 2922588"/>
                <a:gd name="connsiteX8961" fmla="*/ 1490670 w 5984876"/>
                <a:gd name="connsiteY8961" fmla="*/ 1328744 h 2922588"/>
                <a:gd name="connsiteX8962" fmla="*/ 1497488 w 5984876"/>
                <a:gd name="connsiteY8962" fmla="*/ 1325919 h 2922588"/>
                <a:gd name="connsiteX8963" fmla="*/ 1506545 w 5984876"/>
                <a:gd name="connsiteY8963" fmla="*/ 1302454 h 2922588"/>
                <a:gd name="connsiteX8964" fmla="*/ 1514409 w 5984876"/>
                <a:gd name="connsiteY8964" fmla="*/ 1298958 h 2922588"/>
                <a:gd name="connsiteX8965" fmla="*/ 1522652 w 5984876"/>
                <a:gd name="connsiteY8965" fmla="*/ 1279532 h 2922588"/>
                <a:gd name="connsiteX8966" fmla="*/ 1531851 w 5984876"/>
                <a:gd name="connsiteY8966" fmla="*/ 1275812 h 2922588"/>
                <a:gd name="connsiteX8967" fmla="*/ 1539882 w 5984876"/>
                <a:gd name="connsiteY8967" fmla="*/ 1255951 h 2922588"/>
                <a:gd name="connsiteX8968" fmla="*/ 1547857 w 5984876"/>
                <a:gd name="connsiteY8968" fmla="*/ 1252567 h 2922588"/>
                <a:gd name="connsiteX8969" fmla="*/ 1555757 w 5984876"/>
                <a:gd name="connsiteY8969" fmla="*/ 1233495 h 2922588"/>
                <a:gd name="connsiteX8970" fmla="*/ 1563858 w 5984876"/>
                <a:gd name="connsiteY8970" fmla="*/ 1230139 h 2922588"/>
                <a:gd name="connsiteX8971" fmla="*/ 1571864 w 5984876"/>
                <a:gd name="connsiteY8971" fmla="*/ 1211270 h 2922588"/>
                <a:gd name="connsiteX8972" fmla="*/ 1579904 w 5984876"/>
                <a:gd name="connsiteY8972" fmla="*/ 1208019 h 2922588"/>
                <a:gd name="connsiteX8973" fmla="*/ 1589095 w 5984876"/>
                <a:gd name="connsiteY8973" fmla="*/ 1184747 h 2922588"/>
                <a:gd name="connsiteX8974" fmla="*/ 1596992 w 5984876"/>
                <a:gd name="connsiteY8974" fmla="*/ 1181316 h 2922588"/>
                <a:gd name="connsiteX8975" fmla="*/ 1604970 w 5984876"/>
                <a:gd name="connsiteY8975" fmla="*/ 1162057 h 2922588"/>
                <a:gd name="connsiteX8976" fmla="*/ 1612309 w 5984876"/>
                <a:gd name="connsiteY8976" fmla="*/ 1159017 h 2922588"/>
                <a:gd name="connsiteX8977" fmla="*/ 1621542 w 5984876"/>
                <a:gd name="connsiteY8977" fmla="*/ 1138245 h 2922588"/>
                <a:gd name="connsiteX8978" fmla="*/ 1634929 w 5984876"/>
                <a:gd name="connsiteY8978" fmla="*/ 1133078 h 2922588"/>
                <a:gd name="connsiteX8979" fmla="*/ 1641482 w 5984876"/>
                <a:gd name="connsiteY8979" fmla="*/ 1116485 h 2922588"/>
                <a:gd name="connsiteX8980" fmla="*/ 1649620 w 5984876"/>
                <a:gd name="connsiteY8980" fmla="*/ 1112949 h 2922588"/>
                <a:gd name="connsiteX8981" fmla="*/ 1657357 w 5984876"/>
                <a:gd name="connsiteY8981" fmla="*/ 1092904 h 2922588"/>
                <a:gd name="connsiteX8982" fmla="*/ 1670795 w 5984876"/>
                <a:gd name="connsiteY8982" fmla="*/ 1086931 h 2922588"/>
                <a:gd name="connsiteX8983" fmla="*/ 1676639 w 5984876"/>
                <a:gd name="connsiteY8983" fmla="*/ 1073157 h 2922588"/>
                <a:gd name="connsiteX8984" fmla="*/ 1685840 w 5984876"/>
                <a:gd name="connsiteY8984" fmla="*/ 1069437 h 2922588"/>
                <a:gd name="connsiteX8985" fmla="*/ 1693870 w 5984876"/>
                <a:gd name="connsiteY8985" fmla="*/ 1049577 h 2922588"/>
                <a:gd name="connsiteX8986" fmla="*/ 1705696 w 5984876"/>
                <a:gd name="connsiteY8986" fmla="*/ 1044559 h 2922588"/>
                <a:gd name="connsiteX8987" fmla="*/ 1712920 w 5984876"/>
                <a:gd name="connsiteY8987" fmla="*/ 1027120 h 2922588"/>
                <a:gd name="connsiteX8988" fmla="*/ 1725508 w 5984876"/>
                <a:gd name="connsiteY8988" fmla="*/ 1021905 h 2922588"/>
                <a:gd name="connsiteX8989" fmla="*/ 1732202 w 5984876"/>
                <a:gd name="connsiteY8989" fmla="*/ 1005360 h 2922588"/>
                <a:gd name="connsiteX8990" fmla="*/ 1742499 w 5984876"/>
                <a:gd name="connsiteY8990" fmla="*/ 1000993 h 2922588"/>
                <a:gd name="connsiteX8991" fmla="*/ 1749432 w 5984876"/>
                <a:gd name="connsiteY8991" fmla="*/ 984257 h 2922588"/>
                <a:gd name="connsiteX8992" fmla="*/ 1761315 w 5984876"/>
                <a:gd name="connsiteY8992" fmla="*/ 979335 h 2922588"/>
                <a:gd name="connsiteX8993" fmla="*/ 1768482 w 5984876"/>
                <a:gd name="connsiteY8993" fmla="*/ 962032 h 2922588"/>
                <a:gd name="connsiteX8994" fmla="*/ 1781555 w 5984876"/>
                <a:gd name="connsiteY8994" fmla="*/ 956617 h 2922588"/>
                <a:gd name="connsiteX8995" fmla="*/ 1787764 w 5984876"/>
                <a:gd name="connsiteY8995" fmla="*/ 941626 h 2922588"/>
                <a:gd name="connsiteX8996" fmla="*/ 1801167 w 5984876"/>
                <a:gd name="connsiteY8996" fmla="*/ 936075 h 2922588"/>
                <a:gd name="connsiteX8997" fmla="*/ 1808170 w 5984876"/>
                <a:gd name="connsiteY8997" fmla="*/ 919169 h 2922588"/>
                <a:gd name="connsiteX8998" fmla="*/ 1821640 w 5984876"/>
                <a:gd name="connsiteY8998" fmla="*/ 913589 h 2922588"/>
                <a:gd name="connsiteX8999" fmla="*/ 1827220 w 5984876"/>
                <a:gd name="connsiteY8999" fmla="*/ 900119 h 2922588"/>
                <a:gd name="connsiteX9000" fmla="*/ 1841812 w 5984876"/>
                <a:gd name="connsiteY9000" fmla="*/ 894074 h 2922588"/>
                <a:gd name="connsiteX9001" fmla="*/ 1847857 w 5984876"/>
                <a:gd name="connsiteY9001" fmla="*/ 879482 h 2922588"/>
                <a:gd name="connsiteX9002" fmla="*/ 1860358 w 5984876"/>
                <a:gd name="connsiteY9002" fmla="*/ 874304 h 2922588"/>
                <a:gd name="connsiteX9003" fmla="*/ 1866907 w 5984876"/>
                <a:gd name="connsiteY9003" fmla="*/ 857722 h 2922588"/>
                <a:gd name="connsiteX9004" fmla="*/ 1879879 w 5984876"/>
                <a:gd name="connsiteY9004" fmla="*/ 852086 h 2922588"/>
                <a:gd name="connsiteX9005" fmla="*/ 1886189 w 5984876"/>
                <a:gd name="connsiteY9005" fmla="*/ 836851 h 2922588"/>
                <a:gd name="connsiteX9006" fmla="*/ 1901425 w 5984876"/>
                <a:gd name="connsiteY9006" fmla="*/ 830541 h 2922588"/>
                <a:gd name="connsiteX9007" fmla="*/ 1907060 w 5984876"/>
                <a:gd name="connsiteY9007" fmla="*/ 817569 h 2922588"/>
                <a:gd name="connsiteX9008" fmla="*/ 1923642 w 5984876"/>
                <a:gd name="connsiteY9008" fmla="*/ 811020 h 2922588"/>
                <a:gd name="connsiteX9009" fmla="*/ 1928820 w 5984876"/>
                <a:gd name="connsiteY9009" fmla="*/ 798519 h 2922588"/>
                <a:gd name="connsiteX9010" fmla="*/ 1943698 w 5984876"/>
                <a:gd name="connsiteY9010" fmla="*/ 792356 h 2922588"/>
                <a:gd name="connsiteX9011" fmla="*/ 1949457 w 5984876"/>
                <a:gd name="connsiteY9011" fmla="*/ 778114 h 2922588"/>
                <a:gd name="connsiteX9012" fmla="*/ 1966731 w 5984876"/>
                <a:gd name="connsiteY9012" fmla="*/ 770785 h 2922588"/>
                <a:gd name="connsiteX9013" fmla="*/ 1971682 w 5984876"/>
                <a:gd name="connsiteY9013" fmla="*/ 758832 h 2922588"/>
                <a:gd name="connsiteX9014" fmla="*/ 1985269 w 5984876"/>
                <a:gd name="connsiteY9014" fmla="*/ 753204 h 2922588"/>
                <a:gd name="connsiteX9015" fmla="*/ 1986521 w 5984876"/>
                <a:gd name="connsiteY9015" fmla="*/ 750255 h 2922588"/>
                <a:gd name="connsiteX9016" fmla="*/ 1970078 w 5984876"/>
                <a:gd name="connsiteY9016" fmla="*/ 756903 h 2922588"/>
                <a:gd name="connsiteX9017" fmla="*/ 1965319 w 5984876"/>
                <a:gd name="connsiteY9017" fmla="*/ 769233 h 2922588"/>
                <a:gd name="connsiteX9018" fmla="*/ 1950058 w 5984876"/>
                <a:gd name="connsiteY9018" fmla="*/ 776017 h 2922588"/>
                <a:gd name="connsiteX9019" fmla="*/ 1945805 w 5984876"/>
                <a:gd name="connsiteY9019" fmla="*/ 785806 h 2922588"/>
                <a:gd name="connsiteX9020" fmla="*/ 1927323 w 5984876"/>
                <a:gd name="connsiteY9020" fmla="*/ 793105 h 2922588"/>
                <a:gd name="connsiteX9021" fmla="*/ 1922456 w 5984876"/>
                <a:gd name="connsiteY9021" fmla="*/ 804856 h 2922588"/>
                <a:gd name="connsiteX9022" fmla="*/ 1909281 w 5984876"/>
                <a:gd name="connsiteY9022" fmla="*/ 810313 h 2922588"/>
                <a:gd name="connsiteX9023" fmla="*/ 1902942 w 5984876"/>
                <a:gd name="connsiteY9023" fmla="*/ 825261 h 2922588"/>
                <a:gd name="connsiteX9024" fmla="*/ 1886269 w 5984876"/>
                <a:gd name="connsiteY9024" fmla="*/ 832007 h 2922588"/>
                <a:gd name="connsiteX9025" fmla="*/ 1880949 w 5984876"/>
                <a:gd name="connsiteY9025" fmla="*/ 844543 h 2922588"/>
                <a:gd name="connsiteX9026" fmla="*/ 1865917 w 5984876"/>
                <a:gd name="connsiteY9026" fmla="*/ 850621 h 2922588"/>
                <a:gd name="connsiteX9027" fmla="*/ 1860544 w 5984876"/>
                <a:gd name="connsiteY9027" fmla="*/ 863593 h 2922588"/>
                <a:gd name="connsiteX9028" fmla="*/ 1847572 w 5984876"/>
                <a:gd name="connsiteY9028" fmla="*/ 868966 h 2922588"/>
                <a:gd name="connsiteX9029" fmla="*/ 1841494 w 5984876"/>
                <a:gd name="connsiteY9029" fmla="*/ 883998 h 2922588"/>
                <a:gd name="connsiteX9030" fmla="*/ 1826945 w 5984876"/>
                <a:gd name="connsiteY9030" fmla="*/ 890172 h 2922588"/>
                <a:gd name="connsiteX9031" fmla="*/ 1820392 w 5984876"/>
                <a:gd name="connsiteY9031" fmla="*/ 905992 h 2922588"/>
                <a:gd name="connsiteX9032" fmla="*/ 1803881 w 5984876"/>
                <a:gd name="connsiteY9032" fmla="*/ 912831 h 2922588"/>
                <a:gd name="connsiteX9033" fmla="*/ 1798631 w 5984876"/>
                <a:gd name="connsiteY9033" fmla="*/ 925506 h 2922588"/>
                <a:gd name="connsiteX9034" fmla="*/ 1785862 w 5984876"/>
                <a:gd name="connsiteY9034" fmla="*/ 930795 h 2922588"/>
                <a:gd name="connsiteX9035" fmla="*/ 1779349 w 5984876"/>
                <a:gd name="connsiteY9035" fmla="*/ 946143 h 2922588"/>
                <a:gd name="connsiteX9036" fmla="*/ 1764317 w 5984876"/>
                <a:gd name="connsiteY9036" fmla="*/ 952221 h 2922588"/>
                <a:gd name="connsiteX9037" fmla="*/ 1758944 w 5984876"/>
                <a:gd name="connsiteY9037" fmla="*/ 965193 h 2922588"/>
                <a:gd name="connsiteX9038" fmla="*/ 1747514 w 5984876"/>
                <a:gd name="connsiteY9038" fmla="*/ 969927 h 2922588"/>
                <a:gd name="connsiteX9039" fmla="*/ 1739894 w 5984876"/>
                <a:gd name="connsiteY9039" fmla="*/ 988773 h 2922588"/>
                <a:gd name="connsiteX9040" fmla="*/ 1730032 w 5984876"/>
                <a:gd name="connsiteY9040" fmla="*/ 992958 h 2922588"/>
                <a:gd name="connsiteX9041" fmla="*/ 1723321 w 5984876"/>
                <a:gd name="connsiteY9041" fmla="*/ 1008056 h 2922588"/>
                <a:gd name="connsiteX9042" fmla="*/ 1710544 w 5984876"/>
                <a:gd name="connsiteY9042" fmla="*/ 1012987 h 2922588"/>
                <a:gd name="connsiteX9043" fmla="*/ 1703381 w 5984876"/>
                <a:gd name="connsiteY9043" fmla="*/ 1030281 h 2922588"/>
                <a:gd name="connsiteX9044" fmla="*/ 1691630 w 5984876"/>
                <a:gd name="connsiteY9044" fmla="*/ 1035148 h 2922588"/>
                <a:gd name="connsiteX9045" fmla="*/ 1684331 w 5984876"/>
                <a:gd name="connsiteY9045" fmla="*/ 1053630 h 2922588"/>
                <a:gd name="connsiteX9046" fmla="*/ 1669022 w 5984876"/>
                <a:gd name="connsiteY9046" fmla="*/ 1060280 h 2922588"/>
                <a:gd name="connsiteX9047" fmla="*/ 1663694 w 5984876"/>
                <a:gd name="connsiteY9047" fmla="*/ 1073144 h 2922588"/>
                <a:gd name="connsiteX9048" fmla="*/ 1656078 w 5984876"/>
                <a:gd name="connsiteY9048" fmla="*/ 1076299 h 2922588"/>
                <a:gd name="connsiteX9049" fmla="*/ 1647819 w 5984876"/>
                <a:gd name="connsiteY9049" fmla="*/ 1096724 h 2922588"/>
                <a:gd name="connsiteX9050" fmla="*/ 1635923 w 5984876"/>
                <a:gd name="connsiteY9050" fmla="*/ 1101772 h 2922588"/>
                <a:gd name="connsiteX9051" fmla="*/ 1628536 w 5984876"/>
                <a:gd name="connsiteY9051" fmla="*/ 1119181 h 2922588"/>
                <a:gd name="connsiteX9052" fmla="*/ 1618691 w 5984876"/>
                <a:gd name="connsiteY9052" fmla="*/ 1123162 h 2922588"/>
                <a:gd name="connsiteX9053" fmla="*/ 1611306 w 5984876"/>
                <a:gd name="connsiteY9053" fmla="*/ 1142296 h 2922588"/>
                <a:gd name="connsiteX9054" fmla="*/ 1598958 w 5984876"/>
                <a:gd name="connsiteY9054" fmla="*/ 1147785 h 2922588"/>
                <a:gd name="connsiteX9055" fmla="*/ 1592256 w 5984876"/>
                <a:gd name="connsiteY9055" fmla="*/ 1164755 h 2922588"/>
                <a:gd name="connsiteX9056" fmla="*/ 1582661 w 5984876"/>
                <a:gd name="connsiteY9056" fmla="*/ 1168923 h 2922588"/>
                <a:gd name="connsiteX9057" fmla="*/ 1576149 w 5984876"/>
                <a:gd name="connsiteY9057" fmla="*/ 1184269 h 2922588"/>
                <a:gd name="connsiteX9058" fmla="*/ 1567300 w 5984876"/>
                <a:gd name="connsiteY9058" fmla="*/ 1187847 h 2922588"/>
                <a:gd name="connsiteX9059" fmla="*/ 1558919 w 5984876"/>
                <a:gd name="connsiteY9059" fmla="*/ 1208081 h 2922588"/>
                <a:gd name="connsiteX9060" fmla="*/ 1547918 w 5984876"/>
                <a:gd name="connsiteY9060" fmla="*/ 1212638 h 2922588"/>
                <a:gd name="connsiteX9061" fmla="*/ 1539869 w 5984876"/>
                <a:gd name="connsiteY9061" fmla="*/ 1233017 h 2922588"/>
                <a:gd name="connsiteX9062" fmla="*/ 1532750 w 5984876"/>
                <a:gd name="connsiteY9062" fmla="*/ 1236110 h 2922588"/>
                <a:gd name="connsiteX9063" fmla="*/ 1523761 w 5984876"/>
                <a:gd name="connsiteY9063" fmla="*/ 1257294 h 2922588"/>
                <a:gd name="connsiteX9064" fmla="*/ 1514123 w 5984876"/>
                <a:gd name="connsiteY9064" fmla="*/ 1261192 h 2922588"/>
                <a:gd name="connsiteX9065" fmla="*/ 1506531 w 5984876"/>
                <a:gd name="connsiteY9065" fmla="*/ 1279519 h 2922588"/>
                <a:gd name="connsiteX9066" fmla="*/ 1498915 w 5984876"/>
                <a:gd name="connsiteY9066" fmla="*/ 1282674 h 2922588"/>
                <a:gd name="connsiteX9067" fmla="*/ 1490656 w 5984876"/>
                <a:gd name="connsiteY9067" fmla="*/ 1303098 h 2922588"/>
                <a:gd name="connsiteX9068" fmla="*/ 1482634 w 5984876"/>
                <a:gd name="connsiteY9068" fmla="*/ 1306502 h 2922588"/>
                <a:gd name="connsiteX9069" fmla="*/ 1474549 w 5984876"/>
                <a:gd name="connsiteY9069" fmla="*/ 1325556 h 2922588"/>
                <a:gd name="connsiteX9070" fmla="*/ 1466156 w 5984876"/>
                <a:gd name="connsiteY9070" fmla="*/ 1328950 h 2922588"/>
                <a:gd name="connsiteX9071" fmla="*/ 1457319 w 5984876"/>
                <a:gd name="connsiteY9071" fmla="*/ 1351846 h 2922588"/>
                <a:gd name="connsiteX9072" fmla="*/ 1453390 w 5984876"/>
                <a:gd name="connsiteY9072" fmla="*/ 1353592 h 2922588"/>
                <a:gd name="connsiteX9073" fmla="*/ 1444619 w 5984876"/>
                <a:gd name="connsiteY9073" fmla="*/ 1374768 h 2922588"/>
                <a:gd name="connsiteX9074" fmla="*/ 1436569 w 5984876"/>
                <a:gd name="connsiteY9074" fmla="*/ 1378102 h 2922588"/>
                <a:gd name="connsiteX9075" fmla="*/ 1428744 w 5984876"/>
                <a:gd name="connsiteY9075" fmla="*/ 1396993 h 2922588"/>
                <a:gd name="connsiteX9076" fmla="*/ 1421914 w 5984876"/>
                <a:gd name="connsiteY9076" fmla="*/ 1399822 h 2922588"/>
                <a:gd name="connsiteX9077" fmla="*/ 1422401 w 5984876"/>
                <a:gd name="connsiteY9077" fmla="*/ 1400969 h 2922588"/>
                <a:gd name="connsiteX9078" fmla="*/ 1412636 w 5984876"/>
                <a:gd name="connsiteY9078" fmla="*/ 1423981 h 2922588"/>
                <a:gd name="connsiteX9079" fmla="*/ 1406811 w 5984876"/>
                <a:gd name="connsiteY9079" fmla="*/ 1426336 h 2922588"/>
                <a:gd name="connsiteX9080" fmla="*/ 1398581 w 5984876"/>
                <a:gd name="connsiteY9080" fmla="*/ 1446206 h 2922588"/>
                <a:gd name="connsiteX9081" fmla="*/ 1391761 w 5984876"/>
                <a:gd name="connsiteY9081" fmla="*/ 1449031 h 2922588"/>
                <a:gd name="connsiteX9082" fmla="*/ 1392238 w 5984876"/>
                <a:gd name="connsiteY9082" fmla="*/ 1450182 h 2922588"/>
                <a:gd name="connsiteX9083" fmla="*/ 1382706 w 5984876"/>
                <a:gd name="connsiteY9083" fmla="*/ 1473194 h 2922588"/>
                <a:gd name="connsiteX9084" fmla="*/ 1379151 w 5984876"/>
                <a:gd name="connsiteY9084" fmla="*/ 1474667 h 2922588"/>
                <a:gd name="connsiteX9085" fmla="*/ 1379539 w 5984876"/>
                <a:gd name="connsiteY9085" fmla="*/ 1475582 h 2922588"/>
                <a:gd name="connsiteX9086" fmla="*/ 1369774 w 5984876"/>
                <a:gd name="connsiteY9086" fmla="*/ 1498594 h 2922588"/>
                <a:gd name="connsiteX9087" fmla="*/ 1364710 w 5984876"/>
                <a:gd name="connsiteY9087" fmla="*/ 1500642 h 2922588"/>
                <a:gd name="connsiteX9088" fmla="*/ 1355255 w 5984876"/>
                <a:gd name="connsiteY9088" fmla="*/ 1522406 h 2922588"/>
                <a:gd name="connsiteX9089" fmla="*/ 1349352 w 5984876"/>
                <a:gd name="connsiteY9089" fmla="*/ 1524737 h 2922588"/>
                <a:gd name="connsiteX9090" fmla="*/ 1349376 w 5984876"/>
                <a:gd name="connsiteY9090" fmla="*/ 1524794 h 2922588"/>
                <a:gd name="connsiteX9091" fmla="*/ 1339844 w 5984876"/>
                <a:gd name="connsiteY9091" fmla="*/ 1547806 h 2922588"/>
                <a:gd name="connsiteX9092" fmla="*/ 1336028 w 5984876"/>
                <a:gd name="connsiteY9092" fmla="*/ 1549386 h 2922588"/>
                <a:gd name="connsiteX9093" fmla="*/ 1336676 w 5984876"/>
                <a:gd name="connsiteY9093" fmla="*/ 1550988 h 2922588"/>
                <a:gd name="connsiteX9094" fmla="*/ 1327144 w 5984876"/>
                <a:gd name="connsiteY9094" fmla="*/ 1574561 h 2922588"/>
                <a:gd name="connsiteX9095" fmla="*/ 1323824 w 5984876"/>
                <a:gd name="connsiteY9095" fmla="*/ 1575970 h 2922588"/>
                <a:gd name="connsiteX9096" fmla="*/ 1314211 w 5984876"/>
                <a:gd name="connsiteY9096" fmla="*/ 1599730 h 2922588"/>
                <a:gd name="connsiteX9097" fmla="*/ 1308982 w 5984876"/>
                <a:gd name="connsiteY9097" fmla="*/ 1601947 h 2922588"/>
                <a:gd name="connsiteX9098" fmla="*/ 1300157 w 5984876"/>
                <a:gd name="connsiteY9098" fmla="*/ 1623773 h 2922588"/>
                <a:gd name="connsiteX9099" fmla="*/ 1296539 w 5984876"/>
                <a:gd name="connsiteY9099" fmla="*/ 1625308 h 2922588"/>
                <a:gd name="connsiteX9100" fmla="*/ 1296989 w 5984876"/>
                <a:gd name="connsiteY9100" fmla="*/ 1626394 h 2922588"/>
                <a:gd name="connsiteX9101" fmla="*/ 1287457 w 5984876"/>
                <a:gd name="connsiteY9101" fmla="*/ 1649406 h 2922588"/>
                <a:gd name="connsiteX9102" fmla="*/ 1283641 w 5984876"/>
                <a:gd name="connsiteY9102" fmla="*/ 1650986 h 2922588"/>
                <a:gd name="connsiteX9103" fmla="*/ 1284289 w 5984876"/>
                <a:gd name="connsiteY9103" fmla="*/ 1652588 h 2922588"/>
                <a:gd name="connsiteX9104" fmla="*/ 1274757 w 5984876"/>
                <a:gd name="connsiteY9104" fmla="*/ 1676161 h 2922588"/>
                <a:gd name="connsiteX9105" fmla="*/ 1271130 w 5984876"/>
                <a:gd name="connsiteY9105" fmla="*/ 1677700 h 2922588"/>
                <a:gd name="connsiteX9106" fmla="*/ 1271589 w 5984876"/>
                <a:gd name="connsiteY9106" fmla="*/ 1678781 h 2922588"/>
                <a:gd name="connsiteX9107" fmla="*/ 1261824 w 5984876"/>
                <a:gd name="connsiteY9107" fmla="*/ 1701793 h 2922588"/>
                <a:gd name="connsiteX9108" fmla="*/ 1259560 w 5984876"/>
                <a:gd name="connsiteY9108" fmla="*/ 1702709 h 2922588"/>
                <a:gd name="connsiteX9109" fmla="*/ 1260476 w 5984876"/>
                <a:gd name="connsiteY9109" fmla="*/ 1704975 h 2922588"/>
                <a:gd name="connsiteX9110" fmla="*/ 1250944 w 5984876"/>
                <a:gd name="connsiteY9110" fmla="*/ 1728548 h 2922588"/>
                <a:gd name="connsiteX9111" fmla="*/ 1247326 w 5984876"/>
                <a:gd name="connsiteY9111" fmla="*/ 1730083 h 2922588"/>
                <a:gd name="connsiteX9112" fmla="*/ 1247776 w 5984876"/>
                <a:gd name="connsiteY9112" fmla="*/ 1731169 h 2922588"/>
                <a:gd name="connsiteX9113" fmla="*/ 1238244 w 5984876"/>
                <a:gd name="connsiteY9113" fmla="*/ 1754181 h 2922588"/>
                <a:gd name="connsiteX9114" fmla="*/ 1233926 w 5984876"/>
                <a:gd name="connsiteY9114" fmla="*/ 1755970 h 2922588"/>
                <a:gd name="connsiteX9115" fmla="*/ 1235076 w 5984876"/>
                <a:gd name="connsiteY9115" fmla="*/ 1758950 h 2922588"/>
                <a:gd name="connsiteX9116" fmla="*/ 1225544 w 5984876"/>
                <a:gd name="connsiteY9116" fmla="*/ 1783646 h 2922588"/>
                <a:gd name="connsiteX9117" fmla="*/ 1224449 w 5984876"/>
                <a:gd name="connsiteY9117" fmla="*/ 1784132 h 2922588"/>
                <a:gd name="connsiteX9118" fmla="*/ 1225552 w 5984876"/>
                <a:gd name="connsiteY9118" fmla="*/ 1786732 h 2922588"/>
                <a:gd name="connsiteX9119" fmla="*/ 1215787 w 5984876"/>
                <a:gd name="connsiteY9119" fmla="*/ 1809744 h 2922588"/>
                <a:gd name="connsiteX9120" fmla="*/ 1214816 w 5984876"/>
                <a:gd name="connsiteY9120" fmla="*/ 1810137 h 2922588"/>
                <a:gd name="connsiteX9121" fmla="*/ 1216026 w 5984876"/>
                <a:gd name="connsiteY9121" fmla="*/ 1812926 h 2922588"/>
                <a:gd name="connsiteX9122" fmla="*/ 1205797 w 5984876"/>
                <a:gd name="connsiteY9122" fmla="*/ 1836499 h 2922588"/>
                <a:gd name="connsiteX9123" fmla="*/ 1201378 w 5984876"/>
                <a:gd name="connsiteY9123" fmla="*/ 1838247 h 2922588"/>
                <a:gd name="connsiteX9124" fmla="*/ 1201739 w 5984876"/>
                <a:gd name="connsiteY9124" fmla="*/ 1839119 h 2922588"/>
                <a:gd name="connsiteX9125" fmla="*/ 1192207 w 5984876"/>
                <a:gd name="connsiteY9125" fmla="*/ 1862131 h 2922588"/>
                <a:gd name="connsiteX9126" fmla="*/ 1190626 w 5984876"/>
                <a:gd name="connsiteY9126" fmla="*/ 1862786 h 2922588"/>
                <a:gd name="connsiteX9127" fmla="*/ 1192214 w 5984876"/>
                <a:gd name="connsiteY9127" fmla="*/ 1866900 h 2922588"/>
                <a:gd name="connsiteX9128" fmla="*/ 1182682 w 5984876"/>
                <a:gd name="connsiteY9128" fmla="*/ 1891596 h 2922588"/>
                <a:gd name="connsiteX9129" fmla="*/ 1181608 w 5984876"/>
                <a:gd name="connsiteY9129" fmla="*/ 1892073 h 2922588"/>
                <a:gd name="connsiteX9130" fmla="*/ 1182689 w 5984876"/>
                <a:gd name="connsiteY9130" fmla="*/ 1894682 h 2922588"/>
                <a:gd name="connsiteX9131" fmla="*/ 1173157 w 5984876"/>
                <a:gd name="connsiteY9131" fmla="*/ 1917694 h 2922588"/>
                <a:gd name="connsiteX9132" fmla="*/ 1172038 w 5984876"/>
                <a:gd name="connsiteY9132" fmla="*/ 1918158 h 2922588"/>
                <a:gd name="connsiteX9133" fmla="*/ 1173164 w 5984876"/>
                <a:gd name="connsiteY9133" fmla="*/ 1920875 h 2922588"/>
                <a:gd name="connsiteX9134" fmla="*/ 1163399 w 5984876"/>
                <a:gd name="connsiteY9134" fmla="*/ 1944449 h 2922588"/>
                <a:gd name="connsiteX9135" fmla="*/ 1160199 w 5984876"/>
                <a:gd name="connsiteY9135" fmla="*/ 1945774 h 2922588"/>
                <a:gd name="connsiteX9136" fmla="*/ 1162051 w 5984876"/>
                <a:gd name="connsiteY9136" fmla="*/ 1950244 h 2922588"/>
                <a:gd name="connsiteX9137" fmla="*/ 1152520 w 5984876"/>
                <a:gd name="connsiteY9137" fmla="*/ 1973256 h 2922588"/>
                <a:gd name="connsiteX9138" fmla="*/ 1151120 w 5984876"/>
                <a:gd name="connsiteY9138" fmla="*/ 1973836 h 2922588"/>
                <a:gd name="connsiteX9139" fmla="*/ 1152526 w 5984876"/>
                <a:gd name="connsiteY9139" fmla="*/ 1977231 h 2922588"/>
                <a:gd name="connsiteX9140" fmla="*/ 1142994 w 5984876"/>
                <a:gd name="connsiteY9140" fmla="*/ 2000243 h 2922588"/>
                <a:gd name="connsiteX9141" fmla="*/ 1141033 w 5984876"/>
                <a:gd name="connsiteY9141" fmla="*/ 2001055 h 2922588"/>
                <a:gd name="connsiteX9142" fmla="*/ 1143001 w 5984876"/>
                <a:gd name="connsiteY9142" fmla="*/ 2005806 h 2922588"/>
                <a:gd name="connsiteX9143" fmla="*/ 1133469 w 5984876"/>
                <a:gd name="connsiteY9143" fmla="*/ 2028818 h 2922588"/>
                <a:gd name="connsiteX9144" fmla="*/ 1132069 w 5984876"/>
                <a:gd name="connsiteY9144" fmla="*/ 2029398 h 2922588"/>
                <a:gd name="connsiteX9145" fmla="*/ 1133476 w 5984876"/>
                <a:gd name="connsiteY9145" fmla="*/ 2032794 h 2922588"/>
                <a:gd name="connsiteX9146" fmla="*/ 1124383 w 5984876"/>
                <a:gd name="connsiteY9146" fmla="*/ 2054747 h 2922588"/>
                <a:gd name="connsiteX9147" fmla="*/ 1127126 w 5984876"/>
                <a:gd name="connsiteY9147" fmla="*/ 2061369 h 2922588"/>
                <a:gd name="connsiteX9148" fmla="*/ 1117594 w 5984876"/>
                <a:gd name="connsiteY9148" fmla="*/ 2084381 h 2922588"/>
                <a:gd name="connsiteX9149" fmla="*/ 1116166 w 5984876"/>
                <a:gd name="connsiteY9149" fmla="*/ 2084972 h 2922588"/>
                <a:gd name="connsiteX9150" fmla="*/ 1117602 w 5984876"/>
                <a:gd name="connsiteY9150" fmla="*/ 2088356 h 2922588"/>
                <a:gd name="connsiteX9151" fmla="*/ 1107837 w 5984876"/>
                <a:gd name="connsiteY9151" fmla="*/ 2111368 h 2922588"/>
                <a:gd name="connsiteX9152" fmla="*/ 1107428 w 5984876"/>
                <a:gd name="connsiteY9152" fmla="*/ 2111533 h 2922588"/>
                <a:gd name="connsiteX9153" fmla="*/ 1109664 w 5984876"/>
                <a:gd name="connsiteY9153" fmla="*/ 2116931 h 2922588"/>
                <a:gd name="connsiteX9154" fmla="*/ 1100132 w 5984876"/>
                <a:gd name="connsiteY9154" fmla="*/ 2139943 h 2922588"/>
                <a:gd name="connsiteX9155" fmla="*/ 1097610 w 5984876"/>
                <a:gd name="connsiteY9155" fmla="*/ 2140988 h 2922588"/>
                <a:gd name="connsiteX9156" fmla="*/ 1100139 w 5984876"/>
                <a:gd name="connsiteY9156" fmla="*/ 2147094 h 2922588"/>
                <a:gd name="connsiteX9157" fmla="*/ 1091704 w 5984876"/>
                <a:gd name="connsiteY9157" fmla="*/ 2167459 h 2922588"/>
                <a:gd name="connsiteX9158" fmla="*/ 1093789 w 5984876"/>
                <a:gd name="connsiteY9158" fmla="*/ 2172494 h 2922588"/>
                <a:gd name="connsiteX9159" fmla="*/ 1084367 w 5984876"/>
                <a:gd name="connsiteY9159" fmla="*/ 2195240 h 2922588"/>
                <a:gd name="connsiteX9160" fmla="*/ 1087439 w 5984876"/>
                <a:gd name="connsiteY9160" fmla="*/ 2202656 h 2922588"/>
                <a:gd name="connsiteX9161" fmla="*/ 1078217 w 5984876"/>
                <a:gd name="connsiteY9161" fmla="*/ 2224921 h 2922588"/>
                <a:gd name="connsiteX9162" fmla="*/ 1081089 w 5984876"/>
                <a:gd name="connsiteY9162" fmla="*/ 2232025 h 2922588"/>
                <a:gd name="connsiteX9163" fmla="*/ 1071943 w 5984876"/>
                <a:gd name="connsiteY9163" fmla="*/ 2254644 h 2922588"/>
                <a:gd name="connsiteX9164" fmla="*/ 1074739 w 5984876"/>
                <a:gd name="connsiteY9164" fmla="*/ 2261394 h 2922588"/>
                <a:gd name="connsiteX9165" fmla="*/ 1065481 w 5984876"/>
                <a:gd name="connsiteY9165" fmla="*/ 2283744 h 2922588"/>
                <a:gd name="connsiteX9166" fmla="*/ 1068389 w 5984876"/>
                <a:gd name="connsiteY9166" fmla="*/ 2290763 h 2922588"/>
                <a:gd name="connsiteX9167" fmla="*/ 1059490 w 5984876"/>
                <a:gd name="connsiteY9167" fmla="*/ 2312246 h 2922588"/>
                <a:gd name="connsiteX9168" fmla="*/ 1062039 w 5984876"/>
                <a:gd name="connsiteY9168" fmla="*/ 2318545 h 2922588"/>
                <a:gd name="connsiteX9169" fmla="*/ 1052274 w 5984876"/>
                <a:gd name="connsiteY9169" fmla="*/ 2342680 h 2922588"/>
                <a:gd name="connsiteX9170" fmla="*/ 1052264 w 5984876"/>
                <a:gd name="connsiteY9170" fmla="*/ 2342684 h 2922588"/>
                <a:gd name="connsiteX9171" fmla="*/ 1054101 w 5984876"/>
                <a:gd name="connsiteY9171" fmla="*/ 2347119 h 2922588"/>
                <a:gd name="connsiteX9172" fmla="*/ 1045008 w 5984876"/>
                <a:gd name="connsiteY9172" fmla="*/ 2369072 h 2922588"/>
                <a:gd name="connsiteX9173" fmla="*/ 1047751 w 5984876"/>
                <a:gd name="connsiteY9173" fmla="*/ 2375694 h 2922588"/>
                <a:gd name="connsiteX9174" fmla="*/ 1039917 w 5984876"/>
                <a:gd name="connsiteY9174" fmla="*/ 2394608 h 2922588"/>
                <a:gd name="connsiteX9175" fmla="*/ 1044576 w 5984876"/>
                <a:gd name="connsiteY9175" fmla="*/ 2405857 h 2922588"/>
                <a:gd name="connsiteX9176" fmla="*/ 1035483 w 5984876"/>
                <a:gd name="connsiteY9176" fmla="*/ 2427810 h 2922588"/>
                <a:gd name="connsiteX9177" fmla="*/ 1038226 w 5984876"/>
                <a:gd name="connsiteY9177" fmla="*/ 2434432 h 2922588"/>
                <a:gd name="connsiteX9178" fmla="*/ 1030182 w 5984876"/>
                <a:gd name="connsiteY9178" fmla="*/ 2453853 h 2922588"/>
                <a:gd name="connsiteX9179" fmla="*/ 1035051 w 5984876"/>
                <a:gd name="connsiteY9179" fmla="*/ 2466182 h 2922588"/>
                <a:gd name="connsiteX9180" fmla="*/ 1027613 w 5984876"/>
                <a:gd name="connsiteY9180" fmla="*/ 2485016 h 2922588"/>
                <a:gd name="connsiteX9181" fmla="*/ 1031877 w 5984876"/>
                <a:gd name="connsiteY9181" fmla="*/ 2495550 h 2922588"/>
                <a:gd name="connsiteX9182" fmla="*/ 1022400 w 5984876"/>
                <a:gd name="connsiteY9182" fmla="*/ 2518960 h 2922588"/>
                <a:gd name="connsiteX9183" fmla="*/ 1025526 w 5984876"/>
                <a:gd name="connsiteY9183" fmla="*/ 2526506 h 2922588"/>
                <a:gd name="connsiteX9184" fmla="*/ 1017910 w 5984876"/>
                <a:gd name="connsiteY9184" fmla="*/ 2544892 h 2922588"/>
                <a:gd name="connsiteX9185" fmla="*/ 1022351 w 5984876"/>
                <a:gd name="connsiteY9185" fmla="*/ 2555875 h 2922588"/>
                <a:gd name="connsiteX9186" fmla="*/ 1014721 w 5984876"/>
                <a:gd name="connsiteY9186" fmla="*/ 2574745 h 2922588"/>
                <a:gd name="connsiteX9187" fmla="*/ 1019176 w 5984876"/>
                <a:gd name="connsiteY9187" fmla="*/ 2585244 h 2922588"/>
                <a:gd name="connsiteX9188" fmla="*/ 1011189 w 5984876"/>
                <a:gd name="connsiteY9188" fmla="*/ 2604066 h 2922588"/>
                <a:gd name="connsiteX9189" fmla="*/ 1016001 w 5984876"/>
                <a:gd name="connsiteY9189" fmla="*/ 2615406 h 2922588"/>
                <a:gd name="connsiteX9190" fmla="*/ 1009797 w 5984876"/>
                <a:gd name="connsiteY9190" fmla="*/ 2630026 h 2922588"/>
                <a:gd name="connsiteX9191" fmla="*/ 1016000 w 5984876"/>
                <a:gd name="connsiteY9191" fmla="*/ 2643981 h 2922588"/>
                <a:gd name="connsiteX9192" fmla="*/ 1007139 w 5984876"/>
                <a:gd name="connsiteY9192" fmla="*/ 2663916 h 2922588"/>
                <a:gd name="connsiteX9193" fmla="*/ 1012826 w 5984876"/>
                <a:gd name="connsiteY9193" fmla="*/ 2677319 h 2922588"/>
                <a:gd name="connsiteX9194" fmla="*/ 1005063 w 5984876"/>
                <a:gd name="connsiteY9194" fmla="*/ 2695613 h 2922588"/>
                <a:gd name="connsiteX9195" fmla="*/ 1009651 w 5984876"/>
                <a:gd name="connsiteY9195" fmla="*/ 2706688 h 2922588"/>
                <a:gd name="connsiteX9196" fmla="*/ 1003354 w 5984876"/>
                <a:gd name="connsiteY9196" fmla="*/ 2721891 h 2922588"/>
                <a:gd name="connsiteX9197" fmla="*/ 1009650 w 5984876"/>
                <a:gd name="connsiteY9197" fmla="*/ 2736056 h 2922588"/>
                <a:gd name="connsiteX9198" fmla="*/ 1000706 w 5984876"/>
                <a:gd name="connsiteY9198" fmla="*/ 2756177 h 2922588"/>
                <a:gd name="connsiteX9199" fmla="*/ 1004888 w 5984876"/>
                <a:gd name="connsiteY9199" fmla="*/ 2767012 h 2922588"/>
                <a:gd name="connsiteX9200" fmla="*/ 998703 w 5984876"/>
                <a:gd name="connsiteY9200" fmla="*/ 2783036 h 2922588"/>
                <a:gd name="connsiteX9201" fmla="*/ 1004888 w 5984876"/>
                <a:gd name="connsiteY9201" fmla="*/ 2797969 h 2922588"/>
                <a:gd name="connsiteX9202" fmla="*/ 998493 w 5984876"/>
                <a:gd name="connsiteY9202" fmla="*/ 2813408 h 2922588"/>
                <a:gd name="connsiteX9203" fmla="*/ 1004889 w 5984876"/>
                <a:gd name="connsiteY9203" fmla="*/ 2828131 h 2922588"/>
                <a:gd name="connsiteX9204" fmla="*/ 996531 w 5984876"/>
                <a:gd name="connsiteY9204" fmla="*/ 2847370 h 2922588"/>
                <a:gd name="connsiteX9205" fmla="*/ 1001713 w 5984876"/>
                <a:gd name="connsiteY9205" fmla="*/ 2859881 h 2922588"/>
                <a:gd name="connsiteX9206" fmla="*/ 995466 w 5984876"/>
                <a:gd name="connsiteY9206" fmla="*/ 2874963 h 2922588"/>
                <a:gd name="connsiteX9207" fmla="*/ 1001713 w 5984876"/>
                <a:gd name="connsiteY9207" fmla="*/ 2890044 h 2922588"/>
                <a:gd name="connsiteX9208" fmla="*/ 969169 w 5984876"/>
                <a:gd name="connsiteY9208" fmla="*/ 2922588 h 2922588"/>
                <a:gd name="connsiteX9209" fmla="*/ 936625 w 5984876"/>
                <a:gd name="connsiteY9209" fmla="*/ 2890044 h 2922588"/>
                <a:gd name="connsiteX9210" fmla="*/ 942872 w 5984876"/>
                <a:gd name="connsiteY9210" fmla="*/ 2874963 h 2922588"/>
                <a:gd name="connsiteX9211" fmla="*/ 936625 w 5984876"/>
                <a:gd name="connsiteY9211" fmla="*/ 2859881 h 2922588"/>
                <a:gd name="connsiteX9212" fmla="*/ 943357 w 5984876"/>
                <a:gd name="connsiteY9212" fmla="*/ 2843628 h 2922588"/>
                <a:gd name="connsiteX9213" fmla="*/ 936625 w 5984876"/>
                <a:gd name="connsiteY9213" fmla="*/ 2828131 h 2922588"/>
                <a:gd name="connsiteX9214" fmla="*/ 944646 w 5984876"/>
                <a:gd name="connsiteY9214" fmla="*/ 2809668 h 2922588"/>
                <a:gd name="connsiteX9215" fmla="*/ 939800 w 5984876"/>
                <a:gd name="connsiteY9215" fmla="*/ 2797969 h 2922588"/>
                <a:gd name="connsiteX9216" fmla="*/ 945985 w 5984876"/>
                <a:gd name="connsiteY9216" fmla="*/ 2783036 h 2922588"/>
                <a:gd name="connsiteX9217" fmla="*/ 939800 w 5984876"/>
                <a:gd name="connsiteY9217" fmla="*/ 2767012 h 2922588"/>
                <a:gd name="connsiteX9218" fmla="*/ 946195 w 5984876"/>
                <a:gd name="connsiteY9218" fmla="*/ 2750443 h 2922588"/>
                <a:gd name="connsiteX9219" fmla="*/ 939800 w 5984876"/>
                <a:gd name="connsiteY9219" fmla="*/ 2736056 h 2922588"/>
                <a:gd name="connsiteX9220" fmla="*/ 947740 w 5984876"/>
                <a:gd name="connsiteY9220" fmla="*/ 2718192 h 2922588"/>
                <a:gd name="connsiteX9221" fmla="*/ 942975 w 5984876"/>
                <a:gd name="connsiteY9221" fmla="*/ 2706688 h 2922588"/>
                <a:gd name="connsiteX9222" fmla="*/ 950699 w 5984876"/>
                <a:gd name="connsiteY9222" fmla="*/ 2688040 h 2922588"/>
                <a:gd name="connsiteX9223" fmla="*/ 946150 w 5984876"/>
                <a:gd name="connsiteY9223" fmla="*/ 2677319 h 2922588"/>
                <a:gd name="connsiteX9224" fmla="*/ 953387 w 5984876"/>
                <a:gd name="connsiteY9224" fmla="*/ 2660262 h 2922588"/>
                <a:gd name="connsiteX9225" fmla="*/ 946150 w 5984876"/>
                <a:gd name="connsiteY9225" fmla="*/ 2643981 h 2922588"/>
                <a:gd name="connsiteX9226" fmla="*/ 953978 w 5984876"/>
                <a:gd name="connsiteY9226" fmla="*/ 2626371 h 2922588"/>
                <a:gd name="connsiteX9227" fmla="*/ 949325 w 5984876"/>
                <a:gd name="connsiteY9227" fmla="*/ 2615406 h 2922588"/>
                <a:gd name="connsiteX9228" fmla="*/ 957312 w 5984876"/>
                <a:gd name="connsiteY9228" fmla="*/ 2596583 h 2922588"/>
                <a:gd name="connsiteX9229" fmla="*/ 952500 w 5984876"/>
                <a:gd name="connsiteY9229" fmla="*/ 2585244 h 2922588"/>
                <a:gd name="connsiteX9230" fmla="*/ 961020 w 5984876"/>
                <a:gd name="connsiteY9230" fmla="*/ 2565165 h 2922588"/>
                <a:gd name="connsiteX9231" fmla="*/ 957263 w 5984876"/>
                <a:gd name="connsiteY9231" fmla="*/ 2555875 h 2922588"/>
                <a:gd name="connsiteX9232" fmla="*/ 964840 w 5984876"/>
                <a:gd name="connsiteY9232" fmla="*/ 2537134 h 2922588"/>
                <a:gd name="connsiteX9233" fmla="*/ 960438 w 5984876"/>
                <a:gd name="connsiteY9233" fmla="*/ 2526506 h 2922588"/>
                <a:gd name="connsiteX9234" fmla="*/ 968381 w 5984876"/>
                <a:gd name="connsiteY9234" fmla="*/ 2507329 h 2922588"/>
                <a:gd name="connsiteX9235" fmla="*/ 963613 w 5984876"/>
                <a:gd name="connsiteY9235" fmla="*/ 2495550 h 2922588"/>
                <a:gd name="connsiteX9236" fmla="*/ 972698 w 5984876"/>
                <a:gd name="connsiteY9236" fmla="*/ 2473107 h 2922588"/>
                <a:gd name="connsiteX9237" fmla="*/ 969963 w 5984876"/>
                <a:gd name="connsiteY9237" fmla="*/ 2466182 h 2922588"/>
                <a:gd name="connsiteX9238" fmla="*/ 977931 w 5984876"/>
                <a:gd name="connsiteY9238" fmla="*/ 2446005 h 2922588"/>
                <a:gd name="connsiteX9239" fmla="*/ 973138 w 5984876"/>
                <a:gd name="connsiteY9239" fmla="*/ 2434432 h 2922588"/>
                <a:gd name="connsiteX9240" fmla="*/ 982231 w 5984876"/>
                <a:gd name="connsiteY9240" fmla="*/ 2412479 h 2922588"/>
                <a:gd name="connsiteX9241" fmla="*/ 979488 w 5984876"/>
                <a:gd name="connsiteY9241" fmla="*/ 2405857 h 2922588"/>
                <a:gd name="connsiteX9242" fmla="*/ 987322 w 5984876"/>
                <a:gd name="connsiteY9242" fmla="*/ 2386943 h 2922588"/>
                <a:gd name="connsiteX9243" fmla="*/ 982663 w 5984876"/>
                <a:gd name="connsiteY9243" fmla="*/ 2375694 h 2922588"/>
                <a:gd name="connsiteX9244" fmla="*/ 991756 w 5984876"/>
                <a:gd name="connsiteY9244" fmla="*/ 2353741 h 2922588"/>
                <a:gd name="connsiteX9245" fmla="*/ 989013 w 5984876"/>
                <a:gd name="connsiteY9245" fmla="*/ 2347119 h 2922588"/>
                <a:gd name="connsiteX9246" fmla="*/ 998073 w 5984876"/>
                <a:gd name="connsiteY9246" fmla="*/ 2325244 h 2922588"/>
                <a:gd name="connsiteX9247" fmla="*/ 995363 w 5984876"/>
                <a:gd name="connsiteY9247" fmla="*/ 2318545 h 2922588"/>
                <a:gd name="connsiteX9248" fmla="*/ 1004187 w 5984876"/>
                <a:gd name="connsiteY9248" fmla="*/ 2296735 h 2922588"/>
                <a:gd name="connsiteX9249" fmla="*/ 1001713 w 5984876"/>
                <a:gd name="connsiteY9249" fmla="*/ 2290763 h 2922588"/>
                <a:gd name="connsiteX9250" fmla="*/ 1011477 w 5984876"/>
                <a:gd name="connsiteY9250" fmla="*/ 2267189 h 2922588"/>
                <a:gd name="connsiteX9251" fmla="*/ 1011967 w 5984876"/>
                <a:gd name="connsiteY9251" fmla="*/ 2266986 h 2922588"/>
                <a:gd name="connsiteX9252" fmla="*/ 1009651 w 5984876"/>
                <a:gd name="connsiteY9252" fmla="*/ 2261394 h 2922588"/>
                <a:gd name="connsiteX9253" fmla="*/ 1018873 w 5984876"/>
                <a:gd name="connsiteY9253" fmla="*/ 2239129 h 2922588"/>
                <a:gd name="connsiteX9254" fmla="*/ 1016001 w 5984876"/>
                <a:gd name="connsiteY9254" fmla="*/ 2232025 h 2922588"/>
                <a:gd name="connsiteX9255" fmla="*/ 1025147 w 5984876"/>
                <a:gd name="connsiteY9255" fmla="*/ 2209406 h 2922588"/>
                <a:gd name="connsiteX9256" fmla="*/ 1022351 w 5984876"/>
                <a:gd name="connsiteY9256" fmla="*/ 2202656 h 2922588"/>
                <a:gd name="connsiteX9257" fmla="*/ 1031773 w 5984876"/>
                <a:gd name="connsiteY9257" fmla="*/ 2179909 h 2922588"/>
                <a:gd name="connsiteX9258" fmla="*/ 1028701 w 5984876"/>
                <a:gd name="connsiteY9258" fmla="*/ 2172494 h 2922588"/>
                <a:gd name="connsiteX9259" fmla="*/ 1037136 w 5984876"/>
                <a:gd name="connsiteY9259" fmla="*/ 2152128 h 2922588"/>
                <a:gd name="connsiteX9260" fmla="*/ 1035051 w 5984876"/>
                <a:gd name="connsiteY9260" fmla="*/ 2147094 h 2922588"/>
                <a:gd name="connsiteX9261" fmla="*/ 1044583 w 5984876"/>
                <a:gd name="connsiteY9261" fmla="*/ 2124082 h 2922588"/>
                <a:gd name="connsiteX9262" fmla="*/ 1047105 w 5984876"/>
                <a:gd name="connsiteY9262" fmla="*/ 2123037 h 2922588"/>
                <a:gd name="connsiteX9263" fmla="*/ 1044576 w 5984876"/>
                <a:gd name="connsiteY9263" fmla="*/ 2116931 h 2922588"/>
                <a:gd name="connsiteX9264" fmla="*/ 1053702 w 5984876"/>
                <a:gd name="connsiteY9264" fmla="*/ 2094898 h 2922588"/>
                <a:gd name="connsiteX9265" fmla="*/ 1050926 w 5984876"/>
                <a:gd name="connsiteY9265" fmla="*/ 2088356 h 2922588"/>
                <a:gd name="connsiteX9266" fmla="*/ 1060690 w 5984876"/>
                <a:gd name="connsiteY9266" fmla="*/ 2065344 h 2922588"/>
                <a:gd name="connsiteX9267" fmla="*/ 1063255 w 5984876"/>
                <a:gd name="connsiteY9267" fmla="*/ 2064307 h 2922588"/>
                <a:gd name="connsiteX9268" fmla="*/ 1062038 w 5984876"/>
                <a:gd name="connsiteY9268" fmla="*/ 2061369 h 2922588"/>
                <a:gd name="connsiteX9269" fmla="*/ 1071131 w 5984876"/>
                <a:gd name="connsiteY9269" fmla="*/ 2039416 h 2922588"/>
                <a:gd name="connsiteX9270" fmla="*/ 1068388 w 5984876"/>
                <a:gd name="connsiteY9270" fmla="*/ 2032794 h 2922588"/>
                <a:gd name="connsiteX9271" fmla="*/ 1077920 w 5984876"/>
                <a:gd name="connsiteY9271" fmla="*/ 2009782 h 2922588"/>
                <a:gd name="connsiteX9272" fmla="*/ 1079320 w 5984876"/>
                <a:gd name="connsiteY9272" fmla="*/ 2009202 h 2922588"/>
                <a:gd name="connsiteX9273" fmla="*/ 1077913 w 5984876"/>
                <a:gd name="connsiteY9273" fmla="*/ 2005806 h 2922588"/>
                <a:gd name="connsiteX9274" fmla="*/ 1087445 w 5984876"/>
                <a:gd name="connsiteY9274" fmla="*/ 1982794 h 2922588"/>
                <a:gd name="connsiteX9275" fmla="*/ 1089406 w 5984876"/>
                <a:gd name="connsiteY9275" fmla="*/ 1981981 h 2922588"/>
                <a:gd name="connsiteX9276" fmla="*/ 1087438 w 5984876"/>
                <a:gd name="connsiteY9276" fmla="*/ 1977231 h 2922588"/>
                <a:gd name="connsiteX9277" fmla="*/ 1096970 w 5984876"/>
                <a:gd name="connsiteY9277" fmla="*/ 1954219 h 2922588"/>
                <a:gd name="connsiteX9278" fmla="*/ 1098369 w 5984876"/>
                <a:gd name="connsiteY9278" fmla="*/ 1953639 h 2922588"/>
                <a:gd name="connsiteX9279" fmla="*/ 1096963 w 5984876"/>
                <a:gd name="connsiteY9279" fmla="*/ 1950244 h 2922588"/>
                <a:gd name="connsiteX9280" fmla="*/ 1106495 w 5984876"/>
                <a:gd name="connsiteY9280" fmla="*/ 1927232 h 2922588"/>
                <a:gd name="connsiteX9281" fmla="*/ 1108736 w 5984876"/>
                <a:gd name="connsiteY9281" fmla="*/ 1926303 h 2922588"/>
                <a:gd name="connsiteX9282" fmla="*/ 1106488 w 5984876"/>
                <a:gd name="connsiteY9282" fmla="*/ 1920875 h 2922588"/>
                <a:gd name="connsiteX9283" fmla="*/ 1116252 w 5984876"/>
                <a:gd name="connsiteY9283" fmla="*/ 1897301 h 2922588"/>
                <a:gd name="connsiteX9284" fmla="*/ 1118330 w 5984876"/>
                <a:gd name="connsiteY9284" fmla="*/ 1896441 h 2922588"/>
                <a:gd name="connsiteX9285" fmla="*/ 1117601 w 5984876"/>
                <a:gd name="connsiteY9285" fmla="*/ 1894682 h 2922588"/>
                <a:gd name="connsiteX9286" fmla="*/ 1127133 w 5984876"/>
                <a:gd name="connsiteY9286" fmla="*/ 1871670 h 2922588"/>
                <a:gd name="connsiteX9287" fmla="*/ 1128714 w 5984876"/>
                <a:gd name="connsiteY9287" fmla="*/ 1871014 h 2922588"/>
                <a:gd name="connsiteX9288" fmla="*/ 1127126 w 5984876"/>
                <a:gd name="connsiteY9288" fmla="*/ 1866900 h 2922588"/>
                <a:gd name="connsiteX9289" fmla="*/ 1136658 w 5984876"/>
                <a:gd name="connsiteY9289" fmla="*/ 1842204 h 2922588"/>
                <a:gd name="connsiteX9290" fmla="*/ 1137731 w 5984876"/>
                <a:gd name="connsiteY9290" fmla="*/ 1841727 h 2922588"/>
                <a:gd name="connsiteX9291" fmla="*/ 1136651 w 5984876"/>
                <a:gd name="connsiteY9291" fmla="*/ 1839119 h 2922588"/>
                <a:gd name="connsiteX9292" fmla="*/ 1146183 w 5984876"/>
                <a:gd name="connsiteY9292" fmla="*/ 1816107 h 2922588"/>
                <a:gd name="connsiteX9293" fmla="*/ 1147347 w 5984876"/>
                <a:gd name="connsiteY9293" fmla="*/ 1815624 h 2922588"/>
                <a:gd name="connsiteX9294" fmla="*/ 1146176 w 5984876"/>
                <a:gd name="connsiteY9294" fmla="*/ 1812926 h 2922588"/>
                <a:gd name="connsiteX9295" fmla="*/ 1156405 w 5984876"/>
                <a:gd name="connsiteY9295" fmla="*/ 1789352 h 2922588"/>
                <a:gd name="connsiteX9296" fmla="*/ 1159473 w 5984876"/>
                <a:gd name="connsiteY9296" fmla="*/ 1788139 h 2922588"/>
                <a:gd name="connsiteX9297" fmla="*/ 1158876 w 5984876"/>
                <a:gd name="connsiteY9297" fmla="*/ 1786732 h 2922588"/>
                <a:gd name="connsiteX9298" fmla="*/ 1168640 w 5984876"/>
                <a:gd name="connsiteY9298" fmla="*/ 1763720 h 2922588"/>
                <a:gd name="connsiteX9299" fmla="*/ 1171398 w 5984876"/>
                <a:gd name="connsiteY9299" fmla="*/ 1762604 h 2922588"/>
                <a:gd name="connsiteX9300" fmla="*/ 1169988 w 5984876"/>
                <a:gd name="connsiteY9300" fmla="*/ 1758950 h 2922588"/>
                <a:gd name="connsiteX9301" fmla="*/ 1179520 w 5984876"/>
                <a:gd name="connsiteY9301" fmla="*/ 1734254 h 2922588"/>
                <a:gd name="connsiteX9302" fmla="*/ 1183274 w 5984876"/>
                <a:gd name="connsiteY9302" fmla="*/ 1732585 h 2922588"/>
                <a:gd name="connsiteX9303" fmla="*/ 1182688 w 5984876"/>
                <a:gd name="connsiteY9303" fmla="*/ 1731169 h 2922588"/>
                <a:gd name="connsiteX9304" fmla="*/ 1192220 w 5984876"/>
                <a:gd name="connsiteY9304" fmla="*/ 1708157 h 2922588"/>
                <a:gd name="connsiteX9305" fmla="*/ 1196035 w 5984876"/>
                <a:gd name="connsiteY9305" fmla="*/ 1706576 h 2922588"/>
                <a:gd name="connsiteX9306" fmla="*/ 1195388 w 5984876"/>
                <a:gd name="connsiteY9306" fmla="*/ 1704975 h 2922588"/>
                <a:gd name="connsiteX9307" fmla="*/ 1204920 w 5984876"/>
                <a:gd name="connsiteY9307" fmla="*/ 1681401 h 2922588"/>
                <a:gd name="connsiteX9308" fmla="*/ 1205856 w 5984876"/>
                <a:gd name="connsiteY9308" fmla="*/ 1681004 h 2922588"/>
                <a:gd name="connsiteX9309" fmla="*/ 1204913 w 5984876"/>
                <a:gd name="connsiteY9309" fmla="*/ 1678781 h 2922588"/>
                <a:gd name="connsiteX9310" fmla="*/ 1214677 w 5984876"/>
                <a:gd name="connsiteY9310" fmla="*/ 1655769 h 2922588"/>
                <a:gd name="connsiteX9311" fmla="*/ 1219671 w 5984876"/>
                <a:gd name="connsiteY9311" fmla="*/ 1653750 h 2922588"/>
                <a:gd name="connsiteX9312" fmla="*/ 1219201 w 5984876"/>
                <a:gd name="connsiteY9312" fmla="*/ 1652588 h 2922588"/>
                <a:gd name="connsiteX9313" fmla="*/ 1228733 w 5984876"/>
                <a:gd name="connsiteY9313" fmla="*/ 1629014 h 2922588"/>
                <a:gd name="connsiteX9314" fmla="*/ 1232350 w 5984876"/>
                <a:gd name="connsiteY9314" fmla="*/ 1627479 h 2922588"/>
                <a:gd name="connsiteX9315" fmla="*/ 1231901 w 5984876"/>
                <a:gd name="connsiteY9315" fmla="*/ 1626394 h 2922588"/>
                <a:gd name="connsiteX9316" fmla="*/ 1241433 w 5984876"/>
                <a:gd name="connsiteY9316" fmla="*/ 1603382 h 2922588"/>
                <a:gd name="connsiteX9317" fmla="*/ 1245248 w 5984876"/>
                <a:gd name="connsiteY9317" fmla="*/ 1601801 h 2922588"/>
                <a:gd name="connsiteX9318" fmla="*/ 1244601 w 5984876"/>
                <a:gd name="connsiteY9318" fmla="*/ 1600200 h 2922588"/>
                <a:gd name="connsiteX9319" fmla="*/ 1254133 w 5984876"/>
                <a:gd name="connsiteY9319" fmla="*/ 1576626 h 2922588"/>
                <a:gd name="connsiteX9320" fmla="*/ 1257453 w 5984876"/>
                <a:gd name="connsiteY9320" fmla="*/ 1575218 h 2922588"/>
                <a:gd name="connsiteX9321" fmla="*/ 1267064 w 5984876"/>
                <a:gd name="connsiteY9321" fmla="*/ 1551460 h 2922588"/>
                <a:gd name="connsiteX9322" fmla="*/ 1272294 w 5984876"/>
                <a:gd name="connsiteY9322" fmla="*/ 1549242 h 2922588"/>
                <a:gd name="connsiteX9323" fmla="*/ 1281120 w 5984876"/>
                <a:gd name="connsiteY9323" fmla="*/ 1527414 h 2922588"/>
                <a:gd name="connsiteX9324" fmla="*/ 1284737 w 5984876"/>
                <a:gd name="connsiteY9324" fmla="*/ 1525879 h 2922588"/>
                <a:gd name="connsiteX9325" fmla="*/ 1284288 w 5984876"/>
                <a:gd name="connsiteY9325" fmla="*/ 1524794 h 2922588"/>
                <a:gd name="connsiteX9326" fmla="*/ 1293820 w 5984876"/>
                <a:gd name="connsiteY9326" fmla="*/ 1501782 h 2922588"/>
                <a:gd name="connsiteX9327" fmla="*/ 1297384 w 5984876"/>
                <a:gd name="connsiteY9327" fmla="*/ 1500305 h 2922588"/>
                <a:gd name="connsiteX9328" fmla="*/ 1296988 w 5984876"/>
                <a:gd name="connsiteY9328" fmla="*/ 1499394 h 2922588"/>
                <a:gd name="connsiteX9329" fmla="*/ 1306985 w 5984876"/>
                <a:gd name="connsiteY9329" fmla="*/ 1476382 h 2922588"/>
                <a:gd name="connsiteX9330" fmla="*/ 1313639 w 5984876"/>
                <a:gd name="connsiteY9330" fmla="*/ 1473754 h 2922588"/>
                <a:gd name="connsiteX9331" fmla="*/ 1322627 w 5984876"/>
                <a:gd name="connsiteY9331" fmla="*/ 1452570 h 2922588"/>
                <a:gd name="connsiteX9332" fmla="*/ 1327348 w 5984876"/>
                <a:gd name="connsiteY9332" fmla="*/ 1450661 h 2922588"/>
                <a:gd name="connsiteX9333" fmla="*/ 1327150 w 5984876"/>
                <a:gd name="connsiteY9333" fmla="*/ 1450182 h 2922588"/>
                <a:gd name="connsiteX9334" fmla="*/ 1336682 w 5984876"/>
                <a:gd name="connsiteY9334" fmla="*/ 1427170 h 2922588"/>
                <a:gd name="connsiteX9335" fmla="*/ 1343502 w 5984876"/>
                <a:gd name="connsiteY9335" fmla="*/ 1424345 h 2922588"/>
                <a:gd name="connsiteX9336" fmla="*/ 1343025 w 5984876"/>
                <a:gd name="connsiteY9336" fmla="*/ 1423194 h 2922588"/>
                <a:gd name="connsiteX9337" fmla="*/ 1352557 w 5984876"/>
                <a:gd name="connsiteY9337" fmla="*/ 1400182 h 2922588"/>
                <a:gd name="connsiteX9338" fmla="*/ 1356806 w 5984876"/>
                <a:gd name="connsiteY9338" fmla="*/ 1398422 h 2922588"/>
                <a:gd name="connsiteX9339" fmla="*/ 1365489 w 5984876"/>
                <a:gd name="connsiteY9339" fmla="*/ 1377957 h 2922588"/>
                <a:gd name="connsiteX9340" fmla="*/ 1373494 w 5984876"/>
                <a:gd name="connsiteY9340" fmla="*/ 1374720 h 2922588"/>
                <a:gd name="connsiteX9341" fmla="*/ 1373188 w 5984876"/>
                <a:gd name="connsiteY9341" fmla="*/ 1373981 h 2922588"/>
                <a:gd name="connsiteX9342" fmla="*/ 1382720 w 5984876"/>
                <a:gd name="connsiteY9342" fmla="*/ 1350969 h 2922588"/>
                <a:gd name="connsiteX9343" fmla="*/ 1390770 w 5984876"/>
                <a:gd name="connsiteY9343" fmla="*/ 1347634 h 2922588"/>
                <a:gd name="connsiteX9344" fmla="*/ 1398595 w 5984876"/>
                <a:gd name="connsiteY9344" fmla="*/ 1328744 h 2922588"/>
                <a:gd name="connsiteX9345" fmla="*/ 1401857 w 5984876"/>
                <a:gd name="connsiteY9345" fmla="*/ 1327392 h 2922588"/>
                <a:gd name="connsiteX9346" fmla="*/ 1401763 w 5984876"/>
                <a:gd name="connsiteY9346" fmla="*/ 1327150 h 2922588"/>
                <a:gd name="connsiteX9347" fmla="*/ 1411295 w 5984876"/>
                <a:gd name="connsiteY9347" fmla="*/ 1302454 h 2922588"/>
                <a:gd name="connsiteX9348" fmla="*/ 1419159 w 5984876"/>
                <a:gd name="connsiteY9348" fmla="*/ 1298958 h 2922588"/>
                <a:gd name="connsiteX9349" fmla="*/ 1427402 w 5984876"/>
                <a:gd name="connsiteY9349" fmla="*/ 1279532 h 2922588"/>
                <a:gd name="connsiteX9350" fmla="*/ 1436601 w 5984876"/>
                <a:gd name="connsiteY9350" fmla="*/ 1275812 h 2922588"/>
                <a:gd name="connsiteX9351" fmla="*/ 1444632 w 5984876"/>
                <a:gd name="connsiteY9351" fmla="*/ 1255951 h 2922588"/>
                <a:gd name="connsiteX9352" fmla="*/ 1452607 w 5984876"/>
                <a:gd name="connsiteY9352" fmla="*/ 1252567 h 2922588"/>
                <a:gd name="connsiteX9353" fmla="*/ 1460507 w 5984876"/>
                <a:gd name="connsiteY9353" fmla="*/ 1233495 h 2922588"/>
                <a:gd name="connsiteX9354" fmla="*/ 1468608 w 5984876"/>
                <a:gd name="connsiteY9354" fmla="*/ 1230139 h 2922588"/>
                <a:gd name="connsiteX9355" fmla="*/ 1476614 w 5984876"/>
                <a:gd name="connsiteY9355" fmla="*/ 1211270 h 2922588"/>
                <a:gd name="connsiteX9356" fmla="*/ 1484654 w 5984876"/>
                <a:gd name="connsiteY9356" fmla="*/ 1208019 h 2922588"/>
                <a:gd name="connsiteX9357" fmla="*/ 1493845 w 5984876"/>
                <a:gd name="connsiteY9357" fmla="*/ 1184747 h 2922588"/>
                <a:gd name="connsiteX9358" fmla="*/ 1505614 w 5984876"/>
                <a:gd name="connsiteY9358" fmla="*/ 1179634 h 2922588"/>
                <a:gd name="connsiteX9359" fmla="*/ 1512895 w 5984876"/>
                <a:gd name="connsiteY9359" fmla="*/ 1162057 h 2922588"/>
                <a:gd name="connsiteX9360" fmla="*/ 1520179 w 5984876"/>
                <a:gd name="connsiteY9360" fmla="*/ 1159040 h 2922588"/>
                <a:gd name="connsiteX9361" fmla="*/ 1529002 w 5984876"/>
                <a:gd name="connsiteY9361" fmla="*/ 1138245 h 2922588"/>
                <a:gd name="connsiteX9362" fmla="*/ 1539279 w 5984876"/>
                <a:gd name="connsiteY9362" fmla="*/ 1134089 h 2922588"/>
                <a:gd name="connsiteX9363" fmla="*/ 1546232 w 5984876"/>
                <a:gd name="connsiteY9363" fmla="*/ 1116485 h 2922588"/>
                <a:gd name="connsiteX9364" fmla="*/ 1558184 w 5984876"/>
                <a:gd name="connsiteY9364" fmla="*/ 1111292 h 2922588"/>
                <a:gd name="connsiteX9365" fmla="*/ 1565282 w 5984876"/>
                <a:gd name="connsiteY9365" fmla="*/ 1092904 h 2922588"/>
                <a:gd name="connsiteX9366" fmla="*/ 1574807 w 5984876"/>
                <a:gd name="connsiteY9366" fmla="*/ 1088670 h 2922588"/>
                <a:gd name="connsiteX9367" fmla="*/ 1581389 w 5984876"/>
                <a:gd name="connsiteY9367" fmla="*/ 1073157 h 2922588"/>
                <a:gd name="connsiteX9368" fmla="*/ 1594385 w 5984876"/>
                <a:gd name="connsiteY9368" fmla="*/ 1067902 h 2922588"/>
                <a:gd name="connsiteX9369" fmla="*/ 1601795 w 5984876"/>
                <a:gd name="connsiteY9369" fmla="*/ 1049577 h 2922588"/>
                <a:gd name="connsiteX9370" fmla="*/ 1609769 w 5984876"/>
                <a:gd name="connsiteY9370" fmla="*/ 1046194 h 2922588"/>
                <a:gd name="connsiteX9371" fmla="*/ 1617670 w 5984876"/>
                <a:gd name="connsiteY9371" fmla="*/ 1027120 h 2922588"/>
                <a:gd name="connsiteX9372" fmla="*/ 1632068 w 5984876"/>
                <a:gd name="connsiteY9372" fmla="*/ 1021156 h 2922588"/>
                <a:gd name="connsiteX9373" fmla="*/ 1638307 w 5984876"/>
                <a:gd name="connsiteY9373" fmla="*/ 1005360 h 2922588"/>
                <a:gd name="connsiteX9374" fmla="*/ 1650878 w 5984876"/>
                <a:gd name="connsiteY9374" fmla="*/ 999899 h 2922588"/>
                <a:gd name="connsiteX9375" fmla="*/ 1657357 w 5984876"/>
                <a:gd name="connsiteY9375" fmla="*/ 984257 h 2922588"/>
                <a:gd name="connsiteX9376" fmla="*/ 1665560 w 5984876"/>
                <a:gd name="connsiteY9376" fmla="*/ 980859 h 2922588"/>
                <a:gd name="connsiteX9377" fmla="*/ 1673929 w 5984876"/>
                <a:gd name="connsiteY9377" fmla="*/ 962032 h 2922588"/>
                <a:gd name="connsiteX9378" fmla="*/ 1687781 w 5984876"/>
                <a:gd name="connsiteY9378" fmla="*/ 956685 h 2922588"/>
                <a:gd name="connsiteX9379" fmla="*/ 1693870 w 5984876"/>
                <a:gd name="connsiteY9379" fmla="*/ 941626 h 2922588"/>
                <a:gd name="connsiteX9380" fmla="*/ 1705696 w 5984876"/>
                <a:gd name="connsiteY9380" fmla="*/ 936608 h 2922588"/>
                <a:gd name="connsiteX9381" fmla="*/ 1712920 w 5984876"/>
                <a:gd name="connsiteY9381" fmla="*/ 919169 h 2922588"/>
                <a:gd name="connsiteX9382" fmla="*/ 1726507 w 5984876"/>
                <a:gd name="connsiteY9382" fmla="*/ 913541 h 2922588"/>
                <a:gd name="connsiteX9383" fmla="*/ 1732202 w 5984876"/>
                <a:gd name="connsiteY9383" fmla="*/ 900119 h 2922588"/>
                <a:gd name="connsiteX9384" fmla="*/ 1746444 w 5984876"/>
                <a:gd name="connsiteY9384" fmla="*/ 894360 h 2922588"/>
                <a:gd name="connsiteX9385" fmla="*/ 1752607 w 5984876"/>
                <a:gd name="connsiteY9385" fmla="*/ 879482 h 2922588"/>
                <a:gd name="connsiteX9386" fmla="*/ 1765284 w 5984876"/>
                <a:gd name="connsiteY9386" fmla="*/ 874231 h 2922588"/>
                <a:gd name="connsiteX9387" fmla="*/ 1772122 w 5984876"/>
                <a:gd name="connsiteY9387" fmla="*/ 857722 h 2922588"/>
                <a:gd name="connsiteX9388" fmla="*/ 1790030 w 5984876"/>
                <a:gd name="connsiteY9388" fmla="*/ 850304 h 2922588"/>
                <a:gd name="connsiteX9389" fmla="*/ 1795470 w 5984876"/>
                <a:gd name="connsiteY9389" fmla="*/ 836851 h 2922588"/>
                <a:gd name="connsiteX9390" fmla="*/ 1808892 w 5984876"/>
                <a:gd name="connsiteY9390" fmla="*/ 831156 h 2922588"/>
                <a:gd name="connsiteX9391" fmla="*/ 1814520 w 5984876"/>
                <a:gd name="connsiteY9391" fmla="*/ 817569 h 2922588"/>
                <a:gd name="connsiteX9392" fmla="*/ 1828107 w 5984876"/>
                <a:gd name="connsiteY9392" fmla="*/ 811941 h 2922588"/>
                <a:gd name="connsiteX9393" fmla="*/ 1833802 w 5984876"/>
                <a:gd name="connsiteY9393" fmla="*/ 798519 h 2922588"/>
                <a:gd name="connsiteX9394" fmla="*/ 1848547 w 5984876"/>
                <a:gd name="connsiteY9394" fmla="*/ 792557 h 2922588"/>
                <a:gd name="connsiteX9395" fmla="*/ 1854672 w 5984876"/>
                <a:gd name="connsiteY9395" fmla="*/ 778114 h 2922588"/>
                <a:gd name="connsiteX9396" fmla="*/ 1871217 w 5984876"/>
                <a:gd name="connsiteY9396" fmla="*/ 771420 h 2922588"/>
                <a:gd name="connsiteX9397" fmla="*/ 1876432 w 5984876"/>
                <a:gd name="connsiteY9397" fmla="*/ 758832 h 2922588"/>
                <a:gd name="connsiteX9398" fmla="*/ 1892074 w 5984876"/>
                <a:gd name="connsiteY9398" fmla="*/ 752353 h 2922588"/>
                <a:gd name="connsiteX9399" fmla="*/ 1893299 w 5984876"/>
                <a:gd name="connsiteY9399" fmla="*/ 749535 h 2922588"/>
                <a:gd name="connsiteX9400" fmla="*/ 1874699 w 5984876"/>
                <a:gd name="connsiteY9400" fmla="*/ 757239 h 2922588"/>
                <a:gd name="connsiteX9401" fmla="*/ 1870069 w 5984876"/>
                <a:gd name="connsiteY9401" fmla="*/ 769233 h 2922588"/>
                <a:gd name="connsiteX9402" fmla="*/ 1855134 w 5984876"/>
                <a:gd name="connsiteY9402" fmla="*/ 775872 h 2922588"/>
                <a:gd name="connsiteX9403" fmla="*/ 1851019 w 5984876"/>
                <a:gd name="connsiteY9403" fmla="*/ 785806 h 2922588"/>
                <a:gd name="connsiteX9404" fmla="*/ 1833580 w 5984876"/>
                <a:gd name="connsiteY9404" fmla="*/ 793030 h 2922588"/>
                <a:gd name="connsiteX9405" fmla="*/ 1828561 w 5984876"/>
                <a:gd name="connsiteY9405" fmla="*/ 804856 h 2922588"/>
                <a:gd name="connsiteX9406" fmla="*/ 1814031 w 5984876"/>
                <a:gd name="connsiteY9406" fmla="*/ 810731 h 2922588"/>
                <a:gd name="connsiteX9407" fmla="*/ 1808156 w 5984876"/>
                <a:gd name="connsiteY9407" fmla="*/ 825261 h 2922588"/>
                <a:gd name="connsiteX9408" fmla="*/ 1794382 w 5984876"/>
                <a:gd name="connsiteY9408" fmla="*/ 831106 h 2922588"/>
                <a:gd name="connsiteX9409" fmla="*/ 1788409 w 5984876"/>
                <a:gd name="connsiteY9409" fmla="*/ 844543 h 2922588"/>
                <a:gd name="connsiteX9410" fmla="*/ 1770288 w 5984876"/>
                <a:gd name="connsiteY9410" fmla="*/ 851537 h 2922588"/>
                <a:gd name="connsiteX9411" fmla="*/ 1765294 w 5984876"/>
                <a:gd name="connsiteY9411" fmla="*/ 863593 h 2922588"/>
                <a:gd name="connsiteX9412" fmla="*/ 1752322 w 5984876"/>
                <a:gd name="connsiteY9412" fmla="*/ 868966 h 2922588"/>
                <a:gd name="connsiteX9413" fmla="*/ 1746244 w 5984876"/>
                <a:gd name="connsiteY9413" fmla="*/ 883998 h 2922588"/>
                <a:gd name="connsiteX9414" fmla="*/ 1733707 w 5984876"/>
                <a:gd name="connsiteY9414" fmla="*/ 889318 h 2922588"/>
                <a:gd name="connsiteX9415" fmla="*/ 1726961 w 5984876"/>
                <a:gd name="connsiteY9415" fmla="*/ 905992 h 2922588"/>
                <a:gd name="connsiteX9416" fmla="*/ 1712013 w 5984876"/>
                <a:gd name="connsiteY9416" fmla="*/ 912331 h 2922588"/>
                <a:gd name="connsiteX9417" fmla="*/ 1706556 w 5984876"/>
                <a:gd name="connsiteY9417" fmla="*/ 925506 h 2922588"/>
                <a:gd name="connsiteX9418" fmla="*/ 1693879 w 5984876"/>
                <a:gd name="connsiteY9418" fmla="*/ 930757 h 2922588"/>
                <a:gd name="connsiteX9419" fmla="*/ 1687506 w 5984876"/>
                <a:gd name="connsiteY9419" fmla="*/ 946143 h 2922588"/>
                <a:gd name="connsiteX9420" fmla="*/ 1672120 w 5984876"/>
                <a:gd name="connsiteY9420" fmla="*/ 952516 h 2922588"/>
                <a:gd name="connsiteX9421" fmla="*/ 1666869 w 5984876"/>
                <a:gd name="connsiteY9421" fmla="*/ 965193 h 2922588"/>
                <a:gd name="connsiteX9422" fmla="*/ 1655439 w 5984876"/>
                <a:gd name="connsiteY9422" fmla="*/ 969927 h 2922588"/>
                <a:gd name="connsiteX9423" fmla="*/ 1647819 w 5984876"/>
                <a:gd name="connsiteY9423" fmla="*/ 988773 h 2922588"/>
                <a:gd name="connsiteX9424" fmla="*/ 1634281 w 5984876"/>
                <a:gd name="connsiteY9424" fmla="*/ 994518 h 2922588"/>
                <a:gd name="connsiteX9425" fmla="*/ 1628536 w 5984876"/>
                <a:gd name="connsiteY9425" fmla="*/ 1008056 h 2922588"/>
                <a:gd name="connsiteX9426" fmla="*/ 1615084 w 5984876"/>
                <a:gd name="connsiteY9426" fmla="*/ 1013496 h 2922588"/>
                <a:gd name="connsiteX9427" fmla="*/ 1608131 w 5984876"/>
                <a:gd name="connsiteY9427" fmla="*/ 1030281 h 2922588"/>
                <a:gd name="connsiteX9428" fmla="*/ 1596380 w 5984876"/>
                <a:gd name="connsiteY9428" fmla="*/ 1035148 h 2922588"/>
                <a:gd name="connsiteX9429" fmla="*/ 1589081 w 5984876"/>
                <a:gd name="connsiteY9429" fmla="*/ 1053630 h 2922588"/>
                <a:gd name="connsiteX9430" fmla="*/ 1579486 w 5984876"/>
                <a:gd name="connsiteY9430" fmla="*/ 1057798 h 2922588"/>
                <a:gd name="connsiteX9431" fmla="*/ 1572974 w 5984876"/>
                <a:gd name="connsiteY9431" fmla="*/ 1073144 h 2922588"/>
                <a:gd name="connsiteX9432" fmla="*/ 1559979 w 5984876"/>
                <a:gd name="connsiteY9432" fmla="*/ 1078399 h 2922588"/>
                <a:gd name="connsiteX9433" fmla="*/ 1552569 w 5984876"/>
                <a:gd name="connsiteY9433" fmla="*/ 1096724 h 2922588"/>
                <a:gd name="connsiteX9434" fmla="*/ 1540742 w 5984876"/>
                <a:gd name="connsiteY9434" fmla="*/ 1101743 h 2922588"/>
                <a:gd name="connsiteX9435" fmla="*/ 1533519 w 5984876"/>
                <a:gd name="connsiteY9435" fmla="*/ 1119181 h 2922588"/>
                <a:gd name="connsiteX9436" fmla="*/ 1525186 w 5984876"/>
                <a:gd name="connsiteY9436" fmla="*/ 1122633 h 2922588"/>
                <a:gd name="connsiteX9437" fmla="*/ 1517411 w 5984876"/>
                <a:gd name="connsiteY9437" fmla="*/ 1142296 h 2922588"/>
                <a:gd name="connsiteX9438" fmla="*/ 1507181 w 5984876"/>
                <a:gd name="connsiteY9438" fmla="*/ 1146735 h 2922588"/>
                <a:gd name="connsiteX9439" fmla="*/ 1499717 w 5984876"/>
                <a:gd name="connsiteY9439" fmla="*/ 1164755 h 2922588"/>
                <a:gd name="connsiteX9440" fmla="*/ 1487039 w 5984876"/>
                <a:gd name="connsiteY9440" fmla="*/ 1170006 h 2922588"/>
                <a:gd name="connsiteX9441" fmla="*/ 1481131 w 5984876"/>
                <a:gd name="connsiteY9441" fmla="*/ 1184269 h 2922588"/>
                <a:gd name="connsiteX9442" fmla="*/ 1473848 w 5984876"/>
                <a:gd name="connsiteY9442" fmla="*/ 1187286 h 2922588"/>
                <a:gd name="connsiteX9443" fmla="*/ 1465024 w 5984876"/>
                <a:gd name="connsiteY9443" fmla="*/ 1208081 h 2922588"/>
                <a:gd name="connsiteX9444" fmla="*/ 1456239 w 5984876"/>
                <a:gd name="connsiteY9444" fmla="*/ 1211633 h 2922588"/>
                <a:gd name="connsiteX9445" fmla="*/ 1447794 w 5984876"/>
                <a:gd name="connsiteY9445" fmla="*/ 1233017 h 2922588"/>
                <a:gd name="connsiteX9446" fmla="*/ 1440698 w 5984876"/>
                <a:gd name="connsiteY9446" fmla="*/ 1236100 h 2922588"/>
                <a:gd name="connsiteX9447" fmla="*/ 1431919 w 5984876"/>
                <a:gd name="connsiteY9447" fmla="*/ 1257294 h 2922588"/>
                <a:gd name="connsiteX9448" fmla="*/ 1423714 w 5984876"/>
                <a:gd name="connsiteY9448" fmla="*/ 1260693 h 2922588"/>
                <a:gd name="connsiteX9449" fmla="*/ 1415346 w 5984876"/>
                <a:gd name="connsiteY9449" fmla="*/ 1279519 h 2922588"/>
                <a:gd name="connsiteX9450" fmla="*/ 1406701 w 5984876"/>
                <a:gd name="connsiteY9450" fmla="*/ 1282856 h 2922588"/>
                <a:gd name="connsiteX9451" fmla="*/ 1398117 w 5984876"/>
                <a:gd name="connsiteY9451" fmla="*/ 1303098 h 2922588"/>
                <a:gd name="connsiteX9452" fmla="*/ 1390778 w 5984876"/>
                <a:gd name="connsiteY9452" fmla="*/ 1306067 h 2922588"/>
                <a:gd name="connsiteX9453" fmla="*/ 1382706 w 5984876"/>
                <a:gd name="connsiteY9453" fmla="*/ 1325556 h 2922588"/>
                <a:gd name="connsiteX9454" fmla="*/ 1375875 w 5984876"/>
                <a:gd name="connsiteY9454" fmla="*/ 1328386 h 2922588"/>
                <a:gd name="connsiteX9455" fmla="*/ 1366599 w 5984876"/>
                <a:gd name="connsiteY9455" fmla="*/ 1351846 h 2922588"/>
                <a:gd name="connsiteX9456" fmla="*/ 1357169 w 5984876"/>
                <a:gd name="connsiteY9456" fmla="*/ 1355938 h 2922588"/>
                <a:gd name="connsiteX9457" fmla="*/ 1349369 w 5984876"/>
                <a:gd name="connsiteY9457" fmla="*/ 1374768 h 2922588"/>
                <a:gd name="connsiteX9458" fmla="*/ 1341319 w 5984876"/>
                <a:gd name="connsiteY9458" fmla="*/ 1378102 h 2922588"/>
                <a:gd name="connsiteX9459" fmla="*/ 1333494 w 5984876"/>
                <a:gd name="connsiteY9459" fmla="*/ 1396993 h 2922588"/>
                <a:gd name="connsiteX9460" fmla="*/ 1329365 w 5984876"/>
                <a:gd name="connsiteY9460" fmla="*/ 1398703 h 2922588"/>
                <a:gd name="connsiteX9461" fmla="*/ 1330326 w 5984876"/>
                <a:gd name="connsiteY9461" fmla="*/ 1400969 h 2922588"/>
                <a:gd name="connsiteX9462" fmla="*/ 1320561 w 5984876"/>
                <a:gd name="connsiteY9462" fmla="*/ 1423981 h 2922588"/>
                <a:gd name="connsiteX9463" fmla="*/ 1310923 w 5984876"/>
                <a:gd name="connsiteY9463" fmla="*/ 1427878 h 2922588"/>
                <a:gd name="connsiteX9464" fmla="*/ 1303331 w 5984876"/>
                <a:gd name="connsiteY9464" fmla="*/ 1446206 h 2922588"/>
                <a:gd name="connsiteX9465" fmla="*/ 1299221 w 5984876"/>
                <a:gd name="connsiteY9465" fmla="*/ 1447909 h 2922588"/>
                <a:gd name="connsiteX9466" fmla="*/ 1300163 w 5984876"/>
                <a:gd name="connsiteY9466" fmla="*/ 1450182 h 2922588"/>
                <a:gd name="connsiteX9467" fmla="*/ 1290631 w 5984876"/>
                <a:gd name="connsiteY9467" fmla="*/ 1473194 h 2922588"/>
                <a:gd name="connsiteX9468" fmla="*/ 1284168 w 5984876"/>
                <a:gd name="connsiteY9468" fmla="*/ 1475871 h 2922588"/>
                <a:gd name="connsiteX9469" fmla="*/ 1274756 w 5984876"/>
                <a:gd name="connsiteY9469" fmla="*/ 1498594 h 2922588"/>
                <a:gd name="connsiteX9470" fmla="*/ 1271325 w 5984876"/>
                <a:gd name="connsiteY9470" fmla="*/ 1500015 h 2922588"/>
                <a:gd name="connsiteX9471" fmla="*/ 1261824 w 5984876"/>
                <a:gd name="connsiteY9471" fmla="*/ 1522406 h 2922588"/>
                <a:gd name="connsiteX9472" fmla="*/ 1257103 w 5984876"/>
                <a:gd name="connsiteY9472" fmla="*/ 1524315 h 2922588"/>
                <a:gd name="connsiteX9473" fmla="*/ 1257301 w 5984876"/>
                <a:gd name="connsiteY9473" fmla="*/ 1524794 h 2922588"/>
                <a:gd name="connsiteX9474" fmla="*/ 1247769 w 5984876"/>
                <a:gd name="connsiteY9474" fmla="*/ 1547806 h 2922588"/>
                <a:gd name="connsiteX9475" fmla="*/ 1241234 w 5984876"/>
                <a:gd name="connsiteY9475" fmla="*/ 1550513 h 2922588"/>
                <a:gd name="connsiteX9476" fmla="*/ 1241426 w 5984876"/>
                <a:gd name="connsiteY9476" fmla="*/ 1550988 h 2922588"/>
                <a:gd name="connsiteX9477" fmla="*/ 1231894 w 5984876"/>
                <a:gd name="connsiteY9477" fmla="*/ 1574561 h 2922588"/>
                <a:gd name="connsiteX9478" fmla="*/ 1228574 w 5984876"/>
                <a:gd name="connsiteY9478" fmla="*/ 1575970 h 2922588"/>
                <a:gd name="connsiteX9479" fmla="*/ 1218961 w 5984876"/>
                <a:gd name="connsiteY9479" fmla="*/ 1599730 h 2922588"/>
                <a:gd name="connsiteX9480" fmla="*/ 1215638 w 5984876"/>
                <a:gd name="connsiteY9480" fmla="*/ 1601139 h 2922588"/>
                <a:gd name="connsiteX9481" fmla="*/ 1206262 w 5984876"/>
                <a:gd name="connsiteY9481" fmla="*/ 1623773 h 2922588"/>
                <a:gd name="connsiteX9482" fmla="*/ 1201475 w 5984876"/>
                <a:gd name="connsiteY9482" fmla="*/ 1625756 h 2922588"/>
                <a:gd name="connsiteX9483" fmla="*/ 1201739 w 5984876"/>
                <a:gd name="connsiteY9483" fmla="*/ 1626394 h 2922588"/>
                <a:gd name="connsiteX9484" fmla="*/ 1192207 w 5984876"/>
                <a:gd name="connsiteY9484" fmla="*/ 1649406 h 2922588"/>
                <a:gd name="connsiteX9485" fmla="*/ 1191066 w 5984876"/>
                <a:gd name="connsiteY9485" fmla="*/ 1649879 h 2922588"/>
                <a:gd name="connsiteX9486" fmla="*/ 1192215 w 5984876"/>
                <a:gd name="connsiteY9486" fmla="*/ 1652588 h 2922588"/>
                <a:gd name="connsiteX9487" fmla="*/ 1182218 w 5984876"/>
                <a:gd name="connsiteY9487" fmla="*/ 1676161 h 2922588"/>
                <a:gd name="connsiteX9488" fmla="*/ 1178973 w 5984876"/>
                <a:gd name="connsiteY9488" fmla="*/ 1677474 h 2922588"/>
                <a:gd name="connsiteX9489" fmla="*/ 1179514 w 5984876"/>
                <a:gd name="connsiteY9489" fmla="*/ 1678781 h 2922588"/>
                <a:gd name="connsiteX9490" fmla="*/ 1169982 w 5984876"/>
                <a:gd name="connsiteY9490" fmla="*/ 1701793 h 2922588"/>
                <a:gd name="connsiteX9491" fmla="*/ 1166153 w 5984876"/>
                <a:gd name="connsiteY9491" fmla="*/ 1703379 h 2922588"/>
                <a:gd name="connsiteX9492" fmla="*/ 1166814 w 5984876"/>
                <a:gd name="connsiteY9492" fmla="*/ 1704975 h 2922588"/>
                <a:gd name="connsiteX9493" fmla="*/ 1157049 w 5984876"/>
                <a:gd name="connsiteY9493" fmla="*/ 1728548 h 2922588"/>
                <a:gd name="connsiteX9494" fmla="*/ 1152262 w 5984876"/>
                <a:gd name="connsiteY9494" fmla="*/ 1730531 h 2922588"/>
                <a:gd name="connsiteX9495" fmla="*/ 1152526 w 5984876"/>
                <a:gd name="connsiteY9495" fmla="*/ 1731169 h 2922588"/>
                <a:gd name="connsiteX9496" fmla="*/ 1142994 w 5984876"/>
                <a:gd name="connsiteY9496" fmla="*/ 1754181 h 2922588"/>
                <a:gd name="connsiteX9497" fmla="*/ 1141413 w 5984876"/>
                <a:gd name="connsiteY9497" fmla="*/ 1754836 h 2922588"/>
                <a:gd name="connsiteX9498" fmla="*/ 1143001 w 5984876"/>
                <a:gd name="connsiteY9498" fmla="*/ 1758950 h 2922588"/>
                <a:gd name="connsiteX9499" fmla="*/ 1133469 w 5984876"/>
                <a:gd name="connsiteY9499" fmla="*/ 1783646 h 2922588"/>
                <a:gd name="connsiteX9500" fmla="*/ 1129714 w 5984876"/>
                <a:gd name="connsiteY9500" fmla="*/ 1785315 h 2922588"/>
                <a:gd name="connsiteX9501" fmla="*/ 1130301 w 5984876"/>
                <a:gd name="connsiteY9501" fmla="*/ 1786732 h 2922588"/>
                <a:gd name="connsiteX9502" fmla="*/ 1120769 w 5984876"/>
                <a:gd name="connsiteY9502" fmla="*/ 1809744 h 2922588"/>
                <a:gd name="connsiteX9503" fmla="*/ 1119651 w 5984876"/>
                <a:gd name="connsiteY9503" fmla="*/ 1810207 h 2922588"/>
                <a:gd name="connsiteX9504" fmla="*/ 1120777 w 5984876"/>
                <a:gd name="connsiteY9504" fmla="*/ 1812926 h 2922588"/>
                <a:gd name="connsiteX9505" fmla="*/ 1111012 w 5984876"/>
                <a:gd name="connsiteY9505" fmla="*/ 1836499 h 2922588"/>
                <a:gd name="connsiteX9506" fmla="*/ 1108906 w 5984876"/>
                <a:gd name="connsiteY9506" fmla="*/ 1837372 h 2922588"/>
                <a:gd name="connsiteX9507" fmla="*/ 1109665 w 5984876"/>
                <a:gd name="connsiteY9507" fmla="*/ 1839119 h 2922588"/>
                <a:gd name="connsiteX9508" fmla="*/ 1099668 w 5984876"/>
                <a:gd name="connsiteY9508" fmla="*/ 1862131 h 2922588"/>
                <a:gd name="connsiteX9509" fmla="*/ 1095724 w 5984876"/>
                <a:gd name="connsiteY9509" fmla="*/ 1863688 h 2922588"/>
                <a:gd name="connsiteX9510" fmla="*/ 1096964 w 5984876"/>
                <a:gd name="connsiteY9510" fmla="*/ 1866900 h 2922588"/>
                <a:gd name="connsiteX9511" fmla="*/ 1087432 w 5984876"/>
                <a:gd name="connsiteY9511" fmla="*/ 1891596 h 2922588"/>
                <a:gd name="connsiteX9512" fmla="*/ 1086358 w 5984876"/>
                <a:gd name="connsiteY9512" fmla="*/ 1892073 h 2922588"/>
                <a:gd name="connsiteX9513" fmla="*/ 1087439 w 5984876"/>
                <a:gd name="connsiteY9513" fmla="*/ 1894682 h 2922588"/>
                <a:gd name="connsiteX9514" fmla="*/ 1077907 w 5984876"/>
                <a:gd name="connsiteY9514" fmla="*/ 1917694 h 2922588"/>
                <a:gd name="connsiteX9515" fmla="*/ 1076810 w 5984876"/>
                <a:gd name="connsiteY9515" fmla="*/ 1918149 h 2922588"/>
                <a:gd name="connsiteX9516" fmla="*/ 1077913 w 5984876"/>
                <a:gd name="connsiteY9516" fmla="*/ 1920875 h 2922588"/>
                <a:gd name="connsiteX9517" fmla="*/ 1068381 w 5984876"/>
                <a:gd name="connsiteY9517" fmla="*/ 1944449 h 2922588"/>
                <a:gd name="connsiteX9518" fmla="*/ 1066304 w 5984876"/>
                <a:gd name="connsiteY9518" fmla="*/ 1945330 h 2922588"/>
                <a:gd name="connsiteX9519" fmla="*/ 1068389 w 5984876"/>
                <a:gd name="connsiteY9519" fmla="*/ 1950244 h 2922588"/>
                <a:gd name="connsiteX9520" fmla="*/ 1058625 w 5984876"/>
                <a:gd name="connsiteY9520" fmla="*/ 1973256 h 2922588"/>
                <a:gd name="connsiteX9521" fmla="*/ 1056060 w 5984876"/>
                <a:gd name="connsiteY9521" fmla="*/ 1974294 h 2922588"/>
                <a:gd name="connsiteX9522" fmla="*/ 1057276 w 5984876"/>
                <a:gd name="connsiteY9522" fmla="*/ 1977231 h 2922588"/>
                <a:gd name="connsiteX9523" fmla="*/ 1047744 w 5984876"/>
                <a:gd name="connsiteY9523" fmla="*/ 2000243 h 2922588"/>
                <a:gd name="connsiteX9524" fmla="*/ 1045783 w 5984876"/>
                <a:gd name="connsiteY9524" fmla="*/ 2001055 h 2922588"/>
                <a:gd name="connsiteX9525" fmla="*/ 1047751 w 5984876"/>
                <a:gd name="connsiteY9525" fmla="*/ 2005806 h 2922588"/>
                <a:gd name="connsiteX9526" fmla="*/ 1038987 w 5984876"/>
                <a:gd name="connsiteY9526" fmla="*/ 2026965 h 2922588"/>
                <a:gd name="connsiteX9527" fmla="*/ 1041401 w 5984876"/>
                <a:gd name="connsiteY9527" fmla="*/ 2032794 h 2922588"/>
                <a:gd name="connsiteX9528" fmla="*/ 1031869 w 5984876"/>
                <a:gd name="connsiteY9528" fmla="*/ 2055806 h 2922588"/>
                <a:gd name="connsiteX9529" fmla="*/ 1029908 w 5984876"/>
                <a:gd name="connsiteY9529" fmla="*/ 2056618 h 2922588"/>
                <a:gd name="connsiteX9530" fmla="*/ 1031876 w 5984876"/>
                <a:gd name="connsiteY9530" fmla="*/ 2061369 h 2922588"/>
                <a:gd name="connsiteX9531" fmla="*/ 1023055 w 5984876"/>
                <a:gd name="connsiteY9531" fmla="*/ 2082665 h 2922588"/>
                <a:gd name="connsiteX9532" fmla="*/ 1025527 w 5984876"/>
                <a:gd name="connsiteY9532" fmla="*/ 2088356 h 2922588"/>
                <a:gd name="connsiteX9533" fmla="*/ 1015530 w 5984876"/>
                <a:gd name="connsiteY9533" fmla="*/ 2111368 h 2922588"/>
                <a:gd name="connsiteX9534" fmla="*/ 1013913 w 5984876"/>
                <a:gd name="connsiteY9534" fmla="*/ 2112007 h 2922588"/>
                <a:gd name="connsiteX9535" fmla="*/ 1016002 w 5984876"/>
                <a:gd name="connsiteY9535" fmla="*/ 2116931 h 2922588"/>
                <a:gd name="connsiteX9536" fmla="*/ 1006428 w 5984876"/>
                <a:gd name="connsiteY9536" fmla="*/ 2139495 h 2922588"/>
                <a:gd name="connsiteX9537" fmla="*/ 1009652 w 5984876"/>
                <a:gd name="connsiteY9537" fmla="*/ 2147094 h 2922588"/>
                <a:gd name="connsiteX9538" fmla="*/ 999887 w 5984876"/>
                <a:gd name="connsiteY9538" fmla="*/ 2170106 h 2922588"/>
                <a:gd name="connsiteX9539" fmla="*/ 997885 w 5984876"/>
                <a:gd name="connsiteY9539" fmla="*/ 2170916 h 2922588"/>
                <a:gd name="connsiteX9540" fmla="*/ 998539 w 5984876"/>
                <a:gd name="connsiteY9540" fmla="*/ 2172494 h 2922588"/>
                <a:gd name="connsiteX9541" fmla="*/ 989117 w 5984876"/>
                <a:gd name="connsiteY9541" fmla="*/ 2195240 h 2922588"/>
                <a:gd name="connsiteX9542" fmla="*/ 992189 w 5984876"/>
                <a:gd name="connsiteY9542" fmla="*/ 2202656 h 2922588"/>
                <a:gd name="connsiteX9543" fmla="*/ 982967 w 5984876"/>
                <a:gd name="connsiteY9543" fmla="*/ 2224921 h 2922588"/>
                <a:gd name="connsiteX9544" fmla="*/ 985839 w 5984876"/>
                <a:gd name="connsiteY9544" fmla="*/ 2232025 h 2922588"/>
                <a:gd name="connsiteX9545" fmla="*/ 976693 w 5984876"/>
                <a:gd name="connsiteY9545" fmla="*/ 2254644 h 2922588"/>
                <a:gd name="connsiteX9546" fmla="*/ 979489 w 5984876"/>
                <a:gd name="connsiteY9546" fmla="*/ 2261394 h 2922588"/>
                <a:gd name="connsiteX9547" fmla="*/ 970267 w 5984876"/>
                <a:gd name="connsiteY9547" fmla="*/ 2283659 h 2922588"/>
                <a:gd name="connsiteX9548" fmla="*/ 973139 w 5984876"/>
                <a:gd name="connsiteY9548" fmla="*/ 2290763 h 2922588"/>
                <a:gd name="connsiteX9549" fmla="*/ 964347 w 5984876"/>
                <a:gd name="connsiteY9549" fmla="*/ 2312508 h 2922588"/>
                <a:gd name="connsiteX9550" fmla="*/ 966789 w 5984876"/>
                <a:gd name="connsiteY9550" fmla="*/ 2318545 h 2922588"/>
                <a:gd name="connsiteX9551" fmla="*/ 957772 w 5984876"/>
                <a:gd name="connsiteY9551" fmla="*/ 2340833 h 2922588"/>
                <a:gd name="connsiteX9552" fmla="*/ 960439 w 5984876"/>
                <a:gd name="connsiteY9552" fmla="*/ 2347119 h 2922588"/>
                <a:gd name="connsiteX9553" fmla="*/ 952789 w 5984876"/>
                <a:gd name="connsiteY9553" fmla="*/ 2365148 h 2922588"/>
                <a:gd name="connsiteX9554" fmla="*/ 957264 w 5984876"/>
                <a:gd name="connsiteY9554" fmla="*/ 2375694 h 2922588"/>
                <a:gd name="connsiteX9555" fmla="*/ 947499 w 5984876"/>
                <a:gd name="connsiteY9555" fmla="*/ 2398706 h 2922588"/>
                <a:gd name="connsiteX9556" fmla="*/ 946527 w 5984876"/>
                <a:gd name="connsiteY9556" fmla="*/ 2399099 h 2922588"/>
                <a:gd name="connsiteX9557" fmla="*/ 949326 w 5984876"/>
                <a:gd name="connsiteY9557" fmla="*/ 2405857 h 2922588"/>
                <a:gd name="connsiteX9558" fmla="*/ 941820 w 5984876"/>
                <a:gd name="connsiteY9558" fmla="*/ 2423977 h 2922588"/>
                <a:gd name="connsiteX9559" fmla="*/ 946151 w 5984876"/>
                <a:gd name="connsiteY9559" fmla="*/ 2434432 h 2922588"/>
                <a:gd name="connsiteX9560" fmla="*/ 936619 w 5984876"/>
                <a:gd name="connsiteY9560" fmla="*/ 2457444 h 2922588"/>
                <a:gd name="connsiteX9561" fmla="*/ 936388 w 5984876"/>
                <a:gd name="connsiteY9561" fmla="*/ 2457540 h 2922588"/>
                <a:gd name="connsiteX9562" fmla="*/ 939801 w 5984876"/>
                <a:gd name="connsiteY9562" fmla="*/ 2466182 h 2922588"/>
                <a:gd name="connsiteX9563" fmla="*/ 932463 w 5984876"/>
                <a:gd name="connsiteY9563" fmla="*/ 2484763 h 2922588"/>
                <a:gd name="connsiteX9564" fmla="*/ 936626 w 5984876"/>
                <a:gd name="connsiteY9564" fmla="*/ 2495550 h 2922588"/>
                <a:gd name="connsiteX9565" fmla="*/ 928910 w 5984876"/>
                <a:gd name="connsiteY9565" fmla="*/ 2515542 h 2922588"/>
                <a:gd name="connsiteX9566" fmla="*/ 933451 w 5984876"/>
                <a:gd name="connsiteY9566" fmla="*/ 2526506 h 2922588"/>
                <a:gd name="connsiteX9567" fmla="*/ 925729 w 5984876"/>
                <a:gd name="connsiteY9567" fmla="*/ 2545149 h 2922588"/>
                <a:gd name="connsiteX9568" fmla="*/ 930277 w 5984876"/>
                <a:gd name="connsiteY9568" fmla="*/ 2555875 h 2922588"/>
                <a:gd name="connsiteX9569" fmla="*/ 922406 w 5984876"/>
                <a:gd name="connsiteY9569" fmla="*/ 2574435 h 2922588"/>
                <a:gd name="connsiteX9570" fmla="*/ 927102 w 5984876"/>
                <a:gd name="connsiteY9570" fmla="*/ 2585244 h 2922588"/>
                <a:gd name="connsiteX9571" fmla="*/ 919081 w 5984876"/>
                <a:gd name="connsiteY9571" fmla="*/ 2603708 h 2922588"/>
                <a:gd name="connsiteX9572" fmla="*/ 923926 w 5984876"/>
                <a:gd name="connsiteY9572" fmla="*/ 2615406 h 2922588"/>
                <a:gd name="connsiteX9573" fmla="*/ 916421 w 5984876"/>
                <a:gd name="connsiteY9573" fmla="*/ 2633526 h 2922588"/>
                <a:gd name="connsiteX9574" fmla="*/ 920751 w 5984876"/>
                <a:gd name="connsiteY9574" fmla="*/ 2643981 h 2922588"/>
                <a:gd name="connsiteX9575" fmla="*/ 912195 w 5984876"/>
                <a:gd name="connsiteY9575" fmla="*/ 2664637 h 2922588"/>
                <a:gd name="connsiteX9576" fmla="*/ 917576 w 5984876"/>
                <a:gd name="connsiteY9576" fmla="*/ 2677319 h 2922588"/>
                <a:gd name="connsiteX9577" fmla="*/ 909813 w 5984876"/>
                <a:gd name="connsiteY9577" fmla="*/ 2695613 h 2922588"/>
                <a:gd name="connsiteX9578" fmla="*/ 914401 w 5984876"/>
                <a:gd name="connsiteY9578" fmla="*/ 2706688 h 2922588"/>
                <a:gd name="connsiteX9579" fmla="*/ 908245 w 5984876"/>
                <a:gd name="connsiteY9579" fmla="*/ 2721549 h 2922588"/>
                <a:gd name="connsiteX9580" fmla="*/ 914401 w 5984876"/>
                <a:gd name="connsiteY9580" fmla="*/ 2736056 h 2922588"/>
                <a:gd name="connsiteX9581" fmla="*/ 906422 w 5984876"/>
                <a:gd name="connsiteY9581" fmla="*/ 2754861 h 2922588"/>
                <a:gd name="connsiteX9582" fmla="*/ 911226 w 5984876"/>
                <a:gd name="connsiteY9582" fmla="*/ 2767012 h 2922588"/>
                <a:gd name="connsiteX9583" fmla="*/ 904890 w 5984876"/>
                <a:gd name="connsiteY9583" fmla="*/ 2783036 h 2922588"/>
                <a:gd name="connsiteX9584" fmla="*/ 911226 w 5984876"/>
                <a:gd name="connsiteY9584" fmla="*/ 2797969 h 2922588"/>
                <a:gd name="connsiteX9585" fmla="*/ 904827 w 5984876"/>
                <a:gd name="connsiteY9585" fmla="*/ 2813050 h 2922588"/>
                <a:gd name="connsiteX9586" fmla="*/ 911226 w 5984876"/>
                <a:gd name="connsiteY9586" fmla="*/ 2828131 h 2922588"/>
                <a:gd name="connsiteX9587" fmla="*/ 904490 w 5984876"/>
                <a:gd name="connsiteY9587" fmla="*/ 2844006 h 2922588"/>
                <a:gd name="connsiteX9588" fmla="*/ 911226 w 5984876"/>
                <a:gd name="connsiteY9588" fmla="*/ 2859881 h 2922588"/>
                <a:gd name="connsiteX9589" fmla="*/ 904827 w 5984876"/>
                <a:gd name="connsiteY9589" fmla="*/ 2874963 h 2922588"/>
                <a:gd name="connsiteX9590" fmla="*/ 911226 w 5984876"/>
                <a:gd name="connsiteY9590" fmla="*/ 2890044 h 2922588"/>
                <a:gd name="connsiteX9591" fmla="*/ 877888 w 5984876"/>
                <a:gd name="connsiteY9591" fmla="*/ 2922588 h 2922588"/>
                <a:gd name="connsiteX9592" fmla="*/ 844550 w 5984876"/>
                <a:gd name="connsiteY9592" fmla="*/ 2890044 h 2922588"/>
                <a:gd name="connsiteX9593" fmla="*/ 850949 w 5984876"/>
                <a:gd name="connsiteY9593" fmla="*/ 2874963 h 2922588"/>
                <a:gd name="connsiteX9594" fmla="*/ 844550 w 5984876"/>
                <a:gd name="connsiteY9594" fmla="*/ 2859881 h 2922588"/>
                <a:gd name="connsiteX9595" fmla="*/ 851286 w 5984876"/>
                <a:gd name="connsiteY9595" fmla="*/ 2844006 h 2922588"/>
                <a:gd name="connsiteX9596" fmla="*/ 844550 w 5984876"/>
                <a:gd name="connsiteY9596" fmla="*/ 2828131 h 2922588"/>
                <a:gd name="connsiteX9597" fmla="*/ 850949 w 5984876"/>
                <a:gd name="connsiteY9597" fmla="*/ 2813050 h 2922588"/>
                <a:gd name="connsiteX9598" fmla="*/ 844550 w 5984876"/>
                <a:gd name="connsiteY9598" fmla="*/ 2797969 h 2922588"/>
                <a:gd name="connsiteX9599" fmla="*/ 850886 w 5984876"/>
                <a:gd name="connsiteY9599" fmla="*/ 2783036 h 2922588"/>
                <a:gd name="connsiteX9600" fmla="*/ 844550 w 5984876"/>
                <a:gd name="connsiteY9600" fmla="*/ 2767012 h 2922588"/>
                <a:gd name="connsiteX9601" fmla="*/ 852417 w 5984876"/>
                <a:gd name="connsiteY9601" fmla="*/ 2747114 h 2922588"/>
                <a:gd name="connsiteX9602" fmla="*/ 847725 w 5984876"/>
                <a:gd name="connsiteY9602" fmla="*/ 2736056 h 2922588"/>
                <a:gd name="connsiteX9603" fmla="*/ 853881 w 5984876"/>
                <a:gd name="connsiteY9603" fmla="*/ 2721549 h 2922588"/>
                <a:gd name="connsiteX9604" fmla="*/ 847725 w 5984876"/>
                <a:gd name="connsiteY9604" fmla="*/ 2706688 h 2922588"/>
                <a:gd name="connsiteX9605" fmla="*/ 855449 w 5984876"/>
                <a:gd name="connsiteY9605" fmla="*/ 2688040 h 2922588"/>
                <a:gd name="connsiteX9606" fmla="*/ 850900 w 5984876"/>
                <a:gd name="connsiteY9606" fmla="*/ 2677319 h 2922588"/>
                <a:gd name="connsiteX9607" fmla="*/ 860298 w 5984876"/>
                <a:gd name="connsiteY9607" fmla="*/ 2655171 h 2922588"/>
                <a:gd name="connsiteX9608" fmla="*/ 855663 w 5984876"/>
                <a:gd name="connsiteY9608" fmla="*/ 2643981 h 2922588"/>
                <a:gd name="connsiteX9609" fmla="*/ 863168 w 5984876"/>
                <a:gd name="connsiteY9609" fmla="*/ 2625861 h 2922588"/>
                <a:gd name="connsiteX9610" fmla="*/ 858838 w 5984876"/>
                <a:gd name="connsiteY9610" fmla="*/ 2615406 h 2922588"/>
                <a:gd name="connsiteX9611" fmla="*/ 865233 w 5984876"/>
                <a:gd name="connsiteY9611" fmla="*/ 2599966 h 2922588"/>
                <a:gd name="connsiteX9612" fmla="*/ 858838 w 5984876"/>
                <a:gd name="connsiteY9612" fmla="*/ 2585244 h 2922588"/>
                <a:gd name="connsiteX9613" fmla="*/ 866747 w 5984876"/>
                <a:gd name="connsiteY9613" fmla="*/ 2567038 h 2922588"/>
                <a:gd name="connsiteX9614" fmla="*/ 862013 w 5984876"/>
                <a:gd name="connsiteY9614" fmla="*/ 2555875 h 2922588"/>
                <a:gd name="connsiteX9615" fmla="*/ 871379 w 5984876"/>
                <a:gd name="connsiteY9615" fmla="*/ 2533788 h 2922588"/>
                <a:gd name="connsiteX9616" fmla="*/ 868363 w 5984876"/>
                <a:gd name="connsiteY9616" fmla="*/ 2526506 h 2922588"/>
                <a:gd name="connsiteX9617" fmla="*/ 876191 w 5984876"/>
                <a:gd name="connsiteY9617" fmla="*/ 2507606 h 2922588"/>
                <a:gd name="connsiteX9618" fmla="*/ 871538 w 5984876"/>
                <a:gd name="connsiteY9618" fmla="*/ 2495550 h 2922588"/>
                <a:gd name="connsiteX9619" fmla="*/ 878840 w 5984876"/>
                <a:gd name="connsiteY9619" fmla="*/ 2476631 h 2922588"/>
                <a:gd name="connsiteX9620" fmla="*/ 874713 w 5984876"/>
                <a:gd name="connsiteY9620" fmla="*/ 2466182 h 2922588"/>
                <a:gd name="connsiteX9621" fmla="*/ 884231 w 5984876"/>
                <a:gd name="connsiteY9621" fmla="*/ 2442081 h 2922588"/>
                <a:gd name="connsiteX9622" fmla="*/ 881063 w 5984876"/>
                <a:gd name="connsiteY9622" fmla="*/ 2434432 h 2922588"/>
                <a:gd name="connsiteX9623" fmla="*/ 888568 w 5984876"/>
                <a:gd name="connsiteY9623" fmla="*/ 2416312 h 2922588"/>
                <a:gd name="connsiteX9624" fmla="*/ 884238 w 5984876"/>
                <a:gd name="connsiteY9624" fmla="*/ 2405857 h 2922588"/>
                <a:gd name="connsiteX9625" fmla="*/ 893697 w 5984876"/>
                <a:gd name="connsiteY9625" fmla="*/ 2383020 h 2922588"/>
                <a:gd name="connsiteX9626" fmla="*/ 890588 w 5984876"/>
                <a:gd name="connsiteY9626" fmla="*/ 2375694 h 2922588"/>
                <a:gd name="connsiteX9627" fmla="*/ 898238 w 5984876"/>
                <a:gd name="connsiteY9627" fmla="*/ 2357665 h 2922588"/>
                <a:gd name="connsiteX9628" fmla="*/ 893763 w 5984876"/>
                <a:gd name="connsiteY9628" fmla="*/ 2347119 h 2922588"/>
                <a:gd name="connsiteX9629" fmla="*/ 902931 w 5984876"/>
                <a:gd name="connsiteY9629" fmla="*/ 2325511 h 2922588"/>
                <a:gd name="connsiteX9630" fmla="*/ 900113 w 5984876"/>
                <a:gd name="connsiteY9630" fmla="*/ 2318545 h 2922588"/>
                <a:gd name="connsiteX9631" fmla="*/ 909701 w 5984876"/>
                <a:gd name="connsiteY9631" fmla="*/ 2294845 h 2922588"/>
                <a:gd name="connsiteX9632" fmla="*/ 908051 w 5984876"/>
                <a:gd name="connsiteY9632" fmla="*/ 2290763 h 2922588"/>
                <a:gd name="connsiteX9633" fmla="*/ 917197 w 5984876"/>
                <a:gd name="connsiteY9633" fmla="*/ 2268144 h 2922588"/>
                <a:gd name="connsiteX9634" fmla="*/ 914401 w 5984876"/>
                <a:gd name="connsiteY9634" fmla="*/ 2261394 h 2922588"/>
                <a:gd name="connsiteX9635" fmla="*/ 923623 w 5984876"/>
                <a:gd name="connsiteY9635" fmla="*/ 2239129 h 2922588"/>
                <a:gd name="connsiteX9636" fmla="*/ 920751 w 5984876"/>
                <a:gd name="connsiteY9636" fmla="*/ 2232025 h 2922588"/>
                <a:gd name="connsiteX9637" fmla="*/ 929897 w 5984876"/>
                <a:gd name="connsiteY9637" fmla="*/ 2209406 h 2922588"/>
                <a:gd name="connsiteX9638" fmla="*/ 927101 w 5984876"/>
                <a:gd name="connsiteY9638" fmla="*/ 2202656 h 2922588"/>
                <a:gd name="connsiteX9639" fmla="*/ 936523 w 5984876"/>
                <a:gd name="connsiteY9639" fmla="*/ 2179909 h 2922588"/>
                <a:gd name="connsiteX9640" fmla="*/ 933451 w 5984876"/>
                <a:gd name="connsiteY9640" fmla="*/ 2172494 h 2922588"/>
                <a:gd name="connsiteX9641" fmla="*/ 942983 w 5984876"/>
                <a:gd name="connsiteY9641" fmla="*/ 2149482 h 2922588"/>
                <a:gd name="connsiteX9642" fmla="*/ 943839 w 5984876"/>
                <a:gd name="connsiteY9642" fmla="*/ 2149127 h 2922588"/>
                <a:gd name="connsiteX9643" fmla="*/ 942976 w 5984876"/>
                <a:gd name="connsiteY9643" fmla="*/ 2147094 h 2922588"/>
                <a:gd name="connsiteX9644" fmla="*/ 952550 w 5984876"/>
                <a:gd name="connsiteY9644" fmla="*/ 2124530 h 2922588"/>
                <a:gd name="connsiteX9645" fmla="*/ 949326 w 5984876"/>
                <a:gd name="connsiteY9645" fmla="*/ 2116931 h 2922588"/>
                <a:gd name="connsiteX9646" fmla="*/ 959090 w 5984876"/>
                <a:gd name="connsiteY9646" fmla="*/ 2093919 h 2922588"/>
                <a:gd name="connsiteX9647" fmla="*/ 959591 w 5984876"/>
                <a:gd name="connsiteY9647" fmla="*/ 2093716 h 2922588"/>
                <a:gd name="connsiteX9648" fmla="*/ 957263 w 5984876"/>
                <a:gd name="connsiteY9648" fmla="*/ 2088356 h 2922588"/>
                <a:gd name="connsiteX9649" fmla="*/ 967260 w 5984876"/>
                <a:gd name="connsiteY9649" fmla="*/ 2065344 h 2922588"/>
                <a:gd name="connsiteX9650" fmla="*/ 968269 w 5984876"/>
                <a:gd name="connsiteY9650" fmla="*/ 2064945 h 2922588"/>
                <a:gd name="connsiteX9651" fmla="*/ 966788 w 5984876"/>
                <a:gd name="connsiteY9651" fmla="*/ 2061369 h 2922588"/>
                <a:gd name="connsiteX9652" fmla="*/ 976320 w 5984876"/>
                <a:gd name="connsiteY9652" fmla="*/ 2038357 h 2922588"/>
                <a:gd name="connsiteX9653" fmla="*/ 978281 w 5984876"/>
                <a:gd name="connsiteY9653" fmla="*/ 2037544 h 2922588"/>
                <a:gd name="connsiteX9654" fmla="*/ 976313 w 5984876"/>
                <a:gd name="connsiteY9654" fmla="*/ 2032794 h 2922588"/>
                <a:gd name="connsiteX9655" fmla="*/ 985077 w 5984876"/>
                <a:gd name="connsiteY9655" fmla="*/ 2011634 h 2922588"/>
                <a:gd name="connsiteX9656" fmla="*/ 982663 w 5984876"/>
                <a:gd name="connsiteY9656" fmla="*/ 2005806 h 2922588"/>
                <a:gd name="connsiteX9657" fmla="*/ 992195 w 5984876"/>
                <a:gd name="connsiteY9657" fmla="*/ 1982794 h 2922588"/>
                <a:gd name="connsiteX9658" fmla="*/ 994156 w 5984876"/>
                <a:gd name="connsiteY9658" fmla="*/ 1981981 h 2922588"/>
                <a:gd name="connsiteX9659" fmla="*/ 992188 w 5984876"/>
                <a:gd name="connsiteY9659" fmla="*/ 1977231 h 2922588"/>
                <a:gd name="connsiteX9660" fmla="*/ 1001720 w 5984876"/>
                <a:gd name="connsiteY9660" fmla="*/ 1954219 h 2922588"/>
                <a:gd name="connsiteX9661" fmla="*/ 1003149 w 5984876"/>
                <a:gd name="connsiteY9661" fmla="*/ 1953627 h 2922588"/>
                <a:gd name="connsiteX9662" fmla="*/ 1001713 w 5984876"/>
                <a:gd name="connsiteY9662" fmla="*/ 1950244 h 2922588"/>
                <a:gd name="connsiteX9663" fmla="*/ 1011477 w 5984876"/>
                <a:gd name="connsiteY9663" fmla="*/ 1927232 h 2922588"/>
                <a:gd name="connsiteX9664" fmla="*/ 1014845 w 5984876"/>
                <a:gd name="connsiteY9664" fmla="*/ 1925870 h 2922588"/>
                <a:gd name="connsiteX9665" fmla="*/ 1012825 w 5984876"/>
                <a:gd name="connsiteY9665" fmla="*/ 1920875 h 2922588"/>
                <a:gd name="connsiteX9666" fmla="*/ 1022357 w 5984876"/>
                <a:gd name="connsiteY9666" fmla="*/ 1897301 h 2922588"/>
                <a:gd name="connsiteX9667" fmla="*/ 1023275 w 5984876"/>
                <a:gd name="connsiteY9667" fmla="*/ 1896912 h 2922588"/>
                <a:gd name="connsiteX9668" fmla="*/ 1022351 w 5984876"/>
                <a:gd name="connsiteY9668" fmla="*/ 1894682 h 2922588"/>
                <a:gd name="connsiteX9669" fmla="*/ 1031883 w 5984876"/>
                <a:gd name="connsiteY9669" fmla="*/ 1871670 h 2922588"/>
                <a:gd name="connsiteX9670" fmla="*/ 1033464 w 5984876"/>
                <a:gd name="connsiteY9670" fmla="*/ 1871014 h 2922588"/>
                <a:gd name="connsiteX9671" fmla="*/ 1031876 w 5984876"/>
                <a:gd name="connsiteY9671" fmla="*/ 1866900 h 2922588"/>
                <a:gd name="connsiteX9672" fmla="*/ 1041408 w 5984876"/>
                <a:gd name="connsiteY9672" fmla="*/ 1842204 h 2922588"/>
                <a:gd name="connsiteX9673" fmla="*/ 1042525 w 5984876"/>
                <a:gd name="connsiteY9673" fmla="*/ 1841707 h 2922588"/>
                <a:gd name="connsiteX9674" fmla="*/ 1041401 w 5984876"/>
                <a:gd name="connsiteY9674" fmla="*/ 1839119 h 2922588"/>
                <a:gd name="connsiteX9675" fmla="*/ 1051398 w 5984876"/>
                <a:gd name="connsiteY9675" fmla="*/ 1816107 h 2922588"/>
                <a:gd name="connsiteX9676" fmla="*/ 1054853 w 5984876"/>
                <a:gd name="connsiteY9676" fmla="*/ 1814742 h 2922588"/>
                <a:gd name="connsiteX9677" fmla="*/ 1054101 w 5984876"/>
                <a:gd name="connsiteY9677" fmla="*/ 1812926 h 2922588"/>
                <a:gd name="connsiteX9678" fmla="*/ 1063865 w 5984876"/>
                <a:gd name="connsiteY9678" fmla="*/ 1789352 h 2922588"/>
                <a:gd name="connsiteX9679" fmla="*/ 1065942 w 5984876"/>
                <a:gd name="connsiteY9679" fmla="*/ 1788492 h 2922588"/>
                <a:gd name="connsiteX9680" fmla="*/ 1065213 w 5984876"/>
                <a:gd name="connsiteY9680" fmla="*/ 1786732 h 2922588"/>
                <a:gd name="connsiteX9681" fmla="*/ 1074745 w 5984876"/>
                <a:gd name="connsiteY9681" fmla="*/ 1763720 h 2922588"/>
                <a:gd name="connsiteX9682" fmla="*/ 1079063 w 5984876"/>
                <a:gd name="connsiteY9682" fmla="*/ 1761931 h 2922588"/>
                <a:gd name="connsiteX9683" fmla="*/ 1077913 w 5984876"/>
                <a:gd name="connsiteY9683" fmla="*/ 1758950 h 2922588"/>
                <a:gd name="connsiteX9684" fmla="*/ 1087445 w 5984876"/>
                <a:gd name="connsiteY9684" fmla="*/ 1734254 h 2922588"/>
                <a:gd name="connsiteX9685" fmla="*/ 1088518 w 5984876"/>
                <a:gd name="connsiteY9685" fmla="*/ 1733777 h 2922588"/>
                <a:gd name="connsiteX9686" fmla="*/ 1087438 w 5984876"/>
                <a:gd name="connsiteY9686" fmla="*/ 1731169 h 2922588"/>
                <a:gd name="connsiteX9687" fmla="*/ 1096970 w 5984876"/>
                <a:gd name="connsiteY9687" fmla="*/ 1708157 h 2922588"/>
                <a:gd name="connsiteX9688" fmla="*/ 1100799 w 5984876"/>
                <a:gd name="connsiteY9688" fmla="*/ 1706570 h 2922588"/>
                <a:gd name="connsiteX9689" fmla="*/ 1100138 w 5984876"/>
                <a:gd name="connsiteY9689" fmla="*/ 1704975 h 2922588"/>
                <a:gd name="connsiteX9690" fmla="*/ 1109902 w 5984876"/>
                <a:gd name="connsiteY9690" fmla="*/ 1681401 h 2922588"/>
                <a:gd name="connsiteX9691" fmla="*/ 1114690 w 5984876"/>
                <a:gd name="connsiteY9691" fmla="*/ 1679418 h 2922588"/>
                <a:gd name="connsiteX9692" fmla="*/ 1114426 w 5984876"/>
                <a:gd name="connsiteY9692" fmla="*/ 1678781 h 2922588"/>
                <a:gd name="connsiteX9693" fmla="*/ 1123958 w 5984876"/>
                <a:gd name="connsiteY9693" fmla="*/ 1655769 h 2922588"/>
                <a:gd name="connsiteX9694" fmla="*/ 1125099 w 5984876"/>
                <a:gd name="connsiteY9694" fmla="*/ 1655296 h 2922588"/>
                <a:gd name="connsiteX9695" fmla="*/ 1123951 w 5984876"/>
                <a:gd name="connsiteY9695" fmla="*/ 1652588 h 2922588"/>
                <a:gd name="connsiteX9696" fmla="*/ 1133948 w 5984876"/>
                <a:gd name="connsiteY9696" fmla="*/ 1629014 h 2922588"/>
                <a:gd name="connsiteX9697" fmla="*/ 1137193 w 5984876"/>
                <a:gd name="connsiteY9697" fmla="*/ 1627701 h 2922588"/>
                <a:gd name="connsiteX9698" fmla="*/ 1136651 w 5984876"/>
                <a:gd name="connsiteY9698" fmla="*/ 1626394 h 2922588"/>
                <a:gd name="connsiteX9699" fmla="*/ 1146183 w 5984876"/>
                <a:gd name="connsiteY9699" fmla="*/ 1603382 h 2922588"/>
                <a:gd name="connsiteX9700" fmla="*/ 1150012 w 5984876"/>
                <a:gd name="connsiteY9700" fmla="*/ 1601795 h 2922588"/>
                <a:gd name="connsiteX9701" fmla="*/ 1149351 w 5984876"/>
                <a:gd name="connsiteY9701" fmla="*/ 1600200 h 2922588"/>
                <a:gd name="connsiteX9702" fmla="*/ 1159115 w 5984876"/>
                <a:gd name="connsiteY9702" fmla="*/ 1576626 h 2922588"/>
                <a:gd name="connsiteX9703" fmla="*/ 1162139 w 5984876"/>
                <a:gd name="connsiteY9703" fmla="*/ 1575374 h 2922588"/>
                <a:gd name="connsiteX9704" fmla="*/ 1171814 w 5984876"/>
                <a:gd name="connsiteY9704" fmla="*/ 1551460 h 2922588"/>
                <a:gd name="connsiteX9705" fmla="*/ 1177044 w 5984876"/>
                <a:gd name="connsiteY9705" fmla="*/ 1549242 h 2922588"/>
                <a:gd name="connsiteX9706" fmla="*/ 1185870 w 5984876"/>
                <a:gd name="connsiteY9706" fmla="*/ 1527414 h 2922588"/>
                <a:gd name="connsiteX9707" fmla="*/ 1192249 w 5984876"/>
                <a:gd name="connsiteY9707" fmla="*/ 1524708 h 2922588"/>
                <a:gd name="connsiteX9708" fmla="*/ 1201745 w 5984876"/>
                <a:gd name="connsiteY9708" fmla="*/ 1501782 h 2922588"/>
                <a:gd name="connsiteX9709" fmla="*/ 1205301 w 5984876"/>
                <a:gd name="connsiteY9709" fmla="*/ 1500308 h 2922588"/>
                <a:gd name="connsiteX9710" fmla="*/ 1204913 w 5984876"/>
                <a:gd name="connsiteY9710" fmla="*/ 1499394 h 2922588"/>
                <a:gd name="connsiteX9711" fmla="*/ 1214677 w 5984876"/>
                <a:gd name="connsiteY9711" fmla="*/ 1476382 h 2922588"/>
                <a:gd name="connsiteX9712" fmla="*/ 1219712 w 5984876"/>
                <a:gd name="connsiteY9712" fmla="*/ 1474346 h 2922588"/>
                <a:gd name="connsiteX9713" fmla="*/ 1228732 w 5984876"/>
                <a:gd name="connsiteY9713" fmla="*/ 1452570 h 2922588"/>
                <a:gd name="connsiteX9714" fmla="*/ 1235195 w 5984876"/>
                <a:gd name="connsiteY9714" fmla="*/ 1449892 h 2922588"/>
                <a:gd name="connsiteX9715" fmla="*/ 1244607 w 5984876"/>
                <a:gd name="connsiteY9715" fmla="*/ 1427170 h 2922588"/>
                <a:gd name="connsiteX9716" fmla="*/ 1248717 w 5984876"/>
                <a:gd name="connsiteY9716" fmla="*/ 1425467 h 2922588"/>
                <a:gd name="connsiteX9717" fmla="*/ 1247775 w 5984876"/>
                <a:gd name="connsiteY9717" fmla="*/ 1423194 h 2922588"/>
                <a:gd name="connsiteX9718" fmla="*/ 1257307 w 5984876"/>
                <a:gd name="connsiteY9718" fmla="*/ 1400182 h 2922588"/>
                <a:gd name="connsiteX9719" fmla="*/ 1265408 w 5984876"/>
                <a:gd name="connsiteY9719" fmla="*/ 1396826 h 2922588"/>
                <a:gd name="connsiteX9720" fmla="*/ 1273414 w 5984876"/>
                <a:gd name="connsiteY9720" fmla="*/ 1377957 h 2922588"/>
                <a:gd name="connsiteX9721" fmla="*/ 1278700 w 5984876"/>
                <a:gd name="connsiteY9721" fmla="*/ 1375820 h 2922588"/>
                <a:gd name="connsiteX9722" fmla="*/ 1277938 w 5984876"/>
                <a:gd name="connsiteY9722" fmla="*/ 1373981 h 2922588"/>
                <a:gd name="connsiteX9723" fmla="*/ 1287470 w 5984876"/>
                <a:gd name="connsiteY9723" fmla="*/ 1350969 h 2922588"/>
                <a:gd name="connsiteX9724" fmla="*/ 1295520 w 5984876"/>
                <a:gd name="connsiteY9724" fmla="*/ 1347634 h 2922588"/>
                <a:gd name="connsiteX9725" fmla="*/ 1303345 w 5984876"/>
                <a:gd name="connsiteY9725" fmla="*/ 1328744 h 2922588"/>
                <a:gd name="connsiteX9726" fmla="*/ 1310177 w 5984876"/>
                <a:gd name="connsiteY9726" fmla="*/ 1325914 h 2922588"/>
                <a:gd name="connsiteX9727" fmla="*/ 1319452 w 5984876"/>
                <a:gd name="connsiteY9727" fmla="*/ 1302454 h 2922588"/>
                <a:gd name="connsiteX9728" fmla="*/ 1328882 w 5984876"/>
                <a:gd name="connsiteY9728" fmla="*/ 1298362 h 2922588"/>
                <a:gd name="connsiteX9729" fmla="*/ 1336682 w 5984876"/>
                <a:gd name="connsiteY9729" fmla="*/ 1279532 h 2922588"/>
                <a:gd name="connsiteX9730" fmla="*/ 1340522 w 5984876"/>
                <a:gd name="connsiteY9730" fmla="*/ 1277941 h 2922588"/>
                <a:gd name="connsiteX9731" fmla="*/ 1349847 w 5984876"/>
                <a:gd name="connsiteY9731" fmla="*/ 1255951 h 2922588"/>
                <a:gd name="connsiteX9732" fmla="*/ 1357315 w 5984876"/>
                <a:gd name="connsiteY9732" fmla="*/ 1252930 h 2922588"/>
                <a:gd name="connsiteX9733" fmla="*/ 1365954 w 5984876"/>
                <a:gd name="connsiteY9733" fmla="*/ 1233495 h 2922588"/>
                <a:gd name="connsiteX9734" fmla="*/ 1378732 w 5984876"/>
                <a:gd name="connsiteY9734" fmla="*/ 1228563 h 2922588"/>
                <a:gd name="connsiteX9735" fmla="*/ 1385895 w 5984876"/>
                <a:gd name="connsiteY9735" fmla="*/ 1211270 h 2922588"/>
                <a:gd name="connsiteX9736" fmla="*/ 1392351 w 5984876"/>
                <a:gd name="connsiteY9736" fmla="*/ 1208595 h 2922588"/>
                <a:gd name="connsiteX9737" fmla="*/ 1401770 w 5984876"/>
                <a:gd name="connsiteY9737" fmla="*/ 1184747 h 2922588"/>
                <a:gd name="connsiteX9738" fmla="*/ 1409714 w 5984876"/>
                <a:gd name="connsiteY9738" fmla="*/ 1181296 h 2922588"/>
                <a:gd name="connsiteX9739" fmla="*/ 1417877 w 5984876"/>
                <a:gd name="connsiteY9739" fmla="*/ 1162057 h 2922588"/>
                <a:gd name="connsiteX9740" fmla="*/ 1426726 w 5984876"/>
                <a:gd name="connsiteY9740" fmla="*/ 1158479 h 2922588"/>
                <a:gd name="connsiteX9741" fmla="*/ 1435107 w 5984876"/>
                <a:gd name="connsiteY9741" fmla="*/ 1138245 h 2922588"/>
                <a:gd name="connsiteX9742" fmla="*/ 1443951 w 5984876"/>
                <a:gd name="connsiteY9742" fmla="*/ 1134581 h 2922588"/>
                <a:gd name="connsiteX9743" fmla="*/ 1451447 w 5984876"/>
                <a:gd name="connsiteY9743" fmla="*/ 1116485 h 2922588"/>
                <a:gd name="connsiteX9744" fmla="*/ 1462800 w 5984876"/>
                <a:gd name="connsiteY9744" fmla="*/ 1111782 h 2922588"/>
                <a:gd name="connsiteX9745" fmla="*/ 1470264 w 5984876"/>
                <a:gd name="connsiteY9745" fmla="*/ 1092904 h 2922588"/>
                <a:gd name="connsiteX9746" fmla="*/ 1481298 w 5984876"/>
                <a:gd name="connsiteY9746" fmla="*/ 1088116 h 2922588"/>
                <a:gd name="connsiteX9747" fmla="*/ 1487495 w 5984876"/>
                <a:gd name="connsiteY9747" fmla="*/ 1073157 h 2922588"/>
                <a:gd name="connsiteX9748" fmla="*/ 1498925 w 5984876"/>
                <a:gd name="connsiteY9748" fmla="*/ 1068422 h 2922588"/>
                <a:gd name="connsiteX9749" fmla="*/ 1506545 w 5984876"/>
                <a:gd name="connsiteY9749" fmla="*/ 1049577 h 2922588"/>
                <a:gd name="connsiteX9750" fmla="*/ 1518440 w 5984876"/>
                <a:gd name="connsiteY9750" fmla="*/ 1044530 h 2922588"/>
                <a:gd name="connsiteX9751" fmla="*/ 1525827 w 5984876"/>
                <a:gd name="connsiteY9751" fmla="*/ 1027120 h 2922588"/>
                <a:gd name="connsiteX9752" fmla="*/ 1536104 w 5984876"/>
                <a:gd name="connsiteY9752" fmla="*/ 1022964 h 2922588"/>
                <a:gd name="connsiteX9753" fmla="*/ 1543057 w 5984876"/>
                <a:gd name="connsiteY9753" fmla="*/ 1005360 h 2922588"/>
                <a:gd name="connsiteX9754" fmla="*/ 1555628 w 5984876"/>
                <a:gd name="connsiteY9754" fmla="*/ 999899 h 2922588"/>
                <a:gd name="connsiteX9755" fmla="*/ 1562107 w 5984876"/>
                <a:gd name="connsiteY9755" fmla="*/ 984257 h 2922588"/>
                <a:gd name="connsiteX9756" fmla="*/ 1574060 w 5984876"/>
                <a:gd name="connsiteY9756" fmla="*/ 979306 h 2922588"/>
                <a:gd name="connsiteX9757" fmla="*/ 1581389 w 5984876"/>
                <a:gd name="connsiteY9757" fmla="*/ 962032 h 2922588"/>
                <a:gd name="connsiteX9758" fmla="*/ 1595920 w 5984876"/>
                <a:gd name="connsiteY9758" fmla="*/ 956157 h 2922588"/>
                <a:gd name="connsiteX9759" fmla="*/ 1601795 w 5984876"/>
                <a:gd name="connsiteY9759" fmla="*/ 941626 h 2922588"/>
                <a:gd name="connsiteX9760" fmla="*/ 1613621 w 5984876"/>
                <a:gd name="connsiteY9760" fmla="*/ 936608 h 2922588"/>
                <a:gd name="connsiteX9761" fmla="*/ 1620845 w 5984876"/>
                <a:gd name="connsiteY9761" fmla="*/ 919169 h 2922588"/>
                <a:gd name="connsiteX9762" fmla="*/ 1636231 w 5984876"/>
                <a:gd name="connsiteY9762" fmla="*/ 912796 h 2922588"/>
                <a:gd name="connsiteX9763" fmla="*/ 1641482 w 5984876"/>
                <a:gd name="connsiteY9763" fmla="*/ 900119 h 2922588"/>
                <a:gd name="connsiteX9764" fmla="*/ 1654159 w 5984876"/>
                <a:gd name="connsiteY9764" fmla="*/ 894868 h 2922588"/>
                <a:gd name="connsiteX9765" fmla="*/ 1660532 w 5984876"/>
                <a:gd name="connsiteY9765" fmla="*/ 879482 h 2922588"/>
                <a:gd name="connsiteX9766" fmla="*/ 1673121 w 5984876"/>
                <a:gd name="connsiteY9766" fmla="*/ 874267 h 2922588"/>
                <a:gd name="connsiteX9767" fmla="*/ 1679814 w 5984876"/>
                <a:gd name="connsiteY9767" fmla="*/ 857722 h 2922588"/>
                <a:gd name="connsiteX9768" fmla="*/ 1694257 w 5984876"/>
                <a:gd name="connsiteY9768" fmla="*/ 851597 h 2922588"/>
                <a:gd name="connsiteX9769" fmla="*/ 1700220 w 5984876"/>
                <a:gd name="connsiteY9769" fmla="*/ 836851 h 2922588"/>
                <a:gd name="connsiteX9770" fmla="*/ 1713642 w 5984876"/>
                <a:gd name="connsiteY9770" fmla="*/ 831156 h 2922588"/>
                <a:gd name="connsiteX9771" fmla="*/ 1719270 w 5984876"/>
                <a:gd name="connsiteY9771" fmla="*/ 817569 h 2922588"/>
                <a:gd name="connsiteX9772" fmla="*/ 1733095 w 5984876"/>
                <a:gd name="connsiteY9772" fmla="*/ 811842 h 2922588"/>
                <a:gd name="connsiteX9773" fmla="*/ 1736083 w 5984876"/>
                <a:gd name="connsiteY9773" fmla="*/ 805120 h 2922588"/>
                <a:gd name="connsiteX9774" fmla="*/ 1718026 w 5984876"/>
                <a:gd name="connsiteY9774" fmla="*/ 812599 h 2922588"/>
                <a:gd name="connsiteX9775" fmla="*/ 1712906 w 5984876"/>
                <a:gd name="connsiteY9775" fmla="*/ 825261 h 2922588"/>
                <a:gd name="connsiteX9776" fmla="*/ 1699484 w 5984876"/>
                <a:gd name="connsiteY9776" fmla="*/ 830957 h 2922588"/>
                <a:gd name="connsiteX9777" fmla="*/ 1693856 w 5984876"/>
                <a:gd name="connsiteY9777" fmla="*/ 844543 h 2922588"/>
                <a:gd name="connsiteX9778" fmla="*/ 1680031 w 5984876"/>
                <a:gd name="connsiteY9778" fmla="*/ 850269 h 2922588"/>
                <a:gd name="connsiteX9779" fmla="*/ 1674109 w 5984876"/>
                <a:gd name="connsiteY9779" fmla="*/ 863593 h 2922588"/>
                <a:gd name="connsiteX9780" fmla="*/ 1656496 w 5984876"/>
                <a:gd name="connsiteY9780" fmla="*/ 870391 h 2922588"/>
                <a:gd name="connsiteX9781" fmla="*/ 1650994 w 5984876"/>
                <a:gd name="connsiteY9781" fmla="*/ 883998 h 2922588"/>
                <a:gd name="connsiteX9782" fmla="*/ 1638457 w 5984876"/>
                <a:gd name="connsiteY9782" fmla="*/ 889318 h 2922588"/>
                <a:gd name="connsiteX9783" fmla="*/ 1631711 w 5984876"/>
                <a:gd name="connsiteY9783" fmla="*/ 905992 h 2922588"/>
                <a:gd name="connsiteX9784" fmla="*/ 1616763 w 5984876"/>
                <a:gd name="connsiteY9784" fmla="*/ 912331 h 2922588"/>
                <a:gd name="connsiteX9785" fmla="*/ 1611306 w 5984876"/>
                <a:gd name="connsiteY9785" fmla="*/ 925506 h 2922588"/>
                <a:gd name="connsiteX9786" fmla="*/ 1598629 w 5984876"/>
                <a:gd name="connsiteY9786" fmla="*/ 930757 h 2922588"/>
                <a:gd name="connsiteX9787" fmla="*/ 1592256 w 5984876"/>
                <a:gd name="connsiteY9787" fmla="*/ 946143 h 2922588"/>
                <a:gd name="connsiteX9788" fmla="*/ 1578670 w 5984876"/>
                <a:gd name="connsiteY9788" fmla="*/ 951771 h 2922588"/>
                <a:gd name="connsiteX9789" fmla="*/ 1572974 w 5984876"/>
                <a:gd name="connsiteY9789" fmla="*/ 965193 h 2922588"/>
                <a:gd name="connsiteX9790" fmla="*/ 1559979 w 5984876"/>
                <a:gd name="connsiteY9790" fmla="*/ 970448 h 2922588"/>
                <a:gd name="connsiteX9791" fmla="*/ 1552569 w 5984876"/>
                <a:gd name="connsiteY9791" fmla="*/ 988773 h 2922588"/>
                <a:gd name="connsiteX9792" fmla="*/ 1539147 w 5984876"/>
                <a:gd name="connsiteY9792" fmla="*/ 994469 h 2922588"/>
                <a:gd name="connsiteX9793" fmla="*/ 1533519 w 5984876"/>
                <a:gd name="connsiteY9793" fmla="*/ 1008056 h 2922588"/>
                <a:gd name="connsiteX9794" fmla="*/ 1519719 w 5984876"/>
                <a:gd name="connsiteY9794" fmla="*/ 1013772 h 2922588"/>
                <a:gd name="connsiteX9795" fmla="*/ 1512881 w 5984876"/>
                <a:gd name="connsiteY9795" fmla="*/ 1030281 h 2922588"/>
                <a:gd name="connsiteX9796" fmla="*/ 1504926 w 5984876"/>
                <a:gd name="connsiteY9796" fmla="*/ 1033576 h 2922588"/>
                <a:gd name="connsiteX9797" fmla="*/ 1497006 w 5984876"/>
                <a:gd name="connsiteY9797" fmla="*/ 1053630 h 2922588"/>
                <a:gd name="connsiteX9798" fmla="*/ 1483633 w 5984876"/>
                <a:gd name="connsiteY9798" fmla="*/ 1059440 h 2922588"/>
                <a:gd name="connsiteX9799" fmla="*/ 1477956 w 5984876"/>
                <a:gd name="connsiteY9799" fmla="*/ 1073144 h 2922588"/>
                <a:gd name="connsiteX9800" fmla="*/ 1464620 w 5984876"/>
                <a:gd name="connsiteY9800" fmla="*/ 1078668 h 2922588"/>
                <a:gd name="connsiteX9801" fmla="*/ 1457319 w 5984876"/>
                <a:gd name="connsiteY9801" fmla="*/ 1096724 h 2922588"/>
                <a:gd name="connsiteX9802" fmla="*/ 1449344 w 5984876"/>
                <a:gd name="connsiteY9802" fmla="*/ 1100108 h 2922588"/>
                <a:gd name="connsiteX9803" fmla="*/ 1441444 w 5984876"/>
                <a:gd name="connsiteY9803" fmla="*/ 1119181 h 2922588"/>
                <a:gd name="connsiteX9804" fmla="*/ 1429314 w 5984876"/>
                <a:gd name="connsiteY9804" fmla="*/ 1124205 h 2922588"/>
                <a:gd name="connsiteX9805" fmla="*/ 1422161 w 5984876"/>
                <a:gd name="connsiteY9805" fmla="*/ 1142296 h 2922588"/>
                <a:gd name="connsiteX9806" fmla="*/ 1412072 w 5984876"/>
                <a:gd name="connsiteY9806" fmla="*/ 1146674 h 2922588"/>
                <a:gd name="connsiteX9807" fmla="*/ 1404931 w 5984876"/>
                <a:gd name="connsiteY9807" fmla="*/ 1164755 h 2922588"/>
                <a:gd name="connsiteX9808" fmla="*/ 1395240 w 5984876"/>
                <a:gd name="connsiteY9808" fmla="*/ 1168965 h 2922588"/>
                <a:gd name="connsiteX9809" fmla="*/ 1388592 w 5984876"/>
                <a:gd name="connsiteY9809" fmla="*/ 1184269 h 2922588"/>
                <a:gd name="connsiteX9810" fmla="*/ 1378124 w 5984876"/>
                <a:gd name="connsiteY9810" fmla="*/ 1188403 h 2922588"/>
                <a:gd name="connsiteX9811" fmla="*/ 1369774 w 5984876"/>
                <a:gd name="connsiteY9811" fmla="*/ 1208081 h 2922588"/>
                <a:gd name="connsiteX9812" fmla="*/ 1360989 w 5984876"/>
                <a:gd name="connsiteY9812" fmla="*/ 1211633 h 2922588"/>
                <a:gd name="connsiteX9813" fmla="*/ 1352544 w 5984876"/>
                <a:gd name="connsiteY9813" fmla="*/ 1233017 h 2922588"/>
                <a:gd name="connsiteX9814" fmla="*/ 1345448 w 5984876"/>
                <a:gd name="connsiteY9814" fmla="*/ 1236100 h 2922588"/>
                <a:gd name="connsiteX9815" fmla="*/ 1336669 w 5984876"/>
                <a:gd name="connsiteY9815" fmla="*/ 1257294 h 2922588"/>
                <a:gd name="connsiteX9816" fmla="*/ 1328568 w 5984876"/>
                <a:gd name="connsiteY9816" fmla="*/ 1260650 h 2922588"/>
                <a:gd name="connsiteX9817" fmla="*/ 1320561 w 5984876"/>
                <a:gd name="connsiteY9817" fmla="*/ 1279519 h 2922588"/>
                <a:gd name="connsiteX9818" fmla="*/ 1311361 w 5984876"/>
                <a:gd name="connsiteY9818" fmla="*/ 1283239 h 2922588"/>
                <a:gd name="connsiteX9819" fmla="*/ 1303331 w 5984876"/>
                <a:gd name="connsiteY9819" fmla="*/ 1303098 h 2922588"/>
                <a:gd name="connsiteX9820" fmla="*/ 1295357 w 5984876"/>
                <a:gd name="connsiteY9820" fmla="*/ 1306482 h 2922588"/>
                <a:gd name="connsiteX9821" fmla="*/ 1287456 w 5984876"/>
                <a:gd name="connsiteY9821" fmla="*/ 1325556 h 2922588"/>
                <a:gd name="connsiteX9822" fmla="*/ 1280638 w 5984876"/>
                <a:gd name="connsiteY9822" fmla="*/ 1328380 h 2922588"/>
                <a:gd name="connsiteX9823" fmla="*/ 1271581 w 5984876"/>
                <a:gd name="connsiteY9823" fmla="*/ 1351846 h 2922588"/>
                <a:gd name="connsiteX9824" fmla="*/ 1261816 w 5984876"/>
                <a:gd name="connsiteY9824" fmla="*/ 1356187 h 2922588"/>
                <a:gd name="connsiteX9825" fmla="*/ 1254119 w 5984876"/>
                <a:gd name="connsiteY9825" fmla="*/ 1374768 h 2922588"/>
                <a:gd name="connsiteX9826" fmla="*/ 1249901 w 5984876"/>
                <a:gd name="connsiteY9826" fmla="*/ 1376515 h 2922588"/>
                <a:gd name="connsiteX9827" fmla="*/ 1241419 w 5984876"/>
                <a:gd name="connsiteY9827" fmla="*/ 1396993 h 2922588"/>
                <a:gd name="connsiteX9828" fmla="*/ 1234599 w 5984876"/>
                <a:gd name="connsiteY9828" fmla="*/ 1399818 h 2922588"/>
                <a:gd name="connsiteX9829" fmla="*/ 1235076 w 5984876"/>
                <a:gd name="connsiteY9829" fmla="*/ 1400969 h 2922588"/>
                <a:gd name="connsiteX9830" fmla="*/ 1225544 w 5984876"/>
                <a:gd name="connsiteY9830" fmla="*/ 1423981 h 2922588"/>
                <a:gd name="connsiteX9831" fmla="*/ 1217443 w 5984876"/>
                <a:gd name="connsiteY9831" fmla="*/ 1427336 h 2922588"/>
                <a:gd name="connsiteX9832" fmla="*/ 1209436 w 5984876"/>
                <a:gd name="connsiteY9832" fmla="*/ 1446206 h 2922588"/>
                <a:gd name="connsiteX9833" fmla="*/ 1204151 w 5984876"/>
                <a:gd name="connsiteY9833" fmla="*/ 1448343 h 2922588"/>
                <a:gd name="connsiteX9834" fmla="*/ 1204913 w 5984876"/>
                <a:gd name="connsiteY9834" fmla="*/ 1450182 h 2922588"/>
                <a:gd name="connsiteX9835" fmla="*/ 1195381 w 5984876"/>
                <a:gd name="connsiteY9835" fmla="*/ 1473194 h 2922588"/>
                <a:gd name="connsiteX9836" fmla="*/ 1191818 w 5984876"/>
                <a:gd name="connsiteY9836" fmla="*/ 1474670 h 2922588"/>
                <a:gd name="connsiteX9837" fmla="*/ 1192214 w 5984876"/>
                <a:gd name="connsiteY9837" fmla="*/ 1475582 h 2922588"/>
                <a:gd name="connsiteX9838" fmla="*/ 1182217 w 5984876"/>
                <a:gd name="connsiteY9838" fmla="*/ 1498594 h 2922588"/>
                <a:gd name="connsiteX9839" fmla="*/ 1175563 w 5984876"/>
                <a:gd name="connsiteY9839" fmla="*/ 1501222 h 2922588"/>
                <a:gd name="connsiteX9840" fmla="*/ 1166574 w 5984876"/>
                <a:gd name="connsiteY9840" fmla="*/ 1522406 h 2922588"/>
                <a:gd name="connsiteX9841" fmla="*/ 1161853 w 5984876"/>
                <a:gd name="connsiteY9841" fmla="*/ 1524315 h 2922588"/>
                <a:gd name="connsiteX9842" fmla="*/ 1162051 w 5984876"/>
                <a:gd name="connsiteY9842" fmla="*/ 1524794 h 2922588"/>
                <a:gd name="connsiteX9843" fmla="*/ 1152519 w 5984876"/>
                <a:gd name="connsiteY9843" fmla="*/ 1547806 h 2922588"/>
                <a:gd name="connsiteX9844" fmla="*/ 1148703 w 5984876"/>
                <a:gd name="connsiteY9844" fmla="*/ 1549386 h 2922588"/>
                <a:gd name="connsiteX9845" fmla="*/ 1149351 w 5984876"/>
                <a:gd name="connsiteY9845" fmla="*/ 1550988 h 2922588"/>
                <a:gd name="connsiteX9846" fmla="*/ 1139819 w 5984876"/>
                <a:gd name="connsiteY9846" fmla="*/ 1574561 h 2922588"/>
                <a:gd name="connsiteX9847" fmla="*/ 1136503 w 5984876"/>
                <a:gd name="connsiteY9847" fmla="*/ 1575968 h 2922588"/>
                <a:gd name="connsiteX9848" fmla="*/ 1127119 w 5984876"/>
                <a:gd name="connsiteY9848" fmla="*/ 1599730 h 2922588"/>
                <a:gd name="connsiteX9849" fmla="*/ 1123494 w 5984876"/>
                <a:gd name="connsiteY9849" fmla="*/ 1601304 h 2922588"/>
                <a:gd name="connsiteX9850" fmla="*/ 1114187 w 5984876"/>
                <a:gd name="connsiteY9850" fmla="*/ 1623773 h 2922588"/>
                <a:gd name="connsiteX9851" fmla="*/ 1109400 w 5984876"/>
                <a:gd name="connsiteY9851" fmla="*/ 1625756 h 2922588"/>
                <a:gd name="connsiteX9852" fmla="*/ 1109664 w 5984876"/>
                <a:gd name="connsiteY9852" fmla="*/ 1626394 h 2922588"/>
                <a:gd name="connsiteX9853" fmla="*/ 1100132 w 5984876"/>
                <a:gd name="connsiteY9853" fmla="*/ 1649406 h 2922588"/>
                <a:gd name="connsiteX9854" fmla="*/ 1096316 w 5984876"/>
                <a:gd name="connsiteY9854" fmla="*/ 1650986 h 2922588"/>
                <a:gd name="connsiteX9855" fmla="*/ 1096964 w 5984876"/>
                <a:gd name="connsiteY9855" fmla="*/ 1652588 h 2922588"/>
                <a:gd name="connsiteX9856" fmla="*/ 1087432 w 5984876"/>
                <a:gd name="connsiteY9856" fmla="*/ 1676161 h 2922588"/>
                <a:gd name="connsiteX9857" fmla="*/ 1083815 w 5984876"/>
                <a:gd name="connsiteY9857" fmla="*/ 1677696 h 2922588"/>
                <a:gd name="connsiteX9858" fmla="*/ 1084264 w 5984876"/>
                <a:gd name="connsiteY9858" fmla="*/ 1678781 h 2922588"/>
                <a:gd name="connsiteX9859" fmla="*/ 1074732 w 5984876"/>
                <a:gd name="connsiteY9859" fmla="*/ 1701793 h 2922588"/>
                <a:gd name="connsiteX9860" fmla="*/ 1070903 w 5984876"/>
                <a:gd name="connsiteY9860" fmla="*/ 1703379 h 2922588"/>
                <a:gd name="connsiteX9861" fmla="*/ 1071564 w 5984876"/>
                <a:gd name="connsiteY9861" fmla="*/ 1704975 h 2922588"/>
                <a:gd name="connsiteX9862" fmla="*/ 1061799 w 5984876"/>
                <a:gd name="connsiteY9862" fmla="*/ 1728548 h 2922588"/>
                <a:gd name="connsiteX9863" fmla="*/ 1061057 w 5984876"/>
                <a:gd name="connsiteY9863" fmla="*/ 1728856 h 2922588"/>
                <a:gd name="connsiteX9864" fmla="*/ 1062039 w 5984876"/>
                <a:gd name="connsiteY9864" fmla="*/ 1731169 h 2922588"/>
                <a:gd name="connsiteX9865" fmla="*/ 1052274 w 5984876"/>
                <a:gd name="connsiteY9865" fmla="*/ 1754181 h 2922588"/>
                <a:gd name="connsiteX9866" fmla="*/ 1046769 w 5984876"/>
                <a:gd name="connsiteY9866" fmla="*/ 1756407 h 2922588"/>
                <a:gd name="connsiteX9867" fmla="*/ 1047751 w 5984876"/>
                <a:gd name="connsiteY9867" fmla="*/ 1758950 h 2922588"/>
                <a:gd name="connsiteX9868" fmla="*/ 1038219 w 5984876"/>
                <a:gd name="connsiteY9868" fmla="*/ 1783646 h 2922588"/>
                <a:gd name="connsiteX9869" fmla="*/ 1037145 w 5984876"/>
                <a:gd name="connsiteY9869" fmla="*/ 1784123 h 2922588"/>
                <a:gd name="connsiteX9870" fmla="*/ 1038226 w 5984876"/>
                <a:gd name="connsiteY9870" fmla="*/ 1786732 h 2922588"/>
                <a:gd name="connsiteX9871" fmla="*/ 1028694 w 5984876"/>
                <a:gd name="connsiteY9871" fmla="*/ 1809744 h 2922588"/>
                <a:gd name="connsiteX9872" fmla="*/ 1024878 w 5984876"/>
                <a:gd name="connsiteY9872" fmla="*/ 1811324 h 2922588"/>
                <a:gd name="connsiteX9873" fmla="*/ 1025526 w 5984876"/>
                <a:gd name="connsiteY9873" fmla="*/ 1812926 h 2922588"/>
                <a:gd name="connsiteX9874" fmla="*/ 1015994 w 5984876"/>
                <a:gd name="connsiteY9874" fmla="*/ 1836499 h 2922588"/>
                <a:gd name="connsiteX9875" fmla="*/ 1015059 w 5984876"/>
                <a:gd name="connsiteY9875" fmla="*/ 1836896 h 2922588"/>
                <a:gd name="connsiteX9876" fmla="*/ 1016002 w 5984876"/>
                <a:gd name="connsiteY9876" fmla="*/ 1839119 h 2922588"/>
                <a:gd name="connsiteX9877" fmla="*/ 1006237 w 5984876"/>
                <a:gd name="connsiteY9877" fmla="*/ 1862131 h 2922588"/>
                <a:gd name="connsiteX9878" fmla="*/ 1003479 w 5984876"/>
                <a:gd name="connsiteY9878" fmla="*/ 1863246 h 2922588"/>
                <a:gd name="connsiteX9879" fmla="*/ 1004889 w 5984876"/>
                <a:gd name="connsiteY9879" fmla="*/ 1866900 h 2922588"/>
                <a:gd name="connsiteX9880" fmla="*/ 995357 w 5984876"/>
                <a:gd name="connsiteY9880" fmla="*/ 1891596 h 2922588"/>
                <a:gd name="connsiteX9881" fmla="*/ 994240 w 5984876"/>
                <a:gd name="connsiteY9881" fmla="*/ 1892092 h 2922588"/>
                <a:gd name="connsiteX9882" fmla="*/ 995365 w 5984876"/>
                <a:gd name="connsiteY9882" fmla="*/ 1894682 h 2922588"/>
                <a:gd name="connsiteX9883" fmla="*/ 985368 w 5984876"/>
                <a:gd name="connsiteY9883" fmla="*/ 1917694 h 2922588"/>
                <a:gd name="connsiteX9884" fmla="*/ 981926 w 5984876"/>
                <a:gd name="connsiteY9884" fmla="*/ 1919054 h 2922588"/>
                <a:gd name="connsiteX9885" fmla="*/ 982663 w 5984876"/>
                <a:gd name="connsiteY9885" fmla="*/ 1920875 h 2922588"/>
                <a:gd name="connsiteX9886" fmla="*/ 973131 w 5984876"/>
                <a:gd name="connsiteY9886" fmla="*/ 1944449 h 2922588"/>
                <a:gd name="connsiteX9887" fmla="*/ 971095 w 5984876"/>
                <a:gd name="connsiteY9887" fmla="*/ 1945313 h 2922588"/>
                <a:gd name="connsiteX9888" fmla="*/ 973138 w 5984876"/>
                <a:gd name="connsiteY9888" fmla="*/ 1950244 h 2922588"/>
                <a:gd name="connsiteX9889" fmla="*/ 964289 w 5984876"/>
                <a:gd name="connsiteY9889" fmla="*/ 1971609 h 2922588"/>
                <a:gd name="connsiteX9890" fmla="*/ 966788 w 5984876"/>
                <a:gd name="connsiteY9890" fmla="*/ 1977231 h 2922588"/>
                <a:gd name="connsiteX9891" fmla="*/ 956559 w 5984876"/>
                <a:gd name="connsiteY9891" fmla="*/ 2000243 h 2922588"/>
                <a:gd name="connsiteX9892" fmla="*/ 955136 w 5984876"/>
                <a:gd name="connsiteY9892" fmla="*/ 2000792 h 2922588"/>
                <a:gd name="connsiteX9893" fmla="*/ 957264 w 5984876"/>
                <a:gd name="connsiteY9893" fmla="*/ 2005806 h 2922588"/>
                <a:gd name="connsiteX9894" fmla="*/ 947499 w 5984876"/>
                <a:gd name="connsiteY9894" fmla="*/ 2028818 h 2922588"/>
                <a:gd name="connsiteX9895" fmla="*/ 944934 w 5984876"/>
                <a:gd name="connsiteY9895" fmla="*/ 2029855 h 2922588"/>
                <a:gd name="connsiteX9896" fmla="*/ 946151 w 5984876"/>
                <a:gd name="connsiteY9896" fmla="*/ 2032794 h 2922588"/>
                <a:gd name="connsiteX9897" fmla="*/ 936619 w 5984876"/>
                <a:gd name="connsiteY9897" fmla="*/ 2055806 h 2922588"/>
                <a:gd name="connsiteX9898" fmla="*/ 934658 w 5984876"/>
                <a:gd name="connsiteY9898" fmla="*/ 2056618 h 2922588"/>
                <a:gd name="connsiteX9899" fmla="*/ 936626 w 5984876"/>
                <a:gd name="connsiteY9899" fmla="*/ 2061369 h 2922588"/>
                <a:gd name="connsiteX9900" fmla="*/ 927862 w 5984876"/>
                <a:gd name="connsiteY9900" fmla="*/ 2082528 h 2922588"/>
                <a:gd name="connsiteX9901" fmla="*/ 930276 w 5984876"/>
                <a:gd name="connsiteY9901" fmla="*/ 2088356 h 2922588"/>
                <a:gd name="connsiteX9902" fmla="*/ 920744 w 5984876"/>
                <a:gd name="connsiteY9902" fmla="*/ 2111368 h 2922588"/>
                <a:gd name="connsiteX9903" fmla="*/ 918783 w 5984876"/>
                <a:gd name="connsiteY9903" fmla="*/ 2112180 h 2922588"/>
                <a:gd name="connsiteX9904" fmla="*/ 920751 w 5984876"/>
                <a:gd name="connsiteY9904" fmla="*/ 2116931 h 2922588"/>
                <a:gd name="connsiteX9905" fmla="*/ 911293 w 5984876"/>
                <a:gd name="connsiteY9905" fmla="*/ 2139766 h 2922588"/>
                <a:gd name="connsiteX9906" fmla="*/ 914402 w 5984876"/>
                <a:gd name="connsiteY9906" fmla="*/ 2147094 h 2922588"/>
                <a:gd name="connsiteX9907" fmla="*/ 905838 w 5984876"/>
                <a:gd name="connsiteY9907" fmla="*/ 2167276 h 2922588"/>
                <a:gd name="connsiteX9908" fmla="*/ 908052 w 5984876"/>
                <a:gd name="connsiteY9908" fmla="*/ 2172494 h 2922588"/>
                <a:gd name="connsiteX9909" fmla="*/ 898287 w 5984876"/>
                <a:gd name="connsiteY9909" fmla="*/ 2195506 h 2922588"/>
                <a:gd name="connsiteX9910" fmla="*/ 894596 w 5984876"/>
                <a:gd name="connsiteY9910" fmla="*/ 2196999 h 2922588"/>
                <a:gd name="connsiteX9911" fmla="*/ 896939 w 5984876"/>
                <a:gd name="connsiteY9911" fmla="*/ 2202656 h 2922588"/>
                <a:gd name="connsiteX9912" fmla="*/ 887717 w 5984876"/>
                <a:gd name="connsiteY9912" fmla="*/ 2224921 h 2922588"/>
                <a:gd name="connsiteX9913" fmla="*/ 890589 w 5984876"/>
                <a:gd name="connsiteY9913" fmla="*/ 2232025 h 2922588"/>
                <a:gd name="connsiteX9914" fmla="*/ 881443 w 5984876"/>
                <a:gd name="connsiteY9914" fmla="*/ 2254644 h 2922588"/>
                <a:gd name="connsiteX9915" fmla="*/ 884239 w 5984876"/>
                <a:gd name="connsiteY9915" fmla="*/ 2261394 h 2922588"/>
                <a:gd name="connsiteX9916" fmla="*/ 875017 w 5984876"/>
                <a:gd name="connsiteY9916" fmla="*/ 2283659 h 2922588"/>
                <a:gd name="connsiteX9917" fmla="*/ 877889 w 5984876"/>
                <a:gd name="connsiteY9917" fmla="*/ 2290763 h 2922588"/>
                <a:gd name="connsiteX9918" fmla="*/ 870637 w 5984876"/>
                <a:gd name="connsiteY9918" fmla="*/ 2308699 h 2922588"/>
                <a:gd name="connsiteX9919" fmla="*/ 874715 w 5984876"/>
                <a:gd name="connsiteY9919" fmla="*/ 2318545 h 2922588"/>
                <a:gd name="connsiteX9920" fmla="*/ 865622 w 5984876"/>
                <a:gd name="connsiteY9920" fmla="*/ 2340498 h 2922588"/>
                <a:gd name="connsiteX9921" fmla="*/ 868364 w 5984876"/>
                <a:gd name="connsiteY9921" fmla="*/ 2347119 h 2922588"/>
                <a:gd name="connsiteX9922" fmla="*/ 859238 w 5984876"/>
                <a:gd name="connsiteY9922" fmla="*/ 2369151 h 2922588"/>
                <a:gd name="connsiteX9923" fmla="*/ 862014 w 5984876"/>
                <a:gd name="connsiteY9923" fmla="*/ 2375694 h 2922588"/>
                <a:gd name="connsiteX9924" fmla="*/ 852440 w 5984876"/>
                <a:gd name="connsiteY9924" fmla="*/ 2398258 h 2922588"/>
                <a:gd name="connsiteX9925" fmla="*/ 855664 w 5984876"/>
                <a:gd name="connsiteY9925" fmla="*/ 2405857 h 2922588"/>
                <a:gd name="connsiteX9926" fmla="*/ 847264 w 5984876"/>
                <a:gd name="connsiteY9926" fmla="*/ 2425652 h 2922588"/>
                <a:gd name="connsiteX9927" fmla="*/ 850901 w 5984876"/>
                <a:gd name="connsiteY9927" fmla="*/ 2434432 h 2922588"/>
                <a:gd name="connsiteX9928" fmla="*/ 842738 w 5984876"/>
                <a:gd name="connsiteY9928" fmla="*/ 2454138 h 2922588"/>
                <a:gd name="connsiteX9929" fmla="*/ 847727 w 5984876"/>
                <a:gd name="connsiteY9929" fmla="*/ 2466182 h 2922588"/>
                <a:gd name="connsiteX9930" fmla="*/ 838572 w 5984876"/>
                <a:gd name="connsiteY9930" fmla="*/ 2488285 h 2922588"/>
                <a:gd name="connsiteX9931" fmla="*/ 841376 w 5984876"/>
                <a:gd name="connsiteY9931" fmla="*/ 2495550 h 2922588"/>
                <a:gd name="connsiteX9932" fmla="*/ 833660 w 5984876"/>
                <a:gd name="connsiteY9932" fmla="*/ 2515542 h 2922588"/>
                <a:gd name="connsiteX9933" fmla="*/ 838201 w 5984876"/>
                <a:gd name="connsiteY9933" fmla="*/ 2526506 h 2922588"/>
                <a:gd name="connsiteX9934" fmla="*/ 830585 w 5984876"/>
                <a:gd name="connsiteY9934" fmla="*/ 2544892 h 2922588"/>
                <a:gd name="connsiteX9935" fmla="*/ 835026 w 5984876"/>
                <a:gd name="connsiteY9935" fmla="*/ 2555875 h 2922588"/>
                <a:gd name="connsiteX9936" fmla="*/ 827448 w 5984876"/>
                <a:gd name="connsiteY9936" fmla="*/ 2574615 h 2922588"/>
                <a:gd name="connsiteX9937" fmla="*/ 831851 w 5984876"/>
                <a:gd name="connsiteY9937" fmla="*/ 2585244 h 2922588"/>
                <a:gd name="connsiteX9938" fmla="*/ 824017 w 5984876"/>
                <a:gd name="connsiteY9938" fmla="*/ 2604157 h 2922588"/>
                <a:gd name="connsiteX9939" fmla="*/ 828676 w 5984876"/>
                <a:gd name="connsiteY9939" fmla="*/ 2615406 h 2922588"/>
                <a:gd name="connsiteX9940" fmla="*/ 821170 w 5984876"/>
                <a:gd name="connsiteY9940" fmla="*/ 2633526 h 2922588"/>
                <a:gd name="connsiteX9941" fmla="*/ 825501 w 5984876"/>
                <a:gd name="connsiteY9941" fmla="*/ 2643981 h 2922588"/>
                <a:gd name="connsiteX9942" fmla="*/ 817009 w 5984876"/>
                <a:gd name="connsiteY9942" fmla="*/ 2664482 h 2922588"/>
                <a:gd name="connsiteX9943" fmla="*/ 822326 w 5984876"/>
                <a:gd name="connsiteY9943" fmla="*/ 2677319 h 2922588"/>
                <a:gd name="connsiteX9944" fmla="*/ 816317 w 5984876"/>
                <a:gd name="connsiteY9944" fmla="*/ 2691826 h 2922588"/>
                <a:gd name="connsiteX9945" fmla="*/ 822326 w 5984876"/>
                <a:gd name="connsiteY9945" fmla="*/ 2706688 h 2922588"/>
                <a:gd name="connsiteX9946" fmla="*/ 814749 w 5984876"/>
                <a:gd name="connsiteY9946" fmla="*/ 2725427 h 2922588"/>
                <a:gd name="connsiteX9947" fmla="*/ 819151 w 5984876"/>
                <a:gd name="connsiteY9947" fmla="*/ 2736056 h 2922588"/>
                <a:gd name="connsiteX9948" fmla="*/ 812966 w 5984876"/>
                <a:gd name="connsiteY9948" fmla="*/ 2750988 h 2922588"/>
                <a:gd name="connsiteX9949" fmla="*/ 819151 w 5984876"/>
                <a:gd name="connsiteY9949" fmla="*/ 2767012 h 2922588"/>
                <a:gd name="connsiteX9950" fmla="*/ 811434 w 5984876"/>
                <a:gd name="connsiteY9950" fmla="*/ 2787004 h 2922588"/>
                <a:gd name="connsiteX9951" fmla="*/ 815976 w 5984876"/>
                <a:gd name="connsiteY9951" fmla="*/ 2797969 h 2922588"/>
                <a:gd name="connsiteX9952" fmla="*/ 809729 w 5984876"/>
                <a:gd name="connsiteY9952" fmla="*/ 2813050 h 2922588"/>
                <a:gd name="connsiteX9953" fmla="*/ 815976 w 5984876"/>
                <a:gd name="connsiteY9953" fmla="*/ 2828131 h 2922588"/>
                <a:gd name="connsiteX9954" fmla="*/ 809400 w 5984876"/>
                <a:gd name="connsiteY9954" fmla="*/ 2844006 h 2922588"/>
                <a:gd name="connsiteX9955" fmla="*/ 815976 w 5984876"/>
                <a:gd name="connsiteY9955" fmla="*/ 2859881 h 2922588"/>
                <a:gd name="connsiteX9956" fmla="*/ 809729 w 5984876"/>
                <a:gd name="connsiteY9956" fmla="*/ 2874963 h 2922588"/>
                <a:gd name="connsiteX9957" fmla="*/ 815976 w 5984876"/>
                <a:gd name="connsiteY9957" fmla="*/ 2890044 h 2922588"/>
                <a:gd name="connsiteX9958" fmla="*/ 783432 w 5984876"/>
                <a:gd name="connsiteY9958" fmla="*/ 2922588 h 2922588"/>
                <a:gd name="connsiteX9959" fmla="*/ 750888 w 5984876"/>
                <a:gd name="connsiteY9959" fmla="*/ 2890044 h 2922588"/>
                <a:gd name="connsiteX9960" fmla="*/ 757135 w 5984876"/>
                <a:gd name="connsiteY9960" fmla="*/ 2874963 h 2922588"/>
                <a:gd name="connsiteX9961" fmla="*/ 750888 w 5984876"/>
                <a:gd name="connsiteY9961" fmla="*/ 2859881 h 2922588"/>
                <a:gd name="connsiteX9962" fmla="*/ 757463 w 5984876"/>
                <a:gd name="connsiteY9962" fmla="*/ 2844006 h 2922588"/>
                <a:gd name="connsiteX9963" fmla="*/ 750888 w 5984876"/>
                <a:gd name="connsiteY9963" fmla="*/ 2828131 h 2922588"/>
                <a:gd name="connsiteX9964" fmla="*/ 757135 w 5984876"/>
                <a:gd name="connsiteY9964" fmla="*/ 2813050 h 2922588"/>
                <a:gd name="connsiteX9965" fmla="*/ 750888 w 5984876"/>
                <a:gd name="connsiteY9965" fmla="*/ 2797969 h 2922588"/>
                <a:gd name="connsiteX9966" fmla="*/ 758717 w 5984876"/>
                <a:gd name="connsiteY9966" fmla="*/ 2779068 h 2922588"/>
                <a:gd name="connsiteX9967" fmla="*/ 754063 w 5984876"/>
                <a:gd name="connsiteY9967" fmla="*/ 2767012 h 2922588"/>
                <a:gd name="connsiteX9968" fmla="*/ 760248 w 5984876"/>
                <a:gd name="connsiteY9968" fmla="*/ 2750987 h 2922588"/>
                <a:gd name="connsiteX9969" fmla="*/ 754063 w 5984876"/>
                <a:gd name="connsiteY9969" fmla="*/ 2736056 h 2922588"/>
                <a:gd name="connsiteX9970" fmla="*/ 761679 w 5984876"/>
                <a:gd name="connsiteY9970" fmla="*/ 2717670 h 2922588"/>
                <a:gd name="connsiteX9971" fmla="*/ 757238 w 5984876"/>
                <a:gd name="connsiteY9971" fmla="*/ 2706688 h 2922588"/>
                <a:gd name="connsiteX9972" fmla="*/ 763247 w 5984876"/>
                <a:gd name="connsiteY9972" fmla="*/ 2691826 h 2922588"/>
                <a:gd name="connsiteX9973" fmla="*/ 757238 w 5984876"/>
                <a:gd name="connsiteY9973" fmla="*/ 2677319 h 2922588"/>
                <a:gd name="connsiteX9974" fmla="*/ 765730 w 5984876"/>
                <a:gd name="connsiteY9974" fmla="*/ 2656817 h 2922588"/>
                <a:gd name="connsiteX9975" fmla="*/ 760413 w 5984876"/>
                <a:gd name="connsiteY9975" fmla="*/ 2643981 h 2922588"/>
                <a:gd name="connsiteX9976" fmla="*/ 767918 w 5984876"/>
                <a:gd name="connsiteY9976" fmla="*/ 2625861 h 2922588"/>
                <a:gd name="connsiteX9977" fmla="*/ 763588 w 5984876"/>
                <a:gd name="connsiteY9977" fmla="*/ 2615406 h 2922588"/>
                <a:gd name="connsiteX9978" fmla="*/ 771422 w 5984876"/>
                <a:gd name="connsiteY9978" fmla="*/ 2596492 h 2922588"/>
                <a:gd name="connsiteX9979" fmla="*/ 766763 w 5984876"/>
                <a:gd name="connsiteY9979" fmla="*/ 2585244 h 2922588"/>
                <a:gd name="connsiteX9980" fmla="*/ 774379 w 5984876"/>
                <a:gd name="connsiteY9980" fmla="*/ 2566857 h 2922588"/>
                <a:gd name="connsiteX9981" fmla="*/ 769938 w 5984876"/>
                <a:gd name="connsiteY9981" fmla="*/ 2555875 h 2922588"/>
                <a:gd name="connsiteX9982" fmla="*/ 777516 w 5984876"/>
                <a:gd name="connsiteY9982" fmla="*/ 2537134 h 2922588"/>
                <a:gd name="connsiteX9983" fmla="*/ 773113 w 5984876"/>
                <a:gd name="connsiteY9983" fmla="*/ 2526506 h 2922588"/>
                <a:gd name="connsiteX9984" fmla="*/ 780942 w 5984876"/>
                <a:gd name="connsiteY9984" fmla="*/ 2507606 h 2922588"/>
                <a:gd name="connsiteX9985" fmla="*/ 776288 w 5984876"/>
                <a:gd name="connsiteY9985" fmla="*/ 2495550 h 2922588"/>
                <a:gd name="connsiteX9986" fmla="*/ 783687 w 5984876"/>
                <a:gd name="connsiteY9986" fmla="*/ 2476380 h 2922588"/>
                <a:gd name="connsiteX9987" fmla="*/ 779463 w 5984876"/>
                <a:gd name="connsiteY9987" fmla="*/ 2466182 h 2922588"/>
                <a:gd name="connsiteX9988" fmla="*/ 789214 w 5984876"/>
                <a:gd name="connsiteY9988" fmla="*/ 2442641 h 2922588"/>
                <a:gd name="connsiteX9989" fmla="*/ 785813 w 5984876"/>
                <a:gd name="connsiteY9989" fmla="*/ 2434432 h 2922588"/>
                <a:gd name="connsiteX9990" fmla="*/ 793371 w 5984876"/>
                <a:gd name="connsiteY9990" fmla="*/ 2416185 h 2922588"/>
                <a:gd name="connsiteX9991" fmla="*/ 788988 w 5984876"/>
                <a:gd name="connsiteY9991" fmla="*/ 2405857 h 2922588"/>
                <a:gd name="connsiteX9992" fmla="*/ 798562 w 5984876"/>
                <a:gd name="connsiteY9992" fmla="*/ 2383293 h 2922588"/>
                <a:gd name="connsiteX9993" fmla="*/ 795338 w 5984876"/>
                <a:gd name="connsiteY9993" fmla="*/ 2375694 h 2922588"/>
                <a:gd name="connsiteX9994" fmla="*/ 805102 w 5984876"/>
                <a:gd name="connsiteY9994" fmla="*/ 2352682 h 2922588"/>
                <a:gd name="connsiteX9995" fmla="*/ 805512 w 5984876"/>
                <a:gd name="connsiteY9995" fmla="*/ 2352516 h 2922588"/>
                <a:gd name="connsiteX9996" fmla="*/ 803276 w 5984876"/>
                <a:gd name="connsiteY9996" fmla="*/ 2347119 h 2922588"/>
                <a:gd name="connsiteX9997" fmla="*/ 810781 w 5984876"/>
                <a:gd name="connsiteY9997" fmla="*/ 2328999 h 2922588"/>
                <a:gd name="connsiteX9998" fmla="*/ 806451 w 5984876"/>
                <a:gd name="connsiteY9998" fmla="*/ 2318545 h 2922588"/>
                <a:gd name="connsiteX9999" fmla="*/ 815349 w 5984876"/>
                <a:gd name="connsiteY9999" fmla="*/ 2297063 h 2922588"/>
                <a:gd name="connsiteX10000" fmla="*/ 812801 w 5984876"/>
                <a:gd name="connsiteY10000" fmla="*/ 2290763 h 2922588"/>
                <a:gd name="connsiteX10001" fmla="*/ 821947 w 5984876"/>
                <a:gd name="connsiteY10001" fmla="*/ 2268144 h 2922588"/>
                <a:gd name="connsiteX10002" fmla="*/ 819151 w 5984876"/>
                <a:gd name="connsiteY10002" fmla="*/ 2261394 h 2922588"/>
                <a:gd name="connsiteX10003" fmla="*/ 828373 w 5984876"/>
                <a:gd name="connsiteY10003" fmla="*/ 2239129 h 2922588"/>
                <a:gd name="connsiteX10004" fmla="*/ 825501 w 5984876"/>
                <a:gd name="connsiteY10004" fmla="*/ 2232025 h 2922588"/>
                <a:gd name="connsiteX10005" fmla="*/ 834647 w 5984876"/>
                <a:gd name="connsiteY10005" fmla="*/ 2209406 h 2922588"/>
                <a:gd name="connsiteX10006" fmla="*/ 831851 w 5984876"/>
                <a:gd name="connsiteY10006" fmla="*/ 2202656 h 2922588"/>
                <a:gd name="connsiteX10007" fmla="*/ 841383 w 5984876"/>
                <a:gd name="connsiteY10007" fmla="*/ 2179644 h 2922588"/>
                <a:gd name="connsiteX10008" fmla="*/ 843957 w 5984876"/>
                <a:gd name="connsiteY10008" fmla="*/ 2178577 h 2922588"/>
                <a:gd name="connsiteX10009" fmla="*/ 841376 w 5984876"/>
                <a:gd name="connsiteY10009" fmla="*/ 2172494 h 2922588"/>
                <a:gd name="connsiteX10010" fmla="*/ 849940 w 5984876"/>
                <a:gd name="connsiteY10010" fmla="*/ 2152311 h 2922588"/>
                <a:gd name="connsiteX10011" fmla="*/ 847726 w 5984876"/>
                <a:gd name="connsiteY10011" fmla="*/ 2147094 h 2922588"/>
                <a:gd name="connsiteX10012" fmla="*/ 857490 w 5984876"/>
                <a:gd name="connsiteY10012" fmla="*/ 2124082 h 2922588"/>
                <a:gd name="connsiteX10013" fmla="*/ 858462 w 5984876"/>
                <a:gd name="connsiteY10013" fmla="*/ 2123689 h 2922588"/>
                <a:gd name="connsiteX10014" fmla="*/ 855663 w 5984876"/>
                <a:gd name="connsiteY10014" fmla="*/ 2116931 h 2922588"/>
                <a:gd name="connsiteX10015" fmla="*/ 865195 w 5984876"/>
                <a:gd name="connsiteY10015" fmla="*/ 2093919 h 2922588"/>
                <a:gd name="connsiteX10016" fmla="*/ 867156 w 5984876"/>
                <a:gd name="connsiteY10016" fmla="*/ 2093106 h 2922588"/>
                <a:gd name="connsiteX10017" fmla="*/ 865188 w 5984876"/>
                <a:gd name="connsiteY10017" fmla="*/ 2088356 h 2922588"/>
                <a:gd name="connsiteX10018" fmla="*/ 873952 w 5984876"/>
                <a:gd name="connsiteY10018" fmla="*/ 2067197 h 2922588"/>
                <a:gd name="connsiteX10019" fmla="*/ 871538 w 5984876"/>
                <a:gd name="connsiteY10019" fmla="*/ 2061369 h 2922588"/>
                <a:gd name="connsiteX10020" fmla="*/ 881070 w 5984876"/>
                <a:gd name="connsiteY10020" fmla="*/ 2038357 h 2922588"/>
                <a:gd name="connsiteX10021" fmla="*/ 883031 w 5984876"/>
                <a:gd name="connsiteY10021" fmla="*/ 2037544 h 2922588"/>
                <a:gd name="connsiteX10022" fmla="*/ 881063 w 5984876"/>
                <a:gd name="connsiteY10022" fmla="*/ 2032794 h 2922588"/>
                <a:gd name="connsiteX10023" fmla="*/ 890595 w 5984876"/>
                <a:gd name="connsiteY10023" fmla="*/ 2009782 h 2922588"/>
                <a:gd name="connsiteX10024" fmla="*/ 892024 w 5984876"/>
                <a:gd name="connsiteY10024" fmla="*/ 2009190 h 2922588"/>
                <a:gd name="connsiteX10025" fmla="*/ 890588 w 5984876"/>
                <a:gd name="connsiteY10025" fmla="*/ 2005806 h 2922588"/>
                <a:gd name="connsiteX10026" fmla="*/ 899892 w 5984876"/>
                <a:gd name="connsiteY10026" fmla="*/ 1983878 h 2922588"/>
                <a:gd name="connsiteX10027" fmla="*/ 896938 w 5984876"/>
                <a:gd name="connsiteY10027" fmla="*/ 1977231 h 2922588"/>
                <a:gd name="connsiteX10028" fmla="*/ 907167 w 5984876"/>
                <a:gd name="connsiteY10028" fmla="*/ 1954219 h 2922588"/>
                <a:gd name="connsiteX10029" fmla="*/ 909348 w 5984876"/>
                <a:gd name="connsiteY10029" fmla="*/ 1953377 h 2922588"/>
                <a:gd name="connsiteX10030" fmla="*/ 908050 w 5984876"/>
                <a:gd name="connsiteY10030" fmla="*/ 1950244 h 2922588"/>
                <a:gd name="connsiteX10031" fmla="*/ 917582 w 5984876"/>
                <a:gd name="connsiteY10031" fmla="*/ 1927232 h 2922588"/>
                <a:gd name="connsiteX10032" fmla="*/ 919777 w 5984876"/>
                <a:gd name="connsiteY10032" fmla="*/ 1926322 h 2922588"/>
                <a:gd name="connsiteX10033" fmla="*/ 917575 w 5984876"/>
                <a:gd name="connsiteY10033" fmla="*/ 1920875 h 2922588"/>
                <a:gd name="connsiteX10034" fmla="*/ 927107 w 5984876"/>
                <a:gd name="connsiteY10034" fmla="*/ 1897301 h 2922588"/>
                <a:gd name="connsiteX10035" fmla="*/ 928063 w 5984876"/>
                <a:gd name="connsiteY10035" fmla="*/ 1896896 h 2922588"/>
                <a:gd name="connsiteX10036" fmla="*/ 927101 w 5984876"/>
                <a:gd name="connsiteY10036" fmla="*/ 1894682 h 2922588"/>
                <a:gd name="connsiteX10037" fmla="*/ 937098 w 5984876"/>
                <a:gd name="connsiteY10037" fmla="*/ 1871670 h 2922588"/>
                <a:gd name="connsiteX10038" fmla="*/ 941041 w 5984876"/>
                <a:gd name="connsiteY10038" fmla="*/ 1870112 h 2922588"/>
                <a:gd name="connsiteX10039" fmla="*/ 939801 w 5984876"/>
                <a:gd name="connsiteY10039" fmla="*/ 1866900 h 2922588"/>
                <a:gd name="connsiteX10040" fmla="*/ 949333 w 5984876"/>
                <a:gd name="connsiteY10040" fmla="*/ 1842204 h 2922588"/>
                <a:gd name="connsiteX10041" fmla="*/ 950428 w 5984876"/>
                <a:gd name="connsiteY10041" fmla="*/ 1841717 h 2922588"/>
                <a:gd name="connsiteX10042" fmla="*/ 949326 w 5984876"/>
                <a:gd name="connsiteY10042" fmla="*/ 1839119 h 2922588"/>
                <a:gd name="connsiteX10043" fmla="*/ 959090 w 5984876"/>
                <a:gd name="connsiteY10043" fmla="*/ 1816107 h 2922588"/>
                <a:gd name="connsiteX10044" fmla="*/ 961354 w 5984876"/>
                <a:gd name="connsiteY10044" fmla="*/ 1815191 h 2922588"/>
                <a:gd name="connsiteX10045" fmla="*/ 960438 w 5984876"/>
                <a:gd name="connsiteY10045" fmla="*/ 1812926 h 2922588"/>
                <a:gd name="connsiteX10046" fmla="*/ 969970 w 5984876"/>
                <a:gd name="connsiteY10046" fmla="*/ 1789352 h 2922588"/>
                <a:gd name="connsiteX10047" fmla="*/ 973587 w 5984876"/>
                <a:gd name="connsiteY10047" fmla="*/ 1787817 h 2922588"/>
                <a:gd name="connsiteX10048" fmla="*/ 973138 w 5984876"/>
                <a:gd name="connsiteY10048" fmla="*/ 1786732 h 2922588"/>
                <a:gd name="connsiteX10049" fmla="*/ 982670 w 5984876"/>
                <a:gd name="connsiteY10049" fmla="*/ 1763720 h 2922588"/>
                <a:gd name="connsiteX10050" fmla="*/ 984251 w 5984876"/>
                <a:gd name="connsiteY10050" fmla="*/ 1763064 h 2922588"/>
                <a:gd name="connsiteX10051" fmla="*/ 982663 w 5984876"/>
                <a:gd name="connsiteY10051" fmla="*/ 1758950 h 2922588"/>
                <a:gd name="connsiteX10052" fmla="*/ 992195 w 5984876"/>
                <a:gd name="connsiteY10052" fmla="*/ 1734254 h 2922588"/>
                <a:gd name="connsiteX10053" fmla="*/ 995962 w 5984876"/>
                <a:gd name="connsiteY10053" fmla="*/ 1732579 h 2922588"/>
                <a:gd name="connsiteX10054" fmla="*/ 995363 w 5984876"/>
                <a:gd name="connsiteY10054" fmla="*/ 1731169 h 2922588"/>
                <a:gd name="connsiteX10055" fmla="*/ 1005127 w 5984876"/>
                <a:gd name="connsiteY10055" fmla="*/ 1708157 h 2922588"/>
                <a:gd name="connsiteX10056" fmla="*/ 1006051 w 5984876"/>
                <a:gd name="connsiteY10056" fmla="*/ 1707783 h 2922588"/>
                <a:gd name="connsiteX10057" fmla="*/ 1004888 w 5984876"/>
                <a:gd name="connsiteY10057" fmla="*/ 1704975 h 2922588"/>
                <a:gd name="connsiteX10058" fmla="*/ 1014652 w 5984876"/>
                <a:gd name="connsiteY10058" fmla="*/ 1681401 h 2922588"/>
                <a:gd name="connsiteX10059" fmla="*/ 1019440 w 5984876"/>
                <a:gd name="connsiteY10059" fmla="*/ 1679418 h 2922588"/>
                <a:gd name="connsiteX10060" fmla="*/ 1019176 w 5984876"/>
                <a:gd name="connsiteY10060" fmla="*/ 1678781 h 2922588"/>
                <a:gd name="connsiteX10061" fmla="*/ 1028708 w 5984876"/>
                <a:gd name="connsiteY10061" fmla="*/ 1655769 h 2922588"/>
                <a:gd name="connsiteX10062" fmla="*/ 1032523 w 5984876"/>
                <a:gd name="connsiteY10062" fmla="*/ 1654188 h 2922588"/>
                <a:gd name="connsiteX10063" fmla="*/ 1031876 w 5984876"/>
                <a:gd name="connsiteY10063" fmla="*/ 1652588 h 2922588"/>
                <a:gd name="connsiteX10064" fmla="*/ 1041408 w 5984876"/>
                <a:gd name="connsiteY10064" fmla="*/ 1629014 h 2922588"/>
                <a:gd name="connsiteX10065" fmla="*/ 1045025 w 5984876"/>
                <a:gd name="connsiteY10065" fmla="*/ 1627479 h 2922588"/>
                <a:gd name="connsiteX10066" fmla="*/ 1044576 w 5984876"/>
                <a:gd name="connsiteY10066" fmla="*/ 1626394 h 2922588"/>
                <a:gd name="connsiteX10067" fmla="*/ 1054108 w 5984876"/>
                <a:gd name="connsiteY10067" fmla="*/ 1603382 h 2922588"/>
                <a:gd name="connsiteX10068" fmla="*/ 1057937 w 5984876"/>
                <a:gd name="connsiteY10068" fmla="*/ 1601795 h 2922588"/>
                <a:gd name="connsiteX10069" fmla="*/ 1057276 w 5984876"/>
                <a:gd name="connsiteY10069" fmla="*/ 1600200 h 2922588"/>
                <a:gd name="connsiteX10070" fmla="*/ 1067040 w 5984876"/>
                <a:gd name="connsiteY10070" fmla="*/ 1576626 h 2922588"/>
                <a:gd name="connsiteX10071" fmla="*/ 1071960 w 5984876"/>
                <a:gd name="connsiteY10071" fmla="*/ 1574588 h 2922588"/>
                <a:gd name="connsiteX10072" fmla="*/ 1081095 w 5984876"/>
                <a:gd name="connsiteY10072" fmla="*/ 1551460 h 2922588"/>
                <a:gd name="connsiteX10073" fmla="*/ 1084707 w 5984876"/>
                <a:gd name="connsiteY10073" fmla="*/ 1549891 h 2922588"/>
                <a:gd name="connsiteX10074" fmla="*/ 1093795 w 5984876"/>
                <a:gd name="connsiteY10074" fmla="*/ 1527414 h 2922588"/>
                <a:gd name="connsiteX10075" fmla="*/ 1097413 w 5984876"/>
                <a:gd name="connsiteY10075" fmla="*/ 1525879 h 2922588"/>
                <a:gd name="connsiteX10076" fmla="*/ 1096963 w 5984876"/>
                <a:gd name="connsiteY10076" fmla="*/ 1524794 h 2922588"/>
                <a:gd name="connsiteX10077" fmla="*/ 1106495 w 5984876"/>
                <a:gd name="connsiteY10077" fmla="*/ 1501782 h 2922588"/>
                <a:gd name="connsiteX10078" fmla="*/ 1110051 w 5984876"/>
                <a:gd name="connsiteY10078" fmla="*/ 1500308 h 2922588"/>
                <a:gd name="connsiteX10079" fmla="*/ 1109663 w 5984876"/>
                <a:gd name="connsiteY10079" fmla="*/ 1499394 h 2922588"/>
                <a:gd name="connsiteX10080" fmla="*/ 1119427 w 5984876"/>
                <a:gd name="connsiteY10080" fmla="*/ 1476382 h 2922588"/>
                <a:gd name="connsiteX10081" fmla="*/ 1124492 w 5984876"/>
                <a:gd name="connsiteY10081" fmla="*/ 1474334 h 2922588"/>
                <a:gd name="connsiteX10082" fmla="*/ 1133947 w 5984876"/>
                <a:gd name="connsiteY10082" fmla="*/ 1452570 h 2922588"/>
                <a:gd name="connsiteX10083" fmla="*/ 1139849 w 5984876"/>
                <a:gd name="connsiteY10083" fmla="*/ 1450239 h 2922588"/>
                <a:gd name="connsiteX10084" fmla="*/ 1139825 w 5984876"/>
                <a:gd name="connsiteY10084" fmla="*/ 1450182 h 2922588"/>
                <a:gd name="connsiteX10085" fmla="*/ 1149357 w 5984876"/>
                <a:gd name="connsiteY10085" fmla="*/ 1427170 h 2922588"/>
                <a:gd name="connsiteX10086" fmla="*/ 1153486 w 5984876"/>
                <a:gd name="connsiteY10086" fmla="*/ 1425459 h 2922588"/>
                <a:gd name="connsiteX10087" fmla="*/ 1152525 w 5984876"/>
                <a:gd name="connsiteY10087" fmla="*/ 1423194 h 2922588"/>
                <a:gd name="connsiteX10088" fmla="*/ 1162289 w 5984876"/>
                <a:gd name="connsiteY10088" fmla="*/ 1400182 h 2922588"/>
                <a:gd name="connsiteX10089" fmla="*/ 1171928 w 5984876"/>
                <a:gd name="connsiteY10089" fmla="*/ 1396284 h 2922588"/>
                <a:gd name="connsiteX10090" fmla="*/ 1179520 w 5984876"/>
                <a:gd name="connsiteY10090" fmla="*/ 1377957 h 2922588"/>
                <a:gd name="connsiteX10091" fmla="*/ 1186340 w 5984876"/>
                <a:gd name="connsiteY10091" fmla="*/ 1375132 h 2922588"/>
                <a:gd name="connsiteX10092" fmla="*/ 1185863 w 5984876"/>
                <a:gd name="connsiteY10092" fmla="*/ 1373981 h 2922588"/>
                <a:gd name="connsiteX10093" fmla="*/ 1195395 w 5984876"/>
                <a:gd name="connsiteY10093" fmla="*/ 1350969 h 2922588"/>
                <a:gd name="connsiteX10094" fmla="*/ 1199613 w 5984876"/>
                <a:gd name="connsiteY10094" fmla="*/ 1349221 h 2922588"/>
                <a:gd name="connsiteX10095" fmla="*/ 1208095 w 5984876"/>
                <a:gd name="connsiteY10095" fmla="*/ 1328744 h 2922588"/>
                <a:gd name="connsiteX10096" fmla="*/ 1216802 w 5984876"/>
                <a:gd name="connsiteY10096" fmla="*/ 1325137 h 2922588"/>
                <a:gd name="connsiteX10097" fmla="*/ 1225557 w 5984876"/>
                <a:gd name="connsiteY10097" fmla="*/ 1302454 h 2922588"/>
                <a:gd name="connsiteX10098" fmla="*/ 1233377 w 5984876"/>
                <a:gd name="connsiteY10098" fmla="*/ 1298978 h 2922588"/>
                <a:gd name="connsiteX10099" fmla="*/ 1241432 w 5984876"/>
                <a:gd name="connsiteY10099" fmla="*/ 1279532 h 2922588"/>
                <a:gd name="connsiteX10100" fmla="*/ 1249048 w 5984876"/>
                <a:gd name="connsiteY10100" fmla="*/ 1276377 h 2922588"/>
                <a:gd name="connsiteX10101" fmla="*/ 1257307 w 5984876"/>
                <a:gd name="connsiteY10101" fmla="*/ 1255951 h 2922588"/>
                <a:gd name="connsiteX10102" fmla="*/ 1265330 w 5984876"/>
                <a:gd name="connsiteY10102" fmla="*/ 1252547 h 2922588"/>
                <a:gd name="connsiteX10103" fmla="*/ 1273414 w 5984876"/>
                <a:gd name="connsiteY10103" fmla="*/ 1233495 h 2922588"/>
                <a:gd name="connsiteX10104" fmla="*/ 1283053 w 5984876"/>
                <a:gd name="connsiteY10104" fmla="*/ 1229597 h 2922588"/>
                <a:gd name="connsiteX10105" fmla="*/ 1290645 w 5984876"/>
                <a:gd name="connsiteY10105" fmla="*/ 1211270 h 2922588"/>
                <a:gd name="connsiteX10106" fmla="*/ 1297101 w 5984876"/>
                <a:gd name="connsiteY10106" fmla="*/ 1208595 h 2922588"/>
                <a:gd name="connsiteX10107" fmla="*/ 1306520 w 5984876"/>
                <a:gd name="connsiteY10107" fmla="*/ 1184747 h 2922588"/>
                <a:gd name="connsiteX10108" fmla="*/ 1314464 w 5984876"/>
                <a:gd name="connsiteY10108" fmla="*/ 1181296 h 2922588"/>
                <a:gd name="connsiteX10109" fmla="*/ 1322627 w 5984876"/>
                <a:gd name="connsiteY10109" fmla="*/ 1162057 h 2922588"/>
                <a:gd name="connsiteX10110" fmla="*/ 1331544 w 5984876"/>
                <a:gd name="connsiteY10110" fmla="*/ 1158451 h 2922588"/>
                <a:gd name="connsiteX10111" fmla="*/ 1340322 w 5984876"/>
                <a:gd name="connsiteY10111" fmla="*/ 1138245 h 2922588"/>
                <a:gd name="connsiteX10112" fmla="*/ 1352159 w 5984876"/>
                <a:gd name="connsiteY10112" fmla="*/ 1133570 h 2922588"/>
                <a:gd name="connsiteX10113" fmla="*/ 1358907 w 5984876"/>
                <a:gd name="connsiteY10113" fmla="*/ 1116485 h 2922588"/>
                <a:gd name="connsiteX10114" fmla="*/ 1367098 w 5984876"/>
                <a:gd name="connsiteY10114" fmla="*/ 1112926 h 2922588"/>
                <a:gd name="connsiteX10115" fmla="*/ 1375014 w 5984876"/>
                <a:gd name="connsiteY10115" fmla="*/ 1092904 h 2922588"/>
                <a:gd name="connsiteX10116" fmla="*/ 1389919 w 5984876"/>
                <a:gd name="connsiteY10116" fmla="*/ 1086436 h 2922588"/>
                <a:gd name="connsiteX10117" fmla="*/ 1395420 w 5984876"/>
                <a:gd name="connsiteY10117" fmla="*/ 1073157 h 2922588"/>
                <a:gd name="connsiteX10118" fmla="*/ 1403036 w 5984876"/>
                <a:gd name="connsiteY10118" fmla="*/ 1070002 h 2922588"/>
                <a:gd name="connsiteX10119" fmla="*/ 1411295 w 5984876"/>
                <a:gd name="connsiteY10119" fmla="*/ 1049577 h 2922588"/>
                <a:gd name="connsiteX10120" fmla="*/ 1425047 w 5984876"/>
                <a:gd name="connsiteY10120" fmla="*/ 1043742 h 2922588"/>
                <a:gd name="connsiteX10121" fmla="*/ 1431932 w 5984876"/>
                <a:gd name="connsiteY10121" fmla="*/ 1027120 h 2922588"/>
                <a:gd name="connsiteX10122" fmla="*/ 1444433 w 5984876"/>
                <a:gd name="connsiteY10122" fmla="*/ 1021942 h 2922588"/>
                <a:gd name="connsiteX10123" fmla="*/ 1450982 w 5984876"/>
                <a:gd name="connsiteY10123" fmla="*/ 1005360 h 2922588"/>
                <a:gd name="connsiteX10124" fmla="*/ 1459681 w 5984876"/>
                <a:gd name="connsiteY10124" fmla="*/ 1001581 h 2922588"/>
                <a:gd name="connsiteX10125" fmla="*/ 1466857 w 5984876"/>
                <a:gd name="connsiteY10125" fmla="*/ 984257 h 2922588"/>
                <a:gd name="connsiteX10126" fmla="*/ 1480657 w 5984876"/>
                <a:gd name="connsiteY10126" fmla="*/ 978541 h 2922588"/>
                <a:gd name="connsiteX10127" fmla="*/ 1487495 w 5984876"/>
                <a:gd name="connsiteY10127" fmla="*/ 962032 h 2922588"/>
                <a:gd name="connsiteX10128" fmla="*/ 1500466 w 5984876"/>
                <a:gd name="connsiteY10128" fmla="*/ 956659 h 2922588"/>
                <a:gd name="connsiteX10129" fmla="*/ 1506545 w 5984876"/>
                <a:gd name="connsiteY10129" fmla="*/ 941626 h 2922588"/>
                <a:gd name="connsiteX10130" fmla="*/ 1518440 w 5984876"/>
                <a:gd name="connsiteY10130" fmla="*/ 936579 h 2922588"/>
                <a:gd name="connsiteX10131" fmla="*/ 1525827 w 5984876"/>
                <a:gd name="connsiteY10131" fmla="*/ 919169 h 2922588"/>
                <a:gd name="connsiteX10132" fmla="*/ 1540859 w 5984876"/>
                <a:gd name="connsiteY10132" fmla="*/ 913091 h 2922588"/>
                <a:gd name="connsiteX10133" fmla="*/ 1546232 w 5984876"/>
                <a:gd name="connsiteY10133" fmla="*/ 900119 h 2922588"/>
                <a:gd name="connsiteX10134" fmla="*/ 1558909 w 5984876"/>
                <a:gd name="connsiteY10134" fmla="*/ 894868 h 2922588"/>
                <a:gd name="connsiteX10135" fmla="*/ 1565282 w 5984876"/>
                <a:gd name="connsiteY10135" fmla="*/ 879482 h 2922588"/>
                <a:gd name="connsiteX10136" fmla="*/ 1577870 w 5984876"/>
                <a:gd name="connsiteY10136" fmla="*/ 874267 h 2922588"/>
                <a:gd name="connsiteX10137" fmla="*/ 1584564 w 5984876"/>
                <a:gd name="connsiteY10137" fmla="*/ 857722 h 2922588"/>
                <a:gd name="connsiteX10138" fmla="*/ 1599007 w 5984876"/>
                <a:gd name="connsiteY10138" fmla="*/ 851597 h 2922588"/>
                <a:gd name="connsiteX10139" fmla="*/ 1604970 w 5984876"/>
                <a:gd name="connsiteY10139" fmla="*/ 836851 h 2922588"/>
                <a:gd name="connsiteX10140" fmla="*/ 1618744 w 5984876"/>
                <a:gd name="connsiteY10140" fmla="*/ 831007 h 2922588"/>
                <a:gd name="connsiteX10141" fmla="*/ 1621207 w 5984876"/>
                <a:gd name="connsiteY10141" fmla="*/ 825464 h 2922588"/>
                <a:gd name="connsiteX10142" fmla="*/ 1603630 w 5984876"/>
                <a:gd name="connsiteY10142" fmla="*/ 832414 h 2922588"/>
                <a:gd name="connsiteX10143" fmla="*/ 1598606 w 5984876"/>
                <a:gd name="connsiteY10143" fmla="*/ 844543 h 2922588"/>
                <a:gd name="connsiteX10144" fmla="*/ 1585020 w 5984876"/>
                <a:gd name="connsiteY10144" fmla="*/ 850171 h 2922588"/>
                <a:gd name="connsiteX10145" fmla="*/ 1579324 w 5984876"/>
                <a:gd name="connsiteY10145" fmla="*/ 863593 h 2922588"/>
                <a:gd name="connsiteX10146" fmla="*/ 1564794 w 5984876"/>
                <a:gd name="connsiteY10146" fmla="*/ 869468 h 2922588"/>
                <a:gd name="connsiteX10147" fmla="*/ 1558919 w 5984876"/>
                <a:gd name="connsiteY10147" fmla="*/ 883998 h 2922588"/>
                <a:gd name="connsiteX10148" fmla="*/ 1546296 w 5984876"/>
                <a:gd name="connsiteY10148" fmla="*/ 889354 h 2922588"/>
                <a:gd name="connsiteX10149" fmla="*/ 1539405 w 5984876"/>
                <a:gd name="connsiteY10149" fmla="*/ 905992 h 2922588"/>
                <a:gd name="connsiteX10150" fmla="*/ 1522767 w 5984876"/>
                <a:gd name="connsiteY10150" fmla="*/ 912883 h 2922588"/>
                <a:gd name="connsiteX10151" fmla="*/ 1517411 w 5984876"/>
                <a:gd name="connsiteY10151" fmla="*/ 925506 h 2922588"/>
                <a:gd name="connsiteX10152" fmla="*/ 1503169 w 5984876"/>
                <a:gd name="connsiteY10152" fmla="*/ 931265 h 2922588"/>
                <a:gd name="connsiteX10153" fmla="*/ 1497006 w 5984876"/>
                <a:gd name="connsiteY10153" fmla="*/ 946143 h 2922588"/>
                <a:gd name="connsiteX10154" fmla="*/ 1483536 w 5984876"/>
                <a:gd name="connsiteY10154" fmla="*/ 951723 h 2922588"/>
                <a:gd name="connsiteX10155" fmla="*/ 1477956 w 5984876"/>
                <a:gd name="connsiteY10155" fmla="*/ 965193 h 2922588"/>
                <a:gd name="connsiteX10156" fmla="*/ 1464620 w 5984876"/>
                <a:gd name="connsiteY10156" fmla="*/ 970717 h 2922588"/>
                <a:gd name="connsiteX10157" fmla="*/ 1457319 w 5984876"/>
                <a:gd name="connsiteY10157" fmla="*/ 988773 h 2922588"/>
                <a:gd name="connsiteX10158" fmla="*/ 1447557 w 5984876"/>
                <a:gd name="connsiteY10158" fmla="*/ 992915 h 2922588"/>
                <a:gd name="connsiteX10159" fmla="*/ 1440980 w 5984876"/>
                <a:gd name="connsiteY10159" fmla="*/ 1008056 h 2922588"/>
                <a:gd name="connsiteX10160" fmla="*/ 1429702 w 5984876"/>
                <a:gd name="connsiteY10160" fmla="*/ 1012510 h 2922588"/>
                <a:gd name="connsiteX10161" fmla="*/ 1422161 w 5984876"/>
                <a:gd name="connsiteY10161" fmla="*/ 1030281 h 2922588"/>
                <a:gd name="connsiteX10162" fmla="*/ 1408852 w 5984876"/>
                <a:gd name="connsiteY10162" fmla="*/ 1035663 h 2922588"/>
                <a:gd name="connsiteX10163" fmla="*/ 1401756 w 5984876"/>
                <a:gd name="connsiteY10163" fmla="*/ 1053630 h 2922588"/>
                <a:gd name="connsiteX10164" fmla="*/ 1388383 w 5984876"/>
                <a:gd name="connsiteY10164" fmla="*/ 1059440 h 2922588"/>
                <a:gd name="connsiteX10165" fmla="*/ 1382706 w 5984876"/>
                <a:gd name="connsiteY10165" fmla="*/ 1073144 h 2922588"/>
                <a:gd name="connsiteX10166" fmla="*/ 1375054 w 5984876"/>
                <a:gd name="connsiteY10166" fmla="*/ 1076314 h 2922588"/>
                <a:gd name="connsiteX10167" fmla="*/ 1366599 w 5984876"/>
                <a:gd name="connsiteY10167" fmla="*/ 1096724 h 2922588"/>
                <a:gd name="connsiteX10168" fmla="*/ 1353196 w 5984876"/>
                <a:gd name="connsiteY10168" fmla="*/ 1102276 h 2922588"/>
                <a:gd name="connsiteX10169" fmla="*/ 1346194 w 5984876"/>
                <a:gd name="connsiteY10169" fmla="*/ 1119181 h 2922588"/>
                <a:gd name="connsiteX10170" fmla="*/ 1337917 w 5984876"/>
                <a:gd name="connsiteY10170" fmla="*/ 1122609 h 2922588"/>
                <a:gd name="connsiteX10171" fmla="*/ 1330319 w 5984876"/>
                <a:gd name="connsiteY10171" fmla="*/ 1142296 h 2922588"/>
                <a:gd name="connsiteX10172" fmla="*/ 1317887 w 5984876"/>
                <a:gd name="connsiteY10172" fmla="*/ 1147822 h 2922588"/>
                <a:gd name="connsiteX10173" fmla="*/ 1311036 w 5984876"/>
                <a:gd name="connsiteY10173" fmla="*/ 1164755 h 2922588"/>
                <a:gd name="connsiteX10174" fmla="*/ 1299940 w 5984876"/>
                <a:gd name="connsiteY10174" fmla="*/ 1169461 h 2922588"/>
                <a:gd name="connsiteX10175" fmla="*/ 1293806 w 5984876"/>
                <a:gd name="connsiteY10175" fmla="*/ 1184269 h 2922588"/>
                <a:gd name="connsiteX10176" fmla="*/ 1286549 w 5984876"/>
                <a:gd name="connsiteY10176" fmla="*/ 1187275 h 2922588"/>
                <a:gd name="connsiteX10177" fmla="*/ 1277931 w 5984876"/>
                <a:gd name="connsiteY10177" fmla="*/ 1208081 h 2922588"/>
                <a:gd name="connsiteX10178" fmla="*/ 1266887 w 5984876"/>
                <a:gd name="connsiteY10178" fmla="*/ 1212656 h 2922588"/>
                <a:gd name="connsiteX10179" fmla="*/ 1258649 w 5984876"/>
                <a:gd name="connsiteY10179" fmla="*/ 1233017 h 2922588"/>
                <a:gd name="connsiteX10180" fmla="*/ 1249946 w 5984876"/>
                <a:gd name="connsiteY10180" fmla="*/ 1236708 h 2922588"/>
                <a:gd name="connsiteX10181" fmla="*/ 1241419 w 5984876"/>
                <a:gd name="connsiteY10181" fmla="*/ 1257294 h 2922588"/>
                <a:gd name="connsiteX10182" fmla="*/ 1233369 w 5984876"/>
                <a:gd name="connsiteY10182" fmla="*/ 1260629 h 2922588"/>
                <a:gd name="connsiteX10183" fmla="*/ 1225544 w 5984876"/>
                <a:gd name="connsiteY10183" fmla="*/ 1279519 h 2922588"/>
                <a:gd name="connsiteX10184" fmla="*/ 1217890 w 5984876"/>
                <a:gd name="connsiteY10184" fmla="*/ 1282690 h 2922588"/>
                <a:gd name="connsiteX10185" fmla="*/ 1209436 w 5984876"/>
                <a:gd name="connsiteY10185" fmla="*/ 1303098 h 2922588"/>
                <a:gd name="connsiteX10186" fmla="*/ 1199866 w 5984876"/>
                <a:gd name="connsiteY10186" fmla="*/ 1307062 h 2922588"/>
                <a:gd name="connsiteX10187" fmla="*/ 1192206 w 5984876"/>
                <a:gd name="connsiteY10187" fmla="*/ 1325556 h 2922588"/>
                <a:gd name="connsiteX10188" fmla="*/ 1185388 w 5984876"/>
                <a:gd name="connsiteY10188" fmla="*/ 1328380 h 2922588"/>
                <a:gd name="connsiteX10189" fmla="*/ 1176331 w 5984876"/>
                <a:gd name="connsiteY10189" fmla="*/ 1351846 h 2922588"/>
                <a:gd name="connsiteX10190" fmla="*/ 1172381 w 5984876"/>
                <a:gd name="connsiteY10190" fmla="*/ 1353602 h 2922588"/>
                <a:gd name="connsiteX10191" fmla="*/ 1163399 w 5984876"/>
                <a:gd name="connsiteY10191" fmla="*/ 1374768 h 2922588"/>
                <a:gd name="connsiteX10192" fmla="*/ 1153761 w 5984876"/>
                <a:gd name="connsiteY10192" fmla="*/ 1378665 h 2922588"/>
                <a:gd name="connsiteX10193" fmla="*/ 1146169 w 5984876"/>
                <a:gd name="connsiteY10193" fmla="*/ 1396993 h 2922588"/>
                <a:gd name="connsiteX10194" fmla="*/ 1139349 w 5984876"/>
                <a:gd name="connsiteY10194" fmla="*/ 1399818 h 2922588"/>
                <a:gd name="connsiteX10195" fmla="*/ 1139826 w 5984876"/>
                <a:gd name="connsiteY10195" fmla="*/ 1400969 h 2922588"/>
                <a:gd name="connsiteX10196" fmla="*/ 1130294 w 5984876"/>
                <a:gd name="connsiteY10196" fmla="*/ 1423981 h 2922588"/>
                <a:gd name="connsiteX10197" fmla="*/ 1126076 w 5984876"/>
                <a:gd name="connsiteY10197" fmla="*/ 1425728 h 2922588"/>
                <a:gd name="connsiteX10198" fmla="*/ 1117594 w 5984876"/>
                <a:gd name="connsiteY10198" fmla="*/ 1446206 h 2922588"/>
                <a:gd name="connsiteX10199" fmla="*/ 1109419 w 5984876"/>
                <a:gd name="connsiteY10199" fmla="*/ 1449592 h 2922588"/>
                <a:gd name="connsiteX10200" fmla="*/ 1109663 w 5984876"/>
                <a:gd name="connsiteY10200" fmla="*/ 1450182 h 2922588"/>
                <a:gd name="connsiteX10201" fmla="*/ 1100131 w 5984876"/>
                <a:gd name="connsiteY10201" fmla="*/ 1473194 h 2922588"/>
                <a:gd name="connsiteX10202" fmla="*/ 1096583 w 5984876"/>
                <a:gd name="connsiteY10202" fmla="*/ 1474664 h 2922588"/>
                <a:gd name="connsiteX10203" fmla="*/ 1096963 w 5984876"/>
                <a:gd name="connsiteY10203" fmla="*/ 1475582 h 2922588"/>
                <a:gd name="connsiteX10204" fmla="*/ 1087431 w 5984876"/>
                <a:gd name="connsiteY10204" fmla="*/ 1498594 h 2922588"/>
                <a:gd name="connsiteX10205" fmla="*/ 1083993 w 5984876"/>
                <a:gd name="connsiteY10205" fmla="*/ 1500018 h 2922588"/>
                <a:gd name="connsiteX10206" fmla="*/ 1074267 w 5984876"/>
                <a:gd name="connsiteY10206" fmla="*/ 1522406 h 2922588"/>
                <a:gd name="connsiteX10207" fmla="*/ 1068365 w 5984876"/>
                <a:gd name="connsiteY10207" fmla="*/ 1524737 h 2922588"/>
                <a:gd name="connsiteX10208" fmla="*/ 1068389 w 5984876"/>
                <a:gd name="connsiteY10208" fmla="*/ 1524794 h 2922588"/>
                <a:gd name="connsiteX10209" fmla="*/ 1058624 w 5984876"/>
                <a:gd name="connsiteY10209" fmla="*/ 1547806 h 2922588"/>
                <a:gd name="connsiteX10210" fmla="*/ 1053631 w 5984876"/>
                <a:gd name="connsiteY10210" fmla="*/ 1549825 h 2922588"/>
                <a:gd name="connsiteX10211" fmla="*/ 1054101 w 5984876"/>
                <a:gd name="connsiteY10211" fmla="*/ 1550988 h 2922588"/>
                <a:gd name="connsiteX10212" fmla="*/ 1044569 w 5984876"/>
                <a:gd name="connsiteY10212" fmla="*/ 1574561 h 2922588"/>
                <a:gd name="connsiteX10213" fmla="*/ 1041253 w 5984876"/>
                <a:gd name="connsiteY10213" fmla="*/ 1575968 h 2922588"/>
                <a:gd name="connsiteX10214" fmla="*/ 1031869 w 5984876"/>
                <a:gd name="connsiteY10214" fmla="*/ 1599730 h 2922588"/>
                <a:gd name="connsiteX10215" fmla="*/ 1028256 w 5984876"/>
                <a:gd name="connsiteY10215" fmla="*/ 1601299 h 2922588"/>
                <a:gd name="connsiteX10216" fmla="*/ 1019169 w 5984876"/>
                <a:gd name="connsiteY10216" fmla="*/ 1623773 h 2922588"/>
                <a:gd name="connsiteX10217" fmla="*/ 1015543 w 5984876"/>
                <a:gd name="connsiteY10217" fmla="*/ 1625312 h 2922588"/>
                <a:gd name="connsiteX10218" fmla="*/ 1016002 w 5984876"/>
                <a:gd name="connsiteY10218" fmla="*/ 1626394 h 2922588"/>
                <a:gd name="connsiteX10219" fmla="*/ 1006237 w 5984876"/>
                <a:gd name="connsiteY10219" fmla="*/ 1649406 h 2922588"/>
                <a:gd name="connsiteX10220" fmla="*/ 1001244 w 5984876"/>
                <a:gd name="connsiteY10220" fmla="*/ 1651425 h 2922588"/>
                <a:gd name="connsiteX10221" fmla="*/ 1001714 w 5984876"/>
                <a:gd name="connsiteY10221" fmla="*/ 1652588 h 2922588"/>
                <a:gd name="connsiteX10222" fmla="*/ 992182 w 5984876"/>
                <a:gd name="connsiteY10222" fmla="*/ 1676161 h 2922588"/>
                <a:gd name="connsiteX10223" fmla="*/ 988565 w 5984876"/>
                <a:gd name="connsiteY10223" fmla="*/ 1677696 h 2922588"/>
                <a:gd name="connsiteX10224" fmla="*/ 989014 w 5984876"/>
                <a:gd name="connsiteY10224" fmla="*/ 1678781 h 2922588"/>
                <a:gd name="connsiteX10225" fmla="*/ 979482 w 5984876"/>
                <a:gd name="connsiteY10225" fmla="*/ 1701793 h 2922588"/>
                <a:gd name="connsiteX10226" fmla="*/ 978386 w 5984876"/>
                <a:gd name="connsiteY10226" fmla="*/ 1702247 h 2922588"/>
                <a:gd name="connsiteX10227" fmla="*/ 979489 w 5984876"/>
                <a:gd name="connsiteY10227" fmla="*/ 1704975 h 2922588"/>
                <a:gd name="connsiteX10228" fmla="*/ 969957 w 5984876"/>
                <a:gd name="connsiteY10228" fmla="*/ 1728548 h 2922588"/>
                <a:gd name="connsiteX10229" fmla="*/ 966330 w 5984876"/>
                <a:gd name="connsiteY10229" fmla="*/ 1730087 h 2922588"/>
                <a:gd name="connsiteX10230" fmla="*/ 966789 w 5984876"/>
                <a:gd name="connsiteY10230" fmla="*/ 1731169 h 2922588"/>
                <a:gd name="connsiteX10231" fmla="*/ 957024 w 5984876"/>
                <a:gd name="connsiteY10231" fmla="*/ 1754181 h 2922588"/>
                <a:gd name="connsiteX10232" fmla="*/ 951519 w 5984876"/>
                <a:gd name="connsiteY10232" fmla="*/ 1756407 h 2922588"/>
                <a:gd name="connsiteX10233" fmla="*/ 952501 w 5984876"/>
                <a:gd name="connsiteY10233" fmla="*/ 1758950 h 2922588"/>
                <a:gd name="connsiteX10234" fmla="*/ 942969 w 5984876"/>
                <a:gd name="connsiteY10234" fmla="*/ 1783646 h 2922588"/>
                <a:gd name="connsiteX10235" fmla="*/ 941895 w 5984876"/>
                <a:gd name="connsiteY10235" fmla="*/ 1784123 h 2922588"/>
                <a:gd name="connsiteX10236" fmla="*/ 942976 w 5984876"/>
                <a:gd name="connsiteY10236" fmla="*/ 1786732 h 2922588"/>
                <a:gd name="connsiteX10237" fmla="*/ 933444 w 5984876"/>
                <a:gd name="connsiteY10237" fmla="*/ 1809744 h 2922588"/>
                <a:gd name="connsiteX10238" fmla="*/ 932303 w 5984876"/>
                <a:gd name="connsiteY10238" fmla="*/ 1810217 h 2922588"/>
                <a:gd name="connsiteX10239" fmla="*/ 933452 w 5984876"/>
                <a:gd name="connsiteY10239" fmla="*/ 1812926 h 2922588"/>
                <a:gd name="connsiteX10240" fmla="*/ 923455 w 5984876"/>
                <a:gd name="connsiteY10240" fmla="*/ 1836499 h 2922588"/>
                <a:gd name="connsiteX10241" fmla="*/ 920210 w 5984876"/>
                <a:gd name="connsiteY10241" fmla="*/ 1837812 h 2922588"/>
                <a:gd name="connsiteX10242" fmla="*/ 920751 w 5984876"/>
                <a:gd name="connsiteY10242" fmla="*/ 1839119 h 2922588"/>
                <a:gd name="connsiteX10243" fmla="*/ 911219 w 5984876"/>
                <a:gd name="connsiteY10243" fmla="*/ 1862131 h 2922588"/>
                <a:gd name="connsiteX10244" fmla="*/ 909606 w 5984876"/>
                <a:gd name="connsiteY10244" fmla="*/ 1862799 h 2922588"/>
                <a:gd name="connsiteX10245" fmla="*/ 911227 w 5984876"/>
                <a:gd name="connsiteY10245" fmla="*/ 1866900 h 2922588"/>
                <a:gd name="connsiteX10246" fmla="*/ 901462 w 5984876"/>
                <a:gd name="connsiteY10246" fmla="*/ 1891596 h 2922588"/>
                <a:gd name="connsiteX10247" fmla="*/ 899236 w 5984876"/>
                <a:gd name="connsiteY10247" fmla="*/ 1892562 h 2922588"/>
                <a:gd name="connsiteX10248" fmla="*/ 900114 w 5984876"/>
                <a:gd name="connsiteY10248" fmla="*/ 1894682 h 2922588"/>
                <a:gd name="connsiteX10249" fmla="*/ 890582 w 5984876"/>
                <a:gd name="connsiteY10249" fmla="*/ 1917694 h 2922588"/>
                <a:gd name="connsiteX10250" fmla="*/ 889485 w 5984876"/>
                <a:gd name="connsiteY10250" fmla="*/ 1918149 h 2922588"/>
                <a:gd name="connsiteX10251" fmla="*/ 890588 w 5984876"/>
                <a:gd name="connsiteY10251" fmla="*/ 1920875 h 2922588"/>
                <a:gd name="connsiteX10252" fmla="*/ 881056 w 5984876"/>
                <a:gd name="connsiteY10252" fmla="*/ 1944449 h 2922588"/>
                <a:gd name="connsiteX10253" fmla="*/ 879020 w 5984876"/>
                <a:gd name="connsiteY10253" fmla="*/ 1945313 h 2922588"/>
                <a:gd name="connsiteX10254" fmla="*/ 881063 w 5984876"/>
                <a:gd name="connsiteY10254" fmla="*/ 1950244 h 2922588"/>
                <a:gd name="connsiteX10255" fmla="*/ 871531 w 5984876"/>
                <a:gd name="connsiteY10255" fmla="*/ 1973256 h 2922588"/>
                <a:gd name="connsiteX10256" fmla="*/ 870132 w 5984876"/>
                <a:gd name="connsiteY10256" fmla="*/ 1973836 h 2922588"/>
                <a:gd name="connsiteX10257" fmla="*/ 871538 w 5984876"/>
                <a:gd name="connsiteY10257" fmla="*/ 1977231 h 2922588"/>
                <a:gd name="connsiteX10258" fmla="*/ 862006 w 5984876"/>
                <a:gd name="connsiteY10258" fmla="*/ 2000243 h 2922588"/>
                <a:gd name="connsiteX10259" fmla="*/ 860005 w 5984876"/>
                <a:gd name="connsiteY10259" fmla="*/ 2001072 h 2922588"/>
                <a:gd name="connsiteX10260" fmla="*/ 862014 w 5984876"/>
                <a:gd name="connsiteY10260" fmla="*/ 2005806 h 2922588"/>
                <a:gd name="connsiteX10261" fmla="*/ 852249 w 5984876"/>
                <a:gd name="connsiteY10261" fmla="*/ 2028818 h 2922588"/>
                <a:gd name="connsiteX10262" fmla="*/ 849684 w 5984876"/>
                <a:gd name="connsiteY10262" fmla="*/ 2029855 h 2922588"/>
                <a:gd name="connsiteX10263" fmla="*/ 850901 w 5984876"/>
                <a:gd name="connsiteY10263" fmla="*/ 2032794 h 2922588"/>
                <a:gd name="connsiteX10264" fmla="*/ 841808 w 5984876"/>
                <a:gd name="connsiteY10264" fmla="*/ 2054747 h 2922588"/>
                <a:gd name="connsiteX10265" fmla="*/ 844551 w 5984876"/>
                <a:gd name="connsiteY10265" fmla="*/ 2061369 h 2922588"/>
                <a:gd name="connsiteX10266" fmla="*/ 835019 w 5984876"/>
                <a:gd name="connsiteY10266" fmla="*/ 2084381 h 2922588"/>
                <a:gd name="connsiteX10267" fmla="*/ 833620 w 5984876"/>
                <a:gd name="connsiteY10267" fmla="*/ 2084961 h 2922588"/>
                <a:gd name="connsiteX10268" fmla="*/ 835026 w 5984876"/>
                <a:gd name="connsiteY10268" fmla="*/ 2088356 h 2922588"/>
                <a:gd name="connsiteX10269" fmla="*/ 825933 w 5984876"/>
                <a:gd name="connsiteY10269" fmla="*/ 2110309 h 2922588"/>
                <a:gd name="connsiteX10270" fmla="*/ 828676 w 5984876"/>
                <a:gd name="connsiteY10270" fmla="*/ 2116931 h 2922588"/>
                <a:gd name="connsiteX10271" fmla="*/ 819144 w 5984876"/>
                <a:gd name="connsiteY10271" fmla="*/ 2139943 h 2922588"/>
                <a:gd name="connsiteX10272" fmla="*/ 816622 w 5984876"/>
                <a:gd name="connsiteY10272" fmla="*/ 2140988 h 2922588"/>
                <a:gd name="connsiteX10273" fmla="*/ 819151 w 5984876"/>
                <a:gd name="connsiteY10273" fmla="*/ 2147094 h 2922588"/>
                <a:gd name="connsiteX10274" fmla="*/ 810691 w 5984876"/>
                <a:gd name="connsiteY10274" fmla="*/ 2167519 h 2922588"/>
                <a:gd name="connsiteX10275" fmla="*/ 812802 w 5984876"/>
                <a:gd name="connsiteY10275" fmla="*/ 2172494 h 2922588"/>
                <a:gd name="connsiteX10276" fmla="*/ 803228 w 5984876"/>
                <a:gd name="connsiteY10276" fmla="*/ 2195057 h 2922588"/>
                <a:gd name="connsiteX10277" fmla="*/ 806452 w 5984876"/>
                <a:gd name="connsiteY10277" fmla="*/ 2202656 h 2922588"/>
                <a:gd name="connsiteX10278" fmla="*/ 796688 w 5984876"/>
                <a:gd name="connsiteY10278" fmla="*/ 2225668 h 2922588"/>
                <a:gd name="connsiteX10279" fmla="*/ 796048 w 5984876"/>
                <a:gd name="connsiteY10279" fmla="*/ 2225927 h 2922588"/>
                <a:gd name="connsiteX10280" fmla="*/ 798514 w 5984876"/>
                <a:gd name="connsiteY10280" fmla="*/ 2232025 h 2922588"/>
                <a:gd name="connsiteX10281" fmla="*/ 789369 w 5984876"/>
                <a:gd name="connsiteY10281" fmla="*/ 2254644 h 2922588"/>
                <a:gd name="connsiteX10282" fmla="*/ 792164 w 5984876"/>
                <a:gd name="connsiteY10282" fmla="*/ 2261394 h 2922588"/>
                <a:gd name="connsiteX10283" fmla="*/ 782942 w 5984876"/>
                <a:gd name="connsiteY10283" fmla="*/ 2283659 h 2922588"/>
                <a:gd name="connsiteX10284" fmla="*/ 785814 w 5984876"/>
                <a:gd name="connsiteY10284" fmla="*/ 2290763 h 2922588"/>
                <a:gd name="connsiteX10285" fmla="*/ 777051 w 5984876"/>
                <a:gd name="connsiteY10285" fmla="*/ 2312435 h 2922588"/>
                <a:gd name="connsiteX10286" fmla="*/ 779464 w 5984876"/>
                <a:gd name="connsiteY10286" fmla="*/ 2318545 h 2922588"/>
                <a:gd name="connsiteX10287" fmla="*/ 770588 w 5984876"/>
                <a:gd name="connsiteY10287" fmla="*/ 2341020 h 2922588"/>
                <a:gd name="connsiteX10288" fmla="*/ 773114 w 5984876"/>
                <a:gd name="connsiteY10288" fmla="*/ 2347119 h 2922588"/>
                <a:gd name="connsiteX10289" fmla="*/ 764021 w 5984876"/>
                <a:gd name="connsiteY10289" fmla="*/ 2369072 h 2922588"/>
                <a:gd name="connsiteX10290" fmla="*/ 766764 w 5984876"/>
                <a:gd name="connsiteY10290" fmla="*/ 2375694 h 2922588"/>
                <a:gd name="connsiteX10291" fmla="*/ 758873 w 5984876"/>
                <a:gd name="connsiteY10291" fmla="*/ 2394744 h 2922588"/>
                <a:gd name="connsiteX10292" fmla="*/ 763589 w 5984876"/>
                <a:gd name="connsiteY10292" fmla="*/ 2405857 h 2922588"/>
                <a:gd name="connsiteX10293" fmla="*/ 754352 w 5984876"/>
                <a:gd name="connsiteY10293" fmla="*/ 2427627 h 2922588"/>
                <a:gd name="connsiteX10294" fmla="*/ 757239 w 5984876"/>
                <a:gd name="connsiteY10294" fmla="*/ 2434432 h 2922588"/>
                <a:gd name="connsiteX10295" fmla="*/ 749038 w 5984876"/>
                <a:gd name="connsiteY10295" fmla="*/ 2453759 h 2922588"/>
                <a:gd name="connsiteX10296" fmla="*/ 754064 w 5984876"/>
                <a:gd name="connsiteY10296" fmla="*/ 2466182 h 2922588"/>
                <a:gd name="connsiteX10297" fmla="*/ 746484 w 5984876"/>
                <a:gd name="connsiteY10297" fmla="*/ 2484917 h 2922588"/>
                <a:gd name="connsiteX10298" fmla="*/ 750888 w 5984876"/>
                <a:gd name="connsiteY10298" fmla="*/ 2495550 h 2922588"/>
                <a:gd name="connsiteX10299" fmla="*/ 740659 w 5984876"/>
                <a:gd name="connsiteY10299" fmla="*/ 2520246 h 2922588"/>
                <a:gd name="connsiteX10300" fmla="*/ 740403 w 5984876"/>
                <a:gd name="connsiteY10300" fmla="*/ 2520352 h 2922588"/>
                <a:gd name="connsiteX10301" fmla="*/ 742951 w 5984876"/>
                <a:gd name="connsiteY10301" fmla="*/ 2526506 h 2922588"/>
                <a:gd name="connsiteX10302" fmla="*/ 735336 w 5984876"/>
                <a:gd name="connsiteY10302" fmla="*/ 2544892 h 2922588"/>
                <a:gd name="connsiteX10303" fmla="*/ 739776 w 5984876"/>
                <a:gd name="connsiteY10303" fmla="*/ 2555875 h 2922588"/>
                <a:gd name="connsiteX10304" fmla="*/ 732199 w 5984876"/>
                <a:gd name="connsiteY10304" fmla="*/ 2574615 h 2922588"/>
                <a:gd name="connsiteX10305" fmla="*/ 736601 w 5984876"/>
                <a:gd name="connsiteY10305" fmla="*/ 2585244 h 2922588"/>
                <a:gd name="connsiteX10306" fmla="*/ 728767 w 5984876"/>
                <a:gd name="connsiteY10306" fmla="*/ 2604157 h 2922588"/>
                <a:gd name="connsiteX10307" fmla="*/ 733426 w 5984876"/>
                <a:gd name="connsiteY10307" fmla="*/ 2615406 h 2922588"/>
                <a:gd name="connsiteX10308" fmla="*/ 727368 w 5984876"/>
                <a:gd name="connsiteY10308" fmla="*/ 2630032 h 2922588"/>
                <a:gd name="connsiteX10309" fmla="*/ 733427 w 5984876"/>
                <a:gd name="connsiteY10309" fmla="*/ 2643981 h 2922588"/>
                <a:gd name="connsiteX10310" fmla="*/ 724733 w 5984876"/>
                <a:gd name="connsiteY10310" fmla="*/ 2663995 h 2922588"/>
                <a:gd name="connsiteX10311" fmla="*/ 730251 w 5984876"/>
                <a:gd name="connsiteY10311" fmla="*/ 2677319 h 2922588"/>
                <a:gd name="connsiteX10312" fmla="*/ 722636 w 5984876"/>
                <a:gd name="connsiteY10312" fmla="*/ 2695705 h 2922588"/>
                <a:gd name="connsiteX10313" fmla="*/ 727076 w 5984876"/>
                <a:gd name="connsiteY10313" fmla="*/ 2706688 h 2922588"/>
                <a:gd name="connsiteX10314" fmla="*/ 720926 w 5984876"/>
                <a:gd name="connsiteY10314" fmla="*/ 2721897 h 2922588"/>
                <a:gd name="connsiteX10315" fmla="*/ 727077 w 5984876"/>
                <a:gd name="connsiteY10315" fmla="*/ 2736056 h 2922588"/>
                <a:gd name="connsiteX10316" fmla="*/ 719068 w 5984876"/>
                <a:gd name="connsiteY10316" fmla="*/ 2754491 h 2922588"/>
                <a:gd name="connsiteX10317" fmla="*/ 723901 w 5984876"/>
                <a:gd name="connsiteY10317" fmla="*/ 2767012 h 2922588"/>
                <a:gd name="connsiteX10318" fmla="*/ 717716 w 5984876"/>
                <a:gd name="connsiteY10318" fmla="*/ 2783037 h 2922588"/>
                <a:gd name="connsiteX10319" fmla="*/ 723901 w 5984876"/>
                <a:gd name="connsiteY10319" fmla="*/ 2797969 h 2922588"/>
                <a:gd name="connsiteX10320" fmla="*/ 717506 w 5984876"/>
                <a:gd name="connsiteY10320" fmla="*/ 2813408 h 2922588"/>
                <a:gd name="connsiteX10321" fmla="*/ 723902 w 5984876"/>
                <a:gd name="connsiteY10321" fmla="*/ 2828131 h 2922588"/>
                <a:gd name="connsiteX10322" fmla="*/ 715544 w 5984876"/>
                <a:gd name="connsiteY10322" fmla="*/ 2847370 h 2922588"/>
                <a:gd name="connsiteX10323" fmla="*/ 720726 w 5984876"/>
                <a:gd name="connsiteY10323" fmla="*/ 2859881 h 2922588"/>
                <a:gd name="connsiteX10324" fmla="*/ 714479 w 5984876"/>
                <a:gd name="connsiteY10324" fmla="*/ 2874963 h 2922588"/>
                <a:gd name="connsiteX10325" fmla="*/ 720726 w 5984876"/>
                <a:gd name="connsiteY10325" fmla="*/ 2890044 h 2922588"/>
                <a:gd name="connsiteX10326" fmla="*/ 688182 w 5984876"/>
                <a:gd name="connsiteY10326" fmla="*/ 2922588 h 2922588"/>
                <a:gd name="connsiteX10327" fmla="*/ 655638 w 5984876"/>
                <a:gd name="connsiteY10327" fmla="*/ 2890044 h 2922588"/>
                <a:gd name="connsiteX10328" fmla="*/ 661885 w 5984876"/>
                <a:gd name="connsiteY10328" fmla="*/ 2874963 h 2922588"/>
                <a:gd name="connsiteX10329" fmla="*/ 655638 w 5984876"/>
                <a:gd name="connsiteY10329" fmla="*/ 2859881 h 2922588"/>
                <a:gd name="connsiteX10330" fmla="*/ 662370 w 5984876"/>
                <a:gd name="connsiteY10330" fmla="*/ 2843628 h 2922588"/>
                <a:gd name="connsiteX10331" fmla="*/ 655638 w 5984876"/>
                <a:gd name="connsiteY10331" fmla="*/ 2828131 h 2922588"/>
                <a:gd name="connsiteX10332" fmla="*/ 663659 w 5984876"/>
                <a:gd name="connsiteY10332" fmla="*/ 2809668 h 2922588"/>
                <a:gd name="connsiteX10333" fmla="*/ 658813 w 5984876"/>
                <a:gd name="connsiteY10333" fmla="*/ 2797969 h 2922588"/>
                <a:gd name="connsiteX10334" fmla="*/ 664998 w 5984876"/>
                <a:gd name="connsiteY10334" fmla="*/ 2783036 h 2922588"/>
                <a:gd name="connsiteX10335" fmla="*/ 658813 w 5984876"/>
                <a:gd name="connsiteY10335" fmla="*/ 2767012 h 2922588"/>
                <a:gd name="connsiteX10336" fmla="*/ 665140 w 5984876"/>
                <a:gd name="connsiteY10336" fmla="*/ 2750620 h 2922588"/>
                <a:gd name="connsiteX10337" fmla="*/ 658813 w 5984876"/>
                <a:gd name="connsiteY10337" fmla="*/ 2736056 h 2922588"/>
                <a:gd name="connsiteX10338" fmla="*/ 666608 w 5984876"/>
                <a:gd name="connsiteY10338" fmla="*/ 2718113 h 2922588"/>
                <a:gd name="connsiteX10339" fmla="*/ 661988 w 5984876"/>
                <a:gd name="connsiteY10339" fmla="*/ 2706688 h 2922588"/>
                <a:gd name="connsiteX10340" fmla="*/ 669566 w 5984876"/>
                <a:gd name="connsiteY10340" fmla="*/ 2687947 h 2922588"/>
                <a:gd name="connsiteX10341" fmla="*/ 665163 w 5984876"/>
                <a:gd name="connsiteY10341" fmla="*/ 2677319 h 2922588"/>
                <a:gd name="connsiteX10342" fmla="*/ 672232 w 5984876"/>
                <a:gd name="connsiteY10342" fmla="*/ 2660253 h 2922588"/>
                <a:gd name="connsiteX10343" fmla="*/ 665163 w 5984876"/>
                <a:gd name="connsiteY10343" fmla="*/ 2643981 h 2922588"/>
                <a:gd name="connsiteX10344" fmla="*/ 672847 w 5984876"/>
                <a:gd name="connsiteY10344" fmla="*/ 2626292 h 2922588"/>
                <a:gd name="connsiteX10345" fmla="*/ 668338 w 5984876"/>
                <a:gd name="connsiteY10345" fmla="*/ 2615406 h 2922588"/>
                <a:gd name="connsiteX10346" fmla="*/ 676172 w 5984876"/>
                <a:gd name="connsiteY10346" fmla="*/ 2596492 h 2922588"/>
                <a:gd name="connsiteX10347" fmla="*/ 671513 w 5984876"/>
                <a:gd name="connsiteY10347" fmla="*/ 2585244 h 2922588"/>
                <a:gd name="connsiteX10348" fmla="*/ 679129 w 5984876"/>
                <a:gd name="connsiteY10348" fmla="*/ 2566857 h 2922588"/>
                <a:gd name="connsiteX10349" fmla="*/ 674688 w 5984876"/>
                <a:gd name="connsiteY10349" fmla="*/ 2555875 h 2922588"/>
                <a:gd name="connsiteX10350" fmla="*/ 682265 w 5984876"/>
                <a:gd name="connsiteY10350" fmla="*/ 2537135 h 2922588"/>
                <a:gd name="connsiteX10351" fmla="*/ 677863 w 5984876"/>
                <a:gd name="connsiteY10351" fmla="*/ 2526506 h 2922588"/>
                <a:gd name="connsiteX10352" fmla="*/ 685862 w 5984876"/>
                <a:gd name="connsiteY10352" fmla="*/ 2507195 h 2922588"/>
                <a:gd name="connsiteX10353" fmla="*/ 681038 w 5984876"/>
                <a:gd name="connsiteY10353" fmla="*/ 2495550 h 2922588"/>
                <a:gd name="connsiteX10354" fmla="*/ 690261 w 5984876"/>
                <a:gd name="connsiteY10354" fmla="*/ 2473283 h 2922588"/>
                <a:gd name="connsiteX10355" fmla="*/ 687388 w 5984876"/>
                <a:gd name="connsiteY10355" fmla="*/ 2466182 h 2922588"/>
                <a:gd name="connsiteX10356" fmla="*/ 695513 w 5984876"/>
                <a:gd name="connsiteY10356" fmla="*/ 2446098 h 2922588"/>
                <a:gd name="connsiteX10357" fmla="*/ 690563 w 5984876"/>
                <a:gd name="connsiteY10357" fmla="*/ 2434432 h 2922588"/>
                <a:gd name="connsiteX10358" fmla="*/ 699801 w 5984876"/>
                <a:gd name="connsiteY10358" fmla="*/ 2412662 h 2922588"/>
                <a:gd name="connsiteX10359" fmla="*/ 696914 w 5984876"/>
                <a:gd name="connsiteY10359" fmla="*/ 2405857 h 2922588"/>
                <a:gd name="connsiteX10360" fmla="*/ 705646 w 5984876"/>
                <a:gd name="connsiteY10360" fmla="*/ 2385277 h 2922588"/>
                <a:gd name="connsiteX10361" fmla="*/ 701676 w 5984876"/>
                <a:gd name="connsiteY10361" fmla="*/ 2375694 h 2922588"/>
                <a:gd name="connsiteX10362" fmla="*/ 710769 w 5984876"/>
                <a:gd name="connsiteY10362" fmla="*/ 2353741 h 2922588"/>
                <a:gd name="connsiteX10363" fmla="*/ 708026 w 5984876"/>
                <a:gd name="connsiteY10363" fmla="*/ 2347119 h 2922588"/>
                <a:gd name="connsiteX10364" fmla="*/ 717054 w 5984876"/>
                <a:gd name="connsiteY10364" fmla="*/ 2325324 h 2922588"/>
                <a:gd name="connsiteX10365" fmla="*/ 714376 w 5984876"/>
                <a:gd name="connsiteY10365" fmla="*/ 2318545 h 2922588"/>
                <a:gd name="connsiteX10366" fmla="*/ 723065 w 5984876"/>
                <a:gd name="connsiteY10366" fmla="*/ 2296546 h 2922588"/>
                <a:gd name="connsiteX10367" fmla="*/ 720726 w 5984876"/>
                <a:gd name="connsiteY10367" fmla="*/ 2290763 h 2922588"/>
                <a:gd name="connsiteX10368" fmla="*/ 729872 w 5984876"/>
                <a:gd name="connsiteY10368" fmla="*/ 2268144 h 2922588"/>
                <a:gd name="connsiteX10369" fmla="*/ 727076 w 5984876"/>
                <a:gd name="connsiteY10369" fmla="*/ 2261394 h 2922588"/>
                <a:gd name="connsiteX10370" fmla="*/ 736299 w 5984876"/>
                <a:gd name="connsiteY10370" fmla="*/ 2239128 h 2922588"/>
                <a:gd name="connsiteX10371" fmla="*/ 733427 w 5984876"/>
                <a:gd name="connsiteY10371" fmla="*/ 2232025 h 2922588"/>
                <a:gd name="connsiteX10372" fmla="*/ 742605 w 5984876"/>
                <a:gd name="connsiteY10372" fmla="*/ 2209323 h 2922588"/>
                <a:gd name="connsiteX10373" fmla="*/ 739776 w 5984876"/>
                <a:gd name="connsiteY10373" fmla="*/ 2202656 h 2922588"/>
                <a:gd name="connsiteX10374" fmla="*/ 749350 w 5984876"/>
                <a:gd name="connsiteY10374" fmla="*/ 2180092 h 2922588"/>
                <a:gd name="connsiteX10375" fmla="*/ 746126 w 5984876"/>
                <a:gd name="connsiteY10375" fmla="*/ 2172494 h 2922588"/>
                <a:gd name="connsiteX10376" fmla="*/ 755467 w 5984876"/>
                <a:gd name="connsiteY10376" fmla="*/ 2150481 h 2922588"/>
                <a:gd name="connsiteX10377" fmla="*/ 754064 w 5984876"/>
                <a:gd name="connsiteY10377" fmla="*/ 2147094 h 2922588"/>
                <a:gd name="connsiteX10378" fmla="*/ 763595 w 5984876"/>
                <a:gd name="connsiteY10378" fmla="*/ 2124082 h 2922588"/>
                <a:gd name="connsiteX10379" fmla="*/ 766118 w 5984876"/>
                <a:gd name="connsiteY10379" fmla="*/ 2123037 h 2922588"/>
                <a:gd name="connsiteX10380" fmla="*/ 763588 w 5984876"/>
                <a:gd name="connsiteY10380" fmla="*/ 2116931 h 2922588"/>
                <a:gd name="connsiteX10381" fmla="*/ 772681 w 5984876"/>
                <a:gd name="connsiteY10381" fmla="*/ 2094978 h 2922588"/>
                <a:gd name="connsiteX10382" fmla="*/ 769939 w 5984876"/>
                <a:gd name="connsiteY10382" fmla="*/ 2088356 h 2922588"/>
                <a:gd name="connsiteX10383" fmla="*/ 779470 w 5984876"/>
                <a:gd name="connsiteY10383" fmla="*/ 2065344 h 2922588"/>
                <a:gd name="connsiteX10384" fmla="*/ 780870 w 5984876"/>
                <a:gd name="connsiteY10384" fmla="*/ 2064764 h 2922588"/>
                <a:gd name="connsiteX10385" fmla="*/ 779463 w 5984876"/>
                <a:gd name="connsiteY10385" fmla="*/ 2061369 h 2922588"/>
                <a:gd name="connsiteX10386" fmla="*/ 788556 w 5984876"/>
                <a:gd name="connsiteY10386" fmla="*/ 2039416 h 2922588"/>
                <a:gd name="connsiteX10387" fmla="*/ 785814 w 5984876"/>
                <a:gd name="connsiteY10387" fmla="*/ 2032794 h 2922588"/>
                <a:gd name="connsiteX10388" fmla="*/ 795345 w 5984876"/>
                <a:gd name="connsiteY10388" fmla="*/ 2009782 h 2922588"/>
                <a:gd name="connsiteX10389" fmla="*/ 796775 w 5984876"/>
                <a:gd name="connsiteY10389" fmla="*/ 2009190 h 2922588"/>
                <a:gd name="connsiteX10390" fmla="*/ 795338 w 5984876"/>
                <a:gd name="connsiteY10390" fmla="*/ 2005806 h 2922588"/>
                <a:gd name="connsiteX10391" fmla="*/ 805102 w 5984876"/>
                <a:gd name="connsiteY10391" fmla="*/ 1982794 h 2922588"/>
                <a:gd name="connsiteX10392" fmla="*/ 808230 w 5984876"/>
                <a:gd name="connsiteY10392" fmla="*/ 1981529 h 2922588"/>
                <a:gd name="connsiteX10393" fmla="*/ 806450 w 5984876"/>
                <a:gd name="connsiteY10393" fmla="*/ 1977231 h 2922588"/>
                <a:gd name="connsiteX10394" fmla="*/ 815982 w 5984876"/>
                <a:gd name="connsiteY10394" fmla="*/ 1954219 h 2922588"/>
                <a:gd name="connsiteX10395" fmla="*/ 817381 w 5984876"/>
                <a:gd name="connsiteY10395" fmla="*/ 1953639 h 2922588"/>
                <a:gd name="connsiteX10396" fmla="*/ 815975 w 5984876"/>
                <a:gd name="connsiteY10396" fmla="*/ 1950244 h 2922588"/>
                <a:gd name="connsiteX10397" fmla="*/ 825507 w 5984876"/>
                <a:gd name="connsiteY10397" fmla="*/ 1927232 h 2922588"/>
                <a:gd name="connsiteX10398" fmla="*/ 827702 w 5984876"/>
                <a:gd name="connsiteY10398" fmla="*/ 1926322 h 2922588"/>
                <a:gd name="connsiteX10399" fmla="*/ 825500 w 5984876"/>
                <a:gd name="connsiteY10399" fmla="*/ 1920875 h 2922588"/>
                <a:gd name="connsiteX10400" fmla="*/ 835032 w 5984876"/>
                <a:gd name="connsiteY10400" fmla="*/ 1897301 h 2922588"/>
                <a:gd name="connsiteX10401" fmla="*/ 835950 w 5984876"/>
                <a:gd name="connsiteY10401" fmla="*/ 1896912 h 2922588"/>
                <a:gd name="connsiteX10402" fmla="*/ 835026 w 5984876"/>
                <a:gd name="connsiteY10402" fmla="*/ 1894682 h 2922588"/>
                <a:gd name="connsiteX10403" fmla="*/ 844558 w 5984876"/>
                <a:gd name="connsiteY10403" fmla="*/ 1871670 h 2922588"/>
                <a:gd name="connsiteX10404" fmla="*/ 846172 w 5984876"/>
                <a:gd name="connsiteY10404" fmla="*/ 1871001 h 2922588"/>
                <a:gd name="connsiteX10405" fmla="*/ 844551 w 5984876"/>
                <a:gd name="connsiteY10405" fmla="*/ 1866900 h 2922588"/>
                <a:gd name="connsiteX10406" fmla="*/ 854315 w 5984876"/>
                <a:gd name="connsiteY10406" fmla="*/ 1842204 h 2922588"/>
                <a:gd name="connsiteX10407" fmla="*/ 856541 w 5984876"/>
                <a:gd name="connsiteY10407" fmla="*/ 1841238 h 2922588"/>
                <a:gd name="connsiteX10408" fmla="*/ 855663 w 5984876"/>
                <a:gd name="connsiteY10408" fmla="*/ 1839119 h 2922588"/>
                <a:gd name="connsiteX10409" fmla="*/ 865195 w 5984876"/>
                <a:gd name="connsiteY10409" fmla="*/ 1816107 h 2922588"/>
                <a:gd name="connsiteX10410" fmla="*/ 866336 w 5984876"/>
                <a:gd name="connsiteY10410" fmla="*/ 1815634 h 2922588"/>
                <a:gd name="connsiteX10411" fmla="*/ 865188 w 5984876"/>
                <a:gd name="connsiteY10411" fmla="*/ 1812926 h 2922588"/>
                <a:gd name="connsiteX10412" fmla="*/ 875185 w 5984876"/>
                <a:gd name="connsiteY10412" fmla="*/ 1789352 h 2922588"/>
                <a:gd name="connsiteX10413" fmla="*/ 878430 w 5984876"/>
                <a:gd name="connsiteY10413" fmla="*/ 1788039 h 2922588"/>
                <a:gd name="connsiteX10414" fmla="*/ 877888 w 5984876"/>
                <a:gd name="connsiteY10414" fmla="*/ 1786732 h 2922588"/>
                <a:gd name="connsiteX10415" fmla="*/ 887420 w 5984876"/>
                <a:gd name="connsiteY10415" fmla="*/ 1763720 h 2922588"/>
                <a:gd name="connsiteX10416" fmla="*/ 889001 w 5984876"/>
                <a:gd name="connsiteY10416" fmla="*/ 1763064 h 2922588"/>
                <a:gd name="connsiteX10417" fmla="*/ 887413 w 5984876"/>
                <a:gd name="connsiteY10417" fmla="*/ 1758950 h 2922588"/>
                <a:gd name="connsiteX10418" fmla="*/ 896945 w 5984876"/>
                <a:gd name="connsiteY10418" fmla="*/ 1734254 h 2922588"/>
                <a:gd name="connsiteX10419" fmla="*/ 900712 w 5984876"/>
                <a:gd name="connsiteY10419" fmla="*/ 1732579 h 2922588"/>
                <a:gd name="connsiteX10420" fmla="*/ 900113 w 5984876"/>
                <a:gd name="connsiteY10420" fmla="*/ 1731169 h 2922588"/>
                <a:gd name="connsiteX10421" fmla="*/ 909877 w 5984876"/>
                <a:gd name="connsiteY10421" fmla="*/ 1708157 h 2922588"/>
                <a:gd name="connsiteX10422" fmla="*/ 914871 w 5984876"/>
                <a:gd name="connsiteY10422" fmla="*/ 1706137 h 2922588"/>
                <a:gd name="connsiteX10423" fmla="*/ 914401 w 5984876"/>
                <a:gd name="connsiteY10423" fmla="*/ 1704975 h 2922588"/>
                <a:gd name="connsiteX10424" fmla="*/ 923933 w 5984876"/>
                <a:gd name="connsiteY10424" fmla="*/ 1681401 h 2922588"/>
                <a:gd name="connsiteX10425" fmla="*/ 924850 w 5984876"/>
                <a:gd name="connsiteY10425" fmla="*/ 1681012 h 2922588"/>
                <a:gd name="connsiteX10426" fmla="*/ 923926 w 5984876"/>
                <a:gd name="connsiteY10426" fmla="*/ 1678781 h 2922588"/>
                <a:gd name="connsiteX10427" fmla="*/ 933458 w 5984876"/>
                <a:gd name="connsiteY10427" fmla="*/ 1655769 h 2922588"/>
                <a:gd name="connsiteX10428" fmla="*/ 937273 w 5984876"/>
                <a:gd name="connsiteY10428" fmla="*/ 1654188 h 2922588"/>
                <a:gd name="connsiteX10429" fmla="*/ 936626 w 5984876"/>
                <a:gd name="connsiteY10429" fmla="*/ 1652588 h 2922588"/>
                <a:gd name="connsiteX10430" fmla="*/ 946158 w 5984876"/>
                <a:gd name="connsiteY10430" fmla="*/ 1629014 h 2922588"/>
                <a:gd name="connsiteX10431" fmla="*/ 949785 w 5984876"/>
                <a:gd name="connsiteY10431" fmla="*/ 1627475 h 2922588"/>
                <a:gd name="connsiteX10432" fmla="*/ 949326 w 5984876"/>
                <a:gd name="connsiteY10432" fmla="*/ 1626394 h 2922588"/>
                <a:gd name="connsiteX10433" fmla="*/ 959090 w 5984876"/>
                <a:gd name="connsiteY10433" fmla="*/ 1603382 h 2922588"/>
                <a:gd name="connsiteX10434" fmla="*/ 964083 w 5984876"/>
                <a:gd name="connsiteY10434" fmla="*/ 1601363 h 2922588"/>
                <a:gd name="connsiteX10435" fmla="*/ 963613 w 5984876"/>
                <a:gd name="connsiteY10435" fmla="*/ 1600200 h 2922588"/>
                <a:gd name="connsiteX10436" fmla="*/ 973145 w 5984876"/>
                <a:gd name="connsiteY10436" fmla="*/ 1576626 h 2922588"/>
                <a:gd name="connsiteX10437" fmla="*/ 976461 w 5984876"/>
                <a:gd name="connsiteY10437" fmla="*/ 1575219 h 2922588"/>
                <a:gd name="connsiteX10438" fmla="*/ 985845 w 5984876"/>
                <a:gd name="connsiteY10438" fmla="*/ 1551460 h 2922588"/>
                <a:gd name="connsiteX10439" fmla="*/ 989457 w 5984876"/>
                <a:gd name="connsiteY10439" fmla="*/ 1549891 h 2922588"/>
                <a:gd name="connsiteX10440" fmla="*/ 998545 w 5984876"/>
                <a:gd name="connsiteY10440" fmla="*/ 1527414 h 2922588"/>
                <a:gd name="connsiteX10441" fmla="*/ 1002172 w 5984876"/>
                <a:gd name="connsiteY10441" fmla="*/ 1525875 h 2922588"/>
                <a:gd name="connsiteX10442" fmla="*/ 1001713 w 5984876"/>
                <a:gd name="connsiteY10442" fmla="*/ 1524794 h 2922588"/>
                <a:gd name="connsiteX10443" fmla="*/ 1011477 w 5984876"/>
                <a:gd name="connsiteY10443" fmla="*/ 1501782 h 2922588"/>
                <a:gd name="connsiteX10444" fmla="*/ 1016207 w 5984876"/>
                <a:gd name="connsiteY10444" fmla="*/ 1499869 h 2922588"/>
                <a:gd name="connsiteX10445" fmla="*/ 1016000 w 5984876"/>
                <a:gd name="connsiteY10445" fmla="*/ 1499394 h 2922588"/>
                <a:gd name="connsiteX10446" fmla="*/ 1025997 w 5984876"/>
                <a:gd name="connsiteY10446" fmla="*/ 1476382 h 2922588"/>
                <a:gd name="connsiteX10447" fmla="*/ 1032629 w 5984876"/>
                <a:gd name="connsiteY10447" fmla="*/ 1473762 h 2922588"/>
                <a:gd name="connsiteX10448" fmla="*/ 1041407 w 5984876"/>
                <a:gd name="connsiteY10448" fmla="*/ 1452570 h 2922588"/>
                <a:gd name="connsiteX10449" fmla="*/ 1044955 w 5984876"/>
                <a:gd name="connsiteY10449" fmla="*/ 1451100 h 2922588"/>
                <a:gd name="connsiteX10450" fmla="*/ 1044575 w 5984876"/>
                <a:gd name="connsiteY10450" fmla="*/ 1450182 h 2922588"/>
                <a:gd name="connsiteX10451" fmla="*/ 1054107 w 5984876"/>
                <a:gd name="connsiteY10451" fmla="*/ 1427170 h 2922588"/>
                <a:gd name="connsiteX10452" fmla="*/ 1062282 w 5984876"/>
                <a:gd name="connsiteY10452" fmla="*/ 1423783 h 2922588"/>
                <a:gd name="connsiteX10453" fmla="*/ 1062038 w 5984876"/>
                <a:gd name="connsiteY10453" fmla="*/ 1423194 h 2922588"/>
                <a:gd name="connsiteX10454" fmla="*/ 1071570 w 5984876"/>
                <a:gd name="connsiteY10454" fmla="*/ 1400182 h 2922588"/>
                <a:gd name="connsiteX10455" fmla="*/ 1075788 w 5984876"/>
                <a:gd name="connsiteY10455" fmla="*/ 1398434 h 2922588"/>
                <a:gd name="connsiteX10456" fmla="*/ 1084270 w 5984876"/>
                <a:gd name="connsiteY10456" fmla="*/ 1377957 h 2922588"/>
                <a:gd name="connsiteX10457" fmla="*/ 1091090 w 5984876"/>
                <a:gd name="connsiteY10457" fmla="*/ 1375132 h 2922588"/>
                <a:gd name="connsiteX10458" fmla="*/ 1090613 w 5984876"/>
                <a:gd name="connsiteY10458" fmla="*/ 1373981 h 2922588"/>
                <a:gd name="connsiteX10459" fmla="*/ 1100145 w 5984876"/>
                <a:gd name="connsiteY10459" fmla="*/ 1350969 h 2922588"/>
                <a:gd name="connsiteX10460" fmla="*/ 1108246 w 5984876"/>
                <a:gd name="connsiteY10460" fmla="*/ 1347613 h 2922588"/>
                <a:gd name="connsiteX10461" fmla="*/ 1116252 w 5984876"/>
                <a:gd name="connsiteY10461" fmla="*/ 1328744 h 2922588"/>
                <a:gd name="connsiteX10462" fmla="*/ 1120882 w 5984876"/>
                <a:gd name="connsiteY10462" fmla="*/ 1326871 h 2922588"/>
                <a:gd name="connsiteX10463" fmla="*/ 1130307 w 5984876"/>
                <a:gd name="connsiteY10463" fmla="*/ 1302454 h 2922588"/>
                <a:gd name="connsiteX10464" fmla="*/ 1138127 w 5984876"/>
                <a:gd name="connsiteY10464" fmla="*/ 1298978 h 2922588"/>
                <a:gd name="connsiteX10465" fmla="*/ 1146182 w 5984876"/>
                <a:gd name="connsiteY10465" fmla="*/ 1279532 h 2922588"/>
                <a:gd name="connsiteX10466" fmla="*/ 1153835 w 5984876"/>
                <a:gd name="connsiteY10466" fmla="*/ 1276362 h 2922588"/>
                <a:gd name="connsiteX10467" fmla="*/ 1162289 w 5984876"/>
                <a:gd name="connsiteY10467" fmla="*/ 1255951 h 2922588"/>
                <a:gd name="connsiteX10468" fmla="*/ 1171860 w 5984876"/>
                <a:gd name="connsiteY10468" fmla="*/ 1251987 h 2922588"/>
                <a:gd name="connsiteX10469" fmla="*/ 1179520 w 5984876"/>
                <a:gd name="connsiteY10469" fmla="*/ 1233495 h 2922588"/>
                <a:gd name="connsiteX10470" fmla="*/ 1187570 w 5984876"/>
                <a:gd name="connsiteY10470" fmla="*/ 1230160 h 2922588"/>
                <a:gd name="connsiteX10471" fmla="*/ 1195395 w 5984876"/>
                <a:gd name="connsiteY10471" fmla="*/ 1211270 h 2922588"/>
                <a:gd name="connsiteX10472" fmla="*/ 1201854 w 5984876"/>
                <a:gd name="connsiteY10472" fmla="*/ 1208594 h 2922588"/>
                <a:gd name="connsiteX10473" fmla="*/ 1211502 w 5984876"/>
                <a:gd name="connsiteY10473" fmla="*/ 1184747 h 2922588"/>
                <a:gd name="connsiteX10474" fmla="*/ 1224854 w 5984876"/>
                <a:gd name="connsiteY10474" fmla="*/ 1179085 h 2922588"/>
                <a:gd name="connsiteX10475" fmla="*/ 1231907 w 5984876"/>
                <a:gd name="connsiteY10475" fmla="*/ 1162057 h 2922588"/>
                <a:gd name="connsiteX10476" fmla="*/ 1239164 w 5984876"/>
                <a:gd name="connsiteY10476" fmla="*/ 1159051 h 2922588"/>
                <a:gd name="connsiteX10477" fmla="*/ 1247782 w 5984876"/>
                <a:gd name="connsiteY10477" fmla="*/ 1138245 h 2922588"/>
                <a:gd name="connsiteX10478" fmla="*/ 1256556 w 5984876"/>
                <a:gd name="connsiteY10478" fmla="*/ 1134610 h 2922588"/>
                <a:gd name="connsiteX10479" fmla="*/ 1263889 w 5984876"/>
                <a:gd name="connsiteY10479" fmla="*/ 1116485 h 2922588"/>
                <a:gd name="connsiteX10480" fmla="*/ 1277406 w 5984876"/>
                <a:gd name="connsiteY10480" fmla="*/ 1110753 h 2922588"/>
                <a:gd name="connsiteX10481" fmla="*/ 1284295 w 5984876"/>
                <a:gd name="connsiteY10481" fmla="*/ 1092904 h 2922588"/>
                <a:gd name="connsiteX10482" fmla="*/ 1293727 w 5984876"/>
                <a:gd name="connsiteY10482" fmla="*/ 1088711 h 2922588"/>
                <a:gd name="connsiteX10483" fmla="*/ 1300170 w 5984876"/>
                <a:gd name="connsiteY10483" fmla="*/ 1073157 h 2922588"/>
                <a:gd name="connsiteX10484" fmla="*/ 1311656 w 5984876"/>
                <a:gd name="connsiteY10484" fmla="*/ 1068399 h 2922588"/>
                <a:gd name="connsiteX10485" fmla="*/ 1319452 w 5984876"/>
                <a:gd name="connsiteY10485" fmla="*/ 1049577 h 2922588"/>
                <a:gd name="connsiteX10486" fmla="*/ 1329021 w 5984876"/>
                <a:gd name="connsiteY10486" fmla="*/ 1045614 h 2922588"/>
                <a:gd name="connsiteX10487" fmla="*/ 1336682 w 5984876"/>
                <a:gd name="connsiteY10487" fmla="*/ 1027120 h 2922588"/>
                <a:gd name="connsiteX10488" fmla="*/ 1349183 w 5984876"/>
                <a:gd name="connsiteY10488" fmla="*/ 1021942 h 2922588"/>
                <a:gd name="connsiteX10489" fmla="*/ 1355732 w 5984876"/>
                <a:gd name="connsiteY10489" fmla="*/ 1005360 h 2922588"/>
                <a:gd name="connsiteX10490" fmla="*/ 1368394 w 5984876"/>
                <a:gd name="connsiteY10490" fmla="*/ 999859 h 2922588"/>
                <a:gd name="connsiteX10491" fmla="*/ 1375014 w 5984876"/>
                <a:gd name="connsiteY10491" fmla="*/ 984257 h 2922588"/>
                <a:gd name="connsiteX10492" fmla="*/ 1384768 w 5984876"/>
                <a:gd name="connsiteY10492" fmla="*/ 980313 h 2922588"/>
                <a:gd name="connsiteX10493" fmla="*/ 1392710 w 5984876"/>
                <a:gd name="connsiteY10493" fmla="*/ 962032 h 2922588"/>
                <a:gd name="connsiteX10494" fmla="*/ 1405008 w 5984876"/>
                <a:gd name="connsiteY10494" fmla="*/ 957175 h 2922588"/>
                <a:gd name="connsiteX10495" fmla="*/ 1411295 w 5984876"/>
                <a:gd name="connsiteY10495" fmla="*/ 941626 h 2922588"/>
                <a:gd name="connsiteX10496" fmla="*/ 1425047 w 5984876"/>
                <a:gd name="connsiteY10496" fmla="*/ 935791 h 2922588"/>
                <a:gd name="connsiteX10497" fmla="*/ 1431932 w 5984876"/>
                <a:gd name="connsiteY10497" fmla="*/ 919169 h 2922588"/>
                <a:gd name="connsiteX10498" fmla="*/ 1445402 w 5984876"/>
                <a:gd name="connsiteY10498" fmla="*/ 913589 h 2922588"/>
                <a:gd name="connsiteX10499" fmla="*/ 1450982 w 5984876"/>
                <a:gd name="connsiteY10499" fmla="*/ 900119 h 2922588"/>
                <a:gd name="connsiteX10500" fmla="*/ 1463752 w 5984876"/>
                <a:gd name="connsiteY10500" fmla="*/ 894829 h 2922588"/>
                <a:gd name="connsiteX10501" fmla="*/ 1470264 w 5984876"/>
                <a:gd name="connsiteY10501" fmla="*/ 879482 h 2922588"/>
                <a:gd name="connsiteX10502" fmla="*/ 1484507 w 5984876"/>
                <a:gd name="connsiteY10502" fmla="*/ 873723 h 2922588"/>
                <a:gd name="connsiteX10503" fmla="*/ 1491135 w 5984876"/>
                <a:gd name="connsiteY10503" fmla="*/ 857722 h 2922588"/>
                <a:gd name="connsiteX10504" fmla="*/ 1507136 w 5984876"/>
                <a:gd name="connsiteY10504" fmla="*/ 851094 h 2922588"/>
                <a:gd name="connsiteX10505" fmla="*/ 1512895 w 5984876"/>
                <a:gd name="connsiteY10505" fmla="*/ 836851 h 2922588"/>
                <a:gd name="connsiteX10506" fmla="*/ 1526433 w 5984876"/>
                <a:gd name="connsiteY10506" fmla="*/ 831107 h 2922588"/>
                <a:gd name="connsiteX10507" fmla="*/ 1532177 w 5984876"/>
                <a:gd name="connsiteY10507" fmla="*/ 817569 h 2922588"/>
                <a:gd name="connsiteX10508" fmla="*/ 1547209 w 5984876"/>
                <a:gd name="connsiteY10508" fmla="*/ 811491 h 2922588"/>
                <a:gd name="connsiteX10509" fmla="*/ 1552582 w 5984876"/>
                <a:gd name="connsiteY10509" fmla="*/ 798519 h 2922588"/>
                <a:gd name="connsiteX10510" fmla="*/ 1565862 w 5984876"/>
                <a:gd name="connsiteY10510" fmla="*/ 793018 h 2922588"/>
                <a:gd name="connsiteX10511" fmla="*/ 1568819 w 5984876"/>
                <a:gd name="connsiteY10511" fmla="*/ 786202 h 2922588"/>
                <a:gd name="connsiteX10512" fmla="*/ 1550953 w 5984876"/>
                <a:gd name="connsiteY10512" fmla="*/ 793426 h 2922588"/>
                <a:gd name="connsiteX10513" fmla="*/ 1546219 w 5984876"/>
                <a:gd name="connsiteY10513" fmla="*/ 804856 h 2922588"/>
                <a:gd name="connsiteX10514" fmla="*/ 1533146 w 5984876"/>
                <a:gd name="connsiteY10514" fmla="*/ 810271 h 2922588"/>
                <a:gd name="connsiteX10515" fmla="*/ 1526936 w 5984876"/>
                <a:gd name="connsiteY10515" fmla="*/ 825261 h 2922588"/>
                <a:gd name="connsiteX10516" fmla="*/ 1511702 w 5984876"/>
                <a:gd name="connsiteY10516" fmla="*/ 831572 h 2922588"/>
                <a:gd name="connsiteX10517" fmla="*/ 1506067 w 5984876"/>
                <a:gd name="connsiteY10517" fmla="*/ 844543 h 2922588"/>
                <a:gd name="connsiteX10518" fmla="*/ 1489484 w 5984876"/>
                <a:gd name="connsiteY10518" fmla="*/ 851092 h 2922588"/>
                <a:gd name="connsiteX10519" fmla="*/ 1484306 w 5984876"/>
                <a:gd name="connsiteY10519" fmla="*/ 863593 h 2922588"/>
                <a:gd name="connsiteX10520" fmla="*/ 1471234 w 5984876"/>
                <a:gd name="connsiteY10520" fmla="*/ 869008 h 2922588"/>
                <a:gd name="connsiteX10521" fmla="*/ 1465024 w 5984876"/>
                <a:gd name="connsiteY10521" fmla="*/ 883998 h 2922588"/>
                <a:gd name="connsiteX10522" fmla="*/ 1451013 w 5984876"/>
                <a:gd name="connsiteY10522" fmla="*/ 889802 h 2922588"/>
                <a:gd name="connsiteX10523" fmla="*/ 1444619 w 5984876"/>
                <a:gd name="connsiteY10523" fmla="*/ 905992 h 2922588"/>
                <a:gd name="connsiteX10524" fmla="*/ 1431130 w 5984876"/>
                <a:gd name="connsiteY10524" fmla="*/ 911852 h 2922588"/>
                <a:gd name="connsiteX10525" fmla="*/ 1425336 w 5984876"/>
                <a:gd name="connsiteY10525" fmla="*/ 925506 h 2922588"/>
                <a:gd name="connsiteX10526" fmla="*/ 1411094 w 5984876"/>
                <a:gd name="connsiteY10526" fmla="*/ 931265 h 2922588"/>
                <a:gd name="connsiteX10527" fmla="*/ 1404931 w 5984876"/>
                <a:gd name="connsiteY10527" fmla="*/ 946143 h 2922588"/>
                <a:gd name="connsiteX10528" fmla="*/ 1391461 w 5984876"/>
                <a:gd name="connsiteY10528" fmla="*/ 951723 h 2922588"/>
                <a:gd name="connsiteX10529" fmla="*/ 1385881 w 5984876"/>
                <a:gd name="connsiteY10529" fmla="*/ 965193 h 2922588"/>
                <a:gd name="connsiteX10530" fmla="*/ 1374396 w 5984876"/>
                <a:gd name="connsiteY10530" fmla="*/ 969950 h 2922588"/>
                <a:gd name="connsiteX10531" fmla="*/ 1366599 w 5984876"/>
                <a:gd name="connsiteY10531" fmla="*/ 988773 h 2922588"/>
                <a:gd name="connsiteX10532" fmla="*/ 1351609 w 5984876"/>
                <a:gd name="connsiteY10532" fmla="*/ 994983 h 2922588"/>
                <a:gd name="connsiteX10533" fmla="*/ 1346194 w 5984876"/>
                <a:gd name="connsiteY10533" fmla="*/ 1008056 h 2922588"/>
                <a:gd name="connsiteX10534" fmla="*/ 1334311 w 5984876"/>
                <a:gd name="connsiteY10534" fmla="*/ 1012978 h 2922588"/>
                <a:gd name="connsiteX10535" fmla="*/ 1327144 w 5984876"/>
                <a:gd name="connsiteY10535" fmla="*/ 1030281 h 2922588"/>
                <a:gd name="connsiteX10536" fmla="*/ 1313495 w 5984876"/>
                <a:gd name="connsiteY10536" fmla="*/ 1035935 h 2922588"/>
                <a:gd name="connsiteX10537" fmla="*/ 1306506 w 5984876"/>
                <a:gd name="connsiteY10537" fmla="*/ 1053630 h 2922588"/>
                <a:gd name="connsiteX10538" fmla="*/ 1297004 w 5984876"/>
                <a:gd name="connsiteY10538" fmla="*/ 1057758 h 2922588"/>
                <a:gd name="connsiteX10539" fmla="*/ 1290631 w 5984876"/>
                <a:gd name="connsiteY10539" fmla="*/ 1073144 h 2922588"/>
                <a:gd name="connsiteX10540" fmla="*/ 1279201 w 5984876"/>
                <a:gd name="connsiteY10540" fmla="*/ 1077878 h 2922588"/>
                <a:gd name="connsiteX10541" fmla="*/ 1271581 w 5984876"/>
                <a:gd name="connsiteY10541" fmla="*/ 1096724 h 2922588"/>
                <a:gd name="connsiteX10542" fmla="*/ 1257829 w 5984876"/>
                <a:gd name="connsiteY10542" fmla="*/ 1102560 h 2922588"/>
                <a:gd name="connsiteX10543" fmla="*/ 1250944 w 5984876"/>
                <a:gd name="connsiteY10543" fmla="*/ 1119181 h 2922588"/>
                <a:gd name="connsiteX10544" fmla="*/ 1242667 w 5984876"/>
                <a:gd name="connsiteY10544" fmla="*/ 1122609 h 2922588"/>
                <a:gd name="connsiteX10545" fmla="*/ 1235069 w 5984876"/>
                <a:gd name="connsiteY10545" fmla="*/ 1142296 h 2922588"/>
                <a:gd name="connsiteX10546" fmla="*/ 1226377 w 5984876"/>
                <a:gd name="connsiteY10546" fmla="*/ 1146160 h 2922588"/>
                <a:gd name="connsiteX10547" fmla="*/ 1218496 w 5984876"/>
                <a:gd name="connsiteY10547" fmla="*/ 1164755 h 2922588"/>
                <a:gd name="connsiteX10548" fmla="*/ 1204250 w 5984876"/>
                <a:gd name="connsiteY10548" fmla="*/ 1170522 h 2922588"/>
                <a:gd name="connsiteX10549" fmla="*/ 1198556 w 5984876"/>
                <a:gd name="connsiteY10549" fmla="*/ 1184269 h 2922588"/>
                <a:gd name="connsiteX10550" fmla="*/ 1191299 w 5984876"/>
                <a:gd name="connsiteY10550" fmla="*/ 1187275 h 2922588"/>
                <a:gd name="connsiteX10551" fmla="*/ 1182681 w 5984876"/>
                <a:gd name="connsiteY10551" fmla="*/ 1208081 h 2922588"/>
                <a:gd name="connsiteX10552" fmla="*/ 1175451 w 5984876"/>
                <a:gd name="connsiteY10552" fmla="*/ 1211076 h 2922588"/>
                <a:gd name="connsiteX10553" fmla="*/ 1166574 w 5984876"/>
                <a:gd name="connsiteY10553" fmla="*/ 1233017 h 2922588"/>
                <a:gd name="connsiteX10554" fmla="*/ 1157871 w 5984876"/>
                <a:gd name="connsiteY10554" fmla="*/ 1236708 h 2922588"/>
                <a:gd name="connsiteX10555" fmla="*/ 1149344 w 5984876"/>
                <a:gd name="connsiteY10555" fmla="*/ 1257294 h 2922588"/>
                <a:gd name="connsiteX10556" fmla="*/ 1141193 w 5984876"/>
                <a:gd name="connsiteY10556" fmla="*/ 1260670 h 2922588"/>
                <a:gd name="connsiteX10557" fmla="*/ 1133005 w 5984876"/>
                <a:gd name="connsiteY10557" fmla="*/ 1279519 h 2922588"/>
                <a:gd name="connsiteX10558" fmla="*/ 1125912 w 5984876"/>
                <a:gd name="connsiteY10558" fmla="*/ 1282321 h 2922588"/>
                <a:gd name="connsiteX10559" fmla="*/ 1116896 w 5984876"/>
                <a:gd name="connsiteY10559" fmla="*/ 1303098 h 2922588"/>
                <a:gd name="connsiteX10560" fmla="*/ 1107972 w 5984876"/>
                <a:gd name="connsiteY10560" fmla="*/ 1306627 h 2922588"/>
                <a:gd name="connsiteX10561" fmla="*/ 1100131 w 5984876"/>
                <a:gd name="connsiteY10561" fmla="*/ 1325556 h 2922588"/>
                <a:gd name="connsiteX10562" fmla="*/ 1093313 w 5984876"/>
                <a:gd name="connsiteY10562" fmla="*/ 1328380 h 2922588"/>
                <a:gd name="connsiteX10563" fmla="*/ 1084256 w 5984876"/>
                <a:gd name="connsiteY10563" fmla="*/ 1351846 h 2922588"/>
                <a:gd name="connsiteX10564" fmla="*/ 1076436 w 5984876"/>
                <a:gd name="connsiteY10564" fmla="*/ 1355322 h 2922588"/>
                <a:gd name="connsiteX10565" fmla="*/ 1068381 w 5984876"/>
                <a:gd name="connsiteY10565" fmla="*/ 1374768 h 2922588"/>
                <a:gd name="connsiteX10566" fmla="*/ 1060281 w 5984876"/>
                <a:gd name="connsiteY10566" fmla="*/ 1378123 h 2922588"/>
                <a:gd name="connsiteX10567" fmla="*/ 1052274 w 5984876"/>
                <a:gd name="connsiteY10567" fmla="*/ 1396993 h 2922588"/>
                <a:gd name="connsiteX10568" fmla="*/ 1046989 w 5984876"/>
                <a:gd name="connsiteY10568" fmla="*/ 1399130 h 2922588"/>
                <a:gd name="connsiteX10569" fmla="*/ 1047751 w 5984876"/>
                <a:gd name="connsiteY10569" fmla="*/ 1400969 h 2922588"/>
                <a:gd name="connsiteX10570" fmla="*/ 1038219 w 5984876"/>
                <a:gd name="connsiteY10570" fmla="*/ 1423981 h 2922588"/>
                <a:gd name="connsiteX10571" fmla="*/ 1030169 w 5984876"/>
                <a:gd name="connsiteY10571" fmla="*/ 1427316 h 2922588"/>
                <a:gd name="connsiteX10572" fmla="*/ 1022344 w 5984876"/>
                <a:gd name="connsiteY10572" fmla="*/ 1446206 h 2922588"/>
                <a:gd name="connsiteX10573" fmla="*/ 1018215 w 5984876"/>
                <a:gd name="connsiteY10573" fmla="*/ 1447917 h 2922588"/>
                <a:gd name="connsiteX10574" fmla="*/ 1019176 w 5984876"/>
                <a:gd name="connsiteY10574" fmla="*/ 1450182 h 2922588"/>
                <a:gd name="connsiteX10575" fmla="*/ 1009411 w 5984876"/>
                <a:gd name="connsiteY10575" fmla="*/ 1473194 h 2922588"/>
                <a:gd name="connsiteX10576" fmla="*/ 1001352 w 5984876"/>
                <a:gd name="connsiteY10576" fmla="*/ 1476453 h 2922588"/>
                <a:gd name="connsiteX10577" fmla="*/ 992181 w 5984876"/>
                <a:gd name="connsiteY10577" fmla="*/ 1498594 h 2922588"/>
                <a:gd name="connsiteX10578" fmla="*/ 988757 w 5984876"/>
                <a:gd name="connsiteY10578" fmla="*/ 1500012 h 2922588"/>
                <a:gd name="connsiteX10579" fmla="*/ 979481 w 5984876"/>
                <a:gd name="connsiteY10579" fmla="*/ 1522406 h 2922588"/>
                <a:gd name="connsiteX10580" fmla="*/ 975933 w 5984876"/>
                <a:gd name="connsiteY10580" fmla="*/ 1523876 h 2922588"/>
                <a:gd name="connsiteX10581" fmla="*/ 976313 w 5984876"/>
                <a:gd name="connsiteY10581" fmla="*/ 1524794 h 2922588"/>
                <a:gd name="connsiteX10582" fmla="*/ 966781 w 5984876"/>
                <a:gd name="connsiteY10582" fmla="*/ 1547806 h 2922588"/>
                <a:gd name="connsiteX10583" fmla="*/ 960243 w 5984876"/>
                <a:gd name="connsiteY10583" fmla="*/ 1550514 h 2922588"/>
                <a:gd name="connsiteX10584" fmla="*/ 960439 w 5984876"/>
                <a:gd name="connsiteY10584" fmla="*/ 1550988 h 2922588"/>
                <a:gd name="connsiteX10585" fmla="*/ 950674 w 5984876"/>
                <a:gd name="connsiteY10585" fmla="*/ 1574561 h 2922588"/>
                <a:gd name="connsiteX10586" fmla="*/ 945754 w 5984876"/>
                <a:gd name="connsiteY10586" fmla="*/ 1576599 h 2922588"/>
                <a:gd name="connsiteX10587" fmla="*/ 936619 w 5984876"/>
                <a:gd name="connsiteY10587" fmla="*/ 1599730 h 2922588"/>
                <a:gd name="connsiteX10588" fmla="*/ 933006 w 5984876"/>
                <a:gd name="connsiteY10588" fmla="*/ 1601299 h 2922588"/>
                <a:gd name="connsiteX10589" fmla="*/ 923919 w 5984876"/>
                <a:gd name="connsiteY10589" fmla="*/ 1623773 h 2922588"/>
                <a:gd name="connsiteX10590" fmla="*/ 920301 w 5984876"/>
                <a:gd name="connsiteY10590" fmla="*/ 1625308 h 2922588"/>
                <a:gd name="connsiteX10591" fmla="*/ 920751 w 5984876"/>
                <a:gd name="connsiteY10591" fmla="*/ 1626394 h 2922588"/>
                <a:gd name="connsiteX10592" fmla="*/ 911219 w 5984876"/>
                <a:gd name="connsiteY10592" fmla="*/ 1649406 h 2922588"/>
                <a:gd name="connsiteX10593" fmla="*/ 910055 w 5984876"/>
                <a:gd name="connsiteY10593" fmla="*/ 1649888 h 2922588"/>
                <a:gd name="connsiteX10594" fmla="*/ 911226 w 5984876"/>
                <a:gd name="connsiteY10594" fmla="*/ 1652588 h 2922588"/>
                <a:gd name="connsiteX10595" fmla="*/ 900997 w 5984876"/>
                <a:gd name="connsiteY10595" fmla="*/ 1676161 h 2922588"/>
                <a:gd name="connsiteX10596" fmla="*/ 896578 w 5984876"/>
                <a:gd name="connsiteY10596" fmla="*/ 1677909 h 2922588"/>
                <a:gd name="connsiteX10597" fmla="*/ 896939 w 5984876"/>
                <a:gd name="connsiteY10597" fmla="*/ 1678781 h 2922588"/>
                <a:gd name="connsiteX10598" fmla="*/ 887407 w 5984876"/>
                <a:gd name="connsiteY10598" fmla="*/ 1701793 h 2922588"/>
                <a:gd name="connsiteX10599" fmla="*/ 883591 w 5984876"/>
                <a:gd name="connsiteY10599" fmla="*/ 1703373 h 2922588"/>
                <a:gd name="connsiteX10600" fmla="*/ 884239 w 5984876"/>
                <a:gd name="connsiteY10600" fmla="*/ 1704975 h 2922588"/>
                <a:gd name="connsiteX10601" fmla="*/ 874707 w 5984876"/>
                <a:gd name="connsiteY10601" fmla="*/ 1728548 h 2922588"/>
                <a:gd name="connsiteX10602" fmla="*/ 871089 w 5984876"/>
                <a:gd name="connsiteY10602" fmla="*/ 1730083 h 2922588"/>
                <a:gd name="connsiteX10603" fmla="*/ 871539 w 5984876"/>
                <a:gd name="connsiteY10603" fmla="*/ 1731169 h 2922588"/>
                <a:gd name="connsiteX10604" fmla="*/ 862007 w 5984876"/>
                <a:gd name="connsiteY10604" fmla="*/ 1754181 h 2922588"/>
                <a:gd name="connsiteX10605" fmla="*/ 860393 w 5984876"/>
                <a:gd name="connsiteY10605" fmla="*/ 1754850 h 2922588"/>
                <a:gd name="connsiteX10606" fmla="*/ 862014 w 5984876"/>
                <a:gd name="connsiteY10606" fmla="*/ 1758950 h 2922588"/>
                <a:gd name="connsiteX10607" fmla="*/ 852249 w 5984876"/>
                <a:gd name="connsiteY10607" fmla="*/ 1783646 h 2922588"/>
                <a:gd name="connsiteX10608" fmla="*/ 847332 w 5984876"/>
                <a:gd name="connsiteY10608" fmla="*/ 1785780 h 2922588"/>
                <a:gd name="connsiteX10609" fmla="*/ 847726 w 5984876"/>
                <a:gd name="connsiteY10609" fmla="*/ 1786732 h 2922588"/>
                <a:gd name="connsiteX10610" fmla="*/ 838194 w 5984876"/>
                <a:gd name="connsiteY10610" fmla="*/ 1809744 h 2922588"/>
                <a:gd name="connsiteX10611" fmla="*/ 837098 w 5984876"/>
                <a:gd name="connsiteY10611" fmla="*/ 1810198 h 2922588"/>
                <a:gd name="connsiteX10612" fmla="*/ 838201 w 5984876"/>
                <a:gd name="connsiteY10612" fmla="*/ 1812926 h 2922588"/>
                <a:gd name="connsiteX10613" fmla="*/ 828669 w 5984876"/>
                <a:gd name="connsiteY10613" fmla="*/ 1836499 h 2922588"/>
                <a:gd name="connsiteX10614" fmla="*/ 827715 w 5984876"/>
                <a:gd name="connsiteY10614" fmla="*/ 1836904 h 2922588"/>
                <a:gd name="connsiteX10615" fmla="*/ 828677 w 5984876"/>
                <a:gd name="connsiteY10615" fmla="*/ 1839119 h 2922588"/>
                <a:gd name="connsiteX10616" fmla="*/ 818680 w 5984876"/>
                <a:gd name="connsiteY10616" fmla="*/ 1862131 h 2922588"/>
                <a:gd name="connsiteX10617" fmla="*/ 814736 w 5984876"/>
                <a:gd name="connsiteY10617" fmla="*/ 1863688 h 2922588"/>
                <a:gd name="connsiteX10618" fmla="*/ 815976 w 5984876"/>
                <a:gd name="connsiteY10618" fmla="*/ 1866900 h 2922588"/>
                <a:gd name="connsiteX10619" fmla="*/ 806444 w 5984876"/>
                <a:gd name="connsiteY10619" fmla="*/ 1891596 h 2922588"/>
                <a:gd name="connsiteX10620" fmla="*/ 805349 w 5984876"/>
                <a:gd name="connsiteY10620" fmla="*/ 1892082 h 2922588"/>
                <a:gd name="connsiteX10621" fmla="*/ 806452 w 5984876"/>
                <a:gd name="connsiteY10621" fmla="*/ 1894682 h 2922588"/>
                <a:gd name="connsiteX10622" fmla="*/ 796688 w 5984876"/>
                <a:gd name="connsiteY10622" fmla="*/ 1917694 h 2922588"/>
                <a:gd name="connsiteX10623" fmla="*/ 794422 w 5984876"/>
                <a:gd name="connsiteY10623" fmla="*/ 1918610 h 2922588"/>
                <a:gd name="connsiteX10624" fmla="*/ 795338 w 5984876"/>
                <a:gd name="connsiteY10624" fmla="*/ 1920875 h 2922588"/>
                <a:gd name="connsiteX10625" fmla="*/ 785806 w 5984876"/>
                <a:gd name="connsiteY10625" fmla="*/ 1944449 h 2922588"/>
                <a:gd name="connsiteX10626" fmla="*/ 783770 w 5984876"/>
                <a:gd name="connsiteY10626" fmla="*/ 1945313 h 2922588"/>
                <a:gd name="connsiteX10627" fmla="*/ 785813 w 5984876"/>
                <a:gd name="connsiteY10627" fmla="*/ 1950244 h 2922588"/>
                <a:gd name="connsiteX10628" fmla="*/ 776281 w 5984876"/>
                <a:gd name="connsiteY10628" fmla="*/ 1973256 h 2922588"/>
                <a:gd name="connsiteX10629" fmla="*/ 774883 w 5984876"/>
                <a:gd name="connsiteY10629" fmla="*/ 1973836 h 2922588"/>
                <a:gd name="connsiteX10630" fmla="*/ 776289 w 5984876"/>
                <a:gd name="connsiteY10630" fmla="*/ 1977231 h 2922588"/>
                <a:gd name="connsiteX10631" fmla="*/ 766756 w 5984876"/>
                <a:gd name="connsiteY10631" fmla="*/ 2000243 h 2922588"/>
                <a:gd name="connsiteX10632" fmla="*/ 764796 w 5984876"/>
                <a:gd name="connsiteY10632" fmla="*/ 2001055 h 2922588"/>
                <a:gd name="connsiteX10633" fmla="*/ 766764 w 5984876"/>
                <a:gd name="connsiteY10633" fmla="*/ 2005806 h 2922588"/>
                <a:gd name="connsiteX10634" fmla="*/ 757971 w 5984876"/>
                <a:gd name="connsiteY10634" fmla="*/ 2027034 h 2922588"/>
                <a:gd name="connsiteX10635" fmla="*/ 760414 w 5984876"/>
                <a:gd name="connsiteY10635" fmla="*/ 2032794 h 2922588"/>
                <a:gd name="connsiteX10636" fmla="*/ 750650 w 5984876"/>
                <a:gd name="connsiteY10636" fmla="*/ 2055806 h 2922588"/>
                <a:gd name="connsiteX10637" fmla="*/ 748840 w 5984876"/>
                <a:gd name="connsiteY10637" fmla="*/ 2056538 h 2922588"/>
                <a:gd name="connsiteX10638" fmla="*/ 750890 w 5984876"/>
                <a:gd name="connsiteY10638" fmla="*/ 2061369 h 2922588"/>
                <a:gd name="connsiteX10639" fmla="*/ 741175 w 5984876"/>
                <a:gd name="connsiteY10639" fmla="*/ 2084264 h 2922588"/>
                <a:gd name="connsiteX10640" fmla="*/ 742952 w 5984876"/>
                <a:gd name="connsiteY10640" fmla="*/ 2088356 h 2922588"/>
                <a:gd name="connsiteX10641" fmla="*/ 732955 w 5984876"/>
                <a:gd name="connsiteY10641" fmla="*/ 2111368 h 2922588"/>
                <a:gd name="connsiteX10642" fmla="*/ 731380 w 5984876"/>
                <a:gd name="connsiteY10642" fmla="*/ 2111990 h 2922588"/>
                <a:gd name="connsiteX10643" fmla="*/ 733427 w 5984876"/>
                <a:gd name="connsiteY10643" fmla="*/ 2116931 h 2922588"/>
                <a:gd name="connsiteX10644" fmla="*/ 724005 w 5984876"/>
                <a:gd name="connsiteY10644" fmla="*/ 2139678 h 2922588"/>
                <a:gd name="connsiteX10645" fmla="*/ 727076 w 5984876"/>
                <a:gd name="connsiteY10645" fmla="*/ 2147094 h 2922588"/>
                <a:gd name="connsiteX10646" fmla="*/ 717544 w 5984876"/>
                <a:gd name="connsiteY10646" fmla="*/ 2170106 h 2922588"/>
                <a:gd name="connsiteX10647" fmla="*/ 716706 w 5984876"/>
                <a:gd name="connsiteY10647" fmla="*/ 2170453 h 2922588"/>
                <a:gd name="connsiteX10648" fmla="*/ 717551 w 5984876"/>
                <a:gd name="connsiteY10648" fmla="*/ 2172494 h 2922588"/>
                <a:gd name="connsiteX10649" fmla="*/ 708093 w 5984876"/>
                <a:gd name="connsiteY10649" fmla="*/ 2195328 h 2922588"/>
                <a:gd name="connsiteX10650" fmla="*/ 711202 w 5984876"/>
                <a:gd name="connsiteY10650" fmla="*/ 2202656 h 2922588"/>
                <a:gd name="connsiteX10651" fmla="*/ 701833 w 5984876"/>
                <a:gd name="connsiteY10651" fmla="*/ 2224736 h 2922588"/>
                <a:gd name="connsiteX10652" fmla="*/ 704853 w 5984876"/>
                <a:gd name="connsiteY10652" fmla="*/ 2232025 h 2922588"/>
                <a:gd name="connsiteX10653" fmla="*/ 695088 w 5984876"/>
                <a:gd name="connsiteY10653" fmla="*/ 2255598 h 2922588"/>
                <a:gd name="connsiteX10654" fmla="*/ 694598 w 5984876"/>
                <a:gd name="connsiteY10654" fmla="*/ 2255801 h 2922588"/>
                <a:gd name="connsiteX10655" fmla="*/ 696914 w 5984876"/>
                <a:gd name="connsiteY10655" fmla="*/ 2261394 h 2922588"/>
                <a:gd name="connsiteX10656" fmla="*/ 687692 w 5984876"/>
                <a:gd name="connsiteY10656" fmla="*/ 2283659 h 2922588"/>
                <a:gd name="connsiteX10657" fmla="*/ 690564 w 5984876"/>
                <a:gd name="connsiteY10657" fmla="*/ 2290763 h 2922588"/>
                <a:gd name="connsiteX10658" fmla="*/ 681802 w 5984876"/>
                <a:gd name="connsiteY10658" fmla="*/ 2312435 h 2922588"/>
                <a:gd name="connsiteX10659" fmla="*/ 684214 w 5984876"/>
                <a:gd name="connsiteY10659" fmla="*/ 2318545 h 2922588"/>
                <a:gd name="connsiteX10660" fmla="*/ 675338 w 5984876"/>
                <a:gd name="connsiteY10660" fmla="*/ 2341020 h 2922588"/>
                <a:gd name="connsiteX10661" fmla="*/ 677864 w 5984876"/>
                <a:gd name="connsiteY10661" fmla="*/ 2347119 h 2922588"/>
                <a:gd name="connsiteX10662" fmla="*/ 670359 w 5984876"/>
                <a:gd name="connsiteY10662" fmla="*/ 2365239 h 2922588"/>
                <a:gd name="connsiteX10663" fmla="*/ 674689 w 5984876"/>
                <a:gd name="connsiteY10663" fmla="*/ 2375694 h 2922588"/>
                <a:gd name="connsiteX10664" fmla="*/ 665267 w 5984876"/>
                <a:gd name="connsiteY10664" fmla="*/ 2398441 h 2922588"/>
                <a:gd name="connsiteX10665" fmla="*/ 668339 w 5984876"/>
                <a:gd name="connsiteY10665" fmla="*/ 2405857 h 2922588"/>
                <a:gd name="connsiteX10666" fmla="*/ 660834 w 5984876"/>
                <a:gd name="connsiteY10666" fmla="*/ 2423977 h 2922588"/>
                <a:gd name="connsiteX10667" fmla="*/ 665164 w 5984876"/>
                <a:gd name="connsiteY10667" fmla="*/ 2434432 h 2922588"/>
                <a:gd name="connsiteX10668" fmla="*/ 655633 w 5984876"/>
                <a:gd name="connsiteY10668" fmla="*/ 2457444 h 2922588"/>
                <a:gd name="connsiteX10669" fmla="*/ 655330 w 5984876"/>
                <a:gd name="connsiteY10669" fmla="*/ 2457569 h 2922588"/>
                <a:gd name="connsiteX10670" fmla="*/ 658814 w 5984876"/>
                <a:gd name="connsiteY10670" fmla="*/ 2466182 h 2922588"/>
                <a:gd name="connsiteX10671" fmla="*/ 651336 w 5984876"/>
                <a:gd name="connsiteY10671" fmla="*/ 2484666 h 2922588"/>
                <a:gd name="connsiteX10672" fmla="*/ 655639 w 5984876"/>
                <a:gd name="connsiteY10672" fmla="*/ 2495550 h 2922588"/>
                <a:gd name="connsiteX10673" fmla="*/ 647772 w 5984876"/>
                <a:gd name="connsiteY10673" fmla="*/ 2515447 h 2922588"/>
                <a:gd name="connsiteX10674" fmla="*/ 652464 w 5984876"/>
                <a:gd name="connsiteY10674" fmla="*/ 2526506 h 2922588"/>
                <a:gd name="connsiteX10675" fmla="*/ 644593 w 5984876"/>
                <a:gd name="connsiteY10675" fmla="*/ 2545055 h 2922588"/>
                <a:gd name="connsiteX10676" fmla="*/ 649288 w 5984876"/>
                <a:gd name="connsiteY10676" fmla="*/ 2555875 h 2922588"/>
                <a:gd name="connsiteX10677" fmla="*/ 640534 w 5984876"/>
                <a:gd name="connsiteY10677" fmla="*/ 2576050 h 2922588"/>
                <a:gd name="connsiteX10678" fmla="*/ 644527 w 5984876"/>
                <a:gd name="connsiteY10678" fmla="*/ 2585244 h 2922588"/>
                <a:gd name="connsiteX10679" fmla="*/ 636506 w 5984876"/>
                <a:gd name="connsiteY10679" fmla="*/ 2603708 h 2922588"/>
                <a:gd name="connsiteX10680" fmla="*/ 641351 w 5984876"/>
                <a:gd name="connsiteY10680" fmla="*/ 2615406 h 2922588"/>
                <a:gd name="connsiteX10681" fmla="*/ 633846 w 5984876"/>
                <a:gd name="connsiteY10681" fmla="*/ 2633526 h 2922588"/>
                <a:gd name="connsiteX10682" fmla="*/ 638176 w 5984876"/>
                <a:gd name="connsiteY10682" fmla="*/ 2643981 h 2922588"/>
                <a:gd name="connsiteX10683" fmla="*/ 629684 w 5984876"/>
                <a:gd name="connsiteY10683" fmla="*/ 2664482 h 2922588"/>
                <a:gd name="connsiteX10684" fmla="*/ 635001 w 5984876"/>
                <a:gd name="connsiteY10684" fmla="*/ 2677319 h 2922588"/>
                <a:gd name="connsiteX10685" fmla="*/ 627385 w 5984876"/>
                <a:gd name="connsiteY10685" fmla="*/ 2695705 h 2922588"/>
                <a:gd name="connsiteX10686" fmla="*/ 631826 w 5984876"/>
                <a:gd name="connsiteY10686" fmla="*/ 2706688 h 2922588"/>
                <a:gd name="connsiteX10687" fmla="*/ 625817 w 5984876"/>
                <a:gd name="connsiteY10687" fmla="*/ 2721549 h 2922588"/>
                <a:gd name="connsiteX10688" fmla="*/ 631826 w 5984876"/>
                <a:gd name="connsiteY10688" fmla="*/ 2736056 h 2922588"/>
                <a:gd name="connsiteX10689" fmla="*/ 623998 w 5984876"/>
                <a:gd name="connsiteY10689" fmla="*/ 2754956 h 2922588"/>
                <a:gd name="connsiteX10690" fmla="*/ 628651 w 5984876"/>
                <a:gd name="connsiteY10690" fmla="*/ 2767012 h 2922588"/>
                <a:gd name="connsiteX10691" fmla="*/ 622466 w 5984876"/>
                <a:gd name="connsiteY10691" fmla="*/ 2783037 h 2922588"/>
                <a:gd name="connsiteX10692" fmla="*/ 628651 w 5984876"/>
                <a:gd name="connsiteY10692" fmla="*/ 2797969 h 2922588"/>
                <a:gd name="connsiteX10693" fmla="*/ 622404 w 5984876"/>
                <a:gd name="connsiteY10693" fmla="*/ 2813050 h 2922588"/>
                <a:gd name="connsiteX10694" fmla="*/ 628651 w 5984876"/>
                <a:gd name="connsiteY10694" fmla="*/ 2828131 h 2922588"/>
                <a:gd name="connsiteX10695" fmla="*/ 622076 w 5984876"/>
                <a:gd name="connsiteY10695" fmla="*/ 2844006 h 2922588"/>
                <a:gd name="connsiteX10696" fmla="*/ 628651 w 5984876"/>
                <a:gd name="connsiteY10696" fmla="*/ 2859881 h 2922588"/>
                <a:gd name="connsiteX10697" fmla="*/ 622404 w 5984876"/>
                <a:gd name="connsiteY10697" fmla="*/ 2874963 h 2922588"/>
                <a:gd name="connsiteX10698" fmla="*/ 628651 w 5984876"/>
                <a:gd name="connsiteY10698" fmla="*/ 2890044 h 2922588"/>
                <a:gd name="connsiteX10699" fmla="*/ 596107 w 5984876"/>
                <a:gd name="connsiteY10699" fmla="*/ 2922588 h 2922588"/>
                <a:gd name="connsiteX10700" fmla="*/ 563563 w 5984876"/>
                <a:gd name="connsiteY10700" fmla="*/ 2890044 h 2922588"/>
                <a:gd name="connsiteX10701" fmla="*/ 569810 w 5984876"/>
                <a:gd name="connsiteY10701" fmla="*/ 2874963 h 2922588"/>
                <a:gd name="connsiteX10702" fmla="*/ 563563 w 5984876"/>
                <a:gd name="connsiteY10702" fmla="*/ 2859881 h 2922588"/>
                <a:gd name="connsiteX10703" fmla="*/ 570139 w 5984876"/>
                <a:gd name="connsiteY10703" fmla="*/ 2844006 h 2922588"/>
                <a:gd name="connsiteX10704" fmla="*/ 563563 w 5984876"/>
                <a:gd name="connsiteY10704" fmla="*/ 2828131 h 2922588"/>
                <a:gd name="connsiteX10705" fmla="*/ 569810 w 5984876"/>
                <a:gd name="connsiteY10705" fmla="*/ 2813050 h 2922588"/>
                <a:gd name="connsiteX10706" fmla="*/ 563563 w 5984876"/>
                <a:gd name="connsiteY10706" fmla="*/ 2797969 h 2922588"/>
                <a:gd name="connsiteX10707" fmla="*/ 569748 w 5984876"/>
                <a:gd name="connsiteY10707" fmla="*/ 2783036 h 2922588"/>
                <a:gd name="connsiteX10708" fmla="*/ 563563 w 5984876"/>
                <a:gd name="connsiteY10708" fmla="*/ 2767012 h 2922588"/>
                <a:gd name="connsiteX10709" fmla="*/ 571279 w 5984876"/>
                <a:gd name="connsiteY10709" fmla="*/ 2747020 h 2922588"/>
                <a:gd name="connsiteX10710" fmla="*/ 566738 w 5984876"/>
                <a:gd name="connsiteY10710" fmla="*/ 2736056 h 2922588"/>
                <a:gd name="connsiteX10711" fmla="*/ 572747 w 5984876"/>
                <a:gd name="connsiteY10711" fmla="*/ 2721549 h 2922588"/>
                <a:gd name="connsiteX10712" fmla="*/ 566738 w 5984876"/>
                <a:gd name="connsiteY10712" fmla="*/ 2706688 h 2922588"/>
                <a:gd name="connsiteX10713" fmla="*/ 574316 w 5984876"/>
                <a:gd name="connsiteY10713" fmla="*/ 2687948 h 2922588"/>
                <a:gd name="connsiteX10714" fmla="*/ 569913 w 5984876"/>
                <a:gd name="connsiteY10714" fmla="*/ 2677319 h 2922588"/>
                <a:gd name="connsiteX10715" fmla="*/ 578405 w 5984876"/>
                <a:gd name="connsiteY10715" fmla="*/ 2656817 h 2922588"/>
                <a:gd name="connsiteX10716" fmla="*/ 573088 w 5984876"/>
                <a:gd name="connsiteY10716" fmla="*/ 2643981 h 2922588"/>
                <a:gd name="connsiteX10717" fmla="*/ 580593 w 5984876"/>
                <a:gd name="connsiteY10717" fmla="*/ 2625861 h 2922588"/>
                <a:gd name="connsiteX10718" fmla="*/ 576263 w 5984876"/>
                <a:gd name="connsiteY10718" fmla="*/ 2615406 h 2922588"/>
                <a:gd name="connsiteX10719" fmla="*/ 582659 w 5984876"/>
                <a:gd name="connsiteY10719" fmla="*/ 2599966 h 2922588"/>
                <a:gd name="connsiteX10720" fmla="*/ 576263 w 5984876"/>
                <a:gd name="connsiteY10720" fmla="*/ 2585244 h 2922588"/>
                <a:gd name="connsiteX10721" fmla="*/ 584227 w 5984876"/>
                <a:gd name="connsiteY10721" fmla="*/ 2566911 h 2922588"/>
                <a:gd name="connsiteX10722" fmla="*/ 579438 w 5984876"/>
                <a:gd name="connsiteY10722" fmla="*/ 2555875 h 2922588"/>
                <a:gd name="connsiteX10723" fmla="*/ 588949 w 5984876"/>
                <a:gd name="connsiteY10723" fmla="*/ 2533956 h 2922588"/>
                <a:gd name="connsiteX10724" fmla="*/ 585788 w 5984876"/>
                <a:gd name="connsiteY10724" fmla="*/ 2526506 h 2922588"/>
                <a:gd name="connsiteX10725" fmla="*/ 593768 w 5984876"/>
                <a:gd name="connsiteY10725" fmla="*/ 2507701 h 2922588"/>
                <a:gd name="connsiteX10726" fmla="*/ 588963 w 5984876"/>
                <a:gd name="connsiteY10726" fmla="*/ 2495550 h 2922588"/>
                <a:gd name="connsiteX10727" fmla="*/ 596405 w 5984876"/>
                <a:gd name="connsiteY10727" fmla="*/ 2476728 h 2922588"/>
                <a:gd name="connsiteX10728" fmla="*/ 592138 w 5984876"/>
                <a:gd name="connsiteY10728" fmla="*/ 2466182 h 2922588"/>
                <a:gd name="connsiteX10729" fmla="*/ 601903 w 5984876"/>
                <a:gd name="connsiteY10729" fmla="*/ 2442047 h 2922588"/>
                <a:gd name="connsiteX10730" fmla="*/ 603032 w 5984876"/>
                <a:gd name="connsiteY10730" fmla="*/ 2441568 h 2922588"/>
                <a:gd name="connsiteX10731" fmla="*/ 600076 w 5984876"/>
                <a:gd name="connsiteY10731" fmla="*/ 2434432 h 2922588"/>
                <a:gd name="connsiteX10732" fmla="*/ 607581 w 5984876"/>
                <a:gd name="connsiteY10732" fmla="*/ 2416312 h 2922588"/>
                <a:gd name="connsiteX10733" fmla="*/ 603251 w 5984876"/>
                <a:gd name="connsiteY10733" fmla="*/ 2405857 h 2922588"/>
                <a:gd name="connsiteX10734" fmla="*/ 612673 w 5984876"/>
                <a:gd name="connsiteY10734" fmla="*/ 2383110 h 2922588"/>
                <a:gd name="connsiteX10735" fmla="*/ 609601 w 5984876"/>
                <a:gd name="connsiteY10735" fmla="*/ 2375694 h 2922588"/>
                <a:gd name="connsiteX10736" fmla="*/ 617107 w 5984876"/>
                <a:gd name="connsiteY10736" fmla="*/ 2357574 h 2922588"/>
                <a:gd name="connsiteX10737" fmla="*/ 612776 w 5984876"/>
                <a:gd name="connsiteY10737" fmla="*/ 2347119 h 2922588"/>
                <a:gd name="connsiteX10738" fmla="*/ 621804 w 5984876"/>
                <a:gd name="connsiteY10738" fmla="*/ 2325324 h 2922588"/>
                <a:gd name="connsiteX10739" fmla="*/ 619127 w 5984876"/>
                <a:gd name="connsiteY10739" fmla="*/ 2318545 h 2922588"/>
                <a:gd name="connsiteX10740" fmla="*/ 627814 w 5984876"/>
                <a:gd name="connsiteY10740" fmla="*/ 2296546 h 2922588"/>
                <a:gd name="connsiteX10741" fmla="*/ 625476 w 5984876"/>
                <a:gd name="connsiteY10741" fmla="*/ 2290763 h 2922588"/>
                <a:gd name="connsiteX10742" fmla="*/ 634622 w 5984876"/>
                <a:gd name="connsiteY10742" fmla="*/ 2268144 h 2922588"/>
                <a:gd name="connsiteX10743" fmla="*/ 631826 w 5984876"/>
                <a:gd name="connsiteY10743" fmla="*/ 2261394 h 2922588"/>
                <a:gd name="connsiteX10744" fmla="*/ 641084 w 5984876"/>
                <a:gd name="connsiteY10744" fmla="*/ 2239044 h 2922588"/>
                <a:gd name="connsiteX10745" fmla="*/ 638176 w 5984876"/>
                <a:gd name="connsiteY10745" fmla="*/ 2232025 h 2922588"/>
                <a:gd name="connsiteX10746" fmla="*/ 647469 w 5984876"/>
                <a:gd name="connsiteY10746" fmla="*/ 2209591 h 2922588"/>
                <a:gd name="connsiteX10747" fmla="*/ 644527 w 5984876"/>
                <a:gd name="connsiteY10747" fmla="*/ 2202656 h 2922588"/>
                <a:gd name="connsiteX10748" fmla="*/ 654291 w 5984876"/>
                <a:gd name="connsiteY10748" fmla="*/ 2179644 h 2922588"/>
                <a:gd name="connsiteX10749" fmla="*/ 655262 w 5984876"/>
                <a:gd name="connsiteY10749" fmla="*/ 2179251 h 2922588"/>
                <a:gd name="connsiteX10750" fmla="*/ 652463 w 5984876"/>
                <a:gd name="connsiteY10750" fmla="*/ 2172494 h 2922588"/>
                <a:gd name="connsiteX10751" fmla="*/ 661995 w 5984876"/>
                <a:gd name="connsiteY10751" fmla="*/ 2149482 h 2922588"/>
                <a:gd name="connsiteX10752" fmla="*/ 662834 w 5984876"/>
                <a:gd name="connsiteY10752" fmla="*/ 2149134 h 2922588"/>
                <a:gd name="connsiteX10753" fmla="*/ 661989 w 5984876"/>
                <a:gd name="connsiteY10753" fmla="*/ 2147094 h 2922588"/>
                <a:gd name="connsiteX10754" fmla="*/ 671410 w 5984876"/>
                <a:gd name="connsiteY10754" fmla="*/ 2124347 h 2922588"/>
                <a:gd name="connsiteX10755" fmla="*/ 668339 w 5984876"/>
                <a:gd name="connsiteY10755" fmla="*/ 2116931 h 2922588"/>
                <a:gd name="connsiteX10756" fmla="*/ 677497 w 5984876"/>
                <a:gd name="connsiteY10756" fmla="*/ 2094820 h 2922588"/>
                <a:gd name="connsiteX10757" fmla="*/ 674688 w 5984876"/>
                <a:gd name="connsiteY10757" fmla="*/ 2088356 h 2922588"/>
                <a:gd name="connsiteX10758" fmla="*/ 684685 w 5984876"/>
                <a:gd name="connsiteY10758" fmla="*/ 2065344 h 2922588"/>
                <a:gd name="connsiteX10759" fmla="*/ 685726 w 5984876"/>
                <a:gd name="connsiteY10759" fmla="*/ 2064933 h 2922588"/>
                <a:gd name="connsiteX10760" fmla="*/ 684213 w 5984876"/>
                <a:gd name="connsiteY10760" fmla="*/ 2061369 h 2922588"/>
                <a:gd name="connsiteX10761" fmla="*/ 693978 w 5984876"/>
                <a:gd name="connsiteY10761" fmla="*/ 2038357 h 2922588"/>
                <a:gd name="connsiteX10762" fmla="*/ 695788 w 5984876"/>
                <a:gd name="connsiteY10762" fmla="*/ 2037625 h 2922588"/>
                <a:gd name="connsiteX10763" fmla="*/ 693738 w 5984876"/>
                <a:gd name="connsiteY10763" fmla="*/ 2032794 h 2922588"/>
                <a:gd name="connsiteX10764" fmla="*/ 703412 w 5984876"/>
                <a:gd name="connsiteY10764" fmla="*/ 2009997 h 2922588"/>
                <a:gd name="connsiteX10765" fmla="*/ 701675 w 5984876"/>
                <a:gd name="connsiteY10765" fmla="*/ 2005806 h 2922588"/>
                <a:gd name="connsiteX10766" fmla="*/ 711207 w 5984876"/>
                <a:gd name="connsiteY10766" fmla="*/ 1982794 h 2922588"/>
                <a:gd name="connsiteX10767" fmla="*/ 713168 w 5984876"/>
                <a:gd name="connsiteY10767" fmla="*/ 1981981 h 2922588"/>
                <a:gd name="connsiteX10768" fmla="*/ 711201 w 5984876"/>
                <a:gd name="connsiteY10768" fmla="*/ 1977231 h 2922588"/>
                <a:gd name="connsiteX10769" fmla="*/ 720733 w 5984876"/>
                <a:gd name="connsiteY10769" fmla="*/ 1954219 h 2922588"/>
                <a:gd name="connsiteX10770" fmla="*/ 722131 w 5984876"/>
                <a:gd name="connsiteY10770" fmla="*/ 1953640 h 2922588"/>
                <a:gd name="connsiteX10771" fmla="*/ 720725 w 5984876"/>
                <a:gd name="connsiteY10771" fmla="*/ 1950244 h 2922588"/>
                <a:gd name="connsiteX10772" fmla="*/ 730257 w 5984876"/>
                <a:gd name="connsiteY10772" fmla="*/ 1927232 h 2922588"/>
                <a:gd name="connsiteX10773" fmla="*/ 732453 w 5984876"/>
                <a:gd name="connsiteY10773" fmla="*/ 1926322 h 2922588"/>
                <a:gd name="connsiteX10774" fmla="*/ 730250 w 5984876"/>
                <a:gd name="connsiteY10774" fmla="*/ 1920875 h 2922588"/>
                <a:gd name="connsiteX10775" fmla="*/ 739782 w 5984876"/>
                <a:gd name="connsiteY10775" fmla="*/ 1897301 h 2922588"/>
                <a:gd name="connsiteX10776" fmla="*/ 740719 w 5984876"/>
                <a:gd name="connsiteY10776" fmla="*/ 1896904 h 2922588"/>
                <a:gd name="connsiteX10777" fmla="*/ 739776 w 5984876"/>
                <a:gd name="connsiteY10777" fmla="*/ 1894682 h 2922588"/>
                <a:gd name="connsiteX10778" fmla="*/ 749541 w 5984876"/>
                <a:gd name="connsiteY10778" fmla="*/ 1871670 h 2922588"/>
                <a:gd name="connsiteX10779" fmla="*/ 752299 w 5984876"/>
                <a:gd name="connsiteY10779" fmla="*/ 1870554 h 2922588"/>
                <a:gd name="connsiteX10780" fmla="*/ 750888 w 5984876"/>
                <a:gd name="connsiteY10780" fmla="*/ 1866900 h 2922588"/>
                <a:gd name="connsiteX10781" fmla="*/ 760420 w 5984876"/>
                <a:gd name="connsiteY10781" fmla="*/ 1842204 h 2922588"/>
                <a:gd name="connsiteX10782" fmla="*/ 761538 w 5984876"/>
                <a:gd name="connsiteY10782" fmla="*/ 1841707 h 2922588"/>
                <a:gd name="connsiteX10783" fmla="*/ 760413 w 5984876"/>
                <a:gd name="connsiteY10783" fmla="*/ 1839119 h 2922588"/>
                <a:gd name="connsiteX10784" fmla="*/ 770410 w 5984876"/>
                <a:gd name="connsiteY10784" fmla="*/ 1816107 h 2922588"/>
                <a:gd name="connsiteX10785" fmla="*/ 773850 w 5984876"/>
                <a:gd name="connsiteY10785" fmla="*/ 1814748 h 2922588"/>
                <a:gd name="connsiteX10786" fmla="*/ 773114 w 5984876"/>
                <a:gd name="connsiteY10786" fmla="*/ 1812926 h 2922588"/>
                <a:gd name="connsiteX10787" fmla="*/ 782646 w 5984876"/>
                <a:gd name="connsiteY10787" fmla="*/ 1789352 h 2922588"/>
                <a:gd name="connsiteX10788" fmla="*/ 783563 w 5984876"/>
                <a:gd name="connsiteY10788" fmla="*/ 1788963 h 2922588"/>
                <a:gd name="connsiteX10789" fmla="*/ 782639 w 5984876"/>
                <a:gd name="connsiteY10789" fmla="*/ 1786732 h 2922588"/>
                <a:gd name="connsiteX10790" fmla="*/ 792171 w 5984876"/>
                <a:gd name="connsiteY10790" fmla="*/ 1763720 h 2922588"/>
                <a:gd name="connsiteX10791" fmla="*/ 796513 w 5984876"/>
                <a:gd name="connsiteY10791" fmla="*/ 1761921 h 2922588"/>
                <a:gd name="connsiteX10792" fmla="*/ 795339 w 5984876"/>
                <a:gd name="connsiteY10792" fmla="*/ 1758950 h 2922588"/>
                <a:gd name="connsiteX10793" fmla="*/ 805102 w 5984876"/>
                <a:gd name="connsiteY10793" fmla="*/ 1734254 h 2922588"/>
                <a:gd name="connsiteX10794" fmla="*/ 807329 w 5984876"/>
                <a:gd name="connsiteY10794" fmla="*/ 1733288 h 2922588"/>
                <a:gd name="connsiteX10795" fmla="*/ 806451 w 5984876"/>
                <a:gd name="connsiteY10795" fmla="*/ 1731169 h 2922588"/>
                <a:gd name="connsiteX10796" fmla="*/ 815983 w 5984876"/>
                <a:gd name="connsiteY10796" fmla="*/ 1708157 h 2922588"/>
                <a:gd name="connsiteX10797" fmla="*/ 819798 w 5984876"/>
                <a:gd name="connsiteY10797" fmla="*/ 1706576 h 2922588"/>
                <a:gd name="connsiteX10798" fmla="*/ 819151 w 5984876"/>
                <a:gd name="connsiteY10798" fmla="*/ 1704975 h 2922588"/>
                <a:gd name="connsiteX10799" fmla="*/ 828683 w 5984876"/>
                <a:gd name="connsiteY10799" fmla="*/ 1681401 h 2922588"/>
                <a:gd name="connsiteX10800" fmla="*/ 832301 w 5984876"/>
                <a:gd name="connsiteY10800" fmla="*/ 1679866 h 2922588"/>
                <a:gd name="connsiteX10801" fmla="*/ 831851 w 5984876"/>
                <a:gd name="connsiteY10801" fmla="*/ 1678781 h 2922588"/>
                <a:gd name="connsiteX10802" fmla="*/ 841383 w 5984876"/>
                <a:gd name="connsiteY10802" fmla="*/ 1655769 h 2922588"/>
                <a:gd name="connsiteX10803" fmla="*/ 842547 w 5984876"/>
                <a:gd name="connsiteY10803" fmla="*/ 1655286 h 2922588"/>
                <a:gd name="connsiteX10804" fmla="*/ 841376 w 5984876"/>
                <a:gd name="connsiteY10804" fmla="*/ 1652588 h 2922588"/>
                <a:gd name="connsiteX10805" fmla="*/ 851605 w 5984876"/>
                <a:gd name="connsiteY10805" fmla="*/ 1629014 h 2922588"/>
                <a:gd name="connsiteX10806" fmla="*/ 856025 w 5984876"/>
                <a:gd name="connsiteY10806" fmla="*/ 1627267 h 2922588"/>
                <a:gd name="connsiteX10807" fmla="*/ 855663 w 5984876"/>
                <a:gd name="connsiteY10807" fmla="*/ 1626394 h 2922588"/>
                <a:gd name="connsiteX10808" fmla="*/ 865195 w 5984876"/>
                <a:gd name="connsiteY10808" fmla="*/ 1603382 h 2922588"/>
                <a:gd name="connsiteX10809" fmla="*/ 869010 w 5984876"/>
                <a:gd name="connsiteY10809" fmla="*/ 1601801 h 2922588"/>
                <a:gd name="connsiteX10810" fmla="*/ 868363 w 5984876"/>
                <a:gd name="connsiteY10810" fmla="*/ 1600200 h 2922588"/>
                <a:gd name="connsiteX10811" fmla="*/ 877895 w 5984876"/>
                <a:gd name="connsiteY10811" fmla="*/ 1576626 h 2922588"/>
                <a:gd name="connsiteX10812" fmla="*/ 881211 w 5984876"/>
                <a:gd name="connsiteY10812" fmla="*/ 1575219 h 2922588"/>
                <a:gd name="connsiteX10813" fmla="*/ 890595 w 5984876"/>
                <a:gd name="connsiteY10813" fmla="*/ 1551460 h 2922588"/>
                <a:gd name="connsiteX10814" fmla="*/ 894220 w 5984876"/>
                <a:gd name="connsiteY10814" fmla="*/ 1549885 h 2922588"/>
                <a:gd name="connsiteX10815" fmla="*/ 903527 w 5984876"/>
                <a:gd name="connsiteY10815" fmla="*/ 1527414 h 2922588"/>
                <a:gd name="connsiteX10816" fmla="*/ 911509 w 5984876"/>
                <a:gd name="connsiteY10816" fmla="*/ 1524108 h 2922588"/>
                <a:gd name="connsiteX10817" fmla="*/ 920757 w 5984876"/>
                <a:gd name="connsiteY10817" fmla="*/ 1501782 h 2922588"/>
                <a:gd name="connsiteX10818" fmla="*/ 924305 w 5984876"/>
                <a:gd name="connsiteY10818" fmla="*/ 1500312 h 2922588"/>
                <a:gd name="connsiteX10819" fmla="*/ 923925 w 5984876"/>
                <a:gd name="connsiteY10819" fmla="*/ 1499394 h 2922588"/>
                <a:gd name="connsiteX10820" fmla="*/ 933457 w 5984876"/>
                <a:gd name="connsiteY10820" fmla="*/ 1476382 h 2922588"/>
                <a:gd name="connsiteX10821" fmla="*/ 936881 w 5984876"/>
                <a:gd name="connsiteY10821" fmla="*/ 1474963 h 2922588"/>
                <a:gd name="connsiteX10822" fmla="*/ 946157 w 5984876"/>
                <a:gd name="connsiteY10822" fmla="*/ 1452570 h 2922588"/>
                <a:gd name="connsiteX10823" fmla="*/ 952623 w 5984876"/>
                <a:gd name="connsiteY10823" fmla="*/ 1449891 h 2922588"/>
                <a:gd name="connsiteX10824" fmla="*/ 962264 w 5984876"/>
                <a:gd name="connsiteY10824" fmla="*/ 1427170 h 2922588"/>
                <a:gd name="connsiteX10825" fmla="*/ 967550 w 5984876"/>
                <a:gd name="connsiteY10825" fmla="*/ 1425033 h 2922588"/>
                <a:gd name="connsiteX10826" fmla="*/ 966788 w 5984876"/>
                <a:gd name="connsiteY10826" fmla="*/ 1423194 h 2922588"/>
                <a:gd name="connsiteX10827" fmla="*/ 976320 w 5984876"/>
                <a:gd name="connsiteY10827" fmla="*/ 1400182 h 2922588"/>
                <a:gd name="connsiteX10828" fmla="*/ 984370 w 5984876"/>
                <a:gd name="connsiteY10828" fmla="*/ 1396847 h 2922588"/>
                <a:gd name="connsiteX10829" fmla="*/ 992195 w 5984876"/>
                <a:gd name="connsiteY10829" fmla="*/ 1377957 h 2922588"/>
                <a:gd name="connsiteX10830" fmla="*/ 996324 w 5984876"/>
                <a:gd name="connsiteY10830" fmla="*/ 1376246 h 2922588"/>
                <a:gd name="connsiteX10831" fmla="*/ 995363 w 5984876"/>
                <a:gd name="connsiteY10831" fmla="*/ 1373981 h 2922588"/>
                <a:gd name="connsiteX10832" fmla="*/ 1005127 w 5984876"/>
                <a:gd name="connsiteY10832" fmla="*/ 1350969 h 2922588"/>
                <a:gd name="connsiteX10833" fmla="*/ 1014765 w 5984876"/>
                <a:gd name="connsiteY10833" fmla="*/ 1347072 h 2922588"/>
                <a:gd name="connsiteX10834" fmla="*/ 1022357 w 5984876"/>
                <a:gd name="connsiteY10834" fmla="*/ 1328744 h 2922588"/>
                <a:gd name="connsiteX10835" fmla="*/ 1029175 w 5984876"/>
                <a:gd name="connsiteY10835" fmla="*/ 1325919 h 2922588"/>
                <a:gd name="connsiteX10836" fmla="*/ 1038232 w 5984876"/>
                <a:gd name="connsiteY10836" fmla="*/ 1302454 h 2922588"/>
                <a:gd name="connsiteX10837" fmla="*/ 1046052 w 5984876"/>
                <a:gd name="connsiteY10837" fmla="*/ 1298978 h 2922588"/>
                <a:gd name="connsiteX10838" fmla="*/ 1054107 w 5984876"/>
                <a:gd name="connsiteY10838" fmla="*/ 1279532 h 2922588"/>
                <a:gd name="connsiteX10839" fmla="*/ 1057966 w 5984876"/>
                <a:gd name="connsiteY10839" fmla="*/ 1277933 h 2922588"/>
                <a:gd name="connsiteX10840" fmla="*/ 1067504 w 5984876"/>
                <a:gd name="connsiteY10840" fmla="*/ 1255951 h 2922588"/>
                <a:gd name="connsiteX10841" fmla="*/ 1076530 w 5984876"/>
                <a:gd name="connsiteY10841" fmla="*/ 1252383 h 2922588"/>
                <a:gd name="connsiteX10842" fmla="*/ 1084735 w 5984876"/>
                <a:gd name="connsiteY10842" fmla="*/ 1233495 h 2922588"/>
                <a:gd name="connsiteX10843" fmla="*/ 1095948 w 5984876"/>
                <a:gd name="connsiteY10843" fmla="*/ 1229066 h 2922588"/>
                <a:gd name="connsiteX10844" fmla="*/ 1103320 w 5984876"/>
                <a:gd name="connsiteY10844" fmla="*/ 1211270 h 2922588"/>
                <a:gd name="connsiteX10845" fmla="*/ 1109779 w 5984876"/>
                <a:gd name="connsiteY10845" fmla="*/ 1208594 h 2922588"/>
                <a:gd name="connsiteX10846" fmla="*/ 1119427 w 5984876"/>
                <a:gd name="connsiteY10846" fmla="*/ 1184747 h 2922588"/>
                <a:gd name="connsiteX10847" fmla="*/ 1128927 w 5984876"/>
                <a:gd name="connsiteY10847" fmla="*/ 1180718 h 2922588"/>
                <a:gd name="connsiteX10848" fmla="*/ 1136657 w 5984876"/>
                <a:gd name="connsiteY10848" fmla="*/ 1162057 h 2922588"/>
                <a:gd name="connsiteX10849" fmla="*/ 1143914 w 5984876"/>
                <a:gd name="connsiteY10849" fmla="*/ 1159051 h 2922588"/>
                <a:gd name="connsiteX10850" fmla="*/ 1152532 w 5984876"/>
                <a:gd name="connsiteY10850" fmla="*/ 1138245 h 2922588"/>
                <a:gd name="connsiteX10851" fmla="*/ 1161447 w 5984876"/>
                <a:gd name="connsiteY10851" fmla="*/ 1134552 h 2922588"/>
                <a:gd name="connsiteX10852" fmla="*/ 1169104 w 5984876"/>
                <a:gd name="connsiteY10852" fmla="*/ 1116485 h 2922588"/>
                <a:gd name="connsiteX10853" fmla="*/ 1181950 w 5984876"/>
                <a:gd name="connsiteY10853" fmla="*/ 1111285 h 2922588"/>
                <a:gd name="connsiteX10854" fmla="*/ 1189045 w 5984876"/>
                <a:gd name="connsiteY10854" fmla="*/ 1092904 h 2922588"/>
                <a:gd name="connsiteX10855" fmla="*/ 1198477 w 5984876"/>
                <a:gd name="connsiteY10855" fmla="*/ 1088711 h 2922588"/>
                <a:gd name="connsiteX10856" fmla="*/ 1204920 w 5984876"/>
                <a:gd name="connsiteY10856" fmla="*/ 1073157 h 2922588"/>
                <a:gd name="connsiteX10857" fmla="*/ 1218256 w 5984876"/>
                <a:gd name="connsiteY10857" fmla="*/ 1067633 h 2922588"/>
                <a:gd name="connsiteX10858" fmla="*/ 1225557 w 5984876"/>
                <a:gd name="connsiteY10858" fmla="*/ 1049577 h 2922588"/>
                <a:gd name="connsiteX10859" fmla="*/ 1237383 w 5984876"/>
                <a:gd name="connsiteY10859" fmla="*/ 1044559 h 2922588"/>
                <a:gd name="connsiteX10860" fmla="*/ 1244607 w 5984876"/>
                <a:gd name="connsiteY10860" fmla="*/ 1027120 h 2922588"/>
                <a:gd name="connsiteX10861" fmla="*/ 1253312 w 5984876"/>
                <a:gd name="connsiteY10861" fmla="*/ 1023514 h 2922588"/>
                <a:gd name="connsiteX10862" fmla="*/ 1260482 w 5984876"/>
                <a:gd name="connsiteY10862" fmla="*/ 1005360 h 2922588"/>
                <a:gd name="connsiteX10863" fmla="*/ 1274989 w 5984876"/>
                <a:gd name="connsiteY10863" fmla="*/ 999058 h 2922588"/>
                <a:gd name="connsiteX10864" fmla="*/ 1281120 w 5984876"/>
                <a:gd name="connsiteY10864" fmla="*/ 984257 h 2922588"/>
                <a:gd name="connsiteX10865" fmla="*/ 1293003 w 5984876"/>
                <a:gd name="connsiteY10865" fmla="*/ 979335 h 2922588"/>
                <a:gd name="connsiteX10866" fmla="*/ 1300170 w 5984876"/>
                <a:gd name="connsiteY10866" fmla="*/ 962032 h 2922588"/>
                <a:gd name="connsiteX10867" fmla="*/ 1313243 w 5984876"/>
                <a:gd name="connsiteY10867" fmla="*/ 956617 h 2922588"/>
                <a:gd name="connsiteX10868" fmla="*/ 1319452 w 5984876"/>
                <a:gd name="connsiteY10868" fmla="*/ 941626 h 2922588"/>
                <a:gd name="connsiteX10869" fmla="*/ 1332854 w 5984876"/>
                <a:gd name="connsiteY10869" fmla="*/ 936075 h 2922588"/>
                <a:gd name="connsiteX10870" fmla="*/ 1339857 w 5984876"/>
                <a:gd name="connsiteY10870" fmla="*/ 919169 h 2922588"/>
                <a:gd name="connsiteX10871" fmla="*/ 1353327 w 5984876"/>
                <a:gd name="connsiteY10871" fmla="*/ 913589 h 2922588"/>
                <a:gd name="connsiteX10872" fmla="*/ 1358907 w 5984876"/>
                <a:gd name="connsiteY10872" fmla="*/ 900119 h 2922588"/>
                <a:gd name="connsiteX10873" fmla="*/ 1371677 w 5984876"/>
                <a:gd name="connsiteY10873" fmla="*/ 894829 h 2922588"/>
                <a:gd name="connsiteX10874" fmla="*/ 1378189 w 5984876"/>
                <a:gd name="connsiteY10874" fmla="*/ 879482 h 2922588"/>
                <a:gd name="connsiteX10875" fmla="*/ 1392246 w 5984876"/>
                <a:gd name="connsiteY10875" fmla="*/ 873798 h 2922588"/>
                <a:gd name="connsiteX10876" fmla="*/ 1398595 w 5984876"/>
                <a:gd name="connsiteY10876" fmla="*/ 857722 h 2922588"/>
                <a:gd name="connsiteX10877" fmla="*/ 1411567 w 5984876"/>
                <a:gd name="connsiteY10877" fmla="*/ 852086 h 2922588"/>
                <a:gd name="connsiteX10878" fmla="*/ 1417877 w 5984876"/>
                <a:gd name="connsiteY10878" fmla="*/ 836851 h 2922588"/>
                <a:gd name="connsiteX10879" fmla="*/ 1432866 w 5984876"/>
                <a:gd name="connsiteY10879" fmla="*/ 830643 h 2922588"/>
                <a:gd name="connsiteX10880" fmla="*/ 1438282 w 5984876"/>
                <a:gd name="connsiteY10880" fmla="*/ 817569 h 2922588"/>
                <a:gd name="connsiteX10881" fmla="*/ 1451987 w 5984876"/>
                <a:gd name="connsiteY10881" fmla="*/ 811892 h 2922588"/>
                <a:gd name="connsiteX10882" fmla="*/ 1457797 w 5984876"/>
                <a:gd name="connsiteY10882" fmla="*/ 798519 h 2922588"/>
                <a:gd name="connsiteX10883" fmla="*/ 1473986 w 5984876"/>
                <a:gd name="connsiteY10883" fmla="*/ 792125 h 2922588"/>
                <a:gd name="connsiteX10884" fmla="*/ 1479789 w 5984876"/>
                <a:gd name="connsiteY10884" fmla="*/ 778114 h 2922588"/>
                <a:gd name="connsiteX10885" fmla="*/ 1494780 w 5984876"/>
                <a:gd name="connsiteY10885" fmla="*/ 771905 h 2922588"/>
                <a:gd name="connsiteX10886" fmla="*/ 1495634 w 5984876"/>
                <a:gd name="connsiteY10886" fmla="*/ 769843 h 2922588"/>
                <a:gd name="connsiteX10887" fmla="*/ 1477996 w 5984876"/>
                <a:gd name="connsiteY10887" fmla="*/ 777683 h 2922588"/>
                <a:gd name="connsiteX10888" fmla="*/ 1474549 w 5984876"/>
                <a:gd name="connsiteY10888" fmla="*/ 785806 h 2922588"/>
                <a:gd name="connsiteX10889" fmla="*/ 1459517 w 5984876"/>
                <a:gd name="connsiteY10889" fmla="*/ 791884 h 2922588"/>
                <a:gd name="connsiteX10890" fmla="*/ 1454144 w 5984876"/>
                <a:gd name="connsiteY10890" fmla="*/ 804856 h 2922588"/>
                <a:gd name="connsiteX10891" fmla="*/ 1437359 w 5984876"/>
                <a:gd name="connsiteY10891" fmla="*/ 811809 h 2922588"/>
                <a:gd name="connsiteX10892" fmla="*/ 1431919 w 5984876"/>
                <a:gd name="connsiteY10892" fmla="*/ 825261 h 2922588"/>
                <a:gd name="connsiteX10893" fmla="*/ 1418380 w 5984876"/>
                <a:gd name="connsiteY10893" fmla="*/ 831006 h 2922588"/>
                <a:gd name="connsiteX10894" fmla="*/ 1412636 w 5984876"/>
                <a:gd name="connsiteY10894" fmla="*/ 844543 h 2922588"/>
                <a:gd name="connsiteX10895" fmla="*/ 1397359 w 5984876"/>
                <a:gd name="connsiteY10895" fmla="*/ 850720 h 2922588"/>
                <a:gd name="connsiteX10896" fmla="*/ 1391767 w 5984876"/>
                <a:gd name="connsiteY10896" fmla="*/ 863593 h 2922588"/>
                <a:gd name="connsiteX10897" fmla="*/ 1375578 w 5984876"/>
                <a:gd name="connsiteY10897" fmla="*/ 869987 h 2922588"/>
                <a:gd name="connsiteX10898" fmla="*/ 1369774 w 5984876"/>
                <a:gd name="connsiteY10898" fmla="*/ 883998 h 2922588"/>
                <a:gd name="connsiteX10899" fmla="*/ 1355763 w 5984876"/>
                <a:gd name="connsiteY10899" fmla="*/ 889802 h 2922588"/>
                <a:gd name="connsiteX10900" fmla="*/ 1349369 w 5984876"/>
                <a:gd name="connsiteY10900" fmla="*/ 905992 h 2922588"/>
                <a:gd name="connsiteX10901" fmla="*/ 1335996 w 5984876"/>
                <a:gd name="connsiteY10901" fmla="*/ 911802 h 2922588"/>
                <a:gd name="connsiteX10902" fmla="*/ 1330319 w 5984876"/>
                <a:gd name="connsiteY10902" fmla="*/ 925506 h 2922588"/>
                <a:gd name="connsiteX10903" fmla="*/ 1317549 w 5984876"/>
                <a:gd name="connsiteY10903" fmla="*/ 930796 h 2922588"/>
                <a:gd name="connsiteX10904" fmla="*/ 1311036 w 5984876"/>
                <a:gd name="connsiteY10904" fmla="*/ 946143 h 2922588"/>
                <a:gd name="connsiteX10905" fmla="*/ 1296004 w 5984876"/>
                <a:gd name="connsiteY10905" fmla="*/ 952221 h 2922588"/>
                <a:gd name="connsiteX10906" fmla="*/ 1290631 w 5984876"/>
                <a:gd name="connsiteY10906" fmla="*/ 965193 h 2922588"/>
                <a:gd name="connsiteX10907" fmla="*/ 1279201 w 5984876"/>
                <a:gd name="connsiteY10907" fmla="*/ 969927 h 2922588"/>
                <a:gd name="connsiteX10908" fmla="*/ 1271581 w 5984876"/>
                <a:gd name="connsiteY10908" fmla="*/ 988773 h 2922588"/>
                <a:gd name="connsiteX10909" fmla="*/ 1256234 w 5984876"/>
                <a:gd name="connsiteY10909" fmla="*/ 995286 h 2922588"/>
                <a:gd name="connsiteX10910" fmla="*/ 1250944 w 5984876"/>
                <a:gd name="connsiteY10910" fmla="*/ 1008056 h 2922588"/>
                <a:gd name="connsiteX10911" fmla="*/ 1239061 w 5984876"/>
                <a:gd name="connsiteY10911" fmla="*/ 1012978 h 2922588"/>
                <a:gd name="connsiteX10912" fmla="*/ 1231894 w 5984876"/>
                <a:gd name="connsiteY10912" fmla="*/ 1030281 h 2922588"/>
                <a:gd name="connsiteX10913" fmla="*/ 1223892 w 5984876"/>
                <a:gd name="connsiteY10913" fmla="*/ 1033596 h 2922588"/>
                <a:gd name="connsiteX10914" fmla="*/ 1215786 w 5984876"/>
                <a:gd name="connsiteY10914" fmla="*/ 1053630 h 2922588"/>
                <a:gd name="connsiteX10915" fmla="*/ 1200838 w 5984876"/>
                <a:gd name="connsiteY10915" fmla="*/ 1059969 h 2922588"/>
                <a:gd name="connsiteX10916" fmla="*/ 1195381 w 5984876"/>
                <a:gd name="connsiteY10916" fmla="*/ 1073144 h 2922588"/>
                <a:gd name="connsiteX10917" fmla="*/ 1183951 w 5984876"/>
                <a:gd name="connsiteY10917" fmla="*/ 1077878 h 2922588"/>
                <a:gd name="connsiteX10918" fmla="*/ 1176331 w 5984876"/>
                <a:gd name="connsiteY10918" fmla="*/ 1096724 h 2922588"/>
                <a:gd name="connsiteX10919" fmla="*/ 1168309 w 5984876"/>
                <a:gd name="connsiteY10919" fmla="*/ 1100128 h 2922588"/>
                <a:gd name="connsiteX10920" fmla="*/ 1160224 w 5984876"/>
                <a:gd name="connsiteY10920" fmla="*/ 1119181 h 2922588"/>
                <a:gd name="connsiteX10921" fmla="*/ 1146617 w 5984876"/>
                <a:gd name="connsiteY10921" fmla="*/ 1124683 h 2922588"/>
                <a:gd name="connsiteX10922" fmla="*/ 1139819 w 5984876"/>
                <a:gd name="connsiteY10922" fmla="*/ 1142296 h 2922588"/>
                <a:gd name="connsiteX10923" fmla="*/ 1131322 w 5984876"/>
                <a:gd name="connsiteY10923" fmla="*/ 1146073 h 2922588"/>
                <a:gd name="connsiteX10924" fmla="*/ 1123944 w 5984876"/>
                <a:gd name="connsiteY10924" fmla="*/ 1164755 h 2922588"/>
                <a:gd name="connsiteX10925" fmla="*/ 1114155 w 5984876"/>
                <a:gd name="connsiteY10925" fmla="*/ 1169008 h 2922588"/>
                <a:gd name="connsiteX10926" fmla="*/ 1107371 w 5984876"/>
                <a:gd name="connsiteY10926" fmla="*/ 1184269 h 2922588"/>
                <a:gd name="connsiteX10927" fmla="*/ 1095377 w 5984876"/>
                <a:gd name="connsiteY10927" fmla="*/ 1188898 h 2922588"/>
                <a:gd name="connsiteX10928" fmla="*/ 1087431 w 5984876"/>
                <a:gd name="connsiteY10928" fmla="*/ 1208081 h 2922588"/>
                <a:gd name="connsiteX10929" fmla="*/ 1080225 w 5984876"/>
                <a:gd name="connsiteY10929" fmla="*/ 1211066 h 2922588"/>
                <a:gd name="connsiteX10930" fmla="*/ 1071556 w 5984876"/>
                <a:gd name="connsiteY10930" fmla="*/ 1233017 h 2922588"/>
                <a:gd name="connsiteX10931" fmla="*/ 1064439 w 5984876"/>
                <a:gd name="connsiteY10931" fmla="*/ 1236109 h 2922588"/>
                <a:gd name="connsiteX10932" fmla="*/ 1055449 w 5984876"/>
                <a:gd name="connsiteY10932" fmla="*/ 1257294 h 2922588"/>
                <a:gd name="connsiteX10933" fmla="*/ 1045811 w 5984876"/>
                <a:gd name="connsiteY10933" fmla="*/ 1261192 h 2922588"/>
                <a:gd name="connsiteX10934" fmla="*/ 1038219 w 5984876"/>
                <a:gd name="connsiteY10934" fmla="*/ 1279519 h 2922588"/>
                <a:gd name="connsiteX10935" fmla="*/ 1030603 w 5984876"/>
                <a:gd name="connsiteY10935" fmla="*/ 1282674 h 2922588"/>
                <a:gd name="connsiteX10936" fmla="*/ 1022344 w 5984876"/>
                <a:gd name="connsiteY10936" fmla="*/ 1303098 h 2922588"/>
                <a:gd name="connsiteX10937" fmla="*/ 1014321 w 5984876"/>
                <a:gd name="connsiteY10937" fmla="*/ 1306503 h 2922588"/>
                <a:gd name="connsiteX10938" fmla="*/ 1006236 w 5984876"/>
                <a:gd name="connsiteY10938" fmla="*/ 1325556 h 2922588"/>
                <a:gd name="connsiteX10939" fmla="*/ 997843 w 5984876"/>
                <a:gd name="connsiteY10939" fmla="*/ 1328950 h 2922588"/>
                <a:gd name="connsiteX10940" fmla="*/ 989006 w 5984876"/>
                <a:gd name="connsiteY10940" fmla="*/ 1351846 h 2922588"/>
                <a:gd name="connsiteX10941" fmla="*/ 981186 w 5984876"/>
                <a:gd name="connsiteY10941" fmla="*/ 1355322 h 2922588"/>
                <a:gd name="connsiteX10942" fmla="*/ 973131 w 5984876"/>
                <a:gd name="connsiteY10942" fmla="*/ 1374768 h 2922588"/>
                <a:gd name="connsiteX10943" fmla="*/ 968883 w 5984876"/>
                <a:gd name="connsiteY10943" fmla="*/ 1376527 h 2922588"/>
                <a:gd name="connsiteX10944" fmla="*/ 960199 w 5984876"/>
                <a:gd name="connsiteY10944" fmla="*/ 1396993 h 2922588"/>
                <a:gd name="connsiteX10945" fmla="*/ 952195 w 5984876"/>
                <a:gd name="connsiteY10945" fmla="*/ 1400229 h 2922588"/>
                <a:gd name="connsiteX10946" fmla="*/ 952501 w 5984876"/>
                <a:gd name="connsiteY10946" fmla="*/ 1400969 h 2922588"/>
                <a:gd name="connsiteX10947" fmla="*/ 942969 w 5984876"/>
                <a:gd name="connsiteY10947" fmla="*/ 1423981 h 2922588"/>
                <a:gd name="connsiteX10948" fmla="*/ 934919 w 5984876"/>
                <a:gd name="connsiteY10948" fmla="*/ 1427316 h 2922588"/>
                <a:gd name="connsiteX10949" fmla="*/ 927094 w 5984876"/>
                <a:gd name="connsiteY10949" fmla="*/ 1446206 h 2922588"/>
                <a:gd name="connsiteX10950" fmla="*/ 922984 w 5984876"/>
                <a:gd name="connsiteY10950" fmla="*/ 1447909 h 2922588"/>
                <a:gd name="connsiteX10951" fmla="*/ 923926 w 5984876"/>
                <a:gd name="connsiteY10951" fmla="*/ 1450182 h 2922588"/>
                <a:gd name="connsiteX10952" fmla="*/ 914394 w 5984876"/>
                <a:gd name="connsiteY10952" fmla="*/ 1473194 h 2922588"/>
                <a:gd name="connsiteX10953" fmla="*/ 910821 w 5984876"/>
                <a:gd name="connsiteY10953" fmla="*/ 1474674 h 2922588"/>
                <a:gd name="connsiteX10954" fmla="*/ 911225 w 5984876"/>
                <a:gd name="connsiteY10954" fmla="*/ 1475582 h 2922588"/>
                <a:gd name="connsiteX10955" fmla="*/ 900996 w 5984876"/>
                <a:gd name="connsiteY10955" fmla="*/ 1498594 h 2922588"/>
                <a:gd name="connsiteX10956" fmla="*/ 892781 w 5984876"/>
                <a:gd name="connsiteY10956" fmla="*/ 1501765 h 2922588"/>
                <a:gd name="connsiteX10957" fmla="*/ 884231 w 5984876"/>
                <a:gd name="connsiteY10957" fmla="*/ 1522406 h 2922588"/>
                <a:gd name="connsiteX10958" fmla="*/ 880683 w 5984876"/>
                <a:gd name="connsiteY10958" fmla="*/ 1523876 h 2922588"/>
                <a:gd name="connsiteX10959" fmla="*/ 881063 w 5984876"/>
                <a:gd name="connsiteY10959" fmla="*/ 1524794 h 2922588"/>
                <a:gd name="connsiteX10960" fmla="*/ 871531 w 5984876"/>
                <a:gd name="connsiteY10960" fmla="*/ 1547806 h 2922588"/>
                <a:gd name="connsiteX10961" fmla="*/ 867715 w 5984876"/>
                <a:gd name="connsiteY10961" fmla="*/ 1549386 h 2922588"/>
                <a:gd name="connsiteX10962" fmla="*/ 868363 w 5984876"/>
                <a:gd name="connsiteY10962" fmla="*/ 1550988 h 2922588"/>
                <a:gd name="connsiteX10963" fmla="*/ 858831 w 5984876"/>
                <a:gd name="connsiteY10963" fmla="*/ 1574561 h 2922588"/>
                <a:gd name="connsiteX10964" fmla="*/ 855512 w 5984876"/>
                <a:gd name="connsiteY10964" fmla="*/ 1575970 h 2922588"/>
                <a:gd name="connsiteX10965" fmla="*/ 845899 w 5984876"/>
                <a:gd name="connsiteY10965" fmla="*/ 1599730 h 2922588"/>
                <a:gd name="connsiteX10966" fmla="*/ 840669 w 5984876"/>
                <a:gd name="connsiteY10966" fmla="*/ 1601948 h 2922588"/>
                <a:gd name="connsiteX10967" fmla="*/ 831844 w 5984876"/>
                <a:gd name="connsiteY10967" fmla="*/ 1623773 h 2922588"/>
                <a:gd name="connsiteX10968" fmla="*/ 828226 w 5984876"/>
                <a:gd name="connsiteY10968" fmla="*/ 1625308 h 2922588"/>
                <a:gd name="connsiteX10969" fmla="*/ 828676 w 5984876"/>
                <a:gd name="connsiteY10969" fmla="*/ 1626394 h 2922588"/>
                <a:gd name="connsiteX10970" fmla="*/ 819144 w 5984876"/>
                <a:gd name="connsiteY10970" fmla="*/ 1649406 h 2922588"/>
                <a:gd name="connsiteX10971" fmla="*/ 815328 w 5984876"/>
                <a:gd name="connsiteY10971" fmla="*/ 1650986 h 2922588"/>
                <a:gd name="connsiteX10972" fmla="*/ 815976 w 5984876"/>
                <a:gd name="connsiteY10972" fmla="*/ 1652588 h 2922588"/>
                <a:gd name="connsiteX10973" fmla="*/ 806444 w 5984876"/>
                <a:gd name="connsiteY10973" fmla="*/ 1676161 h 2922588"/>
                <a:gd name="connsiteX10974" fmla="*/ 802819 w 5984876"/>
                <a:gd name="connsiteY10974" fmla="*/ 1677700 h 2922588"/>
                <a:gd name="connsiteX10975" fmla="*/ 803279 w 5984876"/>
                <a:gd name="connsiteY10975" fmla="*/ 1678781 h 2922588"/>
                <a:gd name="connsiteX10976" fmla="*/ 793514 w 5984876"/>
                <a:gd name="connsiteY10976" fmla="*/ 1701793 h 2922588"/>
                <a:gd name="connsiteX10977" fmla="*/ 788521 w 5984876"/>
                <a:gd name="connsiteY10977" fmla="*/ 1703812 h 2922588"/>
                <a:gd name="connsiteX10978" fmla="*/ 788990 w 5984876"/>
                <a:gd name="connsiteY10978" fmla="*/ 1704975 h 2922588"/>
                <a:gd name="connsiteX10979" fmla="*/ 779458 w 5984876"/>
                <a:gd name="connsiteY10979" fmla="*/ 1728548 h 2922588"/>
                <a:gd name="connsiteX10980" fmla="*/ 778541 w 5984876"/>
                <a:gd name="connsiteY10980" fmla="*/ 1728938 h 2922588"/>
                <a:gd name="connsiteX10981" fmla="*/ 779465 w 5984876"/>
                <a:gd name="connsiteY10981" fmla="*/ 1731169 h 2922588"/>
                <a:gd name="connsiteX10982" fmla="*/ 769934 w 5984876"/>
                <a:gd name="connsiteY10982" fmla="*/ 1754181 h 2922588"/>
                <a:gd name="connsiteX10983" fmla="*/ 765614 w 5984876"/>
                <a:gd name="connsiteY10983" fmla="*/ 1755970 h 2922588"/>
                <a:gd name="connsiteX10984" fmla="*/ 766765 w 5984876"/>
                <a:gd name="connsiteY10984" fmla="*/ 1758950 h 2922588"/>
                <a:gd name="connsiteX10985" fmla="*/ 757233 w 5984876"/>
                <a:gd name="connsiteY10985" fmla="*/ 1783646 h 2922588"/>
                <a:gd name="connsiteX10986" fmla="*/ 756137 w 5984876"/>
                <a:gd name="connsiteY10986" fmla="*/ 1784133 h 2922588"/>
                <a:gd name="connsiteX10987" fmla="*/ 757240 w 5984876"/>
                <a:gd name="connsiteY10987" fmla="*/ 1786732 h 2922588"/>
                <a:gd name="connsiteX10988" fmla="*/ 747476 w 5984876"/>
                <a:gd name="connsiteY10988" fmla="*/ 1809744 h 2922588"/>
                <a:gd name="connsiteX10989" fmla="*/ 742481 w 5984876"/>
                <a:gd name="connsiteY10989" fmla="*/ 1811763 h 2922588"/>
                <a:gd name="connsiteX10990" fmla="*/ 742951 w 5984876"/>
                <a:gd name="connsiteY10990" fmla="*/ 1812926 h 2922588"/>
                <a:gd name="connsiteX10991" fmla="*/ 733420 w 5984876"/>
                <a:gd name="connsiteY10991" fmla="*/ 1836499 h 2922588"/>
                <a:gd name="connsiteX10992" fmla="*/ 732502 w 5984876"/>
                <a:gd name="connsiteY10992" fmla="*/ 1836888 h 2922588"/>
                <a:gd name="connsiteX10993" fmla="*/ 733426 w 5984876"/>
                <a:gd name="connsiteY10993" fmla="*/ 1839119 h 2922588"/>
                <a:gd name="connsiteX10994" fmla="*/ 723895 w 5984876"/>
                <a:gd name="connsiteY10994" fmla="*/ 1862131 h 2922588"/>
                <a:gd name="connsiteX10995" fmla="*/ 722313 w 5984876"/>
                <a:gd name="connsiteY10995" fmla="*/ 1862786 h 2922588"/>
                <a:gd name="connsiteX10996" fmla="*/ 723902 w 5984876"/>
                <a:gd name="connsiteY10996" fmla="*/ 1866900 h 2922588"/>
                <a:gd name="connsiteX10997" fmla="*/ 714370 w 5984876"/>
                <a:gd name="connsiteY10997" fmla="*/ 1891596 h 2922588"/>
                <a:gd name="connsiteX10998" fmla="*/ 713230 w 5984876"/>
                <a:gd name="connsiteY10998" fmla="*/ 1892102 h 2922588"/>
                <a:gd name="connsiteX10999" fmla="*/ 714376 w 5984876"/>
                <a:gd name="connsiteY10999" fmla="*/ 1894682 h 2922588"/>
                <a:gd name="connsiteX11000" fmla="*/ 704147 w 5984876"/>
                <a:gd name="connsiteY11000" fmla="*/ 1917694 h 2922588"/>
                <a:gd name="connsiteX11001" fmla="*/ 700881 w 5984876"/>
                <a:gd name="connsiteY11001" fmla="*/ 1918955 h 2922588"/>
                <a:gd name="connsiteX11002" fmla="*/ 701676 w 5984876"/>
                <a:gd name="connsiteY11002" fmla="*/ 1920875 h 2922588"/>
                <a:gd name="connsiteX11003" fmla="*/ 691912 w 5984876"/>
                <a:gd name="connsiteY11003" fmla="*/ 1944449 h 2922588"/>
                <a:gd name="connsiteX11004" fmla="*/ 688712 w 5984876"/>
                <a:gd name="connsiteY11004" fmla="*/ 1945774 h 2922588"/>
                <a:gd name="connsiteX11005" fmla="*/ 690563 w 5984876"/>
                <a:gd name="connsiteY11005" fmla="*/ 1950244 h 2922588"/>
                <a:gd name="connsiteX11006" fmla="*/ 681742 w 5984876"/>
                <a:gd name="connsiteY11006" fmla="*/ 1971540 h 2922588"/>
                <a:gd name="connsiteX11007" fmla="*/ 684214 w 5984876"/>
                <a:gd name="connsiteY11007" fmla="*/ 1977231 h 2922588"/>
                <a:gd name="connsiteX11008" fmla="*/ 674218 w 5984876"/>
                <a:gd name="connsiteY11008" fmla="*/ 2000243 h 2922588"/>
                <a:gd name="connsiteX11009" fmla="*/ 672642 w 5984876"/>
                <a:gd name="connsiteY11009" fmla="*/ 2000865 h 2922588"/>
                <a:gd name="connsiteX11010" fmla="*/ 674688 w 5984876"/>
                <a:gd name="connsiteY11010" fmla="*/ 2005806 h 2922588"/>
                <a:gd name="connsiteX11011" fmla="*/ 665156 w 5984876"/>
                <a:gd name="connsiteY11011" fmla="*/ 2028818 h 2922588"/>
                <a:gd name="connsiteX11012" fmla="*/ 663757 w 5984876"/>
                <a:gd name="connsiteY11012" fmla="*/ 2029398 h 2922588"/>
                <a:gd name="connsiteX11013" fmla="*/ 665164 w 5984876"/>
                <a:gd name="connsiteY11013" fmla="*/ 2032794 h 2922588"/>
                <a:gd name="connsiteX11014" fmla="*/ 655632 w 5984876"/>
                <a:gd name="connsiteY11014" fmla="*/ 2055806 h 2922588"/>
                <a:gd name="connsiteX11015" fmla="*/ 653631 w 5984876"/>
                <a:gd name="connsiteY11015" fmla="*/ 2056635 h 2922588"/>
                <a:gd name="connsiteX11016" fmla="*/ 655639 w 5984876"/>
                <a:gd name="connsiteY11016" fmla="*/ 2061369 h 2922588"/>
                <a:gd name="connsiteX11017" fmla="*/ 646739 w 5984876"/>
                <a:gd name="connsiteY11017" fmla="*/ 2082345 h 2922588"/>
                <a:gd name="connsiteX11018" fmla="*/ 649289 w 5984876"/>
                <a:gd name="connsiteY11018" fmla="*/ 2088356 h 2922588"/>
                <a:gd name="connsiteX11019" fmla="*/ 639525 w 5984876"/>
                <a:gd name="connsiteY11019" fmla="*/ 2111368 h 2922588"/>
                <a:gd name="connsiteX11020" fmla="*/ 636396 w 5984876"/>
                <a:gd name="connsiteY11020" fmla="*/ 2112633 h 2922588"/>
                <a:gd name="connsiteX11021" fmla="*/ 638176 w 5984876"/>
                <a:gd name="connsiteY11021" fmla="*/ 2116931 h 2922588"/>
                <a:gd name="connsiteX11022" fmla="*/ 628754 w 5984876"/>
                <a:gd name="connsiteY11022" fmla="*/ 2139678 h 2922588"/>
                <a:gd name="connsiteX11023" fmla="*/ 631826 w 5984876"/>
                <a:gd name="connsiteY11023" fmla="*/ 2147094 h 2922588"/>
                <a:gd name="connsiteX11024" fmla="*/ 623391 w 5984876"/>
                <a:gd name="connsiteY11024" fmla="*/ 2167459 h 2922588"/>
                <a:gd name="connsiteX11025" fmla="*/ 625476 w 5984876"/>
                <a:gd name="connsiteY11025" fmla="*/ 2172494 h 2922588"/>
                <a:gd name="connsiteX11026" fmla="*/ 615944 w 5984876"/>
                <a:gd name="connsiteY11026" fmla="*/ 2195506 h 2922588"/>
                <a:gd name="connsiteX11027" fmla="*/ 613423 w 5984876"/>
                <a:gd name="connsiteY11027" fmla="*/ 2196551 h 2922588"/>
                <a:gd name="connsiteX11028" fmla="*/ 615951 w 5984876"/>
                <a:gd name="connsiteY11028" fmla="*/ 2202656 h 2922588"/>
                <a:gd name="connsiteX11029" fmla="*/ 606730 w 5984876"/>
                <a:gd name="connsiteY11029" fmla="*/ 2224921 h 2922588"/>
                <a:gd name="connsiteX11030" fmla="*/ 609601 w 5984876"/>
                <a:gd name="connsiteY11030" fmla="*/ 2232025 h 2922588"/>
                <a:gd name="connsiteX11031" fmla="*/ 600423 w 5984876"/>
                <a:gd name="connsiteY11031" fmla="*/ 2254725 h 2922588"/>
                <a:gd name="connsiteX11032" fmla="*/ 603252 w 5984876"/>
                <a:gd name="connsiteY11032" fmla="*/ 2261394 h 2922588"/>
                <a:gd name="connsiteX11033" fmla="*/ 593883 w 5984876"/>
                <a:gd name="connsiteY11033" fmla="*/ 2283474 h 2922588"/>
                <a:gd name="connsiteX11034" fmla="*/ 596902 w 5984876"/>
                <a:gd name="connsiteY11034" fmla="*/ 2290763 h 2922588"/>
                <a:gd name="connsiteX11035" fmla="*/ 588767 w 5984876"/>
                <a:gd name="connsiteY11035" fmla="*/ 2310402 h 2922588"/>
                <a:gd name="connsiteX11036" fmla="*/ 592140 w 5984876"/>
                <a:gd name="connsiteY11036" fmla="*/ 2318545 h 2922588"/>
                <a:gd name="connsiteX11037" fmla="*/ 583047 w 5984876"/>
                <a:gd name="connsiteY11037" fmla="*/ 2340498 h 2922588"/>
                <a:gd name="connsiteX11038" fmla="*/ 585789 w 5984876"/>
                <a:gd name="connsiteY11038" fmla="*/ 2347119 h 2922588"/>
                <a:gd name="connsiteX11039" fmla="*/ 576696 w 5984876"/>
                <a:gd name="connsiteY11039" fmla="*/ 2369072 h 2922588"/>
                <a:gd name="connsiteX11040" fmla="*/ 579439 w 5984876"/>
                <a:gd name="connsiteY11040" fmla="*/ 2375694 h 2922588"/>
                <a:gd name="connsiteX11041" fmla="*/ 570017 w 5984876"/>
                <a:gd name="connsiteY11041" fmla="*/ 2398441 h 2922588"/>
                <a:gd name="connsiteX11042" fmla="*/ 573089 w 5984876"/>
                <a:gd name="connsiteY11042" fmla="*/ 2405857 h 2922588"/>
                <a:gd name="connsiteX11043" fmla="*/ 565584 w 5984876"/>
                <a:gd name="connsiteY11043" fmla="*/ 2423977 h 2922588"/>
                <a:gd name="connsiteX11044" fmla="*/ 569914 w 5984876"/>
                <a:gd name="connsiteY11044" fmla="*/ 2434432 h 2922588"/>
                <a:gd name="connsiteX11045" fmla="*/ 561751 w 5984876"/>
                <a:gd name="connsiteY11045" fmla="*/ 2454139 h 2922588"/>
                <a:gd name="connsiteX11046" fmla="*/ 566739 w 5984876"/>
                <a:gd name="connsiteY11046" fmla="*/ 2466182 h 2922588"/>
                <a:gd name="connsiteX11047" fmla="*/ 557584 w 5984876"/>
                <a:gd name="connsiteY11047" fmla="*/ 2488285 h 2922588"/>
                <a:gd name="connsiteX11048" fmla="*/ 560388 w 5984876"/>
                <a:gd name="connsiteY11048" fmla="*/ 2495550 h 2922588"/>
                <a:gd name="connsiteX11049" fmla="*/ 552620 w 5984876"/>
                <a:gd name="connsiteY11049" fmla="*/ 2515678 h 2922588"/>
                <a:gd name="connsiteX11050" fmla="*/ 557214 w 5984876"/>
                <a:gd name="connsiteY11050" fmla="*/ 2526506 h 2922588"/>
                <a:gd name="connsiteX11051" fmla="*/ 549452 w 5984876"/>
                <a:gd name="connsiteY11051" fmla="*/ 2544800 h 2922588"/>
                <a:gd name="connsiteX11052" fmla="*/ 554039 w 5984876"/>
                <a:gd name="connsiteY11052" fmla="*/ 2555875 h 2922588"/>
                <a:gd name="connsiteX11053" fmla="*/ 546315 w 5984876"/>
                <a:gd name="connsiteY11053" fmla="*/ 2574523 h 2922588"/>
                <a:gd name="connsiteX11054" fmla="*/ 550864 w 5984876"/>
                <a:gd name="connsiteY11054" fmla="*/ 2585244 h 2922588"/>
                <a:gd name="connsiteX11055" fmla="*/ 542877 w 5984876"/>
                <a:gd name="connsiteY11055" fmla="*/ 2604066 h 2922588"/>
                <a:gd name="connsiteX11056" fmla="*/ 547689 w 5984876"/>
                <a:gd name="connsiteY11056" fmla="*/ 2615406 h 2922588"/>
                <a:gd name="connsiteX11057" fmla="*/ 540039 w 5984876"/>
                <a:gd name="connsiteY11057" fmla="*/ 2633435 h 2922588"/>
                <a:gd name="connsiteX11058" fmla="*/ 544514 w 5984876"/>
                <a:gd name="connsiteY11058" fmla="*/ 2643981 h 2922588"/>
                <a:gd name="connsiteX11059" fmla="*/ 535116 w 5984876"/>
                <a:gd name="connsiteY11059" fmla="*/ 2666129 h 2922588"/>
                <a:gd name="connsiteX11060" fmla="*/ 539751 w 5984876"/>
                <a:gd name="connsiteY11060" fmla="*/ 2677319 h 2922588"/>
                <a:gd name="connsiteX11061" fmla="*/ 533742 w 5984876"/>
                <a:gd name="connsiteY11061" fmla="*/ 2691826 h 2922588"/>
                <a:gd name="connsiteX11062" fmla="*/ 539751 w 5984876"/>
                <a:gd name="connsiteY11062" fmla="*/ 2706688 h 2922588"/>
                <a:gd name="connsiteX11063" fmla="*/ 532174 w 5984876"/>
                <a:gd name="connsiteY11063" fmla="*/ 2725428 h 2922588"/>
                <a:gd name="connsiteX11064" fmla="*/ 536576 w 5984876"/>
                <a:gd name="connsiteY11064" fmla="*/ 2736056 h 2922588"/>
                <a:gd name="connsiteX11065" fmla="*/ 530391 w 5984876"/>
                <a:gd name="connsiteY11065" fmla="*/ 2750988 h 2922588"/>
                <a:gd name="connsiteX11066" fmla="*/ 536576 w 5984876"/>
                <a:gd name="connsiteY11066" fmla="*/ 2767012 h 2922588"/>
                <a:gd name="connsiteX11067" fmla="*/ 528860 w 5984876"/>
                <a:gd name="connsiteY11067" fmla="*/ 2787004 h 2922588"/>
                <a:gd name="connsiteX11068" fmla="*/ 533401 w 5984876"/>
                <a:gd name="connsiteY11068" fmla="*/ 2797969 h 2922588"/>
                <a:gd name="connsiteX11069" fmla="*/ 527154 w 5984876"/>
                <a:gd name="connsiteY11069" fmla="*/ 2813050 h 2922588"/>
                <a:gd name="connsiteX11070" fmla="*/ 533401 w 5984876"/>
                <a:gd name="connsiteY11070" fmla="*/ 2828131 h 2922588"/>
                <a:gd name="connsiteX11071" fmla="*/ 526826 w 5984876"/>
                <a:gd name="connsiteY11071" fmla="*/ 2844006 h 2922588"/>
                <a:gd name="connsiteX11072" fmla="*/ 533401 w 5984876"/>
                <a:gd name="connsiteY11072" fmla="*/ 2859881 h 2922588"/>
                <a:gd name="connsiteX11073" fmla="*/ 527154 w 5984876"/>
                <a:gd name="connsiteY11073" fmla="*/ 2874963 h 2922588"/>
                <a:gd name="connsiteX11074" fmla="*/ 533401 w 5984876"/>
                <a:gd name="connsiteY11074" fmla="*/ 2890044 h 2922588"/>
                <a:gd name="connsiteX11075" fmla="*/ 500857 w 5984876"/>
                <a:gd name="connsiteY11075" fmla="*/ 2922588 h 2922588"/>
                <a:gd name="connsiteX11076" fmla="*/ 468313 w 5984876"/>
                <a:gd name="connsiteY11076" fmla="*/ 2890044 h 2922588"/>
                <a:gd name="connsiteX11077" fmla="*/ 474560 w 5984876"/>
                <a:gd name="connsiteY11077" fmla="*/ 2874963 h 2922588"/>
                <a:gd name="connsiteX11078" fmla="*/ 468313 w 5984876"/>
                <a:gd name="connsiteY11078" fmla="*/ 2859881 h 2922588"/>
                <a:gd name="connsiteX11079" fmla="*/ 474889 w 5984876"/>
                <a:gd name="connsiteY11079" fmla="*/ 2844006 h 2922588"/>
                <a:gd name="connsiteX11080" fmla="*/ 468313 w 5984876"/>
                <a:gd name="connsiteY11080" fmla="*/ 2828131 h 2922588"/>
                <a:gd name="connsiteX11081" fmla="*/ 474560 w 5984876"/>
                <a:gd name="connsiteY11081" fmla="*/ 2813050 h 2922588"/>
                <a:gd name="connsiteX11082" fmla="*/ 468313 w 5984876"/>
                <a:gd name="connsiteY11082" fmla="*/ 2797969 h 2922588"/>
                <a:gd name="connsiteX11083" fmla="*/ 476141 w 5984876"/>
                <a:gd name="connsiteY11083" fmla="*/ 2779069 h 2922588"/>
                <a:gd name="connsiteX11084" fmla="*/ 471488 w 5984876"/>
                <a:gd name="connsiteY11084" fmla="*/ 2767012 h 2922588"/>
                <a:gd name="connsiteX11085" fmla="*/ 477673 w 5984876"/>
                <a:gd name="connsiteY11085" fmla="*/ 2750987 h 2922588"/>
                <a:gd name="connsiteX11086" fmla="*/ 471488 w 5984876"/>
                <a:gd name="connsiteY11086" fmla="*/ 2736056 h 2922588"/>
                <a:gd name="connsiteX11087" fmla="*/ 479104 w 5984876"/>
                <a:gd name="connsiteY11087" fmla="*/ 2717670 h 2922588"/>
                <a:gd name="connsiteX11088" fmla="*/ 474663 w 5984876"/>
                <a:gd name="connsiteY11088" fmla="*/ 2706688 h 2922588"/>
                <a:gd name="connsiteX11089" fmla="*/ 480672 w 5984876"/>
                <a:gd name="connsiteY11089" fmla="*/ 2691826 h 2922588"/>
                <a:gd name="connsiteX11090" fmla="*/ 474663 w 5984876"/>
                <a:gd name="connsiteY11090" fmla="*/ 2677319 h 2922588"/>
                <a:gd name="connsiteX11091" fmla="*/ 483219 w 5984876"/>
                <a:gd name="connsiteY11091" fmla="*/ 2656662 h 2922588"/>
                <a:gd name="connsiteX11092" fmla="*/ 477838 w 5984876"/>
                <a:gd name="connsiteY11092" fmla="*/ 2643981 h 2922588"/>
                <a:gd name="connsiteX11093" fmla="*/ 485488 w 5984876"/>
                <a:gd name="connsiteY11093" fmla="*/ 2625952 h 2922588"/>
                <a:gd name="connsiteX11094" fmla="*/ 481013 w 5984876"/>
                <a:gd name="connsiteY11094" fmla="*/ 2615406 h 2922588"/>
                <a:gd name="connsiteX11095" fmla="*/ 489000 w 5984876"/>
                <a:gd name="connsiteY11095" fmla="*/ 2596583 h 2922588"/>
                <a:gd name="connsiteX11096" fmla="*/ 484188 w 5984876"/>
                <a:gd name="connsiteY11096" fmla="*/ 2585244 h 2922588"/>
                <a:gd name="connsiteX11097" fmla="*/ 491951 w 5984876"/>
                <a:gd name="connsiteY11097" fmla="*/ 2566950 h 2922588"/>
                <a:gd name="connsiteX11098" fmla="*/ 487363 w 5984876"/>
                <a:gd name="connsiteY11098" fmla="*/ 2555875 h 2922588"/>
                <a:gd name="connsiteX11099" fmla="*/ 495087 w 5984876"/>
                <a:gd name="connsiteY11099" fmla="*/ 2537227 h 2922588"/>
                <a:gd name="connsiteX11100" fmla="*/ 490538 w 5984876"/>
                <a:gd name="connsiteY11100" fmla="*/ 2526506 h 2922588"/>
                <a:gd name="connsiteX11101" fmla="*/ 499289 w 5984876"/>
                <a:gd name="connsiteY11101" fmla="*/ 2505883 h 2922588"/>
                <a:gd name="connsiteX11102" fmla="*/ 495300 w 5984876"/>
                <a:gd name="connsiteY11102" fmla="*/ 2495550 h 2922588"/>
                <a:gd name="connsiteX11103" fmla="*/ 502699 w 5984876"/>
                <a:gd name="connsiteY11103" fmla="*/ 2476380 h 2922588"/>
                <a:gd name="connsiteX11104" fmla="*/ 498475 w 5984876"/>
                <a:gd name="connsiteY11104" fmla="*/ 2466182 h 2922588"/>
                <a:gd name="connsiteX11105" fmla="*/ 508226 w 5984876"/>
                <a:gd name="connsiteY11105" fmla="*/ 2442640 h 2922588"/>
                <a:gd name="connsiteX11106" fmla="*/ 504826 w 5984876"/>
                <a:gd name="connsiteY11106" fmla="*/ 2434432 h 2922588"/>
                <a:gd name="connsiteX11107" fmla="*/ 512332 w 5984876"/>
                <a:gd name="connsiteY11107" fmla="*/ 2416312 h 2922588"/>
                <a:gd name="connsiteX11108" fmla="*/ 508001 w 5984876"/>
                <a:gd name="connsiteY11108" fmla="*/ 2405857 h 2922588"/>
                <a:gd name="connsiteX11109" fmla="*/ 517423 w 5984876"/>
                <a:gd name="connsiteY11109" fmla="*/ 2383110 h 2922588"/>
                <a:gd name="connsiteX11110" fmla="*/ 514351 w 5984876"/>
                <a:gd name="connsiteY11110" fmla="*/ 2375694 h 2922588"/>
                <a:gd name="connsiteX11111" fmla="*/ 523444 w 5984876"/>
                <a:gd name="connsiteY11111" fmla="*/ 2353741 h 2922588"/>
                <a:gd name="connsiteX11112" fmla="*/ 520701 w 5984876"/>
                <a:gd name="connsiteY11112" fmla="*/ 2347119 h 2922588"/>
                <a:gd name="connsiteX11113" fmla="*/ 528206 w 5984876"/>
                <a:gd name="connsiteY11113" fmla="*/ 2328999 h 2922588"/>
                <a:gd name="connsiteX11114" fmla="*/ 523876 w 5984876"/>
                <a:gd name="connsiteY11114" fmla="*/ 2318545 h 2922588"/>
                <a:gd name="connsiteX11115" fmla="*/ 532805 w 5984876"/>
                <a:gd name="connsiteY11115" fmla="*/ 2296988 h 2922588"/>
                <a:gd name="connsiteX11116" fmla="*/ 530226 w 5984876"/>
                <a:gd name="connsiteY11116" fmla="*/ 2290763 h 2922588"/>
                <a:gd name="connsiteX11117" fmla="*/ 539519 w 5984876"/>
                <a:gd name="connsiteY11117" fmla="*/ 2268328 h 2922588"/>
                <a:gd name="connsiteX11118" fmla="*/ 536577 w 5984876"/>
                <a:gd name="connsiteY11118" fmla="*/ 2261394 h 2922588"/>
                <a:gd name="connsiteX11119" fmla="*/ 546341 w 5984876"/>
                <a:gd name="connsiteY11119" fmla="*/ 2238382 h 2922588"/>
                <a:gd name="connsiteX11120" fmla="*/ 546979 w 5984876"/>
                <a:gd name="connsiteY11120" fmla="*/ 2238123 h 2922588"/>
                <a:gd name="connsiteX11121" fmla="*/ 544513 w 5984876"/>
                <a:gd name="connsiteY11121" fmla="*/ 2232025 h 2922588"/>
                <a:gd name="connsiteX11122" fmla="*/ 553659 w 5984876"/>
                <a:gd name="connsiteY11122" fmla="*/ 2209406 h 2922588"/>
                <a:gd name="connsiteX11123" fmla="*/ 550863 w 5984876"/>
                <a:gd name="connsiteY11123" fmla="*/ 2202656 h 2922588"/>
                <a:gd name="connsiteX11124" fmla="*/ 560395 w 5984876"/>
                <a:gd name="connsiteY11124" fmla="*/ 2179644 h 2922588"/>
                <a:gd name="connsiteX11125" fmla="*/ 562917 w 5984876"/>
                <a:gd name="connsiteY11125" fmla="*/ 2178599 h 2922588"/>
                <a:gd name="connsiteX11126" fmla="*/ 560388 w 5984876"/>
                <a:gd name="connsiteY11126" fmla="*/ 2172494 h 2922588"/>
                <a:gd name="connsiteX11127" fmla="*/ 568824 w 5984876"/>
                <a:gd name="connsiteY11127" fmla="*/ 2152128 h 2922588"/>
                <a:gd name="connsiteX11128" fmla="*/ 566738 w 5984876"/>
                <a:gd name="connsiteY11128" fmla="*/ 2147094 h 2922588"/>
                <a:gd name="connsiteX11129" fmla="*/ 576160 w 5984876"/>
                <a:gd name="connsiteY11129" fmla="*/ 2124347 h 2922588"/>
                <a:gd name="connsiteX11130" fmla="*/ 573089 w 5984876"/>
                <a:gd name="connsiteY11130" fmla="*/ 2116931 h 2922588"/>
                <a:gd name="connsiteX11131" fmla="*/ 582620 w 5984876"/>
                <a:gd name="connsiteY11131" fmla="*/ 2093919 h 2922588"/>
                <a:gd name="connsiteX11132" fmla="*/ 584622 w 5984876"/>
                <a:gd name="connsiteY11132" fmla="*/ 2093089 h 2922588"/>
                <a:gd name="connsiteX11133" fmla="*/ 582613 w 5984876"/>
                <a:gd name="connsiteY11133" fmla="*/ 2088356 h 2922588"/>
                <a:gd name="connsiteX11134" fmla="*/ 591514 w 5984876"/>
                <a:gd name="connsiteY11134" fmla="*/ 2067380 h 2922588"/>
                <a:gd name="connsiteX11135" fmla="*/ 588963 w 5984876"/>
                <a:gd name="connsiteY11135" fmla="*/ 2061369 h 2922588"/>
                <a:gd name="connsiteX11136" fmla="*/ 598728 w 5984876"/>
                <a:gd name="connsiteY11136" fmla="*/ 2038357 h 2922588"/>
                <a:gd name="connsiteX11137" fmla="*/ 601856 w 5984876"/>
                <a:gd name="connsiteY11137" fmla="*/ 2037092 h 2922588"/>
                <a:gd name="connsiteX11138" fmla="*/ 600076 w 5984876"/>
                <a:gd name="connsiteY11138" fmla="*/ 2032794 h 2922588"/>
                <a:gd name="connsiteX11139" fmla="*/ 609607 w 5984876"/>
                <a:gd name="connsiteY11139" fmla="*/ 2009782 h 2922588"/>
                <a:gd name="connsiteX11140" fmla="*/ 611007 w 5984876"/>
                <a:gd name="connsiteY11140" fmla="*/ 2009202 h 2922588"/>
                <a:gd name="connsiteX11141" fmla="*/ 609601 w 5984876"/>
                <a:gd name="connsiteY11141" fmla="*/ 2005806 h 2922588"/>
                <a:gd name="connsiteX11142" fmla="*/ 618759 w 5984876"/>
                <a:gd name="connsiteY11142" fmla="*/ 1983695 h 2922588"/>
                <a:gd name="connsiteX11143" fmla="*/ 615951 w 5984876"/>
                <a:gd name="connsiteY11143" fmla="*/ 1977231 h 2922588"/>
                <a:gd name="connsiteX11144" fmla="*/ 625948 w 5984876"/>
                <a:gd name="connsiteY11144" fmla="*/ 1954219 h 2922588"/>
                <a:gd name="connsiteX11145" fmla="*/ 626957 w 5984876"/>
                <a:gd name="connsiteY11145" fmla="*/ 1953821 h 2922588"/>
                <a:gd name="connsiteX11146" fmla="*/ 625475 w 5984876"/>
                <a:gd name="connsiteY11146" fmla="*/ 1950244 h 2922588"/>
                <a:gd name="connsiteX11147" fmla="*/ 635007 w 5984876"/>
                <a:gd name="connsiteY11147" fmla="*/ 1927232 h 2922588"/>
                <a:gd name="connsiteX11148" fmla="*/ 637249 w 5984876"/>
                <a:gd name="connsiteY11148" fmla="*/ 1926303 h 2922588"/>
                <a:gd name="connsiteX11149" fmla="*/ 635000 w 5984876"/>
                <a:gd name="connsiteY11149" fmla="*/ 1920875 h 2922588"/>
                <a:gd name="connsiteX11150" fmla="*/ 644765 w 5984876"/>
                <a:gd name="connsiteY11150" fmla="*/ 1897301 h 2922588"/>
                <a:gd name="connsiteX11151" fmla="*/ 645547 w 5984876"/>
                <a:gd name="connsiteY11151" fmla="*/ 1896977 h 2922588"/>
                <a:gd name="connsiteX11152" fmla="*/ 644526 w 5984876"/>
                <a:gd name="connsiteY11152" fmla="*/ 1894682 h 2922588"/>
                <a:gd name="connsiteX11153" fmla="*/ 654755 w 5984876"/>
                <a:gd name="connsiteY11153" fmla="*/ 1871670 h 2922588"/>
                <a:gd name="connsiteX11154" fmla="*/ 659889 w 5984876"/>
                <a:gd name="connsiteY11154" fmla="*/ 1869688 h 2922588"/>
                <a:gd name="connsiteX11155" fmla="*/ 658813 w 5984876"/>
                <a:gd name="connsiteY11155" fmla="*/ 1866900 h 2922588"/>
                <a:gd name="connsiteX11156" fmla="*/ 668345 w 5984876"/>
                <a:gd name="connsiteY11156" fmla="*/ 1842204 h 2922588"/>
                <a:gd name="connsiteX11157" fmla="*/ 669419 w 5984876"/>
                <a:gd name="connsiteY11157" fmla="*/ 1841727 h 2922588"/>
                <a:gd name="connsiteX11158" fmla="*/ 668338 w 5984876"/>
                <a:gd name="connsiteY11158" fmla="*/ 1839119 h 2922588"/>
                <a:gd name="connsiteX11159" fmla="*/ 677870 w 5984876"/>
                <a:gd name="connsiteY11159" fmla="*/ 1816107 h 2922588"/>
                <a:gd name="connsiteX11160" fmla="*/ 678966 w 5984876"/>
                <a:gd name="connsiteY11160" fmla="*/ 1815653 h 2922588"/>
                <a:gd name="connsiteX11161" fmla="*/ 677863 w 5984876"/>
                <a:gd name="connsiteY11161" fmla="*/ 1812926 h 2922588"/>
                <a:gd name="connsiteX11162" fmla="*/ 687395 w 5984876"/>
                <a:gd name="connsiteY11162" fmla="*/ 1789352 h 2922588"/>
                <a:gd name="connsiteX11163" fmla="*/ 691022 w 5984876"/>
                <a:gd name="connsiteY11163" fmla="*/ 1787813 h 2922588"/>
                <a:gd name="connsiteX11164" fmla="*/ 690564 w 5984876"/>
                <a:gd name="connsiteY11164" fmla="*/ 1786732 h 2922588"/>
                <a:gd name="connsiteX11165" fmla="*/ 700328 w 5984876"/>
                <a:gd name="connsiteY11165" fmla="*/ 1763720 h 2922588"/>
                <a:gd name="connsiteX11166" fmla="*/ 703087 w 5984876"/>
                <a:gd name="connsiteY11166" fmla="*/ 1762604 h 2922588"/>
                <a:gd name="connsiteX11167" fmla="*/ 701677 w 5984876"/>
                <a:gd name="connsiteY11167" fmla="*/ 1758950 h 2922588"/>
                <a:gd name="connsiteX11168" fmla="*/ 711209 w 5984876"/>
                <a:gd name="connsiteY11168" fmla="*/ 1734254 h 2922588"/>
                <a:gd name="connsiteX11169" fmla="*/ 714963 w 5984876"/>
                <a:gd name="connsiteY11169" fmla="*/ 1732585 h 2922588"/>
                <a:gd name="connsiteX11170" fmla="*/ 714377 w 5984876"/>
                <a:gd name="connsiteY11170" fmla="*/ 1731169 h 2922588"/>
                <a:gd name="connsiteX11171" fmla="*/ 723909 w 5984876"/>
                <a:gd name="connsiteY11171" fmla="*/ 1708157 h 2922588"/>
                <a:gd name="connsiteX11172" fmla="*/ 725005 w 5984876"/>
                <a:gd name="connsiteY11172" fmla="*/ 1707702 h 2922588"/>
                <a:gd name="connsiteX11173" fmla="*/ 723902 w 5984876"/>
                <a:gd name="connsiteY11173" fmla="*/ 1704975 h 2922588"/>
                <a:gd name="connsiteX11174" fmla="*/ 733434 w 5984876"/>
                <a:gd name="connsiteY11174" fmla="*/ 1681401 h 2922588"/>
                <a:gd name="connsiteX11175" fmla="*/ 737060 w 5984876"/>
                <a:gd name="connsiteY11175" fmla="*/ 1679862 h 2922588"/>
                <a:gd name="connsiteX11176" fmla="*/ 736602 w 5984876"/>
                <a:gd name="connsiteY11176" fmla="*/ 1678781 h 2922588"/>
                <a:gd name="connsiteX11177" fmla="*/ 746366 w 5984876"/>
                <a:gd name="connsiteY11177" fmla="*/ 1655769 h 2922588"/>
                <a:gd name="connsiteX11178" fmla="*/ 751359 w 5984876"/>
                <a:gd name="connsiteY11178" fmla="*/ 1653750 h 2922588"/>
                <a:gd name="connsiteX11179" fmla="*/ 750889 w 5984876"/>
                <a:gd name="connsiteY11179" fmla="*/ 1652588 h 2922588"/>
                <a:gd name="connsiteX11180" fmla="*/ 760421 w 5984876"/>
                <a:gd name="connsiteY11180" fmla="*/ 1629014 h 2922588"/>
                <a:gd name="connsiteX11181" fmla="*/ 764039 w 5984876"/>
                <a:gd name="connsiteY11181" fmla="*/ 1627479 h 2922588"/>
                <a:gd name="connsiteX11182" fmla="*/ 763589 w 5984876"/>
                <a:gd name="connsiteY11182" fmla="*/ 1626394 h 2922588"/>
                <a:gd name="connsiteX11183" fmla="*/ 773121 w 5984876"/>
                <a:gd name="connsiteY11183" fmla="*/ 1603382 h 2922588"/>
                <a:gd name="connsiteX11184" fmla="*/ 776937 w 5984876"/>
                <a:gd name="connsiteY11184" fmla="*/ 1601801 h 2922588"/>
                <a:gd name="connsiteX11185" fmla="*/ 776289 w 5984876"/>
                <a:gd name="connsiteY11185" fmla="*/ 1600200 h 2922588"/>
                <a:gd name="connsiteX11186" fmla="*/ 785822 w 5984876"/>
                <a:gd name="connsiteY11186" fmla="*/ 1576626 h 2922588"/>
                <a:gd name="connsiteX11187" fmla="*/ 789142 w 5984876"/>
                <a:gd name="connsiteY11187" fmla="*/ 1575217 h 2922588"/>
                <a:gd name="connsiteX11188" fmla="*/ 798754 w 5984876"/>
                <a:gd name="connsiteY11188" fmla="*/ 1551460 h 2922588"/>
                <a:gd name="connsiteX11189" fmla="*/ 803982 w 5984876"/>
                <a:gd name="connsiteY11189" fmla="*/ 1549242 h 2922588"/>
                <a:gd name="connsiteX11190" fmla="*/ 812807 w 5984876"/>
                <a:gd name="connsiteY11190" fmla="*/ 1527414 h 2922588"/>
                <a:gd name="connsiteX11191" fmla="*/ 816425 w 5984876"/>
                <a:gd name="connsiteY11191" fmla="*/ 1525879 h 2922588"/>
                <a:gd name="connsiteX11192" fmla="*/ 815975 w 5984876"/>
                <a:gd name="connsiteY11192" fmla="*/ 1524794 h 2922588"/>
                <a:gd name="connsiteX11193" fmla="*/ 825507 w 5984876"/>
                <a:gd name="connsiteY11193" fmla="*/ 1501782 h 2922588"/>
                <a:gd name="connsiteX11194" fmla="*/ 829055 w 5984876"/>
                <a:gd name="connsiteY11194" fmla="*/ 1500312 h 2922588"/>
                <a:gd name="connsiteX11195" fmla="*/ 828675 w 5984876"/>
                <a:gd name="connsiteY11195" fmla="*/ 1499394 h 2922588"/>
                <a:gd name="connsiteX11196" fmla="*/ 838207 w 5984876"/>
                <a:gd name="connsiteY11196" fmla="*/ 1476382 h 2922588"/>
                <a:gd name="connsiteX11197" fmla="*/ 841654 w 5984876"/>
                <a:gd name="connsiteY11197" fmla="*/ 1474954 h 2922588"/>
                <a:gd name="connsiteX11198" fmla="*/ 851604 w 5984876"/>
                <a:gd name="connsiteY11198" fmla="*/ 1452570 h 2922588"/>
                <a:gd name="connsiteX11199" fmla="*/ 859037 w 5984876"/>
                <a:gd name="connsiteY11199" fmla="*/ 1449701 h 2922588"/>
                <a:gd name="connsiteX11200" fmla="*/ 868370 w 5984876"/>
                <a:gd name="connsiteY11200" fmla="*/ 1427170 h 2922588"/>
                <a:gd name="connsiteX11201" fmla="*/ 872480 w 5984876"/>
                <a:gd name="connsiteY11201" fmla="*/ 1425467 h 2922588"/>
                <a:gd name="connsiteX11202" fmla="*/ 871538 w 5984876"/>
                <a:gd name="connsiteY11202" fmla="*/ 1423194 h 2922588"/>
                <a:gd name="connsiteX11203" fmla="*/ 881070 w 5984876"/>
                <a:gd name="connsiteY11203" fmla="*/ 1400182 h 2922588"/>
                <a:gd name="connsiteX11204" fmla="*/ 889120 w 5984876"/>
                <a:gd name="connsiteY11204" fmla="*/ 1396847 h 2922588"/>
                <a:gd name="connsiteX11205" fmla="*/ 896945 w 5984876"/>
                <a:gd name="connsiteY11205" fmla="*/ 1377957 h 2922588"/>
                <a:gd name="connsiteX11206" fmla="*/ 903775 w 5984876"/>
                <a:gd name="connsiteY11206" fmla="*/ 1375128 h 2922588"/>
                <a:gd name="connsiteX11207" fmla="*/ 903288 w 5984876"/>
                <a:gd name="connsiteY11207" fmla="*/ 1373981 h 2922588"/>
                <a:gd name="connsiteX11208" fmla="*/ 913052 w 5984876"/>
                <a:gd name="connsiteY11208" fmla="*/ 1350969 h 2922588"/>
                <a:gd name="connsiteX11209" fmla="*/ 918876 w 5984876"/>
                <a:gd name="connsiteY11209" fmla="*/ 1348614 h 2922588"/>
                <a:gd name="connsiteX11210" fmla="*/ 927107 w 5984876"/>
                <a:gd name="connsiteY11210" fmla="*/ 1328744 h 2922588"/>
                <a:gd name="connsiteX11211" fmla="*/ 933925 w 5984876"/>
                <a:gd name="connsiteY11211" fmla="*/ 1325919 h 2922588"/>
                <a:gd name="connsiteX11212" fmla="*/ 942982 w 5984876"/>
                <a:gd name="connsiteY11212" fmla="*/ 1302454 h 2922588"/>
                <a:gd name="connsiteX11213" fmla="*/ 950846 w 5984876"/>
                <a:gd name="connsiteY11213" fmla="*/ 1298958 h 2922588"/>
                <a:gd name="connsiteX11214" fmla="*/ 959089 w 5984876"/>
                <a:gd name="connsiteY11214" fmla="*/ 1279532 h 2922588"/>
                <a:gd name="connsiteX11215" fmla="*/ 968289 w 5984876"/>
                <a:gd name="connsiteY11215" fmla="*/ 1275812 h 2922588"/>
                <a:gd name="connsiteX11216" fmla="*/ 976320 w 5984876"/>
                <a:gd name="connsiteY11216" fmla="*/ 1255951 h 2922588"/>
                <a:gd name="connsiteX11217" fmla="*/ 984295 w 5984876"/>
                <a:gd name="connsiteY11217" fmla="*/ 1252567 h 2922588"/>
                <a:gd name="connsiteX11218" fmla="*/ 992195 w 5984876"/>
                <a:gd name="connsiteY11218" fmla="*/ 1233495 h 2922588"/>
                <a:gd name="connsiteX11219" fmla="*/ 1000296 w 5984876"/>
                <a:gd name="connsiteY11219" fmla="*/ 1230139 h 2922588"/>
                <a:gd name="connsiteX11220" fmla="*/ 1008302 w 5984876"/>
                <a:gd name="connsiteY11220" fmla="*/ 1211270 h 2922588"/>
                <a:gd name="connsiteX11221" fmla="*/ 1016341 w 5984876"/>
                <a:gd name="connsiteY11221" fmla="*/ 1208020 h 2922588"/>
                <a:gd name="connsiteX11222" fmla="*/ 1025532 w 5984876"/>
                <a:gd name="connsiteY11222" fmla="*/ 1184747 h 2922588"/>
                <a:gd name="connsiteX11223" fmla="*/ 1033429 w 5984876"/>
                <a:gd name="connsiteY11223" fmla="*/ 1181316 h 2922588"/>
                <a:gd name="connsiteX11224" fmla="*/ 1041407 w 5984876"/>
                <a:gd name="connsiteY11224" fmla="*/ 1162057 h 2922588"/>
                <a:gd name="connsiteX11225" fmla="*/ 1048746 w 5984876"/>
                <a:gd name="connsiteY11225" fmla="*/ 1159017 h 2922588"/>
                <a:gd name="connsiteX11226" fmla="*/ 1057979 w 5984876"/>
                <a:gd name="connsiteY11226" fmla="*/ 1138245 h 2922588"/>
                <a:gd name="connsiteX11227" fmla="*/ 1071367 w 5984876"/>
                <a:gd name="connsiteY11227" fmla="*/ 1133077 h 2922588"/>
                <a:gd name="connsiteX11228" fmla="*/ 1077920 w 5984876"/>
                <a:gd name="connsiteY11228" fmla="*/ 1116485 h 2922588"/>
                <a:gd name="connsiteX11229" fmla="*/ 1086058 w 5984876"/>
                <a:gd name="connsiteY11229" fmla="*/ 1112949 h 2922588"/>
                <a:gd name="connsiteX11230" fmla="*/ 1093795 w 5984876"/>
                <a:gd name="connsiteY11230" fmla="*/ 1092904 h 2922588"/>
                <a:gd name="connsiteX11231" fmla="*/ 1107233 w 5984876"/>
                <a:gd name="connsiteY11231" fmla="*/ 1086931 h 2922588"/>
                <a:gd name="connsiteX11232" fmla="*/ 1113077 w 5984876"/>
                <a:gd name="connsiteY11232" fmla="*/ 1073157 h 2922588"/>
                <a:gd name="connsiteX11233" fmla="*/ 1122277 w 5984876"/>
                <a:gd name="connsiteY11233" fmla="*/ 1069437 h 2922588"/>
                <a:gd name="connsiteX11234" fmla="*/ 1130307 w 5984876"/>
                <a:gd name="connsiteY11234" fmla="*/ 1049577 h 2922588"/>
                <a:gd name="connsiteX11235" fmla="*/ 1142133 w 5984876"/>
                <a:gd name="connsiteY11235" fmla="*/ 1044559 h 2922588"/>
                <a:gd name="connsiteX11236" fmla="*/ 1149357 w 5984876"/>
                <a:gd name="connsiteY11236" fmla="*/ 1027120 h 2922588"/>
                <a:gd name="connsiteX11237" fmla="*/ 1161946 w 5984876"/>
                <a:gd name="connsiteY11237" fmla="*/ 1021905 h 2922588"/>
                <a:gd name="connsiteX11238" fmla="*/ 1168639 w 5984876"/>
                <a:gd name="connsiteY11238" fmla="*/ 1005360 h 2922588"/>
                <a:gd name="connsiteX11239" fmla="*/ 1178938 w 5984876"/>
                <a:gd name="connsiteY11239" fmla="*/ 1000993 h 2922588"/>
                <a:gd name="connsiteX11240" fmla="*/ 1185870 w 5984876"/>
                <a:gd name="connsiteY11240" fmla="*/ 984257 h 2922588"/>
                <a:gd name="connsiteX11241" fmla="*/ 1197753 w 5984876"/>
                <a:gd name="connsiteY11241" fmla="*/ 979335 h 2922588"/>
                <a:gd name="connsiteX11242" fmla="*/ 1204920 w 5984876"/>
                <a:gd name="connsiteY11242" fmla="*/ 962032 h 2922588"/>
                <a:gd name="connsiteX11243" fmla="*/ 1219798 w 5984876"/>
                <a:gd name="connsiteY11243" fmla="*/ 955869 h 2922588"/>
                <a:gd name="connsiteX11244" fmla="*/ 1225557 w 5984876"/>
                <a:gd name="connsiteY11244" fmla="*/ 941626 h 2922588"/>
                <a:gd name="connsiteX11245" fmla="*/ 1237383 w 5984876"/>
                <a:gd name="connsiteY11245" fmla="*/ 936608 h 2922588"/>
                <a:gd name="connsiteX11246" fmla="*/ 1244607 w 5984876"/>
                <a:gd name="connsiteY11246" fmla="*/ 919169 h 2922588"/>
                <a:gd name="connsiteX11247" fmla="*/ 1258194 w 5984876"/>
                <a:gd name="connsiteY11247" fmla="*/ 913541 h 2922588"/>
                <a:gd name="connsiteX11248" fmla="*/ 1263889 w 5984876"/>
                <a:gd name="connsiteY11248" fmla="*/ 900119 h 2922588"/>
                <a:gd name="connsiteX11249" fmla="*/ 1278132 w 5984876"/>
                <a:gd name="connsiteY11249" fmla="*/ 894360 h 2922588"/>
                <a:gd name="connsiteX11250" fmla="*/ 1284295 w 5984876"/>
                <a:gd name="connsiteY11250" fmla="*/ 879482 h 2922588"/>
                <a:gd name="connsiteX11251" fmla="*/ 1296796 w 5984876"/>
                <a:gd name="connsiteY11251" fmla="*/ 874304 h 2922588"/>
                <a:gd name="connsiteX11252" fmla="*/ 1303345 w 5984876"/>
                <a:gd name="connsiteY11252" fmla="*/ 857722 h 2922588"/>
                <a:gd name="connsiteX11253" fmla="*/ 1316317 w 5984876"/>
                <a:gd name="connsiteY11253" fmla="*/ 852086 h 2922588"/>
                <a:gd name="connsiteX11254" fmla="*/ 1322627 w 5984876"/>
                <a:gd name="connsiteY11254" fmla="*/ 836851 h 2922588"/>
                <a:gd name="connsiteX11255" fmla="*/ 1337861 w 5984876"/>
                <a:gd name="connsiteY11255" fmla="*/ 830541 h 2922588"/>
                <a:gd name="connsiteX11256" fmla="*/ 1343497 w 5984876"/>
                <a:gd name="connsiteY11256" fmla="*/ 817569 h 2922588"/>
                <a:gd name="connsiteX11257" fmla="*/ 1360206 w 5984876"/>
                <a:gd name="connsiteY11257" fmla="*/ 810970 h 2922588"/>
                <a:gd name="connsiteX11258" fmla="*/ 1365489 w 5984876"/>
                <a:gd name="connsiteY11258" fmla="*/ 798519 h 2922588"/>
                <a:gd name="connsiteX11259" fmla="*/ 1380020 w 5984876"/>
                <a:gd name="connsiteY11259" fmla="*/ 792643 h 2922588"/>
                <a:gd name="connsiteX11260" fmla="*/ 1385895 w 5984876"/>
                <a:gd name="connsiteY11260" fmla="*/ 778114 h 2922588"/>
                <a:gd name="connsiteX11261" fmla="*/ 1403169 w 5984876"/>
                <a:gd name="connsiteY11261" fmla="*/ 770785 h 2922588"/>
                <a:gd name="connsiteX11262" fmla="*/ 1408120 w 5984876"/>
                <a:gd name="connsiteY11262" fmla="*/ 758832 h 2922588"/>
                <a:gd name="connsiteX11263" fmla="*/ 1421707 w 5984876"/>
                <a:gd name="connsiteY11263" fmla="*/ 753204 h 2922588"/>
                <a:gd name="connsiteX11264" fmla="*/ 1422959 w 5984876"/>
                <a:gd name="connsiteY11264" fmla="*/ 750255 h 2922588"/>
                <a:gd name="connsiteX11265" fmla="*/ 1406515 w 5984876"/>
                <a:gd name="connsiteY11265" fmla="*/ 756904 h 2922588"/>
                <a:gd name="connsiteX11266" fmla="*/ 1401756 w 5984876"/>
                <a:gd name="connsiteY11266" fmla="*/ 769233 h 2922588"/>
                <a:gd name="connsiteX11267" fmla="*/ 1386495 w 5984876"/>
                <a:gd name="connsiteY11267" fmla="*/ 776017 h 2922588"/>
                <a:gd name="connsiteX11268" fmla="*/ 1382242 w 5984876"/>
                <a:gd name="connsiteY11268" fmla="*/ 785806 h 2922588"/>
                <a:gd name="connsiteX11269" fmla="*/ 1363762 w 5984876"/>
                <a:gd name="connsiteY11269" fmla="*/ 793105 h 2922588"/>
                <a:gd name="connsiteX11270" fmla="*/ 1358894 w 5984876"/>
                <a:gd name="connsiteY11270" fmla="*/ 804856 h 2922588"/>
                <a:gd name="connsiteX11271" fmla="*/ 1345719 w 5984876"/>
                <a:gd name="connsiteY11271" fmla="*/ 810313 h 2922588"/>
                <a:gd name="connsiteX11272" fmla="*/ 1339380 w 5984876"/>
                <a:gd name="connsiteY11272" fmla="*/ 825261 h 2922588"/>
                <a:gd name="connsiteX11273" fmla="*/ 1322706 w 5984876"/>
                <a:gd name="connsiteY11273" fmla="*/ 832008 h 2922588"/>
                <a:gd name="connsiteX11274" fmla="*/ 1317386 w 5984876"/>
                <a:gd name="connsiteY11274" fmla="*/ 844543 h 2922588"/>
                <a:gd name="connsiteX11275" fmla="*/ 1302354 w 5984876"/>
                <a:gd name="connsiteY11275" fmla="*/ 850621 h 2922588"/>
                <a:gd name="connsiteX11276" fmla="*/ 1296981 w 5984876"/>
                <a:gd name="connsiteY11276" fmla="*/ 863593 h 2922588"/>
                <a:gd name="connsiteX11277" fmla="*/ 1284009 w 5984876"/>
                <a:gd name="connsiteY11277" fmla="*/ 868966 h 2922588"/>
                <a:gd name="connsiteX11278" fmla="*/ 1277931 w 5984876"/>
                <a:gd name="connsiteY11278" fmla="*/ 883998 h 2922588"/>
                <a:gd name="connsiteX11279" fmla="*/ 1265219 w 5984876"/>
                <a:gd name="connsiteY11279" fmla="*/ 889392 h 2922588"/>
                <a:gd name="connsiteX11280" fmla="*/ 1258184 w 5984876"/>
                <a:gd name="connsiteY11280" fmla="*/ 905992 h 2922588"/>
                <a:gd name="connsiteX11281" fmla="*/ 1240124 w 5984876"/>
                <a:gd name="connsiteY11281" fmla="*/ 913303 h 2922588"/>
                <a:gd name="connsiteX11282" fmla="*/ 1235069 w 5984876"/>
                <a:gd name="connsiteY11282" fmla="*/ 925506 h 2922588"/>
                <a:gd name="connsiteX11283" fmla="*/ 1222299 w 5984876"/>
                <a:gd name="connsiteY11283" fmla="*/ 930796 h 2922588"/>
                <a:gd name="connsiteX11284" fmla="*/ 1215786 w 5984876"/>
                <a:gd name="connsiteY11284" fmla="*/ 946143 h 2922588"/>
                <a:gd name="connsiteX11285" fmla="*/ 1200754 w 5984876"/>
                <a:gd name="connsiteY11285" fmla="*/ 952221 h 2922588"/>
                <a:gd name="connsiteX11286" fmla="*/ 1195381 w 5984876"/>
                <a:gd name="connsiteY11286" fmla="*/ 965193 h 2922588"/>
                <a:gd name="connsiteX11287" fmla="*/ 1183951 w 5984876"/>
                <a:gd name="connsiteY11287" fmla="*/ 969927 h 2922588"/>
                <a:gd name="connsiteX11288" fmla="*/ 1176331 w 5984876"/>
                <a:gd name="connsiteY11288" fmla="*/ 988773 h 2922588"/>
                <a:gd name="connsiteX11289" fmla="*/ 1166470 w 5984876"/>
                <a:gd name="connsiteY11289" fmla="*/ 992958 h 2922588"/>
                <a:gd name="connsiteX11290" fmla="*/ 1159759 w 5984876"/>
                <a:gd name="connsiteY11290" fmla="*/ 1008056 h 2922588"/>
                <a:gd name="connsiteX11291" fmla="*/ 1146982 w 5984876"/>
                <a:gd name="connsiteY11291" fmla="*/ 1012987 h 2922588"/>
                <a:gd name="connsiteX11292" fmla="*/ 1139819 w 5984876"/>
                <a:gd name="connsiteY11292" fmla="*/ 1030281 h 2922588"/>
                <a:gd name="connsiteX11293" fmla="*/ 1128068 w 5984876"/>
                <a:gd name="connsiteY11293" fmla="*/ 1035148 h 2922588"/>
                <a:gd name="connsiteX11294" fmla="*/ 1120769 w 5984876"/>
                <a:gd name="connsiteY11294" fmla="*/ 1053630 h 2922588"/>
                <a:gd name="connsiteX11295" fmla="*/ 1105459 w 5984876"/>
                <a:gd name="connsiteY11295" fmla="*/ 1060281 h 2922588"/>
                <a:gd name="connsiteX11296" fmla="*/ 1100131 w 5984876"/>
                <a:gd name="connsiteY11296" fmla="*/ 1073144 h 2922588"/>
                <a:gd name="connsiteX11297" fmla="*/ 1092515 w 5984876"/>
                <a:gd name="connsiteY11297" fmla="*/ 1076299 h 2922588"/>
                <a:gd name="connsiteX11298" fmla="*/ 1084256 w 5984876"/>
                <a:gd name="connsiteY11298" fmla="*/ 1096724 h 2922588"/>
                <a:gd name="connsiteX11299" fmla="*/ 1072429 w 5984876"/>
                <a:gd name="connsiteY11299" fmla="*/ 1101743 h 2922588"/>
                <a:gd name="connsiteX11300" fmla="*/ 1065206 w 5984876"/>
                <a:gd name="connsiteY11300" fmla="*/ 1119181 h 2922588"/>
                <a:gd name="connsiteX11301" fmla="*/ 1055040 w 5984876"/>
                <a:gd name="connsiteY11301" fmla="*/ 1123392 h 2922588"/>
                <a:gd name="connsiteX11302" fmla="*/ 1047744 w 5984876"/>
                <a:gd name="connsiteY11302" fmla="*/ 1142296 h 2922588"/>
                <a:gd name="connsiteX11303" fmla="*/ 1035396 w 5984876"/>
                <a:gd name="connsiteY11303" fmla="*/ 1147785 h 2922588"/>
                <a:gd name="connsiteX11304" fmla="*/ 1028694 w 5984876"/>
                <a:gd name="connsiteY11304" fmla="*/ 1164755 h 2922588"/>
                <a:gd name="connsiteX11305" fmla="*/ 1019192 w 5984876"/>
                <a:gd name="connsiteY11305" fmla="*/ 1168883 h 2922588"/>
                <a:gd name="connsiteX11306" fmla="*/ 1012819 w 5984876"/>
                <a:gd name="connsiteY11306" fmla="*/ 1184269 h 2922588"/>
                <a:gd name="connsiteX11307" fmla="*/ 1003645 w 5984876"/>
                <a:gd name="connsiteY11307" fmla="*/ 1188069 h 2922588"/>
                <a:gd name="connsiteX11308" fmla="*/ 995356 w 5984876"/>
                <a:gd name="connsiteY11308" fmla="*/ 1208081 h 2922588"/>
                <a:gd name="connsiteX11309" fmla="*/ 984354 w 5984876"/>
                <a:gd name="connsiteY11309" fmla="*/ 1212638 h 2922588"/>
                <a:gd name="connsiteX11310" fmla="*/ 976306 w 5984876"/>
                <a:gd name="connsiteY11310" fmla="*/ 1233017 h 2922588"/>
                <a:gd name="connsiteX11311" fmla="*/ 969189 w 5984876"/>
                <a:gd name="connsiteY11311" fmla="*/ 1236109 h 2922588"/>
                <a:gd name="connsiteX11312" fmla="*/ 960199 w 5984876"/>
                <a:gd name="connsiteY11312" fmla="*/ 1257294 h 2922588"/>
                <a:gd name="connsiteX11313" fmla="*/ 950561 w 5984876"/>
                <a:gd name="connsiteY11313" fmla="*/ 1261192 h 2922588"/>
                <a:gd name="connsiteX11314" fmla="*/ 942969 w 5984876"/>
                <a:gd name="connsiteY11314" fmla="*/ 1279519 h 2922588"/>
                <a:gd name="connsiteX11315" fmla="*/ 935353 w 5984876"/>
                <a:gd name="connsiteY11315" fmla="*/ 1282674 h 2922588"/>
                <a:gd name="connsiteX11316" fmla="*/ 927094 w 5984876"/>
                <a:gd name="connsiteY11316" fmla="*/ 1303098 h 2922588"/>
                <a:gd name="connsiteX11317" fmla="*/ 919120 w 5984876"/>
                <a:gd name="connsiteY11317" fmla="*/ 1306482 h 2922588"/>
                <a:gd name="connsiteX11318" fmla="*/ 911219 w 5984876"/>
                <a:gd name="connsiteY11318" fmla="*/ 1325556 h 2922588"/>
                <a:gd name="connsiteX11319" fmla="*/ 902511 w 5984876"/>
                <a:gd name="connsiteY11319" fmla="*/ 1329163 h 2922588"/>
                <a:gd name="connsiteX11320" fmla="*/ 893756 w 5984876"/>
                <a:gd name="connsiteY11320" fmla="*/ 1351846 h 2922588"/>
                <a:gd name="connsiteX11321" fmla="*/ 889827 w 5984876"/>
                <a:gd name="connsiteY11321" fmla="*/ 1353592 h 2922588"/>
                <a:gd name="connsiteX11322" fmla="*/ 881056 w 5984876"/>
                <a:gd name="connsiteY11322" fmla="*/ 1374768 h 2922588"/>
                <a:gd name="connsiteX11323" fmla="*/ 873006 w 5984876"/>
                <a:gd name="connsiteY11323" fmla="*/ 1378102 h 2922588"/>
                <a:gd name="connsiteX11324" fmla="*/ 865181 w 5984876"/>
                <a:gd name="connsiteY11324" fmla="*/ 1396993 h 2922588"/>
                <a:gd name="connsiteX11325" fmla="*/ 858352 w 5984876"/>
                <a:gd name="connsiteY11325" fmla="*/ 1399821 h 2922588"/>
                <a:gd name="connsiteX11326" fmla="*/ 858839 w 5984876"/>
                <a:gd name="connsiteY11326" fmla="*/ 1400969 h 2922588"/>
                <a:gd name="connsiteX11327" fmla="*/ 849074 w 5984876"/>
                <a:gd name="connsiteY11327" fmla="*/ 1423981 h 2922588"/>
                <a:gd name="connsiteX11328" fmla="*/ 843249 w 5984876"/>
                <a:gd name="connsiteY11328" fmla="*/ 1426336 h 2922588"/>
                <a:gd name="connsiteX11329" fmla="*/ 835019 w 5984876"/>
                <a:gd name="connsiteY11329" fmla="*/ 1446206 h 2922588"/>
                <a:gd name="connsiteX11330" fmla="*/ 828199 w 5984876"/>
                <a:gd name="connsiteY11330" fmla="*/ 1449031 h 2922588"/>
                <a:gd name="connsiteX11331" fmla="*/ 828676 w 5984876"/>
                <a:gd name="connsiteY11331" fmla="*/ 1450182 h 2922588"/>
                <a:gd name="connsiteX11332" fmla="*/ 819144 w 5984876"/>
                <a:gd name="connsiteY11332" fmla="*/ 1473194 h 2922588"/>
                <a:gd name="connsiteX11333" fmla="*/ 815596 w 5984876"/>
                <a:gd name="connsiteY11333" fmla="*/ 1474664 h 2922588"/>
                <a:gd name="connsiteX11334" fmla="*/ 815976 w 5984876"/>
                <a:gd name="connsiteY11334" fmla="*/ 1475582 h 2922588"/>
                <a:gd name="connsiteX11335" fmla="*/ 806444 w 5984876"/>
                <a:gd name="connsiteY11335" fmla="*/ 1498594 h 2922588"/>
                <a:gd name="connsiteX11336" fmla="*/ 802997 w 5984876"/>
                <a:gd name="connsiteY11336" fmla="*/ 1500022 h 2922588"/>
                <a:gd name="connsiteX11337" fmla="*/ 793047 w 5984876"/>
                <a:gd name="connsiteY11337" fmla="*/ 1522406 h 2922588"/>
                <a:gd name="connsiteX11338" fmla="*/ 785616 w 5984876"/>
                <a:gd name="connsiteY11338" fmla="*/ 1525274 h 2922588"/>
                <a:gd name="connsiteX11339" fmla="*/ 776283 w 5984876"/>
                <a:gd name="connsiteY11339" fmla="*/ 1547806 h 2922588"/>
                <a:gd name="connsiteX11340" fmla="*/ 772467 w 5984876"/>
                <a:gd name="connsiteY11340" fmla="*/ 1549386 h 2922588"/>
                <a:gd name="connsiteX11341" fmla="*/ 773115 w 5984876"/>
                <a:gd name="connsiteY11341" fmla="*/ 1550988 h 2922588"/>
                <a:gd name="connsiteX11342" fmla="*/ 763583 w 5984876"/>
                <a:gd name="connsiteY11342" fmla="*/ 1574561 h 2922588"/>
                <a:gd name="connsiteX11343" fmla="*/ 760264 w 5984876"/>
                <a:gd name="connsiteY11343" fmla="*/ 1575970 h 2922588"/>
                <a:gd name="connsiteX11344" fmla="*/ 750651 w 5984876"/>
                <a:gd name="connsiteY11344" fmla="*/ 1599730 h 2922588"/>
                <a:gd name="connsiteX11345" fmla="*/ 745420 w 5984876"/>
                <a:gd name="connsiteY11345" fmla="*/ 1601948 h 2922588"/>
                <a:gd name="connsiteX11346" fmla="*/ 736596 w 5984876"/>
                <a:gd name="connsiteY11346" fmla="*/ 1623773 h 2922588"/>
                <a:gd name="connsiteX11347" fmla="*/ 732978 w 5984876"/>
                <a:gd name="connsiteY11347" fmla="*/ 1625309 h 2922588"/>
                <a:gd name="connsiteX11348" fmla="*/ 733427 w 5984876"/>
                <a:gd name="connsiteY11348" fmla="*/ 1626394 h 2922588"/>
                <a:gd name="connsiteX11349" fmla="*/ 723896 w 5984876"/>
                <a:gd name="connsiteY11349" fmla="*/ 1649406 h 2922588"/>
                <a:gd name="connsiteX11350" fmla="*/ 720080 w 5984876"/>
                <a:gd name="connsiteY11350" fmla="*/ 1650987 h 2922588"/>
                <a:gd name="connsiteX11351" fmla="*/ 720727 w 5984876"/>
                <a:gd name="connsiteY11351" fmla="*/ 1652588 h 2922588"/>
                <a:gd name="connsiteX11352" fmla="*/ 711196 w 5984876"/>
                <a:gd name="connsiteY11352" fmla="*/ 1676161 h 2922588"/>
                <a:gd name="connsiteX11353" fmla="*/ 707569 w 5984876"/>
                <a:gd name="connsiteY11353" fmla="*/ 1677700 h 2922588"/>
                <a:gd name="connsiteX11354" fmla="*/ 708028 w 5984876"/>
                <a:gd name="connsiteY11354" fmla="*/ 1678781 h 2922588"/>
                <a:gd name="connsiteX11355" fmla="*/ 698264 w 5984876"/>
                <a:gd name="connsiteY11355" fmla="*/ 1701793 h 2922588"/>
                <a:gd name="connsiteX11356" fmla="*/ 695999 w 5984876"/>
                <a:gd name="connsiteY11356" fmla="*/ 1702709 h 2922588"/>
                <a:gd name="connsiteX11357" fmla="*/ 696915 w 5984876"/>
                <a:gd name="connsiteY11357" fmla="*/ 1704975 h 2922588"/>
                <a:gd name="connsiteX11358" fmla="*/ 687383 w 5984876"/>
                <a:gd name="connsiteY11358" fmla="*/ 1728548 h 2922588"/>
                <a:gd name="connsiteX11359" fmla="*/ 683765 w 5984876"/>
                <a:gd name="connsiteY11359" fmla="*/ 1730083 h 2922588"/>
                <a:gd name="connsiteX11360" fmla="*/ 684215 w 5984876"/>
                <a:gd name="connsiteY11360" fmla="*/ 1731169 h 2922588"/>
                <a:gd name="connsiteX11361" fmla="*/ 674683 w 5984876"/>
                <a:gd name="connsiteY11361" fmla="*/ 1754181 h 2922588"/>
                <a:gd name="connsiteX11362" fmla="*/ 670365 w 5984876"/>
                <a:gd name="connsiteY11362" fmla="*/ 1755970 h 2922588"/>
                <a:gd name="connsiteX11363" fmla="*/ 671515 w 5984876"/>
                <a:gd name="connsiteY11363" fmla="*/ 1758950 h 2922588"/>
                <a:gd name="connsiteX11364" fmla="*/ 661983 w 5984876"/>
                <a:gd name="connsiteY11364" fmla="*/ 1783646 h 2922588"/>
                <a:gd name="connsiteX11365" fmla="*/ 660909 w 5984876"/>
                <a:gd name="connsiteY11365" fmla="*/ 1784123 h 2922588"/>
                <a:gd name="connsiteX11366" fmla="*/ 661990 w 5984876"/>
                <a:gd name="connsiteY11366" fmla="*/ 1786732 h 2922588"/>
                <a:gd name="connsiteX11367" fmla="*/ 652458 w 5984876"/>
                <a:gd name="connsiteY11367" fmla="*/ 1809744 h 2922588"/>
                <a:gd name="connsiteX11368" fmla="*/ 651292 w 5984876"/>
                <a:gd name="connsiteY11368" fmla="*/ 1810227 h 2922588"/>
                <a:gd name="connsiteX11369" fmla="*/ 652463 w 5984876"/>
                <a:gd name="connsiteY11369" fmla="*/ 1812926 h 2922588"/>
                <a:gd name="connsiteX11370" fmla="*/ 642234 w 5984876"/>
                <a:gd name="connsiteY11370" fmla="*/ 1836499 h 2922588"/>
                <a:gd name="connsiteX11371" fmla="*/ 637815 w 5984876"/>
                <a:gd name="connsiteY11371" fmla="*/ 1838247 h 2922588"/>
                <a:gd name="connsiteX11372" fmla="*/ 638176 w 5984876"/>
                <a:gd name="connsiteY11372" fmla="*/ 1839119 h 2922588"/>
                <a:gd name="connsiteX11373" fmla="*/ 628645 w 5984876"/>
                <a:gd name="connsiteY11373" fmla="*/ 1862131 h 2922588"/>
                <a:gd name="connsiteX11374" fmla="*/ 627064 w 5984876"/>
                <a:gd name="connsiteY11374" fmla="*/ 1862786 h 2922588"/>
                <a:gd name="connsiteX11375" fmla="*/ 628651 w 5984876"/>
                <a:gd name="connsiteY11375" fmla="*/ 1866900 h 2922588"/>
                <a:gd name="connsiteX11376" fmla="*/ 619120 w 5984876"/>
                <a:gd name="connsiteY11376" fmla="*/ 1891596 h 2922588"/>
                <a:gd name="connsiteX11377" fmla="*/ 618046 w 5984876"/>
                <a:gd name="connsiteY11377" fmla="*/ 1892073 h 2922588"/>
                <a:gd name="connsiteX11378" fmla="*/ 619126 w 5984876"/>
                <a:gd name="connsiteY11378" fmla="*/ 1894682 h 2922588"/>
                <a:gd name="connsiteX11379" fmla="*/ 609595 w 5984876"/>
                <a:gd name="connsiteY11379" fmla="*/ 1917694 h 2922588"/>
                <a:gd name="connsiteX11380" fmla="*/ 608499 w 5984876"/>
                <a:gd name="connsiteY11380" fmla="*/ 1918148 h 2922588"/>
                <a:gd name="connsiteX11381" fmla="*/ 609601 w 5984876"/>
                <a:gd name="connsiteY11381" fmla="*/ 1920875 h 2922588"/>
                <a:gd name="connsiteX11382" fmla="*/ 600069 w 5984876"/>
                <a:gd name="connsiteY11382" fmla="*/ 1944449 h 2922588"/>
                <a:gd name="connsiteX11383" fmla="*/ 597991 w 5984876"/>
                <a:gd name="connsiteY11383" fmla="*/ 1945331 h 2922588"/>
                <a:gd name="connsiteX11384" fmla="*/ 600076 w 5984876"/>
                <a:gd name="connsiteY11384" fmla="*/ 1950244 h 2922588"/>
                <a:gd name="connsiteX11385" fmla="*/ 590312 w 5984876"/>
                <a:gd name="connsiteY11385" fmla="*/ 1973256 h 2922588"/>
                <a:gd name="connsiteX11386" fmla="*/ 587746 w 5984876"/>
                <a:gd name="connsiteY11386" fmla="*/ 1974294 h 2922588"/>
                <a:gd name="connsiteX11387" fmla="*/ 588963 w 5984876"/>
                <a:gd name="connsiteY11387" fmla="*/ 1977231 h 2922588"/>
                <a:gd name="connsiteX11388" fmla="*/ 579432 w 5984876"/>
                <a:gd name="connsiteY11388" fmla="*/ 2000243 h 2922588"/>
                <a:gd name="connsiteX11389" fmla="*/ 577471 w 5984876"/>
                <a:gd name="connsiteY11389" fmla="*/ 2001055 h 2922588"/>
                <a:gd name="connsiteX11390" fmla="*/ 579438 w 5984876"/>
                <a:gd name="connsiteY11390" fmla="*/ 2005806 h 2922588"/>
                <a:gd name="connsiteX11391" fmla="*/ 569907 w 5984876"/>
                <a:gd name="connsiteY11391" fmla="*/ 2028818 h 2922588"/>
                <a:gd name="connsiteX11392" fmla="*/ 568507 w 5984876"/>
                <a:gd name="connsiteY11392" fmla="*/ 2029398 h 2922588"/>
                <a:gd name="connsiteX11393" fmla="*/ 569913 w 5984876"/>
                <a:gd name="connsiteY11393" fmla="*/ 2032794 h 2922588"/>
                <a:gd name="connsiteX11394" fmla="*/ 560821 w 5984876"/>
                <a:gd name="connsiteY11394" fmla="*/ 2054747 h 2922588"/>
                <a:gd name="connsiteX11395" fmla="*/ 563564 w 5984876"/>
                <a:gd name="connsiteY11395" fmla="*/ 2061369 h 2922588"/>
                <a:gd name="connsiteX11396" fmla="*/ 554032 w 5984876"/>
                <a:gd name="connsiteY11396" fmla="*/ 2084381 h 2922588"/>
                <a:gd name="connsiteX11397" fmla="*/ 552603 w 5984876"/>
                <a:gd name="connsiteY11397" fmla="*/ 2084972 h 2922588"/>
                <a:gd name="connsiteX11398" fmla="*/ 554039 w 5984876"/>
                <a:gd name="connsiteY11398" fmla="*/ 2088356 h 2922588"/>
                <a:gd name="connsiteX11399" fmla="*/ 544802 w 5984876"/>
                <a:gd name="connsiteY11399" fmla="*/ 2110126 h 2922588"/>
                <a:gd name="connsiteX11400" fmla="*/ 547690 w 5984876"/>
                <a:gd name="connsiteY11400" fmla="*/ 2116931 h 2922588"/>
                <a:gd name="connsiteX11401" fmla="*/ 537925 w 5984876"/>
                <a:gd name="connsiteY11401" fmla="*/ 2139943 h 2922588"/>
                <a:gd name="connsiteX11402" fmla="*/ 534233 w 5984876"/>
                <a:gd name="connsiteY11402" fmla="*/ 2141436 h 2922588"/>
                <a:gd name="connsiteX11403" fmla="*/ 536577 w 5984876"/>
                <a:gd name="connsiteY11403" fmla="*/ 2147094 h 2922588"/>
                <a:gd name="connsiteX11404" fmla="*/ 528141 w 5984876"/>
                <a:gd name="connsiteY11404" fmla="*/ 2167459 h 2922588"/>
                <a:gd name="connsiteX11405" fmla="*/ 530226 w 5984876"/>
                <a:gd name="connsiteY11405" fmla="*/ 2172494 h 2922588"/>
                <a:gd name="connsiteX11406" fmla="*/ 520805 w 5984876"/>
                <a:gd name="connsiteY11406" fmla="*/ 2195240 h 2922588"/>
                <a:gd name="connsiteX11407" fmla="*/ 523877 w 5984876"/>
                <a:gd name="connsiteY11407" fmla="*/ 2202656 h 2922588"/>
                <a:gd name="connsiteX11408" fmla="*/ 514654 w 5984876"/>
                <a:gd name="connsiteY11408" fmla="*/ 2224921 h 2922588"/>
                <a:gd name="connsiteX11409" fmla="*/ 517526 w 5984876"/>
                <a:gd name="connsiteY11409" fmla="*/ 2232025 h 2922588"/>
                <a:gd name="connsiteX11410" fmla="*/ 508381 w 5984876"/>
                <a:gd name="connsiteY11410" fmla="*/ 2254644 h 2922588"/>
                <a:gd name="connsiteX11411" fmla="*/ 511176 w 5984876"/>
                <a:gd name="connsiteY11411" fmla="*/ 2261394 h 2922588"/>
                <a:gd name="connsiteX11412" fmla="*/ 501919 w 5984876"/>
                <a:gd name="connsiteY11412" fmla="*/ 2283743 h 2922588"/>
                <a:gd name="connsiteX11413" fmla="*/ 504827 w 5984876"/>
                <a:gd name="connsiteY11413" fmla="*/ 2290763 h 2922588"/>
                <a:gd name="connsiteX11414" fmla="*/ 495928 w 5984876"/>
                <a:gd name="connsiteY11414" fmla="*/ 2312246 h 2922588"/>
                <a:gd name="connsiteX11415" fmla="*/ 498477 w 5984876"/>
                <a:gd name="connsiteY11415" fmla="*/ 2318545 h 2922588"/>
                <a:gd name="connsiteX11416" fmla="*/ 488713 w 5984876"/>
                <a:gd name="connsiteY11416" fmla="*/ 2342680 h 2922588"/>
                <a:gd name="connsiteX11417" fmla="*/ 488702 w 5984876"/>
                <a:gd name="connsiteY11417" fmla="*/ 2342684 h 2922588"/>
                <a:gd name="connsiteX11418" fmla="*/ 490539 w 5984876"/>
                <a:gd name="connsiteY11418" fmla="*/ 2347119 h 2922588"/>
                <a:gd name="connsiteX11419" fmla="*/ 481446 w 5984876"/>
                <a:gd name="connsiteY11419" fmla="*/ 2369072 h 2922588"/>
                <a:gd name="connsiteX11420" fmla="*/ 484189 w 5984876"/>
                <a:gd name="connsiteY11420" fmla="*/ 2375694 h 2922588"/>
                <a:gd name="connsiteX11421" fmla="*/ 476355 w 5984876"/>
                <a:gd name="connsiteY11421" fmla="*/ 2394608 h 2922588"/>
                <a:gd name="connsiteX11422" fmla="*/ 481014 w 5984876"/>
                <a:gd name="connsiteY11422" fmla="*/ 2405857 h 2922588"/>
                <a:gd name="connsiteX11423" fmla="*/ 471921 w 5984876"/>
                <a:gd name="connsiteY11423" fmla="*/ 2427810 h 2922588"/>
                <a:gd name="connsiteX11424" fmla="*/ 474664 w 5984876"/>
                <a:gd name="connsiteY11424" fmla="*/ 2434432 h 2922588"/>
                <a:gd name="connsiteX11425" fmla="*/ 466619 w 5984876"/>
                <a:gd name="connsiteY11425" fmla="*/ 2453854 h 2922588"/>
                <a:gd name="connsiteX11426" fmla="*/ 471488 w 5984876"/>
                <a:gd name="connsiteY11426" fmla="*/ 2466182 h 2922588"/>
                <a:gd name="connsiteX11427" fmla="*/ 464050 w 5984876"/>
                <a:gd name="connsiteY11427" fmla="*/ 2485016 h 2922588"/>
                <a:gd name="connsiteX11428" fmla="*/ 468314 w 5984876"/>
                <a:gd name="connsiteY11428" fmla="*/ 2495550 h 2922588"/>
                <a:gd name="connsiteX11429" fmla="*/ 458838 w 5984876"/>
                <a:gd name="connsiteY11429" fmla="*/ 2518960 h 2922588"/>
                <a:gd name="connsiteX11430" fmla="*/ 461963 w 5984876"/>
                <a:gd name="connsiteY11430" fmla="*/ 2526506 h 2922588"/>
                <a:gd name="connsiteX11431" fmla="*/ 454347 w 5984876"/>
                <a:gd name="connsiteY11431" fmla="*/ 2544892 h 2922588"/>
                <a:gd name="connsiteX11432" fmla="*/ 458788 w 5984876"/>
                <a:gd name="connsiteY11432" fmla="*/ 2555875 h 2922588"/>
                <a:gd name="connsiteX11433" fmla="*/ 451211 w 5984876"/>
                <a:gd name="connsiteY11433" fmla="*/ 2574615 h 2922588"/>
                <a:gd name="connsiteX11434" fmla="*/ 455613 w 5984876"/>
                <a:gd name="connsiteY11434" fmla="*/ 2585244 h 2922588"/>
                <a:gd name="connsiteX11435" fmla="*/ 447723 w 5984876"/>
                <a:gd name="connsiteY11435" fmla="*/ 2604292 h 2922588"/>
                <a:gd name="connsiteX11436" fmla="*/ 452439 w 5984876"/>
                <a:gd name="connsiteY11436" fmla="*/ 2615406 h 2922588"/>
                <a:gd name="connsiteX11437" fmla="*/ 446235 w 5984876"/>
                <a:gd name="connsiteY11437" fmla="*/ 2630026 h 2922588"/>
                <a:gd name="connsiteX11438" fmla="*/ 452438 w 5984876"/>
                <a:gd name="connsiteY11438" fmla="*/ 2643981 h 2922588"/>
                <a:gd name="connsiteX11439" fmla="*/ 443577 w 5984876"/>
                <a:gd name="connsiteY11439" fmla="*/ 2663916 h 2922588"/>
                <a:gd name="connsiteX11440" fmla="*/ 449264 w 5984876"/>
                <a:gd name="connsiteY11440" fmla="*/ 2677319 h 2922588"/>
                <a:gd name="connsiteX11441" fmla="*/ 441502 w 5984876"/>
                <a:gd name="connsiteY11441" fmla="*/ 2695613 h 2922588"/>
                <a:gd name="connsiteX11442" fmla="*/ 446089 w 5984876"/>
                <a:gd name="connsiteY11442" fmla="*/ 2706688 h 2922588"/>
                <a:gd name="connsiteX11443" fmla="*/ 439792 w 5984876"/>
                <a:gd name="connsiteY11443" fmla="*/ 2721891 h 2922588"/>
                <a:gd name="connsiteX11444" fmla="*/ 446088 w 5984876"/>
                <a:gd name="connsiteY11444" fmla="*/ 2736056 h 2922588"/>
                <a:gd name="connsiteX11445" fmla="*/ 437931 w 5984876"/>
                <a:gd name="connsiteY11445" fmla="*/ 2754408 h 2922588"/>
                <a:gd name="connsiteX11446" fmla="*/ 442914 w 5984876"/>
                <a:gd name="connsiteY11446" fmla="*/ 2767012 h 2922588"/>
                <a:gd name="connsiteX11447" fmla="*/ 436578 w 5984876"/>
                <a:gd name="connsiteY11447" fmla="*/ 2783036 h 2922588"/>
                <a:gd name="connsiteX11448" fmla="*/ 442914 w 5984876"/>
                <a:gd name="connsiteY11448" fmla="*/ 2797969 h 2922588"/>
                <a:gd name="connsiteX11449" fmla="*/ 436366 w 5984876"/>
                <a:gd name="connsiteY11449" fmla="*/ 2813401 h 2922588"/>
                <a:gd name="connsiteX11450" fmla="*/ 442913 w 5984876"/>
                <a:gd name="connsiteY11450" fmla="*/ 2828131 h 2922588"/>
                <a:gd name="connsiteX11451" fmla="*/ 433640 w 5984876"/>
                <a:gd name="connsiteY11451" fmla="*/ 2848991 h 2922588"/>
                <a:gd name="connsiteX11452" fmla="*/ 438151 w 5984876"/>
                <a:gd name="connsiteY11452" fmla="*/ 2859881 h 2922588"/>
                <a:gd name="connsiteX11453" fmla="*/ 431904 w 5984876"/>
                <a:gd name="connsiteY11453" fmla="*/ 2874963 h 2922588"/>
                <a:gd name="connsiteX11454" fmla="*/ 438151 w 5984876"/>
                <a:gd name="connsiteY11454" fmla="*/ 2890044 h 2922588"/>
                <a:gd name="connsiteX11455" fmla="*/ 405607 w 5984876"/>
                <a:gd name="connsiteY11455" fmla="*/ 2922588 h 2922588"/>
                <a:gd name="connsiteX11456" fmla="*/ 373063 w 5984876"/>
                <a:gd name="connsiteY11456" fmla="*/ 2890044 h 2922588"/>
                <a:gd name="connsiteX11457" fmla="*/ 379310 w 5984876"/>
                <a:gd name="connsiteY11457" fmla="*/ 2874963 h 2922588"/>
                <a:gd name="connsiteX11458" fmla="*/ 373063 w 5984876"/>
                <a:gd name="connsiteY11458" fmla="*/ 2859881 h 2922588"/>
                <a:gd name="connsiteX11459" fmla="*/ 379871 w 5984876"/>
                <a:gd name="connsiteY11459" fmla="*/ 2843446 h 2922588"/>
                <a:gd name="connsiteX11460" fmla="*/ 373063 w 5984876"/>
                <a:gd name="connsiteY11460" fmla="*/ 2828131 h 2922588"/>
                <a:gd name="connsiteX11461" fmla="*/ 381235 w 5984876"/>
                <a:gd name="connsiteY11461" fmla="*/ 2809746 h 2922588"/>
                <a:gd name="connsiteX11462" fmla="*/ 376238 w 5984876"/>
                <a:gd name="connsiteY11462" fmla="*/ 2797969 h 2922588"/>
                <a:gd name="connsiteX11463" fmla="*/ 382574 w 5984876"/>
                <a:gd name="connsiteY11463" fmla="*/ 2783036 h 2922588"/>
                <a:gd name="connsiteX11464" fmla="*/ 376238 w 5984876"/>
                <a:gd name="connsiteY11464" fmla="*/ 2767012 h 2922588"/>
                <a:gd name="connsiteX11465" fmla="*/ 382716 w 5984876"/>
                <a:gd name="connsiteY11465" fmla="*/ 2750629 h 2922588"/>
                <a:gd name="connsiteX11466" fmla="*/ 376238 w 5984876"/>
                <a:gd name="connsiteY11466" fmla="*/ 2736056 h 2922588"/>
                <a:gd name="connsiteX11467" fmla="*/ 384178 w 5984876"/>
                <a:gd name="connsiteY11467" fmla="*/ 2718192 h 2922588"/>
                <a:gd name="connsiteX11468" fmla="*/ 379413 w 5984876"/>
                <a:gd name="connsiteY11468" fmla="*/ 2706688 h 2922588"/>
                <a:gd name="connsiteX11469" fmla="*/ 387137 w 5984876"/>
                <a:gd name="connsiteY11469" fmla="*/ 2688040 h 2922588"/>
                <a:gd name="connsiteX11470" fmla="*/ 382588 w 5984876"/>
                <a:gd name="connsiteY11470" fmla="*/ 2677319 h 2922588"/>
                <a:gd name="connsiteX11471" fmla="*/ 389825 w 5984876"/>
                <a:gd name="connsiteY11471" fmla="*/ 2660262 h 2922588"/>
                <a:gd name="connsiteX11472" fmla="*/ 382588 w 5984876"/>
                <a:gd name="connsiteY11472" fmla="*/ 2643981 h 2922588"/>
                <a:gd name="connsiteX11473" fmla="*/ 390416 w 5984876"/>
                <a:gd name="connsiteY11473" fmla="*/ 2626371 h 2922588"/>
                <a:gd name="connsiteX11474" fmla="*/ 385763 w 5984876"/>
                <a:gd name="connsiteY11474" fmla="*/ 2615406 h 2922588"/>
                <a:gd name="connsiteX11475" fmla="*/ 394495 w 5984876"/>
                <a:gd name="connsiteY11475" fmla="*/ 2594828 h 2922588"/>
                <a:gd name="connsiteX11476" fmla="*/ 390525 w 5984876"/>
                <a:gd name="connsiteY11476" fmla="*/ 2585244 h 2922588"/>
                <a:gd name="connsiteX11477" fmla="*/ 398141 w 5984876"/>
                <a:gd name="connsiteY11477" fmla="*/ 2566857 h 2922588"/>
                <a:gd name="connsiteX11478" fmla="*/ 393700 w 5984876"/>
                <a:gd name="connsiteY11478" fmla="*/ 2555875 h 2922588"/>
                <a:gd name="connsiteX11479" fmla="*/ 401278 w 5984876"/>
                <a:gd name="connsiteY11479" fmla="*/ 2537135 h 2922588"/>
                <a:gd name="connsiteX11480" fmla="*/ 396875 w 5984876"/>
                <a:gd name="connsiteY11480" fmla="*/ 2526506 h 2922588"/>
                <a:gd name="connsiteX11481" fmla="*/ 404818 w 5984876"/>
                <a:gd name="connsiteY11481" fmla="*/ 2507329 h 2922588"/>
                <a:gd name="connsiteX11482" fmla="*/ 400050 w 5984876"/>
                <a:gd name="connsiteY11482" fmla="*/ 2495550 h 2922588"/>
                <a:gd name="connsiteX11483" fmla="*/ 409135 w 5984876"/>
                <a:gd name="connsiteY11483" fmla="*/ 2473107 h 2922588"/>
                <a:gd name="connsiteX11484" fmla="*/ 406400 w 5984876"/>
                <a:gd name="connsiteY11484" fmla="*/ 2466182 h 2922588"/>
                <a:gd name="connsiteX11485" fmla="*/ 414369 w 5984876"/>
                <a:gd name="connsiteY11485" fmla="*/ 2446003 h 2922588"/>
                <a:gd name="connsiteX11486" fmla="*/ 409576 w 5984876"/>
                <a:gd name="connsiteY11486" fmla="*/ 2434432 h 2922588"/>
                <a:gd name="connsiteX11487" fmla="*/ 418669 w 5984876"/>
                <a:gd name="connsiteY11487" fmla="*/ 2412479 h 2922588"/>
                <a:gd name="connsiteX11488" fmla="*/ 415926 w 5984876"/>
                <a:gd name="connsiteY11488" fmla="*/ 2405857 h 2922588"/>
                <a:gd name="connsiteX11489" fmla="*/ 423760 w 5984876"/>
                <a:gd name="connsiteY11489" fmla="*/ 2386942 h 2922588"/>
                <a:gd name="connsiteX11490" fmla="*/ 419101 w 5984876"/>
                <a:gd name="connsiteY11490" fmla="*/ 2375694 h 2922588"/>
                <a:gd name="connsiteX11491" fmla="*/ 428194 w 5984876"/>
                <a:gd name="connsiteY11491" fmla="*/ 2353741 h 2922588"/>
                <a:gd name="connsiteX11492" fmla="*/ 425451 w 5984876"/>
                <a:gd name="connsiteY11492" fmla="*/ 2347119 h 2922588"/>
                <a:gd name="connsiteX11493" fmla="*/ 434512 w 5984876"/>
                <a:gd name="connsiteY11493" fmla="*/ 2325244 h 2922588"/>
                <a:gd name="connsiteX11494" fmla="*/ 431801 w 5984876"/>
                <a:gd name="connsiteY11494" fmla="*/ 2318545 h 2922588"/>
                <a:gd name="connsiteX11495" fmla="*/ 440625 w 5984876"/>
                <a:gd name="connsiteY11495" fmla="*/ 2296735 h 2922588"/>
                <a:gd name="connsiteX11496" fmla="*/ 438151 w 5984876"/>
                <a:gd name="connsiteY11496" fmla="*/ 2290763 h 2922588"/>
                <a:gd name="connsiteX11497" fmla="*/ 447916 w 5984876"/>
                <a:gd name="connsiteY11497" fmla="*/ 2267189 h 2922588"/>
                <a:gd name="connsiteX11498" fmla="*/ 448405 w 5984876"/>
                <a:gd name="connsiteY11498" fmla="*/ 2266987 h 2922588"/>
                <a:gd name="connsiteX11499" fmla="*/ 446088 w 5984876"/>
                <a:gd name="connsiteY11499" fmla="*/ 2261394 h 2922588"/>
                <a:gd name="connsiteX11500" fmla="*/ 455311 w 5984876"/>
                <a:gd name="connsiteY11500" fmla="*/ 2239128 h 2922588"/>
                <a:gd name="connsiteX11501" fmla="*/ 452439 w 5984876"/>
                <a:gd name="connsiteY11501" fmla="*/ 2232025 h 2922588"/>
                <a:gd name="connsiteX11502" fmla="*/ 461584 w 5984876"/>
                <a:gd name="connsiteY11502" fmla="*/ 2209406 h 2922588"/>
                <a:gd name="connsiteX11503" fmla="*/ 458788 w 5984876"/>
                <a:gd name="connsiteY11503" fmla="*/ 2202656 h 2922588"/>
                <a:gd name="connsiteX11504" fmla="*/ 468210 w 5984876"/>
                <a:gd name="connsiteY11504" fmla="*/ 2179909 h 2922588"/>
                <a:gd name="connsiteX11505" fmla="*/ 465138 w 5984876"/>
                <a:gd name="connsiteY11505" fmla="*/ 2172494 h 2922588"/>
                <a:gd name="connsiteX11506" fmla="*/ 473574 w 5984876"/>
                <a:gd name="connsiteY11506" fmla="*/ 2152128 h 2922588"/>
                <a:gd name="connsiteX11507" fmla="*/ 471489 w 5984876"/>
                <a:gd name="connsiteY11507" fmla="*/ 2147094 h 2922588"/>
                <a:gd name="connsiteX11508" fmla="*/ 481020 w 5984876"/>
                <a:gd name="connsiteY11508" fmla="*/ 2124082 h 2922588"/>
                <a:gd name="connsiteX11509" fmla="*/ 483595 w 5984876"/>
                <a:gd name="connsiteY11509" fmla="*/ 2123015 h 2922588"/>
                <a:gd name="connsiteX11510" fmla="*/ 481013 w 5984876"/>
                <a:gd name="connsiteY11510" fmla="*/ 2116931 h 2922588"/>
                <a:gd name="connsiteX11511" fmla="*/ 490251 w 5984876"/>
                <a:gd name="connsiteY11511" fmla="*/ 2095161 h 2922588"/>
                <a:gd name="connsiteX11512" fmla="*/ 487363 w 5984876"/>
                <a:gd name="connsiteY11512" fmla="*/ 2088356 h 2922588"/>
                <a:gd name="connsiteX11513" fmla="*/ 497128 w 5984876"/>
                <a:gd name="connsiteY11513" fmla="*/ 2065344 h 2922588"/>
                <a:gd name="connsiteX11514" fmla="*/ 499692 w 5984876"/>
                <a:gd name="connsiteY11514" fmla="*/ 2064307 h 2922588"/>
                <a:gd name="connsiteX11515" fmla="*/ 498476 w 5984876"/>
                <a:gd name="connsiteY11515" fmla="*/ 2061369 h 2922588"/>
                <a:gd name="connsiteX11516" fmla="*/ 507568 w 5984876"/>
                <a:gd name="connsiteY11516" fmla="*/ 2039416 h 2922588"/>
                <a:gd name="connsiteX11517" fmla="*/ 504825 w 5984876"/>
                <a:gd name="connsiteY11517" fmla="*/ 2032794 h 2922588"/>
                <a:gd name="connsiteX11518" fmla="*/ 514357 w 5984876"/>
                <a:gd name="connsiteY11518" fmla="*/ 2009782 h 2922588"/>
                <a:gd name="connsiteX11519" fmla="*/ 515757 w 5984876"/>
                <a:gd name="connsiteY11519" fmla="*/ 2009202 h 2922588"/>
                <a:gd name="connsiteX11520" fmla="*/ 514350 w 5984876"/>
                <a:gd name="connsiteY11520" fmla="*/ 2005806 h 2922588"/>
                <a:gd name="connsiteX11521" fmla="*/ 523883 w 5984876"/>
                <a:gd name="connsiteY11521" fmla="*/ 1982794 h 2922588"/>
                <a:gd name="connsiteX11522" fmla="*/ 525843 w 5984876"/>
                <a:gd name="connsiteY11522" fmla="*/ 1981981 h 2922588"/>
                <a:gd name="connsiteX11523" fmla="*/ 523875 w 5984876"/>
                <a:gd name="connsiteY11523" fmla="*/ 1977231 h 2922588"/>
                <a:gd name="connsiteX11524" fmla="*/ 533407 w 5984876"/>
                <a:gd name="connsiteY11524" fmla="*/ 1954219 h 2922588"/>
                <a:gd name="connsiteX11525" fmla="*/ 534836 w 5984876"/>
                <a:gd name="connsiteY11525" fmla="*/ 1953627 h 2922588"/>
                <a:gd name="connsiteX11526" fmla="*/ 533400 w 5984876"/>
                <a:gd name="connsiteY11526" fmla="*/ 1950244 h 2922588"/>
                <a:gd name="connsiteX11527" fmla="*/ 543165 w 5984876"/>
                <a:gd name="connsiteY11527" fmla="*/ 1927232 h 2922588"/>
                <a:gd name="connsiteX11528" fmla="*/ 546533 w 5984876"/>
                <a:gd name="connsiteY11528" fmla="*/ 1925870 h 2922588"/>
                <a:gd name="connsiteX11529" fmla="*/ 544513 w 5984876"/>
                <a:gd name="connsiteY11529" fmla="*/ 1920875 h 2922588"/>
                <a:gd name="connsiteX11530" fmla="*/ 554045 w 5984876"/>
                <a:gd name="connsiteY11530" fmla="*/ 1897301 h 2922588"/>
                <a:gd name="connsiteX11531" fmla="*/ 554962 w 5984876"/>
                <a:gd name="connsiteY11531" fmla="*/ 1896912 h 2922588"/>
                <a:gd name="connsiteX11532" fmla="*/ 554038 w 5984876"/>
                <a:gd name="connsiteY11532" fmla="*/ 1894682 h 2922588"/>
                <a:gd name="connsiteX11533" fmla="*/ 563570 w 5984876"/>
                <a:gd name="connsiteY11533" fmla="*/ 1871670 h 2922588"/>
                <a:gd name="connsiteX11534" fmla="*/ 565152 w 5984876"/>
                <a:gd name="connsiteY11534" fmla="*/ 1871014 h 2922588"/>
                <a:gd name="connsiteX11535" fmla="*/ 563563 w 5984876"/>
                <a:gd name="connsiteY11535" fmla="*/ 1866900 h 2922588"/>
                <a:gd name="connsiteX11536" fmla="*/ 573096 w 5984876"/>
                <a:gd name="connsiteY11536" fmla="*/ 1842204 h 2922588"/>
                <a:gd name="connsiteX11537" fmla="*/ 574168 w 5984876"/>
                <a:gd name="connsiteY11537" fmla="*/ 1841727 h 2922588"/>
                <a:gd name="connsiteX11538" fmla="*/ 573088 w 5984876"/>
                <a:gd name="connsiteY11538" fmla="*/ 1839119 h 2922588"/>
                <a:gd name="connsiteX11539" fmla="*/ 582620 w 5984876"/>
                <a:gd name="connsiteY11539" fmla="*/ 1816107 h 2922588"/>
                <a:gd name="connsiteX11540" fmla="*/ 583784 w 5984876"/>
                <a:gd name="connsiteY11540" fmla="*/ 1815624 h 2922588"/>
                <a:gd name="connsiteX11541" fmla="*/ 582613 w 5984876"/>
                <a:gd name="connsiteY11541" fmla="*/ 1812926 h 2922588"/>
                <a:gd name="connsiteX11542" fmla="*/ 592843 w 5984876"/>
                <a:gd name="connsiteY11542" fmla="*/ 1789352 h 2922588"/>
                <a:gd name="connsiteX11543" fmla="*/ 597263 w 5984876"/>
                <a:gd name="connsiteY11543" fmla="*/ 1787604 h 2922588"/>
                <a:gd name="connsiteX11544" fmla="*/ 596902 w 5984876"/>
                <a:gd name="connsiteY11544" fmla="*/ 1786732 h 2922588"/>
                <a:gd name="connsiteX11545" fmla="*/ 606434 w 5984876"/>
                <a:gd name="connsiteY11545" fmla="*/ 1763720 h 2922588"/>
                <a:gd name="connsiteX11546" fmla="*/ 608014 w 5984876"/>
                <a:gd name="connsiteY11546" fmla="*/ 1763064 h 2922588"/>
                <a:gd name="connsiteX11547" fmla="*/ 606426 w 5984876"/>
                <a:gd name="connsiteY11547" fmla="*/ 1758950 h 2922588"/>
                <a:gd name="connsiteX11548" fmla="*/ 615958 w 5984876"/>
                <a:gd name="connsiteY11548" fmla="*/ 1734254 h 2922588"/>
                <a:gd name="connsiteX11549" fmla="*/ 619713 w 5984876"/>
                <a:gd name="connsiteY11549" fmla="*/ 1732585 h 2922588"/>
                <a:gd name="connsiteX11550" fmla="*/ 619127 w 5984876"/>
                <a:gd name="connsiteY11550" fmla="*/ 1731169 h 2922588"/>
                <a:gd name="connsiteX11551" fmla="*/ 628658 w 5984876"/>
                <a:gd name="connsiteY11551" fmla="*/ 1708157 h 2922588"/>
                <a:gd name="connsiteX11552" fmla="*/ 632475 w 5984876"/>
                <a:gd name="connsiteY11552" fmla="*/ 1706576 h 2922588"/>
                <a:gd name="connsiteX11553" fmla="*/ 631827 w 5984876"/>
                <a:gd name="connsiteY11553" fmla="*/ 1704975 h 2922588"/>
                <a:gd name="connsiteX11554" fmla="*/ 641358 w 5984876"/>
                <a:gd name="connsiteY11554" fmla="*/ 1681401 h 2922588"/>
                <a:gd name="connsiteX11555" fmla="*/ 642296 w 5984876"/>
                <a:gd name="connsiteY11555" fmla="*/ 1681004 h 2922588"/>
                <a:gd name="connsiteX11556" fmla="*/ 641352 w 5984876"/>
                <a:gd name="connsiteY11556" fmla="*/ 1678781 h 2922588"/>
                <a:gd name="connsiteX11557" fmla="*/ 651116 w 5984876"/>
                <a:gd name="connsiteY11557" fmla="*/ 1655769 h 2922588"/>
                <a:gd name="connsiteX11558" fmla="*/ 656109 w 5984876"/>
                <a:gd name="connsiteY11558" fmla="*/ 1653750 h 2922588"/>
                <a:gd name="connsiteX11559" fmla="*/ 655639 w 5984876"/>
                <a:gd name="connsiteY11559" fmla="*/ 1652588 h 2922588"/>
                <a:gd name="connsiteX11560" fmla="*/ 665171 w 5984876"/>
                <a:gd name="connsiteY11560" fmla="*/ 1629014 h 2922588"/>
                <a:gd name="connsiteX11561" fmla="*/ 668789 w 5984876"/>
                <a:gd name="connsiteY11561" fmla="*/ 1627479 h 2922588"/>
                <a:gd name="connsiteX11562" fmla="*/ 668339 w 5984876"/>
                <a:gd name="connsiteY11562" fmla="*/ 1626394 h 2922588"/>
                <a:gd name="connsiteX11563" fmla="*/ 677871 w 5984876"/>
                <a:gd name="connsiteY11563" fmla="*/ 1603382 h 2922588"/>
                <a:gd name="connsiteX11564" fmla="*/ 681687 w 5984876"/>
                <a:gd name="connsiteY11564" fmla="*/ 1601801 h 2922588"/>
                <a:gd name="connsiteX11565" fmla="*/ 681040 w 5984876"/>
                <a:gd name="connsiteY11565" fmla="*/ 1600200 h 2922588"/>
                <a:gd name="connsiteX11566" fmla="*/ 690571 w 5984876"/>
                <a:gd name="connsiteY11566" fmla="*/ 1576626 h 2922588"/>
                <a:gd name="connsiteX11567" fmla="*/ 693893 w 5984876"/>
                <a:gd name="connsiteY11567" fmla="*/ 1575217 h 2922588"/>
                <a:gd name="connsiteX11568" fmla="*/ 703504 w 5984876"/>
                <a:gd name="connsiteY11568" fmla="*/ 1551460 h 2922588"/>
                <a:gd name="connsiteX11569" fmla="*/ 708732 w 5984876"/>
                <a:gd name="connsiteY11569" fmla="*/ 1549242 h 2922588"/>
                <a:gd name="connsiteX11570" fmla="*/ 717558 w 5984876"/>
                <a:gd name="connsiteY11570" fmla="*/ 1527414 h 2922588"/>
                <a:gd name="connsiteX11571" fmla="*/ 721176 w 5984876"/>
                <a:gd name="connsiteY11571" fmla="*/ 1525879 h 2922588"/>
                <a:gd name="connsiteX11572" fmla="*/ 720727 w 5984876"/>
                <a:gd name="connsiteY11572" fmla="*/ 1524794 h 2922588"/>
                <a:gd name="connsiteX11573" fmla="*/ 730258 w 5984876"/>
                <a:gd name="connsiteY11573" fmla="*/ 1501782 h 2922588"/>
                <a:gd name="connsiteX11574" fmla="*/ 733830 w 5984876"/>
                <a:gd name="connsiteY11574" fmla="*/ 1500302 h 2922588"/>
                <a:gd name="connsiteX11575" fmla="*/ 733427 w 5984876"/>
                <a:gd name="connsiteY11575" fmla="*/ 1499394 h 2922588"/>
                <a:gd name="connsiteX11576" fmla="*/ 743656 w 5984876"/>
                <a:gd name="connsiteY11576" fmla="*/ 1476382 h 2922588"/>
                <a:gd name="connsiteX11577" fmla="*/ 751872 w 5984876"/>
                <a:gd name="connsiteY11577" fmla="*/ 1473210 h 2922588"/>
                <a:gd name="connsiteX11578" fmla="*/ 760422 w 5984876"/>
                <a:gd name="connsiteY11578" fmla="*/ 1452570 h 2922588"/>
                <a:gd name="connsiteX11579" fmla="*/ 763970 w 5984876"/>
                <a:gd name="connsiteY11579" fmla="*/ 1451100 h 2922588"/>
                <a:gd name="connsiteX11580" fmla="*/ 763590 w 5984876"/>
                <a:gd name="connsiteY11580" fmla="*/ 1450182 h 2922588"/>
                <a:gd name="connsiteX11581" fmla="*/ 773121 w 5984876"/>
                <a:gd name="connsiteY11581" fmla="*/ 1427170 h 2922588"/>
                <a:gd name="connsiteX11582" fmla="*/ 779942 w 5984876"/>
                <a:gd name="connsiteY11582" fmla="*/ 1424345 h 2922588"/>
                <a:gd name="connsiteX11583" fmla="*/ 779465 w 5984876"/>
                <a:gd name="connsiteY11583" fmla="*/ 1423194 h 2922588"/>
                <a:gd name="connsiteX11584" fmla="*/ 788997 w 5984876"/>
                <a:gd name="connsiteY11584" fmla="*/ 1400182 h 2922588"/>
                <a:gd name="connsiteX11585" fmla="*/ 793246 w 5984876"/>
                <a:gd name="connsiteY11585" fmla="*/ 1398421 h 2922588"/>
                <a:gd name="connsiteX11586" fmla="*/ 801929 w 5984876"/>
                <a:gd name="connsiteY11586" fmla="*/ 1377957 h 2922588"/>
                <a:gd name="connsiteX11587" fmla="*/ 809931 w 5984876"/>
                <a:gd name="connsiteY11587" fmla="*/ 1374720 h 2922588"/>
                <a:gd name="connsiteX11588" fmla="*/ 809625 w 5984876"/>
                <a:gd name="connsiteY11588" fmla="*/ 1373981 h 2922588"/>
                <a:gd name="connsiteX11589" fmla="*/ 819157 w 5984876"/>
                <a:gd name="connsiteY11589" fmla="*/ 1350969 h 2922588"/>
                <a:gd name="connsiteX11590" fmla="*/ 827207 w 5984876"/>
                <a:gd name="connsiteY11590" fmla="*/ 1347634 h 2922588"/>
                <a:gd name="connsiteX11591" fmla="*/ 835032 w 5984876"/>
                <a:gd name="connsiteY11591" fmla="*/ 1328744 h 2922588"/>
                <a:gd name="connsiteX11592" fmla="*/ 838294 w 5984876"/>
                <a:gd name="connsiteY11592" fmla="*/ 1327392 h 2922588"/>
                <a:gd name="connsiteX11593" fmla="*/ 838200 w 5984876"/>
                <a:gd name="connsiteY11593" fmla="*/ 1327150 h 2922588"/>
                <a:gd name="connsiteX11594" fmla="*/ 847732 w 5984876"/>
                <a:gd name="connsiteY11594" fmla="*/ 1302454 h 2922588"/>
                <a:gd name="connsiteX11595" fmla="*/ 857498 w 5984876"/>
                <a:gd name="connsiteY11595" fmla="*/ 1298113 h 2922588"/>
                <a:gd name="connsiteX11596" fmla="*/ 865195 w 5984876"/>
                <a:gd name="connsiteY11596" fmla="*/ 1279532 h 2922588"/>
                <a:gd name="connsiteX11597" fmla="*/ 872811 w 5984876"/>
                <a:gd name="connsiteY11597" fmla="*/ 1276377 h 2922588"/>
                <a:gd name="connsiteX11598" fmla="*/ 881070 w 5984876"/>
                <a:gd name="connsiteY11598" fmla="*/ 1255951 h 2922588"/>
                <a:gd name="connsiteX11599" fmla="*/ 889045 w 5984876"/>
                <a:gd name="connsiteY11599" fmla="*/ 1252567 h 2922588"/>
                <a:gd name="connsiteX11600" fmla="*/ 896945 w 5984876"/>
                <a:gd name="connsiteY11600" fmla="*/ 1233495 h 2922588"/>
                <a:gd name="connsiteX11601" fmla="*/ 905046 w 5984876"/>
                <a:gd name="connsiteY11601" fmla="*/ 1230139 h 2922588"/>
                <a:gd name="connsiteX11602" fmla="*/ 913052 w 5984876"/>
                <a:gd name="connsiteY11602" fmla="*/ 1211270 h 2922588"/>
                <a:gd name="connsiteX11603" fmla="*/ 921091 w 5984876"/>
                <a:gd name="connsiteY11603" fmla="*/ 1208019 h 2922588"/>
                <a:gd name="connsiteX11604" fmla="*/ 930282 w 5984876"/>
                <a:gd name="connsiteY11604" fmla="*/ 1184747 h 2922588"/>
                <a:gd name="connsiteX11605" fmla="*/ 942051 w 5984876"/>
                <a:gd name="connsiteY11605" fmla="*/ 1179634 h 2922588"/>
                <a:gd name="connsiteX11606" fmla="*/ 949332 w 5984876"/>
                <a:gd name="connsiteY11606" fmla="*/ 1162057 h 2922588"/>
                <a:gd name="connsiteX11607" fmla="*/ 958506 w 5984876"/>
                <a:gd name="connsiteY11607" fmla="*/ 1158257 h 2922588"/>
                <a:gd name="connsiteX11608" fmla="*/ 966795 w 5984876"/>
                <a:gd name="connsiteY11608" fmla="*/ 1138245 h 2922588"/>
                <a:gd name="connsiteX11609" fmla="*/ 975500 w 5984876"/>
                <a:gd name="connsiteY11609" fmla="*/ 1134639 h 2922588"/>
                <a:gd name="connsiteX11610" fmla="*/ 982670 w 5984876"/>
                <a:gd name="connsiteY11610" fmla="*/ 1116485 h 2922588"/>
                <a:gd name="connsiteX11611" fmla="*/ 994622 w 5984876"/>
                <a:gd name="connsiteY11611" fmla="*/ 1111292 h 2922588"/>
                <a:gd name="connsiteX11612" fmla="*/ 1001720 w 5984876"/>
                <a:gd name="connsiteY11612" fmla="*/ 1092904 h 2922588"/>
                <a:gd name="connsiteX11613" fmla="*/ 1013097 w 5984876"/>
                <a:gd name="connsiteY11613" fmla="*/ 1087847 h 2922588"/>
                <a:gd name="connsiteX11614" fmla="*/ 1019182 w 5984876"/>
                <a:gd name="connsiteY11614" fmla="*/ 1073157 h 2922588"/>
                <a:gd name="connsiteX11615" fmla="*/ 1030612 w 5984876"/>
                <a:gd name="connsiteY11615" fmla="*/ 1068422 h 2922588"/>
                <a:gd name="connsiteX11616" fmla="*/ 1038232 w 5984876"/>
                <a:gd name="connsiteY11616" fmla="*/ 1049577 h 2922588"/>
                <a:gd name="connsiteX11617" fmla="*/ 1046206 w 5984876"/>
                <a:gd name="connsiteY11617" fmla="*/ 1046194 h 2922588"/>
                <a:gd name="connsiteX11618" fmla="*/ 1054107 w 5984876"/>
                <a:gd name="connsiteY11618" fmla="*/ 1027120 h 2922588"/>
                <a:gd name="connsiteX11619" fmla="*/ 1068507 w 5984876"/>
                <a:gd name="connsiteY11619" fmla="*/ 1021155 h 2922588"/>
                <a:gd name="connsiteX11620" fmla="*/ 1074745 w 5984876"/>
                <a:gd name="connsiteY11620" fmla="*/ 1005360 h 2922588"/>
                <a:gd name="connsiteX11621" fmla="*/ 1087316 w 5984876"/>
                <a:gd name="connsiteY11621" fmla="*/ 999899 h 2922588"/>
                <a:gd name="connsiteX11622" fmla="*/ 1093795 w 5984876"/>
                <a:gd name="connsiteY11622" fmla="*/ 984257 h 2922588"/>
                <a:gd name="connsiteX11623" fmla="*/ 1101998 w 5984876"/>
                <a:gd name="connsiteY11623" fmla="*/ 980859 h 2922588"/>
                <a:gd name="connsiteX11624" fmla="*/ 1110367 w 5984876"/>
                <a:gd name="connsiteY11624" fmla="*/ 962032 h 2922588"/>
                <a:gd name="connsiteX11625" fmla="*/ 1124217 w 5984876"/>
                <a:gd name="connsiteY11625" fmla="*/ 956686 h 2922588"/>
                <a:gd name="connsiteX11626" fmla="*/ 1130307 w 5984876"/>
                <a:gd name="connsiteY11626" fmla="*/ 941626 h 2922588"/>
                <a:gd name="connsiteX11627" fmla="*/ 1142133 w 5984876"/>
                <a:gd name="connsiteY11627" fmla="*/ 936608 h 2922588"/>
                <a:gd name="connsiteX11628" fmla="*/ 1149357 w 5984876"/>
                <a:gd name="connsiteY11628" fmla="*/ 919169 h 2922588"/>
                <a:gd name="connsiteX11629" fmla="*/ 1162944 w 5984876"/>
                <a:gd name="connsiteY11629" fmla="*/ 913541 h 2922588"/>
                <a:gd name="connsiteX11630" fmla="*/ 1168639 w 5984876"/>
                <a:gd name="connsiteY11630" fmla="*/ 900119 h 2922588"/>
                <a:gd name="connsiteX11631" fmla="*/ 1182882 w 5984876"/>
                <a:gd name="connsiteY11631" fmla="*/ 894360 h 2922588"/>
                <a:gd name="connsiteX11632" fmla="*/ 1189045 w 5984876"/>
                <a:gd name="connsiteY11632" fmla="*/ 879482 h 2922588"/>
                <a:gd name="connsiteX11633" fmla="*/ 1201811 w 5984876"/>
                <a:gd name="connsiteY11633" fmla="*/ 874194 h 2922588"/>
                <a:gd name="connsiteX11634" fmla="*/ 1208792 w 5984876"/>
                <a:gd name="connsiteY11634" fmla="*/ 857722 h 2922588"/>
                <a:gd name="connsiteX11635" fmla="*/ 1226340 w 5984876"/>
                <a:gd name="connsiteY11635" fmla="*/ 850618 h 2922588"/>
                <a:gd name="connsiteX11636" fmla="*/ 1231907 w 5984876"/>
                <a:gd name="connsiteY11636" fmla="*/ 836851 h 2922588"/>
                <a:gd name="connsiteX11637" fmla="*/ 1245329 w 5984876"/>
                <a:gd name="connsiteY11637" fmla="*/ 831156 h 2922588"/>
                <a:gd name="connsiteX11638" fmla="*/ 1250957 w 5984876"/>
                <a:gd name="connsiteY11638" fmla="*/ 817569 h 2922588"/>
                <a:gd name="connsiteX11639" fmla="*/ 1264544 w 5984876"/>
                <a:gd name="connsiteY11639" fmla="*/ 811941 h 2922588"/>
                <a:gd name="connsiteX11640" fmla="*/ 1270239 w 5984876"/>
                <a:gd name="connsiteY11640" fmla="*/ 798519 h 2922588"/>
                <a:gd name="connsiteX11641" fmla="*/ 1284985 w 5984876"/>
                <a:gd name="connsiteY11641" fmla="*/ 792556 h 2922588"/>
                <a:gd name="connsiteX11642" fmla="*/ 1291110 w 5984876"/>
                <a:gd name="connsiteY11642" fmla="*/ 778114 h 2922588"/>
                <a:gd name="connsiteX11643" fmla="*/ 1307655 w 5984876"/>
                <a:gd name="connsiteY11643" fmla="*/ 771420 h 2922588"/>
                <a:gd name="connsiteX11644" fmla="*/ 1312870 w 5984876"/>
                <a:gd name="connsiteY11644" fmla="*/ 758832 h 2922588"/>
                <a:gd name="connsiteX11645" fmla="*/ 1328511 w 5984876"/>
                <a:gd name="connsiteY11645" fmla="*/ 752353 h 2922588"/>
                <a:gd name="connsiteX11646" fmla="*/ 1329735 w 5984876"/>
                <a:gd name="connsiteY11646" fmla="*/ 749535 h 2922588"/>
                <a:gd name="connsiteX11647" fmla="*/ 1311135 w 5984876"/>
                <a:gd name="connsiteY11647" fmla="*/ 757239 h 2922588"/>
                <a:gd name="connsiteX11648" fmla="*/ 1306506 w 5984876"/>
                <a:gd name="connsiteY11648" fmla="*/ 769233 h 2922588"/>
                <a:gd name="connsiteX11649" fmla="*/ 1291571 w 5984876"/>
                <a:gd name="connsiteY11649" fmla="*/ 775872 h 2922588"/>
                <a:gd name="connsiteX11650" fmla="*/ 1287456 w 5984876"/>
                <a:gd name="connsiteY11650" fmla="*/ 785806 h 2922588"/>
                <a:gd name="connsiteX11651" fmla="*/ 1270018 w 5984876"/>
                <a:gd name="connsiteY11651" fmla="*/ 793029 h 2922588"/>
                <a:gd name="connsiteX11652" fmla="*/ 1264999 w 5984876"/>
                <a:gd name="connsiteY11652" fmla="*/ 804856 h 2922588"/>
                <a:gd name="connsiteX11653" fmla="*/ 1250469 w 5984876"/>
                <a:gd name="connsiteY11653" fmla="*/ 810731 h 2922588"/>
                <a:gd name="connsiteX11654" fmla="*/ 1244594 w 5984876"/>
                <a:gd name="connsiteY11654" fmla="*/ 825261 h 2922588"/>
                <a:gd name="connsiteX11655" fmla="*/ 1230939 w 5984876"/>
                <a:gd name="connsiteY11655" fmla="*/ 831055 h 2922588"/>
                <a:gd name="connsiteX11656" fmla="*/ 1225080 w 5984876"/>
                <a:gd name="connsiteY11656" fmla="*/ 844543 h 2922588"/>
                <a:gd name="connsiteX11657" fmla="*/ 1206598 w 5984876"/>
                <a:gd name="connsiteY11657" fmla="*/ 851842 h 2922588"/>
                <a:gd name="connsiteX11658" fmla="*/ 1201731 w 5984876"/>
                <a:gd name="connsiteY11658" fmla="*/ 863593 h 2922588"/>
                <a:gd name="connsiteX11659" fmla="*/ 1188759 w 5984876"/>
                <a:gd name="connsiteY11659" fmla="*/ 868966 h 2922588"/>
                <a:gd name="connsiteX11660" fmla="*/ 1182681 w 5984876"/>
                <a:gd name="connsiteY11660" fmla="*/ 883998 h 2922588"/>
                <a:gd name="connsiteX11661" fmla="*/ 1170146 w 5984876"/>
                <a:gd name="connsiteY11661" fmla="*/ 889317 h 2922588"/>
                <a:gd name="connsiteX11662" fmla="*/ 1163399 w 5984876"/>
                <a:gd name="connsiteY11662" fmla="*/ 905992 h 2922588"/>
                <a:gd name="connsiteX11663" fmla="*/ 1148451 w 5984876"/>
                <a:gd name="connsiteY11663" fmla="*/ 912331 h 2922588"/>
                <a:gd name="connsiteX11664" fmla="*/ 1142994 w 5984876"/>
                <a:gd name="connsiteY11664" fmla="*/ 925506 h 2922588"/>
                <a:gd name="connsiteX11665" fmla="*/ 1130317 w 5984876"/>
                <a:gd name="connsiteY11665" fmla="*/ 930757 h 2922588"/>
                <a:gd name="connsiteX11666" fmla="*/ 1123944 w 5984876"/>
                <a:gd name="connsiteY11666" fmla="*/ 946143 h 2922588"/>
                <a:gd name="connsiteX11667" fmla="*/ 1110357 w 5984876"/>
                <a:gd name="connsiteY11667" fmla="*/ 951771 h 2922588"/>
                <a:gd name="connsiteX11668" fmla="*/ 1104661 w 5984876"/>
                <a:gd name="connsiteY11668" fmla="*/ 965193 h 2922588"/>
                <a:gd name="connsiteX11669" fmla="*/ 1091666 w 5984876"/>
                <a:gd name="connsiteY11669" fmla="*/ 970448 h 2922588"/>
                <a:gd name="connsiteX11670" fmla="*/ 1084256 w 5984876"/>
                <a:gd name="connsiteY11670" fmla="*/ 988773 h 2922588"/>
                <a:gd name="connsiteX11671" fmla="*/ 1070834 w 5984876"/>
                <a:gd name="connsiteY11671" fmla="*/ 994469 h 2922588"/>
                <a:gd name="connsiteX11672" fmla="*/ 1065206 w 5984876"/>
                <a:gd name="connsiteY11672" fmla="*/ 1008056 h 2922588"/>
                <a:gd name="connsiteX11673" fmla="*/ 1051407 w 5984876"/>
                <a:gd name="connsiteY11673" fmla="*/ 1013772 h 2922588"/>
                <a:gd name="connsiteX11674" fmla="*/ 1044569 w 5984876"/>
                <a:gd name="connsiteY11674" fmla="*/ 1030281 h 2922588"/>
                <a:gd name="connsiteX11675" fmla="*/ 1032818 w 5984876"/>
                <a:gd name="connsiteY11675" fmla="*/ 1035148 h 2922588"/>
                <a:gd name="connsiteX11676" fmla="*/ 1025519 w 5984876"/>
                <a:gd name="connsiteY11676" fmla="*/ 1053630 h 2922588"/>
                <a:gd name="connsiteX11677" fmla="*/ 1015923 w 5984876"/>
                <a:gd name="connsiteY11677" fmla="*/ 1057799 h 2922588"/>
                <a:gd name="connsiteX11678" fmla="*/ 1009411 w 5984876"/>
                <a:gd name="connsiteY11678" fmla="*/ 1073144 h 2922588"/>
                <a:gd name="connsiteX11679" fmla="*/ 996416 w 5984876"/>
                <a:gd name="connsiteY11679" fmla="*/ 1078399 h 2922588"/>
                <a:gd name="connsiteX11680" fmla="*/ 989006 w 5984876"/>
                <a:gd name="connsiteY11680" fmla="*/ 1096724 h 2922588"/>
                <a:gd name="connsiteX11681" fmla="*/ 977179 w 5984876"/>
                <a:gd name="connsiteY11681" fmla="*/ 1101743 h 2922588"/>
                <a:gd name="connsiteX11682" fmla="*/ 969956 w 5984876"/>
                <a:gd name="connsiteY11682" fmla="*/ 1119181 h 2922588"/>
                <a:gd name="connsiteX11683" fmla="*/ 961624 w 5984876"/>
                <a:gd name="connsiteY11683" fmla="*/ 1122632 h 2922588"/>
                <a:gd name="connsiteX11684" fmla="*/ 953849 w 5984876"/>
                <a:gd name="connsiteY11684" fmla="*/ 1142296 h 2922588"/>
                <a:gd name="connsiteX11685" fmla="*/ 943619 w 5984876"/>
                <a:gd name="connsiteY11685" fmla="*/ 1146735 h 2922588"/>
                <a:gd name="connsiteX11686" fmla="*/ 936155 w 5984876"/>
                <a:gd name="connsiteY11686" fmla="*/ 1164755 h 2922588"/>
                <a:gd name="connsiteX11687" fmla="*/ 923477 w 5984876"/>
                <a:gd name="connsiteY11687" fmla="*/ 1170006 h 2922588"/>
                <a:gd name="connsiteX11688" fmla="*/ 917569 w 5984876"/>
                <a:gd name="connsiteY11688" fmla="*/ 1184269 h 2922588"/>
                <a:gd name="connsiteX11689" fmla="*/ 910285 w 5984876"/>
                <a:gd name="connsiteY11689" fmla="*/ 1187286 h 2922588"/>
                <a:gd name="connsiteX11690" fmla="*/ 901461 w 5984876"/>
                <a:gd name="connsiteY11690" fmla="*/ 1208081 h 2922588"/>
                <a:gd name="connsiteX11691" fmla="*/ 892676 w 5984876"/>
                <a:gd name="connsiteY11691" fmla="*/ 1211633 h 2922588"/>
                <a:gd name="connsiteX11692" fmla="*/ 884231 w 5984876"/>
                <a:gd name="connsiteY11692" fmla="*/ 1233017 h 2922588"/>
                <a:gd name="connsiteX11693" fmla="*/ 877135 w 5984876"/>
                <a:gd name="connsiteY11693" fmla="*/ 1236100 h 2922588"/>
                <a:gd name="connsiteX11694" fmla="*/ 868356 w 5984876"/>
                <a:gd name="connsiteY11694" fmla="*/ 1257294 h 2922588"/>
                <a:gd name="connsiteX11695" fmla="*/ 860153 w 5984876"/>
                <a:gd name="connsiteY11695" fmla="*/ 1260692 h 2922588"/>
                <a:gd name="connsiteX11696" fmla="*/ 851784 w 5984876"/>
                <a:gd name="connsiteY11696" fmla="*/ 1279519 h 2922588"/>
                <a:gd name="connsiteX11697" fmla="*/ 843139 w 5984876"/>
                <a:gd name="connsiteY11697" fmla="*/ 1282856 h 2922588"/>
                <a:gd name="connsiteX11698" fmla="*/ 834555 w 5984876"/>
                <a:gd name="connsiteY11698" fmla="*/ 1303098 h 2922588"/>
                <a:gd name="connsiteX11699" fmla="*/ 827216 w 5984876"/>
                <a:gd name="connsiteY11699" fmla="*/ 1306067 h 2922588"/>
                <a:gd name="connsiteX11700" fmla="*/ 819144 w 5984876"/>
                <a:gd name="connsiteY11700" fmla="*/ 1325556 h 2922588"/>
                <a:gd name="connsiteX11701" fmla="*/ 812312 w 5984876"/>
                <a:gd name="connsiteY11701" fmla="*/ 1328386 h 2922588"/>
                <a:gd name="connsiteX11702" fmla="*/ 803039 w 5984876"/>
                <a:gd name="connsiteY11702" fmla="*/ 1351846 h 2922588"/>
                <a:gd name="connsiteX11703" fmla="*/ 793609 w 5984876"/>
                <a:gd name="connsiteY11703" fmla="*/ 1355938 h 2922588"/>
                <a:gd name="connsiteX11704" fmla="*/ 785809 w 5984876"/>
                <a:gd name="connsiteY11704" fmla="*/ 1374768 h 2922588"/>
                <a:gd name="connsiteX11705" fmla="*/ 777758 w 5984876"/>
                <a:gd name="connsiteY11705" fmla="*/ 1378102 h 2922588"/>
                <a:gd name="connsiteX11706" fmla="*/ 769933 w 5984876"/>
                <a:gd name="connsiteY11706" fmla="*/ 1396993 h 2922588"/>
                <a:gd name="connsiteX11707" fmla="*/ 765824 w 5984876"/>
                <a:gd name="connsiteY11707" fmla="*/ 1398695 h 2922588"/>
                <a:gd name="connsiteX11708" fmla="*/ 766765 w 5984876"/>
                <a:gd name="connsiteY11708" fmla="*/ 1400969 h 2922588"/>
                <a:gd name="connsiteX11709" fmla="*/ 757232 w 5984876"/>
                <a:gd name="connsiteY11709" fmla="*/ 1423981 h 2922588"/>
                <a:gd name="connsiteX11710" fmla="*/ 749134 w 5984876"/>
                <a:gd name="connsiteY11710" fmla="*/ 1427336 h 2922588"/>
                <a:gd name="connsiteX11711" fmla="*/ 741126 w 5984876"/>
                <a:gd name="connsiteY11711" fmla="*/ 1446206 h 2922588"/>
                <a:gd name="connsiteX11712" fmla="*/ 735841 w 5984876"/>
                <a:gd name="connsiteY11712" fmla="*/ 1448343 h 2922588"/>
                <a:gd name="connsiteX11713" fmla="*/ 736603 w 5984876"/>
                <a:gd name="connsiteY11713" fmla="*/ 1450182 h 2922588"/>
                <a:gd name="connsiteX11714" fmla="*/ 727071 w 5984876"/>
                <a:gd name="connsiteY11714" fmla="*/ 1473194 h 2922588"/>
                <a:gd name="connsiteX11715" fmla="*/ 720608 w 5984876"/>
                <a:gd name="connsiteY11715" fmla="*/ 1475871 h 2922588"/>
                <a:gd name="connsiteX11716" fmla="*/ 711196 w 5984876"/>
                <a:gd name="connsiteY11716" fmla="*/ 1498594 h 2922588"/>
                <a:gd name="connsiteX11717" fmla="*/ 707764 w 5984876"/>
                <a:gd name="connsiteY11717" fmla="*/ 1500015 h 2922588"/>
                <a:gd name="connsiteX11718" fmla="*/ 698263 w 5984876"/>
                <a:gd name="connsiteY11718" fmla="*/ 1522406 h 2922588"/>
                <a:gd name="connsiteX11719" fmla="*/ 693541 w 5984876"/>
                <a:gd name="connsiteY11719" fmla="*/ 1524315 h 2922588"/>
                <a:gd name="connsiteX11720" fmla="*/ 693740 w 5984876"/>
                <a:gd name="connsiteY11720" fmla="*/ 1524794 h 2922588"/>
                <a:gd name="connsiteX11721" fmla="*/ 684208 w 5984876"/>
                <a:gd name="connsiteY11721" fmla="*/ 1547806 h 2922588"/>
                <a:gd name="connsiteX11722" fmla="*/ 677672 w 5984876"/>
                <a:gd name="connsiteY11722" fmla="*/ 1550513 h 2922588"/>
                <a:gd name="connsiteX11723" fmla="*/ 677864 w 5984876"/>
                <a:gd name="connsiteY11723" fmla="*/ 1550988 h 2922588"/>
                <a:gd name="connsiteX11724" fmla="*/ 668333 w 5984876"/>
                <a:gd name="connsiteY11724" fmla="*/ 1574561 h 2922588"/>
                <a:gd name="connsiteX11725" fmla="*/ 665016 w 5984876"/>
                <a:gd name="connsiteY11725" fmla="*/ 1575968 h 2922588"/>
                <a:gd name="connsiteX11726" fmla="*/ 655633 w 5984876"/>
                <a:gd name="connsiteY11726" fmla="*/ 1599730 h 2922588"/>
                <a:gd name="connsiteX11727" fmla="*/ 652007 w 5984876"/>
                <a:gd name="connsiteY11727" fmla="*/ 1601305 h 2922588"/>
                <a:gd name="connsiteX11728" fmla="*/ 642701 w 5984876"/>
                <a:gd name="connsiteY11728" fmla="*/ 1623773 h 2922588"/>
                <a:gd name="connsiteX11729" fmla="*/ 637913 w 5984876"/>
                <a:gd name="connsiteY11729" fmla="*/ 1625756 h 2922588"/>
                <a:gd name="connsiteX11730" fmla="*/ 638177 w 5984876"/>
                <a:gd name="connsiteY11730" fmla="*/ 1626394 h 2922588"/>
                <a:gd name="connsiteX11731" fmla="*/ 628645 w 5984876"/>
                <a:gd name="connsiteY11731" fmla="*/ 1649406 h 2922588"/>
                <a:gd name="connsiteX11732" fmla="*/ 627504 w 5984876"/>
                <a:gd name="connsiteY11732" fmla="*/ 1649879 h 2922588"/>
                <a:gd name="connsiteX11733" fmla="*/ 628653 w 5984876"/>
                <a:gd name="connsiteY11733" fmla="*/ 1652588 h 2922588"/>
                <a:gd name="connsiteX11734" fmla="*/ 618656 w 5984876"/>
                <a:gd name="connsiteY11734" fmla="*/ 1676161 h 2922588"/>
                <a:gd name="connsiteX11735" fmla="*/ 615411 w 5984876"/>
                <a:gd name="connsiteY11735" fmla="*/ 1677474 h 2922588"/>
                <a:gd name="connsiteX11736" fmla="*/ 615952 w 5984876"/>
                <a:gd name="connsiteY11736" fmla="*/ 1678781 h 2922588"/>
                <a:gd name="connsiteX11737" fmla="*/ 606421 w 5984876"/>
                <a:gd name="connsiteY11737" fmla="*/ 1701793 h 2922588"/>
                <a:gd name="connsiteX11738" fmla="*/ 602592 w 5984876"/>
                <a:gd name="connsiteY11738" fmla="*/ 1703379 h 2922588"/>
                <a:gd name="connsiteX11739" fmla="*/ 603253 w 5984876"/>
                <a:gd name="connsiteY11739" fmla="*/ 1704975 h 2922588"/>
                <a:gd name="connsiteX11740" fmla="*/ 593489 w 5984876"/>
                <a:gd name="connsiteY11740" fmla="*/ 1728548 h 2922588"/>
                <a:gd name="connsiteX11741" fmla="*/ 588701 w 5984876"/>
                <a:gd name="connsiteY11741" fmla="*/ 1730531 h 2922588"/>
                <a:gd name="connsiteX11742" fmla="*/ 588965 w 5984876"/>
                <a:gd name="connsiteY11742" fmla="*/ 1731169 h 2922588"/>
                <a:gd name="connsiteX11743" fmla="*/ 579433 w 5984876"/>
                <a:gd name="connsiteY11743" fmla="*/ 1754181 h 2922588"/>
                <a:gd name="connsiteX11744" fmla="*/ 577852 w 5984876"/>
                <a:gd name="connsiteY11744" fmla="*/ 1754836 h 2922588"/>
                <a:gd name="connsiteX11745" fmla="*/ 579440 w 5984876"/>
                <a:gd name="connsiteY11745" fmla="*/ 1758950 h 2922588"/>
                <a:gd name="connsiteX11746" fmla="*/ 569908 w 5984876"/>
                <a:gd name="connsiteY11746" fmla="*/ 1783646 h 2922588"/>
                <a:gd name="connsiteX11747" fmla="*/ 566153 w 5984876"/>
                <a:gd name="connsiteY11747" fmla="*/ 1785315 h 2922588"/>
                <a:gd name="connsiteX11748" fmla="*/ 566740 w 5984876"/>
                <a:gd name="connsiteY11748" fmla="*/ 1786732 h 2922588"/>
                <a:gd name="connsiteX11749" fmla="*/ 557208 w 5984876"/>
                <a:gd name="connsiteY11749" fmla="*/ 1809744 h 2922588"/>
                <a:gd name="connsiteX11750" fmla="*/ 556088 w 5984876"/>
                <a:gd name="connsiteY11750" fmla="*/ 1810208 h 2922588"/>
                <a:gd name="connsiteX11751" fmla="*/ 557214 w 5984876"/>
                <a:gd name="connsiteY11751" fmla="*/ 1812926 h 2922588"/>
                <a:gd name="connsiteX11752" fmla="*/ 547450 w 5984876"/>
                <a:gd name="connsiteY11752" fmla="*/ 1836499 h 2922588"/>
                <a:gd name="connsiteX11753" fmla="*/ 546668 w 5984876"/>
                <a:gd name="connsiteY11753" fmla="*/ 1836823 h 2922588"/>
                <a:gd name="connsiteX11754" fmla="*/ 547689 w 5984876"/>
                <a:gd name="connsiteY11754" fmla="*/ 1839119 h 2922588"/>
                <a:gd name="connsiteX11755" fmla="*/ 537459 w 5984876"/>
                <a:gd name="connsiteY11755" fmla="*/ 1862131 h 2922588"/>
                <a:gd name="connsiteX11756" fmla="*/ 532325 w 5984876"/>
                <a:gd name="connsiteY11756" fmla="*/ 1864112 h 2922588"/>
                <a:gd name="connsiteX11757" fmla="*/ 533401 w 5984876"/>
                <a:gd name="connsiteY11757" fmla="*/ 1866900 h 2922588"/>
                <a:gd name="connsiteX11758" fmla="*/ 523870 w 5984876"/>
                <a:gd name="connsiteY11758" fmla="*/ 1891596 h 2922588"/>
                <a:gd name="connsiteX11759" fmla="*/ 522796 w 5984876"/>
                <a:gd name="connsiteY11759" fmla="*/ 1892073 h 2922588"/>
                <a:gd name="connsiteX11760" fmla="*/ 523876 w 5984876"/>
                <a:gd name="connsiteY11760" fmla="*/ 1894682 h 2922588"/>
                <a:gd name="connsiteX11761" fmla="*/ 514344 w 5984876"/>
                <a:gd name="connsiteY11761" fmla="*/ 1917694 h 2922588"/>
                <a:gd name="connsiteX11762" fmla="*/ 513249 w 5984876"/>
                <a:gd name="connsiteY11762" fmla="*/ 1918148 h 2922588"/>
                <a:gd name="connsiteX11763" fmla="*/ 514351 w 5984876"/>
                <a:gd name="connsiteY11763" fmla="*/ 1920875 h 2922588"/>
                <a:gd name="connsiteX11764" fmla="*/ 504819 w 5984876"/>
                <a:gd name="connsiteY11764" fmla="*/ 1944449 h 2922588"/>
                <a:gd name="connsiteX11765" fmla="*/ 502741 w 5984876"/>
                <a:gd name="connsiteY11765" fmla="*/ 1945331 h 2922588"/>
                <a:gd name="connsiteX11766" fmla="*/ 504826 w 5984876"/>
                <a:gd name="connsiteY11766" fmla="*/ 1950244 h 2922588"/>
                <a:gd name="connsiteX11767" fmla="*/ 495062 w 5984876"/>
                <a:gd name="connsiteY11767" fmla="*/ 1973256 h 2922588"/>
                <a:gd name="connsiteX11768" fmla="*/ 493827 w 5984876"/>
                <a:gd name="connsiteY11768" fmla="*/ 1973756 h 2922588"/>
                <a:gd name="connsiteX11769" fmla="*/ 495302 w 5984876"/>
                <a:gd name="connsiteY11769" fmla="*/ 1977231 h 2922588"/>
                <a:gd name="connsiteX11770" fmla="*/ 485537 w 5984876"/>
                <a:gd name="connsiteY11770" fmla="*/ 2000243 h 2922588"/>
                <a:gd name="connsiteX11771" fmla="*/ 482408 w 5984876"/>
                <a:gd name="connsiteY11771" fmla="*/ 2001508 h 2922588"/>
                <a:gd name="connsiteX11772" fmla="*/ 484189 w 5984876"/>
                <a:gd name="connsiteY11772" fmla="*/ 2005806 h 2922588"/>
                <a:gd name="connsiteX11773" fmla="*/ 475424 w 5984876"/>
                <a:gd name="connsiteY11773" fmla="*/ 2026965 h 2922588"/>
                <a:gd name="connsiteX11774" fmla="*/ 477838 w 5984876"/>
                <a:gd name="connsiteY11774" fmla="*/ 2032794 h 2922588"/>
                <a:gd name="connsiteX11775" fmla="*/ 468307 w 5984876"/>
                <a:gd name="connsiteY11775" fmla="*/ 2055806 h 2922588"/>
                <a:gd name="connsiteX11776" fmla="*/ 466346 w 5984876"/>
                <a:gd name="connsiteY11776" fmla="*/ 2056618 h 2922588"/>
                <a:gd name="connsiteX11777" fmla="*/ 468313 w 5984876"/>
                <a:gd name="connsiteY11777" fmla="*/ 2061369 h 2922588"/>
                <a:gd name="connsiteX11778" fmla="*/ 459492 w 5984876"/>
                <a:gd name="connsiteY11778" fmla="*/ 2082665 h 2922588"/>
                <a:gd name="connsiteX11779" fmla="*/ 461964 w 5984876"/>
                <a:gd name="connsiteY11779" fmla="*/ 2088356 h 2922588"/>
                <a:gd name="connsiteX11780" fmla="*/ 451967 w 5984876"/>
                <a:gd name="connsiteY11780" fmla="*/ 2111368 h 2922588"/>
                <a:gd name="connsiteX11781" fmla="*/ 450350 w 5984876"/>
                <a:gd name="connsiteY11781" fmla="*/ 2112007 h 2922588"/>
                <a:gd name="connsiteX11782" fmla="*/ 452439 w 5984876"/>
                <a:gd name="connsiteY11782" fmla="*/ 2116931 h 2922588"/>
                <a:gd name="connsiteX11783" fmla="*/ 442865 w 5984876"/>
                <a:gd name="connsiteY11783" fmla="*/ 2139495 h 2922588"/>
                <a:gd name="connsiteX11784" fmla="*/ 446089 w 5984876"/>
                <a:gd name="connsiteY11784" fmla="*/ 2147094 h 2922588"/>
                <a:gd name="connsiteX11785" fmla="*/ 436325 w 5984876"/>
                <a:gd name="connsiteY11785" fmla="*/ 2170106 h 2922588"/>
                <a:gd name="connsiteX11786" fmla="*/ 434323 w 5984876"/>
                <a:gd name="connsiteY11786" fmla="*/ 2170916 h 2922588"/>
                <a:gd name="connsiteX11787" fmla="*/ 434976 w 5984876"/>
                <a:gd name="connsiteY11787" fmla="*/ 2172494 h 2922588"/>
                <a:gd name="connsiteX11788" fmla="*/ 425555 w 5984876"/>
                <a:gd name="connsiteY11788" fmla="*/ 2195240 h 2922588"/>
                <a:gd name="connsiteX11789" fmla="*/ 428626 w 5984876"/>
                <a:gd name="connsiteY11789" fmla="*/ 2202656 h 2922588"/>
                <a:gd name="connsiteX11790" fmla="*/ 419404 w 5984876"/>
                <a:gd name="connsiteY11790" fmla="*/ 2224921 h 2922588"/>
                <a:gd name="connsiteX11791" fmla="*/ 422276 w 5984876"/>
                <a:gd name="connsiteY11791" fmla="*/ 2232025 h 2922588"/>
                <a:gd name="connsiteX11792" fmla="*/ 413131 w 5984876"/>
                <a:gd name="connsiteY11792" fmla="*/ 2254644 h 2922588"/>
                <a:gd name="connsiteX11793" fmla="*/ 415926 w 5984876"/>
                <a:gd name="connsiteY11793" fmla="*/ 2261394 h 2922588"/>
                <a:gd name="connsiteX11794" fmla="*/ 406704 w 5984876"/>
                <a:gd name="connsiteY11794" fmla="*/ 2283659 h 2922588"/>
                <a:gd name="connsiteX11795" fmla="*/ 409576 w 5984876"/>
                <a:gd name="connsiteY11795" fmla="*/ 2290763 h 2922588"/>
                <a:gd name="connsiteX11796" fmla="*/ 400813 w 5984876"/>
                <a:gd name="connsiteY11796" fmla="*/ 2312435 h 2922588"/>
                <a:gd name="connsiteX11797" fmla="*/ 403226 w 5984876"/>
                <a:gd name="connsiteY11797" fmla="*/ 2318545 h 2922588"/>
                <a:gd name="connsiteX11798" fmla="*/ 394321 w 5984876"/>
                <a:gd name="connsiteY11798" fmla="*/ 2341094 h 2922588"/>
                <a:gd name="connsiteX11799" fmla="*/ 396877 w 5984876"/>
                <a:gd name="connsiteY11799" fmla="*/ 2347119 h 2922588"/>
                <a:gd name="connsiteX11800" fmla="*/ 389227 w 5984876"/>
                <a:gd name="connsiteY11800" fmla="*/ 2365148 h 2922588"/>
                <a:gd name="connsiteX11801" fmla="*/ 393702 w 5984876"/>
                <a:gd name="connsiteY11801" fmla="*/ 2375694 h 2922588"/>
                <a:gd name="connsiteX11802" fmla="*/ 383938 w 5984876"/>
                <a:gd name="connsiteY11802" fmla="*/ 2398706 h 2922588"/>
                <a:gd name="connsiteX11803" fmla="*/ 382965 w 5984876"/>
                <a:gd name="connsiteY11803" fmla="*/ 2399099 h 2922588"/>
                <a:gd name="connsiteX11804" fmla="*/ 385764 w 5984876"/>
                <a:gd name="connsiteY11804" fmla="*/ 2405857 h 2922588"/>
                <a:gd name="connsiteX11805" fmla="*/ 378259 w 5984876"/>
                <a:gd name="connsiteY11805" fmla="*/ 2423977 h 2922588"/>
                <a:gd name="connsiteX11806" fmla="*/ 382589 w 5984876"/>
                <a:gd name="connsiteY11806" fmla="*/ 2434432 h 2922588"/>
                <a:gd name="connsiteX11807" fmla="*/ 373057 w 5984876"/>
                <a:gd name="connsiteY11807" fmla="*/ 2457444 h 2922588"/>
                <a:gd name="connsiteX11808" fmla="*/ 372826 w 5984876"/>
                <a:gd name="connsiteY11808" fmla="*/ 2457540 h 2922588"/>
                <a:gd name="connsiteX11809" fmla="*/ 376238 w 5984876"/>
                <a:gd name="connsiteY11809" fmla="*/ 2466182 h 2922588"/>
                <a:gd name="connsiteX11810" fmla="*/ 368900 w 5984876"/>
                <a:gd name="connsiteY11810" fmla="*/ 2484763 h 2922588"/>
                <a:gd name="connsiteX11811" fmla="*/ 373063 w 5984876"/>
                <a:gd name="connsiteY11811" fmla="*/ 2495550 h 2922588"/>
                <a:gd name="connsiteX11812" fmla="*/ 365347 w 5984876"/>
                <a:gd name="connsiteY11812" fmla="*/ 2515542 h 2922588"/>
                <a:gd name="connsiteX11813" fmla="*/ 369888 w 5984876"/>
                <a:gd name="connsiteY11813" fmla="*/ 2526506 h 2922588"/>
                <a:gd name="connsiteX11814" fmla="*/ 362166 w 5984876"/>
                <a:gd name="connsiteY11814" fmla="*/ 2545149 h 2922588"/>
                <a:gd name="connsiteX11815" fmla="*/ 366714 w 5984876"/>
                <a:gd name="connsiteY11815" fmla="*/ 2555875 h 2922588"/>
                <a:gd name="connsiteX11816" fmla="*/ 358843 w 5984876"/>
                <a:gd name="connsiteY11816" fmla="*/ 2574434 h 2922588"/>
                <a:gd name="connsiteX11817" fmla="*/ 363539 w 5984876"/>
                <a:gd name="connsiteY11817" fmla="*/ 2585244 h 2922588"/>
                <a:gd name="connsiteX11818" fmla="*/ 355518 w 5984876"/>
                <a:gd name="connsiteY11818" fmla="*/ 2603708 h 2922588"/>
                <a:gd name="connsiteX11819" fmla="*/ 360363 w 5984876"/>
                <a:gd name="connsiteY11819" fmla="*/ 2615406 h 2922588"/>
                <a:gd name="connsiteX11820" fmla="*/ 352858 w 5984876"/>
                <a:gd name="connsiteY11820" fmla="*/ 2633526 h 2922588"/>
                <a:gd name="connsiteX11821" fmla="*/ 357188 w 5984876"/>
                <a:gd name="connsiteY11821" fmla="*/ 2643981 h 2922588"/>
                <a:gd name="connsiteX11822" fmla="*/ 348696 w 5984876"/>
                <a:gd name="connsiteY11822" fmla="*/ 2664483 h 2922588"/>
                <a:gd name="connsiteX11823" fmla="*/ 354013 w 5984876"/>
                <a:gd name="connsiteY11823" fmla="*/ 2677319 h 2922588"/>
                <a:gd name="connsiteX11824" fmla="*/ 346397 w 5984876"/>
                <a:gd name="connsiteY11824" fmla="*/ 2695705 h 2922588"/>
                <a:gd name="connsiteX11825" fmla="*/ 350838 w 5984876"/>
                <a:gd name="connsiteY11825" fmla="*/ 2706688 h 2922588"/>
                <a:gd name="connsiteX11826" fmla="*/ 344829 w 5984876"/>
                <a:gd name="connsiteY11826" fmla="*/ 2721549 h 2922588"/>
                <a:gd name="connsiteX11827" fmla="*/ 350838 w 5984876"/>
                <a:gd name="connsiteY11827" fmla="*/ 2736056 h 2922588"/>
                <a:gd name="connsiteX11828" fmla="*/ 342952 w 5984876"/>
                <a:gd name="connsiteY11828" fmla="*/ 2755095 h 2922588"/>
                <a:gd name="connsiteX11829" fmla="*/ 347664 w 5984876"/>
                <a:gd name="connsiteY11829" fmla="*/ 2767012 h 2922588"/>
                <a:gd name="connsiteX11830" fmla="*/ 341328 w 5984876"/>
                <a:gd name="connsiteY11830" fmla="*/ 2783037 h 2922588"/>
                <a:gd name="connsiteX11831" fmla="*/ 347664 w 5984876"/>
                <a:gd name="connsiteY11831" fmla="*/ 2797969 h 2922588"/>
                <a:gd name="connsiteX11832" fmla="*/ 341265 w 5984876"/>
                <a:gd name="connsiteY11832" fmla="*/ 2813050 h 2922588"/>
                <a:gd name="connsiteX11833" fmla="*/ 347664 w 5984876"/>
                <a:gd name="connsiteY11833" fmla="*/ 2828131 h 2922588"/>
                <a:gd name="connsiteX11834" fmla="*/ 340928 w 5984876"/>
                <a:gd name="connsiteY11834" fmla="*/ 2844006 h 2922588"/>
                <a:gd name="connsiteX11835" fmla="*/ 347664 w 5984876"/>
                <a:gd name="connsiteY11835" fmla="*/ 2859881 h 2922588"/>
                <a:gd name="connsiteX11836" fmla="*/ 341265 w 5984876"/>
                <a:gd name="connsiteY11836" fmla="*/ 2874963 h 2922588"/>
                <a:gd name="connsiteX11837" fmla="*/ 347664 w 5984876"/>
                <a:gd name="connsiteY11837" fmla="*/ 2890044 h 2922588"/>
                <a:gd name="connsiteX11838" fmla="*/ 314326 w 5984876"/>
                <a:gd name="connsiteY11838" fmla="*/ 2922588 h 2922588"/>
                <a:gd name="connsiteX11839" fmla="*/ 280988 w 5984876"/>
                <a:gd name="connsiteY11839" fmla="*/ 2890044 h 2922588"/>
                <a:gd name="connsiteX11840" fmla="*/ 287387 w 5984876"/>
                <a:gd name="connsiteY11840" fmla="*/ 2874963 h 2922588"/>
                <a:gd name="connsiteX11841" fmla="*/ 280988 w 5984876"/>
                <a:gd name="connsiteY11841" fmla="*/ 2859881 h 2922588"/>
                <a:gd name="connsiteX11842" fmla="*/ 287724 w 5984876"/>
                <a:gd name="connsiteY11842" fmla="*/ 2844006 h 2922588"/>
                <a:gd name="connsiteX11843" fmla="*/ 280988 w 5984876"/>
                <a:gd name="connsiteY11843" fmla="*/ 2828131 h 2922588"/>
                <a:gd name="connsiteX11844" fmla="*/ 287387 w 5984876"/>
                <a:gd name="connsiteY11844" fmla="*/ 2813050 h 2922588"/>
                <a:gd name="connsiteX11845" fmla="*/ 280988 w 5984876"/>
                <a:gd name="connsiteY11845" fmla="*/ 2797969 h 2922588"/>
                <a:gd name="connsiteX11846" fmla="*/ 287324 w 5984876"/>
                <a:gd name="connsiteY11846" fmla="*/ 2783036 h 2922588"/>
                <a:gd name="connsiteX11847" fmla="*/ 280988 w 5984876"/>
                <a:gd name="connsiteY11847" fmla="*/ 2767012 h 2922588"/>
                <a:gd name="connsiteX11848" fmla="*/ 289576 w 5984876"/>
                <a:gd name="connsiteY11848" fmla="*/ 2745292 h 2922588"/>
                <a:gd name="connsiteX11849" fmla="*/ 285750 w 5984876"/>
                <a:gd name="connsiteY11849" fmla="*/ 2736056 h 2922588"/>
                <a:gd name="connsiteX11850" fmla="*/ 291759 w 5984876"/>
                <a:gd name="connsiteY11850" fmla="*/ 2721549 h 2922588"/>
                <a:gd name="connsiteX11851" fmla="*/ 285750 w 5984876"/>
                <a:gd name="connsiteY11851" fmla="*/ 2706688 h 2922588"/>
                <a:gd name="connsiteX11852" fmla="*/ 293327 w 5984876"/>
                <a:gd name="connsiteY11852" fmla="*/ 2687948 h 2922588"/>
                <a:gd name="connsiteX11853" fmla="*/ 288925 w 5984876"/>
                <a:gd name="connsiteY11853" fmla="*/ 2677319 h 2922588"/>
                <a:gd name="connsiteX11854" fmla="*/ 297417 w 5984876"/>
                <a:gd name="connsiteY11854" fmla="*/ 2656817 h 2922588"/>
                <a:gd name="connsiteX11855" fmla="*/ 292100 w 5984876"/>
                <a:gd name="connsiteY11855" fmla="*/ 2643981 h 2922588"/>
                <a:gd name="connsiteX11856" fmla="*/ 299606 w 5984876"/>
                <a:gd name="connsiteY11856" fmla="*/ 2625861 h 2922588"/>
                <a:gd name="connsiteX11857" fmla="*/ 295275 w 5984876"/>
                <a:gd name="connsiteY11857" fmla="*/ 2615406 h 2922588"/>
                <a:gd name="connsiteX11858" fmla="*/ 301670 w 5984876"/>
                <a:gd name="connsiteY11858" fmla="*/ 2599966 h 2922588"/>
                <a:gd name="connsiteX11859" fmla="*/ 295275 w 5984876"/>
                <a:gd name="connsiteY11859" fmla="*/ 2585244 h 2922588"/>
                <a:gd name="connsiteX11860" fmla="*/ 303184 w 5984876"/>
                <a:gd name="connsiteY11860" fmla="*/ 2567038 h 2922588"/>
                <a:gd name="connsiteX11861" fmla="*/ 298450 w 5984876"/>
                <a:gd name="connsiteY11861" fmla="*/ 2555875 h 2922588"/>
                <a:gd name="connsiteX11862" fmla="*/ 307816 w 5984876"/>
                <a:gd name="connsiteY11862" fmla="*/ 2533788 h 2922588"/>
                <a:gd name="connsiteX11863" fmla="*/ 304800 w 5984876"/>
                <a:gd name="connsiteY11863" fmla="*/ 2526506 h 2922588"/>
                <a:gd name="connsiteX11864" fmla="*/ 312628 w 5984876"/>
                <a:gd name="connsiteY11864" fmla="*/ 2507606 h 2922588"/>
                <a:gd name="connsiteX11865" fmla="*/ 307975 w 5984876"/>
                <a:gd name="connsiteY11865" fmla="*/ 2495550 h 2922588"/>
                <a:gd name="connsiteX11866" fmla="*/ 315277 w 5984876"/>
                <a:gd name="connsiteY11866" fmla="*/ 2476631 h 2922588"/>
                <a:gd name="connsiteX11867" fmla="*/ 311150 w 5984876"/>
                <a:gd name="connsiteY11867" fmla="*/ 2466182 h 2922588"/>
                <a:gd name="connsiteX11868" fmla="*/ 320669 w 5984876"/>
                <a:gd name="connsiteY11868" fmla="*/ 2442080 h 2922588"/>
                <a:gd name="connsiteX11869" fmla="*/ 317501 w 5984876"/>
                <a:gd name="connsiteY11869" fmla="*/ 2434432 h 2922588"/>
                <a:gd name="connsiteX11870" fmla="*/ 325007 w 5984876"/>
                <a:gd name="connsiteY11870" fmla="*/ 2416312 h 2922588"/>
                <a:gd name="connsiteX11871" fmla="*/ 320676 w 5984876"/>
                <a:gd name="connsiteY11871" fmla="*/ 2405857 h 2922588"/>
                <a:gd name="connsiteX11872" fmla="*/ 330135 w 5984876"/>
                <a:gd name="connsiteY11872" fmla="*/ 2383021 h 2922588"/>
                <a:gd name="connsiteX11873" fmla="*/ 327026 w 5984876"/>
                <a:gd name="connsiteY11873" fmla="*/ 2375694 h 2922588"/>
                <a:gd name="connsiteX11874" fmla="*/ 334676 w 5984876"/>
                <a:gd name="connsiteY11874" fmla="*/ 2357665 h 2922588"/>
                <a:gd name="connsiteX11875" fmla="*/ 330201 w 5984876"/>
                <a:gd name="connsiteY11875" fmla="*/ 2347119 h 2922588"/>
                <a:gd name="connsiteX11876" fmla="*/ 339966 w 5984876"/>
                <a:gd name="connsiteY11876" fmla="*/ 2324107 h 2922588"/>
                <a:gd name="connsiteX11877" fmla="*/ 340284 w 5984876"/>
                <a:gd name="connsiteY11877" fmla="*/ 2323978 h 2922588"/>
                <a:gd name="connsiteX11878" fmla="*/ 338138 w 5984876"/>
                <a:gd name="connsiteY11878" fmla="*/ 2318545 h 2922588"/>
                <a:gd name="connsiteX11879" fmla="*/ 346827 w 5984876"/>
                <a:gd name="connsiteY11879" fmla="*/ 2296546 h 2922588"/>
                <a:gd name="connsiteX11880" fmla="*/ 344488 w 5984876"/>
                <a:gd name="connsiteY11880" fmla="*/ 2290763 h 2922588"/>
                <a:gd name="connsiteX11881" fmla="*/ 353634 w 5984876"/>
                <a:gd name="connsiteY11881" fmla="*/ 2268144 h 2922588"/>
                <a:gd name="connsiteX11882" fmla="*/ 350838 w 5984876"/>
                <a:gd name="connsiteY11882" fmla="*/ 2261394 h 2922588"/>
                <a:gd name="connsiteX11883" fmla="*/ 360061 w 5984876"/>
                <a:gd name="connsiteY11883" fmla="*/ 2239128 h 2922588"/>
                <a:gd name="connsiteX11884" fmla="*/ 357188 w 5984876"/>
                <a:gd name="connsiteY11884" fmla="*/ 2232025 h 2922588"/>
                <a:gd name="connsiteX11885" fmla="*/ 366334 w 5984876"/>
                <a:gd name="connsiteY11885" fmla="*/ 2209406 h 2922588"/>
                <a:gd name="connsiteX11886" fmla="*/ 363538 w 5984876"/>
                <a:gd name="connsiteY11886" fmla="*/ 2202656 h 2922588"/>
                <a:gd name="connsiteX11887" fmla="*/ 372960 w 5984876"/>
                <a:gd name="connsiteY11887" fmla="*/ 2179909 h 2922588"/>
                <a:gd name="connsiteX11888" fmla="*/ 369889 w 5984876"/>
                <a:gd name="connsiteY11888" fmla="*/ 2172494 h 2922588"/>
                <a:gd name="connsiteX11889" fmla="*/ 379420 w 5984876"/>
                <a:gd name="connsiteY11889" fmla="*/ 2149482 h 2922588"/>
                <a:gd name="connsiteX11890" fmla="*/ 380276 w 5984876"/>
                <a:gd name="connsiteY11890" fmla="*/ 2149127 h 2922588"/>
                <a:gd name="connsiteX11891" fmla="*/ 379414 w 5984876"/>
                <a:gd name="connsiteY11891" fmla="*/ 2147094 h 2922588"/>
                <a:gd name="connsiteX11892" fmla="*/ 388987 w 5984876"/>
                <a:gd name="connsiteY11892" fmla="*/ 2124530 h 2922588"/>
                <a:gd name="connsiteX11893" fmla="*/ 385763 w 5984876"/>
                <a:gd name="connsiteY11893" fmla="*/ 2116931 h 2922588"/>
                <a:gd name="connsiteX11894" fmla="*/ 395528 w 5984876"/>
                <a:gd name="connsiteY11894" fmla="*/ 2093919 h 2922588"/>
                <a:gd name="connsiteX11895" fmla="*/ 396029 w 5984876"/>
                <a:gd name="connsiteY11895" fmla="*/ 2093716 h 2922588"/>
                <a:gd name="connsiteX11896" fmla="*/ 393700 w 5984876"/>
                <a:gd name="connsiteY11896" fmla="*/ 2088356 h 2922588"/>
                <a:gd name="connsiteX11897" fmla="*/ 403697 w 5984876"/>
                <a:gd name="connsiteY11897" fmla="*/ 2065344 h 2922588"/>
                <a:gd name="connsiteX11898" fmla="*/ 404707 w 5984876"/>
                <a:gd name="connsiteY11898" fmla="*/ 2064945 h 2922588"/>
                <a:gd name="connsiteX11899" fmla="*/ 403225 w 5984876"/>
                <a:gd name="connsiteY11899" fmla="*/ 2061369 h 2922588"/>
                <a:gd name="connsiteX11900" fmla="*/ 412757 w 5984876"/>
                <a:gd name="connsiteY11900" fmla="*/ 2038357 h 2922588"/>
                <a:gd name="connsiteX11901" fmla="*/ 414718 w 5984876"/>
                <a:gd name="connsiteY11901" fmla="*/ 2037544 h 2922588"/>
                <a:gd name="connsiteX11902" fmla="*/ 412750 w 5984876"/>
                <a:gd name="connsiteY11902" fmla="*/ 2032794 h 2922588"/>
                <a:gd name="connsiteX11903" fmla="*/ 421515 w 5984876"/>
                <a:gd name="connsiteY11903" fmla="*/ 2011634 h 2922588"/>
                <a:gd name="connsiteX11904" fmla="*/ 419101 w 5984876"/>
                <a:gd name="connsiteY11904" fmla="*/ 2005806 h 2922588"/>
                <a:gd name="connsiteX11905" fmla="*/ 428633 w 5984876"/>
                <a:gd name="connsiteY11905" fmla="*/ 1982794 h 2922588"/>
                <a:gd name="connsiteX11906" fmla="*/ 430634 w 5984876"/>
                <a:gd name="connsiteY11906" fmla="*/ 1981964 h 2922588"/>
                <a:gd name="connsiteX11907" fmla="*/ 428626 w 5984876"/>
                <a:gd name="connsiteY11907" fmla="*/ 1977231 h 2922588"/>
                <a:gd name="connsiteX11908" fmla="*/ 438390 w 5984876"/>
                <a:gd name="connsiteY11908" fmla="*/ 1954219 h 2922588"/>
                <a:gd name="connsiteX11909" fmla="*/ 439625 w 5984876"/>
                <a:gd name="connsiteY11909" fmla="*/ 1953720 h 2922588"/>
                <a:gd name="connsiteX11910" fmla="*/ 438150 w 5984876"/>
                <a:gd name="connsiteY11910" fmla="*/ 1950244 h 2922588"/>
                <a:gd name="connsiteX11911" fmla="*/ 447914 w 5984876"/>
                <a:gd name="connsiteY11911" fmla="*/ 1927232 h 2922588"/>
                <a:gd name="connsiteX11912" fmla="*/ 451283 w 5984876"/>
                <a:gd name="connsiteY11912" fmla="*/ 1925870 h 2922588"/>
                <a:gd name="connsiteX11913" fmla="*/ 449263 w 5984876"/>
                <a:gd name="connsiteY11913" fmla="*/ 1920875 h 2922588"/>
                <a:gd name="connsiteX11914" fmla="*/ 458795 w 5984876"/>
                <a:gd name="connsiteY11914" fmla="*/ 1897301 h 2922588"/>
                <a:gd name="connsiteX11915" fmla="*/ 459712 w 5984876"/>
                <a:gd name="connsiteY11915" fmla="*/ 1896912 h 2922588"/>
                <a:gd name="connsiteX11916" fmla="*/ 458788 w 5984876"/>
                <a:gd name="connsiteY11916" fmla="*/ 1894682 h 2922588"/>
                <a:gd name="connsiteX11917" fmla="*/ 468320 w 5984876"/>
                <a:gd name="connsiteY11917" fmla="*/ 1871670 h 2922588"/>
                <a:gd name="connsiteX11918" fmla="*/ 469901 w 5984876"/>
                <a:gd name="connsiteY11918" fmla="*/ 1871014 h 2922588"/>
                <a:gd name="connsiteX11919" fmla="*/ 468313 w 5984876"/>
                <a:gd name="connsiteY11919" fmla="*/ 1866900 h 2922588"/>
                <a:gd name="connsiteX11920" fmla="*/ 477845 w 5984876"/>
                <a:gd name="connsiteY11920" fmla="*/ 1842204 h 2922588"/>
                <a:gd name="connsiteX11921" fmla="*/ 478985 w 5984876"/>
                <a:gd name="connsiteY11921" fmla="*/ 1841697 h 2922588"/>
                <a:gd name="connsiteX11922" fmla="*/ 477838 w 5984876"/>
                <a:gd name="connsiteY11922" fmla="*/ 1839119 h 2922588"/>
                <a:gd name="connsiteX11923" fmla="*/ 488068 w 5984876"/>
                <a:gd name="connsiteY11923" fmla="*/ 1816107 h 2922588"/>
                <a:gd name="connsiteX11924" fmla="*/ 491334 w 5984876"/>
                <a:gd name="connsiteY11924" fmla="*/ 1814846 h 2922588"/>
                <a:gd name="connsiteX11925" fmla="*/ 490538 w 5984876"/>
                <a:gd name="connsiteY11925" fmla="*/ 1812926 h 2922588"/>
                <a:gd name="connsiteX11926" fmla="*/ 500303 w 5984876"/>
                <a:gd name="connsiteY11926" fmla="*/ 1789352 h 2922588"/>
                <a:gd name="connsiteX11927" fmla="*/ 502380 w 5984876"/>
                <a:gd name="connsiteY11927" fmla="*/ 1788492 h 2922588"/>
                <a:gd name="connsiteX11928" fmla="*/ 501652 w 5984876"/>
                <a:gd name="connsiteY11928" fmla="*/ 1786732 h 2922588"/>
                <a:gd name="connsiteX11929" fmla="*/ 511183 w 5984876"/>
                <a:gd name="connsiteY11929" fmla="*/ 1763720 h 2922588"/>
                <a:gd name="connsiteX11930" fmla="*/ 515502 w 5984876"/>
                <a:gd name="connsiteY11930" fmla="*/ 1761931 h 2922588"/>
                <a:gd name="connsiteX11931" fmla="*/ 514351 w 5984876"/>
                <a:gd name="connsiteY11931" fmla="*/ 1758950 h 2922588"/>
                <a:gd name="connsiteX11932" fmla="*/ 523883 w 5984876"/>
                <a:gd name="connsiteY11932" fmla="*/ 1734254 h 2922588"/>
                <a:gd name="connsiteX11933" fmla="*/ 524957 w 5984876"/>
                <a:gd name="connsiteY11933" fmla="*/ 1733777 h 2922588"/>
                <a:gd name="connsiteX11934" fmla="*/ 523877 w 5984876"/>
                <a:gd name="connsiteY11934" fmla="*/ 1731169 h 2922588"/>
                <a:gd name="connsiteX11935" fmla="*/ 533408 w 5984876"/>
                <a:gd name="connsiteY11935" fmla="*/ 1708157 h 2922588"/>
                <a:gd name="connsiteX11936" fmla="*/ 537238 w 5984876"/>
                <a:gd name="connsiteY11936" fmla="*/ 1706570 h 2922588"/>
                <a:gd name="connsiteX11937" fmla="*/ 536577 w 5984876"/>
                <a:gd name="connsiteY11937" fmla="*/ 1704975 h 2922588"/>
                <a:gd name="connsiteX11938" fmla="*/ 546342 w 5984876"/>
                <a:gd name="connsiteY11938" fmla="*/ 1681401 h 2922588"/>
                <a:gd name="connsiteX11939" fmla="*/ 551128 w 5984876"/>
                <a:gd name="connsiteY11939" fmla="*/ 1679418 h 2922588"/>
                <a:gd name="connsiteX11940" fmla="*/ 550864 w 5984876"/>
                <a:gd name="connsiteY11940" fmla="*/ 1678781 h 2922588"/>
                <a:gd name="connsiteX11941" fmla="*/ 560396 w 5984876"/>
                <a:gd name="connsiteY11941" fmla="*/ 1655769 h 2922588"/>
                <a:gd name="connsiteX11942" fmla="*/ 561538 w 5984876"/>
                <a:gd name="connsiteY11942" fmla="*/ 1655296 h 2922588"/>
                <a:gd name="connsiteX11943" fmla="*/ 560389 w 5984876"/>
                <a:gd name="connsiteY11943" fmla="*/ 1652588 h 2922588"/>
                <a:gd name="connsiteX11944" fmla="*/ 570386 w 5984876"/>
                <a:gd name="connsiteY11944" fmla="*/ 1629014 h 2922588"/>
                <a:gd name="connsiteX11945" fmla="*/ 573631 w 5984876"/>
                <a:gd name="connsiteY11945" fmla="*/ 1627701 h 2922588"/>
                <a:gd name="connsiteX11946" fmla="*/ 573089 w 5984876"/>
                <a:gd name="connsiteY11946" fmla="*/ 1626394 h 2922588"/>
                <a:gd name="connsiteX11947" fmla="*/ 582621 w 5984876"/>
                <a:gd name="connsiteY11947" fmla="*/ 1603382 h 2922588"/>
                <a:gd name="connsiteX11948" fmla="*/ 586450 w 5984876"/>
                <a:gd name="connsiteY11948" fmla="*/ 1601795 h 2922588"/>
                <a:gd name="connsiteX11949" fmla="*/ 585788 w 5984876"/>
                <a:gd name="connsiteY11949" fmla="*/ 1600200 h 2922588"/>
                <a:gd name="connsiteX11950" fmla="*/ 595554 w 5984876"/>
                <a:gd name="connsiteY11950" fmla="*/ 1576626 h 2922588"/>
                <a:gd name="connsiteX11951" fmla="*/ 600474 w 5984876"/>
                <a:gd name="connsiteY11951" fmla="*/ 1574588 h 2922588"/>
                <a:gd name="connsiteX11952" fmla="*/ 609608 w 5984876"/>
                <a:gd name="connsiteY11952" fmla="*/ 1551460 h 2922588"/>
                <a:gd name="connsiteX11953" fmla="*/ 613220 w 5984876"/>
                <a:gd name="connsiteY11953" fmla="*/ 1549891 h 2922588"/>
                <a:gd name="connsiteX11954" fmla="*/ 622308 w 5984876"/>
                <a:gd name="connsiteY11954" fmla="*/ 1527414 h 2922588"/>
                <a:gd name="connsiteX11955" fmla="*/ 628687 w 5984876"/>
                <a:gd name="connsiteY11955" fmla="*/ 1524708 h 2922588"/>
                <a:gd name="connsiteX11956" fmla="*/ 638183 w 5984876"/>
                <a:gd name="connsiteY11956" fmla="*/ 1501782 h 2922588"/>
                <a:gd name="connsiteX11957" fmla="*/ 641740 w 5984876"/>
                <a:gd name="connsiteY11957" fmla="*/ 1500308 h 2922588"/>
                <a:gd name="connsiteX11958" fmla="*/ 641351 w 5984876"/>
                <a:gd name="connsiteY11958" fmla="*/ 1499394 h 2922588"/>
                <a:gd name="connsiteX11959" fmla="*/ 651116 w 5984876"/>
                <a:gd name="connsiteY11959" fmla="*/ 1476382 h 2922588"/>
                <a:gd name="connsiteX11960" fmla="*/ 656152 w 5984876"/>
                <a:gd name="connsiteY11960" fmla="*/ 1474345 h 2922588"/>
                <a:gd name="connsiteX11961" fmla="*/ 665171 w 5984876"/>
                <a:gd name="connsiteY11961" fmla="*/ 1452570 h 2922588"/>
                <a:gd name="connsiteX11962" fmla="*/ 671634 w 5984876"/>
                <a:gd name="connsiteY11962" fmla="*/ 1449892 h 2922588"/>
                <a:gd name="connsiteX11963" fmla="*/ 681046 w 5984876"/>
                <a:gd name="connsiteY11963" fmla="*/ 1427170 h 2922588"/>
                <a:gd name="connsiteX11964" fmla="*/ 685176 w 5984876"/>
                <a:gd name="connsiteY11964" fmla="*/ 1425459 h 2922588"/>
                <a:gd name="connsiteX11965" fmla="*/ 684215 w 5984876"/>
                <a:gd name="connsiteY11965" fmla="*/ 1423194 h 2922588"/>
                <a:gd name="connsiteX11966" fmla="*/ 693979 w 5984876"/>
                <a:gd name="connsiteY11966" fmla="*/ 1400182 h 2922588"/>
                <a:gd name="connsiteX11967" fmla="*/ 703618 w 5984876"/>
                <a:gd name="connsiteY11967" fmla="*/ 1396285 h 2922588"/>
                <a:gd name="connsiteX11968" fmla="*/ 711209 w 5984876"/>
                <a:gd name="connsiteY11968" fmla="*/ 1377957 h 2922588"/>
                <a:gd name="connsiteX11969" fmla="*/ 715319 w 5984876"/>
                <a:gd name="connsiteY11969" fmla="*/ 1376254 h 2922588"/>
                <a:gd name="connsiteX11970" fmla="*/ 714377 w 5984876"/>
                <a:gd name="connsiteY11970" fmla="*/ 1373981 h 2922588"/>
                <a:gd name="connsiteX11971" fmla="*/ 723908 w 5984876"/>
                <a:gd name="connsiteY11971" fmla="*/ 1350969 h 2922588"/>
                <a:gd name="connsiteX11972" fmla="*/ 731959 w 5984876"/>
                <a:gd name="connsiteY11972" fmla="*/ 1347634 h 2922588"/>
                <a:gd name="connsiteX11973" fmla="*/ 739784 w 5984876"/>
                <a:gd name="connsiteY11973" fmla="*/ 1328744 h 2922588"/>
                <a:gd name="connsiteX11974" fmla="*/ 746616 w 5984876"/>
                <a:gd name="connsiteY11974" fmla="*/ 1325914 h 2922588"/>
                <a:gd name="connsiteX11975" fmla="*/ 755891 w 5984876"/>
                <a:gd name="connsiteY11975" fmla="*/ 1302454 h 2922588"/>
                <a:gd name="connsiteX11976" fmla="*/ 765322 w 5984876"/>
                <a:gd name="connsiteY11976" fmla="*/ 1298362 h 2922588"/>
                <a:gd name="connsiteX11977" fmla="*/ 773122 w 5984876"/>
                <a:gd name="connsiteY11977" fmla="*/ 1279532 h 2922588"/>
                <a:gd name="connsiteX11978" fmla="*/ 776962 w 5984876"/>
                <a:gd name="connsiteY11978" fmla="*/ 1277941 h 2922588"/>
                <a:gd name="connsiteX11979" fmla="*/ 786288 w 5984876"/>
                <a:gd name="connsiteY11979" fmla="*/ 1255951 h 2922588"/>
                <a:gd name="connsiteX11980" fmla="*/ 793755 w 5984876"/>
                <a:gd name="connsiteY11980" fmla="*/ 1252930 h 2922588"/>
                <a:gd name="connsiteX11981" fmla="*/ 802395 w 5984876"/>
                <a:gd name="connsiteY11981" fmla="*/ 1233495 h 2922588"/>
                <a:gd name="connsiteX11982" fmla="*/ 815169 w 5984876"/>
                <a:gd name="connsiteY11982" fmla="*/ 1228563 h 2922588"/>
                <a:gd name="connsiteX11983" fmla="*/ 822332 w 5984876"/>
                <a:gd name="connsiteY11983" fmla="*/ 1211270 h 2922588"/>
                <a:gd name="connsiteX11984" fmla="*/ 828788 w 5984876"/>
                <a:gd name="connsiteY11984" fmla="*/ 1208595 h 2922588"/>
                <a:gd name="connsiteX11985" fmla="*/ 838207 w 5984876"/>
                <a:gd name="connsiteY11985" fmla="*/ 1184747 h 2922588"/>
                <a:gd name="connsiteX11986" fmla="*/ 846151 w 5984876"/>
                <a:gd name="connsiteY11986" fmla="*/ 1181296 h 2922588"/>
                <a:gd name="connsiteX11987" fmla="*/ 854314 w 5984876"/>
                <a:gd name="connsiteY11987" fmla="*/ 1162057 h 2922588"/>
                <a:gd name="connsiteX11988" fmla="*/ 863164 w 5984876"/>
                <a:gd name="connsiteY11988" fmla="*/ 1158478 h 2922588"/>
                <a:gd name="connsiteX11989" fmla="*/ 871545 w 5984876"/>
                <a:gd name="connsiteY11989" fmla="*/ 1138245 h 2922588"/>
                <a:gd name="connsiteX11990" fmla="*/ 880389 w 5984876"/>
                <a:gd name="connsiteY11990" fmla="*/ 1134581 h 2922588"/>
                <a:gd name="connsiteX11991" fmla="*/ 887885 w 5984876"/>
                <a:gd name="connsiteY11991" fmla="*/ 1116485 h 2922588"/>
                <a:gd name="connsiteX11992" fmla="*/ 899238 w 5984876"/>
                <a:gd name="connsiteY11992" fmla="*/ 1111782 h 2922588"/>
                <a:gd name="connsiteX11993" fmla="*/ 906702 w 5984876"/>
                <a:gd name="connsiteY11993" fmla="*/ 1092904 h 2922588"/>
                <a:gd name="connsiteX11994" fmla="*/ 917735 w 5984876"/>
                <a:gd name="connsiteY11994" fmla="*/ 1088117 h 2922588"/>
                <a:gd name="connsiteX11995" fmla="*/ 923932 w 5984876"/>
                <a:gd name="connsiteY11995" fmla="*/ 1073157 h 2922588"/>
                <a:gd name="connsiteX11996" fmla="*/ 935362 w 5984876"/>
                <a:gd name="connsiteY11996" fmla="*/ 1068422 h 2922588"/>
                <a:gd name="connsiteX11997" fmla="*/ 942982 w 5984876"/>
                <a:gd name="connsiteY11997" fmla="*/ 1049577 h 2922588"/>
                <a:gd name="connsiteX11998" fmla="*/ 954877 w 5984876"/>
                <a:gd name="connsiteY11998" fmla="*/ 1044530 h 2922588"/>
                <a:gd name="connsiteX11999" fmla="*/ 962264 w 5984876"/>
                <a:gd name="connsiteY11999" fmla="*/ 1027120 h 2922588"/>
                <a:gd name="connsiteX12000" fmla="*/ 972542 w 5984876"/>
                <a:gd name="connsiteY12000" fmla="*/ 1022964 h 2922588"/>
                <a:gd name="connsiteX12001" fmla="*/ 979495 w 5984876"/>
                <a:gd name="connsiteY12001" fmla="*/ 1005360 h 2922588"/>
                <a:gd name="connsiteX12002" fmla="*/ 992066 w 5984876"/>
                <a:gd name="connsiteY12002" fmla="*/ 999899 h 2922588"/>
                <a:gd name="connsiteX12003" fmla="*/ 998545 w 5984876"/>
                <a:gd name="connsiteY12003" fmla="*/ 984257 h 2922588"/>
                <a:gd name="connsiteX12004" fmla="*/ 1012343 w 5984876"/>
                <a:gd name="connsiteY12004" fmla="*/ 978541 h 2922588"/>
                <a:gd name="connsiteX12005" fmla="*/ 1019182 w 5984876"/>
                <a:gd name="connsiteY12005" fmla="*/ 962032 h 2922588"/>
                <a:gd name="connsiteX12006" fmla="*/ 1032153 w 5984876"/>
                <a:gd name="connsiteY12006" fmla="*/ 956659 h 2922588"/>
                <a:gd name="connsiteX12007" fmla="*/ 1038232 w 5984876"/>
                <a:gd name="connsiteY12007" fmla="*/ 941626 h 2922588"/>
                <a:gd name="connsiteX12008" fmla="*/ 1050127 w 5984876"/>
                <a:gd name="connsiteY12008" fmla="*/ 936579 h 2922588"/>
                <a:gd name="connsiteX12009" fmla="*/ 1057514 w 5984876"/>
                <a:gd name="connsiteY12009" fmla="*/ 919169 h 2922588"/>
                <a:gd name="connsiteX12010" fmla="*/ 1072547 w 5984876"/>
                <a:gd name="connsiteY12010" fmla="*/ 913090 h 2922588"/>
                <a:gd name="connsiteX12011" fmla="*/ 1077920 w 5984876"/>
                <a:gd name="connsiteY12011" fmla="*/ 900119 h 2922588"/>
                <a:gd name="connsiteX12012" fmla="*/ 1090597 w 5984876"/>
                <a:gd name="connsiteY12012" fmla="*/ 894868 h 2922588"/>
                <a:gd name="connsiteX12013" fmla="*/ 1096970 w 5984876"/>
                <a:gd name="connsiteY12013" fmla="*/ 879482 h 2922588"/>
                <a:gd name="connsiteX12014" fmla="*/ 1109558 w 5984876"/>
                <a:gd name="connsiteY12014" fmla="*/ 874267 h 2922588"/>
                <a:gd name="connsiteX12015" fmla="*/ 1116252 w 5984876"/>
                <a:gd name="connsiteY12015" fmla="*/ 857722 h 2922588"/>
                <a:gd name="connsiteX12016" fmla="*/ 1130694 w 5984876"/>
                <a:gd name="connsiteY12016" fmla="*/ 851597 h 2922588"/>
                <a:gd name="connsiteX12017" fmla="*/ 1136657 w 5984876"/>
                <a:gd name="connsiteY12017" fmla="*/ 836851 h 2922588"/>
                <a:gd name="connsiteX12018" fmla="*/ 1150079 w 5984876"/>
                <a:gd name="connsiteY12018" fmla="*/ 831156 h 2922588"/>
                <a:gd name="connsiteX12019" fmla="*/ 1155707 w 5984876"/>
                <a:gd name="connsiteY12019" fmla="*/ 817569 h 2922588"/>
                <a:gd name="connsiteX12020" fmla="*/ 1171349 w 5984876"/>
                <a:gd name="connsiteY12020" fmla="*/ 811090 h 2922588"/>
                <a:gd name="connsiteX12021" fmla="*/ 1176810 w 5984876"/>
                <a:gd name="connsiteY12021" fmla="*/ 798519 h 2922588"/>
                <a:gd name="connsiteX12022" fmla="*/ 1192887 w 5984876"/>
                <a:gd name="connsiteY12022" fmla="*/ 792169 h 2922588"/>
                <a:gd name="connsiteX12023" fmla="*/ 1198570 w 5984876"/>
                <a:gd name="connsiteY12023" fmla="*/ 778114 h 2922588"/>
                <a:gd name="connsiteX12024" fmla="*/ 1212108 w 5984876"/>
                <a:gd name="connsiteY12024" fmla="*/ 772370 h 2922588"/>
                <a:gd name="connsiteX12025" fmla="*/ 1212909 w 5984876"/>
                <a:gd name="connsiteY12025" fmla="*/ 770481 h 2922588"/>
                <a:gd name="connsiteX12026" fmla="*/ 1195408 w 5984876"/>
                <a:gd name="connsiteY12026" fmla="*/ 778075 h 2922588"/>
                <a:gd name="connsiteX12027" fmla="*/ 1192206 w 5984876"/>
                <a:gd name="connsiteY12027" fmla="*/ 785806 h 2922588"/>
                <a:gd name="connsiteX12028" fmla="*/ 1178736 w 5984876"/>
                <a:gd name="connsiteY12028" fmla="*/ 791386 h 2922588"/>
                <a:gd name="connsiteX12029" fmla="*/ 1173156 w 5984876"/>
                <a:gd name="connsiteY12029" fmla="*/ 804856 h 2922588"/>
                <a:gd name="connsiteX12030" fmla="*/ 1154464 w 5984876"/>
                <a:gd name="connsiteY12030" fmla="*/ 812598 h 2922588"/>
                <a:gd name="connsiteX12031" fmla="*/ 1149344 w 5984876"/>
                <a:gd name="connsiteY12031" fmla="*/ 825261 h 2922588"/>
                <a:gd name="connsiteX12032" fmla="*/ 1135922 w 5984876"/>
                <a:gd name="connsiteY12032" fmla="*/ 830957 h 2922588"/>
                <a:gd name="connsiteX12033" fmla="*/ 1130294 w 5984876"/>
                <a:gd name="connsiteY12033" fmla="*/ 844543 h 2922588"/>
                <a:gd name="connsiteX12034" fmla="*/ 1116468 w 5984876"/>
                <a:gd name="connsiteY12034" fmla="*/ 850270 h 2922588"/>
                <a:gd name="connsiteX12035" fmla="*/ 1110546 w 5984876"/>
                <a:gd name="connsiteY12035" fmla="*/ 863593 h 2922588"/>
                <a:gd name="connsiteX12036" fmla="*/ 1092933 w 5984876"/>
                <a:gd name="connsiteY12036" fmla="*/ 870391 h 2922588"/>
                <a:gd name="connsiteX12037" fmla="*/ 1087431 w 5984876"/>
                <a:gd name="connsiteY12037" fmla="*/ 883998 h 2922588"/>
                <a:gd name="connsiteX12038" fmla="*/ 1074981 w 5984876"/>
                <a:gd name="connsiteY12038" fmla="*/ 889281 h 2922588"/>
                <a:gd name="connsiteX12039" fmla="*/ 1068381 w 5984876"/>
                <a:gd name="connsiteY12039" fmla="*/ 905992 h 2922588"/>
                <a:gd name="connsiteX12040" fmla="*/ 1053072 w 5984876"/>
                <a:gd name="connsiteY12040" fmla="*/ 912642 h 2922588"/>
                <a:gd name="connsiteX12041" fmla="*/ 1047744 w 5984876"/>
                <a:gd name="connsiteY12041" fmla="*/ 925506 h 2922588"/>
                <a:gd name="connsiteX12042" fmla="*/ 1035067 w 5984876"/>
                <a:gd name="connsiteY12042" fmla="*/ 930757 h 2922588"/>
                <a:gd name="connsiteX12043" fmla="*/ 1028694 w 5984876"/>
                <a:gd name="connsiteY12043" fmla="*/ 946143 h 2922588"/>
                <a:gd name="connsiteX12044" fmla="*/ 1015107 w 5984876"/>
                <a:gd name="connsiteY12044" fmla="*/ 951771 h 2922588"/>
                <a:gd name="connsiteX12045" fmla="*/ 1009411 w 5984876"/>
                <a:gd name="connsiteY12045" fmla="*/ 965193 h 2922588"/>
                <a:gd name="connsiteX12046" fmla="*/ 996416 w 5984876"/>
                <a:gd name="connsiteY12046" fmla="*/ 970448 h 2922588"/>
                <a:gd name="connsiteX12047" fmla="*/ 989006 w 5984876"/>
                <a:gd name="connsiteY12047" fmla="*/ 988773 h 2922588"/>
                <a:gd name="connsiteX12048" fmla="*/ 975584 w 5984876"/>
                <a:gd name="connsiteY12048" fmla="*/ 994469 h 2922588"/>
                <a:gd name="connsiteX12049" fmla="*/ 969956 w 5984876"/>
                <a:gd name="connsiteY12049" fmla="*/ 1008056 h 2922588"/>
                <a:gd name="connsiteX12050" fmla="*/ 958004 w 5984876"/>
                <a:gd name="connsiteY12050" fmla="*/ 1013007 h 2922588"/>
                <a:gd name="connsiteX12051" fmla="*/ 950674 w 5984876"/>
                <a:gd name="connsiteY12051" fmla="*/ 1030281 h 2922588"/>
                <a:gd name="connsiteX12052" fmla="*/ 941143 w 5984876"/>
                <a:gd name="connsiteY12052" fmla="*/ 1034135 h 2922588"/>
                <a:gd name="connsiteX12053" fmla="*/ 933444 w 5984876"/>
                <a:gd name="connsiteY12053" fmla="*/ 1053630 h 2922588"/>
                <a:gd name="connsiteX12054" fmla="*/ 920071 w 5984876"/>
                <a:gd name="connsiteY12054" fmla="*/ 1059440 h 2922588"/>
                <a:gd name="connsiteX12055" fmla="*/ 914394 w 5984876"/>
                <a:gd name="connsiteY12055" fmla="*/ 1073144 h 2922588"/>
                <a:gd name="connsiteX12056" fmla="*/ 901057 w 5984876"/>
                <a:gd name="connsiteY12056" fmla="*/ 1078668 h 2922588"/>
                <a:gd name="connsiteX12057" fmla="*/ 893756 w 5984876"/>
                <a:gd name="connsiteY12057" fmla="*/ 1096724 h 2922588"/>
                <a:gd name="connsiteX12058" fmla="*/ 885781 w 5984876"/>
                <a:gd name="connsiteY12058" fmla="*/ 1100108 h 2922588"/>
                <a:gd name="connsiteX12059" fmla="*/ 877881 w 5984876"/>
                <a:gd name="connsiteY12059" fmla="*/ 1119181 h 2922588"/>
                <a:gd name="connsiteX12060" fmla="*/ 865825 w 5984876"/>
                <a:gd name="connsiteY12060" fmla="*/ 1124175 h 2922588"/>
                <a:gd name="connsiteX12061" fmla="*/ 858831 w 5984876"/>
                <a:gd name="connsiteY12061" fmla="*/ 1142296 h 2922588"/>
                <a:gd name="connsiteX12062" fmla="*/ 848410 w 5984876"/>
                <a:gd name="connsiteY12062" fmla="*/ 1146928 h 2922588"/>
                <a:gd name="connsiteX12063" fmla="*/ 841369 w 5984876"/>
                <a:gd name="connsiteY12063" fmla="*/ 1164755 h 2922588"/>
                <a:gd name="connsiteX12064" fmla="*/ 831678 w 5984876"/>
                <a:gd name="connsiteY12064" fmla="*/ 1168965 h 2922588"/>
                <a:gd name="connsiteX12065" fmla="*/ 825030 w 5984876"/>
                <a:gd name="connsiteY12065" fmla="*/ 1184269 h 2922588"/>
                <a:gd name="connsiteX12066" fmla="*/ 814601 w 5984876"/>
                <a:gd name="connsiteY12066" fmla="*/ 1188388 h 2922588"/>
                <a:gd name="connsiteX12067" fmla="*/ 806444 w 5984876"/>
                <a:gd name="connsiteY12067" fmla="*/ 1208081 h 2922588"/>
                <a:gd name="connsiteX12068" fmla="*/ 797342 w 5984876"/>
                <a:gd name="connsiteY12068" fmla="*/ 1211852 h 2922588"/>
                <a:gd name="connsiteX12069" fmla="*/ 788983 w 5984876"/>
                <a:gd name="connsiteY12069" fmla="*/ 1233017 h 2922588"/>
                <a:gd name="connsiteX12070" fmla="*/ 781887 w 5984876"/>
                <a:gd name="connsiteY12070" fmla="*/ 1236100 h 2922588"/>
                <a:gd name="connsiteX12071" fmla="*/ 773108 w 5984876"/>
                <a:gd name="connsiteY12071" fmla="*/ 1257294 h 2922588"/>
                <a:gd name="connsiteX12072" fmla="*/ 765057 w 5984876"/>
                <a:gd name="connsiteY12072" fmla="*/ 1260629 h 2922588"/>
                <a:gd name="connsiteX12073" fmla="*/ 757233 w 5984876"/>
                <a:gd name="connsiteY12073" fmla="*/ 1279519 h 2922588"/>
                <a:gd name="connsiteX12074" fmla="*/ 749580 w 5984876"/>
                <a:gd name="connsiteY12074" fmla="*/ 1282689 h 2922588"/>
                <a:gd name="connsiteX12075" fmla="*/ 741126 w 5984876"/>
                <a:gd name="connsiteY12075" fmla="*/ 1303098 h 2922588"/>
                <a:gd name="connsiteX12076" fmla="*/ 731557 w 5984876"/>
                <a:gd name="connsiteY12076" fmla="*/ 1307062 h 2922588"/>
                <a:gd name="connsiteX12077" fmla="*/ 723896 w 5984876"/>
                <a:gd name="connsiteY12077" fmla="*/ 1325556 h 2922588"/>
                <a:gd name="connsiteX12078" fmla="*/ 717078 w 5984876"/>
                <a:gd name="connsiteY12078" fmla="*/ 1328380 h 2922588"/>
                <a:gd name="connsiteX12079" fmla="*/ 708021 w 5984876"/>
                <a:gd name="connsiteY12079" fmla="*/ 1351846 h 2922588"/>
                <a:gd name="connsiteX12080" fmla="*/ 700157 w 5984876"/>
                <a:gd name="connsiteY12080" fmla="*/ 1355342 h 2922588"/>
                <a:gd name="connsiteX12081" fmla="*/ 691913 w 5984876"/>
                <a:gd name="connsiteY12081" fmla="*/ 1374768 h 2922588"/>
                <a:gd name="connsiteX12082" fmla="*/ 686088 w 5984876"/>
                <a:gd name="connsiteY12082" fmla="*/ 1377123 h 2922588"/>
                <a:gd name="connsiteX12083" fmla="*/ 677858 w 5984876"/>
                <a:gd name="connsiteY12083" fmla="*/ 1396993 h 2922588"/>
                <a:gd name="connsiteX12084" fmla="*/ 671038 w 5984876"/>
                <a:gd name="connsiteY12084" fmla="*/ 1399818 h 2922588"/>
                <a:gd name="connsiteX12085" fmla="*/ 671514 w 5984876"/>
                <a:gd name="connsiteY12085" fmla="*/ 1400969 h 2922588"/>
                <a:gd name="connsiteX12086" fmla="*/ 661984 w 5984876"/>
                <a:gd name="connsiteY12086" fmla="*/ 1423981 h 2922588"/>
                <a:gd name="connsiteX12087" fmla="*/ 653883 w 5984876"/>
                <a:gd name="connsiteY12087" fmla="*/ 1427336 h 2922588"/>
                <a:gd name="connsiteX12088" fmla="*/ 645876 w 5984876"/>
                <a:gd name="connsiteY12088" fmla="*/ 1446206 h 2922588"/>
                <a:gd name="connsiteX12089" fmla="*/ 640591 w 5984876"/>
                <a:gd name="connsiteY12089" fmla="*/ 1448343 h 2922588"/>
                <a:gd name="connsiteX12090" fmla="*/ 641352 w 5984876"/>
                <a:gd name="connsiteY12090" fmla="*/ 1450182 h 2922588"/>
                <a:gd name="connsiteX12091" fmla="*/ 631822 w 5984876"/>
                <a:gd name="connsiteY12091" fmla="*/ 1473194 h 2922588"/>
                <a:gd name="connsiteX12092" fmla="*/ 628258 w 5984876"/>
                <a:gd name="connsiteY12092" fmla="*/ 1474670 h 2922588"/>
                <a:gd name="connsiteX12093" fmla="*/ 628653 w 5984876"/>
                <a:gd name="connsiteY12093" fmla="*/ 1475582 h 2922588"/>
                <a:gd name="connsiteX12094" fmla="*/ 618657 w 5984876"/>
                <a:gd name="connsiteY12094" fmla="*/ 1498594 h 2922588"/>
                <a:gd name="connsiteX12095" fmla="*/ 612024 w 5984876"/>
                <a:gd name="connsiteY12095" fmla="*/ 1501214 h 2922588"/>
                <a:gd name="connsiteX12096" fmla="*/ 603245 w 5984876"/>
                <a:gd name="connsiteY12096" fmla="*/ 1522406 h 2922588"/>
                <a:gd name="connsiteX12097" fmla="*/ 599689 w 5984876"/>
                <a:gd name="connsiteY12097" fmla="*/ 1523879 h 2922588"/>
                <a:gd name="connsiteX12098" fmla="*/ 600078 w 5984876"/>
                <a:gd name="connsiteY12098" fmla="*/ 1524794 h 2922588"/>
                <a:gd name="connsiteX12099" fmla="*/ 590313 w 5984876"/>
                <a:gd name="connsiteY12099" fmla="*/ 1547806 h 2922588"/>
                <a:gd name="connsiteX12100" fmla="*/ 585319 w 5984876"/>
                <a:gd name="connsiteY12100" fmla="*/ 1549825 h 2922588"/>
                <a:gd name="connsiteX12101" fmla="*/ 585788 w 5984876"/>
                <a:gd name="connsiteY12101" fmla="*/ 1550988 h 2922588"/>
                <a:gd name="connsiteX12102" fmla="*/ 576257 w 5984876"/>
                <a:gd name="connsiteY12102" fmla="*/ 1574561 h 2922588"/>
                <a:gd name="connsiteX12103" fmla="*/ 572942 w 5984876"/>
                <a:gd name="connsiteY12103" fmla="*/ 1575968 h 2922588"/>
                <a:gd name="connsiteX12104" fmla="*/ 563557 w 5984876"/>
                <a:gd name="connsiteY12104" fmla="*/ 1599730 h 2922588"/>
                <a:gd name="connsiteX12105" fmla="*/ 559945 w 5984876"/>
                <a:gd name="connsiteY12105" fmla="*/ 1601299 h 2922588"/>
                <a:gd name="connsiteX12106" fmla="*/ 550859 w 5984876"/>
                <a:gd name="connsiteY12106" fmla="*/ 1623773 h 2922588"/>
                <a:gd name="connsiteX12107" fmla="*/ 547231 w 5984876"/>
                <a:gd name="connsiteY12107" fmla="*/ 1625312 h 2922588"/>
                <a:gd name="connsiteX12108" fmla="*/ 547690 w 5984876"/>
                <a:gd name="connsiteY12108" fmla="*/ 1626394 h 2922588"/>
                <a:gd name="connsiteX12109" fmla="*/ 537925 w 5984876"/>
                <a:gd name="connsiteY12109" fmla="*/ 1649406 h 2922588"/>
                <a:gd name="connsiteX12110" fmla="*/ 532932 w 5984876"/>
                <a:gd name="connsiteY12110" fmla="*/ 1651425 h 2922588"/>
                <a:gd name="connsiteX12111" fmla="*/ 533402 w 5984876"/>
                <a:gd name="connsiteY12111" fmla="*/ 1652588 h 2922588"/>
                <a:gd name="connsiteX12112" fmla="*/ 523870 w 5984876"/>
                <a:gd name="connsiteY12112" fmla="*/ 1676161 h 2922588"/>
                <a:gd name="connsiteX12113" fmla="*/ 520253 w 5984876"/>
                <a:gd name="connsiteY12113" fmla="*/ 1677696 h 2922588"/>
                <a:gd name="connsiteX12114" fmla="*/ 520702 w 5984876"/>
                <a:gd name="connsiteY12114" fmla="*/ 1678781 h 2922588"/>
                <a:gd name="connsiteX12115" fmla="*/ 511170 w 5984876"/>
                <a:gd name="connsiteY12115" fmla="*/ 1701793 h 2922588"/>
                <a:gd name="connsiteX12116" fmla="*/ 507354 w 5984876"/>
                <a:gd name="connsiteY12116" fmla="*/ 1703374 h 2922588"/>
                <a:gd name="connsiteX12117" fmla="*/ 508002 w 5984876"/>
                <a:gd name="connsiteY12117" fmla="*/ 1704975 h 2922588"/>
                <a:gd name="connsiteX12118" fmla="*/ 498470 w 5984876"/>
                <a:gd name="connsiteY12118" fmla="*/ 1728548 h 2922588"/>
                <a:gd name="connsiteX12119" fmla="*/ 497534 w 5984876"/>
                <a:gd name="connsiteY12119" fmla="*/ 1728945 h 2922588"/>
                <a:gd name="connsiteX12120" fmla="*/ 498478 w 5984876"/>
                <a:gd name="connsiteY12120" fmla="*/ 1731169 h 2922588"/>
                <a:gd name="connsiteX12121" fmla="*/ 488713 w 5984876"/>
                <a:gd name="connsiteY12121" fmla="*/ 1754181 h 2922588"/>
                <a:gd name="connsiteX12122" fmla="*/ 483208 w 5984876"/>
                <a:gd name="connsiteY12122" fmla="*/ 1756407 h 2922588"/>
                <a:gd name="connsiteX12123" fmla="*/ 484189 w 5984876"/>
                <a:gd name="connsiteY12123" fmla="*/ 1758950 h 2922588"/>
                <a:gd name="connsiteX12124" fmla="*/ 474658 w 5984876"/>
                <a:gd name="connsiteY12124" fmla="*/ 1783646 h 2922588"/>
                <a:gd name="connsiteX12125" fmla="*/ 473584 w 5984876"/>
                <a:gd name="connsiteY12125" fmla="*/ 1784123 h 2922588"/>
                <a:gd name="connsiteX12126" fmla="*/ 474664 w 5984876"/>
                <a:gd name="connsiteY12126" fmla="*/ 1786732 h 2922588"/>
                <a:gd name="connsiteX12127" fmla="*/ 465133 w 5984876"/>
                <a:gd name="connsiteY12127" fmla="*/ 1809744 h 2922588"/>
                <a:gd name="connsiteX12128" fmla="*/ 461317 w 5984876"/>
                <a:gd name="connsiteY12128" fmla="*/ 1811325 h 2922588"/>
                <a:gd name="connsiteX12129" fmla="*/ 461964 w 5984876"/>
                <a:gd name="connsiteY12129" fmla="*/ 1812926 h 2922588"/>
                <a:gd name="connsiteX12130" fmla="*/ 452433 w 5984876"/>
                <a:gd name="connsiteY12130" fmla="*/ 1836499 h 2922588"/>
                <a:gd name="connsiteX12131" fmla="*/ 451497 w 5984876"/>
                <a:gd name="connsiteY12131" fmla="*/ 1836897 h 2922588"/>
                <a:gd name="connsiteX12132" fmla="*/ 452440 w 5984876"/>
                <a:gd name="connsiteY12132" fmla="*/ 1839119 h 2922588"/>
                <a:gd name="connsiteX12133" fmla="*/ 442675 w 5984876"/>
                <a:gd name="connsiteY12133" fmla="*/ 1862131 h 2922588"/>
                <a:gd name="connsiteX12134" fmla="*/ 441256 w 5984876"/>
                <a:gd name="connsiteY12134" fmla="*/ 1862705 h 2922588"/>
                <a:gd name="connsiteX12135" fmla="*/ 442914 w 5984876"/>
                <a:gd name="connsiteY12135" fmla="*/ 1866900 h 2922588"/>
                <a:gd name="connsiteX12136" fmla="*/ 433150 w 5984876"/>
                <a:gd name="connsiteY12136" fmla="*/ 1891596 h 2922588"/>
                <a:gd name="connsiteX12137" fmla="*/ 430888 w 5984876"/>
                <a:gd name="connsiteY12137" fmla="*/ 1892577 h 2922588"/>
                <a:gd name="connsiteX12138" fmla="*/ 431802 w 5984876"/>
                <a:gd name="connsiteY12138" fmla="*/ 1894682 h 2922588"/>
                <a:gd name="connsiteX12139" fmla="*/ 421806 w 5984876"/>
                <a:gd name="connsiteY12139" fmla="*/ 1917694 h 2922588"/>
                <a:gd name="connsiteX12140" fmla="*/ 418364 w 5984876"/>
                <a:gd name="connsiteY12140" fmla="*/ 1919053 h 2922588"/>
                <a:gd name="connsiteX12141" fmla="*/ 419101 w 5984876"/>
                <a:gd name="connsiteY12141" fmla="*/ 1920875 h 2922588"/>
                <a:gd name="connsiteX12142" fmla="*/ 409570 w 5984876"/>
                <a:gd name="connsiteY12142" fmla="*/ 1944449 h 2922588"/>
                <a:gd name="connsiteX12143" fmla="*/ 407533 w 5984876"/>
                <a:gd name="connsiteY12143" fmla="*/ 1945313 h 2922588"/>
                <a:gd name="connsiteX12144" fmla="*/ 409576 w 5984876"/>
                <a:gd name="connsiteY12144" fmla="*/ 1950244 h 2922588"/>
                <a:gd name="connsiteX12145" fmla="*/ 400727 w 5984876"/>
                <a:gd name="connsiteY12145" fmla="*/ 1971610 h 2922588"/>
                <a:gd name="connsiteX12146" fmla="*/ 403225 w 5984876"/>
                <a:gd name="connsiteY12146" fmla="*/ 1977231 h 2922588"/>
                <a:gd name="connsiteX12147" fmla="*/ 392996 w 5984876"/>
                <a:gd name="connsiteY12147" fmla="*/ 2000243 h 2922588"/>
                <a:gd name="connsiteX12148" fmla="*/ 391574 w 5984876"/>
                <a:gd name="connsiteY12148" fmla="*/ 2000792 h 2922588"/>
                <a:gd name="connsiteX12149" fmla="*/ 393702 w 5984876"/>
                <a:gd name="connsiteY12149" fmla="*/ 2005806 h 2922588"/>
                <a:gd name="connsiteX12150" fmla="*/ 383937 w 5984876"/>
                <a:gd name="connsiteY12150" fmla="*/ 2028818 h 2922588"/>
                <a:gd name="connsiteX12151" fmla="*/ 381371 w 5984876"/>
                <a:gd name="connsiteY12151" fmla="*/ 2029855 h 2922588"/>
                <a:gd name="connsiteX12152" fmla="*/ 382588 w 5984876"/>
                <a:gd name="connsiteY12152" fmla="*/ 2032794 h 2922588"/>
                <a:gd name="connsiteX12153" fmla="*/ 373057 w 5984876"/>
                <a:gd name="connsiteY12153" fmla="*/ 2055806 h 2922588"/>
                <a:gd name="connsiteX12154" fmla="*/ 371096 w 5984876"/>
                <a:gd name="connsiteY12154" fmla="*/ 2056618 h 2922588"/>
                <a:gd name="connsiteX12155" fmla="*/ 373063 w 5984876"/>
                <a:gd name="connsiteY12155" fmla="*/ 2061369 h 2922588"/>
                <a:gd name="connsiteX12156" fmla="*/ 364300 w 5984876"/>
                <a:gd name="connsiteY12156" fmla="*/ 2082528 h 2922588"/>
                <a:gd name="connsiteX12157" fmla="*/ 366713 w 5984876"/>
                <a:gd name="connsiteY12157" fmla="*/ 2088356 h 2922588"/>
                <a:gd name="connsiteX12158" fmla="*/ 357182 w 5984876"/>
                <a:gd name="connsiteY12158" fmla="*/ 2111368 h 2922588"/>
                <a:gd name="connsiteX12159" fmla="*/ 355222 w 5984876"/>
                <a:gd name="connsiteY12159" fmla="*/ 2112180 h 2922588"/>
                <a:gd name="connsiteX12160" fmla="*/ 357189 w 5984876"/>
                <a:gd name="connsiteY12160" fmla="*/ 2116931 h 2922588"/>
                <a:gd name="connsiteX12161" fmla="*/ 347768 w 5984876"/>
                <a:gd name="connsiteY12161" fmla="*/ 2139678 h 2922588"/>
                <a:gd name="connsiteX12162" fmla="*/ 350839 w 5984876"/>
                <a:gd name="connsiteY12162" fmla="*/ 2147094 h 2922588"/>
                <a:gd name="connsiteX12163" fmla="*/ 342379 w 5984876"/>
                <a:gd name="connsiteY12163" fmla="*/ 2167520 h 2922588"/>
                <a:gd name="connsiteX12164" fmla="*/ 344489 w 5984876"/>
                <a:gd name="connsiteY12164" fmla="*/ 2172494 h 2922588"/>
                <a:gd name="connsiteX12165" fmla="*/ 334725 w 5984876"/>
                <a:gd name="connsiteY12165" fmla="*/ 2195506 h 2922588"/>
                <a:gd name="connsiteX12166" fmla="*/ 331033 w 5984876"/>
                <a:gd name="connsiteY12166" fmla="*/ 2196999 h 2922588"/>
                <a:gd name="connsiteX12167" fmla="*/ 333377 w 5984876"/>
                <a:gd name="connsiteY12167" fmla="*/ 2202656 h 2922588"/>
                <a:gd name="connsiteX12168" fmla="*/ 324154 w 5984876"/>
                <a:gd name="connsiteY12168" fmla="*/ 2224921 h 2922588"/>
                <a:gd name="connsiteX12169" fmla="*/ 327027 w 5984876"/>
                <a:gd name="connsiteY12169" fmla="*/ 2232025 h 2922588"/>
                <a:gd name="connsiteX12170" fmla="*/ 317881 w 5984876"/>
                <a:gd name="connsiteY12170" fmla="*/ 2254644 h 2922588"/>
                <a:gd name="connsiteX12171" fmla="*/ 320676 w 5984876"/>
                <a:gd name="connsiteY12171" fmla="*/ 2261394 h 2922588"/>
                <a:gd name="connsiteX12172" fmla="*/ 311454 w 5984876"/>
                <a:gd name="connsiteY12172" fmla="*/ 2283659 h 2922588"/>
                <a:gd name="connsiteX12173" fmla="*/ 314326 w 5984876"/>
                <a:gd name="connsiteY12173" fmla="*/ 2290763 h 2922588"/>
                <a:gd name="connsiteX12174" fmla="*/ 307074 w 5984876"/>
                <a:gd name="connsiteY12174" fmla="*/ 2308699 h 2922588"/>
                <a:gd name="connsiteX12175" fmla="*/ 311152 w 5984876"/>
                <a:gd name="connsiteY12175" fmla="*/ 2318545 h 2922588"/>
                <a:gd name="connsiteX12176" fmla="*/ 302059 w 5984876"/>
                <a:gd name="connsiteY12176" fmla="*/ 2340498 h 2922588"/>
                <a:gd name="connsiteX12177" fmla="*/ 304801 w 5984876"/>
                <a:gd name="connsiteY12177" fmla="*/ 2347119 h 2922588"/>
                <a:gd name="connsiteX12178" fmla="*/ 295676 w 5984876"/>
                <a:gd name="connsiteY12178" fmla="*/ 2369150 h 2922588"/>
                <a:gd name="connsiteX12179" fmla="*/ 298452 w 5984876"/>
                <a:gd name="connsiteY12179" fmla="*/ 2375694 h 2922588"/>
                <a:gd name="connsiteX12180" fmla="*/ 288878 w 5984876"/>
                <a:gd name="connsiteY12180" fmla="*/ 2398258 h 2922588"/>
                <a:gd name="connsiteX12181" fmla="*/ 292102 w 5984876"/>
                <a:gd name="connsiteY12181" fmla="*/ 2405857 h 2922588"/>
                <a:gd name="connsiteX12182" fmla="*/ 284452 w 5984876"/>
                <a:gd name="connsiteY12182" fmla="*/ 2423886 h 2922588"/>
                <a:gd name="connsiteX12183" fmla="*/ 288927 w 5984876"/>
                <a:gd name="connsiteY12183" fmla="*/ 2434432 h 2922588"/>
                <a:gd name="connsiteX12184" fmla="*/ 280606 w 5984876"/>
                <a:gd name="connsiteY12184" fmla="*/ 2454043 h 2922588"/>
                <a:gd name="connsiteX12185" fmla="*/ 285750 w 5984876"/>
                <a:gd name="connsiteY12185" fmla="*/ 2466182 h 2922588"/>
                <a:gd name="connsiteX12186" fmla="*/ 275663 w 5984876"/>
                <a:gd name="connsiteY12186" fmla="*/ 2489980 h 2922588"/>
                <a:gd name="connsiteX12187" fmla="*/ 277813 w 5984876"/>
                <a:gd name="connsiteY12187" fmla="*/ 2495550 h 2922588"/>
                <a:gd name="connsiteX12188" fmla="*/ 270097 w 5984876"/>
                <a:gd name="connsiteY12188" fmla="*/ 2515542 h 2922588"/>
                <a:gd name="connsiteX12189" fmla="*/ 274638 w 5984876"/>
                <a:gd name="connsiteY12189" fmla="*/ 2526506 h 2922588"/>
                <a:gd name="connsiteX12190" fmla="*/ 267023 w 5984876"/>
                <a:gd name="connsiteY12190" fmla="*/ 2544892 h 2922588"/>
                <a:gd name="connsiteX12191" fmla="*/ 271463 w 5984876"/>
                <a:gd name="connsiteY12191" fmla="*/ 2555875 h 2922588"/>
                <a:gd name="connsiteX12192" fmla="*/ 263886 w 5984876"/>
                <a:gd name="connsiteY12192" fmla="*/ 2574615 h 2922588"/>
                <a:gd name="connsiteX12193" fmla="*/ 268288 w 5984876"/>
                <a:gd name="connsiteY12193" fmla="*/ 2585244 h 2922588"/>
                <a:gd name="connsiteX12194" fmla="*/ 260454 w 5984876"/>
                <a:gd name="connsiteY12194" fmla="*/ 2604158 h 2922588"/>
                <a:gd name="connsiteX12195" fmla="*/ 265113 w 5984876"/>
                <a:gd name="connsiteY12195" fmla="*/ 2615406 h 2922588"/>
                <a:gd name="connsiteX12196" fmla="*/ 257608 w 5984876"/>
                <a:gd name="connsiteY12196" fmla="*/ 2633526 h 2922588"/>
                <a:gd name="connsiteX12197" fmla="*/ 261938 w 5984876"/>
                <a:gd name="connsiteY12197" fmla="*/ 2643981 h 2922588"/>
                <a:gd name="connsiteX12198" fmla="*/ 253446 w 5984876"/>
                <a:gd name="connsiteY12198" fmla="*/ 2664482 h 2922588"/>
                <a:gd name="connsiteX12199" fmla="*/ 258763 w 5984876"/>
                <a:gd name="connsiteY12199" fmla="*/ 2677319 h 2922588"/>
                <a:gd name="connsiteX12200" fmla="*/ 252754 w 5984876"/>
                <a:gd name="connsiteY12200" fmla="*/ 2691826 h 2922588"/>
                <a:gd name="connsiteX12201" fmla="*/ 258763 w 5984876"/>
                <a:gd name="connsiteY12201" fmla="*/ 2706688 h 2922588"/>
                <a:gd name="connsiteX12202" fmla="*/ 251186 w 5984876"/>
                <a:gd name="connsiteY12202" fmla="*/ 2725428 h 2922588"/>
                <a:gd name="connsiteX12203" fmla="*/ 255588 w 5984876"/>
                <a:gd name="connsiteY12203" fmla="*/ 2736056 h 2922588"/>
                <a:gd name="connsiteX12204" fmla="*/ 249403 w 5984876"/>
                <a:gd name="connsiteY12204" fmla="*/ 2750988 h 2922588"/>
                <a:gd name="connsiteX12205" fmla="*/ 255588 w 5984876"/>
                <a:gd name="connsiteY12205" fmla="*/ 2767012 h 2922588"/>
                <a:gd name="connsiteX12206" fmla="*/ 247872 w 5984876"/>
                <a:gd name="connsiteY12206" fmla="*/ 2787004 h 2922588"/>
                <a:gd name="connsiteX12207" fmla="*/ 252413 w 5984876"/>
                <a:gd name="connsiteY12207" fmla="*/ 2797969 h 2922588"/>
                <a:gd name="connsiteX12208" fmla="*/ 246166 w 5984876"/>
                <a:gd name="connsiteY12208" fmla="*/ 2813050 h 2922588"/>
                <a:gd name="connsiteX12209" fmla="*/ 252413 w 5984876"/>
                <a:gd name="connsiteY12209" fmla="*/ 2828131 h 2922588"/>
                <a:gd name="connsiteX12210" fmla="*/ 245838 w 5984876"/>
                <a:gd name="connsiteY12210" fmla="*/ 2844006 h 2922588"/>
                <a:gd name="connsiteX12211" fmla="*/ 252413 w 5984876"/>
                <a:gd name="connsiteY12211" fmla="*/ 2859881 h 2922588"/>
                <a:gd name="connsiteX12212" fmla="*/ 246166 w 5984876"/>
                <a:gd name="connsiteY12212" fmla="*/ 2874963 h 2922588"/>
                <a:gd name="connsiteX12213" fmla="*/ 252413 w 5984876"/>
                <a:gd name="connsiteY12213" fmla="*/ 2890044 h 2922588"/>
                <a:gd name="connsiteX12214" fmla="*/ 219869 w 5984876"/>
                <a:gd name="connsiteY12214" fmla="*/ 2922588 h 2922588"/>
                <a:gd name="connsiteX12215" fmla="*/ 187325 w 5984876"/>
                <a:gd name="connsiteY12215" fmla="*/ 2890044 h 2922588"/>
                <a:gd name="connsiteX12216" fmla="*/ 193572 w 5984876"/>
                <a:gd name="connsiteY12216" fmla="*/ 2874963 h 2922588"/>
                <a:gd name="connsiteX12217" fmla="*/ 187325 w 5984876"/>
                <a:gd name="connsiteY12217" fmla="*/ 2859881 h 2922588"/>
                <a:gd name="connsiteX12218" fmla="*/ 193900 w 5984876"/>
                <a:gd name="connsiteY12218" fmla="*/ 2844006 h 2922588"/>
                <a:gd name="connsiteX12219" fmla="*/ 187325 w 5984876"/>
                <a:gd name="connsiteY12219" fmla="*/ 2828131 h 2922588"/>
                <a:gd name="connsiteX12220" fmla="*/ 193572 w 5984876"/>
                <a:gd name="connsiteY12220" fmla="*/ 2813050 h 2922588"/>
                <a:gd name="connsiteX12221" fmla="*/ 187325 w 5984876"/>
                <a:gd name="connsiteY12221" fmla="*/ 2797969 h 2922588"/>
                <a:gd name="connsiteX12222" fmla="*/ 195153 w 5984876"/>
                <a:gd name="connsiteY12222" fmla="*/ 2779069 h 2922588"/>
                <a:gd name="connsiteX12223" fmla="*/ 190500 w 5984876"/>
                <a:gd name="connsiteY12223" fmla="*/ 2767012 h 2922588"/>
                <a:gd name="connsiteX12224" fmla="*/ 196685 w 5984876"/>
                <a:gd name="connsiteY12224" fmla="*/ 2750987 h 2922588"/>
                <a:gd name="connsiteX12225" fmla="*/ 190500 w 5984876"/>
                <a:gd name="connsiteY12225" fmla="*/ 2736056 h 2922588"/>
                <a:gd name="connsiteX12226" fmla="*/ 198116 w 5984876"/>
                <a:gd name="connsiteY12226" fmla="*/ 2717670 h 2922588"/>
                <a:gd name="connsiteX12227" fmla="*/ 193675 w 5984876"/>
                <a:gd name="connsiteY12227" fmla="*/ 2706688 h 2922588"/>
                <a:gd name="connsiteX12228" fmla="*/ 199684 w 5984876"/>
                <a:gd name="connsiteY12228" fmla="*/ 2691826 h 2922588"/>
                <a:gd name="connsiteX12229" fmla="*/ 193675 w 5984876"/>
                <a:gd name="connsiteY12229" fmla="*/ 2677319 h 2922588"/>
                <a:gd name="connsiteX12230" fmla="*/ 202167 w 5984876"/>
                <a:gd name="connsiteY12230" fmla="*/ 2656817 h 2922588"/>
                <a:gd name="connsiteX12231" fmla="*/ 196850 w 5984876"/>
                <a:gd name="connsiteY12231" fmla="*/ 2643981 h 2922588"/>
                <a:gd name="connsiteX12232" fmla="*/ 204355 w 5984876"/>
                <a:gd name="connsiteY12232" fmla="*/ 2625861 h 2922588"/>
                <a:gd name="connsiteX12233" fmla="*/ 200025 w 5984876"/>
                <a:gd name="connsiteY12233" fmla="*/ 2615406 h 2922588"/>
                <a:gd name="connsiteX12234" fmla="*/ 207859 w 5984876"/>
                <a:gd name="connsiteY12234" fmla="*/ 2596492 h 2922588"/>
                <a:gd name="connsiteX12235" fmla="*/ 203200 w 5984876"/>
                <a:gd name="connsiteY12235" fmla="*/ 2585244 h 2922588"/>
                <a:gd name="connsiteX12236" fmla="*/ 210816 w 5984876"/>
                <a:gd name="connsiteY12236" fmla="*/ 2566857 h 2922588"/>
                <a:gd name="connsiteX12237" fmla="*/ 206375 w 5984876"/>
                <a:gd name="connsiteY12237" fmla="*/ 2555875 h 2922588"/>
                <a:gd name="connsiteX12238" fmla="*/ 213953 w 5984876"/>
                <a:gd name="connsiteY12238" fmla="*/ 2537134 h 2922588"/>
                <a:gd name="connsiteX12239" fmla="*/ 209550 w 5984876"/>
                <a:gd name="connsiteY12239" fmla="*/ 2526506 h 2922588"/>
                <a:gd name="connsiteX12240" fmla="*/ 217378 w 5984876"/>
                <a:gd name="connsiteY12240" fmla="*/ 2507606 h 2922588"/>
                <a:gd name="connsiteX12241" fmla="*/ 212725 w 5984876"/>
                <a:gd name="connsiteY12241" fmla="*/ 2495550 h 2922588"/>
                <a:gd name="connsiteX12242" fmla="*/ 220171 w 5984876"/>
                <a:gd name="connsiteY12242" fmla="*/ 2476258 h 2922588"/>
                <a:gd name="connsiteX12243" fmla="*/ 215900 w 5984876"/>
                <a:gd name="connsiteY12243" fmla="*/ 2466182 h 2922588"/>
                <a:gd name="connsiteX12244" fmla="*/ 225806 w 5984876"/>
                <a:gd name="connsiteY12244" fmla="*/ 2442809 h 2922588"/>
                <a:gd name="connsiteX12245" fmla="*/ 222251 w 5984876"/>
                <a:gd name="connsiteY12245" fmla="*/ 2434432 h 2922588"/>
                <a:gd name="connsiteX12246" fmla="*/ 229901 w 5984876"/>
                <a:gd name="connsiteY12246" fmla="*/ 2416403 h 2922588"/>
                <a:gd name="connsiteX12247" fmla="*/ 225426 w 5984876"/>
                <a:gd name="connsiteY12247" fmla="*/ 2405857 h 2922588"/>
                <a:gd name="connsiteX12248" fmla="*/ 235001 w 5984876"/>
                <a:gd name="connsiteY12248" fmla="*/ 2383293 h 2922588"/>
                <a:gd name="connsiteX12249" fmla="*/ 231776 w 5984876"/>
                <a:gd name="connsiteY12249" fmla="*/ 2375694 h 2922588"/>
                <a:gd name="connsiteX12250" fmla="*/ 241540 w 5984876"/>
                <a:gd name="connsiteY12250" fmla="*/ 2352682 h 2922588"/>
                <a:gd name="connsiteX12251" fmla="*/ 241949 w 5984876"/>
                <a:gd name="connsiteY12251" fmla="*/ 2352516 h 2922588"/>
                <a:gd name="connsiteX12252" fmla="*/ 239713 w 5984876"/>
                <a:gd name="connsiteY12252" fmla="*/ 2347119 h 2922588"/>
                <a:gd name="connsiteX12253" fmla="*/ 247219 w 5984876"/>
                <a:gd name="connsiteY12253" fmla="*/ 2328999 h 2922588"/>
                <a:gd name="connsiteX12254" fmla="*/ 242888 w 5984876"/>
                <a:gd name="connsiteY12254" fmla="*/ 2318545 h 2922588"/>
                <a:gd name="connsiteX12255" fmla="*/ 251786 w 5984876"/>
                <a:gd name="connsiteY12255" fmla="*/ 2297063 h 2922588"/>
                <a:gd name="connsiteX12256" fmla="*/ 249238 w 5984876"/>
                <a:gd name="connsiteY12256" fmla="*/ 2290763 h 2922588"/>
                <a:gd name="connsiteX12257" fmla="*/ 258384 w 5984876"/>
                <a:gd name="connsiteY12257" fmla="*/ 2268144 h 2922588"/>
                <a:gd name="connsiteX12258" fmla="*/ 255588 w 5984876"/>
                <a:gd name="connsiteY12258" fmla="*/ 2261394 h 2922588"/>
                <a:gd name="connsiteX12259" fmla="*/ 264811 w 5984876"/>
                <a:gd name="connsiteY12259" fmla="*/ 2239129 h 2922588"/>
                <a:gd name="connsiteX12260" fmla="*/ 261938 w 5984876"/>
                <a:gd name="connsiteY12260" fmla="*/ 2232025 h 2922588"/>
                <a:gd name="connsiteX12261" fmla="*/ 271084 w 5984876"/>
                <a:gd name="connsiteY12261" fmla="*/ 2209406 h 2922588"/>
                <a:gd name="connsiteX12262" fmla="*/ 268288 w 5984876"/>
                <a:gd name="connsiteY12262" fmla="*/ 2202656 h 2922588"/>
                <a:gd name="connsiteX12263" fmla="*/ 277821 w 5984876"/>
                <a:gd name="connsiteY12263" fmla="*/ 2179644 h 2922588"/>
                <a:gd name="connsiteX12264" fmla="*/ 280394 w 5984876"/>
                <a:gd name="connsiteY12264" fmla="*/ 2178577 h 2922588"/>
                <a:gd name="connsiteX12265" fmla="*/ 277813 w 5984876"/>
                <a:gd name="connsiteY12265" fmla="*/ 2172494 h 2922588"/>
                <a:gd name="connsiteX12266" fmla="*/ 287154 w 5984876"/>
                <a:gd name="connsiteY12266" fmla="*/ 2150480 h 2922588"/>
                <a:gd name="connsiteX12267" fmla="*/ 285751 w 5984876"/>
                <a:gd name="connsiteY12267" fmla="*/ 2147094 h 2922588"/>
                <a:gd name="connsiteX12268" fmla="*/ 295173 w 5984876"/>
                <a:gd name="connsiteY12268" fmla="*/ 2124347 h 2922588"/>
                <a:gd name="connsiteX12269" fmla="*/ 292101 w 5984876"/>
                <a:gd name="connsiteY12269" fmla="*/ 2116931 h 2922588"/>
                <a:gd name="connsiteX12270" fmla="*/ 301633 w 5984876"/>
                <a:gd name="connsiteY12270" fmla="*/ 2093919 h 2922588"/>
                <a:gd name="connsiteX12271" fmla="*/ 303593 w 5984876"/>
                <a:gd name="connsiteY12271" fmla="*/ 2093107 h 2922588"/>
                <a:gd name="connsiteX12272" fmla="*/ 301625 w 5984876"/>
                <a:gd name="connsiteY12272" fmla="*/ 2088356 h 2922588"/>
                <a:gd name="connsiteX12273" fmla="*/ 310389 w 5984876"/>
                <a:gd name="connsiteY12273" fmla="*/ 2067197 h 2922588"/>
                <a:gd name="connsiteX12274" fmla="*/ 307976 w 5984876"/>
                <a:gd name="connsiteY12274" fmla="*/ 2061369 h 2922588"/>
                <a:gd name="connsiteX12275" fmla="*/ 317507 w 5984876"/>
                <a:gd name="connsiteY12275" fmla="*/ 2038357 h 2922588"/>
                <a:gd name="connsiteX12276" fmla="*/ 319468 w 5984876"/>
                <a:gd name="connsiteY12276" fmla="*/ 2037544 h 2922588"/>
                <a:gd name="connsiteX12277" fmla="*/ 317501 w 5984876"/>
                <a:gd name="connsiteY12277" fmla="*/ 2032794 h 2922588"/>
                <a:gd name="connsiteX12278" fmla="*/ 327032 w 5984876"/>
                <a:gd name="connsiteY12278" fmla="*/ 2009782 h 2922588"/>
                <a:gd name="connsiteX12279" fmla="*/ 328461 w 5984876"/>
                <a:gd name="connsiteY12279" fmla="*/ 2009190 h 2922588"/>
                <a:gd name="connsiteX12280" fmla="*/ 327025 w 5984876"/>
                <a:gd name="connsiteY12280" fmla="*/ 2005806 h 2922588"/>
                <a:gd name="connsiteX12281" fmla="*/ 336330 w 5984876"/>
                <a:gd name="connsiteY12281" fmla="*/ 1983878 h 2922588"/>
                <a:gd name="connsiteX12282" fmla="*/ 333375 w 5984876"/>
                <a:gd name="connsiteY12282" fmla="*/ 1977231 h 2922588"/>
                <a:gd name="connsiteX12283" fmla="*/ 343605 w 5984876"/>
                <a:gd name="connsiteY12283" fmla="*/ 1954219 h 2922588"/>
                <a:gd name="connsiteX12284" fmla="*/ 345786 w 5984876"/>
                <a:gd name="connsiteY12284" fmla="*/ 1953377 h 2922588"/>
                <a:gd name="connsiteX12285" fmla="*/ 344488 w 5984876"/>
                <a:gd name="connsiteY12285" fmla="*/ 1950244 h 2922588"/>
                <a:gd name="connsiteX12286" fmla="*/ 354020 w 5984876"/>
                <a:gd name="connsiteY12286" fmla="*/ 1927232 h 2922588"/>
                <a:gd name="connsiteX12287" fmla="*/ 356216 w 5984876"/>
                <a:gd name="connsiteY12287" fmla="*/ 1926322 h 2922588"/>
                <a:gd name="connsiteX12288" fmla="*/ 354013 w 5984876"/>
                <a:gd name="connsiteY12288" fmla="*/ 1920875 h 2922588"/>
                <a:gd name="connsiteX12289" fmla="*/ 363545 w 5984876"/>
                <a:gd name="connsiteY12289" fmla="*/ 1897301 h 2922588"/>
                <a:gd name="connsiteX12290" fmla="*/ 364500 w 5984876"/>
                <a:gd name="connsiteY12290" fmla="*/ 1896896 h 2922588"/>
                <a:gd name="connsiteX12291" fmla="*/ 363538 w 5984876"/>
                <a:gd name="connsiteY12291" fmla="*/ 1894682 h 2922588"/>
                <a:gd name="connsiteX12292" fmla="*/ 373535 w 5984876"/>
                <a:gd name="connsiteY12292" fmla="*/ 1871670 h 2922588"/>
                <a:gd name="connsiteX12293" fmla="*/ 377505 w 5984876"/>
                <a:gd name="connsiteY12293" fmla="*/ 1870102 h 2922588"/>
                <a:gd name="connsiteX12294" fmla="*/ 376238 w 5984876"/>
                <a:gd name="connsiteY12294" fmla="*/ 1866900 h 2922588"/>
                <a:gd name="connsiteX12295" fmla="*/ 386003 w 5984876"/>
                <a:gd name="connsiteY12295" fmla="*/ 1842204 h 2922588"/>
                <a:gd name="connsiteX12296" fmla="*/ 386906 w 5984876"/>
                <a:gd name="connsiteY12296" fmla="*/ 1841812 h 2922588"/>
                <a:gd name="connsiteX12297" fmla="*/ 385763 w 5984876"/>
                <a:gd name="connsiteY12297" fmla="*/ 1839119 h 2922588"/>
                <a:gd name="connsiteX12298" fmla="*/ 395528 w 5984876"/>
                <a:gd name="connsiteY12298" fmla="*/ 1816107 h 2922588"/>
                <a:gd name="connsiteX12299" fmla="*/ 397792 w 5984876"/>
                <a:gd name="connsiteY12299" fmla="*/ 1815191 h 2922588"/>
                <a:gd name="connsiteX12300" fmla="*/ 396876 w 5984876"/>
                <a:gd name="connsiteY12300" fmla="*/ 1812926 h 2922588"/>
                <a:gd name="connsiteX12301" fmla="*/ 406408 w 5984876"/>
                <a:gd name="connsiteY12301" fmla="*/ 1789352 h 2922588"/>
                <a:gd name="connsiteX12302" fmla="*/ 410027 w 5984876"/>
                <a:gd name="connsiteY12302" fmla="*/ 1787817 h 2922588"/>
                <a:gd name="connsiteX12303" fmla="*/ 409576 w 5984876"/>
                <a:gd name="connsiteY12303" fmla="*/ 1786732 h 2922588"/>
                <a:gd name="connsiteX12304" fmla="*/ 419108 w 5984876"/>
                <a:gd name="connsiteY12304" fmla="*/ 1763720 h 2922588"/>
                <a:gd name="connsiteX12305" fmla="*/ 420689 w 5984876"/>
                <a:gd name="connsiteY12305" fmla="*/ 1763064 h 2922588"/>
                <a:gd name="connsiteX12306" fmla="*/ 419102 w 5984876"/>
                <a:gd name="connsiteY12306" fmla="*/ 1758950 h 2922588"/>
                <a:gd name="connsiteX12307" fmla="*/ 428633 w 5984876"/>
                <a:gd name="connsiteY12307" fmla="*/ 1734254 h 2922588"/>
                <a:gd name="connsiteX12308" fmla="*/ 432400 w 5984876"/>
                <a:gd name="connsiteY12308" fmla="*/ 1732579 h 2922588"/>
                <a:gd name="connsiteX12309" fmla="*/ 431801 w 5984876"/>
                <a:gd name="connsiteY12309" fmla="*/ 1731169 h 2922588"/>
                <a:gd name="connsiteX12310" fmla="*/ 441566 w 5984876"/>
                <a:gd name="connsiteY12310" fmla="*/ 1708157 h 2922588"/>
                <a:gd name="connsiteX12311" fmla="*/ 443830 w 5984876"/>
                <a:gd name="connsiteY12311" fmla="*/ 1707241 h 2922588"/>
                <a:gd name="connsiteX12312" fmla="*/ 442913 w 5984876"/>
                <a:gd name="connsiteY12312" fmla="*/ 1704975 h 2922588"/>
                <a:gd name="connsiteX12313" fmla="*/ 452446 w 5984876"/>
                <a:gd name="connsiteY12313" fmla="*/ 1681401 h 2922588"/>
                <a:gd name="connsiteX12314" fmla="*/ 456063 w 5984876"/>
                <a:gd name="connsiteY12314" fmla="*/ 1679866 h 2922588"/>
                <a:gd name="connsiteX12315" fmla="*/ 455614 w 5984876"/>
                <a:gd name="connsiteY12315" fmla="*/ 1678781 h 2922588"/>
                <a:gd name="connsiteX12316" fmla="*/ 465145 w 5984876"/>
                <a:gd name="connsiteY12316" fmla="*/ 1655769 h 2922588"/>
                <a:gd name="connsiteX12317" fmla="*/ 468961 w 5984876"/>
                <a:gd name="connsiteY12317" fmla="*/ 1654188 h 2922588"/>
                <a:gd name="connsiteX12318" fmla="*/ 468314 w 5984876"/>
                <a:gd name="connsiteY12318" fmla="*/ 1652588 h 2922588"/>
                <a:gd name="connsiteX12319" fmla="*/ 477847 w 5984876"/>
                <a:gd name="connsiteY12319" fmla="*/ 1629014 h 2922588"/>
                <a:gd name="connsiteX12320" fmla="*/ 481473 w 5984876"/>
                <a:gd name="connsiteY12320" fmla="*/ 1627475 h 2922588"/>
                <a:gd name="connsiteX12321" fmla="*/ 481014 w 5984876"/>
                <a:gd name="connsiteY12321" fmla="*/ 1626394 h 2922588"/>
                <a:gd name="connsiteX12322" fmla="*/ 490778 w 5984876"/>
                <a:gd name="connsiteY12322" fmla="*/ 1603382 h 2922588"/>
                <a:gd name="connsiteX12323" fmla="*/ 495772 w 5984876"/>
                <a:gd name="connsiteY12323" fmla="*/ 1601362 h 2922588"/>
                <a:gd name="connsiteX12324" fmla="*/ 495302 w 5984876"/>
                <a:gd name="connsiteY12324" fmla="*/ 1600200 h 2922588"/>
                <a:gd name="connsiteX12325" fmla="*/ 504834 w 5984876"/>
                <a:gd name="connsiteY12325" fmla="*/ 1576626 h 2922588"/>
                <a:gd name="connsiteX12326" fmla="*/ 508150 w 5984876"/>
                <a:gd name="connsiteY12326" fmla="*/ 1575219 h 2922588"/>
                <a:gd name="connsiteX12327" fmla="*/ 517533 w 5984876"/>
                <a:gd name="connsiteY12327" fmla="*/ 1551460 h 2922588"/>
                <a:gd name="connsiteX12328" fmla="*/ 521145 w 5984876"/>
                <a:gd name="connsiteY12328" fmla="*/ 1549891 h 2922588"/>
                <a:gd name="connsiteX12329" fmla="*/ 530233 w 5984876"/>
                <a:gd name="connsiteY12329" fmla="*/ 1527414 h 2922588"/>
                <a:gd name="connsiteX12330" fmla="*/ 533860 w 5984876"/>
                <a:gd name="connsiteY12330" fmla="*/ 1525875 h 2922588"/>
                <a:gd name="connsiteX12331" fmla="*/ 533401 w 5984876"/>
                <a:gd name="connsiteY12331" fmla="*/ 1524794 h 2922588"/>
                <a:gd name="connsiteX12332" fmla="*/ 543166 w 5984876"/>
                <a:gd name="connsiteY12332" fmla="*/ 1501782 h 2922588"/>
                <a:gd name="connsiteX12333" fmla="*/ 547887 w 5984876"/>
                <a:gd name="connsiteY12333" fmla="*/ 1499872 h 2922588"/>
                <a:gd name="connsiteX12334" fmla="*/ 547689 w 5984876"/>
                <a:gd name="connsiteY12334" fmla="*/ 1499394 h 2922588"/>
                <a:gd name="connsiteX12335" fmla="*/ 557221 w 5984876"/>
                <a:gd name="connsiteY12335" fmla="*/ 1476382 h 2922588"/>
                <a:gd name="connsiteX12336" fmla="*/ 560660 w 5984876"/>
                <a:gd name="connsiteY12336" fmla="*/ 1474957 h 2922588"/>
                <a:gd name="connsiteX12337" fmla="*/ 570386 w 5984876"/>
                <a:gd name="connsiteY12337" fmla="*/ 1452570 h 2922588"/>
                <a:gd name="connsiteX12338" fmla="*/ 576288 w 5984876"/>
                <a:gd name="connsiteY12338" fmla="*/ 1450239 h 2922588"/>
                <a:gd name="connsiteX12339" fmla="*/ 576264 w 5984876"/>
                <a:gd name="connsiteY12339" fmla="*/ 1450182 h 2922588"/>
                <a:gd name="connsiteX12340" fmla="*/ 585796 w 5984876"/>
                <a:gd name="connsiteY12340" fmla="*/ 1427170 h 2922588"/>
                <a:gd name="connsiteX12341" fmla="*/ 589926 w 5984876"/>
                <a:gd name="connsiteY12341" fmla="*/ 1425459 h 2922588"/>
                <a:gd name="connsiteX12342" fmla="*/ 588965 w 5984876"/>
                <a:gd name="connsiteY12342" fmla="*/ 1423194 h 2922588"/>
                <a:gd name="connsiteX12343" fmla="*/ 598729 w 5984876"/>
                <a:gd name="connsiteY12343" fmla="*/ 1400182 h 2922588"/>
                <a:gd name="connsiteX12344" fmla="*/ 608367 w 5984876"/>
                <a:gd name="connsiteY12344" fmla="*/ 1396285 h 2922588"/>
                <a:gd name="connsiteX12345" fmla="*/ 615958 w 5984876"/>
                <a:gd name="connsiteY12345" fmla="*/ 1377957 h 2922588"/>
                <a:gd name="connsiteX12346" fmla="*/ 622778 w 5984876"/>
                <a:gd name="connsiteY12346" fmla="*/ 1375132 h 2922588"/>
                <a:gd name="connsiteX12347" fmla="*/ 622301 w 5984876"/>
                <a:gd name="connsiteY12347" fmla="*/ 1373981 h 2922588"/>
                <a:gd name="connsiteX12348" fmla="*/ 631834 w 5984876"/>
                <a:gd name="connsiteY12348" fmla="*/ 1350969 h 2922588"/>
                <a:gd name="connsiteX12349" fmla="*/ 636082 w 5984876"/>
                <a:gd name="connsiteY12349" fmla="*/ 1349208 h 2922588"/>
                <a:gd name="connsiteX12350" fmla="*/ 644766 w 5984876"/>
                <a:gd name="connsiteY12350" fmla="*/ 1328744 h 2922588"/>
                <a:gd name="connsiteX12351" fmla="*/ 653159 w 5984876"/>
                <a:gd name="connsiteY12351" fmla="*/ 1325350 h 2922588"/>
                <a:gd name="connsiteX12352" fmla="*/ 661996 w 5984876"/>
                <a:gd name="connsiteY12352" fmla="*/ 1302454 h 2922588"/>
                <a:gd name="connsiteX12353" fmla="*/ 669817 w 5984876"/>
                <a:gd name="connsiteY12353" fmla="*/ 1298978 h 2922588"/>
                <a:gd name="connsiteX12354" fmla="*/ 677872 w 5984876"/>
                <a:gd name="connsiteY12354" fmla="*/ 1279532 h 2922588"/>
                <a:gd name="connsiteX12355" fmla="*/ 685525 w 5984876"/>
                <a:gd name="connsiteY12355" fmla="*/ 1276361 h 2922588"/>
                <a:gd name="connsiteX12356" fmla="*/ 693979 w 5984876"/>
                <a:gd name="connsiteY12356" fmla="*/ 1255951 h 2922588"/>
                <a:gd name="connsiteX12357" fmla="*/ 703549 w 5984876"/>
                <a:gd name="connsiteY12357" fmla="*/ 1251988 h 2922588"/>
                <a:gd name="connsiteX12358" fmla="*/ 711209 w 5984876"/>
                <a:gd name="connsiteY12358" fmla="*/ 1233495 h 2922588"/>
                <a:gd name="connsiteX12359" fmla="*/ 719259 w 5984876"/>
                <a:gd name="connsiteY12359" fmla="*/ 1230160 h 2922588"/>
                <a:gd name="connsiteX12360" fmla="*/ 727083 w 5984876"/>
                <a:gd name="connsiteY12360" fmla="*/ 1211270 h 2922588"/>
                <a:gd name="connsiteX12361" fmla="*/ 733541 w 5984876"/>
                <a:gd name="connsiteY12361" fmla="*/ 1208595 h 2922588"/>
                <a:gd name="connsiteX12362" fmla="*/ 742959 w 5984876"/>
                <a:gd name="connsiteY12362" fmla="*/ 1184747 h 2922588"/>
                <a:gd name="connsiteX12363" fmla="*/ 752793 w 5984876"/>
                <a:gd name="connsiteY12363" fmla="*/ 1180475 h 2922588"/>
                <a:gd name="connsiteX12364" fmla="*/ 760422 w 5984876"/>
                <a:gd name="connsiteY12364" fmla="*/ 1162057 h 2922588"/>
                <a:gd name="connsiteX12365" fmla="*/ 767733 w 5984876"/>
                <a:gd name="connsiteY12365" fmla="*/ 1159028 h 2922588"/>
                <a:gd name="connsiteX12366" fmla="*/ 776762 w 5984876"/>
                <a:gd name="connsiteY12366" fmla="*/ 1138245 h 2922588"/>
                <a:gd name="connsiteX12367" fmla="*/ 788599 w 5984876"/>
                <a:gd name="connsiteY12367" fmla="*/ 1133570 h 2922588"/>
                <a:gd name="connsiteX12368" fmla="*/ 795346 w 5984876"/>
                <a:gd name="connsiteY12368" fmla="*/ 1116485 h 2922588"/>
                <a:gd name="connsiteX12369" fmla="*/ 805390 w 5984876"/>
                <a:gd name="connsiteY12369" fmla="*/ 1112121 h 2922588"/>
                <a:gd name="connsiteX12370" fmla="*/ 812807 w 5984876"/>
                <a:gd name="connsiteY12370" fmla="*/ 1092904 h 2922588"/>
                <a:gd name="connsiteX12371" fmla="*/ 826130 w 5984876"/>
                <a:gd name="connsiteY12371" fmla="*/ 1086982 h 2922588"/>
                <a:gd name="connsiteX12372" fmla="*/ 831857 w 5984876"/>
                <a:gd name="connsiteY12372" fmla="*/ 1073157 h 2922588"/>
                <a:gd name="connsiteX12373" fmla="*/ 839473 w 5984876"/>
                <a:gd name="connsiteY12373" fmla="*/ 1070002 h 2922588"/>
                <a:gd name="connsiteX12374" fmla="*/ 847732 w 5984876"/>
                <a:gd name="connsiteY12374" fmla="*/ 1049577 h 2922588"/>
                <a:gd name="connsiteX12375" fmla="*/ 861485 w 5984876"/>
                <a:gd name="connsiteY12375" fmla="*/ 1043742 h 2922588"/>
                <a:gd name="connsiteX12376" fmla="*/ 868370 w 5984876"/>
                <a:gd name="connsiteY12376" fmla="*/ 1027120 h 2922588"/>
                <a:gd name="connsiteX12377" fmla="*/ 880871 w 5984876"/>
                <a:gd name="connsiteY12377" fmla="*/ 1021942 h 2922588"/>
                <a:gd name="connsiteX12378" fmla="*/ 887420 w 5984876"/>
                <a:gd name="connsiteY12378" fmla="*/ 1005360 h 2922588"/>
                <a:gd name="connsiteX12379" fmla="*/ 896190 w 5984876"/>
                <a:gd name="connsiteY12379" fmla="*/ 1001550 h 2922588"/>
                <a:gd name="connsiteX12380" fmla="*/ 903527 w 5984876"/>
                <a:gd name="connsiteY12380" fmla="*/ 984257 h 2922588"/>
                <a:gd name="connsiteX12381" fmla="*/ 916979 w 5984876"/>
                <a:gd name="connsiteY12381" fmla="*/ 978818 h 2922588"/>
                <a:gd name="connsiteX12382" fmla="*/ 923932 w 5984876"/>
                <a:gd name="connsiteY12382" fmla="*/ 962032 h 2922588"/>
                <a:gd name="connsiteX12383" fmla="*/ 936903 w 5984876"/>
                <a:gd name="connsiteY12383" fmla="*/ 956659 h 2922588"/>
                <a:gd name="connsiteX12384" fmla="*/ 942982 w 5984876"/>
                <a:gd name="connsiteY12384" fmla="*/ 941626 h 2922588"/>
                <a:gd name="connsiteX12385" fmla="*/ 954877 w 5984876"/>
                <a:gd name="connsiteY12385" fmla="*/ 936579 h 2922588"/>
                <a:gd name="connsiteX12386" fmla="*/ 962264 w 5984876"/>
                <a:gd name="connsiteY12386" fmla="*/ 919169 h 2922588"/>
                <a:gd name="connsiteX12387" fmla="*/ 977297 w 5984876"/>
                <a:gd name="connsiteY12387" fmla="*/ 913090 h 2922588"/>
                <a:gd name="connsiteX12388" fmla="*/ 982670 w 5984876"/>
                <a:gd name="connsiteY12388" fmla="*/ 900119 h 2922588"/>
                <a:gd name="connsiteX12389" fmla="*/ 995347 w 5984876"/>
                <a:gd name="connsiteY12389" fmla="*/ 894868 h 2922588"/>
                <a:gd name="connsiteX12390" fmla="*/ 1001720 w 5984876"/>
                <a:gd name="connsiteY12390" fmla="*/ 879482 h 2922588"/>
                <a:gd name="connsiteX12391" fmla="*/ 1016118 w 5984876"/>
                <a:gd name="connsiteY12391" fmla="*/ 873518 h 2922588"/>
                <a:gd name="connsiteX12392" fmla="*/ 1022357 w 5984876"/>
                <a:gd name="connsiteY12392" fmla="*/ 857722 h 2922588"/>
                <a:gd name="connsiteX12393" fmla="*/ 1035229 w 5984876"/>
                <a:gd name="connsiteY12393" fmla="*/ 852130 h 2922588"/>
                <a:gd name="connsiteX12394" fmla="*/ 1041407 w 5984876"/>
                <a:gd name="connsiteY12394" fmla="*/ 836851 h 2922588"/>
                <a:gd name="connsiteX12395" fmla="*/ 1055181 w 5984876"/>
                <a:gd name="connsiteY12395" fmla="*/ 831007 h 2922588"/>
                <a:gd name="connsiteX12396" fmla="*/ 1057644 w 5984876"/>
                <a:gd name="connsiteY12396" fmla="*/ 825465 h 2922588"/>
                <a:gd name="connsiteX12397" fmla="*/ 1040068 w 5984876"/>
                <a:gd name="connsiteY12397" fmla="*/ 832414 h 2922588"/>
                <a:gd name="connsiteX12398" fmla="*/ 1035044 w 5984876"/>
                <a:gd name="connsiteY12398" fmla="*/ 844543 h 2922588"/>
                <a:gd name="connsiteX12399" fmla="*/ 1021574 w 5984876"/>
                <a:gd name="connsiteY12399" fmla="*/ 850123 h 2922588"/>
                <a:gd name="connsiteX12400" fmla="*/ 1015994 w 5984876"/>
                <a:gd name="connsiteY12400" fmla="*/ 863593 h 2922588"/>
                <a:gd name="connsiteX12401" fmla="*/ 1001115 w 5984876"/>
                <a:gd name="connsiteY12401" fmla="*/ 869756 h 2922588"/>
                <a:gd name="connsiteX12402" fmla="*/ 995356 w 5984876"/>
                <a:gd name="connsiteY12402" fmla="*/ 883998 h 2922588"/>
                <a:gd name="connsiteX12403" fmla="*/ 982733 w 5984876"/>
                <a:gd name="connsiteY12403" fmla="*/ 889354 h 2922588"/>
                <a:gd name="connsiteX12404" fmla="*/ 975842 w 5984876"/>
                <a:gd name="connsiteY12404" fmla="*/ 905992 h 2922588"/>
                <a:gd name="connsiteX12405" fmla="*/ 959206 w 5984876"/>
                <a:gd name="connsiteY12405" fmla="*/ 912883 h 2922588"/>
                <a:gd name="connsiteX12406" fmla="*/ 953849 w 5984876"/>
                <a:gd name="connsiteY12406" fmla="*/ 925506 h 2922588"/>
                <a:gd name="connsiteX12407" fmla="*/ 939607 w 5984876"/>
                <a:gd name="connsiteY12407" fmla="*/ 931265 h 2922588"/>
                <a:gd name="connsiteX12408" fmla="*/ 933444 w 5984876"/>
                <a:gd name="connsiteY12408" fmla="*/ 946143 h 2922588"/>
                <a:gd name="connsiteX12409" fmla="*/ 919974 w 5984876"/>
                <a:gd name="connsiteY12409" fmla="*/ 951723 h 2922588"/>
                <a:gd name="connsiteX12410" fmla="*/ 914394 w 5984876"/>
                <a:gd name="connsiteY12410" fmla="*/ 965193 h 2922588"/>
                <a:gd name="connsiteX12411" fmla="*/ 901057 w 5984876"/>
                <a:gd name="connsiteY12411" fmla="*/ 970717 h 2922588"/>
                <a:gd name="connsiteX12412" fmla="*/ 893756 w 5984876"/>
                <a:gd name="connsiteY12412" fmla="*/ 988773 h 2922588"/>
                <a:gd name="connsiteX12413" fmla="*/ 883994 w 5984876"/>
                <a:gd name="connsiteY12413" fmla="*/ 992915 h 2922588"/>
                <a:gd name="connsiteX12414" fmla="*/ 877417 w 5984876"/>
                <a:gd name="connsiteY12414" fmla="*/ 1008056 h 2922588"/>
                <a:gd name="connsiteX12415" fmla="*/ 866202 w 5984876"/>
                <a:gd name="connsiteY12415" fmla="*/ 1012485 h 2922588"/>
                <a:gd name="connsiteX12416" fmla="*/ 858831 w 5984876"/>
                <a:gd name="connsiteY12416" fmla="*/ 1030281 h 2922588"/>
                <a:gd name="connsiteX12417" fmla="*/ 845183 w 5984876"/>
                <a:gd name="connsiteY12417" fmla="*/ 1035934 h 2922588"/>
                <a:gd name="connsiteX12418" fmla="*/ 838194 w 5984876"/>
                <a:gd name="connsiteY12418" fmla="*/ 1053630 h 2922588"/>
                <a:gd name="connsiteX12419" fmla="*/ 824821 w 5984876"/>
                <a:gd name="connsiteY12419" fmla="*/ 1059440 h 2922588"/>
                <a:gd name="connsiteX12420" fmla="*/ 819144 w 5984876"/>
                <a:gd name="connsiteY12420" fmla="*/ 1073144 h 2922588"/>
                <a:gd name="connsiteX12421" fmla="*/ 811491 w 5984876"/>
                <a:gd name="connsiteY12421" fmla="*/ 1076314 h 2922588"/>
                <a:gd name="connsiteX12422" fmla="*/ 803040 w 5984876"/>
                <a:gd name="connsiteY12422" fmla="*/ 1096724 h 2922588"/>
                <a:gd name="connsiteX12423" fmla="*/ 789637 w 5984876"/>
                <a:gd name="connsiteY12423" fmla="*/ 1102276 h 2922588"/>
                <a:gd name="connsiteX12424" fmla="*/ 782633 w 5984876"/>
                <a:gd name="connsiteY12424" fmla="*/ 1119181 h 2922588"/>
                <a:gd name="connsiteX12425" fmla="*/ 774357 w 5984876"/>
                <a:gd name="connsiteY12425" fmla="*/ 1122609 h 2922588"/>
                <a:gd name="connsiteX12426" fmla="*/ 766759 w 5984876"/>
                <a:gd name="connsiteY12426" fmla="*/ 1142296 h 2922588"/>
                <a:gd name="connsiteX12427" fmla="*/ 754328 w 5984876"/>
                <a:gd name="connsiteY12427" fmla="*/ 1147821 h 2922588"/>
                <a:gd name="connsiteX12428" fmla="*/ 747477 w 5984876"/>
                <a:gd name="connsiteY12428" fmla="*/ 1164755 h 2922588"/>
                <a:gd name="connsiteX12429" fmla="*/ 736380 w 5984876"/>
                <a:gd name="connsiteY12429" fmla="*/ 1169461 h 2922588"/>
                <a:gd name="connsiteX12430" fmla="*/ 730246 w 5984876"/>
                <a:gd name="connsiteY12430" fmla="*/ 1184269 h 2922588"/>
                <a:gd name="connsiteX12431" fmla="*/ 722989 w 5984876"/>
                <a:gd name="connsiteY12431" fmla="*/ 1187275 h 2922588"/>
                <a:gd name="connsiteX12432" fmla="*/ 714371 w 5984876"/>
                <a:gd name="connsiteY12432" fmla="*/ 1208081 h 2922588"/>
                <a:gd name="connsiteX12433" fmla="*/ 703326 w 5984876"/>
                <a:gd name="connsiteY12433" fmla="*/ 1212656 h 2922588"/>
                <a:gd name="connsiteX12434" fmla="*/ 695089 w 5984876"/>
                <a:gd name="connsiteY12434" fmla="*/ 1233017 h 2922588"/>
                <a:gd name="connsiteX12435" fmla="*/ 686386 w 5984876"/>
                <a:gd name="connsiteY12435" fmla="*/ 1236708 h 2922588"/>
                <a:gd name="connsiteX12436" fmla="*/ 677858 w 5984876"/>
                <a:gd name="connsiteY12436" fmla="*/ 1257294 h 2922588"/>
                <a:gd name="connsiteX12437" fmla="*/ 669807 w 5984876"/>
                <a:gd name="connsiteY12437" fmla="*/ 1260629 h 2922588"/>
                <a:gd name="connsiteX12438" fmla="*/ 661984 w 5984876"/>
                <a:gd name="connsiteY12438" fmla="*/ 1279519 h 2922588"/>
                <a:gd name="connsiteX12439" fmla="*/ 654330 w 5984876"/>
                <a:gd name="connsiteY12439" fmla="*/ 1282689 h 2922588"/>
                <a:gd name="connsiteX12440" fmla="*/ 645877 w 5984876"/>
                <a:gd name="connsiteY12440" fmla="*/ 1303098 h 2922588"/>
                <a:gd name="connsiteX12441" fmla="*/ 636306 w 5984876"/>
                <a:gd name="connsiteY12441" fmla="*/ 1307062 h 2922588"/>
                <a:gd name="connsiteX12442" fmla="*/ 628646 w 5984876"/>
                <a:gd name="connsiteY12442" fmla="*/ 1325556 h 2922588"/>
                <a:gd name="connsiteX12443" fmla="*/ 621828 w 5984876"/>
                <a:gd name="connsiteY12443" fmla="*/ 1328380 h 2922588"/>
                <a:gd name="connsiteX12444" fmla="*/ 612771 w 5984876"/>
                <a:gd name="connsiteY12444" fmla="*/ 1351846 h 2922588"/>
                <a:gd name="connsiteX12445" fmla="*/ 608842 w 5984876"/>
                <a:gd name="connsiteY12445" fmla="*/ 1353592 h 2922588"/>
                <a:gd name="connsiteX12446" fmla="*/ 600070 w 5984876"/>
                <a:gd name="connsiteY12446" fmla="*/ 1374768 h 2922588"/>
                <a:gd name="connsiteX12447" fmla="*/ 590103 w 5984876"/>
                <a:gd name="connsiteY12447" fmla="*/ 1378896 h 2922588"/>
                <a:gd name="connsiteX12448" fmla="*/ 582608 w 5984876"/>
                <a:gd name="connsiteY12448" fmla="*/ 1396993 h 2922588"/>
                <a:gd name="connsiteX12449" fmla="*/ 575788 w 5984876"/>
                <a:gd name="connsiteY12449" fmla="*/ 1399818 h 2922588"/>
                <a:gd name="connsiteX12450" fmla="*/ 576264 w 5984876"/>
                <a:gd name="connsiteY12450" fmla="*/ 1400969 h 2922588"/>
                <a:gd name="connsiteX12451" fmla="*/ 566732 w 5984876"/>
                <a:gd name="connsiteY12451" fmla="*/ 1423981 h 2922588"/>
                <a:gd name="connsiteX12452" fmla="*/ 562515 w 5984876"/>
                <a:gd name="connsiteY12452" fmla="*/ 1425728 h 2922588"/>
                <a:gd name="connsiteX12453" fmla="*/ 554033 w 5984876"/>
                <a:gd name="connsiteY12453" fmla="*/ 1446206 h 2922588"/>
                <a:gd name="connsiteX12454" fmla="*/ 547204 w 5984876"/>
                <a:gd name="connsiteY12454" fmla="*/ 1449035 h 2922588"/>
                <a:gd name="connsiteX12455" fmla="*/ 547690 w 5984876"/>
                <a:gd name="connsiteY12455" fmla="*/ 1450182 h 2922588"/>
                <a:gd name="connsiteX12456" fmla="*/ 537925 w 5984876"/>
                <a:gd name="connsiteY12456" fmla="*/ 1473194 h 2922588"/>
                <a:gd name="connsiteX12457" fmla="*/ 533204 w 5984876"/>
                <a:gd name="connsiteY12457" fmla="*/ 1475103 h 2922588"/>
                <a:gd name="connsiteX12458" fmla="*/ 533402 w 5984876"/>
                <a:gd name="connsiteY12458" fmla="*/ 1475582 h 2922588"/>
                <a:gd name="connsiteX12459" fmla="*/ 523871 w 5984876"/>
                <a:gd name="connsiteY12459" fmla="*/ 1498594 h 2922588"/>
                <a:gd name="connsiteX12460" fmla="*/ 520432 w 5984876"/>
                <a:gd name="connsiteY12460" fmla="*/ 1500018 h 2922588"/>
                <a:gd name="connsiteX12461" fmla="*/ 510707 w 5984876"/>
                <a:gd name="connsiteY12461" fmla="*/ 1522406 h 2922588"/>
                <a:gd name="connsiteX12462" fmla="*/ 504804 w 5984876"/>
                <a:gd name="connsiteY12462" fmla="*/ 1524737 h 2922588"/>
                <a:gd name="connsiteX12463" fmla="*/ 504827 w 5984876"/>
                <a:gd name="connsiteY12463" fmla="*/ 1524794 h 2922588"/>
                <a:gd name="connsiteX12464" fmla="*/ 495063 w 5984876"/>
                <a:gd name="connsiteY12464" fmla="*/ 1547806 h 2922588"/>
                <a:gd name="connsiteX12465" fmla="*/ 490069 w 5984876"/>
                <a:gd name="connsiteY12465" fmla="*/ 1549825 h 2922588"/>
                <a:gd name="connsiteX12466" fmla="*/ 490539 w 5984876"/>
                <a:gd name="connsiteY12466" fmla="*/ 1550988 h 2922588"/>
                <a:gd name="connsiteX12467" fmla="*/ 481008 w 5984876"/>
                <a:gd name="connsiteY12467" fmla="*/ 1574561 h 2922588"/>
                <a:gd name="connsiteX12468" fmla="*/ 477692 w 5984876"/>
                <a:gd name="connsiteY12468" fmla="*/ 1575968 h 2922588"/>
                <a:gd name="connsiteX12469" fmla="*/ 468307 w 5984876"/>
                <a:gd name="connsiteY12469" fmla="*/ 1599730 h 2922588"/>
                <a:gd name="connsiteX12470" fmla="*/ 464696 w 5984876"/>
                <a:gd name="connsiteY12470" fmla="*/ 1601299 h 2922588"/>
                <a:gd name="connsiteX12471" fmla="*/ 455608 w 5984876"/>
                <a:gd name="connsiteY12471" fmla="*/ 1623773 h 2922588"/>
                <a:gd name="connsiteX12472" fmla="*/ 451982 w 5984876"/>
                <a:gd name="connsiteY12472" fmla="*/ 1625312 h 2922588"/>
                <a:gd name="connsiteX12473" fmla="*/ 452440 w 5984876"/>
                <a:gd name="connsiteY12473" fmla="*/ 1626394 h 2922588"/>
                <a:gd name="connsiteX12474" fmla="*/ 442675 w 5984876"/>
                <a:gd name="connsiteY12474" fmla="*/ 1649406 h 2922588"/>
                <a:gd name="connsiteX12475" fmla="*/ 437682 w 5984876"/>
                <a:gd name="connsiteY12475" fmla="*/ 1651425 h 2922588"/>
                <a:gd name="connsiteX12476" fmla="*/ 438151 w 5984876"/>
                <a:gd name="connsiteY12476" fmla="*/ 1652588 h 2922588"/>
                <a:gd name="connsiteX12477" fmla="*/ 428620 w 5984876"/>
                <a:gd name="connsiteY12477" fmla="*/ 1676161 h 2922588"/>
                <a:gd name="connsiteX12478" fmla="*/ 425003 w 5984876"/>
                <a:gd name="connsiteY12478" fmla="*/ 1677696 h 2922588"/>
                <a:gd name="connsiteX12479" fmla="*/ 425452 w 5984876"/>
                <a:gd name="connsiteY12479" fmla="*/ 1678781 h 2922588"/>
                <a:gd name="connsiteX12480" fmla="*/ 415920 w 5984876"/>
                <a:gd name="connsiteY12480" fmla="*/ 1701793 h 2922588"/>
                <a:gd name="connsiteX12481" fmla="*/ 414823 w 5984876"/>
                <a:gd name="connsiteY12481" fmla="*/ 1702247 h 2922588"/>
                <a:gd name="connsiteX12482" fmla="*/ 415927 w 5984876"/>
                <a:gd name="connsiteY12482" fmla="*/ 1704975 h 2922588"/>
                <a:gd name="connsiteX12483" fmla="*/ 406395 w 5984876"/>
                <a:gd name="connsiteY12483" fmla="*/ 1728548 h 2922588"/>
                <a:gd name="connsiteX12484" fmla="*/ 402777 w 5984876"/>
                <a:gd name="connsiteY12484" fmla="*/ 1730083 h 2922588"/>
                <a:gd name="connsiteX12485" fmla="*/ 403226 w 5984876"/>
                <a:gd name="connsiteY12485" fmla="*/ 1731169 h 2922588"/>
                <a:gd name="connsiteX12486" fmla="*/ 393695 w 5984876"/>
                <a:gd name="connsiteY12486" fmla="*/ 1754181 h 2922588"/>
                <a:gd name="connsiteX12487" fmla="*/ 389353 w 5984876"/>
                <a:gd name="connsiteY12487" fmla="*/ 1755979 h 2922588"/>
                <a:gd name="connsiteX12488" fmla="*/ 390527 w 5984876"/>
                <a:gd name="connsiteY12488" fmla="*/ 1758950 h 2922588"/>
                <a:gd name="connsiteX12489" fmla="*/ 380763 w 5984876"/>
                <a:gd name="connsiteY12489" fmla="*/ 1783646 h 2922588"/>
                <a:gd name="connsiteX12490" fmla="*/ 378537 w 5984876"/>
                <a:gd name="connsiteY12490" fmla="*/ 1784612 h 2922588"/>
                <a:gd name="connsiteX12491" fmla="*/ 379414 w 5984876"/>
                <a:gd name="connsiteY12491" fmla="*/ 1786732 h 2922588"/>
                <a:gd name="connsiteX12492" fmla="*/ 369883 w 5984876"/>
                <a:gd name="connsiteY12492" fmla="*/ 1809744 h 2922588"/>
                <a:gd name="connsiteX12493" fmla="*/ 368742 w 5984876"/>
                <a:gd name="connsiteY12493" fmla="*/ 1810217 h 2922588"/>
                <a:gd name="connsiteX12494" fmla="*/ 369890 w 5984876"/>
                <a:gd name="connsiteY12494" fmla="*/ 1812926 h 2922588"/>
                <a:gd name="connsiteX12495" fmla="*/ 359894 w 5984876"/>
                <a:gd name="connsiteY12495" fmla="*/ 1836499 h 2922588"/>
                <a:gd name="connsiteX12496" fmla="*/ 356648 w 5984876"/>
                <a:gd name="connsiteY12496" fmla="*/ 1837812 h 2922588"/>
                <a:gd name="connsiteX12497" fmla="*/ 357189 w 5984876"/>
                <a:gd name="connsiteY12497" fmla="*/ 1839119 h 2922588"/>
                <a:gd name="connsiteX12498" fmla="*/ 347658 w 5984876"/>
                <a:gd name="connsiteY12498" fmla="*/ 1862131 h 2922588"/>
                <a:gd name="connsiteX12499" fmla="*/ 346043 w 5984876"/>
                <a:gd name="connsiteY12499" fmla="*/ 1862800 h 2922588"/>
                <a:gd name="connsiteX12500" fmla="*/ 347664 w 5984876"/>
                <a:gd name="connsiteY12500" fmla="*/ 1866900 h 2922588"/>
                <a:gd name="connsiteX12501" fmla="*/ 337900 w 5984876"/>
                <a:gd name="connsiteY12501" fmla="*/ 1891596 h 2922588"/>
                <a:gd name="connsiteX12502" fmla="*/ 336996 w 5984876"/>
                <a:gd name="connsiteY12502" fmla="*/ 1891988 h 2922588"/>
                <a:gd name="connsiteX12503" fmla="*/ 338139 w 5984876"/>
                <a:gd name="connsiteY12503" fmla="*/ 1894682 h 2922588"/>
                <a:gd name="connsiteX12504" fmla="*/ 328375 w 5984876"/>
                <a:gd name="connsiteY12504" fmla="*/ 1917694 h 2922588"/>
                <a:gd name="connsiteX12505" fmla="*/ 326110 w 5984876"/>
                <a:gd name="connsiteY12505" fmla="*/ 1918610 h 2922588"/>
                <a:gd name="connsiteX12506" fmla="*/ 327026 w 5984876"/>
                <a:gd name="connsiteY12506" fmla="*/ 1920875 h 2922588"/>
                <a:gd name="connsiteX12507" fmla="*/ 317494 w 5984876"/>
                <a:gd name="connsiteY12507" fmla="*/ 1944449 h 2922588"/>
                <a:gd name="connsiteX12508" fmla="*/ 315458 w 5984876"/>
                <a:gd name="connsiteY12508" fmla="*/ 1945313 h 2922588"/>
                <a:gd name="connsiteX12509" fmla="*/ 317501 w 5984876"/>
                <a:gd name="connsiteY12509" fmla="*/ 1950244 h 2922588"/>
                <a:gd name="connsiteX12510" fmla="*/ 307969 w 5984876"/>
                <a:gd name="connsiteY12510" fmla="*/ 1973256 h 2922588"/>
                <a:gd name="connsiteX12511" fmla="*/ 306570 w 5984876"/>
                <a:gd name="connsiteY12511" fmla="*/ 1973836 h 2922588"/>
                <a:gd name="connsiteX12512" fmla="*/ 307976 w 5984876"/>
                <a:gd name="connsiteY12512" fmla="*/ 1977231 h 2922588"/>
                <a:gd name="connsiteX12513" fmla="*/ 298445 w 5984876"/>
                <a:gd name="connsiteY12513" fmla="*/ 2000243 h 2922588"/>
                <a:gd name="connsiteX12514" fmla="*/ 296443 w 5984876"/>
                <a:gd name="connsiteY12514" fmla="*/ 2001072 h 2922588"/>
                <a:gd name="connsiteX12515" fmla="*/ 298451 w 5984876"/>
                <a:gd name="connsiteY12515" fmla="*/ 2005806 h 2922588"/>
                <a:gd name="connsiteX12516" fmla="*/ 288687 w 5984876"/>
                <a:gd name="connsiteY12516" fmla="*/ 2028818 h 2922588"/>
                <a:gd name="connsiteX12517" fmla="*/ 287452 w 5984876"/>
                <a:gd name="connsiteY12517" fmla="*/ 2029318 h 2922588"/>
                <a:gd name="connsiteX12518" fmla="*/ 288926 w 5984876"/>
                <a:gd name="connsiteY12518" fmla="*/ 2032794 h 2922588"/>
                <a:gd name="connsiteX12519" fmla="*/ 279162 w 5984876"/>
                <a:gd name="connsiteY12519" fmla="*/ 2055806 h 2922588"/>
                <a:gd name="connsiteX12520" fmla="*/ 278753 w 5984876"/>
                <a:gd name="connsiteY12520" fmla="*/ 2055971 h 2922588"/>
                <a:gd name="connsiteX12521" fmla="*/ 280989 w 5984876"/>
                <a:gd name="connsiteY12521" fmla="*/ 2061369 h 2922588"/>
                <a:gd name="connsiteX12522" fmla="*/ 271457 w 5984876"/>
                <a:gd name="connsiteY12522" fmla="*/ 2084381 h 2922588"/>
                <a:gd name="connsiteX12523" fmla="*/ 270057 w 5984876"/>
                <a:gd name="connsiteY12523" fmla="*/ 2084961 h 2922588"/>
                <a:gd name="connsiteX12524" fmla="*/ 271463 w 5984876"/>
                <a:gd name="connsiteY12524" fmla="*/ 2088356 h 2922588"/>
                <a:gd name="connsiteX12525" fmla="*/ 262371 w 5984876"/>
                <a:gd name="connsiteY12525" fmla="*/ 2110307 h 2922588"/>
                <a:gd name="connsiteX12526" fmla="*/ 265114 w 5984876"/>
                <a:gd name="connsiteY12526" fmla="*/ 2116931 h 2922588"/>
                <a:gd name="connsiteX12527" fmla="*/ 255583 w 5984876"/>
                <a:gd name="connsiteY12527" fmla="*/ 2139943 h 2922588"/>
                <a:gd name="connsiteX12528" fmla="*/ 253060 w 5984876"/>
                <a:gd name="connsiteY12528" fmla="*/ 2140988 h 2922588"/>
                <a:gd name="connsiteX12529" fmla="*/ 255590 w 5984876"/>
                <a:gd name="connsiteY12529" fmla="*/ 2147094 h 2922588"/>
                <a:gd name="connsiteX12530" fmla="*/ 247154 w 5984876"/>
                <a:gd name="connsiteY12530" fmla="*/ 2167459 h 2922588"/>
                <a:gd name="connsiteX12531" fmla="*/ 249239 w 5984876"/>
                <a:gd name="connsiteY12531" fmla="*/ 2172494 h 2922588"/>
                <a:gd name="connsiteX12532" fmla="*/ 239781 w 5984876"/>
                <a:gd name="connsiteY12532" fmla="*/ 2195330 h 2922588"/>
                <a:gd name="connsiteX12533" fmla="*/ 242889 w 5984876"/>
                <a:gd name="connsiteY12533" fmla="*/ 2202656 h 2922588"/>
                <a:gd name="connsiteX12534" fmla="*/ 233520 w 5984876"/>
                <a:gd name="connsiteY12534" fmla="*/ 2224736 h 2922588"/>
                <a:gd name="connsiteX12535" fmla="*/ 236539 w 5984876"/>
                <a:gd name="connsiteY12535" fmla="*/ 2232025 h 2922588"/>
                <a:gd name="connsiteX12536" fmla="*/ 226775 w 5984876"/>
                <a:gd name="connsiteY12536" fmla="*/ 2255598 h 2922588"/>
                <a:gd name="connsiteX12537" fmla="*/ 226285 w 5984876"/>
                <a:gd name="connsiteY12537" fmla="*/ 2255801 h 2922588"/>
                <a:gd name="connsiteX12538" fmla="*/ 228601 w 5984876"/>
                <a:gd name="connsiteY12538" fmla="*/ 2261394 h 2922588"/>
                <a:gd name="connsiteX12539" fmla="*/ 219379 w 5984876"/>
                <a:gd name="connsiteY12539" fmla="*/ 2283659 h 2922588"/>
                <a:gd name="connsiteX12540" fmla="*/ 222251 w 5984876"/>
                <a:gd name="connsiteY12540" fmla="*/ 2290763 h 2922588"/>
                <a:gd name="connsiteX12541" fmla="*/ 213488 w 5984876"/>
                <a:gd name="connsiteY12541" fmla="*/ 2312435 h 2922588"/>
                <a:gd name="connsiteX12542" fmla="*/ 215901 w 5984876"/>
                <a:gd name="connsiteY12542" fmla="*/ 2318545 h 2922588"/>
                <a:gd name="connsiteX12543" fmla="*/ 207025 w 5984876"/>
                <a:gd name="connsiteY12543" fmla="*/ 2341020 h 2922588"/>
                <a:gd name="connsiteX12544" fmla="*/ 209551 w 5984876"/>
                <a:gd name="connsiteY12544" fmla="*/ 2347119 h 2922588"/>
                <a:gd name="connsiteX12545" fmla="*/ 200458 w 5984876"/>
                <a:gd name="connsiteY12545" fmla="*/ 2369072 h 2922588"/>
                <a:gd name="connsiteX12546" fmla="*/ 203202 w 5984876"/>
                <a:gd name="connsiteY12546" fmla="*/ 2375694 h 2922588"/>
                <a:gd name="connsiteX12547" fmla="*/ 195367 w 5984876"/>
                <a:gd name="connsiteY12547" fmla="*/ 2394608 h 2922588"/>
                <a:gd name="connsiteX12548" fmla="*/ 200026 w 5984876"/>
                <a:gd name="connsiteY12548" fmla="*/ 2405857 h 2922588"/>
                <a:gd name="connsiteX12549" fmla="*/ 190900 w 5984876"/>
                <a:gd name="connsiteY12549" fmla="*/ 2427888 h 2922588"/>
                <a:gd name="connsiteX12550" fmla="*/ 193677 w 5984876"/>
                <a:gd name="connsiteY12550" fmla="*/ 2434432 h 2922588"/>
                <a:gd name="connsiteX12551" fmla="*/ 185476 w 5984876"/>
                <a:gd name="connsiteY12551" fmla="*/ 2453760 h 2922588"/>
                <a:gd name="connsiteX12552" fmla="*/ 190501 w 5984876"/>
                <a:gd name="connsiteY12552" fmla="*/ 2466182 h 2922588"/>
                <a:gd name="connsiteX12553" fmla="*/ 182921 w 5984876"/>
                <a:gd name="connsiteY12553" fmla="*/ 2484917 h 2922588"/>
                <a:gd name="connsiteX12554" fmla="*/ 187325 w 5984876"/>
                <a:gd name="connsiteY12554" fmla="*/ 2495550 h 2922588"/>
                <a:gd name="connsiteX12555" fmla="*/ 177096 w 5984876"/>
                <a:gd name="connsiteY12555" fmla="*/ 2520246 h 2922588"/>
                <a:gd name="connsiteX12556" fmla="*/ 176839 w 5984876"/>
                <a:gd name="connsiteY12556" fmla="*/ 2520352 h 2922588"/>
                <a:gd name="connsiteX12557" fmla="*/ 179388 w 5984876"/>
                <a:gd name="connsiteY12557" fmla="*/ 2526506 h 2922588"/>
                <a:gd name="connsiteX12558" fmla="*/ 171773 w 5984876"/>
                <a:gd name="connsiteY12558" fmla="*/ 2544892 h 2922588"/>
                <a:gd name="connsiteX12559" fmla="*/ 176213 w 5984876"/>
                <a:gd name="connsiteY12559" fmla="*/ 2555875 h 2922588"/>
                <a:gd name="connsiteX12560" fmla="*/ 168636 w 5984876"/>
                <a:gd name="connsiteY12560" fmla="*/ 2574615 h 2922588"/>
                <a:gd name="connsiteX12561" fmla="*/ 173038 w 5984876"/>
                <a:gd name="connsiteY12561" fmla="*/ 2585244 h 2922588"/>
                <a:gd name="connsiteX12562" fmla="*/ 165204 w 5984876"/>
                <a:gd name="connsiteY12562" fmla="*/ 2604157 h 2922588"/>
                <a:gd name="connsiteX12563" fmla="*/ 169863 w 5984876"/>
                <a:gd name="connsiteY12563" fmla="*/ 2615406 h 2922588"/>
                <a:gd name="connsiteX12564" fmla="*/ 163805 w 5984876"/>
                <a:gd name="connsiteY12564" fmla="*/ 2630032 h 2922588"/>
                <a:gd name="connsiteX12565" fmla="*/ 169864 w 5984876"/>
                <a:gd name="connsiteY12565" fmla="*/ 2643981 h 2922588"/>
                <a:gd name="connsiteX12566" fmla="*/ 161169 w 5984876"/>
                <a:gd name="connsiteY12566" fmla="*/ 2663995 h 2922588"/>
                <a:gd name="connsiteX12567" fmla="*/ 166688 w 5984876"/>
                <a:gd name="connsiteY12567" fmla="*/ 2677319 h 2922588"/>
                <a:gd name="connsiteX12568" fmla="*/ 159072 w 5984876"/>
                <a:gd name="connsiteY12568" fmla="*/ 2695705 h 2922588"/>
                <a:gd name="connsiteX12569" fmla="*/ 163513 w 5984876"/>
                <a:gd name="connsiteY12569" fmla="*/ 2706688 h 2922588"/>
                <a:gd name="connsiteX12570" fmla="*/ 157363 w 5984876"/>
                <a:gd name="connsiteY12570" fmla="*/ 2721897 h 2922588"/>
                <a:gd name="connsiteX12571" fmla="*/ 163514 w 5984876"/>
                <a:gd name="connsiteY12571" fmla="*/ 2736056 h 2922588"/>
                <a:gd name="connsiteX12572" fmla="*/ 155505 w 5984876"/>
                <a:gd name="connsiteY12572" fmla="*/ 2754491 h 2922588"/>
                <a:gd name="connsiteX12573" fmla="*/ 160338 w 5984876"/>
                <a:gd name="connsiteY12573" fmla="*/ 2767012 h 2922588"/>
                <a:gd name="connsiteX12574" fmla="*/ 154153 w 5984876"/>
                <a:gd name="connsiteY12574" fmla="*/ 2783037 h 2922588"/>
                <a:gd name="connsiteX12575" fmla="*/ 160338 w 5984876"/>
                <a:gd name="connsiteY12575" fmla="*/ 2797969 h 2922588"/>
                <a:gd name="connsiteX12576" fmla="*/ 153943 w 5984876"/>
                <a:gd name="connsiteY12576" fmla="*/ 2813408 h 2922588"/>
                <a:gd name="connsiteX12577" fmla="*/ 160339 w 5984876"/>
                <a:gd name="connsiteY12577" fmla="*/ 2828131 h 2922588"/>
                <a:gd name="connsiteX12578" fmla="*/ 151981 w 5984876"/>
                <a:gd name="connsiteY12578" fmla="*/ 2847370 h 2922588"/>
                <a:gd name="connsiteX12579" fmla="*/ 157163 w 5984876"/>
                <a:gd name="connsiteY12579" fmla="*/ 2859881 h 2922588"/>
                <a:gd name="connsiteX12580" fmla="*/ 150916 w 5984876"/>
                <a:gd name="connsiteY12580" fmla="*/ 2874963 h 2922588"/>
                <a:gd name="connsiteX12581" fmla="*/ 157163 w 5984876"/>
                <a:gd name="connsiteY12581" fmla="*/ 2890044 h 2922588"/>
                <a:gd name="connsiteX12582" fmla="*/ 124619 w 5984876"/>
                <a:gd name="connsiteY12582" fmla="*/ 2922588 h 2922588"/>
                <a:gd name="connsiteX12583" fmla="*/ 92075 w 5984876"/>
                <a:gd name="connsiteY12583" fmla="*/ 2890044 h 2922588"/>
                <a:gd name="connsiteX12584" fmla="*/ 98322 w 5984876"/>
                <a:gd name="connsiteY12584" fmla="*/ 2874963 h 2922588"/>
                <a:gd name="connsiteX12585" fmla="*/ 92075 w 5984876"/>
                <a:gd name="connsiteY12585" fmla="*/ 2859881 h 2922588"/>
                <a:gd name="connsiteX12586" fmla="*/ 98807 w 5984876"/>
                <a:gd name="connsiteY12586" fmla="*/ 2843628 h 2922588"/>
                <a:gd name="connsiteX12587" fmla="*/ 92075 w 5984876"/>
                <a:gd name="connsiteY12587" fmla="*/ 2828131 h 2922588"/>
                <a:gd name="connsiteX12588" fmla="*/ 100096 w 5984876"/>
                <a:gd name="connsiteY12588" fmla="*/ 2809668 h 2922588"/>
                <a:gd name="connsiteX12589" fmla="*/ 95250 w 5984876"/>
                <a:gd name="connsiteY12589" fmla="*/ 2797969 h 2922588"/>
                <a:gd name="connsiteX12590" fmla="*/ 101435 w 5984876"/>
                <a:gd name="connsiteY12590" fmla="*/ 2783036 h 2922588"/>
                <a:gd name="connsiteX12591" fmla="*/ 95250 w 5984876"/>
                <a:gd name="connsiteY12591" fmla="*/ 2767012 h 2922588"/>
                <a:gd name="connsiteX12592" fmla="*/ 101577 w 5984876"/>
                <a:gd name="connsiteY12592" fmla="*/ 2750620 h 2922588"/>
                <a:gd name="connsiteX12593" fmla="*/ 95250 w 5984876"/>
                <a:gd name="connsiteY12593" fmla="*/ 2736056 h 2922588"/>
                <a:gd name="connsiteX12594" fmla="*/ 103045 w 5984876"/>
                <a:gd name="connsiteY12594" fmla="*/ 2718113 h 2922588"/>
                <a:gd name="connsiteX12595" fmla="*/ 98425 w 5984876"/>
                <a:gd name="connsiteY12595" fmla="*/ 2706688 h 2922588"/>
                <a:gd name="connsiteX12596" fmla="*/ 106002 w 5984876"/>
                <a:gd name="connsiteY12596" fmla="*/ 2687947 h 2922588"/>
                <a:gd name="connsiteX12597" fmla="*/ 101600 w 5984876"/>
                <a:gd name="connsiteY12597" fmla="*/ 2677319 h 2922588"/>
                <a:gd name="connsiteX12598" fmla="*/ 108669 w 5984876"/>
                <a:gd name="connsiteY12598" fmla="*/ 2660253 h 2922588"/>
                <a:gd name="connsiteX12599" fmla="*/ 101600 w 5984876"/>
                <a:gd name="connsiteY12599" fmla="*/ 2643981 h 2922588"/>
                <a:gd name="connsiteX12600" fmla="*/ 109284 w 5984876"/>
                <a:gd name="connsiteY12600" fmla="*/ 2626292 h 2922588"/>
                <a:gd name="connsiteX12601" fmla="*/ 104775 w 5984876"/>
                <a:gd name="connsiteY12601" fmla="*/ 2615406 h 2922588"/>
                <a:gd name="connsiteX12602" fmla="*/ 112609 w 5984876"/>
                <a:gd name="connsiteY12602" fmla="*/ 2596492 h 2922588"/>
                <a:gd name="connsiteX12603" fmla="*/ 107950 w 5984876"/>
                <a:gd name="connsiteY12603" fmla="*/ 2585244 h 2922588"/>
                <a:gd name="connsiteX12604" fmla="*/ 115566 w 5984876"/>
                <a:gd name="connsiteY12604" fmla="*/ 2566857 h 2922588"/>
                <a:gd name="connsiteX12605" fmla="*/ 111125 w 5984876"/>
                <a:gd name="connsiteY12605" fmla="*/ 2555875 h 2922588"/>
                <a:gd name="connsiteX12606" fmla="*/ 118703 w 5984876"/>
                <a:gd name="connsiteY12606" fmla="*/ 2537134 h 2922588"/>
                <a:gd name="connsiteX12607" fmla="*/ 114300 w 5984876"/>
                <a:gd name="connsiteY12607" fmla="*/ 2526506 h 2922588"/>
                <a:gd name="connsiteX12608" fmla="*/ 122299 w 5984876"/>
                <a:gd name="connsiteY12608" fmla="*/ 2507195 h 2922588"/>
                <a:gd name="connsiteX12609" fmla="*/ 117475 w 5984876"/>
                <a:gd name="connsiteY12609" fmla="*/ 2495550 h 2922588"/>
                <a:gd name="connsiteX12610" fmla="*/ 126698 w 5984876"/>
                <a:gd name="connsiteY12610" fmla="*/ 2473283 h 2922588"/>
                <a:gd name="connsiteX12611" fmla="*/ 123825 w 5984876"/>
                <a:gd name="connsiteY12611" fmla="*/ 2466182 h 2922588"/>
                <a:gd name="connsiteX12612" fmla="*/ 131951 w 5984876"/>
                <a:gd name="connsiteY12612" fmla="*/ 2446097 h 2922588"/>
                <a:gd name="connsiteX12613" fmla="*/ 127001 w 5984876"/>
                <a:gd name="connsiteY12613" fmla="*/ 2434432 h 2922588"/>
                <a:gd name="connsiteX12614" fmla="*/ 136766 w 5984876"/>
                <a:gd name="connsiteY12614" fmla="*/ 2411420 h 2922588"/>
                <a:gd name="connsiteX12615" fmla="*/ 137174 w 5984876"/>
                <a:gd name="connsiteY12615" fmla="*/ 2411254 h 2922588"/>
                <a:gd name="connsiteX12616" fmla="*/ 134938 w 5984876"/>
                <a:gd name="connsiteY12616" fmla="*/ 2405857 h 2922588"/>
                <a:gd name="connsiteX12617" fmla="*/ 142772 w 5984876"/>
                <a:gd name="connsiteY12617" fmla="*/ 2386943 h 2922588"/>
                <a:gd name="connsiteX12618" fmla="*/ 138113 w 5984876"/>
                <a:gd name="connsiteY12618" fmla="*/ 2375694 h 2922588"/>
                <a:gd name="connsiteX12619" fmla="*/ 147206 w 5984876"/>
                <a:gd name="connsiteY12619" fmla="*/ 2353741 h 2922588"/>
                <a:gd name="connsiteX12620" fmla="*/ 144463 w 5984876"/>
                <a:gd name="connsiteY12620" fmla="*/ 2347119 h 2922588"/>
                <a:gd name="connsiteX12621" fmla="*/ 153491 w 5984876"/>
                <a:gd name="connsiteY12621" fmla="*/ 2325324 h 2922588"/>
                <a:gd name="connsiteX12622" fmla="*/ 150813 w 5984876"/>
                <a:gd name="connsiteY12622" fmla="*/ 2318545 h 2922588"/>
                <a:gd name="connsiteX12623" fmla="*/ 159501 w 5984876"/>
                <a:gd name="connsiteY12623" fmla="*/ 2296546 h 2922588"/>
                <a:gd name="connsiteX12624" fmla="*/ 157163 w 5984876"/>
                <a:gd name="connsiteY12624" fmla="*/ 2290763 h 2922588"/>
                <a:gd name="connsiteX12625" fmla="*/ 166310 w 5984876"/>
                <a:gd name="connsiteY12625" fmla="*/ 2268144 h 2922588"/>
                <a:gd name="connsiteX12626" fmla="*/ 163514 w 5984876"/>
                <a:gd name="connsiteY12626" fmla="*/ 2261394 h 2922588"/>
                <a:gd name="connsiteX12627" fmla="*/ 172771 w 5984876"/>
                <a:gd name="connsiteY12627" fmla="*/ 2239044 h 2922588"/>
                <a:gd name="connsiteX12628" fmla="*/ 169863 w 5984876"/>
                <a:gd name="connsiteY12628" fmla="*/ 2232025 h 2922588"/>
                <a:gd name="connsiteX12629" fmla="*/ 179156 w 5984876"/>
                <a:gd name="connsiteY12629" fmla="*/ 2209591 h 2922588"/>
                <a:gd name="connsiteX12630" fmla="*/ 176213 w 5984876"/>
                <a:gd name="connsiteY12630" fmla="*/ 2202656 h 2922588"/>
                <a:gd name="connsiteX12631" fmla="*/ 185978 w 5984876"/>
                <a:gd name="connsiteY12631" fmla="*/ 2179644 h 2922588"/>
                <a:gd name="connsiteX12632" fmla="*/ 186950 w 5984876"/>
                <a:gd name="connsiteY12632" fmla="*/ 2179250 h 2922588"/>
                <a:gd name="connsiteX12633" fmla="*/ 184151 w 5984876"/>
                <a:gd name="connsiteY12633" fmla="*/ 2172494 h 2922588"/>
                <a:gd name="connsiteX12634" fmla="*/ 192587 w 5984876"/>
                <a:gd name="connsiteY12634" fmla="*/ 2152128 h 2922588"/>
                <a:gd name="connsiteX12635" fmla="*/ 190502 w 5984876"/>
                <a:gd name="connsiteY12635" fmla="*/ 2147094 h 2922588"/>
                <a:gd name="connsiteX12636" fmla="*/ 200033 w 5984876"/>
                <a:gd name="connsiteY12636" fmla="*/ 2124082 h 2922588"/>
                <a:gd name="connsiteX12637" fmla="*/ 202555 w 5984876"/>
                <a:gd name="connsiteY12637" fmla="*/ 2123037 h 2922588"/>
                <a:gd name="connsiteX12638" fmla="*/ 200026 w 5984876"/>
                <a:gd name="connsiteY12638" fmla="*/ 2116931 h 2922588"/>
                <a:gd name="connsiteX12639" fmla="*/ 209119 w 5984876"/>
                <a:gd name="connsiteY12639" fmla="*/ 2094979 h 2922588"/>
                <a:gd name="connsiteX12640" fmla="*/ 206376 w 5984876"/>
                <a:gd name="connsiteY12640" fmla="*/ 2088356 h 2922588"/>
                <a:gd name="connsiteX12641" fmla="*/ 215907 w 5984876"/>
                <a:gd name="connsiteY12641" fmla="*/ 2065344 h 2922588"/>
                <a:gd name="connsiteX12642" fmla="*/ 217307 w 5984876"/>
                <a:gd name="connsiteY12642" fmla="*/ 2064764 h 2922588"/>
                <a:gd name="connsiteX12643" fmla="*/ 215901 w 5984876"/>
                <a:gd name="connsiteY12643" fmla="*/ 2061369 h 2922588"/>
                <a:gd name="connsiteX12644" fmla="*/ 225027 w 5984876"/>
                <a:gd name="connsiteY12644" fmla="*/ 2039336 h 2922588"/>
                <a:gd name="connsiteX12645" fmla="*/ 222251 w 5984876"/>
                <a:gd name="connsiteY12645" fmla="*/ 2032794 h 2922588"/>
                <a:gd name="connsiteX12646" fmla="*/ 232015 w 5984876"/>
                <a:gd name="connsiteY12646" fmla="*/ 2009782 h 2922588"/>
                <a:gd name="connsiteX12647" fmla="*/ 233251 w 5984876"/>
                <a:gd name="connsiteY12647" fmla="*/ 2009282 h 2922588"/>
                <a:gd name="connsiteX12648" fmla="*/ 231775 w 5984876"/>
                <a:gd name="connsiteY12648" fmla="*/ 2005806 h 2922588"/>
                <a:gd name="connsiteX12649" fmla="*/ 241540 w 5984876"/>
                <a:gd name="connsiteY12649" fmla="*/ 1982794 h 2922588"/>
                <a:gd name="connsiteX12650" fmla="*/ 244669 w 5984876"/>
                <a:gd name="connsiteY12650" fmla="*/ 1981528 h 2922588"/>
                <a:gd name="connsiteX12651" fmla="*/ 242889 w 5984876"/>
                <a:gd name="connsiteY12651" fmla="*/ 1977231 h 2922588"/>
                <a:gd name="connsiteX12652" fmla="*/ 252421 w 5984876"/>
                <a:gd name="connsiteY12652" fmla="*/ 1954219 h 2922588"/>
                <a:gd name="connsiteX12653" fmla="*/ 253819 w 5984876"/>
                <a:gd name="connsiteY12653" fmla="*/ 1953640 h 2922588"/>
                <a:gd name="connsiteX12654" fmla="*/ 252413 w 5984876"/>
                <a:gd name="connsiteY12654" fmla="*/ 1950244 h 2922588"/>
                <a:gd name="connsiteX12655" fmla="*/ 261945 w 5984876"/>
                <a:gd name="connsiteY12655" fmla="*/ 1927232 h 2922588"/>
                <a:gd name="connsiteX12656" fmla="*/ 264141 w 5984876"/>
                <a:gd name="connsiteY12656" fmla="*/ 1926322 h 2922588"/>
                <a:gd name="connsiteX12657" fmla="*/ 261938 w 5984876"/>
                <a:gd name="connsiteY12657" fmla="*/ 1920875 h 2922588"/>
                <a:gd name="connsiteX12658" fmla="*/ 271470 w 5984876"/>
                <a:gd name="connsiteY12658" fmla="*/ 1897301 h 2922588"/>
                <a:gd name="connsiteX12659" fmla="*/ 272406 w 5984876"/>
                <a:gd name="connsiteY12659" fmla="*/ 1896904 h 2922588"/>
                <a:gd name="connsiteX12660" fmla="*/ 271463 w 5984876"/>
                <a:gd name="connsiteY12660" fmla="*/ 1894682 h 2922588"/>
                <a:gd name="connsiteX12661" fmla="*/ 281228 w 5984876"/>
                <a:gd name="connsiteY12661" fmla="*/ 1871670 h 2922588"/>
                <a:gd name="connsiteX12662" fmla="*/ 282647 w 5984876"/>
                <a:gd name="connsiteY12662" fmla="*/ 1871096 h 2922588"/>
                <a:gd name="connsiteX12663" fmla="*/ 280988 w 5984876"/>
                <a:gd name="connsiteY12663" fmla="*/ 1866900 h 2922588"/>
                <a:gd name="connsiteX12664" fmla="*/ 290753 w 5984876"/>
                <a:gd name="connsiteY12664" fmla="*/ 1842204 h 2922588"/>
                <a:gd name="connsiteX12665" fmla="*/ 292979 w 5984876"/>
                <a:gd name="connsiteY12665" fmla="*/ 1841238 h 2922588"/>
                <a:gd name="connsiteX12666" fmla="*/ 292102 w 5984876"/>
                <a:gd name="connsiteY12666" fmla="*/ 1839119 h 2922588"/>
                <a:gd name="connsiteX12667" fmla="*/ 301633 w 5984876"/>
                <a:gd name="connsiteY12667" fmla="*/ 1816107 h 2922588"/>
                <a:gd name="connsiteX12668" fmla="*/ 302775 w 5984876"/>
                <a:gd name="connsiteY12668" fmla="*/ 1815634 h 2922588"/>
                <a:gd name="connsiteX12669" fmla="*/ 301626 w 5984876"/>
                <a:gd name="connsiteY12669" fmla="*/ 1812926 h 2922588"/>
                <a:gd name="connsiteX12670" fmla="*/ 311623 w 5984876"/>
                <a:gd name="connsiteY12670" fmla="*/ 1789352 h 2922588"/>
                <a:gd name="connsiteX12671" fmla="*/ 314869 w 5984876"/>
                <a:gd name="connsiteY12671" fmla="*/ 1788039 h 2922588"/>
                <a:gd name="connsiteX12672" fmla="*/ 314327 w 5984876"/>
                <a:gd name="connsiteY12672" fmla="*/ 1786732 h 2922588"/>
                <a:gd name="connsiteX12673" fmla="*/ 323859 w 5984876"/>
                <a:gd name="connsiteY12673" fmla="*/ 1763720 h 2922588"/>
                <a:gd name="connsiteX12674" fmla="*/ 325473 w 5984876"/>
                <a:gd name="connsiteY12674" fmla="*/ 1763051 h 2922588"/>
                <a:gd name="connsiteX12675" fmla="*/ 323852 w 5984876"/>
                <a:gd name="connsiteY12675" fmla="*/ 1758950 h 2922588"/>
                <a:gd name="connsiteX12676" fmla="*/ 333616 w 5984876"/>
                <a:gd name="connsiteY12676" fmla="*/ 1734254 h 2922588"/>
                <a:gd name="connsiteX12677" fmla="*/ 338532 w 5984876"/>
                <a:gd name="connsiteY12677" fmla="*/ 1732120 h 2922588"/>
                <a:gd name="connsiteX12678" fmla="*/ 338139 w 5984876"/>
                <a:gd name="connsiteY12678" fmla="*/ 1731169 h 2922588"/>
                <a:gd name="connsiteX12679" fmla="*/ 347670 w 5984876"/>
                <a:gd name="connsiteY12679" fmla="*/ 1708157 h 2922588"/>
                <a:gd name="connsiteX12680" fmla="*/ 351486 w 5984876"/>
                <a:gd name="connsiteY12680" fmla="*/ 1706576 h 2922588"/>
                <a:gd name="connsiteX12681" fmla="*/ 350839 w 5984876"/>
                <a:gd name="connsiteY12681" fmla="*/ 1704975 h 2922588"/>
                <a:gd name="connsiteX12682" fmla="*/ 360371 w 5984876"/>
                <a:gd name="connsiteY12682" fmla="*/ 1681401 h 2922588"/>
                <a:gd name="connsiteX12683" fmla="*/ 361288 w 5984876"/>
                <a:gd name="connsiteY12683" fmla="*/ 1681012 h 2922588"/>
                <a:gd name="connsiteX12684" fmla="*/ 360363 w 5984876"/>
                <a:gd name="connsiteY12684" fmla="*/ 1678781 h 2922588"/>
                <a:gd name="connsiteX12685" fmla="*/ 369895 w 5984876"/>
                <a:gd name="connsiteY12685" fmla="*/ 1655769 h 2922588"/>
                <a:gd name="connsiteX12686" fmla="*/ 373711 w 5984876"/>
                <a:gd name="connsiteY12686" fmla="*/ 1654188 h 2922588"/>
                <a:gd name="connsiteX12687" fmla="*/ 373064 w 5984876"/>
                <a:gd name="connsiteY12687" fmla="*/ 1652588 h 2922588"/>
                <a:gd name="connsiteX12688" fmla="*/ 382596 w 5984876"/>
                <a:gd name="connsiteY12688" fmla="*/ 1629014 h 2922588"/>
                <a:gd name="connsiteX12689" fmla="*/ 386223 w 5984876"/>
                <a:gd name="connsiteY12689" fmla="*/ 1627475 h 2922588"/>
                <a:gd name="connsiteX12690" fmla="*/ 385763 w 5984876"/>
                <a:gd name="connsiteY12690" fmla="*/ 1626394 h 2922588"/>
                <a:gd name="connsiteX12691" fmla="*/ 395528 w 5984876"/>
                <a:gd name="connsiteY12691" fmla="*/ 1603382 h 2922588"/>
                <a:gd name="connsiteX12692" fmla="*/ 400522 w 5984876"/>
                <a:gd name="connsiteY12692" fmla="*/ 1601362 h 2922588"/>
                <a:gd name="connsiteX12693" fmla="*/ 400052 w 5984876"/>
                <a:gd name="connsiteY12693" fmla="*/ 1600200 h 2922588"/>
                <a:gd name="connsiteX12694" fmla="*/ 409584 w 5984876"/>
                <a:gd name="connsiteY12694" fmla="*/ 1576626 h 2922588"/>
                <a:gd name="connsiteX12695" fmla="*/ 412899 w 5984876"/>
                <a:gd name="connsiteY12695" fmla="*/ 1575219 h 2922588"/>
                <a:gd name="connsiteX12696" fmla="*/ 422283 w 5984876"/>
                <a:gd name="connsiteY12696" fmla="*/ 1551460 h 2922588"/>
                <a:gd name="connsiteX12697" fmla="*/ 425895 w 5984876"/>
                <a:gd name="connsiteY12697" fmla="*/ 1549890 h 2922588"/>
                <a:gd name="connsiteX12698" fmla="*/ 434983 w 5984876"/>
                <a:gd name="connsiteY12698" fmla="*/ 1527414 h 2922588"/>
                <a:gd name="connsiteX12699" fmla="*/ 438610 w 5984876"/>
                <a:gd name="connsiteY12699" fmla="*/ 1525875 h 2922588"/>
                <a:gd name="connsiteX12700" fmla="*/ 438151 w 5984876"/>
                <a:gd name="connsiteY12700" fmla="*/ 1524794 h 2922588"/>
                <a:gd name="connsiteX12701" fmla="*/ 447915 w 5984876"/>
                <a:gd name="connsiteY12701" fmla="*/ 1501782 h 2922588"/>
                <a:gd name="connsiteX12702" fmla="*/ 452646 w 5984876"/>
                <a:gd name="connsiteY12702" fmla="*/ 1499869 h 2922588"/>
                <a:gd name="connsiteX12703" fmla="*/ 452439 w 5984876"/>
                <a:gd name="connsiteY12703" fmla="*/ 1499394 h 2922588"/>
                <a:gd name="connsiteX12704" fmla="*/ 462436 w 5984876"/>
                <a:gd name="connsiteY12704" fmla="*/ 1476382 h 2922588"/>
                <a:gd name="connsiteX12705" fmla="*/ 469068 w 5984876"/>
                <a:gd name="connsiteY12705" fmla="*/ 1473762 h 2922588"/>
                <a:gd name="connsiteX12706" fmla="*/ 477847 w 5984876"/>
                <a:gd name="connsiteY12706" fmla="*/ 1452570 h 2922588"/>
                <a:gd name="connsiteX12707" fmla="*/ 481403 w 5984876"/>
                <a:gd name="connsiteY12707" fmla="*/ 1451096 h 2922588"/>
                <a:gd name="connsiteX12708" fmla="*/ 481014 w 5984876"/>
                <a:gd name="connsiteY12708" fmla="*/ 1450182 h 2922588"/>
                <a:gd name="connsiteX12709" fmla="*/ 490779 w 5984876"/>
                <a:gd name="connsiteY12709" fmla="*/ 1427170 h 2922588"/>
                <a:gd name="connsiteX12710" fmla="*/ 498782 w 5984876"/>
                <a:gd name="connsiteY12710" fmla="*/ 1423933 h 2922588"/>
                <a:gd name="connsiteX12711" fmla="*/ 498477 w 5984876"/>
                <a:gd name="connsiteY12711" fmla="*/ 1423194 h 2922588"/>
                <a:gd name="connsiteX12712" fmla="*/ 508008 w 5984876"/>
                <a:gd name="connsiteY12712" fmla="*/ 1400182 h 2922588"/>
                <a:gd name="connsiteX12713" fmla="*/ 512227 w 5984876"/>
                <a:gd name="connsiteY12713" fmla="*/ 1398434 h 2922588"/>
                <a:gd name="connsiteX12714" fmla="*/ 520708 w 5984876"/>
                <a:gd name="connsiteY12714" fmla="*/ 1377957 h 2922588"/>
                <a:gd name="connsiteX12715" fmla="*/ 527528 w 5984876"/>
                <a:gd name="connsiteY12715" fmla="*/ 1375132 h 2922588"/>
                <a:gd name="connsiteX12716" fmla="*/ 527052 w 5984876"/>
                <a:gd name="connsiteY12716" fmla="*/ 1373981 h 2922588"/>
                <a:gd name="connsiteX12717" fmla="*/ 536583 w 5984876"/>
                <a:gd name="connsiteY12717" fmla="*/ 1350969 h 2922588"/>
                <a:gd name="connsiteX12718" fmla="*/ 546550 w 5984876"/>
                <a:gd name="connsiteY12718" fmla="*/ 1346840 h 2922588"/>
                <a:gd name="connsiteX12719" fmla="*/ 554046 w 5984876"/>
                <a:gd name="connsiteY12719" fmla="*/ 1328744 h 2922588"/>
                <a:gd name="connsiteX12720" fmla="*/ 557309 w 5984876"/>
                <a:gd name="connsiteY12720" fmla="*/ 1327392 h 2922588"/>
                <a:gd name="connsiteX12721" fmla="*/ 557215 w 5984876"/>
                <a:gd name="connsiteY12721" fmla="*/ 1327150 h 2922588"/>
                <a:gd name="connsiteX12722" fmla="*/ 566746 w 5984876"/>
                <a:gd name="connsiteY12722" fmla="*/ 1302454 h 2922588"/>
                <a:gd name="connsiteX12723" fmla="*/ 574567 w 5984876"/>
                <a:gd name="connsiteY12723" fmla="*/ 1298978 h 2922588"/>
                <a:gd name="connsiteX12724" fmla="*/ 582622 w 5984876"/>
                <a:gd name="connsiteY12724" fmla="*/ 1279532 h 2922588"/>
                <a:gd name="connsiteX12725" fmla="*/ 590276 w 5984876"/>
                <a:gd name="connsiteY12725" fmla="*/ 1276361 h 2922588"/>
                <a:gd name="connsiteX12726" fmla="*/ 598730 w 5984876"/>
                <a:gd name="connsiteY12726" fmla="*/ 1255951 h 2922588"/>
                <a:gd name="connsiteX12727" fmla="*/ 608299 w 5984876"/>
                <a:gd name="connsiteY12727" fmla="*/ 1251988 h 2922588"/>
                <a:gd name="connsiteX12728" fmla="*/ 615958 w 5984876"/>
                <a:gd name="connsiteY12728" fmla="*/ 1233495 h 2922588"/>
                <a:gd name="connsiteX12729" fmla="*/ 624009 w 5984876"/>
                <a:gd name="connsiteY12729" fmla="*/ 1230160 h 2922588"/>
                <a:gd name="connsiteX12730" fmla="*/ 631834 w 5984876"/>
                <a:gd name="connsiteY12730" fmla="*/ 1211270 h 2922588"/>
                <a:gd name="connsiteX12731" fmla="*/ 638293 w 5984876"/>
                <a:gd name="connsiteY12731" fmla="*/ 1208594 h 2922588"/>
                <a:gd name="connsiteX12732" fmla="*/ 647942 w 5984876"/>
                <a:gd name="connsiteY12732" fmla="*/ 1184747 h 2922588"/>
                <a:gd name="connsiteX12733" fmla="*/ 661294 w 5984876"/>
                <a:gd name="connsiteY12733" fmla="*/ 1179084 h 2922588"/>
                <a:gd name="connsiteX12734" fmla="*/ 668348 w 5984876"/>
                <a:gd name="connsiteY12734" fmla="*/ 1162057 h 2922588"/>
                <a:gd name="connsiteX12735" fmla="*/ 675604 w 5984876"/>
                <a:gd name="connsiteY12735" fmla="*/ 1159051 h 2922588"/>
                <a:gd name="connsiteX12736" fmla="*/ 684222 w 5984876"/>
                <a:gd name="connsiteY12736" fmla="*/ 1138245 h 2922588"/>
                <a:gd name="connsiteX12737" fmla="*/ 692997 w 5984876"/>
                <a:gd name="connsiteY12737" fmla="*/ 1134610 h 2922588"/>
                <a:gd name="connsiteX12738" fmla="*/ 700330 w 5984876"/>
                <a:gd name="connsiteY12738" fmla="*/ 1116485 h 2922588"/>
                <a:gd name="connsiteX12739" fmla="*/ 713845 w 5984876"/>
                <a:gd name="connsiteY12739" fmla="*/ 1110753 h 2922588"/>
                <a:gd name="connsiteX12740" fmla="*/ 720734 w 5984876"/>
                <a:gd name="connsiteY12740" fmla="*/ 1092904 h 2922588"/>
                <a:gd name="connsiteX12741" fmla="*/ 730167 w 5984876"/>
                <a:gd name="connsiteY12741" fmla="*/ 1088711 h 2922588"/>
                <a:gd name="connsiteX12742" fmla="*/ 736609 w 5984876"/>
                <a:gd name="connsiteY12742" fmla="*/ 1073157 h 2922588"/>
                <a:gd name="connsiteX12743" fmla="*/ 748096 w 5984876"/>
                <a:gd name="connsiteY12743" fmla="*/ 1068399 h 2922588"/>
                <a:gd name="connsiteX12744" fmla="*/ 755891 w 5984876"/>
                <a:gd name="connsiteY12744" fmla="*/ 1049577 h 2922588"/>
                <a:gd name="connsiteX12745" fmla="*/ 765462 w 5984876"/>
                <a:gd name="connsiteY12745" fmla="*/ 1045613 h 2922588"/>
                <a:gd name="connsiteX12746" fmla="*/ 773122 w 5984876"/>
                <a:gd name="connsiteY12746" fmla="*/ 1027120 h 2922588"/>
                <a:gd name="connsiteX12747" fmla="*/ 785624 w 5984876"/>
                <a:gd name="connsiteY12747" fmla="*/ 1021941 h 2922588"/>
                <a:gd name="connsiteX12748" fmla="*/ 792172 w 5984876"/>
                <a:gd name="connsiteY12748" fmla="*/ 1005360 h 2922588"/>
                <a:gd name="connsiteX12749" fmla="*/ 806676 w 5984876"/>
                <a:gd name="connsiteY12749" fmla="*/ 999058 h 2922588"/>
                <a:gd name="connsiteX12750" fmla="*/ 812807 w 5984876"/>
                <a:gd name="connsiteY12750" fmla="*/ 984257 h 2922588"/>
                <a:gd name="connsiteX12751" fmla="*/ 820959 w 5984876"/>
                <a:gd name="connsiteY12751" fmla="*/ 980880 h 2922588"/>
                <a:gd name="connsiteX12752" fmla="*/ 829147 w 5984876"/>
                <a:gd name="connsiteY12752" fmla="*/ 962032 h 2922588"/>
                <a:gd name="connsiteX12753" fmla="*/ 841445 w 5984876"/>
                <a:gd name="connsiteY12753" fmla="*/ 957175 h 2922588"/>
                <a:gd name="connsiteX12754" fmla="*/ 847732 w 5984876"/>
                <a:gd name="connsiteY12754" fmla="*/ 941626 h 2922588"/>
                <a:gd name="connsiteX12755" fmla="*/ 861485 w 5984876"/>
                <a:gd name="connsiteY12755" fmla="*/ 935791 h 2922588"/>
                <a:gd name="connsiteX12756" fmla="*/ 868370 w 5984876"/>
                <a:gd name="connsiteY12756" fmla="*/ 919169 h 2922588"/>
                <a:gd name="connsiteX12757" fmla="*/ 881840 w 5984876"/>
                <a:gd name="connsiteY12757" fmla="*/ 913589 h 2922588"/>
                <a:gd name="connsiteX12758" fmla="*/ 887420 w 5984876"/>
                <a:gd name="connsiteY12758" fmla="*/ 900119 h 2922588"/>
                <a:gd name="connsiteX12759" fmla="*/ 900190 w 5984876"/>
                <a:gd name="connsiteY12759" fmla="*/ 894829 h 2922588"/>
                <a:gd name="connsiteX12760" fmla="*/ 906702 w 5984876"/>
                <a:gd name="connsiteY12760" fmla="*/ 879482 h 2922588"/>
                <a:gd name="connsiteX12761" fmla="*/ 920944 w 5984876"/>
                <a:gd name="connsiteY12761" fmla="*/ 873723 h 2922588"/>
                <a:gd name="connsiteX12762" fmla="*/ 927572 w 5984876"/>
                <a:gd name="connsiteY12762" fmla="*/ 857722 h 2922588"/>
                <a:gd name="connsiteX12763" fmla="*/ 943573 w 5984876"/>
                <a:gd name="connsiteY12763" fmla="*/ 851094 h 2922588"/>
                <a:gd name="connsiteX12764" fmla="*/ 949332 w 5984876"/>
                <a:gd name="connsiteY12764" fmla="*/ 836851 h 2922588"/>
                <a:gd name="connsiteX12765" fmla="*/ 964680 w 5984876"/>
                <a:gd name="connsiteY12765" fmla="*/ 830339 h 2922588"/>
                <a:gd name="connsiteX12766" fmla="*/ 969970 w 5984876"/>
                <a:gd name="connsiteY12766" fmla="*/ 817569 h 2922588"/>
                <a:gd name="connsiteX12767" fmla="*/ 983440 w 5984876"/>
                <a:gd name="connsiteY12767" fmla="*/ 811989 h 2922588"/>
                <a:gd name="connsiteX12768" fmla="*/ 989020 w 5984876"/>
                <a:gd name="connsiteY12768" fmla="*/ 798519 h 2922588"/>
                <a:gd name="connsiteX12769" fmla="*/ 1002300 w 5984876"/>
                <a:gd name="connsiteY12769" fmla="*/ 793018 h 2922588"/>
                <a:gd name="connsiteX12770" fmla="*/ 1005258 w 5984876"/>
                <a:gd name="connsiteY12770" fmla="*/ 786202 h 2922588"/>
                <a:gd name="connsiteX12771" fmla="*/ 987390 w 5984876"/>
                <a:gd name="connsiteY12771" fmla="*/ 793426 h 2922588"/>
                <a:gd name="connsiteX12772" fmla="*/ 982656 w 5984876"/>
                <a:gd name="connsiteY12772" fmla="*/ 804856 h 2922588"/>
                <a:gd name="connsiteX12773" fmla="*/ 969684 w 5984876"/>
                <a:gd name="connsiteY12773" fmla="*/ 810229 h 2922588"/>
                <a:gd name="connsiteX12774" fmla="*/ 963606 w 5984876"/>
                <a:gd name="connsiteY12774" fmla="*/ 825261 h 2922588"/>
                <a:gd name="connsiteX12775" fmla="*/ 948006 w 5984876"/>
                <a:gd name="connsiteY12775" fmla="*/ 831881 h 2922588"/>
                <a:gd name="connsiteX12776" fmla="*/ 942505 w 5984876"/>
                <a:gd name="connsiteY12776" fmla="*/ 844543 h 2922588"/>
                <a:gd name="connsiteX12777" fmla="*/ 925922 w 5984876"/>
                <a:gd name="connsiteY12777" fmla="*/ 851092 h 2922588"/>
                <a:gd name="connsiteX12778" fmla="*/ 920744 w 5984876"/>
                <a:gd name="connsiteY12778" fmla="*/ 863593 h 2922588"/>
                <a:gd name="connsiteX12779" fmla="*/ 907671 w 5984876"/>
                <a:gd name="connsiteY12779" fmla="*/ 869008 h 2922588"/>
                <a:gd name="connsiteX12780" fmla="*/ 901461 w 5984876"/>
                <a:gd name="connsiteY12780" fmla="*/ 883998 h 2922588"/>
                <a:gd name="connsiteX12781" fmla="*/ 887450 w 5984876"/>
                <a:gd name="connsiteY12781" fmla="*/ 889802 h 2922588"/>
                <a:gd name="connsiteX12782" fmla="*/ 881056 w 5984876"/>
                <a:gd name="connsiteY12782" fmla="*/ 905992 h 2922588"/>
                <a:gd name="connsiteX12783" fmla="*/ 867683 w 5984876"/>
                <a:gd name="connsiteY12783" fmla="*/ 911802 h 2922588"/>
                <a:gd name="connsiteX12784" fmla="*/ 862006 w 5984876"/>
                <a:gd name="connsiteY12784" fmla="*/ 925506 h 2922588"/>
                <a:gd name="connsiteX12785" fmla="*/ 847414 w 5984876"/>
                <a:gd name="connsiteY12785" fmla="*/ 931550 h 2922588"/>
                <a:gd name="connsiteX12786" fmla="*/ 841369 w 5984876"/>
                <a:gd name="connsiteY12786" fmla="*/ 946143 h 2922588"/>
                <a:gd name="connsiteX12787" fmla="*/ 827899 w 5984876"/>
                <a:gd name="connsiteY12787" fmla="*/ 951723 h 2922588"/>
                <a:gd name="connsiteX12788" fmla="*/ 822319 w 5984876"/>
                <a:gd name="connsiteY12788" fmla="*/ 965193 h 2922588"/>
                <a:gd name="connsiteX12789" fmla="*/ 810833 w 5984876"/>
                <a:gd name="connsiteY12789" fmla="*/ 969951 h 2922588"/>
                <a:gd name="connsiteX12790" fmla="*/ 803040 w 5984876"/>
                <a:gd name="connsiteY12790" fmla="*/ 988773 h 2922588"/>
                <a:gd name="connsiteX12791" fmla="*/ 788049 w 5984876"/>
                <a:gd name="connsiteY12791" fmla="*/ 994983 h 2922588"/>
                <a:gd name="connsiteX12792" fmla="*/ 782633 w 5984876"/>
                <a:gd name="connsiteY12792" fmla="*/ 1008056 h 2922588"/>
                <a:gd name="connsiteX12793" fmla="*/ 770752 w 5984876"/>
                <a:gd name="connsiteY12793" fmla="*/ 1012978 h 2922588"/>
                <a:gd name="connsiteX12794" fmla="*/ 763584 w 5984876"/>
                <a:gd name="connsiteY12794" fmla="*/ 1030281 h 2922588"/>
                <a:gd name="connsiteX12795" fmla="*/ 751768 w 5984876"/>
                <a:gd name="connsiteY12795" fmla="*/ 1035175 h 2922588"/>
                <a:gd name="connsiteX12796" fmla="*/ 744302 w 5984876"/>
                <a:gd name="connsiteY12796" fmla="*/ 1053630 h 2922588"/>
                <a:gd name="connsiteX12797" fmla="*/ 733204 w 5984876"/>
                <a:gd name="connsiteY12797" fmla="*/ 1058336 h 2922588"/>
                <a:gd name="connsiteX12798" fmla="*/ 727072 w 5984876"/>
                <a:gd name="connsiteY12798" fmla="*/ 1073144 h 2922588"/>
                <a:gd name="connsiteX12799" fmla="*/ 715642 w 5984876"/>
                <a:gd name="connsiteY12799" fmla="*/ 1077879 h 2922588"/>
                <a:gd name="connsiteX12800" fmla="*/ 708021 w 5984876"/>
                <a:gd name="connsiteY12800" fmla="*/ 1096724 h 2922588"/>
                <a:gd name="connsiteX12801" fmla="*/ 694268 w 5984876"/>
                <a:gd name="connsiteY12801" fmla="*/ 1102560 h 2922588"/>
                <a:gd name="connsiteX12802" fmla="*/ 687383 w 5984876"/>
                <a:gd name="connsiteY12802" fmla="*/ 1119181 h 2922588"/>
                <a:gd name="connsiteX12803" fmla="*/ 679107 w 5984876"/>
                <a:gd name="connsiteY12803" fmla="*/ 1122609 h 2922588"/>
                <a:gd name="connsiteX12804" fmla="*/ 671509 w 5984876"/>
                <a:gd name="connsiteY12804" fmla="*/ 1142296 h 2922588"/>
                <a:gd name="connsiteX12805" fmla="*/ 662884 w 5984876"/>
                <a:gd name="connsiteY12805" fmla="*/ 1146130 h 2922588"/>
                <a:gd name="connsiteX12806" fmla="*/ 655170 w 5984876"/>
                <a:gd name="connsiteY12806" fmla="*/ 1164755 h 2922588"/>
                <a:gd name="connsiteX12807" fmla="*/ 640575 w 5984876"/>
                <a:gd name="connsiteY12807" fmla="*/ 1170800 h 2922588"/>
                <a:gd name="connsiteX12808" fmla="*/ 634996 w 5984876"/>
                <a:gd name="connsiteY12808" fmla="*/ 1184269 h 2922588"/>
                <a:gd name="connsiteX12809" fmla="*/ 627739 w 5984876"/>
                <a:gd name="connsiteY12809" fmla="*/ 1187275 h 2922588"/>
                <a:gd name="connsiteX12810" fmla="*/ 619121 w 5984876"/>
                <a:gd name="connsiteY12810" fmla="*/ 1208081 h 2922588"/>
                <a:gd name="connsiteX12811" fmla="*/ 611915 w 5984876"/>
                <a:gd name="connsiteY12811" fmla="*/ 1211066 h 2922588"/>
                <a:gd name="connsiteX12812" fmla="*/ 603246 w 5984876"/>
                <a:gd name="connsiteY12812" fmla="*/ 1233017 h 2922588"/>
                <a:gd name="connsiteX12813" fmla="*/ 596128 w 5984876"/>
                <a:gd name="connsiteY12813" fmla="*/ 1236110 h 2922588"/>
                <a:gd name="connsiteX12814" fmla="*/ 587138 w 5984876"/>
                <a:gd name="connsiteY12814" fmla="*/ 1257294 h 2922588"/>
                <a:gd name="connsiteX12815" fmla="*/ 577386 w 5984876"/>
                <a:gd name="connsiteY12815" fmla="*/ 1261238 h 2922588"/>
                <a:gd name="connsiteX12816" fmla="*/ 569444 w 5984876"/>
                <a:gd name="connsiteY12816" fmla="*/ 1279519 h 2922588"/>
                <a:gd name="connsiteX12817" fmla="*/ 562386 w 5984876"/>
                <a:gd name="connsiteY12817" fmla="*/ 1282306 h 2922588"/>
                <a:gd name="connsiteX12818" fmla="*/ 553569 w 5984876"/>
                <a:gd name="connsiteY12818" fmla="*/ 1303098 h 2922588"/>
                <a:gd name="connsiteX12819" fmla="*/ 546188 w 5984876"/>
                <a:gd name="connsiteY12819" fmla="*/ 1306084 h 2922588"/>
                <a:gd name="connsiteX12820" fmla="*/ 537926 w 5984876"/>
                <a:gd name="connsiteY12820" fmla="*/ 1325556 h 2922588"/>
                <a:gd name="connsiteX12821" fmla="*/ 529533 w 5984876"/>
                <a:gd name="connsiteY12821" fmla="*/ 1328950 h 2922588"/>
                <a:gd name="connsiteX12822" fmla="*/ 520696 w 5984876"/>
                <a:gd name="connsiteY12822" fmla="*/ 1351846 h 2922588"/>
                <a:gd name="connsiteX12823" fmla="*/ 512875 w 5984876"/>
                <a:gd name="connsiteY12823" fmla="*/ 1355322 h 2922588"/>
                <a:gd name="connsiteX12824" fmla="*/ 504821 w 5984876"/>
                <a:gd name="connsiteY12824" fmla="*/ 1374768 h 2922588"/>
                <a:gd name="connsiteX12825" fmla="*/ 496720 w 5984876"/>
                <a:gd name="connsiteY12825" fmla="*/ 1378123 h 2922588"/>
                <a:gd name="connsiteX12826" fmla="*/ 488713 w 5984876"/>
                <a:gd name="connsiteY12826" fmla="*/ 1396993 h 2922588"/>
                <a:gd name="connsiteX12827" fmla="*/ 483427 w 5984876"/>
                <a:gd name="connsiteY12827" fmla="*/ 1399130 h 2922588"/>
                <a:gd name="connsiteX12828" fmla="*/ 484189 w 5984876"/>
                <a:gd name="connsiteY12828" fmla="*/ 1400969 h 2922588"/>
                <a:gd name="connsiteX12829" fmla="*/ 474658 w 5984876"/>
                <a:gd name="connsiteY12829" fmla="*/ 1423981 h 2922588"/>
                <a:gd name="connsiteX12830" fmla="*/ 466607 w 5984876"/>
                <a:gd name="connsiteY12830" fmla="*/ 1427316 h 2922588"/>
                <a:gd name="connsiteX12831" fmla="*/ 458783 w 5984876"/>
                <a:gd name="connsiteY12831" fmla="*/ 1446206 h 2922588"/>
                <a:gd name="connsiteX12832" fmla="*/ 454672 w 5984876"/>
                <a:gd name="connsiteY12832" fmla="*/ 1447909 h 2922588"/>
                <a:gd name="connsiteX12833" fmla="*/ 455614 w 5984876"/>
                <a:gd name="connsiteY12833" fmla="*/ 1450182 h 2922588"/>
                <a:gd name="connsiteX12834" fmla="*/ 446082 w 5984876"/>
                <a:gd name="connsiteY12834" fmla="*/ 1473194 h 2922588"/>
                <a:gd name="connsiteX12835" fmla="*/ 437704 w 5984876"/>
                <a:gd name="connsiteY12835" fmla="*/ 1476665 h 2922588"/>
                <a:gd name="connsiteX12836" fmla="*/ 428621 w 5984876"/>
                <a:gd name="connsiteY12836" fmla="*/ 1498594 h 2922588"/>
                <a:gd name="connsiteX12837" fmla="*/ 425196 w 5984876"/>
                <a:gd name="connsiteY12837" fmla="*/ 1500012 h 2922588"/>
                <a:gd name="connsiteX12838" fmla="*/ 415920 w 5984876"/>
                <a:gd name="connsiteY12838" fmla="*/ 1522406 h 2922588"/>
                <a:gd name="connsiteX12839" fmla="*/ 412372 w 5984876"/>
                <a:gd name="connsiteY12839" fmla="*/ 1523876 h 2922588"/>
                <a:gd name="connsiteX12840" fmla="*/ 412752 w 5984876"/>
                <a:gd name="connsiteY12840" fmla="*/ 1524794 h 2922588"/>
                <a:gd name="connsiteX12841" fmla="*/ 403220 w 5984876"/>
                <a:gd name="connsiteY12841" fmla="*/ 1547806 h 2922588"/>
                <a:gd name="connsiteX12842" fmla="*/ 396680 w 5984876"/>
                <a:gd name="connsiteY12842" fmla="*/ 1550515 h 2922588"/>
                <a:gd name="connsiteX12843" fmla="*/ 396877 w 5984876"/>
                <a:gd name="connsiteY12843" fmla="*/ 1550988 h 2922588"/>
                <a:gd name="connsiteX12844" fmla="*/ 387112 w 5984876"/>
                <a:gd name="connsiteY12844" fmla="*/ 1574561 h 2922588"/>
                <a:gd name="connsiteX12845" fmla="*/ 382192 w 5984876"/>
                <a:gd name="connsiteY12845" fmla="*/ 1576599 h 2922588"/>
                <a:gd name="connsiteX12846" fmla="*/ 373057 w 5984876"/>
                <a:gd name="connsiteY12846" fmla="*/ 1599730 h 2922588"/>
                <a:gd name="connsiteX12847" fmla="*/ 369445 w 5984876"/>
                <a:gd name="connsiteY12847" fmla="*/ 1601299 h 2922588"/>
                <a:gd name="connsiteX12848" fmla="*/ 360358 w 5984876"/>
                <a:gd name="connsiteY12848" fmla="*/ 1623773 h 2922588"/>
                <a:gd name="connsiteX12849" fmla="*/ 356740 w 5984876"/>
                <a:gd name="connsiteY12849" fmla="*/ 1625308 h 2922588"/>
                <a:gd name="connsiteX12850" fmla="*/ 357189 w 5984876"/>
                <a:gd name="connsiteY12850" fmla="*/ 1626394 h 2922588"/>
                <a:gd name="connsiteX12851" fmla="*/ 347658 w 5984876"/>
                <a:gd name="connsiteY12851" fmla="*/ 1649406 h 2922588"/>
                <a:gd name="connsiteX12852" fmla="*/ 346492 w 5984876"/>
                <a:gd name="connsiteY12852" fmla="*/ 1649889 h 2922588"/>
                <a:gd name="connsiteX12853" fmla="*/ 347664 w 5984876"/>
                <a:gd name="connsiteY12853" fmla="*/ 1652588 h 2922588"/>
                <a:gd name="connsiteX12854" fmla="*/ 337435 w 5984876"/>
                <a:gd name="connsiteY12854" fmla="*/ 1676161 h 2922588"/>
                <a:gd name="connsiteX12855" fmla="*/ 333015 w 5984876"/>
                <a:gd name="connsiteY12855" fmla="*/ 1677909 h 2922588"/>
                <a:gd name="connsiteX12856" fmla="*/ 333377 w 5984876"/>
                <a:gd name="connsiteY12856" fmla="*/ 1678781 h 2922588"/>
                <a:gd name="connsiteX12857" fmla="*/ 323845 w 5984876"/>
                <a:gd name="connsiteY12857" fmla="*/ 1701793 h 2922588"/>
                <a:gd name="connsiteX12858" fmla="*/ 320029 w 5984876"/>
                <a:gd name="connsiteY12858" fmla="*/ 1703373 h 2922588"/>
                <a:gd name="connsiteX12859" fmla="*/ 320677 w 5984876"/>
                <a:gd name="connsiteY12859" fmla="*/ 1704975 h 2922588"/>
                <a:gd name="connsiteX12860" fmla="*/ 311145 w 5984876"/>
                <a:gd name="connsiteY12860" fmla="*/ 1728548 h 2922588"/>
                <a:gd name="connsiteX12861" fmla="*/ 307527 w 5984876"/>
                <a:gd name="connsiteY12861" fmla="*/ 1730083 h 2922588"/>
                <a:gd name="connsiteX12862" fmla="*/ 307977 w 5984876"/>
                <a:gd name="connsiteY12862" fmla="*/ 1731169 h 2922588"/>
                <a:gd name="connsiteX12863" fmla="*/ 298445 w 5984876"/>
                <a:gd name="connsiteY12863" fmla="*/ 1754181 h 2922588"/>
                <a:gd name="connsiteX12864" fmla="*/ 296831 w 5984876"/>
                <a:gd name="connsiteY12864" fmla="*/ 1754849 h 2922588"/>
                <a:gd name="connsiteX12865" fmla="*/ 298453 w 5984876"/>
                <a:gd name="connsiteY12865" fmla="*/ 1758950 h 2922588"/>
                <a:gd name="connsiteX12866" fmla="*/ 288688 w 5984876"/>
                <a:gd name="connsiteY12866" fmla="*/ 1783646 h 2922588"/>
                <a:gd name="connsiteX12867" fmla="*/ 285103 w 5984876"/>
                <a:gd name="connsiteY12867" fmla="*/ 1785201 h 2922588"/>
                <a:gd name="connsiteX12868" fmla="*/ 285753 w 5984876"/>
                <a:gd name="connsiteY12868" fmla="*/ 1786732 h 2922588"/>
                <a:gd name="connsiteX12869" fmla="*/ 275988 w 5984876"/>
                <a:gd name="connsiteY12869" fmla="*/ 1809744 h 2922588"/>
                <a:gd name="connsiteX12870" fmla="*/ 273723 w 5984876"/>
                <a:gd name="connsiteY12870" fmla="*/ 1810660 h 2922588"/>
                <a:gd name="connsiteX12871" fmla="*/ 274640 w 5984876"/>
                <a:gd name="connsiteY12871" fmla="*/ 1812926 h 2922588"/>
                <a:gd name="connsiteX12872" fmla="*/ 265108 w 5984876"/>
                <a:gd name="connsiteY12872" fmla="*/ 1836499 h 2922588"/>
                <a:gd name="connsiteX12873" fmla="*/ 264153 w 5984876"/>
                <a:gd name="connsiteY12873" fmla="*/ 1836904 h 2922588"/>
                <a:gd name="connsiteX12874" fmla="*/ 265115 w 5984876"/>
                <a:gd name="connsiteY12874" fmla="*/ 1839119 h 2922588"/>
                <a:gd name="connsiteX12875" fmla="*/ 255119 w 5984876"/>
                <a:gd name="connsiteY12875" fmla="*/ 1862131 h 2922588"/>
                <a:gd name="connsiteX12876" fmla="*/ 251175 w 5984876"/>
                <a:gd name="connsiteY12876" fmla="*/ 1863688 h 2922588"/>
                <a:gd name="connsiteX12877" fmla="*/ 252414 w 5984876"/>
                <a:gd name="connsiteY12877" fmla="*/ 1866900 h 2922588"/>
                <a:gd name="connsiteX12878" fmla="*/ 242883 w 5984876"/>
                <a:gd name="connsiteY12878" fmla="*/ 1891596 h 2922588"/>
                <a:gd name="connsiteX12879" fmla="*/ 241786 w 5984876"/>
                <a:gd name="connsiteY12879" fmla="*/ 1892083 h 2922588"/>
                <a:gd name="connsiteX12880" fmla="*/ 242890 w 5984876"/>
                <a:gd name="connsiteY12880" fmla="*/ 1894682 h 2922588"/>
                <a:gd name="connsiteX12881" fmla="*/ 233125 w 5984876"/>
                <a:gd name="connsiteY12881" fmla="*/ 1917694 h 2922588"/>
                <a:gd name="connsiteX12882" fmla="*/ 230860 w 5984876"/>
                <a:gd name="connsiteY12882" fmla="*/ 1918610 h 2922588"/>
                <a:gd name="connsiteX12883" fmla="*/ 231777 w 5984876"/>
                <a:gd name="connsiteY12883" fmla="*/ 1920875 h 2922588"/>
                <a:gd name="connsiteX12884" fmla="*/ 222245 w 5984876"/>
                <a:gd name="connsiteY12884" fmla="*/ 1944449 h 2922588"/>
                <a:gd name="connsiteX12885" fmla="*/ 220209 w 5984876"/>
                <a:gd name="connsiteY12885" fmla="*/ 1945313 h 2922588"/>
                <a:gd name="connsiteX12886" fmla="*/ 222251 w 5984876"/>
                <a:gd name="connsiteY12886" fmla="*/ 1950244 h 2922588"/>
                <a:gd name="connsiteX12887" fmla="*/ 212719 w 5984876"/>
                <a:gd name="connsiteY12887" fmla="*/ 1973256 h 2922588"/>
                <a:gd name="connsiteX12888" fmla="*/ 211320 w 5984876"/>
                <a:gd name="connsiteY12888" fmla="*/ 1973836 h 2922588"/>
                <a:gd name="connsiteX12889" fmla="*/ 212726 w 5984876"/>
                <a:gd name="connsiteY12889" fmla="*/ 1977231 h 2922588"/>
                <a:gd name="connsiteX12890" fmla="*/ 203195 w 5984876"/>
                <a:gd name="connsiteY12890" fmla="*/ 2000243 h 2922588"/>
                <a:gd name="connsiteX12891" fmla="*/ 201234 w 5984876"/>
                <a:gd name="connsiteY12891" fmla="*/ 2001055 h 2922588"/>
                <a:gd name="connsiteX12892" fmla="*/ 203202 w 5984876"/>
                <a:gd name="connsiteY12892" fmla="*/ 2005806 h 2922588"/>
                <a:gd name="connsiteX12893" fmla="*/ 194437 w 5984876"/>
                <a:gd name="connsiteY12893" fmla="*/ 2026965 h 2922588"/>
                <a:gd name="connsiteX12894" fmla="*/ 196852 w 5984876"/>
                <a:gd name="connsiteY12894" fmla="*/ 2032794 h 2922588"/>
                <a:gd name="connsiteX12895" fmla="*/ 187319 w 5984876"/>
                <a:gd name="connsiteY12895" fmla="*/ 2055806 h 2922588"/>
                <a:gd name="connsiteX12896" fmla="*/ 185318 w 5984876"/>
                <a:gd name="connsiteY12896" fmla="*/ 2056635 h 2922588"/>
                <a:gd name="connsiteX12897" fmla="*/ 187327 w 5984876"/>
                <a:gd name="connsiteY12897" fmla="*/ 2061369 h 2922588"/>
                <a:gd name="connsiteX12898" fmla="*/ 177612 w 5984876"/>
                <a:gd name="connsiteY12898" fmla="*/ 2084264 h 2922588"/>
                <a:gd name="connsiteX12899" fmla="*/ 179389 w 5984876"/>
                <a:gd name="connsiteY12899" fmla="*/ 2088356 h 2922588"/>
                <a:gd name="connsiteX12900" fmla="*/ 169392 w 5984876"/>
                <a:gd name="connsiteY12900" fmla="*/ 2111368 h 2922588"/>
                <a:gd name="connsiteX12901" fmla="*/ 167818 w 5984876"/>
                <a:gd name="connsiteY12901" fmla="*/ 2111990 h 2922588"/>
                <a:gd name="connsiteX12902" fmla="*/ 169865 w 5984876"/>
                <a:gd name="connsiteY12902" fmla="*/ 2116931 h 2922588"/>
                <a:gd name="connsiteX12903" fmla="*/ 160442 w 5984876"/>
                <a:gd name="connsiteY12903" fmla="*/ 2139678 h 2922588"/>
                <a:gd name="connsiteX12904" fmla="*/ 163515 w 5984876"/>
                <a:gd name="connsiteY12904" fmla="*/ 2147094 h 2922588"/>
                <a:gd name="connsiteX12905" fmla="*/ 153983 w 5984876"/>
                <a:gd name="connsiteY12905" fmla="*/ 2170106 h 2922588"/>
                <a:gd name="connsiteX12906" fmla="*/ 153144 w 5984876"/>
                <a:gd name="connsiteY12906" fmla="*/ 2170453 h 2922588"/>
                <a:gd name="connsiteX12907" fmla="*/ 153990 w 5984876"/>
                <a:gd name="connsiteY12907" fmla="*/ 2172494 h 2922588"/>
                <a:gd name="connsiteX12908" fmla="*/ 144568 w 5984876"/>
                <a:gd name="connsiteY12908" fmla="*/ 2195240 h 2922588"/>
                <a:gd name="connsiteX12909" fmla="*/ 147639 w 5984876"/>
                <a:gd name="connsiteY12909" fmla="*/ 2202656 h 2922588"/>
                <a:gd name="connsiteX12910" fmla="*/ 138382 w 5984876"/>
                <a:gd name="connsiteY12910" fmla="*/ 2225006 h 2922588"/>
                <a:gd name="connsiteX12911" fmla="*/ 141289 w 5984876"/>
                <a:gd name="connsiteY12911" fmla="*/ 2232025 h 2922588"/>
                <a:gd name="connsiteX12912" fmla="*/ 131997 w 5984876"/>
                <a:gd name="connsiteY12912" fmla="*/ 2254459 h 2922588"/>
                <a:gd name="connsiteX12913" fmla="*/ 134939 w 5984876"/>
                <a:gd name="connsiteY12913" fmla="*/ 2261394 h 2922588"/>
                <a:gd name="connsiteX12914" fmla="*/ 125175 w 5984876"/>
                <a:gd name="connsiteY12914" fmla="*/ 2284406 h 2922588"/>
                <a:gd name="connsiteX12915" fmla="*/ 124536 w 5984876"/>
                <a:gd name="connsiteY12915" fmla="*/ 2284665 h 2922588"/>
                <a:gd name="connsiteX12916" fmla="*/ 127002 w 5984876"/>
                <a:gd name="connsiteY12916" fmla="*/ 2290763 h 2922588"/>
                <a:gd name="connsiteX12917" fmla="*/ 118238 w 5984876"/>
                <a:gd name="connsiteY12917" fmla="*/ 2312435 h 2922588"/>
                <a:gd name="connsiteX12918" fmla="*/ 120651 w 5984876"/>
                <a:gd name="connsiteY12918" fmla="*/ 2318545 h 2922588"/>
                <a:gd name="connsiteX12919" fmla="*/ 111775 w 5984876"/>
                <a:gd name="connsiteY12919" fmla="*/ 2341020 h 2922588"/>
                <a:gd name="connsiteX12920" fmla="*/ 114301 w 5984876"/>
                <a:gd name="connsiteY12920" fmla="*/ 2347119 h 2922588"/>
                <a:gd name="connsiteX12921" fmla="*/ 106796 w 5984876"/>
                <a:gd name="connsiteY12921" fmla="*/ 2365239 h 2922588"/>
                <a:gd name="connsiteX12922" fmla="*/ 111127 w 5984876"/>
                <a:gd name="connsiteY12922" fmla="*/ 2375694 h 2922588"/>
                <a:gd name="connsiteX12923" fmla="*/ 101705 w 5984876"/>
                <a:gd name="connsiteY12923" fmla="*/ 2398441 h 2922588"/>
                <a:gd name="connsiteX12924" fmla="*/ 104776 w 5984876"/>
                <a:gd name="connsiteY12924" fmla="*/ 2405857 h 2922588"/>
                <a:gd name="connsiteX12925" fmla="*/ 97271 w 5984876"/>
                <a:gd name="connsiteY12925" fmla="*/ 2423977 h 2922588"/>
                <a:gd name="connsiteX12926" fmla="*/ 101601 w 5984876"/>
                <a:gd name="connsiteY12926" fmla="*/ 2434432 h 2922588"/>
                <a:gd name="connsiteX12927" fmla="*/ 92069 w 5984876"/>
                <a:gd name="connsiteY12927" fmla="*/ 2457444 h 2922588"/>
                <a:gd name="connsiteX12928" fmla="*/ 91838 w 5984876"/>
                <a:gd name="connsiteY12928" fmla="*/ 2457540 h 2922588"/>
                <a:gd name="connsiteX12929" fmla="*/ 95251 w 5984876"/>
                <a:gd name="connsiteY12929" fmla="*/ 2466182 h 2922588"/>
                <a:gd name="connsiteX12930" fmla="*/ 87862 w 5984876"/>
                <a:gd name="connsiteY12930" fmla="*/ 2484892 h 2922588"/>
                <a:gd name="connsiteX12931" fmla="*/ 92076 w 5984876"/>
                <a:gd name="connsiteY12931" fmla="*/ 2495550 h 2922588"/>
                <a:gd name="connsiteX12932" fmla="*/ 84209 w 5984876"/>
                <a:gd name="connsiteY12932" fmla="*/ 2515447 h 2922588"/>
                <a:gd name="connsiteX12933" fmla="*/ 88901 w 5984876"/>
                <a:gd name="connsiteY12933" fmla="*/ 2526506 h 2922588"/>
                <a:gd name="connsiteX12934" fmla="*/ 81030 w 5984876"/>
                <a:gd name="connsiteY12934" fmla="*/ 2545055 h 2922588"/>
                <a:gd name="connsiteX12935" fmla="*/ 85725 w 5984876"/>
                <a:gd name="connsiteY12935" fmla="*/ 2555875 h 2922588"/>
                <a:gd name="connsiteX12936" fmla="*/ 77708 w 5984876"/>
                <a:gd name="connsiteY12936" fmla="*/ 2574351 h 2922588"/>
                <a:gd name="connsiteX12937" fmla="*/ 82550 w 5984876"/>
                <a:gd name="connsiteY12937" fmla="*/ 2585244 h 2922588"/>
                <a:gd name="connsiteX12938" fmla="*/ 74378 w 5984876"/>
                <a:gd name="connsiteY12938" fmla="*/ 2603628 h 2922588"/>
                <a:gd name="connsiteX12939" fmla="*/ 79376 w 5984876"/>
                <a:gd name="connsiteY12939" fmla="*/ 2615406 h 2922588"/>
                <a:gd name="connsiteX12940" fmla="*/ 70977 w 5984876"/>
                <a:gd name="connsiteY12940" fmla="*/ 2635201 h 2922588"/>
                <a:gd name="connsiteX12941" fmla="*/ 74613 w 5984876"/>
                <a:gd name="connsiteY12941" fmla="*/ 2643981 h 2922588"/>
                <a:gd name="connsiteX12942" fmla="*/ 66121 w 5984876"/>
                <a:gd name="connsiteY12942" fmla="*/ 2664482 h 2922588"/>
                <a:gd name="connsiteX12943" fmla="*/ 71438 w 5984876"/>
                <a:gd name="connsiteY12943" fmla="*/ 2677319 h 2922588"/>
                <a:gd name="connsiteX12944" fmla="*/ 63822 w 5984876"/>
                <a:gd name="connsiteY12944" fmla="*/ 2695705 h 2922588"/>
                <a:gd name="connsiteX12945" fmla="*/ 68263 w 5984876"/>
                <a:gd name="connsiteY12945" fmla="*/ 2706688 h 2922588"/>
                <a:gd name="connsiteX12946" fmla="*/ 62254 w 5984876"/>
                <a:gd name="connsiteY12946" fmla="*/ 2721549 h 2922588"/>
                <a:gd name="connsiteX12947" fmla="*/ 68263 w 5984876"/>
                <a:gd name="connsiteY12947" fmla="*/ 2736056 h 2922588"/>
                <a:gd name="connsiteX12948" fmla="*/ 60435 w 5984876"/>
                <a:gd name="connsiteY12948" fmla="*/ 2754955 h 2922588"/>
                <a:gd name="connsiteX12949" fmla="*/ 65088 w 5984876"/>
                <a:gd name="connsiteY12949" fmla="*/ 2767012 h 2922588"/>
                <a:gd name="connsiteX12950" fmla="*/ 58903 w 5984876"/>
                <a:gd name="connsiteY12950" fmla="*/ 2783036 h 2922588"/>
                <a:gd name="connsiteX12951" fmla="*/ 65088 w 5984876"/>
                <a:gd name="connsiteY12951" fmla="*/ 2797969 h 2922588"/>
                <a:gd name="connsiteX12952" fmla="*/ 58842 w 5984876"/>
                <a:gd name="connsiteY12952" fmla="*/ 2813050 h 2922588"/>
                <a:gd name="connsiteX12953" fmla="*/ 65088 w 5984876"/>
                <a:gd name="connsiteY12953" fmla="*/ 2828131 h 2922588"/>
                <a:gd name="connsiteX12954" fmla="*/ 58512 w 5984876"/>
                <a:gd name="connsiteY12954" fmla="*/ 2844006 h 2922588"/>
                <a:gd name="connsiteX12955" fmla="*/ 65088 w 5984876"/>
                <a:gd name="connsiteY12955" fmla="*/ 2859881 h 2922588"/>
                <a:gd name="connsiteX12956" fmla="*/ 58841 w 5984876"/>
                <a:gd name="connsiteY12956" fmla="*/ 2874963 h 2922588"/>
                <a:gd name="connsiteX12957" fmla="*/ 65088 w 5984876"/>
                <a:gd name="connsiteY12957" fmla="*/ 2890044 h 2922588"/>
                <a:gd name="connsiteX12958" fmla="*/ 32544 w 5984876"/>
                <a:gd name="connsiteY12958" fmla="*/ 2922588 h 2922588"/>
                <a:gd name="connsiteX12959" fmla="*/ 0 w 5984876"/>
                <a:gd name="connsiteY12959" fmla="*/ 2890044 h 2922588"/>
                <a:gd name="connsiteX12960" fmla="*/ 6247 w 5984876"/>
                <a:gd name="connsiteY12960" fmla="*/ 2874963 h 2922588"/>
                <a:gd name="connsiteX12961" fmla="*/ 0 w 5984876"/>
                <a:gd name="connsiteY12961" fmla="*/ 2859881 h 2922588"/>
                <a:gd name="connsiteX12962" fmla="*/ 6576 w 5984876"/>
                <a:gd name="connsiteY12962" fmla="*/ 2844006 h 2922588"/>
                <a:gd name="connsiteX12963" fmla="*/ 0 w 5984876"/>
                <a:gd name="connsiteY12963" fmla="*/ 2828131 h 2922588"/>
                <a:gd name="connsiteX12964" fmla="*/ 6247 w 5984876"/>
                <a:gd name="connsiteY12964" fmla="*/ 2813050 h 2922588"/>
                <a:gd name="connsiteX12965" fmla="*/ 0 w 5984876"/>
                <a:gd name="connsiteY12965" fmla="*/ 2797969 h 2922588"/>
                <a:gd name="connsiteX12966" fmla="*/ 6185 w 5984876"/>
                <a:gd name="connsiteY12966" fmla="*/ 2783036 h 2922588"/>
                <a:gd name="connsiteX12967" fmla="*/ 0 w 5984876"/>
                <a:gd name="connsiteY12967" fmla="*/ 2767012 h 2922588"/>
                <a:gd name="connsiteX12968" fmla="*/ 7716 w 5984876"/>
                <a:gd name="connsiteY12968" fmla="*/ 2747020 h 2922588"/>
                <a:gd name="connsiteX12969" fmla="*/ 3175 w 5984876"/>
                <a:gd name="connsiteY12969" fmla="*/ 2736056 h 2922588"/>
                <a:gd name="connsiteX12970" fmla="*/ 9184 w 5984876"/>
                <a:gd name="connsiteY12970" fmla="*/ 2721549 h 2922588"/>
                <a:gd name="connsiteX12971" fmla="*/ 3175 w 5984876"/>
                <a:gd name="connsiteY12971" fmla="*/ 2706688 h 2922588"/>
                <a:gd name="connsiteX12972" fmla="*/ 10752 w 5984876"/>
                <a:gd name="connsiteY12972" fmla="*/ 2687947 h 2922588"/>
                <a:gd name="connsiteX12973" fmla="*/ 6350 w 5984876"/>
                <a:gd name="connsiteY12973" fmla="*/ 2677319 h 2922588"/>
                <a:gd name="connsiteX12974" fmla="*/ 14842 w 5984876"/>
                <a:gd name="connsiteY12974" fmla="*/ 2656817 h 2922588"/>
                <a:gd name="connsiteX12975" fmla="*/ 9525 w 5984876"/>
                <a:gd name="connsiteY12975" fmla="*/ 2643981 h 2922588"/>
                <a:gd name="connsiteX12976" fmla="*/ 17083 w 5984876"/>
                <a:gd name="connsiteY12976" fmla="*/ 2625734 h 2922588"/>
                <a:gd name="connsiteX12977" fmla="*/ 12700 w 5984876"/>
                <a:gd name="connsiteY12977" fmla="*/ 2615406 h 2922588"/>
                <a:gd name="connsiteX12978" fmla="*/ 19248 w 5984876"/>
                <a:gd name="connsiteY12978" fmla="*/ 2599974 h 2922588"/>
                <a:gd name="connsiteX12979" fmla="*/ 12700 w 5984876"/>
                <a:gd name="connsiteY12979" fmla="*/ 2585244 h 2922588"/>
                <a:gd name="connsiteX12980" fmla="*/ 20755 w 5984876"/>
                <a:gd name="connsiteY12980" fmla="*/ 2567122 h 2922588"/>
                <a:gd name="connsiteX12981" fmla="*/ 15875 w 5984876"/>
                <a:gd name="connsiteY12981" fmla="*/ 2555875 h 2922588"/>
                <a:gd name="connsiteX12982" fmla="*/ 25386 w 5984876"/>
                <a:gd name="connsiteY12982" fmla="*/ 2533956 h 2922588"/>
                <a:gd name="connsiteX12983" fmla="*/ 22225 w 5984876"/>
                <a:gd name="connsiteY12983" fmla="*/ 2526506 h 2922588"/>
                <a:gd name="connsiteX12984" fmla="*/ 30205 w 5984876"/>
                <a:gd name="connsiteY12984" fmla="*/ 2507701 h 2922588"/>
                <a:gd name="connsiteX12985" fmla="*/ 25400 w 5984876"/>
                <a:gd name="connsiteY12985" fmla="*/ 2495550 h 2922588"/>
                <a:gd name="connsiteX12986" fmla="*/ 33586 w 5984876"/>
                <a:gd name="connsiteY12986" fmla="*/ 2474848 h 2922588"/>
                <a:gd name="connsiteX12987" fmla="*/ 30163 w 5984876"/>
                <a:gd name="connsiteY12987" fmla="*/ 2466182 h 2922588"/>
                <a:gd name="connsiteX12988" fmla="*/ 39681 w 5984876"/>
                <a:gd name="connsiteY12988" fmla="*/ 2442081 h 2922588"/>
                <a:gd name="connsiteX12989" fmla="*/ 36513 w 5984876"/>
                <a:gd name="connsiteY12989" fmla="*/ 2434432 h 2922588"/>
                <a:gd name="connsiteX12990" fmla="*/ 44019 w 5984876"/>
                <a:gd name="connsiteY12990" fmla="*/ 2416312 h 2922588"/>
                <a:gd name="connsiteX12991" fmla="*/ 39688 w 5984876"/>
                <a:gd name="connsiteY12991" fmla="*/ 2405857 h 2922588"/>
                <a:gd name="connsiteX12992" fmla="*/ 49110 w 5984876"/>
                <a:gd name="connsiteY12992" fmla="*/ 2383110 h 2922588"/>
                <a:gd name="connsiteX12993" fmla="*/ 46038 w 5984876"/>
                <a:gd name="connsiteY12993" fmla="*/ 2375694 h 2922588"/>
                <a:gd name="connsiteX12994" fmla="*/ 53544 w 5984876"/>
                <a:gd name="connsiteY12994" fmla="*/ 2357574 h 2922588"/>
                <a:gd name="connsiteX12995" fmla="*/ 49213 w 5984876"/>
                <a:gd name="connsiteY12995" fmla="*/ 2347119 h 2922588"/>
                <a:gd name="connsiteX12996" fmla="*/ 58240 w 5984876"/>
                <a:gd name="connsiteY12996" fmla="*/ 2325324 h 2922588"/>
                <a:gd name="connsiteX12997" fmla="*/ 55563 w 5984876"/>
                <a:gd name="connsiteY12997" fmla="*/ 2318545 h 2922588"/>
                <a:gd name="connsiteX12998" fmla="*/ 64252 w 5984876"/>
                <a:gd name="connsiteY12998" fmla="*/ 2296545 h 2922588"/>
                <a:gd name="connsiteX12999" fmla="*/ 61913 w 5984876"/>
                <a:gd name="connsiteY12999" fmla="*/ 2290763 h 2922588"/>
                <a:gd name="connsiteX13000" fmla="*/ 71092 w 5984876"/>
                <a:gd name="connsiteY13000" fmla="*/ 2268061 h 2922588"/>
                <a:gd name="connsiteX13001" fmla="*/ 68263 w 5984876"/>
                <a:gd name="connsiteY13001" fmla="*/ 2261394 h 2922588"/>
                <a:gd name="connsiteX13002" fmla="*/ 77632 w 5984876"/>
                <a:gd name="connsiteY13002" fmla="*/ 2239313 h 2922588"/>
                <a:gd name="connsiteX13003" fmla="*/ 74613 w 5984876"/>
                <a:gd name="connsiteY13003" fmla="*/ 2232025 h 2922588"/>
                <a:gd name="connsiteX13004" fmla="*/ 84378 w 5984876"/>
                <a:gd name="connsiteY13004" fmla="*/ 2208451 h 2922588"/>
                <a:gd name="connsiteX13005" fmla="*/ 84868 w 5984876"/>
                <a:gd name="connsiteY13005" fmla="*/ 2208248 h 2922588"/>
                <a:gd name="connsiteX13006" fmla="*/ 82551 w 5984876"/>
                <a:gd name="connsiteY13006" fmla="*/ 2202656 h 2922588"/>
                <a:gd name="connsiteX13007" fmla="*/ 91973 w 5984876"/>
                <a:gd name="connsiteY13007" fmla="*/ 2179909 h 2922588"/>
                <a:gd name="connsiteX13008" fmla="*/ 88901 w 5984876"/>
                <a:gd name="connsiteY13008" fmla="*/ 2172494 h 2922588"/>
                <a:gd name="connsiteX13009" fmla="*/ 98433 w 5984876"/>
                <a:gd name="connsiteY13009" fmla="*/ 2149482 h 2922588"/>
                <a:gd name="connsiteX13010" fmla="*/ 99272 w 5984876"/>
                <a:gd name="connsiteY13010" fmla="*/ 2149134 h 2922588"/>
                <a:gd name="connsiteX13011" fmla="*/ 98427 w 5984876"/>
                <a:gd name="connsiteY13011" fmla="*/ 2147094 h 2922588"/>
                <a:gd name="connsiteX13012" fmla="*/ 107848 w 5984876"/>
                <a:gd name="connsiteY13012" fmla="*/ 2124347 h 2922588"/>
                <a:gd name="connsiteX13013" fmla="*/ 104776 w 5984876"/>
                <a:gd name="connsiteY13013" fmla="*/ 2116931 h 2922588"/>
                <a:gd name="connsiteX13014" fmla="*/ 113934 w 5984876"/>
                <a:gd name="connsiteY13014" fmla="*/ 2094821 h 2922588"/>
                <a:gd name="connsiteX13015" fmla="*/ 111126 w 5984876"/>
                <a:gd name="connsiteY13015" fmla="*/ 2088356 h 2922588"/>
                <a:gd name="connsiteX13016" fmla="*/ 121122 w 5984876"/>
                <a:gd name="connsiteY13016" fmla="*/ 2065344 h 2922588"/>
                <a:gd name="connsiteX13017" fmla="*/ 122162 w 5984876"/>
                <a:gd name="connsiteY13017" fmla="*/ 2064933 h 2922588"/>
                <a:gd name="connsiteX13018" fmla="*/ 120651 w 5984876"/>
                <a:gd name="connsiteY13018" fmla="*/ 2061369 h 2922588"/>
                <a:gd name="connsiteX13019" fmla="*/ 130415 w 5984876"/>
                <a:gd name="connsiteY13019" fmla="*/ 2038357 h 2922588"/>
                <a:gd name="connsiteX13020" fmla="*/ 133544 w 5984876"/>
                <a:gd name="connsiteY13020" fmla="*/ 2037091 h 2922588"/>
                <a:gd name="connsiteX13021" fmla="*/ 131764 w 5984876"/>
                <a:gd name="connsiteY13021" fmla="*/ 2032794 h 2922588"/>
                <a:gd name="connsiteX13022" fmla="*/ 140527 w 5984876"/>
                <a:gd name="connsiteY13022" fmla="*/ 2011634 h 2922588"/>
                <a:gd name="connsiteX13023" fmla="*/ 138113 w 5984876"/>
                <a:gd name="connsiteY13023" fmla="*/ 2005806 h 2922588"/>
                <a:gd name="connsiteX13024" fmla="*/ 147645 w 5984876"/>
                <a:gd name="connsiteY13024" fmla="*/ 1982794 h 2922588"/>
                <a:gd name="connsiteX13025" fmla="*/ 149606 w 5984876"/>
                <a:gd name="connsiteY13025" fmla="*/ 1981981 h 2922588"/>
                <a:gd name="connsiteX13026" fmla="*/ 147638 w 5984876"/>
                <a:gd name="connsiteY13026" fmla="*/ 1977231 h 2922588"/>
                <a:gd name="connsiteX13027" fmla="*/ 157170 w 5984876"/>
                <a:gd name="connsiteY13027" fmla="*/ 1954219 h 2922588"/>
                <a:gd name="connsiteX13028" fmla="*/ 158569 w 5984876"/>
                <a:gd name="connsiteY13028" fmla="*/ 1953639 h 2922588"/>
                <a:gd name="connsiteX13029" fmla="*/ 157163 w 5984876"/>
                <a:gd name="connsiteY13029" fmla="*/ 1950244 h 2922588"/>
                <a:gd name="connsiteX13030" fmla="*/ 166695 w 5984876"/>
                <a:gd name="connsiteY13030" fmla="*/ 1927232 h 2922588"/>
                <a:gd name="connsiteX13031" fmla="*/ 168891 w 5984876"/>
                <a:gd name="connsiteY13031" fmla="*/ 1926322 h 2922588"/>
                <a:gd name="connsiteX13032" fmla="*/ 166688 w 5984876"/>
                <a:gd name="connsiteY13032" fmla="*/ 1920875 h 2922588"/>
                <a:gd name="connsiteX13033" fmla="*/ 176220 w 5984876"/>
                <a:gd name="connsiteY13033" fmla="*/ 1897301 h 2922588"/>
                <a:gd name="connsiteX13034" fmla="*/ 177156 w 5984876"/>
                <a:gd name="connsiteY13034" fmla="*/ 1896904 h 2922588"/>
                <a:gd name="connsiteX13035" fmla="*/ 176213 w 5984876"/>
                <a:gd name="connsiteY13035" fmla="*/ 1894682 h 2922588"/>
                <a:gd name="connsiteX13036" fmla="*/ 185978 w 5984876"/>
                <a:gd name="connsiteY13036" fmla="*/ 1871670 h 2922588"/>
                <a:gd name="connsiteX13037" fmla="*/ 188737 w 5984876"/>
                <a:gd name="connsiteY13037" fmla="*/ 1870554 h 2922588"/>
                <a:gd name="connsiteX13038" fmla="*/ 187326 w 5984876"/>
                <a:gd name="connsiteY13038" fmla="*/ 1866900 h 2922588"/>
                <a:gd name="connsiteX13039" fmla="*/ 196858 w 5984876"/>
                <a:gd name="connsiteY13039" fmla="*/ 1842204 h 2922588"/>
                <a:gd name="connsiteX13040" fmla="*/ 197976 w 5984876"/>
                <a:gd name="connsiteY13040" fmla="*/ 1841707 h 2922588"/>
                <a:gd name="connsiteX13041" fmla="*/ 196851 w 5984876"/>
                <a:gd name="connsiteY13041" fmla="*/ 1839119 h 2922588"/>
                <a:gd name="connsiteX13042" fmla="*/ 206849 w 5984876"/>
                <a:gd name="connsiteY13042" fmla="*/ 1816107 h 2922588"/>
                <a:gd name="connsiteX13043" fmla="*/ 210288 w 5984876"/>
                <a:gd name="connsiteY13043" fmla="*/ 1814748 h 2922588"/>
                <a:gd name="connsiteX13044" fmla="*/ 209551 w 5984876"/>
                <a:gd name="connsiteY13044" fmla="*/ 1812926 h 2922588"/>
                <a:gd name="connsiteX13045" fmla="*/ 219084 w 5984876"/>
                <a:gd name="connsiteY13045" fmla="*/ 1789352 h 2922588"/>
                <a:gd name="connsiteX13046" fmla="*/ 220020 w 5984876"/>
                <a:gd name="connsiteY13046" fmla="*/ 1788955 h 2922588"/>
                <a:gd name="connsiteX13047" fmla="*/ 219076 w 5984876"/>
                <a:gd name="connsiteY13047" fmla="*/ 1786732 h 2922588"/>
                <a:gd name="connsiteX13048" fmla="*/ 228841 w 5984876"/>
                <a:gd name="connsiteY13048" fmla="*/ 1763720 h 2922588"/>
                <a:gd name="connsiteX13049" fmla="*/ 232998 w 5984876"/>
                <a:gd name="connsiteY13049" fmla="*/ 1762039 h 2922588"/>
                <a:gd name="connsiteX13050" fmla="*/ 231778 w 5984876"/>
                <a:gd name="connsiteY13050" fmla="*/ 1758950 h 2922588"/>
                <a:gd name="connsiteX13051" fmla="*/ 241542 w 5984876"/>
                <a:gd name="connsiteY13051" fmla="*/ 1734254 h 2922588"/>
                <a:gd name="connsiteX13052" fmla="*/ 243767 w 5984876"/>
                <a:gd name="connsiteY13052" fmla="*/ 1733288 h 2922588"/>
                <a:gd name="connsiteX13053" fmla="*/ 242889 w 5984876"/>
                <a:gd name="connsiteY13053" fmla="*/ 1731169 h 2922588"/>
                <a:gd name="connsiteX13054" fmla="*/ 252420 w 5984876"/>
                <a:gd name="connsiteY13054" fmla="*/ 1708157 h 2922588"/>
                <a:gd name="connsiteX13055" fmla="*/ 256236 w 5984876"/>
                <a:gd name="connsiteY13055" fmla="*/ 1706576 h 2922588"/>
                <a:gd name="connsiteX13056" fmla="*/ 255589 w 5984876"/>
                <a:gd name="connsiteY13056" fmla="*/ 1704975 h 2922588"/>
                <a:gd name="connsiteX13057" fmla="*/ 265120 w 5984876"/>
                <a:gd name="connsiteY13057" fmla="*/ 1681401 h 2922588"/>
                <a:gd name="connsiteX13058" fmla="*/ 268738 w 5984876"/>
                <a:gd name="connsiteY13058" fmla="*/ 1679866 h 2922588"/>
                <a:gd name="connsiteX13059" fmla="*/ 268288 w 5984876"/>
                <a:gd name="connsiteY13059" fmla="*/ 1678781 h 2922588"/>
                <a:gd name="connsiteX13060" fmla="*/ 277821 w 5984876"/>
                <a:gd name="connsiteY13060" fmla="*/ 1655769 h 2922588"/>
                <a:gd name="connsiteX13061" fmla="*/ 278985 w 5984876"/>
                <a:gd name="connsiteY13061" fmla="*/ 1655286 h 2922588"/>
                <a:gd name="connsiteX13062" fmla="*/ 277813 w 5984876"/>
                <a:gd name="connsiteY13062" fmla="*/ 1652588 h 2922588"/>
                <a:gd name="connsiteX13063" fmla="*/ 288043 w 5984876"/>
                <a:gd name="connsiteY13063" fmla="*/ 1629014 h 2922588"/>
                <a:gd name="connsiteX13064" fmla="*/ 292464 w 5984876"/>
                <a:gd name="connsiteY13064" fmla="*/ 1627266 h 2922588"/>
                <a:gd name="connsiteX13065" fmla="*/ 292102 w 5984876"/>
                <a:gd name="connsiteY13065" fmla="*/ 1626394 h 2922588"/>
                <a:gd name="connsiteX13066" fmla="*/ 301634 w 5984876"/>
                <a:gd name="connsiteY13066" fmla="*/ 1603382 h 2922588"/>
                <a:gd name="connsiteX13067" fmla="*/ 305449 w 5984876"/>
                <a:gd name="connsiteY13067" fmla="*/ 1601801 h 2922588"/>
                <a:gd name="connsiteX13068" fmla="*/ 304802 w 5984876"/>
                <a:gd name="connsiteY13068" fmla="*/ 1600200 h 2922588"/>
                <a:gd name="connsiteX13069" fmla="*/ 314334 w 5984876"/>
                <a:gd name="connsiteY13069" fmla="*/ 1576626 h 2922588"/>
                <a:gd name="connsiteX13070" fmla="*/ 317650 w 5984876"/>
                <a:gd name="connsiteY13070" fmla="*/ 1575219 h 2922588"/>
                <a:gd name="connsiteX13071" fmla="*/ 327033 w 5984876"/>
                <a:gd name="connsiteY13071" fmla="*/ 1551460 h 2922588"/>
                <a:gd name="connsiteX13072" fmla="*/ 330657 w 5984876"/>
                <a:gd name="connsiteY13072" fmla="*/ 1549885 h 2922588"/>
                <a:gd name="connsiteX13073" fmla="*/ 339966 w 5984876"/>
                <a:gd name="connsiteY13073" fmla="*/ 1527414 h 2922588"/>
                <a:gd name="connsiteX13074" fmla="*/ 347948 w 5984876"/>
                <a:gd name="connsiteY13074" fmla="*/ 1524108 h 2922588"/>
                <a:gd name="connsiteX13075" fmla="*/ 357196 w 5984876"/>
                <a:gd name="connsiteY13075" fmla="*/ 1501782 h 2922588"/>
                <a:gd name="connsiteX13076" fmla="*/ 360744 w 5984876"/>
                <a:gd name="connsiteY13076" fmla="*/ 1500312 h 2922588"/>
                <a:gd name="connsiteX13077" fmla="*/ 360364 w 5984876"/>
                <a:gd name="connsiteY13077" fmla="*/ 1499394 h 2922588"/>
                <a:gd name="connsiteX13078" fmla="*/ 369897 w 5984876"/>
                <a:gd name="connsiteY13078" fmla="*/ 1476382 h 2922588"/>
                <a:gd name="connsiteX13079" fmla="*/ 373320 w 5984876"/>
                <a:gd name="connsiteY13079" fmla="*/ 1474963 h 2922588"/>
                <a:gd name="connsiteX13080" fmla="*/ 382596 w 5984876"/>
                <a:gd name="connsiteY13080" fmla="*/ 1452570 h 2922588"/>
                <a:gd name="connsiteX13081" fmla="*/ 390975 w 5984876"/>
                <a:gd name="connsiteY13081" fmla="*/ 1449099 h 2922588"/>
                <a:gd name="connsiteX13082" fmla="*/ 400058 w 5984876"/>
                <a:gd name="connsiteY13082" fmla="*/ 1427170 h 2922588"/>
                <a:gd name="connsiteX13083" fmla="*/ 404168 w 5984876"/>
                <a:gd name="connsiteY13083" fmla="*/ 1425467 h 2922588"/>
                <a:gd name="connsiteX13084" fmla="*/ 403226 w 5984876"/>
                <a:gd name="connsiteY13084" fmla="*/ 1423194 h 2922588"/>
                <a:gd name="connsiteX13085" fmla="*/ 412758 w 5984876"/>
                <a:gd name="connsiteY13085" fmla="*/ 1400182 h 2922588"/>
                <a:gd name="connsiteX13086" fmla="*/ 420808 w 5984876"/>
                <a:gd name="connsiteY13086" fmla="*/ 1396847 h 2922588"/>
                <a:gd name="connsiteX13087" fmla="*/ 428633 w 5984876"/>
                <a:gd name="connsiteY13087" fmla="*/ 1377957 h 2922588"/>
                <a:gd name="connsiteX13088" fmla="*/ 432763 w 5984876"/>
                <a:gd name="connsiteY13088" fmla="*/ 1376246 h 2922588"/>
                <a:gd name="connsiteX13089" fmla="*/ 431801 w 5984876"/>
                <a:gd name="connsiteY13089" fmla="*/ 1373981 h 2922588"/>
                <a:gd name="connsiteX13090" fmla="*/ 441566 w 5984876"/>
                <a:gd name="connsiteY13090" fmla="*/ 1350969 h 2922588"/>
                <a:gd name="connsiteX13091" fmla="*/ 451205 w 5984876"/>
                <a:gd name="connsiteY13091" fmla="*/ 1347071 h 2922588"/>
                <a:gd name="connsiteX13092" fmla="*/ 458796 w 5984876"/>
                <a:gd name="connsiteY13092" fmla="*/ 1328744 h 2922588"/>
                <a:gd name="connsiteX13093" fmla="*/ 465615 w 5984876"/>
                <a:gd name="connsiteY13093" fmla="*/ 1325919 h 2922588"/>
                <a:gd name="connsiteX13094" fmla="*/ 474671 w 5984876"/>
                <a:gd name="connsiteY13094" fmla="*/ 1302454 h 2922588"/>
                <a:gd name="connsiteX13095" fmla="*/ 482537 w 5984876"/>
                <a:gd name="connsiteY13095" fmla="*/ 1298958 h 2922588"/>
                <a:gd name="connsiteX13096" fmla="*/ 490779 w 5984876"/>
                <a:gd name="connsiteY13096" fmla="*/ 1279532 h 2922588"/>
                <a:gd name="connsiteX13097" fmla="*/ 496234 w 5984876"/>
                <a:gd name="connsiteY13097" fmla="*/ 1277326 h 2922588"/>
                <a:gd name="connsiteX13098" fmla="*/ 505299 w 5984876"/>
                <a:gd name="connsiteY13098" fmla="*/ 1255951 h 2922588"/>
                <a:gd name="connsiteX13099" fmla="*/ 512723 w 5984876"/>
                <a:gd name="connsiteY13099" fmla="*/ 1252948 h 2922588"/>
                <a:gd name="connsiteX13100" fmla="*/ 521173 w 5984876"/>
                <a:gd name="connsiteY13100" fmla="*/ 1233495 h 2922588"/>
                <a:gd name="connsiteX13101" fmla="*/ 532450 w 5984876"/>
                <a:gd name="connsiteY13101" fmla="*/ 1229041 h 2922588"/>
                <a:gd name="connsiteX13102" fmla="*/ 539991 w 5984876"/>
                <a:gd name="connsiteY13102" fmla="*/ 1211270 h 2922588"/>
                <a:gd name="connsiteX13103" fmla="*/ 548032 w 5984876"/>
                <a:gd name="connsiteY13103" fmla="*/ 1208019 h 2922588"/>
                <a:gd name="connsiteX13104" fmla="*/ 557222 w 5984876"/>
                <a:gd name="connsiteY13104" fmla="*/ 1184747 h 2922588"/>
                <a:gd name="connsiteX13105" fmla="*/ 565120 w 5984876"/>
                <a:gd name="connsiteY13105" fmla="*/ 1181316 h 2922588"/>
                <a:gd name="connsiteX13106" fmla="*/ 573097 w 5984876"/>
                <a:gd name="connsiteY13106" fmla="*/ 1162057 h 2922588"/>
                <a:gd name="connsiteX13107" fmla="*/ 580354 w 5984876"/>
                <a:gd name="connsiteY13107" fmla="*/ 1159051 h 2922588"/>
                <a:gd name="connsiteX13108" fmla="*/ 588972 w 5984876"/>
                <a:gd name="connsiteY13108" fmla="*/ 1138245 h 2922588"/>
                <a:gd name="connsiteX13109" fmla="*/ 599732 w 5984876"/>
                <a:gd name="connsiteY13109" fmla="*/ 1133788 h 2922588"/>
                <a:gd name="connsiteX13110" fmla="*/ 606899 w 5984876"/>
                <a:gd name="connsiteY13110" fmla="*/ 1116485 h 2922588"/>
                <a:gd name="connsiteX13111" fmla="*/ 618187 w 5984876"/>
                <a:gd name="connsiteY13111" fmla="*/ 1111809 h 2922588"/>
                <a:gd name="connsiteX13112" fmla="*/ 625483 w 5984876"/>
                <a:gd name="connsiteY13112" fmla="*/ 1092904 h 2922588"/>
                <a:gd name="connsiteX13113" fmla="*/ 634916 w 5984876"/>
                <a:gd name="connsiteY13113" fmla="*/ 1088711 h 2922588"/>
                <a:gd name="connsiteX13114" fmla="*/ 641358 w 5984876"/>
                <a:gd name="connsiteY13114" fmla="*/ 1073157 h 2922588"/>
                <a:gd name="connsiteX13115" fmla="*/ 654696 w 5984876"/>
                <a:gd name="connsiteY13115" fmla="*/ 1067632 h 2922588"/>
                <a:gd name="connsiteX13116" fmla="*/ 661997 w 5984876"/>
                <a:gd name="connsiteY13116" fmla="*/ 1049577 h 2922588"/>
                <a:gd name="connsiteX13117" fmla="*/ 673824 w 5984876"/>
                <a:gd name="connsiteY13117" fmla="*/ 1044559 h 2922588"/>
                <a:gd name="connsiteX13118" fmla="*/ 681047 w 5984876"/>
                <a:gd name="connsiteY13118" fmla="*/ 1027120 h 2922588"/>
                <a:gd name="connsiteX13119" fmla="*/ 689821 w 5984876"/>
                <a:gd name="connsiteY13119" fmla="*/ 1023485 h 2922588"/>
                <a:gd name="connsiteX13120" fmla="*/ 697154 w 5984876"/>
                <a:gd name="connsiteY13120" fmla="*/ 1005360 h 2922588"/>
                <a:gd name="connsiteX13121" fmla="*/ 711304 w 5984876"/>
                <a:gd name="connsiteY13121" fmla="*/ 999360 h 2922588"/>
                <a:gd name="connsiteX13122" fmla="*/ 717559 w 5984876"/>
                <a:gd name="connsiteY13122" fmla="*/ 984257 h 2922588"/>
                <a:gd name="connsiteX13123" fmla="*/ 729442 w 5984876"/>
                <a:gd name="connsiteY13123" fmla="*/ 979335 h 2922588"/>
                <a:gd name="connsiteX13124" fmla="*/ 736609 w 5984876"/>
                <a:gd name="connsiteY13124" fmla="*/ 962032 h 2922588"/>
                <a:gd name="connsiteX13125" fmla="*/ 749684 w 5984876"/>
                <a:gd name="connsiteY13125" fmla="*/ 956616 h 2922588"/>
                <a:gd name="connsiteX13126" fmla="*/ 755892 w 5984876"/>
                <a:gd name="connsiteY13126" fmla="*/ 941626 h 2922588"/>
                <a:gd name="connsiteX13127" fmla="*/ 769296 w 5984876"/>
                <a:gd name="connsiteY13127" fmla="*/ 936075 h 2922588"/>
                <a:gd name="connsiteX13128" fmla="*/ 776297 w 5984876"/>
                <a:gd name="connsiteY13128" fmla="*/ 919169 h 2922588"/>
                <a:gd name="connsiteX13129" fmla="*/ 789769 w 5984876"/>
                <a:gd name="connsiteY13129" fmla="*/ 913589 h 2922588"/>
                <a:gd name="connsiteX13130" fmla="*/ 795348 w 5984876"/>
                <a:gd name="connsiteY13130" fmla="*/ 900119 h 2922588"/>
                <a:gd name="connsiteX13131" fmla="*/ 809937 w 5984876"/>
                <a:gd name="connsiteY13131" fmla="*/ 894074 h 2922588"/>
                <a:gd name="connsiteX13132" fmla="*/ 815982 w 5984876"/>
                <a:gd name="connsiteY13132" fmla="*/ 879482 h 2922588"/>
                <a:gd name="connsiteX13133" fmla="*/ 828483 w 5984876"/>
                <a:gd name="connsiteY13133" fmla="*/ 874304 h 2922588"/>
                <a:gd name="connsiteX13134" fmla="*/ 835032 w 5984876"/>
                <a:gd name="connsiteY13134" fmla="*/ 857722 h 2922588"/>
                <a:gd name="connsiteX13135" fmla="*/ 848004 w 5984876"/>
                <a:gd name="connsiteY13135" fmla="*/ 852086 h 2922588"/>
                <a:gd name="connsiteX13136" fmla="*/ 854314 w 5984876"/>
                <a:gd name="connsiteY13136" fmla="*/ 836851 h 2922588"/>
                <a:gd name="connsiteX13137" fmla="*/ 869305 w 5984876"/>
                <a:gd name="connsiteY13137" fmla="*/ 830642 h 2922588"/>
                <a:gd name="connsiteX13138" fmla="*/ 874720 w 5984876"/>
                <a:gd name="connsiteY13138" fmla="*/ 817569 h 2922588"/>
                <a:gd name="connsiteX13139" fmla="*/ 888425 w 5984876"/>
                <a:gd name="connsiteY13139" fmla="*/ 811892 h 2922588"/>
                <a:gd name="connsiteX13140" fmla="*/ 894235 w 5984876"/>
                <a:gd name="connsiteY13140" fmla="*/ 798519 h 2922588"/>
                <a:gd name="connsiteX13141" fmla="*/ 912200 w 5984876"/>
                <a:gd name="connsiteY13141" fmla="*/ 791424 h 2922588"/>
                <a:gd name="connsiteX13142" fmla="*/ 917582 w 5984876"/>
                <a:gd name="connsiteY13142" fmla="*/ 778114 h 2922588"/>
                <a:gd name="connsiteX13143" fmla="*/ 931004 w 5984876"/>
                <a:gd name="connsiteY13143" fmla="*/ 772419 h 2922588"/>
                <a:gd name="connsiteX13144" fmla="*/ 936632 w 5984876"/>
                <a:gd name="connsiteY13144" fmla="*/ 758832 h 2922588"/>
                <a:gd name="connsiteX13145" fmla="*/ 954071 w 5984876"/>
                <a:gd name="connsiteY13145" fmla="*/ 751608 h 2922588"/>
                <a:gd name="connsiteX13146" fmla="*/ 959089 w 5984876"/>
                <a:gd name="connsiteY13146" fmla="*/ 739782 h 2922588"/>
                <a:gd name="connsiteX13147" fmla="*/ 974148 w 5984876"/>
                <a:gd name="connsiteY13147" fmla="*/ 733693 h 2922588"/>
                <a:gd name="connsiteX13148" fmla="*/ 979495 w 5984876"/>
                <a:gd name="connsiteY13148" fmla="*/ 719841 h 2922588"/>
                <a:gd name="connsiteX13149" fmla="*/ 998323 w 5984876"/>
                <a:gd name="connsiteY13149" fmla="*/ 711472 h 2922588"/>
                <a:gd name="connsiteX13150" fmla="*/ 1001720 w 5984876"/>
                <a:gd name="connsiteY13150" fmla="*/ 703269 h 2922588"/>
                <a:gd name="connsiteX13151" fmla="*/ 1020940 w 5984876"/>
                <a:gd name="connsiteY13151" fmla="*/ 695308 h 2922588"/>
                <a:gd name="connsiteX13152" fmla="*/ 1025533 w 5984876"/>
                <a:gd name="connsiteY13152" fmla="*/ 684219 h 2922588"/>
                <a:gd name="connsiteX13153" fmla="*/ 1038210 w 5984876"/>
                <a:gd name="connsiteY13153" fmla="*/ 678968 h 2922588"/>
                <a:gd name="connsiteX13154" fmla="*/ 1044583 w 5984876"/>
                <a:gd name="connsiteY13154" fmla="*/ 663582 h 2922588"/>
                <a:gd name="connsiteX13155" fmla="*/ 1063657 w 5984876"/>
                <a:gd name="connsiteY13155" fmla="*/ 655681 h 2922588"/>
                <a:gd name="connsiteX13156" fmla="*/ 1067041 w 5984876"/>
                <a:gd name="connsiteY13156" fmla="*/ 647707 h 2922588"/>
                <a:gd name="connsiteX13157" fmla="*/ 1085885 w 5984876"/>
                <a:gd name="connsiteY13157" fmla="*/ 640087 h 2922588"/>
                <a:gd name="connsiteX13158" fmla="*/ 1090620 w 5984876"/>
                <a:gd name="connsiteY13158" fmla="*/ 628657 h 2922588"/>
                <a:gd name="connsiteX13159" fmla="*/ 1108876 w 5984876"/>
                <a:gd name="connsiteY13159" fmla="*/ 621095 h 2922588"/>
                <a:gd name="connsiteX13160" fmla="*/ 1113077 w 5984876"/>
                <a:gd name="connsiteY13160" fmla="*/ 611194 h 2922588"/>
                <a:gd name="connsiteX13161" fmla="*/ 1133502 w 5984876"/>
                <a:gd name="connsiteY13161" fmla="*/ 602935 h 2922588"/>
                <a:gd name="connsiteX13162" fmla="*/ 1136657 w 5984876"/>
                <a:gd name="connsiteY13162" fmla="*/ 595319 h 2922588"/>
                <a:gd name="connsiteX13163" fmla="*/ 1154096 w 5984876"/>
                <a:gd name="connsiteY13163" fmla="*/ 588095 h 2922588"/>
                <a:gd name="connsiteX13164" fmla="*/ 1159114 w 5984876"/>
                <a:gd name="connsiteY13164" fmla="*/ 576269 h 2922588"/>
                <a:gd name="connsiteX13165" fmla="*/ 1178751 w 5984876"/>
                <a:gd name="connsiteY13165" fmla="*/ 568329 h 2922588"/>
                <a:gd name="connsiteX13166" fmla="*/ 1182695 w 5984876"/>
                <a:gd name="connsiteY13166" fmla="*/ 558807 h 2922588"/>
                <a:gd name="connsiteX13167" fmla="*/ 1201585 w 5984876"/>
                <a:gd name="connsiteY13167" fmla="*/ 550982 h 2922588"/>
                <a:gd name="connsiteX13168" fmla="*/ 1204920 w 5984876"/>
                <a:gd name="connsiteY13168" fmla="*/ 542932 h 2922588"/>
                <a:gd name="connsiteX13169" fmla="*/ 1225726 w 5984876"/>
                <a:gd name="connsiteY13169" fmla="*/ 534314 h 2922588"/>
                <a:gd name="connsiteX13170" fmla="*/ 1228732 w 5984876"/>
                <a:gd name="connsiteY13170" fmla="*/ 527057 h 2922588"/>
                <a:gd name="connsiteX13171" fmla="*/ 1247059 w 5984876"/>
                <a:gd name="connsiteY13171" fmla="*/ 519465 h 2922588"/>
                <a:gd name="connsiteX13172" fmla="*/ 1250957 w 5984876"/>
                <a:gd name="connsiteY13172" fmla="*/ 509826 h 2922588"/>
                <a:gd name="connsiteX13173" fmla="*/ 1273969 w 5984876"/>
                <a:gd name="connsiteY13173" fmla="*/ 500062 h 2922588"/>
                <a:gd name="connsiteX13174" fmla="*/ 1275116 w 5984876"/>
                <a:gd name="connsiteY13174" fmla="*/ 500548 h 2922588"/>
                <a:gd name="connsiteX13175" fmla="*/ 1277945 w 5984876"/>
                <a:gd name="connsiteY13175" fmla="*/ 493719 h 2922588"/>
                <a:gd name="connsiteX13176" fmla="*/ 1296835 w 5984876"/>
                <a:gd name="connsiteY13176" fmla="*/ 485894 h 2922588"/>
                <a:gd name="connsiteX13177" fmla="*/ 1300170 w 5984876"/>
                <a:gd name="connsiteY13177" fmla="*/ 477844 h 2922588"/>
                <a:gd name="connsiteX13178" fmla="*/ 1318664 w 5984876"/>
                <a:gd name="connsiteY13178" fmla="*/ 470183 h 2922588"/>
                <a:gd name="connsiteX13179" fmla="*/ 1322627 w 5984876"/>
                <a:gd name="connsiteY13179" fmla="*/ 460614 h 2922588"/>
                <a:gd name="connsiteX13180" fmla="*/ 1346201 w 5984876"/>
                <a:gd name="connsiteY13180" fmla="*/ 450850 h 2922588"/>
                <a:gd name="connsiteX13181" fmla="*/ 1347797 w 5984876"/>
                <a:gd name="connsiteY13181" fmla="*/ 451511 h 2922588"/>
                <a:gd name="connsiteX13182" fmla="*/ 1349383 w 5984876"/>
                <a:gd name="connsiteY13182" fmla="*/ 447682 h 2922588"/>
                <a:gd name="connsiteX13183" fmla="*/ 1368457 w 5984876"/>
                <a:gd name="connsiteY13183" fmla="*/ 439781 h 2922588"/>
                <a:gd name="connsiteX13184" fmla="*/ 1371840 w 5984876"/>
                <a:gd name="connsiteY13184" fmla="*/ 431807 h 2922588"/>
                <a:gd name="connsiteX13185" fmla="*/ 1395414 w 5984876"/>
                <a:gd name="connsiteY13185" fmla="*/ 422275 h 2922588"/>
                <a:gd name="connsiteX13186" fmla="*/ 1395472 w 5984876"/>
                <a:gd name="connsiteY13186" fmla="*/ 422298 h 2922588"/>
                <a:gd name="connsiteX13187" fmla="*/ 1398595 w 5984876"/>
                <a:gd name="connsiteY13187" fmla="*/ 414576 h 2922588"/>
                <a:gd name="connsiteX13188" fmla="*/ 1419292 w 5984876"/>
                <a:gd name="connsiteY13188" fmla="*/ 405794 h 2922588"/>
                <a:gd name="connsiteX13189" fmla="*/ 1421052 w 5984876"/>
                <a:gd name="connsiteY13189" fmla="*/ 401645 h 2922588"/>
                <a:gd name="connsiteX13190" fmla="*/ 1444626 w 5984876"/>
                <a:gd name="connsiteY13190" fmla="*/ 392113 h 2922588"/>
                <a:gd name="connsiteX13191" fmla="*/ 1445368 w 5984876"/>
                <a:gd name="connsiteY13191" fmla="*/ 392413 h 2922588"/>
                <a:gd name="connsiteX13192" fmla="*/ 1447808 w 5984876"/>
                <a:gd name="connsiteY13192" fmla="*/ 386235 h 2922588"/>
                <a:gd name="connsiteX13193" fmla="*/ 1468963 w 5984876"/>
                <a:gd name="connsiteY13193" fmla="*/ 377044 h 2922588"/>
                <a:gd name="connsiteX13194" fmla="*/ 1470730 w 5984876"/>
                <a:gd name="connsiteY13194" fmla="*/ 373070 h 2922588"/>
                <a:gd name="connsiteX13195" fmla="*/ 1495147 w 5984876"/>
                <a:gd name="connsiteY13195" fmla="*/ 363645 h 2922588"/>
                <a:gd name="connsiteX13196" fmla="*/ 1497020 w 5984876"/>
                <a:gd name="connsiteY13196" fmla="*/ 359014 h 2922588"/>
                <a:gd name="connsiteX13197" fmla="*/ 1520032 w 5984876"/>
                <a:gd name="connsiteY13197" fmla="*/ 349250 h 2922588"/>
                <a:gd name="connsiteX13198" fmla="*/ 1521113 w 5984876"/>
                <a:gd name="connsiteY13198" fmla="*/ 349709 h 2922588"/>
                <a:gd name="connsiteX13199" fmla="*/ 1522652 w 5984876"/>
                <a:gd name="connsiteY13199" fmla="*/ 346082 h 2922588"/>
                <a:gd name="connsiteX13200" fmla="*/ 1546226 w 5984876"/>
                <a:gd name="connsiteY13200" fmla="*/ 336550 h 2922588"/>
                <a:gd name="connsiteX13201" fmla="*/ 1546968 w 5984876"/>
                <a:gd name="connsiteY13201" fmla="*/ 336850 h 2922588"/>
                <a:gd name="connsiteX13202" fmla="*/ 1549408 w 5984876"/>
                <a:gd name="connsiteY13202" fmla="*/ 330672 h 2922588"/>
                <a:gd name="connsiteX13203" fmla="*/ 1572420 w 5984876"/>
                <a:gd name="connsiteY13203" fmla="*/ 320675 h 2922588"/>
                <a:gd name="connsiteX13204" fmla="*/ 1573719 w 5984876"/>
                <a:gd name="connsiteY13204" fmla="*/ 321239 h 2922588"/>
                <a:gd name="connsiteX13205" fmla="*/ 1575040 w 5984876"/>
                <a:gd name="connsiteY13205" fmla="*/ 317972 h 2922588"/>
                <a:gd name="connsiteX13206" fmla="*/ 1598614 w 5984876"/>
                <a:gd name="connsiteY13206" fmla="*/ 307975 h 2922588"/>
                <a:gd name="connsiteX13207" fmla="*/ 1600001 w 5984876"/>
                <a:gd name="connsiteY13207" fmla="*/ 308563 h 2922588"/>
                <a:gd name="connsiteX13208" fmla="*/ 1601795 w 5984876"/>
                <a:gd name="connsiteY13208" fmla="*/ 303917 h 2922588"/>
                <a:gd name="connsiteX13209" fmla="*/ 1624699 w 5984876"/>
                <a:gd name="connsiteY13209" fmla="*/ 293736 h 2922588"/>
                <a:gd name="connsiteX13210" fmla="*/ 1624717 w 5984876"/>
                <a:gd name="connsiteY13210" fmla="*/ 293695 h 2922588"/>
                <a:gd name="connsiteX13211" fmla="*/ 1649413 w 5984876"/>
                <a:gd name="connsiteY13211" fmla="*/ 284163 h 2922588"/>
                <a:gd name="connsiteX13212" fmla="*/ 1649998 w 5984876"/>
                <a:gd name="connsiteY13212" fmla="*/ 284389 h 2922588"/>
                <a:gd name="connsiteX13213" fmla="*/ 1651473 w 5984876"/>
                <a:gd name="connsiteY13213" fmla="*/ 280995 h 2922588"/>
                <a:gd name="connsiteX13214" fmla="*/ 1675608 w 5984876"/>
                <a:gd name="connsiteY13214" fmla="*/ 271463 h 2922588"/>
                <a:gd name="connsiteX13215" fmla="*/ 1675684 w 5984876"/>
                <a:gd name="connsiteY13215" fmla="*/ 271493 h 2922588"/>
                <a:gd name="connsiteX13216" fmla="*/ 1677105 w 5984876"/>
                <a:gd name="connsiteY13216" fmla="*/ 268295 h 2922588"/>
                <a:gd name="connsiteX13217" fmla="*/ 1701801 w 5984876"/>
                <a:gd name="connsiteY13217" fmla="*/ 258763 h 2922588"/>
                <a:gd name="connsiteX13218" fmla="*/ 1704588 w 5984876"/>
                <a:gd name="connsiteY13218" fmla="*/ 259839 h 2922588"/>
                <a:gd name="connsiteX13219" fmla="*/ 1706570 w 5984876"/>
                <a:gd name="connsiteY13219" fmla="*/ 254704 h 2922588"/>
                <a:gd name="connsiteX13220" fmla="*/ 1729582 w 5984876"/>
                <a:gd name="connsiteY13220" fmla="*/ 244475 h 2922588"/>
                <a:gd name="connsiteX13221" fmla="*/ 1731879 w 5984876"/>
                <a:gd name="connsiteY13221" fmla="*/ 245496 h 2922588"/>
                <a:gd name="connsiteX13222" fmla="*/ 1732202 w 5984876"/>
                <a:gd name="connsiteY13222" fmla="*/ 244714 h 2922588"/>
                <a:gd name="connsiteX13223" fmla="*/ 1755776 w 5984876"/>
                <a:gd name="connsiteY13223" fmla="*/ 234950 h 2922588"/>
                <a:gd name="connsiteX13224" fmla="*/ 1757371 w 5984876"/>
                <a:gd name="connsiteY13224" fmla="*/ 235610 h 2922588"/>
                <a:gd name="connsiteX13225" fmla="*/ 1758957 w 5984876"/>
                <a:gd name="connsiteY13225" fmla="*/ 231782 h 2922588"/>
                <a:gd name="connsiteX13226" fmla="*/ 1781969 w 5984876"/>
                <a:gd name="connsiteY13226" fmla="*/ 222250 h 2922588"/>
                <a:gd name="connsiteX13227" fmla="*/ 1784200 w 5984876"/>
                <a:gd name="connsiteY13227" fmla="*/ 223174 h 2922588"/>
                <a:gd name="connsiteX13228" fmla="*/ 1784589 w 5984876"/>
                <a:gd name="connsiteY13228" fmla="*/ 222257 h 2922588"/>
                <a:gd name="connsiteX13229" fmla="*/ 1808163 w 5984876"/>
                <a:gd name="connsiteY13229" fmla="*/ 212725 h 2922588"/>
                <a:gd name="connsiteX13230" fmla="*/ 1810891 w 5984876"/>
                <a:gd name="connsiteY13230" fmla="*/ 213828 h 2922588"/>
                <a:gd name="connsiteX13231" fmla="*/ 1811345 w 5984876"/>
                <a:gd name="connsiteY13231" fmla="*/ 212732 h 2922588"/>
                <a:gd name="connsiteX13232" fmla="*/ 1834357 w 5984876"/>
                <a:gd name="connsiteY13232" fmla="*/ 203200 h 2922588"/>
                <a:gd name="connsiteX13233" fmla="*/ 1837704 w 5984876"/>
                <a:gd name="connsiteY13233" fmla="*/ 204586 h 2922588"/>
                <a:gd name="connsiteX13234" fmla="*/ 1840152 w 5984876"/>
                <a:gd name="connsiteY13234" fmla="*/ 198676 h 2922588"/>
                <a:gd name="connsiteX13235" fmla="*/ 1863726 w 5984876"/>
                <a:gd name="connsiteY13235" fmla="*/ 188912 h 2922588"/>
                <a:gd name="connsiteX13236" fmla="*/ 1866443 w 5984876"/>
                <a:gd name="connsiteY13236" fmla="*/ 190037 h 2922588"/>
                <a:gd name="connsiteX13237" fmla="*/ 1866907 w 5984876"/>
                <a:gd name="connsiteY13237" fmla="*/ 188919 h 2922588"/>
                <a:gd name="connsiteX13238" fmla="*/ 1889919 w 5984876"/>
                <a:gd name="connsiteY13238" fmla="*/ 179387 h 2922588"/>
                <a:gd name="connsiteX13239" fmla="*/ 1892150 w 5984876"/>
                <a:gd name="connsiteY13239" fmla="*/ 180311 h 2922588"/>
                <a:gd name="connsiteX13240" fmla="*/ 1892539 w 5984876"/>
                <a:gd name="connsiteY13240" fmla="*/ 179394 h 2922588"/>
                <a:gd name="connsiteX13241" fmla="*/ 1916113 w 5984876"/>
                <a:gd name="connsiteY13241" fmla="*/ 169862 h 2922588"/>
                <a:gd name="connsiteX13242" fmla="*/ 1921561 w 5984876"/>
                <a:gd name="connsiteY13242" fmla="*/ 172065 h 2922588"/>
                <a:gd name="connsiteX13243" fmla="*/ 1922470 w 5984876"/>
                <a:gd name="connsiteY13243" fmla="*/ 169870 h 2922588"/>
                <a:gd name="connsiteX13244" fmla="*/ 1945482 w 5984876"/>
                <a:gd name="connsiteY13244" fmla="*/ 160338 h 2922588"/>
                <a:gd name="connsiteX13245" fmla="*/ 1948878 w 5984876"/>
                <a:gd name="connsiteY13245" fmla="*/ 161744 h 2922588"/>
                <a:gd name="connsiteX13246" fmla="*/ 1949458 w 5984876"/>
                <a:gd name="connsiteY13246" fmla="*/ 160345 h 2922588"/>
                <a:gd name="connsiteX13247" fmla="*/ 1972470 w 5984876"/>
                <a:gd name="connsiteY13247" fmla="*/ 150813 h 2922588"/>
                <a:gd name="connsiteX13248" fmla="*/ 1976972 w 5984876"/>
                <a:gd name="connsiteY13248" fmla="*/ 152678 h 2922588"/>
                <a:gd name="connsiteX13249" fmla="*/ 1978033 w 5984876"/>
                <a:gd name="connsiteY13249" fmla="*/ 149929 h 2922588"/>
                <a:gd name="connsiteX13250" fmla="*/ 2001045 w 5984876"/>
                <a:gd name="connsiteY13250" fmla="*/ 139700 h 2922588"/>
                <a:gd name="connsiteX13251" fmla="*/ 2006916 w 5984876"/>
                <a:gd name="connsiteY13251" fmla="*/ 142310 h 2922588"/>
                <a:gd name="connsiteX13252" fmla="*/ 2028032 w 5984876"/>
                <a:gd name="connsiteY13252" fmla="*/ 133350 h 2922588"/>
                <a:gd name="connsiteX13253" fmla="*/ 2032766 w 5984876"/>
                <a:gd name="connsiteY13253" fmla="*/ 135358 h 2922588"/>
                <a:gd name="connsiteX13254" fmla="*/ 2033595 w 5984876"/>
                <a:gd name="connsiteY13254" fmla="*/ 133357 h 2922588"/>
                <a:gd name="connsiteX13255" fmla="*/ 2056607 w 5984876"/>
                <a:gd name="connsiteY13255" fmla="*/ 123825 h 2922588"/>
                <a:gd name="connsiteX13256" fmla="*/ 2060564 w 5984876"/>
                <a:gd name="connsiteY13256" fmla="*/ 125464 h 2922588"/>
                <a:gd name="connsiteX13257" fmla="*/ 2061048 w 5984876"/>
                <a:gd name="connsiteY13257" fmla="*/ 124297 h 2922588"/>
                <a:gd name="connsiteX13258" fmla="*/ 2085183 w 5984876"/>
                <a:gd name="connsiteY13258" fmla="*/ 114300 h 2922588"/>
                <a:gd name="connsiteX13259" fmla="*/ 2091148 w 5984876"/>
                <a:gd name="connsiteY13259" fmla="*/ 116771 h 2922588"/>
                <a:gd name="connsiteX13260" fmla="*/ 2112963 w 5984876"/>
                <a:gd name="connsiteY13260" fmla="*/ 107950 h 2922588"/>
                <a:gd name="connsiteX13261" fmla="*/ 2120067 w 5984876"/>
                <a:gd name="connsiteY13261" fmla="*/ 110822 h 2922588"/>
                <a:gd name="connsiteX13262" fmla="*/ 2142332 w 5984876"/>
                <a:gd name="connsiteY13262" fmla="*/ 101600 h 2922588"/>
                <a:gd name="connsiteX13263" fmla="*/ 2144940 w 5984876"/>
                <a:gd name="connsiteY13263" fmla="*/ 102680 h 2922588"/>
                <a:gd name="connsiteX13264" fmla="*/ 2145417 w 5984876"/>
                <a:gd name="connsiteY13264" fmla="*/ 101607 h 2922588"/>
                <a:gd name="connsiteX13265" fmla="*/ 2170113 w 5984876"/>
                <a:gd name="connsiteY13265" fmla="*/ 92075 h 2922588"/>
                <a:gd name="connsiteX13266" fmla="*/ 2174877 w 5984876"/>
                <a:gd name="connsiteY13266" fmla="*/ 93914 h 2922588"/>
                <a:gd name="connsiteX13267" fmla="*/ 2174882 w 5984876"/>
                <a:gd name="connsiteY13267" fmla="*/ 93901 h 2922588"/>
                <a:gd name="connsiteX13268" fmla="*/ 2197894 w 5984876"/>
                <a:gd name="connsiteY13268" fmla="*/ 84137 h 2922588"/>
                <a:gd name="connsiteX13269" fmla="*/ 2204829 w 5984876"/>
                <a:gd name="connsiteY13269" fmla="*/ 87079 h 2922588"/>
                <a:gd name="connsiteX13270" fmla="*/ 2227263 w 5984876"/>
                <a:gd name="connsiteY13270" fmla="*/ 77787 h 2922588"/>
                <a:gd name="connsiteX13271" fmla="*/ 2234282 w 5984876"/>
                <a:gd name="connsiteY13271" fmla="*/ 80694 h 2922588"/>
                <a:gd name="connsiteX13272" fmla="*/ 2256632 w 5984876"/>
                <a:gd name="connsiteY13272" fmla="*/ 71437 h 2922588"/>
                <a:gd name="connsiteX13273" fmla="*/ 2264048 w 5984876"/>
                <a:gd name="connsiteY13273" fmla="*/ 74508 h 2922588"/>
                <a:gd name="connsiteX13274" fmla="*/ 2286794 w 5984876"/>
                <a:gd name="connsiteY13274" fmla="*/ 65087 h 2922588"/>
                <a:gd name="connsiteX13275" fmla="*/ 2293417 w 5984876"/>
                <a:gd name="connsiteY13275" fmla="*/ 67830 h 2922588"/>
                <a:gd name="connsiteX13276" fmla="*/ 2315369 w 5984876"/>
                <a:gd name="connsiteY13276" fmla="*/ 58738 h 2922588"/>
                <a:gd name="connsiteX13277" fmla="*/ 2321469 w 5984876"/>
                <a:gd name="connsiteY13277" fmla="*/ 61264 h 2922588"/>
                <a:gd name="connsiteX13278" fmla="*/ 2343945 w 5984876"/>
                <a:gd name="connsiteY13278" fmla="*/ 52388 h 2922588"/>
                <a:gd name="connsiteX13279" fmla="*/ 2354394 w 5984876"/>
                <a:gd name="connsiteY13279" fmla="*/ 56515 h 2922588"/>
                <a:gd name="connsiteX13280" fmla="*/ 2373313 w 5984876"/>
                <a:gd name="connsiteY13280" fmla="*/ 49213 h 2922588"/>
                <a:gd name="connsiteX13281" fmla="*/ 2380034 w 5984876"/>
                <a:gd name="connsiteY13281" fmla="*/ 51807 h 2922588"/>
                <a:gd name="connsiteX13282" fmla="*/ 2402682 w 5984876"/>
                <a:gd name="connsiteY13282" fmla="*/ 42863 h 2922588"/>
                <a:gd name="connsiteX13283" fmla="*/ 2409607 w 5984876"/>
                <a:gd name="connsiteY13283" fmla="*/ 45598 h 2922588"/>
                <a:gd name="connsiteX13284" fmla="*/ 2432050 w 5984876"/>
                <a:gd name="connsiteY13284" fmla="*/ 36513 h 2922588"/>
                <a:gd name="connsiteX13285" fmla="*/ 2440846 w 5984876"/>
                <a:gd name="connsiteY13285" fmla="*/ 40074 h 2922588"/>
                <a:gd name="connsiteX13286" fmla="*/ 2461420 w 5984876"/>
                <a:gd name="connsiteY13286" fmla="*/ 31750 h 2922588"/>
                <a:gd name="connsiteX13287" fmla="*/ 2473842 w 5984876"/>
                <a:gd name="connsiteY13287" fmla="*/ 36776 h 2922588"/>
                <a:gd name="connsiteX13288" fmla="*/ 2493169 w 5984876"/>
                <a:gd name="connsiteY13288" fmla="*/ 28575 h 2922588"/>
                <a:gd name="connsiteX13289" fmla="*/ 2500480 w 5984876"/>
                <a:gd name="connsiteY13289" fmla="*/ 31677 h 2922588"/>
                <a:gd name="connsiteX13290" fmla="*/ 2521744 w 5984876"/>
                <a:gd name="connsiteY13290" fmla="*/ 22225 h 2922588"/>
                <a:gd name="connsiteX13291" fmla="*/ 2532596 w 5984876"/>
                <a:gd name="connsiteY13291" fmla="*/ 27049 h 2922588"/>
                <a:gd name="connsiteX13292" fmla="*/ 2551907 w 5984876"/>
                <a:gd name="connsiteY13292" fmla="*/ 19050 h 2922588"/>
                <a:gd name="connsiteX13293" fmla="*/ 2562536 w 5984876"/>
                <a:gd name="connsiteY13293" fmla="*/ 23452 h 2922588"/>
                <a:gd name="connsiteX13294" fmla="*/ 2581276 w 5984876"/>
                <a:gd name="connsiteY13294" fmla="*/ 15875 h 2922588"/>
                <a:gd name="connsiteX13295" fmla="*/ 2592701 w 5984876"/>
                <a:gd name="connsiteY13295" fmla="*/ 20495 h 2922588"/>
                <a:gd name="connsiteX13296" fmla="*/ 2610644 w 5984876"/>
                <a:gd name="connsiteY13296" fmla="*/ 12700 h 2922588"/>
                <a:gd name="connsiteX13297" fmla="*/ 2625208 w 5984876"/>
                <a:gd name="connsiteY13297" fmla="*/ 19027 h 2922588"/>
                <a:gd name="connsiteX13298" fmla="*/ 2641600 w 5984876"/>
                <a:gd name="connsiteY13298" fmla="*/ 12700 h 2922588"/>
                <a:gd name="connsiteX13299" fmla="*/ 2653657 w 5984876"/>
                <a:gd name="connsiteY13299" fmla="*/ 17353 h 2922588"/>
                <a:gd name="connsiteX13300" fmla="*/ 2672557 w 5984876"/>
                <a:gd name="connsiteY13300" fmla="*/ 9525 h 2922588"/>
                <a:gd name="connsiteX13301" fmla="*/ 2683806 w 5984876"/>
                <a:gd name="connsiteY13301" fmla="*/ 14184 h 2922588"/>
                <a:gd name="connsiteX13302" fmla="*/ 2702720 w 5984876"/>
                <a:gd name="connsiteY13302" fmla="*/ 6350 h 2922588"/>
                <a:gd name="connsiteX13303" fmla="*/ 2717228 w 5984876"/>
                <a:gd name="connsiteY13303" fmla="*/ 12359 h 2922588"/>
                <a:gd name="connsiteX13304" fmla="*/ 2732089 w 5984876"/>
                <a:gd name="connsiteY13304" fmla="*/ 6350 h 2922588"/>
                <a:gd name="connsiteX13305" fmla="*/ 2744678 w 5984876"/>
                <a:gd name="connsiteY13305" fmla="*/ 11440 h 2922588"/>
                <a:gd name="connsiteX13306" fmla="*/ 2764632 w 5984876"/>
                <a:gd name="connsiteY13306" fmla="*/ 3175 h 2922588"/>
                <a:gd name="connsiteX13307" fmla="*/ 2779140 w 5984876"/>
                <a:gd name="connsiteY13307" fmla="*/ 9184 h 2922588"/>
                <a:gd name="connsiteX13308" fmla="*/ 2794001 w 5984876"/>
                <a:gd name="connsiteY13308" fmla="*/ 3175 h 2922588"/>
                <a:gd name="connsiteX13309" fmla="*/ 2805427 w 5984876"/>
                <a:gd name="connsiteY13309" fmla="*/ 7795 h 292258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</a:cxnLst>
              <a:rect l="l" t="t" r="r" b="b"/>
              <a:pathLst>
                <a:path w="5984876" h="2922588">
                  <a:moveTo>
                    <a:pt x="3635479" y="786107"/>
                  </a:moveTo>
                  <a:lnTo>
                    <a:pt x="3618138" y="792800"/>
                  </a:lnTo>
                  <a:lnTo>
                    <a:pt x="3613144" y="804856"/>
                  </a:lnTo>
                  <a:lnTo>
                    <a:pt x="3599863" y="810357"/>
                  </a:lnTo>
                  <a:lnTo>
                    <a:pt x="3596803" y="817410"/>
                  </a:lnTo>
                  <a:lnTo>
                    <a:pt x="3614514" y="810575"/>
                  </a:lnTo>
                  <a:lnTo>
                    <a:pt x="3619507" y="798519"/>
                  </a:lnTo>
                  <a:lnTo>
                    <a:pt x="3632581" y="793103"/>
                  </a:lnTo>
                  <a:close/>
                  <a:moveTo>
                    <a:pt x="2339894" y="770542"/>
                  </a:moveTo>
                  <a:lnTo>
                    <a:pt x="2322533" y="778075"/>
                  </a:lnTo>
                  <a:lnTo>
                    <a:pt x="2319331" y="785806"/>
                  </a:lnTo>
                  <a:lnTo>
                    <a:pt x="2305745" y="791434"/>
                  </a:lnTo>
                  <a:lnTo>
                    <a:pt x="2302770" y="798445"/>
                  </a:lnTo>
                  <a:lnTo>
                    <a:pt x="2320193" y="791720"/>
                  </a:lnTo>
                  <a:lnTo>
                    <a:pt x="2325695" y="778114"/>
                  </a:lnTo>
                  <a:lnTo>
                    <a:pt x="2339117" y="772419"/>
                  </a:lnTo>
                  <a:close/>
                  <a:moveTo>
                    <a:pt x="1776471" y="770482"/>
                  </a:moveTo>
                  <a:lnTo>
                    <a:pt x="1758971" y="778075"/>
                  </a:lnTo>
                  <a:lnTo>
                    <a:pt x="1755769" y="785806"/>
                  </a:lnTo>
                  <a:lnTo>
                    <a:pt x="1742299" y="791386"/>
                  </a:lnTo>
                  <a:lnTo>
                    <a:pt x="1739406" y="798368"/>
                  </a:lnTo>
                  <a:lnTo>
                    <a:pt x="1756630" y="791721"/>
                  </a:lnTo>
                  <a:lnTo>
                    <a:pt x="1762132" y="778114"/>
                  </a:lnTo>
                  <a:lnTo>
                    <a:pt x="1775670" y="772370"/>
                  </a:lnTo>
                  <a:close/>
                  <a:moveTo>
                    <a:pt x="3467309" y="769843"/>
                  </a:moveTo>
                  <a:lnTo>
                    <a:pt x="3449855" y="777601"/>
                  </a:lnTo>
                  <a:lnTo>
                    <a:pt x="3446457" y="785806"/>
                  </a:lnTo>
                  <a:lnTo>
                    <a:pt x="3432870" y="791434"/>
                  </a:lnTo>
                  <a:lnTo>
                    <a:pt x="3429895" y="798445"/>
                  </a:lnTo>
                  <a:lnTo>
                    <a:pt x="3447319" y="791720"/>
                  </a:lnTo>
                  <a:lnTo>
                    <a:pt x="3452820" y="778114"/>
                  </a:lnTo>
                  <a:lnTo>
                    <a:pt x="3466242" y="772419"/>
                  </a:lnTo>
                  <a:close/>
                  <a:moveTo>
                    <a:pt x="2903745" y="769843"/>
                  </a:moveTo>
                  <a:lnTo>
                    <a:pt x="2886293" y="777601"/>
                  </a:lnTo>
                  <a:lnTo>
                    <a:pt x="2882894" y="785806"/>
                  </a:lnTo>
                  <a:lnTo>
                    <a:pt x="2869307" y="791434"/>
                  </a:lnTo>
                  <a:lnTo>
                    <a:pt x="2866332" y="798445"/>
                  </a:lnTo>
                  <a:lnTo>
                    <a:pt x="2883755" y="791721"/>
                  </a:lnTo>
                  <a:lnTo>
                    <a:pt x="2889257" y="778114"/>
                  </a:lnTo>
                  <a:lnTo>
                    <a:pt x="2902678" y="772419"/>
                  </a:lnTo>
                  <a:close/>
                  <a:moveTo>
                    <a:pt x="2550084" y="750255"/>
                  </a:moveTo>
                  <a:lnTo>
                    <a:pt x="2533640" y="756904"/>
                  </a:lnTo>
                  <a:lnTo>
                    <a:pt x="2528881" y="769233"/>
                  </a:lnTo>
                  <a:lnTo>
                    <a:pt x="2513452" y="776091"/>
                  </a:lnTo>
                  <a:lnTo>
                    <a:pt x="2512753" y="777663"/>
                  </a:lnTo>
                  <a:lnTo>
                    <a:pt x="2530487" y="770318"/>
                  </a:lnTo>
                  <a:lnTo>
                    <a:pt x="2535245" y="758832"/>
                  </a:lnTo>
                  <a:lnTo>
                    <a:pt x="2548832" y="753204"/>
                  </a:lnTo>
                  <a:close/>
                  <a:moveTo>
                    <a:pt x="3582268" y="750130"/>
                  </a:moveTo>
                  <a:lnTo>
                    <a:pt x="3565515" y="756904"/>
                  </a:lnTo>
                  <a:lnTo>
                    <a:pt x="3560756" y="769233"/>
                  </a:lnTo>
                  <a:lnTo>
                    <a:pt x="3545660" y="775943"/>
                  </a:lnTo>
                  <a:lnTo>
                    <a:pt x="3544887" y="777766"/>
                  </a:lnTo>
                  <a:lnTo>
                    <a:pt x="3562096" y="770961"/>
                  </a:lnTo>
                  <a:lnTo>
                    <a:pt x="3567120" y="758832"/>
                  </a:lnTo>
                  <a:lnTo>
                    <a:pt x="3580945" y="753105"/>
                  </a:lnTo>
                  <a:close/>
                  <a:moveTo>
                    <a:pt x="1142086" y="749669"/>
                  </a:moveTo>
                  <a:lnTo>
                    <a:pt x="1125701" y="756456"/>
                  </a:lnTo>
                  <a:lnTo>
                    <a:pt x="1120769" y="769233"/>
                  </a:lnTo>
                  <a:lnTo>
                    <a:pt x="1103540" y="776891"/>
                  </a:lnTo>
                  <a:lnTo>
                    <a:pt x="1099667" y="785806"/>
                  </a:lnTo>
                  <a:lnTo>
                    <a:pt x="1083084" y="792355"/>
                  </a:lnTo>
                  <a:lnTo>
                    <a:pt x="1077906" y="804856"/>
                  </a:lnTo>
                  <a:lnTo>
                    <a:pt x="1064626" y="810357"/>
                  </a:lnTo>
                  <a:lnTo>
                    <a:pt x="1061566" y="817410"/>
                  </a:lnTo>
                  <a:lnTo>
                    <a:pt x="1079276" y="810574"/>
                  </a:lnTo>
                  <a:lnTo>
                    <a:pt x="1084270" y="798519"/>
                  </a:lnTo>
                  <a:lnTo>
                    <a:pt x="1097242" y="793145"/>
                  </a:lnTo>
                  <a:lnTo>
                    <a:pt x="1103320" y="778114"/>
                  </a:lnTo>
                  <a:lnTo>
                    <a:pt x="1122519" y="769968"/>
                  </a:lnTo>
                  <a:lnTo>
                    <a:pt x="1127132" y="758832"/>
                  </a:lnTo>
                  <a:lnTo>
                    <a:pt x="1140602" y="753252"/>
                  </a:lnTo>
                  <a:close/>
                  <a:moveTo>
                    <a:pt x="1705650" y="749669"/>
                  </a:moveTo>
                  <a:lnTo>
                    <a:pt x="1689263" y="756457"/>
                  </a:lnTo>
                  <a:lnTo>
                    <a:pt x="1684331" y="769233"/>
                  </a:lnTo>
                  <a:lnTo>
                    <a:pt x="1667103" y="776891"/>
                  </a:lnTo>
                  <a:lnTo>
                    <a:pt x="1663230" y="785806"/>
                  </a:lnTo>
                  <a:lnTo>
                    <a:pt x="1646647" y="792355"/>
                  </a:lnTo>
                  <a:lnTo>
                    <a:pt x="1641469" y="804856"/>
                  </a:lnTo>
                  <a:lnTo>
                    <a:pt x="1628188" y="810357"/>
                  </a:lnTo>
                  <a:lnTo>
                    <a:pt x="1625128" y="817410"/>
                  </a:lnTo>
                  <a:lnTo>
                    <a:pt x="1642838" y="810575"/>
                  </a:lnTo>
                  <a:lnTo>
                    <a:pt x="1647832" y="798519"/>
                  </a:lnTo>
                  <a:lnTo>
                    <a:pt x="1660804" y="793145"/>
                  </a:lnTo>
                  <a:lnTo>
                    <a:pt x="1666882" y="778114"/>
                  </a:lnTo>
                  <a:lnTo>
                    <a:pt x="1686082" y="769967"/>
                  </a:lnTo>
                  <a:lnTo>
                    <a:pt x="1690695" y="758832"/>
                  </a:lnTo>
                  <a:lnTo>
                    <a:pt x="1704165" y="753252"/>
                  </a:lnTo>
                  <a:close/>
                  <a:moveTo>
                    <a:pt x="3677325" y="749669"/>
                  </a:moveTo>
                  <a:lnTo>
                    <a:pt x="3660938" y="756456"/>
                  </a:lnTo>
                  <a:lnTo>
                    <a:pt x="3656007" y="769233"/>
                  </a:lnTo>
                  <a:lnTo>
                    <a:pt x="3640578" y="776091"/>
                  </a:lnTo>
                  <a:lnTo>
                    <a:pt x="3639879" y="777663"/>
                  </a:lnTo>
                  <a:lnTo>
                    <a:pt x="3657613" y="770318"/>
                  </a:lnTo>
                  <a:lnTo>
                    <a:pt x="3662370" y="758832"/>
                  </a:lnTo>
                  <a:lnTo>
                    <a:pt x="3675841" y="753252"/>
                  </a:lnTo>
                  <a:close/>
                  <a:moveTo>
                    <a:pt x="3113762" y="749669"/>
                  </a:moveTo>
                  <a:lnTo>
                    <a:pt x="3097376" y="756456"/>
                  </a:lnTo>
                  <a:lnTo>
                    <a:pt x="3092444" y="769233"/>
                  </a:lnTo>
                  <a:lnTo>
                    <a:pt x="3077014" y="776092"/>
                  </a:lnTo>
                  <a:lnTo>
                    <a:pt x="3076315" y="777664"/>
                  </a:lnTo>
                  <a:lnTo>
                    <a:pt x="3094049" y="770318"/>
                  </a:lnTo>
                  <a:lnTo>
                    <a:pt x="3098807" y="758832"/>
                  </a:lnTo>
                  <a:lnTo>
                    <a:pt x="3112278" y="753252"/>
                  </a:lnTo>
                  <a:close/>
                  <a:moveTo>
                    <a:pt x="1610723" y="749535"/>
                  </a:moveTo>
                  <a:lnTo>
                    <a:pt x="1594012" y="756457"/>
                  </a:lnTo>
                  <a:lnTo>
                    <a:pt x="1589081" y="769233"/>
                  </a:lnTo>
                  <a:lnTo>
                    <a:pt x="1573984" y="775943"/>
                  </a:lnTo>
                  <a:lnTo>
                    <a:pt x="1573211" y="777766"/>
                  </a:lnTo>
                  <a:lnTo>
                    <a:pt x="1590421" y="770961"/>
                  </a:lnTo>
                  <a:lnTo>
                    <a:pt x="1595445" y="758832"/>
                  </a:lnTo>
                  <a:lnTo>
                    <a:pt x="1609150" y="753155"/>
                  </a:lnTo>
                  <a:close/>
                  <a:moveTo>
                    <a:pt x="1047160" y="749535"/>
                  </a:moveTo>
                  <a:lnTo>
                    <a:pt x="1030451" y="756456"/>
                  </a:lnTo>
                  <a:lnTo>
                    <a:pt x="1025519" y="769233"/>
                  </a:lnTo>
                  <a:lnTo>
                    <a:pt x="1010421" y="775944"/>
                  </a:lnTo>
                  <a:lnTo>
                    <a:pt x="1009648" y="777766"/>
                  </a:lnTo>
                  <a:lnTo>
                    <a:pt x="1026857" y="770962"/>
                  </a:lnTo>
                  <a:lnTo>
                    <a:pt x="1031882" y="758832"/>
                  </a:lnTo>
                  <a:lnTo>
                    <a:pt x="1045587" y="753155"/>
                  </a:lnTo>
                  <a:close/>
                  <a:moveTo>
                    <a:pt x="2664268" y="731372"/>
                  </a:moveTo>
                  <a:lnTo>
                    <a:pt x="2647776" y="738204"/>
                  </a:lnTo>
                  <a:lnTo>
                    <a:pt x="2643182" y="749293"/>
                  </a:lnTo>
                  <a:lnTo>
                    <a:pt x="2629667" y="754891"/>
                  </a:lnTo>
                  <a:lnTo>
                    <a:pt x="2628303" y="758424"/>
                  </a:lnTo>
                  <a:lnTo>
                    <a:pt x="2644623" y="751665"/>
                  </a:lnTo>
                  <a:lnTo>
                    <a:pt x="2649545" y="739782"/>
                  </a:lnTo>
                  <a:lnTo>
                    <a:pt x="2663175" y="734136"/>
                  </a:lnTo>
                  <a:close/>
                  <a:moveTo>
                    <a:pt x="1256064" y="731288"/>
                  </a:moveTo>
                  <a:lnTo>
                    <a:pt x="1239803" y="737864"/>
                  </a:lnTo>
                  <a:lnTo>
                    <a:pt x="1235069" y="749293"/>
                  </a:lnTo>
                  <a:lnTo>
                    <a:pt x="1221438" y="754939"/>
                  </a:lnTo>
                  <a:lnTo>
                    <a:pt x="1220288" y="757847"/>
                  </a:lnTo>
                  <a:lnTo>
                    <a:pt x="1236697" y="751212"/>
                  </a:lnTo>
                  <a:lnTo>
                    <a:pt x="1241432" y="739782"/>
                  </a:lnTo>
                  <a:lnTo>
                    <a:pt x="1254946" y="734184"/>
                  </a:lnTo>
                  <a:close/>
                  <a:moveTo>
                    <a:pt x="3322989" y="731288"/>
                  </a:moveTo>
                  <a:lnTo>
                    <a:pt x="3306728" y="737864"/>
                  </a:lnTo>
                  <a:lnTo>
                    <a:pt x="3305990" y="739647"/>
                  </a:lnTo>
                  <a:lnTo>
                    <a:pt x="3322240" y="733229"/>
                  </a:lnTo>
                  <a:close/>
                  <a:moveTo>
                    <a:pt x="2759575" y="731228"/>
                  </a:moveTo>
                  <a:lnTo>
                    <a:pt x="2743166" y="737864"/>
                  </a:lnTo>
                  <a:lnTo>
                    <a:pt x="2742428" y="739647"/>
                  </a:lnTo>
                  <a:lnTo>
                    <a:pt x="2758804" y="733179"/>
                  </a:lnTo>
                  <a:close/>
                  <a:moveTo>
                    <a:pt x="2196012" y="731228"/>
                  </a:moveTo>
                  <a:lnTo>
                    <a:pt x="2179603" y="737864"/>
                  </a:lnTo>
                  <a:lnTo>
                    <a:pt x="2178865" y="739647"/>
                  </a:lnTo>
                  <a:lnTo>
                    <a:pt x="2195241" y="733179"/>
                  </a:lnTo>
                  <a:close/>
                  <a:moveTo>
                    <a:pt x="3791451" y="731228"/>
                  </a:moveTo>
                  <a:lnTo>
                    <a:pt x="3775041" y="737864"/>
                  </a:lnTo>
                  <a:lnTo>
                    <a:pt x="3770307" y="749293"/>
                  </a:lnTo>
                  <a:lnTo>
                    <a:pt x="3756793" y="754891"/>
                  </a:lnTo>
                  <a:lnTo>
                    <a:pt x="3755675" y="757787"/>
                  </a:lnTo>
                  <a:lnTo>
                    <a:pt x="3771936" y="751211"/>
                  </a:lnTo>
                  <a:lnTo>
                    <a:pt x="3776670" y="739782"/>
                  </a:lnTo>
                  <a:lnTo>
                    <a:pt x="3790301" y="734136"/>
                  </a:lnTo>
                  <a:close/>
                  <a:moveTo>
                    <a:pt x="3227888" y="731228"/>
                  </a:moveTo>
                  <a:lnTo>
                    <a:pt x="3211478" y="737864"/>
                  </a:lnTo>
                  <a:lnTo>
                    <a:pt x="3206744" y="749293"/>
                  </a:lnTo>
                  <a:lnTo>
                    <a:pt x="3193230" y="754891"/>
                  </a:lnTo>
                  <a:lnTo>
                    <a:pt x="3191866" y="758424"/>
                  </a:lnTo>
                  <a:lnTo>
                    <a:pt x="3208185" y="751665"/>
                  </a:lnTo>
                  <a:lnTo>
                    <a:pt x="3213107" y="739782"/>
                  </a:lnTo>
                  <a:lnTo>
                    <a:pt x="3226738" y="734136"/>
                  </a:lnTo>
                  <a:close/>
                  <a:moveTo>
                    <a:pt x="3042248" y="730651"/>
                  </a:moveTo>
                  <a:lnTo>
                    <a:pt x="3025792" y="737467"/>
                  </a:lnTo>
                  <a:lnTo>
                    <a:pt x="3025105" y="739087"/>
                  </a:lnTo>
                  <a:lnTo>
                    <a:pt x="3041422" y="732789"/>
                  </a:lnTo>
                  <a:close/>
                  <a:moveTo>
                    <a:pt x="2478685" y="730651"/>
                  </a:moveTo>
                  <a:lnTo>
                    <a:pt x="2462231" y="737466"/>
                  </a:lnTo>
                  <a:lnTo>
                    <a:pt x="2461543" y="739087"/>
                  </a:lnTo>
                  <a:lnTo>
                    <a:pt x="2477859" y="732789"/>
                  </a:lnTo>
                  <a:close/>
                  <a:moveTo>
                    <a:pt x="1538884" y="730651"/>
                  </a:moveTo>
                  <a:lnTo>
                    <a:pt x="1522431" y="737466"/>
                  </a:lnTo>
                  <a:lnTo>
                    <a:pt x="1517412" y="749293"/>
                  </a:lnTo>
                  <a:lnTo>
                    <a:pt x="1502352" y="755383"/>
                  </a:lnTo>
                  <a:lnTo>
                    <a:pt x="1501178" y="758424"/>
                  </a:lnTo>
                  <a:lnTo>
                    <a:pt x="1517634" y="751608"/>
                  </a:lnTo>
                  <a:lnTo>
                    <a:pt x="1522652" y="739782"/>
                  </a:lnTo>
                  <a:lnTo>
                    <a:pt x="1537710" y="733693"/>
                  </a:lnTo>
                  <a:close/>
                  <a:moveTo>
                    <a:pt x="1634135" y="730651"/>
                  </a:moveTo>
                  <a:lnTo>
                    <a:pt x="1615901" y="738204"/>
                  </a:lnTo>
                  <a:lnTo>
                    <a:pt x="1615304" y="739646"/>
                  </a:lnTo>
                  <a:lnTo>
                    <a:pt x="1633425" y="732489"/>
                  </a:lnTo>
                  <a:close/>
                  <a:moveTo>
                    <a:pt x="1070573" y="730651"/>
                  </a:moveTo>
                  <a:lnTo>
                    <a:pt x="1052337" y="738204"/>
                  </a:lnTo>
                  <a:lnTo>
                    <a:pt x="1051740" y="739647"/>
                  </a:lnTo>
                  <a:lnTo>
                    <a:pt x="1069863" y="732489"/>
                  </a:lnTo>
                  <a:close/>
                  <a:moveTo>
                    <a:pt x="2102448" y="730651"/>
                  </a:moveTo>
                  <a:lnTo>
                    <a:pt x="2084212" y="738204"/>
                  </a:lnTo>
                  <a:lnTo>
                    <a:pt x="2079619" y="749293"/>
                  </a:lnTo>
                  <a:lnTo>
                    <a:pt x="2066105" y="754891"/>
                  </a:lnTo>
                  <a:lnTo>
                    <a:pt x="2064741" y="758424"/>
                  </a:lnTo>
                  <a:lnTo>
                    <a:pt x="2081060" y="751665"/>
                  </a:lnTo>
                  <a:lnTo>
                    <a:pt x="2085982" y="739782"/>
                  </a:lnTo>
                  <a:lnTo>
                    <a:pt x="2101386" y="733401"/>
                  </a:lnTo>
                  <a:close/>
                  <a:moveTo>
                    <a:pt x="2383435" y="730651"/>
                  </a:moveTo>
                  <a:lnTo>
                    <a:pt x="2367116" y="737410"/>
                  </a:lnTo>
                  <a:lnTo>
                    <a:pt x="2362194" y="749293"/>
                  </a:lnTo>
                  <a:lnTo>
                    <a:pt x="2348563" y="754939"/>
                  </a:lnTo>
                  <a:lnTo>
                    <a:pt x="2347470" y="757703"/>
                  </a:lnTo>
                  <a:lnTo>
                    <a:pt x="2363963" y="750871"/>
                  </a:lnTo>
                  <a:lnTo>
                    <a:pt x="2368557" y="739782"/>
                  </a:lnTo>
                  <a:lnTo>
                    <a:pt x="2382071" y="734184"/>
                  </a:lnTo>
                  <a:close/>
                  <a:moveTo>
                    <a:pt x="1819873" y="730651"/>
                  </a:moveTo>
                  <a:lnTo>
                    <a:pt x="1803554" y="737410"/>
                  </a:lnTo>
                  <a:lnTo>
                    <a:pt x="1798632" y="749293"/>
                  </a:lnTo>
                  <a:lnTo>
                    <a:pt x="1785002" y="754939"/>
                  </a:lnTo>
                  <a:lnTo>
                    <a:pt x="1783852" y="757846"/>
                  </a:lnTo>
                  <a:lnTo>
                    <a:pt x="1800260" y="751211"/>
                  </a:lnTo>
                  <a:lnTo>
                    <a:pt x="1804995" y="739782"/>
                  </a:lnTo>
                  <a:lnTo>
                    <a:pt x="1818509" y="734184"/>
                  </a:lnTo>
                  <a:close/>
                  <a:moveTo>
                    <a:pt x="2946998" y="730651"/>
                  </a:moveTo>
                  <a:lnTo>
                    <a:pt x="2930679" y="737410"/>
                  </a:lnTo>
                  <a:lnTo>
                    <a:pt x="2925757" y="749293"/>
                  </a:lnTo>
                  <a:lnTo>
                    <a:pt x="2910353" y="755674"/>
                  </a:lnTo>
                  <a:lnTo>
                    <a:pt x="2909291" y="758424"/>
                  </a:lnTo>
                  <a:lnTo>
                    <a:pt x="2927527" y="750871"/>
                  </a:lnTo>
                  <a:lnTo>
                    <a:pt x="2932120" y="739782"/>
                  </a:lnTo>
                  <a:lnTo>
                    <a:pt x="2945634" y="734184"/>
                  </a:lnTo>
                  <a:close/>
                  <a:moveTo>
                    <a:pt x="1351560" y="730650"/>
                  </a:moveTo>
                  <a:lnTo>
                    <a:pt x="1335241" y="737410"/>
                  </a:lnTo>
                  <a:lnTo>
                    <a:pt x="1334315" y="739647"/>
                  </a:lnTo>
                  <a:lnTo>
                    <a:pt x="1350565" y="733229"/>
                  </a:lnTo>
                  <a:close/>
                  <a:moveTo>
                    <a:pt x="3886798" y="730650"/>
                  </a:moveTo>
                  <a:lnTo>
                    <a:pt x="3870479" y="737410"/>
                  </a:lnTo>
                  <a:lnTo>
                    <a:pt x="3869553" y="739647"/>
                  </a:lnTo>
                  <a:lnTo>
                    <a:pt x="3885803" y="733229"/>
                  </a:lnTo>
                  <a:close/>
                  <a:moveTo>
                    <a:pt x="3510560" y="730650"/>
                  </a:moveTo>
                  <a:lnTo>
                    <a:pt x="3494106" y="737466"/>
                  </a:lnTo>
                  <a:lnTo>
                    <a:pt x="3489087" y="749293"/>
                  </a:lnTo>
                  <a:lnTo>
                    <a:pt x="3474027" y="755383"/>
                  </a:lnTo>
                  <a:lnTo>
                    <a:pt x="3472853" y="758424"/>
                  </a:lnTo>
                  <a:lnTo>
                    <a:pt x="3489310" y="751608"/>
                  </a:lnTo>
                  <a:lnTo>
                    <a:pt x="3494328" y="739782"/>
                  </a:lnTo>
                  <a:lnTo>
                    <a:pt x="3509386" y="733693"/>
                  </a:lnTo>
                  <a:close/>
                  <a:moveTo>
                    <a:pt x="1915123" y="730650"/>
                  </a:moveTo>
                  <a:lnTo>
                    <a:pt x="1898804" y="737410"/>
                  </a:lnTo>
                  <a:lnTo>
                    <a:pt x="1897878" y="739647"/>
                  </a:lnTo>
                  <a:lnTo>
                    <a:pt x="1914128" y="733229"/>
                  </a:lnTo>
                  <a:close/>
                  <a:moveTo>
                    <a:pt x="3605811" y="730650"/>
                  </a:moveTo>
                  <a:lnTo>
                    <a:pt x="3589356" y="737466"/>
                  </a:lnTo>
                  <a:lnTo>
                    <a:pt x="3588668" y="739087"/>
                  </a:lnTo>
                  <a:lnTo>
                    <a:pt x="3604985" y="732789"/>
                  </a:lnTo>
                  <a:close/>
                  <a:moveTo>
                    <a:pt x="2407194" y="710036"/>
                  </a:moveTo>
                  <a:lnTo>
                    <a:pt x="2389806" y="717239"/>
                  </a:lnTo>
                  <a:lnTo>
                    <a:pt x="2388981" y="719230"/>
                  </a:lnTo>
                  <a:lnTo>
                    <a:pt x="2406620" y="711390"/>
                  </a:lnTo>
                  <a:close/>
                  <a:moveTo>
                    <a:pt x="3534372" y="709911"/>
                  </a:moveTo>
                  <a:lnTo>
                    <a:pt x="3517068" y="716907"/>
                  </a:lnTo>
                  <a:lnTo>
                    <a:pt x="3516106" y="719230"/>
                  </a:lnTo>
                  <a:lnTo>
                    <a:pt x="3533745" y="711390"/>
                  </a:lnTo>
                  <a:close/>
                  <a:moveTo>
                    <a:pt x="3439122" y="709911"/>
                  </a:moveTo>
                  <a:lnTo>
                    <a:pt x="3421818" y="716907"/>
                  </a:lnTo>
                  <a:lnTo>
                    <a:pt x="3416294" y="730243"/>
                  </a:lnTo>
                  <a:lnTo>
                    <a:pt x="3402824" y="735823"/>
                  </a:lnTo>
                  <a:lnTo>
                    <a:pt x="3401340" y="739406"/>
                  </a:lnTo>
                  <a:lnTo>
                    <a:pt x="3417725" y="732619"/>
                  </a:lnTo>
                  <a:lnTo>
                    <a:pt x="3422657" y="719841"/>
                  </a:lnTo>
                  <a:lnTo>
                    <a:pt x="3437757" y="713129"/>
                  </a:lnTo>
                  <a:close/>
                  <a:moveTo>
                    <a:pt x="2970809" y="709911"/>
                  </a:moveTo>
                  <a:lnTo>
                    <a:pt x="2953506" y="716907"/>
                  </a:lnTo>
                  <a:lnTo>
                    <a:pt x="2952544" y="719230"/>
                  </a:lnTo>
                  <a:lnTo>
                    <a:pt x="2970182" y="711390"/>
                  </a:lnTo>
                  <a:close/>
                  <a:moveTo>
                    <a:pt x="1467447" y="709910"/>
                  </a:moveTo>
                  <a:lnTo>
                    <a:pt x="1450143" y="716907"/>
                  </a:lnTo>
                  <a:lnTo>
                    <a:pt x="1444619" y="730243"/>
                  </a:lnTo>
                  <a:lnTo>
                    <a:pt x="1431033" y="735871"/>
                  </a:lnTo>
                  <a:lnTo>
                    <a:pt x="1429782" y="738820"/>
                  </a:lnTo>
                  <a:lnTo>
                    <a:pt x="1446222" y="732172"/>
                  </a:lnTo>
                  <a:lnTo>
                    <a:pt x="1450982" y="719841"/>
                  </a:lnTo>
                  <a:lnTo>
                    <a:pt x="1466081" y="713129"/>
                  </a:lnTo>
                  <a:close/>
                  <a:moveTo>
                    <a:pt x="3646984" y="694839"/>
                  </a:moveTo>
                  <a:lnTo>
                    <a:pt x="3628850" y="702350"/>
                  </a:lnTo>
                  <a:lnTo>
                    <a:pt x="3625844" y="709606"/>
                  </a:lnTo>
                  <a:lnTo>
                    <a:pt x="3613167" y="714857"/>
                  </a:lnTo>
                  <a:lnTo>
                    <a:pt x="3611356" y="719230"/>
                  </a:lnTo>
                  <a:lnTo>
                    <a:pt x="3628811" y="711472"/>
                  </a:lnTo>
                  <a:lnTo>
                    <a:pt x="3632208" y="703269"/>
                  </a:lnTo>
                  <a:lnTo>
                    <a:pt x="3645795" y="697641"/>
                  </a:lnTo>
                  <a:close/>
                  <a:moveTo>
                    <a:pt x="3178733" y="694694"/>
                  </a:moveTo>
                  <a:lnTo>
                    <a:pt x="3160687" y="701990"/>
                  </a:lnTo>
                  <a:lnTo>
                    <a:pt x="3157532" y="709606"/>
                  </a:lnTo>
                  <a:lnTo>
                    <a:pt x="3141023" y="716445"/>
                  </a:lnTo>
                  <a:lnTo>
                    <a:pt x="3135307" y="730243"/>
                  </a:lnTo>
                  <a:lnTo>
                    <a:pt x="3119920" y="736617"/>
                  </a:lnTo>
                  <a:lnTo>
                    <a:pt x="3118765" y="739406"/>
                  </a:lnTo>
                  <a:lnTo>
                    <a:pt x="3137040" y="731836"/>
                  </a:lnTo>
                  <a:lnTo>
                    <a:pt x="3141670" y="719841"/>
                  </a:lnTo>
                  <a:lnTo>
                    <a:pt x="3156606" y="713202"/>
                  </a:lnTo>
                  <a:lnTo>
                    <a:pt x="3160720" y="703269"/>
                  </a:lnTo>
                  <a:lnTo>
                    <a:pt x="3178159" y="696045"/>
                  </a:lnTo>
                  <a:close/>
                  <a:moveTo>
                    <a:pt x="2238933" y="694694"/>
                  </a:moveTo>
                  <a:lnTo>
                    <a:pt x="2220887" y="701990"/>
                  </a:lnTo>
                  <a:lnTo>
                    <a:pt x="2217732" y="709606"/>
                  </a:lnTo>
                  <a:lnTo>
                    <a:pt x="2204962" y="714896"/>
                  </a:lnTo>
                  <a:lnTo>
                    <a:pt x="2203394" y="718591"/>
                  </a:lnTo>
                  <a:lnTo>
                    <a:pt x="2220894" y="710998"/>
                  </a:lnTo>
                  <a:lnTo>
                    <a:pt x="2224095" y="703269"/>
                  </a:lnTo>
                  <a:lnTo>
                    <a:pt x="2237682" y="697641"/>
                  </a:lnTo>
                  <a:close/>
                  <a:moveTo>
                    <a:pt x="1207058" y="694694"/>
                  </a:moveTo>
                  <a:lnTo>
                    <a:pt x="1189012" y="701990"/>
                  </a:lnTo>
                  <a:lnTo>
                    <a:pt x="1185857" y="709606"/>
                  </a:lnTo>
                  <a:lnTo>
                    <a:pt x="1169235" y="716492"/>
                  </a:lnTo>
                  <a:lnTo>
                    <a:pt x="1163399" y="730243"/>
                  </a:lnTo>
                  <a:lnTo>
                    <a:pt x="1148367" y="736322"/>
                  </a:lnTo>
                  <a:lnTo>
                    <a:pt x="1147090" y="739406"/>
                  </a:lnTo>
                  <a:lnTo>
                    <a:pt x="1163609" y="732563"/>
                  </a:lnTo>
                  <a:lnTo>
                    <a:pt x="1168639" y="719841"/>
                  </a:lnTo>
                  <a:lnTo>
                    <a:pt x="1185148" y="712678"/>
                  </a:lnTo>
                  <a:lnTo>
                    <a:pt x="1189045" y="703269"/>
                  </a:lnTo>
                  <a:lnTo>
                    <a:pt x="1206484" y="696045"/>
                  </a:lnTo>
                  <a:close/>
                  <a:moveTo>
                    <a:pt x="1111808" y="694694"/>
                  </a:moveTo>
                  <a:lnTo>
                    <a:pt x="1093762" y="701990"/>
                  </a:lnTo>
                  <a:lnTo>
                    <a:pt x="1090607" y="709606"/>
                  </a:lnTo>
                  <a:lnTo>
                    <a:pt x="1077930" y="714857"/>
                  </a:lnTo>
                  <a:lnTo>
                    <a:pt x="1076119" y="719230"/>
                  </a:lnTo>
                  <a:lnTo>
                    <a:pt x="1093572" y="711472"/>
                  </a:lnTo>
                  <a:lnTo>
                    <a:pt x="1096970" y="703269"/>
                  </a:lnTo>
                  <a:lnTo>
                    <a:pt x="1110557" y="697641"/>
                  </a:lnTo>
                  <a:close/>
                  <a:moveTo>
                    <a:pt x="3742296" y="694693"/>
                  </a:moveTo>
                  <a:lnTo>
                    <a:pt x="3724249" y="701990"/>
                  </a:lnTo>
                  <a:lnTo>
                    <a:pt x="3721094" y="709606"/>
                  </a:lnTo>
                  <a:lnTo>
                    <a:pt x="3704473" y="716491"/>
                  </a:lnTo>
                  <a:lnTo>
                    <a:pt x="3698637" y="730243"/>
                  </a:lnTo>
                  <a:lnTo>
                    <a:pt x="3683605" y="736322"/>
                  </a:lnTo>
                  <a:lnTo>
                    <a:pt x="3682328" y="739406"/>
                  </a:lnTo>
                  <a:lnTo>
                    <a:pt x="3700602" y="731836"/>
                  </a:lnTo>
                  <a:lnTo>
                    <a:pt x="3705232" y="719841"/>
                  </a:lnTo>
                  <a:lnTo>
                    <a:pt x="3720169" y="713201"/>
                  </a:lnTo>
                  <a:lnTo>
                    <a:pt x="3724283" y="703269"/>
                  </a:lnTo>
                  <a:lnTo>
                    <a:pt x="3741722" y="696045"/>
                  </a:lnTo>
                  <a:close/>
                  <a:moveTo>
                    <a:pt x="1675371" y="694693"/>
                  </a:moveTo>
                  <a:lnTo>
                    <a:pt x="1657324" y="701990"/>
                  </a:lnTo>
                  <a:lnTo>
                    <a:pt x="1654169" y="709606"/>
                  </a:lnTo>
                  <a:lnTo>
                    <a:pt x="1641492" y="714857"/>
                  </a:lnTo>
                  <a:lnTo>
                    <a:pt x="1639681" y="719230"/>
                  </a:lnTo>
                  <a:lnTo>
                    <a:pt x="1657136" y="711472"/>
                  </a:lnTo>
                  <a:lnTo>
                    <a:pt x="1660533" y="703269"/>
                  </a:lnTo>
                  <a:lnTo>
                    <a:pt x="1674120" y="697641"/>
                  </a:lnTo>
                  <a:close/>
                  <a:moveTo>
                    <a:pt x="3274096" y="694426"/>
                  </a:moveTo>
                  <a:lnTo>
                    <a:pt x="3256210" y="701330"/>
                  </a:lnTo>
                  <a:lnTo>
                    <a:pt x="3252782" y="709606"/>
                  </a:lnTo>
                  <a:lnTo>
                    <a:pt x="3236159" y="716492"/>
                  </a:lnTo>
                  <a:lnTo>
                    <a:pt x="3235268" y="718592"/>
                  </a:lnTo>
                  <a:lnTo>
                    <a:pt x="3252769" y="710998"/>
                  </a:lnTo>
                  <a:lnTo>
                    <a:pt x="3255970" y="703269"/>
                  </a:lnTo>
                  <a:lnTo>
                    <a:pt x="3273409" y="696045"/>
                  </a:lnTo>
                  <a:close/>
                  <a:moveTo>
                    <a:pt x="2710534" y="694426"/>
                  </a:moveTo>
                  <a:lnTo>
                    <a:pt x="2692647" y="701330"/>
                  </a:lnTo>
                  <a:lnTo>
                    <a:pt x="2689219" y="709606"/>
                  </a:lnTo>
                  <a:lnTo>
                    <a:pt x="2672710" y="716445"/>
                  </a:lnTo>
                  <a:lnTo>
                    <a:pt x="2671846" y="718531"/>
                  </a:lnTo>
                  <a:lnTo>
                    <a:pt x="2689207" y="710998"/>
                  </a:lnTo>
                  <a:lnTo>
                    <a:pt x="2692408" y="703269"/>
                  </a:lnTo>
                  <a:lnTo>
                    <a:pt x="2709847" y="696045"/>
                  </a:lnTo>
                  <a:close/>
                  <a:moveTo>
                    <a:pt x="2146971" y="694426"/>
                  </a:moveTo>
                  <a:lnTo>
                    <a:pt x="2129085" y="701330"/>
                  </a:lnTo>
                  <a:lnTo>
                    <a:pt x="2125657" y="709606"/>
                  </a:lnTo>
                  <a:lnTo>
                    <a:pt x="2109148" y="716445"/>
                  </a:lnTo>
                  <a:lnTo>
                    <a:pt x="2107994" y="719230"/>
                  </a:lnTo>
                  <a:lnTo>
                    <a:pt x="2125447" y="711472"/>
                  </a:lnTo>
                  <a:lnTo>
                    <a:pt x="2128845" y="703269"/>
                  </a:lnTo>
                  <a:lnTo>
                    <a:pt x="2146284" y="696045"/>
                  </a:lnTo>
                  <a:close/>
                  <a:moveTo>
                    <a:pt x="3461424" y="694108"/>
                  </a:moveTo>
                  <a:lnTo>
                    <a:pt x="3443258" y="701632"/>
                  </a:lnTo>
                  <a:lnTo>
                    <a:pt x="3442693" y="702965"/>
                  </a:lnTo>
                  <a:lnTo>
                    <a:pt x="3460785" y="695649"/>
                  </a:lnTo>
                  <a:close/>
                  <a:moveTo>
                    <a:pt x="3366174" y="694108"/>
                  </a:moveTo>
                  <a:lnTo>
                    <a:pt x="3348192" y="701556"/>
                  </a:lnTo>
                  <a:lnTo>
                    <a:pt x="3344857" y="709606"/>
                  </a:lnTo>
                  <a:lnTo>
                    <a:pt x="3332086" y="714896"/>
                  </a:lnTo>
                  <a:lnTo>
                    <a:pt x="3330588" y="718427"/>
                  </a:lnTo>
                  <a:lnTo>
                    <a:pt x="3348181" y="710607"/>
                  </a:lnTo>
                  <a:lnTo>
                    <a:pt x="3351220" y="703269"/>
                  </a:lnTo>
                  <a:lnTo>
                    <a:pt x="3364690" y="697689"/>
                  </a:lnTo>
                  <a:close/>
                  <a:moveTo>
                    <a:pt x="2616874" y="694108"/>
                  </a:moveTo>
                  <a:lnTo>
                    <a:pt x="2596975" y="702350"/>
                  </a:lnTo>
                  <a:lnTo>
                    <a:pt x="2593969" y="709606"/>
                  </a:lnTo>
                  <a:lnTo>
                    <a:pt x="2577460" y="716445"/>
                  </a:lnTo>
                  <a:lnTo>
                    <a:pt x="2571744" y="730243"/>
                  </a:lnTo>
                  <a:lnTo>
                    <a:pt x="2558158" y="735871"/>
                  </a:lnTo>
                  <a:lnTo>
                    <a:pt x="2556907" y="738820"/>
                  </a:lnTo>
                  <a:lnTo>
                    <a:pt x="2573347" y="732172"/>
                  </a:lnTo>
                  <a:lnTo>
                    <a:pt x="2578107" y="719841"/>
                  </a:lnTo>
                  <a:lnTo>
                    <a:pt x="2593044" y="713201"/>
                  </a:lnTo>
                  <a:lnTo>
                    <a:pt x="2597158" y="703269"/>
                  </a:lnTo>
                  <a:lnTo>
                    <a:pt x="2616376" y="695308"/>
                  </a:lnTo>
                  <a:close/>
                  <a:moveTo>
                    <a:pt x="2521624" y="694108"/>
                  </a:moveTo>
                  <a:lnTo>
                    <a:pt x="2503458" y="701632"/>
                  </a:lnTo>
                  <a:lnTo>
                    <a:pt x="2500074" y="709606"/>
                  </a:lnTo>
                  <a:lnTo>
                    <a:pt x="2485832" y="715365"/>
                  </a:lnTo>
                  <a:lnTo>
                    <a:pt x="2484231" y="719230"/>
                  </a:lnTo>
                  <a:lnTo>
                    <a:pt x="2501870" y="711390"/>
                  </a:lnTo>
                  <a:lnTo>
                    <a:pt x="2505315" y="703269"/>
                  </a:lnTo>
                  <a:lnTo>
                    <a:pt x="2520346" y="697191"/>
                  </a:lnTo>
                  <a:close/>
                  <a:moveTo>
                    <a:pt x="2334299" y="694108"/>
                  </a:moveTo>
                  <a:lnTo>
                    <a:pt x="2316317" y="701556"/>
                  </a:lnTo>
                  <a:lnTo>
                    <a:pt x="2312982" y="709606"/>
                  </a:lnTo>
                  <a:lnTo>
                    <a:pt x="2296360" y="716492"/>
                  </a:lnTo>
                  <a:lnTo>
                    <a:pt x="2290524" y="730243"/>
                  </a:lnTo>
                  <a:lnTo>
                    <a:pt x="2275492" y="736322"/>
                  </a:lnTo>
                  <a:lnTo>
                    <a:pt x="2274215" y="739406"/>
                  </a:lnTo>
                  <a:lnTo>
                    <a:pt x="2290734" y="732563"/>
                  </a:lnTo>
                  <a:lnTo>
                    <a:pt x="2295764" y="719841"/>
                  </a:lnTo>
                  <a:lnTo>
                    <a:pt x="2312273" y="712678"/>
                  </a:lnTo>
                  <a:lnTo>
                    <a:pt x="2316170" y="703269"/>
                  </a:lnTo>
                  <a:lnTo>
                    <a:pt x="2333473" y="696102"/>
                  </a:lnTo>
                  <a:close/>
                  <a:moveTo>
                    <a:pt x="1489749" y="694108"/>
                  </a:moveTo>
                  <a:lnTo>
                    <a:pt x="1471583" y="701632"/>
                  </a:lnTo>
                  <a:lnTo>
                    <a:pt x="1471018" y="702965"/>
                  </a:lnTo>
                  <a:lnTo>
                    <a:pt x="1489111" y="695649"/>
                  </a:lnTo>
                  <a:close/>
                  <a:moveTo>
                    <a:pt x="1394499" y="694108"/>
                  </a:moveTo>
                  <a:lnTo>
                    <a:pt x="1376333" y="701632"/>
                  </a:lnTo>
                  <a:lnTo>
                    <a:pt x="1372949" y="709606"/>
                  </a:lnTo>
                  <a:lnTo>
                    <a:pt x="1358707" y="715365"/>
                  </a:lnTo>
                  <a:lnTo>
                    <a:pt x="1357106" y="719230"/>
                  </a:lnTo>
                  <a:lnTo>
                    <a:pt x="1374745" y="711390"/>
                  </a:lnTo>
                  <a:lnTo>
                    <a:pt x="1378190" y="703269"/>
                  </a:lnTo>
                  <a:lnTo>
                    <a:pt x="1393221" y="697191"/>
                  </a:lnTo>
                  <a:close/>
                  <a:moveTo>
                    <a:pt x="3929737" y="694107"/>
                  </a:moveTo>
                  <a:lnTo>
                    <a:pt x="3911754" y="701556"/>
                  </a:lnTo>
                  <a:lnTo>
                    <a:pt x="3908420" y="709606"/>
                  </a:lnTo>
                  <a:lnTo>
                    <a:pt x="3893826" y="715651"/>
                  </a:lnTo>
                  <a:lnTo>
                    <a:pt x="3892344" y="719230"/>
                  </a:lnTo>
                  <a:lnTo>
                    <a:pt x="3911744" y="710607"/>
                  </a:lnTo>
                  <a:lnTo>
                    <a:pt x="3914783" y="703269"/>
                  </a:lnTo>
                  <a:lnTo>
                    <a:pt x="3928253" y="697689"/>
                  </a:lnTo>
                  <a:close/>
                  <a:moveTo>
                    <a:pt x="3085187" y="694107"/>
                  </a:moveTo>
                  <a:lnTo>
                    <a:pt x="3065288" y="702349"/>
                  </a:lnTo>
                  <a:lnTo>
                    <a:pt x="3062282" y="709606"/>
                  </a:lnTo>
                  <a:lnTo>
                    <a:pt x="3049605" y="714857"/>
                  </a:lnTo>
                  <a:lnTo>
                    <a:pt x="3047794" y="719230"/>
                  </a:lnTo>
                  <a:lnTo>
                    <a:pt x="3065247" y="711472"/>
                  </a:lnTo>
                  <a:lnTo>
                    <a:pt x="3068645" y="703269"/>
                  </a:lnTo>
                  <a:lnTo>
                    <a:pt x="3084032" y="696895"/>
                  </a:lnTo>
                  <a:close/>
                  <a:moveTo>
                    <a:pt x="2897862" y="694107"/>
                  </a:moveTo>
                  <a:lnTo>
                    <a:pt x="2879879" y="701556"/>
                  </a:lnTo>
                  <a:lnTo>
                    <a:pt x="2876544" y="709606"/>
                  </a:lnTo>
                  <a:lnTo>
                    <a:pt x="2858119" y="717238"/>
                  </a:lnTo>
                  <a:lnTo>
                    <a:pt x="2852732" y="730243"/>
                  </a:lnTo>
                  <a:lnTo>
                    <a:pt x="2839262" y="735823"/>
                  </a:lnTo>
                  <a:lnTo>
                    <a:pt x="2837778" y="739406"/>
                  </a:lnTo>
                  <a:lnTo>
                    <a:pt x="2854163" y="732619"/>
                  </a:lnTo>
                  <a:lnTo>
                    <a:pt x="2859095" y="719841"/>
                  </a:lnTo>
                  <a:lnTo>
                    <a:pt x="2875977" y="712337"/>
                  </a:lnTo>
                  <a:lnTo>
                    <a:pt x="2879733" y="703269"/>
                  </a:lnTo>
                  <a:lnTo>
                    <a:pt x="2897036" y="696102"/>
                  </a:lnTo>
                  <a:close/>
                  <a:moveTo>
                    <a:pt x="2802612" y="694107"/>
                  </a:moveTo>
                  <a:lnTo>
                    <a:pt x="2784629" y="701556"/>
                  </a:lnTo>
                  <a:lnTo>
                    <a:pt x="2781294" y="709606"/>
                  </a:lnTo>
                  <a:lnTo>
                    <a:pt x="2768525" y="714896"/>
                  </a:lnTo>
                  <a:lnTo>
                    <a:pt x="2766957" y="718591"/>
                  </a:lnTo>
                  <a:lnTo>
                    <a:pt x="2784457" y="710998"/>
                  </a:lnTo>
                  <a:lnTo>
                    <a:pt x="2787658" y="703269"/>
                  </a:lnTo>
                  <a:lnTo>
                    <a:pt x="2801128" y="697689"/>
                  </a:lnTo>
                  <a:close/>
                  <a:moveTo>
                    <a:pt x="2053312" y="694107"/>
                  </a:moveTo>
                  <a:lnTo>
                    <a:pt x="2033413" y="702349"/>
                  </a:lnTo>
                  <a:lnTo>
                    <a:pt x="2030407" y="709606"/>
                  </a:lnTo>
                  <a:lnTo>
                    <a:pt x="2013898" y="716445"/>
                  </a:lnTo>
                  <a:lnTo>
                    <a:pt x="2008182" y="730243"/>
                  </a:lnTo>
                  <a:lnTo>
                    <a:pt x="1994595" y="735871"/>
                  </a:lnTo>
                  <a:lnTo>
                    <a:pt x="1993344" y="738820"/>
                  </a:lnTo>
                  <a:lnTo>
                    <a:pt x="2009786" y="732171"/>
                  </a:lnTo>
                  <a:lnTo>
                    <a:pt x="2014545" y="719841"/>
                  </a:lnTo>
                  <a:lnTo>
                    <a:pt x="2029481" y="713202"/>
                  </a:lnTo>
                  <a:lnTo>
                    <a:pt x="2033595" y="703269"/>
                  </a:lnTo>
                  <a:lnTo>
                    <a:pt x="2052815" y="695308"/>
                  </a:lnTo>
                  <a:close/>
                  <a:moveTo>
                    <a:pt x="1958062" y="694107"/>
                  </a:moveTo>
                  <a:lnTo>
                    <a:pt x="1939896" y="701631"/>
                  </a:lnTo>
                  <a:lnTo>
                    <a:pt x="1936512" y="709606"/>
                  </a:lnTo>
                  <a:lnTo>
                    <a:pt x="1922270" y="715365"/>
                  </a:lnTo>
                  <a:lnTo>
                    <a:pt x="1920669" y="719230"/>
                  </a:lnTo>
                  <a:lnTo>
                    <a:pt x="1938306" y="711390"/>
                  </a:lnTo>
                  <a:lnTo>
                    <a:pt x="1941752" y="703269"/>
                  </a:lnTo>
                  <a:lnTo>
                    <a:pt x="1956785" y="697191"/>
                  </a:lnTo>
                  <a:close/>
                  <a:moveTo>
                    <a:pt x="1770737" y="694107"/>
                  </a:moveTo>
                  <a:lnTo>
                    <a:pt x="1752754" y="701556"/>
                  </a:lnTo>
                  <a:lnTo>
                    <a:pt x="1749419" y="709606"/>
                  </a:lnTo>
                  <a:lnTo>
                    <a:pt x="1732798" y="716491"/>
                  </a:lnTo>
                  <a:lnTo>
                    <a:pt x="1726962" y="730243"/>
                  </a:lnTo>
                  <a:lnTo>
                    <a:pt x="1711930" y="736322"/>
                  </a:lnTo>
                  <a:lnTo>
                    <a:pt x="1710653" y="739406"/>
                  </a:lnTo>
                  <a:lnTo>
                    <a:pt x="1727172" y="732563"/>
                  </a:lnTo>
                  <a:lnTo>
                    <a:pt x="1732202" y="719841"/>
                  </a:lnTo>
                  <a:lnTo>
                    <a:pt x="1748711" y="712678"/>
                  </a:lnTo>
                  <a:lnTo>
                    <a:pt x="1752608" y="703269"/>
                  </a:lnTo>
                  <a:lnTo>
                    <a:pt x="1769911" y="696102"/>
                  </a:lnTo>
                  <a:close/>
                  <a:moveTo>
                    <a:pt x="3556773" y="693868"/>
                  </a:moveTo>
                  <a:lnTo>
                    <a:pt x="3538789" y="700970"/>
                  </a:lnTo>
                  <a:lnTo>
                    <a:pt x="3537942" y="702965"/>
                  </a:lnTo>
                  <a:lnTo>
                    <a:pt x="3556035" y="695649"/>
                  </a:lnTo>
                  <a:close/>
                  <a:moveTo>
                    <a:pt x="2429648" y="693868"/>
                  </a:moveTo>
                  <a:lnTo>
                    <a:pt x="2411838" y="700901"/>
                  </a:lnTo>
                  <a:lnTo>
                    <a:pt x="2411017" y="702884"/>
                  </a:lnTo>
                  <a:lnTo>
                    <a:pt x="2428910" y="695649"/>
                  </a:lnTo>
                  <a:close/>
                  <a:moveTo>
                    <a:pt x="1585098" y="693868"/>
                  </a:moveTo>
                  <a:lnTo>
                    <a:pt x="1565389" y="701651"/>
                  </a:lnTo>
                  <a:lnTo>
                    <a:pt x="1562094" y="709606"/>
                  </a:lnTo>
                  <a:lnTo>
                    <a:pt x="1545585" y="716445"/>
                  </a:lnTo>
                  <a:lnTo>
                    <a:pt x="1544431" y="719230"/>
                  </a:lnTo>
                  <a:lnTo>
                    <a:pt x="1561885" y="711472"/>
                  </a:lnTo>
                  <a:lnTo>
                    <a:pt x="1565283" y="703269"/>
                  </a:lnTo>
                  <a:lnTo>
                    <a:pt x="1584501" y="695308"/>
                  </a:lnTo>
                  <a:close/>
                  <a:moveTo>
                    <a:pt x="1302523" y="693868"/>
                  </a:moveTo>
                  <a:lnTo>
                    <a:pt x="1284713" y="700901"/>
                  </a:lnTo>
                  <a:lnTo>
                    <a:pt x="1281107" y="709606"/>
                  </a:lnTo>
                  <a:lnTo>
                    <a:pt x="1264485" y="716492"/>
                  </a:lnTo>
                  <a:lnTo>
                    <a:pt x="1263664" y="718427"/>
                  </a:lnTo>
                  <a:lnTo>
                    <a:pt x="1281256" y="710607"/>
                  </a:lnTo>
                  <a:lnTo>
                    <a:pt x="1284295" y="703269"/>
                  </a:lnTo>
                  <a:lnTo>
                    <a:pt x="1301598" y="696102"/>
                  </a:lnTo>
                  <a:close/>
                  <a:moveTo>
                    <a:pt x="3837761" y="693867"/>
                  </a:moveTo>
                  <a:lnTo>
                    <a:pt x="3819950" y="700901"/>
                  </a:lnTo>
                  <a:lnTo>
                    <a:pt x="3816344" y="709606"/>
                  </a:lnTo>
                  <a:lnTo>
                    <a:pt x="3799723" y="716491"/>
                  </a:lnTo>
                  <a:lnTo>
                    <a:pt x="3798832" y="718592"/>
                  </a:lnTo>
                  <a:lnTo>
                    <a:pt x="3816332" y="710998"/>
                  </a:lnTo>
                  <a:lnTo>
                    <a:pt x="3819533" y="703269"/>
                  </a:lnTo>
                  <a:lnTo>
                    <a:pt x="3836836" y="696102"/>
                  </a:lnTo>
                  <a:close/>
                  <a:moveTo>
                    <a:pt x="2993211" y="693867"/>
                  </a:moveTo>
                  <a:lnTo>
                    <a:pt x="2975227" y="700970"/>
                  </a:lnTo>
                  <a:lnTo>
                    <a:pt x="2974381" y="702964"/>
                  </a:lnTo>
                  <a:lnTo>
                    <a:pt x="2992473" y="695649"/>
                  </a:lnTo>
                  <a:close/>
                  <a:moveTo>
                    <a:pt x="1866086" y="693867"/>
                  </a:moveTo>
                  <a:lnTo>
                    <a:pt x="1848275" y="700901"/>
                  </a:lnTo>
                  <a:lnTo>
                    <a:pt x="1844669" y="709606"/>
                  </a:lnTo>
                  <a:lnTo>
                    <a:pt x="1826244" y="717238"/>
                  </a:lnTo>
                  <a:lnTo>
                    <a:pt x="1825419" y="719230"/>
                  </a:lnTo>
                  <a:lnTo>
                    <a:pt x="1844819" y="710607"/>
                  </a:lnTo>
                  <a:lnTo>
                    <a:pt x="1847858" y="703269"/>
                  </a:lnTo>
                  <a:lnTo>
                    <a:pt x="1865161" y="696102"/>
                  </a:lnTo>
                  <a:close/>
                  <a:moveTo>
                    <a:pt x="3387404" y="676127"/>
                  </a:moveTo>
                  <a:lnTo>
                    <a:pt x="3371675" y="682642"/>
                  </a:lnTo>
                  <a:lnTo>
                    <a:pt x="3371178" y="683842"/>
                  </a:lnTo>
                  <a:lnTo>
                    <a:pt x="3386892" y="677333"/>
                  </a:lnTo>
                  <a:close/>
                  <a:moveTo>
                    <a:pt x="1320479" y="676127"/>
                  </a:moveTo>
                  <a:lnTo>
                    <a:pt x="1308330" y="681159"/>
                  </a:lnTo>
                  <a:lnTo>
                    <a:pt x="1307106" y="683976"/>
                  </a:lnTo>
                  <a:lnTo>
                    <a:pt x="1319290" y="678929"/>
                  </a:lnTo>
                  <a:close/>
                  <a:moveTo>
                    <a:pt x="3011104" y="676024"/>
                  </a:moveTo>
                  <a:lnTo>
                    <a:pt x="2999147" y="680858"/>
                  </a:lnTo>
                  <a:lnTo>
                    <a:pt x="2997793" y="683976"/>
                  </a:lnTo>
                  <a:lnTo>
                    <a:pt x="3009885" y="678968"/>
                  </a:lnTo>
                  <a:close/>
                  <a:moveTo>
                    <a:pt x="1979229" y="676024"/>
                  </a:moveTo>
                  <a:lnTo>
                    <a:pt x="1963703" y="682301"/>
                  </a:lnTo>
                  <a:lnTo>
                    <a:pt x="1963065" y="683843"/>
                  </a:lnTo>
                  <a:lnTo>
                    <a:pt x="1978667" y="677380"/>
                  </a:lnTo>
                  <a:close/>
                  <a:moveTo>
                    <a:pt x="3482720" y="675972"/>
                  </a:moveTo>
                  <a:lnTo>
                    <a:pt x="3467066" y="682301"/>
                  </a:lnTo>
                  <a:lnTo>
                    <a:pt x="3466428" y="683842"/>
                  </a:lnTo>
                  <a:lnTo>
                    <a:pt x="3482142" y="677334"/>
                  </a:lnTo>
                  <a:close/>
                  <a:moveTo>
                    <a:pt x="2447670" y="675972"/>
                  </a:moveTo>
                  <a:lnTo>
                    <a:pt x="2435585" y="680858"/>
                  </a:lnTo>
                  <a:lnTo>
                    <a:pt x="2434231" y="683976"/>
                  </a:lnTo>
                  <a:lnTo>
                    <a:pt x="2446415" y="678929"/>
                  </a:lnTo>
                  <a:close/>
                  <a:moveTo>
                    <a:pt x="1415795" y="675972"/>
                  </a:moveTo>
                  <a:lnTo>
                    <a:pt x="1400141" y="682301"/>
                  </a:lnTo>
                  <a:lnTo>
                    <a:pt x="1399503" y="683842"/>
                  </a:lnTo>
                  <a:lnTo>
                    <a:pt x="1415217" y="677333"/>
                  </a:lnTo>
                  <a:close/>
                  <a:moveTo>
                    <a:pt x="3951033" y="675971"/>
                  </a:moveTo>
                  <a:lnTo>
                    <a:pt x="3935379" y="682301"/>
                  </a:lnTo>
                  <a:lnTo>
                    <a:pt x="3934740" y="683843"/>
                  </a:lnTo>
                  <a:lnTo>
                    <a:pt x="3950455" y="677334"/>
                  </a:lnTo>
                  <a:close/>
                  <a:moveTo>
                    <a:pt x="2919158" y="675971"/>
                  </a:moveTo>
                  <a:lnTo>
                    <a:pt x="2903503" y="682301"/>
                  </a:lnTo>
                  <a:lnTo>
                    <a:pt x="2902865" y="683843"/>
                  </a:lnTo>
                  <a:lnTo>
                    <a:pt x="2918580" y="677333"/>
                  </a:lnTo>
                  <a:close/>
                  <a:moveTo>
                    <a:pt x="1884108" y="675971"/>
                  </a:moveTo>
                  <a:lnTo>
                    <a:pt x="1872022" y="680858"/>
                  </a:lnTo>
                  <a:lnTo>
                    <a:pt x="1870668" y="683976"/>
                  </a:lnTo>
                  <a:lnTo>
                    <a:pt x="1882853" y="678929"/>
                  </a:lnTo>
                  <a:close/>
                  <a:moveTo>
                    <a:pt x="3857505" y="675386"/>
                  </a:moveTo>
                  <a:lnTo>
                    <a:pt x="3843566" y="681160"/>
                  </a:lnTo>
                  <a:lnTo>
                    <a:pt x="3842343" y="683976"/>
                  </a:lnTo>
                  <a:lnTo>
                    <a:pt x="3856350" y="678174"/>
                  </a:lnTo>
                  <a:close/>
                  <a:moveTo>
                    <a:pt x="3765430" y="675386"/>
                  </a:moveTo>
                  <a:lnTo>
                    <a:pt x="3749692" y="681905"/>
                  </a:lnTo>
                  <a:lnTo>
                    <a:pt x="3749118" y="683257"/>
                  </a:lnTo>
                  <a:lnTo>
                    <a:pt x="3764796" y="676918"/>
                  </a:lnTo>
                  <a:close/>
                  <a:moveTo>
                    <a:pt x="3670180" y="675386"/>
                  </a:moveTo>
                  <a:lnTo>
                    <a:pt x="3654579" y="681848"/>
                  </a:lnTo>
                  <a:lnTo>
                    <a:pt x="3654021" y="683195"/>
                  </a:lnTo>
                  <a:lnTo>
                    <a:pt x="3669546" y="676918"/>
                  </a:lnTo>
                  <a:close/>
                  <a:moveTo>
                    <a:pt x="3574930" y="675386"/>
                  </a:moveTo>
                  <a:lnTo>
                    <a:pt x="3562928" y="680358"/>
                  </a:lnTo>
                  <a:lnTo>
                    <a:pt x="3561356" y="683976"/>
                  </a:lnTo>
                  <a:lnTo>
                    <a:pt x="3573446" y="678968"/>
                  </a:lnTo>
                  <a:close/>
                  <a:moveTo>
                    <a:pt x="3293943" y="675386"/>
                  </a:moveTo>
                  <a:lnTo>
                    <a:pt x="3281819" y="680408"/>
                  </a:lnTo>
                  <a:lnTo>
                    <a:pt x="3280497" y="683382"/>
                  </a:lnTo>
                  <a:lnTo>
                    <a:pt x="3292670" y="678460"/>
                  </a:lnTo>
                  <a:close/>
                  <a:moveTo>
                    <a:pt x="3201868" y="675386"/>
                  </a:moveTo>
                  <a:lnTo>
                    <a:pt x="3186131" y="681904"/>
                  </a:lnTo>
                  <a:lnTo>
                    <a:pt x="3185557" y="683256"/>
                  </a:lnTo>
                  <a:lnTo>
                    <a:pt x="3201234" y="676918"/>
                  </a:lnTo>
                  <a:close/>
                  <a:moveTo>
                    <a:pt x="3106618" y="675386"/>
                  </a:moveTo>
                  <a:lnTo>
                    <a:pt x="3091016" y="681848"/>
                  </a:lnTo>
                  <a:lnTo>
                    <a:pt x="3090190" y="683843"/>
                  </a:lnTo>
                  <a:lnTo>
                    <a:pt x="3105792" y="677380"/>
                  </a:lnTo>
                  <a:close/>
                  <a:moveTo>
                    <a:pt x="2825630" y="675386"/>
                  </a:moveTo>
                  <a:lnTo>
                    <a:pt x="2808112" y="682642"/>
                  </a:lnTo>
                  <a:lnTo>
                    <a:pt x="2807615" y="683843"/>
                  </a:lnTo>
                  <a:lnTo>
                    <a:pt x="2825133" y="676587"/>
                  </a:lnTo>
                  <a:close/>
                  <a:moveTo>
                    <a:pt x="2730380" y="675386"/>
                  </a:moveTo>
                  <a:lnTo>
                    <a:pt x="2718256" y="680408"/>
                  </a:lnTo>
                  <a:lnTo>
                    <a:pt x="2716934" y="683382"/>
                  </a:lnTo>
                  <a:lnTo>
                    <a:pt x="2729107" y="678460"/>
                  </a:lnTo>
                  <a:close/>
                  <a:moveTo>
                    <a:pt x="2638305" y="675386"/>
                  </a:moveTo>
                  <a:lnTo>
                    <a:pt x="2622704" y="681848"/>
                  </a:lnTo>
                  <a:lnTo>
                    <a:pt x="2621878" y="683842"/>
                  </a:lnTo>
                  <a:lnTo>
                    <a:pt x="2637479" y="677380"/>
                  </a:lnTo>
                  <a:close/>
                  <a:moveTo>
                    <a:pt x="2543055" y="675386"/>
                  </a:moveTo>
                  <a:lnTo>
                    <a:pt x="2527454" y="681848"/>
                  </a:lnTo>
                  <a:lnTo>
                    <a:pt x="2526628" y="683842"/>
                  </a:lnTo>
                  <a:lnTo>
                    <a:pt x="2542229" y="677380"/>
                  </a:lnTo>
                  <a:close/>
                  <a:moveTo>
                    <a:pt x="2357318" y="675386"/>
                  </a:moveTo>
                  <a:lnTo>
                    <a:pt x="2339801" y="682642"/>
                  </a:lnTo>
                  <a:lnTo>
                    <a:pt x="2339303" y="683842"/>
                  </a:lnTo>
                  <a:lnTo>
                    <a:pt x="2356821" y="676586"/>
                  </a:lnTo>
                  <a:close/>
                  <a:moveTo>
                    <a:pt x="2262068" y="675386"/>
                  </a:moveTo>
                  <a:lnTo>
                    <a:pt x="2246331" y="681904"/>
                  </a:lnTo>
                  <a:lnTo>
                    <a:pt x="2245757" y="683256"/>
                  </a:lnTo>
                  <a:lnTo>
                    <a:pt x="2261434" y="676918"/>
                  </a:lnTo>
                  <a:close/>
                  <a:moveTo>
                    <a:pt x="2166818" y="675386"/>
                  </a:moveTo>
                  <a:lnTo>
                    <a:pt x="2154694" y="680407"/>
                  </a:lnTo>
                  <a:lnTo>
                    <a:pt x="2153372" y="683382"/>
                  </a:lnTo>
                  <a:lnTo>
                    <a:pt x="2165545" y="678460"/>
                  </a:lnTo>
                  <a:close/>
                  <a:moveTo>
                    <a:pt x="2074743" y="675386"/>
                  </a:moveTo>
                  <a:lnTo>
                    <a:pt x="2059141" y="681848"/>
                  </a:lnTo>
                  <a:lnTo>
                    <a:pt x="2058315" y="683843"/>
                  </a:lnTo>
                  <a:lnTo>
                    <a:pt x="2073917" y="677380"/>
                  </a:lnTo>
                  <a:close/>
                  <a:moveTo>
                    <a:pt x="1793755" y="675386"/>
                  </a:moveTo>
                  <a:lnTo>
                    <a:pt x="1776237" y="682642"/>
                  </a:lnTo>
                  <a:lnTo>
                    <a:pt x="1775740" y="683843"/>
                  </a:lnTo>
                  <a:lnTo>
                    <a:pt x="1793258" y="676587"/>
                  </a:lnTo>
                  <a:close/>
                  <a:moveTo>
                    <a:pt x="1698505" y="675386"/>
                  </a:moveTo>
                  <a:lnTo>
                    <a:pt x="1682768" y="681905"/>
                  </a:lnTo>
                  <a:lnTo>
                    <a:pt x="1682194" y="683257"/>
                  </a:lnTo>
                  <a:lnTo>
                    <a:pt x="1697871" y="676918"/>
                  </a:lnTo>
                  <a:close/>
                  <a:moveTo>
                    <a:pt x="1603255" y="675386"/>
                  </a:moveTo>
                  <a:lnTo>
                    <a:pt x="1591253" y="680358"/>
                  </a:lnTo>
                  <a:lnTo>
                    <a:pt x="1589681" y="683976"/>
                  </a:lnTo>
                  <a:lnTo>
                    <a:pt x="1601772" y="678968"/>
                  </a:lnTo>
                  <a:close/>
                  <a:moveTo>
                    <a:pt x="1511180" y="675386"/>
                  </a:moveTo>
                  <a:lnTo>
                    <a:pt x="1495579" y="681848"/>
                  </a:lnTo>
                  <a:lnTo>
                    <a:pt x="1494753" y="683842"/>
                  </a:lnTo>
                  <a:lnTo>
                    <a:pt x="1510354" y="677380"/>
                  </a:lnTo>
                  <a:close/>
                  <a:moveTo>
                    <a:pt x="1230193" y="675386"/>
                  </a:moveTo>
                  <a:lnTo>
                    <a:pt x="1214456" y="681904"/>
                  </a:lnTo>
                  <a:lnTo>
                    <a:pt x="1213882" y="683256"/>
                  </a:lnTo>
                  <a:lnTo>
                    <a:pt x="1229559" y="676918"/>
                  </a:lnTo>
                  <a:close/>
                  <a:moveTo>
                    <a:pt x="1134943" y="675386"/>
                  </a:moveTo>
                  <a:lnTo>
                    <a:pt x="1119206" y="681904"/>
                  </a:lnTo>
                  <a:lnTo>
                    <a:pt x="1118632" y="683256"/>
                  </a:lnTo>
                  <a:lnTo>
                    <a:pt x="1134309" y="676918"/>
                  </a:lnTo>
                  <a:close/>
                  <a:moveTo>
                    <a:pt x="2823370" y="0"/>
                  </a:moveTo>
                  <a:lnTo>
                    <a:pt x="2839641" y="7068"/>
                  </a:lnTo>
                  <a:lnTo>
                    <a:pt x="2856707" y="0"/>
                  </a:lnTo>
                  <a:lnTo>
                    <a:pt x="2870994" y="5918"/>
                  </a:lnTo>
                  <a:lnTo>
                    <a:pt x="2885282" y="0"/>
                  </a:lnTo>
                  <a:lnTo>
                    <a:pt x="2901951" y="6904"/>
                  </a:lnTo>
                  <a:lnTo>
                    <a:pt x="2918620" y="0"/>
                  </a:lnTo>
                  <a:lnTo>
                    <a:pt x="2933127" y="6009"/>
                  </a:lnTo>
                  <a:lnTo>
                    <a:pt x="2947989" y="0"/>
                  </a:lnTo>
                  <a:lnTo>
                    <a:pt x="2964456" y="6658"/>
                  </a:lnTo>
                  <a:lnTo>
                    <a:pt x="2980532" y="0"/>
                  </a:lnTo>
                  <a:lnTo>
                    <a:pt x="2995613" y="6247"/>
                  </a:lnTo>
                  <a:lnTo>
                    <a:pt x="3010695" y="0"/>
                  </a:lnTo>
                  <a:lnTo>
                    <a:pt x="3012320" y="673"/>
                  </a:lnTo>
                  <a:lnTo>
                    <a:pt x="3013870" y="0"/>
                  </a:lnTo>
                  <a:lnTo>
                    <a:pt x="3028028" y="6150"/>
                  </a:lnTo>
                  <a:lnTo>
                    <a:pt x="3043239" y="0"/>
                  </a:lnTo>
                  <a:lnTo>
                    <a:pt x="3058534" y="6185"/>
                  </a:lnTo>
                  <a:lnTo>
                    <a:pt x="3074195" y="0"/>
                  </a:lnTo>
                  <a:lnTo>
                    <a:pt x="3089855" y="6185"/>
                  </a:lnTo>
                  <a:lnTo>
                    <a:pt x="3105151" y="0"/>
                  </a:lnTo>
                  <a:lnTo>
                    <a:pt x="3120362" y="6150"/>
                  </a:lnTo>
                  <a:lnTo>
                    <a:pt x="3134520" y="0"/>
                  </a:lnTo>
                  <a:lnTo>
                    <a:pt x="3136069" y="673"/>
                  </a:lnTo>
                  <a:lnTo>
                    <a:pt x="3137695" y="0"/>
                  </a:lnTo>
                  <a:lnTo>
                    <a:pt x="3152776" y="6246"/>
                  </a:lnTo>
                  <a:lnTo>
                    <a:pt x="3167857" y="0"/>
                  </a:lnTo>
                  <a:lnTo>
                    <a:pt x="3183933" y="6659"/>
                  </a:lnTo>
                  <a:lnTo>
                    <a:pt x="3200401" y="0"/>
                  </a:lnTo>
                  <a:lnTo>
                    <a:pt x="3215262" y="6009"/>
                  </a:lnTo>
                  <a:lnTo>
                    <a:pt x="3229770" y="0"/>
                  </a:lnTo>
                  <a:lnTo>
                    <a:pt x="3246438" y="6904"/>
                  </a:lnTo>
                  <a:lnTo>
                    <a:pt x="3263107" y="0"/>
                  </a:lnTo>
                  <a:lnTo>
                    <a:pt x="3277394" y="5918"/>
                  </a:lnTo>
                  <a:lnTo>
                    <a:pt x="3291682" y="0"/>
                  </a:lnTo>
                  <a:lnTo>
                    <a:pt x="3293307" y="673"/>
                  </a:lnTo>
                  <a:lnTo>
                    <a:pt x="3294857" y="0"/>
                  </a:lnTo>
                  <a:lnTo>
                    <a:pt x="3309579" y="6395"/>
                  </a:lnTo>
                  <a:lnTo>
                    <a:pt x="3325020" y="0"/>
                  </a:lnTo>
                  <a:lnTo>
                    <a:pt x="3339952" y="6185"/>
                  </a:lnTo>
                  <a:lnTo>
                    <a:pt x="3355976" y="0"/>
                  </a:lnTo>
                  <a:lnTo>
                    <a:pt x="3372000" y="6185"/>
                  </a:lnTo>
                  <a:lnTo>
                    <a:pt x="3386932" y="0"/>
                  </a:lnTo>
                  <a:lnTo>
                    <a:pt x="3401789" y="6154"/>
                  </a:lnTo>
                  <a:lnTo>
                    <a:pt x="3416301" y="0"/>
                  </a:lnTo>
                  <a:lnTo>
                    <a:pt x="3418262" y="832"/>
                  </a:lnTo>
                  <a:lnTo>
                    <a:pt x="3420270" y="0"/>
                  </a:lnTo>
                  <a:lnTo>
                    <a:pt x="3434557" y="5918"/>
                  </a:lnTo>
                  <a:lnTo>
                    <a:pt x="3448845" y="0"/>
                  </a:lnTo>
                  <a:lnTo>
                    <a:pt x="3465513" y="6904"/>
                  </a:lnTo>
                  <a:lnTo>
                    <a:pt x="3482182" y="0"/>
                  </a:lnTo>
                  <a:lnTo>
                    <a:pt x="3497039" y="6154"/>
                  </a:lnTo>
                  <a:lnTo>
                    <a:pt x="3511551" y="0"/>
                  </a:lnTo>
                  <a:lnTo>
                    <a:pt x="3512307" y="321"/>
                  </a:lnTo>
                  <a:lnTo>
                    <a:pt x="3513138" y="0"/>
                  </a:lnTo>
                  <a:lnTo>
                    <a:pt x="3529163" y="6185"/>
                  </a:lnTo>
                  <a:lnTo>
                    <a:pt x="3544095" y="0"/>
                  </a:lnTo>
                  <a:lnTo>
                    <a:pt x="3559176" y="6247"/>
                  </a:lnTo>
                  <a:lnTo>
                    <a:pt x="3574257" y="0"/>
                  </a:lnTo>
                  <a:lnTo>
                    <a:pt x="3575882" y="673"/>
                  </a:lnTo>
                  <a:lnTo>
                    <a:pt x="3577432" y="0"/>
                  </a:lnTo>
                  <a:lnTo>
                    <a:pt x="3591379" y="6059"/>
                  </a:lnTo>
                  <a:lnTo>
                    <a:pt x="3606007" y="0"/>
                  </a:lnTo>
                  <a:lnTo>
                    <a:pt x="3621504" y="6419"/>
                  </a:lnTo>
                  <a:lnTo>
                    <a:pt x="3637758" y="0"/>
                  </a:lnTo>
                  <a:lnTo>
                    <a:pt x="3653418" y="6185"/>
                  </a:lnTo>
                  <a:lnTo>
                    <a:pt x="3668714" y="0"/>
                  </a:lnTo>
                  <a:lnTo>
                    <a:pt x="3683924" y="6150"/>
                  </a:lnTo>
                  <a:lnTo>
                    <a:pt x="3698082" y="0"/>
                  </a:lnTo>
                  <a:lnTo>
                    <a:pt x="3699631" y="673"/>
                  </a:lnTo>
                  <a:lnTo>
                    <a:pt x="3701257" y="0"/>
                  </a:lnTo>
                  <a:lnTo>
                    <a:pt x="3716338" y="6247"/>
                  </a:lnTo>
                  <a:lnTo>
                    <a:pt x="3731420" y="0"/>
                  </a:lnTo>
                  <a:lnTo>
                    <a:pt x="3747295" y="6575"/>
                  </a:lnTo>
                  <a:lnTo>
                    <a:pt x="3763170" y="0"/>
                  </a:lnTo>
                  <a:lnTo>
                    <a:pt x="3778610" y="6395"/>
                  </a:lnTo>
                  <a:lnTo>
                    <a:pt x="3793332" y="0"/>
                  </a:lnTo>
                  <a:lnTo>
                    <a:pt x="3794088" y="328"/>
                  </a:lnTo>
                  <a:lnTo>
                    <a:pt x="3794920" y="0"/>
                  </a:lnTo>
                  <a:lnTo>
                    <a:pt x="3810580" y="6185"/>
                  </a:lnTo>
                  <a:lnTo>
                    <a:pt x="3825876" y="0"/>
                  </a:lnTo>
                  <a:lnTo>
                    <a:pt x="3840737" y="6009"/>
                  </a:lnTo>
                  <a:lnTo>
                    <a:pt x="3855245" y="0"/>
                  </a:lnTo>
                  <a:lnTo>
                    <a:pt x="3856870" y="673"/>
                  </a:lnTo>
                  <a:lnTo>
                    <a:pt x="3858420" y="0"/>
                  </a:lnTo>
                  <a:lnTo>
                    <a:pt x="3873141" y="6395"/>
                  </a:lnTo>
                  <a:lnTo>
                    <a:pt x="3888582" y="0"/>
                  </a:lnTo>
                  <a:lnTo>
                    <a:pt x="3903514" y="6185"/>
                  </a:lnTo>
                  <a:lnTo>
                    <a:pt x="3919538" y="0"/>
                  </a:lnTo>
                  <a:lnTo>
                    <a:pt x="3935563" y="6185"/>
                  </a:lnTo>
                  <a:lnTo>
                    <a:pt x="3950495" y="0"/>
                  </a:lnTo>
                  <a:lnTo>
                    <a:pt x="3965353" y="6154"/>
                  </a:lnTo>
                  <a:lnTo>
                    <a:pt x="3979864" y="0"/>
                  </a:lnTo>
                  <a:lnTo>
                    <a:pt x="3981414" y="657"/>
                  </a:lnTo>
                  <a:lnTo>
                    <a:pt x="3983039" y="0"/>
                  </a:lnTo>
                  <a:lnTo>
                    <a:pt x="3997900" y="6009"/>
                  </a:lnTo>
                  <a:lnTo>
                    <a:pt x="4012407" y="0"/>
                  </a:lnTo>
                  <a:lnTo>
                    <a:pt x="4029076" y="6904"/>
                  </a:lnTo>
                  <a:lnTo>
                    <a:pt x="4045745" y="0"/>
                  </a:lnTo>
                  <a:lnTo>
                    <a:pt x="4060603" y="6154"/>
                  </a:lnTo>
                  <a:lnTo>
                    <a:pt x="4075114" y="0"/>
                  </a:lnTo>
                  <a:lnTo>
                    <a:pt x="4075870" y="321"/>
                  </a:lnTo>
                  <a:lnTo>
                    <a:pt x="4076701" y="0"/>
                  </a:lnTo>
                  <a:lnTo>
                    <a:pt x="4092725" y="6185"/>
                  </a:lnTo>
                  <a:lnTo>
                    <a:pt x="4107657" y="0"/>
                  </a:lnTo>
                  <a:lnTo>
                    <a:pt x="4122165" y="6009"/>
                  </a:lnTo>
                  <a:lnTo>
                    <a:pt x="4137026" y="0"/>
                  </a:lnTo>
                  <a:lnTo>
                    <a:pt x="4139082" y="831"/>
                  </a:lnTo>
                  <a:lnTo>
                    <a:pt x="4140995" y="0"/>
                  </a:lnTo>
                  <a:lnTo>
                    <a:pt x="4154943" y="6059"/>
                  </a:lnTo>
                  <a:lnTo>
                    <a:pt x="4169570" y="0"/>
                  </a:lnTo>
                  <a:lnTo>
                    <a:pt x="4185067" y="6419"/>
                  </a:lnTo>
                  <a:lnTo>
                    <a:pt x="4201320" y="0"/>
                  </a:lnTo>
                  <a:lnTo>
                    <a:pt x="4216981" y="6185"/>
                  </a:lnTo>
                  <a:lnTo>
                    <a:pt x="4232276" y="0"/>
                  </a:lnTo>
                  <a:lnTo>
                    <a:pt x="4247487" y="6150"/>
                  </a:lnTo>
                  <a:lnTo>
                    <a:pt x="4261645" y="0"/>
                  </a:lnTo>
                  <a:lnTo>
                    <a:pt x="4263195" y="673"/>
                  </a:lnTo>
                  <a:lnTo>
                    <a:pt x="4264820" y="0"/>
                  </a:lnTo>
                  <a:lnTo>
                    <a:pt x="4279328" y="6009"/>
                  </a:lnTo>
                  <a:lnTo>
                    <a:pt x="4294189" y="0"/>
                  </a:lnTo>
                  <a:lnTo>
                    <a:pt x="4310657" y="6658"/>
                  </a:lnTo>
                  <a:lnTo>
                    <a:pt x="4326732" y="0"/>
                  </a:lnTo>
                  <a:lnTo>
                    <a:pt x="4342173" y="6395"/>
                  </a:lnTo>
                  <a:lnTo>
                    <a:pt x="4356895" y="0"/>
                  </a:lnTo>
                  <a:lnTo>
                    <a:pt x="4357651" y="328"/>
                  </a:lnTo>
                  <a:lnTo>
                    <a:pt x="4358483" y="0"/>
                  </a:lnTo>
                  <a:lnTo>
                    <a:pt x="4374144" y="6185"/>
                  </a:lnTo>
                  <a:lnTo>
                    <a:pt x="4389439" y="0"/>
                  </a:lnTo>
                  <a:lnTo>
                    <a:pt x="4404300" y="6009"/>
                  </a:lnTo>
                  <a:lnTo>
                    <a:pt x="4418807" y="0"/>
                  </a:lnTo>
                  <a:lnTo>
                    <a:pt x="4420433" y="673"/>
                  </a:lnTo>
                  <a:lnTo>
                    <a:pt x="4421982" y="0"/>
                  </a:lnTo>
                  <a:lnTo>
                    <a:pt x="4436704" y="6395"/>
                  </a:lnTo>
                  <a:lnTo>
                    <a:pt x="4452145" y="0"/>
                  </a:lnTo>
                  <a:lnTo>
                    <a:pt x="4466868" y="6098"/>
                  </a:lnTo>
                  <a:lnTo>
                    <a:pt x="4482308" y="0"/>
                  </a:lnTo>
                  <a:lnTo>
                    <a:pt x="4498561" y="6419"/>
                  </a:lnTo>
                  <a:lnTo>
                    <a:pt x="4514057" y="0"/>
                  </a:lnTo>
                  <a:lnTo>
                    <a:pt x="4528915" y="6154"/>
                  </a:lnTo>
                  <a:lnTo>
                    <a:pt x="4543426" y="0"/>
                  </a:lnTo>
                  <a:lnTo>
                    <a:pt x="4544976" y="657"/>
                  </a:lnTo>
                  <a:lnTo>
                    <a:pt x="4546601" y="0"/>
                  </a:lnTo>
                  <a:lnTo>
                    <a:pt x="4561463" y="6009"/>
                  </a:lnTo>
                  <a:lnTo>
                    <a:pt x="4575970" y="0"/>
                  </a:lnTo>
                  <a:lnTo>
                    <a:pt x="4592639" y="6904"/>
                  </a:lnTo>
                  <a:lnTo>
                    <a:pt x="4609307" y="0"/>
                  </a:lnTo>
                  <a:lnTo>
                    <a:pt x="4623935" y="6059"/>
                  </a:lnTo>
                  <a:lnTo>
                    <a:pt x="4637882" y="0"/>
                  </a:lnTo>
                  <a:lnTo>
                    <a:pt x="4638638" y="328"/>
                  </a:lnTo>
                  <a:lnTo>
                    <a:pt x="4639470" y="0"/>
                  </a:lnTo>
                  <a:lnTo>
                    <a:pt x="4655724" y="6419"/>
                  </a:lnTo>
                  <a:lnTo>
                    <a:pt x="4671220" y="0"/>
                  </a:lnTo>
                  <a:lnTo>
                    <a:pt x="4685728" y="6009"/>
                  </a:lnTo>
                  <a:lnTo>
                    <a:pt x="4700589" y="0"/>
                  </a:lnTo>
                  <a:lnTo>
                    <a:pt x="4702215" y="657"/>
                  </a:lnTo>
                  <a:lnTo>
                    <a:pt x="4703764" y="0"/>
                  </a:lnTo>
                  <a:lnTo>
                    <a:pt x="4718276" y="6154"/>
                  </a:lnTo>
                  <a:lnTo>
                    <a:pt x="4733132" y="0"/>
                  </a:lnTo>
                  <a:lnTo>
                    <a:pt x="4748630" y="6419"/>
                  </a:lnTo>
                  <a:lnTo>
                    <a:pt x="4764883" y="0"/>
                  </a:lnTo>
                  <a:lnTo>
                    <a:pt x="4780324" y="6098"/>
                  </a:lnTo>
                  <a:lnTo>
                    <a:pt x="4795045" y="0"/>
                  </a:lnTo>
                  <a:lnTo>
                    <a:pt x="4810486" y="6395"/>
                  </a:lnTo>
                  <a:lnTo>
                    <a:pt x="4825207" y="0"/>
                  </a:lnTo>
                  <a:lnTo>
                    <a:pt x="4826757" y="673"/>
                  </a:lnTo>
                  <a:lnTo>
                    <a:pt x="4828382" y="0"/>
                  </a:lnTo>
                  <a:lnTo>
                    <a:pt x="4842890" y="6009"/>
                  </a:lnTo>
                  <a:lnTo>
                    <a:pt x="4857751" y="0"/>
                  </a:lnTo>
                  <a:lnTo>
                    <a:pt x="4874219" y="6659"/>
                  </a:lnTo>
                  <a:lnTo>
                    <a:pt x="4890295" y="0"/>
                  </a:lnTo>
                  <a:lnTo>
                    <a:pt x="4905735" y="6395"/>
                  </a:lnTo>
                  <a:lnTo>
                    <a:pt x="4920457" y="0"/>
                  </a:lnTo>
                  <a:lnTo>
                    <a:pt x="4921213" y="328"/>
                  </a:lnTo>
                  <a:lnTo>
                    <a:pt x="4922045" y="0"/>
                  </a:lnTo>
                  <a:lnTo>
                    <a:pt x="4937486" y="6098"/>
                  </a:lnTo>
                  <a:lnTo>
                    <a:pt x="4952207" y="0"/>
                  </a:lnTo>
                  <a:lnTo>
                    <a:pt x="4967289" y="6247"/>
                  </a:lnTo>
                  <a:lnTo>
                    <a:pt x="4982370" y="0"/>
                  </a:lnTo>
                  <a:lnTo>
                    <a:pt x="4983996" y="673"/>
                  </a:lnTo>
                  <a:lnTo>
                    <a:pt x="4985545" y="0"/>
                  </a:lnTo>
                  <a:lnTo>
                    <a:pt x="4999703" y="6150"/>
                  </a:lnTo>
                  <a:lnTo>
                    <a:pt x="5014914" y="0"/>
                  </a:lnTo>
                  <a:lnTo>
                    <a:pt x="5030210" y="6185"/>
                  </a:lnTo>
                  <a:lnTo>
                    <a:pt x="5045870" y="0"/>
                  </a:lnTo>
                  <a:lnTo>
                    <a:pt x="5062123" y="6419"/>
                  </a:lnTo>
                  <a:lnTo>
                    <a:pt x="5077620" y="0"/>
                  </a:lnTo>
                  <a:lnTo>
                    <a:pt x="5092248" y="6059"/>
                  </a:lnTo>
                  <a:lnTo>
                    <a:pt x="5106195" y="0"/>
                  </a:lnTo>
                  <a:lnTo>
                    <a:pt x="5108109" y="831"/>
                  </a:lnTo>
                  <a:lnTo>
                    <a:pt x="5110164" y="0"/>
                  </a:lnTo>
                  <a:lnTo>
                    <a:pt x="5125025" y="6009"/>
                  </a:lnTo>
                  <a:lnTo>
                    <a:pt x="5139532" y="0"/>
                  </a:lnTo>
                  <a:lnTo>
                    <a:pt x="5155608" y="6659"/>
                  </a:lnTo>
                  <a:lnTo>
                    <a:pt x="5172076" y="0"/>
                  </a:lnTo>
                  <a:lnTo>
                    <a:pt x="5187287" y="6150"/>
                  </a:lnTo>
                  <a:lnTo>
                    <a:pt x="5201445" y="0"/>
                  </a:lnTo>
                  <a:lnTo>
                    <a:pt x="5202201" y="328"/>
                  </a:lnTo>
                  <a:lnTo>
                    <a:pt x="5203033" y="0"/>
                  </a:lnTo>
                  <a:lnTo>
                    <a:pt x="5219286" y="6419"/>
                  </a:lnTo>
                  <a:lnTo>
                    <a:pt x="5234782" y="0"/>
                  </a:lnTo>
                  <a:lnTo>
                    <a:pt x="5249290" y="6009"/>
                  </a:lnTo>
                  <a:lnTo>
                    <a:pt x="5264151" y="0"/>
                  </a:lnTo>
                  <a:lnTo>
                    <a:pt x="5265777" y="657"/>
                  </a:lnTo>
                  <a:lnTo>
                    <a:pt x="5267326" y="0"/>
                  </a:lnTo>
                  <a:lnTo>
                    <a:pt x="5281838" y="6154"/>
                  </a:lnTo>
                  <a:lnTo>
                    <a:pt x="5296695" y="0"/>
                  </a:lnTo>
                  <a:lnTo>
                    <a:pt x="5311627" y="6185"/>
                  </a:lnTo>
                  <a:lnTo>
                    <a:pt x="5327651" y="0"/>
                  </a:lnTo>
                  <a:lnTo>
                    <a:pt x="5343676" y="6185"/>
                  </a:lnTo>
                  <a:lnTo>
                    <a:pt x="5358607" y="0"/>
                  </a:lnTo>
                  <a:lnTo>
                    <a:pt x="5374048" y="6395"/>
                  </a:lnTo>
                  <a:lnTo>
                    <a:pt x="5388770" y="0"/>
                  </a:lnTo>
                  <a:lnTo>
                    <a:pt x="5390320" y="673"/>
                  </a:lnTo>
                  <a:lnTo>
                    <a:pt x="5391945" y="0"/>
                  </a:lnTo>
                  <a:lnTo>
                    <a:pt x="5406453" y="6009"/>
                  </a:lnTo>
                  <a:lnTo>
                    <a:pt x="5421314" y="0"/>
                  </a:lnTo>
                  <a:lnTo>
                    <a:pt x="5437782" y="6658"/>
                  </a:lnTo>
                  <a:lnTo>
                    <a:pt x="5453857" y="0"/>
                  </a:lnTo>
                  <a:lnTo>
                    <a:pt x="5469298" y="6395"/>
                  </a:lnTo>
                  <a:lnTo>
                    <a:pt x="5484020" y="0"/>
                  </a:lnTo>
                  <a:lnTo>
                    <a:pt x="5484776" y="328"/>
                  </a:lnTo>
                  <a:lnTo>
                    <a:pt x="5485608" y="0"/>
                  </a:lnTo>
                  <a:lnTo>
                    <a:pt x="5501049" y="6098"/>
                  </a:lnTo>
                  <a:lnTo>
                    <a:pt x="5515770" y="0"/>
                  </a:lnTo>
                  <a:lnTo>
                    <a:pt x="5530851" y="6246"/>
                  </a:lnTo>
                  <a:lnTo>
                    <a:pt x="5545932" y="0"/>
                  </a:lnTo>
                  <a:lnTo>
                    <a:pt x="5547558" y="673"/>
                  </a:lnTo>
                  <a:lnTo>
                    <a:pt x="5549107" y="0"/>
                  </a:lnTo>
                  <a:lnTo>
                    <a:pt x="5563265" y="6150"/>
                  </a:lnTo>
                  <a:lnTo>
                    <a:pt x="5578476" y="0"/>
                  </a:lnTo>
                  <a:lnTo>
                    <a:pt x="5593772" y="6185"/>
                  </a:lnTo>
                  <a:lnTo>
                    <a:pt x="5609433" y="0"/>
                  </a:lnTo>
                  <a:lnTo>
                    <a:pt x="5625686" y="6419"/>
                  </a:lnTo>
                  <a:lnTo>
                    <a:pt x="5641182" y="0"/>
                  </a:lnTo>
                  <a:lnTo>
                    <a:pt x="5655810" y="6059"/>
                  </a:lnTo>
                  <a:lnTo>
                    <a:pt x="5669757" y="0"/>
                  </a:lnTo>
                  <a:lnTo>
                    <a:pt x="5671307" y="673"/>
                  </a:lnTo>
                  <a:lnTo>
                    <a:pt x="5672932" y="0"/>
                  </a:lnTo>
                  <a:lnTo>
                    <a:pt x="5688014" y="6247"/>
                  </a:lnTo>
                  <a:lnTo>
                    <a:pt x="5703095" y="0"/>
                  </a:lnTo>
                  <a:lnTo>
                    <a:pt x="5719171" y="6659"/>
                  </a:lnTo>
                  <a:lnTo>
                    <a:pt x="5735639" y="0"/>
                  </a:lnTo>
                  <a:lnTo>
                    <a:pt x="5750850" y="6150"/>
                  </a:lnTo>
                  <a:lnTo>
                    <a:pt x="5765007" y="0"/>
                  </a:lnTo>
                  <a:lnTo>
                    <a:pt x="5765763" y="328"/>
                  </a:lnTo>
                  <a:lnTo>
                    <a:pt x="5766595" y="0"/>
                  </a:lnTo>
                  <a:lnTo>
                    <a:pt x="5782849" y="6419"/>
                  </a:lnTo>
                  <a:lnTo>
                    <a:pt x="5798345" y="0"/>
                  </a:lnTo>
                  <a:lnTo>
                    <a:pt x="5812633" y="5918"/>
                  </a:lnTo>
                  <a:lnTo>
                    <a:pt x="5826920" y="0"/>
                  </a:lnTo>
                  <a:lnTo>
                    <a:pt x="5843986" y="7068"/>
                  </a:lnTo>
                  <a:lnTo>
                    <a:pt x="5860257" y="0"/>
                  </a:lnTo>
                  <a:lnTo>
                    <a:pt x="5878201" y="7795"/>
                  </a:lnTo>
                  <a:lnTo>
                    <a:pt x="5889626" y="3175"/>
                  </a:lnTo>
                  <a:lnTo>
                    <a:pt x="5904923" y="9360"/>
                  </a:lnTo>
                  <a:lnTo>
                    <a:pt x="5920583" y="3175"/>
                  </a:lnTo>
                  <a:lnTo>
                    <a:pt x="5937213" y="9743"/>
                  </a:lnTo>
                  <a:lnTo>
                    <a:pt x="5952332" y="3175"/>
                  </a:lnTo>
                  <a:cubicBezTo>
                    <a:pt x="5970306" y="3175"/>
                    <a:pt x="5984876" y="18456"/>
                    <a:pt x="5984876" y="37307"/>
                  </a:cubicBezTo>
                  <a:cubicBezTo>
                    <a:pt x="5984876" y="56158"/>
                    <a:pt x="5970306" y="71439"/>
                    <a:pt x="5952332" y="71439"/>
                  </a:cubicBezTo>
                  <a:lnTo>
                    <a:pt x="5933384" y="63207"/>
                  </a:lnTo>
                  <a:lnTo>
                    <a:pt x="5920583" y="68263"/>
                  </a:lnTo>
                  <a:lnTo>
                    <a:pt x="5904923" y="62078"/>
                  </a:lnTo>
                  <a:lnTo>
                    <a:pt x="5889626" y="68263"/>
                  </a:lnTo>
                  <a:lnTo>
                    <a:pt x="5876558" y="62979"/>
                  </a:lnTo>
                  <a:lnTo>
                    <a:pt x="5857082" y="71439"/>
                  </a:lnTo>
                  <a:lnTo>
                    <a:pt x="5838618" y="63418"/>
                  </a:lnTo>
                  <a:lnTo>
                    <a:pt x="5826920" y="68263"/>
                  </a:lnTo>
                  <a:lnTo>
                    <a:pt x="5811045" y="61687"/>
                  </a:lnTo>
                  <a:lnTo>
                    <a:pt x="5795170" y="68263"/>
                  </a:lnTo>
                  <a:lnTo>
                    <a:pt x="5783129" y="63275"/>
                  </a:lnTo>
                  <a:lnTo>
                    <a:pt x="5763420" y="71439"/>
                  </a:lnTo>
                  <a:lnTo>
                    <a:pt x="5745579" y="64049"/>
                  </a:lnTo>
                  <a:lnTo>
                    <a:pt x="5735639" y="68264"/>
                  </a:lnTo>
                  <a:lnTo>
                    <a:pt x="5734088" y="67606"/>
                  </a:lnTo>
                  <a:lnTo>
                    <a:pt x="5732464" y="68263"/>
                  </a:lnTo>
                  <a:lnTo>
                    <a:pt x="5719209" y="62903"/>
                  </a:lnTo>
                  <a:lnTo>
                    <a:pt x="5706270" y="68263"/>
                  </a:lnTo>
                  <a:lnTo>
                    <a:pt x="5704683" y="67605"/>
                  </a:lnTo>
                  <a:lnTo>
                    <a:pt x="5703095" y="68263"/>
                  </a:lnTo>
                  <a:lnTo>
                    <a:pt x="5689772" y="62744"/>
                  </a:lnTo>
                  <a:lnTo>
                    <a:pt x="5669757" y="71439"/>
                  </a:lnTo>
                  <a:lnTo>
                    <a:pt x="5657358" y="66053"/>
                  </a:lnTo>
                  <a:lnTo>
                    <a:pt x="5644357" y="71438"/>
                  </a:lnTo>
                  <a:lnTo>
                    <a:pt x="5629276" y="65191"/>
                  </a:lnTo>
                  <a:lnTo>
                    <a:pt x="5614195" y="71438"/>
                  </a:lnTo>
                  <a:lnTo>
                    <a:pt x="5601998" y="66386"/>
                  </a:lnTo>
                  <a:lnTo>
                    <a:pt x="5581651" y="74613"/>
                  </a:lnTo>
                  <a:lnTo>
                    <a:pt x="5570669" y="70172"/>
                  </a:lnTo>
                  <a:lnTo>
                    <a:pt x="5552282" y="77788"/>
                  </a:lnTo>
                  <a:lnTo>
                    <a:pt x="5541214" y="73203"/>
                  </a:lnTo>
                  <a:lnTo>
                    <a:pt x="5522913" y="80964"/>
                  </a:lnTo>
                  <a:lnTo>
                    <a:pt x="5508400" y="74809"/>
                  </a:lnTo>
                  <a:lnTo>
                    <a:pt x="5493544" y="80963"/>
                  </a:lnTo>
                  <a:lnTo>
                    <a:pt x="5481972" y="76170"/>
                  </a:lnTo>
                  <a:lnTo>
                    <a:pt x="5461795" y="84138"/>
                  </a:lnTo>
                  <a:lnTo>
                    <a:pt x="5454625" y="81306"/>
                  </a:lnTo>
                  <a:lnTo>
                    <a:pt x="5454412" y="81846"/>
                  </a:lnTo>
                  <a:cubicBezTo>
                    <a:pt x="5448379" y="88166"/>
                    <a:pt x="5440044" y="92075"/>
                    <a:pt x="5430838" y="92075"/>
                  </a:cubicBezTo>
                  <a:lnTo>
                    <a:pt x="5420019" y="87380"/>
                  </a:lnTo>
                  <a:lnTo>
                    <a:pt x="5401469" y="95251"/>
                  </a:lnTo>
                  <a:lnTo>
                    <a:pt x="5390749" y="90702"/>
                  </a:lnTo>
                  <a:lnTo>
                    <a:pt x="5372101" y="98426"/>
                  </a:lnTo>
                  <a:lnTo>
                    <a:pt x="5364551" y="95298"/>
                  </a:lnTo>
                  <a:lnTo>
                    <a:pt x="5342732" y="104777"/>
                  </a:lnTo>
                  <a:lnTo>
                    <a:pt x="5331750" y="100006"/>
                  </a:lnTo>
                  <a:lnTo>
                    <a:pt x="5312569" y="107951"/>
                  </a:lnTo>
                  <a:lnTo>
                    <a:pt x="5305947" y="105208"/>
                  </a:lnTo>
                  <a:lnTo>
                    <a:pt x="5283994" y="114301"/>
                  </a:lnTo>
                  <a:lnTo>
                    <a:pt x="5272746" y="109642"/>
                  </a:lnTo>
                  <a:lnTo>
                    <a:pt x="5253832" y="117476"/>
                  </a:lnTo>
                  <a:lnTo>
                    <a:pt x="5247082" y="114680"/>
                  </a:lnTo>
                  <a:lnTo>
                    <a:pt x="5224463" y="123826"/>
                  </a:lnTo>
                  <a:lnTo>
                    <a:pt x="5217358" y="120953"/>
                  </a:lnTo>
                  <a:lnTo>
                    <a:pt x="5195094" y="130175"/>
                  </a:lnTo>
                  <a:lnTo>
                    <a:pt x="5189630" y="127911"/>
                  </a:lnTo>
                  <a:lnTo>
                    <a:pt x="5167313" y="136525"/>
                  </a:lnTo>
                  <a:lnTo>
                    <a:pt x="5162549" y="134686"/>
                  </a:lnTo>
                  <a:lnTo>
                    <a:pt x="5162544" y="134698"/>
                  </a:lnTo>
                  <a:cubicBezTo>
                    <a:pt x="5156655" y="140731"/>
                    <a:pt x="5148519" y="144463"/>
                    <a:pt x="5139532" y="144463"/>
                  </a:cubicBezTo>
                  <a:lnTo>
                    <a:pt x="5132597" y="141520"/>
                  </a:lnTo>
                  <a:lnTo>
                    <a:pt x="5110163" y="150813"/>
                  </a:lnTo>
                  <a:lnTo>
                    <a:pt x="5103144" y="147905"/>
                  </a:lnTo>
                  <a:lnTo>
                    <a:pt x="5080794" y="157163"/>
                  </a:lnTo>
                  <a:lnTo>
                    <a:pt x="5077030" y="155604"/>
                  </a:lnTo>
                  <a:lnTo>
                    <a:pt x="5076355" y="157156"/>
                  </a:lnTo>
                  <a:cubicBezTo>
                    <a:pt x="5070179" y="163045"/>
                    <a:pt x="5061646" y="166688"/>
                    <a:pt x="5052220" y="166688"/>
                  </a:cubicBezTo>
                  <a:lnTo>
                    <a:pt x="5046253" y="164331"/>
                  </a:lnTo>
                  <a:lnTo>
                    <a:pt x="5025232" y="173038"/>
                  </a:lnTo>
                  <a:lnTo>
                    <a:pt x="5018928" y="170427"/>
                  </a:lnTo>
                  <a:lnTo>
                    <a:pt x="5018083" y="172567"/>
                  </a:lnTo>
                  <a:cubicBezTo>
                    <a:pt x="5012193" y="178744"/>
                    <a:pt x="5004057" y="182564"/>
                    <a:pt x="4995070" y="182564"/>
                  </a:cubicBezTo>
                  <a:lnTo>
                    <a:pt x="4989739" y="180248"/>
                  </a:lnTo>
                  <a:lnTo>
                    <a:pt x="4967288" y="188913"/>
                  </a:lnTo>
                  <a:lnTo>
                    <a:pt x="4963635" y="187503"/>
                  </a:lnTo>
                  <a:lnTo>
                    <a:pt x="4962520" y="190261"/>
                  </a:lnTo>
                  <a:cubicBezTo>
                    <a:pt x="4956630" y="196294"/>
                    <a:pt x="4948494" y="200026"/>
                    <a:pt x="4939507" y="200026"/>
                  </a:cubicBezTo>
                  <a:lnTo>
                    <a:pt x="4936635" y="198807"/>
                  </a:lnTo>
                  <a:lnTo>
                    <a:pt x="4936422" y="199321"/>
                  </a:lnTo>
                  <a:cubicBezTo>
                    <a:pt x="4930102" y="205641"/>
                    <a:pt x="4921371" y="209550"/>
                    <a:pt x="4911726" y="209550"/>
                  </a:cubicBezTo>
                  <a:lnTo>
                    <a:pt x="4905502" y="206972"/>
                  </a:lnTo>
                  <a:lnTo>
                    <a:pt x="4883945" y="215901"/>
                  </a:lnTo>
                  <a:lnTo>
                    <a:pt x="4881336" y="214820"/>
                  </a:lnTo>
                  <a:lnTo>
                    <a:pt x="4880859" y="215893"/>
                  </a:lnTo>
                  <a:cubicBezTo>
                    <a:pt x="4874539" y="221782"/>
                    <a:pt x="4865808" y="225425"/>
                    <a:pt x="4856163" y="225425"/>
                  </a:cubicBezTo>
                  <a:lnTo>
                    <a:pt x="4852049" y="223837"/>
                  </a:lnTo>
                  <a:lnTo>
                    <a:pt x="4851395" y="225418"/>
                  </a:lnTo>
                  <a:cubicBezTo>
                    <a:pt x="4845505" y="231307"/>
                    <a:pt x="4837369" y="234950"/>
                    <a:pt x="4828382" y="234950"/>
                  </a:cubicBezTo>
                  <a:lnTo>
                    <a:pt x="4826151" y="234026"/>
                  </a:lnTo>
                  <a:lnTo>
                    <a:pt x="4825762" y="234943"/>
                  </a:lnTo>
                  <a:cubicBezTo>
                    <a:pt x="4819729" y="240832"/>
                    <a:pt x="4811394" y="244475"/>
                    <a:pt x="4802188" y="244475"/>
                  </a:cubicBezTo>
                  <a:lnTo>
                    <a:pt x="4797193" y="242455"/>
                  </a:lnTo>
                  <a:lnTo>
                    <a:pt x="4795832" y="245823"/>
                  </a:lnTo>
                  <a:cubicBezTo>
                    <a:pt x="4789942" y="251856"/>
                    <a:pt x="4781806" y="255588"/>
                    <a:pt x="4772819" y="255588"/>
                  </a:cubicBezTo>
                  <a:lnTo>
                    <a:pt x="4771739" y="255129"/>
                  </a:lnTo>
                  <a:lnTo>
                    <a:pt x="4770200" y="258756"/>
                  </a:lnTo>
                  <a:cubicBezTo>
                    <a:pt x="4764167" y="264645"/>
                    <a:pt x="4755832" y="268288"/>
                    <a:pt x="4746626" y="268288"/>
                  </a:cubicBezTo>
                  <a:lnTo>
                    <a:pt x="4743899" y="267185"/>
                  </a:lnTo>
                  <a:lnTo>
                    <a:pt x="4743444" y="268281"/>
                  </a:lnTo>
                  <a:cubicBezTo>
                    <a:pt x="4737555" y="274170"/>
                    <a:pt x="4729419" y="277813"/>
                    <a:pt x="4720432" y="277813"/>
                  </a:cubicBezTo>
                  <a:lnTo>
                    <a:pt x="4717037" y="276407"/>
                  </a:lnTo>
                  <a:lnTo>
                    <a:pt x="4716458" y="277806"/>
                  </a:lnTo>
                  <a:cubicBezTo>
                    <a:pt x="4710568" y="283695"/>
                    <a:pt x="4702432" y="287338"/>
                    <a:pt x="4693445" y="287338"/>
                  </a:cubicBezTo>
                  <a:lnTo>
                    <a:pt x="4692651" y="287009"/>
                  </a:lnTo>
                  <a:lnTo>
                    <a:pt x="4690593" y="291861"/>
                  </a:lnTo>
                  <a:cubicBezTo>
                    <a:pt x="4684417" y="297894"/>
                    <a:pt x="4675884" y="301626"/>
                    <a:pt x="4666458" y="301626"/>
                  </a:cubicBezTo>
                  <a:lnTo>
                    <a:pt x="4662471" y="300013"/>
                  </a:lnTo>
                  <a:lnTo>
                    <a:pt x="4660895" y="304096"/>
                  </a:lnTo>
                  <a:cubicBezTo>
                    <a:pt x="4655005" y="310416"/>
                    <a:pt x="4646869" y="314325"/>
                    <a:pt x="4637882" y="314325"/>
                  </a:cubicBezTo>
                  <a:lnTo>
                    <a:pt x="4635864" y="313428"/>
                  </a:lnTo>
                  <a:lnTo>
                    <a:pt x="4635495" y="314319"/>
                  </a:lnTo>
                  <a:cubicBezTo>
                    <a:pt x="4629605" y="320208"/>
                    <a:pt x="4621469" y="323851"/>
                    <a:pt x="4612482" y="323851"/>
                  </a:cubicBezTo>
                  <a:lnTo>
                    <a:pt x="4610210" y="322910"/>
                  </a:lnTo>
                  <a:lnTo>
                    <a:pt x="4608508" y="327019"/>
                  </a:lnTo>
                  <a:cubicBezTo>
                    <a:pt x="4602618" y="332908"/>
                    <a:pt x="4594482" y="336551"/>
                    <a:pt x="4585495" y="336551"/>
                  </a:cubicBezTo>
                  <a:lnTo>
                    <a:pt x="4584577" y="336171"/>
                  </a:lnTo>
                  <a:lnTo>
                    <a:pt x="4583108" y="339719"/>
                  </a:lnTo>
                  <a:cubicBezTo>
                    <a:pt x="4577218" y="345608"/>
                    <a:pt x="4569082" y="349251"/>
                    <a:pt x="4560095" y="349251"/>
                  </a:cubicBezTo>
                  <a:lnTo>
                    <a:pt x="4558018" y="348390"/>
                  </a:lnTo>
                  <a:lnTo>
                    <a:pt x="4556119" y="353309"/>
                  </a:lnTo>
                  <a:cubicBezTo>
                    <a:pt x="4550230" y="359629"/>
                    <a:pt x="4542094" y="363538"/>
                    <a:pt x="4533107" y="363538"/>
                  </a:cubicBezTo>
                  <a:lnTo>
                    <a:pt x="4531985" y="363039"/>
                  </a:lnTo>
                  <a:lnTo>
                    <a:pt x="4530720" y="366242"/>
                  </a:lnTo>
                  <a:cubicBezTo>
                    <a:pt x="4524830" y="372419"/>
                    <a:pt x="4516694" y="376239"/>
                    <a:pt x="4507707" y="376239"/>
                  </a:cubicBezTo>
                  <a:lnTo>
                    <a:pt x="4507585" y="376186"/>
                  </a:lnTo>
                  <a:lnTo>
                    <a:pt x="4506443" y="378942"/>
                  </a:lnTo>
                  <a:lnTo>
                    <a:pt x="4482925" y="388683"/>
                  </a:lnTo>
                  <a:lnTo>
                    <a:pt x="4481507" y="392106"/>
                  </a:lnTo>
                  <a:cubicBezTo>
                    <a:pt x="4475618" y="397995"/>
                    <a:pt x="4467482" y="401638"/>
                    <a:pt x="4458495" y="401638"/>
                  </a:cubicBezTo>
                  <a:lnTo>
                    <a:pt x="4456657" y="400876"/>
                  </a:lnTo>
                  <a:lnTo>
                    <a:pt x="4454520" y="406161"/>
                  </a:lnTo>
                  <a:cubicBezTo>
                    <a:pt x="4448630" y="412194"/>
                    <a:pt x="4440494" y="415926"/>
                    <a:pt x="4431507" y="415926"/>
                  </a:cubicBezTo>
                  <a:lnTo>
                    <a:pt x="4430593" y="415538"/>
                  </a:lnTo>
                  <a:lnTo>
                    <a:pt x="4429120" y="419094"/>
                  </a:lnTo>
                  <a:lnTo>
                    <a:pt x="4407521" y="428040"/>
                  </a:lnTo>
                  <a:lnTo>
                    <a:pt x="4404843" y="434505"/>
                  </a:lnTo>
                  <a:lnTo>
                    <a:pt x="4381325" y="444247"/>
                  </a:lnTo>
                  <a:lnTo>
                    <a:pt x="4379908" y="447668"/>
                  </a:lnTo>
                  <a:cubicBezTo>
                    <a:pt x="4374018" y="453557"/>
                    <a:pt x="4365882" y="457200"/>
                    <a:pt x="4356895" y="457200"/>
                  </a:cubicBezTo>
                  <a:lnTo>
                    <a:pt x="4355056" y="456438"/>
                  </a:lnTo>
                  <a:lnTo>
                    <a:pt x="4352919" y="461723"/>
                  </a:lnTo>
                  <a:lnTo>
                    <a:pt x="4334050" y="469730"/>
                  </a:lnTo>
                  <a:lnTo>
                    <a:pt x="4330694" y="477831"/>
                  </a:lnTo>
                  <a:cubicBezTo>
                    <a:pt x="4324805" y="483720"/>
                    <a:pt x="4316669" y="487363"/>
                    <a:pt x="4307682" y="487363"/>
                  </a:cubicBezTo>
                  <a:lnTo>
                    <a:pt x="4306532" y="486887"/>
                  </a:lnTo>
                  <a:lnTo>
                    <a:pt x="4303708" y="493706"/>
                  </a:lnTo>
                  <a:lnTo>
                    <a:pt x="4283838" y="501936"/>
                  </a:lnTo>
                  <a:lnTo>
                    <a:pt x="4281483" y="507761"/>
                  </a:lnTo>
                  <a:lnTo>
                    <a:pt x="4262054" y="516005"/>
                  </a:lnTo>
                  <a:lnTo>
                    <a:pt x="4258559" y="523868"/>
                  </a:lnTo>
                  <a:lnTo>
                    <a:pt x="4235094" y="532925"/>
                  </a:lnTo>
                  <a:lnTo>
                    <a:pt x="4232269" y="539743"/>
                  </a:lnTo>
                  <a:lnTo>
                    <a:pt x="4213776" y="547403"/>
                  </a:lnTo>
                  <a:lnTo>
                    <a:pt x="4209812" y="556973"/>
                  </a:lnTo>
                  <a:lnTo>
                    <a:pt x="4189402" y="565428"/>
                  </a:lnTo>
                  <a:lnTo>
                    <a:pt x="4186231" y="573081"/>
                  </a:lnTo>
                  <a:lnTo>
                    <a:pt x="4167341" y="580906"/>
                  </a:lnTo>
                  <a:lnTo>
                    <a:pt x="4164007" y="588956"/>
                  </a:lnTo>
                  <a:lnTo>
                    <a:pt x="4142813" y="597734"/>
                  </a:lnTo>
                  <a:lnTo>
                    <a:pt x="4139730" y="604831"/>
                  </a:lnTo>
                  <a:lnTo>
                    <a:pt x="4122059" y="611810"/>
                  </a:lnTo>
                  <a:lnTo>
                    <a:pt x="4117505" y="622293"/>
                  </a:lnTo>
                  <a:lnTo>
                    <a:pt x="4098752" y="629700"/>
                  </a:lnTo>
                  <a:lnTo>
                    <a:pt x="4093693" y="641343"/>
                  </a:lnTo>
                  <a:lnTo>
                    <a:pt x="4075190" y="648651"/>
                  </a:lnTo>
                  <a:lnTo>
                    <a:pt x="4071468" y="657218"/>
                  </a:lnTo>
                  <a:lnTo>
                    <a:pt x="4053949" y="664137"/>
                  </a:lnTo>
                  <a:lnTo>
                    <a:pt x="4049475" y="674681"/>
                  </a:lnTo>
                  <a:lnTo>
                    <a:pt x="4030629" y="682301"/>
                  </a:lnTo>
                  <a:lnTo>
                    <a:pt x="4025894" y="693731"/>
                  </a:lnTo>
                  <a:lnTo>
                    <a:pt x="4006822" y="701631"/>
                  </a:lnTo>
                  <a:lnTo>
                    <a:pt x="4003438" y="709606"/>
                  </a:lnTo>
                  <a:lnTo>
                    <a:pt x="3985381" y="716907"/>
                  </a:lnTo>
                  <a:lnTo>
                    <a:pt x="3979858" y="730243"/>
                  </a:lnTo>
                  <a:lnTo>
                    <a:pt x="3966387" y="735823"/>
                  </a:lnTo>
                  <a:lnTo>
                    <a:pt x="3960807" y="749293"/>
                  </a:lnTo>
                  <a:lnTo>
                    <a:pt x="3941624" y="757239"/>
                  </a:lnTo>
                  <a:lnTo>
                    <a:pt x="3936995" y="769233"/>
                  </a:lnTo>
                  <a:lnTo>
                    <a:pt x="3921733" y="776017"/>
                  </a:lnTo>
                  <a:lnTo>
                    <a:pt x="3917480" y="785806"/>
                  </a:lnTo>
                  <a:lnTo>
                    <a:pt x="3900770" y="792406"/>
                  </a:lnTo>
                  <a:lnTo>
                    <a:pt x="3895487" y="804856"/>
                  </a:lnTo>
                  <a:lnTo>
                    <a:pt x="3880742" y="810818"/>
                  </a:lnTo>
                  <a:lnTo>
                    <a:pt x="3874617" y="825261"/>
                  </a:lnTo>
                  <a:lnTo>
                    <a:pt x="3857944" y="832007"/>
                  </a:lnTo>
                  <a:lnTo>
                    <a:pt x="3852625" y="844543"/>
                  </a:lnTo>
                  <a:lnTo>
                    <a:pt x="3837592" y="850621"/>
                  </a:lnTo>
                  <a:lnTo>
                    <a:pt x="3832220" y="863593"/>
                  </a:lnTo>
                  <a:lnTo>
                    <a:pt x="3819248" y="868966"/>
                  </a:lnTo>
                  <a:lnTo>
                    <a:pt x="3813169" y="883998"/>
                  </a:lnTo>
                  <a:lnTo>
                    <a:pt x="3800456" y="889393"/>
                  </a:lnTo>
                  <a:lnTo>
                    <a:pt x="3793421" y="905992"/>
                  </a:lnTo>
                  <a:lnTo>
                    <a:pt x="3775361" y="913303"/>
                  </a:lnTo>
                  <a:lnTo>
                    <a:pt x="3770306" y="925506"/>
                  </a:lnTo>
                  <a:lnTo>
                    <a:pt x="3757630" y="930757"/>
                  </a:lnTo>
                  <a:lnTo>
                    <a:pt x="3751256" y="946143"/>
                  </a:lnTo>
                  <a:lnTo>
                    <a:pt x="3735870" y="952516"/>
                  </a:lnTo>
                  <a:lnTo>
                    <a:pt x="3730619" y="965193"/>
                  </a:lnTo>
                  <a:lnTo>
                    <a:pt x="3719190" y="969927"/>
                  </a:lnTo>
                  <a:lnTo>
                    <a:pt x="3711570" y="988773"/>
                  </a:lnTo>
                  <a:lnTo>
                    <a:pt x="3701707" y="992958"/>
                  </a:lnTo>
                  <a:lnTo>
                    <a:pt x="3694996" y="1008056"/>
                  </a:lnTo>
                  <a:lnTo>
                    <a:pt x="3682220" y="1012987"/>
                  </a:lnTo>
                  <a:lnTo>
                    <a:pt x="3675056" y="1030281"/>
                  </a:lnTo>
                  <a:lnTo>
                    <a:pt x="3663305" y="1035148"/>
                  </a:lnTo>
                  <a:lnTo>
                    <a:pt x="3656007" y="1053630"/>
                  </a:lnTo>
                  <a:lnTo>
                    <a:pt x="3642519" y="1059489"/>
                  </a:lnTo>
                  <a:lnTo>
                    <a:pt x="3636725" y="1073144"/>
                  </a:lnTo>
                  <a:lnTo>
                    <a:pt x="3627525" y="1076864"/>
                  </a:lnTo>
                  <a:lnTo>
                    <a:pt x="3619495" y="1096724"/>
                  </a:lnTo>
                  <a:lnTo>
                    <a:pt x="3607668" y="1101743"/>
                  </a:lnTo>
                  <a:lnTo>
                    <a:pt x="3600445" y="1119181"/>
                  </a:lnTo>
                  <a:lnTo>
                    <a:pt x="3592111" y="1122633"/>
                  </a:lnTo>
                  <a:lnTo>
                    <a:pt x="3584337" y="1142296"/>
                  </a:lnTo>
                  <a:lnTo>
                    <a:pt x="3570416" y="1148337"/>
                  </a:lnTo>
                  <a:lnTo>
                    <a:pt x="3563932" y="1164755"/>
                  </a:lnTo>
                  <a:lnTo>
                    <a:pt x="3554429" y="1168883"/>
                  </a:lnTo>
                  <a:lnTo>
                    <a:pt x="3548056" y="1184269"/>
                  </a:lnTo>
                  <a:lnTo>
                    <a:pt x="3540774" y="1187286"/>
                  </a:lnTo>
                  <a:lnTo>
                    <a:pt x="3531950" y="1208081"/>
                  </a:lnTo>
                  <a:lnTo>
                    <a:pt x="3519386" y="1213161"/>
                  </a:lnTo>
                  <a:lnTo>
                    <a:pt x="3511545" y="1233017"/>
                  </a:lnTo>
                  <a:lnTo>
                    <a:pt x="3504448" y="1236100"/>
                  </a:lnTo>
                  <a:lnTo>
                    <a:pt x="3495669" y="1257294"/>
                  </a:lnTo>
                  <a:lnTo>
                    <a:pt x="3487568" y="1260650"/>
                  </a:lnTo>
                  <a:lnTo>
                    <a:pt x="3479562" y="1279519"/>
                  </a:lnTo>
                  <a:lnTo>
                    <a:pt x="3470361" y="1283239"/>
                  </a:lnTo>
                  <a:lnTo>
                    <a:pt x="3462332" y="1303098"/>
                  </a:lnTo>
                  <a:lnTo>
                    <a:pt x="3454357" y="1306482"/>
                  </a:lnTo>
                  <a:lnTo>
                    <a:pt x="3446456" y="1325556"/>
                  </a:lnTo>
                  <a:lnTo>
                    <a:pt x="3443189" y="1326910"/>
                  </a:lnTo>
                  <a:lnTo>
                    <a:pt x="3443288" y="1327150"/>
                  </a:lnTo>
                  <a:cubicBezTo>
                    <a:pt x="3443288" y="1336794"/>
                    <a:pt x="3439379" y="1345526"/>
                    <a:pt x="3433059" y="1351846"/>
                  </a:cubicBezTo>
                  <a:lnTo>
                    <a:pt x="3424283" y="1355481"/>
                  </a:lnTo>
                  <a:lnTo>
                    <a:pt x="3416295" y="1374768"/>
                  </a:lnTo>
                  <a:lnTo>
                    <a:pt x="3408244" y="1378102"/>
                  </a:lnTo>
                  <a:lnTo>
                    <a:pt x="3400419" y="1396993"/>
                  </a:lnTo>
                  <a:lnTo>
                    <a:pt x="3393590" y="1399822"/>
                  </a:lnTo>
                  <a:lnTo>
                    <a:pt x="3394076" y="1400969"/>
                  </a:lnTo>
                  <a:cubicBezTo>
                    <a:pt x="3394076" y="1409956"/>
                    <a:pt x="3390345" y="1418092"/>
                    <a:pt x="3384312" y="1423981"/>
                  </a:cubicBezTo>
                  <a:lnTo>
                    <a:pt x="3378487" y="1426336"/>
                  </a:lnTo>
                  <a:lnTo>
                    <a:pt x="3370256" y="1446206"/>
                  </a:lnTo>
                  <a:lnTo>
                    <a:pt x="3363437" y="1449031"/>
                  </a:lnTo>
                  <a:lnTo>
                    <a:pt x="3363913" y="1450182"/>
                  </a:lnTo>
                  <a:cubicBezTo>
                    <a:pt x="3363913" y="1459169"/>
                    <a:pt x="3360271" y="1467305"/>
                    <a:pt x="3354382" y="1473194"/>
                  </a:cubicBezTo>
                  <a:lnTo>
                    <a:pt x="3350833" y="1474664"/>
                  </a:lnTo>
                  <a:lnTo>
                    <a:pt x="3351213" y="1475582"/>
                  </a:lnTo>
                  <a:cubicBezTo>
                    <a:pt x="3351213" y="1484569"/>
                    <a:pt x="3347571" y="1492705"/>
                    <a:pt x="3341682" y="1498594"/>
                  </a:cubicBezTo>
                  <a:lnTo>
                    <a:pt x="3338234" y="1500022"/>
                  </a:lnTo>
                  <a:lnTo>
                    <a:pt x="3328284" y="1522406"/>
                  </a:lnTo>
                  <a:lnTo>
                    <a:pt x="3320852" y="1525274"/>
                  </a:lnTo>
                  <a:lnTo>
                    <a:pt x="3311519" y="1547806"/>
                  </a:lnTo>
                  <a:lnTo>
                    <a:pt x="3307704" y="1549386"/>
                  </a:lnTo>
                  <a:lnTo>
                    <a:pt x="3308351" y="1550988"/>
                  </a:lnTo>
                  <a:cubicBezTo>
                    <a:pt x="3308351" y="1560194"/>
                    <a:pt x="3304709" y="1568528"/>
                    <a:pt x="3298819" y="1574561"/>
                  </a:cubicBezTo>
                  <a:lnTo>
                    <a:pt x="3295503" y="1575968"/>
                  </a:lnTo>
                  <a:lnTo>
                    <a:pt x="3286120" y="1599729"/>
                  </a:lnTo>
                  <a:lnTo>
                    <a:pt x="3282495" y="1601303"/>
                  </a:lnTo>
                  <a:lnTo>
                    <a:pt x="3273188" y="1623773"/>
                  </a:lnTo>
                  <a:lnTo>
                    <a:pt x="3268400" y="1625756"/>
                  </a:lnTo>
                  <a:lnTo>
                    <a:pt x="3268664" y="1626394"/>
                  </a:lnTo>
                  <a:cubicBezTo>
                    <a:pt x="3268664" y="1635381"/>
                    <a:pt x="3265022" y="1643517"/>
                    <a:pt x="3259133" y="1649406"/>
                  </a:cubicBezTo>
                  <a:lnTo>
                    <a:pt x="3255317" y="1650986"/>
                  </a:lnTo>
                  <a:lnTo>
                    <a:pt x="3255964" y="1652588"/>
                  </a:lnTo>
                  <a:cubicBezTo>
                    <a:pt x="3255964" y="1661794"/>
                    <a:pt x="3252322" y="1670128"/>
                    <a:pt x="3246433" y="1676161"/>
                  </a:cubicBezTo>
                  <a:lnTo>
                    <a:pt x="3242806" y="1677700"/>
                  </a:lnTo>
                  <a:lnTo>
                    <a:pt x="3243264" y="1678781"/>
                  </a:lnTo>
                  <a:cubicBezTo>
                    <a:pt x="3243264" y="1687768"/>
                    <a:pt x="3239533" y="1695904"/>
                    <a:pt x="3233500" y="1701793"/>
                  </a:cubicBezTo>
                  <a:lnTo>
                    <a:pt x="3232576" y="1702166"/>
                  </a:lnTo>
                  <a:lnTo>
                    <a:pt x="3233739" y="1704975"/>
                  </a:lnTo>
                  <a:cubicBezTo>
                    <a:pt x="3233739" y="1714181"/>
                    <a:pt x="3230008" y="1722515"/>
                    <a:pt x="3223975" y="1728548"/>
                  </a:cubicBezTo>
                  <a:lnTo>
                    <a:pt x="3219187" y="1730531"/>
                  </a:lnTo>
                  <a:lnTo>
                    <a:pt x="3219451" y="1731169"/>
                  </a:lnTo>
                  <a:cubicBezTo>
                    <a:pt x="3219451" y="1740156"/>
                    <a:pt x="3215809" y="1748292"/>
                    <a:pt x="3209920" y="1754181"/>
                  </a:cubicBezTo>
                  <a:lnTo>
                    <a:pt x="3205601" y="1755970"/>
                  </a:lnTo>
                  <a:lnTo>
                    <a:pt x="3206751" y="1758950"/>
                  </a:lnTo>
                  <a:cubicBezTo>
                    <a:pt x="3206751" y="1768594"/>
                    <a:pt x="3203109" y="1777325"/>
                    <a:pt x="3197220" y="1783646"/>
                  </a:cubicBezTo>
                  <a:lnTo>
                    <a:pt x="3196146" y="1784123"/>
                  </a:lnTo>
                  <a:lnTo>
                    <a:pt x="3197226" y="1786732"/>
                  </a:lnTo>
                  <a:cubicBezTo>
                    <a:pt x="3197226" y="1795719"/>
                    <a:pt x="3193584" y="1803855"/>
                    <a:pt x="3187694" y="1809744"/>
                  </a:cubicBezTo>
                  <a:lnTo>
                    <a:pt x="3186530" y="1810226"/>
                  </a:lnTo>
                  <a:lnTo>
                    <a:pt x="3187701" y="1812926"/>
                  </a:lnTo>
                  <a:cubicBezTo>
                    <a:pt x="3187701" y="1822132"/>
                    <a:pt x="3183792" y="1830466"/>
                    <a:pt x="3177472" y="1836499"/>
                  </a:cubicBezTo>
                  <a:lnTo>
                    <a:pt x="3173053" y="1838247"/>
                  </a:lnTo>
                  <a:lnTo>
                    <a:pt x="3173414" y="1839119"/>
                  </a:lnTo>
                  <a:cubicBezTo>
                    <a:pt x="3173414" y="1848106"/>
                    <a:pt x="3169772" y="1856242"/>
                    <a:pt x="3163883" y="1862131"/>
                  </a:cubicBezTo>
                  <a:lnTo>
                    <a:pt x="3162301" y="1862786"/>
                  </a:lnTo>
                  <a:lnTo>
                    <a:pt x="3163889" y="1866900"/>
                  </a:lnTo>
                  <a:cubicBezTo>
                    <a:pt x="3163889" y="1876544"/>
                    <a:pt x="3160247" y="1885275"/>
                    <a:pt x="3154357" y="1891596"/>
                  </a:cubicBezTo>
                  <a:lnTo>
                    <a:pt x="3153284" y="1892073"/>
                  </a:lnTo>
                  <a:lnTo>
                    <a:pt x="3154364" y="1894682"/>
                  </a:lnTo>
                  <a:cubicBezTo>
                    <a:pt x="3154364" y="1903669"/>
                    <a:pt x="3150722" y="1911805"/>
                    <a:pt x="3144833" y="1917694"/>
                  </a:cubicBezTo>
                  <a:lnTo>
                    <a:pt x="3143736" y="1918149"/>
                  </a:lnTo>
                  <a:lnTo>
                    <a:pt x="3144838" y="1920875"/>
                  </a:lnTo>
                  <a:cubicBezTo>
                    <a:pt x="3144838" y="1930081"/>
                    <a:pt x="3141196" y="1938416"/>
                    <a:pt x="3135306" y="1944449"/>
                  </a:cubicBezTo>
                  <a:lnTo>
                    <a:pt x="3133229" y="1945330"/>
                  </a:lnTo>
                  <a:lnTo>
                    <a:pt x="3135314" y="1950244"/>
                  </a:lnTo>
                  <a:cubicBezTo>
                    <a:pt x="3135314" y="1959231"/>
                    <a:pt x="3131583" y="1967367"/>
                    <a:pt x="3125550" y="1973256"/>
                  </a:cubicBezTo>
                  <a:lnTo>
                    <a:pt x="3122984" y="1974294"/>
                  </a:lnTo>
                  <a:lnTo>
                    <a:pt x="3124201" y="1977231"/>
                  </a:lnTo>
                  <a:cubicBezTo>
                    <a:pt x="3124201" y="1986218"/>
                    <a:pt x="3120559" y="1994354"/>
                    <a:pt x="3114669" y="2000243"/>
                  </a:cubicBezTo>
                  <a:lnTo>
                    <a:pt x="3112709" y="2001055"/>
                  </a:lnTo>
                  <a:lnTo>
                    <a:pt x="3114676" y="2005806"/>
                  </a:lnTo>
                  <a:cubicBezTo>
                    <a:pt x="3114676" y="2014793"/>
                    <a:pt x="3111034" y="2022929"/>
                    <a:pt x="3105145" y="2028818"/>
                  </a:cubicBezTo>
                  <a:lnTo>
                    <a:pt x="3103745" y="2029398"/>
                  </a:lnTo>
                  <a:lnTo>
                    <a:pt x="3105151" y="2032794"/>
                  </a:lnTo>
                  <a:lnTo>
                    <a:pt x="3096058" y="2054747"/>
                  </a:lnTo>
                  <a:lnTo>
                    <a:pt x="3098801" y="2061369"/>
                  </a:lnTo>
                  <a:cubicBezTo>
                    <a:pt x="3098801" y="2070356"/>
                    <a:pt x="3095159" y="2078492"/>
                    <a:pt x="3089270" y="2084381"/>
                  </a:cubicBezTo>
                  <a:lnTo>
                    <a:pt x="3087870" y="2084961"/>
                  </a:lnTo>
                  <a:lnTo>
                    <a:pt x="3089276" y="2088356"/>
                  </a:lnTo>
                  <a:lnTo>
                    <a:pt x="3080151" y="2110387"/>
                  </a:lnTo>
                  <a:lnTo>
                    <a:pt x="3082927" y="2116931"/>
                  </a:lnTo>
                  <a:cubicBezTo>
                    <a:pt x="3082927" y="2125918"/>
                    <a:pt x="3079196" y="2134054"/>
                    <a:pt x="3073163" y="2139943"/>
                  </a:cubicBezTo>
                  <a:lnTo>
                    <a:pt x="3069471" y="2141436"/>
                  </a:lnTo>
                  <a:lnTo>
                    <a:pt x="3071814" y="2147094"/>
                  </a:lnTo>
                  <a:lnTo>
                    <a:pt x="3063379" y="2167459"/>
                  </a:lnTo>
                  <a:lnTo>
                    <a:pt x="3065464" y="2172494"/>
                  </a:lnTo>
                  <a:lnTo>
                    <a:pt x="3056043" y="2195240"/>
                  </a:lnTo>
                  <a:lnTo>
                    <a:pt x="3059114" y="2202656"/>
                  </a:lnTo>
                  <a:lnTo>
                    <a:pt x="3049892" y="2224921"/>
                  </a:lnTo>
                  <a:lnTo>
                    <a:pt x="3052764" y="2232025"/>
                  </a:lnTo>
                  <a:lnTo>
                    <a:pt x="3043618" y="2254644"/>
                  </a:lnTo>
                  <a:lnTo>
                    <a:pt x="3046414" y="2261394"/>
                  </a:lnTo>
                  <a:lnTo>
                    <a:pt x="3037192" y="2283659"/>
                  </a:lnTo>
                  <a:lnTo>
                    <a:pt x="3040064" y="2290763"/>
                  </a:lnTo>
                  <a:lnTo>
                    <a:pt x="3031272" y="2312508"/>
                  </a:lnTo>
                  <a:lnTo>
                    <a:pt x="3033714" y="2318545"/>
                  </a:lnTo>
                  <a:lnTo>
                    <a:pt x="3024697" y="2340833"/>
                  </a:lnTo>
                  <a:lnTo>
                    <a:pt x="3027364" y="2347119"/>
                  </a:lnTo>
                  <a:cubicBezTo>
                    <a:pt x="3027364" y="2356106"/>
                    <a:pt x="3023633" y="2364242"/>
                    <a:pt x="3017600" y="2370131"/>
                  </a:cubicBezTo>
                  <a:lnTo>
                    <a:pt x="3017191" y="2370296"/>
                  </a:lnTo>
                  <a:lnTo>
                    <a:pt x="3019426" y="2375694"/>
                  </a:lnTo>
                  <a:lnTo>
                    <a:pt x="3011592" y="2394608"/>
                  </a:lnTo>
                  <a:lnTo>
                    <a:pt x="3016251" y="2405857"/>
                  </a:lnTo>
                  <a:lnTo>
                    <a:pt x="3007159" y="2427809"/>
                  </a:lnTo>
                  <a:lnTo>
                    <a:pt x="3009901" y="2434431"/>
                  </a:lnTo>
                  <a:lnTo>
                    <a:pt x="3001857" y="2453852"/>
                  </a:lnTo>
                  <a:lnTo>
                    <a:pt x="3006726" y="2466182"/>
                  </a:lnTo>
                  <a:lnTo>
                    <a:pt x="2999288" y="2485016"/>
                  </a:lnTo>
                  <a:lnTo>
                    <a:pt x="3003552" y="2495550"/>
                  </a:lnTo>
                  <a:lnTo>
                    <a:pt x="2994076" y="2518960"/>
                  </a:lnTo>
                  <a:lnTo>
                    <a:pt x="2997201" y="2526506"/>
                  </a:lnTo>
                  <a:lnTo>
                    <a:pt x="2989586" y="2544892"/>
                  </a:lnTo>
                  <a:lnTo>
                    <a:pt x="2994026" y="2555875"/>
                  </a:lnTo>
                  <a:lnTo>
                    <a:pt x="2986449" y="2574615"/>
                  </a:lnTo>
                  <a:lnTo>
                    <a:pt x="2990851" y="2585244"/>
                  </a:lnTo>
                  <a:lnTo>
                    <a:pt x="2983017" y="2604157"/>
                  </a:lnTo>
                  <a:lnTo>
                    <a:pt x="2987676" y="2615406"/>
                  </a:lnTo>
                  <a:lnTo>
                    <a:pt x="2981549" y="2630199"/>
                  </a:lnTo>
                  <a:lnTo>
                    <a:pt x="2987675" y="2643981"/>
                  </a:lnTo>
                  <a:lnTo>
                    <a:pt x="2978814" y="2663916"/>
                  </a:lnTo>
                  <a:lnTo>
                    <a:pt x="2984501" y="2677319"/>
                  </a:lnTo>
                  <a:lnTo>
                    <a:pt x="2976739" y="2695613"/>
                  </a:lnTo>
                  <a:lnTo>
                    <a:pt x="2981326" y="2706688"/>
                  </a:lnTo>
                  <a:lnTo>
                    <a:pt x="2975029" y="2721891"/>
                  </a:lnTo>
                  <a:lnTo>
                    <a:pt x="2981325" y="2736056"/>
                  </a:lnTo>
                  <a:lnTo>
                    <a:pt x="2973168" y="2754408"/>
                  </a:lnTo>
                  <a:lnTo>
                    <a:pt x="2978151" y="2767012"/>
                  </a:lnTo>
                  <a:lnTo>
                    <a:pt x="2971815" y="2783036"/>
                  </a:lnTo>
                  <a:lnTo>
                    <a:pt x="2978151" y="2797969"/>
                  </a:lnTo>
                  <a:lnTo>
                    <a:pt x="2971603" y="2813401"/>
                  </a:lnTo>
                  <a:lnTo>
                    <a:pt x="2978150" y="2828131"/>
                  </a:lnTo>
                  <a:lnTo>
                    <a:pt x="2969634" y="2847290"/>
                  </a:lnTo>
                  <a:lnTo>
                    <a:pt x="2974976" y="2859881"/>
                  </a:lnTo>
                  <a:lnTo>
                    <a:pt x="2968577" y="2874963"/>
                  </a:lnTo>
                  <a:lnTo>
                    <a:pt x="2974976" y="2890044"/>
                  </a:lnTo>
                  <a:cubicBezTo>
                    <a:pt x="2974976" y="2908018"/>
                    <a:pt x="2960050" y="2922588"/>
                    <a:pt x="2941638" y="2922588"/>
                  </a:cubicBezTo>
                  <a:cubicBezTo>
                    <a:pt x="2923226" y="2922588"/>
                    <a:pt x="2908300" y="2908018"/>
                    <a:pt x="2908300" y="2890044"/>
                  </a:cubicBezTo>
                  <a:lnTo>
                    <a:pt x="2914700" y="2874963"/>
                  </a:lnTo>
                  <a:lnTo>
                    <a:pt x="2908300" y="2859881"/>
                  </a:lnTo>
                  <a:lnTo>
                    <a:pt x="2915193" y="2843637"/>
                  </a:lnTo>
                  <a:lnTo>
                    <a:pt x="2908300" y="2828131"/>
                  </a:lnTo>
                  <a:lnTo>
                    <a:pt x="2916472" y="2809746"/>
                  </a:lnTo>
                  <a:lnTo>
                    <a:pt x="2911475" y="2797969"/>
                  </a:lnTo>
                  <a:lnTo>
                    <a:pt x="2917811" y="2783036"/>
                  </a:lnTo>
                  <a:lnTo>
                    <a:pt x="2911475" y="2767012"/>
                  </a:lnTo>
                  <a:lnTo>
                    <a:pt x="2917953" y="2750629"/>
                  </a:lnTo>
                  <a:lnTo>
                    <a:pt x="2911475" y="2736056"/>
                  </a:lnTo>
                  <a:lnTo>
                    <a:pt x="2919416" y="2718192"/>
                  </a:lnTo>
                  <a:lnTo>
                    <a:pt x="2914650" y="2706688"/>
                  </a:lnTo>
                  <a:lnTo>
                    <a:pt x="2922374" y="2688040"/>
                  </a:lnTo>
                  <a:lnTo>
                    <a:pt x="2917825" y="2677319"/>
                  </a:lnTo>
                  <a:lnTo>
                    <a:pt x="2925063" y="2660262"/>
                  </a:lnTo>
                  <a:lnTo>
                    <a:pt x="2917825" y="2643981"/>
                  </a:lnTo>
                  <a:lnTo>
                    <a:pt x="2926418" y="2624651"/>
                  </a:lnTo>
                  <a:lnTo>
                    <a:pt x="2922588" y="2615406"/>
                  </a:lnTo>
                  <a:lnTo>
                    <a:pt x="2930422" y="2596492"/>
                  </a:lnTo>
                  <a:lnTo>
                    <a:pt x="2925763" y="2585244"/>
                  </a:lnTo>
                  <a:lnTo>
                    <a:pt x="2933379" y="2566857"/>
                  </a:lnTo>
                  <a:lnTo>
                    <a:pt x="2928938" y="2555875"/>
                  </a:lnTo>
                  <a:lnTo>
                    <a:pt x="2936516" y="2537135"/>
                  </a:lnTo>
                  <a:lnTo>
                    <a:pt x="2932113" y="2526506"/>
                  </a:lnTo>
                  <a:lnTo>
                    <a:pt x="2940056" y="2507329"/>
                  </a:lnTo>
                  <a:lnTo>
                    <a:pt x="2935288" y="2495550"/>
                  </a:lnTo>
                  <a:lnTo>
                    <a:pt x="2944373" y="2473107"/>
                  </a:lnTo>
                  <a:lnTo>
                    <a:pt x="2941638" y="2466182"/>
                  </a:lnTo>
                  <a:lnTo>
                    <a:pt x="2949607" y="2446004"/>
                  </a:lnTo>
                  <a:lnTo>
                    <a:pt x="2944813" y="2434431"/>
                  </a:lnTo>
                  <a:lnTo>
                    <a:pt x="2953906" y="2412478"/>
                  </a:lnTo>
                  <a:lnTo>
                    <a:pt x="2951163" y="2405857"/>
                  </a:lnTo>
                  <a:lnTo>
                    <a:pt x="2958998" y="2386943"/>
                  </a:lnTo>
                  <a:lnTo>
                    <a:pt x="2954338" y="2375694"/>
                  </a:lnTo>
                  <a:lnTo>
                    <a:pt x="2963464" y="2353661"/>
                  </a:lnTo>
                  <a:lnTo>
                    <a:pt x="2960688" y="2347119"/>
                  </a:lnTo>
                  <a:lnTo>
                    <a:pt x="2969857" y="2325511"/>
                  </a:lnTo>
                  <a:lnTo>
                    <a:pt x="2967038" y="2318545"/>
                  </a:lnTo>
                  <a:lnTo>
                    <a:pt x="2976627" y="2294845"/>
                  </a:lnTo>
                  <a:lnTo>
                    <a:pt x="2974976" y="2290763"/>
                  </a:lnTo>
                  <a:lnTo>
                    <a:pt x="2984122" y="2268144"/>
                  </a:lnTo>
                  <a:lnTo>
                    <a:pt x="2981326" y="2261394"/>
                  </a:lnTo>
                  <a:lnTo>
                    <a:pt x="2990549" y="2239129"/>
                  </a:lnTo>
                  <a:lnTo>
                    <a:pt x="2987676" y="2232025"/>
                  </a:lnTo>
                  <a:lnTo>
                    <a:pt x="2996822" y="2209406"/>
                  </a:lnTo>
                  <a:lnTo>
                    <a:pt x="2994026" y="2202656"/>
                  </a:lnTo>
                  <a:lnTo>
                    <a:pt x="3003448" y="2179909"/>
                  </a:lnTo>
                  <a:lnTo>
                    <a:pt x="3000376" y="2172494"/>
                  </a:lnTo>
                  <a:lnTo>
                    <a:pt x="3008812" y="2152128"/>
                  </a:lnTo>
                  <a:lnTo>
                    <a:pt x="3006726" y="2147094"/>
                  </a:lnTo>
                  <a:cubicBezTo>
                    <a:pt x="3006726" y="2138107"/>
                    <a:pt x="3010369" y="2129971"/>
                    <a:pt x="3016258" y="2124082"/>
                  </a:cubicBezTo>
                  <a:lnTo>
                    <a:pt x="3018833" y="2123015"/>
                  </a:lnTo>
                  <a:lnTo>
                    <a:pt x="3016251" y="2116931"/>
                  </a:lnTo>
                  <a:cubicBezTo>
                    <a:pt x="3016251" y="2107944"/>
                    <a:pt x="3019983" y="2099808"/>
                    <a:pt x="3026016" y="2093919"/>
                  </a:cubicBezTo>
                  <a:lnTo>
                    <a:pt x="3026424" y="2093753"/>
                  </a:lnTo>
                  <a:lnTo>
                    <a:pt x="3024188" y="2088356"/>
                  </a:lnTo>
                  <a:cubicBezTo>
                    <a:pt x="3024188" y="2079369"/>
                    <a:pt x="3027831" y="2071233"/>
                    <a:pt x="3033720" y="2065344"/>
                  </a:cubicBezTo>
                  <a:lnTo>
                    <a:pt x="3035119" y="2064764"/>
                  </a:lnTo>
                  <a:lnTo>
                    <a:pt x="3033713" y="2061369"/>
                  </a:lnTo>
                  <a:lnTo>
                    <a:pt x="3042806" y="2039416"/>
                  </a:lnTo>
                  <a:lnTo>
                    <a:pt x="3040063" y="2032794"/>
                  </a:lnTo>
                  <a:cubicBezTo>
                    <a:pt x="3040063" y="2023807"/>
                    <a:pt x="3043706" y="2015671"/>
                    <a:pt x="3049595" y="2009782"/>
                  </a:cubicBezTo>
                  <a:lnTo>
                    <a:pt x="3050995" y="2009202"/>
                  </a:lnTo>
                  <a:lnTo>
                    <a:pt x="3049588" y="2005806"/>
                  </a:lnTo>
                  <a:cubicBezTo>
                    <a:pt x="3049588" y="1996819"/>
                    <a:pt x="3053231" y="1988683"/>
                    <a:pt x="3059120" y="1982794"/>
                  </a:cubicBezTo>
                  <a:lnTo>
                    <a:pt x="3061081" y="1981981"/>
                  </a:lnTo>
                  <a:lnTo>
                    <a:pt x="3059113" y="1977231"/>
                  </a:lnTo>
                  <a:cubicBezTo>
                    <a:pt x="3059113" y="1968244"/>
                    <a:pt x="3062756" y="1960108"/>
                    <a:pt x="3068645" y="1954219"/>
                  </a:cubicBezTo>
                  <a:lnTo>
                    <a:pt x="3070074" y="1953627"/>
                  </a:lnTo>
                  <a:lnTo>
                    <a:pt x="3068638" y="1950244"/>
                  </a:lnTo>
                  <a:cubicBezTo>
                    <a:pt x="3068638" y="1941257"/>
                    <a:pt x="3072370" y="1933121"/>
                    <a:pt x="3078403" y="1927232"/>
                  </a:cubicBezTo>
                  <a:lnTo>
                    <a:pt x="3081770" y="1925870"/>
                  </a:lnTo>
                  <a:lnTo>
                    <a:pt x="3079750" y="1920875"/>
                  </a:lnTo>
                  <a:cubicBezTo>
                    <a:pt x="3079750" y="1911669"/>
                    <a:pt x="3083393" y="1903334"/>
                    <a:pt x="3089282" y="1897301"/>
                  </a:cubicBezTo>
                  <a:lnTo>
                    <a:pt x="3090200" y="1896912"/>
                  </a:lnTo>
                  <a:lnTo>
                    <a:pt x="3089276" y="1894682"/>
                  </a:lnTo>
                  <a:cubicBezTo>
                    <a:pt x="3089276" y="1885695"/>
                    <a:pt x="3092919" y="1877559"/>
                    <a:pt x="3098808" y="1871670"/>
                  </a:cubicBezTo>
                  <a:lnTo>
                    <a:pt x="3100389" y="1871014"/>
                  </a:lnTo>
                  <a:lnTo>
                    <a:pt x="3098801" y="1866900"/>
                  </a:lnTo>
                  <a:cubicBezTo>
                    <a:pt x="3098801" y="1857255"/>
                    <a:pt x="3102444" y="1848524"/>
                    <a:pt x="3108333" y="1842204"/>
                  </a:cubicBezTo>
                  <a:lnTo>
                    <a:pt x="3109406" y="1841727"/>
                  </a:lnTo>
                  <a:lnTo>
                    <a:pt x="3108326" y="1839119"/>
                  </a:lnTo>
                  <a:cubicBezTo>
                    <a:pt x="3108326" y="1830132"/>
                    <a:pt x="3111969" y="1821996"/>
                    <a:pt x="3117858" y="1816107"/>
                  </a:cubicBezTo>
                  <a:lnTo>
                    <a:pt x="3119022" y="1815624"/>
                  </a:lnTo>
                  <a:lnTo>
                    <a:pt x="3117851" y="1812926"/>
                  </a:lnTo>
                  <a:cubicBezTo>
                    <a:pt x="3117851" y="1803720"/>
                    <a:pt x="3121760" y="1795385"/>
                    <a:pt x="3128080" y="1789352"/>
                  </a:cubicBezTo>
                  <a:lnTo>
                    <a:pt x="3132500" y="1787605"/>
                  </a:lnTo>
                  <a:lnTo>
                    <a:pt x="3132138" y="1786732"/>
                  </a:lnTo>
                  <a:cubicBezTo>
                    <a:pt x="3132138" y="1777745"/>
                    <a:pt x="3135781" y="1769609"/>
                    <a:pt x="3141670" y="1763720"/>
                  </a:cubicBezTo>
                  <a:lnTo>
                    <a:pt x="3143251" y="1763064"/>
                  </a:lnTo>
                  <a:lnTo>
                    <a:pt x="3141663" y="1758950"/>
                  </a:lnTo>
                  <a:cubicBezTo>
                    <a:pt x="3141663" y="1749305"/>
                    <a:pt x="3145306" y="1740574"/>
                    <a:pt x="3151195" y="1734254"/>
                  </a:cubicBezTo>
                  <a:lnTo>
                    <a:pt x="3154950" y="1732585"/>
                  </a:lnTo>
                  <a:lnTo>
                    <a:pt x="3154363" y="1731169"/>
                  </a:lnTo>
                  <a:cubicBezTo>
                    <a:pt x="3154363" y="1722182"/>
                    <a:pt x="3158006" y="1714046"/>
                    <a:pt x="3163895" y="1708157"/>
                  </a:cubicBezTo>
                  <a:lnTo>
                    <a:pt x="3167724" y="1706570"/>
                  </a:lnTo>
                  <a:lnTo>
                    <a:pt x="3167063" y="1704975"/>
                  </a:lnTo>
                  <a:cubicBezTo>
                    <a:pt x="3167063" y="1695769"/>
                    <a:pt x="3170795" y="1687434"/>
                    <a:pt x="3176828" y="1681401"/>
                  </a:cubicBezTo>
                  <a:lnTo>
                    <a:pt x="3177570" y="1681094"/>
                  </a:lnTo>
                  <a:lnTo>
                    <a:pt x="3176588" y="1678781"/>
                  </a:lnTo>
                  <a:cubicBezTo>
                    <a:pt x="3176588" y="1669794"/>
                    <a:pt x="3180320" y="1661658"/>
                    <a:pt x="3186353" y="1655769"/>
                  </a:cubicBezTo>
                  <a:lnTo>
                    <a:pt x="3191346" y="1653750"/>
                  </a:lnTo>
                  <a:lnTo>
                    <a:pt x="3190876" y="1652588"/>
                  </a:lnTo>
                  <a:cubicBezTo>
                    <a:pt x="3190876" y="1643382"/>
                    <a:pt x="3194519" y="1635047"/>
                    <a:pt x="3200408" y="1629014"/>
                  </a:cubicBezTo>
                  <a:lnTo>
                    <a:pt x="3204026" y="1627479"/>
                  </a:lnTo>
                  <a:lnTo>
                    <a:pt x="3203576" y="1626394"/>
                  </a:lnTo>
                  <a:cubicBezTo>
                    <a:pt x="3203576" y="1617407"/>
                    <a:pt x="3207219" y="1609271"/>
                    <a:pt x="3213108" y="1603382"/>
                  </a:cubicBezTo>
                  <a:lnTo>
                    <a:pt x="3216937" y="1601795"/>
                  </a:lnTo>
                  <a:lnTo>
                    <a:pt x="3216276" y="1600200"/>
                  </a:lnTo>
                  <a:cubicBezTo>
                    <a:pt x="3216276" y="1590994"/>
                    <a:pt x="3220008" y="1582659"/>
                    <a:pt x="3226041" y="1576626"/>
                  </a:cubicBezTo>
                  <a:lnTo>
                    <a:pt x="3230960" y="1574589"/>
                  </a:lnTo>
                  <a:lnTo>
                    <a:pt x="3240095" y="1551459"/>
                  </a:lnTo>
                  <a:lnTo>
                    <a:pt x="3243707" y="1549889"/>
                  </a:lnTo>
                  <a:lnTo>
                    <a:pt x="3252795" y="1527414"/>
                  </a:lnTo>
                  <a:lnTo>
                    <a:pt x="3256413" y="1525879"/>
                  </a:lnTo>
                  <a:lnTo>
                    <a:pt x="3255963" y="1524794"/>
                  </a:lnTo>
                  <a:cubicBezTo>
                    <a:pt x="3255963" y="1515807"/>
                    <a:pt x="3259606" y="1507671"/>
                    <a:pt x="3265495" y="1501782"/>
                  </a:cubicBezTo>
                  <a:lnTo>
                    <a:pt x="3269067" y="1500302"/>
                  </a:lnTo>
                  <a:lnTo>
                    <a:pt x="3268663" y="1499394"/>
                  </a:lnTo>
                  <a:cubicBezTo>
                    <a:pt x="3268663" y="1490407"/>
                    <a:pt x="3272572" y="1482271"/>
                    <a:pt x="3278892" y="1476382"/>
                  </a:cubicBezTo>
                  <a:lnTo>
                    <a:pt x="3287107" y="1473211"/>
                  </a:lnTo>
                  <a:lnTo>
                    <a:pt x="3295657" y="1452570"/>
                  </a:lnTo>
                  <a:lnTo>
                    <a:pt x="3299205" y="1451100"/>
                  </a:lnTo>
                  <a:lnTo>
                    <a:pt x="3298825" y="1450182"/>
                  </a:lnTo>
                  <a:cubicBezTo>
                    <a:pt x="3298825" y="1441195"/>
                    <a:pt x="3302468" y="1433059"/>
                    <a:pt x="3308357" y="1427170"/>
                  </a:cubicBezTo>
                  <a:lnTo>
                    <a:pt x="3315177" y="1424345"/>
                  </a:lnTo>
                  <a:lnTo>
                    <a:pt x="3314700" y="1423194"/>
                  </a:lnTo>
                  <a:cubicBezTo>
                    <a:pt x="3314700" y="1414207"/>
                    <a:pt x="3318343" y="1406071"/>
                    <a:pt x="3324232" y="1400182"/>
                  </a:cubicBezTo>
                  <a:lnTo>
                    <a:pt x="3328481" y="1398422"/>
                  </a:lnTo>
                  <a:lnTo>
                    <a:pt x="3337165" y="1377957"/>
                  </a:lnTo>
                  <a:lnTo>
                    <a:pt x="3345169" y="1374720"/>
                  </a:lnTo>
                  <a:lnTo>
                    <a:pt x="3344863" y="1373981"/>
                  </a:lnTo>
                  <a:cubicBezTo>
                    <a:pt x="3344863" y="1364994"/>
                    <a:pt x="3348506" y="1356858"/>
                    <a:pt x="3354395" y="1350969"/>
                  </a:cubicBezTo>
                  <a:lnTo>
                    <a:pt x="3362446" y="1347634"/>
                  </a:lnTo>
                  <a:lnTo>
                    <a:pt x="3370270" y="1328744"/>
                  </a:lnTo>
                  <a:lnTo>
                    <a:pt x="3373538" y="1327390"/>
                  </a:lnTo>
                  <a:lnTo>
                    <a:pt x="3373438" y="1327150"/>
                  </a:lnTo>
                  <a:cubicBezTo>
                    <a:pt x="3373438" y="1317505"/>
                    <a:pt x="3377347" y="1308774"/>
                    <a:pt x="3383667" y="1302454"/>
                  </a:cubicBezTo>
                  <a:lnTo>
                    <a:pt x="3392443" y="1298819"/>
                  </a:lnTo>
                  <a:lnTo>
                    <a:pt x="3400432" y="1279532"/>
                  </a:lnTo>
                  <a:lnTo>
                    <a:pt x="3408048" y="1276377"/>
                  </a:lnTo>
                  <a:lnTo>
                    <a:pt x="3416307" y="1255951"/>
                  </a:lnTo>
                  <a:lnTo>
                    <a:pt x="3424331" y="1252547"/>
                  </a:lnTo>
                  <a:lnTo>
                    <a:pt x="3432415" y="1233495"/>
                  </a:lnTo>
                  <a:lnTo>
                    <a:pt x="3442054" y="1229597"/>
                  </a:lnTo>
                  <a:lnTo>
                    <a:pt x="3449645" y="1211270"/>
                  </a:lnTo>
                  <a:lnTo>
                    <a:pt x="3456101" y="1208595"/>
                  </a:lnTo>
                  <a:lnTo>
                    <a:pt x="3465520" y="1184747"/>
                  </a:lnTo>
                  <a:lnTo>
                    <a:pt x="3477357" y="1179605"/>
                  </a:lnTo>
                  <a:lnTo>
                    <a:pt x="3484803" y="1162057"/>
                  </a:lnTo>
                  <a:lnTo>
                    <a:pt x="3493651" y="1158479"/>
                  </a:lnTo>
                  <a:lnTo>
                    <a:pt x="3502032" y="1138245"/>
                  </a:lnTo>
                  <a:lnTo>
                    <a:pt x="3510737" y="1134639"/>
                  </a:lnTo>
                  <a:lnTo>
                    <a:pt x="3517907" y="1116485"/>
                  </a:lnTo>
                  <a:lnTo>
                    <a:pt x="3529932" y="1111261"/>
                  </a:lnTo>
                  <a:lnTo>
                    <a:pt x="3537190" y="1092904"/>
                  </a:lnTo>
                  <a:lnTo>
                    <a:pt x="3548224" y="1088116"/>
                  </a:lnTo>
                  <a:lnTo>
                    <a:pt x="3554420" y="1073157"/>
                  </a:lnTo>
                  <a:lnTo>
                    <a:pt x="3565850" y="1068422"/>
                  </a:lnTo>
                  <a:lnTo>
                    <a:pt x="3573470" y="1049577"/>
                  </a:lnTo>
                  <a:lnTo>
                    <a:pt x="3581493" y="1046173"/>
                  </a:lnTo>
                  <a:lnTo>
                    <a:pt x="3589578" y="1027120"/>
                  </a:lnTo>
                  <a:lnTo>
                    <a:pt x="3603633" y="1021437"/>
                  </a:lnTo>
                  <a:lnTo>
                    <a:pt x="3609982" y="1005360"/>
                  </a:lnTo>
                  <a:lnTo>
                    <a:pt x="3622553" y="999899"/>
                  </a:lnTo>
                  <a:lnTo>
                    <a:pt x="3629032" y="984257"/>
                  </a:lnTo>
                  <a:lnTo>
                    <a:pt x="3637236" y="980859"/>
                  </a:lnTo>
                  <a:lnTo>
                    <a:pt x="3645604" y="962032"/>
                  </a:lnTo>
                  <a:lnTo>
                    <a:pt x="3659456" y="956685"/>
                  </a:lnTo>
                  <a:lnTo>
                    <a:pt x="3665545" y="941626"/>
                  </a:lnTo>
                  <a:lnTo>
                    <a:pt x="3677372" y="936608"/>
                  </a:lnTo>
                  <a:lnTo>
                    <a:pt x="3684595" y="919169"/>
                  </a:lnTo>
                  <a:lnTo>
                    <a:pt x="3699981" y="912796"/>
                  </a:lnTo>
                  <a:lnTo>
                    <a:pt x="3705232" y="900119"/>
                  </a:lnTo>
                  <a:lnTo>
                    <a:pt x="3717909" y="894868"/>
                  </a:lnTo>
                  <a:lnTo>
                    <a:pt x="3724282" y="879482"/>
                  </a:lnTo>
                  <a:lnTo>
                    <a:pt x="3737048" y="874194"/>
                  </a:lnTo>
                  <a:lnTo>
                    <a:pt x="3744029" y="857722"/>
                  </a:lnTo>
                  <a:lnTo>
                    <a:pt x="3761579" y="850618"/>
                  </a:lnTo>
                  <a:lnTo>
                    <a:pt x="3767145" y="836851"/>
                  </a:lnTo>
                  <a:lnTo>
                    <a:pt x="3780567" y="831156"/>
                  </a:lnTo>
                  <a:lnTo>
                    <a:pt x="3786195" y="817569"/>
                  </a:lnTo>
                  <a:lnTo>
                    <a:pt x="3799783" y="811941"/>
                  </a:lnTo>
                  <a:lnTo>
                    <a:pt x="3805478" y="798519"/>
                  </a:lnTo>
                  <a:lnTo>
                    <a:pt x="3820223" y="792557"/>
                  </a:lnTo>
                  <a:lnTo>
                    <a:pt x="3826347" y="778114"/>
                  </a:lnTo>
                  <a:lnTo>
                    <a:pt x="3843020" y="771369"/>
                  </a:lnTo>
                  <a:lnTo>
                    <a:pt x="3848340" y="758832"/>
                  </a:lnTo>
                  <a:lnTo>
                    <a:pt x="3863618" y="752654"/>
                  </a:lnTo>
                  <a:lnTo>
                    <a:pt x="3864973" y="749535"/>
                  </a:lnTo>
                  <a:lnTo>
                    <a:pt x="3848130" y="756512"/>
                  </a:lnTo>
                  <a:lnTo>
                    <a:pt x="3843100" y="769233"/>
                  </a:lnTo>
                  <a:lnTo>
                    <a:pt x="3826592" y="776396"/>
                  </a:lnTo>
                  <a:lnTo>
                    <a:pt x="3822694" y="785806"/>
                  </a:lnTo>
                  <a:lnTo>
                    <a:pt x="3805255" y="793030"/>
                  </a:lnTo>
                  <a:lnTo>
                    <a:pt x="3800237" y="804856"/>
                  </a:lnTo>
                  <a:lnTo>
                    <a:pt x="3785707" y="810731"/>
                  </a:lnTo>
                  <a:lnTo>
                    <a:pt x="3779832" y="825261"/>
                  </a:lnTo>
                  <a:lnTo>
                    <a:pt x="3766177" y="831055"/>
                  </a:lnTo>
                  <a:lnTo>
                    <a:pt x="3760317" y="844543"/>
                  </a:lnTo>
                  <a:lnTo>
                    <a:pt x="3743608" y="851142"/>
                  </a:lnTo>
                  <a:lnTo>
                    <a:pt x="3738325" y="863593"/>
                  </a:lnTo>
                  <a:lnTo>
                    <a:pt x="3723795" y="869468"/>
                  </a:lnTo>
                  <a:lnTo>
                    <a:pt x="3717920" y="883998"/>
                  </a:lnTo>
                  <a:lnTo>
                    <a:pt x="3705383" y="889318"/>
                  </a:lnTo>
                  <a:lnTo>
                    <a:pt x="3698637" y="905992"/>
                  </a:lnTo>
                  <a:lnTo>
                    <a:pt x="3683689" y="912331"/>
                  </a:lnTo>
                  <a:lnTo>
                    <a:pt x="3678232" y="925506"/>
                  </a:lnTo>
                  <a:lnTo>
                    <a:pt x="3665554" y="930757"/>
                  </a:lnTo>
                  <a:lnTo>
                    <a:pt x="3659181" y="946143"/>
                  </a:lnTo>
                  <a:lnTo>
                    <a:pt x="3645595" y="951771"/>
                  </a:lnTo>
                  <a:lnTo>
                    <a:pt x="3639900" y="965193"/>
                  </a:lnTo>
                  <a:lnTo>
                    <a:pt x="3626904" y="970448"/>
                  </a:lnTo>
                  <a:lnTo>
                    <a:pt x="3619494" y="988773"/>
                  </a:lnTo>
                  <a:lnTo>
                    <a:pt x="3606073" y="994469"/>
                  </a:lnTo>
                  <a:lnTo>
                    <a:pt x="3600445" y="1008056"/>
                  </a:lnTo>
                  <a:lnTo>
                    <a:pt x="3586645" y="1013772"/>
                  </a:lnTo>
                  <a:lnTo>
                    <a:pt x="3579807" y="1030281"/>
                  </a:lnTo>
                  <a:lnTo>
                    <a:pt x="3568055" y="1035149"/>
                  </a:lnTo>
                  <a:lnTo>
                    <a:pt x="3560757" y="1053630"/>
                  </a:lnTo>
                  <a:lnTo>
                    <a:pt x="3551254" y="1057758"/>
                  </a:lnTo>
                  <a:lnTo>
                    <a:pt x="3544882" y="1073144"/>
                  </a:lnTo>
                  <a:lnTo>
                    <a:pt x="3531545" y="1078668"/>
                  </a:lnTo>
                  <a:lnTo>
                    <a:pt x="3524245" y="1096724"/>
                  </a:lnTo>
                  <a:lnTo>
                    <a:pt x="3512418" y="1101743"/>
                  </a:lnTo>
                  <a:lnTo>
                    <a:pt x="3505195" y="1119181"/>
                  </a:lnTo>
                  <a:lnTo>
                    <a:pt x="3496861" y="1122633"/>
                  </a:lnTo>
                  <a:lnTo>
                    <a:pt x="3489087" y="1142296"/>
                  </a:lnTo>
                  <a:lnTo>
                    <a:pt x="3478856" y="1146735"/>
                  </a:lnTo>
                  <a:lnTo>
                    <a:pt x="3471392" y="1164755"/>
                  </a:lnTo>
                  <a:lnTo>
                    <a:pt x="3458714" y="1170006"/>
                  </a:lnTo>
                  <a:lnTo>
                    <a:pt x="3452807" y="1184269"/>
                  </a:lnTo>
                  <a:lnTo>
                    <a:pt x="3445524" y="1187286"/>
                  </a:lnTo>
                  <a:lnTo>
                    <a:pt x="3436700" y="1208081"/>
                  </a:lnTo>
                  <a:lnTo>
                    <a:pt x="3427915" y="1211633"/>
                  </a:lnTo>
                  <a:lnTo>
                    <a:pt x="3419470" y="1233017"/>
                  </a:lnTo>
                  <a:lnTo>
                    <a:pt x="3412373" y="1236100"/>
                  </a:lnTo>
                  <a:lnTo>
                    <a:pt x="3403595" y="1257294"/>
                  </a:lnTo>
                  <a:lnTo>
                    <a:pt x="3395390" y="1260693"/>
                  </a:lnTo>
                  <a:lnTo>
                    <a:pt x="3387021" y="1279519"/>
                  </a:lnTo>
                  <a:lnTo>
                    <a:pt x="3378377" y="1282856"/>
                  </a:lnTo>
                  <a:lnTo>
                    <a:pt x="3369792" y="1303098"/>
                  </a:lnTo>
                  <a:lnTo>
                    <a:pt x="3362454" y="1306067"/>
                  </a:lnTo>
                  <a:lnTo>
                    <a:pt x="3354382" y="1325556"/>
                  </a:lnTo>
                  <a:lnTo>
                    <a:pt x="3347563" y="1328380"/>
                  </a:lnTo>
                  <a:lnTo>
                    <a:pt x="3338507" y="1351846"/>
                  </a:lnTo>
                  <a:lnTo>
                    <a:pt x="3328741" y="1356187"/>
                  </a:lnTo>
                  <a:lnTo>
                    <a:pt x="3321044" y="1374768"/>
                  </a:lnTo>
                  <a:lnTo>
                    <a:pt x="3312994" y="1378102"/>
                  </a:lnTo>
                  <a:lnTo>
                    <a:pt x="3305170" y="1396993"/>
                  </a:lnTo>
                  <a:lnTo>
                    <a:pt x="3301060" y="1398695"/>
                  </a:lnTo>
                  <a:lnTo>
                    <a:pt x="3302001" y="1400969"/>
                  </a:lnTo>
                  <a:cubicBezTo>
                    <a:pt x="3302001" y="1409956"/>
                    <a:pt x="3298359" y="1418092"/>
                    <a:pt x="3292470" y="1423981"/>
                  </a:cubicBezTo>
                  <a:lnTo>
                    <a:pt x="3284368" y="1427336"/>
                  </a:lnTo>
                  <a:lnTo>
                    <a:pt x="3276362" y="1446206"/>
                  </a:lnTo>
                  <a:lnTo>
                    <a:pt x="3271077" y="1448343"/>
                  </a:lnTo>
                  <a:lnTo>
                    <a:pt x="3271838" y="1450182"/>
                  </a:lnTo>
                  <a:cubicBezTo>
                    <a:pt x="3271838" y="1459169"/>
                    <a:pt x="3268196" y="1467305"/>
                    <a:pt x="3262306" y="1473194"/>
                  </a:cubicBezTo>
                  <a:lnTo>
                    <a:pt x="3255843" y="1475871"/>
                  </a:lnTo>
                  <a:lnTo>
                    <a:pt x="3246432" y="1498594"/>
                  </a:lnTo>
                  <a:lnTo>
                    <a:pt x="3243001" y="1500015"/>
                  </a:lnTo>
                  <a:lnTo>
                    <a:pt x="3233500" y="1522406"/>
                  </a:lnTo>
                  <a:lnTo>
                    <a:pt x="3230129" y="1523769"/>
                  </a:lnTo>
                  <a:lnTo>
                    <a:pt x="3230564" y="1524794"/>
                  </a:lnTo>
                  <a:cubicBezTo>
                    <a:pt x="3230564" y="1533781"/>
                    <a:pt x="3226833" y="1541917"/>
                    <a:pt x="3220800" y="1547806"/>
                  </a:cubicBezTo>
                  <a:lnTo>
                    <a:pt x="3213077" y="1550928"/>
                  </a:lnTo>
                  <a:lnTo>
                    <a:pt x="3213101" y="1550988"/>
                  </a:lnTo>
                  <a:cubicBezTo>
                    <a:pt x="3213101" y="1560194"/>
                    <a:pt x="3209459" y="1568528"/>
                    <a:pt x="3203570" y="1574561"/>
                  </a:cubicBezTo>
                  <a:lnTo>
                    <a:pt x="3200253" y="1575968"/>
                  </a:lnTo>
                  <a:lnTo>
                    <a:pt x="3190870" y="1599729"/>
                  </a:lnTo>
                  <a:lnTo>
                    <a:pt x="3187245" y="1601303"/>
                  </a:lnTo>
                  <a:lnTo>
                    <a:pt x="3177938" y="1623773"/>
                  </a:lnTo>
                  <a:lnTo>
                    <a:pt x="3173150" y="1625756"/>
                  </a:lnTo>
                  <a:lnTo>
                    <a:pt x="3173414" y="1626394"/>
                  </a:lnTo>
                  <a:cubicBezTo>
                    <a:pt x="3173414" y="1635381"/>
                    <a:pt x="3169772" y="1643517"/>
                    <a:pt x="3163883" y="1649406"/>
                  </a:cubicBezTo>
                  <a:lnTo>
                    <a:pt x="3162741" y="1649879"/>
                  </a:lnTo>
                  <a:lnTo>
                    <a:pt x="3163890" y="1652588"/>
                  </a:lnTo>
                  <a:cubicBezTo>
                    <a:pt x="3163890" y="1661794"/>
                    <a:pt x="3160070" y="1670128"/>
                    <a:pt x="3153893" y="1676161"/>
                  </a:cubicBezTo>
                  <a:lnTo>
                    <a:pt x="3150648" y="1677474"/>
                  </a:lnTo>
                  <a:lnTo>
                    <a:pt x="3151189" y="1678781"/>
                  </a:lnTo>
                  <a:cubicBezTo>
                    <a:pt x="3151189" y="1687768"/>
                    <a:pt x="3147547" y="1695904"/>
                    <a:pt x="3141657" y="1701793"/>
                  </a:cubicBezTo>
                  <a:lnTo>
                    <a:pt x="3137828" y="1703379"/>
                  </a:lnTo>
                  <a:lnTo>
                    <a:pt x="3138489" y="1704975"/>
                  </a:lnTo>
                  <a:cubicBezTo>
                    <a:pt x="3138489" y="1714181"/>
                    <a:pt x="3134758" y="1722515"/>
                    <a:pt x="3128725" y="1728548"/>
                  </a:cubicBezTo>
                  <a:lnTo>
                    <a:pt x="3123937" y="1730531"/>
                  </a:lnTo>
                  <a:lnTo>
                    <a:pt x="3124201" y="1731169"/>
                  </a:lnTo>
                  <a:cubicBezTo>
                    <a:pt x="3124201" y="1740156"/>
                    <a:pt x="3120559" y="1748292"/>
                    <a:pt x="3114670" y="1754181"/>
                  </a:cubicBezTo>
                  <a:lnTo>
                    <a:pt x="3113088" y="1754836"/>
                  </a:lnTo>
                  <a:lnTo>
                    <a:pt x="3114676" y="1758950"/>
                  </a:lnTo>
                  <a:cubicBezTo>
                    <a:pt x="3114676" y="1768594"/>
                    <a:pt x="3111034" y="1777325"/>
                    <a:pt x="3105145" y="1783646"/>
                  </a:cubicBezTo>
                  <a:lnTo>
                    <a:pt x="3101389" y="1785315"/>
                  </a:lnTo>
                  <a:lnTo>
                    <a:pt x="3101976" y="1786732"/>
                  </a:lnTo>
                  <a:cubicBezTo>
                    <a:pt x="3101976" y="1795719"/>
                    <a:pt x="3098334" y="1803855"/>
                    <a:pt x="3092445" y="1809744"/>
                  </a:cubicBezTo>
                  <a:lnTo>
                    <a:pt x="3091348" y="1810198"/>
                  </a:lnTo>
                  <a:lnTo>
                    <a:pt x="3092451" y="1812926"/>
                  </a:lnTo>
                  <a:cubicBezTo>
                    <a:pt x="3092451" y="1822132"/>
                    <a:pt x="3088809" y="1830466"/>
                    <a:pt x="3082920" y="1836499"/>
                  </a:cubicBezTo>
                  <a:lnTo>
                    <a:pt x="3081946" y="1836913"/>
                  </a:lnTo>
                  <a:lnTo>
                    <a:pt x="3082926" y="1839119"/>
                  </a:lnTo>
                  <a:cubicBezTo>
                    <a:pt x="3082926" y="1848106"/>
                    <a:pt x="3079017" y="1856242"/>
                    <a:pt x="3072697" y="1862131"/>
                  </a:cubicBezTo>
                  <a:lnTo>
                    <a:pt x="3067563" y="1864112"/>
                  </a:lnTo>
                  <a:lnTo>
                    <a:pt x="3068639" y="1866900"/>
                  </a:lnTo>
                  <a:cubicBezTo>
                    <a:pt x="3068639" y="1876544"/>
                    <a:pt x="3064996" y="1885275"/>
                    <a:pt x="3059107" y="1891596"/>
                  </a:cubicBezTo>
                  <a:lnTo>
                    <a:pt x="3058033" y="1892073"/>
                  </a:lnTo>
                  <a:lnTo>
                    <a:pt x="3059114" y="1894682"/>
                  </a:lnTo>
                  <a:cubicBezTo>
                    <a:pt x="3059114" y="1903669"/>
                    <a:pt x="3055471" y="1911805"/>
                    <a:pt x="3049582" y="1917694"/>
                  </a:cubicBezTo>
                  <a:lnTo>
                    <a:pt x="3048485" y="1918149"/>
                  </a:lnTo>
                  <a:lnTo>
                    <a:pt x="3049588" y="1920875"/>
                  </a:lnTo>
                  <a:cubicBezTo>
                    <a:pt x="3049588" y="1930081"/>
                    <a:pt x="3045945" y="1938416"/>
                    <a:pt x="3040056" y="1944449"/>
                  </a:cubicBezTo>
                  <a:lnTo>
                    <a:pt x="3038020" y="1945313"/>
                  </a:lnTo>
                  <a:lnTo>
                    <a:pt x="3040063" y="1950244"/>
                  </a:lnTo>
                  <a:cubicBezTo>
                    <a:pt x="3040063" y="1959231"/>
                    <a:pt x="3036421" y="1967367"/>
                    <a:pt x="3030532" y="1973256"/>
                  </a:cubicBezTo>
                  <a:lnTo>
                    <a:pt x="3029104" y="1973848"/>
                  </a:lnTo>
                  <a:lnTo>
                    <a:pt x="3030539" y="1977231"/>
                  </a:lnTo>
                  <a:cubicBezTo>
                    <a:pt x="3030539" y="1986218"/>
                    <a:pt x="3026808" y="1994354"/>
                    <a:pt x="3020775" y="2000243"/>
                  </a:cubicBezTo>
                  <a:lnTo>
                    <a:pt x="3017646" y="2001508"/>
                  </a:lnTo>
                  <a:lnTo>
                    <a:pt x="3019426" y="2005806"/>
                  </a:lnTo>
                  <a:lnTo>
                    <a:pt x="3010662" y="2026965"/>
                  </a:lnTo>
                  <a:lnTo>
                    <a:pt x="3013076" y="2032794"/>
                  </a:lnTo>
                  <a:cubicBezTo>
                    <a:pt x="3013076" y="2041781"/>
                    <a:pt x="3009434" y="2049917"/>
                    <a:pt x="3003545" y="2055806"/>
                  </a:cubicBezTo>
                  <a:lnTo>
                    <a:pt x="3001584" y="2056618"/>
                  </a:lnTo>
                  <a:lnTo>
                    <a:pt x="3003551" y="2061369"/>
                  </a:lnTo>
                  <a:lnTo>
                    <a:pt x="2994730" y="2082665"/>
                  </a:lnTo>
                  <a:lnTo>
                    <a:pt x="2997202" y="2088356"/>
                  </a:lnTo>
                  <a:cubicBezTo>
                    <a:pt x="2997202" y="2097343"/>
                    <a:pt x="2993382" y="2105479"/>
                    <a:pt x="2987205" y="2111368"/>
                  </a:cubicBezTo>
                  <a:lnTo>
                    <a:pt x="2985630" y="2111990"/>
                  </a:lnTo>
                  <a:lnTo>
                    <a:pt x="2987676" y="2116931"/>
                  </a:lnTo>
                  <a:lnTo>
                    <a:pt x="2978218" y="2139766"/>
                  </a:lnTo>
                  <a:lnTo>
                    <a:pt x="2981327" y="2147094"/>
                  </a:lnTo>
                  <a:cubicBezTo>
                    <a:pt x="2981327" y="2156081"/>
                    <a:pt x="2977596" y="2164217"/>
                    <a:pt x="2971563" y="2170106"/>
                  </a:cubicBezTo>
                  <a:lnTo>
                    <a:pt x="2970902" y="2170373"/>
                  </a:lnTo>
                  <a:lnTo>
                    <a:pt x="2971802" y="2172494"/>
                  </a:lnTo>
                  <a:cubicBezTo>
                    <a:pt x="2971802" y="2181481"/>
                    <a:pt x="2968071" y="2189617"/>
                    <a:pt x="2962038" y="2195506"/>
                  </a:cubicBezTo>
                  <a:lnTo>
                    <a:pt x="2961066" y="2195899"/>
                  </a:lnTo>
                  <a:lnTo>
                    <a:pt x="2963864" y="2202656"/>
                  </a:lnTo>
                  <a:lnTo>
                    <a:pt x="2954642" y="2224921"/>
                  </a:lnTo>
                  <a:lnTo>
                    <a:pt x="2957514" y="2232025"/>
                  </a:lnTo>
                  <a:lnTo>
                    <a:pt x="2948368" y="2254644"/>
                  </a:lnTo>
                  <a:lnTo>
                    <a:pt x="2951164" y="2261394"/>
                  </a:lnTo>
                  <a:lnTo>
                    <a:pt x="2941942" y="2283659"/>
                  </a:lnTo>
                  <a:lnTo>
                    <a:pt x="2944814" y="2290763"/>
                  </a:lnTo>
                  <a:lnTo>
                    <a:pt x="2936051" y="2312435"/>
                  </a:lnTo>
                  <a:lnTo>
                    <a:pt x="2938464" y="2318545"/>
                  </a:lnTo>
                  <a:lnTo>
                    <a:pt x="2929558" y="2341095"/>
                  </a:lnTo>
                  <a:lnTo>
                    <a:pt x="2932114" y="2347119"/>
                  </a:lnTo>
                  <a:lnTo>
                    <a:pt x="2924464" y="2365148"/>
                  </a:lnTo>
                  <a:lnTo>
                    <a:pt x="2928939" y="2375694"/>
                  </a:lnTo>
                  <a:lnTo>
                    <a:pt x="2919365" y="2398258"/>
                  </a:lnTo>
                  <a:lnTo>
                    <a:pt x="2922589" y="2405857"/>
                  </a:lnTo>
                  <a:lnTo>
                    <a:pt x="2914190" y="2425652"/>
                  </a:lnTo>
                  <a:lnTo>
                    <a:pt x="2917826" y="2434431"/>
                  </a:lnTo>
                  <a:cubicBezTo>
                    <a:pt x="2917826" y="2443418"/>
                    <a:pt x="2914184" y="2451554"/>
                    <a:pt x="2908294" y="2457443"/>
                  </a:cubicBezTo>
                  <a:lnTo>
                    <a:pt x="2908062" y="2457539"/>
                  </a:lnTo>
                  <a:lnTo>
                    <a:pt x="2911476" y="2466182"/>
                  </a:lnTo>
                  <a:lnTo>
                    <a:pt x="2904137" y="2484763"/>
                  </a:lnTo>
                  <a:lnTo>
                    <a:pt x="2908301" y="2495550"/>
                  </a:lnTo>
                  <a:lnTo>
                    <a:pt x="2900585" y="2515542"/>
                  </a:lnTo>
                  <a:lnTo>
                    <a:pt x="2905126" y="2526506"/>
                  </a:lnTo>
                  <a:lnTo>
                    <a:pt x="2897510" y="2544892"/>
                  </a:lnTo>
                  <a:lnTo>
                    <a:pt x="2901951" y="2555875"/>
                  </a:lnTo>
                  <a:lnTo>
                    <a:pt x="2894270" y="2574870"/>
                  </a:lnTo>
                  <a:lnTo>
                    <a:pt x="2898777" y="2585244"/>
                  </a:lnTo>
                  <a:lnTo>
                    <a:pt x="2890756" y="2603708"/>
                  </a:lnTo>
                  <a:lnTo>
                    <a:pt x="2895601" y="2615406"/>
                  </a:lnTo>
                  <a:lnTo>
                    <a:pt x="2888095" y="2633526"/>
                  </a:lnTo>
                  <a:lnTo>
                    <a:pt x="2892426" y="2643981"/>
                  </a:lnTo>
                  <a:lnTo>
                    <a:pt x="2883934" y="2664482"/>
                  </a:lnTo>
                  <a:lnTo>
                    <a:pt x="2889251" y="2677319"/>
                  </a:lnTo>
                  <a:lnTo>
                    <a:pt x="2881635" y="2695705"/>
                  </a:lnTo>
                  <a:lnTo>
                    <a:pt x="2886076" y="2706688"/>
                  </a:lnTo>
                  <a:lnTo>
                    <a:pt x="2880067" y="2721549"/>
                  </a:lnTo>
                  <a:lnTo>
                    <a:pt x="2886076" y="2736056"/>
                  </a:lnTo>
                  <a:lnTo>
                    <a:pt x="2878248" y="2754955"/>
                  </a:lnTo>
                  <a:lnTo>
                    <a:pt x="2882901" y="2767012"/>
                  </a:lnTo>
                  <a:lnTo>
                    <a:pt x="2876716" y="2783036"/>
                  </a:lnTo>
                  <a:lnTo>
                    <a:pt x="2882901" y="2797969"/>
                  </a:lnTo>
                  <a:lnTo>
                    <a:pt x="2876654" y="2813050"/>
                  </a:lnTo>
                  <a:lnTo>
                    <a:pt x="2882901" y="2828131"/>
                  </a:lnTo>
                  <a:lnTo>
                    <a:pt x="2876325" y="2844006"/>
                  </a:lnTo>
                  <a:lnTo>
                    <a:pt x="2882901" y="2859881"/>
                  </a:lnTo>
                  <a:lnTo>
                    <a:pt x="2876654" y="2874963"/>
                  </a:lnTo>
                  <a:lnTo>
                    <a:pt x="2882901" y="2890044"/>
                  </a:lnTo>
                  <a:cubicBezTo>
                    <a:pt x="2882901" y="2908018"/>
                    <a:pt x="2868331" y="2922588"/>
                    <a:pt x="2850357" y="2922588"/>
                  </a:cubicBezTo>
                  <a:cubicBezTo>
                    <a:pt x="2832383" y="2922588"/>
                    <a:pt x="2817813" y="2908018"/>
                    <a:pt x="2817813" y="2890044"/>
                  </a:cubicBezTo>
                  <a:lnTo>
                    <a:pt x="2824060" y="2874963"/>
                  </a:lnTo>
                  <a:lnTo>
                    <a:pt x="2817813" y="2859881"/>
                  </a:lnTo>
                  <a:lnTo>
                    <a:pt x="2824388" y="2844006"/>
                  </a:lnTo>
                  <a:lnTo>
                    <a:pt x="2817813" y="2828131"/>
                  </a:lnTo>
                  <a:lnTo>
                    <a:pt x="2824059" y="2813050"/>
                  </a:lnTo>
                  <a:lnTo>
                    <a:pt x="2817813" y="2797969"/>
                  </a:lnTo>
                  <a:lnTo>
                    <a:pt x="2823998" y="2783036"/>
                  </a:lnTo>
                  <a:lnTo>
                    <a:pt x="2817813" y="2767012"/>
                  </a:lnTo>
                  <a:lnTo>
                    <a:pt x="2825529" y="2747020"/>
                  </a:lnTo>
                  <a:lnTo>
                    <a:pt x="2820988" y="2736056"/>
                  </a:lnTo>
                  <a:lnTo>
                    <a:pt x="2826997" y="2721549"/>
                  </a:lnTo>
                  <a:lnTo>
                    <a:pt x="2820988" y="2706688"/>
                  </a:lnTo>
                  <a:lnTo>
                    <a:pt x="2828565" y="2687948"/>
                  </a:lnTo>
                  <a:lnTo>
                    <a:pt x="2824163" y="2677319"/>
                  </a:lnTo>
                  <a:lnTo>
                    <a:pt x="2832655" y="2656817"/>
                  </a:lnTo>
                  <a:lnTo>
                    <a:pt x="2827338" y="2643981"/>
                  </a:lnTo>
                  <a:lnTo>
                    <a:pt x="2834843" y="2625861"/>
                  </a:lnTo>
                  <a:lnTo>
                    <a:pt x="2830513" y="2615406"/>
                  </a:lnTo>
                  <a:lnTo>
                    <a:pt x="2836908" y="2599966"/>
                  </a:lnTo>
                  <a:lnTo>
                    <a:pt x="2830513" y="2585244"/>
                  </a:lnTo>
                  <a:lnTo>
                    <a:pt x="2839952" y="2563515"/>
                  </a:lnTo>
                  <a:lnTo>
                    <a:pt x="2836863" y="2555875"/>
                  </a:lnTo>
                  <a:lnTo>
                    <a:pt x="2844440" y="2537134"/>
                  </a:lnTo>
                  <a:lnTo>
                    <a:pt x="2840038" y="2526506"/>
                  </a:lnTo>
                  <a:lnTo>
                    <a:pt x="2847866" y="2507606"/>
                  </a:lnTo>
                  <a:lnTo>
                    <a:pt x="2843213" y="2495550"/>
                  </a:lnTo>
                  <a:lnTo>
                    <a:pt x="2850515" y="2476631"/>
                  </a:lnTo>
                  <a:lnTo>
                    <a:pt x="2846388" y="2466182"/>
                  </a:lnTo>
                  <a:lnTo>
                    <a:pt x="2855906" y="2442080"/>
                  </a:lnTo>
                  <a:lnTo>
                    <a:pt x="2852738" y="2434431"/>
                  </a:lnTo>
                  <a:lnTo>
                    <a:pt x="2860295" y="2416185"/>
                  </a:lnTo>
                  <a:lnTo>
                    <a:pt x="2855913" y="2405857"/>
                  </a:lnTo>
                  <a:lnTo>
                    <a:pt x="2865487" y="2383293"/>
                  </a:lnTo>
                  <a:lnTo>
                    <a:pt x="2862263" y="2375694"/>
                  </a:lnTo>
                  <a:lnTo>
                    <a:pt x="2869913" y="2357665"/>
                  </a:lnTo>
                  <a:lnTo>
                    <a:pt x="2865438" y="2347119"/>
                  </a:lnTo>
                  <a:cubicBezTo>
                    <a:pt x="2865438" y="2338132"/>
                    <a:pt x="2869169" y="2329996"/>
                    <a:pt x="2875202" y="2324107"/>
                  </a:cubicBezTo>
                  <a:lnTo>
                    <a:pt x="2875521" y="2323978"/>
                  </a:lnTo>
                  <a:lnTo>
                    <a:pt x="2873376" y="2318545"/>
                  </a:lnTo>
                  <a:lnTo>
                    <a:pt x="2882064" y="2296546"/>
                  </a:lnTo>
                  <a:lnTo>
                    <a:pt x="2879726" y="2290763"/>
                  </a:lnTo>
                  <a:lnTo>
                    <a:pt x="2888872" y="2268144"/>
                  </a:lnTo>
                  <a:lnTo>
                    <a:pt x="2886076" y="2261394"/>
                  </a:lnTo>
                  <a:lnTo>
                    <a:pt x="2895298" y="2239129"/>
                  </a:lnTo>
                  <a:lnTo>
                    <a:pt x="2892426" y="2232025"/>
                  </a:lnTo>
                  <a:lnTo>
                    <a:pt x="2901572" y="2209406"/>
                  </a:lnTo>
                  <a:lnTo>
                    <a:pt x="2898776" y="2202656"/>
                  </a:lnTo>
                  <a:lnTo>
                    <a:pt x="2908234" y="2179820"/>
                  </a:lnTo>
                  <a:lnTo>
                    <a:pt x="2905126" y="2172494"/>
                  </a:lnTo>
                  <a:cubicBezTo>
                    <a:pt x="2905126" y="2163507"/>
                    <a:pt x="2908858" y="2155371"/>
                    <a:pt x="2914891" y="2149482"/>
                  </a:cubicBezTo>
                  <a:lnTo>
                    <a:pt x="2915551" y="2149215"/>
                  </a:lnTo>
                  <a:lnTo>
                    <a:pt x="2914651" y="2147094"/>
                  </a:lnTo>
                  <a:cubicBezTo>
                    <a:pt x="2914651" y="2138107"/>
                    <a:pt x="2918383" y="2129971"/>
                    <a:pt x="2924416" y="2124082"/>
                  </a:cubicBezTo>
                  <a:lnTo>
                    <a:pt x="2925387" y="2123689"/>
                  </a:lnTo>
                  <a:lnTo>
                    <a:pt x="2922588" y="2116931"/>
                  </a:lnTo>
                  <a:lnTo>
                    <a:pt x="2931747" y="2094820"/>
                  </a:lnTo>
                  <a:lnTo>
                    <a:pt x="2928938" y="2088356"/>
                  </a:lnTo>
                  <a:cubicBezTo>
                    <a:pt x="2928938" y="2079369"/>
                    <a:pt x="2932758" y="2071233"/>
                    <a:pt x="2938935" y="2065344"/>
                  </a:cubicBezTo>
                  <a:lnTo>
                    <a:pt x="2939944" y="2064945"/>
                  </a:lnTo>
                  <a:lnTo>
                    <a:pt x="2938463" y="2061369"/>
                  </a:lnTo>
                  <a:cubicBezTo>
                    <a:pt x="2938463" y="2052382"/>
                    <a:pt x="2942106" y="2044246"/>
                    <a:pt x="2947995" y="2038357"/>
                  </a:cubicBezTo>
                  <a:lnTo>
                    <a:pt x="2949956" y="2037544"/>
                  </a:lnTo>
                  <a:lnTo>
                    <a:pt x="2947988" y="2032794"/>
                  </a:lnTo>
                  <a:lnTo>
                    <a:pt x="2956753" y="2011634"/>
                  </a:lnTo>
                  <a:lnTo>
                    <a:pt x="2954338" y="2005806"/>
                  </a:lnTo>
                  <a:cubicBezTo>
                    <a:pt x="2954338" y="1996819"/>
                    <a:pt x="2957981" y="1988683"/>
                    <a:pt x="2963870" y="1982794"/>
                  </a:cubicBezTo>
                  <a:lnTo>
                    <a:pt x="2965872" y="1981964"/>
                  </a:lnTo>
                  <a:lnTo>
                    <a:pt x="2963863" y="1977231"/>
                  </a:lnTo>
                  <a:cubicBezTo>
                    <a:pt x="2963863" y="1968244"/>
                    <a:pt x="2967595" y="1960108"/>
                    <a:pt x="2973628" y="1954219"/>
                  </a:cubicBezTo>
                  <a:lnTo>
                    <a:pt x="2976192" y="1953182"/>
                  </a:lnTo>
                  <a:lnTo>
                    <a:pt x="2974975" y="1950244"/>
                  </a:lnTo>
                  <a:cubicBezTo>
                    <a:pt x="2974975" y="1941257"/>
                    <a:pt x="2978617" y="1933121"/>
                    <a:pt x="2984507" y="1927232"/>
                  </a:cubicBezTo>
                  <a:lnTo>
                    <a:pt x="2986702" y="1926322"/>
                  </a:lnTo>
                  <a:lnTo>
                    <a:pt x="2984500" y="1920875"/>
                  </a:lnTo>
                  <a:cubicBezTo>
                    <a:pt x="2984500" y="1911669"/>
                    <a:pt x="2988142" y="1903334"/>
                    <a:pt x="2994031" y="1897301"/>
                  </a:cubicBezTo>
                  <a:lnTo>
                    <a:pt x="2994949" y="1896912"/>
                  </a:lnTo>
                  <a:lnTo>
                    <a:pt x="2994026" y="1894682"/>
                  </a:lnTo>
                  <a:cubicBezTo>
                    <a:pt x="2994026" y="1885695"/>
                    <a:pt x="2997668" y="1877559"/>
                    <a:pt x="3003557" y="1871670"/>
                  </a:cubicBezTo>
                  <a:lnTo>
                    <a:pt x="3005139" y="1871014"/>
                  </a:lnTo>
                  <a:lnTo>
                    <a:pt x="3003551" y="1866900"/>
                  </a:lnTo>
                  <a:cubicBezTo>
                    <a:pt x="3003551" y="1857255"/>
                    <a:pt x="3007193" y="1848524"/>
                    <a:pt x="3013082" y="1842204"/>
                  </a:cubicBezTo>
                  <a:lnTo>
                    <a:pt x="3014222" y="1841697"/>
                  </a:lnTo>
                  <a:lnTo>
                    <a:pt x="3013076" y="1839119"/>
                  </a:lnTo>
                  <a:cubicBezTo>
                    <a:pt x="3013076" y="1830132"/>
                    <a:pt x="3016985" y="1821996"/>
                    <a:pt x="3023305" y="1816107"/>
                  </a:cubicBezTo>
                  <a:lnTo>
                    <a:pt x="3027927" y="1814322"/>
                  </a:lnTo>
                  <a:lnTo>
                    <a:pt x="3027363" y="1812926"/>
                  </a:lnTo>
                  <a:cubicBezTo>
                    <a:pt x="3027363" y="1803720"/>
                    <a:pt x="3031005" y="1795385"/>
                    <a:pt x="3036895" y="1789352"/>
                  </a:cubicBezTo>
                  <a:lnTo>
                    <a:pt x="3037812" y="1788963"/>
                  </a:lnTo>
                  <a:lnTo>
                    <a:pt x="3036888" y="1786732"/>
                  </a:lnTo>
                  <a:cubicBezTo>
                    <a:pt x="3036888" y="1777745"/>
                    <a:pt x="3040530" y="1769609"/>
                    <a:pt x="3046419" y="1763720"/>
                  </a:cubicBezTo>
                  <a:lnTo>
                    <a:pt x="3050738" y="1761931"/>
                  </a:lnTo>
                  <a:lnTo>
                    <a:pt x="3049588" y="1758950"/>
                  </a:lnTo>
                  <a:cubicBezTo>
                    <a:pt x="3049588" y="1749305"/>
                    <a:pt x="3053230" y="1740574"/>
                    <a:pt x="3059119" y="1734254"/>
                  </a:cubicBezTo>
                  <a:lnTo>
                    <a:pt x="3060193" y="1733777"/>
                  </a:lnTo>
                  <a:lnTo>
                    <a:pt x="3059113" y="1731169"/>
                  </a:lnTo>
                  <a:cubicBezTo>
                    <a:pt x="3059113" y="1722182"/>
                    <a:pt x="3062755" y="1714046"/>
                    <a:pt x="3068645" y="1708157"/>
                  </a:cubicBezTo>
                  <a:lnTo>
                    <a:pt x="3072474" y="1706570"/>
                  </a:lnTo>
                  <a:lnTo>
                    <a:pt x="3071813" y="1704975"/>
                  </a:lnTo>
                  <a:cubicBezTo>
                    <a:pt x="3071813" y="1695769"/>
                    <a:pt x="3075545" y="1687434"/>
                    <a:pt x="3081578" y="1681401"/>
                  </a:cubicBezTo>
                  <a:lnTo>
                    <a:pt x="3086365" y="1679418"/>
                  </a:lnTo>
                  <a:lnTo>
                    <a:pt x="3086101" y="1678781"/>
                  </a:lnTo>
                  <a:cubicBezTo>
                    <a:pt x="3086101" y="1669794"/>
                    <a:pt x="3089744" y="1661658"/>
                    <a:pt x="3095633" y="1655769"/>
                  </a:cubicBezTo>
                  <a:lnTo>
                    <a:pt x="3096775" y="1655296"/>
                  </a:lnTo>
                  <a:lnTo>
                    <a:pt x="3095626" y="1652588"/>
                  </a:lnTo>
                  <a:cubicBezTo>
                    <a:pt x="3095626" y="1643382"/>
                    <a:pt x="3099446" y="1635047"/>
                    <a:pt x="3105623" y="1629014"/>
                  </a:cubicBezTo>
                  <a:lnTo>
                    <a:pt x="3108868" y="1627701"/>
                  </a:lnTo>
                  <a:lnTo>
                    <a:pt x="3108326" y="1626394"/>
                  </a:lnTo>
                  <a:cubicBezTo>
                    <a:pt x="3108326" y="1617407"/>
                    <a:pt x="3111969" y="1609271"/>
                    <a:pt x="3117858" y="1603382"/>
                  </a:cubicBezTo>
                  <a:lnTo>
                    <a:pt x="3121687" y="1601795"/>
                  </a:lnTo>
                  <a:lnTo>
                    <a:pt x="3121026" y="1600200"/>
                  </a:lnTo>
                  <a:cubicBezTo>
                    <a:pt x="3121026" y="1590994"/>
                    <a:pt x="3124758" y="1582659"/>
                    <a:pt x="3130791" y="1576626"/>
                  </a:cubicBezTo>
                  <a:lnTo>
                    <a:pt x="3135710" y="1574589"/>
                  </a:lnTo>
                  <a:lnTo>
                    <a:pt x="3144845" y="1551459"/>
                  </a:lnTo>
                  <a:lnTo>
                    <a:pt x="3148457" y="1549889"/>
                  </a:lnTo>
                  <a:lnTo>
                    <a:pt x="3157545" y="1527414"/>
                  </a:lnTo>
                  <a:lnTo>
                    <a:pt x="3163925" y="1524707"/>
                  </a:lnTo>
                  <a:lnTo>
                    <a:pt x="3173653" y="1501782"/>
                  </a:lnTo>
                  <a:lnTo>
                    <a:pt x="3177023" y="1500419"/>
                  </a:lnTo>
                  <a:lnTo>
                    <a:pt x="3176588" y="1499394"/>
                  </a:lnTo>
                  <a:cubicBezTo>
                    <a:pt x="3176588" y="1490407"/>
                    <a:pt x="3180320" y="1482271"/>
                    <a:pt x="3186353" y="1476382"/>
                  </a:cubicBezTo>
                  <a:lnTo>
                    <a:pt x="3191387" y="1474346"/>
                  </a:lnTo>
                  <a:lnTo>
                    <a:pt x="3200407" y="1452570"/>
                  </a:lnTo>
                  <a:lnTo>
                    <a:pt x="3206870" y="1449892"/>
                  </a:lnTo>
                  <a:lnTo>
                    <a:pt x="3216282" y="1427170"/>
                  </a:lnTo>
                  <a:lnTo>
                    <a:pt x="3220411" y="1425459"/>
                  </a:lnTo>
                  <a:lnTo>
                    <a:pt x="3219450" y="1423194"/>
                  </a:lnTo>
                  <a:cubicBezTo>
                    <a:pt x="3219450" y="1414207"/>
                    <a:pt x="3223182" y="1406071"/>
                    <a:pt x="3229215" y="1400182"/>
                  </a:cubicBezTo>
                  <a:lnTo>
                    <a:pt x="3238854" y="1396284"/>
                  </a:lnTo>
                  <a:lnTo>
                    <a:pt x="3246445" y="1377957"/>
                  </a:lnTo>
                  <a:lnTo>
                    <a:pt x="3250555" y="1376254"/>
                  </a:lnTo>
                  <a:lnTo>
                    <a:pt x="3249613" y="1373981"/>
                  </a:lnTo>
                  <a:cubicBezTo>
                    <a:pt x="3249613" y="1364994"/>
                    <a:pt x="3253256" y="1356858"/>
                    <a:pt x="3259145" y="1350969"/>
                  </a:cubicBezTo>
                  <a:lnTo>
                    <a:pt x="3267195" y="1347634"/>
                  </a:lnTo>
                  <a:lnTo>
                    <a:pt x="3275020" y="1328744"/>
                  </a:lnTo>
                  <a:lnTo>
                    <a:pt x="3283727" y="1325137"/>
                  </a:lnTo>
                  <a:lnTo>
                    <a:pt x="3292482" y="1302454"/>
                  </a:lnTo>
                  <a:lnTo>
                    <a:pt x="3300302" y="1298978"/>
                  </a:lnTo>
                  <a:lnTo>
                    <a:pt x="3308357" y="1279532"/>
                  </a:lnTo>
                  <a:lnTo>
                    <a:pt x="3312197" y="1277941"/>
                  </a:lnTo>
                  <a:lnTo>
                    <a:pt x="3321522" y="1255951"/>
                  </a:lnTo>
                  <a:lnTo>
                    <a:pt x="3328990" y="1252930"/>
                  </a:lnTo>
                  <a:lnTo>
                    <a:pt x="3337629" y="1233495"/>
                  </a:lnTo>
                  <a:lnTo>
                    <a:pt x="3350407" y="1228563"/>
                  </a:lnTo>
                  <a:lnTo>
                    <a:pt x="3357570" y="1211270"/>
                  </a:lnTo>
                  <a:lnTo>
                    <a:pt x="3364026" y="1208595"/>
                  </a:lnTo>
                  <a:lnTo>
                    <a:pt x="3373445" y="1184747"/>
                  </a:lnTo>
                  <a:lnTo>
                    <a:pt x="3381389" y="1181296"/>
                  </a:lnTo>
                  <a:lnTo>
                    <a:pt x="3389553" y="1162057"/>
                  </a:lnTo>
                  <a:lnTo>
                    <a:pt x="3398401" y="1158479"/>
                  </a:lnTo>
                  <a:lnTo>
                    <a:pt x="3406782" y="1138245"/>
                  </a:lnTo>
                  <a:lnTo>
                    <a:pt x="3415627" y="1134581"/>
                  </a:lnTo>
                  <a:lnTo>
                    <a:pt x="3423122" y="1116485"/>
                  </a:lnTo>
                  <a:lnTo>
                    <a:pt x="3434476" y="1111782"/>
                  </a:lnTo>
                  <a:lnTo>
                    <a:pt x="3441940" y="1092904"/>
                  </a:lnTo>
                  <a:lnTo>
                    <a:pt x="3452974" y="1088116"/>
                  </a:lnTo>
                  <a:lnTo>
                    <a:pt x="3459170" y="1073157"/>
                  </a:lnTo>
                  <a:lnTo>
                    <a:pt x="3470600" y="1068422"/>
                  </a:lnTo>
                  <a:lnTo>
                    <a:pt x="3478220" y="1049577"/>
                  </a:lnTo>
                  <a:lnTo>
                    <a:pt x="3491972" y="1043742"/>
                  </a:lnTo>
                  <a:lnTo>
                    <a:pt x="3498857" y="1027120"/>
                  </a:lnTo>
                  <a:lnTo>
                    <a:pt x="3507562" y="1023514"/>
                  </a:lnTo>
                  <a:lnTo>
                    <a:pt x="3514732" y="1005360"/>
                  </a:lnTo>
                  <a:lnTo>
                    <a:pt x="3527303" y="999899"/>
                  </a:lnTo>
                  <a:lnTo>
                    <a:pt x="3533782" y="984257"/>
                  </a:lnTo>
                  <a:lnTo>
                    <a:pt x="3547582" y="978541"/>
                  </a:lnTo>
                  <a:lnTo>
                    <a:pt x="3554420" y="962032"/>
                  </a:lnTo>
                  <a:lnTo>
                    <a:pt x="3567392" y="956659"/>
                  </a:lnTo>
                  <a:lnTo>
                    <a:pt x="3573470" y="941626"/>
                  </a:lnTo>
                  <a:lnTo>
                    <a:pt x="3585365" y="936579"/>
                  </a:lnTo>
                  <a:lnTo>
                    <a:pt x="3592753" y="919169"/>
                  </a:lnTo>
                  <a:lnTo>
                    <a:pt x="3607784" y="913091"/>
                  </a:lnTo>
                  <a:lnTo>
                    <a:pt x="3613157" y="900119"/>
                  </a:lnTo>
                  <a:lnTo>
                    <a:pt x="3625834" y="894868"/>
                  </a:lnTo>
                  <a:lnTo>
                    <a:pt x="3632207" y="879482"/>
                  </a:lnTo>
                  <a:lnTo>
                    <a:pt x="3644796" y="874267"/>
                  </a:lnTo>
                  <a:lnTo>
                    <a:pt x="3651490" y="857722"/>
                  </a:lnTo>
                  <a:lnTo>
                    <a:pt x="3665933" y="851597"/>
                  </a:lnTo>
                  <a:lnTo>
                    <a:pt x="3671895" y="836851"/>
                  </a:lnTo>
                  <a:lnTo>
                    <a:pt x="3685433" y="831107"/>
                  </a:lnTo>
                  <a:lnTo>
                    <a:pt x="3691178" y="817569"/>
                  </a:lnTo>
                  <a:lnTo>
                    <a:pt x="3706455" y="811391"/>
                  </a:lnTo>
                  <a:lnTo>
                    <a:pt x="3712047" y="798519"/>
                  </a:lnTo>
                  <a:lnTo>
                    <a:pt x="3728124" y="792169"/>
                  </a:lnTo>
                  <a:lnTo>
                    <a:pt x="3733807" y="778114"/>
                  </a:lnTo>
                  <a:lnTo>
                    <a:pt x="3747345" y="772370"/>
                  </a:lnTo>
                  <a:lnTo>
                    <a:pt x="3748077" y="770646"/>
                  </a:lnTo>
                  <a:lnTo>
                    <a:pt x="3730485" y="778466"/>
                  </a:lnTo>
                  <a:lnTo>
                    <a:pt x="3727445" y="785806"/>
                  </a:lnTo>
                  <a:lnTo>
                    <a:pt x="3713974" y="791386"/>
                  </a:lnTo>
                  <a:lnTo>
                    <a:pt x="3708395" y="804856"/>
                  </a:lnTo>
                  <a:lnTo>
                    <a:pt x="3691488" y="811859"/>
                  </a:lnTo>
                  <a:lnTo>
                    <a:pt x="3685937" y="825261"/>
                  </a:lnTo>
                  <a:lnTo>
                    <a:pt x="3670946" y="831471"/>
                  </a:lnTo>
                  <a:lnTo>
                    <a:pt x="3665532" y="844543"/>
                  </a:lnTo>
                  <a:lnTo>
                    <a:pt x="3651707" y="850270"/>
                  </a:lnTo>
                  <a:lnTo>
                    <a:pt x="3645784" y="863593"/>
                  </a:lnTo>
                  <a:lnTo>
                    <a:pt x="3628172" y="870391"/>
                  </a:lnTo>
                  <a:lnTo>
                    <a:pt x="3622669" y="883998"/>
                  </a:lnTo>
                  <a:lnTo>
                    <a:pt x="3610219" y="889281"/>
                  </a:lnTo>
                  <a:lnTo>
                    <a:pt x="3603620" y="905992"/>
                  </a:lnTo>
                  <a:lnTo>
                    <a:pt x="3590130" y="911852"/>
                  </a:lnTo>
                  <a:lnTo>
                    <a:pt x="3584337" y="925506"/>
                  </a:lnTo>
                  <a:lnTo>
                    <a:pt x="3570094" y="931265"/>
                  </a:lnTo>
                  <a:lnTo>
                    <a:pt x="3563932" y="946143"/>
                  </a:lnTo>
                  <a:lnTo>
                    <a:pt x="3550461" y="951723"/>
                  </a:lnTo>
                  <a:lnTo>
                    <a:pt x="3544881" y="965193"/>
                  </a:lnTo>
                  <a:lnTo>
                    <a:pt x="3531545" y="970717"/>
                  </a:lnTo>
                  <a:lnTo>
                    <a:pt x="3524244" y="988773"/>
                  </a:lnTo>
                  <a:lnTo>
                    <a:pt x="3510823" y="994469"/>
                  </a:lnTo>
                  <a:lnTo>
                    <a:pt x="3505195" y="1008056"/>
                  </a:lnTo>
                  <a:lnTo>
                    <a:pt x="3493241" y="1013007"/>
                  </a:lnTo>
                  <a:lnTo>
                    <a:pt x="3485912" y="1030281"/>
                  </a:lnTo>
                  <a:lnTo>
                    <a:pt x="3476381" y="1034135"/>
                  </a:lnTo>
                  <a:lnTo>
                    <a:pt x="3468682" y="1053630"/>
                  </a:lnTo>
                  <a:lnTo>
                    <a:pt x="3455308" y="1059440"/>
                  </a:lnTo>
                  <a:lnTo>
                    <a:pt x="3449631" y="1073144"/>
                  </a:lnTo>
                  <a:lnTo>
                    <a:pt x="3438147" y="1077901"/>
                  </a:lnTo>
                  <a:lnTo>
                    <a:pt x="3430350" y="1096724"/>
                  </a:lnTo>
                  <a:lnTo>
                    <a:pt x="3420779" y="1100689"/>
                  </a:lnTo>
                  <a:lnTo>
                    <a:pt x="3413119" y="1119181"/>
                  </a:lnTo>
                  <a:lnTo>
                    <a:pt x="3401064" y="1124175"/>
                  </a:lnTo>
                  <a:lnTo>
                    <a:pt x="3394070" y="1142296"/>
                  </a:lnTo>
                  <a:lnTo>
                    <a:pt x="3385509" y="1146101"/>
                  </a:lnTo>
                  <a:lnTo>
                    <a:pt x="3377962" y="1164755"/>
                  </a:lnTo>
                  <a:lnTo>
                    <a:pt x="3366663" y="1169547"/>
                  </a:lnTo>
                  <a:lnTo>
                    <a:pt x="3360267" y="1184269"/>
                  </a:lnTo>
                  <a:lnTo>
                    <a:pt x="3349839" y="1188388"/>
                  </a:lnTo>
                  <a:lnTo>
                    <a:pt x="3341681" y="1208081"/>
                  </a:lnTo>
                  <a:lnTo>
                    <a:pt x="3334452" y="1211076"/>
                  </a:lnTo>
                  <a:lnTo>
                    <a:pt x="3325575" y="1233017"/>
                  </a:lnTo>
                  <a:lnTo>
                    <a:pt x="3316871" y="1236708"/>
                  </a:lnTo>
                  <a:lnTo>
                    <a:pt x="3308344" y="1257294"/>
                  </a:lnTo>
                  <a:lnTo>
                    <a:pt x="3300294" y="1260629"/>
                  </a:lnTo>
                  <a:lnTo>
                    <a:pt x="3292469" y="1279519"/>
                  </a:lnTo>
                  <a:lnTo>
                    <a:pt x="3284815" y="1282689"/>
                  </a:lnTo>
                  <a:lnTo>
                    <a:pt x="3276362" y="1303098"/>
                  </a:lnTo>
                  <a:lnTo>
                    <a:pt x="3266792" y="1307062"/>
                  </a:lnTo>
                  <a:lnTo>
                    <a:pt x="3259132" y="1325556"/>
                  </a:lnTo>
                  <a:lnTo>
                    <a:pt x="3252313" y="1328380"/>
                  </a:lnTo>
                  <a:lnTo>
                    <a:pt x="3243257" y="1351846"/>
                  </a:lnTo>
                  <a:lnTo>
                    <a:pt x="3235393" y="1355341"/>
                  </a:lnTo>
                  <a:lnTo>
                    <a:pt x="3227150" y="1374768"/>
                  </a:lnTo>
                  <a:lnTo>
                    <a:pt x="3221325" y="1377123"/>
                  </a:lnTo>
                  <a:lnTo>
                    <a:pt x="3213094" y="1396993"/>
                  </a:lnTo>
                  <a:lnTo>
                    <a:pt x="3206274" y="1399818"/>
                  </a:lnTo>
                  <a:lnTo>
                    <a:pt x="3206751" y="1400969"/>
                  </a:lnTo>
                  <a:cubicBezTo>
                    <a:pt x="3206751" y="1409956"/>
                    <a:pt x="3203109" y="1418092"/>
                    <a:pt x="3197219" y="1423981"/>
                  </a:cubicBezTo>
                  <a:lnTo>
                    <a:pt x="3189118" y="1427336"/>
                  </a:lnTo>
                  <a:lnTo>
                    <a:pt x="3181112" y="1446206"/>
                  </a:lnTo>
                  <a:lnTo>
                    <a:pt x="3175827" y="1448343"/>
                  </a:lnTo>
                  <a:lnTo>
                    <a:pt x="3176588" y="1450182"/>
                  </a:lnTo>
                  <a:cubicBezTo>
                    <a:pt x="3176588" y="1459169"/>
                    <a:pt x="3172946" y="1467305"/>
                    <a:pt x="3167057" y="1473194"/>
                  </a:cubicBezTo>
                  <a:lnTo>
                    <a:pt x="3163493" y="1474670"/>
                  </a:lnTo>
                  <a:lnTo>
                    <a:pt x="3163889" y="1475582"/>
                  </a:lnTo>
                  <a:cubicBezTo>
                    <a:pt x="3163889" y="1484569"/>
                    <a:pt x="3160069" y="1492705"/>
                    <a:pt x="3153892" y="1498594"/>
                  </a:cubicBezTo>
                  <a:lnTo>
                    <a:pt x="3147260" y="1501214"/>
                  </a:lnTo>
                  <a:lnTo>
                    <a:pt x="3138482" y="1522406"/>
                  </a:lnTo>
                  <a:lnTo>
                    <a:pt x="3134926" y="1523879"/>
                  </a:lnTo>
                  <a:lnTo>
                    <a:pt x="3135314" y="1524794"/>
                  </a:lnTo>
                  <a:cubicBezTo>
                    <a:pt x="3135314" y="1533781"/>
                    <a:pt x="3131583" y="1541917"/>
                    <a:pt x="3125550" y="1547806"/>
                  </a:cubicBezTo>
                  <a:lnTo>
                    <a:pt x="3120556" y="1549825"/>
                  </a:lnTo>
                  <a:lnTo>
                    <a:pt x="3121026" y="1550988"/>
                  </a:lnTo>
                  <a:cubicBezTo>
                    <a:pt x="3121026" y="1560194"/>
                    <a:pt x="3117384" y="1568528"/>
                    <a:pt x="3111495" y="1574561"/>
                  </a:cubicBezTo>
                  <a:lnTo>
                    <a:pt x="3108178" y="1575968"/>
                  </a:lnTo>
                  <a:lnTo>
                    <a:pt x="3098795" y="1599729"/>
                  </a:lnTo>
                  <a:lnTo>
                    <a:pt x="3095182" y="1601298"/>
                  </a:lnTo>
                  <a:lnTo>
                    <a:pt x="3086094" y="1623773"/>
                  </a:lnTo>
                  <a:lnTo>
                    <a:pt x="3082468" y="1625312"/>
                  </a:lnTo>
                  <a:lnTo>
                    <a:pt x="3082927" y="1626394"/>
                  </a:lnTo>
                  <a:cubicBezTo>
                    <a:pt x="3082927" y="1635381"/>
                    <a:pt x="3079196" y="1643517"/>
                    <a:pt x="3073163" y="1649406"/>
                  </a:cubicBezTo>
                  <a:lnTo>
                    <a:pt x="3068169" y="1651425"/>
                  </a:lnTo>
                  <a:lnTo>
                    <a:pt x="3068639" y="1652588"/>
                  </a:lnTo>
                  <a:cubicBezTo>
                    <a:pt x="3068639" y="1661794"/>
                    <a:pt x="3064996" y="1670128"/>
                    <a:pt x="3059107" y="1676161"/>
                  </a:cubicBezTo>
                  <a:lnTo>
                    <a:pt x="3055490" y="1677696"/>
                  </a:lnTo>
                  <a:lnTo>
                    <a:pt x="3055939" y="1678781"/>
                  </a:lnTo>
                  <a:cubicBezTo>
                    <a:pt x="3055939" y="1687768"/>
                    <a:pt x="3052296" y="1695904"/>
                    <a:pt x="3046407" y="1701793"/>
                  </a:cubicBezTo>
                  <a:lnTo>
                    <a:pt x="3042591" y="1703373"/>
                  </a:lnTo>
                  <a:lnTo>
                    <a:pt x="3043239" y="1704975"/>
                  </a:lnTo>
                  <a:cubicBezTo>
                    <a:pt x="3043239" y="1714181"/>
                    <a:pt x="3039596" y="1722515"/>
                    <a:pt x="3033707" y="1728548"/>
                  </a:cubicBezTo>
                  <a:lnTo>
                    <a:pt x="3032770" y="1728946"/>
                  </a:lnTo>
                  <a:lnTo>
                    <a:pt x="3033714" y="1731169"/>
                  </a:lnTo>
                  <a:cubicBezTo>
                    <a:pt x="3033714" y="1740156"/>
                    <a:pt x="3029982" y="1748292"/>
                    <a:pt x="3023949" y="1754181"/>
                  </a:cubicBezTo>
                  <a:lnTo>
                    <a:pt x="3018444" y="1756407"/>
                  </a:lnTo>
                  <a:lnTo>
                    <a:pt x="3019426" y="1758950"/>
                  </a:lnTo>
                  <a:cubicBezTo>
                    <a:pt x="3019426" y="1768594"/>
                    <a:pt x="3015783" y="1777325"/>
                    <a:pt x="3009894" y="1783646"/>
                  </a:cubicBezTo>
                  <a:lnTo>
                    <a:pt x="3008820" y="1784123"/>
                  </a:lnTo>
                  <a:lnTo>
                    <a:pt x="3009901" y="1786732"/>
                  </a:lnTo>
                  <a:cubicBezTo>
                    <a:pt x="3009901" y="1795719"/>
                    <a:pt x="3006258" y="1803855"/>
                    <a:pt x="3000369" y="1809744"/>
                  </a:cubicBezTo>
                  <a:lnTo>
                    <a:pt x="2996553" y="1811324"/>
                  </a:lnTo>
                  <a:lnTo>
                    <a:pt x="2997201" y="1812926"/>
                  </a:lnTo>
                  <a:cubicBezTo>
                    <a:pt x="2997201" y="1822132"/>
                    <a:pt x="2993558" y="1830466"/>
                    <a:pt x="2987669" y="1836499"/>
                  </a:cubicBezTo>
                  <a:lnTo>
                    <a:pt x="2986752" y="1836888"/>
                  </a:lnTo>
                  <a:lnTo>
                    <a:pt x="2987676" y="1839119"/>
                  </a:lnTo>
                  <a:cubicBezTo>
                    <a:pt x="2987676" y="1848106"/>
                    <a:pt x="2984033" y="1856242"/>
                    <a:pt x="2978144" y="1862131"/>
                  </a:cubicBezTo>
                  <a:lnTo>
                    <a:pt x="2976530" y="1862799"/>
                  </a:lnTo>
                  <a:lnTo>
                    <a:pt x="2978152" y="1866900"/>
                  </a:lnTo>
                  <a:cubicBezTo>
                    <a:pt x="2978152" y="1876544"/>
                    <a:pt x="2974420" y="1885275"/>
                    <a:pt x="2968387" y="1891596"/>
                  </a:cubicBezTo>
                  <a:lnTo>
                    <a:pt x="2966125" y="1892577"/>
                  </a:lnTo>
                  <a:lnTo>
                    <a:pt x="2967040" y="1894682"/>
                  </a:lnTo>
                  <a:cubicBezTo>
                    <a:pt x="2967040" y="1903669"/>
                    <a:pt x="2963220" y="1911805"/>
                    <a:pt x="2957043" y="1917694"/>
                  </a:cubicBezTo>
                  <a:lnTo>
                    <a:pt x="2953601" y="1919054"/>
                  </a:lnTo>
                  <a:lnTo>
                    <a:pt x="2954338" y="1920875"/>
                  </a:lnTo>
                  <a:cubicBezTo>
                    <a:pt x="2954338" y="1930081"/>
                    <a:pt x="2950695" y="1938416"/>
                    <a:pt x="2944806" y="1944449"/>
                  </a:cubicBezTo>
                  <a:lnTo>
                    <a:pt x="2942770" y="1945313"/>
                  </a:lnTo>
                  <a:lnTo>
                    <a:pt x="2944813" y="1950244"/>
                  </a:lnTo>
                  <a:lnTo>
                    <a:pt x="2935992" y="1971541"/>
                  </a:lnTo>
                  <a:lnTo>
                    <a:pt x="2938464" y="1977231"/>
                  </a:lnTo>
                  <a:cubicBezTo>
                    <a:pt x="2938464" y="1986218"/>
                    <a:pt x="2934644" y="1994354"/>
                    <a:pt x="2928467" y="2000243"/>
                  </a:cubicBezTo>
                  <a:lnTo>
                    <a:pt x="2926850" y="2000882"/>
                  </a:lnTo>
                  <a:lnTo>
                    <a:pt x="2928939" y="2005806"/>
                  </a:lnTo>
                  <a:cubicBezTo>
                    <a:pt x="2928939" y="2014793"/>
                    <a:pt x="2925208" y="2022929"/>
                    <a:pt x="2919175" y="2028818"/>
                  </a:cubicBezTo>
                  <a:lnTo>
                    <a:pt x="2916609" y="2029855"/>
                  </a:lnTo>
                  <a:lnTo>
                    <a:pt x="2917826" y="2032794"/>
                  </a:lnTo>
                  <a:cubicBezTo>
                    <a:pt x="2917826" y="2041781"/>
                    <a:pt x="2914184" y="2049917"/>
                    <a:pt x="2908294" y="2055806"/>
                  </a:cubicBezTo>
                  <a:lnTo>
                    <a:pt x="2906333" y="2056618"/>
                  </a:lnTo>
                  <a:lnTo>
                    <a:pt x="2908301" y="2061369"/>
                  </a:lnTo>
                  <a:lnTo>
                    <a:pt x="2899537" y="2082528"/>
                  </a:lnTo>
                  <a:lnTo>
                    <a:pt x="2901951" y="2088356"/>
                  </a:lnTo>
                  <a:cubicBezTo>
                    <a:pt x="2901951" y="2097343"/>
                    <a:pt x="2898308" y="2105479"/>
                    <a:pt x="2892419" y="2111368"/>
                  </a:cubicBezTo>
                  <a:lnTo>
                    <a:pt x="2890458" y="2112180"/>
                  </a:lnTo>
                  <a:lnTo>
                    <a:pt x="2892426" y="2116931"/>
                  </a:lnTo>
                  <a:lnTo>
                    <a:pt x="2883004" y="2139678"/>
                  </a:lnTo>
                  <a:lnTo>
                    <a:pt x="2886076" y="2147094"/>
                  </a:lnTo>
                  <a:lnTo>
                    <a:pt x="2877616" y="2167519"/>
                  </a:lnTo>
                  <a:lnTo>
                    <a:pt x="2879727" y="2172494"/>
                  </a:lnTo>
                  <a:cubicBezTo>
                    <a:pt x="2879727" y="2181481"/>
                    <a:pt x="2875995" y="2189617"/>
                    <a:pt x="2869962" y="2195506"/>
                  </a:cubicBezTo>
                  <a:lnTo>
                    <a:pt x="2867577" y="2196470"/>
                  </a:lnTo>
                  <a:lnTo>
                    <a:pt x="2870202" y="2202656"/>
                  </a:lnTo>
                  <a:cubicBezTo>
                    <a:pt x="2870202" y="2211643"/>
                    <a:pt x="2866470" y="2219779"/>
                    <a:pt x="2860437" y="2225668"/>
                  </a:cubicBezTo>
                  <a:lnTo>
                    <a:pt x="2859798" y="2225927"/>
                  </a:lnTo>
                  <a:lnTo>
                    <a:pt x="2862264" y="2232025"/>
                  </a:lnTo>
                  <a:lnTo>
                    <a:pt x="2853118" y="2254644"/>
                  </a:lnTo>
                  <a:lnTo>
                    <a:pt x="2855914" y="2261394"/>
                  </a:lnTo>
                  <a:lnTo>
                    <a:pt x="2846692" y="2283659"/>
                  </a:lnTo>
                  <a:lnTo>
                    <a:pt x="2849564" y="2290763"/>
                  </a:lnTo>
                  <a:lnTo>
                    <a:pt x="2842312" y="2308699"/>
                  </a:lnTo>
                  <a:lnTo>
                    <a:pt x="2846390" y="2318545"/>
                  </a:lnTo>
                  <a:lnTo>
                    <a:pt x="2837297" y="2340498"/>
                  </a:lnTo>
                  <a:lnTo>
                    <a:pt x="2840039" y="2347119"/>
                  </a:lnTo>
                  <a:lnTo>
                    <a:pt x="2830946" y="2369072"/>
                  </a:lnTo>
                  <a:lnTo>
                    <a:pt x="2833689" y="2375694"/>
                  </a:lnTo>
                  <a:lnTo>
                    <a:pt x="2824230" y="2398530"/>
                  </a:lnTo>
                  <a:lnTo>
                    <a:pt x="2827339" y="2405857"/>
                  </a:lnTo>
                  <a:lnTo>
                    <a:pt x="2819689" y="2423885"/>
                  </a:lnTo>
                  <a:lnTo>
                    <a:pt x="2824164" y="2434431"/>
                  </a:lnTo>
                  <a:lnTo>
                    <a:pt x="2815843" y="2454042"/>
                  </a:lnTo>
                  <a:lnTo>
                    <a:pt x="2820988" y="2466182"/>
                  </a:lnTo>
                  <a:lnTo>
                    <a:pt x="2810901" y="2489980"/>
                  </a:lnTo>
                  <a:lnTo>
                    <a:pt x="2813051" y="2495550"/>
                  </a:lnTo>
                  <a:lnTo>
                    <a:pt x="2805335" y="2515542"/>
                  </a:lnTo>
                  <a:lnTo>
                    <a:pt x="2809876" y="2526506"/>
                  </a:lnTo>
                  <a:lnTo>
                    <a:pt x="2802260" y="2544892"/>
                  </a:lnTo>
                  <a:lnTo>
                    <a:pt x="2806701" y="2555875"/>
                  </a:lnTo>
                  <a:lnTo>
                    <a:pt x="2799123" y="2574615"/>
                  </a:lnTo>
                  <a:lnTo>
                    <a:pt x="2803526" y="2585244"/>
                  </a:lnTo>
                  <a:lnTo>
                    <a:pt x="2795692" y="2604157"/>
                  </a:lnTo>
                  <a:lnTo>
                    <a:pt x="2800351" y="2615406"/>
                  </a:lnTo>
                  <a:lnTo>
                    <a:pt x="2792845" y="2633526"/>
                  </a:lnTo>
                  <a:lnTo>
                    <a:pt x="2797176" y="2643981"/>
                  </a:lnTo>
                  <a:lnTo>
                    <a:pt x="2788684" y="2664482"/>
                  </a:lnTo>
                  <a:lnTo>
                    <a:pt x="2794001" y="2677319"/>
                  </a:lnTo>
                  <a:lnTo>
                    <a:pt x="2787992" y="2691826"/>
                  </a:lnTo>
                  <a:lnTo>
                    <a:pt x="2794001" y="2706688"/>
                  </a:lnTo>
                  <a:lnTo>
                    <a:pt x="2786424" y="2725427"/>
                  </a:lnTo>
                  <a:lnTo>
                    <a:pt x="2790826" y="2736056"/>
                  </a:lnTo>
                  <a:lnTo>
                    <a:pt x="2784641" y="2750988"/>
                  </a:lnTo>
                  <a:lnTo>
                    <a:pt x="2790826" y="2767012"/>
                  </a:lnTo>
                  <a:lnTo>
                    <a:pt x="2783109" y="2787004"/>
                  </a:lnTo>
                  <a:lnTo>
                    <a:pt x="2787651" y="2797969"/>
                  </a:lnTo>
                  <a:lnTo>
                    <a:pt x="2781404" y="2813050"/>
                  </a:lnTo>
                  <a:lnTo>
                    <a:pt x="2787651" y="2828131"/>
                  </a:lnTo>
                  <a:lnTo>
                    <a:pt x="2781075" y="2844006"/>
                  </a:lnTo>
                  <a:lnTo>
                    <a:pt x="2787651" y="2859881"/>
                  </a:lnTo>
                  <a:lnTo>
                    <a:pt x="2781404" y="2874963"/>
                  </a:lnTo>
                  <a:lnTo>
                    <a:pt x="2787651" y="2890044"/>
                  </a:lnTo>
                  <a:cubicBezTo>
                    <a:pt x="2787651" y="2908018"/>
                    <a:pt x="2773081" y="2922588"/>
                    <a:pt x="2755107" y="2922588"/>
                  </a:cubicBezTo>
                  <a:cubicBezTo>
                    <a:pt x="2737133" y="2922588"/>
                    <a:pt x="2722563" y="2908018"/>
                    <a:pt x="2722563" y="2890044"/>
                  </a:cubicBezTo>
                  <a:lnTo>
                    <a:pt x="2728810" y="2874963"/>
                  </a:lnTo>
                  <a:lnTo>
                    <a:pt x="2722563" y="2859881"/>
                  </a:lnTo>
                  <a:lnTo>
                    <a:pt x="2729138" y="2844006"/>
                  </a:lnTo>
                  <a:lnTo>
                    <a:pt x="2722563" y="2828131"/>
                  </a:lnTo>
                  <a:lnTo>
                    <a:pt x="2728809" y="2813050"/>
                  </a:lnTo>
                  <a:lnTo>
                    <a:pt x="2722563" y="2797969"/>
                  </a:lnTo>
                  <a:lnTo>
                    <a:pt x="2730391" y="2779069"/>
                  </a:lnTo>
                  <a:lnTo>
                    <a:pt x="2725738" y="2767012"/>
                  </a:lnTo>
                  <a:lnTo>
                    <a:pt x="2731923" y="2750988"/>
                  </a:lnTo>
                  <a:lnTo>
                    <a:pt x="2725738" y="2736056"/>
                  </a:lnTo>
                  <a:lnTo>
                    <a:pt x="2733353" y="2717670"/>
                  </a:lnTo>
                  <a:lnTo>
                    <a:pt x="2728913" y="2706688"/>
                  </a:lnTo>
                  <a:lnTo>
                    <a:pt x="2734922" y="2691826"/>
                  </a:lnTo>
                  <a:lnTo>
                    <a:pt x="2728913" y="2677319"/>
                  </a:lnTo>
                  <a:lnTo>
                    <a:pt x="2737405" y="2656817"/>
                  </a:lnTo>
                  <a:lnTo>
                    <a:pt x="2732088" y="2643981"/>
                  </a:lnTo>
                  <a:lnTo>
                    <a:pt x="2739593" y="2625861"/>
                  </a:lnTo>
                  <a:lnTo>
                    <a:pt x="2735263" y="2615406"/>
                  </a:lnTo>
                  <a:lnTo>
                    <a:pt x="2743097" y="2596492"/>
                  </a:lnTo>
                  <a:lnTo>
                    <a:pt x="2738438" y="2585244"/>
                  </a:lnTo>
                  <a:lnTo>
                    <a:pt x="2746054" y="2566857"/>
                  </a:lnTo>
                  <a:lnTo>
                    <a:pt x="2741613" y="2555875"/>
                  </a:lnTo>
                  <a:lnTo>
                    <a:pt x="2749190" y="2537135"/>
                  </a:lnTo>
                  <a:lnTo>
                    <a:pt x="2744788" y="2526506"/>
                  </a:lnTo>
                  <a:lnTo>
                    <a:pt x="2752616" y="2507606"/>
                  </a:lnTo>
                  <a:lnTo>
                    <a:pt x="2747963" y="2495550"/>
                  </a:lnTo>
                  <a:lnTo>
                    <a:pt x="2755409" y="2476258"/>
                  </a:lnTo>
                  <a:lnTo>
                    <a:pt x="2751138" y="2466182"/>
                  </a:lnTo>
                  <a:lnTo>
                    <a:pt x="2761043" y="2442810"/>
                  </a:lnTo>
                  <a:lnTo>
                    <a:pt x="2757488" y="2434431"/>
                  </a:lnTo>
                  <a:lnTo>
                    <a:pt x="2765138" y="2416402"/>
                  </a:lnTo>
                  <a:lnTo>
                    <a:pt x="2760663" y="2405857"/>
                  </a:lnTo>
                  <a:cubicBezTo>
                    <a:pt x="2760663" y="2396870"/>
                    <a:pt x="2764394" y="2388734"/>
                    <a:pt x="2770427" y="2382845"/>
                  </a:cubicBezTo>
                  <a:lnTo>
                    <a:pt x="2771400" y="2382451"/>
                  </a:lnTo>
                  <a:lnTo>
                    <a:pt x="2768601" y="2375694"/>
                  </a:lnTo>
                  <a:lnTo>
                    <a:pt x="2777694" y="2353741"/>
                  </a:lnTo>
                  <a:lnTo>
                    <a:pt x="2774951" y="2347119"/>
                  </a:lnTo>
                  <a:lnTo>
                    <a:pt x="2782456" y="2328999"/>
                  </a:lnTo>
                  <a:lnTo>
                    <a:pt x="2778126" y="2318545"/>
                  </a:lnTo>
                  <a:lnTo>
                    <a:pt x="2787024" y="2297063"/>
                  </a:lnTo>
                  <a:lnTo>
                    <a:pt x="2784476" y="2290763"/>
                  </a:lnTo>
                  <a:lnTo>
                    <a:pt x="2793622" y="2268144"/>
                  </a:lnTo>
                  <a:lnTo>
                    <a:pt x="2790826" y="2261394"/>
                  </a:lnTo>
                  <a:lnTo>
                    <a:pt x="2800048" y="2239129"/>
                  </a:lnTo>
                  <a:lnTo>
                    <a:pt x="2797176" y="2232025"/>
                  </a:lnTo>
                  <a:lnTo>
                    <a:pt x="2806355" y="2209323"/>
                  </a:lnTo>
                  <a:lnTo>
                    <a:pt x="2803526" y="2202656"/>
                  </a:lnTo>
                  <a:cubicBezTo>
                    <a:pt x="2803526" y="2193669"/>
                    <a:pt x="2807257" y="2185533"/>
                    <a:pt x="2813290" y="2179644"/>
                  </a:cubicBezTo>
                  <a:lnTo>
                    <a:pt x="2815675" y="2178679"/>
                  </a:lnTo>
                  <a:lnTo>
                    <a:pt x="2813051" y="2172494"/>
                  </a:lnTo>
                  <a:lnTo>
                    <a:pt x="2822391" y="2150482"/>
                  </a:lnTo>
                  <a:lnTo>
                    <a:pt x="2820988" y="2147094"/>
                  </a:lnTo>
                  <a:lnTo>
                    <a:pt x="2830410" y="2124347"/>
                  </a:lnTo>
                  <a:lnTo>
                    <a:pt x="2827338" y="2116931"/>
                  </a:lnTo>
                  <a:cubicBezTo>
                    <a:pt x="2827338" y="2107944"/>
                    <a:pt x="2830980" y="2099808"/>
                    <a:pt x="2836870" y="2093919"/>
                  </a:cubicBezTo>
                  <a:lnTo>
                    <a:pt x="2838831" y="2093106"/>
                  </a:lnTo>
                  <a:lnTo>
                    <a:pt x="2836863" y="2088356"/>
                  </a:lnTo>
                  <a:lnTo>
                    <a:pt x="2845627" y="2067197"/>
                  </a:lnTo>
                  <a:lnTo>
                    <a:pt x="2843213" y="2061369"/>
                  </a:lnTo>
                  <a:cubicBezTo>
                    <a:pt x="2843213" y="2052382"/>
                    <a:pt x="2846855" y="2044246"/>
                    <a:pt x="2852745" y="2038357"/>
                  </a:cubicBezTo>
                  <a:lnTo>
                    <a:pt x="2854706" y="2037544"/>
                  </a:lnTo>
                  <a:lnTo>
                    <a:pt x="2852738" y="2032794"/>
                  </a:lnTo>
                  <a:cubicBezTo>
                    <a:pt x="2852738" y="2023807"/>
                    <a:pt x="2856380" y="2015671"/>
                    <a:pt x="2862270" y="2009782"/>
                  </a:cubicBezTo>
                  <a:lnTo>
                    <a:pt x="2863699" y="2009190"/>
                  </a:lnTo>
                  <a:lnTo>
                    <a:pt x="2862263" y="2005806"/>
                  </a:lnTo>
                  <a:cubicBezTo>
                    <a:pt x="2862263" y="1996819"/>
                    <a:pt x="2865994" y="1988683"/>
                    <a:pt x="2872027" y="1982794"/>
                  </a:cubicBezTo>
                  <a:lnTo>
                    <a:pt x="2872528" y="1982591"/>
                  </a:lnTo>
                  <a:lnTo>
                    <a:pt x="2870200" y="1977231"/>
                  </a:lnTo>
                  <a:cubicBezTo>
                    <a:pt x="2870200" y="1968244"/>
                    <a:pt x="2874020" y="1960108"/>
                    <a:pt x="2880197" y="1954219"/>
                  </a:cubicBezTo>
                  <a:lnTo>
                    <a:pt x="2881206" y="1953820"/>
                  </a:lnTo>
                  <a:lnTo>
                    <a:pt x="2879725" y="1950244"/>
                  </a:lnTo>
                  <a:cubicBezTo>
                    <a:pt x="2879725" y="1941257"/>
                    <a:pt x="2883367" y="1933121"/>
                    <a:pt x="2889257" y="1927232"/>
                  </a:cubicBezTo>
                  <a:lnTo>
                    <a:pt x="2891452" y="1926322"/>
                  </a:lnTo>
                  <a:lnTo>
                    <a:pt x="2889250" y="1920875"/>
                  </a:lnTo>
                  <a:cubicBezTo>
                    <a:pt x="2889250" y="1911669"/>
                    <a:pt x="2892892" y="1903334"/>
                    <a:pt x="2898782" y="1897301"/>
                  </a:cubicBezTo>
                  <a:lnTo>
                    <a:pt x="2899738" y="1896896"/>
                  </a:lnTo>
                  <a:lnTo>
                    <a:pt x="2898776" y="1894682"/>
                  </a:lnTo>
                  <a:cubicBezTo>
                    <a:pt x="2898776" y="1885695"/>
                    <a:pt x="2902596" y="1877559"/>
                    <a:pt x="2908773" y="1871670"/>
                  </a:cubicBezTo>
                  <a:lnTo>
                    <a:pt x="2912742" y="1870102"/>
                  </a:lnTo>
                  <a:lnTo>
                    <a:pt x="2911476" y="1866900"/>
                  </a:lnTo>
                  <a:cubicBezTo>
                    <a:pt x="2911476" y="1857255"/>
                    <a:pt x="2915207" y="1848524"/>
                    <a:pt x="2921240" y="1842204"/>
                  </a:cubicBezTo>
                  <a:lnTo>
                    <a:pt x="2923466" y="1841238"/>
                  </a:lnTo>
                  <a:lnTo>
                    <a:pt x="2922588" y="1839119"/>
                  </a:lnTo>
                  <a:cubicBezTo>
                    <a:pt x="2922588" y="1830132"/>
                    <a:pt x="2926230" y="1821996"/>
                    <a:pt x="2932119" y="1816107"/>
                  </a:cubicBezTo>
                  <a:lnTo>
                    <a:pt x="2933215" y="1815653"/>
                  </a:lnTo>
                  <a:lnTo>
                    <a:pt x="2932113" y="1812926"/>
                  </a:lnTo>
                  <a:cubicBezTo>
                    <a:pt x="2932113" y="1803720"/>
                    <a:pt x="2935755" y="1795385"/>
                    <a:pt x="2941645" y="1789352"/>
                  </a:cubicBezTo>
                  <a:lnTo>
                    <a:pt x="2945262" y="1787817"/>
                  </a:lnTo>
                  <a:lnTo>
                    <a:pt x="2944813" y="1786732"/>
                  </a:lnTo>
                  <a:cubicBezTo>
                    <a:pt x="2944813" y="1777745"/>
                    <a:pt x="2948455" y="1769609"/>
                    <a:pt x="2954344" y="1763720"/>
                  </a:cubicBezTo>
                  <a:lnTo>
                    <a:pt x="2955926" y="1763064"/>
                  </a:lnTo>
                  <a:lnTo>
                    <a:pt x="2954338" y="1758950"/>
                  </a:lnTo>
                  <a:cubicBezTo>
                    <a:pt x="2954338" y="1749305"/>
                    <a:pt x="2957980" y="1740574"/>
                    <a:pt x="2963869" y="1734254"/>
                  </a:cubicBezTo>
                  <a:lnTo>
                    <a:pt x="2967636" y="1732579"/>
                  </a:lnTo>
                  <a:lnTo>
                    <a:pt x="2967038" y="1731169"/>
                  </a:lnTo>
                  <a:cubicBezTo>
                    <a:pt x="2967038" y="1722182"/>
                    <a:pt x="2970769" y="1714046"/>
                    <a:pt x="2976802" y="1708157"/>
                  </a:cubicBezTo>
                  <a:lnTo>
                    <a:pt x="2979067" y="1707241"/>
                  </a:lnTo>
                  <a:lnTo>
                    <a:pt x="2978151" y="1704975"/>
                  </a:lnTo>
                  <a:cubicBezTo>
                    <a:pt x="2978151" y="1695769"/>
                    <a:pt x="2981793" y="1687434"/>
                    <a:pt x="2987683" y="1681401"/>
                  </a:cubicBezTo>
                  <a:lnTo>
                    <a:pt x="2991300" y="1679866"/>
                  </a:lnTo>
                  <a:lnTo>
                    <a:pt x="2990851" y="1678781"/>
                  </a:lnTo>
                  <a:cubicBezTo>
                    <a:pt x="2990851" y="1669794"/>
                    <a:pt x="2994493" y="1661658"/>
                    <a:pt x="3000383" y="1655769"/>
                  </a:cubicBezTo>
                  <a:lnTo>
                    <a:pt x="3004198" y="1654188"/>
                  </a:lnTo>
                  <a:lnTo>
                    <a:pt x="3003551" y="1652588"/>
                  </a:lnTo>
                  <a:cubicBezTo>
                    <a:pt x="3003551" y="1643382"/>
                    <a:pt x="3007193" y="1635047"/>
                    <a:pt x="3013083" y="1629014"/>
                  </a:cubicBezTo>
                  <a:lnTo>
                    <a:pt x="3016710" y="1627475"/>
                  </a:lnTo>
                  <a:lnTo>
                    <a:pt x="3016251" y="1626394"/>
                  </a:lnTo>
                  <a:cubicBezTo>
                    <a:pt x="3016251" y="1617407"/>
                    <a:pt x="3019982" y="1609271"/>
                    <a:pt x="3026015" y="1603382"/>
                  </a:cubicBezTo>
                  <a:lnTo>
                    <a:pt x="3031008" y="1601363"/>
                  </a:lnTo>
                  <a:lnTo>
                    <a:pt x="3030538" y="1600200"/>
                  </a:lnTo>
                  <a:cubicBezTo>
                    <a:pt x="3030538" y="1590994"/>
                    <a:pt x="3034180" y="1582659"/>
                    <a:pt x="3040069" y="1576626"/>
                  </a:cubicBezTo>
                  <a:lnTo>
                    <a:pt x="3043386" y="1575219"/>
                  </a:lnTo>
                  <a:lnTo>
                    <a:pt x="3052770" y="1551459"/>
                  </a:lnTo>
                  <a:lnTo>
                    <a:pt x="3056382" y="1549889"/>
                  </a:lnTo>
                  <a:lnTo>
                    <a:pt x="3065470" y="1527414"/>
                  </a:lnTo>
                  <a:lnTo>
                    <a:pt x="3069097" y="1525875"/>
                  </a:lnTo>
                  <a:lnTo>
                    <a:pt x="3068638" y="1524794"/>
                  </a:lnTo>
                  <a:cubicBezTo>
                    <a:pt x="3068638" y="1515807"/>
                    <a:pt x="3072370" y="1507671"/>
                    <a:pt x="3078403" y="1501782"/>
                  </a:cubicBezTo>
                  <a:lnTo>
                    <a:pt x="3083124" y="1499873"/>
                  </a:lnTo>
                  <a:lnTo>
                    <a:pt x="3082925" y="1499394"/>
                  </a:lnTo>
                  <a:cubicBezTo>
                    <a:pt x="3082925" y="1490407"/>
                    <a:pt x="3086568" y="1482271"/>
                    <a:pt x="3092457" y="1476382"/>
                  </a:cubicBezTo>
                  <a:lnTo>
                    <a:pt x="3095897" y="1474957"/>
                  </a:lnTo>
                  <a:lnTo>
                    <a:pt x="3105622" y="1452570"/>
                  </a:lnTo>
                  <a:lnTo>
                    <a:pt x="3111524" y="1450239"/>
                  </a:lnTo>
                  <a:lnTo>
                    <a:pt x="3111500" y="1450182"/>
                  </a:lnTo>
                  <a:cubicBezTo>
                    <a:pt x="3111500" y="1441195"/>
                    <a:pt x="3115143" y="1433059"/>
                    <a:pt x="3121032" y="1427170"/>
                  </a:cubicBezTo>
                  <a:lnTo>
                    <a:pt x="3125161" y="1425459"/>
                  </a:lnTo>
                  <a:lnTo>
                    <a:pt x="3124200" y="1423194"/>
                  </a:lnTo>
                  <a:cubicBezTo>
                    <a:pt x="3124200" y="1414207"/>
                    <a:pt x="3127932" y="1406071"/>
                    <a:pt x="3133965" y="1400182"/>
                  </a:cubicBezTo>
                  <a:lnTo>
                    <a:pt x="3143604" y="1396284"/>
                  </a:lnTo>
                  <a:lnTo>
                    <a:pt x="3151195" y="1377957"/>
                  </a:lnTo>
                  <a:lnTo>
                    <a:pt x="3158015" y="1375132"/>
                  </a:lnTo>
                  <a:lnTo>
                    <a:pt x="3157538" y="1373981"/>
                  </a:lnTo>
                  <a:cubicBezTo>
                    <a:pt x="3157538" y="1364994"/>
                    <a:pt x="3161181" y="1356858"/>
                    <a:pt x="3167070" y="1350969"/>
                  </a:cubicBezTo>
                  <a:lnTo>
                    <a:pt x="3171319" y="1349209"/>
                  </a:lnTo>
                  <a:lnTo>
                    <a:pt x="3180003" y="1328744"/>
                  </a:lnTo>
                  <a:lnTo>
                    <a:pt x="3188395" y="1325350"/>
                  </a:lnTo>
                  <a:lnTo>
                    <a:pt x="3197232" y="1302454"/>
                  </a:lnTo>
                  <a:lnTo>
                    <a:pt x="3205052" y="1298978"/>
                  </a:lnTo>
                  <a:lnTo>
                    <a:pt x="3213107" y="1279532"/>
                  </a:lnTo>
                  <a:lnTo>
                    <a:pt x="3220761" y="1276362"/>
                  </a:lnTo>
                  <a:lnTo>
                    <a:pt x="3229215" y="1255951"/>
                  </a:lnTo>
                  <a:lnTo>
                    <a:pt x="3238785" y="1251987"/>
                  </a:lnTo>
                  <a:lnTo>
                    <a:pt x="3246445" y="1233495"/>
                  </a:lnTo>
                  <a:lnTo>
                    <a:pt x="3254496" y="1230160"/>
                  </a:lnTo>
                  <a:lnTo>
                    <a:pt x="3262320" y="1211270"/>
                  </a:lnTo>
                  <a:lnTo>
                    <a:pt x="3268780" y="1208594"/>
                  </a:lnTo>
                  <a:lnTo>
                    <a:pt x="3278428" y="1184747"/>
                  </a:lnTo>
                  <a:lnTo>
                    <a:pt x="3287927" y="1180718"/>
                  </a:lnTo>
                  <a:lnTo>
                    <a:pt x="3295657" y="1162057"/>
                  </a:lnTo>
                  <a:lnTo>
                    <a:pt x="3302968" y="1159028"/>
                  </a:lnTo>
                  <a:lnTo>
                    <a:pt x="3311997" y="1138245"/>
                  </a:lnTo>
                  <a:lnTo>
                    <a:pt x="3323916" y="1133538"/>
                  </a:lnTo>
                  <a:lnTo>
                    <a:pt x="3330815" y="1116485"/>
                  </a:lnTo>
                  <a:lnTo>
                    <a:pt x="3340535" y="1112363"/>
                  </a:lnTo>
                  <a:lnTo>
                    <a:pt x="3348045" y="1092904"/>
                  </a:lnTo>
                  <a:lnTo>
                    <a:pt x="3361369" y="1086981"/>
                  </a:lnTo>
                  <a:lnTo>
                    <a:pt x="3367095" y="1073157"/>
                  </a:lnTo>
                  <a:lnTo>
                    <a:pt x="3374749" y="1069986"/>
                  </a:lnTo>
                  <a:lnTo>
                    <a:pt x="3383203" y="1049577"/>
                  </a:lnTo>
                  <a:lnTo>
                    <a:pt x="3396604" y="1044026"/>
                  </a:lnTo>
                  <a:lnTo>
                    <a:pt x="3403607" y="1027120"/>
                  </a:lnTo>
                  <a:lnTo>
                    <a:pt x="3416108" y="1021942"/>
                  </a:lnTo>
                  <a:lnTo>
                    <a:pt x="3422657" y="1005360"/>
                  </a:lnTo>
                  <a:lnTo>
                    <a:pt x="3431427" y="1001550"/>
                  </a:lnTo>
                  <a:lnTo>
                    <a:pt x="3438765" y="984257"/>
                  </a:lnTo>
                  <a:lnTo>
                    <a:pt x="3452217" y="978817"/>
                  </a:lnTo>
                  <a:lnTo>
                    <a:pt x="3459170" y="962032"/>
                  </a:lnTo>
                  <a:lnTo>
                    <a:pt x="3472142" y="956659"/>
                  </a:lnTo>
                  <a:lnTo>
                    <a:pt x="3478220" y="941626"/>
                  </a:lnTo>
                  <a:lnTo>
                    <a:pt x="3491972" y="935791"/>
                  </a:lnTo>
                  <a:lnTo>
                    <a:pt x="3498857" y="919169"/>
                  </a:lnTo>
                  <a:lnTo>
                    <a:pt x="3512328" y="913589"/>
                  </a:lnTo>
                  <a:lnTo>
                    <a:pt x="3517907" y="900119"/>
                  </a:lnTo>
                  <a:lnTo>
                    <a:pt x="3530678" y="894829"/>
                  </a:lnTo>
                  <a:lnTo>
                    <a:pt x="3537190" y="879482"/>
                  </a:lnTo>
                  <a:lnTo>
                    <a:pt x="3551246" y="873798"/>
                  </a:lnTo>
                  <a:lnTo>
                    <a:pt x="3557595" y="857722"/>
                  </a:lnTo>
                  <a:lnTo>
                    <a:pt x="3570467" y="852130"/>
                  </a:lnTo>
                  <a:lnTo>
                    <a:pt x="3576645" y="836851"/>
                  </a:lnTo>
                  <a:lnTo>
                    <a:pt x="3590419" y="831007"/>
                  </a:lnTo>
                  <a:lnTo>
                    <a:pt x="3592883" y="825464"/>
                  </a:lnTo>
                  <a:lnTo>
                    <a:pt x="3575305" y="832414"/>
                  </a:lnTo>
                  <a:lnTo>
                    <a:pt x="3570281" y="844543"/>
                  </a:lnTo>
                  <a:lnTo>
                    <a:pt x="3556811" y="850123"/>
                  </a:lnTo>
                  <a:lnTo>
                    <a:pt x="3551231" y="863593"/>
                  </a:lnTo>
                  <a:lnTo>
                    <a:pt x="3538159" y="869008"/>
                  </a:lnTo>
                  <a:lnTo>
                    <a:pt x="3531950" y="883998"/>
                  </a:lnTo>
                  <a:lnTo>
                    <a:pt x="3517755" y="889878"/>
                  </a:lnTo>
                  <a:lnTo>
                    <a:pt x="3511080" y="905992"/>
                  </a:lnTo>
                  <a:lnTo>
                    <a:pt x="3494443" y="912883"/>
                  </a:lnTo>
                  <a:lnTo>
                    <a:pt x="3489087" y="925506"/>
                  </a:lnTo>
                  <a:lnTo>
                    <a:pt x="3474844" y="931265"/>
                  </a:lnTo>
                  <a:lnTo>
                    <a:pt x="3468682" y="946143"/>
                  </a:lnTo>
                  <a:lnTo>
                    <a:pt x="3455211" y="951723"/>
                  </a:lnTo>
                  <a:lnTo>
                    <a:pt x="3449631" y="965193"/>
                  </a:lnTo>
                  <a:lnTo>
                    <a:pt x="3438147" y="969950"/>
                  </a:lnTo>
                  <a:lnTo>
                    <a:pt x="3430350" y="988773"/>
                  </a:lnTo>
                  <a:lnTo>
                    <a:pt x="3418988" y="993480"/>
                  </a:lnTo>
                  <a:lnTo>
                    <a:pt x="3412655" y="1008056"/>
                  </a:lnTo>
                  <a:lnTo>
                    <a:pt x="3401441" y="1012485"/>
                  </a:lnTo>
                  <a:lnTo>
                    <a:pt x="3394069" y="1030281"/>
                  </a:lnTo>
                  <a:lnTo>
                    <a:pt x="3380420" y="1035935"/>
                  </a:lnTo>
                  <a:lnTo>
                    <a:pt x="3373431" y="1053630"/>
                  </a:lnTo>
                  <a:lnTo>
                    <a:pt x="3360058" y="1059440"/>
                  </a:lnTo>
                  <a:lnTo>
                    <a:pt x="3354382" y="1073144"/>
                  </a:lnTo>
                  <a:lnTo>
                    <a:pt x="3346765" y="1076299"/>
                  </a:lnTo>
                  <a:lnTo>
                    <a:pt x="3338507" y="1096724"/>
                  </a:lnTo>
                  <a:lnTo>
                    <a:pt x="3324754" y="1102560"/>
                  </a:lnTo>
                  <a:lnTo>
                    <a:pt x="3317869" y="1119181"/>
                  </a:lnTo>
                  <a:lnTo>
                    <a:pt x="3309593" y="1122609"/>
                  </a:lnTo>
                  <a:lnTo>
                    <a:pt x="3301995" y="1142296"/>
                  </a:lnTo>
                  <a:lnTo>
                    <a:pt x="3289562" y="1147822"/>
                  </a:lnTo>
                  <a:lnTo>
                    <a:pt x="3282712" y="1164755"/>
                  </a:lnTo>
                  <a:lnTo>
                    <a:pt x="3271615" y="1169461"/>
                  </a:lnTo>
                  <a:lnTo>
                    <a:pt x="3265482" y="1184269"/>
                  </a:lnTo>
                  <a:lnTo>
                    <a:pt x="3258224" y="1187275"/>
                  </a:lnTo>
                  <a:lnTo>
                    <a:pt x="3249606" y="1208081"/>
                  </a:lnTo>
                  <a:lnTo>
                    <a:pt x="3238563" y="1212656"/>
                  </a:lnTo>
                  <a:lnTo>
                    <a:pt x="3230325" y="1233017"/>
                  </a:lnTo>
                  <a:lnTo>
                    <a:pt x="3221621" y="1236708"/>
                  </a:lnTo>
                  <a:lnTo>
                    <a:pt x="3213095" y="1257294"/>
                  </a:lnTo>
                  <a:lnTo>
                    <a:pt x="3205044" y="1260629"/>
                  </a:lnTo>
                  <a:lnTo>
                    <a:pt x="3197219" y="1279519"/>
                  </a:lnTo>
                  <a:lnTo>
                    <a:pt x="3189565" y="1282689"/>
                  </a:lnTo>
                  <a:lnTo>
                    <a:pt x="3181112" y="1303098"/>
                  </a:lnTo>
                  <a:lnTo>
                    <a:pt x="3171542" y="1307062"/>
                  </a:lnTo>
                  <a:lnTo>
                    <a:pt x="3163882" y="1325556"/>
                  </a:lnTo>
                  <a:lnTo>
                    <a:pt x="3160617" y="1326909"/>
                  </a:lnTo>
                  <a:lnTo>
                    <a:pt x="3160714" y="1327150"/>
                  </a:lnTo>
                  <a:cubicBezTo>
                    <a:pt x="3160714" y="1336794"/>
                    <a:pt x="3156894" y="1345526"/>
                    <a:pt x="3150717" y="1351846"/>
                  </a:cubicBezTo>
                  <a:lnTo>
                    <a:pt x="3143541" y="1354887"/>
                  </a:lnTo>
                  <a:lnTo>
                    <a:pt x="3135307" y="1374768"/>
                  </a:lnTo>
                  <a:lnTo>
                    <a:pt x="3127207" y="1378123"/>
                  </a:lnTo>
                  <a:lnTo>
                    <a:pt x="3119200" y="1396993"/>
                  </a:lnTo>
                  <a:lnTo>
                    <a:pt x="3111195" y="1400229"/>
                  </a:lnTo>
                  <a:lnTo>
                    <a:pt x="3111501" y="1400969"/>
                  </a:lnTo>
                  <a:cubicBezTo>
                    <a:pt x="3111501" y="1409956"/>
                    <a:pt x="3107859" y="1418092"/>
                    <a:pt x="3101969" y="1423981"/>
                  </a:cubicBezTo>
                  <a:lnTo>
                    <a:pt x="3097752" y="1425728"/>
                  </a:lnTo>
                  <a:lnTo>
                    <a:pt x="3089270" y="1446206"/>
                  </a:lnTo>
                  <a:lnTo>
                    <a:pt x="3082440" y="1449035"/>
                  </a:lnTo>
                  <a:lnTo>
                    <a:pt x="3082926" y="1450182"/>
                  </a:lnTo>
                  <a:cubicBezTo>
                    <a:pt x="3082926" y="1459169"/>
                    <a:pt x="3079195" y="1467305"/>
                    <a:pt x="3073162" y="1473194"/>
                  </a:cubicBezTo>
                  <a:lnTo>
                    <a:pt x="3068440" y="1475103"/>
                  </a:lnTo>
                  <a:lnTo>
                    <a:pt x="3068638" y="1475582"/>
                  </a:lnTo>
                  <a:cubicBezTo>
                    <a:pt x="3068638" y="1484569"/>
                    <a:pt x="3064995" y="1492705"/>
                    <a:pt x="3059106" y="1498594"/>
                  </a:cubicBezTo>
                  <a:lnTo>
                    <a:pt x="3055667" y="1500018"/>
                  </a:lnTo>
                  <a:lnTo>
                    <a:pt x="3045942" y="1522406"/>
                  </a:lnTo>
                  <a:lnTo>
                    <a:pt x="3040039" y="1524737"/>
                  </a:lnTo>
                  <a:lnTo>
                    <a:pt x="3040063" y="1524794"/>
                  </a:lnTo>
                  <a:cubicBezTo>
                    <a:pt x="3040063" y="1533781"/>
                    <a:pt x="3036420" y="1541917"/>
                    <a:pt x="3030531" y="1547806"/>
                  </a:cubicBezTo>
                  <a:lnTo>
                    <a:pt x="3026703" y="1549392"/>
                  </a:lnTo>
                  <a:lnTo>
                    <a:pt x="3027364" y="1550988"/>
                  </a:lnTo>
                  <a:cubicBezTo>
                    <a:pt x="3027364" y="1560194"/>
                    <a:pt x="3023632" y="1568528"/>
                    <a:pt x="3017599" y="1574561"/>
                  </a:cubicBezTo>
                  <a:lnTo>
                    <a:pt x="3012679" y="1576599"/>
                  </a:lnTo>
                  <a:lnTo>
                    <a:pt x="3003544" y="1599729"/>
                  </a:lnTo>
                  <a:lnTo>
                    <a:pt x="2999932" y="1601298"/>
                  </a:lnTo>
                  <a:lnTo>
                    <a:pt x="2990844" y="1623773"/>
                  </a:lnTo>
                  <a:lnTo>
                    <a:pt x="2987226" y="1625308"/>
                  </a:lnTo>
                  <a:lnTo>
                    <a:pt x="2987676" y="1626394"/>
                  </a:lnTo>
                  <a:cubicBezTo>
                    <a:pt x="2987676" y="1635381"/>
                    <a:pt x="2984033" y="1643517"/>
                    <a:pt x="2978144" y="1649406"/>
                  </a:cubicBezTo>
                  <a:lnTo>
                    <a:pt x="2974316" y="1650992"/>
                  </a:lnTo>
                  <a:lnTo>
                    <a:pt x="2974977" y="1652588"/>
                  </a:lnTo>
                  <a:cubicBezTo>
                    <a:pt x="2974977" y="1661794"/>
                    <a:pt x="2971245" y="1670128"/>
                    <a:pt x="2965212" y="1676161"/>
                  </a:cubicBezTo>
                  <a:lnTo>
                    <a:pt x="2960425" y="1678144"/>
                  </a:lnTo>
                  <a:lnTo>
                    <a:pt x="2960689" y="1678781"/>
                  </a:lnTo>
                  <a:cubicBezTo>
                    <a:pt x="2960689" y="1687768"/>
                    <a:pt x="2957046" y="1695904"/>
                    <a:pt x="2951157" y="1701793"/>
                  </a:cubicBezTo>
                  <a:lnTo>
                    <a:pt x="2950061" y="1702247"/>
                  </a:lnTo>
                  <a:lnTo>
                    <a:pt x="2951164" y="1704975"/>
                  </a:lnTo>
                  <a:cubicBezTo>
                    <a:pt x="2951164" y="1714181"/>
                    <a:pt x="2947521" y="1722515"/>
                    <a:pt x="2941632" y="1728548"/>
                  </a:cubicBezTo>
                  <a:lnTo>
                    <a:pt x="2938014" y="1730083"/>
                  </a:lnTo>
                  <a:lnTo>
                    <a:pt x="2938464" y="1731169"/>
                  </a:lnTo>
                  <a:cubicBezTo>
                    <a:pt x="2938464" y="1740156"/>
                    <a:pt x="2934821" y="1748292"/>
                    <a:pt x="2928932" y="1754181"/>
                  </a:cubicBezTo>
                  <a:lnTo>
                    <a:pt x="2924589" y="1755980"/>
                  </a:lnTo>
                  <a:lnTo>
                    <a:pt x="2925764" y="1758950"/>
                  </a:lnTo>
                  <a:cubicBezTo>
                    <a:pt x="2925764" y="1768594"/>
                    <a:pt x="2922032" y="1777325"/>
                    <a:pt x="2915999" y="1783646"/>
                  </a:cubicBezTo>
                  <a:lnTo>
                    <a:pt x="2913773" y="1784612"/>
                  </a:lnTo>
                  <a:lnTo>
                    <a:pt x="2914651" y="1786732"/>
                  </a:lnTo>
                  <a:cubicBezTo>
                    <a:pt x="2914651" y="1795719"/>
                    <a:pt x="2911008" y="1803855"/>
                    <a:pt x="2905119" y="1809744"/>
                  </a:cubicBezTo>
                  <a:lnTo>
                    <a:pt x="2903978" y="1810217"/>
                  </a:lnTo>
                  <a:lnTo>
                    <a:pt x="2905127" y="1812926"/>
                  </a:lnTo>
                  <a:cubicBezTo>
                    <a:pt x="2905127" y="1822132"/>
                    <a:pt x="2901307" y="1830466"/>
                    <a:pt x="2895130" y="1836499"/>
                  </a:cubicBezTo>
                  <a:lnTo>
                    <a:pt x="2891885" y="1837812"/>
                  </a:lnTo>
                  <a:lnTo>
                    <a:pt x="2892426" y="1839119"/>
                  </a:lnTo>
                  <a:cubicBezTo>
                    <a:pt x="2892426" y="1848106"/>
                    <a:pt x="2888783" y="1856242"/>
                    <a:pt x="2882894" y="1862131"/>
                  </a:cubicBezTo>
                  <a:lnTo>
                    <a:pt x="2881313" y="1862786"/>
                  </a:lnTo>
                  <a:lnTo>
                    <a:pt x="2882901" y="1866900"/>
                  </a:lnTo>
                  <a:cubicBezTo>
                    <a:pt x="2882901" y="1876544"/>
                    <a:pt x="2879258" y="1885275"/>
                    <a:pt x="2873369" y="1891596"/>
                  </a:cubicBezTo>
                  <a:lnTo>
                    <a:pt x="2872274" y="1892082"/>
                  </a:lnTo>
                  <a:lnTo>
                    <a:pt x="2873377" y="1894682"/>
                  </a:lnTo>
                  <a:cubicBezTo>
                    <a:pt x="2873377" y="1903669"/>
                    <a:pt x="2869645" y="1911805"/>
                    <a:pt x="2863612" y="1917694"/>
                  </a:cubicBezTo>
                  <a:lnTo>
                    <a:pt x="2861347" y="1918610"/>
                  </a:lnTo>
                  <a:lnTo>
                    <a:pt x="2862263" y="1920875"/>
                  </a:lnTo>
                  <a:cubicBezTo>
                    <a:pt x="2862263" y="1930081"/>
                    <a:pt x="2858620" y="1938416"/>
                    <a:pt x="2852731" y="1944449"/>
                  </a:cubicBezTo>
                  <a:lnTo>
                    <a:pt x="2850695" y="1945313"/>
                  </a:lnTo>
                  <a:lnTo>
                    <a:pt x="2852738" y="1950244"/>
                  </a:lnTo>
                  <a:cubicBezTo>
                    <a:pt x="2852738" y="1959231"/>
                    <a:pt x="2849096" y="1967367"/>
                    <a:pt x="2843206" y="1973256"/>
                  </a:cubicBezTo>
                  <a:lnTo>
                    <a:pt x="2841807" y="1973836"/>
                  </a:lnTo>
                  <a:lnTo>
                    <a:pt x="2843213" y="1977231"/>
                  </a:lnTo>
                  <a:cubicBezTo>
                    <a:pt x="2843213" y="1986218"/>
                    <a:pt x="2839570" y="1994354"/>
                    <a:pt x="2833681" y="2000243"/>
                  </a:cubicBezTo>
                  <a:lnTo>
                    <a:pt x="2831720" y="2001055"/>
                  </a:lnTo>
                  <a:lnTo>
                    <a:pt x="2833688" y="2005806"/>
                  </a:lnTo>
                  <a:cubicBezTo>
                    <a:pt x="2833688" y="2014793"/>
                    <a:pt x="2830045" y="2022929"/>
                    <a:pt x="2824156" y="2028818"/>
                  </a:cubicBezTo>
                  <a:lnTo>
                    <a:pt x="2822728" y="2029410"/>
                  </a:lnTo>
                  <a:lnTo>
                    <a:pt x="2824164" y="2032794"/>
                  </a:lnTo>
                  <a:lnTo>
                    <a:pt x="2814926" y="2054564"/>
                  </a:lnTo>
                  <a:lnTo>
                    <a:pt x="2817814" y="2061369"/>
                  </a:lnTo>
                  <a:cubicBezTo>
                    <a:pt x="2817814" y="2070356"/>
                    <a:pt x="2814082" y="2078492"/>
                    <a:pt x="2808049" y="2084381"/>
                  </a:cubicBezTo>
                  <a:lnTo>
                    <a:pt x="2805484" y="2085418"/>
                  </a:lnTo>
                  <a:lnTo>
                    <a:pt x="2806701" y="2088356"/>
                  </a:lnTo>
                  <a:lnTo>
                    <a:pt x="2797608" y="2110309"/>
                  </a:lnTo>
                  <a:lnTo>
                    <a:pt x="2800351" y="2116931"/>
                  </a:lnTo>
                  <a:cubicBezTo>
                    <a:pt x="2800351" y="2125918"/>
                    <a:pt x="2796708" y="2134054"/>
                    <a:pt x="2790819" y="2139943"/>
                  </a:cubicBezTo>
                  <a:lnTo>
                    <a:pt x="2788297" y="2140988"/>
                  </a:lnTo>
                  <a:lnTo>
                    <a:pt x="2790826" y="2147094"/>
                  </a:lnTo>
                  <a:lnTo>
                    <a:pt x="2782391" y="2167459"/>
                  </a:lnTo>
                  <a:lnTo>
                    <a:pt x="2784476" y="2172494"/>
                  </a:lnTo>
                  <a:lnTo>
                    <a:pt x="2775018" y="2195328"/>
                  </a:lnTo>
                  <a:lnTo>
                    <a:pt x="2778127" y="2202656"/>
                  </a:lnTo>
                  <a:lnTo>
                    <a:pt x="2768758" y="2224736"/>
                  </a:lnTo>
                  <a:lnTo>
                    <a:pt x="2771777" y="2232025"/>
                  </a:lnTo>
                  <a:lnTo>
                    <a:pt x="2762484" y="2254459"/>
                  </a:lnTo>
                  <a:lnTo>
                    <a:pt x="2765427" y="2261394"/>
                  </a:lnTo>
                  <a:cubicBezTo>
                    <a:pt x="2765427" y="2270381"/>
                    <a:pt x="2761695" y="2278517"/>
                    <a:pt x="2755662" y="2284406"/>
                  </a:cubicBezTo>
                  <a:lnTo>
                    <a:pt x="2755023" y="2284665"/>
                  </a:lnTo>
                  <a:lnTo>
                    <a:pt x="2757489" y="2290763"/>
                  </a:lnTo>
                  <a:lnTo>
                    <a:pt x="2748726" y="2312435"/>
                  </a:lnTo>
                  <a:lnTo>
                    <a:pt x="2751139" y="2318545"/>
                  </a:lnTo>
                  <a:lnTo>
                    <a:pt x="2742263" y="2341020"/>
                  </a:lnTo>
                  <a:lnTo>
                    <a:pt x="2744789" y="2347119"/>
                  </a:lnTo>
                  <a:lnTo>
                    <a:pt x="2735696" y="2369072"/>
                  </a:lnTo>
                  <a:lnTo>
                    <a:pt x="2738439" y="2375694"/>
                  </a:lnTo>
                  <a:lnTo>
                    <a:pt x="2730605" y="2394608"/>
                  </a:lnTo>
                  <a:lnTo>
                    <a:pt x="2735264" y="2405857"/>
                  </a:lnTo>
                  <a:lnTo>
                    <a:pt x="2726171" y="2427810"/>
                  </a:lnTo>
                  <a:lnTo>
                    <a:pt x="2728913" y="2434431"/>
                  </a:lnTo>
                  <a:lnTo>
                    <a:pt x="2720809" y="2453996"/>
                  </a:lnTo>
                  <a:lnTo>
                    <a:pt x="2725739" y="2466182"/>
                  </a:lnTo>
                  <a:lnTo>
                    <a:pt x="2718159" y="2484917"/>
                  </a:lnTo>
                  <a:lnTo>
                    <a:pt x="2722563" y="2495550"/>
                  </a:lnTo>
                  <a:lnTo>
                    <a:pt x="2712938" y="2518786"/>
                  </a:lnTo>
                  <a:lnTo>
                    <a:pt x="2716214" y="2526506"/>
                  </a:lnTo>
                  <a:lnTo>
                    <a:pt x="2707694" y="2546584"/>
                  </a:lnTo>
                  <a:lnTo>
                    <a:pt x="2711451" y="2555875"/>
                  </a:lnTo>
                  <a:lnTo>
                    <a:pt x="2703873" y="2574615"/>
                  </a:lnTo>
                  <a:lnTo>
                    <a:pt x="2708276" y="2585244"/>
                  </a:lnTo>
                  <a:lnTo>
                    <a:pt x="2700442" y="2604157"/>
                  </a:lnTo>
                  <a:lnTo>
                    <a:pt x="2705101" y="2615406"/>
                  </a:lnTo>
                  <a:lnTo>
                    <a:pt x="2699042" y="2630032"/>
                  </a:lnTo>
                  <a:lnTo>
                    <a:pt x="2705102" y="2643981"/>
                  </a:lnTo>
                  <a:lnTo>
                    <a:pt x="2696407" y="2663995"/>
                  </a:lnTo>
                  <a:lnTo>
                    <a:pt x="2701926" y="2677319"/>
                  </a:lnTo>
                  <a:lnTo>
                    <a:pt x="2694310" y="2695705"/>
                  </a:lnTo>
                  <a:lnTo>
                    <a:pt x="2698751" y="2706688"/>
                  </a:lnTo>
                  <a:lnTo>
                    <a:pt x="2692601" y="2721897"/>
                  </a:lnTo>
                  <a:lnTo>
                    <a:pt x="2698752" y="2736056"/>
                  </a:lnTo>
                  <a:lnTo>
                    <a:pt x="2690743" y="2754491"/>
                  </a:lnTo>
                  <a:lnTo>
                    <a:pt x="2695576" y="2767012"/>
                  </a:lnTo>
                  <a:lnTo>
                    <a:pt x="2689391" y="2783036"/>
                  </a:lnTo>
                  <a:lnTo>
                    <a:pt x="2695576" y="2797969"/>
                  </a:lnTo>
                  <a:lnTo>
                    <a:pt x="2689181" y="2813408"/>
                  </a:lnTo>
                  <a:lnTo>
                    <a:pt x="2695577" y="2828131"/>
                  </a:lnTo>
                  <a:lnTo>
                    <a:pt x="2687219" y="2847370"/>
                  </a:lnTo>
                  <a:lnTo>
                    <a:pt x="2692401" y="2859881"/>
                  </a:lnTo>
                  <a:lnTo>
                    <a:pt x="2686154" y="2874963"/>
                  </a:lnTo>
                  <a:lnTo>
                    <a:pt x="2692401" y="2890044"/>
                  </a:lnTo>
                  <a:cubicBezTo>
                    <a:pt x="2692401" y="2908018"/>
                    <a:pt x="2677831" y="2922588"/>
                    <a:pt x="2659857" y="2922588"/>
                  </a:cubicBezTo>
                  <a:cubicBezTo>
                    <a:pt x="2641883" y="2922588"/>
                    <a:pt x="2627313" y="2908018"/>
                    <a:pt x="2627313" y="2890044"/>
                  </a:cubicBezTo>
                  <a:lnTo>
                    <a:pt x="2633560" y="2874963"/>
                  </a:lnTo>
                  <a:lnTo>
                    <a:pt x="2627313" y="2859881"/>
                  </a:lnTo>
                  <a:lnTo>
                    <a:pt x="2634045" y="2843628"/>
                  </a:lnTo>
                  <a:lnTo>
                    <a:pt x="2627313" y="2828131"/>
                  </a:lnTo>
                  <a:lnTo>
                    <a:pt x="2635334" y="2809668"/>
                  </a:lnTo>
                  <a:lnTo>
                    <a:pt x="2630488" y="2797969"/>
                  </a:lnTo>
                  <a:lnTo>
                    <a:pt x="2636673" y="2783036"/>
                  </a:lnTo>
                  <a:lnTo>
                    <a:pt x="2630488" y="2767012"/>
                  </a:lnTo>
                  <a:lnTo>
                    <a:pt x="2636815" y="2750620"/>
                  </a:lnTo>
                  <a:lnTo>
                    <a:pt x="2630488" y="2736056"/>
                  </a:lnTo>
                  <a:lnTo>
                    <a:pt x="2638283" y="2718113"/>
                  </a:lnTo>
                  <a:lnTo>
                    <a:pt x="2633663" y="2706688"/>
                  </a:lnTo>
                  <a:lnTo>
                    <a:pt x="2641240" y="2687948"/>
                  </a:lnTo>
                  <a:lnTo>
                    <a:pt x="2636838" y="2677319"/>
                  </a:lnTo>
                  <a:lnTo>
                    <a:pt x="2643907" y="2660253"/>
                  </a:lnTo>
                  <a:lnTo>
                    <a:pt x="2636838" y="2643981"/>
                  </a:lnTo>
                  <a:lnTo>
                    <a:pt x="2644522" y="2626292"/>
                  </a:lnTo>
                  <a:lnTo>
                    <a:pt x="2640013" y="2615406"/>
                  </a:lnTo>
                  <a:lnTo>
                    <a:pt x="2647847" y="2596492"/>
                  </a:lnTo>
                  <a:lnTo>
                    <a:pt x="2643188" y="2585244"/>
                  </a:lnTo>
                  <a:lnTo>
                    <a:pt x="2650804" y="2566857"/>
                  </a:lnTo>
                  <a:lnTo>
                    <a:pt x="2646363" y="2555875"/>
                  </a:lnTo>
                  <a:lnTo>
                    <a:pt x="2653993" y="2537005"/>
                  </a:lnTo>
                  <a:lnTo>
                    <a:pt x="2649538" y="2526506"/>
                  </a:lnTo>
                  <a:lnTo>
                    <a:pt x="2657633" y="2507428"/>
                  </a:lnTo>
                  <a:lnTo>
                    <a:pt x="2652713" y="2495550"/>
                  </a:lnTo>
                  <a:lnTo>
                    <a:pt x="2661936" y="2473283"/>
                  </a:lnTo>
                  <a:lnTo>
                    <a:pt x="2659063" y="2466182"/>
                  </a:lnTo>
                  <a:lnTo>
                    <a:pt x="2667914" y="2444304"/>
                  </a:lnTo>
                  <a:lnTo>
                    <a:pt x="2663825" y="2434431"/>
                  </a:lnTo>
                  <a:lnTo>
                    <a:pt x="2672918" y="2412477"/>
                  </a:lnTo>
                  <a:lnTo>
                    <a:pt x="2670176" y="2405857"/>
                  </a:lnTo>
                  <a:lnTo>
                    <a:pt x="2678010" y="2386943"/>
                  </a:lnTo>
                  <a:lnTo>
                    <a:pt x="2673351" y="2375694"/>
                  </a:lnTo>
                  <a:lnTo>
                    <a:pt x="2682444" y="2353741"/>
                  </a:lnTo>
                  <a:lnTo>
                    <a:pt x="2679701" y="2347119"/>
                  </a:lnTo>
                  <a:lnTo>
                    <a:pt x="2688728" y="2325324"/>
                  </a:lnTo>
                  <a:lnTo>
                    <a:pt x="2686051" y="2318545"/>
                  </a:lnTo>
                  <a:lnTo>
                    <a:pt x="2694739" y="2296546"/>
                  </a:lnTo>
                  <a:lnTo>
                    <a:pt x="2692401" y="2290763"/>
                  </a:lnTo>
                  <a:lnTo>
                    <a:pt x="2701580" y="2268061"/>
                  </a:lnTo>
                  <a:lnTo>
                    <a:pt x="2698751" y="2261394"/>
                  </a:lnTo>
                  <a:lnTo>
                    <a:pt x="2708120" y="2239313"/>
                  </a:lnTo>
                  <a:lnTo>
                    <a:pt x="2705101" y="2232025"/>
                  </a:lnTo>
                  <a:lnTo>
                    <a:pt x="2714393" y="2209591"/>
                  </a:lnTo>
                  <a:lnTo>
                    <a:pt x="2711451" y="2202656"/>
                  </a:lnTo>
                  <a:cubicBezTo>
                    <a:pt x="2711451" y="2193669"/>
                    <a:pt x="2715182" y="2185533"/>
                    <a:pt x="2721215" y="2179644"/>
                  </a:cubicBezTo>
                  <a:lnTo>
                    <a:pt x="2722187" y="2179251"/>
                  </a:lnTo>
                  <a:lnTo>
                    <a:pt x="2719388" y="2172494"/>
                  </a:lnTo>
                  <a:lnTo>
                    <a:pt x="2727823" y="2152128"/>
                  </a:lnTo>
                  <a:lnTo>
                    <a:pt x="2725738" y="2147094"/>
                  </a:lnTo>
                  <a:cubicBezTo>
                    <a:pt x="2725738" y="2138107"/>
                    <a:pt x="2729380" y="2129971"/>
                    <a:pt x="2735270" y="2124082"/>
                  </a:cubicBezTo>
                  <a:lnTo>
                    <a:pt x="2737792" y="2123037"/>
                  </a:lnTo>
                  <a:lnTo>
                    <a:pt x="2735263" y="2116931"/>
                  </a:lnTo>
                  <a:lnTo>
                    <a:pt x="2744356" y="2094978"/>
                  </a:lnTo>
                  <a:lnTo>
                    <a:pt x="2741613" y="2088356"/>
                  </a:lnTo>
                  <a:cubicBezTo>
                    <a:pt x="2741613" y="2079369"/>
                    <a:pt x="2745255" y="2071233"/>
                    <a:pt x="2751145" y="2065344"/>
                  </a:cubicBezTo>
                  <a:lnTo>
                    <a:pt x="2752573" y="2064752"/>
                  </a:lnTo>
                  <a:lnTo>
                    <a:pt x="2751138" y="2061369"/>
                  </a:lnTo>
                  <a:lnTo>
                    <a:pt x="2760375" y="2039599"/>
                  </a:lnTo>
                  <a:lnTo>
                    <a:pt x="2757488" y="2032794"/>
                  </a:lnTo>
                  <a:cubicBezTo>
                    <a:pt x="2757488" y="2023807"/>
                    <a:pt x="2761219" y="2015671"/>
                    <a:pt x="2767252" y="2009782"/>
                  </a:cubicBezTo>
                  <a:lnTo>
                    <a:pt x="2769817" y="2008744"/>
                  </a:lnTo>
                  <a:lnTo>
                    <a:pt x="2768600" y="2005806"/>
                  </a:lnTo>
                  <a:cubicBezTo>
                    <a:pt x="2768600" y="1996819"/>
                    <a:pt x="2772242" y="1988683"/>
                    <a:pt x="2778132" y="1982794"/>
                  </a:cubicBezTo>
                  <a:lnTo>
                    <a:pt x="2780093" y="1981981"/>
                  </a:lnTo>
                  <a:lnTo>
                    <a:pt x="2778125" y="1977231"/>
                  </a:lnTo>
                  <a:cubicBezTo>
                    <a:pt x="2778125" y="1968244"/>
                    <a:pt x="2781768" y="1960108"/>
                    <a:pt x="2787657" y="1954219"/>
                  </a:cubicBezTo>
                  <a:lnTo>
                    <a:pt x="2789056" y="1953639"/>
                  </a:lnTo>
                  <a:lnTo>
                    <a:pt x="2787650" y="1950244"/>
                  </a:lnTo>
                  <a:cubicBezTo>
                    <a:pt x="2787650" y="1941257"/>
                    <a:pt x="2791292" y="1933121"/>
                    <a:pt x="2797182" y="1927232"/>
                  </a:cubicBezTo>
                  <a:lnTo>
                    <a:pt x="2799377" y="1926322"/>
                  </a:lnTo>
                  <a:lnTo>
                    <a:pt x="2797175" y="1920875"/>
                  </a:lnTo>
                  <a:cubicBezTo>
                    <a:pt x="2797175" y="1911669"/>
                    <a:pt x="2800817" y="1903334"/>
                    <a:pt x="2806707" y="1897301"/>
                  </a:cubicBezTo>
                  <a:lnTo>
                    <a:pt x="2807644" y="1896904"/>
                  </a:lnTo>
                  <a:lnTo>
                    <a:pt x="2806701" y="1894682"/>
                  </a:lnTo>
                  <a:cubicBezTo>
                    <a:pt x="2806701" y="1885695"/>
                    <a:pt x="2810432" y="1877559"/>
                    <a:pt x="2816465" y="1871670"/>
                  </a:cubicBezTo>
                  <a:lnTo>
                    <a:pt x="2819223" y="1870554"/>
                  </a:lnTo>
                  <a:lnTo>
                    <a:pt x="2817813" y="1866900"/>
                  </a:lnTo>
                  <a:cubicBezTo>
                    <a:pt x="2817813" y="1857255"/>
                    <a:pt x="2821455" y="1848524"/>
                    <a:pt x="2827345" y="1842204"/>
                  </a:cubicBezTo>
                  <a:lnTo>
                    <a:pt x="2828418" y="1841727"/>
                  </a:lnTo>
                  <a:lnTo>
                    <a:pt x="2827338" y="1839119"/>
                  </a:lnTo>
                  <a:cubicBezTo>
                    <a:pt x="2827338" y="1830132"/>
                    <a:pt x="2830980" y="1821996"/>
                    <a:pt x="2836870" y="1816107"/>
                  </a:cubicBezTo>
                  <a:lnTo>
                    <a:pt x="2838011" y="1815634"/>
                  </a:lnTo>
                  <a:lnTo>
                    <a:pt x="2836863" y="1812926"/>
                  </a:lnTo>
                  <a:cubicBezTo>
                    <a:pt x="2836863" y="1803720"/>
                    <a:pt x="2840683" y="1795385"/>
                    <a:pt x="2846860" y="1789352"/>
                  </a:cubicBezTo>
                  <a:lnTo>
                    <a:pt x="2850105" y="1788039"/>
                  </a:lnTo>
                  <a:lnTo>
                    <a:pt x="2849563" y="1786732"/>
                  </a:lnTo>
                  <a:cubicBezTo>
                    <a:pt x="2849563" y="1777745"/>
                    <a:pt x="2853205" y="1769609"/>
                    <a:pt x="2859095" y="1763720"/>
                  </a:cubicBezTo>
                  <a:lnTo>
                    <a:pt x="2860709" y="1763051"/>
                  </a:lnTo>
                  <a:lnTo>
                    <a:pt x="2859088" y="1758950"/>
                  </a:lnTo>
                  <a:cubicBezTo>
                    <a:pt x="2859088" y="1749305"/>
                    <a:pt x="2862819" y="1740574"/>
                    <a:pt x="2868852" y="1734254"/>
                  </a:cubicBezTo>
                  <a:lnTo>
                    <a:pt x="2873770" y="1732120"/>
                  </a:lnTo>
                  <a:lnTo>
                    <a:pt x="2873376" y="1731169"/>
                  </a:lnTo>
                  <a:cubicBezTo>
                    <a:pt x="2873376" y="1722182"/>
                    <a:pt x="2877018" y="1714046"/>
                    <a:pt x="2882908" y="1708157"/>
                  </a:cubicBezTo>
                  <a:lnTo>
                    <a:pt x="2886723" y="1706576"/>
                  </a:lnTo>
                  <a:lnTo>
                    <a:pt x="2886076" y="1704975"/>
                  </a:lnTo>
                  <a:cubicBezTo>
                    <a:pt x="2886076" y="1695769"/>
                    <a:pt x="2889718" y="1687434"/>
                    <a:pt x="2895608" y="1681401"/>
                  </a:cubicBezTo>
                  <a:lnTo>
                    <a:pt x="2896525" y="1681012"/>
                  </a:lnTo>
                  <a:lnTo>
                    <a:pt x="2895601" y="1678781"/>
                  </a:lnTo>
                  <a:cubicBezTo>
                    <a:pt x="2895601" y="1669794"/>
                    <a:pt x="2899243" y="1661658"/>
                    <a:pt x="2905133" y="1655769"/>
                  </a:cubicBezTo>
                  <a:lnTo>
                    <a:pt x="2908961" y="1654183"/>
                  </a:lnTo>
                  <a:lnTo>
                    <a:pt x="2908301" y="1652588"/>
                  </a:lnTo>
                  <a:cubicBezTo>
                    <a:pt x="2908301" y="1643382"/>
                    <a:pt x="2912032" y="1635047"/>
                    <a:pt x="2918065" y="1629014"/>
                  </a:cubicBezTo>
                  <a:lnTo>
                    <a:pt x="2922852" y="1627032"/>
                  </a:lnTo>
                  <a:lnTo>
                    <a:pt x="2922588" y="1626394"/>
                  </a:lnTo>
                  <a:cubicBezTo>
                    <a:pt x="2922588" y="1617407"/>
                    <a:pt x="2926230" y="1609271"/>
                    <a:pt x="2932119" y="1603382"/>
                  </a:cubicBezTo>
                  <a:lnTo>
                    <a:pt x="2935935" y="1601801"/>
                  </a:lnTo>
                  <a:lnTo>
                    <a:pt x="2935288" y="1600200"/>
                  </a:lnTo>
                  <a:cubicBezTo>
                    <a:pt x="2935288" y="1590994"/>
                    <a:pt x="2938930" y="1582659"/>
                    <a:pt x="2944819" y="1576626"/>
                  </a:cubicBezTo>
                  <a:lnTo>
                    <a:pt x="2948136" y="1575219"/>
                  </a:lnTo>
                  <a:lnTo>
                    <a:pt x="2957520" y="1551459"/>
                  </a:lnTo>
                  <a:lnTo>
                    <a:pt x="2961145" y="1549884"/>
                  </a:lnTo>
                  <a:lnTo>
                    <a:pt x="2970452" y="1527414"/>
                  </a:lnTo>
                  <a:lnTo>
                    <a:pt x="2975239" y="1525432"/>
                  </a:lnTo>
                  <a:lnTo>
                    <a:pt x="2974975" y="1524794"/>
                  </a:lnTo>
                  <a:cubicBezTo>
                    <a:pt x="2974975" y="1515807"/>
                    <a:pt x="2978617" y="1507671"/>
                    <a:pt x="2984507" y="1501782"/>
                  </a:cubicBezTo>
                  <a:lnTo>
                    <a:pt x="2988071" y="1500305"/>
                  </a:lnTo>
                  <a:lnTo>
                    <a:pt x="2987675" y="1499394"/>
                  </a:lnTo>
                  <a:cubicBezTo>
                    <a:pt x="2987675" y="1490407"/>
                    <a:pt x="2991495" y="1482271"/>
                    <a:pt x="2997672" y="1476382"/>
                  </a:cubicBezTo>
                  <a:lnTo>
                    <a:pt x="3004303" y="1473762"/>
                  </a:lnTo>
                  <a:lnTo>
                    <a:pt x="3013082" y="1452570"/>
                  </a:lnTo>
                  <a:lnTo>
                    <a:pt x="3016638" y="1451096"/>
                  </a:lnTo>
                  <a:lnTo>
                    <a:pt x="3016250" y="1450182"/>
                  </a:lnTo>
                  <a:cubicBezTo>
                    <a:pt x="3016250" y="1441195"/>
                    <a:pt x="3019981" y="1433059"/>
                    <a:pt x="3026014" y="1427170"/>
                  </a:cubicBezTo>
                  <a:lnTo>
                    <a:pt x="3034019" y="1423933"/>
                  </a:lnTo>
                  <a:lnTo>
                    <a:pt x="3033713" y="1423194"/>
                  </a:lnTo>
                  <a:cubicBezTo>
                    <a:pt x="3033713" y="1414207"/>
                    <a:pt x="3037355" y="1406071"/>
                    <a:pt x="3043244" y="1400182"/>
                  </a:cubicBezTo>
                  <a:lnTo>
                    <a:pt x="3047462" y="1398434"/>
                  </a:lnTo>
                  <a:lnTo>
                    <a:pt x="3055944" y="1377957"/>
                  </a:lnTo>
                  <a:lnTo>
                    <a:pt x="3062774" y="1375128"/>
                  </a:lnTo>
                  <a:lnTo>
                    <a:pt x="3062288" y="1373981"/>
                  </a:lnTo>
                  <a:cubicBezTo>
                    <a:pt x="3062288" y="1364994"/>
                    <a:pt x="3066019" y="1356858"/>
                    <a:pt x="3072053" y="1350969"/>
                  </a:cubicBezTo>
                  <a:lnTo>
                    <a:pt x="3081690" y="1347072"/>
                  </a:lnTo>
                  <a:lnTo>
                    <a:pt x="3089282" y="1328744"/>
                  </a:lnTo>
                  <a:lnTo>
                    <a:pt x="3092548" y="1327391"/>
                  </a:lnTo>
                  <a:lnTo>
                    <a:pt x="3092450" y="1327150"/>
                  </a:lnTo>
                  <a:cubicBezTo>
                    <a:pt x="3092450" y="1317505"/>
                    <a:pt x="3096271" y="1308774"/>
                    <a:pt x="3102447" y="1302454"/>
                  </a:cubicBezTo>
                  <a:lnTo>
                    <a:pt x="3109622" y="1299413"/>
                  </a:lnTo>
                  <a:lnTo>
                    <a:pt x="3117857" y="1279532"/>
                  </a:lnTo>
                  <a:lnTo>
                    <a:pt x="3125511" y="1276362"/>
                  </a:lnTo>
                  <a:lnTo>
                    <a:pt x="3133965" y="1255951"/>
                  </a:lnTo>
                  <a:lnTo>
                    <a:pt x="3143535" y="1251987"/>
                  </a:lnTo>
                  <a:lnTo>
                    <a:pt x="3151195" y="1233495"/>
                  </a:lnTo>
                  <a:lnTo>
                    <a:pt x="3159245" y="1230160"/>
                  </a:lnTo>
                  <a:lnTo>
                    <a:pt x="3167070" y="1211270"/>
                  </a:lnTo>
                  <a:lnTo>
                    <a:pt x="3173530" y="1208594"/>
                  </a:lnTo>
                  <a:lnTo>
                    <a:pt x="3183178" y="1184747"/>
                  </a:lnTo>
                  <a:lnTo>
                    <a:pt x="3196529" y="1179085"/>
                  </a:lnTo>
                  <a:lnTo>
                    <a:pt x="3203582" y="1162057"/>
                  </a:lnTo>
                  <a:lnTo>
                    <a:pt x="3210839" y="1159051"/>
                  </a:lnTo>
                  <a:lnTo>
                    <a:pt x="3219457" y="1138245"/>
                  </a:lnTo>
                  <a:lnTo>
                    <a:pt x="3228232" y="1134610"/>
                  </a:lnTo>
                  <a:lnTo>
                    <a:pt x="3235565" y="1116485"/>
                  </a:lnTo>
                  <a:lnTo>
                    <a:pt x="3249081" y="1110753"/>
                  </a:lnTo>
                  <a:lnTo>
                    <a:pt x="3255970" y="1092904"/>
                  </a:lnTo>
                  <a:lnTo>
                    <a:pt x="3265402" y="1088711"/>
                  </a:lnTo>
                  <a:lnTo>
                    <a:pt x="3271845" y="1073157"/>
                  </a:lnTo>
                  <a:lnTo>
                    <a:pt x="3285181" y="1067633"/>
                  </a:lnTo>
                  <a:lnTo>
                    <a:pt x="3292482" y="1049577"/>
                  </a:lnTo>
                  <a:lnTo>
                    <a:pt x="3300457" y="1046194"/>
                  </a:lnTo>
                  <a:lnTo>
                    <a:pt x="3308357" y="1027120"/>
                  </a:lnTo>
                  <a:lnTo>
                    <a:pt x="3320858" y="1021942"/>
                  </a:lnTo>
                  <a:lnTo>
                    <a:pt x="3327407" y="1005360"/>
                  </a:lnTo>
                  <a:lnTo>
                    <a:pt x="3341915" y="999057"/>
                  </a:lnTo>
                  <a:lnTo>
                    <a:pt x="3348045" y="984257"/>
                  </a:lnTo>
                  <a:lnTo>
                    <a:pt x="3356197" y="980880"/>
                  </a:lnTo>
                  <a:lnTo>
                    <a:pt x="3364385" y="962032"/>
                  </a:lnTo>
                  <a:lnTo>
                    <a:pt x="3376778" y="957137"/>
                  </a:lnTo>
                  <a:lnTo>
                    <a:pt x="3383203" y="941626"/>
                  </a:lnTo>
                  <a:lnTo>
                    <a:pt x="3396604" y="936075"/>
                  </a:lnTo>
                  <a:lnTo>
                    <a:pt x="3403607" y="919169"/>
                  </a:lnTo>
                  <a:lnTo>
                    <a:pt x="3417078" y="913589"/>
                  </a:lnTo>
                  <a:lnTo>
                    <a:pt x="3422657" y="900119"/>
                  </a:lnTo>
                  <a:lnTo>
                    <a:pt x="3435428" y="894829"/>
                  </a:lnTo>
                  <a:lnTo>
                    <a:pt x="3441940" y="879482"/>
                  </a:lnTo>
                  <a:lnTo>
                    <a:pt x="3456183" y="873723"/>
                  </a:lnTo>
                  <a:lnTo>
                    <a:pt x="3462810" y="857722"/>
                  </a:lnTo>
                  <a:lnTo>
                    <a:pt x="3478922" y="851048"/>
                  </a:lnTo>
                  <a:lnTo>
                    <a:pt x="3484803" y="836851"/>
                  </a:lnTo>
                  <a:lnTo>
                    <a:pt x="3499792" y="830643"/>
                  </a:lnTo>
                  <a:lnTo>
                    <a:pt x="3505207" y="817569"/>
                  </a:lnTo>
                  <a:lnTo>
                    <a:pt x="3518678" y="811989"/>
                  </a:lnTo>
                  <a:lnTo>
                    <a:pt x="3524257" y="798519"/>
                  </a:lnTo>
                  <a:lnTo>
                    <a:pt x="3537537" y="793018"/>
                  </a:lnTo>
                  <a:lnTo>
                    <a:pt x="3540495" y="786202"/>
                  </a:lnTo>
                  <a:lnTo>
                    <a:pt x="3522629" y="793426"/>
                  </a:lnTo>
                  <a:lnTo>
                    <a:pt x="3517894" y="804856"/>
                  </a:lnTo>
                  <a:lnTo>
                    <a:pt x="3504923" y="810229"/>
                  </a:lnTo>
                  <a:lnTo>
                    <a:pt x="3498844" y="825261"/>
                  </a:lnTo>
                  <a:lnTo>
                    <a:pt x="3485069" y="831107"/>
                  </a:lnTo>
                  <a:lnTo>
                    <a:pt x="3479096" y="844543"/>
                  </a:lnTo>
                  <a:lnTo>
                    <a:pt x="3460975" y="851537"/>
                  </a:lnTo>
                  <a:lnTo>
                    <a:pt x="3455982" y="863593"/>
                  </a:lnTo>
                  <a:lnTo>
                    <a:pt x="3442909" y="869008"/>
                  </a:lnTo>
                  <a:lnTo>
                    <a:pt x="3436700" y="883998"/>
                  </a:lnTo>
                  <a:lnTo>
                    <a:pt x="3422688" y="889802"/>
                  </a:lnTo>
                  <a:lnTo>
                    <a:pt x="3416295" y="905992"/>
                  </a:lnTo>
                  <a:lnTo>
                    <a:pt x="3402921" y="911802"/>
                  </a:lnTo>
                  <a:lnTo>
                    <a:pt x="3397245" y="925506"/>
                  </a:lnTo>
                  <a:lnTo>
                    <a:pt x="3384474" y="930796"/>
                  </a:lnTo>
                  <a:lnTo>
                    <a:pt x="3377962" y="946143"/>
                  </a:lnTo>
                  <a:lnTo>
                    <a:pt x="3362929" y="952221"/>
                  </a:lnTo>
                  <a:lnTo>
                    <a:pt x="3357556" y="965193"/>
                  </a:lnTo>
                  <a:lnTo>
                    <a:pt x="3346127" y="969927"/>
                  </a:lnTo>
                  <a:lnTo>
                    <a:pt x="3338506" y="988773"/>
                  </a:lnTo>
                  <a:lnTo>
                    <a:pt x="3323159" y="995286"/>
                  </a:lnTo>
                  <a:lnTo>
                    <a:pt x="3317870" y="1008056"/>
                  </a:lnTo>
                  <a:lnTo>
                    <a:pt x="3305986" y="1012978"/>
                  </a:lnTo>
                  <a:lnTo>
                    <a:pt x="3298820" y="1030281"/>
                  </a:lnTo>
                  <a:lnTo>
                    <a:pt x="3287003" y="1035176"/>
                  </a:lnTo>
                  <a:lnTo>
                    <a:pt x="3279537" y="1053630"/>
                  </a:lnTo>
                  <a:lnTo>
                    <a:pt x="3268440" y="1058336"/>
                  </a:lnTo>
                  <a:lnTo>
                    <a:pt x="3262307" y="1073144"/>
                  </a:lnTo>
                  <a:lnTo>
                    <a:pt x="3250877" y="1077878"/>
                  </a:lnTo>
                  <a:lnTo>
                    <a:pt x="3243257" y="1096724"/>
                  </a:lnTo>
                  <a:lnTo>
                    <a:pt x="3231362" y="1101772"/>
                  </a:lnTo>
                  <a:lnTo>
                    <a:pt x="3223975" y="1119181"/>
                  </a:lnTo>
                  <a:lnTo>
                    <a:pt x="3214129" y="1123162"/>
                  </a:lnTo>
                  <a:lnTo>
                    <a:pt x="3206745" y="1142296"/>
                  </a:lnTo>
                  <a:lnTo>
                    <a:pt x="3198120" y="1146130"/>
                  </a:lnTo>
                  <a:lnTo>
                    <a:pt x="3190405" y="1164755"/>
                  </a:lnTo>
                  <a:lnTo>
                    <a:pt x="3177620" y="1170051"/>
                  </a:lnTo>
                  <a:lnTo>
                    <a:pt x="3171587" y="1184269"/>
                  </a:lnTo>
                  <a:lnTo>
                    <a:pt x="3162737" y="1187847"/>
                  </a:lnTo>
                  <a:lnTo>
                    <a:pt x="3154356" y="1208081"/>
                  </a:lnTo>
                  <a:lnTo>
                    <a:pt x="3147151" y="1211066"/>
                  </a:lnTo>
                  <a:lnTo>
                    <a:pt x="3138481" y="1233017"/>
                  </a:lnTo>
                  <a:lnTo>
                    <a:pt x="3131364" y="1236109"/>
                  </a:lnTo>
                  <a:lnTo>
                    <a:pt x="3122375" y="1257294"/>
                  </a:lnTo>
                  <a:lnTo>
                    <a:pt x="3112622" y="1261237"/>
                  </a:lnTo>
                  <a:lnTo>
                    <a:pt x="3104680" y="1279519"/>
                  </a:lnTo>
                  <a:lnTo>
                    <a:pt x="3097623" y="1282306"/>
                  </a:lnTo>
                  <a:lnTo>
                    <a:pt x="3088805" y="1303098"/>
                  </a:lnTo>
                  <a:lnTo>
                    <a:pt x="3081424" y="1306085"/>
                  </a:lnTo>
                  <a:lnTo>
                    <a:pt x="3073162" y="1325556"/>
                  </a:lnTo>
                  <a:lnTo>
                    <a:pt x="3064768" y="1328950"/>
                  </a:lnTo>
                  <a:lnTo>
                    <a:pt x="3055931" y="1351846"/>
                  </a:lnTo>
                  <a:lnTo>
                    <a:pt x="3048111" y="1355322"/>
                  </a:lnTo>
                  <a:lnTo>
                    <a:pt x="3040056" y="1374768"/>
                  </a:lnTo>
                  <a:lnTo>
                    <a:pt x="3031956" y="1378123"/>
                  </a:lnTo>
                  <a:lnTo>
                    <a:pt x="3023949" y="1396993"/>
                  </a:lnTo>
                  <a:lnTo>
                    <a:pt x="3018664" y="1399130"/>
                  </a:lnTo>
                  <a:lnTo>
                    <a:pt x="3019426" y="1400969"/>
                  </a:lnTo>
                  <a:cubicBezTo>
                    <a:pt x="3019426" y="1409956"/>
                    <a:pt x="3015783" y="1418092"/>
                    <a:pt x="3009894" y="1423981"/>
                  </a:cubicBezTo>
                  <a:lnTo>
                    <a:pt x="3001843" y="1427316"/>
                  </a:lnTo>
                  <a:lnTo>
                    <a:pt x="2994019" y="1446206"/>
                  </a:lnTo>
                  <a:lnTo>
                    <a:pt x="2989909" y="1447908"/>
                  </a:lnTo>
                  <a:lnTo>
                    <a:pt x="2990851" y="1450182"/>
                  </a:lnTo>
                  <a:cubicBezTo>
                    <a:pt x="2990851" y="1459169"/>
                    <a:pt x="2987208" y="1467305"/>
                    <a:pt x="2981319" y="1473194"/>
                  </a:cubicBezTo>
                  <a:lnTo>
                    <a:pt x="2974852" y="1475872"/>
                  </a:lnTo>
                  <a:lnTo>
                    <a:pt x="2965211" y="1498594"/>
                  </a:lnTo>
                  <a:lnTo>
                    <a:pt x="2960176" y="1500630"/>
                  </a:lnTo>
                  <a:lnTo>
                    <a:pt x="2951156" y="1522406"/>
                  </a:lnTo>
                  <a:lnTo>
                    <a:pt x="2947607" y="1523876"/>
                  </a:lnTo>
                  <a:lnTo>
                    <a:pt x="2947988" y="1524794"/>
                  </a:lnTo>
                  <a:cubicBezTo>
                    <a:pt x="2947988" y="1533781"/>
                    <a:pt x="2944345" y="1541917"/>
                    <a:pt x="2938456" y="1547806"/>
                  </a:cubicBezTo>
                  <a:lnTo>
                    <a:pt x="2931918" y="1550514"/>
                  </a:lnTo>
                  <a:lnTo>
                    <a:pt x="2932114" y="1550988"/>
                  </a:lnTo>
                  <a:cubicBezTo>
                    <a:pt x="2932114" y="1560194"/>
                    <a:pt x="2928382" y="1568528"/>
                    <a:pt x="2922349" y="1574561"/>
                  </a:cubicBezTo>
                  <a:lnTo>
                    <a:pt x="2917429" y="1576599"/>
                  </a:lnTo>
                  <a:lnTo>
                    <a:pt x="2908294" y="1599729"/>
                  </a:lnTo>
                  <a:lnTo>
                    <a:pt x="2904682" y="1601298"/>
                  </a:lnTo>
                  <a:lnTo>
                    <a:pt x="2895594" y="1623773"/>
                  </a:lnTo>
                  <a:lnTo>
                    <a:pt x="2891976" y="1625308"/>
                  </a:lnTo>
                  <a:lnTo>
                    <a:pt x="2892426" y="1626394"/>
                  </a:lnTo>
                  <a:cubicBezTo>
                    <a:pt x="2892426" y="1635381"/>
                    <a:pt x="2888783" y="1643517"/>
                    <a:pt x="2882894" y="1649406"/>
                  </a:cubicBezTo>
                  <a:lnTo>
                    <a:pt x="2881730" y="1649888"/>
                  </a:lnTo>
                  <a:lnTo>
                    <a:pt x="2882901" y="1652588"/>
                  </a:lnTo>
                  <a:cubicBezTo>
                    <a:pt x="2882901" y="1661794"/>
                    <a:pt x="2878992" y="1670128"/>
                    <a:pt x="2872672" y="1676161"/>
                  </a:cubicBezTo>
                  <a:lnTo>
                    <a:pt x="2869605" y="1677374"/>
                  </a:lnTo>
                  <a:lnTo>
                    <a:pt x="2870202" y="1678781"/>
                  </a:lnTo>
                  <a:cubicBezTo>
                    <a:pt x="2870202" y="1687768"/>
                    <a:pt x="2866470" y="1695904"/>
                    <a:pt x="2860437" y="1701793"/>
                  </a:cubicBezTo>
                  <a:lnTo>
                    <a:pt x="2855444" y="1703812"/>
                  </a:lnTo>
                  <a:lnTo>
                    <a:pt x="2855914" y="1704975"/>
                  </a:lnTo>
                  <a:cubicBezTo>
                    <a:pt x="2855914" y="1714181"/>
                    <a:pt x="2852271" y="1722515"/>
                    <a:pt x="2846382" y="1728548"/>
                  </a:cubicBezTo>
                  <a:lnTo>
                    <a:pt x="2842764" y="1730083"/>
                  </a:lnTo>
                  <a:lnTo>
                    <a:pt x="2843214" y="1731169"/>
                  </a:lnTo>
                  <a:cubicBezTo>
                    <a:pt x="2843214" y="1740156"/>
                    <a:pt x="2839571" y="1748292"/>
                    <a:pt x="2833682" y="1754181"/>
                  </a:cubicBezTo>
                  <a:lnTo>
                    <a:pt x="2832101" y="1754836"/>
                  </a:lnTo>
                  <a:lnTo>
                    <a:pt x="2833689" y="1758950"/>
                  </a:lnTo>
                  <a:cubicBezTo>
                    <a:pt x="2833689" y="1768594"/>
                    <a:pt x="2830046" y="1777325"/>
                    <a:pt x="2824157" y="1783646"/>
                  </a:cubicBezTo>
                  <a:lnTo>
                    <a:pt x="2820390" y="1785320"/>
                  </a:lnTo>
                  <a:lnTo>
                    <a:pt x="2820989" y="1786732"/>
                  </a:lnTo>
                  <a:cubicBezTo>
                    <a:pt x="2820989" y="1795719"/>
                    <a:pt x="2817257" y="1803855"/>
                    <a:pt x="2811224" y="1809744"/>
                  </a:cubicBezTo>
                  <a:lnTo>
                    <a:pt x="2808960" y="1810660"/>
                  </a:lnTo>
                  <a:lnTo>
                    <a:pt x="2809876" y="1812926"/>
                  </a:lnTo>
                  <a:cubicBezTo>
                    <a:pt x="2809876" y="1822132"/>
                    <a:pt x="2806233" y="1830466"/>
                    <a:pt x="2800344" y="1836499"/>
                  </a:cubicBezTo>
                  <a:lnTo>
                    <a:pt x="2799390" y="1836904"/>
                  </a:lnTo>
                  <a:lnTo>
                    <a:pt x="2800352" y="1839119"/>
                  </a:lnTo>
                  <a:cubicBezTo>
                    <a:pt x="2800352" y="1848106"/>
                    <a:pt x="2796532" y="1856242"/>
                    <a:pt x="2790355" y="1862131"/>
                  </a:cubicBezTo>
                  <a:lnTo>
                    <a:pt x="2786411" y="1863688"/>
                  </a:lnTo>
                  <a:lnTo>
                    <a:pt x="2787651" y="1866900"/>
                  </a:lnTo>
                  <a:cubicBezTo>
                    <a:pt x="2787651" y="1876544"/>
                    <a:pt x="2784008" y="1885275"/>
                    <a:pt x="2778119" y="1891596"/>
                  </a:cubicBezTo>
                  <a:lnTo>
                    <a:pt x="2777024" y="1892082"/>
                  </a:lnTo>
                  <a:lnTo>
                    <a:pt x="2778127" y="1894682"/>
                  </a:lnTo>
                  <a:cubicBezTo>
                    <a:pt x="2778127" y="1903669"/>
                    <a:pt x="2774395" y="1911805"/>
                    <a:pt x="2768362" y="1917694"/>
                  </a:cubicBezTo>
                  <a:lnTo>
                    <a:pt x="2767438" y="1918068"/>
                  </a:lnTo>
                  <a:lnTo>
                    <a:pt x="2768601" y="1920875"/>
                  </a:lnTo>
                  <a:cubicBezTo>
                    <a:pt x="2768601" y="1930081"/>
                    <a:pt x="2764869" y="1938416"/>
                    <a:pt x="2758836" y="1944449"/>
                  </a:cubicBezTo>
                  <a:lnTo>
                    <a:pt x="2755636" y="1945774"/>
                  </a:lnTo>
                  <a:lnTo>
                    <a:pt x="2757488" y="1950244"/>
                  </a:lnTo>
                  <a:cubicBezTo>
                    <a:pt x="2757488" y="1959231"/>
                    <a:pt x="2753846" y="1967367"/>
                    <a:pt x="2747956" y="1973256"/>
                  </a:cubicBezTo>
                  <a:lnTo>
                    <a:pt x="2746557" y="1973836"/>
                  </a:lnTo>
                  <a:lnTo>
                    <a:pt x="2747963" y="1977231"/>
                  </a:lnTo>
                  <a:cubicBezTo>
                    <a:pt x="2747963" y="1986218"/>
                    <a:pt x="2744320" y="1994354"/>
                    <a:pt x="2738431" y="2000243"/>
                  </a:cubicBezTo>
                  <a:lnTo>
                    <a:pt x="2736470" y="2001055"/>
                  </a:lnTo>
                  <a:lnTo>
                    <a:pt x="2738438" y="2005806"/>
                  </a:lnTo>
                  <a:lnTo>
                    <a:pt x="2729674" y="2026965"/>
                  </a:lnTo>
                  <a:lnTo>
                    <a:pt x="2732088" y="2032794"/>
                  </a:lnTo>
                  <a:cubicBezTo>
                    <a:pt x="2732088" y="2041781"/>
                    <a:pt x="2728445" y="2049917"/>
                    <a:pt x="2722556" y="2055806"/>
                  </a:cubicBezTo>
                  <a:lnTo>
                    <a:pt x="2720555" y="2056635"/>
                  </a:lnTo>
                  <a:lnTo>
                    <a:pt x="2722564" y="2061369"/>
                  </a:lnTo>
                  <a:lnTo>
                    <a:pt x="2713604" y="2082486"/>
                  </a:lnTo>
                  <a:lnTo>
                    <a:pt x="2716213" y="2088356"/>
                  </a:lnTo>
                  <a:cubicBezTo>
                    <a:pt x="2716213" y="2097343"/>
                    <a:pt x="2712304" y="2105479"/>
                    <a:pt x="2705984" y="2111368"/>
                  </a:cubicBezTo>
                  <a:lnTo>
                    <a:pt x="2703236" y="2112429"/>
                  </a:lnTo>
                  <a:lnTo>
                    <a:pt x="2705101" y="2116931"/>
                  </a:lnTo>
                  <a:lnTo>
                    <a:pt x="2695679" y="2139678"/>
                  </a:lnTo>
                  <a:lnTo>
                    <a:pt x="2698751" y="2147094"/>
                  </a:lnTo>
                  <a:cubicBezTo>
                    <a:pt x="2698751" y="2156081"/>
                    <a:pt x="2695108" y="2164217"/>
                    <a:pt x="2689219" y="2170106"/>
                  </a:cubicBezTo>
                  <a:lnTo>
                    <a:pt x="2688381" y="2170453"/>
                  </a:lnTo>
                  <a:lnTo>
                    <a:pt x="2689226" y="2172494"/>
                  </a:lnTo>
                  <a:lnTo>
                    <a:pt x="2679804" y="2195240"/>
                  </a:lnTo>
                  <a:lnTo>
                    <a:pt x="2682876" y="2202656"/>
                  </a:lnTo>
                  <a:lnTo>
                    <a:pt x="2673654" y="2224921"/>
                  </a:lnTo>
                  <a:lnTo>
                    <a:pt x="2676526" y="2232025"/>
                  </a:lnTo>
                  <a:lnTo>
                    <a:pt x="2667347" y="2254725"/>
                  </a:lnTo>
                  <a:lnTo>
                    <a:pt x="2670177" y="2261394"/>
                  </a:lnTo>
                  <a:lnTo>
                    <a:pt x="2660808" y="2283474"/>
                  </a:lnTo>
                  <a:lnTo>
                    <a:pt x="2663827" y="2290763"/>
                  </a:lnTo>
                  <a:lnTo>
                    <a:pt x="2654147" y="2314133"/>
                  </a:lnTo>
                  <a:lnTo>
                    <a:pt x="2655889" y="2318545"/>
                  </a:lnTo>
                  <a:lnTo>
                    <a:pt x="2647013" y="2341020"/>
                  </a:lnTo>
                  <a:lnTo>
                    <a:pt x="2649539" y="2347119"/>
                  </a:lnTo>
                  <a:lnTo>
                    <a:pt x="2642033" y="2365239"/>
                  </a:lnTo>
                  <a:lnTo>
                    <a:pt x="2646364" y="2375694"/>
                  </a:lnTo>
                  <a:lnTo>
                    <a:pt x="2636942" y="2398441"/>
                  </a:lnTo>
                  <a:lnTo>
                    <a:pt x="2640014" y="2405857"/>
                  </a:lnTo>
                  <a:lnTo>
                    <a:pt x="2632508" y="2423978"/>
                  </a:lnTo>
                  <a:lnTo>
                    <a:pt x="2636838" y="2434431"/>
                  </a:lnTo>
                  <a:cubicBezTo>
                    <a:pt x="2636838" y="2443418"/>
                    <a:pt x="2633195" y="2451554"/>
                    <a:pt x="2627306" y="2457443"/>
                  </a:cubicBezTo>
                  <a:lnTo>
                    <a:pt x="2627075" y="2457539"/>
                  </a:lnTo>
                  <a:lnTo>
                    <a:pt x="2630488" y="2466182"/>
                  </a:lnTo>
                  <a:lnTo>
                    <a:pt x="2623150" y="2484763"/>
                  </a:lnTo>
                  <a:lnTo>
                    <a:pt x="2627313" y="2495550"/>
                  </a:lnTo>
                  <a:lnTo>
                    <a:pt x="2619597" y="2515542"/>
                  </a:lnTo>
                  <a:lnTo>
                    <a:pt x="2624138" y="2526506"/>
                  </a:lnTo>
                  <a:lnTo>
                    <a:pt x="2616468" y="2545022"/>
                  </a:lnTo>
                  <a:lnTo>
                    <a:pt x="2620964" y="2555875"/>
                  </a:lnTo>
                  <a:lnTo>
                    <a:pt x="2613135" y="2574776"/>
                  </a:lnTo>
                  <a:lnTo>
                    <a:pt x="2617788" y="2585244"/>
                  </a:lnTo>
                  <a:lnTo>
                    <a:pt x="2609616" y="2603627"/>
                  </a:lnTo>
                  <a:lnTo>
                    <a:pt x="2614614" y="2615406"/>
                  </a:lnTo>
                  <a:lnTo>
                    <a:pt x="2606964" y="2633435"/>
                  </a:lnTo>
                  <a:lnTo>
                    <a:pt x="2611439" y="2643981"/>
                  </a:lnTo>
                  <a:lnTo>
                    <a:pt x="2602041" y="2666129"/>
                  </a:lnTo>
                  <a:lnTo>
                    <a:pt x="2606676" y="2677319"/>
                  </a:lnTo>
                  <a:lnTo>
                    <a:pt x="2599060" y="2695705"/>
                  </a:lnTo>
                  <a:lnTo>
                    <a:pt x="2603501" y="2706688"/>
                  </a:lnTo>
                  <a:lnTo>
                    <a:pt x="2597492" y="2721549"/>
                  </a:lnTo>
                  <a:lnTo>
                    <a:pt x="2603501" y="2736056"/>
                  </a:lnTo>
                  <a:lnTo>
                    <a:pt x="2595673" y="2754955"/>
                  </a:lnTo>
                  <a:lnTo>
                    <a:pt x="2600326" y="2767012"/>
                  </a:lnTo>
                  <a:lnTo>
                    <a:pt x="2594141" y="2783036"/>
                  </a:lnTo>
                  <a:lnTo>
                    <a:pt x="2600326" y="2797969"/>
                  </a:lnTo>
                  <a:lnTo>
                    <a:pt x="2594079" y="2813050"/>
                  </a:lnTo>
                  <a:lnTo>
                    <a:pt x="2600326" y="2828131"/>
                  </a:lnTo>
                  <a:lnTo>
                    <a:pt x="2593750" y="2844006"/>
                  </a:lnTo>
                  <a:lnTo>
                    <a:pt x="2600326" y="2859881"/>
                  </a:lnTo>
                  <a:lnTo>
                    <a:pt x="2594079" y="2874963"/>
                  </a:lnTo>
                  <a:lnTo>
                    <a:pt x="2600326" y="2890044"/>
                  </a:lnTo>
                  <a:cubicBezTo>
                    <a:pt x="2600326" y="2908018"/>
                    <a:pt x="2585756" y="2922588"/>
                    <a:pt x="2567782" y="2922588"/>
                  </a:cubicBezTo>
                  <a:cubicBezTo>
                    <a:pt x="2549808" y="2922588"/>
                    <a:pt x="2535238" y="2908018"/>
                    <a:pt x="2535238" y="2890044"/>
                  </a:cubicBezTo>
                  <a:lnTo>
                    <a:pt x="2541485" y="2874963"/>
                  </a:lnTo>
                  <a:lnTo>
                    <a:pt x="2535238" y="2859881"/>
                  </a:lnTo>
                  <a:lnTo>
                    <a:pt x="2541813" y="2844006"/>
                  </a:lnTo>
                  <a:lnTo>
                    <a:pt x="2535238" y="2828131"/>
                  </a:lnTo>
                  <a:lnTo>
                    <a:pt x="2541484" y="2813050"/>
                  </a:lnTo>
                  <a:lnTo>
                    <a:pt x="2535238" y="2797969"/>
                  </a:lnTo>
                  <a:lnTo>
                    <a:pt x="2541423" y="2783036"/>
                  </a:lnTo>
                  <a:lnTo>
                    <a:pt x="2535238" y="2767012"/>
                  </a:lnTo>
                  <a:lnTo>
                    <a:pt x="2542954" y="2747020"/>
                  </a:lnTo>
                  <a:lnTo>
                    <a:pt x="2538413" y="2736056"/>
                  </a:lnTo>
                  <a:lnTo>
                    <a:pt x="2544422" y="2721549"/>
                  </a:lnTo>
                  <a:lnTo>
                    <a:pt x="2538413" y="2706688"/>
                  </a:lnTo>
                  <a:lnTo>
                    <a:pt x="2545990" y="2687948"/>
                  </a:lnTo>
                  <a:lnTo>
                    <a:pt x="2541588" y="2677319"/>
                  </a:lnTo>
                  <a:lnTo>
                    <a:pt x="2550144" y="2656662"/>
                  </a:lnTo>
                  <a:lnTo>
                    <a:pt x="2544763" y="2643981"/>
                  </a:lnTo>
                  <a:lnTo>
                    <a:pt x="2552413" y="2625952"/>
                  </a:lnTo>
                  <a:lnTo>
                    <a:pt x="2547938" y="2615406"/>
                  </a:lnTo>
                  <a:lnTo>
                    <a:pt x="2554486" y="2599974"/>
                  </a:lnTo>
                  <a:lnTo>
                    <a:pt x="2547938" y="2585244"/>
                  </a:lnTo>
                  <a:lnTo>
                    <a:pt x="2557522" y="2563683"/>
                  </a:lnTo>
                  <a:lnTo>
                    <a:pt x="2554288" y="2555875"/>
                  </a:lnTo>
                  <a:lnTo>
                    <a:pt x="2562751" y="2535442"/>
                  </a:lnTo>
                  <a:lnTo>
                    <a:pt x="2559050" y="2526506"/>
                  </a:lnTo>
                  <a:lnTo>
                    <a:pt x="2566878" y="2507606"/>
                  </a:lnTo>
                  <a:lnTo>
                    <a:pt x="2562225" y="2495550"/>
                  </a:lnTo>
                  <a:lnTo>
                    <a:pt x="2569527" y="2476631"/>
                  </a:lnTo>
                  <a:lnTo>
                    <a:pt x="2565400" y="2466182"/>
                  </a:lnTo>
                  <a:lnTo>
                    <a:pt x="2574918" y="2442080"/>
                  </a:lnTo>
                  <a:lnTo>
                    <a:pt x="2571750" y="2434431"/>
                  </a:lnTo>
                  <a:lnTo>
                    <a:pt x="2579256" y="2416310"/>
                  </a:lnTo>
                  <a:lnTo>
                    <a:pt x="2574926" y="2405857"/>
                  </a:lnTo>
                  <a:lnTo>
                    <a:pt x="2584348" y="2383110"/>
                  </a:lnTo>
                  <a:lnTo>
                    <a:pt x="2581276" y="2375694"/>
                  </a:lnTo>
                  <a:lnTo>
                    <a:pt x="2588781" y="2357574"/>
                  </a:lnTo>
                  <a:lnTo>
                    <a:pt x="2584451" y="2347119"/>
                  </a:lnTo>
                  <a:lnTo>
                    <a:pt x="2593478" y="2325324"/>
                  </a:lnTo>
                  <a:lnTo>
                    <a:pt x="2590801" y="2318545"/>
                  </a:lnTo>
                  <a:lnTo>
                    <a:pt x="2599517" y="2296475"/>
                  </a:lnTo>
                  <a:lnTo>
                    <a:pt x="2597151" y="2290763"/>
                  </a:lnTo>
                  <a:lnTo>
                    <a:pt x="2606443" y="2268329"/>
                  </a:lnTo>
                  <a:lnTo>
                    <a:pt x="2603501" y="2261394"/>
                  </a:lnTo>
                  <a:cubicBezTo>
                    <a:pt x="2603501" y="2252407"/>
                    <a:pt x="2607232" y="2244271"/>
                    <a:pt x="2613265" y="2238382"/>
                  </a:cubicBezTo>
                  <a:lnTo>
                    <a:pt x="2613904" y="2238123"/>
                  </a:lnTo>
                  <a:lnTo>
                    <a:pt x="2611438" y="2232025"/>
                  </a:lnTo>
                  <a:lnTo>
                    <a:pt x="2620584" y="2209406"/>
                  </a:lnTo>
                  <a:lnTo>
                    <a:pt x="2617788" y="2202656"/>
                  </a:lnTo>
                  <a:lnTo>
                    <a:pt x="2627209" y="2179909"/>
                  </a:lnTo>
                  <a:lnTo>
                    <a:pt x="2624138" y="2172494"/>
                  </a:lnTo>
                  <a:cubicBezTo>
                    <a:pt x="2624138" y="2163507"/>
                    <a:pt x="2627780" y="2155371"/>
                    <a:pt x="2633670" y="2149482"/>
                  </a:cubicBezTo>
                  <a:lnTo>
                    <a:pt x="2634508" y="2149134"/>
                  </a:lnTo>
                  <a:lnTo>
                    <a:pt x="2633663" y="2147094"/>
                  </a:lnTo>
                  <a:lnTo>
                    <a:pt x="2643085" y="2124347"/>
                  </a:lnTo>
                  <a:lnTo>
                    <a:pt x="2640013" y="2116931"/>
                  </a:lnTo>
                  <a:lnTo>
                    <a:pt x="2649203" y="2094744"/>
                  </a:lnTo>
                  <a:lnTo>
                    <a:pt x="2646363" y="2088356"/>
                  </a:lnTo>
                  <a:cubicBezTo>
                    <a:pt x="2646363" y="2079369"/>
                    <a:pt x="2650272" y="2071233"/>
                    <a:pt x="2656592" y="2065344"/>
                  </a:cubicBezTo>
                  <a:lnTo>
                    <a:pt x="2657436" y="2065018"/>
                  </a:lnTo>
                  <a:lnTo>
                    <a:pt x="2655888" y="2061369"/>
                  </a:lnTo>
                  <a:cubicBezTo>
                    <a:pt x="2655888" y="2052382"/>
                    <a:pt x="2659619" y="2044246"/>
                    <a:pt x="2665652" y="2038357"/>
                  </a:cubicBezTo>
                  <a:lnTo>
                    <a:pt x="2668780" y="2037092"/>
                  </a:lnTo>
                  <a:lnTo>
                    <a:pt x="2667000" y="2032794"/>
                  </a:lnTo>
                  <a:lnTo>
                    <a:pt x="2675764" y="2011634"/>
                  </a:lnTo>
                  <a:lnTo>
                    <a:pt x="2673350" y="2005806"/>
                  </a:lnTo>
                  <a:cubicBezTo>
                    <a:pt x="2673350" y="1996819"/>
                    <a:pt x="2676992" y="1988683"/>
                    <a:pt x="2682882" y="1982794"/>
                  </a:cubicBezTo>
                  <a:lnTo>
                    <a:pt x="2684843" y="1981981"/>
                  </a:lnTo>
                  <a:lnTo>
                    <a:pt x="2682875" y="1977231"/>
                  </a:lnTo>
                  <a:cubicBezTo>
                    <a:pt x="2682875" y="1968244"/>
                    <a:pt x="2686518" y="1960108"/>
                    <a:pt x="2692407" y="1954219"/>
                  </a:cubicBezTo>
                  <a:lnTo>
                    <a:pt x="2693806" y="1953639"/>
                  </a:lnTo>
                  <a:lnTo>
                    <a:pt x="2692400" y="1950244"/>
                  </a:lnTo>
                  <a:cubicBezTo>
                    <a:pt x="2692400" y="1941257"/>
                    <a:pt x="2696042" y="1933121"/>
                    <a:pt x="2701932" y="1927232"/>
                  </a:cubicBezTo>
                  <a:lnTo>
                    <a:pt x="2704173" y="1926303"/>
                  </a:lnTo>
                  <a:lnTo>
                    <a:pt x="2701925" y="1920875"/>
                  </a:lnTo>
                  <a:cubicBezTo>
                    <a:pt x="2701925" y="1911669"/>
                    <a:pt x="2705656" y="1903334"/>
                    <a:pt x="2711689" y="1897301"/>
                  </a:cubicBezTo>
                  <a:lnTo>
                    <a:pt x="2712432" y="1896994"/>
                  </a:lnTo>
                  <a:lnTo>
                    <a:pt x="2711451" y="1894682"/>
                  </a:lnTo>
                  <a:cubicBezTo>
                    <a:pt x="2711451" y="1885695"/>
                    <a:pt x="2715182" y="1877559"/>
                    <a:pt x="2721215" y="1871670"/>
                  </a:cubicBezTo>
                  <a:lnTo>
                    <a:pt x="2723973" y="1870554"/>
                  </a:lnTo>
                  <a:lnTo>
                    <a:pt x="2722563" y="1866900"/>
                  </a:lnTo>
                  <a:cubicBezTo>
                    <a:pt x="2722563" y="1857255"/>
                    <a:pt x="2726205" y="1848524"/>
                    <a:pt x="2732095" y="1842204"/>
                  </a:cubicBezTo>
                  <a:lnTo>
                    <a:pt x="2733212" y="1841707"/>
                  </a:lnTo>
                  <a:lnTo>
                    <a:pt x="2732088" y="1839119"/>
                  </a:lnTo>
                  <a:cubicBezTo>
                    <a:pt x="2732088" y="1830132"/>
                    <a:pt x="2735908" y="1821996"/>
                    <a:pt x="2742085" y="1816107"/>
                  </a:cubicBezTo>
                  <a:lnTo>
                    <a:pt x="2745525" y="1814748"/>
                  </a:lnTo>
                  <a:lnTo>
                    <a:pt x="2744788" y="1812926"/>
                  </a:lnTo>
                  <a:cubicBezTo>
                    <a:pt x="2744788" y="1803720"/>
                    <a:pt x="2748430" y="1795385"/>
                    <a:pt x="2754320" y="1789352"/>
                  </a:cubicBezTo>
                  <a:lnTo>
                    <a:pt x="2755256" y="1788955"/>
                  </a:lnTo>
                  <a:lnTo>
                    <a:pt x="2754313" y="1786732"/>
                  </a:lnTo>
                  <a:cubicBezTo>
                    <a:pt x="2754313" y="1777745"/>
                    <a:pt x="2758044" y="1769609"/>
                    <a:pt x="2764077" y="1763720"/>
                  </a:cubicBezTo>
                  <a:lnTo>
                    <a:pt x="2769583" y="1761493"/>
                  </a:lnTo>
                  <a:lnTo>
                    <a:pt x="2768601" y="1758950"/>
                  </a:lnTo>
                  <a:cubicBezTo>
                    <a:pt x="2768601" y="1749305"/>
                    <a:pt x="2772243" y="1740574"/>
                    <a:pt x="2778133" y="1734254"/>
                  </a:cubicBezTo>
                  <a:lnTo>
                    <a:pt x="2779206" y="1733777"/>
                  </a:lnTo>
                  <a:lnTo>
                    <a:pt x="2778126" y="1731169"/>
                  </a:lnTo>
                  <a:cubicBezTo>
                    <a:pt x="2778126" y="1722182"/>
                    <a:pt x="2781768" y="1714046"/>
                    <a:pt x="2787658" y="1708157"/>
                  </a:cubicBezTo>
                  <a:lnTo>
                    <a:pt x="2791473" y="1706576"/>
                  </a:lnTo>
                  <a:lnTo>
                    <a:pt x="2790826" y="1704975"/>
                  </a:lnTo>
                  <a:cubicBezTo>
                    <a:pt x="2790826" y="1695769"/>
                    <a:pt x="2794468" y="1687434"/>
                    <a:pt x="2800358" y="1681401"/>
                  </a:cubicBezTo>
                  <a:lnTo>
                    <a:pt x="2803985" y="1679862"/>
                  </a:lnTo>
                  <a:lnTo>
                    <a:pt x="2803526" y="1678781"/>
                  </a:lnTo>
                  <a:cubicBezTo>
                    <a:pt x="2803526" y="1669794"/>
                    <a:pt x="2807257" y="1661658"/>
                    <a:pt x="2813290" y="1655769"/>
                  </a:cubicBezTo>
                  <a:lnTo>
                    <a:pt x="2814261" y="1655376"/>
                  </a:lnTo>
                  <a:lnTo>
                    <a:pt x="2813051" y="1652588"/>
                  </a:lnTo>
                  <a:cubicBezTo>
                    <a:pt x="2813051" y="1643382"/>
                    <a:pt x="2816960" y="1635047"/>
                    <a:pt x="2823280" y="1629014"/>
                  </a:cubicBezTo>
                  <a:lnTo>
                    <a:pt x="2827700" y="1627267"/>
                  </a:lnTo>
                  <a:lnTo>
                    <a:pt x="2827338" y="1626394"/>
                  </a:lnTo>
                  <a:cubicBezTo>
                    <a:pt x="2827338" y="1617407"/>
                    <a:pt x="2830980" y="1609271"/>
                    <a:pt x="2836870" y="1603382"/>
                  </a:cubicBezTo>
                  <a:lnTo>
                    <a:pt x="2840685" y="1601801"/>
                  </a:lnTo>
                  <a:lnTo>
                    <a:pt x="2840038" y="1600200"/>
                  </a:lnTo>
                  <a:cubicBezTo>
                    <a:pt x="2840038" y="1590994"/>
                    <a:pt x="2843680" y="1582659"/>
                    <a:pt x="2849570" y="1576626"/>
                  </a:cubicBezTo>
                  <a:lnTo>
                    <a:pt x="2852886" y="1575219"/>
                  </a:lnTo>
                  <a:lnTo>
                    <a:pt x="2862270" y="1551459"/>
                  </a:lnTo>
                  <a:lnTo>
                    <a:pt x="2865895" y="1549884"/>
                  </a:lnTo>
                  <a:lnTo>
                    <a:pt x="2875202" y="1527414"/>
                  </a:lnTo>
                  <a:lnTo>
                    <a:pt x="2883184" y="1524108"/>
                  </a:lnTo>
                  <a:lnTo>
                    <a:pt x="2892432" y="1501782"/>
                  </a:lnTo>
                  <a:lnTo>
                    <a:pt x="2895980" y="1500312"/>
                  </a:lnTo>
                  <a:lnTo>
                    <a:pt x="2895600" y="1499394"/>
                  </a:lnTo>
                  <a:cubicBezTo>
                    <a:pt x="2895600" y="1490407"/>
                    <a:pt x="2899242" y="1482271"/>
                    <a:pt x="2905132" y="1476382"/>
                  </a:cubicBezTo>
                  <a:lnTo>
                    <a:pt x="2908564" y="1474960"/>
                  </a:lnTo>
                  <a:lnTo>
                    <a:pt x="2918064" y="1452570"/>
                  </a:lnTo>
                  <a:lnTo>
                    <a:pt x="2926123" y="1449311"/>
                  </a:lnTo>
                  <a:lnTo>
                    <a:pt x="2935294" y="1427170"/>
                  </a:lnTo>
                  <a:lnTo>
                    <a:pt x="2939404" y="1425467"/>
                  </a:lnTo>
                  <a:lnTo>
                    <a:pt x="2938463" y="1423194"/>
                  </a:lnTo>
                  <a:cubicBezTo>
                    <a:pt x="2938463" y="1414207"/>
                    <a:pt x="2942105" y="1406071"/>
                    <a:pt x="2947995" y="1400182"/>
                  </a:cubicBezTo>
                  <a:lnTo>
                    <a:pt x="2956045" y="1396847"/>
                  </a:lnTo>
                  <a:lnTo>
                    <a:pt x="2963869" y="1377957"/>
                  </a:lnTo>
                  <a:lnTo>
                    <a:pt x="2967999" y="1376246"/>
                  </a:lnTo>
                  <a:lnTo>
                    <a:pt x="2967038" y="1373981"/>
                  </a:lnTo>
                  <a:cubicBezTo>
                    <a:pt x="2967038" y="1364994"/>
                    <a:pt x="2970769" y="1356858"/>
                    <a:pt x="2976802" y="1350969"/>
                  </a:cubicBezTo>
                  <a:lnTo>
                    <a:pt x="2986440" y="1347072"/>
                  </a:lnTo>
                  <a:lnTo>
                    <a:pt x="2994032" y="1328744"/>
                  </a:lnTo>
                  <a:lnTo>
                    <a:pt x="3000850" y="1325919"/>
                  </a:lnTo>
                  <a:lnTo>
                    <a:pt x="3009906" y="1302454"/>
                  </a:lnTo>
                  <a:lnTo>
                    <a:pt x="3017771" y="1298958"/>
                  </a:lnTo>
                  <a:lnTo>
                    <a:pt x="3026014" y="1279532"/>
                  </a:lnTo>
                  <a:lnTo>
                    <a:pt x="3031471" y="1277325"/>
                  </a:lnTo>
                  <a:lnTo>
                    <a:pt x="3040535" y="1255951"/>
                  </a:lnTo>
                  <a:lnTo>
                    <a:pt x="3047959" y="1252948"/>
                  </a:lnTo>
                  <a:lnTo>
                    <a:pt x="3056410" y="1233495"/>
                  </a:lnTo>
                  <a:lnTo>
                    <a:pt x="3067687" y="1229041"/>
                  </a:lnTo>
                  <a:lnTo>
                    <a:pt x="3075228" y="1211270"/>
                  </a:lnTo>
                  <a:lnTo>
                    <a:pt x="3083266" y="1208020"/>
                  </a:lnTo>
                  <a:lnTo>
                    <a:pt x="3092457" y="1184747"/>
                  </a:lnTo>
                  <a:lnTo>
                    <a:pt x="3100355" y="1181316"/>
                  </a:lnTo>
                  <a:lnTo>
                    <a:pt x="3108332" y="1162057"/>
                  </a:lnTo>
                  <a:lnTo>
                    <a:pt x="3115616" y="1159040"/>
                  </a:lnTo>
                  <a:lnTo>
                    <a:pt x="3124440" y="1138245"/>
                  </a:lnTo>
                  <a:lnTo>
                    <a:pt x="3134869" y="1134028"/>
                  </a:lnTo>
                  <a:lnTo>
                    <a:pt x="3142135" y="1116485"/>
                  </a:lnTo>
                  <a:lnTo>
                    <a:pt x="3153423" y="1111809"/>
                  </a:lnTo>
                  <a:lnTo>
                    <a:pt x="3160720" y="1092904"/>
                  </a:lnTo>
                  <a:lnTo>
                    <a:pt x="3170245" y="1088670"/>
                  </a:lnTo>
                  <a:lnTo>
                    <a:pt x="3176828" y="1073157"/>
                  </a:lnTo>
                  <a:lnTo>
                    <a:pt x="3189822" y="1067902"/>
                  </a:lnTo>
                  <a:lnTo>
                    <a:pt x="3197232" y="1049577"/>
                  </a:lnTo>
                  <a:lnTo>
                    <a:pt x="3209059" y="1044559"/>
                  </a:lnTo>
                  <a:lnTo>
                    <a:pt x="3216282" y="1027120"/>
                  </a:lnTo>
                  <a:lnTo>
                    <a:pt x="3225057" y="1023485"/>
                  </a:lnTo>
                  <a:lnTo>
                    <a:pt x="3232390" y="1005360"/>
                  </a:lnTo>
                  <a:lnTo>
                    <a:pt x="3246540" y="999359"/>
                  </a:lnTo>
                  <a:lnTo>
                    <a:pt x="3252795" y="984257"/>
                  </a:lnTo>
                  <a:lnTo>
                    <a:pt x="3264678" y="979335"/>
                  </a:lnTo>
                  <a:lnTo>
                    <a:pt x="3271845" y="962032"/>
                  </a:lnTo>
                  <a:lnTo>
                    <a:pt x="3286723" y="955869"/>
                  </a:lnTo>
                  <a:lnTo>
                    <a:pt x="3292482" y="941626"/>
                  </a:lnTo>
                  <a:lnTo>
                    <a:pt x="3304309" y="936608"/>
                  </a:lnTo>
                  <a:lnTo>
                    <a:pt x="3311532" y="919169"/>
                  </a:lnTo>
                  <a:lnTo>
                    <a:pt x="3325120" y="913541"/>
                  </a:lnTo>
                  <a:lnTo>
                    <a:pt x="3330815" y="900119"/>
                  </a:lnTo>
                  <a:lnTo>
                    <a:pt x="3345058" y="894360"/>
                  </a:lnTo>
                  <a:lnTo>
                    <a:pt x="3351220" y="879482"/>
                  </a:lnTo>
                  <a:lnTo>
                    <a:pt x="3363721" y="874304"/>
                  </a:lnTo>
                  <a:lnTo>
                    <a:pt x="3370270" y="857722"/>
                  </a:lnTo>
                  <a:lnTo>
                    <a:pt x="3383242" y="852086"/>
                  </a:lnTo>
                  <a:lnTo>
                    <a:pt x="3389553" y="836851"/>
                  </a:lnTo>
                  <a:lnTo>
                    <a:pt x="3404542" y="830643"/>
                  </a:lnTo>
                  <a:lnTo>
                    <a:pt x="3409957" y="817569"/>
                  </a:lnTo>
                  <a:lnTo>
                    <a:pt x="3423782" y="811842"/>
                  </a:lnTo>
                  <a:lnTo>
                    <a:pt x="3426824" y="804998"/>
                  </a:lnTo>
                  <a:lnTo>
                    <a:pt x="3408849" y="812266"/>
                  </a:lnTo>
                  <a:lnTo>
                    <a:pt x="3403595" y="825261"/>
                  </a:lnTo>
                  <a:lnTo>
                    <a:pt x="3390056" y="831006"/>
                  </a:lnTo>
                  <a:lnTo>
                    <a:pt x="3384312" y="844543"/>
                  </a:lnTo>
                  <a:lnTo>
                    <a:pt x="3369035" y="850720"/>
                  </a:lnTo>
                  <a:lnTo>
                    <a:pt x="3363442" y="863593"/>
                  </a:lnTo>
                  <a:lnTo>
                    <a:pt x="3347365" y="869943"/>
                  </a:lnTo>
                  <a:lnTo>
                    <a:pt x="3341681" y="883998"/>
                  </a:lnTo>
                  <a:lnTo>
                    <a:pt x="3327325" y="890090"/>
                  </a:lnTo>
                  <a:lnTo>
                    <a:pt x="3321045" y="905992"/>
                  </a:lnTo>
                  <a:lnTo>
                    <a:pt x="3307671" y="911802"/>
                  </a:lnTo>
                  <a:lnTo>
                    <a:pt x="3301994" y="925506"/>
                  </a:lnTo>
                  <a:lnTo>
                    <a:pt x="3289224" y="930796"/>
                  </a:lnTo>
                  <a:lnTo>
                    <a:pt x="3282712" y="946143"/>
                  </a:lnTo>
                  <a:lnTo>
                    <a:pt x="3267679" y="952221"/>
                  </a:lnTo>
                  <a:lnTo>
                    <a:pt x="3262307" y="965193"/>
                  </a:lnTo>
                  <a:lnTo>
                    <a:pt x="3250877" y="969927"/>
                  </a:lnTo>
                  <a:lnTo>
                    <a:pt x="3243256" y="988773"/>
                  </a:lnTo>
                  <a:lnTo>
                    <a:pt x="3229720" y="994517"/>
                  </a:lnTo>
                  <a:lnTo>
                    <a:pt x="3223975" y="1008056"/>
                  </a:lnTo>
                  <a:lnTo>
                    <a:pt x="3210522" y="1013496"/>
                  </a:lnTo>
                  <a:lnTo>
                    <a:pt x="3203569" y="1030281"/>
                  </a:lnTo>
                  <a:lnTo>
                    <a:pt x="3195614" y="1033576"/>
                  </a:lnTo>
                  <a:lnTo>
                    <a:pt x="3187694" y="1053630"/>
                  </a:lnTo>
                  <a:lnTo>
                    <a:pt x="3172384" y="1060281"/>
                  </a:lnTo>
                  <a:lnTo>
                    <a:pt x="3167056" y="1073144"/>
                  </a:lnTo>
                  <a:lnTo>
                    <a:pt x="3155627" y="1077878"/>
                  </a:lnTo>
                  <a:lnTo>
                    <a:pt x="3148007" y="1096724"/>
                  </a:lnTo>
                  <a:lnTo>
                    <a:pt x="3140032" y="1100108"/>
                  </a:lnTo>
                  <a:lnTo>
                    <a:pt x="3132132" y="1119181"/>
                  </a:lnTo>
                  <a:lnTo>
                    <a:pt x="3118187" y="1124957"/>
                  </a:lnTo>
                  <a:lnTo>
                    <a:pt x="3111495" y="1142296"/>
                  </a:lnTo>
                  <a:lnTo>
                    <a:pt x="3102998" y="1146073"/>
                  </a:lnTo>
                  <a:lnTo>
                    <a:pt x="3095620" y="1164755"/>
                  </a:lnTo>
                  <a:lnTo>
                    <a:pt x="3085830" y="1169008"/>
                  </a:lnTo>
                  <a:lnTo>
                    <a:pt x="3079046" y="1184269"/>
                  </a:lnTo>
                  <a:lnTo>
                    <a:pt x="3067052" y="1188898"/>
                  </a:lnTo>
                  <a:lnTo>
                    <a:pt x="3059106" y="1208081"/>
                  </a:lnTo>
                  <a:lnTo>
                    <a:pt x="3051900" y="1211066"/>
                  </a:lnTo>
                  <a:lnTo>
                    <a:pt x="3043231" y="1233017"/>
                  </a:lnTo>
                  <a:lnTo>
                    <a:pt x="3036135" y="1236100"/>
                  </a:lnTo>
                  <a:lnTo>
                    <a:pt x="3027356" y="1257294"/>
                  </a:lnTo>
                  <a:lnTo>
                    <a:pt x="3017390" y="1261422"/>
                  </a:lnTo>
                  <a:lnTo>
                    <a:pt x="3009894" y="1279519"/>
                  </a:lnTo>
                  <a:lnTo>
                    <a:pt x="3002278" y="1282674"/>
                  </a:lnTo>
                  <a:lnTo>
                    <a:pt x="2994019" y="1303098"/>
                  </a:lnTo>
                  <a:lnTo>
                    <a:pt x="2986045" y="1306482"/>
                  </a:lnTo>
                  <a:lnTo>
                    <a:pt x="2978144" y="1325556"/>
                  </a:lnTo>
                  <a:lnTo>
                    <a:pt x="2971312" y="1328386"/>
                  </a:lnTo>
                  <a:lnTo>
                    <a:pt x="2962036" y="1351846"/>
                  </a:lnTo>
                  <a:lnTo>
                    <a:pt x="2952605" y="1355938"/>
                  </a:lnTo>
                  <a:lnTo>
                    <a:pt x="2944806" y="1374768"/>
                  </a:lnTo>
                  <a:lnTo>
                    <a:pt x="2940588" y="1376515"/>
                  </a:lnTo>
                  <a:lnTo>
                    <a:pt x="2932106" y="1396993"/>
                  </a:lnTo>
                  <a:lnTo>
                    <a:pt x="2925277" y="1399821"/>
                  </a:lnTo>
                  <a:lnTo>
                    <a:pt x="2925764" y="1400969"/>
                  </a:lnTo>
                  <a:cubicBezTo>
                    <a:pt x="2925764" y="1409956"/>
                    <a:pt x="2922032" y="1418092"/>
                    <a:pt x="2915999" y="1423981"/>
                  </a:cubicBezTo>
                  <a:lnTo>
                    <a:pt x="2906360" y="1427878"/>
                  </a:lnTo>
                  <a:lnTo>
                    <a:pt x="2898769" y="1446206"/>
                  </a:lnTo>
                  <a:lnTo>
                    <a:pt x="2894659" y="1447909"/>
                  </a:lnTo>
                  <a:lnTo>
                    <a:pt x="2895601" y="1450182"/>
                  </a:lnTo>
                  <a:cubicBezTo>
                    <a:pt x="2895601" y="1459169"/>
                    <a:pt x="2891958" y="1467305"/>
                    <a:pt x="2886069" y="1473194"/>
                  </a:cubicBezTo>
                  <a:lnTo>
                    <a:pt x="2882496" y="1474674"/>
                  </a:lnTo>
                  <a:lnTo>
                    <a:pt x="2882900" y="1475582"/>
                  </a:lnTo>
                  <a:cubicBezTo>
                    <a:pt x="2882900" y="1484569"/>
                    <a:pt x="2878991" y="1492705"/>
                    <a:pt x="2872671" y="1498594"/>
                  </a:cubicBezTo>
                  <a:lnTo>
                    <a:pt x="2864456" y="1501765"/>
                  </a:lnTo>
                  <a:lnTo>
                    <a:pt x="2855906" y="1522406"/>
                  </a:lnTo>
                  <a:lnTo>
                    <a:pt x="2852358" y="1523876"/>
                  </a:lnTo>
                  <a:lnTo>
                    <a:pt x="2852738" y="1524794"/>
                  </a:lnTo>
                  <a:cubicBezTo>
                    <a:pt x="2852738" y="1533781"/>
                    <a:pt x="2849095" y="1541917"/>
                    <a:pt x="2843206" y="1547806"/>
                  </a:cubicBezTo>
                  <a:lnTo>
                    <a:pt x="2839390" y="1549386"/>
                  </a:lnTo>
                  <a:lnTo>
                    <a:pt x="2840038" y="1550988"/>
                  </a:lnTo>
                  <a:cubicBezTo>
                    <a:pt x="2840038" y="1560194"/>
                    <a:pt x="2836395" y="1568528"/>
                    <a:pt x="2830506" y="1574561"/>
                  </a:cubicBezTo>
                  <a:lnTo>
                    <a:pt x="2827187" y="1575970"/>
                  </a:lnTo>
                  <a:lnTo>
                    <a:pt x="2817574" y="1599729"/>
                  </a:lnTo>
                  <a:lnTo>
                    <a:pt x="2812345" y="1601947"/>
                  </a:lnTo>
                  <a:lnTo>
                    <a:pt x="2803519" y="1623773"/>
                  </a:lnTo>
                  <a:lnTo>
                    <a:pt x="2799901" y="1625308"/>
                  </a:lnTo>
                  <a:lnTo>
                    <a:pt x="2800351" y="1626394"/>
                  </a:lnTo>
                  <a:cubicBezTo>
                    <a:pt x="2800351" y="1635381"/>
                    <a:pt x="2796708" y="1643517"/>
                    <a:pt x="2790819" y="1649406"/>
                  </a:cubicBezTo>
                  <a:lnTo>
                    <a:pt x="2787003" y="1650986"/>
                  </a:lnTo>
                  <a:lnTo>
                    <a:pt x="2787651" y="1652588"/>
                  </a:lnTo>
                  <a:cubicBezTo>
                    <a:pt x="2787651" y="1661794"/>
                    <a:pt x="2784008" y="1670128"/>
                    <a:pt x="2778119" y="1676161"/>
                  </a:cubicBezTo>
                  <a:lnTo>
                    <a:pt x="2774493" y="1677700"/>
                  </a:lnTo>
                  <a:lnTo>
                    <a:pt x="2774952" y="1678781"/>
                  </a:lnTo>
                  <a:cubicBezTo>
                    <a:pt x="2774952" y="1687768"/>
                    <a:pt x="2771220" y="1695904"/>
                    <a:pt x="2765187" y="1701793"/>
                  </a:cubicBezTo>
                  <a:lnTo>
                    <a:pt x="2760194" y="1703812"/>
                  </a:lnTo>
                  <a:lnTo>
                    <a:pt x="2760664" y="1704975"/>
                  </a:lnTo>
                  <a:cubicBezTo>
                    <a:pt x="2760664" y="1714181"/>
                    <a:pt x="2757021" y="1722515"/>
                    <a:pt x="2751132" y="1728548"/>
                  </a:cubicBezTo>
                  <a:lnTo>
                    <a:pt x="2750215" y="1728938"/>
                  </a:lnTo>
                  <a:lnTo>
                    <a:pt x="2751139" y="1731169"/>
                  </a:lnTo>
                  <a:cubicBezTo>
                    <a:pt x="2751139" y="1740156"/>
                    <a:pt x="2747496" y="1748292"/>
                    <a:pt x="2741607" y="1754181"/>
                  </a:cubicBezTo>
                  <a:lnTo>
                    <a:pt x="2737289" y="1755970"/>
                  </a:lnTo>
                  <a:lnTo>
                    <a:pt x="2738439" y="1758950"/>
                  </a:lnTo>
                  <a:cubicBezTo>
                    <a:pt x="2738439" y="1768594"/>
                    <a:pt x="2734796" y="1777325"/>
                    <a:pt x="2728907" y="1783646"/>
                  </a:cubicBezTo>
                  <a:lnTo>
                    <a:pt x="2727833" y="1784123"/>
                  </a:lnTo>
                  <a:lnTo>
                    <a:pt x="2728914" y="1786732"/>
                  </a:lnTo>
                  <a:cubicBezTo>
                    <a:pt x="2728914" y="1795719"/>
                    <a:pt x="2725271" y="1803855"/>
                    <a:pt x="2719382" y="1809744"/>
                  </a:cubicBezTo>
                  <a:lnTo>
                    <a:pt x="2715553" y="1811330"/>
                  </a:lnTo>
                  <a:lnTo>
                    <a:pt x="2716214" y="1812926"/>
                  </a:lnTo>
                  <a:cubicBezTo>
                    <a:pt x="2716214" y="1822132"/>
                    <a:pt x="2712482" y="1830466"/>
                    <a:pt x="2706449" y="1836499"/>
                  </a:cubicBezTo>
                  <a:lnTo>
                    <a:pt x="2704372" y="1837360"/>
                  </a:lnTo>
                  <a:lnTo>
                    <a:pt x="2705101" y="1839119"/>
                  </a:lnTo>
                  <a:cubicBezTo>
                    <a:pt x="2705101" y="1848106"/>
                    <a:pt x="2701458" y="1856242"/>
                    <a:pt x="2695569" y="1862131"/>
                  </a:cubicBezTo>
                  <a:lnTo>
                    <a:pt x="2693988" y="1862786"/>
                  </a:lnTo>
                  <a:lnTo>
                    <a:pt x="2695576" y="1866900"/>
                  </a:lnTo>
                  <a:cubicBezTo>
                    <a:pt x="2695576" y="1876544"/>
                    <a:pt x="2691933" y="1885275"/>
                    <a:pt x="2686044" y="1891596"/>
                  </a:cubicBezTo>
                  <a:lnTo>
                    <a:pt x="2684927" y="1892092"/>
                  </a:lnTo>
                  <a:lnTo>
                    <a:pt x="2686052" y="1894682"/>
                  </a:lnTo>
                  <a:cubicBezTo>
                    <a:pt x="2686052" y="1903669"/>
                    <a:pt x="2682232" y="1911805"/>
                    <a:pt x="2676055" y="1917694"/>
                  </a:cubicBezTo>
                  <a:lnTo>
                    <a:pt x="2672599" y="1919059"/>
                  </a:lnTo>
                  <a:lnTo>
                    <a:pt x="2673351" y="1920875"/>
                  </a:lnTo>
                  <a:cubicBezTo>
                    <a:pt x="2673351" y="1930081"/>
                    <a:pt x="2669619" y="1938416"/>
                    <a:pt x="2663586" y="1944449"/>
                  </a:cubicBezTo>
                  <a:lnTo>
                    <a:pt x="2661699" y="1945231"/>
                  </a:lnTo>
                  <a:lnTo>
                    <a:pt x="2663826" y="1950244"/>
                  </a:lnTo>
                  <a:lnTo>
                    <a:pt x="2654112" y="1973139"/>
                  </a:lnTo>
                  <a:lnTo>
                    <a:pt x="2655889" y="1977231"/>
                  </a:lnTo>
                  <a:cubicBezTo>
                    <a:pt x="2655889" y="1986218"/>
                    <a:pt x="2652069" y="1994354"/>
                    <a:pt x="2645892" y="2000243"/>
                  </a:cubicBezTo>
                  <a:lnTo>
                    <a:pt x="2644317" y="2000865"/>
                  </a:lnTo>
                  <a:lnTo>
                    <a:pt x="2646363" y="2005806"/>
                  </a:lnTo>
                  <a:cubicBezTo>
                    <a:pt x="2646363" y="2014793"/>
                    <a:pt x="2642720" y="2022929"/>
                    <a:pt x="2636831" y="2028818"/>
                  </a:cubicBezTo>
                  <a:lnTo>
                    <a:pt x="2635431" y="2029398"/>
                  </a:lnTo>
                  <a:lnTo>
                    <a:pt x="2636838" y="2032794"/>
                  </a:lnTo>
                  <a:cubicBezTo>
                    <a:pt x="2636838" y="2041781"/>
                    <a:pt x="2633195" y="2049917"/>
                    <a:pt x="2627306" y="2055806"/>
                  </a:cubicBezTo>
                  <a:lnTo>
                    <a:pt x="2625345" y="2056618"/>
                  </a:lnTo>
                  <a:lnTo>
                    <a:pt x="2627313" y="2061369"/>
                  </a:lnTo>
                  <a:lnTo>
                    <a:pt x="2618520" y="2082597"/>
                  </a:lnTo>
                  <a:lnTo>
                    <a:pt x="2620964" y="2088356"/>
                  </a:lnTo>
                  <a:cubicBezTo>
                    <a:pt x="2620964" y="2097343"/>
                    <a:pt x="2617232" y="2105479"/>
                    <a:pt x="2611199" y="2111368"/>
                  </a:cubicBezTo>
                  <a:lnTo>
                    <a:pt x="2609389" y="2112100"/>
                  </a:lnTo>
                  <a:lnTo>
                    <a:pt x="2611439" y="2116931"/>
                  </a:lnTo>
                  <a:cubicBezTo>
                    <a:pt x="2611439" y="2125918"/>
                    <a:pt x="2607707" y="2134054"/>
                    <a:pt x="2601674" y="2139943"/>
                  </a:cubicBezTo>
                  <a:lnTo>
                    <a:pt x="2600702" y="2140336"/>
                  </a:lnTo>
                  <a:lnTo>
                    <a:pt x="2603501" y="2147094"/>
                  </a:lnTo>
                  <a:lnTo>
                    <a:pt x="2595065" y="2167459"/>
                  </a:lnTo>
                  <a:lnTo>
                    <a:pt x="2597151" y="2172494"/>
                  </a:lnTo>
                  <a:cubicBezTo>
                    <a:pt x="2597151" y="2181481"/>
                    <a:pt x="2593508" y="2189617"/>
                    <a:pt x="2587619" y="2195506"/>
                  </a:cubicBezTo>
                  <a:lnTo>
                    <a:pt x="2585097" y="2196551"/>
                  </a:lnTo>
                  <a:lnTo>
                    <a:pt x="2587626" y="2202656"/>
                  </a:lnTo>
                  <a:lnTo>
                    <a:pt x="2578404" y="2224921"/>
                  </a:lnTo>
                  <a:lnTo>
                    <a:pt x="2581276" y="2232025"/>
                  </a:lnTo>
                  <a:lnTo>
                    <a:pt x="2572130" y="2254644"/>
                  </a:lnTo>
                  <a:lnTo>
                    <a:pt x="2574926" y="2261394"/>
                  </a:lnTo>
                  <a:lnTo>
                    <a:pt x="2565669" y="2283742"/>
                  </a:lnTo>
                  <a:lnTo>
                    <a:pt x="2568577" y="2290763"/>
                  </a:lnTo>
                  <a:lnTo>
                    <a:pt x="2561187" y="2308603"/>
                  </a:lnTo>
                  <a:lnTo>
                    <a:pt x="2565401" y="2318545"/>
                  </a:lnTo>
                  <a:lnTo>
                    <a:pt x="2556169" y="2340326"/>
                  </a:lnTo>
                  <a:lnTo>
                    <a:pt x="2559052" y="2347119"/>
                  </a:lnTo>
                  <a:cubicBezTo>
                    <a:pt x="2559052" y="2356106"/>
                    <a:pt x="2555320" y="2364242"/>
                    <a:pt x="2549287" y="2370131"/>
                  </a:cubicBezTo>
                  <a:lnTo>
                    <a:pt x="2548878" y="2370296"/>
                  </a:lnTo>
                  <a:lnTo>
                    <a:pt x="2551114" y="2375694"/>
                  </a:lnTo>
                  <a:lnTo>
                    <a:pt x="2541692" y="2398441"/>
                  </a:lnTo>
                  <a:lnTo>
                    <a:pt x="2544764" y="2405857"/>
                  </a:lnTo>
                  <a:lnTo>
                    <a:pt x="2537258" y="2423978"/>
                  </a:lnTo>
                  <a:lnTo>
                    <a:pt x="2541588" y="2434431"/>
                  </a:lnTo>
                  <a:lnTo>
                    <a:pt x="2533425" y="2454138"/>
                  </a:lnTo>
                  <a:lnTo>
                    <a:pt x="2538414" y="2466182"/>
                  </a:lnTo>
                  <a:lnTo>
                    <a:pt x="2529259" y="2488285"/>
                  </a:lnTo>
                  <a:lnTo>
                    <a:pt x="2532063" y="2495550"/>
                  </a:lnTo>
                  <a:lnTo>
                    <a:pt x="2524347" y="2515542"/>
                  </a:lnTo>
                  <a:lnTo>
                    <a:pt x="2528888" y="2526506"/>
                  </a:lnTo>
                  <a:lnTo>
                    <a:pt x="2521272" y="2544892"/>
                  </a:lnTo>
                  <a:lnTo>
                    <a:pt x="2525713" y="2555875"/>
                  </a:lnTo>
                  <a:lnTo>
                    <a:pt x="2518135" y="2574615"/>
                  </a:lnTo>
                  <a:lnTo>
                    <a:pt x="2522538" y="2585244"/>
                  </a:lnTo>
                  <a:lnTo>
                    <a:pt x="2514648" y="2604292"/>
                  </a:lnTo>
                  <a:lnTo>
                    <a:pt x="2519364" y="2615406"/>
                  </a:lnTo>
                  <a:lnTo>
                    <a:pt x="2511714" y="2633435"/>
                  </a:lnTo>
                  <a:lnTo>
                    <a:pt x="2516189" y="2643981"/>
                  </a:lnTo>
                  <a:lnTo>
                    <a:pt x="2507528" y="2664391"/>
                  </a:lnTo>
                  <a:lnTo>
                    <a:pt x="2513014" y="2677319"/>
                  </a:lnTo>
                  <a:lnTo>
                    <a:pt x="2506858" y="2691826"/>
                  </a:lnTo>
                  <a:lnTo>
                    <a:pt x="2513014" y="2706688"/>
                  </a:lnTo>
                  <a:lnTo>
                    <a:pt x="2505290" y="2725335"/>
                  </a:lnTo>
                  <a:lnTo>
                    <a:pt x="2509839" y="2736056"/>
                  </a:lnTo>
                  <a:lnTo>
                    <a:pt x="2503503" y="2750988"/>
                  </a:lnTo>
                  <a:lnTo>
                    <a:pt x="2509839" y="2767012"/>
                  </a:lnTo>
                  <a:lnTo>
                    <a:pt x="2501250" y="2788733"/>
                  </a:lnTo>
                  <a:lnTo>
                    <a:pt x="2505076" y="2797969"/>
                  </a:lnTo>
                  <a:lnTo>
                    <a:pt x="2498829" y="2813050"/>
                  </a:lnTo>
                  <a:lnTo>
                    <a:pt x="2505076" y="2828131"/>
                  </a:lnTo>
                  <a:lnTo>
                    <a:pt x="2498500" y="2844006"/>
                  </a:lnTo>
                  <a:lnTo>
                    <a:pt x="2505076" y="2859881"/>
                  </a:lnTo>
                  <a:lnTo>
                    <a:pt x="2498829" y="2874963"/>
                  </a:lnTo>
                  <a:lnTo>
                    <a:pt x="2505076" y="2890044"/>
                  </a:lnTo>
                  <a:cubicBezTo>
                    <a:pt x="2505076" y="2908018"/>
                    <a:pt x="2490506" y="2922588"/>
                    <a:pt x="2472532" y="2922588"/>
                  </a:cubicBezTo>
                  <a:cubicBezTo>
                    <a:pt x="2454558" y="2922588"/>
                    <a:pt x="2439988" y="2908018"/>
                    <a:pt x="2439988" y="2890044"/>
                  </a:cubicBezTo>
                  <a:lnTo>
                    <a:pt x="2446235" y="2874963"/>
                  </a:lnTo>
                  <a:lnTo>
                    <a:pt x="2439988" y="2859881"/>
                  </a:lnTo>
                  <a:lnTo>
                    <a:pt x="2446563" y="2844006"/>
                  </a:lnTo>
                  <a:lnTo>
                    <a:pt x="2439988" y="2828131"/>
                  </a:lnTo>
                  <a:lnTo>
                    <a:pt x="2446234" y="2813050"/>
                  </a:lnTo>
                  <a:lnTo>
                    <a:pt x="2439988" y="2797969"/>
                  </a:lnTo>
                  <a:lnTo>
                    <a:pt x="2447875" y="2778928"/>
                  </a:lnTo>
                  <a:lnTo>
                    <a:pt x="2443163" y="2767012"/>
                  </a:lnTo>
                  <a:lnTo>
                    <a:pt x="2449499" y="2750988"/>
                  </a:lnTo>
                  <a:lnTo>
                    <a:pt x="2443163" y="2736056"/>
                  </a:lnTo>
                  <a:lnTo>
                    <a:pt x="2450925" y="2717762"/>
                  </a:lnTo>
                  <a:lnTo>
                    <a:pt x="2446338" y="2706688"/>
                  </a:lnTo>
                  <a:lnTo>
                    <a:pt x="2452494" y="2691826"/>
                  </a:lnTo>
                  <a:lnTo>
                    <a:pt x="2446338" y="2677319"/>
                  </a:lnTo>
                  <a:lnTo>
                    <a:pt x="2454998" y="2656908"/>
                  </a:lnTo>
                  <a:lnTo>
                    <a:pt x="2449513" y="2643981"/>
                  </a:lnTo>
                  <a:lnTo>
                    <a:pt x="2457163" y="2625952"/>
                  </a:lnTo>
                  <a:lnTo>
                    <a:pt x="2452688" y="2615406"/>
                  </a:lnTo>
                  <a:lnTo>
                    <a:pt x="2461420" y="2594828"/>
                  </a:lnTo>
                  <a:lnTo>
                    <a:pt x="2457450" y="2585244"/>
                  </a:lnTo>
                  <a:lnTo>
                    <a:pt x="2465066" y="2566857"/>
                  </a:lnTo>
                  <a:lnTo>
                    <a:pt x="2460625" y="2555875"/>
                  </a:lnTo>
                  <a:lnTo>
                    <a:pt x="2468202" y="2537135"/>
                  </a:lnTo>
                  <a:lnTo>
                    <a:pt x="2463800" y="2526506"/>
                  </a:lnTo>
                  <a:lnTo>
                    <a:pt x="2471628" y="2507606"/>
                  </a:lnTo>
                  <a:lnTo>
                    <a:pt x="2466975" y="2495550"/>
                  </a:lnTo>
                  <a:lnTo>
                    <a:pt x="2474374" y="2476380"/>
                  </a:lnTo>
                  <a:lnTo>
                    <a:pt x="2470150" y="2466182"/>
                  </a:lnTo>
                  <a:lnTo>
                    <a:pt x="2479901" y="2442641"/>
                  </a:lnTo>
                  <a:lnTo>
                    <a:pt x="2476500" y="2434431"/>
                  </a:lnTo>
                  <a:lnTo>
                    <a:pt x="2484006" y="2416310"/>
                  </a:lnTo>
                  <a:lnTo>
                    <a:pt x="2479676" y="2405857"/>
                  </a:lnTo>
                  <a:lnTo>
                    <a:pt x="2489098" y="2383110"/>
                  </a:lnTo>
                  <a:lnTo>
                    <a:pt x="2486026" y="2375694"/>
                  </a:lnTo>
                  <a:lnTo>
                    <a:pt x="2495152" y="2353661"/>
                  </a:lnTo>
                  <a:lnTo>
                    <a:pt x="2492376" y="2347119"/>
                  </a:lnTo>
                  <a:lnTo>
                    <a:pt x="2500023" y="2329097"/>
                  </a:lnTo>
                  <a:lnTo>
                    <a:pt x="2495551" y="2318545"/>
                  </a:lnTo>
                  <a:lnTo>
                    <a:pt x="2504582" y="2297236"/>
                  </a:lnTo>
                  <a:lnTo>
                    <a:pt x="2501901" y="2290763"/>
                  </a:lnTo>
                  <a:cubicBezTo>
                    <a:pt x="2501901" y="2281557"/>
                    <a:pt x="2505632" y="2273222"/>
                    <a:pt x="2511665" y="2267189"/>
                  </a:cubicBezTo>
                  <a:lnTo>
                    <a:pt x="2512154" y="2266987"/>
                  </a:lnTo>
                  <a:lnTo>
                    <a:pt x="2509838" y="2261394"/>
                  </a:lnTo>
                  <a:lnTo>
                    <a:pt x="2519060" y="2239129"/>
                  </a:lnTo>
                  <a:lnTo>
                    <a:pt x="2516188" y="2232025"/>
                  </a:lnTo>
                  <a:lnTo>
                    <a:pt x="2525334" y="2209406"/>
                  </a:lnTo>
                  <a:lnTo>
                    <a:pt x="2522538" y="2202656"/>
                  </a:lnTo>
                  <a:cubicBezTo>
                    <a:pt x="2522538" y="2193669"/>
                    <a:pt x="2526180" y="2185533"/>
                    <a:pt x="2532070" y="2179644"/>
                  </a:cubicBezTo>
                  <a:lnTo>
                    <a:pt x="2534592" y="2178599"/>
                  </a:lnTo>
                  <a:lnTo>
                    <a:pt x="2532063" y="2172494"/>
                  </a:lnTo>
                  <a:lnTo>
                    <a:pt x="2540498" y="2152128"/>
                  </a:lnTo>
                  <a:lnTo>
                    <a:pt x="2538413" y="2147094"/>
                  </a:lnTo>
                  <a:lnTo>
                    <a:pt x="2547872" y="2124257"/>
                  </a:lnTo>
                  <a:lnTo>
                    <a:pt x="2544763" y="2116931"/>
                  </a:lnTo>
                  <a:cubicBezTo>
                    <a:pt x="2544763" y="2107944"/>
                    <a:pt x="2548494" y="2099808"/>
                    <a:pt x="2554527" y="2093919"/>
                  </a:cubicBezTo>
                  <a:lnTo>
                    <a:pt x="2556338" y="2093187"/>
                  </a:lnTo>
                  <a:lnTo>
                    <a:pt x="2554288" y="2088356"/>
                  </a:lnTo>
                  <a:lnTo>
                    <a:pt x="2563961" y="2065560"/>
                  </a:lnTo>
                  <a:lnTo>
                    <a:pt x="2562225" y="2061369"/>
                  </a:lnTo>
                  <a:cubicBezTo>
                    <a:pt x="2562225" y="2052382"/>
                    <a:pt x="2565867" y="2044246"/>
                    <a:pt x="2571757" y="2038357"/>
                  </a:cubicBezTo>
                  <a:lnTo>
                    <a:pt x="2573718" y="2037544"/>
                  </a:lnTo>
                  <a:lnTo>
                    <a:pt x="2571750" y="2032794"/>
                  </a:lnTo>
                  <a:cubicBezTo>
                    <a:pt x="2571750" y="2023807"/>
                    <a:pt x="2575392" y="2015671"/>
                    <a:pt x="2581282" y="2009782"/>
                  </a:cubicBezTo>
                  <a:lnTo>
                    <a:pt x="2582681" y="2009202"/>
                  </a:lnTo>
                  <a:lnTo>
                    <a:pt x="2581275" y="2005806"/>
                  </a:lnTo>
                  <a:lnTo>
                    <a:pt x="2590433" y="1983695"/>
                  </a:lnTo>
                  <a:lnTo>
                    <a:pt x="2587625" y="1977231"/>
                  </a:lnTo>
                  <a:cubicBezTo>
                    <a:pt x="2587625" y="1968244"/>
                    <a:pt x="2591445" y="1960108"/>
                    <a:pt x="2597622" y="1954219"/>
                  </a:cubicBezTo>
                  <a:lnTo>
                    <a:pt x="2598662" y="1953808"/>
                  </a:lnTo>
                  <a:lnTo>
                    <a:pt x="2597150" y="1950244"/>
                  </a:lnTo>
                  <a:cubicBezTo>
                    <a:pt x="2597150" y="1941257"/>
                    <a:pt x="2600881" y="1933121"/>
                    <a:pt x="2606914" y="1927232"/>
                  </a:cubicBezTo>
                  <a:lnTo>
                    <a:pt x="2608965" y="1926403"/>
                  </a:lnTo>
                  <a:lnTo>
                    <a:pt x="2606675" y="1920875"/>
                  </a:lnTo>
                  <a:cubicBezTo>
                    <a:pt x="2606675" y="1911669"/>
                    <a:pt x="2610406" y="1903334"/>
                    <a:pt x="2616439" y="1897301"/>
                  </a:cubicBezTo>
                  <a:lnTo>
                    <a:pt x="2618547" y="1896428"/>
                  </a:lnTo>
                  <a:lnTo>
                    <a:pt x="2617788" y="1894682"/>
                  </a:lnTo>
                  <a:cubicBezTo>
                    <a:pt x="2617788" y="1885695"/>
                    <a:pt x="2621608" y="1877559"/>
                    <a:pt x="2627785" y="1871670"/>
                  </a:cubicBezTo>
                  <a:lnTo>
                    <a:pt x="2631728" y="1870112"/>
                  </a:lnTo>
                  <a:lnTo>
                    <a:pt x="2630488" y="1866900"/>
                  </a:lnTo>
                  <a:cubicBezTo>
                    <a:pt x="2630488" y="1857255"/>
                    <a:pt x="2634130" y="1848524"/>
                    <a:pt x="2640020" y="1842204"/>
                  </a:cubicBezTo>
                  <a:lnTo>
                    <a:pt x="2641093" y="1841727"/>
                  </a:lnTo>
                  <a:lnTo>
                    <a:pt x="2640013" y="1839119"/>
                  </a:lnTo>
                  <a:cubicBezTo>
                    <a:pt x="2640013" y="1830132"/>
                    <a:pt x="2643655" y="1821996"/>
                    <a:pt x="2649545" y="1816107"/>
                  </a:cubicBezTo>
                  <a:lnTo>
                    <a:pt x="2650663" y="1815643"/>
                  </a:lnTo>
                  <a:lnTo>
                    <a:pt x="2649538" y="1812926"/>
                  </a:lnTo>
                  <a:cubicBezTo>
                    <a:pt x="2649538" y="1803720"/>
                    <a:pt x="2653269" y="1795385"/>
                    <a:pt x="2659302" y="1789352"/>
                  </a:cubicBezTo>
                  <a:lnTo>
                    <a:pt x="2664090" y="1787369"/>
                  </a:lnTo>
                  <a:lnTo>
                    <a:pt x="2663826" y="1786732"/>
                  </a:lnTo>
                  <a:cubicBezTo>
                    <a:pt x="2663826" y="1777745"/>
                    <a:pt x="2667468" y="1769609"/>
                    <a:pt x="2673358" y="1763720"/>
                  </a:cubicBezTo>
                  <a:lnTo>
                    <a:pt x="2674939" y="1763064"/>
                  </a:lnTo>
                  <a:lnTo>
                    <a:pt x="2673351" y="1758950"/>
                  </a:lnTo>
                  <a:cubicBezTo>
                    <a:pt x="2673351" y="1749305"/>
                    <a:pt x="2676993" y="1740574"/>
                    <a:pt x="2682883" y="1734254"/>
                  </a:cubicBezTo>
                  <a:lnTo>
                    <a:pt x="2686637" y="1732585"/>
                  </a:lnTo>
                  <a:lnTo>
                    <a:pt x="2686051" y="1731169"/>
                  </a:lnTo>
                  <a:cubicBezTo>
                    <a:pt x="2686051" y="1722182"/>
                    <a:pt x="2689693" y="1714046"/>
                    <a:pt x="2695583" y="1708157"/>
                  </a:cubicBezTo>
                  <a:lnTo>
                    <a:pt x="2696679" y="1707702"/>
                  </a:lnTo>
                  <a:lnTo>
                    <a:pt x="2695576" y="1704975"/>
                  </a:lnTo>
                  <a:cubicBezTo>
                    <a:pt x="2695576" y="1695769"/>
                    <a:pt x="2699218" y="1687434"/>
                    <a:pt x="2705108" y="1681401"/>
                  </a:cubicBezTo>
                  <a:lnTo>
                    <a:pt x="2708735" y="1679862"/>
                  </a:lnTo>
                  <a:lnTo>
                    <a:pt x="2708276" y="1678781"/>
                  </a:lnTo>
                  <a:cubicBezTo>
                    <a:pt x="2708276" y="1669794"/>
                    <a:pt x="2712007" y="1661658"/>
                    <a:pt x="2718040" y="1655769"/>
                  </a:cubicBezTo>
                  <a:lnTo>
                    <a:pt x="2723033" y="1653750"/>
                  </a:lnTo>
                  <a:lnTo>
                    <a:pt x="2722563" y="1652588"/>
                  </a:lnTo>
                  <a:cubicBezTo>
                    <a:pt x="2722563" y="1643382"/>
                    <a:pt x="2726205" y="1635047"/>
                    <a:pt x="2732095" y="1629014"/>
                  </a:cubicBezTo>
                  <a:lnTo>
                    <a:pt x="2735712" y="1627479"/>
                  </a:lnTo>
                  <a:lnTo>
                    <a:pt x="2735263" y="1626394"/>
                  </a:lnTo>
                  <a:cubicBezTo>
                    <a:pt x="2735263" y="1617407"/>
                    <a:pt x="2738905" y="1609271"/>
                    <a:pt x="2744795" y="1603382"/>
                  </a:cubicBezTo>
                  <a:lnTo>
                    <a:pt x="2748610" y="1601801"/>
                  </a:lnTo>
                  <a:lnTo>
                    <a:pt x="2747963" y="1600200"/>
                  </a:lnTo>
                  <a:cubicBezTo>
                    <a:pt x="2747963" y="1590994"/>
                    <a:pt x="2751605" y="1582659"/>
                    <a:pt x="2757495" y="1576626"/>
                  </a:cubicBezTo>
                  <a:lnTo>
                    <a:pt x="2760815" y="1575217"/>
                  </a:lnTo>
                  <a:lnTo>
                    <a:pt x="2770427" y="1551459"/>
                  </a:lnTo>
                  <a:lnTo>
                    <a:pt x="2775656" y="1549241"/>
                  </a:lnTo>
                  <a:lnTo>
                    <a:pt x="2784482" y="1527414"/>
                  </a:lnTo>
                  <a:lnTo>
                    <a:pt x="2788099" y="1525879"/>
                  </a:lnTo>
                  <a:lnTo>
                    <a:pt x="2787650" y="1524794"/>
                  </a:lnTo>
                  <a:cubicBezTo>
                    <a:pt x="2787650" y="1515807"/>
                    <a:pt x="2791292" y="1507671"/>
                    <a:pt x="2797182" y="1501782"/>
                  </a:cubicBezTo>
                  <a:lnTo>
                    <a:pt x="2800730" y="1500312"/>
                  </a:lnTo>
                  <a:lnTo>
                    <a:pt x="2800350" y="1499394"/>
                  </a:lnTo>
                  <a:cubicBezTo>
                    <a:pt x="2800350" y="1490407"/>
                    <a:pt x="2803992" y="1482271"/>
                    <a:pt x="2809882" y="1476382"/>
                  </a:cubicBezTo>
                  <a:lnTo>
                    <a:pt x="2813329" y="1474954"/>
                  </a:lnTo>
                  <a:lnTo>
                    <a:pt x="2823279" y="1452570"/>
                  </a:lnTo>
                  <a:lnTo>
                    <a:pt x="2830712" y="1449701"/>
                  </a:lnTo>
                  <a:lnTo>
                    <a:pt x="2840045" y="1427170"/>
                  </a:lnTo>
                  <a:lnTo>
                    <a:pt x="2844155" y="1425467"/>
                  </a:lnTo>
                  <a:lnTo>
                    <a:pt x="2843213" y="1423194"/>
                  </a:lnTo>
                  <a:cubicBezTo>
                    <a:pt x="2843213" y="1414207"/>
                    <a:pt x="2846855" y="1406071"/>
                    <a:pt x="2852745" y="1400182"/>
                  </a:cubicBezTo>
                  <a:lnTo>
                    <a:pt x="2860846" y="1396826"/>
                  </a:lnTo>
                  <a:lnTo>
                    <a:pt x="2868852" y="1377957"/>
                  </a:lnTo>
                  <a:lnTo>
                    <a:pt x="2876856" y="1374720"/>
                  </a:lnTo>
                  <a:lnTo>
                    <a:pt x="2876550" y="1373981"/>
                  </a:lnTo>
                  <a:cubicBezTo>
                    <a:pt x="2876550" y="1364994"/>
                    <a:pt x="2880192" y="1356858"/>
                    <a:pt x="2886082" y="1350969"/>
                  </a:cubicBezTo>
                  <a:lnTo>
                    <a:pt x="2890300" y="1349221"/>
                  </a:lnTo>
                  <a:lnTo>
                    <a:pt x="2898782" y="1328744"/>
                  </a:lnTo>
                  <a:lnTo>
                    <a:pt x="2905613" y="1325914"/>
                  </a:lnTo>
                  <a:lnTo>
                    <a:pt x="2914889" y="1302454"/>
                  </a:lnTo>
                  <a:lnTo>
                    <a:pt x="2924320" y="1298362"/>
                  </a:lnTo>
                  <a:lnTo>
                    <a:pt x="2932120" y="1279532"/>
                  </a:lnTo>
                  <a:lnTo>
                    <a:pt x="2939736" y="1276377"/>
                  </a:lnTo>
                  <a:lnTo>
                    <a:pt x="2947995" y="1255951"/>
                  </a:lnTo>
                  <a:lnTo>
                    <a:pt x="2955970" y="1252567"/>
                  </a:lnTo>
                  <a:lnTo>
                    <a:pt x="2963870" y="1233495"/>
                  </a:lnTo>
                  <a:lnTo>
                    <a:pt x="2973836" y="1229367"/>
                  </a:lnTo>
                  <a:lnTo>
                    <a:pt x="2981332" y="1211270"/>
                  </a:lnTo>
                  <a:lnTo>
                    <a:pt x="2987788" y="1208595"/>
                  </a:lnTo>
                  <a:lnTo>
                    <a:pt x="2997206" y="1184747"/>
                  </a:lnTo>
                  <a:lnTo>
                    <a:pt x="3005104" y="1181316"/>
                  </a:lnTo>
                  <a:lnTo>
                    <a:pt x="3013082" y="1162057"/>
                  </a:lnTo>
                  <a:lnTo>
                    <a:pt x="3020420" y="1159017"/>
                  </a:lnTo>
                  <a:lnTo>
                    <a:pt x="3029654" y="1138245"/>
                  </a:lnTo>
                  <a:lnTo>
                    <a:pt x="3043041" y="1133078"/>
                  </a:lnTo>
                  <a:lnTo>
                    <a:pt x="3049594" y="1116485"/>
                  </a:lnTo>
                  <a:lnTo>
                    <a:pt x="3057733" y="1112949"/>
                  </a:lnTo>
                  <a:lnTo>
                    <a:pt x="3065470" y="1092904"/>
                  </a:lnTo>
                  <a:lnTo>
                    <a:pt x="3080739" y="1086117"/>
                  </a:lnTo>
                  <a:lnTo>
                    <a:pt x="3086107" y="1073157"/>
                  </a:lnTo>
                  <a:lnTo>
                    <a:pt x="3093724" y="1070002"/>
                  </a:lnTo>
                  <a:lnTo>
                    <a:pt x="3101982" y="1049577"/>
                  </a:lnTo>
                  <a:lnTo>
                    <a:pt x="3113808" y="1044559"/>
                  </a:lnTo>
                  <a:lnTo>
                    <a:pt x="3121032" y="1027120"/>
                  </a:lnTo>
                  <a:lnTo>
                    <a:pt x="3135432" y="1021155"/>
                  </a:lnTo>
                  <a:lnTo>
                    <a:pt x="3141670" y="1005360"/>
                  </a:lnTo>
                  <a:lnTo>
                    <a:pt x="3150369" y="1001581"/>
                  </a:lnTo>
                  <a:lnTo>
                    <a:pt x="3157545" y="984257"/>
                  </a:lnTo>
                  <a:lnTo>
                    <a:pt x="3169498" y="979306"/>
                  </a:lnTo>
                  <a:lnTo>
                    <a:pt x="3176828" y="962032"/>
                  </a:lnTo>
                  <a:lnTo>
                    <a:pt x="3191357" y="956157"/>
                  </a:lnTo>
                  <a:lnTo>
                    <a:pt x="3197232" y="941626"/>
                  </a:lnTo>
                  <a:lnTo>
                    <a:pt x="3209059" y="936608"/>
                  </a:lnTo>
                  <a:lnTo>
                    <a:pt x="3216282" y="919169"/>
                  </a:lnTo>
                  <a:lnTo>
                    <a:pt x="3229870" y="913541"/>
                  </a:lnTo>
                  <a:lnTo>
                    <a:pt x="3235565" y="900119"/>
                  </a:lnTo>
                  <a:lnTo>
                    <a:pt x="3249807" y="894360"/>
                  </a:lnTo>
                  <a:lnTo>
                    <a:pt x="3255970" y="879482"/>
                  </a:lnTo>
                  <a:lnTo>
                    <a:pt x="3268471" y="874304"/>
                  </a:lnTo>
                  <a:lnTo>
                    <a:pt x="3275020" y="857722"/>
                  </a:lnTo>
                  <a:lnTo>
                    <a:pt x="3289818" y="851293"/>
                  </a:lnTo>
                  <a:lnTo>
                    <a:pt x="3295657" y="836851"/>
                  </a:lnTo>
                  <a:lnTo>
                    <a:pt x="3309313" y="831057"/>
                  </a:lnTo>
                  <a:lnTo>
                    <a:pt x="3315172" y="817569"/>
                  </a:lnTo>
                  <a:lnTo>
                    <a:pt x="3331882" y="810970"/>
                  </a:lnTo>
                  <a:lnTo>
                    <a:pt x="3337165" y="798519"/>
                  </a:lnTo>
                  <a:lnTo>
                    <a:pt x="3351695" y="792643"/>
                  </a:lnTo>
                  <a:lnTo>
                    <a:pt x="3357570" y="778114"/>
                  </a:lnTo>
                  <a:lnTo>
                    <a:pt x="3374980" y="770727"/>
                  </a:lnTo>
                  <a:lnTo>
                    <a:pt x="3380028" y="758832"/>
                  </a:lnTo>
                  <a:lnTo>
                    <a:pt x="3395059" y="752754"/>
                  </a:lnTo>
                  <a:lnTo>
                    <a:pt x="3396337" y="749669"/>
                  </a:lnTo>
                  <a:lnTo>
                    <a:pt x="3378061" y="757239"/>
                  </a:lnTo>
                  <a:lnTo>
                    <a:pt x="3373432" y="769233"/>
                  </a:lnTo>
                  <a:lnTo>
                    <a:pt x="3358170" y="776017"/>
                  </a:lnTo>
                  <a:lnTo>
                    <a:pt x="3353917" y="785806"/>
                  </a:lnTo>
                  <a:lnTo>
                    <a:pt x="3337208" y="792405"/>
                  </a:lnTo>
                  <a:lnTo>
                    <a:pt x="3331925" y="804856"/>
                  </a:lnTo>
                  <a:lnTo>
                    <a:pt x="3317180" y="810818"/>
                  </a:lnTo>
                  <a:lnTo>
                    <a:pt x="3311055" y="825261"/>
                  </a:lnTo>
                  <a:lnTo>
                    <a:pt x="3294508" y="831956"/>
                  </a:lnTo>
                  <a:lnTo>
                    <a:pt x="3289294" y="844543"/>
                  </a:lnTo>
                  <a:lnTo>
                    <a:pt x="3273907" y="850917"/>
                  </a:lnTo>
                  <a:lnTo>
                    <a:pt x="3268657" y="863593"/>
                  </a:lnTo>
                  <a:lnTo>
                    <a:pt x="3255685" y="868966"/>
                  </a:lnTo>
                  <a:lnTo>
                    <a:pt x="3249607" y="883998"/>
                  </a:lnTo>
                  <a:lnTo>
                    <a:pt x="3236895" y="889392"/>
                  </a:lnTo>
                  <a:lnTo>
                    <a:pt x="3229859" y="905992"/>
                  </a:lnTo>
                  <a:lnTo>
                    <a:pt x="3211799" y="913303"/>
                  </a:lnTo>
                  <a:lnTo>
                    <a:pt x="3206745" y="925506"/>
                  </a:lnTo>
                  <a:lnTo>
                    <a:pt x="3194067" y="930757"/>
                  </a:lnTo>
                  <a:lnTo>
                    <a:pt x="3187695" y="946143"/>
                  </a:lnTo>
                  <a:lnTo>
                    <a:pt x="3172307" y="952517"/>
                  </a:lnTo>
                  <a:lnTo>
                    <a:pt x="3167056" y="965193"/>
                  </a:lnTo>
                  <a:lnTo>
                    <a:pt x="3155627" y="969927"/>
                  </a:lnTo>
                  <a:lnTo>
                    <a:pt x="3148006" y="988773"/>
                  </a:lnTo>
                  <a:lnTo>
                    <a:pt x="3138146" y="992957"/>
                  </a:lnTo>
                  <a:lnTo>
                    <a:pt x="3131434" y="1008056"/>
                  </a:lnTo>
                  <a:lnTo>
                    <a:pt x="3118658" y="1012987"/>
                  </a:lnTo>
                  <a:lnTo>
                    <a:pt x="3111494" y="1030281"/>
                  </a:lnTo>
                  <a:lnTo>
                    <a:pt x="3099743" y="1035148"/>
                  </a:lnTo>
                  <a:lnTo>
                    <a:pt x="3092445" y="1053630"/>
                  </a:lnTo>
                  <a:lnTo>
                    <a:pt x="3078955" y="1059490"/>
                  </a:lnTo>
                  <a:lnTo>
                    <a:pt x="3073162" y="1073144"/>
                  </a:lnTo>
                  <a:lnTo>
                    <a:pt x="3063961" y="1076864"/>
                  </a:lnTo>
                  <a:lnTo>
                    <a:pt x="3055931" y="1096724"/>
                  </a:lnTo>
                  <a:lnTo>
                    <a:pt x="3044104" y="1101743"/>
                  </a:lnTo>
                  <a:lnTo>
                    <a:pt x="3036881" y="1119181"/>
                  </a:lnTo>
                  <a:lnTo>
                    <a:pt x="3028549" y="1122632"/>
                  </a:lnTo>
                  <a:lnTo>
                    <a:pt x="3020774" y="1142296"/>
                  </a:lnTo>
                  <a:lnTo>
                    <a:pt x="3006853" y="1148336"/>
                  </a:lnTo>
                  <a:lnTo>
                    <a:pt x="3000369" y="1164755"/>
                  </a:lnTo>
                  <a:lnTo>
                    <a:pt x="2990867" y="1168883"/>
                  </a:lnTo>
                  <a:lnTo>
                    <a:pt x="2984494" y="1184269"/>
                  </a:lnTo>
                  <a:lnTo>
                    <a:pt x="2977210" y="1187286"/>
                  </a:lnTo>
                  <a:lnTo>
                    <a:pt x="2968386" y="1208081"/>
                  </a:lnTo>
                  <a:lnTo>
                    <a:pt x="2955823" y="1213161"/>
                  </a:lnTo>
                  <a:lnTo>
                    <a:pt x="2947981" y="1233017"/>
                  </a:lnTo>
                  <a:lnTo>
                    <a:pt x="2940885" y="1236100"/>
                  </a:lnTo>
                  <a:lnTo>
                    <a:pt x="2932106" y="1257294"/>
                  </a:lnTo>
                  <a:lnTo>
                    <a:pt x="2924006" y="1260649"/>
                  </a:lnTo>
                  <a:lnTo>
                    <a:pt x="2915999" y="1279519"/>
                  </a:lnTo>
                  <a:lnTo>
                    <a:pt x="2906799" y="1283239"/>
                  </a:lnTo>
                  <a:lnTo>
                    <a:pt x="2898769" y="1303098"/>
                  </a:lnTo>
                  <a:lnTo>
                    <a:pt x="2890795" y="1306482"/>
                  </a:lnTo>
                  <a:lnTo>
                    <a:pt x="2882894" y="1325556"/>
                  </a:lnTo>
                  <a:lnTo>
                    <a:pt x="2876062" y="1328386"/>
                  </a:lnTo>
                  <a:lnTo>
                    <a:pt x="2866786" y="1351846"/>
                  </a:lnTo>
                  <a:lnTo>
                    <a:pt x="2861226" y="1354258"/>
                  </a:lnTo>
                  <a:lnTo>
                    <a:pt x="2852731" y="1374768"/>
                  </a:lnTo>
                  <a:lnTo>
                    <a:pt x="2844681" y="1378102"/>
                  </a:lnTo>
                  <a:lnTo>
                    <a:pt x="2836856" y="1396993"/>
                  </a:lnTo>
                  <a:lnTo>
                    <a:pt x="2830036" y="1399818"/>
                  </a:lnTo>
                  <a:lnTo>
                    <a:pt x="2830513" y="1400969"/>
                  </a:lnTo>
                  <a:cubicBezTo>
                    <a:pt x="2830513" y="1409956"/>
                    <a:pt x="2826870" y="1418092"/>
                    <a:pt x="2820981" y="1423981"/>
                  </a:cubicBezTo>
                  <a:lnTo>
                    <a:pt x="2816733" y="1425740"/>
                  </a:lnTo>
                  <a:lnTo>
                    <a:pt x="2808049" y="1446206"/>
                  </a:lnTo>
                  <a:lnTo>
                    <a:pt x="2800045" y="1449443"/>
                  </a:lnTo>
                  <a:lnTo>
                    <a:pt x="2800351" y="1450182"/>
                  </a:lnTo>
                  <a:cubicBezTo>
                    <a:pt x="2800351" y="1459169"/>
                    <a:pt x="2796708" y="1467305"/>
                    <a:pt x="2790819" y="1473194"/>
                  </a:cubicBezTo>
                  <a:lnTo>
                    <a:pt x="2787271" y="1474664"/>
                  </a:lnTo>
                  <a:lnTo>
                    <a:pt x="2787651" y="1475582"/>
                  </a:lnTo>
                  <a:cubicBezTo>
                    <a:pt x="2787651" y="1484569"/>
                    <a:pt x="2784008" y="1492705"/>
                    <a:pt x="2778119" y="1498594"/>
                  </a:cubicBezTo>
                  <a:lnTo>
                    <a:pt x="2774670" y="1500022"/>
                  </a:lnTo>
                  <a:lnTo>
                    <a:pt x="2764721" y="1522406"/>
                  </a:lnTo>
                  <a:lnTo>
                    <a:pt x="2757289" y="1525274"/>
                  </a:lnTo>
                  <a:lnTo>
                    <a:pt x="2747956" y="1547806"/>
                  </a:lnTo>
                  <a:lnTo>
                    <a:pt x="2744140" y="1549386"/>
                  </a:lnTo>
                  <a:lnTo>
                    <a:pt x="2744788" y="1550988"/>
                  </a:lnTo>
                  <a:cubicBezTo>
                    <a:pt x="2744788" y="1560194"/>
                    <a:pt x="2741145" y="1568528"/>
                    <a:pt x="2735256" y="1574561"/>
                  </a:cubicBezTo>
                  <a:lnTo>
                    <a:pt x="2731941" y="1575968"/>
                  </a:lnTo>
                  <a:lnTo>
                    <a:pt x="2722557" y="1599729"/>
                  </a:lnTo>
                  <a:lnTo>
                    <a:pt x="2718932" y="1601304"/>
                  </a:lnTo>
                  <a:lnTo>
                    <a:pt x="2709624" y="1623773"/>
                  </a:lnTo>
                  <a:lnTo>
                    <a:pt x="2704837" y="1625756"/>
                  </a:lnTo>
                  <a:lnTo>
                    <a:pt x="2705101" y="1626394"/>
                  </a:lnTo>
                  <a:cubicBezTo>
                    <a:pt x="2705101" y="1635381"/>
                    <a:pt x="2701458" y="1643517"/>
                    <a:pt x="2695569" y="1649406"/>
                  </a:cubicBezTo>
                  <a:lnTo>
                    <a:pt x="2691753" y="1650986"/>
                  </a:lnTo>
                  <a:lnTo>
                    <a:pt x="2692401" y="1652588"/>
                  </a:lnTo>
                  <a:cubicBezTo>
                    <a:pt x="2692401" y="1661794"/>
                    <a:pt x="2688758" y="1670128"/>
                    <a:pt x="2682869" y="1676161"/>
                  </a:cubicBezTo>
                  <a:lnTo>
                    <a:pt x="2679252" y="1677696"/>
                  </a:lnTo>
                  <a:lnTo>
                    <a:pt x="2679701" y="1678781"/>
                  </a:lnTo>
                  <a:cubicBezTo>
                    <a:pt x="2679701" y="1687768"/>
                    <a:pt x="2676058" y="1695904"/>
                    <a:pt x="2670169" y="1701793"/>
                  </a:cubicBezTo>
                  <a:lnTo>
                    <a:pt x="2669051" y="1702256"/>
                  </a:lnTo>
                  <a:lnTo>
                    <a:pt x="2670177" y="1704975"/>
                  </a:lnTo>
                  <a:cubicBezTo>
                    <a:pt x="2670177" y="1714181"/>
                    <a:pt x="2666445" y="1722515"/>
                    <a:pt x="2660412" y="1728548"/>
                  </a:cubicBezTo>
                  <a:lnTo>
                    <a:pt x="2655625" y="1730531"/>
                  </a:lnTo>
                  <a:lnTo>
                    <a:pt x="2655889" y="1731169"/>
                  </a:lnTo>
                  <a:cubicBezTo>
                    <a:pt x="2655889" y="1740156"/>
                    <a:pt x="2652246" y="1748292"/>
                    <a:pt x="2646357" y="1754181"/>
                  </a:cubicBezTo>
                  <a:lnTo>
                    <a:pt x="2642039" y="1755970"/>
                  </a:lnTo>
                  <a:lnTo>
                    <a:pt x="2643189" y="1758950"/>
                  </a:lnTo>
                  <a:cubicBezTo>
                    <a:pt x="2643189" y="1768594"/>
                    <a:pt x="2639546" y="1777325"/>
                    <a:pt x="2633657" y="1783646"/>
                  </a:cubicBezTo>
                  <a:lnTo>
                    <a:pt x="2632583" y="1784123"/>
                  </a:lnTo>
                  <a:lnTo>
                    <a:pt x="2633664" y="1786732"/>
                  </a:lnTo>
                  <a:cubicBezTo>
                    <a:pt x="2633664" y="1795719"/>
                    <a:pt x="2630021" y="1803855"/>
                    <a:pt x="2624132" y="1809744"/>
                  </a:cubicBezTo>
                  <a:lnTo>
                    <a:pt x="2622967" y="1810227"/>
                  </a:lnTo>
                  <a:lnTo>
                    <a:pt x="2624138" y="1812926"/>
                  </a:lnTo>
                  <a:cubicBezTo>
                    <a:pt x="2624138" y="1822132"/>
                    <a:pt x="2620229" y="1830466"/>
                    <a:pt x="2613909" y="1836499"/>
                  </a:cubicBezTo>
                  <a:lnTo>
                    <a:pt x="2610842" y="1837712"/>
                  </a:lnTo>
                  <a:lnTo>
                    <a:pt x="2611439" y="1839119"/>
                  </a:lnTo>
                  <a:cubicBezTo>
                    <a:pt x="2611439" y="1848106"/>
                    <a:pt x="2607707" y="1856242"/>
                    <a:pt x="2601674" y="1862131"/>
                  </a:cubicBezTo>
                  <a:lnTo>
                    <a:pt x="2598916" y="1863246"/>
                  </a:lnTo>
                  <a:lnTo>
                    <a:pt x="2600326" y="1866900"/>
                  </a:lnTo>
                  <a:cubicBezTo>
                    <a:pt x="2600326" y="1876544"/>
                    <a:pt x="2596683" y="1885275"/>
                    <a:pt x="2590794" y="1891596"/>
                  </a:cubicBezTo>
                  <a:lnTo>
                    <a:pt x="2589720" y="1892073"/>
                  </a:lnTo>
                  <a:lnTo>
                    <a:pt x="2590801" y="1894682"/>
                  </a:lnTo>
                  <a:cubicBezTo>
                    <a:pt x="2590801" y="1903669"/>
                    <a:pt x="2587158" y="1911805"/>
                    <a:pt x="2581269" y="1917694"/>
                  </a:cubicBezTo>
                  <a:lnTo>
                    <a:pt x="2580173" y="1918148"/>
                  </a:lnTo>
                  <a:lnTo>
                    <a:pt x="2581276" y="1920875"/>
                  </a:lnTo>
                  <a:cubicBezTo>
                    <a:pt x="2581276" y="1930081"/>
                    <a:pt x="2577633" y="1938416"/>
                    <a:pt x="2571744" y="1944449"/>
                  </a:cubicBezTo>
                  <a:lnTo>
                    <a:pt x="2569666" y="1945331"/>
                  </a:lnTo>
                  <a:lnTo>
                    <a:pt x="2571751" y="1950244"/>
                  </a:lnTo>
                  <a:cubicBezTo>
                    <a:pt x="2571751" y="1959231"/>
                    <a:pt x="2568020" y="1967367"/>
                    <a:pt x="2561987" y="1973256"/>
                  </a:cubicBezTo>
                  <a:lnTo>
                    <a:pt x="2560752" y="1973756"/>
                  </a:lnTo>
                  <a:lnTo>
                    <a:pt x="2562226" y="1977231"/>
                  </a:lnTo>
                  <a:cubicBezTo>
                    <a:pt x="2562226" y="1986218"/>
                    <a:pt x="2558494" y="1994354"/>
                    <a:pt x="2552461" y="2000243"/>
                  </a:cubicBezTo>
                  <a:lnTo>
                    <a:pt x="2549333" y="2001508"/>
                  </a:lnTo>
                  <a:lnTo>
                    <a:pt x="2551113" y="2005806"/>
                  </a:lnTo>
                  <a:cubicBezTo>
                    <a:pt x="2551113" y="2014793"/>
                    <a:pt x="2547470" y="2022929"/>
                    <a:pt x="2541581" y="2028818"/>
                  </a:cubicBezTo>
                  <a:lnTo>
                    <a:pt x="2540181" y="2029398"/>
                  </a:lnTo>
                  <a:lnTo>
                    <a:pt x="2541588" y="2032794"/>
                  </a:lnTo>
                  <a:lnTo>
                    <a:pt x="2532495" y="2054747"/>
                  </a:lnTo>
                  <a:lnTo>
                    <a:pt x="2535238" y="2061369"/>
                  </a:lnTo>
                  <a:cubicBezTo>
                    <a:pt x="2535238" y="2070356"/>
                    <a:pt x="2531595" y="2078492"/>
                    <a:pt x="2525706" y="2084381"/>
                  </a:cubicBezTo>
                  <a:lnTo>
                    <a:pt x="2524307" y="2084960"/>
                  </a:lnTo>
                  <a:lnTo>
                    <a:pt x="2525714" y="2088356"/>
                  </a:lnTo>
                  <a:lnTo>
                    <a:pt x="2516588" y="2110388"/>
                  </a:lnTo>
                  <a:lnTo>
                    <a:pt x="2519364" y="2116931"/>
                  </a:lnTo>
                  <a:cubicBezTo>
                    <a:pt x="2519364" y="2125918"/>
                    <a:pt x="2515632" y="2134054"/>
                    <a:pt x="2509599" y="2139943"/>
                  </a:cubicBezTo>
                  <a:lnTo>
                    <a:pt x="2507214" y="2140908"/>
                  </a:lnTo>
                  <a:lnTo>
                    <a:pt x="2509839" y="2147094"/>
                  </a:lnTo>
                  <a:lnTo>
                    <a:pt x="2500498" y="2169107"/>
                  </a:lnTo>
                  <a:lnTo>
                    <a:pt x="2501901" y="2172494"/>
                  </a:lnTo>
                  <a:lnTo>
                    <a:pt x="2492479" y="2195240"/>
                  </a:lnTo>
                  <a:lnTo>
                    <a:pt x="2495551" y="2202656"/>
                  </a:lnTo>
                  <a:lnTo>
                    <a:pt x="2486329" y="2224921"/>
                  </a:lnTo>
                  <a:lnTo>
                    <a:pt x="2489201" y="2232025"/>
                  </a:lnTo>
                  <a:lnTo>
                    <a:pt x="2480055" y="2254644"/>
                  </a:lnTo>
                  <a:lnTo>
                    <a:pt x="2482851" y="2261394"/>
                  </a:lnTo>
                  <a:lnTo>
                    <a:pt x="2473629" y="2283659"/>
                  </a:lnTo>
                  <a:lnTo>
                    <a:pt x="2476501" y="2290763"/>
                  </a:lnTo>
                  <a:lnTo>
                    <a:pt x="2467738" y="2312435"/>
                  </a:lnTo>
                  <a:lnTo>
                    <a:pt x="2470151" y="2318545"/>
                  </a:lnTo>
                  <a:lnTo>
                    <a:pt x="2461245" y="2341094"/>
                  </a:lnTo>
                  <a:lnTo>
                    <a:pt x="2463802" y="2347119"/>
                  </a:lnTo>
                  <a:lnTo>
                    <a:pt x="2454564" y="2368889"/>
                  </a:lnTo>
                  <a:lnTo>
                    <a:pt x="2457452" y="2375694"/>
                  </a:lnTo>
                  <a:lnTo>
                    <a:pt x="2448720" y="2396274"/>
                  </a:lnTo>
                  <a:lnTo>
                    <a:pt x="2452689" y="2405857"/>
                  </a:lnTo>
                  <a:lnTo>
                    <a:pt x="2443596" y="2427810"/>
                  </a:lnTo>
                  <a:lnTo>
                    <a:pt x="2446338" y="2434431"/>
                  </a:lnTo>
                  <a:lnTo>
                    <a:pt x="2438293" y="2453852"/>
                  </a:lnTo>
                  <a:lnTo>
                    <a:pt x="2443163" y="2466182"/>
                  </a:lnTo>
                  <a:lnTo>
                    <a:pt x="2435725" y="2485016"/>
                  </a:lnTo>
                  <a:lnTo>
                    <a:pt x="2439989" y="2495550"/>
                  </a:lnTo>
                  <a:lnTo>
                    <a:pt x="2430512" y="2518960"/>
                  </a:lnTo>
                  <a:lnTo>
                    <a:pt x="2433638" y="2526506"/>
                  </a:lnTo>
                  <a:lnTo>
                    <a:pt x="2426022" y="2544892"/>
                  </a:lnTo>
                  <a:lnTo>
                    <a:pt x="2430463" y="2555875"/>
                  </a:lnTo>
                  <a:lnTo>
                    <a:pt x="2422885" y="2574615"/>
                  </a:lnTo>
                  <a:lnTo>
                    <a:pt x="2427288" y="2585244"/>
                  </a:lnTo>
                  <a:lnTo>
                    <a:pt x="2419454" y="2604157"/>
                  </a:lnTo>
                  <a:lnTo>
                    <a:pt x="2424113" y="2615406"/>
                  </a:lnTo>
                  <a:lnTo>
                    <a:pt x="2418054" y="2630032"/>
                  </a:lnTo>
                  <a:lnTo>
                    <a:pt x="2424114" y="2643981"/>
                  </a:lnTo>
                  <a:lnTo>
                    <a:pt x="2415419" y="2663995"/>
                  </a:lnTo>
                  <a:lnTo>
                    <a:pt x="2420938" y="2677319"/>
                  </a:lnTo>
                  <a:lnTo>
                    <a:pt x="2413322" y="2695705"/>
                  </a:lnTo>
                  <a:lnTo>
                    <a:pt x="2417763" y="2706688"/>
                  </a:lnTo>
                  <a:lnTo>
                    <a:pt x="2411545" y="2722067"/>
                  </a:lnTo>
                  <a:lnTo>
                    <a:pt x="2417763" y="2736056"/>
                  </a:lnTo>
                  <a:lnTo>
                    <a:pt x="2409605" y="2754408"/>
                  </a:lnTo>
                  <a:lnTo>
                    <a:pt x="2414589" y="2767012"/>
                  </a:lnTo>
                  <a:lnTo>
                    <a:pt x="2408253" y="2783036"/>
                  </a:lnTo>
                  <a:lnTo>
                    <a:pt x="2414589" y="2797969"/>
                  </a:lnTo>
                  <a:lnTo>
                    <a:pt x="2408041" y="2813401"/>
                  </a:lnTo>
                  <a:lnTo>
                    <a:pt x="2414588" y="2828131"/>
                  </a:lnTo>
                  <a:lnTo>
                    <a:pt x="2406071" y="2847290"/>
                  </a:lnTo>
                  <a:lnTo>
                    <a:pt x="2411414" y="2859881"/>
                  </a:lnTo>
                  <a:lnTo>
                    <a:pt x="2405015" y="2874963"/>
                  </a:lnTo>
                  <a:lnTo>
                    <a:pt x="2411414" y="2890044"/>
                  </a:lnTo>
                  <a:cubicBezTo>
                    <a:pt x="2411414" y="2908018"/>
                    <a:pt x="2396488" y="2922588"/>
                    <a:pt x="2378076" y="2922588"/>
                  </a:cubicBezTo>
                  <a:cubicBezTo>
                    <a:pt x="2359664" y="2922588"/>
                    <a:pt x="2344738" y="2908018"/>
                    <a:pt x="2344738" y="2890044"/>
                  </a:cubicBezTo>
                  <a:lnTo>
                    <a:pt x="2351137" y="2874963"/>
                  </a:lnTo>
                  <a:lnTo>
                    <a:pt x="2344738" y="2859881"/>
                  </a:lnTo>
                  <a:lnTo>
                    <a:pt x="2351630" y="2843637"/>
                  </a:lnTo>
                  <a:lnTo>
                    <a:pt x="2344738" y="2828131"/>
                  </a:lnTo>
                  <a:lnTo>
                    <a:pt x="2352910" y="2809746"/>
                  </a:lnTo>
                  <a:lnTo>
                    <a:pt x="2347913" y="2797969"/>
                  </a:lnTo>
                  <a:lnTo>
                    <a:pt x="2354249" y="2783036"/>
                  </a:lnTo>
                  <a:lnTo>
                    <a:pt x="2347913" y="2767012"/>
                  </a:lnTo>
                  <a:lnTo>
                    <a:pt x="2354391" y="2750629"/>
                  </a:lnTo>
                  <a:lnTo>
                    <a:pt x="2347913" y="2736056"/>
                  </a:lnTo>
                  <a:lnTo>
                    <a:pt x="2356625" y="2716457"/>
                  </a:lnTo>
                  <a:lnTo>
                    <a:pt x="2352675" y="2706688"/>
                  </a:lnTo>
                  <a:lnTo>
                    <a:pt x="2360252" y="2687948"/>
                  </a:lnTo>
                  <a:lnTo>
                    <a:pt x="2355850" y="2677319"/>
                  </a:lnTo>
                  <a:lnTo>
                    <a:pt x="2362919" y="2660253"/>
                  </a:lnTo>
                  <a:lnTo>
                    <a:pt x="2355850" y="2643981"/>
                  </a:lnTo>
                  <a:lnTo>
                    <a:pt x="2363534" y="2626292"/>
                  </a:lnTo>
                  <a:lnTo>
                    <a:pt x="2359025" y="2615406"/>
                  </a:lnTo>
                  <a:lnTo>
                    <a:pt x="2366859" y="2596492"/>
                  </a:lnTo>
                  <a:lnTo>
                    <a:pt x="2362200" y="2585244"/>
                  </a:lnTo>
                  <a:lnTo>
                    <a:pt x="2369816" y="2566857"/>
                  </a:lnTo>
                  <a:lnTo>
                    <a:pt x="2365375" y="2555875"/>
                  </a:lnTo>
                  <a:lnTo>
                    <a:pt x="2372952" y="2537134"/>
                  </a:lnTo>
                  <a:lnTo>
                    <a:pt x="2368550" y="2526506"/>
                  </a:lnTo>
                  <a:lnTo>
                    <a:pt x="2376493" y="2507329"/>
                  </a:lnTo>
                  <a:lnTo>
                    <a:pt x="2371725" y="2495550"/>
                  </a:lnTo>
                  <a:lnTo>
                    <a:pt x="2380810" y="2473107"/>
                  </a:lnTo>
                  <a:lnTo>
                    <a:pt x="2378075" y="2466182"/>
                  </a:lnTo>
                  <a:lnTo>
                    <a:pt x="2386044" y="2446004"/>
                  </a:lnTo>
                  <a:lnTo>
                    <a:pt x="2381250" y="2434431"/>
                  </a:lnTo>
                  <a:lnTo>
                    <a:pt x="2390343" y="2412477"/>
                  </a:lnTo>
                  <a:lnTo>
                    <a:pt x="2387601" y="2405857"/>
                  </a:lnTo>
                  <a:lnTo>
                    <a:pt x="2395491" y="2386807"/>
                  </a:lnTo>
                  <a:lnTo>
                    <a:pt x="2390776" y="2375694"/>
                  </a:lnTo>
                  <a:lnTo>
                    <a:pt x="2400013" y="2353924"/>
                  </a:lnTo>
                  <a:lnTo>
                    <a:pt x="2397126" y="2347119"/>
                  </a:lnTo>
                  <a:cubicBezTo>
                    <a:pt x="2397126" y="2338132"/>
                    <a:pt x="2400857" y="2329996"/>
                    <a:pt x="2406890" y="2324107"/>
                  </a:cubicBezTo>
                  <a:lnTo>
                    <a:pt x="2407209" y="2323978"/>
                  </a:lnTo>
                  <a:lnTo>
                    <a:pt x="2405063" y="2318545"/>
                  </a:lnTo>
                  <a:lnTo>
                    <a:pt x="2413751" y="2296546"/>
                  </a:lnTo>
                  <a:lnTo>
                    <a:pt x="2411413" y="2290763"/>
                  </a:lnTo>
                  <a:lnTo>
                    <a:pt x="2420559" y="2268144"/>
                  </a:lnTo>
                  <a:lnTo>
                    <a:pt x="2417763" y="2261394"/>
                  </a:lnTo>
                  <a:lnTo>
                    <a:pt x="2426985" y="2239129"/>
                  </a:lnTo>
                  <a:lnTo>
                    <a:pt x="2424113" y="2232025"/>
                  </a:lnTo>
                  <a:lnTo>
                    <a:pt x="2433259" y="2209406"/>
                  </a:lnTo>
                  <a:lnTo>
                    <a:pt x="2430463" y="2202656"/>
                  </a:lnTo>
                  <a:lnTo>
                    <a:pt x="2439884" y="2179909"/>
                  </a:lnTo>
                  <a:lnTo>
                    <a:pt x="2436813" y="2172494"/>
                  </a:lnTo>
                  <a:lnTo>
                    <a:pt x="2445273" y="2152068"/>
                  </a:lnTo>
                  <a:lnTo>
                    <a:pt x="2443163" y="2147094"/>
                  </a:lnTo>
                  <a:cubicBezTo>
                    <a:pt x="2443163" y="2138107"/>
                    <a:pt x="2446894" y="2129971"/>
                    <a:pt x="2452927" y="2124082"/>
                  </a:cubicBezTo>
                  <a:lnTo>
                    <a:pt x="2455313" y="2123117"/>
                  </a:lnTo>
                  <a:lnTo>
                    <a:pt x="2452688" y="2116931"/>
                  </a:lnTo>
                  <a:cubicBezTo>
                    <a:pt x="2452688" y="2107944"/>
                    <a:pt x="2456419" y="2099808"/>
                    <a:pt x="2462452" y="2093919"/>
                  </a:cubicBezTo>
                  <a:lnTo>
                    <a:pt x="2462861" y="2093753"/>
                  </a:lnTo>
                  <a:lnTo>
                    <a:pt x="2460626" y="2088356"/>
                  </a:lnTo>
                  <a:cubicBezTo>
                    <a:pt x="2460626" y="2079369"/>
                    <a:pt x="2464268" y="2071233"/>
                    <a:pt x="2470158" y="2065344"/>
                  </a:cubicBezTo>
                  <a:lnTo>
                    <a:pt x="2471556" y="2064764"/>
                  </a:lnTo>
                  <a:lnTo>
                    <a:pt x="2470150" y="2061369"/>
                  </a:lnTo>
                  <a:lnTo>
                    <a:pt x="2479243" y="2039416"/>
                  </a:lnTo>
                  <a:lnTo>
                    <a:pt x="2476500" y="2032794"/>
                  </a:lnTo>
                  <a:cubicBezTo>
                    <a:pt x="2476500" y="2023807"/>
                    <a:pt x="2480142" y="2015671"/>
                    <a:pt x="2486032" y="2009782"/>
                  </a:cubicBezTo>
                  <a:lnTo>
                    <a:pt x="2487431" y="2009202"/>
                  </a:lnTo>
                  <a:lnTo>
                    <a:pt x="2486025" y="2005806"/>
                  </a:lnTo>
                  <a:cubicBezTo>
                    <a:pt x="2486025" y="1996819"/>
                    <a:pt x="2489667" y="1988683"/>
                    <a:pt x="2495557" y="1982794"/>
                  </a:cubicBezTo>
                  <a:lnTo>
                    <a:pt x="2497558" y="1981964"/>
                  </a:lnTo>
                  <a:lnTo>
                    <a:pt x="2495550" y="1977231"/>
                  </a:lnTo>
                  <a:cubicBezTo>
                    <a:pt x="2495550" y="1968244"/>
                    <a:pt x="2499282" y="1960108"/>
                    <a:pt x="2505315" y="1954219"/>
                  </a:cubicBezTo>
                  <a:lnTo>
                    <a:pt x="2506550" y="1953720"/>
                  </a:lnTo>
                  <a:lnTo>
                    <a:pt x="2505075" y="1950244"/>
                  </a:lnTo>
                  <a:cubicBezTo>
                    <a:pt x="2505075" y="1941257"/>
                    <a:pt x="2508806" y="1933121"/>
                    <a:pt x="2514839" y="1927232"/>
                  </a:cubicBezTo>
                  <a:lnTo>
                    <a:pt x="2518208" y="1925870"/>
                  </a:lnTo>
                  <a:lnTo>
                    <a:pt x="2516188" y="1920875"/>
                  </a:lnTo>
                  <a:cubicBezTo>
                    <a:pt x="2516188" y="1911669"/>
                    <a:pt x="2519830" y="1903334"/>
                    <a:pt x="2525720" y="1897301"/>
                  </a:cubicBezTo>
                  <a:lnTo>
                    <a:pt x="2526637" y="1896912"/>
                  </a:lnTo>
                  <a:lnTo>
                    <a:pt x="2525713" y="1894682"/>
                  </a:lnTo>
                  <a:cubicBezTo>
                    <a:pt x="2525713" y="1885695"/>
                    <a:pt x="2529355" y="1877559"/>
                    <a:pt x="2535245" y="1871670"/>
                  </a:cubicBezTo>
                  <a:lnTo>
                    <a:pt x="2536826" y="1871014"/>
                  </a:lnTo>
                  <a:lnTo>
                    <a:pt x="2535238" y="1866900"/>
                  </a:lnTo>
                  <a:cubicBezTo>
                    <a:pt x="2535238" y="1857255"/>
                    <a:pt x="2538880" y="1848524"/>
                    <a:pt x="2544770" y="1842204"/>
                  </a:cubicBezTo>
                  <a:lnTo>
                    <a:pt x="2545865" y="1841717"/>
                  </a:lnTo>
                  <a:lnTo>
                    <a:pt x="2544763" y="1839119"/>
                  </a:lnTo>
                  <a:cubicBezTo>
                    <a:pt x="2544763" y="1830132"/>
                    <a:pt x="2548494" y="1821996"/>
                    <a:pt x="2554527" y="1816107"/>
                  </a:cubicBezTo>
                  <a:lnTo>
                    <a:pt x="2555498" y="1815714"/>
                  </a:lnTo>
                  <a:lnTo>
                    <a:pt x="2554288" y="1812926"/>
                  </a:lnTo>
                  <a:cubicBezTo>
                    <a:pt x="2554288" y="1803720"/>
                    <a:pt x="2558197" y="1795385"/>
                    <a:pt x="2564517" y="1789352"/>
                  </a:cubicBezTo>
                  <a:lnTo>
                    <a:pt x="2568937" y="1787604"/>
                  </a:lnTo>
                  <a:lnTo>
                    <a:pt x="2568576" y="1786732"/>
                  </a:lnTo>
                  <a:cubicBezTo>
                    <a:pt x="2568576" y="1777745"/>
                    <a:pt x="2572218" y="1769609"/>
                    <a:pt x="2578108" y="1763720"/>
                  </a:cubicBezTo>
                  <a:lnTo>
                    <a:pt x="2579689" y="1763064"/>
                  </a:lnTo>
                  <a:lnTo>
                    <a:pt x="2578101" y="1758950"/>
                  </a:lnTo>
                  <a:cubicBezTo>
                    <a:pt x="2578101" y="1749305"/>
                    <a:pt x="2581743" y="1740574"/>
                    <a:pt x="2587633" y="1734254"/>
                  </a:cubicBezTo>
                  <a:lnTo>
                    <a:pt x="2591387" y="1732585"/>
                  </a:lnTo>
                  <a:lnTo>
                    <a:pt x="2590801" y="1731169"/>
                  </a:lnTo>
                  <a:cubicBezTo>
                    <a:pt x="2590801" y="1722182"/>
                    <a:pt x="2594443" y="1714046"/>
                    <a:pt x="2600333" y="1708157"/>
                  </a:cubicBezTo>
                  <a:lnTo>
                    <a:pt x="2604162" y="1706570"/>
                  </a:lnTo>
                  <a:lnTo>
                    <a:pt x="2603501" y="1704975"/>
                  </a:lnTo>
                  <a:cubicBezTo>
                    <a:pt x="2603501" y="1695769"/>
                    <a:pt x="2607232" y="1687434"/>
                    <a:pt x="2613265" y="1681401"/>
                  </a:cubicBezTo>
                  <a:lnTo>
                    <a:pt x="2615342" y="1680541"/>
                  </a:lnTo>
                  <a:lnTo>
                    <a:pt x="2614613" y="1678781"/>
                  </a:lnTo>
                  <a:cubicBezTo>
                    <a:pt x="2614613" y="1669794"/>
                    <a:pt x="2618255" y="1661658"/>
                    <a:pt x="2624145" y="1655769"/>
                  </a:cubicBezTo>
                  <a:lnTo>
                    <a:pt x="2627960" y="1654188"/>
                  </a:lnTo>
                  <a:lnTo>
                    <a:pt x="2627313" y="1652588"/>
                  </a:lnTo>
                  <a:cubicBezTo>
                    <a:pt x="2627313" y="1643382"/>
                    <a:pt x="2630955" y="1635047"/>
                    <a:pt x="2636845" y="1629014"/>
                  </a:cubicBezTo>
                  <a:lnTo>
                    <a:pt x="2640462" y="1627479"/>
                  </a:lnTo>
                  <a:lnTo>
                    <a:pt x="2640013" y="1626394"/>
                  </a:lnTo>
                  <a:cubicBezTo>
                    <a:pt x="2640013" y="1617407"/>
                    <a:pt x="2643655" y="1609271"/>
                    <a:pt x="2649545" y="1603382"/>
                  </a:cubicBezTo>
                  <a:lnTo>
                    <a:pt x="2653374" y="1601795"/>
                  </a:lnTo>
                  <a:lnTo>
                    <a:pt x="2652713" y="1600200"/>
                  </a:lnTo>
                  <a:cubicBezTo>
                    <a:pt x="2652713" y="1590994"/>
                    <a:pt x="2656444" y="1582659"/>
                    <a:pt x="2662477" y="1576626"/>
                  </a:cubicBezTo>
                  <a:lnTo>
                    <a:pt x="2667398" y="1574588"/>
                  </a:lnTo>
                  <a:lnTo>
                    <a:pt x="2676533" y="1551459"/>
                  </a:lnTo>
                  <a:lnTo>
                    <a:pt x="2680144" y="1549890"/>
                  </a:lnTo>
                  <a:lnTo>
                    <a:pt x="2689232" y="1527414"/>
                  </a:lnTo>
                  <a:lnTo>
                    <a:pt x="2692849" y="1525879"/>
                  </a:lnTo>
                  <a:lnTo>
                    <a:pt x="2692400" y="1524794"/>
                  </a:lnTo>
                  <a:cubicBezTo>
                    <a:pt x="2692400" y="1515807"/>
                    <a:pt x="2696042" y="1507671"/>
                    <a:pt x="2701932" y="1501782"/>
                  </a:cubicBezTo>
                  <a:lnTo>
                    <a:pt x="2705504" y="1500302"/>
                  </a:lnTo>
                  <a:lnTo>
                    <a:pt x="2705100" y="1499394"/>
                  </a:lnTo>
                  <a:cubicBezTo>
                    <a:pt x="2705100" y="1490407"/>
                    <a:pt x="2709009" y="1482271"/>
                    <a:pt x="2715329" y="1476382"/>
                  </a:cubicBezTo>
                  <a:lnTo>
                    <a:pt x="2723545" y="1473210"/>
                  </a:lnTo>
                  <a:lnTo>
                    <a:pt x="2732095" y="1452570"/>
                  </a:lnTo>
                  <a:lnTo>
                    <a:pt x="2735643" y="1451100"/>
                  </a:lnTo>
                  <a:lnTo>
                    <a:pt x="2735263" y="1450182"/>
                  </a:lnTo>
                  <a:cubicBezTo>
                    <a:pt x="2735263" y="1441195"/>
                    <a:pt x="2738905" y="1433059"/>
                    <a:pt x="2744795" y="1427170"/>
                  </a:cubicBezTo>
                  <a:lnTo>
                    <a:pt x="2751624" y="1424341"/>
                  </a:lnTo>
                  <a:lnTo>
                    <a:pt x="2751138" y="1423194"/>
                  </a:lnTo>
                  <a:cubicBezTo>
                    <a:pt x="2751138" y="1414207"/>
                    <a:pt x="2754869" y="1406071"/>
                    <a:pt x="2760902" y="1400182"/>
                  </a:cubicBezTo>
                  <a:lnTo>
                    <a:pt x="2766726" y="1397827"/>
                  </a:lnTo>
                  <a:lnTo>
                    <a:pt x="2774957" y="1377957"/>
                  </a:lnTo>
                  <a:lnTo>
                    <a:pt x="2781777" y="1375132"/>
                  </a:lnTo>
                  <a:lnTo>
                    <a:pt x="2781300" y="1373981"/>
                  </a:lnTo>
                  <a:cubicBezTo>
                    <a:pt x="2781300" y="1364994"/>
                    <a:pt x="2784942" y="1356858"/>
                    <a:pt x="2790832" y="1350969"/>
                  </a:cubicBezTo>
                  <a:lnTo>
                    <a:pt x="2798882" y="1347634"/>
                  </a:lnTo>
                  <a:lnTo>
                    <a:pt x="2806707" y="1328744"/>
                  </a:lnTo>
                  <a:lnTo>
                    <a:pt x="2809970" y="1327392"/>
                  </a:lnTo>
                  <a:lnTo>
                    <a:pt x="2809875" y="1327150"/>
                  </a:lnTo>
                  <a:cubicBezTo>
                    <a:pt x="2809875" y="1317505"/>
                    <a:pt x="2813606" y="1308774"/>
                    <a:pt x="2819639" y="1302454"/>
                  </a:cubicBezTo>
                  <a:lnTo>
                    <a:pt x="2829070" y="1298362"/>
                  </a:lnTo>
                  <a:lnTo>
                    <a:pt x="2836870" y="1279532"/>
                  </a:lnTo>
                  <a:lnTo>
                    <a:pt x="2844486" y="1276377"/>
                  </a:lnTo>
                  <a:lnTo>
                    <a:pt x="2852745" y="1255951"/>
                  </a:lnTo>
                  <a:lnTo>
                    <a:pt x="2860768" y="1252547"/>
                  </a:lnTo>
                  <a:lnTo>
                    <a:pt x="2868852" y="1233495"/>
                  </a:lnTo>
                  <a:lnTo>
                    <a:pt x="2878490" y="1229598"/>
                  </a:lnTo>
                  <a:lnTo>
                    <a:pt x="2886082" y="1211270"/>
                  </a:lnTo>
                  <a:lnTo>
                    <a:pt x="2892538" y="1208595"/>
                  </a:lnTo>
                  <a:lnTo>
                    <a:pt x="2901957" y="1184747"/>
                  </a:lnTo>
                  <a:lnTo>
                    <a:pt x="2913793" y="1179605"/>
                  </a:lnTo>
                  <a:lnTo>
                    <a:pt x="2921239" y="1162057"/>
                  </a:lnTo>
                  <a:lnTo>
                    <a:pt x="2930089" y="1158478"/>
                  </a:lnTo>
                  <a:lnTo>
                    <a:pt x="2938470" y="1138245"/>
                  </a:lnTo>
                  <a:lnTo>
                    <a:pt x="2947175" y="1134639"/>
                  </a:lnTo>
                  <a:lnTo>
                    <a:pt x="2954345" y="1116485"/>
                  </a:lnTo>
                  <a:lnTo>
                    <a:pt x="2966369" y="1111261"/>
                  </a:lnTo>
                  <a:lnTo>
                    <a:pt x="2973627" y="1092904"/>
                  </a:lnTo>
                  <a:lnTo>
                    <a:pt x="2984660" y="1088117"/>
                  </a:lnTo>
                  <a:lnTo>
                    <a:pt x="2990856" y="1073157"/>
                  </a:lnTo>
                  <a:lnTo>
                    <a:pt x="3002287" y="1068422"/>
                  </a:lnTo>
                  <a:lnTo>
                    <a:pt x="3009906" y="1049577"/>
                  </a:lnTo>
                  <a:lnTo>
                    <a:pt x="3017930" y="1046173"/>
                  </a:lnTo>
                  <a:lnTo>
                    <a:pt x="3026014" y="1027120"/>
                  </a:lnTo>
                  <a:lnTo>
                    <a:pt x="3040070" y="1021436"/>
                  </a:lnTo>
                  <a:lnTo>
                    <a:pt x="3046419" y="1005360"/>
                  </a:lnTo>
                  <a:lnTo>
                    <a:pt x="3058991" y="999899"/>
                  </a:lnTo>
                  <a:lnTo>
                    <a:pt x="3065470" y="984257"/>
                  </a:lnTo>
                  <a:lnTo>
                    <a:pt x="3073674" y="980859"/>
                  </a:lnTo>
                  <a:lnTo>
                    <a:pt x="3082042" y="962032"/>
                  </a:lnTo>
                  <a:lnTo>
                    <a:pt x="3095893" y="956686"/>
                  </a:lnTo>
                  <a:lnTo>
                    <a:pt x="3101982" y="941626"/>
                  </a:lnTo>
                  <a:lnTo>
                    <a:pt x="3113808" y="936608"/>
                  </a:lnTo>
                  <a:lnTo>
                    <a:pt x="3121032" y="919169"/>
                  </a:lnTo>
                  <a:lnTo>
                    <a:pt x="3136419" y="912795"/>
                  </a:lnTo>
                  <a:lnTo>
                    <a:pt x="3141670" y="900119"/>
                  </a:lnTo>
                  <a:lnTo>
                    <a:pt x="3154347" y="894868"/>
                  </a:lnTo>
                  <a:lnTo>
                    <a:pt x="3160720" y="879482"/>
                  </a:lnTo>
                  <a:lnTo>
                    <a:pt x="3173486" y="874194"/>
                  </a:lnTo>
                  <a:lnTo>
                    <a:pt x="3180467" y="857722"/>
                  </a:lnTo>
                  <a:lnTo>
                    <a:pt x="3198016" y="850618"/>
                  </a:lnTo>
                  <a:lnTo>
                    <a:pt x="3203582" y="836851"/>
                  </a:lnTo>
                  <a:lnTo>
                    <a:pt x="3217004" y="831156"/>
                  </a:lnTo>
                  <a:lnTo>
                    <a:pt x="3222632" y="817569"/>
                  </a:lnTo>
                  <a:lnTo>
                    <a:pt x="3238019" y="811195"/>
                  </a:lnTo>
                  <a:lnTo>
                    <a:pt x="3243270" y="798519"/>
                  </a:lnTo>
                  <a:lnTo>
                    <a:pt x="3256447" y="793061"/>
                  </a:lnTo>
                  <a:lnTo>
                    <a:pt x="3262785" y="778114"/>
                  </a:lnTo>
                  <a:lnTo>
                    <a:pt x="3279458" y="771369"/>
                  </a:lnTo>
                  <a:lnTo>
                    <a:pt x="3284778" y="758832"/>
                  </a:lnTo>
                  <a:lnTo>
                    <a:pt x="3300055" y="752654"/>
                  </a:lnTo>
                  <a:lnTo>
                    <a:pt x="3301410" y="749535"/>
                  </a:lnTo>
                  <a:lnTo>
                    <a:pt x="3284567" y="756512"/>
                  </a:lnTo>
                  <a:lnTo>
                    <a:pt x="3279537" y="769233"/>
                  </a:lnTo>
                  <a:lnTo>
                    <a:pt x="3263029" y="776396"/>
                  </a:lnTo>
                  <a:lnTo>
                    <a:pt x="3259131" y="785806"/>
                  </a:lnTo>
                  <a:lnTo>
                    <a:pt x="3241829" y="792973"/>
                  </a:lnTo>
                  <a:lnTo>
                    <a:pt x="3236907" y="804856"/>
                  </a:lnTo>
                  <a:lnTo>
                    <a:pt x="3222028" y="811019"/>
                  </a:lnTo>
                  <a:lnTo>
                    <a:pt x="3216269" y="825261"/>
                  </a:lnTo>
                  <a:lnTo>
                    <a:pt x="3202615" y="831055"/>
                  </a:lnTo>
                  <a:lnTo>
                    <a:pt x="3196755" y="844543"/>
                  </a:lnTo>
                  <a:lnTo>
                    <a:pt x="3180045" y="851143"/>
                  </a:lnTo>
                  <a:lnTo>
                    <a:pt x="3174762" y="863593"/>
                  </a:lnTo>
                  <a:lnTo>
                    <a:pt x="3160232" y="869468"/>
                  </a:lnTo>
                  <a:lnTo>
                    <a:pt x="3154356" y="883998"/>
                  </a:lnTo>
                  <a:lnTo>
                    <a:pt x="3141906" y="889281"/>
                  </a:lnTo>
                  <a:lnTo>
                    <a:pt x="3135307" y="905992"/>
                  </a:lnTo>
                  <a:lnTo>
                    <a:pt x="3119998" y="912642"/>
                  </a:lnTo>
                  <a:lnTo>
                    <a:pt x="3114670" y="925506"/>
                  </a:lnTo>
                  <a:lnTo>
                    <a:pt x="3101992" y="930757"/>
                  </a:lnTo>
                  <a:lnTo>
                    <a:pt x="3095620" y="946143"/>
                  </a:lnTo>
                  <a:lnTo>
                    <a:pt x="3082032" y="951771"/>
                  </a:lnTo>
                  <a:lnTo>
                    <a:pt x="3076337" y="965193"/>
                  </a:lnTo>
                  <a:lnTo>
                    <a:pt x="3063341" y="970448"/>
                  </a:lnTo>
                  <a:lnTo>
                    <a:pt x="3055931" y="988773"/>
                  </a:lnTo>
                  <a:lnTo>
                    <a:pt x="3042509" y="994469"/>
                  </a:lnTo>
                  <a:lnTo>
                    <a:pt x="3036881" y="1008056"/>
                  </a:lnTo>
                  <a:lnTo>
                    <a:pt x="3024929" y="1013007"/>
                  </a:lnTo>
                  <a:lnTo>
                    <a:pt x="3017599" y="1030281"/>
                  </a:lnTo>
                  <a:lnTo>
                    <a:pt x="3004290" y="1035663"/>
                  </a:lnTo>
                  <a:lnTo>
                    <a:pt x="2997194" y="1053630"/>
                  </a:lnTo>
                  <a:lnTo>
                    <a:pt x="2987692" y="1057758"/>
                  </a:lnTo>
                  <a:lnTo>
                    <a:pt x="2981319" y="1073144"/>
                  </a:lnTo>
                  <a:lnTo>
                    <a:pt x="2969833" y="1077902"/>
                  </a:lnTo>
                  <a:lnTo>
                    <a:pt x="2962036" y="1096724"/>
                  </a:lnTo>
                  <a:lnTo>
                    <a:pt x="2948633" y="1102276"/>
                  </a:lnTo>
                  <a:lnTo>
                    <a:pt x="2941631" y="1119181"/>
                  </a:lnTo>
                  <a:lnTo>
                    <a:pt x="2933354" y="1122609"/>
                  </a:lnTo>
                  <a:lnTo>
                    <a:pt x="2925756" y="1142296"/>
                  </a:lnTo>
                  <a:lnTo>
                    <a:pt x="2915187" y="1146994"/>
                  </a:lnTo>
                  <a:lnTo>
                    <a:pt x="2907830" y="1164755"/>
                  </a:lnTo>
                  <a:lnTo>
                    <a:pt x="2895152" y="1170006"/>
                  </a:lnTo>
                  <a:lnTo>
                    <a:pt x="2889244" y="1184269"/>
                  </a:lnTo>
                  <a:lnTo>
                    <a:pt x="2881987" y="1187275"/>
                  </a:lnTo>
                  <a:lnTo>
                    <a:pt x="2873369" y="1208081"/>
                  </a:lnTo>
                  <a:lnTo>
                    <a:pt x="2864265" y="1211852"/>
                  </a:lnTo>
                  <a:lnTo>
                    <a:pt x="2855906" y="1233017"/>
                  </a:lnTo>
                  <a:lnTo>
                    <a:pt x="2848810" y="1236100"/>
                  </a:lnTo>
                  <a:lnTo>
                    <a:pt x="2840031" y="1257294"/>
                  </a:lnTo>
                  <a:lnTo>
                    <a:pt x="2831880" y="1260670"/>
                  </a:lnTo>
                  <a:lnTo>
                    <a:pt x="2823692" y="1279519"/>
                  </a:lnTo>
                  <a:lnTo>
                    <a:pt x="2816600" y="1282320"/>
                  </a:lnTo>
                  <a:lnTo>
                    <a:pt x="2807584" y="1303098"/>
                  </a:lnTo>
                  <a:lnTo>
                    <a:pt x="2798660" y="1306627"/>
                  </a:lnTo>
                  <a:lnTo>
                    <a:pt x="2790819" y="1325556"/>
                  </a:lnTo>
                  <a:lnTo>
                    <a:pt x="2784001" y="1328380"/>
                  </a:lnTo>
                  <a:lnTo>
                    <a:pt x="2774944" y="1351846"/>
                  </a:lnTo>
                  <a:lnTo>
                    <a:pt x="2767079" y="1355342"/>
                  </a:lnTo>
                  <a:lnTo>
                    <a:pt x="2758836" y="1374768"/>
                  </a:lnTo>
                  <a:lnTo>
                    <a:pt x="2749198" y="1378665"/>
                  </a:lnTo>
                  <a:lnTo>
                    <a:pt x="2741606" y="1396993"/>
                  </a:lnTo>
                  <a:lnTo>
                    <a:pt x="2737496" y="1398695"/>
                  </a:lnTo>
                  <a:lnTo>
                    <a:pt x="2738438" y="1400969"/>
                  </a:lnTo>
                  <a:cubicBezTo>
                    <a:pt x="2738438" y="1409956"/>
                    <a:pt x="2734795" y="1418092"/>
                    <a:pt x="2728906" y="1423981"/>
                  </a:cubicBezTo>
                  <a:lnTo>
                    <a:pt x="2720806" y="1427336"/>
                  </a:lnTo>
                  <a:lnTo>
                    <a:pt x="2712799" y="1446206"/>
                  </a:lnTo>
                  <a:lnTo>
                    <a:pt x="2707514" y="1448343"/>
                  </a:lnTo>
                  <a:lnTo>
                    <a:pt x="2708276" y="1450182"/>
                  </a:lnTo>
                  <a:cubicBezTo>
                    <a:pt x="2708276" y="1459169"/>
                    <a:pt x="2704633" y="1467305"/>
                    <a:pt x="2698744" y="1473194"/>
                  </a:cubicBezTo>
                  <a:lnTo>
                    <a:pt x="2692281" y="1475871"/>
                  </a:lnTo>
                  <a:lnTo>
                    <a:pt x="2682869" y="1498594"/>
                  </a:lnTo>
                  <a:lnTo>
                    <a:pt x="2679445" y="1500012"/>
                  </a:lnTo>
                  <a:lnTo>
                    <a:pt x="2670169" y="1522406"/>
                  </a:lnTo>
                  <a:lnTo>
                    <a:pt x="2666613" y="1523879"/>
                  </a:lnTo>
                  <a:lnTo>
                    <a:pt x="2667001" y="1524794"/>
                  </a:lnTo>
                  <a:cubicBezTo>
                    <a:pt x="2667001" y="1533781"/>
                    <a:pt x="2663269" y="1541917"/>
                    <a:pt x="2657236" y="1547806"/>
                  </a:cubicBezTo>
                  <a:lnTo>
                    <a:pt x="2649514" y="1550928"/>
                  </a:lnTo>
                  <a:lnTo>
                    <a:pt x="2649538" y="1550988"/>
                  </a:lnTo>
                  <a:cubicBezTo>
                    <a:pt x="2649538" y="1560194"/>
                    <a:pt x="2645895" y="1568528"/>
                    <a:pt x="2640006" y="1574561"/>
                  </a:cubicBezTo>
                  <a:lnTo>
                    <a:pt x="2636691" y="1575968"/>
                  </a:lnTo>
                  <a:lnTo>
                    <a:pt x="2627307" y="1599729"/>
                  </a:lnTo>
                  <a:lnTo>
                    <a:pt x="2623695" y="1601298"/>
                  </a:lnTo>
                  <a:lnTo>
                    <a:pt x="2614607" y="1623773"/>
                  </a:lnTo>
                  <a:lnTo>
                    <a:pt x="2610980" y="1625312"/>
                  </a:lnTo>
                  <a:lnTo>
                    <a:pt x="2611439" y="1626394"/>
                  </a:lnTo>
                  <a:cubicBezTo>
                    <a:pt x="2611439" y="1635381"/>
                    <a:pt x="2607707" y="1643517"/>
                    <a:pt x="2601674" y="1649406"/>
                  </a:cubicBezTo>
                  <a:lnTo>
                    <a:pt x="2599372" y="1650337"/>
                  </a:lnTo>
                  <a:lnTo>
                    <a:pt x="2600327" y="1652588"/>
                  </a:lnTo>
                  <a:cubicBezTo>
                    <a:pt x="2600327" y="1661794"/>
                    <a:pt x="2596507" y="1670128"/>
                    <a:pt x="2590330" y="1676161"/>
                  </a:cubicBezTo>
                  <a:lnTo>
                    <a:pt x="2587085" y="1677474"/>
                  </a:lnTo>
                  <a:lnTo>
                    <a:pt x="2587626" y="1678781"/>
                  </a:lnTo>
                  <a:cubicBezTo>
                    <a:pt x="2587626" y="1687768"/>
                    <a:pt x="2583983" y="1695904"/>
                    <a:pt x="2578094" y="1701793"/>
                  </a:cubicBezTo>
                  <a:lnTo>
                    <a:pt x="2574278" y="1703373"/>
                  </a:lnTo>
                  <a:lnTo>
                    <a:pt x="2574926" y="1704975"/>
                  </a:lnTo>
                  <a:cubicBezTo>
                    <a:pt x="2574926" y="1714181"/>
                    <a:pt x="2571283" y="1722515"/>
                    <a:pt x="2565394" y="1728548"/>
                  </a:cubicBezTo>
                  <a:lnTo>
                    <a:pt x="2561768" y="1730087"/>
                  </a:lnTo>
                  <a:lnTo>
                    <a:pt x="2562227" y="1731169"/>
                  </a:lnTo>
                  <a:cubicBezTo>
                    <a:pt x="2562227" y="1740156"/>
                    <a:pt x="2558495" y="1748292"/>
                    <a:pt x="2552462" y="1754181"/>
                  </a:cubicBezTo>
                  <a:lnTo>
                    <a:pt x="2549704" y="1755296"/>
                  </a:lnTo>
                  <a:lnTo>
                    <a:pt x="2551114" y="1758950"/>
                  </a:lnTo>
                  <a:cubicBezTo>
                    <a:pt x="2551114" y="1768594"/>
                    <a:pt x="2547471" y="1777325"/>
                    <a:pt x="2541582" y="1783646"/>
                  </a:cubicBezTo>
                  <a:lnTo>
                    <a:pt x="2537827" y="1785315"/>
                  </a:lnTo>
                  <a:lnTo>
                    <a:pt x="2538414" y="1786732"/>
                  </a:lnTo>
                  <a:cubicBezTo>
                    <a:pt x="2538414" y="1795719"/>
                    <a:pt x="2534771" y="1803855"/>
                    <a:pt x="2528882" y="1809744"/>
                  </a:cubicBezTo>
                  <a:lnTo>
                    <a:pt x="2527786" y="1810198"/>
                  </a:lnTo>
                  <a:lnTo>
                    <a:pt x="2528889" y="1812926"/>
                  </a:lnTo>
                  <a:cubicBezTo>
                    <a:pt x="2528889" y="1822132"/>
                    <a:pt x="2525246" y="1830466"/>
                    <a:pt x="2519357" y="1836499"/>
                  </a:cubicBezTo>
                  <a:lnTo>
                    <a:pt x="2518382" y="1836913"/>
                  </a:lnTo>
                  <a:lnTo>
                    <a:pt x="2519363" y="1839119"/>
                  </a:lnTo>
                  <a:cubicBezTo>
                    <a:pt x="2519363" y="1848106"/>
                    <a:pt x="2515454" y="1856242"/>
                    <a:pt x="2509134" y="1862131"/>
                  </a:cubicBezTo>
                  <a:lnTo>
                    <a:pt x="2504000" y="1864112"/>
                  </a:lnTo>
                  <a:lnTo>
                    <a:pt x="2505076" y="1866900"/>
                  </a:lnTo>
                  <a:cubicBezTo>
                    <a:pt x="2505076" y="1876544"/>
                    <a:pt x="2501433" y="1885275"/>
                    <a:pt x="2495544" y="1891596"/>
                  </a:cubicBezTo>
                  <a:lnTo>
                    <a:pt x="2494470" y="1892073"/>
                  </a:lnTo>
                  <a:lnTo>
                    <a:pt x="2495551" y="1894682"/>
                  </a:lnTo>
                  <a:cubicBezTo>
                    <a:pt x="2495551" y="1903669"/>
                    <a:pt x="2491908" y="1911805"/>
                    <a:pt x="2486019" y="1917694"/>
                  </a:cubicBezTo>
                  <a:lnTo>
                    <a:pt x="2484923" y="1918148"/>
                  </a:lnTo>
                  <a:lnTo>
                    <a:pt x="2486026" y="1920875"/>
                  </a:lnTo>
                  <a:cubicBezTo>
                    <a:pt x="2486026" y="1930081"/>
                    <a:pt x="2482383" y="1938416"/>
                    <a:pt x="2476494" y="1944449"/>
                  </a:cubicBezTo>
                  <a:lnTo>
                    <a:pt x="2474458" y="1945313"/>
                  </a:lnTo>
                  <a:lnTo>
                    <a:pt x="2476501" y="1950244"/>
                  </a:lnTo>
                  <a:cubicBezTo>
                    <a:pt x="2476501" y="1959231"/>
                    <a:pt x="2472859" y="1967367"/>
                    <a:pt x="2466970" y="1973256"/>
                  </a:cubicBezTo>
                  <a:lnTo>
                    <a:pt x="2465541" y="1973848"/>
                  </a:lnTo>
                  <a:lnTo>
                    <a:pt x="2466976" y="1977231"/>
                  </a:lnTo>
                  <a:cubicBezTo>
                    <a:pt x="2466976" y="1986218"/>
                    <a:pt x="2463244" y="1994354"/>
                    <a:pt x="2457211" y="2000243"/>
                  </a:cubicBezTo>
                  <a:lnTo>
                    <a:pt x="2455401" y="2000975"/>
                  </a:lnTo>
                  <a:lnTo>
                    <a:pt x="2457451" y="2005806"/>
                  </a:lnTo>
                  <a:lnTo>
                    <a:pt x="2447777" y="2028604"/>
                  </a:lnTo>
                  <a:lnTo>
                    <a:pt x="2449513" y="2032794"/>
                  </a:lnTo>
                  <a:cubicBezTo>
                    <a:pt x="2449513" y="2041781"/>
                    <a:pt x="2445870" y="2049917"/>
                    <a:pt x="2439981" y="2055806"/>
                  </a:cubicBezTo>
                  <a:lnTo>
                    <a:pt x="2438020" y="2056618"/>
                  </a:lnTo>
                  <a:lnTo>
                    <a:pt x="2439988" y="2061369"/>
                  </a:lnTo>
                  <a:lnTo>
                    <a:pt x="2431167" y="2082664"/>
                  </a:lnTo>
                  <a:lnTo>
                    <a:pt x="2433640" y="2088356"/>
                  </a:lnTo>
                  <a:cubicBezTo>
                    <a:pt x="2433640" y="2097343"/>
                    <a:pt x="2429820" y="2105479"/>
                    <a:pt x="2423643" y="2111368"/>
                  </a:cubicBezTo>
                  <a:lnTo>
                    <a:pt x="2422067" y="2111990"/>
                  </a:lnTo>
                  <a:lnTo>
                    <a:pt x="2424114" y="2116931"/>
                  </a:lnTo>
                  <a:lnTo>
                    <a:pt x="2414692" y="2139678"/>
                  </a:lnTo>
                  <a:lnTo>
                    <a:pt x="2417764" y="2147094"/>
                  </a:lnTo>
                  <a:cubicBezTo>
                    <a:pt x="2417764" y="2156081"/>
                    <a:pt x="2414121" y="2164217"/>
                    <a:pt x="2408232" y="2170106"/>
                  </a:cubicBezTo>
                  <a:lnTo>
                    <a:pt x="2407376" y="2170461"/>
                  </a:lnTo>
                  <a:lnTo>
                    <a:pt x="2408239" y="2172494"/>
                  </a:lnTo>
                  <a:cubicBezTo>
                    <a:pt x="2408239" y="2181481"/>
                    <a:pt x="2404507" y="2189617"/>
                    <a:pt x="2398474" y="2195506"/>
                  </a:cubicBezTo>
                  <a:lnTo>
                    <a:pt x="2397502" y="2195899"/>
                  </a:lnTo>
                  <a:lnTo>
                    <a:pt x="2400301" y="2202656"/>
                  </a:lnTo>
                  <a:lnTo>
                    <a:pt x="2391079" y="2224921"/>
                  </a:lnTo>
                  <a:lnTo>
                    <a:pt x="2393951" y="2232025"/>
                  </a:lnTo>
                  <a:lnTo>
                    <a:pt x="2384805" y="2254644"/>
                  </a:lnTo>
                  <a:lnTo>
                    <a:pt x="2387601" y="2261394"/>
                  </a:lnTo>
                  <a:lnTo>
                    <a:pt x="2378379" y="2283659"/>
                  </a:lnTo>
                  <a:lnTo>
                    <a:pt x="2381251" y="2290763"/>
                  </a:lnTo>
                  <a:lnTo>
                    <a:pt x="2372488" y="2312435"/>
                  </a:lnTo>
                  <a:lnTo>
                    <a:pt x="2374901" y="2318545"/>
                  </a:lnTo>
                  <a:lnTo>
                    <a:pt x="2366025" y="2341020"/>
                  </a:lnTo>
                  <a:lnTo>
                    <a:pt x="2368551" y="2347119"/>
                  </a:lnTo>
                  <a:lnTo>
                    <a:pt x="2361045" y="2365239"/>
                  </a:lnTo>
                  <a:lnTo>
                    <a:pt x="2365376" y="2375694"/>
                  </a:lnTo>
                  <a:lnTo>
                    <a:pt x="2355918" y="2398529"/>
                  </a:lnTo>
                  <a:lnTo>
                    <a:pt x="2359027" y="2405857"/>
                  </a:lnTo>
                  <a:lnTo>
                    <a:pt x="2351377" y="2423886"/>
                  </a:lnTo>
                  <a:lnTo>
                    <a:pt x="2355851" y="2434431"/>
                  </a:lnTo>
                  <a:cubicBezTo>
                    <a:pt x="2355851" y="2443418"/>
                    <a:pt x="2352119" y="2451554"/>
                    <a:pt x="2346086" y="2457443"/>
                  </a:cubicBezTo>
                  <a:lnTo>
                    <a:pt x="2344685" y="2458009"/>
                  </a:lnTo>
                  <a:lnTo>
                    <a:pt x="2347913" y="2466182"/>
                  </a:lnTo>
                  <a:lnTo>
                    <a:pt x="2340575" y="2484763"/>
                  </a:lnTo>
                  <a:lnTo>
                    <a:pt x="2344738" y="2495550"/>
                  </a:lnTo>
                  <a:lnTo>
                    <a:pt x="2337022" y="2515542"/>
                  </a:lnTo>
                  <a:lnTo>
                    <a:pt x="2341563" y="2526506"/>
                  </a:lnTo>
                  <a:lnTo>
                    <a:pt x="2333947" y="2544892"/>
                  </a:lnTo>
                  <a:lnTo>
                    <a:pt x="2338388" y="2555875"/>
                  </a:lnTo>
                  <a:lnTo>
                    <a:pt x="2330707" y="2574870"/>
                  </a:lnTo>
                  <a:lnTo>
                    <a:pt x="2335214" y="2585244"/>
                  </a:lnTo>
                  <a:lnTo>
                    <a:pt x="2327193" y="2603708"/>
                  </a:lnTo>
                  <a:lnTo>
                    <a:pt x="2332038" y="2615406"/>
                  </a:lnTo>
                  <a:lnTo>
                    <a:pt x="2324532" y="2633526"/>
                  </a:lnTo>
                  <a:lnTo>
                    <a:pt x="2328863" y="2643981"/>
                  </a:lnTo>
                  <a:lnTo>
                    <a:pt x="2320371" y="2664482"/>
                  </a:lnTo>
                  <a:lnTo>
                    <a:pt x="2325688" y="2677319"/>
                  </a:lnTo>
                  <a:lnTo>
                    <a:pt x="2318072" y="2695705"/>
                  </a:lnTo>
                  <a:lnTo>
                    <a:pt x="2322513" y="2706688"/>
                  </a:lnTo>
                  <a:lnTo>
                    <a:pt x="2316504" y="2721549"/>
                  </a:lnTo>
                  <a:lnTo>
                    <a:pt x="2322513" y="2736056"/>
                  </a:lnTo>
                  <a:lnTo>
                    <a:pt x="2314685" y="2754955"/>
                  </a:lnTo>
                  <a:lnTo>
                    <a:pt x="2319338" y="2767012"/>
                  </a:lnTo>
                  <a:lnTo>
                    <a:pt x="2313153" y="2783036"/>
                  </a:lnTo>
                  <a:lnTo>
                    <a:pt x="2319338" y="2797969"/>
                  </a:lnTo>
                  <a:lnTo>
                    <a:pt x="2313091" y="2813050"/>
                  </a:lnTo>
                  <a:lnTo>
                    <a:pt x="2319338" y="2828131"/>
                  </a:lnTo>
                  <a:lnTo>
                    <a:pt x="2312762" y="2844006"/>
                  </a:lnTo>
                  <a:lnTo>
                    <a:pt x="2319338" y="2859881"/>
                  </a:lnTo>
                  <a:lnTo>
                    <a:pt x="2313091" y="2874963"/>
                  </a:lnTo>
                  <a:lnTo>
                    <a:pt x="2319338" y="2890044"/>
                  </a:lnTo>
                  <a:cubicBezTo>
                    <a:pt x="2319338" y="2908018"/>
                    <a:pt x="2304768" y="2922588"/>
                    <a:pt x="2286794" y="2922588"/>
                  </a:cubicBezTo>
                  <a:cubicBezTo>
                    <a:pt x="2268820" y="2922588"/>
                    <a:pt x="2254250" y="2908018"/>
                    <a:pt x="2254250" y="2890044"/>
                  </a:cubicBezTo>
                  <a:lnTo>
                    <a:pt x="2260497" y="2874963"/>
                  </a:lnTo>
                  <a:lnTo>
                    <a:pt x="2254250" y="2859881"/>
                  </a:lnTo>
                  <a:lnTo>
                    <a:pt x="2260825" y="2844006"/>
                  </a:lnTo>
                  <a:lnTo>
                    <a:pt x="2254250" y="2828131"/>
                  </a:lnTo>
                  <a:lnTo>
                    <a:pt x="2260496" y="2813050"/>
                  </a:lnTo>
                  <a:lnTo>
                    <a:pt x="2254250" y="2797969"/>
                  </a:lnTo>
                  <a:lnTo>
                    <a:pt x="2260435" y="2783036"/>
                  </a:lnTo>
                  <a:lnTo>
                    <a:pt x="2254250" y="2767012"/>
                  </a:lnTo>
                  <a:lnTo>
                    <a:pt x="2261966" y="2747020"/>
                  </a:lnTo>
                  <a:lnTo>
                    <a:pt x="2257425" y="2736056"/>
                  </a:lnTo>
                  <a:lnTo>
                    <a:pt x="2263434" y="2721549"/>
                  </a:lnTo>
                  <a:lnTo>
                    <a:pt x="2257425" y="2706688"/>
                  </a:lnTo>
                  <a:lnTo>
                    <a:pt x="2265002" y="2687947"/>
                  </a:lnTo>
                  <a:lnTo>
                    <a:pt x="2260600" y="2677319"/>
                  </a:lnTo>
                  <a:lnTo>
                    <a:pt x="2269092" y="2656817"/>
                  </a:lnTo>
                  <a:lnTo>
                    <a:pt x="2263775" y="2643981"/>
                  </a:lnTo>
                  <a:lnTo>
                    <a:pt x="2271280" y="2625861"/>
                  </a:lnTo>
                  <a:lnTo>
                    <a:pt x="2266950" y="2615406"/>
                  </a:lnTo>
                  <a:lnTo>
                    <a:pt x="2273345" y="2599966"/>
                  </a:lnTo>
                  <a:lnTo>
                    <a:pt x="2266950" y="2585244"/>
                  </a:lnTo>
                  <a:lnTo>
                    <a:pt x="2276389" y="2563515"/>
                  </a:lnTo>
                  <a:lnTo>
                    <a:pt x="2273300" y="2555875"/>
                  </a:lnTo>
                  <a:lnTo>
                    <a:pt x="2280877" y="2537135"/>
                  </a:lnTo>
                  <a:lnTo>
                    <a:pt x="2276475" y="2526506"/>
                  </a:lnTo>
                  <a:lnTo>
                    <a:pt x="2284303" y="2507606"/>
                  </a:lnTo>
                  <a:lnTo>
                    <a:pt x="2279650" y="2495550"/>
                  </a:lnTo>
                  <a:lnTo>
                    <a:pt x="2286952" y="2476631"/>
                  </a:lnTo>
                  <a:lnTo>
                    <a:pt x="2282825" y="2466182"/>
                  </a:lnTo>
                  <a:cubicBezTo>
                    <a:pt x="2282825" y="2456756"/>
                    <a:pt x="2286467" y="2448223"/>
                    <a:pt x="2292357" y="2442047"/>
                  </a:cubicBezTo>
                  <a:lnTo>
                    <a:pt x="2292399" y="2442028"/>
                  </a:lnTo>
                  <a:lnTo>
                    <a:pt x="2289175" y="2434431"/>
                  </a:lnTo>
                  <a:lnTo>
                    <a:pt x="2296825" y="2416401"/>
                  </a:lnTo>
                  <a:lnTo>
                    <a:pt x="2292351" y="2405857"/>
                  </a:lnTo>
                  <a:cubicBezTo>
                    <a:pt x="2292351" y="2396870"/>
                    <a:pt x="2296082" y="2388734"/>
                    <a:pt x="2302115" y="2382845"/>
                  </a:cubicBezTo>
                  <a:lnTo>
                    <a:pt x="2303087" y="2382452"/>
                  </a:lnTo>
                  <a:lnTo>
                    <a:pt x="2300288" y="2375694"/>
                  </a:lnTo>
                  <a:lnTo>
                    <a:pt x="2307793" y="2357574"/>
                  </a:lnTo>
                  <a:lnTo>
                    <a:pt x="2303463" y="2347119"/>
                  </a:lnTo>
                  <a:lnTo>
                    <a:pt x="2312490" y="2325324"/>
                  </a:lnTo>
                  <a:lnTo>
                    <a:pt x="2309813" y="2318545"/>
                  </a:lnTo>
                  <a:lnTo>
                    <a:pt x="2318501" y="2296546"/>
                  </a:lnTo>
                  <a:lnTo>
                    <a:pt x="2316163" y="2290763"/>
                  </a:lnTo>
                  <a:lnTo>
                    <a:pt x="2325309" y="2268144"/>
                  </a:lnTo>
                  <a:lnTo>
                    <a:pt x="2322513" y="2261394"/>
                  </a:lnTo>
                  <a:lnTo>
                    <a:pt x="2331735" y="2239129"/>
                  </a:lnTo>
                  <a:lnTo>
                    <a:pt x="2328863" y="2232025"/>
                  </a:lnTo>
                  <a:lnTo>
                    <a:pt x="2338009" y="2209406"/>
                  </a:lnTo>
                  <a:lnTo>
                    <a:pt x="2335213" y="2202656"/>
                  </a:lnTo>
                  <a:lnTo>
                    <a:pt x="2344672" y="2179820"/>
                  </a:lnTo>
                  <a:lnTo>
                    <a:pt x="2341563" y="2172494"/>
                  </a:lnTo>
                  <a:cubicBezTo>
                    <a:pt x="2341563" y="2163507"/>
                    <a:pt x="2345294" y="2155371"/>
                    <a:pt x="2351327" y="2149482"/>
                  </a:cubicBezTo>
                  <a:lnTo>
                    <a:pt x="2353330" y="2148672"/>
                  </a:lnTo>
                  <a:lnTo>
                    <a:pt x="2352676" y="2147094"/>
                  </a:lnTo>
                  <a:lnTo>
                    <a:pt x="2362098" y="2124347"/>
                  </a:lnTo>
                  <a:lnTo>
                    <a:pt x="2359026" y="2116931"/>
                  </a:lnTo>
                  <a:lnTo>
                    <a:pt x="2368184" y="2094820"/>
                  </a:lnTo>
                  <a:lnTo>
                    <a:pt x="2365376" y="2088356"/>
                  </a:lnTo>
                  <a:cubicBezTo>
                    <a:pt x="2365376" y="2079369"/>
                    <a:pt x="2369196" y="2071233"/>
                    <a:pt x="2375373" y="2065344"/>
                  </a:cubicBezTo>
                  <a:lnTo>
                    <a:pt x="2376381" y="2064945"/>
                  </a:lnTo>
                  <a:lnTo>
                    <a:pt x="2374900" y="2061369"/>
                  </a:lnTo>
                  <a:cubicBezTo>
                    <a:pt x="2374900" y="2052382"/>
                    <a:pt x="2378542" y="2044246"/>
                    <a:pt x="2384432" y="2038357"/>
                  </a:cubicBezTo>
                  <a:lnTo>
                    <a:pt x="2386393" y="2037544"/>
                  </a:lnTo>
                  <a:lnTo>
                    <a:pt x="2384425" y="2032794"/>
                  </a:lnTo>
                  <a:lnTo>
                    <a:pt x="2393218" y="2011564"/>
                  </a:lnTo>
                  <a:lnTo>
                    <a:pt x="2390775" y="2005806"/>
                  </a:lnTo>
                  <a:cubicBezTo>
                    <a:pt x="2390775" y="1996819"/>
                    <a:pt x="2394506" y="1988683"/>
                    <a:pt x="2400539" y="1982794"/>
                  </a:cubicBezTo>
                  <a:lnTo>
                    <a:pt x="2402350" y="1982062"/>
                  </a:lnTo>
                  <a:lnTo>
                    <a:pt x="2400300" y="1977231"/>
                  </a:lnTo>
                  <a:cubicBezTo>
                    <a:pt x="2400300" y="1968244"/>
                    <a:pt x="2404032" y="1960108"/>
                    <a:pt x="2410065" y="1954219"/>
                  </a:cubicBezTo>
                  <a:lnTo>
                    <a:pt x="2412630" y="1953182"/>
                  </a:lnTo>
                  <a:lnTo>
                    <a:pt x="2411413" y="1950244"/>
                  </a:lnTo>
                  <a:cubicBezTo>
                    <a:pt x="2411413" y="1941257"/>
                    <a:pt x="2415055" y="1933121"/>
                    <a:pt x="2420945" y="1927232"/>
                  </a:cubicBezTo>
                  <a:lnTo>
                    <a:pt x="2423140" y="1926322"/>
                  </a:lnTo>
                  <a:lnTo>
                    <a:pt x="2420938" y="1920875"/>
                  </a:lnTo>
                  <a:cubicBezTo>
                    <a:pt x="2420938" y="1911669"/>
                    <a:pt x="2424580" y="1903334"/>
                    <a:pt x="2430470" y="1897301"/>
                  </a:cubicBezTo>
                  <a:lnTo>
                    <a:pt x="2431387" y="1896912"/>
                  </a:lnTo>
                  <a:lnTo>
                    <a:pt x="2430463" y="1894682"/>
                  </a:lnTo>
                  <a:cubicBezTo>
                    <a:pt x="2430463" y="1885695"/>
                    <a:pt x="2434105" y="1877559"/>
                    <a:pt x="2439995" y="1871670"/>
                  </a:cubicBezTo>
                  <a:lnTo>
                    <a:pt x="2441576" y="1871014"/>
                  </a:lnTo>
                  <a:lnTo>
                    <a:pt x="2439988" y="1866900"/>
                  </a:lnTo>
                  <a:cubicBezTo>
                    <a:pt x="2439988" y="1857255"/>
                    <a:pt x="2443630" y="1848524"/>
                    <a:pt x="2449520" y="1842204"/>
                  </a:cubicBezTo>
                  <a:lnTo>
                    <a:pt x="2450659" y="1841697"/>
                  </a:lnTo>
                  <a:lnTo>
                    <a:pt x="2449513" y="1839119"/>
                  </a:lnTo>
                  <a:cubicBezTo>
                    <a:pt x="2449513" y="1830132"/>
                    <a:pt x="2453422" y="1821996"/>
                    <a:pt x="2459742" y="1816107"/>
                  </a:cubicBezTo>
                  <a:lnTo>
                    <a:pt x="2464365" y="1814322"/>
                  </a:lnTo>
                  <a:lnTo>
                    <a:pt x="2463801" y="1812926"/>
                  </a:lnTo>
                  <a:cubicBezTo>
                    <a:pt x="2463801" y="1803720"/>
                    <a:pt x="2467443" y="1795385"/>
                    <a:pt x="2473333" y="1789352"/>
                  </a:cubicBezTo>
                  <a:lnTo>
                    <a:pt x="2474250" y="1788963"/>
                  </a:lnTo>
                  <a:lnTo>
                    <a:pt x="2473326" y="1786732"/>
                  </a:lnTo>
                  <a:cubicBezTo>
                    <a:pt x="2473326" y="1777745"/>
                    <a:pt x="2476968" y="1769609"/>
                    <a:pt x="2482858" y="1763720"/>
                  </a:cubicBezTo>
                  <a:lnTo>
                    <a:pt x="2487176" y="1761931"/>
                  </a:lnTo>
                  <a:lnTo>
                    <a:pt x="2486026" y="1758950"/>
                  </a:lnTo>
                  <a:cubicBezTo>
                    <a:pt x="2486026" y="1749305"/>
                    <a:pt x="2489668" y="1740574"/>
                    <a:pt x="2495558" y="1734254"/>
                  </a:cubicBezTo>
                  <a:lnTo>
                    <a:pt x="2496653" y="1733767"/>
                  </a:lnTo>
                  <a:lnTo>
                    <a:pt x="2495551" y="1731169"/>
                  </a:lnTo>
                  <a:cubicBezTo>
                    <a:pt x="2495551" y="1722182"/>
                    <a:pt x="2499282" y="1714046"/>
                    <a:pt x="2505315" y="1708157"/>
                  </a:cubicBezTo>
                  <a:lnTo>
                    <a:pt x="2510308" y="1706138"/>
                  </a:lnTo>
                  <a:lnTo>
                    <a:pt x="2509838" y="1704975"/>
                  </a:lnTo>
                  <a:cubicBezTo>
                    <a:pt x="2509838" y="1695769"/>
                    <a:pt x="2513480" y="1687434"/>
                    <a:pt x="2519370" y="1681401"/>
                  </a:cubicBezTo>
                  <a:lnTo>
                    <a:pt x="2522987" y="1679866"/>
                  </a:lnTo>
                  <a:lnTo>
                    <a:pt x="2522538" y="1678781"/>
                  </a:lnTo>
                  <a:cubicBezTo>
                    <a:pt x="2522538" y="1669794"/>
                    <a:pt x="2526180" y="1661658"/>
                    <a:pt x="2532070" y="1655769"/>
                  </a:cubicBezTo>
                  <a:lnTo>
                    <a:pt x="2533211" y="1655296"/>
                  </a:lnTo>
                  <a:lnTo>
                    <a:pt x="2532063" y="1652588"/>
                  </a:lnTo>
                  <a:cubicBezTo>
                    <a:pt x="2532063" y="1643382"/>
                    <a:pt x="2535883" y="1635047"/>
                    <a:pt x="2542060" y="1629014"/>
                  </a:cubicBezTo>
                  <a:lnTo>
                    <a:pt x="2545316" y="1627697"/>
                  </a:lnTo>
                  <a:lnTo>
                    <a:pt x="2544763" y="1626394"/>
                  </a:lnTo>
                  <a:cubicBezTo>
                    <a:pt x="2544763" y="1617407"/>
                    <a:pt x="2548494" y="1609271"/>
                    <a:pt x="2554527" y="1603382"/>
                  </a:cubicBezTo>
                  <a:lnTo>
                    <a:pt x="2559521" y="1601362"/>
                  </a:lnTo>
                  <a:lnTo>
                    <a:pt x="2559051" y="1600200"/>
                  </a:lnTo>
                  <a:cubicBezTo>
                    <a:pt x="2559051" y="1590994"/>
                    <a:pt x="2562693" y="1582659"/>
                    <a:pt x="2568583" y="1576626"/>
                  </a:cubicBezTo>
                  <a:lnTo>
                    <a:pt x="2571899" y="1575219"/>
                  </a:lnTo>
                  <a:lnTo>
                    <a:pt x="2581283" y="1551459"/>
                  </a:lnTo>
                  <a:lnTo>
                    <a:pt x="2584894" y="1549890"/>
                  </a:lnTo>
                  <a:lnTo>
                    <a:pt x="2593982" y="1527414"/>
                  </a:lnTo>
                  <a:lnTo>
                    <a:pt x="2600362" y="1524707"/>
                  </a:lnTo>
                  <a:lnTo>
                    <a:pt x="2610089" y="1501782"/>
                  </a:lnTo>
                  <a:lnTo>
                    <a:pt x="2614811" y="1499872"/>
                  </a:lnTo>
                  <a:lnTo>
                    <a:pt x="2614613" y="1499394"/>
                  </a:lnTo>
                  <a:cubicBezTo>
                    <a:pt x="2614613" y="1490407"/>
                    <a:pt x="2618255" y="1482271"/>
                    <a:pt x="2624145" y="1476382"/>
                  </a:cubicBezTo>
                  <a:lnTo>
                    <a:pt x="2627569" y="1474963"/>
                  </a:lnTo>
                  <a:lnTo>
                    <a:pt x="2636845" y="1452570"/>
                  </a:lnTo>
                  <a:lnTo>
                    <a:pt x="2643308" y="1449892"/>
                  </a:lnTo>
                  <a:lnTo>
                    <a:pt x="2652720" y="1427170"/>
                  </a:lnTo>
                  <a:lnTo>
                    <a:pt x="2656849" y="1425459"/>
                  </a:lnTo>
                  <a:lnTo>
                    <a:pt x="2655888" y="1423194"/>
                  </a:lnTo>
                  <a:cubicBezTo>
                    <a:pt x="2655888" y="1414207"/>
                    <a:pt x="2659619" y="1406071"/>
                    <a:pt x="2665652" y="1400182"/>
                  </a:cubicBezTo>
                  <a:lnTo>
                    <a:pt x="2675290" y="1396285"/>
                  </a:lnTo>
                  <a:lnTo>
                    <a:pt x="2682882" y="1377957"/>
                  </a:lnTo>
                  <a:lnTo>
                    <a:pt x="2686992" y="1376254"/>
                  </a:lnTo>
                  <a:lnTo>
                    <a:pt x="2686050" y="1373981"/>
                  </a:lnTo>
                  <a:cubicBezTo>
                    <a:pt x="2686050" y="1364994"/>
                    <a:pt x="2689692" y="1356858"/>
                    <a:pt x="2695582" y="1350969"/>
                  </a:cubicBezTo>
                  <a:lnTo>
                    <a:pt x="2703683" y="1347613"/>
                  </a:lnTo>
                  <a:lnTo>
                    <a:pt x="2711689" y="1328744"/>
                  </a:lnTo>
                  <a:lnTo>
                    <a:pt x="2720083" y="1325350"/>
                  </a:lnTo>
                  <a:lnTo>
                    <a:pt x="2728920" y="1302454"/>
                  </a:lnTo>
                  <a:lnTo>
                    <a:pt x="2736740" y="1298978"/>
                  </a:lnTo>
                  <a:lnTo>
                    <a:pt x="2744795" y="1279532"/>
                  </a:lnTo>
                  <a:lnTo>
                    <a:pt x="2748654" y="1277933"/>
                  </a:lnTo>
                  <a:lnTo>
                    <a:pt x="2758192" y="1255951"/>
                  </a:lnTo>
                  <a:lnTo>
                    <a:pt x="2767216" y="1252383"/>
                  </a:lnTo>
                  <a:lnTo>
                    <a:pt x="2775422" y="1233495"/>
                  </a:lnTo>
                  <a:lnTo>
                    <a:pt x="2786635" y="1229066"/>
                  </a:lnTo>
                  <a:lnTo>
                    <a:pt x="2794007" y="1211270"/>
                  </a:lnTo>
                  <a:lnTo>
                    <a:pt x="2800463" y="1208595"/>
                  </a:lnTo>
                  <a:lnTo>
                    <a:pt x="2809882" y="1184747"/>
                  </a:lnTo>
                  <a:lnTo>
                    <a:pt x="2819716" y="1180475"/>
                  </a:lnTo>
                  <a:lnTo>
                    <a:pt x="2827345" y="1162057"/>
                  </a:lnTo>
                  <a:lnTo>
                    <a:pt x="2834602" y="1159051"/>
                  </a:lnTo>
                  <a:lnTo>
                    <a:pt x="2843220" y="1138245"/>
                  </a:lnTo>
                  <a:lnTo>
                    <a:pt x="2852064" y="1134581"/>
                  </a:lnTo>
                  <a:lnTo>
                    <a:pt x="2859560" y="1116485"/>
                  </a:lnTo>
                  <a:lnTo>
                    <a:pt x="2872737" y="1111027"/>
                  </a:lnTo>
                  <a:lnTo>
                    <a:pt x="2879732" y="1092904"/>
                  </a:lnTo>
                  <a:lnTo>
                    <a:pt x="2889164" y="1088711"/>
                  </a:lnTo>
                  <a:lnTo>
                    <a:pt x="2895607" y="1073157"/>
                  </a:lnTo>
                  <a:lnTo>
                    <a:pt x="2907093" y="1068399"/>
                  </a:lnTo>
                  <a:lnTo>
                    <a:pt x="2914889" y="1049577"/>
                  </a:lnTo>
                  <a:lnTo>
                    <a:pt x="2928292" y="1044026"/>
                  </a:lnTo>
                  <a:lnTo>
                    <a:pt x="2935295" y="1027120"/>
                  </a:lnTo>
                  <a:lnTo>
                    <a:pt x="2944000" y="1023514"/>
                  </a:lnTo>
                  <a:lnTo>
                    <a:pt x="2951170" y="1005360"/>
                  </a:lnTo>
                  <a:lnTo>
                    <a:pt x="2963832" y="999859"/>
                  </a:lnTo>
                  <a:lnTo>
                    <a:pt x="2970452" y="984257"/>
                  </a:lnTo>
                  <a:lnTo>
                    <a:pt x="2983904" y="978818"/>
                  </a:lnTo>
                  <a:lnTo>
                    <a:pt x="2990857" y="962032"/>
                  </a:lnTo>
                  <a:lnTo>
                    <a:pt x="3003828" y="956659"/>
                  </a:lnTo>
                  <a:lnTo>
                    <a:pt x="3009906" y="941626"/>
                  </a:lnTo>
                  <a:lnTo>
                    <a:pt x="3021802" y="936579"/>
                  </a:lnTo>
                  <a:lnTo>
                    <a:pt x="3029189" y="919169"/>
                  </a:lnTo>
                  <a:lnTo>
                    <a:pt x="3044222" y="913090"/>
                  </a:lnTo>
                  <a:lnTo>
                    <a:pt x="3049595" y="900119"/>
                  </a:lnTo>
                  <a:lnTo>
                    <a:pt x="3062271" y="894868"/>
                  </a:lnTo>
                  <a:lnTo>
                    <a:pt x="3068645" y="879482"/>
                  </a:lnTo>
                  <a:lnTo>
                    <a:pt x="3083044" y="873518"/>
                  </a:lnTo>
                  <a:lnTo>
                    <a:pt x="3089282" y="857722"/>
                  </a:lnTo>
                  <a:lnTo>
                    <a:pt x="3102154" y="852130"/>
                  </a:lnTo>
                  <a:lnTo>
                    <a:pt x="3108332" y="836851"/>
                  </a:lnTo>
                  <a:lnTo>
                    <a:pt x="3121870" y="831107"/>
                  </a:lnTo>
                  <a:lnTo>
                    <a:pt x="3127615" y="817569"/>
                  </a:lnTo>
                  <a:lnTo>
                    <a:pt x="3142893" y="811391"/>
                  </a:lnTo>
                  <a:lnTo>
                    <a:pt x="3148485" y="798519"/>
                  </a:lnTo>
                  <a:lnTo>
                    <a:pt x="3164562" y="792169"/>
                  </a:lnTo>
                  <a:lnTo>
                    <a:pt x="3170245" y="778114"/>
                  </a:lnTo>
                  <a:lnTo>
                    <a:pt x="3185592" y="771602"/>
                  </a:lnTo>
                  <a:lnTo>
                    <a:pt x="3186321" y="769843"/>
                  </a:lnTo>
                  <a:lnTo>
                    <a:pt x="3166922" y="778466"/>
                  </a:lnTo>
                  <a:lnTo>
                    <a:pt x="3163881" y="785806"/>
                  </a:lnTo>
                  <a:lnTo>
                    <a:pt x="3150411" y="791386"/>
                  </a:lnTo>
                  <a:lnTo>
                    <a:pt x="3144831" y="804856"/>
                  </a:lnTo>
                  <a:lnTo>
                    <a:pt x="3127927" y="811858"/>
                  </a:lnTo>
                  <a:lnTo>
                    <a:pt x="3122375" y="825261"/>
                  </a:lnTo>
                  <a:lnTo>
                    <a:pt x="3107384" y="831471"/>
                  </a:lnTo>
                  <a:lnTo>
                    <a:pt x="3101969" y="844543"/>
                  </a:lnTo>
                  <a:lnTo>
                    <a:pt x="3088265" y="850220"/>
                  </a:lnTo>
                  <a:lnTo>
                    <a:pt x="3082455" y="863593"/>
                  </a:lnTo>
                  <a:lnTo>
                    <a:pt x="3064488" y="870689"/>
                  </a:lnTo>
                  <a:lnTo>
                    <a:pt x="3059106" y="883998"/>
                  </a:lnTo>
                  <a:lnTo>
                    <a:pt x="3046656" y="889281"/>
                  </a:lnTo>
                  <a:lnTo>
                    <a:pt x="3040056" y="905992"/>
                  </a:lnTo>
                  <a:lnTo>
                    <a:pt x="3026568" y="911851"/>
                  </a:lnTo>
                  <a:lnTo>
                    <a:pt x="3020774" y="925506"/>
                  </a:lnTo>
                  <a:lnTo>
                    <a:pt x="3006532" y="931265"/>
                  </a:lnTo>
                  <a:lnTo>
                    <a:pt x="3000369" y="946143"/>
                  </a:lnTo>
                  <a:lnTo>
                    <a:pt x="2986899" y="951723"/>
                  </a:lnTo>
                  <a:lnTo>
                    <a:pt x="2981319" y="965193"/>
                  </a:lnTo>
                  <a:lnTo>
                    <a:pt x="2969833" y="969951"/>
                  </a:lnTo>
                  <a:lnTo>
                    <a:pt x="2962036" y="988773"/>
                  </a:lnTo>
                  <a:lnTo>
                    <a:pt x="2947046" y="994983"/>
                  </a:lnTo>
                  <a:lnTo>
                    <a:pt x="2941631" y="1008056"/>
                  </a:lnTo>
                  <a:lnTo>
                    <a:pt x="2929679" y="1013007"/>
                  </a:lnTo>
                  <a:lnTo>
                    <a:pt x="2922349" y="1030281"/>
                  </a:lnTo>
                  <a:lnTo>
                    <a:pt x="2912818" y="1034135"/>
                  </a:lnTo>
                  <a:lnTo>
                    <a:pt x="2905119" y="1053630"/>
                  </a:lnTo>
                  <a:lnTo>
                    <a:pt x="2891745" y="1059440"/>
                  </a:lnTo>
                  <a:lnTo>
                    <a:pt x="2886069" y="1073144"/>
                  </a:lnTo>
                  <a:lnTo>
                    <a:pt x="2874583" y="1077902"/>
                  </a:lnTo>
                  <a:lnTo>
                    <a:pt x="2866786" y="1096724"/>
                  </a:lnTo>
                  <a:lnTo>
                    <a:pt x="2857216" y="1100689"/>
                  </a:lnTo>
                  <a:lnTo>
                    <a:pt x="2849556" y="1119181"/>
                  </a:lnTo>
                  <a:lnTo>
                    <a:pt x="2837500" y="1124175"/>
                  </a:lnTo>
                  <a:lnTo>
                    <a:pt x="2830506" y="1142296"/>
                  </a:lnTo>
                  <a:lnTo>
                    <a:pt x="2821946" y="1146101"/>
                  </a:lnTo>
                  <a:lnTo>
                    <a:pt x="2814399" y="1164755"/>
                  </a:lnTo>
                  <a:lnTo>
                    <a:pt x="2803101" y="1169547"/>
                  </a:lnTo>
                  <a:lnTo>
                    <a:pt x="2796705" y="1184269"/>
                  </a:lnTo>
                  <a:lnTo>
                    <a:pt x="2786276" y="1188388"/>
                  </a:lnTo>
                  <a:lnTo>
                    <a:pt x="2778119" y="1208081"/>
                  </a:lnTo>
                  <a:lnTo>
                    <a:pt x="2770888" y="1211076"/>
                  </a:lnTo>
                  <a:lnTo>
                    <a:pt x="2762011" y="1233017"/>
                  </a:lnTo>
                  <a:lnTo>
                    <a:pt x="2753308" y="1236708"/>
                  </a:lnTo>
                  <a:lnTo>
                    <a:pt x="2744781" y="1257294"/>
                  </a:lnTo>
                  <a:lnTo>
                    <a:pt x="2736731" y="1260629"/>
                  </a:lnTo>
                  <a:lnTo>
                    <a:pt x="2728906" y="1279519"/>
                  </a:lnTo>
                  <a:lnTo>
                    <a:pt x="2721253" y="1282689"/>
                  </a:lnTo>
                  <a:lnTo>
                    <a:pt x="2712799" y="1303098"/>
                  </a:lnTo>
                  <a:lnTo>
                    <a:pt x="2703229" y="1307062"/>
                  </a:lnTo>
                  <a:lnTo>
                    <a:pt x="2695569" y="1325556"/>
                  </a:lnTo>
                  <a:lnTo>
                    <a:pt x="2688751" y="1328380"/>
                  </a:lnTo>
                  <a:lnTo>
                    <a:pt x="2679694" y="1351846"/>
                  </a:lnTo>
                  <a:lnTo>
                    <a:pt x="2671829" y="1355342"/>
                  </a:lnTo>
                  <a:lnTo>
                    <a:pt x="2663586" y="1374768"/>
                  </a:lnTo>
                  <a:lnTo>
                    <a:pt x="2657761" y="1377123"/>
                  </a:lnTo>
                  <a:lnTo>
                    <a:pt x="2649531" y="1396993"/>
                  </a:lnTo>
                  <a:lnTo>
                    <a:pt x="2642711" y="1399818"/>
                  </a:lnTo>
                  <a:lnTo>
                    <a:pt x="2643188" y="1400969"/>
                  </a:lnTo>
                  <a:cubicBezTo>
                    <a:pt x="2643188" y="1409956"/>
                    <a:pt x="2639545" y="1418092"/>
                    <a:pt x="2633656" y="1423981"/>
                  </a:cubicBezTo>
                  <a:lnTo>
                    <a:pt x="2625606" y="1427316"/>
                  </a:lnTo>
                  <a:lnTo>
                    <a:pt x="2617781" y="1446206"/>
                  </a:lnTo>
                  <a:lnTo>
                    <a:pt x="2613653" y="1447916"/>
                  </a:lnTo>
                  <a:lnTo>
                    <a:pt x="2614614" y="1450182"/>
                  </a:lnTo>
                  <a:cubicBezTo>
                    <a:pt x="2614614" y="1459169"/>
                    <a:pt x="2610882" y="1467305"/>
                    <a:pt x="2604849" y="1473194"/>
                  </a:cubicBezTo>
                  <a:lnTo>
                    <a:pt x="2600120" y="1475106"/>
                  </a:lnTo>
                  <a:lnTo>
                    <a:pt x="2600327" y="1475582"/>
                  </a:lnTo>
                  <a:cubicBezTo>
                    <a:pt x="2600327" y="1484569"/>
                    <a:pt x="2596507" y="1492705"/>
                    <a:pt x="2590330" y="1498594"/>
                  </a:cubicBezTo>
                  <a:lnTo>
                    <a:pt x="2583697" y="1501214"/>
                  </a:lnTo>
                  <a:lnTo>
                    <a:pt x="2574919" y="1522406"/>
                  </a:lnTo>
                  <a:lnTo>
                    <a:pt x="2571363" y="1523879"/>
                  </a:lnTo>
                  <a:lnTo>
                    <a:pt x="2571751" y="1524794"/>
                  </a:lnTo>
                  <a:cubicBezTo>
                    <a:pt x="2571751" y="1533781"/>
                    <a:pt x="2568019" y="1541917"/>
                    <a:pt x="2561986" y="1547806"/>
                  </a:cubicBezTo>
                  <a:lnTo>
                    <a:pt x="2558343" y="1549279"/>
                  </a:lnTo>
                  <a:lnTo>
                    <a:pt x="2559051" y="1550988"/>
                  </a:lnTo>
                  <a:cubicBezTo>
                    <a:pt x="2559051" y="1560194"/>
                    <a:pt x="2555319" y="1568528"/>
                    <a:pt x="2549286" y="1574561"/>
                  </a:cubicBezTo>
                  <a:lnTo>
                    <a:pt x="2544367" y="1576599"/>
                  </a:lnTo>
                  <a:lnTo>
                    <a:pt x="2535232" y="1599729"/>
                  </a:lnTo>
                  <a:lnTo>
                    <a:pt x="2531620" y="1601298"/>
                  </a:lnTo>
                  <a:lnTo>
                    <a:pt x="2522532" y="1623773"/>
                  </a:lnTo>
                  <a:lnTo>
                    <a:pt x="2518905" y="1625312"/>
                  </a:lnTo>
                  <a:lnTo>
                    <a:pt x="2519364" y="1626394"/>
                  </a:lnTo>
                  <a:cubicBezTo>
                    <a:pt x="2519364" y="1635381"/>
                    <a:pt x="2515632" y="1643517"/>
                    <a:pt x="2509599" y="1649406"/>
                  </a:cubicBezTo>
                  <a:lnTo>
                    <a:pt x="2504606" y="1651425"/>
                  </a:lnTo>
                  <a:lnTo>
                    <a:pt x="2505076" y="1652588"/>
                  </a:lnTo>
                  <a:cubicBezTo>
                    <a:pt x="2505076" y="1661794"/>
                    <a:pt x="2501433" y="1670128"/>
                    <a:pt x="2495544" y="1676161"/>
                  </a:cubicBezTo>
                  <a:lnTo>
                    <a:pt x="2491927" y="1677696"/>
                  </a:lnTo>
                  <a:lnTo>
                    <a:pt x="2492376" y="1678781"/>
                  </a:lnTo>
                  <a:cubicBezTo>
                    <a:pt x="2492376" y="1687768"/>
                    <a:pt x="2488733" y="1695904"/>
                    <a:pt x="2482844" y="1701793"/>
                  </a:cubicBezTo>
                  <a:lnTo>
                    <a:pt x="2479028" y="1703373"/>
                  </a:lnTo>
                  <a:lnTo>
                    <a:pt x="2479676" y="1704975"/>
                  </a:lnTo>
                  <a:cubicBezTo>
                    <a:pt x="2479676" y="1714181"/>
                    <a:pt x="2476033" y="1722515"/>
                    <a:pt x="2470144" y="1728548"/>
                  </a:cubicBezTo>
                  <a:lnTo>
                    <a:pt x="2469227" y="1728938"/>
                  </a:lnTo>
                  <a:lnTo>
                    <a:pt x="2470151" y="1731169"/>
                  </a:lnTo>
                  <a:cubicBezTo>
                    <a:pt x="2470151" y="1740156"/>
                    <a:pt x="2466508" y="1748292"/>
                    <a:pt x="2460619" y="1754181"/>
                  </a:cubicBezTo>
                  <a:lnTo>
                    <a:pt x="2456277" y="1755979"/>
                  </a:lnTo>
                  <a:lnTo>
                    <a:pt x="2457452" y="1758950"/>
                  </a:lnTo>
                  <a:cubicBezTo>
                    <a:pt x="2457452" y="1768594"/>
                    <a:pt x="2453720" y="1777325"/>
                    <a:pt x="2447687" y="1783646"/>
                  </a:cubicBezTo>
                  <a:lnTo>
                    <a:pt x="2445461" y="1784612"/>
                  </a:lnTo>
                  <a:lnTo>
                    <a:pt x="2446339" y="1786732"/>
                  </a:lnTo>
                  <a:cubicBezTo>
                    <a:pt x="2446339" y="1795719"/>
                    <a:pt x="2442696" y="1803855"/>
                    <a:pt x="2436807" y="1809744"/>
                  </a:cubicBezTo>
                  <a:lnTo>
                    <a:pt x="2432991" y="1811324"/>
                  </a:lnTo>
                  <a:lnTo>
                    <a:pt x="2433639" y="1812926"/>
                  </a:lnTo>
                  <a:cubicBezTo>
                    <a:pt x="2433639" y="1822132"/>
                    <a:pt x="2429996" y="1830466"/>
                    <a:pt x="2424107" y="1836499"/>
                  </a:cubicBezTo>
                  <a:lnTo>
                    <a:pt x="2423190" y="1836888"/>
                  </a:lnTo>
                  <a:lnTo>
                    <a:pt x="2424114" y="1839119"/>
                  </a:lnTo>
                  <a:cubicBezTo>
                    <a:pt x="2424114" y="1848106"/>
                    <a:pt x="2420471" y="1856242"/>
                    <a:pt x="2414582" y="1862131"/>
                  </a:cubicBezTo>
                  <a:lnTo>
                    <a:pt x="2412968" y="1862800"/>
                  </a:lnTo>
                  <a:lnTo>
                    <a:pt x="2414589" y="1866900"/>
                  </a:lnTo>
                  <a:cubicBezTo>
                    <a:pt x="2414589" y="1876544"/>
                    <a:pt x="2410857" y="1885275"/>
                    <a:pt x="2404824" y="1891596"/>
                  </a:cubicBezTo>
                  <a:lnTo>
                    <a:pt x="2403874" y="1892008"/>
                  </a:lnTo>
                  <a:lnTo>
                    <a:pt x="2405063" y="1894682"/>
                  </a:lnTo>
                  <a:cubicBezTo>
                    <a:pt x="2405063" y="1903669"/>
                    <a:pt x="2401154" y="1911805"/>
                    <a:pt x="2394834" y="1917694"/>
                  </a:cubicBezTo>
                  <a:lnTo>
                    <a:pt x="2390211" y="1919479"/>
                  </a:lnTo>
                  <a:lnTo>
                    <a:pt x="2390776" y="1920875"/>
                  </a:lnTo>
                  <a:cubicBezTo>
                    <a:pt x="2390776" y="1930081"/>
                    <a:pt x="2387133" y="1938416"/>
                    <a:pt x="2381244" y="1944449"/>
                  </a:cubicBezTo>
                  <a:lnTo>
                    <a:pt x="2379208" y="1945313"/>
                  </a:lnTo>
                  <a:lnTo>
                    <a:pt x="2381251" y="1950244"/>
                  </a:lnTo>
                  <a:lnTo>
                    <a:pt x="2372430" y="1971541"/>
                  </a:lnTo>
                  <a:lnTo>
                    <a:pt x="2374902" y="1977231"/>
                  </a:lnTo>
                  <a:cubicBezTo>
                    <a:pt x="2374902" y="1986218"/>
                    <a:pt x="2371082" y="1994354"/>
                    <a:pt x="2364905" y="2000243"/>
                  </a:cubicBezTo>
                  <a:lnTo>
                    <a:pt x="2363330" y="2000865"/>
                  </a:lnTo>
                  <a:lnTo>
                    <a:pt x="2365376" y="2005806"/>
                  </a:lnTo>
                  <a:cubicBezTo>
                    <a:pt x="2365376" y="2014793"/>
                    <a:pt x="2361733" y="2022929"/>
                    <a:pt x="2355844" y="2028818"/>
                  </a:cubicBezTo>
                  <a:lnTo>
                    <a:pt x="2354415" y="2029410"/>
                  </a:lnTo>
                  <a:lnTo>
                    <a:pt x="2355851" y="2032794"/>
                  </a:lnTo>
                  <a:cubicBezTo>
                    <a:pt x="2355851" y="2041781"/>
                    <a:pt x="2352119" y="2049917"/>
                    <a:pt x="2346086" y="2055806"/>
                  </a:cubicBezTo>
                  <a:lnTo>
                    <a:pt x="2342958" y="2057071"/>
                  </a:lnTo>
                  <a:lnTo>
                    <a:pt x="2344738" y="2061369"/>
                  </a:lnTo>
                  <a:lnTo>
                    <a:pt x="2335974" y="2082526"/>
                  </a:lnTo>
                  <a:lnTo>
                    <a:pt x="2338389" y="2088356"/>
                  </a:lnTo>
                  <a:cubicBezTo>
                    <a:pt x="2338389" y="2097343"/>
                    <a:pt x="2334746" y="2105479"/>
                    <a:pt x="2328857" y="2111368"/>
                  </a:cubicBezTo>
                  <a:lnTo>
                    <a:pt x="2326896" y="2112180"/>
                  </a:lnTo>
                  <a:lnTo>
                    <a:pt x="2328864" y="2116931"/>
                  </a:lnTo>
                  <a:lnTo>
                    <a:pt x="2319442" y="2139678"/>
                  </a:lnTo>
                  <a:lnTo>
                    <a:pt x="2322514" y="2147094"/>
                  </a:lnTo>
                  <a:lnTo>
                    <a:pt x="2314078" y="2167459"/>
                  </a:lnTo>
                  <a:lnTo>
                    <a:pt x="2316164" y="2172494"/>
                  </a:lnTo>
                  <a:cubicBezTo>
                    <a:pt x="2316164" y="2181481"/>
                    <a:pt x="2312521" y="2189617"/>
                    <a:pt x="2306632" y="2195506"/>
                  </a:cubicBezTo>
                  <a:lnTo>
                    <a:pt x="2304058" y="2196572"/>
                  </a:lnTo>
                  <a:lnTo>
                    <a:pt x="2306639" y="2202656"/>
                  </a:lnTo>
                  <a:lnTo>
                    <a:pt x="2297270" y="2224736"/>
                  </a:lnTo>
                  <a:lnTo>
                    <a:pt x="2300289" y="2232025"/>
                  </a:lnTo>
                  <a:cubicBezTo>
                    <a:pt x="2300289" y="2241231"/>
                    <a:pt x="2296557" y="2249565"/>
                    <a:pt x="2290524" y="2255598"/>
                  </a:cubicBezTo>
                  <a:lnTo>
                    <a:pt x="2290034" y="2255801"/>
                  </a:lnTo>
                  <a:lnTo>
                    <a:pt x="2292351" y="2261394"/>
                  </a:lnTo>
                  <a:lnTo>
                    <a:pt x="2283129" y="2283659"/>
                  </a:lnTo>
                  <a:lnTo>
                    <a:pt x="2286001" y="2290763"/>
                  </a:lnTo>
                  <a:lnTo>
                    <a:pt x="2278749" y="2308699"/>
                  </a:lnTo>
                  <a:lnTo>
                    <a:pt x="2282827" y="2318545"/>
                  </a:lnTo>
                  <a:lnTo>
                    <a:pt x="2273734" y="2340498"/>
                  </a:lnTo>
                  <a:lnTo>
                    <a:pt x="2276476" y="2347119"/>
                  </a:lnTo>
                  <a:lnTo>
                    <a:pt x="2267383" y="2369072"/>
                  </a:lnTo>
                  <a:lnTo>
                    <a:pt x="2270126" y="2375694"/>
                  </a:lnTo>
                  <a:lnTo>
                    <a:pt x="2260704" y="2398441"/>
                  </a:lnTo>
                  <a:lnTo>
                    <a:pt x="2263776" y="2405857"/>
                  </a:lnTo>
                  <a:lnTo>
                    <a:pt x="2256219" y="2424102"/>
                  </a:lnTo>
                  <a:lnTo>
                    <a:pt x="2260602" y="2434432"/>
                  </a:lnTo>
                  <a:lnTo>
                    <a:pt x="2252280" y="2454043"/>
                  </a:lnTo>
                  <a:lnTo>
                    <a:pt x="2257425" y="2466182"/>
                  </a:lnTo>
                  <a:lnTo>
                    <a:pt x="2248133" y="2488106"/>
                  </a:lnTo>
                  <a:lnTo>
                    <a:pt x="2251076" y="2495550"/>
                  </a:lnTo>
                  <a:lnTo>
                    <a:pt x="2242488" y="2517271"/>
                  </a:lnTo>
                  <a:lnTo>
                    <a:pt x="2246313" y="2526506"/>
                  </a:lnTo>
                  <a:lnTo>
                    <a:pt x="2238697" y="2544892"/>
                  </a:lnTo>
                  <a:lnTo>
                    <a:pt x="2243138" y="2555875"/>
                  </a:lnTo>
                  <a:lnTo>
                    <a:pt x="2235560" y="2574615"/>
                  </a:lnTo>
                  <a:lnTo>
                    <a:pt x="2239963" y="2585244"/>
                  </a:lnTo>
                  <a:lnTo>
                    <a:pt x="2232129" y="2604157"/>
                  </a:lnTo>
                  <a:lnTo>
                    <a:pt x="2236788" y="2615406"/>
                  </a:lnTo>
                  <a:lnTo>
                    <a:pt x="2229282" y="2633526"/>
                  </a:lnTo>
                  <a:lnTo>
                    <a:pt x="2233613" y="2643981"/>
                  </a:lnTo>
                  <a:lnTo>
                    <a:pt x="2225121" y="2664482"/>
                  </a:lnTo>
                  <a:lnTo>
                    <a:pt x="2230438" y="2677319"/>
                  </a:lnTo>
                  <a:lnTo>
                    <a:pt x="2224429" y="2691826"/>
                  </a:lnTo>
                  <a:lnTo>
                    <a:pt x="2230438" y="2706688"/>
                  </a:lnTo>
                  <a:lnTo>
                    <a:pt x="2222861" y="2725427"/>
                  </a:lnTo>
                  <a:lnTo>
                    <a:pt x="2227263" y="2736056"/>
                  </a:lnTo>
                  <a:lnTo>
                    <a:pt x="2221078" y="2750988"/>
                  </a:lnTo>
                  <a:lnTo>
                    <a:pt x="2227263" y="2767012"/>
                  </a:lnTo>
                  <a:lnTo>
                    <a:pt x="2219546" y="2787004"/>
                  </a:lnTo>
                  <a:lnTo>
                    <a:pt x="2224088" y="2797969"/>
                  </a:lnTo>
                  <a:lnTo>
                    <a:pt x="2217841" y="2813050"/>
                  </a:lnTo>
                  <a:lnTo>
                    <a:pt x="2224088" y="2828131"/>
                  </a:lnTo>
                  <a:lnTo>
                    <a:pt x="2217512" y="2844006"/>
                  </a:lnTo>
                  <a:lnTo>
                    <a:pt x="2224088" y="2859881"/>
                  </a:lnTo>
                  <a:lnTo>
                    <a:pt x="2217841" y="2874963"/>
                  </a:lnTo>
                  <a:lnTo>
                    <a:pt x="2224088" y="2890044"/>
                  </a:lnTo>
                  <a:cubicBezTo>
                    <a:pt x="2224088" y="2908018"/>
                    <a:pt x="2209518" y="2922588"/>
                    <a:pt x="2191544" y="2922588"/>
                  </a:cubicBezTo>
                  <a:cubicBezTo>
                    <a:pt x="2173570" y="2922588"/>
                    <a:pt x="2159000" y="2908018"/>
                    <a:pt x="2159000" y="2890044"/>
                  </a:cubicBezTo>
                  <a:lnTo>
                    <a:pt x="2165247" y="2874963"/>
                  </a:lnTo>
                  <a:lnTo>
                    <a:pt x="2159000" y="2859881"/>
                  </a:lnTo>
                  <a:lnTo>
                    <a:pt x="2165575" y="2844006"/>
                  </a:lnTo>
                  <a:lnTo>
                    <a:pt x="2159000" y="2828131"/>
                  </a:lnTo>
                  <a:lnTo>
                    <a:pt x="2165246" y="2813050"/>
                  </a:lnTo>
                  <a:lnTo>
                    <a:pt x="2159000" y="2797969"/>
                  </a:lnTo>
                  <a:lnTo>
                    <a:pt x="2166828" y="2779069"/>
                  </a:lnTo>
                  <a:lnTo>
                    <a:pt x="2162175" y="2767012"/>
                  </a:lnTo>
                  <a:lnTo>
                    <a:pt x="2168360" y="2750988"/>
                  </a:lnTo>
                  <a:lnTo>
                    <a:pt x="2162175" y="2736056"/>
                  </a:lnTo>
                  <a:lnTo>
                    <a:pt x="2169790" y="2717670"/>
                  </a:lnTo>
                  <a:lnTo>
                    <a:pt x="2165350" y="2706688"/>
                  </a:lnTo>
                  <a:lnTo>
                    <a:pt x="2171359" y="2691826"/>
                  </a:lnTo>
                  <a:lnTo>
                    <a:pt x="2165350" y="2677319"/>
                  </a:lnTo>
                  <a:lnTo>
                    <a:pt x="2173842" y="2656817"/>
                  </a:lnTo>
                  <a:lnTo>
                    <a:pt x="2168525" y="2643981"/>
                  </a:lnTo>
                  <a:lnTo>
                    <a:pt x="2176030" y="2625861"/>
                  </a:lnTo>
                  <a:lnTo>
                    <a:pt x="2171700" y="2615406"/>
                  </a:lnTo>
                  <a:lnTo>
                    <a:pt x="2179534" y="2596492"/>
                  </a:lnTo>
                  <a:lnTo>
                    <a:pt x="2174875" y="2585244"/>
                  </a:lnTo>
                  <a:lnTo>
                    <a:pt x="2182491" y="2566857"/>
                  </a:lnTo>
                  <a:lnTo>
                    <a:pt x="2178050" y="2555875"/>
                  </a:lnTo>
                  <a:lnTo>
                    <a:pt x="2185627" y="2537134"/>
                  </a:lnTo>
                  <a:lnTo>
                    <a:pt x="2181225" y="2526506"/>
                  </a:lnTo>
                  <a:lnTo>
                    <a:pt x="2189111" y="2507466"/>
                  </a:lnTo>
                  <a:lnTo>
                    <a:pt x="2184400" y="2495550"/>
                  </a:lnTo>
                  <a:lnTo>
                    <a:pt x="2191940" y="2476480"/>
                  </a:lnTo>
                  <a:lnTo>
                    <a:pt x="2187575" y="2466182"/>
                  </a:lnTo>
                  <a:lnTo>
                    <a:pt x="2197481" y="2442810"/>
                  </a:lnTo>
                  <a:lnTo>
                    <a:pt x="2193926" y="2434432"/>
                  </a:lnTo>
                  <a:lnTo>
                    <a:pt x="2202325" y="2414638"/>
                  </a:lnTo>
                  <a:lnTo>
                    <a:pt x="2198688" y="2405857"/>
                  </a:lnTo>
                  <a:lnTo>
                    <a:pt x="2208110" y="2383110"/>
                  </a:lnTo>
                  <a:lnTo>
                    <a:pt x="2205038" y="2375694"/>
                  </a:lnTo>
                  <a:lnTo>
                    <a:pt x="2214131" y="2353741"/>
                  </a:lnTo>
                  <a:lnTo>
                    <a:pt x="2211388" y="2347119"/>
                  </a:lnTo>
                  <a:lnTo>
                    <a:pt x="2218893" y="2328999"/>
                  </a:lnTo>
                  <a:lnTo>
                    <a:pt x="2214563" y="2318545"/>
                  </a:lnTo>
                  <a:lnTo>
                    <a:pt x="2223461" y="2297064"/>
                  </a:lnTo>
                  <a:lnTo>
                    <a:pt x="2220913" y="2290763"/>
                  </a:lnTo>
                  <a:lnTo>
                    <a:pt x="2230059" y="2268144"/>
                  </a:lnTo>
                  <a:lnTo>
                    <a:pt x="2227263" y="2261394"/>
                  </a:lnTo>
                  <a:lnTo>
                    <a:pt x="2236520" y="2239044"/>
                  </a:lnTo>
                  <a:lnTo>
                    <a:pt x="2233613" y="2232025"/>
                  </a:lnTo>
                  <a:lnTo>
                    <a:pt x="2242905" y="2209591"/>
                  </a:lnTo>
                  <a:lnTo>
                    <a:pt x="2239963" y="2202656"/>
                  </a:lnTo>
                  <a:cubicBezTo>
                    <a:pt x="2239963" y="2193669"/>
                    <a:pt x="2243694" y="2185533"/>
                    <a:pt x="2249727" y="2179644"/>
                  </a:cubicBezTo>
                  <a:lnTo>
                    <a:pt x="2253419" y="2178151"/>
                  </a:lnTo>
                  <a:lnTo>
                    <a:pt x="2251076" y="2172494"/>
                  </a:lnTo>
                  <a:lnTo>
                    <a:pt x="2259511" y="2152128"/>
                  </a:lnTo>
                  <a:lnTo>
                    <a:pt x="2257426" y="2147094"/>
                  </a:lnTo>
                  <a:lnTo>
                    <a:pt x="2266848" y="2124347"/>
                  </a:lnTo>
                  <a:lnTo>
                    <a:pt x="2263776" y="2116931"/>
                  </a:lnTo>
                  <a:cubicBezTo>
                    <a:pt x="2263776" y="2107944"/>
                    <a:pt x="2267418" y="2099808"/>
                    <a:pt x="2273308" y="2093919"/>
                  </a:cubicBezTo>
                  <a:lnTo>
                    <a:pt x="2275269" y="2093106"/>
                  </a:lnTo>
                  <a:lnTo>
                    <a:pt x="2273301" y="2088356"/>
                  </a:lnTo>
                  <a:lnTo>
                    <a:pt x="2282064" y="2067198"/>
                  </a:lnTo>
                  <a:lnTo>
                    <a:pt x="2279650" y="2061369"/>
                  </a:lnTo>
                  <a:cubicBezTo>
                    <a:pt x="2279650" y="2052382"/>
                    <a:pt x="2283292" y="2044246"/>
                    <a:pt x="2289182" y="2038357"/>
                  </a:cubicBezTo>
                  <a:lnTo>
                    <a:pt x="2291183" y="2037527"/>
                  </a:lnTo>
                  <a:lnTo>
                    <a:pt x="2289175" y="2032794"/>
                  </a:lnTo>
                  <a:cubicBezTo>
                    <a:pt x="2289175" y="2023807"/>
                    <a:pt x="2292906" y="2015671"/>
                    <a:pt x="2298939" y="2009782"/>
                  </a:cubicBezTo>
                  <a:lnTo>
                    <a:pt x="2301505" y="2008744"/>
                  </a:lnTo>
                  <a:lnTo>
                    <a:pt x="2300288" y="2005806"/>
                  </a:lnTo>
                  <a:lnTo>
                    <a:pt x="2309446" y="1983695"/>
                  </a:lnTo>
                  <a:lnTo>
                    <a:pt x="2306638" y="1977231"/>
                  </a:lnTo>
                  <a:cubicBezTo>
                    <a:pt x="2306638" y="1968244"/>
                    <a:pt x="2310458" y="1960108"/>
                    <a:pt x="2316635" y="1954219"/>
                  </a:cubicBezTo>
                  <a:lnTo>
                    <a:pt x="2317644" y="1953820"/>
                  </a:lnTo>
                  <a:lnTo>
                    <a:pt x="2316163" y="1950244"/>
                  </a:lnTo>
                  <a:cubicBezTo>
                    <a:pt x="2316163" y="1941257"/>
                    <a:pt x="2319805" y="1933121"/>
                    <a:pt x="2325695" y="1927232"/>
                  </a:cubicBezTo>
                  <a:lnTo>
                    <a:pt x="2327890" y="1926322"/>
                  </a:lnTo>
                  <a:lnTo>
                    <a:pt x="2325688" y="1920875"/>
                  </a:lnTo>
                  <a:cubicBezTo>
                    <a:pt x="2325688" y="1911669"/>
                    <a:pt x="2329330" y="1903334"/>
                    <a:pt x="2335220" y="1897301"/>
                  </a:cubicBezTo>
                  <a:lnTo>
                    <a:pt x="2336194" y="1896888"/>
                  </a:lnTo>
                  <a:lnTo>
                    <a:pt x="2335213" y="1894682"/>
                  </a:lnTo>
                  <a:cubicBezTo>
                    <a:pt x="2335213" y="1885695"/>
                    <a:pt x="2339122" y="1877559"/>
                    <a:pt x="2345442" y="1871670"/>
                  </a:cubicBezTo>
                  <a:lnTo>
                    <a:pt x="2349222" y="1870211"/>
                  </a:lnTo>
                  <a:lnTo>
                    <a:pt x="2347913" y="1866900"/>
                  </a:lnTo>
                  <a:cubicBezTo>
                    <a:pt x="2347913" y="1857255"/>
                    <a:pt x="2351644" y="1848524"/>
                    <a:pt x="2357677" y="1842204"/>
                  </a:cubicBezTo>
                  <a:lnTo>
                    <a:pt x="2359904" y="1841238"/>
                  </a:lnTo>
                  <a:lnTo>
                    <a:pt x="2359026" y="1839119"/>
                  </a:lnTo>
                  <a:cubicBezTo>
                    <a:pt x="2359026" y="1830132"/>
                    <a:pt x="2362668" y="1821996"/>
                    <a:pt x="2368558" y="1816107"/>
                  </a:cubicBezTo>
                  <a:lnTo>
                    <a:pt x="2369653" y="1815653"/>
                  </a:lnTo>
                  <a:lnTo>
                    <a:pt x="2368551" y="1812926"/>
                  </a:lnTo>
                  <a:cubicBezTo>
                    <a:pt x="2368551" y="1803720"/>
                    <a:pt x="2372193" y="1795385"/>
                    <a:pt x="2378083" y="1789352"/>
                  </a:cubicBezTo>
                  <a:lnTo>
                    <a:pt x="2381700" y="1787817"/>
                  </a:lnTo>
                  <a:lnTo>
                    <a:pt x="2381251" y="1786732"/>
                  </a:lnTo>
                  <a:cubicBezTo>
                    <a:pt x="2381251" y="1777745"/>
                    <a:pt x="2384893" y="1769609"/>
                    <a:pt x="2390783" y="1763720"/>
                  </a:cubicBezTo>
                  <a:lnTo>
                    <a:pt x="2392397" y="1763051"/>
                  </a:lnTo>
                  <a:lnTo>
                    <a:pt x="2390776" y="1758950"/>
                  </a:lnTo>
                  <a:cubicBezTo>
                    <a:pt x="2390776" y="1749305"/>
                    <a:pt x="2394507" y="1740574"/>
                    <a:pt x="2400540" y="1734254"/>
                  </a:cubicBezTo>
                  <a:lnTo>
                    <a:pt x="2405457" y="1732120"/>
                  </a:lnTo>
                  <a:lnTo>
                    <a:pt x="2405063" y="1731169"/>
                  </a:lnTo>
                  <a:cubicBezTo>
                    <a:pt x="2405063" y="1722182"/>
                    <a:pt x="2408705" y="1714046"/>
                    <a:pt x="2414595" y="1708157"/>
                  </a:cubicBezTo>
                  <a:lnTo>
                    <a:pt x="2415691" y="1707702"/>
                  </a:lnTo>
                  <a:lnTo>
                    <a:pt x="2414588" y="1704975"/>
                  </a:lnTo>
                  <a:cubicBezTo>
                    <a:pt x="2414588" y="1695769"/>
                    <a:pt x="2418230" y="1687434"/>
                    <a:pt x="2424120" y="1681401"/>
                  </a:cubicBezTo>
                  <a:lnTo>
                    <a:pt x="2427737" y="1679866"/>
                  </a:lnTo>
                  <a:lnTo>
                    <a:pt x="2427288" y="1678781"/>
                  </a:lnTo>
                  <a:cubicBezTo>
                    <a:pt x="2427288" y="1669794"/>
                    <a:pt x="2430930" y="1661658"/>
                    <a:pt x="2436820" y="1655769"/>
                  </a:cubicBezTo>
                  <a:lnTo>
                    <a:pt x="2440635" y="1654188"/>
                  </a:lnTo>
                  <a:lnTo>
                    <a:pt x="2439988" y="1652588"/>
                  </a:lnTo>
                  <a:cubicBezTo>
                    <a:pt x="2439988" y="1643382"/>
                    <a:pt x="2443630" y="1635047"/>
                    <a:pt x="2449520" y="1629014"/>
                  </a:cubicBezTo>
                  <a:lnTo>
                    <a:pt x="2453147" y="1627475"/>
                  </a:lnTo>
                  <a:lnTo>
                    <a:pt x="2452688" y="1626394"/>
                  </a:lnTo>
                  <a:cubicBezTo>
                    <a:pt x="2452688" y="1617407"/>
                    <a:pt x="2456419" y="1609271"/>
                    <a:pt x="2462452" y="1603382"/>
                  </a:cubicBezTo>
                  <a:lnTo>
                    <a:pt x="2467446" y="1601362"/>
                  </a:lnTo>
                  <a:lnTo>
                    <a:pt x="2466976" y="1600200"/>
                  </a:lnTo>
                  <a:cubicBezTo>
                    <a:pt x="2466976" y="1590994"/>
                    <a:pt x="2470618" y="1582659"/>
                    <a:pt x="2476508" y="1576626"/>
                  </a:cubicBezTo>
                  <a:lnTo>
                    <a:pt x="2479824" y="1575219"/>
                  </a:lnTo>
                  <a:lnTo>
                    <a:pt x="2489208" y="1551459"/>
                  </a:lnTo>
                  <a:lnTo>
                    <a:pt x="2492832" y="1549884"/>
                  </a:lnTo>
                  <a:lnTo>
                    <a:pt x="2502139" y="1527414"/>
                  </a:lnTo>
                  <a:lnTo>
                    <a:pt x="2505582" y="1525988"/>
                  </a:lnTo>
                  <a:lnTo>
                    <a:pt x="2505075" y="1524794"/>
                  </a:lnTo>
                  <a:cubicBezTo>
                    <a:pt x="2505075" y="1515807"/>
                    <a:pt x="2508806" y="1507671"/>
                    <a:pt x="2514839" y="1501782"/>
                  </a:cubicBezTo>
                  <a:lnTo>
                    <a:pt x="2519561" y="1499872"/>
                  </a:lnTo>
                  <a:lnTo>
                    <a:pt x="2519363" y="1499394"/>
                  </a:lnTo>
                  <a:cubicBezTo>
                    <a:pt x="2519363" y="1490407"/>
                    <a:pt x="2523005" y="1482271"/>
                    <a:pt x="2528895" y="1476382"/>
                  </a:cubicBezTo>
                  <a:lnTo>
                    <a:pt x="2532334" y="1474957"/>
                  </a:lnTo>
                  <a:lnTo>
                    <a:pt x="2542060" y="1452570"/>
                  </a:lnTo>
                  <a:lnTo>
                    <a:pt x="2547962" y="1450239"/>
                  </a:lnTo>
                  <a:lnTo>
                    <a:pt x="2547938" y="1450182"/>
                  </a:lnTo>
                  <a:cubicBezTo>
                    <a:pt x="2547938" y="1441195"/>
                    <a:pt x="2551669" y="1433059"/>
                    <a:pt x="2557702" y="1427170"/>
                  </a:cubicBezTo>
                  <a:lnTo>
                    <a:pt x="2562987" y="1425033"/>
                  </a:lnTo>
                  <a:lnTo>
                    <a:pt x="2562225" y="1423194"/>
                  </a:lnTo>
                  <a:cubicBezTo>
                    <a:pt x="2562225" y="1414207"/>
                    <a:pt x="2565867" y="1406071"/>
                    <a:pt x="2571757" y="1400182"/>
                  </a:cubicBezTo>
                  <a:lnTo>
                    <a:pt x="2579807" y="1396847"/>
                  </a:lnTo>
                  <a:lnTo>
                    <a:pt x="2587632" y="1377957"/>
                  </a:lnTo>
                  <a:lnTo>
                    <a:pt x="2594452" y="1375132"/>
                  </a:lnTo>
                  <a:lnTo>
                    <a:pt x="2593975" y="1373981"/>
                  </a:lnTo>
                  <a:cubicBezTo>
                    <a:pt x="2593975" y="1364994"/>
                    <a:pt x="2597617" y="1356858"/>
                    <a:pt x="2603507" y="1350969"/>
                  </a:cubicBezTo>
                  <a:lnTo>
                    <a:pt x="2607756" y="1349209"/>
                  </a:lnTo>
                  <a:lnTo>
                    <a:pt x="2616439" y="1328744"/>
                  </a:lnTo>
                  <a:lnTo>
                    <a:pt x="2624833" y="1325350"/>
                  </a:lnTo>
                  <a:lnTo>
                    <a:pt x="2633670" y="1302454"/>
                  </a:lnTo>
                  <a:lnTo>
                    <a:pt x="2641490" y="1298978"/>
                  </a:lnTo>
                  <a:lnTo>
                    <a:pt x="2649545" y="1279532"/>
                  </a:lnTo>
                  <a:lnTo>
                    <a:pt x="2657198" y="1276362"/>
                  </a:lnTo>
                  <a:lnTo>
                    <a:pt x="2665652" y="1255951"/>
                  </a:lnTo>
                  <a:lnTo>
                    <a:pt x="2675222" y="1251988"/>
                  </a:lnTo>
                  <a:lnTo>
                    <a:pt x="2682882" y="1233495"/>
                  </a:lnTo>
                  <a:lnTo>
                    <a:pt x="2690932" y="1230160"/>
                  </a:lnTo>
                  <a:lnTo>
                    <a:pt x="2698757" y="1211270"/>
                  </a:lnTo>
                  <a:lnTo>
                    <a:pt x="2705216" y="1208594"/>
                  </a:lnTo>
                  <a:lnTo>
                    <a:pt x="2714864" y="1184747"/>
                  </a:lnTo>
                  <a:lnTo>
                    <a:pt x="2724365" y="1180718"/>
                  </a:lnTo>
                  <a:lnTo>
                    <a:pt x="2732095" y="1162057"/>
                  </a:lnTo>
                  <a:lnTo>
                    <a:pt x="2739406" y="1159028"/>
                  </a:lnTo>
                  <a:lnTo>
                    <a:pt x="2748435" y="1138245"/>
                  </a:lnTo>
                  <a:lnTo>
                    <a:pt x="2760353" y="1133538"/>
                  </a:lnTo>
                  <a:lnTo>
                    <a:pt x="2767252" y="1116485"/>
                  </a:lnTo>
                  <a:lnTo>
                    <a:pt x="2776971" y="1112363"/>
                  </a:lnTo>
                  <a:lnTo>
                    <a:pt x="2784482" y="1092904"/>
                  </a:lnTo>
                  <a:lnTo>
                    <a:pt x="2797805" y="1086982"/>
                  </a:lnTo>
                  <a:lnTo>
                    <a:pt x="2803532" y="1073157"/>
                  </a:lnTo>
                  <a:lnTo>
                    <a:pt x="2811186" y="1069986"/>
                  </a:lnTo>
                  <a:lnTo>
                    <a:pt x="2819639" y="1049577"/>
                  </a:lnTo>
                  <a:lnTo>
                    <a:pt x="2833042" y="1044026"/>
                  </a:lnTo>
                  <a:lnTo>
                    <a:pt x="2840045" y="1027120"/>
                  </a:lnTo>
                  <a:lnTo>
                    <a:pt x="2852546" y="1021942"/>
                  </a:lnTo>
                  <a:lnTo>
                    <a:pt x="2859095" y="1005360"/>
                  </a:lnTo>
                  <a:lnTo>
                    <a:pt x="2867864" y="1001550"/>
                  </a:lnTo>
                  <a:lnTo>
                    <a:pt x="2875202" y="984257"/>
                  </a:lnTo>
                  <a:lnTo>
                    <a:pt x="2888654" y="978818"/>
                  </a:lnTo>
                  <a:lnTo>
                    <a:pt x="2895607" y="962032"/>
                  </a:lnTo>
                  <a:lnTo>
                    <a:pt x="2908680" y="956617"/>
                  </a:lnTo>
                  <a:lnTo>
                    <a:pt x="2914889" y="941626"/>
                  </a:lnTo>
                  <a:lnTo>
                    <a:pt x="2928292" y="936075"/>
                  </a:lnTo>
                  <a:lnTo>
                    <a:pt x="2935295" y="919169"/>
                  </a:lnTo>
                  <a:lnTo>
                    <a:pt x="2948765" y="913589"/>
                  </a:lnTo>
                  <a:lnTo>
                    <a:pt x="2954345" y="900119"/>
                  </a:lnTo>
                  <a:lnTo>
                    <a:pt x="2967115" y="894829"/>
                  </a:lnTo>
                  <a:lnTo>
                    <a:pt x="2973627" y="879482"/>
                  </a:lnTo>
                  <a:lnTo>
                    <a:pt x="2987682" y="873799"/>
                  </a:lnTo>
                  <a:lnTo>
                    <a:pt x="2994032" y="857722"/>
                  </a:lnTo>
                  <a:lnTo>
                    <a:pt x="3006904" y="852130"/>
                  </a:lnTo>
                  <a:lnTo>
                    <a:pt x="3013082" y="836851"/>
                  </a:lnTo>
                  <a:lnTo>
                    <a:pt x="3028684" y="830231"/>
                  </a:lnTo>
                  <a:lnTo>
                    <a:pt x="3034185" y="817569"/>
                  </a:lnTo>
                  <a:lnTo>
                    <a:pt x="3050766" y="811020"/>
                  </a:lnTo>
                  <a:lnTo>
                    <a:pt x="3055944" y="798519"/>
                  </a:lnTo>
                  <a:lnTo>
                    <a:pt x="3069019" y="793103"/>
                  </a:lnTo>
                  <a:lnTo>
                    <a:pt x="3071917" y="786107"/>
                  </a:lnTo>
                  <a:lnTo>
                    <a:pt x="3054575" y="792800"/>
                  </a:lnTo>
                  <a:lnTo>
                    <a:pt x="3049581" y="804856"/>
                  </a:lnTo>
                  <a:lnTo>
                    <a:pt x="3036406" y="810313"/>
                  </a:lnTo>
                  <a:lnTo>
                    <a:pt x="3030067" y="825261"/>
                  </a:lnTo>
                  <a:lnTo>
                    <a:pt x="3011613" y="832727"/>
                  </a:lnTo>
                  <a:lnTo>
                    <a:pt x="3006719" y="844543"/>
                  </a:lnTo>
                  <a:lnTo>
                    <a:pt x="2993249" y="850123"/>
                  </a:lnTo>
                  <a:lnTo>
                    <a:pt x="2987669" y="863593"/>
                  </a:lnTo>
                  <a:lnTo>
                    <a:pt x="2974595" y="869008"/>
                  </a:lnTo>
                  <a:lnTo>
                    <a:pt x="2968386" y="883998"/>
                  </a:lnTo>
                  <a:lnTo>
                    <a:pt x="2954191" y="889878"/>
                  </a:lnTo>
                  <a:lnTo>
                    <a:pt x="2947517" y="905992"/>
                  </a:lnTo>
                  <a:lnTo>
                    <a:pt x="2931006" y="912831"/>
                  </a:lnTo>
                  <a:lnTo>
                    <a:pt x="2925756" y="925506"/>
                  </a:lnTo>
                  <a:lnTo>
                    <a:pt x="2911163" y="931551"/>
                  </a:lnTo>
                  <a:lnTo>
                    <a:pt x="2905119" y="946143"/>
                  </a:lnTo>
                  <a:lnTo>
                    <a:pt x="2891649" y="951723"/>
                  </a:lnTo>
                  <a:lnTo>
                    <a:pt x="2886069" y="965193"/>
                  </a:lnTo>
                  <a:lnTo>
                    <a:pt x="2874583" y="969951"/>
                  </a:lnTo>
                  <a:lnTo>
                    <a:pt x="2866786" y="988773"/>
                  </a:lnTo>
                  <a:lnTo>
                    <a:pt x="2855424" y="993480"/>
                  </a:lnTo>
                  <a:lnTo>
                    <a:pt x="2849092" y="1008056"/>
                  </a:lnTo>
                  <a:lnTo>
                    <a:pt x="2837877" y="1012485"/>
                  </a:lnTo>
                  <a:lnTo>
                    <a:pt x="2830506" y="1030281"/>
                  </a:lnTo>
                  <a:lnTo>
                    <a:pt x="2818691" y="1035175"/>
                  </a:lnTo>
                  <a:lnTo>
                    <a:pt x="2811224" y="1053630"/>
                  </a:lnTo>
                  <a:lnTo>
                    <a:pt x="2796276" y="1059969"/>
                  </a:lnTo>
                  <a:lnTo>
                    <a:pt x="2790819" y="1073144"/>
                  </a:lnTo>
                  <a:lnTo>
                    <a:pt x="2783203" y="1076299"/>
                  </a:lnTo>
                  <a:lnTo>
                    <a:pt x="2774944" y="1096724"/>
                  </a:lnTo>
                  <a:lnTo>
                    <a:pt x="2763048" y="1101772"/>
                  </a:lnTo>
                  <a:lnTo>
                    <a:pt x="2755661" y="1119181"/>
                  </a:lnTo>
                  <a:lnTo>
                    <a:pt x="2745816" y="1123162"/>
                  </a:lnTo>
                  <a:lnTo>
                    <a:pt x="2738431" y="1142296"/>
                  </a:lnTo>
                  <a:lnTo>
                    <a:pt x="2726083" y="1147785"/>
                  </a:lnTo>
                  <a:lnTo>
                    <a:pt x="2719381" y="1164755"/>
                  </a:lnTo>
                  <a:lnTo>
                    <a:pt x="2707944" y="1169724"/>
                  </a:lnTo>
                  <a:lnTo>
                    <a:pt x="2701919" y="1184269"/>
                  </a:lnTo>
                  <a:lnTo>
                    <a:pt x="2694662" y="1187275"/>
                  </a:lnTo>
                  <a:lnTo>
                    <a:pt x="2686044" y="1208081"/>
                  </a:lnTo>
                  <a:lnTo>
                    <a:pt x="2675042" y="1212638"/>
                  </a:lnTo>
                  <a:lnTo>
                    <a:pt x="2666994" y="1233017"/>
                  </a:lnTo>
                  <a:lnTo>
                    <a:pt x="2657961" y="1236941"/>
                  </a:lnTo>
                  <a:lnTo>
                    <a:pt x="2649531" y="1257294"/>
                  </a:lnTo>
                  <a:lnTo>
                    <a:pt x="2641481" y="1260629"/>
                  </a:lnTo>
                  <a:lnTo>
                    <a:pt x="2633656" y="1279519"/>
                  </a:lnTo>
                  <a:lnTo>
                    <a:pt x="2626040" y="1282674"/>
                  </a:lnTo>
                  <a:lnTo>
                    <a:pt x="2617781" y="1303098"/>
                  </a:lnTo>
                  <a:lnTo>
                    <a:pt x="2609759" y="1306502"/>
                  </a:lnTo>
                  <a:lnTo>
                    <a:pt x="2601674" y="1325556"/>
                  </a:lnTo>
                  <a:lnTo>
                    <a:pt x="2593281" y="1328950"/>
                  </a:lnTo>
                  <a:lnTo>
                    <a:pt x="2584444" y="1351846"/>
                  </a:lnTo>
                  <a:lnTo>
                    <a:pt x="2580515" y="1353592"/>
                  </a:lnTo>
                  <a:lnTo>
                    <a:pt x="2571744" y="1374768"/>
                  </a:lnTo>
                  <a:lnTo>
                    <a:pt x="2563643" y="1378123"/>
                  </a:lnTo>
                  <a:lnTo>
                    <a:pt x="2555636" y="1396993"/>
                  </a:lnTo>
                  <a:lnTo>
                    <a:pt x="2547632" y="1400229"/>
                  </a:lnTo>
                  <a:lnTo>
                    <a:pt x="2547938" y="1400969"/>
                  </a:lnTo>
                  <a:cubicBezTo>
                    <a:pt x="2547938" y="1409956"/>
                    <a:pt x="2544295" y="1418092"/>
                    <a:pt x="2538406" y="1423981"/>
                  </a:cubicBezTo>
                  <a:lnTo>
                    <a:pt x="2534188" y="1425728"/>
                  </a:lnTo>
                  <a:lnTo>
                    <a:pt x="2525706" y="1446206"/>
                  </a:lnTo>
                  <a:lnTo>
                    <a:pt x="2518877" y="1449035"/>
                  </a:lnTo>
                  <a:lnTo>
                    <a:pt x="2519364" y="1450182"/>
                  </a:lnTo>
                  <a:cubicBezTo>
                    <a:pt x="2519364" y="1459169"/>
                    <a:pt x="2515632" y="1467305"/>
                    <a:pt x="2509599" y="1473194"/>
                  </a:cubicBezTo>
                  <a:lnTo>
                    <a:pt x="2504878" y="1475103"/>
                  </a:lnTo>
                  <a:lnTo>
                    <a:pt x="2505076" y="1475582"/>
                  </a:lnTo>
                  <a:cubicBezTo>
                    <a:pt x="2505076" y="1484569"/>
                    <a:pt x="2501433" y="1492705"/>
                    <a:pt x="2495544" y="1498594"/>
                  </a:cubicBezTo>
                  <a:lnTo>
                    <a:pt x="2492106" y="1500018"/>
                  </a:lnTo>
                  <a:lnTo>
                    <a:pt x="2482380" y="1522406"/>
                  </a:lnTo>
                  <a:lnTo>
                    <a:pt x="2476477" y="1524737"/>
                  </a:lnTo>
                  <a:lnTo>
                    <a:pt x="2476501" y="1524794"/>
                  </a:lnTo>
                  <a:cubicBezTo>
                    <a:pt x="2476501" y="1533781"/>
                    <a:pt x="2472858" y="1541917"/>
                    <a:pt x="2466969" y="1547806"/>
                  </a:cubicBezTo>
                  <a:lnTo>
                    <a:pt x="2463140" y="1549392"/>
                  </a:lnTo>
                  <a:lnTo>
                    <a:pt x="2463801" y="1550988"/>
                  </a:lnTo>
                  <a:cubicBezTo>
                    <a:pt x="2463801" y="1560194"/>
                    <a:pt x="2460069" y="1568528"/>
                    <a:pt x="2454036" y="1574561"/>
                  </a:cubicBezTo>
                  <a:lnTo>
                    <a:pt x="2449117" y="1576599"/>
                  </a:lnTo>
                  <a:lnTo>
                    <a:pt x="2439982" y="1599729"/>
                  </a:lnTo>
                  <a:lnTo>
                    <a:pt x="2436370" y="1601298"/>
                  </a:lnTo>
                  <a:lnTo>
                    <a:pt x="2427282" y="1623773"/>
                  </a:lnTo>
                  <a:lnTo>
                    <a:pt x="2423664" y="1625308"/>
                  </a:lnTo>
                  <a:lnTo>
                    <a:pt x="2424114" y="1626394"/>
                  </a:lnTo>
                  <a:cubicBezTo>
                    <a:pt x="2424114" y="1635381"/>
                    <a:pt x="2420471" y="1643517"/>
                    <a:pt x="2414582" y="1649406"/>
                  </a:cubicBezTo>
                  <a:lnTo>
                    <a:pt x="2410753" y="1650992"/>
                  </a:lnTo>
                  <a:lnTo>
                    <a:pt x="2411414" y="1652588"/>
                  </a:lnTo>
                  <a:cubicBezTo>
                    <a:pt x="2411414" y="1661794"/>
                    <a:pt x="2407682" y="1670128"/>
                    <a:pt x="2401649" y="1676161"/>
                  </a:cubicBezTo>
                  <a:lnTo>
                    <a:pt x="2396862" y="1678144"/>
                  </a:lnTo>
                  <a:lnTo>
                    <a:pt x="2397126" y="1678781"/>
                  </a:lnTo>
                  <a:cubicBezTo>
                    <a:pt x="2397126" y="1687768"/>
                    <a:pt x="2393483" y="1695904"/>
                    <a:pt x="2387594" y="1701793"/>
                  </a:cubicBezTo>
                  <a:lnTo>
                    <a:pt x="2386498" y="1702247"/>
                  </a:lnTo>
                  <a:lnTo>
                    <a:pt x="2387601" y="1704975"/>
                  </a:lnTo>
                  <a:cubicBezTo>
                    <a:pt x="2387601" y="1714181"/>
                    <a:pt x="2383958" y="1722515"/>
                    <a:pt x="2378069" y="1728548"/>
                  </a:cubicBezTo>
                  <a:lnTo>
                    <a:pt x="2374451" y="1730083"/>
                  </a:lnTo>
                  <a:lnTo>
                    <a:pt x="2374901" y="1731169"/>
                  </a:lnTo>
                  <a:cubicBezTo>
                    <a:pt x="2374901" y="1740156"/>
                    <a:pt x="2371258" y="1748292"/>
                    <a:pt x="2365369" y="1754181"/>
                  </a:cubicBezTo>
                  <a:lnTo>
                    <a:pt x="2361027" y="1755979"/>
                  </a:lnTo>
                  <a:lnTo>
                    <a:pt x="2362202" y="1758950"/>
                  </a:lnTo>
                  <a:cubicBezTo>
                    <a:pt x="2362202" y="1768594"/>
                    <a:pt x="2358470" y="1777325"/>
                    <a:pt x="2352437" y="1783646"/>
                  </a:cubicBezTo>
                  <a:lnTo>
                    <a:pt x="2351534" y="1784038"/>
                  </a:lnTo>
                  <a:lnTo>
                    <a:pt x="2352677" y="1786732"/>
                  </a:lnTo>
                  <a:cubicBezTo>
                    <a:pt x="2352677" y="1795719"/>
                    <a:pt x="2348945" y="1803855"/>
                    <a:pt x="2342912" y="1809744"/>
                  </a:cubicBezTo>
                  <a:lnTo>
                    <a:pt x="2340610" y="1810675"/>
                  </a:lnTo>
                  <a:lnTo>
                    <a:pt x="2341565" y="1812926"/>
                  </a:lnTo>
                  <a:cubicBezTo>
                    <a:pt x="2341565" y="1822132"/>
                    <a:pt x="2337745" y="1830466"/>
                    <a:pt x="2331568" y="1836499"/>
                  </a:cubicBezTo>
                  <a:lnTo>
                    <a:pt x="2328323" y="1837812"/>
                  </a:lnTo>
                  <a:lnTo>
                    <a:pt x="2328864" y="1839119"/>
                  </a:lnTo>
                  <a:cubicBezTo>
                    <a:pt x="2328864" y="1848106"/>
                    <a:pt x="2325221" y="1856242"/>
                    <a:pt x="2319332" y="1862131"/>
                  </a:cubicBezTo>
                  <a:lnTo>
                    <a:pt x="2317751" y="1862786"/>
                  </a:lnTo>
                  <a:lnTo>
                    <a:pt x="2319339" y="1866900"/>
                  </a:lnTo>
                  <a:cubicBezTo>
                    <a:pt x="2319339" y="1876544"/>
                    <a:pt x="2315696" y="1885275"/>
                    <a:pt x="2309807" y="1891596"/>
                  </a:cubicBezTo>
                  <a:lnTo>
                    <a:pt x="2308711" y="1892083"/>
                  </a:lnTo>
                  <a:lnTo>
                    <a:pt x="2309814" y="1894682"/>
                  </a:lnTo>
                  <a:cubicBezTo>
                    <a:pt x="2309814" y="1903669"/>
                    <a:pt x="2306082" y="1911805"/>
                    <a:pt x="2300049" y="1917694"/>
                  </a:cubicBezTo>
                  <a:lnTo>
                    <a:pt x="2299126" y="1918068"/>
                  </a:lnTo>
                  <a:lnTo>
                    <a:pt x="2300289" y="1920875"/>
                  </a:lnTo>
                  <a:cubicBezTo>
                    <a:pt x="2300289" y="1930081"/>
                    <a:pt x="2296557" y="1938416"/>
                    <a:pt x="2290524" y="1944449"/>
                  </a:cubicBezTo>
                  <a:lnTo>
                    <a:pt x="2287324" y="1945774"/>
                  </a:lnTo>
                  <a:lnTo>
                    <a:pt x="2289176" y="1950244"/>
                  </a:lnTo>
                  <a:cubicBezTo>
                    <a:pt x="2289176" y="1959231"/>
                    <a:pt x="2285534" y="1967367"/>
                    <a:pt x="2279644" y="1973256"/>
                  </a:cubicBezTo>
                  <a:lnTo>
                    <a:pt x="2278245" y="1973836"/>
                  </a:lnTo>
                  <a:lnTo>
                    <a:pt x="2279651" y="1977231"/>
                  </a:lnTo>
                  <a:cubicBezTo>
                    <a:pt x="2279651" y="1986218"/>
                    <a:pt x="2276008" y="1994354"/>
                    <a:pt x="2270119" y="2000243"/>
                  </a:cubicBezTo>
                  <a:lnTo>
                    <a:pt x="2268158" y="2001055"/>
                  </a:lnTo>
                  <a:lnTo>
                    <a:pt x="2270126" y="2005806"/>
                  </a:lnTo>
                  <a:cubicBezTo>
                    <a:pt x="2270126" y="2014793"/>
                    <a:pt x="2266483" y="2022929"/>
                    <a:pt x="2260594" y="2028818"/>
                  </a:cubicBezTo>
                  <a:lnTo>
                    <a:pt x="2259165" y="2029410"/>
                  </a:lnTo>
                  <a:lnTo>
                    <a:pt x="2260601" y="2032794"/>
                  </a:lnTo>
                  <a:lnTo>
                    <a:pt x="2251363" y="2054564"/>
                  </a:lnTo>
                  <a:lnTo>
                    <a:pt x="2254251" y="2061369"/>
                  </a:lnTo>
                  <a:cubicBezTo>
                    <a:pt x="2254251" y="2070356"/>
                    <a:pt x="2250519" y="2078492"/>
                    <a:pt x="2244486" y="2084381"/>
                  </a:cubicBezTo>
                  <a:lnTo>
                    <a:pt x="2241922" y="2085418"/>
                  </a:lnTo>
                  <a:lnTo>
                    <a:pt x="2243139" y="2088356"/>
                  </a:lnTo>
                  <a:lnTo>
                    <a:pt x="2234046" y="2110309"/>
                  </a:lnTo>
                  <a:lnTo>
                    <a:pt x="2236789" y="2116931"/>
                  </a:lnTo>
                  <a:cubicBezTo>
                    <a:pt x="2236789" y="2125918"/>
                    <a:pt x="2233146" y="2134054"/>
                    <a:pt x="2227257" y="2139943"/>
                  </a:cubicBezTo>
                  <a:lnTo>
                    <a:pt x="2224735" y="2140988"/>
                  </a:lnTo>
                  <a:lnTo>
                    <a:pt x="2227264" y="2147094"/>
                  </a:lnTo>
                  <a:lnTo>
                    <a:pt x="2218828" y="2167459"/>
                  </a:lnTo>
                  <a:lnTo>
                    <a:pt x="2220914" y="2172494"/>
                  </a:lnTo>
                  <a:lnTo>
                    <a:pt x="2211492" y="2195240"/>
                  </a:lnTo>
                  <a:lnTo>
                    <a:pt x="2214564" y="2202656"/>
                  </a:lnTo>
                  <a:lnTo>
                    <a:pt x="2205306" y="2225006"/>
                  </a:lnTo>
                  <a:lnTo>
                    <a:pt x="2208214" y="2232025"/>
                  </a:lnTo>
                  <a:lnTo>
                    <a:pt x="2198921" y="2254459"/>
                  </a:lnTo>
                  <a:lnTo>
                    <a:pt x="2201864" y="2261394"/>
                  </a:lnTo>
                  <a:cubicBezTo>
                    <a:pt x="2201864" y="2270381"/>
                    <a:pt x="2198132" y="2278517"/>
                    <a:pt x="2192099" y="2284406"/>
                  </a:cubicBezTo>
                  <a:lnTo>
                    <a:pt x="2191460" y="2284665"/>
                  </a:lnTo>
                  <a:lnTo>
                    <a:pt x="2193926" y="2290763"/>
                  </a:lnTo>
                  <a:lnTo>
                    <a:pt x="2185163" y="2312435"/>
                  </a:lnTo>
                  <a:lnTo>
                    <a:pt x="2187576" y="2318545"/>
                  </a:lnTo>
                  <a:lnTo>
                    <a:pt x="2178700" y="2341020"/>
                  </a:lnTo>
                  <a:lnTo>
                    <a:pt x="2181226" y="2347119"/>
                  </a:lnTo>
                  <a:lnTo>
                    <a:pt x="2172133" y="2369072"/>
                  </a:lnTo>
                  <a:lnTo>
                    <a:pt x="2174876" y="2375694"/>
                  </a:lnTo>
                  <a:lnTo>
                    <a:pt x="2167042" y="2394608"/>
                  </a:lnTo>
                  <a:lnTo>
                    <a:pt x="2171701" y="2405857"/>
                  </a:lnTo>
                  <a:lnTo>
                    <a:pt x="2162608" y="2427810"/>
                  </a:lnTo>
                  <a:lnTo>
                    <a:pt x="2165351" y="2434432"/>
                  </a:lnTo>
                  <a:lnTo>
                    <a:pt x="2157307" y="2453853"/>
                  </a:lnTo>
                  <a:lnTo>
                    <a:pt x="2162176" y="2466182"/>
                  </a:lnTo>
                  <a:lnTo>
                    <a:pt x="2154688" y="2485141"/>
                  </a:lnTo>
                  <a:lnTo>
                    <a:pt x="2159000" y="2495550"/>
                  </a:lnTo>
                  <a:lnTo>
                    <a:pt x="2149375" y="2518786"/>
                  </a:lnTo>
                  <a:lnTo>
                    <a:pt x="2152651" y="2526506"/>
                  </a:lnTo>
                  <a:lnTo>
                    <a:pt x="2144888" y="2544800"/>
                  </a:lnTo>
                  <a:lnTo>
                    <a:pt x="2149476" y="2555875"/>
                  </a:lnTo>
                  <a:lnTo>
                    <a:pt x="2141752" y="2574523"/>
                  </a:lnTo>
                  <a:lnTo>
                    <a:pt x="2146301" y="2585244"/>
                  </a:lnTo>
                  <a:lnTo>
                    <a:pt x="2137569" y="2605823"/>
                  </a:lnTo>
                  <a:lnTo>
                    <a:pt x="2141538" y="2615406"/>
                  </a:lnTo>
                  <a:lnTo>
                    <a:pt x="2135479" y="2630032"/>
                  </a:lnTo>
                  <a:lnTo>
                    <a:pt x="2141539" y="2643981"/>
                  </a:lnTo>
                  <a:lnTo>
                    <a:pt x="2132844" y="2663995"/>
                  </a:lnTo>
                  <a:lnTo>
                    <a:pt x="2138363" y="2677319"/>
                  </a:lnTo>
                  <a:lnTo>
                    <a:pt x="2130747" y="2695705"/>
                  </a:lnTo>
                  <a:lnTo>
                    <a:pt x="2135188" y="2706688"/>
                  </a:lnTo>
                  <a:lnTo>
                    <a:pt x="2129038" y="2721897"/>
                  </a:lnTo>
                  <a:lnTo>
                    <a:pt x="2135189" y="2736056"/>
                  </a:lnTo>
                  <a:lnTo>
                    <a:pt x="2127180" y="2754491"/>
                  </a:lnTo>
                  <a:lnTo>
                    <a:pt x="2132013" y="2767012"/>
                  </a:lnTo>
                  <a:lnTo>
                    <a:pt x="2125828" y="2783036"/>
                  </a:lnTo>
                  <a:lnTo>
                    <a:pt x="2132013" y="2797969"/>
                  </a:lnTo>
                  <a:lnTo>
                    <a:pt x="2125618" y="2813408"/>
                  </a:lnTo>
                  <a:lnTo>
                    <a:pt x="2132014" y="2828131"/>
                  </a:lnTo>
                  <a:lnTo>
                    <a:pt x="2123656" y="2847370"/>
                  </a:lnTo>
                  <a:lnTo>
                    <a:pt x="2128838" y="2859881"/>
                  </a:lnTo>
                  <a:lnTo>
                    <a:pt x="2122591" y="2874963"/>
                  </a:lnTo>
                  <a:lnTo>
                    <a:pt x="2128838" y="2890044"/>
                  </a:lnTo>
                  <a:cubicBezTo>
                    <a:pt x="2128838" y="2908018"/>
                    <a:pt x="2114268" y="2922588"/>
                    <a:pt x="2096294" y="2922588"/>
                  </a:cubicBezTo>
                  <a:cubicBezTo>
                    <a:pt x="2078320" y="2922588"/>
                    <a:pt x="2063750" y="2908018"/>
                    <a:pt x="2063750" y="2890044"/>
                  </a:cubicBezTo>
                  <a:lnTo>
                    <a:pt x="2069997" y="2874963"/>
                  </a:lnTo>
                  <a:lnTo>
                    <a:pt x="2063750" y="2859881"/>
                  </a:lnTo>
                  <a:lnTo>
                    <a:pt x="2070482" y="2843628"/>
                  </a:lnTo>
                  <a:lnTo>
                    <a:pt x="2063750" y="2828131"/>
                  </a:lnTo>
                  <a:lnTo>
                    <a:pt x="2071771" y="2809668"/>
                  </a:lnTo>
                  <a:lnTo>
                    <a:pt x="2066925" y="2797969"/>
                  </a:lnTo>
                  <a:lnTo>
                    <a:pt x="2073110" y="2783036"/>
                  </a:lnTo>
                  <a:lnTo>
                    <a:pt x="2066925" y="2767012"/>
                  </a:lnTo>
                  <a:lnTo>
                    <a:pt x="2073252" y="2750620"/>
                  </a:lnTo>
                  <a:lnTo>
                    <a:pt x="2066925" y="2736056"/>
                  </a:lnTo>
                  <a:lnTo>
                    <a:pt x="2074720" y="2718113"/>
                  </a:lnTo>
                  <a:lnTo>
                    <a:pt x="2070100" y="2706688"/>
                  </a:lnTo>
                  <a:lnTo>
                    <a:pt x="2077677" y="2687947"/>
                  </a:lnTo>
                  <a:lnTo>
                    <a:pt x="2073275" y="2677319"/>
                  </a:lnTo>
                  <a:lnTo>
                    <a:pt x="2080344" y="2660253"/>
                  </a:lnTo>
                  <a:lnTo>
                    <a:pt x="2073275" y="2643981"/>
                  </a:lnTo>
                  <a:lnTo>
                    <a:pt x="2080959" y="2626292"/>
                  </a:lnTo>
                  <a:lnTo>
                    <a:pt x="2076450" y="2615406"/>
                  </a:lnTo>
                  <a:lnTo>
                    <a:pt x="2084340" y="2596356"/>
                  </a:lnTo>
                  <a:lnTo>
                    <a:pt x="2079625" y="2585244"/>
                  </a:lnTo>
                  <a:lnTo>
                    <a:pt x="2087387" y="2566950"/>
                  </a:lnTo>
                  <a:lnTo>
                    <a:pt x="2082800" y="2555875"/>
                  </a:lnTo>
                  <a:lnTo>
                    <a:pt x="2090524" y="2537227"/>
                  </a:lnTo>
                  <a:lnTo>
                    <a:pt x="2085975" y="2526506"/>
                  </a:lnTo>
                  <a:lnTo>
                    <a:pt x="2094070" y="2507428"/>
                  </a:lnTo>
                  <a:lnTo>
                    <a:pt x="2089150" y="2495550"/>
                  </a:lnTo>
                  <a:lnTo>
                    <a:pt x="2099151" y="2471405"/>
                  </a:lnTo>
                  <a:lnTo>
                    <a:pt x="2097088" y="2466182"/>
                  </a:lnTo>
                  <a:lnTo>
                    <a:pt x="2105056" y="2446005"/>
                  </a:lnTo>
                  <a:lnTo>
                    <a:pt x="2100263" y="2434432"/>
                  </a:lnTo>
                  <a:lnTo>
                    <a:pt x="2109356" y="2412479"/>
                  </a:lnTo>
                  <a:lnTo>
                    <a:pt x="2106613" y="2405857"/>
                  </a:lnTo>
                  <a:lnTo>
                    <a:pt x="2114447" y="2386943"/>
                  </a:lnTo>
                  <a:lnTo>
                    <a:pt x="2109788" y="2375694"/>
                  </a:lnTo>
                  <a:lnTo>
                    <a:pt x="2118881" y="2353741"/>
                  </a:lnTo>
                  <a:lnTo>
                    <a:pt x="2116138" y="2347119"/>
                  </a:lnTo>
                  <a:lnTo>
                    <a:pt x="2125165" y="2325324"/>
                  </a:lnTo>
                  <a:lnTo>
                    <a:pt x="2122488" y="2318545"/>
                  </a:lnTo>
                  <a:lnTo>
                    <a:pt x="2131176" y="2296546"/>
                  </a:lnTo>
                  <a:lnTo>
                    <a:pt x="2128838" y="2290763"/>
                  </a:lnTo>
                  <a:lnTo>
                    <a:pt x="2138017" y="2268061"/>
                  </a:lnTo>
                  <a:lnTo>
                    <a:pt x="2135188" y="2261394"/>
                  </a:lnTo>
                  <a:lnTo>
                    <a:pt x="2144557" y="2239313"/>
                  </a:lnTo>
                  <a:lnTo>
                    <a:pt x="2141538" y="2232025"/>
                  </a:lnTo>
                  <a:cubicBezTo>
                    <a:pt x="2141538" y="2222819"/>
                    <a:pt x="2145269" y="2214484"/>
                    <a:pt x="2151302" y="2208451"/>
                  </a:cubicBezTo>
                  <a:lnTo>
                    <a:pt x="2151792" y="2208248"/>
                  </a:lnTo>
                  <a:lnTo>
                    <a:pt x="2149476" y="2202656"/>
                  </a:lnTo>
                  <a:lnTo>
                    <a:pt x="2158897" y="2179909"/>
                  </a:lnTo>
                  <a:lnTo>
                    <a:pt x="2155826" y="2172494"/>
                  </a:lnTo>
                  <a:lnTo>
                    <a:pt x="2164261" y="2152128"/>
                  </a:lnTo>
                  <a:lnTo>
                    <a:pt x="2162176" y="2147094"/>
                  </a:lnTo>
                  <a:cubicBezTo>
                    <a:pt x="2162176" y="2138107"/>
                    <a:pt x="2165818" y="2129971"/>
                    <a:pt x="2171708" y="2124082"/>
                  </a:cubicBezTo>
                  <a:lnTo>
                    <a:pt x="2174230" y="2123037"/>
                  </a:lnTo>
                  <a:lnTo>
                    <a:pt x="2171701" y="2116931"/>
                  </a:lnTo>
                  <a:lnTo>
                    <a:pt x="2180794" y="2094978"/>
                  </a:lnTo>
                  <a:lnTo>
                    <a:pt x="2178051" y="2088356"/>
                  </a:lnTo>
                  <a:cubicBezTo>
                    <a:pt x="2178051" y="2079369"/>
                    <a:pt x="2181693" y="2071233"/>
                    <a:pt x="2187583" y="2065344"/>
                  </a:cubicBezTo>
                  <a:lnTo>
                    <a:pt x="2189010" y="2064752"/>
                  </a:lnTo>
                  <a:lnTo>
                    <a:pt x="2187575" y="2061369"/>
                  </a:lnTo>
                  <a:lnTo>
                    <a:pt x="2196812" y="2039599"/>
                  </a:lnTo>
                  <a:lnTo>
                    <a:pt x="2193925" y="2032794"/>
                  </a:lnTo>
                  <a:cubicBezTo>
                    <a:pt x="2193925" y="2023807"/>
                    <a:pt x="2197656" y="2015671"/>
                    <a:pt x="2203689" y="2009782"/>
                  </a:cubicBezTo>
                  <a:lnTo>
                    <a:pt x="2206255" y="2008744"/>
                  </a:lnTo>
                  <a:lnTo>
                    <a:pt x="2205038" y="2005806"/>
                  </a:lnTo>
                  <a:cubicBezTo>
                    <a:pt x="2205038" y="1996819"/>
                    <a:pt x="2208680" y="1988683"/>
                    <a:pt x="2214570" y="1982794"/>
                  </a:cubicBezTo>
                  <a:lnTo>
                    <a:pt x="2216531" y="1981981"/>
                  </a:lnTo>
                  <a:lnTo>
                    <a:pt x="2214563" y="1977231"/>
                  </a:lnTo>
                  <a:cubicBezTo>
                    <a:pt x="2214563" y="1968244"/>
                    <a:pt x="2218206" y="1960108"/>
                    <a:pt x="2224095" y="1954219"/>
                  </a:cubicBezTo>
                  <a:lnTo>
                    <a:pt x="2225494" y="1953639"/>
                  </a:lnTo>
                  <a:lnTo>
                    <a:pt x="2224088" y="1950244"/>
                  </a:lnTo>
                  <a:cubicBezTo>
                    <a:pt x="2224088" y="1941257"/>
                    <a:pt x="2227730" y="1933121"/>
                    <a:pt x="2233620" y="1927232"/>
                  </a:cubicBezTo>
                  <a:lnTo>
                    <a:pt x="2235861" y="1926303"/>
                  </a:lnTo>
                  <a:lnTo>
                    <a:pt x="2233613" y="1920875"/>
                  </a:lnTo>
                  <a:cubicBezTo>
                    <a:pt x="2233613" y="1911669"/>
                    <a:pt x="2237344" y="1903334"/>
                    <a:pt x="2243377" y="1897301"/>
                  </a:cubicBezTo>
                  <a:lnTo>
                    <a:pt x="2244119" y="1896994"/>
                  </a:lnTo>
                  <a:lnTo>
                    <a:pt x="2243138" y="1894682"/>
                  </a:lnTo>
                  <a:cubicBezTo>
                    <a:pt x="2243138" y="1885695"/>
                    <a:pt x="2246869" y="1877559"/>
                    <a:pt x="2252902" y="1871670"/>
                  </a:cubicBezTo>
                  <a:lnTo>
                    <a:pt x="2255661" y="1870554"/>
                  </a:lnTo>
                  <a:lnTo>
                    <a:pt x="2254251" y="1866900"/>
                  </a:lnTo>
                  <a:cubicBezTo>
                    <a:pt x="2254251" y="1857255"/>
                    <a:pt x="2257893" y="1848524"/>
                    <a:pt x="2263783" y="1842204"/>
                  </a:cubicBezTo>
                  <a:lnTo>
                    <a:pt x="2264856" y="1841727"/>
                  </a:lnTo>
                  <a:lnTo>
                    <a:pt x="2263776" y="1839119"/>
                  </a:lnTo>
                  <a:cubicBezTo>
                    <a:pt x="2263776" y="1830132"/>
                    <a:pt x="2267418" y="1821996"/>
                    <a:pt x="2273308" y="1816107"/>
                  </a:cubicBezTo>
                  <a:lnTo>
                    <a:pt x="2274449" y="1815634"/>
                  </a:lnTo>
                  <a:lnTo>
                    <a:pt x="2273301" y="1812926"/>
                  </a:lnTo>
                  <a:cubicBezTo>
                    <a:pt x="2273301" y="1803720"/>
                    <a:pt x="2277121" y="1795385"/>
                    <a:pt x="2283298" y="1789352"/>
                  </a:cubicBezTo>
                  <a:lnTo>
                    <a:pt x="2286554" y="1788035"/>
                  </a:lnTo>
                  <a:lnTo>
                    <a:pt x="2286001" y="1786732"/>
                  </a:lnTo>
                  <a:cubicBezTo>
                    <a:pt x="2286001" y="1777745"/>
                    <a:pt x="2289732" y="1769609"/>
                    <a:pt x="2295765" y="1763720"/>
                  </a:cubicBezTo>
                  <a:lnTo>
                    <a:pt x="2297185" y="1763146"/>
                  </a:lnTo>
                  <a:lnTo>
                    <a:pt x="2295526" y="1758950"/>
                  </a:lnTo>
                  <a:cubicBezTo>
                    <a:pt x="2295526" y="1749305"/>
                    <a:pt x="2299257" y="1740574"/>
                    <a:pt x="2305290" y="1734254"/>
                  </a:cubicBezTo>
                  <a:lnTo>
                    <a:pt x="2310207" y="1732120"/>
                  </a:lnTo>
                  <a:lnTo>
                    <a:pt x="2309813" y="1731169"/>
                  </a:lnTo>
                  <a:cubicBezTo>
                    <a:pt x="2309813" y="1722182"/>
                    <a:pt x="2313455" y="1714046"/>
                    <a:pt x="2319345" y="1708157"/>
                  </a:cubicBezTo>
                  <a:lnTo>
                    <a:pt x="2323160" y="1706576"/>
                  </a:lnTo>
                  <a:lnTo>
                    <a:pt x="2322513" y="1704975"/>
                  </a:lnTo>
                  <a:cubicBezTo>
                    <a:pt x="2322513" y="1695769"/>
                    <a:pt x="2326155" y="1687434"/>
                    <a:pt x="2332045" y="1681401"/>
                  </a:cubicBezTo>
                  <a:lnTo>
                    <a:pt x="2332962" y="1681012"/>
                  </a:lnTo>
                  <a:lnTo>
                    <a:pt x="2332038" y="1678781"/>
                  </a:lnTo>
                  <a:cubicBezTo>
                    <a:pt x="2332038" y="1669794"/>
                    <a:pt x="2335680" y="1661658"/>
                    <a:pt x="2341570" y="1655769"/>
                  </a:cubicBezTo>
                  <a:lnTo>
                    <a:pt x="2345398" y="1654183"/>
                  </a:lnTo>
                  <a:lnTo>
                    <a:pt x="2344738" y="1652588"/>
                  </a:lnTo>
                  <a:cubicBezTo>
                    <a:pt x="2344738" y="1643382"/>
                    <a:pt x="2348469" y="1635047"/>
                    <a:pt x="2354502" y="1629014"/>
                  </a:cubicBezTo>
                  <a:lnTo>
                    <a:pt x="2359290" y="1627031"/>
                  </a:lnTo>
                  <a:lnTo>
                    <a:pt x="2359026" y="1626394"/>
                  </a:lnTo>
                  <a:cubicBezTo>
                    <a:pt x="2359026" y="1617407"/>
                    <a:pt x="2362668" y="1609271"/>
                    <a:pt x="2368558" y="1603382"/>
                  </a:cubicBezTo>
                  <a:lnTo>
                    <a:pt x="2372373" y="1601801"/>
                  </a:lnTo>
                  <a:lnTo>
                    <a:pt x="2371726" y="1600200"/>
                  </a:lnTo>
                  <a:cubicBezTo>
                    <a:pt x="2371726" y="1590994"/>
                    <a:pt x="2375368" y="1582659"/>
                    <a:pt x="2381258" y="1576626"/>
                  </a:cubicBezTo>
                  <a:lnTo>
                    <a:pt x="2384574" y="1575219"/>
                  </a:lnTo>
                  <a:lnTo>
                    <a:pt x="2393958" y="1551459"/>
                  </a:lnTo>
                  <a:lnTo>
                    <a:pt x="2397582" y="1549884"/>
                  </a:lnTo>
                  <a:lnTo>
                    <a:pt x="2406889" y="1527414"/>
                  </a:lnTo>
                  <a:lnTo>
                    <a:pt x="2411677" y="1525431"/>
                  </a:lnTo>
                  <a:lnTo>
                    <a:pt x="2411413" y="1524794"/>
                  </a:lnTo>
                  <a:cubicBezTo>
                    <a:pt x="2411413" y="1515807"/>
                    <a:pt x="2415055" y="1507671"/>
                    <a:pt x="2420945" y="1501782"/>
                  </a:cubicBezTo>
                  <a:lnTo>
                    <a:pt x="2424509" y="1500305"/>
                  </a:lnTo>
                  <a:lnTo>
                    <a:pt x="2424113" y="1499394"/>
                  </a:lnTo>
                  <a:cubicBezTo>
                    <a:pt x="2424113" y="1490407"/>
                    <a:pt x="2427933" y="1482271"/>
                    <a:pt x="2434110" y="1476382"/>
                  </a:cubicBezTo>
                  <a:lnTo>
                    <a:pt x="2440741" y="1473762"/>
                  </a:lnTo>
                  <a:lnTo>
                    <a:pt x="2449520" y="1452570"/>
                  </a:lnTo>
                  <a:lnTo>
                    <a:pt x="2453076" y="1451096"/>
                  </a:lnTo>
                  <a:lnTo>
                    <a:pt x="2452688" y="1450182"/>
                  </a:lnTo>
                  <a:cubicBezTo>
                    <a:pt x="2452688" y="1441195"/>
                    <a:pt x="2456419" y="1433059"/>
                    <a:pt x="2462452" y="1427170"/>
                  </a:cubicBezTo>
                  <a:lnTo>
                    <a:pt x="2470456" y="1423933"/>
                  </a:lnTo>
                  <a:lnTo>
                    <a:pt x="2470150" y="1423194"/>
                  </a:lnTo>
                  <a:cubicBezTo>
                    <a:pt x="2470150" y="1414207"/>
                    <a:pt x="2473792" y="1406071"/>
                    <a:pt x="2479682" y="1400182"/>
                  </a:cubicBezTo>
                  <a:lnTo>
                    <a:pt x="2483900" y="1398434"/>
                  </a:lnTo>
                  <a:lnTo>
                    <a:pt x="2492382" y="1377957"/>
                  </a:lnTo>
                  <a:lnTo>
                    <a:pt x="2499211" y="1375128"/>
                  </a:lnTo>
                  <a:lnTo>
                    <a:pt x="2498725" y="1373981"/>
                  </a:lnTo>
                  <a:cubicBezTo>
                    <a:pt x="2498725" y="1364994"/>
                    <a:pt x="2502456" y="1356858"/>
                    <a:pt x="2508489" y="1350969"/>
                  </a:cubicBezTo>
                  <a:lnTo>
                    <a:pt x="2518128" y="1347071"/>
                  </a:lnTo>
                  <a:lnTo>
                    <a:pt x="2525720" y="1328744"/>
                  </a:lnTo>
                  <a:lnTo>
                    <a:pt x="2528982" y="1327392"/>
                  </a:lnTo>
                  <a:lnTo>
                    <a:pt x="2528888" y="1327150"/>
                  </a:lnTo>
                  <a:cubicBezTo>
                    <a:pt x="2528888" y="1317505"/>
                    <a:pt x="2532530" y="1308774"/>
                    <a:pt x="2538420" y="1302454"/>
                  </a:cubicBezTo>
                  <a:lnTo>
                    <a:pt x="2546284" y="1298958"/>
                  </a:lnTo>
                  <a:lnTo>
                    <a:pt x="2554527" y="1279532"/>
                  </a:lnTo>
                  <a:lnTo>
                    <a:pt x="2563726" y="1275812"/>
                  </a:lnTo>
                  <a:lnTo>
                    <a:pt x="2571757" y="1255951"/>
                  </a:lnTo>
                  <a:lnTo>
                    <a:pt x="2579732" y="1252567"/>
                  </a:lnTo>
                  <a:lnTo>
                    <a:pt x="2587632" y="1233495"/>
                  </a:lnTo>
                  <a:lnTo>
                    <a:pt x="2595682" y="1230160"/>
                  </a:lnTo>
                  <a:lnTo>
                    <a:pt x="2603507" y="1211270"/>
                  </a:lnTo>
                  <a:lnTo>
                    <a:pt x="2611862" y="1207809"/>
                  </a:lnTo>
                  <a:lnTo>
                    <a:pt x="2620970" y="1184747"/>
                  </a:lnTo>
                  <a:lnTo>
                    <a:pt x="2632739" y="1179634"/>
                  </a:lnTo>
                  <a:lnTo>
                    <a:pt x="2640020" y="1162057"/>
                  </a:lnTo>
                  <a:lnTo>
                    <a:pt x="2647277" y="1159051"/>
                  </a:lnTo>
                  <a:lnTo>
                    <a:pt x="2655895" y="1138245"/>
                  </a:lnTo>
                  <a:lnTo>
                    <a:pt x="2666497" y="1133853"/>
                  </a:lnTo>
                  <a:lnTo>
                    <a:pt x="2673357" y="1116485"/>
                  </a:lnTo>
                  <a:lnTo>
                    <a:pt x="2685309" y="1111292"/>
                  </a:lnTo>
                  <a:lnTo>
                    <a:pt x="2692407" y="1092904"/>
                  </a:lnTo>
                  <a:lnTo>
                    <a:pt x="2701932" y="1088670"/>
                  </a:lnTo>
                  <a:lnTo>
                    <a:pt x="2708514" y="1073157"/>
                  </a:lnTo>
                  <a:lnTo>
                    <a:pt x="2721510" y="1067902"/>
                  </a:lnTo>
                  <a:lnTo>
                    <a:pt x="2728920" y="1049577"/>
                  </a:lnTo>
                  <a:lnTo>
                    <a:pt x="2736894" y="1046194"/>
                  </a:lnTo>
                  <a:lnTo>
                    <a:pt x="2744795" y="1027120"/>
                  </a:lnTo>
                  <a:lnTo>
                    <a:pt x="2757383" y="1021905"/>
                  </a:lnTo>
                  <a:lnTo>
                    <a:pt x="2764077" y="1005360"/>
                  </a:lnTo>
                  <a:lnTo>
                    <a:pt x="2778226" y="999360"/>
                  </a:lnTo>
                  <a:lnTo>
                    <a:pt x="2784482" y="984257"/>
                  </a:lnTo>
                  <a:lnTo>
                    <a:pt x="2792634" y="980880"/>
                  </a:lnTo>
                  <a:lnTo>
                    <a:pt x="2800822" y="962032"/>
                  </a:lnTo>
                  <a:lnTo>
                    <a:pt x="2813214" y="957137"/>
                  </a:lnTo>
                  <a:lnTo>
                    <a:pt x="2819639" y="941626"/>
                  </a:lnTo>
                  <a:lnTo>
                    <a:pt x="2833042" y="936075"/>
                  </a:lnTo>
                  <a:lnTo>
                    <a:pt x="2840045" y="919169"/>
                  </a:lnTo>
                  <a:lnTo>
                    <a:pt x="2853515" y="913589"/>
                  </a:lnTo>
                  <a:lnTo>
                    <a:pt x="2859095" y="900119"/>
                  </a:lnTo>
                  <a:lnTo>
                    <a:pt x="2873687" y="894074"/>
                  </a:lnTo>
                  <a:lnTo>
                    <a:pt x="2879732" y="879482"/>
                  </a:lnTo>
                  <a:lnTo>
                    <a:pt x="2892409" y="874231"/>
                  </a:lnTo>
                  <a:lnTo>
                    <a:pt x="2899247" y="857722"/>
                  </a:lnTo>
                  <a:lnTo>
                    <a:pt x="2915359" y="851048"/>
                  </a:lnTo>
                  <a:lnTo>
                    <a:pt x="2921239" y="836851"/>
                  </a:lnTo>
                  <a:lnTo>
                    <a:pt x="2936229" y="830642"/>
                  </a:lnTo>
                  <a:lnTo>
                    <a:pt x="2941645" y="817569"/>
                  </a:lnTo>
                  <a:lnTo>
                    <a:pt x="2955115" y="811989"/>
                  </a:lnTo>
                  <a:lnTo>
                    <a:pt x="2960695" y="798519"/>
                  </a:lnTo>
                  <a:lnTo>
                    <a:pt x="2975796" y="792263"/>
                  </a:lnTo>
                  <a:lnTo>
                    <a:pt x="2981797" y="778114"/>
                  </a:lnTo>
                  <a:lnTo>
                    <a:pt x="2998342" y="771421"/>
                  </a:lnTo>
                  <a:lnTo>
                    <a:pt x="3003556" y="758832"/>
                  </a:lnTo>
                  <a:lnTo>
                    <a:pt x="3017381" y="753105"/>
                  </a:lnTo>
                  <a:lnTo>
                    <a:pt x="3018704" y="750130"/>
                  </a:lnTo>
                  <a:lnTo>
                    <a:pt x="3001953" y="756903"/>
                  </a:lnTo>
                  <a:lnTo>
                    <a:pt x="2997194" y="769233"/>
                  </a:lnTo>
                  <a:lnTo>
                    <a:pt x="2982259" y="775872"/>
                  </a:lnTo>
                  <a:lnTo>
                    <a:pt x="2978144" y="785806"/>
                  </a:lnTo>
                  <a:lnTo>
                    <a:pt x="2958924" y="793767"/>
                  </a:lnTo>
                  <a:lnTo>
                    <a:pt x="2954331" y="804856"/>
                  </a:lnTo>
                  <a:lnTo>
                    <a:pt x="2941359" y="810229"/>
                  </a:lnTo>
                  <a:lnTo>
                    <a:pt x="2935281" y="825261"/>
                  </a:lnTo>
                  <a:lnTo>
                    <a:pt x="2921506" y="831106"/>
                  </a:lnTo>
                  <a:lnTo>
                    <a:pt x="2915534" y="844543"/>
                  </a:lnTo>
                  <a:lnTo>
                    <a:pt x="2897413" y="851537"/>
                  </a:lnTo>
                  <a:lnTo>
                    <a:pt x="2892419" y="863593"/>
                  </a:lnTo>
                  <a:lnTo>
                    <a:pt x="2879447" y="868966"/>
                  </a:lnTo>
                  <a:lnTo>
                    <a:pt x="2873369" y="883998"/>
                  </a:lnTo>
                  <a:lnTo>
                    <a:pt x="2859011" y="890091"/>
                  </a:lnTo>
                  <a:lnTo>
                    <a:pt x="2852731" y="905992"/>
                  </a:lnTo>
                  <a:lnTo>
                    <a:pt x="2839358" y="911802"/>
                  </a:lnTo>
                  <a:lnTo>
                    <a:pt x="2833681" y="925506"/>
                  </a:lnTo>
                  <a:lnTo>
                    <a:pt x="2820912" y="930795"/>
                  </a:lnTo>
                  <a:lnTo>
                    <a:pt x="2814399" y="946143"/>
                  </a:lnTo>
                  <a:lnTo>
                    <a:pt x="2799367" y="952221"/>
                  </a:lnTo>
                  <a:lnTo>
                    <a:pt x="2793994" y="965193"/>
                  </a:lnTo>
                  <a:lnTo>
                    <a:pt x="2782564" y="969927"/>
                  </a:lnTo>
                  <a:lnTo>
                    <a:pt x="2774944" y="988773"/>
                  </a:lnTo>
                  <a:lnTo>
                    <a:pt x="2761406" y="994518"/>
                  </a:lnTo>
                  <a:lnTo>
                    <a:pt x="2755661" y="1008056"/>
                  </a:lnTo>
                  <a:lnTo>
                    <a:pt x="2742209" y="1013496"/>
                  </a:lnTo>
                  <a:lnTo>
                    <a:pt x="2735256" y="1030281"/>
                  </a:lnTo>
                  <a:lnTo>
                    <a:pt x="2723441" y="1035175"/>
                  </a:lnTo>
                  <a:lnTo>
                    <a:pt x="2715974" y="1053630"/>
                  </a:lnTo>
                  <a:lnTo>
                    <a:pt x="2704878" y="1058336"/>
                  </a:lnTo>
                  <a:lnTo>
                    <a:pt x="2698744" y="1073144"/>
                  </a:lnTo>
                  <a:lnTo>
                    <a:pt x="2687314" y="1077878"/>
                  </a:lnTo>
                  <a:lnTo>
                    <a:pt x="2679694" y="1096724"/>
                  </a:lnTo>
                  <a:lnTo>
                    <a:pt x="2667798" y="1101772"/>
                  </a:lnTo>
                  <a:lnTo>
                    <a:pt x="2660411" y="1119181"/>
                  </a:lnTo>
                  <a:lnTo>
                    <a:pt x="2650566" y="1123162"/>
                  </a:lnTo>
                  <a:lnTo>
                    <a:pt x="2643181" y="1142296"/>
                  </a:lnTo>
                  <a:lnTo>
                    <a:pt x="2634557" y="1146129"/>
                  </a:lnTo>
                  <a:lnTo>
                    <a:pt x="2626842" y="1164755"/>
                  </a:lnTo>
                  <a:lnTo>
                    <a:pt x="2614058" y="1170050"/>
                  </a:lnTo>
                  <a:lnTo>
                    <a:pt x="2608024" y="1184269"/>
                  </a:lnTo>
                  <a:lnTo>
                    <a:pt x="2599175" y="1187847"/>
                  </a:lnTo>
                  <a:lnTo>
                    <a:pt x="2590794" y="1208081"/>
                  </a:lnTo>
                  <a:lnTo>
                    <a:pt x="2583588" y="1211066"/>
                  </a:lnTo>
                  <a:lnTo>
                    <a:pt x="2574919" y="1233017"/>
                  </a:lnTo>
                  <a:lnTo>
                    <a:pt x="2567800" y="1236110"/>
                  </a:lnTo>
                  <a:lnTo>
                    <a:pt x="2558811" y="1257294"/>
                  </a:lnTo>
                  <a:lnTo>
                    <a:pt x="2549059" y="1261238"/>
                  </a:lnTo>
                  <a:lnTo>
                    <a:pt x="2541117" y="1279519"/>
                  </a:lnTo>
                  <a:lnTo>
                    <a:pt x="2534059" y="1282306"/>
                  </a:lnTo>
                  <a:lnTo>
                    <a:pt x="2525242" y="1303098"/>
                  </a:lnTo>
                  <a:lnTo>
                    <a:pt x="2517862" y="1306084"/>
                  </a:lnTo>
                  <a:lnTo>
                    <a:pt x="2509599" y="1325556"/>
                  </a:lnTo>
                  <a:lnTo>
                    <a:pt x="2501206" y="1328950"/>
                  </a:lnTo>
                  <a:lnTo>
                    <a:pt x="2492369" y="1351846"/>
                  </a:lnTo>
                  <a:lnTo>
                    <a:pt x="2484549" y="1355322"/>
                  </a:lnTo>
                  <a:lnTo>
                    <a:pt x="2476494" y="1374768"/>
                  </a:lnTo>
                  <a:lnTo>
                    <a:pt x="2468444" y="1378102"/>
                  </a:lnTo>
                  <a:lnTo>
                    <a:pt x="2460619" y="1396993"/>
                  </a:lnTo>
                  <a:lnTo>
                    <a:pt x="2456490" y="1398703"/>
                  </a:lnTo>
                  <a:lnTo>
                    <a:pt x="2457451" y="1400969"/>
                  </a:lnTo>
                  <a:cubicBezTo>
                    <a:pt x="2457451" y="1409956"/>
                    <a:pt x="2453719" y="1418092"/>
                    <a:pt x="2447686" y="1423981"/>
                  </a:cubicBezTo>
                  <a:lnTo>
                    <a:pt x="2438047" y="1427878"/>
                  </a:lnTo>
                  <a:lnTo>
                    <a:pt x="2430456" y="1446206"/>
                  </a:lnTo>
                  <a:lnTo>
                    <a:pt x="2426346" y="1447909"/>
                  </a:lnTo>
                  <a:lnTo>
                    <a:pt x="2427288" y="1450182"/>
                  </a:lnTo>
                  <a:cubicBezTo>
                    <a:pt x="2427288" y="1459169"/>
                    <a:pt x="2423645" y="1467305"/>
                    <a:pt x="2417756" y="1473194"/>
                  </a:cubicBezTo>
                  <a:lnTo>
                    <a:pt x="2411291" y="1475872"/>
                  </a:lnTo>
                  <a:lnTo>
                    <a:pt x="2401649" y="1498594"/>
                  </a:lnTo>
                  <a:lnTo>
                    <a:pt x="2396614" y="1500630"/>
                  </a:lnTo>
                  <a:lnTo>
                    <a:pt x="2387594" y="1522406"/>
                  </a:lnTo>
                  <a:lnTo>
                    <a:pt x="2384046" y="1523876"/>
                  </a:lnTo>
                  <a:lnTo>
                    <a:pt x="2384426" y="1524794"/>
                  </a:lnTo>
                  <a:cubicBezTo>
                    <a:pt x="2384426" y="1533781"/>
                    <a:pt x="2380783" y="1541917"/>
                    <a:pt x="2374894" y="1547806"/>
                  </a:cubicBezTo>
                  <a:lnTo>
                    <a:pt x="2368359" y="1550513"/>
                  </a:lnTo>
                  <a:lnTo>
                    <a:pt x="2368551" y="1550988"/>
                  </a:lnTo>
                  <a:cubicBezTo>
                    <a:pt x="2368551" y="1560194"/>
                    <a:pt x="2364908" y="1568528"/>
                    <a:pt x="2359019" y="1574561"/>
                  </a:cubicBezTo>
                  <a:lnTo>
                    <a:pt x="2355700" y="1575970"/>
                  </a:lnTo>
                  <a:lnTo>
                    <a:pt x="2346087" y="1599729"/>
                  </a:lnTo>
                  <a:lnTo>
                    <a:pt x="2340858" y="1601947"/>
                  </a:lnTo>
                  <a:lnTo>
                    <a:pt x="2332032" y="1623773"/>
                  </a:lnTo>
                  <a:lnTo>
                    <a:pt x="2328414" y="1625308"/>
                  </a:lnTo>
                  <a:lnTo>
                    <a:pt x="2328864" y="1626394"/>
                  </a:lnTo>
                  <a:cubicBezTo>
                    <a:pt x="2328864" y="1635381"/>
                    <a:pt x="2325221" y="1643517"/>
                    <a:pt x="2319332" y="1649406"/>
                  </a:cubicBezTo>
                  <a:lnTo>
                    <a:pt x="2318191" y="1649879"/>
                  </a:lnTo>
                  <a:lnTo>
                    <a:pt x="2319340" y="1652588"/>
                  </a:lnTo>
                  <a:cubicBezTo>
                    <a:pt x="2319340" y="1661794"/>
                    <a:pt x="2315520" y="1670128"/>
                    <a:pt x="2309343" y="1676161"/>
                  </a:cubicBezTo>
                  <a:lnTo>
                    <a:pt x="2306086" y="1677479"/>
                  </a:lnTo>
                  <a:lnTo>
                    <a:pt x="2306639" y="1678781"/>
                  </a:lnTo>
                  <a:cubicBezTo>
                    <a:pt x="2306639" y="1687768"/>
                    <a:pt x="2302907" y="1695904"/>
                    <a:pt x="2296874" y="1701793"/>
                  </a:cubicBezTo>
                  <a:lnTo>
                    <a:pt x="2291881" y="1703812"/>
                  </a:lnTo>
                  <a:lnTo>
                    <a:pt x="2292351" y="1704975"/>
                  </a:lnTo>
                  <a:cubicBezTo>
                    <a:pt x="2292351" y="1714181"/>
                    <a:pt x="2288708" y="1722515"/>
                    <a:pt x="2282819" y="1728548"/>
                  </a:cubicBezTo>
                  <a:lnTo>
                    <a:pt x="2279201" y="1730083"/>
                  </a:lnTo>
                  <a:lnTo>
                    <a:pt x="2279651" y="1731169"/>
                  </a:lnTo>
                  <a:cubicBezTo>
                    <a:pt x="2279651" y="1740156"/>
                    <a:pt x="2276008" y="1748292"/>
                    <a:pt x="2270119" y="1754181"/>
                  </a:cubicBezTo>
                  <a:lnTo>
                    <a:pt x="2268538" y="1754836"/>
                  </a:lnTo>
                  <a:lnTo>
                    <a:pt x="2270126" y="1758950"/>
                  </a:lnTo>
                  <a:cubicBezTo>
                    <a:pt x="2270126" y="1768594"/>
                    <a:pt x="2266483" y="1777325"/>
                    <a:pt x="2260594" y="1783646"/>
                  </a:cubicBezTo>
                  <a:lnTo>
                    <a:pt x="2256828" y="1785320"/>
                  </a:lnTo>
                  <a:lnTo>
                    <a:pt x="2257427" y="1786732"/>
                  </a:lnTo>
                  <a:cubicBezTo>
                    <a:pt x="2257427" y="1795719"/>
                    <a:pt x="2253695" y="1803855"/>
                    <a:pt x="2247662" y="1809744"/>
                  </a:cubicBezTo>
                  <a:lnTo>
                    <a:pt x="2245398" y="1810660"/>
                  </a:lnTo>
                  <a:lnTo>
                    <a:pt x="2246314" y="1812926"/>
                  </a:lnTo>
                  <a:cubicBezTo>
                    <a:pt x="2246314" y="1822132"/>
                    <a:pt x="2242671" y="1830466"/>
                    <a:pt x="2236782" y="1836499"/>
                  </a:cubicBezTo>
                  <a:lnTo>
                    <a:pt x="2235828" y="1836904"/>
                  </a:lnTo>
                  <a:lnTo>
                    <a:pt x="2236790" y="1839119"/>
                  </a:lnTo>
                  <a:cubicBezTo>
                    <a:pt x="2236790" y="1848106"/>
                    <a:pt x="2232970" y="1856242"/>
                    <a:pt x="2226793" y="1862131"/>
                  </a:cubicBezTo>
                  <a:lnTo>
                    <a:pt x="2222849" y="1863688"/>
                  </a:lnTo>
                  <a:lnTo>
                    <a:pt x="2224089" y="1866900"/>
                  </a:lnTo>
                  <a:cubicBezTo>
                    <a:pt x="2224089" y="1876544"/>
                    <a:pt x="2220446" y="1885275"/>
                    <a:pt x="2214557" y="1891596"/>
                  </a:cubicBezTo>
                  <a:lnTo>
                    <a:pt x="2213483" y="1892073"/>
                  </a:lnTo>
                  <a:lnTo>
                    <a:pt x="2214564" y="1894682"/>
                  </a:lnTo>
                  <a:cubicBezTo>
                    <a:pt x="2214564" y="1903669"/>
                    <a:pt x="2210921" y="1911805"/>
                    <a:pt x="2205032" y="1917694"/>
                  </a:cubicBezTo>
                  <a:lnTo>
                    <a:pt x="2203913" y="1918158"/>
                  </a:lnTo>
                  <a:lnTo>
                    <a:pt x="2205039" y="1920875"/>
                  </a:lnTo>
                  <a:cubicBezTo>
                    <a:pt x="2205039" y="1930081"/>
                    <a:pt x="2201307" y="1938416"/>
                    <a:pt x="2195274" y="1944449"/>
                  </a:cubicBezTo>
                  <a:lnTo>
                    <a:pt x="2192074" y="1945774"/>
                  </a:lnTo>
                  <a:lnTo>
                    <a:pt x="2193926" y="1950244"/>
                  </a:lnTo>
                  <a:cubicBezTo>
                    <a:pt x="2193926" y="1959231"/>
                    <a:pt x="2190284" y="1967367"/>
                    <a:pt x="2184395" y="1973256"/>
                  </a:cubicBezTo>
                  <a:lnTo>
                    <a:pt x="2182995" y="1973836"/>
                  </a:lnTo>
                  <a:lnTo>
                    <a:pt x="2184401" y="1977231"/>
                  </a:lnTo>
                  <a:cubicBezTo>
                    <a:pt x="2184401" y="1986218"/>
                    <a:pt x="2180758" y="1994354"/>
                    <a:pt x="2174869" y="2000243"/>
                  </a:cubicBezTo>
                  <a:lnTo>
                    <a:pt x="2172908" y="2001055"/>
                  </a:lnTo>
                  <a:lnTo>
                    <a:pt x="2174876" y="2005806"/>
                  </a:lnTo>
                  <a:lnTo>
                    <a:pt x="2166112" y="2026965"/>
                  </a:lnTo>
                  <a:lnTo>
                    <a:pt x="2168526" y="2032794"/>
                  </a:lnTo>
                  <a:cubicBezTo>
                    <a:pt x="2168526" y="2041781"/>
                    <a:pt x="2164883" y="2049917"/>
                    <a:pt x="2158994" y="2055806"/>
                  </a:cubicBezTo>
                  <a:lnTo>
                    <a:pt x="2157033" y="2056618"/>
                  </a:lnTo>
                  <a:lnTo>
                    <a:pt x="2159001" y="2061369"/>
                  </a:lnTo>
                  <a:lnTo>
                    <a:pt x="2150152" y="2082733"/>
                  </a:lnTo>
                  <a:lnTo>
                    <a:pt x="2152651" y="2088356"/>
                  </a:lnTo>
                  <a:cubicBezTo>
                    <a:pt x="2152651" y="2097343"/>
                    <a:pt x="2148742" y="2105479"/>
                    <a:pt x="2142422" y="2111368"/>
                  </a:cubicBezTo>
                  <a:lnTo>
                    <a:pt x="2139674" y="2112429"/>
                  </a:lnTo>
                  <a:lnTo>
                    <a:pt x="2141539" y="2116931"/>
                  </a:lnTo>
                  <a:lnTo>
                    <a:pt x="2132117" y="2139678"/>
                  </a:lnTo>
                  <a:lnTo>
                    <a:pt x="2135189" y="2147094"/>
                  </a:lnTo>
                  <a:cubicBezTo>
                    <a:pt x="2135189" y="2156081"/>
                    <a:pt x="2131546" y="2164217"/>
                    <a:pt x="2125657" y="2170106"/>
                  </a:cubicBezTo>
                  <a:lnTo>
                    <a:pt x="2124819" y="2170453"/>
                  </a:lnTo>
                  <a:lnTo>
                    <a:pt x="2125664" y="2172494"/>
                  </a:lnTo>
                  <a:lnTo>
                    <a:pt x="2116242" y="2195240"/>
                  </a:lnTo>
                  <a:lnTo>
                    <a:pt x="2119314" y="2202656"/>
                  </a:lnTo>
                  <a:lnTo>
                    <a:pt x="2110092" y="2224921"/>
                  </a:lnTo>
                  <a:lnTo>
                    <a:pt x="2112964" y="2232025"/>
                  </a:lnTo>
                  <a:lnTo>
                    <a:pt x="2103785" y="2254726"/>
                  </a:lnTo>
                  <a:lnTo>
                    <a:pt x="2106614" y="2261394"/>
                  </a:lnTo>
                  <a:lnTo>
                    <a:pt x="2097245" y="2283474"/>
                  </a:lnTo>
                  <a:lnTo>
                    <a:pt x="2100264" y="2290763"/>
                  </a:lnTo>
                  <a:lnTo>
                    <a:pt x="2091365" y="2312246"/>
                  </a:lnTo>
                  <a:lnTo>
                    <a:pt x="2093914" y="2318545"/>
                  </a:lnTo>
                  <a:cubicBezTo>
                    <a:pt x="2093914" y="2327970"/>
                    <a:pt x="2090182" y="2336503"/>
                    <a:pt x="2084149" y="2342680"/>
                  </a:cubicBezTo>
                  <a:lnTo>
                    <a:pt x="2084139" y="2342684"/>
                  </a:lnTo>
                  <a:lnTo>
                    <a:pt x="2085976" y="2347119"/>
                  </a:lnTo>
                  <a:lnTo>
                    <a:pt x="2078470" y="2365239"/>
                  </a:lnTo>
                  <a:lnTo>
                    <a:pt x="2082801" y="2375694"/>
                  </a:lnTo>
                  <a:lnTo>
                    <a:pt x="2073379" y="2398441"/>
                  </a:lnTo>
                  <a:lnTo>
                    <a:pt x="2076451" y="2405857"/>
                  </a:lnTo>
                  <a:lnTo>
                    <a:pt x="2068945" y="2423977"/>
                  </a:lnTo>
                  <a:lnTo>
                    <a:pt x="2073276" y="2434432"/>
                  </a:lnTo>
                  <a:cubicBezTo>
                    <a:pt x="2073276" y="2443419"/>
                    <a:pt x="2069633" y="2451555"/>
                    <a:pt x="2063744" y="2457444"/>
                  </a:cubicBezTo>
                  <a:lnTo>
                    <a:pt x="2063513" y="2457540"/>
                  </a:lnTo>
                  <a:lnTo>
                    <a:pt x="2066926" y="2466182"/>
                  </a:lnTo>
                  <a:lnTo>
                    <a:pt x="2059588" y="2484763"/>
                  </a:lnTo>
                  <a:lnTo>
                    <a:pt x="2063751" y="2495550"/>
                  </a:lnTo>
                  <a:lnTo>
                    <a:pt x="2056035" y="2515542"/>
                  </a:lnTo>
                  <a:lnTo>
                    <a:pt x="2060576" y="2526506"/>
                  </a:lnTo>
                  <a:lnTo>
                    <a:pt x="2052960" y="2544892"/>
                  </a:lnTo>
                  <a:lnTo>
                    <a:pt x="2057401" y="2555875"/>
                  </a:lnTo>
                  <a:lnTo>
                    <a:pt x="2049670" y="2574996"/>
                  </a:lnTo>
                  <a:lnTo>
                    <a:pt x="2054225" y="2585244"/>
                  </a:lnTo>
                  <a:lnTo>
                    <a:pt x="2046053" y="2603628"/>
                  </a:lnTo>
                  <a:lnTo>
                    <a:pt x="2051051" y="2615406"/>
                  </a:lnTo>
                  <a:lnTo>
                    <a:pt x="2043401" y="2633435"/>
                  </a:lnTo>
                  <a:lnTo>
                    <a:pt x="2047876" y="2643981"/>
                  </a:lnTo>
                  <a:lnTo>
                    <a:pt x="2039215" y="2664391"/>
                  </a:lnTo>
                  <a:lnTo>
                    <a:pt x="2044701" y="2677319"/>
                  </a:lnTo>
                  <a:lnTo>
                    <a:pt x="2036181" y="2697397"/>
                  </a:lnTo>
                  <a:lnTo>
                    <a:pt x="2039938" y="2706688"/>
                  </a:lnTo>
                  <a:lnTo>
                    <a:pt x="2033929" y="2721549"/>
                  </a:lnTo>
                  <a:lnTo>
                    <a:pt x="2039938" y="2736056"/>
                  </a:lnTo>
                  <a:lnTo>
                    <a:pt x="2032110" y="2754955"/>
                  </a:lnTo>
                  <a:lnTo>
                    <a:pt x="2036763" y="2767012"/>
                  </a:lnTo>
                  <a:lnTo>
                    <a:pt x="2030578" y="2783036"/>
                  </a:lnTo>
                  <a:lnTo>
                    <a:pt x="2036763" y="2797969"/>
                  </a:lnTo>
                  <a:lnTo>
                    <a:pt x="2030516" y="2813050"/>
                  </a:lnTo>
                  <a:lnTo>
                    <a:pt x="2036763" y="2828131"/>
                  </a:lnTo>
                  <a:lnTo>
                    <a:pt x="2030187" y="2844006"/>
                  </a:lnTo>
                  <a:lnTo>
                    <a:pt x="2036763" y="2859881"/>
                  </a:lnTo>
                  <a:lnTo>
                    <a:pt x="2030516" y="2874963"/>
                  </a:lnTo>
                  <a:lnTo>
                    <a:pt x="2036763" y="2890044"/>
                  </a:lnTo>
                  <a:cubicBezTo>
                    <a:pt x="2036763" y="2908018"/>
                    <a:pt x="2022193" y="2922588"/>
                    <a:pt x="2004219" y="2922588"/>
                  </a:cubicBezTo>
                  <a:cubicBezTo>
                    <a:pt x="1986245" y="2922588"/>
                    <a:pt x="1971675" y="2908018"/>
                    <a:pt x="1971675" y="2890044"/>
                  </a:cubicBezTo>
                  <a:lnTo>
                    <a:pt x="1977922" y="2874963"/>
                  </a:lnTo>
                  <a:lnTo>
                    <a:pt x="1971675" y="2859881"/>
                  </a:lnTo>
                  <a:lnTo>
                    <a:pt x="1978250" y="2844006"/>
                  </a:lnTo>
                  <a:lnTo>
                    <a:pt x="1971675" y="2828131"/>
                  </a:lnTo>
                  <a:lnTo>
                    <a:pt x="1977921" y="2813050"/>
                  </a:lnTo>
                  <a:lnTo>
                    <a:pt x="1971675" y="2797969"/>
                  </a:lnTo>
                  <a:lnTo>
                    <a:pt x="1977860" y="2783036"/>
                  </a:lnTo>
                  <a:lnTo>
                    <a:pt x="1971675" y="2767012"/>
                  </a:lnTo>
                  <a:lnTo>
                    <a:pt x="1979391" y="2747020"/>
                  </a:lnTo>
                  <a:lnTo>
                    <a:pt x="1974850" y="2736056"/>
                  </a:lnTo>
                  <a:lnTo>
                    <a:pt x="1980859" y="2721549"/>
                  </a:lnTo>
                  <a:lnTo>
                    <a:pt x="1974850" y="2706688"/>
                  </a:lnTo>
                  <a:lnTo>
                    <a:pt x="1982480" y="2687818"/>
                  </a:lnTo>
                  <a:lnTo>
                    <a:pt x="1978025" y="2677319"/>
                  </a:lnTo>
                  <a:lnTo>
                    <a:pt x="1986685" y="2656908"/>
                  </a:lnTo>
                  <a:lnTo>
                    <a:pt x="1981200" y="2643981"/>
                  </a:lnTo>
                  <a:lnTo>
                    <a:pt x="1988850" y="2625952"/>
                  </a:lnTo>
                  <a:lnTo>
                    <a:pt x="1984375" y="2615406"/>
                  </a:lnTo>
                  <a:lnTo>
                    <a:pt x="1990923" y="2599974"/>
                  </a:lnTo>
                  <a:lnTo>
                    <a:pt x="1984375" y="2585244"/>
                  </a:lnTo>
                  <a:cubicBezTo>
                    <a:pt x="1984375" y="2576257"/>
                    <a:pt x="1988284" y="2568121"/>
                    <a:pt x="1994604" y="2562231"/>
                  </a:cubicBezTo>
                  <a:lnTo>
                    <a:pt x="1994846" y="2562138"/>
                  </a:lnTo>
                  <a:lnTo>
                    <a:pt x="1992313" y="2555875"/>
                  </a:lnTo>
                  <a:lnTo>
                    <a:pt x="1999890" y="2537135"/>
                  </a:lnTo>
                  <a:lnTo>
                    <a:pt x="1995488" y="2526506"/>
                  </a:lnTo>
                  <a:lnTo>
                    <a:pt x="2003316" y="2507606"/>
                  </a:lnTo>
                  <a:lnTo>
                    <a:pt x="1998663" y="2495550"/>
                  </a:lnTo>
                  <a:lnTo>
                    <a:pt x="2005965" y="2476631"/>
                  </a:lnTo>
                  <a:lnTo>
                    <a:pt x="2001838" y="2466182"/>
                  </a:lnTo>
                  <a:lnTo>
                    <a:pt x="2011356" y="2442081"/>
                  </a:lnTo>
                  <a:lnTo>
                    <a:pt x="2008188" y="2434432"/>
                  </a:lnTo>
                  <a:lnTo>
                    <a:pt x="2015693" y="2416312"/>
                  </a:lnTo>
                  <a:lnTo>
                    <a:pt x="2011363" y="2405857"/>
                  </a:lnTo>
                  <a:lnTo>
                    <a:pt x="2020785" y="2383110"/>
                  </a:lnTo>
                  <a:lnTo>
                    <a:pt x="2017713" y="2375694"/>
                  </a:lnTo>
                  <a:lnTo>
                    <a:pt x="2025218" y="2357574"/>
                  </a:lnTo>
                  <a:lnTo>
                    <a:pt x="2020888" y="2347119"/>
                  </a:lnTo>
                  <a:lnTo>
                    <a:pt x="2029948" y="2325244"/>
                  </a:lnTo>
                  <a:lnTo>
                    <a:pt x="2027238" y="2318545"/>
                  </a:lnTo>
                  <a:lnTo>
                    <a:pt x="2036062" y="2296735"/>
                  </a:lnTo>
                  <a:lnTo>
                    <a:pt x="2033588" y="2290763"/>
                  </a:lnTo>
                  <a:lnTo>
                    <a:pt x="2042880" y="2268329"/>
                  </a:lnTo>
                  <a:lnTo>
                    <a:pt x="2039938" y="2261394"/>
                  </a:lnTo>
                  <a:cubicBezTo>
                    <a:pt x="2039938" y="2252407"/>
                    <a:pt x="2043669" y="2244271"/>
                    <a:pt x="2049702" y="2238382"/>
                  </a:cubicBezTo>
                  <a:lnTo>
                    <a:pt x="2050342" y="2238123"/>
                  </a:lnTo>
                  <a:lnTo>
                    <a:pt x="2047876" y="2232025"/>
                  </a:lnTo>
                  <a:lnTo>
                    <a:pt x="2057022" y="2209406"/>
                  </a:lnTo>
                  <a:lnTo>
                    <a:pt x="2054226" y="2202656"/>
                  </a:lnTo>
                  <a:lnTo>
                    <a:pt x="2063647" y="2179909"/>
                  </a:lnTo>
                  <a:lnTo>
                    <a:pt x="2060576" y="2172494"/>
                  </a:lnTo>
                  <a:cubicBezTo>
                    <a:pt x="2060576" y="2163507"/>
                    <a:pt x="2064218" y="2155371"/>
                    <a:pt x="2070108" y="2149482"/>
                  </a:cubicBezTo>
                  <a:lnTo>
                    <a:pt x="2070946" y="2149134"/>
                  </a:lnTo>
                  <a:lnTo>
                    <a:pt x="2070101" y="2147094"/>
                  </a:lnTo>
                  <a:lnTo>
                    <a:pt x="2079523" y="2124347"/>
                  </a:lnTo>
                  <a:lnTo>
                    <a:pt x="2076451" y="2116931"/>
                  </a:lnTo>
                  <a:lnTo>
                    <a:pt x="2085641" y="2094744"/>
                  </a:lnTo>
                  <a:lnTo>
                    <a:pt x="2082801" y="2088356"/>
                  </a:lnTo>
                  <a:cubicBezTo>
                    <a:pt x="2082801" y="2079369"/>
                    <a:pt x="2086710" y="2071233"/>
                    <a:pt x="2093030" y="2065344"/>
                  </a:cubicBezTo>
                  <a:lnTo>
                    <a:pt x="2095211" y="2064502"/>
                  </a:lnTo>
                  <a:lnTo>
                    <a:pt x="2093913" y="2061369"/>
                  </a:lnTo>
                  <a:cubicBezTo>
                    <a:pt x="2093913" y="2052382"/>
                    <a:pt x="2097555" y="2044246"/>
                    <a:pt x="2103445" y="2038357"/>
                  </a:cubicBezTo>
                  <a:lnTo>
                    <a:pt x="2105406" y="2037544"/>
                  </a:lnTo>
                  <a:lnTo>
                    <a:pt x="2103438" y="2032794"/>
                  </a:lnTo>
                  <a:lnTo>
                    <a:pt x="2112202" y="2011634"/>
                  </a:lnTo>
                  <a:lnTo>
                    <a:pt x="2109788" y="2005806"/>
                  </a:lnTo>
                  <a:cubicBezTo>
                    <a:pt x="2109788" y="1996819"/>
                    <a:pt x="2113430" y="1988683"/>
                    <a:pt x="2119320" y="1982794"/>
                  </a:cubicBezTo>
                  <a:lnTo>
                    <a:pt x="2121281" y="1981981"/>
                  </a:lnTo>
                  <a:lnTo>
                    <a:pt x="2119313" y="1977231"/>
                  </a:lnTo>
                  <a:cubicBezTo>
                    <a:pt x="2119313" y="1968244"/>
                    <a:pt x="2122956" y="1960108"/>
                    <a:pt x="2128845" y="1954219"/>
                  </a:cubicBezTo>
                  <a:lnTo>
                    <a:pt x="2130244" y="1953639"/>
                  </a:lnTo>
                  <a:lnTo>
                    <a:pt x="2128838" y="1950244"/>
                  </a:lnTo>
                  <a:cubicBezTo>
                    <a:pt x="2128838" y="1941257"/>
                    <a:pt x="2132480" y="1933121"/>
                    <a:pt x="2138370" y="1927232"/>
                  </a:cubicBezTo>
                  <a:lnTo>
                    <a:pt x="2140611" y="1926303"/>
                  </a:lnTo>
                  <a:lnTo>
                    <a:pt x="2138363" y="1920875"/>
                  </a:lnTo>
                  <a:cubicBezTo>
                    <a:pt x="2138363" y="1911669"/>
                    <a:pt x="2142094" y="1903334"/>
                    <a:pt x="2148127" y="1897301"/>
                  </a:cubicBezTo>
                  <a:lnTo>
                    <a:pt x="2150205" y="1896441"/>
                  </a:lnTo>
                  <a:lnTo>
                    <a:pt x="2149476" y="1894682"/>
                  </a:lnTo>
                  <a:cubicBezTo>
                    <a:pt x="2149476" y="1885695"/>
                    <a:pt x="2153118" y="1877559"/>
                    <a:pt x="2159008" y="1871670"/>
                  </a:cubicBezTo>
                  <a:lnTo>
                    <a:pt x="2160589" y="1871014"/>
                  </a:lnTo>
                  <a:lnTo>
                    <a:pt x="2159001" y="1866900"/>
                  </a:lnTo>
                  <a:cubicBezTo>
                    <a:pt x="2159001" y="1857255"/>
                    <a:pt x="2162643" y="1848524"/>
                    <a:pt x="2168533" y="1842204"/>
                  </a:cubicBezTo>
                  <a:lnTo>
                    <a:pt x="2169650" y="1841707"/>
                  </a:lnTo>
                  <a:lnTo>
                    <a:pt x="2168526" y="1839119"/>
                  </a:lnTo>
                  <a:cubicBezTo>
                    <a:pt x="2168526" y="1830132"/>
                    <a:pt x="2172346" y="1821996"/>
                    <a:pt x="2178523" y="1816107"/>
                  </a:cubicBezTo>
                  <a:lnTo>
                    <a:pt x="2181963" y="1814748"/>
                  </a:lnTo>
                  <a:lnTo>
                    <a:pt x="2181226" y="1812926"/>
                  </a:lnTo>
                  <a:cubicBezTo>
                    <a:pt x="2181226" y="1803720"/>
                    <a:pt x="2184868" y="1795385"/>
                    <a:pt x="2190758" y="1789352"/>
                  </a:cubicBezTo>
                  <a:lnTo>
                    <a:pt x="2191694" y="1788955"/>
                  </a:lnTo>
                  <a:lnTo>
                    <a:pt x="2190751" y="1786732"/>
                  </a:lnTo>
                  <a:cubicBezTo>
                    <a:pt x="2190751" y="1777745"/>
                    <a:pt x="2194482" y="1769609"/>
                    <a:pt x="2200515" y="1763720"/>
                  </a:cubicBezTo>
                  <a:lnTo>
                    <a:pt x="2206020" y="1761494"/>
                  </a:lnTo>
                  <a:lnTo>
                    <a:pt x="2205038" y="1758950"/>
                  </a:lnTo>
                  <a:cubicBezTo>
                    <a:pt x="2205038" y="1749305"/>
                    <a:pt x="2208680" y="1740574"/>
                    <a:pt x="2214570" y="1734254"/>
                  </a:cubicBezTo>
                  <a:lnTo>
                    <a:pt x="2215643" y="1733777"/>
                  </a:lnTo>
                  <a:lnTo>
                    <a:pt x="2214563" y="1731169"/>
                  </a:lnTo>
                  <a:cubicBezTo>
                    <a:pt x="2214563" y="1722182"/>
                    <a:pt x="2218205" y="1714046"/>
                    <a:pt x="2224095" y="1708157"/>
                  </a:cubicBezTo>
                  <a:lnTo>
                    <a:pt x="2227910" y="1706576"/>
                  </a:lnTo>
                  <a:lnTo>
                    <a:pt x="2227263" y="1704975"/>
                  </a:lnTo>
                  <a:cubicBezTo>
                    <a:pt x="2227263" y="1695769"/>
                    <a:pt x="2230905" y="1687434"/>
                    <a:pt x="2236795" y="1681401"/>
                  </a:cubicBezTo>
                  <a:lnTo>
                    <a:pt x="2240422" y="1679862"/>
                  </a:lnTo>
                  <a:lnTo>
                    <a:pt x="2239963" y="1678781"/>
                  </a:lnTo>
                  <a:cubicBezTo>
                    <a:pt x="2239963" y="1669794"/>
                    <a:pt x="2243694" y="1661658"/>
                    <a:pt x="2249727" y="1655769"/>
                  </a:cubicBezTo>
                  <a:lnTo>
                    <a:pt x="2252030" y="1654837"/>
                  </a:lnTo>
                  <a:lnTo>
                    <a:pt x="2251076" y="1652588"/>
                  </a:lnTo>
                  <a:cubicBezTo>
                    <a:pt x="2251076" y="1643382"/>
                    <a:pt x="2254896" y="1635047"/>
                    <a:pt x="2261073" y="1629014"/>
                  </a:cubicBezTo>
                  <a:lnTo>
                    <a:pt x="2264318" y="1627701"/>
                  </a:lnTo>
                  <a:lnTo>
                    <a:pt x="2263776" y="1626394"/>
                  </a:lnTo>
                  <a:cubicBezTo>
                    <a:pt x="2263776" y="1617407"/>
                    <a:pt x="2267418" y="1609271"/>
                    <a:pt x="2273308" y="1603382"/>
                  </a:cubicBezTo>
                  <a:lnTo>
                    <a:pt x="2277123" y="1601801"/>
                  </a:lnTo>
                  <a:lnTo>
                    <a:pt x="2276476" y="1600200"/>
                  </a:lnTo>
                  <a:cubicBezTo>
                    <a:pt x="2276476" y="1590994"/>
                    <a:pt x="2280118" y="1582659"/>
                    <a:pt x="2286008" y="1576626"/>
                  </a:cubicBezTo>
                  <a:lnTo>
                    <a:pt x="2289328" y="1575217"/>
                  </a:lnTo>
                  <a:lnTo>
                    <a:pt x="2298940" y="1551459"/>
                  </a:lnTo>
                  <a:lnTo>
                    <a:pt x="2304169" y="1549241"/>
                  </a:lnTo>
                  <a:lnTo>
                    <a:pt x="2312995" y="1527414"/>
                  </a:lnTo>
                  <a:lnTo>
                    <a:pt x="2319374" y="1524708"/>
                  </a:lnTo>
                  <a:lnTo>
                    <a:pt x="2328870" y="1501782"/>
                  </a:lnTo>
                  <a:lnTo>
                    <a:pt x="2332418" y="1500312"/>
                  </a:lnTo>
                  <a:lnTo>
                    <a:pt x="2332038" y="1499394"/>
                  </a:lnTo>
                  <a:cubicBezTo>
                    <a:pt x="2332038" y="1490407"/>
                    <a:pt x="2335680" y="1482271"/>
                    <a:pt x="2341570" y="1476382"/>
                  </a:cubicBezTo>
                  <a:lnTo>
                    <a:pt x="2345002" y="1474960"/>
                  </a:lnTo>
                  <a:lnTo>
                    <a:pt x="2354502" y="1452570"/>
                  </a:lnTo>
                  <a:lnTo>
                    <a:pt x="2362560" y="1449311"/>
                  </a:lnTo>
                  <a:lnTo>
                    <a:pt x="2371732" y="1427170"/>
                  </a:lnTo>
                  <a:lnTo>
                    <a:pt x="2375842" y="1425467"/>
                  </a:lnTo>
                  <a:lnTo>
                    <a:pt x="2374900" y="1423194"/>
                  </a:lnTo>
                  <a:cubicBezTo>
                    <a:pt x="2374900" y="1414207"/>
                    <a:pt x="2378542" y="1406071"/>
                    <a:pt x="2384432" y="1400182"/>
                  </a:cubicBezTo>
                  <a:lnTo>
                    <a:pt x="2392533" y="1396826"/>
                  </a:lnTo>
                  <a:lnTo>
                    <a:pt x="2400539" y="1377957"/>
                  </a:lnTo>
                  <a:lnTo>
                    <a:pt x="2405825" y="1375819"/>
                  </a:lnTo>
                  <a:lnTo>
                    <a:pt x="2405063" y="1373981"/>
                  </a:lnTo>
                  <a:cubicBezTo>
                    <a:pt x="2405063" y="1364994"/>
                    <a:pt x="2408705" y="1356858"/>
                    <a:pt x="2414595" y="1350969"/>
                  </a:cubicBezTo>
                  <a:lnTo>
                    <a:pt x="2422645" y="1347634"/>
                  </a:lnTo>
                  <a:lnTo>
                    <a:pt x="2430470" y="1328744"/>
                  </a:lnTo>
                  <a:lnTo>
                    <a:pt x="2437288" y="1325919"/>
                  </a:lnTo>
                  <a:lnTo>
                    <a:pt x="2446345" y="1302454"/>
                  </a:lnTo>
                  <a:lnTo>
                    <a:pt x="2454209" y="1298958"/>
                  </a:lnTo>
                  <a:lnTo>
                    <a:pt x="2462452" y="1279532"/>
                  </a:lnTo>
                  <a:lnTo>
                    <a:pt x="2467907" y="1277326"/>
                  </a:lnTo>
                  <a:lnTo>
                    <a:pt x="2476972" y="1255951"/>
                  </a:lnTo>
                  <a:lnTo>
                    <a:pt x="2484396" y="1252948"/>
                  </a:lnTo>
                  <a:lnTo>
                    <a:pt x="2492847" y="1233495"/>
                  </a:lnTo>
                  <a:lnTo>
                    <a:pt x="2504124" y="1229041"/>
                  </a:lnTo>
                  <a:lnTo>
                    <a:pt x="2511664" y="1211270"/>
                  </a:lnTo>
                  <a:lnTo>
                    <a:pt x="2519704" y="1208019"/>
                  </a:lnTo>
                  <a:lnTo>
                    <a:pt x="2528895" y="1184747"/>
                  </a:lnTo>
                  <a:lnTo>
                    <a:pt x="2536792" y="1181316"/>
                  </a:lnTo>
                  <a:lnTo>
                    <a:pt x="2544770" y="1162057"/>
                  </a:lnTo>
                  <a:lnTo>
                    <a:pt x="2552054" y="1159040"/>
                  </a:lnTo>
                  <a:lnTo>
                    <a:pt x="2560877" y="1138245"/>
                  </a:lnTo>
                  <a:lnTo>
                    <a:pt x="2571305" y="1134028"/>
                  </a:lnTo>
                  <a:lnTo>
                    <a:pt x="2578572" y="1116485"/>
                  </a:lnTo>
                  <a:lnTo>
                    <a:pt x="2589860" y="1111809"/>
                  </a:lnTo>
                  <a:lnTo>
                    <a:pt x="2597157" y="1092904"/>
                  </a:lnTo>
                  <a:lnTo>
                    <a:pt x="2606682" y="1088670"/>
                  </a:lnTo>
                  <a:lnTo>
                    <a:pt x="2613264" y="1073157"/>
                  </a:lnTo>
                  <a:lnTo>
                    <a:pt x="2626260" y="1067902"/>
                  </a:lnTo>
                  <a:lnTo>
                    <a:pt x="2633670" y="1049577"/>
                  </a:lnTo>
                  <a:lnTo>
                    <a:pt x="2645496" y="1044559"/>
                  </a:lnTo>
                  <a:lnTo>
                    <a:pt x="2652720" y="1027120"/>
                  </a:lnTo>
                  <a:lnTo>
                    <a:pt x="2661494" y="1023485"/>
                  </a:lnTo>
                  <a:lnTo>
                    <a:pt x="2668827" y="1005360"/>
                  </a:lnTo>
                  <a:lnTo>
                    <a:pt x="2682976" y="999360"/>
                  </a:lnTo>
                  <a:lnTo>
                    <a:pt x="2689232" y="984257"/>
                  </a:lnTo>
                  <a:lnTo>
                    <a:pt x="2701185" y="979306"/>
                  </a:lnTo>
                  <a:lnTo>
                    <a:pt x="2708514" y="962032"/>
                  </a:lnTo>
                  <a:lnTo>
                    <a:pt x="2723044" y="956157"/>
                  </a:lnTo>
                  <a:lnTo>
                    <a:pt x="2728920" y="941626"/>
                  </a:lnTo>
                  <a:lnTo>
                    <a:pt x="2740746" y="936608"/>
                  </a:lnTo>
                  <a:lnTo>
                    <a:pt x="2747970" y="919169"/>
                  </a:lnTo>
                  <a:lnTo>
                    <a:pt x="2761557" y="913541"/>
                  </a:lnTo>
                  <a:lnTo>
                    <a:pt x="2767252" y="900119"/>
                  </a:lnTo>
                  <a:lnTo>
                    <a:pt x="2781494" y="894360"/>
                  </a:lnTo>
                  <a:lnTo>
                    <a:pt x="2787657" y="879482"/>
                  </a:lnTo>
                  <a:lnTo>
                    <a:pt x="2800158" y="874304"/>
                  </a:lnTo>
                  <a:lnTo>
                    <a:pt x="2806707" y="857722"/>
                  </a:lnTo>
                  <a:lnTo>
                    <a:pt x="2821505" y="851293"/>
                  </a:lnTo>
                  <a:lnTo>
                    <a:pt x="2827345" y="836851"/>
                  </a:lnTo>
                  <a:lnTo>
                    <a:pt x="2840767" y="831156"/>
                  </a:lnTo>
                  <a:lnTo>
                    <a:pt x="2846395" y="817569"/>
                  </a:lnTo>
                  <a:lnTo>
                    <a:pt x="2860219" y="811842"/>
                  </a:lnTo>
                  <a:lnTo>
                    <a:pt x="2863262" y="804997"/>
                  </a:lnTo>
                  <a:lnTo>
                    <a:pt x="2845286" y="812266"/>
                  </a:lnTo>
                  <a:lnTo>
                    <a:pt x="2840031" y="825261"/>
                  </a:lnTo>
                  <a:lnTo>
                    <a:pt x="2826609" y="830957"/>
                  </a:lnTo>
                  <a:lnTo>
                    <a:pt x="2820981" y="844543"/>
                  </a:lnTo>
                  <a:lnTo>
                    <a:pt x="2805341" y="851021"/>
                  </a:lnTo>
                  <a:lnTo>
                    <a:pt x="2799880" y="863593"/>
                  </a:lnTo>
                  <a:lnTo>
                    <a:pt x="2783802" y="869943"/>
                  </a:lnTo>
                  <a:lnTo>
                    <a:pt x="2778119" y="883998"/>
                  </a:lnTo>
                  <a:lnTo>
                    <a:pt x="2765582" y="889318"/>
                  </a:lnTo>
                  <a:lnTo>
                    <a:pt x="2758836" y="905992"/>
                  </a:lnTo>
                  <a:lnTo>
                    <a:pt x="2743888" y="912331"/>
                  </a:lnTo>
                  <a:lnTo>
                    <a:pt x="2738431" y="925506"/>
                  </a:lnTo>
                  <a:lnTo>
                    <a:pt x="2725754" y="930757"/>
                  </a:lnTo>
                  <a:lnTo>
                    <a:pt x="2719381" y="946143"/>
                  </a:lnTo>
                  <a:lnTo>
                    <a:pt x="2703995" y="952516"/>
                  </a:lnTo>
                  <a:lnTo>
                    <a:pt x="2698744" y="965193"/>
                  </a:lnTo>
                  <a:lnTo>
                    <a:pt x="2687314" y="969927"/>
                  </a:lnTo>
                  <a:lnTo>
                    <a:pt x="2679694" y="988773"/>
                  </a:lnTo>
                  <a:lnTo>
                    <a:pt x="2666156" y="994518"/>
                  </a:lnTo>
                  <a:lnTo>
                    <a:pt x="2660411" y="1008056"/>
                  </a:lnTo>
                  <a:lnTo>
                    <a:pt x="2646959" y="1013496"/>
                  </a:lnTo>
                  <a:lnTo>
                    <a:pt x="2640006" y="1030281"/>
                  </a:lnTo>
                  <a:lnTo>
                    <a:pt x="2632051" y="1033576"/>
                  </a:lnTo>
                  <a:lnTo>
                    <a:pt x="2624131" y="1053630"/>
                  </a:lnTo>
                  <a:lnTo>
                    <a:pt x="2610643" y="1059489"/>
                  </a:lnTo>
                  <a:lnTo>
                    <a:pt x="2604849" y="1073144"/>
                  </a:lnTo>
                  <a:lnTo>
                    <a:pt x="2591854" y="1078399"/>
                  </a:lnTo>
                  <a:lnTo>
                    <a:pt x="2584444" y="1096724"/>
                  </a:lnTo>
                  <a:lnTo>
                    <a:pt x="2576469" y="1100108"/>
                  </a:lnTo>
                  <a:lnTo>
                    <a:pt x="2568569" y="1119181"/>
                  </a:lnTo>
                  <a:lnTo>
                    <a:pt x="2556439" y="1124205"/>
                  </a:lnTo>
                  <a:lnTo>
                    <a:pt x="2549286" y="1142296"/>
                  </a:lnTo>
                  <a:lnTo>
                    <a:pt x="2539197" y="1146674"/>
                  </a:lnTo>
                  <a:lnTo>
                    <a:pt x="2532056" y="1164755"/>
                  </a:lnTo>
                  <a:lnTo>
                    <a:pt x="2522365" y="1168965"/>
                  </a:lnTo>
                  <a:lnTo>
                    <a:pt x="2515717" y="1184269"/>
                  </a:lnTo>
                  <a:lnTo>
                    <a:pt x="2503391" y="1189137"/>
                  </a:lnTo>
                  <a:lnTo>
                    <a:pt x="2495544" y="1208081"/>
                  </a:lnTo>
                  <a:lnTo>
                    <a:pt x="2488338" y="1211066"/>
                  </a:lnTo>
                  <a:lnTo>
                    <a:pt x="2479669" y="1233017"/>
                  </a:lnTo>
                  <a:lnTo>
                    <a:pt x="2472573" y="1236100"/>
                  </a:lnTo>
                  <a:lnTo>
                    <a:pt x="2463794" y="1257294"/>
                  </a:lnTo>
                  <a:lnTo>
                    <a:pt x="2455693" y="1260650"/>
                  </a:lnTo>
                  <a:lnTo>
                    <a:pt x="2447686" y="1279519"/>
                  </a:lnTo>
                  <a:lnTo>
                    <a:pt x="2438486" y="1283239"/>
                  </a:lnTo>
                  <a:lnTo>
                    <a:pt x="2430456" y="1303098"/>
                  </a:lnTo>
                  <a:lnTo>
                    <a:pt x="2422482" y="1306482"/>
                  </a:lnTo>
                  <a:lnTo>
                    <a:pt x="2414581" y="1325556"/>
                  </a:lnTo>
                  <a:lnTo>
                    <a:pt x="2407750" y="1328386"/>
                  </a:lnTo>
                  <a:lnTo>
                    <a:pt x="2398474" y="1351846"/>
                  </a:lnTo>
                  <a:lnTo>
                    <a:pt x="2389044" y="1355938"/>
                  </a:lnTo>
                  <a:lnTo>
                    <a:pt x="2381244" y="1374768"/>
                  </a:lnTo>
                  <a:lnTo>
                    <a:pt x="2377026" y="1376515"/>
                  </a:lnTo>
                  <a:lnTo>
                    <a:pt x="2368544" y="1396993"/>
                  </a:lnTo>
                  <a:lnTo>
                    <a:pt x="2361714" y="1399822"/>
                  </a:lnTo>
                  <a:lnTo>
                    <a:pt x="2362201" y="1400969"/>
                  </a:lnTo>
                  <a:cubicBezTo>
                    <a:pt x="2362201" y="1409956"/>
                    <a:pt x="2358469" y="1418092"/>
                    <a:pt x="2352436" y="1423981"/>
                  </a:cubicBezTo>
                  <a:lnTo>
                    <a:pt x="2342797" y="1427878"/>
                  </a:lnTo>
                  <a:lnTo>
                    <a:pt x="2335206" y="1446206"/>
                  </a:lnTo>
                  <a:lnTo>
                    <a:pt x="2331096" y="1447909"/>
                  </a:lnTo>
                  <a:lnTo>
                    <a:pt x="2332038" y="1450182"/>
                  </a:lnTo>
                  <a:cubicBezTo>
                    <a:pt x="2332038" y="1459169"/>
                    <a:pt x="2328395" y="1467305"/>
                    <a:pt x="2322506" y="1473194"/>
                  </a:cubicBezTo>
                  <a:lnTo>
                    <a:pt x="2318943" y="1474670"/>
                  </a:lnTo>
                  <a:lnTo>
                    <a:pt x="2319339" y="1475582"/>
                  </a:lnTo>
                  <a:cubicBezTo>
                    <a:pt x="2319339" y="1484569"/>
                    <a:pt x="2315519" y="1492705"/>
                    <a:pt x="2309342" y="1498594"/>
                  </a:cubicBezTo>
                  <a:lnTo>
                    <a:pt x="2302688" y="1501222"/>
                  </a:lnTo>
                  <a:lnTo>
                    <a:pt x="2293699" y="1522406"/>
                  </a:lnTo>
                  <a:lnTo>
                    <a:pt x="2288978" y="1524315"/>
                  </a:lnTo>
                  <a:lnTo>
                    <a:pt x="2289176" y="1524794"/>
                  </a:lnTo>
                  <a:cubicBezTo>
                    <a:pt x="2289176" y="1533781"/>
                    <a:pt x="2285533" y="1541917"/>
                    <a:pt x="2279644" y="1547806"/>
                  </a:cubicBezTo>
                  <a:lnTo>
                    <a:pt x="2275828" y="1549386"/>
                  </a:lnTo>
                  <a:lnTo>
                    <a:pt x="2276476" y="1550988"/>
                  </a:lnTo>
                  <a:cubicBezTo>
                    <a:pt x="2276476" y="1560194"/>
                    <a:pt x="2272833" y="1568528"/>
                    <a:pt x="2266944" y="1574561"/>
                  </a:cubicBezTo>
                  <a:lnTo>
                    <a:pt x="2263628" y="1575968"/>
                  </a:lnTo>
                  <a:lnTo>
                    <a:pt x="2254244" y="1599729"/>
                  </a:lnTo>
                  <a:lnTo>
                    <a:pt x="2250620" y="1601303"/>
                  </a:lnTo>
                  <a:lnTo>
                    <a:pt x="2241312" y="1623773"/>
                  </a:lnTo>
                  <a:lnTo>
                    <a:pt x="2236525" y="1625756"/>
                  </a:lnTo>
                  <a:lnTo>
                    <a:pt x="2236789" y="1626394"/>
                  </a:lnTo>
                  <a:cubicBezTo>
                    <a:pt x="2236789" y="1635381"/>
                    <a:pt x="2233146" y="1643517"/>
                    <a:pt x="2227257" y="1649406"/>
                  </a:cubicBezTo>
                  <a:lnTo>
                    <a:pt x="2223441" y="1650986"/>
                  </a:lnTo>
                  <a:lnTo>
                    <a:pt x="2224089" y="1652588"/>
                  </a:lnTo>
                  <a:cubicBezTo>
                    <a:pt x="2224089" y="1661794"/>
                    <a:pt x="2220446" y="1670128"/>
                    <a:pt x="2214557" y="1676161"/>
                  </a:cubicBezTo>
                  <a:lnTo>
                    <a:pt x="2210940" y="1677696"/>
                  </a:lnTo>
                  <a:lnTo>
                    <a:pt x="2211389" y="1678781"/>
                  </a:lnTo>
                  <a:cubicBezTo>
                    <a:pt x="2211389" y="1687768"/>
                    <a:pt x="2207746" y="1695904"/>
                    <a:pt x="2201857" y="1701793"/>
                  </a:cubicBezTo>
                  <a:lnTo>
                    <a:pt x="2198028" y="1703379"/>
                  </a:lnTo>
                  <a:lnTo>
                    <a:pt x="2198689" y="1704975"/>
                  </a:lnTo>
                  <a:cubicBezTo>
                    <a:pt x="2198689" y="1714181"/>
                    <a:pt x="2194957" y="1722515"/>
                    <a:pt x="2188924" y="1728548"/>
                  </a:cubicBezTo>
                  <a:lnTo>
                    <a:pt x="2186847" y="1729409"/>
                  </a:lnTo>
                  <a:lnTo>
                    <a:pt x="2187576" y="1731169"/>
                  </a:lnTo>
                  <a:cubicBezTo>
                    <a:pt x="2187576" y="1740156"/>
                    <a:pt x="2183933" y="1748292"/>
                    <a:pt x="2178044" y="1754181"/>
                  </a:cubicBezTo>
                  <a:lnTo>
                    <a:pt x="2173726" y="1755970"/>
                  </a:lnTo>
                  <a:lnTo>
                    <a:pt x="2174876" y="1758950"/>
                  </a:lnTo>
                  <a:cubicBezTo>
                    <a:pt x="2174876" y="1768594"/>
                    <a:pt x="2171233" y="1777325"/>
                    <a:pt x="2165344" y="1783646"/>
                  </a:cubicBezTo>
                  <a:lnTo>
                    <a:pt x="2164270" y="1784123"/>
                  </a:lnTo>
                  <a:lnTo>
                    <a:pt x="2165351" y="1786732"/>
                  </a:lnTo>
                  <a:cubicBezTo>
                    <a:pt x="2165351" y="1795719"/>
                    <a:pt x="2161708" y="1803855"/>
                    <a:pt x="2155819" y="1809744"/>
                  </a:cubicBezTo>
                  <a:lnTo>
                    <a:pt x="2151991" y="1811330"/>
                  </a:lnTo>
                  <a:lnTo>
                    <a:pt x="2152652" y="1812926"/>
                  </a:lnTo>
                  <a:cubicBezTo>
                    <a:pt x="2152652" y="1822132"/>
                    <a:pt x="2148920" y="1830466"/>
                    <a:pt x="2142887" y="1836499"/>
                  </a:cubicBezTo>
                  <a:lnTo>
                    <a:pt x="2140810" y="1837360"/>
                  </a:lnTo>
                  <a:lnTo>
                    <a:pt x="2141539" y="1839119"/>
                  </a:lnTo>
                  <a:cubicBezTo>
                    <a:pt x="2141539" y="1848106"/>
                    <a:pt x="2137896" y="1856242"/>
                    <a:pt x="2132007" y="1862131"/>
                  </a:cubicBezTo>
                  <a:lnTo>
                    <a:pt x="2130426" y="1862786"/>
                  </a:lnTo>
                  <a:lnTo>
                    <a:pt x="2132014" y="1866900"/>
                  </a:lnTo>
                  <a:cubicBezTo>
                    <a:pt x="2132014" y="1876544"/>
                    <a:pt x="2128371" y="1885275"/>
                    <a:pt x="2122482" y="1891596"/>
                  </a:cubicBezTo>
                  <a:lnTo>
                    <a:pt x="2121365" y="1892092"/>
                  </a:lnTo>
                  <a:lnTo>
                    <a:pt x="2122490" y="1894682"/>
                  </a:lnTo>
                  <a:cubicBezTo>
                    <a:pt x="2122490" y="1903669"/>
                    <a:pt x="2118670" y="1911805"/>
                    <a:pt x="2112493" y="1917694"/>
                  </a:cubicBezTo>
                  <a:lnTo>
                    <a:pt x="2109051" y="1919054"/>
                  </a:lnTo>
                  <a:lnTo>
                    <a:pt x="2109788" y="1920875"/>
                  </a:lnTo>
                  <a:cubicBezTo>
                    <a:pt x="2109788" y="1930081"/>
                    <a:pt x="2106145" y="1938416"/>
                    <a:pt x="2100256" y="1944449"/>
                  </a:cubicBezTo>
                  <a:lnTo>
                    <a:pt x="2098179" y="1945330"/>
                  </a:lnTo>
                  <a:lnTo>
                    <a:pt x="2100264" y="1950244"/>
                  </a:lnTo>
                  <a:lnTo>
                    <a:pt x="2091304" y="1971361"/>
                  </a:lnTo>
                  <a:lnTo>
                    <a:pt x="2093913" y="1977231"/>
                  </a:lnTo>
                  <a:cubicBezTo>
                    <a:pt x="2093913" y="1986218"/>
                    <a:pt x="2090004" y="1994354"/>
                    <a:pt x="2083684" y="2000243"/>
                  </a:cubicBezTo>
                  <a:lnTo>
                    <a:pt x="2080936" y="2001304"/>
                  </a:lnTo>
                  <a:lnTo>
                    <a:pt x="2082801" y="2005806"/>
                  </a:lnTo>
                  <a:cubicBezTo>
                    <a:pt x="2082801" y="2014793"/>
                    <a:pt x="2079158" y="2022929"/>
                    <a:pt x="2073269" y="2028818"/>
                  </a:cubicBezTo>
                  <a:lnTo>
                    <a:pt x="2071869" y="2029398"/>
                  </a:lnTo>
                  <a:lnTo>
                    <a:pt x="2073276" y="2032794"/>
                  </a:lnTo>
                  <a:cubicBezTo>
                    <a:pt x="2073276" y="2041781"/>
                    <a:pt x="2069633" y="2049917"/>
                    <a:pt x="2063744" y="2055806"/>
                  </a:cubicBezTo>
                  <a:lnTo>
                    <a:pt x="2061783" y="2056618"/>
                  </a:lnTo>
                  <a:lnTo>
                    <a:pt x="2063751" y="2061369"/>
                  </a:lnTo>
                  <a:lnTo>
                    <a:pt x="2054987" y="2082528"/>
                  </a:lnTo>
                  <a:lnTo>
                    <a:pt x="2057401" y="2088356"/>
                  </a:lnTo>
                  <a:cubicBezTo>
                    <a:pt x="2057401" y="2097343"/>
                    <a:pt x="2053758" y="2105479"/>
                    <a:pt x="2047869" y="2111368"/>
                  </a:cubicBezTo>
                  <a:lnTo>
                    <a:pt x="2045868" y="2112197"/>
                  </a:lnTo>
                  <a:lnTo>
                    <a:pt x="2047877" y="2116931"/>
                  </a:lnTo>
                  <a:cubicBezTo>
                    <a:pt x="2047877" y="2125918"/>
                    <a:pt x="2044145" y="2134054"/>
                    <a:pt x="2038112" y="2139943"/>
                  </a:cubicBezTo>
                  <a:lnTo>
                    <a:pt x="2037140" y="2140336"/>
                  </a:lnTo>
                  <a:lnTo>
                    <a:pt x="2039939" y="2147094"/>
                  </a:lnTo>
                  <a:lnTo>
                    <a:pt x="2031504" y="2167459"/>
                  </a:lnTo>
                  <a:lnTo>
                    <a:pt x="2033589" y="2172494"/>
                  </a:lnTo>
                  <a:cubicBezTo>
                    <a:pt x="2033589" y="2181481"/>
                    <a:pt x="2029946" y="2189617"/>
                    <a:pt x="2024057" y="2195506"/>
                  </a:cubicBezTo>
                  <a:lnTo>
                    <a:pt x="2021535" y="2196551"/>
                  </a:lnTo>
                  <a:lnTo>
                    <a:pt x="2024064" y="2202656"/>
                  </a:lnTo>
                  <a:lnTo>
                    <a:pt x="2014842" y="2224921"/>
                  </a:lnTo>
                  <a:lnTo>
                    <a:pt x="2017714" y="2232025"/>
                  </a:lnTo>
                  <a:lnTo>
                    <a:pt x="2008568" y="2254644"/>
                  </a:lnTo>
                  <a:lnTo>
                    <a:pt x="2011364" y="2261394"/>
                  </a:lnTo>
                  <a:lnTo>
                    <a:pt x="2002142" y="2283659"/>
                  </a:lnTo>
                  <a:lnTo>
                    <a:pt x="2005014" y="2290763"/>
                  </a:lnTo>
                  <a:lnTo>
                    <a:pt x="1997714" y="2308816"/>
                  </a:lnTo>
                  <a:lnTo>
                    <a:pt x="2001838" y="2318545"/>
                  </a:lnTo>
                  <a:lnTo>
                    <a:pt x="1992606" y="2340326"/>
                  </a:lnTo>
                  <a:lnTo>
                    <a:pt x="1995489" y="2347119"/>
                  </a:lnTo>
                  <a:cubicBezTo>
                    <a:pt x="1995489" y="2356106"/>
                    <a:pt x="1991757" y="2364242"/>
                    <a:pt x="1985724" y="2370131"/>
                  </a:cubicBezTo>
                  <a:lnTo>
                    <a:pt x="1985315" y="2370296"/>
                  </a:lnTo>
                  <a:lnTo>
                    <a:pt x="1987551" y="2375694"/>
                  </a:lnTo>
                  <a:lnTo>
                    <a:pt x="1978129" y="2398441"/>
                  </a:lnTo>
                  <a:lnTo>
                    <a:pt x="1981201" y="2405857"/>
                  </a:lnTo>
                  <a:lnTo>
                    <a:pt x="1973695" y="2423977"/>
                  </a:lnTo>
                  <a:lnTo>
                    <a:pt x="1978026" y="2434432"/>
                  </a:lnTo>
                  <a:lnTo>
                    <a:pt x="1969863" y="2454138"/>
                  </a:lnTo>
                  <a:lnTo>
                    <a:pt x="1974852" y="2466182"/>
                  </a:lnTo>
                  <a:lnTo>
                    <a:pt x="1965697" y="2488285"/>
                  </a:lnTo>
                  <a:lnTo>
                    <a:pt x="1968501" y="2495550"/>
                  </a:lnTo>
                  <a:lnTo>
                    <a:pt x="1960785" y="2515542"/>
                  </a:lnTo>
                  <a:lnTo>
                    <a:pt x="1965326" y="2526506"/>
                  </a:lnTo>
                  <a:lnTo>
                    <a:pt x="1957710" y="2544892"/>
                  </a:lnTo>
                  <a:lnTo>
                    <a:pt x="1962151" y="2555875"/>
                  </a:lnTo>
                  <a:lnTo>
                    <a:pt x="1954573" y="2574615"/>
                  </a:lnTo>
                  <a:lnTo>
                    <a:pt x="1958976" y="2585244"/>
                  </a:lnTo>
                  <a:lnTo>
                    <a:pt x="1951142" y="2604157"/>
                  </a:lnTo>
                  <a:lnTo>
                    <a:pt x="1955801" y="2615406"/>
                  </a:lnTo>
                  <a:lnTo>
                    <a:pt x="1948295" y="2633526"/>
                  </a:lnTo>
                  <a:lnTo>
                    <a:pt x="1952626" y="2643981"/>
                  </a:lnTo>
                  <a:lnTo>
                    <a:pt x="1944070" y="2664637"/>
                  </a:lnTo>
                  <a:lnTo>
                    <a:pt x="1949451" y="2677319"/>
                  </a:lnTo>
                  <a:lnTo>
                    <a:pt x="1943295" y="2691826"/>
                  </a:lnTo>
                  <a:lnTo>
                    <a:pt x="1949451" y="2706688"/>
                  </a:lnTo>
                  <a:lnTo>
                    <a:pt x="1941727" y="2725335"/>
                  </a:lnTo>
                  <a:lnTo>
                    <a:pt x="1946276" y="2736056"/>
                  </a:lnTo>
                  <a:lnTo>
                    <a:pt x="1939940" y="2750988"/>
                  </a:lnTo>
                  <a:lnTo>
                    <a:pt x="1946276" y="2767012"/>
                  </a:lnTo>
                  <a:lnTo>
                    <a:pt x="1938408" y="2786910"/>
                  </a:lnTo>
                  <a:lnTo>
                    <a:pt x="1943101" y="2797969"/>
                  </a:lnTo>
                  <a:lnTo>
                    <a:pt x="1936702" y="2813050"/>
                  </a:lnTo>
                  <a:lnTo>
                    <a:pt x="1943101" y="2828131"/>
                  </a:lnTo>
                  <a:lnTo>
                    <a:pt x="1936365" y="2844006"/>
                  </a:lnTo>
                  <a:lnTo>
                    <a:pt x="1943101" y="2859881"/>
                  </a:lnTo>
                  <a:lnTo>
                    <a:pt x="1936702" y="2874963"/>
                  </a:lnTo>
                  <a:lnTo>
                    <a:pt x="1943101" y="2890044"/>
                  </a:lnTo>
                  <a:cubicBezTo>
                    <a:pt x="1943101" y="2908018"/>
                    <a:pt x="1928175" y="2922588"/>
                    <a:pt x="1909763" y="2922588"/>
                  </a:cubicBezTo>
                  <a:cubicBezTo>
                    <a:pt x="1891351" y="2922588"/>
                    <a:pt x="1876425" y="2908018"/>
                    <a:pt x="1876425" y="2890044"/>
                  </a:cubicBezTo>
                  <a:lnTo>
                    <a:pt x="1882824" y="2874963"/>
                  </a:lnTo>
                  <a:lnTo>
                    <a:pt x="1876425" y="2859881"/>
                  </a:lnTo>
                  <a:lnTo>
                    <a:pt x="1883161" y="2844006"/>
                  </a:lnTo>
                  <a:lnTo>
                    <a:pt x="1876425" y="2828131"/>
                  </a:lnTo>
                  <a:lnTo>
                    <a:pt x="1882824" y="2813050"/>
                  </a:lnTo>
                  <a:lnTo>
                    <a:pt x="1876425" y="2797969"/>
                  </a:lnTo>
                  <a:lnTo>
                    <a:pt x="1884404" y="2779163"/>
                  </a:lnTo>
                  <a:lnTo>
                    <a:pt x="1879600" y="2767012"/>
                  </a:lnTo>
                  <a:lnTo>
                    <a:pt x="1885936" y="2750988"/>
                  </a:lnTo>
                  <a:lnTo>
                    <a:pt x="1879600" y="2736056"/>
                  </a:lnTo>
                  <a:lnTo>
                    <a:pt x="1887362" y="2717762"/>
                  </a:lnTo>
                  <a:lnTo>
                    <a:pt x="1882775" y="2706688"/>
                  </a:lnTo>
                  <a:lnTo>
                    <a:pt x="1888931" y="2691826"/>
                  </a:lnTo>
                  <a:lnTo>
                    <a:pt x="1882775" y="2677319"/>
                  </a:lnTo>
                  <a:lnTo>
                    <a:pt x="1892173" y="2655171"/>
                  </a:lnTo>
                  <a:lnTo>
                    <a:pt x="1887538" y="2643981"/>
                  </a:lnTo>
                  <a:lnTo>
                    <a:pt x="1895043" y="2625861"/>
                  </a:lnTo>
                  <a:lnTo>
                    <a:pt x="1890713" y="2615406"/>
                  </a:lnTo>
                  <a:lnTo>
                    <a:pt x="1898547" y="2596492"/>
                  </a:lnTo>
                  <a:lnTo>
                    <a:pt x="1893888" y="2585244"/>
                  </a:lnTo>
                  <a:lnTo>
                    <a:pt x="1901504" y="2566857"/>
                  </a:lnTo>
                  <a:lnTo>
                    <a:pt x="1897063" y="2555875"/>
                  </a:lnTo>
                  <a:lnTo>
                    <a:pt x="1904640" y="2537134"/>
                  </a:lnTo>
                  <a:lnTo>
                    <a:pt x="1900238" y="2526506"/>
                  </a:lnTo>
                  <a:lnTo>
                    <a:pt x="1908066" y="2507606"/>
                  </a:lnTo>
                  <a:lnTo>
                    <a:pt x="1903413" y="2495550"/>
                  </a:lnTo>
                  <a:lnTo>
                    <a:pt x="1910812" y="2476380"/>
                  </a:lnTo>
                  <a:lnTo>
                    <a:pt x="1906588" y="2466182"/>
                  </a:lnTo>
                  <a:lnTo>
                    <a:pt x="1916338" y="2442641"/>
                  </a:lnTo>
                  <a:lnTo>
                    <a:pt x="1912938" y="2434432"/>
                  </a:lnTo>
                  <a:lnTo>
                    <a:pt x="1920443" y="2416312"/>
                  </a:lnTo>
                  <a:lnTo>
                    <a:pt x="1916113" y="2405857"/>
                  </a:lnTo>
                  <a:lnTo>
                    <a:pt x="1925535" y="2383110"/>
                  </a:lnTo>
                  <a:lnTo>
                    <a:pt x="1922463" y="2375694"/>
                  </a:lnTo>
                  <a:lnTo>
                    <a:pt x="1931589" y="2353661"/>
                  </a:lnTo>
                  <a:lnTo>
                    <a:pt x="1928813" y="2347119"/>
                  </a:lnTo>
                  <a:lnTo>
                    <a:pt x="1936460" y="2329097"/>
                  </a:lnTo>
                  <a:lnTo>
                    <a:pt x="1931988" y="2318545"/>
                  </a:lnTo>
                  <a:lnTo>
                    <a:pt x="1941799" y="2295396"/>
                  </a:lnTo>
                  <a:lnTo>
                    <a:pt x="1939926" y="2290763"/>
                  </a:lnTo>
                  <a:lnTo>
                    <a:pt x="1949072" y="2268144"/>
                  </a:lnTo>
                  <a:lnTo>
                    <a:pt x="1946276" y="2261394"/>
                  </a:lnTo>
                  <a:lnTo>
                    <a:pt x="1955498" y="2239129"/>
                  </a:lnTo>
                  <a:lnTo>
                    <a:pt x="1952626" y="2232025"/>
                  </a:lnTo>
                  <a:lnTo>
                    <a:pt x="1961772" y="2209406"/>
                  </a:lnTo>
                  <a:lnTo>
                    <a:pt x="1958976" y="2202656"/>
                  </a:lnTo>
                  <a:cubicBezTo>
                    <a:pt x="1958976" y="2193669"/>
                    <a:pt x="1962618" y="2185533"/>
                    <a:pt x="1968508" y="2179644"/>
                  </a:cubicBezTo>
                  <a:lnTo>
                    <a:pt x="1971030" y="2178599"/>
                  </a:lnTo>
                  <a:lnTo>
                    <a:pt x="1968501" y="2172494"/>
                  </a:lnTo>
                  <a:lnTo>
                    <a:pt x="1976936" y="2152128"/>
                  </a:lnTo>
                  <a:lnTo>
                    <a:pt x="1974851" y="2147094"/>
                  </a:lnTo>
                  <a:lnTo>
                    <a:pt x="1984310" y="2124257"/>
                  </a:lnTo>
                  <a:lnTo>
                    <a:pt x="1981201" y="2116931"/>
                  </a:lnTo>
                  <a:cubicBezTo>
                    <a:pt x="1981201" y="2107944"/>
                    <a:pt x="1984932" y="2099808"/>
                    <a:pt x="1990965" y="2093919"/>
                  </a:cubicBezTo>
                  <a:lnTo>
                    <a:pt x="1994093" y="2092654"/>
                  </a:lnTo>
                  <a:lnTo>
                    <a:pt x="1992313" y="2088356"/>
                  </a:lnTo>
                  <a:lnTo>
                    <a:pt x="2001077" y="2067197"/>
                  </a:lnTo>
                  <a:lnTo>
                    <a:pt x="1998663" y="2061369"/>
                  </a:lnTo>
                  <a:cubicBezTo>
                    <a:pt x="1998663" y="2052382"/>
                    <a:pt x="2002305" y="2044246"/>
                    <a:pt x="2008195" y="2038357"/>
                  </a:cubicBezTo>
                  <a:lnTo>
                    <a:pt x="2010156" y="2037544"/>
                  </a:lnTo>
                  <a:lnTo>
                    <a:pt x="2008188" y="2032794"/>
                  </a:lnTo>
                  <a:cubicBezTo>
                    <a:pt x="2008188" y="2023807"/>
                    <a:pt x="2011830" y="2015671"/>
                    <a:pt x="2017720" y="2009782"/>
                  </a:cubicBezTo>
                  <a:lnTo>
                    <a:pt x="2019119" y="2009202"/>
                  </a:lnTo>
                  <a:lnTo>
                    <a:pt x="2017713" y="2005806"/>
                  </a:lnTo>
                  <a:lnTo>
                    <a:pt x="2026903" y="1983619"/>
                  </a:lnTo>
                  <a:lnTo>
                    <a:pt x="2024063" y="1977231"/>
                  </a:lnTo>
                  <a:cubicBezTo>
                    <a:pt x="2024063" y="1968244"/>
                    <a:pt x="2027972" y="1960108"/>
                    <a:pt x="2034292" y="1954219"/>
                  </a:cubicBezTo>
                  <a:lnTo>
                    <a:pt x="2035137" y="1953893"/>
                  </a:lnTo>
                  <a:lnTo>
                    <a:pt x="2033588" y="1950244"/>
                  </a:lnTo>
                  <a:cubicBezTo>
                    <a:pt x="2033588" y="1941257"/>
                    <a:pt x="2037319" y="1933121"/>
                    <a:pt x="2043352" y="1927232"/>
                  </a:cubicBezTo>
                  <a:lnTo>
                    <a:pt x="2046720" y="1925870"/>
                  </a:lnTo>
                  <a:lnTo>
                    <a:pt x="2044700" y="1920875"/>
                  </a:lnTo>
                  <a:cubicBezTo>
                    <a:pt x="2044700" y="1911669"/>
                    <a:pt x="2048342" y="1903334"/>
                    <a:pt x="2054232" y="1897301"/>
                  </a:cubicBezTo>
                  <a:lnTo>
                    <a:pt x="2055188" y="1896896"/>
                  </a:lnTo>
                  <a:lnTo>
                    <a:pt x="2054226" y="1894682"/>
                  </a:lnTo>
                  <a:cubicBezTo>
                    <a:pt x="2054226" y="1885695"/>
                    <a:pt x="2058046" y="1877559"/>
                    <a:pt x="2064223" y="1871670"/>
                  </a:cubicBezTo>
                  <a:lnTo>
                    <a:pt x="2068166" y="1870112"/>
                  </a:lnTo>
                  <a:lnTo>
                    <a:pt x="2066926" y="1866900"/>
                  </a:lnTo>
                  <a:cubicBezTo>
                    <a:pt x="2066926" y="1857255"/>
                    <a:pt x="2070568" y="1848524"/>
                    <a:pt x="2076458" y="1842204"/>
                  </a:cubicBezTo>
                  <a:lnTo>
                    <a:pt x="2077531" y="1841727"/>
                  </a:lnTo>
                  <a:lnTo>
                    <a:pt x="2076451" y="1839119"/>
                  </a:lnTo>
                  <a:cubicBezTo>
                    <a:pt x="2076451" y="1830132"/>
                    <a:pt x="2080093" y="1821996"/>
                    <a:pt x="2085983" y="1816107"/>
                  </a:cubicBezTo>
                  <a:lnTo>
                    <a:pt x="2087101" y="1815643"/>
                  </a:lnTo>
                  <a:lnTo>
                    <a:pt x="2085976" y="1812926"/>
                  </a:lnTo>
                  <a:cubicBezTo>
                    <a:pt x="2085976" y="1803720"/>
                    <a:pt x="2089707" y="1795385"/>
                    <a:pt x="2095740" y="1789352"/>
                  </a:cubicBezTo>
                  <a:lnTo>
                    <a:pt x="2100527" y="1787370"/>
                  </a:lnTo>
                  <a:lnTo>
                    <a:pt x="2100263" y="1786732"/>
                  </a:lnTo>
                  <a:cubicBezTo>
                    <a:pt x="2100263" y="1777745"/>
                    <a:pt x="2103905" y="1769609"/>
                    <a:pt x="2109795" y="1763720"/>
                  </a:cubicBezTo>
                  <a:lnTo>
                    <a:pt x="2111376" y="1763064"/>
                  </a:lnTo>
                  <a:lnTo>
                    <a:pt x="2109788" y="1758950"/>
                  </a:lnTo>
                  <a:cubicBezTo>
                    <a:pt x="2109788" y="1749305"/>
                    <a:pt x="2113430" y="1740574"/>
                    <a:pt x="2119320" y="1734254"/>
                  </a:cubicBezTo>
                  <a:lnTo>
                    <a:pt x="2123074" y="1732585"/>
                  </a:lnTo>
                  <a:lnTo>
                    <a:pt x="2122488" y="1731169"/>
                  </a:lnTo>
                  <a:cubicBezTo>
                    <a:pt x="2122488" y="1722182"/>
                    <a:pt x="2126130" y="1714046"/>
                    <a:pt x="2132020" y="1708157"/>
                  </a:cubicBezTo>
                  <a:lnTo>
                    <a:pt x="2133139" y="1707693"/>
                  </a:lnTo>
                  <a:lnTo>
                    <a:pt x="2132013" y="1704975"/>
                  </a:lnTo>
                  <a:cubicBezTo>
                    <a:pt x="2132013" y="1695769"/>
                    <a:pt x="2135744" y="1687434"/>
                    <a:pt x="2141777" y="1681401"/>
                  </a:cubicBezTo>
                  <a:lnTo>
                    <a:pt x="2146565" y="1679418"/>
                  </a:lnTo>
                  <a:lnTo>
                    <a:pt x="2146301" y="1678781"/>
                  </a:lnTo>
                  <a:cubicBezTo>
                    <a:pt x="2146301" y="1669794"/>
                    <a:pt x="2149943" y="1661658"/>
                    <a:pt x="2155833" y="1655769"/>
                  </a:cubicBezTo>
                  <a:lnTo>
                    <a:pt x="2159648" y="1654188"/>
                  </a:lnTo>
                  <a:lnTo>
                    <a:pt x="2159001" y="1652588"/>
                  </a:lnTo>
                  <a:cubicBezTo>
                    <a:pt x="2159001" y="1643382"/>
                    <a:pt x="2162643" y="1635047"/>
                    <a:pt x="2168533" y="1629014"/>
                  </a:cubicBezTo>
                  <a:lnTo>
                    <a:pt x="2172150" y="1627479"/>
                  </a:lnTo>
                  <a:lnTo>
                    <a:pt x="2171701" y="1626394"/>
                  </a:lnTo>
                  <a:cubicBezTo>
                    <a:pt x="2171701" y="1617407"/>
                    <a:pt x="2175343" y="1609271"/>
                    <a:pt x="2181233" y="1603382"/>
                  </a:cubicBezTo>
                  <a:lnTo>
                    <a:pt x="2185062" y="1601795"/>
                  </a:lnTo>
                  <a:lnTo>
                    <a:pt x="2184401" y="1600200"/>
                  </a:lnTo>
                  <a:cubicBezTo>
                    <a:pt x="2184401" y="1590994"/>
                    <a:pt x="2188132" y="1582659"/>
                    <a:pt x="2194165" y="1576626"/>
                  </a:cubicBezTo>
                  <a:lnTo>
                    <a:pt x="2199085" y="1574589"/>
                  </a:lnTo>
                  <a:lnTo>
                    <a:pt x="2208220" y="1551459"/>
                  </a:lnTo>
                  <a:lnTo>
                    <a:pt x="2211832" y="1549889"/>
                  </a:lnTo>
                  <a:lnTo>
                    <a:pt x="2220920" y="1527414"/>
                  </a:lnTo>
                  <a:lnTo>
                    <a:pt x="2224537" y="1525879"/>
                  </a:lnTo>
                  <a:lnTo>
                    <a:pt x="2224088" y="1524794"/>
                  </a:lnTo>
                  <a:cubicBezTo>
                    <a:pt x="2224088" y="1515807"/>
                    <a:pt x="2227730" y="1507671"/>
                    <a:pt x="2233620" y="1501782"/>
                  </a:cubicBezTo>
                  <a:lnTo>
                    <a:pt x="2237176" y="1500308"/>
                  </a:lnTo>
                  <a:lnTo>
                    <a:pt x="2236788" y="1499394"/>
                  </a:lnTo>
                  <a:cubicBezTo>
                    <a:pt x="2236788" y="1490407"/>
                    <a:pt x="2240519" y="1482271"/>
                    <a:pt x="2246552" y="1476382"/>
                  </a:cubicBezTo>
                  <a:lnTo>
                    <a:pt x="2251617" y="1474334"/>
                  </a:lnTo>
                  <a:lnTo>
                    <a:pt x="2261072" y="1452570"/>
                  </a:lnTo>
                  <a:lnTo>
                    <a:pt x="2266973" y="1450239"/>
                  </a:lnTo>
                  <a:lnTo>
                    <a:pt x="2266950" y="1450182"/>
                  </a:lnTo>
                  <a:cubicBezTo>
                    <a:pt x="2266950" y="1441195"/>
                    <a:pt x="2270592" y="1433059"/>
                    <a:pt x="2276482" y="1427170"/>
                  </a:cubicBezTo>
                  <a:lnTo>
                    <a:pt x="2280592" y="1425467"/>
                  </a:lnTo>
                  <a:lnTo>
                    <a:pt x="2279650" y="1423194"/>
                  </a:lnTo>
                  <a:cubicBezTo>
                    <a:pt x="2279650" y="1414207"/>
                    <a:pt x="2283292" y="1406071"/>
                    <a:pt x="2289182" y="1400182"/>
                  </a:cubicBezTo>
                  <a:lnTo>
                    <a:pt x="2297283" y="1396826"/>
                  </a:lnTo>
                  <a:lnTo>
                    <a:pt x="2305289" y="1377957"/>
                  </a:lnTo>
                  <a:lnTo>
                    <a:pt x="2313294" y="1374720"/>
                  </a:lnTo>
                  <a:lnTo>
                    <a:pt x="2312988" y="1373981"/>
                  </a:lnTo>
                  <a:cubicBezTo>
                    <a:pt x="2312988" y="1364994"/>
                    <a:pt x="2316630" y="1356858"/>
                    <a:pt x="2322520" y="1350969"/>
                  </a:cubicBezTo>
                  <a:lnTo>
                    <a:pt x="2326738" y="1349221"/>
                  </a:lnTo>
                  <a:lnTo>
                    <a:pt x="2335220" y="1328744"/>
                  </a:lnTo>
                  <a:lnTo>
                    <a:pt x="2342052" y="1325914"/>
                  </a:lnTo>
                  <a:lnTo>
                    <a:pt x="2351327" y="1302454"/>
                  </a:lnTo>
                  <a:lnTo>
                    <a:pt x="2360757" y="1298362"/>
                  </a:lnTo>
                  <a:lnTo>
                    <a:pt x="2368557" y="1279532"/>
                  </a:lnTo>
                  <a:lnTo>
                    <a:pt x="2376173" y="1276377"/>
                  </a:lnTo>
                  <a:lnTo>
                    <a:pt x="2384432" y="1255951"/>
                  </a:lnTo>
                  <a:lnTo>
                    <a:pt x="2392455" y="1252547"/>
                  </a:lnTo>
                  <a:lnTo>
                    <a:pt x="2400539" y="1233495"/>
                  </a:lnTo>
                  <a:lnTo>
                    <a:pt x="2410178" y="1229597"/>
                  </a:lnTo>
                  <a:lnTo>
                    <a:pt x="2417770" y="1211270"/>
                  </a:lnTo>
                  <a:lnTo>
                    <a:pt x="2424226" y="1208595"/>
                  </a:lnTo>
                  <a:lnTo>
                    <a:pt x="2433645" y="1184747"/>
                  </a:lnTo>
                  <a:lnTo>
                    <a:pt x="2441542" y="1181316"/>
                  </a:lnTo>
                  <a:lnTo>
                    <a:pt x="2449520" y="1162057"/>
                  </a:lnTo>
                  <a:lnTo>
                    <a:pt x="2458766" y="1158227"/>
                  </a:lnTo>
                  <a:lnTo>
                    <a:pt x="2467447" y="1138245"/>
                  </a:lnTo>
                  <a:lnTo>
                    <a:pt x="2479284" y="1133570"/>
                  </a:lnTo>
                  <a:lnTo>
                    <a:pt x="2486032" y="1116485"/>
                  </a:lnTo>
                  <a:lnTo>
                    <a:pt x="2494223" y="1112926"/>
                  </a:lnTo>
                  <a:lnTo>
                    <a:pt x="2502139" y="1092904"/>
                  </a:lnTo>
                  <a:lnTo>
                    <a:pt x="2517044" y="1086436"/>
                  </a:lnTo>
                  <a:lnTo>
                    <a:pt x="2522545" y="1073157"/>
                  </a:lnTo>
                  <a:lnTo>
                    <a:pt x="2530161" y="1070002"/>
                  </a:lnTo>
                  <a:lnTo>
                    <a:pt x="2538420" y="1049577"/>
                  </a:lnTo>
                  <a:lnTo>
                    <a:pt x="2550315" y="1044530"/>
                  </a:lnTo>
                  <a:lnTo>
                    <a:pt x="2557702" y="1027120"/>
                  </a:lnTo>
                  <a:lnTo>
                    <a:pt x="2571757" y="1021437"/>
                  </a:lnTo>
                  <a:lnTo>
                    <a:pt x="2578107" y="1005360"/>
                  </a:lnTo>
                  <a:lnTo>
                    <a:pt x="2586806" y="1001581"/>
                  </a:lnTo>
                  <a:lnTo>
                    <a:pt x="2593982" y="984257"/>
                  </a:lnTo>
                  <a:lnTo>
                    <a:pt x="2605935" y="979306"/>
                  </a:lnTo>
                  <a:lnTo>
                    <a:pt x="2613264" y="962032"/>
                  </a:lnTo>
                  <a:lnTo>
                    <a:pt x="2627794" y="956157"/>
                  </a:lnTo>
                  <a:lnTo>
                    <a:pt x="2633670" y="941626"/>
                  </a:lnTo>
                  <a:lnTo>
                    <a:pt x="2645496" y="936608"/>
                  </a:lnTo>
                  <a:lnTo>
                    <a:pt x="2652720" y="919169"/>
                  </a:lnTo>
                  <a:lnTo>
                    <a:pt x="2668106" y="912796"/>
                  </a:lnTo>
                  <a:lnTo>
                    <a:pt x="2673357" y="900119"/>
                  </a:lnTo>
                  <a:lnTo>
                    <a:pt x="2686034" y="894868"/>
                  </a:lnTo>
                  <a:lnTo>
                    <a:pt x="2692407" y="879482"/>
                  </a:lnTo>
                  <a:lnTo>
                    <a:pt x="2704995" y="874267"/>
                  </a:lnTo>
                  <a:lnTo>
                    <a:pt x="2711689" y="857722"/>
                  </a:lnTo>
                  <a:lnTo>
                    <a:pt x="2726132" y="851597"/>
                  </a:lnTo>
                  <a:lnTo>
                    <a:pt x="2732095" y="836851"/>
                  </a:lnTo>
                  <a:lnTo>
                    <a:pt x="2745750" y="831057"/>
                  </a:lnTo>
                  <a:lnTo>
                    <a:pt x="2751610" y="817569"/>
                  </a:lnTo>
                  <a:lnTo>
                    <a:pt x="2770089" y="810271"/>
                  </a:lnTo>
                  <a:lnTo>
                    <a:pt x="2774957" y="798519"/>
                  </a:lnTo>
                  <a:lnTo>
                    <a:pt x="2787929" y="793145"/>
                  </a:lnTo>
                  <a:lnTo>
                    <a:pt x="2794007" y="778114"/>
                  </a:lnTo>
                  <a:lnTo>
                    <a:pt x="2811417" y="770727"/>
                  </a:lnTo>
                  <a:lnTo>
                    <a:pt x="2816464" y="758832"/>
                  </a:lnTo>
                  <a:lnTo>
                    <a:pt x="2831497" y="752753"/>
                  </a:lnTo>
                  <a:lnTo>
                    <a:pt x="2832775" y="749669"/>
                  </a:lnTo>
                  <a:lnTo>
                    <a:pt x="2816254" y="756512"/>
                  </a:lnTo>
                  <a:lnTo>
                    <a:pt x="2811224" y="769233"/>
                  </a:lnTo>
                  <a:lnTo>
                    <a:pt x="2794379" y="776542"/>
                  </a:lnTo>
                  <a:lnTo>
                    <a:pt x="2790355" y="785806"/>
                  </a:lnTo>
                  <a:lnTo>
                    <a:pt x="2773644" y="792406"/>
                  </a:lnTo>
                  <a:lnTo>
                    <a:pt x="2768361" y="804856"/>
                  </a:lnTo>
                  <a:lnTo>
                    <a:pt x="2753617" y="810818"/>
                  </a:lnTo>
                  <a:lnTo>
                    <a:pt x="2747492" y="825261"/>
                  </a:lnTo>
                  <a:lnTo>
                    <a:pt x="2730945" y="831956"/>
                  </a:lnTo>
                  <a:lnTo>
                    <a:pt x="2725731" y="844543"/>
                  </a:lnTo>
                  <a:lnTo>
                    <a:pt x="2712145" y="850171"/>
                  </a:lnTo>
                  <a:lnTo>
                    <a:pt x="2706449" y="863593"/>
                  </a:lnTo>
                  <a:lnTo>
                    <a:pt x="2691919" y="869468"/>
                  </a:lnTo>
                  <a:lnTo>
                    <a:pt x="2686044" y="883998"/>
                  </a:lnTo>
                  <a:lnTo>
                    <a:pt x="2673331" y="889393"/>
                  </a:lnTo>
                  <a:lnTo>
                    <a:pt x="2666296" y="905992"/>
                  </a:lnTo>
                  <a:lnTo>
                    <a:pt x="2648236" y="913303"/>
                  </a:lnTo>
                  <a:lnTo>
                    <a:pt x="2643181" y="925506"/>
                  </a:lnTo>
                  <a:lnTo>
                    <a:pt x="2630504" y="930757"/>
                  </a:lnTo>
                  <a:lnTo>
                    <a:pt x="2624131" y="946143"/>
                  </a:lnTo>
                  <a:lnTo>
                    <a:pt x="2610545" y="951771"/>
                  </a:lnTo>
                  <a:lnTo>
                    <a:pt x="2604849" y="965193"/>
                  </a:lnTo>
                  <a:lnTo>
                    <a:pt x="2591854" y="970448"/>
                  </a:lnTo>
                  <a:lnTo>
                    <a:pt x="2584444" y="988773"/>
                  </a:lnTo>
                  <a:lnTo>
                    <a:pt x="2574682" y="992915"/>
                  </a:lnTo>
                  <a:lnTo>
                    <a:pt x="2568105" y="1008056"/>
                  </a:lnTo>
                  <a:lnTo>
                    <a:pt x="2556827" y="1012510"/>
                  </a:lnTo>
                  <a:lnTo>
                    <a:pt x="2549286" y="1030281"/>
                  </a:lnTo>
                  <a:lnTo>
                    <a:pt x="2535977" y="1035663"/>
                  </a:lnTo>
                  <a:lnTo>
                    <a:pt x="2528881" y="1053630"/>
                  </a:lnTo>
                  <a:lnTo>
                    <a:pt x="2515393" y="1059489"/>
                  </a:lnTo>
                  <a:lnTo>
                    <a:pt x="2509599" y="1073144"/>
                  </a:lnTo>
                  <a:lnTo>
                    <a:pt x="2500399" y="1076864"/>
                  </a:lnTo>
                  <a:lnTo>
                    <a:pt x="2492369" y="1096724"/>
                  </a:lnTo>
                  <a:lnTo>
                    <a:pt x="2480542" y="1101743"/>
                  </a:lnTo>
                  <a:lnTo>
                    <a:pt x="2473319" y="1119181"/>
                  </a:lnTo>
                  <a:lnTo>
                    <a:pt x="2464986" y="1122633"/>
                  </a:lnTo>
                  <a:lnTo>
                    <a:pt x="2457211" y="1142296"/>
                  </a:lnTo>
                  <a:lnTo>
                    <a:pt x="2443290" y="1148337"/>
                  </a:lnTo>
                  <a:lnTo>
                    <a:pt x="2436806" y="1164755"/>
                  </a:lnTo>
                  <a:lnTo>
                    <a:pt x="2427304" y="1168883"/>
                  </a:lnTo>
                  <a:lnTo>
                    <a:pt x="2420931" y="1184269"/>
                  </a:lnTo>
                  <a:lnTo>
                    <a:pt x="2413648" y="1187286"/>
                  </a:lnTo>
                  <a:lnTo>
                    <a:pt x="2404824" y="1208081"/>
                  </a:lnTo>
                  <a:lnTo>
                    <a:pt x="2392261" y="1213161"/>
                  </a:lnTo>
                  <a:lnTo>
                    <a:pt x="2384419" y="1233017"/>
                  </a:lnTo>
                  <a:lnTo>
                    <a:pt x="2377323" y="1236100"/>
                  </a:lnTo>
                  <a:lnTo>
                    <a:pt x="2368544" y="1257294"/>
                  </a:lnTo>
                  <a:lnTo>
                    <a:pt x="2360443" y="1260650"/>
                  </a:lnTo>
                  <a:lnTo>
                    <a:pt x="2352436" y="1279519"/>
                  </a:lnTo>
                  <a:lnTo>
                    <a:pt x="2343236" y="1283239"/>
                  </a:lnTo>
                  <a:lnTo>
                    <a:pt x="2335206" y="1303098"/>
                  </a:lnTo>
                  <a:lnTo>
                    <a:pt x="2327232" y="1306482"/>
                  </a:lnTo>
                  <a:lnTo>
                    <a:pt x="2319331" y="1325556"/>
                  </a:lnTo>
                  <a:lnTo>
                    <a:pt x="2312500" y="1328386"/>
                  </a:lnTo>
                  <a:lnTo>
                    <a:pt x="2303224" y="1351846"/>
                  </a:lnTo>
                  <a:lnTo>
                    <a:pt x="2299580" y="1353427"/>
                  </a:lnTo>
                  <a:lnTo>
                    <a:pt x="2290524" y="1374768"/>
                  </a:lnTo>
                  <a:lnTo>
                    <a:pt x="2280886" y="1378665"/>
                  </a:lnTo>
                  <a:lnTo>
                    <a:pt x="2273294" y="1396993"/>
                  </a:lnTo>
                  <a:lnTo>
                    <a:pt x="2266474" y="1399818"/>
                  </a:lnTo>
                  <a:lnTo>
                    <a:pt x="2266951" y="1400969"/>
                  </a:lnTo>
                  <a:cubicBezTo>
                    <a:pt x="2266951" y="1409956"/>
                    <a:pt x="2263308" y="1418092"/>
                    <a:pt x="2257419" y="1423981"/>
                  </a:cubicBezTo>
                  <a:lnTo>
                    <a:pt x="2253170" y="1425741"/>
                  </a:lnTo>
                  <a:lnTo>
                    <a:pt x="2244486" y="1446206"/>
                  </a:lnTo>
                  <a:lnTo>
                    <a:pt x="2236482" y="1449443"/>
                  </a:lnTo>
                  <a:lnTo>
                    <a:pt x="2236788" y="1450182"/>
                  </a:lnTo>
                  <a:cubicBezTo>
                    <a:pt x="2236788" y="1459169"/>
                    <a:pt x="2233145" y="1467305"/>
                    <a:pt x="2227256" y="1473194"/>
                  </a:cubicBezTo>
                  <a:lnTo>
                    <a:pt x="2223708" y="1474664"/>
                  </a:lnTo>
                  <a:lnTo>
                    <a:pt x="2224088" y="1475582"/>
                  </a:lnTo>
                  <a:cubicBezTo>
                    <a:pt x="2224088" y="1484569"/>
                    <a:pt x="2220445" y="1492705"/>
                    <a:pt x="2214556" y="1498594"/>
                  </a:cubicBezTo>
                  <a:lnTo>
                    <a:pt x="2211109" y="1500022"/>
                  </a:lnTo>
                  <a:lnTo>
                    <a:pt x="2201159" y="1522406"/>
                  </a:lnTo>
                  <a:lnTo>
                    <a:pt x="2193727" y="1525274"/>
                  </a:lnTo>
                  <a:lnTo>
                    <a:pt x="2184394" y="1547806"/>
                  </a:lnTo>
                  <a:lnTo>
                    <a:pt x="2180578" y="1549386"/>
                  </a:lnTo>
                  <a:lnTo>
                    <a:pt x="2181226" y="1550988"/>
                  </a:lnTo>
                  <a:cubicBezTo>
                    <a:pt x="2181226" y="1560194"/>
                    <a:pt x="2177583" y="1568528"/>
                    <a:pt x="2171694" y="1574561"/>
                  </a:cubicBezTo>
                  <a:lnTo>
                    <a:pt x="2168378" y="1575968"/>
                  </a:lnTo>
                  <a:lnTo>
                    <a:pt x="2158994" y="1599729"/>
                  </a:lnTo>
                  <a:lnTo>
                    <a:pt x="2155370" y="1601303"/>
                  </a:lnTo>
                  <a:lnTo>
                    <a:pt x="2146062" y="1623773"/>
                  </a:lnTo>
                  <a:lnTo>
                    <a:pt x="2141275" y="1625756"/>
                  </a:lnTo>
                  <a:lnTo>
                    <a:pt x="2141539" y="1626394"/>
                  </a:lnTo>
                  <a:cubicBezTo>
                    <a:pt x="2141539" y="1635381"/>
                    <a:pt x="2137896" y="1643517"/>
                    <a:pt x="2132007" y="1649406"/>
                  </a:cubicBezTo>
                  <a:lnTo>
                    <a:pt x="2128191" y="1650986"/>
                  </a:lnTo>
                  <a:lnTo>
                    <a:pt x="2128839" y="1652588"/>
                  </a:lnTo>
                  <a:cubicBezTo>
                    <a:pt x="2128839" y="1661794"/>
                    <a:pt x="2125196" y="1670128"/>
                    <a:pt x="2119307" y="1676161"/>
                  </a:cubicBezTo>
                  <a:lnTo>
                    <a:pt x="2115690" y="1677696"/>
                  </a:lnTo>
                  <a:lnTo>
                    <a:pt x="2116139" y="1678781"/>
                  </a:lnTo>
                  <a:cubicBezTo>
                    <a:pt x="2116139" y="1687768"/>
                    <a:pt x="2112496" y="1695904"/>
                    <a:pt x="2106607" y="1701793"/>
                  </a:cubicBezTo>
                  <a:lnTo>
                    <a:pt x="2105488" y="1702257"/>
                  </a:lnTo>
                  <a:lnTo>
                    <a:pt x="2106614" y="1704975"/>
                  </a:lnTo>
                  <a:cubicBezTo>
                    <a:pt x="2106614" y="1714181"/>
                    <a:pt x="2102882" y="1722515"/>
                    <a:pt x="2096849" y="1728548"/>
                  </a:cubicBezTo>
                  <a:lnTo>
                    <a:pt x="2093407" y="1729974"/>
                  </a:lnTo>
                  <a:lnTo>
                    <a:pt x="2093914" y="1731169"/>
                  </a:lnTo>
                  <a:cubicBezTo>
                    <a:pt x="2093914" y="1740156"/>
                    <a:pt x="2090182" y="1748292"/>
                    <a:pt x="2084149" y="1754181"/>
                  </a:cubicBezTo>
                  <a:lnTo>
                    <a:pt x="2078644" y="1756407"/>
                  </a:lnTo>
                  <a:lnTo>
                    <a:pt x="2079626" y="1758950"/>
                  </a:lnTo>
                  <a:cubicBezTo>
                    <a:pt x="2079626" y="1768594"/>
                    <a:pt x="2075983" y="1777325"/>
                    <a:pt x="2070094" y="1783646"/>
                  </a:cubicBezTo>
                  <a:lnTo>
                    <a:pt x="2069020" y="1784123"/>
                  </a:lnTo>
                  <a:lnTo>
                    <a:pt x="2070101" y="1786732"/>
                  </a:lnTo>
                  <a:cubicBezTo>
                    <a:pt x="2070101" y="1795719"/>
                    <a:pt x="2066458" y="1803855"/>
                    <a:pt x="2060569" y="1809744"/>
                  </a:cubicBezTo>
                  <a:lnTo>
                    <a:pt x="2059428" y="1810217"/>
                  </a:lnTo>
                  <a:lnTo>
                    <a:pt x="2060577" y="1812926"/>
                  </a:lnTo>
                  <a:cubicBezTo>
                    <a:pt x="2060577" y="1822132"/>
                    <a:pt x="2056757" y="1830466"/>
                    <a:pt x="2050580" y="1836499"/>
                  </a:cubicBezTo>
                  <a:lnTo>
                    <a:pt x="2047324" y="1837816"/>
                  </a:lnTo>
                  <a:lnTo>
                    <a:pt x="2047877" y="1839119"/>
                  </a:lnTo>
                  <a:cubicBezTo>
                    <a:pt x="2047877" y="1848106"/>
                    <a:pt x="2044145" y="1856242"/>
                    <a:pt x="2038112" y="1862131"/>
                  </a:cubicBezTo>
                  <a:lnTo>
                    <a:pt x="2035354" y="1863246"/>
                  </a:lnTo>
                  <a:lnTo>
                    <a:pt x="2036764" y="1866900"/>
                  </a:lnTo>
                  <a:cubicBezTo>
                    <a:pt x="2036764" y="1876544"/>
                    <a:pt x="2033121" y="1885275"/>
                    <a:pt x="2027232" y="1891596"/>
                  </a:cubicBezTo>
                  <a:lnTo>
                    <a:pt x="2026158" y="1892073"/>
                  </a:lnTo>
                  <a:lnTo>
                    <a:pt x="2027239" y="1894682"/>
                  </a:lnTo>
                  <a:cubicBezTo>
                    <a:pt x="2027239" y="1903669"/>
                    <a:pt x="2023596" y="1911805"/>
                    <a:pt x="2017707" y="1917694"/>
                  </a:cubicBezTo>
                  <a:lnTo>
                    <a:pt x="2016611" y="1918149"/>
                  </a:lnTo>
                  <a:lnTo>
                    <a:pt x="2017713" y="1920875"/>
                  </a:lnTo>
                  <a:cubicBezTo>
                    <a:pt x="2017713" y="1930081"/>
                    <a:pt x="2014070" y="1938416"/>
                    <a:pt x="2008181" y="1944449"/>
                  </a:cubicBezTo>
                  <a:lnTo>
                    <a:pt x="2006145" y="1945313"/>
                  </a:lnTo>
                  <a:lnTo>
                    <a:pt x="2008188" y="1950244"/>
                  </a:lnTo>
                  <a:cubicBezTo>
                    <a:pt x="2008188" y="1959231"/>
                    <a:pt x="2004546" y="1967367"/>
                    <a:pt x="1998657" y="1973256"/>
                  </a:cubicBezTo>
                  <a:lnTo>
                    <a:pt x="1997229" y="1973848"/>
                  </a:lnTo>
                  <a:lnTo>
                    <a:pt x="1998664" y="1977231"/>
                  </a:lnTo>
                  <a:cubicBezTo>
                    <a:pt x="1998664" y="1986218"/>
                    <a:pt x="1994932" y="1994354"/>
                    <a:pt x="1988899" y="2000243"/>
                  </a:cubicBezTo>
                  <a:lnTo>
                    <a:pt x="1985771" y="2001508"/>
                  </a:lnTo>
                  <a:lnTo>
                    <a:pt x="1987551" y="2005806"/>
                  </a:lnTo>
                  <a:cubicBezTo>
                    <a:pt x="1987551" y="2014793"/>
                    <a:pt x="1983908" y="2022929"/>
                    <a:pt x="1978019" y="2028818"/>
                  </a:cubicBezTo>
                  <a:lnTo>
                    <a:pt x="1976619" y="2029398"/>
                  </a:lnTo>
                  <a:lnTo>
                    <a:pt x="1978026" y="2032794"/>
                  </a:lnTo>
                  <a:lnTo>
                    <a:pt x="1968933" y="2054747"/>
                  </a:lnTo>
                  <a:lnTo>
                    <a:pt x="1971676" y="2061369"/>
                  </a:lnTo>
                  <a:cubicBezTo>
                    <a:pt x="1971676" y="2070356"/>
                    <a:pt x="1968033" y="2078492"/>
                    <a:pt x="1962144" y="2084381"/>
                  </a:cubicBezTo>
                  <a:lnTo>
                    <a:pt x="1960745" y="2084961"/>
                  </a:lnTo>
                  <a:lnTo>
                    <a:pt x="1962151" y="2088356"/>
                  </a:lnTo>
                  <a:lnTo>
                    <a:pt x="1953058" y="2110309"/>
                  </a:lnTo>
                  <a:lnTo>
                    <a:pt x="1955801" y="2116931"/>
                  </a:lnTo>
                  <a:cubicBezTo>
                    <a:pt x="1955801" y="2125918"/>
                    <a:pt x="1952158" y="2134054"/>
                    <a:pt x="1946269" y="2139943"/>
                  </a:cubicBezTo>
                  <a:lnTo>
                    <a:pt x="1943695" y="2141009"/>
                  </a:lnTo>
                  <a:lnTo>
                    <a:pt x="1946277" y="2147094"/>
                  </a:lnTo>
                  <a:lnTo>
                    <a:pt x="1937713" y="2167276"/>
                  </a:lnTo>
                  <a:lnTo>
                    <a:pt x="1939927" y="2172494"/>
                  </a:lnTo>
                  <a:cubicBezTo>
                    <a:pt x="1939927" y="2181481"/>
                    <a:pt x="1936195" y="2189617"/>
                    <a:pt x="1930162" y="2195506"/>
                  </a:cubicBezTo>
                  <a:lnTo>
                    <a:pt x="1929190" y="2195899"/>
                  </a:lnTo>
                  <a:lnTo>
                    <a:pt x="1931989" y="2202656"/>
                  </a:lnTo>
                  <a:lnTo>
                    <a:pt x="1922767" y="2224921"/>
                  </a:lnTo>
                  <a:lnTo>
                    <a:pt x="1925639" y="2232025"/>
                  </a:lnTo>
                  <a:lnTo>
                    <a:pt x="1916493" y="2254644"/>
                  </a:lnTo>
                  <a:lnTo>
                    <a:pt x="1919289" y="2261394"/>
                  </a:lnTo>
                  <a:lnTo>
                    <a:pt x="1910067" y="2283659"/>
                  </a:lnTo>
                  <a:lnTo>
                    <a:pt x="1912939" y="2290763"/>
                  </a:lnTo>
                  <a:lnTo>
                    <a:pt x="1904176" y="2312435"/>
                  </a:lnTo>
                  <a:lnTo>
                    <a:pt x="1906589" y="2318545"/>
                  </a:lnTo>
                  <a:lnTo>
                    <a:pt x="1897683" y="2341095"/>
                  </a:lnTo>
                  <a:lnTo>
                    <a:pt x="1900239" y="2347119"/>
                  </a:lnTo>
                  <a:lnTo>
                    <a:pt x="1891001" y="2368889"/>
                  </a:lnTo>
                  <a:lnTo>
                    <a:pt x="1893889" y="2375694"/>
                  </a:lnTo>
                  <a:lnTo>
                    <a:pt x="1885902" y="2394517"/>
                  </a:lnTo>
                  <a:lnTo>
                    <a:pt x="1890714" y="2405857"/>
                  </a:lnTo>
                  <a:cubicBezTo>
                    <a:pt x="1890714" y="2414844"/>
                    <a:pt x="1886982" y="2422980"/>
                    <a:pt x="1880949" y="2428869"/>
                  </a:cubicBezTo>
                  <a:lnTo>
                    <a:pt x="1880540" y="2429034"/>
                  </a:lnTo>
                  <a:lnTo>
                    <a:pt x="1882776" y="2434432"/>
                  </a:lnTo>
                  <a:lnTo>
                    <a:pt x="1874732" y="2453853"/>
                  </a:lnTo>
                  <a:lnTo>
                    <a:pt x="1879601" y="2466182"/>
                  </a:lnTo>
                  <a:lnTo>
                    <a:pt x="1872163" y="2485016"/>
                  </a:lnTo>
                  <a:lnTo>
                    <a:pt x="1876427" y="2495550"/>
                  </a:lnTo>
                  <a:lnTo>
                    <a:pt x="1866950" y="2518960"/>
                  </a:lnTo>
                  <a:lnTo>
                    <a:pt x="1870076" y="2526506"/>
                  </a:lnTo>
                  <a:lnTo>
                    <a:pt x="1862460" y="2544892"/>
                  </a:lnTo>
                  <a:lnTo>
                    <a:pt x="1866901" y="2555875"/>
                  </a:lnTo>
                  <a:lnTo>
                    <a:pt x="1859323" y="2574615"/>
                  </a:lnTo>
                  <a:lnTo>
                    <a:pt x="1863726" y="2585244"/>
                  </a:lnTo>
                  <a:lnTo>
                    <a:pt x="1855892" y="2604157"/>
                  </a:lnTo>
                  <a:lnTo>
                    <a:pt x="1860551" y="2615406"/>
                  </a:lnTo>
                  <a:lnTo>
                    <a:pt x="1854492" y="2630032"/>
                  </a:lnTo>
                  <a:lnTo>
                    <a:pt x="1860552" y="2643981"/>
                  </a:lnTo>
                  <a:lnTo>
                    <a:pt x="1851857" y="2663995"/>
                  </a:lnTo>
                  <a:lnTo>
                    <a:pt x="1857376" y="2677319"/>
                  </a:lnTo>
                  <a:lnTo>
                    <a:pt x="1849760" y="2695705"/>
                  </a:lnTo>
                  <a:lnTo>
                    <a:pt x="1854201" y="2706688"/>
                  </a:lnTo>
                  <a:lnTo>
                    <a:pt x="1848051" y="2721897"/>
                  </a:lnTo>
                  <a:lnTo>
                    <a:pt x="1854202" y="2736056"/>
                  </a:lnTo>
                  <a:lnTo>
                    <a:pt x="1846193" y="2754491"/>
                  </a:lnTo>
                  <a:lnTo>
                    <a:pt x="1851026" y="2767012"/>
                  </a:lnTo>
                  <a:lnTo>
                    <a:pt x="1844841" y="2783036"/>
                  </a:lnTo>
                  <a:lnTo>
                    <a:pt x="1851026" y="2797969"/>
                  </a:lnTo>
                  <a:lnTo>
                    <a:pt x="1844558" y="2813583"/>
                  </a:lnTo>
                  <a:lnTo>
                    <a:pt x="1851025" y="2828131"/>
                  </a:lnTo>
                  <a:lnTo>
                    <a:pt x="1842508" y="2847290"/>
                  </a:lnTo>
                  <a:lnTo>
                    <a:pt x="1847851" y="2859881"/>
                  </a:lnTo>
                  <a:lnTo>
                    <a:pt x="1841452" y="2874963"/>
                  </a:lnTo>
                  <a:lnTo>
                    <a:pt x="1847851" y="2890044"/>
                  </a:lnTo>
                  <a:cubicBezTo>
                    <a:pt x="1847851" y="2908018"/>
                    <a:pt x="1832925" y="2922588"/>
                    <a:pt x="1814513" y="2922588"/>
                  </a:cubicBezTo>
                  <a:cubicBezTo>
                    <a:pt x="1796101" y="2922588"/>
                    <a:pt x="1781175" y="2908018"/>
                    <a:pt x="1781175" y="2890044"/>
                  </a:cubicBezTo>
                  <a:lnTo>
                    <a:pt x="1787574" y="2874963"/>
                  </a:lnTo>
                  <a:lnTo>
                    <a:pt x="1781175" y="2859881"/>
                  </a:lnTo>
                  <a:lnTo>
                    <a:pt x="1788067" y="2843637"/>
                  </a:lnTo>
                  <a:lnTo>
                    <a:pt x="1781175" y="2828131"/>
                  </a:lnTo>
                  <a:lnTo>
                    <a:pt x="1790107" y="2808035"/>
                  </a:lnTo>
                  <a:lnTo>
                    <a:pt x="1785938" y="2797969"/>
                  </a:lnTo>
                  <a:lnTo>
                    <a:pt x="1792123" y="2783036"/>
                  </a:lnTo>
                  <a:lnTo>
                    <a:pt x="1785938" y="2767012"/>
                  </a:lnTo>
                  <a:lnTo>
                    <a:pt x="1792265" y="2750620"/>
                  </a:lnTo>
                  <a:lnTo>
                    <a:pt x="1785938" y="2736056"/>
                  </a:lnTo>
                  <a:lnTo>
                    <a:pt x="1793733" y="2718113"/>
                  </a:lnTo>
                  <a:lnTo>
                    <a:pt x="1789113" y="2706688"/>
                  </a:lnTo>
                  <a:lnTo>
                    <a:pt x="1796690" y="2687947"/>
                  </a:lnTo>
                  <a:lnTo>
                    <a:pt x="1792288" y="2677319"/>
                  </a:lnTo>
                  <a:lnTo>
                    <a:pt x="1799357" y="2660253"/>
                  </a:lnTo>
                  <a:lnTo>
                    <a:pt x="1792288" y="2643981"/>
                  </a:lnTo>
                  <a:lnTo>
                    <a:pt x="1799972" y="2626292"/>
                  </a:lnTo>
                  <a:lnTo>
                    <a:pt x="1795463" y="2615406"/>
                  </a:lnTo>
                  <a:lnTo>
                    <a:pt x="1803297" y="2596492"/>
                  </a:lnTo>
                  <a:lnTo>
                    <a:pt x="1798638" y="2585244"/>
                  </a:lnTo>
                  <a:lnTo>
                    <a:pt x="1806254" y="2566857"/>
                  </a:lnTo>
                  <a:lnTo>
                    <a:pt x="1801813" y="2555875"/>
                  </a:lnTo>
                  <a:lnTo>
                    <a:pt x="1809390" y="2537135"/>
                  </a:lnTo>
                  <a:lnTo>
                    <a:pt x="1804988" y="2526506"/>
                  </a:lnTo>
                  <a:lnTo>
                    <a:pt x="1812931" y="2507329"/>
                  </a:lnTo>
                  <a:lnTo>
                    <a:pt x="1808163" y="2495550"/>
                  </a:lnTo>
                  <a:lnTo>
                    <a:pt x="1817248" y="2473107"/>
                  </a:lnTo>
                  <a:lnTo>
                    <a:pt x="1814513" y="2466182"/>
                  </a:lnTo>
                  <a:lnTo>
                    <a:pt x="1822481" y="2446005"/>
                  </a:lnTo>
                  <a:lnTo>
                    <a:pt x="1817688" y="2434432"/>
                  </a:lnTo>
                  <a:lnTo>
                    <a:pt x="1826814" y="2412399"/>
                  </a:lnTo>
                  <a:lnTo>
                    <a:pt x="1824038" y="2405857"/>
                  </a:lnTo>
                  <a:lnTo>
                    <a:pt x="1832025" y="2387034"/>
                  </a:lnTo>
                  <a:lnTo>
                    <a:pt x="1827213" y="2375694"/>
                  </a:lnTo>
                  <a:lnTo>
                    <a:pt x="1836450" y="2353924"/>
                  </a:lnTo>
                  <a:lnTo>
                    <a:pt x="1833563" y="2347119"/>
                  </a:lnTo>
                  <a:cubicBezTo>
                    <a:pt x="1833563" y="2338132"/>
                    <a:pt x="1837294" y="2329996"/>
                    <a:pt x="1843327" y="2324107"/>
                  </a:cubicBezTo>
                  <a:lnTo>
                    <a:pt x="1843646" y="2323978"/>
                  </a:lnTo>
                  <a:lnTo>
                    <a:pt x="1841501" y="2318545"/>
                  </a:lnTo>
                  <a:lnTo>
                    <a:pt x="1850189" y="2296546"/>
                  </a:lnTo>
                  <a:lnTo>
                    <a:pt x="1847851" y="2290763"/>
                  </a:lnTo>
                  <a:lnTo>
                    <a:pt x="1856997" y="2268144"/>
                  </a:lnTo>
                  <a:lnTo>
                    <a:pt x="1854201" y="2261394"/>
                  </a:lnTo>
                  <a:lnTo>
                    <a:pt x="1863423" y="2239129"/>
                  </a:lnTo>
                  <a:lnTo>
                    <a:pt x="1860551" y="2232025"/>
                  </a:lnTo>
                  <a:lnTo>
                    <a:pt x="1869697" y="2209406"/>
                  </a:lnTo>
                  <a:lnTo>
                    <a:pt x="1866901" y="2202656"/>
                  </a:lnTo>
                  <a:lnTo>
                    <a:pt x="1876360" y="2179820"/>
                  </a:lnTo>
                  <a:lnTo>
                    <a:pt x="1873251" y="2172494"/>
                  </a:lnTo>
                  <a:lnTo>
                    <a:pt x="1881815" y="2152311"/>
                  </a:lnTo>
                  <a:lnTo>
                    <a:pt x="1879601" y="2147094"/>
                  </a:lnTo>
                  <a:cubicBezTo>
                    <a:pt x="1879601" y="2138107"/>
                    <a:pt x="1883332" y="2129971"/>
                    <a:pt x="1889365" y="2124082"/>
                  </a:cubicBezTo>
                  <a:lnTo>
                    <a:pt x="1893057" y="2122589"/>
                  </a:lnTo>
                  <a:lnTo>
                    <a:pt x="1890713" y="2116931"/>
                  </a:lnTo>
                  <a:lnTo>
                    <a:pt x="1899806" y="2094978"/>
                  </a:lnTo>
                  <a:lnTo>
                    <a:pt x="1897063" y="2088356"/>
                  </a:lnTo>
                  <a:cubicBezTo>
                    <a:pt x="1897063" y="2079369"/>
                    <a:pt x="1900705" y="2071233"/>
                    <a:pt x="1906595" y="2065344"/>
                  </a:cubicBezTo>
                  <a:lnTo>
                    <a:pt x="1907994" y="2064764"/>
                  </a:lnTo>
                  <a:lnTo>
                    <a:pt x="1906588" y="2061369"/>
                  </a:lnTo>
                  <a:lnTo>
                    <a:pt x="1915681" y="2039416"/>
                  </a:lnTo>
                  <a:lnTo>
                    <a:pt x="1912938" y="2032794"/>
                  </a:lnTo>
                  <a:cubicBezTo>
                    <a:pt x="1912938" y="2023807"/>
                    <a:pt x="1916580" y="2015671"/>
                    <a:pt x="1922470" y="2009782"/>
                  </a:cubicBezTo>
                  <a:lnTo>
                    <a:pt x="1923869" y="2009202"/>
                  </a:lnTo>
                  <a:lnTo>
                    <a:pt x="1922463" y="2005806"/>
                  </a:lnTo>
                  <a:cubicBezTo>
                    <a:pt x="1922463" y="1996819"/>
                    <a:pt x="1926105" y="1988683"/>
                    <a:pt x="1931995" y="1982794"/>
                  </a:cubicBezTo>
                  <a:lnTo>
                    <a:pt x="1933996" y="1981964"/>
                  </a:lnTo>
                  <a:lnTo>
                    <a:pt x="1931988" y="1977231"/>
                  </a:lnTo>
                  <a:cubicBezTo>
                    <a:pt x="1931988" y="1968244"/>
                    <a:pt x="1935720" y="1960108"/>
                    <a:pt x="1941753" y="1954219"/>
                  </a:cubicBezTo>
                  <a:lnTo>
                    <a:pt x="1944317" y="1953182"/>
                  </a:lnTo>
                  <a:lnTo>
                    <a:pt x="1943100" y="1950244"/>
                  </a:lnTo>
                  <a:cubicBezTo>
                    <a:pt x="1943100" y="1941257"/>
                    <a:pt x="1946742" y="1933121"/>
                    <a:pt x="1952632" y="1927232"/>
                  </a:cubicBezTo>
                  <a:lnTo>
                    <a:pt x="1954827" y="1926322"/>
                  </a:lnTo>
                  <a:lnTo>
                    <a:pt x="1952625" y="1920875"/>
                  </a:lnTo>
                  <a:cubicBezTo>
                    <a:pt x="1952625" y="1911669"/>
                    <a:pt x="1956267" y="1903334"/>
                    <a:pt x="1962157" y="1897301"/>
                  </a:cubicBezTo>
                  <a:lnTo>
                    <a:pt x="1963075" y="1896912"/>
                  </a:lnTo>
                  <a:lnTo>
                    <a:pt x="1962151" y="1894682"/>
                  </a:lnTo>
                  <a:cubicBezTo>
                    <a:pt x="1962151" y="1885695"/>
                    <a:pt x="1965793" y="1877559"/>
                    <a:pt x="1971683" y="1871670"/>
                  </a:cubicBezTo>
                  <a:lnTo>
                    <a:pt x="1973264" y="1871014"/>
                  </a:lnTo>
                  <a:lnTo>
                    <a:pt x="1971676" y="1866900"/>
                  </a:lnTo>
                  <a:cubicBezTo>
                    <a:pt x="1971676" y="1857255"/>
                    <a:pt x="1975318" y="1848524"/>
                    <a:pt x="1981208" y="1842204"/>
                  </a:cubicBezTo>
                  <a:lnTo>
                    <a:pt x="1982303" y="1841717"/>
                  </a:lnTo>
                  <a:lnTo>
                    <a:pt x="1981201" y="1839119"/>
                  </a:lnTo>
                  <a:cubicBezTo>
                    <a:pt x="1981201" y="1830132"/>
                    <a:pt x="1984932" y="1821996"/>
                    <a:pt x="1990965" y="1816107"/>
                  </a:cubicBezTo>
                  <a:lnTo>
                    <a:pt x="1993267" y="1815176"/>
                  </a:lnTo>
                  <a:lnTo>
                    <a:pt x="1992313" y="1812926"/>
                  </a:lnTo>
                  <a:cubicBezTo>
                    <a:pt x="1992313" y="1803720"/>
                    <a:pt x="1996133" y="1795385"/>
                    <a:pt x="2002310" y="1789352"/>
                  </a:cubicBezTo>
                  <a:lnTo>
                    <a:pt x="2005555" y="1788039"/>
                  </a:lnTo>
                  <a:lnTo>
                    <a:pt x="2005013" y="1786732"/>
                  </a:lnTo>
                  <a:cubicBezTo>
                    <a:pt x="2005013" y="1777745"/>
                    <a:pt x="2008655" y="1769609"/>
                    <a:pt x="2014545" y="1763720"/>
                  </a:cubicBezTo>
                  <a:lnTo>
                    <a:pt x="2016126" y="1763064"/>
                  </a:lnTo>
                  <a:lnTo>
                    <a:pt x="2014538" y="1758950"/>
                  </a:lnTo>
                  <a:cubicBezTo>
                    <a:pt x="2014538" y="1749305"/>
                    <a:pt x="2018180" y="1740574"/>
                    <a:pt x="2024070" y="1734254"/>
                  </a:cubicBezTo>
                  <a:lnTo>
                    <a:pt x="2027837" y="1732579"/>
                  </a:lnTo>
                  <a:lnTo>
                    <a:pt x="2027238" y="1731169"/>
                  </a:lnTo>
                  <a:cubicBezTo>
                    <a:pt x="2027238" y="1722182"/>
                    <a:pt x="2030969" y="1714046"/>
                    <a:pt x="2037002" y="1708157"/>
                  </a:cubicBezTo>
                  <a:lnTo>
                    <a:pt x="2040646" y="1706683"/>
                  </a:lnTo>
                  <a:lnTo>
                    <a:pt x="2039938" y="1704975"/>
                  </a:lnTo>
                  <a:cubicBezTo>
                    <a:pt x="2039938" y="1695769"/>
                    <a:pt x="2043669" y="1687434"/>
                    <a:pt x="2049702" y="1681401"/>
                  </a:cubicBezTo>
                  <a:lnTo>
                    <a:pt x="2051780" y="1680541"/>
                  </a:lnTo>
                  <a:lnTo>
                    <a:pt x="2051051" y="1678781"/>
                  </a:lnTo>
                  <a:cubicBezTo>
                    <a:pt x="2051051" y="1669794"/>
                    <a:pt x="2054693" y="1661658"/>
                    <a:pt x="2060583" y="1655769"/>
                  </a:cubicBezTo>
                  <a:lnTo>
                    <a:pt x="2064398" y="1654188"/>
                  </a:lnTo>
                  <a:lnTo>
                    <a:pt x="2063751" y="1652588"/>
                  </a:lnTo>
                  <a:cubicBezTo>
                    <a:pt x="2063751" y="1643382"/>
                    <a:pt x="2067393" y="1635047"/>
                    <a:pt x="2073283" y="1629014"/>
                  </a:cubicBezTo>
                  <a:lnTo>
                    <a:pt x="2076901" y="1627479"/>
                  </a:lnTo>
                  <a:lnTo>
                    <a:pt x="2076451" y="1626394"/>
                  </a:lnTo>
                  <a:cubicBezTo>
                    <a:pt x="2076451" y="1617407"/>
                    <a:pt x="2080093" y="1609271"/>
                    <a:pt x="2085983" y="1603382"/>
                  </a:cubicBezTo>
                  <a:lnTo>
                    <a:pt x="2089812" y="1601795"/>
                  </a:lnTo>
                  <a:lnTo>
                    <a:pt x="2089151" y="1600200"/>
                  </a:lnTo>
                  <a:cubicBezTo>
                    <a:pt x="2089151" y="1590994"/>
                    <a:pt x="2092882" y="1582659"/>
                    <a:pt x="2098915" y="1576626"/>
                  </a:cubicBezTo>
                  <a:lnTo>
                    <a:pt x="2103835" y="1574589"/>
                  </a:lnTo>
                  <a:lnTo>
                    <a:pt x="2112970" y="1551459"/>
                  </a:lnTo>
                  <a:lnTo>
                    <a:pt x="2116582" y="1549889"/>
                  </a:lnTo>
                  <a:lnTo>
                    <a:pt x="2125670" y="1527414"/>
                  </a:lnTo>
                  <a:lnTo>
                    <a:pt x="2129288" y="1525879"/>
                  </a:lnTo>
                  <a:lnTo>
                    <a:pt x="2128838" y="1524794"/>
                  </a:lnTo>
                  <a:cubicBezTo>
                    <a:pt x="2128838" y="1515807"/>
                    <a:pt x="2132480" y="1507671"/>
                    <a:pt x="2138370" y="1501782"/>
                  </a:cubicBezTo>
                  <a:lnTo>
                    <a:pt x="2141942" y="1500302"/>
                  </a:lnTo>
                  <a:lnTo>
                    <a:pt x="2141538" y="1499394"/>
                  </a:lnTo>
                  <a:cubicBezTo>
                    <a:pt x="2141538" y="1490407"/>
                    <a:pt x="2145447" y="1482271"/>
                    <a:pt x="2151767" y="1476382"/>
                  </a:cubicBezTo>
                  <a:lnTo>
                    <a:pt x="2159982" y="1473211"/>
                  </a:lnTo>
                  <a:lnTo>
                    <a:pt x="2168532" y="1452570"/>
                  </a:lnTo>
                  <a:lnTo>
                    <a:pt x="2172080" y="1451100"/>
                  </a:lnTo>
                  <a:lnTo>
                    <a:pt x="2171700" y="1450182"/>
                  </a:lnTo>
                  <a:cubicBezTo>
                    <a:pt x="2171700" y="1441195"/>
                    <a:pt x="2175342" y="1433059"/>
                    <a:pt x="2181232" y="1427170"/>
                  </a:cubicBezTo>
                  <a:lnTo>
                    <a:pt x="2188061" y="1424341"/>
                  </a:lnTo>
                  <a:lnTo>
                    <a:pt x="2187575" y="1423194"/>
                  </a:lnTo>
                  <a:cubicBezTo>
                    <a:pt x="2187575" y="1414207"/>
                    <a:pt x="2191306" y="1406071"/>
                    <a:pt x="2197339" y="1400182"/>
                  </a:cubicBezTo>
                  <a:lnTo>
                    <a:pt x="2203165" y="1397826"/>
                  </a:lnTo>
                  <a:lnTo>
                    <a:pt x="2211395" y="1377957"/>
                  </a:lnTo>
                  <a:lnTo>
                    <a:pt x="2218215" y="1375132"/>
                  </a:lnTo>
                  <a:lnTo>
                    <a:pt x="2217738" y="1373981"/>
                  </a:lnTo>
                  <a:cubicBezTo>
                    <a:pt x="2217738" y="1364994"/>
                    <a:pt x="2221380" y="1356858"/>
                    <a:pt x="2227270" y="1350969"/>
                  </a:cubicBezTo>
                  <a:lnTo>
                    <a:pt x="2235371" y="1347613"/>
                  </a:lnTo>
                  <a:lnTo>
                    <a:pt x="2243377" y="1328744"/>
                  </a:lnTo>
                  <a:lnTo>
                    <a:pt x="2246452" y="1327501"/>
                  </a:lnTo>
                  <a:lnTo>
                    <a:pt x="2246313" y="1327150"/>
                  </a:lnTo>
                  <a:cubicBezTo>
                    <a:pt x="2246313" y="1317505"/>
                    <a:pt x="2250044" y="1308774"/>
                    <a:pt x="2256077" y="1302454"/>
                  </a:cubicBezTo>
                  <a:lnTo>
                    <a:pt x="2265507" y="1298362"/>
                  </a:lnTo>
                  <a:lnTo>
                    <a:pt x="2273307" y="1279532"/>
                  </a:lnTo>
                  <a:lnTo>
                    <a:pt x="2280923" y="1276377"/>
                  </a:lnTo>
                  <a:lnTo>
                    <a:pt x="2289182" y="1255951"/>
                  </a:lnTo>
                  <a:lnTo>
                    <a:pt x="2297205" y="1252547"/>
                  </a:lnTo>
                  <a:lnTo>
                    <a:pt x="2305289" y="1233495"/>
                  </a:lnTo>
                  <a:lnTo>
                    <a:pt x="2314928" y="1229597"/>
                  </a:lnTo>
                  <a:lnTo>
                    <a:pt x="2322520" y="1211270"/>
                  </a:lnTo>
                  <a:lnTo>
                    <a:pt x="2328976" y="1208595"/>
                  </a:lnTo>
                  <a:lnTo>
                    <a:pt x="2338395" y="1184747"/>
                  </a:lnTo>
                  <a:lnTo>
                    <a:pt x="2350231" y="1179605"/>
                  </a:lnTo>
                  <a:lnTo>
                    <a:pt x="2357677" y="1162057"/>
                  </a:lnTo>
                  <a:lnTo>
                    <a:pt x="2366526" y="1158479"/>
                  </a:lnTo>
                  <a:lnTo>
                    <a:pt x="2374907" y="1138245"/>
                  </a:lnTo>
                  <a:lnTo>
                    <a:pt x="2383612" y="1134639"/>
                  </a:lnTo>
                  <a:lnTo>
                    <a:pt x="2390782" y="1116485"/>
                  </a:lnTo>
                  <a:lnTo>
                    <a:pt x="2402806" y="1111261"/>
                  </a:lnTo>
                  <a:lnTo>
                    <a:pt x="2410064" y="1092904"/>
                  </a:lnTo>
                  <a:lnTo>
                    <a:pt x="2421098" y="1088116"/>
                  </a:lnTo>
                  <a:lnTo>
                    <a:pt x="2427295" y="1073157"/>
                  </a:lnTo>
                  <a:lnTo>
                    <a:pt x="2438725" y="1068422"/>
                  </a:lnTo>
                  <a:lnTo>
                    <a:pt x="2446345" y="1049577"/>
                  </a:lnTo>
                  <a:lnTo>
                    <a:pt x="2454368" y="1046173"/>
                  </a:lnTo>
                  <a:lnTo>
                    <a:pt x="2462452" y="1027120"/>
                  </a:lnTo>
                  <a:lnTo>
                    <a:pt x="2476507" y="1021437"/>
                  </a:lnTo>
                  <a:lnTo>
                    <a:pt x="2482857" y="1005360"/>
                  </a:lnTo>
                  <a:lnTo>
                    <a:pt x="2495519" y="999859"/>
                  </a:lnTo>
                  <a:lnTo>
                    <a:pt x="2502139" y="984257"/>
                  </a:lnTo>
                  <a:lnTo>
                    <a:pt x="2511893" y="980313"/>
                  </a:lnTo>
                  <a:lnTo>
                    <a:pt x="2519835" y="962032"/>
                  </a:lnTo>
                  <a:lnTo>
                    <a:pt x="2532133" y="957175"/>
                  </a:lnTo>
                  <a:lnTo>
                    <a:pt x="2538420" y="941626"/>
                  </a:lnTo>
                  <a:lnTo>
                    <a:pt x="2550315" y="936579"/>
                  </a:lnTo>
                  <a:lnTo>
                    <a:pt x="2557702" y="919169"/>
                  </a:lnTo>
                  <a:lnTo>
                    <a:pt x="2572733" y="913091"/>
                  </a:lnTo>
                  <a:lnTo>
                    <a:pt x="2578107" y="900119"/>
                  </a:lnTo>
                  <a:lnTo>
                    <a:pt x="2590784" y="894868"/>
                  </a:lnTo>
                  <a:lnTo>
                    <a:pt x="2597157" y="879482"/>
                  </a:lnTo>
                  <a:lnTo>
                    <a:pt x="2609923" y="874194"/>
                  </a:lnTo>
                  <a:lnTo>
                    <a:pt x="2616904" y="857722"/>
                  </a:lnTo>
                  <a:lnTo>
                    <a:pt x="2634453" y="850618"/>
                  </a:lnTo>
                  <a:lnTo>
                    <a:pt x="2640020" y="836851"/>
                  </a:lnTo>
                  <a:lnTo>
                    <a:pt x="2653558" y="831107"/>
                  </a:lnTo>
                  <a:lnTo>
                    <a:pt x="2659302" y="817569"/>
                  </a:lnTo>
                  <a:lnTo>
                    <a:pt x="2674333" y="811491"/>
                  </a:lnTo>
                  <a:lnTo>
                    <a:pt x="2679707" y="798519"/>
                  </a:lnTo>
                  <a:lnTo>
                    <a:pt x="2692883" y="793061"/>
                  </a:lnTo>
                  <a:lnTo>
                    <a:pt x="2699222" y="778114"/>
                  </a:lnTo>
                  <a:lnTo>
                    <a:pt x="2715895" y="771369"/>
                  </a:lnTo>
                  <a:lnTo>
                    <a:pt x="2721214" y="758832"/>
                  </a:lnTo>
                  <a:lnTo>
                    <a:pt x="2736493" y="752654"/>
                  </a:lnTo>
                  <a:lnTo>
                    <a:pt x="2737848" y="749535"/>
                  </a:lnTo>
                  <a:lnTo>
                    <a:pt x="2721004" y="756512"/>
                  </a:lnTo>
                  <a:lnTo>
                    <a:pt x="2715974" y="769233"/>
                  </a:lnTo>
                  <a:lnTo>
                    <a:pt x="2699467" y="776396"/>
                  </a:lnTo>
                  <a:lnTo>
                    <a:pt x="2695569" y="785806"/>
                  </a:lnTo>
                  <a:lnTo>
                    <a:pt x="2678266" y="792973"/>
                  </a:lnTo>
                  <a:lnTo>
                    <a:pt x="2673344" y="804856"/>
                  </a:lnTo>
                  <a:lnTo>
                    <a:pt x="2660271" y="810271"/>
                  </a:lnTo>
                  <a:lnTo>
                    <a:pt x="2654061" y="825261"/>
                  </a:lnTo>
                  <a:lnTo>
                    <a:pt x="2638827" y="831572"/>
                  </a:lnTo>
                  <a:lnTo>
                    <a:pt x="2633192" y="844543"/>
                  </a:lnTo>
                  <a:lnTo>
                    <a:pt x="2616483" y="851142"/>
                  </a:lnTo>
                  <a:lnTo>
                    <a:pt x="2611199" y="863593"/>
                  </a:lnTo>
                  <a:lnTo>
                    <a:pt x="2596669" y="869468"/>
                  </a:lnTo>
                  <a:lnTo>
                    <a:pt x="2590794" y="883998"/>
                  </a:lnTo>
                  <a:lnTo>
                    <a:pt x="2578344" y="889281"/>
                  </a:lnTo>
                  <a:lnTo>
                    <a:pt x="2571744" y="905992"/>
                  </a:lnTo>
                  <a:lnTo>
                    <a:pt x="2558255" y="911852"/>
                  </a:lnTo>
                  <a:lnTo>
                    <a:pt x="2552461" y="925506"/>
                  </a:lnTo>
                  <a:lnTo>
                    <a:pt x="2538219" y="931265"/>
                  </a:lnTo>
                  <a:lnTo>
                    <a:pt x="2532056" y="946143"/>
                  </a:lnTo>
                  <a:lnTo>
                    <a:pt x="2518586" y="951723"/>
                  </a:lnTo>
                  <a:lnTo>
                    <a:pt x="2513006" y="965193"/>
                  </a:lnTo>
                  <a:lnTo>
                    <a:pt x="2499670" y="970717"/>
                  </a:lnTo>
                  <a:lnTo>
                    <a:pt x="2492369" y="988773"/>
                  </a:lnTo>
                  <a:lnTo>
                    <a:pt x="2478947" y="994469"/>
                  </a:lnTo>
                  <a:lnTo>
                    <a:pt x="2473319" y="1008056"/>
                  </a:lnTo>
                  <a:lnTo>
                    <a:pt x="2461366" y="1013007"/>
                  </a:lnTo>
                  <a:lnTo>
                    <a:pt x="2454036" y="1030281"/>
                  </a:lnTo>
                  <a:lnTo>
                    <a:pt x="2440727" y="1035663"/>
                  </a:lnTo>
                  <a:lnTo>
                    <a:pt x="2433631" y="1053630"/>
                  </a:lnTo>
                  <a:lnTo>
                    <a:pt x="2424129" y="1057758"/>
                  </a:lnTo>
                  <a:lnTo>
                    <a:pt x="2417756" y="1073144"/>
                  </a:lnTo>
                  <a:lnTo>
                    <a:pt x="2406271" y="1077901"/>
                  </a:lnTo>
                  <a:lnTo>
                    <a:pt x="2398474" y="1096724"/>
                  </a:lnTo>
                  <a:lnTo>
                    <a:pt x="2385071" y="1102276"/>
                  </a:lnTo>
                  <a:lnTo>
                    <a:pt x="2378069" y="1119181"/>
                  </a:lnTo>
                  <a:lnTo>
                    <a:pt x="2369792" y="1122609"/>
                  </a:lnTo>
                  <a:lnTo>
                    <a:pt x="2362194" y="1142296"/>
                  </a:lnTo>
                  <a:lnTo>
                    <a:pt x="2353502" y="1146160"/>
                  </a:lnTo>
                  <a:lnTo>
                    <a:pt x="2345621" y="1164755"/>
                  </a:lnTo>
                  <a:lnTo>
                    <a:pt x="2331375" y="1170522"/>
                  </a:lnTo>
                  <a:lnTo>
                    <a:pt x="2325681" y="1184269"/>
                  </a:lnTo>
                  <a:lnTo>
                    <a:pt x="2318424" y="1187275"/>
                  </a:lnTo>
                  <a:lnTo>
                    <a:pt x="2309806" y="1208081"/>
                  </a:lnTo>
                  <a:lnTo>
                    <a:pt x="2302576" y="1211076"/>
                  </a:lnTo>
                  <a:lnTo>
                    <a:pt x="2293699" y="1233017"/>
                  </a:lnTo>
                  <a:lnTo>
                    <a:pt x="2284996" y="1236708"/>
                  </a:lnTo>
                  <a:lnTo>
                    <a:pt x="2276469" y="1257294"/>
                  </a:lnTo>
                  <a:lnTo>
                    <a:pt x="2268318" y="1260670"/>
                  </a:lnTo>
                  <a:lnTo>
                    <a:pt x="2260130" y="1279519"/>
                  </a:lnTo>
                  <a:lnTo>
                    <a:pt x="2253037" y="1282320"/>
                  </a:lnTo>
                  <a:lnTo>
                    <a:pt x="2244021" y="1303098"/>
                  </a:lnTo>
                  <a:lnTo>
                    <a:pt x="2235097" y="1306627"/>
                  </a:lnTo>
                  <a:lnTo>
                    <a:pt x="2227256" y="1325556"/>
                  </a:lnTo>
                  <a:lnTo>
                    <a:pt x="2220438" y="1328380"/>
                  </a:lnTo>
                  <a:lnTo>
                    <a:pt x="2211381" y="1351846"/>
                  </a:lnTo>
                  <a:lnTo>
                    <a:pt x="2203518" y="1355341"/>
                  </a:lnTo>
                  <a:lnTo>
                    <a:pt x="2195274" y="1374768"/>
                  </a:lnTo>
                  <a:lnTo>
                    <a:pt x="2185636" y="1378665"/>
                  </a:lnTo>
                  <a:lnTo>
                    <a:pt x="2178044" y="1396993"/>
                  </a:lnTo>
                  <a:lnTo>
                    <a:pt x="2173934" y="1398695"/>
                  </a:lnTo>
                  <a:lnTo>
                    <a:pt x="2174876" y="1400969"/>
                  </a:lnTo>
                  <a:cubicBezTo>
                    <a:pt x="2174876" y="1409956"/>
                    <a:pt x="2171233" y="1418092"/>
                    <a:pt x="2165344" y="1423981"/>
                  </a:cubicBezTo>
                  <a:lnTo>
                    <a:pt x="2157294" y="1427316"/>
                  </a:lnTo>
                  <a:lnTo>
                    <a:pt x="2149469" y="1446206"/>
                  </a:lnTo>
                  <a:lnTo>
                    <a:pt x="2145340" y="1447917"/>
                  </a:lnTo>
                  <a:lnTo>
                    <a:pt x="2146301" y="1450182"/>
                  </a:lnTo>
                  <a:cubicBezTo>
                    <a:pt x="2146301" y="1459169"/>
                    <a:pt x="2142569" y="1467305"/>
                    <a:pt x="2136536" y="1473194"/>
                  </a:cubicBezTo>
                  <a:lnTo>
                    <a:pt x="2128477" y="1476453"/>
                  </a:lnTo>
                  <a:lnTo>
                    <a:pt x="2119306" y="1498594"/>
                  </a:lnTo>
                  <a:lnTo>
                    <a:pt x="2115882" y="1500012"/>
                  </a:lnTo>
                  <a:lnTo>
                    <a:pt x="2106606" y="1522406"/>
                  </a:lnTo>
                  <a:lnTo>
                    <a:pt x="2103051" y="1523879"/>
                  </a:lnTo>
                  <a:lnTo>
                    <a:pt x="2103439" y="1524794"/>
                  </a:lnTo>
                  <a:cubicBezTo>
                    <a:pt x="2103439" y="1533781"/>
                    <a:pt x="2099707" y="1541917"/>
                    <a:pt x="2093674" y="1547806"/>
                  </a:cubicBezTo>
                  <a:lnTo>
                    <a:pt x="2085952" y="1550929"/>
                  </a:lnTo>
                  <a:lnTo>
                    <a:pt x="2085976" y="1550988"/>
                  </a:lnTo>
                  <a:cubicBezTo>
                    <a:pt x="2085976" y="1560194"/>
                    <a:pt x="2082333" y="1568528"/>
                    <a:pt x="2076444" y="1574561"/>
                  </a:cubicBezTo>
                  <a:lnTo>
                    <a:pt x="2073128" y="1575968"/>
                  </a:lnTo>
                  <a:lnTo>
                    <a:pt x="2063744" y="1599729"/>
                  </a:lnTo>
                  <a:lnTo>
                    <a:pt x="2060132" y="1601298"/>
                  </a:lnTo>
                  <a:lnTo>
                    <a:pt x="2051044" y="1623773"/>
                  </a:lnTo>
                  <a:lnTo>
                    <a:pt x="2047418" y="1625312"/>
                  </a:lnTo>
                  <a:lnTo>
                    <a:pt x="2047877" y="1626394"/>
                  </a:lnTo>
                  <a:cubicBezTo>
                    <a:pt x="2047877" y="1635381"/>
                    <a:pt x="2044145" y="1643517"/>
                    <a:pt x="2038112" y="1649406"/>
                  </a:cubicBezTo>
                  <a:lnTo>
                    <a:pt x="2035810" y="1650337"/>
                  </a:lnTo>
                  <a:lnTo>
                    <a:pt x="2036765" y="1652588"/>
                  </a:lnTo>
                  <a:cubicBezTo>
                    <a:pt x="2036765" y="1661794"/>
                    <a:pt x="2032945" y="1670128"/>
                    <a:pt x="2026768" y="1676161"/>
                  </a:cubicBezTo>
                  <a:lnTo>
                    <a:pt x="2023523" y="1677474"/>
                  </a:lnTo>
                  <a:lnTo>
                    <a:pt x="2024064" y="1678781"/>
                  </a:lnTo>
                  <a:cubicBezTo>
                    <a:pt x="2024064" y="1687768"/>
                    <a:pt x="2020421" y="1695904"/>
                    <a:pt x="2014532" y="1701793"/>
                  </a:cubicBezTo>
                  <a:lnTo>
                    <a:pt x="2010716" y="1703373"/>
                  </a:lnTo>
                  <a:lnTo>
                    <a:pt x="2011364" y="1704975"/>
                  </a:lnTo>
                  <a:cubicBezTo>
                    <a:pt x="2011364" y="1714181"/>
                    <a:pt x="2007721" y="1722515"/>
                    <a:pt x="2001832" y="1728548"/>
                  </a:cubicBezTo>
                  <a:lnTo>
                    <a:pt x="1998205" y="1730087"/>
                  </a:lnTo>
                  <a:lnTo>
                    <a:pt x="1998664" y="1731169"/>
                  </a:lnTo>
                  <a:cubicBezTo>
                    <a:pt x="1998664" y="1740156"/>
                    <a:pt x="1994932" y="1748292"/>
                    <a:pt x="1988899" y="1754181"/>
                  </a:cubicBezTo>
                  <a:lnTo>
                    <a:pt x="1986141" y="1755296"/>
                  </a:lnTo>
                  <a:lnTo>
                    <a:pt x="1987551" y="1758950"/>
                  </a:lnTo>
                  <a:cubicBezTo>
                    <a:pt x="1987551" y="1768594"/>
                    <a:pt x="1983908" y="1777325"/>
                    <a:pt x="1978019" y="1783646"/>
                  </a:cubicBezTo>
                  <a:lnTo>
                    <a:pt x="1974264" y="1785315"/>
                  </a:lnTo>
                  <a:lnTo>
                    <a:pt x="1974851" y="1786732"/>
                  </a:lnTo>
                  <a:cubicBezTo>
                    <a:pt x="1974851" y="1795719"/>
                    <a:pt x="1971208" y="1803855"/>
                    <a:pt x="1965319" y="1809744"/>
                  </a:cubicBezTo>
                  <a:lnTo>
                    <a:pt x="1964223" y="1810198"/>
                  </a:lnTo>
                  <a:lnTo>
                    <a:pt x="1965326" y="1812926"/>
                  </a:lnTo>
                  <a:cubicBezTo>
                    <a:pt x="1965326" y="1822132"/>
                    <a:pt x="1961683" y="1830466"/>
                    <a:pt x="1955794" y="1836499"/>
                  </a:cubicBezTo>
                  <a:lnTo>
                    <a:pt x="1954840" y="1836904"/>
                  </a:lnTo>
                  <a:lnTo>
                    <a:pt x="1955802" y="1839119"/>
                  </a:lnTo>
                  <a:cubicBezTo>
                    <a:pt x="1955802" y="1848106"/>
                    <a:pt x="1951982" y="1856242"/>
                    <a:pt x="1945805" y="1862131"/>
                  </a:cubicBezTo>
                  <a:lnTo>
                    <a:pt x="1941836" y="1863698"/>
                  </a:lnTo>
                  <a:lnTo>
                    <a:pt x="1943102" y="1866900"/>
                  </a:lnTo>
                  <a:cubicBezTo>
                    <a:pt x="1943102" y="1876544"/>
                    <a:pt x="1939370" y="1885275"/>
                    <a:pt x="1933337" y="1891596"/>
                  </a:cubicBezTo>
                  <a:lnTo>
                    <a:pt x="1931111" y="1892562"/>
                  </a:lnTo>
                  <a:lnTo>
                    <a:pt x="1931989" y="1894682"/>
                  </a:lnTo>
                  <a:cubicBezTo>
                    <a:pt x="1931989" y="1903669"/>
                    <a:pt x="1928346" y="1911805"/>
                    <a:pt x="1922457" y="1917694"/>
                  </a:cubicBezTo>
                  <a:lnTo>
                    <a:pt x="1921360" y="1918149"/>
                  </a:lnTo>
                  <a:lnTo>
                    <a:pt x="1922463" y="1920875"/>
                  </a:lnTo>
                  <a:cubicBezTo>
                    <a:pt x="1922463" y="1930081"/>
                    <a:pt x="1918820" y="1938416"/>
                    <a:pt x="1912931" y="1944449"/>
                  </a:cubicBezTo>
                  <a:lnTo>
                    <a:pt x="1910895" y="1945313"/>
                  </a:lnTo>
                  <a:lnTo>
                    <a:pt x="1912938" y="1950244"/>
                  </a:lnTo>
                  <a:cubicBezTo>
                    <a:pt x="1912938" y="1959231"/>
                    <a:pt x="1909296" y="1967367"/>
                    <a:pt x="1903406" y="1973256"/>
                  </a:cubicBezTo>
                  <a:lnTo>
                    <a:pt x="1902007" y="1973836"/>
                  </a:lnTo>
                  <a:lnTo>
                    <a:pt x="1903413" y="1977231"/>
                  </a:lnTo>
                  <a:cubicBezTo>
                    <a:pt x="1903413" y="1986218"/>
                    <a:pt x="1899770" y="1994354"/>
                    <a:pt x="1893881" y="2000243"/>
                  </a:cubicBezTo>
                  <a:lnTo>
                    <a:pt x="1891880" y="2001072"/>
                  </a:lnTo>
                  <a:lnTo>
                    <a:pt x="1893889" y="2005806"/>
                  </a:lnTo>
                  <a:lnTo>
                    <a:pt x="1884988" y="2026782"/>
                  </a:lnTo>
                  <a:lnTo>
                    <a:pt x="1887539" y="2032794"/>
                  </a:lnTo>
                  <a:cubicBezTo>
                    <a:pt x="1887539" y="2041781"/>
                    <a:pt x="1883807" y="2049917"/>
                    <a:pt x="1877774" y="2055806"/>
                  </a:cubicBezTo>
                  <a:lnTo>
                    <a:pt x="1874646" y="2057071"/>
                  </a:lnTo>
                  <a:lnTo>
                    <a:pt x="1876426" y="2061369"/>
                  </a:lnTo>
                  <a:lnTo>
                    <a:pt x="1867605" y="2082665"/>
                  </a:lnTo>
                  <a:lnTo>
                    <a:pt x="1870077" y="2088356"/>
                  </a:lnTo>
                  <a:cubicBezTo>
                    <a:pt x="1870077" y="2097343"/>
                    <a:pt x="1866257" y="2105479"/>
                    <a:pt x="1860080" y="2111368"/>
                  </a:cubicBezTo>
                  <a:lnTo>
                    <a:pt x="1858505" y="2111990"/>
                  </a:lnTo>
                  <a:lnTo>
                    <a:pt x="1860551" y="2116931"/>
                  </a:lnTo>
                  <a:lnTo>
                    <a:pt x="1851129" y="2139678"/>
                  </a:lnTo>
                  <a:lnTo>
                    <a:pt x="1854201" y="2147094"/>
                  </a:lnTo>
                  <a:cubicBezTo>
                    <a:pt x="1854201" y="2156081"/>
                    <a:pt x="1850558" y="2164217"/>
                    <a:pt x="1844669" y="2170106"/>
                  </a:cubicBezTo>
                  <a:lnTo>
                    <a:pt x="1843814" y="2170460"/>
                  </a:lnTo>
                  <a:lnTo>
                    <a:pt x="1844677" y="2172494"/>
                  </a:lnTo>
                  <a:lnTo>
                    <a:pt x="1835103" y="2195057"/>
                  </a:lnTo>
                  <a:lnTo>
                    <a:pt x="1838327" y="2202656"/>
                  </a:lnTo>
                  <a:cubicBezTo>
                    <a:pt x="1838327" y="2211643"/>
                    <a:pt x="1834595" y="2219779"/>
                    <a:pt x="1828562" y="2225668"/>
                  </a:cubicBezTo>
                  <a:lnTo>
                    <a:pt x="1827923" y="2225927"/>
                  </a:lnTo>
                  <a:lnTo>
                    <a:pt x="1830389" y="2232025"/>
                  </a:lnTo>
                  <a:lnTo>
                    <a:pt x="1821243" y="2254644"/>
                  </a:lnTo>
                  <a:lnTo>
                    <a:pt x="1824039" y="2261394"/>
                  </a:lnTo>
                  <a:lnTo>
                    <a:pt x="1814817" y="2283659"/>
                  </a:lnTo>
                  <a:lnTo>
                    <a:pt x="1817689" y="2290763"/>
                  </a:lnTo>
                  <a:lnTo>
                    <a:pt x="1808926" y="2312435"/>
                  </a:lnTo>
                  <a:lnTo>
                    <a:pt x="1811339" y="2318545"/>
                  </a:lnTo>
                  <a:lnTo>
                    <a:pt x="1802463" y="2341020"/>
                  </a:lnTo>
                  <a:lnTo>
                    <a:pt x="1804989" y="2347119"/>
                  </a:lnTo>
                  <a:lnTo>
                    <a:pt x="1797483" y="2365239"/>
                  </a:lnTo>
                  <a:lnTo>
                    <a:pt x="1801814" y="2375694"/>
                  </a:lnTo>
                  <a:lnTo>
                    <a:pt x="1792355" y="2398530"/>
                  </a:lnTo>
                  <a:lnTo>
                    <a:pt x="1795464" y="2405857"/>
                  </a:lnTo>
                  <a:lnTo>
                    <a:pt x="1787814" y="2423886"/>
                  </a:lnTo>
                  <a:lnTo>
                    <a:pt x="1792289" y="2434432"/>
                  </a:lnTo>
                  <a:cubicBezTo>
                    <a:pt x="1792289" y="2443419"/>
                    <a:pt x="1788557" y="2451555"/>
                    <a:pt x="1782524" y="2457444"/>
                  </a:cubicBezTo>
                  <a:lnTo>
                    <a:pt x="1782421" y="2457486"/>
                  </a:lnTo>
                  <a:lnTo>
                    <a:pt x="1785939" y="2466182"/>
                  </a:lnTo>
                  <a:lnTo>
                    <a:pt x="1777700" y="2486545"/>
                  </a:lnTo>
                  <a:lnTo>
                    <a:pt x="1781176" y="2495550"/>
                  </a:lnTo>
                  <a:lnTo>
                    <a:pt x="1773460" y="2515542"/>
                  </a:lnTo>
                  <a:lnTo>
                    <a:pt x="1778001" y="2526506"/>
                  </a:lnTo>
                  <a:lnTo>
                    <a:pt x="1770385" y="2544892"/>
                  </a:lnTo>
                  <a:lnTo>
                    <a:pt x="1774826" y="2555875"/>
                  </a:lnTo>
                  <a:lnTo>
                    <a:pt x="1767145" y="2574870"/>
                  </a:lnTo>
                  <a:lnTo>
                    <a:pt x="1771652" y="2585244"/>
                  </a:lnTo>
                  <a:lnTo>
                    <a:pt x="1763631" y="2603708"/>
                  </a:lnTo>
                  <a:lnTo>
                    <a:pt x="1768476" y="2615406"/>
                  </a:lnTo>
                  <a:lnTo>
                    <a:pt x="1760970" y="2633526"/>
                  </a:lnTo>
                  <a:lnTo>
                    <a:pt x="1765301" y="2643981"/>
                  </a:lnTo>
                  <a:lnTo>
                    <a:pt x="1756809" y="2664482"/>
                  </a:lnTo>
                  <a:lnTo>
                    <a:pt x="1762126" y="2677319"/>
                  </a:lnTo>
                  <a:lnTo>
                    <a:pt x="1754510" y="2695705"/>
                  </a:lnTo>
                  <a:lnTo>
                    <a:pt x="1758951" y="2706688"/>
                  </a:lnTo>
                  <a:lnTo>
                    <a:pt x="1752942" y="2721549"/>
                  </a:lnTo>
                  <a:lnTo>
                    <a:pt x="1758951" y="2736056"/>
                  </a:lnTo>
                  <a:lnTo>
                    <a:pt x="1751123" y="2754955"/>
                  </a:lnTo>
                  <a:lnTo>
                    <a:pt x="1755776" y="2767012"/>
                  </a:lnTo>
                  <a:lnTo>
                    <a:pt x="1749591" y="2783036"/>
                  </a:lnTo>
                  <a:lnTo>
                    <a:pt x="1755776" y="2797969"/>
                  </a:lnTo>
                  <a:lnTo>
                    <a:pt x="1749529" y="2813050"/>
                  </a:lnTo>
                  <a:lnTo>
                    <a:pt x="1755776" y="2828131"/>
                  </a:lnTo>
                  <a:lnTo>
                    <a:pt x="1749200" y="2844006"/>
                  </a:lnTo>
                  <a:lnTo>
                    <a:pt x="1755776" y="2859881"/>
                  </a:lnTo>
                  <a:lnTo>
                    <a:pt x="1749529" y="2874963"/>
                  </a:lnTo>
                  <a:lnTo>
                    <a:pt x="1755776" y="2890044"/>
                  </a:lnTo>
                  <a:cubicBezTo>
                    <a:pt x="1755776" y="2908018"/>
                    <a:pt x="1741206" y="2922588"/>
                    <a:pt x="1723232" y="2922588"/>
                  </a:cubicBezTo>
                  <a:cubicBezTo>
                    <a:pt x="1705258" y="2922588"/>
                    <a:pt x="1690688" y="2908018"/>
                    <a:pt x="1690688" y="2890044"/>
                  </a:cubicBezTo>
                  <a:lnTo>
                    <a:pt x="1696935" y="2874963"/>
                  </a:lnTo>
                  <a:lnTo>
                    <a:pt x="1690688" y="2859881"/>
                  </a:lnTo>
                  <a:lnTo>
                    <a:pt x="1697263" y="2844006"/>
                  </a:lnTo>
                  <a:lnTo>
                    <a:pt x="1690688" y="2828131"/>
                  </a:lnTo>
                  <a:lnTo>
                    <a:pt x="1696934" y="2813050"/>
                  </a:lnTo>
                  <a:lnTo>
                    <a:pt x="1690688" y="2797969"/>
                  </a:lnTo>
                  <a:lnTo>
                    <a:pt x="1696873" y="2783036"/>
                  </a:lnTo>
                  <a:lnTo>
                    <a:pt x="1690688" y="2767012"/>
                  </a:lnTo>
                  <a:lnTo>
                    <a:pt x="1698404" y="2747020"/>
                  </a:lnTo>
                  <a:lnTo>
                    <a:pt x="1693863" y="2736056"/>
                  </a:lnTo>
                  <a:lnTo>
                    <a:pt x="1699872" y="2721549"/>
                  </a:lnTo>
                  <a:lnTo>
                    <a:pt x="1693863" y="2706688"/>
                  </a:lnTo>
                  <a:lnTo>
                    <a:pt x="1701440" y="2687948"/>
                  </a:lnTo>
                  <a:lnTo>
                    <a:pt x="1697038" y="2677319"/>
                  </a:lnTo>
                  <a:lnTo>
                    <a:pt x="1705530" y="2656817"/>
                  </a:lnTo>
                  <a:lnTo>
                    <a:pt x="1700213" y="2643981"/>
                  </a:lnTo>
                  <a:lnTo>
                    <a:pt x="1707718" y="2625861"/>
                  </a:lnTo>
                  <a:lnTo>
                    <a:pt x="1703388" y="2615406"/>
                  </a:lnTo>
                  <a:lnTo>
                    <a:pt x="1709783" y="2599966"/>
                  </a:lnTo>
                  <a:lnTo>
                    <a:pt x="1703388" y="2585244"/>
                  </a:lnTo>
                  <a:lnTo>
                    <a:pt x="1712827" y="2563515"/>
                  </a:lnTo>
                  <a:lnTo>
                    <a:pt x="1709738" y="2555875"/>
                  </a:lnTo>
                  <a:lnTo>
                    <a:pt x="1717315" y="2537134"/>
                  </a:lnTo>
                  <a:lnTo>
                    <a:pt x="1712913" y="2526506"/>
                  </a:lnTo>
                  <a:lnTo>
                    <a:pt x="1720741" y="2507606"/>
                  </a:lnTo>
                  <a:lnTo>
                    <a:pt x="1716088" y="2495550"/>
                  </a:lnTo>
                  <a:lnTo>
                    <a:pt x="1723439" y="2476504"/>
                  </a:lnTo>
                  <a:lnTo>
                    <a:pt x="1719263" y="2466182"/>
                  </a:lnTo>
                  <a:lnTo>
                    <a:pt x="1728938" y="2442268"/>
                  </a:lnTo>
                  <a:lnTo>
                    <a:pt x="1725613" y="2434432"/>
                  </a:lnTo>
                  <a:lnTo>
                    <a:pt x="1733263" y="2416403"/>
                  </a:lnTo>
                  <a:lnTo>
                    <a:pt x="1728788" y="2405857"/>
                  </a:lnTo>
                  <a:cubicBezTo>
                    <a:pt x="1728788" y="2396870"/>
                    <a:pt x="1732519" y="2388734"/>
                    <a:pt x="1738552" y="2382845"/>
                  </a:cubicBezTo>
                  <a:lnTo>
                    <a:pt x="1739525" y="2382451"/>
                  </a:lnTo>
                  <a:lnTo>
                    <a:pt x="1736726" y="2375694"/>
                  </a:lnTo>
                  <a:lnTo>
                    <a:pt x="1744231" y="2357574"/>
                  </a:lnTo>
                  <a:lnTo>
                    <a:pt x="1739901" y="2347119"/>
                  </a:lnTo>
                  <a:lnTo>
                    <a:pt x="1748928" y="2325324"/>
                  </a:lnTo>
                  <a:lnTo>
                    <a:pt x="1746251" y="2318545"/>
                  </a:lnTo>
                  <a:lnTo>
                    <a:pt x="1754939" y="2296546"/>
                  </a:lnTo>
                  <a:lnTo>
                    <a:pt x="1752601" y="2290763"/>
                  </a:lnTo>
                  <a:lnTo>
                    <a:pt x="1761747" y="2268144"/>
                  </a:lnTo>
                  <a:lnTo>
                    <a:pt x="1758951" y="2261394"/>
                  </a:lnTo>
                  <a:lnTo>
                    <a:pt x="1768173" y="2239129"/>
                  </a:lnTo>
                  <a:lnTo>
                    <a:pt x="1765301" y="2232025"/>
                  </a:lnTo>
                  <a:lnTo>
                    <a:pt x="1774480" y="2209323"/>
                  </a:lnTo>
                  <a:lnTo>
                    <a:pt x="1771651" y="2202656"/>
                  </a:lnTo>
                  <a:lnTo>
                    <a:pt x="1781225" y="2180092"/>
                  </a:lnTo>
                  <a:lnTo>
                    <a:pt x="1778001" y="2172494"/>
                  </a:lnTo>
                  <a:cubicBezTo>
                    <a:pt x="1778001" y="2163507"/>
                    <a:pt x="1781732" y="2155371"/>
                    <a:pt x="1787765" y="2149482"/>
                  </a:cubicBezTo>
                  <a:lnTo>
                    <a:pt x="1789767" y="2148672"/>
                  </a:lnTo>
                  <a:lnTo>
                    <a:pt x="1789113" y="2147094"/>
                  </a:lnTo>
                  <a:lnTo>
                    <a:pt x="1798535" y="2124347"/>
                  </a:lnTo>
                  <a:lnTo>
                    <a:pt x="1795463" y="2116931"/>
                  </a:lnTo>
                  <a:lnTo>
                    <a:pt x="1804621" y="2094820"/>
                  </a:lnTo>
                  <a:lnTo>
                    <a:pt x="1801813" y="2088356"/>
                  </a:lnTo>
                  <a:cubicBezTo>
                    <a:pt x="1801813" y="2079369"/>
                    <a:pt x="1805633" y="2071233"/>
                    <a:pt x="1811810" y="2065344"/>
                  </a:cubicBezTo>
                  <a:lnTo>
                    <a:pt x="1812819" y="2064945"/>
                  </a:lnTo>
                  <a:lnTo>
                    <a:pt x="1811338" y="2061369"/>
                  </a:lnTo>
                  <a:cubicBezTo>
                    <a:pt x="1811338" y="2052382"/>
                    <a:pt x="1814980" y="2044246"/>
                    <a:pt x="1820870" y="2038357"/>
                  </a:cubicBezTo>
                  <a:lnTo>
                    <a:pt x="1822871" y="2037527"/>
                  </a:lnTo>
                  <a:lnTo>
                    <a:pt x="1820863" y="2032794"/>
                  </a:lnTo>
                  <a:lnTo>
                    <a:pt x="1829764" y="2011817"/>
                  </a:lnTo>
                  <a:lnTo>
                    <a:pt x="1827213" y="2005806"/>
                  </a:lnTo>
                  <a:cubicBezTo>
                    <a:pt x="1827213" y="1996819"/>
                    <a:pt x="1830944" y="1988683"/>
                    <a:pt x="1836977" y="1982794"/>
                  </a:cubicBezTo>
                  <a:lnTo>
                    <a:pt x="1840105" y="1981529"/>
                  </a:lnTo>
                  <a:lnTo>
                    <a:pt x="1838325" y="1977231"/>
                  </a:lnTo>
                  <a:cubicBezTo>
                    <a:pt x="1838325" y="1968244"/>
                    <a:pt x="1841968" y="1960108"/>
                    <a:pt x="1847857" y="1954219"/>
                  </a:cubicBezTo>
                  <a:lnTo>
                    <a:pt x="1849256" y="1953639"/>
                  </a:lnTo>
                  <a:lnTo>
                    <a:pt x="1847850" y="1950244"/>
                  </a:lnTo>
                  <a:cubicBezTo>
                    <a:pt x="1847850" y="1941257"/>
                    <a:pt x="1851492" y="1933121"/>
                    <a:pt x="1857382" y="1927232"/>
                  </a:cubicBezTo>
                  <a:lnTo>
                    <a:pt x="1859577" y="1926322"/>
                  </a:lnTo>
                  <a:lnTo>
                    <a:pt x="1857375" y="1920875"/>
                  </a:lnTo>
                  <a:cubicBezTo>
                    <a:pt x="1857375" y="1911669"/>
                    <a:pt x="1861017" y="1903334"/>
                    <a:pt x="1866907" y="1897301"/>
                  </a:cubicBezTo>
                  <a:lnTo>
                    <a:pt x="1867825" y="1896912"/>
                  </a:lnTo>
                  <a:lnTo>
                    <a:pt x="1866901" y="1894682"/>
                  </a:lnTo>
                  <a:cubicBezTo>
                    <a:pt x="1866901" y="1885695"/>
                    <a:pt x="1870543" y="1877559"/>
                    <a:pt x="1876433" y="1871670"/>
                  </a:cubicBezTo>
                  <a:lnTo>
                    <a:pt x="1878047" y="1871001"/>
                  </a:lnTo>
                  <a:lnTo>
                    <a:pt x="1876426" y="1866900"/>
                  </a:lnTo>
                  <a:cubicBezTo>
                    <a:pt x="1876426" y="1857255"/>
                    <a:pt x="1880157" y="1848524"/>
                    <a:pt x="1886190" y="1842204"/>
                  </a:cubicBezTo>
                  <a:lnTo>
                    <a:pt x="1888452" y="1841223"/>
                  </a:lnTo>
                  <a:lnTo>
                    <a:pt x="1887538" y="1839119"/>
                  </a:lnTo>
                  <a:cubicBezTo>
                    <a:pt x="1887538" y="1830132"/>
                    <a:pt x="1891358" y="1821996"/>
                    <a:pt x="1897535" y="1816107"/>
                  </a:cubicBezTo>
                  <a:lnTo>
                    <a:pt x="1900975" y="1814748"/>
                  </a:lnTo>
                  <a:lnTo>
                    <a:pt x="1900238" y="1812926"/>
                  </a:lnTo>
                  <a:cubicBezTo>
                    <a:pt x="1900238" y="1803720"/>
                    <a:pt x="1903880" y="1795385"/>
                    <a:pt x="1909770" y="1789352"/>
                  </a:cubicBezTo>
                  <a:lnTo>
                    <a:pt x="1910687" y="1788963"/>
                  </a:lnTo>
                  <a:lnTo>
                    <a:pt x="1909763" y="1786732"/>
                  </a:lnTo>
                  <a:cubicBezTo>
                    <a:pt x="1909763" y="1777745"/>
                    <a:pt x="1913405" y="1769609"/>
                    <a:pt x="1919295" y="1763720"/>
                  </a:cubicBezTo>
                  <a:lnTo>
                    <a:pt x="1923613" y="1761931"/>
                  </a:lnTo>
                  <a:lnTo>
                    <a:pt x="1922463" y="1758950"/>
                  </a:lnTo>
                  <a:cubicBezTo>
                    <a:pt x="1922463" y="1749305"/>
                    <a:pt x="1926105" y="1740574"/>
                    <a:pt x="1931995" y="1734254"/>
                  </a:cubicBezTo>
                  <a:lnTo>
                    <a:pt x="1933090" y="1733767"/>
                  </a:lnTo>
                  <a:lnTo>
                    <a:pt x="1931988" y="1731169"/>
                  </a:lnTo>
                  <a:cubicBezTo>
                    <a:pt x="1931988" y="1722182"/>
                    <a:pt x="1935719" y="1714046"/>
                    <a:pt x="1941752" y="1708157"/>
                  </a:cubicBezTo>
                  <a:lnTo>
                    <a:pt x="1946746" y="1706137"/>
                  </a:lnTo>
                  <a:lnTo>
                    <a:pt x="1946276" y="1704975"/>
                  </a:lnTo>
                  <a:cubicBezTo>
                    <a:pt x="1946276" y="1695769"/>
                    <a:pt x="1949918" y="1687434"/>
                    <a:pt x="1955808" y="1681401"/>
                  </a:cubicBezTo>
                  <a:lnTo>
                    <a:pt x="1959426" y="1679866"/>
                  </a:lnTo>
                  <a:lnTo>
                    <a:pt x="1958976" y="1678781"/>
                  </a:lnTo>
                  <a:cubicBezTo>
                    <a:pt x="1958976" y="1669794"/>
                    <a:pt x="1962618" y="1661658"/>
                    <a:pt x="1968508" y="1655769"/>
                  </a:cubicBezTo>
                  <a:lnTo>
                    <a:pt x="1969649" y="1655296"/>
                  </a:lnTo>
                  <a:lnTo>
                    <a:pt x="1968501" y="1652588"/>
                  </a:lnTo>
                  <a:cubicBezTo>
                    <a:pt x="1968501" y="1643382"/>
                    <a:pt x="1972321" y="1635047"/>
                    <a:pt x="1978498" y="1629014"/>
                  </a:cubicBezTo>
                  <a:lnTo>
                    <a:pt x="1981754" y="1627697"/>
                  </a:lnTo>
                  <a:lnTo>
                    <a:pt x="1981201" y="1626394"/>
                  </a:lnTo>
                  <a:cubicBezTo>
                    <a:pt x="1981201" y="1617407"/>
                    <a:pt x="1984932" y="1609271"/>
                    <a:pt x="1990965" y="1603382"/>
                  </a:cubicBezTo>
                  <a:lnTo>
                    <a:pt x="1995958" y="1601363"/>
                  </a:lnTo>
                  <a:lnTo>
                    <a:pt x="1995488" y="1600200"/>
                  </a:lnTo>
                  <a:cubicBezTo>
                    <a:pt x="1995488" y="1590994"/>
                    <a:pt x="1999130" y="1582659"/>
                    <a:pt x="2005020" y="1576626"/>
                  </a:cubicBezTo>
                  <a:lnTo>
                    <a:pt x="2008336" y="1575219"/>
                  </a:lnTo>
                  <a:lnTo>
                    <a:pt x="2017720" y="1551459"/>
                  </a:lnTo>
                  <a:lnTo>
                    <a:pt x="2021332" y="1549889"/>
                  </a:lnTo>
                  <a:lnTo>
                    <a:pt x="2030420" y="1527414"/>
                  </a:lnTo>
                  <a:lnTo>
                    <a:pt x="2036800" y="1524707"/>
                  </a:lnTo>
                  <a:lnTo>
                    <a:pt x="2046527" y="1501782"/>
                  </a:lnTo>
                  <a:lnTo>
                    <a:pt x="2051248" y="1499873"/>
                  </a:lnTo>
                  <a:lnTo>
                    <a:pt x="2051050" y="1499394"/>
                  </a:lnTo>
                  <a:cubicBezTo>
                    <a:pt x="2051050" y="1490407"/>
                    <a:pt x="2054692" y="1482271"/>
                    <a:pt x="2060582" y="1476382"/>
                  </a:cubicBezTo>
                  <a:lnTo>
                    <a:pt x="2064006" y="1474963"/>
                  </a:lnTo>
                  <a:lnTo>
                    <a:pt x="2073282" y="1452570"/>
                  </a:lnTo>
                  <a:lnTo>
                    <a:pt x="2079748" y="1449891"/>
                  </a:lnTo>
                  <a:lnTo>
                    <a:pt x="2089389" y="1427170"/>
                  </a:lnTo>
                  <a:lnTo>
                    <a:pt x="2094675" y="1425033"/>
                  </a:lnTo>
                  <a:lnTo>
                    <a:pt x="2093913" y="1423194"/>
                  </a:lnTo>
                  <a:cubicBezTo>
                    <a:pt x="2093913" y="1414207"/>
                    <a:pt x="2097555" y="1406071"/>
                    <a:pt x="2103445" y="1400182"/>
                  </a:cubicBezTo>
                  <a:lnTo>
                    <a:pt x="2111495" y="1396847"/>
                  </a:lnTo>
                  <a:lnTo>
                    <a:pt x="2119320" y="1377957"/>
                  </a:lnTo>
                  <a:lnTo>
                    <a:pt x="2123430" y="1376254"/>
                  </a:lnTo>
                  <a:lnTo>
                    <a:pt x="2122488" y="1373981"/>
                  </a:lnTo>
                  <a:cubicBezTo>
                    <a:pt x="2122488" y="1364994"/>
                    <a:pt x="2126130" y="1356858"/>
                    <a:pt x="2132020" y="1350969"/>
                  </a:cubicBezTo>
                  <a:lnTo>
                    <a:pt x="2140121" y="1347613"/>
                  </a:lnTo>
                  <a:lnTo>
                    <a:pt x="2148127" y="1328744"/>
                  </a:lnTo>
                  <a:lnTo>
                    <a:pt x="2156519" y="1325350"/>
                  </a:lnTo>
                  <a:lnTo>
                    <a:pt x="2165357" y="1302454"/>
                  </a:lnTo>
                  <a:lnTo>
                    <a:pt x="2173177" y="1298978"/>
                  </a:lnTo>
                  <a:lnTo>
                    <a:pt x="2181232" y="1279532"/>
                  </a:lnTo>
                  <a:lnTo>
                    <a:pt x="2185091" y="1277933"/>
                  </a:lnTo>
                  <a:lnTo>
                    <a:pt x="2194629" y="1255951"/>
                  </a:lnTo>
                  <a:lnTo>
                    <a:pt x="2203655" y="1252383"/>
                  </a:lnTo>
                  <a:lnTo>
                    <a:pt x="2211860" y="1233495"/>
                  </a:lnTo>
                  <a:lnTo>
                    <a:pt x="2223073" y="1229066"/>
                  </a:lnTo>
                  <a:lnTo>
                    <a:pt x="2230445" y="1211270"/>
                  </a:lnTo>
                  <a:lnTo>
                    <a:pt x="2236904" y="1208594"/>
                  </a:lnTo>
                  <a:lnTo>
                    <a:pt x="2246552" y="1184747"/>
                  </a:lnTo>
                  <a:lnTo>
                    <a:pt x="2256052" y="1180718"/>
                  </a:lnTo>
                  <a:lnTo>
                    <a:pt x="2263782" y="1162057"/>
                  </a:lnTo>
                  <a:lnTo>
                    <a:pt x="2271039" y="1159051"/>
                  </a:lnTo>
                  <a:lnTo>
                    <a:pt x="2279657" y="1138245"/>
                  </a:lnTo>
                  <a:lnTo>
                    <a:pt x="2288572" y="1134552"/>
                  </a:lnTo>
                  <a:lnTo>
                    <a:pt x="2296229" y="1116485"/>
                  </a:lnTo>
                  <a:lnTo>
                    <a:pt x="2309075" y="1111285"/>
                  </a:lnTo>
                  <a:lnTo>
                    <a:pt x="2316170" y="1092904"/>
                  </a:lnTo>
                  <a:lnTo>
                    <a:pt x="2325602" y="1088711"/>
                  </a:lnTo>
                  <a:lnTo>
                    <a:pt x="2332045" y="1073157"/>
                  </a:lnTo>
                  <a:lnTo>
                    <a:pt x="2343531" y="1068399"/>
                  </a:lnTo>
                  <a:lnTo>
                    <a:pt x="2351327" y="1049577"/>
                  </a:lnTo>
                  <a:lnTo>
                    <a:pt x="2364729" y="1044026"/>
                  </a:lnTo>
                  <a:lnTo>
                    <a:pt x="2371732" y="1027120"/>
                  </a:lnTo>
                  <a:lnTo>
                    <a:pt x="2380437" y="1023514"/>
                  </a:lnTo>
                  <a:lnTo>
                    <a:pt x="2387607" y="1005360"/>
                  </a:lnTo>
                  <a:lnTo>
                    <a:pt x="2400269" y="999859"/>
                  </a:lnTo>
                  <a:lnTo>
                    <a:pt x="2406889" y="984257"/>
                  </a:lnTo>
                  <a:lnTo>
                    <a:pt x="2420342" y="978817"/>
                  </a:lnTo>
                  <a:lnTo>
                    <a:pt x="2427295" y="962032"/>
                  </a:lnTo>
                  <a:lnTo>
                    <a:pt x="2440266" y="956659"/>
                  </a:lnTo>
                  <a:lnTo>
                    <a:pt x="2446345" y="941626"/>
                  </a:lnTo>
                  <a:lnTo>
                    <a:pt x="2460096" y="935791"/>
                  </a:lnTo>
                  <a:lnTo>
                    <a:pt x="2466982" y="919169"/>
                  </a:lnTo>
                  <a:lnTo>
                    <a:pt x="2480452" y="913589"/>
                  </a:lnTo>
                  <a:lnTo>
                    <a:pt x="2486032" y="900119"/>
                  </a:lnTo>
                  <a:lnTo>
                    <a:pt x="2498802" y="894829"/>
                  </a:lnTo>
                  <a:lnTo>
                    <a:pt x="2505314" y="879482"/>
                  </a:lnTo>
                  <a:lnTo>
                    <a:pt x="2519371" y="873798"/>
                  </a:lnTo>
                  <a:lnTo>
                    <a:pt x="2525720" y="857722"/>
                  </a:lnTo>
                  <a:lnTo>
                    <a:pt x="2538592" y="852130"/>
                  </a:lnTo>
                  <a:lnTo>
                    <a:pt x="2544770" y="836851"/>
                  </a:lnTo>
                  <a:lnTo>
                    <a:pt x="2558308" y="831107"/>
                  </a:lnTo>
                  <a:lnTo>
                    <a:pt x="2564052" y="817569"/>
                  </a:lnTo>
                  <a:lnTo>
                    <a:pt x="2579330" y="811391"/>
                  </a:lnTo>
                  <a:lnTo>
                    <a:pt x="2584922" y="798519"/>
                  </a:lnTo>
                  <a:lnTo>
                    <a:pt x="2601111" y="792125"/>
                  </a:lnTo>
                  <a:lnTo>
                    <a:pt x="2606914" y="778114"/>
                  </a:lnTo>
                  <a:lnTo>
                    <a:pt x="2621904" y="771905"/>
                  </a:lnTo>
                  <a:lnTo>
                    <a:pt x="2622759" y="769843"/>
                  </a:lnTo>
                  <a:lnTo>
                    <a:pt x="2605121" y="777683"/>
                  </a:lnTo>
                  <a:lnTo>
                    <a:pt x="2601674" y="785806"/>
                  </a:lnTo>
                  <a:lnTo>
                    <a:pt x="2586642" y="791884"/>
                  </a:lnTo>
                  <a:lnTo>
                    <a:pt x="2581269" y="804856"/>
                  </a:lnTo>
                  <a:lnTo>
                    <a:pt x="2564363" y="811859"/>
                  </a:lnTo>
                  <a:lnTo>
                    <a:pt x="2558811" y="825261"/>
                  </a:lnTo>
                  <a:lnTo>
                    <a:pt x="2543821" y="831471"/>
                  </a:lnTo>
                  <a:lnTo>
                    <a:pt x="2538406" y="844543"/>
                  </a:lnTo>
                  <a:lnTo>
                    <a:pt x="2524702" y="850220"/>
                  </a:lnTo>
                  <a:lnTo>
                    <a:pt x="2518892" y="863593"/>
                  </a:lnTo>
                  <a:lnTo>
                    <a:pt x="2500926" y="870689"/>
                  </a:lnTo>
                  <a:lnTo>
                    <a:pt x="2495544" y="883998"/>
                  </a:lnTo>
                  <a:lnTo>
                    <a:pt x="2483094" y="889281"/>
                  </a:lnTo>
                  <a:lnTo>
                    <a:pt x="2476494" y="905992"/>
                  </a:lnTo>
                  <a:lnTo>
                    <a:pt x="2463005" y="911852"/>
                  </a:lnTo>
                  <a:lnTo>
                    <a:pt x="2457211" y="925506"/>
                  </a:lnTo>
                  <a:lnTo>
                    <a:pt x="2442969" y="931265"/>
                  </a:lnTo>
                  <a:lnTo>
                    <a:pt x="2436806" y="946143"/>
                  </a:lnTo>
                  <a:lnTo>
                    <a:pt x="2423336" y="951723"/>
                  </a:lnTo>
                  <a:lnTo>
                    <a:pt x="2417756" y="965193"/>
                  </a:lnTo>
                  <a:lnTo>
                    <a:pt x="2406271" y="969950"/>
                  </a:lnTo>
                  <a:lnTo>
                    <a:pt x="2398474" y="988773"/>
                  </a:lnTo>
                  <a:lnTo>
                    <a:pt x="2383484" y="994983"/>
                  </a:lnTo>
                  <a:lnTo>
                    <a:pt x="2378069" y="1008056"/>
                  </a:lnTo>
                  <a:lnTo>
                    <a:pt x="2366186" y="1012978"/>
                  </a:lnTo>
                  <a:lnTo>
                    <a:pt x="2359019" y="1030281"/>
                  </a:lnTo>
                  <a:lnTo>
                    <a:pt x="2351017" y="1033596"/>
                  </a:lnTo>
                  <a:lnTo>
                    <a:pt x="2342911" y="1053630"/>
                  </a:lnTo>
                  <a:lnTo>
                    <a:pt x="2327963" y="1059969"/>
                  </a:lnTo>
                  <a:lnTo>
                    <a:pt x="2322506" y="1073144"/>
                  </a:lnTo>
                  <a:lnTo>
                    <a:pt x="2311021" y="1077901"/>
                  </a:lnTo>
                  <a:lnTo>
                    <a:pt x="2303224" y="1096724"/>
                  </a:lnTo>
                  <a:lnTo>
                    <a:pt x="2293654" y="1100689"/>
                  </a:lnTo>
                  <a:lnTo>
                    <a:pt x="2285994" y="1119181"/>
                  </a:lnTo>
                  <a:lnTo>
                    <a:pt x="2273938" y="1124175"/>
                  </a:lnTo>
                  <a:lnTo>
                    <a:pt x="2266944" y="1142296"/>
                  </a:lnTo>
                  <a:lnTo>
                    <a:pt x="2258383" y="1146101"/>
                  </a:lnTo>
                  <a:lnTo>
                    <a:pt x="2250836" y="1164755"/>
                  </a:lnTo>
                  <a:lnTo>
                    <a:pt x="2239538" y="1169547"/>
                  </a:lnTo>
                  <a:lnTo>
                    <a:pt x="2233142" y="1184269"/>
                  </a:lnTo>
                  <a:lnTo>
                    <a:pt x="2222713" y="1188388"/>
                  </a:lnTo>
                  <a:lnTo>
                    <a:pt x="2214556" y="1208081"/>
                  </a:lnTo>
                  <a:lnTo>
                    <a:pt x="2207326" y="1211076"/>
                  </a:lnTo>
                  <a:lnTo>
                    <a:pt x="2198449" y="1233017"/>
                  </a:lnTo>
                  <a:lnTo>
                    <a:pt x="2189746" y="1236708"/>
                  </a:lnTo>
                  <a:lnTo>
                    <a:pt x="2181219" y="1257294"/>
                  </a:lnTo>
                  <a:lnTo>
                    <a:pt x="2173169" y="1260629"/>
                  </a:lnTo>
                  <a:lnTo>
                    <a:pt x="2165344" y="1279519"/>
                  </a:lnTo>
                  <a:lnTo>
                    <a:pt x="2157728" y="1282674"/>
                  </a:lnTo>
                  <a:lnTo>
                    <a:pt x="2149469" y="1303098"/>
                  </a:lnTo>
                  <a:lnTo>
                    <a:pt x="2139568" y="1307299"/>
                  </a:lnTo>
                  <a:lnTo>
                    <a:pt x="2132006" y="1325556"/>
                  </a:lnTo>
                  <a:lnTo>
                    <a:pt x="2125188" y="1328380"/>
                  </a:lnTo>
                  <a:lnTo>
                    <a:pt x="2116131" y="1351846"/>
                  </a:lnTo>
                  <a:lnTo>
                    <a:pt x="2108311" y="1355322"/>
                  </a:lnTo>
                  <a:lnTo>
                    <a:pt x="2100256" y="1374768"/>
                  </a:lnTo>
                  <a:lnTo>
                    <a:pt x="2096008" y="1376527"/>
                  </a:lnTo>
                  <a:lnTo>
                    <a:pt x="2087324" y="1396993"/>
                  </a:lnTo>
                  <a:lnTo>
                    <a:pt x="2079320" y="1400229"/>
                  </a:lnTo>
                  <a:lnTo>
                    <a:pt x="2079626" y="1400969"/>
                  </a:lnTo>
                  <a:cubicBezTo>
                    <a:pt x="2079626" y="1409956"/>
                    <a:pt x="2075983" y="1418092"/>
                    <a:pt x="2070094" y="1423981"/>
                  </a:cubicBezTo>
                  <a:lnTo>
                    <a:pt x="2062044" y="1427316"/>
                  </a:lnTo>
                  <a:lnTo>
                    <a:pt x="2054219" y="1446206"/>
                  </a:lnTo>
                  <a:lnTo>
                    <a:pt x="2050090" y="1447917"/>
                  </a:lnTo>
                  <a:lnTo>
                    <a:pt x="2051051" y="1450182"/>
                  </a:lnTo>
                  <a:cubicBezTo>
                    <a:pt x="2051051" y="1459169"/>
                    <a:pt x="2047319" y="1467305"/>
                    <a:pt x="2041286" y="1473194"/>
                  </a:cubicBezTo>
                  <a:lnTo>
                    <a:pt x="2036557" y="1475106"/>
                  </a:lnTo>
                  <a:lnTo>
                    <a:pt x="2036764" y="1475582"/>
                  </a:lnTo>
                  <a:cubicBezTo>
                    <a:pt x="2036764" y="1484569"/>
                    <a:pt x="2032944" y="1492705"/>
                    <a:pt x="2026767" y="1498594"/>
                  </a:cubicBezTo>
                  <a:lnTo>
                    <a:pt x="2020134" y="1501214"/>
                  </a:lnTo>
                  <a:lnTo>
                    <a:pt x="2011356" y="1522406"/>
                  </a:lnTo>
                  <a:lnTo>
                    <a:pt x="2007808" y="1523876"/>
                  </a:lnTo>
                  <a:lnTo>
                    <a:pt x="2008188" y="1524794"/>
                  </a:lnTo>
                  <a:cubicBezTo>
                    <a:pt x="2008188" y="1533781"/>
                    <a:pt x="2004545" y="1541917"/>
                    <a:pt x="1998656" y="1547806"/>
                  </a:cubicBezTo>
                  <a:lnTo>
                    <a:pt x="1994828" y="1549392"/>
                  </a:lnTo>
                  <a:lnTo>
                    <a:pt x="1995489" y="1550988"/>
                  </a:lnTo>
                  <a:cubicBezTo>
                    <a:pt x="1995489" y="1560194"/>
                    <a:pt x="1991757" y="1568528"/>
                    <a:pt x="1985724" y="1574561"/>
                  </a:cubicBezTo>
                  <a:lnTo>
                    <a:pt x="1980804" y="1576599"/>
                  </a:lnTo>
                  <a:lnTo>
                    <a:pt x="1971669" y="1599729"/>
                  </a:lnTo>
                  <a:lnTo>
                    <a:pt x="1968057" y="1601298"/>
                  </a:lnTo>
                  <a:lnTo>
                    <a:pt x="1958969" y="1623773"/>
                  </a:lnTo>
                  <a:lnTo>
                    <a:pt x="1955351" y="1625308"/>
                  </a:lnTo>
                  <a:lnTo>
                    <a:pt x="1955801" y="1626394"/>
                  </a:lnTo>
                  <a:cubicBezTo>
                    <a:pt x="1955801" y="1635381"/>
                    <a:pt x="1952158" y="1643517"/>
                    <a:pt x="1946269" y="1649406"/>
                  </a:cubicBezTo>
                  <a:lnTo>
                    <a:pt x="1942441" y="1650992"/>
                  </a:lnTo>
                  <a:lnTo>
                    <a:pt x="1943102" y="1652588"/>
                  </a:lnTo>
                  <a:cubicBezTo>
                    <a:pt x="1943102" y="1661794"/>
                    <a:pt x="1939370" y="1670128"/>
                    <a:pt x="1933337" y="1676161"/>
                  </a:cubicBezTo>
                  <a:lnTo>
                    <a:pt x="1928550" y="1678144"/>
                  </a:lnTo>
                  <a:lnTo>
                    <a:pt x="1928814" y="1678781"/>
                  </a:lnTo>
                  <a:cubicBezTo>
                    <a:pt x="1928814" y="1687768"/>
                    <a:pt x="1925171" y="1695904"/>
                    <a:pt x="1919282" y="1701793"/>
                  </a:cubicBezTo>
                  <a:lnTo>
                    <a:pt x="1915466" y="1703373"/>
                  </a:lnTo>
                  <a:lnTo>
                    <a:pt x="1916114" y="1704975"/>
                  </a:lnTo>
                  <a:cubicBezTo>
                    <a:pt x="1916114" y="1714181"/>
                    <a:pt x="1912471" y="1722515"/>
                    <a:pt x="1906582" y="1728548"/>
                  </a:cubicBezTo>
                  <a:lnTo>
                    <a:pt x="1905665" y="1728938"/>
                  </a:lnTo>
                  <a:lnTo>
                    <a:pt x="1906589" y="1731169"/>
                  </a:lnTo>
                  <a:cubicBezTo>
                    <a:pt x="1906589" y="1740156"/>
                    <a:pt x="1902946" y="1748292"/>
                    <a:pt x="1897057" y="1754181"/>
                  </a:cubicBezTo>
                  <a:lnTo>
                    <a:pt x="1892715" y="1755980"/>
                  </a:lnTo>
                  <a:lnTo>
                    <a:pt x="1893889" y="1758950"/>
                  </a:lnTo>
                  <a:cubicBezTo>
                    <a:pt x="1893889" y="1768594"/>
                    <a:pt x="1890157" y="1777325"/>
                    <a:pt x="1884124" y="1783646"/>
                  </a:cubicBezTo>
                  <a:lnTo>
                    <a:pt x="1881898" y="1784612"/>
                  </a:lnTo>
                  <a:lnTo>
                    <a:pt x="1882776" y="1786732"/>
                  </a:lnTo>
                  <a:cubicBezTo>
                    <a:pt x="1882776" y="1795719"/>
                    <a:pt x="1879133" y="1803855"/>
                    <a:pt x="1873244" y="1809744"/>
                  </a:cubicBezTo>
                  <a:lnTo>
                    <a:pt x="1869428" y="1811324"/>
                  </a:lnTo>
                  <a:lnTo>
                    <a:pt x="1870076" y="1812926"/>
                  </a:lnTo>
                  <a:cubicBezTo>
                    <a:pt x="1870076" y="1822132"/>
                    <a:pt x="1866433" y="1830466"/>
                    <a:pt x="1860544" y="1836499"/>
                  </a:cubicBezTo>
                  <a:lnTo>
                    <a:pt x="1859627" y="1836888"/>
                  </a:lnTo>
                  <a:lnTo>
                    <a:pt x="1860551" y="1839119"/>
                  </a:lnTo>
                  <a:cubicBezTo>
                    <a:pt x="1860551" y="1848106"/>
                    <a:pt x="1856908" y="1856242"/>
                    <a:pt x="1851019" y="1862131"/>
                  </a:cubicBezTo>
                  <a:lnTo>
                    <a:pt x="1849438" y="1862786"/>
                  </a:lnTo>
                  <a:lnTo>
                    <a:pt x="1851026" y="1866900"/>
                  </a:lnTo>
                  <a:cubicBezTo>
                    <a:pt x="1851026" y="1876544"/>
                    <a:pt x="1847383" y="1885275"/>
                    <a:pt x="1841494" y="1891596"/>
                  </a:cubicBezTo>
                  <a:lnTo>
                    <a:pt x="1840354" y="1892102"/>
                  </a:lnTo>
                  <a:lnTo>
                    <a:pt x="1841501" y="1894682"/>
                  </a:lnTo>
                  <a:cubicBezTo>
                    <a:pt x="1841501" y="1903669"/>
                    <a:pt x="1837592" y="1911805"/>
                    <a:pt x="1831272" y="1917694"/>
                  </a:cubicBezTo>
                  <a:lnTo>
                    <a:pt x="1826648" y="1919479"/>
                  </a:lnTo>
                  <a:lnTo>
                    <a:pt x="1827213" y="1920875"/>
                  </a:lnTo>
                  <a:cubicBezTo>
                    <a:pt x="1827213" y="1930081"/>
                    <a:pt x="1823570" y="1938416"/>
                    <a:pt x="1817681" y="1944449"/>
                  </a:cubicBezTo>
                  <a:lnTo>
                    <a:pt x="1815645" y="1945313"/>
                  </a:lnTo>
                  <a:lnTo>
                    <a:pt x="1817688" y="1950244"/>
                  </a:lnTo>
                  <a:lnTo>
                    <a:pt x="1808867" y="1971541"/>
                  </a:lnTo>
                  <a:lnTo>
                    <a:pt x="1811339" y="1977231"/>
                  </a:lnTo>
                  <a:cubicBezTo>
                    <a:pt x="1811339" y="1986218"/>
                    <a:pt x="1807519" y="1994354"/>
                    <a:pt x="1801342" y="2000243"/>
                  </a:cubicBezTo>
                  <a:lnTo>
                    <a:pt x="1799766" y="2000865"/>
                  </a:lnTo>
                  <a:lnTo>
                    <a:pt x="1801813" y="2005806"/>
                  </a:lnTo>
                  <a:cubicBezTo>
                    <a:pt x="1801813" y="2014793"/>
                    <a:pt x="1798170" y="2022929"/>
                    <a:pt x="1792281" y="2028818"/>
                  </a:cubicBezTo>
                  <a:lnTo>
                    <a:pt x="1790853" y="2029410"/>
                  </a:lnTo>
                  <a:lnTo>
                    <a:pt x="1792289" y="2032794"/>
                  </a:lnTo>
                  <a:cubicBezTo>
                    <a:pt x="1792289" y="2041781"/>
                    <a:pt x="1788557" y="2049917"/>
                    <a:pt x="1782524" y="2055806"/>
                  </a:cubicBezTo>
                  <a:lnTo>
                    <a:pt x="1779396" y="2057071"/>
                  </a:lnTo>
                  <a:lnTo>
                    <a:pt x="1781176" y="2061369"/>
                  </a:lnTo>
                  <a:lnTo>
                    <a:pt x="1772412" y="2082528"/>
                  </a:lnTo>
                  <a:lnTo>
                    <a:pt x="1774826" y="2088356"/>
                  </a:lnTo>
                  <a:cubicBezTo>
                    <a:pt x="1774826" y="2097343"/>
                    <a:pt x="1771183" y="2105479"/>
                    <a:pt x="1765294" y="2111368"/>
                  </a:cubicBezTo>
                  <a:lnTo>
                    <a:pt x="1763333" y="2112180"/>
                  </a:lnTo>
                  <a:lnTo>
                    <a:pt x="1765301" y="2116931"/>
                  </a:lnTo>
                  <a:lnTo>
                    <a:pt x="1755879" y="2139678"/>
                  </a:lnTo>
                  <a:lnTo>
                    <a:pt x="1758951" y="2147094"/>
                  </a:lnTo>
                  <a:lnTo>
                    <a:pt x="1750515" y="2167459"/>
                  </a:lnTo>
                  <a:lnTo>
                    <a:pt x="1752601" y="2172494"/>
                  </a:lnTo>
                  <a:cubicBezTo>
                    <a:pt x="1752601" y="2181481"/>
                    <a:pt x="1748958" y="2189617"/>
                    <a:pt x="1743069" y="2195506"/>
                  </a:cubicBezTo>
                  <a:lnTo>
                    <a:pt x="1740495" y="2196572"/>
                  </a:lnTo>
                  <a:lnTo>
                    <a:pt x="1743077" y="2202656"/>
                  </a:lnTo>
                  <a:lnTo>
                    <a:pt x="1733708" y="2224736"/>
                  </a:lnTo>
                  <a:lnTo>
                    <a:pt x="1736727" y="2232025"/>
                  </a:lnTo>
                  <a:cubicBezTo>
                    <a:pt x="1736727" y="2241231"/>
                    <a:pt x="1732995" y="2249565"/>
                    <a:pt x="1726962" y="2255598"/>
                  </a:cubicBezTo>
                  <a:lnTo>
                    <a:pt x="1726472" y="2255801"/>
                  </a:lnTo>
                  <a:lnTo>
                    <a:pt x="1728789" y="2261394"/>
                  </a:lnTo>
                  <a:lnTo>
                    <a:pt x="1719567" y="2283659"/>
                  </a:lnTo>
                  <a:lnTo>
                    <a:pt x="1722439" y="2290763"/>
                  </a:lnTo>
                  <a:lnTo>
                    <a:pt x="1715187" y="2308699"/>
                  </a:lnTo>
                  <a:lnTo>
                    <a:pt x="1719265" y="2318545"/>
                  </a:lnTo>
                  <a:lnTo>
                    <a:pt x="1710172" y="2340498"/>
                  </a:lnTo>
                  <a:lnTo>
                    <a:pt x="1712914" y="2347119"/>
                  </a:lnTo>
                  <a:lnTo>
                    <a:pt x="1703821" y="2369072"/>
                  </a:lnTo>
                  <a:lnTo>
                    <a:pt x="1706564" y="2375694"/>
                  </a:lnTo>
                  <a:lnTo>
                    <a:pt x="1697142" y="2398441"/>
                  </a:lnTo>
                  <a:lnTo>
                    <a:pt x="1700214" y="2405857"/>
                  </a:lnTo>
                  <a:lnTo>
                    <a:pt x="1692708" y="2423977"/>
                  </a:lnTo>
                  <a:lnTo>
                    <a:pt x="1697039" y="2434432"/>
                  </a:lnTo>
                  <a:lnTo>
                    <a:pt x="1688818" y="2454279"/>
                  </a:lnTo>
                  <a:lnTo>
                    <a:pt x="1693863" y="2466182"/>
                  </a:lnTo>
                  <a:lnTo>
                    <a:pt x="1684571" y="2488106"/>
                  </a:lnTo>
                  <a:lnTo>
                    <a:pt x="1687514" y="2495550"/>
                  </a:lnTo>
                  <a:lnTo>
                    <a:pt x="1679647" y="2515447"/>
                  </a:lnTo>
                  <a:lnTo>
                    <a:pt x="1684339" y="2526506"/>
                  </a:lnTo>
                  <a:lnTo>
                    <a:pt x="1676576" y="2544800"/>
                  </a:lnTo>
                  <a:lnTo>
                    <a:pt x="1681164" y="2555875"/>
                  </a:lnTo>
                  <a:lnTo>
                    <a:pt x="1672700" y="2576309"/>
                  </a:lnTo>
                  <a:lnTo>
                    <a:pt x="1676401" y="2585244"/>
                  </a:lnTo>
                  <a:lnTo>
                    <a:pt x="1668567" y="2604157"/>
                  </a:lnTo>
                  <a:lnTo>
                    <a:pt x="1673226" y="2615406"/>
                  </a:lnTo>
                  <a:lnTo>
                    <a:pt x="1665720" y="2633526"/>
                  </a:lnTo>
                  <a:lnTo>
                    <a:pt x="1670051" y="2643981"/>
                  </a:lnTo>
                  <a:lnTo>
                    <a:pt x="1661559" y="2664482"/>
                  </a:lnTo>
                  <a:lnTo>
                    <a:pt x="1666876" y="2677319"/>
                  </a:lnTo>
                  <a:lnTo>
                    <a:pt x="1660867" y="2691826"/>
                  </a:lnTo>
                  <a:lnTo>
                    <a:pt x="1666876" y="2706688"/>
                  </a:lnTo>
                  <a:lnTo>
                    <a:pt x="1659299" y="2725427"/>
                  </a:lnTo>
                  <a:lnTo>
                    <a:pt x="1663701" y="2736056"/>
                  </a:lnTo>
                  <a:lnTo>
                    <a:pt x="1657516" y="2750988"/>
                  </a:lnTo>
                  <a:lnTo>
                    <a:pt x="1663701" y="2767012"/>
                  </a:lnTo>
                  <a:lnTo>
                    <a:pt x="1655984" y="2787004"/>
                  </a:lnTo>
                  <a:lnTo>
                    <a:pt x="1660526" y="2797969"/>
                  </a:lnTo>
                  <a:lnTo>
                    <a:pt x="1654279" y="2813050"/>
                  </a:lnTo>
                  <a:lnTo>
                    <a:pt x="1660526" y="2828131"/>
                  </a:lnTo>
                  <a:lnTo>
                    <a:pt x="1653950" y="2844006"/>
                  </a:lnTo>
                  <a:lnTo>
                    <a:pt x="1660526" y="2859881"/>
                  </a:lnTo>
                  <a:lnTo>
                    <a:pt x="1654279" y="2874963"/>
                  </a:lnTo>
                  <a:lnTo>
                    <a:pt x="1660526" y="2890044"/>
                  </a:lnTo>
                  <a:cubicBezTo>
                    <a:pt x="1660526" y="2908018"/>
                    <a:pt x="1645956" y="2922588"/>
                    <a:pt x="1627982" y="2922588"/>
                  </a:cubicBezTo>
                  <a:cubicBezTo>
                    <a:pt x="1610008" y="2922588"/>
                    <a:pt x="1595438" y="2908018"/>
                    <a:pt x="1595438" y="2890044"/>
                  </a:cubicBezTo>
                  <a:lnTo>
                    <a:pt x="1601685" y="2874963"/>
                  </a:lnTo>
                  <a:lnTo>
                    <a:pt x="1595438" y="2859881"/>
                  </a:lnTo>
                  <a:lnTo>
                    <a:pt x="1602013" y="2844006"/>
                  </a:lnTo>
                  <a:lnTo>
                    <a:pt x="1595438" y="2828131"/>
                  </a:lnTo>
                  <a:lnTo>
                    <a:pt x="1601684" y="2813050"/>
                  </a:lnTo>
                  <a:lnTo>
                    <a:pt x="1595438" y="2797969"/>
                  </a:lnTo>
                  <a:lnTo>
                    <a:pt x="1603266" y="2779069"/>
                  </a:lnTo>
                  <a:lnTo>
                    <a:pt x="1598613" y="2767012"/>
                  </a:lnTo>
                  <a:lnTo>
                    <a:pt x="1604798" y="2750988"/>
                  </a:lnTo>
                  <a:lnTo>
                    <a:pt x="1598613" y="2736056"/>
                  </a:lnTo>
                  <a:lnTo>
                    <a:pt x="1606228" y="2717670"/>
                  </a:lnTo>
                  <a:lnTo>
                    <a:pt x="1601788" y="2706688"/>
                  </a:lnTo>
                  <a:lnTo>
                    <a:pt x="1607797" y="2691826"/>
                  </a:lnTo>
                  <a:lnTo>
                    <a:pt x="1601788" y="2677319"/>
                  </a:lnTo>
                  <a:lnTo>
                    <a:pt x="1610280" y="2656817"/>
                  </a:lnTo>
                  <a:lnTo>
                    <a:pt x="1604963" y="2643981"/>
                  </a:lnTo>
                  <a:lnTo>
                    <a:pt x="1612468" y="2625861"/>
                  </a:lnTo>
                  <a:lnTo>
                    <a:pt x="1608138" y="2615406"/>
                  </a:lnTo>
                  <a:lnTo>
                    <a:pt x="1615972" y="2596492"/>
                  </a:lnTo>
                  <a:lnTo>
                    <a:pt x="1611313" y="2585244"/>
                  </a:lnTo>
                  <a:lnTo>
                    <a:pt x="1618983" y="2566726"/>
                  </a:lnTo>
                  <a:lnTo>
                    <a:pt x="1614488" y="2555875"/>
                  </a:lnTo>
                  <a:lnTo>
                    <a:pt x="1622212" y="2537227"/>
                  </a:lnTo>
                  <a:lnTo>
                    <a:pt x="1617663" y="2526506"/>
                  </a:lnTo>
                  <a:lnTo>
                    <a:pt x="1625642" y="2507701"/>
                  </a:lnTo>
                  <a:lnTo>
                    <a:pt x="1620838" y="2495550"/>
                  </a:lnTo>
                  <a:lnTo>
                    <a:pt x="1628378" y="2476480"/>
                  </a:lnTo>
                  <a:lnTo>
                    <a:pt x="1624013" y="2466182"/>
                  </a:lnTo>
                  <a:cubicBezTo>
                    <a:pt x="1624013" y="2456756"/>
                    <a:pt x="1627922" y="2448223"/>
                    <a:pt x="1634242" y="2442047"/>
                  </a:cubicBezTo>
                  <a:lnTo>
                    <a:pt x="1634981" y="2441747"/>
                  </a:lnTo>
                  <a:lnTo>
                    <a:pt x="1631951" y="2434432"/>
                  </a:lnTo>
                  <a:lnTo>
                    <a:pt x="1639456" y="2416312"/>
                  </a:lnTo>
                  <a:lnTo>
                    <a:pt x="1635126" y="2405857"/>
                  </a:lnTo>
                  <a:lnTo>
                    <a:pt x="1644548" y="2383110"/>
                  </a:lnTo>
                  <a:lnTo>
                    <a:pt x="1641476" y="2375694"/>
                  </a:lnTo>
                  <a:lnTo>
                    <a:pt x="1650569" y="2353741"/>
                  </a:lnTo>
                  <a:lnTo>
                    <a:pt x="1647826" y="2347119"/>
                  </a:lnTo>
                  <a:lnTo>
                    <a:pt x="1655331" y="2328999"/>
                  </a:lnTo>
                  <a:lnTo>
                    <a:pt x="1651001" y="2318545"/>
                  </a:lnTo>
                  <a:lnTo>
                    <a:pt x="1659899" y="2297063"/>
                  </a:lnTo>
                  <a:lnTo>
                    <a:pt x="1657351" y="2290763"/>
                  </a:lnTo>
                  <a:lnTo>
                    <a:pt x="1666497" y="2268144"/>
                  </a:lnTo>
                  <a:lnTo>
                    <a:pt x="1663701" y="2261394"/>
                  </a:lnTo>
                  <a:lnTo>
                    <a:pt x="1672958" y="2239044"/>
                  </a:lnTo>
                  <a:lnTo>
                    <a:pt x="1670051" y="2232025"/>
                  </a:lnTo>
                  <a:lnTo>
                    <a:pt x="1679343" y="2209591"/>
                  </a:lnTo>
                  <a:lnTo>
                    <a:pt x="1676401" y="2202656"/>
                  </a:lnTo>
                  <a:cubicBezTo>
                    <a:pt x="1676401" y="2193669"/>
                    <a:pt x="1680132" y="2185533"/>
                    <a:pt x="1686165" y="2179644"/>
                  </a:cubicBezTo>
                  <a:lnTo>
                    <a:pt x="1689856" y="2178151"/>
                  </a:lnTo>
                  <a:lnTo>
                    <a:pt x="1687513" y="2172494"/>
                  </a:lnTo>
                  <a:lnTo>
                    <a:pt x="1695948" y="2152128"/>
                  </a:lnTo>
                  <a:lnTo>
                    <a:pt x="1693863" y="2147094"/>
                  </a:lnTo>
                  <a:lnTo>
                    <a:pt x="1703285" y="2124347"/>
                  </a:lnTo>
                  <a:lnTo>
                    <a:pt x="1700213" y="2116931"/>
                  </a:lnTo>
                  <a:cubicBezTo>
                    <a:pt x="1700213" y="2107944"/>
                    <a:pt x="1703855" y="2099808"/>
                    <a:pt x="1709745" y="2093919"/>
                  </a:cubicBezTo>
                  <a:lnTo>
                    <a:pt x="1711706" y="2093106"/>
                  </a:lnTo>
                  <a:lnTo>
                    <a:pt x="1709738" y="2088356"/>
                  </a:lnTo>
                  <a:lnTo>
                    <a:pt x="1718502" y="2067197"/>
                  </a:lnTo>
                  <a:lnTo>
                    <a:pt x="1716088" y="2061369"/>
                  </a:lnTo>
                  <a:cubicBezTo>
                    <a:pt x="1716088" y="2052382"/>
                    <a:pt x="1719730" y="2044246"/>
                    <a:pt x="1725620" y="2038357"/>
                  </a:cubicBezTo>
                  <a:lnTo>
                    <a:pt x="1727621" y="2037527"/>
                  </a:lnTo>
                  <a:lnTo>
                    <a:pt x="1725613" y="2032794"/>
                  </a:lnTo>
                  <a:cubicBezTo>
                    <a:pt x="1725613" y="2023807"/>
                    <a:pt x="1729344" y="2015671"/>
                    <a:pt x="1735377" y="2009782"/>
                  </a:cubicBezTo>
                  <a:lnTo>
                    <a:pt x="1737942" y="2008744"/>
                  </a:lnTo>
                  <a:lnTo>
                    <a:pt x="1736725" y="2005806"/>
                  </a:lnTo>
                  <a:lnTo>
                    <a:pt x="1745883" y="1983695"/>
                  </a:lnTo>
                  <a:lnTo>
                    <a:pt x="1743075" y="1977231"/>
                  </a:lnTo>
                  <a:cubicBezTo>
                    <a:pt x="1743075" y="1968244"/>
                    <a:pt x="1746896" y="1960108"/>
                    <a:pt x="1753072" y="1954219"/>
                  </a:cubicBezTo>
                  <a:lnTo>
                    <a:pt x="1754081" y="1953820"/>
                  </a:lnTo>
                  <a:lnTo>
                    <a:pt x="1752600" y="1950244"/>
                  </a:lnTo>
                  <a:cubicBezTo>
                    <a:pt x="1752600" y="1941257"/>
                    <a:pt x="1756242" y="1933121"/>
                    <a:pt x="1762132" y="1927232"/>
                  </a:cubicBezTo>
                  <a:lnTo>
                    <a:pt x="1764328" y="1926322"/>
                  </a:lnTo>
                  <a:lnTo>
                    <a:pt x="1762125" y="1920875"/>
                  </a:lnTo>
                  <a:cubicBezTo>
                    <a:pt x="1762125" y="1911669"/>
                    <a:pt x="1765767" y="1903334"/>
                    <a:pt x="1771657" y="1897301"/>
                  </a:cubicBezTo>
                  <a:lnTo>
                    <a:pt x="1772631" y="1896888"/>
                  </a:lnTo>
                  <a:lnTo>
                    <a:pt x="1771651" y="1894682"/>
                  </a:lnTo>
                  <a:cubicBezTo>
                    <a:pt x="1771651" y="1885695"/>
                    <a:pt x="1775560" y="1877559"/>
                    <a:pt x="1781880" y="1871670"/>
                  </a:cubicBezTo>
                  <a:lnTo>
                    <a:pt x="1787014" y="1869688"/>
                  </a:lnTo>
                  <a:lnTo>
                    <a:pt x="1785938" y="1866900"/>
                  </a:lnTo>
                  <a:cubicBezTo>
                    <a:pt x="1785938" y="1857255"/>
                    <a:pt x="1789580" y="1848524"/>
                    <a:pt x="1795470" y="1842204"/>
                  </a:cubicBezTo>
                  <a:lnTo>
                    <a:pt x="1796543" y="1841727"/>
                  </a:lnTo>
                  <a:lnTo>
                    <a:pt x="1795463" y="1839119"/>
                  </a:lnTo>
                  <a:cubicBezTo>
                    <a:pt x="1795463" y="1830132"/>
                    <a:pt x="1799105" y="1821996"/>
                    <a:pt x="1804995" y="1816107"/>
                  </a:cubicBezTo>
                  <a:lnTo>
                    <a:pt x="1806090" y="1815653"/>
                  </a:lnTo>
                  <a:lnTo>
                    <a:pt x="1804988" y="1812926"/>
                  </a:lnTo>
                  <a:cubicBezTo>
                    <a:pt x="1804988" y="1803720"/>
                    <a:pt x="1808630" y="1795385"/>
                    <a:pt x="1814520" y="1789352"/>
                  </a:cubicBezTo>
                  <a:lnTo>
                    <a:pt x="1818138" y="1787817"/>
                  </a:lnTo>
                  <a:lnTo>
                    <a:pt x="1817688" y="1786732"/>
                  </a:lnTo>
                  <a:cubicBezTo>
                    <a:pt x="1817688" y="1777745"/>
                    <a:pt x="1821330" y="1769609"/>
                    <a:pt x="1827220" y="1763720"/>
                  </a:cubicBezTo>
                  <a:lnTo>
                    <a:pt x="1828834" y="1763051"/>
                  </a:lnTo>
                  <a:lnTo>
                    <a:pt x="1827213" y="1758950"/>
                  </a:lnTo>
                  <a:cubicBezTo>
                    <a:pt x="1827213" y="1749305"/>
                    <a:pt x="1830944" y="1740574"/>
                    <a:pt x="1836977" y="1734254"/>
                  </a:cubicBezTo>
                  <a:lnTo>
                    <a:pt x="1841895" y="1732120"/>
                  </a:lnTo>
                  <a:lnTo>
                    <a:pt x="1841501" y="1731169"/>
                  </a:lnTo>
                  <a:cubicBezTo>
                    <a:pt x="1841501" y="1722182"/>
                    <a:pt x="1845143" y="1714046"/>
                    <a:pt x="1851033" y="1708157"/>
                  </a:cubicBezTo>
                  <a:lnTo>
                    <a:pt x="1852129" y="1707702"/>
                  </a:lnTo>
                  <a:lnTo>
                    <a:pt x="1851026" y="1704975"/>
                  </a:lnTo>
                  <a:cubicBezTo>
                    <a:pt x="1851026" y="1695769"/>
                    <a:pt x="1854668" y="1687434"/>
                    <a:pt x="1860558" y="1681401"/>
                  </a:cubicBezTo>
                  <a:lnTo>
                    <a:pt x="1864175" y="1679866"/>
                  </a:lnTo>
                  <a:lnTo>
                    <a:pt x="1863726" y="1678781"/>
                  </a:lnTo>
                  <a:cubicBezTo>
                    <a:pt x="1863726" y="1669794"/>
                    <a:pt x="1867368" y="1661658"/>
                    <a:pt x="1873258" y="1655769"/>
                  </a:cubicBezTo>
                  <a:lnTo>
                    <a:pt x="1877087" y="1654183"/>
                  </a:lnTo>
                  <a:lnTo>
                    <a:pt x="1876426" y="1652588"/>
                  </a:lnTo>
                  <a:cubicBezTo>
                    <a:pt x="1876426" y="1643382"/>
                    <a:pt x="1880157" y="1635047"/>
                    <a:pt x="1886190" y="1629014"/>
                  </a:cubicBezTo>
                  <a:lnTo>
                    <a:pt x="1890977" y="1627032"/>
                  </a:lnTo>
                  <a:lnTo>
                    <a:pt x="1890713" y="1626394"/>
                  </a:lnTo>
                  <a:cubicBezTo>
                    <a:pt x="1890713" y="1617407"/>
                    <a:pt x="1894355" y="1609271"/>
                    <a:pt x="1900245" y="1603382"/>
                  </a:cubicBezTo>
                  <a:lnTo>
                    <a:pt x="1904060" y="1601801"/>
                  </a:lnTo>
                  <a:lnTo>
                    <a:pt x="1903413" y="1600200"/>
                  </a:lnTo>
                  <a:cubicBezTo>
                    <a:pt x="1903413" y="1590994"/>
                    <a:pt x="1907055" y="1582659"/>
                    <a:pt x="1912945" y="1576626"/>
                  </a:cubicBezTo>
                  <a:lnTo>
                    <a:pt x="1916261" y="1575219"/>
                  </a:lnTo>
                  <a:lnTo>
                    <a:pt x="1925645" y="1551459"/>
                  </a:lnTo>
                  <a:lnTo>
                    <a:pt x="1929270" y="1549884"/>
                  </a:lnTo>
                  <a:lnTo>
                    <a:pt x="1938577" y="1527414"/>
                  </a:lnTo>
                  <a:lnTo>
                    <a:pt x="1943364" y="1525432"/>
                  </a:lnTo>
                  <a:lnTo>
                    <a:pt x="1943100" y="1524794"/>
                  </a:lnTo>
                  <a:cubicBezTo>
                    <a:pt x="1943100" y="1515807"/>
                    <a:pt x="1946742" y="1507671"/>
                    <a:pt x="1952632" y="1501782"/>
                  </a:cubicBezTo>
                  <a:lnTo>
                    <a:pt x="1956180" y="1500312"/>
                  </a:lnTo>
                  <a:lnTo>
                    <a:pt x="1955800" y="1499394"/>
                  </a:lnTo>
                  <a:cubicBezTo>
                    <a:pt x="1955800" y="1490407"/>
                    <a:pt x="1959442" y="1482271"/>
                    <a:pt x="1965332" y="1476382"/>
                  </a:cubicBezTo>
                  <a:lnTo>
                    <a:pt x="1968771" y="1474957"/>
                  </a:lnTo>
                  <a:lnTo>
                    <a:pt x="1978497" y="1452570"/>
                  </a:lnTo>
                  <a:lnTo>
                    <a:pt x="1984399" y="1450239"/>
                  </a:lnTo>
                  <a:lnTo>
                    <a:pt x="1984375" y="1450182"/>
                  </a:lnTo>
                  <a:cubicBezTo>
                    <a:pt x="1984375" y="1441195"/>
                    <a:pt x="1988106" y="1433059"/>
                    <a:pt x="1994139" y="1427170"/>
                  </a:cubicBezTo>
                  <a:lnTo>
                    <a:pt x="1999425" y="1425033"/>
                  </a:lnTo>
                  <a:lnTo>
                    <a:pt x="1998663" y="1423194"/>
                  </a:lnTo>
                  <a:cubicBezTo>
                    <a:pt x="1998663" y="1414207"/>
                    <a:pt x="2002305" y="1406071"/>
                    <a:pt x="2008195" y="1400182"/>
                  </a:cubicBezTo>
                  <a:lnTo>
                    <a:pt x="2016245" y="1396847"/>
                  </a:lnTo>
                  <a:lnTo>
                    <a:pt x="2024070" y="1377957"/>
                  </a:lnTo>
                  <a:lnTo>
                    <a:pt x="2030900" y="1375128"/>
                  </a:lnTo>
                  <a:lnTo>
                    <a:pt x="2030413" y="1373981"/>
                  </a:lnTo>
                  <a:cubicBezTo>
                    <a:pt x="2030413" y="1364994"/>
                    <a:pt x="2034144" y="1356858"/>
                    <a:pt x="2040177" y="1350969"/>
                  </a:cubicBezTo>
                  <a:lnTo>
                    <a:pt x="2046001" y="1348614"/>
                  </a:lnTo>
                  <a:lnTo>
                    <a:pt x="2054232" y="1328744"/>
                  </a:lnTo>
                  <a:lnTo>
                    <a:pt x="2061050" y="1325919"/>
                  </a:lnTo>
                  <a:lnTo>
                    <a:pt x="2070107" y="1302454"/>
                  </a:lnTo>
                  <a:lnTo>
                    <a:pt x="2077927" y="1298978"/>
                  </a:lnTo>
                  <a:lnTo>
                    <a:pt x="2085982" y="1279532"/>
                  </a:lnTo>
                  <a:lnTo>
                    <a:pt x="2095505" y="1275587"/>
                  </a:lnTo>
                  <a:lnTo>
                    <a:pt x="2103445" y="1255951"/>
                  </a:lnTo>
                  <a:lnTo>
                    <a:pt x="2111420" y="1252567"/>
                  </a:lnTo>
                  <a:lnTo>
                    <a:pt x="2119320" y="1233495"/>
                  </a:lnTo>
                  <a:lnTo>
                    <a:pt x="2127370" y="1230160"/>
                  </a:lnTo>
                  <a:lnTo>
                    <a:pt x="2135195" y="1211270"/>
                  </a:lnTo>
                  <a:lnTo>
                    <a:pt x="2141654" y="1208594"/>
                  </a:lnTo>
                  <a:lnTo>
                    <a:pt x="2151302" y="1184747"/>
                  </a:lnTo>
                  <a:lnTo>
                    <a:pt x="2160802" y="1180718"/>
                  </a:lnTo>
                  <a:lnTo>
                    <a:pt x="2168532" y="1162057"/>
                  </a:lnTo>
                  <a:lnTo>
                    <a:pt x="2175843" y="1159028"/>
                  </a:lnTo>
                  <a:lnTo>
                    <a:pt x="2184872" y="1138245"/>
                  </a:lnTo>
                  <a:lnTo>
                    <a:pt x="2196790" y="1133538"/>
                  </a:lnTo>
                  <a:lnTo>
                    <a:pt x="2203689" y="1116485"/>
                  </a:lnTo>
                  <a:lnTo>
                    <a:pt x="2213409" y="1112363"/>
                  </a:lnTo>
                  <a:lnTo>
                    <a:pt x="2220920" y="1092904"/>
                  </a:lnTo>
                  <a:lnTo>
                    <a:pt x="2234243" y="1086982"/>
                  </a:lnTo>
                  <a:lnTo>
                    <a:pt x="2239970" y="1073157"/>
                  </a:lnTo>
                  <a:lnTo>
                    <a:pt x="2247624" y="1069986"/>
                  </a:lnTo>
                  <a:lnTo>
                    <a:pt x="2256077" y="1049577"/>
                  </a:lnTo>
                  <a:lnTo>
                    <a:pt x="2269479" y="1044026"/>
                  </a:lnTo>
                  <a:lnTo>
                    <a:pt x="2276482" y="1027120"/>
                  </a:lnTo>
                  <a:lnTo>
                    <a:pt x="2289071" y="1021905"/>
                  </a:lnTo>
                  <a:lnTo>
                    <a:pt x="2295764" y="1005360"/>
                  </a:lnTo>
                  <a:lnTo>
                    <a:pt x="2306063" y="1000993"/>
                  </a:lnTo>
                  <a:lnTo>
                    <a:pt x="2312995" y="984257"/>
                  </a:lnTo>
                  <a:lnTo>
                    <a:pt x="2324878" y="979335"/>
                  </a:lnTo>
                  <a:lnTo>
                    <a:pt x="2332045" y="962032"/>
                  </a:lnTo>
                  <a:lnTo>
                    <a:pt x="2345118" y="956617"/>
                  </a:lnTo>
                  <a:lnTo>
                    <a:pt x="2351327" y="941626"/>
                  </a:lnTo>
                  <a:lnTo>
                    <a:pt x="2364729" y="936075"/>
                  </a:lnTo>
                  <a:lnTo>
                    <a:pt x="2371732" y="919169"/>
                  </a:lnTo>
                  <a:lnTo>
                    <a:pt x="2385202" y="913589"/>
                  </a:lnTo>
                  <a:lnTo>
                    <a:pt x="2390782" y="900119"/>
                  </a:lnTo>
                  <a:lnTo>
                    <a:pt x="2403552" y="894829"/>
                  </a:lnTo>
                  <a:lnTo>
                    <a:pt x="2410064" y="879482"/>
                  </a:lnTo>
                  <a:lnTo>
                    <a:pt x="2424121" y="873798"/>
                  </a:lnTo>
                  <a:lnTo>
                    <a:pt x="2430470" y="857722"/>
                  </a:lnTo>
                  <a:lnTo>
                    <a:pt x="2443342" y="852130"/>
                  </a:lnTo>
                  <a:lnTo>
                    <a:pt x="2449520" y="836851"/>
                  </a:lnTo>
                  <a:lnTo>
                    <a:pt x="2465121" y="830232"/>
                  </a:lnTo>
                  <a:lnTo>
                    <a:pt x="2470622" y="817569"/>
                  </a:lnTo>
                  <a:lnTo>
                    <a:pt x="2487204" y="811020"/>
                  </a:lnTo>
                  <a:lnTo>
                    <a:pt x="2492382" y="798519"/>
                  </a:lnTo>
                  <a:lnTo>
                    <a:pt x="2505456" y="793103"/>
                  </a:lnTo>
                  <a:lnTo>
                    <a:pt x="2508354" y="786107"/>
                  </a:lnTo>
                  <a:lnTo>
                    <a:pt x="2491013" y="792800"/>
                  </a:lnTo>
                  <a:lnTo>
                    <a:pt x="2486019" y="804856"/>
                  </a:lnTo>
                  <a:lnTo>
                    <a:pt x="2472844" y="810313"/>
                  </a:lnTo>
                  <a:lnTo>
                    <a:pt x="2466505" y="825261"/>
                  </a:lnTo>
                  <a:lnTo>
                    <a:pt x="2448050" y="832728"/>
                  </a:lnTo>
                  <a:lnTo>
                    <a:pt x="2443156" y="844543"/>
                  </a:lnTo>
                  <a:lnTo>
                    <a:pt x="2429686" y="850123"/>
                  </a:lnTo>
                  <a:lnTo>
                    <a:pt x="2424106" y="863593"/>
                  </a:lnTo>
                  <a:lnTo>
                    <a:pt x="2411034" y="869008"/>
                  </a:lnTo>
                  <a:lnTo>
                    <a:pt x="2404824" y="883998"/>
                  </a:lnTo>
                  <a:lnTo>
                    <a:pt x="2390629" y="889878"/>
                  </a:lnTo>
                  <a:lnTo>
                    <a:pt x="2383955" y="905992"/>
                  </a:lnTo>
                  <a:lnTo>
                    <a:pt x="2367444" y="912831"/>
                  </a:lnTo>
                  <a:lnTo>
                    <a:pt x="2362194" y="925506"/>
                  </a:lnTo>
                  <a:lnTo>
                    <a:pt x="2349424" y="930796"/>
                  </a:lnTo>
                  <a:lnTo>
                    <a:pt x="2342911" y="946143"/>
                  </a:lnTo>
                  <a:lnTo>
                    <a:pt x="2327879" y="952221"/>
                  </a:lnTo>
                  <a:lnTo>
                    <a:pt x="2322506" y="965193"/>
                  </a:lnTo>
                  <a:lnTo>
                    <a:pt x="2311021" y="969950"/>
                  </a:lnTo>
                  <a:lnTo>
                    <a:pt x="2303224" y="988773"/>
                  </a:lnTo>
                  <a:lnTo>
                    <a:pt x="2291862" y="993480"/>
                  </a:lnTo>
                  <a:lnTo>
                    <a:pt x="2285530" y="1008056"/>
                  </a:lnTo>
                  <a:lnTo>
                    <a:pt x="2274315" y="1012485"/>
                  </a:lnTo>
                  <a:lnTo>
                    <a:pt x="2266944" y="1030281"/>
                  </a:lnTo>
                  <a:lnTo>
                    <a:pt x="2255128" y="1035176"/>
                  </a:lnTo>
                  <a:lnTo>
                    <a:pt x="2247661" y="1053630"/>
                  </a:lnTo>
                  <a:lnTo>
                    <a:pt x="2232713" y="1059969"/>
                  </a:lnTo>
                  <a:lnTo>
                    <a:pt x="2227256" y="1073144"/>
                  </a:lnTo>
                  <a:lnTo>
                    <a:pt x="2219640" y="1076299"/>
                  </a:lnTo>
                  <a:lnTo>
                    <a:pt x="2211381" y="1096724"/>
                  </a:lnTo>
                  <a:lnTo>
                    <a:pt x="2199487" y="1101771"/>
                  </a:lnTo>
                  <a:lnTo>
                    <a:pt x="2192099" y="1119181"/>
                  </a:lnTo>
                  <a:lnTo>
                    <a:pt x="2182254" y="1123162"/>
                  </a:lnTo>
                  <a:lnTo>
                    <a:pt x="2174869" y="1142296"/>
                  </a:lnTo>
                  <a:lnTo>
                    <a:pt x="2162521" y="1147785"/>
                  </a:lnTo>
                  <a:lnTo>
                    <a:pt x="2155819" y="1164755"/>
                  </a:lnTo>
                  <a:lnTo>
                    <a:pt x="2146223" y="1168924"/>
                  </a:lnTo>
                  <a:lnTo>
                    <a:pt x="2139711" y="1184269"/>
                  </a:lnTo>
                  <a:lnTo>
                    <a:pt x="2130862" y="1187847"/>
                  </a:lnTo>
                  <a:lnTo>
                    <a:pt x="2122481" y="1208081"/>
                  </a:lnTo>
                  <a:lnTo>
                    <a:pt x="2111479" y="1212638"/>
                  </a:lnTo>
                  <a:lnTo>
                    <a:pt x="2103431" y="1233017"/>
                  </a:lnTo>
                  <a:lnTo>
                    <a:pt x="2096314" y="1236109"/>
                  </a:lnTo>
                  <a:lnTo>
                    <a:pt x="2087324" y="1257294"/>
                  </a:lnTo>
                  <a:lnTo>
                    <a:pt x="2077686" y="1261192"/>
                  </a:lnTo>
                  <a:lnTo>
                    <a:pt x="2070094" y="1279519"/>
                  </a:lnTo>
                  <a:lnTo>
                    <a:pt x="2062478" y="1282674"/>
                  </a:lnTo>
                  <a:lnTo>
                    <a:pt x="2054219" y="1303098"/>
                  </a:lnTo>
                  <a:lnTo>
                    <a:pt x="2046196" y="1306503"/>
                  </a:lnTo>
                  <a:lnTo>
                    <a:pt x="2038111" y="1325556"/>
                  </a:lnTo>
                  <a:lnTo>
                    <a:pt x="2029718" y="1328950"/>
                  </a:lnTo>
                  <a:lnTo>
                    <a:pt x="2020881" y="1351846"/>
                  </a:lnTo>
                  <a:lnTo>
                    <a:pt x="2016952" y="1353592"/>
                  </a:lnTo>
                  <a:lnTo>
                    <a:pt x="2008181" y="1374768"/>
                  </a:lnTo>
                  <a:lnTo>
                    <a:pt x="2000081" y="1378123"/>
                  </a:lnTo>
                  <a:lnTo>
                    <a:pt x="1992074" y="1396993"/>
                  </a:lnTo>
                  <a:lnTo>
                    <a:pt x="1984070" y="1400229"/>
                  </a:lnTo>
                  <a:lnTo>
                    <a:pt x="1984376" y="1400969"/>
                  </a:lnTo>
                  <a:cubicBezTo>
                    <a:pt x="1984376" y="1409956"/>
                    <a:pt x="1980733" y="1418092"/>
                    <a:pt x="1974844" y="1423981"/>
                  </a:cubicBezTo>
                  <a:lnTo>
                    <a:pt x="1970626" y="1425728"/>
                  </a:lnTo>
                  <a:lnTo>
                    <a:pt x="1962144" y="1446206"/>
                  </a:lnTo>
                  <a:lnTo>
                    <a:pt x="1955324" y="1449031"/>
                  </a:lnTo>
                  <a:lnTo>
                    <a:pt x="1955801" y="1450182"/>
                  </a:lnTo>
                  <a:cubicBezTo>
                    <a:pt x="1955801" y="1459169"/>
                    <a:pt x="1952158" y="1467305"/>
                    <a:pt x="1946269" y="1473194"/>
                  </a:cubicBezTo>
                  <a:lnTo>
                    <a:pt x="1942713" y="1474667"/>
                  </a:lnTo>
                  <a:lnTo>
                    <a:pt x="1943101" y="1475582"/>
                  </a:lnTo>
                  <a:cubicBezTo>
                    <a:pt x="1943101" y="1484569"/>
                    <a:pt x="1939369" y="1492705"/>
                    <a:pt x="1933336" y="1498594"/>
                  </a:cubicBezTo>
                  <a:lnTo>
                    <a:pt x="1928272" y="1500642"/>
                  </a:lnTo>
                  <a:lnTo>
                    <a:pt x="1918817" y="1522406"/>
                  </a:lnTo>
                  <a:lnTo>
                    <a:pt x="1912914" y="1524737"/>
                  </a:lnTo>
                  <a:lnTo>
                    <a:pt x="1912938" y="1524794"/>
                  </a:lnTo>
                  <a:cubicBezTo>
                    <a:pt x="1912938" y="1533781"/>
                    <a:pt x="1909295" y="1541917"/>
                    <a:pt x="1903406" y="1547806"/>
                  </a:cubicBezTo>
                  <a:lnTo>
                    <a:pt x="1899578" y="1549392"/>
                  </a:lnTo>
                  <a:lnTo>
                    <a:pt x="1900239" y="1550988"/>
                  </a:lnTo>
                  <a:cubicBezTo>
                    <a:pt x="1900239" y="1560194"/>
                    <a:pt x="1896507" y="1568528"/>
                    <a:pt x="1890474" y="1574561"/>
                  </a:cubicBezTo>
                  <a:lnTo>
                    <a:pt x="1887450" y="1575814"/>
                  </a:lnTo>
                  <a:lnTo>
                    <a:pt x="1877774" y="1599729"/>
                  </a:lnTo>
                  <a:lnTo>
                    <a:pt x="1872545" y="1601947"/>
                  </a:lnTo>
                  <a:lnTo>
                    <a:pt x="1863719" y="1623773"/>
                  </a:lnTo>
                  <a:lnTo>
                    <a:pt x="1860101" y="1625308"/>
                  </a:lnTo>
                  <a:lnTo>
                    <a:pt x="1860551" y="1626394"/>
                  </a:lnTo>
                  <a:cubicBezTo>
                    <a:pt x="1860551" y="1635381"/>
                    <a:pt x="1856908" y="1643517"/>
                    <a:pt x="1851019" y="1649406"/>
                  </a:cubicBezTo>
                  <a:lnTo>
                    <a:pt x="1847191" y="1650992"/>
                  </a:lnTo>
                  <a:lnTo>
                    <a:pt x="1847852" y="1652588"/>
                  </a:lnTo>
                  <a:cubicBezTo>
                    <a:pt x="1847852" y="1661794"/>
                    <a:pt x="1844120" y="1670128"/>
                    <a:pt x="1838087" y="1676161"/>
                  </a:cubicBezTo>
                  <a:lnTo>
                    <a:pt x="1833300" y="1678144"/>
                  </a:lnTo>
                  <a:lnTo>
                    <a:pt x="1833564" y="1678781"/>
                  </a:lnTo>
                  <a:cubicBezTo>
                    <a:pt x="1833564" y="1687768"/>
                    <a:pt x="1829921" y="1695904"/>
                    <a:pt x="1824032" y="1701793"/>
                  </a:cubicBezTo>
                  <a:lnTo>
                    <a:pt x="1822936" y="1702247"/>
                  </a:lnTo>
                  <a:lnTo>
                    <a:pt x="1824039" y="1704975"/>
                  </a:lnTo>
                  <a:cubicBezTo>
                    <a:pt x="1824039" y="1714181"/>
                    <a:pt x="1820396" y="1722515"/>
                    <a:pt x="1814507" y="1728548"/>
                  </a:cubicBezTo>
                  <a:lnTo>
                    <a:pt x="1810889" y="1730083"/>
                  </a:lnTo>
                  <a:lnTo>
                    <a:pt x="1811339" y="1731169"/>
                  </a:lnTo>
                  <a:cubicBezTo>
                    <a:pt x="1811339" y="1740156"/>
                    <a:pt x="1807696" y="1748292"/>
                    <a:pt x="1801807" y="1754181"/>
                  </a:cubicBezTo>
                  <a:lnTo>
                    <a:pt x="1797489" y="1755970"/>
                  </a:lnTo>
                  <a:lnTo>
                    <a:pt x="1798639" y="1758950"/>
                  </a:lnTo>
                  <a:cubicBezTo>
                    <a:pt x="1798639" y="1768594"/>
                    <a:pt x="1794996" y="1777325"/>
                    <a:pt x="1789107" y="1783646"/>
                  </a:cubicBezTo>
                  <a:lnTo>
                    <a:pt x="1788011" y="1784133"/>
                  </a:lnTo>
                  <a:lnTo>
                    <a:pt x="1789114" y="1786732"/>
                  </a:lnTo>
                  <a:cubicBezTo>
                    <a:pt x="1789114" y="1795719"/>
                    <a:pt x="1785382" y="1803855"/>
                    <a:pt x="1779349" y="1809744"/>
                  </a:cubicBezTo>
                  <a:lnTo>
                    <a:pt x="1777047" y="1810675"/>
                  </a:lnTo>
                  <a:lnTo>
                    <a:pt x="1778002" y="1812926"/>
                  </a:lnTo>
                  <a:cubicBezTo>
                    <a:pt x="1778002" y="1822132"/>
                    <a:pt x="1774182" y="1830466"/>
                    <a:pt x="1768005" y="1836499"/>
                  </a:cubicBezTo>
                  <a:lnTo>
                    <a:pt x="1764760" y="1837812"/>
                  </a:lnTo>
                  <a:lnTo>
                    <a:pt x="1765301" y="1839119"/>
                  </a:lnTo>
                  <a:cubicBezTo>
                    <a:pt x="1765301" y="1848106"/>
                    <a:pt x="1761658" y="1856242"/>
                    <a:pt x="1755769" y="1862131"/>
                  </a:cubicBezTo>
                  <a:lnTo>
                    <a:pt x="1754188" y="1862786"/>
                  </a:lnTo>
                  <a:lnTo>
                    <a:pt x="1755776" y="1866900"/>
                  </a:lnTo>
                  <a:cubicBezTo>
                    <a:pt x="1755776" y="1876544"/>
                    <a:pt x="1752133" y="1885275"/>
                    <a:pt x="1746244" y="1891596"/>
                  </a:cubicBezTo>
                  <a:lnTo>
                    <a:pt x="1745170" y="1892073"/>
                  </a:lnTo>
                  <a:lnTo>
                    <a:pt x="1746251" y="1894682"/>
                  </a:lnTo>
                  <a:cubicBezTo>
                    <a:pt x="1746251" y="1903669"/>
                    <a:pt x="1742608" y="1911805"/>
                    <a:pt x="1736719" y="1917694"/>
                  </a:cubicBezTo>
                  <a:lnTo>
                    <a:pt x="1735600" y="1918158"/>
                  </a:lnTo>
                  <a:lnTo>
                    <a:pt x="1736726" y="1920875"/>
                  </a:lnTo>
                  <a:cubicBezTo>
                    <a:pt x="1736726" y="1930081"/>
                    <a:pt x="1732994" y="1938416"/>
                    <a:pt x="1726961" y="1944449"/>
                  </a:cubicBezTo>
                  <a:lnTo>
                    <a:pt x="1723761" y="1945774"/>
                  </a:lnTo>
                  <a:lnTo>
                    <a:pt x="1725613" y="1950244"/>
                  </a:lnTo>
                  <a:cubicBezTo>
                    <a:pt x="1725613" y="1959231"/>
                    <a:pt x="1721971" y="1967367"/>
                    <a:pt x="1716082" y="1973256"/>
                  </a:cubicBezTo>
                  <a:lnTo>
                    <a:pt x="1714682" y="1973836"/>
                  </a:lnTo>
                  <a:lnTo>
                    <a:pt x="1716088" y="1977231"/>
                  </a:lnTo>
                  <a:cubicBezTo>
                    <a:pt x="1716088" y="1986218"/>
                    <a:pt x="1712445" y="1994354"/>
                    <a:pt x="1706556" y="2000243"/>
                  </a:cubicBezTo>
                  <a:lnTo>
                    <a:pt x="1704595" y="2001055"/>
                  </a:lnTo>
                  <a:lnTo>
                    <a:pt x="1706563" y="2005806"/>
                  </a:lnTo>
                  <a:cubicBezTo>
                    <a:pt x="1706563" y="2014793"/>
                    <a:pt x="1702920" y="2022929"/>
                    <a:pt x="1697031" y="2028818"/>
                  </a:cubicBezTo>
                  <a:lnTo>
                    <a:pt x="1695631" y="2029398"/>
                  </a:lnTo>
                  <a:lnTo>
                    <a:pt x="1697038" y="2032794"/>
                  </a:lnTo>
                  <a:lnTo>
                    <a:pt x="1687912" y="2054825"/>
                  </a:lnTo>
                  <a:lnTo>
                    <a:pt x="1690689" y="2061369"/>
                  </a:lnTo>
                  <a:cubicBezTo>
                    <a:pt x="1690689" y="2070356"/>
                    <a:pt x="1686957" y="2078492"/>
                    <a:pt x="1680924" y="2084381"/>
                  </a:cubicBezTo>
                  <a:lnTo>
                    <a:pt x="1679689" y="2084880"/>
                  </a:lnTo>
                  <a:lnTo>
                    <a:pt x="1681164" y="2088356"/>
                  </a:lnTo>
                  <a:cubicBezTo>
                    <a:pt x="1681164" y="2097343"/>
                    <a:pt x="1677432" y="2105479"/>
                    <a:pt x="1671399" y="2111368"/>
                  </a:cubicBezTo>
                  <a:lnTo>
                    <a:pt x="1670990" y="2111533"/>
                  </a:lnTo>
                  <a:lnTo>
                    <a:pt x="1673226" y="2116931"/>
                  </a:lnTo>
                  <a:cubicBezTo>
                    <a:pt x="1673226" y="2125918"/>
                    <a:pt x="1669583" y="2134054"/>
                    <a:pt x="1663694" y="2139943"/>
                  </a:cubicBezTo>
                  <a:lnTo>
                    <a:pt x="1661172" y="2140988"/>
                  </a:lnTo>
                  <a:lnTo>
                    <a:pt x="1663701" y="2147094"/>
                  </a:lnTo>
                  <a:lnTo>
                    <a:pt x="1655265" y="2167459"/>
                  </a:lnTo>
                  <a:lnTo>
                    <a:pt x="1657351" y="2172494"/>
                  </a:lnTo>
                  <a:lnTo>
                    <a:pt x="1647929" y="2195240"/>
                  </a:lnTo>
                  <a:lnTo>
                    <a:pt x="1651001" y="2202656"/>
                  </a:lnTo>
                  <a:lnTo>
                    <a:pt x="1641779" y="2224921"/>
                  </a:lnTo>
                  <a:lnTo>
                    <a:pt x="1644651" y="2232025"/>
                  </a:lnTo>
                  <a:lnTo>
                    <a:pt x="1635472" y="2254725"/>
                  </a:lnTo>
                  <a:lnTo>
                    <a:pt x="1638302" y="2261394"/>
                  </a:lnTo>
                  <a:lnTo>
                    <a:pt x="1628933" y="2283474"/>
                  </a:lnTo>
                  <a:lnTo>
                    <a:pt x="1631952" y="2290763"/>
                  </a:lnTo>
                  <a:lnTo>
                    <a:pt x="1622272" y="2314133"/>
                  </a:lnTo>
                  <a:lnTo>
                    <a:pt x="1624014" y="2318545"/>
                  </a:lnTo>
                  <a:lnTo>
                    <a:pt x="1615138" y="2341020"/>
                  </a:lnTo>
                  <a:lnTo>
                    <a:pt x="1617664" y="2347119"/>
                  </a:lnTo>
                  <a:lnTo>
                    <a:pt x="1608571" y="2369072"/>
                  </a:lnTo>
                  <a:lnTo>
                    <a:pt x="1611314" y="2375694"/>
                  </a:lnTo>
                  <a:lnTo>
                    <a:pt x="1603480" y="2394608"/>
                  </a:lnTo>
                  <a:lnTo>
                    <a:pt x="1608139" y="2405857"/>
                  </a:lnTo>
                  <a:lnTo>
                    <a:pt x="1599046" y="2427810"/>
                  </a:lnTo>
                  <a:lnTo>
                    <a:pt x="1601789" y="2434432"/>
                  </a:lnTo>
                  <a:lnTo>
                    <a:pt x="1593744" y="2453854"/>
                  </a:lnTo>
                  <a:lnTo>
                    <a:pt x="1598613" y="2466182"/>
                  </a:lnTo>
                  <a:lnTo>
                    <a:pt x="1591175" y="2485016"/>
                  </a:lnTo>
                  <a:lnTo>
                    <a:pt x="1595439" y="2495550"/>
                  </a:lnTo>
                  <a:lnTo>
                    <a:pt x="1585926" y="2519051"/>
                  </a:lnTo>
                  <a:lnTo>
                    <a:pt x="1589089" y="2526506"/>
                  </a:lnTo>
                  <a:lnTo>
                    <a:pt x="1581326" y="2544800"/>
                  </a:lnTo>
                  <a:lnTo>
                    <a:pt x="1585914" y="2555875"/>
                  </a:lnTo>
                  <a:lnTo>
                    <a:pt x="1578190" y="2574523"/>
                  </a:lnTo>
                  <a:lnTo>
                    <a:pt x="1582739" y="2585244"/>
                  </a:lnTo>
                  <a:lnTo>
                    <a:pt x="1574752" y="2604066"/>
                  </a:lnTo>
                  <a:lnTo>
                    <a:pt x="1579564" y="2615406"/>
                  </a:lnTo>
                  <a:lnTo>
                    <a:pt x="1573360" y="2630026"/>
                  </a:lnTo>
                  <a:lnTo>
                    <a:pt x="1579563" y="2643981"/>
                  </a:lnTo>
                  <a:lnTo>
                    <a:pt x="1569950" y="2665607"/>
                  </a:lnTo>
                  <a:lnTo>
                    <a:pt x="1574801" y="2677319"/>
                  </a:lnTo>
                  <a:lnTo>
                    <a:pt x="1567185" y="2695705"/>
                  </a:lnTo>
                  <a:lnTo>
                    <a:pt x="1571626" y="2706688"/>
                  </a:lnTo>
                  <a:lnTo>
                    <a:pt x="1565476" y="2721897"/>
                  </a:lnTo>
                  <a:lnTo>
                    <a:pt x="1571627" y="2736056"/>
                  </a:lnTo>
                  <a:lnTo>
                    <a:pt x="1563618" y="2754491"/>
                  </a:lnTo>
                  <a:lnTo>
                    <a:pt x="1568451" y="2767012"/>
                  </a:lnTo>
                  <a:lnTo>
                    <a:pt x="1562266" y="2783036"/>
                  </a:lnTo>
                  <a:lnTo>
                    <a:pt x="1568451" y="2797969"/>
                  </a:lnTo>
                  <a:lnTo>
                    <a:pt x="1562056" y="2813408"/>
                  </a:lnTo>
                  <a:lnTo>
                    <a:pt x="1568452" y="2828131"/>
                  </a:lnTo>
                  <a:lnTo>
                    <a:pt x="1560094" y="2847370"/>
                  </a:lnTo>
                  <a:lnTo>
                    <a:pt x="1565276" y="2859881"/>
                  </a:lnTo>
                  <a:lnTo>
                    <a:pt x="1559029" y="2874963"/>
                  </a:lnTo>
                  <a:lnTo>
                    <a:pt x="1565276" y="2890044"/>
                  </a:lnTo>
                  <a:cubicBezTo>
                    <a:pt x="1565276" y="2908018"/>
                    <a:pt x="1550706" y="2922588"/>
                    <a:pt x="1532732" y="2922588"/>
                  </a:cubicBezTo>
                  <a:cubicBezTo>
                    <a:pt x="1514758" y="2922588"/>
                    <a:pt x="1500188" y="2908018"/>
                    <a:pt x="1500188" y="2890044"/>
                  </a:cubicBezTo>
                  <a:lnTo>
                    <a:pt x="1506435" y="2874963"/>
                  </a:lnTo>
                  <a:lnTo>
                    <a:pt x="1500188" y="2859881"/>
                  </a:lnTo>
                  <a:lnTo>
                    <a:pt x="1506920" y="2843628"/>
                  </a:lnTo>
                  <a:lnTo>
                    <a:pt x="1500188" y="2828131"/>
                  </a:lnTo>
                  <a:lnTo>
                    <a:pt x="1508209" y="2809668"/>
                  </a:lnTo>
                  <a:lnTo>
                    <a:pt x="1503363" y="2797969"/>
                  </a:lnTo>
                  <a:lnTo>
                    <a:pt x="1509548" y="2783036"/>
                  </a:lnTo>
                  <a:lnTo>
                    <a:pt x="1503363" y="2767012"/>
                  </a:lnTo>
                  <a:lnTo>
                    <a:pt x="1509690" y="2750620"/>
                  </a:lnTo>
                  <a:lnTo>
                    <a:pt x="1503363" y="2736056"/>
                  </a:lnTo>
                  <a:lnTo>
                    <a:pt x="1511158" y="2718113"/>
                  </a:lnTo>
                  <a:lnTo>
                    <a:pt x="1506538" y="2706688"/>
                  </a:lnTo>
                  <a:lnTo>
                    <a:pt x="1514115" y="2687948"/>
                  </a:lnTo>
                  <a:lnTo>
                    <a:pt x="1509713" y="2677319"/>
                  </a:lnTo>
                  <a:lnTo>
                    <a:pt x="1516861" y="2660061"/>
                  </a:lnTo>
                  <a:lnTo>
                    <a:pt x="1509713" y="2643981"/>
                  </a:lnTo>
                  <a:lnTo>
                    <a:pt x="1517541" y="2626371"/>
                  </a:lnTo>
                  <a:lnTo>
                    <a:pt x="1512888" y="2615406"/>
                  </a:lnTo>
                  <a:lnTo>
                    <a:pt x="1520875" y="2596583"/>
                  </a:lnTo>
                  <a:lnTo>
                    <a:pt x="1516063" y="2585244"/>
                  </a:lnTo>
                  <a:lnTo>
                    <a:pt x="1523825" y="2566950"/>
                  </a:lnTo>
                  <a:lnTo>
                    <a:pt x="1519238" y="2555875"/>
                  </a:lnTo>
                  <a:lnTo>
                    <a:pt x="1526962" y="2537227"/>
                  </a:lnTo>
                  <a:lnTo>
                    <a:pt x="1522413" y="2526506"/>
                  </a:lnTo>
                  <a:lnTo>
                    <a:pt x="1531263" y="2505649"/>
                  </a:lnTo>
                  <a:lnTo>
                    <a:pt x="1527175" y="2495550"/>
                  </a:lnTo>
                  <a:lnTo>
                    <a:pt x="1536260" y="2473107"/>
                  </a:lnTo>
                  <a:lnTo>
                    <a:pt x="1533525" y="2466182"/>
                  </a:lnTo>
                  <a:lnTo>
                    <a:pt x="1541494" y="2446003"/>
                  </a:lnTo>
                  <a:lnTo>
                    <a:pt x="1536701" y="2434432"/>
                  </a:lnTo>
                  <a:lnTo>
                    <a:pt x="1545794" y="2412479"/>
                  </a:lnTo>
                  <a:lnTo>
                    <a:pt x="1543051" y="2405857"/>
                  </a:lnTo>
                  <a:lnTo>
                    <a:pt x="1550885" y="2386943"/>
                  </a:lnTo>
                  <a:lnTo>
                    <a:pt x="1546226" y="2375694"/>
                  </a:lnTo>
                  <a:lnTo>
                    <a:pt x="1555319" y="2353741"/>
                  </a:lnTo>
                  <a:lnTo>
                    <a:pt x="1552576" y="2347119"/>
                  </a:lnTo>
                  <a:lnTo>
                    <a:pt x="1561603" y="2325324"/>
                  </a:lnTo>
                  <a:lnTo>
                    <a:pt x="1558926" y="2318545"/>
                  </a:lnTo>
                  <a:lnTo>
                    <a:pt x="1567642" y="2296475"/>
                  </a:lnTo>
                  <a:lnTo>
                    <a:pt x="1565276" y="2290763"/>
                  </a:lnTo>
                  <a:lnTo>
                    <a:pt x="1574569" y="2268329"/>
                  </a:lnTo>
                  <a:lnTo>
                    <a:pt x="1571626" y="2261394"/>
                  </a:lnTo>
                  <a:cubicBezTo>
                    <a:pt x="1571626" y="2252407"/>
                    <a:pt x="1575357" y="2244271"/>
                    <a:pt x="1581390" y="2238382"/>
                  </a:cubicBezTo>
                  <a:lnTo>
                    <a:pt x="1582029" y="2238123"/>
                  </a:lnTo>
                  <a:lnTo>
                    <a:pt x="1579563" y="2232025"/>
                  </a:lnTo>
                  <a:lnTo>
                    <a:pt x="1588709" y="2209406"/>
                  </a:lnTo>
                  <a:lnTo>
                    <a:pt x="1585913" y="2202656"/>
                  </a:lnTo>
                  <a:lnTo>
                    <a:pt x="1595335" y="2179909"/>
                  </a:lnTo>
                  <a:lnTo>
                    <a:pt x="1592263" y="2172494"/>
                  </a:lnTo>
                  <a:lnTo>
                    <a:pt x="1600698" y="2152128"/>
                  </a:lnTo>
                  <a:lnTo>
                    <a:pt x="1598613" y="2147094"/>
                  </a:lnTo>
                  <a:cubicBezTo>
                    <a:pt x="1598613" y="2138107"/>
                    <a:pt x="1602255" y="2129971"/>
                    <a:pt x="1608145" y="2124082"/>
                  </a:cubicBezTo>
                  <a:lnTo>
                    <a:pt x="1610667" y="2123037"/>
                  </a:lnTo>
                  <a:lnTo>
                    <a:pt x="1608138" y="2116931"/>
                  </a:lnTo>
                  <a:lnTo>
                    <a:pt x="1617264" y="2094898"/>
                  </a:lnTo>
                  <a:lnTo>
                    <a:pt x="1614488" y="2088356"/>
                  </a:lnTo>
                  <a:cubicBezTo>
                    <a:pt x="1614488" y="2079369"/>
                    <a:pt x="1618219" y="2071233"/>
                    <a:pt x="1624252" y="2065344"/>
                  </a:cubicBezTo>
                  <a:lnTo>
                    <a:pt x="1625488" y="2064844"/>
                  </a:lnTo>
                  <a:lnTo>
                    <a:pt x="1624013" y="2061369"/>
                  </a:lnTo>
                  <a:cubicBezTo>
                    <a:pt x="1624013" y="2052382"/>
                    <a:pt x="1627744" y="2044246"/>
                    <a:pt x="1633777" y="2038357"/>
                  </a:cubicBezTo>
                  <a:lnTo>
                    <a:pt x="1634186" y="2038191"/>
                  </a:lnTo>
                  <a:lnTo>
                    <a:pt x="1631950" y="2032794"/>
                  </a:lnTo>
                  <a:cubicBezTo>
                    <a:pt x="1631950" y="2023807"/>
                    <a:pt x="1635592" y="2015671"/>
                    <a:pt x="1641482" y="2009782"/>
                  </a:cubicBezTo>
                  <a:lnTo>
                    <a:pt x="1642881" y="2009202"/>
                  </a:lnTo>
                  <a:lnTo>
                    <a:pt x="1641475" y="2005806"/>
                  </a:lnTo>
                  <a:cubicBezTo>
                    <a:pt x="1641475" y="1996819"/>
                    <a:pt x="1645117" y="1988683"/>
                    <a:pt x="1651007" y="1982794"/>
                  </a:cubicBezTo>
                  <a:lnTo>
                    <a:pt x="1652968" y="1981981"/>
                  </a:lnTo>
                  <a:lnTo>
                    <a:pt x="1651000" y="1977231"/>
                  </a:lnTo>
                  <a:cubicBezTo>
                    <a:pt x="1651000" y="1968244"/>
                    <a:pt x="1654643" y="1960108"/>
                    <a:pt x="1660532" y="1954219"/>
                  </a:cubicBezTo>
                  <a:lnTo>
                    <a:pt x="1661931" y="1953639"/>
                  </a:lnTo>
                  <a:lnTo>
                    <a:pt x="1660525" y="1950244"/>
                  </a:lnTo>
                  <a:cubicBezTo>
                    <a:pt x="1660525" y="1941257"/>
                    <a:pt x="1664167" y="1933121"/>
                    <a:pt x="1670057" y="1927232"/>
                  </a:cubicBezTo>
                  <a:lnTo>
                    <a:pt x="1672298" y="1926303"/>
                  </a:lnTo>
                  <a:lnTo>
                    <a:pt x="1670050" y="1920875"/>
                  </a:lnTo>
                  <a:cubicBezTo>
                    <a:pt x="1670050" y="1911669"/>
                    <a:pt x="1673781" y="1903334"/>
                    <a:pt x="1679814" y="1897301"/>
                  </a:cubicBezTo>
                  <a:lnTo>
                    <a:pt x="1681892" y="1896441"/>
                  </a:lnTo>
                  <a:lnTo>
                    <a:pt x="1681163" y="1894682"/>
                  </a:lnTo>
                  <a:cubicBezTo>
                    <a:pt x="1681163" y="1885695"/>
                    <a:pt x="1684805" y="1877559"/>
                    <a:pt x="1690695" y="1871670"/>
                  </a:cubicBezTo>
                  <a:lnTo>
                    <a:pt x="1692276" y="1871014"/>
                  </a:lnTo>
                  <a:lnTo>
                    <a:pt x="1690688" y="1866900"/>
                  </a:lnTo>
                  <a:cubicBezTo>
                    <a:pt x="1690688" y="1857255"/>
                    <a:pt x="1694330" y="1848524"/>
                    <a:pt x="1700220" y="1842204"/>
                  </a:cubicBezTo>
                  <a:lnTo>
                    <a:pt x="1701293" y="1841727"/>
                  </a:lnTo>
                  <a:lnTo>
                    <a:pt x="1700213" y="1839119"/>
                  </a:lnTo>
                  <a:cubicBezTo>
                    <a:pt x="1700213" y="1830132"/>
                    <a:pt x="1703855" y="1821996"/>
                    <a:pt x="1709745" y="1816107"/>
                  </a:cubicBezTo>
                  <a:lnTo>
                    <a:pt x="1710886" y="1815634"/>
                  </a:lnTo>
                  <a:lnTo>
                    <a:pt x="1709738" y="1812926"/>
                  </a:lnTo>
                  <a:cubicBezTo>
                    <a:pt x="1709738" y="1803720"/>
                    <a:pt x="1713558" y="1795385"/>
                    <a:pt x="1719735" y="1789352"/>
                  </a:cubicBezTo>
                  <a:lnTo>
                    <a:pt x="1722991" y="1788035"/>
                  </a:lnTo>
                  <a:lnTo>
                    <a:pt x="1722438" y="1786732"/>
                  </a:lnTo>
                  <a:cubicBezTo>
                    <a:pt x="1722438" y="1777745"/>
                    <a:pt x="1726169" y="1769609"/>
                    <a:pt x="1732202" y="1763720"/>
                  </a:cubicBezTo>
                  <a:lnTo>
                    <a:pt x="1734961" y="1762604"/>
                  </a:lnTo>
                  <a:lnTo>
                    <a:pt x="1733551" y="1758950"/>
                  </a:lnTo>
                  <a:cubicBezTo>
                    <a:pt x="1733551" y="1749305"/>
                    <a:pt x="1737193" y="1740574"/>
                    <a:pt x="1743083" y="1734254"/>
                  </a:cubicBezTo>
                  <a:lnTo>
                    <a:pt x="1746837" y="1732585"/>
                  </a:lnTo>
                  <a:lnTo>
                    <a:pt x="1746251" y="1731169"/>
                  </a:lnTo>
                  <a:cubicBezTo>
                    <a:pt x="1746251" y="1722182"/>
                    <a:pt x="1749893" y="1714046"/>
                    <a:pt x="1755783" y="1708157"/>
                  </a:cubicBezTo>
                  <a:lnTo>
                    <a:pt x="1759598" y="1706576"/>
                  </a:lnTo>
                  <a:lnTo>
                    <a:pt x="1758951" y="1704975"/>
                  </a:lnTo>
                  <a:cubicBezTo>
                    <a:pt x="1758951" y="1695769"/>
                    <a:pt x="1762593" y="1687434"/>
                    <a:pt x="1768483" y="1681401"/>
                  </a:cubicBezTo>
                  <a:lnTo>
                    <a:pt x="1769400" y="1681012"/>
                  </a:lnTo>
                  <a:lnTo>
                    <a:pt x="1768476" y="1678781"/>
                  </a:lnTo>
                  <a:cubicBezTo>
                    <a:pt x="1768476" y="1669794"/>
                    <a:pt x="1772118" y="1661658"/>
                    <a:pt x="1778008" y="1655769"/>
                  </a:cubicBezTo>
                  <a:lnTo>
                    <a:pt x="1781837" y="1654183"/>
                  </a:lnTo>
                  <a:lnTo>
                    <a:pt x="1781176" y="1652588"/>
                  </a:lnTo>
                  <a:cubicBezTo>
                    <a:pt x="1781176" y="1643382"/>
                    <a:pt x="1784907" y="1635047"/>
                    <a:pt x="1790940" y="1629014"/>
                  </a:cubicBezTo>
                  <a:lnTo>
                    <a:pt x="1795727" y="1627032"/>
                  </a:lnTo>
                  <a:lnTo>
                    <a:pt x="1795463" y="1626394"/>
                  </a:lnTo>
                  <a:cubicBezTo>
                    <a:pt x="1795463" y="1617407"/>
                    <a:pt x="1799105" y="1609271"/>
                    <a:pt x="1804995" y="1603382"/>
                  </a:cubicBezTo>
                  <a:lnTo>
                    <a:pt x="1808810" y="1601801"/>
                  </a:lnTo>
                  <a:lnTo>
                    <a:pt x="1808163" y="1600200"/>
                  </a:lnTo>
                  <a:cubicBezTo>
                    <a:pt x="1808163" y="1590994"/>
                    <a:pt x="1811805" y="1582659"/>
                    <a:pt x="1817695" y="1576626"/>
                  </a:cubicBezTo>
                  <a:lnTo>
                    <a:pt x="1821015" y="1575217"/>
                  </a:lnTo>
                  <a:lnTo>
                    <a:pt x="1830627" y="1551459"/>
                  </a:lnTo>
                  <a:lnTo>
                    <a:pt x="1833952" y="1550049"/>
                  </a:lnTo>
                  <a:lnTo>
                    <a:pt x="1843327" y="1527414"/>
                  </a:lnTo>
                  <a:lnTo>
                    <a:pt x="1848114" y="1525432"/>
                  </a:lnTo>
                  <a:lnTo>
                    <a:pt x="1847850" y="1524794"/>
                  </a:lnTo>
                  <a:cubicBezTo>
                    <a:pt x="1847850" y="1515807"/>
                    <a:pt x="1851492" y="1507671"/>
                    <a:pt x="1857382" y="1501782"/>
                  </a:cubicBezTo>
                  <a:lnTo>
                    <a:pt x="1860946" y="1500305"/>
                  </a:lnTo>
                  <a:lnTo>
                    <a:pt x="1860550" y="1499394"/>
                  </a:lnTo>
                  <a:cubicBezTo>
                    <a:pt x="1860550" y="1490407"/>
                    <a:pt x="1864370" y="1482271"/>
                    <a:pt x="1870547" y="1476382"/>
                  </a:cubicBezTo>
                  <a:lnTo>
                    <a:pt x="1877201" y="1473754"/>
                  </a:lnTo>
                  <a:lnTo>
                    <a:pt x="1886189" y="1452570"/>
                  </a:lnTo>
                  <a:lnTo>
                    <a:pt x="1890911" y="1450660"/>
                  </a:lnTo>
                  <a:lnTo>
                    <a:pt x="1890713" y="1450182"/>
                  </a:lnTo>
                  <a:cubicBezTo>
                    <a:pt x="1890713" y="1441195"/>
                    <a:pt x="1894355" y="1433059"/>
                    <a:pt x="1900245" y="1427170"/>
                  </a:cubicBezTo>
                  <a:lnTo>
                    <a:pt x="1907065" y="1424345"/>
                  </a:lnTo>
                  <a:lnTo>
                    <a:pt x="1906588" y="1423194"/>
                  </a:lnTo>
                  <a:cubicBezTo>
                    <a:pt x="1906588" y="1414207"/>
                    <a:pt x="1910230" y="1406071"/>
                    <a:pt x="1916120" y="1400182"/>
                  </a:cubicBezTo>
                  <a:lnTo>
                    <a:pt x="1920338" y="1398434"/>
                  </a:lnTo>
                  <a:lnTo>
                    <a:pt x="1928820" y="1377957"/>
                  </a:lnTo>
                  <a:lnTo>
                    <a:pt x="1935650" y="1375128"/>
                  </a:lnTo>
                  <a:lnTo>
                    <a:pt x="1935163" y="1373981"/>
                  </a:lnTo>
                  <a:cubicBezTo>
                    <a:pt x="1935163" y="1364994"/>
                    <a:pt x="1938894" y="1356858"/>
                    <a:pt x="1944927" y="1350969"/>
                  </a:cubicBezTo>
                  <a:lnTo>
                    <a:pt x="1954565" y="1347072"/>
                  </a:lnTo>
                  <a:lnTo>
                    <a:pt x="1962157" y="1328744"/>
                  </a:lnTo>
                  <a:lnTo>
                    <a:pt x="1965419" y="1327392"/>
                  </a:lnTo>
                  <a:lnTo>
                    <a:pt x="1965325" y="1327150"/>
                  </a:lnTo>
                  <a:cubicBezTo>
                    <a:pt x="1965325" y="1317505"/>
                    <a:pt x="1968967" y="1308774"/>
                    <a:pt x="1974857" y="1302454"/>
                  </a:cubicBezTo>
                  <a:lnTo>
                    <a:pt x="1982721" y="1298958"/>
                  </a:lnTo>
                  <a:lnTo>
                    <a:pt x="1990964" y="1279532"/>
                  </a:lnTo>
                  <a:lnTo>
                    <a:pt x="2000164" y="1275812"/>
                  </a:lnTo>
                  <a:lnTo>
                    <a:pt x="2008195" y="1255951"/>
                  </a:lnTo>
                  <a:lnTo>
                    <a:pt x="2016170" y="1252567"/>
                  </a:lnTo>
                  <a:lnTo>
                    <a:pt x="2024070" y="1233495"/>
                  </a:lnTo>
                  <a:lnTo>
                    <a:pt x="2032171" y="1230139"/>
                  </a:lnTo>
                  <a:lnTo>
                    <a:pt x="2040177" y="1211270"/>
                  </a:lnTo>
                  <a:lnTo>
                    <a:pt x="2048216" y="1208020"/>
                  </a:lnTo>
                  <a:lnTo>
                    <a:pt x="2057407" y="1184747"/>
                  </a:lnTo>
                  <a:lnTo>
                    <a:pt x="2069176" y="1179634"/>
                  </a:lnTo>
                  <a:lnTo>
                    <a:pt x="2076457" y="1162057"/>
                  </a:lnTo>
                  <a:lnTo>
                    <a:pt x="2083741" y="1159040"/>
                  </a:lnTo>
                  <a:lnTo>
                    <a:pt x="2092564" y="1138245"/>
                  </a:lnTo>
                  <a:lnTo>
                    <a:pt x="2102842" y="1134089"/>
                  </a:lnTo>
                  <a:lnTo>
                    <a:pt x="2109795" y="1116485"/>
                  </a:lnTo>
                  <a:lnTo>
                    <a:pt x="2121747" y="1111292"/>
                  </a:lnTo>
                  <a:lnTo>
                    <a:pt x="2128845" y="1092904"/>
                  </a:lnTo>
                  <a:lnTo>
                    <a:pt x="2138370" y="1088670"/>
                  </a:lnTo>
                  <a:lnTo>
                    <a:pt x="2144952" y="1073157"/>
                  </a:lnTo>
                  <a:lnTo>
                    <a:pt x="2157947" y="1067902"/>
                  </a:lnTo>
                  <a:lnTo>
                    <a:pt x="2165357" y="1049577"/>
                  </a:lnTo>
                  <a:lnTo>
                    <a:pt x="2173331" y="1046194"/>
                  </a:lnTo>
                  <a:lnTo>
                    <a:pt x="2181232" y="1027120"/>
                  </a:lnTo>
                  <a:lnTo>
                    <a:pt x="2193820" y="1021905"/>
                  </a:lnTo>
                  <a:lnTo>
                    <a:pt x="2200514" y="1005360"/>
                  </a:lnTo>
                  <a:lnTo>
                    <a:pt x="2214664" y="999359"/>
                  </a:lnTo>
                  <a:lnTo>
                    <a:pt x="2220920" y="984257"/>
                  </a:lnTo>
                  <a:lnTo>
                    <a:pt x="2229072" y="980880"/>
                  </a:lnTo>
                  <a:lnTo>
                    <a:pt x="2237260" y="962032"/>
                  </a:lnTo>
                  <a:lnTo>
                    <a:pt x="2249653" y="957137"/>
                  </a:lnTo>
                  <a:lnTo>
                    <a:pt x="2256077" y="941626"/>
                  </a:lnTo>
                  <a:lnTo>
                    <a:pt x="2269479" y="936075"/>
                  </a:lnTo>
                  <a:lnTo>
                    <a:pt x="2276482" y="919169"/>
                  </a:lnTo>
                  <a:lnTo>
                    <a:pt x="2290069" y="913541"/>
                  </a:lnTo>
                  <a:lnTo>
                    <a:pt x="2295764" y="900119"/>
                  </a:lnTo>
                  <a:lnTo>
                    <a:pt x="2310007" y="894360"/>
                  </a:lnTo>
                  <a:lnTo>
                    <a:pt x="2316170" y="879482"/>
                  </a:lnTo>
                  <a:lnTo>
                    <a:pt x="2328847" y="874231"/>
                  </a:lnTo>
                  <a:lnTo>
                    <a:pt x="2335685" y="857722"/>
                  </a:lnTo>
                  <a:lnTo>
                    <a:pt x="2351797" y="851048"/>
                  </a:lnTo>
                  <a:lnTo>
                    <a:pt x="2357677" y="836851"/>
                  </a:lnTo>
                  <a:lnTo>
                    <a:pt x="2372666" y="830643"/>
                  </a:lnTo>
                  <a:lnTo>
                    <a:pt x="2378082" y="817569"/>
                  </a:lnTo>
                  <a:lnTo>
                    <a:pt x="2391552" y="811989"/>
                  </a:lnTo>
                  <a:lnTo>
                    <a:pt x="2397132" y="798519"/>
                  </a:lnTo>
                  <a:lnTo>
                    <a:pt x="2412235" y="792263"/>
                  </a:lnTo>
                  <a:lnTo>
                    <a:pt x="2418235" y="778114"/>
                  </a:lnTo>
                  <a:lnTo>
                    <a:pt x="2434780" y="771420"/>
                  </a:lnTo>
                  <a:lnTo>
                    <a:pt x="2439995" y="758832"/>
                  </a:lnTo>
                  <a:lnTo>
                    <a:pt x="2453819" y="753105"/>
                  </a:lnTo>
                  <a:lnTo>
                    <a:pt x="2455142" y="750130"/>
                  </a:lnTo>
                  <a:lnTo>
                    <a:pt x="2438390" y="756904"/>
                  </a:lnTo>
                  <a:lnTo>
                    <a:pt x="2433631" y="769233"/>
                  </a:lnTo>
                  <a:lnTo>
                    <a:pt x="2418696" y="775872"/>
                  </a:lnTo>
                  <a:lnTo>
                    <a:pt x="2414581" y="785806"/>
                  </a:lnTo>
                  <a:lnTo>
                    <a:pt x="2395362" y="793767"/>
                  </a:lnTo>
                  <a:lnTo>
                    <a:pt x="2390769" y="804856"/>
                  </a:lnTo>
                  <a:lnTo>
                    <a:pt x="2377797" y="810229"/>
                  </a:lnTo>
                  <a:lnTo>
                    <a:pt x="2371719" y="825261"/>
                  </a:lnTo>
                  <a:lnTo>
                    <a:pt x="2357943" y="831107"/>
                  </a:lnTo>
                  <a:lnTo>
                    <a:pt x="2351971" y="844543"/>
                  </a:lnTo>
                  <a:lnTo>
                    <a:pt x="2333850" y="851537"/>
                  </a:lnTo>
                  <a:lnTo>
                    <a:pt x="2328856" y="863593"/>
                  </a:lnTo>
                  <a:lnTo>
                    <a:pt x="2315884" y="868966"/>
                  </a:lnTo>
                  <a:lnTo>
                    <a:pt x="2309806" y="883998"/>
                  </a:lnTo>
                  <a:lnTo>
                    <a:pt x="2297271" y="889317"/>
                  </a:lnTo>
                  <a:lnTo>
                    <a:pt x="2290524" y="905992"/>
                  </a:lnTo>
                  <a:lnTo>
                    <a:pt x="2275576" y="912331"/>
                  </a:lnTo>
                  <a:lnTo>
                    <a:pt x="2270119" y="925506"/>
                  </a:lnTo>
                  <a:lnTo>
                    <a:pt x="2257349" y="930796"/>
                  </a:lnTo>
                  <a:lnTo>
                    <a:pt x="2250836" y="946143"/>
                  </a:lnTo>
                  <a:lnTo>
                    <a:pt x="2235804" y="952221"/>
                  </a:lnTo>
                  <a:lnTo>
                    <a:pt x="2230431" y="965193"/>
                  </a:lnTo>
                  <a:lnTo>
                    <a:pt x="2219001" y="969927"/>
                  </a:lnTo>
                  <a:lnTo>
                    <a:pt x="2211381" y="988773"/>
                  </a:lnTo>
                  <a:lnTo>
                    <a:pt x="2197844" y="994517"/>
                  </a:lnTo>
                  <a:lnTo>
                    <a:pt x="2192099" y="1008056"/>
                  </a:lnTo>
                  <a:lnTo>
                    <a:pt x="2178647" y="1013496"/>
                  </a:lnTo>
                  <a:lnTo>
                    <a:pt x="2171694" y="1030281"/>
                  </a:lnTo>
                  <a:lnTo>
                    <a:pt x="2159943" y="1035148"/>
                  </a:lnTo>
                  <a:lnTo>
                    <a:pt x="2152644" y="1053630"/>
                  </a:lnTo>
                  <a:lnTo>
                    <a:pt x="2143048" y="1057799"/>
                  </a:lnTo>
                  <a:lnTo>
                    <a:pt x="2136536" y="1073144"/>
                  </a:lnTo>
                  <a:lnTo>
                    <a:pt x="2123541" y="1078399"/>
                  </a:lnTo>
                  <a:lnTo>
                    <a:pt x="2116131" y="1096724"/>
                  </a:lnTo>
                  <a:lnTo>
                    <a:pt x="2104237" y="1101771"/>
                  </a:lnTo>
                  <a:lnTo>
                    <a:pt x="2096849" y="1119181"/>
                  </a:lnTo>
                  <a:lnTo>
                    <a:pt x="2087004" y="1123162"/>
                  </a:lnTo>
                  <a:lnTo>
                    <a:pt x="2079619" y="1142296"/>
                  </a:lnTo>
                  <a:lnTo>
                    <a:pt x="2070995" y="1146129"/>
                  </a:lnTo>
                  <a:lnTo>
                    <a:pt x="2063280" y="1164755"/>
                  </a:lnTo>
                  <a:lnTo>
                    <a:pt x="2050494" y="1170051"/>
                  </a:lnTo>
                  <a:lnTo>
                    <a:pt x="2044461" y="1184269"/>
                  </a:lnTo>
                  <a:lnTo>
                    <a:pt x="2035612" y="1187847"/>
                  </a:lnTo>
                  <a:lnTo>
                    <a:pt x="2027231" y="1208081"/>
                  </a:lnTo>
                  <a:lnTo>
                    <a:pt x="2020025" y="1211066"/>
                  </a:lnTo>
                  <a:lnTo>
                    <a:pt x="2011356" y="1233017"/>
                  </a:lnTo>
                  <a:lnTo>
                    <a:pt x="2004260" y="1236100"/>
                  </a:lnTo>
                  <a:lnTo>
                    <a:pt x="1995481" y="1257294"/>
                  </a:lnTo>
                  <a:lnTo>
                    <a:pt x="1985395" y="1261472"/>
                  </a:lnTo>
                  <a:lnTo>
                    <a:pt x="1977555" y="1279519"/>
                  </a:lnTo>
                  <a:lnTo>
                    <a:pt x="1970497" y="1282307"/>
                  </a:lnTo>
                  <a:lnTo>
                    <a:pt x="1961680" y="1303098"/>
                  </a:lnTo>
                  <a:lnTo>
                    <a:pt x="1954341" y="1306067"/>
                  </a:lnTo>
                  <a:lnTo>
                    <a:pt x="1946269" y="1325556"/>
                  </a:lnTo>
                  <a:lnTo>
                    <a:pt x="1939437" y="1328386"/>
                  </a:lnTo>
                  <a:lnTo>
                    <a:pt x="1930161" y="1351846"/>
                  </a:lnTo>
                  <a:lnTo>
                    <a:pt x="1920731" y="1355938"/>
                  </a:lnTo>
                  <a:lnTo>
                    <a:pt x="1912931" y="1374768"/>
                  </a:lnTo>
                  <a:lnTo>
                    <a:pt x="1904881" y="1378102"/>
                  </a:lnTo>
                  <a:lnTo>
                    <a:pt x="1897056" y="1396993"/>
                  </a:lnTo>
                  <a:lnTo>
                    <a:pt x="1892927" y="1398703"/>
                  </a:lnTo>
                  <a:lnTo>
                    <a:pt x="1893889" y="1400969"/>
                  </a:lnTo>
                  <a:cubicBezTo>
                    <a:pt x="1893889" y="1409956"/>
                    <a:pt x="1890157" y="1418092"/>
                    <a:pt x="1884124" y="1423981"/>
                  </a:cubicBezTo>
                  <a:lnTo>
                    <a:pt x="1874486" y="1427878"/>
                  </a:lnTo>
                  <a:lnTo>
                    <a:pt x="1866894" y="1446206"/>
                  </a:lnTo>
                  <a:lnTo>
                    <a:pt x="1862784" y="1447909"/>
                  </a:lnTo>
                  <a:lnTo>
                    <a:pt x="1863726" y="1450182"/>
                  </a:lnTo>
                  <a:cubicBezTo>
                    <a:pt x="1863726" y="1459169"/>
                    <a:pt x="1860083" y="1467305"/>
                    <a:pt x="1854194" y="1473194"/>
                  </a:cubicBezTo>
                  <a:lnTo>
                    <a:pt x="1847728" y="1475872"/>
                  </a:lnTo>
                  <a:lnTo>
                    <a:pt x="1838086" y="1498594"/>
                  </a:lnTo>
                  <a:lnTo>
                    <a:pt x="1833051" y="1500630"/>
                  </a:lnTo>
                  <a:lnTo>
                    <a:pt x="1824031" y="1522406"/>
                  </a:lnTo>
                  <a:lnTo>
                    <a:pt x="1820483" y="1523876"/>
                  </a:lnTo>
                  <a:lnTo>
                    <a:pt x="1820863" y="1524794"/>
                  </a:lnTo>
                  <a:cubicBezTo>
                    <a:pt x="1820863" y="1533781"/>
                    <a:pt x="1817220" y="1541917"/>
                    <a:pt x="1811331" y="1547806"/>
                  </a:cubicBezTo>
                  <a:lnTo>
                    <a:pt x="1804796" y="1550513"/>
                  </a:lnTo>
                  <a:lnTo>
                    <a:pt x="1804988" y="1550988"/>
                  </a:lnTo>
                  <a:cubicBezTo>
                    <a:pt x="1804988" y="1560194"/>
                    <a:pt x="1801345" y="1568528"/>
                    <a:pt x="1795456" y="1574561"/>
                  </a:cubicBezTo>
                  <a:lnTo>
                    <a:pt x="1792137" y="1575970"/>
                  </a:lnTo>
                  <a:lnTo>
                    <a:pt x="1782524" y="1599730"/>
                  </a:lnTo>
                  <a:lnTo>
                    <a:pt x="1777294" y="1601948"/>
                  </a:lnTo>
                  <a:lnTo>
                    <a:pt x="1768469" y="1623773"/>
                  </a:lnTo>
                  <a:lnTo>
                    <a:pt x="1764851" y="1625308"/>
                  </a:lnTo>
                  <a:lnTo>
                    <a:pt x="1765301" y="1626394"/>
                  </a:lnTo>
                  <a:cubicBezTo>
                    <a:pt x="1765301" y="1635381"/>
                    <a:pt x="1761658" y="1643517"/>
                    <a:pt x="1755769" y="1649406"/>
                  </a:cubicBezTo>
                  <a:lnTo>
                    <a:pt x="1754628" y="1649879"/>
                  </a:lnTo>
                  <a:lnTo>
                    <a:pt x="1755777" y="1652588"/>
                  </a:lnTo>
                  <a:cubicBezTo>
                    <a:pt x="1755777" y="1661794"/>
                    <a:pt x="1751957" y="1670128"/>
                    <a:pt x="1745780" y="1676161"/>
                  </a:cubicBezTo>
                  <a:lnTo>
                    <a:pt x="1742524" y="1677478"/>
                  </a:lnTo>
                  <a:lnTo>
                    <a:pt x="1743077" y="1678781"/>
                  </a:lnTo>
                  <a:cubicBezTo>
                    <a:pt x="1743077" y="1687768"/>
                    <a:pt x="1739345" y="1695904"/>
                    <a:pt x="1733312" y="1701793"/>
                  </a:cubicBezTo>
                  <a:lnTo>
                    <a:pt x="1728319" y="1703812"/>
                  </a:lnTo>
                  <a:lnTo>
                    <a:pt x="1728789" y="1704975"/>
                  </a:lnTo>
                  <a:cubicBezTo>
                    <a:pt x="1728789" y="1714181"/>
                    <a:pt x="1725146" y="1722515"/>
                    <a:pt x="1719257" y="1728548"/>
                  </a:cubicBezTo>
                  <a:lnTo>
                    <a:pt x="1715639" y="1730083"/>
                  </a:lnTo>
                  <a:lnTo>
                    <a:pt x="1716089" y="1731169"/>
                  </a:lnTo>
                  <a:cubicBezTo>
                    <a:pt x="1716089" y="1740156"/>
                    <a:pt x="1712446" y="1748292"/>
                    <a:pt x="1706557" y="1754181"/>
                  </a:cubicBezTo>
                  <a:lnTo>
                    <a:pt x="1704976" y="1754836"/>
                  </a:lnTo>
                  <a:lnTo>
                    <a:pt x="1706564" y="1758950"/>
                  </a:lnTo>
                  <a:cubicBezTo>
                    <a:pt x="1706564" y="1768594"/>
                    <a:pt x="1702921" y="1777325"/>
                    <a:pt x="1697032" y="1783646"/>
                  </a:cubicBezTo>
                  <a:lnTo>
                    <a:pt x="1693277" y="1785315"/>
                  </a:lnTo>
                  <a:lnTo>
                    <a:pt x="1693864" y="1786732"/>
                  </a:lnTo>
                  <a:cubicBezTo>
                    <a:pt x="1693864" y="1795719"/>
                    <a:pt x="1690221" y="1803855"/>
                    <a:pt x="1684332" y="1809744"/>
                  </a:cubicBezTo>
                  <a:lnTo>
                    <a:pt x="1683213" y="1810208"/>
                  </a:lnTo>
                  <a:lnTo>
                    <a:pt x="1684339" y="1812926"/>
                  </a:lnTo>
                  <a:cubicBezTo>
                    <a:pt x="1684339" y="1822132"/>
                    <a:pt x="1680607" y="1830466"/>
                    <a:pt x="1674574" y="1836499"/>
                  </a:cubicBezTo>
                  <a:lnTo>
                    <a:pt x="1672468" y="1837372"/>
                  </a:lnTo>
                  <a:lnTo>
                    <a:pt x="1673227" y="1839119"/>
                  </a:lnTo>
                  <a:cubicBezTo>
                    <a:pt x="1673227" y="1848106"/>
                    <a:pt x="1669407" y="1856242"/>
                    <a:pt x="1663230" y="1862131"/>
                  </a:cubicBezTo>
                  <a:lnTo>
                    <a:pt x="1659286" y="1863688"/>
                  </a:lnTo>
                  <a:lnTo>
                    <a:pt x="1660526" y="1866900"/>
                  </a:lnTo>
                  <a:cubicBezTo>
                    <a:pt x="1660526" y="1876544"/>
                    <a:pt x="1656883" y="1885275"/>
                    <a:pt x="1650994" y="1891596"/>
                  </a:cubicBezTo>
                  <a:lnTo>
                    <a:pt x="1649920" y="1892073"/>
                  </a:lnTo>
                  <a:lnTo>
                    <a:pt x="1651001" y="1894682"/>
                  </a:lnTo>
                  <a:cubicBezTo>
                    <a:pt x="1651001" y="1903669"/>
                    <a:pt x="1647358" y="1911805"/>
                    <a:pt x="1641469" y="1917694"/>
                  </a:cubicBezTo>
                  <a:lnTo>
                    <a:pt x="1640350" y="1918158"/>
                  </a:lnTo>
                  <a:lnTo>
                    <a:pt x="1641476" y="1920875"/>
                  </a:lnTo>
                  <a:cubicBezTo>
                    <a:pt x="1641476" y="1930081"/>
                    <a:pt x="1637744" y="1938416"/>
                    <a:pt x="1631711" y="1944449"/>
                  </a:cubicBezTo>
                  <a:lnTo>
                    <a:pt x="1629824" y="1945231"/>
                  </a:lnTo>
                  <a:lnTo>
                    <a:pt x="1631951" y="1950244"/>
                  </a:lnTo>
                  <a:cubicBezTo>
                    <a:pt x="1631951" y="1959231"/>
                    <a:pt x="1628220" y="1967367"/>
                    <a:pt x="1622187" y="1973256"/>
                  </a:cubicBezTo>
                  <a:lnTo>
                    <a:pt x="1619621" y="1974294"/>
                  </a:lnTo>
                  <a:lnTo>
                    <a:pt x="1620838" y="1977231"/>
                  </a:lnTo>
                  <a:cubicBezTo>
                    <a:pt x="1620838" y="1986218"/>
                    <a:pt x="1617195" y="1994354"/>
                    <a:pt x="1611306" y="2000243"/>
                  </a:cubicBezTo>
                  <a:lnTo>
                    <a:pt x="1609345" y="2001055"/>
                  </a:lnTo>
                  <a:lnTo>
                    <a:pt x="1611313" y="2005806"/>
                  </a:lnTo>
                  <a:lnTo>
                    <a:pt x="1602549" y="2026965"/>
                  </a:lnTo>
                  <a:lnTo>
                    <a:pt x="1604963" y="2032794"/>
                  </a:lnTo>
                  <a:cubicBezTo>
                    <a:pt x="1604963" y="2041781"/>
                    <a:pt x="1601320" y="2049917"/>
                    <a:pt x="1595431" y="2055806"/>
                  </a:cubicBezTo>
                  <a:lnTo>
                    <a:pt x="1593470" y="2056618"/>
                  </a:lnTo>
                  <a:lnTo>
                    <a:pt x="1595438" y="2061369"/>
                  </a:lnTo>
                  <a:lnTo>
                    <a:pt x="1586589" y="2082733"/>
                  </a:lnTo>
                  <a:lnTo>
                    <a:pt x="1589088" y="2088356"/>
                  </a:lnTo>
                  <a:cubicBezTo>
                    <a:pt x="1589088" y="2097343"/>
                    <a:pt x="1585179" y="2105479"/>
                    <a:pt x="1578859" y="2111368"/>
                  </a:cubicBezTo>
                  <a:lnTo>
                    <a:pt x="1577436" y="2111917"/>
                  </a:lnTo>
                  <a:lnTo>
                    <a:pt x="1579564" y="2116931"/>
                  </a:lnTo>
                  <a:cubicBezTo>
                    <a:pt x="1579564" y="2125918"/>
                    <a:pt x="1575832" y="2134054"/>
                    <a:pt x="1569799" y="2139943"/>
                  </a:cubicBezTo>
                  <a:lnTo>
                    <a:pt x="1568827" y="2140336"/>
                  </a:lnTo>
                  <a:lnTo>
                    <a:pt x="1571626" y="2147094"/>
                  </a:lnTo>
                  <a:cubicBezTo>
                    <a:pt x="1571626" y="2156081"/>
                    <a:pt x="1567983" y="2164217"/>
                    <a:pt x="1562094" y="2170106"/>
                  </a:cubicBezTo>
                  <a:lnTo>
                    <a:pt x="1561256" y="2170453"/>
                  </a:lnTo>
                  <a:lnTo>
                    <a:pt x="1562101" y="2172494"/>
                  </a:lnTo>
                  <a:lnTo>
                    <a:pt x="1552679" y="2195240"/>
                  </a:lnTo>
                  <a:lnTo>
                    <a:pt x="1555751" y="2202656"/>
                  </a:lnTo>
                  <a:lnTo>
                    <a:pt x="1546529" y="2224921"/>
                  </a:lnTo>
                  <a:lnTo>
                    <a:pt x="1549401" y="2232025"/>
                  </a:lnTo>
                  <a:lnTo>
                    <a:pt x="1540255" y="2254644"/>
                  </a:lnTo>
                  <a:lnTo>
                    <a:pt x="1543051" y="2261394"/>
                  </a:lnTo>
                  <a:lnTo>
                    <a:pt x="1533794" y="2283742"/>
                  </a:lnTo>
                  <a:lnTo>
                    <a:pt x="1536702" y="2290763"/>
                  </a:lnTo>
                  <a:lnTo>
                    <a:pt x="1527803" y="2312246"/>
                  </a:lnTo>
                  <a:lnTo>
                    <a:pt x="1530352" y="2318545"/>
                  </a:lnTo>
                  <a:cubicBezTo>
                    <a:pt x="1530352" y="2327970"/>
                    <a:pt x="1526620" y="2336503"/>
                    <a:pt x="1520587" y="2342680"/>
                  </a:cubicBezTo>
                  <a:lnTo>
                    <a:pt x="1520577" y="2342684"/>
                  </a:lnTo>
                  <a:lnTo>
                    <a:pt x="1522414" y="2347119"/>
                  </a:lnTo>
                  <a:lnTo>
                    <a:pt x="1514908" y="2365239"/>
                  </a:lnTo>
                  <a:lnTo>
                    <a:pt x="1519239" y="2375694"/>
                  </a:lnTo>
                  <a:lnTo>
                    <a:pt x="1509817" y="2398441"/>
                  </a:lnTo>
                  <a:lnTo>
                    <a:pt x="1512889" y="2405857"/>
                  </a:lnTo>
                  <a:lnTo>
                    <a:pt x="1505383" y="2423977"/>
                  </a:lnTo>
                  <a:lnTo>
                    <a:pt x="1509714" y="2434432"/>
                  </a:lnTo>
                  <a:cubicBezTo>
                    <a:pt x="1509714" y="2443419"/>
                    <a:pt x="1506071" y="2451555"/>
                    <a:pt x="1500182" y="2457444"/>
                  </a:cubicBezTo>
                  <a:lnTo>
                    <a:pt x="1499950" y="2457540"/>
                  </a:lnTo>
                  <a:lnTo>
                    <a:pt x="1503363" y="2466182"/>
                  </a:lnTo>
                  <a:lnTo>
                    <a:pt x="1496025" y="2484763"/>
                  </a:lnTo>
                  <a:lnTo>
                    <a:pt x="1500188" y="2495550"/>
                  </a:lnTo>
                  <a:lnTo>
                    <a:pt x="1492472" y="2515542"/>
                  </a:lnTo>
                  <a:lnTo>
                    <a:pt x="1497013" y="2526506"/>
                  </a:lnTo>
                  <a:lnTo>
                    <a:pt x="1489397" y="2544892"/>
                  </a:lnTo>
                  <a:lnTo>
                    <a:pt x="1493838" y="2555875"/>
                  </a:lnTo>
                  <a:lnTo>
                    <a:pt x="1486157" y="2574870"/>
                  </a:lnTo>
                  <a:lnTo>
                    <a:pt x="1490664" y="2585244"/>
                  </a:lnTo>
                  <a:lnTo>
                    <a:pt x="1482643" y="2603708"/>
                  </a:lnTo>
                  <a:lnTo>
                    <a:pt x="1487488" y="2615406"/>
                  </a:lnTo>
                  <a:lnTo>
                    <a:pt x="1479931" y="2633651"/>
                  </a:lnTo>
                  <a:lnTo>
                    <a:pt x="1484314" y="2643981"/>
                  </a:lnTo>
                  <a:lnTo>
                    <a:pt x="1475653" y="2664391"/>
                  </a:lnTo>
                  <a:lnTo>
                    <a:pt x="1481139" y="2677319"/>
                  </a:lnTo>
                  <a:lnTo>
                    <a:pt x="1473376" y="2695613"/>
                  </a:lnTo>
                  <a:lnTo>
                    <a:pt x="1477964" y="2706688"/>
                  </a:lnTo>
                  <a:lnTo>
                    <a:pt x="1471808" y="2721549"/>
                  </a:lnTo>
                  <a:lnTo>
                    <a:pt x="1477964" y="2736056"/>
                  </a:lnTo>
                  <a:lnTo>
                    <a:pt x="1469985" y="2754861"/>
                  </a:lnTo>
                  <a:lnTo>
                    <a:pt x="1474789" y="2767012"/>
                  </a:lnTo>
                  <a:lnTo>
                    <a:pt x="1468453" y="2783036"/>
                  </a:lnTo>
                  <a:lnTo>
                    <a:pt x="1474789" y="2797969"/>
                  </a:lnTo>
                  <a:lnTo>
                    <a:pt x="1468390" y="2813050"/>
                  </a:lnTo>
                  <a:lnTo>
                    <a:pt x="1474789" y="2828131"/>
                  </a:lnTo>
                  <a:lnTo>
                    <a:pt x="1468053" y="2844006"/>
                  </a:lnTo>
                  <a:lnTo>
                    <a:pt x="1474789" y="2859881"/>
                  </a:lnTo>
                  <a:lnTo>
                    <a:pt x="1468390" y="2874963"/>
                  </a:lnTo>
                  <a:lnTo>
                    <a:pt x="1474789" y="2890044"/>
                  </a:lnTo>
                  <a:cubicBezTo>
                    <a:pt x="1474789" y="2908018"/>
                    <a:pt x="1459863" y="2922588"/>
                    <a:pt x="1441451" y="2922588"/>
                  </a:cubicBezTo>
                  <a:cubicBezTo>
                    <a:pt x="1423039" y="2922588"/>
                    <a:pt x="1408113" y="2908018"/>
                    <a:pt x="1408113" y="2890044"/>
                  </a:cubicBezTo>
                  <a:lnTo>
                    <a:pt x="1414512" y="2874963"/>
                  </a:lnTo>
                  <a:lnTo>
                    <a:pt x="1408113" y="2859881"/>
                  </a:lnTo>
                  <a:lnTo>
                    <a:pt x="1414849" y="2844006"/>
                  </a:lnTo>
                  <a:lnTo>
                    <a:pt x="1408113" y="2828131"/>
                  </a:lnTo>
                  <a:lnTo>
                    <a:pt x="1414512" y="2813050"/>
                  </a:lnTo>
                  <a:lnTo>
                    <a:pt x="1408113" y="2797969"/>
                  </a:lnTo>
                  <a:lnTo>
                    <a:pt x="1414449" y="2783036"/>
                  </a:lnTo>
                  <a:lnTo>
                    <a:pt x="1408113" y="2767012"/>
                  </a:lnTo>
                  <a:lnTo>
                    <a:pt x="1415980" y="2747114"/>
                  </a:lnTo>
                  <a:lnTo>
                    <a:pt x="1411288" y="2736056"/>
                  </a:lnTo>
                  <a:lnTo>
                    <a:pt x="1417444" y="2721549"/>
                  </a:lnTo>
                  <a:lnTo>
                    <a:pt x="1411288" y="2706688"/>
                  </a:lnTo>
                  <a:lnTo>
                    <a:pt x="1419012" y="2688040"/>
                  </a:lnTo>
                  <a:lnTo>
                    <a:pt x="1414463" y="2677319"/>
                  </a:lnTo>
                  <a:lnTo>
                    <a:pt x="1423123" y="2656908"/>
                  </a:lnTo>
                  <a:lnTo>
                    <a:pt x="1417638" y="2643981"/>
                  </a:lnTo>
                  <a:lnTo>
                    <a:pt x="1426037" y="2624187"/>
                  </a:lnTo>
                  <a:lnTo>
                    <a:pt x="1422400" y="2615406"/>
                  </a:lnTo>
                  <a:lnTo>
                    <a:pt x="1428795" y="2599966"/>
                  </a:lnTo>
                  <a:lnTo>
                    <a:pt x="1422400" y="2585244"/>
                  </a:lnTo>
                  <a:lnTo>
                    <a:pt x="1431839" y="2563515"/>
                  </a:lnTo>
                  <a:lnTo>
                    <a:pt x="1428750" y="2555875"/>
                  </a:lnTo>
                  <a:lnTo>
                    <a:pt x="1436327" y="2537135"/>
                  </a:lnTo>
                  <a:lnTo>
                    <a:pt x="1431925" y="2526506"/>
                  </a:lnTo>
                  <a:lnTo>
                    <a:pt x="1439753" y="2507606"/>
                  </a:lnTo>
                  <a:lnTo>
                    <a:pt x="1435100" y="2495550"/>
                  </a:lnTo>
                  <a:lnTo>
                    <a:pt x="1442402" y="2476631"/>
                  </a:lnTo>
                  <a:lnTo>
                    <a:pt x="1438275" y="2466182"/>
                  </a:lnTo>
                  <a:lnTo>
                    <a:pt x="1447794" y="2442080"/>
                  </a:lnTo>
                  <a:lnTo>
                    <a:pt x="1444626" y="2434432"/>
                  </a:lnTo>
                  <a:lnTo>
                    <a:pt x="1452131" y="2416312"/>
                  </a:lnTo>
                  <a:lnTo>
                    <a:pt x="1447801" y="2405857"/>
                  </a:lnTo>
                  <a:lnTo>
                    <a:pt x="1457223" y="2383110"/>
                  </a:lnTo>
                  <a:lnTo>
                    <a:pt x="1454151" y="2375694"/>
                  </a:lnTo>
                  <a:lnTo>
                    <a:pt x="1461656" y="2357574"/>
                  </a:lnTo>
                  <a:lnTo>
                    <a:pt x="1457326" y="2347119"/>
                  </a:lnTo>
                  <a:lnTo>
                    <a:pt x="1466386" y="2325244"/>
                  </a:lnTo>
                  <a:lnTo>
                    <a:pt x="1463676" y="2318545"/>
                  </a:lnTo>
                  <a:lnTo>
                    <a:pt x="1472500" y="2296735"/>
                  </a:lnTo>
                  <a:lnTo>
                    <a:pt x="1470026" y="2290763"/>
                  </a:lnTo>
                  <a:cubicBezTo>
                    <a:pt x="1470026" y="2281557"/>
                    <a:pt x="1473757" y="2273222"/>
                    <a:pt x="1479790" y="2267189"/>
                  </a:cubicBezTo>
                  <a:lnTo>
                    <a:pt x="1480280" y="2266987"/>
                  </a:lnTo>
                  <a:lnTo>
                    <a:pt x="1477963" y="2261394"/>
                  </a:lnTo>
                  <a:lnTo>
                    <a:pt x="1487185" y="2239129"/>
                  </a:lnTo>
                  <a:lnTo>
                    <a:pt x="1484313" y="2232025"/>
                  </a:lnTo>
                  <a:lnTo>
                    <a:pt x="1493459" y="2209406"/>
                  </a:lnTo>
                  <a:lnTo>
                    <a:pt x="1490663" y="2202656"/>
                  </a:lnTo>
                  <a:lnTo>
                    <a:pt x="1500085" y="2179909"/>
                  </a:lnTo>
                  <a:lnTo>
                    <a:pt x="1497013" y="2172494"/>
                  </a:lnTo>
                  <a:cubicBezTo>
                    <a:pt x="1497013" y="2163507"/>
                    <a:pt x="1500655" y="2155371"/>
                    <a:pt x="1506545" y="2149482"/>
                  </a:cubicBezTo>
                  <a:lnTo>
                    <a:pt x="1507383" y="2149134"/>
                  </a:lnTo>
                  <a:lnTo>
                    <a:pt x="1506538" y="2147094"/>
                  </a:lnTo>
                  <a:lnTo>
                    <a:pt x="1515997" y="2124257"/>
                  </a:lnTo>
                  <a:lnTo>
                    <a:pt x="1512888" y="2116931"/>
                  </a:lnTo>
                  <a:lnTo>
                    <a:pt x="1522192" y="2095003"/>
                  </a:lnTo>
                  <a:lnTo>
                    <a:pt x="1519238" y="2088356"/>
                  </a:lnTo>
                  <a:cubicBezTo>
                    <a:pt x="1519238" y="2079369"/>
                    <a:pt x="1523147" y="2071233"/>
                    <a:pt x="1529467" y="2065344"/>
                  </a:cubicBezTo>
                  <a:lnTo>
                    <a:pt x="1531648" y="2064502"/>
                  </a:lnTo>
                  <a:lnTo>
                    <a:pt x="1530350" y="2061369"/>
                  </a:lnTo>
                  <a:cubicBezTo>
                    <a:pt x="1530350" y="2052382"/>
                    <a:pt x="1533992" y="2044246"/>
                    <a:pt x="1539882" y="2038357"/>
                  </a:cubicBezTo>
                  <a:lnTo>
                    <a:pt x="1541843" y="2037544"/>
                  </a:lnTo>
                  <a:lnTo>
                    <a:pt x="1539875" y="2032794"/>
                  </a:lnTo>
                  <a:lnTo>
                    <a:pt x="1548639" y="2011634"/>
                  </a:lnTo>
                  <a:lnTo>
                    <a:pt x="1546225" y="2005806"/>
                  </a:lnTo>
                  <a:cubicBezTo>
                    <a:pt x="1546225" y="1996819"/>
                    <a:pt x="1549867" y="1988683"/>
                    <a:pt x="1555757" y="1982794"/>
                  </a:cubicBezTo>
                  <a:lnTo>
                    <a:pt x="1557718" y="1981981"/>
                  </a:lnTo>
                  <a:lnTo>
                    <a:pt x="1555750" y="1977231"/>
                  </a:lnTo>
                  <a:cubicBezTo>
                    <a:pt x="1555750" y="1968244"/>
                    <a:pt x="1559393" y="1960108"/>
                    <a:pt x="1565282" y="1954219"/>
                  </a:cubicBezTo>
                  <a:lnTo>
                    <a:pt x="1566711" y="1953627"/>
                  </a:lnTo>
                  <a:lnTo>
                    <a:pt x="1565275" y="1950244"/>
                  </a:lnTo>
                  <a:cubicBezTo>
                    <a:pt x="1565275" y="1941257"/>
                    <a:pt x="1569006" y="1933121"/>
                    <a:pt x="1575039" y="1927232"/>
                  </a:cubicBezTo>
                  <a:lnTo>
                    <a:pt x="1577090" y="1926403"/>
                  </a:lnTo>
                  <a:lnTo>
                    <a:pt x="1574800" y="1920875"/>
                  </a:lnTo>
                  <a:cubicBezTo>
                    <a:pt x="1574800" y="1911669"/>
                    <a:pt x="1578531" y="1903334"/>
                    <a:pt x="1584564" y="1897301"/>
                  </a:cubicBezTo>
                  <a:lnTo>
                    <a:pt x="1586642" y="1896441"/>
                  </a:lnTo>
                  <a:lnTo>
                    <a:pt x="1585913" y="1894682"/>
                  </a:lnTo>
                  <a:cubicBezTo>
                    <a:pt x="1585913" y="1885695"/>
                    <a:pt x="1589555" y="1877559"/>
                    <a:pt x="1595445" y="1871670"/>
                  </a:cubicBezTo>
                  <a:lnTo>
                    <a:pt x="1597026" y="1871014"/>
                  </a:lnTo>
                  <a:lnTo>
                    <a:pt x="1595438" y="1866900"/>
                  </a:lnTo>
                  <a:cubicBezTo>
                    <a:pt x="1595438" y="1857255"/>
                    <a:pt x="1599080" y="1848524"/>
                    <a:pt x="1604970" y="1842204"/>
                  </a:cubicBezTo>
                  <a:lnTo>
                    <a:pt x="1606087" y="1841707"/>
                  </a:lnTo>
                  <a:lnTo>
                    <a:pt x="1604963" y="1839119"/>
                  </a:lnTo>
                  <a:cubicBezTo>
                    <a:pt x="1604963" y="1830132"/>
                    <a:pt x="1608783" y="1821996"/>
                    <a:pt x="1614960" y="1816107"/>
                  </a:cubicBezTo>
                  <a:lnTo>
                    <a:pt x="1618415" y="1814742"/>
                  </a:lnTo>
                  <a:lnTo>
                    <a:pt x="1617663" y="1812926"/>
                  </a:lnTo>
                  <a:cubicBezTo>
                    <a:pt x="1617663" y="1803720"/>
                    <a:pt x="1621394" y="1795385"/>
                    <a:pt x="1627427" y="1789352"/>
                  </a:cubicBezTo>
                  <a:lnTo>
                    <a:pt x="1629505" y="1788492"/>
                  </a:lnTo>
                  <a:lnTo>
                    <a:pt x="1628776" y="1786732"/>
                  </a:lnTo>
                  <a:cubicBezTo>
                    <a:pt x="1628776" y="1777745"/>
                    <a:pt x="1632418" y="1769609"/>
                    <a:pt x="1638308" y="1763720"/>
                  </a:cubicBezTo>
                  <a:lnTo>
                    <a:pt x="1642626" y="1761931"/>
                  </a:lnTo>
                  <a:lnTo>
                    <a:pt x="1641476" y="1758950"/>
                  </a:lnTo>
                  <a:cubicBezTo>
                    <a:pt x="1641476" y="1749305"/>
                    <a:pt x="1645118" y="1740574"/>
                    <a:pt x="1651008" y="1734254"/>
                  </a:cubicBezTo>
                  <a:lnTo>
                    <a:pt x="1652081" y="1733777"/>
                  </a:lnTo>
                  <a:lnTo>
                    <a:pt x="1651001" y="1731169"/>
                  </a:lnTo>
                  <a:cubicBezTo>
                    <a:pt x="1651001" y="1722182"/>
                    <a:pt x="1654643" y="1714046"/>
                    <a:pt x="1660533" y="1708157"/>
                  </a:cubicBezTo>
                  <a:lnTo>
                    <a:pt x="1664348" y="1706576"/>
                  </a:lnTo>
                  <a:lnTo>
                    <a:pt x="1663701" y="1704975"/>
                  </a:lnTo>
                  <a:cubicBezTo>
                    <a:pt x="1663701" y="1695769"/>
                    <a:pt x="1667343" y="1687434"/>
                    <a:pt x="1673233" y="1681401"/>
                  </a:cubicBezTo>
                  <a:lnTo>
                    <a:pt x="1676860" y="1679862"/>
                  </a:lnTo>
                  <a:lnTo>
                    <a:pt x="1676401" y="1678781"/>
                  </a:lnTo>
                  <a:cubicBezTo>
                    <a:pt x="1676401" y="1669794"/>
                    <a:pt x="1680132" y="1661658"/>
                    <a:pt x="1686165" y="1655769"/>
                  </a:cubicBezTo>
                  <a:lnTo>
                    <a:pt x="1688467" y="1654838"/>
                  </a:lnTo>
                  <a:lnTo>
                    <a:pt x="1687513" y="1652588"/>
                  </a:lnTo>
                  <a:cubicBezTo>
                    <a:pt x="1687513" y="1643382"/>
                    <a:pt x="1691333" y="1635047"/>
                    <a:pt x="1697510" y="1629014"/>
                  </a:cubicBezTo>
                  <a:lnTo>
                    <a:pt x="1700755" y="1627701"/>
                  </a:lnTo>
                  <a:lnTo>
                    <a:pt x="1700213" y="1626394"/>
                  </a:lnTo>
                  <a:cubicBezTo>
                    <a:pt x="1700213" y="1617407"/>
                    <a:pt x="1703855" y="1609271"/>
                    <a:pt x="1709745" y="1603382"/>
                  </a:cubicBezTo>
                  <a:lnTo>
                    <a:pt x="1713560" y="1601801"/>
                  </a:lnTo>
                  <a:lnTo>
                    <a:pt x="1712913" y="1600200"/>
                  </a:lnTo>
                  <a:cubicBezTo>
                    <a:pt x="1712913" y="1590994"/>
                    <a:pt x="1716555" y="1582659"/>
                    <a:pt x="1722445" y="1576626"/>
                  </a:cubicBezTo>
                  <a:lnTo>
                    <a:pt x="1725766" y="1575217"/>
                  </a:lnTo>
                  <a:lnTo>
                    <a:pt x="1735377" y="1551460"/>
                  </a:lnTo>
                  <a:lnTo>
                    <a:pt x="1740606" y="1549243"/>
                  </a:lnTo>
                  <a:lnTo>
                    <a:pt x="1749432" y="1527414"/>
                  </a:lnTo>
                  <a:lnTo>
                    <a:pt x="1755811" y="1524708"/>
                  </a:lnTo>
                  <a:lnTo>
                    <a:pt x="1765307" y="1501782"/>
                  </a:lnTo>
                  <a:lnTo>
                    <a:pt x="1768855" y="1500312"/>
                  </a:lnTo>
                  <a:lnTo>
                    <a:pt x="1768475" y="1499394"/>
                  </a:lnTo>
                  <a:cubicBezTo>
                    <a:pt x="1768475" y="1490407"/>
                    <a:pt x="1772117" y="1482271"/>
                    <a:pt x="1778007" y="1476382"/>
                  </a:cubicBezTo>
                  <a:lnTo>
                    <a:pt x="1781439" y="1474960"/>
                  </a:lnTo>
                  <a:lnTo>
                    <a:pt x="1790939" y="1452570"/>
                  </a:lnTo>
                  <a:lnTo>
                    <a:pt x="1798999" y="1449311"/>
                  </a:lnTo>
                  <a:lnTo>
                    <a:pt x="1808170" y="1427170"/>
                  </a:lnTo>
                  <a:lnTo>
                    <a:pt x="1812280" y="1425467"/>
                  </a:lnTo>
                  <a:lnTo>
                    <a:pt x="1811338" y="1423194"/>
                  </a:lnTo>
                  <a:cubicBezTo>
                    <a:pt x="1811338" y="1414207"/>
                    <a:pt x="1814980" y="1406071"/>
                    <a:pt x="1820870" y="1400182"/>
                  </a:cubicBezTo>
                  <a:lnTo>
                    <a:pt x="1828971" y="1396826"/>
                  </a:lnTo>
                  <a:lnTo>
                    <a:pt x="1836977" y="1377957"/>
                  </a:lnTo>
                  <a:lnTo>
                    <a:pt x="1842262" y="1375820"/>
                  </a:lnTo>
                  <a:lnTo>
                    <a:pt x="1841500" y="1373981"/>
                  </a:lnTo>
                  <a:cubicBezTo>
                    <a:pt x="1841500" y="1364994"/>
                    <a:pt x="1845142" y="1356858"/>
                    <a:pt x="1851032" y="1350969"/>
                  </a:cubicBezTo>
                  <a:lnTo>
                    <a:pt x="1859082" y="1347634"/>
                  </a:lnTo>
                  <a:lnTo>
                    <a:pt x="1866907" y="1328744"/>
                  </a:lnTo>
                  <a:lnTo>
                    <a:pt x="1873739" y="1325914"/>
                  </a:lnTo>
                  <a:lnTo>
                    <a:pt x="1883014" y="1302454"/>
                  </a:lnTo>
                  <a:lnTo>
                    <a:pt x="1892445" y="1298362"/>
                  </a:lnTo>
                  <a:lnTo>
                    <a:pt x="1900245" y="1279532"/>
                  </a:lnTo>
                  <a:lnTo>
                    <a:pt x="1904085" y="1277941"/>
                  </a:lnTo>
                  <a:lnTo>
                    <a:pt x="1913410" y="1255951"/>
                  </a:lnTo>
                  <a:lnTo>
                    <a:pt x="1920834" y="1252948"/>
                  </a:lnTo>
                  <a:lnTo>
                    <a:pt x="1929285" y="1233495"/>
                  </a:lnTo>
                  <a:lnTo>
                    <a:pt x="1942396" y="1228317"/>
                  </a:lnTo>
                  <a:lnTo>
                    <a:pt x="1949457" y="1211270"/>
                  </a:lnTo>
                  <a:lnTo>
                    <a:pt x="1955913" y="1208595"/>
                  </a:lnTo>
                  <a:lnTo>
                    <a:pt x="1965332" y="1184747"/>
                  </a:lnTo>
                  <a:lnTo>
                    <a:pt x="1973229" y="1181316"/>
                  </a:lnTo>
                  <a:lnTo>
                    <a:pt x="1981207" y="1162057"/>
                  </a:lnTo>
                  <a:lnTo>
                    <a:pt x="1988491" y="1159040"/>
                  </a:lnTo>
                  <a:lnTo>
                    <a:pt x="1997314" y="1138245"/>
                  </a:lnTo>
                  <a:lnTo>
                    <a:pt x="2007743" y="1134028"/>
                  </a:lnTo>
                  <a:lnTo>
                    <a:pt x="2015010" y="1116485"/>
                  </a:lnTo>
                  <a:lnTo>
                    <a:pt x="2026298" y="1111809"/>
                  </a:lnTo>
                  <a:lnTo>
                    <a:pt x="2033595" y="1092904"/>
                  </a:lnTo>
                  <a:lnTo>
                    <a:pt x="2043120" y="1088670"/>
                  </a:lnTo>
                  <a:lnTo>
                    <a:pt x="2049702" y="1073157"/>
                  </a:lnTo>
                  <a:lnTo>
                    <a:pt x="2062697" y="1067902"/>
                  </a:lnTo>
                  <a:lnTo>
                    <a:pt x="2070107" y="1049577"/>
                  </a:lnTo>
                  <a:lnTo>
                    <a:pt x="2082002" y="1044530"/>
                  </a:lnTo>
                  <a:lnTo>
                    <a:pt x="2089389" y="1027120"/>
                  </a:lnTo>
                  <a:lnTo>
                    <a:pt x="2099667" y="1022964"/>
                  </a:lnTo>
                  <a:lnTo>
                    <a:pt x="2106620" y="1005360"/>
                  </a:lnTo>
                  <a:lnTo>
                    <a:pt x="2119191" y="999899"/>
                  </a:lnTo>
                  <a:lnTo>
                    <a:pt x="2125670" y="984257"/>
                  </a:lnTo>
                  <a:lnTo>
                    <a:pt x="2137623" y="979306"/>
                  </a:lnTo>
                  <a:lnTo>
                    <a:pt x="2144952" y="962032"/>
                  </a:lnTo>
                  <a:lnTo>
                    <a:pt x="2159481" y="956157"/>
                  </a:lnTo>
                  <a:lnTo>
                    <a:pt x="2165357" y="941626"/>
                  </a:lnTo>
                  <a:lnTo>
                    <a:pt x="2177183" y="936608"/>
                  </a:lnTo>
                  <a:lnTo>
                    <a:pt x="2184407" y="919169"/>
                  </a:lnTo>
                  <a:lnTo>
                    <a:pt x="2197994" y="913541"/>
                  </a:lnTo>
                  <a:lnTo>
                    <a:pt x="2203689" y="900119"/>
                  </a:lnTo>
                  <a:lnTo>
                    <a:pt x="2217932" y="894360"/>
                  </a:lnTo>
                  <a:lnTo>
                    <a:pt x="2224095" y="879482"/>
                  </a:lnTo>
                  <a:lnTo>
                    <a:pt x="2236684" y="874267"/>
                  </a:lnTo>
                  <a:lnTo>
                    <a:pt x="2243377" y="857722"/>
                  </a:lnTo>
                  <a:lnTo>
                    <a:pt x="2257819" y="851597"/>
                  </a:lnTo>
                  <a:lnTo>
                    <a:pt x="2263782" y="836851"/>
                  </a:lnTo>
                  <a:lnTo>
                    <a:pt x="2277204" y="831156"/>
                  </a:lnTo>
                  <a:lnTo>
                    <a:pt x="2282832" y="817569"/>
                  </a:lnTo>
                  <a:lnTo>
                    <a:pt x="2296657" y="811842"/>
                  </a:lnTo>
                  <a:lnTo>
                    <a:pt x="2299699" y="804998"/>
                  </a:lnTo>
                  <a:lnTo>
                    <a:pt x="2281724" y="812266"/>
                  </a:lnTo>
                  <a:lnTo>
                    <a:pt x="2276469" y="825261"/>
                  </a:lnTo>
                  <a:lnTo>
                    <a:pt x="2263047" y="830957"/>
                  </a:lnTo>
                  <a:lnTo>
                    <a:pt x="2257419" y="844543"/>
                  </a:lnTo>
                  <a:lnTo>
                    <a:pt x="2241778" y="851022"/>
                  </a:lnTo>
                  <a:lnTo>
                    <a:pt x="2236317" y="863593"/>
                  </a:lnTo>
                  <a:lnTo>
                    <a:pt x="2220239" y="869943"/>
                  </a:lnTo>
                  <a:lnTo>
                    <a:pt x="2214556" y="883998"/>
                  </a:lnTo>
                  <a:lnTo>
                    <a:pt x="2202021" y="889317"/>
                  </a:lnTo>
                  <a:lnTo>
                    <a:pt x="2195274" y="905992"/>
                  </a:lnTo>
                  <a:lnTo>
                    <a:pt x="2180326" y="912331"/>
                  </a:lnTo>
                  <a:lnTo>
                    <a:pt x="2174869" y="925506"/>
                  </a:lnTo>
                  <a:lnTo>
                    <a:pt x="2162192" y="930757"/>
                  </a:lnTo>
                  <a:lnTo>
                    <a:pt x="2155819" y="946143"/>
                  </a:lnTo>
                  <a:lnTo>
                    <a:pt x="2142232" y="951771"/>
                  </a:lnTo>
                  <a:lnTo>
                    <a:pt x="2136536" y="965193"/>
                  </a:lnTo>
                  <a:lnTo>
                    <a:pt x="2123541" y="970448"/>
                  </a:lnTo>
                  <a:lnTo>
                    <a:pt x="2116131" y="988773"/>
                  </a:lnTo>
                  <a:lnTo>
                    <a:pt x="2102594" y="994517"/>
                  </a:lnTo>
                  <a:lnTo>
                    <a:pt x="2096849" y="1008056"/>
                  </a:lnTo>
                  <a:lnTo>
                    <a:pt x="2083397" y="1013496"/>
                  </a:lnTo>
                  <a:lnTo>
                    <a:pt x="2076444" y="1030281"/>
                  </a:lnTo>
                  <a:lnTo>
                    <a:pt x="2068489" y="1033576"/>
                  </a:lnTo>
                  <a:lnTo>
                    <a:pt x="2060569" y="1053630"/>
                  </a:lnTo>
                  <a:lnTo>
                    <a:pt x="2047080" y="1059490"/>
                  </a:lnTo>
                  <a:lnTo>
                    <a:pt x="2041286" y="1073144"/>
                  </a:lnTo>
                  <a:lnTo>
                    <a:pt x="2028291" y="1078399"/>
                  </a:lnTo>
                  <a:lnTo>
                    <a:pt x="2020881" y="1096724"/>
                  </a:lnTo>
                  <a:lnTo>
                    <a:pt x="2012906" y="1100108"/>
                  </a:lnTo>
                  <a:lnTo>
                    <a:pt x="2005006" y="1119181"/>
                  </a:lnTo>
                  <a:lnTo>
                    <a:pt x="1992877" y="1124205"/>
                  </a:lnTo>
                  <a:lnTo>
                    <a:pt x="1985724" y="1142296"/>
                  </a:lnTo>
                  <a:lnTo>
                    <a:pt x="1975635" y="1146674"/>
                  </a:lnTo>
                  <a:lnTo>
                    <a:pt x="1968494" y="1164755"/>
                  </a:lnTo>
                  <a:lnTo>
                    <a:pt x="1958803" y="1168965"/>
                  </a:lnTo>
                  <a:lnTo>
                    <a:pt x="1952155" y="1184269"/>
                  </a:lnTo>
                  <a:lnTo>
                    <a:pt x="1941686" y="1188404"/>
                  </a:lnTo>
                  <a:lnTo>
                    <a:pt x="1933336" y="1208081"/>
                  </a:lnTo>
                  <a:lnTo>
                    <a:pt x="1924551" y="1211633"/>
                  </a:lnTo>
                  <a:lnTo>
                    <a:pt x="1916106" y="1233017"/>
                  </a:lnTo>
                  <a:lnTo>
                    <a:pt x="1909010" y="1236100"/>
                  </a:lnTo>
                  <a:lnTo>
                    <a:pt x="1900231" y="1257294"/>
                  </a:lnTo>
                  <a:lnTo>
                    <a:pt x="1892131" y="1260649"/>
                  </a:lnTo>
                  <a:lnTo>
                    <a:pt x="1884124" y="1279519"/>
                  </a:lnTo>
                  <a:lnTo>
                    <a:pt x="1874924" y="1283239"/>
                  </a:lnTo>
                  <a:lnTo>
                    <a:pt x="1866894" y="1303098"/>
                  </a:lnTo>
                  <a:lnTo>
                    <a:pt x="1858920" y="1306482"/>
                  </a:lnTo>
                  <a:lnTo>
                    <a:pt x="1851019" y="1325556"/>
                  </a:lnTo>
                  <a:lnTo>
                    <a:pt x="1844187" y="1328386"/>
                  </a:lnTo>
                  <a:lnTo>
                    <a:pt x="1834911" y="1351846"/>
                  </a:lnTo>
                  <a:lnTo>
                    <a:pt x="1825481" y="1355938"/>
                  </a:lnTo>
                  <a:lnTo>
                    <a:pt x="1817681" y="1374768"/>
                  </a:lnTo>
                  <a:lnTo>
                    <a:pt x="1813463" y="1376515"/>
                  </a:lnTo>
                  <a:lnTo>
                    <a:pt x="1804981" y="1396993"/>
                  </a:lnTo>
                  <a:lnTo>
                    <a:pt x="1798161" y="1399818"/>
                  </a:lnTo>
                  <a:lnTo>
                    <a:pt x="1798638" y="1400969"/>
                  </a:lnTo>
                  <a:cubicBezTo>
                    <a:pt x="1798638" y="1409956"/>
                    <a:pt x="1794995" y="1418092"/>
                    <a:pt x="1789106" y="1423981"/>
                  </a:cubicBezTo>
                  <a:lnTo>
                    <a:pt x="1779140" y="1428109"/>
                  </a:lnTo>
                  <a:lnTo>
                    <a:pt x="1771644" y="1446206"/>
                  </a:lnTo>
                  <a:lnTo>
                    <a:pt x="1767534" y="1447909"/>
                  </a:lnTo>
                  <a:lnTo>
                    <a:pt x="1768476" y="1450182"/>
                  </a:lnTo>
                  <a:cubicBezTo>
                    <a:pt x="1768476" y="1459169"/>
                    <a:pt x="1764833" y="1467305"/>
                    <a:pt x="1758944" y="1473194"/>
                  </a:cubicBezTo>
                  <a:lnTo>
                    <a:pt x="1755381" y="1474670"/>
                  </a:lnTo>
                  <a:lnTo>
                    <a:pt x="1755777" y="1475582"/>
                  </a:lnTo>
                  <a:cubicBezTo>
                    <a:pt x="1755777" y="1484569"/>
                    <a:pt x="1751957" y="1492705"/>
                    <a:pt x="1745780" y="1498594"/>
                  </a:cubicBezTo>
                  <a:lnTo>
                    <a:pt x="1739125" y="1501222"/>
                  </a:lnTo>
                  <a:lnTo>
                    <a:pt x="1730136" y="1522406"/>
                  </a:lnTo>
                  <a:lnTo>
                    <a:pt x="1725415" y="1524315"/>
                  </a:lnTo>
                  <a:lnTo>
                    <a:pt x="1725613" y="1524794"/>
                  </a:lnTo>
                  <a:cubicBezTo>
                    <a:pt x="1725613" y="1533781"/>
                    <a:pt x="1721970" y="1541917"/>
                    <a:pt x="1716081" y="1547806"/>
                  </a:cubicBezTo>
                  <a:lnTo>
                    <a:pt x="1712265" y="1549386"/>
                  </a:lnTo>
                  <a:lnTo>
                    <a:pt x="1712913" y="1550988"/>
                  </a:lnTo>
                  <a:cubicBezTo>
                    <a:pt x="1712913" y="1560194"/>
                    <a:pt x="1709270" y="1568528"/>
                    <a:pt x="1703381" y="1574561"/>
                  </a:cubicBezTo>
                  <a:lnTo>
                    <a:pt x="1700065" y="1575968"/>
                  </a:lnTo>
                  <a:lnTo>
                    <a:pt x="1690681" y="1599730"/>
                  </a:lnTo>
                  <a:lnTo>
                    <a:pt x="1687056" y="1601304"/>
                  </a:lnTo>
                  <a:lnTo>
                    <a:pt x="1677749" y="1623773"/>
                  </a:lnTo>
                  <a:lnTo>
                    <a:pt x="1672962" y="1625756"/>
                  </a:lnTo>
                  <a:lnTo>
                    <a:pt x="1673226" y="1626394"/>
                  </a:lnTo>
                  <a:cubicBezTo>
                    <a:pt x="1673226" y="1635381"/>
                    <a:pt x="1669583" y="1643517"/>
                    <a:pt x="1663694" y="1649406"/>
                  </a:cubicBezTo>
                  <a:lnTo>
                    <a:pt x="1659878" y="1650986"/>
                  </a:lnTo>
                  <a:lnTo>
                    <a:pt x="1660526" y="1652588"/>
                  </a:lnTo>
                  <a:cubicBezTo>
                    <a:pt x="1660526" y="1661794"/>
                    <a:pt x="1656883" y="1670128"/>
                    <a:pt x="1650994" y="1676161"/>
                  </a:cubicBezTo>
                  <a:lnTo>
                    <a:pt x="1647377" y="1677696"/>
                  </a:lnTo>
                  <a:lnTo>
                    <a:pt x="1647826" y="1678781"/>
                  </a:lnTo>
                  <a:cubicBezTo>
                    <a:pt x="1647826" y="1687768"/>
                    <a:pt x="1644183" y="1695904"/>
                    <a:pt x="1638294" y="1701793"/>
                  </a:cubicBezTo>
                  <a:lnTo>
                    <a:pt x="1634466" y="1703379"/>
                  </a:lnTo>
                  <a:lnTo>
                    <a:pt x="1635127" y="1704975"/>
                  </a:lnTo>
                  <a:cubicBezTo>
                    <a:pt x="1635127" y="1714181"/>
                    <a:pt x="1631395" y="1722515"/>
                    <a:pt x="1625362" y="1728548"/>
                  </a:cubicBezTo>
                  <a:lnTo>
                    <a:pt x="1623285" y="1729409"/>
                  </a:lnTo>
                  <a:lnTo>
                    <a:pt x="1624014" y="1731169"/>
                  </a:lnTo>
                  <a:cubicBezTo>
                    <a:pt x="1624014" y="1740156"/>
                    <a:pt x="1620371" y="1748292"/>
                    <a:pt x="1614482" y="1754181"/>
                  </a:cubicBezTo>
                  <a:lnTo>
                    <a:pt x="1610164" y="1755970"/>
                  </a:lnTo>
                  <a:lnTo>
                    <a:pt x="1611314" y="1758950"/>
                  </a:lnTo>
                  <a:cubicBezTo>
                    <a:pt x="1611314" y="1768594"/>
                    <a:pt x="1607671" y="1777325"/>
                    <a:pt x="1601782" y="1783646"/>
                  </a:cubicBezTo>
                  <a:lnTo>
                    <a:pt x="1600708" y="1784123"/>
                  </a:lnTo>
                  <a:lnTo>
                    <a:pt x="1601789" y="1786732"/>
                  </a:lnTo>
                  <a:cubicBezTo>
                    <a:pt x="1601789" y="1795719"/>
                    <a:pt x="1598146" y="1803855"/>
                    <a:pt x="1592257" y="1809744"/>
                  </a:cubicBezTo>
                  <a:lnTo>
                    <a:pt x="1588428" y="1811330"/>
                  </a:lnTo>
                  <a:lnTo>
                    <a:pt x="1589089" y="1812926"/>
                  </a:lnTo>
                  <a:cubicBezTo>
                    <a:pt x="1589089" y="1822132"/>
                    <a:pt x="1585357" y="1830466"/>
                    <a:pt x="1579324" y="1836499"/>
                  </a:cubicBezTo>
                  <a:lnTo>
                    <a:pt x="1578583" y="1836806"/>
                  </a:lnTo>
                  <a:lnTo>
                    <a:pt x="1579564" y="1839119"/>
                  </a:lnTo>
                  <a:cubicBezTo>
                    <a:pt x="1579564" y="1848106"/>
                    <a:pt x="1575832" y="1856242"/>
                    <a:pt x="1569799" y="1862131"/>
                  </a:cubicBezTo>
                  <a:lnTo>
                    <a:pt x="1567041" y="1863246"/>
                  </a:lnTo>
                  <a:lnTo>
                    <a:pt x="1568451" y="1866900"/>
                  </a:lnTo>
                  <a:cubicBezTo>
                    <a:pt x="1568451" y="1876544"/>
                    <a:pt x="1564808" y="1885275"/>
                    <a:pt x="1558919" y="1891596"/>
                  </a:cubicBezTo>
                  <a:lnTo>
                    <a:pt x="1557802" y="1892092"/>
                  </a:lnTo>
                  <a:lnTo>
                    <a:pt x="1558927" y="1894682"/>
                  </a:lnTo>
                  <a:cubicBezTo>
                    <a:pt x="1558927" y="1903669"/>
                    <a:pt x="1555107" y="1911805"/>
                    <a:pt x="1548930" y="1917694"/>
                  </a:cubicBezTo>
                  <a:lnTo>
                    <a:pt x="1545489" y="1919053"/>
                  </a:lnTo>
                  <a:lnTo>
                    <a:pt x="1546226" y="1920875"/>
                  </a:lnTo>
                  <a:cubicBezTo>
                    <a:pt x="1546226" y="1930081"/>
                    <a:pt x="1542583" y="1938416"/>
                    <a:pt x="1536694" y="1944449"/>
                  </a:cubicBezTo>
                  <a:lnTo>
                    <a:pt x="1534616" y="1945331"/>
                  </a:lnTo>
                  <a:lnTo>
                    <a:pt x="1536701" y="1950244"/>
                  </a:lnTo>
                  <a:lnTo>
                    <a:pt x="1527741" y="1971361"/>
                  </a:lnTo>
                  <a:lnTo>
                    <a:pt x="1530350" y="1977231"/>
                  </a:lnTo>
                  <a:cubicBezTo>
                    <a:pt x="1530350" y="1986218"/>
                    <a:pt x="1526441" y="1994354"/>
                    <a:pt x="1520121" y="2000243"/>
                  </a:cubicBezTo>
                  <a:lnTo>
                    <a:pt x="1517373" y="2001304"/>
                  </a:lnTo>
                  <a:lnTo>
                    <a:pt x="1519238" y="2005806"/>
                  </a:lnTo>
                  <a:cubicBezTo>
                    <a:pt x="1519238" y="2014793"/>
                    <a:pt x="1515595" y="2022929"/>
                    <a:pt x="1509706" y="2028818"/>
                  </a:cubicBezTo>
                  <a:lnTo>
                    <a:pt x="1508306" y="2029398"/>
                  </a:lnTo>
                  <a:lnTo>
                    <a:pt x="1509713" y="2032794"/>
                  </a:lnTo>
                  <a:cubicBezTo>
                    <a:pt x="1509713" y="2041781"/>
                    <a:pt x="1506070" y="2049917"/>
                    <a:pt x="1500181" y="2055806"/>
                  </a:cubicBezTo>
                  <a:lnTo>
                    <a:pt x="1498220" y="2056618"/>
                  </a:lnTo>
                  <a:lnTo>
                    <a:pt x="1500188" y="2061369"/>
                  </a:lnTo>
                  <a:lnTo>
                    <a:pt x="1491424" y="2082526"/>
                  </a:lnTo>
                  <a:lnTo>
                    <a:pt x="1493839" y="2088356"/>
                  </a:lnTo>
                  <a:cubicBezTo>
                    <a:pt x="1493839" y="2097343"/>
                    <a:pt x="1490196" y="2105479"/>
                    <a:pt x="1484307" y="2111368"/>
                  </a:cubicBezTo>
                  <a:lnTo>
                    <a:pt x="1482305" y="2112197"/>
                  </a:lnTo>
                  <a:lnTo>
                    <a:pt x="1484314" y="2116931"/>
                  </a:lnTo>
                  <a:lnTo>
                    <a:pt x="1474740" y="2139495"/>
                  </a:lnTo>
                  <a:lnTo>
                    <a:pt x="1477964" y="2147094"/>
                  </a:lnTo>
                  <a:lnTo>
                    <a:pt x="1468623" y="2169107"/>
                  </a:lnTo>
                  <a:lnTo>
                    <a:pt x="1470026" y="2172494"/>
                  </a:lnTo>
                  <a:cubicBezTo>
                    <a:pt x="1470026" y="2181481"/>
                    <a:pt x="1466383" y="2189617"/>
                    <a:pt x="1460494" y="2195506"/>
                  </a:cubicBezTo>
                  <a:lnTo>
                    <a:pt x="1457972" y="2196551"/>
                  </a:lnTo>
                  <a:lnTo>
                    <a:pt x="1460501" y="2202656"/>
                  </a:lnTo>
                  <a:lnTo>
                    <a:pt x="1451279" y="2224921"/>
                  </a:lnTo>
                  <a:lnTo>
                    <a:pt x="1454151" y="2232025"/>
                  </a:lnTo>
                  <a:lnTo>
                    <a:pt x="1445005" y="2254644"/>
                  </a:lnTo>
                  <a:lnTo>
                    <a:pt x="1447801" y="2261394"/>
                  </a:lnTo>
                  <a:lnTo>
                    <a:pt x="1438579" y="2283659"/>
                  </a:lnTo>
                  <a:lnTo>
                    <a:pt x="1441451" y="2290763"/>
                  </a:lnTo>
                  <a:lnTo>
                    <a:pt x="1434152" y="2308814"/>
                  </a:lnTo>
                  <a:lnTo>
                    <a:pt x="1438276" y="2318545"/>
                  </a:lnTo>
                  <a:lnTo>
                    <a:pt x="1429045" y="2340326"/>
                  </a:lnTo>
                  <a:lnTo>
                    <a:pt x="1431927" y="2347119"/>
                  </a:lnTo>
                  <a:lnTo>
                    <a:pt x="1422689" y="2368889"/>
                  </a:lnTo>
                  <a:lnTo>
                    <a:pt x="1425577" y="2375694"/>
                  </a:lnTo>
                  <a:cubicBezTo>
                    <a:pt x="1425577" y="2384681"/>
                    <a:pt x="1421845" y="2392817"/>
                    <a:pt x="1415812" y="2398706"/>
                  </a:cubicBezTo>
                  <a:lnTo>
                    <a:pt x="1414840" y="2399099"/>
                  </a:lnTo>
                  <a:lnTo>
                    <a:pt x="1417639" y="2405857"/>
                  </a:lnTo>
                  <a:lnTo>
                    <a:pt x="1410133" y="2423977"/>
                  </a:lnTo>
                  <a:lnTo>
                    <a:pt x="1414464" y="2434432"/>
                  </a:lnTo>
                  <a:lnTo>
                    <a:pt x="1406301" y="2454139"/>
                  </a:lnTo>
                  <a:lnTo>
                    <a:pt x="1411289" y="2466182"/>
                  </a:lnTo>
                  <a:lnTo>
                    <a:pt x="1402134" y="2488285"/>
                  </a:lnTo>
                  <a:lnTo>
                    <a:pt x="1404938" y="2495550"/>
                  </a:lnTo>
                  <a:lnTo>
                    <a:pt x="1397222" y="2515542"/>
                  </a:lnTo>
                  <a:lnTo>
                    <a:pt x="1401763" y="2526506"/>
                  </a:lnTo>
                  <a:lnTo>
                    <a:pt x="1394147" y="2544892"/>
                  </a:lnTo>
                  <a:lnTo>
                    <a:pt x="1398588" y="2555875"/>
                  </a:lnTo>
                  <a:lnTo>
                    <a:pt x="1391010" y="2574615"/>
                  </a:lnTo>
                  <a:lnTo>
                    <a:pt x="1395413" y="2585244"/>
                  </a:lnTo>
                  <a:lnTo>
                    <a:pt x="1387579" y="2604157"/>
                  </a:lnTo>
                  <a:lnTo>
                    <a:pt x="1392238" y="2615406"/>
                  </a:lnTo>
                  <a:lnTo>
                    <a:pt x="1384733" y="2633526"/>
                  </a:lnTo>
                  <a:lnTo>
                    <a:pt x="1389063" y="2643981"/>
                  </a:lnTo>
                  <a:lnTo>
                    <a:pt x="1380571" y="2664482"/>
                  </a:lnTo>
                  <a:lnTo>
                    <a:pt x="1385888" y="2677319"/>
                  </a:lnTo>
                  <a:lnTo>
                    <a:pt x="1379879" y="2691826"/>
                  </a:lnTo>
                  <a:lnTo>
                    <a:pt x="1385888" y="2706688"/>
                  </a:lnTo>
                  <a:lnTo>
                    <a:pt x="1378259" y="2725556"/>
                  </a:lnTo>
                  <a:lnTo>
                    <a:pt x="1382714" y="2736056"/>
                  </a:lnTo>
                  <a:lnTo>
                    <a:pt x="1376378" y="2750988"/>
                  </a:lnTo>
                  <a:lnTo>
                    <a:pt x="1382714" y="2767012"/>
                  </a:lnTo>
                  <a:lnTo>
                    <a:pt x="1374846" y="2786910"/>
                  </a:lnTo>
                  <a:lnTo>
                    <a:pt x="1379539" y="2797969"/>
                  </a:lnTo>
                  <a:lnTo>
                    <a:pt x="1373140" y="2813050"/>
                  </a:lnTo>
                  <a:lnTo>
                    <a:pt x="1379539" y="2828131"/>
                  </a:lnTo>
                  <a:lnTo>
                    <a:pt x="1372803" y="2844006"/>
                  </a:lnTo>
                  <a:lnTo>
                    <a:pt x="1379539" y="2859881"/>
                  </a:lnTo>
                  <a:lnTo>
                    <a:pt x="1373140" y="2874963"/>
                  </a:lnTo>
                  <a:lnTo>
                    <a:pt x="1379539" y="2890044"/>
                  </a:lnTo>
                  <a:cubicBezTo>
                    <a:pt x="1379539" y="2908018"/>
                    <a:pt x="1364613" y="2922588"/>
                    <a:pt x="1346201" y="2922588"/>
                  </a:cubicBezTo>
                  <a:cubicBezTo>
                    <a:pt x="1327789" y="2922588"/>
                    <a:pt x="1312863" y="2908018"/>
                    <a:pt x="1312863" y="2890044"/>
                  </a:cubicBezTo>
                  <a:lnTo>
                    <a:pt x="1319262" y="2874963"/>
                  </a:lnTo>
                  <a:lnTo>
                    <a:pt x="1312863" y="2859881"/>
                  </a:lnTo>
                  <a:lnTo>
                    <a:pt x="1319599" y="2844006"/>
                  </a:lnTo>
                  <a:lnTo>
                    <a:pt x="1312863" y="2828131"/>
                  </a:lnTo>
                  <a:lnTo>
                    <a:pt x="1319262" y="2813050"/>
                  </a:lnTo>
                  <a:lnTo>
                    <a:pt x="1312863" y="2797969"/>
                  </a:lnTo>
                  <a:lnTo>
                    <a:pt x="1320842" y="2779163"/>
                  </a:lnTo>
                  <a:lnTo>
                    <a:pt x="1316038" y="2767012"/>
                  </a:lnTo>
                  <a:lnTo>
                    <a:pt x="1322374" y="2750988"/>
                  </a:lnTo>
                  <a:lnTo>
                    <a:pt x="1316038" y="2736056"/>
                  </a:lnTo>
                  <a:lnTo>
                    <a:pt x="1324557" y="2715979"/>
                  </a:lnTo>
                  <a:lnTo>
                    <a:pt x="1320800" y="2706688"/>
                  </a:lnTo>
                  <a:lnTo>
                    <a:pt x="1326809" y="2691826"/>
                  </a:lnTo>
                  <a:lnTo>
                    <a:pt x="1320800" y="2677319"/>
                  </a:lnTo>
                  <a:lnTo>
                    <a:pt x="1329292" y="2656817"/>
                  </a:lnTo>
                  <a:lnTo>
                    <a:pt x="1323975" y="2643981"/>
                  </a:lnTo>
                  <a:lnTo>
                    <a:pt x="1331480" y="2625861"/>
                  </a:lnTo>
                  <a:lnTo>
                    <a:pt x="1327150" y="2615406"/>
                  </a:lnTo>
                  <a:lnTo>
                    <a:pt x="1334984" y="2596492"/>
                  </a:lnTo>
                  <a:lnTo>
                    <a:pt x="1330325" y="2585244"/>
                  </a:lnTo>
                  <a:lnTo>
                    <a:pt x="1337941" y="2566857"/>
                  </a:lnTo>
                  <a:lnTo>
                    <a:pt x="1333500" y="2555875"/>
                  </a:lnTo>
                  <a:lnTo>
                    <a:pt x="1341077" y="2537135"/>
                  </a:lnTo>
                  <a:lnTo>
                    <a:pt x="1336675" y="2526506"/>
                  </a:lnTo>
                  <a:lnTo>
                    <a:pt x="1344503" y="2507606"/>
                  </a:lnTo>
                  <a:lnTo>
                    <a:pt x="1339850" y="2495550"/>
                  </a:lnTo>
                  <a:lnTo>
                    <a:pt x="1347249" y="2476380"/>
                  </a:lnTo>
                  <a:lnTo>
                    <a:pt x="1343025" y="2466182"/>
                  </a:lnTo>
                  <a:lnTo>
                    <a:pt x="1352776" y="2442640"/>
                  </a:lnTo>
                  <a:lnTo>
                    <a:pt x="1349376" y="2434432"/>
                  </a:lnTo>
                  <a:lnTo>
                    <a:pt x="1356881" y="2416312"/>
                  </a:lnTo>
                  <a:lnTo>
                    <a:pt x="1352551" y="2405857"/>
                  </a:lnTo>
                  <a:lnTo>
                    <a:pt x="1362010" y="2383021"/>
                  </a:lnTo>
                  <a:lnTo>
                    <a:pt x="1358901" y="2375694"/>
                  </a:lnTo>
                  <a:lnTo>
                    <a:pt x="1368138" y="2353924"/>
                  </a:lnTo>
                  <a:lnTo>
                    <a:pt x="1365251" y="2347119"/>
                  </a:lnTo>
                  <a:lnTo>
                    <a:pt x="1372898" y="2329097"/>
                  </a:lnTo>
                  <a:lnTo>
                    <a:pt x="1368426" y="2318545"/>
                  </a:lnTo>
                  <a:lnTo>
                    <a:pt x="1378237" y="2295397"/>
                  </a:lnTo>
                  <a:lnTo>
                    <a:pt x="1376363" y="2290763"/>
                  </a:lnTo>
                  <a:lnTo>
                    <a:pt x="1385509" y="2268144"/>
                  </a:lnTo>
                  <a:lnTo>
                    <a:pt x="1382713" y="2261394"/>
                  </a:lnTo>
                  <a:lnTo>
                    <a:pt x="1391935" y="2239129"/>
                  </a:lnTo>
                  <a:lnTo>
                    <a:pt x="1389063" y="2232025"/>
                  </a:lnTo>
                  <a:lnTo>
                    <a:pt x="1398209" y="2209406"/>
                  </a:lnTo>
                  <a:lnTo>
                    <a:pt x="1395413" y="2202656"/>
                  </a:lnTo>
                  <a:cubicBezTo>
                    <a:pt x="1395413" y="2193669"/>
                    <a:pt x="1399055" y="2185533"/>
                    <a:pt x="1404945" y="2179644"/>
                  </a:cubicBezTo>
                  <a:lnTo>
                    <a:pt x="1407467" y="2178599"/>
                  </a:lnTo>
                  <a:lnTo>
                    <a:pt x="1404938" y="2172494"/>
                  </a:lnTo>
                  <a:lnTo>
                    <a:pt x="1413398" y="2152068"/>
                  </a:lnTo>
                  <a:lnTo>
                    <a:pt x="1411288" y="2147094"/>
                  </a:lnTo>
                  <a:lnTo>
                    <a:pt x="1420862" y="2124530"/>
                  </a:lnTo>
                  <a:lnTo>
                    <a:pt x="1417638" y="2116931"/>
                  </a:lnTo>
                  <a:cubicBezTo>
                    <a:pt x="1417638" y="2107944"/>
                    <a:pt x="1421369" y="2099808"/>
                    <a:pt x="1427402" y="2093919"/>
                  </a:cubicBezTo>
                  <a:lnTo>
                    <a:pt x="1430531" y="2092653"/>
                  </a:lnTo>
                  <a:lnTo>
                    <a:pt x="1428751" y="2088356"/>
                  </a:lnTo>
                  <a:lnTo>
                    <a:pt x="1437514" y="2067198"/>
                  </a:lnTo>
                  <a:lnTo>
                    <a:pt x="1435100" y="2061369"/>
                  </a:lnTo>
                  <a:cubicBezTo>
                    <a:pt x="1435100" y="2052382"/>
                    <a:pt x="1438742" y="2044246"/>
                    <a:pt x="1444632" y="2038357"/>
                  </a:cubicBezTo>
                  <a:lnTo>
                    <a:pt x="1446593" y="2037544"/>
                  </a:lnTo>
                  <a:lnTo>
                    <a:pt x="1444625" y="2032794"/>
                  </a:lnTo>
                  <a:cubicBezTo>
                    <a:pt x="1444625" y="2023807"/>
                    <a:pt x="1448267" y="2015671"/>
                    <a:pt x="1454157" y="2009782"/>
                  </a:cubicBezTo>
                  <a:lnTo>
                    <a:pt x="1455557" y="2009202"/>
                  </a:lnTo>
                  <a:lnTo>
                    <a:pt x="1454150" y="2005806"/>
                  </a:lnTo>
                  <a:lnTo>
                    <a:pt x="1463340" y="1983619"/>
                  </a:lnTo>
                  <a:lnTo>
                    <a:pt x="1460500" y="1977231"/>
                  </a:lnTo>
                  <a:cubicBezTo>
                    <a:pt x="1460500" y="1968244"/>
                    <a:pt x="1464409" y="1960108"/>
                    <a:pt x="1470729" y="1954219"/>
                  </a:cubicBezTo>
                  <a:lnTo>
                    <a:pt x="1471573" y="1953893"/>
                  </a:lnTo>
                  <a:lnTo>
                    <a:pt x="1470025" y="1950244"/>
                  </a:lnTo>
                  <a:cubicBezTo>
                    <a:pt x="1470025" y="1941257"/>
                    <a:pt x="1473756" y="1933121"/>
                    <a:pt x="1479789" y="1927232"/>
                  </a:cubicBezTo>
                  <a:lnTo>
                    <a:pt x="1483158" y="1925870"/>
                  </a:lnTo>
                  <a:lnTo>
                    <a:pt x="1481138" y="1920875"/>
                  </a:lnTo>
                  <a:cubicBezTo>
                    <a:pt x="1481138" y="1911669"/>
                    <a:pt x="1484780" y="1903334"/>
                    <a:pt x="1490670" y="1897301"/>
                  </a:cubicBezTo>
                  <a:lnTo>
                    <a:pt x="1491625" y="1896896"/>
                  </a:lnTo>
                  <a:lnTo>
                    <a:pt x="1490663" y="1894682"/>
                  </a:lnTo>
                  <a:cubicBezTo>
                    <a:pt x="1490663" y="1885695"/>
                    <a:pt x="1494483" y="1877559"/>
                    <a:pt x="1500660" y="1871670"/>
                  </a:cubicBezTo>
                  <a:lnTo>
                    <a:pt x="1504603" y="1870112"/>
                  </a:lnTo>
                  <a:lnTo>
                    <a:pt x="1503363" y="1866900"/>
                  </a:lnTo>
                  <a:cubicBezTo>
                    <a:pt x="1503363" y="1857255"/>
                    <a:pt x="1507005" y="1848524"/>
                    <a:pt x="1512895" y="1842204"/>
                  </a:cubicBezTo>
                  <a:lnTo>
                    <a:pt x="1513990" y="1841717"/>
                  </a:lnTo>
                  <a:lnTo>
                    <a:pt x="1512888" y="1839119"/>
                  </a:lnTo>
                  <a:cubicBezTo>
                    <a:pt x="1512888" y="1830132"/>
                    <a:pt x="1516619" y="1821996"/>
                    <a:pt x="1522652" y="1816107"/>
                  </a:cubicBezTo>
                  <a:lnTo>
                    <a:pt x="1523576" y="1815733"/>
                  </a:lnTo>
                  <a:lnTo>
                    <a:pt x="1522413" y="1812926"/>
                  </a:lnTo>
                  <a:cubicBezTo>
                    <a:pt x="1522413" y="1803720"/>
                    <a:pt x="1526144" y="1795385"/>
                    <a:pt x="1532177" y="1789352"/>
                  </a:cubicBezTo>
                  <a:lnTo>
                    <a:pt x="1536965" y="1787369"/>
                  </a:lnTo>
                  <a:lnTo>
                    <a:pt x="1536701" y="1786732"/>
                  </a:lnTo>
                  <a:cubicBezTo>
                    <a:pt x="1536701" y="1777745"/>
                    <a:pt x="1540343" y="1769609"/>
                    <a:pt x="1546233" y="1763720"/>
                  </a:cubicBezTo>
                  <a:lnTo>
                    <a:pt x="1547814" y="1763064"/>
                  </a:lnTo>
                  <a:lnTo>
                    <a:pt x="1546226" y="1758950"/>
                  </a:lnTo>
                  <a:cubicBezTo>
                    <a:pt x="1546226" y="1749305"/>
                    <a:pt x="1549868" y="1740574"/>
                    <a:pt x="1555758" y="1734254"/>
                  </a:cubicBezTo>
                  <a:lnTo>
                    <a:pt x="1559512" y="1732585"/>
                  </a:lnTo>
                  <a:lnTo>
                    <a:pt x="1558926" y="1731169"/>
                  </a:lnTo>
                  <a:cubicBezTo>
                    <a:pt x="1558926" y="1722182"/>
                    <a:pt x="1562568" y="1714046"/>
                    <a:pt x="1568458" y="1708157"/>
                  </a:cubicBezTo>
                  <a:lnTo>
                    <a:pt x="1569577" y="1707693"/>
                  </a:lnTo>
                  <a:lnTo>
                    <a:pt x="1568451" y="1704975"/>
                  </a:lnTo>
                  <a:cubicBezTo>
                    <a:pt x="1568451" y="1695769"/>
                    <a:pt x="1572182" y="1687434"/>
                    <a:pt x="1578215" y="1681401"/>
                  </a:cubicBezTo>
                  <a:lnTo>
                    <a:pt x="1583002" y="1679419"/>
                  </a:lnTo>
                  <a:lnTo>
                    <a:pt x="1582738" y="1678781"/>
                  </a:lnTo>
                  <a:cubicBezTo>
                    <a:pt x="1582738" y="1669794"/>
                    <a:pt x="1586380" y="1661658"/>
                    <a:pt x="1592270" y="1655769"/>
                  </a:cubicBezTo>
                  <a:lnTo>
                    <a:pt x="1596085" y="1654188"/>
                  </a:lnTo>
                  <a:lnTo>
                    <a:pt x="1595438" y="1652588"/>
                  </a:lnTo>
                  <a:cubicBezTo>
                    <a:pt x="1595438" y="1643382"/>
                    <a:pt x="1599080" y="1635047"/>
                    <a:pt x="1604970" y="1629014"/>
                  </a:cubicBezTo>
                  <a:lnTo>
                    <a:pt x="1608587" y="1627479"/>
                  </a:lnTo>
                  <a:lnTo>
                    <a:pt x="1608138" y="1626394"/>
                  </a:lnTo>
                  <a:cubicBezTo>
                    <a:pt x="1608138" y="1617407"/>
                    <a:pt x="1611780" y="1609271"/>
                    <a:pt x="1617670" y="1603382"/>
                  </a:cubicBezTo>
                  <a:lnTo>
                    <a:pt x="1621499" y="1601795"/>
                  </a:lnTo>
                  <a:lnTo>
                    <a:pt x="1620838" y="1600200"/>
                  </a:lnTo>
                  <a:cubicBezTo>
                    <a:pt x="1620838" y="1590994"/>
                    <a:pt x="1624569" y="1582659"/>
                    <a:pt x="1630602" y="1576626"/>
                  </a:cubicBezTo>
                  <a:lnTo>
                    <a:pt x="1635522" y="1574588"/>
                  </a:lnTo>
                  <a:lnTo>
                    <a:pt x="1644657" y="1551460"/>
                  </a:lnTo>
                  <a:lnTo>
                    <a:pt x="1648269" y="1549891"/>
                  </a:lnTo>
                  <a:lnTo>
                    <a:pt x="1657357" y="1527414"/>
                  </a:lnTo>
                  <a:lnTo>
                    <a:pt x="1660974" y="1525879"/>
                  </a:lnTo>
                  <a:lnTo>
                    <a:pt x="1660525" y="1524794"/>
                  </a:lnTo>
                  <a:cubicBezTo>
                    <a:pt x="1660525" y="1515807"/>
                    <a:pt x="1664167" y="1507671"/>
                    <a:pt x="1670057" y="1501782"/>
                  </a:cubicBezTo>
                  <a:lnTo>
                    <a:pt x="1673613" y="1500308"/>
                  </a:lnTo>
                  <a:lnTo>
                    <a:pt x="1673225" y="1499394"/>
                  </a:lnTo>
                  <a:cubicBezTo>
                    <a:pt x="1673225" y="1490407"/>
                    <a:pt x="1676956" y="1482271"/>
                    <a:pt x="1682989" y="1476382"/>
                  </a:cubicBezTo>
                  <a:lnTo>
                    <a:pt x="1688055" y="1474333"/>
                  </a:lnTo>
                  <a:lnTo>
                    <a:pt x="1697510" y="1452570"/>
                  </a:lnTo>
                  <a:lnTo>
                    <a:pt x="1703412" y="1450239"/>
                  </a:lnTo>
                  <a:lnTo>
                    <a:pt x="1703388" y="1450182"/>
                  </a:lnTo>
                  <a:cubicBezTo>
                    <a:pt x="1703388" y="1441195"/>
                    <a:pt x="1707030" y="1433059"/>
                    <a:pt x="1712920" y="1427170"/>
                  </a:cubicBezTo>
                  <a:lnTo>
                    <a:pt x="1717030" y="1425467"/>
                  </a:lnTo>
                  <a:lnTo>
                    <a:pt x="1716088" y="1423194"/>
                  </a:lnTo>
                  <a:cubicBezTo>
                    <a:pt x="1716088" y="1414207"/>
                    <a:pt x="1719730" y="1406071"/>
                    <a:pt x="1725620" y="1400182"/>
                  </a:cubicBezTo>
                  <a:lnTo>
                    <a:pt x="1735586" y="1396053"/>
                  </a:lnTo>
                  <a:lnTo>
                    <a:pt x="1743082" y="1377957"/>
                  </a:lnTo>
                  <a:lnTo>
                    <a:pt x="1749902" y="1375132"/>
                  </a:lnTo>
                  <a:lnTo>
                    <a:pt x="1749425" y="1373981"/>
                  </a:lnTo>
                  <a:cubicBezTo>
                    <a:pt x="1749425" y="1364994"/>
                    <a:pt x="1753067" y="1356858"/>
                    <a:pt x="1758957" y="1350969"/>
                  </a:cubicBezTo>
                  <a:lnTo>
                    <a:pt x="1763175" y="1349221"/>
                  </a:lnTo>
                  <a:lnTo>
                    <a:pt x="1771657" y="1328744"/>
                  </a:lnTo>
                  <a:lnTo>
                    <a:pt x="1778489" y="1325914"/>
                  </a:lnTo>
                  <a:lnTo>
                    <a:pt x="1787764" y="1302454"/>
                  </a:lnTo>
                  <a:lnTo>
                    <a:pt x="1797195" y="1298362"/>
                  </a:lnTo>
                  <a:lnTo>
                    <a:pt x="1804995" y="1279532"/>
                  </a:lnTo>
                  <a:lnTo>
                    <a:pt x="1812611" y="1276377"/>
                  </a:lnTo>
                  <a:lnTo>
                    <a:pt x="1820870" y="1255951"/>
                  </a:lnTo>
                  <a:lnTo>
                    <a:pt x="1828893" y="1252547"/>
                  </a:lnTo>
                  <a:lnTo>
                    <a:pt x="1836977" y="1233495"/>
                  </a:lnTo>
                  <a:lnTo>
                    <a:pt x="1846615" y="1229598"/>
                  </a:lnTo>
                  <a:lnTo>
                    <a:pt x="1854207" y="1211270"/>
                  </a:lnTo>
                  <a:lnTo>
                    <a:pt x="1860663" y="1208595"/>
                  </a:lnTo>
                  <a:lnTo>
                    <a:pt x="1870082" y="1184747"/>
                  </a:lnTo>
                  <a:lnTo>
                    <a:pt x="1878026" y="1181296"/>
                  </a:lnTo>
                  <a:lnTo>
                    <a:pt x="1886189" y="1162057"/>
                  </a:lnTo>
                  <a:lnTo>
                    <a:pt x="1895107" y="1158451"/>
                  </a:lnTo>
                  <a:lnTo>
                    <a:pt x="1903885" y="1138245"/>
                  </a:lnTo>
                  <a:lnTo>
                    <a:pt x="1915722" y="1133570"/>
                  </a:lnTo>
                  <a:lnTo>
                    <a:pt x="1922470" y="1116485"/>
                  </a:lnTo>
                  <a:lnTo>
                    <a:pt x="1930661" y="1112926"/>
                  </a:lnTo>
                  <a:lnTo>
                    <a:pt x="1938577" y="1092904"/>
                  </a:lnTo>
                  <a:lnTo>
                    <a:pt x="1953481" y="1086437"/>
                  </a:lnTo>
                  <a:lnTo>
                    <a:pt x="1958982" y="1073157"/>
                  </a:lnTo>
                  <a:lnTo>
                    <a:pt x="1966598" y="1070002"/>
                  </a:lnTo>
                  <a:lnTo>
                    <a:pt x="1974857" y="1049577"/>
                  </a:lnTo>
                  <a:lnTo>
                    <a:pt x="1986752" y="1044530"/>
                  </a:lnTo>
                  <a:lnTo>
                    <a:pt x="1994139" y="1027120"/>
                  </a:lnTo>
                  <a:lnTo>
                    <a:pt x="2008196" y="1021436"/>
                  </a:lnTo>
                  <a:lnTo>
                    <a:pt x="2014545" y="1005360"/>
                  </a:lnTo>
                  <a:lnTo>
                    <a:pt x="2023244" y="1001581"/>
                  </a:lnTo>
                  <a:lnTo>
                    <a:pt x="2030420" y="984257"/>
                  </a:lnTo>
                  <a:lnTo>
                    <a:pt x="2042373" y="979306"/>
                  </a:lnTo>
                  <a:lnTo>
                    <a:pt x="2049702" y="962032"/>
                  </a:lnTo>
                  <a:lnTo>
                    <a:pt x="2064231" y="956157"/>
                  </a:lnTo>
                  <a:lnTo>
                    <a:pt x="2070107" y="941626"/>
                  </a:lnTo>
                  <a:lnTo>
                    <a:pt x="2082002" y="936579"/>
                  </a:lnTo>
                  <a:lnTo>
                    <a:pt x="2089389" y="919169"/>
                  </a:lnTo>
                  <a:lnTo>
                    <a:pt x="2104422" y="913090"/>
                  </a:lnTo>
                  <a:lnTo>
                    <a:pt x="2109795" y="900119"/>
                  </a:lnTo>
                  <a:lnTo>
                    <a:pt x="2122472" y="894868"/>
                  </a:lnTo>
                  <a:lnTo>
                    <a:pt x="2128845" y="879482"/>
                  </a:lnTo>
                  <a:lnTo>
                    <a:pt x="2141434" y="874267"/>
                  </a:lnTo>
                  <a:lnTo>
                    <a:pt x="2148127" y="857722"/>
                  </a:lnTo>
                  <a:lnTo>
                    <a:pt x="2162569" y="851597"/>
                  </a:lnTo>
                  <a:lnTo>
                    <a:pt x="2168532" y="836851"/>
                  </a:lnTo>
                  <a:lnTo>
                    <a:pt x="2182187" y="831057"/>
                  </a:lnTo>
                  <a:lnTo>
                    <a:pt x="2188047" y="817569"/>
                  </a:lnTo>
                  <a:lnTo>
                    <a:pt x="2206527" y="810270"/>
                  </a:lnTo>
                  <a:lnTo>
                    <a:pt x="2211395" y="798519"/>
                  </a:lnTo>
                  <a:lnTo>
                    <a:pt x="2224367" y="793145"/>
                  </a:lnTo>
                  <a:lnTo>
                    <a:pt x="2230445" y="778114"/>
                  </a:lnTo>
                  <a:lnTo>
                    <a:pt x="2247855" y="770727"/>
                  </a:lnTo>
                  <a:lnTo>
                    <a:pt x="2252902" y="758832"/>
                  </a:lnTo>
                  <a:lnTo>
                    <a:pt x="2267933" y="752754"/>
                  </a:lnTo>
                  <a:lnTo>
                    <a:pt x="2269211" y="749669"/>
                  </a:lnTo>
                  <a:lnTo>
                    <a:pt x="2252691" y="756512"/>
                  </a:lnTo>
                  <a:lnTo>
                    <a:pt x="2247661" y="769233"/>
                  </a:lnTo>
                  <a:lnTo>
                    <a:pt x="2230816" y="776542"/>
                  </a:lnTo>
                  <a:lnTo>
                    <a:pt x="2226792" y="785806"/>
                  </a:lnTo>
                  <a:lnTo>
                    <a:pt x="2210209" y="792355"/>
                  </a:lnTo>
                  <a:lnTo>
                    <a:pt x="2205031" y="804856"/>
                  </a:lnTo>
                  <a:lnTo>
                    <a:pt x="2189931" y="811111"/>
                  </a:lnTo>
                  <a:lnTo>
                    <a:pt x="2183930" y="825261"/>
                  </a:lnTo>
                  <a:lnTo>
                    <a:pt x="2167383" y="831956"/>
                  </a:lnTo>
                  <a:lnTo>
                    <a:pt x="2162169" y="844543"/>
                  </a:lnTo>
                  <a:lnTo>
                    <a:pt x="2148582" y="850171"/>
                  </a:lnTo>
                  <a:lnTo>
                    <a:pt x="2142886" y="863593"/>
                  </a:lnTo>
                  <a:lnTo>
                    <a:pt x="2128356" y="869468"/>
                  </a:lnTo>
                  <a:lnTo>
                    <a:pt x="2122481" y="883998"/>
                  </a:lnTo>
                  <a:lnTo>
                    <a:pt x="2109858" y="889354"/>
                  </a:lnTo>
                  <a:lnTo>
                    <a:pt x="2102967" y="905992"/>
                  </a:lnTo>
                  <a:lnTo>
                    <a:pt x="2084541" y="913624"/>
                  </a:lnTo>
                  <a:lnTo>
                    <a:pt x="2079619" y="925506"/>
                  </a:lnTo>
                  <a:lnTo>
                    <a:pt x="2066942" y="930757"/>
                  </a:lnTo>
                  <a:lnTo>
                    <a:pt x="2060569" y="946143"/>
                  </a:lnTo>
                  <a:lnTo>
                    <a:pt x="2046982" y="951771"/>
                  </a:lnTo>
                  <a:lnTo>
                    <a:pt x="2041286" y="965193"/>
                  </a:lnTo>
                  <a:lnTo>
                    <a:pt x="2028291" y="970448"/>
                  </a:lnTo>
                  <a:lnTo>
                    <a:pt x="2020881" y="988773"/>
                  </a:lnTo>
                  <a:lnTo>
                    <a:pt x="2011119" y="992915"/>
                  </a:lnTo>
                  <a:lnTo>
                    <a:pt x="2004542" y="1008056"/>
                  </a:lnTo>
                  <a:lnTo>
                    <a:pt x="1993265" y="1012510"/>
                  </a:lnTo>
                  <a:lnTo>
                    <a:pt x="1985724" y="1030281"/>
                  </a:lnTo>
                  <a:lnTo>
                    <a:pt x="1972415" y="1035663"/>
                  </a:lnTo>
                  <a:lnTo>
                    <a:pt x="1965319" y="1053630"/>
                  </a:lnTo>
                  <a:lnTo>
                    <a:pt x="1951946" y="1059440"/>
                  </a:lnTo>
                  <a:lnTo>
                    <a:pt x="1946269" y="1073144"/>
                  </a:lnTo>
                  <a:lnTo>
                    <a:pt x="1938616" y="1076314"/>
                  </a:lnTo>
                  <a:lnTo>
                    <a:pt x="1930161" y="1096724"/>
                  </a:lnTo>
                  <a:lnTo>
                    <a:pt x="1916758" y="1102276"/>
                  </a:lnTo>
                  <a:lnTo>
                    <a:pt x="1909756" y="1119181"/>
                  </a:lnTo>
                  <a:lnTo>
                    <a:pt x="1901479" y="1122609"/>
                  </a:lnTo>
                  <a:lnTo>
                    <a:pt x="1893881" y="1142296"/>
                  </a:lnTo>
                  <a:lnTo>
                    <a:pt x="1879608" y="1148640"/>
                  </a:lnTo>
                  <a:lnTo>
                    <a:pt x="1873244" y="1164755"/>
                  </a:lnTo>
                  <a:lnTo>
                    <a:pt x="1863742" y="1168883"/>
                  </a:lnTo>
                  <a:lnTo>
                    <a:pt x="1857369" y="1184269"/>
                  </a:lnTo>
                  <a:lnTo>
                    <a:pt x="1850112" y="1187275"/>
                  </a:lnTo>
                  <a:lnTo>
                    <a:pt x="1841494" y="1208081"/>
                  </a:lnTo>
                  <a:lnTo>
                    <a:pt x="1828594" y="1213424"/>
                  </a:lnTo>
                  <a:lnTo>
                    <a:pt x="1820856" y="1233017"/>
                  </a:lnTo>
                  <a:lnTo>
                    <a:pt x="1813760" y="1236100"/>
                  </a:lnTo>
                  <a:lnTo>
                    <a:pt x="1804981" y="1257294"/>
                  </a:lnTo>
                  <a:lnTo>
                    <a:pt x="1796931" y="1260629"/>
                  </a:lnTo>
                  <a:lnTo>
                    <a:pt x="1789106" y="1279519"/>
                  </a:lnTo>
                  <a:lnTo>
                    <a:pt x="1779583" y="1283464"/>
                  </a:lnTo>
                  <a:lnTo>
                    <a:pt x="1771644" y="1303098"/>
                  </a:lnTo>
                  <a:lnTo>
                    <a:pt x="1763670" y="1306482"/>
                  </a:lnTo>
                  <a:lnTo>
                    <a:pt x="1755769" y="1325556"/>
                  </a:lnTo>
                  <a:lnTo>
                    <a:pt x="1748951" y="1328380"/>
                  </a:lnTo>
                  <a:lnTo>
                    <a:pt x="1739894" y="1351846"/>
                  </a:lnTo>
                  <a:lnTo>
                    <a:pt x="1735942" y="1353602"/>
                  </a:lnTo>
                  <a:lnTo>
                    <a:pt x="1726961" y="1374768"/>
                  </a:lnTo>
                  <a:lnTo>
                    <a:pt x="1717323" y="1378665"/>
                  </a:lnTo>
                  <a:lnTo>
                    <a:pt x="1709731" y="1396993"/>
                  </a:lnTo>
                  <a:lnTo>
                    <a:pt x="1702911" y="1399818"/>
                  </a:lnTo>
                  <a:lnTo>
                    <a:pt x="1703388" y="1400969"/>
                  </a:lnTo>
                  <a:cubicBezTo>
                    <a:pt x="1703388" y="1409956"/>
                    <a:pt x="1699745" y="1418092"/>
                    <a:pt x="1693856" y="1423981"/>
                  </a:cubicBezTo>
                  <a:lnTo>
                    <a:pt x="1689608" y="1425740"/>
                  </a:lnTo>
                  <a:lnTo>
                    <a:pt x="1680924" y="1446206"/>
                  </a:lnTo>
                  <a:lnTo>
                    <a:pt x="1672920" y="1449443"/>
                  </a:lnTo>
                  <a:lnTo>
                    <a:pt x="1673226" y="1450182"/>
                  </a:lnTo>
                  <a:cubicBezTo>
                    <a:pt x="1673226" y="1459169"/>
                    <a:pt x="1669583" y="1467305"/>
                    <a:pt x="1663694" y="1473194"/>
                  </a:cubicBezTo>
                  <a:lnTo>
                    <a:pt x="1660146" y="1474664"/>
                  </a:lnTo>
                  <a:lnTo>
                    <a:pt x="1660526" y="1475582"/>
                  </a:lnTo>
                  <a:cubicBezTo>
                    <a:pt x="1660526" y="1484569"/>
                    <a:pt x="1656883" y="1492705"/>
                    <a:pt x="1650994" y="1498594"/>
                  </a:cubicBezTo>
                  <a:lnTo>
                    <a:pt x="1647556" y="1500018"/>
                  </a:lnTo>
                  <a:lnTo>
                    <a:pt x="1637830" y="1522406"/>
                  </a:lnTo>
                  <a:lnTo>
                    <a:pt x="1631927" y="1524737"/>
                  </a:lnTo>
                  <a:lnTo>
                    <a:pt x="1631951" y="1524794"/>
                  </a:lnTo>
                  <a:cubicBezTo>
                    <a:pt x="1631951" y="1533781"/>
                    <a:pt x="1628219" y="1541917"/>
                    <a:pt x="1622186" y="1547806"/>
                  </a:cubicBezTo>
                  <a:lnTo>
                    <a:pt x="1617193" y="1549825"/>
                  </a:lnTo>
                  <a:lnTo>
                    <a:pt x="1617663" y="1550988"/>
                  </a:lnTo>
                  <a:cubicBezTo>
                    <a:pt x="1617663" y="1560194"/>
                    <a:pt x="1614020" y="1568528"/>
                    <a:pt x="1608131" y="1574561"/>
                  </a:cubicBezTo>
                  <a:lnTo>
                    <a:pt x="1604815" y="1575968"/>
                  </a:lnTo>
                  <a:lnTo>
                    <a:pt x="1595431" y="1599730"/>
                  </a:lnTo>
                  <a:lnTo>
                    <a:pt x="1591820" y="1601299"/>
                  </a:lnTo>
                  <a:lnTo>
                    <a:pt x="1582732" y="1623773"/>
                  </a:lnTo>
                  <a:lnTo>
                    <a:pt x="1579105" y="1625312"/>
                  </a:lnTo>
                  <a:lnTo>
                    <a:pt x="1579564" y="1626394"/>
                  </a:lnTo>
                  <a:cubicBezTo>
                    <a:pt x="1579564" y="1635381"/>
                    <a:pt x="1575832" y="1643517"/>
                    <a:pt x="1569799" y="1649406"/>
                  </a:cubicBezTo>
                  <a:lnTo>
                    <a:pt x="1564806" y="1651425"/>
                  </a:lnTo>
                  <a:lnTo>
                    <a:pt x="1565276" y="1652588"/>
                  </a:lnTo>
                  <a:cubicBezTo>
                    <a:pt x="1565276" y="1661794"/>
                    <a:pt x="1561633" y="1670128"/>
                    <a:pt x="1555744" y="1676161"/>
                  </a:cubicBezTo>
                  <a:lnTo>
                    <a:pt x="1552127" y="1677696"/>
                  </a:lnTo>
                  <a:lnTo>
                    <a:pt x="1552576" y="1678781"/>
                  </a:lnTo>
                  <a:cubicBezTo>
                    <a:pt x="1552576" y="1687768"/>
                    <a:pt x="1548933" y="1695904"/>
                    <a:pt x="1543044" y="1701793"/>
                  </a:cubicBezTo>
                  <a:lnTo>
                    <a:pt x="1541948" y="1702247"/>
                  </a:lnTo>
                  <a:lnTo>
                    <a:pt x="1543051" y="1704975"/>
                  </a:lnTo>
                  <a:cubicBezTo>
                    <a:pt x="1543051" y="1714181"/>
                    <a:pt x="1539408" y="1722515"/>
                    <a:pt x="1533519" y="1728548"/>
                  </a:cubicBezTo>
                  <a:lnTo>
                    <a:pt x="1529893" y="1730087"/>
                  </a:lnTo>
                  <a:lnTo>
                    <a:pt x="1530352" y="1731169"/>
                  </a:lnTo>
                  <a:cubicBezTo>
                    <a:pt x="1530352" y="1740156"/>
                    <a:pt x="1526620" y="1748292"/>
                    <a:pt x="1520587" y="1754181"/>
                  </a:cubicBezTo>
                  <a:lnTo>
                    <a:pt x="1515082" y="1756407"/>
                  </a:lnTo>
                  <a:lnTo>
                    <a:pt x="1516064" y="1758950"/>
                  </a:lnTo>
                  <a:cubicBezTo>
                    <a:pt x="1516064" y="1768594"/>
                    <a:pt x="1512421" y="1777325"/>
                    <a:pt x="1506532" y="1783646"/>
                  </a:cubicBezTo>
                  <a:lnTo>
                    <a:pt x="1505458" y="1784123"/>
                  </a:lnTo>
                  <a:lnTo>
                    <a:pt x="1506539" y="1786732"/>
                  </a:lnTo>
                  <a:cubicBezTo>
                    <a:pt x="1506539" y="1795719"/>
                    <a:pt x="1502896" y="1803855"/>
                    <a:pt x="1497007" y="1809744"/>
                  </a:cubicBezTo>
                  <a:lnTo>
                    <a:pt x="1495866" y="1810217"/>
                  </a:lnTo>
                  <a:lnTo>
                    <a:pt x="1497015" y="1812926"/>
                  </a:lnTo>
                  <a:cubicBezTo>
                    <a:pt x="1497015" y="1822132"/>
                    <a:pt x="1493195" y="1830466"/>
                    <a:pt x="1487018" y="1836499"/>
                  </a:cubicBezTo>
                  <a:lnTo>
                    <a:pt x="1483761" y="1837817"/>
                  </a:lnTo>
                  <a:lnTo>
                    <a:pt x="1484314" y="1839119"/>
                  </a:lnTo>
                  <a:cubicBezTo>
                    <a:pt x="1484314" y="1848106"/>
                    <a:pt x="1480582" y="1856242"/>
                    <a:pt x="1474549" y="1862131"/>
                  </a:cubicBezTo>
                  <a:lnTo>
                    <a:pt x="1473130" y="1862705"/>
                  </a:lnTo>
                  <a:lnTo>
                    <a:pt x="1474789" y="1866900"/>
                  </a:lnTo>
                  <a:cubicBezTo>
                    <a:pt x="1474789" y="1876544"/>
                    <a:pt x="1471057" y="1885275"/>
                    <a:pt x="1465024" y="1891596"/>
                  </a:cubicBezTo>
                  <a:lnTo>
                    <a:pt x="1462798" y="1892562"/>
                  </a:lnTo>
                  <a:lnTo>
                    <a:pt x="1463676" y="1894682"/>
                  </a:lnTo>
                  <a:cubicBezTo>
                    <a:pt x="1463676" y="1903669"/>
                    <a:pt x="1460033" y="1911805"/>
                    <a:pt x="1454144" y="1917694"/>
                  </a:cubicBezTo>
                  <a:lnTo>
                    <a:pt x="1453048" y="1918148"/>
                  </a:lnTo>
                  <a:lnTo>
                    <a:pt x="1454151" y="1920875"/>
                  </a:lnTo>
                  <a:cubicBezTo>
                    <a:pt x="1454151" y="1930081"/>
                    <a:pt x="1450508" y="1938416"/>
                    <a:pt x="1444619" y="1944449"/>
                  </a:cubicBezTo>
                  <a:lnTo>
                    <a:pt x="1442583" y="1945313"/>
                  </a:lnTo>
                  <a:lnTo>
                    <a:pt x="1444626" y="1950244"/>
                  </a:lnTo>
                  <a:cubicBezTo>
                    <a:pt x="1444626" y="1959231"/>
                    <a:pt x="1440984" y="1967367"/>
                    <a:pt x="1435094" y="1973256"/>
                  </a:cubicBezTo>
                  <a:lnTo>
                    <a:pt x="1433666" y="1973848"/>
                  </a:lnTo>
                  <a:lnTo>
                    <a:pt x="1435101" y="1977231"/>
                  </a:lnTo>
                  <a:cubicBezTo>
                    <a:pt x="1435101" y="1986218"/>
                    <a:pt x="1431369" y="1994354"/>
                    <a:pt x="1425336" y="2000243"/>
                  </a:cubicBezTo>
                  <a:lnTo>
                    <a:pt x="1423526" y="2000975"/>
                  </a:lnTo>
                  <a:lnTo>
                    <a:pt x="1425576" y="2005806"/>
                  </a:lnTo>
                  <a:cubicBezTo>
                    <a:pt x="1425576" y="2014793"/>
                    <a:pt x="1421844" y="2022929"/>
                    <a:pt x="1415811" y="2028818"/>
                  </a:cubicBezTo>
                  <a:lnTo>
                    <a:pt x="1413246" y="2029855"/>
                  </a:lnTo>
                  <a:lnTo>
                    <a:pt x="1414463" y="2032794"/>
                  </a:lnTo>
                  <a:lnTo>
                    <a:pt x="1405370" y="2054747"/>
                  </a:lnTo>
                  <a:lnTo>
                    <a:pt x="1408113" y="2061369"/>
                  </a:lnTo>
                  <a:cubicBezTo>
                    <a:pt x="1408113" y="2070356"/>
                    <a:pt x="1404470" y="2078492"/>
                    <a:pt x="1398581" y="2084381"/>
                  </a:cubicBezTo>
                  <a:lnTo>
                    <a:pt x="1397183" y="2084960"/>
                  </a:lnTo>
                  <a:lnTo>
                    <a:pt x="1398589" y="2088356"/>
                  </a:lnTo>
                  <a:lnTo>
                    <a:pt x="1389496" y="2110309"/>
                  </a:lnTo>
                  <a:lnTo>
                    <a:pt x="1392239" y="2116931"/>
                  </a:lnTo>
                  <a:cubicBezTo>
                    <a:pt x="1392239" y="2125918"/>
                    <a:pt x="1388596" y="2134054"/>
                    <a:pt x="1382707" y="2139943"/>
                  </a:cubicBezTo>
                  <a:lnTo>
                    <a:pt x="1380132" y="2141010"/>
                  </a:lnTo>
                  <a:lnTo>
                    <a:pt x="1382714" y="2147094"/>
                  </a:lnTo>
                  <a:lnTo>
                    <a:pt x="1374150" y="2167276"/>
                  </a:lnTo>
                  <a:lnTo>
                    <a:pt x="1376364" y="2172494"/>
                  </a:lnTo>
                  <a:cubicBezTo>
                    <a:pt x="1376364" y="2181481"/>
                    <a:pt x="1372632" y="2189617"/>
                    <a:pt x="1366599" y="2195506"/>
                  </a:cubicBezTo>
                  <a:lnTo>
                    <a:pt x="1365627" y="2195899"/>
                  </a:lnTo>
                  <a:lnTo>
                    <a:pt x="1368426" y="2202656"/>
                  </a:lnTo>
                  <a:lnTo>
                    <a:pt x="1359204" y="2224921"/>
                  </a:lnTo>
                  <a:lnTo>
                    <a:pt x="1362076" y="2232025"/>
                  </a:lnTo>
                  <a:lnTo>
                    <a:pt x="1352930" y="2254644"/>
                  </a:lnTo>
                  <a:lnTo>
                    <a:pt x="1355726" y="2261394"/>
                  </a:lnTo>
                  <a:lnTo>
                    <a:pt x="1346504" y="2283659"/>
                  </a:lnTo>
                  <a:lnTo>
                    <a:pt x="1349376" y="2290763"/>
                  </a:lnTo>
                  <a:lnTo>
                    <a:pt x="1340613" y="2312435"/>
                  </a:lnTo>
                  <a:lnTo>
                    <a:pt x="1343026" y="2318545"/>
                  </a:lnTo>
                  <a:lnTo>
                    <a:pt x="1334150" y="2341020"/>
                  </a:lnTo>
                  <a:lnTo>
                    <a:pt x="1336676" y="2347119"/>
                  </a:lnTo>
                  <a:lnTo>
                    <a:pt x="1327550" y="2369150"/>
                  </a:lnTo>
                  <a:lnTo>
                    <a:pt x="1330327" y="2375694"/>
                  </a:lnTo>
                  <a:lnTo>
                    <a:pt x="1322340" y="2394517"/>
                  </a:lnTo>
                  <a:lnTo>
                    <a:pt x="1327152" y="2405857"/>
                  </a:lnTo>
                  <a:lnTo>
                    <a:pt x="1317914" y="2427627"/>
                  </a:lnTo>
                  <a:lnTo>
                    <a:pt x="1320802" y="2434432"/>
                  </a:lnTo>
                  <a:lnTo>
                    <a:pt x="1311840" y="2455552"/>
                  </a:lnTo>
                  <a:lnTo>
                    <a:pt x="1316038" y="2466182"/>
                  </a:lnTo>
                  <a:lnTo>
                    <a:pt x="1308600" y="2485016"/>
                  </a:lnTo>
                  <a:lnTo>
                    <a:pt x="1312864" y="2495550"/>
                  </a:lnTo>
                  <a:lnTo>
                    <a:pt x="1303387" y="2518960"/>
                  </a:lnTo>
                  <a:lnTo>
                    <a:pt x="1306513" y="2526506"/>
                  </a:lnTo>
                  <a:lnTo>
                    <a:pt x="1298897" y="2544892"/>
                  </a:lnTo>
                  <a:lnTo>
                    <a:pt x="1303338" y="2555875"/>
                  </a:lnTo>
                  <a:lnTo>
                    <a:pt x="1295760" y="2574615"/>
                  </a:lnTo>
                  <a:lnTo>
                    <a:pt x="1300163" y="2585244"/>
                  </a:lnTo>
                  <a:lnTo>
                    <a:pt x="1292329" y="2604157"/>
                  </a:lnTo>
                  <a:lnTo>
                    <a:pt x="1296988" y="2615406"/>
                  </a:lnTo>
                  <a:lnTo>
                    <a:pt x="1290930" y="2630032"/>
                  </a:lnTo>
                  <a:lnTo>
                    <a:pt x="1296989" y="2643981"/>
                  </a:lnTo>
                  <a:lnTo>
                    <a:pt x="1288294" y="2663995"/>
                  </a:lnTo>
                  <a:lnTo>
                    <a:pt x="1293813" y="2677319"/>
                  </a:lnTo>
                  <a:lnTo>
                    <a:pt x="1286197" y="2695705"/>
                  </a:lnTo>
                  <a:lnTo>
                    <a:pt x="1290638" y="2706688"/>
                  </a:lnTo>
                  <a:lnTo>
                    <a:pt x="1284488" y="2721897"/>
                  </a:lnTo>
                  <a:lnTo>
                    <a:pt x="1290639" y="2736056"/>
                  </a:lnTo>
                  <a:lnTo>
                    <a:pt x="1282630" y="2754491"/>
                  </a:lnTo>
                  <a:lnTo>
                    <a:pt x="1287463" y="2767012"/>
                  </a:lnTo>
                  <a:lnTo>
                    <a:pt x="1281278" y="2783036"/>
                  </a:lnTo>
                  <a:lnTo>
                    <a:pt x="1287463" y="2797969"/>
                  </a:lnTo>
                  <a:lnTo>
                    <a:pt x="1281068" y="2813408"/>
                  </a:lnTo>
                  <a:lnTo>
                    <a:pt x="1287464" y="2828131"/>
                  </a:lnTo>
                  <a:lnTo>
                    <a:pt x="1279106" y="2847370"/>
                  </a:lnTo>
                  <a:lnTo>
                    <a:pt x="1284288" y="2859881"/>
                  </a:lnTo>
                  <a:lnTo>
                    <a:pt x="1278041" y="2874963"/>
                  </a:lnTo>
                  <a:lnTo>
                    <a:pt x="1284288" y="2890044"/>
                  </a:lnTo>
                  <a:cubicBezTo>
                    <a:pt x="1284288" y="2908018"/>
                    <a:pt x="1269718" y="2922588"/>
                    <a:pt x="1251744" y="2922588"/>
                  </a:cubicBezTo>
                  <a:cubicBezTo>
                    <a:pt x="1233770" y="2922588"/>
                    <a:pt x="1219200" y="2908018"/>
                    <a:pt x="1219200" y="2890044"/>
                  </a:cubicBezTo>
                  <a:lnTo>
                    <a:pt x="1225447" y="2874963"/>
                  </a:lnTo>
                  <a:lnTo>
                    <a:pt x="1219200" y="2859881"/>
                  </a:lnTo>
                  <a:lnTo>
                    <a:pt x="1225932" y="2843628"/>
                  </a:lnTo>
                  <a:lnTo>
                    <a:pt x="1219200" y="2828131"/>
                  </a:lnTo>
                  <a:lnTo>
                    <a:pt x="1227221" y="2809668"/>
                  </a:lnTo>
                  <a:lnTo>
                    <a:pt x="1222375" y="2797969"/>
                  </a:lnTo>
                  <a:lnTo>
                    <a:pt x="1228560" y="2783036"/>
                  </a:lnTo>
                  <a:lnTo>
                    <a:pt x="1222375" y="2767012"/>
                  </a:lnTo>
                  <a:lnTo>
                    <a:pt x="1228702" y="2750620"/>
                  </a:lnTo>
                  <a:lnTo>
                    <a:pt x="1222375" y="2736056"/>
                  </a:lnTo>
                  <a:lnTo>
                    <a:pt x="1230170" y="2718113"/>
                  </a:lnTo>
                  <a:lnTo>
                    <a:pt x="1225550" y="2706688"/>
                  </a:lnTo>
                  <a:lnTo>
                    <a:pt x="1233127" y="2687948"/>
                  </a:lnTo>
                  <a:lnTo>
                    <a:pt x="1228725" y="2677319"/>
                  </a:lnTo>
                  <a:lnTo>
                    <a:pt x="1235794" y="2660253"/>
                  </a:lnTo>
                  <a:lnTo>
                    <a:pt x="1228725" y="2643981"/>
                  </a:lnTo>
                  <a:lnTo>
                    <a:pt x="1236409" y="2626292"/>
                  </a:lnTo>
                  <a:lnTo>
                    <a:pt x="1231900" y="2615406"/>
                  </a:lnTo>
                  <a:lnTo>
                    <a:pt x="1239734" y="2596492"/>
                  </a:lnTo>
                  <a:lnTo>
                    <a:pt x="1235075" y="2585244"/>
                  </a:lnTo>
                  <a:lnTo>
                    <a:pt x="1242691" y="2566857"/>
                  </a:lnTo>
                  <a:lnTo>
                    <a:pt x="1238250" y="2555875"/>
                  </a:lnTo>
                  <a:lnTo>
                    <a:pt x="1245827" y="2537134"/>
                  </a:lnTo>
                  <a:lnTo>
                    <a:pt x="1241425" y="2526506"/>
                  </a:lnTo>
                  <a:lnTo>
                    <a:pt x="1249368" y="2507329"/>
                  </a:lnTo>
                  <a:lnTo>
                    <a:pt x="1244600" y="2495550"/>
                  </a:lnTo>
                  <a:lnTo>
                    <a:pt x="1253685" y="2473107"/>
                  </a:lnTo>
                  <a:lnTo>
                    <a:pt x="1250950" y="2466182"/>
                  </a:lnTo>
                  <a:lnTo>
                    <a:pt x="1258975" y="2445861"/>
                  </a:lnTo>
                  <a:lnTo>
                    <a:pt x="1254126" y="2434432"/>
                  </a:lnTo>
                  <a:lnTo>
                    <a:pt x="1263363" y="2412662"/>
                  </a:lnTo>
                  <a:lnTo>
                    <a:pt x="1260476" y="2405857"/>
                  </a:lnTo>
                  <a:lnTo>
                    <a:pt x="1268463" y="2387034"/>
                  </a:lnTo>
                  <a:lnTo>
                    <a:pt x="1263651" y="2375694"/>
                  </a:lnTo>
                  <a:cubicBezTo>
                    <a:pt x="1263651" y="2366707"/>
                    <a:pt x="1267382" y="2358571"/>
                    <a:pt x="1273415" y="2352682"/>
                  </a:cubicBezTo>
                  <a:lnTo>
                    <a:pt x="1273824" y="2352516"/>
                  </a:lnTo>
                  <a:lnTo>
                    <a:pt x="1271588" y="2347119"/>
                  </a:lnTo>
                  <a:lnTo>
                    <a:pt x="1280615" y="2325324"/>
                  </a:lnTo>
                  <a:lnTo>
                    <a:pt x="1277938" y="2318545"/>
                  </a:lnTo>
                  <a:lnTo>
                    <a:pt x="1286626" y="2296546"/>
                  </a:lnTo>
                  <a:lnTo>
                    <a:pt x="1284288" y="2290763"/>
                  </a:lnTo>
                  <a:lnTo>
                    <a:pt x="1293434" y="2268144"/>
                  </a:lnTo>
                  <a:lnTo>
                    <a:pt x="1290638" y="2261394"/>
                  </a:lnTo>
                  <a:lnTo>
                    <a:pt x="1299860" y="2239129"/>
                  </a:lnTo>
                  <a:lnTo>
                    <a:pt x="1296988" y="2232025"/>
                  </a:lnTo>
                  <a:lnTo>
                    <a:pt x="1306134" y="2209406"/>
                  </a:lnTo>
                  <a:lnTo>
                    <a:pt x="1303338" y="2202656"/>
                  </a:lnTo>
                  <a:lnTo>
                    <a:pt x="1312797" y="2179820"/>
                  </a:lnTo>
                  <a:lnTo>
                    <a:pt x="1309688" y="2172494"/>
                  </a:lnTo>
                  <a:lnTo>
                    <a:pt x="1318252" y="2152311"/>
                  </a:lnTo>
                  <a:lnTo>
                    <a:pt x="1316038" y="2147094"/>
                  </a:lnTo>
                  <a:cubicBezTo>
                    <a:pt x="1316038" y="2138107"/>
                    <a:pt x="1319769" y="2129971"/>
                    <a:pt x="1325802" y="2124082"/>
                  </a:cubicBezTo>
                  <a:lnTo>
                    <a:pt x="1329494" y="2122589"/>
                  </a:lnTo>
                  <a:lnTo>
                    <a:pt x="1327151" y="2116931"/>
                  </a:lnTo>
                  <a:lnTo>
                    <a:pt x="1336244" y="2094978"/>
                  </a:lnTo>
                  <a:lnTo>
                    <a:pt x="1333501" y="2088356"/>
                  </a:lnTo>
                  <a:cubicBezTo>
                    <a:pt x="1333501" y="2079369"/>
                    <a:pt x="1337143" y="2071233"/>
                    <a:pt x="1343033" y="2065344"/>
                  </a:cubicBezTo>
                  <a:lnTo>
                    <a:pt x="1344431" y="2064764"/>
                  </a:lnTo>
                  <a:lnTo>
                    <a:pt x="1343025" y="2061369"/>
                  </a:lnTo>
                  <a:lnTo>
                    <a:pt x="1352118" y="2039416"/>
                  </a:lnTo>
                  <a:lnTo>
                    <a:pt x="1349375" y="2032794"/>
                  </a:lnTo>
                  <a:cubicBezTo>
                    <a:pt x="1349375" y="2023807"/>
                    <a:pt x="1353017" y="2015671"/>
                    <a:pt x="1358907" y="2009782"/>
                  </a:cubicBezTo>
                  <a:lnTo>
                    <a:pt x="1360336" y="2009190"/>
                  </a:lnTo>
                  <a:lnTo>
                    <a:pt x="1358900" y="2005806"/>
                  </a:lnTo>
                  <a:cubicBezTo>
                    <a:pt x="1358900" y="1996819"/>
                    <a:pt x="1362631" y="1988683"/>
                    <a:pt x="1368664" y="1982794"/>
                  </a:cubicBezTo>
                  <a:lnTo>
                    <a:pt x="1370475" y="1982062"/>
                  </a:lnTo>
                  <a:lnTo>
                    <a:pt x="1368425" y="1977231"/>
                  </a:lnTo>
                  <a:cubicBezTo>
                    <a:pt x="1368425" y="1968244"/>
                    <a:pt x="1372157" y="1960108"/>
                    <a:pt x="1378190" y="1954219"/>
                  </a:cubicBezTo>
                  <a:lnTo>
                    <a:pt x="1380755" y="1953182"/>
                  </a:lnTo>
                  <a:lnTo>
                    <a:pt x="1379538" y="1950244"/>
                  </a:lnTo>
                  <a:cubicBezTo>
                    <a:pt x="1379538" y="1941257"/>
                    <a:pt x="1383180" y="1933121"/>
                    <a:pt x="1389070" y="1927232"/>
                  </a:cubicBezTo>
                  <a:lnTo>
                    <a:pt x="1391266" y="1926323"/>
                  </a:lnTo>
                  <a:lnTo>
                    <a:pt x="1389063" y="1920875"/>
                  </a:lnTo>
                  <a:cubicBezTo>
                    <a:pt x="1389063" y="1911669"/>
                    <a:pt x="1392705" y="1903334"/>
                    <a:pt x="1398595" y="1897301"/>
                  </a:cubicBezTo>
                  <a:lnTo>
                    <a:pt x="1399512" y="1896912"/>
                  </a:lnTo>
                  <a:lnTo>
                    <a:pt x="1398588" y="1894682"/>
                  </a:lnTo>
                  <a:cubicBezTo>
                    <a:pt x="1398588" y="1885695"/>
                    <a:pt x="1402230" y="1877559"/>
                    <a:pt x="1408120" y="1871670"/>
                  </a:cubicBezTo>
                  <a:lnTo>
                    <a:pt x="1409734" y="1871001"/>
                  </a:lnTo>
                  <a:lnTo>
                    <a:pt x="1408113" y="1866900"/>
                  </a:lnTo>
                  <a:cubicBezTo>
                    <a:pt x="1408113" y="1857255"/>
                    <a:pt x="1411844" y="1848524"/>
                    <a:pt x="1417877" y="1842204"/>
                  </a:cubicBezTo>
                  <a:lnTo>
                    <a:pt x="1418781" y="1841812"/>
                  </a:lnTo>
                  <a:lnTo>
                    <a:pt x="1417638" y="1839119"/>
                  </a:lnTo>
                  <a:cubicBezTo>
                    <a:pt x="1417638" y="1830132"/>
                    <a:pt x="1421369" y="1821996"/>
                    <a:pt x="1427402" y="1816107"/>
                  </a:cubicBezTo>
                  <a:lnTo>
                    <a:pt x="1429705" y="1815175"/>
                  </a:lnTo>
                  <a:lnTo>
                    <a:pt x="1428751" y="1812926"/>
                  </a:lnTo>
                  <a:cubicBezTo>
                    <a:pt x="1428751" y="1803720"/>
                    <a:pt x="1432571" y="1795385"/>
                    <a:pt x="1438748" y="1789352"/>
                  </a:cubicBezTo>
                  <a:lnTo>
                    <a:pt x="1441993" y="1788039"/>
                  </a:lnTo>
                  <a:lnTo>
                    <a:pt x="1441451" y="1786732"/>
                  </a:lnTo>
                  <a:cubicBezTo>
                    <a:pt x="1441451" y="1777745"/>
                    <a:pt x="1445093" y="1769609"/>
                    <a:pt x="1450983" y="1763720"/>
                  </a:cubicBezTo>
                  <a:lnTo>
                    <a:pt x="1452564" y="1763064"/>
                  </a:lnTo>
                  <a:lnTo>
                    <a:pt x="1450976" y="1758950"/>
                  </a:lnTo>
                  <a:cubicBezTo>
                    <a:pt x="1450976" y="1749305"/>
                    <a:pt x="1454618" y="1740574"/>
                    <a:pt x="1460508" y="1734254"/>
                  </a:cubicBezTo>
                  <a:lnTo>
                    <a:pt x="1464275" y="1732579"/>
                  </a:lnTo>
                  <a:lnTo>
                    <a:pt x="1463676" y="1731169"/>
                  </a:lnTo>
                  <a:cubicBezTo>
                    <a:pt x="1463676" y="1722182"/>
                    <a:pt x="1467407" y="1714046"/>
                    <a:pt x="1473440" y="1708157"/>
                  </a:cubicBezTo>
                  <a:lnTo>
                    <a:pt x="1478433" y="1706138"/>
                  </a:lnTo>
                  <a:lnTo>
                    <a:pt x="1477963" y="1704975"/>
                  </a:lnTo>
                  <a:cubicBezTo>
                    <a:pt x="1477963" y="1695769"/>
                    <a:pt x="1481605" y="1687434"/>
                    <a:pt x="1487495" y="1681401"/>
                  </a:cubicBezTo>
                  <a:lnTo>
                    <a:pt x="1488412" y="1681012"/>
                  </a:lnTo>
                  <a:lnTo>
                    <a:pt x="1487488" y="1678781"/>
                  </a:lnTo>
                  <a:cubicBezTo>
                    <a:pt x="1487488" y="1669794"/>
                    <a:pt x="1491130" y="1661658"/>
                    <a:pt x="1497020" y="1655769"/>
                  </a:cubicBezTo>
                  <a:lnTo>
                    <a:pt x="1500835" y="1654188"/>
                  </a:lnTo>
                  <a:lnTo>
                    <a:pt x="1500188" y="1652588"/>
                  </a:lnTo>
                  <a:cubicBezTo>
                    <a:pt x="1500188" y="1643382"/>
                    <a:pt x="1503830" y="1635047"/>
                    <a:pt x="1509720" y="1629014"/>
                  </a:cubicBezTo>
                  <a:lnTo>
                    <a:pt x="1513347" y="1627475"/>
                  </a:lnTo>
                  <a:lnTo>
                    <a:pt x="1512888" y="1626394"/>
                  </a:lnTo>
                  <a:cubicBezTo>
                    <a:pt x="1512888" y="1617407"/>
                    <a:pt x="1516619" y="1609271"/>
                    <a:pt x="1522652" y="1603382"/>
                  </a:cubicBezTo>
                  <a:lnTo>
                    <a:pt x="1527646" y="1601362"/>
                  </a:lnTo>
                  <a:lnTo>
                    <a:pt x="1527176" y="1600200"/>
                  </a:lnTo>
                  <a:cubicBezTo>
                    <a:pt x="1527176" y="1590994"/>
                    <a:pt x="1530818" y="1582659"/>
                    <a:pt x="1536708" y="1576626"/>
                  </a:cubicBezTo>
                  <a:lnTo>
                    <a:pt x="1540023" y="1575219"/>
                  </a:lnTo>
                  <a:lnTo>
                    <a:pt x="1549407" y="1551460"/>
                  </a:lnTo>
                  <a:lnTo>
                    <a:pt x="1553019" y="1549891"/>
                  </a:lnTo>
                  <a:lnTo>
                    <a:pt x="1562107" y="1527414"/>
                  </a:lnTo>
                  <a:lnTo>
                    <a:pt x="1565734" y="1525875"/>
                  </a:lnTo>
                  <a:lnTo>
                    <a:pt x="1565275" y="1524794"/>
                  </a:lnTo>
                  <a:cubicBezTo>
                    <a:pt x="1565275" y="1515807"/>
                    <a:pt x="1569006" y="1507671"/>
                    <a:pt x="1575039" y="1501782"/>
                  </a:cubicBezTo>
                  <a:lnTo>
                    <a:pt x="1579769" y="1499869"/>
                  </a:lnTo>
                  <a:lnTo>
                    <a:pt x="1579563" y="1499394"/>
                  </a:lnTo>
                  <a:cubicBezTo>
                    <a:pt x="1579563" y="1490407"/>
                    <a:pt x="1583383" y="1482271"/>
                    <a:pt x="1589560" y="1476382"/>
                  </a:cubicBezTo>
                  <a:lnTo>
                    <a:pt x="1596192" y="1473762"/>
                  </a:lnTo>
                  <a:lnTo>
                    <a:pt x="1604970" y="1452570"/>
                  </a:lnTo>
                  <a:lnTo>
                    <a:pt x="1608518" y="1451100"/>
                  </a:lnTo>
                  <a:lnTo>
                    <a:pt x="1608138" y="1450182"/>
                  </a:lnTo>
                  <a:cubicBezTo>
                    <a:pt x="1608138" y="1441195"/>
                    <a:pt x="1611780" y="1433059"/>
                    <a:pt x="1617670" y="1427170"/>
                  </a:cubicBezTo>
                  <a:lnTo>
                    <a:pt x="1624500" y="1424341"/>
                  </a:lnTo>
                  <a:lnTo>
                    <a:pt x="1624013" y="1423194"/>
                  </a:lnTo>
                  <a:cubicBezTo>
                    <a:pt x="1624013" y="1414207"/>
                    <a:pt x="1627744" y="1406071"/>
                    <a:pt x="1633777" y="1400182"/>
                  </a:cubicBezTo>
                  <a:lnTo>
                    <a:pt x="1639601" y="1397827"/>
                  </a:lnTo>
                  <a:lnTo>
                    <a:pt x="1647832" y="1377957"/>
                  </a:lnTo>
                  <a:lnTo>
                    <a:pt x="1654652" y="1375132"/>
                  </a:lnTo>
                  <a:lnTo>
                    <a:pt x="1654175" y="1373981"/>
                  </a:lnTo>
                  <a:cubicBezTo>
                    <a:pt x="1654175" y="1364994"/>
                    <a:pt x="1657817" y="1356858"/>
                    <a:pt x="1663707" y="1350969"/>
                  </a:cubicBezTo>
                  <a:lnTo>
                    <a:pt x="1671808" y="1347613"/>
                  </a:lnTo>
                  <a:lnTo>
                    <a:pt x="1679814" y="1328744"/>
                  </a:lnTo>
                  <a:lnTo>
                    <a:pt x="1684446" y="1326871"/>
                  </a:lnTo>
                  <a:lnTo>
                    <a:pt x="1693870" y="1302454"/>
                  </a:lnTo>
                  <a:lnTo>
                    <a:pt x="1701690" y="1298978"/>
                  </a:lnTo>
                  <a:lnTo>
                    <a:pt x="1709745" y="1279532"/>
                  </a:lnTo>
                  <a:lnTo>
                    <a:pt x="1717361" y="1276377"/>
                  </a:lnTo>
                  <a:lnTo>
                    <a:pt x="1725620" y="1255951"/>
                  </a:lnTo>
                  <a:lnTo>
                    <a:pt x="1735520" y="1251750"/>
                  </a:lnTo>
                  <a:lnTo>
                    <a:pt x="1743082" y="1233495"/>
                  </a:lnTo>
                  <a:lnTo>
                    <a:pt x="1751132" y="1230160"/>
                  </a:lnTo>
                  <a:lnTo>
                    <a:pt x="1758957" y="1211270"/>
                  </a:lnTo>
                  <a:lnTo>
                    <a:pt x="1765413" y="1208595"/>
                  </a:lnTo>
                  <a:lnTo>
                    <a:pt x="1774832" y="1184747"/>
                  </a:lnTo>
                  <a:lnTo>
                    <a:pt x="1788538" y="1178793"/>
                  </a:lnTo>
                  <a:lnTo>
                    <a:pt x="1795470" y="1162057"/>
                  </a:lnTo>
                  <a:lnTo>
                    <a:pt x="1802727" y="1159051"/>
                  </a:lnTo>
                  <a:lnTo>
                    <a:pt x="1811345" y="1138245"/>
                  </a:lnTo>
                  <a:lnTo>
                    <a:pt x="1820050" y="1134639"/>
                  </a:lnTo>
                  <a:lnTo>
                    <a:pt x="1827220" y="1116485"/>
                  </a:lnTo>
                  <a:lnTo>
                    <a:pt x="1841079" y="1110464"/>
                  </a:lnTo>
                  <a:lnTo>
                    <a:pt x="1847857" y="1092904"/>
                  </a:lnTo>
                  <a:lnTo>
                    <a:pt x="1857289" y="1088711"/>
                  </a:lnTo>
                  <a:lnTo>
                    <a:pt x="1863732" y="1073157"/>
                  </a:lnTo>
                  <a:lnTo>
                    <a:pt x="1875218" y="1068399"/>
                  </a:lnTo>
                  <a:lnTo>
                    <a:pt x="1883014" y="1049577"/>
                  </a:lnTo>
                  <a:lnTo>
                    <a:pt x="1892585" y="1045613"/>
                  </a:lnTo>
                  <a:lnTo>
                    <a:pt x="1900245" y="1027120"/>
                  </a:lnTo>
                  <a:lnTo>
                    <a:pt x="1912746" y="1021942"/>
                  </a:lnTo>
                  <a:lnTo>
                    <a:pt x="1919295" y="1005360"/>
                  </a:lnTo>
                  <a:lnTo>
                    <a:pt x="1931957" y="999859"/>
                  </a:lnTo>
                  <a:lnTo>
                    <a:pt x="1938577" y="984257"/>
                  </a:lnTo>
                  <a:lnTo>
                    <a:pt x="1948330" y="980313"/>
                  </a:lnTo>
                  <a:lnTo>
                    <a:pt x="1956272" y="962032"/>
                  </a:lnTo>
                  <a:lnTo>
                    <a:pt x="1968570" y="957175"/>
                  </a:lnTo>
                  <a:lnTo>
                    <a:pt x="1974857" y="941626"/>
                  </a:lnTo>
                  <a:lnTo>
                    <a:pt x="1986752" y="936579"/>
                  </a:lnTo>
                  <a:lnTo>
                    <a:pt x="1994139" y="919169"/>
                  </a:lnTo>
                  <a:lnTo>
                    <a:pt x="2009172" y="913090"/>
                  </a:lnTo>
                  <a:lnTo>
                    <a:pt x="2014545" y="900119"/>
                  </a:lnTo>
                  <a:lnTo>
                    <a:pt x="2027222" y="894868"/>
                  </a:lnTo>
                  <a:lnTo>
                    <a:pt x="2033595" y="879482"/>
                  </a:lnTo>
                  <a:lnTo>
                    <a:pt x="2048187" y="873437"/>
                  </a:lnTo>
                  <a:lnTo>
                    <a:pt x="2054697" y="857722"/>
                  </a:lnTo>
                  <a:lnTo>
                    <a:pt x="2070698" y="851094"/>
                  </a:lnTo>
                  <a:lnTo>
                    <a:pt x="2076457" y="836851"/>
                  </a:lnTo>
                  <a:lnTo>
                    <a:pt x="2089995" y="831107"/>
                  </a:lnTo>
                  <a:lnTo>
                    <a:pt x="2095739" y="817569"/>
                  </a:lnTo>
                  <a:lnTo>
                    <a:pt x="2110772" y="811490"/>
                  </a:lnTo>
                  <a:lnTo>
                    <a:pt x="2116145" y="798519"/>
                  </a:lnTo>
                  <a:lnTo>
                    <a:pt x="2129321" y="793061"/>
                  </a:lnTo>
                  <a:lnTo>
                    <a:pt x="2135660" y="778114"/>
                  </a:lnTo>
                  <a:lnTo>
                    <a:pt x="2154112" y="770649"/>
                  </a:lnTo>
                  <a:lnTo>
                    <a:pt x="2159007" y="758832"/>
                  </a:lnTo>
                  <a:lnTo>
                    <a:pt x="2172712" y="753155"/>
                  </a:lnTo>
                  <a:lnTo>
                    <a:pt x="2174285" y="749535"/>
                  </a:lnTo>
                  <a:lnTo>
                    <a:pt x="2157576" y="756456"/>
                  </a:lnTo>
                  <a:lnTo>
                    <a:pt x="2152644" y="769233"/>
                  </a:lnTo>
                  <a:lnTo>
                    <a:pt x="2135763" y="776737"/>
                  </a:lnTo>
                  <a:lnTo>
                    <a:pt x="2132006" y="785806"/>
                  </a:lnTo>
                  <a:lnTo>
                    <a:pt x="2114703" y="792973"/>
                  </a:lnTo>
                  <a:lnTo>
                    <a:pt x="2109781" y="804856"/>
                  </a:lnTo>
                  <a:lnTo>
                    <a:pt x="2096709" y="810271"/>
                  </a:lnTo>
                  <a:lnTo>
                    <a:pt x="2090499" y="825261"/>
                  </a:lnTo>
                  <a:lnTo>
                    <a:pt x="2075265" y="831572"/>
                  </a:lnTo>
                  <a:lnTo>
                    <a:pt x="2069630" y="844543"/>
                  </a:lnTo>
                  <a:lnTo>
                    <a:pt x="2053047" y="851092"/>
                  </a:lnTo>
                  <a:lnTo>
                    <a:pt x="2047869" y="863593"/>
                  </a:lnTo>
                  <a:lnTo>
                    <a:pt x="2032990" y="869756"/>
                  </a:lnTo>
                  <a:lnTo>
                    <a:pt x="2027231" y="883998"/>
                  </a:lnTo>
                  <a:lnTo>
                    <a:pt x="2014781" y="889281"/>
                  </a:lnTo>
                  <a:lnTo>
                    <a:pt x="2008181" y="905992"/>
                  </a:lnTo>
                  <a:lnTo>
                    <a:pt x="1994693" y="911851"/>
                  </a:lnTo>
                  <a:lnTo>
                    <a:pt x="1988899" y="925506"/>
                  </a:lnTo>
                  <a:lnTo>
                    <a:pt x="1974657" y="931265"/>
                  </a:lnTo>
                  <a:lnTo>
                    <a:pt x="1968494" y="946143"/>
                  </a:lnTo>
                  <a:lnTo>
                    <a:pt x="1955024" y="951723"/>
                  </a:lnTo>
                  <a:lnTo>
                    <a:pt x="1949444" y="965193"/>
                  </a:lnTo>
                  <a:lnTo>
                    <a:pt x="1937958" y="969951"/>
                  </a:lnTo>
                  <a:lnTo>
                    <a:pt x="1930161" y="988773"/>
                  </a:lnTo>
                  <a:lnTo>
                    <a:pt x="1915171" y="994983"/>
                  </a:lnTo>
                  <a:lnTo>
                    <a:pt x="1909756" y="1008056"/>
                  </a:lnTo>
                  <a:lnTo>
                    <a:pt x="1897804" y="1013007"/>
                  </a:lnTo>
                  <a:lnTo>
                    <a:pt x="1890474" y="1030281"/>
                  </a:lnTo>
                  <a:lnTo>
                    <a:pt x="1877165" y="1035663"/>
                  </a:lnTo>
                  <a:lnTo>
                    <a:pt x="1870069" y="1053630"/>
                  </a:lnTo>
                  <a:lnTo>
                    <a:pt x="1860567" y="1057758"/>
                  </a:lnTo>
                  <a:lnTo>
                    <a:pt x="1854194" y="1073144"/>
                  </a:lnTo>
                  <a:lnTo>
                    <a:pt x="1842708" y="1077902"/>
                  </a:lnTo>
                  <a:lnTo>
                    <a:pt x="1834911" y="1096724"/>
                  </a:lnTo>
                  <a:lnTo>
                    <a:pt x="1821508" y="1102276"/>
                  </a:lnTo>
                  <a:lnTo>
                    <a:pt x="1814506" y="1119181"/>
                  </a:lnTo>
                  <a:lnTo>
                    <a:pt x="1806229" y="1122609"/>
                  </a:lnTo>
                  <a:lnTo>
                    <a:pt x="1798631" y="1142296"/>
                  </a:lnTo>
                  <a:lnTo>
                    <a:pt x="1789940" y="1146159"/>
                  </a:lnTo>
                  <a:lnTo>
                    <a:pt x="1782059" y="1164755"/>
                  </a:lnTo>
                  <a:lnTo>
                    <a:pt x="1767813" y="1170522"/>
                  </a:lnTo>
                  <a:lnTo>
                    <a:pt x="1762119" y="1184269"/>
                  </a:lnTo>
                  <a:lnTo>
                    <a:pt x="1754862" y="1187275"/>
                  </a:lnTo>
                  <a:lnTo>
                    <a:pt x="1746244" y="1208081"/>
                  </a:lnTo>
                  <a:lnTo>
                    <a:pt x="1739013" y="1211076"/>
                  </a:lnTo>
                  <a:lnTo>
                    <a:pt x="1730136" y="1233017"/>
                  </a:lnTo>
                  <a:lnTo>
                    <a:pt x="1721433" y="1236708"/>
                  </a:lnTo>
                  <a:lnTo>
                    <a:pt x="1712906" y="1257294"/>
                  </a:lnTo>
                  <a:lnTo>
                    <a:pt x="1704755" y="1260670"/>
                  </a:lnTo>
                  <a:lnTo>
                    <a:pt x="1696567" y="1279519"/>
                  </a:lnTo>
                  <a:lnTo>
                    <a:pt x="1689475" y="1282320"/>
                  </a:lnTo>
                  <a:lnTo>
                    <a:pt x="1680459" y="1303098"/>
                  </a:lnTo>
                  <a:lnTo>
                    <a:pt x="1671535" y="1306627"/>
                  </a:lnTo>
                  <a:lnTo>
                    <a:pt x="1663694" y="1325556"/>
                  </a:lnTo>
                  <a:lnTo>
                    <a:pt x="1656876" y="1328380"/>
                  </a:lnTo>
                  <a:lnTo>
                    <a:pt x="1647819" y="1351846"/>
                  </a:lnTo>
                  <a:lnTo>
                    <a:pt x="1639954" y="1355342"/>
                  </a:lnTo>
                  <a:lnTo>
                    <a:pt x="1631711" y="1374768"/>
                  </a:lnTo>
                  <a:lnTo>
                    <a:pt x="1622073" y="1378665"/>
                  </a:lnTo>
                  <a:lnTo>
                    <a:pt x="1614481" y="1396993"/>
                  </a:lnTo>
                  <a:lnTo>
                    <a:pt x="1610371" y="1398695"/>
                  </a:lnTo>
                  <a:lnTo>
                    <a:pt x="1611313" y="1400969"/>
                  </a:lnTo>
                  <a:cubicBezTo>
                    <a:pt x="1611313" y="1409956"/>
                    <a:pt x="1607670" y="1418092"/>
                    <a:pt x="1601781" y="1423981"/>
                  </a:cubicBezTo>
                  <a:lnTo>
                    <a:pt x="1593731" y="1427316"/>
                  </a:lnTo>
                  <a:lnTo>
                    <a:pt x="1585906" y="1446206"/>
                  </a:lnTo>
                  <a:lnTo>
                    <a:pt x="1581778" y="1447916"/>
                  </a:lnTo>
                  <a:lnTo>
                    <a:pt x="1582739" y="1450182"/>
                  </a:lnTo>
                  <a:cubicBezTo>
                    <a:pt x="1582739" y="1459169"/>
                    <a:pt x="1579007" y="1467305"/>
                    <a:pt x="1572974" y="1473194"/>
                  </a:cubicBezTo>
                  <a:lnTo>
                    <a:pt x="1564915" y="1476453"/>
                  </a:lnTo>
                  <a:lnTo>
                    <a:pt x="1555744" y="1498594"/>
                  </a:lnTo>
                  <a:lnTo>
                    <a:pt x="1552320" y="1500012"/>
                  </a:lnTo>
                  <a:lnTo>
                    <a:pt x="1543044" y="1522406"/>
                  </a:lnTo>
                  <a:lnTo>
                    <a:pt x="1539496" y="1523876"/>
                  </a:lnTo>
                  <a:lnTo>
                    <a:pt x="1539876" y="1524794"/>
                  </a:lnTo>
                  <a:cubicBezTo>
                    <a:pt x="1539876" y="1533781"/>
                    <a:pt x="1536233" y="1541917"/>
                    <a:pt x="1530344" y="1547806"/>
                  </a:cubicBezTo>
                  <a:lnTo>
                    <a:pt x="1522363" y="1551112"/>
                  </a:lnTo>
                  <a:lnTo>
                    <a:pt x="1512881" y="1574561"/>
                  </a:lnTo>
                  <a:lnTo>
                    <a:pt x="1509565" y="1575968"/>
                  </a:lnTo>
                  <a:lnTo>
                    <a:pt x="1500181" y="1599730"/>
                  </a:lnTo>
                  <a:lnTo>
                    <a:pt x="1496570" y="1601299"/>
                  </a:lnTo>
                  <a:lnTo>
                    <a:pt x="1487482" y="1623773"/>
                  </a:lnTo>
                  <a:lnTo>
                    <a:pt x="1483855" y="1625312"/>
                  </a:lnTo>
                  <a:lnTo>
                    <a:pt x="1484314" y="1626394"/>
                  </a:lnTo>
                  <a:cubicBezTo>
                    <a:pt x="1484314" y="1635381"/>
                    <a:pt x="1480582" y="1643517"/>
                    <a:pt x="1474549" y="1649406"/>
                  </a:cubicBezTo>
                  <a:lnTo>
                    <a:pt x="1473578" y="1649799"/>
                  </a:lnTo>
                  <a:lnTo>
                    <a:pt x="1474788" y="1652588"/>
                  </a:lnTo>
                  <a:cubicBezTo>
                    <a:pt x="1474788" y="1661794"/>
                    <a:pt x="1470879" y="1670128"/>
                    <a:pt x="1464559" y="1676161"/>
                  </a:cubicBezTo>
                  <a:lnTo>
                    <a:pt x="1460140" y="1677909"/>
                  </a:lnTo>
                  <a:lnTo>
                    <a:pt x="1460501" y="1678781"/>
                  </a:lnTo>
                  <a:cubicBezTo>
                    <a:pt x="1460501" y="1687768"/>
                    <a:pt x="1456858" y="1695904"/>
                    <a:pt x="1450969" y="1701793"/>
                  </a:cubicBezTo>
                  <a:lnTo>
                    <a:pt x="1447153" y="1703373"/>
                  </a:lnTo>
                  <a:lnTo>
                    <a:pt x="1447801" y="1704975"/>
                  </a:lnTo>
                  <a:cubicBezTo>
                    <a:pt x="1447801" y="1714181"/>
                    <a:pt x="1444158" y="1722515"/>
                    <a:pt x="1438269" y="1728548"/>
                  </a:cubicBezTo>
                  <a:lnTo>
                    <a:pt x="1434643" y="1730087"/>
                  </a:lnTo>
                  <a:lnTo>
                    <a:pt x="1435102" y="1731169"/>
                  </a:lnTo>
                  <a:cubicBezTo>
                    <a:pt x="1435102" y="1740156"/>
                    <a:pt x="1431370" y="1748292"/>
                    <a:pt x="1425337" y="1754181"/>
                  </a:cubicBezTo>
                  <a:lnTo>
                    <a:pt x="1423918" y="1754755"/>
                  </a:lnTo>
                  <a:lnTo>
                    <a:pt x="1425577" y="1758950"/>
                  </a:lnTo>
                  <a:cubicBezTo>
                    <a:pt x="1425577" y="1768594"/>
                    <a:pt x="1421845" y="1777325"/>
                    <a:pt x="1415812" y="1783646"/>
                  </a:cubicBezTo>
                  <a:lnTo>
                    <a:pt x="1410895" y="1785780"/>
                  </a:lnTo>
                  <a:lnTo>
                    <a:pt x="1411289" y="1786732"/>
                  </a:lnTo>
                  <a:cubicBezTo>
                    <a:pt x="1411289" y="1795719"/>
                    <a:pt x="1407646" y="1803855"/>
                    <a:pt x="1401757" y="1809744"/>
                  </a:cubicBezTo>
                  <a:lnTo>
                    <a:pt x="1400661" y="1810198"/>
                  </a:lnTo>
                  <a:lnTo>
                    <a:pt x="1401764" y="1812926"/>
                  </a:lnTo>
                  <a:cubicBezTo>
                    <a:pt x="1401764" y="1822132"/>
                    <a:pt x="1398121" y="1830466"/>
                    <a:pt x="1392232" y="1836499"/>
                  </a:cubicBezTo>
                  <a:lnTo>
                    <a:pt x="1391278" y="1836904"/>
                  </a:lnTo>
                  <a:lnTo>
                    <a:pt x="1392240" y="1839119"/>
                  </a:lnTo>
                  <a:cubicBezTo>
                    <a:pt x="1392240" y="1848106"/>
                    <a:pt x="1388420" y="1856242"/>
                    <a:pt x="1382243" y="1862131"/>
                  </a:cubicBezTo>
                  <a:lnTo>
                    <a:pt x="1378273" y="1863699"/>
                  </a:lnTo>
                  <a:lnTo>
                    <a:pt x="1379539" y="1866900"/>
                  </a:lnTo>
                  <a:cubicBezTo>
                    <a:pt x="1379539" y="1876544"/>
                    <a:pt x="1375807" y="1885275"/>
                    <a:pt x="1369774" y="1891596"/>
                  </a:cubicBezTo>
                  <a:lnTo>
                    <a:pt x="1367548" y="1892562"/>
                  </a:lnTo>
                  <a:lnTo>
                    <a:pt x="1368426" y="1894682"/>
                  </a:lnTo>
                  <a:cubicBezTo>
                    <a:pt x="1368426" y="1903669"/>
                    <a:pt x="1364783" y="1911805"/>
                    <a:pt x="1358894" y="1917694"/>
                  </a:cubicBezTo>
                  <a:lnTo>
                    <a:pt x="1357798" y="1918148"/>
                  </a:lnTo>
                  <a:lnTo>
                    <a:pt x="1358901" y="1920875"/>
                  </a:lnTo>
                  <a:cubicBezTo>
                    <a:pt x="1358901" y="1930081"/>
                    <a:pt x="1355258" y="1938416"/>
                    <a:pt x="1349369" y="1944449"/>
                  </a:cubicBezTo>
                  <a:lnTo>
                    <a:pt x="1347333" y="1945313"/>
                  </a:lnTo>
                  <a:lnTo>
                    <a:pt x="1349376" y="1950244"/>
                  </a:lnTo>
                  <a:cubicBezTo>
                    <a:pt x="1349376" y="1959231"/>
                    <a:pt x="1345734" y="1967367"/>
                    <a:pt x="1339844" y="1973256"/>
                  </a:cubicBezTo>
                  <a:lnTo>
                    <a:pt x="1338445" y="1973836"/>
                  </a:lnTo>
                  <a:lnTo>
                    <a:pt x="1339851" y="1977231"/>
                  </a:lnTo>
                  <a:cubicBezTo>
                    <a:pt x="1339851" y="1986218"/>
                    <a:pt x="1336208" y="1994354"/>
                    <a:pt x="1330319" y="2000243"/>
                  </a:cubicBezTo>
                  <a:lnTo>
                    <a:pt x="1328317" y="2001072"/>
                  </a:lnTo>
                  <a:lnTo>
                    <a:pt x="1330326" y="2005806"/>
                  </a:lnTo>
                  <a:lnTo>
                    <a:pt x="1321425" y="2026782"/>
                  </a:lnTo>
                  <a:lnTo>
                    <a:pt x="1323976" y="2032794"/>
                  </a:lnTo>
                  <a:cubicBezTo>
                    <a:pt x="1323976" y="2041781"/>
                    <a:pt x="1320244" y="2049917"/>
                    <a:pt x="1314211" y="2055806"/>
                  </a:cubicBezTo>
                  <a:lnTo>
                    <a:pt x="1311083" y="2057071"/>
                  </a:lnTo>
                  <a:lnTo>
                    <a:pt x="1312863" y="2061369"/>
                  </a:lnTo>
                  <a:lnTo>
                    <a:pt x="1304042" y="2082664"/>
                  </a:lnTo>
                  <a:lnTo>
                    <a:pt x="1306515" y="2088356"/>
                  </a:lnTo>
                  <a:cubicBezTo>
                    <a:pt x="1306515" y="2097343"/>
                    <a:pt x="1302695" y="2105479"/>
                    <a:pt x="1296518" y="2111368"/>
                  </a:cubicBezTo>
                  <a:lnTo>
                    <a:pt x="1294943" y="2111990"/>
                  </a:lnTo>
                  <a:lnTo>
                    <a:pt x="1296989" y="2116931"/>
                  </a:lnTo>
                  <a:lnTo>
                    <a:pt x="1287567" y="2139678"/>
                  </a:lnTo>
                  <a:lnTo>
                    <a:pt x="1290639" y="2147094"/>
                  </a:lnTo>
                  <a:cubicBezTo>
                    <a:pt x="1290639" y="2156081"/>
                    <a:pt x="1286996" y="2164217"/>
                    <a:pt x="1281107" y="2170106"/>
                  </a:cubicBezTo>
                  <a:lnTo>
                    <a:pt x="1280269" y="2170453"/>
                  </a:lnTo>
                  <a:lnTo>
                    <a:pt x="1281114" y="2172494"/>
                  </a:lnTo>
                  <a:lnTo>
                    <a:pt x="1271655" y="2195330"/>
                  </a:lnTo>
                  <a:lnTo>
                    <a:pt x="1274764" y="2202656"/>
                  </a:lnTo>
                  <a:lnTo>
                    <a:pt x="1265395" y="2224736"/>
                  </a:lnTo>
                  <a:lnTo>
                    <a:pt x="1268414" y="2232025"/>
                  </a:lnTo>
                  <a:cubicBezTo>
                    <a:pt x="1268414" y="2241231"/>
                    <a:pt x="1264682" y="2249565"/>
                    <a:pt x="1258649" y="2255598"/>
                  </a:cubicBezTo>
                  <a:lnTo>
                    <a:pt x="1258159" y="2255801"/>
                  </a:lnTo>
                  <a:lnTo>
                    <a:pt x="1260476" y="2261394"/>
                  </a:lnTo>
                  <a:lnTo>
                    <a:pt x="1251254" y="2283659"/>
                  </a:lnTo>
                  <a:lnTo>
                    <a:pt x="1254126" y="2290763"/>
                  </a:lnTo>
                  <a:lnTo>
                    <a:pt x="1245363" y="2312435"/>
                  </a:lnTo>
                  <a:lnTo>
                    <a:pt x="1247776" y="2318545"/>
                  </a:lnTo>
                  <a:lnTo>
                    <a:pt x="1238900" y="2341020"/>
                  </a:lnTo>
                  <a:lnTo>
                    <a:pt x="1241426" y="2347119"/>
                  </a:lnTo>
                  <a:lnTo>
                    <a:pt x="1233920" y="2365239"/>
                  </a:lnTo>
                  <a:lnTo>
                    <a:pt x="1238251" y="2375694"/>
                  </a:lnTo>
                  <a:lnTo>
                    <a:pt x="1228829" y="2398441"/>
                  </a:lnTo>
                  <a:lnTo>
                    <a:pt x="1231901" y="2405857"/>
                  </a:lnTo>
                  <a:lnTo>
                    <a:pt x="1224344" y="2424102"/>
                  </a:lnTo>
                  <a:lnTo>
                    <a:pt x="1228727" y="2434432"/>
                  </a:lnTo>
                  <a:cubicBezTo>
                    <a:pt x="1228727" y="2443419"/>
                    <a:pt x="1224995" y="2451555"/>
                    <a:pt x="1218962" y="2457444"/>
                  </a:cubicBezTo>
                  <a:lnTo>
                    <a:pt x="1218858" y="2457486"/>
                  </a:lnTo>
                  <a:lnTo>
                    <a:pt x="1222376" y="2466182"/>
                  </a:lnTo>
                  <a:lnTo>
                    <a:pt x="1214898" y="2484666"/>
                  </a:lnTo>
                  <a:lnTo>
                    <a:pt x="1219201" y="2495550"/>
                  </a:lnTo>
                  <a:lnTo>
                    <a:pt x="1211334" y="2515447"/>
                  </a:lnTo>
                  <a:lnTo>
                    <a:pt x="1216026" y="2526506"/>
                  </a:lnTo>
                  <a:lnTo>
                    <a:pt x="1207415" y="2546799"/>
                  </a:lnTo>
                  <a:lnTo>
                    <a:pt x="1211264" y="2555875"/>
                  </a:lnTo>
                  <a:lnTo>
                    <a:pt x="1203393" y="2574434"/>
                  </a:lnTo>
                  <a:lnTo>
                    <a:pt x="1208089" y="2585244"/>
                  </a:lnTo>
                  <a:lnTo>
                    <a:pt x="1200068" y="2603708"/>
                  </a:lnTo>
                  <a:lnTo>
                    <a:pt x="1204913" y="2615406"/>
                  </a:lnTo>
                  <a:lnTo>
                    <a:pt x="1197407" y="2633526"/>
                  </a:lnTo>
                  <a:lnTo>
                    <a:pt x="1201738" y="2643981"/>
                  </a:lnTo>
                  <a:lnTo>
                    <a:pt x="1193246" y="2664482"/>
                  </a:lnTo>
                  <a:lnTo>
                    <a:pt x="1198563" y="2677319"/>
                  </a:lnTo>
                  <a:lnTo>
                    <a:pt x="1190947" y="2695705"/>
                  </a:lnTo>
                  <a:lnTo>
                    <a:pt x="1195388" y="2706688"/>
                  </a:lnTo>
                  <a:lnTo>
                    <a:pt x="1189379" y="2721549"/>
                  </a:lnTo>
                  <a:lnTo>
                    <a:pt x="1195388" y="2736056"/>
                  </a:lnTo>
                  <a:lnTo>
                    <a:pt x="1187560" y="2754955"/>
                  </a:lnTo>
                  <a:lnTo>
                    <a:pt x="1192213" y="2767012"/>
                  </a:lnTo>
                  <a:lnTo>
                    <a:pt x="1186028" y="2783036"/>
                  </a:lnTo>
                  <a:lnTo>
                    <a:pt x="1192213" y="2797969"/>
                  </a:lnTo>
                  <a:lnTo>
                    <a:pt x="1185966" y="2813050"/>
                  </a:lnTo>
                  <a:lnTo>
                    <a:pt x="1192213" y="2828131"/>
                  </a:lnTo>
                  <a:lnTo>
                    <a:pt x="1185637" y="2844006"/>
                  </a:lnTo>
                  <a:lnTo>
                    <a:pt x="1192213" y="2859881"/>
                  </a:lnTo>
                  <a:lnTo>
                    <a:pt x="1185966" y="2874963"/>
                  </a:lnTo>
                  <a:lnTo>
                    <a:pt x="1192213" y="2890044"/>
                  </a:lnTo>
                  <a:cubicBezTo>
                    <a:pt x="1192213" y="2908018"/>
                    <a:pt x="1177643" y="2922588"/>
                    <a:pt x="1159669" y="2922588"/>
                  </a:cubicBezTo>
                  <a:cubicBezTo>
                    <a:pt x="1141695" y="2922588"/>
                    <a:pt x="1127125" y="2908018"/>
                    <a:pt x="1127125" y="2890044"/>
                  </a:cubicBezTo>
                  <a:lnTo>
                    <a:pt x="1133372" y="2874963"/>
                  </a:lnTo>
                  <a:lnTo>
                    <a:pt x="1127125" y="2859881"/>
                  </a:lnTo>
                  <a:lnTo>
                    <a:pt x="1133700" y="2844006"/>
                  </a:lnTo>
                  <a:lnTo>
                    <a:pt x="1127125" y="2828131"/>
                  </a:lnTo>
                  <a:lnTo>
                    <a:pt x="1133372" y="2813050"/>
                  </a:lnTo>
                  <a:lnTo>
                    <a:pt x="1127125" y="2797969"/>
                  </a:lnTo>
                  <a:lnTo>
                    <a:pt x="1133310" y="2783036"/>
                  </a:lnTo>
                  <a:lnTo>
                    <a:pt x="1127125" y="2767012"/>
                  </a:lnTo>
                  <a:lnTo>
                    <a:pt x="1134841" y="2747020"/>
                  </a:lnTo>
                  <a:lnTo>
                    <a:pt x="1130300" y="2736056"/>
                  </a:lnTo>
                  <a:lnTo>
                    <a:pt x="1136309" y="2721549"/>
                  </a:lnTo>
                  <a:lnTo>
                    <a:pt x="1130300" y="2706688"/>
                  </a:lnTo>
                  <a:lnTo>
                    <a:pt x="1137877" y="2687947"/>
                  </a:lnTo>
                  <a:lnTo>
                    <a:pt x="1133475" y="2677319"/>
                  </a:lnTo>
                  <a:lnTo>
                    <a:pt x="1141967" y="2656817"/>
                  </a:lnTo>
                  <a:lnTo>
                    <a:pt x="1136650" y="2643981"/>
                  </a:lnTo>
                  <a:lnTo>
                    <a:pt x="1144155" y="2625861"/>
                  </a:lnTo>
                  <a:lnTo>
                    <a:pt x="1139825" y="2615406"/>
                  </a:lnTo>
                  <a:lnTo>
                    <a:pt x="1146220" y="2599966"/>
                  </a:lnTo>
                  <a:lnTo>
                    <a:pt x="1139825" y="2585244"/>
                  </a:lnTo>
                  <a:lnTo>
                    <a:pt x="1147734" y="2567038"/>
                  </a:lnTo>
                  <a:lnTo>
                    <a:pt x="1143000" y="2555875"/>
                  </a:lnTo>
                  <a:lnTo>
                    <a:pt x="1152403" y="2533701"/>
                  </a:lnTo>
                  <a:lnTo>
                    <a:pt x="1149350" y="2526506"/>
                  </a:lnTo>
                  <a:lnTo>
                    <a:pt x="1157329" y="2507701"/>
                  </a:lnTo>
                  <a:lnTo>
                    <a:pt x="1152525" y="2495550"/>
                  </a:lnTo>
                  <a:lnTo>
                    <a:pt x="1159967" y="2476728"/>
                  </a:lnTo>
                  <a:lnTo>
                    <a:pt x="1155700" y="2466182"/>
                  </a:lnTo>
                  <a:lnTo>
                    <a:pt x="1165375" y="2442267"/>
                  </a:lnTo>
                  <a:lnTo>
                    <a:pt x="1162051" y="2434432"/>
                  </a:lnTo>
                  <a:lnTo>
                    <a:pt x="1170450" y="2414638"/>
                  </a:lnTo>
                  <a:lnTo>
                    <a:pt x="1166813" y="2405857"/>
                  </a:lnTo>
                  <a:lnTo>
                    <a:pt x="1176235" y="2383110"/>
                  </a:lnTo>
                  <a:lnTo>
                    <a:pt x="1173163" y="2375694"/>
                  </a:lnTo>
                  <a:lnTo>
                    <a:pt x="1180668" y="2357574"/>
                  </a:lnTo>
                  <a:lnTo>
                    <a:pt x="1176338" y="2347119"/>
                  </a:lnTo>
                  <a:lnTo>
                    <a:pt x="1185365" y="2325324"/>
                  </a:lnTo>
                  <a:lnTo>
                    <a:pt x="1182688" y="2318545"/>
                  </a:lnTo>
                  <a:lnTo>
                    <a:pt x="1191376" y="2296546"/>
                  </a:lnTo>
                  <a:lnTo>
                    <a:pt x="1189038" y="2290763"/>
                  </a:lnTo>
                  <a:lnTo>
                    <a:pt x="1198184" y="2268144"/>
                  </a:lnTo>
                  <a:lnTo>
                    <a:pt x="1195388" y="2261394"/>
                  </a:lnTo>
                  <a:lnTo>
                    <a:pt x="1204645" y="2239044"/>
                  </a:lnTo>
                  <a:lnTo>
                    <a:pt x="1201738" y="2232025"/>
                  </a:lnTo>
                  <a:lnTo>
                    <a:pt x="1211030" y="2209591"/>
                  </a:lnTo>
                  <a:lnTo>
                    <a:pt x="1208088" y="2202656"/>
                  </a:lnTo>
                  <a:cubicBezTo>
                    <a:pt x="1208088" y="2193669"/>
                    <a:pt x="1211819" y="2185533"/>
                    <a:pt x="1217852" y="2179644"/>
                  </a:cubicBezTo>
                  <a:lnTo>
                    <a:pt x="1218825" y="2179250"/>
                  </a:lnTo>
                  <a:lnTo>
                    <a:pt x="1216026" y="2172494"/>
                  </a:lnTo>
                  <a:cubicBezTo>
                    <a:pt x="1216026" y="2163507"/>
                    <a:pt x="1219668" y="2155371"/>
                    <a:pt x="1225558" y="2149482"/>
                  </a:cubicBezTo>
                  <a:lnTo>
                    <a:pt x="1226396" y="2149134"/>
                  </a:lnTo>
                  <a:lnTo>
                    <a:pt x="1225551" y="2147094"/>
                  </a:lnTo>
                  <a:lnTo>
                    <a:pt x="1234973" y="2124347"/>
                  </a:lnTo>
                  <a:lnTo>
                    <a:pt x="1231901" y="2116931"/>
                  </a:lnTo>
                  <a:lnTo>
                    <a:pt x="1241059" y="2094820"/>
                  </a:lnTo>
                  <a:lnTo>
                    <a:pt x="1238251" y="2088356"/>
                  </a:lnTo>
                  <a:cubicBezTo>
                    <a:pt x="1238251" y="2079369"/>
                    <a:pt x="1242071" y="2071233"/>
                    <a:pt x="1248248" y="2065344"/>
                  </a:cubicBezTo>
                  <a:lnTo>
                    <a:pt x="1249256" y="2064945"/>
                  </a:lnTo>
                  <a:lnTo>
                    <a:pt x="1247775" y="2061369"/>
                  </a:lnTo>
                  <a:cubicBezTo>
                    <a:pt x="1247775" y="2052382"/>
                    <a:pt x="1251417" y="2044246"/>
                    <a:pt x="1257307" y="2038357"/>
                  </a:cubicBezTo>
                  <a:lnTo>
                    <a:pt x="1259308" y="2037527"/>
                  </a:lnTo>
                  <a:lnTo>
                    <a:pt x="1257300" y="2032794"/>
                  </a:lnTo>
                  <a:lnTo>
                    <a:pt x="1266201" y="2011817"/>
                  </a:lnTo>
                  <a:lnTo>
                    <a:pt x="1263650" y="2005806"/>
                  </a:lnTo>
                  <a:cubicBezTo>
                    <a:pt x="1263650" y="1996819"/>
                    <a:pt x="1267381" y="1988683"/>
                    <a:pt x="1273414" y="1982794"/>
                  </a:cubicBezTo>
                  <a:lnTo>
                    <a:pt x="1276543" y="1981528"/>
                  </a:lnTo>
                  <a:lnTo>
                    <a:pt x="1274763" y="1977231"/>
                  </a:lnTo>
                  <a:cubicBezTo>
                    <a:pt x="1274763" y="1968244"/>
                    <a:pt x="1278406" y="1960108"/>
                    <a:pt x="1284295" y="1954219"/>
                  </a:cubicBezTo>
                  <a:lnTo>
                    <a:pt x="1285694" y="1953639"/>
                  </a:lnTo>
                  <a:lnTo>
                    <a:pt x="1284288" y="1950244"/>
                  </a:lnTo>
                  <a:cubicBezTo>
                    <a:pt x="1284288" y="1941257"/>
                    <a:pt x="1287930" y="1933121"/>
                    <a:pt x="1293820" y="1927232"/>
                  </a:cubicBezTo>
                  <a:lnTo>
                    <a:pt x="1296015" y="1926322"/>
                  </a:lnTo>
                  <a:lnTo>
                    <a:pt x="1293813" y="1920875"/>
                  </a:lnTo>
                  <a:cubicBezTo>
                    <a:pt x="1293813" y="1911669"/>
                    <a:pt x="1297455" y="1903334"/>
                    <a:pt x="1303345" y="1897301"/>
                  </a:cubicBezTo>
                  <a:lnTo>
                    <a:pt x="1304262" y="1896912"/>
                  </a:lnTo>
                  <a:lnTo>
                    <a:pt x="1303338" y="1894682"/>
                  </a:lnTo>
                  <a:cubicBezTo>
                    <a:pt x="1303338" y="1885695"/>
                    <a:pt x="1306980" y="1877559"/>
                    <a:pt x="1312870" y="1871670"/>
                  </a:cubicBezTo>
                  <a:lnTo>
                    <a:pt x="1314484" y="1871001"/>
                  </a:lnTo>
                  <a:lnTo>
                    <a:pt x="1312863" y="1866900"/>
                  </a:lnTo>
                  <a:cubicBezTo>
                    <a:pt x="1312863" y="1857255"/>
                    <a:pt x="1316594" y="1848524"/>
                    <a:pt x="1322627" y="1842204"/>
                  </a:cubicBezTo>
                  <a:lnTo>
                    <a:pt x="1324890" y="1841222"/>
                  </a:lnTo>
                  <a:lnTo>
                    <a:pt x="1323976" y="1839119"/>
                  </a:lnTo>
                  <a:cubicBezTo>
                    <a:pt x="1323976" y="1830132"/>
                    <a:pt x="1327796" y="1821996"/>
                    <a:pt x="1333973" y="1816107"/>
                  </a:cubicBezTo>
                  <a:lnTo>
                    <a:pt x="1337413" y="1814748"/>
                  </a:lnTo>
                  <a:lnTo>
                    <a:pt x="1336676" y="1812926"/>
                  </a:lnTo>
                  <a:cubicBezTo>
                    <a:pt x="1336676" y="1803720"/>
                    <a:pt x="1340318" y="1795385"/>
                    <a:pt x="1346208" y="1789352"/>
                  </a:cubicBezTo>
                  <a:lnTo>
                    <a:pt x="1347125" y="1788963"/>
                  </a:lnTo>
                  <a:lnTo>
                    <a:pt x="1346201" y="1786732"/>
                  </a:lnTo>
                  <a:cubicBezTo>
                    <a:pt x="1346201" y="1777745"/>
                    <a:pt x="1349843" y="1769609"/>
                    <a:pt x="1355733" y="1763720"/>
                  </a:cubicBezTo>
                  <a:lnTo>
                    <a:pt x="1360076" y="1761921"/>
                  </a:lnTo>
                  <a:lnTo>
                    <a:pt x="1358901" y="1758950"/>
                  </a:lnTo>
                  <a:cubicBezTo>
                    <a:pt x="1358901" y="1749305"/>
                    <a:pt x="1362632" y="1740574"/>
                    <a:pt x="1368665" y="1734254"/>
                  </a:cubicBezTo>
                  <a:lnTo>
                    <a:pt x="1369569" y="1733862"/>
                  </a:lnTo>
                  <a:lnTo>
                    <a:pt x="1368426" y="1731169"/>
                  </a:lnTo>
                  <a:cubicBezTo>
                    <a:pt x="1368426" y="1722182"/>
                    <a:pt x="1372157" y="1714046"/>
                    <a:pt x="1378190" y="1708157"/>
                  </a:cubicBezTo>
                  <a:lnTo>
                    <a:pt x="1383183" y="1706138"/>
                  </a:lnTo>
                  <a:lnTo>
                    <a:pt x="1382713" y="1704975"/>
                  </a:lnTo>
                  <a:cubicBezTo>
                    <a:pt x="1382713" y="1695769"/>
                    <a:pt x="1386355" y="1687434"/>
                    <a:pt x="1392245" y="1681401"/>
                  </a:cubicBezTo>
                  <a:lnTo>
                    <a:pt x="1395863" y="1679866"/>
                  </a:lnTo>
                  <a:lnTo>
                    <a:pt x="1395413" y="1678781"/>
                  </a:lnTo>
                  <a:cubicBezTo>
                    <a:pt x="1395413" y="1669794"/>
                    <a:pt x="1399055" y="1661658"/>
                    <a:pt x="1404945" y="1655769"/>
                  </a:cubicBezTo>
                  <a:lnTo>
                    <a:pt x="1406109" y="1655286"/>
                  </a:lnTo>
                  <a:lnTo>
                    <a:pt x="1404938" y="1652588"/>
                  </a:lnTo>
                  <a:cubicBezTo>
                    <a:pt x="1404938" y="1643382"/>
                    <a:pt x="1408847" y="1635047"/>
                    <a:pt x="1415167" y="1629014"/>
                  </a:cubicBezTo>
                  <a:lnTo>
                    <a:pt x="1418235" y="1627801"/>
                  </a:lnTo>
                  <a:lnTo>
                    <a:pt x="1417638" y="1626394"/>
                  </a:lnTo>
                  <a:cubicBezTo>
                    <a:pt x="1417638" y="1617407"/>
                    <a:pt x="1421369" y="1609271"/>
                    <a:pt x="1427402" y="1603382"/>
                  </a:cubicBezTo>
                  <a:lnTo>
                    <a:pt x="1432396" y="1601362"/>
                  </a:lnTo>
                  <a:lnTo>
                    <a:pt x="1431926" y="1600200"/>
                  </a:lnTo>
                  <a:cubicBezTo>
                    <a:pt x="1431926" y="1590994"/>
                    <a:pt x="1435568" y="1582659"/>
                    <a:pt x="1441458" y="1576626"/>
                  </a:cubicBezTo>
                  <a:lnTo>
                    <a:pt x="1444773" y="1575219"/>
                  </a:lnTo>
                  <a:lnTo>
                    <a:pt x="1454157" y="1551460"/>
                  </a:lnTo>
                  <a:lnTo>
                    <a:pt x="1457769" y="1549891"/>
                  </a:lnTo>
                  <a:lnTo>
                    <a:pt x="1466857" y="1527414"/>
                  </a:lnTo>
                  <a:lnTo>
                    <a:pt x="1475162" y="1523890"/>
                  </a:lnTo>
                  <a:lnTo>
                    <a:pt x="1484320" y="1501782"/>
                  </a:lnTo>
                  <a:lnTo>
                    <a:pt x="1487868" y="1500312"/>
                  </a:lnTo>
                  <a:lnTo>
                    <a:pt x="1487488" y="1499394"/>
                  </a:lnTo>
                  <a:cubicBezTo>
                    <a:pt x="1487488" y="1490407"/>
                    <a:pt x="1491130" y="1482271"/>
                    <a:pt x="1497020" y="1476382"/>
                  </a:cubicBezTo>
                  <a:lnTo>
                    <a:pt x="1500444" y="1474963"/>
                  </a:lnTo>
                  <a:lnTo>
                    <a:pt x="1509720" y="1452570"/>
                  </a:lnTo>
                  <a:lnTo>
                    <a:pt x="1516186" y="1449891"/>
                  </a:lnTo>
                  <a:lnTo>
                    <a:pt x="1525827" y="1427170"/>
                  </a:lnTo>
                  <a:lnTo>
                    <a:pt x="1531112" y="1425033"/>
                  </a:lnTo>
                  <a:lnTo>
                    <a:pt x="1530350" y="1423194"/>
                  </a:lnTo>
                  <a:cubicBezTo>
                    <a:pt x="1530350" y="1414207"/>
                    <a:pt x="1533992" y="1406071"/>
                    <a:pt x="1539882" y="1400182"/>
                  </a:cubicBezTo>
                  <a:lnTo>
                    <a:pt x="1547932" y="1396847"/>
                  </a:lnTo>
                  <a:lnTo>
                    <a:pt x="1555757" y="1377957"/>
                  </a:lnTo>
                  <a:lnTo>
                    <a:pt x="1559867" y="1376254"/>
                  </a:lnTo>
                  <a:lnTo>
                    <a:pt x="1558925" y="1373981"/>
                  </a:lnTo>
                  <a:cubicBezTo>
                    <a:pt x="1558925" y="1364994"/>
                    <a:pt x="1562567" y="1356858"/>
                    <a:pt x="1568457" y="1350969"/>
                  </a:cubicBezTo>
                  <a:lnTo>
                    <a:pt x="1576558" y="1347613"/>
                  </a:lnTo>
                  <a:lnTo>
                    <a:pt x="1584564" y="1328744"/>
                  </a:lnTo>
                  <a:lnTo>
                    <a:pt x="1592958" y="1325350"/>
                  </a:lnTo>
                  <a:lnTo>
                    <a:pt x="1601795" y="1302454"/>
                  </a:lnTo>
                  <a:lnTo>
                    <a:pt x="1609615" y="1298978"/>
                  </a:lnTo>
                  <a:lnTo>
                    <a:pt x="1617670" y="1279532"/>
                  </a:lnTo>
                  <a:lnTo>
                    <a:pt x="1621529" y="1277933"/>
                  </a:lnTo>
                  <a:lnTo>
                    <a:pt x="1631067" y="1255951"/>
                  </a:lnTo>
                  <a:lnTo>
                    <a:pt x="1640091" y="1252383"/>
                  </a:lnTo>
                  <a:lnTo>
                    <a:pt x="1648297" y="1233495"/>
                  </a:lnTo>
                  <a:lnTo>
                    <a:pt x="1659510" y="1229066"/>
                  </a:lnTo>
                  <a:lnTo>
                    <a:pt x="1666882" y="1211270"/>
                  </a:lnTo>
                  <a:lnTo>
                    <a:pt x="1673341" y="1208594"/>
                  </a:lnTo>
                  <a:lnTo>
                    <a:pt x="1682989" y="1184747"/>
                  </a:lnTo>
                  <a:lnTo>
                    <a:pt x="1692490" y="1180718"/>
                  </a:lnTo>
                  <a:lnTo>
                    <a:pt x="1700220" y="1162057"/>
                  </a:lnTo>
                  <a:lnTo>
                    <a:pt x="1707477" y="1159051"/>
                  </a:lnTo>
                  <a:lnTo>
                    <a:pt x="1716095" y="1138245"/>
                  </a:lnTo>
                  <a:lnTo>
                    <a:pt x="1725010" y="1134552"/>
                  </a:lnTo>
                  <a:lnTo>
                    <a:pt x="1732667" y="1116485"/>
                  </a:lnTo>
                  <a:lnTo>
                    <a:pt x="1745512" y="1111285"/>
                  </a:lnTo>
                  <a:lnTo>
                    <a:pt x="1752607" y="1092904"/>
                  </a:lnTo>
                  <a:lnTo>
                    <a:pt x="1762039" y="1088711"/>
                  </a:lnTo>
                  <a:lnTo>
                    <a:pt x="1768482" y="1073157"/>
                  </a:lnTo>
                  <a:lnTo>
                    <a:pt x="1779968" y="1068399"/>
                  </a:lnTo>
                  <a:lnTo>
                    <a:pt x="1787764" y="1049577"/>
                  </a:lnTo>
                  <a:lnTo>
                    <a:pt x="1801167" y="1044026"/>
                  </a:lnTo>
                  <a:lnTo>
                    <a:pt x="1808170" y="1027120"/>
                  </a:lnTo>
                  <a:lnTo>
                    <a:pt x="1816875" y="1023514"/>
                  </a:lnTo>
                  <a:lnTo>
                    <a:pt x="1824045" y="1005360"/>
                  </a:lnTo>
                  <a:lnTo>
                    <a:pt x="1836707" y="999859"/>
                  </a:lnTo>
                  <a:lnTo>
                    <a:pt x="1843327" y="984257"/>
                  </a:lnTo>
                  <a:lnTo>
                    <a:pt x="1856779" y="978818"/>
                  </a:lnTo>
                  <a:lnTo>
                    <a:pt x="1863732" y="962032"/>
                  </a:lnTo>
                  <a:lnTo>
                    <a:pt x="1876805" y="956617"/>
                  </a:lnTo>
                  <a:lnTo>
                    <a:pt x="1883014" y="941626"/>
                  </a:lnTo>
                  <a:lnTo>
                    <a:pt x="1896417" y="936075"/>
                  </a:lnTo>
                  <a:lnTo>
                    <a:pt x="1903420" y="919169"/>
                  </a:lnTo>
                  <a:lnTo>
                    <a:pt x="1916890" y="913589"/>
                  </a:lnTo>
                  <a:lnTo>
                    <a:pt x="1922470" y="900119"/>
                  </a:lnTo>
                  <a:lnTo>
                    <a:pt x="1935240" y="894829"/>
                  </a:lnTo>
                  <a:lnTo>
                    <a:pt x="1941752" y="879482"/>
                  </a:lnTo>
                  <a:lnTo>
                    <a:pt x="1955807" y="873799"/>
                  </a:lnTo>
                  <a:lnTo>
                    <a:pt x="1962157" y="857722"/>
                  </a:lnTo>
                  <a:lnTo>
                    <a:pt x="1975029" y="852130"/>
                  </a:lnTo>
                  <a:lnTo>
                    <a:pt x="1981207" y="836851"/>
                  </a:lnTo>
                  <a:lnTo>
                    <a:pt x="1996555" y="830339"/>
                  </a:lnTo>
                  <a:lnTo>
                    <a:pt x="2001845" y="817569"/>
                  </a:lnTo>
                  <a:lnTo>
                    <a:pt x="2015550" y="811892"/>
                  </a:lnTo>
                  <a:lnTo>
                    <a:pt x="2021360" y="798519"/>
                  </a:lnTo>
                  <a:lnTo>
                    <a:pt x="2037549" y="792125"/>
                  </a:lnTo>
                  <a:lnTo>
                    <a:pt x="2043352" y="778114"/>
                  </a:lnTo>
                  <a:lnTo>
                    <a:pt x="2058341" y="771906"/>
                  </a:lnTo>
                  <a:lnTo>
                    <a:pt x="2059196" y="769843"/>
                  </a:lnTo>
                  <a:lnTo>
                    <a:pt x="2041558" y="777683"/>
                  </a:lnTo>
                  <a:lnTo>
                    <a:pt x="2038111" y="785806"/>
                  </a:lnTo>
                  <a:lnTo>
                    <a:pt x="2023079" y="791884"/>
                  </a:lnTo>
                  <a:lnTo>
                    <a:pt x="2017706" y="804856"/>
                  </a:lnTo>
                  <a:lnTo>
                    <a:pt x="2000921" y="811809"/>
                  </a:lnTo>
                  <a:lnTo>
                    <a:pt x="1995481" y="825261"/>
                  </a:lnTo>
                  <a:lnTo>
                    <a:pt x="1980133" y="831774"/>
                  </a:lnTo>
                  <a:lnTo>
                    <a:pt x="1974844" y="844543"/>
                  </a:lnTo>
                  <a:lnTo>
                    <a:pt x="1961140" y="850220"/>
                  </a:lnTo>
                  <a:lnTo>
                    <a:pt x="1955330" y="863593"/>
                  </a:lnTo>
                  <a:lnTo>
                    <a:pt x="1939140" y="869987"/>
                  </a:lnTo>
                  <a:lnTo>
                    <a:pt x="1933336" y="883998"/>
                  </a:lnTo>
                  <a:lnTo>
                    <a:pt x="1919325" y="889802"/>
                  </a:lnTo>
                  <a:lnTo>
                    <a:pt x="1912931" y="905992"/>
                  </a:lnTo>
                  <a:lnTo>
                    <a:pt x="1899558" y="911802"/>
                  </a:lnTo>
                  <a:lnTo>
                    <a:pt x="1893881" y="925506"/>
                  </a:lnTo>
                  <a:lnTo>
                    <a:pt x="1879289" y="931550"/>
                  </a:lnTo>
                  <a:lnTo>
                    <a:pt x="1873244" y="946143"/>
                  </a:lnTo>
                  <a:lnTo>
                    <a:pt x="1859774" y="951723"/>
                  </a:lnTo>
                  <a:lnTo>
                    <a:pt x="1854194" y="965193"/>
                  </a:lnTo>
                  <a:lnTo>
                    <a:pt x="1842708" y="969951"/>
                  </a:lnTo>
                  <a:lnTo>
                    <a:pt x="1834911" y="988773"/>
                  </a:lnTo>
                  <a:lnTo>
                    <a:pt x="1819921" y="994983"/>
                  </a:lnTo>
                  <a:lnTo>
                    <a:pt x="1814506" y="1008056"/>
                  </a:lnTo>
                  <a:lnTo>
                    <a:pt x="1802623" y="1012978"/>
                  </a:lnTo>
                  <a:lnTo>
                    <a:pt x="1795456" y="1030281"/>
                  </a:lnTo>
                  <a:lnTo>
                    <a:pt x="1787455" y="1033595"/>
                  </a:lnTo>
                  <a:lnTo>
                    <a:pt x="1779349" y="1053630"/>
                  </a:lnTo>
                  <a:lnTo>
                    <a:pt x="1764401" y="1059969"/>
                  </a:lnTo>
                  <a:lnTo>
                    <a:pt x="1758944" y="1073144"/>
                  </a:lnTo>
                  <a:lnTo>
                    <a:pt x="1747514" y="1077878"/>
                  </a:lnTo>
                  <a:lnTo>
                    <a:pt x="1739894" y="1096724"/>
                  </a:lnTo>
                  <a:lnTo>
                    <a:pt x="1731871" y="1100129"/>
                  </a:lnTo>
                  <a:lnTo>
                    <a:pt x="1723786" y="1119181"/>
                  </a:lnTo>
                  <a:lnTo>
                    <a:pt x="1710179" y="1124683"/>
                  </a:lnTo>
                  <a:lnTo>
                    <a:pt x="1703381" y="1142296"/>
                  </a:lnTo>
                  <a:lnTo>
                    <a:pt x="1694884" y="1146073"/>
                  </a:lnTo>
                  <a:lnTo>
                    <a:pt x="1687506" y="1164755"/>
                  </a:lnTo>
                  <a:lnTo>
                    <a:pt x="1677718" y="1169007"/>
                  </a:lnTo>
                  <a:lnTo>
                    <a:pt x="1670934" y="1184269"/>
                  </a:lnTo>
                  <a:lnTo>
                    <a:pt x="1658940" y="1188898"/>
                  </a:lnTo>
                  <a:lnTo>
                    <a:pt x="1650994" y="1208081"/>
                  </a:lnTo>
                  <a:lnTo>
                    <a:pt x="1643788" y="1211066"/>
                  </a:lnTo>
                  <a:lnTo>
                    <a:pt x="1635119" y="1233017"/>
                  </a:lnTo>
                  <a:lnTo>
                    <a:pt x="1628000" y="1236110"/>
                  </a:lnTo>
                  <a:lnTo>
                    <a:pt x="1619011" y="1257294"/>
                  </a:lnTo>
                  <a:lnTo>
                    <a:pt x="1609373" y="1261192"/>
                  </a:lnTo>
                  <a:lnTo>
                    <a:pt x="1601781" y="1279519"/>
                  </a:lnTo>
                  <a:lnTo>
                    <a:pt x="1594165" y="1282674"/>
                  </a:lnTo>
                  <a:lnTo>
                    <a:pt x="1585906" y="1303098"/>
                  </a:lnTo>
                  <a:lnTo>
                    <a:pt x="1577884" y="1306502"/>
                  </a:lnTo>
                  <a:lnTo>
                    <a:pt x="1569799" y="1325556"/>
                  </a:lnTo>
                  <a:lnTo>
                    <a:pt x="1561406" y="1328950"/>
                  </a:lnTo>
                  <a:lnTo>
                    <a:pt x="1552569" y="1351846"/>
                  </a:lnTo>
                  <a:lnTo>
                    <a:pt x="1544749" y="1355322"/>
                  </a:lnTo>
                  <a:lnTo>
                    <a:pt x="1536694" y="1374768"/>
                  </a:lnTo>
                  <a:lnTo>
                    <a:pt x="1532445" y="1376528"/>
                  </a:lnTo>
                  <a:lnTo>
                    <a:pt x="1523761" y="1396993"/>
                  </a:lnTo>
                  <a:lnTo>
                    <a:pt x="1515757" y="1400229"/>
                  </a:lnTo>
                  <a:lnTo>
                    <a:pt x="1516063" y="1400969"/>
                  </a:lnTo>
                  <a:cubicBezTo>
                    <a:pt x="1516063" y="1409956"/>
                    <a:pt x="1512420" y="1418092"/>
                    <a:pt x="1506531" y="1423981"/>
                  </a:cubicBezTo>
                  <a:lnTo>
                    <a:pt x="1498481" y="1427316"/>
                  </a:lnTo>
                  <a:lnTo>
                    <a:pt x="1490656" y="1446206"/>
                  </a:lnTo>
                  <a:lnTo>
                    <a:pt x="1486546" y="1447909"/>
                  </a:lnTo>
                  <a:lnTo>
                    <a:pt x="1487488" y="1450182"/>
                  </a:lnTo>
                  <a:cubicBezTo>
                    <a:pt x="1487488" y="1459169"/>
                    <a:pt x="1483845" y="1467305"/>
                    <a:pt x="1477956" y="1473194"/>
                  </a:cubicBezTo>
                  <a:lnTo>
                    <a:pt x="1474384" y="1474674"/>
                  </a:lnTo>
                  <a:lnTo>
                    <a:pt x="1474788" y="1475582"/>
                  </a:lnTo>
                  <a:cubicBezTo>
                    <a:pt x="1474788" y="1484569"/>
                    <a:pt x="1470879" y="1492705"/>
                    <a:pt x="1464559" y="1498594"/>
                  </a:cubicBezTo>
                  <a:lnTo>
                    <a:pt x="1456344" y="1501765"/>
                  </a:lnTo>
                  <a:lnTo>
                    <a:pt x="1447794" y="1522406"/>
                  </a:lnTo>
                  <a:lnTo>
                    <a:pt x="1444246" y="1523876"/>
                  </a:lnTo>
                  <a:lnTo>
                    <a:pt x="1444626" y="1524794"/>
                  </a:lnTo>
                  <a:cubicBezTo>
                    <a:pt x="1444626" y="1533781"/>
                    <a:pt x="1440983" y="1541917"/>
                    <a:pt x="1435094" y="1547806"/>
                  </a:cubicBezTo>
                  <a:lnTo>
                    <a:pt x="1431265" y="1549392"/>
                  </a:lnTo>
                  <a:lnTo>
                    <a:pt x="1431926" y="1550988"/>
                  </a:lnTo>
                  <a:cubicBezTo>
                    <a:pt x="1431926" y="1560194"/>
                    <a:pt x="1428194" y="1568528"/>
                    <a:pt x="1422161" y="1574561"/>
                  </a:cubicBezTo>
                  <a:lnTo>
                    <a:pt x="1417241" y="1576599"/>
                  </a:lnTo>
                  <a:lnTo>
                    <a:pt x="1408106" y="1599730"/>
                  </a:lnTo>
                  <a:lnTo>
                    <a:pt x="1404495" y="1601299"/>
                  </a:lnTo>
                  <a:lnTo>
                    <a:pt x="1395407" y="1623773"/>
                  </a:lnTo>
                  <a:lnTo>
                    <a:pt x="1391789" y="1625308"/>
                  </a:lnTo>
                  <a:lnTo>
                    <a:pt x="1392239" y="1626394"/>
                  </a:lnTo>
                  <a:cubicBezTo>
                    <a:pt x="1392239" y="1635381"/>
                    <a:pt x="1388596" y="1643517"/>
                    <a:pt x="1382707" y="1649406"/>
                  </a:cubicBezTo>
                  <a:lnTo>
                    <a:pt x="1378878" y="1650992"/>
                  </a:lnTo>
                  <a:lnTo>
                    <a:pt x="1379539" y="1652588"/>
                  </a:lnTo>
                  <a:cubicBezTo>
                    <a:pt x="1379539" y="1661794"/>
                    <a:pt x="1375807" y="1670128"/>
                    <a:pt x="1369774" y="1676161"/>
                  </a:cubicBezTo>
                  <a:lnTo>
                    <a:pt x="1364987" y="1678144"/>
                  </a:lnTo>
                  <a:lnTo>
                    <a:pt x="1365251" y="1678781"/>
                  </a:lnTo>
                  <a:cubicBezTo>
                    <a:pt x="1365251" y="1687768"/>
                    <a:pt x="1361608" y="1695904"/>
                    <a:pt x="1355719" y="1701793"/>
                  </a:cubicBezTo>
                  <a:lnTo>
                    <a:pt x="1351903" y="1703373"/>
                  </a:lnTo>
                  <a:lnTo>
                    <a:pt x="1352551" y="1704975"/>
                  </a:lnTo>
                  <a:cubicBezTo>
                    <a:pt x="1352551" y="1714181"/>
                    <a:pt x="1348908" y="1722515"/>
                    <a:pt x="1343019" y="1728548"/>
                  </a:cubicBezTo>
                  <a:lnTo>
                    <a:pt x="1342102" y="1728938"/>
                  </a:lnTo>
                  <a:lnTo>
                    <a:pt x="1343026" y="1731169"/>
                  </a:lnTo>
                  <a:cubicBezTo>
                    <a:pt x="1343026" y="1740156"/>
                    <a:pt x="1339383" y="1748292"/>
                    <a:pt x="1333494" y="1754181"/>
                  </a:cubicBezTo>
                  <a:lnTo>
                    <a:pt x="1329152" y="1755979"/>
                  </a:lnTo>
                  <a:lnTo>
                    <a:pt x="1330327" y="1758950"/>
                  </a:lnTo>
                  <a:cubicBezTo>
                    <a:pt x="1330327" y="1768594"/>
                    <a:pt x="1326595" y="1777325"/>
                    <a:pt x="1320562" y="1783646"/>
                  </a:cubicBezTo>
                  <a:lnTo>
                    <a:pt x="1319659" y="1784038"/>
                  </a:lnTo>
                  <a:lnTo>
                    <a:pt x="1320802" y="1786732"/>
                  </a:lnTo>
                  <a:cubicBezTo>
                    <a:pt x="1320802" y="1795719"/>
                    <a:pt x="1317070" y="1803855"/>
                    <a:pt x="1311037" y="1809744"/>
                  </a:cubicBezTo>
                  <a:lnTo>
                    <a:pt x="1306044" y="1811763"/>
                  </a:lnTo>
                  <a:lnTo>
                    <a:pt x="1306514" y="1812926"/>
                  </a:lnTo>
                  <a:cubicBezTo>
                    <a:pt x="1306514" y="1822132"/>
                    <a:pt x="1302871" y="1830466"/>
                    <a:pt x="1296982" y="1836499"/>
                  </a:cubicBezTo>
                  <a:lnTo>
                    <a:pt x="1296065" y="1836888"/>
                  </a:lnTo>
                  <a:lnTo>
                    <a:pt x="1296989" y="1839119"/>
                  </a:lnTo>
                  <a:cubicBezTo>
                    <a:pt x="1296989" y="1848106"/>
                    <a:pt x="1293346" y="1856242"/>
                    <a:pt x="1287457" y="1862131"/>
                  </a:cubicBezTo>
                  <a:lnTo>
                    <a:pt x="1285876" y="1862786"/>
                  </a:lnTo>
                  <a:lnTo>
                    <a:pt x="1287464" y="1866900"/>
                  </a:lnTo>
                  <a:cubicBezTo>
                    <a:pt x="1287464" y="1876544"/>
                    <a:pt x="1283821" y="1885275"/>
                    <a:pt x="1277932" y="1891596"/>
                  </a:cubicBezTo>
                  <a:lnTo>
                    <a:pt x="1276792" y="1892103"/>
                  </a:lnTo>
                  <a:lnTo>
                    <a:pt x="1277938" y="1894682"/>
                  </a:lnTo>
                  <a:cubicBezTo>
                    <a:pt x="1277938" y="1903669"/>
                    <a:pt x="1274029" y="1911805"/>
                    <a:pt x="1267709" y="1917694"/>
                  </a:cubicBezTo>
                  <a:lnTo>
                    <a:pt x="1263086" y="1919479"/>
                  </a:lnTo>
                  <a:lnTo>
                    <a:pt x="1263651" y="1920875"/>
                  </a:lnTo>
                  <a:cubicBezTo>
                    <a:pt x="1263651" y="1930081"/>
                    <a:pt x="1260008" y="1938416"/>
                    <a:pt x="1254119" y="1944449"/>
                  </a:cubicBezTo>
                  <a:lnTo>
                    <a:pt x="1252083" y="1945313"/>
                  </a:lnTo>
                  <a:lnTo>
                    <a:pt x="1254126" y="1950244"/>
                  </a:lnTo>
                  <a:lnTo>
                    <a:pt x="1245305" y="1971541"/>
                  </a:lnTo>
                  <a:lnTo>
                    <a:pt x="1247777" y="1977231"/>
                  </a:lnTo>
                  <a:cubicBezTo>
                    <a:pt x="1247777" y="1986218"/>
                    <a:pt x="1243957" y="1994354"/>
                    <a:pt x="1237780" y="2000243"/>
                  </a:cubicBezTo>
                  <a:lnTo>
                    <a:pt x="1236205" y="2000865"/>
                  </a:lnTo>
                  <a:lnTo>
                    <a:pt x="1238251" y="2005806"/>
                  </a:lnTo>
                  <a:cubicBezTo>
                    <a:pt x="1238251" y="2014793"/>
                    <a:pt x="1234608" y="2022929"/>
                    <a:pt x="1228719" y="2028818"/>
                  </a:cubicBezTo>
                  <a:lnTo>
                    <a:pt x="1227290" y="2029410"/>
                  </a:lnTo>
                  <a:lnTo>
                    <a:pt x="1228726" y="2032794"/>
                  </a:lnTo>
                  <a:cubicBezTo>
                    <a:pt x="1228726" y="2041781"/>
                    <a:pt x="1224994" y="2049917"/>
                    <a:pt x="1218961" y="2055806"/>
                  </a:cubicBezTo>
                  <a:lnTo>
                    <a:pt x="1217151" y="2056538"/>
                  </a:lnTo>
                  <a:lnTo>
                    <a:pt x="1219201" y="2061369"/>
                  </a:lnTo>
                  <a:lnTo>
                    <a:pt x="1209528" y="2084165"/>
                  </a:lnTo>
                  <a:lnTo>
                    <a:pt x="1211264" y="2088356"/>
                  </a:lnTo>
                  <a:cubicBezTo>
                    <a:pt x="1211264" y="2097343"/>
                    <a:pt x="1207621" y="2105479"/>
                    <a:pt x="1201732" y="2111368"/>
                  </a:cubicBezTo>
                  <a:lnTo>
                    <a:pt x="1199771" y="2112180"/>
                  </a:lnTo>
                  <a:lnTo>
                    <a:pt x="1201739" y="2116931"/>
                  </a:lnTo>
                  <a:lnTo>
                    <a:pt x="1192317" y="2139678"/>
                  </a:lnTo>
                  <a:lnTo>
                    <a:pt x="1195389" y="2147094"/>
                  </a:lnTo>
                  <a:lnTo>
                    <a:pt x="1186954" y="2167459"/>
                  </a:lnTo>
                  <a:lnTo>
                    <a:pt x="1189039" y="2172494"/>
                  </a:lnTo>
                  <a:cubicBezTo>
                    <a:pt x="1189039" y="2181481"/>
                    <a:pt x="1185396" y="2189617"/>
                    <a:pt x="1179507" y="2195506"/>
                  </a:cubicBezTo>
                  <a:lnTo>
                    <a:pt x="1176985" y="2196551"/>
                  </a:lnTo>
                  <a:lnTo>
                    <a:pt x="1179514" y="2202656"/>
                  </a:lnTo>
                  <a:lnTo>
                    <a:pt x="1170257" y="2225006"/>
                  </a:lnTo>
                  <a:lnTo>
                    <a:pt x="1173164" y="2232025"/>
                  </a:lnTo>
                  <a:lnTo>
                    <a:pt x="1163871" y="2254459"/>
                  </a:lnTo>
                  <a:lnTo>
                    <a:pt x="1166814" y="2261394"/>
                  </a:lnTo>
                  <a:cubicBezTo>
                    <a:pt x="1166814" y="2270381"/>
                    <a:pt x="1163082" y="2278517"/>
                    <a:pt x="1157049" y="2284406"/>
                  </a:cubicBezTo>
                  <a:lnTo>
                    <a:pt x="1156410" y="2284665"/>
                  </a:lnTo>
                  <a:lnTo>
                    <a:pt x="1158876" y="2290763"/>
                  </a:lnTo>
                  <a:lnTo>
                    <a:pt x="1151624" y="2308699"/>
                  </a:lnTo>
                  <a:lnTo>
                    <a:pt x="1155702" y="2318545"/>
                  </a:lnTo>
                  <a:lnTo>
                    <a:pt x="1146609" y="2340498"/>
                  </a:lnTo>
                  <a:lnTo>
                    <a:pt x="1149351" y="2347119"/>
                  </a:lnTo>
                  <a:lnTo>
                    <a:pt x="1140258" y="2369072"/>
                  </a:lnTo>
                  <a:lnTo>
                    <a:pt x="1143001" y="2375694"/>
                  </a:lnTo>
                  <a:lnTo>
                    <a:pt x="1133579" y="2398441"/>
                  </a:lnTo>
                  <a:lnTo>
                    <a:pt x="1136651" y="2405857"/>
                  </a:lnTo>
                  <a:lnTo>
                    <a:pt x="1129145" y="2423977"/>
                  </a:lnTo>
                  <a:lnTo>
                    <a:pt x="1133476" y="2434432"/>
                  </a:lnTo>
                  <a:lnTo>
                    <a:pt x="1125313" y="2454138"/>
                  </a:lnTo>
                  <a:lnTo>
                    <a:pt x="1130302" y="2466182"/>
                  </a:lnTo>
                  <a:lnTo>
                    <a:pt x="1121112" y="2488369"/>
                  </a:lnTo>
                  <a:lnTo>
                    <a:pt x="1123951" y="2495550"/>
                  </a:lnTo>
                  <a:lnTo>
                    <a:pt x="1116084" y="2515447"/>
                  </a:lnTo>
                  <a:lnTo>
                    <a:pt x="1120776" y="2526506"/>
                  </a:lnTo>
                  <a:lnTo>
                    <a:pt x="1113013" y="2544800"/>
                  </a:lnTo>
                  <a:lnTo>
                    <a:pt x="1117601" y="2555875"/>
                  </a:lnTo>
                  <a:lnTo>
                    <a:pt x="1109877" y="2574523"/>
                  </a:lnTo>
                  <a:lnTo>
                    <a:pt x="1114426" y="2585244"/>
                  </a:lnTo>
                  <a:lnTo>
                    <a:pt x="1105694" y="2605823"/>
                  </a:lnTo>
                  <a:lnTo>
                    <a:pt x="1109663" y="2615406"/>
                  </a:lnTo>
                  <a:lnTo>
                    <a:pt x="1102158" y="2633526"/>
                  </a:lnTo>
                  <a:lnTo>
                    <a:pt x="1106488" y="2643981"/>
                  </a:lnTo>
                  <a:lnTo>
                    <a:pt x="1097996" y="2664482"/>
                  </a:lnTo>
                  <a:lnTo>
                    <a:pt x="1103313" y="2677319"/>
                  </a:lnTo>
                  <a:lnTo>
                    <a:pt x="1097304" y="2691826"/>
                  </a:lnTo>
                  <a:lnTo>
                    <a:pt x="1103313" y="2706688"/>
                  </a:lnTo>
                  <a:lnTo>
                    <a:pt x="1095736" y="2725427"/>
                  </a:lnTo>
                  <a:lnTo>
                    <a:pt x="1100138" y="2736056"/>
                  </a:lnTo>
                  <a:lnTo>
                    <a:pt x="1093953" y="2750988"/>
                  </a:lnTo>
                  <a:lnTo>
                    <a:pt x="1100138" y="2767012"/>
                  </a:lnTo>
                  <a:lnTo>
                    <a:pt x="1092421" y="2787004"/>
                  </a:lnTo>
                  <a:lnTo>
                    <a:pt x="1096963" y="2797969"/>
                  </a:lnTo>
                  <a:lnTo>
                    <a:pt x="1090716" y="2813050"/>
                  </a:lnTo>
                  <a:lnTo>
                    <a:pt x="1096963" y="2828131"/>
                  </a:lnTo>
                  <a:lnTo>
                    <a:pt x="1090387" y="2844006"/>
                  </a:lnTo>
                  <a:lnTo>
                    <a:pt x="1096963" y="2859881"/>
                  </a:lnTo>
                  <a:lnTo>
                    <a:pt x="1090716" y="2874963"/>
                  </a:lnTo>
                  <a:lnTo>
                    <a:pt x="1096963" y="2890044"/>
                  </a:lnTo>
                  <a:cubicBezTo>
                    <a:pt x="1096963" y="2908018"/>
                    <a:pt x="1082393" y="2922588"/>
                    <a:pt x="1064419" y="2922588"/>
                  </a:cubicBezTo>
                  <a:cubicBezTo>
                    <a:pt x="1046445" y="2922588"/>
                    <a:pt x="1031875" y="2908018"/>
                    <a:pt x="1031875" y="2890044"/>
                  </a:cubicBezTo>
                  <a:lnTo>
                    <a:pt x="1038122" y="2874963"/>
                  </a:lnTo>
                  <a:lnTo>
                    <a:pt x="1031875" y="2859881"/>
                  </a:lnTo>
                  <a:lnTo>
                    <a:pt x="1038450" y="2844006"/>
                  </a:lnTo>
                  <a:lnTo>
                    <a:pt x="1031875" y="2828131"/>
                  </a:lnTo>
                  <a:lnTo>
                    <a:pt x="1038122" y="2813050"/>
                  </a:lnTo>
                  <a:lnTo>
                    <a:pt x="1031875" y="2797969"/>
                  </a:lnTo>
                  <a:lnTo>
                    <a:pt x="1039703" y="2779069"/>
                  </a:lnTo>
                  <a:lnTo>
                    <a:pt x="1035050" y="2767012"/>
                  </a:lnTo>
                  <a:lnTo>
                    <a:pt x="1041235" y="2750988"/>
                  </a:lnTo>
                  <a:lnTo>
                    <a:pt x="1035050" y="2736056"/>
                  </a:lnTo>
                  <a:lnTo>
                    <a:pt x="1042665" y="2717670"/>
                  </a:lnTo>
                  <a:lnTo>
                    <a:pt x="1038225" y="2706688"/>
                  </a:lnTo>
                  <a:lnTo>
                    <a:pt x="1044234" y="2691826"/>
                  </a:lnTo>
                  <a:lnTo>
                    <a:pt x="1038225" y="2677319"/>
                  </a:lnTo>
                  <a:lnTo>
                    <a:pt x="1046717" y="2656817"/>
                  </a:lnTo>
                  <a:lnTo>
                    <a:pt x="1041400" y="2643981"/>
                  </a:lnTo>
                  <a:lnTo>
                    <a:pt x="1048905" y="2625861"/>
                  </a:lnTo>
                  <a:lnTo>
                    <a:pt x="1044575" y="2615406"/>
                  </a:lnTo>
                  <a:lnTo>
                    <a:pt x="1052465" y="2596356"/>
                  </a:lnTo>
                  <a:lnTo>
                    <a:pt x="1047750" y="2585244"/>
                  </a:lnTo>
                  <a:lnTo>
                    <a:pt x="1055512" y="2566950"/>
                  </a:lnTo>
                  <a:lnTo>
                    <a:pt x="1050925" y="2555875"/>
                  </a:lnTo>
                  <a:lnTo>
                    <a:pt x="1058649" y="2537227"/>
                  </a:lnTo>
                  <a:lnTo>
                    <a:pt x="1054100" y="2526506"/>
                  </a:lnTo>
                  <a:lnTo>
                    <a:pt x="1062079" y="2507701"/>
                  </a:lnTo>
                  <a:lnTo>
                    <a:pt x="1057275" y="2495550"/>
                  </a:lnTo>
                  <a:lnTo>
                    <a:pt x="1065542" y="2474641"/>
                  </a:lnTo>
                  <a:lnTo>
                    <a:pt x="1062038" y="2466182"/>
                  </a:lnTo>
                  <a:lnTo>
                    <a:pt x="1071788" y="2442641"/>
                  </a:lnTo>
                  <a:lnTo>
                    <a:pt x="1068388" y="2434432"/>
                  </a:lnTo>
                  <a:lnTo>
                    <a:pt x="1075893" y="2416312"/>
                  </a:lnTo>
                  <a:lnTo>
                    <a:pt x="1071563" y="2405857"/>
                  </a:lnTo>
                  <a:lnTo>
                    <a:pt x="1080985" y="2383110"/>
                  </a:lnTo>
                  <a:lnTo>
                    <a:pt x="1077913" y="2375694"/>
                  </a:lnTo>
                  <a:lnTo>
                    <a:pt x="1087006" y="2353741"/>
                  </a:lnTo>
                  <a:lnTo>
                    <a:pt x="1084263" y="2347119"/>
                  </a:lnTo>
                  <a:lnTo>
                    <a:pt x="1091768" y="2328999"/>
                  </a:lnTo>
                  <a:lnTo>
                    <a:pt x="1087438" y="2318545"/>
                  </a:lnTo>
                  <a:lnTo>
                    <a:pt x="1096336" y="2297063"/>
                  </a:lnTo>
                  <a:lnTo>
                    <a:pt x="1093788" y="2290763"/>
                  </a:lnTo>
                  <a:lnTo>
                    <a:pt x="1102967" y="2268061"/>
                  </a:lnTo>
                  <a:lnTo>
                    <a:pt x="1100138" y="2261394"/>
                  </a:lnTo>
                  <a:lnTo>
                    <a:pt x="1109507" y="2239313"/>
                  </a:lnTo>
                  <a:lnTo>
                    <a:pt x="1106488" y="2232025"/>
                  </a:lnTo>
                  <a:cubicBezTo>
                    <a:pt x="1106488" y="2222819"/>
                    <a:pt x="1110219" y="2214484"/>
                    <a:pt x="1116252" y="2208451"/>
                  </a:cubicBezTo>
                  <a:lnTo>
                    <a:pt x="1116742" y="2208248"/>
                  </a:lnTo>
                  <a:lnTo>
                    <a:pt x="1114426" y="2202656"/>
                  </a:lnTo>
                  <a:cubicBezTo>
                    <a:pt x="1114426" y="2193669"/>
                    <a:pt x="1118068" y="2185533"/>
                    <a:pt x="1123958" y="2179644"/>
                  </a:cubicBezTo>
                  <a:lnTo>
                    <a:pt x="1126480" y="2178599"/>
                  </a:lnTo>
                  <a:lnTo>
                    <a:pt x="1123951" y="2172494"/>
                  </a:lnTo>
                  <a:lnTo>
                    <a:pt x="1132386" y="2152128"/>
                  </a:lnTo>
                  <a:lnTo>
                    <a:pt x="1130301" y="2147094"/>
                  </a:lnTo>
                  <a:lnTo>
                    <a:pt x="1139723" y="2124347"/>
                  </a:lnTo>
                  <a:lnTo>
                    <a:pt x="1136651" y="2116931"/>
                  </a:lnTo>
                  <a:cubicBezTo>
                    <a:pt x="1136651" y="2107944"/>
                    <a:pt x="1140293" y="2099808"/>
                    <a:pt x="1146183" y="2093919"/>
                  </a:cubicBezTo>
                  <a:lnTo>
                    <a:pt x="1148144" y="2093106"/>
                  </a:lnTo>
                  <a:lnTo>
                    <a:pt x="1146176" y="2088356"/>
                  </a:lnTo>
                  <a:lnTo>
                    <a:pt x="1154969" y="2067128"/>
                  </a:lnTo>
                  <a:lnTo>
                    <a:pt x="1152525" y="2061369"/>
                  </a:lnTo>
                  <a:cubicBezTo>
                    <a:pt x="1152525" y="2052382"/>
                    <a:pt x="1156256" y="2044246"/>
                    <a:pt x="1162289" y="2038357"/>
                  </a:cubicBezTo>
                  <a:lnTo>
                    <a:pt x="1164100" y="2037625"/>
                  </a:lnTo>
                  <a:lnTo>
                    <a:pt x="1162050" y="2032794"/>
                  </a:lnTo>
                  <a:cubicBezTo>
                    <a:pt x="1162050" y="2023807"/>
                    <a:pt x="1165781" y="2015671"/>
                    <a:pt x="1171814" y="2009782"/>
                  </a:cubicBezTo>
                  <a:lnTo>
                    <a:pt x="1174380" y="2008744"/>
                  </a:lnTo>
                  <a:lnTo>
                    <a:pt x="1173163" y="2005806"/>
                  </a:lnTo>
                  <a:lnTo>
                    <a:pt x="1182321" y="1983695"/>
                  </a:lnTo>
                  <a:lnTo>
                    <a:pt x="1179513" y="1977231"/>
                  </a:lnTo>
                  <a:cubicBezTo>
                    <a:pt x="1179513" y="1968244"/>
                    <a:pt x="1183333" y="1960108"/>
                    <a:pt x="1189510" y="1954219"/>
                  </a:cubicBezTo>
                  <a:lnTo>
                    <a:pt x="1190519" y="1953820"/>
                  </a:lnTo>
                  <a:lnTo>
                    <a:pt x="1189038" y="1950244"/>
                  </a:lnTo>
                  <a:cubicBezTo>
                    <a:pt x="1189038" y="1941257"/>
                    <a:pt x="1192680" y="1933121"/>
                    <a:pt x="1198570" y="1927232"/>
                  </a:cubicBezTo>
                  <a:lnTo>
                    <a:pt x="1200765" y="1926322"/>
                  </a:lnTo>
                  <a:lnTo>
                    <a:pt x="1198563" y="1920875"/>
                  </a:lnTo>
                  <a:cubicBezTo>
                    <a:pt x="1198563" y="1911669"/>
                    <a:pt x="1202205" y="1903334"/>
                    <a:pt x="1208095" y="1897301"/>
                  </a:cubicBezTo>
                  <a:lnTo>
                    <a:pt x="1209069" y="1896888"/>
                  </a:lnTo>
                  <a:lnTo>
                    <a:pt x="1208088" y="1894682"/>
                  </a:lnTo>
                  <a:cubicBezTo>
                    <a:pt x="1208088" y="1885695"/>
                    <a:pt x="1211997" y="1877559"/>
                    <a:pt x="1218317" y="1871670"/>
                  </a:cubicBezTo>
                  <a:lnTo>
                    <a:pt x="1223452" y="1869688"/>
                  </a:lnTo>
                  <a:lnTo>
                    <a:pt x="1222376" y="1866900"/>
                  </a:lnTo>
                  <a:cubicBezTo>
                    <a:pt x="1222376" y="1857255"/>
                    <a:pt x="1226018" y="1848524"/>
                    <a:pt x="1231908" y="1842204"/>
                  </a:cubicBezTo>
                  <a:lnTo>
                    <a:pt x="1232981" y="1841727"/>
                  </a:lnTo>
                  <a:lnTo>
                    <a:pt x="1231901" y="1839119"/>
                  </a:lnTo>
                  <a:cubicBezTo>
                    <a:pt x="1231901" y="1830132"/>
                    <a:pt x="1235543" y="1821996"/>
                    <a:pt x="1241433" y="1816107"/>
                  </a:cubicBezTo>
                  <a:lnTo>
                    <a:pt x="1242529" y="1815653"/>
                  </a:lnTo>
                  <a:lnTo>
                    <a:pt x="1241426" y="1812926"/>
                  </a:lnTo>
                  <a:cubicBezTo>
                    <a:pt x="1241426" y="1803720"/>
                    <a:pt x="1245068" y="1795385"/>
                    <a:pt x="1250958" y="1789352"/>
                  </a:cubicBezTo>
                  <a:lnTo>
                    <a:pt x="1254585" y="1787813"/>
                  </a:lnTo>
                  <a:lnTo>
                    <a:pt x="1254126" y="1786732"/>
                  </a:lnTo>
                  <a:cubicBezTo>
                    <a:pt x="1254126" y="1777745"/>
                    <a:pt x="1257857" y="1769609"/>
                    <a:pt x="1263890" y="1763720"/>
                  </a:cubicBezTo>
                  <a:lnTo>
                    <a:pt x="1265310" y="1763146"/>
                  </a:lnTo>
                  <a:lnTo>
                    <a:pt x="1263651" y="1758950"/>
                  </a:lnTo>
                  <a:cubicBezTo>
                    <a:pt x="1263651" y="1749305"/>
                    <a:pt x="1267382" y="1740574"/>
                    <a:pt x="1273415" y="1734254"/>
                  </a:cubicBezTo>
                  <a:lnTo>
                    <a:pt x="1278332" y="1732120"/>
                  </a:lnTo>
                  <a:lnTo>
                    <a:pt x="1277938" y="1731169"/>
                  </a:lnTo>
                  <a:cubicBezTo>
                    <a:pt x="1277938" y="1722182"/>
                    <a:pt x="1281580" y="1714046"/>
                    <a:pt x="1287470" y="1708157"/>
                  </a:cubicBezTo>
                  <a:lnTo>
                    <a:pt x="1288566" y="1707702"/>
                  </a:lnTo>
                  <a:lnTo>
                    <a:pt x="1287463" y="1704975"/>
                  </a:lnTo>
                  <a:cubicBezTo>
                    <a:pt x="1287463" y="1695769"/>
                    <a:pt x="1291105" y="1687434"/>
                    <a:pt x="1296995" y="1681401"/>
                  </a:cubicBezTo>
                  <a:lnTo>
                    <a:pt x="1300613" y="1679866"/>
                  </a:lnTo>
                  <a:lnTo>
                    <a:pt x="1300163" y="1678781"/>
                  </a:lnTo>
                  <a:cubicBezTo>
                    <a:pt x="1300163" y="1669794"/>
                    <a:pt x="1303805" y="1661658"/>
                    <a:pt x="1309695" y="1655769"/>
                  </a:cubicBezTo>
                  <a:lnTo>
                    <a:pt x="1313524" y="1654183"/>
                  </a:lnTo>
                  <a:lnTo>
                    <a:pt x="1312863" y="1652588"/>
                  </a:lnTo>
                  <a:cubicBezTo>
                    <a:pt x="1312863" y="1643382"/>
                    <a:pt x="1316594" y="1635047"/>
                    <a:pt x="1322627" y="1629014"/>
                  </a:cubicBezTo>
                  <a:lnTo>
                    <a:pt x="1327415" y="1627031"/>
                  </a:lnTo>
                  <a:lnTo>
                    <a:pt x="1327151" y="1626394"/>
                  </a:lnTo>
                  <a:cubicBezTo>
                    <a:pt x="1327151" y="1617407"/>
                    <a:pt x="1330793" y="1609271"/>
                    <a:pt x="1336683" y="1603382"/>
                  </a:cubicBezTo>
                  <a:lnTo>
                    <a:pt x="1340498" y="1601801"/>
                  </a:lnTo>
                  <a:lnTo>
                    <a:pt x="1339851" y="1600200"/>
                  </a:lnTo>
                  <a:cubicBezTo>
                    <a:pt x="1339851" y="1590994"/>
                    <a:pt x="1343493" y="1582659"/>
                    <a:pt x="1349383" y="1576626"/>
                  </a:cubicBezTo>
                  <a:lnTo>
                    <a:pt x="1352698" y="1575219"/>
                  </a:lnTo>
                  <a:lnTo>
                    <a:pt x="1362082" y="1551460"/>
                  </a:lnTo>
                  <a:lnTo>
                    <a:pt x="1365707" y="1549885"/>
                  </a:lnTo>
                  <a:lnTo>
                    <a:pt x="1375014" y="1527414"/>
                  </a:lnTo>
                  <a:lnTo>
                    <a:pt x="1379802" y="1525431"/>
                  </a:lnTo>
                  <a:lnTo>
                    <a:pt x="1379538" y="1524794"/>
                  </a:lnTo>
                  <a:cubicBezTo>
                    <a:pt x="1379538" y="1515807"/>
                    <a:pt x="1383180" y="1507671"/>
                    <a:pt x="1389070" y="1501782"/>
                  </a:cubicBezTo>
                  <a:lnTo>
                    <a:pt x="1392618" y="1500312"/>
                  </a:lnTo>
                  <a:lnTo>
                    <a:pt x="1392238" y="1499394"/>
                  </a:lnTo>
                  <a:cubicBezTo>
                    <a:pt x="1392238" y="1490407"/>
                    <a:pt x="1395880" y="1482271"/>
                    <a:pt x="1401770" y="1476382"/>
                  </a:cubicBezTo>
                  <a:lnTo>
                    <a:pt x="1405217" y="1474954"/>
                  </a:lnTo>
                  <a:lnTo>
                    <a:pt x="1415167" y="1452570"/>
                  </a:lnTo>
                  <a:lnTo>
                    <a:pt x="1422599" y="1449701"/>
                  </a:lnTo>
                  <a:lnTo>
                    <a:pt x="1431932" y="1427170"/>
                  </a:lnTo>
                  <a:lnTo>
                    <a:pt x="1436042" y="1425467"/>
                  </a:lnTo>
                  <a:lnTo>
                    <a:pt x="1435100" y="1423194"/>
                  </a:lnTo>
                  <a:cubicBezTo>
                    <a:pt x="1435100" y="1414207"/>
                    <a:pt x="1438742" y="1406071"/>
                    <a:pt x="1444632" y="1400182"/>
                  </a:cubicBezTo>
                  <a:lnTo>
                    <a:pt x="1452682" y="1396847"/>
                  </a:lnTo>
                  <a:lnTo>
                    <a:pt x="1460507" y="1377957"/>
                  </a:lnTo>
                  <a:lnTo>
                    <a:pt x="1467337" y="1375128"/>
                  </a:lnTo>
                  <a:lnTo>
                    <a:pt x="1466850" y="1373981"/>
                  </a:lnTo>
                  <a:cubicBezTo>
                    <a:pt x="1466850" y="1364994"/>
                    <a:pt x="1470581" y="1356858"/>
                    <a:pt x="1476614" y="1350969"/>
                  </a:cubicBezTo>
                  <a:lnTo>
                    <a:pt x="1482440" y="1348613"/>
                  </a:lnTo>
                  <a:lnTo>
                    <a:pt x="1490670" y="1328744"/>
                  </a:lnTo>
                  <a:lnTo>
                    <a:pt x="1497488" y="1325919"/>
                  </a:lnTo>
                  <a:lnTo>
                    <a:pt x="1506545" y="1302454"/>
                  </a:lnTo>
                  <a:lnTo>
                    <a:pt x="1514409" y="1298958"/>
                  </a:lnTo>
                  <a:lnTo>
                    <a:pt x="1522652" y="1279532"/>
                  </a:lnTo>
                  <a:lnTo>
                    <a:pt x="1531851" y="1275812"/>
                  </a:lnTo>
                  <a:lnTo>
                    <a:pt x="1539882" y="1255951"/>
                  </a:lnTo>
                  <a:lnTo>
                    <a:pt x="1547857" y="1252567"/>
                  </a:lnTo>
                  <a:lnTo>
                    <a:pt x="1555757" y="1233495"/>
                  </a:lnTo>
                  <a:lnTo>
                    <a:pt x="1563858" y="1230139"/>
                  </a:lnTo>
                  <a:lnTo>
                    <a:pt x="1571864" y="1211270"/>
                  </a:lnTo>
                  <a:lnTo>
                    <a:pt x="1579904" y="1208019"/>
                  </a:lnTo>
                  <a:lnTo>
                    <a:pt x="1589095" y="1184747"/>
                  </a:lnTo>
                  <a:lnTo>
                    <a:pt x="1596992" y="1181316"/>
                  </a:lnTo>
                  <a:lnTo>
                    <a:pt x="1604970" y="1162057"/>
                  </a:lnTo>
                  <a:lnTo>
                    <a:pt x="1612309" y="1159017"/>
                  </a:lnTo>
                  <a:lnTo>
                    <a:pt x="1621542" y="1138245"/>
                  </a:lnTo>
                  <a:lnTo>
                    <a:pt x="1634929" y="1133078"/>
                  </a:lnTo>
                  <a:lnTo>
                    <a:pt x="1641482" y="1116485"/>
                  </a:lnTo>
                  <a:lnTo>
                    <a:pt x="1649620" y="1112949"/>
                  </a:lnTo>
                  <a:lnTo>
                    <a:pt x="1657357" y="1092904"/>
                  </a:lnTo>
                  <a:lnTo>
                    <a:pt x="1670795" y="1086931"/>
                  </a:lnTo>
                  <a:lnTo>
                    <a:pt x="1676639" y="1073157"/>
                  </a:lnTo>
                  <a:lnTo>
                    <a:pt x="1685840" y="1069437"/>
                  </a:lnTo>
                  <a:lnTo>
                    <a:pt x="1693870" y="1049577"/>
                  </a:lnTo>
                  <a:lnTo>
                    <a:pt x="1705696" y="1044559"/>
                  </a:lnTo>
                  <a:lnTo>
                    <a:pt x="1712920" y="1027120"/>
                  </a:lnTo>
                  <a:lnTo>
                    <a:pt x="1725508" y="1021905"/>
                  </a:lnTo>
                  <a:lnTo>
                    <a:pt x="1732202" y="1005360"/>
                  </a:lnTo>
                  <a:lnTo>
                    <a:pt x="1742499" y="1000993"/>
                  </a:lnTo>
                  <a:lnTo>
                    <a:pt x="1749432" y="984257"/>
                  </a:lnTo>
                  <a:lnTo>
                    <a:pt x="1761315" y="979335"/>
                  </a:lnTo>
                  <a:lnTo>
                    <a:pt x="1768482" y="962032"/>
                  </a:lnTo>
                  <a:lnTo>
                    <a:pt x="1781555" y="956617"/>
                  </a:lnTo>
                  <a:lnTo>
                    <a:pt x="1787764" y="941626"/>
                  </a:lnTo>
                  <a:lnTo>
                    <a:pt x="1801167" y="936075"/>
                  </a:lnTo>
                  <a:lnTo>
                    <a:pt x="1808170" y="919169"/>
                  </a:lnTo>
                  <a:lnTo>
                    <a:pt x="1821640" y="913589"/>
                  </a:lnTo>
                  <a:lnTo>
                    <a:pt x="1827220" y="900119"/>
                  </a:lnTo>
                  <a:lnTo>
                    <a:pt x="1841812" y="894074"/>
                  </a:lnTo>
                  <a:lnTo>
                    <a:pt x="1847857" y="879482"/>
                  </a:lnTo>
                  <a:lnTo>
                    <a:pt x="1860358" y="874304"/>
                  </a:lnTo>
                  <a:lnTo>
                    <a:pt x="1866907" y="857722"/>
                  </a:lnTo>
                  <a:lnTo>
                    <a:pt x="1879879" y="852086"/>
                  </a:lnTo>
                  <a:lnTo>
                    <a:pt x="1886189" y="836851"/>
                  </a:lnTo>
                  <a:lnTo>
                    <a:pt x="1901425" y="830541"/>
                  </a:lnTo>
                  <a:lnTo>
                    <a:pt x="1907060" y="817569"/>
                  </a:lnTo>
                  <a:lnTo>
                    <a:pt x="1923642" y="811020"/>
                  </a:lnTo>
                  <a:lnTo>
                    <a:pt x="1928820" y="798519"/>
                  </a:lnTo>
                  <a:lnTo>
                    <a:pt x="1943698" y="792356"/>
                  </a:lnTo>
                  <a:lnTo>
                    <a:pt x="1949457" y="778114"/>
                  </a:lnTo>
                  <a:lnTo>
                    <a:pt x="1966731" y="770785"/>
                  </a:lnTo>
                  <a:lnTo>
                    <a:pt x="1971682" y="758832"/>
                  </a:lnTo>
                  <a:lnTo>
                    <a:pt x="1985269" y="753204"/>
                  </a:lnTo>
                  <a:lnTo>
                    <a:pt x="1986521" y="750255"/>
                  </a:lnTo>
                  <a:lnTo>
                    <a:pt x="1970078" y="756903"/>
                  </a:lnTo>
                  <a:lnTo>
                    <a:pt x="1965319" y="769233"/>
                  </a:lnTo>
                  <a:lnTo>
                    <a:pt x="1950058" y="776017"/>
                  </a:lnTo>
                  <a:lnTo>
                    <a:pt x="1945805" y="785806"/>
                  </a:lnTo>
                  <a:lnTo>
                    <a:pt x="1927323" y="793105"/>
                  </a:lnTo>
                  <a:lnTo>
                    <a:pt x="1922456" y="804856"/>
                  </a:lnTo>
                  <a:lnTo>
                    <a:pt x="1909281" y="810313"/>
                  </a:lnTo>
                  <a:lnTo>
                    <a:pt x="1902942" y="825261"/>
                  </a:lnTo>
                  <a:lnTo>
                    <a:pt x="1886269" y="832007"/>
                  </a:lnTo>
                  <a:lnTo>
                    <a:pt x="1880949" y="844543"/>
                  </a:lnTo>
                  <a:lnTo>
                    <a:pt x="1865917" y="850621"/>
                  </a:lnTo>
                  <a:lnTo>
                    <a:pt x="1860544" y="863593"/>
                  </a:lnTo>
                  <a:lnTo>
                    <a:pt x="1847572" y="868966"/>
                  </a:lnTo>
                  <a:lnTo>
                    <a:pt x="1841494" y="883998"/>
                  </a:lnTo>
                  <a:lnTo>
                    <a:pt x="1826945" y="890172"/>
                  </a:lnTo>
                  <a:lnTo>
                    <a:pt x="1820392" y="905992"/>
                  </a:lnTo>
                  <a:lnTo>
                    <a:pt x="1803881" y="912831"/>
                  </a:lnTo>
                  <a:lnTo>
                    <a:pt x="1798631" y="925506"/>
                  </a:lnTo>
                  <a:lnTo>
                    <a:pt x="1785862" y="930795"/>
                  </a:lnTo>
                  <a:lnTo>
                    <a:pt x="1779349" y="946143"/>
                  </a:lnTo>
                  <a:lnTo>
                    <a:pt x="1764317" y="952221"/>
                  </a:lnTo>
                  <a:lnTo>
                    <a:pt x="1758944" y="965193"/>
                  </a:lnTo>
                  <a:lnTo>
                    <a:pt x="1747514" y="969927"/>
                  </a:lnTo>
                  <a:lnTo>
                    <a:pt x="1739894" y="988773"/>
                  </a:lnTo>
                  <a:lnTo>
                    <a:pt x="1730032" y="992958"/>
                  </a:lnTo>
                  <a:lnTo>
                    <a:pt x="1723321" y="1008056"/>
                  </a:lnTo>
                  <a:lnTo>
                    <a:pt x="1710544" y="1012987"/>
                  </a:lnTo>
                  <a:lnTo>
                    <a:pt x="1703381" y="1030281"/>
                  </a:lnTo>
                  <a:lnTo>
                    <a:pt x="1691630" y="1035148"/>
                  </a:lnTo>
                  <a:lnTo>
                    <a:pt x="1684331" y="1053630"/>
                  </a:lnTo>
                  <a:lnTo>
                    <a:pt x="1669022" y="1060280"/>
                  </a:lnTo>
                  <a:lnTo>
                    <a:pt x="1663694" y="1073144"/>
                  </a:lnTo>
                  <a:lnTo>
                    <a:pt x="1656078" y="1076299"/>
                  </a:lnTo>
                  <a:lnTo>
                    <a:pt x="1647819" y="1096724"/>
                  </a:lnTo>
                  <a:lnTo>
                    <a:pt x="1635923" y="1101772"/>
                  </a:lnTo>
                  <a:lnTo>
                    <a:pt x="1628536" y="1119181"/>
                  </a:lnTo>
                  <a:lnTo>
                    <a:pt x="1618691" y="1123162"/>
                  </a:lnTo>
                  <a:lnTo>
                    <a:pt x="1611306" y="1142296"/>
                  </a:lnTo>
                  <a:lnTo>
                    <a:pt x="1598958" y="1147785"/>
                  </a:lnTo>
                  <a:lnTo>
                    <a:pt x="1592256" y="1164755"/>
                  </a:lnTo>
                  <a:lnTo>
                    <a:pt x="1582661" y="1168923"/>
                  </a:lnTo>
                  <a:lnTo>
                    <a:pt x="1576149" y="1184269"/>
                  </a:lnTo>
                  <a:lnTo>
                    <a:pt x="1567300" y="1187847"/>
                  </a:lnTo>
                  <a:lnTo>
                    <a:pt x="1558919" y="1208081"/>
                  </a:lnTo>
                  <a:lnTo>
                    <a:pt x="1547918" y="1212638"/>
                  </a:lnTo>
                  <a:lnTo>
                    <a:pt x="1539869" y="1233017"/>
                  </a:lnTo>
                  <a:lnTo>
                    <a:pt x="1532750" y="1236110"/>
                  </a:lnTo>
                  <a:lnTo>
                    <a:pt x="1523761" y="1257294"/>
                  </a:lnTo>
                  <a:lnTo>
                    <a:pt x="1514123" y="1261192"/>
                  </a:lnTo>
                  <a:lnTo>
                    <a:pt x="1506531" y="1279519"/>
                  </a:lnTo>
                  <a:lnTo>
                    <a:pt x="1498915" y="1282674"/>
                  </a:lnTo>
                  <a:lnTo>
                    <a:pt x="1490656" y="1303098"/>
                  </a:lnTo>
                  <a:lnTo>
                    <a:pt x="1482634" y="1306502"/>
                  </a:lnTo>
                  <a:lnTo>
                    <a:pt x="1474549" y="1325556"/>
                  </a:lnTo>
                  <a:lnTo>
                    <a:pt x="1466156" y="1328950"/>
                  </a:lnTo>
                  <a:lnTo>
                    <a:pt x="1457319" y="1351846"/>
                  </a:lnTo>
                  <a:lnTo>
                    <a:pt x="1453390" y="1353592"/>
                  </a:lnTo>
                  <a:lnTo>
                    <a:pt x="1444619" y="1374768"/>
                  </a:lnTo>
                  <a:lnTo>
                    <a:pt x="1436569" y="1378102"/>
                  </a:lnTo>
                  <a:lnTo>
                    <a:pt x="1428744" y="1396993"/>
                  </a:lnTo>
                  <a:lnTo>
                    <a:pt x="1421914" y="1399822"/>
                  </a:lnTo>
                  <a:lnTo>
                    <a:pt x="1422401" y="1400969"/>
                  </a:lnTo>
                  <a:cubicBezTo>
                    <a:pt x="1422401" y="1409956"/>
                    <a:pt x="1418669" y="1418092"/>
                    <a:pt x="1412636" y="1423981"/>
                  </a:cubicBezTo>
                  <a:lnTo>
                    <a:pt x="1406811" y="1426336"/>
                  </a:lnTo>
                  <a:lnTo>
                    <a:pt x="1398581" y="1446206"/>
                  </a:lnTo>
                  <a:lnTo>
                    <a:pt x="1391761" y="1449031"/>
                  </a:lnTo>
                  <a:lnTo>
                    <a:pt x="1392238" y="1450182"/>
                  </a:lnTo>
                  <a:cubicBezTo>
                    <a:pt x="1392238" y="1459169"/>
                    <a:pt x="1388595" y="1467305"/>
                    <a:pt x="1382706" y="1473194"/>
                  </a:cubicBezTo>
                  <a:lnTo>
                    <a:pt x="1379151" y="1474667"/>
                  </a:lnTo>
                  <a:lnTo>
                    <a:pt x="1379539" y="1475582"/>
                  </a:lnTo>
                  <a:cubicBezTo>
                    <a:pt x="1379539" y="1484569"/>
                    <a:pt x="1375807" y="1492705"/>
                    <a:pt x="1369774" y="1498594"/>
                  </a:cubicBezTo>
                  <a:lnTo>
                    <a:pt x="1364710" y="1500642"/>
                  </a:lnTo>
                  <a:lnTo>
                    <a:pt x="1355255" y="1522406"/>
                  </a:lnTo>
                  <a:lnTo>
                    <a:pt x="1349352" y="1524737"/>
                  </a:lnTo>
                  <a:lnTo>
                    <a:pt x="1349376" y="1524794"/>
                  </a:lnTo>
                  <a:cubicBezTo>
                    <a:pt x="1349376" y="1533781"/>
                    <a:pt x="1345733" y="1541917"/>
                    <a:pt x="1339844" y="1547806"/>
                  </a:cubicBezTo>
                  <a:lnTo>
                    <a:pt x="1336028" y="1549386"/>
                  </a:lnTo>
                  <a:lnTo>
                    <a:pt x="1336676" y="1550988"/>
                  </a:lnTo>
                  <a:cubicBezTo>
                    <a:pt x="1336676" y="1560194"/>
                    <a:pt x="1333033" y="1568528"/>
                    <a:pt x="1327144" y="1574561"/>
                  </a:cubicBezTo>
                  <a:lnTo>
                    <a:pt x="1323824" y="1575970"/>
                  </a:lnTo>
                  <a:lnTo>
                    <a:pt x="1314211" y="1599730"/>
                  </a:lnTo>
                  <a:lnTo>
                    <a:pt x="1308982" y="1601947"/>
                  </a:lnTo>
                  <a:lnTo>
                    <a:pt x="1300157" y="1623773"/>
                  </a:lnTo>
                  <a:lnTo>
                    <a:pt x="1296539" y="1625308"/>
                  </a:lnTo>
                  <a:lnTo>
                    <a:pt x="1296989" y="1626394"/>
                  </a:lnTo>
                  <a:cubicBezTo>
                    <a:pt x="1296989" y="1635381"/>
                    <a:pt x="1293346" y="1643517"/>
                    <a:pt x="1287457" y="1649406"/>
                  </a:cubicBezTo>
                  <a:lnTo>
                    <a:pt x="1283641" y="1650986"/>
                  </a:lnTo>
                  <a:lnTo>
                    <a:pt x="1284289" y="1652588"/>
                  </a:lnTo>
                  <a:cubicBezTo>
                    <a:pt x="1284289" y="1661794"/>
                    <a:pt x="1280646" y="1670128"/>
                    <a:pt x="1274757" y="1676161"/>
                  </a:cubicBezTo>
                  <a:lnTo>
                    <a:pt x="1271130" y="1677700"/>
                  </a:lnTo>
                  <a:lnTo>
                    <a:pt x="1271589" y="1678781"/>
                  </a:lnTo>
                  <a:cubicBezTo>
                    <a:pt x="1271589" y="1687768"/>
                    <a:pt x="1267857" y="1695904"/>
                    <a:pt x="1261824" y="1701793"/>
                  </a:cubicBezTo>
                  <a:lnTo>
                    <a:pt x="1259560" y="1702709"/>
                  </a:lnTo>
                  <a:lnTo>
                    <a:pt x="1260476" y="1704975"/>
                  </a:lnTo>
                  <a:cubicBezTo>
                    <a:pt x="1260476" y="1714181"/>
                    <a:pt x="1256833" y="1722515"/>
                    <a:pt x="1250944" y="1728548"/>
                  </a:cubicBezTo>
                  <a:lnTo>
                    <a:pt x="1247326" y="1730083"/>
                  </a:lnTo>
                  <a:lnTo>
                    <a:pt x="1247776" y="1731169"/>
                  </a:lnTo>
                  <a:cubicBezTo>
                    <a:pt x="1247776" y="1740156"/>
                    <a:pt x="1244133" y="1748292"/>
                    <a:pt x="1238244" y="1754181"/>
                  </a:cubicBezTo>
                  <a:lnTo>
                    <a:pt x="1233926" y="1755970"/>
                  </a:lnTo>
                  <a:lnTo>
                    <a:pt x="1235076" y="1758950"/>
                  </a:lnTo>
                  <a:cubicBezTo>
                    <a:pt x="1235076" y="1768594"/>
                    <a:pt x="1231433" y="1777325"/>
                    <a:pt x="1225544" y="1783646"/>
                  </a:cubicBezTo>
                  <a:lnTo>
                    <a:pt x="1224449" y="1784132"/>
                  </a:lnTo>
                  <a:lnTo>
                    <a:pt x="1225552" y="1786732"/>
                  </a:lnTo>
                  <a:cubicBezTo>
                    <a:pt x="1225552" y="1795719"/>
                    <a:pt x="1221820" y="1803855"/>
                    <a:pt x="1215787" y="1809744"/>
                  </a:cubicBezTo>
                  <a:lnTo>
                    <a:pt x="1214816" y="1810137"/>
                  </a:lnTo>
                  <a:lnTo>
                    <a:pt x="1216026" y="1812926"/>
                  </a:lnTo>
                  <a:cubicBezTo>
                    <a:pt x="1216026" y="1822132"/>
                    <a:pt x="1212117" y="1830466"/>
                    <a:pt x="1205797" y="1836499"/>
                  </a:cubicBezTo>
                  <a:lnTo>
                    <a:pt x="1201378" y="1838247"/>
                  </a:lnTo>
                  <a:lnTo>
                    <a:pt x="1201739" y="1839119"/>
                  </a:lnTo>
                  <a:cubicBezTo>
                    <a:pt x="1201739" y="1848106"/>
                    <a:pt x="1198096" y="1856242"/>
                    <a:pt x="1192207" y="1862131"/>
                  </a:cubicBezTo>
                  <a:lnTo>
                    <a:pt x="1190626" y="1862786"/>
                  </a:lnTo>
                  <a:lnTo>
                    <a:pt x="1192214" y="1866900"/>
                  </a:lnTo>
                  <a:cubicBezTo>
                    <a:pt x="1192214" y="1876544"/>
                    <a:pt x="1188571" y="1885275"/>
                    <a:pt x="1182682" y="1891596"/>
                  </a:cubicBezTo>
                  <a:lnTo>
                    <a:pt x="1181608" y="1892073"/>
                  </a:lnTo>
                  <a:lnTo>
                    <a:pt x="1182689" y="1894682"/>
                  </a:lnTo>
                  <a:cubicBezTo>
                    <a:pt x="1182689" y="1903669"/>
                    <a:pt x="1179046" y="1911805"/>
                    <a:pt x="1173157" y="1917694"/>
                  </a:cubicBezTo>
                  <a:lnTo>
                    <a:pt x="1172038" y="1918158"/>
                  </a:lnTo>
                  <a:lnTo>
                    <a:pt x="1173164" y="1920875"/>
                  </a:lnTo>
                  <a:cubicBezTo>
                    <a:pt x="1173164" y="1930081"/>
                    <a:pt x="1169432" y="1938416"/>
                    <a:pt x="1163399" y="1944449"/>
                  </a:cubicBezTo>
                  <a:lnTo>
                    <a:pt x="1160199" y="1945774"/>
                  </a:lnTo>
                  <a:lnTo>
                    <a:pt x="1162051" y="1950244"/>
                  </a:lnTo>
                  <a:cubicBezTo>
                    <a:pt x="1162051" y="1959231"/>
                    <a:pt x="1158409" y="1967367"/>
                    <a:pt x="1152520" y="1973256"/>
                  </a:cubicBezTo>
                  <a:lnTo>
                    <a:pt x="1151120" y="1973836"/>
                  </a:lnTo>
                  <a:lnTo>
                    <a:pt x="1152526" y="1977231"/>
                  </a:lnTo>
                  <a:cubicBezTo>
                    <a:pt x="1152526" y="1986218"/>
                    <a:pt x="1148883" y="1994354"/>
                    <a:pt x="1142994" y="2000243"/>
                  </a:cubicBezTo>
                  <a:lnTo>
                    <a:pt x="1141033" y="2001055"/>
                  </a:lnTo>
                  <a:lnTo>
                    <a:pt x="1143001" y="2005806"/>
                  </a:lnTo>
                  <a:cubicBezTo>
                    <a:pt x="1143001" y="2014793"/>
                    <a:pt x="1139358" y="2022929"/>
                    <a:pt x="1133469" y="2028818"/>
                  </a:cubicBezTo>
                  <a:lnTo>
                    <a:pt x="1132069" y="2029398"/>
                  </a:lnTo>
                  <a:lnTo>
                    <a:pt x="1133476" y="2032794"/>
                  </a:lnTo>
                  <a:lnTo>
                    <a:pt x="1124383" y="2054747"/>
                  </a:lnTo>
                  <a:lnTo>
                    <a:pt x="1127126" y="2061369"/>
                  </a:lnTo>
                  <a:cubicBezTo>
                    <a:pt x="1127126" y="2070356"/>
                    <a:pt x="1123483" y="2078492"/>
                    <a:pt x="1117594" y="2084381"/>
                  </a:cubicBezTo>
                  <a:lnTo>
                    <a:pt x="1116166" y="2084972"/>
                  </a:lnTo>
                  <a:lnTo>
                    <a:pt x="1117602" y="2088356"/>
                  </a:lnTo>
                  <a:cubicBezTo>
                    <a:pt x="1117602" y="2097343"/>
                    <a:pt x="1113870" y="2105479"/>
                    <a:pt x="1107837" y="2111368"/>
                  </a:cubicBezTo>
                  <a:lnTo>
                    <a:pt x="1107428" y="2111533"/>
                  </a:lnTo>
                  <a:lnTo>
                    <a:pt x="1109664" y="2116931"/>
                  </a:lnTo>
                  <a:cubicBezTo>
                    <a:pt x="1109664" y="2125918"/>
                    <a:pt x="1106021" y="2134054"/>
                    <a:pt x="1100132" y="2139943"/>
                  </a:cubicBezTo>
                  <a:lnTo>
                    <a:pt x="1097610" y="2140988"/>
                  </a:lnTo>
                  <a:lnTo>
                    <a:pt x="1100139" y="2147094"/>
                  </a:lnTo>
                  <a:lnTo>
                    <a:pt x="1091704" y="2167459"/>
                  </a:lnTo>
                  <a:lnTo>
                    <a:pt x="1093789" y="2172494"/>
                  </a:lnTo>
                  <a:lnTo>
                    <a:pt x="1084367" y="2195240"/>
                  </a:lnTo>
                  <a:lnTo>
                    <a:pt x="1087439" y="2202656"/>
                  </a:lnTo>
                  <a:lnTo>
                    <a:pt x="1078217" y="2224921"/>
                  </a:lnTo>
                  <a:lnTo>
                    <a:pt x="1081089" y="2232025"/>
                  </a:lnTo>
                  <a:lnTo>
                    <a:pt x="1071943" y="2254644"/>
                  </a:lnTo>
                  <a:lnTo>
                    <a:pt x="1074739" y="2261394"/>
                  </a:lnTo>
                  <a:lnTo>
                    <a:pt x="1065481" y="2283744"/>
                  </a:lnTo>
                  <a:lnTo>
                    <a:pt x="1068389" y="2290763"/>
                  </a:lnTo>
                  <a:lnTo>
                    <a:pt x="1059490" y="2312246"/>
                  </a:lnTo>
                  <a:lnTo>
                    <a:pt x="1062039" y="2318545"/>
                  </a:lnTo>
                  <a:cubicBezTo>
                    <a:pt x="1062039" y="2327970"/>
                    <a:pt x="1058307" y="2336503"/>
                    <a:pt x="1052274" y="2342680"/>
                  </a:cubicBezTo>
                  <a:lnTo>
                    <a:pt x="1052264" y="2342684"/>
                  </a:lnTo>
                  <a:lnTo>
                    <a:pt x="1054101" y="2347119"/>
                  </a:lnTo>
                  <a:lnTo>
                    <a:pt x="1045008" y="2369072"/>
                  </a:lnTo>
                  <a:lnTo>
                    <a:pt x="1047751" y="2375694"/>
                  </a:lnTo>
                  <a:lnTo>
                    <a:pt x="1039917" y="2394608"/>
                  </a:lnTo>
                  <a:lnTo>
                    <a:pt x="1044576" y="2405857"/>
                  </a:lnTo>
                  <a:lnTo>
                    <a:pt x="1035483" y="2427810"/>
                  </a:lnTo>
                  <a:lnTo>
                    <a:pt x="1038226" y="2434432"/>
                  </a:lnTo>
                  <a:lnTo>
                    <a:pt x="1030182" y="2453853"/>
                  </a:lnTo>
                  <a:lnTo>
                    <a:pt x="1035051" y="2466182"/>
                  </a:lnTo>
                  <a:lnTo>
                    <a:pt x="1027613" y="2485016"/>
                  </a:lnTo>
                  <a:lnTo>
                    <a:pt x="1031877" y="2495550"/>
                  </a:lnTo>
                  <a:lnTo>
                    <a:pt x="1022400" y="2518960"/>
                  </a:lnTo>
                  <a:lnTo>
                    <a:pt x="1025526" y="2526506"/>
                  </a:lnTo>
                  <a:lnTo>
                    <a:pt x="1017910" y="2544892"/>
                  </a:lnTo>
                  <a:lnTo>
                    <a:pt x="1022351" y="2555875"/>
                  </a:lnTo>
                  <a:lnTo>
                    <a:pt x="1014721" y="2574745"/>
                  </a:lnTo>
                  <a:lnTo>
                    <a:pt x="1019176" y="2585244"/>
                  </a:lnTo>
                  <a:lnTo>
                    <a:pt x="1011189" y="2604066"/>
                  </a:lnTo>
                  <a:lnTo>
                    <a:pt x="1016001" y="2615406"/>
                  </a:lnTo>
                  <a:lnTo>
                    <a:pt x="1009797" y="2630026"/>
                  </a:lnTo>
                  <a:lnTo>
                    <a:pt x="1016000" y="2643981"/>
                  </a:lnTo>
                  <a:lnTo>
                    <a:pt x="1007139" y="2663916"/>
                  </a:lnTo>
                  <a:lnTo>
                    <a:pt x="1012826" y="2677319"/>
                  </a:lnTo>
                  <a:lnTo>
                    <a:pt x="1005063" y="2695613"/>
                  </a:lnTo>
                  <a:lnTo>
                    <a:pt x="1009651" y="2706688"/>
                  </a:lnTo>
                  <a:lnTo>
                    <a:pt x="1003354" y="2721891"/>
                  </a:lnTo>
                  <a:lnTo>
                    <a:pt x="1009650" y="2736056"/>
                  </a:lnTo>
                  <a:lnTo>
                    <a:pt x="1000706" y="2756177"/>
                  </a:lnTo>
                  <a:lnTo>
                    <a:pt x="1004888" y="2767012"/>
                  </a:lnTo>
                  <a:lnTo>
                    <a:pt x="998703" y="2783036"/>
                  </a:lnTo>
                  <a:lnTo>
                    <a:pt x="1004888" y="2797969"/>
                  </a:lnTo>
                  <a:lnTo>
                    <a:pt x="998493" y="2813408"/>
                  </a:lnTo>
                  <a:lnTo>
                    <a:pt x="1004889" y="2828131"/>
                  </a:lnTo>
                  <a:lnTo>
                    <a:pt x="996531" y="2847370"/>
                  </a:lnTo>
                  <a:lnTo>
                    <a:pt x="1001713" y="2859881"/>
                  </a:lnTo>
                  <a:lnTo>
                    <a:pt x="995466" y="2874963"/>
                  </a:lnTo>
                  <a:lnTo>
                    <a:pt x="1001713" y="2890044"/>
                  </a:lnTo>
                  <a:cubicBezTo>
                    <a:pt x="1001713" y="2908018"/>
                    <a:pt x="987143" y="2922588"/>
                    <a:pt x="969169" y="2922588"/>
                  </a:cubicBezTo>
                  <a:cubicBezTo>
                    <a:pt x="951195" y="2922588"/>
                    <a:pt x="936625" y="2908018"/>
                    <a:pt x="936625" y="2890044"/>
                  </a:cubicBezTo>
                  <a:lnTo>
                    <a:pt x="942872" y="2874963"/>
                  </a:lnTo>
                  <a:lnTo>
                    <a:pt x="936625" y="2859881"/>
                  </a:lnTo>
                  <a:lnTo>
                    <a:pt x="943357" y="2843628"/>
                  </a:lnTo>
                  <a:lnTo>
                    <a:pt x="936625" y="2828131"/>
                  </a:lnTo>
                  <a:lnTo>
                    <a:pt x="944646" y="2809668"/>
                  </a:lnTo>
                  <a:lnTo>
                    <a:pt x="939800" y="2797969"/>
                  </a:lnTo>
                  <a:lnTo>
                    <a:pt x="945985" y="2783036"/>
                  </a:lnTo>
                  <a:lnTo>
                    <a:pt x="939800" y="2767012"/>
                  </a:lnTo>
                  <a:lnTo>
                    <a:pt x="946195" y="2750443"/>
                  </a:lnTo>
                  <a:lnTo>
                    <a:pt x="939800" y="2736056"/>
                  </a:lnTo>
                  <a:lnTo>
                    <a:pt x="947740" y="2718192"/>
                  </a:lnTo>
                  <a:lnTo>
                    <a:pt x="942975" y="2706688"/>
                  </a:lnTo>
                  <a:lnTo>
                    <a:pt x="950699" y="2688040"/>
                  </a:lnTo>
                  <a:lnTo>
                    <a:pt x="946150" y="2677319"/>
                  </a:lnTo>
                  <a:lnTo>
                    <a:pt x="953387" y="2660262"/>
                  </a:lnTo>
                  <a:lnTo>
                    <a:pt x="946150" y="2643981"/>
                  </a:lnTo>
                  <a:lnTo>
                    <a:pt x="953978" y="2626371"/>
                  </a:lnTo>
                  <a:lnTo>
                    <a:pt x="949325" y="2615406"/>
                  </a:lnTo>
                  <a:lnTo>
                    <a:pt x="957312" y="2596583"/>
                  </a:lnTo>
                  <a:lnTo>
                    <a:pt x="952500" y="2585244"/>
                  </a:lnTo>
                  <a:lnTo>
                    <a:pt x="961020" y="2565165"/>
                  </a:lnTo>
                  <a:lnTo>
                    <a:pt x="957263" y="2555875"/>
                  </a:lnTo>
                  <a:lnTo>
                    <a:pt x="964840" y="2537134"/>
                  </a:lnTo>
                  <a:lnTo>
                    <a:pt x="960438" y="2526506"/>
                  </a:lnTo>
                  <a:lnTo>
                    <a:pt x="968381" y="2507329"/>
                  </a:lnTo>
                  <a:lnTo>
                    <a:pt x="963613" y="2495550"/>
                  </a:lnTo>
                  <a:lnTo>
                    <a:pt x="972698" y="2473107"/>
                  </a:lnTo>
                  <a:lnTo>
                    <a:pt x="969963" y="2466182"/>
                  </a:lnTo>
                  <a:lnTo>
                    <a:pt x="977931" y="2446005"/>
                  </a:lnTo>
                  <a:lnTo>
                    <a:pt x="973138" y="2434432"/>
                  </a:lnTo>
                  <a:lnTo>
                    <a:pt x="982231" y="2412479"/>
                  </a:lnTo>
                  <a:lnTo>
                    <a:pt x="979488" y="2405857"/>
                  </a:lnTo>
                  <a:lnTo>
                    <a:pt x="987322" y="2386943"/>
                  </a:lnTo>
                  <a:lnTo>
                    <a:pt x="982663" y="2375694"/>
                  </a:lnTo>
                  <a:lnTo>
                    <a:pt x="991756" y="2353741"/>
                  </a:lnTo>
                  <a:lnTo>
                    <a:pt x="989013" y="2347119"/>
                  </a:lnTo>
                  <a:lnTo>
                    <a:pt x="998073" y="2325244"/>
                  </a:lnTo>
                  <a:lnTo>
                    <a:pt x="995363" y="2318545"/>
                  </a:lnTo>
                  <a:lnTo>
                    <a:pt x="1004187" y="2296735"/>
                  </a:lnTo>
                  <a:lnTo>
                    <a:pt x="1001713" y="2290763"/>
                  </a:lnTo>
                  <a:cubicBezTo>
                    <a:pt x="1001713" y="2281557"/>
                    <a:pt x="1005444" y="2273222"/>
                    <a:pt x="1011477" y="2267189"/>
                  </a:cubicBezTo>
                  <a:lnTo>
                    <a:pt x="1011967" y="2266986"/>
                  </a:lnTo>
                  <a:lnTo>
                    <a:pt x="1009651" y="2261394"/>
                  </a:lnTo>
                  <a:lnTo>
                    <a:pt x="1018873" y="2239129"/>
                  </a:lnTo>
                  <a:lnTo>
                    <a:pt x="1016001" y="2232025"/>
                  </a:lnTo>
                  <a:lnTo>
                    <a:pt x="1025147" y="2209406"/>
                  </a:lnTo>
                  <a:lnTo>
                    <a:pt x="1022351" y="2202656"/>
                  </a:lnTo>
                  <a:lnTo>
                    <a:pt x="1031773" y="2179909"/>
                  </a:lnTo>
                  <a:lnTo>
                    <a:pt x="1028701" y="2172494"/>
                  </a:lnTo>
                  <a:lnTo>
                    <a:pt x="1037136" y="2152128"/>
                  </a:lnTo>
                  <a:lnTo>
                    <a:pt x="1035051" y="2147094"/>
                  </a:lnTo>
                  <a:cubicBezTo>
                    <a:pt x="1035051" y="2138107"/>
                    <a:pt x="1038693" y="2129971"/>
                    <a:pt x="1044583" y="2124082"/>
                  </a:cubicBezTo>
                  <a:lnTo>
                    <a:pt x="1047105" y="2123037"/>
                  </a:lnTo>
                  <a:lnTo>
                    <a:pt x="1044576" y="2116931"/>
                  </a:lnTo>
                  <a:lnTo>
                    <a:pt x="1053702" y="2094898"/>
                  </a:lnTo>
                  <a:lnTo>
                    <a:pt x="1050926" y="2088356"/>
                  </a:lnTo>
                  <a:cubicBezTo>
                    <a:pt x="1050926" y="2079369"/>
                    <a:pt x="1054657" y="2071233"/>
                    <a:pt x="1060690" y="2065344"/>
                  </a:cubicBezTo>
                  <a:lnTo>
                    <a:pt x="1063255" y="2064307"/>
                  </a:lnTo>
                  <a:lnTo>
                    <a:pt x="1062038" y="2061369"/>
                  </a:lnTo>
                  <a:lnTo>
                    <a:pt x="1071131" y="2039416"/>
                  </a:lnTo>
                  <a:lnTo>
                    <a:pt x="1068388" y="2032794"/>
                  </a:lnTo>
                  <a:cubicBezTo>
                    <a:pt x="1068388" y="2023807"/>
                    <a:pt x="1072030" y="2015671"/>
                    <a:pt x="1077920" y="2009782"/>
                  </a:cubicBezTo>
                  <a:lnTo>
                    <a:pt x="1079320" y="2009202"/>
                  </a:lnTo>
                  <a:lnTo>
                    <a:pt x="1077913" y="2005806"/>
                  </a:lnTo>
                  <a:cubicBezTo>
                    <a:pt x="1077913" y="1996819"/>
                    <a:pt x="1081555" y="1988683"/>
                    <a:pt x="1087445" y="1982794"/>
                  </a:cubicBezTo>
                  <a:lnTo>
                    <a:pt x="1089406" y="1981981"/>
                  </a:lnTo>
                  <a:lnTo>
                    <a:pt x="1087438" y="1977231"/>
                  </a:lnTo>
                  <a:cubicBezTo>
                    <a:pt x="1087438" y="1968244"/>
                    <a:pt x="1091081" y="1960108"/>
                    <a:pt x="1096970" y="1954219"/>
                  </a:cubicBezTo>
                  <a:lnTo>
                    <a:pt x="1098369" y="1953639"/>
                  </a:lnTo>
                  <a:lnTo>
                    <a:pt x="1096963" y="1950244"/>
                  </a:lnTo>
                  <a:cubicBezTo>
                    <a:pt x="1096963" y="1941257"/>
                    <a:pt x="1100605" y="1933121"/>
                    <a:pt x="1106495" y="1927232"/>
                  </a:cubicBezTo>
                  <a:lnTo>
                    <a:pt x="1108736" y="1926303"/>
                  </a:lnTo>
                  <a:lnTo>
                    <a:pt x="1106488" y="1920875"/>
                  </a:lnTo>
                  <a:cubicBezTo>
                    <a:pt x="1106488" y="1911669"/>
                    <a:pt x="1110219" y="1903334"/>
                    <a:pt x="1116252" y="1897301"/>
                  </a:cubicBezTo>
                  <a:lnTo>
                    <a:pt x="1118330" y="1896441"/>
                  </a:lnTo>
                  <a:lnTo>
                    <a:pt x="1117601" y="1894682"/>
                  </a:lnTo>
                  <a:cubicBezTo>
                    <a:pt x="1117601" y="1885695"/>
                    <a:pt x="1121243" y="1877559"/>
                    <a:pt x="1127133" y="1871670"/>
                  </a:cubicBezTo>
                  <a:lnTo>
                    <a:pt x="1128714" y="1871014"/>
                  </a:lnTo>
                  <a:lnTo>
                    <a:pt x="1127126" y="1866900"/>
                  </a:lnTo>
                  <a:cubicBezTo>
                    <a:pt x="1127126" y="1857255"/>
                    <a:pt x="1130768" y="1848524"/>
                    <a:pt x="1136658" y="1842204"/>
                  </a:cubicBezTo>
                  <a:lnTo>
                    <a:pt x="1137731" y="1841727"/>
                  </a:lnTo>
                  <a:lnTo>
                    <a:pt x="1136651" y="1839119"/>
                  </a:lnTo>
                  <a:cubicBezTo>
                    <a:pt x="1136651" y="1830132"/>
                    <a:pt x="1140293" y="1821996"/>
                    <a:pt x="1146183" y="1816107"/>
                  </a:cubicBezTo>
                  <a:lnTo>
                    <a:pt x="1147347" y="1815624"/>
                  </a:lnTo>
                  <a:lnTo>
                    <a:pt x="1146176" y="1812926"/>
                  </a:lnTo>
                  <a:cubicBezTo>
                    <a:pt x="1146176" y="1803720"/>
                    <a:pt x="1150085" y="1795385"/>
                    <a:pt x="1156405" y="1789352"/>
                  </a:cubicBezTo>
                  <a:lnTo>
                    <a:pt x="1159473" y="1788139"/>
                  </a:lnTo>
                  <a:lnTo>
                    <a:pt x="1158876" y="1786732"/>
                  </a:lnTo>
                  <a:cubicBezTo>
                    <a:pt x="1158876" y="1777745"/>
                    <a:pt x="1162607" y="1769609"/>
                    <a:pt x="1168640" y="1763720"/>
                  </a:cubicBezTo>
                  <a:lnTo>
                    <a:pt x="1171398" y="1762604"/>
                  </a:lnTo>
                  <a:lnTo>
                    <a:pt x="1169988" y="1758950"/>
                  </a:lnTo>
                  <a:cubicBezTo>
                    <a:pt x="1169988" y="1749305"/>
                    <a:pt x="1173630" y="1740574"/>
                    <a:pt x="1179520" y="1734254"/>
                  </a:cubicBezTo>
                  <a:lnTo>
                    <a:pt x="1183274" y="1732585"/>
                  </a:lnTo>
                  <a:lnTo>
                    <a:pt x="1182688" y="1731169"/>
                  </a:lnTo>
                  <a:cubicBezTo>
                    <a:pt x="1182688" y="1722182"/>
                    <a:pt x="1186330" y="1714046"/>
                    <a:pt x="1192220" y="1708157"/>
                  </a:cubicBezTo>
                  <a:lnTo>
                    <a:pt x="1196035" y="1706576"/>
                  </a:lnTo>
                  <a:lnTo>
                    <a:pt x="1195388" y="1704975"/>
                  </a:lnTo>
                  <a:cubicBezTo>
                    <a:pt x="1195388" y="1695769"/>
                    <a:pt x="1199030" y="1687434"/>
                    <a:pt x="1204920" y="1681401"/>
                  </a:cubicBezTo>
                  <a:lnTo>
                    <a:pt x="1205856" y="1681004"/>
                  </a:lnTo>
                  <a:lnTo>
                    <a:pt x="1204913" y="1678781"/>
                  </a:lnTo>
                  <a:cubicBezTo>
                    <a:pt x="1204913" y="1669794"/>
                    <a:pt x="1208644" y="1661658"/>
                    <a:pt x="1214677" y="1655769"/>
                  </a:cubicBezTo>
                  <a:lnTo>
                    <a:pt x="1219671" y="1653750"/>
                  </a:lnTo>
                  <a:lnTo>
                    <a:pt x="1219201" y="1652588"/>
                  </a:lnTo>
                  <a:cubicBezTo>
                    <a:pt x="1219201" y="1643382"/>
                    <a:pt x="1222843" y="1635047"/>
                    <a:pt x="1228733" y="1629014"/>
                  </a:cubicBezTo>
                  <a:lnTo>
                    <a:pt x="1232350" y="1627479"/>
                  </a:lnTo>
                  <a:lnTo>
                    <a:pt x="1231901" y="1626394"/>
                  </a:lnTo>
                  <a:cubicBezTo>
                    <a:pt x="1231901" y="1617407"/>
                    <a:pt x="1235543" y="1609271"/>
                    <a:pt x="1241433" y="1603382"/>
                  </a:cubicBezTo>
                  <a:lnTo>
                    <a:pt x="1245248" y="1601801"/>
                  </a:lnTo>
                  <a:lnTo>
                    <a:pt x="1244601" y="1600200"/>
                  </a:lnTo>
                  <a:cubicBezTo>
                    <a:pt x="1244601" y="1590994"/>
                    <a:pt x="1248243" y="1582659"/>
                    <a:pt x="1254133" y="1576626"/>
                  </a:cubicBezTo>
                  <a:lnTo>
                    <a:pt x="1257453" y="1575218"/>
                  </a:lnTo>
                  <a:lnTo>
                    <a:pt x="1267064" y="1551460"/>
                  </a:lnTo>
                  <a:lnTo>
                    <a:pt x="1272294" y="1549242"/>
                  </a:lnTo>
                  <a:lnTo>
                    <a:pt x="1281120" y="1527414"/>
                  </a:lnTo>
                  <a:lnTo>
                    <a:pt x="1284737" y="1525879"/>
                  </a:lnTo>
                  <a:lnTo>
                    <a:pt x="1284288" y="1524794"/>
                  </a:lnTo>
                  <a:cubicBezTo>
                    <a:pt x="1284288" y="1515807"/>
                    <a:pt x="1287930" y="1507671"/>
                    <a:pt x="1293820" y="1501782"/>
                  </a:cubicBezTo>
                  <a:lnTo>
                    <a:pt x="1297384" y="1500305"/>
                  </a:lnTo>
                  <a:lnTo>
                    <a:pt x="1296988" y="1499394"/>
                  </a:lnTo>
                  <a:cubicBezTo>
                    <a:pt x="1296988" y="1490407"/>
                    <a:pt x="1300808" y="1482271"/>
                    <a:pt x="1306985" y="1476382"/>
                  </a:cubicBezTo>
                  <a:lnTo>
                    <a:pt x="1313639" y="1473754"/>
                  </a:lnTo>
                  <a:lnTo>
                    <a:pt x="1322627" y="1452570"/>
                  </a:lnTo>
                  <a:lnTo>
                    <a:pt x="1327348" y="1450661"/>
                  </a:lnTo>
                  <a:lnTo>
                    <a:pt x="1327150" y="1450182"/>
                  </a:lnTo>
                  <a:cubicBezTo>
                    <a:pt x="1327150" y="1441195"/>
                    <a:pt x="1330792" y="1433059"/>
                    <a:pt x="1336682" y="1427170"/>
                  </a:cubicBezTo>
                  <a:lnTo>
                    <a:pt x="1343502" y="1424345"/>
                  </a:lnTo>
                  <a:lnTo>
                    <a:pt x="1343025" y="1423194"/>
                  </a:lnTo>
                  <a:cubicBezTo>
                    <a:pt x="1343025" y="1414207"/>
                    <a:pt x="1346667" y="1406071"/>
                    <a:pt x="1352557" y="1400182"/>
                  </a:cubicBezTo>
                  <a:lnTo>
                    <a:pt x="1356806" y="1398422"/>
                  </a:lnTo>
                  <a:lnTo>
                    <a:pt x="1365489" y="1377957"/>
                  </a:lnTo>
                  <a:lnTo>
                    <a:pt x="1373494" y="1374720"/>
                  </a:lnTo>
                  <a:lnTo>
                    <a:pt x="1373188" y="1373981"/>
                  </a:lnTo>
                  <a:cubicBezTo>
                    <a:pt x="1373188" y="1364994"/>
                    <a:pt x="1376830" y="1356858"/>
                    <a:pt x="1382720" y="1350969"/>
                  </a:cubicBezTo>
                  <a:lnTo>
                    <a:pt x="1390770" y="1347634"/>
                  </a:lnTo>
                  <a:lnTo>
                    <a:pt x="1398595" y="1328744"/>
                  </a:lnTo>
                  <a:lnTo>
                    <a:pt x="1401857" y="1327392"/>
                  </a:lnTo>
                  <a:lnTo>
                    <a:pt x="1401763" y="1327150"/>
                  </a:lnTo>
                  <a:cubicBezTo>
                    <a:pt x="1401763" y="1317505"/>
                    <a:pt x="1405405" y="1308774"/>
                    <a:pt x="1411295" y="1302454"/>
                  </a:cubicBezTo>
                  <a:lnTo>
                    <a:pt x="1419159" y="1298958"/>
                  </a:lnTo>
                  <a:lnTo>
                    <a:pt x="1427402" y="1279532"/>
                  </a:lnTo>
                  <a:lnTo>
                    <a:pt x="1436601" y="1275812"/>
                  </a:lnTo>
                  <a:lnTo>
                    <a:pt x="1444632" y="1255951"/>
                  </a:lnTo>
                  <a:lnTo>
                    <a:pt x="1452607" y="1252567"/>
                  </a:lnTo>
                  <a:lnTo>
                    <a:pt x="1460507" y="1233495"/>
                  </a:lnTo>
                  <a:lnTo>
                    <a:pt x="1468608" y="1230139"/>
                  </a:lnTo>
                  <a:lnTo>
                    <a:pt x="1476614" y="1211270"/>
                  </a:lnTo>
                  <a:lnTo>
                    <a:pt x="1484654" y="1208019"/>
                  </a:lnTo>
                  <a:lnTo>
                    <a:pt x="1493845" y="1184747"/>
                  </a:lnTo>
                  <a:lnTo>
                    <a:pt x="1505614" y="1179634"/>
                  </a:lnTo>
                  <a:lnTo>
                    <a:pt x="1512895" y="1162057"/>
                  </a:lnTo>
                  <a:lnTo>
                    <a:pt x="1520179" y="1159040"/>
                  </a:lnTo>
                  <a:lnTo>
                    <a:pt x="1529002" y="1138245"/>
                  </a:lnTo>
                  <a:lnTo>
                    <a:pt x="1539279" y="1134089"/>
                  </a:lnTo>
                  <a:lnTo>
                    <a:pt x="1546232" y="1116485"/>
                  </a:lnTo>
                  <a:lnTo>
                    <a:pt x="1558184" y="1111292"/>
                  </a:lnTo>
                  <a:lnTo>
                    <a:pt x="1565282" y="1092904"/>
                  </a:lnTo>
                  <a:lnTo>
                    <a:pt x="1574807" y="1088670"/>
                  </a:lnTo>
                  <a:lnTo>
                    <a:pt x="1581389" y="1073157"/>
                  </a:lnTo>
                  <a:lnTo>
                    <a:pt x="1594385" y="1067902"/>
                  </a:lnTo>
                  <a:lnTo>
                    <a:pt x="1601795" y="1049577"/>
                  </a:lnTo>
                  <a:lnTo>
                    <a:pt x="1609769" y="1046194"/>
                  </a:lnTo>
                  <a:lnTo>
                    <a:pt x="1617670" y="1027120"/>
                  </a:lnTo>
                  <a:lnTo>
                    <a:pt x="1632068" y="1021156"/>
                  </a:lnTo>
                  <a:lnTo>
                    <a:pt x="1638307" y="1005360"/>
                  </a:lnTo>
                  <a:lnTo>
                    <a:pt x="1650878" y="999899"/>
                  </a:lnTo>
                  <a:lnTo>
                    <a:pt x="1657357" y="984257"/>
                  </a:lnTo>
                  <a:lnTo>
                    <a:pt x="1665560" y="980859"/>
                  </a:lnTo>
                  <a:lnTo>
                    <a:pt x="1673929" y="962032"/>
                  </a:lnTo>
                  <a:lnTo>
                    <a:pt x="1687781" y="956685"/>
                  </a:lnTo>
                  <a:lnTo>
                    <a:pt x="1693870" y="941626"/>
                  </a:lnTo>
                  <a:lnTo>
                    <a:pt x="1705696" y="936608"/>
                  </a:lnTo>
                  <a:lnTo>
                    <a:pt x="1712920" y="919169"/>
                  </a:lnTo>
                  <a:lnTo>
                    <a:pt x="1726507" y="913541"/>
                  </a:lnTo>
                  <a:lnTo>
                    <a:pt x="1732202" y="900119"/>
                  </a:lnTo>
                  <a:lnTo>
                    <a:pt x="1746444" y="894360"/>
                  </a:lnTo>
                  <a:lnTo>
                    <a:pt x="1752607" y="879482"/>
                  </a:lnTo>
                  <a:lnTo>
                    <a:pt x="1765284" y="874231"/>
                  </a:lnTo>
                  <a:lnTo>
                    <a:pt x="1772122" y="857722"/>
                  </a:lnTo>
                  <a:lnTo>
                    <a:pt x="1790030" y="850304"/>
                  </a:lnTo>
                  <a:lnTo>
                    <a:pt x="1795470" y="836851"/>
                  </a:lnTo>
                  <a:lnTo>
                    <a:pt x="1808892" y="831156"/>
                  </a:lnTo>
                  <a:lnTo>
                    <a:pt x="1814520" y="817569"/>
                  </a:lnTo>
                  <a:lnTo>
                    <a:pt x="1828107" y="811941"/>
                  </a:lnTo>
                  <a:lnTo>
                    <a:pt x="1833802" y="798519"/>
                  </a:lnTo>
                  <a:lnTo>
                    <a:pt x="1848547" y="792557"/>
                  </a:lnTo>
                  <a:lnTo>
                    <a:pt x="1854672" y="778114"/>
                  </a:lnTo>
                  <a:lnTo>
                    <a:pt x="1871217" y="771420"/>
                  </a:lnTo>
                  <a:lnTo>
                    <a:pt x="1876432" y="758832"/>
                  </a:lnTo>
                  <a:lnTo>
                    <a:pt x="1892074" y="752353"/>
                  </a:lnTo>
                  <a:lnTo>
                    <a:pt x="1893299" y="749535"/>
                  </a:lnTo>
                  <a:lnTo>
                    <a:pt x="1874699" y="757239"/>
                  </a:lnTo>
                  <a:lnTo>
                    <a:pt x="1870069" y="769233"/>
                  </a:lnTo>
                  <a:lnTo>
                    <a:pt x="1855134" y="775872"/>
                  </a:lnTo>
                  <a:lnTo>
                    <a:pt x="1851019" y="785806"/>
                  </a:lnTo>
                  <a:lnTo>
                    <a:pt x="1833580" y="793030"/>
                  </a:lnTo>
                  <a:lnTo>
                    <a:pt x="1828561" y="804856"/>
                  </a:lnTo>
                  <a:lnTo>
                    <a:pt x="1814031" y="810731"/>
                  </a:lnTo>
                  <a:lnTo>
                    <a:pt x="1808156" y="825261"/>
                  </a:lnTo>
                  <a:lnTo>
                    <a:pt x="1794382" y="831106"/>
                  </a:lnTo>
                  <a:lnTo>
                    <a:pt x="1788409" y="844543"/>
                  </a:lnTo>
                  <a:lnTo>
                    <a:pt x="1770288" y="851537"/>
                  </a:lnTo>
                  <a:lnTo>
                    <a:pt x="1765294" y="863593"/>
                  </a:lnTo>
                  <a:lnTo>
                    <a:pt x="1752322" y="868966"/>
                  </a:lnTo>
                  <a:lnTo>
                    <a:pt x="1746244" y="883998"/>
                  </a:lnTo>
                  <a:lnTo>
                    <a:pt x="1733707" y="889318"/>
                  </a:lnTo>
                  <a:lnTo>
                    <a:pt x="1726961" y="905992"/>
                  </a:lnTo>
                  <a:lnTo>
                    <a:pt x="1712013" y="912331"/>
                  </a:lnTo>
                  <a:lnTo>
                    <a:pt x="1706556" y="925506"/>
                  </a:lnTo>
                  <a:lnTo>
                    <a:pt x="1693879" y="930757"/>
                  </a:lnTo>
                  <a:lnTo>
                    <a:pt x="1687506" y="946143"/>
                  </a:lnTo>
                  <a:lnTo>
                    <a:pt x="1672120" y="952516"/>
                  </a:lnTo>
                  <a:lnTo>
                    <a:pt x="1666869" y="965193"/>
                  </a:lnTo>
                  <a:lnTo>
                    <a:pt x="1655439" y="969927"/>
                  </a:lnTo>
                  <a:lnTo>
                    <a:pt x="1647819" y="988773"/>
                  </a:lnTo>
                  <a:lnTo>
                    <a:pt x="1634281" y="994518"/>
                  </a:lnTo>
                  <a:lnTo>
                    <a:pt x="1628536" y="1008056"/>
                  </a:lnTo>
                  <a:lnTo>
                    <a:pt x="1615084" y="1013496"/>
                  </a:lnTo>
                  <a:lnTo>
                    <a:pt x="1608131" y="1030281"/>
                  </a:lnTo>
                  <a:lnTo>
                    <a:pt x="1596380" y="1035148"/>
                  </a:lnTo>
                  <a:lnTo>
                    <a:pt x="1589081" y="1053630"/>
                  </a:lnTo>
                  <a:lnTo>
                    <a:pt x="1579486" y="1057798"/>
                  </a:lnTo>
                  <a:lnTo>
                    <a:pt x="1572974" y="1073144"/>
                  </a:lnTo>
                  <a:lnTo>
                    <a:pt x="1559979" y="1078399"/>
                  </a:lnTo>
                  <a:lnTo>
                    <a:pt x="1552569" y="1096724"/>
                  </a:lnTo>
                  <a:lnTo>
                    <a:pt x="1540742" y="1101743"/>
                  </a:lnTo>
                  <a:lnTo>
                    <a:pt x="1533519" y="1119181"/>
                  </a:lnTo>
                  <a:lnTo>
                    <a:pt x="1525186" y="1122633"/>
                  </a:lnTo>
                  <a:lnTo>
                    <a:pt x="1517411" y="1142296"/>
                  </a:lnTo>
                  <a:lnTo>
                    <a:pt x="1507181" y="1146735"/>
                  </a:lnTo>
                  <a:lnTo>
                    <a:pt x="1499717" y="1164755"/>
                  </a:lnTo>
                  <a:lnTo>
                    <a:pt x="1487039" y="1170006"/>
                  </a:lnTo>
                  <a:lnTo>
                    <a:pt x="1481131" y="1184269"/>
                  </a:lnTo>
                  <a:lnTo>
                    <a:pt x="1473848" y="1187286"/>
                  </a:lnTo>
                  <a:lnTo>
                    <a:pt x="1465024" y="1208081"/>
                  </a:lnTo>
                  <a:lnTo>
                    <a:pt x="1456239" y="1211633"/>
                  </a:lnTo>
                  <a:lnTo>
                    <a:pt x="1447794" y="1233017"/>
                  </a:lnTo>
                  <a:lnTo>
                    <a:pt x="1440698" y="1236100"/>
                  </a:lnTo>
                  <a:lnTo>
                    <a:pt x="1431919" y="1257294"/>
                  </a:lnTo>
                  <a:lnTo>
                    <a:pt x="1423714" y="1260693"/>
                  </a:lnTo>
                  <a:lnTo>
                    <a:pt x="1415346" y="1279519"/>
                  </a:lnTo>
                  <a:lnTo>
                    <a:pt x="1406701" y="1282856"/>
                  </a:lnTo>
                  <a:lnTo>
                    <a:pt x="1398117" y="1303098"/>
                  </a:lnTo>
                  <a:lnTo>
                    <a:pt x="1390778" y="1306067"/>
                  </a:lnTo>
                  <a:lnTo>
                    <a:pt x="1382706" y="1325556"/>
                  </a:lnTo>
                  <a:lnTo>
                    <a:pt x="1375875" y="1328386"/>
                  </a:lnTo>
                  <a:lnTo>
                    <a:pt x="1366599" y="1351846"/>
                  </a:lnTo>
                  <a:lnTo>
                    <a:pt x="1357169" y="1355938"/>
                  </a:lnTo>
                  <a:lnTo>
                    <a:pt x="1349369" y="1374768"/>
                  </a:lnTo>
                  <a:lnTo>
                    <a:pt x="1341319" y="1378102"/>
                  </a:lnTo>
                  <a:lnTo>
                    <a:pt x="1333494" y="1396993"/>
                  </a:lnTo>
                  <a:lnTo>
                    <a:pt x="1329365" y="1398703"/>
                  </a:lnTo>
                  <a:lnTo>
                    <a:pt x="1330326" y="1400969"/>
                  </a:lnTo>
                  <a:cubicBezTo>
                    <a:pt x="1330326" y="1409956"/>
                    <a:pt x="1326594" y="1418092"/>
                    <a:pt x="1320561" y="1423981"/>
                  </a:cubicBezTo>
                  <a:lnTo>
                    <a:pt x="1310923" y="1427878"/>
                  </a:lnTo>
                  <a:lnTo>
                    <a:pt x="1303331" y="1446206"/>
                  </a:lnTo>
                  <a:lnTo>
                    <a:pt x="1299221" y="1447909"/>
                  </a:lnTo>
                  <a:lnTo>
                    <a:pt x="1300163" y="1450182"/>
                  </a:lnTo>
                  <a:cubicBezTo>
                    <a:pt x="1300163" y="1459169"/>
                    <a:pt x="1296520" y="1467305"/>
                    <a:pt x="1290631" y="1473194"/>
                  </a:cubicBezTo>
                  <a:lnTo>
                    <a:pt x="1284168" y="1475871"/>
                  </a:lnTo>
                  <a:lnTo>
                    <a:pt x="1274756" y="1498594"/>
                  </a:lnTo>
                  <a:lnTo>
                    <a:pt x="1271325" y="1500015"/>
                  </a:lnTo>
                  <a:lnTo>
                    <a:pt x="1261824" y="1522406"/>
                  </a:lnTo>
                  <a:lnTo>
                    <a:pt x="1257103" y="1524315"/>
                  </a:lnTo>
                  <a:lnTo>
                    <a:pt x="1257301" y="1524794"/>
                  </a:lnTo>
                  <a:cubicBezTo>
                    <a:pt x="1257301" y="1533781"/>
                    <a:pt x="1253658" y="1541917"/>
                    <a:pt x="1247769" y="1547806"/>
                  </a:cubicBezTo>
                  <a:lnTo>
                    <a:pt x="1241234" y="1550513"/>
                  </a:lnTo>
                  <a:lnTo>
                    <a:pt x="1241426" y="1550988"/>
                  </a:lnTo>
                  <a:cubicBezTo>
                    <a:pt x="1241426" y="1560194"/>
                    <a:pt x="1237783" y="1568528"/>
                    <a:pt x="1231894" y="1574561"/>
                  </a:cubicBezTo>
                  <a:lnTo>
                    <a:pt x="1228574" y="1575970"/>
                  </a:lnTo>
                  <a:lnTo>
                    <a:pt x="1218961" y="1599730"/>
                  </a:lnTo>
                  <a:lnTo>
                    <a:pt x="1215638" y="1601139"/>
                  </a:lnTo>
                  <a:lnTo>
                    <a:pt x="1206262" y="1623773"/>
                  </a:lnTo>
                  <a:lnTo>
                    <a:pt x="1201475" y="1625756"/>
                  </a:lnTo>
                  <a:lnTo>
                    <a:pt x="1201739" y="1626394"/>
                  </a:lnTo>
                  <a:cubicBezTo>
                    <a:pt x="1201739" y="1635381"/>
                    <a:pt x="1198096" y="1643517"/>
                    <a:pt x="1192207" y="1649406"/>
                  </a:cubicBezTo>
                  <a:lnTo>
                    <a:pt x="1191066" y="1649879"/>
                  </a:lnTo>
                  <a:lnTo>
                    <a:pt x="1192215" y="1652588"/>
                  </a:lnTo>
                  <a:cubicBezTo>
                    <a:pt x="1192215" y="1661794"/>
                    <a:pt x="1188395" y="1670128"/>
                    <a:pt x="1182218" y="1676161"/>
                  </a:cubicBezTo>
                  <a:lnTo>
                    <a:pt x="1178973" y="1677474"/>
                  </a:lnTo>
                  <a:lnTo>
                    <a:pt x="1179514" y="1678781"/>
                  </a:lnTo>
                  <a:cubicBezTo>
                    <a:pt x="1179514" y="1687768"/>
                    <a:pt x="1175871" y="1695904"/>
                    <a:pt x="1169982" y="1701793"/>
                  </a:cubicBezTo>
                  <a:lnTo>
                    <a:pt x="1166153" y="1703379"/>
                  </a:lnTo>
                  <a:lnTo>
                    <a:pt x="1166814" y="1704975"/>
                  </a:lnTo>
                  <a:cubicBezTo>
                    <a:pt x="1166814" y="1714181"/>
                    <a:pt x="1163082" y="1722515"/>
                    <a:pt x="1157049" y="1728548"/>
                  </a:cubicBezTo>
                  <a:lnTo>
                    <a:pt x="1152262" y="1730531"/>
                  </a:lnTo>
                  <a:lnTo>
                    <a:pt x="1152526" y="1731169"/>
                  </a:lnTo>
                  <a:cubicBezTo>
                    <a:pt x="1152526" y="1740156"/>
                    <a:pt x="1148883" y="1748292"/>
                    <a:pt x="1142994" y="1754181"/>
                  </a:cubicBezTo>
                  <a:lnTo>
                    <a:pt x="1141413" y="1754836"/>
                  </a:lnTo>
                  <a:lnTo>
                    <a:pt x="1143001" y="1758950"/>
                  </a:lnTo>
                  <a:cubicBezTo>
                    <a:pt x="1143001" y="1768594"/>
                    <a:pt x="1139358" y="1777325"/>
                    <a:pt x="1133469" y="1783646"/>
                  </a:cubicBezTo>
                  <a:lnTo>
                    <a:pt x="1129714" y="1785315"/>
                  </a:lnTo>
                  <a:lnTo>
                    <a:pt x="1130301" y="1786732"/>
                  </a:lnTo>
                  <a:cubicBezTo>
                    <a:pt x="1130301" y="1795719"/>
                    <a:pt x="1126658" y="1803855"/>
                    <a:pt x="1120769" y="1809744"/>
                  </a:cubicBezTo>
                  <a:lnTo>
                    <a:pt x="1119651" y="1810207"/>
                  </a:lnTo>
                  <a:lnTo>
                    <a:pt x="1120777" y="1812926"/>
                  </a:lnTo>
                  <a:cubicBezTo>
                    <a:pt x="1120777" y="1822132"/>
                    <a:pt x="1117045" y="1830466"/>
                    <a:pt x="1111012" y="1836499"/>
                  </a:cubicBezTo>
                  <a:lnTo>
                    <a:pt x="1108906" y="1837372"/>
                  </a:lnTo>
                  <a:lnTo>
                    <a:pt x="1109665" y="1839119"/>
                  </a:lnTo>
                  <a:cubicBezTo>
                    <a:pt x="1109665" y="1848106"/>
                    <a:pt x="1105845" y="1856242"/>
                    <a:pt x="1099668" y="1862131"/>
                  </a:cubicBezTo>
                  <a:lnTo>
                    <a:pt x="1095724" y="1863688"/>
                  </a:lnTo>
                  <a:lnTo>
                    <a:pt x="1096964" y="1866900"/>
                  </a:lnTo>
                  <a:cubicBezTo>
                    <a:pt x="1096964" y="1876544"/>
                    <a:pt x="1093321" y="1885275"/>
                    <a:pt x="1087432" y="1891596"/>
                  </a:cubicBezTo>
                  <a:lnTo>
                    <a:pt x="1086358" y="1892073"/>
                  </a:lnTo>
                  <a:lnTo>
                    <a:pt x="1087439" y="1894682"/>
                  </a:lnTo>
                  <a:cubicBezTo>
                    <a:pt x="1087439" y="1903669"/>
                    <a:pt x="1083796" y="1911805"/>
                    <a:pt x="1077907" y="1917694"/>
                  </a:cubicBezTo>
                  <a:lnTo>
                    <a:pt x="1076810" y="1918149"/>
                  </a:lnTo>
                  <a:lnTo>
                    <a:pt x="1077913" y="1920875"/>
                  </a:lnTo>
                  <a:cubicBezTo>
                    <a:pt x="1077913" y="1930081"/>
                    <a:pt x="1074270" y="1938416"/>
                    <a:pt x="1068381" y="1944449"/>
                  </a:cubicBezTo>
                  <a:lnTo>
                    <a:pt x="1066304" y="1945330"/>
                  </a:lnTo>
                  <a:lnTo>
                    <a:pt x="1068389" y="1950244"/>
                  </a:lnTo>
                  <a:cubicBezTo>
                    <a:pt x="1068389" y="1959231"/>
                    <a:pt x="1064658" y="1967367"/>
                    <a:pt x="1058625" y="1973256"/>
                  </a:cubicBezTo>
                  <a:lnTo>
                    <a:pt x="1056060" y="1974294"/>
                  </a:lnTo>
                  <a:lnTo>
                    <a:pt x="1057276" y="1977231"/>
                  </a:lnTo>
                  <a:cubicBezTo>
                    <a:pt x="1057276" y="1986218"/>
                    <a:pt x="1053633" y="1994354"/>
                    <a:pt x="1047744" y="2000243"/>
                  </a:cubicBezTo>
                  <a:lnTo>
                    <a:pt x="1045783" y="2001055"/>
                  </a:lnTo>
                  <a:lnTo>
                    <a:pt x="1047751" y="2005806"/>
                  </a:lnTo>
                  <a:lnTo>
                    <a:pt x="1038987" y="2026965"/>
                  </a:lnTo>
                  <a:lnTo>
                    <a:pt x="1041401" y="2032794"/>
                  </a:lnTo>
                  <a:cubicBezTo>
                    <a:pt x="1041401" y="2041781"/>
                    <a:pt x="1037758" y="2049917"/>
                    <a:pt x="1031869" y="2055806"/>
                  </a:cubicBezTo>
                  <a:lnTo>
                    <a:pt x="1029908" y="2056618"/>
                  </a:lnTo>
                  <a:lnTo>
                    <a:pt x="1031876" y="2061369"/>
                  </a:lnTo>
                  <a:lnTo>
                    <a:pt x="1023055" y="2082665"/>
                  </a:lnTo>
                  <a:lnTo>
                    <a:pt x="1025527" y="2088356"/>
                  </a:lnTo>
                  <a:cubicBezTo>
                    <a:pt x="1025527" y="2097343"/>
                    <a:pt x="1021707" y="2105479"/>
                    <a:pt x="1015530" y="2111368"/>
                  </a:cubicBezTo>
                  <a:lnTo>
                    <a:pt x="1013913" y="2112007"/>
                  </a:lnTo>
                  <a:lnTo>
                    <a:pt x="1016002" y="2116931"/>
                  </a:lnTo>
                  <a:lnTo>
                    <a:pt x="1006428" y="2139495"/>
                  </a:lnTo>
                  <a:lnTo>
                    <a:pt x="1009652" y="2147094"/>
                  </a:lnTo>
                  <a:cubicBezTo>
                    <a:pt x="1009652" y="2156081"/>
                    <a:pt x="1005920" y="2164217"/>
                    <a:pt x="999887" y="2170106"/>
                  </a:cubicBezTo>
                  <a:lnTo>
                    <a:pt x="997885" y="2170916"/>
                  </a:lnTo>
                  <a:lnTo>
                    <a:pt x="998539" y="2172494"/>
                  </a:lnTo>
                  <a:lnTo>
                    <a:pt x="989117" y="2195240"/>
                  </a:lnTo>
                  <a:lnTo>
                    <a:pt x="992189" y="2202656"/>
                  </a:lnTo>
                  <a:lnTo>
                    <a:pt x="982967" y="2224921"/>
                  </a:lnTo>
                  <a:lnTo>
                    <a:pt x="985839" y="2232025"/>
                  </a:lnTo>
                  <a:lnTo>
                    <a:pt x="976693" y="2254644"/>
                  </a:lnTo>
                  <a:lnTo>
                    <a:pt x="979489" y="2261394"/>
                  </a:lnTo>
                  <a:lnTo>
                    <a:pt x="970267" y="2283659"/>
                  </a:lnTo>
                  <a:lnTo>
                    <a:pt x="973139" y="2290763"/>
                  </a:lnTo>
                  <a:lnTo>
                    <a:pt x="964347" y="2312508"/>
                  </a:lnTo>
                  <a:lnTo>
                    <a:pt x="966789" y="2318545"/>
                  </a:lnTo>
                  <a:lnTo>
                    <a:pt x="957772" y="2340833"/>
                  </a:lnTo>
                  <a:lnTo>
                    <a:pt x="960439" y="2347119"/>
                  </a:lnTo>
                  <a:lnTo>
                    <a:pt x="952789" y="2365148"/>
                  </a:lnTo>
                  <a:lnTo>
                    <a:pt x="957264" y="2375694"/>
                  </a:lnTo>
                  <a:cubicBezTo>
                    <a:pt x="957264" y="2384681"/>
                    <a:pt x="953532" y="2392817"/>
                    <a:pt x="947499" y="2398706"/>
                  </a:cubicBezTo>
                  <a:lnTo>
                    <a:pt x="946527" y="2399099"/>
                  </a:lnTo>
                  <a:lnTo>
                    <a:pt x="949326" y="2405857"/>
                  </a:lnTo>
                  <a:lnTo>
                    <a:pt x="941820" y="2423977"/>
                  </a:lnTo>
                  <a:lnTo>
                    <a:pt x="946151" y="2434432"/>
                  </a:lnTo>
                  <a:cubicBezTo>
                    <a:pt x="946151" y="2443419"/>
                    <a:pt x="942508" y="2451555"/>
                    <a:pt x="936619" y="2457444"/>
                  </a:cubicBezTo>
                  <a:lnTo>
                    <a:pt x="936388" y="2457540"/>
                  </a:lnTo>
                  <a:lnTo>
                    <a:pt x="939801" y="2466182"/>
                  </a:lnTo>
                  <a:lnTo>
                    <a:pt x="932463" y="2484763"/>
                  </a:lnTo>
                  <a:lnTo>
                    <a:pt x="936626" y="2495550"/>
                  </a:lnTo>
                  <a:lnTo>
                    <a:pt x="928910" y="2515542"/>
                  </a:lnTo>
                  <a:lnTo>
                    <a:pt x="933451" y="2526506"/>
                  </a:lnTo>
                  <a:lnTo>
                    <a:pt x="925729" y="2545149"/>
                  </a:lnTo>
                  <a:lnTo>
                    <a:pt x="930277" y="2555875"/>
                  </a:lnTo>
                  <a:lnTo>
                    <a:pt x="922406" y="2574435"/>
                  </a:lnTo>
                  <a:lnTo>
                    <a:pt x="927102" y="2585244"/>
                  </a:lnTo>
                  <a:lnTo>
                    <a:pt x="919081" y="2603708"/>
                  </a:lnTo>
                  <a:lnTo>
                    <a:pt x="923926" y="2615406"/>
                  </a:lnTo>
                  <a:lnTo>
                    <a:pt x="916421" y="2633526"/>
                  </a:lnTo>
                  <a:lnTo>
                    <a:pt x="920751" y="2643981"/>
                  </a:lnTo>
                  <a:lnTo>
                    <a:pt x="912195" y="2664637"/>
                  </a:lnTo>
                  <a:lnTo>
                    <a:pt x="917576" y="2677319"/>
                  </a:lnTo>
                  <a:lnTo>
                    <a:pt x="909813" y="2695613"/>
                  </a:lnTo>
                  <a:lnTo>
                    <a:pt x="914401" y="2706688"/>
                  </a:lnTo>
                  <a:lnTo>
                    <a:pt x="908245" y="2721549"/>
                  </a:lnTo>
                  <a:lnTo>
                    <a:pt x="914401" y="2736056"/>
                  </a:lnTo>
                  <a:lnTo>
                    <a:pt x="906422" y="2754861"/>
                  </a:lnTo>
                  <a:lnTo>
                    <a:pt x="911226" y="2767012"/>
                  </a:lnTo>
                  <a:lnTo>
                    <a:pt x="904890" y="2783036"/>
                  </a:lnTo>
                  <a:lnTo>
                    <a:pt x="911226" y="2797969"/>
                  </a:lnTo>
                  <a:lnTo>
                    <a:pt x="904827" y="2813050"/>
                  </a:lnTo>
                  <a:lnTo>
                    <a:pt x="911226" y="2828131"/>
                  </a:lnTo>
                  <a:lnTo>
                    <a:pt x="904490" y="2844006"/>
                  </a:lnTo>
                  <a:lnTo>
                    <a:pt x="911226" y="2859881"/>
                  </a:lnTo>
                  <a:lnTo>
                    <a:pt x="904827" y="2874963"/>
                  </a:lnTo>
                  <a:lnTo>
                    <a:pt x="911226" y="2890044"/>
                  </a:lnTo>
                  <a:cubicBezTo>
                    <a:pt x="911226" y="2908018"/>
                    <a:pt x="896300" y="2922588"/>
                    <a:pt x="877888" y="2922588"/>
                  </a:cubicBezTo>
                  <a:cubicBezTo>
                    <a:pt x="859476" y="2922588"/>
                    <a:pt x="844550" y="2908018"/>
                    <a:pt x="844550" y="2890044"/>
                  </a:cubicBezTo>
                  <a:lnTo>
                    <a:pt x="850949" y="2874963"/>
                  </a:lnTo>
                  <a:lnTo>
                    <a:pt x="844550" y="2859881"/>
                  </a:lnTo>
                  <a:lnTo>
                    <a:pt x="851286" y="2844006"/>
                  </a:lnTo>
                  <a:lnTo>
                    <a:pt x="844550" y="2828131"/>
                  </a:lnTo>
                  <a:lnTo>
                    <a:pt x="850949" y="2813050"/>
                  </a:lnTo>
                  <a:lnTo>
                    <a:pt x="844550" y="2797969"/>
                  </a:lnTo>
                  <a:lnTo>
                    <a:pt x="850886" y="2783036"/>
                  </a:lnTo>
                  <a:lnTo>
                    <a:pt x="844550" y="2767012"/>
                  </a:lnTo>
                  <a:lnTo>
                    <a:pt x="852417" y="2747114"/>
                  </a:lnTo>
                  <a:lnTo>
                    <a:pt x="847725" y="2736056"/>
                  </a:lnTo>
                  <a:lnTo>
                    <a:pt x="853881" y="2721549"/>
                  </a:lnTo>
                  <a:lnTo>
                    <a:pt x="847725" y="2706688"/>
                  </a:lnTo>
                  <a:lnTo>
                    <a:pt x="855449" y="2688040"/>
                  </a:lnTo>
                  <a:lnTo>
                    <a:pt x="850900" y="2677319"/>
                  </a:lnTo>
                  <a:lnTo>
                    <a:pt x="860298" y="2655171"/>
                  </a:lnTo>
                  <a:lnTo>
                    <a:pt x="855663" y="2643981"/>
                  </a:lnTo>
                  <a:lnTo>
                    <a:pt x="863168" y="2625861"/>
                  </a:lnTo>
                  <a:lnTo>
                    <a:pt x="858838" y="2615406"/>
                  </a:lnTo>
                  <a:lnTo>
                    <a:pt x="865233" y="2599966"/>
                  </a:lnTo>
                  <a:lnTo>
                    <a:pt x="858838" y="2585244"/>
                  </a:lnTo>
                  <a:lnTo>
                    <a:pt x="866747" y="2567038"/>
                  </a:lnTo>
                  <a:lnTo>
                    <a:pt x="862013" y="2555875"/>
                  </a:lnTo>
                  <a:lnTo>
                    <a:pt x="871379" y="2533788"/>
                  </a:lnTo>
                  <a:lnTo>
                    <a:pt x="868363" y="2526506"/>
                  </a:lnTo>
                  <a:lnTo>
                    <a:pt x="876191" y="2507606"/>
                  </a:lnTo>
                  <a:lnTo>
                    <a:pt x="871538" y="2495550"/>
                  </a:lnTo>
                  <a:lnTo>
                    <a:pt x="878840" y="2476631"/>
                  </a:lnTo>
                  <a:lnTo>
                    <a:pt x="874713" y="2466182"/>
                  </a:lnTo>
                  <a:lnTo>
                    <a:pt x="884231" y="2442081"/>
                  </a:lnTo>
                  <a:lnTo>
                    <a:pt x="881063" y="2434432"/>
                  </a:lnTo>
                  <a:lnTo>
                    <a:pt x="888568" y="2416312"/>
                  </a:lnTo>
                  <a:lnTo>
                    <a:pt x="884238" y="2405857"/>
                  </a:lnTo>
                  <a:lnTo>
                    <a:pt x="893697" y="2383020"/>
                  </a:lnTo>
                  <a:lnTo>
                    <a:pt x="890588" y="2375694"/>
                  </a:lnTo>
                  <a:lnTo>
                    <a:pt x="898238" y="2357665"/>
                  </a:lnTo>
                  <a:lnTo>
                    <a:pt x="893763" y="2347119"/>
                  </a:lnTo>
                  <a:lnTo>
                    <a:pt x="902931" y="2325511"/>
                  </a:lnTo>
                  <a:lnTo>
                    <a:pt x="900113" y="2318545"/>
                  </a:lnTo>
                  <a:lnTo>
                    <a:pt x="909701" y="2294845"/>
                  </a:lnTo>
                  <a:lnTo>
                    <a:pt x="908051" y="2290763"/>
                  </a:lnTo>
                  <a:lnTo>
                    <a:pt x="917197" y="2268144"/>
                  </a:lnTo>
                  <a:lnTo>
                    <a:pt x="914401" y="2261394"/>
                  </a:lnTo>
                  <a:lnTo>
                    <a:pt x="923623" y="2239129"/>
                  </a:lnTo>
                  <a:lnTo>
                    <a:pt x="920751" y="2232025"/>
                  </a:lnTo>
                  <a:lnTo>
                    <a:pt x="929897" y="2209406"/>
                  </a:lnTo>
                  <a:lnTo>
                    <a:pt x="927101" y="2202656"/>
                  </a:lnTo>
                  <a:lnTo>
                    <a:pt x="936523" y="2179909"/>
                  </a:lnTo>
                  <a:lnTo>
                    <a:pt x="933451" y="2172494"/>
                  </a:lnTo>
                  <a:cubicBezTo>
                    <a:pt x="933451" y="2163507"/>
                    <a:pt x="937093" y="2155371"/>
                    <a:pt x="942983" y="2149482"/>
                  </a:cubicBezTo>
                  <a:lnTo>
                    <a:pt x="943839" y="2149127"/>
                  </a:lnTo>
                  <a:lnTo>
                    <a:pt x="942976" y="2147094"/>
                  </a:lnTo>
                  <a:lnTo>
                    <a:pt x="952550" y="2124530"/>
                  </a:lnTo>
                  <a:lnTo>
                    <a:pt x="949326" y="2116931"/>
                  </a:lnTo>
                  <a:cubicBezTo>
                    <a:pt x="949326" y="2107944"/>
                    <a:pt x="953057" y="2099808"/>
                    <a:pt x="959090" y="2093919"/>
                  </a:cubicBezTo>
                  <a:lnTo>
                    <a:pt x="959591" y="2093716"/>
                  </a:lnTo>
                  <a:lnTo>
                    <a:pt x="957263" y="2088356"/>
                  </a:lnTo>
                  <a:cubicBezTo>
                    <a:pt x="957263" y="2079369"/>
                    <a:pt x="961083" y="2071233"/>
                    <a:pt x="967260" y="2065344"/>
                  </a:cubicBezTo>
                  <a:lnTo>
                    <a:pt x="968269" y="2064945"/>
                  </a:lnTo>
                  <a:lnTo>
                    <a:pt x="966788" y="2061369"/>
                  </a:lnTo>
                  <a:cubicBezTo>
                    <a:pt x="966788" y="2052382"/>
                    <a:pt x="970430" y="2044246"/>
                    <a:pt x="976320" y="2038357"/>
                  </a:cubicBezTo>
                  <a:lnTo>
                    <a:pt x="978281" y="2037544"/>
                  </a:lnTo>
                  <a:lnTo>
                    <a:pt x="976313" y="2032794"/>
                  </a:lnTo>
                  <a:lnTo>
                    <a:pt x="985077" y="2011634"/>
                  </a:lnTo>
                  <a:lnTo>
                    <a:pt x="982663" y="2005806"/>
                  </a:lnTo>
                  <a:cubicBezTo>
                    <a:pt x="982663" y="1996819"/>
                    <a:pt x="986305" y="1988683"/>
                    <a:pt x="992195" y="1982794"/>
                  </a:cubicBezTo>
                  <a:lnTo>
                    <a:pt x="994156" y="1981981"/>
                  </a:lnTo>
                  <a:lnTo>
                    <a:pt x="992188" y="1977231"/>
                  </a:lnTo>
                  <a:cubicBezTo>
                    <a:pt x="992188" y="1968244"/>
                    <a:pt x="995831" y="1960108"/>
                    <a:pt x="1001720" y="1954219"/>
                  </a:cubicBezTo>
                  <a:lnTo>
                    <a:pt x="1003149" y="1953627"/>
                  </a:lnTo>
                  <a:lnTo>
                    <a:pt x="1001713" y="1950244"/>
                  </a:lnTo>
                  <a:cubicBezTo>
                    <a:pt x="1001713" y="1941257"/>
                    <a:pt x="1005444" y="1933121"/>
                    <a:pt x="1011477" y="1927232"/>
                  </a:cubicBezTo>
                  <a:lnTo>
                    <a:pt x="1014845" y="1925870"/>
                  </a:lnTo>
                  <a:lnTo>
                    <a:pt x="1012825" y="1920875"/>
                  </a:lnTo>
                  <a:cubicBezTo>
                    <a:pt x="1012825" y="1911669"/>
                    <a:pt x="1016467" y="1903334"/>
                    <a:pt x="1022357" y="1897301"/>
                  </a:cubicBezTo>
                  <a:lnTo>
                    <a:pt x="1023275" y="1896912"/>
                  </a:lnTo>
                  <a:lnTo>
                    <a:pt x="1022351" y="1894682"/>
                  </a:lnTo>
                  <a:cubicBezTo>
                    <a:pt x="1022351" y="1885695"/>
                    <a:pt x="1025993" y="1877559"/>
                    <a:pt x="1031883" y="1871670"/>
                  </a:cubicBezTo>
                  <a:lnTo>
                    <a:pt x="1033464" y="1871014"/>
                  </a:lnTo>
                  <a:lnTo>
                    <a:pt x="1031876" y="1866900"/>
                  </a:lnTo>
                  <a:cubicBezTo>
                    <a:pt x="1031876" y="1857255"/>
                    <a:pt x="1035518" y="1848524"/>
                    <a:pt x="1041408" y="1842204"/>
                  </a:cubicBezTo>
                  <a:lnTo>
                    <a:pt x="1042525" y="1841707"/>
                  </a:lnTo>
                  <a:lnTo>
                    <a:pt x="1041401" y="1839119"/>
                  </a:lnTo>
                  <a:cubicBezTo>
                    <a:pt x="1041401" y="1830132"/>
                    <a:pt x="1045221" y="1821996"/>
                    <a:pt x="1051398" y="1816107"/>
                  </a:cubicBezTo>
                  <a:lnTo>
                    <a:pt x="1054853" y="1814742"/>
                  </a:lnTo>
                  <a:lnTo>
                    <a:pt x="1054101" y="1812926"/>
                  </a:lnTo>
                  <a:cubicBezTo>
                    <a:pt x="1054101" y="1803720"/>
                    <a:pt x="1057832" y="1795385"/>
                    <a:pt x="1063865" y="1789352"/>
                  </a:cubicBezTo>
                  <a:lnTo>
                    <a:pt x="1065942" y="1788492"/>
                  </a:lnTo>
                  <a:lnTo>
                    <a:pt x="1065213" y="1786732"/>
                  </a:lnTo>
                  <a:cubicBezTo>
                    <a:pt x="1065213" y="1777745"/>
                    <a:pt x="1068855" y="1769609"/>
                    <a:pt x="1074745" y="1763720"/>
                  </a:cubicBezTo>
                  <a:lnTo>
                    <a:pt x="1079063" y="1761931"/>
                  </a:lnTo>
                  <a:lnTo>
                    <a:pt x="1077913" y="1758950"/>
                  </a:lnTo>
                  <a:cubicBezTo>
                    <a:pt x="1077913" y="1749305"/>
                    <a:pt x="1081555" y="1740574"/>
                    <a:pt x="1087445" y="1734254"/>
                  </a:cubicBezTo>
                  <a:lnTo>
                    <a:pt x="1088518" y="1733777"/>
                  </a:lnTo>
                  <a:lnTo>
                    <a:pt x="1087438" y="1731169"/>
                  </a:lnTo>
                  <a:cubicBezTo>
                    <a:pt x="1087438" y="1722182"/>
                    <a:pt x="1091080" y="1714046"/>
                    <a:pt x="1096970" y="1708157"/>
                  </a:cubicBezTo>
                  <a:lnTo>
                    <a:pt x="1100799" y="1706570"/>
                  </a:lnTo>
                  <a:lnTo>
                    <a:pt x="1100138" y="1704975"/>
                  </a:lnTo>
                  <a:cubicBezTo>
                    <a:pt x="1100138" y="1695769"/>
                    <a:pt x="1103869" y="1687434"/>
                    <a:pt x="1109902" y="1681401"/>
                  </a:cubicBezTo>
                  <a:lnTo>
                    <a:pt x="1114690" y="1679418"/>
                  </a:lnTo>
                  <a:lnTo>
                    <a:pt x="1114426" y="1678781"/>
                  </a:lnTo>
                  <a:cubicBezTo>
                    <a:pt x="1114426" y="1669794"/>
                    <a:pt x="1118068" y="1661658"/>
                    <a:pt x="1123958" y="1655769"/>
                  </a:cubicBezTo>
                  <a:lnTo>
                    <a:pt x="1125099" y="1655296"/>
                  </a:lnTo>
                  <a:lnTo>
                    <a:pt x="1123951" y="1652588"/>
                  </a:lnTo>
                  <a:cubicBezTo>
                    <a:pt x="1123951" y="1643382"/>
                    <a:pt x="1127771" y="1635047"/>
                    <a:pt x="1133948" y="1629014"/>
                  </a:cubicBezTo>
                  <a:lnTo>
                    <a:pt x="1137193" y="1627701"/>
                  </a:lnTo>
                  <a:lnTo>
                    <a:pt x="1136651" y="1626394"/>
                  </a:lnTo>
                  <a:cubicBezTo>
                    <a:pt x="1136651" y="1617407"/>
                    <a:pt x="1140293" y="1609271"/>
                    <a:pt x="1146183" y="1603382"/>
                  </a:cubicBezTo>
                  <a:lnTo>
                    <a:pt x="1150012" y="1601795"/>
                  </a:lnTo>
                  <a:lnTo>
                    <a:pt x="1149351" y="1600200"/>
                  </a:lnTo>
                  <a:cubicBezTo>
                    <a:pt x="1149351" y="1590994"/>
                    <a:pt x="1153082" y="1582659"/>
                    <a:pt x="1159115" y="1576626"/>
                  </a:cubicBezTo>
                  <a:lnTo>
                    <a:pt x="1162139" y="1575374"/>
                  </a:lnTo>
                  <a:lnTo>
                    <a:pt x="1171814" y="1551460"/>
                  </a:lnTo>
                  <a:lnTo>
                    <a:pt x="1177044" y="1549242"/>
                  </a:lnTo>
                  <a:lnTo>
                    <a:pt x="1185870" y="1527414"/>
                  </a:lnTo>
                  <a:lnTo>
                    <a:pt x="1192249" y="1524708"/>
                  </a:lnTo>
                  <a:lnTo>
                    <a:pt x="1201745" y="1501782"/>
                  </a:lnTo>
                  <a:lnTo>
                    <a:pt x="1205301" y="1500308"/>
                  </a:lnTo>
                  <a:lnTo>
                    <a:pt x="1204913" y="1499394"/>
                  </a:lnTo>
                  <a:cubicBezTo>
                    <a:pt x="1204913" y="1490407"/>
                    <a:pt x="1208644" y="1482271"/>
                    <a:pt x="1214677" y="1476382"/>
                  </a:cubicBezTo>
                  <a:lnTo>
                    <a:pt x="1219712" y="1474346"/>
                  </a:lnTo>
                  <a:lnTo>
                    <a:pt x="1228732" y="1452570"/>
                  </a:lnTo>
                  <a:lnTo>
                    <a:pt x="1235195" y="1449892"/>
                  </a:lnTo>
                  <a:lnTo>
                    <a:pt x="1244607" y="1427170"/>
                  </a:lnTo>
                  <a:lnTo>
                    <a:pt x="1248717" y="1425467"/>
                  </a:lnTo>
                  <a:lnTo>
                    <a:pt x="1247775" y="1423194"/>
                  </a:lnTo>
                  <a:cubicBezTo>
                    <a:pt x="1247775" y="1414207"/>
                    <a:pt x="1251417" y="1406071"/>
                    <a:pt x="1257307" y="1400182"/>
                  </a:cubicBezTo>
                  <a:lnTo>
                    <a:pt x="1265408" y="1396826"/>
                  </a:lnTo>
                  <a:lnTo>
                    <a:pt x="1273414" y="1377957"/>
                  </a:lnTo>
                  <a:lnTo>
                    <a:pt x="1278700" y="1375820"/>
                  </a:lnTo>
                  <a:lnTo>
                    <a:pt x="1277938" y="1373981"/>
                  </a:lnTo>
                  <a:cubicBezTo>
                    <a:pt x="1277938" y="1364994"/>
                    <a:pt x="1281580" y="1356858"/>
                    <a:pt x="1287470" y="1350969"/>
                  </a:cubicBezTo>
                  <a:lnTo>
                    <a:pt x="1295520" y="1347634"/>
                  </a:lnTo>
                  <a:lnTo>
                    <a:pt x="1303345" y="1328744"/>
                  </a:lnTo>
                  <a:lnTo>
                    <a:pt x="1310177" y="1325914"/>
                  </a:lnTo>
                  <a:lnTo>
                    <a:pt x="1319452" y="1302454"/>
                  </a:lnTo>
                  <a:lnTo>
                    <a:pt x="1328882" y="1298362"/>
                  </a:lnTo>
                  <a:lnTo>
                    <a:pt x="1336682" y="1279532"/>
                  </a:lnTo>
                  <a:lnTo>
                    <a:pt x="1340522" y="1277941"/>
                  </a:lnTo>
                  <a:lnTo>
                    <a:pt x="1349847" y="1255951"/>
                  </a:lnTo>
                  <a:lnTo>
                    <a:pt x="1357315" y="1252930"/>
                  </a:lnTo>
                  <a:lnTo>
                    <a:pt x="1365954" y="1233495"/>
                  </a:lnTo>
                  <a:lnTo>
                    <a:pt x="1378732" y="1228563"/>
                  </a:lnTo>
                  <a:lnTo>
                    <a:pt x="1385895" y="1211270"/>
                  </a:lnTo>
                  <a:lnTo>
                    <a:pt x="1392351" y="1208595"/>
                  </a:lnTo>
                  <a:lnTo>
                    <a:pt x="1401770" y="1184747"/>
                  </a:lnTo>
                  <a:lnTo>
                    <a:pt x="1409714" y="1181296"/>
                  </a:lnTo>
                  <a:lnTo>
                    <a:pt x="1417877" y="1162057"/>
                  </a:lnTo>
                  <a:lnTo>
                    <a:pt x="1426726" y="1158479"/>
                  </a:lnTo>
                  <a:lnTo>
                    <a:pt x="1435107" y="1138245"/>
                  </a:lnTo>
                  <a:lnTo>
                    <a:pt x="1443951" y="1134581"/>
                  </a:lnTo>
                  <a:lnTo>
                    <a:pt x="1451447" y="1116485"/>
                  </a:lnTo>
                  <a:lnTo>
                    <a:pt x="1462800" y="1111782"/>
                  </a:lnTo>
                  <a:lnTo>
                    <a:pt x="1470264" y="1092904"/>
                  </a:lnTo>
                  <a:lnTo>
                    <a:pt x="1481298" y="1088116"/>
                  </a:lnTo>
                  <a:lnTo>
                    <a:pt x="1487495" y="1073157"/>
                  </a:lnTo>
                  <a:lnTo>
                    <a:pt x="1498925" y="1068422"/>
                  </a:lnTo>
                  <a:lnTo>
                    <a:pt x="1506545" y="1049577"/>
                  </a:lnTo>
                  <a:lnTo>
                    <a:pt x="1518440" y="1044530"/>
                  </a:lnTo>
                  <a:lnTo>
                    <a:pt x="1525827" y="1027120"/>
                  </a:lnTo>
                  <a:lnTo>
                    <a:pt x="1536104" y="1022964"/>
                  </a:lnTo>
                  <a:lnTo>
                    <a:pt x="1543057" y="1005360"/>
                  </a:lnTo>
                  <a:lnTo>
                    <a:pt x="1555628" y="999899"/>
                  </a:lnTo>
                  <a:lnTo>
                    <a:pt x="1562107" y="984257"/>
                  </a:lnTo>
                  <a:lnTo>
                    <a:pt x="1574060" y="979306"/>
                  </a:lnTo>
                  <a:lnTo>
                    <a:pt x="1581389" y="962032"/>
                  </a:lnTo>
                  <a:lnTo>
                    <a:pt x="1595920" y="956157"/>
                  </a:lnTo>
                  <a:lnTo>
                    <a:pt x="1601795" y="941626"/>
                  </a:lnTo>
                  <a:lnTo>
                    <a:pt x="1613621" y="936608"/>
                  </a:lnTo>
                  <a:lnTo>
                    <a:pt x="1620845" y="919169"/>
                  </a:lnTo>
                  <a:lnTo>
                    <a:pt x="1636231" y="912796"/>
                  </a:lnTo>
                  <a:lnTo>
                    <a:pt x="1641482" y="900119"/>
                  </a:lnTo>
                  <a:lnTo>
                    <a:pt x="1654159" y="894868"/>
                  </a:lnTo>
                  <a:lnTo>
                    <a:pt x="1660532" y="879482"/>
                  </a:lnTo>
                  <a:lnTo>
                    <a:pt x="1673121" y="874267"/>
                  </a:lnTo>
                  <a:lnTo>
                    <a:pt x="1679814" y="857722"/>
                  </a:lnTo>
                  <a:lnTo>
                    <a:pt x="1694257" y="851597"/>
                  </a:lnTo>
                  <a:lnTo>
                    <a:pt x="1700220" y="836851"/>
                  </a:lnTo>
                  <a:lnTo>
                    <a:pt x="1713642" y="831156"/>
                  </a:lnTo>
                  <a:lnTo>
                    <a:pt x="1719270" y="817569"/>
                  </a:lnTo>
                  <a:lnTo>
                    <a:pt x="1733095" y="811842"/>
                  </a:lnTo>
                  <a:lnTo>
                    <a:pt x="1736083" y="805120"/>
                  </a:lnTo>
                  <a:lnTo>
                    <a:pt x="1718026" y="812599"/>
                  </a:lnTo>
                  <a:lnTo>
                    <a:pt x="1712906" y="825261"/>
                  </a:lnTo>
                  <a:lnTo>
                    <a:pt x="1699484" y="830957"/>
                  </a:lnTo>
                  <a:lnTo>
                    <a:pt x="1693856" y="844543"/>
                  </a:lnTo>
                  <a:lnTo>
                    <a:pt x="1680031" y="850269"/>
                  </a:lnTo>
                  <a:lnTo>
                    <a:pt x="1674109" y="863593"/>
                  </a:lnTo>
                  <a:lnTo>
                    <a:pt x="1656496" y="870391"/>
                  </a:lnTo>
                  <a:lnTo>
                    <a:pt x="1650994" y="883998"/>
                  </a:lnTo>
                  <a:lnTo>
                    <a:pt x="1638457" y="889318"/>
                  </a:lnTo>
                  <a:lnTo>
                    <a:pt x="1631711" y="905992"/>
                  </a:lnTo>
                  <a:lnTo>
                    <a:pt x="1616763" y="912331"/>
                  </a:lnTo>
                  <a:lnTo>
                    <a:pt x="1611306" y="925506"/>
                  </a:lnTo>
                  <a:lnTo>
                    <a:pt x="1598629" y="930757"/>
                  </a:lnTo>
                  <a:lnTo>
                    <a:pt x="1592256" y="946143"/>
                  </a:lnTo>
                  <a:lnTo>
                    <a:pt x="1578670" y="951771"/>
                  </a:lnTo>
                  <a:lnTo>
                    <a:pt x="1572974" y="965193"/>
                  </a:lnTo>
                  <a:lnTo>
                    <a:pt x="1559979" y="970448"/>
                  </a:lnTo>
                  <a:lnTo>
                    <a:pt x="1552569" y="988773"/>
                  </a:lnTo>
                  <a:lnTo>
                    <a:pt x="1539147" y="994469"/>
                  </a:lnTo>
                  <a:lnTo>
                    <a:pt x="1533519" y="1008056"/>
                  </a:lnTo>
                  <a:lnTo>
                    <a:pt x="1519719" y="1013772"/>
                  </a:lnTo>
                  <a:lnTo>
                    <a:pt x="1512881" y="1030281"/>
                  </a:lnTo>
                  <a:lnTo>
                    <a:pt x="1504926" y="1033576"/>
                  </a:lnTo>
                  <a:lnTo>
                    <a:pt x="1497006" y="1053630"/>
                  </a:lnTo>
                  <a:lnTo>
                    <a:pt x="1483633" y="1059440"/>
                  </a:lnTo>
                  <a:lnTo>
                    <a:pt x="1477956" y="1073144"/>
                  </a:lnTo>
                  <a:lnTo>
                    <a:pt x="1464620" y="1078668"/>
                  </a:lnTo>
                  <a:lnTo>
                    <a:pt x="1457319" y="1096724"/>
                  </a:lnTo>
                  <a:lnTo>
                    <a:pt x="1449344" y="1100108"/>
                  </a:lnTo>
                  <a:lnTo>
                    <a:pt x="1441444" y="1119181"/>
                  </a:lnTo>
                  <a:lnTo>
                    <a:pt x="1429314" y="1124205"/>
                  </a:lnTo>
                  <a:lnTo>
                    <a:pt x="1422161" y="1142296"/>
                  </a:lnTo>
                  <a:lnTo>
                    <a:pt x="1412072" y="1146674"/>
                  </a:lnTo>
                  <a:lnTo>
                    <a:pt x="1404931" y="1164755"/>
                  </a:lnTo>
                  <a:lnTo>
                    <a:pt x="1395240" y="1168965"/>
                  </a:lnTo>
                  <a:lnTo>
                    <a:pt x="1388592" y="1184269"/>
                  </a:lnTo>
                  <a:lnTo>
                    <a:pt x="1378124" y="1188403"/>
                  </a:lnTo>
                  <a:lnTo>
                    <a:pt x="1369774" y="1208081"/>
                  </a:lnTo>
                  <a:lnTo>
                    <a:pt x="1360989" y="1211633"/>
                  </a:lnTo>
                  <a:lnTo>
                    <a:pt x="1352544" y="1233017"/>
                  </a:lnTo>
                  <a:lnTo>
                    <a:pt x="1345448" y="1236100"/>
                  </a:lnTo>
                  <a:lnTo>
                    <a:pt x="1336669" y="1257294"/>
                  </a:lnTo>
                  <a:lnTo>
                    <a:pt x="1328568" y="1260650"/>
                  </a:lnTo>
                  <a:lnTo>
                    <a:pt x="1320561" y="1279519"/>
                  </a:lnTo>
                  <a:lnTo>
                    <a:pt x="1311361" y="1283239"/>
                  </a:lnTo>
                  <a:lnTo>
                    <a:pt x="1303331" y="1303098"/>
                  </a:lnTo>
                  <a:lnTo>
                    <a:pt x="1295357" y="1306482"/>
                  </a:lnTo>
                  <a:lnTo>
                    <a:pt x="1287456" y="1325556"/>
                  </a:lnTo>
                  <a:lnTo>
                    <a:pt x="1280638" y="1328380"/>
                  </a:lnTo>
                  <a:lnTo>
                    <a:pt x="1271581" y="1351846"/>
                  </a:lnTo>
                  <a:lnTo>
                    <a:pt x="1261816" y="1356187"/>
                  </a:lnTo>
                  <a:lnTo>
                    <a:pt x="1254119" y="1374768"/>
                  </a:lnTo>
                  <a:lnTo>
                    <a:pt x="1249901" y="1376515"/>
                  </a:lnTo>
                  <a:lnTo>
                    <a:pt x="1241419" y="1396993"/>
                  </a:lnTo>
                  <a:lnTo>
                    <a:pt x="1234599" y="1399818"/>
                  </a:lnTo>
                  <a:lnTo>
                    <a:pt x="1235076" y="1400969"/>
                  </a:lnTo>
                  <a:cubicBezTo>
                    <a:pt x="1235076" y="1409956"/>
                    <a:pt x="1231433" y="1418092"/>
                    <a:pt x="1225544" y="1423981"/>
                  </a:cubicBezTo>
                  <a:lnTo>
                    <a:pt x="1217443" y="1427336"/>
                  </a:lnTo>
                  <a:lnTo>
                    <a:pt x="1209436" y="1446206"/>
                  </a:lnTo>
                  <a:lnTo>
                    <a:pt x="1204151" y="1448343"/>
                  </a:lnTo>
                  <a:lnTo>
                    <a:pt x="1204913" y="1450182"/>
                  </a:lnTo>
                  <a:cubicBezTo>
                    <a:pt x="1204913" y="1459169"/>
                    <a:pt x="1201270" y="1467305"/>
                    <a:pt x="1195381" y="1473194"/>
                  </a:cubicBezTo>
                  <a:lnTo>
                    <a:pt x="1191818" y="1474670"/>
                  </a:lnTo>
                  <a:lnTo>
                    <a:pt x="1192214" y="1475582"/>
                  </a:lnTo>
                  <a:cubicBezTo>
                    <a:pt x="1192214" y="1484569"/>
                    <a:pt x="1188394" y="1492705"/>
                    <a:pt x="1182217" y="1498594"/>
                  </a:cubicBezTo>
                  <a:lnTo>
                    <a:pt x="1175563" y="1501222"/>
                  </a:lnTo>
                  <a:lnTo>
                    <a:pt x="1166574" y="1522406"/>
                  </a:lnTo>
                  <a:lnTo>
                    <a:pt x="1161853" y="1524315"/>
                  </a:lnTo>
                  <a:lnTo>
                    <a:pt x="1162051" y="1524794"/>
                  </a:lnTo>
                  <a:cubicBezTo>
                    <a:pt x="1162051" y="1533781"/>
                    <a:pt x="1158408" y="1541917"/>
                    <a:pt x="1152519" y="1547806"/>
                  </a:cubicBezTo>
                  <a:lnTo>
                    <a:pt x="1148703" y="1549386"/>
                  </a:lnTo>
                  <a:lnTo>
                    <a:pt x="1149351" y="1550988"/>
                  </a:lnTo>
                  <a:cubicBezTo>
                    <a:pt x="1149351" y="1560194"/>
                    <a:pt x="1145708" y="1568528"/>
                    <a:pt x="1139819" y="1574561"/>
                  </a:cubicBezTo>
                  <a:lnTo>
                    <a:pt x="1136503" y="1575968"/>
                  </a:lnTo>
                  <a:lnTo>
                    <a:pt x="1127119" y="1599730"/>
                  </a:lnTo>
                  <a:lnTo>
                    <a:pt x="1123494" y="1601304"/>
                  </a:lnTo>
                  <a:lnTo>
                    <a:pt x="1114187" y="1623773"/>
                  </a:lnTo>
                  <a:lnTo>
                    <a:pt x="1109400" y="1625756"/>
                  </a:lnTo>
                  <a:lnTo>
                    <a:pt x="1109664" y="1626394"/>
                  </a:lnTo>
                  <a:cubicBezTo>
                    <a:pt x="1109664" y="1635381"/>
                    <a:pt x="1106021" y="1643517"/>
                    <a:pt x="1100132" y="1649406"/>
                  </a:cubicBezTo>
                  <a:lnTo>
                    <a:pt x="1096316" y="1650986"/>
                  </a:lnTo>
                  <a:lnTo>
                    <a:pt x="1096964" y="1652588"/>
                  </a:lnTo>
                  <a:cubicBezTo>
                    <a:pt x="1096964" y="1661794"/>
                    <a:pt x="1093321" y="1670128"/>
                    <a:pt x="1087432" y="1676161"/>
                  </a:cubicBezTo>
                  <a:lnTo>
                    <a:pt x="1083815" y="1677696"/>
                  </a:lnTo>
                  <a:lnTo>
                    <a:pt x="1084264" y="1678781"/>
                  </a:lnTo>
                  <a:cubicBezTo>
                    <a:pt x="1084264" y="1687768"/>
                    <a:pt x="1080621" y="1695904"/>
                    <a:pt x="1074732" y="1701793"/>
                  </a:cubicBezTo>
                  <a:lnTo>
                    <a:pt x="1070903" y="1703379"/>
                  </a:lnTo>
                  <a:lnTo>
                    <a:pt x="1071564" y="1704975"/>
                  </a:lnTo>
                  <a:cubicBezTo>
                    <a:pt x="1071564" y="1714181"/>
                    <a:pt x="1067832" y="1722515"/>
                    <a:pt x="1061799" y="1728548"/>
                  </a:cubicBezTo>
                  <a:lnTo>
                    <a:pt x="1061057" y="1728856"/>
                  </a:lnTo>
                  <a:lnTo>
                    <a:pt x="1062039" y="1731169"/>
                  </a:lnTo>
                  <a:cubicBezTo>
                    <a:pt x="1062039" y="1740156"/>
                    <a:pt x="1058307" y="1748292"/>
                    <a:pt x="1052274" y="1754181"/>
                  </a:cubicBezTo>
                  <a:lnTo>
                    <a:pt x="1046769" y="1756407"/>
                  </a:lnTo>
                  <a:lnTo>
                    <a:pt x="1047751" y="1758950"/>
                  </a:lnTo>
                  <a:cubicBezTo>
                    <a:pt x="1047751" y="1768594"/>
                    <a:pt x="1044108" y="1777325"/>
                    <a:pt x="1038219" y="1783646"/>
                  </a:cubicBezTo>
                  <a:lnTo>
                    <a:pt x="1037145" y="1784123"/>
                  </a:lnTo>
                  <a:lnTo>
                    <a:pt x="1038226" y="1786732"/>
                  </a:lnTo>
                  <a:cubicBezTo>
                    <a:pt x="1038226" y="1795719"/>
                    <a:pt x="1034583" y="1803855"/>
                    <a:pt x="1028694" y="1809744"/>
                  </a:cubicBezTo>
                  <a:lnTo>
                    <a:pt x="1024878" y="1811324"/>
                  </a:lnTo>
                  <a:lnTo>
                    <a:pt x="1025526" y="1812926"/>
                  </a:lnTo>
                  <a:cubicBezTo>
                    <a:pt x="1025526" y="1822132"/>
                    <a:pt x="1021883" y="1830466"/>
                    <a:pt x="1015994" y="1836499"/>
                  </a:cubicBezTo>
                  <a:lnTo>
                    <a:pt x="1015059" y="1836896"/>
                  </a:lnTo>
                  <a:lnTo>
                    <a:pt x="1016002" y="1839119"/>
                  </a:lnTo>
                  <a:cubicBezTo>
                    <a:pt x="1016002" y="1848106"/>
                    <a:pt x="1012270" y="1856242"/>
                    <a:pt x="1006237" y="1862131"/>
                  </a:cubicBezTo>
                  <a:lnTo>
                    <a:pt x="1003479" y="1863246"/>
                  </a:lnTo>
                  <a:lnTo>
                    <a:pt x="1004889" y="1866900"/>
                  </a:lnTo>
                  <a:cubicBezTo>
                    <a:pt x="1004889" y="1876544"/>
                    <a:pt x="1001246" y="1885275"/>
                    <a:pt x="995357" y="1891596"/>
                  </a:cubicBezTo>
                  <a:lnTo>
                    <a:pt x="994240" y="1892092"/>
                  </a:lnTo>
                  <a:lnTo>
                    <a:pt x="995365" y="1894682"/>
                  </a:lnTo>
                  <a:cubicBezTo>
                    <a:pt x="995365" y="1903669"/>
                    <a:pt x="991545" y="1911805"/>
                    <a:pt x="985368" y="1917694"/>
                  </a:cubicBezTo>
                  <a:lnTo>
                    <a:pt x="981926" y="1919054"/>
                  </a:lnTo>
                  <a:lnTo>
                    <a:pt x="982663" y="1920875"/>
                  </a:lnTo>
                  <a:cubicBezTo>
                    <a:pt x="982663" y="1930081"/>
                    <a:pt x="979020" y="1938416"/>
                    <a:pt x="973131" y="1944449"/>
                  </a:cubicBezTo>
                  <a:lnTo>
                    <a:pt x="971095" y="1945313"/>
                  </a:lnTo>
                  <a:lnTo>
                    <a:pt x="973138" y="1950244"/>
                  </a:lnTo>
                  <a:lnTo>
                    <a:pt x="964289" y="1971609"/>
                  </a:lnTo>
                  <a:lnTo>
                    <a:pt x="966788" y="1977231"/>
                  </a:lnTo>
                  <a:cubicBezTo>
                    <a:pt x="966788" y="1986218"/>
                    <a:pt x="962879" y="1994354"/>
                    <a:pt x="956559" y="2000243"/>
                  </a:cubicBezTo>
                  <a:lnTo>
                    <a:pt x="955136" y="2000792"/>
                  </a:lnTo>
                  <a:lnTo>
                    <a:pt x="957264" y="2005806"/>
                  </a:lnTo>
                  <a:cubicBezTo>
                    <a:pt x="957264" y="2014793"/>
                    <a:pt x="953532" y="2022929"/>
                    <a:pt x="947499" y="2028818"/>
                  </a:cubicBezTo>
                  <a:lnTo>
                    <a:pt x="944934" y="2029855"/>
                  </a:lnTo>
                  <a:lnTo>
                    <a:pt x="946151" y="2032794"/>
                  </a:lnTo>
                  <a:cubicBezTo>
                    <a:pt x="946151" y="2041781"/>
                    <a:pt x="942508" y="2049917"/>
                    <a:pt x="936619" y="2055806"/>
                  </a:cubicBezTo>
                  <a:lnTo>
                    <a:pt x="934658" y="2056618"/>
                  </a:lnTo>
                  <a:lnTo>
                    <a:pt x="936626" y="2061369"/>
                  </a:lnTo>
                  <a:lnTo>
                    <a:pt x="927862" y="2082528"/>
                  </a:lnTo>
                  <a:lnTo>
                    <a:pt x="930276" y="2088356"/>
                  </a:lnTo>
                  <a:cubicBezTo>
                    <a:pt x="930276" y="2097343"/>
                    <a:pt x="926633" y="2105479"/>
                    <a:pt x="920744" y="2111368"/>
                  </a:cubicBezTo>
                  <a:lnTo>
                    <a:pt x="918783" y="2112180"/>
                  </a:lnTo>
                  <a:lnTo>
                    <a:pt x="920751" y="2116931"/>
                  </a:lnTo>
                  <a:lnTo>
                    <a:pt x="911293" y="2139766"/>
                  </a:lnTo>
                  <a:lnTo>
                    <a:pt x="914402" y="2147094"/>
                  </a:lnTo>
                  <a:lnTo>
                    <a:pt x="905838" y="2167276"/>
                  </a:lnTo>
                  <a:lnTo>
                    <a:pt x="908052" y="2172494"/>
                  </a:lnTo>
                  <a:cubicBezTo>
                    <a:pt x="908052" y="2181481"/>
                    <a:pt x="904320" y="2189617"/>
                    <a:pt x="898287" y="2195506"/>
                  </a:cubicBezTo>
                  <a:lnTo>
                    <a:pt x="894596" y="2196999"/>
                  </a:lnTo>
                  <a:lnTo>
                    <a:pt x="896939" y="2202656"/>
                  </a:lnTo>
                  <a:lnTo>
                    <a:pt x="887717" y="2224921"/>
                  </a:lnTo>
                  <a:lnTo>
                    <a:pt x="890589" y="2232025"/>
                  </a:lnTo>
                  <a:lnTo>
                    <a:pt x="881443" y="2254644"/>
                  </a:lnTo>
                  <a:lnTo>
                    <a:pt x="884239" y="2261394"/>
                  </a:lnTo>
                  <a:lnTo>
                    <a:pt x="875017" y="2283659"/>
                  </a:lnTo>
                  <a:lnTo>
                    <a:pt x="877889" y="2290763"/>
                  </a:lnTo>
                  <a:lnTo>
                    <a:pt x="870637" y="2308699"/>
                  </a:lnTo>
                  <a:lnTo>
                    <a:pt x="874715" y="2318545"/>
                  </a:lnTo>
                  <a:lnTo>
                    <a:pt x="865622" y="2340498"/>
                  </a:lnTo>
                  <a:lnTo>
                    <a:pt x="868364" y="2347119"/>
                  </a:lnTo>
                  <a:lnTo>
                    <a:pt x="859238" y="2369151"/>
                  </a:lnTo>
                  <a:lnTo>
                    <a:pt x="862014" y="2375694"/>
                  </a:lnTo>
                  <a:lnTo>
                    <a:pt x="852440" y="2398258"/>
                  </a:lnTo>
                  <a:lnTo>
                    <a:pt x="855664" y="2405857"/>
                  </a:lnTo>
                  <a:lnTo>
                    <a:pt x="847264" y="2425652"/>
                  </a:lnTo>
                  <a:lnTo>
                    <a:pt x="850901" y="2434432"/>
                  </a:lnTo>
                  <a:lnTo>
                    <a:pt x="842738" y="2454138"/>
                  </a:lnTo>
                  <a:lnTo>
                    <a:pt x="847727" y="2466182"/>
                  </a:lnTo>
                  <a:lnTo>
                    <a:pt x="838572" y="2488285"/>
                  </a:lnTo>
                  <a:lnTo>
                    <a:pt x="841376" y="2495550"/>
                  </a:lnTo>
                  <a:lnTo>
                    <a:pt x="833660" y="2515542"/>
                  </a:lnTo>
                  <a:lnTo>
                    <a:pt x="838201" y="2526506"/>
                  </a:lnTo>
                  <a:lnTo>
                    <a:pt x="830585" y="2544892"/>
                  </a:lnTo>
                  <a:lnTo>
                    <a:pt x="835026" y="2555875"/>
                  </a:lnTo>
                  <a:lnTo>
                    <a:pt x="827448" y="2574615"/>
                  </a:lnTo>
                  <a:lnTo>
                    <a:pt x="831851" y="2585244"/>
                  </a:lnTo>
                  <a:lnTo>
                    <a:pt x="824017" y="2604157"/>
                  </a:lnTo>
                  <a:lnTo>
                    <a:pt x="828676" y="2615406"/>
                  </a:lnTo>
                  <a:lnTo>
                    <a:pt x="821170" y="2633526"/>
                  </a:lnTo>
                  <a:lnTo>
                    <a:pt x="825501" y="2643981"/>
                  </a:lnTo>
                  <a:lnTo>
                    <a:pt x="817009" y="2664482"/>
                  </a:lnTo>
                  <a:lnTo>
                    <a:pt x="822326" y="2677319"/>
                  </a:lnTo>
                  <a:lnTo>
                    <a:pt x="816317" y="2691826"/>
                  </a:lnTo>
                  <a:lnTo>
                    <a:pt x="822326" y="2706688"/>
                  </a:lnTo>
                  <a:lnTo>
                    <a:pt x="814749" y="2725427"/>
                  </a:lnTo>
                  <a:lnTo>
                    <a:pt x="819151" y="2736056"/>
                  </a:lnTo>
                  <a:lnTo>
                    <a:pt x="812966" y="2750988"/>
                  </a:lnTo>
                  <a:lnTo>
                    <a:pt x="819151" y="2767012"/>
                  </a:lnTo>
                  <a:lnTo>
                    <a:pt x="811434" y="2787004"/>
                  </a:lnTo>
                  <a:lnTo>
                    <a:pt x="815976" y="2797969"/>
                  </a:lnTo>
                  <a:lnTo>
                    <a:pt x="809729" y="2813050"/>
                  </a:lnTo>
                  <a:lnTo>
                    <a:pt x="815976" y="2828131"/>
                  </a:lnTo>
                  <a:lnTo>
                    <a:pt x="809400" y="2844006"/>
                  </a:lnTo>
                  <a:lnTo>
                    <a:pt x="815976" y="2859881"/>
                  </a:lnTo>
                  <a:lnTo>
                    <a:pt x="809729" y="2874963"/>
                  </a:lnTo>
                  <a:lnTo>
                    <a:pt x="815976" y="2890044"/>
                  </a:lnTo>
                  <a:cubicBezTo>
                    <a:pt x="815976" y="2908018"/>
                    <a:pt x="801406" y="2922588"/>
                    <a:pt x="783432" y="2922588"/>
                  </a:cubicBezTo>
                  <a:cubicBezTo>
                    <a:pt x="765458" y="2922588"/>
                    <a:pt x="750888" y="2908018"/>
                    <a:pt x="750888" y="2890044"/>
                  </a:cubicBezTo>
                  <a:lnTo>
                    <a:pt x="757135" y="2874963"/>
                  </a:lnTo>
                  <a:lnTo>
                    <a:pt x="750888" y="2859881"/>
                  </a:lnTo>
                  <a:lnTo>
                    <a:pt x="757463" y="2844006"/>
                  </a:lnTo>
                  <a:lnTo>
                    <a:pt x="750888" y="2828131"/>
                  </a:lnTo>
                  <a:lnTo>
                    <a:pt x="757135" y="2813050"/>
                  </a:lnTo>
                  <a:lnTo>
                    <a:pt x="750888" y="2797969"/>
                  </a:lnTo>
                  <a:lnTo>
                    <a:pt x="758717" y="2779068"/>
                  </a:lnTo>
                  <a:lnTo>
                    <a:pt x="754063" y="2767012"/>
                  </a:lnTo>
                  <a:lnTo>
                    <a:pt x="760248" y="2750987"/>
                  </a:lnTo>
                  <a:lnTo>
                    <a:pt x="754063" y="2736056"/>
                  </a:lnTo>
                  <a:lnTo>
                    <a:pt x="761679" y="2717670"/>
                  </a:lnTo>
                  <a:lnTo>
                    <a:pt x="757238" y="2706688"/>
                  </a:lnTo>
                  <a:lnTo>
                    <a:pt x="763247" y="2691826"/>
                  </a:lnTo>
                  <a:lnTo>
                    <a:pt x="757238" y="2677319"/>
                  </a:lnTo>
                  <a:lnTo>
                    <a:pt x="765730" y="2656817"/>
                  </a:lnTo>
                  <a:lnTo>
                    <a:pt x="760413" y="2643981"/>
                  </a:lnTo>
                  <a:lnTo>
                    <a:pt x="767918" y="2625861"/>
                  </a:lnTo>
                  <a:lnTo>
                    <a:pt x="763588" y="2615406"/>
                  </a:lnTo>
                  <a:lnTo>
                    <a:pt x="771422" y="2596492"/>
                  </a:lnTo>
                  <a:lnTo>
                    <a:pt x="766763" y="2585244"/>
                  </a:lnTo>
                  <a:lnTo>
                    <a:pt x="774379" y="2566857"/>
                  </a:lnTo>
                  <a:lnTo>
                    <a:pt x="769938" y="2555875"/>
                  </a:lnTo>
                  <a:lnTo>
                    <a:pt x="777516" y="2537134"/>
                  </a:lnTo>
                  <a:lnTo>
                    <a:pt x="773113" y="2526506"/>
                  </a:lnTo>
                  <a:lnTo>
                    <a:pt x="780942" y="2507606"/>
                  </a:lnTo>
                  <a:lnTo>
                    <a:pt x="776288" y="2495550"/>
                  </a:lnTo>
                  <a:lnTo>
                    <a:pt x="783687" y="2476380"/>
                  </a:lnTo>
                  <a:lnTo>
                    <a:pt x="779463" y="2466182"/>
                  </a:lnTo>
                  <a:lnTo>
                    <a:pt x="789214" y="2442641"/>
                  </a:lnTo>
                  <a:lnTo>
                    <a:pt x="785813" y="2434432"/>
                  </a:lnTo>
                  <a:lnTo>
                    <a:pt x="793371" y="2416185"/>
                  </a:lnTo>
                  <a:lnTo>
                    <a:pt x="788988" y="2405857"/>
                  </a:lnTo>
                  <a:lnTo>
                    <a:pt x="798562" y="2383293"/>
                  </a:lnTo>
                  <a:lnTo>
                    <a:pt x="795338" y="2375694"/>
                  </a:lnTo>
                  <a:cubicBezTo>
                    <a:pt x="795338" y="2366707"/>
                    <a:pt x="799070" y="2358571"/>
                    <a:pt x="805102" y="2352682"/>
                  </a:cubicBezTo>
                  <a:lnTo>
                    <a:pt x="805512" y="2352516"/>
                  </a:lnTo>
                  <a:lnTo>
                    <a:pt x="803276" y="2347119"/>
                  </a:lnTo>
                  <a:lnTo>
                    <a:pt x="810781" y="2328999"/>
                  </a:lnTo>
                  <a:lnTo>
                    <a:pt x="806451" y="2318545"/>
                  </a:lnTo>
                  <a:lnTo>
                    <a:pt x="815349" y="2297063"/>
                  </a:lnTo>
                  <a:lnTo>
                    <a:pt x="812801" y="2290763"/>
                  </a:lnTo>
                  <a:lnTo>
                    <a:pt x="821947" y="2268144"/>
                  </a:lnTo>
                  <a:lnTo>
                    <a:pt x="819151" y="2261394"/>
                  </a:lnTo>
                  <a:lnTo>
                    <a:pt x="828373" y="2239129"/>
                  </a:lnTo>
                  <a:lnTo>
                    <a:pt x="825501" y="2232025"/>
                  </a:lnTo>
                  <a:lnTo>
                    <a:pt x="834647" y="2209406"/>
                  </a:lnTo>
                  <a:lnTo>
                    <a:pt x="831851" y="2202656"/>
                  </a:lnTo>
                  <a:cubicBezTo>
                    <a:pt x="831851" y="2193669"/>
                    <a:pt x="835493" y="2185533"/>
                    <a:pt x="841383" y="2179644"/>
                  </a:cubicBezTo>
                  <a:lnTo>
                    <a:pt x="843957" y="2178577"/>
                  </a:lnTo>
                  <a:lnTo>
                    <a:pt x="841376" y="2172494"/>
                  </a:lnTo>
                  <a:lnTo>
                    <a:pt x="849940" y="2152311"/>
                  </a:lnTo>
                  <a:lnTo>
                    <a:pt x="847726" y="2147094"/>
                  </a:lnTo>
                  <a:cubicBezTo>
                    <a:pt x="847726" y="2138107"/>
                    <a:pt x="851457" y="2129971"/>
                    <a:pt x="857490" y="2124082"/>
                  </a:cubicBezTo>
                  <a:lnTo>
                    <a:pt x="858462" y="2123689"/>
                  </a:lnTo>
                  <a:lnTo>
                    <a:pt x="855663" y="2116931"/>
                  </a:lnTo>
                  <a:cubicBezTo>
                    <a:pt x="855663" y="2107944"/>
                    <a:pt x="859305" y="2099808"/>
                    <a:pt x="865195" y="2093919"/>
                  </a:cubicBezTo>
                  <a:lnTo>
                    <a:pt x="867156" y="2093106"/>
                  </a:lnTo>
                  <a:lnTo>
                    <a:pt x="865188" y="2088356"/>
                  </a:lnTo>
                  <a:lnTo>
                    <a:pt x="873952" y="2067197"/>
                  </a:lnTo>
                  <a:lnTo>
                    <a:pt x="871538" y="2061369"/>
                  </a:lnTo>
                  <a:cubicBezTo>
                    <a:pt x="871538" y="2052382"/>
                    <a:pt x="875180" y="2044246"/>
                    <a:pt x="881070" y="2038357"/>
                  </a:cubicBezTo>
                  <a:lnTo>
                    <a:pt x="883031" y="2037544"/>
                  </a:lnTo>
                  <a:lnTo>
                    <a:pt x="881063" y="2032794"/>
                  </a:lnTo>
                  <a:cubicBezTo>
                    <a:pt x="881063" y="2023807"/>
                    <a:pt x="884705" y="2015671"/>
                    <a:pt x="890595" y="2009782"/>
                  </a:cubicBezTo>
                  <a:lnTo>
                    <a:pt x="892024" y="2009190"/>
                  </a:lnTo>
                  <a:lnTo>
                    <a:pt x="890588" y="2005806"/>
                  </a:lnTo>
                  <a:lnTo>
                    <a:pt x="899892" y="1983878"/>
                  </a:lnTo>
                  <a:lnTo>
                    <a:pt x="896938" y="1977231"/>
                  </a:lnTo>
                  <a:cubicBezTo>
                    <a:pt x="896938" y="1968244"/>
                    <a:pt x="900847" y="1960108"/>
                    <a:pt x="907167" y="1954219"/>
                  </a:cubicBezTo>
                  <a:lnTo>
                    <a:pt x="909348" y="1953377"/>
                  </a:lnTo>
                  <a:lnTo>
                    <a:pt x="908050" y="1950244"/>
                  </a:lnTo>
                  <a:cubicBezTo>
                    <a:pt x="908050" y="1941257"/>
                    <a:pt x="911692" y="1933121"/>
                    <a:pt x="917582" y="1927232"/>
                  </a:cubicBezTo>
                  <a:lnTo>
                    <a:pt x="919777" y="1926322"/>
                  </a:lnTo>
                  <a:lnTo>
                    <a:pt x="917575" y="1920875"/>
                  </a:lnTo>
                  <a:cubicBezTo>
                    <a:pt x="917575" y="1911669"/>
                    <a:pt x="921217" y="1903334"/>
                    <a:pt x="927107" y="1897301"/>
                  </a:cubicBezTo>
                  <a:lnTo>
                    <a:pt x="928063" y="1896896"/>
                  </a:lnTo>
                  <a:lnTo>
                    <a:pt x="927101" y="1894682"/>
                  </a:lnTo>
                  <a:cubicBezTo>
                    <a:pt x="927101" y="1885695"/>
                    <a:pt x="930921" y="1877559"/>
                    <a:pt x="937098" y="1871670"/>
                  </a:cubicBezTo>
                  <a:lnTo>
                    <a:pt x="941041" y="1870112"/>
                  </a:lnTo>
                  <a:lnTo>
                    <a:pt x="939801" y="1866900"/>
                  </a:lnTo>
                  <a:cubicBezTo>
                    <a:pt x="939801" y="1857255"/>
                    <a:pt x="943443" y="1848524"/>
                    <a:pt x="949333" y="1842204"/>
                  </a:cubicBezTo>
                  <a:lnTo>
                    <a:pt x="950428" y="1841717"/>
                  </a:lnTo>
                  <a:lnTo>
                    <a:pt x="949326" y="1839119"/>
                  </a:lnTo>
                  <a:cubicBezTo>
                    <a:pt x="949326" y="1830132"/>
                    <a:pt x="953057" y="1821996"/>
                    <a:pt x="959090" y="1816107"/>
                  </a:cubicBezTo>
                  <a:lnTo>
                    <a:pt x="961354" y="1815191"/>
                  </a:lnTo>
                  <a:lnTo>
                    <a:pt x="960438" y="1812926"/>
                  </a:lnTo>
                  <a:cubicBezTo>
                    <a:pt x="960438" y="1803720"/>
                    <a:pt x="964080" y="1795385"/>
                    <a:pt x="969970" y="1789352"/>
                  </a:cubicBezTo>
                  <a:lnTo>
                    <a:pt x="973587" y="1787817"/>
                  </a:lnTo>
                  <a:lnTo>
                    <a:pt x="973138" y="1786732"/>
                  </a:lnTo>
                  <a:cubicBezTo>
                    <a:pt x="973138" y="1777745"/>
                    <a:pt x="976780" y="1769609"/>
                    <a:pt x="982670" y="1763720"/>
                  </a:cubicBezTo>
                  <a:lnTo>
                    <a:pt x="984251" y="1763064"/>
                  </a:lnTo>
                  <a:lnTo>
                    <a:pt x="982663" y="1758950"/>
                  </a:lnTo>
                  <a:cubicBezTo>
                    <a:pt x="982663" y="1749305"/>
                    <a:pt x="986305" y="1740574"/>
                    <a:pt x="992195" y="1734254"/>
                  </a:cubicBezTo>
                  <a:lnTo>
                    <a:pt x="995962" y="1732579"/>
                  </a:lnTo>
                  <a:lnTo>
                    <a:pt x="995363" y="1731169"/>
                  </a:lnTo>
                  <a:cubicBezTo>
                    <a:pt x="995363" y="1722182"/>
                    <a:pt x="999094" y="1714046"/>
                    <a:pt x="1005127" y="1708157"/>
                  </a:cubicBezTo>
                  <a:lnTo>
                    <a:pt x="1006051" y="1707783"/>
                  </a:lnTo>
                  <a:lnTo>
                    <a:pt x="1004888" y="1704975"/>
                  </a:lnTo>
                  <a:cubicBezTo>
                    <a:pt x="1004888" y="1695769"/>
                    <a:pt x="1008619" y="1687434"/>
                    <a:pt x="1014652" y="1681401"/>
                  </a:cubicBezTo>
                  <a:lnTo>
                    <a:pt x="1019440" y="1679418"/>
                  </a:lnTo>
                  <a:lnTo>
                    <a:pt x="1019176" y="1678781"/>
                  </a:lnTo>
                  <a:cubicBezTo>
                    <a:pt x="1019176" y="1669794"/>
                    <a:pt x="1022818" y="1661658"/>
                    <a:pt x="1028708" y="1655769"/>
                  </a:cubicBezTo>
                  <a:lnTo>
                    <a:pt x="1032523" y="1654188"/>
                  </a:lnTo>
                  <a:lnTo>
                    <a:pt x="1031876" y="1652588"/>
                  </a:lnTo>
                  <a:cubicBezTo>
                    <a:pt x="1031876" y="1643382"/>
                    <a:pt x="1035518" y="1635047"/>
                    <a:pt x="1041408" y="1629014"/>
                  </a:cubicBezTo>
                  <a:lnTo>
                    <a:pt x="1045025" y="1627479"/>
                  </a:lnTo>
                  <a:lnTo>
                    <a:pt x="1044576" y="1626394"/>
                  </a:lnTo>
                  <a:cubicBezTo>
                    <a:pt x="1044576" y="1617407"/>
                    <a:pt x="1048218" y="1609271"/>
                    <a:pt x="1054108" y="1603382"/>
                  </a:cubicBezTo>
                  <a:lnTo>
                    <a:pt x="1057937" y="1601795"/>
                  </a:lnTo>
                  <a:lnTo>
                    <a:pt x="1057276" y="1600200"/>
                  </a:lnTo>
                  <a:cubicBezTo>
                    <a:pt x="1057276" y="1590994"/>
                    <a:pt x="1061007" y="1582659"/>
                    <a:pt x="1067040" y="1576626"/>
                  </a:cubicBezTo>
                  <a:lnTo>
                    <a:pt x="1071960" y="1574588"/>
                  </a:lnTo>
                  <a:lnTo>
                    <a:pt x="1081095" y="1551460"/>
                  </a:lnTo>
                  <a:lnTo>
                    <a:pt x="1084707" y="1549891"/>
                  </a:lnTo>
                  <a:lnTo>
                    <a:pt x="1093795" y="1527414"/>
                  </a:lnTo>
                  <a:lnTo>
                    <a:pt x="1097413" y="1525879"/>
                  </a:lnTo>
                  <a:lnTo>
                    <a:pt x="1096963" y="1524794"/>
                  </a:lnTo>
                  <a:cubicBezTo>
                    <a:pt x="1096963" y="1515807"/>
                    <a:pt x="1100605" y="1507671"/>
                    <a:pt x="1106495" y="1501782"/>
                  </a:cubicBezTo>
                  <a:lnTo>
                    <a:pt x="1110051" y="1500308"/>
                  </a:lnTo>
                  <a:lnTo>
                    <a:pt x="1109663" y="1499394"/>
                  </a:lnTo>
                  <a:cubicBezTo>
                    <a:pt x="1109663" y="1490407"/>
                    <a:pt x="1113394" y="1482271"/>
                    <a:pt x="1119427" y="1476382"/>
                  </a:cubicBezTo>
                  <a:lnTo>
                    <a:pt x="1124492" y="1474334"/>
                  </a:lnTo>
                  <a:lnTo>
                    <a:pt x="1133947" y="1452570"/>
                  </a:lnTo>
                  <a:lnTo>
                    <a:pt x="1139849" y="1450239"/>
                  </a:lnTo>
                  <a:lnTo>
                    <a:pt x="1139825" y="1450182"/>
                  </a:lnTo>
                  <a:cubicBezTo>
                    <a:pt x="1139825" y="1441195"/>
                    <a:pt x="1143467" y="1433059"/>
                    <a:pt x="1149357" y="1427170"/>
                  </a:cubicBezTo>
                  <a:lnTo>
                    <a:pt x="1153486" y="1425459"/>
                  </a:lnTo>
                  <a:lnTo>
                    <a:pt x="1152525" y="1423194"/>
                  </a:lnTo>
                  <a:cubicBezTo>
                    <a:pt x="1152525" y="1414207"/>
                    <a:pt x="1156256" y="1406071"/>
                    <a:pt x="1162289" y="1400182"/>
                  </a:cubicBezTo>
                  <a:lnTo>
                    <a:pt x="1171928" y="1396284"/>
                  </a:lnTo>
                  <a:lnTo>
                    <a:pt x="1179520" y="1377957"/>
                  </a:lnTo>
                  <a:lnTo>
                    <a:pt x="1186340" y="1375132"/>
                  </a:lnTo>
                  <a:lnTo>
                    <a:pt x="1185863" y="1373981"/>
                  </a:lnTo>
                  <a:cubicBezTo>
                    <a:pt x="1185863" y="1364994"/>
                    <a:pt x="1189505" y="1356858"/>
                    <a:pt x="1195395" y="1350969"/>
                  </a:cubicBezTo>
                  <a:lnTo>
                    <a:pt x="1199613" y="1349221"/>
                  </a:lnTo>
                  <a:lnTo>
                    <a:pt x="1208095" y="1328744"/>
                  </a:lnTo>
                  <a:lnTo>
                    <a:pt x="1216802" y="1325137"/>
                  </a:lnTo>
                  <a:lnTo>
                    <a:pt x="1225557" y="1302454"/>
                  </a:lnTo>
                  <a:lnTo>
                    <a:pt x="1233377" y="1298978"/>
                  </a:lnTo>
                  <a:lnTo>
                    <a:pt x="1241432" y="1279532"/>
                  </a:lnTo>
                  <a:lnTo>
                    <a:pt x="1249048" y="1276377"/>
                  </a:lnTo>
                  <a:lnTo>
                    <a:pt x="1257307" y="1255951"/>
                  </a:lnTo>
                  <a:lnTo>
                    <a:pt x="1265330" y="1252547"/>
                  </a:lnTo>
                  <a:lnTo>
                    <a:pt x="1273414" y="1233495"/>
                  </a:lnTo>
                  <a:lnTo>
                    <a:pt x="1283053" y="1229597"/>
                  </a:lnTo>
                  <a:lnTo>
                    <a:pt x="1290645" y="1211270"/>
                  </a:lnTo>
                  <a:lnTo>
                    <a:pt x="1297101" y="1208595"/>
                  </a:lnTo>
                  <a:lnTo>
                    <a:pt x="1306520" y="1184747"/>
                  </a:lnTo>
                  <a:lnTo>
                    <a:pt x="1314464" y="1181296"/>
                  </a:lnTo>
                  <a:lnTo>
                    <a:pt x="1322627" y="1162057"/>
                  </a:lnTo>
                  <a:lnTo>
                    <a:pt x="1331544" y="1158451"/>
                  </a:lnTo>
                  <a:lnTo>
                    <a:pt x="1340322" y="1138245"/>
                  </a:lnTo>
                  <a:lnTo>
                    <a:pt x="1352159" y="1133570"/>
                  </a:lnTo>
                  <a:lnTo>
                    <a:pt x="1358907" y="1116485"/>
                  </a:lnTo>
                  <a:lnTo>
                    <a:pt x="1367098" y="1112926"/>
                  </a:lnTo>
                  <a:lnTo>
                    <a:pt x="1375014" y="1092904"/>
                  </a:lnTo>
                  <a:lnTo>
                    <a:pt x="1389919" y="1086436"/>
                  </a:lnTo>
                  <a:lnTo>
                    <a:pt x="1395420" y="1073157"/>
                  </a:lnTo>
                  <a:lnTo>
                    <a:pt x="1403036" y="1070002"/>
                  </a:lnTo>
                  <a:lnTo>
                    <a:pt x="1411295" y="1049577"/>
                  </a:lnTo>
                  <a:lnTo>
                    <a:pt x="1425047" y="1043742"/>
                  </a:lnTo>
                  <a:lnTo>
                    <a:pt x="1431932" y="1027120"/>
                  </a:lnTo>
                  <a:lnTo>
                    <a:pt x="1444433" y="1021942"/>
                  </a:lnTo>
                  <a:lnTo>
                    <a:pt x="1450982" y="1005360"/>
                  </a:lnTo>
                  <a:lnTo>
                    <a:pt x="1459681" y="1001581"/>
                  </a:lnTo>
                  <a:lnTo>
                    <a:pt x="1466857" y="984257"/>
                  </a:lnTo>
                  <a:lnTo>
                    <a:pt x="1480657" y="978541"/>
                  </a:lnTo>
                  <a:lnTo>
                    <a:pt x="1487495" y="962032"/>
                  </a:lnTo>
                  <a:lnTo>
                    <a:pt x="1500466" y="956659"/>
                  </a:lnTo>
                  <a:lnTo>
                    <a:pt x="1506545" y="941626"/>
                  </a:lnTo>
                  <a:lnTo>
                    <a:pt x="1518440" y="936579"/>
                  </a:lnTo>
                  <a:lnTo>
                    <a:pt x="1525827" y="919169"/>
                  </a:lnTo>
                  <a:lnTo>
                    <a:pt x="1540859" y="913091"/>
                  </a:lnTo>
                  <a:lnTo>
                    <a:pt x="1546232" y="900119"/>
                  </a:lnTo>
                  <a:lnTo>
                    <a:pt x="1558909" y="894868"/>
                  </a:lnTo>
                  <a:lnTo>
                    <a:pt x="1565282" y="879482"/>
                  </a:lnTo>
                  <a:lnTo>
                    <a:pt x="1577870" y="874267"/>
                  </a:lnTo>
                  <a:lnTo>
                    <a:pt x="1584564" y="857722"/>
                  </a:lnTo>
                  <a:lnTo>
                    <a:pt x="1599007" y="851597"/>
                  </a:lnTo>
                  <a:lnTo>
                    <a:pt x="1604970" y="836851"/>
                  </a:lnTo>
                  <a:lnTo>
                    <a:pt x="1618744" y="831007"/>
                  </a:lnTo>
                  <a:lnTo>
                    <a:pt x="1621207" y="825464"/>
                  </a:lnTo>
                  <a:lnTo>
                    <a:pt x="1603630" y="832414"/>
                  </a:lnTo>
                  <a:lnTo>
                    <a:pt x="1598606" y="844543"/>
                  </a:lnTo>
                  <a:lnTo>
                    <a:pt x="1585020" y="850171"/>
                  </a:lnTo>
                  <a:lnTo>
                    <a:pt x="1579324" y="863593"/>
                  </a:lnTo>
                  <a:lnTo>
                    <a:pt x="1564794" y="869468"/>
                  </a:lnTo>
                  <a:lnTo>
                    <a:pt x="1558919" y="883998"/>
                  </a:lnTo>
                  <a:lnTo>
                    <a:pt x="1546296" y="889354"/>
                  </a:lnTo>
                  <a:lnTo>
                    <a:pt x="1539405" y="905992"/>
                  </a:lnTo>
                  <a:lnTo>
                    <a:pt x="1522767" y="912883"/>
                  </a:lnTo>
                  <a:lnTo>
                    <a:pt x="1517411" y="925506"/>
                  </a:lnTo>
                  <a:lnTo>
                    <a:pt x="1503169" y="931265"/>
                  </a:lnTo>
                  <a:lnTo>
                    <a:pt x="1497006" y="946143"/>
                  </a:lnTo>
                  <a:lnTo>
                    <a:pt x="1483536" y="951723"/>
                  </a:lnTo>
                  <a:lnTo>
                    <a:pt x="1477956" y="965193"/>
                  </a:lnTo>
                  <a:lnTo>
                    <a:pt x="1464620" y="970717"/>
                  </a:lnTo>
                  <a:lnTo>
                    <a:pt x="1457319" y="988773"/>
                  </a:lnTo>
                  <a:lnTo>
                    <a:pt x="1447557" y="992915"/>
                  </a:lnTo>
                  <a:lnTo>
                    <a:pt x="1440980" y="1008056"/>
                  </a:lnTo>
                  <a:lnTo>
                    <a:pt x="1429702" y="1012510"/>
                  </a:lnTo>
                  <a:lnTo>
                    <a:pt x="1422161" y="1030281"/>
                  </a:lnTo>
                  <a:lnTo>
                    <a:pt x="1408852" y="1035663"/>
                  </a:lnTo>
                  <a:lnTo>
                    <a:pt x="1401756" y="1053630"/>
                  </a:lnTo>
                  <a:lnTo>
                    <a:pt x="1388383" y="1059440"/>
                  </a:lnTo>
                  <a:lnTo>
                    <a:pt x="1382706" y="1073144"/>
                  </a:lnTo>
                  <a:lnTo>
                    <a:pt x="1375054" y="1076314"/>
                  </a:lnTo>
                  <a:lnTo>
                    <a:pt x="1366599" y="1096724"/>
                  </a:lnTo>
                  <a:lnTo>
                    <a:pt x="1353196" y="1102276"/>
                  </a:lnTo>
                  <a:lnTo>
                    <a:pt x="1346194" y="1119181"/>
                  </a:lnTo>
                  <a:lnTo>
                    <a:pt x="1337917" y="1122609"/>
                  </a:lnTo>
                  <a:lnTo>
                    <a:pt x="1330319" y="1142296"/>
                  </a:lnTo>
                  <a:lnTo>
                    <a:pt x="1317887" y="1147822"/>
                  </a:lnTo>
                  <a:lnTo>
                    <a:pt x="1311036" y="1164755"/>
                  </a:lnTo>
                  <a:lnTo>
                    <a:pt x="1299940" y="1169461"/>
                  </a:lnTo>
                  <a:lnTo>
                    <a:pt x="1293806" y="1184269"/>
                  </a:lnTo>
                  <a:lnTo>
                    <a:pt x="1286549" y="1187275"/>
                  </a:lnTo>
                  <a:lnTo>
                    <a:pt x="1277931" y="1208081"/>
                  </a:lnTo>
                  <a:lnTo>
                    <a:pt x="1266887" y="1212656"/>
                  </a:lnTo>
                  <a:lnTo>
                    <a:pt x="1258649" y="1233017"/>
                  </a:lnTo>
                  <a:lnTo>
                    <a:pt x="1249946" y="1236708"/>
                  </a:lnTo>
                  <a:lnTo>
                    <a:pt x="1241419" y="1257294"/>
                  </a:lnTo>
                  <a:lnTo>
                    <a:pt x="1233369" y="1260629"/>
                  </a:lnTo>
                  <a:lnTo>
                    <a:pt x="1225544" y="1279519"/>
                  </a:lnTo>
                  <a:lnTo>
                    <a:pt x="1217890" y="1282690"/>
                  </a:lnTo>
                  <a:lnTo>
                    <a:pt x="1209436" y="1303098"/>
                  </a:lnTo>
                  <a:lnTo>
                    <a:pt x="1199866" y="1307062"/>
                  </a:lnTo>
                  <a:lnTo>
                    <a:pt x="1192206" y="1325556"/>
                  </a:lnTo>
                  <a:lnTo>
                    <a:pt x="1185388" y="1328380"/>
                  </a:lnTo>
                  <a:lnTo>
                    <a:pt x="1176331" y="1351846"/>
                  </a:lnTo>
                  <a:lnTo>
                    <a:pt x="1172381" y="1353602"/>
                  </a:lnTo>
                  <a:lnTo>
                    <a:pt x="1163399" y="1374768"/>
                  </a:lnTo>
                  <a:lnTo>
                    <a:pt x="1153761" y="1378665"/>
                  </a:lnTo>
                  <a:lnTo>
                    <a:pt x="1146169" y="1396993"/>
                  </a:lnTo>
                  <a:lnTo>
                    <a:pt x="1139349" y="1399818"/>
                  </a:lnTo>
                  <a:lnTo>
                    <a:pt x="1139826" y="1400969"/>
                  </a:lnTo>
                  <a:cubicBezTo>
                    <a:pt x="1139826" y="1409956"/>
                    <a:pt x="1136183" y="1418092"/>
                    <a:pt x="1130294" y="1423981"/>
                  </a:cubicBezTo>
                  <a:lnTo>
                    <a:pt x="1126076" y="1425728"/>
                  </a:lnTo>
                  <a:lnTo>
                    <a:pt x="1117594" y="1446206"/>
                  </a:lnTo>
                  <a:lnTo>
                    <a:pt x="1109419" y="1449592"/>
                  </a:lnTo>
                  <a:lnTo>
                    <a:pt x="1109663" y="1450182"/>
                  </a:lnTo>
                  <a:cubicBezTo>
                    <a:pt x="1109663" y="1459169"/>
                    <a:pt x="1106020" y="1467305"/>
                    <a:pt x="1100131" y="1473194"/>
                  </a:cubicBezTo>
                  <a:lnTo>
                    <a:pt x="1096583" y="1474664"/>
                  </a:lnTo>
                  <a:lnTo>
                    <a:pt x="1096963" y="1475582"/>
                  </a:lnTo>
                  <a:cubicBezTo>
                    <a:pt x="1096963" y="1484569"/>
                    <a:pt x="1093320" y="1492705"/>
                    <a:pt x="1087431" y="1498594"/>
                  </a:cubicBezTo>
                  <a:lnTo>
                    <a:pt x="1083993" y="1500018"/>
                  </a:lnTo>
                  <a:lnTo>
                    <a:pt x="1074267" y="1522406"/>
                  </a:lnTo>
                  <a:lnTo>
                    <a:pt x="1068365" y="1524737"/>
                  </a:lnTo>
                  <a:lnTo>
                    <a:pt x="1068389" y="1524794"/>
                  </a:lnTo>
                  <a:cubicBezTo>
                    <a:pt x="1068389" y="1533781"/>
                    <a:pt x="1064657" y="1541917"/>
                    <a:pt x="1058624" y="1547806"/>
                  </a:cubicBezTo>
                  <a:lnTo>
                    <a:pt x="1053631" y="1549825"/>
                  </a:lnTo>
                  <a:lnTo>
                    <a:pt x="1054101" y="1550988"/>
                  </a:lnTo>
                  <a:cubicBezTo>
                    <a:pt x="1054101" y="1560194"/>
                    <a:pt x="1050458" y="1568528"/>
                    <a:pt x="1044569" y="1574561"/>
                  </a:cubicBezTo>
                  <a:lnTo>
                    <a:pt x="1041253" y="1575968"/>
                  </a:lnTo>
                  <a:lnTo>
                    <a:pt x="1031869" y="1599730"/>
                  </a:lnTo>
                  <a:lnTo>
                    <a:pt x="1028256" y="1601299"/>
                  </a:lnTo>
                  <a:lnTo>
                    <a:pt x="1019169" y="1623773"/>
                  </a:lnTo>
                  <a:lnTo>
                    <a:pt x="1015543" y="1625312"/>
                  </a:lnTo>
                  <a:lnTo>
                    <a:pt x="1016002" y="1626394"/>
                  </a:lnTo>
                  <a:cubicBezTo>
                    <a:pt x="1016002" y="1635381"/>
                    <a:pt x="1012270" y="1643517"/>
                    <a:pt x="1006237" y="1649406"/>
                  </a:cubicBezTo>
                  <a:lnTo>
                    <a:pt x="1001244" y="1651425"/>
                  </a:lnTo>
                  <a:lnTo>
                    <a:pt x="1001714" y="1652588"/>
                  </a:lnTo>
                  <a:cubicBezTo>
                    <a:pt x="1001714" y="1661794"/>
                    <a:pt x="998071" y="1670128"/>
                    <a:pt x="992182" y="1676161"/>
                  </a:cubicBezTo>
                  <a:lnTo>
                    <a:pt x="988565" y="1677696"/>
                  </a:lnTo>
                  <a:lnTo>
                    <a:pt x="989014" y="1678781"/>
                  </a:lnTo>
                  <a:cubicBezTo>
                    <a:pt x="989014" y="1687768"/>
                    <a:pt x="985371" y="1695904"/>
                    <a:pt x="979482" y="1701793"/>
                  </a:cubicBezTo>
                  <a:lnTo>
                    <a:pt x="978386" y="1702247"/>
                  </a:lnTo>
                  <a:lnTo>
                    <a:pt x="979489" y="1704975"/>
                  </a:lnTo>
                  <a:cubicBezTo>
                    <a:pt x="979489" y="1714181"/>
                    <a:pt x="975846" y="1722515"/>
                    <a:pt x="969957" y="1728548"/>
                  </a:cubicBezTo>
                  <a:lnTo>
                    <a:pt x="966330" y="1730087"/>
                  </a:lnTo>
                  <a:lnTo>
                    <a:pt x="966789" y="1731169"/>
                  </a:lnTo>
                  <a:cubicBezTo>
                    <a:pt x="966789" y="1740156"/>
                    <a:pt x="963057" y="1748292"/>
                    <a:pt x="957024" y="1754181"/>
                  </a:cubicBezTo>
                  <a:lnTo>
                    <a:pt x="951519" y="1756407"/>
                  </a:lnTo>
                  <a:lnTo>
                    <a:pt x="952501" y="1758950"/>
                  </a:lnTo>
                  <a:cubicBezTo>
                    <a:pt x="952501" y="1768594"/>
                    <a:pt x="948858" y="1777325"/>
                    <a:pt x="942969" y="1783646"/>
                  </a:cubicBezTo>
                  <a:lnTo>
                    <a:pt x="941895" y="1784123"/>
                  </a:lnTo>
                  <a:lnTo>
                    <a:pt x="942976" y="1786732"/>
                  </a:lnTo>
                  <a:cubicBezTo>
                    <a:pt x="942976" y="1795719"/>
                    <a:pt x="939333" y="1803855"/>
                    <a:pt x="933444" y="1809744"/>
                  </a:cubicBezTo>
                  <a:lnTo>
                    <a:pt x="932303" y="1810217"/>
                  </a:lnTo>
                  <a:lnTo>
                    <a:pt x="933452" y="1812926"/>
                  </a:lnTo>
                  <a:cubicBezTo>
                    <a:pt x="933452" y="1822132"/>
                    <a:pt x="929632" y="1830466"/>
                    <a:pt x="923455" y="1836499"/>
                  </a:cubicBezTo>
                  <a:lnTo>
                    <a:pt x="920210" y="1837812"/>
                  </a:lnTo>
                  <a:lnTo>
                    <a:pt x="920751" y="1839119"/>
                  </a:lnTo>
                  <a:cubicBezTo>
                    <a:pt x="920751" y="1848106"/>
                    <a:pt x="917108" y="1856242"/>
                    <a:pt x="911219" y="1862131"/>
                  </a:cubicBezTo>
                  <a:lnTo>
                    <a:pt x="909606" y="1862799"/>
                  </a:lnTo>
                  <a:lnTo>
                    <a:pt x="911227" y="1866900"/>
                  </a:lnTo>
                  <a:cubicBezTo>
                    <a:pt x="911227" y="1876544"/>
                    <a:pt x="907495" y="1885275"/>
                    <a:pt x="901462" y="1891596"/>
                  </a:cubicBezTo>
                  <a:lnTo>
                    <a:pt x="899236" y="1892562"/>
                  </a:lnTo>
                  <a:lnTo>
                    <a:pt x="900114" y="1894682"/>
                  </a:lnTo>
                  <a:cubicBezTo>
                    <a:pt x="900114" y="1903669"/>
                    <a:pt x="896471" y="1911805"/>
                    <a:pt x="890582" y="1917694"/>
                  </a:cubicBezTo>
                  <a:lnTo>
                    <a:pt x="889485" y="1918149"/>
                  </a:lnTo>
                  <a:lnTo>
                    <a:pt x="890588" y="1920875"/>
                  </a:lnTo>
                  <a:cubicBezTo>
                    <a:pt x="890588" y="1930081"/>
                    <a:pt x="886945" y="1938416"/>
                    <a:pt x="881056" y="1944449"/>
                  </a:cubicBezTo>
                  <a:lnTo>
                    <a:pt x="879020" y="1945313"/>
                  </a:lnTo>
                  <a:lnTo>
                    <a:pt x="881063" y="1950244"/>
                  </a:lnTo>
                  <a:cubicBezTo>
                    <a:pt x="881063" y="1959231"/>
                    <a:pt x="877421" y="1967367"/>
                    <a:pt x="871531" y="1973256"/>
                  </a:cubicBezTo>
                  <a:lnTo>
                    <a:pt x="870132" y="1973836"/>
                  </a:lnTo>
                  <a:lnTo>
                    <a:pt x="871538" y="1977231"/>
                  </a:lnTo>
                  <a:cubicBezTo>
                    <a:pt x="871538" y="1986218"/>
                    <a:pt x="867895" y="1994354"/>
                    <a:pt x="862006" y="2000243"/>
                  </a:cubicBezTo>
                  <a:lnTo>
                    <a:pt x="860005" y="2001072"/>
                  </a:lnTo>
                  <a:lnTo>
                    <a:pt x="862014" y="2005806"/>
                  </a:lnTo>
                  <a:cubicBezTo>
                    <a:pt x="862014" y="2014793"/>
                    <a:pt x="858282" y="2022929"/>
                    <a:pt x="852249" y="2028818"/>
                  </a:cubicBezTo>
                  <a:lnTo>
                    <a:pt x="849684" y="2029855"/>
                  </a:lnTo>
                  <a:lnTo>
                    <a:pt x="850901" y="2032794"/>
                  </a:lnTo>
                  <a:lnTo>
                    <a:pt x="841808" y="2054747"/>
                  </a:lnTo>
                  <a:lnTo>
                    <a:pt x="844551" y="2061369"/>
                  </a:lnTo>
                  <a:cubicBezTo>
                    <a:pt x="844551" y="2070356"/>
                    <a:pt x="840908" y="2078492"/>
                    <a:pt x="835019" y="2084381"/>
                  </a:cubicBezTo>
                  <a:lnTo>
                    <a:pt x="833620" y="2084961"/>
                  </a:lnTo>
                  <a:lnTo>
                    <a:pt x="835026" y="2088356"/>
                  </a:lnTo>
                  <a:lnTo>
                    <a:pt x="825933" y="2110309"/>
                  </a:lnTo>
                  <a:lnTo>
                    <a:pt x="828676" y="2116931"/>
                  </a:lnTo>
                  <a:cubicBezTo>
                    <a:pt x="828676" y="2125918"/>
                    <a:pt x="825033" y="2134054"/>
                    <a:pt x="819144" y="2139943"/>
                  </a:cubicBezTo>
                  <a:lnTo>
                    <a:pt x="816622" y="2140988"/>
                  </a:lnTo>
                  <a:lnTo>
                    <a:pt x="819151" y="2147094"/>
                  </a:lnTo>
                  <a:lnTo>
                    <a:pt x="810691" y="2167519"/>
                  </a:lnTo>
                  <a:lnTo>
                    <a:pt x="812802" y="2172494"/>
                  </a:lnTo>
                  <a:lnTo>
                    <a:pt x="803228" y="2195057"/>
                  </a:lnTo>
                  <a:lnTo>
                    <a:pt x="806452" y="2202656"/>
                  </a:lnTo>
                  <a:cubicBezTo>
                    <a:pt x="806452" y="2211643"/>
                    <a:pt x="802721" y="2219779"/>
                    <a:pt x="796688" y="2225668"/>
                  </a:cubicBezTo>
                  <a:lnTo>
                    <a:pt x="796048" y="2225927"/>
                  </a:lnTo>
                  <a:lnTo>
                    <a:pt x="798514" y="2232025"/>
                  </a:lnTo>
                  <a:lnTo>
                    <a:pt x="789369" y="2254644"/>
                  </a:lnTo>
                  <a:lnTo>
                    <a:pt x="792164" y="2261394"/>
                  </a:lnTo>
                  <a:lnTo>
                    <a:pt x="782942" y="2283659"/>
                  </a:lnTo>
                  <a:lnTo>
                    <a:pt x="785814" y="2290763"/>
                  </a:lnTo>
                  <a:lnTo>
                    <a:pt x="777051" y="2312435"/>
                  </a:lnTo>
                  <a:lnTo>
                    <a:pt x="779464" y="2318545"/>
                  </a:lnTo>
                  <a:lnTo>
                    <a:pt x="770588" y="2341020"/>
                  </a:lnTo>
                  <a:lnTo>
                    <a:pt x="773114" y="2347119"/>
                  </a:lnTo>
                  <a:lnTo>
                    <a:pt x="764021" y="2369072"/>
                  </a:lnTo>
                  <a:lnTo>
                    <a:pt x="766764" y="2375694"/>
                  </a:lnTo>
                  <a:lnTo>
                    <a:pt x="758873" y="2394744"/>
                  </a:lnTo>
                  <a:lnTo>
                    <a:pt x="763589" y="2405857"/>
                  </a:lnTo>
                  <a:lnTo>
                    <a:pt x="754352" y="2427627"/>
                  </a:lnTo>
                  <a:lnTo>
                    <a:pt x="757239" y="2434432"/>
                  </a:lnTo>
                  <a:lnTo>
                    <a:pt x="749038" y="2453759"/>
                  </a:lnTo>
                  <a:lnTo>
                    <a:pt x="754064" y="2466182"/>
                  </a:lnTo>
                  <a:lnTo>
                    <a:pt x="746484" y="2484917"/>
                  </a:lnTo>
                  <a:lnTo>
                    <a:pt x="750888" y="2495550"/>
                  </a:lnTo>
                  <a:cubicBezTo>
                    <a:pt x="750888" y="2505194"/>
                    <a:pt x="746979" y="2513925"/>
                    <a:pt x="740659" y="2520246"/>
                  </a:cubicBezTo>
                  <a:lnTo>
                    <a:pt x="740403" y="2520352"/>
                  </a:lnTo>
                  <a:lnTo>
                    <a:pt x="742951" y="2526506"/>
                  </a:lnTo>
                  <a:lnTo>
                    <a:pt x="735336" y="2544892"/>
                  </a:lnTo>
                  <a:lnTo>
                    <a:pt x="739776" y="2555875"/>
                  </a:lnTo>
                  <a:lnTo>
                    <a:pt x="732199" y="2574615"/>
                  </a:lnTo>
                  <a:lnTo>
                    <a:pt x="736601" y="2585244"/>
                  </a:lnTo>
                  <a:lnTo>
                    <a:pt x="728767" y="2604157"/>
                  </a:lnTo>
                  <a:lnTo>
                    <a:pt x="733426" y="2615406"/>
                  </a:lnTo>
                  <a:lnTo>
                    <a:pt x="727368" y="2630032"/>
                  </a:lnTo>
                  <a:lnTo>
                    <a:pt x="733427" y="2643981"/>
                  </a:lnTo>
                  <a:lnTo>
                    <a:pt x="724733" y="2663995"/>
                  </a:lnTo>
                  <a:lnTo>
                    <a:pt x="730251" y="2677319"/>
                  </a:lnTo>
                  <a:lnTo>
                    <a:pt x="722636" y="2695705"/>
                  </a:lnTo>
                  <a:lnTo>
                    <a:pt x="727076" y="2706688"/>
                  </a:lnTo>
                  <a:lnTo>
                    <a:pt x="720926" y="2721897"/>
                  </a:lnTo>
                  <a:lnTo>
                    <a:pt x="727077" y="2736056"/>
                  </a:lnTo>
                  <a:lnTo>
                    <a:pt x="719068" y="2754491"/>
                  </a:lnTo>
                  <a:lnTo>
                    <a:pt x="723901" y="2767012"/>
                  </a:lnTo>
                  <a:lnTo>
                    <a:pt x="717716" y="2783037"/>
                  </a:lnTo>
                  <a:lnTo>
                    <a:pt x="723901" y="2797969"/>
                  </a:lnTo>
                  <a:lnTo>
                    <a:pt x="717506" y="2813408"/>
                  </a:lnTo>
                  <a:lnTo>
                    <a:pt x="723902" y="2828131"/>
                  </a:lnTo>
                  <a:lnTo>
                    <a:pt x="715544" y="2847370"/>
                  </a:lnTo>
                  <a:lnTo>
                    <a:pt x="720726" y="2859881"/>
                  </a:lnTo>
                  <a:lnTo>
                    <a:pt x="714479" y="2874963"/>
                  </a:lnTo>
                  <a:lnTo>
                    <a:pt x="720726" y="2890044"/>
                  </a:lnTo>
                  <a:cubicBezTo>
                    <a:pt x="720726" y="2908018"/>
                    <a:pt x="706156" y="2922588"/>
                    <a:pt x="688182" y="2922588"/>
                  </a:cubicBezTo>
                  <a:cubicBezTo>
                    <a:pt x="670208" y="2922588"/>
                    <a:pt x="655638" y="2908018"/>
                    <a:pt x="655638" y="2890044"/>
                  </a:cubicBezTo>
                  <a:lnTo>
                    <a:pt x="661885" y="2874963"/>
                  </a:lnTo>
                  <a:lnTo>
                    <a:pt x="655638" y="2859881"/>
                  </a:lnTo>
                  <a:lnTo>
                    <a:pt x="662370" y="2843628"/>
                  </a:lnTo>
                  <a:lnTo>
                    <a:pt x="655638" y="2828131"/>
                  </a:lnTo>
                  <a:lnTo>
                    <a:pt x="663659" y="2809668"/>
                  </a:lnTo>
                  <a:lnTo>
                    <a:pt x="658813" y="2797969"/>
                  </a:lnTo>
                  <a:lnTo>
                    <a:pt x="664998" y="2783036"/>
                  </a:lnTo>
                  <a:lnTo>
                    <a:pt x="658813" y="2767012"/>
                  </a:lnTo>
                  <a:lnTo>
                    <a:pt x="665140" y="2750620"/>
                  </a:lnTo>
                  <a:lnTo>
                    <a:pt x="658813" y="2736056"/>
                  </a:lnTo>
                  <a:lnTo>
                    <a:pt x="666608" y="2718113"/>
                  </a:lnTo>
                  <a:lnTo>
                    <a:pt x="661988" y="2706688"/>
                  </a:lnTo>
                  <a:lnTo>
                    <a:pt x="669566" y="2687947"/>
                  </a:lnTo>
                  <a:lnTo>
                    <a:pt x="665163" y="2677319"/>
                  </a:lnTo>
                  <a:lnTo>
                    <a:pt x="672232" y="2660253"/>
                  </a:lnTo>
                  <a:lnTo>
                    <a:pt x="665163" y="2643981"/>
                  </a:lnTo>
                  <a:lnTo>
                    <a:pt x="672847" y="2626292"/>
                  </a:lnTo>
                  <a:lnTo>
                    <a:pt x="668338" y="2615406"/>
                  </a:lnTo>
                  <a:lnTo>
                    <a:pt x="676172" y="2596492"/>
                  </a:lnTo>
                  <a:lnTo>
                    <a:pt x="671513" y="2585244"/>
                  </a:lnTo>
                  <a:lnTo>
                    <a:pt x="679129" y="2566857"/>
                  </a:lnTo>
                  <a:lnTo>
                    <a:pt x="674688" y="2555875"/>
                  </a:lnTo>
                  <a:lnTo>
                    <a:pt x="682265" y="2537135"/>
                  </a:lnTo>
                  <a:lnTo>
                    <a:pt x="677863" y="2526506"/>
                  </a:lnTo>
                  <a:lnTo>
                    <a:pt x="685862" y="2507195"/>
                  </a:lnTo>
                  <a:lnTo>
                    <a:pt x="681038" y="2495550"/>
                  </a:lnTo>
                  <a:lnTo>
                    <a:pt x="690261" y="2473283"/>
                  </a:lnTo>
                  <a:lnTo>
                    <a:pt x="687388" y="2466182"/>
                  </a:lnTo>
                  <a:lnTo>
                    <a:pt x="695513" y="2446098"/>
                  </a:lnTo>
                  <a:lnTo>
                    <a:pt x="690563" y="2434432"/>
                  </a:lnTo>
                  <a:lnTo>
                    <a:pt x="699801" y="2412662"/>
                  </a:lnTo>
                  <a:lnTo>
                    <a:pt x="696914" y="2405857"/>
                  </a:lnTo>
                  <a:lnTo>
                    <a:pt x="705646" y="2385277"/>
                  </a:lnTo>
                  <a:lnTo>
                    <a:pt x="701676" y="2375694"/>
                  </a:lnTo>
                  <a:lnTo>
                    <a:pt x="710769" y="2353741"/>
                  </a:lnTo>
                  <a:lnTo>
                    <a:pt x="708026" y="2347119"/>
                  </a:lnTo>
                  <a:lnTo>
                    <a:pt x="717054" y="2325324"/>
                  </a:lnTo>
                  <a:lnTo>
                    <a:pt x="714376" y="2318545"/>
                  </a:lnTo>
                  <a:lnTo>
                    <a:pt x="723065" y="2296546"/>
                  </a:lnTo>
                  <a:lnTo>
                    <a:pt x="720726" y="2290763"/>
                  </a:lnTo>
                  <a:lnTo>
                    <a:pt x="729872" y="2268144"/>
                  </a:lnTo>
                  <a:lnTo>
                    <a:pt x="727076" y="2261394"/>
                  </a:lnTo>
                  <a:lnTo>
                    <a:pt x="736299" y="2239128"/>
                  </a:lnTo>
                  <a:lnTo>
                    <a:pt x="733427" y="2232025"/>
                  </a:lnTo>
                  <a:lnTo>
                    <a:pt x="742605" y="2209323"/>
                  </a:lnTo>
                  <a:lnTo>
                    <a:pt x="739776" y="2202656"/>
                  </a:lnTo>
                  <a:lnTo>
                    <a:pt x="749350" y="2180092"/>
                  </a:lnTo>
                  <a:lnTo>
                    <a:pt x="746126" y="2172494"/>
                  </a:lnTo>
                  <a:lnTo>
                    <a:pt x="755467" y="2150481"/>
                  </a:lnTo>
                  <a:lnTo>
                    <a:pt x="754064" y="2147094"/>
                  </a:lnTo>
                  <a:cubicBezTo>
                    <a:pt x="754064" y="2138107"/>
                    <a:pt x="757706" y="2129971"/>
                    <a:pt x="763595" y="2124082"/>
                  </a:cubicBezTo>
                  <a:lnTo>
                    <a:pt x="766118" y="2123037"/>
                  </a:lnTo>
                  <a:lnTo>
                    <a:pt x="763588" y="2116931"/>
                  </a:lnTo>
                  <a:lnTo>
                    <a:pt x="772681" y="2094978"/>
                  </a:lnTo>
                  <a:lnTo>
                    <a:pt x="769939" y="2088356"/>
                  </a:lnTo>
                  <a:cubicBezTo>
                    <a:pt x="769939" y="2079369"/>
                    <a:pt x="773581" y="2071233"/>
                    <a:pt x="779470" y="2065344"/>
                  </a:cubicBezTo>
                  <a:lnTo>
                    <a:pt x="780870" y="2064764"/>
                  </a:lnTo>
                  <a:lnTo>
                    <a:pt x="779463" y="2061369"/>
                  </a:lnTo>
                  <a:lnTo>
                    <a:pt x="788556" y="2039416"/>
                  </a:lnTo>
                  <a:lnTo>
                    <a:pt x="785814" y="2032794"/>
                  </a:lnTo>
                  <a:cubicBezTo>
                    <a:pt x="785814" y="2023807"/>
                    <a:pt x="789456" y="2015671"/>
                    <a:pt x="795345" y="2009782"/>
                  </a:cubicBezTo>
                  <a:lnTo>
                    <a:pt x="796775" y="2009190"/>
                  </a:lnTo>
                  <a:lnTo>
                    <a:pt x="795338" y="2005806"/>
                  </a:lnTo>
                  <a:cubicBezTo>
                    <a:pt x="795338" y="1996819"/>
                    <a:pt x="799070" y="1988683"/>
                    <a:pt x="805102" y="1982794"/>
                  </a:cubicBezTo>
                  <a:lnTo>
                    <a:pt x="808230" y="1981529"/>
                  </a:lnTo>
                  <a:lnTo>
                    <a:pt x="806450" y="1977231"/>
                  </a:lnTo>
                  <a:cubicBezTo>
                    <a:pt x="806450" y="1968244"/>
                    <a:pt x="810093" y="1960108"/>
                    <a:pt x="815982" y="1954219"/>
                  </a:cubicBezTo>
                  <a:lnTo>
                    <a:pt x="817381" y="1953639"/>
                  </a:lnTo>
                  <a:lnTo>
                    <a:pt x="815975" y="1950244"/>
                  </a:lnTo>
                  <a:cubicBezTo>
                    <a:pt x="815975" y="1941257"/>
                    <a:pt x="819617" y="1933121"/>
                    <a:pt x="825507" y="1927232"/>
                  </a:cubicBezTo>
                  <a:lnTo>
                    <a:pt x="827702" y="1926322"/>
                  </a:lnTo>
                  <a:lnTo>
                    <a:pt x="825500" y="1920875"/>
                  </a:lnTo>
                  <a:cubicBezTo>
                    <a:pt x="825500" y="1911669"/>
                    <a:pt x="829142" y="1903334"/>
                    <a:pt x="835032" y="1897301"/>
                  </a:cubicBezTo>
                  <a:lnTo>
                    <a:pt x="835950" y="1896912"/>
                  </a:lnTo>
                  <a:lnTo>
                    <a:pt x="835026" y="1894682"/>
                  </a:lnTo>
                  <a:cubicBezTo>
                    <a:pt x="835026" y="1885695"/>
                    <a:pt x="838668" y="1877559"/>
                    <a:pt x="844558" y="1871670"/>
                  </a:cubicBezTo>
                  <a:lnTo>
                    <a:pt x="846172" y="1871001"/>
                  </a:lnTo>
                  <a:lnTo>
                    <a:pt x="844551" y="1866900"/>
                  </a:lnTo>
                  <a:cubicBezTo>
                    <a:pt x="844551" y="1857255"/>
                    <a:pt x="848282" y="1848524"/>
                    <a:pt x="854315" y="1842204"/>
                  </a:cubicBezTo>
                  <a:lnTo>
                    <a:pt x="856541" y="1841238"/>
                  </a:lnTo>
                  <a:lnTo>
                    <a:pt x="855663" y="1839119"/>
                  </a:lnTo>
                  <a:cubicBezTo>
                    <a:pt x="855663" y="1830132"/>
                    <a:pt x="859305" y="1821996"/>
                    <a:pt x="865195" y="1816107"/>
                  </a:cubicBezTo>
                  <a:lnTo>
                    <a:pt x="866336" y="1815634"/>
                  </a:lnTo>
                  <a:lnTo>
                    <a:pt x="865188" y="1812926"/>
                  </a:lnTo>
                  <a:cubicBezTo>
                    <a:pt x="865188" y="1803720"/>
                    <a:pt x="869008" y="1795385"/>
                    <a:pt x="875185" y="1789352"/>
                  </a:cubicBezTo>
                  <a:lnTo>
                    <a:pt x="878430" y="1788039"/>
                  </a:lnTo>
                  <a:lnTo>
                    <a:pt x="877888" y="1786732"/>
                  </a:lnTo>
                  <a:cubicBezTo>
                    <a:pt x="877888" y="1777745"/>
                    <a:pt x="881530" y="1769609"/>
                    <a:pt x="887420" y="1763720"/>
                  </a:cubicBezTo>
                  <a:lnTo>
                    <a:pt x="889001" y="1763064"/>
                  </a:lnTo>
                  <a:lnTo>
                    <a:pt x="887413" y="1758950"/>
                  </a:lnTo>
                  <a:cubicBezTo>
                    <a:pt x="887413" y="1749305"/>
                    <a:pt x="891055" y="1740574"/>
                    <a:pt x="896945" y="1734254"/>
                  </a:cubicBezTo>
                  <a:lnTo>
                    <a:pt x="900712" y="1732579"/>
                  </a:lnTo>
                  <a:lnTo>
                    <a:pt x="900113" y="1731169"/>
                  </a:lnTo>
                  <a:cubicBezTo>
                    <a:pt x="900113" y="1722182"/>
                    <a:pt x="903844" y="1714046"/>
                    <a:pt x="909877" y="1708157"/>
                  </a:cubicBezTo>
                  <a:lnTo>
                    <a:pt x="914871" y="1706137"/>
                  </a:lnTo>
                  <a:lnTo>
                    <a:pt x="914401" y="1704975"/>
                  </a:lnTo>
                  <a:cubicBezTo>
                    <a:pt x="914401" y="1695769"/>
                    <a:pt x="918043" y="1687434"/>
                    <a:pt x="923933" y="1681401"/>
                  </a:cubicBezTo>
                  <a:lnTo>
                    <a:pt x="924850" y="1681012"/>
                  </a:lnTo>
                  <a:lnTo>
                    <a:pt x="923926" y="1678781"/>
                  </a:lnTo>
                  <a:cubicBezTo>
                    <a:pt x="923926" y="1669794"/>
                    <a:pt x="927568" y="1661658"/>
                    <a:pt x="933458" y="1655769"/>
                  </a:cubicBezTo>
                  <a:lnTo>
                    <a:pt x="937273" y="1654188"/>
                  </a:lnTo>
                  <a:lnTo>
                    <a:pt x="936626" y="1652588"/>
                  </a:lnTo>
                  <a:cubicBezTo>
                    <a:pt x="936626" y="1643382"/>
                    <a:pt x="940268" y="1635047"/>
                    <a:pt x="946158" y="1629014"/>
                  </a:cubicBezTo>
                  <a:lnTo>
                    <a:pt x="949785" y="1627475"/>
                  </a:lnTo>
                  <a:lnTo>
                    <a:pt x="949326" y="1626394"/>
                  </a:lnTo>
                  <a:cubicBezTo>
                    <a:pt x="949326" y="1617407"/>
                    <a:pt x="953057" y="1609271"/>
                    <a:pt x="959090" y="1603382"/>
                  </a:cubicBezTo>
                  <a:lnTo>
                    <a:pt x="964083" y="1601363"/>
                  </a:lnTo>
                  <a:lnTo>
                    <a:pt x="963613" y="1600200"/>
                  </a:lnTo>
                  <a:cubicBezTo>
                    <a:pt x="963613" y="1590994"/>
                    <a:pt x="967255" y="1582659"/>
                    <a:pt x="973145" y="1576626"/>
                  </a:cubicBezTo>
                  <a:lnTo>
                    <a:pt x="976461" y="1575219"/>
                  </a:lnTo>
                  <a:lnTo>
                    <a:pt x="985845" y="1551460"/>
                  </a:lnTo>
                  <a:lnTo>
                    <a:pt x="989457" y="1549891"/>
                  </a:lnTo>
                  <a:lnTo>
                    <a:pt x="998545" y="1527414"/>
                  </a:lnTo>
                  <a:lnTo>
                    <a:pt x="1002172" y="1525875"/>
                  </a:lnTo>
                  <a:lnTo>
                    <a:pt x="1001713" y="1524794"/>
                  </a:lnTo>
                  <a:cubicBezTo>
                    <a:pt x="1001713" y="1515807"/>
                    <a:pt x="1005444" y="1507671"/>
                    <a:pt x="1011477" y="1501782"/>
                  </a:cubicBezTo>
                  <a:lnTo>
                    <a:pt x="1016207" y="1499869"/>
                  </a:lnTo>
                  <a:lnTo>
                    <a:pt x="1016000" y="1499394"/>
                  </a:lnTo>
                  <a:cubicBezTo>
                    <a:pt x="1016000" y="1490407"/>
                    <a:pt x="1019820" y="1482271"/>
                    <a:pt x="1025997" y="1476382"/>
                  </a:cubicBezTo>
                  <a:lnTo>
                    <a:pt x="1032629" y="1473762"/>
                  </a:lnTo>
                  <a:lnTo>
                    <a:pt x="1041407" y="1452570"/>
                  </a:lnTo>
                  <a:lnTo>
                    <a:pt x="1044955" y="1451100"/>
                  </a:lnTo>
                  <a:lnTo>
                    <a:pt x="1044575" y="1450182"/>
                  </a:lnTo>
                  <a:cubicBezTo>
                    <a:pt x="1044575" y="1441195"/>
                    <a:pt x="1048217" y="1433059"/>
                    <a:pt x="1054107" y="1427170"/>
                  </a:cubicBezTo>
                  <a:lnTo>
                    <a:pt x="1062282" y="1423783"/>
                  </a:lnTo>
                  <a:lnTo>
                    <a:pt x="1062038" y="1423194"/>
                  </a:lnTo>
                  <a:cubicBezTo>
                    <a:pt x="1062038" y="1414207"/>
                    <a:pt x="1065680" y="1406071"/>
                    <a:pt x="1071570" y="1400182"/>
                  </a:cubicBezTo>
                  <a:lnTo>
                    <a:pt x="1075788" y="1398434"/>
                  </a:lnTo>
                  <a:lnTo>
                    <a:pt x="1084270" y="1377957"/>
                  </a:lnTo>
                  <a:lnTo>
                    <a:pt x="1091090" y="1375132"/>
                  </a:lnTo>
                  <a:lnTo>
                    <a:pt x="1090613" y="1373981"/>
                  </a:lnTo>
                  <a:cubicBezTo>
                    <a:pt x="1090613" y="1364994"/>
                    <a:pt x="1094255" y="1356858"/>
                    <a:pt x="1100145" y="1350969"/>
                  </a:cubicBezTo>
                  <a:lnTo>
                    <a:pt x="1108246" y="1347613"/>
                  </a:lnTo>
                  <a:lnTo>
                    <a:pt x="1116252" y="1328744"/>
                  </a:lnTo>
                  <a:lnTo>
                    <a:pt x="1120882" y="1326871"/>
                  </a:lnTo>
                  <a:lnTo>
                    <a:pt x="1130307" y="1302454"/>
                  </a:lnTo>
                  <a:lnTo>
                    <a:pt x="1138127" y="1298978"/>
                  </a:lnTo>
                  <a:lnTo>
                    <a:pt x="1146182" y="1279532"/>
                  </a:lnTo>
                  <a:lnTo>
                    <a:pt x="1153835" y="1276362"/>
                  </a:lnTo>
                  <a:lnTo>
                    <a:pt x="1162289" y="1255951"/>
                  </a:lnTo>
                  <a:lnTo>
                    <a:pt x="1171860" y="1251987"/>
                  </a:lnTo>
                  <a:lnTo>
                    <a:pt x="1179520" y="1233495"/>
                  </a:lnTo>
                  <a:lnTo>
                    <a:pt x="1187570" y="1230160"/>
                  </a:lnTo>
                  <a:lnTo>
                    <a:pt x="1195395" y="1211270"/>
                  </a:lnTo>
                  <a:lnTo>
                    <a:pt x="1201854" y="1208594"/>
                  </a:lnTo>
                  <a:lnTo>
                    <a:pt x="1211502" y="1184747"/>
                  </a:lnTo>
                  <a:lnTo>
                    <a:pt x="1224854" y="1179085"/>
                  </a:lnTo>
                  <a:lnTo>
                    <a:pt x="1231907" y="1162057"/>
                  </a:lnTo>
                  <a:lnTo>
                    <a:pt x="1239164" y="1159051"/>
                  </a:lnTo>
                  <a:lnTo>
                    <a:pt x="1247782" y="1138245"/>
                  </a:lnTo>
                  <a:lnTo>
                    <a:pt x="1256556" y="1134610"/>
                  </a:lnTo>
                  <a:lnTo>
                    <a:pt x="1263889" y="1116485"/>
                  </a:lnTo>
                  <a:lnTo>
                    <a:pt x="1277406" y="1110753"/>
                  </a:lnTo>
                  <a:lnTo>
                    <a:pt x="1284295" y="1092904"/>
                  </a:lnTo>
                  <a:lnTo>
                    <a:pt x="1293727" y="1088711"/>
                  </a:lnTo>
                  <a:lnTo>
                    <a:pt x="1300170" y="1073157"/>
                  </a:lnTo>
                  <a:lnTo>
                    <a:pt x="1311656" y="1068399"/>
                  </a:lnTo>
                  <a:lnTo>
                    <a:pt x="1319452" y="1049577"/>
                  </a:lnTo>
                  <a:lnTo>
                    <a:pt x="1329021" y="1045614"/>
                  </a:lnTo>
                  <a:lnTo>
                    <a:pt x="1336682" y="1027120"/>
                  </a:lnTo>
                  <a:lnTo>
                    <a:pt x="1349183" y="1021942"/>
                  </a:lnTo>
                  <a:lnTo>
                    <a:pt x="1355732" y="1005360"/>
                  </a:lnTo>
                  <a:lnTo>
                    <a:pt x="1368394" y="999859"/>
                  </a:lnTo>
                  <a:lnTo>
                    <a:pt x="1375014" y="984257"/>
                  </a:lnTo>
                  <a:lnTo>
                    <a:pt x="1384768" y="980313"/>
                  </a:lnTo>
                  <a:lnTo>
                    <a:pt x="1392710" y="962032"/>
                  </a:lnTo>
                  <a:lnTo>
                    <a:pt x="1405008" y="957175"/>
                  </a:lnTo>
                  <a:lnTo>
                    <a:pt x="1411295" y="941626"/>
                  </a:lnTo>
                  <a:lnTo>
                    <a:pt x="1425047" y="935791"/>
                  </a:lnTo>
                  <a:lnTo>
                    <a:pt x="1431932" y="919169"/>
                  </a:lnTo>
                  <a:lnTo>
                    <a:pt x="1445402" y="913589"/>
                  </a:lnTo>
                  <a:lnTo>
                    <a:pt x="1450982" y="900119"/>
                  </a:lnTo>
                  <a:lnTo>
                    <a:pt x="1463752" y="894829"/>
                  </a:lnTo>
                  <a:lnTo>
                    <a:pt x="1470264" y="879482"/>
                  </a:lnTo>
                  <a:lnTo>
                    <a:pt x="1484507" y="873723"/>
                  </a:lnTo>
                  <a:lnTo>
                    <a:pt x="1491135" y="857722"/>
                  </a:lnTo>
                  <a:lnTo>
                    <a:pt x="1507136" y="851094"/>
                  </a:lnTo>
                  <a:lnTo>
                    <a:pt x="1512895" y="836851"/>
                  </a:lnTo>
                  <a:lnTo>
                    <a:pt x="1526433" y="831107"/>
                  </a:lnTo>
                  <a:lnTo>
                    <a:pt x="1532177" y="817569"/>
                  </a:lnTo>
                  <a:lnTo>
                    <a:pt x="1547209" y="811491"/>
                  </a:lnTo>
                  <a:lnTo>
                    <a:pt x="1552582" y="798519"/>
                  </a:lnTo>
                  <a:lnTo>
                    <a:pt x="1565862" y="793018"/>
                  </a:lnTo>
                  <a:lnTo>
                    <a:pt x="1568819" y="786202"/>
                  </a:lnTo>
                  <a:lnTo>
                    <a:pt x="1550953" y="793426"/>
                  </a:lnTo>
                  <a:lnTo>
                    <a:pt x="1546219" y="804856"/>
                  </a:lnTo>
                  <a:lnTo>
                    <a:pt x="1533146" y="810271"/>
                  </a:lnTo>
                  <a:lnTo>
                    <a:pt x="1526936" y="825261"/>
                  </a:lnTo>
                  <a:lnTo>
                    <a:pt x="1511702" y="831572"/>
                  </a:lnTo>
                  <a:lnTo>
                    <a:pt x="1506067" y="844543"/>
                  </a:lnTo>
                  <a:lnTo>
                    <a:pt x="1489484" y="851092"/>
                  </a:lnTo>
                  <a:lnTo>
                    <a:pt x="1484306" y="863593"/>
                  </a:lnTo>
                  <a:lnTo>
                    <a:pt x="1471234" y="869008"/>
                  </a:lnTo>
                  <a:lnTo>
                    <a:pt x="1465024" y="883998"/>
                  </a:lnTo>
                  <a:lnTo>
                    <a:pt x="1451013" y="889802"/>
                  </a:lnTo>
                  <a:lnTo>
                    <a:pt x="1444619" y="905992"/>
                  </a:lnTo>
                  <a:lnTo>
                    <a:pt x="1431130" y="911852"/>
                  </a:lnTo>
                  <a:lnTo>
                    <a:pt x="1425336" y="925506"/>
                  </a:lnTo>
                  <a:lnTo>
                    <a:pt x="1411094" y="931265"/>
                  </a:lnTo>
                  <a:lnTo>
                    <a:pt x="1404931" y="946143"/>
                  </a:lnTo>
                  <a:lnTo>
                    <a:pt x="1391461" y="951723"/>
                  </a:lnTo>
                  <a:lnTo>
                    <a:pt x="1385881" y="965193"/>
                  </a:lnTo>
                  <a:lnTo>
                    <a:pt x="1374396" y="969950"/>
                  </a:lnTo>
                  <a:lnTo>
                    <a:pt x="1366599" y="988773"/>
                  </a:lnTo>
                  <a:lnTo>
                    <a:pt x="1351609" y="994983"/>
                  </a:lnTo>
                  <a:lnTo>
                    <a:pt x="1346194" y="1008056"/>
                  </a:lnTo>
                  <a:lnTo>
                    <a:pt x="1334311" y="1012978"/>
                  </a:lnTo>
                  <a:lnTo>
                    <a:pt x="1327144" y="1030281"/>
                  </a:lnTo>
                  <a:lnTo>
                    <a:pt x="1313495" y="1035935"/>
                  </a:lnTo>
                  <a:lnTo>
                    <a:pt x="1306506" y="1053630"/>
                  </a:lnTo>
                  <a:lnTo>
                    <a:pt x="1297004" y="1057758"/>
                  </a:lnTo>
                  <a:lnTo>
                    <a:pt x="1290631" y="1073144"/>
                  </a:lnTo>
                  <a:lnTo>
                    <a:pt x="1279201" y="1077878"/>
                  </a:lnTo>
                  <a:lnTo>
                    <a:pt x="1271581" y="1096724"/>
                  </a:lnTo>
                  <a:lnTo>
                    <a:pt x="1257829" y="1102560"/>
                  </a:lnTo>
                  <a:lnTo>
                    <a:pt x="1250944" y="1119181"/>
                  </a:lnTo>
                  <a:lnTo>
                    <a:pt x="1242667" y="1122609"/>
                  </a:lnTo>
                  <a:lnTo>
                    <a:pt x="1235069" y="1142296"/>
                  </a:lnTo>
                  <a:lnTo>
                    <a:pt x="1226377" y="1146160"/>
                  </a:lnTo>
                  <a:lnTo>
                    <a:pt x="1218496" y="1164755"/>
                  </a:lnTo>
                  <a:lnTo>
                    <a:pt x="1204250" y="1170522"/>
                  </a:lnTo>
                  <a:lnTo>
                    <a:pt x="1198556" y="1184269"/>
                  </a:lnTo>
                  <a:lnTo>
                    <a:pt x="1191299" y="1187275"/>
                  </a:lnTo>
                  <a:lnTo>
                    <a:pt x="1182681" y="1208081"/>
                  </a:lnTo>
                  <a:lnTo>
                    <a:pt x="1175451" y="1211076"/>
                  </a:lnTo>
                  <a:lnTo>
                    <a:pt x="1166574" y="1233017"/>
                  </a:lnTo>
                  <a:lnTo>
                    <a:pt x="1157871" y="1236708"/>
                  </a:lnTo>
                  <a:lnTo>
                    <a:pt x="1149344" y="1257294"/>
                  </a:lnTo>
                  <a:lnTo>
                    <a:pt x="1141193" y="1260670"/>
                  </a:lnTo>
                  <a:lnTo>
                    <a:pt x="1133005" y="1279519"/>
                  </a:lnTo>
                  <a:lnTo>
                    <a:pt x="1125912" y="1282321"/>
                  </a:lnTo>
                  <a:lnTo>
                    <a:pt x="1116896" y="1303098"/>
                  </a:lnTo>
                  <a:lnTo>
                    <a:pt x="1107972" y="1306627"/>
                  </a:lnTo>
                  <a:lnTo>
                    <a:pt x="1100131" y="1325556"/>
                  </a:lnTo>
                  <a:lnTo>
                    <a:pt x="1093313" y="1328380"/>
                  </a:lnTo>
                  <a:lnTo>
                    <a:pt x="1084256" y="1351846"/>
                  </a:lnTo>
                  <a:lnTo>
                    <a:pt x="1076436" y="1355322"/>
                  </a:lnTo>
                  <a:lnTo>
                    <a:pt x="1068381" y="1374768"/>
                  </a:lnTo>
                  <a:lnTo>
                    <a:pt x="1060281" y="1378123"/>
                  </a:lnTo>
                  <a:lnTo>
                    <a:pt x="1052274" y="1396993"/>
                  </a:lnTo>
                  <a:lnTo>
                    <a:pt x="1046989" y="1399130"/>
                  </a:lnTo>
                  <a:lnTo>
                    <a:pt x="1047751" y="1400969"/>
                  </a:lnTo>
                  <a:cubicBezTo>
                    <a:pt x="1047751" y="1409956"/>
                    <a:pt x="1044108" y="1418092"/>
                    <a:pt x="1038219" y="1423981"/>
                  </a:cubicBezTo>
                  <a:lnTo>
                    <a:pt x="1030169" y="1427316"/>
                  </a:lnTo>
                  <a:lnTo>
                    <a:pt x="1022344" y="1446206"/>
                  </a:lnTo>
                  <a:lnTo>
                    <a:pt x="1018215" y="1447917"/>
                  </a:lnTo>
                  <a:lnTo>
                    <a:pt x="1019176" y="1450182"/>
                  </a:lnTo>
                  <a:cubicBezTo>
                    <a:pt x="1019176" y="1459169"/>
                    <a:pt x="1015444" y="1467305"/>
                    <a:pt x="1009411" y="1473194"/>
                  </a:cubicBezTo>
                  <a:lnTo>
                    <a:pt x="1001352" y="1476453"/>
                  </a:lnTo>
                  <a:lnTo>
                    <a:pt x="992181" y="1498594"/>
                  </a:lnTo>
                  <a:lnTo>
                    <a:pt x="988757" y="1500012"/>
                  </a:lnTo>
                  <a:lnTo>
                    <a:pt x="979481" y="1522406"/>
                  </a:lnTo>
                  <a:lnTo>
                    <a:pt x="975933" y="1523876"/>
                  </a:lnTo>
                  <a:lnTo>
                    <a:pt x="976313" y="1524794"/>
                  </a:lnTo>
                  <a:cubicBezTo>
                    <a:pt x="976313" y="1533781"/>
                    <a:pt x="972670" y="1541917"/>
                    <a:pt x="966781" y="1547806"/>
                  </a:cubicBezTo>
                  <a:lnTo>
                    <a:pt x="960243" y="1550514"/>
                  </a:lnTo>
                  <a:lnTo>
                    <a:pt x="960439" y="1550988"/>
                  </a:lnTo>
                  <a:cubicBezTo>
                    <a:pt x="960439" y="1560194"/>
                    <a:pt x="956707" y="1568528"/>
                    <a:pt x="950674" y="1574561"/>
                  </a:cubicBezTo>
                  <a:lnTo>
                    <a:pt x="945754" y="1576599"/>
                  </a:lnTo>
                  <a:lnTo>
                    <a:pt x="936619" y="1599730"/>
                  </a:lnTo>
                  <a:lnTo>
                    <a:pt x="933006" y="1601299"/>
                  </a:lnTo>
                  <a:lnTo>
                    <a:pt x="923919" y="1623773"/>
                  </a:lnTo>
                  <a:lnTo>
                    <a:pt x="920301" y="1625308"/>
                  </a:lnTo>
                  <a:lnTo>
                    <a:pt x="920751" y="1626394"/>
                  </a:lnTo>
                  <a:cubicBezTo>
                    <a:pt x="920751" y="1635381"/>
                    <a:pt x="917108" y="1643517"/>
                    <a:pt x="911219" y="1649406"/>
                  </a:cubicBezTo>
                  <a:lnTo>
                    <a:pt x="910055" y="1649888"/>
                  </a:lnTo>
                  <a:lnTo>
                    <a:pt x="911226" y="1652588"/>
                  </a:lnTo>
                  <a:cubicBezTo>
                    <a:pt x="911226" y="1661794"/>
                    <a:pt x="907317" y="1670128"/>
                    <a:pt x="900997" y="1676161"/>
                  </a:cubicBezTo>
                  <a:lnTo>
                    <a:pt x="896578" y="1677909"/>
                  </a:lnTo>
                  <a:lnTo>
                    <a:pt x="896939" y="1678781"/>
                  </a:lnTo>
                  <a:cubicBezTo>
                    <a:pt x="896939" y="1687768"/>
                    <a:pt x="893296" y="1695904"/>
                    <a:pt x="887407" y="1701793"/>
                  </a:cubicBezTo>
                  <a:lnTo>
                    <a:pt x="883591" y="1703373"/>
                  </a:lnTo>
                  <a:lnTo>
                    <a:pt x="884239" y="1704975"/>
                  </a:lnTo>
                  <a:cubicBezTo>
                    <a:pt x="884239" y="1714181"/>
                    <a:pt x="880596" y="1722515"/>
                    <a:pt x="874707" y="1728548"/>
                  </a:cubicBezTo>
                  <a:lnTo>
                    <a:pt x="871089" y="1730083"/>
                  </a:lnTo>
                  <a:lnTo>
                    <a:pt x="871539" y="1731169"/>
                  </a:lnTo>
                  <a:cubicBezTo>
                    <a:pt x="871539" y="1740156"/>
                    <a:pt x="867896" y="1748292"/>
                    <a:pt x="862007" y="1754181"/>
                  </a:cubicBezTo>
                  <a:lnTo>
                    <a:pt x="860393" y="1754850"/>
                  </a:lnTo>
                  <a:lnTo>
                    <a:pt x="862014" y="1758950"/>
                  </a:lnTo>
                  <a:cubicBezTo>
                    <a:pt x="862014" y="1768594"/>
                    <a:pt x="858282" y="1777325"/>
                    <a:pt x="852249" y="1783646"/>
                  </a:cubicBezTo>
                  <a:lnTo>
                    <a:pt x="847332" y="1785780"/>
                  </a:lnTo>
                  <a:lnTo>
                    <a:pt x="847726" y="1786732"/>
                  </a:lnTo>
                  <a:cubicBezTo>
                    <a:pt x="847726" y="1795719"/>
                    <a:pt x="844083" y="1803855"/>
                    <a:pt x="838194" y="1809744"/>
                  </a:cubicBezTo>
                  <a:lnTo>
                    <a:pt x="837098" y="1810198"/>
                  </a:lnTo>
                  <a:lnTo>
                    <a:pt x="838201" y="1812926"/>
                  </a:lnTo>
                  <a:cubicBezTo>
                    <a:pt x="838201" y="1822132"/>
                    <a:pt x="834558" y="1830466"/>
                    <a:pt x="828669" y="1836499"/>
                  </a:cubicBezTo>
                  <a:lnTo>
                    <a:pt x="827715" y="1836904"/>
                  </a:lnTo>
                  <a:lnTo>
                    <a:pt x="828677" y="1839119"/>
                  </a:lnTo>
                  <a:cubicBezTo>
                    <a:pt x="828677" y="1848106"/>
                    <a:pt x="824857" y="1856242"/>
                    <a:pt x="818680" y="1862131"/>
                  </a:cubicBezTo>
                  <a:lnTo>
                    <a:pt x="814736" y="1863688"/>
                  </a:lnTo>
                  <a:lnTo>
                    <a:pt x="815976" y="1866900"/>
                  </a:lnTo>
                  <a:cubicBezTo>
                    <a:pt x="815976" y="1876544"/>
                    <a:pt x="812333" y="1885275"/>
                    <a:pt x="806444" y="1891596"/>
                  </a:cubicBezTo>
                  <a:lnTo>
                    <a:pt x="805349" y="1892082"/>
                  </a:lnTo>
                  <a:lnTo>
                    <a:pt x="806452" y="1894682"/>
                  </a:lnTo>
                  <a:cubicBezTo>
                    <a:pt x="806452" y="1903669"/>
                    <a:pt x="802721" y="1911805"/>
                    <a:pt x="796688" y="1917694"/>
                  </a:cubicBezTo>
                  <a:lnTo>
                    <a:pt x="794422" y="1918610"/>
                  </a:lnTo>
                  <a:lnTo>
                    <a:pt x="795338" y="1920875"/>
                  </a:lnTo>
                  <a:cubicBezTo>
                    <a:pt x="795338" y="1930081"/>
                    <a:pt x="791696" y="1938416"/>
                    <a:pt x="785806" y="1944449"/>
                  </a:cubicBezTo>
                  <a:lnTo>
                    <a:pt x="783770" y="1945313"/>
                  </a:lnTo>
                  <a:lnTo>
                    <a:pt x="785813" y="1950244"/>
                  </a:lnTo>
                  <a:cubicBezTo>
                    <a:pt x="785813" y="1959231"/>
                    <a:pt x="782171" y="1967367"/>
                    <a:pt x="776281" y="1973256"/>
                  </a:cubicBezTo>
                  <a:lnTo>
                    <a:pt x="774883" y="1973836"/>
                  </a:lnTo>
                  <a:lnTo>
                    <a:pt x="776289" y="1977231"/>
                  </a:lnTo>
                  <a:cubicBezTo>
                    <a:pt x="776289" y="1986218"/>
                    <a:pt x="772646" y="1994354"/>
                    <a:pt x="766756" y="2000243"/>
                  </a:cubicBezTo>
                  <a:lnTo>
                    <a:pt x="764796" y="2001055"/>
                  </a:lnTo>
                  <a:lnTo>
                    <a:pt x="766764" y="2005806"/>
                  </a:lnTo>
                  <a:lnTo>
                    <a:pt x="757971" y="2027034"/>
                  </a:lnTo>
                  <a:lnTo>
                    <a:pt x="760414" y="2032794"/>
                  </a:lnTo>
                  <a:cubicBezTo>
                    <a:pt x="760414" y="2041781"/>
                    <a:pt x="756683" y="2049917"/>
                    <a:pt x="750650" y="2055806"/>
                  </a:cubicBezTo>
                  <a:lnTo>
                    <a:pt x="748840" y="2056538"/>
                  </a:lnTo>
                  <a:lnTo>
                    <a:pt x="750890" y="2061369"/>
                  </a:lnTo>
                  <a:lnTo>
                    <a:pt x="741175" y="2084264"/>
                  </a:lnTo>
                  <a:lnTo>
                    <a:pt x="742952" y="2088356"/>
                  </a:lnTo>
                  <a:cubicBezTo>
                    <a:pt x="742952" y="2097343"/>
                    <a:pt x="739133" y="2105479"/>
                    <a:pt x="732955" y="2111368"/>
                  </a:cubicBezTo>
                  <a:lnTo>
                    <a:pt x="731380" y="2111990"/>
                  </a:lnTo>
                  <a:lnTo>
                    <a:pt x="733427" y="2116931"/>
                  </a:lnTo>
                  <a:lnTo>
                    <a:pt x="724005" y="2139678"/>
                  </a:lnTo>
                  <a:lnTo>
                    <a:pt x="727076" y="2147094"/>
                  </a:lnTo>
                  <a:cubicBezTo>
                    <a:pt x="727076" y="2156081"/>
                    <a:pt x="723434" y="2164217"/>
                    <a:pt x="717544" y="2170106"/>
                  </a:cubicBezTo>
                  <a:lnTo>
                    <a:pt x="716706" y="2170453"/>
                  </a:lnTo>
                  <a:lnTo>
                    <a:pt x="717551" y="2172494"/>
                  </a:lnTo>
                  <a:lnTo>
                    <a:pt x="708093" y="2195328"/>
                  </a:lnTo>
                  <a:lnTo>
                    <a:pt x="711202" y="2202656"/>
                  </a:lnTo>
                  <a:lnTo>
                    <a:pt x="701833" y="2224736"/>
                  </a:lnTo>
                  <a:lnTo>
                    <a:pt x="704853" y="2232025"/>
                  </a:lnTo>
                  <a:cubicBezTo>
                    <a:pt x="704853" y="2241231"/>
                    <a:pt x="701120" y="2249565"/>
                    <a:pt x="695088" y="2255598"/>
                  </a:cubicBezTo>
                  <a:lnTo>
                    <a:pt x="694598" y="2255801"/>
                  </a:lnTo>
                  <a:lnTo>
                    <a:pt x="696914" y="2261394"/>
                  </a:lnTo>
                  <a:lnTo>
                    <a:pt x="687692" y="2283659"/>
                  </a:lnTo>
                  <a:lnTo>
                    <a:pt x="690564" y="2290763"/>
                  </a:lnTo>
                  <a:lnTo>
                    <a:pt x="681802" y="2312435"/>
                  </a:lnTo>
                  <a:lnTo>
                    <a:pt x="684214" y="2318545"/>
                  </a:lnTo>
                  <a:lnTo>
                    <a:pt x="675338" y="2341020"/>
                  </a:lnTo>
                  <a:lnTo>
                    <a:pt x="677864" y="2347119"/>
                  </a:lnTo>
                  <a:lnTo>
                    <a:pt x="670359" y="2365239"/>
                  </a:lnTo>
                  <a:lnTo>
                    <a:pt x="674689" y="2375694"/>
                  </a:lnTo>
                  <a:lnTo>
                    <a:pt x="665267" y="2398441"/>
                  </a:lnTo>
                  <a:lnTo>
                    <a:pt x="668339" y="2405857"/>
                  </a:lnTo>
                  <a:lnTo>
                    <a:pt x="660834" y="2423977"/>
                  </a:lnTo>
                  <a:lnTo>
                    <a:pt x="665164" y="2434432"/>
                  </a:lnTo>
                  <a:cubicBezTo>
                    <a:pt x="665164" y="2443419"/>
                    <a:pt x="661522" y="2451555"/>
                    <a:pt x="655633" y="2457444"/>
                  </a:cubicBezTo>
                  <a:lnTo>
                    <a:pt x="655330" y="2457569"/>
                  </a:lnTo>
                  <a:lnTo>
                    <a:pt x="658814" y="2466182"/>
                  </a:lnTo>
                  <a:lnTo>
                    <a:pt x="651336" y="2484666"/>
                  </a:lnTo>
                  <a:lnTo>
                    <a:pt x="655639" y="2495550"/>
                  </a:lnTo>
                  <a:lnTo>
                    <a:pt x="647772" y="2515447"/>
                  </a:lnTo>
                  <a:lnTo>
                    <a:pt x="652464" y="2526506"/>
                  </a:lnTo>
                  <a:lnTo>
                    <a:pt x="644593" y="2545055"/>
                  </a:lnTo>
                  <a:lnTo>
                    <a:pt x="649288" y="2555875"/>
                  </a:lnTo>
                  <a:lnTo>
                    <a:pt x="640534" y="2576050"/>
                  </a:lnTo>
                  <a:lnTo>
                    <a:pt x="644527" y="2585244"/>
                  </a:lnTo>
                  <a:lnTo>
                    <a:pt x="636506" y="2603708"/>
                  </a:lnTo>
                  <a:lnTo>
                    <a:pt x="641351" y="2615406"/>
                  </a:lnTo>
                  <a:lnTo>
                    <a:pt x="633846" y="2633526"/>
                  </a:lnTo>
                  <a:lnTo>
                    <a:pt x="638176" y="2643981"/>
                  </a:lnTo>
                  <a:lnTo>
                    <a:pt x="629684" y="2664482"/>
                  </a:lnTo>
                  <a:lnTo>
                    <a:pt x="635001" y="2677319"/>
                  </a:lnTo>
                  <a:lnTo>
                    <a:pt x="627385" y="2695705"/>
                  </a:lnTo>
                  <a:lnTo>
                    <a:pt x="631826" y="2706688"/>
                  </a:lnTo>
                  <a:lnTo>
                    <a:pt x="625817" y="2721549"/>
                  </a:lnTo>
                  <a:lnTo>
                    <a:pt x="631826" y="2736056"/>
                  </a:lnTo>
                  <a:lnTo>
                    <a:pt x="623998" y="2754956"/>
                  </a:lnTo>
                  <a:lnTo>
                    <a:pt x="628651" y="2767012"/>
                  </a:lnTo>
                  <a:lnTo>
                    <a:pt x="622466" y="2783037"/>
                  </a:lnTo>
                  <a:lnTo>
                    <a:pt x="628651" y="2797969"/>
                  </a:lnTo>
                  <a:lnTo>
                    <a:pt x="622404" y="2813050"/>
                  </a:lnTo>
                  <a:lnTo>
                    <a:pt x="628651" y="2828131"/>
                  </a:lnTo>
                  <a:lnTo>
                    <a:pt x="622076" y="2844006"/>
                  </a:lnTo>
                  <a:lnTo>
                    <a:pt x="628651" y="2859881"/>
                  </a:lnTo>
                  <a:lnTo>
                    <a:pt x="622404" y="2874963"/>
                  </a:lnTo>
                  <a:lnTo>
                    <a:pt x="628651" y="2890044"/>
                  </a:lnTo>
                  <a:cubicBezTo>
                    <a:pt x="628651" y="2908018"/>
                    <a:pt x="614081" y="2922588"/>
                    <a:pt x="596107" y="2922588"/>
                  </a:cubicBezTo>
                  <a:cubicBezTo>
                    <a:pt x="578133" y="2922588"/>
                    <a:pt x="563563" y="2908018"/>
                    <a:pt x="563563" y="2890044"/>
                  </a:cubicBezTo>
                  <a:lnTo>
                    <a:pt x="569810" y="2874963"/>
                  </a:lnTo>
                  <a:lnTo>
                    <a:pt x="563563" y="2859881"/>
                  </a:lnTo>
                  <a:lnTo>
                    <a:pt x="570139" y="2844006"/>
                  </a:lnTo>
                  <a:lnTo>
                    <a:pt x="563563" y="2828131"/>
                  </a:lnTo>
                  <a:lnTo>
                    <a:pt x="569810" y="2813050"/>
                  </a:lnTo>
                  <a:lnTo>
                    <a:pt x="563563" y="2797969"/>
                  </a:lnTo>
                  <a:lnTo>
                    <a:pt x="569748" y="2783036"/>
                  </a:lnTo>
                  <a:lnTo>
                    <a:pt x="563563" y="2767012"/>
                  </a:lnTo>
                  <a:lnTo>
                    <a:pt x="571279" y="2747020"/>
                  </a:lnTo>
                  <a:lnTo>
                    <a:pt x="566738" y="2736056"/>
                  </a:lnTo>
                  <a:lnTo>
                    <a:pt x="572747" y="2721549"/>
                  </a:lnTo>
                  <a:lnTo>
                    <a:pt x="566738" y="2706688"/>
                  </a:lnTo>
                  <a:lnTo>
                    <a:pt x="574316" y="2687948"/>
                  </a:lnTo>
                  <a:lnTo>
                    <a:pt x="569913" y="2677319"/>
                  </a:lnTo>
                  <a:lnTo>
                    <a:pt x="578405" y="2656817"/>
                  </a:lnTo>
                  <a:lnTo>
                    <a:pt x="573088" y="2643981"/>
                  </a:lnTo>
                  <a:lnTo>
                    <a:pt x="580593" y="2625861"/>
                  </a:lnTo>
                  <a:lnTo>
                    <a:pt x="576263" y="2615406"/>
                  </a:lnTo>
                  <a:lnTo>
                    <a:pt x="582659" y="2599966"/>
                  </a:lnTo>
                  <a:lnTo>
                    <a:pt x="576263" y="2585244"/>
                  </a:lnTo>
                  <a:lnTo>
                    <a:pt x="584227" y="2566911"/>
                  </a:lnTo>
                  <a:lnTo>
                    <a:pt x="579438" y="2555875"/>
                  </a:lnTo>
                  <a:lnTo>
                    <a:pt x="588949" y="2533956"/>
                  </a:lnTo>
                  <a:lnTo>
                    <a:pt x="585788" y="2526506"/>
                  </a:lnTo>
                  <a:lnTo>
                    <a:pt x="593768" y="2507701"/>
                  </a:lnTo>
                  <a:lnTo>
                    <a:pt x="588963" y="2495550"/>
                  </a:lnTo>
                  <a:lnTo>
                    <a:pt x="596405" y="2476728"/>
                  </a:lnTo>
                  <a:lnTo>
                    <a:pt x="592138" y="2466182"/>
                  </a:lnTo>
                  <a:cubicBezTo>
                    <a:pt x="592138" y="2456756"/>
                    <a:pt x="595870" y="2448223"/>
                    <a:pt x="601903" y="2442047"/>
                  </a:cubicBezTo>
                  <a:lnTo>
                    <a:pt x="603032" y="2441568"/>
                  </a:lnTo>
                  <a:lnTo>
                    <a:pt x="600076" y="2434432"/>
                  </a:lnTo>
                  <a:lnTo>
                    <a:pt x="607581" y="2416312"/>
                  </a:lnTo>
                  <a:lnTo>
                    <a:pt x="603251" y="2405857"/>
                  </a:lnTo>
                  <a:lnTo>
                    <a:pt x="612673" y="2383110"/>
                  </a:lnTo>
                  <a:lnTo>
                    <a:pt x="609601" y="2375694"/>
                  </a:lnTo>
                  <a:lnTo>
                    <a:pt x="617107" y="2357574"/>
                  </a:lnTo>
                  <a:lnTo>
                    <a:pt x="612776" y="2347119"/>
                  </a:lnTo>
                  <a:lnTo>
                    <a:pt x="621804" y="2325324"/>
                  </a:lnTo>
                  <a:lnTo>
                    <a:pt x="619127" y="2318545"/>
                  </a:lnTo>
                  <a:lnTo>
                    <a:pt x="627814" y="2296546"/>
                  </a:lnTo>
                  <a:lnTo>
                    <a:pt x="625476" y="2290763"/>
                  </a:lnTo>
                  <a:lnTo>
                    <a:pt x="634622" y="2268144"/>
                  </a:lnTo>
                  <a:lnTo>
                    <a:pt x="631826" y="2261394"/>
                  </a:lnTo>
                  <a:lnTo>
                    <a:pt x="641084" y="2239044"/>
                  </a:lnTo>
                  <a:lnTo>
                    <a:pt x="638176" y="2232025"/>
                  </a:lnTo>
                  <a:lnTo>
                    <a:pt x="647469" y="2209591"/>
                  </a:lnTo>
                  <a:lnTo>
                    <a:pt x="644527" y="2202656"/>
                  </a:lnTo>
                  <a:cubicBezTo>
                    <a:pt x="644527" y="2193669"/>
                    <a:pt x="648258" y="2185533"/>
                    <a:pt x="654291" y="2179644"/>
                  </a:cubicBezTo>
                  <a:lnTo>
                    <a:pt x="655262" y="2179251"/>
                  </a:lnTo>
                  <a:lnTo>
                    <a:pt x="652463" y="2172494"/>
                  </a:lnTo>
                  <a:cubicBezTo>
                    <a:pt x="652463" y="2163507"/>
                    <a:pt x="656106" y="2155371"/>
                    <a:pt x="661995" y="2149482"/>
                  </a:cubicBezTo>
                  <a:lnTo>
                    <a:pt x="662834" y="2149134"/>
                  </a:lnTo>
                  <a:lnTo>
                    <a:pt x="661989" y="2147094"/>
                  </a:lnTo>
                  <a:lnTo>
                    <a:pt x="671410" y="2124347"/>
                  </a:lnTo>
                  <a:lnTo>
                    <a:pt x="668339" y="2116931"/>
                  </a:lnTo>
                  <a:lnTo>
                    <a:pt x="677497" y="2094820"/>
                  </a:lnTo>
                  <a:lnTo>
                    <a:pt x="674688" y="2088356"/>
                  </a:lnTo>
                  <a:cubicBezTo>
                    <a:pt x="674688" y="2079369"/>
                    <a:pt x="678509" y="2071233"/>
                    <a:pt x="684685" y="2065344"/>
                  </a:cubicBezTo>
                  <a:lnTo>
                    <a:pt x="685726" y="2064933"/>
                  </a:lnTo>
                  <a:lnTo>
                    <a:pt x="684213" y="2061369"/>
                  </a:lnTo>
                  <a:cubicBezTo>
                    <a:pt x="684213" y="2052382"/>
                    <a:pt x="687945" y="2044246"/>
                    <a:pt x="693978" y="2038357"/>
                  </a:cubicBezTo>
                  <a:lnTo>
                    <a:pt x="695788" y="2037625"/>
                  </a:lnTo>
                  <a:lnTo>
                    <a:pt x="693738" y="2032794"/>
                  </a:lnTo>
                  <a:lnTo>
                    <a:pt x="703412" y="2009997"/>
                  </a:lnTo>
                  <a:lnTo>
                    <a:pt x="701675" y="2005806"/>
                  </a:lnTo>
                  <a:cubicBezTo>
                    <a:pt x="701675" y="1996819"/>
                    <a:pt x="705318" y="1988683"/>
                    <a:pt x="711207" y="1982794"/>
                  </a:cubicBezTo>
                  <a:lnTo>
                    <a:pt x="713168" y="1981981"/>
                  </a:lnTo>
                  <a:lnTo>
                    <a:pt x="711201" y="1977231"/>
                  </a:lnTo>
                  <a:cubicBezTo>
                    <a:pt x="711201" y="1968244"/>
                    <a:pt x="714843" y="1960108"/>
                    <a:pt x="720733" y="1954219"/>
                  </a:cubicBezTo>
                  <a:lnTo>
                    <a:pt x="722131" y="1953640"/>
                  </a:lnTo>
                  <a:lnTo>
                    <a:pt x="720725" y="1950244"/>
                  </a:lnTo>
                  <a:cubicBezTo>
                    <a:pt x="720725" y="1941257"/>
                    <a:pt x="724368" y="1933121"/>
                    <a:pt x="730257" y="1927232"/>
                  </a:cubicBezTo>
                  <a:lnTo>
                    <a:pt x="732453" y="1926322"/>
                  </a:lnTo>
                  <a:lnTo>
                    <a:pt x="730250" y="1920875"/>
                  </a:lnTo>
                  <a:cubicBezTo>
                    <a:pt x="730250" y="1911669"/>
                    <a:pt x="733893" y="1903334"/>
                    <a:pt x="739782" y="1897301"/>
                  </a:cubicBezTo>
                  <a:lnTo>
                    <a:pt x="740719" y="1896904"/>
                  </a:lnTo>
                  <a:lnTo>
                    <a:pt x="739776" y="1894682"/>
                  </a:lnTo>
                  <a:cubicBezTo>
                    <a:pt x="739776" y="1885695"/>
                    <a:pt x="743508" y="1877559"/>
                    <a:pt x="749541" y="1871670"/>
                  </a:cubicBezTo>
                  <a:lnTo>
                    <a:pt x="752299" y="1870554"/>
                  </a:lnTo>
                  <a:lnTo>
                    <a:pt x="750888" y="1866900"/>
                  </a:lnTo>
                  <a:cubicBezTo>
                    <a:pt x="750888" y="1857255"/>
                    <a:pt x="754531" y="1848524"/>
                    <a:pt x="760420" y="1842204"/>
                  </a:cubicBezTo>
                  <a:lnTo>
                    <a:pt x="761538" y="1841707"/>
                  </a:lnTo>
                  <a:lnTo>
                    <a:pt x="760413" y="1839119"/>
                  </a:lnTo>
                  <a:cubicBezTo>
                    <a:pt x="760413" y="1830132"/>
                    <a:pt x="764234" y="1821996"/>
                    <a:pt x="770410" y="1816107"/>
                  </a:cubicBezTo>
                  <a:lnTo>
                    <a:pt x="773850" y="1814748"/>
                  </a:lnTo>
                  <a:lnTo>
                    <a:pt x="773114" y="1812926"/>
                  </a:lnTo>
                  <a:cubicBezTo>
                    <a:pt x="773114" y="1803720"/>
                    <a:pt x="776756" y="1795385"/>
                    <a:pt x="782646" y="1789352"/>
                  </a:cubicBezTo>
                  <a:lnTo>
                    <a:pt x="783563" y="1788963"/>
                  </a:lnTo>
                  <a:lnTo>
                    <a:pt x="782639" y="1786732"/>
                  </a:lnTo>
                  <a:cubicBezTo>
                    <a:pt x="782639" y="1777745"/>
                    <a:pt x="786281" y="1769609"/>
                    <a:pt x="792171" y="1763720"/>
                  </a:cubicBezTo>
                  <a:lnTo>
                    <a:pt x="796513" y="1761921"/>
                  </a:lnTo>
                  <a:lnTo>
                    <a:pt x="795339" y="1758950"/>
                  </a:lnTo>
                  <a:cubicBezTo>
                    <a:pt x="795339" y="1749305"/>
                    <a:pt x="799070" y="1740574"/>
                    <a:pt x="805102" y="1734254"/>
                  </a:cubicBezTo>
                  <a:lnTo>
                    <a:pt x="807329" y="1733288"/>
                  </a:lnTo>
                  <a:lnTo>
                    <a:pt x="806451" y="1731169"/>
                  </a:lnTo>
                  <a:cubicBezTo>
                    <a:pt x="806451" y="1722182"/>
                    <a:pt x="810093" y="1714046"/>
                    <a:pt x="815983" y="1708157"/>
                  </a:cubicBezTo>
                  <a:lnTo>
                    <a:pt x="819798" y="1706576"/>
                  </a:lnTo>
                  <a:lnTo>
                    <a:pt x="819151" y="1704975"/>
                  </a:lnTo>
                  <a:cubicBezTo>
                    <a:pt x="819151" y="1695769"/>
                    <a:pt x="822793" y="1687434"/>
                    <a:pt x="828683" y="1681401"/>
                  </a:cubicBezTo>
                  <a:lnTo>
                    <a:pt x="832301" y="1679866"/>
                  </a:lnTo>
                  <a:lnTo>
                    <a:pt x="831851" y="1678781"/>
                  </a:lnTo>
                  <a:cubicBezTo>
                    <a:pt x="831851" y="1669794"/>
                    <a:pt x="835493" y="1661658"/>
                    <a:pt x="841383" y="1655769"/>
                  </a:cubicBezTo>
                  <a:lnTo>
                    <a:pt x="842547" y="1655286"/>
                  </a:lnTo>
                  <a:lnTo>
                    <a:pt x="841376" y="1652588"/>
                  </a:lnTo>
                  <a:cubicBezTo>
                    <a:pt x="841376" y="1643382"/>
                    <a:pt x="845285" y="1635047"/>
                    <a:pt x="851605" y="1629014"/>
                  </a:cubicBezTo>
                  <a:lnTo>
                    <a:pt x="856025" y="1627267"/>
                  </a:lnTo>
                  <a:lnTo>
                    <a:pt x="855663" y="1626394"/>
                  </a:lnTo>
                  <a:cubicBezTo>
                    <a:pt x="855663" y="1617407"/>
                    <a:pt x="859305" y="1609271"/>
                    <a:pt x="865195" y="1603382"/>
                  </a:cubicBezTo>
                  <a:lnTo>
                    <a:pt x="869010" y="1601801"/>
                  </a:lnTo>
                  <a:lnTo>
                    <a:pt x="868363" y="1600200"/>
                  </a:lnTo>
                  <a:cubicBezTo>
                    <a:pt x="868363" y="1590994"/>
                    <a:pt x="872005" y="1582659"/>
                    <a:pt x="877895" y="1576626"/>
                  </a:cubicBezTo>
                  <a:lnTo>
                    <a:pt x="881211" y="1575219"/>
                  </a:lnTo>
                  <a:lnTo>
                    <a:pt x="890595" y="1551460"/>
                  </a:lnTo>
                  <a:lnTo>
                    <a:pt x="894220" y="1549885"/>
                  </a:lnTo>
                  <a:lnTo>
                    <a:pt x="903527" y="1527414"/>
                  </a:lnTo>
                  <a:lnTo>
                    <a:pt x="911509" y="1524108"/>
                  </a:lnTo>
                  <a:lnTo>
                    <a:pt x="920757" y="1501782"/>
                  </a:lnTo>
                  <a:lnTo>
                    <a:pt x="924305" y="1500312"/>
                  </a:lnTo>
                  <a:lnTo>
                    <a:pt x="923925" y="1499394"/>
                  </a:lnTo>
                  <a:cubicBezTo>
                    <a:pt x="923925" y="1490407"/>
                    <a:pt x="927567" y="1482271"/>
                    <a:pt x="933457" y="1476382"/>
                  </a:cubicBezTo>
                  <a:lnTo>
                    <a:pt x="936881" y="1474963"/>
                  </a:lnTo>
                  <a:lnTo>
                    <a:pt x="946157" y="1452570"/>
                  </a:lnTo>
                  <a:lnTo>
                    <a:pt x="952623" y="1449891"/>
                  </a:lnTo>
                  <a:lnTo>
                    <a:pt x="962264" y="1427170"/>
                  </a:lnTo>
                  <a:lnTo>
                    <a:pt x="967550" y="1425033"/>
                  </a:lnTo>
                  <a:lnTo>
                    <a:pt x="966788" y="1423194"/>
                  </a:lnTo>
                  <a:cubicBezTo>
                    <a:pt x="966788" y="1414207"/>
                    <a:pt x="970430" y="1406071"/>
                    <a:pt x="976320" y="1400182"/>
                  </a:cubicBezTo>
                  <a:lnTo>
                    <a:pt x="984370" y="1396847"/>
                  </a:lnTo>
                  <a:lnTo>
                    <a:pt x="992195" y="1377957"/>
                  </a:lnTo>
                  <a:lnTo>
                    <a:pt x="996324" y="1376246"/>
                  </a:lnTo>
                  <a:lnTo>
                    <a:pt x="995363" y="1373981"/>
                  </a:lnTo>
                  <a:cubicBezTo>
                    <a:pt x="995363" y="1364994"/>
                    <a:pt x="999094" y="1356858"/>
                    <a:pt x="1005127" y="1350969"/>
                  </a:cubicBezTo>
                  <a:lnTo>
                    <a:pt x="1014765" y="1347072"/>
                  </a:lnTo>
                  <a:lnTo>
                    <a:pt x="1022357" y="1328744"/>
                  </a:lnTo>
                  <a:lnTo>
                    <a:pt x="1029175" y="1325919"/>
                  </a:lnTo>
                  <a:lnTo>
                    <a:pt x="1038232" y="1302454"/>
                  </a:lnTo>
                  <a:lnTo>
                    <a:pt x="1046052" y="1298978"/>
                  </a:lnTo>
                  <a:lnTo>
                    <a:pt x="1054107" y="1279532"/>
                  </a:lnTo>
                  <a:lnTo>
                    <a:pt x="1057966" y="1277933"/>
                  </a:lnTo>
                  <a:lnTo>
                    <a:pt x="1067504" y="1255951"/>
                  </a:lnTo>
                  <a:lnTo>
                    <a:pt x="1076530" y="1252383"/>
                  </a:lnTo>
                  <a:lnTo>
                    <a:pt x="1084735" y="1233495"/>
                  </a:lnTo>
                  <a:lnTo>
                    <a:pt x="1095948" y="1229066"/>
                  </a:lnTo>
                  <a:lnTo>
                    <a:pt x="1103320" y="1211270"/>
                  </a:lnTo>
                  <a:lnTo>
                    <a:pt x="1109779" y="1208594"/>
                  </a:lnTo>
                  <a:lnTo>
                    <a:pt x="1119427" y="1184747"/>
                  </a:lnTo>
                  <a:lnTo>
                    <a:pt x="1128927" y="1180718"/>
                  </a:lnTo>
                  <a:lnTo>
                    <a:pt x="1136657" y="1162057"/>
                  </a:lnTo>
                  <a:lnTo>
                    <a:pt x="1143914" y="1159051"/>
                  </a:lnTo>
                  <a:lnTo>
                    <a:pt x="1152532" y="1138245"/>
                  </a:lnTo>
                  <a:lnTo>
                    <a:pt x="1161447" y="1134552"/>
                  </a:lnTo>
                  <a:lnTo>
                    <a:pt x="1169104" y="1116485"/>
                  </a:lnTo>
                  <a:lnTo>
                    <a:pt x="1181950" y="1111285"/>
                  </a:lnTo>
                  <a:lnTo>
                    <a:pt x="1189045" y="1092904"/>
                  </a:lnTo>
                  <a:lnTo>
                    <a:pt x="1198477" y="1088711"/>
                  </a:lnTo>
                  <a:lnTo>
                    <a:pt x="1204920" y="1073157"/>
                  </a:lnTo>
                  <a:lnTo>
                    <a:pt x="1218256" y="1067633"/>
                  </a:lnTo>
                  <a:lnTo>
                    <a:pt x="1225557" y="1049577"/>
                  </a:lnTo>
                  <a:lnTo>
                    <a:pt x="1237383" y="1044559"/>
                  </a:lnTo>
                  <a:lnTo>
                    <a:pt x="1244607" y="1027120"/>
                  </a:lnTo>
                  <a:lnTo>
                    <a:pt x="1253312" y="1023514"/>
                  </a:lnTo>
                  <a:lnTo>
                    <a:pt x="1260482" y="1005360"/>
                  </a:lnTo>
                  <a:lnTo>
                    <a:pt x="1274989" y="999058"/>
                  </a:lnTo>
                  <a:lnTo>
                    <a:pt x="1281120" y="984257"/>
                  </a:lnTo>
                  <a:lnTo>
                    <a:pt x="1293003" y="979335"/>
                  </a:lnTo>
                  <a:lnTo>
                    <a:pt x="1300170" y="962032"/>
                  </a:lnTo>
                  <a:lnTo>
                    <a:pt x="1313243" y="956617"/>
                  </a:lnTo>
                  <a:lnTo>
                    <a:pt x="1319452" y="941626"/>
                  </a:lnTo>
                  <a:lnTo>
                    <a:pt x="1332854" y="936075"/>
                  </a:lnTo>
                  <a:lnTo>
                    <a:pt x="1339857" y="919169"/>
                  </a:lnTo>
                  <a:lnTo>
                    <a:pt x="1353327" y="913589"/>
                  </a:lnTo>
                  <a:lnTo>
                    <a:pt x="1358907" y="900119"/>
                  </a:lnTo>
                  <a:lnTo>
                    <a:pt x="1371677" y="894829"/>
                  </a:lnTo>
                  <a:lnTo>
                    <a:pt x="1378189" y="879482"/>
                  </a:lnTo>
                  <a:lnTo>
                    <a:pt x="1392246" y="873798"/>
                  </a:lnTo>
                  <a:lnTo>
                    <a:pt x="1398595" y="857722"/>
                  </a:lnTo>
                  <a:lnTo>
                    <a:pt x="1411567" y="852086"/>
                  </a:lnTo>
                  <a:lnTo>
                    <a:pt x="1417877" y="836851"/>
                  </a:lnTo>
                  <a:lnTo>
                    <a:pt x="1432866" y="830643"/>
                  </a:lnTo>
                  <a:lnTo>
                    <a:pt x="1438282" y="817569"/>
                  </a:lnTo>
                  <a:lnTo>
                    <a:pt x="1451987" y="811892"/>
                  </a:lnTo>
                  <a:lnTo>
                    <a:pt x="1457797" y="798519"/>
                  </a:lnTo>
                  <a:lnTo>
                    <a:pt x="1473986" y="792125"/>
                  </a:lnTo>
                  <a:lnTo>
                    <a:pt x="1479789" y="778114"/>
                  </a:lnTo>
                  <a:lnTo>
                    <a:pt x="1494780" y="771905"/>
                  </a:lnTo>
                  <a:lnTo>
                    <a:pt x="1495634" y="769843"/>
                  </a:lnTo>
                  <a:lnTo>
                    <a:pt x="1477996" y="777683"/>
                  </a:lnTo>
                  <a:lnTo>
                    <a:pt x="1474549" y="785806"/>
                  </a:lnTo>
                  <a:lnTo>
                    <a:pt x="1459517" y="791884"/>
                  </a:lnTo>
                  <a:lnTo>
                    <a:pt x="1454144" y="804856"/>
                  </a:lnTo>
                  <a:lnTo>
                    <a:pt x="1437359" y="811809"/>
                  </a:lnTo>
                  <a:lnTo>
                    <a:pt x="1431919" y="825261"/>
                  </a:lnTo>
                  <a:lnTo>
                    <a:pt x="1418380" y="831006"/>
                  </a:lnTo>
                  <a:lnTo>
                    <a:pt x="1412636" y="844543"/>
                  </a:lnTo>
                  <a:lnTo>
                    <a:pt x="1397359" y="850720"/>
                  </a:lnTo>
                  <a:lnTo>
                    <a:pt x="1391767" y="863593"/>
                  </a:lnTo>
                  <a:lnTo>
                    <a:pt x="1375578" y="869987"/>
                  </a:lnTo>
                  <a:lnTo>
                    <a:pt x="1369774" y="883998"/>
                  </a:lnTo>
                  <a:lnTo>
                    <a:pt x="1355763" y="889802"/>
                  </a:lnTo>
                  <a:lnTo>
                    <a:pt x="1349369" y="905992"/>
                  </a:lnTo>
                  <a:lnTo>
                    <a:pt x="1335996" y="911802"/>
                  </a:lnTo>
                  <a:lnTo>
                    <a:pt x="1330319" y="925506"/>
                  </a:lnTo>
                  <a:lnTo>
                    <a:pt x="1317549" y="930796"/>
                  </a:lnTo>
                  <a:lnTo>
                    <a:pt x="1311036" y="946143"/>
                  </a:lnTo>
                  <a:lnTo>
                    <a:pt x="1296004" y="952221"/>
                  </a:lnTo>
                  <a:lnTo>
                    <a:pt x="1290631" y="965193"/>
                  </a:lnTo>
                  <a:lnTo>
                    <a:pt x="1279201" y="969927"/>
                  </a:lnTo>
                  <a:lnTo>
                    <a:pt x="1271581" y="988773"/>
                  </a:lnTo>
                  <a:lnTo>
                    <a:pt x="1256234" y="995286"/>
                  </a:lnTo>
                  <a:lnTo>
                    <a:pt x="1250944" y="1008056"/>
                  </a:lnTo>
                  <a:lnTo>
                    <a:pt x="1239061" y="1012978"/>
                  </a:lnTo>
                  <a:lnTo>
                    <a:pt x="1231894" y="1030281"/>
                  </a:lnTo>
                  <a:lnTo>
                    <a:pt x="1223892" y="1033596"/>
                  </a:lnTo>
                  <a:lnTo>
                    <a:pt x="1215786" y="1053630"/>
                  </a:lnTo>
                  <a:lnTo>
                    <a:pt x="1200838" y="1059969"/>
                  </a:lnTo>
                  <a:lnTo>
                    <a:pt x="1195381" y="1073144"/>
                  </a:lnTo>
                  <a:lnTo>
                    <a:pt x="1183951" y="1077878"/>
                  </a:lnTo>
                  <a:lnTo>
                    <a:pt x="1176331" y="1096724"/>
                  </a:lnTo>
                  <a:lnTo>
                    <a:pt x="1168309" y="1100128"/>
                  </a:lnTo>
                  <a:lnTo>
                    <a:pt x="1160224" y="1119181"/>
                  </a:lnTo>
                  <a:lnTo>
                    <a:pt x="1146617" y="1124683"/>
                  </a:lnTo>
                  <a:lnTo>
                    <a:pt x="1139819" y="1142296"/>
                  </a:lnTo>
                  <a:lnTo>
                    <a:pt x="1131322" y="1146073"/>
                  </a:lnTo>
                  <a:lnTo>
                    <a:pt x="1123944" y="1164755"/>
                  </a:lnTo>
                  <a:lnTo>
                    <a:pt x="1114155" y="1169008"/>
                  </a:lnTo>
                  <a:lnTo>
                    <a:pt x="1107371" y="1184269"/>
                  </a:lnTo>
                  <a:lnTo>
                    <a:pt x="1095377" y="1188898"/>
                  </a:lnTo>
                  <a:lnTo>
                    <a:pt x="1087431" y="1208081"/>
                  </a:lnTo>
                  <a:lnTo>
                    <a:pt x="1080225" y="1211066"/>
                  </a:lnTo>
                  <a:lnTo>
                    <a:pt x="1071556" y="1233017"/>
                  </a:lnTo>
                  <a:lnTo>
                    <a:pt x="1064439" y="1236109"/>
                  </a:lnTo>
                  <a:lnTo>
                    <a:pt x="1055449" y="1257294"/>
                  </a:lnTo>
                  <a:lnTo>
                    <a:pt x="1045811" y="1261192"/>
                  </a:lnTo>
                  <a:lnTo>
                    <a:pt x="1038219" y="1279519"/>
                  </a:lnTo>
                  <a:lnTo>
                    <a:pt x="1030603" y="1282674"/>
                  </a:lnTo>
                  <a:lnTo>
                    <a:pt x="1022344" y="1303098"/>
                  </a:lnTo>
                  <a:lnTo>
                    <a:pt x="1014321" y="1306503"/>
                  </a:lnTo>
                  <a:lnTo>
                    <a:pt x="1006236" y="1325556"/>
                  </a:lnTo>
                  <a:lnTo>
                    <a:pt x="997843" y="1328950"/>
                  </a:lnTo>
                  <a:lnTo>
                    <a:pt x="989006" y="1351846"/>
                  </a:lnTo>
                  <a:lnTo>
                    <a:pt x="981186" y="1355322"/>
                  </a:lnTo>
                  <a:lnTo>
                    <a:pt x="973131" y="1374768"/>
                  </a:lnTo>
                  <a:lnTo>
                    <a:pt x="968883" y="1376527"/>
                  </a:lnTo>
                  <a:lnTo>
                    <a:pt x="960199" y="1396993"/>
                  </a:lnTo>
                  <a:lnTo>
                    <a:pt x="952195" y="1400229"/>
                  </a:lnTo>
                  <a:lnTo>
                    <a:pt x="952501" y="1400969"/>
                  </a:lnTo>
                  <a:cubicBezTo>
                    <a:pt x="952501" y="1409956"/>
                    <a:pt x="948858" y="1418092"/>
                    <a:pt x="942969" y="1423981"/>
                  </a:cubicBezTo>
                  <a:lnTo>
                    <a:pt x="934919" y="1427316"/>
                  </a:lnTo>
                  <a:lnTo>
                    <a:pt x="927094" y="1446206"/>
                  </a:lnTo>
                  <a:lnTo>
                    <a:pt x="922984" y="1447909"/>
                  </a:lnTo>
                  <a:lnTo>
                    <a:pt x="923926" y="1450182"/>
                  </a:lnTo>
                  <a:cubicBezTo>
                    <a:pt x="923926" y="1459169"/>
                    <a:pt x="920283" y="1467305"/>
                    <a:pt x="914394" y="1473194"/>
                  </a:cubicBezTo>
                  <a:lnTo>
                    <a:pt x="910821" y="1474674"/>
                  </a:lnTo>
                  <a:lnTo>
                    <a:pt x="911225" y="1475582"/>
                  </a:lnTo>
                  <a:cubicBezTo>
                    <a:pt x="911225" y="1484569"/>
                    <a:pt x="907316" y="1492705"/>
                    <a:pt x="900996" y="1498594"/>
                  </a:cubicBezTo>
                  <a:lnTo>
                    <a:pt x="892781" y="1501765"/>
                  </a:lnTo>
                  <a:lnTo>
                    <a:pt x="884231" y="1522406"/>
                  </a:lnTo>
                  <a:lnTo>
                    <a:pt x="880683" y="1523876"/>
                  </a:lnTo>
                  <a:lnTo>
                    <a:pt x="881063" y="1524794"/>
                  </a:lnTo>
                  <a:cubicBezTo>
                    <a:pt x="881063" y="1533781"/>
                    <a:pt x="877420" y="1541917"/>
                    <a:pt x="871531" y="1547806"/>
                  </a:cubicBezTo>
                  <a:lnTo>
                    <a:pt x="867715" y="1549386"/>
                  </a:lnTo>
                  <a:lnTo>
                    <a:pt x="868363" y="1550988"/>
                  </a:lnTo>
                  <a:cubicBezTo>
                    <a:pt x="868363" y="1560194"/>
                    <a:pt x="864720" y="1568528"/>
                    <a:pt x="858831" y="1574561"/>
                  </a:cubicBezTo>
                  <a:lnTo>
                    <a:pt x="855512" y="1575970"/>
                  </a:lnTo>
                  <a:lnTo>
                    <a:pt x="845899" y="1599730"/>
                  </a:lnTo>
                  <a:lnTo>
                    <a:pt x="840669" y="1601948"/>
                  </a:lnTo>
                  <a:lnTo>
                    <a:pt x="831844" y="1623773"/>
                  </a:lnTo>
                  <a:lnTo>
                    <a:pt x="828226" y="1625308"/>
                  </a:lnTo>
                  <a:lnTo>
                    <a:pt x="828676" y="1626394"/>
                  </a:lnTo>
                  <a:cubicBezTo>
                    <a:pt x="828676" y="1635381"/>
                    <a:pt x="825033" y="1643517"/>
                    <a:pt x="819144" y="1649406"/>
                  </a:cubicBezTo>
                  <a:lnTo>
                    <a:pt x="815328" y="1650986"/>
                  </a:lnTo>
                  <a:lnTo>
                    <a:pt x="815976" y="1652588"/>
                  </a:lnTo>
                  <a:cubicBezTo>
                    <a:pt x="815976" y="1661794"/>
                    <a:pt x="812333" y="1670128"/>
                    <a:pt x="806444" y="1676161"/>
                  </a:cubicBezTo>
                  <a:lnTo>
                    <a:pt x="802819" y="1677700"/>
                  </a:lnTo>
                  <a:lnTo>
                    <a:pt x="803279" y="1678781"/>
                  </a:lnTo>
                  <a:cubicBezTo>
                    <a:pt x="803279" y="1687768"/>
                    <a:pt x="799547" y="1695904"/>
                    <a:pt x="793514" y="1701793"/>
                  </a:cubicBezTo>
                  <a:lnTo>
                    <a:pt x="788521" y="1703812"/>
                  </a:lnTo>
                  <a:lnTo>
                    <a:pt x="788990" y="1704975"/>
                  </a:lnTo>
                  <a:cubicBezTo>
                    <a:pt x="788990" y="1714181"/>
                    <a:pt x="785347" y="1722515"/>
                    <a:pt x="779458" y="1728548"/>
                  </a:cubicBezTo>
                  <a:lnTo>
                    <a:pt x="778541" y="1728938"/>
                  </a:lnTo>
                  <a:lnTo>
                    <a:pt x="779465" y="1731169"/>
                  </a:lnTo>
                  <a:cubicBezTo>
                    <a:pt x="779465" y="1740156"/>
                    <a:pt x="775823" y="1748292"/>
                    <a:pt x="769934" y="1754181"/>
                  </a:cubicBezTo>
                  <a:lnTo>
                    <a:pt x="765614" y="1755970"/>
                  </a:lnTo>
                  <a:lnTo>
                    <a:pt x="766765" y="1758950"/>
                  </a:lnTo>
                  <a:cubicBezTo>
                    <a:pt x="766765" y="1768594"/>
                    <a:pt x="763122" y="1777325"/>
                    <a:pt x="757233" y="1783646"/>
                  </a:cubicBezTo>
                  <a:lnTo>
                    <a:pt x="756137" y="1784133"/>
                  </a:lnTo>
                  <a:lnTo>
                    <a:pt x="757240" y="1786732"/>
                  </a:lnTo>
                  <a:cubicBezTo>
                    <a:pt x="757240" y="1795719"/>
                    <a:pt x="753509" y="1803855"/>
                    <a:pt x="747476" y="1809744"/>
                  </a:cubicBezTo>
                  <a:lnTo>
                    <a:pt x="742481" y="1811763"/>
                  </a:lnTo>
                  <a:lnTo>
                    <a:pt x="742951" y="1812926"/>
                  </a:lnTo>
                  <a:cubicBezTo>
                    <a:pt x="742951" y="1822132"/>
                    <a:pt x="739309" y="1830466"/>
                    <a:pt x="733420" y="1836499"/>
                  </a:cubicBezTo>
                  <a:lnTo>
                    <a:pt x="732502" y="1836888"/>
                  </a:lnTo>
                  <a:lnTo>
                    <a:pt x="733426" y="1839119"/>
                  </a:lnTo>
                  <a:cubicBezTo>
                    <a:pt x="733426" y="1848106"/>
                    <a:pt x="729784" y="1856242"/>
                    <a:pt x="723895" y="1862131"/>
                  </a:cubicBezTo>
                  <a:lnTo>
                    <a:pt x="722313" y="1862786"/>
                  </a:lnTo>
                  <a:lnTo>
                    <a:pt x="723902" y="1866900"/>
                  </a:lnTo>
                  <a:cubicBezTo>
                    <a:pt x="723902" y="1876544"/>
                    <a:pt x="720259" y="1885275"/>
                    <a:pt x="714370" y="1891596"/>
                  </a:cubicBezTo>
                  <a:lnTo>
                    <a:pt x="713230" y="1892102"/>
                  </a:lnTo>
                  <a:lnTo>
                    <a:pt x="714376" y="1894682"/>
                  </a:lnTo>
                  <a:cubicBezTo>
                    <a:pt x="714376" y="1903669"/>
                    <a:pt x="710467" y="1911805"/>
                    <a:pt x="704147" y="1917694"/>
                  </a:cubicBezTo>
                  <a:lnTo>
                    <a:pt x="700881" y="1918955"/>
                  </a:lnTo>
                  <a:lnTo>
                    <a:pt x="701676" y="1920875"/>
                  </a:lnTo>
                  <a:cubicBezTo>
                    <a:pt x="701676" y="1930081"/>
                    <a:pt x="697945" y="1938416"/>
                    <a:pt x="691912" y="1944449"/>
                  </a:cubicBezTo>
                  <a:lnTo>
                    <a:pt x="688712" y="1945774"/>
                  </a:lnTo>
                  <a:lnTo>
                    <a:pt x="690563" y="1950244"/>
                  </a:lnTo>
                  <a:lnTo>
                    <a:pt x="681742" y="1971540"/>
                  </a:lnTo>
                  <a:lnTo>
                    <a:pt x="684214" y="1977231"/>
                  </a:lnTo>
                  <a:cubicBezTo>
                    <a:pt x="684214" y="1986218"/>
                    <a:pt x="680394" y="1994354"/>
                    <a:pt x="674218" y="2000243"/>
                  </a:cubicBezTo>
                  <a:lnTo>
                    <a:pt x="672642" y="2000865"/>
                  </a:lnTo>
                  <a:lnTo>
                    <a:pt x="674688" y="2005806"/>
                  </a:lnTo>
                  <a:cubicBezTo>
                    <a:pt x="674688" y="2014793"/>
                    <a:pt x="671046" y="2022929"/>
                    <a:pt x="665156" y="2028818"/>
                  </a:cubicBezTo>
                  <a:lnTo>
                    <a:pt x="663757" y="2029398"/>
                  </a:lnTo>
                  <a:lnTo>
                    <a:pt x="665164" y="2032794"/>
                  </a:lnTo>
                  <a:cubicBezTo>
                    <a:pt x="665164" y="2041781"/>
                    <a:pt x="661521" y="2049917"/>
                    <a:pt x="655632" y="2055806"/>
                  </a:cubicBezTo>
                  <a:lnTo>
                    <a:pt x="653631" y="2056635"/>
                  </a:lnTo>
                  <a:lnTo>
                    <a:pt x="655639" y="2061369"/>
                  </a:lnTo>
                  <a:lnTo>
                    <a:pt x="646739" y="2082345"/>
                  </a:lnTo>
                  <a:lnTo>
                    <a:pt x="649289" y="2088356"/>
                  </a:lnTo>
                  <a:cubicBezTo>
                    <a:pt x="649289" y="2097343"/>
                    <a:pt x="645558" y="2105479"/>
                    <a:pt x="639525" y="2111368"/>
                  </a:cubicBezTo>
                  <a:lnTo>
                    <a:pt x="636396" y="2112633"/>
                  </a:lnTo>
                  <a:lnTo>
                    <a:pt x="638176" y="2116931"/>
                  </a:lnTo>
                  <a:lnTo>
                    <a:pt x="628754" y="2139678"/>
                  </a:lnTo>
                  <a:lnTo>
                    <a:pt x="631826" y="2147094"/>
                  </a:lnTo>
                  <a:lnTo>
                    <a:pt x="623391" y="2167459"/>
                  </a:lnTo>
                  <a:lnTo>
                    <a:pt x="625476" y="2172494"/>
                  </a:lnTo>
                  <a:cubicBezTo>
                    <a:pt x="625476" y="2181481"/>
                    <a:pt x="621834" y="2189617"/>
                    <a:pt x="615944" y="2195506"/>
                  </a:cubicBezTo>
                  <a:lnTo>
                    <a:pt x="613423" y="2196551"/>
                  </a:lnTo>
                  <a:lnTo>
                    <a:pt x="615951" y="2202656"/>
                  </a:lnTo>
                  <a:lnTo>
                    <a:pt x="606730" y="2224921"/>
                  </a:lnTo>
                  <a:lnTo>
                    <a:pt x="609601" y="2232025"/>
                  </a:lnTo>
                  <a:lnTo>
                    <a:pt x="600423" y="2254725"/>
                  </a:lnTo>
                  <a:lnTo>
                    <a:pt x="603252" y="2261394"/>
                  </a:lnTo>
                  <a:lnTo>
                    <a:pt x="593883" y="2283474"/>
                  </a:lnTo>
                  <a:lnTo>
                    <a:pt x="596902" y="2290763"/>
                  </a:lnTo>
                  <a:lnTo>
                    <a:pt x="588767" y="2310402"/>
                  </a:lnTo>
                  <a:lnTo>
                    <a:pt x="592140" y="2318545"/>
                  </a:lnTo>
                  <a:lnTo>
                    <a:pt x="583047" y="2340498"/>
                  </a:lnTo>
                  <a:lnTo>
                    <a:pt x="585789" y="2347119"/>
                  </a:lnTo>
                  <a:lnTo>
                    <a:pt x="576696" y="2369072"/>
                  </a:lnTo>
                  <a:lnTo>
                    <a:pt x="579439" y="2375694"/>
                  </a:lnTo>
                  <a:lnTo>
                    <a:pt x="570017" y="2398441"/>
                  </a:lnTo>
                  <a:lnTo>
                    <a:pt x="573089" y="2405857"/>
                  </a:lnTo>
                  <a:lnTo>
                    <a:pt x="565584" y="2423977"/>
                  </a:lnTo>
                  <a:lnTo>
                    <a:pt x="569914" y="2434432"/>
                  </a:lnTo>
                  <a:lnTo>
                    <a:pt x="561751" y="2454139"/>
                  </a:lnTo>
                  <a:lnTo>
                    <a:pt x="566739" y="2466182"/>
                  </a:lnTo>
                  <a:lnTo>
                    <a:pt x="557584" y="2488285"/>
                  </a:lnTo>
                  <a:lnTo>
                    <a:pt x="560388" y="2495550"/>
                  </a:lnTo>
                  <a:lnTo>
                    <a:pt x="552620" y="2515678"/>
                  </a:lnTo>
                  <a:lnTo>
                    <a:pt x="557214" y="2526506"/>
                  </a:lnTo>
                  <a:lnTo>
                    <a:pt x="549452" y="2544800"/>
                  </a:lnTo>
                  <a:lnTo>
                    <a:pt x="554039" y="2555875"/>
                  </a:lnTo>
                  <a:lnTo>
                    <a:pt x="546315" y="2574523"/>
                  </a:lnTo>
                  <a:lnTo>
                    <a:pt x="550864" y="2585244"/>
                  </a:lnTo>
                  <a:lnTo>
                    <a:pt x="542877" y="2604066"/>
                  </a:lnTo>
                  <a:lnTo>
                    <a:pt x="547689" y="2615406"/>
                  </a:lnTo>
                  <a:lnTo>
                    <a:pt x="540039" y="2633435"/>
                  </a:lnTo>
                  <a:lnTo>
                    <a:pt x="544514" y="2643981"/>
                  </a:lnTo>
                  <a:lnTo>
                    <a:pt x="535116" y="2666129"/>
                  </a:lnTo>
                  <a:lnTo>
                    <a:pt x="539751" y="2677319"/>
                  </a:lnTo>
                  <a:lnTo>
                    <a:pt x="533742" y="2691826"/>
                  </a:lnTo>
                  <a:lnTo>
                    <a:pt x="539751" y="2706688"/>
                  </a:lnTo>
                  <a:lnTo>
                    <a:pt x="532174" y="2725428"/>
                  </a:lnTo>
                  <a:lnTo>
                    <a:pt x="536576" y="2736056"/>
                  </a:lnTo>
                  <a:lnTo>
                    <a:pt x="530391" y="2750988"/>
                  </a:lnTo>
                  <a:lnTo>
                    <a:pt x="536576" y="2767012"/>
                  </a:lnTo>
                  <a:lnTo>
                    <a:pt x="528860" y="2787004"/>
                  </a:lnTo>
                  <a:lnTo>
                    <a:pt x="533401" y="2797969"/>
                  </a:lnTo>
                  <a:lnTo>
                    <a:pt x="527154" y="2813050"/>
                  </a:lnTo>
                  <a:lnTo>
                    <a:pt x="533401" y="2828131"/>
                  </a:lnTo>
                  <a:lnTo>
                    <a:pt x="526826" y="2844006"/>
                  </a:lnTo>
                  <a:lnTo>
                    <a:pt x="533401" y="2859881"/>
                  </a:lnTo>
                  <a:lnTo>
                    <a:pt x="527154" y="2874963"/>
                  </a:lnTo>
                  <a:lnTo>
                    <a:pt x="533401" y="2890044"/>
                  </a:lnTo>
                  <a:cubicBezTo>
                    <a:pt x="533401" y="2908018"/>
                    <a:pt x="518831" y="2922588"/>
                    <a:pt x="500857" y="2922588"/>
                  </a:cubicBezTo>
                  <a:cubicBezTo>
                    <a:pt x="482883" y="2922588"/>
                    <a:pt x="468313" y="2908018"/>
                    <a:pt x="468313" y="2890044"/>
                  </a:cubicBezTo>
                  <a:lnTo>
                    <a:pt x="474560" y="2874963"/>
                  </a:lnTo>
                  <a:lnTo>
                    <a:pt x="468313" y="2859881"/>
                  </a:lnTo>
                  <a:lnTo>
                    <a:pt x="474889" y="2844006"/>
                  </a:lnTo>
                  <a:lnTo>
                    <a:pt x="468313" y="2828131"/>
                  </a:lnTo>
                  <a:lnTo>
                    <a:pt x="474560" y="2813050"/>
                  </a:lnTo>
                  <a:lnTo>
                    <a:pt x="468313" y="2797969"/>
                  </a:lnTo>
                  <a:lnTo>
                    <a:pt x="476141" y="2779069"/>
                  </a:lnTo>
                  <a:lnTo>
                    <a:pt x="471488" y="2767012"/>
                  </a:lnTo>
                  <a:lnTo>
                    <a:pt x="477673" y="2750987"/>
                  </a:lnTo>
                  <a:lnTo>
                    <a:pt x="471488" y="2736056"/>
                  </a:lnTo>
                  <a:lnTo>
                    <a:pt x="479104" y="2717670"/>
                  </a:lnTo>
                  <a:lnTo>
                    <a:pt x="474663" y="2706688"/>
                  </a:lnTo>
                  <a:lnTo>
                    <a:pt x="480672" y="2691826"/>
                  </a:lnTo>
                  <a:lnTo>
                    <a:pt x="474663" y="2677319"/>
                  </a:lnTo>
                  <a:lnTo>
                    <a:pt x="483219" y="2656662"/>
                  </a:lnTo>
                  <a:lnTo>
                    <a:pt x="477838" y="2643981"/>
                  </a:lnTo>
                  <a:lnTo>
                    <a:pt x="485488" y="2625952"/>
                  </a:lnTo>
                  <a:lnTo>
                    <a:pt x="481013" y="2615406"/>
                  </a:lnTo>
                  <a:lnTo>
                    <a:pt x="489000" y="2596583"/>
                  </a:lnTo>
                  <a:lnTo>
                    <a:pt x="484188" y="2585244"/>
                  </a:lnTo>
                  <a:lnTo>
                    <a:pt x="491951" y="2566950"/>
                  </a:lnTo>
                  <a:lnTo>
                    <a:pt x="487363" y="2555875"/>
                  </a:lnTo>
                  <a:lnTo>
                    <a:pt x="495087" y="2537227"/>
                  </a:lnTo>
                  <a:lnTo>
                    <a:pt x="490538" y="2526506"/>
                  </a:lnTo>
                  <a:lnTo>
                    <a:pt x="499289" y="2505883"/>
                  </a:lnTo>
                  <a:lnTo>
                    <a:pt x="495300" y="2495550"/>
                  </a:lnTo>
                  <a:lnTo>
                    <a:pt x="502699" y="2476380"/>
                  </a:lnTo>
                  <a:lnTo>
                    <a:pt x="498475" y="2466182"/>
                  </a:lnTo>
                  <a:lnTo>
                    <a:pt x="508226" y="2442640"/>
                  </a:lnTo>
                  <a:lnTo>
                    <a:pt x="504826" y="2434432"/>
                  </a:lnTo>
                  <a:lnTo>
                    <a:pt x="512332" y="2416312"/>
                  </a:lnTo>
                  <a:lnTo>
                    <a:pt x="508001" y="2405857"/>
                  </a:lnTo>
                  <a:lnTo>
                    <a:pt x="517423" y="2383110"/>
                  </a:lnTo>
                  <a:lnTo>
                    <a:pt x="514351" y="2375694"/>
                  </a:lnTo>
                  <a:lnTo>
                    <a:pt x="523444" y="2353741"/>
                  </a:lnTo>
                  <a:lnTo>
                    <a:pt x="520701" y="2347119"/>
                  </a:lnTo>
                  <a:lnTo>
                    <a:pt x="528206" y="2328999"/>
                  </a:lnTo>
                  <a:lnTo>
                    <a:pt x="523876" y="2318545"/>
                  </a:lnTo>
                  <a:lnTo>
                    <a:pt x="532805" y="2296988"/>
                  </a:lnTo>
                  <a:lnTo>
                    <a:pt x="530226" y="2290763"/>
                  </a:lnTo>
                  <a:lnTo>
                    <a:pt x="539519" y="2268328"/>
                  </a:lnTo>
                  <a:lnTo>
                    <a:pt x="536577" y="2261394"/>
                  </a:lnTo>
                  <a:cubicBezTo>
                    <a:pt x="536577" y="2252407"/>
                    <a:pt x="540309" y="2244271"/>
                    <a:pt x="546341" y="2238382"/>
                  </a:cubicBezTo>
                  <a:lnTo>
                    <a:pt x="546979" y="2238123"/>
                  </a:lnTo>
                  <a:lnTo>
                    <a:pt x="544513" y="2232025"/>
                  </a:lnTo>
                  <a:lnTo>
                    <a:pt x="553659" y="2209406"/>
                  </a:lnTo>
                  <a:lnTo>
                    <a:pt x="550863" y="2202656"/>
                  </a:lnTo>
                  <a:cubicBezTo>
                    <a:pt x="550863" y="2193669"/>
                    <a:pt x="554506" y="2185533"/>
                    <a:pt x="560395" y="2179644"/>
                  </a:cubicBezTo>
                  <a:lnTo>
                    <a:pt x="562917" y="2178599"/>
                  </a:lnTo>
                  <a:lnTo>
                    <a:pt x="560388" y="2172494"/>
                  </a:lnTo>
                  <a:lnTo>
                    <a:pt x="568824" y="2152128"/>
                  </a:lnTo>
                  <a:lnTo>
                    <a:pt x="566738" y="2147094"/>
                  </a:lnTo>
                  <a:lnTo>
                    <a:pt x="576160" y="2124347"/>
                  </a:lnTo>
                  <a:lnTo>
                    <a:pt x="573089" y="2116931"/>
                  </a:lnTo>
                  <a:cubicBezTo>
                    <a:pt x="573089" y="2107944"/>
                    <a:pt x="576730" y="2099808"/>
                    <a:pt x="582620" y="2093919"/>
                  </a:cubicBezTo>
                  <a:lnTo>
                    <a:pt x="584622" y="2093089"/>
                  </a:lnTo>
                  <a:lnTo>
                    <a:pt x="582613" y="2088356"/>
                  </a:lnTo>
                  <a:lnTo>
                    <a:pt x="591514" y="2067380"/>
                  </a:lnTo>
                  <a:lnTo>
                    <a:pt x="588963" y="2061369"/>
                  </a:lnTo>
                  <a:cubicBezTo>
                    <a:pt x="588963" y="2052382"/>
                    <a:pt x="592695" y="2044246"/>
                    <a:pt x="598728" y="2038357"/>
                  </a:cubicBezTo>
                  <a:lnTo>
                    <a:pt x="601856" y="2037092"/>
                  </a:lnTo>
                  <a:lnTo>
                    <a:pt x="600076" y="2032794"/>
                  </a:lnTo>
                  <a:cubicBezTo>
                    <a:pt x="600076" y="2023807"/>
                    <a:pt x="603718" y="2015671"/>
                    <a:pt x="609607" y="2009782"/>
                  </a:cubicBezTo>
                  <a:lnTo>
                    <a:pt x="611007" y="2009202"/>
                  </a:lnTo>
                  <a:lnTo>
                    <a:pt x="609601" y="2005806"/>
                  </a:lnTo>
                  <a:lnTo>
                    <a:pt x="618759" y="1983695"/>
                  </a:lnTo>
                  <a:lnTo>
                    <a:pt x="615951" y="1977231"/>
                  </a:lnTo>
                  <a:cubicBezTo>
                    <a:pt x="615951" y="1968244"/>
                    <a:pt x="619771" y="1960108"/>
                    <a:pt x="625948" y="1954219"/>
                  </a:cubicBezTo>
                  <a:lnTo>
                    <a:pt x="626957" y="1953821"/>
                  </a:lnTo>
                  <a:lnTo>
                    <a:pt x="625475" y="1950244"/>
                  </a:lnTo>
                  <a:cubicBezTo>
                    <a:pt x="625475" y="1941257"/>
                    <a:pt x="629117" y="1933121"/>
                    <a:pt x="635007" y="1927232"/>
                  </a:cubicBezTo>
                  <a:lnTo>
                    <a:pt x="637249" y="1926303"/>
                  </a:lnTo>
                  <a:lnTo>
                    <a:pt x="635000" y="1920875"/>
                  </a:lnTo>
                  <a:cubicBezTo>
                    <a:pt x="635000" y="1911669"/>
                    <a:pt x="638732" y="1903334"/>
                    <a:pt x="644765" y="1897301"/>
                  </a:cubicBezTo>
                  <a:lnTo>
                    <a:pt x="645547" y="1896977"/>
                  </a:lnTo>
                  <a:lnTo>
                    <a:pt x="644526" y="1894682"/>
                  </a:lnTo>
                  <a:cubicBezTo>
                    <a:pt x="644526" y="1885695"/>
                    <a:pt x="648435" y="1877559"/>
                    <a:pt x="654755" y="1871670"/>
                  </a:cubicBezTo>
                  <a:lnTo>
                    <a:pt x="659889" y="1869688"/>
                  </a:lnTo>
                  <a:lnTo>
                    <a:pt x="658813" y="1866900"/>
                  </a:lnTo>
                  <a:cubicBezTo>
                    <a:pt x="658813" y="1857255"/>
                    <a:pt x="662456" y="1848524"/>
                    <a:pt x="668345" y="1842204"/>
                  </a:cubicBezTo>
                  <a:lnTo>
                    <a:pt x="669419" y="1841727"/>
                  </a:lnTo>
                  <a:lnTo>
                    <a:pt x="668338" y="1839119"/>
                  </a:lnTo>
                  <a:cubicBezTo>
                    <a:pt x="668338" y="1830132"/>
                    <a:pt x="671981" y="1821996"/>
                    <a:pt x="677870" y="1816107"/>
                  </a:cubicBezTo>
                  <a:lnTo>
                    <a:pt x="678966" y="1815653"/>
                  </a:lnTo>
                  <a:lnTo>
                    <a:pt x="677863" y="1812926"/>
                  </a:lnTo>
                  <a:cubicBezTo>
                    <a:pt x="677863" y="1803720"/>
                    <a:pt x="681506" y="1795385"/>
                    <a:pt x="687395" y="1789352"/>
                  </a:cubicBezTo>
                  <a:lnTo>
                    <a:pt x="691022" y="1787813"/>
                  </a:lnTo>
                  <a:lnTo>
                    <a:pt x="690564" y="1786732"/>
                  </a:lnTo>
                  <a:cubicBezTo>
                    <a:pt x="690564" y="1777745"/>
                    <a:pt x="694295" y="1769609"/>
                    <a:pt x="700328" y="1763720"/>
                  </a:cubicBezTo>
                  <a:lnTo>
                    <a:pt x="703087" y="1762604"/>
                  </a:lnTo>
                  <a:lnTo>
                    <a:pt x="701677" y="1758950"/>
                  </a:lnTo>
                  <a:cubicBezTo>
                    <a:pt x="701677" y="1749305"/>
                    <a:pt x="705320" y="1740574"/>
                    <a:pt x="711209" y="1734254"/>
                  </a:cubicBezTo>
                  <a:lnTo>
                    <a:pt x="714963" y="1732585"/>
                  </a:lnTo>
                  <a:lnTo>
                    <a:pt x="714377" y="1731169"/>
                  </a:lnTo>
                  <a:cubicBezTo>
                    <a:pt x="714377" y="1722182"/>
                    <a:pt x="718020" y="1714046"/>
                    <a:pt x="723909" y="1708157"/>
                  </a:cubicBezTo>
                  <a:lnTo>
                    <a:pt x="725005" y="1707702"/>
                  </a:lnTo>
                  <a:lnTo>
                    <a:pt x="723902" y="1704975"/>
                  </a:lnTo>
                  <a:cubicBezTo>
                    <a:pt x="723902" y="1695769"/>
                    <a:pt x="727545" y="1687434"/>
                    <a:pt x="733434" y="1681401"/>
                  </a:cubicBezTo>
                  <a:lnTo>
                    <a:pt x="737060" y="1679862"/>
                  </a:lnTo>
                  <a:lnTo>
                    <a:pt x="736602" y="1678781"/>
                  </a:lnTo>
                  <a:cubicBezTo>
                    <a:pt x="736602" y="1669794"/>
                    <a:pt x="740333" y="1661658"/>
                    <a:pt x="746366" y="1655769"/>
                  </a:cubicBezTo>
                  <a:lnTo>
                    <a:pt x="751359" y="1653750"/>
                  </a:lnTo>
                  <a:lnTo>
                    <a:pt x="750889" y="1652588"/>
                  </a:lnTo>
                  <a:cubicBezTo>
                    <a:pt x="750889" y="1643382"/>
                    <a:pt x="754532" y="1635047"/>
                    <a:pt x="760421" y="1629014"/>
                  </a:cubicBezTo>
                  <a:lnTo>
                    <a:pt x="764039" y="1627479"/>
                  </a:lnTo>
                  <a:lnTo>
                    <a:pt x="763589" y="1626394"/>
                  </a:lnTo>
                  <a:cubicBezTo>
                    <a:pt x="763589" y="1617407"/>
                    <a:pt x="767232" y="1609271"/>
                    <a:pt x="773121" y="1603382"/>
                  </a:cubicBezTo>
                  <a:lnTo>
                    <a:pt x="776937" y="1601801"/>
                  </a:lnTo>
                  <a:lnTo>
                    <a:pt x="776289" y="1600200"/>
                  </a:lnTo>
                  <a:cubicBezTo>
                    <a:pt x="776289" y="1590994"/>
                    <a:pt x="779932" y="1582659"/>
                    <a:pt x="785822" y="1576626"/>
                  </a:cubicBezTo>
                  <a:lnTo>
                    <a:pt x="789142" y="1575217"/>
                  </a:lnTo>
                  <a:lnTo>
                    <a:pt x="798754" y="1551460"/>
                  </a:lnTo>
                  <a:lnTo>
                    <a:pt x="803982" y="1549242"/>
                  </a:lnTo>
                  <a:lnTo>
                    <a:pt x="812807" y="1527414"/>
                  </a:lnTo>
                  <a:lnTo>
                    <a:pt x="816425" y="1525879"/>
                  </a:lnTo>
                  <a:lnTo>
                    <a:pt x="815975" y="1524794"/>
                  </a:lnTo>
                  <a:cubicBezTo>
                    <a:pt x="815975" y="1515807"/>
                    <a:pt x="819617" y="1507671"/>
                    <a:pt x="825507" y="1501782"/>
                  </a:cubicBezTo>
                  <a:lnTo>
                    <a:pt x="829055" y="1500312"/>
                  </a:lnTo>
                  <a:lnTo>
                    <a:pt x="828675" y="1499394"/>
                  </a:lnTo>
                  <a:cubicBezTo>
                    <a:pt x="828675" y="1490407"/>
                    <a:pt x="832317" y="1482271"/>
                    <a:pt x="838207" y="1476382"/>
                  </a:cubicBezTo>
                  <a:lnTo>
                    <a:pt x="841654" y="1474954"/>
                  </a:lnTo>
                  <a:lnTo>
                    <a:pt x="851604" y="1452570"/>
                  </a:lnTo>
                  <a:lnTo>
                    <a:pt x="859037" y="1449701"/>
                  </a:lnTo>
                  <a:lnTo>
                    <a:pt x="868370" y="1427170"/>
                  </a:lnTo>
                  <a:lnTo>
                    <a:pt x="872480" y="1425467"/>
                  </a:lnTo>
                  <a:lnTo>
                    <a:pt x="871538" y="1423194"/>
                  </a:lnTo>
                  <a:cubicBezTo>
                    <a:pt x="871538" y="1414207"/>
                    <a:pt x="875180" y="1406071"/>
                    <a:pt x="881070" y="1400182"/>
                  </a:cubicBezTo>
                  <a:lnTo>
                    <a:pt x="889120" y="1396847"/>
                  </a:lnTo>
                  <a:lnTo>
                    <a:pt x="896945" y="1377957"/>
                  </a:lnTo>
                  <a:lnTo>
                    <a:pt x="903775" y="1375128"/>
                  </a:lnTo>
                  <a:lnTo>
                    <a:pt x="903288" y="1373981"/>
                  </a:lnTo>
                  <a:cubicBezTo>
                    <a:pt x="903288" y="1364994"/>
                    <a:pt x="907019" y="1356858"/>
                    <a:pt x="913052" y="1350969"/>
                  </a:cubicBezTo>
                  <a:lnTo>
                    <a:pt x="918876" y="1348614"/>
                  </a:lnTo>
                  <a:lnTo>
                    <a:pt x="927107" y="1328744"/>
                  </a:lnTo>
                  <a:lnTo>
                    <a:pt x="933925" y="1325919"/>
                  </a:lnTo>
                  <a:lnTo>
                    <a:pt x="942982" y="1302454"/>
                  </a:lnTo>
                  <a:lnTo>
                    <a:pt x="950846" y="1298958"/>
                  </a:lnTo>
                  <a:lnTo>
                    <a:pt x="959089" y="1279532"/>
                  </a:lnTo>
                  <a:lnTo>
                    <a:pt x="968289" y="1275812"/>
                  </a:lnTo>
                  <a:lnTo>
                    <a:pt x="976320" y="1255951"/>
                  </a:lnTo>
                  <a:lnTo>
                    <a:pt x="984295" y="1252567"/>
                  </a:lnTo>
                  <a:lnTo>
                    <a:pt x="992195" y="1233495"/>
                  </a:lnTo>
                  <a:lnTo>
                    <a:pt x="1000296" y="1230139"/>
                  </a:lnTo>
                  <a:lnTo>
                    <a:pt x="1008302" y="1211270"/>
                  </a:lnTo>
                  <a:lnTo>
                    <a:pt x="1016341" y="1208020"/>
                  </a:lnTo>
                  <a:lnTo>
                    <a:pt x="1025532" y="1184747"/>
                  </a:lnTo>
                  <a:lnTo>
                    <a:pt x="1033429" y="1181316"/>
                  </a:lnTo>
                  <a:lnTo>
                    <a:pt x="1041407" y="1162057"/>
                  </a:lnTo>
                  <a:lnTo>
                    <a:pt x="1048746" y="1159017"/>
                  </a:lnTo>
                  <a:lnTo>
                    <a:pt x="1057979" y="1138245"/>
                  </a:lnTo>
                  <a:lnTo>
                    <a:pt x="1071367" y="1133077"/>
                  </a:lnTo>
                  <a:lnTo>
                    <a:pt x="1077920" y="1116485"/>
                  </a:lnTo>
                  <a:lnTo>
                    <a:pt x="1086058" y="1112949"/>
                  </a:lnTo>
                  <a:lnTo>
                    <a:pt x="1093795" y="1092904"/>
                  </a:lnTo>
                  <a:lnTo>
                    <a:pt x="1107233" y="1086931"/>
                  </a:lnTo>
                  <a:lnTo>
                    <a:pt x="1113077" y="1073157"/>
                  </a:lnTo>
                  <a:lnTo>
                    <a:pt x="1122277" y="1069437"/>
                  </a:lnTo>
                  <a:lnTo>
                    <a:pt x="1130307" y="1049577"/>
                  </a:lnTo>
                  <a:lnTo>
                    <a:pt x="1142133" y="1044559"/>
                  </a:lnTo>
                  <a:lnTo>
                    <a:pt x="1149357" y="1027120"/>
                  </a:lnTo>
                  <a:lnTo>
                    <a:pt x="1161946" y="1021905"/>
                  </a:lnTo>
                  <a:lnTo>
                    <a:pt x="1168639" y="1005360"/>
                  </a:lnTo>
                  <a:lnTo>
                    <a:pt x="1178938" y="1000993"/>
                  </a:lnTo>
                  <a:lnTo>
                    <a:pt x="1185870" y="984257"/>
                  </a:lnTo>
                  <a:lnTo>
                    <a:pt x="1197753" y="979335"/>
                  </a:lnTo>
                  <a:lnTo>
                    <a:pt x="1204920" y="962032"/>
                  </a:lnTo>
                  <a:lnTo>
                    <a:pt x="1219798" y="955869"/>
                  </a:lnTo>
                  <a:lnTo>
                    <a:pt x="1225557" y="941626"/>
                  </a:lnTo>
                  <a:lnTo>
                    <a:pt x="1237383" y="936608"/>
                  </a:lnTo>
                  <a:lnTo>
                    <a:pt x="1244607" y="919169"/>
                  </a:lnTo>
                  <a:lnTo>
                    <a:pt x="1258194" y="913541"/>
                  </a:lnTo>
                  <a:lnTo>
                    <a:pt x="1263889" y="900119"/>
                  </a:lnTo>
                  <a:lnTo>
                    <a:pt x="1278132" y="894360"/>
                  </a:lnTo>
                  <a:lnTo>
                    <a:pt x="1284295" y="879482"/>
                  </a:lnTo>
                  <a:lnTo>
                    <a:pt x="1296796" y="874304"/>
                  </a:lnTo>
                  <a:lnTo>
                    <a:pt x="1303345" y="857722"/>
                  </a:lnTo>
                  <a:lnTo>
                    <a:pt x="1316317" y="852086"/>
                  </a:lnTo>
                  <a:lnTo>
                    <a:pt x="1322627" y="836851"/>
                  </a:lnTo>
                  <a:lnTo>
                    <a:pt x="1337861" y="830541"/>
                  </a:lnTo>
                  <a:lnTo>
                    <a:pt x="1343497" y="817569"/>
                  </a:lnTo>
                  <a:lnTo>
                    <a:pt x="1360206" y="810970"/>
                  </a:lnTo>
                  <a:lnTo>
                    <a:pt x="1365489" y="798519"/>
                  </a:lnTo>
                  <a:lnTo>
                    <a:pt x="1380020" y="792643"/>
                  </a:lnTo>
                  <a:lnTo>
                    <a:pt x="1385895" y="778114"/>
                  </a:lnTo>
                  <a:lnTo>
                    <a:pt x="1403169" y="770785"/>
                  </a:lnTo>
                  <a:lnTo>
                    <a:pt x="1408120" y="758832"/>
                  </a:lnTo>
                  <a:lnTo>
                    <a:pt x="1421707" y="753204"/>
                  </a:lnTo>
                  <a:lnTo>
                    <a:pt x="1422959" y="750255"/>
                  </a:lnTo>
                  <a:lnTo>
                    <a:pt x="1406515" y="756904"/>
                  </a:lnTo>
                  <a:lnTo>
                    <a:pt x="1401756" y="769233"/>
                  </a:lnTo>
                  <a:lnTo>
                    <a:pt x="1386495" y="776017"/>
                  </a:lnTo>
                  <a:lnTo>
                    <a:pt x="1382242" y="785806"/>
                  </a:lnTo>
                  <a:lnTo>
                    <a:pt x="1363762" y="793105"/>
                  </a:lnTo>
                  <a:lnTo>
                    <a:pt x="1358894" y="804856"/>
                  </a:lnTo>
                  <a:lnTo>
                    <a:pt x="1345719" y="810313"/>
                  </a:lnTo>
                  <a:lnTo>
                    <a:pt x="1339380" y="825261"/>
                  </a:lnTo>
                  <a:lnTo>
                    <a:pt x="1322706" y="832008"/>
                  </a:lnTo>
                  <a:lnTo>
                    <a:pt x="1317386" y="844543"/>
                  </a:lnTo>
                  <a:lnTo>
                    <a:pt x="1302354" y="850621"/>
                  </a:lnTo>
                  <a:lnTo>
                    <a:pt x="1296981" y="863593"/>
                  </a:lnTo>
                  <a:lnTo>
                    <a:pt x="1284009" y="868966"/>
                  </a:lnTo>
                  <a:lnTo>
                    <a:pt x="1277931" y="883998"/>
                  </a:lnTo>
                  <a:lnTo>
                    <a:pt x="1265219" y="889392"/>
                  </a:lnTo>
                  <a:lnTo>
                    <a:pt x="1258184" y="905992"/>
                  </a:lnTo>
                  <a:lnTo>
                    <a:pt x="1240124" y="913303"/>
                  </a:lnTo>
                  <a:lnTo>
                    <a:pt x="1235069" y="925506"/>
                  </a:lnTo>
                  <a:lnTo>
                    <a:pt x="1222299" y="930796"/>
                  </a:lnTo>
                  <a:lnTo>
                    <a:pt x="1215786" y="946143"/>
                  </a:lnTo>
                  <a:lnTo>
                    <a:pt x="1200754" y="952221"/>
                  </a:lnTo>
                  <a:lnTo>
                    <a:pt x="1195381" y="965193"/>
                  </a:lnTo>
                  <a:lnTo>
                    <a:pt x="1183951" y="969927"/>
                  </a:lnTo>
                  <a:lnTo>
                    <a:pt x="1176331" y="988773"/>
                  </a:lnTo>
                  <a:lnTo>
                    <a:pt x="1166470" y="992958"/>
                  </a:lnTo>
                  <a:lnTo>
                    <a:pt x="1159759" y="1008056"/>
                  </a:lnTo>
                  <a:lnTo>
                    <a:pt x="1146982" y="1012987"/>
                  </a:lnTo>
                  <a:lnTo>
                    <a:pt x="1139819" y="1030281"/>
                  </a:lnTo>
                  <a:lnTo>
                    <a:pt x="1128068" y="1035148"/>
                  </a:lnTo>
                  <a:lnTo>
                    <a:pt x="1120769" y="1053630"/>
                  </a:lnTo>
                  <a:lnTo>
                    <a:pt x="1105459" y="1060281"/>
                  </a:lnTo>
                  <a:lnTo>
                    <a:pt x="1100131" y="1073144"/>
                  </a:lnTo>
                  <a:lnTo>
                    <a:pt x="1092515" y="1076299"/>
                  </a:lnTo>
                  <a:lnTo>
                    <a:pt x="1084256" y="1096724"/>
                  </a:lnTo>
                  <a:lnTo>
                    <a:pt x="1072429" y="1101743"/>
                  </a:lnTo>
                  <a:lnTo>
                    <a:pt x="1065206" y="1119181"/>
                  </a:lnTo>
                  <a:lnTo>
                    <a:pt x="1055040" y="1123392"/>
                  </a:lnTo>
                  <a:lnTo>
                    <a:pt x="1047744" y="1142296"/>
                  </a:lnTo>
                  <a:lnTo>
                    <a:pt x="1035396" y="1147785"/>
                  </a:lnTo>
                  <a:lnTo>
                    <a:pt x="1028694" y="1164755"/>
                  </a:lnTo>
                  <a:lnTo>
                    <a:pt x="1019192" y="1168883"/>
                  </a:lnTo>
                  <a:lnTo>
                    <a:pt x="1012819" y="1184269"/>
                  </a:lnTo>
                  <a:lnTo>
                    <a:pt x="1003645" y="1188069"/>
                  </a:lnTo>
                  <a:lnTo>
                    <a:pt x="995356" y="1208081"/>
                  </a:lnTo>
                  <a:lnTo>
                    <a:pt x="984354" y="1212638"/>
                  </a:lnTo>
                  <a:lnTo>
                    <a:pt x="976306" y="1233017"/>
                  </a:lnTo>
                  <a:lnTo>
                    <a:pt x="969189" y="1236109"/>
                  </a:lnTo>
                  <a:lnTo>
                    <a:pt x="960199" y="1257294"/>
                  </a:lnTo>
                  <a:lnTo>
                    <a:pt x="950561" y="1261192"/>
                  </a:lnTo>
                  <a:lnTo>
                    <a:pt x="942969" y="1279519"/>
                  </a:lnTo>
                  <a:lnTo>
                    <a:pt x="935353" y="1282674"/>
                  </a:lnTo>
                  <a:lnTo>
                    <a:pt x="927094" y="1303098"/>
                  </a:lnTo>
                  <a:lnTo>
                    <a:pt x="919120" y="1306482"/>
                  </a:lnTo>
                  <a:lnTo>
                    <a:pt x="911219" y="1325556"/>
                  </a:lnTo>
                  <a:lnTo>
                    <a:pt x="902511" y="1329163"/>
                  </a:lnTo>
                  <a:lnTo>
                    <a:pt x="893756" y="1351846"/>
                  </a:lnTo>
                  <a:lnTo>
                    <a:pt x="889827" y="1353592"/>
                  </a:lnTo>
                  <a:lnTo>
                    <a:pt x="881056" y="1374768"/>
                  </a:lnTo>
                  <a:lnTo>
                    <a:pt x="873006" y="1378102"/>
                  </a:lnTo>
                  <a:lnTo>
                    <a:pt x="865181" y="1396993"/>
                  </a:lnTo>
                  <a:lnTo>
                    <a:pt x="858352" y="1399821"/>
                  </a:lnTo>
                  <a:lnTo>
                    <a:pt x="858839" y="1400969"/>
                  </a:lnTo>
                  <a:cubicBezTo>
                    <a:pt x="858839" y="1409956"/>
                    <a:pt x="855107" y="1418092"/>
                    <a:pt x="849074" y="1423981"/>
                  </a:cubicBezTo>
                  <a:lnTo>
                    <a:pt x="843249" y="1426336"/>
                  </a:lnTo>
                  <a:lnTo>
                    <a:pt x="835019" y="1446206"/>
                  </a:lnTo>
                  <a:lnTo>
                    <a:pt x="828199" y="1449031"/>
                  </a:lnTo>
                  <a:lnTo>
                    <a:pt x="828676" y="1450182"/>
                  </a:lnTo>
                  <a:cubicBezTo>
                    <a:pt x="828676" y="1459169"/>
                    <a:pt x="825033" y="1467305"/>
                    <a:pt x="819144" y="1473194"/>
                  </a:cubicBezTo>
                  <a:lnTo>
                    <a:pt x="815596" y="1474664"/>
                  </a:lnTo>
                  <a:lnTo>
                    <a:pt x="815976" y="1475582"/>
                  </a:lnTo>
                  <a:cubicBezTo>
                    <a:pt x="815976" y="1484569"/>
                    <a:pt x="812333" y="1492705"/>
                    <a:pt x="806444" y="1498594"/>
                  </a:cubicBezTo>
                  <a:lnTo>
                    <a:pt x="802997" y="1500022"/>
                  </a:lnTo>
                  <a:lnTo>
                    <a:pt x="793047" y="1522406"/>
                  </a:lnTo>
                  <a:lnTo>
                    <a:pt x="785616" y="1525274"/>
                  </a:lnTo>
                  <a:lnTo>
                    <a:pt x="776283" y="1547806"/>
                  </a:lnTo>
                  <a:lnTo>
                    <a:pt x="772467" y="1549386"/>
                  </a:lnTo>
                  <a:lnTo>
                    <a:pt x="773115" y="1550988"/>
                  </a:lnTo>
                  <a:cubicBezTo>
                    <a:pt x="773115" y="1560194"/>
                    <a:pt x="769472" y="1568528"/>
                    <a:pt x="763583" y="1574561"/>
                  </a:cubicBezTo>
                  <a:lnTo>
                    <a:pt x="760264" y="1575970"/>
                  </a:lnTo>
                  <a:lnTo>
                    <a:pt x="750651" y="1599730"/>
                  </a:lnTo>
                  <a:lnTo>
                    <a:pt x="745420" y="1601948"/>
                  </a:lnTo>
                  <a:lnTo>
                    <a:pt x="736596" y="1623773"/>
                  </a:lnTo>
                  <a:lnTo>
                    <a:pt x="732978" y="1625309"/>
                  </a:lnTo>
                  <a:lnTo>
                    <a:pt x="733427" y="1626394"/>
                  </a:lnTo>
                  <a:cubicBezTo>
                    <a:pt x="733427" y="1635381"/>
                    <a:pt x="729784" y="1643517"/>
                    <a:pt x="723896" y="1649406"/>
                  </a:cubicBezTo>
                  <a:lnTo>
                    <a:pt x="720080" y="1650987"/>
                  </a:lnTo>
                  <a:lnTo>
                    <a:pt x="720727" y="1652588"/>
                  </a:lnTo>
                  <a:cubicBezTo>
                    <a:pt x="720727" y="1661794"/>
                    <a:pt x="717085" y="1670128"/>
                    <a:pt x="711196" y="1676161"/>
                  </a:cubicBezTo>
                  <a:lnTo>
                    <a:pt x="707569" y="1677700"/>
                  </a:lnTo>
                  <a:lnTo>
                    <a:pt x="708028" y="1678781"/>
                  </a:lnTo>
                  <a:cubicBezTo>
                    <a:pt x="708028" y="1687768"/>
                    <a:pt x="704296" y="1695904"/>
                    <a:pt x="698264" y="1701793"/>
                  </a:cubicBezTo>
                  <a:lnTo>
                    <a:pt x="695999" y="1702709"/>
                  </a:lnTo>
                  <a:lnTo>
                    <a:pt x="696915" y="1704975"/>
                  </a:lnTo>
                  <a:cubicBezTo>
                    <a:pt x="696915" y="1714181"/>
                    <a:pt x="693272" y="1722515"/>
                    <a:pt x="687383" y="1728548"/>
                  </a:cubicBezTo>
                  <a:lnTo>
                    <a:pt x="683765" y="1730083"/>
                  </a:lnTo>
                  <a:lnTo>
                    <a:pt x="684215" y="1731169"/>
                  </a:lnTo>
                  <a:cubicBezTo>
                    <a:pt x="684215" y="1740156"/>
                    <a:pt x="680572" y="1748292"/>
                    <a:pt x="674683" y="1754181"/>
                  </a:cubicBezTo>
                  <a:lnTo>
                    <a:pt x="670365" y="1755970"/>
                  </a:lnTo>
                  <a:lnTo>
                    <a:pt x="671515" y="1758950"/>
                  </a:lnTo>
                  <a:cubicBezTo>
                    <a:pt x="671515" y="1768594"/>
                    <a:pt x="667873" y="1777325"/>
                    <a:pt x="661983" y="1783646"/>
                  </a:cubicBezTo>
                  <a:lnTo>
                    <a:pt x="660909" y="1784123"/>
                  </a:lnTo>
                  <a:lnTo>
                    <a:pt x="661990" y="1786732"/>
                  </a:lnTo>
                  <a:cubicBezTo>
                    <a:pt x="661990" y="1795719"/>
                    <a:pt x="658347" y="1803855"/>
                    <a:pt x="652458" y="1809744"/>
                  </a:cubicBezTo>
                  <a:lnTo>
                    <a:pt x="651292" y="1810227"/>
                  </a:lnTo>
                  <a:lnTo>
                    <a:pt x="652463" y="1812926"/>
                  </a:lnTo>
                  <a:cubicBezTo>
                    <a:pt x="652463" y="1822132"/>
                    <a:pt x="648554" y="1830466"/>
                    <a:pt x="642234" y="1836499"/>
                  </a:cubicBezTo>
                  <a:lnTo>
                    <a:pt x="637815" y="1838247"/>
                  </a:lnTo>
                  <a:lnTo>
                    <a:pt x="638176" y="1839119"/>
                  </a:lnTo>
                  <a:cubicBezTo>
                    <a:pt x="638176" y="1848106"/>
                    <a:pt x="634534" y="1856242"/>
                    <a:pt x="628645" y="1862131"/>
                  </a:cubicBezTo>
                  <a:lnTo>
                    <a:pt x="627064" y="1862786"/>
                  </a:lnTo>
                  <a:lnTo>
                    <a:pt x="628651" y="1866900"/>
                  </a:lnTo>
                  <a:cubicBezTo>
                    <a:pt x="628651" y="1876544"/>
                    <a:pt x="625009" y="1885275"/>
                    <a:pt x="619120" y="1891596"/>
                  </a:cubicBezTo>
                  <a:lnTo>
                    <a:pt x="618046" y="1892073"/>
                  </a:lnTo>
                  <a:lnTo>
                    <a:pt x="619126" y="1894682"/>
                  </a:lnTo>
                  <a:cubicBezTo>
                    <a:pt x="619126" y="1903669"/>
                    <a:pt x="615484" y="1911805"/>
                    <a:pt x="609595" y="1917694"/>
                  </a:cubicBezTo>
                  <a:lnTo>
                    <a:pt x="608499" y="1918148"/>
                  </a:lnTo>
                  <a:lnTo>
                    <a:pt x="609601" y="1920875"/>
                  </a:lnTo>
                  <a:cubicBezTo>
                    <a:pt x="609601" y="1930081"/>
                    <a:pt x="605959" y="1938416"/>
                    <a:pt x="600069" y="1944449"/>
                  </a:cubicBezTo>
                  <a:lnTo>
                    <a:pt x="597991" y="1945331"/>
                  </a:lnTo>
                  <a:lnTo>
                    <a:pt x="600076" y="1950244"/>
                  </a:lnTo>
                  <a:cubicBezTo>
                    <a:pt x="600076" y="1959231"/>
                    <a:pt x="596345" y="1967367"/>
                    <a:pt x="590312" y="1973256"/>
                  </a:cubicBezTo>
                  <a:lnTo>
                    <a:pt x="587746" y="1974294"/>
                  </a:lnTo>
                  <a:lnTo>
                    <a:pt x="588963" y="1977231"/>
                  </a:lnTo>
                  <a:cubicBezTo>
                    <a:pt x="588963" y="1986218"/>
                    <a:pt x="585321" y="1994354"/>
                    <a:pt x="579432" y="2000243"/>
                  </a:cubicBezTo>
                  <a:lnTo>
                    <a:pt x="577471" y="2001055"/>
                  </a:lnTo>
                  <a:lnTo>
                    <a:pt x="579438" y="2005806"/>
                  </a:lnTo>
                  <a:cubicBezTo>
                    <a:pt x="579438" y="2014793"/>
                    <a:pt x="575796" y="2022929"/>
                    <a:pt x="569907" y="2028818"/>
                  </a:cubicBezTo>
                  <a:lnTo>
                    <a:pt x="568507" y="2029398"/>
                  </a:lnTo>
                  <a:lnTo>
                    <a:pt x="569913" y="2032794"/>
                  </a:lnTo>
                  <a:lnTo>
                    <a:pt x="560821" y="2054747"/>
                  </a:lnTo>
                  <a:lnTo>
                    <a:pt x="563564" y="2061369"/>
                  </a:lnTo>
                  <a:cubicBezTo>
                    <a:pt x="563564" y="2070356"/>
                    <a:pt x="559921" y="2078492"/>
                    <a:pt x="554032" y="2084381"/>
                  </a:cubicBezTo>
                  <a:lnTo>
                    <a:pt x="552603" y="2084972"/>
                  </a:lnTo>
                  <a:lnTo>
                    <a:pt x="554039" y="2088356"/>
                  </a:lnTo>
                  <a:lnTo>
                    <a:pt x="544802" y="2110126"/>
                  </a:lnTo>
                  <a:lnTo>
                    <a:pt x="547690" y="2116931"/>
                  </a:lnTo>
                  <a:cubicBezTo>
                    <a:pt x="547690" y="2125918"/>
                    <a:pt x="543958" y="2134054"/>
                    <a:pt x="537925" y="2139943"/>
                  </a:cubicBezTo>
                  <a:lnTo>
                    <a:pt x="534233" y="2141436"/>
                  </a:lnTo>
                  <a:lnTo>
                    <a:pt x="536577" y="2147094"/>
                  </a:lnTo>
                  <a:lnTo>
                    <a:pt x="528141" y="2167459"/>
                  </a:lnTo>
                  <a:lnTo>
                    <a:pt x="530226" y="2172494"/>
                  </a:lnTo>
                  <a:lnTo>
                    <a:pt x="520805" y="2195240"/>
                  </a:lnTo>
                  <a:lnTo>
                    <a:pt x="523877" y="2202656"/>
                  </a:lnTo>
                  <a:lnTo>
                    <a:pt x="514654" y="2224921"/>
                  </a:lnTo>
                  <a:lnTo>
                    <a:pt x="517526" y="2232025"/>
                  </a:lnTo>
                  <a:lnTo>
                    <a:pt x="508381" y="2254644"/>
                  </a:lnTo>
                  <a:lnTo>
                    <a:pt x="511176" y="2261394"/>
                  </a:lnTo>
                  <a:lnTo>
                    <a:pt x="501919" y="2283743"/>
                  </a:lnTo>
                  <a:lnTo>
                    <a:pt x="504827" y="2290763"/>
                  </a:lnTo>
                  <a:lnTo>
                    <a:pt x="495928" y="2312246"/>
                  </a:lnTo>
                  <a:lnTo>
                    <a:pt x="498477" y="2318545"/>
                  </a:lnTo>
                  <a:cubicBezTo>
                    <a:pt x="498477" y="2327970"/>
                    <a:pt x="494746" y="2336503"/>
                    <a:pt x="488713" y="2342680"/>
                  </a:cubicBezTo>
                  <a:lnTo>
                    <a:pt x="488702" y="2342684"/>
                  </a:lnTo>
                  <a:lnTo>
                    <a:pt x="490539" y="2347119"/>
                  </a:lnTo>
                  <a:lnTo>
                    <a:pt x="481446" y="2369072"/>
                  </a:lnTo>
                  <a:lnTo>
                    <a:pt x="484189" y="2375694"/>
                  </a:lnTo>
                  <a:lnTo>
                    <a:pt x="476355" y="2394608"/>
                  </a:lnTo>
                  <a:lnTo>
                    <a:pt x="481014" y="2405857"/>
                  </a:lnTo>
                  <a:lnTo>
                    <a:pt x="471921" y="2427810"/>
                  </a:lnTo>
                  <a:lnTo>
                    <a:pt x="474664" y="2434432"/>
                  </a:lnTo>
                  <a:lnTo>
                    <a:pt x="466619" y="2453854"/>
                  </a:lnTo>
                  <a:lnTo>
                    <a:pt x="471488" y="2466182"/>
                  </a:lnTo>
                  <a:lnTo>
                    <a:pt x="464050" y="2485016"/>
                  </a:lnTo>
                  <a:lnTo>
                    <a:pt x="468314" y="2495550"/>
                  </a:lnTo>
                  <a:lnTo>
                    <a:pt x="458838" y="2518960"/>
                  </a:lnTo>
                  <a:lnTo>
                    <a:pt x="461963" y="2526506"/>
                  </a:lnTo>
                  <a:lnTo>
                    <a:pt x="454347" y="2544892"/>
                  </a:lnTo>
                  <a:lnTo>
                    <a:pt x="458788" y="2555875"/>
                  </a:lnTo>
                  <a:lnTo>
                    <a:pt x="451211" y="2574615"/>
                  </a:lnTo>
                  <a:lnTo>
                    <a:pt x="455613" y="2585244"/>
                  </a:lnTo>
                  <a:lnTo>
                    <a:pt x="447723" y="2604292"/>
                  </a:lnTo>
                  <a:lnTo>
                    <a:pt x="452439" y="2615406"/>
                  </a:lnTo>
                  <a:lnTo>
                    <a:pt x="446235" y="2630026"/>
                  </a:lnTo>
                  <a:lnTo>
                    <a:pt x="452438" y="2643981"/>
                  </a:lnTo>
                  <a:lnTo>
                    <a:pt x="443577" y="2663916"/>
                  </a:lnTo>
                  <a:lnTo>
                    <a:pt x="449264" y="2677319"/>
                  </a:lnTo>
                  <a:lnTo>
                    <a:pt x="441502" y="2695613"/>
                  </a:lnTo>
                  <a:lnTo>
                    <a:pt x="446089" y="2706688"/>
                  </a:lnTo>
                  <a:lnTo>
                    <a:pt x="439792" y="2721891"/>
                  </a:lnTo>
                  <a:lnTo>
                    <a:pt x="446088" y="2736056"/>
                  </a:lnTo>
                  <a:lnTo>
                    <a:pt x="437931" y="2754408"/>
                  </a:lnTo>
                  <a:lnTo>
                    <a:pt x="442914" y="2767012"/>
                  </a:lnTo>
                  <a:lnTo>
                    <a:pt x="436578" y="2783036"/>
                  </a:lnTo>
                  <a:lnTo>
                    <a:pt x="442914" y="2797969"/>
                  </a:lnTo>
                  <a:lnTo>
                    <a:pt x="436366" y="2813401"/>
                  </a:lnTo>
                  <a:lnTo>
                    <a:pt x="442913" y="2828131"/>
                  </a:lnTo>
                  <a:lnTo>
                    <a:pt x="433640" y="2848991"/>
                  </a:lnTo>
                  <a:lnTo>
                    <a:pt x="438151" y="2859881"/>
                  </a:lnTo>
                  <a:lnTo>
                    <a:pt x="431904" y="2874963"/>
                  </a:lnTo>
                  <a:lnTo>
                    <a:pt x="438151" y="2890044"/>
                  </a:lnTo>
                  <a:cubicBezTo>
                    <a:pt x="438151" y="2908018"/>
                    <a:pt x="423581" y="2922588"/>
                    <a:pt x="405607" y="2922588"/>
                  </a:cubicBezTo>
                  <a:cubicBezTo>
                    <a:pt x="387633" y="2922588"/>
                    <a:pt x="373063" y="2908018"/>
                    <a:pt x="373063" y="2890044"/>
                  </a:cubicBezTo>
                  <a:lnTo>
                    <a:pt x="379310" y="2874963"/>
                  </a:lnTo>
                  <a:lnTo>
                    <a:pt x="373063" y="2859881"/>
                  </a:lnTo>
                  <a:lnTo>
                    <a:pt x="379871" y="2843446"/>
                  </a:lnTo>
                  <a:lnTo>
                    <a:pt x="373063" y="2828131"/>
                  </a:lnTo>
                  <a:lnTo>
                    <a:pt x="381235" y="2809746"/>
                  </a:lnTo>
                  <a:lnTo>
                    <a:pt x="376238" y="2797969"/>
                  </a:lnTo>
                  <a:lnTo>
                    <a:pt x="382574" y="2783036"/>
                  </a:lnTo>
                  <a:lnTo>
                    <a:pt x="376238" y="2767012"/>
                  </a:lnTo>
                  <a:lnTo>
                    <a:pt x="382716" y="2750629"/>
                  </a:lnTo>
                  <a:lnTo>
                    <a:pt x="376238" y="2736056"/>
                  </a:lnTo>
                  <a:lnTo>
                    <a:pt x="384178" y="2718192"/>
                  </a:lnTo>
                  <a:lnTo>
                    <a:pt x="379413" y="2706688"/>
                  </a:lnTo>
                  <a:lnTo>
                    <a:pt x="387137" y="2688040"/>
                  </a:lnTo>
                  <a:lnTo>
                    <a:pt x="382588" y="2677319"/>
                  </a:lnTo>
                  <a:lnTo>
                    <a:pt x="389825" y="2660262"/>
                  </a:lnTo>
                  <a:lnTo>
                    <a:pt x="382588" y="2643981"/>
                  </a:lnTo>
                  <a:lnTo>
                    <a:pt x="390416" y="2626371"/>
                  </a:lnTo>
                  <a:lnTo>
                    <a:pt x="385763" y="2615406"/>
                  </a:lnTo>
                  <a:lnTo>
                    <a:pt x="394495" y="2594828"/>
                  </a:lnTo>
                  <a:lnTo>
                    <a:pt x="390525" y="2585244"/>
                  </a:lnTo>
                  <a:lnTo>
                    <a:pt x="398141" y="2566857"/>
                  </a:lnTo>
                  <a:lnTo>
                    <a:pt x="393700" y="2555875"/>
                  </a:lnTo>
                  <a:lnTo>
                    <a:pt x="401278" y="2537135"/>
                  </a:lnTo>
                  <a:lnTo>
                    <a:pt x="396875" y="2526506"/>
                  </a:lnTo>
                  <a:lnTo>
                    <a:pt x="404818" y="2507329"/>
                  </a:lnTo>
                  <a:lnTo>
                    <a:pt x="400050" y="2495550"/>
                  </a:lnTo>
                  <a:lnTo>
                    <a:pt x="409135" y="2473107"/>
                  </a:lnTo>
                  <a:lnTo>
                    <a:pt x="406400" y="2466182"/>
                  </a:lnTo>
                  <a:lnTo>
                    <a:pt x="414369" y="2446003"/>
                  </a:lnTo>
                  <a:lnTo>
                    <a:pt x="409576" y="2434432"/>
                  </a:lnTo>
                  <a:lnTo>
                    <a:pt x="418669" y="2412479"/>
                  </a:lnTo>
                  <a:lnTo>
                    <a:pt x="415926" y="2405857"/>
                  </a:lnTo>
                  <a:lnTo>
                    <a:pt x="423760" y="2386942"/>
                  </a:lnTo>
                  <a:lnTo>
                    <a:pt x="419101" y="2375694"/>
                  </a:lnTo>
                  <a:lnTo>
                    <a:pt x="428194" y="2353741"/>
                  </a:lnTo>
                  <a:lnTo>
                    <a:pt x="425451" y="2347119"/>
                  </a:lnTo>
                  <a:lnTo>
                    <a:pt x="434512" y="2325244"/>
                  </a:lnTo>
                  <a:lnTo>
                    <a:pt x="431801" y="2318545"/>
                  </a:lnTo>
                  <a:lnTo>
                    <a:pt x="440625" y="2296735"/>
                  </a:lnTo>
                  <a:lnTo>
                    <a:pt x="438151" y="2290763"/>
                  </a:lnTo>
                  <a:cubicBezTo>
                    <a:pt x="438151" y="2281557"/>
                    <a:pt x="441882" y="2273222"/>
                    <a:pt x="447916" y="2267189"/>
                  </a:cubicBezTo>
                  <a:lnTo>
                    <a:pt x="448405" y="2266987"/>
                  </a:lnTo>
                  <a:lnTo>
                    <a:pt x="446088" y="2261394"/>
                  </a:lnTo>
                  <a:lnTo>
                    <a:pt x="455311" y="2239128"/>
                  </a:lnTo>
                  <a:lnTo>
                    <a:pt x="452439" y="2232025"/>
                  </a:lnTo>
                  <a:lnTo>
                    <a:pt x="461584" y="2209406"/>
                  </a:lnTo>
                  <a:lnTo>
                    <a:pt x="458788" y="2202656"/>
                  </a:lnTo>
                  <a:lnTo>
                    <a:pt x="468210" y="2179909"/>
                  </a:lnTo>
                  <a:lnTo>
                    <a:pt x="465138" y="2172494"/>
                  </a:lnTo>
                  <a:lnTo>
                    <a:pt x="473574" y="2152128"/>
                  </a:lnTo>
                  <a:lnTo>
                    <a:pt x="471489" y="2147094"/>
                  </a:lnTo>
                  <a:cubicBezTo>
                    <a:pt x="471489" y="2138107"/>
                    <a:pt x="475131" y="2129971"/>
                    <a:pt x="481020" y="2124082"/>
                  </a:cubicBezTo>
                  <a:lnTo>
                    <a:pt x="483595" y="2123015"/>
                  </a:lnTo>
                  <a:lnTo>
                    <a:pt x="481013" y="2116931"/>
                  </a:lnTo>
                  <a:lnTo>
                    <a:pt x="490251" y="2095161"/>
                  </a:lnTo>
                  <a:lnTo>
                    <a:pt x="487363" y="2088356"/>
                  </a:lnTo>
                  <a:cubicBezTo>
                    <a:pt x="487363" y="2079369"/>
                    <a:pt x="491095" y="2071233"/>
                    <a:pt x="497128" y="2065344"/>
                  </a:cubicBezTo>
                  <a:lnTo>
                    <a:pt x="499692" y="2064307"/>
                  </a:lnTo>
                  <a:lnTo>
                    <a:pt x="498476" y="2061369"/>
                  </a:lnTo>
                  <a:lnTo>
                    <a:pt x="507568" y="2039416"/>
                  </a:lnTo>
                  <a:lnTo>
                    <a:pt x="504825" y="2032794"/>
                  </a:lnTo>
                  <a:cubicBezTo>
                    <a:pt x="504825" y="2023807"/>
                    <a:pt x="508468" y="2015671"/>
                    <a:pt x="514357" y="2009782"/>
                  </a:cubicBezTo>
                  <a:lnTo>
                    <a:pt x="515757" y="2009202"/>
                  </a:lnTo>
                  <a:lnTo>
                    <a:pt x="514350" y="2005806"/>
                  </a:lnTo>
                  <a:cubicBezTo>
                    <a:pt x="514350" y="1996819"/>
                    <a:pt x="517993" y="1988683"/>
                    <a:pt x="523883" y="1982794"/>
                  </a:cubicBezTo>
                  <a:lnTo>
                    <a:pt x="525843" y="1981981"/>
                  </a:lnTo>
                  <a:lnTo>
                    <a:pt x="523875" y="1977231"/>
                  </a:lnTo>
                  <a:cubicBezTo>
                    <a:pt x="523875" y="1968244"/>
                    <a:pt x="527518" y="1960108"/>
                    <a:pt x="533407" y="1954219"/>
                  </a:cubicBezTo>
                  <a:lnTo>
                    <a:pt x="534836" y="1953627"/>
                  </a:lnTo>
                  <a:lnTo>
                    <a:pt x="533400" y="1950244"/>
                  </a:lnTo>
                  <a:cubicBezTo>
                    <a:pt x="533400" y="1941257"/>
                    <a:pt x="537131" y="1933121"/>
                    <a:pt x="543165" y="1927232"/>
                  </a:cubicBezTo>
                  <a:lnTo>
                    <a:pt x="546533" y="1925870"/>
                  </a:lnTo>
                  <a:lnTo>
                    <a:pt x="544513" y="1920875"/>
                  </a:lnTo>
                  <a:cubicBezTo>
                    <a:pt x="544513" y="1911669"/>
                    <a:pt x="548155" y="1903334"/>
                    <a:pt x="554045" y="1897301"/>
                  </a:cubicBezTo>
                  <a:lnTo>
                    <a:pt x="554962" y="1896912"/>
                  </a:lnTo>
                  <a:lnTo>
                    <a:pt x="554038" y="1894682"/>
                  </a:lnTo>
                  <a:cubicBezTo>
                    <a:pt x="554038" y="1885695"/>
                    <a:pt x="557681" y="1877559"/>
                    <a:pt x="563570" y="1871670"/>
                  </a:cubicBezTo>
                  <a:lnTo>
                    <a:pt x="565152" y="1871014"/>
                  </a:lnTo>
                  <a:lnTo>
                    <a:pt x="563563" y="1866900"/>
                  </a:lnTo>
                  <a:cubicBezTo>
                    <a:pt x="563563" y="1857255"/>
                    <a:pt x="567206" y="1848524"/>
                    <a:pt x="573096" y="1842204"/>
                  </a:cubicBezTo>
                  <a:lnTo>
                    <a:pt x="574168" y="1841727"/>
                  </a:lnTo>
                  <a:lnTo>
                    <a:pt x="573088" y="1839119"/>
                  </a:lnTo>
                  <a:cubicBezTo>
                    <a:pt x="573088" y="1830132"/>
                    <a:pt x="576731" y="1821996"/>
                    <a:pt x="582620" y="1816107"/>
                  </a:cubicBezTo>
                  <a:lnTo>
                    <a:pt x="583784" y="1815624"/>
                  </a:lnTo>
                  <a:lnTo>
                    <a:pt x="582613" y="1812926"/>
                  </a:lnTo>
                  <a:cubicBezTo>
                    <a:pt x="582613" y="1803720"/>
                    <a:pt x="586522" y="1795385"/>
                    <a:pt x="592843" y="1789352"/>
                  </a:cubicBezTo>
                  <a:lnTo>
                    <a:pt x="597263" y="1787604"/>
                  </a:lnTo>
                  <a:lnTo>
                    <a:pt x="596902" y="1786732"/>
                  </a:lnTo>
                  <a:cubicBezTo>
                    <a:pt x="596902" y="1777745"/>
                    <a:pt x="600544" y="1769609"/>
                    <a:pt x="606434" y="1763720"/>
                  </a:cubicBezTo>
                  <a:lnTo>
                    <a:pt x="608014" y="1763064"/>
                  </a:lnTo>
                  <a:lnTo>
                    <a:pt x="606426" y="1758950"/>
                  </a:lnTo>
                  <a:cubicBezTo>
                    <a:pt x="606426" y="1749305"/>
                    <a:pt x="610069" y="1740574"/>
                    <a:pt x="615958" y="1734254"/>
                  </a:cubicBezTo>
                  <a:lnTo>
                    <a:pt x="619713" y="1732585"/>
                  </a:lnTo>
                  <a:lnTo>
                    <a:pt x="619127" y="1731169"/>
                  </a:lnTo>
                  <a:cubicBezTo>
                    <a:pt x="619127" y="1722182"/>
                    <a:pt x="622769" y="1714046"/>
                    <a:pt x="628658" y="1708157"/>
                  </a:cubicBezTo>
                  <a:lnTo>
                    <a:pt x="632475" y="1706576"/>
                  </a:lnTo>
                  <a:lnTo>
                    <a:pt x="631827" y="1704975"/>
                  </a:lnTo>
                  <a:cubicBezTo>
                    <a:pt x="631827" y="1695769"/>
                    <a:pt x="635470" y="1687434"/>
                    <a:pt x="641358" y="1681401"/>
                  </a:cubicBezTo>
                  <a:lnTo>
                    <a:pt x="642296" y="1681004"/>
                  </a:lnTo>
                  <a:lnTo>
                    <a:pt x="641352" y="1678781"/>
                  </a:lnTo>
                  <a:cubicBezTo>
                    <a:pt x="641352" y="1669794"/>
                    <a:pt x="645083" y="1661658"/>
                    <a:pt x="651116" y="1655769"/>
                  </a:cubicBezTo>
                  <a:lnTo>
                    <a:pt x="656109" y="1653750"/>
                  </a:lnTo>
                  <a:lnTo>
                    <a:pt x="655639" y="1652588"/>
                  </a:lnTo>
                  <a:cubicBezTo>
                    <a:pt x="655639" y="1643382"/>
                    <a:pt x="659282" y="1635047"/>
                    <a:pt x="665171" y="1629014"/>
                  </a:cubicBezTo>
                  <a:lnTo>
                    <a:pt x="668789" y="1627479"/>
                  </a:lnTo>
                  <a:lnTo>
                    <a:pt x="668339" y="1626394"/>
                  </a:lnTo>
                  <a:cubicBezTo>
                    <a:pt x="668339" y="1617407"/>
                    <a:pt x="671981" y="1609271"/>
                    <a:pt x="677871" y="1603382"/>
                  </a:cubicBezTo>
                  <a:lnTo>
                    <a:pt x="681687" y="1601801"/>
                  </a:lnTo>
                  <a:lnTo>
                    <a:pt x="681040" y="1600200"/>
                  </a:lnTo>
                  <a:cubicBezTo>
                    <a:pt x="681040" y="1590994"/>
                    <a:pt x="684682" y="1582659"/>
                    <a:pt x="690571" y="1576626"/>
                  </a:cubicBezTo>
                  <a:lnTo>
                    <a:pt x="693893" y="1575217"/>
                  </a:lnTo>
                  <a:lnTo>
                    <a:pt x="703504" y="1551460"/>
                  </a:lnTo>
                  <a:lnTo>
                    <a:pt x="708732" y="1549242"/>
                  </a:lnTo>
                  <a:lnTo>
                    <a:pt x="717558" y="1527414"/>
                  </a:lnTo>
                  <a:lnTo>
                    <a:pt x="721176" y="1525879"/>
                  </a:lnTo>
                  <a:lnTo>
                    <a:pt x="720727" y="1524794"/>
                  </a:lnTo>
                  <a:cubicBezTo>
                    <a:pt x="720727" y="1515807"/>
                    <a:pt x="724369" y="1507671"/>
                    <a:pt x="730258" y="1501782"/>
                  </a:cubicBezTo>
                  <a:lnTo>
                    <a:pt x="733830" y="1500302"/>
                  </a:lnTo>
                  <a:lnTo>
                    <a:pt x="733427" y="1499394"/>
                  </a:lnTo>
                  <a:cubicBezTo>
                    <a:pt x="733427" y="1490407"/>
                    <a:pt x="737335" y="1482271"/>
                    <a:pt x="743656" y="1476382"/>
                  </a:cubicBezTo>
                  <a:lnTo>
                    <a:pt x="751872" y="1473210"/>
                  </a:lnTo>
                  <a:lnTo>
                    <a:pt x="760422" y="1452570"/>
                  </a:lnTo>
                  <a:lnTo>
                    <a:pt x="763970" y="1451100"/>
                  </a:lnTo>
                  <a:lnTo>
                    <a:pt x="763590" y="1450182"/>
                  </a:lnTo>
                  <a:cubicBezTo>
                    <a:pt x="763590" y="1441195"/>
                    <a:pt x="767232" y="1433059"/>
                    <a:pt x="773121" y="1427170"/>
                  </a:cubicBezTo>
                  <a:lnTo>
                    <a:pt x="779942" y="1424345"/>
                  </a:lnTo>
                  <a:lnTo>
                    <a:pt x="779465" y="1423194"/>
                  </a:lnTo>
                  <a:cubicBezTo>
                    <a:pt x="779465" y="1414207"/>
                    <a:pt x="783106" y="1406071"/>
                    <a:pt x="788997" y="1400182"/>
                  </a:cubicBezTo>
                  <a:lnTo>
                    <a:pt x="793246" y="1398421"/>
                  </a:lnTo>
                  <a:lnTo>
                    <a:pt x="801929" y="1377957"/>
                  </a:lnTo>
                  <a:lnTo>
                    <a:pt x="809931" y="1374720"/>
                  </a:lnTo>
                  <a:lnTo>
                    <a:pt x="809625" y="1373981"/>
                  </a:lnTo>
                  <a:cubicBezTo>
                    <a:pt x="809625" y="1364994"/>
                    <a:pt x="813267" y="1356858"/>
                    <a:pt x="819157" y="1350969"/>
                  </a:cubicBezTo>
                  <a:lnTo>
                    <a:pt x="827207" y="1347634"/>
                  </a:lnTo>
                  <a:lnTo>
                    <a:pt x="835032" y="1328744"/>
                  </a:lnTo>
                  <a:lnTo>
                    <a:pt x="838294" y="1327392"/>
                  </a:lnTo>
                  <a:lnTo>
                    <a:pt x="838200" y="1327150"/>
                  </a:lnTo>
                  <a:cubicBezTo>
                    <a:pt x="838200" y="1317505"/>
                    <a:pt x="841842" y="1308774"/>
                    <a:pt x="847732" y="1302454"/>
                  </a:cubicBezTo>
                  <a:lnTo>
                    <a:pt x="857498" y="1298113"/>
                  </a:lnTo>
                  <a:lnTo>
                    <a:pt x="865195" y="1279532"/>
                  </a:lnTo>
                  <a:lnTo>
                    <a:pt x="872811" y="1276377"/>
                  </a:lnTo>
                  <a:lnTo>
                    <a:pt x="881070" y="1255951"/>
                  </a:lnTo>
                  <a:lnTo>
                    <a:pt x="889045" y="1252567"/>
                  </a:lnTo>
                  <a:lnTo>
                    <a:pt x="896945" y="1233495"/>
                  </a:lnTo>
                  <a:lnTo>
                    <a:pt x="905046" y="1230139"/>
                  </a:lnTo>
                  <a:lnTo>
                    <a:pt x="913052" y="1211270"/>
                  </a:lnTo>
                  <a:lnTo>
                    <a:pt x="921091" y="1208019"/>
                  </a:lnTo>
                  <a:lnTo>
                    <a:pt x="930282" y="1184747"/>
                  </a:lnTo>
                  <a:lnTo>
                    <a:pt x="942051" y="1179634"/>
                  </a:lnTo>
                  <a:lnTo>
                    <a:pt x="949332" y="1162057"/>
                  </a:lnTo>
                  <a:lnTo>
                    <a:pt x="958506" y="1158257"/>
                  </a:lnTo>
                  <a:lnTo>
                    <a:pt x="966795" y="1138245"/>
                  </a:lnTo>
                  <a:lnTo>
                    <a:pt x="975500" y="1134639"/>
                  </a:lnTo>
                  <a:lnTo>
                    <a:pt x="982670" y="1116485"/>
                  </a:lnTo>
                  <a:lnTo>
                    <a:pt x="994622" y="1111292"/>
                  </a:lnTo>
                  <a:lnTo>
                    <a:pt x="1001720" y="1092904"/>
                  </a:lnTo>
                  <a:lnTo>
                    <a:pt x="1013097" y="1087847"/>
                  </a:lnTo>
                  <a:lnTo>
                    <a:pt x="1019182" y="1073157"/>
                  </a:lnTo>
                  <a:lnTo>
                    <a:pt x="1030612" y="1068422"/>
                  </a:lnTo>
                  <a:lnTo>
                    <a:pt x="1038232" y="1049577"/>
                  </a:lnTo>
                  <a:lnTo>
                    <a:pt x="1046206" y="1046194"/>
                  </a:lnTo>
                  <a:lnTo>
                    <a:pt x="1054107" y="1027120"/>
                  </a:lnTo>
                  <a:lnTo>
                    <a:pt x="1068507" y="1021155"/>
                  </a:lnTo>
                  <a:lnTo>
                    <a:pt x="1074745" y="1005360"/>
                  </a:lnTo>
                  <a:lnTo>
                    <a:pt x="1087316" y="999899"/>
                  </a:lnTo>
                  <a:lnTo>
                    <a:pt x="1093795" y="984257"/>
                  </a:lnTo>
                  <a:lnTo>
                    <a:pt x="1101998" y="980859"/>
                  </a:lnTo>
                  <a:lnTo>
                    <a:pt x="1110367" y="962032"/>
                  </a:lnTo>
                  <a:lnTo>
                    <a:pt x="1124217" y="956686"/>
                  </a:lnTo>
                  <a:lnTo>
                    <a:pt x="1130307" y="941626"/>
                  </a:lnTo>
                  <a:lnTo>
                    <a:pt x="1142133" y="936608"/>
                  </a:lnTo>
                  <a:lnTo>
                    <a:pt x="1149357" y="919169"/>
                  </a:lnTo>
                  <a:lnTo>
                    <a:pt x="1162944" y="913541"/>
                  </a:lnTo>
                  <a:lnTo>
                    <a:pt x="1168639" y="900119"/>
                  </a:lnTo>
                  <a:lnTo>
                    <a:pt x="1182882" y="894360"/>
                  </a:lnTo>
                  <a:lnTo>
                    <a:pt x="1189045" y="879482"/>
                  </a:lnTo>
                  <a:lnTo>
                    <a:pt x="1201811" y="874194"/>
                  </a:lnTo>
                  <a:lnTo>
                    <a:pt x="1208792" y="857722"/>
                  </a:lnTo>
                  <a:lnTo>
                    <a:pt x="1226340" y="850618"/>
                  </a:lnTo>
                  <a:lnTo>
                    <a:pt x="1231907" y="836851"/>
                  </a:lnTo>
                  <a:lnTo>
                    <a:pt x="1245329" y="831156"/>
                  </a:lnTo>
                  <a:lnTo>
                    <a:pt x="1250957" y="817569"/>
                  </a:lnTo>
                  <a:lnTo>
                    <a:pt x="1264544" y="811941"/>
                  </a:lnTo>
                  <a:lnTo>
                    <a:pt x="1270239" y="798519"/>
                  </a:lnTo>
                  <a:lnTo>
                    <a:pt x="1284985" y="792556"/>
                  </a:lnTo>
                  <a:lnTo>
                    <a:pt x="1291110" y="778114"/>
                  </a:lnTo>
                  <a:lnTo>
                    <a:pt x="1307655" y="771420"/>
                  </a:lnTo>
                  <a:lnTo>
                    <a:pt x="1312870" y="758832"/>
                  </a:lnTo>
                  <a:lnTo>
                    <a:pt x="1328511" y="752353"/>
                  </a:lnTo>
                  <a:lnTo>
                    <a:pt x="1329735" y="749535"/>
                  </a:lnTo>
                  <a:lnTo>
                    <a:pt x="1311135" y="757239"/>
                  </a:lnTo>
                  <a:lnTo>
                    <a:pt x="1306506" y="769233"/>
                  </a:lnTo>
                  <a:lnTo>
                    <a:pt x="1291571" y="775872"/>
                  </a:lnTo>
                  <a:lnTo>
                    <a:pt x="1287456" y="785806"/>
                  </a:lnTo>
                  <a:lnTo>
                    <a:pt x="1270018" y="793029"/>
                  </a:lnTo>
                  <a:lnTo>
                    <a:pt x="1264999" y="804856"/>
                  </a:lnTo>
                  <a:lnTo>
                    <a:pt x="1250469" y="810731"/>
                  </a:lnTo>
                  <a:lnTo>
                    <a:pt x="1244594" y="825261"/>
                  </a:lnTo>
                  <a:lnTo>
                    <a:pt x="1230939" y="831055"/>
                  </a:lnTo>
                  <a:lnTo>
                    <a:pt x="1225080" y="844543"/>
                  </a:lnTo>
                  <a:lnTo>
                    <a:pt x="1206598" y="851842"/>
                  </a:lnTo>
                  <a:lnTo>
                    <a:pt x="1201731" y="863593"/>
                  </a:lnTo>
                  <a:lnTo>
                    <a:pt x="1188759" y="868966"/>
                  </a:lnTo>
                  <a:lnTo>
                    <a:pt x="1182681" y="883998"/>
                  </a:lnTo>
                  <a:lnTo>
                    <a:pt x="1170146" y="889317"/>
                  </a:lnTo>
                  <a:lnTo>
                    <a:pt x="1163399" y="905992"/>
                  </a:lnTo>
                  <a:lnTo>
                    <a:pt x="1148451" y="912331"/>
                  </a:lnTo>
                  <a:lnTo>
                    <a:pt x="1142994" y="925506"/>
                  </a:lnTo>
                  <a:lnTo>
                    <a:pt x="1130317" y="930757"/>
                  </a:lnTo>
                  <a:lnTo>
                    <a:pt x="1123944" y="946143"/>
                  </a:lnTo>
                  <a:lnTo>
                    <a:pt x="1110357" y="951771"/>
                  </a:lnTo>
                  <a:lnTo>
                    <a:pt x="1104661" y="965193"/>
                  </a:lnTo>
                  <a:lnTo>
                    <a:pt x="1091666" y="970448"/>
                  </a:lnTo>
                  <a:lnTo>
                    <a:pt x="1084256" y="988773"/>
                  </a:lnTo>
                  <a:lnTo>
                    <a:pt x="1070834" y="994469"/>
                  </a:lnTo>
                  <a:lnTo>
                    <a:pt x="1065206" y="1008056"/>
                  </a:lnTo>
                  <a:lnTo>
                    <a:pt x="1051407" y="1013772"/>
                  </a:lnTo>
                  <a:lnTo>
                    <a:pt x="1044569" y="1030281"/>
                  </a:lnTo>
                  <a:lnTo>
                    <a:pt x="1032818" y="1035148"/>
                  </a:lnTo>
                  <a:lnTo>
                    <a:pt x="1025519" y="1053630"/>
                  </a:lnTo>
                  <a:lnTo>
                    <a:pt x="1015923" y="1057799"/>
                  </a:lnTo>
                  <a:lnTo>
                    <a:pt x="1009411" y="1073144"/>
                  </a:lnTo>
                  <a:lnTo>
                    <a:pt x="996416" y="1078399"/>
                  </a:lnTo>
                  <a:lnTo>
                    <a:pt x="989006" y="1096724"/>
                  </a:lnTo>
                  <a:lnTo>
                    <a:pt x="977179" y="1101743"/>
                  </a:lnTo>
                  <a:lnTo>
                    <a:pt x="969956" y="1119181"/>
                  </a:lnTo>
                  <a:lnTo>
                    <a:pt x="961624" y="1122632"/>
                  </a:lnTo>
                  <a:lnTo>
                    <a:pt x="953849" y="1142296"/>
                  </a:lnTo>
                  <a:lnTo>
                    <a:pt x="943619" y="1146735"/>
                  </a:lnTo>
                  <a:lnTo>
                    <a:pt x="936155" y="1164755"/>
                  </a:lnTo>
                  <a:lnTo>
                    <a:pt x="923477" y="1170006"/>
                  </a:lnTo>
                  <a:lnTo>
                    <a:pt x="917569" y="1184269"/>
                  </a:lnTo>
                  <a:lnTo>
                    <a:pt x="910285" y="1187286"/>
                  </a:lnTo>
                  <a:lnTo>
                    <a:pt x="901461" y="1208081"/>
                  </a:lnTo>
                  <a:lnTo>
                    <a:pt x="892676" y="1211633"/>
                  </a:lnTo>
                  <a:lnTo>
                    <a:pt x="884231" y="1233017"/>
                  </a:lnTo>
                  <a:lnTo>
                    <a:pt x="877135" y="1236100"/>
                  </a:lnTo>
                  <a:lnTo>
                    <a:pt x="868356" y="1257294"/>
                  </a:lnTo>
                  <a:lnTo>
                    <a:pt x="860153" y="1260692"/>
                  </a:lnTo>
                  <a:lnTo>
                    <a:pt x="851784" y="1279519"/>
                  </a:lnTo>
                  <a:lnTo>
                    <a:pt x="843139" y="1282856"/>
                  </a:lnTo>
                  <a:lnTo>
                    <a:pt x="834555" y="1303098"/>
                  </a:lnTo>
                  <a:lnTo>
                    <a:pt x="827216" y="1306067"/>
                  </a:lnTo>
                  <a:lnTo>
                    <a:pt x="819144" y="1325556"/>
                  </a:lnTo>
                  <a:lnTo>
                    <a:pt x="812312" y="1328386"/>
                  </a:lnTo>
                  <a:lnTo>
                    <a:pt x="803039" y="1351846"/>
                  </a:lnTo>
                  <a:lnTo>
                    <a:pt x="793609" y="1355938"/>
                  </a:lnTo>
                  <a:lnTo>
                    <a:pt x="785809" y="1374768"/>
                  </a:lnTo>
                  <a:lnTo>
                    <a:pt x="777758" y="1378102"/>
                  </a:lnTo>
                  <a:lnTo>
                    <a:pt x="769933" y="1396993"/>
                  </a:lnTo>
                  <a:lnTo>
                    <a:pt x="765824" y="1398695"/>
                  </a:lnTo>
                  <a:lnTo>
                    <a:pt x="766765" y="1400969"/>
                  </a:lnTo>
                  <a:cubicBezTo>
                    <a:pt x="766765" y="1409956"/>
                    <a:pt x="763122" y="1418092"/>
                    <a:pt x="757232" y="1423981"/>
                  </a:cubicBezTo>
                  <a:lnTo>
                    <a:pt x="749134" y="1427336"/>
                  </a:lnTo>
                  <a:lnTo>
                    <a:pt x="741126" y="1446206"/>
                  </a:lnTo>
                  <a:lnTo>
                    <a:pt x="735841" y="1448343"/>
                  </a:lnTo>
                  <a:lnTo>
                    <a:pt x="736603" y="1450182"/>
                  </a:lnTo>
                  <a:cubicBezTo>
                    <a:pt x="736603" y="1459169"/>
                    <a:pt x="732961" y="1467305"/>
                    <a:pt x="727071" y="1473194"/>
                  </a:cubicBezTo>
                  <a:lnTo>
                    <a:pt x="720608" y="1475871"/>
                  </a:lnTo>
                  <a:lnTo>
                    <a:pt x="711196" y="1498594"/>
                  </a:lnTo>
                  <a:lnTo>
                    <a:pt x="707764" y="1500015"/>
                  </a:lnTo>
                  <a:lnTo>
                    <a:pt x="698263" y="1522406"/>
                  </a:lnTo>
                  <a:lnTo>
                    <a:pt x="693541" y="1524315"/>
                  </a:lnTo>
                  <a:lnTo>
                    <a:pt x="693740" y="1524794"/>
                  </a:lnTo>
                  <a:cubicBezTo>
                    <a:pt x="693740" y="1533781"/>
                    <a:pt x="690097" y="1541917"/>
                    <a:pt x="684208" y="1547806"/>
                  </a:cubicBezTo>
                  <a:lnTo>
                    <a:pt x="677672" y="1550513"/>
                  </a:lnTo>
                  <a:lnTo>
                    <a:pt x="677864" y="1550988"/>
                  </a:lnTo>
                  <a:cubicBezTo>
                    <a:pt x="677864" y="1560194"/>
                    <a:pt x="674222" y="1568528"/>
                    <a:pt x="668333" y="1574561"/>
                  </a:cubicBezTo>
                  <a:lnTo>
                    <a:pt x="665016" y="1575968"/>
                  </a:lnTo>
                  <a:lnTo>
                    <a:pt x="655633" y="1599730"/>
                  </a:lnTo>
                  <a:lnTo>
                    <a:pt x="652007" y="1601305"/>
                  </a:lnTo>
                  <a:lnTo>
                    <a:pt x="642701" y="1623773"/>
                  </a:lnTo>
                  <a:lnTo>
                    <a:pt x="637913" y="1625756"/>
                  </a:lnTo>
                  <a:lnTo>
                    <a:pt x="638177" y="1626394"/>
                  </a:lnTo>
                  <a:cubicBezTo>
                    <a:pt x="638177" y="1635381"/>
                    <a:pt x="634534" y="1643517"/>
                    <a:pt x="628645" y="1649406"/>
                  </a:cubicBezTo>
                  <a:lnTo>
                    <a:pt x="627504" y="1649879"/>
                  </a:lnTo>
                  <a:lnTo>
                    <a:pt x="628653" y="1652588"/>
                  </a:lnTo>
                  <a:cubicBezTo>
                    <a:pt x="628653" y="1661794"/>
                    <a:pt x="624832" y="1670128"/>
                    <a:pt x="618656" y="1676161"/>
                  </a:cubicBezTo>
                  <a:lnTo>
                    <a:pt x="615411" y="1677474"/>
                  </a:lnTo>
                  <a:lnTo>
                    <a:pt x="615952" y="1678781"/>
                  </a:lnTo>
                  <a:cubicBezTo>
                    <a:pt x="615952" y="1687768"/>
                    <a:pt x="612310" y="1695904"/>
                    <a:pt x="606421" y="1701793"/>
                  </a:cubicBezTo>
                  <a:lnTo>
                    <a:pt x="602592" y="1703379"/>
                  </a:lnTo>
                  <a:lnTo>
                    <a:pt x="603253" y="1704975"/>
                  </a:lnTo>
                  <a:cubicBezTo>
                    <a:pt x="603253" y="1714181"/>
                    <a:pt x="599522" y="1722515"/>
                    <a:pt x="593489" y="1728548"/>
                  </a:cubicBezTo>
                  <a:lnTo>
                    <a:pt x="588701" y="1730531"/>
                  </a:lnTo>
                  <a:lnTo>
                    <a:pt x="588965" y="1731169"/>
                  </a:lnTo>
                  <a:cubicBezTo>
                    <a:pt x="588965" y="1740156"/>
                    <a:pt x="585322" y="1748292"/>
                    <a:pt x="579433" y="1754181"/>
                  </a:cubicBezTo>
                  <a:lnTo>
                    <a:pt x="577852" y="1754836"/>
                  </a:lnTo>
                  <a:lnTo>
                    <a:pt x="579440" y="1758950"/>
                  </a:lnTo>
                  <a:cubicBezTo>
                    <a:pt x="579440" y="1768594"/>
                    <a:pt x="575797" y="1777325"/>
                    <a:pt x="569908" y="1783646"/>
                  </a:cubicBezTo>
                  <a:lnTo>
                    <a:pt x="566153" y="1785315"/>
                  </a:lnTo>
                  <a:lnTo>
                    <a:pt x="566740" y="1786732"/>
                  </a:lnTo>
                  <a:cubicBezTo>
                    <a:pt x="566740" y="1795719"/>
                    <a:pt x="563097" y="1803855"/>
                    <a:pt x="557208" y="1809744"/>
                  </a:cubicBezTo>
                  <a:lnTo>
                    <a:pt x="556088" y="1810208"/>
                  </a:lnTo>
                  <a:lnTo>
                    <a:pt x="557214" y="1812926"/>
                  </a:lnTo>
                  <a:cubicBezTo>
                    <a:pt x="557214" y="1822132"/>
                    <a:pt x="553483" y="1830466"/>
                    <a:pt x="547450" y="1836499"/>
                  </a:cubicBezTo>
                  <a:lnTo>
                    <a:pt x="546668" y="1836823"/>
                  </a:lnTo>
                  <a:lnTo>
                    <a:pt x="547689" y="1839119"/>
                  </a:lnTo>
                  <a:cubicBezTo>
                    <a:pt x="547689" y="1848106"/>
                    <a:pt x="543779" y="1856242"/>
                    <a:pt x="537459" y="1862131"/>
                  </a:cubicBezTo>
                  <a:lnTo>
                    <a:pt x="532325" y="1864112"/>
                  </a:lnTo>
                  <a:lnTo>
                    <a:pt x="533401" y="1866900"/>
                  </a:lnTo>
                  <a:cubicBezTo>
                    <a:pt x="533401" y="1876544"/>
                    <a:pt x="529759" y="1885275"/>
                    <a:pt x="523870" y="1891596"/>
                  </a:cubicBezTo>
                  <a:lnTo>
                    <a:pt x="522796" y="1892073"/>
                  </a:lnTo>
                  <a:lnTo>
                    <a:pt x="523876" y="1894682"/>
                  </a:lnTo>
                  <a:cubicBezTo>
                    <a:pt x="523876" y="1903669"/>
                    <a:pt x="520234" y="1911805"/>
                    <a:pt x="514344" y="1917694"/>
                  </a:cubicBezTo>
                  <a:lnTo>
                    <a:pt x="513249" y="1918148"/>
                  </a:lnTo>
                  <a:lnTo>
                    <a:pt x="514351" y="1920875"/>
                  </a:lnTo>
                  <a:cubicBezTo>
                    <a:pt x="514351" y="1930081"/>
                    <a:pt x="510709" y="1938416"/>
                    <a:pt x="504819" y="1944449"/>
                  </a:cubicBezTo>
                  <a:lnTo>
                    <a:pt x="502741" y="1945331"/>
                  </a:lnTo>
                  <a:lnTo>
                    <a:pt x="504826" y="1950244"/>
                  </a:lnTo>
                  <a:cubicBezTo>
                    <a:pt x="504826" y="1959231"/>
                    <a:pt x="501095" y="1967367"/>
                    <a:pt x="495062" y="1973256"/>
                  </a:cubicBezTo>
                  <a:lnTo>
                    <a:pt x="493827" y="1973756"/>
                  </a:lnTo>
                  <a:lnTo>
                    <a:pt x="495302" y="1977231"/>
                  </a:lnTo>
                  <a:cubicBezTo>
                    <a:pt x="495302" y="1986218"/>
                    <a:pt x="491570" y="1994354"/>
                    <a:pt x="485537" y="2000243"/>
                  </a:cubicBezTo>
                  <a:lnTo>
                    <a:pt x="482408" y="2001508"/>
                  </a:lnTo>
                  <a:lnTo>
                    <a:pt x="484189" y="2005806"/>
                  </a:lnTo>
                  <a:lnTo>
                    <a:pt x="475424" y="2026965"/>
                  </a:lnTo>
                  <a:lnTo>
                    <a:pt x="477838" y="2032794"/>
                  </a:lnTo>
                  <a:cubicBezTo>
                    <a:pt x="477838" y="2041781"/>
                    <a:pt x="474196" y="2049917"/>
                    <a:pt x="468307" y="2055806"/>
                  </a:cubicBezTo>
                  <a:lnTo>
                    <a:pt x="466346" y="2056618"/>
                  </a:lnTo>
                  <a:lnTo>
                    <a:pt x="468313" y="2061369"/>
                  </a:lnTo>
                  <a:lnTo>
                    <a:pt x="459492" y="2082665"/>
                  </a:lnTo>
                  <a:lnTo>
                    <a:pt x="461964" y="2088356"/>
                  </a:lnTo>
                  <a:cubicBezTo>
                    <a:pt x="461964" y="2097343"/>
                    <a:pt x="458144" y="2105479"/>
                    <a:pt x="451967" y="2111368"/>
                  </a:cubicBezTo>
                  <a:lnTo>
                    <a:pt x="450350" y="2112007"/>
                  </a:lnTo>
                  <a:lnTo>
                    <a:pt x="452439" y="2116931"/>
                  </a:lnTo>
                  <a:lnTo>
                    <a:pt x="442865" y="2139495"/>
                  </a:lnTo>
                  <a:lnTo>
                    <a:pt x="446089" y="2147094"/>
                  </a:lnTo>
                  <a:cubicBezTo>
                    <a:pt x="446089" y="2156081"/>
                    <a:pt x="442358" y="2164217"/>
                    <a:pt x="436325" y="2170106"/>
                  </a:cubicBezTo>
                  <a:lnTo>
                    <a:pt x="434323" y="2170916"/>
                  </a:lnTo>
                  <a:lnTo>
                    <a:pt x="434976" y="2172494"/>
                  </a:lnTo>
                  <a:lnTo>
                    <a:pt x="425555" y="2195240"/>
                  </a:lnTo>
                  <a:lnTo>
                    <a:pt x="428626" y="2202656"/>
                  </a:lnTo>
                  <a:lnTo>
                    <a:pt x="419404" y="2224921"/>
                  </a:lnTo>
                  <a:lnTo>
                    <a:pt x="422276" y="2232025"/>
                  </a:lnTo>
                  <a:lnTo>
                    <a:pt x="413131" y="2254644"/>
                  </a:lnTo>
                  <a:lnTo>
                    <a:pt x="415926" y="2261394"/>
                  </a:lnTo>
                  <a:lnTo>
                    <a:pt x="406704" y="2283659"/>
                  </a:lnTo>
                  <a:lnTo>
                    <a:pt x="409576" y="2290763"/>
                  </a:lnTo>
                  <a:lnTo>
                    <a:pt x="400813" y="2312435"/>
                  </a:lnTo>
                  <a:lnTo>
                    <a:pt x="403226" y="2318545"/>
                  </a:lnTo>
                  <a:lnTo>
                    <a:pt x="394321" y="2341094"/>
                  </a:lnTo>
                  <a:lnTo>
                    <a:pt x="396877" y="2347119"/>
                  </a:lnTo>
                  <a:lnTo>
                    <a:pt x="389227" y="2365148"/>
                  </a:lnTo>
                  <a:lnTo>
                    <a:pt x="393702" y="2375694"/>
                  </a:lnTo>
                  <a:cubicBezTo>
                    <a:pt x="393702" y="2384681"/>
                    <a:pt x="389971" y="2392817"/>
                    <a:pt x="383938" y="2398706"/>
                  </a:cubicBezTo>
                  <a:lnTo>
                    <a:pt x="382965" y="2399099"/>
                  </a:lnTo>
                  <a:lnTo>
                    <a:pt x="385764" y="2405857"/>
                  </a:lnTo>
                  <a:lnTo>
                    <a:pt x="378259" y="2423977"/>
                  </a:lnTo>
                  <a:lnTo>
                    <a:pt x="382589" y="2434432"/>
                  </a:lnTo>
                  <a:cubicBezTo>
                    <a:pt x="382589" y="2443419"/>
                    <a:pt x="378947" y="2451555"/>
                    <a:pt x="373057" y="2457444"/>
                  </a:cubicBezTo>
                  <a:lnTo>
                    <a:pt x="372826" y="2457540"/>
                  </a:lnTo>
                  <a:lnTo>
                    <a:pt x="376238" y="2466182"/>
                  </a:lnTo>
                  <a:lnTo>
                    <a:pt x="368900" y="2484763"/>
                  </a:lnTo>
                  <a:lnTo>
                    <a:pt x="373063" y="2495550"/>
                  </a:lnTo>
                  <a:lnTo>
                    <a:pt x="365347" y="2515542"/>
                  </a:lnTo>
                  <a:lnTo>
                    <a:pt x="369888" y="2526506"/>
                  </a:lnTo>
                  <a:lnTo>
                    <a:pt x="362166" y="2545149"/>
                  </a:lnTo>
                  <a:lnTo>
                    <a:pt x="366714" y="2555875"/>
                  </a:lnTo>
                  <a:lnTo>
                    <a:pt x="358843" y="2574434"/>
                  </a:lnTo>
                  <a:lnTo>
                    <a:pt x="363539" y="2585244"/>
                  </a:lnTo>
                  <a:lnTo>
                    <a:pt x="355518" y="2603708"/>
                  </a:lnTo>
                  <a:lnTo>
                    <a:pt x="360363" y="2615406"/>
                  </a:lnTo>
                  <a:lnTo>
                    <a:pt x="352858" y="2633526"/>
                  </a:lnTo>
                  <a:lnTo>
                    <a:pt x="357188" y="2643981"/>
                  </a:lnTo>
                  <a:lnTo>
                    <a:pt x="348696" y="2664483"/>
                  </a:lnTo>
                  <a:lnTo>
                    <a:pt x="354013" y="2677319"/>
                  </a:lnTo>
                  <a:lnTo>
                    <a:pt x="346397" y="2695705"/>
                  </a:lnTo>
                  <a:lnTo>
                    <a:pt x="350838" y="2706688"/>
                  </a:lnTo>
                  <a:lnTo>
                    <a:pt x="344829" y="2721549"/>
                  </a:lnTo>
                  <a:lnTo>
                    <a:pt x="350838" y="2736056"/>
                  </a:lnTo>
                  <a:lnTo>
                    <a:pt x="342952" y="2755095"/>
                  </a:lnTo>
                  <a:lnTo>
                    <a:pt x="347664" y="2767012"/>
                  </a:lnTo>
                  <a:lnTo>
                    <a:pt x="341328" y="2783037"/>
                  </a:lnTo>
                  <a:lnTo>
                    <a:pt x="347664" y="2797969"/>
                  </a:lnTo>
                  <a:lnTo>
                    <a:pt x="341265" y="2813050"/>
                  </a:lnTo>
                  <a:lnTo>
                    <a:pt x="347664" y="2828131"/>
                  </a:lnTo>
                  <a:lnTo>
                    <a:pt x="340928" y="2844006"/>
                  </a:lnTo>
                  <a:lnTo>
                    <a:pt x="347664" y="2859881"/>
                  </a:lnTo>
                  <a:lnTo>
                    <a:pt x="341265" y="2874963"/>
                  </a:lnTo>
                  <a:lnTo>
                    <a:pt x="347664" y="2890044"/>
                  </a:lnTo>
                  <a:cubicBezTo>
                    <a:pt x="347664" y="2908018"/>
                    <a:pt x="332738" y="2922588"/>
                    <a:pt x="314326" y="2922588"/>
                  </a:cubicBezTo>
                  <a:cubicBezTo>
                    <a:pt x="295914" y="2922588"/>
                    <a:pt x="280988" y="2908018"/>
                    <a:pt x="280988" y="2890044"/>
                  </a:cubicBezTo>
                  <a:lnTo>
                    <a:pt x="287387" y="2874963"/>
                  </a:lnTo>
                  <a:lnTo>
                    <a:pt x="280988" y="2859881"/>
                  </a:lnTo>
                  <a:lnTo>
                    <a:pt x="287724" y="2844006"/>
                  </a:lnTo>
                  <a:lnTo>
                    <a:pt x="280988" y="2828131"/>
                  </a:lnTo>
                  <a:lnTo>
                    <a:pt x="287387" y="2813050"/>
                  </a:lnTo>
                  <a:lnTo>
                    <a:pt x="280988" y="2797969"/>
                  </a:lnTo>
                  <a:lnTo>
                    <a:pt x="287324" y="2783036"/>
                  </a:lnTo>
                  <a:lnTo>
                    <a:pt x="280988" y="2767012"/>
                  </a:lnTo>
                  <a:lnTo>
                    <a:pt x="289576" y="2745292"/>
                  </a:lnTo>
                  <a:lnTo>
                    <a:pt x="285750" y="2736056"/>
                  </a:lnTo>
                  <a:lnTo>
                    <a:pt x="291759" y="2721549"/>
                  </a:lnTo>
                  <a:lnTo>
                    <a:pt x="285750" y="2706688"/>
                  </a:lnTo>
                  <a:lnTo>
                    <a:pt x="293327" y="2687948"/>
                  </a:lnTo>
                  <a:lnTo>
                    <a:pt x="288925" y="2677319"/>
                  </a:lnTo>
                  <a:lnTo>
                    <a:pt x="297417" y="2656817"/>
                  </a:lnTo>
                  <a:lnTo>
                    <a:pt x="292100" y="2643981"/>
                  </a:lnTo>
                  <a:lnTo>
                    <a:pt x="299606" y="2625861"/>
                  </a:lnTo>
                  <a:lnTo>
                    <a:pt x="295275" y="2615406"/>
                  </a:lnTo>
                  <a:lnTo>
                    <a:pt x="301670" y="2599966"/>
                  </a:lnTo>
                  <a:lnTo>
                    <a:pt x="295275" y="2585244"/>
                  </a:lnTo>
                  <a:lnTo>
                    <a:pt x="303184" y="2567038"/>
                  </a:lnTo>
                  <a:lnTo>
                    <a:pt x="298450" y="2555875"/>
                  </a:lnTo>
                  <a:lnTo>
                    <a:pt x="307816" y="2533788"/>
                  </a:lnTo>
                  <a:lnTo>
                    <a:pt x="304800" y="2526506"/>
                  </a:lnTo>
                  <a:lnTo>
                    <a:pt x="312628" y="2507606"/>
                  </a:lnTo>
                  <a:lnTo>
                    <a:pt x="307975" y="2495550"/>
                  </a:lnTo>
                  <a:lnTo>
                    <a:pt x="315277" y="2476631"/>
                  </a:lnTo>
                  <a:lnTo>
                    <a:pt x="311150" y="2466182"/>
                  </a:lnTo>
                  <a:lnTo>
                    <a:pt x="320669" y="2442080"/>
                  </a:lnTo>
                  <a:lnTo>
                    <a:pt x="317501" y="2434432"/>
                  </a:lnTo>
                  <a:lnTo>
                    <a:pt x="325007" y="2416312"/>
                  </a:lnTo>
                  <a:lnTo>
                    <a:pt x="320676" y="2405857"/>
                  </a:lnTo>
                  <a:lnTo>
                    <a:pt x="330135" y="2383021"/>
                  </a:lnTo>
                  <a:lnTo>
                    <a:pt x="327026" y="2375694"/>
                  </a:lnTo>
                  <a:lnTo>
                    <a:pt x="334676" y="2357665"/>
                  </a:lnTo>
                  <a:lnTo>
                    <a:pt x="330201" y="2347119"/>
                  </a:lnTo>
                  <a:cubicBezTo>
                    <a:pt x="330201" y="2338132"/>
                    <a:pt x="333933" y="2329996"/>
                    <a:pt x="339966" y="2324107"/>
                  </a:cubicBezTo>
                  <a:lnTo>
                    <a:pt x="340284" y="2323978"/>
                  </a:lnTo>
                  <a:lnTo>
                    <a:pt x="338138" y="2318545"/>
                  </a:lnTo>
                  <a:lnTo>
                    <a:pt x="346827" y="2296546"/>
                  </a:lnTo>
                  <a:lnTo>
                    <a:pt x="344488" y="2290763"/>
                  </a:lnTo>
                  <a:lnTo>
                    <a:pt x="353634" y="2268144"/>
                  </a:lnTo>
                  <a:lnTo>
                    <a:pt x="350838" y="2261394"/>
                  </a:lnTo>
                  <a:lnTo>
                    <a:pt x="360061" y="2239128"/>
                  </a:lnTo>
                  <a:lnTo>
                    <a:pt x="357188" y="2232025"/>
                  </a:lnTo>
                  <a:lnTo>
                    <a:pt x="366334" y="2209406"/>
                  </a:lnTo>
                  <a:lnTo>
                    <a:pt x="363538" y="2202656"/>
                  </a:lnTo>
                  <a:lnTo>
                    <a:pt x="372960" y="2179909"/>
                  </a:lnTo>
                  <a:lnTo>
                    <a:pt x="369889" y="2172494"/>
                  </a:lnTo>
                  <a:cubicBezTo>
                    <a:pt x="369889" y="2163507"/>
                    <a:pt x="373531" y="2155371"/>
                    <a:pt x="379420" y="2149482"/>
                  </a:cubicBezTo>
                  <a:lnTo>
                    <a:pt x="380276" y="2149127"/>
                  </a:lnTo>
                  <a:lnTo>
                    <a:pt x="379414" y="2147094"/>
                  </a:lnTo>
                  <a:lnTo>
                    <a:pt x="388987" y="2124530"/>
                  </a:lnTo>
                  <a:lnTo>
                    <a:pt x="385763" y="2116931"/>
                  </a:lnTo>
                  <a:cubicBezTo>
                    <a:pt x="385763" y="2107944"/>
                    <a:pt x="389495" y="2099808"/>
                    <a:pt x="395528" y="2093919"/>
                  </a:cubicBezTo>
                  <a:lnTo>
                    <a:pt x="396029" y="2093716"/>
                  </a:lnTo>
                  <a:lnTo>
                    <a:pt x="393700" y="2088356"/>
                  </a:lnTo>
                  <a:cubicBezTo>
                    <a:pt x="393700" y="2079369"/>
                    <a:pt x="397521" y="2071233"/>
                    <a:pt x="403697" y="2065344"/>
                  </a:cubicBezTo>
                  <a:lnTo>
                    <a:pt x="404707" y="2064945"/>
                  </a:lnTo>
                  <a:lnTo>
                    <a:pt x="403225" y="2061369"/>
                  </a:lnTo>
                  <a:cubicBezTo>
                    <a:pt x="403225" y="2052382"/>
                    <a:pt x="406868" y="2044246"/>
                    <a:pt x="412757" y="2038357"/>
                  </a:cubicBezTo>
                  <a:lnTo>
                    <a:pt x="414718" y="2037544"/>
                  </a:lnTo>
                  <a:lnTo>
                    <a:pt x="412750" y="2032794"/>
                  </a:lnTo>
                  <a:lnTo>
                    <a:pt x="421515" y="2011634"/>
                  </a:lnTo>
                  <a:lnTo>
                    <a:pt x="419101" y="2005806"/>
                  </a:lnTo>
                  <a:cubicBezTo>
                    <a:pt x="419101" y="1996819"/>
                    <a:pt x="422743" y="1988683"/>
                    <a:pt x="428633" y="1982794"/>
                  </a:cubicBezTo>
                  <a:lnTo>
                    <a:pt x="430634" y="1981964"/>
                  </a:lnTo>
                  <a:lnTo>
                    <a:pt x="428626" y="1977231"/>
                  </a:lnTo>
                  <a:cubicBezTo>
                    <a:pt x="428626" y="1968244"/>
                    <a:pt x="432357" y="1960108"/>
                    <a:pt x="438390" y="1954219"/>
                  </a:cubicBezTo>
                  <a:lnTo>
                    <a:pt x="439625" y="1953720"/>
                  </a:lnTo>
                  <a:lnTo>
                    <a:pt x="438150" y="1950244"/>
                  </a:lnTo>
                  <a:cubicBezTo>
                    <a:pt x="438150" y="1941257"/>
                    <a:pt x="441882" y="1933121"/>
                    <a:pt x="447914" y="1927232"/>
                  </a:cubicBezTo>
                  <a:lnTo>
                    <a:pt x="451283" y="1925870"/>
                  </a:lnTo>
                  <a:lnTo>
                    <a:pt x="449263" y="1920875"/>
                  </a:lnTo>
                  <a:cubicBezTo>
                    <a:pt x="449263" y="1911669"/>
                    <a:pt x="452906" y="1903334"/>
                    <a:pt x="458795" y="1897301"/>
                  </a:cubicBezTo>
                  <a:lnTo>
                    <a:pt x="459712" y="1896912"/>
                  </a:lnTo>
                  <a:lnTo>
                    <a:pt x="458788" y="1894682"/>
                  </a:lnTo>
                  <a:cubicBezTo>
                    <a:pt x="458788" y="1885695"/>
                    <a:pt x="462431" y="1877559"/>
                    <a:pt x="468320" y="1871670"/>
                  </a:cubicBezTo>
                  <a:lnTo>
                    <a:pt x="469901" y="1871014"/>
                  </a:lnTo>
                  <a:lnTo>
                    <a:pt x="468313" y="1866900"/>
                  </a:lnTo>
                  <a:cubicBezTo>
                    <a:pt x="468313" y="1857255"/>
                    <a:pt x="471956" y="1848524"/>
                    <a:pt x="477845" y="1842204"/>
                  </a:cubicBezTo>
                  <a:lnTo>
                    <a:pt x="478985" y="1841697"/>
                  </a:lnTo>
                  <a:lnTo>
                    <a:pt x="477838" y="1839119"/>
                  </a:lnTo>
                  <a:cubicBezTo>
                    <a:pt x="477838" y="1830132"/>
                    <a:pt x="481748" y="1821996"/>
                    <a:pt x="488068" y="1816107"/>
                  </a:cubicBezTo>
                  <a:lnTo>
                    <a:pt x="491334" y="1814846"/>
                  </a:lnTo>
                  <a:lnTo>
                    <a:pt x="490538" y="1812926"/>
                  </a:lnTo>
                  <a:cubicBezTo>
                    <a:pt x="490538" y="1803720"/>
                    <a:pt x="494270" y="1795385"/>
                    <a:pt x="500303" y="1789352"/>
                  </a:cubicBezTo>
                  <a:lnTo>
                    <a:pt x="502380" y="1788492"/>
                  </a:lnTo>
                  <a:lnTo>
                    <a:pt x="501652" y="1786732"/>
                  </a:lnTo>
                  <a:cubicBezTo>
                    <a:pt x="501652" y="1777745"/>
                    <a:pt x="505294" y="1769609"/>
                    <a:pt x="511183" y="1763720"/>
                  </a:cubicBezTo>
                  <a:lnTo>
                    <a:pt x="515502" y="1761931"/>
                  </a:lnTo>
                  <a:lnTo>
                    <a:pt x="514351" y="1758950"/>
                  </a:lnTo>
                  <a:cubicBezTo>
                    <a:pt x="514351" y="1749305"/>
                    <a:pt x="517995" y="1740574"/>
                    <a:pt x="523883" y="1734254"/>
                  </a:cubicBezTo>
                  <a:lnTo>
                    <a:pt x="524957" y="1733777"/>
                  </a:lnTo>
                  <a:lnTo>
                    <a:pt x="523877" y="1731169"/>
                  </a:lnTo>
                  <a:cubicBezTo>
                    <a:pt x="523877" y="1722182"/>
                    <a:pt x="527519" y="1714046"/>
                    <a:pt x="533408" y="1708157"/>
                  </a:cubicBezTo>
                  <a:lnTo>
                    <a:pt x="537238" y="1706570"/>
                  </a:lnTo>
                  <a:lnTo>
                    <a:pt x="536577" y="1704975"/>
                  </a:lnTo>
                  <a:cubicBezTo>
                    <a:pt x="536577" y="1695769"/>
                    <a:pt x="540308" y="1687434"/>
                    <a:pt x="546342" y="1681401"/>
                  </a:cubicBezTo>
                  <a:lnTo>
                    <a:pt x="551128" y="1679418"/>
                  </a:lnTo>
                  <a:lnTo>
                    <a:pt x="550864" y="1678781"/>
                  </a:lnTo>
                  <a:cubicBezTo>
                    <a:pt x="550864" y="1669794"/>
                    <a:pt x="554506" y="1661658"/>
                    <a:pt x="560396" y="1655769"/>
                  </a:cubicBezTo>
                  <a:lnTo>
                    <a:pt x="561538" y="1655296"/>
                  </a:lnTo>
                  <a:lnTo>
                    <a:pt x="560389" y="1652588"/>
                  </a:lnTo>
                  <a:cubicBezTo>
                    <a:pt x="560389" y="1643382"/>
                    <a:pt x="564209" y="1635047"/>
                    <a:pt x="570386" y="1629014"/>
                  </a:cubicBezTo>
                  <a:lnTo>
                    <a:pt x="573631" y="1627701"/>
                  </a:lnTo>
                  <a:lnTo>
                    <a:pt x="573089" y="1626394"/>
                  </a:lnTo>
                  <a:cubicBezTo>
                    <a:pt x="573089" y="1617407"/>
                    <a:pt x="576732" y="1609271"/>
                    <a:pt x="582621" y="1603382"/>
                  </a:cubicBezTo>
                  <a:lnTo>
                    <a:pt x="586450" y="1601795"/>
                  </a:lnTo>
                  <a:lnTo>
                    <a:pt x="585788" y="1600200"/>
                  </a:lnTo>
                  <a:cubicBezTo>
                    <a:pt x="585788" y="1590994"/>
                    <a:pt x="589520" y="1582659"/>
                    <a:pt x="595554" y="1576626"/>
                  </a:cubicBezTo>
                  <a:lnTo>
                    <a:pt x="600474" y="1574588"/>
                  </a:lnTo>
                  <a:lnTo>
                    <a:pt x="609608" y="1551460"/>
                  </a:lnTo>
                  <a:lnTo>
                    <a:pt x="613220" y="1549891"/>
                  </a:lnTo>
                  <a:lnTo>
                    <a:pt x="622308" y="1527414"/>
                  </a:lnTo>
                  <a:lnTo>
                    <a:pt x="628687" y="1524708"/>
                  </a:lnTo>
                  <a:lnTo>
                    <a:pt x="638183" y="1501782"/>
                  </a:lnTo>
                  <a:lnTo>
                    <a:pt x="641740" y="1500308"/>
                  </a:lnTo>
                  <a:lnTo>
                    <a:pt x="641351" y="1499394"/>
                  </a:lnTo>
                  <a:cubicBezTo>
                    <a:pt x="641351" y="1490407"/>
                    <a:pt x="645082" y="1482271"/>
                    <a:pt x="651116" y="1476382"/>
                  </a:cubicBezTo>
                  <a:lnTo>
                    <a:pt x="656152" y="1474345"/>
                  </a:lnTo>
                  <a:lnTo>
                    <a:pt x="665171" y="1452570"/>
                  </a:lnTo>
                  <a:lnTo>
                    <a:pt x="671634" y="1449892"/>
                  </a:lnTo>
                  <a:lnTo>
                    <a:pt x="681046" y="1427170"/>
                  </a:lnTo>
                  <a:lnTo>
                    <a:pt x="685176" y="1425459"/>
                  </a:lnTo>
                  <a:lnTo>
                    <a:pt x="684215" y="1423194"/>
                  </a:lnTo>
                  <a:cubicBezTo>
                    <a:pt x="684215" y="1414207"/>
                    <a:pt x="687946" y="1406071"/>
                    <a:pt x="693979" y="1400182"/>
                  </a:cubicBezTo>
                  <a:lnTo>
                    <a:pt x="703618" y="1396285"/>
                  </a:lnTo>
                  <a:lnTo>
                    <a:pt x="711209" y="1377957"/>
                  </a:lnTo>
                  <a:lnTo>
                    <a:pt x="715319" y="1376254"/>
                  </a:lnTo>
                  <a:lnTo>
                    <a:pt x="714377" y="1373981"/>
                  </a:lnTo>
                  <a:cubicBezTo>
                    <a:pt x="714377" y="1364994"/>
                    <a:pt x="718019" y="1356858"/>
                    <a:pt x="723908" y="1350969"/>
                  </a:cubicBezTo>
                  <a:lnTo>
                    <a:pt x="731959" y="1347634"/>
                  </a:lnTo>
                  <a:lnTo>
                    <a:pt x="739784" y="1328744"/>
                  </a:lnTo>
                  <a:lnTo>
                    <a:pt x="746616" y="1325914"/>
                  </a:lnTo>
                  <a:lnTo>
                    <a:pt x="755891" y="1302454"/>
                  </a:lnTo>
                  <a:lnTo>
                    <a:pt x="765322" y="1298362"/>
                  </a:lnTo>
                  <a:lnTo>
                    <a:pt x="773122" y="1279532"/>
                  </a:lnTo>
                  <a:lnTo>
                    <a:pt x="776962" y="1277941"/>
                  </a:lnTo>
                  <a:lnTo>
                    <a:pt x="786288" y="1255951"/>
                  </a:lnTo>
                  <a:lnTo>
                    <a:pt x="793755" y="1252930"/>
                  </a:lnTo>
                  <a:lnTo>
                    <a:pt x="802395" y="1233495"/>
                  </a:lnTo>
                  <a:lnTo>
                    <a:pt x="815169" y="1228563"/>
                  </a:lnTo>
                  <a:lnTo>
                    <a:pt x="822332" y="1211270"/>
                  </a:lnTo>
                  <a:lnTo>
                    <a:pt x="828788" y="1208595"/>
                  </a:lnTo>
                  <a:lnTo>
                    <a:pt x="838207" y="1184747"/>
                  </a:lnTo>
                  <a:lnTo>
                    <a:pt x="846151" y="1181296"/>
                  </a:lnTo>
                  <a:lnTo>
                    <a:pt x="854314" y="1162057"/>
                  </a:lnTo>
                  <a:lnTo>
                    <a:pt x="863164" y="1158478"/>
                  </a:lnTo>
                  <a:lnTo>
                    <a:pt x="871545" y="1138245"/>
                  </a:lnTo>
                  <a:lnTo>
                    <a:pt x="880389" y="1134581"/>
                  </a:lnTo>
                  <a:lnTo>
                    <a:pt x="887885" y="1116485"/>
                  </a:lnTo>
                  <a:lnTo>
                    <a:pt x="899238" y="1111782"/>
                  </a:lnTo>
                  <a:lnTo>
                    <a:pt x="906702" y="1092904"/>
                  </a:lnTo>
                  <a:lnTo>
                    <a:pt x="917735" y="1088117"/>
                  </a:lnTo>
                  <a:lnTo>
                    <a:pt x="923932" y="1073157"/>
                  </a:lnTo>
                  <a:lnTo>
                    <a:pt x="935362" y="1068422"/>
                  </a:lnTo>
                  <a:lnTo>
                    <a:pt x="942982" y="1049577"/>
                  </a:lnTo>
                  <a:lnTo>
                    <a:pt x="954877" y="1044530"/>
                  </a:lnTo>
                  <a:lnTo>
                    <a:pt x="962264" y="1027120"/>
                  </a:lnTo>
                  <a:lnTo>
                    <a:pt x="972542" y="1022964"/>
                  </a:lnTo>
                  <a:lnTo>
                    <a:pt x="979495" y="1005360"/>
                  </a:lnTo>
                  <a:lnTo>
                    <a:pt x="992066" y="999899"/>
                  </a:lnTo>
                  <a:lnTo>
                    <a:pt x="998545" y="984257"/>
                  </a:lnTo>
                  <a:lnTo>
                    <a:pt x="1012343" y="978541"/>
                  </a:lnTo>
                  <a:lnTo>
                    <a:pt x="1019182" y="962032"/>
                  </a:lnTo>
                  <a:lnTo>
                    <a:pt x="1032153" y="956659"/>
                  </a:lnTo>
                  <a:lnTo>
                    <a:pt x="1038232" y="941626"/>
                  </a:lnTo>
                  <a:lnTo>
                    <a:pt x="1050127" y="936579"/>
                  </a:lnTo>
                  <a:lnTo>
                    <a:pt x="1057514" y="919169"/>
                  </a:lnTo>
                  <a:lnTo>
                    <a:pt x="1072547" y="913090"/>
                  </a:lnTo>
                  <a:lnTo>
                    <a:pt x="1077920" y="900119"/>
                  </a:lnTo>
                  <a:lnTo>
                    <a:pt x="1090597" y="894868"/>
                  </a:lnTo>
                  <a:lnTo>
                    <a:pt x="1096970" y="879482"/>
                  </a:lnTo>
                  <a:lnTo>
                    <a:pt x="1109558" y="874267"/>
                  </a:lnTo>
                  <a:lnTo>
                    <a:pt x="1116252" y="857722"/>
                  </a:lnTo>
                  <a:lnTo>
                    <a:pt x="1130694" y="851597"/>
                  </a:lnTo>
                  <a:lnTo>
                    <a:pt x="1136657" y="836851"/>
                  </a:lnTo>
                  <a:lnTo>
                    <a:pt x="1150079" y="831156"/>
                  </a:lnTo>
                  <a:lnTo>
                    <a:pt x="1155707" y="817569"/>
                  </a:lnTo>
                  <a:lnTo>
                    <a:pt x="1171349" y="811090"/>
                  </a:lnTo>
                  <a:lnTo>
                    <a:pt x="1176810" y="798519"/>
                  </a:lnTo>
                  <a:lnTo>
                    <a:pt x="1192887" y="792169"/>
                  </a:lnTo>
                  <a:lnTo>
                    <a:pt x="1198570" y="778114"/>
                  </a:lnTo>
                  <a:lnTo>
                    <a:pt x="1212108" y="772370"/>
                  </a:lnTo>
                  <a:lnTo>
                    <a:pt x="1212909" y="770481"/>
                  </a:lnTo>
                  <a:lnTo>
                    <a:pt x="1195408" y="778075"/>
                  </a:lnTo>
                  <a:lnTo>
                    <a:pt x="1192206" y="785806"/>
                  </a:lnTo>
                  <a:lnTo>
                    <a:pt x="1178736" y="791386"/>
                  </a:lnTo>
                  <a:lnTo>
                    <a:pt x="1173156" y="804856"/>
                  </a:lnTo>
                  <a:lnTo>
                    <a:pt x="1154464" y="812598"/>
                  </a:lnTo>
                  <a:lnTo>
                    <a:pt x="1149344" y="825261"/>
                  </a:lnTo>
                  <a:lnTo>
                    <a:pt x="1135922" y="830957"/>
                  </a:lnTo>
                  <a:lnTo>
                    <a:pt x="1130294" y="844543"/>
                  </a:lnTo>
                  <a:lnTo>
                    <a:pt x="1116468" y="850270"/>
                  </a:lnTo>
                  <a:lnTo>
                    <a:pt x="1110546" y="863593"/>
                  </a:lnTo>
                  <a:lnTo>
                    <a:pt x="1092933" y="870391"/>
                  </a:lnTo>
                  <a:lnTo>
                    <a:pt x="1087431" y="883998"/>
                  </a:lnTo>
                  <a:lnTo>
                    <a:pt x="1074981" y="889281"/>
                  </a:lnTo>
                  <a:lnTo>
                    <a:pt x="1068381" y="905992"/>
                  </a:lnTo>
                  <a:lnTo>
                    <a:pt x="1053072" y="912642"/>
                  </a:lnTo>
                  <a:lnTo>
                    <a:pt x="1047744" y="925506"/>
                  </a:lnTo>
                  <a:lnTo>
                    <a:pt x="1035067" y="930757"/>
                  </a:lnTo>
                  <a:lnTo>
                    <a:pt x="1028694" y="946143"/>
                  </a:lnTo>
                  <a:lnTo>
                    <a:pt x="1015107" y="951771"/>
                  </a:lnTo>
                  <a:lnTo>
                    <a:pt x="1009411" y="965193"/>
                  </a:lnTo>
                  <a:lnTo>
                    <a:pt x="996416" y="970448"/>
                  </a:lnTo>
                  <a:lnTo>
                    <a:pt x="989006" y="988773"/>
                  </a:lnTo>
                  <a:lnTo>
                    <a:pt x="975584" y="994469"/>
                  </a:lnTo>
                  <a:lnTo>
                    <a:pt x="969956" y="1008056"/>
                  </a:lnTo>
                  <a:lnTo>
                    <a:pt x="958004" y="1013007"/>
                  </a:lnTo>
                  <a:lnTo>
                    <a:pt x="950674" y="1030281"/>
                  </a:lnTo>
                  <a:lnTo>
                    <a:pt x="941143" y="1034135"/>
                  </a:lnTo>
                  <a:lnTo>
                    <a:pt x="933444" y="1053630"/>
                  </a:lnTo>
                  <a:lnTo>
                    <a:pt x="920071" y="1059440"/>
                  </a:lnTo>
                  <a:lnTo>
                    <a:pt x="914394" y="1073144"/>
                  </a:lnTo>
                  <a:lnTo>
                    <a:pt x="901057" y="1078668"/>
                  </a:lnTo>
                  <a:lnTo>
                    <a:pt x="893756" y="1096724"/>
                  </a:lnTo>
                  <a:lnTo>
                    <a:pt x="885781" y="1100108"/>
                  </a:lnTo>
                  <a:lnTo>
                    <a:pt x="877881" y="1119181"/>
                  </a:lnTo>
                  <a:lnTo>
                    <a:pt x="865825" y="1124175"/>
                  </a:lnTo>
                  <a:lnTo>
                    <a:pt x="858831" y="1142296"/>
                  </a:lnTo>
                  <a:lnTo>
                    <a:pt x="848410" y="1146928"/>
                  </a:lnTo>
                  <a:lnTo>
                    <a:pt x="841369" y="1164755"/>
                  </a:lnTo>
                  <a:lnTo>
                    <a:pt x="831678" y="1168965"/>
                  </a:lnTo>
                  <a:lnTo>
                    <a:pt x="825030" y="1184269"/>
                  </a:lnTo>
                  <a:lnTo>
                    <a:pt x="814601" y="1188388"/>
                  </a:lnTo>
                  <a:lnTo>
                    <a:pt x="806444" y="1208081"/>
                  </a:lnTo>
                  <a:lnTo>
                    <a:pt x="797342" y="1211852"/>
                  </a:lnTo>
                  <a:lnTo>
                    <a:pt x="788983" y="1233017"/>
                  </a:lnTo>
                  <a:lnTo>
                    <a:pt x="781887" y="1236100"/>
                  </a:lnTo>
                  <a:lnTo>
                    <a:pt x="773108" y="1257294"/>
                  </a:lnTo>
                  <a:lnTo>
                    <a:pt x="765057" y="1260629"/>
                  </a:lnTo>
                  <a:lnTo>
                    <a:pt x="757233" y="1279519"/>
                  </a:lnTo>
                  <a:lnTo>
                    <a:pt x="749580" y="1282689"/>
                  </a:lnTo>
                  <a:lnTo>
                    <a:pt x="741126" y="1303098"/>
                  </a:lnTo>
                  <a:lnTo>
                    <a:pt x="731557" y="1307062"/>
                  </a:lnTo>
                  <a:lnTo>
                    <a:pt x="723896" y="1325556"/>
                  </a:lnTo>
                  <a:lnTo>
                    <a:pt x="717078" y="1328380"/>
                  </a:lnTo>
                  <a:lnTo>
                    <a:pt x="708021" y="1351846"/>
                  </a:lnTo>
                  <a:lnTo>
                    <a:pt x="700157" y="1355342"/>
                  </a:lnTo>
                  <a:lnTo>
                    <a:pt x="691913" y="1374768"/>
                  </a:lnTo>
                  <a:lnTo>
                    <a:pt x="686088" y="1377123"/>
                  </a:lnTo>
                  <a:lnTo>
                    <a:pt x="677858" y="1396993"/>
                  </a:lnTo>
                  <a:lnTo>
                    <a:pt x="671038" y="1399818"/>
                  </a:lnTo>
                  <a:lnTo>
                    <a:pt x="671514" y="1400969"/>
                  </a:lnTo>
                  <a:cubicBezTo>
                    <a:pt x="671514" y="1409956"/>
                    <a:pt x="667873" y="1418092"/>
                    <a:pt x="661984" y="1423981"/>
                  </a:cubicBezTo>
                  <a:lnTo>
                    <a:pt x="653883" y="1427336"/>
                  </a:lnTo>
                  <a:lnTo>
                    <a:pt x="645876" y="1446206"/>
                  </a:lnTo>
                  <a:lnTo>
                    <a:pt x="640591" y="1448343"/>
                  </a:lnTo>
                  <a:lnTo>
                    <a:pt x="641352" y="1450182"/>
                  </a:lnTo>
                  <a:cubicBezTo>
                    <a:pt x="641352" y="1459169"/>
                    <a:pt x="637710" y="1467305"/>
                    <a:pt x="631822" y="1473194"/>
                  </a:cubicBezTo>
                  <a:lnTo>
                    <a:pt x="628258" y="1474670"/>
                  </a:lnTo>
                  <a:lnTo>
                    <a:pt x="628653" y="1475582"/>
                  </a:lnTo>
                  <a:cubicBezTo>
                    <a:pt x="628653" y="1484569"/>
                    <a:pt x="624833" y="1492705"/>
                    <a:pt x="618657" y="1498594"/>
                  </a:cubicBezTo>
                  <a:lnTo>
                    <a:pt x="612024" y="1501214"/>
                  </a:lnTo>
                  <a:lnTo>
                    <a:pt x="603245" y="1522406"/>
                  </a:lnTo>
                  <a:lnTo>
                    <a:pt x="599689" y="1523879"/>
                  </a:lnTo>
                  <a:lnTo>
                    <a:pt x="600078" y="1524794"/>
                  </a:lnTo>
                  <a:cubicBezTo>
                    <a:pt x="600078" y="1533781"/>
                    <a:pt x="596346" y="1541917"/>
                    <a:pt x="590313" y="1547806"/>
                  </a:cubicBezTo>
                  <a:lnTo>
                    <a:pt x="585319" y="1549825"/>
                  </a:lnTo>
                  <a:lnTo>
                    <a:pt x="585788" y="1550988"/>
                  </a:lnTo>
                  <a:cubicBezTo>
                    <a:pt x="585788" y="1560194"/>
                    <a:pt x="582147" y="1568528"/>
                    <a:pt x="576257" y="1574561"/>
                  </a:cubicBezTo>
                  <a:lnTo>
                    <a:pt x="572942" y="1575968"/>
                  </a:lnTo>
                  <a:lnTo>
                    <a:pt x="563557" y="1599730"/>
                  </a:lnTo>
                  <a:lnTo>
                    <a:pt x="559945" y="1601299"/>
                  </a:lnTo>
                  <a:lnTo>
                    <a:pt x="550859" y="1623773"/>
                  </a:lnTo>
                  <a:lnTo>
                    <a:pt x="547231" y="1625312"/>
                  </a:lnTo>
                  <a:lnTo>
                    <a:pt x="547690" y="1626394"/>
                  </a:lnTo>
                  <a:cubicBezTo>
                    <a:pt x="547690" y="1635381"/>
                    <a:pt x="543959" y="1643517"/>
                    <a:pt x="537925" y="1649406"/>
                  </a:cubicBezTo>
                  <a:lnTo>
                    <a:pt x="532932" y="1651425"/>
                  </a:lnTo>
                  <a:lnTo>
                    <a:pt x="533402" y="1652588"/>
                  </a:lnTo>
                  <a:cubicBezTo>
                    <a:pt x="533402" y="1661794"/>
                    <a:pt x="529759" y="1670128"/>
                    <a:pt x="523870" y="1676161"/>
                  </a:cubicBezTo>
                  <a:lnTo>
                    <a:pt x="520253" y="1677696"/>
                  </a:lnTo>
                  <a:lnTo>
                    <a:pt x="520702" y="1678781"/>
                  </a:lnTo>
                  <a:cubicBezTo>
                    <a:pt x="520702" y="1687768"/>
                    <a:pt x="517059" y="1695904"/>
                    <a:pt x="511170" y="1701793"/>
                  </a:cubicBezTo>
                  <a:lnTo>
                    <a:pt x="507354" y="1703374"/>
                  </a:lnTo>
                  <a:lnTo>
                    <a:pt x="508002" y="1704975"/>
                  </a:lnTo>
                  <a:cubicBezTo>
                    <a:pt x="508002" y="1714181"/>
                    <a:pt x="504360" y="1722515"/>
                    <a:pt x="498470" y="1728548"/>
                  </a:cubicBezTo>
                  <a:lnTo>
                    <a:pt x="497534" y="1728945"/>
                  </a:lnTo>
                  <a:lnTo>
                    <a:pt x="498478" y="1731169"/>
                  </a:lnTo>
                  <a:cubicBezTo>
                    <a:pt x="498478" y="1740156"/>
                    <a:pt x="494746" y="1748292"/>
                    <a:pt x="488713" y="1754181"/>
                  </a:cubicBezTo>
                  <a:lnTo>
                    <a:pt x="483208" y="1756407"/>
                  </a:lnTo>
                  <a:lnTo>
                    <a:pt x="484189" y="1758950"/>
                  </a:lnTo>
                  <a:cubicBezTo>
                    <a:pt x="484189" y="1768594"/>
                    <a:pt x="480547" y="1777325"/>
                    <a:pt x="474658" y="1783646"/>
                  </a:cubicBezTo>
                  <a:lnTo>
                    <a:pt x="473584" y="1784123"/>
                  </a:lnTo>
                  <a:lnTo>
                    <a:pt x="474664" y="1786732"/>
                  </a:lnTo>
                  <a:cubicBezTo>
                    <a:pt x="474664" y="1795719"/>
                    <a:pt x="471022" y="1803855"/>
                    <a:pt x="465133" y="1809744"/>
                  </a:cubicBezTo>
                  <a:lnTo>
                    <a:pt x="461317" y="1811325"/>
                  </a:lnTo>
                  <a:lnTo>
                    <a:pt x="461964" y="1812926"/>
                  </a:lnTo>
                  <a:cubicBezTo>
                    <a:pt x="461964" y="1822132"/>
                    <a:pt x="458322" y="1830466"/>
                    <a:pt x="452433" y="1836499"/>
                  </a:cubicBezTo>
                  <a:lnTo>
                    <a:pt x="451497" y="1836897"/>
                  </a:lnTo>
                  <a:lnTo>
                    <a:pt x="452440" y="1839119"/>
                  </a:lnTo>
                  <a:cubicBezTo>
                    <a:pt x="452440" y="1848106"/>
                    <a:pt x="448708" y="1856242"/>
                    <a:pt x="442675" y="1862131"/>
                  </a:cubicBezTo>
                  <a:lnTo>
                    <a:pt x="441256" y="1862705"/>
                  </a:lnTo>
                  <a:lnTo>
                    <a:pt x="442914" y="1866900"/>
                  </a:lnTo>
                  <a:cubicBezTo>
                    <a:pt x="442914" y="1876544"/>
                    <a:pt x="439183" y="1885275"/>
                    <a:pt x="433150" y="1891596"/>
                  </a:cubicBezTo>
                  <a:lnTo>
                    <a:pt x="430888" y="1892577"/>
                  </a:lnTo>
                  <a:lnTo>
                    <a:pt x="431802" y="1894682"/>
                  </a:lnTo>
                  <a:cubicBezTo>
                    <a:pt x="431802" y="1903669"/>
                    <a:pt x="427982" y="1911805"/>
                    <a:pt x="421806" y="1917694"/>
                  </a:cubicBezTo>
                  <a:lnTo>
                    <a:pt x="418364" y="1919053"/>
                  </a:lnTo>
                  <a:lnTo>
                    <a:pt x="419101" y="1920875"/>
                  </a:lnTo>
                  <a:cubicBezTo>
                    <a:pt x="419101" y="1930081"/>
                    <a:pt x="415459" y="1938416"/>
                    <a:pt x="409570" y="1944449"/>
                  </a:cubicBezTo>
                  <a:lnTo>
                    <a:pt x="407533" y="1945313"/>
                  </a:lnTo>
                  <a:lnTo>
                    <a:pt x="409576" y="1950244"/>
                  </a:lnTo>
                  <a:lnTo>
                    <a:pt x="400727" y="1971610"/>
                  </a:lnTo>
                  <a:lnTo>
                    <a:pt x="403225" y="1977231"/>
                  </a:lnTo>
                  <a:cubicBezTo>
                    <a:pt x="403225" y="1986218"/>
                    <a:pt x="399316" y="1994354"/>
                    <a:pt x="392996" y="2000243"/>
                  </a:cubicBezTo>
                  <a:lnTo>
                    <a:pt x="391574" y="2000792"/>
                  </a:lnTo>
                  <a:lnTo>
                    <a:pt x="393702" y="2005806"/>
                  </a:lnTo>
                  <a:cubicBezTo>
                    <a:pt x="393702" y="2014793"/>
                    <a:pt x="389970" y="2022929"/>
                    <a:pt x="383937" y="2028818"/>
                  </a:cubicBezTo>
                  <a:lnTo>
                    <a:pt x="381371" y="2029855"/>
                  </a:lnTo>
                  <a:lnTo>
                    <a:pt x="382588" y="2032794"/>
                  </a:lnTo>
                  <a:cubicBezTo>
                    <a:pt x="382588" y="2041781"/>
                    <a:pt x="378946" y="2049917"/>
                    <a:pt x="373057" y="2055806"/>
                  </a:cubicBezTo>
                  <a:lnTo>
                    <a:pt x="371096" y="2056618"/>
                  </a:lnTo>
                  <a:lnTo>
                    <a:pt x="373063" y="2061369"/>
                  </a:lnTo>
                  <a:lnTo>
                    <a:pt x="364300" y="2082528"/>
                  </a:lnTo>
                  <a:lnTo>
                    <a:pt x="366713" y="2088356"/>
                  </a:lnTo>
                  <a:cubicBezTo>
                    <a:pt x="366713" y="2097343"/>
                    <a:pt x="363071" y="2105479"/>
                    <a:pt x="357182" y="2111368"/>
                  </a:cubicBezTo>
                  <a:lnTo>
                    <a:pt x="355222" y="2112180"/>
                  </a:lnTo>
                  <a:lnTo>
                    <a:pt x="357189" y="2116931"/>
                  </a:lnTo>
                  <a:lnTo>
                    <a:pt x="347768" y="2139678"/>
                  </a:lnTo>
                  <a:lnTo>
                    <a:pt x="350839" y="2147094"/>
                  </a:lnTo>
                  <a:lnTo>
                    <a:pt x="342379" y="2167520"/>
                  </a:lnTo>
                  <a:lnTo>
                    <a:pt x="344489" y="2172494"/>
                  </a:lnTo>
                  <a:cubicBezTo>
                    <a:pt x="344489" y="2181481"/>
                    <a:pt x="340758" y="2189617"/>
                    <a:pt x="334725" y="2195506"/>
                  </a:cubicBezTo>
                  <a:lnTo>
                    <a:pt x="331033" y="2196999"/>
                  </a:lnTo>
                  <a:lnTo>
                    <a:pt x="333377" y="2202656"/>
                  </a:lnTo>
                  <a:lnTo>
                    <a:pt x="324154" y="2224921"/>
                  </a:lnTo>
                  <a:lnTo>
                    <a:pt x="327027" y="2232025"/>
                  </a:lnTo>
                  <a:lnTo>
                    <a:pt x="317881" y="2254644"/>
                  </a:lnTo>
                  <a:lnTo>
                    <a:pt x="320676" y="2261394"/>
                  </a:lnTo>
                  <a:lnTo>
                    <a:pt x="311454" y="2283659"/>
                  </a:lnTo>
                  <a:lnTo>
                    <a:pt x="314326" y="2290763"/>
                  </a:lnTo>
                  <a:lnTo>
                    <a:pt x="307074" y="2308699"/>
                  </a:lnTo>
                  <a:lnTo>
                    <a:pt x="311152" y="2318545"/>
                  </a:lnTo>
                  <a:lnTo>
                    <a:pt x="302059" y="2340498"/>
                  </a:lnTo>
                  <a:lnTo>
                    <a:pt x="304801" y="2347119"/>
                  </a:lnTo>
                  <a:lnTo>
                    <a:pt x="295676" y="2369150"/>
                  </a:lnTo>
                  <a:lnTo>
                    <a:pt x="298452" y="2375694"/>
                  </a:lnTo>
                  <a:lnTo>
                    <a:pt x="288878" y="2398258"/>
                  </a:lnTo>
                  <a:lnTo>
                    <a:pt x="292102" y="2405857"/>
                  </a:lnTo>
                  <a:lnTo>
                    <a:pt x="284452" y="2423886"/>
                  </a:lnTo>
                  <a:lnTo>
                    <a:pt x="288927" y="2434432"/>
                  </a:lnTo>
                  <a:lnTo>
                    <a:pt x="280606" y="2454043"/>
                  </a:lnTo>
                  <a:lnTo>
                    <a:pt x="285750" y="2466182"/>
                  </a:lnTo>
                  <a:lnTo>
                    <a:pt x="275663" y="2489980"/>
                  </a:lnTo>
                  <a:lnTo>
                    <a:pt x="277813" y="2495550"/>
                  </a:lnTo>
                  <a:lnTo>
                    <a:pt x="270097" y="2515542"/>
                  </a:lnTo>
                  <a:lnTo>
                    <a:pt x="274638" y="2526506"/>
                  </a:lnTo>
                  <a:lnTo>
                    <a:pt x="267023" y="2544892"/>
                  </a:lnTo>
                  <a:lnTo>
                    <a:pt x="271463" y="2555875"/>
                  </a:lnTo>
                  <a:lnTo>
                    <a:pt x="263886" y="2574615"/>
                  </a:lnTo>
                  <a:lnTo>
                    <a:pt x="268288" y="2585244"/>
                  </a:lnTo>
                  <a:lnTo>
                    <a:pt x="260454" y="2604158"/>
                  </a:lnTo>
                  <a:lnTo>
                    <a:pt x="265113" y="2615406"/>
                  </a:lnTo>
                  <a:lnTo>
                    <a:pt x="257608" y="2633526"/>
                  </a:lnTo>
                  <a:lnTo>
                    <a:pt x="261938" y="2643981"/>
                  </a:lnTo>
                  <a:lnTo>
                    <a:pt x="253446" y="2664482"/>
                  </a:lnTo>
                  <a:lnTo>
                    <a:pt x="258763" y="2677319"/>
                  </a:lnTo>
                  <a:lnTo>
                    <a:pt x="252754" y="2691826"/>
                  </a:lnTo>
                  <a:lnTo>
                    <a:pt x="258763" y="2706688"/>
                  </a:lnTo>
                  <a:lnTo>
                    <a:pt x="251186" y="2725428"/>
                  </a:lnTo>
                  <a:lnTo>
                    <a:pt x="255588" y="2736056"/>
                  </a:lnTo>
                  <a:lnTo>
                    <a:pt x="249403" y="2750988"/>
                  </a:lnTo>
                  <a:lnTo>
                    <a:pt x="255588" y="2767012"/>
                  </a:lnTo>
                  <a:lnTo>
                    <a:pt x="247872" y="2787004"/>
                  </a:lnTo>
                  <a:lnTo>
                    <a:pt x="252413" y="2797969"/>
                  </a:lnTo>
                  <a:lnTo>
                    <a:pt x="246166" y="2813050"/>
                  </a:lnTo>
                  <a:lnTo>
                    <a:pt x="252413" y="2828131"/>
                  </a:lnTo>
                  <a:lnTo>
                    <a:pt x="245838" y="2844006"/>
                  </a:lnTo>
                  <a:lnTo>
                    <a:pt x="252413" y="2859881"/>
                  </a:lnTo>
                  <a:lnTo>
                    <a:pt x="246166" y="2874963"/>
                  </a:lnTo>
                  <a:lnTo>
                    <a:pt x="252413" y="2890044"/>
                  </a:lnTo>
                  <a:cubicBezTo>
                    <a:pt x="252413" y="2908018"/>
                    <a:pt x="237843" y="2922588"/>
                    <a:pt x="219869" y="2922588"/>
                  </a:cubicBezTo>
                  <a:cubicBezTo>
                    <a:pt x="201895" y="2922588"/>
                    <a:pt x="187325" y="2908018"/>
                    <a:pt x="187325" y="2890044"/>
                  </a:cubicBezTo>
                  <a:lnTo>
                    <a:pt x="193572" y="2874963"/>
                  </a:lnTo>
                  <a:lnTo>
                    <a:pt x="187325" y="2859881"/>
                  </a:lnTo>
                  <a:lnTo>
                    <a:pt x="193900" y="2844006"/>
                  </a:lnTo>
                  <a:lnTo>
                    <a:pt x="187325" y="2828131"/>
                  </a:lnTo>
                  <a:lnTo>
                    <a:pt x="193572" y="2813050"/>
                  </a:lnTo>
                  <a:lnTo>
                    <a:pt x="187325" y="2797969"/>
                  </a:lnTo>
                  <a:lnTo>
                    <a:pt x="195153" y="2779069"/>
                  </a:lnTo>
                  <a:lnTo>
                    <a:pt x="190500" y="2767012"/>
                  </a:lnTo>
                  <a:lnTo>
                    <a:pt x="196685" y="2750987"/>
                  </a:lnTo>
                  <a:lnTo>
                    <a:pt x="190500" y="2736056"/>
                  </a:lnTo>
                  <a:lnTo>
                    <a:pt x="198116" y="2717670"/>
                  </a:lnTo>
                  <a:lnTo>
                    <a:pt x="193675" y="2706688"/>
                  </a:lnTo>
                  <a:lnTo>
                    <a:pt x="199684" y="2691826"/>
                  </a:lnTo>
                  <a:lnTo>
                    <a:pt x="193675" y="2677319"/>
                  </a:lnTo>
                  <a:lnTo>
                    <a:pt x="202167" y="2656817"/>
                  </a:lnTo>
                  <a:lnTo>
                    <a:pt x="196850" y="2643981"/>
                  </a:lnTo>
                  <a:lnTo>
                    <a:pt x="204355" y="2625861"/>
                  </a:lnTo>
                  <a:lnTo>
                    <a:pt x="200025" y="2615406"/>
                  </a:lnTo>
                  <a:lnTo>
                    <a:pt x="207859" y="2596492"/>
                  </a:lnTo>
                  <a:lnTo>
                    <a:pt x="203200" y="2585244"/>
                  </a:lnTo>
                  <a:lnTo>
                    <a:pt x="210816" y="2566857"/>
                  </a:lnTo>
                  <a:lnTo>
                    <a:pt x="206375" y="2555875"/>
                  </a:lnTo>
                  <a:lnTo>
                    <a:pt x="213953" y="2537134"/>
                  </a:lnTo>
                  <a:lnTo>
                    <a:pt x="209550" y="2526506"/>
                  </a:lnTo>
                  <a:lnTo>
                    <a:pt x="217378" y="2507606"/>
                  </a:lnTo>
                  <a:lnTo>
                    <a:pt x="212725" y="2495550"/>
                  </a:lnTo>
                  <a:lnTo>
                    <a:pt x="220171" y="2476258"/>
                  </a:lnTo>
                  <a:lnTo>
                    <a:pt x="215900" y="2466182"/>
                  </a:lnTo>
                  <a:lnTo>
                    <a:pt x="225806" y="2442809"/>
                  </a:lnTo>
                  <a:lnTo>
                    <a:pt x="222251" y="2434432"/>
                  </a:lnTo>
                  <a:lnTo>
                    <a:pt x="229901" y="2416403"/>
                  </a:lnTo>
                  <a:lnTo>
                    <a:pt x="225426" y="2405857"/>
                  </a:lnTo>
                  <a:lnTo>
                    <a:pt x="235001" y="2383293"/>
                  </a:lnTo>
                  <a:lnTo>
                    <a:pt x="231776" y="2375694"/>
                  </a:lnTo>
                  <a:cubicBezTo>
                    <a:pt x="231776" y="2366707"/>
                    <a:pt x="235508" y="2358571"/>
                    <a:pt x="241540" y="2352682"/>
                  </a:cubicBezTo>
                  <a:lnTo>
                    <a:pt x="241949" y="2352516"/>
                  </a:lnTo>
                  <a:lnTo>
                    <a:pt x="239713" y="2347119"/>
                  </a:lnTo>
                  <a:lnTo>
                    <a:pt x="247219" y="2328999"/>
                  </a:lnTo>
                  <a:lnTo>
                    <a:pt x="242888" y="2318545"/>
                  </a:lnTo>
                  <a:lnTo>
                    <a:pt x="251786" y="2297063"/>
                  </a:lnTo>
                  <a:lnTo>
                    <a:pt x="249238" y="2290763"/>
                  </a:lnTo>
                  <a:lnTo>
                    <a:pt x="258384" y="2268144"/>
                  </a:lnTo>
                  <a:lnTo>
                    <a:pt x="255588" y="2261394"/>
                  </a:lnTo>
                  <a:lnTo>
                    <a:pt x="264811" y="2239129"/>
                  </a:lnTo>
                  <a:lnTo>
                    <a:pt x="261938" y="2232025"/>
                  </a:lnTo>
                  <a:lnTo>
                    <a:pt x="271084" y="2209406"/>
                  </a:lnTo>
                  <a:lnTo>
                    <a:pt x="268288" y="2202656"/>
                  </a:lnTo>
                  <a:cubicBezTo>
                    <a:pt x="268288" y="2193669"/>
                    <a:pt x="271930" y="2185533"/>
                    <a:pt x="277821" y="2179644"/>
                  </a:cubicBezTo>
                  <a:lnTo>
                    <a:pt x="280394" y="2178577"/>
                  </a:lnTo>
                  <a:lnTo>
                    <a:pt x="277813" y="2172494"/>
                  </a:lnTo>
                  <a:lnTo>
                    <a:pt x="287154" y="2150480"/>
                  </a:lnTo>
                  <a:lnTo>
                    <a:pt x="285751" y="2147094"/>
                  </a:lnTo>
                  <a:lnTo>
                    <a:pt x="295173" y="2124347"/>
                  </a:lnTo>
                  <a:lnTo>
                    <a:pt x="292101" y="2116931"/>
                  </a:lnTo>
                  <a:cubicBezTo>
                    <a:pt x="292101" y="2107944"/>
                    <a:pt x="295744" y="2099808"/>
                    <a:pt x="301633" y="2093919"/>
                  </a:cubicBezTo>
                  <a:lnTo>
                    <a:pt x="303593" y="2093107"/>
                  </a:lnTo>
                  <a:lnTo>
                    <a:pt x="301625" y="2088356"/>
                  </a:lnTo>
                  <a:lnTo>
                    <a:pt x="310389" y="2067197"/>
                  </a:lnTo>
                  <a:lnTo>
                    <a:pt x="307976" y="2061369"/>
                  </a:lnTo>
                  <a:cubicBezTo>
                    <a:pt x="307976" y="2052382"/>
                    <a:pt x="311618" y="2044246"/>
                    <a:pt x="317507" y="2038357"/>
                  </a:cubicBezTo>
                  <a:lnTo>
                    <a:pt x="319468" y="2037544"/>
                  </a:lnTo>
                  <a:lnTo>
                    <a:pt x="317501" y="2032794"/>
                  </a:lnTo>
                  <a:cubicBezTo>
                    <a:pt x="317501" y="2023807"/>
                    <a:pt x="321143" y="2015671"/>
                    <a:pt x="327032" y="2009782"/>
                  </a:cubicBezTo>
                  <a:lnTo>
                    <a:pt x="328461" y="2009190"/>
                  </a:lnTo>
                  <a:lnTo>
                    <a:pt x="327025" y="2005806"/>
                  </a:lnTo>
                  <a:lnTo>
                    <a:pt x="336330" y="1983878"/>
                  </a:lnTo>
                  <a:lnTo>
                    <a:pt x="333375" y="1977231"/>
                  </a:lnTo>
                  <a:cubicBezTo>
                    <a:pt x="333375" y="1968244"/>
                    <a:pt x="337285" y="1960108"/>
                    <a:pt x="343605" y="1954219"/>
                  </a:cubicBezTo>
                  <a:lnTo>
                    <a:pt x="345786" y="1953377"/>
                  </a:lnTo>
                  <a:lnTo>
                    <a:pt x="344488" y="1950244"/>
                  </a:lnTo>
                  <a:cubicBezTo>
                    <a:pt x="344488" y="1941257"/>
                    <a:pt x="348130" y="1933121"/>
                    <a:pt x="354020" y="1927232"/>
                  </a:cubicBezTo>
                  <a:lnTo>
                    <a:pt x="356216" y="1926322"/>
                  </a:lnTo>
                  <a:lnTo>
                    <a:pt x="354013" y="1920875"/>
                  </a:lnTo>
                  <a:cubicBezTo>
                    <a:pt x="354013" y="1911669"/>
                    <a:pt x="357655" y="1903334"/>
                    <a:pt x="363545" y="1897301"/>
                  </a:cubicBezTo>
                  <a:lnTo>
                    <a:pt x="364500" y="1896896"/>
                  </a:lnTo>
                  <a:lnTo>
                    <a:pt x="363538" y="1894682"/>
                  </a:lnTo>
                  <a:cubicBezTo>
                    <a:pt x="363538" y="1885695"/>
                    <a:pt x="367358" y="1877559"/>
                    <a:pt x="373535" y="1871670"/>
                  </a:cubicBezTo>
                  <a:lnTo>
                    <a:pt x="377505" y="1870102"/>
                  </a:lnTo>
                  <a:lnTo>
                    <a:pt x="376238" y="1866900"/>
                  </a:lnTo>
                  <a:cubicBezTo>
                    <a:pt x="376238" y="1857255"/>
                    <a:pt x="379970" y="1848524"/>
                    <a:pt x="386003" y="1842204"/>
                  </a:cubicBezTo>
                  <a:lnTo>
                    <a:pt x="386906" y="1841812"/>
                  </a:lnTo>
                  <a:lnTo>
                    <a:pt x="385763" y="1839119"/>
                  </a:lnTo>
                  <a:cubicBezTo>
                    <a:pt x="385763" y="1830132"/>
                    <a:pt x="389495" y="1821996"/>
                    <a:pt x="395528" y="1816107"/>
                  </a:cubicBezTo>
                  <a:lnTo>
                    <a:pt x="397792" y="1815191"/>
                  </a:lnTo>
                  <a:lnTo>
                    <a:pt x="396876" y="1812926"/>
                  </a:lnTo>
                  <a:cubicBezTo>
                    <a:pt x="396876" y="1803720"/>
                    <a:pt x="400519" y="1795385"/>
                    <a:pt x="406408" y="1789352"/>
                  </a:cubicBezTo>
                  <a:lnTo>
                    <a:pt x="410027" y="1787817"/>
                  </a:lnTo>
                  <a:lnTo>
                    <a:pt x="409576" y="1786732"/>
                  </a:lnTo>
                  <a:cubicBezTo>
                    <a:pt x="409576" y="1777745"/>
                    <a:pt x="413219" y="1769609"/>
                    <a:pt x="419108" y="1763720"/>
                  </a:cubicBezTo>
                  <a:lnTo>
                    <a:pt x="420689" y="1763064"/>
                  </a:lnTo>
                  <a:lnTo>
                    <a:pt x="419102" y="1758950"/>
                  </a:lnTo>
                  <a:cubicBezTo>
                    <a:pt x="419102" y="1749305"/>
                    <a:pt x="422744" y="1740574"/>
                    <a:pt x="428633" y="1734254"/>
                  </a:cubicBezTo>
                  <a:lnTo>
                    <a:pt x="432400" y="1732579"/>
                  </a:lnTo>
                  <a:lnTo>
                    <a:pt x="431801" y="1731169"/>
                  </a:lnTo>
                  <a:cubicBezTo>
                    <a:pt x="431801" y="1722182"/>
                    <a:pt x="435533" y="1714046"/>
                    <a:pt x="441566" y="1708157"/>
                  </a:cubicBezTo>
                  <a:lnTo>
                    <a:pt x="443830" y="1707241"/>
                  </a:lnTo>
                  <a:lnTo>
                    <a:pt x="442913" y="1704975"/>
                  </a:lnTo>
                  <a:cubicBezTo>
                    <a:pt x="442913" y="1695769"/>
                    <a:pt x="446556" y="1687434"/>
                    <a:pt x="452446" y="1681401"/>
                  </a:cubicBezTo>
                  <a:lnTo>
                    <a:pt x="456063" y="1679866"/>
                  </a:lnTo>
                  <a:lnTo>
                    <a:pt x="455614" y="1678781"/>
                  </a:lnTo>
                  <a:cubicBezTo>
                    <a:pt x="455614" y="1669794"/>
                    <a:pt x="459257" y="1661658"/>
                    <a:pt x="465145" y="1655769"/>
                  </a:cubicBezTo>
                  <a:lnTo>
                    <a:pt x="468961" y="1654188"/>
                  </a:lnTo>
                  <a:lnTo>
                    <a:pt x="468314" y="1652588"/>
                  </a:lnTo>
                  <a:cubicBezTo>
                    <a:pt x="468314" y="1643382"/>
                    <a:pt x="471956" y="1635047"/>
                    <a:pt x="477847" y="1629014"/>
                  </a:cubicBezTo>
                  <a:lnTo>
                    <a:pt x="481473" y="1627475"/>
                  </a:lnTo>
                  <a:lnTo>
                    <a:pt x="481014" y="1626394"/>
                  </a:lnTo>
                  <a:cubicBezTo>
                    <a:pt x="481014" y="1617407"/>
                    <a:pt x="484745" y="1609271"/>
                    <a:pt x="490778" y="1603382"/>
                  </a:cubicBezTo>
                  <a:lnTo>
                    <a:pt x="495772" y="1601362"/>
                  </a:lnTo>
                  <a:lnTo>
                    <a:pt x="495302" y="1600200"/>
                  </a:lnTo>
                  <a:cubicBezTo>
                    <a:pt x="495302" y="1590994"/>
                    <a:pt x="498944" y="1582659"/>
                    <a:pt x="504834" y="1576626"/>
                  </a:cubicBezTo>
                  <a:lnTo>
                    <a:pt x="508150" y="1575219"/>
                  </a:lnTo>
                  <a:lnTo>
                    <a:pt x="517533" y="1551460"/>
                  </a:lnTo>
                  <a:lnTo>
                    <a:pt x="521145" y="1549891"/>
                  </a:lnTo>
                  <a:lnTo>
                    <a:pt x="530233" y="1527414"/>
                  </a:lnTo>
                  <a:lnTo>
                    <a:pt x="533860" y="1525875"/>
                  </a:lnTo>
                  <a:lnTo>
                    <a:pt x="533401" y="1524794"/>
                  </a:lnTo>
                  <a:cubicBezTo>
                    <a:pt x="533401" y="1515807"/>
                    <a:pt x="537133" y="1507671"/>
                    <a:pt x="543166" y="1501782"/>
                  </a:cubicBezTo>
                  <a:lnTo>
                    <a:pt x="547887" y="1499872"/>
                  </a:lnTo>
                  <a:lnTo>
                    <a:pt x="547689" y="1499394"/>
                  </a:lnTo>
                  <a:cubicBezTo>
                    <a:pt x="547689" y="1490407"/>
                    <a:pt x="551332" y="1482271"/>
                    <a:pt x="557221" y="1476382"/>
                  </a:cubicBezTo>
                  <a:lnTo>
                    <a:pt x="560660" y="1474957"/>
                  </a:lnTo>
                  <a:lnTo>
                    <a:pt x="570386" y="1452570"/>
                  </a:lnTo>
                  <a:lnTo>
                    <a:pt x="576288" y="1450239"/>
                  </a:lnTo>
                  <a:lnTo>
                    <a:pt x="576264" y="1450182"/>
                  </a:lnTo>
                  <a:cubicBezTo>
                    <a:pt x="576264" y="1441195"/>
                    <a:pt x="579906" y="1433059"/>
                    <a:pt x="585796" y="1427170"/>
                  </a:cubicBezTo>
                  <a:lnTo>
                    <a:pt x="589926" y="1425459"/>
                  </a:lnTo>
                  <a:lnTo>
                    <a:pt x="588965" y="1423194"/>
                  </a:lnTo>
                  <a:cubicBezTo>
                    <a:pt x="588965" y="1414207"/>
                    <a:pt x="592696" y="1406071"/>
                    <a:pt x="598729" y="1400182"/>
                  </a:cubicBezTo>
                  <a:lnTo>
                    <a:pt x="608367" y="1396285"/>
                  </a:lnTo>
                  <a:lnTo>
                    <a:pt x="615958" y="1377957"/>
                  </a:lnTo>
                  <a:lnTo>
                    <a:pt x="622778" y="1375132"/>
                  </a:lnTo>
                  <a:lnTo>
                    <a:pt x="622301" y="1373981"/>
                  </a:lnTo>
                  <a:cubicBezTo>
                    <a:pt x="622301" y="1364994"/>
                    <a:pt x="625944" y="1356858"/>
                    <a:pt x="631834" y="1350969"/>
                  </a:cubicBezTo>
                  <a:lnTo>
                    <a:pt x="636082" y="1349208"/>
                  </a:lnTo>
                  <a:lnTo>
                    <a:pt x="644766" y="1328744"/>
                  </a:lnTo>
                  <a:lnTo>
                    <a:pt x="653159" y="1325350"/>
                  </a:lnTo>
                  <a:lnTo>
                    <a:pt x="661996" y="1302454"/>
                  </a:lnTo>
                  <a:lnTo>
                    <a:pt x="669817" y="1298978"/>
                  </a:lnTo>
                  <a:lnTo>
                    <a:pt x="677872" y="1279532"/>
                  </a:lnTo>
                  <a:lnTo>
                    <a:pt x="685525" y="1276361"/>
                  </a:lnTo>
                  <a:lnTo>
                    <a:pt x="693979" y="1255951"/>
                  </a:lnTo>
                  <a:lnTo>
                    <a:pt x="703549" y="1251988"/>
                  </a:lnTo>
                  <a:lnTo>
                    <a:pt x="711209" y="1233495"/>
                  </a:lnTo>
                  <a:lnTo>
                    <a:pt x="719259" y="1230160"/>
                  </a:lnTo>
                  <a:lnTo>
                    <a:pt x="727083" y="1211270"/>
                  </a:lnTo>
                  <a:lnTo>
                    <a:pt x="733541" y="1208595"/>
                  </a:lnTo>
                  <a:lnTo>
                    <a:pt x="742959" y="1184747"/>
                  </a:lnTo>
                  <a:lnTo>
                    <a:pt x="752793" y="1180475"/>
                  </a:lnTo>
                  <a:lnTo>
                    <a:pt x="760422" y="1162057"/>
                  </a:lnTo>
                  <a:lnTo>
                    <a:pt x="767733" y="1159028"/>
                  </a:lnTo>
                  <a:lnTo>
                    <a:pt x="776762" y="1138245"/>
                  </a:lnTo>
                  <a:lnTo>
                    <a:pt x="788599" y="1133570"/>
                  </a:lnTo>
                  <a:lnTo>
                    <a:pt x="795346" y="1116485"/>
                  </a:lnTo>
                  <a:lnTo>
                    <a:pt x="805390" y="1112121"/>
                  </a:lnTo>
                  <a:lnTo>
                    <a:pt x="812807" y="1092904"/>
                  </a:lnTo>
                  <a:lnTo>
                    <a:pt x="826130" y="1086982"/>
                  </a:lnTo>
                  <a:lnTo>
                    <a:pt x="831857" y="1073157"/>
                  </a:lnTo>
                  <a:lnTo>
                    <a:pt x="839473" y="1070002"/>
                  </a:lnTo>
                  <a:lnTo>
                    <a:pt x="847732" y="1049577"/>
                  </a:lnTo>
                  <a:lnTo>
                    <a:pt x="861485" y="1043742"/>
                  </a:lnTo>
                  <a:lnTo>
                    <a:pt x="868370" y="1027120"/>
                  </a:lnTo>
                  <a:lnTo>
                    <a:pt x="880871" y="1021942"/>
                  </a:lnTo>
                  <a:lnTo>
                    <a:pt x="887420" y="1005360"/>
                  </a:lnTo>
                  <a:lnTo>
                    <a:pt x="896190" y="1001550"/>
                  </a:lnTo>
                  <a:lnTo>
                    <a:pt x="903527" y="984257"/>
                  </a:lnTo>
                  <a:lnTo>
                    <a:pt x="916979" y="978818"/>
                  </a:lnTo>
                  <a:lnTo>
                    <a:pt x="923932" y="962032"/>
                  </a:lnTo>
                  <a:lnTo>
                    <a:pt x="936903" y="956659"/>
                  </a:lnTo>
                  <a:lnTo>
                    <a:pt x="942982" y="941626"/>
                  </a:lnTo>
                  <a:lnTo>
                    <a:pt x="954877" y="936579"/>
                  </a:lnTo>
                  <a:lnTo>
                    <a:pt x="962264" y="919169"/>
                  </a:lnTo>
                  <a:lnTo>
                    <a:pt x="977297" y="913090"/>
                  </a:lnTo>
                  <a:lnTo>
                    <a:pt x="982670" y="900119"/>
                  </a:lnTo>
                  <a:lnTo>
                    <a:pt x="995347" y="894868"/>
                  </a:lnTo>
                  <a:lnTo>
                    <a:pt x="1001720" y="879482"/>
                  </a:lnTo>
                  <a:lnTo>
                    <a:pt x="1016118" y="873518"/>
                  </a:lnTo>
                  <a:lnTo>
                    <a:pt x="1022357" y="857722"/>
                  </a:lnTo>
                  <a:lnTo>
                    <a:pt x="1035229" y="852130"/>
                  </a:lnTo>
                  <a:lnTo>
                    <a:pt x="1041407" y="836851"/>
                  </a:lnTo>
                  <a:lnTo>
                    <a:pt x="1055181" y="831007"/>
                  </a:lnTo>
                  <a:lnTo>
                    <a:pt x="1057644" y="825465"/>
                  </a:lnTo>
                  <a:lnTo>
                    <a:pt x="1040068" y="832414"/>
                  </a:lnTo>
                  <a:lnTo>
                    <a:pt x="1035044" y="844543"/>
                  </a:lnTo>
                  <a:lnTo>
                    <a:pt x="1021574" y="850123"/>
                  </a:lnTo>
                  <a:lnTo>
                    <a:pt x="1015994" y="863593"/>
                  </a:lnTo>
                  <a:lnTo>
                    <a:pt x="1001115" y="869756"/>
                  </a:lnTo>
                  <a:lnTo>
                    <a:pt x="995356" y="883998"/>
                  </a:lnTo>
                  <a:lnTo>
                    <a:pt x="982733" y="889354"/>
                  </a:lnTo>
                  <a:lnTo>
                    <a:pt x="975842" y="905992"/>
                  </a:lnTo>
                  <a:lnTo>
                    <a:pt x="959206" y="912883"/>
                  </a:lnTo>
                  <a:lnTo>
                    <a:pt x="953849" y="925506"/>
                  </a:lnTo>
                  <a:lnTo>
                    <a:pt x="939607" y="931265"/>
                  </a:lnTo>
                  <a:lnTo>
                    <a:pt x="933444" y="946143"/>
                  </a:lnTo>
                  <a:lnTo>
                    <a:pt x="919974" y="951723"/>
                  </a:lnTo>
                  <a:lnTo>
                    <a:pt x="914394" y="965193"/>
                  </a:lnTo>
                  <a:lnTo>
                    <a:pt x="901057" y="970717"/>
                  </a:lnTo>
                  <a:lnTo>
                    <a:pt x="893756" y="988773"/>
                  </a:lnTo>
                  <a:lnTo>
                    <a:pt x="883994" y="992915"/>
                  </a:lnTo>
                  <a:lnTo>
                    <a:pt x="877417" y="1008056"/>
                  </a:lnTo>
                  <a:lnTo>
                    <a:pt x="866202" y="1012485"/>
                  </a:lnTo>
                  <a:lnTo>
                    <a:pt x="858831" y="1030281"/>
                  </a:lnTo>
                  <a:lnTo>
                    <a:pt x="845183" y="1035934"/>
                  </a:lnTo>
                  <a:lnTo>
                    <a:pt x="838194" y="1053630"/>
                  </a:lnTo>
                  <a:lnTo>
                    <a:pt x="824821" y="1059440"/>
                  </a:lnTo>
                  <a:lnTo>
                    <a:pt x="819144" y="1073144"/>
                  </a:lnTo>
                  <a:lnTo>
                    <a:pt x="811491" y="1076314"/>
                  </a:lnTo>
                  <a:lnTo>
                    <a:pt x="803040" y="1096724"/>
                  </a:lnTo>
                  <a:lnTo>
                    <a:pt x="789637" y="1102276"/>
                  </a:lnTo>
                  <a:lnTo>
                    <a:pt x="782633" y="1119181"/>
                  </a:lnTo>
                  <a:lnTo>
                    <a:pt x="774357" y="1122609"/>
                  </a:lnTo>
                  <a:lnTo>
                    <a:pt x="766759" y="1142296"/>
                  </a:lnTo>
                  <a:lnTo>
                    <a:pt x="754328" y="1147821"/>
                  </a:lnTo>
                  <a:lnTo>
                    <a:pt x="747477" y="1164755"/>
                  </a:lnTo>
                  <a:lnTo>
                    <a:pt x="736380" y="1169461"/>
                  </a:lnTo>
                  <a:lnTo>
                    <a:pt x="730246" y="1184269"/>
                  </a:lnTo>
                  <a:lnTo>
                    <a:pt x="722989" y="1187275"/>
                  </a:lnTo>
                  <a:lnTo>
                    <a:pt x="714371" y="1208081"/>
                  </a:lnTo>
                  <a:lnTo>
                    <a:pt x="703326" y="1212656"/>
                  </a:lnTo>
                  <a:lnTo>
                    <a:pt x="695089" y="1233017"/>
                  </a:lnTo>
                  <a:lnTo>
                    <a:pt x="686386" y="1236708"/>
                  </a:lnTo>
                  <a:lnTo>
                    <a:pt x="677858" y="1257294"/>
                  </a:lnTo>
                  <a:lnTo>
                    <a:pt x="669807" y="1260629"/>
                  </a:lnTo>
                  <a:lnTo>
                    <a:pt x="661984" y="1279519"/>
                  </a:lnTo>
                  <a:lnTo>
                    <a:pt x="654330" y="1282689"/>
                  </a:lnTo>
                  <a:lnTo>
                    <a:pt x="645877" y="1303098"/>
                  </a:lnTo>
                  <a:lnTo>
                    <a:pt x="636306" y="1307062"/>
                  </a:lnTo>
                  <a:lnTo>
                    <a:pt x="628646" y="1325556"/>
                  </a:lnTo>
                  <a:lnTo>
                    <a:pt x="621828" y="1328380"/>
                  </a:lnTo>
                  <a:lnTo>
                    <a:pt x="612771" y="1351846"/>
                  </a:lnTo>
                  <a:lnTo>
                    <a:pt x="608842" y="1353592"/>
                  </a:lnTo>
                  <a:lnTo>
                    <a:pt x="600070" y="1374768"/>
                  </a:lnTo>
                  <a:lnTo>
                    <a:pt x="590103" y="1378896"/>
                  </a:lnTo>
                  <a:lnTo>
                    <a:pt x="582608" y="1396993"/>
                  </a:lnTo>
                  <a:lnTo>
                    <a:pt x="575788" y="1399818"/>
                  </a:lnTo>
                  <a:lnTo>
                    <a:pt x="576264" y="1400969"/>
                  </a:lnTo>
                  <a:cubicBezTo>
                    <a:pt x="576264" y="1409956"/>
                    <a:pt x="572622" y="1418092"/>
                    <a:pt x="566732" y="1423981"/>
                  </a:cubicBezTo>
                  <a:lnTo>
                    <a:pt x="562515" y="1425728"/>
                  </a:lnTo>
                  <a:lnTo>
                    <a:pt x="554033" y="1446206"/>
                  </a:lnTo>
                  <a:lnTo>
                    <a:pt x="547204" y="1449035"/>
                  </a:lnTo>
                  <a:lnTo>
                    <a:pt x="547690" y="1450182"/>
                  </a:lnTo>
                  <a:cubicBezTo>
                    <a:pt x="547690" y="1459169"/>
                    <a:pt x="543959" y="1467305"/>
                    <a:pt x="537925" y="1473194"/>
                  </a:cubicBezTo>
                  <a:lnTo>
                    <a:pt x="533204" y="1475103"/>
                  </a:lnTo>
                  <a:lnTo>
                    <a:pt x="533402" y="1475582"/>
                  </a:lnTo>
                  <a:cubicBezTo>
                    <a:pt x="533402" y="1484569"/>
                    <a:pt x="529759" y="1492705"/>
                    <a:pt x="523871" y="1498594"/>
                  </a:cubicBezTo>
                  <a:lnTo>
                    <a:pt x="520432" y="1500018"/>
                  </a:lnTo>
                  <a:lnTo>
                    <a:pt x="510707" y="1522406"/>
                  </a:lnTo>
                  <a:lnTo>
                    <a:pt x="504804" y="1524737"/>
                  </a:lnTo>
                  <a:lnTo>
                    <a:pt x="504827" y="1524794"/>
                  </a:lnTo>
                  <a:cubicBezTo>
                    <a:pt x="504827" y="1533781"/>
                    <a:pt x="501096" y="1541917"/>
                    <a:pt x="495063" y="1547806"/>
                  </a:cubicBezTo>
                  <a:lnTo>
                    <a:pt x="490069" y="1549825"/>
                  </a:lnTo>
                  <a:lnTo>
                    <a:pt x="490539" y="1550988"/>
                  </a:lnTo>
                  <a:cubicBezTo>
                    <a:pt x="490539" y="1560194"/>
                    <a:pt x="486897" y="1568528"/>
                    <a:pt x="481008" y="1574561"/>
                  </a:cubicBezTo>
                  <a:lnTo>
                    <a:pt x="477692" y="1575968"/>
                  </a:lnTo>
                  <a:lnTo>
                    <a:pt x="468307" y="1599730"/>
                  </a:lnTo>
                  <a:lnTo>
                    <a:pt x="464696" y="1601299"/>
                  </a:lnTo>
                  <a:lnTo>
                    <a:pt x="455608" y="1623773"/>
                  </a:lnTo>
                  <a:lnTo>
                    <a:pt x="451982" y="1625312"/>
                  </a:lnTo>
                  <a:lnTo>
                    <a:pt x="452440" y="1626394"/>
                  </a:lnTo>
                  <a:cubicBezTo>
                    <a:pt x="452440" y="1635381"/>
                    <a:pt x="448708" y="1643517"/>
                    <a:pt x="442675" y="1649406"/>
                  </a:cubicBezTo>
                  <a:lnTo>
                    <a:pt x="437682" y="1651425"/>
                  </a:lnTo>
                  <a:lnTo>
                    <a:pt x="438151" y="1652588"/>
                  </a:lnTo>
                  <a:cubicBezTo>
                    <a:pt x="438151" y="1661794"/>
                    <a:pt x="434509" y="1670128"/>
                    <a:pt x="428620" y="1676161"/>
                  </a:cubicBezTo>
                  <a:lnTo>
                    <a:pt x="425003" y="1677696"/>
                  </a:lnTo>
                  <a:lnTo>
                    <a:pt x="425452" y="1678781"/>
                  </a:lnTo>
                  <a:cubicBezTo>
                    <a:pt x="425452" y="1687768"/>
                    <a:pt x="421809" y="1695904"/>
                    <a:pt x="415920" y="1701793"/>
                  </a:cubicBezTo>
                  <a:lnTo>
                    <a:pt x="414823" y="1702247"/>
                  </a:lnTo>
                  <a:lnTo>
                    <a:pt x="415927" y="1704975"/>
                  </a:lnTo>
                  <a:cubicBezTo>
                    <a:pt x="415927" y="1714181"/>
                    <a:pt x="412284" y="1722515"/>
                    <a:pt x="406395" y="1728548"/>
                  </a:cubicBezTo>
                  <a:lnTo>
                    <a:pt x="402777" y="1730083"/>
                  </a:lnTo>
                  <a:lnTo>
                    <a:pt x="403226" y="1731169"/>
                  </a:lnTo>
                  <a:cubicBezTo>
                    <a:pt x="403226" y="1740156"/>
                    <a:pt x="399584" y="1748292"/>
                    <a:pt x="393695" y="1754181"/>
                  </a:cubicBezTo>
                  <a:lnTo>
                    <a:pt x="389353" y="1755979"/>
                  </a:lnTo>
                  <a:lnTo>
                    <a:pt x="390527" y="1758950"/>
                  </a:lnTo>
                  <a:cubicBezTo>
                    <a:pt x="390527" y="1768594"/>
                    <a:pt x="386796" y="1777325"/>
                    <a:pt x="380763" y="1783646"/>
                  </a:cubicBezTo>
                  <a:lnTo>
                    <a:pt x="378537" y="1784612"/>
                  </a:lnTo>
                  <a:lnTo>
                    <a:pt x="379414" y="1786732"/>
                  </a:lnTo>
                  <a:cubicBezTo>
                    <a:pt x="379414" y="1795719"/>
                    <a:pt x="375772" y="1803855"/>
                    <a:pt x="369883" y="1809744"/>
                  </a:cubicBezTo>
                  <a:lnTo>
                    <a:pt x="368742" y="1810217"/>
                  </a:lnTo>
                  <a:lnTo>
                    <a:pt x="369890" y="1812926"/>
                  </a:lnTo>
                  <a:cubicBezTo>
                    <a:pt x="369890" y="1822132"/>
                    <a:pt x="366070" y="1830466"/>
                    <a:pt x="359894" y="1836499"/>
                  </a:cubicBezTo>
                  <a:lnTo>
                    <a:pt x="356648" y="1837812"/>
                  </a:lnTo>
                  <a:lnTo>
                    <a:pt x="357189" y="1839119"/>
                  </a:lnTo>
                  <a:cubicBezTo>
                    <a:pt x="357189" y="1848106"/>
                    <a:pt x="353547" y="1856242"/>
                    <a:pt x="347658" y="1862131"/>
                  </a:cubicBezTo>
                  <a:lnTo>
                    <a:pt x="346043" y="1862800"/>
                  </a:lnTo>
                  <a:lnTo>
                    <a:pt x="347664" y="1866900"/>
                  </a:lnTo>
                  <a:cubicBezTo>
                    <a:pt x="347664" y="1876544"/>
                    <a:pt x="343933" y="1885275"/>
                    <a:pt x="337900" y="1891596"/>
                  </a:cubicBezTo>
                  <a:lnTo>
                    <a:pt x="336996" y="1891988"/>
                  </a:lnTo>
                  <a:lnTo>
                    <a:pt x="338139" y="1894682"/>
                  </a:lnTo>
                  <a:cubicBezTo>
                    <a:pt x="338139" y="1903669"/>
                    <a:pt x="334408" y="1911805"/>
                    <a:pt x="328375" y="1917694"/>
                  </a:cubicBezTo>
                  <a:lnTo>
                    <a:pt x="326110" y="1918610"/>
                  </a:lnTo>
                  <a:lnTo>
                    <a:pt x="327026" y="1920875"/>
                  </a:lnTo>
                  <a:cubicBezTo>
                    <a:pt x="327026" y="1930081"/>
                    <a:pt x="323384" y="1938416"/>
                    <a:pt x="317494" y="1944449"/>
                  </a:cubicBezTo>
                  <a:lnTo>
                    <a:pt x="315458" y="1945313"/>
                  </a:lnTo>
                  <a:lnTo>
                    <a:pt x="317501" y="1950244"/>
                  </a:lnTo>
                  <a:cubicBezTo>
                    <a:pt x="317501" y="1959231"/>
                    <a:pt x="313859" y="1967367"/>
                    <a:pt x="307969" y="1973256"/>
                  </a:cubicBezTo>
                  <a:lnTo>
                    <a:pt x="306570" y="1973836"/>
                  </a:lnTo>
                  <a:lnTo>
                    <a:pt x="307976" y="1977231"/>
                  </a:lnTo>
                  <a:cubicBezTo>
                    <a:pt x="307976" y="1986218"/>
                    <a:pt x="304334" y="1994354"/>
                    <a:pt x="298445" y="2000243"/>
                  </a:cubicBezTo>
                  <a:lnTo>
                    <a:pt x="296443" y="2001072"/>
                  </a:lnTo>
                  <a:lnTo>
                    <a:pt x="298451" y="2005806"/>
                  </a:lnTo>
                  <a:cubicBezTo>
                    <a:pt x="298451" y="2014793"/>
                    <a:pt x="294720" y="2022929"/>
                    <a:pt x="288687" y="2028818"/>
                  </a:cubicBezTo>
                  <a:lnTo>
                    <a:pt x="287452" y="2029318"/>
                  </a:lnTo>
                  <a:lnTo>
                    <a:pt x="288926" y="2032794"/>
                  </a:lnTo>
                  <a:cubicBezTo>
                    <a:pt x="288926" y="2041781"/>
                    <a:pt x="285195" y="2049917"/>
                    <a:pt x="279162" y="2055806"/>
                  </a:cubicBezTo>
                  <a:lnTo>
                    <a:pt x="278753" y="2055971"/>
                  </a:lnTo>
                  <a:lnTo>
                    <a:pt x="280989" y="2061369"/>
                  </a:lnTo>
                  <a:cubicBezTo>
                    <a:pt x="280989" y="2070356"/>
                    <a:pt x="277346" y="2078492"/>
                    <a:pt x="271457" y="2084381"/>
                  </a:cubicBezTo>
                  <a:lnTo>
                    <a:pt x="270057" y="2084961"/>
                  </a:lnTo>
                  <a:lnTo>
                    <a:pt x="271463" y="2088356"/>
                  </a:lnTo>
                  <a:lnTo>
                    <a:pt x="262371" y="2110307"/>
                  </a:lnTo>
                  <a:lnTo>
                    <a:pt x="265114" y="2116931"/>
                  </a:lnTo>
                  <a:cubicBezTo>
                    <a:pt x="265114" y="2125918"/>
                    <a:pt x="261472" y="2134054"/>
                    <a:pt x="255583" y="2139943"/>
                  </a:cubicBezTo>
                  <a:lnTo>
                    <a:pt x="253060" y="2140988"/>
                  </a:lnTo>
                  <a:lnTo>
                    <a:pt x="255590" y="2147094"/>
                  </a:lnTo>
                  <a:lnTo>
                    <a:pt x="247154" y="2167459"/>
                  </a:lnTo>
                  <a:lnTo>
                    <a:pt x="249239" y="2172494"/>
                  </a:lnTo>
                  <a:lnTo>
                    <a:pt x="239781" y="2195330"/>
                  </a:lnTo>
                  <a:lnTo>
                    <a:pt x="242889" y="2202656"/>
                  </a:lnTo>
                  <a:lnTo>
                    <a:pt x="233520" y="2224736"/>
                  </a:lnTo>
                  <a:lnTo>
                    <a:pt x="236539" y="2232025"/>
                  </a:lnTo>
                  <a:cubicBezTo>
                    <a:pt x="236539" y="2241231"/>
                    <a:pt x="232808" y="2249565"/>
                    <a:pt x="226775" y="2255598"/>
                  </a:cubicBezTo>
                  <a:lnTo>
                    <a:pt x="226285" y="2255801"/>
                  </a:lnTo>
                  <a:lnTo>
                    <a:pt x="228601" y="2261394"/>
                  </a:lnTo>
                  <a:lnTo>
                    <a:pt x="219379" y="2283659"/>
                  </a:lnTo>
                  <a:lnTo>
                    <a:pt x="222251" y="2290763"/>
                  </a:lnTo>
                  <a:lnTo>
                    <a:pt x="213488" y="2312435"/>
                  </a:lnTo>
                  <a:lnTo>
                    <a:pt x="215901" y="2318545"/>
                  </a:lnTo>
                  <a:lnTo>
                    <a:pt x="207025" y="2341020"/>
                  </a:lnTo>
                  <a:lnTo>
                    <a:pt x="209551" y="2347119"/>
                  </a:lnTo>
                  <a:lnTo>
                    <a:pt x="200458" y="2369072"/>
                  </a:lnTo>
                  <a:lnTo>
                    <a:pt x="203202" y="2375694"/>
                  </a:lnTo>
                  <a:lnTo>
                    <a:pt x="195367" y="2394608"/>
                  </a:lnTo>
                  <a:lnTo>
                    <a:pt x="200026" y="2405857"/>
                  </a:lnTo>
                  <a:lnTo>
                    <a:pt x="190900" y="2427888"/>
                  </a:lnTo>
                  <a:lnTo>
                    <a:pt x="193677" y="2434432"/>
                  </a:lnTo>
                  <a:lnTo>
                    <a:pt x="185476" y="2453760"/>
                  </a:lnTo>
                  <a:lnTo>
                    <a:pt x="190501" y="2466182"/>
                  </a:lnTo>
                  <a:lnTo>
                    <a:pt x="182921" y="2484917"/>
                  </a:lnTo>
                  <a:lnTo>
                    <a:pt x="187325" y="2495550"/>
                  </a:lnTo>
                  <a:cubicBezTo>
                    <a:pt x="187325" y="2505194"/>
                    <a:pt x="183416" y="2513925"/>
                    <a:pt x="177096" y="2520246"/>
                  </a:cubicBezTo>
                  <a:lnTo>
                    <a:pt x="176839" y="2520352"/>
                  </a:lnTo>
                  <a:lnTo>
                    <a:pt x="179388" y="2526506"/>
                  </a:lnTo>
                  <a:lnTo>
                    <a:pt x="171773" y="2544892"/>
                  </a:lnTo>
                  <a:lnTo>
                    <a:pt x="176213" y="2555875"/>
                  </a:lnTo>
                  <a:lnTo>
                    <a:pt x="168636" y="2574615"/>
                  </a:lnTo>
                  <a:lnTo>
                    <a:pt x="173038" y="2585244"/>
                  </a:lnTo>
                  <a:lnTo>
                    <a:pt x="165204" y="2604157"/>
                  </a:lnTo>
                  <a:lnTo>
                    <a:pt x="169863" y="2615406"/>
                  </a:lnTo>
                  <a:lnTo>
                    <a:pt x="163805" y="2630032"/>
                  </a:lnTo>
                  <a:lnTo>
                    <a:pt x="169864" y="2643981"/>
                  </a:lnTo>
                  <a:lnTo>
                    <a:pt x="161169" y="2663995"/>
                  </a:lnTo>
                  <a:lnTo>
                    <a:pt x="166688" y="2677319"/>
                  </a:lnTo>
                  <a:lnTo>
                    <a:pt x="159072" y="2695705"/>
                  </a:lnTo>
                  <a:lnTo>
                    <a:pt x="163513" y="2706688"/>
                  </a:lnTo>
                  <a:lnTo>
                    <a:pt x="157363" y="2721897"/>
                  </a:lnTo>
                  <a:lnTo>
                    <a:pt x="163514" y="2736056"/>
                  </a:lnTo>
                  <a:lnTo>
                    <a:pt x="155505" y="2754491"/>
                  </a:lnTo>
                  <a:lnTo>
                    <a:pt x="160338" y="2767012"/>
                  </a:lnTo>
                  <a:lnTo>
                    <a:pt x="154153" y="2783037"/>
                  </a:lnTo>
                  <a:lnTo>
                    <a:pt x="160338" y="2797969"/>
                  </a:lnTo>
                  <a:lnTo>
                    <a:pt x="153943" y="2813408"/>
                  </a:lnTo>
                  <a:lnTo>
                    <a:pt x="160339" y="2828131"/>
                  </a:lnTo>
                  <a:lnTo>
                    <a:pt x="151981" y="2847370"/>
                  </a:lnTo>
                  <a:lnTo>
                    <a:pt x="157163" y="2859881"/>
                  </a:lnTo>
                  <a:lnTo>
                    <a:pt x="150916" y="2874963"/>
                  </a:lnTo>
                  <a:lnTo>
                    <a:pt x="157163" y="2890044"/>
                  </a:lnTo>
                  <a:cubicBezTo>
                    <a:pt x="157163" y="2908018"/>
                    <a:pt x="142593" y="2922588"/>
                    <a:pt x="124619" y="2922588"/>
                  </a:cubicBezTo>
                  <a:cubicBezTo>
                    <a:pt x="106645" y="2922588"/>
                    <a:pt x="92075" y="2908018"/>
                    <a:pt x="92075" y="2890044"/>
                  </a:cubicBezTo>
                  <a:lnTo>
                    <a:pt x="98322" y="2874963"/>
                  </a:lnTo>
                  <a:lnTo>
                    <a:pt x="92075" y="2859881"/>
                  </a:lnTo>
                  <a:lnTo>
                    <a:pt x="98807" y="2843628"/>
                  </a:lnTo>
                  <a:lnTo>
                    <a:pt x="92075" y="2828131"/>
                  </a:lnTo>
                  <a:lnTo>
                    <a:pt x="100096" y="2809668"/>
                  </a:lnTo>
                  <a:lnTo>
                    <a:pt x="95250" y="2797969"/>
                  </a:lnTo>
                  <a:lnTo>
                    <a:pt x="101435" y="2783036"/>
                  </a:lnTo>
                  <a:lnTo>
                    <a:pt x="95250" y="2767012"/>
                  </a:lnTo>
                  <a:lnTo>
                    <a:pt x="101577" y="2750620"/>
                  </a:lnTo>
                  <a:lnTo>
                    <a:pt x="95250" y="2736056"/>
                  </a:lnTo>
                  <a:lnTo>
                    <a:pt x="103045" y="2718113"/>
                  </a:lnTo>
                  <a:lnTo>
                    <a:pt x="98425" y="2706688"/>
                  </a:lnTo>
                  <a:lnTo>
                    <a:pt x="106002" y="2687947"/>
                  </a:lnTo>
                  <a:lnTo>
                    <a:pt x="101600" y="2677319"/>
                  </a:lnTo>
                  <a:lnTo>
                    <a:pt x="108669" y="2660253"/>
                  </a:lnTo>
                  <a:lnTo>
                    <a:pt x="101600" y="2643981"/>
                  </a:lnTo>
                  <a:lnTo>
                    <a:pt x="109284" y="2626292"/>
                  </a:lnTo>
                  <a:lnTo>
                    <a:pt x="104775" y="2615406"/>
                  </a:lnTo>
                  <a:lnTo>
                    <a:pt x="112609" y="2596492"/>
                  </a:lnTo>
                  <a:lnTo>
                    <a:pt x="107950" y="2585244"/>
                  </a:lnTo>
                  <a:lnTo>
                    <a:pt x="115566" y="2566857"/>
                  </a:lnTo>
                  <a:lnTo>
                    <a:pt x="111125" y="2555875"/>
                  </a:lnTo>
                  <a:lnTo>
                    <a:pt x="118703" y="2537134"/>
                  </a:lnTo>
                  <a:lnTo>
                    <a:pt x="114300" y="2526506"/>
                  </a:lnTo>
                  <a:lnTo>
                    <a:pt x="122299" y="2507195"/>
                  </a:lnTo>
                  <a:lnTo>
                    <a:pt x="117475" y="2495550"/>
                  </a:lnTo>
                  <a:lnTo>
                    <a:pt x="126698" y="2473283"/>
                  </a:lnTo>
                  <a:lnTo>
                    <a:pt x="123825" y="2466182"/>
                  </a:lnTo>
                  <a:lnTo>
                    <a:pt x="131951" y="2446097"/>
                  </a:lnTo>
                  <a:lnTo>
                    <a:pt x="127001" y="2434432"/>
                  </a:lnTo>
                  <a:cubicBezTo>
                    <a:pt x="127001" y="2425445"/>
                    <a:pt x="130733" y="2417309"/>
                    <a:pt x="136766" y="2411420"/>
                  </a:cubicBezTo>
                  <a:lnTo>
                    <a:pt x="137174" y="2411254"/>
                  </a:lnTo>
                  <a:lnTo>
                    <a:pt x="134938" y="2405857"/>
                  </a:lnTo>
                  <a:lnTo>
                    <a:pt x="142772" y="2386943"/>
                  </a:lnTo>
                  <a:lnTo>
                    <a:pt x="138113" y="2375694"/>
                  </a:lnTo>
                  <a:lnTo>
                    <a:pt x="147206" y="2353741"/>
                  </a:lnTo>
                  <a:lnTo>
                    <a:pt x="144463" y="2347119"/>
                  </a:lnTo>
                  <a:lnTo>
                    <a:pt x="153491" y="2325324"/>
                  </a:lnTo>
                  <a:lnTo>
                    <a:pt x="150813" y="2318545"/>
                  </a:lnTo>
                  <a:lnTo>
                    <a:pt x="159501" y="2296546"/>
                  </a:lnTo>
                  <a:lnTo>
                    <a:pt x="157163" y="2290763"/>
                  </a:lnTo>
                  <a:lnTo>
                    <a:pt x="166310" y="2268144"/>
                  </a:lnTo>
                  <a:lnTo>
                    <a:pt x="163514" y="2261394"/>
                  </a:lnTo>
                  <a:lnTo>
                    <a:pt x="172771" y="2239044"/>
                  </a:lnTo>
                  <a:lnTo>
                    <a:pt x="169863" y="2232025"/>
                  </a:lnTo>
                  <a:lnTo>
                    <a:pt x="179156" y="2209591"/>
                  </a:lnTo>
                  <a:lnTo>
                    <a:pt x="176213" y="2202656"/>
                  </a:lnTo>
                  <a:cubicBezTo>
                    <a:pt x="176213" y="2193669"/>
                    <a:pt x="179945" y="2185533"/>
                    <a:pt x="185978" y="2179644"/>
                  </a:cubicBezTo>
                  <a:lnTo>
                    <a:pt x="186950" y="2179250"/>
                  </a:lnTo>
                  <a:lnTo>
                    <a:pt x="184151" y="2172494"/>
                  </a:lnTo>
                  <a:lnTo>
                    <a:pt x="192587" y="2152128"/>
                  </a:lnTo>
                  <a:lnTo>
                    <a:pt x="190502" y="2147094"/>
                  </a:lnTo>
                  <a:cubicBezTo>
                    <a:pt x="190502" y="2138107"/>
                    <a:pt x="194144" y="2129971"/>
                    <a:pt x="200033" y="2124082"/>
                  </a:cubicBezTo>
                  <a:lnTo>
                    <a:pt x="202555" y="2123037"/>
                  </a:lnTo>
                  <a:lnTo>
                    <a:pt x="200026" y="2116931"/>
                  </a:lnTo>
                  <a:lnTo>
                    <a:pt x="209119" y="2094979"/>
                  </a:lnTo>
                  <a:lnTo>
                    <a:pt x="206376" y="2088356"/>
                  </a:lnTo>
                  <a:cubicBezTo>
                    <a:pt x="206376" y="2079369"/>
                    <a:pt x="210018" y="2071233"/>
                    <a:pt x="215907" y="2065344"/>
                  </a:cubicBezTo>
                  <a:lnTo>
                    <a:pt x="217307" y="2064764"/>
                  </a:lnTo>
                  <a:lnTo>
                    <a:pt x="215901" y="2061369"/>
                  </a:lnTo>
                  <a:lnTo>
                    <a:pt x="225027" y="2039336"/>
                  </a:lnTo>
                  <a:lnTo>
                    <a:pt x="222251" y="2032794"/>
                  </a:lnTo>
                  <a:cubicBezTo>
                    <a:pt x="222251" y="2023807"/>
                    <a:pt x="225982" y="2015671"/>
                    <a:pt x="232015" y="2009782"/>
                  </a:cubicBezTo>
                  <a:lnTo>
                    <a:pt x="233251" y="2009282"/>
                  </a:lnTo>
                  <a:lnTo>
                    <a:pt x="231775" y="2005806"/>
                  </a:lnTo>
                  <a:cubicBezTo>
                    <a:pt x="231775" y="1996819"/>
                    <a:pt x="235507" y="1988683"/>
                    <a:pt x="241540" y="1982794"/>
                  </a:cubicBezTo>
                  <a:lnTo>
                    <a:pt x="244669" y="1981528"/>
                  </a:lnTo>
                  <a:lnTo>
                    <a:pt x="242889" y="1977231"/>
                  </a:lnTo>
                  <a:cubicBezTo>
                    <a:pt x="242889" y="1968244"/>
                    <a:pt x="246532" y="1960108"/>
                    <a:pt x="252421" y="1954219"/>
                  </a:cubicBezTo>
                  <a:lnTo>
                    <a:pt x="253819" y="1953640"/>
                  </a:lnTo>
                  <a:lnTo>
                    <a:pt x="252413" y="1950244"/>
                  </a:lnTo>
                  <a:cubicBezTo>
                    <a:pt x="252413" y="1941257"/>
                    <a:pt x="256055" y="1933121"/>
                    <a:pt x="261945" y="1927232"/>
                  </a:cubicBezTo>
                  <a:lnTo>
                    <a:pt x="264141" y="1926322"/>
                  </a:lnTo>
                  <a:lnTo>
                    <a:pt x="261938" y="1920875"/>
                  </a:lnTo>
                  <a:cubicBezTo>
                    <a:pt x="261938" y="1911669"/>
                    <a:pt x="265580" y="1903334"/>
                    <a:pt x="271470" y="1897301"/>
                  </a:cubicBezTo>
                  <a:lnTo>
                    <a:pt x="272406" y="1896904"/>
                  </a:lnTo>
                  <a:lnTo>
                    <a:pt x="271463" y="1894682"/>
                  </a:lnTo>
                  <a:cubicBezTo>
                    <a:pt x="271463" y="1885695"/>
                    <a:pt x="275195" y="1877559"/>
                    <a:pt x="281228" y="1871670"/>
                  </a:cubicBezTo>
                  <a:lnTo>
                    <a:pt x="282647" y="1871096"/>
                  </a:lnTo>
                  <a:lnTo>
                    <a:pt x="280988" y="1866900"/>
                  </a:lnTo>
                  <a:cubicBezTo>
                    <a:pt x="280988" y="1857255"/>
                    <a:pt x="284720" y="1848524"/>
                    <a:pt x="290753" y="1842204"/>
                  </a:cubicBezTo>
                  <a:lnTo>
                    <a:pt x="292979" y="1841238"/>
                  </a:lnTo>
                  <a:lnTo>
                    <a:pt x="292102" y="1839119"/>
                  </a:lnTo>
                  <a:cubicBezTo>
                    <a:pt x="292102" y="1830132"/>
                    <a:pt x="295744" y="1821996"/>
                    <a:pt x="301633" y="1816107"/>
                  </a:cubicBezTo>
                  <a:lnTo>
                    <a:pt x="302775" y="1815634"/>
                  </a:lnTo>
                  <a:lnTo>
                    <a:pt x="301626" y="1812926"/>
                  </a:lnTo>
                  <a:cubicBezTo>
                    <a:pt x="301626" y="1803720"/>
                    <a:pt x="305446" y="1795385"/>
                    <a:pt x="311623" y="1789352"/>
                  </a:cubicBezTo>
                  <a:lnTo>
                    <a:pt x="314869" y="1788039"/>
                  </a:lnTo>
                  <a:lnTo>
                    <a:pt x="314327" y="1786732"/>
                  </a:lnTo>
                  <a:cubicBezTo>
                    <a:pt x="314327" y="1777745"/>
                    <a:pt x="317969" y="1769609"/>
                    <a:pt x="323859" y="1763720"/>
                  </a:cubicBezTo>
                  <a:lnTo>
                    <a:pt x="325473" y="1763051"/>
                  </a:lnTo>
                  <a:lnTo>
                    <a:pt x="323852" y="1758950"/>
                  </a:lnTo>
                  <a:cubicBezTo>
                    <a:pt x="323852" y="1749305"/>
                    <a:pt x="327584" y="1740574"/>
                    <a:pt x="333616" y="1734254"/>
                  </a:cubicBezTo>
                  <a:lnTo>
                    <a:pt x="338532" y="1732120"/>
                  </a:lnTo>
                  <a:lnTo>
                    <a:pt x="338139" y="1731169"/>
                  </a:lnTo>
                  <a:cubicBezTo>
                    <a:pt x="338139" y="1722182"/>
                    <a:pt x="341782" y="1714046"/>
                    <a:pt x="347670" y="1708157"/>
                  </a:cubicBezTo>
                  <a:lnTo>
                    <a:pt x="351486" y="1706576"/>
                  </a:lnTo>
                  <a:lnTo>
                    <a:pt x="350839" y="1704975"/>
                  </a:lnTo>
                  <a:cubicBezTo>
                    <a:pt x="350839" y="1695769"/>
                    <a:pt x="354481" y="1687434"/>
                    <a:pt x="360371" y="1681401"/>
                  </a:cubicBezTo>
                  <a:lnTo>
                    <a:pt x="361288" y="1681012"/>
                  </a:lnTo>
                  <a:lnTo>
                    <a:pt x="360363" y="1678781"/>
                  </a:lnTo>
                  <a:cubicBezTo>
                    <a:pt x="360363" y="1669794"/>
                    <a:pt x="364007" y="1661658"/>
                    <a:pt x="369895" y="1655769"/>
                  </a:cubicBezTo>
                  <a:lnTo>
                    <a:pt x="373711" y="1654188"/>
                  </a:lnTo>
                  <a:lnTo>
                    <a:pt x="373064" y="1652588"/>
                  </a:lnTo>
                  <a:cubicBezTo>
                    <a:pt x="373064" y="1643382"/>
                    <a:pt x="376706" y="1635047"/>
                    <a:pt x="382596" y="1629014"/>
                  </a:cubicBezTo>
                  <a:lnTo>
                    <a:pt x="386223" y="1627475"/>
                  </a:lnTo>
                  <a:lnTo>
                    <a:pt x="385763" y="1626394"/>
                  </a:lnTo>
                  <a:cubicBezTo>
                    <a:pt x="385763" y="1617407"/>
                    <a:pt x="389495" y="1609271"/>
                    <a:pt x="395528" y="1603382"/>
                  </a:cubicBezTo>
                  <a:lnTo>
                    <a:pt x="400522" y="1601362"/>
                  </a:lnTo>
                  <a:lnTo>
                    <a:pt x="400052" y="1600200"/>
                  </a:lnTo>
                  <a:cubicBezTo>
                    <a:pt x="400052" y="1590994"/>
                    <a:pt x="403695" y="1582659"/>
                    <a:pt x="409584" y="1576626"/>
                  </a:cubicBezTo>
                  <a:lnTo>
                    <a:pt x="412899" y="1575219"/>
                  </a:lnTo>
                  <a:lnTo>
                    <a:pt x="422283" y="1551460"/>
                  </a:lnTo>
                  <a:lnTo>
                    <a:pt x="425895" y="1549890"/>
                  </a:lnTo>
                  <a:lnTo>
                    <a:pt x="434983" y="1527414"/>
                  </a:lnTo>
                  <a:lnTo>
                    <a:pt x="438610" y="1525875"/>
                  </a:lnTo>
                  <a:lnTo>
                    <a:pt x="438151" y="1524794"/>
                  </a:lnTo>
                  <a:cubicBezTo>
                    <a:pt x="438151" y="1515807"/>
                    <a:pt x="441882" y="1507671"/>
                    <a:pt x="447915" y="1501782"/>
                  </a:cubicBezTo>
                  <a:lnTo>
                    <a:pt x="452646" y="1499869"/>
                  </a:lnTo>
                  <a:lnTo>
                    <a:pt x="452439" y="1499394"/>
                  </a:lnTo>
                  <a:cubicBezTo>
                    <a:pt x="452439" y="1490407"/>
                    <a:pt x="456260" y="1482271"/>
                    <a:pt x="462436" y="1476382"/>
                  </a:cubicBezTo>
                  <a:lnTo>
                    <a:pt x="469068" y="1473762"/>
                  </a:lnTo>
                  <a:lnTo>
                    <a:pt x="477847" y="1452570"/>
                  </a:lnTo>
                  <a:lnTo>
                    <a:pt x="481403" y="1451096"/>
                  </a:lnTo>
                  <a:lnTo>
                    <a:pt x="481014" y="1450182"/>
                  </a:lnTo>
                  <a:cubicBezTo>
                    <a:pt x="481014" y="1441195"/>
                    <a:pt x="484746" y="1433059"/>
                    <a:pt x="490779" y="1427170"/>
                  </a:cubicBezTo>
                  <a:lnTo>
                    <a:pt x="498782" y="1423933"/>
                  </a:lnTo>
                  <a:lnTo>
                    <a:pt x="498477" y="1423194"/>
                  </a:lnTo>
                  <a:cubicBezTo>
                    <a:pt x="498477" y="1414207"/>
                    <a:pt x="502119" y="1406071"/>
                    <a:pt x="508008" y="1400182"/>
                  </a:cubicBezTo>
                  <a:lnTo>
                    <a:pt x="512227" y="1398434"/>
                  </a:lnTo>
                  <a:lnTo>
                    <a:pt x="520708" y="1377957"/>
                  </a:lnTo>
                  <a:lnTo>
                    <a:pt x="527528" y="1375132"/>
                  </a:lnTo>
                  <a:lnTo>
                    <a:pt x="527052" y="1373981"/>
                  </a:lnTo>
                  <a:cubicBezTo>
                    <a:pt x="527052" y="1364994"/>
                    <a:pt x="530694" y="1356858"/>
                    <a:pt x="536583" y="1350969"/>
                  </a:cubicBezTo>
                  <a:lnTo>
                    <a:pt x="546550" y="1346840"/>
                  </a:lnTo>
                  <a:lnTo>
                    <a:pt x="554046" y="1328744"/>
                  </a:lnTo>
                  <a:lnTo>
                    <a:pt x="557309" y="1327392"/>
                  </a:lnTo>
                  <a:lnTo>
                    <a:pt x="557215" y="1327150"/>
                  </a:lnTo>
                  <a:cubicBezTo>
                    <a:pt x="557215" y="1317505"/>
                    <a:pt x="560857" y="1308774"/>
                    <a:pt x="566746" y="1302454"/>
                  </a:cubicBezTo>
                  <a:lnTo>
                    <a:pt x="574567" y="1298978"/>
                  </a:lnTo>
                  <a:lnTo>
                    <a:pt x="582622" y="1279532"/>
                  </a:lnTo>
                  <a:lnTo>
                    <a:pt x="590276" y="1276361"/>
                  </a:lnTo>
                  <a:lnTo>
                    <a:pt x="598730" y="1255951"/>
                  </a:lnTo>
                  <a:lnTo>
                    <a:pt x="608299" y="1251988"/>
                  </a:lnTo>
                  <a:lnTo>
                    <a:pt x="615958" y="1233495"/>
                  </a:lnTo>
                  <a:lnTo>
                    <a:pt x="624009" y="1230160"/>
                  </a:lnTo>
                  <a:lnTo>
                    <a:pt x="631834" y="1211270"/>
                  </a:lnTo>
                  <a:lnTo>
                    <a:pt x="638293" y="1208594"/>
                  </a:lnTo>
                  <a:lnTo>
                    <a:pt x="647942" y="1184747"/>
                  </a:lnTo>
                  <a:lnTo>
                    <a:pt x="661294" y="1179084"/>
                  </a:lnTo>
                  <a:lnTo>
                    <a:pt x="668348" y="1162057"/>
                  </a:lnTo>
                  <a:lnTo>
                    <a:pt x="675604" y="1159051"/>
                  </a:lnTo>
                  <a:lnTo>
                    <a:pt x="684222" y="1138245"/>
                  </a:lnTo>
                  <a:lnTo>
                    <a:pt x="692997" y="1134610"/>
                  </a:lnTo>
                  <a:lnTo>
                    <a:pt x="700330" y="1116485"/>
                  </a:lnTo>
                  <a:lnTo>
                    <a:pt x="713845" y="1110753"/>
                  </a:lnTo>
                  <a:lnTo>
                    <a:pt x="720734" y="1092904"/>
                  </a:lnTo>
                  <a:lnTo>
                    <a:pt x="730167" y="1088711"/>
                  </a:lnTo>
                  <a:lnTo>
                    <a:pt x="736609" y="1073157"/>
                  </a:lnTo>
                  <a:lnTo>
                    <a:pt x="748096" y="1068399"/>
                  </a:lnTo>
                  <a:lnTo>
                    <a:pt x="755891" y="1049577"/>
                  </a:lnTo>
                  <a:lnTo>
                    <a:pt x="765462" y="1045613"/>
                  </a:lnTo>
                  <a:lnTo>
                    <a:pt x="773122" y="1027120"/>
                  </a:lnTo>
                  <a:lnTo>
                    <a:pt x="785624" y="1021941"/>
                  </a:lnTo>
                  <a:lnTo>
                    <a:pt x="792172" y="1005360"/>
                  </a:lnTo>
                  <a:lnTo>
                    <a:pt x="806676" y="999058"/>
                  </a:lnTo>
                  <a:lnTo>
                    <a:pt x="812807" y="984257"/>
                  </a:lnTo>
                  <a:lnTo>
                    <a:pt x="820959" y="980880"/>
                  </a:lnTo>
                  <a:lnTo>
                    <a:pt x="829147" y="962032"/>
                  </a:lnTo>
                  <a:lnTo>
                    <a:pt x="841445" y="957175"/>
                  </a:lnTo>
                  <a:lnTo>
                    <a:pt x="847732" y="941626"/>
                  </a:lnTo>
                  <a:lnTo>
                    <a:pt x="861485" y="935791"/>
                  </a:lnTo>
                  <a:lnTo>
                    <a:pt x="868370" y="919169"/>
                  </a:lnTo>
                  <a:lnTo>
                    <a:pt x="881840" y="913589"/>
                  </a:lnTo>
                  <a:lnTo>
                    <a:pt x="887420" y="900119"/>
                  </a:lnTo>
                  <a:lnTo>
                    <a:pt x="900190" y="894829"/>
                  </a:lnTo>
                  <a:lnTo>
                    <a:pt x="906702" y="879482"/>
                  </a:lnTo>
                  <a:lnTo>
                    <a:pt x="920944" y="873723"/>
                  </a:lnTo>
                  <a:lnTo>
                    <a:pt x="927572" y="857722"/>
                  </a:lnTo>
                  <a:lnTo>
                    <a:pt x="943573" y="851094"/>
                  </a:lnTo>
                  <a:lnTo>
                    <a:pt x="949332" y="836851"/>
                  </a:lnTo>
                  <a:lnTo>
                    <a:pt x="964680" y="830339"/>
                  </a:lnTo>
                  <a:lnTo>
                    <a:pt x="969970" y="817569"/>
                  </a:lnTo>
                  <a:lnTo>
                    <a:pt x="983440" y="811989"/>
                  </a:lnTo>
                  <a:lnTo>
                    <a:pt x="989020" y="798519"/>
                  </a:lnTo>
                  <a:lnTo>
                    <a:pt x="1002300" y="793018"/>
                  </a:lnTo>
                  <a:lnTo>
                    <a:pt x="1005258" y="786202"/>
                  </a:lnTo>
                  <a:lnTo>
                    <a:pt x="987390" y="793426"/>
                  </a:lnTo>
                  <a:lnTo>
                    <a:pt x="982656" y="804856"/>
                  </a:lnTo>
                  <a:lnTo>
                    <a:pt x="969684" y="810229"/>
                  </a:lnTo>
                  <a:lnTo>
                    <a:pt x="963606" y="825261"/>
                  </a:lnTo>
                  <a:lnTo>
                    <a:pt x="948006" y="831881"/>
                  </a:lnTo>
                  <a:lnTo>
                    <a:pt x="942505" y="844543"/>
                  </a:lnTo>
                  <a:lnTo>
                    <a:pt x="925922" y="851092"/>
                  </a:lnTo>
                  <a:lnTo>
                    <a:pt x="920744" y="863593"/>
                  </a:lnTo>
                  <a:lnTo>
                    <a:pt x="907671" y="869008"/>
                  </a:lnTo>
                  <a:lnTo>
                    <a:pt x="901461" y="883998"/>
                  </a:lnTo>
                  <a:lnTo>
                    <a:pt x="887450" y="889802"/>
                  </a:lnTo>
                  <a:lnTo>
                    <a:pt x="881056" y="905992"/>
                  </a:lnTo>
                  <a:lnTo>
                    <a:pt x="867683" y="911802"/>
                  </a:lnTo>
                  <a:lnTo>
                    <a:pt x="862006" y="925506"/>
                  </a:lnTo>
                  <a:lnTo>
                    <a:pt x="847414" y="931550"/>
                  </a:lnTo>
                  <a:lnTo>
                    <a:pt x="841369" y="946143"/>
                  </a:lnTo>
                  <a:lnTo>
                    <a:pt x="827899" y="951723"/>
                  </a:lnTo>
                  <a:lnTo>
                    <a:pt x="822319" y="965193"/>
                  </a:lnTo>
                  <a:lnTo>
                    <a:pt x="810833" y="969951"/>
                  </a:lnTo>
                  <a:lnTo>
                    <a:pt x="803040" y="988773"/>
                  </a:lnTo>
                  <a:lnTo>
                    <a:pt x="788049" y="994983"/>
                  </a:lnTo>
                  <a:lnTo>
                    <a:pt x="782633" y="1008056"/>
                  </a:lnTo>
                  <a:lnTo>
                    <a:pt x="770752" y="1012978"/>
                  </a:lnTo>
                  <a:lnTo>
                    <a:pt x="763584" y="1030281"/>
                  </a:lnTo>
                  <a:lnTo>
                    <a:pt x="751768" y="1035175"/>
                  </a:lnTo>
                  <a:lnTo>
                    <a:pt x="744302" y="1053630"/>
                  </a:lnTo>
                  <a:lnTo>
                    <a:pt x="733204" y="1058336"/>
                  </a:lnTo>
                  <a:lnTo>
                    <a:pt x="727072" y="1073144"/>
                  </a:lnTo>
                  <a:lnTo>
                    <a:pt x="715642" y="1077879"/>
                  </a:lnTo>
                  <a:lnTo>
                    <a:pt x="708021" y="1096724"/>
                  </a:lnTo>
                  <a:lnTo>
                    <a:pt x="694268" y="1102560"/>
                  </a:lnTo>
                  <a:lnTo>
                    <a:pt x="687383" y="1119181"/>
                  </a:lnTo>
                  <a:lnTo>
                    <a:pt x="679107" y="1122609"/>
                  </a:lnTo>
                  <a:lnTo>
                    <a:pt x="671509" y="1142296"/>
                  </a:lnTo>
                  <a:lnTo>
                    <a:pt x="662884" y="1146130"/>
                  </a:lnTo>
                  <a:lnTo>
                    <a:pt x="655170" y="1164755"/>
                  </a:lnTo>
                  <a:lnTo>
                    <a:pt x="640575" y="1170800"/>
                  </a:lnTo>
                  <a:lnTo>
                    <a:pt x="634996" y="1184269"/>
                  </a:lnTo>
                  <a:lnTo>
                    <a:pt x="627739" y="1187275"/>
                  </a:lnTo>
                  <a:lnTo>
                    <a:pt x="619121" y="1208081"/>
                  </a:lnTo>
                  <a:lnTo>
                    <a:pt x="611915" y="1211066"/>
                  </a:lnTo>
                  <a:lnTo>
                    <a:pt x="603246" y="1233017"/>
                  </a:lnTo>
                  <a:lnTo>
                    <a:pt x="596128" y="1236110"/>
                  </a:lnTo>
                  <a:lnTo>
                    <a:pt x="587138" y="1257294"/>
                  </a:lnTo>
                  <a:lnTo>
                    <a:pt x="577386" y="1261238"/>
                  </a:lnTo>
                  <a:lnTo>
                    <a:pt x="569444" y="1279519"/>
                  </a:lnTo>
                  <a:lnTo>
                    <a:pt x="562386" y="1282306"/>
                  </a:lnTo>
                  <a:lnTo>
                    <a:pt x="553569" y="1303098"/>
                  </a:lnTo>
                  <a:lnTo>
                    <a:pt x="546188" y="1306084"/>
                  </a:lnTo>
                  <a:lnTo>
                    <a:pt x="537926" y="1325556"/>
                  </a:lnTo>
                  <a:lnTo>
                    <a:pt x="529533" y="1328950"/>
                  </a:lnTo>
                  <a:lnTo>
                    <a:pt x="520696" y="1351846"/>
                  </a:lnTo>
                  <a:lnTo>
                    <a:pt x="512875" y="1355322"/>
                  </a:lnTo>
                  <a:lnTo>
                    <a:pt x="504821" y="1374768"/>
                  </a:lnTo>
                  <a:lnTo>
                    <a:pt x="496720" y="1378123"/>
                  </a:lnTo>
                  <a:lnTo>
                    <a:pt x="488713" y="1396993"/>
                  </a:lnTo>
                  <a:lnTo>
                    <a:pt x="483427" y="1399130"/>
                  </a:lnTo>
                  <a:lnTo>
                    <a:pt x="484189" y="1400969"/>
                  </a:lnTo>
                  <a:cubicBezTo>
                    <a:pt x="484189" y="1409956"/>
                    <a:pt x="480546" y="1418092"/>
                    <a:pt x="474658" y="1423981"/>
                  </a:cubicBezTo>
                  <a:lnTo>
                    <a:pt x="466607" y="1427316"/>
                  </a:lnTo>
                  <a:lnTo>
                    <a:pt x="458783" y="1446206"/>
                  </a:lnTo>
                  <a:lnTo>
                    <a:pt x="454672" y="1447909"/>
                  </a:lnTo>
                  <a:lnTo>
                    <a:pt x="455614" y="1450182"/>
                  </a:lnTo>
                  <a:cubicBezTo>
                    <a:pt x="455614" y="1459169"/>
                    <a:pt x="451971" y="1467305"/>
                    <a:pt x="446082" y="1473194"/>
                  </a:cubicBezTo>
                  <a:lnTo>
                    <a:pt x="437704" y="1476665"/>
                  </a:lnTo>
                  <a:lnTo>
                    <a:pt x="428621" y="1498594"/>
                  </a:lnTo>
                  <a:lnTo>
                    <a:pt x="425196" y="1500012"/>
                  </a:lnTo>
                  <a:lnTo>
                    <a:pt x="415920" y="1522406"/>
                  </a:lnTo>
                  <a:lnTo>
                    <a:pt x="412372" y="1523876"/>
                  </a:lnTo>
                  <a:lnTo>
                    <a:pt x="412752" y="1524794"/>
                  </a:lnTo>
                  <a:cubicBezTo>
                    <a:pt x="412752" y="1533781"/>
                    <a:pt x="409110" y="1541917"/>
                    <a:pt x="403220" y="1547806"/>
                  </a:cubicBezTo>
                  <a:lnTo>
                    <a:pt x="396680" y="1550515"/>
                  </a:lnTo>
                  <a:lnTo>
                    <a:pt x="396877" y="1550988"/>
                  </a:lnTo>
                  <a:cubicBezTo>
                    <a:pt x="396877" y="1560194"/>
                    <a:pt x="393146" y="1568528"/>
                    <a:pt x="387112" y="1574561"/>
                  </a:cubicBezTo>
                  <a:lnTo>
                    <a:pt x="382192" y="1576599"/>
                  </a:lnTo>
                  <a:lnTo>
                    <a:pt x="373057" y="1599730"/>
                  </a:lnTo>
                  <a:lnTo>
                    <a:pt x="369445" y="1601299"/>
                  </a:lnTo>
                  <a:lnTo>
                    <a:pt x="360358" y="1623773"/>
                  </a:lnTo>
                  <a:lnTo>
                    <a:pt x="356740" y="1625308"/>
                  </a:lnTo>
                  <a:lnTo>
                    <a:pt x="357189" y="1626394"/>
                  </a:lnTo>
                  <a:cubicBezTo>
                    <a:pt x="357189" y="1635381"/>
                    <a:pt x="353547" y="1643517"/>
                    <a:pt x="347658" y="1649406"/>
                  </a:cubicBezTo>
                  <a:lnTo>
                    <a:pt x="346492" y="1649889"/>
                  </a:lnTo>
                  <a:lnTo>
                    <a:pt x="347664" y="1652588"/>
                  </a:lnTo>
                  <a:cubicBezTo>
                    <a:pt x="347664" y="1661794"/>
                    <a:pt x="343755" y="1670128"/>
                    <a:pt x="337435" y="1676161"/>
                  </a:cubicBezTo>
                  <a:lnTo>
                    <a:pt x="333015" y="1677909"/>
                  </a:lnTo>
                  <a:lnTo>
                    <a:pt x="333377" y="1678781"/>
                  </a:lnTo>
                  <a:cubicBezTo>
                    <a:pt x="333377" y="1687768"/>
                    <a:pt x="329734" y="1695904"/>
                    <a:pt x="323845" y="1701793"/>
                  </a:cubicBezTo>
                  <a:lnTo>
                    <a:pt x="320029" y="1703373"/>
                  </a:lnTo>
                  <a:lnTo>
                    <a:pt x="320677" y="1704975"/>
                  </a:lnTo>
                  <a:cubicBezTo>
                    <a:pt x="320677" y="1714181"/>
                    <a:pt x="317034" y="1722515"/>
                    <a:pt x="311145" y="1728548"/>
                  </a:cubicBezTo>
                  <a:lnTo>
                    <a:pt x="307527" y="1730083"/>
                  </a:lnTo>
                  <a:lnTo>
                    <a:pt x="307977" y="1731169"/>
                  </a:lnTo>
                  <a:cubicBezTo>
                    <a:pt x="307977" y="1740156"/>
                    <a:pt x="304335" y="1748292"/>
                    <a:pt x="298445" y="1754181"/>
                  </a:cubicBezTo>
                  <a:lnTo>
                    <a:pt x="296831" y="1754849"/>
                  </a:lnTo>
                  <a:lnTo>
                    <a:pt x="298453" y="1758950"/>
                  </a:lnTo>
                  <a:cubicBezTo>
                    <a:pt x="298453" y="1768594"/>
                    <a:pt x="294721" y="1777325"/>
                    <a:pt x="288688" y="1783646"/>
                  </a:cubicBezTo>
                  <a:lnTo>
                    <a:pt x="285103" y="1785201"/>
                  </a:lnTo>
                  <a:lnTo>
                    <a:pt x="285753" y="1786732"/>
                  </a:lnTo>
                  <a:cubicBezTo>
                    <a:pt x="285753" y="1795719"/>
                    <a:pt x="282022" y="1803855"/>
                    <a:pt x="275988" y="1809744"/>
                  </a:cubicBezTo>
                  <a:lnTo>
                    <a:pt x="273723" y="1810660"/>
                  </a:lnTo>
                  <a:lnTo>
                    <a:pt x="274640" y="1812926"/>
                  </a:lnTo>
                  <a:cubicBezTo>
                    <a:pt x="274640" y="1822132"/>
                    <a:pt x="270997" y="1830466"/>
                    <a:pt x="265108" y="1836499"/>
                  </a:cubicBezTo>
                  <a:lnTo>
                    <a:pt x="264153" y="1836904"/>
                  </a:lnTo>
                  <a:lnTo>
                    <a:pt x="265115" y="1839119"/>
                  </a:lnTo>
                  <a:cubicBezTo>
                    <a:pt x="265115" y="1848106"/>
                    <a:pt x="261295" y="1856242"/>
                    <a:pt x="255119" y="1862131"/>
                  </a:cubicBezTo>
                  <a:lnTo>
                    <a:pt x="251175" y="1863688"/>
                  </a:lnTo>
                  <a:lnTo>
                    <a:pt x="252414" y="1866900"/>
                  </a:lnTo>
                  <a:cubicBezTo>
                    <a:pt x="252414" y="1876544"/>
                    <a:pt x="248772" y="1885275"/>
                    <a:pt x="242883" y="1891596"/>
                  </a:cubicBezTo>
                  <a:lnTo>
                    <a:pt x="241786" y="1892083"/>
                  </a:lnTo>
                  <a:lnTo>
                    <a:pt x="242890" y="1894682"/>
                  </a:lnTo>
                  <a:cubicBezTo>
                    <a:pt x="242890" y="1903669"/>
                    <a:pt x="239158" y="1911805"/>
                    <a:pt x="233125" y="1917694"/>
                  </a:cubicBezTo>
                  <a:lnTo>
                    <a:pt x="230860" y="1918610"/>
                  </a:lnTo>
                  <a:lnTo>
                    <a:pt x="231777" y="1920875"/>
                  </a:lnTo>
                  <a:cubicBezTo>
                    <a:pt x="231777" y="1930081"/>
                    <a:pt x="228134" y="1938416"/>
                    <a:pt x="222245" y="1944449"/>
                  </a:cubicBezTo>
                  <a:lnTo>
                    <a:pt x="220209" y="1945313"/>
                  </a:lnTo>
                  <a:lnTo>
                    <a:pt x="222251" y="1950244"/>
                  </a:lnTo>
                  <a:cubicBezTo>
                    <a:pt x="222251" y="1959231"/>
                    <a:pt x="218609" y="1967367"/>
                    <a:pt x="212719" y="1973256"/>
                  </a:cubicBezTo>
                  <a:lnTo>
                    <a:pt x="211320" y="1973836"/>
                  </a:lnTo>
                  <a:lnTo>
                    <a:pt x="212726" y="1977231"/>
                  </a:lnTo>
                  <a:cubicBezTo>
                    <a:pt x="212726" y="1986218"/>
                    <a:pt x="209084" y="1994354"/>
                    <a:pt x="203195" y="2000243"/>
                  </a:cubicBezTo>
                  <a:lnTo>
                    <a:pt x="201234" y="2001055"/>
                  </a:lnTo>
                  <a:lnTo>
                    <a:pt x="203202" y="2005806"/>
                  </a:lnTo>
                  <a:lnTo>
                    <a:pt x="194437" y="2026965"/>
                  </a:lnTo>
                  <a:lnTo>
                    <a:pt x="196852" y="2032794"/>
                  </a:lnTo>
                  <a:cubicBezTo>
                    <a:pt x="196852" y="2041781"/>
                    <a:pt x="193209" y="2049917"/>
                    <a:pt x="187319" y="2055806"/>
                  </a:cubicBezTo>
                  <a:lnTo>
                    <a:pt x="185318" y="2056635"/>
                  </a:lnTo>
                  <a:lnTo>
                    <a:pt x="187327" y="2061369"/>
                  </a:lnTo>
                  <a:lnTo>
                    <a:pt x="177612" y="2084264"/>
                  </a:lnTo>
                  <a:lnTo>
                    <a:pt x="179389" y="2088356"/>
                  </a:lnTo>
                  <a:cubicBezTo>
                    <a:pt x="179389" y="2097343"/>
                    <a:pt x="175569" y="2105479"/>
                    <a:pt x="169392" y="2111368"/>
                  </a:cubicBezTo>
                  <a:lnTo>
                    <a:pt x="167818" y="2111990"/>
                  </a:lnTo>
                  <a:lnTo>
                    <a:pt x="169865" y="2116931"/>
                  </a:lnTo>
                  <a:lnTo>
                    <a:pt x="160442" y="2139678"/>
                  </a:lnTo>
                  <a:lnTo>
                    <a:pt x="163515" y="2147094"/>
                  </a:lnTo>
                  <a:cubicBezTo>
                    <a:pt x="163515" y="2156081"/>
                    <a:pt x="159872" y="2164217"/>
                    <a:pt x="153983" y="2170106"/>
                  </a:cubicBezTo>
                  <a:lnTo>
                    <a:pt x="153144" y="2170453"/>
                  </a:lnTo>
                  <a:lnTo>
                    <a:pt x="153990" y="2172494"/>
                  </a:lnTo>
                  <a:lnTo>
                    <a:pt x="144568" y="2195240"/>
                  </a:lnTo>
                  <a:lnTo>
                    <a:pt x="147639" y="2202656"/>
                  </a:lnTo>
                  <a:lnTo>
                    <a:pt x="138382" y="2225006"/>
                  </a:lnTo>
                  <a:lnTo>
                    <a:pt x="141289" y="2232025"/>
                  </a:lnTo>
                  <a:lnTo>
                    <a:pt x="131997" y="2254459"/>
                  </a:lnTo>
                  <a:lnTo>
                    <a:pt x="134939" y="2261394"/>
                  </a:lnTo>
                  <a:cubicBezTo>
                    <a:pt x="134939" y="2270381"/>
                    <a:pt x="131208" y="2278517"/>
                    <a:pt x="125175" y="2284406"/>
                  </a:cubicBezTo>
                  <a:lnTo>
                    <a:pt x="124536" y="2284665"/>
                  </a:lnTo>
                  <a:lnTo>
                    <a:pt x="127002" y="2290763"/>
                  </a:lnTo>
                  <a:lnTo>
                    <a:pt x="118238" y="2312435"/>
                  </a:lnTo>
                  <a:lnTo>
                    <a:pt x="120651" y="2318545"/>
                  </a:lnTo>
                  <a:lnTo>
                    <a:pt x="111775" y="2341020"/>
                  </a:lnTo>
                  <a:lnTo>
                    <a:pt x="114301" y="2347119"/>
                  </a:lnTo>
                  <a:lnTo>
                    <a:pt x="106796" y="2365239"/>
                  </a:lnTo>
                  <a:lnTo>
                    <a:pt x="111127" y="2375694"/>
                  </a:lnTo>
                  <a:lnTo>
                    <a:pt x="101705" y="2398441"/>
                  </a:lnTo>
                  <a:lnTo>
                    <a:pt x="104776" y="2405857"/>
                  </a:lnTo>
                  <a:lnTo>
                    <a:pt x="97271" y="2423977"/>
                  </a:lnTo>
                  <a:lnTo>
                    <a:pt x="101601" y="2434432"/>
                  </a:lnTo>
                  <a:cubicBezTo>
                    <a:pt x="101601" y="2443419"/>
                    <a:pt x="97959" y="2451555"/>
                    <a:pt x="92069" y="2457444"/>
                  </a:cubicBezTo>
                  <a:lnTo>
                    <a:pt x="91838" y="2457540"/>
                  </a:lnTo>
                  <a:lnTo>
                    <a:pt x="95251" y="2466182"/>
                  </a:lnTo>
                  <a:lnTo>
                    <a:pt x="87862" y="2484892"/>
                  </a:lnTo>
                  <a:lnTo>
                    <a:pt x="92076" y="2495550"/>
                  </a:lnTo>
                  <a:lnTo>
                    <a:pt x="84209" y="2515447"/>
                  </a:lnTo>
                  <a:lnTo>
                    <a:pt x="88901" y="2526506"/>
                  </a:lnTo>
                  <a:lnTo>
                    <a:pt x="81030" y="2545055"/>
                  </a:lnTo>
                  <a:lnTo>
                    <a:pt x="85725" y="2555875"/>
                  </a:lnTo>
                  <a:lnTo>
                    <a:pt x="77708" y="2574351"/>
                  </a:lnTo>
                  <a:lnTo>
                    <a:pt x="82550" y="2585244"/>
                  </a:lnTo>
                  <a:lnTo>
                    <a:pt x="74378" y="2603628"/>
                  </a:lnTo>
                  <a:lnTo>
                    <a:pt x="79376" y="2615406"/>
                  </a:lnTo>
                  <a:lnTo>
                    <a:pt x="70977" y="2635201"/>
                  </a:lnTo>
                  <a:lnTo>
                    <a:pt x="74613" y="2643981"/>
                  </a:lnTo>
                  <a:lnTo>
                    <a:pt x="66121" y="2664482"/>
                  </a:lnTo>
                  <a:lnTo>
                    <a:pt x="71438" y="2677319"/>
                  </a:lnTo>
                  <a:lnTo>
                    <a:pt x="63822" y="2695705"/>
                  </a:lnTo>
                  <a:lnTo>
                    <a:pt x="68263" y="2706688"/>
                  </a:lnTo>
                  <a:lnTo>
                    <a:pt x="62254" y="2721549"/>
                  </a:lnTo>
                  <a:lnTo>
                    <a:pt x="68263" y="2736056"/>
                  </a:lnTo>
                  <a:lnTo>
                    <a:pt x="60435" y="2754955"/>
                  </a:lnTo>
                  <a:lnTo>
                    <a:pt x="65088" y="2767012"/>
                  </a:lnTo>
                  <a:lnTo>
                    <a:pt x="58903" y="2783036"/>
                  </a:lnTo>
                  <a:lnTo>
                    <a:pt x="65088" y="2797969"/>
                  </a:lnTo>
                  <a:lnTo>
                    <a:pt x="58842" y="2813050"/>
                  </a:lnTo>
                  <a:lnTo>
                    <a:pt x="65088" y="2828131"/>
                  </a:lnTo>
                  <a:lnTo>
                    <a:pt x="58512" y="2844006"/>
                  </a:lnTo>
                  <a:lnTo>
                    <a:pt x="65088" y="2859881"/>
                  </a:lnTo>
                  <a:lnTo>
                    <a:pt x="58841" y="2874963"/>
                  </a:lnTo>
                  <a:lnTo>
                    <a:pt x="65088" y="2890044"/>
                  </a:lnTo>
                  <a:cubicBezTo>
                    <a:pt x="65088" y="2908018"/>
                    <a:pt x="50518" y="2922588"/>
                    <a:pt x="32544" y="2922588"/>
                  </a:cubicBezTo>
                  <a:cubicBezTo>
                    <a:pt x="14570" y="2922588"/>
                    <a:pt x="0" y="2908018"/>
                    <a:pt x="0" y="2890044"/>
                  </a:cubicBezTo>
                  <a:lnTo>
                    <a:pt x="6247" y="2874963"/>
                  </a:lnTo>
                  <a:lnTo>
                    <a:pt x="0" y="2859881"/>
                  </a:lnTo>
                  <a:lnTo>
                    <a:pt x="6576" y="2844006"/>
                  </a:lnTo>
                  <a:lnTo>
                    <a:pt x="0" y="2828131"/>
                  </a:lnTo>
                  <a:lnTo>
                    <a:pt x="6247" y="2813050"/>
                  </a:lnTo>
                  <a:lnTo>
                    <a:pt x="0" y="2797969"/>
                  </a:lnTo>
                  <a:lnTo>
                    <a:pt x="6185" y="2783036"/>
                  </a:lnTo>
                  <a:lnTo>
                    <a:pt x="0" y="2767012"/>
                  </a:lnTo>
                  <a:lnTo>
                    <a:pt x="7716" y="2747020"/>
                  </a:lnTo>
                  <a:lnTo>
                    <a:pt x="3175" y="2736056"/>
                  </a:lnTo>
                  <a:lnTo>
                    <a:pt x="9184" y="2721549"/>
                  </a:lnTo>
                  <a:lnTo>
                    <a:pt x="3175" y="2706688"/>
                  </a:lnTo>
                  <a:lnTo>
                    <a:pt x="10752" y="2687947"/>
                  </a:lnTo>
                  <a:lnTo>
                    <a:pt x="6350" y="2677319"/>
                  </a:lnTo>
                  <a:lnTo>
                    <a:pt x="14842" y="2656817"/>
                  </a:lnTo>
                  <a:lnTo>
                    <a:pt x="9525" y="2643981"/>
                  </a:lnTo>
                  <a:lnTo>
                    <a:pt x="17083" y="2625734"/>
                  </a:lnTo>
                  <a:lnTo>
                    <a:pt x="12700" y="2615406"/>
                  </a:lnTo>
                  <a:lnTo>
                    <a:pt x="19248" y="2599974"/>
                  </a:lnTo>
                  <a:lnTo>
                    <a:pt x="12700" y="2585244"/>
                  </a:lnTo>
                  <a:lnTo>
                    <a:pt x="20755" y="2567122"/>
                  </a:lnTo>
                  <a:lnTo>
                    <a:pt x="15875" y="2555875"/>
                  </a:lnTo>
                  <a:lnTo>
                    <a:pt x="25386" y="2533956"/>
                  </a:lnTo>
                  <a:lnTo>
                    <a:pt x="22225" y="2526506"/>
                  </a:lnTo>
                  <a:lnTo>
                    <a:pt x="30205" y="2507701"/>
                  </a:lnTo>
                  <a:lnTo>
                    <a:pt x="25400" y="2495550"/>
                  </a:lnTo>
                  <a:lnTo>
                    <a:pt x="33586" y="2474848"/>
                  </a:lnTo>
                  <a:lnTo>
                    <a:pt x="30163" y="2466182"/>
                  </a:lnTo>
                  <a:lnTo>
                    <a:pt x="39681" y="2442081"/>
                  </a:lnTo>
                  <a:lnTo>
                    <a:pt x="36513" y="2434432"/>
                  </a:lnTo>
                  <a:lnTo>
                    <a:pt x="44019" y="2416312"/>
                  </a:lnTo>
                  <a:lnTo>
                    <a:pt x="39688" y="2405857"/>
                  </a:lnTo>
                  <a:lnTo>
                    <a:pt x="49110" y="2383110"/>
                  </a:lnTo>
                  <a:lnTo>
                    <a:pt x="46038" y="2375694"/>
                  </a:lnTo>
                  <a:lnTo>
                    <a:pt x="53544" y="2357574"/>
                  </a:lnTo>
                  <a:lnTo>
                    <a:pt x="49213" y="2347119"/>
                  </a:lnTo>
                  <a:lnTo>
                    <a:pt x="58240" y="2325324"/>
                  </a:lnTo>
                  <a:lnTo>
                    <a:pt x="55563" y="2318545"/>
                  </a:lnTo>
                  <a:lnTo>
                    <a:pt x="64252" y="2296545"/>
                  </a:lnTo>
                  <a:lnTo>
                    <a:pt x="61913" y="2290763"/>
                  </a:lnTo>
                  <a:lnTo>
                    <a:pt x="71092" y="2268061"/>
                  </a:lnTo>
                  <a:lnTo>
                    <a:pt x="68263" y="2261394"/>
                  </a:lnTo>
                  <a:lnTo>
                    <a:pt x="77632" y="2239313"/>
                  </a:lnTo>
                  <a:lnTo>
                    <a:pt x="74613" y="2232025"/>
                  </a:lnTo>
                  <a:cubicBezTo>
                    <a:pt x="74613" y="2222819"/>
                    <a:pt x="78345" y="2214484"/>
                    <a:pt x="84378" y="2208451"/>
                  </a:cubicBezTo>
                  <a:lnTo>
                    <a:pt x="84868" y="2208248"/>
                  </a:lnTo>
                  <a:lnTo>
                    <a:pt x="82551" y="2202656"/>
                  </a:lnTo>
                  <a:lnTo>
                    <a:pt x="91973" y="2179909"/>
                  </a:lnTo>
                  <a:lnTo>
                    <a:pt x="88901" y="2172494"/>
                  </a:lnTo>
                  <a:cubicBezTo>
                    <a:pt x="88901" y="2163507"/>
                    <a:pt x="92544" y="2155371"/>
                    <a:pt x="98433" y="2149482"/>
                  </a:cubicBezTo>
                  <a:lnTo>
                    <a:pt x="99272" y="2149134"/>
                  </a:lnTo>
                  <a:lnTo>
                    <a:pt x="98427" y="2147094"/>
                  </a:lnTo>
                  <a:lnTo>
                    <a:pt x="107848" y="2124347"/>
                  </a:lnTo>
                  <a:lnTo>
                    <a:pt x="104776" y="2116931"/>
                  </a:lnTo>
                  <a:lnTo>
                    <a:pt x="113934" y="2094821"/>
                  </a:lnTo>
                  <a:lnTo>
                    <a:pt x="111126" y="2088356"/>
                  </a:lnTo>
                  <a:cubicBezTo>
                    <a:pt x="111126" y="2079369"/>
                    <a:pt x="114945" y="2071233"/>
                    <a:pt x="121122" y="2065344"/>
                  </a:cubicBezTo>
                  <a:lnTo>
                    <a:pt x="122162" y="2064933"/>
                  </a:lnTo>
                  <a:lnTo>
                    <a:pt x="120651" y="2061369"/>
                  </a:lnTo>
                  <a:cubicBezTo>
                    <a:pt x="120651" y="2052382"/>
                    <a:pt x="124382" y="2044246"/>
                    <a:pt x="130415" y="2038357"/>
                  </a:cubicBezTo>
                  <a:lnTo>
                    <a:pt x="133544" y="2037091"/>
                  </a:lnTo>
                  <a:lnTo>
                    <a:pt x="131764" y="2032794"/>
                  </a:lnTo>
                  <a:lnTo>
                    <a:pt x="140527" y="2011634"/>
                  </a:lnTo>
                  <a:lnTo>
                    <a:pt x="138113" y="2005806"/>
                  </a:lnTo>
                  <a:cubicBezTo>
                    <a:pt x="138113" y="1996819"/>
                    <a:pt x="141756" y="1988683"/>
                    <a:pt x="147645" y="1982794"/>
                  </a:cubicBezTo>
                  <a:lnTo>
                    <a:pt x="149606" y="1981981"/>
                  </a:lnTo>
                  <a:lnTo>
                    <a:pt x="147638" y="1977231"/>
                  </a:lnTo>
                  <a:cubicBezTo>
                    <a:pt x="147638" y="1968244"/>
                    <a:pt x="151281" y="1960108"/>
                    <a:pt x="157170" y="1954219"/>
                  </a:cubicBezTo>
                  <a:lnTo>
                    <a:pt x="158569" y="1953639"/>
                  </a:lnTo>
                  <a:lnTo>
                    <a:pt x="157163" y="1950244"/>
                  </a:lnTo>
                  <a:cubicBezTo>
                    <a:pt x="157163" y="1941257"/>
                    <a:pt x="160806" y="1933121"/>
                    <a:pt x="166695" y="1927232"/>
                  </a:cubicBezTo>
                  <a:lnTo>
                    <a:pt x="168891" y="1926322"/>
                  </a:lnTo>
                  <a:lnTo>
                    <a:pt x="166688" y="1920875"/>
                  </a:lnTo>
                  <a:cubicBezTo>
                    <a:pt x="166688" y="1911669"/>
                    <a:pt x="170331" y="1903334"/>
                    <a:pt x="176220" y="1897301"/>
                  </a:cubicBezTo>
                  <a:lnTo>
                    <a:pt x="177156" y="1896904"/>
                  </a:lnTo>
                  <a:lnTo>
                    <a:pt x="176213" y="1894682"/>
                  </a:lnTo>
                  <a:cubicBezTo>
                    <a:pt x="176213" y="1885695"/>
                    <a:pt x="179945" y="1877559"/>
                    <a:pt x="185978" y="1871670"/>
                  </a:cubicBezTo>
                  <a:lnTo>
                    <a:pt x="188737" y="1870554"/>
                  </a:lnTo>
                  <a:lnTo>
                    <a:pt x="187326" y="1866900"/>
                  </a:lnTo>
                  <a:cubicBezTo>
                    <a:pt x="187326" y="1857255"/>
                    <a:pt x="190969" y="1848524"/>
                    <a:pt x="196858" y="1842204"/>
                  </a:cubicBezTo>
                  <a:lnTo>
                    <a:pt x="197976" y="1841707"/>
                  </a:lnTo>
                  <a:lnTo>
                    <a:pt x="196851" y="1839119"/>
                  </a:lnTo>
                  <a:cubicBezTo>
                    <a:pt x="196851" y="1830132"/>
                    <a:pt x="200672" y="1821996"/>
                    <a:pt x="206849" y="1816107"/>
                  </a:cubicBezTo>
                  <a:lnTo>
                    <a:pt x="210288" y="1814748"/>
                  </a:lnTo>
                  <a:lnTo>
                    <a:pt x="209551" y="1812926"/>
                  </a:lnTo>
                  <a:cubicBezTo>
                    <a:pt x="209551" y="1803720"/>
                    <a:pt x="213194" y="1795385"/>
                    <a:pt x="219084" y="1789352"/>
                  </a:cubicBezTo>
                  <a:lnTo>
                    <a:pt x="220020" y="1788955"/>
                  </a:lnTo>
                  <a:lnTo>
                    <a:pt x="219076" y="1786732"/>
                  </a:lnTo>
                  <a:cubicBezTo>
                    <a:pt x="219076" y="1777745"/>
                    <a:pt x="222808" y="1769609"/>
                    <a:pt x="228841" y="1763720"/>
                  </a:cubicBezTo>
                  <a:lnTo>
                    <a:pt x="232998" y="1762039"/>
                  </a:lnTo>
                  <a:lnTo>
                    <a:pt x="231778" y="1758950"/>
                  </a:lnTo>
                  <a:cubicBezTo>
                    <a:pt x="231778" y="1749305"/>
                    <a:pt x="235508" y="1740574"/>
                    <a:pt x="241542" y="1734254"/>
                  </a:cubicBezTo>
                  <a:lnTo>
                    <a:pt x="243767" y="1733288"/>
                  </a:lnTo>
                  <a:lnTo>
                    <a:pt x="242889" y="1731169"/>
                  </a:lnTo>
                  <a:cubicBezTo>
                    <a:pt x="242889" y="1722182"/>
                    <a:pt x="246531" y="1714046"/>
                    <a:pt x="252420" y="1708157"/>
                  </a:cubicBezTo>
                  <a:lnTo>
                    <a:pt x="256236" y="1706576"/>
                  </a:lnTo>
                  <a:lnTo>
                    <a:pt x="255589" y="1704975"/>
                  </a:lnTo>
                  <a:cubicBezTo>
                    <a:pt x="255589" y="1695769"/>
                    <a:pt x="259231" y="1687434"/>
                    <a:pt x="265120" y="1681401"/>
                  </a:cubicBezTo>
                  <a:lnTo>
                    <a:pt x="268738" y="1679866"/>
                  </a:lnTo>
                  <a:lnTo>
                    <a:pt x="268288" y="1678781"/>
                  </a:lnTo>
                  <a:cubicBezTo>
                    <a:pt x="268288" y="1669794"/>
                    <a:pt x="271931" y="1661658"/>
                    <a:pt x="277821" y="1655769"/>
                  </a:cubicBezTo>
                  <a:lnTo>
                    <a:pt x="278985" y="1655286"/>
                  </a:lnTo>
                  <a:lnTo>
                    <a:pt x="277813" y="1652588"/>
                  </a:lnTo>
                  <a:cubicBezTo>
                    <a:pt x="277813" y="1643382"/>
                    <a:pt x="281723" y="1635047"/>
                    <a:pt x="288043" y="1629014"/>
                  </a:cubicBezTo>
                  <a:lnTo>
                    <a:pt x="292464" y="1627266"/>
                  </a:lnTo>
                  <a:lnTo>
                    <a:pt x="292102" y="1626394"/>
                  </a:lnTo>
                  <a:cubicBezTo>
                    <a:pt x="292102" y="1617407"/>
                    <a:pt x="295745" y="1609271"/>
                    <a:pt x="301634" y="1603382"/>
                  </a:cubicBezTo>
                  <a:lnTo>
                    <a:pt x="305449" y="1601801"/>
                  </a:lnTo>
                  <a:lnTo>
                    <a:pt x="304802" y="1600200"/>
                  </a:lnTo>
                  <a:cubicBezTo>
                    <a:pt x="304802" y="1590994"/>
                    <a:pt x="308444" y="1582659"/>
                    <a:pt x="314334" y="1576626"/>
                  </a:cubicBezTo>
                  <a:lnTo>
                    <a:pt x="317650" y="1575219"/>
                  </a:lnTo>
                  <a:lnTo>
                    <a:pt x="327033" y="1551460"/>
                  </a:lnTo>
                  <a:lnTo>
                    <a:pt x="330657" y="1549885"/>
                  </a:lnTo>
                  <a:lnTo>
                    <a:pt x="339966" y="1527414"/>
                  </a:lnTo>
                  <a:lnTo>
                    <a:pt x="347948" y="1524108"/>
                  </a:lnTo>
                  <a:lnTo>
                    <a:pt x="357196" y="1501782"/>
                  </a:lnTo>
                  <a:lnTo>
                    <a:pt x="360744" y="1500312"/>
                  </a:lnTo>
                  <a:lnTo>
                    <a:pt x="360364" y="1499394"/>
                  </a:lnTo>
                  <a:cubicBezTo>
                    <a:pt x="360364" y="1490407"/>
                    <a:pt x="364007" y="1482271"/>
                    <a:pt x="369897" y="1476382"/>
                  </a:cubicBezTo>
                  <a:lnTo>
                    <a:pt x="373320" y="1474963"/>
                  </a:lnTo>
                  <a:lnTo>
                    <a:pt x="382596" y="1452570"/>
                  </a:lnTo>
                  <a:lnTo>
                    <a:pt x="390975" y="1449099"/>
                  </a:lnTo>
                  <a:lnTo>
                    <a:pt x="400058" y="1427170"/>
                  </a:lnTo>
                  <a:lnTo>
                    <a:pt x="404168" y="1425467"/>
                  </a:lnTo>
                  <a:lnTo>
                    <a:pt x="403226" y="1423194"/>
                  </a:lnTo>
                  <a:cubicBezTo>
                    <a:pt x="403226" y="1414207"/>
                    <a:pt x="406868" y="1406071"/>
                    <a:pt x="412758" y="1400182"/>
                  </a:cubicBezTo>
                  <a:lnTo>
                    <a:pt x="420808" y="1396847"/>
                  </a:lnTo>
                  <a:lnTo>
                    <a:pt x="428633" y="1377957"/>
                  </a:lnTo>
                  <a:lnTo>
                    <a:pt x="432763" y="1376246"/>
                  </a:lnTo>
                  <a:lnTo>
                    <a:pt x="431801" y="1373981"/>
                  </a:lnTo>
                  <a:cubicBezTo>
                    <a:pt x="431801" y="1364994"/>
                    <a:pt x="435532" y="1356858"/>
                    <a:pt x="441566" y="1350969"/>
                  </a:cubicBezTo>
                  <a:lnTo>
                    <a:pt x="451205" y="1347071"/>
                  </a:lnTo>
                  <a:lnTo>
                    <a:pt x="458796" y="1328744"/>
                  </a:lnTo>
                  <a:lnTo>
                    <a:pt x="465615" y="1325919"/>
                  </a:lnTo>
                  <a:lnTo>
                    <a:pt x="474671" y="1302454"/>
                  </a:lnTo>
                  <a:lnTo>
                    <a:pt x="482537" y="1298958"/>
                  </a:lnTo>
                  <a:lnTo>
                    <a:pt x="490779" y="1279532"/>
                  </a:lnTo>
                  <a:lnTo>
                    <a:pt x="496234" y="1277326"/>
                  </a:lnTo>
                  <a:lnTo>
                    <a:pt x="505299" y="1255951"/>
                  </a:lnTo>
                  <a:lnTo>
                    <a:pt x="512723" y="1252948"/>
                  </a:lnTo>
                  <a:lnTo>
                    <a:pt x="521173" y="1233495"/>
                  </a:lnTo>
                  <a:lnTo>
                    <a:pt x="532450" y="1229041"/>
                  </a:lnTo>
                  <a:lnTo>
                    <a:pt x="539991" y="1211270"/>
                  </a:lnTo>
                  <a:lnTo>
                    <a:pt x="548032" y="1208019"/>
                  </a:lnTo>
                  <a:lnTo>
                    <a:pt x="557222" y="1184747"/>
                  </a:lnTo>
                  <a:lnTo>
                    <a:pt x="565120" y="1181316"/>
                  </a:lnTo>
                  <a:lnTo>
                    <a:pt x="573097" y="1162057"/>
                  </a:lnTo>
                  <a:lnTo>
                    <a:pt x="580354" y="1159051"/>
                  </a:lnTo>
                  <a:lnTo>
                    <a:pt x="588972" y="1138245"/>
                  </a:lnTo>
                  <a:lnTo>
                    <a:pt x="599732" y="1133788"/>
                  </a:lnTo>
                  <a:lnTo>
                    <a:pt x="606899" y="1116485"/>
                  </a:lnTo>
                  <a:lnTo>
                    <a:pt x="618187" y="1111809"/>
                  </a:lnTo>
                  <a:lnTo>
                    <a:pt x="625483" y="1092904"/>
                  </a:lnTo>
                  <a:lnTo>
                    <a:pt x="634916" y="1088711"/>
                  </a:lnTo>
                  <a:lnTo>
                    <a:pt x="641358" y="1073157"/>
                  </a:lnTo>
                  <a:lnTo>
                    <a:pt x="654696" y="1067632"/>
                  </a:lnTo>
                  <a:lnTo>
                    <a:pt x="661997" y="1049577"/>
                  </a:lnTo>
                  <a:lnTo>
                    <a:pt x="673824" y="1044559"/>
                  </a:lnTo>
                  <a:lnTo>
                    <a:pt x="681047" y="1027120"/>
                  </a:lnTo>
                  <a:lnTo>
                    <a:pt x="689821" y="1023485"/>
                  </a:lnTo>
                  <a:lnTo>
                    <a:pt x="697154" y="1005360"/>
                  </a:lnTo>
                  <a:lnTo>
                    <a:pt x="711304" y="999360"/>
                  </a:lnTo>
                  <a:lnTo>
                    <a:pt x="717559" y="984257"/>
                  </a:lnTo>
                  <a:lnTo>
                    <a:pt x="729442" y="979335"/>
                  </a:lnTo>
                  <a:lnTo>
                    <a:pt x="736609" y="962032"/>
                  </a:lnTo>
                  <a:lnTo>
                    <a:pt x="749684" y="956616"/>
                  </a:lnTo>
                  <a:lnTo>
                    <a:pt x="755892" y="941626"/>
                  </a:lnTo>
                  <a:lnTo>
                    <a:pt x="769296" y="936075"/>
                  </a:lnTo>
                  <a:lnTo>
                    <a:pt x="776297" y="919169"/>
                  </a:lnTo>
                  <a:lnTo>
                    <a:pt x="789769" y="913589"/>
                  </a:lnTo>
                  <a:lnTo>
                    <a:pt x="795348" y="900119"/>
                  </a:lnTo>
                  <a:lnTo>
                    <a:pt x="809937" y="894074"/>
                  </a:lnTo>
                  <a:lnTo>
                    <a:pt x="815982" y="879482"/>
                  </a:lnTo>
                  <a:lnTo>
                    <a:pt x="828483" y="874304"/>
                  </a:lnTo>
                  <a:lnTo>
                    <a:pt x="835032" y="857722"/>
                  </a:lnTo>
                  <a:lnTo>
                    <a:pt x="848004" y="852086"/>
                  </a:lnTo>
                  <a:lnTo>
                    <a:pt x="854314" y="836851"/>
                  </a:lnTo>
                  <a:lnTo>
                    <a:pt x="869305" y="830642"/>
                  </a:lnTo>
                  <a:lnTo>
                    <a:pt x="874720" y="817569"/>
                  </a:lnTo>
                  <a:lnTo>
                    <a:pt x="888425" y="811892"/>
                  </a:lnTo>
                  <a:lnTo>
                    <a:pt x="894235" y="798519"/>
                  </a:lnTo>
                  <a:lnTo>
                    <a:pt x="912200" y="791424"/>
                  </a:lnTo>
                  <a:lnTo>
                    <a:pt x="917582" y="778114"/>
                  </a:lnTo>
                  <a:lnTo>
                    <a:pt x="931004" y="772419"/>
                  </a:lnTo>
                  <a:lnTo>
                    <a:pt x="936632" y="758832"/>
                  </a:lnTo>
                  <a:lnTo>
                    <a:pt x="954071" y="751608"/>
                  </a:lnTo>
                  <a:lnTo>
                    <a:pt x="959089" y="739782"/>
                  </a:lnTo>
                  <a:lnTo>
                    <a:pt x="974148" y="733693"/>
                  </a:lnTo>
                  <a:lnTo>
                    <a:pt x="979495" y="719841"/>
                  </a:lnTo>
                  <a:lnTo>
                    <a:pt x="998323" y="711472"/>
                  </a:lnTo>
                  <a:lnTo>
                    <a:pt x="1001720" y="703269"/>
                  </a:lnTo>
                  <a:lnTo>
                    <a:pt x="1020940" y="695308"/>
                  </a:lnTo>
                  <a:lnTo>
                    <a:pt x="1025533" y="684219"/>
                  </a:lnTo>
                  <a:lnTo>
                    <a:pt x="1038210" y="678968"/>
                  </a:lnTo>
                  <a:lnTo>
                    <a:pt x="1044583" y="663582"/>
                  </a:lnTo>
                  <a:lnTo>
                    <a:pt x="1063657" y="655681"/>
                  </a:lnTo>
                  <a:lnTo>
                    <a:pt x="1067041" y="647707"/>
                  </a:lnTo>
                  <a:lnTo>
                    <a:pt x="1085885" y="640087"/>
                  </a:lnTo>
                  <a:lnTo>
                    <a:pt x="1090620" y="628657"/>
                  </a:lnTo>
                  <a:lnTo>
                    <a:pt x="1108876" y="621095"/>
                  </a:lnTo>
                  <a:lnTo>
                    <a:pt x="1113077" y="611194"/>
                  </a:lnTo>
                  <a:lnTo>
                    <a:pt x="1133502" y="602935"/>
                  </a:lnTo>
                  <a:lnTo>
                    <a:pt x="1136657" y="595319"/>
                  </a:lnTo>
                  <a:lnTo>
                    <a:pt x="1154096" y="588095"/>
                  </a:lnTo>
                  <a:lnTo>
                    <a:pt x="1159114" y="576269"/>
                  </a:lnTo>
                  <a:lnTo>
                    <a:pt x="1178751" y="568329"/>
                  </a:lnTo>
                  <a:lnTo>
                    <a:pt x="1182695" y="558807"/>
                  </a:lnTo>
                  <a:lnTo>
                    <a:pt x="1201585" y="550982"/>
                  </a:lnTo>
                  <a:lnTo>
                    <a:pt x="1204920" y="542932"/>
                  </a:lnTo>
                  <a:lnTo>
                    <a:pt x="1225726" y="534314"/>
                  </a:lnTo>
                  <a:lnTo>
                    <a:pt x="1228732" y="527057"/>
                  </a:lnTo>
                  <a:lnTo>
                    <a:pt x="1247059" y="519465"/>
                  </a:lnTo>
                  <a:lnTo>
                    <a:pt x="1250957" y="509826"/>
                  </a:lnTo>
                  <a:cubicBezTo>
                    <a:pt x="1256846" y="503793"/>
                    <a:pt x="1264982" y="500062"/>
                    <a:pt x="1273969" y="500062"/>
                  </a:cubicBezTo>
                  <a:lnTo>
                    <a:pt x="1275116" y="500548"/>
                  </a:lnTo>
                  <a:lnTo>
                    <a:pt x="1277945" y="493719"/>
                  </a:lnTo>
                  <a:lnTo>
                    <a:pt x="1296835" y="485894"/>
                  </a:lnTo>
                  <a:lnTo>
                    <a:pt x="1300170" y="477844"/>
                  </a:lnTo>
                  <a:lnTo>
                    <a:pt x="1318664" y="470183"/>
                  </a:lnTo>
                  <a:lnTo>
                    <a:pt x="1322627" y="460614"/>
                  </a:lnTo>
                  <a:cubicBezTo>
                    <a:pt x="1328660" y="454581"/>
                    <a:pt x="1336995" y="450850"/>
                    <a:pt x="1346201" y="450850"/>
                  </a:cubicBezTo>
                  <a:lnTo>
                    <a:pt x="1347797" y="451511"/>
                  </a:lnTo>
                  <a:lnTo>
                    <a:pt x="1349383" y="447682"/>
                  </a:lnTo>
                  <a:lnTo>
                    <a:pt x="1368457" y="439781"/>
                  </a:lnTo>
                  <a:lnTo>
                    <a:pt x="1371840" y="431807"/>
                  </a:lnTo>
                  <a:cubicBezTo>
                    <a:pt x="1377873" y="425917"/>
                    <a:pt x="1386208" y="422275"/>
                    <a:pt x="1395414" y="422275"/>
                  </a:cubicBezTo>
                  <a:lnTo>
                    <a:pt x="1395472" y="422298"/>
                  </a:lnTo>
                  <a:lnTo>
                    <a:pt x="1398595" y="414576"/>
                  </a:lnTo>
                  <a:lnTo>
                    <a:pt x="1419292" y="405794"/>
                  </a:lnTo>
                  <a:lnTo>
                    <a:pt x="1421052" y="401645"/>
                  </a:lnTo>
                  <a:cubicBezTo>
                    <a:pt x="1427085" y="395755"/>
                    <a:pt x="1435420" y="392113"/>
                    <a:pt x="1444626" y="392113"/>
                  </a:cubicBezTo>
                  <a:lnTo>
                    <a:pt x="1445368" y="392413"/>
                  </a:lnTo>
                  <a:lnTo>
                    <a:pt x="1447808" y="386235"/>
                  </a:lnTo>
                  <a:lnTo>
                    <a:pt x="1468963" y="377044"/>
                  </a:lnTo>
                  <a:lnTo>
                    <a:pt x="1470730" y="373070"/>
                  </a:lnTo>
                  <a:lnTo>
                    <a:pt x="1495147" y="363645"/>
                  </a:lnTo>
                  <a:lnTo>
                    <a:pt x="1497020" y="359014"/>
                  </a:lnTo>
                  <a:cubicBezTo>
                    <a:pt x="1502909" y="352981"/>
                    <a:pt x="1511045" y="349250"/>
                    <a:pt x="1520032" y="349250"/>
                  </a:cubicBezTo>
                  <a:lnTo>
                    <a:pt x="1521113" y="349709"/>
                  </a:lnTo>
                  <a:lnTo>
                    <a:pt x="1522652" y="346082"/>
                  </a:lnTo>
                  <a:cubicBezTo>
                    <a:pt x="1528685" y="340192"/>
                    <a:pt x="1537020" y="336550"/>
                    <a:pt x="1546226" y="336550"/>
                  </a:cubicBezTo>
                  <a:lnTo>
                    <a:pt x="1546968" y="336850"/>
                  </a:lnTo>
                  <a:lnTo>
                    <a:pt x="1549408" y="330672"/>
                  </a:lnTo>
                  <a:cubicBezTo>
                    <a:pt x="1555297" y="324495"/>
                    <a:pt x="1563433" y="320675"/>
                    <a:pt x="1572420" y="320675"/>
                  </a:cubicBezTo>
                  <a:lnTo>
                    <a:pt x="1573719" y="321239"/>
                  </a:lnTo>
                  <a:lnTo>
                    <a:pt x="1575040" y="317972"/>
                  </a:lnTo>
                  <a:cubicBezTo>
                    <a:pt x="1581073" y="311795"/>
                    <a:pt x="1589408" y="307975"/>
                    <a:pt x="1598614" y="307975"/>
                  </a:cubicBezTo>
                  <a:lnTo>
                    <a:pt x="1600001" y="308563"/>
                  </a:lnTo>
                  <a:lnTo>
                    <a:pt x="1601795" y="303917"/>
                  </a:lnTo>
                  <a:lnTo>
                    <a:pt x="1624699" y="293736"/>
                  </a:lnTo>
                  <a:lnTo>
                    <a:pt x="1624717" y="293695"/>
                  </a:lnTo>
                  <a:cubicBezTo>
                    <a:pt x="1631037" y="287805"/>
                    <a:pt x="1639768" y="284163"/>
                    <a:pt x="1649413" y="284163"/>
                  </a:cubicBezTo>
                  <a:lnTo>
                    <a:pt x="1649998" y="284389"/>
                  </a:lnTo>
                  <a:lnTo>
                    <a:pt x="1651473" y="280995"/>
                  </a:lnTo>
                  <a:cubicBezTo>
                    <a:pt x="1657649" y="275105"/>
                    <a:pt x="1666182" y="271463"/>
                    <a:pt x="1675608" y="271463"/>
                  </a:cubicBezTo>
                  <a:lnTo>
                    <a:pt x="1675684" y="271493"/>
                  </a:lnTo>
                  <a:lnTo>
                    <a:pt x="1677105" y="268295"/>
                  </a:lnTo>
                  <a:cubicBezTo>
                    <a:pt x="1683425" y="262405"/>
                    <a:pt x="1692156" y="258763"/>
                    <a:pt x="1701801" y="258763"/>
                  </a:cubicBezTo>
                  <a:lnTo>
                    <a:pt x="1704588" y="259839"/>
                  </a:lnTo>
                  <a:lnTo>
                    <a:pt x="1706570" y="254704"/>
                  </a:lnTo>
                  <a:cubicBezTo>
                    <a:pt x="1712459" y="248384"/>
                    <a:pt x="1720595" y="244475"/>
                    <a:pt x="1729582" y="244475"/>
                  </a:cubicBezTo>
                  <a:lnTo>
                    <a:pt x="1731879" y="245496"/>
                  </a:lnTo>
                  <a:lnTo>
                    <a:pt x="1732202" y="244714"/>
                  </a:lnTo>
                  <a:cubicBezTo>
                    <a:pt x="1738235" y="238681"/>
                    <a:pt x="1746570" y="234950"/>
                    <a:pt x="1755776" y="234950"/>
                  </a:cubicBezTo>
                  <a:lnTo>
                    <a:pt x="1757371" y="235610"/>
                  </a:lnTo>
                  <a:lnTo>
                    <a:pt x="1758957" y="231782"/>
                  </a:lnTo>
                  <a:cubicBezTo>
                    <a:pt x="1764846" y="225892"/>
                    <a:pt x="1772982" y="222250"/>
                    <a:pt x="1781969" y="222250"/>
                  </a:cubicBezTo>
                  <a:lnTo>
                    <a:pt x="1784200" y="223174"/>
                  </a:lnTo>
                  <a:lnTo>
                    <a:pt x="1784589" y="222257"/>
                  </a:lnTo>
                  <a:cubicBezTo>
                    <a:pt x="1790622" y="216367"/>
                    <a:pt x="1798957" y="212725"/>
                    <a:pt x="1808163" y="212725"/>
                  </a:cubicBezTo>
                  <a:lnTo>
                    <a:pt x="1810891" y="213828"/>
                  </a:lnTo>
                  <a:lnTo>
                    <a:pt x="1811345" y="212732"/>
                  </a:lnTo>
                  <a:cubicBezTo>
                    <a:pt x="1817234" y="206842"/>
                    <a:pt x="1825370" y="203200"/>
                    <a:pt x="1834357" y="203200"/>
                  </a:cubicBezTo>
                  <a:lnTo>
                    <a:pt x="1837704" y="204586"/>
                  </a:lnTo>
                  <a:lnTo>
                    <a:pt x="1840152" y="198676"/>
                  </a:lnTo>
                  <a:cubicBezTo>
                    <a:pt x="1846185" y="192643"/>
                    <a:pt x="1854520" y="188912"/>
                    <a:pt x="1863726" y="188912"/>
                  </a:cubicBezTo>
                  <a:lnTo>
                    <a:pt x="1866443" y="190037"/>
                  </a:lnTo>
                  <a:lnTo>
                    <a:pt x="1866907" y="188919"/>
                  </a:lnTo>
                  <a:cubicBezTo>
                    <a:pt x="1872796" y="183029"/>
                    <a:pt x="1880932" y="179387"/>
                    <a:pt x="1889919" y="179387"/>
                  </a:cubicBezTo>
                  <a:lnTo>
                    <a:pt x="1892150" y="180311"/>
                  </a:lnTo>
                  <a:lnTo>
                    <a:pt x="1892539" y="179394"/>
                  </a:lnTo>
                  <a:cubicBezTo>
                    <a:pt x="1898572" y="173504"/>
                    <a:pt x="1906907" y="169862"/>
                    <a:pt x="1916113" y="169862"/>
                  </a:cubicBezTo>
                  <a:lnTo>
                    <a:pt x="1921561" y="172065"/>
                  </a:lnTo>
                  <a:lnTo>
                    <a:pt x="1922470" y="169870"/>
                  </a:lnTo>
                  <a:cubicBezTo>
                    <a:pt x="1928359" y="163980"/>
                    <a:pt x="1936495" y="160338"/>
                    <a:pt x="1945482" y="160338"/>
                  </a:cubicBezTo>
                  <a:lnTo>
                    <a:pt x="1948878" y="161744"/>
                  </a:lnTo>
                  <a:lnTo>
                    <a:pt x="1949458" y="160345"/>
                  </a:lnTo>
                  <a:cubicBezTo>
                    <a:pt x="1955347" y="154455"/>
                    <a:pt x="1963483" y="150813"/>
                    <a:pt x="1972470" y="150813"/>
                  </a:cubicBezTo>
                  <a:lnTo>
                    <a:pt x="1976972" y="152678"/>
                  </a:lnTo>
                  <a:lnTo>
                    <a:pt x="1978033" y="149929"/>
                  </a:lnTo>
                  <a:cubicBezTo>
                    <a:pt x="1983922" y="143609"/>
                    <a:pt x="1992058" y="139700"/>
                    <a:pt x="2001045" y="139700"/>
                  </a:cubicBezTo>
                  <a:lnTo>
                    <a:pt x="2006916" y="142310"/>
                  </a:lnTo>
                  <a:lnTo>
                    <a:pt x="2028032" y="133350"/>
                  </a:lnTo>
                  <a:lnTo>
                    <a:pt x="2032766" y="135358"/>
                  </a:lnTo>
                  <a:lnTo>
                    <a:pt x="2033595" y="133357"/>
                  </a:lnTo>
                  <a:cubicBezTo>
                    <a:pt x="2039484" y="127467"/>
                    <a:pt x="2047620" y="123825"/>
                    <a:pt x="2056607" y="123825"/>
                  </a:cubicBezTo>
                  <a:lnTo>
                    <a:pt x="2060564" y="125464"/>
                  </a:lnTo>
                  <a:lnTo>
                    <a:pt x="2061048" y="124297"/>
                  </a:lnTo>
                  <a:cubicBezTo>
                    <a:pt x="2067224" y="118120"/>
                    <a:pt x="2075757" y="114300"/>
                    <a:pt x="2085183" y="114300"/>
                  </a:cubicBezTo>
                  <a:lnTo>
                    <a:pt x="2091148" y="116771"/>
                  </a:lnTo>
                  <a:lnTo>
                    <a:pt x="2112963" y="107950"/>
                  </a:lnTo>
                  <a:lnTo>
                    <a:pt x="2120067" y="110822"/>
                  </a:lnTo>
                  <a:lnTo>
                    <a:pt x="2142332" y="101600"/>
                  </a:lnTo>
                  <a:lnTo>
                    <a:pt x="2144940" y="102680"/>
                  </a:lnTo>
                  <a:lnTo>
                    <a:pt x="2145417" y="101607"/>
                  </a:lnTo>
                  <a:cubicBezTo>
                    <a:pt x="2151737" y="95717"/>
                    <a:pt x="2160468" y="92075"/>
                    <a:pt x="2170113" y="92075"/>
                  </a:cubicBezTo>
                  <a:lnTo>
                    <a:pt x="2174877" y="93914"/>
                  </a:lnTo>
                  <a:lnTo>
                    <a:pt x="2174882" y="93901"/>
                  </a:lnTo>
                  <a:cubicBezTo>
                    <a:pt x="2180771" y="87868"/>
                    <a:pt x="2188907" y="84137"/>
                    <a:pt x="2197894" y="84137"/>
                  </a:cubicBezTo>
                  <a:lnTo>
                    <a:pt x="2204829" y="87079"/>
                  </a:lnTo>
                  <a:lnTo>
                    <a:pt x="2227263" y="77787"/>
                  </a:lnTo>
                  <a:lnTo>
                    <a:pt x="2234282" y="80694"/>
                  </a:lnTo>
                  <a:lnTo>
                    <a:pt x="2256632" y="71437"/>
                  </a:lnTo>
                  <a:lnTo>
                    <a:pt x="2264048" y="74508"/>
                  </a:lnTo>
                  <a:lnTo>
                    <a:pt x="2286794" y="65087"/>
                  </a:lnTo>
                  <a:lnTo>
                    <a:pt x="2293417" y="67830"/>
                  </a:lnTo>
                  <a:lnTo>
                    <a:pt x="2315369" y="58738"/>
                  </a:lnTo>
                  <a:lnTo>
                    <a:pt x="2321469" y="61264"/>
                  </a:lnTo>
                  <a:lnTo>
                    <a:pt x="2343945" y="52388"/>
                  </a:lnTo>
                  <a:lnTo>
                    <a:pt x="2354394" y="56515"/>
                  </a:lnTo>
                  <a:lnTo>
                    <a:pt x="2373313" y="49213"/>
                  </a:lnTo>
                  <a:lnTo>
                    <a:pt x="2380034" y="51807"/>
                  </a:lnTo>
                  <a:lnTo>
                    <a:pt x="2402682" y="42863"/>
                  </a:lnTo>
                  <a:lnTo>
                    <a:pt x="2409607" y="45598"/>
                  </a:lnTo>
                  <a:lnTo>
                    <a:pt x="2432050" y="36513"/>
                  </a:lnTo>
                  <a:lnTo>
                    <a:pt x="2440846" y="40074"/>
                  </a:lnTo>
                  <a:lnTo>
                    <a:pt x="2461420" y="31750"/>
                  </a:lnTo>
                  <a:lnTo>
                    <a:pt x="2473842" y="36776"/>
                  </a:lnTo>
                  <a:lnTo>
                    <a:pt x="2493169" y="28575"/>
                  </a:lnTo>
                  <a:lnTo>
                    <a:pt x="2500480" y="31677"/>
                  </a:lnTo>
                  <a:lnTo>
                    <a:pt x="2521744" y="22225"/>
                  </a:lnTo>
                  <a:lnTo>
                    <a:pt x="2532596" y="27049"/>
                  </a:lnTo>
                  <a:lnTo>
                    <a:pt x="2551907" y="19050"/>
                  </a:lnTo>
                  <a:lnTo>
                    <a:pt x="2562536" y="23452"/>
                  </a:lnTo>
                  <a:lnTo>
                    <a:pt x="2581276" y="15875"/>
                  </a:lnTo>
                  <a:lnTo>
                    <a:pt x="2592701" y="20495"/>
                  </a:lnTo>
                  <a:lnTo>
                    <a:pt x="2610644" y="12700"/>
                  </a:lnTo>
                  <a:lnTo>
                    <a:pt x="2625208" y="19027"/>
                  </a:lnTo>
                  <a:lnTo>
                    <a:pt x="2641600" y="12700"/>
                  </a:lnTo>
                  <a:lnTo>
                    <a:pt x="2653657" y="17353"/>
                  </a:lnTo>
                  <a:lnTo>
                    <a:pt x="2672557" y="9525"/>
                  </a:lnTo>
                  <a:lnTo>
                    <a:pt x="2683806" y="14184"/>
                  </a:lnTo>
                  <a:lnTo>
                    <a:pt x="2702720" y="6350"/>
                  </a:lnTo>
                  <a:lnTo>
                    <a:pt x="2717228" y="12359"/>
                  </a:lnTo>
                  <a:lnTo>
                    <a:pt x="2732089" y="6350"/>
                  </a:lnTo>
                  <a:lnTo>
                    <a:pt x="2744678" y="11440"/>
                  </a:lnTo>
                  <a:lnTo>
                    <a:pt x="2764632" y="3175"/>
                  </a:lnTo>
                  <a:lnTo>
                    <a:pt x="2779140" y="9184"/>
                  </a:lnTo>
                  <a:lnTo>
                    <a:pt x="2794001" y="3175"/>
                  </a:lnTo>
                  <a:lnTo>
                    <a:pt x="2805427" y="7795"/>
                  </a:lnTo>
                  <a:close/>
                </a:path>
              </a:pathLst>
            </a:custGeom>
            <a:gradFill flip="none" rotWithShape="1">
              <a:gsLst>
                <a:gs pos="27000">
                  <a:schemeClr val="bg1"/>
                </a:gs>
                <a:gs pos="100000">
                  <a:schemeClr val="accent1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anchor="t" anchorCtr="0">
              <a:prstTxWarp prst="textNoShape">
                <a:avLst/>
              </a:prstTxWarp>
              <a:noAutofit/>
            </a:bodyPr>
            <a:lstStyle/>
            <a:p>
              <a:pPr lvl="0">
                <a:defRPr/>
              </a:pPr>
              <a:endParaRPr lang="ko-KR" altLang="en-US"/>
            </a:p>
          </p:txBody>
        </p:sp>
      </p:grpSp>
      <p:sp>
        <p:nvSpPr>
          <p:cNvPr id="31" name="자유형 30"/>
          <p:cNvSpPr/>
          <p:nvPr/>
        </p:nvSpPr>
        <p:spPr>
          <a:xfrm>
            <a:off x="3502025" y="851126"/>
            <a:ext cx="8689975" cy="6006874"/>
          </a:xfrm>
          <a:custGeom>
            <a:avLst/>
            <a:gdLst>
              <a:gd name="connsiteX0" fmla="*/ 6006874 w 8689975"/>
              <a:gd name="connsiteY0" fmla="*/ 0 h 6006874"/>
              <a:gd name="connsiteX1" fmla="*/ 6061075 w 8689975"/>
              <a:gd name="connsiteY1" fmla="*/ 1542 h 6006874"/>
              <a:gd name="connsiteX2" fmla="*/ 6061075 w 8689975"/>
              <a:gd name="connsiteY2" fmla="*/ 1 h 6006874"/>
              <a:gd name="connsiteX3" fmla="*/ 8689975 w 8689975"/>
              <a:gd name="connsiteY3" fmla="*/ 1 h 6006874"/>
              <a:gd name="connsiteX4" fmla="*/ 8689975 w 8689975"/>
              <a:gd name="connsiteY4" fmla="*/ 632739 h 6006874"/>
              <a:gd name="connsiteX5" fmla="*/ 8689975 w 8689975"/>
              <a:gd name="connsiteY5" fmla="*/ 1288275 h 6006874"/>
              <a:gd name="connsiteX6" fmla="*/ 8689975 w 8689975"/>
              <a:gd name="connsiteY6" fmla="*/ 6006874 h 6006874"/>
              <a:gd name="connsiteX7" fmla="*/ 0 w 8689975"/>
              <a:gd name="connsiteY7" fmla="*/ 6006874 h 6006874"/>
              <a:gd name="connsiteX8" fmla="*/ 6006874 w 8689975"/>
              <a:gd name="connsiteY8" fmla="*/ 0 h 600687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89975" h="6006874">
                <a:moveTo>
                  <a:pt x="6006874" y="0"/>
                </a:moveTo>
                <a:lnTo>
                  <a:pt x="6061075" y="1542"/>
                </a:lnTo>
                <a:lnTo>
                  <a:pt x="6061075" y="1"/>
                </a:lnTo>
                <a:lnTo>
                  <a:pt x="8689975" y="1"/>
                </a:lnTo>
                <a:lnTo>
                  <a:pt x="8689975" y="632739"/>
                </a:lnTo>
                <a:lnTo>
                  <a:pt x="8689975" y="1288275"/>
                </a:lnTo>
                <a:lnTo>
                  <a:pt x="8689975" y="6006874"/>
                </a:lnTo>
                <a:lnTo>
                  <a:pt x="0" y="6006874"/>
                </a:lnTo>
                <a:cubicBezTo>
                  <a:pt x="0" y="2689369"/>
                  <a:pt x="2689369" y="0"/>
                  <a:pt x="600687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graphicFrame>
        <p:nvGraphicFramePr>
          <p:cNvPr id="10" name="차트 9"/>
          <p:cNvGraphicFramePr/>
          <p:nvPr/>
        </p:nvGraphicFramePr>
        <p:xfrm>
          <a:off x="4848595" y="1247775"/>
          <a:ext cx="6581406" cy="4819197"/>
        </p:xfrm>
        <a:graphic>
          <a:graphicData uri="http://schemas.openxmlformats.org/drawingml/2006/chart">
            <c:chart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336921" y="234308"/>
            <a:ext cx="4277858" cy="8218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4800" b="1">
                <a:solidFill>
                  <a:schemeClr val="accent1"/>
                </a:solidFill>
                <a:latin typeface="+mj-lt"/>
              </a:rPr>
              <a:t>4.</a:t>
            </a:r>
            <a:r>
              <a:rPr lang="ko-KR" altLang="en-US" sz="4800" b="1">
                <a:solidFill>
                  <a:schemeClr val="accent1"/>
                </a:solidFill>
                <a:latin typeface="+mj-lt"/>
              </a:rPr>
              <a:t>기대효과</a:t>
            </a:r>
            <a:endParaRPr lang="ko-KR" altLang="en-US" sz="4800" b="1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55307" y="1179386"/>
            <a:ext cx="4234189" cy="5141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dk1"/>
                </a:solidFill>
              </a:rPr>
              <a:t>내용</a:t>
            </a:r>
            <a:r>
              <a:rPr lang="en-US" altLang="ko-KR" sz="2800">
                <a:solidFill>
                  <a:schemeClr val="dk1"/>
                </a:solidFill>
              </a:rPr>
              <a:t>:</a:t>
            </a:r>
            <a:endParaRPr lang="en-US" altLang="ko-KR" sz="2800">
              <a:solidFill>
                <a:schemeClr val="dk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03906" y="187159"/>
            <a:ext cx="2636837" cy="906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5400">
                <a:solidFill>
                  <a:schemeClr val="accent3"/>
                </a:solidFill>
                <a:latin typeface="+mj-lt"/>
              </a:rPr>
              <a:t>__%</a:t>
            </a:r>
            <a:endParaRPr lang="en-US" altLang="ko-KR" sz="5400">
              <a:solidFill>
                <a:schemeClr val="accent3"/>
              </a:solidFill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6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367941" y="2623383"/>
            <a:ext cx="9166583" cy="21943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13800">
                <a:gradFill flip="none" rotWithShape="1">
                  <a:gsLst>
                    <a:gs pos="24000">
                      <a:schemeClr val="bg1"/>
                    </a:gs>
                    <a:gs pos="93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1"/>
                  <a:tileRect/>
                </a:gradFill>
                <a:latin typeface="+mj-lt"/>
              </a:rPr>
              <a:t>K S A</a:t>
            </a:r>
            <a:endParaRPr lang="en-US" altLang="ko-KR" sz="13800">
              <a:gradFill flip="none" rotWithShape="1">
                <a:gsLst>
                  <a:gs pos="24000">
                    <a:schemeClr val="bg1"/>
                  </a:gs>
                  <a:gs pos="9300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  <a:tileRect/>
              </a:gradFill>
              <a:latin typeface="+mj-lt"/>
            </a:endParaRPr>
          </a:p>
        </p:txBody>
      </p:sp>
      <p:cxnSp>
        <p:nvCxnSpPr>
          <p:cNvPr id="25" name="직선 연결선 24"/>
          <p:cNvCxnSpPr>
            <a:stCxn id="27" idx="6"/>
            <a:endCxn id="30" idx="2"/>
          </p:cNvCxnSpPr>
          <p:nvPr/>
        </p:nvCxnSpPr>
        <p:spPr>
          <a:xfrm>
            <a:off x="1014192" y="4657725"/>
            <a:ext cx="838567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221196" y="145289"/>
            <a:ext cx="6157913" cy="8218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4800" b="1">
                <a:solidFill>
                  <a:schemeClr val="accent1"/>
                </a:solidFill>
                <a:latin typeface="+mj-lt"/>
              </a:rPr>
              <a:t>5.</a:t>
            </a:r>
            <a:r>
              <a:rPr lang="ko-KR" altLang="en-US" sz="4800" b="1">
                <a:solidFill>
                  <a:schemeClr val="accent1"/>
                </a:solidFill>
                <a:latin typeface="+mj-lt"/>
              </a:rPr>
              <a:t>운영개요</a:t>
            </a:r>
            <a:endParaRPr lang="ko-KR" altLang="en-US" sz="4800" b="1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19700" y="1010020"/>
            <a:ext cx="4608512" cy="1788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2800">
                <a:solidFill>
                  <a:schemeClr val="dk1"/>
                </a:solidFill>
              </a:rPr>
              <a:t>가</a:t>
            </a:r>
            <a:r>
              <a:rPr lang="en-US" altLang="ko-KR" sz="2800">
                <a:solidFill>
                  <a:schemeClr val="dk1"/>
                </a:solidFill>
              </a:rPr>
              <a:t>.</a:t>
            </a:r>
            <a:r>
              <a:rPr lang="ko-KR" altLang="en-US" sz="2800">
                <a:solidFill>
                  <a:schemeClr val="dk1"/>
                </a:solidFill>
              </a:rPr>
              <a:t> 운영방안</a:t>
            </a:r>
            <a:endParaRPr lang="ko-KR" altLang="en-US" sz="2800">
              <a:solidFill>
                <a:schemeClr val="dk1"/>
              </a:solidFill>
            </a:endParaRPr>
          </a:p>
          <a:p>
            <a:pPr lvl="0">
              <a:defRPr/>
            </a:pPr>
            <a:r>
              <a:rPr lang="en-US" altLang="ko-KR" sz="2800">
                <a:solidFill>
                  <a:schemeClr val="dk1"/>
                </a:solidFill>
              </a:rPr>
              <a:t>1)</a:t>
            </a:r>
            <a:endParaRPr lang="en-US" altLang="ko-KR" sz="2800">
              <a:solidFill>
                <a:schemeClr val="dk1"/>
              </a:solidFill>
            </a:endParaRPr>
          </a:p>
          <a:p>
            <a:pPr lvl="0">
              <a:defRPr/>
            </a:pPr>
            <a:r>
              <a:rPr lang="en-US" altLang="ko-KR" sz="2800">
                <a:solidFill>
                  <a:schemeClr val="dk1"/>
                </a:solidFill>
              </a:rPr>
              <a:t>2)</a:t>
            </a:r>
            <a:endParaRPr lang="en-US" altLang="ko-KR" sz="2800">
              <a:solidFill>
                <a:schemeClr val="dk1"/>
              </a:solidFill>
            </a:endParaRPr>
          </a:p>
          <a:p>
            <a:pPr lvl="0">
              <a:defRPr/>
            </a:pPr>
            <a:r>
              <a:rPr lang="en-US" altLang="ko-KR" sz="2800">
                <a:solidFill>
                  <a:schemeClr val="dk1"/>
                </a:solidFill>
              </a:rPr>
              <a:t>3)</a:t>
            </a:r>
            <a:endParaRPr lang="en-US" altLang="ko-KR" sz="2800">
              <a:solidFill>
                <a:schemeClr val="dk1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855879" y="4578568"/>
            <a:ext cx="158313" cy="15831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3621044" y="4578568"/>
            <a:ext cx="158313" cy="15831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9399862" y="4578568"/>
            <a:ext cx="158313" cy="15831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pic>
        <p:nvPicPr>
          <p:cNvPr id="41" name="그림 개체 틀 40"/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/>
          <a:srcRect t="36010" r="33800" b="2220"/>
          <a:stretch>
            <a:fillRect/>
          </a:stretch>
        </p:blipFill>
        <p:spPr/>
      </p:pic>
      <p:pic>
        <p:nvPicPr>
          <p:cNvPr id="49" name="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/>
          <a:srcRect l="28230" r="28230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51" name="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/>
          <a:srcRect l="14420" r="14420"/>
          <a:stretch>
            <a:fillRect/>
          </a:stretch>
        </p:blipFill>
        <p:spPr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</p:sld>
</file>

<file path=ppt/slides/slide7.xml><?xml version="1.0" encoding="utf-8"?>
<p:sld xmlns:r="http://schemas.openxmlformats.org/officeDocument/2006/relationships" xmlns:c="http://schemas.openxmlformats.org/drawingml/2006/chart" xmlns:a="http://schemas.openxmlformats.org/drawingml/2006/main" xmlns:dgm="http://schemas.openxmlformats.org/drawingml/2006/diagram" xmlns:dsp="http://schemas.microsoft.com/office/drawing/2008/diagram" xmlns:p="http://schemas.openxmlformats.org/presentationml/2006/main">
  <p:cSld>
    <p:bg>
      <p:bgPr shadeToTitle="0">
        <a:solidFill>
          <a:schemeClr val="tx2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자유형 33"/>
          <p:cNvSpPr>
            <a:spLocks noChangeArrowheads="1"/>
          </p:cNvSpPr>
          <p:nvPr/>
        </p:nvSpPr>
        <p:spPr>
          <a:xfrm flipH="1" flipV="1">
            <a:off x="1" y="844271"/>
            <a:ext cx="8080633" cy="4155316"/>
          </a:xfrm>
          <a:custGeom>
            <a:avLst/>
            <a:gdLst>
              <a:gd name="connsiteX0" fmla="*/ 5195264 w 8080633"/>
              <a:gd name="connsiteY0" fmla="*/ 971362 h 4155316"/>
              <a:gd name="connsiteX1" fmla="*/ 5217337 w 8080633"/>
              <a:gd name="connsiteY1" fmla="*/ 962438 h 4155316"/>
              <a:gd name="connsiteX2" fmla="*/ 5218238 w 8080633"/>
              <a:gd name="connsiteY2" fmla="*/ 960259 h 4155316"/>
              <a:gd name="connsiteX3" fmla="*/ 5196057 w 8080633"/>
              <a:gd name="connsiteY3" fmla="*/ 969447 h 4155316"/>
              <a:gd name="connsiteX4" fmla="*/ 1590464 w 8080633"/>
              <a:gd name="connsiteY4" fmla="*/ 971449 h 4155316"/>
              <a:gd name="connsiteX5" fmla="*/ 1612753 w 8080633"/>
              <a:gd name="connsiteY5" fmla="*/ 962438 h 4155316"/>
              <a:gd name="connsiteX6" fmla="*/ 1613655 w 8080633"/>
              <a:gd name="connsiteY6" fmla="*/ 960259 h 4155316"/>
              <a:gd name="connsiteX7" fmla="*/ 1591280 w 8080633"/>
              <a:gd name="connsiteY7" fmla="*/ 969527 h 4155316"/>
              <a:gd name="connsiteX8" fmla="*/ 1725890 w 8080633"/>
              <a:gd name="connsiteY8" fmla="*/ 971449 h 4155316"/>
              <a:gd name="connsiteX9" fmla="*/ 1748179 w 8080633"/>
              <a:gd name="connsiteY9" fmla="*/ 962438 h 4155316"/>
              <a:gd name="connsiteX10" fmla="*/ 1749081 w 8080633"/>
              <a:gd name="connsiteY10" fmla="*/ 960259 h 4155316"/>
              <a:gd name="connsiteX11" fmla="*/ 1726706 w 8080633"/>
              <a:gd name="connsiteY11" fmla="*/ 969527 h 4155316"/>
              <a:gd name="connsiteX12" fmla="*/ 3193003 w 8080633"/>
              <a:gd name="connsiteY12" fmla="*/ 971449 h 4155316"/>
              <a:gd name="connsiteX13" fmla="*/ 3215292 w 8080633"/>
              <a:gd name="connsiteY13" fmla="*/ 962438 h 4155316"/>
              <a:gd name="connsiteX14" fmla="*/ 3216194 w 8080633"/>
              <a:gd name="connsiteY14" fmla="*/ 960259 h 4155316"/>
              <a:gd name="connsiteX15" fmla="*/ 3193819 w 8080633"/>
              <a:gd name="connsiteY15" fmla="*/ 969527 h 4155316"/>
              <a:gd name="connsiteX16" fmla="*/ 4529205 w 8080633"/>
              <a:gd name="connsiteY16" fmla="*/ 971449 h 4155316"/>
              <a:gd name="connsiteX17" fmla="*/ 4551494 w 8080633"/>
              <a:gd name="connsiteY17" fmla="*/ 962438 h 4155316"/>
              <a:gd name="connsiteX18" fmla="*/ 4552395 w 8080633"/>
              <a:gd name="connsiteY18" fmla="*/ 960259 h 4155316"/>
              <a:gd name="connsiteX19" fmla="*/ 4530021 w 8080633"/>
              <a:gd name="connsiteY19" fmla="*/ 969527 h 4155316"/>
              <a:gd name="connsiteX20" fmla="*/ 2391733 w 8080633"/>
              <a:gd name="connsiteY20" fmla="*/ 971450 h 4155316"/>
              <a:gd name="connsiteX21" fmla="*/ 2414022 w 8080633"/>
              <a:gd name="connsiteY21" fmla="*/ 962438 h 4155316"/>
              <a:gd name="connsiteX22" fmla="*/ 2414924 w 8080633"/>
              <a:gd name="connsiteY22" fmla="*/ 960259 h 4155316"/>
              <a:gd name="connsiteX23" fmla="*/ 2392549 w 8080633"/>
              <a:gd name="connsiteY23" fmla="*/ 969528 h 4155316"/>
              <a:gd name="connsiteX24" fmla="*/ 5330472 w 8080633"/>
              <a:gd name="connsiteY24" fmla="*/ 971450 h 4155316"/>
              <a:gd name="connsiteX25" fmla="*/ 5352762 w 8080633"/>
              <a:gd name="connsiteY25" fmla="*/ 962438 h 4155316"/>
              <a:gd name="connsiteX26" fmla="*/ 5353664 w 8080633"/>
              <a:gd name="connsiteY26" fmla="*/ 960259 h 4155316"/>
              <a:gd name="connsiteX27" fmla="*/ 5331288 w 8080633"/>
              <a:gd name="connsiteY27" fmla="*/ 969528 h 4155316"/>
              <a:gd name="connsiteX28" fmla="*/ 3061651 w 8080633"/>
              <a:gd name="connsiteY28" fmla="*/ 971628 h 4155316"/>
              <a:gd name="connsiteX29" fmla="*/ 3078958 w 8080633"/>
              <a:gd name="connsiteY29" fmla="*/ 964630 h 4155316"/>
              <a:gd name="connsiteX30" fmla="*/ 3080768 w 8080633"/>
              <a:gd name="connsiteY30" fmla="*/ 960259 h 4155316"/>
              <a:gd name="connsiteX31" fmla="*/ 3063530 w 8080633"/>
              <a:gd name="connsiteY31" fmla="*/ 967398 h 4155316"/>
              <a:gd name="connsiteX32" fmla="*/ 3862919 w 8080633"/>
              <a:gd name="connsiteY32" fmla="*/ 971628 h 4155316"/>
              <a:gd name="connsiteX33" fmla="*/ 3880227 w 8080633"/>
              <a:gd name="connsiteY33" fmla="*/ 964630 h 4155316"/>
              <a:gd name="connsiteX34" fmla="*/ 3882037 w 8080633"/>
              <a:gd name="connsiteY34" fmla="*/ 960259 h 4155316"/>
              <a:gd name="connsiteX35" fmla="*/ 3864799 w 8080633"/>
              <a:gd name="connsiteY35" fmla="*/ 967400 h 4155316"/>
              <a:gd name="connsiteX36" fmla="*/ 4664190 w 8080633"/>
              <a:gd name="connsiteY36" fmla="*/ 971628 h 4155316"/>
              <a:gd name="connsiteX37" fmla="*/ 4681497 w 8080633"/>
              <a:gd name="connsiteY37" fmla="*/ 964630 h 4155316"/>
              <a:gd name="connsiteX38" fmla="*/ 4683307 w 8080633"/>
              <a:gd name="connsiteY38" fmla="*/ 960259 h 4155316"/>
              <a:gd name="connsiteX39" fmla="*/ 4666069 w 8080633"/>
              <a:gd name="connsiteY39" fmla="*/ 967400 h 4155316"/>
              <a:gd name="connsiteX40" fmla="*/ 1989805 w 8080633"/>
              <a:gd name="connsiteY40" fmla="*/ 972282 h 4155316"/>
              <a:gd name="connsiteX41" fmla="*/ 2012147 w 8080633"/>
              <a:gd name="connsiteY41" fmla="*/ 963028 h 4155316"/>
              <a:gd name="connsiteX42" fmla="*/ 2012968 w 8080633"/>
              <a:gd name="connsiteY42" fmla="*/ 961093 h 4155316"/>
              <a:gd name="connsiteX43" fmla="*/ 1990712 w 8080633"/>
              <a:gd name="connsiteY43" fmla="*/ 970091 h 4155316"/>
              <a:gd name="connsiteX44" fmla="*/ 2125230 w 8080633"/>
              <a:gd name="connsiteY44" fmla="*/ 972282 h 4155316"/>
              <a:gd name="connsiteX45" fmla="*/ 2147412 w 8080633"/>
              <a:gd name="connsiteY45" fmla="*/ 963094 h 4155316"/>
              <a:gd name="connsiteX46" fmla="*/ 2148586 w 8080633"/>
              <a:gd name="connsiteY46" fmla="*/ 960259 h 4155316"/>
              <a:gd name="connsiteX47" fmla="*/ 2126405 w 8080633"/>
              <a:gd name="connsiteY47" fmla="*/ 969447 h 4155316"/>
              <a:gd name="connsiteX48" fmla="*/ 3326006 w 8080633"/>
              <a:gd name="connsiteY48" fmla="*/ 972282 h 4155316"/>
              <a:gd name="connsiteX49" fmla="*/ 3350913 w 8080633"/>
              <a:gd name="connsiteY49" fmla="*/ 961966 h 4155316"/>
              <a:gd name="connsiteX50" fmla="*/ 3351620 w 8080633"/>
              <a:gd name="connsiteY50" fmla="*/ 960259 h 4155316"/>
              <a:gd name="connsiteX51" fmla="*/ 3326714 w 8080633"/>
              <a:gd name="connsiteY51" fmla="*/ 970576 h 4155316"/>
              <a:gd name="connsiteX52" fmla="*/ 3592343 w 8080633"/>
              <a:gd name="connsiteY52" fmla="*/ 972282 h 4155316"/>
              <a:gd name="connsiteX53" fmla="*/ 3614525 w 8080633"/>
              <a:gd name="connsiteY53" fmla="*/ 963094 h 4155316"/>
              <a:gd name="connsiteX54" fmla="*/ 3615699 w 8080633"/>
              <a:gd name="connsiteY54" fmla="*/ 960259 h 4155316"/>
              <a:gd name="connsiteX55" fmla="*/ 3593518 w 8080633"/>
              <a:gd name="connsiteY55" fmla="*/ 969447 h 4155316"/>
              <a:gd name="connsiteX56" fmla="*/ 3727769 w 8080633"/>
              <a:gd name="connsiteY56" fmla="*/ 972282 h 4155316"/>
              <a:gd name="connsiteX57" fmla="*/ 3749951 w 8080633"/>
              <a:gd name="connsiteY57" fmla="*/ 963094 h 4155316"/>
              <a:gd name="connsiteX58" fmla="*/ 3751125 w 8080633"/>
              <a:gd name="connsiteY58" fmla="*/ 960259 h 4155316"/>
              <a:gd name="connsiteX59" fmla="*/ 3728944 w 8080633"/>
              <a:gd name="connsiteY59" fmla="*/ 969447 h 4155316"/>
              <a:gd name="connsiteX60" fmla="*/ 4793119 w 8080633"/>
              <a:gd name="connsiteY60" fmla="*/ 972282 h 4155316"/>
              <a:gd name="connsiteX61" fmla="*/ 4815461 w 8080633"/>
              <a:gd name="connsiteY61" fmla="*/ 963028 h 4155316"/>
              <a:gd name="connsiteX62" fmla="*/ 4816189 w 8080633"/>
              <a:gd name="connsiteY62" fmla="*/ 961313 h 4155316"/>
              <a:gd name="connsiteX63" fmla="*/ 4793825 w 8080633"/>
              <a:gd name="connsiteY63" fmla="*/ 970576 h 4155316"/>
              <a:gd name="connsiteX64" fmla="*/ 4928545 w 8080633"/>
              <a:gd name="connsiteY64" fmla="*/ 972282 h 4155316"/>
              <a:gd name="connsiteX65" fmla="*/ 4950887 w 8080633"/>
              <a:gd name="connsiteY65" fmla="*/ 963029 h 4155316"/>
              <a:gd name="connsiteX66" fmla="*/ 4951709 w 8080633"/>
              <a:gd name="connsiteY66" fmla="*/ 961093 h 4155316"/>
              <a:gd name="connsiteX67" fmla="*/ 4929452 w 8080633"/>
              <a:gd name="connsiteY67" fmla="*/ 970091 h 4155316"/>
              <a:gd name="connsiteX68" fmla="*/ 2524736 w 8080633"/>
              <a:gd name="connsiteY68" fmla="*/ 972284 h 4155316"/>
              <a:gd name="connsiteX69" fmla="*/ 2549643 w 8080633"/>
              <a:gd name="connsiteY69" fmla="*/ 961967 h 4155316"/>
              <a:gd name="connsiteX70" fmla="*/ 2550349 w 8080633"/>
              <a:gd name="connsiteY70" fmla="*/ 960259 h 4155316"/>
              <a:gd name="connsiteX71" fmla="*/ 2525442 w 8080633"/>
              <a:gd name="connsiteY71" fmla="*/ 970576 h 4155316"/>
              <a:gd name="connsiteX72" fmla="*/ 2791073 w 8080633"/>
              <a:gd name="connsiteY72" fmla="*/ 972284 h 4155316"/>
              <a:gd name="connsiteX73" fmla="*/ 2813256 w 8080633"/>
              <a:gd name="connsiteY73" fmla="*/ 963094 h 4155316"/>
              <a:gd name="connsiteX74" fmla="*/ 2814055 w 8080633"/>
              <a:gd name="connsiteY74" fmla="*/ 961167 h 4155316"/>
              <a:gd name="connsiteX75" fmla="*/ 2791980 w 8080633"/>
              <a:gd name="connsiteY75" fmla="*/ 970091 h 4155316"/>
              <a:gd name="connsiteX76" fmla="*/ 2926499 w 8080633"/>
              <a:gd name="connsiteY76" fmla="*/ 972284 h 4155316"/>
              <a:gd name="connsiteX77" fmla="*/ 2948682 w 8080633"/>
              <a:gd name="connsiteY77" fmla="*/ 963094 h 4155316"/>
              <a:gd name="connsiteX78" fmla="*/ 2949856 w 8080633"/>
              <a:gd name="connsiteY78" fmla="*/ 960259 h 4155316"/>
              <a:gd name="connsiteX79" fmla="*/ 2927673 w 8080633"/>
              <a:gd name="connsiteY79" fmla="*/ 969447 h 4155316"/>
              <a:gd name="connsiteX80" fmla="*/ 3991849 w 8080633"/>
              <a:gd name="connsiteY80" fmla="*/ 972284 h 4155316"/>
              <a:gd name="connsiteX81" fmla="*/ 4016756 w 8080633"/>
              <a:gd name="connsiteY81" fmla="*/ 961967 h 4155316"/>
              <a:gd name="connsiteX82" fmla="*/ 4017463 w 8080633"/>
              <a:gd name="connsiteY82" fmla="*/ 960259 h 4155316"/>
              <a:gd name="connsiteX83" fmla="*/ 3992556 w 8080633"/>
              <a:gd name="connsiteY83" fmla="*/ 970576 h 4155316"/>
              <a:gd name="connsiteX84" fmla="*/ 4127275 w 8080633"/>
              <a:gd name="connsiteY84" fmla="*/ 972284 h 4155316"/>
              <a:gd name="connsiteX85" fmla="*/ 4149618 w 8080633"/>
              <a:gd name="connsiteY85" fmla="*/ 963028 h 4155316"/>
              <a:gd name="connsiteX86" fmla="*/ 4150440 w 8080633"/>
              <a:gd name="connsiteY86" fmla="*/ 961091 h 4155316"/>
              <a:gd name="connsiteX87" fmla="*/ 4128182 w 8080633"/>
              <a:gd name="connsiteY87" fmla="*/ 970091 h 4155316"/>
              <a:gd name="connsiteX88" fmla="*/ 4393612 w 8080633"/>
              <a:gd name="connsiteY88" fmla="*/ 972284 h 4155316"/>
              <a:gd name="connsiteX89" fmla="*/ 4415795 w 8080633"/>
              <a:gd name="connsiteY89" fmla="*/ 963094 h 4155316"/>
              <a:gd name="connsiteX90" fmla="*/ 4416970 w 8080633"/>
              <a:gd name="connsiteY90" fmla="*/ 960259 h 4155316"/>
              <a:gd name="connsiteX91" fmla="*/ 4394787 w 8080633"/>
              <a:gd name="connsiteY91" fmla="*/ 969447 h 4155316"/>
              <a:gd name="connsiteX92" fmla="*/ 5594388 w 8080633"/>
              <a:gd name="connsiteY92" fmla="*/ 972284 h 4155316"/>
              <a:gd name="connsiteX93" fmla="*/ 5616731 w 8080633"/>
              <a:gd name="connsiteY93" fmla="*/ 963029 h 4155316"/>
              <a:gd name="connsiteX94" fmla="*/ 5617553 w 8080633"/>
              <a:gd name="connsiteY94" fmla="*/ 961091 h 4155316"/>
              <a:gd name="connsiteX95" fmla="*/ 5595296 w 8080633"/>
              <a:gd name="connsiteY95" fmla="*/ 970091 h 4155316"/>
              <a:gd name="connsiteX96" fmla="*/ 1858435 w 8080633"/>
              <a:gd name="connsiteY96" fmla="*/ 972473 h 4155316"/>
              <a:gd name="connsiteX97" fmla="*/ 1875758 w 8080633"/>
              <a:gd name="connsiteY97" fmla="*/ 965297 h 4155316"/>
              <a:gd name="connsiteX98" fmla="*/ 1877449 w 8080633"/>
              <a:gd name="connsiteY98" fmla="*/ 961313 h 4155316"/>
              <a:gd name="connsiteX99" fmla="*/ 1860175 w 8080633"/>
              <a:gd name="connsiteY99" fmla="*/ 968467 h 4155316"/>
              <a:gd name="connsiteX100" fmla="*/ 2260198 w 8080633"/>
              <a:gd name="connsiteY100" fmla="*/ 972473 h 4155316"/>
              <a:gd name="connsiteX101" fmla="*/ 2277389 w 8080633"/>
              <a:gd name="connsiteY101" fmla="*/ 965352 h 4155316"/>
              <a:gd name="connsiteX102" fmla="*/ 2279498 w 8080633"/>
              <a:gd name="connsiteY102" fmla="*/ 960259 h 4155316"/>
              <a:gd name="connsiteX103" fmla="*/ 2262433 w 8080633"/>
              <a:gd name="connsiteY103" fmla="*/ 967329 h 4155316"/>
              <a:gd name="connsiteX104" fmla="*/ 2659704 w 8080633"/>
              <a:gd name="connsiteY104" fmla="*/ 972473 h 4155316"/>
              <a:gd name="connsiteX105" fmla="*/ 2677028 w 8080633"/>
              <a:gd name="connsiteY105" fmla="*/ 965297 h 4155316"/>
              <a:gd name="connsiteX106" fmla="*/ 2678813 w 8080633"/>
              <a:gd name="connsiteY106" fmla="*/ 961091 h 4155316"/>
              <a:gd name="connsiteX107" fmla="*/ 2661629 w 8080633"/>
              <a:gd name="connsiteY107" fmla="*/ 968039 h 4155316"/>
              <a:gd name="connsiteX108" fmla="*/ 3460974 w 8080633"/>
              <a:gd name="connsiteY108" fmla="*/ 972473 h 4155316"/>
              <a:gd name="connsiteX109" fmla="*/ 3478297 w 8080633"/>
              <a:gd name="connsiteY109" fmla="*/ 965297 h 4155316"/>
              <a:gd name="connsiteX110" fmla="*/ 3480082 w 8080633"/>
              <a:gd name="connsiteY110" fmla="*/ 961093 h 4155316"/>
              <a:gd name="connsiteX111" fmla="*/ 3462899 w 8080633"/>
              <a:gd name="connsiteY111" fmla="*/ 968039 h 4155316"/>
              <a:gd name="connsiteX112" fmla="*/ 4262243 w 8080633"/>
              <a:gd name="connsiteY112" fmla="*/ 972473 h 4155316"/>
              <a:gd name="connsiteX113" fmla="*/ 4279435 w 8080633"/>
              <a:gd name="connsiteY113" fmla="*/ 965352 h 4155316"/>
              <a:gd name="connsiteX114" fmla="*/ 4281168 w 8080633"/>
              <a:gd name="connsiteY114" fmla="*/ 961167 h 4155316"/>
              <a:gd name="connsiteX115" fmla="*/ 4264168 w 8080633"/>
              <a:gd name="connsiteY115" fmla="*/ 968039 h 4155316"/>
              <a:gd name="connsiteX116" fmla="*/ 5063513 w 8080633"/>
              <a:gd name="connsiteY116" fmla="*/ 972473 h 4155316"/>
              <a:gd name="connsiteX117" fmla="*/ 5080703 w 8080633"/>
              <a:gd name="connsiteY117" fmla="*/ 965352 h 4155316"/>
              <a:gd name="connsiteX118" fmla="*/ 5082812 w 8080633"/>
              <a:gd name="connsiteY118" fmla="*/ 960259 h 4155316"/>
              <a:gd name="connsiteX119" fmla="*/ 5065748 w 8080633"/>
              <a:gd name="connsiteY119" fmla="*/ 967329 h 4155316"/>
              <a:gd name="connsiteX120" fmla="*/ 5463018 w 8080633"/>
              <a:gd name="connsiteY120" fmla="*/ 972473 h 4155316"/>
              <a:gd name="connsiteX121" fmla="*/ 5482934 w 8080633"/>
              <a:gd name="connsiteY121" fmla="*/ 964223 h 4155316"/>
              <a:gd name="connsiteX122" fmla="*/ 5484575 w 8080633"/>
              <a:gd name="connsiteY122" fmla="*/ 960259 h 4155316"/>
              <a:gd name="connsiteX123" fmla="*/ 5464757 w 8080633"/>
              <a:gd name="connsiteY123" fmla="*/ 968469 h 4155316"/>
              <a:gd name="connsiteX124" fmla="*/ 3427969 w 8080633"/>
              <a:gd name="connsiteY124" fmla="*/ 999356 h 4155316"/>
              <a:gd name="connsiteX125" fmla="*/ 3453409 w 8080633"/>
              <a:gd name="connsiteY125" fmla="*/ 989069 h 4155316"/>
              <a:gd name="connsiteX126" fmla="*/ 3454458 w 8080633"/>
              <a:gd name="connsiteY126" fmla="*/ 986537 h 4155316"/>
              <a:gd name="connsiteX127" fmla="*/ 3429136 w 8080633"/>
              <a:gd name="connsiteY127" fmla="*/ 996536 h 4155316"/>
              <a:gd name="connsiteX128" fmla="*/ 4228956 w 8080633"/>
              <a:gd name="connsiteY128" fmla="*/ 999470 h 4155316"/>
              <a:gd name="connsiteX129" fmla="*/ 4254679 w 8080633"/>
              <a:gd name="connsiteY129" fmla="*/ 989069 h 4155316"/>
              <a:gd name="connsiteX130" fmla="*/ 4255728 w 8080633"/>
              <a:gd name="connsiteY130" fmla="*/ 986536 h 4155316"/>
              <a:gd name="connsiteX131" fmla="*/ 4230159 w 8080633"/>
              <a:gd name="connsiteY131" fmla="*/ 996635 h 4155316"/>
              <a:gd name="connsiteX132" fmla="*/ 2091484 w 8080633"/>
              <a:gd name="connsiteY132" fmla="*/ 999471 h 4155316"/>
              <a:gd name="connsiteX133" fmla="*/ 2117209 w 8080633"/>
              <a:gd name="connsiteY133" fmla="*/ 989069 h 4155316"/>
              <a:gd name="connsiteX134" fmla="*/ 2118116 w 8080633"/>
              <a:gd name="connsiteY134" fmla="*/ 986878 h 4155316"/>
              <a:gd name="connsiteX135" fmla="*/ 2092287 w 8080633"/>
              <a:gd name="connsiteY135" fmla="*/ 997576 h 4155316"/>
              <a:gd name="connsiteX136" fmla="*/ 4894799 w 8080633"/>
              <a:gd name="connsiteY136" fmla="*/ 999471 h 4155316"/>
              <a:gd name="connsiteX137" fmla="*/ 4920522 w 8080633"/>
              <a:gd name="connsiteY137" fmla="*/ 989069 h 4155316"/>
              <a:gd name="connsiteX138" fmla="*/ 4921430 w 8080633"/>
              <a:gd name="connsiteY138" fmla="*/ 986878 h 4155316"/>
              <a:gd name="connsiteX139" fmla="*/ 4895602 w 8080633"/>
              <a:gd name="connsiteY139" fmla="*/ 997576 h 4155316"/>
              <a:gd name="connsiteX140" fmla="*/ 5030223 w 8080633"/>
              <a:gd name="connsiteY140" fmla="*/ 999471 h 4155316"/>
              <a:gd name="connsiteX141" fmla="*/ 5055947 w 8080633"/>
              <a:gd name="connsiteY141" fmla="*/ 989069 h 4155316"/>
              <a:gd name="connsiteX142" fmla="*/ 5056997 w 8080633"/>
              <a:gd name="connsiteY142" fmla="*/ 986537 h 4155316"/>
              <a:gd name="connsiteX143" fmla="*/ 5031428 w 8080633"/>
              <a:gd name="connsiteY143" fmla="*/ 996635 h 4155316"/>
              <a:gd name="connsiteX144" fmla="*/ 1796669 w 8080633"/>
              <a:gd name="connsiteY144" fmla="*/ 1021455 h 4155316"/>
              <a:gd name="connsiteX145" fmla="*/ 1821682 w 8080633"/>
              <a:gd name="connsiteY145" fmla="*/ 1010336 h 4155316"/>
              <a:gd name="connsiteX146" fmla="*/ 1826003 w 8080633"/>
              <a:gd name="connsiteY146" fmla="*/ 999903 h 4155316"/>
              <a:gd name="connsiteX147" fmla="*/ 1850604 w 8080633"/>
              <a:gd name="connsiteY147" fmla="*/ 989713 h 4155316"/>
              <a:gd name="connsiteX148" fmla="*/ 1851919 w 8080633"/>
              <a:gd name="connsiteY148" fmla="*/ 986537 h 4155316"/>
              <a:gd name="connsiteX149" fmla="*/ 1826597 w 8080633"/>
              <a:gd name="connsiteY149" fmla="*/ 996536 h 4155316"/>
              <a:gd name="connsiteX150" fmla="*/ 1821470 w 8080633"/>
              <a:gd name="connsiteY150" fmla="*/ 1008913 h 4155316"/>
              <a:gd name="connsiteX151" fmla="*/ 1797837 w 8080633"/>
              <a:gd name="connsiteY151" fmla="*/ 1018704 h 4155316"/>
              <a:gd name="connsiteX152" fmla="*/ 4735409 w 8080633"/>
              <a:gd name="connsiteY152" fmla="*/ 1021455 h 4155316"/>
              <a:gd name="connsiteX153" fmla="*/ 4760422 w 8080633"/>
              <a:gd name="connsiteY153" fmla="*/ 1010336 h 4155316"/>
              <a:gd name="connsiteX154" fmla="*/ 4764743 w 8080633"/>
              <a:gd name="connsiteY154" fmla="*/ 999903 h 4155316"/>
              <a:gd name="connsiteX155" fmla="*/ 4783894 w 8080633"/>
              <a:gd name="connsiteY155" fmla="*/ 991970 h 4155316"/>
              <a:gd name="connsiteX156" fmla="*/ 4786005 w 8080633"/>
              <a:gd name="connsiteY156" fmla="*/ 986878 h 4155316"/>
              <a:gd name="connsiteX157" fmla="*/ 4760437 w 8080633"/>
              <a:gd name="connsiteY157" fmla="*/ 997468 h 4155316"/>
              <a:gd name="connsiteX158" fmla="*/ 4755696 w 8080633"/>
              <a:gd name="connsiteY158" fmla="*/ 1008913 h 4155316"/>
              <a:gd name="connsiteX159" fmla="*/ 4737538 w 8080633"/>
              <a:gd name="connsiteY159" fmla="*/ 1016434 h 4155316"/>
              <a:gd name="connsiteX160" fmla="*/ 3798813 w 8080633"/>
              <a:gd name="connsiteY160" fmla="*/ 1021603 h 4155316"/>
              <a:gd name="connsiteX161" fmla="*/ 3823497 w 8080633"/>
              <a:gd name="connsiteY161" fmla="*/ 1010892 h 4155316"/>
              <a:gd name="connsiteX162" fmla="*/ 3828048 w 8080633"/>
              <a:gd name="connsiteY162" fmla="*/ 999903 h 4155316"/>
              <a:gd name="connsiteX163" fmla="*/ 3852843 w 8080633"/>
              <a:gd name="connsiteY163" fmla="*/ 989632 h 4155316"/>
              <a:gd name="connsiteX164" fmla="*/ 3853820 w 8080633"/>
              <a:gd name="connsiteY164" fmla="*/ 987330 h 4155316"/>
              <a:gd name="connsiteX165" fmla="*/ 3828388 w 8080633"/>
              <a:gd name="connsiteY165" fmla="*/ 997146 h 4155316"/>
              <a:gd name="connsiteX166" fmla="*/ 3823514 w 8080633"/>
              <a:gd name="connsiteY166" fmla="*/ 1008913 h 4155316"/>
              <a:gd name="connsiteX167" fmla="*/ 3800042 w 8080633"/>
              <a:gd name="connsiteY167" fmla="*/ 1018637 h 4155316"/>
              <a:gd name="connsiteX168" fmla="*/ 3132771 w 8080633"/>
              <a:gd name="connsiteY168" fmla="*/ 1021688 h 4155316"/>
              <a:gd name="connsiteX169" fmla="*/ 3157653 w 8080633"/>
              <a:gd name="connsiteY169" fmla="*/ 1010892 h 4155316"/>
              <a:gd name="connsiteX170" fmla="*/ 3162204 w 8080633"/>
              <a:gd name="connsiteY170" fmla="*/ 999903 h 4155316"/>
              <a:gd name="connsiteX171" fmla="*/ 3181522 w 8080633"/>
              <a:gd name="connsiteY171" fmla="*/ 991901 h 4155316"/>
              <a:gd name="connsiteX172" fmla="*/ 3183301 w 8080633"/>
              <a:gd name="connsiteY172" fmla="*/ 987711 h 4155316"/>
              <a:gd name="connsiteX173" fmla="*/ 3157643 w 8080633"/>
              <a:gd name="connsiteY173" fmla="*/ 998085 h 4155316"/>
              <a:gd name="connsiteX174" fmla="*/ 3153157 w 8080633"/>
              <a:gd name="connsiteY174" fmla="*/ 1008913 h 4155316"/>
              <a:gd name="connsiteX175" fmla="*/ 3135001 w 8080633"/>
              <a:gd name="connsiteY175" fmla="*/ 1016434 h 4155316"/>
              <a:gd name="connsiteX176" fmla="*/ 3934042 w 8080633"/>
              <a:gd name="connsiteY176" fmla="*/ 1021688 h 4155316"/>
              <a:gd name="connsiteX177" fmla="*/ 3958923 w 8080633"/>
              <a:gd name="connsiteY177" fmla="*/ 1010892 h 4155316"/>
              <a:gd name="connsiteX178" fmla="*/ 3963474 w 8080633"/>
              <a:gd name="connsiteY178" fmla="*/ 999903 h 4155316"/>
              <a:gd name="connsiteX179" fmla="*/ 3982626 w 8080633"/>
              <a:gd name="connsiteY179" fmla="*/ 991970 h 4155316"/>
              <a:gd name="connsiteX180" fmla="*/ 3984736 w 8080633"/>
              <a:gd name="connsiteY180" fmla="*/ 986877 h 4155316"/>
              <a:gd name="connsiteX181" fmla="*/ 3959168 w 8080633"/>
              <a:gd name="connsiteY181" fmla="*/ 997468 h 4155316"/>
              <a:gd name="connsiteX182" fmla="*/ 3954426 w 8080633"/>
              <a:gd name="connsiteY182" fmla="*/ 1008913 h 4155316"/>
              <a:gd name="connsiteX183" fmla="*/ 3936271 w 8080633"/>
              <a:gd name="connsiteY183" fmla="*/ 1016434 h 4155316"/>
              <a:gd name="connsiteX184" fmla="*/ 4599883 w 8080633"/>
              <a:gd name="connsiteY184" fmla="*/ 1021689 h 4155316"/>
              <a:gd name="connsiteX185" fmla="*/ 4624766 w 8080633"/>
              <a:gd name="connsiteY185" fmla="*/ 1010892 h 4155316"/>
              <a:gd name="connsiteX186" fmla="*/ 4629317 w 8080633"/>
              <a:gd name="connsiteY186" fmla="*/ 999903 h 4155316"/>
              <a:gd name="connsiteX187" fmla="*/ 4654112 w 8080633"/>
              <a:gd name="connsiteY187" fmla="*/ 989632 h 4155316"/>
              <a:gd name="connsiteX188" fmla="*/ 4655089 w 8080633"/>
              <a:gd name="connsiteY188" fmla="*/ 987330 h 4155316"/>
              <a:gd name="connsiteX189" fmla="*/ 4629659 w 8080633"/>
              <a:gd name="connsiteY189" fmla="*/ 997146 h 4155316"/>
              <a:gd name="connsiteX190" fmla="*/ 4624785 w 8080633"/>
              <a:gd name="connsiteY190" fmla="*/ 1008913 h 4155316"/>
              <a:gd name="connsiteX191" fmla="*/ 4601150 w 8080633"/>
              <a:gd name="connsiteY191" fmla="*/ 1018704 h 4155316"/>
              <a:gd name="connsiteX192" fmla="*/ 5401155 w 8080633"/>
              <a:gd name="connsiteY192" fmla="*/ 1021689 h 4155316"/>
              <a:gd name="connsiteX193" fmla="*/ 5426036 w 8080633"/>
              <a:gd name="connsiteY193" fmla="*/ 1010892 h 4155316"/>
              <a:gd name="connsiteX194" fmla="*/ 5430588 w 8080633"/>
              <a:gd name="connsiteY194" fmla="*/ 999903 h 4155316"/>
              <a:gd name="connsiteX195" fmla="*/ 5455189 w 8080633"/>
              <a:gd name="connsiteY195" fmla="*/ 989713 h 4155316"/>
              <a:gd name="connsiteX196" fmla="*/ 5456504 w 8080633"/>
              <a:gd name="connsiteY196" fmla="*/ 986536 h 4155316"/>
              <a:gd name="connsiteX197" fmla="*/ 5431180 w 8080633"/>
              <a:gd name="connsiteY197" fmla="*/ 996536 h 4155316"/>
              <a:gd name="connsiteX198" fmla="*/ 5426053 w 8080633"/>
              <a:gd name="connsiteY198" fmla="*/ 1008913 h 4155316"/>
              <a:gd name="connsiteX199" fmla="*/ 5402422 w 8080633"/>
              <a:gd name="connsiteY199" fmla="*/ 1018702 h 4155316"/>
              <a:gd name="connsiteX200" fmla="*/ 1530019 w 8080633"/>
              <a:gd name="connsiteY200" fmla="*/ 1022597 h 4155316"/>
              <a:gd name="connsiteX201" fmla="*/ 1554834 w 8080633"/>
              <a:gd name="connsiteY201" fmla="*/ 1011566 h 4155316"/>
              <a:gd name="connsiteX202" fmla="*/ 1559665 w 8080633"/>
              <a:gd name="connsiteY202" fmla="*/ 999903 h 4155316"/>
              <a:gd name="connsiteX203" fmla="*/ 1578983 w 8080633"/>
              <a:gd name="connsiteY203" fmla="*/ 991901 h 4155316"/>
              <a:gd name="connsiteX204" fmla="*/ 1580762 w 8080633"/>
              <a:gd name="connsiteY204" fmla="*/ 987711 h 4155316"/>
              <a:gd name="connsiteX205" fmla="*/ 1555104 w 8080633"/>
              <a:gd name="connsiteY205" fmla="*/ 998085 h 4155316"/>
              <a:gd name="connsiteX206" fmla="*/ 1550618 w 8080633"/>
              <a:gd name="connsiteY206" fmla="*/ 1008913 h 4155316"/>
              <a:gd name="connsiteX207" fmla="*/ 1532594 w 8080633"/>
              <a:gd name="connsiteY207" fmla="*/ 1016379 h 4155316"/>
              <a:gd name="connsiteX208" fmla="*/ 1929525 w 8080633"/>
              <a:gd name="connsiteY208" fmla="*/ 1022597 h 4155316"/>
              <a:gd name="connsiteX209" fmla="*/ 1954604 w 8080633"/>
              <a:gd name="connsiteY209" fmla="*/ 1011450 h 4155316"/>
              <a:gd name="connsiteX210" fmla="*/ 1959502 w 8080633"/>
              <a:gd name="connsiteY210" fmla="*/ 999903 h 4155316"/>
              <a:gd name="connsiteX211" fmla="*/ 1980873 w 8080633"/>
              <a:gd name="connsiteY211" fmla="*/ 991262 h 4155316"/>
              <a:gd name="connsiteX212" fmla="*/ 1982690 w 8080633"/>
              <a:gd name="connsiteY212" fmla="*/ 986878 h 4155316"/>
              <a:gd name="connsiteX213" fmla="*/ 1956862 w 8080633"/>
              <a:gd name="connsiteY213" fmla="*/ 997576 h 4155316"/>
              <a:gd name="connsiteX214" fmla="*/ 1952050 w 8080633"/>
              <a:gd name="connsiteY214" fmla="*/ 1008913 h 4155316"/>
              <a:gd name="connsiteX215" fmla="*/ 1931801 w 8080633"/>
              <a:gd name="connsiteY215" fmla="*/ 1017101 h 4155316"/>
              <a:gd name="connsiteX216" fmla="*/ 2195862 w 8080633"/>
              <a:gd name="connsiteY216" fmla="*/ 1022597 h 4155316"/>
              <a:gd name="connsiteX217" fmla="*/ 2220678 w 8080633"/>
              <a:gd name="connsiteY217" fmla="*/ 1011566 h 4155316"/>
              <a:gd name="connsiteX218" fmla="*/ 2225509 w 8080633"/>
              <a:gd name="connsiteY218" fmla="*/ 999903 h 4155316"/>
              <a:gd name="connsiteX219" fmla="*/ 2252833 w 8080633"/>
              <a:gd name="connsiteY219" fmla="*/ 988584 h 4155316"/>
              <a:gd name="connsiteX220" fmla="*/ 2253682 w 8080633"/>
              <a:gd name="connsiteY220" fmla="*/ 986537 h 4155316"/>
              <a:gd name="connsiteX221" fmla="*/ 2225660 w 8080633"/>
              <a:gd name="connsiteY221" fmla="*/ 997603 h 4155316"/>
              <a:gd name="connsiteX222" fmla="*/ 2220975 w 8080633"/>
              <a:gd name="connsiteY222" fmla="*/ 1008913 h 4155316"/>
              <a:gd name="connsiteX223" fmla="*/ 2197503 w 8080633"/>
              <a:gd name="connsiteY223" fmla="*/ 1018637 h 4155316"/>
              <a:gd name="connsiteX224" fmla="*/ 2331288 w 8080633"/>
              <a:gd name="connsiteY224" fmla="*/ 1022597 h 4155316"/>
              <a:gd name="connsiteX225" fmla="*/ 2356105 w 8080633"/>
              <a:gd name="connsiteY225" fmla="*/ 1011566 h 4155316"/>
              <a:gd name="connsiteX226" fmla="*/ 2360935 w 8080633"/>
              <a:gd name="connsiteY226" fmla="*/ 999903 h 4155316"/>
              <a:gd name="connsiteX227" fmla="*/ 2380253 w 8080633"/>
              <a:gd name="connsiteY227" fmla="*/ 991901 h 4155316"/>
              <a:gd name="connsiteX228" fmla="*/ 2382032 w 8080633"/>
              <a:gd name="connsiteY228" fmla="*/ 987710 h 4155316"/>
              <a:gd name="connsiteX229" fmla="*/ 2356373 w 8080633"/>
              <a:gd name="connsiteY229" fmla="*/ 998085 h 4155316"/>
              <a:gd name="connsiteX230" fmla="*/ 2351887 w 8080633"/>
              <a:gd name="connsiteY230" fmla="*/ 1008913 h 4155316"/>
              <a:gd name="connsiteX231" fmla="*/ 2333863 w 8080633"/>
              <a:gd name="connsiteY231" fmla="*/ 1016379 h 4155316"/>
              <a:gd name="connsiteX232" fmla="*/ 2595369 w 8080633"/>
              <a:gd name="connsiteY232" fmla="*/ 1022597 h 4155316"/>
              <a:gd name="connsiteX233" fmla="*/ 2622952 w 8080633"/>
              <a:gd name="connsiteY233" fmla="*/ 1010336 h 4155316"/>
              <a:gd name="connsiteX234" fmla="*/ 2627273 w 8080633"/>
              <a:gd name="connsiteY234" fmla="*/ 999903 h 4155316"/>
              <a:gd name="connsiteX235" fmla="*/ 2651874 w 8080633"/>
              <a:gd name="connsiteY235" fmla="*/ 989713 h 4155316"/>
              <a:gd name="connsiteX236" fmla="*/ 2653189 w 8080633"/>
              <a:gd name="connsiteY236" fmla="*/ 986536 h 4155316"/>
              <a:gd name="connsiteX237" fmla="*/ 2627866 w 8080633"/>
              <a:gd name="connsiteY237" fmla="*/ 996536 h 4155316"/>
              <a:gd name="connsiteX238" fmla="*/ 2622739 w 8080633"/>
              <a:gd name="connsiteY238" fmla="*/ 1008913 h 4155316"/>
              <a:gd name="connsiteX239" fmla="*/ 2596542 w 8080633"/>
              <a:gd name="connsiteY239" fmla="*/ 1019764 h 4155316"/>
              <a:gd name="connsiteX240" fmla="*/ 2730795 w 8080633"/>
              <a:gd name="connsiteY240" fmla="*/ 1022597 h 4155316"/>
              <a:gd name="connsiteX241" fmla="*/ 2755871 w 8080633"/>
              <a:gd name="connsiteY241" fmla="*/ 1011450 h 4155316"/>
              <a:gd name="connsiteX242" fmla="*/ 2760771 w 8080633"/>
              <a:gd name="connsiteY242" fmla="*/ 999903 h 4155316"/>
              <a:gd name="connsiteX243" fmla="*/ 2782144 w 8080633"/>
              <a:gd name="connsiteY243" fmla="*/ 991262 h 4155316"/>
              <a:gd name="connsiteX244" fmla="*/ 2783960 w 8080633"/>
              <a:gd name="connsiteY244" fmla="*/ 986877 h 4155316"/>
              <a:gd name="connsiteX245" fmla="*/ 2758132 w 8080633"/>
              <a:gd name="connsiteY245" fmla="*/ 997574 h 4155316"/>
              <a:gd name="connsiteX246" fmla="*/ 2753320 w 8080633"/>
              <a:gd name="connsiteY246" fmla="*/ 1008913 h 4155316"/>
              <a:gd name="connsiteX247" fmla="*/ 2733071 w 8080633"/>
              <a:gd name="connsiteY247" fmla="*/ 1017101 h 4155316"/>
              <a:gd name="connsiteX248" fmla="*/ 2997132 w 8080633"/>
              <a:gd name="connsiteY248" fmla="*/ 1022597 h 4155316"/>
              <a:gd name="connsiteX249" fmla="*/ 3021947 w 8080633"/>
              <a:gd name="connsiteY249" fmla="*/ 1011566 h 4155316"/>
              <a:gd name="connsiteX250" fmla="*/ 3026778 w 8080633"/>
              <a:gd name="connsiteY250" fmla="*/ 999903 h 4155316"/>
              <a:gd name="connsiteX251" fmla="*/ 3051573 w 8080633"/>
              <a:gd name="connsiteY251" fmla="*/ 989632 h 4155316"/>
              <a:gd name="connsiteX252" fmla="*/ 3052550 w 8080633"/>
              <a:gd name="connsiteY252" fmla="*/ 987330 h 4155316"/>
              <a:gd name="connsiteX253" fmla="*/ 3027119 w 8080633"/>
              <a:gd name="connsiteY253" fmla="*/ 997146 h 4155316"/>
              <a:gd name="connsiteX254" fmla="*/ 3022246 w 8080633"/>
              <a:gd name="connsiteY254" fmla="*/ 1008913 h 4155316"/>
              <a:gd name="connsiteX255" fmla="*/ 2998773 w 8080633"/>
              <a:gd name="connsiteY255" fmla="*/ 1018637 h 4155316"/>
              <a:gd name="connsiteX256" fmla="*/ 3396638 w 8080633"/>
              <a:gd name="connsiteY256" fmla="*/ 1022597 h 4155316"/>
              <a:gd name="connsiteX257" fmla="*/ 3421717 w 8080633"/>
              <a:gd name="connsiteY257" fmla="*/ 1011450 h 4155316"/>
              <a:gd name="connsiteX258" fmla="*/ 3422533 w 8080633"/>
              <a:gd name="connsiteY258" fmla="*/ 1009525 h 4155316"/>
              <a:gd name="connsiteX259" fmla="*/ 3397811 w 8080633"/>
              <a:gd name="connsiteY259" fmla="*/ 1019766 h 4155316"/>
              <a:gd name="connsiteX260" fmla="*/ 3532064 w 8080633"/>
              <a:gd name="connsiteY260" fmla="*/ 1022597 h 4155316"/>
              <a:gd name="connsiteX261" fmla="*/ 3557143 w 8080633"/>
              <a:gd name="connsiteY261" fmla="*/ 1011450 h 4155316"/>
              <a:gd name="connsiteX262" fmla="*/ 3562041 w 8080633"/>
              <a:gd name="connsiteY262" fmla="*/ 999903 h 4155316"/>
              <a:gd name="connsiteX263" fmla="*/ 3583412 w 8080633"/>
              <a:gd name="connsiteY263" fmla="*/ 991262 h 4155316"/>
              <a:gd name="connsiteX264" fmla="*/ 3585229 w 8080633"/>
              <a:gd name="connsiteY264" fmla="*/ 986878 h 4155316"/>
              <a:gd name="connsiteX265" fmla="*/ 3559401 w 8080633"/>
              <a:gd name="connsiteY265" fmla="*/ 997576 h 4155316"/>
              <a:gd name="connsiteX266" fmla="*/ 3554589 w 8080633"/>
              <a:gd name="connsiteY266" fmla="*/ 1008913 h 4155316"/>
              <a:gd name="connsiteX267" fmla="*/ 3534340 w 8080633"/>
              <a:gd name="connsiteY267" fmla="*/ 1017101 h 4155316"/>
              <a:gd name="connsiteX268" fmla="*/ 4197908 w 8080633"/>
              <a:gd name="connsiteY268" fmla="*/ 1022597 h 4155316"/>
              <a:gd name="connsiteX269" fmla="*/ 4222986 w 8080633"/>
              <a:gd name="connsiteY269" fmla="*/ 1011450 h 4155316"/>
              <a:gd name="connsiteX270" fmla="*/ 4223877 w 8080633"/>
              <a:gd name="connsiteY270" fmla="*/ 1009347 h 4155316"/>
              <a:gd name="connsiteX271" fmla="*/ 4199276 w 8080633"/>
              <a:gd name="connsiteY271" fmla="*/ 1019294 h 4155316"/>
              <a:gd name="connsiteX272" fmla="*/ 4333334 w 8080633"/>
              <a:gd name="connsiteY272" fmla="*/ 1022597 h 4155316"/>
              <a:gd name="connsiteX273" fmla="*/ 4358149 w 8080633"/>
              <a:gd name="connsiteY273" fmla="*/ 1011566 h 4155316"/>
              <a:gd name="connsiteX274" fmla="*/ 4362980 w 8080633"/>
              <a:gd name="connsiteY274" fmla="*/ 999903 h 4155316"/>
              <a:gd name="connsiteX275" fmla="*/ 4384857 w 8080633"/>
              <a:gd name="connsiteY275" fmla="*/ 990841 h 4155316"/>
              <a:gd name="connsiteX276" fmla="*/ 4386499 w 8080633"/>
              <a:gd name="connsiteY276" fmla="*/ 986877 h 4155316"/>
              <a:gd name="connsiteX277" fmla="*/ 4358207 w 8080633"/>
              <a:gd name="connsiteY277" fmla="*/ 998595 h 4155316"/>
              <a:gd name="connsiteX278" fmla="*/ 4353933 w 8080633"/>
              <a:gd name="connsiteY278" fmla="*/ 1008913 h 4155316"/>
              <a:gd name="connsiteX279" fmla="*/ 4335909 w 8080633"/>
              <a:gd name="connsiteY279" fmla="*/ 1016379 h 4155316"/>
              <a:gd name="connsiteX280" fmla="*/ 4999177 w 8080633"/>
              <a:gd name="connsiteY280" fmla="*/ 1022597 h 4155316"/>
              <a:gd name="connsiteX281" fmla="*/ 5024256 w 8080633"/>
              <a:gd name="connsiteY281" fmla="*/ 1011450 h 4155316"/>
              <a:gd name="connsiteX282" fmla="*/ 5025147 w 8080633"/>
              <a:gd name="connsiteY282" fmla="*/ 1009347 h 4155316"/>
              <a:gd name="connsiteX283" fmla="*/ 5000545 w 8080633"/>
              <a:gd name="connsiteY283" fmla="*/ 1019294 h 4155316"/>
              <a:gd name="connsiteX284" fmla="*/ 5134602 w 8080633"/>
              <a:gd name="connsiteY284" fmla="*/ 1022597 h 4155316"/>
              <a:gd name="connsiteX285" fmla="*/ 5159420 w 8080633"/>
              <a:gd name="connsiteY285" fmla="*/ 1011566 h 4155316"/>
              <a:gd name="connsiteX286" fmla="*/ 5164250 w 8080633"/>
              <a:gd name="connsiteY286" fmla="*/ 999903 h 4155316"/>
              <a:gd name="connsiteX287" fmla="*/ 5183568 w 8080633"/>
              <a:gd name="connsiteY287" fmla="*/ 991901 h 4155316"/>
              <a:gd name="connsiteX288" fmla="*/ 5185258 w 8080633"/>
              <a:gd name="connsiteY288" fmla="*/ 987918 h 4155316"/>
              <a:gd name="connsiteX289" fmla="*/ 5159476 w 8080633"/>
              <a:gd name="connsiteY289" fmla="*/ 998597 h 4155316"/>
              <a:gd name="connsiteX290" fmla="*/ 5155201 w 8080633"/>
              <a:gd name="connsiteY290" fmla="*/ 1008913 h 4155316"/>
              <a:gd name="connsiteX291" fmla="*/ 5137177 w 8080633"/>
              <a:gd name="connsiteY291" fmla="*/ 1016379 h 4155316"/>
              <a:gd name="connsiteX292" fmla="*/ 5534109 w 8080633"/>
              <a:gd name="connsiteY292" fmla="*/ 1022597 h 4155316"/>
              <a:gd name="connsiteX293" fmla="*/ 5561692 w 8080633"/>
              <a:gd name="connsiteY293" fmla="*/ 1010336 h 4155316"/>
              <a:gd name="connsiteX294" fmla="*/ 5566013 w 8080633"/>
              <a:gd name="connsiteY294" fmla="*/ 999903 h 4155316"/>
              <a:gd name="connsiteX295" fmla="*/ 5585165 w 8080633"/>
              <a:gd name="connsiteY295" fmla="*/ 991970 h 4155316"/>
              <a:gd name="connsiteX296" fmla="*/ 5587275 w 8080633"/>
              <a:gd name="connsiteY296" fmla="*/ 986877 h 4155316"/>
              <a:gd name="connsiteX297" fmla="*/ 5561706 w 8080633"/>
              <a:gd name="connsiteY297" fmla="*/ 997468 h 4155316"/>
              <a:gd name="connsiteX298" fmla="*/ 5556966 w 8080633"/>
              <a:gd name="connsiteY298" fmla="*/ 1008913 h 4155316"/>
              <a:gd name="connsiteX299" fmla="*/ 5536217 w 8080633"/>
              <a:gd name="connsiteY299" fmla="*/ 1017508 h 4155316"/>
              <a:gd name="connsiteX300" fmla="*/ 2032855 w 8080633"/>
              <a:gd name="connsiteY300" fmla="*/ 1050450 h 4155316"/>
              <a:gd name="connsiteX301" fmla="*/ 2056229 w 8080633"/>
              <a:gd name="connsiteY301" fmla="*/ 1040997 h 4155316"/>
              <a:gd name="connsiteX302" fmla="*/ 2062997 w 8080633"/>
              <a:gd name="connsiteY302" fmla="*/ 1023465 h 4155316"/>
              <a:gd name="connsiteX303" fmla="*/ 2084465 w 8080633"/>
              <a:gd name="connsiteY303" fmla="*/ 1013922 h 4155316"/>
              <a:gd name="connsiteX304" fmla="*/ 2086407 w 8080633"/>
              <a:gd name="connsiteY304" fmla="*/ 1009345 h 4155316"/>
              <a:gd name="connsiteX305" fmla="*/ 2061804 w 8080633"/>
              <a:gd name="connsiteY305" fmla="*/ 1019294 h 4155316"/>
              <a:gd name="connsiteX306" fmla="*/ 2053950 w 8080633"/>
              <a:gd name="connsiteY306" fmla="*/ 1038255 h 4155316"/>
              <a:gd name="connsiteX307" fmla="*/ 2034634 w 8080633"/>
              <a:gd name="connsiteY307" fmla="*/ 1046257 h 4155316"/>
              <a:gd name="connsiteX308" fmla="*/ 2834124 w 8080633"/>
              <a:gd name="connsiteY308" fmla="*/ 1050450 h 4155316"/>
              <a:gd name="connsiteX309" fmla="*/ 2857501 w 8080633"/>
              <a:gd name="connsiteY309" fmla="*/ 1040996 h 4155316"/>
              <a:gd name="connsiteX310" fmla="*/ 2864267 w 8080633"/>
              <a:gd name="connsiteY310" fmla="*/ 1023465 h 4155316"/>
              <a:gd name="connsiteX311" fmla="*/ 2885503 w 8080633"/>
              <a:gd name="connsiteY311" fmla="*/ 1014026 h 4155316"/>
              <a:gd name="connsiteX312" fmla="*/ 2891352 w 8080633"/>
              <a:gd name="connsiteY312" fmla="*/ 999903 h 4155316"/>
              <a:gd name="connsiteX313" fmla="*/ 2918679 w 8080633"/>
              <a:gd name="connsiteY313" fmla="*/ 988584 h 4155316"/>
              <a:gd name="connsiteX314" fmla="*/ 2919386 w 8080633"/>
              <a:gd name="connsiteY314" fmla="*/ 986877 h 4155316"/>
              <a:gd name="connsiteX315" fmla="*/ 2891094 w 8080633"/>
              <a:gd name="connsiteY315" fmla="*/ 998595 h 4155316"/>
              <a:gd name="connsiteX316" fmla="*/ 2886820 w 8080633"/>
              <a:gd name="connsiteY316" fmla="*/ 1008913 h 4155316"/>
              <a:gd name="connsiteX317" fmla="*/ 2863347 w 8080633"/>
              <a:gd name="connsiteY317" fmla="*/ 1018637 h 4155316"/>
              <a:gd name="connsiteX318" fmla="*/ 2855220 w 8080633"/>
              <a:gd name="connsiteY318" fmla="*/ 1038255 h 4155316"/>
              <a:gd name="connsiteX319" fmla="*/ 2835902 w 8080633"/>
              <a:gd name="connsiteY319" fmla="*/ 1046257 h 4155316"/>
              <a:gd name="connsiteX320" fmla="*/ 3635394 w 8080633"/>
              <a:gd name="connsiteY320" fmla="*/ 1050450 h 4155316"/>
              <a:gd name="connsiteX321" fmla="*/ 3658768 w 8080633"/>
              <a:gd name="connsiteY321" fmla="*/ 1040997 h 4155316"/>
              <a:gd name="connsiteX322" fmla="*/ 3665536 w 8080633"/>
              <a:gd name="connsiteY322" fmla="*/ 1023465 h 4155316"/>
              <a:gd name="connsiteX323" fmla="*/ 3686773 w 8080633"/>
              <a:gd name="connsiteY323" fmla="*/ 1014025 h 4155316"/>
              <a:gd name="connsiteX324" fmla="*/ 3692623 w 8080633"/>
              <a:gd name="connsiteY324" fmla="*/ 999903 h 4155316"/>
              <a:gd name="connsiteX325" fmla="*/ 3719947 w 8080633"/>
              <a:gd name="connsiteY325" fmla="*/ 988584 h 4155316"/>
              <a:gd name="connsiteX326" fmla="*/ 3720655 w 8080633"/>
              <a:gd name="connsiteY326" fmla="*/ 986878 h 4155316"/>
              <a:gd name="connsiteX327" fmla="*/ 3692362 w 8080633"/>
              <a:gd name="connsiteY327" fmla="*/ 998597 h 4155316"/>
              <a:gd name="connsiteX328" fmla="*/ 3688088 w 8080633"/>
              <a:gd name="connsiteY328" fmla="*/ 1008913 h 4155316"/>
              <a:gd name="connsiteX329" fmla="*/ 3664616 w 8080633"/>
              <a:gd name="connsiteY329" fmla="*/ 1018637 h 4155316"/>
              <a:gd name="connsiteX330" fmla="*/ 3656489 w 8080633"/>
              <a:gd name="connsiteY330" fmla="*/ 1038255 h 4155316"/>
              <a:gd name="connsiteX331" fmla="*/ 3637173 w 8080633"/>
              <a:gd name="connsiteY331" fmla="*/ 1046257 h 4155316"/>
              <a:gd name="connsiteX332" fmla="*/ 3499806 w 8080633"/>
              <a:gd name="connsiteY332" fmla="*/ 1050829 h 4155316"/>
              <a:gd name="connsiteX333" fmla="*/ 3523004 w 8080633"/>
              <a:gd name="connsiteY333" fmla="*/ 1041875 h 4155316"/>
              <a:gd name="connsiteX334" fmla="*/ 3524178 w 8080633"/>
              <a:gd name="connsiteY334" fmla="*/ 1038835 h 4155316"/>
              <a:gd name="connsiteX335" fmla="*/ 3500784 w 8080633"/>
              <a:gd name="connsiteY335" fmla="*/ 1048524 h 4155316"/>
              <a:gd name="connsiteX336" fmla="*/ 4301075 w 8080633"/>
              <a:gd name="connsiteY336" fmla="*/ 1050829 h 4155316"/>
              <a:gd name="connsiteX337" fmla="*/ 4324274 w 8080633"/>
              <a:gd name="connsiteY337" fmla="*/ 1041875 h 4155316"/>
              <a:gd name="connsiteX338" fmla="*/ 4325449 w 8080633"/>
              <a:gd name="connsiteY338" fmla="*/ 1038835 h 4155316"/>
              <a:gd name="connsiteX339" fmla="*/ 4302052 w 8080633"/>
              <a:gd name="connsiteY339" fmla="*/ 1048526 h 4155316"/>
              <a:gd name="connsiteX340" fmla="*/ 5102345 w 8080633"/>
              <a:gd name="connsiteY340" fmla="*/ 1050829 h 4155316"/>
              <a:gd name="connsiteX341" fmla="*/ 5125544 w 8080633"/>
              <a:gd name="connsiteY341" fmla="*/ 1041875 h 4155316"/>
              <a:gd name="connsiteX342" fmla="*/ 5126719 w 8080633"/>
              <a:gd name="connsiteY342" fmla="*/ 1038833 h 4155316"/>
              <a:gd name="connsiteX343" fmla="*/ 5103323 w 8080633"/>
              <a:gd name="connsiteY343" fmla="*/ 1048524 h 4155316"/>
              <a:gd name="connsiteX344" fmla="*/ 1630925 w 8080633"/>
              <a:gd name="connsiteY344" fmla="*/ 1051283 h 4155316"/>
              <a:gd name="connsiteX345" fmla="*/ 1654412 w 8080633"/>
              <a:gd name="connsiteY345" fmla="*/ 1041553 h 4155316"/>
              <a:gd name="connsiteX346" fmla="*/ 1661564 w 8080633"/>
              <a:gd name="connsiteY346" fmla="*/ 1023465 h 4155316"/>
              <a:gd name="connsiteX347" fmla="*/ 1685036 w 8080633"/>
              <a:gd name="connsiteY347" fmla="*/ 1013281 h 4155316"/>
              <a:gd name="connsiteX348" fmla="*/ 1690577 w 8080633"/>
              <a:gd name="connsiteY348" fmla="*/ 999903 h 4155316"/>
              <a:gd name="connsiteX349" fmla="*/ 1715371 w 8080633"/>
              <a:gd name="connsiteY349" fmla="*/ 989632 h 4155316"/>
              <a:gd name="connsiteX350" fmla="*/ 1716187 w 8080633"/>
              <a:gd name="connsiteY350" fmla="*/ 987711 h 4155316"/>
              <a:gd name="connsiteX351" fmla="*/ 1690530 w 8080633"/>
              <a:gd name="connsiteY351" fmla="*/ 998085 h 4155316"/>
              <a:gd name="connsiteX352" fmla="*/ 1686044 w 8080633"/>
              <a:gd name="connsiteY352" fmla="*/ 1008913 h 4155316"/>
              <a:gd name="connsiteX353" fmla="*/ 1662411 w 8080633"/>
              <a:gd name="connsiteY353" fmla="*/ 1018704 h 4155316"/>
              <a:gd name="connsiteX354" fmla="*/ 1654113 w 8080633"/>
              <a:gd name="connsiteY354" fmla="*/ 1038255 h 4155316"/>
              <a:gd name="connsiteX355" fmla="*/ 1632741 w 8080633"/>
              <a:gd name="connsiteY355" fmla="*/ 1046898 h 4155316"/>
              <a:gd name="connsiteX356" fmla="*/ 2432195 w 8080633"/>
              <a:gd name="connsiteY356" fmla="*/ 1051283 h 4155316"/>
              <a:gd name="connsiteX357" fmla="*/ 2455682 w 8080633"/>
              <a:gd name="connsiteY357" fmla="*/ 1041553 h 4155316"/>
              <a:gd name="connsiteX358" fmla="*/ 2462834 w 8080633"/>
              <a:gd name="connsiteY358" fmla="*/ 1023465 h 4155316"/>
              <a:gd name="connsiteX359" fmla="*/ 2486306 w 8080633"/>
              <a:gd name="connsiteY359" fmla="*/ 1013281 h 4155316"/>
              <a:gd name="connsiteX360" fmla="*/ 2491847 w 8080633"/>
              <a:gd name="connsiteY360" fmla="*/ 999903 h 4155316"/>
              <a:gd name="connsiteX361" fmla="*/ 2516448 w 8080633"/>
              <a:gd name="connsiteY361" fmla="*/ 989713 h 4155316"/>
              <a:gd name="connsiteX362" fmla="*/ 2517623 w 8080633"/>
              <a:gd name="connsiteY362" fmla="*/ 986877 h 4155316"/>
              <a:gd name="connsiteX363" fmla="*/ 2492054 w 8080633"/>
              <a:gd name="connsiteY363" fmla="*/ 997468 h 4155316"/>
              <a:gd name="connsiteX364" fmla="*/ 2487313 w 8080633"/>
              <a:gd name="connsiteY364" fmla="*/ 1008913 h 4155316"/>
              <a:gd name="connsiteX365" fmla="*/ 2463681 w 8080633"/>
              <a:gd name="connsiteY365" fmla="*/ 1018702 h 4155316"/>
              <a:gd name="connsiteX366" fmla="*/ 2455384 w 8080633"/>
              <a:gd name="connsiteY366" fmla="*/ 1038255 h 4155316"/>
              <a:gd name="connsiteX367" fmla="*/ 2434011 w 8080633"/>
              <a:gd name="connsiteY367" fmla="*/ 1046898 h 4155316"/>
              <a:gd name="connsiteX368" fmla="*/ 3233464 w 8080633"/>
              <a:gd name="connsiteY368" fmla="*/ 1051283 h 4155316"/>
              <a:gd name="connsiteX369" fmla="*/ 3256951 w 8080633"/>
              <a:gd name="connsiteY369" fmla="*/ 1041553 h 4155316"/>
              <a:gd name="connsiteX370" fmla="*/ 3264103 w 8080633"/>
              <a:gd name="connsiteY370" fmla="*/ 1023465 h 4155316"/>
              <a:gd name="connsiteX371" fmla="*/ 3287575 w 8080633"/>
              <a:gd name="connsiteY371" fmla="*/ 1013281 h 4155316"/>
              <a:gd name="connsiteX372" fmla="*/ 3293116 w 8080633"/>
              <a:gd name="connsiteY372" fmla="*/ 999903 h 4155316"/>
              <a:gd name="connsiteX373" fmla="*/ 3317717 w 8080633"/>
              <a:gd name="connsiteY373" fmla="*/ 989713 h 4155316"/>
              <a:gd name="connsiteX374" fmla="*/ 3318891 w 8080633"/>
              <a:gd name="connsiteY374" fmla="*/ 986878 h 4155316"/>
              <a:gd name="connsiteX375" fmla="*/ 3293325 w 8080633"/>
              <a:gd name="connsiteY375" fmla="*/ 997468 h 4155316"/>
              <a:gd name="connsiteX376" fmla="*/ 3288583 w 8080633"/>
              <a:gd name="connsiteY376" fmla="*/ 1008913 h 4155316"/>
              <a:gd name="connsiteX377" fmla="*/ 3264950 w 8080633"/>
              <a:gd name="connsiteY377" fmla="*/ 1018704 h 4155316"/>
              <a:gd name="connsiteX378" fmla="*/ 3256652 w 8080633"/>
              <a:gd name="connsiteY378" fmla="*/ 1038255 h 4155316"/>
              <a:gd name="connsiteX379" fmla="*/ 3235280 w 8080633"/>
              <a:gd name="connsiteY379" fmla="*/ 1046898 h 4155316"/>
              <a:gd name="connsiteX380" fmla="*/ 4034735 w 8080633"/>
              <a:gd name="connsiteY380" fmla="*/ 1051283 h 4155316"/>
              <a:gd name="connsiteX381" fmla="*/ 4058031 w 8080633"/>
              <a:gd name="connsiteY381" fmla="*/ 1041633 h 4155316"/>
              <a:gd name="connsiteX382" fmla="*/ 4065043 w 8080633"/>
              <a:gd name="connsiteY382" fmla="*/ 1023465 h 4155316"/>
              <a:gd name="connsiteX383" fmla="*/ 4089046 w 8080633"/>
              <a:gd name="connsiteY383" fmla="*/ 1012796 h 4155316"/>
              <a:gd name="connsiteX384" fmla="*/ 4094386 w 8080633"/>
              <a:gd name="connsiteY384" fmla="*/ 999903 h 4155316"/>
              <a:gd name="connsiteX385" fmla="*/ 4118987 w 8080633"/>
              <a:gd name="connsiteY385" fmla="*/ 989713 h 4155316"/>
              <a:gd name="connsiteX386" fmla="*/ 4120162 w 8080633"/>
              <a:gd name="connsiteY386" fmla="*/ 986877 h 4155316"/>
              <a:gd name="connsiteX387" fmla="*/ 4094593 w 8080633"/>
              <a:gd name="connsiteY387" fmla="*/ 997468 h 4155316"/>
              <a:gd name="connsiteX388" fmla="*/ 4089852 w 8080633"/>
              <a:gd name="connsiteY388" fmla="*/ 1008913 h 4155316"/>
              <a:gd name="connsiteX389" fmla="*/ 4063655 w 8080633"/>
              <a:gd name="connsiteY389" fmla="*/ 1019764 h 4155316"/>
              <a:gd name="connsiteX390" fmla="*/ 4055996 w 8080633"/>
              <a:gd name="connsiteY390" fmla="*/ 1038255 h 4155316"/>
              <a:gd name="connsiteX391" fmla="*/ 4036844 w 8080633"/>
              <a:gd name="connsiteY391" fmla="*/ 1046188 h 4155316"/>
              <a:gd name="connsiteX392" fmla="*/ 4434240 w 8080633"/>
              <a:gd name="connsiteY392" fmla="*/ 1051283 h 4155316"/>
              <a:gd name="connsiteX393" fmla="*/ 4460223 w 8080633"/>
              <a:gd name="connsiteY393" fmla="*/ 1040520 h 4155316"/>
              <a:gd name="connsiteX394" fmla="*/ 4466806 w 8080633"/>
              <a:gd name="connsiteY394" fmla="*/ 1023465 h 4155316"/>
              <a:gd name="connsiteX395" fmla="*/ 4488042 w 8080633"/>
              <a:gd name="connsiteY395" fmla="*/ 1014026 h 4155316"/>
              <a:gd name="connsiteX396" fmla="*/ 4493892 w 8080633"/>
              <a:gd name="connsiteY396" fmla="*/ 999903 h 4155316"/>
              <a:gd name="connsiteX397" fmla="*/ 4518686 w 8080633"/>
              <a:gd name="connsiteY397" fmla="*/ 989632 h 4155316"/>
              <a:gd name="connsiteX398" fmla="*/ 4519502 w 8080633"/>
              <a:gd name="connsiteY398" fmla="*/ 987711 h 4155316"/>
              <a:gd name="connsiteX399" fmla="*/ 4493845 w 8080633"/>
              <a:gd name="connsiteY399" fmla="*/ 998085 h 4155316"/>
              <a:gd name="connsiteX400" fmla="*/ 4489359 w 8080633"/>
              <a:gd name="connsiteY400" fmla="*/ 1008913 h 4155316"/>
              <a:gd name="connsiteX401" fmla="*/ 4465886 w 8080633"/>
              <a:gd name="connsiteY401" fmla="*/ 1018637 h 4155316"/>
              <a:gd name="connsiteX402" fmla="*/ 4457759 w 8080633"/>
              <a:gd name="connsiteY402" fmla="*/ 1038255 h 4155316"/>
              <a:gd name="connsiteX403" fmla="*/ 4435882 w 8080633"/>
              <a:gd name="connsiteY403" fmla="*/ 1047317 h 4155316"/>
              <a:gd name="connsiteX404" fmla="*/ 4836003 w 8080633"/>
              <a:gd name="connsiteY404" fmla="*/ 1051283 h 4155316"/>
              <a:gd name="connsiteX405" fmla="*/ 4859300 w 8080633"/>
              <a:gd name="connsiteY405" fmla="*/ 1041633 h 4155316"/>
              <a:gd name="connsiteX406" fmla="*/ 4866311 w 8080633"/>
              <a:gd name="connsiteY406" fmla="*/ 1023465 h 4155316"/>
              <a:gd name="connsiteX407" fmla="*/ 4887780 w 8080633"/>
              <a:gd name="connsiteY407" fmla="*/ 1013922 h 4155316"/>
              <a:gd name="connsiteX408" fmla="*/ 4889721 w 8080633"/>
              <a:gd name="connsiteY408" fmla="*/ 1009347 h 4155316"/>
              <a:gd name="connsiteX409" fmla="*/ 4865118 w 8080633"/>
              <a:gd name="connsiteY409" fmla="*/ 1019294 h 4155316"/>
              <a:gd name="connsiteX410" fmla="*/ 4857265 w 8080633"/>
              <a:gd name="connsiteY410" fmla="*/ 1038255 h 4155316"/>
              <a:gd name="connsiteX411" fmla="*/ 4838113 w 8080633"/>
              <a:gd name="connsiteY411" fmla="*/ 1046188 h 4155316"/>
              <a:gd name="connsiteX412" fmla="*/ 5235510 w 8080633"/>
              <a:gd name="connsiteY412" fmla="*/ 1051283 h 4155316"/>
              <a:gd name="connsiteX413" fmla="*/ 5261492 w 8080633"/>
              <a:gd name="connsiteY413" fmla="*/ 1040520 h 4155316"/>
              <a:gd name="connsiteX414" fmla="*/ 5268075 w 8080633"/>
              <a:gd name="connsiteY414" fmla="*/ 1023465 h 4155316"/>
              <a:gd name="connsiteX415" fmla="*/ 5289312 w 8080633"/>
              <a:gd name="connsiteY415" fmla="*/ 1014025 h 4155316"/>
              <a:gd name="connsiteX416" fmla="*/ 5295161 w 8080633"/>
              <a:gd name="connsiteY416" fmla="*/ 999903 h 4155316"/>
              <a:gd name="connsiteX417" fmla="*/ 5319956 w 8080633"/>
              <a:gd name="connsiteY417" fmla="*/ 989632 h 4155316"/>
              <a:gd name="connsiteX418" fmla="*/ 5320773 w 8080633"/>
              <a:gd name="connsiteY418" fmla="*/ 987710 h 4155316"/>
              <a:gd name="connsiteX419" fmla="*/ 5295113 w 8080633"/>
              <a:gd name="connsiteY419" fmla="*/ 998085 h 4155316"/>
              <a:gd name="connsiteX420" fmla="*/ 5290627 w 8080633"/>
              <a:gd name="connsiteY420" fmla="*/ 1008913 h 4155316"/>
              <a:gd name="connsiteX421" fmla="*/ 5266996 w 8080633"/>
              <a:gd name="connsiteY421" fmla="*/ 1018702 h 4155316"/>
              <a:gd name="connsiteX422" fmla="*/ 5258698 w 8080633"/>
              <a:gd name="connsiteY422" fmla="*/ 1038255 h 4155316"/>
              <a:gd name="connsiteX423" fmla="*/ 5237326 w 8080633"/>
              <a:gd name="connsiteY423" fmla="*/ 1046898 h 4155316"/>
              <a:gd name="connsiteX424" fmla="*/ 2296629 w 8080633"/>
              <a:gd name="connsiteY424" fmla="*/ 1051624 h 4155316"/>
              <a:gd name="connsiteX425" fmla="*/ 2322393 w 8080633"/>
              <a:gd name="connsiteY425" fmla="*/ 1041448 h 4155316"/>
              <a:gd name="connsiteX426" fmla="*/ 2323403 w 8080633"/>
              <a:gd name="connsiteY426" fmla="*/ 1038835 h 4155316"/>
              <a:gd name="connsiteX427" fmla="*/ 2297478 w 8080633"/>
              <a:gd name="connsiteY427" fmla="*/ 1049574 h 4155316"/>
              <a:gd name="connsiteX428" fmla="*/ 1495357 w 8080633"/>
              <a:gd name="connsiteY428" fmla="*/ 1051625 h 4155316"/>
              <a:gd name="connsiteX429" fmla="*/ 1521124 w 8080633"/>
              <a:gd name="connsiteY429" fmla="*/ 1041448 h 4155316"/>
              <a:gd name="connsiteX430" fmla="*/ 1522134 w 8080633"/>
              <a:gd name="connsiteY430" fmla="*/ 1038835 h 4155316"/>
              <a:gd name="connsiteX431" fmla="*/ 1496206 w 8080633"/>
              <a:gd name="connsiteY431" fmla="*/ 1049574 h 4155316"/>
              <a:gd name="connsiteX432" fmla="*/ 1897121 w 8080633"/>
              <a:gd name="connsiteY432" fmla="*/ 1051625 h 4155316"/>
              <a:gd name="connsiteX433" fmla="*/ 1920225 w 8080633"/>
              <a:gd name="connsiteY433" fmla="*/ 1042500 h 4155316"/>
              <a:gd name="connsiteX434" fmla="*/ 1921639 w 8080633"/>
              <a:gd name="connsiteY434" fmla="*/ 1038833 h 4155316"/>
              <a:gd name="connsiteX435" fmla="*/ 1898437 w 8080633"/>
              <a:gd name="connsiteY435" fmla="*/ 1048445 h 4155316"/>
              <a:gd name="connsiteX436" fmla="*/ 2698391 w 8080633"/>
              <a:gd name="connsiteY436" fmla="*/ 1051625 h 4155316"/>
              <a:gd name="connsiteX437" fmla="*/ 2721495 w 8080633"/>
              <a:gd name="connsiteY437" fmla="*/ 1042500 h 4155316"/>
              <a:gd name="connsiteX438" fmla="*/ 2722910 w 8080633"/>
              <a:gd name="connsiteY438" fmla="*/ 1038833 h 4155316"/>
              <a:gd name="connsiteX439" fmla="*/ 2699707 w 8080633"/>
              <a:gd name="connsiteY439" fmla="*/ 1048445 h 4155316"/>
              <a:gd name="connsiteX440" fmla="*/ 3097896 w 8080633"/>
              <a:gd name="connsiteY440" fmla="*/ 1051625 h 4155316"/>
              <a:gd name="connsiteX441" fmla="*/ 3121180 w 8080633"/>
              <a:gd name="connsiteY441" fmla="*/ 1042429 h 4155316"/>
              <a:gd name="connsiteX442" fmla="*/ 3122276 w 8080633"/>
              <a:gd name="connsiteY442" fmla="*/ 1039655 h 4155316"/>
              <a:gd name="connsiteX443" fmla="*/ 3098946 w 8080633"/>
              <a:gd name="connsiteY443" fmla="*/ 1049090 h 4155316"/>
              <a:gd name="connsiteX444" fmla="*/ 3899167 w 8080633"/>
              <a:gd name="connsiteY444" fmla="*/ 1051625 h 4155316"/>
              <a:gd name="connsiteX445" fmla="*/ 3922450 w 8080633"/>
              <a:gd name="connsiteY445" fmla="*/ 1042429 h 4155316"/>
              <a:gd name="connsiteX446" fmla="*/ 3923546 w 8080633"/>
              <a:gd name="connsiteY446" fmla="*/ 1039655 h 4155316"/>
              <a:gd name="connsiteX447" fmla="*/ 3900216 w 8080633"/>
              <a:gd name="connsiteY447" fmla="*/ 1049090 h 4155316"/>
              <a:gd name="connsiteX448" fmla="*/ 4700435 w 8080633"/>
              <a:gd name="connsiteY448" fmla="*/ 1051625 h 4155316"/>
              <a:gd name="connsiteX449" fmla="*/ 4723540 w 8080633"/>
              <a:gd name="connsiteY449" fmla="*/ 1042500 h 4155316"/>
              <a:gd name="connsiteX450" fmla="*/ 4724605 w 8080633"/>
              <a:gd name="connsiteY450" fmla="*/ 1039741 h 4155316"/>
              <a:gd name="connsiteX451" fmla="*/ 4701485 w 8080633"/>
              <a:gd name="connsiteY451" fmla="*/ 1049090 h 4155316"/>
              <a:gd name="connsiteX452" fmla="*/ 5501706 w 8080633"/>
              <a:gd name="connsiteY452" fmla="*/ 1051625 h 4155316"/>
              <a:gd name="connsiteX453" fmla="*/ 5524809 w 8080633"/>
              <a:gd name="connsiteY453" fmla="*/ 1042500 h 4155316"/>
              <a:gd name="connsiteX454" fmla="*/ 5526224 w 8080633"/>
              <a:gd name="connsiteY454" fmla="*/ 1038833 h 4155316"/>
              <a:gd name="connsiteX455" fmla="*/ 5503022 w 8080633"/>
              <a:gd name="connsiteY455" fmla="*/ 1048445 h 4155316"/>
              <a:gd name="connsiteX456" fmla="*/ 3337618 w 8080633"/>
              <a:gd name="connsiteY456" fmla="*/ 1077297 h 4155316"/>
              <a:gd name="connsiteX457" fmla="*/ 3361067 w 8080633"/>
              <a:gd name="connsiteY457" fmla="*/ 1067584 h 4155316"/>
              <a:gd name="connsiteX458" fmla="*/ 3367599 w 8080633"/>
              <a:gd name="connsiteY458" fmla="*/ 1051817 h 4155316"/>
              <a:gd name="connsiteX459" fmla="*/ 3386813 w 8080633"/>
              <a:gd name="connsiteY459" fmla="*/ 1043858 h 4155316"/>
              <a:gd name="connsiteX460" fmla="*/ 3388753 w 8080633"/>
              <a:gd name="connsiteY460" fmla="*/ 1038835 h 4155316"/>
              <a:gd name="connsiteX461" fmla="*/ 3365550 w 8080633"/>
              <a:gd name="connsiteY461" fmla="*/ 1048445 h 4155316"/>
              <a:gd name="connsiteX462" fmla="*/ 3358552 w 8080633"/>
              <a:gd name="connsiteY462" fmla="*/ 1065340 h 4155316"/>
              <a:gd name="connsiteX463" fmla="*/ 3339172 w 8080633"/>
              <a:gd name="connsiteY463" fmla="*/ 1073367 h 4155316"/>
              <a:gd name="connsiteX464" fmla="*/ 5339795 w 8080633"/>
              <a:gd name="connsiteY464" fmla="*/ 1077417 h 4155316"/>
              <a:gd name="connsiteX465" fmla="*/ 5362914 w 8080633"/>
              <a:gd name="connsiteY465" fmla="*/ 1068067 h 4155316"/>
              <a:gd name="connsiteX466" fmla="*/ 5369645 w 8080633"/>
              <a:gd name="connsiteY466" fmla="*/ 1051817 h 4155316"/>
              <a:gd name="connsiteX467" fmla="*/ 5389026 w 8080633"/>
              <a:gd name="connsiteY467" fmla="*/ 1043790 h 4155316"/>
              <a:gd name="connsiteX468" fmla="*/ 5390660 w 8080633"/>
              <a:gd name="connsiteY468" fmla="*/ 1039655 h 4155316"/>
              <a:gd name="connsiteX469" fmla="*/ 5367329 w 8080633"/>
              <a:gd name="connsiteY469" fmla="*/ 1049090 h 4155316"/>
              <a:gd name="connsiteX470" fmla="*/ 5360598 w 8080633"/>
              <a:gd name="connsiteY470" fmla="*/ 1065340 h 4155316"/>
              <a:gd name="connsiteX471" fmla="*/ 5341384 w 8080633"/>
              <a:gd name="connsiteY471" fmla="*/ 1073299 h 4155316"/>
              <a:gd name="connsiteX472" fmla="*/ 2536269 w 8080633"/>
              <a:gd name="connsiteY472" fmla="*/ 1077501 h 4155316"/>
              <a:gd name="connsiteX473" fmla="*/ 2559598 w 8080633"/>
              <a:gd name="connsiteY473" fmla="*/ 1068067 h 4155316"/>
              <a:gd name="connsiteX474" fmla="*/ 2566330 w 8080633"/>
              <a:gd name="connsiteY474" fmla="*/ 1051817 h 4155316"/>
              <a:gd name="connsiteX475" fmla="*/ 2585544 w 8080633"/>
              <a:gd name="connsiteY475" fmla="*/ 1043858 h 4155316"/>
              <a:gd name="connsiteX476" fmla="*/ 2587484 w 8080633"/>
              <a:gd name="connsiteY476" fmla="*/ 1038835 h 4155316"/>
              <a:gd name="connsiteX477" fmla="*/ 2564282 w 8080633"/>
              <a:gd name="connsiteY477" fmla="*/ 1048445 h 4155316"/>
              <a:gd name="connsiteX478" fmla="*/ 2557283 w 8080633"/>
              <a:gd name="connsiteY478" fmla="*/ 1065340 h 4155316"/>
              <a:gd name="connsiteX479" fmla="*/ 2537904 w 8080633"/>
              <a:gd name="connsiteY479" fmla="*/ 1073367 h 4155316"/>
              <a:gd name="connsiteX480" fmla="*/ 1734998 w 8080633"/>
              <a:gd name="connsiteY480" fmla="*/ 1077502 h 4155316"/>
              <a:gd name="connsiteX481" fmla="*/ 1758328 w 8080633"/>
              <a:gd name="connsiteY481" fmla="*/ 1068068 h 4155316"/>
              <a:gd name="connsiteX482" fmla="*/ 1765060 w 8080633"/>
              <a:gd name="connsiteY482" fmla="*/ 1051817 h 4155316"/>
              <a:gd name="connsiteX483" fmla="*/ 1784274 w 8080633"/>
              <a:gd name="connsiteY483" fmla="*/ 1043858 h 4155316"/>
              <a:gd name="connsiteX484" fmla="*/ 1785864 w 8080633"/>
              <a:gd name="connsiteY484" fmla="*/ 1039741 h 4155316"/>
              <a:gd name="connsiteX485" fmla="*/ 1762744 w 8080633"/>
              <a:gd name="connsiteY485" fmla="*/ 1049090 h 4155316"/>
              <a:gd name="connsiteX486" fmla="*/ 1756013 w 8080633"/>
              <a:gd name="connsiteY486" fmla="*/ 1065340 h 4155316"/>
              <a:gd name="connsiteX487" fmla="*/ 1736633 w 8080633"/>
              <a:gd name="connsiteY487" fmla="*/ 1073367 h 4155316"/>
              <a:gd name="connsiteX488" fmla="*/ 2134365 w 8080633"/>
              <a:gd name="connsiteY488" fmla="*/ 1078322 h 4155316"/>
              <a:gd name="connsiteX489" fmla="*/ 2157762 w 8080633"/>
              <a:gd name="connsiteY489" fmla="*/ 1068631 h 4155316"/>
              <a:gd name="connsiteX490" fmla="*/ 2164897 w 8080633"/>
              <a:gd name="connsiteY490" fmla="*/ 1051817 h 4155316"/>
              <a:gd name="connsiteX491" fmla="*/ 2186306 w 8080633"/>
              <a:gd name="connsiteY491" fmla="*/ 1043160 h 4155316"/>
              <a:gd name="connsiteX492" fmla="*/ 2187975 w 8080633"/>
              <a:gd name="connsiteY492" fmla="*/ 1038835 h 4155316"/>
              <a:gd name="connsiteX493" fmla="*/ 2164583 w 8080633"/>
              <a:gd name="connsiteY493" fmla="*/ 1048524 h 4155316"/>
              <a:gd name="connsiteX494" fmla="*/ 2157447 w 8080633"/>
              <a:gd name="connsiteY494" fmla="*/ 1065340 h 4155316"/>
              <a:gd name="connsiteX495" fmla="*/ 2136034 w 8080633"/>
              <a:gd name="connsiteY495" fmla="*/ 1073999 h 4155316"/>
              <a:gd name="connsiteX496" fmla="*/ 2935636 w 8080633"/>
              <a:gd name="connsiteY496" fmla="*/ 1078322 h 4155316"/>
              <a:gd name="connsiteX497" fmla="*/ 2958838 w 8080633"/>
              <a:gd name="connsiteY497" fmla="*/ 1068712 h 4155316"/>
              <a:gd name="connsiteX498" fmla="*/ 2965836 w 8080633"/>
              <a:gd name="connsiteY498" fmla="*/ 1051817 h 4155316"/>
              <a:gd name="connsiteX499" fmla="*/ 2987737 w 8080633"/>
              <a:gd name="connsiteY499" fmla="*/ 1042745 h 4155316"/>
              <a:gd name="connsiteX500" fmla="*/ 2989247 w 8080633"/>
              <a:gd name="connsiteY500" fmla="*/ 1038835 h 4155316"/>
              <a:gd name="connsiteX501" fmla="*/ 2963319 w 8080633"/>
              <a:gd name="connsiteY501" fmla="*/ 1049574 h 4155316"/>
              <a:gd name="connsiteX502" fmla="*/ 2956789 w 8080633"/>
              <a:gd name="connsiteY502" fmla="*/ 1065340 h 4155316"/>
              <a:gd name="connsiteX503" fmla="*/ 2937575 w 8080633"/>
              <a:gd name="connsiteY503" fmla="*/ 1073299 h 4155316"/>
              <a:gd name="connsiteX504" fmla="*/ 3736904 w 8080633"/>
              <a:gd name="connsiteY504" fmla="*/ 1078322 h 4155316"/>
              <a:gd name="connsiteX505" fmla="*/ 3760108 w 8080633"/>
              <a:gd name="connsiteY505" fmla="*/ 1068712 h 4155316"/>
              <a:gd name="connsiteX506" fmla="*/ 3767106 w 8080633"/>
              <a:gd name="connsiteY506" fmla="*/ 1051817 h 4155316"/>
              <a:gd name="connsiteX507" fmla="*/ 3786485 w 8080633"/>
              <a:gd name="connsiteY507" fmla="*/ 1043790 h 4155316"/>
              <a:gd name="connsiteX508" fmla="*/ 3788039 w 8080633"/>
              <a:gd name="connsiteY508" fmla="*/ 1039860 h 4155316"/>
              <a:gd name="connsiteX509" fmla="*/ 3764591 w 8080633"/>
              <a:gd name="connsiteY509" fmla="*/ 1049574 h 4155316"/>
              <a:gd name="connsiteX510" fmla="*/ 3758059 w 8080633"/>
              <a:gd name="connsiteY510" fmla="*/ 1065340 h 4155316"/>
              <a:gd name="connsiteX511" fmla="*/ 3738844 w 8080633"/>
              <a:gd name="connsiteY511" fmla="*/ 1073299 h 4155316"/>
              <a:gd name="connsiteX512" fmla="*/ 4136411 w 8080633"/>
              <a:gd name="connsiteY512" fmla="*/ 1078322 h 4155316"/>
              <a:gd name="connsiteX513" fmla="*/ 4162339 w 8080633"/>
              <a:gd name="connsiteY513" fmla="*/ 1067584 h 4155316"/>
              <a:gd name="connsiteX514" fmla="*/ 4168869 w 8080633"/>
              <a:gd name="connsiteY514" fmla="*/ 1051817 h 4155316"/>
              <a:gd name="connsiteX515" fmla="*/ 4188084 w 8080633"/>
              <a:gd name="connsiteY515" fmla="*/ 1043858 h 4155316"/>
              <a:gd name="connsiteX516" fmla="*/ 4190023 w 8080633"/>
              <a:gd name="connsiteY516" fmla="*/ 1038835 h 4155316"/>
              <a:gd name="connsiteX517" fmla="*/ 4166821 w 8080633"/>
              <a:gd name="connsiteY517" fmla="*/ 1048445 h 4155316"/>
              <a:gd name="connsiteX518" fmla="*/ 4159823 w 8080633"/>
              <a:gd name="connsiteY518" fmla="*/ 1065340 h 4155316"/>
              <a:gd name="connsiteX519" fmla="*/ 4137921 w 8080633"/>
              <a:gd name="connsiteY519" fmla="*/ 1074412 h 4155316"/>
              <a:gd name="connsiteX520" fmla="*/ 4538175 w 8080633"/>
              <a:gd name="connsiteY520" fmla="*/ 1078322 h 4155316"/>
              <a:gd name="connsiteX521" fmla="*/ 4561377 w 8080633"/>
              <a:gd name="connsiteY521" fmla="*/ 1068712 h 4155316"/>
              <a:gd name="connsiteX522" fmla="*/ 4568375 w 8080633"/>
              <a:gd name="connsiteY522" fmla="*/ 1051817 h 4155316"/>
              <a:gd name="connsiteX523" fmla="*/ 4587755 w 8080633"/>
              <a:gd name="connsiteY523" fmla="*/ 1043790 h 4155316"/>
              <a:gd name="connsiteX524" fmla="*/ 4589391 w 8080633"/>
              <a:gd name="connsiteY524" fmla="*/ 1039655 h 4155316"/>
              <a:gd name="connsiteX525" fmla="*/ 4566059 w 8080633"/>
              <a:gd name="connsiteY525" fmla="*/ 1049090 h 4155316"/>
              <a:gd name="connsiteX526" fmla="*/ 4559328 w 8080633"/>
              <a:gd name="connsiteY526" fmla="*/ 1065340 h 4155316"/>
              <a:gd name="connsiteX527" fmla="*/ 4540114 w 8080633"/>
              <a:gd name="connsiteY527" fmla="*/ 1073299 h 4155316"/>
              <a:gd name="connsiteX528" fmla="*/ 4937680 w 8080633"/>
              <a:gd name="connsiteY528" fmla="*/ 1078322 h 4155316"/>
              <a:gd name="connsiteX529" fmla="*/ 4961078 w 8080633"/>
              <a:gd name="connsiteY529" fmla="*/ 1068631 h 4155316"/>
              <a:gd name="connsiteX530" fmla="*/ 4968213 w 8080633"/>
              <a:gd name="connsiteY530" fmla="*/ 1051817 h 4155316"/>
              <a:gd name="connsiteX531" fmla="*/ 4989622 w 8080633"/>
              <a:gd name="connsiteY531" fmla="*/ 1043160 h 4155316"/>
              <a:gd name="connsiteX532" fmla="*/ 4991292 w 8080633"/>
              <a:gd name="connsiteY532" fmla="*/ 1038833 h 4155316"/>
              <a:gd name="connsiteX533" fmla="*/ 4967897 w 8080633"/>
              <a:gd name="connsiteY533" fmla="*/ 1048524 h 4155316"/>
              <a:gd name="connsiteX534" fmla="*/ 4960762 w 8080633"/>
              <a:gd name="connsiteY534" fmla="*/ 1065340 h 4155316"/>
              <a:gd name="connsiteX535" fmla="*/ 4939349 w 8080633"/>
              <a:gd name="connsiteY535" fmla="*/ 1073999 h 4155316"/>
              <a:gd name="connsiteX536" fmla="*/ 3572616 w 8080633"/>
              <a:gd name="connsiteY536" fmla="*/ 1105676 h 4155316"/>
              <a:gd name="connsiteX537" fmla="*/ 3597830 w 8080633"/>
              <a:gd name="connsiteY537" fmla="*/ 1095233 h 4155316"/>
              <a:gd name="connsiteX538" fmla="*/ 3604595 w 8080633"/>
              <a:gd name="connsiteY538" fmla="*/ 1078902 h 4155316"/>
              <a:gd name="connsiteX539" fmla="*/ 3623913 w 8080633"/>
              <a:gd name="connsiteY539" fmla="*/ 1070901 h 4155316"/>
              <a:gd name="connsiteX540" fmla="*/ 3625693 w 8080633"/>
              <a:gd name="connsiteY540" fmla="*/ 1066708 h 4155316"/>
              <a:gd name="connsiteX541" fmla="*/ 3602313 w 8080633"/>
              <a:gd name="connsiteY541" fmla="*/ 1076161 h 4155316"/>
              <a:gd name="connsiteX542" fmla="*/ 3595547 w 8080633"/>
              <a:gd name="connsiteY542" fmla="*/ 1093691 h 4155316"/>
              <a:gd name="connsiteX543" fmla="*/ 3573610 w 8080633"/>
              <a:gd name="connsiteY543" fmla="*/ 1103441 h 4155316"/>
              <a:gd name="connsiteX544" fmla="*/ 5175157 w 8080633"/>
              <a:gd name="connsiteY544" fmla="*/ 1105676 h 4155316"/>
              <a:gd name="connsiteX545" fmla="*/ 5200370 w 8080633"/>
              <a:gd name="connsiteY545" fmla="*/ 1095233 h 4155316"/>
              <a:gd name="connsiteX546" fmla="*/ 5207134 w 8080633"/>
              <a:gd name="connsiteY546" fmla="*/ 1078902 h 4155316"/>
              <a:gd name="connsiteX547" fmla="*/ 5226287 w 8080633"/>
              <a:gd name="connsiteY547" fmla="*/ 1070969 h 4155316"/>
              <a:gd name="connsiteX548" fmla="*/ 5228397 w 8080633"/>
              <a:gd name="connsiteY548" fmla="*/ 1065875 h 4155316"/>
              <a:gd name="connsiteX549" fmla="*/ 5205098 w 8080633"/>
              <a:gd name="connsiteY549" fmla="*/ 1075524 h 4155316"/>
              <a:gd name="connsiteX550" fmla="*/ 5198087 w 8080633"/>
              <a:gd name="connsiteY550" fmla="*/ 1093691 h 4155316"/>
              <a:gd name="connsiteX551" fmla="*/ 5176151 w 8080633"/>
              <a:gd name="connsiteY551" fmla="*/ 1103441 h 4155316"/>
              <a:gd name="connsiteX552" fmla="*/ 4373885 w 8080633"/>
              <a:gd name="connsiteY552" fmla="*/ 1105678 h 4155316"/>
              <a:gd name="connsiteX553" fmla="*/ 4399099 w 8080633"/>
              <a:gd name="connsiteY553" fmla="*/ 1095233 h 4155316"/>
              <a:gd name="connsiteX554" fmla="*/ 4405864 w 8080633"/>
              <a:gd name="connsiteY554" fmla="*/ 1078902 h 4155316"/>
              <a:gd name="connsiteX555" fmla="*/ 4425017 w 8080633"/>
              <a:gd name="connsiteY555" fmla="*/ 1070969 h 4155316"/>
              <a:gd name="connsiteX556" fmla="*/ 4427127 w 8080633"/>
              <a:gd name="connsiteY556" fmla="*/ 1065875 h 4155316"/>
              <a:gd name="connsiteX557" fmla="*/ 4403829 w 8080633"/>
              <a:gd name="connsiteY557" fmla="*/ 1075524 h 4155316"/>
              <a:gd name="connsiteX558" fmla="*/ 4396817 w 8080633"/>
              <a:gd name="connsiteY558" fmla="*/ 1093691 h 4155316"/>
              <a:gd name="connsiteX559" fmla="*/ 4374879 w 8080633"/>
              <a:gd name="connsiteY559" fmla="*/ 1103443 h 4155316"/>
              <a:gd name="connsiteX560" fmla="*/ 1435511 w 8080633"/>
              <a:gd name="connsiteY560" fmla="*/ 1105823 h 4155316"/>
              <a:gd name="connsiteX561" fmla="*/ 1459979 w 8080633"/>
              <a:gd name="connsiteY561" fmla="*/ 1096149 h 4155316"/>
              <a:gd name="connsiteX562" fmla="*/ 1467123 w 8080633"/>
              <a:gd name="connsiteY562" fmla="*/ 1078902 h 4155316"/>
              <a:gd name="connsiteX563" fmla="*/ 1486609 w 8080633"/>
              <a:gd name="connsiteY563" fmla="*/ 1070831 h 4155316"/>
              <a:gd name="connsiteX564" fmla="*/ 1488846 w 8080633"/>
              <a:gd name="connsiteY564" fmla="*/ 1065684 h 4155316"/>
              <a:gd name="connsiteX565" fmla="*/ 1465089 w 8080633"/>
              <a:gd name="connsiteY565" fmla="*/ 1075524 h 4155316"/>
              <a:gd name="connsiteX566" fmla="*/ 1458076 w 8080633"/>
              <a:gd name="connsiteY566" fmla="*/ 1093691 h 4155316"/>
              <a:gd name="connsiteX567" fmla="*/ 1436610 w 8080633"/>
              <a:gd name="connsiteY567" fmla="*/ 1103232 h 4155316"/>
              <a:gd name="connsiteX568" fmla="*/ 2236781 w 8080633"/>
              <a:gd name="connsiteY568" fmla="*/ 1105823 h 4155316"/>
              <a:gd name="connsiteX569" fmla="*/ 2261250 w 8080633"/>
              <a:gd name="connsiteY569" fmla="*/ 1096147 h 4155316"/>
              <a:gd name="connsiteX570" fmla="*/ 2268394 w 8080633"/>
              <a:gd name="connsiteY570" fmla="*/ 1078902 h 4155316"/>
              <a:gd name="connsiteX571" fmla="*/ 2287879 w 8080633"/>
              <a:gd name="connsiteY571" fmla="*/ 1070831 h 4155316"/>
              <a:gd name="connsiteX572" fmla="*/ 2290116 w 8080633"/>
              <a:gd name="connsiteY572" fmla="*/ 1065684 h 4155316"/>
              <a:gd name="connsiteX573" fmla="*/ 2266356 w 8080633"/>
              <a:gd name="connsiteY573" fmla="*/ 1075526 h 4155316"/>
              <a:gd name="connsiteX574" fmla="*/ 2259345 w 8080633"/>
              <a:gd name="connsiteY574" fmla="*/ 1093691 h 4155316"/>
              <a:gd name="connsiteX575" fmla="*/ 2237880 w 8080633"/>
              <a:gd name="connsiteY575" fmla="*/ 1103231 h 4155316"/>
              <a:gd name="connsiteX576" fmla="*/ 5040097 w 8080633"/>
              <a:gd name="connsiteY576" fmla="*/ 1105823 h 4155316"/>
              <a:gd name="connsiteX577" fmla="*/ 5064565 w 8080633"/>
              <a:gd name="connsiteY577" fmla="*/ 1096147 h 4155316"/>
              <a:gd name="connsiteX578" fmla="*/ 5071708 w 8080633"/>
              <a:gd name="connsiteY578" fmla="*/ 1078902 h 4155316"/>
              <a:gd name="connsiteX579" fmla="*/ 5091364 w 8080633"/>
              <a:gd name="connsiteY579" fmla="*/ 1070760 h 4155316"/>
              <a:gd name="connsiteX580" fmla="*/ 5093245 w 8080633"/>
              <a:gd name="connsiteY580" fmla="*/ 1066530 h 4155316"/>
              <a:gd name="connsiteX581" fmla="*/ 5069426 w 8080633"/>
              <a:gd name="connsiteY581" fmla="*/ 1076161 h 4155316"/>
              <a:gd name="connsiteX582" fmla="*/ 5062660 w 8080633"/>
              <a:gd name="connsiteY582" fmla="*/ 1093691 h 4155316"/>
              <a:gd name="connsiteX583" fmla="*/ 5041196 w 8080633"/>
              <a:gd name="connsiteY583" fmla="*/ 1103231 h 4155316"/>
              <a:gd name="connsiteX584" fmla="*/ 2473076 w 8080633"/>
              <a:gd name="connsiteY584" fmla="*/ 1135114 h 4155316"/>
              <a:gd name="connsiteX585" fmla="*/ 2497565 w 8080633"/>
              <a:gd name="connsiteY585" fmla="*/ 1125664 h 4155316"/>
              <a:gd name="connsiteX586" fmla="*/ 2505388 w 8080633"/>
              <a:gd name="connsiteY586" fmla="*/ 1106317 h 4155316"/>
              <a:gd name="connsiteX587" fmla="*/ 2524636 w 8080633"/>
              <a:gd name="connsiteY587" fmla="*/ 1098151 h 4155316"/>
              <a:gd name="connsiteX588" fmla="*/ 2525775 w 8080633"/>
              <a:gd name="connsiteY588" fmla="*/ 1095466 h 4155316"/>
              <a:gd name="connsiteX589" fmla="*/ 2500894 w 8080633"/>
              <a:gd name="connsiteY589" fmla="*/ 1106262 h 4155316"/>
              <a:gd name="connsiteX590" fmla="*/ 2496341 w 8080633"/>
              <a:gd name="connsiteY590" fmla="*/ 1117254 h 4155316"/>
              <a:gd name="connsiteX591" fmla="*/ 2477190 w 8080633"/>
              <a:gd name="connsiteY591" fmla="*/ 1125187 h 4155316"/>
              <a:gd name="connsiteX592" fmla="*/ 3274064 w 8080633"/>
              <a:gd name="connsiteY592" fmla="*/ 1135224 h 4155316"/>
              <a:gd name="connsiteX593" fmla="*/ 3298836 w 8080633"/>
              <a:gd name="connsiteY593" fmla="*/ 1125662 h 4155316"/>
              <a:gd name="connsiteX594" fmla="*/ 3306658 w 8080633"/>
              <a:gd name="connsiteY594" fmla="*/ 1106317 h 4155316"/>
              <a:gd name="connsiteX595" fmla="*/ 3325742 w 8080633"/>
              <a:gd name="connsiteY595" fmla="*/ 1098220 h 4155316"/>
              <a:gd name="connsiteX596" fmla="*/ 3326846 w 8080633"/>
              <a:gd name="connsiteY596" fmla="*/ 1095552 h 4155316"/>
              <a:gd name="connsiteX597" fmla="*/ 3302163 w 8080633"/>
              <a:gd name="connsiteY597" fmla="*/ 1106262 h 4155316"/>
              <a:gd name="connsiteX598" fmla="*/ 3297610 w 8080633"/>
              <a:gd name="connsiteY598" fmla="*/ 1117254 h 4155316"/>
              <a:gd name="connsiteX599" fmla="*/ 3278293 w 8080633"/>
              <a:gd name="connsiteY599" fmla="*/ 1125256 h 4155316"/>
              <a:gd name="connsiteX600" fmla="*/ 4075332 w 8080633"/>
              <a:gd name="connsiteY600" fmla="*/ 1135224 h 4155316"/>
              <a:gd name="connsiteX601" fmla="*/ 4100104 w 8080633"/>
              <a:gd name="connsiteY601" fmla="*/ 1125664 h 4155316"/>
              <a:gd name="connsiteX602" fmla="*/ 4107927 w 8080633"/>
              <a:gd name="connsiteY602" fmla="*/ 1106317 h 4155316"/>
              <a:gd name="connsiteX603" fmla="*/ 4127009 w 8080633"/>
              <a:gd name="connsiteY603" fmla="*/ 1098220 h 4155316"/>
              <a:gd name="connsiteX604" fmla="*/ 4128526 w 8080633"/>
              <a:gd name="connsiteY604" fmla="*/ 1094558 h 4155316"/>
              <a:gd name="connsiteX605" fmla="*/ 4103713 w 8080633"/>
              <a:gd name="connsiteY605" fmla="*/ 1105588 h 4155316"/>
              <a:gd name="connsiteX606" fmla="*/ 4098880 w 8080633"/>
              <a:gd name="connsiteY606" fmla="*/ 1117254 h 4155316"/>
              <a:gd name="connsiteX607" fmla="*/ 4079562 w 8080633"/>
              <a:gd name="connsiteY607" fmla="*/ 1125256 h 4155316"/>
              <a:gd name="connsiteX608" fmla="*/ 4876602 w 8080633"/>
              <a:gd name="connsiteY608" fmla="*/ 1135224 h 4155316"/>
              <a:gd name="connsiteX609" fmla="*/ 4901376 w 8080633"/>
              <a:gd name="connsiteY609" fmla="*/ 1125662 h 4155316"/>
              <a:gd name="connsiteX610" fmla="*/ 4909197 w 8080633"/>
              <a:gd name="connsiteY610" fmla="*/ 1106317 h 4155316"/>
              <a:gd name="connsiteX611" fmla="*/ 4928281 w 8080633"/>
              <a:gd name="connsiteY611" fmla="*/ 1098220 h 4155316"/>
              <a:gd name="connsiteX612" fmla="*/ 4929798 w 8080633"/>
              <a:gd name="connsiteY612" fmla="*/ 1094558 h 4155316"/>
              <a:gd name="connsiteX613" fmla="*/ 4904981 w 8080633"/>
              <a:gd name="connsiteY613" fmla="*/ 1105588 h 4155316"/>
              <a:gd name="connsiteX614" fmla="*/ 4900151 w 8080633"/>
              <a:gd name="connsiteY614" fmla="*/ 1117254 h 4155316"/>
              <a:gd name="connsiteX615" fmla="*/ 4880833 w 8080633"/>
              <a:gd name="connsiteY615" fmla="*/ 1125256 h 4155316"/>
              <a:gd name="connsiteX616" fmla="*/ 1509328 w 8080633"/>
              <a:gd name="connsiteY616" fmla="*/ 1162188 h 4155316"/>
              <a:gd name="connsiteX617" fmla="*/ 1534508 w 8080633"/>
              <a:gd name="connsiteY617" fmla="*/ 1152469 h 4155316"/>
              <a:gd name="connsiteX618" fmla="*/ 1541608 w 8080633"/>
              <a:gd name="connsiteY618" fmla="*/ 1135329 h 4155316"/>
              <a:gd name="connsiteX619" fmla="*/ 1560052 w 8080633"/>
              <a:gd name="connsiteY619" fmla="*/ 1127688 h 4155316"/>
              <a:gd name="connsiteX620" fmla="*/ 1568693 w 8080633"/>
              <a:gd name="connsiteY620" fmla="*/ 1106317 h 4155316"/>
              <a:gd name="connsiteX621" fmla="*/ 1595990 w 8080633"/>
              <a:gd name="connsiteY621" fmla="*/ 1094736 h 4155316"/>
              <a:gd name="connsiteX622" fmla="*/ 1602549 w 8080633"/>
              <a:gd name="connsiteY622" fmla="*/ 1078902 h 4155316"/>
              <a:gd name="connsiteX623" fmla="*/ 1621701 w 8080633"/>
              <a:gd name="connsiteY623" fmla="*/ 1070969 h 4155316"/>
              <a:gd name="connsiteX624" fmla="*/ 1623811 w 8080633"/>
              <a:gd name="connsiteY624" fmla="*/ 1065875 h 4155316"/>
              <a:gd name="connsiteX625" fmla="*/ 1600515 w 8080633"/>
              <a:gd name="connsiteY625" fmla="*/ 1075524 h 4155316"/>
              <a:gd name="connsiteX626" fmla="*/ 1593502 w 8080633"/>
              <a:gd name="connsiteY626" fmla="*/ 1093691 h 4155316"/>
              <a:gd name="connsiteX627" fmla="*/ 1569006 w 8080633"/>
              <a:gd name="connsiteY627" fmla="*/ 1104579 h 4155316"/>
              <a:gd name="connsiteX628" fmla="*/ 1563500 w 8080633"/>
              <a:gd name="connsiteY628" fmla="*/ 1117254 h 4155316"/>
              <a:gd name="connsiteX629" fmla="*/ 1539922 w 8080633"/>
              <a:gd name="connsiteY629" fmla="*/ 1126565 h 4155316"/>
              <a:gd name="connsiteX630" fmla="*/ 1532560 w 8080633"/>
              <a:gd name="connsiteY630" fmla="*/ 1144339 h 4155316"/>
              <a:gd name="connsiteX631" fmla="*/ 1513679 w 8080633"/>
              <a:gd name="connsiteY631" fmla="*/ 1152160 h 4155316"/>
              <a:gd name="connsiteX632" fmla="*/ 2310597 w 8080633"/>
              <a:gd name="connsiteY632" fmla="*/ 1162188 h 4155316"/>
              <a:gd name="connsiteX633" fmla="*/ 2335777 w 8080633"/>
              <a:gd name="connsiteY633" fmla="*/ 1152470 h 4155316"/>
              <a:gd name="connsiteX634" fmla="*/ 2342877 w 8080633"/>
              <a:gd name="connsiteY634" fmla="*/ 1135329 h 4155316"/>
              <a:gd name="connsiteX635" fmla="*/ 2361321 w 8080633"/>
              <a:gd name="connsiteY635" fmla="*/ 1127688 h 4155316"/>
              <a:gd name="connsiteX636" fmla="*/ 2369962 w 8080633"/>
              <a:gd name="connsiteY636" fmla="*/ 1106317 h 4155316"/>
              <a:gd name="connsiteX637" fmla="*/ 2397261 w 8080633"/>
              <a:gd name="connsiteY637" fmla="*/ 1094734 h 4155316"/>
              <a:gd name="connsiteX638" fmla="*/ 2403819 w 8080633"/>
              <a:gd name="connsiteY638" fmla="*/ 1078902 h 4155316"/>
              <a:gd name="connsiteX639" fmla="*/ 2422971 w 8080633"/>
              <a:gd name="connsiteY639" fmla="*/ 1070969 h 4155316"/>
              <a:gd name="connsiteX640" fmla="*/ 2425082 w 8080633"/>
              <a:gd name="connsiteY640" fmla="*/ 1065875 h 4155316"/>
              <a:gd name="connsiteX641" fmla="*/ 2401783 w 8080633"/>
              <a:gd name="connsiteY641" fmla="*/ 1075526 h 4155316"/>
              <a:gd name="connsiteX642" fmla="*/ 2394771 w 8080633"/>
              <a:gd name="connsiteY642" fmla="*/ 1093691 h 4155316"/>
              <a:gd name="connsiteX643" fmla="*/ 2370276 w 8080633"/>
              <a:gd name="connsiteY643" fmla="*/ 1104579 h 4155316"/>
              <a:gd name="connsiteX644" fmla="*/ 2364770 w 8080633"/>
              <a:gd name="connsiteY644" fmla="*/ 1117254 h 4155316"/>
              <a:gd name="connsiteX645" fmla="*/ 2341192 w 8080633"/>
              <a:gd name="connsiteY645" fmla="*/ 1126565 h 4155316"/>
              <a:gd name="connsiteX646" fmla="*/ 2333830 w 8080633"/>
              <a:gd name="connsiteY646" fmla="*/ 1144339 h 4155316"/>
              <a:gd name="connsiteX647" fmla="*/ 2314947 w 8080633"/>
              <a:gd name="connsiteY647" fmla="*/ 1152160 h 4155316"/>
              <a:gd name="connsiteX648" fmla="*/ 5113911 w 8080633"/>
              <a:gd name="connsiteY648" fmla="*/ 1162188 h 4155316"/>
              <a:gd name="connsiteX649" fmla="*/ 5139093 w 8080633"/>
              <a:gd name="connsiteY649" fmla="*/ 1152470 h 4155316"/>
              <a:gd name="connsiteX650" fmla="*/ 5146191 w 8080633"/>
              <a:gd name="connsiteY650" fmla="*/ 1135329 h 4155316"/>
              <a:gd name="connsiteX651" fmla="*/ 5164780 w 8080633"/>
              <a:gd name="connsiteY651" fmla="*/ 1127629 h 4155316"/>
              <a:gd name="connsiteX652" fmla="*/ 5168900 w 8080633"/>
              <a:gd name="connsiteY652" fmla="*/ 1117682 h 4155316"/>
              <a:gd name="connsiteX653" fmla="*/ 5144245 w 8080633"/>
              <a:gd name="connsiteY653" fmla="*/ 1127198 h 4155316"/>
              <a:gd name="connsiteX654" fmla="*/ 5137145 w 8080633"/>
              <a:gd name="connsiteY654" fmla="*/ 1144339 h 4155316"/>
              <a:gd name="connsiteX655" fmla="*/ 5118262 w 8080633"/>
              <a:gd name="connsiteY655" fmla="*/ 1152160 h 4155316"/>
              <a:gd name="connsiteX656" fmla="*/ 4182402 w 8080633"/>
              <a:gd name="connsiteY656" fmla="*/ 4155316 h 4155316"/>
              <a:gd name="connsiteX657" fmla="*/ 4135002 w 8080633"/>
              <a:gd name="connsiteY657" fmla="*/ 4109045 h 4155316"/>
              <a:gd name="connsiteX658" fmla="*/ 4144102 w 8080633"/>
              <a:gd name="connsiteY658" fmla="*/ 4087603 h 4155316"/>
              <a:gd name="connsiteX659" fmla="*/ 4135002 w 8080633"/>
              <a:gd name="connsiteY659" fmla="*/ 4066159 h 4155316"/>
              <a:gd name="connsiteX660" fmla="*/ 4144803 w 8080633"/>
              <a:gd name="connsiteY660" fmla="*/ 4043064 h 4155316"/>
              <a:gd name="connsiteX661" fmla="*/ 4135002 w 8080633"/>
              <a:gd name="connsiteY661" fmla="*/ 4021018 h 4155316"/>
              <a:gd name="connsiteX662" fmla="*/ 4146621 w 8080633"/>
              <a:gd name="connsiteY662" fmla="*/ 3994878 h 4155316"/>
              <a:gd name="connsiteX663" fmla="*/ 4139516 w 8080633"/>
              <a:gd name="connsiteY663" fmla="*/ 3978133 h 4155316"/>
              <a:gd name="connsiteX664" fmla="*/ 4148525 w 8080633"/>
              <a:gd name="connsiteY664" fmla="*/ 3956902 h 4155316"/>
              <a:gd name="connsiteX665" fmla="*/ 4139516 w 8080633"/>
              <a:gd name="connsiteY665" fmla="*/ 3934119 h 4155316"/>
              <a:gd name="connsiteX666" fmla="*/ 4148727 w 8080633"/>
              <a:gd name="connsiteY666" fmla="*/ 3910826 h 4155316"/>
              <a:gd name="connsiteX667" fmla="*/ 4139516 w 8080633"/>
              <a:gd name="connsiteY667" fmla="*/ 3890106 h 4155316"/>
              <a:gd name="connsiteX668" fmla="*/ 4150807 w 8080633"/>
              <a:gd name="connsiteY668" fmla="*/ 3864707 h 4155316"/>
              <a:gd name="connsiteX669" fmla="*/ 4144031 w 8080633"/>
              <a:gd name="connsiteY669" fmla="*/ 3848351 h 4155316"/>
              <a:gd name="connsiteX670" fmla="*/ 4155013 w 8080633"/>
              <a:gd name="connsiteY670" fmla="*/ 3821837 h 4155316"/>
              <a:gd name="connsiteX671" fmla="*/ 4148545 w 8080633"/>
              <a:gd name="connsiteY671" fmla="*/ 3806594 h 4155316"/>
              <a:gd name="connsiteX672" fmla="*/ 4158836 w 8080633"/>
              <a:gd name="connsiteY672" fmla="*/ 3782343 h 4155316"/>
              <a:gd name="connsiteX673" fmla="*/ 4148545 w 8080633"/>
              <a:gd name="connsiteY673" fmla="*/ 3759195 h 4155316"/>
              <a:gd name="connsiteX674" fmla="*/ 4160762 w 8080633"/>
              <a:gd name="connsiteY674" fmla="*/ 3731711 h 4155316"/>
              <a:gd name="connsiteX675" fmla="*/ 4155317 w 8080633"/>
              <a:gd name="connsiteY675" fmla="*/ 3718567 h 4155316"/>
              <a:gd name="connsiteX676" fmla="*/ 4166455 w 8080633"/>
              <a:gd name="connsiteY676" fmla="*/ 3691675 h 4155316"/>
              <a:gd name="connsiteX677" fmla="*/ 4159831 w 8080633"/>
              <a:gd name="connsiteY677" fmla="*/ 3675683 h 4155316"/>
              <a:gd name="connsiteX678" fmla="*/ 4170659 w 8080633"/>
              <a:gd name="connsiteY678" fmla="*/ 3649540 h 4155316"/>
              <a:gd name="connsiteX679" fmla="*/ 4164345 w 8080633"/>
              <a:gd name="connsiteY679" fmla="*/ 3633926 h 4155316"/>
              <a:gd name="connsiteX680" fmla="*/ 4175120 w 8080633"/>
              <a:gd name="connsiteY680" fmla="*/ 3607281 h 4155316"/>
              <a:gd name="connsiteX681" fmla="*/ 4168859 w 8080633"/>
              <a:gd name="connsiteY681" fmla="*/ 3592169 h 4155316"/>
              <a:gd name="connsiteX682" fmla="*/ 4180153 w 8080633"/>
              <a:gd name="connsiteY682" fmla="*/ 3564903 h 4155316"/>
              <a:gd name="connsiteX683" fmla="*/ 4173374 w 8080633"/>
              <a:gd name="connsiteY683" fmla="*/ 3548156 h 4155316"/>
              <a:gd name="connsiteX684" fmla="*/ 4186291 w 8080633"/>
              <a:gd name="connsiteY684" fmla="*/ 3516247 h 4155316"/>
              <a:gd name="connsiteX685" fmla="*/ 4182402 w 8080633"/>
              <a:gd name="connsiteY685" fmla="*/ 3506401 h 4155316"/>
              <a:gd name="connsiteX686" fmla="*/ 4193732 w 8080633"/>
              <a:gd name="connsiteY686" fmla="*/ 3477712 h 4155316"/>
              <a:gd name="connsiteX687" fmla="*/ 4186916 w 8080633"/>
              <a:gd name="connsiteY687" fmla="*/ 3461258 h 4155316"/>
              <a:gd name="connsiteX688" fmla="*/ 4199845 w 8080633"/>
              <a:gd name="connsiteY688" fmla="*/ 3430045 h 4155316"/>
              <a:gd name="connsiteX689" fmla="*/ 4195945 w 8080633"/>
              <a:gd name="connsiteY689" fmla="*/ 3420631 h 4155316"/>
              <a:gd name="connsiteX690" fmla="*/ 4207084 w 8080633"/>
              <a:gd name="connsiteY690" fmla="*/ 3393739 h 4155316"/>
              <a:gd name="connsiteX691" fmla="*/ 4200459 w 8080633"/>
              <a:gd name="connsiteY691" fmla="*/ 3377746 h 4155316"/>
              <a:gd name="connsiteX692" fmla="*/ 4213434 w 8080633"/>
              <a:gd name="connsiteY692" fmla="*/ 3346419 h 4155316"/>
              <a:gd name="connsiteX693" fmla="*/ 4209487 w 8080633"/>
              <a:gd name="connsiteY693" fmla="*/ 3337118 h 4155316"/>
              <a:gd name="connsiteX694" fmla="*/ 4222524 w 8080633"/>
              <a:gd name="connsiteY694" fmla="*/ 3306396 h 4155316"/>
              <a:gd name="connsiteX695" fmla="*/ 4218516 w 8080633"/>
              <a:gd name="connsiteY695" fmla="*/ 3296492 h 4155316"/>
              <a:gd name="connsiteX696" fmla="*/ 4232149 w 8080633"/>
              <a:gd name="connsiteY696" fmla="*/ 3262795 h 4155316"/>
              <a:gd name="connsiteX697" fmla="*/ 4229802 w 8080633"/>
              <a:gd name="connsiteY697" fmla="*/ 3256991 h 4155316"/>
              <a:gd name="connsiteX698" fmla="*/ 4242806 w 8080633"/>
              <a:gd name="connsiteY698" fmla="*/ 3224832 h 4155316"/>
              <a:gd name="connsiteX699" fmla="*/ 4238830 w 8080633"/>
              <a:gd name="connsiteY699" fmla="*/ 3215235 h 4155316"/>
              <a:gd name="connsiteX700" fmla="*/ 4251943 w 8080633"/>
              <a:gd name="connsiteY700" fmla="*/ 3183579 h 4155316"/>
              <a:gd name="connsiteX701" fmla="*/ 4247859 w 8080633"/>
              <a:gd name="connsiteY701" fmla="*/ 3173478 h 4155316"/>
              <a:gd name="connsiteX702" fmla="*/ 4260862 w 8080633"/>
              <a:gd name="connsiteY702" fmla="*/ 3141318 h 4155316"/>
              <a:gd name="connsiteX703" fmla="*/ 4256887 w 8080633"/>
              <a:gd name="connsiteY703" fmla="*/ 3131721 h 4155316"/>
              <a:gd name="connsiteX704" fmla="*/ 4270283 w 8080633"/>
              <a:gd name="connsiteY704" fmla="*/ 3099380 h 4155316"/>
              <a:gd name="connsiteX705" fmla="*/ 4265915 w 8080633"/>
              <a:gd name="connsiteY705" fmla="*/ 3088837 h 4155316"/>
              <a:gd name="connsiteX706" fmla="*/ 4277910 w 8080633"/>
              <a:gd name="connsiteY706" fmla="*/ 3059881 h 4155316"/>
              <a:gd name="connsiteX707" fmla="*/ 4274944 w 8080633"/>
              <a:gd name="connsiteY707" fmla="*/ 3052724 h 4155316"/>
              <a:gd name="connsiteX708" fmla="*/ 4288496 w 8080633"/>
              <a:gd name="connsiteY708" fmla="*/ 3020006 h 4155316"/>
              <a:gd name="connsiteX709" fmla="*/ 4292157 w 8080633"/>
              <a:gd name="connsiteY709" fmla="*/ 3018488 h 4155316"/>
              <a:gd name="connsiteX710" fmla="*/ 4288486 w 8080633"/>
              <a:gd name="connsiteY710" fmla="*/ 3009838 h 4155316"/>
              <a:gd name="connsiteX711" fmla="*/ 4302370 w 8080633"/>
              <a:gd name="connsiteY711" fmla="*/ 2977120 h 4155316"/>
              <a:gd name="connsiteX712" fmla="*/ 4302950 w 8080633"/>
              <a:gd name="connsiteY712" fmla="*/ 2976884 h 4155316"/>
              <a:gd name="connsiteX713" fmla="*/ 4299771 w 8080633"/>
              <a:gd name="connsiteY713" fmla="*/ 2969210 h 4155316"/>
              <a:gd name="connsiteX714" fmla="*/ 4313324 w 8080633"/>
              <a:gd name="connsiteY714" fmla="*/ 2936492 h 4155316"/>
              <a:gd name="connsiteX715" fmla="*/ 4315313 w 8080633"/>
              <a:gd name="connsiteY715" fmla="*/ 2935668 h 4155316"/>
              <a:gd name="connsiteX716" fmla="*/ 4313314 w 8080633"/>
              <a:gd name="connsiteY716" fmla="*/ 2930840 h 4155316"/>
              <a:gd name="connsiteX717" fmla="*/ 4326242 w 8080633"/>
              <a:gd name="connsiteY717" fmla="*/ 2899628 h 4155316"/>
              <a:gd name="connsiteX718" fmla="*/ 4322342 w 8080633"/>
              <a:gd name="connsiteY718" fmla="*/ 2890213 h 4155316"/>
              <a:gd name="connsiteX719" fmla="*/ 4335895 w 8080633"/>
              <a:gd name="connsiteY719" fmla="*/ 2857495 h 4155316"/>
              <a:gd name="connsiteX720" fmla="*/ 4337885 w 8080633"/>
              <a:gd name="connsiteY720" fmla="*/ 2856670 h 4155316"/>
              <a:gd name="connsiteX721" fmla="*/ 4335885 w 8080633"/>
              <a:gd name="connsiteY721" fmla="*/ 2851842 h 4155316"/>
              <a:gd name="connsiteX722" fmla="*/ 4349437 w 8080633"/>
              <a:gd name="connsiteY722" fmla="*/ 2819123 h 4155316"/>
              <a:gd name="connsiteX723" fmla="*/ 4352225 w 8080633"/>
              <a:gd name="connsiteY723" fmla="*/ 2817967 h 4155316"/>
              <a:gd name="connsiteX724" fmla="*/ 4349427 w 8080633"/>
              <a:gd name="connsiteY724" fmla="*/ 2811214 h 4155316"/>
              <a:gd name="connsiteX725" fmla="*/ 4362980 w 8080633"/>
              <a:gd name="connsiteY725" fmla="*/ 2778496 h 4155316"/>
              <a:gd name="connsiteX726" fmla="*/ 4365012 w 8080633"/>
              <a:gd name="connsiteY726" fmla="*/ 2777654 h 4155316"/>
              <a:gd name="connsiteX727" fmla="*/ 4362970 w 8080633"/>
              <a:gd name="connsiteY727" fmla="*/ 2772844 h 4155316"/>
              <a:gd name="connsiteX728" fmla="*/ 4376854 w 8080633"/>
              <a:gd name="connsiteY728" fmla="*/ 2740126 h 4155316"/>
              <a:gd name="connsiteX729" fmla="*/ 4381641 w 8080633"/>
              <a:gd name="connsiteY729" fmla="*/ 2738189 h 4155316"/>
              <a:gd name="connsiteX730" fmla="*/ 4378769 w 8080633"/>
              <a:gd name="connsiteY730" fmla="*/ 2731087 h 4155316"/>
              <a:gd name="connsiteX731" fmla="*/ 4392321 w 8080633"/>
              <a:gd name="connsiteY731" fmla="*/ 2697570 h 4155316"/>
              <a:gd name="connsiteX732" fmla="*/ 4393627 w 8080633"/>
              <a:gd name="connsiteY732" fmla="*/ 2697017 h 4155316"/>
              <a:gd name="connsiteX733" fmla="*/ 4392313 w 8080633"/>
              <a:gd name="connsiteY733" fmla="*/ 2693846 h 4155316"/>
              <a:gd name="connsiteX734" fmla="*/ 4405865 w 8080633"/>
              <a:gd name="connsiteY734" fmla="*/ 2661128 h 4155316"/>
              <a:gd name="connsiteX735" fmla="*/ 4408113 w 8080633"/>
              <a:gd name="connsiteY735" fmla="*/ 2660195 h 4155316"/>
              <a:gd name="connsiteX736" fmla="*/ 4405855 w 8080633"/>
              <a:gd name="connsiteY736" fmla="*/ 2654346 h 4155316"/>
              <a:gd name="connsiteX737" fmla="*/ 4419408 w 8080633"/>
              <a:gd name="connsiteY737" fmla="*/ 2619233 h 4155316"/>
              <a:gd name="connsiteX738" fmla="*/ 4420934 w 8080633"/>
              <a:gd name="connsiteY738" fmla="*/ 2618555 h 4155316"/>
              <a:gd name="connsiteX739" fmla="*/ 4419398 w 8080633"/>
              <a:gd name="connsiteY739" fmla="*/ 2614847 h 4155316"/>
              <a:gd name="connsiteX740" fmla="*/ 4432951 w 8080633"/>
              <a:gd name="connsiteY740" fmla="*/ 2582129 h 4155316"/>
              <a:gd name="connsiteX741" fmla="*/ 4434606 w 8080633"/>
              <a:gd name="connsiteY741" fmla="*/ 2581442 h 4155316"/>
              <a:gd name="connsiteX742" fmla="*/ 4432941 w 8080633"/>
              <a:gd name="connsiteY742" fmla="*/ 2577606 h 4155316"/>
              <a:gd name="connsiteX743" fmla="*/ 4447484 w 8080633"/>
              <a:gd name="connsiteY743" fmla="*/ 2544089 h 4155316"/>
              <a:gd name="connsiteX744" fmla="*/ 4453768 w 8080633"/>
              <a:gd name="connsiteY744" fmla="*/ 2541605 h 4155316"/>
              <a:gd name="connsiteX745" fmla="*/ 4453254 w 8080633"/>
              <a:gd name="connsiteY745" fmla="*/ 2540364 h 4155316"/>
              <a:gd name="connsiteX746" fmla="*/ 4466806 w 8080633"/>
              <a:gd name="connsiteY746" fmla="*/ 2507645 h 4155316"/>
              <a:gd name="connsiteX747" fmla="*/ 4469054 w 8080633"/>
              <a:gd name="connsiteY747" fmla="*/ 2506713 h 4155316"/>
              <a:gd name="connsiteX748" fmla="*/ 4466796 w 8080633"/>
              <a:gd name="connsiteY748" fmla="*/ 2500863 h 4155316"/>
              <a:gd name="connsiteX749" fmla="*/ 4480349 w 8080633"/>
              <a:gd name="connsiteY749" fmla="*/ 2465751 h 4155316"/>
              <a:gd name="connsiteX750" fmla="*/ 4485688 w 8080633"/>
              <a:gd name="connsiteY750" fmla="*/ 2463378 h 4155316"/>
              <a:gd name="connsiteX751" fmla="*/ 4484853 w 8080633"/>
              <a:gd name="connsiteY751" fmla="*/ 2461365 h 4155316"/>
              <a:gd name="connsiteX752" fmla="*/ 4498406 w 8080633"/>
              <a:gd name="connsiteY752" fmla="*/ 2428646 h 4155316"/>
              <a:gd name="connsiteX753" fmla="*/ 4503850 w 8080633"/>
              <a:gd name="connsiteY753" fmla="*/ 2426390 h 4155316"/>
              <a:gd name="connsiteX754" fmla="*/ 4502910 w 8080633"/>
              <a:gd name="connsiteY754" fmla="*/ 2424122 h 4155316"/>
              <a:gd name="connsiteX755" fmla="*/ 4516794 w 8080633"/>
              <a:gd name="connsiteY755" fmla="*/ 2390605 h 4155316"/>
              <a:gd name="connsiteX756" fmla="*/ 4517849 w 8080633"/>
              <a:gd name="connsiteY756" fmla="*/ 2390168 h 4155316"/>
              <a:gd name="connsiteX757" fmla="*/ 4516453 w 8080633"/>
              <a:gd name="connsiteY757" fmla="*/ 2386880 h 4155316"/>
              <a:gd name="connsiteX758" fmla="*/ 4530336 w 8080633"/>
              <a:gd name="connsiteY758" fmla="*/ 2354161 h 4155316"/>
              <a:gd name="connsiteX759" fmla="*/ 4537435 w 8080633"/>
              <a:gd name="connsiteY759" fmla="*/ 2351291 h 4155316"/>
              <a:gd name="connsiteX760" fmla="*/ 4536767 w 8080633"/>
              <a:gd name="connsiteY760" fmla="*/ 2349639 h 4155316"/>
              <a:gd name="connsiteX761" fmla="*/ 4550320 w 8080633"/>
              <a:gd name="connsiteY761" fmla="*/ 2316121 h 4155316"/>
              <a:gd name="connsiteX762" fmla="*/ 4555464 w 8080633"/>
              <a:gd name="connsiteY762" fmla="*/ 2313939 h 4155316"/>
              <a:gd name="connsiteX763" fmla="*/ 4554824 w 8080633"/>
              <a:gd name="connsiteY763" fmla="*/ 2312396 h 4155316"/>
              <a:gd name="connsiteX764" fmla="*/ 4568376 w 8080633"/>
              <a:gd name="connsiteY764" fmla="*/ 2279678 h 4155316"/>
              <a:gd name="connsiteX765" fmla="*/ 4573820 w 8080633"/>
              <a:gd name="connsiteY765" fmla="*/ 2277422 h 4155316"/>
              <a:gd name="connsiteX766" fmla="*/ 4572881 w 8080633"/>
              <a:gd name="connsiteY766" fmla="*/ 2275154 h 4155316"/>
              <a:gd name="connsiteX767" fmla="*/ 4586764 w 8080633"/>
              <a:gd name="connsiteY767" fmla="*/ 2241636 h 4155316"/>
              <a:gd name="connsiteX768" fmla="*/ 4593758 w 8080633"/>
              <a:gd name="connsiteY768" fmla="*/ 2238740 h 4155316"/>
              <a:gd name="connsiteX769" fmla="*/ 4606746 w 8080633"/>
              <a:gd name="connsiteY769" fmla="*/ 2205854 h 4155316"/>
              <a:gd name="connsiteX770" fmla="*/ 4611882 w 8080633"/>
              <a:gd name="connsiteY770" fmla="*/ 2203622 h 4155316"/>
              <a:gd name="connsiteX771" fmla="*/ 4624803 w 8080633"/>
              <a:gd name="connsiteY771" fmla="*/ 2171667 h 4155316"/>
              <a:gd name="connsiteX772" fmla="*/ 4629947 w 8080633"/>
              <a:gd name="connsiteY772" fmla="*/ 2169485 h 4155316"/>
              <a:gd name="connsiteX773" fmla="*/ 4629307 w 8080633"/>
              <a:gd name="connsiteY773" fmla="*/ 2167942 h 4155316"/>
              <a:gd name="connsiteX774" fmla="*/ 4642860 w 8080633"/>
              <a:gd name="connsiteY774" fmla="*/ 2135224 h 4155316"/>
              <a:gd name="connsiteX775" fmla="*/ 4647939 w 8080633"/>
              <a:gd name="connsiteY775" fmla="*/ 2133119 h 4155316"/>
              <a:gd name="connsiteX776" fmla="*/ 4647364 w 8080633"/>
              <a:gd name="connsiteY776" fmla="*/ 2131828 h 4155316"/>
              <a:gd name="connsiteX777" fmla="*/ 4661908 w 8080633"/>
              <a:gd name="connsiteY777" fmla="*/ 2099110 h 4155316"/>
              <a:gd name="connsiteX778" fmla="*/ 4673588 w 8080633"/>
              <a:gd name="connsiteY778" fmla="*/ 2094602 h 4155316"/>
              <a:gd name="connsiteX779" fmla="*/ 4685744 w 8080633"/>
              <a:gd name="connsiteY779" fmla="*/ 2065254 h 4155316"/>
              <a:gd name="connsiteX780" fmla="*/ 4690788 w 8080633"/>
              <a:gd name="connsiteY780" fmla="*/ 2063164 h 4155316"/>
              <a:gd name="connsiteX781" fmla="*/ 4690248 w 8080633"/>
              <a:gd name="connsiteY781" fmla="*/ 2061859 h 4155316"/>
              <a:gd name="connsiteX782" fmla="*/ 4703800 w 8080633"/>
              <a:gd name="connsiteY782" fmla="*/ 2029141 h 4155316"/>
              <a:gd name="connsiteX783" fmla="*/ 4713497 w 8080633"/>
              <a:gd name="connsiteY783" fmla="*/ 2025124 h 4155316"/>
              <a:gd name="connsiteX784" fmla="*/ 4712819 w 8080633"/>
              <a:gd name="connsiteY784" fmla="*/ 2023488 h 4155316"/>
              <a:gd name="connsiteX785" fmla="*/ 4726371 w 8080633"/>
              <a:gd name="connsiteY785" fmla="*/ 1990770 h 4155316"/>
              <a:gd name="connsiteX786" fmla="*/ 4732413 w 8080633"/>
              <a:gd name="connsiteY786" fmla="*/ 1988267 h 4155316"/>
              <a:gd name="connsiteX787" fmla="*/ 4744760 w 8080633"/>
              <a:gd name="connsiteY787" fmla="*/ 1959170 h 4155316"/>
              <a:gd name="connsiteX788" fmla="*/ 4756140 w 8080633"/>
              <a:gd name="connsiteY788" fmla="*/ 1954568 h 4155316"/>
              <a:gd name="connsiteX789" fmla="*/ 4755704 w 8080633"/>
              <a:gd name="connsiteY789" fmla="*/ 1953517 h 4155316"/>
              <a:gd name="connsiteX790" fmla="*/ 4769257 w 8080633"/>
              <a:gd name="connsiteY790" fmla="*/ 1920799 h 4155316"/>
              <a:gd name="connsiteX791" fmla="*/ 4780704 w 8080633"/>
              <a:gd name="connsiteY791" fmla="*/ 1916057 h 4155316"/>
              <a:gd name="connsiteX792" fmla="*/ 4791828 w 8080633"/>
              <a:gd name="connsiteY792" fmla="*/ 1889199 h 4155316"/>
              <a:gd name="connsiteX793" fmla="*/ 4796474 w 8080633"/>
              <a:gd name="connsiteY793" fmla="*/ 1887274 h 4155316"/>
              <a:gd name="connsiteX794" fmla="*/ 4796333 w 8080633"/>
              <a:gd name="connsiteY794" fmla="*/ 1886933 h 4155316"/>
              <a:gd name="connsiteX795" fmla="*/ 4810876 w 8080633"/>
              <a:gd name="connsiteY795" fmla="*/ 1851821 h 4155316"/>
              <a:gd name="connsiteX796" fmla="*/ 4823354 w 8080633"/>
              <a:gd name="connsiteY796" fmla="*/ 1846652 h 4155316"/>
              <a:gd name="connsiteX797" fmla="*/ 4834712 w 8080633"/>
              <a:gd name="connsiteY797" fmla="*/ 1819230 h 4155316"/>
              <a:gd name="connsiteX798" fmla="*/ 4845540 w 8080633"/>
              <a:gd name="connsiteY798" fmla="*/ 1814744 h 4155316"/>
              <a:gd name="connsiteX799" fmla="*/ 4857283 w 8080633"/>
              <a:gd name="connsiteY799" fmla="*/ 1785703 h 4155316"/>
              <a:gd name="connsiteX800" fmla="*/ 4868692 w 8080633"/>
              <a:gd name="connsiteY800" fmla="*/ 1780863 h 4155316"/>
              <a:gd name="connsiteX801" fmla="*/ 4880185 w 8080633"/>
              <a:gd name="connsiteY801" fmla="*/ 1753775 h 4155316"/>
              <a:gd name="connsiteX802" fmla="*/ 4893890 w 8080633"/>
              <a:gd name="connsiteY802" fmla="*/ 1748233 h 4155316"/>
              <a:gd name="connsiteX803" fmla="*/ 4904683 w 8080633"/>
              <a:gd name="connsiteY803" fmla="*/ 1722176 h 4155316"/>
              <a:gd name="connsiteX804" fmla="*/ 4913862 w 8080633"/>
              <a:gd name="connsiteY804" fmla="*/ 1718372 h 4155316"/>
              <a:gd name="connsiteX805" fmla="*/ 4927254 w 8080633"/>
              <a:gd name="connsiteY805" fmla="*/ 1684466 h 4155316"/>
              <a:gd name="connsiteX806" fmla="*/ 4944083 w 8080633"/>
              <a:gd name="connsiteY806" fmla="*/ 1677155 h 4155316"/>
              <a:gd name="connsiteX807" fmla="*/ 4954671 w 8080633"/>
              <a:gd name="connsiteY807" fmla="*/ 1652205 h 4155316"/>
              <a:gd name="connsiteX808" fmla="*/ 4967250 w 8080633"/>
              <a:gd name="connsiteY808" fmla="*/ 1647118 h 4155316"/>
              <a:gd name="connsiteX809" fmla="*/ 4979166 w 8080633"/>
              <a:gd name="connsiteY809" fmla="*/ 1618349 h 4155316"/>
              <a:gd name="connsiteX810" fmla="*/ 4991543 w 8080633"/>
              <a:gd name="connsiteY810" fmla="*/ 1613222 h 4155316"/>
              <a:gd name="connsiteX811" fmla="*/ 5001737 w 8080633"/>
              <a:gd name="connsiteY811" fmla="*/ 1587411 h 4155316"/>
              <a:gd name="connsiteX812" fmla="*/ 5018835 w 8080633"/>
              <a:gd name="connsiteY812" fmla="*/ 1579984 h 4155316"/>
              <a:gd name="connsiteX813" fmla="*/ 5029154 w 8080633"/>
              <a:gd name="connsiteY813" fmla="*/ 1553884 h 4155316"/>
              <a:gd name="connsiteX814" fmla="*/ 5044842 w 8080633"/>
              <a:gd name="connsiteY814" fmla="*/ 1547076 h 4155316"/>
              <a:gd name="connsiteX815" fmla="*/ 5053651 w 8080633"/>
              <a:gd name="connsiteY815" fmla="*/ 1525808 h 4155316"/>
              <a:gd name="connsiteX816" fmla="*/ 5069903 w 8080633"/>
              <a:gd name="connsiteY816" fmla="*/ 1519075 h 4155316"/>
              <a:gd name="connsiteX817" fmla="*/ 5080737 w 8080633"/>
              <a:gd name="connsiteY817" fmla="*/ 1492282 h 4155316"/>
              <a:gd name="connsiteX818" fmla="*/ 5092143 w 8080633"/>
              <a:gd name="connsiteY818" fmla="*/ 1487442 h 4155316"/>
              <a:gd name="connsiteX819" fmla="*/ 5103639 w 8080633"/>
              <a:gd name="connsiteY819" fmla="*/ 1460353 h 4155316"/>
              <a:gd name="connsiteX820" fmla="*/ 5123622 w 8080633"/>
              <a:gd name="connsiteY820" fmla="*/ 1452272 h 4155316"/>
              <a:gd name="connsiteX821" fmla="*/ 5132649 w 8080633"/>
              <a:gd name="connsiteY821" fmla="*/ 1429414 h 4155316"/>
              <a:gd name="connsiteX822" fmla="*/ 5150522 w 8080633"/>
              <a:gd name="connsiteY822" fmla="*/ 1421650 h 4155316"/>
              <a:gd name="connsiteX823" fmla="*/ 5159734 w 8080633"/>
              <a:gd name="connsiteY823" fmla="*/ 1399410 h 4155316"/>
              <a:gd name="connsiteX824" fmla="*/ 5171398 w 8080633"/>
              <a:gd name="connsiteY824" fmla="*/ 1394579 h 4155316"/>
              <a:gd name="connsiteX825" fmla="*/ 5183296 w 8080633"/>
              <a:gd name="connsiteY825" fmla="*/ 1367811 h 4155316"/>
              <a:gd name="connsiteX826" fmla="*/ 5202991 w 8080633"/>
              <a:gd name="connsiteY826" fmla="*/ 1360208 h 4155316"/>
              <a:gd name="connsiteX827" fmla="*/ 5211648 w 8080633"/>
              <a:gd name="connsiteY827" fmla="*/ 1338798 h 4155316"/>
              <a:gd name="connsiteX828" fmla="*/ 5228463 w 8080633"/>
              <a:gd name="connsiteY828" fmla="*/ 1331663 h 4155316"/>
              <a:gd name="connsiteX829" fmla="*/ 5238733 w 8080633"/>
              <a:gd name="connsiteY829" fmla="*/ 1306869 h 4155316"/>
              <a:gd name="connsiteX830" fmla="*/ 5260609 w 8080633"/>
              <a:gd name="connsiteY830" fmla="*/ 1297807 h 4155316"/>
              <a:gd name="connsiteX831" fmla="*/ 5268075 w 8080633"/>
              <a:gd name="connsiteY831" fmla="*/ 1279783 h 4155316"/>
              <a:gd name="connsiteX832" fmla="*/ 5286099 w 8080633"/>
              <a:gd name="connsiteY832" fmla="*/ 1272318 h 4155316"/>
              <a:gd name="connsiteX833" fmla="*/ 5295160 w 8080633"/>
              <a:gd name="connsiteY833" fmla="*/ 1250442 h 4155316"/>
              <a:gd name="connsiteX834" fmla="*/ 5313310 w 8080633"/>
              <a:gd name="connsiteY834" fmla="*/ 1242923 h 4155316"/>
              <a:gd name="connsiteX835" fmla="*/ 5323236 w 8080633"/>
              <a:gd name="connsiteY835" fmla="*/ 1219504 h 4155316"/>
              <a:gd name="connsiteX836" fmla="*/ 5348188 w 8080633"/>
              <a:gd name="connsiteY836" fmla="*/ 1209403 h 4155316"/>
              <a:gd name="connsiteX837" fmla="*/ 5356103 w 8080633"/>
              <a:gd name="connsiteY837" fmla="*/ 1189829 h 4155316"/>
              <a:gd name="connsiteX838" fmla="*/ 5375185 w 8080633"/>
              <a:gd name="connsiteY838" fmla="*/ 1181732 h 4155316"/>
              <a:gd name="connsiteX839" fmla="*/ 5383187 w 8080633"/>
              <a:gd name="connsiteY839" fmla="*/ 1162414 h 4155316"/>
              <a:gd name="connsiteX840" fmla="*/ 5402507 w 8080633"/>
              <a:gd name="connsiteY840" fmla="*/ 1154412 h 4155316"/>
              <a:gd name="connsiteX841" fmla="*/ 5410604 w 8080633"/>
              <a:gd name="connsiteY841" fmla="*/ 1135329 h 4155316"/>
              <a:gd name="connsiteX842" fmla="*/ 5431569 w 8080633"/>
              <a:gd name="connsiteY842" fmla="*/ 1126852 h 4155316"/>
              <a:gd name="connsiteX843" fmla="*/ 5440276 w 8080633"/>
              <a:gd name="connsiteY843" fmla="*/ 1106317 h 4155316"/>
              <a:gd name="connsiteX844" fmla="*/ 5463981 w 8080633"/>
              <a:gd name="connsiteY844" fmla="*/ 1096727 h 4155316"/>
              <a:gd name="connsiteX845" fmla="*/ 5471545 w 8080633"/>
              <a:gd name="connsiteY845" fmla="*/ 1078902 h 4155316"/>
              <a:gd name="connsiteX846" fmla="*/ 5493267 w 8080633"/>
              <a:gd name="connsiteY846" fmla="*/ 1070119 h 4155316"/>
              <a:gd name="connsiteX847" fmla="*/ 5495193 w 8080633"/>
              <a:gd name="connsiteY847" fmla="*/ 1065684 h 4155316"/>
              <a:gd name="connsiteX848" fmla="*/ 5471247 w 8080633"/>
              <a:gd name="connsiteY848" fmla="*/ 1075604 h 4155316"/>
              <a:gd name="connsiteX849" fmla="*/ 5464094 w 8080633"/>
              <a:gd name="connsiteY849" fmla="*/ 1093691 h 4155316"/>
              <a:gd name="connsiteX850" fmla="*/ 5440624 w 8080633"/>
              <a:gd name="connsiteY850" fmla="*/ 1103875 h 4155316"/>
              <a:gd name="connsiteX851" fmla="*/ 5435081 w 8080633"/>
              <a:gd name="connsiteY851" fmla="*/ 1117254 h 4155316"/>
              <a:gd name="connsiteX852" fmla="*/ 5410287 w 8080633"/>
              <a:gd name="connsiteY852" fmla="*/ 1127525 h 4155316"/>
              <a:gd name="connsiteX853" fmla="*/ 5403152 w 8080633"/>
              <a:gd name="connsiteY853" fmla="*/ 1144339 h 4155316"/>
              <a:gd name="connsiteX854" fmla="*/ 5382494 w 8080633"/>
              <a:gd name="connsiteY854" fmla="*/ 1152692 h 4155316"/>
              <a:gd name="connsiteX855" fmla="*/ 5374140 w 8080633"/>
              <a:gd name="connsiteY855" fmla="*/ 1173351 h 4155316"/>
              <a:gd name="connsiteX856" fmla="*/ 5354726 w 8080633"/>
              <a:gd name="connsiteY856" fmla="*/ 1181589 h 4155316"/>
              <a:gd name="connsiteX857" fmla="*/ 5346394 w 8080633"/>
              <a:gd name="connsiteY857" fmla="*/ 1200766 h 4155316"/>
              <a:gd name="connsiteX858" fmla="*/ 5322638 w 8080633"/>
              <a:gd name="connsiteY858" fmla="*/ 1210148 h 4155316"/>
              <a:gd name="connsiteX859" fmla="*/ 5315126 w 8080633"/>
              <a:gd name="connsiteY859" fmla="*/ 1227851 h 4155316"/>
              <a:gd name="connsiteX860" fmla="*/ 5294468 w 8080633"/>
              <a:gd name="connsiteY860" fmla="*/ 1236204 h 4155316"/>
              <a:gd name="connsiteX861" fmla="*/ 5286115 w 8080633"/>
              <a:gd name="connsiteY861" fmla="*/ 1256863 h 4155316"/>
              <a:gd name="connsiteX862" fmla="*/ 5268290 w 8080633"/>
              <a:gd name="connsiteY862" fmla="*/ 1264427 h 4155316"/>
              <a:gd name="connsiteX863" fmla="*/ 5258698 w 8080633"/>
              <a:gd name="connsiteY863" fmla="*/ 1288134 h 4155316"/>
              <a:gd name="connsiteX864" fmla="*/ 5237445 w 8080633"/>
              <a:gd name="connsiteY864" fmla="*/ 1297146 h 4155316"/>
              <a:gd name="connsiteX865" fmla="*/ 5229686 w 8080633"/>
              <a:gd name="connsiteY865" fmla="*/ 1315878 h 4155316"/>
              <a:gd name="connsiteX866" fmla="*/ 5211661 w 8080633"/>
              <a:gd name="connsiteY866" fmla="*/ 1323344 h 4155316"/>
              <a:gd name="connsiteX867" fmla="*/ 5202600 w 8080633"/>
              <a:gd name="connsiteY867" fmla="*/ 1345220 h 4155316"/>
              <a:gd name="connsiteX868" fmla="*/ 5183283 w 8080633"/>
              <a:gd name="connsiteY868" fmla="*/ 1353222 h 4155316"/>
              <a:gd name="connsiteX869" fmla="*/ 5175186 w 8080633"/>
              <a:gd name="connsiteY869" fmla="*/ 1372305 h 4155316"/>
              <a:gd name="connsiteX870" fmla="*/ 5156709 w 8080633"/>
              <a:gd name="connsiteY870" fmla="*/ 1379777 h 4155316"/>
              <a:gd name="connsiteX871" fmla="*/ 5146173 w 8080633"/>
              <a:gd name="connsiteY871" fmla="*/ 1405831 h 4155316"/>
              <a:gd name="connsiteX872" fmla="*/ 5127092 w 8080633"/>
              <a:gd name="connsiteY872" fmla="*/ 1413930 h 4155316"/>
              <a:gd name="connsiteX873" fmla="*/ 5119090 w 8080633"/>
              <a:gd name="connsiteY873" fmla="*/ 1433247 h 4155316"/>
              <a:gd name="connsiteX874" fmla="*/ 5099469 w 8080633"/>
              <a:gd name="connsiteY874" fmla="*/ 1441374 h 4155316"/>
              <a:gd name="connsiteX875" fmla="*/ 5089746 w 8080633"/>
              <a:gd name="connsiteY875" fmla="*/ 1464847 h 4155316"/>
              <a:gd name="connsiteX876" fmla="*/ 5073037 w 8080633"/>
              <a:gd name="connsiteY876" fmla="*/ 1471768 h 4155316"/>
              <a:gd name="connsiteX877" fmla="*/ 5062662 w 8080633"/>
              <a:gd name="connsiteY877" fmla="*/ 1498044 h 4155316"/>
              <a:gd name="connsiteX878" fmla="*/ 5049150 w 8080633"/>
              <a:gd name="connsiteY878" fmla="*/ 1503913 h 4155316"/>
              <a:gd name="connsiteX879" fmla="*/ 5040090 w 8080633"/>
              <a:gd name="connsiteY879" fmla="*/ 1525789 h 4155316"/>
              <a:gd name="connsiteX880" fmla="*/ 5021128 w 8080633"/>
              <a:gd name="connsiteY880" fmla="*/ 1533643 h 4155316"/>
              <a:gd name="connsiteX881" fmla="*/ 5010749 w 8080633"/>
              <a:gd name="connsiteY881" fmla="*/ 1559315 h 4155316"/>
              <a:gd name="connsiteX882" fmla="*/ 4993933 w 8080633"/>
              <a:gd name="connsiteY882" fmla="*/ 1566451 h 4155316"/>
              <a:gd name="connsiteX883" fmla="*/ 4983663 w 8080633"/>
              <a:gd name="connsiteY883" fmla="*/ 1591244 h 4155316"/>
              <a:gd name="connsiteX884" fmla="*/ 4971814 w 8080633"/>
              <a:gd name="connsiteY884" fmla="*/ 1596152 h 4155316"/>
              <a:gd name="connsiteX885" fmla="*/ 4960762 w 8080633"/>
              <a:gd name="connsiteY885" fmla="*/ 1624109 h 4155316"/>
              <a:gd name="connsiteX886" fmla="*/ 4946215 w 8080633"/>
              <a:gd name="connsiteY886" fmla="*/ 1630420 h 4155316"/>
              <a:gd name="connsiteX887" fmla="*/ 4935603 w 8080633"/>
              <a:gd name="connsiteY887" fmla="*/ 1656041 h 4155316"/>
              <a:gd name="connsiteX888" fmla="*/ 4917577 w 8080633"/>
              <a:gd name="connsiteY888" fmla="*/ 1663507 h 4155316"/>
              <a:gd name="connsiteX889" fmla="*/ 4909178 w 8080633"/>
              <a:gd name="connsiteY889" fmla="*/ 1683786 h 4155316"/>
              <a:gd name="connsiteX890" fmla="*/ 4898823 w 8080633"/>
              <a:gd name="connsiteY890" fmla="*/ 1688075 h 4155316"/>
              <a:gd name="connsiteX891" fmla="*/ 4886278 w 8080633"/>
              <a:gd name="connsiteY891" fmla="*/ 1717642 h 4155316"/>
              <a:gd name="connsiteX892" fmla="*/ 4873788 w 8080633"/>
              <a:gd name="connsiteY892" fmla="*/ 1722692 h 4155316"/>
              <a:gd name="connsiteX893" fmla="*/ 4861781 w 8080633"/>
              <a:gd name="connsiteY893" fmla="*/ 1753095 h 4155316"/>
              <a:gd name="connsiteX894" fmla="*/ 4851690 w 8080633"/>
              <a:gd name="connsiteY894" fmla="*/ 1757479 h 4155316"/>
              <a:gd name="connsiteX895" fmla="*/ 4839209 w 8080633"/>
              <a:gd name="connsiteY895" fmla="*/ 1787612 h 4155316"/>
              <a:gd name="connsiteX896" fmla="*/ 4827544 w 8080633"/>
              <a:gd name="connsiteY896" fmla="*/ 1792445 h 4155316"/>
              <a:gd name="connsiteX897" fmla="*/ 4815644 w 8080633"/>
              <a:gd name="connsiteY897" fmla="*/ 1819212 h 4155316"/>
              <a:gd name="connsiteX898" fmla="*/ 4803355 w 8080633"/>
              <a:gd name="connsiteY898" fmla="*/ 1823956 h 4155316"/>
              <a:gd name="connsiteX899" fmla="*/ 4791149 w 8080633"/>
              <a:gd name="connsiteY899" fmla="*/ 1852736 h 4155316"/>
              <a:gd name="connsiteX900" fmla="*/ 4780715 w 8080633"/>
              <a:gd name="connsiteY900" fmla="*/ 1856957 h 4155316"/>
              <a:gd name="connsiteX901" fmla="*/ 4769239 w 8080633"/>
              <a:gd name="connsiteY901" fmla="*/ 1884667 h 4155316"/>
              <a:gd name="connsiteX902" fmla="*/ 4759544 w 8080633"/>
              <a:gd name="connsiteY902" fmla="*/ 1888682 h 4155316"/>
              <a:gd name="connsiteX903" fmla="*/ 4746667 w 8080633"/>
              <a:gd name="connsiteY903" fmla="*/ 1922046 h 4155316"/>
              <a:gd name="connsiteX904" fmla="*/ 4732782 w 8080633"/>
              <a:gd name="connsiteY904" fmla="*/ 1928218 h 4155316"/>
              <a:gd name="connsiteX905" fmla="*/ 4721839 w 8080633"/>
              <a:gd name="connsiteY905" fmla="*/ 1954636 h 4155316"/>
              <a:gd name="connsiteX906" fmla="*/ 4710394 w 8080633"/>
              <a:gd name="connsiteY906" fmla="*/ 1959376 h 4155316"/>
              <a:gd name="connsiteX907" fmla="*/ 4699270 w 8080633"/>
              <a:gd name="connsiteY907" fmla="*/ 1986235 h 4155316"/>
              <a:gd name="connsiteX908" fmla="*/ 4693426 w 8080633"/>
              <a:gd name="connsiteY908" fmla="*/ 1988655 h 4155316"/>
              <a:gd name="connsiteX909" fmla="*/ 4694763 w 8080633"/>
              <a:gd name="connsiteY909" fmla="*/ 1991889 h 4155316"/>
              <a:gd name="connsiteX910" fmla="*/ 4681213 w 8080633"/>
              <a:gd name="connsiteY910" fmla="*/ 2024607 h 4155316"/>
              <a:gd name="connsiteX911" fmla="*/ 4669693 w 8080633"/>
              <a:gd name="connsiteY911" fmla="*/ 2029377 h 4155316"/>
              <a:gd name="connsiteX912" fmla="*/ 4658311 w 8080633"/>
              <a:gd name="connsiteY912" fmla="*/ 2056206 h 4155316"/>
              <a:gd name="connsiteX913" fmla="*/ 4650796 w 8080633"/>
              <a:gd name="connsiteY913" fmla="*/ 2059245 h 4155316"/>
              <a:gd name="connsiteX914" fmla="*/ 4651878 w 8080633"/>
              <a:gd name="connsiteY914" fmla="*/ 2061859 h 4155316"/>
              <a:gd name="connsiteX915" fmla="*/ 4638326 w 8080633"/>
              <a:gd name="connsiteY915" fmla="*/ 2094578 h 4155316"/>
              <a:gd name="connsiteX916" fmla="*/ 4629137 w 8080633"/>
              <a:gd name="connsiteY916" fmla="*/ 2098384 h 4155316"/>
              <a:gd name="connsiteX917" fmla="*/ 4615756 w 8080633"/>
              <a:gd name="connsiteY917" fmla="*/ 2130691 h 4155316"/>
              <a:gd name="connsiteX918" fmla="*/ 4610878 w 8080633"/>
              <a:gd name="connsiteY918" fmla="*/ 2132711 h 4155316"/>
              <a:gd name="connsiteX919" fmla="*/ 4597370 w 8080633"/>
              <a:gd name="connsiteY919" fmla="*/ 2164547 h 4155316"/>
              <a:gd name="connsiteX920" fmla="*/ 4592577 w 8080633"/>
              <a:gd name="connsiteY920" fmla="*/ 2166485 h 4155316"/>
              <a:gd name="connsiteX921" fmla="*/ 4593195 w 8080633"/>
              <a:gd name="connsiteY921" fmla="*/ 2167942 h 4155316"/>
              <a:gd name="connsiteX922" fmla="*/ 4579313 w 8080633"/>
              <a:gd name="connsiteY922" fmla="*/ 2200660 h 4155316"/>
              <a:gd name="connsiteX923" fmla="*/ 4568332 w 8080633"/>
              <a:gd name="connsiteY923" fmla="*/ 2205099 h 4155316"/>
              <a:gd name="connsiteX924" fmla="*/ 4568366 w 8080633"/>
              <a:gd name="connsiteY924" fmla="*/ 2205184 h 4155316"/>
              <a:gd name="connsiteX925" fmla="*/ 4554815 w 8080633"/>
              <a:gd name="connsiteY925" fmla="*/ 2238700 h 4155316"/>
              <a:gd name="connsiteX926" fmla="*/ 4550099 w 8080633"/>
              <a:gd name="connsiteY926" fmla="*/ 2240701 h 4155316"/>
              <a:gd name="connsiteX927" fmla="*/ 4536759 w 8080633"/>
              <a:gd name="connsiteY927" fmla="*/ 2274484 h 4155316"/>
              <a:gd name="connsiteX928" fmla="*/ 4531605 w 8080633"/>
              <a:gd name="connsiteY928" fmla="*/ 2276722 h 4155316"/>
              <a:gd name="connsiteX929" fmla="*/ 4518372 w 8080633"/>
              <a:gd name="connsiteY929" fmla="*/ 2308670 h 4155316"/>
              <a:gd name="connsiteX930" fmla="*/ 4511564 w 8080633"/>
              <a:gd name="connsiteY930" fmla="*/ 2311489 h 4155316"/>
              <a:gd name="connsiteX931" fmla="*/ 4511940 w 8080633"/>
              <a:gd name="connsiteY931" fmla="*/ 2312396 h 4155316"/>
              <a:gd name="connsiteX932" fmla="*/ 4498389 w 8080633"/>
              <a:gd name="connsiteY932" fmla="*/ 2345115 h 4155316"/>
              <a:gd name="connsiteX933" fmla="*/ 4496765 w 8080633"/>
              <a:gd name="connsiteY933" fmla="*/ 2345787 h 4155316"/>
              <a:gd name="connsiteX934" fmla="*/ 4498399 w 8080633"/>
              <a:gd name="connsiteY934" fmla="*/ 2349639 h 4155316"/>
              <a:gd name="connsiteX935" fmla="*/ 4484185 w 8080633"/>
              <a:gd name="connsiteY935" fmla="*/ 2383155 h 4155316"/>
              <a:gd name="connsiteX936" fmla="*/ 4479571 w 8080633"/>
              <a:gd name="connsiteY936" fmla="*/ 2385021 h 4155316"/>
              <a:gd name="connsiteX937" fmla="*/ 4480340 w 8080633"/>
              <a:gd name="connsiteY937" fmla="*/ 2386880 h 4155316"/>
              <a:gd name="connsiteX938" fmla="*/ 4466788 w 8080633"/>
              <a:gd name="connsiteY938" fmla="*/ 2419598 h 4155316"/>
              <a:gd name="connsiteX939" fmla="*/ 4461344 w 8080633"/>
              <a:gd name="connsiteY939" fmla="*/ 2421853 h 4155316"/>
              <a:gd name="connsiteX940" fmla="*/ 4462284 w 8080633"/>
              <a:gd name="connsiteY940" fmla="*/ 2424122 h 4155316"/>
              <a:gd name="connsiteX941" fmla="*/ 4448401 w 8080633"/>
              <a:gd name="connsiteY941" fmla="*/ 2457638 h 4155316"/>
              <a:gd name="connsiteX942" fmla="*/ 4441594 w 8080633"/>
              <a:gd name="connsiteY942" fmla="*/ 2460457 h 4155316"/>
              <a:gd name="connsiteX943" fmla="*/ 4441969 w 8080633"/>
              <a:gd name="connsiteY943" fmla="*/ 2461365 h 4155316"/>
              <a:gd name="connsiteX944" fmla="*/ 4428418 w 8080633"/>
              <a:gd name="connsiteY944" fmla="*/ 2494083 h 4155316"/>
              <a:gd name="connsiteX945" fmla="*/ 4426169 w 8080633"/>
              <a:gd name="connsiteY945" fmla="*/ 2495014 h 4155316"/>
              <a:gd name="connsiteX946" fmla="*/ 4428426 w 8080633"/>
              <a:gd name="connsiteY946" fmla="*/ 2500863 h 4155316"/>
              <a:gd name="connsiteX947" fmla="*/ 4414875 w 8080633"/>
              <a:gd name="connsiteY947" fmla="*/ 2535976 h 4155316"/>
              <a:gd name="connsiteX948" fmla="*/ 4409535 w 8080633"/>
              <a:gd name="connsiteY948" fmla="*/ 2538349 h 4155316"/>
              <a:gd name="connsiteX949" fmla="*/ 4410370 w 8080633"/>
              <a:gd name="connsiteY949" fmla="*/ 2540364 h 4155316"/>
              <a:gd name="connsiteX950" fmla="*/ 4396819 w 8080633"/>
              <a:gd name="connsiteY950" fmla="*/ 2573082 h 4155316"/>
              <a:gd name="connsiteX951" fmla="*/ 4395259 w 8080633"/>
              <a:gd name="connsiteY951" fmla="*/ 2573727 h 4155316"/>
              <a:gd name="connsiteX952" fmla="*/ 4396827 w 8080633"/>
              <a:gd name="connsiteY952" fmla="*/ 2577606 h 4155316"/>
              <a:gd name="connsiteX953" fmla="*/ 4383276 w 8080633"/>
              <a:gd name="connsiteY953" fmla="*/ 2611122 h 4155316"/>
              <a:gd name="connsiteX954" fmla="*/ 4381891 w 8080633"/>
              <a:gd name="connsiteY954" fmla="*/ 2611711 h 4155316"/>
              <a:gd name="connsiteX955" fmla="*/ 4383285 w 8080633"/>
              <a:gd name="connsiteY955" fmla="*/ 2614847 h 4155316"/>
              <a:gd name="connsiteX956" fmla="*/ 4368741 w 8080633"/>
              <a:gd name="connsiteY956" fmla="*/ 2647565 h 4155316"/>
              <a:gd name="connsiteX957" fmla="*/ 4361441 w 8080633"/>
              <a:gd name="connsiteY957" fmla="*/ 2650382 h 4155316"/>
              <a:gd name="connsiteX958" fmla="*/ 4362971 w 8080633"/>
              <a:gd name="connsiteY958" fmla="*/ 2654346 h 4155316"/>
              <a:gd name="connsiteX959" fmla="*/ 4349419 w 8080633"/>
              <a:gd name="connsiteY959" fmla="*/ 2689459 h 4155316"/>
              <a:gd name="connsiteX960" fmla="*/ 4347892 w 8080633"/>
              <a:gd name="connsiteY960" fmla="*/ 2690137 h 4155316"/>
              <a:gd name="connsiteX961" fmla="*/ 4349429 w 8080633"/>
              <a:gd name="connsiteY961" fmla="*/ 2693846 h 4155316"/>
              <a:gd name="connsiteX962" fmla="*/ 4335876 w 8080633"/>
              <a:gd name="connsiteY962" fmla="*/ 2726565 h 4155316"/>
              <a:gd name="connsiteX963" fmla="*/ 4334317 w 8080633"/>
              <a:gd name="connsiteY963" fmla="*/ 2727211 h 4155316"/>
              <a:gd name="connsiteX964" fmla="*/ 4335885 w 8080633"/>
              <a:gd name="connsiteY964" fmla="*/ 2731087 h 4155316"/>
              <a:gd name="connsiteX965" fmla="*/ 4322332 w 8080633"/>
              <a:gd name="connsiteY965" fmla="*/ 2764605 h 4155316"/>
              <a:gd name="connsiteX966" fmla="*/ 4319437 w 8080633"/>
              <a:gd name="connsiteY966" fmla="*/ 2765833 h 4155316"/>
              <a:gd name="connsiteX967" fmla="*/ 4322342 w 8080633"/>
              <a:gd name="connsiteY967" fmla="*/ 2772844 h 4155316"/>
              <a:gd name="connsiteX968" fmla="*/ 4308791 w 8080633"/>
              <a:gd name="connsiteY968" fmla="*/ 2805562 h 4155316"/>
              <a:gd name="connsiteX969" fmla="*/ 4306761 w 8080633"/>
              <a:gd name="connsiteY969" fmla="*/ 2806404 h 4155316"/>
              <a:gd name="connsiteX970" fmla="*/ 4308801 w 8080633"/>
              <a:gd name="connsiteY970" fmla="*/ 2811214 h 4155316"/>
              <a:gd name="connsiteX971" fmla="*/ 4294919 w 8080633"/>
              <a:gd name="connsiteY971" fmla="*/ 2843932 h 4155316"/>
              <a:gd name="connsiteX972" fmla="*/ 4290470 w 8080633"/>
              <a:gd name="connsiteY972" fmla="*/ 2845731 h 4155316"/>
              <a:gd name="connsiteX973" fmla="*/ 4293001 w 8080633"/>
              <a:gd name="connsiteY973" fmla="*/ 2851842 h 4155316"/>
              <a:gd name="connsiteX974" fmla="*/ 4280540 w 8080633"/>
              <a:gd name="connsiteY974" fmla="*/ 2881925 h 4155316"/>
              <a:gd name="connsiteX975" fmla="*/ 4283972 w 8080633"/>
              <a:gd name="connsiteY975" fmla="*/ 2890213 h 4155316"/>
              <a:gd name="connsiteX976" fmla="*/ 4270421 w 8080633"/>
              <a:gd name="connsiteY976" fmla="*/ 2922931 h 4155316"/>
              <a:gd name="connsiteX977" fmla="*/ 4267633 w 8080633"/>
              <a:gd name="connsiteY977" fmla="*/ 2924086 h 4155316"/>
              <a:gd name="connsiteX978" fmla="*/ 4270430 w 8080633"/>
              <a:gd name="connsiteY978" fmla="*/ 2930840 h 4155316"/>
              <a:gd name="connsiteX979" fmla="*/ 4257888 w 8080633"/>
              <a:gd name="connsiteY979" fmla="*/ 2961119 h 4155316"/>
              <a:gd name="connsiteX980" fmla="*/ 4261403 w 8080633"/>
              <a:gd name="connsiteY980" fmla="*/ 2969210 h 4155316"/>
              <a:gd name="connsiteX981" fmla="*/ 4247189 w 8080633"/>
              <a:gd name="connsiteY981" fmla="*/ 3001929 h 4155316"/>
              <a:gd name="connsiteX982" fmla="*/ 4244950 w 8080633"/>
              <a:gd name="connsiteY982" fmla="*/ 3002813 h 4155316"/>
              <a:gd name="connsiteX983" fmla="*/ 4247859 w 8080633"/>
              <a:gd name="connsiteY983" fmla="*/ 3009838 h 4155316"/>
              <a:gd name="connsiteX984" fmla="*/ 4234411 w 8080633"/>
              <a:gd name="connsiteY984" fmla="*/ 3042305 h 4155316"/>
              <a:gd name="connsiteX985" fmla="*/ 4238832 w 8080633"/>
              <a:gd name="connsiteY985" fmla="*/ 3052724 h 4155316"/>
              <a:gd name="connsiteX986" fmla="*/ 4224949 w 8080633"/>
              <a:gd name="connsiteY986" fmla="*/ 3085442 h 4155316"/>
              <a:gd name="connsiteX987" fmla="*/ 4224010 w 8080633"/>
              <a:gd name="connsiteY987" fmla="*/ 3085822 h 4155316"/>
              <a:gd name="connsiteX988" fmla="*/ 4225289 w 8080633"/>
              <a:gd name="connsiteY988" fmla="*/ 3088837 h 4155316"/>
              <a:gd name="connsiteX989" fmla="*/ 4211407 w 8080633"/>
              <a:gd name="connsiteY989" fmla="*/ 3121556 h 4155316"/>
              <a:gd name="connsiteX990" fmla="*/ 4210025 w 8080633"/>
              <a:gd name="connsiteY990" fmla="*/ 3122114 h 4155316"/>
              <a:gd name="connsiteX991" fmla="*/ 4214003 w 8080633"/>
              <a:gd name="connsiteY991" fmla="*/ 3131721 h 4155316"/>
              <a:gd name="connsiteX992" fmla="*/ 4200891 w 8080633"/>
              <a:gd name="connsiteY992" fmla="*/ 3163378 h 4155316"/>
              <a:gd name="connsiteX993" fmla="*/ 4204975 w 8080633"/>
              <a:gd name="connsiteY993" fmla="*/ 3173478 h 4155316"/>
              <a:gd name="connsiteX994" fmla="*/ 4191971 w 8080633"/>
              <a:gd name="connsiteY994" fmla="*/ 3205638 h 4155316"/>
              <a:gd name="connsiteX995" fmla="*/ 4195946 w 8080633"/>
              <a:gd name="connsiteY995" fmla="*/ 3215235 h 4155316"/>
              <a:gd name="connsiteX996" fmla="*/ 4182834 w 8080633"/>
              <a:gd name="connsiteY996" fmla="*/ 3246891 h 4155316"/>
              <a:gd name="connsiteX997" fmla="*/ 4186918 w 8080633"/>
              <a:gd name="connsiteY997" fmla="*/ 3256991 h 4155316"/>
              <a:gd name="connsiteX998" fmla="*/ 4174458 w 8080633"/>
              <a:gd name="connsiteY998" fmla="*/ 3287804 h 4155316"/>
              <a:gd name="connsiteX999" fmla="*/ 4177889 w 8080633"/>
              <a:gd name="connsiteY999" fmla="*/ 3296492 h 4155316"/>
              <a:gd name="connsiteX1000" fmla="*/ 4165227 w 8080633"/>
              <a:gd name="connsiteY1000" fmla="*/ 3328553 h 4155316"/>
              <a:gd name="connsiteX1001" fmla="*/ 4168861 w 8080633"/>
              <a:gd name="connsiteY1001" fmla="*/ 3337118 h 4155316"/>
              <a:gd name="connsiteX1002" fmla="*/ 4157984 w 8080633"/>
              <a:gd name="connsiteY1002" fmla="*/ 3362751 h 4155316"/>
              <a:gd name="connsiteX1003" fmla="*/ 4164347 w 8080633"/>
              <a:gd name="connsiteY1003" fmla="*/ 3377746 h 4155316"/>
              <a:gd name="connsiteX1004" fmla="*/ 4150734 w 8080633"/>
              <a:gd name="connsiteY1004" fmla="*/ 3409827 h 4155316"/>
              <a:gd name="connsiteX1005" fmla="*/ 4155318 w 8080633"/>
              <a:gd name="connsiteY1005" fmla="*/ 3420631 h 4155316"/>
              <a:gd name="connsiteX1006" fmla="*/ 4143377 w 8080633"/>
              <a:gd name="connsiteY1006" fmla="*/ 3448776 h 4155316"/>
              <a:gd name="connsiteX1007" fmla="*/ 4148546 w 8080633"/>
              <a:gd name="connsiteY1007" fmla="*/ 3461258 h 4155316"/>
              <a:gd name="connsiteX1008" fmla="*/ 4134994 w 8080633"/>
              <a:gd name="connsiteY1008" fmla="*/ 3493976 h 4155316"/>
              <a:gd name="connsiteX1009" fmla="*/ 4134664 w 8080633"/>
              <a:gd name="connsiteY1009" fmla="*/ 3494112 h 4155316"/>
              <a:gd name="connsiteX1010" fmla="*/ 4139518 w 8080633"/>
              <a:gd name="connsiteY1010" fmla="*/ 3506401 h 4155316"/>
              <a:gd name="connsiteX1011" fmla="*/ 4129083 w 8080633"/>
              <a:gd name="connsiteY1011" fmla="*/ 3532819 h 4155316"/>
              <a:gd name="connsiteX1012" fmla="*/ 4135004 w 8080633"/>
              <a:gd name="connsiteY1012" fmla="*/ 3548156 h 4155316"/>
              <a:gd name="connsiteX1013" fmla="*/ 4124033 w 8080633"/>
              <a:gd name="connsiteY1013" fmla="*/ 3576581 h 4155316"/>
              <a:gd name="connsiteX1014" fmla="*/ 4130489 w 8080633"/>
              <a:gd name="connsiteY1014" fmla="*/ 3592169 h 4155316"/>
              <a:gd name="connsiteX1015" fmla="*/ 4119661 w 8080633"/>
              <a:gd name="connsiteY1015" fmla="*/ 3618310 h 4155316"/>
              <a:gd name="connsiteX1016" fmla="*/ 4125975 w 8080633"/>
              <a:gd name="connsiteY1016" fmla="*/ 3633926 h 4155316"/>
              <a:gd name="connsiteX1017" fmla="*/ 4115054 w 8080633"/>
              <a:gd name="connsiteY1017" fmla="*/ 3660933 h 4155316"/>
              <a:gd name="connsiteX1018" fmla="*/ 4121463 w 8080633"/>
              <a:gd name="connsiteY1018" fmla="*/ 3675683 h 4155316"/>
              <a:gd name="connsiteX1019" fmla="*/ 4110058 w 8080633"/>
              <a:gd name="connsiteY1019" fmla="*/ 3701934 h 4155316"/>
              <a:gd name="connsiteX1020" fmla="*/ 4116947 w 8080633"/>
              <a:gd name="connsiteY1020" fmla="*/ 3718567 h 4155316"/>
              <a:gd name="connsiteX1021" fmla="*/ 4106275 w 8080633"/>
              <a:gd name="connsiteY1021" fmla="*/ 3744329 h 4155316"/>
              <a:gd name="connsiteX1022" fmla="*/ 4112433 w 8080633"/>
              <a:gd name="connsiteY1022" fmla="*/ 3759195 h 4155316"/>
              <a:gd name="connsiteX1023" fmla="*/ 4100359 w 8080633"/>
              <a:gd name="connsiteY1023" fmla="*/ 3788342 h 4155316"/>
              <a:gd name="connsiteX1024" fmla="*/ 4107919 w 8080633"/>
              <a:gd name="connsiteY1024" fmla="*/ 3806594 h 4155316"/>
              <a:gd name="connsiteX1025" fmla="*/ 4097090 w 8080633"/>
              <a:gd name="connsiteY1025" fmla="*/ 3832735 h 4155316"/>
              <a:gd name="connsiteX1026" fmla="*/ 4103404 w 8080633"/>
              <a:gd name="connsiteY1026" fmla="*/ 3848351 h 4155316"/>
              <a:gd name="connsiteX1027" fmla="*/ 4094861 w 8080633"/>
              <a:gd name="connsiteY1027" fmla="*/ 3869480 h 4155316"/>
              <a:gd name="connsiteX1028" fmla="*/ 4103404 w 8080633"/>
              <a:gd name="connsiteY1028" fmla="*/ 3890106 h 4155316"/>
              <a:gd name="connsiteX1029" fmla="*/ 4092275 w 8080633"/>
              <a:gd name="connsiteY1029" fmla="*/ 3916977 h 4155316"/>
              <a:gd name="connsiteX1030" fmla="*/ 4098890 w 8080633"/>
              <a:gd name="connsiteY1030" fmla="*/ 3934119 h 4155316"/>
              <a:gd name="connsiteX1031" fmla="*/ 4090096 w 8080633"/>
              <a:gd name="connsiteY1031" fmla="*/ 3956902 h 4155316"/>
              <a:gd name="connsiteX1032" fmla="*/ 4098890 w 8080633"/>
              <a:gd name="connsiteY1032" fmla="*/ 3978133 h 4155316"/>
              <a:gd name="connsiteX1033" fmla="*/ 4090008 w 8080633"/>
              <a:gd name="connsiteY1033" fmla="*/ 3999575 h 4155316"/>
              <a:gd name="connsiteX1034" fmla="*/ 4098890 w 8080633"/>
              <a:gd name="connsiteY1034" fmla="*/ 4021018 h 4155316"/>
              <a:gd name="connsiteX1035" fmla="*/ 4089540 w 8080633"/>
              <a:gd name="connsiteY1035" fmla="*/ 4043589 h 4155316"/>
              <a:gd name="connsiteX1036" fmla="*/ 4098890 w 8080633"/>
              <a:gd name="connsiteY1036" fmla="*/ 4066159 h 4155316"/>
              <a:gd name="connsiteX1037" fmla="*/ 4090008 w 8080633"/>
              <a:gd name="connsiteY1037" fmla="*/ 4087603 h 4155316"/>
              <a:gd name="connsiteX1038" fmla="*/ 4098890 w 8080633"/>
              <a:gd name="connsiteY1038" fmla="*/ 4109045 h 4155316"/>
              <a:gd name="connsiteX1039" fmla="*/ 4052619 w 8080633"/>
              <a:gd name="connsiteY1039" fmla="*/ 4155316 h 4155316"/>
              <a:gd name="connsiteX1040" fmla="*/ 4006348 w 8080633"/>
              <a:gd name="connsiteY1040" fmla="*/ 4109045 h 4155316"/>
              <a:gd name="connsiteX1041" fmla="*/ 4015230 w 8080633"/>
              <a:gd name="connsiteY1041" fmla="*/ 4087603 h 4155316"/>
              <a:gd name="connsiteX1042" fmla="*/ 4006348 w 8080633"/>
              <a:gd name="connsiteY1042" fmla="*/ 4066159 h 4155316"/>
              <a:gd name="connsiteX1043" fmla="*/ 4015697 w 8080633"/>
              <a:gd name="connsiteY1043" fmla="*/ 4043589 h 4155316"/>
              <a:gd name="connsiteX1044" fmla="*/ 4006348 w 8080633"/>
              <a:gd name="connsiteY1044" fmla="*/ 4021018 h 4155316"/>
              <a:gd name="connsiteX1045" fmla="*/ 4015229 w 8080633"/>
              <a:gd name="connsiteY1045" fmla="*/ 3999575 h 4155316"/>
              <a:gd name="connsiteX1046" fmla="*/ 4006348 w 8080633"/>
              <a:gd name="connsiteY1046" fmla="*/ 3978133 h 4155316"/>
              <a:gd name="connsiteX1047" fmla="*/ 4015142 w 8080633"/>
              <a:gd name="connsiteY1047" fmla="*/ 3956902 h 4155316"/>
              <a:gd name="connsiteX1048" fmla="*/ 4006348 w 8080633"/>
              <a:gd name="connsiteY1048" fmla="*/ 3934119 h 4155316"/>
              <a:gd name="connsiteX1049" fmla="*/ 4017319 w 8080633"/>
              <a:gd name="connsiteY1049" fmla="*/ 3905695 h 4155316"/>
              <a:gd name="connsiteX1050" fmla="*/ 4010863 w 8080633"/>
              <a:gd name="connsiteY1050" fmla="*/ 3890106 h 4155316"/>
              <a:gd name="connsiteX1051" fmla="*/ 4019406 w 8080633"/>
              <a:gd name="connsiteY1051" fmla="*/ 3869480 h 4155316"/>
              <a:gd name="connsiteX1052" fmla="*/ 4010863 w 8080633"/>
              <a:gd name="connsiteY1052" fmla="*/ 3848351 h 4155316"/>
              <a:gd name="connsiteX1053" fmla="*/ 4021636 w 8080633"/>
              <a:gd name="connsiteY1053" fmla="*/ 3821706 h 4155316"/>
              <a:gd name="connsiteX1054" fmla="*/ 4015377 w 8080633"/>
              <a:gd name="connsiteY1054" fmla="*/ 3806594 h 4155316"/>
              <a:gd name="connsiteX1055" fmla="*/ 4027451 w 8080633"/>
              <a:gd name="connsiteY1055" fmla="*/ 3777445 h 4155316"/>
              <a:gd name="connsiteX1056" fmla="*/ 4019891 w 8080633"/>
              <a:gd name="connsiteY1056" fmla="*/ 3759195 h 4155316"/>
              <a:gd name="connsiteX1057" fmla="*/ 4030562 w 8080633"/>
              <a:gd name="connsiteY1057" fmla="*/ 3733432 h 4155316"/>
              <a:gd name="connsiteX1058" fmla="*/ 4024405 w 8080633"/>
              <a:gd name="connsiteY1058" fmla="*/ 3718567 h 4155316"/>
              <a:gd name="connsiteX1059" fmla="*/ 4033498 w 8080633"/>
              <a:gd name="connsiteY1059" fmla="*/ 3696614 h 4155316"/>
              <a:gd name="connsiteX1060" fmla="*/ 4024405 w 8080633"/>
              <a:gd name="connsiteY1060" fmla="*/ 3675683 h 4155316"/>
              <a:gd name="connsiteX1061" fmla="*/ 4037826 w 8080633"/>
              <a:gd name="connsiteY1061" fmla="*/ 3644789 h 4155316"/>
              <a:gd name="connsiteX1062" fmla="*/ 4033434 w 8080633"/>
              <a:gd name="connsiteY1062" fmla="*/ 3633926 h 4155316"/>
              <a:gd name="connsiteX1063" fmla="*/ 4044207 w 8080633"/>
              <a:gd name="connsiteY1063" fmla="*/ 3607280 h 4155316"/>
              <a:gd name="connsiteX1064" fmla="*/ 4037948 w 8080633"/>
              <a:gd name="connsiteY1064" fmla="*/ 3592169 h 4155316"/>
              <a:gd name="connsiteX1065" fmla="*/ 4049078 w 8080633"/>
              <a:gd name="connsiteY1065" fmla="*/ 3565298 h 4155316"/>
              <a:gd name="connsiteX1066" fmla="*/ 4042462 w 8080633"/>
              <a:gd name="connsiteY1066" fmla="*/ 3548156 h 4155316"/>
              <a:gd name="connsiteX1067" fmla="*/ 4052844 w 8080633"/>
              <a:gd name="connsiteY1067" fmla="*/ 3521257 h 4155316"/>
              <a:gd name="connsiteX1068" fmla="*/ 4046976 w 8080633"/>
              <a:gd name="connsiteY1068" fmla="*/ 3506401 h 4155316"/>
              <a:gd name="connsiteX1069" fmla="*/ 4060509 w 8080633"/>
              <a:gd name="connsiteY1069" fmla="*/ 3472133 h 4155316"/>
              <a:gd name="connsiteX1070" fmla="*/ 4056005 w 8080633"/>
              <a:gd name="connsiteY1070" fmla="*/ 3461258 h 4155316"/>
              <a:gd name="connsiteX1071" fmla="*/ 4066749 w 8080633"/>
              <a:gd name="connsiteY1071" fmla="*/ 3435315 h 4155316"/>
              <a:gd name="connsiteX1072" fmla="*/ 4060519 w 8080633"/>
              <a:gd name="connsiteY1072" fmla="*/ 3420631 h 4155316"/>
              <a:gd name="connsiteX1073" fmla="*/ 4074131 w 8080633"/>
              <a:gd name="connsiteY1073" fmla="*/ 3388550 h 4155316"/>
              <a:gd name="connsiteX1074" fmla="*/ 4069547 w 8080633"/>
              <a:gd name="connsiteY1074" fmla="*/ 3377746 h 4155316"/>
              <a:gd name="connsiteX1075" fmla="*/ 4080424 w 8080633"/>
              <a:gd name="connsiteY1075" fmla="*/ 3352112 h 4155316"/>
              <a:gd name="connsiteX1076" fmla="*/ 4074061 w 8080633"/>
              <a:gd name="connsiteY1076" fmla="*/ 3337118 h 4155316"/>
              <a:gd name="connsiteX1077" fmla="*/ 4087944 w 8080633"/>
              <a:gd name="connsiteY1077" fmla="*/ 3304400 h 4155316"/>
              <a:gd name="connsiteX1078" fmla="*/ 4088397 w 8080633"/>
              <a:gd name="connsiteY1078" fmla="*/ 3304216 h 4155316"/>
              <a:gd name="connsiteX1079" fmla="*/ 4085348 w 8080633"/>
              <a:gd name="connsiteY1079" fmla="*/ 3296492 h 4155316"/>
              <a:gd name="connsiteX1080" fmla="*/ 4097700 w 8080633"/>
              <a:gd name="connsiteY1080" fmla="*/ 3265214 h 4155316"/>
              <a:gd name="connsiteX1081" fmla="*/ 4094376 w 8080633"/>
              <a:gd name="connsiteY1081" fmla="*/ 3256991 h 4155316"/>
              <a:gd name="connsiteX1082" fmla="*/ 4107380 w 8080633"/>
              <a:gd name="connsiteY1082" fmla="*/ 3224832 h 4155316"/>
              <a:gd name="connsiteX1083" fmla="*/ 4103404 w 8080633"/>
              <a:gd name="connsiteY1083" fmla="*/ 3215235 h 4155316"/>
              <a:gd name="connsiteX1084" fmla="*/ 4116516 w 8080633"/>
              <a:gd name="connsiteY1084" fmla="*/ 3183579 h 4155316"/>
              <a:gd name="connsiteX1085" fmla="*/ 4112433 w 8080633"/>
              <a:gd name="connsiteY1085" fmla="*/ 3173478 h 4155316"/>
              <a:gd name="connsiteX1086" fmla="*/ 4125436 w 8080633"/>
              <a:gd name="connsiteY1086" fmla="*/ 3141318 h 4155316"/>
              <a:gd name="connsiteX1087" fmla="*/ 4121461 w 8080633"/>
              <a:gd name="connsiteY1087" fmla="*/ 3131721 h 4155316"/>
              <a:gd name="connsiteX1088" fmla="*/ 4134908 w 8080633"/>
              <a:gd name="connsiteY1088" fmla="*/ 3099253 h 4155316"/>
              <a:gd name="connsiteX1089" fmla="*/ 4130489 w 8080633"/>
              <a:gd name="connsiteY1089" fmla="*/ 3088837 h 4155316"/>
              <a:gd name="connsiteX1090" fmla="*/ 4144373 w 8080633"/>
              <a:gd name="connsiteY1090" fmla="*/ 3056119 h 4155316"/>
              <a:gd name="connsiteX1091" fmla="*/ 4145312 w 8080633"/>
              <a:gd name="connsiteY1091" fmla="*/ 3055740 h 4155316"/>
              <a:gd name="connsiteX1092" fmla="*/ 4144032 w 8080633"/>
              <a:gd name="connsiteY1092" fmla="*/ 3052724 h 4155316"/>
              <a:gd name="connsiteX1093" fmla="*/ 4157916 w 8080633"/>
              <a:gd name="connsiteY1093" fmla="*/ 3020006 h 4155316"/>
              <a:gd name="connsiteX1094" fmla="*/ 4159296 w 8080633"/>
              <a:gd name="connsiteY1094" fmla="*/ 3019447 h 4155316"/>
              <a:gd name="connsiteX1095" fmla="*/ 4155317 w 8080633"/>
              <a:gd name="connsiteY1095" fmla="*/ 3009838 h 4155316"/>
              <a:gd name="connsiteX1096" fmla="*/ 4168339 w 8080633"/>
              <a:gd name="connsiteY1096" fmla="*/ 2978401 h 4155316"/>
              <a:gd name="connsiteX1097" fmla="*/ 4164345 w 8080633"/>
              <a:gd name="connsiteY1097" fmla="*/ 2969210 h 4155316"/>
              <a:gd name="connsiteX1098" fmla="*/ 4178559 w 8080633"/>
              <a:gd name="connsiteY1098" fmla="*/ 2936492 h 4155316"/>
              <a:gd name="connsiteX1099" fmla="*/ 4179993 w 8080633"/>
              <a:gd name="connsiteY1099" fmla="*/ 2935925 h 4155316"/>
              <a:gd name="connsiteX1100" fmla="*/ 4177888 w 8080633"/>
              <a:gd name="connsiteY1100" fmla="*/ 2930840 h 4155316"/>
              <a:gd name="connsiteX1101" fmla="*/ 4191440 w 8080633"/>
              <a:gd name="connsiteY1101" fmla="*/ 2898122 h 4155316"/>
              <a:gd name="connsiteX1102" fmla="*/ 4194228 w 8080633"/>
              <a:gd name="connsiteY1102" fmla="*/ 2896967 h 4155316"/>
              <a:gd name="connsiteX1103" fmla="*/ 4191430 w 8080633"/>
              <a:gd name="connsiteY1103" fmla="*/ 2890213 h 4155316"/>
              <a:gd name="connsiteX1104" fmla="*/ 4203893 w 8080633"/>
              <a:gd name="connsiteY1104" fmla="*/ 2860128 h 4155316"/>
              <a:gd name="connsiteX1105" fmla="*/ 4200459 w 8080633"/>
              <a:gd name="connsiteY1105" fmla="*/ 2851842 h 4155316"/>
              <a:gd name="connsiteX1106" fmla="*/ 4214011 w 8080633"/>
              <a:gd name="connsiteY1106" fmla="*/ 2819123 h 4155316"/>
              <a:gd name="connsiteX1107" fmla="*/ 4216858 w 8080633"/>
              <a:gd name="connsiteY1107" fmla="*/ 2817943 h 4155316"/>
              <a:gd name="connsiteX1108" fmla="*/ 4214001 w 8080633"/>
              <a:gd name="connsiteY1108" fmla="*/ 2811214 h 4155316"/>
              <a:gd name="connsiteX1109" fmla="*/ 4227885 w 8080633"/>
              <a:gd name="connsiteY1109" fmla="*/ 2778496 h 4155316"/>
              <a:gd name="connsiteX1110" fmla="*/ 4231531 w 8080633"/>
              <a:gd name="connsiteY1110" fmla="*/ 2777021 h 4155316"/>
              <a:gd name="connsiteX1111" fmla="*/ 4229800 w 8080633"/>
              <a:gd name="connsiteY1111" fmla="*/ 2772844 h 4155316"/>
              <a:gd name="connsiteX1112" fmla="*/ 4243353 w 8080633"/>
              <a:gd name="connsiteY1112" fmla="*/ 2740126 h 4155316"/>
              <a:gd name="connsiteX1113" fmla="*/ 4246474 w 8080633"/>
              <a:gd name="connsiteY1113" fmla="*/ 2738832 h 4155316"/>
              <a:gd name="connsiteX1114" fmla="*/ 4243343 w 8080633"/>
              <a:gd name="connsiteY1114" fmla="*/ 2731087 h 4155316"/>
              <a:gd name="connsiteX1115" fmla="*/ 4256894 w 8080633"/>
              <a:gd name="connsiteY1115" fmla="*/ 2697570 h 4155316"/>
              <a:gd name="connsiteX1116" fmla="*/ 4258199 w 8080633"/>
              <a:gd name="connsiteY1116" fmla="*/ 2697017 h 4155316"/>
              <a:gd name="connsiteX1117" fmla="*/ 4256887 w 8080633"/>
              <a:gd name="connsiteY1117" fmla="*/ 2693846 h 4155316"/>
              <a:gd name="connsiteX1118" fmla="*/ 4270438 w 8080633"/>
              <a:gd name="connsiteY1118" fmla="*/ 2661128 h 4155316"/>
              <a:gd name="connsiteX1119" fmla="*/ 4272687 w 8080633"/>
              <a:gd name="connsiteY1119" fmla="*/ 2660195 h 4155316"/>
              <a:gd name="connsiteX1120" fmla="*/ 4270430 w 8080633"/>
              <a:gd name="connsiteY1120" fmla="*/ 2654346 h 4155316"/>
              <a:gd name="connsiteX1121" fmla="*/ 4283981 w 8080633"/>
              <a:gd name="connsiteY1121" fmla="*/ 2619233 h 4155316"/>
              <a:gd name="connsiteX1122" fmla="*/ 4285602 w 8080633"/>
              <a:gd name="connsiteY1122" fmla="*/ 2618513 h 4155316"/>
              <a:gd name="connsiteX1123" fmla="*/ 4283972 w 8080633"/>
              <a:gd name="connsiteY1123" fmla="*/ 2614847 h 4155316"/>
              <a:gd name="connsiteX1124" fmla="*/ 4298516 w 8080633"/>
              <a:gd name="connsiteY1124" fmla="*/ 2582129 h 4155316"/>
              <a:gd name="connsiteX1125" fmla="*/ 4305087 w 8080633"/>
              <a:gd name="connsiteY1125" fmla="*/ 2579591 h 4155316"/>
              <a:gd name="connsiteX1126" fmla="*/ 4304285 w 8080633"/>
              <a:gd name="connsiteY1126" fmla="*/ 2577606 h 4155316"/>
              <a:gd name="connsiteX1127" fmla="*/ 4317838 w 8080633"/>
              <a:gd name="connsiteY1127" fmla="*/ 2544089 h 4155316"/>
              <a:gd name="connsiteX1128" fmla="*/ 4319142 w 8080633"/>
              <a:gd name="connsiteY1128" fmla="*/ 2543536 h 4155316"/>
              <a:gd name="connsiteX1129" fmla="*/ 4317828 w 8080633"/>
              <a:gd name="connsiteY1129" fmla="*/ 2540364 h 4155316"/>
              <a:gd name="connsiteX1130" fmla="*/ 4331379 w 8080633"/>
              <a:gd name="connsiteY1130" fmla="*/ 2507645 h 4155316"/>
              <a:gd name="connsiteX1131" fmla="*/ 4337520 w 8080633"/>
              <a:gd name="connsiteY1131" fmla="*/ 2505102 h 4155316"/>
              <a:gd name="connsiteX1132" fmla="*/ 4335885 w 8080633"/>
              <a:gd name="connsiteY1132" fmla="*/ 2500863 h 4155316"/>
              <a:gd name="connsiteX1133" fmla="*/ 4349436 w 8080633"/>
              <a:gd name="connsiteY1133" fmla="*/ 2465751 h 4155316"/>
              <a:gd name="connsiteX1134" fmla="*/ 4350963 w 8080633"/>
              <a:gd name="connsiteY1134" fmla="*/ 2465073 h 4155316"/>
              <a:gd name="connsiteX1135" fmla="*/ 4349427 w 8080633"/>
              <a:gd name="connsiteY1135" fmla="*/ 2461365 h 4155316"/>
              <a:gd name="connsiteX1136" fmla="*/ 4362980 w 8080633"/>
              <a:gd name="connsiteY1136" fmla="*/ 2428646 h 4155316"/>
              <a:gd name="connsiteX1137" fmla="*/ 4368424 w 8080633"/>
              <a:gd name="connsiteY1137" fmla="*/ 2426390 h 4155316"/>
              <a:gd name="connsiteX1138" fmla="*/ 4367484 w 8080633"/>
              <a:gd name="connsiteY1138" fmla="*/ 2424122 h 4155316"/>
              <a:gd name="connsiteX1139" fmla="*/ 4381368 w 8080633"/>
              <a:gd name="connsiteY1139" fmla="*/ 2390605 h 4155316"/>
              <a:gd name="connsiteX1140" fmla="*/ 4388174 w 8080633"/>
              <a:gd name="connsiteY1140" fmla="*/ 2387785 h 4155316"/>
              <a:gd name="connsiteX1141" fmla="*/ 4387799 w 8080633"/>
              <a:gd name="connsiteY1141" fmla="*/ 2386880 h 4155316"/>
              <a:gd name="connsiteX1142" fmla="*/ 4401351 w 8080633"/>
              <a:gd name="connsiteY1142" fmla="*/ 2354161 h 4155316"/>
              <a:gd name="connsiteX1143" fmla="*/ 4402975 w 8080633"/>
              <a:gd name="connsiteY1143" fmla="*/ 2353489 h 4155316"/>
              <a:gd name="connsiteX1144" fmla="*/ 4401341 w 8080633"/>
              <a:gd name="connsiteY1144" fmla="*/ 2349639 h 4155316"/>
              <a:gd name="connsiteX1145" fmla="*/ 4415555 w 8080633"/>
              <a:gd name="connsiteY1145" fmla="*/ 2316121 h 4155316"/>
              <a:gd name="connsiteX1146" fmla="*/ 4420169 w 8080633"/>
              <a:gd name="connsiteY1146" fmla="*/ 2314254 h 4155316"/>
              <a:gd name="connsiteX1147" fmla="*/ 4419398 w 8080633"/>
              <a:gd name="connsiteY1147" fmla="*/ 2312396 h 4155316"/>
              <a:gd name="connsiteX1148" fmla="*/ 4432951 w 8080633"/>
              <a:gd name="connsiteY1148" fmla="*/ 2279678 h 4155316"/>
              <a:gd name="connsiteX1149" fmla="*/ 4438395 w 8080633"/>
              <a:gd name="connsiteY1149" fmla="*/ 2277422 h 4155316"/>
              <a:gd name="connsiteX1150" fmla="*/ 4437455 w 8080633"/>
              <a:gd name="connsiteY1150" fmla="*/ 2275154 h 4155316"/>
              <a:gd name="connsiteX1151" fmla="*/ 4451339 w 8080633"/>
              <a:gd name="connsiteY1151" fmla="*/ 2241636 h 4155316"/>
              <a:gd name="connsiteX1152" fmla="*/ 4458332 w 8080633"/>
              <a:gd name="connsiteY1152" fmla="*/ 2238740 h 4155316"/>
              <a:gd name="connsiteX1153" fmla="*/ 4471321 w 8080633"/>
              <a:gd name="connsiteY1153" fmla="*/ 2205854 h 4155316"/>
              <a:gd name="connsiteX1154" fmla="*/ 4476456 w 8080633"/>
              <a:gd name="connsiteY1154" fmla="*/ 2203622 h 4155316"/>
              <a:gd name="connsiteX1155" fmla="*/ 4489377 w 8080633"/>
              <a:gd name="connsiteY1155" fmla="*/ 2171667 h 4155316"/>
              <a:gd name="connsiteX1156" fmla="*/ 4498448 w 8080633"/>
              <a:gd name="connsiteY1156" fmla="*/ 2167818 h 4155316"/>
              <a:gd name="connsiteX1157" fmla="*/ 4512280 w 8080633"/>
              <a:gd name="connsiteY1157" fmla="*/ 2135224 h 4155316"/>
              <a:gd name="connsiteX1158" fmla="*/ 4517071 w 8080633"/>
              <a:gd name="connsiteY1158" fmla="*/ 2133286 h 4155316"/>
              <a:gd name="connsiteX1159" fmla="*/ 4516453 w 8080633"/>
              <a:gd name="connsiteY1159" fmla="*/ 2131828 h 4155316"/>
              <a:gd name="connsiteX1160" fmla="*/ 4530336 w 8080633"/>
              <a:gd name="connsiteY1160" fmla="*/ 2099110 h 4155316"/>
              <a:gd name="connsiteX1161" fmla="*/ 4537494 w 8080633"/>
              <a:gd name="connsiteY1161" fmla="*/ 2096215 h 4155316"/>
              <a:gd name="connsiteX1162" fmla="*/ 4550318 w 8080633"/>
              <a:gd name="connsiteY1162" fmla="*/ 2065254 h 4155316"/>
              <a:gd name="connsiteX1163" fmla="*/ 4559507 w 8080633"/>
              <a:gd name="connsiteY1163" fmla="*/ 2061447 h 4155316"/>
              <a:gd name="connsiteX1164" fmla="*/ 4572889 w 8080633"/>
              <a:gd name="connsiteY1164" fmla="*/ 2029141 h 4155316"/>
              <a:gd name="connsiteX1165" fmla="*/ 4578760 w 8080633"/>
              <a:gd name="connsiteY1165" fmla="*/ 2026708 h 4155316"/>
              <a:gd name="connsiteX1166" fmla="*/ 4577393 w 8080633"/>
              <a:gd name="connsiteY1166" fmla="*/ 2023488 h 4155316"/>
              <a:gd name="connsiteX1167" fmla="*/ 4591277 w 8080633"/>
              <a:gd name="connsiteY1167" fmla="*/ 1990770 h 4155316"/>
              <a:gd name="connsiteX1168" fmla="*/ 4604982 w 8080633"/>
              <a:gd name="connsiteY1168" fmla="*/ 1985227 h 4155316"/>
              <a:gd name="connsiteX1169" fmla="*/ 4615775 w 8080633"/>
              <a:gd name="connsiteY1169" fmla="*/ 1959170 h 4155316"/>
              <a:gd name="connsiteX1170" fmla="*/ 4621618 w 8080633"/>
              <a:gd name="connsiteY1170" fmla="*/ 1956749 h 4155316"/>
              <a:gd name="connsiteX1171" fmla="*/ 4620279 w 8080633"/>
              <a:gd name="connsiteY1171" fmla="*/ 1953517 h 4155316"/>
              <a:gd name="connsiteX1172" fmla="*/ 4633832 w 8080633"/>
              <a:gd name="connsiteY1172" fmla="*/ 1920799 h 4155316"/>
              <a:gd name="connsiteX1173" fmla="*/ 4645277 w 8080633"/>
              <a:gd name="connsiteY1173" fmla="*/ 1916057 h 4155316"/>
              <a:gd name="connsiteX1174" fmla="*/ 4656403 w 8080633"/>
              <a:gd name="connsiteY1174" fmla="*/ 1889199 h 4155316"/>
              <a:gd name="connsiteX1175" fmla="*/ 4668782 w 8080633"/>
              <a:gd name="connsiteY1175" fmla="*/ 1884071 h 4155316"/>
              <a:gd name="connsiteX1176" fmla="*/ 4681230 w 8080633"/>
              <a:gd name="connsiteY1176" fmla="*/ 1851821 h 4155316"/>
              <a:gd name="connsiteX1177" fmla="*/ 4692348 w 8080633"/>
              <a:gd name="connsiteY1177" fmla="*/ 1846878 h 4155316"/>
              <a:gd name="connsiteX1178" fmla="*/ 4703800 w 8080633"/>
              <a:gd name="connsiteY1178" fmla="*/ 1819230 h 4155316"/>
              <a:gd name="connsiteX1179" fmla="*/ 4709261 w 8080633"/>
              <a:gd name="connsiteY1179" fmla="*/ 1816968 h 4155316"/>
              <a:gd name="connsiteX1180" fmla="*/ 4722518 w 8080633"/>
              <a:gd name="connsiteY1180" fmla="*/ 1785703 h 4155316"/>
              <a:gd name="connsiteX1181" fmla="*/ 4733136 w 8080633"/>
              <a:gd name="connsiteY1181" fmla="*/ 1781408 h 4155316"/>
              <a:gd name="connsiteX1182" fmla="*/ 4745419 w 8080633"/>
              <a:gd name="connsiteY1182" fmla="*/ 1753775 h 4155316"/>
              <a:gd name="connsiteX1183" fmla="*/ 4763587 w 8080633"/>
              <a:gd name="connsiteY1183" fmla="*/ 1746763 h 4155316"/>
              <a:gd name="connsiteX1184" fmla="*/ 4773772 w 8080633"/>
              <a:gd name="connsiteY1184" fmla="*/ 1722176 h 4155316"/>
              <a:gd name="connsiteX1185" fmla="*/ 4782950 w 8080633"/>
              <a:gd name="connsiteY1185" fmla="*/ 1718372 h 4155316"/>
              <a:gd name="connsiteX1186" fmla="*/ 4796342 w 8080633"/>
              <a:gd name="connsiteY1186" fmla="*/ 1684466 h 4155316"/>
              <a:gd name="connsiteX1187" fmla="*/ 4807637 w 8080633"/>
              <a:gd name="connsiteY1187" fmla="*/ 1679559 h 4155316"/>
              <a:gd name="connsiteX1188" fmla="*/ 4819245 w 8080633"/>
              <a:gd name="connsiteY1188" fmla="*/ 1652205 h 4155316"/>
              <a:gd name="connsiteX1189" fmla="*/ 4831824 w 8080633"/>
              <a:gd name="connsiteY1189" fmla="*/ 1647118 h 4155316"/>
              <a:gd name="connsiteX1190" fmla="*/ 4843741 w 8080633"/>
              <a:gd name="connsiteY1190" fmla="*/ 1618349 h 4155316"/>
              <a:gd name="connsiteX1191" fmla="*/ 4856317 w 8080633"/>
              <a:gd name="connsiteY1191" fmla="*/ 1613140 h 4155316"/>
              <a:gd name="connsiteX1192" fmla="*/ 4866972 w 8080633"/>
              <a:gd name="connsiteY1192" fmla="*/ 1587411 h 4155316"/>
              <a:gd name="connsiteX1193" fmla="*/ 4883116 w 8080633"/>
              <a:gd name="connsiteY1193" fmla="*/ 1580724 h 4155316"/>
              <a:gd name="connsiteX1194" fmla="*/ 4893728 w 8080633"/>
              <a:gd name="connsiteY1194" fmla="*/ 1553884 h 4155316"/>
              <a:gd name="connsiteX1195" fmla="*/ 4909416 w 8080633"/>
              <a:gd name="connsiteY1195" fmla="*/ 1547076 h 4155316"/>
              <a:gd name="connsiteX1196" fmla="*/ 4918226 w 8080633"/>
              <a:gd name="connsiteY1196" fmla="*/ 1525808 h 4155316"/>
              <a:gd name="connsiteX1197" fmla="*/ 4934476 w 8080633"/>
              <a:gd name="connsiteY1197" fmla="*/ 1519075 h 4155316"/>
              <a:gd name="connsiteX1198" fmla="*/ 4945310 w 8080633"/>
              <a:gd name="connsiteY1198" fmla="*/ 1492282 h 4155316"/>
              <a:gd name="connsiteX1199" fmla="*/ 4964863 w 8080633"/>
              <a:gd name="connsiteY1199" fmla="*/ 1483986 h 4155316"/>
              <a:gd name="connsiteX1200" fmla="*/ 4974653 w 8080633"/>
              <a:gd name="connsiteY1200" fmla="*/ 1460353 h 4155316"/>
              <a:gd name="connsiteX1201" fmla="*/ 4987029 w 8080633"/>
              <a:gd name="connsiteY1201" fmla="*/ 1455226 h 4155316"/>
              <a:gd name="connsiteX1202" fmla="*/ 4997223 w 8080633"/>
              <a:gd name="connsiteY1202" fmla="*/ 1429414 h 4155316"/>
              <a:gd name="connsiteX1203" fmla="*/ 5015097 w 8080633"/>
              <a:gd name="connsiteY1203" fmla="*/ 1421650 h 4155316"/>
              <a:gd name="connsiteX1204" fmla="*/ 5024309 w 8080633"/>
              <a:gd name="connsiteY1204" fmla="*/ 1399410 h 4155316"/>
              <a:gd name="connsiteX1205" fmla="*/ 5043929 w 8080633"/>
              <a:gd name="connsiteY1205" fmla="*/ 1391283 h 4155316"/>
              <a:gd name="connsiteX1206" fmla="*/ 5053651 w 8080633"/>
              <a:gd name="connsiteY1206" fmla="*/ 1367811 h 4155316"/>
              <a:gd name="connsiteX1207" fmla="*/ 5072095 w 8080633"/>
              <a:gd name="connsiteY1207" fmla="*/ 1360172 h 4155316"/>
              <a:gd name="connsiteX1208" fmla="*/ 5080737 w 8080633"/>
              <a:gd name="connsiteY1208" fmla="*/ 1338798 h 4155316"/>
              <a:gd name="connsiteX1209" fmla="*/ 5097649 w 8080633"/>
              <a:gd name="connsiteY1209" fmla="*/ 1331622 h 4155316"/>
              <a:gd name="connsiteX1210" fmla="*/ 5108153 w 8080633"/>
              <a:gd name="connsiteY1210" fmla="*/ 1306869 h 4155316"/>
              <a:gd name="connsiteX1211" fmla="*/ 5129524 w 8080633"/>
              <a:gd name="connsiteY1211" fmla="*/ 1298227 h 4155316"/>
              <a:gd name="connsiteX1212" fmla="*/ 5137164 w 8080633"/>
              <a:gd name="connsiteY1212" fmla="*/ 1279783 h 4155316"/>
              <a:gd name="connsiteX1213" fmla="*/ 5155187 w 8080633"/>
              <a:gd name="connsiteY1213" fmla="*/ 1272318 h 4155316"/>
              <a:gd name="connsiteX1214" fmla="*/ 5164248 w 8080633"/>
              <a:gd name="connsiteY1214" fmla="*/ 1250442 h 4155316"/>
              <a:gd name="connsiteX1215" fmla="*/ 5182148 w 8080633"/>
              <a:gd name="connsiteY1215" fmla="*/ 1243027 h 4155316"/>
              <a:gd name="connsiteX1216" fmla="*/ 5191665 w 8080633"/>
              <a:gd name="connsiteY1216" fmla="*/ 1219504 h 4155316"/>
              <a:gd name="connsiteX1217" fmla="*/ 5212200 w 8080633"/>
              <a:gd name="connsiteY1217" fmla="*/ 1210795 h 4155316"/>
              <a:gd name="connsiteX1218" fmla="*/ 5220676 w 8080633"/>
              <a:gd name="connsiteY1218" fmla="*/ 1189829 h 4155316"/>
              <a:gd name="connsiteX1219" fmla="*/ 5239925 w 8080633"/>
              <a:gd name="connsiteY1219" fmla="*/ 1181663 h 4155316"/>
              <a:gd name="connsiteX1220" fmla="*/ 5248093 w 8080633"/>
              <a:gd name="connsiteY1220" fmla="*/ 1162414 h 4155316"/>
              <a:gd name="connsiteX1221" fmla="*/ 5269814 w 8080633"/>
              <a:gd name="connsiteY1221" fmla="*/ 1153630 h 4155316"/>
              <a:gd name="connsiteX1222" fmla="*/ 5277765 w 8080633"/>
              <a:gd name="connsiteY1222" fmla="*/ 1135329 h 4155316"/>
              <a:gd name="connsiteX1223" fmla="*/ 5300623 w 8080633"/>
              <a:gd name="connsiteY1223" fmla="*/ 1126301 h 4155316"/>
              <a:gd name="connsiteX1224" fmla="*/ 5308702 w 8080633"/>
              <a:gd name="connsiteY1224" fmla="*/ 1106317 h 4155316"/>
              <a:gd name="connsiteX1225" fmla="*/ 5327951 w 8080633"/>
              <a:gd name="connsiteY1225" fmla="*/ 1098151 h 4155316"/>
              <a:gd name="connsiteX1226" fmla="*/ 5328991 w 8080633"/>
              <a:gd name="connsiteY1226" fmla="*/ 1095699 h 4155316"/>
              <a:gd name="connsiteX1227" fmla="*/ 5303979 w 8080633"/>
              <a:gd name="connsiteY1227" fmla="*/ 1106818 h 4155316"/>
              <a:gd name="connsiteX1228" fmla="*/ 5299657 w 8080633"/>
              <a:gd name="connsiteY1228" fmla="*/ 1117254 h 4155316"/>
              <a:gd name="connsiteX1229" fmla="*/ 5280504 w 8080633"/>
              <a:gd name="connsiteY1229" fmla="*/ 1125187 h 4155316"/>
              <a:gd name="connsiteX1230" fmla="*/ 5272572 w 8080633"/>
              <a:gd name="connsiteY1230" fmla="*/ 1144339 h 4155316"/>
              <a:gd name="connsiteX1231" fmla="*/ 5248534 w 8080633"/>
              <a:gd name="connsiteY1231" fmla="*/ 1154296 h 4155316"/>
              <a:gd name="connsiteX1232" fmla="*/ 5240641 w 8080633"/>
              <a:gd name="connsiteY1232" fmla="*/ 1173351 h 4155316"/>
              <a:gd name="connsiteX1233" fmla="*/ 5219327 w 8080633"/>
              <a:gd name="connsiteY1233" fmla="*/ 1182180 h 4155316"/>
              <a:gd name="connsiteX1234" fmla="*/ 5211629 w 8080633"/>
              <a:gd name="connsiteY1234" fmla="*/ 1200766 h 4155316"/>
              <a:gd name="connsiteX1235" fmla="*/ 5191973 w 8080633"/>
              <a:gd name="connsiteY1235" fmla="*/ 1208908 h 4155316"/>
              <a:gd name="connsiteX1236" fmla="*/ 5183552 w 8080633"/>
              <a:gd name="connsiteY1236" fmla="*/ 1227851 h 4155316"/>
              <a:gd name="connsiteX1237" fmla="*/ 5158512 w 8080633"/>
              <a:gd name="connsiteY1237" fmla="*/ 1237516 h 4155316"/>
              <a:gd name="connsiteX1238" fmla="*/ 5150688 w 8080633"/>
              <a:gd name="connsiteY1238" fmla="*/ 1256863 h 4155316"/>
              <a:gd name="connsiteX1239" fmla="*/ 5132986 w 8080633"/>
              <a:gd name="connsiteY1239" fmla="*/ 1264374 h 4155316"/>
              <a:gd name="connsiteX1240" fmla="*/ 5123604 w 8080633"/>
              <a:gd name="connsiteY1240" fmla="*/ 1288134 h 4155316"/>
              <a:gd name="connsiteX1241" fmla="*/ 5104423 w 8080633"/>
              <a:gd name="connsiteY1241" fmla="*/ 1296465 h 4155316"/>
              <a:gd name="connsiteX1242" fmla="*/ 5096187 w 8080633"/>
              <a:gd name="connsiteY1242" fmla="*/ 1315878 h 4155316"/>
              <a:gd name="connsiteX1243" fmla="*/ 5075937 w 8080633"/>
              <a:gd name="connsiteY1243" fmla="*/ 1324067 h 4155316"/>
              <a:gd name="connsiteX1244" fmla="*/ 5067175 w 8080633"/>
              <a:gd name="connsiteY1244" fmla="*/ 1345220 h 4155316"/>
              <a:gd name="connsiteX1245" fmla="*/ 5048023 w 8080633"/>
              <a:gd name="connsiteY1245" fmla="*/ 1353154 h 4155316"/>
              <a:gd name="connsiteX1246" fmla="*/ 5040089 w 8080633"/>
              <a:gd name="connsiteY1246" fmla="*/ 1372305 h 4155316"/>
              <a:gd name="connsiteX1247" fmla="*/ 5021128 w 8080633"/>
              <a:gd name="connsiteY1247" fmla="*/ 1380159 h 4155316"/>
              <a:gd name="connsiteX1248" fmla="*/ 5010747 w 8080633"/>
              <a:gd name="connsiteY1248" fmla="*/ 1405831 h 4155316"/>
              <a:gd name="connsiteX1249" fmla="*/ 4991665 w 8080633"/>
              <a:gd name="connsiteY1249" fmla="*/ 1413930 h 4155316"/>
              <a:gd name="connsiteX1250" fmla="*/ 4983663 w 8080633"/>
              <a:gd name="connsiteY1250" fmla="*/ 1433247 h 4155316"/>
              <a:gd name="connsiteX1251" fmla="*/ 4966668 w 8080633"/>
              <a:gd name="connsiteY1251" fmla="*/ 1440287 h 4155316"/>
              <a:gd name="connsiteX1252" fmla="*/ 4956247 w 8080633"/>
              <a:gd name="connsiteY1252" fmla="*/ 1464847 h 4155316"/>
              <a:gd name="connsiteX1253" fmla="*/ 4942696 w 8080633"/>
              <a:gd name="connsiteY1253" fmla="*/ 1470326 h 4155316"/>
              <a:gd name="connsiteX1254" fmla="*/ 4931750 w 8080633"/>
              <a:gd name="connsiteY1254" fmla="*/ 1498044 h 4155316"/>
              <a:gd name="connsiteX1255" fmla="*/ 4912734 w 8080633"/>
              <a:gd name="connsiteY1255" fmla="*/ 1506305 h 4155316"/>
              <a:gd name="connsiteX1256" fmla="*/ 4904663 w 8080633"/>
              <a:gd name="connsiteY1256" fmla="*/ 1525789 h 4155316"/>
              <a:gd name="connsiteX1257" fmla="*/ 4888335 w 8080633"/>
              <a:gd name="connsiteY1257" fmla="*/ 1532553 h 4155316"/>
              <a:gd name="connsiteX1258" fmla="*/ 4877249 w 8080633"/>
              <a:gd name="connsiteY1258" fmla="*/ 1559315 h 4155316"/>
              <a:gd name="connsiteX1259" fmla="*/ 4863642 w 8080633"/>
              <a:gd name="connsiteY1259" fmla="*/ 1564952 h 4155316"/>
              <a:gd name="connsiteX1260" fmla="*/ 4852750 w 8080633"/>
              <a:gd name="connsiteY1260" fmla="*/ 1591244 h 4155316"/>
              <a:gd name="connsiteX1261" fmla="*/ 4835611 w 8080633"/>
              <a:gd name="connsiteY1261" fmla="*/ 1598345 h 4155316"/>
              <a:gd name="connsiteX1262" fmla="*/ 4825667 w 8080633"/>
              <a:gd name="connsiteY1262" fmla="*/ 1624109 h 4155316"/>
              <a:gd name="connsiteX1263" fmla="*/ 4813495 w 8080633"/>
              <a:gd name="connsiteY1263" fmla="*/ 1629519 h 4155316"/>
              <a:gd name="connsiteX1264" fmla="*/ 4802764 w 8080633"/>
              <a:gd name="connsiteY1264" fmla="*/ 1656041 h 4155316"/>
              <a:gd name="connsiteX1265" fmla="*/ 4786699 w 8080633"/>
              <a:gd name="connsiteY1265" fmla="*/ 1662854 h 4155316"/>
              <a:gd name="connsiteX1266" fmla="*/ 4777606 w 8080633"/>
              <a:gd name="connsiteY1266" fmla="*/ 1683786 h 4155316"/>
              <a:gd name="connsiteX1267" fmla="*/ 4762779 w 8080633"/>
              <a:gd name="connsiteY1267" fmla="*/ 1689642 h 4155316"/>
              <a:gd name="connsiteX1268" fmla="*/ 4751181 w 8080633"/>
              <a:gd name="connsiteY1268" fmla="*/ 1717642 h 4155316"/>
              <a:gd name="connsiteX1269" fmla="*/ 4740902 w 8080633"/>
              <a:gd name="connsiteY1269" fmla="*/ 1721900 h 4155316"/>
              <a:gd name="connsiteX1270" fmla="*/ 4728281 w 8080633"/>
              <a:gd name="connsiteY1270" fmla="*/ 1753095 h 4155316"/>
              <a:gd name="connsiteX1271" fmla="*/ 4715905 w 8080633"/>
              <a:gd name="connsiteY1271" fmla="*/ 1758343 h 4155316"/>
              <a:gd name="connsiteX1272" fmla="*/ 4703782 w 8080633"/>
              <a:gd name="connsiteY1272" fmla="*/ 1787612 h 4155316"/>
              <a:gd name="connsiteX1273" fmla="*/ 4692337 w 8080633"/>
              <a:gd name="connsiteY1273" fmla="*/ 1792354 h 4155316"/>
              <a:gd name="connsiteX1274" fmla="*/ 4681211 w 8080633"/>
              <a:gd name="connsiteY1274" fmla="*/ 1819212 h 4155316"/>
              <a:gd name="connsiteX1275" fmla="*/ 4670329 w 8080633"/>
              <a:gd name="connsiteY1275" fmla="*/ 1823719 h 4155316"/>
              <a:gd name="connsiteX1276" fmla="*/ 4658311 w 8080633"/>
              <a:gd name="connsiteY1276" fmla="*/ 1852736 h 4155316"/>
              <a:gd name="connsiteX1277" fmla="*/ 4644704 w 8080633"/>
              <a:gd name="connsiteY1277" fmla="*/ 1858372 h 4155316"/>
              <a:gd name="connsiteX1278" fmla="*/ 4633813 w 8080633"/>
              <a:gd name="connsiteY1278" fmla="*/ 1884667 h 4155316"/>
              <a:gd name="connsiteX1279" fmla="*/ 4624118 w 8080633"/>
              <a:gd name="connsiteY1279" fmla="*/ 1888682 h 4155316"/>
              <a:gd name="connsiteX1280" fmla="*/ 4611242 w 8080633"/>
              <a:gd name="connsiteY1280" fmla="*/ 1922046 h 4155316"/>
              <a:gd name="connsiteX1281" fmla="*/ 4600061 w 8080633"/>
              <a:gd name="connsiteY1281" fmla="*/ 1927015 h 4155316"/>
              <a:gd name="connsiteX1282" fmla="*/ 4588341 w 8080633"/>
              <a:gd name="connsiteY1282" fmla="*/ 1954636 h 4155316"/>
              <a:gd name="connsiteX1283" fmla="*/ 4580059 w 8080633"/>
              <a:gd name="connsiteY1283" fmla="*/ 1957984 h 4155316"/>
              <a:gd name="connsiteX1284" fmla="*/ 4568357 w 8080633"/>
              <a:gd name="connsiteY1284" fmla="*/ 1986235 h 4155316"/>
              <a:gd name="connsiteX1285" fmla="*/ 4558660 w 8080633"/>
              <a:gd name="connsiteY1285" fmla="*/ 1990252 h 4155316"/>
              <a:gd name="connsiteX1286" fmla="*/ 4559338 w 8080633"/>
              <a:gd name="connsiteY1286" fmla="*/ 1991889 h 4155316"/>
              <a:gd name="connsiteX1287" fmla="*/ 4545786 w 8080633"/>
              <a:gd name="connsiteY1287" fmla="*/ 2024607 h 4155316"/>
              <a:gd name="connsiteX1288" fmla="*/ 4534268 w 8080633"/>
              <a:gd name="connsiteY1288" fmla="*/ 2029377 h 4155316"/>
              <a:gd name="connsiteX1289" fmla="*/ 4522885 w 8080633"/>
              <a:gd name="connsiteY1289" fmla="*/ 2056206 h 4155316"/>
              <a:gd name="connsiteX1290" fmla="*/ 4515371 w 8080633"/>
              <a:gd name="connsiteY1290" fmla="*/ 2059245 h 4155316"/>
              <a:gd name="connsiteX1291" fmla="*/ 4516453 w 8080633"/>
              <a:gd name="connsiteY1291" fmla="*/ 2061859 h 4155316"/>
              <a:gd name="connsiteX1292" fmla="*/ 4502901 w 8080633"/>
              <a:gd name="connsiteY1292" fmla="*/ 2094578 h 4155316"/>
              <a:gd name="connsiteX1293" fmla="*/ 4497834 w 8080633"/>
              <a:gd name="connsiteY1293" fmla="*/ 2096676 h 4155316"/>
              <a:gd name="connsiteX1294" fmla="*/ 4498397 w 8080633"/>
              <a:gd name="connsiteY1294" fmla="*/ 2097973 h 4155316"/>
              <a:gd name="connsiteX1295" fmla="*/ 4484184 w 8080633"/>
              <a:gd name="connsiteY1295" fmla="*/ 2130691 h 4155316"/>
              <a:gd name="connsiteX1296" fmla="*/ 4474754 w 8080633"/>
              <a:gd name="connsiteY1296" fmla="*/ 2134416 h 4155316"/>
              <a:gd name="connsiteX1297" fmla="*/ 4462274 w 8080633"/>
              <a:gd name="connsiteY1297" fmla="*/ 2164547 h 4155316"/>
              <a:gd name="connsiteX1298" fmla="*/ 4457218 w 8080633"/>
              <a:gd name="connsiteY1298" fmla="*/ 2166641 h 4155316"/>
              <a:gd name="connsiteX1299" fmla="*/ 4457769 w 8080633"/>
              <a:gd name="connsiteY1299" fmla="*/ 2167942 h 4155316"/>
              <a:gd name="connsiteX1300" fmla="*/ 4443887 w 8080633"/>
              <a:gd name="connsiteY1300" fmla="*/ 2200660 h 4155316"/>
              <a:gd name="connsiteX1301" fmla="*/ 4436787 w 8080633"/>
              <a:gd name="connsiteY1301" fmla="*/ 2203531 h 4155316"/>
              <a:gd name="connsiteX1302" fmla="*/ 4437455 w 8080633"/>
              <a:gd name="connsiteY1302" fmla="*/ 2205184 h 4155316"/>
              <a:gd name="connsiteX1303" fmla="*/ 4423904 w 8080633"/>
              <a:gd name="connsiteY1303" fmla="*/ 2238700 h 4155316"/>
              <a:gd name="connsiteX1304" fmla="*/ 4419188 w 8080633"/>
              <a:gd name="connsiteY1304" fmla="*/ 2240701 h 4155316"/>
              <a:gd name="connsiteX1305" fmla="*/ 4405847 w 8080633"/>
              <a:gd name="connsiteY1305" fmla="*/ 2274484 h 4155316"/>
              <a:gd name="connsiteX1306" fmla="*/ 4400710 w 8080633"/>
              <a:gd name="connsiteY1306" fmla="*/ 2276715 h 4155316"/>
              <a:gd name="connsiteX1307" fmla="*/ 4387789 w 8080633"/>
              <a:gd name="connsiteY1307" fmla="*/ 2308670 h 4155316"/>
              <a:gd name="connsiteX1308" fmla="*/ 4382633 w 8080633"/>
              <a:gd name="connsiteY1308" fmla="*/ 2310858 h 4155316"/>
              <a:gd name="connsiteX1309" fmla="*/ 4383286 w 8080633"/>
              <a:gd name="connsiteY1309" fmla="*/ 2312396 h 4155316"/>
              <a:gd name="connsiteX1310" fmla="*/ 4369404 w 8080633"/>
              <a:gd name="connsiteY1310" fmla="*/ 2345115 h 4155316"/>
              <a:gd name="connsiteX1311" fmla="*/ 4362303 w 8080633"/>
              <a:gd name="connsiteY1311" fmla="*/ 2347985 h 4155316"/>
              <a:gd name="connsiteX1312" fmla="*/ 4362971 w 8080633"/>
              <a:gd name="connsiteY1312" fmla="*/ 2349639 h 4155316"/>
              <a:gd name="connsiteX1313" fmla="*/ 4349419 w 8080633"/>
              <a:gd name="connsiteY1313" fmla="*/ 2383155 h 4155316"/>
              <a:gd name="connsiteX1314" fmla="*/ 4344276 w 8080633"/>
              <a:gd name="connsiteY1314" fmla="*/ 2385337 h 4155316"/>
              <a:gd name="connsiteX1315" fmla="*/ 4344915 w 8080633"/>
              <a:gd name="connsiteY1315" fmla="*/ 2386880 h 4155316"/>
              <a:gd name="connsiteX1316" fmla="*/ 4331362 w 8080633"/>
              <a:gd name="connsiteY1316" fmla="*/ 2419598 h 4155316"/>
              <a:gd name="connsiteX1317" fmla="*/ 4325936 w 8080633"/>
              <a:gd name="connsiteY1317" fmla="*/ 2421844 h 4155316"/>
              <a:gd name="connsiteX1318" fmla="*/ 4326858 w 8080633"/>
              <a:gd name="connsiteY1318" fmla="*/ 2424122 h 4155316"/>
              <a:gd name="connsiteX1319" fmla="*/ 4313305 w 8080633"/>
              <a:gd name="connsiteY1319" fmla="*/ 2457638 h 4155316"/>
              <a:gd name="connsiteX1320" fmla="*/ 4311973 w 8080633"/>
              <a:gd name="connsiteY1320" fmla="*/ 2458204 h 4155316"/>
              <a:gd name="connsiteX1321" fmla="*/ 4313315 w 8080633"/>
              <a:gd name="connsiteY1321" fmla="*/ 2461365 h 4155316"/>
              <a:gd name="connsiteX1322" fmla="*/ 4299431 w 8080633"/>
              <a:gd name="connsiteY1322" fmla="*/ 2494083 h 4155316"/>
              <a:gd name="connsiteX1323" fmla="*/ 4291604 w 8080633"/>
              <a:gd name="connsiteY1323" fmla="*/ 2497248 h 4155316"/>
              <a:gd name="connsiteX1324" fmla="*/ 4293001 w 8080633"/>
              <a:gd name="connsiteY1324" fmla="*/ 2500863 h 4155316"/>
              <a:gd name="connsiteX1325" fmla="*/ 4279448 w 8080633"/>
              <a:gd name="connsiteY1325" fmla="*/ 2535976 h 4155316"/>
              <a:gd name="connsiteX1326" fmla="*/ 4277921 w 8080633"/>
              <a:gd name="connsiteY1326" fmla="*/ 2536654 h 4155316"/>
              <a:gd name="connsiteX1327" fmla="*/ 4279458 w 8080633"/>
              <a:gd name="connsiteY1327" fmla="*/ 2540364 h 4155316"/>
              <a:gd name="connsiteX1328" fmla="*/ 4265905 w 8080633"/>
              <a:gd name="connsiteY1328" fmla="*/ 2573082 h 4155316"/>
              <a:gd name="connsiteX1329" fmla="*/ 4260480 w 8080633"/>
              <a:gd name="connsiteY1329" fmla="*/ 2575328 h 4155316"/>
              <a:gd name="connsiteX1330" fmla="*/ 4261401 w 8080633"/>
              <a:gd name="connsiteY1330" fmla="*/ 2577606 h 4155316"/>
              <a:gd name="connsiteX1331" fmla="*/ 4247849 w 8080633"/>
              <a:gd name="connsiteY1331" fmla="*/ 2611122 h 4155316"/>
              <a:gd name="connsiteX1332" fmla="*/ 4246545 w 8080633"/>
              <a:gd name="connsiteY1332" fmla="*/ 2611675 h 4155316"/>
              <a:gd name="connsiteX1333" fmla="*/ 4247859 w 8080633"/>
              <a:gd name="connsiteY1333" fmla="*/ 2614847 h 4155316"/>
              <a:gd name="connsiteX1334" fmla="*/ 4234306 w 8080633"/>
              <a:gd name="connsiteY1334" fmla="*/ 2647565 h 4155316"/>
              <a:gd name="connsiteX1335" fmla="*/ 4232011 w 8080633"/>
              <a:gd name="connsiteY1335" fmla="*/ 2648515 h 4155316"/>
              <a:gd name="connsiteX1336" fmla="*/ 4234318 w 8080633"/>
              <a:gd name="connsiteY1336" fmla="*/ 2654346 h 4155316"/>
              <a:gd name="connsiteX1337" fmla="*/ 4220434 w 8080633"/>
              <a:gd name="connsiteY1337" fmla="*/ 2689459 h 4155316"/>
              <a:gd name="connsiteX1338" fmla="*/ 4217218 w 8080633"/>
              <a:gd name="connsiteY1338" fmla="*/ 2690853 h 4155316"/>
              <a:gd name="connsiteX1339" fmla="*/ 4218519 w 8080633"/>
              <a:gd name="connsiteY1339" fmla="*/ 2693846 h 4155316"/>
              <a:gd name="connsiteX1340" fmla="*/ 4204305 w 8080633"/>
              <a:gd name="connsiteY1340" fmla="*/ 2726565 h 4155316"/>
              <a:gd name="connsiteX1341" fmla="*/ 4199411 w 8080633"/>
              <a:gd name="connsiteY1341" fmla="*/ 2728498 h 4155316"/>
              <a:gd name="connsiteX1342" fmla="*/ 4200459 w 8080633"/>
              <a:gd name="connsiteY1342" fmla="*/ 2731087 h 4155316"/>
              <a:gd name="connsiteX1343" fmla="*/ 4186906 w 8080633"/>
              <a:gd name="connsiteY1343" fmla="*/ 2764605 h 4155316"/>
              <a:gd name="connsiteX1344" fmla="*/ 4184011 w 8080633"/>
              <a:gd name="connsiteY1344" fmla="*/ 2765833 h 4155316"/>
              <a:gd name="connsiteX1345" fmla="*/ 4186916 w 8080633"/>
              <a:gd name="connsiteY1345" fmla="*/ 2772844 h 4155316"/>
              <a:gd name="connsiteX1346" fmla="*/ 4174375 w 8080633"/>
              <a:gd name="connsiteY1346" fmla="*/ 2803124 h 4155316"/>
              <a:gd name="connsiteX1347" fmla="*/ 4177889 w 8080633"/>
              <a:gd name="connsiteY1347" fmla="*/ 2811214 h 4155316"/>
              <a:gd name="connsiteX1348" fmla="*/ 4163676 w 8080633"/>
              <a:gd name="connsiteY1348" fmla="*/ 2843932 h 4155316"/>
              <a:gd name="connsiteX1349" fmla="*/ 4161377 w 8080633"/>
              <a:gd name="connsiteY1349" fmla="*/ 2844841 h 4155316"/>
              <a:gd name="connsiteX1350" fmla="*/ 4164347 w 8080633"/>
              <a:gd name="connsiteY1350" fmla="*/ 2851842 h 4155316"/>
              <a:gd name="connsiteX1351" fmla="*/ 4150464 w 8080633"/>
              <a:gd name="connsiteY1351" fmla="*/ 2884560 h 4155316"/>
              <a:gd name="connsiteX1352" fmla="*/ 4146816 w 8080633"/>
              <a:gd name="connsiteY1352" fmla="*/ 2886034 h 4155316"/>
              <a:gd name="connsiteX1353" fmla="*/ 4148546 w 8080633"/>
              <a:gd name="connsiteY1353" fmla="*/ 2890213 h 4155316"/>
              <a:gd name="connsiteX1354" fmla="*/ 4134994 w 8080633"/>
              <a:gd name="connsiteY1354" fmla="*/ 2922931 h 4155316"/>
              <a:gd name="connsiteX1355" fmla="*/ 4132206 w 8080633"/>
              <a:gd name="connsiteY1355" fmla="*/ 2924086 h 4155316"/>
              <a:gd name="connsiteX1356" fmla="*/ 4135004 w 8080633"/>
              <a:gd name="connsiteY1356" fmla="*/ 2930840 h 4155316"/>
              <a:gd name="connsiteX1357" fmla="*/ 4122543 w 8080633"/>
              <a:gd name="connsiteY1357" fmla="*/ 2960924 h 4155316"/>
              <a:gd name="connsiteX1358" fmla="*/ 4125975 w 8080633"/>
              <a:gd name="connsiteY1358" fmla="*/ 2969210 h 4155316"/>
              <a:gd name="connsiteX1359" fmla="*/ 4112423 w 8080633"/>
              <a:gd name="connsiteY1359" fmla="*/ 3001929 h 4155316"/>
              <a:gd name="connsiteX1360" fmla="*/ 4109635 w 8080633"/>
              <a:gd name="connsiteY1360" fmla="*/ 3003083 h 4155316"/>
              <a:gd name="connsiteX1361" fmla="*/ 4112433 w 8080633"/>
              <a:gd name="connsiteY1361" fmla="*/ 3009838 h 4155316"/>
              <a:gd name="connsiteX1362" fmla="*/ 4099037 w 8080633"/>
              <a:gd name="connsiteY1362" fmla="*/ 3042180 h 4155316"/>
              <a:gd name="connsiteX1363" fmla="*/ 4103404 w 8080633"/>
              <a:gd name="connsiteY1363" fmla="*/ 3052724 h 4155316"/>
              <a:gd name="connsiteX1364" fmla="*/ 4091376 w 8080633"/>
              <a:gd name="connsiteY1364" fmla="*/ 3081764 h 4155316"/>
              <a:gd name="connsiteX1365" fmla="*/ 4094377 w 8080633"/>
              <a:gd name="connsiteY1365" fmla="*/ 3088837 h 4155316"/>
              <a:gd name="connsiteX1366" fmla="*/ 4080494 w 8080633"/>
              <a:gd name="connsiteY1366" fmla="*/ 3121556 h 4155316"/>
              <a:gd name="connsiteX1367" fmla="*/ 4077103 w 8080633"/>
              <a:gd name="connsiteY1367" fmla="*/ 3122926 h 4155316"/>
              <a:gd name="connsiteX1368" fmla="*/ 4080835 w 8080633"/>
              <a:gd name="connsiteY1368" fmla="*/ 3131721 h 4155316"/>
              <a:gd name="connsiteX1369" fmla="*/ 4066951 w 8080633"/>
              <a:gd name="connsiteY1369" fmla="*/ 3164440 h 4155316"/>
              <a:gd name="connsiteX1370" fmla="*/ 4066042 w 8080633"/>
              <a:gd name="connsiteY1370" fmla="*/ 3164808 h 4155316"/>
              <a:gd name="connsiteX1371" fmla="*/ 4069549 w 8080633"/>
              <a:gd name="connsiteY1371" fmla="*/ 3173478 h 4155316"/>
              <a:gd name="connsiteX1372" fmla="*/ 4056545 w 8080633"/>
              <a:gd name="connsiteY1372" fmla="*/ 3205638 h 4155316"/>
              <a:gd name="connsiteX1373" fmla="*/ 4060520 w 8080633"/>
              <a:gd name="connsiteY1373" fmla="*/ 3215235 h 4155316"/>
              <a:gd name="connsiteX1374" fmla="*/ 4047408 w 8080633"/>
              <a:gd name="connsiteY1374" fmla="*/ 3246891 h 4155316"/>
              <a:gd name="connsiteX1375" fmla="*/ 4051492 w 8080633"/>
              <a:gd name="connsiteY1375" fmla="*/ 3256991 h 4155316"/>
              <a:gd name="connsiteX1376" fmla="*/ 4041181 w 8080633"/>
              <a:gd name="connsiteY1376" fmla="*/ 3282493 h 4155316"/>
              <a:gd name="connsiteX1377" fmla="*/ 4046979 w 8080633"/>
              <a:gd name="connsiteY1377" fmla="*/ 3296492 h 4155316"/>
              <a:gd name="connsiteX1378" fmla="*/ 4034051 w 8080633"/>
              <a:gd name="connsiteY1378" fmla="*/ 3327704 h 4155316"/>
              <a:gd name="connsiteX1379" fmla="*/ 4037949 w 8080633"/>
              <a:gd name="connsiteY1379" fmla="*/ 3337118 h 4155316"/>
              <a:gd name="connsiteX1380" fmla="*/ 4025021 w 8080633"/>
              <a:gd name="connsiteY1380" fmla="*/ 3368331 h 4155316"/>
              <a:gd name="connsiteX1381" fmla="*/ 4028921 w 8080633"/>
              <a:gd name="connsiteY1381" fmla="*/ 3377746 h 4155316"/>
              <a:gd name="connsiteX1382" fmla="*/ 4015472 w 8080633"/>
              <a:gd name="connsiteY1382" fmla="*/ 3410214 h 4155316"/>
              <a:gd name="connsiteX1383" fmla="*/ 4019892 w 8080633"/>
              <a:gd name="connsiteY1383" fmla="*/ 3420631 h 4155316"/>
              <a:gd name="connsiteX1384" fmla="*/ 4009016 w 8080633"/>
              <a:gd name="connsiteY1384" fmla="*/ 3446263 h 4155316"/>
              <a:gd name="connsiteX1385" fmla="*/ 4015378 w 8080633"/>
              <a:gd name="connsiteY1385" fmla="*/ 3461258 h 4155316"/>
              <a:gd name="connsiteX1386" fmla="*/ 4003547 w 8080633"/>
              <a:gd name="connsiteY1386" fmla="*/ 3489140 h 4155316"/>
              <a:gd name="connsiteX1387" fmla="*/ 4010863 w 8080633"/>
              <a:gd name="connsiteY1387" fmla="*/ 3506401 h 4155316"/>
              <a:gd name="connsiteX1388" fmla="*/ 3996521 w 8080633"/>
              <a:gd name="connsiteY1388" fmla="*/ 3540237 h 4155316"/>
              <a:gd name="connsiteX1389" fmla="*/ 3999578 w 8080633"/>
              <a:gd name="connsiteY1389" fmla="*/ 3548156 h 4155316"/>
              <a:gd name="connsiteX1390" fmla="*/ 3988607 w 8080633"/>
              <a:gd name="connsiteY1390" fmla="*/ 3576581 h 4155316"/>
              <a:gd name="connsiteX1391" fmla="*/ 3995064 w 8080633"/>
              <a:gd name="connsiteY1391" fmla="*/ 3592169 h 4155316"/>
              <a:gd name="connsiteX1392" fmla="*/ 3984235 w 8080633"/>
              <a:gd name="connsiteY1392" fmla="*/ 3618310 h 4155316"/>
              <a:gd name="connsiteX1393" fmla="*/ 3990549 w 8080633"/>
              <a:gd name="connsiteY1393" fmla="*/ 3633926 h 4155316"/>
              <a:gd name="connsiteX1394" fmla="*/ 3979775 w 8080633"/>
              <a:gd name="connsiteY1394" fmla="*/ 3660570 h 4155316"/>
              <a:gd name="connsiteX1395" fmla="*/ 3986035 w 8080633"/>
              <a:gd name="connsiteY1395" fmla="*/ 3675683 h 4155316"/>
              <a:gd name="connsiteX1396" fmla="*/ 3974897 w 8080633"/>
              <a:gd name="connsiteY1396" fmla="*/ 3702573 h 4155316"/>
              <a:gd name="connsiteX1397" fmla="*/ 3981521 w 8080633"/>
              <a:gd name="connsiteY1397" fmla="*/ 3718567 h 4155316"/>
              <a:gd name="connsiteX1398" fmla="*/ 3970849 w 8080633"/>
              <a:gd name="connsiteY1398" fmla="*/ 3744329 h 4155316"/>
              <a:gd name="connsiteX1399" fmla="*/ 3977007 w 8080633"/>
              <a:gd name="connsiteY1399" fmla="*/ 3759195 h 4155316"/>
              <a:gd name="connsiteX1400" fmla="*/ 3964933 w 8080633"/>
              <a:gd name="connsiteY1400" fmla="*/ 3788342 h 4155316"/>
              <a:gd name="connsiteX1401" fmla="*/ 3972493 w 8080633"/>
              <a:gd name="connsiteY1401" fmla="*/ 3806594 h 4155316"/>
              <a:gd name="connsiteX1402" fmla="*/ 3963949 w 8080633"/>
              <a:gd name="connsiteY1402" fmla="*/ 3827220 h 4155316"/>
              <a:gd name="connsiteX1403" fmla="*/ 3972493 w 8080633"/>
              <a:gd name="connsiteY1403" fmla="*/ 3848351 h 4155316"/>
              <a:gd name="connsiteX1404" fmla="*/ 3961720 w 8080633"/>
              <a:gd name="connsiteY1404" fmla="*/ 3874994 h 4155316"/>
              <a:gd name="connsiteX1405" fmla="*/ 3967978 w 8080633"/>
              <a:gd name="connsiteY1405" fmla="*/ 3890106 h 4155316"/>
              <a:gd name="connsiteX1406" fmla="*/ 3959185 w 8080633"/>
              <a:gd name="connsiteY1406" fmla="*/ 3911336 h 4155316"/>
              <a:gd name="connsiteX1407" fmla="*/ 3967978 w 8080633"/>
              <a:gd name="connsiteY1407" fmla="*/ 3934119 h 4155316"/>
              <a:gd name="connsiteX1408" fmla="*/ 3957007 w 8080633"/>
              <a:gd name="connsiteY1408" fmla="*/ 3962543 h 4155316"/>
              <a:gd name="connsiteX1409" fmla="*/ 3963464 w 8080633"/>
              <a:gd name="connsiteY1409" fmla="*/ 3978133 h 4155316"/>
              <a:gd name="connsiteX1410" fmla="*/ 3954582 w 8080633"/>
              <a:gd name="connsiteY1410" fmla="*/ 3999575 h 4155316"/>
              <a:gd name="connsiteX1411" fmla="*/ 3963464 w 8080633"/>
              <a:gd name="connsiteY1411" fmla="*/ 4021018 h 4155316"/>
              <a:gd name="connsiteX1412" fmla="*/ 3954115 w 8080633"/>
              <a:gd name="connsiteY1412" fmla="*/ 4043589 h 4155316"/>
              <a:gd name="connsiteX1413" fmla="*/ 3963464 w 8080633"/>
              <a:gd name="connsiteY1413" fmla="*/ 4066159 h 4155316"/>
              <a:gd name="connsiteX1414" fmla="*/ 3954582 w 8080633"/>
              <a:gd name="connsiteY1414" fmla="*/ 4087603 h 4155316"/>
              <a:gd name="connsiteX1415" fmla="*/ 3963464 w 8080633"/>
              <a:gd name="connsiteY1415" fmla="*/ 4109045 h 4155316"/>
              <a:gd name="connsiteX1416" fmla="*/ 3917193 w 8080633"/>
              <a:gd name="connsiteY1416" fmla="*/ 4155316 h 4155316"/>
              <a:gd name="connsiteX1417" fmla="*/ 3870923 w 8080633"/>
              <a:gd name="connsiteY1417" fmla="*/ 4109045 h 4155316"/>
              <a:gd name="connsiteX1418" fmla="*/ 3879805 w 8080633"/>
              <a:gd name="connsiteY1418" fmla="*/ 4087603 h 4155316"/>
              <a:gd name="connsiteX1419" fmla="*/ 3870923 w 8080633"/>
              <a:gd name="connsiteY1419" fmla="*/ 4066159 h 4155316"/>
              <a:gd name="connsiteX1420" fmla="*/ 3880271 w 8080633"/>
              <a:gd name="connsiteY1420" fmla="*/ 4043589 h 4155316"/>
              <a:gd name="connsiteX1421" fmla="*/ 3870923 w 8080633"/>
              <a:gd name="connsiteY1421" fmla="*/ 4021018 h 4155316"/>
              <a:gd name="connsiteX1422" fmla="*/ 3879803 w 8080633"/>
              <a:gd name="connsiteY1422" fmla="*/ 3999575 h 4155316"/>
              <a:gd name="connsiteX1423" fmla="*/ 3870923 w 8080633"/>
              <a:gd name="connsiteY1423" fmla="*/ 3978133 h 4155316"/>
              <a:gd name="connsiteX1424" fmla="*/ 3882052 w 8080633"/>
              <a:gd name="connsiteY1424" fmla="*/ 3951262 h 4155316"/>
              <a:gd name="connsiteX1425" fmla="*/ 3875437 w 8080633"/>
              <a:gd name="connsiteY1425" fmla="*/ 3934119 h 4155316"/>
              <a:gd name="connsiteX1426" fmla="*/ 3884231 w 8080633"/>
              <a:gd name="connsiteY1426" fmla="*/ 3911336 h 4155316"/>
              <a:gd name="connsiteX1427" fmla="*/ 3875437 w 8080633"/>
              <a:gd name="connsiteY1427" fmla="*/ 3890106 h 4155316"/>
              <a:gd name="connsiteX1428" fmla="*/ 3886264 w 8080633"/>
              <a:gd name="connsiteY1428" fmla="*/ 3863965 h 4155316"/>
              <a:gd name="connsiteX1429" fmla="*/ 3879951 w 8080633"/>
              <a:gd name="connsiteY1429" fmla="*/ 3848351 h 4155316"/>
              <a:gd name="connsiteX1430" fmla="*/ 3888495 w 8080633"/>
              <a:gd name="connsiteY1430" fmla="*/ 3827220 h 4155316"/>
              <a:gd name="connsiteX1431" fmla="*/ 3879951 w 8080633"/>
              <a:gd name="connsiteY1431" fmla="*/ 3806594 h 4155316"/>
              <a:gd name="connsiteX1432" fmla="*/ 3892025 w 8080633"/>
              <a:gd name="connsiteY1432" fmla="*/ 3777445 h 4155316"/>
              <a:gd name="connsiteX1433" fmla="*/ 3884465 w 8080633"/>
              <a:gd name="connsiteY1433" fmla="*/ 3759195 h 4155316"/>
              <a:gd name="connsiteX1434" fmla="*/ 3895136 w 8080633"/>
              <a:gd name="connsiteY1434" fmla="*/ 3733432 h 4155316"/>
              <a:gd name="connsiteX1435" fmla="*/ 3888979 w 8080633"/>
              <a:gd name="connsiteY1435" fmla="*/ 3718567 h 4155316"/>
              <a:gd name="connsiteX1436" fmla="*/ 3900118 w 8080633"/>
              <a:gd name="connsiteY1436" fmla="*/ 3691675 h 4155316"/>
              <a:gd name="connsiteX1437" fmla="*/ 3893494 w 8080633"/>
              <a:gd name="connsiteY1437" fmla="*/ 3675683 h 4155316"/>
              <a:gd name="connsiteX1438" fmla="*/ 3904322 w 8080633"/>
              <a:gd name="connsiteY1438" fmla="*/ 3649540 h 4155316"/>
              <a:gd name="connsiteX1439" fmla="*/ 3898008 w 8080633"/>
              <a:gd name="connsiteY1439" fmla="*/ 3633926 h 4155316"/>
              <a:gd name="connsiteX1440" fmla="*/ 3908781 w 8080633"/>
              <a:gd name="connsiteY1440" fmla="*/ 3607281 h 4155316"/>
              <a:gd name="connsiteX1441" fmla="*/ 3902522 w 8080633"/>
              <a:gd name="connsiteY1441" fmla="*/ 3592169 h 4155316"/>
              <a:gd name="connsiteX1442" fmla="*/ 3913652 w 8080633"/>
              <a:gd name="connsiteY1442" fmla="*/ 3565298 h 4155316"/>
              <a:gd name="connsiteX1443" fmla="*/ 3907036 w 8080633"/>
              <a:gd name="connsiteY1443" fmla="*/ 3548156 h 4155316"/>
              <a:gd name="connsiteX1444" fmla="*/ 3917623 w 8080633"/>
              <a:gd name="connsiteY1444" fmla="*/ 3520727 h 4155316"/>
              <a:gd name="connsiteX1445" fmla="*/ 3911550 w 8080633"/>
              <a:gd name="connsiteY1445" fmla="*/ 3506401 h 4155316"/>
              <a:gd name="connsiteX1446" fmla="*/ 3925633 w 8080633"/>
              <a:gd name="connsiteY1446" fmla="*/ 3473171 h 4155316"/>
              <a:gd name="connsiteX1447" fmla="*/ 3920579 w 8080633"/>
              <a:gd name="connsiteY1447" fmla="*/ 3461258 h 4155316"/>
              <a:gd name="connsiteX1448" fmla="*/ 3931455 w 8080633"/>
              <a:gd name="connsiteY1448" fmla="*/ 3435624 h 4155316"/>
              <a:gd name="connsiteX1449" fmla="*/ 3925093 w 8080633"/>
              <a:gd name="connsiteY1449" fmla="*/ 3420631 h 4155316"/>
              <a:gd name="connsiteX1450" fmla="*/ 3938975 w 8080633"/>
              <a:gd name="connsiteY1450" fmla="*/ 3387913 h 4155316"/>
              <a:gd name="connsiteX1451" fmla="*/ 3940359 w 8080633"/>
              <a:gd name="connsiteY1451" fmla="*/ 3387353 h 4155316"/>
              <a:gd name="connsiteX1452" fmla="*/ 3936379 w 8080633"/>
              <a:gd name="connsiteY1452" fmla="*/ 3377746 h 4155316"/>
              <a:gd name="connsiteX1453" fmla="*/ 3949307 w 8080633"/>
              <a:gd name="connsiteY1453" fmla="*/ 3346533 h 4155316"/>
              <a:gd name="connsiteX1454" fmla="*/ 3945408 w 8080633"/>
              <a:gd name="connsiteY1454" fmla="*/ 3337118 h 4155316"/>
              <a:gd name="connsiteX1455" fmla="*/ 3956078 w 8080633"/>
              <a:gd name="connsiteY1455" fmla="*/ 3311355 h 4155316"/>
              <a:gd name="connsiteX1456" fmla="*/ 3949922 w 8080633"/>
              <a:gd name="connsiteY1456" fmla="*/ 3296492 h 4155316"/>
              <a:gd name="connsiteX1457" fmla="*/ 3962573 w 8080633"/>
              <a:gd name="connsiteY1457" fmla="*/ 3265949 h 4155316"/>
              <a:gd name="connsiteX1458" fmla="*/ 3958950 w 8080633"/>
              <a:gd name="connsiteY1458" fmla="*/ 3256991 h 4155316"/>
              <a:gd name="connsiteX1459" fmla="*/ 3971954 w 8080633"/>
              <a:gd name="connsiteY1459" fmla="*/ 3224832 h 4155316"/>
              <a:gd name="connsiteX1460" fmla="*/ 3967978 w 8080633"/>
              <a:gd name="connsiteY1460" fmla="*/ 3215235 h 4155316"/>
              <a:gd name="connsiteX1461" fmla="*/ 3981090 w 8080633"/>
              <a:gd name="connsiteY1461" fmla="*/ 3183579 h 4155316"/>
              <a:gd name="connsiteX1462" fmla="*/ 3977007 w 8080633"/>
              <a:gd name="connsiteY1462" fmla="*/ 3173478 h 4155316"/>
              <a:gd name="connsiteX1463" fmla="*/ 3990058 w 8080633"/>
              <a:gd name="connsiteY1463" fmla="*/ 3141200 h 4155316"/>
              <a:gd name="connsiteX1464" fmla="*/ 3986035 w 8080633"/>
              <a:gd name="connsiteY1464" fmla="*/ 3131721 h 4155316"/>
              <a:gd name="connsiteX1465" fmla="*/ 3999918 w 8080633"/>
              <a:gd name="connsiteY1465" fmla="*/ 3099003 h 4155316"/>
              <a:gd name="connsiteX1466" fmla="*/ 4003309 w 8080633"/>
              <a:gd name="connsiteY1466" fmla="*/ 3097631 h 4155316"/>
              <a:gd name="connsiteX1467" fmla="*/ 3999578 w 8080633"/>
              <a:gd name="connsiteY1467" fmla="*/ 3088837 h 4155316"/>
              <a:gd name="connsiteX1468" fmla="*/ 4012857 w 8080633"/>
              <a:gd name="connsiteY1468" fmla="*/ 3057541 h 4155316"/>
              <a:gd name="connsiteX1469" fmla="*/ 4010863 w 8080633"/>
              <a:gd name="connsiteY1469" fmla="*/ 3052724 h 4155316"/>
              <a:gd name="connsiteX1470" fmla="*/ 4024259 w 8080633"/>
              <a:gd name="connsiteY1470" fmla="*/ 3020382 h 4155316"/>
              <a:gd name="connsiteX1471" fmla="*/ 4019891 w 8080633"/>
              <a:gd name="connsiteY1471" fmla="*/ 3009838 h 4155316"/>
              <a:gd name="connsiteX1472" fmla="*/ 4033444 w 8080633"/>
              <a:gd name="connsiteY1472" fmla="*/ 2977120 h 4155316"/>
              <a:gd name="connsiteX1473" fmla="*/ 4036232 w 8080633"/>
              <a:gd name="connsiteY1473" fmla="*/ 2975964 h 4155316"/>
              <a:gd name="connsiteX1474" fmla="*/ 4033434 w 8080633"/>
              <a:gd name="connsiteY1474" fmla="*/ 2969210 h 4155316"/>
              <a:gd name="connsiteX1475" fmla="*/ 4045894 w 8080633"/>
              <a:gd name="connsiteY1475" fmla="*/ 2939127 h 4155316"/>
              <a:gd name="connsiteX1476" fmla="*/ 4042462 w 8080633"/>
              <a:gd name="connsiteY1476" fmla="*/ 2930840 h 4155316"/>
              <a:gd name="connsiteX1477" fmla="*/ 4056015 w 8080633"/>
              <a:gd name="connsiteY1477" fmla="*/ 2898122 h 4155316"/>
              <a:gd name="connsiteX1478" fmla="*/ 4058803 w 8080633"/>
              <a:gd name="connsiteY1478" fmla="*/ 2896967 h 4155316"/>
              <a:gd name="connsiteX1479" fmla="*/ 4056005 w 8080633"/>
              <a:gd name="connsiteY1479" fmla="*/ 2890213 h 4155316"/>
              <a:gd name="connsiteX1480" fmla="*/ 4069557 w 8080633"/>
              <a:gd name="connsiteY1480" fmla="*/ 2857495 h 4155316"/>
              <a:gd name="connsiteX1481" fmla="*/ 4071589 w 8080633"/>
              <a:gd name="connsiteY1481" fmla="*/ 2856653 h 4155316"/>
              <a:gd name="connsiteX1482" fmla="*/ 4069547 w 8080633"/>
              <a:gd name="connsiteY1482" fmla="*/ 2851842 h 4155316"/>
              <a:gd name="connsiteX1483" fmla="*/ 4083430 w 8080633"/>
              <a:gd name="connsiteY1483" fmla="*/ 2819123 h 4155316"/>
              <a:gd name="connsiteX1484" fmla="*/ 4084142 w 8080633"/>
              <a:gd name="connsiteY1484" fmla="*/ 2818835 h 4155316"/>
              <a:gd name="connsiteX1485" fmla="*/ 4080832 w 8080633"/>
              <a:gd name="connsiteY1485" fmla="*/ 2811214 h 4155316"/>
              <a:gd name="connsiteX1486" fmla="*/ 4095046 w 8080633"/>
              <a:gd name="connsiteY1486" fmla="*/ 2778496 h 4155316"/>
              <a:gd name="connsiteX1487" fmla="*/ 4096480 w 8080633"/>
              <a:gd name="connsiteY1487" fmla="*/ 2777928 h 4155316"/>
              <a:gd name="connsiteX1488" fmla="*/ 4094375 w 8080633"/>
              <a:gd name="connsiteY1488" fmla="*/ 2772844 h 4155316"/>
              <a:gd name="connsiteX1489" fmla="*/ 4107927 w 8080633"/>
              <a:gd name="connsiteY1489" fmla="*/ 2740126 h 4155316"/>
              <a:gd name="connsiteX1490" fmla="*/ 4111048 w 8080633"/>
              <a:gd name="connsiteY1490" fmla="*/ 2738832 h 4155316"/>
              <a:gd name="connsiteX1491" fmla="*/ 4107917 w 8080633"/>
              <a:gd name="connsiteY1491" fmla="*/ 2731087 h 4155316"/>
              <a:gd name="connsiteX1492" fmla="*/ 4121470 w 8080633"/>
              <a:gd name="connsiteY1492" fmla="*/ 2697570 h 4155316"/>
              <a:gd name="connsiteX1493" fmla="*/ 4122829 w 8080633"/>
              <a:gd name="connsiteY1493" fmla="*/ 2696994 h 4155316"/>
              <a:gd name="connsiteX1494" fmla="*/ 4121461 w 8080633"/>
              <a:gd name="connsiteY1494" fmla="*/ 2693846 h 4155316"/>
              <a:gd name="connsiteX1495" fmla="*/ 4135675 w 8080633"/>
              <a:gd name="connsiteY1495" fmla="*/ 2661128 h 4155316"/>
              <a:gd name="connsiteX1496" fmla="*/ 4141318 w 8080633"/>
              <a:gd name="connsiteY1496" fmla="*/ 2658899 h 4155316"/>
              <a:gd name="connsiteX1497" fmla="*/ 4139518 w 8080633"/>
              <a:gd name="connsiteY1497" fmla="*/ 2654346 h 4155316"/>
              <a:gd name="connsiteX1498" fmla="*/ 4153400 w 8080633"/>
              <a:gd name="connsiteY1498" fmla="*/ 2619233 h 4155316"/>
              <a:gd name="connsiteX1499" fmla="*/ 4156565 w 8080633"/>
              <a:gd name="connsiteY1499" fmla="*/ 2617860 h 4155316"/>
              <a:gd name="connsiteX1500" fmla="*/ 4155317 w 8080633"/>
              <a:gd name="connsiteY1500" fmla="*/ 2614847 h 4155316"/>
              <a:gd name="connsiteX1501" fmla="*/ 4168868 w 8080633"/>
              <a:gd name="connsiteY1501" fmla="*/ 2582129 h 4155316"/>
              <a:gd name="connsiteX1502" fmla="*/ 4170426 w 8080633"/>
              <a:gd name="connsiteY1502" fmla="*/ 2581483 h 4155316"/>
              <a:gd name="connsiteX1503" fmla="*/ 4168859 w 8080633"/>
              <a:gd name="connsiteY1503" fmla="*/ 2577606 h 4155316"/>
              <a:gd name="connsiteX1504" fmla="*/ 4182412 w 8080633"/>
              <a:gd name="connsiteY1504" fmla="*/ 2544089 h 4155316"/>
              <a:gd name="connsiteX1505" fmla="*/ 4187555 w 8080633"/>
              <a:gd name="connsiteY1505" fmla="*/ 2541906 h 4155316"/>
              <a:gd name="connsiteX1506" fmla="*/ 4186916 w 8080633"/>
              <a:gd name="connsiteY1506" fmla="*/ 2540364 h 4155316"/>
              <a:gd name="connsiteX1507" fmla="*/ 4200467 w 8080633"/>
              <a:gd name="connsiteY1507" fmla="*/ 2507645 h 4155316"/>
              <a:gd name="connsiteX1508" fmla="*/ 4202717 w 8080633"/>
              <a:gd name="connsiteY1508" fmla="*/ 2506713 h 4155316"/>
              <a:gd name="connsiteX1509" fmla="*/ 4200459 w 8080633"/>
              <a:gd name="connsiteY1509" fmla="*/ 2500863 h 4155316"/>
              <a:gd name="connsiteX1510" fmla="*/ 4214010 w 8080633"/>
              <a:gd name="connsiteY1510" fmla="*/ 2465751 h 4155316"/>
              <a:gd name="connsiteX1511" fmla="*/ 4219366 w 8080633"/>
              <a:gd name="connsiteY1511" fmla="*/ 2463369 h 4155316"/>
              <a:gd name="connsiteX1512" fmla="*/ 4218516 w 8080633"/>
              <a:gd name="connsiteY1512" fmla="*/ 2461365 h 4155316"/>
              <a:gd name="connsiteX1513" fmla="*/ 4232398 w 8080633"/>
              <a:gd name="connsiteY1513" fmla="*/ 2428646 h 4155316"/>
              <a:gd name="connsiteX1514" fmla="*/ 4235618 w 8080633"/>
              <a:gd name="connsiteY1514" fmla="*/ 2427344 h 4155316"/>
              <a:gd name="connsiteX1515" fmla="*/ 4234316 w 8080633"/>
              <a:gd name="connsiteY1515" fmla="*/ 2424122 h 4155316"/>
              <a:gd name="connsiteX1516" fmla="*/ 4247869 w 8080633"/>
              <a:gd name="connsiteY1516" fmla="*/ 2390605 h 4155316"/>
              <a:gd name="connsiteX1517" fmla="*/ 4253011 w 8080633"/>
              <a:gd name="connsiteY1517" fmla="*/ 2388422 h 4155316"/>
              <a:gd name="connsiteX1518" fmla="*/ 4252373 w 8080633"/>
              <a:gd name="connsiteY1518" fmla="*/ 2386880 h 4155316"/>
              <a:gd name="connsiteX1519" fmla="*/ 4265925 w 8080633"/>
              <a:gd name="connsiteY1519" fmla="*/ 2354161 h 4155316"/>
              <a:gd name="connsiteX1520" fmla="*/ 4271350 w 8080633"/>
              <a:gd name="connsiteY1520" fmla="*/ 2351914 h 4155316"/>
              <a:gd name="connsiteX1521" fmla="*/ 4270430 w 8080633"/>
              <a:gd name="connsiteY1521" fmla="*/ 2349639 h 4155316"/>
              <a:gd name="connsiteX1522" fmla="*/ 4283982 w 8080633"/>
              <a:gd name="connsiteY1522" fmla="*/ 2316121 h 4155316"/>
              <a:gd name="connsiteX1523" fmla="*/ 4289139 w 8080633"/>
              <a:gd name="connsiteY1523" fmla="*/ 2313933 h 4155316"/>
              <a:gd name="connsiteX1524" fmla="*/ 4288486 w 8080633"/>
              <a:gd name="connsiteY1524" fmla="*/ 2312396 h 4155316"/>
              <a:gd name="connsiteX1525" fmla="*/ 4302369 w 8080633"/>
              <a:gd name="connsiteY1525" fmla="*/ 2279678 h 4155316"/>
              <a:gd name="connsiteX1526" fmla="*/ 4309468 w 8080633"/>
              <a:gd name="connsiteY1526" fmla="*/ 2276807 h 4155316"/>
              <a:gd name="connsiteX1527" fmla="*/ 4308800 w 8080633"/>
              <a:gd name="connsiteY1527" fmla="*/ 2275154 h 4155316"/>
              <a:gd name="connsiteX1528" fmla="*/ 4322351 w 8080633"/>
              <a:gd name="connsiteY1528" fmla="*/ 2241636 h 4155316"/>
              <a:gd name="connsiteX1529" fmla="*/ 4327067 w 8080633"/>
              <a:gd name="connsiteY1529" fmla="*/ 2239636 h 4155316"/>
              <a:gd name="connsiteX1530" fmla="*/ 4340409 w 8080633"/>
              <a:gd name="connsiteY1530" fmla="*/ 2205854 h 4155316"/>
              <a:gd name="connsiteX1531" fmla="*/ 4345544 w 8080633"/>
              <a:gd name="connsiteY1531" fmla="*/ 2203622 h 4155316"/>
              <a:gd name="connsiteX1532" fmla="*/ 4358466 w 8080633"/>
              <a:gd name="connsiteY1532" fmla="*/ 2171667 h 4155316"/>
              <a:gd name="connsiteX1533" fmla="*/ 4363623 w 8080633"/>
              <a:gd name="connsiteY1533" fmla="*/ 2169479 h 4155316"/>
              <a:gd name="connsiteX1534" fmla="*/ 4362970 w 8080633"/>
              <a:gd name="connsiteY1534" fmla="*/ 2167942 h 4155316"/>
              <a:gd name="connsiteX1535" fmla="*/ 4376854 w 8080633"/>
              <a:gd name="connsiteY1535" fmla="*/ 2135224 h 4155316"/>
              <a:gd name="connsiteX1536" fmla="*/ 4383566 w 8080633"/>
              <a:gd name="connsiteY1536" fmla="*/ 2132509 h 4155316"/>
              <a:gd name="connsiteX1537" fmla="*/ 4383283 w 8080633"/>
              <a:gd name="connsiteY1537" fmla="*/ 2131828 h 4155316"/>
              <a:gd name="connsiteX1538" fmla="*/ 4396836 w 8080633"/>
              <a:gd name="connsiteY1538" fmla="*/ 2099110 h 4155316"/>
              <a:gd name="connsiteX1539" fmla="*/ 4401727 w 8080633"/>
              <a:gd name="connsiteY1539" fmla="*/ 2097084 h 4155316"/>
              <a:gd name="connsiteX1540" fmla="*/ 4415554 w 8080633"/>
              <a:gd name="connsiteY1540" fmla="*/ 2065254 h 4155316"/>
              <a:gd name="connsiteX1541" fmla="*/ 4423945 w 8080633"/>
              <a:gd name="connsiteY1541" fmla="*/ 2061940 h 4155316"/>
              <a:gd name="connsiteX1542" fmla="*/ 4423911 w 8080633"/>
              <a:gd name="connsiteY1542" fmla="*/ 2061859 h 4155316"/>
              <a:gd name="connsiteX1543" fmla="*/ 4437463 w 8080633"/>
              <a:gd name="connsiteY1543" fmla="*/ 2029141 h 4155316"/>
              <a:gd name="connsiteX1544" fmla="*/ 4443334 w 8080633"/>
              <a:gd name="connsiteY1544" fmla="*/ 2026708 h 4155316"/>
              <a:gd name="connsiteX1545" fmla="*/ 4441968 w 8080633"/>
              <a:gd name="connsiteY1545" fmla="*/ 2023488 h 4155316"/>
              <a:gd name="connsiteX1546" fmla="*/ 4455851 w 8080633"/>
              <a:gd name="connsiteY1546" fmla="*/ 1990770 h 4155316"/>
              <a:gd name="connsiteX1547" fmla="*/ 4469556 w 8080633"/>
              <a:gd name="connsiteY1547" fmla="*/ 1985227 h 4155316"/>
              <a:gd name="connsiteX1548" fmla="*/ 4480349 w 8080633"/>
              <a:gd name="connsiteY1548" fmla="*/ 1959170 h 4155316"/>
              <a:gd name="connsiteX1549" fmla="*/ 4490046 w 8080633"/>
              <a:gd name="connsiteY1549" fmla="*/ 1955154 h 4155316"/>
              <a:gd name="connsiteX1550" fmla="*/ 4489367 w 8080633"/>
              <a:gd name="connsiteY1550" fmla="*/ 1953517 h 4155316"/>
              <a:gd name="connsiteX1551" fmla="*/ 4502920 w 8080633"/>
              <a:gd name="connsiteY1551" fmla="*/ 1920799 h 4155316"/>
              <a:gd name="connsiteX1552" fmla="*/ 4508961 w 8080633"/>
              <a:gd name="connsiteY1552" fmla="*/ 1918296 h 4155316"/>
              <a:gd name="connsiteX1553" fmla="*/ 4521308 w 8080633"/>
              <a:gd name="connsiteY1553" fmla="*/ 1889199 h 4155316"/>
              <a:gd name="connsiteX1554" fmla="*/ 4533240 w 8080633"/>
              <a:gd name="connsiteY1554" fmla="*/ 1884374 h 4155316"/>
              <a:gd name="connsiteX1555" fmla="*/ 4545804 w 8080633"/>
              <a:gd name="connsiteY1555" fmla="*/ 1851821 h 4155316"/>
              <a:gd name="connsiteX1556" fmla="*/ 4556922 w 8080633"/>
              <a:gd name="connsiteY1556" fmla="*/ 1846878 h 4155316"/>
              <a:gd name="connsiteX1557" fmla="*/ 4568375 w 8080633"/>
              <a:gd name="connsiteY1557" fmla="*/ 1819230 h 4155316"/>
              <a:gd name="connsiteX1558" fmla="*/ 4579257 w 8080633"/>
              <a:gd name="connsiteY1558" fmla="*/ 1814723 h 4155316"/>
              <a:gd name="connsiteX1559" fmla="*/ 4591277 w 8080633"/>
              <a:gd name="connsiteY1559" fmla="*/ 1785703 h 4155316"/>
              <a:gd name="connsiteX1560" fmla="*/ 4604884 w 8080633"/>
              <a:gd name="connsiteY1560" fmla="*/ 1780067 h 4155316"/>
              <a:gd name="connsiteX1561" fmla="*/ 4615775 w 8080633"/>
              <a:gd name="connsiteY1561" fmla="*/ 1753775 h 4155316"/>
              <a:gd name="connsiteX1562" fmla="*/ 4627222 w 8080633"/>
              <a:gd name="connsiteY1562" fmla="*/ 1749033 h 4155316"/>
              <a:gd name="connsiteX1563" fmla="*/ 4638346 w 8080633"/>
              <a:gd name="connsiteY1563" fmla="*/ 1722176 h 4155316"/>
              <a:gd name="connsiteX1564" fmla="*/ 4647531 w 8080633"/>
              <a:gd name="connsiteY1564" fmla="*/ 1718371 h 4155316"/>
              <a:gd name="connsiteX1565" fmla="*/ 4661248 w 8080633"/>
              <a:gd name="connsiteY1565" fmla="*/ 1684466 h 4155316"/>
              <a:gd name="connsiteX1566" fmla="*/ 4674754 w 8080633"/>
              <a:gd name="connsiteY1566" fmla="*/ 1678737 h 4155316"/>
              <a:gd name="connsiteX1567" fmla="*/ 4685744 w 8080633"/>
              <a:gd name="connsiteY1567" fmla="*/ 1652205 h 4155316"/>
              <a:gd name="connsiteX1568" fmla="*/ 4696138 w 8080633"/>
              <a:gd name="connsiteY1568" fmla="*/ 1647898 h 4155316"/>
              <a:gd name="connsiteX1569" fmla="*/ 4708976 w 8080633"/>
              <a:gd name="connsiteY1569" fmla="*/ 1618349 h 4155316"/>
              <a:gd name="connsiteX1570" fmla="*/ 4725923 w 8080633"/>
              <a:gd name="connsiteY1570" fmla="*/ 1611657 h 4155316"/>
              <a:gd name="connsiteX1571" fmla="*/ 4735731 w 8080633"/>
              <a:gd name="connsiteY1571" fmla="*/ 1587411 h 4155316"/>
              <a:gd name="connsiteX1572" fmla="*/ 4749551 w 8080633"/>
              <a:gd name="connsiteY1572" fmla="*/ 1581550 h 4155316"/>
              <a:gd name="connsiteX1573" fmla="*/ 4760228 w 8080633"/>
              <a:gd name="connsiteY1573" fmla="*/ 1553884 h 4155316"/>
              <a:gd name="connsiteX1574" fmla="*/ 4779172 w 8080633"/>
              <a:gd name="connsiteY1574" fmla="*/ 1545462 h 4155316"/>
              <a:gd name="connsiteX1575" fmla="*/ 4787314 w 8080633"/>
              <a:gd name="connsiteY1575" fmla="*/ 1525808 h 4155316"/>
              <a:gd name="connsiteX1576" fmla="*/ 4798196 w 8080633"/>
              <a:gd name="connsiteY1576" fmla="*/ 1521299 h 4155316"/>
              <a:gd name="connsiteX1577" fmla="*/ 4810216 w 8080633"/>
              <a:gd name="connsiteY1577" fmla="*/ 1492282 h 4155316"/>
              <a:gd name="connsiteX1578" fmla="*/ 4829270 w 8080633"/>
              <a:gd name="connsiteY1578" fmla="*/ 1484389 h 4155316"/>
              <a:gd name="connsiteX1579" fmla="*/ 4839226 w 8080633"/>
              <a:gd name="connsiteY1579" fmla="*/ 1460353 h 4155316"/>
              <a:gd name="connsiteX1580" fmla="*/ 4857000 w 8080633"/>
              <a:gd name="connsiteY1580" fmla="*/ 1452990 h 4155316"/>
              <a:gd name="connsiteX1581" fmla="*/ 4866311 w 8080633"/>
              <a:gd name="connsiteY1581" fmla="*/ 1429414 h 4155316"/>
              <a:gd name="connsiteX1582" fmla="*/ 4878781 w 8080633"/>
              <a:gd name="connsiteY1582" fmla="*/ 1423997 h 4155316"/>
              <a:gd name="connsiteX1583" fmla="*/ 4889214 w 8080633"/>
              <a:gd name="connsiteY1583" fmla="*/ 1399410 h 4155316"/>
              <a:gd name="connsiteX1584" fmla="*/ 4908340 w 8080633"/>
              <a:gd name="connsiteY1584" fmla="*/ 1391676 h 4155316"/>
              <a:gd name="connsiteX1585" fmla="*/ 4918226 w 8080633"/>
              <a:gd name="connsiteY1585" fmla="*/ 1367811 h 4155316"/>
              <a:gd name="connsiteX1586" fmla="*/ 4936669 w 8080633"/>
              <a:gd name="connsiteY1586" fmla="*/ 1360172 h 4155316"/>
              <a:gd name="connsiteX1587" fmla="*/ 4945310 w 8080633"/>
              <a:gd name="connsiteY1587" fmla="*/ 1338798 h 4155316"/>
              <a:gd name="connsiteX1588" fmla="*/ 4964863 w 8080633"/>
              <a:gd name="connsiteY1588" fmla="*/ 1330502 h 4155316"/>
              <a:gd name="connsiteX1589" fmla="*/ 4974653 w 8080633"/>
              <a:gd name="connsiteY1589" fmla="*/ 1306869 h 4155316"/>
              <a:gd name="connsiteX1590" fmla="*/ 4993805 w 8080633"/>
              <a:gd name="connsiteY1590" fmla="*/ 1298935 h 4155316"/>
              <a:gd name="connsiteX1591" fmla="*/ 5001737 w 8080633"/>
              <a:gd name="connsiteY1591" fmla="*/ 1279783 h 4155316"/>
              <a:gd name="connsiteX1592" fmla="*/ 5019895 w 8080633"/>
              <a:gd name="connsiteY1592" fmla="*/ 1272262 h 4155316"/>
              <a:gd name="connsiteX1593" fmla="*/ 5029154 w 8080633"/>
              <a:gd name="connsiteY1593" fmla="*/ 1250442 h 4155316"/>
              <a:gd name="connsiteX1594" fmla="*/ 5049138 w 8080633"/>
              <a:gd name="connsiteY1594" fmla="*/ 1242360 h 4155316"/>
              <a:gd name="connsiteX1595" fmla="*/ 5058165 w 8080633"/>
              <a:gd name="connsiteY1595" fmla="*/ 1219504 h 4155316"/>
              <a:gd name="connsiteX1596" fmla="*/ 5076467 w 8080633"/>
              <a:gd name="connsiteY1596" fmla="*/ 1211553 h 4155316"/>
              <a:gd name="connsiteX1597" fmla="*/ 5085250 w 8080633"/>
              <a:gd name="connsiteY1597" fmla="*/ 1189829 h 4155316"/>
              <a:gd name="connsiteX1598" fmla="*/ 5104834 w 8080633"/>
              <a:gd name="connsiteY1598" fmla="*/ 1181520 h 4155316"/>
              <a:gd name="connsiteX1599" fmla="*/ 5108338 w 8080633"/>
              <a:gd name="connsiteY1599" fmla="*/ 1173639 h 4155316"/>
              <a:gd name="connsiteX1600" fmla="*/ 5083346 w 8080633"/>
              <a:gd name="connsiteY1600" fmla="*/ 1183521 h 4155316"/>
              <a:gd name="connsiteX1601" fmla="*/ 5076203 w 8080633"/>
              <a:gd name="connsiteY1601" fmla="*/ 1200766 h 4155316"/>
              <a:gd name="connsiteX1602" fmla="*/ 5057051 w 8080633"/>
              <a:gd name="connsiteY1602" fmla="*/ 1208699 h 4155316"/>
              <a:gd name="connsiteX1603" fmla="*/ 5049117 w 8080633"/>
              <a:gd name="connsiteY1603" fmla="*/ 1227851 h 4155316"/>
              <a:gd name="connsiteX1604" fmla="*/ 5030531 w 8080633"/>
              <a:gd name="connsiteY1604" fmla="*/ 1235550 h 4155316"/>
              <a:gd name="connsiteX1605" fmla="*/ 5021703 w 8080633"/>
              <a:gd name="connsiteY1605" fmla="*/ 1256863 h 4155316"/>
              <a:gd name="connsiteX1606" fmla="*/ 5001522 w 8080633"/>
              <a:gd name="connsiteY1606" fmla="*/ 1265223 h 4155316"/>
              <a:gd name="connsiteX1607" fmla="*/ 4992031 w 8080633"/>
              <a:gd name="connsiteY1607" fmla="*/ 1288134 h 4155316"/>
              <a:gd name="connsiteX1608" fmla="*/ 4968377 w 8080633"/>
              <a:gd name="connsiteY1608" fmla="*/ 1297931 h 4155316"/>
              <a:gd name="connsiteX1609" fmla="*/ 4960762 w 8080633"/>
              <a:gd name="connsiteY1609" fmla="*/ 1315878 h 4155316"/>
              <a:gd name="connsiteX1610" fmla="*/ 4940510 w 8080633"/>
              <a:gd name="connsiteY1610" fmla="*/ 1324067 h 4155316"/>
              <a:gd name="connsiteX1611" fmla="*/ 4931750 w 8080633"/>
              <a:gd name="connsiteY1611" fmla="*/ 1345220 h 4155316"/>
              <a:gd name="connsiteX1612" fmla="*/ 4912596 w 8080633"/>
              <a:gd name="connsiteY1612" fmla="*/ 1353154 h 4155316"/>
              <a:gd name="connsiteX1613" fmla="*/ 4904663 w 8080633"/>
              <a:gd name="connsiteY1613" fmla="*/ 1372305 h 4155316"/>
              <a:gd name="connsiteX1614" fmla="*/ 4888335 w 8080633"/>
              <a:gd name="connsiteY1614" fmla="*/ 1379069 h 4155316"/>
              <a:gd name="connsiteX1615" fmla="*/ 4877249 w 8080633"/>
              <a:gd name="connsiteY1615" fmla="*/ 1405831 h 4155316"/>
              <a:gd name="connsiteX1616" fmla="*/ 4861095 w 8080633"/>
              <a:gd name="connsiteY1616" fmla="*/ 1412523 h 4155316"/>
              <a:gd name="connsiteX1617" fmla="*/ 4852091 w 8080633"/>
              <a:gd name="connsiteY1617" fmla="*/ 1433247 h 4155316"/>
              <a:gd name="connsiteX1618" fmla="*/ 4836147 w 8080633"/>
              <a:gd name="connsiteY1618" fmla="*/ 1439545 h 4155316"/>
              <a:gd name="connsiteX1619" fmla="*/ 4825666 w 8080633"/>
              <a:gd name="connsiteY1619" fmla="*/ 1464847 h 4155316"/>
              <a:gd name="connsiteX1620" fmla="*/ 4806260 w 8080633"/>
              <a:gd name="connsiteY1620" fmla="*/ 1472886 h 4155316"/>
              <a:gd name="connsiteX1621" fmla="*/ 4796323 w 8080633"/>
              <a:gd name="connsiteY1621" fmla="*/ 1498044 h 4155316"/>
              <a:gd name="connsiteX1622" fmla="*/ 4777308 w 8080633"/>
              <a:gd name="connsiteY1622" fmla="*/ 1506305 h 4155316"/>
              <a:gd name="connsiteX1623" fmla="*/ 4769239 w 8080633"/>
              <a:gd name="connsiteY1623" fmla="*/ 1525789 h 4155316"/>
              <a:gd name="connsiteX1624" fmla="*/ 4758409 w 8080633"/>
              <a:gd name="connsiteY1624" fmla="*/ 1530275 h 4155316"/>
              <a:gd name="connsiteX1625" fmla="*/ 4746667 w 8080633"/>
              <a:gd name="connsiteY1625" fmla="*/ 1559315 h 4155316"/>
              <a:gd name="connsiteX1626" fmla="*/ 4727114 w 8080633"/>
              <a:gd name="connsiteY1626" fmla="*/ 1567613 h 4155316"/>
              <a:gd name="connsiteX1627" fmla="*/ 4717324 w 8080633"/>
              <a:gd name="connsiteY1627" fmla="*/ 1591244 h 4155316"/>
              <a:gd name="connsiteX1628" fmla="*/ 4705558 w 8080633"/>
              <a:gd name="connsiteY1628" fmla="*/ 1596118 h 4155316"/>
              <a:gd name="connsiteX1629" fmla="*/ 4694755 w 8080633"/>
              <a:gd name="connsiteY1629" fmla="*/ 1624109 h 4155316"/>
              <a:gd name="connsiteX1630" fmla="*/ 4677078 w 8080633"/>
              <a:gd name="connsiteY1630" fmla="*/ 1631966 h 4155316"/>
              <a:gd name="connsiteX1631" fmla="*/ 4667339 w 8080633"/>
              <a:gd name="connsiteY1631" fmla="*/ 1656041 h 4155316"/>
              <a:gd name="connsiteX1632" fmla="*/ 4651561 w 8080633"/>
              <a:gd name="connsiteY1632" fmla="*/ 1662732 h 4155316"/>
              <a:gd name="connsiteX1633" fmla="*/ 4642841 w 8080633"/>
              <a:gd name="connsiteY1633" fmla="*/ 1683786 h 4155316"/>
              <a:gd name="connsiteX1634" fmla="*/ 4632522 w 8080633"/>
              <a:gd name="connsiteY1634" fmla="*/ 1688060 h 4155316"/>
              <a:gd name="connsiteX1635" fmla="*/ 4620269 w 8080633"/>
              <a:gd name="connsiteY1635" fmla="*/ 1717642 h 4155316"/>
              <a:gd name="connsiteX1636" fmla="*/ 4604568 w 8080633"/>
              <a:gd name="connsiteY1636" fmla="*/ 1724146 h 4155316"/>
              <a:gd name="connsiteX1637" fmla="*/ 4592855 w 8080633"/>
              <a:gd name="connsiteY1637" fmla="*/ 1753095 h 4155316"/>
              <a:gd name="connsiteX1638" fmla="*/ 4580480 w 8080633"/>
              <a:gd name="connsiteY1638" fmla="*/ 1758343 h 4155316"/>
              <a:gd name="connsiteX1639" fmla="*/ 4568358 w 8080633"/>
              <a:gd name="connsiteY1639" fmla="*/ 1787612 h 4155316"/>
              <a:gd name="connsiteX1640" fmla="*/ 4556911 w 8080633"/>
              <a:gd name="connsiteY1640" fmla="*/ 1792354 h 4155316"/>
              <a:gd name="connsiteX1641" fmla="*/ 4545786 w 8080633"/>
              <a:gd name="connsiteY1641" fmla="*/ 1819212 h 4155316"/>
              <a:gd name="connsiteX1642" fmla="*/ 4534903 w 8080633"/>
              <a:gd name="connsiteY1642" fmla="*/ 1823719 h 4155316"/>
              <a:gd name="connsiteX1643" fmla="*/ 4522885 w 8080633"/>
              <a:gd name="connsiteY1643" fmla="*/ 1852736 h 4155316"/>
              <a:gd name="connsiteX1644" fmla="*/ 4509278 w 8080633"/>
              <a:gd name="connsiteY1644" fmla="*/ 1858372 h 4155316"/>
              <a:gd name="connsiteX1645" fmla="*/ 4498387 w 8080633"/>
              <a:gd name="connsiteY1645" fmla="*/ 1884667 h 4155316"/>
              <a:gd name="connsiteX1646" fmla="*/ 4493745 w 8080633"/>
              <a:gd name="connsiteY1646" fmla="*/ 1886590 h 4155316"/>
              <a:gd name="connsiteX1647" fmla="*/ 4493883 w 8080633"/>
              <a:gd name="connsiteY1647" fmla="*/ 1886933 h 4155316"/>
              <a:gd name="connsiteX1648" fmla="*/ 4479669 w 8080633"/>
              <a:gd name="connsiteY1648" fmla="*/ 1922046 h 4155316"/>
              <a:gd name="connsiteX1649" fmla="*/ 4469467 w 8080633"/>
              <a:gd name="connsiteY1649" fmla="*/ 1926369 h 4155316"/>
              <a:gd name="connsiteX1650" fmla="*/ 4457759 w 8080633"/>
              <a:gd name="connsiteY1650" fmla="*/ 1954636 h 4155316"/>
              <a:gd name="connsiteX1651" fmla="*/ 4446243 w 8080633"/>
              <a:gd name="connsiteY1651" fmla="*/ 1959406 h 4155316"/>
              <a:gd name="connsiteX1652" fmla="*/ 4434859 w 8080633"/>
              <a:gd name="connsiteY1652" fmla="*/ 1986235 h 4155316"/>
              <a:gd name="connsiteX1653" fmla="*/ 4423477 w 8080633"/>
              <a:gd name="connsiteY1653" fmla="*/ 1990836 h 4155316"/>
              <a:gd name="connsiteX1654" fmla="*/ 4423912 w 8080633"/>
              <a:gd name="connsiteY1654" fmla="*/ 1991889 h 4155316"/>
              <a:gd name="connsiteX1655" fmla="*/ 4410360 w 8080633"/>
              <a:gd name="connsiteY1655" fmla="*/ 2024607 h 4155316"/>
              <a:gd name="connsiteX1656" fmla="*/ 4404364 w 8080633"/>
              <a:gd name="connsiteY1656" fmla="*/ 2027091 h 4155316"/>
              <a:gd name="connsiteX1657" fmla="*/ 4392304 w 8080633"/>
              <a:gd name="connsiteY1657" fmla="*/ 2056206 h 4155316"/>
              <a:gd name="connsiteX1658" fmla="*/ 4382594 w 8080633"/>
              <a:gd name="connsiteY1658" fmla="*/ 2060228 h 4155316"/>
              <a:gd name="connsiteX1659" fmla="*/ 4383285 w 8080633"/>
              <a:gd name="connsiteY1659" fmla="*/ 2061859 h 4155316"/>
              <a:gd name="connsiteX1660" fmla="*/ 4369402 w 8080633"/>
              <a:gd name="connsiteY1660" fmla="*/ 2094578 h 4155316"/>
              <a:gd name="connsiteX1661" fmla="*/ 4362688 w 8080633"/>
              <a:gd name="connsiteY1661" fmla="*/ 2097292 h 4155316"/>
              <a:gd name="connsiteX1662" fmla="*/ 4362970 w 8080633"/>
              <a:gd name="connsiteY1662" fmla="*/ 2097973 h 4155316"/>
              <a:gd name="connsiteX1663" fmla="*/ 4349417 w 8080633"/>
              <a:gd name="connsiteY1663" fmla="*/ 2130691 h 4155316"/>
              <a:gd name="connsiteX1664" fmla="*/ 4344528 w 8080633"/>
              <a:gd name="connsiteY1664" fmla="*/ 2132716 h 4155316"/>
              <a:gd name="connsiteX1665" fmla="*/ 4330701 w 8080633"/>
              <a:gd name="connsiteY1665" fmla="*/ 2164547 h 4155316"/>
              <a:gd name="connsiteX1666" fmla="*/ 4322308 w 8080633"/>
              <a:gd name="connsiteY1666" fmla="*/ 2167861 h 4155316"/>
              <a:gd name="connsiteX1667" fmla="*/ 4322342 w 8080633"/>
              <a:gd name="connsiteY1667" fmla="*/ 2167942 h 4155316"/>
              <a:gd name="connsiteX1668" fmla="*/ 4308790 w 8080633"/>
              <a:gd name="connsiteY1668" fmla="*/ 2200660 h 4155316"/>
              <a:gd name="connsiteX1669" fmla="*/ 4303347 w 8080633"/>
              <a:gd name="connsiteY1669" fmla="*/ 2202915 h 4155316"/>
              <a:gd name="connsiteX1670" fmla="*/ 4304287 w 8080633"/>
              <a:gd name="connsiteY1670" fmla="*/ 2205184 h 4155316"/>
              <a:gd name="connsiteX1671" fmla="*/ 4290403 w 8080633"/>
              <a:gd name="connsiteY1671" fmla="*/ 2238700 h 4155316"/>
              <a:gd name="connsiteX1672" fmla="*/ 4283408 w 8080633"/>
              <a:gd name="connsiteY1672" fmla="*/ 2241598 h 4155316"/>
              <a:gd name="connsiteX1673" fmla="*/ 4270420 w 8080633"/>
              <a:gd name="connsiteY1673" fmla="*/ 2274484 h 4155316"/>
              <a:gd name="connsiteX1674" fmla="*/ 4265284 w 8080633"/>
              <a:gd name="connsiteY1674" fmla="*/ 2276715 h 4155316"/>
              <a:gd name="connsiteX1675" fmla="*/ 4252363 w 8080633"/>
              <a:gd name="connsiteY1675" fmla="*/ 2308670 h 4155316"/>
              <a:gd name="connsiteX1676" fmla="*/ 4247219 w 8080633"/>
              <a:gd name="connsiteY1676" fmla="*/ 2310852 h 4155316"/>
              <a:gd name="connsiteX1677" fmla="*/ 4247859 w 8080633"/>
              <a:gd name="connsiteY1677" fmla="*/ 2312396 h 4155316"/>
              <a:gd name="connsiteX1678" fmla="*/ 4234306 w 8080633"/>
              <a:gd name="connsiteY1678" fmla="*/ 2345115 h 4155316"/>
              <a:gd name="connsiteX1679" fmla="*/ 4228864 w 8080633"/>
              <a:gd name="connsiteY1679" fmla="*/ 2347369 h 4155316"/>
              <a:gd name="connsiteX1680" fmla="*/ 4229803 w 8080633"/>
              <a:gd name="connsiteY1680" fmla="*/ 2349639 h 4155316"/>
              <a:gd name="connsiteX1681" fmla="*/ 4215919 w 8080633"/>
              <a:gd name="connsiteY1681" fmla="*/ 2383155 h 4155316"/>
              <a:gd name="connsiteX1682" fmla="*/ 4209113 w 8080633"/>
              <a:gd name="connsiteY1682" fmla="*/ 2385974 h 4155316"/>
              <a:gd name="connsiteX1683" fmla="*/ 4209489 w 8080633"/>
              <a:gd name="connsiteY1683" fmla="*/ 2386880 h 4155316"/>
              <a:gd name="connsiteX1684" fmla="*/ 4195936 w 8080633"/>
              <a:gd name="connsiteY1684" fmla="*/ 2419598 h 4155316"/>
              <a:gd name="connsiteX1685" fmla="*/ 4194378 w 8080633"/>
              <a:gd name="connsiteY1685" fmla="*/ 2420243 h 4155316"/>
              <a:gd name="connsiteX1686" fmla="*/ 4195946 w 8080633"/>
              <a:gd name="connsiteY1686" fmla="*/ 2424122 h 4155316"/>
              <a:gd name="connsiteX1687" fmla="*/ 4182393 w 8080633"/>
              <a:gd name="connsiteY1687" fmla="*/ 2457638 h 4155316"/>
              <a:gd name="connsiteX1688" fmla="*/ 4177249 w 8080633"/>
              <a:gd name="connsiteY1688" fmla="*/ 2459821 h 4155316"/>
              <a:gd name="connsiteX1689" fmla="*/ 4177889 w 8080633"/>
              <a:gd name="connsiteY1689" fmla="*/ 2461365 h 4155316"/>
              <a:gd name="connsiteX1690" fmla="*/ 4164337 w 8080633"/>
              <a:gd name="connsiteY1690" fmla="*/ 2494083 h 4155316"/>
              <a:gd name="connsiteX1691" fmla="*/ 4158162 w 8080633"/>
              <a:gd name="connsiteY1691" fmla="*/ 2496641 h 4155316"/>
              <a:gd name="connsiteX1692" fmla="*/ 4159832 w 8080633"/>
              <a:gd name="connsiteY1692" fmla="*/ 2500863 h 4155316"/>
              <a:gd name="connsiteX1693" fmla="*/ 4145949 w 8080633"/>
              <a:gd name="connsiteY1693" fmla="*/ 2535976 h 4155316"/>
              <a:gd name="connsiteX1694" fmla="*/ 4142784 w 8080633"/>
              <a:gd name="connsiteY1694" fmla="*/ 2537349 h 4155316"/>
              <a:gd name="connsiteX1695" fmla="*/ 4144032 w 8080633"/>
              <a:gd name="connsiteY1695" fmla="*/ 2540364 h 4155316"/>
              <a:gd name="connsiteX1696" fmla="*/ 4130480 w 8080633"/>
              <a:gd name="connsiteY1696" fmla="*/ 2573082 h 4155316"/>
              <a:gd name="connsiteX1697" fmla="*/ 4128857 w 8080633"/>
              <a:gd name="connsiteY1697" fmla="*/ 2573755 h 4155316"/>
              <a:gd name="connsiteX1698" fmla="*/ 4130491 w 8080633"/>
              <a:gd name="connsiteY1698" fmla="*/ 2577606 h 4155316"/>
              <a:gd name="connsiteX1699" fmla="*/ 4116277 w 8080633"/>
              <a:gd name="connsiteY1699" fmla="*/ 2611122 h 4155316"/>
              <a:gd name="connsiteX1700" fmla="*/ 4111664 w 8080633"/>
              <a:gd name="connsiteY1700" fmla="*/ 2612989 h 4155316"/>
              <a:gd name="connsiteX1701" fmla="*/ 4112433 w 8080633"/>
              <a:gd name="connsiteY1701" fmla="*/ 2614847 h 4155316"/>
              <a:gd name="connsiteX1702" fmla="*/ 4098880 w 8080633"/>
              <a:gd name="connsiteY1702" fmla="*/ 2647565 h 4155316"/>
              <a:gd name="connsiteX1703" fmla="*/ 4096632 w 8080633"/>
              <a:gd name="connsiteY1703" fmla="*/ 2648497 h 4155316"/>
              <a:gd name="connsiteX1704" fmla="*/ 4098890 w 8080633"/>
              <a:gd name="connsiteY1704" fmla="*/ 2654346 h 4155316"/>
              <a:gd name="connsiteX1705" fmla="*/ 4085338 w 8080633"/>
              <a:gd name="connsiteY1705" fmla="*/ 2689459 h 4155316"/>
              <a:gd name="connsiteX1706" fmla="*/ 4083781 w 8080633"/>
              <a:gd name="connsiteY1706" fmla="*/ 2690150 h 4155316"/>
              <a:gd name="connsiteX1707" fmla="*/ 4085349 w 8080633"/>
              <a:gd name="connsiteY1707" fmla="*/ 2693846 h 4155316"/>
              <a:gd name="connsiteX1708" fmla="*/ 4071465 w 8080633"/>
              <a:gd name="connsiteY1708" fmla="*/ 2726565 h 4155316"/>
              <a:gd name="connsiteX1709" fmla="*/ 4068245 w 8080633"/>
              <a:gd name="connsiteY1709" fmla="*/ 2727867 h 4155316"/>
              <a:gd name="connsiteX1710" fmla="*/ 4069547 w 8080633"/>
              <a:gd name="connsiteY1710" fmla="*/ 2731087 h 4155316"/>
              <a:gd name="connsiteX1711" fmla="*/ 4055995 w 8080633"/>
              <a:gd name="connsiteY1711" fmla="*/ 2764605 h 4155316"/>
              <a:gd name="connsiteX1712" fmla="*/ 4053100 w 8080633"/>
              <a:gd name="connsiteY1712" fmla="*/ 2765833 h 4155316"/>
              <a:gd name="connsiteX1713" fmla="*/ 4056005 w 8080633"/>
              <a:gd name="connsiteY1713" fmla="*/ 2772844 h 4155316"/>
              <a:gd name="connsiteX1714" fmla="*/ 4042452 w 8080633"/>
              <a:gd name="connsiteY1714" fmla="*/ 2805562 h 4155316"/>
              <a:gd name="connsiteX1715" fmla="*/ 4040463 w 8080633"/>
              <a:gd name="connsiteY1715" fmla="*/ 2806387 h 4155316"/>
              <a:gd name="connsiteX1716" fmla="*/ 4042462 w 8080633"/>
              <a:gd name="connsiteY1716" fmla="*/ 2811214 h 4155316"/>
              <a:gd name="connsiteX1717" fmla="*/ 4028909 w 8080633"/>
              <a:gd name="connsiteY1717" fmla="*/ 2843932 h 4155316"/>
              <a:gd name="connsiteX1718" fmla="*/ 4026121 w 8080633"/>
              <a:gd name="connsiteY1718" fmla="*/ 2845087 h 4155316"/>
              <a:gd name="connsiteX1719" fmla="*/ 4028919 w 8080633"/>
              <a:gd name="connsiteY1719" fmla="*/ 2851842 h 4155316"/>
              <a:gd name="connsiteX1720" fmla="*/ 4015367 w 8080633"/>
              <a:gd name="connsiteY1720" fmla="*/ 2884560 h 4155316"/>
              <a:gd name="connsiteX1721" fmla="*/ 4013337 w 8080633"/>
              <a:gd name="connsiteY1721" fmla="*/ 2885402 h 4155316"/>
              <a:gd name="connsiteX1722" fmla="*/ 4015378 w 8080633"/>
              <a:gd name="connsiteY1722" fmla="*/ 2890213 h 4155316"/>
              <a:gd name="connsiteX1723" fmla="*/ 4002244 w 8080633"/>
              <a:gd name="connsiteY1723" fmla="*/ 2921165 h 4155316"/>
              <a:gd name="connsiteX1724" fmla="*/ 4006350 w 8080633"/>
              <a:gd name="connsiteY1724" fmla="*/ 2930840 h 4155316"/>
              <a:gd name="connsiteX1725" fmla="*/ 3992466 w 8080633"/>
              <a:gd name="connsiteY1725" fmla="*/ 2963559 h 4155316"/>
              <a:gd name="connsiteX1726" fmla="*/ 3988819 w 8080633"/>
              <a:gd name="connsiteY1726" fmla="*/ 2965033 h 4155316"/>
              <a:gd name="connsiteX1727" fmla="*/ 3990549 w 8080633"/>
              <a:gd name="connsiteY1727" fmla="*/ 2969210 h 4155316"/>
              <a:gd name="connsiteX1728" fmla="*/ 3977621 w 8080633"/>
              <a:gd name="connsiteY1728" fmla="*/ 3000423 h 4155316"/>
              <a:gd name="connsiteX1729" fmla="*/ 3981521 w 8080633"/>
              <a:gd name="connsiteY1729" fmla="*/ 3009838 h 4155316"/>
              <a:gd name="connsiteX1730" fmla="*/ 3967969 w 8080633"/>
              <a:gd name="connsiteY1730" fmla="*/ 3042556 h 4155316"/>
              <a:gd name="connsiteX1731" fmla="*/ 3964383 w 8080633"/>
              <a:gd name="connsiteY1731" fmla="*/ 3044042 h 4155316"/>
              <a:gd name="connsiteX1732" fmla="*/ 3967978 w 8080633"/>
              <a:gd name="connsiteY1732" fmla="*/ 3052724 h 4155316"/>
              <a:gd name="connsiteX1733" fmla="*/ 3955986 w 8080633"/>
              <a:gd name="connsiteY1733" fmla="*/ 3081679 h 4155316"/>
              <a:gd name="connsiteX1734" fmla="*/ 3958950 w 8080633"/>
              <a:gd name="connsiteY1734" fmla="*/ 3088837 h 4155316"/>
              <a:gd name="connsiteX1735" fmla="*/ 3945503 w 8080633"/>
              <a:gd name="connsiteY1735" fmla="*/ 3121302 h 4155316"/>
              <a:gd name="connsiteX1736" fmla="*/ 3949923 w 8080633"/>
              <a:gd name="connsiteY1736" fmla="*/ 3131721 h 4155316"/>
              <a:gd name="connsiteX1737" fmla="*/ 3936602 w 8080633"/>
              <a:gd name="connsiteY1737" fmla="*/ 3163115 h 4155316"/>
              <a:gd name="connsiteX1738" fmla="*/ 3940895 w 8080633"/>
              <a:gd name="connsiteY1738" fmla="*/ 3173478 h 4155316"/>
              <a:gd name="connsiteX1739" fmla="*/ 3927682 w 8080633"/>
              <a:gd name="connsiteY1739" fmla="*/ 3205375 h 4155316"/>
              <a:gd name="connsiteX1740" fmla="*/ 3931866 w 8080633"/>
              <a:gd name="connsiteY1740" fmla="*/ 3215235 h 4155316"/>
              <a:gd name="connsiteX1741" fmla="*/ 3917983 w 8080633"/>
              <a:gd name="connsiteY1741" fmla="*/ 3247953 h 4155316"/>
              <a:gd name="connsiteX1742" fmla="*/ 3917074 w 8080633"/>
              <a:gd name="connsiteY1742" fmla="*/ 3248321 h 4155316"/>
              <a:gd name="connsiteX1743" fmla="*/ 3920580 w 8080633"/>
              <a:gd name="connsiteY1743" fmla="*/ 3256991 h 4155316"/>
              <a:gd name="connsiteX1744" fmla="*/ 3908121 w 8080633"/>
              <a:gd name="connsiteY1744" fmla="*/ 3287804 h 4155316"/>
              <a:gd name="connsiteX1745" fmla="*/ 3911552 w 8080633"/>
              <a:gd name="connsiteY1745" fmla="*/ 3296492 h 4155316"/>
              <a:gd name="connsiteX1746" fmla="*/ 3898932 w 8080633"/>
              <a:gd name="connsiteY1746" fmla="*/ 3328447 h 4155316"/>
              <a:gd name="connsiteX1747" fmla="*/ 3902523 w 8080633"/>
              <a:gd name="connsiteY1747" fmla="*/ 3337118 h 4155316"/>
              <a:gd name="connsiteX1748" fmla="*/ 3889595 w 8080633"/>
              <a:gd name="connsiteY1748" fmla="*/ 3368331 h 4155316"/>
              <a:gd name="connsiteX1749" fmla="*/ 3893495 w 8080633"/>
              <a:gd name="connsiteY1749" fmla="*/ 3377746 h 4155316"/>
              <a:gd name="connsiteX1750" fmla="*/ 3882357 w 8080633"/>
              <a:gd name="connsiteY1750" fmla="*/ 3404638 h 4155316"/>
              <a:gd name="connsiteX1751" fmla="*/ 3888981 w 8080633"/>
              <a:gd name="connsiteY1751" fmla="*/ 3420631 h 4155316"/>
              <a:gd name="connsiteX1752" fmla="*/ 3876052 w 8080633"/>
              <a:gd name="connsiteY1752" fmla="*/ 3451844 h 4155316"/>
              <a:gd name="connsiteX1753" fmla="*/ 3879951 w 8080633"/>
              <a:gd name="connsiteY1753" fmla="*/ 3461258 h 4155316"/>
              <a:gd name="connsiteX1754" fmla="*/ 3868429 w 8080633"/>
              <a:gd name="connsiteY1754" fmla="*/ 3489075 h 4155316"/>
              <a:gd name="connsiteX1755" fmla="*/ 3875438 w 8080633"/>
              <a:gd name="connsiteY1755" fmla="*/ 3506401 h 4155316"/>
              <a:gd name="connsiteX1756" fmla="*/ 3864661 w 8080633"/>
              <a:gd name="connsiteY1756" fmla="*/ 3533038 h 4155316"/>
              <a:gd name="connsiteX1757" fmla="*/ 3870923 w 8080633"/>
              <a:gd name="connsiteY1757" fmla="*/ 3548156 h 4155316"/>
              <a:gd name="connsiteX1758" fmla="*/ 3857238 w 8080633"/>
              <a:gd name="connsiteY1758" fmla="*/ 3581193 h 4155316"/>
              <a:gd name="connsiteX1759" fmla="*/ 3861896 w 8080633"/>
              <a:gd name="connsiteY1759" fmla="*/ 3592169 h 4155316"/>
              <a:gd name="connsiteX1760" fmla="*/ 3849782 w 8080633"/>
              <a:gd name="connsiteY1760" fmla="*/ 3620716 h 4155316"/>
              <a:gd name="connsiteX1761" fmla="*/ 3855124 w 8080633"/>
              <a:gd name="connsiteY1761" fmla="*/ 3633926 h 4155316"/>
              <a:gd name="connsiteX1762" fmla="*/ 3844349 w 8080633"/>
              <a:gd name="connsiteY1762" fmla="*/ 3660570 h 4155316"/>
              <a:gd name="connsiteX1763" fmla="*/ 3850609 w 8080633"/>
              <a:gd name="connsiteY1763" fmla="*/ 3675683 h 4155316"/>
              <a:gd name="connsiteX1764" fmla="*/ 3839471 w 8080633"/>
              <a:gd name="connsiteY1764" fmla="*/ 3702573 h 4155316"/>
              <a:gd name="connsiteX1765" fmla="*/ 3846095 w 8080633"/>
              <a:gd name="connsiteY1765" fmla="*/ 3718567 h 4155316"/>
              <a:gd name="connsiteX1766" fmla="*/ 3837481 w 8080633"/>
              <a:gd name="connsiteY1766" fmla="*/ 3739362 h 4155316"/>
              <a:gd name="connsiteX1767" fmla="*/ 3846097 w 8080633"/>
              <a:gd name="connsiteY1767" fmla="*/ 3759195 h 4155316"/>
              <a:gd name="connsiteX1768" fmla="*/ 3833734 w 8080633"/>
              <a:gd name="connsiteY1768" fmla="*/ 3787650 h 4155316"/>
              <a:gd name="connsiteX1769" fmla="*/ 3841581 w 8080633"/>
              <a:gd name="connsiteY1769" fmla="*/ 3806594 h 4155316"/>
              <a:gd name="connsiteX1770" fmla="*/ 3830753 w 8080633"/>
              <a:gd name="connsiteY1770" fmla="*/ 3832735 h 4155316"/>
              <a:gd name="connsiteX1771" fmla="*/ 3837067 w 8080633"/>
              <a:gd name="connsiteY1771" fmla="*/ 3848351 h 4155316"/>
              <a:gd name="connsiteX1772" fmla="*/ 3828323 w 8080633"/>
              <a:gd name="connsiteY1772" fmla="*/ 3869975 h 4155316"/>
              <a:gd name="connsiteX1773" fmla="*/ 3837068 w 8080633"/>
              <a:gd name="connsiteY1773" fmla="*/ 3890106 h 4155316"/>
              <a:gd name="connsiteX1774" fmla="*/ 3825681 w 8080633"/>
              <a:gd name="connsiteY1774" fmla="*/ 3916317 h 4155316"/>
              <a:gd name="connsiteX1775" fmla="*/ 3832553 w 8080633"/>
              <a:gd name="connsiteY1775" fmla="*/ 3934119 h 4155316"/>
              <a:gd name="connsiteX1776" fmla="*/ 3823759 w 8080633"/>
              <a:gd name="connsiteY1776" fmla="*/ 3956902 h 4155316"/>
              <a:gd name="connsiteX1777" fmla="*/ 3832553 w 8080633"/>
              <a:gd name="connsiteY1777" fmla="*/ 3978133 h 4155316"/>
              <a:gd name="connsiteX1778" fmla="*/ 3823460 w 8080633"/>
              <a:gd name="connsiteY1778" fmla="*/ 4000084 h 4155316"/>
              <a:gd name="connsiteX1779" fmla="*/ 3832554 w 8080633"/>
              <a:gd name="connsiteY1779" fmla="*/ 4021018 h 4155316"/>
              <a:gd name="connsiteX1780" fmla="*/ 3820671 w 8080633"/>
              <a:gd name="connsiteY1780" fmla="*/ 4048371 h 4155316"/>
              <a:gd name="connsiteX1781" fmla="*/ 3828038 w 8080633"/>
              <a:gd name="connsiteY1781" fmla="*/ 4066159 h 4155316"/>
              <a:gd name="connsiteX1782" fmla="*/ 3819157 w 8080633"/>
              <a:gd name="connsiteY1782" fmla="*/ 4087603 h 4155316"/>
              <a:gd name="connsiteX1783" fmla="*/ 3828038 w 8080633"/>
              <a:gd name="connsiteY1783" fmla="*/ 4109045 h 4155316"/>
              <a:gd name="connsiteX1784" fmla="*/ 3781768 w 8080633"/>
              <a:gd name="connsiteY1784" fmla="*/ 4155316 h 4155316"/>
              <a:gd name="connsiteX1785" fmla="*/ 3735497 w 8080633"/>
              <a:gd name="connsiteY1785" fmla="*/ 4109045 h 4155316"/>
              <a:gd name="connsiteX1786" fmla="*/ 3744379 w 8080633"/>
              <a:gd name="connsiteY1786" fmla="*/ 4087603 h 4155316"/>
              <a:gd name="connsiteX1787" fmla="*/ 3735497 w 8080633"/>
              <a:gd name="connsiteY1787" fmla="*/ 4066159 h 4155316"/>
              <a:gd name="connsiteX1788" fmla="*/ 3745068 w 8080633"/>
              <a:gd name="connsiteY1788" fmla="*/ 4043051 h 4155316"/>
              <a:gd name="connsiteX1789" fmla="*/ 3735497 w 8080633"/>
              <a:gd name="connsiteY1789" fmla="*/ 4021018 h 4155316"/>
              <a:gd name="connsiteX1790" fmla="*/ 3746901 w 8080633"/>
              <a:gd name="connsiteY1790" fmla="*/ 3994767 h 4155316"/>
              <a:gd name="connsiteX1791" fmla="*/ 3740011 w 8080633"/>
              <a:gd name="connsiteY1791" fmla="*/ 3978133 h 4155316"/>
              <a:gd name="connsiteX1792" fmla="*/ 3748805 w 8080633"/>
              <a:gd name="connsiteY1792" fmla="*/ 3956902 h 4155316"/>
              <a:gd name="connsiteX1793" fmla="*/ 3740011 w 8080633"/>
              <a:gd name="connsiteY1793" fmla="*/ 3934119 h 4155316"/>
              <a:gd name="connsiteX1794" fmla="*/ 3749007 w 8080633"/>
              <a:gd name="connsiteY1794" fmla="*/ 3910813 h 4155316"/>
              <a:gd name="connsiteX1795" fmla="*/ 3740011 w 8080633"/>
              <a:gd name="connsiteY1795" fmla="*/ 3890106 h 4155316"/>
              <a:gd name="connsiteX1796" fmla="*/ 3751094 w 8080633"/>
              <a:gd name="connsiteY1796" fmla="*/ 3864595 h 4155316"/>
              <a:gd name="connsiteX1797" fmla="*/ 3744525 w 8080633"/>
              <a:gd name="connsiteY1797" fmla="*/ 3848351 h 4155316"/>
              <a:gd name="connsiteX1798" fmla="*/ 3755298 w 8080633"/>
              <a:gd name="connsiteY1798" fmla="*/ 3821706 h 4155316"/>
              <a:gd name="connsiteX1799" fmla="*/ 3749039 w 8080633"/>
              <a:gd name="connsiteY1799" fmla="*/ 3806594 h 4155316"/>
              <a:gd name="connsiteX1800" fmla="*/ 3759090 w 8080633"/>
              <a:gd name="connsiteY1800" fmla="*/ 3782330 h 4155316"/>
              <a:gd name="connsiteX1801" fmla="*/ 3749039 w 8080633"/>
              <a:gd name="connsiteY1801" fmla="*/ 3759195 h 4155316"/>
              <a:gd name="connsiteX1802" fmla="*/ 3759964 w 8080633"/>
              <a:gd name="connsiteY1802" fmla="*/ 3734044 h 4155316"/>
              <a:gd name="connsiteX1803" fmla="*/ 3753554 w 8080633"/>
              <a:gd name="connsiteY1803" fmla="*/ 3718567 h 4155316"/>
              <a:gd name="connsiteX1804" fmla="*/ 3764692 w 8080633"/>
              <a:gd name="connsiteY1804" fmla="*/ 3691675 h 4155316"/>
              <a:gd name="connsiteX1805" fmla="*/ 3758068 w 8080633"/>
              <a:gd name="connsiteY1805" fmla="*/ 3675683 h 4155316"/>
              <a:gd name="connsiteX1806" fmla="*/ 3768896 w 8080633"/>
              <a:gd name="connsiteY1806" fmla="*/ 3649540 h 4155316"/>
              <a:gd name="connsiteX1807" fmla="*/ 3762582 w 8080633"/>
              <a:gd name="connsiteY1807" fmla="*/ 3633926 h 4155316"/>
              <a:gd name="connsiteX1808" fmla="*/ 3773430 w 8080633"/>
              <a:gd name="connsiteY1808" fmla="*/ 3607097 h 4155316"/>
              <a:gd name="connsiteX1809" fmla="*/ 3767096 w 8080633"/>
              <a:gd name="connsiteY1809" fmla="*/ 3592169 h 4155316"/>
              <a:gd name="connsiteX1810" fmla="*/ 3778606 w 8080633"/>
              <a:gd name="connsiteY1810" fmla="*/ 3565044 h 4155316"/>
              <a:gd name="connsiteX1811" fmla="*/ 3771610 w 8080633"/>
              <a:gd name="connsiteY1811" fmla="*/ 3548156 h 4155316"/>
              <a:gd name="connsiteX1812" fmla="*/ 3784724 w 8080633"/>
              <a:gd name="connsiteY1812" fmla="*/ 3516497 h 4155316"/>
              <a:gd name="connsiteX1813" fmla="*/ 3780639 w 8080633"/>
              <a:gd name="connsiteY1813" fmla="*/ 3506401 h 4155316"/>
              <a:gd name="connsiteX1814" fmla="*/ 3793223 w 8080633"/>
              <a:gd name="connsiteY1814" fmla="*/ 3475295 h 4155316"/>
              <a:gd name="connsiteX1815" fmla="*/ 3787409 w 8080633"/>
              <a:gd name="connsiteY1815" fmla="*/ 3461258 h 4155316"/>
              <a:gd name="connsiteX1816" fmla="*/ 3800338 w 8080633"/>
              <a:gd name="connsiteY1816" fmla="*/ 3430043 h 4155316"/>
              <a:gd name="connsiteX1817" fmla="*/ 3796439 w 8080633"/>
              <a:gd name="connsiteY1817" fmla="*/ 3420631 h 4155316"/>
              <a:gd name="connsiteX1818" fmla="*/ 3807577 w 8080633"/>
              <a:gd name="connsiteY1818" fmla="*/ 3393739 h 4155316"/>
              <a:gd name="connsiteX1819" fmla="*/ 3800953 w 8080633"/>
              <a:gd name="connsiteY1819" fmla="*/ 3377746 h 4155316"/>
              <a:gd name="connsiteX1820" fmla="*/ 3813882 w 8080633"/>
              <a:gd name="connsiteY1820" fmla="*/ 3346533 h 4155316"/>
              <a:gd name="connsiteX1821" fmla="*/ 3809982 w 8080633"/>
              <a:gd name="connsiteY1821" fmla="*/ 3337118 h 4155316"/>
              <a:gd name="connsiteX1822" fmla="*/ 3822816 w 8080633"/>
              <a:gd name="connsiteY1822" fmla="*/ 3306130 h 4155316"/>
              <a:gd name="connsiteX1823" fmla="*/ 3819010 w 8080633"/>
              <a:gd name="connsiteY1823" fmla="*/ 3296492 h 4155316"/>
              <a:gd name="connsiteX1824" fmla="*/ 3831363 w 8080633"/>
              <a:gd name="connsiteY1824" fmla="*/ 3265214 h 4155316"/>
              <a:gd name="connsiteX1825" fmla="*/ 3828038 w 8080633"/>
              <a:gd name="connsiteY1825" fmla="*/ 3256991 h 4155316"/>
              <a:gd name="connsiteX1826" fmla="*/ 3841089 w 8080633"/>
              <a:gd name="connsiteY1826" fmla="*/ 3224714 h 4155316"/>
              <a:gd name="connsiteX1827" fmla="*/ 3837067 w 8080633"/>
              <a:gd name="connsiteY1827" fmla="*/ 3215235 h 4155316"/>
              <a:gd name="connsiteX1828" fmla="*/ 3850388 w 8080633"/>
              <a:gd name="connsiteY1828" fmla="*/ 3183840 h 4155316"/>
              <a:gd name="connsiteX1829" fmla="*/ 3846095 w 8080633"/>
              <a:gd name="connsiteY1829" fmla="*/ 3173478 h 4155316"/>
              <a:gd name="connsiteX1830" fmla="*/ 3859307 w 8080633"/>
              <a:gd name="connsiteY1830" fmla="*/ 3141582 h 4155316"/>
              <a:gd name="connsiteX1831" fmla="*/ 3855124 w 8080633"/>
              <a:gd name="connsiteY1831" fmla="*/ 3131721 h 4155316"/>
              <a:gd name="connsiteX1832" fmla="*/ 3869006 w 8080633"/>
              <a:gd name="connsiteY1832" fmla="*/ 3099003 h 4155316"/>
              <a:gd name="connsiteX1833" fmla="*/ 3870388 w 8080633"/>
              <a:gd name="connsiteY1833" fmla="*/ 3098445 h 4155316"/>
              <a:gd name="connsiteX1834" fmla="*/ 3866408 w 8080633"/>
              <a:gd name="connsiteY1834" fmla="*/ 3088837 h 4155316"/>
              <a:gd name="connsiteX1835" fmla="*/ 3878401 w 8080633"/>
              <a:gd name="connsiteY1835" fmla="*/ 3059881 h 4155316"/>
              <a:gd name="connsiteX1836" fmla="*/ 3875437 w 8080633"/>
              <a:gd name="connsiteY1836" fmla="*/ 3052724 h 4155316"/>
              <a:gd name="connsiteX1837" fmla="*/ 3888989 w 8080633"/>
              <a:gd name="connsiteY1837" fmla="*/ 3020006 h 4155316"/>
              <a:gd name="connsiteX1838" fmla="*/ 3892575 w 8080633"/>
              <a:gd name="connsiteY1838" fmla="*/ 3018520 h 4155316"/>
              <a:gd name="connsiteX1839" fmla="*/ 3888979 w 8080633"/>
              <a:gd name="connsiteY1839" fmla="*/ 3009838 h 4155316"/>
              <a:gd name="connsiteX1840" fmla="*/ 3901908 w 8080633"/>
              <a:gd name="connsiteY1840" fmla="*/ 2978626 h 4155316"/>
              <a:gd name="connsiteX1841" fmla="*/ 3898008 w 8080633"/>
              <a:gd name="connsiteY1841" fmla="*/ 2969210 h 4155316"/>
              <a:gd name="connsiteX1842" fmla="*/ 3911560 w 8080633"/>
              <a:gd name="connsiteY1842" fmla="*/ 2936492 h 4155316"/>
              <a:gd name="connsiteX1843" fmla="*/ 3913591 w 8080633"/>
              <a:gd name="connsiteY1843" fmla="*/ 2935650 h 4155316"/>
              <a:gd name="connsiteX1844" fmla="*/ 3911550 w 8080633"/>
              <a:gd name="connsiteY1844" fmla="*/ 2930840 h 4155316"/>
              <a:gd name="connsiteX1845" fmla="*/ 3924683 w 8080633"/>
              <a:gd name="connsiteY1845" fmla="*/ 2899888 h 4155316"/>
              <a:gd name="connsiteX1846" fmla="*/ 3920579 w 8080633"/>
              <a:gd name="connsiteY1846" fmla="*/ 2890213 h 4155316"/>
              <a:gd name="connsiteX1847" fmla="*/ 3934461 w 8080633"/>
              <a:gd name="connsiteY1847" fmla="*/ 2857495 h 4155316"/>
              <a:gd name="connsiteX1848" fmla="*/ 3938108 w 8080633"/>
              <a:gd name="connsiteY1848" fmla="*/ 2856019 h 4155316"/>
              <a:gd name="connsiteX1849" fmla="*/ 3936378 w 8080633"/>
              <a:gd name="connsiteY1849" fmla="*/ 2851842 h 4155316"/>
              <a:gd name="connsiteX1850" fmla="*/ 3949930 w 8080633"/>
              <a:gd name="connsiteY1850" fmla="*/ 2819123 h 4155316"/>
              <a:gd name="connsiteX1851" fmla="*/ 3952718 w 8080633"/>
              <a:gd name="connsiteY1851" fmla="*/ 2817967 h 4155316"/>
              <a:gd name="connsiteX1852" fmla="*/ 3949920 w 8080633"/>
              <a:gd name="connsiteY1852" fmla="*/ 2811214 h 4155316"/>
              <a:gd name="connsiteX1853" fmla="*/ 3963473 w 8080633"/>
              <a:gd name="connsiteY1853" fmla="*/ 2778496 h 4155316"/>
              <a:gd name="connsiteX1854" fmla="*/ 3965462 w 8080633"/>
              <a:gd name="connsiteY1854" fmla="*/ 2777671 h 4155316"/>
              <a:gd name="connsiteX1855" fmla="*/ 3963463 w 8080633"/>
              <a:gd name="connsiteY1855" fmla="*/ 2772844 h 4155316"/>
              <a:gd name="connsiteX1856" fmla="*/ 3977015 w 8080633"/>
              <a:gd name="connsiteY1856" fmla="*/ 2740126 h 4155316"/>
              <a:gd name="connsiteX1857" fmla="*/ 3980136 w 8080633"/>
              <a:gd name="connsiteY1857" fmla="*/ 2738832 h 4155316"/>
              <a:gd name="connsiteX1858" fmla="*/ 3977005 w 8080633"/>
              <a:gd name="connsiteY1858" fmla="*/ 2731087 h 4155316"/>
              <a:gd name="connsiteX1859" fmla="*/ 3990558 w 8080633"/>
              <a:gd name="connsiteY1859" fmla="*/ 2697570 h 4155316"/>
              <a:gd name="connsiteX1860" fmla="*/ 3991890 w 8080633"/>
              <a:gd name="connsiteY1860" fmla="*/ 2697005 h 4155316"/>
              <a:gd name="connsiteX1861" fmla="*/ 3990549 w 8080633"/>
              <a:gd name="connsiteY1861" fmla="*/ 2693846 h 4155316"/>
              <a:gd name="connsiteX1862" fmla="*/ 4004432 w 8080633"/>
              <a:gd name="connsiteY1862" fmla="*/ 2661128 h 4155316"/>
              <a:gd name="connsiteX1863" fmla="*/ 4008353 w 8080633"/>
              <a:gd name="connsiteY1863" fmla="*/ 2659541 h 4155316"/>
              <a:gd name="connsiteX1864" fmla="*/ 4006348 w 8080633"/>
              <a:gd name="connsiteY1864" fmla="*/ 2654346 h 4155316"/>
              <a:gd name="connsiteX1865" fmla="*/ 4019901 w 8080633"/>
              <a:gd name="connsiteY1865" fmla="*/ 2619233 h 4155316"/>
              <a:gd name="connsiteX1866" fmla="*/ 4021427 w 8080633"/>
              <a:gd name="connsiteY1866" fmla="*/ 2618555 h 4155316"/>
              <a:gd name="connsiteX1867" fmla="*/ 4019891 w 8080633"/>
              <a:gd name="connsiteY1867" fmla="*/ 2614847 h 4155316"/>
              <a:gd name="connsiteX1868" fmla="*/ 4033444 w 8080633"/>
              <a:gd name="connsiteY1868" fmla="*/ 2582129 h 4155316"/>
              <a:gd name="connsiteX1869" fmla="*/ 4035066 w 8080633"/>
              <a:gd name="connsiteY1869" fmla="*/ 2581456 h 4155316"/>
              <a:gd name="connsiteX1870" fmla="*/ 4033434 w 8080633"/>
              <a:gd name="connsiteY1870" fmla="*/ 2577606 h 4155316"/>
              <a:gd name="connsiteX1871" fmla="*/ 4047647 w 8080633"/>
              <a:gd name="connsiteY1871" fmla="*/ 2544089 h 4155316"/>
              <a:gd name="connsiteX1872" fmla="*/ 4052261 w 8080633"/>
              <a:gd name="connsiteY1872" fmla="*/ 2542222 h 4155316"/>
              <a:gd name="connsiteX1873" fmla="*/ 4051490 w 8080633"/>
              <a:gd name="connsiteY1873" fmla="*/ 2540364 h 4155316"/>
              <a:gd name="connsiteX1874" fmla="*/ 4065043 w 8080633"/>
              <a:gd name="connsiteY1874" fmla="*/ 2507645 h 4155316"/>
              <a:gd name="connsiteX1875" fmla="*/ 4067338 w 8080633"/>
              <a:gd name="connsiteY1875" fmla="*/ 2506694 h 4155316"/>
              <a:gd name="connsiteX1876" fmla="*/ 4065033 w 8080633"/>
              <a:gd name="connsiteY1876" fmla="*/ 2500863 h 4155316"/>
              <a:gd name="connsiteX1877" fmla="*/ 4078915 w 8080633"/>
              <a:gd name="connsiteY1877" fmla="*/ 2465751 h 4155316"/>
              <a:gd name="connsiteX1878" fmla="*/ 4085908 w 8080633"/>
              <a:gd name="connsiteY1878" fmla="*/ 2462717 h 4155316"/>
              <a:gd name="connsiteX1879" fmla="*/ 4085348 w 8080633"/>
              <a:gd name="connsiteY1879" fmla="*/ 2461365 h 4155316"/>
              <a:gd name="connsiteX1880" fmla="*/ 4098900 w 8080633"/>
              <a:gd name="connsiteY1880" fmla="*/ 2428646 h 4155316"/>
              <a:gd name="connsiteX1881" fmla="*/ 4104324 w 8080633"/>
              <a:gd name="connsiteY1881" fmla="*/ 2426398 h 4155316"/>
              <a:gd name="connsiteX1882" fmla="*/ 4103404 w 8080633"/>
              <a:gd name="connsiteY1882" fmla="*/ 2424122 h 4155316"/>
              <a:gd name="connsiteX1883" fmla="*/ 4116957 w 8080633"/>
              <a:gd name="connsiteY1883" fmla="*/ 2390605 h 4155316"/>
              <a:gd name="connsiteX1884" fmla="*/ 4118261 w 8080633"/>
              <a:gd name="connsiteY1884" fmla="*/ 2390052 h 4155316"/>
              <a:gd name="connsiteX1885" fmla="*/ 4116947 w 8080633"/>
              <a:gd name="connsiteY1885" fmla="*/ 2386880 h 4155316"/>
              <a:gd name="connsiteX1886" fmla="*/ 4130499 w 8080633"/>
              <a:gd name="connsiteY1886" fmla="*/ 2354161 h 4155316"/>
              <a:gd name="connsiteX1887" fmla="*/ 4135942 w 8080633"/>
              <a:gd name="connsiteY1887" fmla="*/ 2351906 h 4155316"/>
              <a:gd name="connsiteX1888" fmla="*/ 4135004 w 8080633"/>
              <a:gd name="connsiteY1888" fmla="*/ 2349639 h 4155316"/>
              <a:gd name="connsiteX1889" fmla="*/ 4148886 w 8080633"/>
              <a:gd name="connsiteY1889" fmla="*/ 2316121 h 4155316"/>
              <a:gd name="connsiteX1890" fmla="*/ 4155692 w 8080633"/>
              <a:gd name="connsiteY1890" fmla="*/ 2313303 h 4155316"/>
              <a:gd name="connsiteX1891" fmla="*/ 4155317 w 8080633"/>
              <a:gd name="connsiteY1891" fmla="*/ 2312396 h 4155316"/>
              <a:gd name="connsiteX1892" fmla="*/ 4168868 w 8080633"/>
              <a:gd name="connsiteY1892" fmla="*/ 2279678 h 4155316"/>
              <a:gd name="connsiteX1893" fmla="*/ 4174294 w 8080633"/>
              <a:gd name="connsiteY1893" fmla="*/ 2277430 h 4155316"/>
              <a:gd name="connsiteX1894" fmla="*/ 4173374 w 8080633"/>
              <a:gd name="connsiteY1894" fmla="*/ 2275154 h 4155316"/>
              <a:gd name="connsiteX1895" fmla="*/ 4186925 w 8080633"/>
              <a:gd name="connsiteY1895" fmla="*/ 2241636 h 4155316"/>
              <a:gd name="connsiteX1896" fmla="*/ 4191641 w 8080633"/>
              <a:gd name="connsiteY1896" fmla="*/ 2239636 h 4155316"/>
              <a:gd name="connsiteX1897" fmla="*/ 4204983 w 8080633"/>
              <a:gd name="connsiteY1897" fmla="*/ 2205854 h 4155316"/>
              <a:gd name="connsiteX1898" fmla="*/ 4210137 w 8080633"/>
              <a:gd name="connsiteY1898" fmla="*/ 2203615 h 4155316"/>
              <a:gd name="connsiteX1899" fmla="*/ 4223370 w 8080633"/>
              <a:gd name="connsiteY1899" fmla="*/ 2171667 h 4155316"/>
              <a:gd name="connsiteX1900" fmla="*/ 4230176 w 8080633"/>
              <a:gd name="connsiteY1900" fmla="*/ 2168849 h 4155316"/>
              <a:gd name="connsiteX1901" fmla="*/ 4229800 w 8080633"/>
              <a:gd name="connsiteY1901" fmla="*/ 2167942 h 4155316"/>
              <a:gd name="connsiteX1902" fmla="*/ 4243353 w 8080633"/>
              <a:gd name="connsiteY1902" fmla="*/ 2135224 h 4155316"/>
              <a:gd name="connsiteX1903" fmla="*/ 4248420 w 8080633"/>
              <a:gd name="connsiteY1903" fmla="*/ 2133124 h 4155316"/>
              <a:gd name="connsiteX1904" fmla="*/ 4247857 w 8080633"/>
              <a:gd name="connsiteY1904" fmla="*/ 2131828 h 4155316"/>
              <a:gd name="connsiteX1905" fmla="*/ 4262071 w 8080633"/>
              <a:gd name="connsiteY1905" fmla="*/ 2099110 h 4155316"/>
              <a:gd name="connsiteX1906" fmla="*/ 4271499 w 8080633"/>
              <a:gd name="connsiteY1906" fmla="*/ 2095385 h 4155316"/>
              <a:gd name="connsiteX1907" fmla="*/ 4283981 w 8080633"/>
              <a:gd name="connsiteY1907" fmla="*/ 2065254 h 4155316"/>
              <a:gd name="connsiteX1908" fmla="*/ 4289037 w 8080633"/>
              <a:gd name="connsiteY1908" fmla="*/ 2063159 h 4155316"/>
              <a:gd name="connsiteX1909" fmla="*/ 4288485 w 8080633"/>
              <a:gd name="connsiteY1909" fmla="*/ 2061859 h 4155316"/>
              <a:gd name="connsiteX1910" fmla="*/ 4302367 w 8080633"/>
              <a:gd name="connsiteY1910" fmla="*/ 2029141 h 4155316"/>
              <a:gd name="connsiteX1911" fmla="*/ 4313749 w 8080633"/>
              <a:gd name="connsiteY1911" fmla="*/ 2024539 h 4155316"/>
              <a:gd name="connsiteX1912" fmla="*/ 4313314 w 8080633"/>
              <a:gd name="connsiteY1912" fmla="*/ 2023488 h 4155316"/>
              <a:gd name="connsiteX1913" fmla="*/ 4326865 w 8080633"/>
              <a:gd name="connsiteY1913" fmla="*/ 1990770 h 4155316"/>
              <a:gd name="connsiteX1914" fmla="*/ 4332862 w 8080633"/>
              <a:gd name="connsiteY1914" fmla="*/ 1988284 h 4155316"/>
              <a:gd name="connsiteX1915" fmla="*/ 4344922 w 8080633"/>
              <a:gd name="connsiteY1915" fmla="*/ 1959170 h 4155316"/>
              <a:gd name="connsiteX1916" fmla="*/ 4354633 w 8080633"/>
              <a:gd name="connsiteY1916" fmla="*/ 1955148 h 4155316"/>
              <a:gd name="connsiteX1917" fmla="*/ 4353942 w 8080633"/>
              <a:gd name="connsiteY1917" fmla="*/ 1953517 h 4155316"/>
              <a:gd name="connsiteX1918" fmla="*/ 4367825 w 8080633"/>
              <a:gd name="connsiteY1918" fmla="*/ 1920799 h 4155316"/>
              <a:gd name="connsiteX1919" fmla="*/ 4381527 w 8080633"/>
              <a:gd name="connsiteY1919" fmla="*/ 1915258 h 4155316"/>
              <a:gd name="connsiteX1920" fmla="*/ 4392321 w 8080633"/>
              <a:gd name="connsiteY1920" fmla="*/ 1889199 h 4155316"/>
              <a:gd name="connsiteX1921" fmla="*/ 4396965 w 8080633"/>
              <a:gd name="connsiteY1921" fmla="*/ 1887276 h 4155316"/>
              <a:gd name="connsiteX1922" fmla="*/ 4396826 w 8080633"/>
              <a:gd name="connsiteY1922" fmla="*/ 1886933 h 4155316"/>
              <a:gd name="connsiteX1923" fmla="*/ 4411039 w 8080633"/>
              <a:gd name="connsiteY1923" fmla="*/ 1851821 h 4155316"/>
              <a:gd name="connsiteX1924" fmla="*/ 4421241 w 8080633"/>
              <a:gd name="connsiteY1924" fmla="*/ 1847497 h 4155316"/>
              <a:gd name="connsiteX1925" fmla="*/ 4432949 w 8080633"/>
              <a:gd name="connsiteY1925" fmla="*/ 1819230 h 4155316"/>
              <a:gd name="connsiteX1926" fmla="*/ 4443832 w 8080633"/>
              <a:gd name="connsiteY1926" fmla="*/ 1814723 h 4155316"/>
              <a:gd name="connsiteX1927" fmla="*/ 4455851 w 8080633"/>
              <a:gd name="connsiteY1927" fmla="*/ 1785703 h 4155316"/>
              <a:gd name="connsiteX1928" fmla="*/ 4469458 w 8080633"/>
              <a:gd name="connsiteY1928" fmla="*/ 1780067 h 4155316"/>
              <a:gd name="connsiteX1929" fmla="*/ 4480349 w 8080633"/>
              <a:gd name="connsiteY1929" fmla="*/ 1753775 h 4155316"/>
              <a:gd name="connsiteX1930" fmla="*/ 4491794 w 8080633"/>
              <a:gd name="connsiteY1930" fmla="*/ 1749033 h 4155316"/>
              <a:gd name="connsiteX1931" fmla="*/ 4502920 w 8080633"/>
              <a:gd name="connsiteY1931" fmla="*/ 1722176 h 4155316"/>
              <a:gd name="connsiteX1932" fmla="*/ 4512105 w 8080633"/>
              <a:gd name="connsiteY1932" fmla="*/ 1718371 h 4155316"/>
              <a:gd name="connsiteX1933" fmla="*/ 4525822 w 8080633"/>
              <a:gd name="connsiteY1933" fmla="*/ 1684466 h 4155316"/>
              <a:gd name="connsiteX1934" fmla="*/ 4544805 w 8080633"/>
              <a:gd name="connsiteY1934" fmla="*/ 1676415 h 4155316"/>
              <a:gd name="connsiteX1935" fmla="*/ 4554832 w 8080633"/>
              <a:gd name="connsiteY1935" fmla="*/ 1652205 h 4155316"/>
              <a:gd name="connsiteX1936" fmla="*/ 4565150 w 8080633"/>
              <a:gd name="connsiteY1936" fmla="*/ 1647931 h 4155316"/>
              <a:gd name="connsiteX1937" fmla="*/ 4577403 w 8080633"/>
              <a:gd name="connsiteY1937" fmla="*/ 1618349 h 4155316"/>
              <a:gd name="connsiteX1938" fmla="*/ 4589880 w 8080633"/>
              <a:gd name="connsiteY1938" fmla="*/ 1613181 h 4155316"/>
              <a:gd name="connsiteX1939" fmla="*/ 4600306 w 8080633"/>
              <a:gd name="connsiteY1939" fmla="*/ 1587411 h 4155316"/>
              <a:gd name="connsiteX1940" fmla="*/ 4619523 w 8080633"/>
              <a:gd name="connsiteY1940" fmla="*/ 1579261 h 4155316"/>
              <a:gd name="connsiteX1941" fmla="*/ 4629317 w 8080633"/>
              <a:gd name="connsiteY1941" fmla="*/ 1553884 h 4155316"/>
              <a:gd name="connsiteX1942" fmla="*/ 4642728 w 8080633"/>
              <a:gd name="connsiteY1942" fmla="*/ 1547922 h 4155316"/>
              <a:gd name="connsiteX1943" fmla="*/ 4651888 w 8080633"/>
              <a:gd name="connsiteY1943" fmla="*/ 1525808 h 4155316"/>
              <a:gd name="connsiteX1944" fmla="*/ 4670849 w 8080633"/>
              <a:gd name="connsiteY1944" fmla="*/ 1517954 h 4155316"/>
              <a:gd name="connsiteX1945" fmla="*/ 4681230 w 8080633"/>
              <a:gd name="connsiteY1945" fmla="*/ 1492282 h 4155316"/>
              <a:gd name="connsiteX1946" fmla="*/ 4692569 w 8080633"/>
              <a:gd name="connsiteY1946" fmla="*/ 1487472 h 4155316"/>
              <a:gd name="connsiteX1947" fmla="*/ 4703800 w 8080633"/>
              <a:gd name="connsiteY1947" fmla="*/ 1460353 h 4155316"/>
              <a:gd name="connsiteX1948" fmla="*/ 4721575 w 8080633"/>
              <a:gd name="connsiteY1948" fmla="*/ 1452990 h 4155316"/>
              <a:gd name="connsiteX1949" fmla="*/ 4730886 w 8080633"/>
              <a:gd name="connsiteY1949" fmla="*/ 1429414 h 4155316"/>
              <a:gd name="connsiteX1950" fmla="*/ 4751513 w 8080633"/>
              <a:gd name="connsiteY1950" fmla="*/ 1420453 h 4155316"/>
              <a:gd name="connsiteX1951" fmla="*/ 4760228 w 8080633"/>
              <a:gd name="connsiteY1951" fmla="*/ 1399410 h 4155316"/>
              <a:gd name="connsiteX1952" fmla="*/ 4771819 w 8080633"/>
              <a:gd name="connsiteY1952" fmla="*/ 1394609 h 4155316"/>
              <a:gd name="connsiteX1953" fmla="*/ 4783461 w 8080633"/>
              <a:gd name="connsiteY1953" fmla="*/ 1367811 h 4155316"/>
              <a:gd name="connsiteX1954" fmla="*/ 4801081 w 8080633"/>
              <a:gd name="connsiteY1954" fmla="*/ 1360851 h 4155316"/>
              <a:gd name="connsiteX1955" fmla="*/ 4810216 w 8080633"/>
              <a:gd name="connsiteY1955" fmla="*/ 1338798 h 4155316"/>
              <a:gd name="connsiteX1956" fmla="*/ 4829270 w 8080633"/>
              <a:gd name="connsiteY1956" fmla="*/ 1330905 h 4155316"/>
              <a:gd name="connsiteX1957" fmla="*/ 4839226 w 8080633"/>
              <a:gd name="connsiteY1957" fmla="*/ 1306869 h 4155316"/>
              <a:gd name="connsiteX1958" fmla="*/ 4858380 w 8080633"/>
              <a:gd name="connsiteY1958" fmla="*/ 1298935 h 4155316"/>
              <a:gd name="connsiteX1959" fmla="*/ 4866311 w 8080633"/>
              <a:gd name="connsiteY1959" fmla="*/ 1279783 h 4155316"/>
              <a:gd name="connsiteX1960" fmla="*/ 4884470 w 8080633"/>
              <a:gd name="connsiteY1960" fmla="*/ 1272262 h 4155316"/>
              <a:gd name="connsiteX1961" fmla="*/ 4893728 w 8080633"/>
              <a:gd name="connsiteY1961" fmla="*/ 1250442 h 4155316"/>
              <a:gd name="connsiteX1962" fmla="*/ 4913978 w 8080633"/>
              <a:gd name="connsiteY1962" fmla="*/ 1242254 h 4155316"/>
              <a:gd name="connsiteX1963" fmla="*/ 4923401 w 8080633"/>
              <a:gd name="connsiteY1963" fmla="*/ 1219504 h 4155316"/>
              <a:gd name="connsiteX1964" fmla="*/ 4946309 w 8080633"/>
              <a:gd name="connsiteY1964" fmla="*/ 1210015 h 4155316"/>
              <a:gd name="connsiteX1965" fmla="*/ 4954671 w 8080633"/>
              <a:gd name="connsiteY1965" fmla="*/ 1189829 h 4155316"/>
              <a:gd name="connsiteX1966" fmla="*/ 4975981 w 8080633"/>
              <a:gd name="connsiteY1966" fmla="*/ 1181003 h 4155316"/>
              <a:gd name="connsiteX1967" fmla="*/ 4983680 w 8080633"/>
              <a:gd name="connsiteY1967" fmla="*/ 1162414 h 4155316"/>
              <a:gd name="connsiteX1968" fmla="*/ 5002834 w 8080633"/>
              <a:gd name="connsiteY1968" fmla="*/ 1154481 h 4155316"/>
              <a:gd name="connsiteX1969" fmla="*/ 5010766 w 8080633"/>
              <a:gd name="connsiteY1969" fmla="*/ 1135329 h 4155316"/>
              <a:gd name="connsiteX1970" fmla="*/ 5029647 w 8080633"/>
              <a:gd name="connsiteY1970" fmla="*/ 1127508 h 4155316"/>
              <a:gd name="connsiteX1971" fmla="*/ 5033853 w 8080633"/>
              <a:gd name="connsiteY1971" fmla="*/ 1117817 h 4155316"/>
              <a:gd name="connsiteX1972" fmla="*/ 5008451 w 8080633"/>
              <a:gd name="connsiteY1972" fmla="*/ 1128088 h 4155316"/>
              <a:gd name="connsiteX1973" fmla="*/ 5001719 w 8080633"/>
              <a:gd name="connsiteY1973" fmla="*/ 1144339 h 4155316"/>
              <a:gd name="connsiteX1974" fmla="*/ 4983277 w 8080633"/>
              <a:gd name="connsiteY1974" fmla="*/ 1151978 h 4155316"/>
              <a:gd name="connsiteX1975" fmla="*/ 4974634 w 8080633"/>
              <a:gd name="connsiteY1975" fmla="*/ 1173351 h 4155316"/>
              <a:gd name="connsiteX1976" fmla="*/ 4955049 w 8080633"/>
              <a:gd name="connsiteY1976" fmla="*/ 1181663 h 4155316"/>
              <a:gd name="connsiteX1977" fmla="*/ 4946556 w 8080633"/>
              <a:gd name="connsiteY1977" fmla="*/ 1200766 h 4155316"/>
              <a:gd name="connsiteX1978" fmla="*/ 4920792 w 8080633"/>
              <a:gd name="connsiteY1978" fmla="*/ 1210710 h 4155316"/>
              <a:gd name="connsiteX1979" fmla="*/ 4913693 w 8080633"/>
              <a:gd name="connsiteY1979" fmla="*/ 1227851 h 4155316"/>
              <a:gd name="connsiteX1980" fmla="*/ 4895106 w 8080633"/>
              <a:gd name="connsiteY1980" fmla="*/ 1235550 h 4155316"/>
              <a:gd name="connsiteX1981" fmla="*/ 4886278 w 8080633"/>
              <a:gd name="connsiteY1981" fmla="*/ 1256863 h 4155316"/>
              <a:gd name="connsiteX1982" fmla="*/ 4866356 w 8080633"/>
              <a:gd name="connsiteY1982" fmla="*/ 1265115 h 4155316"/>
              <a:gd name="connsiteX1983" fmla="*/ 4857266 w 8080633"/>
              <a:gd name="connsiteY1983" fmla="*/ 1288134 h 4155316"/>
              <a:gd name="connsiteX1984" fmla="*/ 4838251 w 8080633"/>
              <a:gd name="connsiteY1984" fmla="*/ 1296394 h 4155316"/>
              <a:gd name="connsiteX1985" fmla="*/ 4830181 w 8080633"/>
              <a:gd name="connsiteY1985" fmla="*/ 1315878 h 4155316"/>
              <a:gd name="connsiteX1986" fmla="*/ 4812023 w 8080633"/>
              <a:gd name="connsiteY1986" fmla="*/ 1323400 h 4155316"/>
              <a:gd name="connsiteX1987" fmla="*/ 4802764 w 8080633"/>
              <a:gd name="connsiteY1987" fmla="*/ 1345220 h 4155316"/>
              <a:gd name="connsiteX1988" fmla="*/ 4781391 w 8080633"/>
              <a:gd name="connsiteY1988" fmla="*/ 1353862 h 4155316"/>
              <a:gd name="connsiteX1989" fmla="*/ 4773751 w 8080633"/>
              <a:gd name="connsiteY1989" fmla="*/ 1372305 h 4155316"/>
              <a:gd name="connsiteX1990" fmla="*/ 4757501 w 8080633"/>
              <a:gd name="connsiteY1990" fmla="*/ 1379036 h 4155316"/>
              <a:gd name="connsiteX1991" fmla="*/ 4746666 w 8080633"/>
              <a:gd name="connsiteY1991" fmla="*/ 1405831 h 4155316"/>
              <a:gd name="connsiteX1992" fmla="*/ 4724846 w 8080633"/>
              <a:gd name="connsiteY1992" fmla="*/ 1415091 h 4155316"/>
              <a:gd name="connsiteX1993" fmla="*/ 4717326 w 8080633"/>
              <a:gd name="connsiteY1993" fmla="*/ 1433247 h 4155316"/>
              <a:gd name="connsiteX1994" fmla="*/ 4700429 w 8080633"/>
              <a:gd name="connsiteY1994" fmla="*/ 1440246 h 4155316"/>
              <a:gd name="connsiteX1995" fmla="*/ 4690241 w 8080633"/>
              <a:gd name="connsiteY1995" fmla="*/ 1464847 h 4155316"/>
              <a:gd name="connsiteX1996" fmla="*/ 4673440 w 8080633"/>
              <a:gd name="connsiteY1996" fmla="*/ 1471806 h 4155316"/>
              <a:gd name="connsiteX1997" fmla="*/ 4662825 w 8080633"/>
              <a:gd name="connsiteY1997" fmla="*/ 1498044 h 4155316"/>
              <a:gd name="connsiteX1998" fmla="*/ 4647047 w 8080633"/>
              <a:gd name="connsiteY1998" fmla="*/ 1504735 h 4155316"/>
              <a:gd name="connsiteX1999" fmla="*/ 4638327 w 8080633"/>
              <a:gd name="connsiteY1999" fmla="*/ 1525789 h 4155316"/>
              <a:gd name="connsiteX2000" fmla="*/ 4622076 w 8080633"/>
              <a:gd name="connsiteY2000" fmla="*/ 1532520 h 4155316"/>
              <a:gd name="connsiteX2001" fmla="*/ 4611242 w 8080633"/>
              <a:gd name="connsiteY2001" fmla="*/ 1559315 h 4155316"/>
              <a:gd name="connsiteX2002" fmla="*/ 4594330 w 8080633"/>
              <a:gd name="connsiteY2002" fmla="*/ 1566492 h 4155316"/>
              <a:gd name="connsiteX2003" fmla="*/ 4583827 w 8080633"/>
              <a:gd name="connsiteY2003" fmla="*/ 1591244 h 4155316"/>
              <a:gd name="connsiteX2004" fmla="*/ 4569828 w 8080633"/>
              <a:gd name="connsiteY2004" fmla="*/ 1596904 h 4155316"/>
              <a:gd name="connsiteX2005" fmla="*/ 4559330 w 8080633"/>
              <a:gd name="connsiteY2005" fmla="*/ 1624109 h 4155316"/>
              <a:gd name="connsiteX2006" fmla="*/ 4547067 w 8080633"/>
              <a:gd name="connsiteY2006" fmla="*/ 1629560 h 4155316"/>
              <a:gd name="connsiteX2007" fmla="*/ 4536097 w 8080633"/>
              <a:gd name="connsiteY2007" fmla="*/ 1656041 h 4155316"/>
              <a:gd name="connsiteX2008" fmla="*/ 4517920 w 8080633"/>
              <a:gd name="connsiteY2008" fmla="*/ 1663571 h 4155316"/>
              <a:gd name="connsiteX2009" fmla="*/ 4509342 w 8080633"/>
              <a:gd name="connsiteY2009" fmla="*/ 1683786 h 4155316"/>
              <a:gd name="connsiteX2010" fmla="*/ 4496759 w 8080633"/>
              <a:gd name="connsiteY2010" fmla="*/ 1688873 h 4155316"/>
              <a:gd name="connsiteX2011" fmla="*/ 4484843 w 8080633"/>
              <a:gd name="connsiteY2011" fmla="*/ 1717642 h 4155316"/>
              <a:gd name="connsiteX2012" fmla="*/ 4474599 w 8080633"/>
              <a:gd name="connsiteY2012" fmla="*/ 1721886 h 4155316"/>
              <a:gd name="connsiteX2013" fmla="*/ 4462272 w 8080633"/>
              <a:gd name="connsiteY2013" fmla="*/ 1753095 h 4155316"/>
              <a:gd name="connsiteX2014" fmla="*/ 4452153 w 8080633"/>
              <a:gd name="connsiteY2014" fmla="*/ 1757492 h 4155316"/>
              <a:gd name="connsiteX2015" fmla="*/ 4439373 w 8080633"/>
              <a:gd name="connsiteY2015" fmla="*/ 1787612 h 4155316"/>
              <a:gd name="connsiteX2016" fmla="*/ 4425506 w 8080633"/>
              <a:gd name="connsiteY2016" fmla="*/ 1793218 h 4155316"/>
              <a:gd name="connsiteX2017" fmla="*/ 4414214 w 8080633"/>
              <a:gd name="connsiteY2017" fmla="*/ 1819212 h 4155316"/>
              <a:gd name="connsiteX2018" fmla="*/ 4404181 w 8080633"/>
              <a:gd name="connsiteY2018" fmla="*/ 1823174 h 4155316"/>
              <a:gd name="connsiteX2019" fmla="*/ 4391643 w 8080633"/>
              <a:gd name="connsiteY2019" fmla="*/ 1852736 h 4155316"/>
              <a:gd name="connsiteX2020" fmla="*/ 4381149 w 8080633"/>
              <a:gd name="connsiteY2020" fmla="*/ 1856983 h 4155316"/>
              <a:gd name="connsiteX2021" fmla="*/ 4369402 w 8080633"/>
              <a:gd name="connsiteY2021" fmla="*/ 1884667 h 4155316"/>
              <a:gd name="connsiteX2022" fmla="*/ 4357468 w 8080633"/>
              <a:gd name="connsiteY2022" fmla="*/ 1889492 h 4155316"/>
              <a:gd name="connsiteX2023" fmla="*/ 4344903 w 8080633"/>
              <a:gd name="connsiteY2023" fmla="*/ 1922046 h 4155316"/>
              <a:gd name="connsiteX2024" fmla="*/ 4333785 w 8080633"/>
              <a:gd name="connsiteY2024" fmla="*/ 1926988 h 4155316"/>
              <a:gd name="connsiteX2025" fmla="*/ 4322332 w 8080633"/>
              <a:gd name="connsiteY2025" fmla="*/ 1954636 h 4155316"/>
              <a:gd name="connsiteX2026" fmla="*/ 4310816 w 8080633"/>
              <a:gd name="connsiteY2026" fmla="*/ 1959406 h 4155316"/>
              <a:gd name="connsiteX2027" fmla="*/ 4299431 w 8080633"/>
              <a:gd name="connsiteY2027" fmla="*/ 1986235 h 4155316"/>
              <a:gd name="connsiteX2028" fmla="*/ 4291917 w 8080633"/>
              <a:gd name="connsiteY2028" fmla="*/ 1989274 h 4155316"/>
              <a:gd name="connsiteX2029" fmla="*/ 4293001 w 8080633"/>
              <a:gd name="connsiteY2029" fmla="*/ 1991889 h 4155316"/>
              <a:gd name="connsiteX2030" fmla="*/ 4279448 w 8080633"/>
              <a:gd name="connsiteY2030" fmla="*/ 2024607 h 4155316"/>
              <a:gd name="connsiteX2031" fmla="*/ 4268001 w 8080633"/>
              <a:gd name="connsiteY2031" fmla="*/ 2029348 h 4155316"/>
              <a:gd name="connsiteX2032" fmla="*/ 4256877 w 8080633"/>
              <a:gd name="connsiteY2032" fmla="*/ 2056206 h 4155316"/>
              <a:gd name="connsiteX2033" fmla="*/ 4251034 w 8080633"/>
              <a:gd name="connsiteY2033" fmla="*/ 2058626 h 4155316"/>
              <a:gd name="connsiteX2034" fmla="*/ 4252373 w 8080633"/>
              <a:gd name="connsiteY2034" fmla="*/ 2061859 h 4155316"/>
              <a:gd name="connsiteX2035" fmla="*/ 4238820 w 8080633"/>
              <a:gd name="connsiteY2035" fmla="*/ 2094578 h 4155316"/>
              <a:gd name="connsiteX2036" fmla="*/ 4229626 w 8080633"/>
              <a:gd name="connsiteY2036" fmla="*/ 2098385 h 4155316"/>
              <a:gd name="connsiteX2037" fmla="*/ 4215918 w 8080633"/>
              <a:gd name="connsiteY2037" fmla="*/ 2130691 h 4155316"/>
              <a:gd name="connsiteX2038" fmla="*/ 4208759 w 8080633"/>
              <a:gd name="connsiteY2038" fmla="*/ 2133586 h 4155316"/>
              <a:gd name="connsiteX2039" fmla="*/ 4195935 w 8080633"/>
              <a:gd name="connsiteY2039" fmla="*/ 2164547 h 4155316"/>
              <a:gd name="connsiteX2040" fmla="*/ 4190889 w 8080633"/>
              <a:gd name="connsiteY2040" fmla="*/ 2166637 h 4155316"/>
              <a:gd name="connsiteX2041" fmla="*/ 4191430 w 8080633"/>
              <a:gd name="connsiteY2041" fmla="*/ 2167942 h 4155316"/>
              <a:gd name="connsiteX2042" fmla="*/ 4177878 w 8080633"/>
              <a:gd name="connsiteY2042" fmla="*/ 2200660 h 4155316"/>
              <a:gd name="connsiteX2043" fmla="*/ 4168582 w 8080633"/>
              <a:gd name="connsiteY2043" fmla="*/ 2204511 h 4155316"/>
              <a:gd name="connsiteX2044" fmla="*/ 4168861 w 8080633"/>
              <a:gd name="connsiteY2044" fmla="*/ 2205184 h 4155316"/>
              <a:gd name="connsiteX2045" fmla="*/ 4154977 w 8080633"/>
              <a:gd name="connsiteY2045" fmla="*/ 2238700 h 4155316"/>
              <a:gd name="connsiteX2046" fmla="*/ 4147982 w 8080633"/>
              <a:gd name="connsiteY2046" fmla="*/ 2241598 h 4155316"/>
              <a:gd name="connsiteX2047" fmla="*/ 4134994 w 8080633"/>
              <a:gd name="connsiteY2047" fmla="*/ 2274484 h 4155316"/>
              <a:gd name="connsiteX2048" fmla="*/ 4129858 w 8080633"/>
              <a:gd name="connsiteY2048" fmla="*/ 2276715 h 4155316"/>
              <a:gd name="connsiteX2049" fmla="*/ 4116937 w 8080633"/>
              <a:gd name="connsiteY2049" fmla="*/ 2308670 h 4155316"/>
              <a:gd name="connsiteX2050" fmla="*/ 4111793 w 8080633"/>
              <a:gd name="connsiteY2050" fmla="*/ 2310852 h 4155316"/>
              <a:gd name="connsiteX2051" fmla="*/ 4112433 w 8080633"/>
              <a:gd name="connsiteY2051" fmla="*/ 2312396 h 4155316"/>
              <a:gd name="connsiteX2052" fmla="*/ 4098880 w 8080633"/>
              <a:gd name="connsiteY2052" fmla="*/ 2345115 h 4155316"/>
              <a:gd name="connsiteX2053" fmla="*/ 4097225 w 8080633"/>
              <a:gd name="connsiteY2053" fmla="*/ 2345800 h 4155316"/>
              <a:gd name="connsiteX2054" fmla="*/ 4098890 w 8080633"/>
              <a:gd name="connsiteY2054" fmla="*/ 2349639 h 4155316"/>
              <a:gd name="connsiteX2055" fmla="*/ 4084347 w 8080633"/>
              <a:gd name="connsiteY2055" fmla="*/ 2383155 h 4155316"/>
              <a:gd name="connsiteX2056" fmla="*/ 4079986 w 8080633"/>
              <a:gd name="connsiteY2056" fmla="*/ 2384879 h 4155316"/>
              <a:gd name="connsiteX2057" fmla="*/ 4080835 w 8080633"/>
              <a:gd name="connsiteY2057" fmla="*/ 2386880 h 4155316"/>
              <a:gd name="connsiteX2058" fmla="*/ 4066951 w 8080633"/>
              <a:gd name="connsiteY2058" fmla="*/ 2419598 h 4155316"/>
              <a:gd name="connsiteX2059" fmla="*/ 4059852 w 8080633"/>
              <a:gd name="connsiteY2059" fmla="*/ 2422469 h 4155316"/>
              <a:gd name="connsiteX2060" fmla="*/ 4060520 w 8080633"/>
              <a:gd name="connsiteY2060" fmla="*/ 2424122 h 4155316"/>
              <a:gd name="connsiteX2061" fmla="*/ 4046968 w 8080633"/>
              <a:gd name="connsiteY2061" fmla="*/ 2457638 h 4155316"/>
              <a:gd name="connsiteX2062" fmla="*/ 4041824 w 8080633"/>
              <a:gd name="connsiteY2062" fmla="*/ 2459821 h 4155316"/>
              <a:gd name="connsiteX2063" fmla="*/ 4042463 w 8080633"/>
              <a:gd name="connsiteY2063" fmla="*/ 2461365 h 4155316"/>
              <a:gd name="connsiteX2064" fmla="*/ 4028911 w 8080633"/>
              <a:gd name="connsiteY2064" fmla="*/ 2494083 h 4155316"/>
              <a:gd name="connsiteX2065" fmla="*/ 4026663 w 8080633"/>
              <a:gd name="connsiteY2065" fmla="*/ 2495014 h 4155316"/>
              <a:gd name="connsiteX2066" fmla="*/ 4028921 w 8080633"/>
              <a:gd name="connsiteY2066" fmla="*/ 2500863 h 4155316"/>
              <a:gd name="connsiteX2067" fmla="*/ 4015368 w 8080633"/>
              <a:gd name="connsiteY2067" fmla="*/ 2535976 h 4155316"/>
              <a:gd name="connsiteX2068" fmla="*/ 4010012 w 8080633"/>
              <a:gd name="connsiteY2068" fmla="*/ 2538356 h 4155316"/>
              <a:gd name="connsiteX2069" fmla="*/ 4010864 w 8080633"/>
              <a:gd name="connsiteY2069" fmla="*/ 2540364 h 4155316"/>
              <a:gd name="connsiteX2070" fmla="*/ 3996980 w 8080633"/>
              <a:gd name="connsiteY2070" fmla="*/ 2573082 h 4155316"/>
              <a:gd name="connsiteX2071" fmla="*/ 3993761 w 8080633"/>
              <a:gd name="connsiteY2071" fmla="*/ 2574384 h 4155316"/>
              <a:gd name="connsiteX2072" fmla="*/ 3995064 w 8080633"/>
              <a:gd name="connsiteY2072" fmla="*/ 2577606 h 4155316"/>
              <a:gd name="connsiteX2073" fmla="*/ 3981511 w 8080633"/>
              <a:gd name="connsiteY2073" fmla="*/ 2611122 h 4155316"/>
              <a:gd name="connsiteX2074" fmla="*/ 3980155 w 8080633"/>
              <a:gd name="connsiteY2074" fmla="*/ 2611698 h 4155316"/>
              <a:gd name="connsiteX2075" fmla="*/ 3981522 w 8080633"/>
              <a:gd name="connsiteY2075" fmla="*/ 2614847 h 4155316"/>
              <a:gd name="connsiteX2076" fmla="*/ 3967309 w 8080633"/>
              <a:gd name="connsiteY2076" fmla="*/ 2647565 h 4155316"/>
              <a:gd name="connsiteX2077" fmla="*/ 3961701 w 8080633"/>
              <a:gd name="connsiteY2077" fmla="*/ 2649779 h 4155316"/>
              <a:gd name="connsiteX2078" fmla="*/ 3963464 w 8080633"/>
              <a:gd name="connsiteY2078" fmla="*/ 2654346 h 4155316"/>
              <a:gd name="connsiteX2079" fmla="*/ 3949912 w 8080633"/>
              <a:gd name="connsiteY2079" fmla="*/ 2689459 h 4155316"/>
              <a:gd name="connsiteX2080" fmla="*/ 3948355 w 8080633"/>
              <a:gd name="connsiteY2080" fmla="*/ 2690150 h 4155316"/>
              <a:gd name="connsiteX2081" fmla="*/ 3949923 w 8080633"/>
              <a:gd name="connsiteY2081" fmla="*/ 2693846 h 4155316"/>
              <a:gd name="connsiteX2082" fmla="*/ 3936039 w 8080633"/>
              <a:gd name="connsiteY2082" fmla="*/ 2726565 h 4155316"/>
              <a:gd name="connsiteX2083" fmla="*/ 3934726 w 8080633"/>
              <a:gd name="connsiteY2083" fmla="*/ 2727096 h 4155316"/>
              <a:gd name="connsiteX2084" fmla="*/ 3936379 w 8080633"/>
              <a:gd name="connsiteY2084" fmla="*/ 2731087 h 4155316"/>
              <a:gd name="connsiteX2085" fmla="*/ 3922495 w 8080633"/>
              <a:gd name="connsiteY2085" fmla="*/ 2764605 h 4155316"/>
              <a:gd name="connsiteX2086" fmla="*/ 3917946 w 8080633"/>
              <a:gd name="connsiteY2086" fmla="*/ 2766489 h 4155316"/>
              <a:gd name="connsiteX2087" fmla="*/ 3920579 w 8080633"/>
              <a:gd name="connsiteY2087" fmla="*/ 2772844 h 4155316"/>
              <a:gd name="connsiteX2088" fmla="*/ 3907026 w 8080633"/>
              <a:gd name="connsiteY2088" fmla="*/ 2805562 h 4155316"/>
              <a:gd name="connsiteX2089" fmla="*/ 3905037 w 8080633"/>
              <a:gd name="connsiteY2089" fmla="*/ 2806387 h 4155316"/>
              <a:gd name="connsiteX2090" fmla="*/ 3907036 w 8080633"/>
              <a:gd name="connsiteY2090" fmla="*/ 2811214 h 4155316"/>
              <a:gd name="connsiteX2091" fmla="*/ 3893484 w 8080633"/>
              <a:gd name="connsiteY2091" fmla="*/ 2843932 h 4155316"/>
              <a:gd name="connsiteX2092" fmla="*/ 3890695 w 8080633"/>
              <a:gd name="connsiteY2092" fmla="*/ 2845087 h 4155316"/>
              <a:gd name="connsiteX2093" fmla="*/ 3893494 w 8080633"/>
              <a:gd name="connsiteY2093" fmla="*/ 2851842 h 4155316"/>
              <a:gd name="connsiteX2094" fmla="*/ 3881033 w 8080633"/>
              <a:gd name="connsiteY2094" fmla="*/ 2881925 h 4155316"/>
              <a:gd name="connsiteX2095" fmla="*/ 3884465 w 8080633"/>
              <a:gd name="connsiteY2095" fmla="*/ 2890213 h 4155316"/>
              <a:gd name="connsiteX2096" fmla="*/ 3870913 w 8080633"/>
              <a:gd name="connsiteY2096" fmla="*/ 2922931 h 4155316"/>
              <a:gd name="connsiteX2097" fmla="*/ 3868068 w 8080633"/>
              <a:gd name="connsiteY2097" fmla="*/ 2924110 h 4155316"/>
              <a:gd name="connsiteX2098" fmla="*/ 3870924 w 8080633"/>
              <a:gd name="connsiteY2098" fmla="*/ 2930840 h 4155316"/>
              <a:gd name="connsiteX2099" fmla="*/ 3858185 w 8080633"/>
              <a:gd name="connsiteY2099" fmla="*/ 2960864 h 4155316"/>
              <a:gd name="connsiteX2100" fmla="*/ 3861894 w 8080633"/>
              <a:gd name="connsiteY2100" fmla="*/ 2969210 h 4155316"/>
              <a:gd name="connsiteX2101" fmla="*/ 3847351 w 8080633"/>
              <a:gd name="connsiteY2101" fmla="*/ 3001929 h 4155316"/>
              <a:gd name="connsiteX2102" fmla="*/ 3843444 w 8080633"/>
              <a:gd name="connsiteY2102" fmla="*/ 3003437 h 4155316"/>
              <a:gd name="connsiteX2103" fmla="*/ 3846095 w 8080633"/>
              <a:gd name="connsiteY2103" fmla="*/ 3009838 h 4155316"/>
              <a:gd name="connsiteX2104" fmla="*/ 3832699 w 8080633"/>
              <a:gd name="connsiteY2104" fmla="*/ 3042180 h 4155316"/>
              <a:gd name="connsiteX2105" fmla="*/ 3837067 w 8080633"/>
              <a:gd name="connsiteY2105" fmla="*/ 3052724 h 4155316"/>
              <a:gd name="connsiteX2106" fmla="*/ 3823514 w 8080633"/>
              <a:gd name="connsiteY2106" fmla="*/ 3085442 h 4155316"/>
              <a:gd name="connsiteX2107" fmla="*/ 3822323 w 8080633"/>
              <a:gd name="connsiteY2107" fmla="*/ 3085935 h 4155316"/>
              <a:gd name="connsiteX2108" fmla="*/ 3823524 w 8080633"/>
              <a:gd name="connsiteY2108" fmla="*/ 3088837 h 4155316"/>
              <a:gd name="connsiteX2109" fmla="*/ 3810128 w 8080633"/>
              <a:gd name="connsiteY2109" fmla="*/ 3121177 h 4155316"/>
              <a:gd name="connsiteX2110" fmla="*/ 3814496 w 8080633"/>
              <a:gd name="connsiteY2110" fmla="*/ 3131721 h 4155316"/>
              <a:gd name="connsiteX2111" fmla="*/ 3801384 w 8080633"/>
              <a:gd name="connsiteY2111" fmla="*/ 3163378 h 4155316"/>
              <a:gd name="connsiteX2112" fmla="*/ 3805467 w 8080633"/>
              <a:gd name="connsiteY2112" fmla="*/ 3173478 h 4155316"/>
              <a:gd name="connsiteX2113" fmla="*/ 3792417 w 8080633"/>
              <a:gd name="connsiteY2113" fmla="*/ 3205753 h 4155316"/>
              <a:gd name="connsiteX2114" fmla="*/ 3796441 w 8080633"/>
              <a:gd name="connsiteY2114" fmla="*/ 3215235 h 4155316"/>
              <a:gd name="connsiteX2115" fmla="*/ 3783120 w 8080633"/>
              <a:gd name="connsiteY2115" fmla="*/ 3246628 h 4155316"/>
              <a:gd name="connsiteX2116" fmla="*/ 3787412 w 8080633"/>
              <a:gd name="connsiteY2116" fmla="*/ 3256991 h 4155316"/>
              <a:gd name="connsiteX2117" fmla="*/ 3773649 w 8080633"/>
              <a:gd name="connsiteY2117" fmla="*/ 3290219 h 4155316"/>
              <a:gd name="connsiteX2118" fmla="*/ 3776126 w 8080633"/>
              <a:gd name="connsiteY2118" fmla="*/ 3296492 h 4155316"/>
              <a:gd name="connsiteX2119" fmla="*/ 3763506 w 8080633"/>
              <a:gd name="connsiteY2119" fmla="*/ 3328447 h 4155316"/>
              <a:gd name="connsiteX2120" fmla="*/ 3767098 w 8080633"/>
              <a:gd name="connsiteY2120" fmla="*/ 3337118 h 4155316"/>
              <a:gd name="connsiteX2121" fmla="*/ 3756426 w 8080633"/>
              <a:gd name="connsiteY2121" fmla="*/ 3362881 h 4155316"/>
              <a:gd name="connsiteX2122" fmla="*/ 3762583 w 8080633"/>
              <a:gd name="connsiteY2122" fmla="*/ 3377746 h 4155316"/>
              <a:gd name="connsiteX2123" fmla="*/ 3749187 w 8080633"/>
              <a:gd name="connsiteY2123" fmla="*/ 3410087 h 4155316"/>
              <a:gd name="connsiteX2124" fmla="*/ 3753555 w 8080633"/>
              <a:gd name="connsiteY2124" fmla="*/ 3420631 h 4155316"/>
              <a:gd name="connsiteX2125" fmla="*/ 3742883 w 8080633"/>
              <a:gd name="connsiteY2125" fmla="*/ 3446396 h 4155316"/>
              <a:gd name="connsiteX2126" fmla="*/ 3749039 w 8080633"/>
              <a:gd name="connsiteY2126" fmla="*/ 3461258 h 4155316"/>
              <a:gd name="connsiteX2127" fmla="*/ 3735487 w 8080633"/>
              <a:gd name="connsiteY2127" fmla="*/ 3493976 h 4155316"/>
              <a:gd name="connsiteX2128" fmla="*/ 3735158 w 8080633"/>
              <a:gd name="connsiteY2128" fmla="*/ 3494112 h 4155316"/>
              <a:gd name="connsiteX2129" fmla="*/ 3740011 w 8080633"/>
              <a:gd name="connsiteY2129" fmla="*/ 3506401 h 4155316"/>
              <a:gd name="connsiteX2130" fmla="*/ 3729578 w 8080633"/>
              <a:gd name="connsiteY2130" fmla="*/ 3532819 h 4155316"/>
              <a:gd name="connsiteX2131" fmla="*/ 3735497 w 8080633"/>
              <a:gd name="connsiteY2131" fmla="*/ 3548156 h 4155316"/>
              <a:gd name="connsiteX2132" fmla="*/ 3724526 w 8080633"/>
              <a:gd name="connsiteY2132" fmla="*/ 3576581 h 4155316"/>
              <a:gd name="connsiteX2133" fmla="*/ 3730983 w 8080633"/>
              <a:gd name="connsiteY2133" fmla="*/ 3592169 h 4155316"/>
              <a:gd name="connsiteX2134" fmla="*/ 3720077 w 8080633"/>
              <a:gd name="connsiteY2134" fmla="*/ 3618495 h 4155316"/>
              <a:gd name="connsiteX2135" fmla="*/ 3726470 w 8080633"/>
              <a:gd name="connsiteY2135" fmla="*/ 3633926 h 4155316"/>
              <a:gd name="connsiteX2136" fmla="*/ 3715339 w 8080633"/>
              <a:gd name="connsiteY2136" fmla="*/ 3660799 h 4155316"/>
              <a:gd name="connsiteX2137" fmla="*/ 3721954 w 8080633"/>
              <a:gd name="connsiteY2137" fmla="*/ 3675683 h 4155316"/>
              <a:gd name="connsiteX2138" fmla="*/ 3710335 w 8080633"/>
              <a:gd name="connsiteY2138" fmla="*/ 3701820 h 4155316"/>
              <a:gd name="connsiteX2139" fmla="*/ 3717441 w 8080633"/>
              <a:gd name="connsiteY2139" fmla="*/ 3718567 h 4155316"/>
              <a:gd name="connsiteX2140" fmla="*/ 3706565 w 8080633"/>
              <a:gd name="connsiteY2140" fmla="*/ 3744200 h 4155316"/>
              <a:gd name="connsiteX2141" fmla="*/ 3712927 w 8080633"/>
              <a:gd name="connsiteY2141" fmla="*/ 3759195 h 4155316"/>
              <a:gd name="connsiteX2142" fmla="*/ 3699565 w 8080633"/>
              <a:gd name="connsiteY2142" fmla="*/ 3790684 h 4155316"/>
              <a:gd name="connsiteX2143" fmla="*/ 3706155 w 8080633"/>
              <a:gd name="connsiteY2143" fmla="*/ 3806594 h 4155316"/>
              <a:gd name="connsiteX2144" fmla="*/ 3695327 w 8080633"/>
              <a:gd name="connsiteY2144" fmla="*/ 3832735 h 4155316"/>
              <a:gd name="connsiteX2145" fmla="*/ 3701641 w 8080633"/>
              <a:gd name="connsiteY2145" fmla="*/ 3848351 h 4155316"/>
              <a:gd name="connsiteX2146" fmla="*/ 3693097 w 8080633"/>
              <a:gd name="connsiteY2146" fmla="*/ 3869480 h 4155316"/>
              <a:gd name="connsiteX2147" fmla="*/ 3701641 w 8080633"/>
              <a:gd name="connsiteY2147" fmla="*/ 3890106 h 4155316"/>
              <a:gd name="connsiteX2148" fmla="*/ 3690511 w 8080633"/>
              <a:gd name="connsiteY2148" fmla="*/ 3916977 h 4155316"/>
              <a:gd name="connsiteX2149" fmla="*/ 3697127 w 8080633"/>
              <a:gd name="connsiteY2149" fmla="*/ 3934119 h 4155316"/>
              <a:gd name="connsiteX2150" fmla="*/ 3688333 w 8080633"/>
              <a:gd name="connsiteY2150" fmla="*/ 3956902 h 4155316"/>
              <a:gd name="connsiteX2151" fmla="*/ 3697127 w 8080633"/>
              <a:gd name="connsiteY2151" fmla="*/ 3978133 h 4155316"/>
              <a:gd name="connsiteX2152" fmla="*/ 3688245 w 8080633"/>
              <a:gd name="connsiteY2152" fmla="*/ 3999575 h 4155316"/>
              <a:gd name="connsiteX2153" fmla="*/ 3697127 w 8080633"/>
              <a:gd name="connsiteY2153" fmla="*/ 4021018 h 4155316"/>
              <a:gd name="connsiteX2154" fmla="*/ 3687777 w 8080633"/>
              <a:gd name="connsiteY2154" fmla="*/ 4043589 h 4155316"/>
              <a:gd name="connsiteX2155" fmla="*/ 3697127 w 8080633"/>
              <a:gd name="connsiteY2155" fmla="*/ 4066159 h 4155316"/>
              <a:gd name="connsiteX2156" fmla="*/ 3688245 w 8080633"/>
              <a:gd name="connsiteY2156" fmla="*/ 4087603 h 4155316"/>
              <a:gd name="connsiteX2157" fmla="*/ 3697127 w 8080633"/>
              <a:gd name="connsiteY2157" fmla="*/ 4109045 h 4155316"/>
              <a:gd name="connsiteX2158" fmla="*/ 3650856 w 8080633"/>
              <a:gd name="connsiteY2158" fmla="*/ 4155316 h 4155316"/>
              <a:gd name="connsiteX2159" fmla="*/ 3604585 w 8080633"/>
              <a:gd name="connsiteY2159" fmla="*/ 4109045 h 4155316"/>
              <a:gd name="connsiteX2160" fmla="*/ 3613467 w 8080633"/>
              <a:gd name="connsiteY2160" fmla="*/ 4087603 h 4155316"/>
              <a:gd name="connsiteX2161" fmla="*/ 3604585 w 8080633"/>
              <a:gd name="connsiteY2161" fmla="*/ 4066159 h 4155316"/>
              <a:gd name="connsiteX2162" fmla="*/ 3613933 w 8080633"/>
              <a:gd name="connsiteY2162" fmla="*/ 4043589 h 4155316"/>
              <a:gd name="connsiteX2163" fmla="*/ 3604585 w 8080633"/>
              <a:gd name="connsiteY2163" fmla="*/ 4021018 h 4155316"/>
              <a:gd name="connsiteX2164" fmla="*/ 3613466 w 8080633"/>
              <a:gd name="connsiteY2164" fmla="*/ 3999575 h 4155316"/>
              <a:gd name="connsiteX2165" fmla="*/ 3604585 w 8080633"/>
              <a:gd name="connsiteY2165" fmla="*/ 3978133 h 4155316"/>
              <a:gd name="connsiteX2166" fmla="*/ 3613379 w 8080633"/>
              <a:gd name="connsiteY2166" fmla="*/ 3956902 h 4155316"/>
              <a:gd name="connsiteX2167" fmla="*/ 3604585 w 8080633"/>
              <a:gd name="connsiteY2167" fmla="*/ 3934119 h 4155316"/>
              <a:gd name="connsiteX2168" fmla="*/ 3615556 w 8080633"/>
              <a:gd name="connsiteY2168" fmla="*/ 3905695 h 4155316"/>
              <a:gd name="connsiteX2169" fmla="*/ 3609099 w 8080633"/>
              <a:gd name="connsiteY2169" fmla="*/ 3890106 h 4155316"/>
              <a:gd name="connsiteX2170" fmla="*/ 3617643 w 8080633"/>
              <a:gd name="connsiteY2170" fmla="*/ 3869480 h 4155316"/>
              <a:gd name="connsiteX2171" fmla="*/ 3609099 w 8080633"/>
              <a:gd name="connsiteY2171" fmla="*/ 3848351 h 4155316"/>
              <a:gd name="connsiteX2172" fmla="*/ 3619872 w 8080633"/>
              <a:gd name="connsiteY2172" fmla="*/ 3821706 h 4155316"/>
              <a:gd name="connsiteX2173" fmla="*/ 3613614 w 8080633"/>
              <a:gd name="connsiteY2173" fmla="*/ 3806594 h 4155316"/>
              <a:gd name="connsiteX2174" fmla="*/ 3625778 w 8080633"/>
              <a:gd name="connsiteY2174" fmla="*/ 3777224 h 4155316"/>
              <a:gd name="connsiteX2175" fmla="*/ 3618128 w 8080633"/>
              <a:gd name="connsiteY2175" fmla="*/ 3759195 h 4155316"/>
              <a:gd name="connsiteX2176" fmla="*/ 3629004 w 8080633"/>
              <a:gd name="connsiteY2176" fmla="*/ 3733561 h 4155316"/>
              <a:gd name="connsiteX2177" fmla="*/ 3622642 w 8080633"/>
              <a:gd name="connsiteY2177" fmla="*/ 3718567 h 4155316"/>
              <a:gd name="connsiteX2178" fmla="*/ 3631952 w 8080633"/>
              <a:gd name="connsiteY2178" fmla="*/ 3696625 h 4155316"/>
              <a:gd name="connsiteX2179" fmla="*/ 3622642 w 8080633"/>
              <a:gd name="connsiteY2179" fmla="*/ 3675683 h 4155316"/>
              <a:gd name="connsiteX2180" fmla="*/ 3636268 w 8080633"/>
              <a:gd name="connsiteY2180" fmla="*/ 3645027 h 4155316"/>
              <a:gd name="connsiteX2181" fmla="*/ 3631670 w 8080633"/>
              <a:gd name="connsiteY2181" fmla="*/ 3633926 h 4155316"/>
              <a:gd name="connsiteX2182" fmla="*/ 3643703 w 8080633"/>
              <a:gd name="connsiteY2182" fmla="*/ 3604875 h 4155316"/>
              <a:gd name="connsiteX2183" fmla="*/ 3638441 w 8080633"/>
              <a:gd name="connsiteY2183" fmla="*/ 3592169 h 4155316"/>
              <a:gd name="connsiteX2184" fmla="*/ 3649571 w 8080633"/>
              <a:gd name="connsiteY2184" fmla="*/ 3565298 h 4155316"/>
              <a:gd name="connsiteX2185" fmla="*/ 3642955 w 8080633"/>
              <a:gd name="connsiteY2185" fmla="*/ 3548156 h 4155316"/>
              <a:gd name="connsiteX2186" fmla="*/ 3653337 w 8080633"/>
              <a:gd name="connsiteY2186" fmla="*/ 3521257 h 4155316"/>
              <a:gd name="connsiteX2187" fmla="*/ 3647469 w 8080633"/>
              <a:gd name="connsiteY2187" fmla="*/ 3506401 h 4155316"/>
              <a:gd name="connsiteX2188" fmla="*/ 3661002 w 8080633"/>
              <a:gd name="connsiteY2188" fmla="*/ 3472133 h 4155316"/>
              <a:gd name="connsiteX2189" fmla="*/ 3656498 w 8080633"/>
              <a:gd name="connsiteY2189" fmla="*/ 3461258 h 4155316"/>
              <a:gd name="connsiteX2190" fmla="*/ 3667170 w 8080633"/>
              <a:gd name="connsiteY2190" fmla="*/ 3435493 h 4155316"/>
              <a:gd name="connsiteX2191" fmla="*/ 3661013 w 8080633"/>
              <a:gd name="connsiteY2191" fmla="*/ 3420631 h 4155316"/>
              <a:gd name="connsiteX2192" fmla="*/ 3674409 w 8080633"/>
              <a:gd name="connsiteY2192" fmla="*/ 3388290 h 4155316"/>
              <a:gd name="connsiteX2193" fmla="*/ 3670042 w 8080633"/>
              <a:gd name="connsiteY2193" fmla="*/ 3377746 h 4155316"/>
              <a:gd name="connsiteX2194" fmla="*/ 3680712 w 8080633"/>
              <a:gd name="connsiteY2194" fmla="*/ 3351983 h 4155316"/>
              <a:gd name="connsiteX2195" fmla="*/ 3674556 w 8080633"/>
              <a:gd name="connsiteY2195" fmla="*/ 3337118 h 4155316"/>
              <a:gd name="connsiteX2196" fmla="*/ 3687390 w 8080633"/>
              <a:gd name="connsiteY2196" fmla="*/ 3306130 h 4155316"/>
              <a:gd name="connsiteX2197" fmla="*/ 3683584 w 8080633"/>
              <a:gd name="connsiteY2197" fmla="*/ 3296492 h 4155316"/>
              <a:gd name="connsiteX2198" fmla="*/ 3695977 w 8080633"/>
              <a:gd name="connsiteY2198" fmla="*/ 3265113 h 4155316"/>
              <a:gd name="connsiteX2199" fmla="*/ 3692613 w 8080633"/>
              <a:gd name="connsiteY2199" fmla="*/ 3256991 h 4155316"/>
              <a:gd name="connsiteX2200" fmla="*/ 3705824 w 8080633"/>
              <a:gd name="connsiteY2200" fmla="*/ 3225095 h 4155316"/>
              <a:gd name="connsiteX2201" fmla="*/ 3701641 w 8080633"/>
              <a:gd name="connsiteY2201" fmla="*/ 3215235 h 4155316"/>
              <a:gd name="connsiteX2202" fmla="*/ 3715523 w 8080633"/>
              <a:gd name="connsiteY2202" fmla="*/ 3182516 h 4155316"/>
              <a:gd name="connsiteX2203" fmla="*/ 3716432 w 8080633"/>
              <a:gd name="connsiteY2203" fmla="*/ 3182148 h 4155316"/>
              <a:gd name="connsiteX2204" fmla="*/ 3712926 w 8080633"/>
              <a:gd name="connsiteY2204" fmla="*/ 3173478 h 4155316"/>
              <a:gd name="connsiteX2205" fmla="*/ 3725930 w 8080633"/>
              <a:gd name="connsiteY2205" fmla="*/ 3141318 h 4155316"/>
              <a:gd name="connsiteX2206" fmla="*/ 3721954 w 8080633"/>
              <a:gd name="connsiteY2206" fmla="*/ 3131721 h 4155316"/>
              <a:gd name="connsiteX2207" fmla="*/ 3735349 w 8080633"/>
              <a:gd name="connsiteY2207" fmla="*/ 3099380 h 4155316"/>
              <a:gd name="connsiteX2208" fmla="*/ 3730983 w 8080633"/>
              <a:gd name="connsiteY2208" fmla="*/ 3088837 h 4155316"/>
              <a:gd name="connsiteX2209" fmla="*/ 3744535 w 8080633"/>
              <a:gd name="connsiteY2209" fmla="*/ 3056119 h 4155316"/>
              <a:gd name="connsiteX2210" fmla="*/ 3745727 w 8080633"/>
              <a:gd name="connsiteY2210" fmla="*/ 3055624 h 4155316"/>
              <a:gd name="connsiteX2211" fmla="*/ 3744525 w 8080633"/>
              <a:gd name="connsiteY2211" fmla="*/ 3052724 h 4155316"/>
              <a:gd name="connsiteX2212" fmla="*/ 3757921 w 8080633"/>
              <a:gd name="connsiteY2212" fmla="*/ 3020382 h 4155316"/>
              <a:gd name="connsiteX2213" fmla="*/ 3753554 w 8080633"/>
              <a:gd name="connsiteY2213" fmla="*/ 3009838 h 4155316"/>
              <a:gd name="connsiteX2214" fmla="*/ 3766620 w 8080633"/>
              <a:gd name="connsiteY2214" fmla="*/ 2978293 h 4155316"/>
              <a:gd name="connsiteX2215" fmla="*/ 3762582 w 8080633"/>
              <a:gd name="connsiteY2215" fmla="*/ 2969210 h 4155316"/>
              <a:gd name="connsiteX2216" fmla="*/ 3777125 w 8080633"/>
              <a:gd name="connsiteY2216" fmla="*/ 2936492 h 4155316"/>
              <a:gd name="connsiteX2217" fmla="*/ 3778325 w 8080633"/>
              <a:gd name="connsiteY2217" fmla="*/ 2936029 h 4155316"/>
              <a:gd name="connsiteX2218" fmla="*/ 3776125 w 8080633"/>
              <a:gd name="connsiteY2218" fmla="*/ 2930840 h 4155316"/>
              <a:gd name="connsiteX2219" fmla="*/ 3790007 w 8080633"/>
              <a:gd name="connsiteY2219" fmla="*/ 2898122 h 4155316"/>
              <a:gd name="connsiteX2220" fmla="*/ 3794454 w 8080633"/>
              <a:gd name="connsiteY2220" fmla="*/ 2896324 h 4155316"/>
              <a:gd name="connsiteX2221" fmla="*/ 3791923 w 8080633"/>
              <a:gd name="connsiteY2221" fmla="*/ 2890213 h 4155316"/>
              <a:gd name="connsiteX2222" fmla="*/ 3804384 w 8080633"/>
              <a:gd name="connsiteY2222" fmla="*/ 2860128 h 4155316"/>
              <a:gd name="connsiteX2223" fmla="*/ 3800952 w 8080633"/>
              <a:gd name="connsiteY2223" fmla="*/ 2851842 h 4155316"/>
              <a:gd name="connsiteX2224" fmla="*/ 3814504 w 8080633"/>
              <a:gd name="connsiteY2224" fmla="*/ 2819123 h 4155316"/>
              <a:gd name="connsiteX2225" fmla="*/ 3817293 w 8080633"/>
              <a:gd name="connsiteY2225" fmla="*/ 2817967 h 4155316"/>
              <a:gd name="connsiteX2226" fmla="*/ 3814494 w 8080633"/>
              <a:gd name="connsiteY2226" fmla="*/ 2811214 h 4155316"/>
              <a:gd name="connsiteX2227" fmla="*/ 3828047 w 8080633"/>
              <a:gd name="connsiteY2227" fmla="*/ 2778496 h 4155316"/>
              <a:gd name="connsiteX2228" fmla="*/ 3830036 w 8080633"/>
              <a:gd name="connsiteY2228" fmla="*/ 2777671 h 4155316"/>
              <a:gd name="connsiteX2229" fmla="*/ 3828037 w 8080633"/>
              <a:gd name="connsiteY2229" fmla="*/ 2772844 h 4155316"/>
              <a:gd name="connsiteX2230" fmla="*/ 3841590 w 8080633"/>
              <a:gd name="connsiteY2230" fmla="*/ 2740126 h 4155316"/>
              <a:gd name="connsiteX2231" fmla="*/ 3844776 w 8080633"/>
              <a:gd name="connsiteY2231" fmla="*/ 2738805 h 4155316"/>
              <a:gd name="connsiteX2232" fmla="*/ 3841580 w 8080633"/>
              <a:gd name="connsiteY2232" fmla="*/ 2731087 h 4155316"/>
              <a:gd name="connsiteX2233" fmla="*/ 3855462 w 8080633"/>
              <a:gd name="connsiteY2233" fmla="*/ 2697570 h 4155316"/>
              <a:gd name="connsiteX2234" fmla="*/ 3856518 w 8080633"/>
              <a:gd name="connsiteY2234" fmla="*/ 2697133 h 4155316"/>
              <a:gd name="connsiteX2235" fmla="*/ 3855124 w 8080633"/>
              <a:gd name="connsiteY2235" fmla="*/ 2693846 h 4155316"/>
              <a:gd name="connsiteX2236" fmla="*/ 3869006 w 8080633"/>
              <a:gd name="connsiteY2236" fmla="*/ 2661128 h 4155316"/>
              <a:gd name="connsiteX2237" fmla="*/ 3872927 w 8080633"/>
              <a:gd name="connsiteY2237" fmla="*/ 2659541 h 4155316"/>
              <a:gd name="connsiteX2238" fmla="*/ 3870923 w 8080633"/>
              <a:gd name="connsiteY2238" fmla="*/ 2654346 h 4155316"/>
              <a:gd name="connsiteX2239" fmla="*/ 3884475 w 8080633"/>
              <a:gd name="connsiteY2239" fmla="*/ 2619233 h 4155316"/>
              <a:gd name="connsiteX2240" fmla="*/ 3886063 w 8080633"/>
              <a:gd name="connsiteY2240" fmla="*/ 2618527 h 4155316"/>
              <a:gd name="connsiteX2241" fmla="*/ 3884465 w 8080633"/>
              <a:gd name="connsiteY2241" fmla="*/ 2614847 h 4155316"/>
              <a:gd name="connsiteX2242" fmla="*/ 3898679 w 8080633"/>
              <a:gd name="connsiteY2242" fmla="*/ 2582129 h 4155316"/>
              <a:gd name="connsiteX2243" fmla="*/ 3903570 w 8080633"/>
              <a:gd name="connsiteY2243" fmla="*/ 2580197 h 4155316"/>
              <a:gd name="connsiteX2244" fmla="*/ 3902522 w 8080633"/>
              <a:gd name="connsiteY2244" fmla="*/ 2577606 h 4155316"/>
              <a:gd name="connsiteX2245" fmla="*/ 3916074 w 8080633"/>
              <a:gd name="connsiteY2245" fmla="*/ 2544089 h 4155316"/>
              <a:gd name="connsiteX2246" fmla="*/ 3917405 w 8080633"/>
              <a:gd name="connsiteY2246" fmla="*/ 2543524 h 4155316"/>
              <a:gd name="connsiteX2247" fmla="*/ 3916065 w 8080633"/>
              <a:gd name="connsiteY2247" fmla="*/ 2540364 h 4155316"/>
              <a:gd name="connsiteX2248" fmla="*/ 3929947 w 8080633"/>
              <a:gd name="connsiteY2248" fmla="*/ 2507645 h 4155316"/>
              <a:gd name="connsiteX2249" fmla="*/ 3937775 w 8080633"/>
              <a:gd name="connsiteY2249" fmla="*/ 2504479 h 4155316"/>
              <a:gd name="connsiteX2250" fmla="*/ 3936379 w 8080633"/>
              <a:gd name="connsiteY2250" fmla="*/ 2500863 h 4155316"/>
              <a:gd name="connsiteX2251" fmla="*/ 3949932 w 8080633"/>
              <a:gd name="connsiteY2251" fmla="*/ 2465751 h 4155316"/>
              <a:gd name="connsiteX2252" fmla="*/ 3951457 w 8080633"/>
              <a:gd name="connsiteY2252" fmla="*/ 2465073 h 4155316"/>
              <a:gd name="connsiteX2253" fmla="*/ 3949922 w 8080633"/>
              <a:gd name="connsiteY2253" fmla="*/ 2461365 h 4155316"/>
              <a:gd name="connsiteX2254" fmla="*/ 3963474 w 8080633"/>
              <a:gd name="connsiteY2254" fmla="*/ 2428646 h 4155316"/>
              <a:gd name="connsiteX2255" fmla="*/ 3968898 w 8080633"/>
              <a:gd name="connsiteY2255" fmla="*/ 2426398 h 4155316"/>
              <a:gd name="connsiteX2256" fmla="*/ 3967978 w 8080633"/>
              <a:gd name="connsiteY2256" fmla="*/ 2424122 h 4155316"/>
              <a:gd name="connsiteX2257" fmla="*/ 3981531 w 8080633"/>
              <a:gd name="connsiteY2257" fmla="*/ 2390605 h 4155316"/>
              <a:gd name="connsiteX2258" fmla="*/ 3986688 w 8080633"/>
              <a:gd name="connsiteY2258" fmla="*/ 2388417 h 4155316"/>
              <a:gd name="connsiteX2259" fmla="*/ 3986035 w 8080633"/>
              <a:gd name="connsiteY2259" fmla="*/ 2386880 h 4155316"/>
              <a:gd name="connsiteX2260" fmla="*/ 3999918 w 8080633"/>
              <a:gd name="connsiteY2260" fmla="*/ 2354161 h 4155316"/>
              <a:gd name="connsiteX2261" fmla="*/ 4001298 w 8080633"/>
              <a:gd name="connsiteY2261" fmla="*/ 2353603 h 4155316"/>
              <a:gd name="connsiteX2262" fmla="*/ 3999578 w 8080633"/>
              <a:gd name="connsiteY2262" fmla="*/ 2349639 h 4155316"/>
              <a:gd name="connsiteX2263" fmla="*/ 4014121 w 8080633"/>
              <a:gd name="connsiteY2263" fmla="*/ 2316121 h 4155316"/>
              <a:gd name="connsiteX2264" fmla="*/ 4020406 w 8080633"/>
              <a:gd name="connsiteY2264" fmla="*/ 2313637 h 4155316"/>
              <a:gd name="connsiteX2265" fmla="*/ 4019891 w 8080633"/>
              <a:gd name="connsiteY2265" fmla="*/ 2312396 h 4155316"/>
              <a:gd name="connsiteX2266" fmla="*/ 4033444 w 8080633"/>
              <a:gd name="connsiteY2266" fmla="*/ 2279678 h 4155316"/>
              <a:gd name="connsiteX2267" fmla="*/ 4038868 w 8080633"/>
              <a:gd name="connsiteY2267" fmla="*/ 2277430 h 4155316"/>
              <a:gd name="connsiteX2268" fmla="*/ 4037948 w 8080633"/>
              <a:gd name="connsiteY2268" fmla="*/ 2275154 h 4155316"/>
              <a:gd name="connsiteX2269" fmla="*/ 4051500 w 8080633"/>
              <a:gd name="connsiteY2269" fmla="*/ 2241636 h 4155316"/>
              <a:gd name="connsiteX2270" fmla="*/ 4056215 w 8080633"/>
              <a:gd name="connsiteY2270" fmla="*/ 2239636 h 4155316"/>
              <a:gd name="connsiteX2271" fmla="*/ 4069557 w 8080633"/>
              <a:gd name="connsiteY2271" fmla="*/ 2205854 h 4155316"/>
              <a:gd name="connsiteX2272" fmla="*/ 4074711 w 8080633"/>
              <a:gd name="connsiteY2272" fmla="*/ 2203615 h 4155316"/>
              <a:gd name="connsiteX2273" fmla="*/ 4087944 w 8080633"/>
              <a:gd name="connsiteY2273" fmla="*/ 2171667 h 4155316"/>
              <a:gd name="connsiteX2274" fmla="*/ 4099292 w 8080633"/>
              <a:gd name="connsiteY2274" fmla="*/ 2166967 h 4155316"/>
              <a:gd name="connsiteX2275" fmla="*/ 4112441 w 8080633"/>
              <a:gd name="connsiteY2275" fmla="*/ 2135224 h 4155316"/>
              <a:gd name="connsiteX2276" fmla="*/ 4117486 w 8080633"/>
              <a:gd name="connsiteY2276" fmla="*/ 2133134 h 4155316"/>
              <a:gd name="connsiteX2277" fmla="*/ 4116945 w 8080633"/>
              <a:gd name="connsiteY2277" fmla="*/ 2131828 h 4155316"/>
              <a:gd name="connsiteX2278" fmla="*/ 4130498 w 8080633"/>
              <a:gd name="connsiteY2278" fmla="*/ 2099110 h 4155316"/>
              <a:gd name="connsiteX2279" fmla="*/ 4135378 w 8080633"/>
              <a:gd name="connsiteY2279" fmla="*/ 2097088 h 4155316"/>
              <a:gd name="connsiteX2280" fmla="*/ 4148885 w 8080633"/>
              <a:gd name="connsiteY2280" fmla="*/ 2065254 h 4155316"/>
              <a:gd name="connsiteX2281" fmla="*/ 4160343 w 8080633"/>
              <a:gd name="connsiteY2281" fmla="*/ 2060621 h 4155316"/>
              <a:gd name="connsiteX2282" fmla="*/ 4173382 w 8080633"/>
              <a:gd name="connsiteY2282" fmla="*/ 2029141 h 4155316"/>
              <a:gd name="connsiteX2283" fmla="*/ 4179226 w 8080633"/>
              <a:gd name="connsiteY2283" fmla="*/ 2026720 h 4155316"/>
              <a:gd name="connsiteX2284" fmla="*/ 4177888 w 8080633"/>
              <a:gd name="connsiteY2284" fmla="*/ 2023488 h 4155316"/>
              <a:gd name="connsiteX2285" fmla="*/ 4191440 w 8080633"/>
              <a:gd name="connsiteY2285" fmla="*/ 1990770 h 4155316"/>
              <a:gd name="connsiteX2286" fmla="*/ 4202886 w 8080633"/>
              <a:gd name="connsiteY2286" fmla="*/ 1986028 h 4155316"/>
              <a:gd name="connsiteX2287" fmla="*/ 4214010 w 8080633"/>
              <a:gd name="connsiteY2287" fmla="*/ 1959170 h 4155316"/>
              <a:gd name="connsiteX2288" fmla="*/ 4219882 w 8080633"/>
              <a:gd name="connsiteY2288" fmla="*/ 1956738 h 4155316"/>
              <a:gd name="connsiteX2289" fmla="*/ 4218516 w 8080633"/>
              <a:gd name="connsiteY2289" fmla="*/ 1953517 h 4155316"/>
              <a:gd name="connsiteX2290" fmla="*/ 4232398 w 8080633"/>
              <a:gd name="connsiteY2290" fmla="*/ 1920799 h 4155316"/>
              <a:gd name="connsiteX2291" fmla="*/ 4246101 w 8080633"/>
              <a:gd name="connsiteY2291" fmla="*/ 1915258 h 4155316"/>
              <a:gd name="connsiteX2292" fmla="*/ 4256896 w 8080633"/>
              <a:gd name="connsiteY2292" fmla="*/ 1889199 h 4155316"/>
              <a:gd name="connsiteX2293" fmla="*/ 4266589 w 8080633"/>
              <a:gd name="connsiteY2293" fmla="*/ 1885183 h 4155316"/>
              <a:gd name="connsiteX2294" fmla="*/ 4279465 w 8080633"/>
              <a:gd name="connsiteY2294" fmla="*/ 1851821 h 4155316"/>
              <a:gd name="connsiteX2295" fmla="*/ 4290648 w 8080633"/>
              <a:gd name="connsiteY2295" fmla="*/ 1846850 h 4155316"/>
              <a:gd name="connsiteX2296" fmla="*/ 4302367 w 8080633"/>
              <a:gd name="connsiteY2296" fmla="*/ 1819230 h 4155316"/>
              <a:gd name="connsiteX2297" fmla="*/ 4310126 w 8080633"/>
              <a:gd name="connsiteY2297" fmla="*/ 1816092 h 4155316"/>
              <a:gd name="connsiteX2298" fmla="*/ 4323013 w 8080633"/>
              <a:gd name="connsiteY2298" fmla="*/ 1785703 h 4155316"/>
              <a:gd name="connsiteX2299" fmla="*/ 4333569 w 8080633"/>
              <a:gd name="connsiteY2299" fmla="*/ 1781433 h 4155316"/>
              <a:gd name="connsiteX2300" fmla="*/ 4345584 w 8080633"/>
              <a:gd name="connsiteY2300" fmla="*/ 1753775 h 4155316"/>
              <a:gd name="connsiteX2301" fmla="*/ 4361618 w 8080633"/>
              <a:gd name="connsiteY2301" fmla="*/ 1747442 h 4155316"/>
              <a:gd name="connsiteX2302" fmla="*/ 4372340 w 8080633"/>
              <a:gd name="connsiteY2302" fmla="*/ 1722176 h 4155316"/>
              <a:gd name="connsiteX2303" fmla="*/ 4383768 w 8080633"/>
              <a:gd name="connsiteY2303" fmla="*/ 1717555 h 4155316"/>
              <a:gd name="connsiteX2304" fmla="*/ 4396836 w 8080633"/>
              <a:gd name="connsiteY2304" fmla="*/ 1684466 h 4155316"/>
              <a:gd name="connsiteX2305" fmla="*/ 4408065 w 8080633"/>
              <a:gd name="connsiteY2305" fmla="*/ 1679587 h 4155316"/>
              <a:gd name="connsiteX2306" fmla="*/ 4419407 w 8080633"/>
              <a:gd name="connsiteY2306" fmla="*/ 1652205 h 4155316"/>
              <a:gd name="connsiteX2307" fmla="*/ 4429763 w 8080633"/>
              <a:gd name="connsiteY2307" fmla="*/ 1647915 h 4155316"/>
              <a:gd name="connsiteX2308" fmla="*/ 4442309 w 8080633"/>
              <a:gd name="connsiteY2308" fmla="*/ 1618349 h 4155316"/>
              <a:gd name="connsiteX2309" fmla="*/ 4457137 w 8080633"/>
              <a:gd name="connsiteY2309" fmla="*/ 1612354 h 4155316"/>
              <a:gd name="connsiteX2310" fmla="*/ 4467467 w 8080633"/>
              <a:gd name="connsiteY2310" fmla="*/ 1587411 h 4155316"/>
              <a:gd name="connsiteX2311" fmla="*/ 4483517 w 8080633"/>
              <a:gd name="connsiteY2311" fmla="*/ 1580763 h 4155316"/>
              <a:gd name="connsiteX2312" fmla="*/ 4493892 w 8080633"/>
              <a:gd name="connsiteY2312" fmla="*/ 1553884 h 4155316"/>
              <a:gd name="connsiteX2313" fmla="*/ 4507434 w 8080633"/>
              <a:gd name="connsiteY2313" fmla="*/ 1547864 h 4155316"/>
              <a:gd name="connsiteX2314" fmla="*/ 4516794 w 8080633"/>
              <a:gd name="connsiteY2314" fmla="*/ 1525808 h 4155316"/>
              <a:gd name="connsiteX2315" fmla="*/ 4535269 w 8080633"/>
              <a:gd name="connsiteY2315" fmla="*/ 1518336 h 4155316"/>
              <a:gd name="connsiteX2316" fmla="*/ 4545804 w 8080633"/>
              <a:gd name="connsiteY2316" fmla="*/ 1492282 h 4155316"/>
              <a:gd name="connsiteX2317" fmla="*/ 4562620 w 8080633"/>
              <a:gd name="connsiteY2317" fmla="*/ 1485147 h 4155316"/>
              <a:gd name="connsiteX2318" fmla="*/ 4572889 w 8080633"/>
              <a:gd name="connsiteY2318" fmla="*/ 1460353 h 4155316"/>
              <a:gd name="connsiteX2319" fmla="*/ 4585365 w 8080633"/>
              <a:gd name="connsiteY2319" fmla="*/ 1455184 h 4155316"/>
              <a:gd name="connsiteX2320" fmla="*/ 4595791 w 8080633"/>
              <a:gd name="connsiteY2320" fmla="*/ 1429414 h 4155316"/>
              <a:gd name="connsiteX2321" fmla="*/ 4615910 w 8080633"/>
              <a:gd name="connsiteY2321" fmla="*/ 1420882 h 4155316"/>
              <a:gd name="connsiteX2322" fmla="*/ 4624803 w 8080633"/>
              <a:gd name="connsiteY2322" fmla="*/ 1399410 h 4155316"/>
              <a:gd name="connsiteX2323" fmla="*/ 4641698 w 8080633"/>
              <a:gd name="connsiteY2323" fmla="*/ 1392412 h 4155316"/>
              <a:gd name="connsiteX2324" fmla="*/ 4651888 w 8080633"/>
              <a:gd name="connsiteY2324" fmla="*/ 1367811 h 4155316"/>
              <a:gd name="connsiteX2325" fmla="*/ 4673042 w 8080633"/>
              <a:gd name="connsiteY2325" fmla="*/ 1359048 h 4155316"/>
              <a:gd name="connsiteX2326" fmla="*/ 4681230 w 8080633"/>
              <a:gd name="connsiteY2326" fmla="*/ 1338798 h 4155316"/>
              <a:gd name="connsiteX2327" fmla="*/ 4698045 w 8080633"/>
              <a:gd name="connsiteY2327" fmla="*/ 1331663 h 4155316"/>
              <a:gd name="connsiteX2328" fmla="*/ 4708315 w 8080633"/>
              <a:gd name="connsiteY2328" fmla="*/ 1306869 h 4155316"/>
              <a:gd name="connsiteX2329" fmla="*/ 4727634 w 8080633"/>
              <a:gd name="connsiteY2329" fmla="*/ 1298867 h 4155316"/>
              <a:gd name="connsiteX2330" fmla="*/ 4735731 w 8080633"/>
              <a:gd name="connsiteY2330" fmla="*/ 1279783 h 4155316"/>
              <a:gd name="connsiteX2331" fmla="*/ 4755982 w 8080633"/>
              <a:gd name="connsiteY2331" fmla="*/ 1271595 h 4155316"/>
              <a:gd name="connsiteX2332" fmla="*/ 4764743 w 8080633"/>
              <a:gd name="connsiteY2332" fmla="*/ 1250442 h 4155316"/>
              <a:gd name="connsiteX2333" fmla="*/ 4782517 w 8080633"/>
              <a:gd name="connsiteY2333" fmla="*/ 1243080 h 4155316"/>
              <a:gd name="connsiteX2334" fmla="*/ 4791828 w 8080633"/>
              <a:gd name="connsiteY2334" fmla="*/ 1219504 h 4155316"/>
              <a:gd name="connsiteX2335" fmla="*/ 4810271 w 8080633"/>
              <a:gd name="connsiteY2335" fmla="*/ 1211490 h 4155316"/>
              <a:gd name="connsiteX2336" fmla="*/ 4819245 w 8080633"/>
              <a:gd name="connsiteY2336" fmla="*/ 1189829 h 4155316"/>
              <a:gd name="connsiteX2337" fmla="*/ 4840556 w 8080633"/>
              <a:gd name="connsiteY2337" fmla="*/ 1181003 h 4155316"/>
              <a:gd name="connsiteX2338" fmla="*/ 4848255 w 8080633"/>
              <a:gd name="connsiteY2338" fmla="*/ 1162414 h 4155316"/>
              <a:gd name="connsiteX2339" fmla="*/ 4867911 w 8080633"/>
              <a:gd name="connsiteY2339" fmla="*/ 1154272 h 4155316"/>
              <a:gd name="connsiteX2340" fmla="*/ 4872236 w 8080633"/>
              <a:gd name="connsiteY2340" fmla="*/ 1144541 h 4155316"/>
              <a:gd name="connsiteX2341" fmla="*/ 4846679 w 8080633"/>
              <a:gd name="connsiteY2341" fmla="*/ 1154875 h 4155316"/>
              <a:gd name="connsiteX2342" fmla="*/ 4839209 w 8080633"/>
              <a:gd name="connsiteY2342" fmla="*/ 1173351 h 4155316"/>
              <a:gd name="connsiteX2343" fmla="*/ 4819960 w 8080633"/>
              <a:gd name="connsiteY2343" fmla="*/ 1181519 h 4155316"/>
              <a:gd name="connsiteX2344" fmla="*/ 4811793 w 8080633"/>
              <a:gd name="connsiteY2344" fmla="*/ 1200766 h 4155316"/>
              <a:gd name="connsiteX2345" fmla="*/ 4790072 w 8080633"/>
              <a:gd name="connsiteY2345" fmla="*/ 1209548 h 4155316"/>
              <a:gd name="connsiteX2346" fmla="*/ 4782120 w 8080633"/>
              <a:gd name="connsiteY2346" fmla="*/ 1227851 h 4155316"/>
              <a:gd name="connsiteX2347" fmla="*/ 4759262 w 8080633"/>
              <a:gd name="connsiteY2347" fmla="*/ 1236879 h 4155316"/>
              <a:gd name="connsiteX2348" fmla="*/ 4751181 w 8080633"/>
              <a:gd name="connsiteY2348" fmla="*/ 1256863 h 4155316"/>
              <a:gd name="connsiteX2349" fmla="*/ 4730769 w 8080633"/>
              <a:gd name="connsiteY2349" fmla="*/ 1265524 h 4155316"/>
              <a:gd name="connsiteX2350" fmla="*/ 4721840 w 8080633"/>
              <a:gd name="connsiteY2350" fmla="*/ 1288134 h 4155316"/>
              <a:gd name="connsiteX2351" fmla="*/ 4702825 w 8080633"/>
              <a:gd name="connsiteY2351" fmla="*/ 1296394 h 4155316"/>
              <a:gd name="connsiteX2352" fmla="*/ 4694754 w 8080633"/>
              <a:gd name="connsiteY2352" fmla="*/ 1315878 h 4155316"/>
              <a:gd name="connsiteX2353" fmla="*/ 4676598 w 8080633"/>
              <a:gd name="connsiteY2353" fmla="*/ 1323400 h 4155316"/>
              <a:gd name="connsiteX2354" fmla="*/ 4667339 w 8080633"/>
              <a:gd name="connsiteY2354" fmla="*/ 1345220 h 4155316"/>
              <a:gd name="connsiteX2355" fmla="*/ 4645965 w 8080633"/>
              <a:gd name="connsiteY2355" fmla="*/ 1353862 h 4155316"/>
              <a:gd name="connsiteX2356" fmla="*/ 4638327 w 8080633"/>
              <a:gd name="connsiteY2356" fmla="*/ 1372305 h 4155316"/>
              <a:gd name="connsiteX2357" fmla="*/ 4622076 w 8080633"/>
              <a:gd name="connsiteY2357" fmla="*/ 1379036 h 4155316"/>
              <a:gd name="connsiteX2358" fmla="*/ 4611241 w 8080633"/>
              <a:gd name="connsiteY2358" fmla="*/ 1405831 h 4155316"/>
              <a:gd name="connsiteX2359" fmla="*/ 4591995 w 8080633"/>
              <a:gd name="connsiteY2359" fmla="*/ 1413998 h 4155316"/>
              <a:gd name="connsiteX2360" fmla="*/ 4583827 w 8080633"/>
              <a:gd name="connsiteY2360" fmla="*/ 1433247 h 4155316"/>
              <a:gd name="connsiteX2361" fmla="*/ 4564700 w 8080633"/>
              <a:gd name="connsiteY2361" fmla="*/ 1440982 h 4155316"/>
              <a:gd name="connsiteX2362" fmla="*/ 4554814 w 8080633"/>
              <a:gd name="connsiteY2362" fmla="*/ 1464847 h 4155316"/>
              <a:gd name="connsiteX2363" fmla="*/ 4543504 w 8080633"/>
              <a:gd name="connsiteY2363" fmla="*/ 1469532 h 4155316"/>
              <a:gd name="connsiteX2364" fmla="*/ 4532243 w 8080633"/>
              <a:gd name="connsiteY2364" fmla="*/ 1498044 h 4155316"/>
              <a:gd name="connsiteX2365" fmla="*/ 4510475 w 8080633"/>
              <a:gd name="connsiteY2365" fmla="*/ 1507501 h 4155316"/>
              <a:gd name="connsiteX2366" fmla="*/ 4502900 w 8080633"/>
              <a:gd name="connsiteY2366" fmla="*/ 1525789 h 4155316"/>
              <a:gd name="connsiteX2367" fmla="*/ 4486650 w 8080633"/>
              <a:gd name="connsiteY2367" fmla="*/ 1532520 h 4155316"/>
              <a:gd name="connsiteX2368" fmla="*/ 4475816 w 8080633"/>
              <a:gd name="connsiteY2368" fmla="*/ 1559315 h 4155316"/>
              <a:gd name="connsiteX2369" fmla="*/ 4464477 w 8080633"/>
              <a:gd name="connsiteY2369" fmla="*/ 1564126 h 4155316"/>
              <a:gd name="connsiteX2370" fmla="*/ 4453245 w 8080633"/>
              <a:gd name="connsiteY2370" fmla="*/ 1591244 h 4155316"/>
              <a:gd name="connsiteX2371" fmla="*/ 4433418 w 8080633"/>
              <a:gd name="connsiteY2371" fmla="*/ 1599456 h 4155316"/>
              <a:gd name="connsiteX2372" fmla="*/ 4423904 w 8080633"/>
              <a:gd name="connsiteY2372" fmla="*/ 1624109 h 4155316"/>
              <a:gd name="connsiteX2373" fmla="*/ 4411823 w 8080633"/>
              <a:gd name="connsiteY2373" fmla="*/ 1629479 h 4155316"/>
              <a:gd name="connsiteX2374" fmla="*/ 4401333 w 8080633"/>
              <a:gd name="connsiteY2374" fmla="*/ 1656041 h 4155316"/>
              <a:gd name="connsiteX2375" fmla="*/ 4387413 w 8080633"/>
              <a:gd name="connsiteY2375" fmla="*/ 1662088 h 4155316"/>
              <a:gd name="connsiteX2376" fmla="*/ 4377768 w 8080633"/>
              <a:gd name="connsiteY2376" fmla="*/ 1683786 h 4155316"/>
              <a:gd name="connsiteX2377" fmla="*/ 4360715 w 8080633"/>
              <a:gd name="connsiteY2377" fmla="*/ 1690367 h 4155316"/>
              <a:gd name="connsiteX2378" fmla="*/ 4349417 w 8080633"/>
              <a:gd name="connsiteY2378" fmla="*/ 1717642 h 4155316"/>
              <a:gd name="connsiteX2379" fmla="*/ 4339172 w 8080633"/>
              <a:gd name="connsiteY2379" fmla="*/ 1721886 h 4155316"/>
              <a:gd name="connsiteX2380" fmla="*/ 4326846 w 8080633"/>
              <a:gd name="connsiteY2380" fmla="*/ 1753095 h 4155316"/>
              <a:gd name="connsiteX2381" fmla="*/ 4316757 w 8080633"/>
              <a:gd name="connsiteY2381" fmla="*/ 1757479 h 4155316"/>
              <a:gd name="connsiteX2382" fmla="*/ 4304275 w 8080633"/>
              <a:gd name="connsiteY2382" fmla="*/ 1787612 h 4155316"/>
              <a:gd name="connsiteX2383" fmla="*/ 4290106 w 8080633"/>
              <a:gd name="connsiteY2383" fmla="*/ 1793482 h 4155316"/>
              <a:gd name="connsiteX2384" fmla="*/ 4279448 w 8080633"/>
              <a:gd name="connsiteY2384" fmla="*/ 1819212 h 4155316"/>
              <a:gd name="connsiteX2385" fmla="*/ 4268620 w 8080633"/>
              <a:gd name="connsiteY2385" fmla="*/ 1823697 h 4155316"/>
              <a:gd name="connsiteX2386" fmla="*/ 4256877 w 8080633"/>
              <a:gd name="connsiteY2386" fmla="*/ 1852736 h 4155316"/>
              <a:gd name="connsiteX2387" fmla="*/ 4245540 w 8080633"/>
              <a:gd name="connsiteY2387" fmla="*/ 1857548 h 4155316"/>
              <a:gd name="connsiteX2388" fmla="*/ 4234306 w 8080633"/>
              <a:gd name="connsiteY2388" fmla="*/ 1884667 h 4155316"/>
              <a:gd name="connsiteX2389" fmla="*/ 4224592 w 8080633"/>
              <a:gd name="connsiteY2389" fmla="*/ 1888690 h 4155316"/>
              <a:gd name="connsiteX2390" fmla="*/ 4211404 w 8080633"/>
              <a:gd name="connsiteY2390" fmla="*/ 1922046 h 4155316"/>
              <a:gd name="connsiteX2391" fmla="*/ 4197995 w 8080633"/>
              <a:gd name="connsiteY2391" fmla="*/ 1927864 h 4155316"/>
              <a:gd name="connsiteX2392" fmla="*/ 4186906 w 8080633"/>
              <a:gd name="connsiteY2392" fmla="*/ 1954636 h 4155316"/>
              <a:gd name="connsiteX2393" fmla="*/ 4180909 w 8080633"/>
              <a:gd name="connsiteY2393" fmla="*/ 1957120 h 4155316"/>
              <a:gd name="connsiteX2394" fmla="*/ 4168849 w 8080633"/>
              <a:gd name="connsiteY2394" fmla="*/ 1986235 h 4155316"/>
              <a:gd name="connsiteX2395" fmla="*/ 4159140 w 8080633"/>
              <a:gd name="connsiteY2395" fmla="*/ 1990256 h 4155316"/>
              <a:gd name="connsiteX2396" fmla="*/ 4159832 w 8080633"/>
              <a:gd name="connsiteY2396" fmla="*/ 1991889 h 4155316"/>
              <a:gd name="connsiteX2397" fmla="*/ 4145949 w 8080633"/>
              <a:gd name="connsiteY2397" fmla="*/ 2024607 h 4155316"/>
              <a:gd name="connsiteX2398" fmla="*/ 4132244 w 8080633"/>
              <a:gd name="connsiteY2398" fmla="*/ 2030148 h 4155316"/>
              <a:gd name="connsiteX2399" fmla="*/ 4121451 w 8080633"/>
              <a:gd name="connsiteY2399" fmla="*/ 2056206 h 4155316"/>
              <a:gd name="connsiteX2400" fmla="*/ 4115608 w 8080633"/>
              <a:gd name="connsiteY2400" fmla="*/ 2058627 h 4155316"/>
              <a:gd name="connsiteX2401" fmla="*/ 4116947 w 8080633"/>
              <a:gd name="connsiteY2401" fmla="*/ 2061859 h 4155316"/>
              <a:gd name="connsiteX2402" fmla="*/ 4103394 w 8080633"/>
              <a:gd name="connsiteY2402" fmla="*/ 2094578 h 4155316"/>
              <a:gd name="connsiteX2403" fmla="*/ 4098314 w 8080633"/>
              <a:gd name="connsiteY2403" fmla="*/ 2096682 h 4155316"/>
              <a:gd name="connsiteX2404" fmla="*/ 4098889 w 8080633"/>
              <a:gd name="connsiteY2404" fmla="*/ 2097973 h 4155316"/>
              <a:gd name="connsiteX2405" fmla="*/ 4084345 w 8080633"/>
              <a:gd name="connsiteY2405" fmla="*/ 2130691 h 4155316"/>
              <a:gd name="connsiteX2406" fmla="*/ 4072665 w 8080633"/>
              <a:gd name="connsiteY2406" fmla="*/ 2135200 h 4155316"/>
              <a:gd name="connsiteX2407" fmla="*/ 4060509 w 8080633"/>
              <a:gd name="connsiteY2407" fmla="*/ 2164547 h 4155316"/>
              <a:gd name="connsiteX2408" fmla="*/ 4055464 w 8080633"/>
              <a:gd name="connsiteY2408" fmla="*/ 2166637 h 4155316"/>
              <a:gd name="connsiteX2409" fmla="*/ 4056005 w 8080633"/>
              <a:gd name="connsiteY2409" fmla="*/ 2167942 h 4155316"/>
              <a:gd name="connsiteX2410" fmla="*/ 4042452 w 8080633"/>
              <a:gd name="connsiteY2410" fmla="*/ 2200660 h 4155316"/>
              <a:gd name="connsiteX2411" fmla="*/ 4037026 w 8080633"/>
              <a:gd name="connsiteY2411" fmla="*/ 2202907 h 4155316"/>
              <a:gd name="connsiteX2412" fmla="*/ 4037948 w 8080633"/>
              <a:gd name="connsiteY2412" fmla="*/ 2205184 h 4155316"/>
              <a:gd name="connsiteX2413" fmla="*/ 4024395 w 8080633"/>
              <a:gd name="connsiteY2413" fmla="*/ 2238700 h 4155316"/>
              <a:gd name="connsiteX2414" fmla="*/ 4019676 w 8080633"/>
              <a:gd name="connsiteY2414" fmla="*/ 2240704 h 4155316"/>
              <a:gd name="connsiteX2415" fmla="*/ 4006009 w 8080633"/>
              <a:gd name="connsiteY2415" fmla="*/ 2274484 h 4155316"/>
              <a:gd name="connsiteX2416" fmla="*/ 3998574 w 8080633"/>
              <a:gd name="connsiteY2416" fmla="*/ 2277638 h 4155316"/>
              <a:gd name="connsiteX2417" fmla="*/ 3986025 w 8080633"/>
              <a:gd name="connsiteY2417" fmla="*/ 2308670 h 4155316"/>
              <a:gd name="connsiteX2418" fmla="*/ 3980881 w 8080633"/>
              <a:gd name="connsiteY2418" fmla="*/ 2310852 h 4155316"/>
              <a:gd name="connsiteX2419" fmla="*/ 3981521 w 8080633"/>
              <a:gd name="connsiteY2419" fmla="*/ 2312396 h 4155316"/>
              <a:gd name="connsiteX2420" fmla="*/ 3967969 w 8080633"/>
              <a:gd name="connsiteY2420" fmla="*/ 2345115 h 4155316"/>
              <a:gd name="connsiteX2421" fmla="*/ 3962543 w 8080633"/>
              <a:gd name="connsiteY2421" fmla="*/ 2347361 h 4155316"/>
              <a:gd name="connsiteX2422" fmla="*/ 3963464 w 8080633"/>
              <a:gd name="connsiteY2422" fmla="*/ 2349639 h 4155316"/>
              <a:gd name="connsiteX2423" fmla="*/ 3949912 w 8080633"/>
              <a:gd name="connsiteY2423" fmla="*/ 2383155 h 4155316"/>
              <a:gd name="connsiteX2424" fmla="*/ 3944756 w 8080633"/>
              <a:gd name="connsiteY2424" fmla="*/ 2385343 h 4155316"/>
              <a:gd name="connsiteX2425" fmla="*/ 3945409 w 8080633"/>
              <a:gd name="connsiteY2425" fmla="*/ 2386880 h 4155316"/>
              <a:gd name="connsiteX2426" fmla="*/ 3931525 w 8080633"/>
              <a:gd name="connsiteY2426" fmla="*/ 2419598 h 4155316"/>
              <a:gd name="connsiteX2427" fmla="*/ 3924426 w 8080633"/>
              <a:gd name="connsiteY2427" fmla="*/ 2422469 h 4155316"/>
              <a:gd name="connsiteX2428" fmla="*/ 3925094 w 8080633"/>
              <a:gd name="connsiteY2428" fmla="*/ 2424122 h 4155316"/>
              <a:gd name="connsiteX2429" fmla="*/ 3911542 w 8080633"/>
              <a:gd name="connsiteY2429" fmla="*/ 2457638 h 4155316"/>
              <a:gd name="connsiteX2430" fmla="*/ 3910238 w 8080633"/>
              <a:gd name="connsiteY2430" fmla="*/ 2458193 h 4155316"/>
              <a:gd name="connsiteX2431" fmla="*/ 3911552 w 8080633"/>
              <a:gd name="connsiteY2431" fmla="*/ 2461365 h 4155316"/>
              <a:gd name="connsiteX2432" fmla="*/ 3897999 w 8080633"/>
              <a:gd name="connsiteY2432" fmla="*/ 2494083 h 4155316"/>
              <a:gd name="connsiteX2433" fmla="*/ 3891860 w 8080633"/>
              <a:gd name="connsiteY2433" fmla="*/ 2496626 h 4155316"/>
              <a:gd name="connsiteX2434" fmla="*/ 3893495 w 8080633"/>
              <a:gd name="connsiteY2434" fmla="*/ 2500863 h 4155316"/>
              <a:gd name="connsiteX2435" fmla="*/ 3879942 w 8080633"/>
              <a:gd name="connsiteY2435" fmla="*/ 2535976 h 4155316"/>
              <a:gd name="connsiteX2436" fmla="*/ 3878415 w 8080633"/>
              <a:gd name="connsiteY2436" fmla="*/ 2536654 h 4155316"/>
              <a:gd name="connsiteX2437" fmla="*/ 3879952 w 8080633"/>
              <a:gd name="connsiteY2437" fmla="*/ 2540364 h 4155316"/>
              <a:gd name="connsiteX2438" fmla="*/ 3866400 w 8080633"/>
              <a:gd name="connsiteY2438" fmla="*/ 2573082 h 4155316"/>
              <a:gd name="connsiteX2439" fmla="*/ 3860956 w 8080633"/>
              <a:gd name="connsiteY2439" fmla="*/ 2575337 h 4155316"/>
              <a:gd name="connsiteX2440" fmla="*/ 3861896 w 8080633"/>
              <a:gd name="connsiteY2440" fmla="*/ 2577606 h 4155316"/>
              <a:gd name="connsiteX2441" fmla="*/ 3848012 w 8080633"/>
              <a:gd name="connsiteY2441" fmla="*/ 2611122 h 4155316"/>
              <a:gd name="connsiteX2442" fmla="*/ 3845059 w 8080633"/>
              <a:gd name="connsiteY2442" fmla="*/ 2612346 h 4155316"/>
              <a:gd name="connsiteX2443" fmla="*/ 3846095 w 8080633"/>
              <a:gd name="connsiteY2443" fmla="*/ 2614847 h 4155316"/>
              <a:gd name="connsiteX2444" fmla="*/ 3832543 w 8080633"/>
              <a:gd name="connsiteY2444" fmla="*/ 2647565 h 4155316"/>
              <a:gd name="connsiteX2445" fmla="*/ 3830295 w 8080633"/>
              <a:gd name="connsiteY2445" fmla="*/ 2648497 h 4155316"/>
              <a:gd name="connsiteX2446" fmla="*/ 3832553 w 8080633"/>
              <a:gd name="connsiteY2446" fmla="*/ 2654346 h 4155316"/>
              <a:gd name="connsiteX2447" fmla="*/ 3819000 w 8080633"/>
              <a:gd name="connsiteY2447" fmla="*/ 2689459 h 4155316"/>
              <a:gd name="connsiteX2448" fmla="*/ 3817412 w 8080633"/>
              <a:gd name="connsiteY2448" fmla="*/ 2690164 h 4155316"/>
              <a:gd name="connsiteX2449" fmla="*/ 3819011 w 8080633"/>
              <a:gd name="connsiteY2449" fmla="*/ 2693846 h 4155316"/>
              <a:gd name="connsiteX2450" fmla="*/ 3804798 w 8080633"/>
              <a:gd name="connsiteY2450" fmla="*/ 2726565 h 4155316"/>
              <a:gd name="connsiteX2451" fmla="*/ 3799884 w 8080633"/>
              <a:gd name="connsiteY2451" fmla="*/ 2728505 h 4155316"/>
              <a:gd name="connsiteX2452" fmla="*/ 3800953 w 8080633"/>
              <a:gd name="connsiteY2452" fmla="*/ 2731087 h 4155316"/>
              <a:gd name="connsiteX2453" fmla="*/ 3787069 w 8080633"/>
              <a:gd name="connsiteY2453" fmla="*/ 2764605 h 4155316"/>
              <a:gd name="connsiteX2454" fmla="*/ 3784387 w 8080633"/>
              <a:gd name="connsiteY2454" fmla="*/ 2765717 h 4155316"/>
              <a:gd name="connsiteX2455" fmla="*/ 3787411 w 8080633"/>
              <a:gd name="connsiteY2455" fmla="*/ 2772844 h 4155316"/>
              <a:gd name="connsiteX2456" fmla="*/ 3773599 w 8080633"/>
              <a:gd name="connsiteY2456" fmla="*/ 2805396 h 4155316"/>
              <a:gd name="connsiteX2457" fmla="*/ 3776126 w 8080633"/>
              <a:gd name="connsiteY2457" fmla="*/ 2811214 h 4155316"/>
              <a:gd name="connsiteX2458" fmla="*/ 3761912 w 8080633"/>
              <a:gd name="connsiteY2458" fmla="*/ 2843932 h 4155316"/>
              <a:gd name="connsiteX2459" fmla="*/ 3759673 w 8080633"/>
              <a:gd name="connsiteY2459" fmla="*/ 2844817 h 4155316"/>
              <a:gd name="connsiteX2460" fmla="*/ 3762582 w 8080633"/>
              <a:gd name="connsiteY2460" fmla="*/ 2851842 h 4155316"/>
              <a:gd name="connsiteX2461" fmla="*/ 3749029 w 8080633"/>
              <a:gd name="connsiteY2461" fmla="*/ 2884560 h 4155316"/>
              <a:gd name="connsiteX2462" fmla="*/ 3747039 w 8080633"/>
              <a:gd name="connsiteY2462" fmla="*/ 2885385 h 4155316"/>
              <a:gd name="connsiteX2463" fmla="*/ 3749039 w 8080633"/>
              <a:gd name="connsiteY2463" fmla="*/ 2890213 h 4155316"/>
              <a:gd name="connsiteX2464" fmla="*/ 3735487 w 8080633"/>
              <a:gd name="connsiteY2464" fmla="*/ 2922931 h 4155316"/>
              <a:gd name="connsiteX2465" fmla="*/ 3732699 w 8080633"/>
              <a:gd name="connsiteY2465" fmla="*/ 2924086 h 4155316"/>
              <a:gd name="connsiteX2466" fmla="*/ 3735497 w 8080633"/>
              <a:gd name="connsiteY2466" fmla="*/ 2930840 h 4155316"/>
              <a:gd name="connsiteX2467" fmla="*/ 3722995 w 8080633"/>
              <a:gd name="connsiteY2467" fmla="*/ 2961023 h 4155316"/>
              <a:gd name="connsiteX2468" fmla="*/ 3726470 w 8080633"/>
              <a:gd name="connsiteY2468" fmla="*/ 2969210 h 4155316"/>
              <a:gd name="connsiteX2469" fmla="*/ 3712586 w 8080633"/>
              <a:gd name="connsiteY2469" fmla="*/ 3001929 h 4155316"/>
              <a:gd name="connsiteX2470" fmla="*/ 3710013 w 8080633"/>
              <a:gd name="connsiteY2470" fmla="*/ 3002970 h 4155316"/>
              <a:gd name="connsiteX2471" fmla="*/ 3712927 w 8080633"/>
              <a:gd name="connsiteY2471" fmla="*/ 3009838 h 4155316"/>
              <a:gd name="connsiteX2472" fmla="*/ 3699043 w 8080633"/>
              <a:gd name="connsiteY2472" fmla="*/ 3042556 h 4155316"/>
              <a:gd name="connsiteX2473" fmla="*/ 3697661 w 8080633"/>
              <a:gd name="connsiteY2473" fmla="*/ 3043115 h 4155316"/>
              <a:gd name="connsiteX2474" fmla="*/ 3701641 w 8080633"/>
              <a:gd name="connsiteY2474" fmla="*/ 3052724 h 4155316"/>
              <a:gd name="connsiteX2475" fmla="*/ 3689647 w 8080633"/>
              <a:gd name="connsiteY2475" fmla="*/ 3081679 h 4155316"/>
              <a:gd name="connsiteX2476" fmla="*/ 3692613 w 8080633"/>
              <a:gd name="connsiteY2476" fmla="*/ 3088837 h 4155316"/>
              <a:gd name="connsiteX2477" fmla="*/ 3679060 w 8080633"/>
              <a:gd name="connsiteY2477" fmla="*/ 3121556 h 4155316"/>
              <a:gd name="connsiteX2478" fmla="*/ 3675474 w 8080633"/>
              <a:gd name="connsiteY2478" fmla="*/ 3123042 h 4155316"/>
              <a:gd name="connsiteX2479" fmla="*/ 3679070 w 8080633"/>
              <a:gd name="connsiteY2479" fmla="*/ 3131721 h 4155316"/>
              <a:gd name="connsiteX2480" fmla="*/ 3665958 w 8080633"/>
              <a:gd name="connsiteY2480" fmla="*/ 3163378 h 4155316"/>
              <a:gd name="connsiteX2481" fmla="*/ 3670042 w 8080633"/>
              <a:gd name="connsiteY2481" fmla="*/ 3173478 h 4155316"/>
              <a:gd name="connsiteX2482" fmla="*/ 3657038 w 8080633"/>
              <a:gd name="connsiteY2482" fmla="*/ 3205638 h 4155316"/>
              <a:gd name="connsiteX2483" fmla="*/ 3661013 w 8080633"/>
              <a:gd name="connsiteY2483" fmla="*/ 3215235 h 4155316"/>
              <a:gd name="connsiteX2484" fmla="*/ 3647852 w 8080633"/>
              <a:gd name="connsiteY2484" fmla="*/ 3247009 h 4155316"/>
              <a:gd name="connsiteX2485" fmla="*/ 3651986 w 8080633"/>
              <a:gd name="connsiteY2485" fmla="*/ 3256991 h 4155316"/>
              <a:gd name="connsiteX2486" fmla="*/ 3641479 w 8080633"/>
              <a:gd name="connsiteY2486" fmla="*/ 3282356 h 4155316"/>
              <a:gd name="connsiteX2487" fmla="*/ 3647471 w 8080633"/>
              <a:gd name="connsiteY2487" fmla="*/ 3296492 h 4155316"/>
              <a:gd name="connsiteX2488" fmla="*/ 3634345 w 8080633"/>
              <a:gd name="connsiteY2488" fmla="*/ 3327460 h 4155316"/>
              <a:gd name="connsiteX2489" fmla="*/ 3638444 w 8080633"/>
              <a:gd name="connsiteY2489" fmla="*/ 3337118 h 4155316"/>
              <a:gd name="connsiteX2490" fmla="*/ 3624560 w 8080633"/>
              <a:gd name="connsiteY2490" fmla="*/ 3369836 h 4155316"/>
              <a:gd name="connsiteX2491" fmla="*/ 3623978 w 8080633"/>
              <a:gd name="connsiteY2491" fmla="*/ 3370071 h 4155316"/>
              <a:gd name="connsiteX2492" fmla="*/ 3627158 w 8080633"/>
              <a:gd name="connsiteY2492" fmla="*/ 3377746 h 4155316"/>
              <a:gd name="connsiteX2493" fmla="*/ 3613761 w 8080633"/>
              <a:gd name="connsiteY2493" fmla="*/ 3410087 h 4155316"/>
              <a:gd name="connsiteX2494" fmla="*/ 3618129 w 8080633"/>
              <a:gd name="connsiteY2494" fmla="*/ 3420631 h 4155316"/>
              <a:gd name="connsiteX2495" fmla="*/ 3607457 w 8080633"/>
              <a:gd name="connsiteY2495" fmla="*/ 3446396 h 4155316"/>
              <a:gd name="connsiteX2496" fmla="*/ 3613614 w 8080633"/>
              <a:gd name="connsiteY2496" fmla="*/ 3461258 h 4155316"/>
              <a:gd name="connsiteX2497" fmla="*/ 3602007 w 8080633"/>
              <a:gd name="connsiteY2497" fmla="*/ 3489277 h 4155316"/>
              <a:gd name="connsiteX2498" fmla="*/ 3609101 w 8080633"/>
              <a:gd name="connsiteY2498" fmla="*/ 3506401 h 4155316"/>
              <a:gd name="connsiteX2499" fmla="*/ 3596084 w 8080633"/>
              <a:gd name="connsiteY2499" fmla="*/ 3537827 h 4155316"/>
              <a:gd name="connsiteX2500" fmla="*/ 3600071 w 8080633"/>
              <a:gd name="connsiteY2500" fmla="*/ 3548156 h 4155316"/>
              <a:gd name="connsiteX2501" fmla="*/ 3589100 w 8080633"/>
              <a:gd name="connsiteY2501" fmla="*/ 3576581 h 4155316"/>
              <a:gd name="connsiteX2502" fmla="*/ 3595557 w 8080633"/>
              <a:gd name="connsiteY2502" fmla="*/ 3592169 h 4155316"/>
              <a:gd name="connsiteX2503" fmla="*/ 3584728 w 8080633"/>
              <a:gd name="connsiteY2503" fmla="*/ 3618310 h 4155316"/>
              <a:gd name="connsiteX2504" fmla="*/ 3591043 w 8080633"/>
              <a:gd name="connsiteY2504" fmla="*/ 3633926 h 4155316"/>
              <a:gd name="connsiteX2505" fmla="*/ 3580268 w 8080633"/>
              <a:gd name="connsiteY2505" fmla="*/ 3660570 h 4155316"/>
              <a:gd name="connsiteX2506" fmla="*/ 3586528 w 8080633"/>
              <a:gd name="connsiteY2506" fmla="*/ 3675683 h 4155316"/>
              <a:gd name="connsiteX2507" fmla="*/ 3575310 w 8080633"/>
              <a:gd name="connsiteY2507" fmla="*/ 3702765 h 4155316"/>
              <a:gd name="connsiteX2508" fmla="*/ 3582016 w 8080633"/>
              <a:gd name="connsiteY2508" fmla="*/ 3718567 h 4155316"/>
              <a:gd name="connsiteX2509" fmla="*/ 3571139 w 8080633"/>
              <a:gd name="connsiteY2509" fmla="*/ 3744200 h 4155316"/>
              <a:gd name="connsiteX2510" fmla="*/ 3577501 w 8080633"/>
              <a:gd name="connsiteY2510" fmla="*/ 3759195 h 4155316"/>
              <a:gd name="connsiteX2511" fmla="*/ 3565187 w 8080633"/>
              <a:gd name="connsiteY2511" fmla="*/ 3788213 h 4155316"/>
              <a:gd name="connsiteX2512" fmla="*/ 3572987 w 8080633"/>
              <a:gd name="connsiteY2512" fmla="*/ 3806594 h 4155316"/>
              <a:gd name="connsiteX2513" fmla="*/ 3564235 w 8080633"/>
              <a:gd name="connsiteY2513" fmla="*/ 3827220 h 4155316"/>
              <a:gd name="connsiteX2514" fmla="*/ 3572987 w 8080633"/>
              <a:gd name="connsiteY2514" fmla="*/ 3848351 h 4155316"/>
              <a:gd name="connsiteX2515" fmla="*/ 3562005 w 8080633"/>
              <a:gd name="connsiteY2515" fmla="*/ 3874863 h 4155316"/>
              <a:gd name="connsiteX2516" fmla="*/ 3568473 w 8080633"/>
              <a:gd name="connsiteY2516" fmla="*/ 3890106 h 4155316"/>
              <a:gd name="connsiteX2517" fmla="*/ 3559465 w 8080633"/>
              <a:gd name="connsiteY2517" fmla="*/ 3911336 h 4155316"/>
              <a:gd name="connsiteX2518" fmla="*/ 3568473 w 8080633"/>
              <a:gd name="connsiteY2518" fmla="*/ 3934119 h 4155316"/>
              <a:gd name="connsiteX2519" fmla="*/ 3556261 w 8080633"/>
              <a:gd name="connsiteY2519" fmla="*/ 3965002 h 4155316"/>
              <a:gd name="connsiteX2520" fmla="*/ 3561701 w 8080633"/>
              <a:gd name="connsiteY2520" fmla="*/ 3978133 h 4155316"/>
              <a:gd name="connsiteX2521" fmla="*/ 3552819 w 8080633"/>
              <a:gd name="connsiteY2521" fmla="*/ 3999575 h 4155316"/>
              <a:gd name="connsiteX2522" fmla="*/ 3561701 w 8080633"/>
              <a:gd name="connsiteY2522" fmla="*/ 4021018 h 4155316"/>
              <a:gd name="connsiteX2523" fmla="*/ 3552351 w 8080633"/>
              <a:gd name="connsiteY2523" fmla="*/ 4043589 h 4155316"/>
              <a:gd name="connsiteX2524" fmla="*/ 3561701 w 8080633"/>
              <a:gd name="connsiteY2524" fmla="*/ 4066159 h 4155316"/>
              <a:gd name="connsiteX2525" fmla="*/ 3552819 w 8080633"/>
              <a:gd name="connsiteY2525" fmla="*/ 4087603 h 4155316"/>
              <a:gd name="connsiteX2526" fmla="*/ 3561701 w 8080633"/>
              <a:gd name="connsiteY2526" fmla="*/ 4109045 h 4155316"/>
              <a:gd name="connsiteX2527" fmla="*/ 3515430 w 8080633"/>
              <a:gd name="connsiteY2527" fmla="*/ 4155316 h 4155316"/>
              <a:gd name="connsiteX2528" fmla="*/ 3469159 w 8080633"/>
              <a:gd name="connsiteY2528" fmla="*/ 4109045 h 4155316"/>
              <a:gd name="connsiteX2529" fmla="*/ 3478041 w 8080633"/>
              <a:gd name="connsiteY2529" fmla="*/ 4087603 h 4155316"/>
              <a:gd name="connsiteX2530" fmla="*/ 3469159 w 8080633"/>
              <a:gd name="connsiteY2530" fmla="*/ 4066159 h 4155316"/>
              <a:gd name="connsiteX2531" fmla="*/ 3478508 w 8080633"/>
              <a:gd name="connsiteY2531" fmla="*/ 4043589 h 4155316"/>
              <a:gd name="connsiteX2532" fmla="*/ 3469159 w 8080633"/>
              <a:gd name="connsiteY2532" fmla="*/ 4021018 h 4155316"/>
              <a:gd name="connsiteX2533" fmla="*/ 3478040 w 8080633"/>
              <a:gd name="connsiteY2533" fmla="*/ 3999575 h 4155316"/>
              <a:gd name="connsiteX2534" fmla="*/ 3469159 w 8080633"/>
              <a:gd name="connsiteY2534" fmla="*/ 3978133 h 4155316"/>
              <a:gd name="connsiteX2535" fmla="*/ 3480373 w 8080633"/>
              <a:gd name="connsiteY2535" fmla="*/ 3951061 h 4155316"/>
              <a:gd name="connsiteX2536" fmla="*/ 3473673 w 8080633"/>
              <a:gd name="connsiteY2536" fmla="*/ 3934119 h 4155316"/>
              <a:gd name="connsiteX2537" fmla="*/ 3482682 w 8080633"/>
              <a:gd name="connsiteY2537" fmla="*/ 3911336 h 4155316"/>
              <a:gd name="connsiteX2538" fmla="*/ 3473673 w 8080633"/>
              <a:gd name="connsiteY2538" fmla="*/ 3890106 h 4155316"/>
              <a:gd name="connsiteX2539" fmla="*/ 3484709 w 8080633"/>
              <a:gd name="connsiteY2539" fmla="*/ 3864096 h 4155316"/>
              <a:gd name="connsiteX2540" fmla="*/ 3478188 w 8080633"/>
              <a:gd name="connsiteY2540" fmla="*/ 3848351 h 4155316"/>
              <a:gd name="connsiteX2541" fmla="*/ 3486940 w 8080633"/>
              <a:gd name="connsiteY2541" fmla="*/ 3827220 h 4155316"/>
              <a:gd name="connsiteX2542" fmla="*/ 3478188 w 8080633"/>
              <a:gd name="connsiteY2542" fmla="*/ 3806594 h 4155316"/>
              <a:gd name="connsiteX2543" fmla="*/ 3490500 w 8080633"/>
              <a:gd name="connsiteY2543" fmla="*/ 3777574 h 4155316"/>
              <a:gd name="connsiteX2544" fmla="*/ 3482702 w 8080633"/>
              <a:gd name="connsiteY2544" fmla="*/ 3759195 h 4155316"/>
              <a:gd name="connsiteX2545" fmla="*/ 3493579 w 8080633"/>
              <a:gd name="connsiteY2545" fmla="*/ 3733561 h 4155316"/>
              <a:gd name="connsiteX2546" fmla="*/ 3487216 w 8080633"/>
              <a:gd name="connsiteY2546" fmla="*/ 3718567 h 4155316"/>
              <a:gd name="connsiteX2547" fmla="*/ 3499631 w 8080633"/>
              <a:gd name="connsiteY2547" fmla="*/ 3689309 h 4155316"/>
              <a:gd name="connsiteX2548" fmla="*/ 3493987 w 8080633"/>
              <a:gd name="connsiteY2548" fmla="*/ 3675683 h 4155316"/>
              <a:gd name="connsiteX2549" fmla="*/ 3504815 w 8080633"/>
              <a:gd name="connsiteY2549" fmla="*/ 3649540 h 4155316"/>
              <a:gd name="connsiteX2550" fmla="*/ 3498501 w 8080633"/>
              <a:gd name="connsiteY2550" fmla="*/ 3633926 h 4155316"/>
              <a:gd name="connsiteX2551" fmla="*/ 3509274 w 8080633"/>
              <a:gd name="connsiteY2551" fmla="*/ 3607281 h 4155316"/>
              <a:gd name="connsiteX2552" fmla="*/ 3503015 w 8080633"/>
              <a:gd name="connsiteY2552" fmla="*/ 3592169 h 4155316"/>
              <a:gd name="connsiteX2553" fmla="*/ 3514145 w 8080633"/>
              <a:gd name="connsiteY2553" fmla="*/ 3565298 h 4155316"/>
              <a:gd name="connsiteX2554" fmla="*/ 3507529 w 8080633"/>
              <a:gd name="connsiteY2554" fmla="*/ 3548156 h 4155316"/>
              <a:gd name="connsiteX2555" fmla="*/ 3518049 w 8080633"/>
              <a:gd name="connsiteY2555" fmla="*/ 3520900 h 4155316"/>
              <a:gd name="connsiteX2556" fmla="*/ 3512043 w 8080633"/>
              <a:gd name="connsiteY2556" fmla="*/ 3506401 h 4155316"/>
              <a:gd name="connsiteX2557" fmla="*/ 3525907 w 8080633"/>
              <a:gd name="connsiteY2557" fmla="*/ 3472930 h 4155316"/>
              <a:gd name="connsiteX2558" fmla="*/ 3521072 w 8080633"/>
              <a:gd name="connsiteY2558" fmla="*/ 3461258 h 4155316"/>
              <a:gd name="connsiteX2559" fmla="*/ 3531744 w 8080633"/>
              <a:gd name="connsiteY2559" fmla="*/ 3435493 h 4155316"/>
              <a:gd name="connsiteX2560" fmla="*/ 3525587 w 8080633"/>
              <a:gd name="connsiteY2560" fmla="*/ 3420631 h 4155316"/>
              <a:gd name="connsiteX2561" fmla="*/ 3538984 w 8080633"/>
              <a:gd name="connsiteY2561" fmla="*/ 3388290 h 4155316"/>
              <a:gd name="connsiteX2562" fmla="*/ 3534616 w 8080633"/>
              <a:gd name="connsiteY2562" fmla="*/ 3377746 h 4155316"/>
              <a:gd name="connsiteX2563" fmla="*/ 3547591 w 8080633"/>
              <a:gd name="connsiteY2563" fmla="*/ 3346419 h 4155316"/>
              <a:gd name="connsiteX2564" fmla="*/ 3543644 w 8080633"/>
              <a:gd name="connsiteY2564" fmla="*/ 3337118 h 4155316"/>
              <a:gd name="connsiteX2565" fmla="*/ 3554517 w 8080633"/>
              <a:gd name="connsiteY2565" fmla="*/ 3311494 h 4155316"/>
              <a:gd name="connsiteX2566" fmla="*/ 3548158 w 8080633"/>
              <a:gd name="connsiteY2566" fmla="*/ 3296492 h 4155316"/>
              <a:gd name="connsiteX2567" fmla="*/ 3560999 w 8080633"/>
              <a:gd name="connsiteY2567" fmla="*/ 3266195 h 4155316"/>
              <a:gd name="connsiteX2568" fmla="*/ 3557187 w 8080633"/>
              <a:gd name="connsiteY2568" fmla="*/ 3256991 h 4155316"/>
              <a:gd name="connsiteX2569" fmla="*/ 3571069 w 8080633"/>
              <a:gd name="connsiteY2569" fmla="*/ 3223474 h 4155316"/>
              <a:gd name="connsiteX2570" fmla="*/ 3571764 w 8080633"/>
              <a:gd name="connsiteY2570" fmla="*/ 3223187 h 4155316"/>
              <a:gd name="connsiteX2571" fmla="*/ 3568472 w 8080633"/>
              <a:gd name="connsiteY2571" fmla="*/ 3215235 h 4155316"/>
              <a:gd name="connsiteX2572" fmla="*/ 3581583 w 8080633"/>
              <a:gd name="connsiteY2572" fmla="*/ 3183579 h 4155316"/>
              <a:gd name="connsiteX2573" fmla="*/ 3577500 w 8080633"/>
              <a:gd name="connsiteY2573" fmla="*/ 3173478 h 4155316"/>
              <a:gd name="connsiteX2574" fmla="*/ 3590504 w 8080633"/>
              <a:gd name="connsiteY2574" fmla="*/ 3141318 h 4155316"/>
              <a:gd name="connsiteX2575" fmla="*/ 3586528 w 8080633"/>
              <a:gd name="connsiteY2575" fmla="*/ 3131721 h 4155316"/>
              <a:gd name="connsiteX2576" fmla="*/ 3600081 w 8080633"/>
              <a:gd name="connsiteY2576" fmla="*/ 3099003 h 4155316"/>
              <a:gd name="connsiteX2577" fmla="*/ 3603667 w 8080633"/>
              <a:gd name="connsiteY2577" fmla="*/ 3097517 h 4155316"/>
              <a:gd name="connsiteX2578" fmla="*/ 3600071 w 8080633"/>
              <a:gd name="connsiteY2578" fmla="*/ 3088837 h 4155316"/>
              <a:gd name="connsiteX2579" fmla="*/ 3612064 w 8080633"/>
              <a:gd name="connsiteY2579" fmla="*/ 3059881 h 4155316"/>
              <a:gd name="connsiteX2580" fmla="*/ 3609099 w 8080633"/>
              <a:gd name="connsiteY2580" fmla="*/ 3052724 h 4155316"/>
              <a:gd name="connsiteX2581" fmla="*/ 3622548 w 8080633"/>
              <a:gd name="connsiteY2581" fmla="*/ 3020254 h 4155316"/>
              <a:gd name="connsiteX2582" fmla="*/ 3618128 w 8080633"/>
              <a:gd name="connsiteY2582" fmla="*/ 3009838 h 4155316"/>
              <a:gd name="connsiteX2583" fmla="*/ 3632010 w 8080633"/>
              <a:gd name="connsiteY2583" fmla="*/ 2977120 h 4155316"/>
              <a:gd name="connsiteX2584" fmla="*/ 3634585 w 8080633"/>
              <a:gd name="connsiteY2584" fmla="*/ 2976079 h 4155316"/>
              <a:gd name="connsiteX2585" fmla="*/ 3631670 w 8080633"/>
              <a:gd name="connsiteY2585" fmla="*/ 2969210 h 4155316"/>
              <a:gd name="connsiteX2586" fmla="*/ 3645423 w 8080633"/>
              <a:gd name="connsiteY2586" fmla="*/ 2936799 h 4155316"/>
              <a:gd name="connsiteX2587" fmla="*/ 3642955 w 8080633"/>
              <a:gd name="connsiteY2587" fmla="*/ 2930840 h 4155316"/>
              <a:gd name="connsiteX2588" fmla="*/ 3656508 w 8080633"/>
              <a:gd name="connsiteY2588" fmla="*/ 2898122 h 4155316"/>
              <a:gd name="connsiteX2589" fmla="*/ 3659296 w 8080633"/>
              <a:gd name="connsiteY2589" fmla="*/ 2896967 h 4155316"/>
              <a:gd name="connsiteX2590" fmla="*/ 3656498 w 8080633"/>
              <a:gd name="connsiteY2590" fmla="*/ 2890213 h 4155316"/>
              <a:gd name="connsiteX2591" fmla="*/ 3670050 w 8080633"/>
              <a:gd name="connsiteY2591" fmla="*/ 2857495 h 4155316"/>
              <a:gd name="connsiteX2592" fmla="*/ 3672039 w 8080633"/>
              <a:gd name="connsiteY2592" fmla="*/ 2856670 h 4155316"/>
              <a:gd name="connsiteX2593" fmla="*/ 3670040 w 8080633"/>
              <a:gd name="connsiteY2593" fmla="*/ 2851842 h 4155316"/>
              <a:gd name="connsiteX2594" fmla="*/ 3683061 w 8080633"/>
              <a:gd name="connsiteY2594" fmla="*/ 2820404 h 4155316"/>
              <a:gd name="connsiteX2595" fmla="*/ 3679069 w 8080633"/>
              <a:gd name="connsiteY2595" fmla="*/ 2811214 h 4155316"/>
              <a:gd name="connsiteX2596" fmla="*/ 3693282 w 8080633"/>
              <a:gd name="connsiteY2596" fmla="*/ 2778496 h 4155316"/>
              <a:gd name="connsiteX2597" fmla="*/ 3694761 w 8080633"/>
              <a:gd name="connsiteY2597" fmla="*/ 2777911 h 4155316"/>
              <a:gd name="connsiteX2598" fmla="*/ 3692611 w 8080633"/>
              <a:gd name="connsiteY2598" fmla="*/ 2772844 h 4155316"/>
              <a:gd name="connsiteX2599" fmla="*/ 3706494 w 8080633"/>
              <a:gd name="connsiteY2599" fmla="*/ 2740126 h 4155316"/>
              <a:gd name="connsiteX2600" fmla="*/ 3709410 w 8080633"/>
              <a:gd name="connsiteY2600" fmla="*/ 2738947 h 4155316"/>
              <a:gd name="connsiteX2601" fmla="*/ 3706154 w 8080633"/>
              <a:gd name="connsiteY2601" fmla="*/ 2731087 h 4155316"/>
              <a:gd name="connsiteX2602" fmla="*/ 3720036 w 8080633"/>
              <a:gd name="connsiteY2602" fmla="*/ 2697570 h 4155316"/>
              <a:gd name="connsiteX2603" fmla="*/ 3723033 w 8080633"/>
              <a:gd name="connsiteY2603" fmla="*/ 2696329 h 4155316"/>
              <a:gd name="connsiteX2604" fmla="*/ 3721954 w 8080633"/>
              <a:gd name="connsiteY2604" fmla="*/ 2693846 h 4155316"/>
              <a:gd name="connsiteX2605" fmla="*/ 3736168 w 8080633"/>
              <a:gd name="connsiteY2605" fmla="*/ 2661128 h 4155316"/>
              <a:gd name="connsiteX2606" fmla="*/ 3741774 w 8080633"/>
              <a:gd name="connsiteY2606" fmla="*/ 2658913 h 4155316"/>
              <a:gd name="connsiteX2607" fmla="*/ 3740011 w 8080633"/>
              <a:gd name="connsiteY2607" fmla="*/ 2654346 h 4155316"/>
              <a:gd name="connsiteX2608" fmla="*/ 3753563 w 8080633"/>
              <a:gd name="connsiteY2608" fmla="*/ 2619233 h 4155316"/>
              <a:gd name="connsiteX2609" fmla="*/ 3755089 w 8080633"/>
              <a:gd name="connsiteY2609" fmla="*/ 2618555 h 4155316"/>
              <a:gd name="connsiteX2610" fmla="*/ 3753554 w 8080633"/>
              <a:gd name="connsiteY2610" fmla="*/ 2614847 h 4155316"/>
              <a:gd name="connsiteX2611" fmla="*/ 3767106 w 8080633"/>
              <a:gd name="connsiteY2611" fmla="*/ 2582129 h 4155316"/>
              <a:gd name="connsiteX2612" fmla="*/ 3768696 w 8080633"/>
              <a:gd name="connsiteY2612" fmla="*/ 2581469 h 4155316"/>
              <a:gd name="connsiteX2613" fmla="*/ 3767096 w 8080633"/>
              <a:gd name="connsiteY2613" fmla="*/ 2577606 h 4155316"/>
              <a:gd name="connsiteX2614" fmla="*/ 3780979 w 8080633"/>
              <a:gd name="connsiteY2614" fmla="*/ 2544089 h 4155316"/>
              <a:gd name="connsiteX2615" fmla="*/ 3787786 w 8080633"/>
              <a:gd name="connsiteY2615" fmla="*/ 2541269 h 4155316"/>
              <a:gd name="connsiteX2616" fmla="*/ 3787411 w 8080633"/>
              <a:gd name="connsiteY2616" fmla="*/ 2540364 h 4155316"/>
              <a:gd name="connsiteX2617" fmla="*/ 3800963 w 8080633"/>
              <a:gd name="connsiteY2617" fmla="*/ 2507645 h 4155316"/>
              <a:gd name="connsiteX2618" fmla="*/ 3803211 w 8080633"/>
              <a:gd name="connsiteY2618" fmla="*/ 2506713 h 4155316"/>
              <a:gd name="connsiteX2619" fmla="*/ 3800953 w 8080633"/>
              <a:gd name="connsiteY2619" fmla="*/ 2500863 h 4155316"/>
              <a:gd name="connsiteX2620" fmla="*/ 3814506 w 8080633"/>
              <a:gd name="connsiteY2620" fmla="*/ 2465751 h 4155316"/>
              <a:gd name="connsiteX2621" fmla="*/ 3819843 w 8080633"/>
              <a:gd name="connsiteY2621" fmla="*/ 2463378 h 4155316"/>
              <a:gd name="connsiteX2622" fmla="*/ 3819010 w 8080633"/>
              <a:gd name="connsiteY2622" fmla="*/ 2461365 h 4155316"/>
              <a:gd name="connsiteX2623" fmla="*/ 3832563 w 8080633"/>
              <a:gd name="connsiteY2623" fmla="*/ 2428646 h 4155316"/>
              <a:gd name="connsiteX2624" fmla="*/ 3834121 w 8080633"/>
              <a:gd name="connsiteY2624" fmla="*/ 2427999 h 4155316"/>
              <a:gd name="connsiteX2625" fmla="*/ 3832553 w 8080633"/>
              <a:gd name="connsiteY2625" fmla="*/ 2424122 h 4155316"/>
              <a:gd name="connsiteX2626" fmla="*/ 3846105 w 8080633"/>
              <a:gd name="connsiteY2626" fmla="*/ 2390605 h 4155316"/>
              <a:gd name="connsiteX2627" fmla="*/ 3851262 w 8080633"/>
              <a:gd name="connsiteY2627" fmla="*/ 2388417 h 4155316"/>
              <a:gd name="connsiteX2628" fmla="*/ 3850609 w 8080633"/>
              <a:gd name="connsiteY2628" fmla="*/ 2386880 h 4155316"/>
              <a:gd name="connsiteX2629" fmla="*/ 3864492 w 8080633"/>
              <a:gd name="connsiteY2629" fmla="*/ 2354161 h 4155316"/>
              <a:gd name="connsiteX2630" fmla="*/ 3871591 w 8080633"/>
              <a:gd name="connsiteY2630" fmla="*/ 2351291 h 4155316"/>
              <a:gd name="connsiteX2631" fmla="*/ 3870923 w 8080633"/>
              <a:gd name="connsiteY2631" fmla="*/ 2349639 h 4155316"/>
              <a:gd name="connsiteX2632" fmla="*/ 3884475 w 8080633"/>
              <a:gd name="connsiteY2632" fmla="*/ 2316121 h 4155316"/>
              <a:gd name="connsiteX2633" fmla="*/ 3889618 w 8080633"/>
              <a:gd name="connsiteY2633" fmla="*/ 2313939 h 4155316"/>
              <a:gd name="connsiteX2634" fmla="*/ 3888979 w 8080633"/>
              <a:gd name="connsiteY2634" fmla="*/ 2312396 h 4155316"/>
              <a:gd name="connsiteX2635" fmla="*/ 3902532 w 8080633"/>
              <a:gd name="connsiteY2635" fmla="*/ 2279678 h 4155316"/>
              <a:gd name="connsiteX2636" fmla="*/ 3907956 w 8080633"/>
              <a:gd name="connsiteY2636" fmla="*/ 2277430 h 4155316"/>
              <a:gd name="connsiteX2637" fmla="*/ 3907036 w 8080633"/>
              <a:gd name="connsiteY2637" fmla="*/ 2275154 h 4155316"/>
              <a:gd name="connsiteX2638" fmla="*/ 3920589 w 8080633"/>
              <a:gd name="connsiteY2638" fmla="*/ 2241636 h 4155316"/>
              <a:gd name="connsiteX2639" fmla="*/ 3925309 w 8080633"/>
              <a:gd name="connsiteY2639" fmla="*/ 2239633 h 4155316"/>
              <a:gd name="connsiteX2640" fmla="*/ 3938975 w 8080633"/>
              <a:gd name="connsiteY2640" fmla="*/ 2205854 h 4155316"/>
              <a:gd name="connsiteX2641" fmla="*/ 3946410 w 8080633"/>
              <a:gd name="connsiteY2641" fmla="*/ 2202701 h 4155316"/>
              <a:gd name="connsiteX2642" fmla="*/ 3958959 w 8080633"/>
              <a:gd name="connsiteY2642" fmla="*/ 2171667 h 4155316"/>
              <a:gd name="connsiteX2643" fmla="*/ 3964101 w 8080633"/>
              <a:gd name="connsiteY2643" fmla="*/ 2169485 h 4155316"/>
              <a:gd name="connsiteX2644" fmla="*/ 3963463 w 8080633"/>
              <a:gd name="connsiteY2644" fmla="*/ 2167942 h 4155316"/>
              <a:gd name="connsiteX2645" fmla="*/ 3977015 w 8080633"/>
              <a:gd name="connsiteY2645" fmla="*/ 2135224 h 4155316"/>
              <a:gd name="connsiteX2646" fmla="*/ 3982060 w 8080633"/>
              <a:gd name="connsiteY2646" fmla="*/ 2133134 h 4155316"/>
              <a:gd name="connsiteX2647" fmla="*/ 3981520 w 8080633"/>
              <a:gd name="connsiteY2647" fmla="*/ 2131828 h 4155316"/>
              <a:gd name="connsiteX2648" fmla="*/ 3995072 w 8080633"/>
              <a:gd name="connsiteY2648" fmla="*/ 2099110 h 4155316"/>
              <a:gd name="connsiteX2649" fmla="*/ 3999973 w 8080633"/>
              <a:gd name="connsiteY2649" fmla="*/ 2097080 h 4155316"/>
              <a:gd name="connsiteX2650" fmla="*/ 4014120 w 8080633"/>
              <a:gd name="connsiteY2650" fmla="*/ 2065254 h 4155316"/>
              <a:gd name="connsiteX2651" fmla="*/ 4024688 w 8080633"/>
              <a:gd name="connsiteY2651" fmla="*/ 2061175 h 4155316"/>
              <a:gd name="connsiteX2652" fmla="*/ 4037958 w 8080633"/>
              <a:gd name="connsiteY2652" fmla="*/ 2029141 h 4155316"/>
              <a:gd name="connsiteX2653" fmla="*/ 4043801 w 8080633"/>
              <a:gd name="connsiteY2653" fmla="*/ 2026720 h 4155316"/>
              <a:gd name="connsiteX2654" fmla="*/ 4042462 w 8080633"/>
              <a:gd name="connsiteY2654" fmla="*/ 2023488 h 4155316"/>
              <a:gd name="connsiteX2655" fmla="*/ 4056015 w 8080633"/>
              <a:gd name="connsiteY2655" fmla="*/ 1990770 h 4155316"/>
              <a:gd name="connsiteX2656" fmla="*/ 4067532 w 8080633"/>
              <a:gd name="connsiteY2656" fmla="*/ 1985998 h 4155316"/>
              <a:gd name="connsiteX2657" fmla="*/ 4078915 w 8080633"/>
              <a:gd name="connsiteY2657" fmla="*/ 1959170 h 4155316"/>
              <a:gd name="connsiteX2658" fmla="*/ 4090295 w 8080633"/>
              <a:gd name="connsiteY2658" fmla="*/ 1954568 h 4155316"/>
              <a:gd name="connsiteX2659" fmla="*/ 4089860 w 8080633"/>
              <a:gd name="connsiteY2659" fmla="*/ 1953517 h 4155316"/>
              <a:gd name="connsiteX2660" fmla="*/ 4103413 w 8080633"/>
              <a:gd name="connsiteY2660" fmla="*/ 1920799 h 4155316"/>
              <a:gd name="connsiteX2661" fmla="*/ 4109410 w 8080633"/>
              <a:gd name="connsiteY2661" fmla="*/ 1918314 h 4155316"/>
              <a:gd name="connsiteX2662" fmla="*/ 4121470 w 8080633"/>
              <a:gd name="connsiteY2662" fmla="*/ 1889199 h 4155316"/>
              <a:gd name="connsiteX2663" fmla="*/ 4131182 w 8080633"/>
              <a:gd name="connsiteY2663" fmla="*/ 1885176 h 4155316"/>
              <a:gd name="connsiteX2664" fmla="*/ 4144370 w 8080633"/>
              <a:gd name="connsiteY2664" fmla="*/ 1851821 h 4155316"/>
              <a:gd name="connsiteX2665" fmla="*/ 4157779 w 8080633"/>
              <a:gd name="connsiteY2665" fmla="*/ 1846003 h 4155316"/>
              <a:gd name="connsiteX2666" fmla="*/ 4168869 w 8080633"/>
              <a:gd name="connsiteY2666" fmla="*/ 1819230 h 4155316"/>
              <a:gd name="connsiteX2667" fmla="*/ 4179698 w 8080633"/>
              <a:gd name="connsiteY2667" fmla="*/ 1814744 h 4155316"/>
              <a:gd name="connsiteX2668" fmla="*/ 4191440 w 8080633"/>
              <a:gd name="connsiteY2668" fmla="*/ 1785703 h 4155316"/>
              <a:gd name="connsiteX2669" fmla="*/ 4202779 w 8080633"/>
              <a:gd name="connsiteY2669" fmla="*/ 1780892 h 4155316"/>
              <a:gd name="connsiteX2670" fmla="*/ 4214011 w 8080633"/>
              <a:gd name="connsiteY2670" fmla="*/ 1753775 h 4155316"/>
              <a:gd name="connsiteX2671" fmla="*/ 4228181 w 8080633"/>
              <a:gd name="connsiteY2671" fmla="*/ 1747906 h 4155316"/>
              <a:gd name="connsiteX2672" fmla="*/ 4238839 w 8080633"/>
              <a:gd name="connsiteY2672" fmla="*/ 1722176 h 4155316"/>
              <a:gd name="connsiteX2673" fmla="*/ 4248018 w 8080633"/>
              <a:gd name="connsiteY2673" fmla="*/ 1718372 h 4155316"/>
              <a:gd name="connsiteX2674" fmla="*/ 4261408 w 8080633"/>
              <a:gd name="connsiteY2674" fmla="*/ 1684466 h 4155316"/>
              <a:gd name="connsiteX2675" fmla="*/ 4272638 w 8080633"/>
              <a:gd name="connsiteY2675" fmla="*/ 1679587 h 4155316"/>
              <a:gd name="connsiteX2676" fmla="*/ 4283981 w 8080633"/>
              <a:gd name="connsiteY2676" fmla="*/ 1652205 h 4155316"/>
              <a:gd name="connsiteX2677" fmla="*/ 4294414 w 8080633"/>
              <a:gd name="connsiteY2677" fmla="*/ 1647883 h 4155316"/>
              <a:gd name="connsiteX2678" fmla="*/ 4307543 w 8080633"/>
              <a:gd name="connsiteY2678" fmla="*/ 1618349 h 4155316"/>
              <a:gd name="connsiteX2679" fmla="*/ 4326576 w 8080633"/>
              <a:gd name="connsiteY2679" fmla="*/ 1611003 h 4155316"/>
              <a:gd name="connsiteX2680" fmla="*/ 4335893 w 8080633"/>
              <a:gd name="connsiteY2680" fmla="*/ 1587411 h 4155316"/>
              <a:gd name="connsiteX2681" fmla="*/ 4347465 w 8080633"/>
              <a:gd name="connsiteY2681" fmla="*/ 1582384 h 4155316"/>
              <a:gd name="connsiteX2682" fmla="*/ 4358466 w 8080633"/>
              <a:gd name="connsiteY2682" fmla="*/ 1553884 h 4155316"/>
              <a:gd name="connsiteX2683" fmla="*/ 4380175 w 8080633"/>
              <a:gd name="connsiteY2683" fmla="*/ 1544234 h 4155316"/>
              <a:gd name="connsiteX2684" fmla="*/ 4387807 w 8080633"/>
              <a:gd name="connsiteY2684" fmla="*/ 1525808 h 4155316"/>
              <a:gd name="connsiteX2685" fmla="*/ 4398637 w 8080633"/>
              <a:gd name="connsiteY2685" fmla="*/ 1521322 h 4155316"/>
              <a:gd name="connsiteX2686" fmla="*/ 4410378 w 8080633"/>
              <a:gd name="connsiteY2686" fmla="*/ 1492282 h 4155316"/>
              <a:gd name="connsiteX2687" fmla="*/ 4427192 w 8080633"/>
              <a:gd name="connsiteY2687" fmla="*/ 1485147 h 4155316"/>
              <a:gd name="connsiteX2688" fmla="*/ 4437463 w 8080633"/>
              <a:gd name="connsiteY2688" fmla="*/ 1460353 h 4155316"/>
              <a:gd name="connsiteX2689" fmla="*/ 4457937 w 8080633"/>
              <a:gd name="connsiteY2689" fmla="*/ 1451872 h 4155316"/>
              <a:gd name="connsiteX2690" fmla="*/ 4466806 w 8080633"/>
              <a:gd name="connsiteY2690" fmla="*/ 1429414 h 4155316"/>
              <a:gd name="connsiteX2691" fmla="*/ 4479175 w 8080633"/>
              <a:gd name="connsiteY2691" fmla="*/ 1424041 h 4155316"/>
              <a:gd name="connsiteX2692" fmla="*/ 4489377 w 8080633"/>
              <a:gd name="connsiteY2692" fmla="*/ 1399410 h 4155316"/>
              <a:gd name="connsiteX2693" fmla="*/ 4506372 w 8080633"/>
              <a:gd name="connsiteY2693" fmla="*/ 1392371 h 4155316"/>
              <a:gd name="connsiteX2694" fmla="*/ 4516794 w 8080633"/>
              <a:gd name="connsiteY2694" fmla="*/ 1367811 h 4155316"/>
              <a:gd name="connsiteX2695" fmla="*/ 4537451 w 8080633"/>
              <a:gd name="connsiteY2695" fmla="*/ 1359458 h 4155316"/>
              <a:gd name="connsiteX2696" fmla="*/ 4545804 w 8080633"/>
              <a:gd name="connsiteY2696" fmla="*/ 1338798 h 4155316"/>
              <a:gd name="connsiteX2697" fmla="*/ 4562620 w 8080633"/>
              <a:gd name="connsiteY2697" fmla="*/ 1331663 h 4155316"/>
              <a:gd name="connsiteX2698" fmla="*/ 4572889 w 8080633"/>
              <a:gd name="connsiteY2698" fmla="*/ 1306869 h 4155316"/>
              <a:gd name="connsiteX2699" fmla="*/ 4592209 w 8080633"/>
              <a:gd name="connsiteY2699" fmla="*/ 1298867 h 4155316"/>
              <a:gd name="connsiteX2700" fmla="*/ 4600306 w 8080633"/>
              <a:gd name="connsiteY2700" fmla="*/ 1279783 h 4155316"/>
              <a:gd name="connsiteX2701" fmla="*/ 4620555 w 8080633"/>
              <a:gd name="connsiteY2701" fmla="*/ 1271595 h 4155316"/>
              <a:gd name="connsiteX2702" fmla="*/ 4629317 w 8080633"/>
              <a:gd name="connsiteY2702" fmla="*/ 1250442 h 4155316"/>
              <a:gd name="connsiteX2703" fmla="*/ 4647091 w 8080633"/>
              <a:gd name="connsiteY2703" fmla="*/ 1243080 h 4155316"/>
              <a:gd name="connsiteX2704" fmla="*/ 4656403 w 8080633"/>
              <a:gd name="connsiteY2704" fmla="*/ 1219504 h 4155316"/>
              <a:gd name="connsiteX2705" fmla="*/ 4677442 w 8080633"/>
              <a:gd name="connsiteY2705" fmla="*/ 1210363 h 4155316"/>
              <a:gd name="connsiteX2706" fmla="*/ 4685744 w 8080633"/>
              <a:gd name="connsiteY2706" fmla="*/ 1189829 h 4155316"/>
              <a:gd name="connsiteX2707" fmla="*/ 4705160 w 8080633"/>
              <a:gd name="connsiteY2707" fmla="*/ 1181591 h 4155316"/>
              <a:gd name="connsiteX2708" fmla="*/ 4713490 w 8080633"/>
              <a:gd name="connsiteY2708" fmla="*/ 1162414 h 4155316"/>
              <a:gd name="connsiteX2709" fmla="*/ 4737248 w 8080633"/>
              <a:gd name="connsiteY2709" fmla="*/ 1153032 h 4155316"/>
              <a:gd name="connsiteX2710" fmla="*/ 4744760 w 8080633"/>
              <a:gd name="connsiteY2710" fmla="*/ 1135329 h 4155316"/>
              <a:gd name="connsiteX2711" fmla="*/ 4765418 w 8080633"/>
              <a:gd name="connsiteY2711" fmla="*/ 1126975 h 4155316"/>
              <a:gd name="connsiteX2712" fmla="*/ 4773772 w 8080633"/>
              <a:gd name="connsiteY2712" fmla="*/ 1106317 h 4155316"/>
              <a:gd name="connsiteX2713" fmla="*/ 4798525 w 8080633"/>
              <a:gd name="connsiteY2713" fmla="*/ 1095815 h 4155316"/>
              <a:gd name="connsiteX2714" fmla="*/ 4805702 w 8080633"/>
              <a:gd name="connsiteY2714" fmla="*/ 1078902 h 4155316"/>
              <a:gd name="connsiteX2715" fmla="*/ 4827073 w 8080633"/>
              <a:gd name="connsiteY2715" fmla="*/ 1070261 h 4155316"/>
              <a:gd name="connsiteX2716" fmla="*/ 4828890 w 8080633"/>
              <a:gd name="connsiteY2716" fmla="*/ 1065875 h 4155316"/>
              <a:gd name="connsiteX2717" fmla="*/ 4802906 w 8080633"/>
              <a:gd name="connsiteY2717" fmla="*/ 1076638 h 4155316"/>
              <a:gd name="connsiteX2718" fmla="*/ 4796324 w 8080633"/>
              <a:gd name="connsiteY2718" fmla="*/ 1093691 h 4155316"/>
              <a:gd name="connsiteX2719" fmla="*/ 4774624 w 8080633"/>
              <a:gd name="connsiteY2719" fmla="*/ 1103336 h 4155316"/>
              <a:gd name="connsiteX2720" fmla="*/ 4768577 w 8080633"/>
              <a:gd name="connsiteY2720" fmla="*/ 1117254 h 4155316"/>
              <a:gd name="connsiteX2721" fmla="*/ 4744821 w 8080633"/>
              <a:gd name="connsiteY2721" fmla="*/ 1126636 h 4155316"/>
              <a:gd name="connsiteX2722" fmla="*/ 4737309 w 8080633"/>
              <a:gd name="connsiteY2722" fmla="*/ 1144339 h 4155316"/>
              <a:gd name="connsiteX2723" fmla="*/ 4716345 w 8080633"/>
              <a:gd name="connsiteY2723" fmla="*/ 1152816 h 4155316"/>
              <a:gd name="connsiteX2724" fmla="*/ 4707636 w 8080633"/>
              <a:gd name="connsiteY2724" fmla="*/ 1173351 h 4155316"/>
              <a:gd name="connsiteX2725" fmla="*/ 4684110 w 8080633"/>
              <a:gd name="connsiteY2725" fmla="*/ 1182870 h 4155316"/>
              <a:gd name="connsiteX2726" fmla="*/ 4676697 w 8080633"/>
              <a:gd name="connsiteY2726" fmla="*/ 1200766 h 4155316"/>
              <a:gd name="connsiteX2727" fmla="*/ 4654820 w 8080633"/>
              <a:gd name="connsiteY2727" fmla="*/ 1209828 h 4155316"/>
              <a:gd name="connsiteX2728" fmla="*/ 4647356 w 8080633"/>
              <a:gd name="connsiteY2728" fmla="*/ 1227851 h 4155316"/>
              <a:gd name="connsiteX2729" fmla="*/ 4628912 w 8080633"/>
              <a:gd name="connsiteY2729" fmla="*/ 1235490 h 4155316"/>
              <a:gd name="connsiteX2730" fmla="*/ 4620270 w 8080633"/>
              <a:gd name="connsiteY2730" fmla="*/ 1256863 h 4155316"/>
              <a:gd name="connsiteX2731" fmla="*/ 4602197 w 8080633"/>
              <a:gd name="connsiteY2731" fmla="*/ 1264532 h 4155316"/>
              <a:gd name="connsiteX2732" fmla="*/ 4592193 w 8080633"/>
              <a:gd name="connsiteY2732" fmla="*/ 1288134 h 4155316"/>
              <a:gd name="connsiteX2733" fmla="*/ 4566515 w 8080633"/>
              <a:gd name="connsiteY2733" fmla="*/ 1298528 h 4155316"/>
              <a:gd name="connsiteX2734" fmla="*/ 4559330 w 8080633"/>
              <a:gd name="connsiteY2734" fmla="*/ 1315878 h 4155316"/>
              <a:gd name="connsiteX2735" fmla="*/ 4541304 w 8080633"/>
              <a:gd name="connsiteY2735" fmla="*/ 1323344 h 4155316"/>
              <a:gd name="connsiteX2736" fmla="*/ 4532244 w 8080633"/>
              <a:gd name="connsiteY2736" fmla="*/ 1345220 h 4155316"/>
              <a:gd name="connsiteX2737" fmla="*/ 4510366 w 8080633"/>
              <a:gd name="connsiteY2737" fmla="*/ 1354282 h 4155316"/>
              <a:gd name="connsiteX2738" fmla="*/ 4502900 w 8080633"/>
              <a:gd name="connsiteY2738" fmla="*/ 1372305 h 4155316"/>
              <a:gd name="connsiteX2739" fmla="*/ 4486650 w 8080633"/>
              <a:gd name="connsiteY2739" fmla="*/ 1379036 h 4155316"/>
              <a:gd name="connsiteX2740" fmla="*/ 4475815 w 8080633"/>
              <a:gd name="connsiteY2740" fmla="*/ 1405831 h 4155316"/>
              <a:gd name="connsiteX2741" fmla="*/ 4461796 w 8080633"/>
              <a:gd name="connsiteY2741" fmla="*/ 1411780 h 4155316"/>
              <a:gd name="connsiteX2742" fmla="*/ 4452253 w 8080633"/>
              <a:gd name="connsiteY2742" fmla="*/ 1433247 h 4155316"/>
              <a:gd name="connsiteX2743" fmla="*/ 4434088 w 8080633"/>
              <a:gd name="connsiteY2743" fmla="*/ 1440258 h 4155316"/>
              <a:gd name="connsiteX2744" fmla="*/ 4423902 w 8080633"/>
              <a:gd name="connsiteY2744" fmla="*/ 1464847 h 4155316"/>
              <a:gd name="connsiteX2745" fmla="*/ 4407195 w 8080633"/>
              <a:gd name="connsiteY2745" fmla="*/ 1471767 h 4155316"/>
              <a:gd name="connsiteX2746" fmla="*/ 4396819 w 8080633"/>
              <a:gd name="connsiteY2746" fmla="*/ 1498044 h 4155316"/>
              <a:gd name="connsiteX2747" fmla="*/ 4377639 w 8080633"/>
              <a:gd name="connsiteY2747" fmla="*/ 1506376 h 4155316"/>
              <a:gd name="connsiteX2748" fmla="*/ 4369402 w 8080633"/>
              <a:gd name="connsiteY2748" fmla="*/ 1525789 h 4155316"/>
              <a:gd name="connsiteX2749" fmla="*/ 4356320 w 8080633"/>
              <a:gd name="connsiteY2749" fmla="*/ 1531078 h 4155316"/>
              <a:gd name="connsiteX2750" fmla="*/ 4344903 w 8080633"/>
              <a:gd name="connsiteY2750" fmla="*/ 1559315 h 4155316"/>
              <a:gd name="connsiteX2751" fmla="*/ 4328088 w 8080633"/>
              <a:gd name="connsiteY2751" fmla="*/ 1566451 h 4155316"/>
              <a:gd name="connsiteX2752" fmla="*/ 4317818 w 8080633"/>
              <a:gd name="connsiteY2752" fmla="*/ 1591244 h 4155316"/>
              <a:gd name="connsiteX2753" fmla="*/ 4305972 w 8080633"/>
              <a:gd name="connsiteY2753" fmla="*/ 1596151 h 4155316"/>
              <a:gd name="connsiteX2754" fmla="*/ 4294917 w 8080633"/>
              <a:gd name="connsiteY2754" fmla="*/ 1624109 h 4155316"/>
              <a:gd name="connsiteX2755" fmla="*/ 4275124 w 8080633"/>
              <a:gd name="connsiteY2755" fmla="*/ 1632697 h 4155316"/>
              <a:gd name="connsiteX2756" fmla="*/ 4265905 w 8080633"/>
              <a:gd name="connsiteY2756" fmla="*/ 1656041 h 4155316"/>
              <a:gd name="connsiteX2757" fmla="*/ 4252396 w 8080633"/>
              <a:gd name="connsiteY2757" fmla="*/ 1661910 h 4155316"/>
              <a:gd name="connsiteX2758" fmla="*/ 4243335 w 8080633"/>
              <a:gd name="connsiteY2758" fmla="*/ 1683786 h 4155316"/>
              <a:gd name="connsiteX2759" fmla="*/ 4232978 w 8080633"/>
              <a:gd name="connsiteY2759" fmla="*/ 1688075 h 4155316"/>
              <a:gd name="connsiteX2760" fmla="*/ 4220432 w 8080633"/>
              <a:gd name="connsiteY2760" fmla="*/ 1717642 h 4155316"/>
              <a:gd name="connsiteX2761" fmla="*/ 4202570 w 8080633"/>
              <a:gd name="connsiteY2761" fmla="*/ 1724864 h 4155316"/>
              <a:gd name="connsiteX2762" fmla="*/ 4191420 w 8080633"/>
              <a:gd name="connsiteY2762" fmla="*/ 1753095 h 4155316"/>
              <a:gd name="connsiteX2763" fmla="*/ 4181331 w 8080633"/>
              <a:gd name="connsiteY2763" fmla="*/ 1757479 h 4155316"/>
              <a:gd name="connsiteX2764" fmla="*/ 4168849 w 8080633"/>
              <a:gd name="connsiteY2764" fmla="*/ 1787612 h 4155316"/>
              <a:gd name="connsiteX2765" fmla="*/ 4157333 w 8080633"/>
              <a:gd name="connsiteY2765" fmla="*/ 1792382 h 4155316"/>
              <a:gd name="connsiteX2766" fmla="*/ 4145949 w 8080633"/>
              <a:gd name="connsiteY2766" fmla="*/ 1819212 h 4155316"/>
              <a:gd name="connsiteX2767" fmla="*/ 4132868 w 8080633"/>
              <a:gd name="connsiteY2767" fmla="*/ 1824501 h 4155316"/>
              <a:gd name="connsiteX2768" fmla="*/ 4121451 w 8080633"/>
              <a:gd name="connsiteY2768" fmla="*/ 1852736 h 4155316"/>
              <a:gd name="connsiteX2769" fmla="*/ 4110114 w 8080633"/>
              <a:gd name="connsiteY2769" fmla="*/ 1857548 h 4155316"/>
              <a:gd name="connsiteX2770" fmla="*/ 4098880 w 8080633"/>
              <a:gd name="connsiteY2770" fmla="*/ 1884667 h 4155316"/>
              <a:gd name="connsiteX2771" fmla="*/ 4089166 w 8080633"/>
              <a:gd name="connsiteY2771" fmla="*/ 1888690 h 4155316"/>
              <a:gd name="connsiteX2772" fmla="*/ 4075978 w 8080633"/>
              <a:gd name="connsiteY2772" fmla="*/ 1922046 h 4155316"/>
              <a:gd name="connsiteX2773" fmla="*/ 4068073 w 8080633"/>
              <a:gd name="connsiteY2773" fmla="*/ 1925475 h 4155316"/>
              <a:gd name="connsiteX2774" fmla="*/ 4055995 w 8080633"/>
              <a:gd name="connsiteY2774" fmla="*/ 1954636 h 4155316"/>
              <a:gd name="connsiteX2775" fmla="*/ 4044549 w 8080633"/>
              <a:gd name="connsiteY2775" fmla="*/ 1959376 h 4155316"/>
              <a:gd name="connsiteX2776" fmla="*/ 4033424 w 8080633"/>
              <a:gd name="connsiteY2776" fmla="*/ 1986235 h 4155316"/>
              <a:gd name="connsiteX2777" fmla="*/ 4023727 w 8080633"/>
              <a:gd name="connsiteY2777" fmla="*/ 1990252 h 4155316"/>
              <a:gd name="connsiteX2778" fmla="*/ 4024405 w 8080633"/>
              <a:gd name="connsiteY2778" fmla="*/ 1991889 h 4155316"/>
              <a:gd name="connsiteX2779" fmla="*/ 4010853 w 8080633"/>
              <a:gd name="connsiteY2779" fmla="*/ 2024607 h 4155316"/>
              <a:gd name="connsiteX2780" fmla="*/ 4004813 w 8080633"/>
              <a:gd name="connsiteY2780" fmla="*/ 2027108 h 4155316"/>
              <a:gd name="connsiteX2781" fmla="*/ 3992466 w 8080633"/>
              <a:gd name="connsiteY2781" fmla="*/ 2056206 h 4155316"/>
              <a:gd name="connsiteX2782" fmla="*/ 3981086 w 8080633"/>
              <a:gd name="connsiteY2782" fmla="*/ 2060809 h 4155316"/>
              <a:gd name="connsiteX2783" fmla="*/ 3981521 w 8080633"/>
              <a:gd name="connsiteY2783" fmla="*/ 2061859 h 4155316"/>
              <a:gd name="connsiteX2784" fmla="*/ 3967969 w 8080633"/>
              <a:gd name="connsiteY2784" fmla="*/ 2094578 h 4155316"/>
              <a:gd name="connsiteX2785" fmla="*/ 3962924 w 8080633"/>
              <a:gd name="connsiteY2785" fmla="*/ 2096668 h 4155316"/>
              <a:gd name="connsiteX2786" fmla="*/ 3963464 w 8080633"/>
              <a:gd name="connsiteY2786" fmla="*/ 2097973 h 4155316"/>
              <a:gd name="connsiteX2787" fmla="*/ 3949912 w 8080633"/>
              <a:gd name="connsiteY2787" fmla="*/ 2130691 h 4155316"/>
              <a:gd name="connsiteX2788" fmla="*/ 3945008 w 8080633"/>
              <a:gd name="connsiteY2788" fmla="*/ 2132721 h 4155316"/>
              <a:gd name="connsiteX2789" fmla="*/ 3930863 w 8080633"/>
              <a:gd name="connsiteY2789" fmla="*/ 2164547 h 4155316"/>
              <a:gd name="connsiteX2790" fmla="*/ 3920296 w 8080633"/>
              <a:gd name="connsiteY2790" fmla="*/ 2168624 h 4155316"/>
              <a:gd name="connsiteX2791" fmla="*/ 3907026 w 8080633"/>
              <a:gd name="connsiteY2791" fmla="*/ 2200660 h 4155316"/>
              <a:gd name="connsiteX2792" fmla="*/ 3901601 w 8080633"/>
              <a:gd name="connsiteY2792" fmla="*/ 2202907 h 4155316"/>
              <a:gd name="connsiteX2793" fmla="*/ 3902522 w 8080633"/>
              <a:gd name="connsiteY2793" fmla="*/ 2205184 h 4155316"/>
              <a:gd name="connsiteX2794" fmla="*/ 3888969 w 8080633"/>
              <a:gd name="connsiteY2794" fmla="*/ 2238700 h 4155316"/>
              <a:gd name="connsiteX2795" fmla="*/ 3884256 w 8080633"/>
              <a:gd name="connsiteY2795" fmla="*/ 2240701 h 4155316"/>
              <a:gd name="connsiteX2796" fmla="*/ 3870914 w 8080633"/>
              <a:gd name="connsiteY2796" fmla="*/ 2274484 h 4155316"/>
              <a:gd name="connsiteX2797" fmla="*/ 3865760 w 8080633"/>
              <a:gd name="connsiteY2797" fmla="*/ 2276723 h 4155316"/>
              <a:gd name="connsiteX2798" fmla="*/ 3852526 w 8080633"/>
              <a:gd name="connsiteY2798" fmla="*/ 2308670 h 4155316"/>
              <a:gd name="connsiteX2799" fmla="*/ 3845720 w 8080633"/>
              <a:gd name="connsiteY2799" fmla="*/ 2311489 h 4155316"/>
              <a:gd name="connsiteX2800" fmla="*/ 3846095 w 8080633"/>
              <a:gd name="connsiteY2800" fmla="*/ 2312396 h 4155316"/>
              <a:gd name="connsiteX2801" fmla="*/ 3832543 w 8080633"/>
              <a:gd name="connsiteY2801" fmla="*/ 2345115 h 4155316"/>
              <a:gd name="connsiteX2802" fmla="*/ 3827117 w 8080633"/>
              <a:gd name="connsiteY2802" fmla="*/ 2347361 h 4155316"/>
              <a:gd name="connsiteX2803" fmla="*/ 3828038 w 8080633"/>
              <a:gd name="connsiteY2803" fmla="*/ 2349639 h 4155316"/>
              <a:gd name="connsiteX2804" fmla="*/ 3814486 w 8080633"/>
              <a:gd name="connsiteY2804" fmla="*/ 2383155 h 4155316"/>
              <a:gd name="connsiteX2805" fmla="*/ 3809343 w 8080633"/>
              <a:gd name="connsiteY2805" fmla="*/ 2385337 h 4155316"/>
              <a:gd name="connsiteX2806" fmla="*/ 3809982 w 8080633"/>
              <a:gd name="connsiteY2806" fmla="*/ 2386880 h 4155316"/>
              <a:gd name="connsiteX2807" fmla="*/ 3796429 w 8080633"/>
              <a:gd name="connsiteY2807" fmla="*/ 2419598 h 4155316"/>
              <a:gd name="connsiteX2808" fmla="*/ 3794840 w 8080633"/>
              <a:gd name="connsiteY2808" fmla="*/ 2420256 h 4155316"/>
              <a:gd name="connsiteX2809" fmla="*/ 3796441 w 8080633"/>
              <a:gd name="connsiteY2809" fmla="*/ 2424122 h 4155316"/>
              <a:gd name="connsiteX2810" fmla="*/ 3782557 w 8080633"/>
              <a:gd name="connsiteY2810" fmla="*/ 2457638 h 4155316"/>
              <a:gd name="connsiteX2811" fmla="*/ 3775751 w 8080633"/>
              <a:gd name="connsiteY2811" fmla="*/ 2460457 h 4155316"/>
              <a:gd name="connsiteX2812" fmla="*/ 3776126 w 8080633"/>
              <a:gd name="connsiteY2812" fmla="*/ 2461365 h 4155316"/>
              <a:gd name="connsiteX2813" fmla="*/ 3762573 w 8080633"/>
              <a:gd name="connsiteY2813" fmla="*/ 2494083 h 4155316"/>
              <a:gd name="connsiteX2814" fmla="*/ 3756434 w 8080633"/>
              <a:gd name="connsiteY2814" fmla="*/ 2496626 h 4155316"/>
              <a:gd name="connsiteX2815" fmla="*/ 3758069 w 8080633"/>
              <a:gd name="connsiteY2815" fmla="*/ 2500863 h 4155316"/>
              <a:gd name="connsiteX2816" fmla="*/ 3744517 w 8080633"/>
              <a:gd name="connsiteY2816" fmla="*/ 2535976 h 4155316"/>
              <a:gd name="connsiteX2817" fmla="*/ 3742990 w 8080633"/>
              <a:gd name="connsiteY2817" fmla="*/ 2536654 h 4155316"/>
              <a:gd name="connsiteX2818" fmla="*/ 3744527 w 8080633"/>
              <a:gd name="connsiteY2818" fmla="*/ 2540364 h 4155316"/>
              <a:gd name="connsiteX2819" fmla="*/ 3730974 w 8080633"/>
              <a:gd name="connsiteY2819" fmla="*/ 2573082 h 4155316"/>
              <a:gd name="connsiteX2820" fmla="*/ 3729318 w 8080633"/>
              <a:gd name="connsiteY2820" fmla="*/ 2573769 h 4155316"/>
              <a:gd name="connsiteX2821" fmla="*/ 3730983 w 8080633"/>
              <a:gd name="connsiteY2821" fmla="*/ 2577606 h 4155316"/>
              <a:gd name="connsiteX2822" fmla="*/ 3716439 w 8080633"/>
              <a:gd name="connsiteY2822" fmla="*/ 2611122 h 4155316"/>
              <a:gd name="connsiteX2823" fmla="*/ 3712078 w 8080633"/>
              <a:gd name="connsiteY2823" fmla="*/ 2612847 h 4155316"/>
              <a:gd name="connsiteX2824" fmla="*/ 3712927 w 8080633"/>
              <a:gd name="connsiteY2824" fmla="*/ 2614847 h 4155316"/>
              <a:gd name="connsiteX2825" fmla="*/ 3699043 w 8080633"/>
              <a:gd name="connsiteY2825" fmla="*/ 2647565 h 4155316"/>
              <a:gd name="connsiteX2826" fmla="*/ 3695122 w 8080633"/>
              <a:gd name="connsiteY2826" fmla="*/ 2649151 h 4155316"/>
              <a:gd name="connsiteX2827" fmla="*/ 3697127 w 8080633"/>
              <a:gd name="connsiteY2827" fmla="*/ 2654346 h 4155316"/>
              <a:gd name="connsiteX2828" fmla="*/ 3683574 w 8080633"/>
              <a:gd name="connsiteY2828" fmla="*/ 2689459 h 4155316"/>
              <a:gd name="connsiteX2829" fmla="*/ 3682047 w 8080633"/>
              <a:gd name="connsiteY2829" fmla="*/ 2690137 h 4155316"/>
              <a:gd name="connsiteX2830" fmla="*/ 3683584 w 8080633"/>
              <a:gd name="connsiteY2830" fmla="*/ 2693846 h 4155316"/>
              <a:gd name="connsiteX2831" fmla="*/ 3670032 w 8080633"/>
              <a:gd name="connsiteY2831" fmla="*/ 2726565 h 4155316"/>
              <a:gd name="connsiteX2832" fmla="*/ 3668473 w 8080633"/>
              <a:gd name="connsiteY2832" fmla="*/ 2727210 h 4155316"/>
              <a:gd name="connsiteX2833" fmla="*/ 3670042 w 8080633"/>
              <a:gd name="connsiteY2833" fmla="*/ 2731087 h 4155316"/>
              <a:gd name="connsiteX2834" fmla="*/ 3656489 w 8080633"/>
              <a:gd name="connsiteY2834" fmla="*/ 2764605 h 4155316"/>
              <a:gd name="connsiteX2835" fmla="*/ 3653535 w 8080633"/>
              <a:gd name="connsiteY2835" fmla="*/ 2765859 h 4155316"/>
              <a:gd name="connsiteX2836" fmla="*/ 3656499 w 8080633"/>
              <a:gd name="connsiteY2836" fmla="*/ 2772844 h 4155316"/>
              <a:gd name="connsiteX2837" fmla="*/ 3642617 w 8080633"/>
              <a:gd name="connsiteY2837" fmla="*/ 2805562 h 4155316"/>
              <a:gd name="connsiteX2838" fmla="*/ 3640861 w 8080633"/>
              <a:gd name="connsiteY2838" fmla="*/ 2806273 h 4155316"/>
              <a:gd name="connsiteX2839" fmla="*/ 3642956 w 8080633"/>
              <a:gd name="connsiteY2839" fmla="*/ 2811214 h 4155316"/>
              <a:gd name="connsiteX2840" fmla="*/ 3629073 w 8080633"/>
              <a:gd name="connsiteY2840" fmla="*/ 2843932 h 4155316"/>
              <a:gd name="connsiteX2841" fmla="*/ 3624625 w 8080633"/>
              <a:gd name="connsiteY2841" fmla="*/ 2845731 h 4155316"/>
              <a:gd name="connsiteX2842" fmla="*/ 3627156 w 8080633"/>
              <a:gd name="connsiteY2842" fmla="*/ 2851842 h 4155316"/>
              <a:gd name="connsiteX2843" fmla="*/ 3613604 w 8080633"/>
              <a:gd name="connsiteY2843" fmla="*/ 2884560 h 4155316"/>
              <a:gd name="connsiteX2844" fmla="*/ 3611613 w 8080633"/>
              <a:gd name="connsiteY2844" fmla="*/ 2885385 h 4155316"/>
              <a:gd name="connsiteX2845" fmla="*/ 3613614 w 8080633"/>
              <a:gd name="connsiteY2845" fmla="*/ 2890213 h 4155316"/>
              <a:gd name="connsiteX2846" fmla="*/ 3600685 w 8080633"/>
              <a:gd name="connsiteY2846" fmla="*/ 2921425 h 4155316"/>
              <a:gd name="connsiteX2847" fmla="*/ 3604585 w 8080633"/>
              <a:gd name="connsiteY2847" fmla="*/ 2930840 h 4155316"/>
              <a:gd name="connsiteX2848" fmla="*/ 3591033 w 8080633"/>
              <a:gd name="connsiteY2848" fmla="*/ 2963559 h 4155316"/>
              <a:gd name="connsiteX2849" fmla="*/ 3589043 w 8080633"/>
              <a:gd name="connsiteY2849" fmla="*/ 2964382 h 4155316"/>
              <a:gd name="connsiteX2850" fmla="*/ 3591044 w 8080633"/>
              <a:gd name="connsiteY2850" fmla="*/ 2969210 h 4155316"/>
              <a:gd name="connsiteX2851" fmla="*/ 3578069 w 8080633"/>
              <a:gd name="connsiteY2851" fmla="*/ 3000535 h 4155316"/>
              <a:gd name="connsiteX2852" fmla="*/ 3582016 w 8080633"/>
              <a:gd name="connsiteY2852" fmla="*/ 3009838 h 4155316"/>
              <a:gd name="connsiteX2853" fmla="*/ 3568132 w 8080633"/>
              <a:gd name="connsiteY2853" fmla="*/ 3042556 h 4155316"/>
              <a:gd name="connsiteX2854" fmla="*/ 3564741 w 8080633"/>
              <a:gd name="connsiteY2854" fmla="*/ 3043928 h 4155316"/>
              <a:gd name="connsiteX2855" fmla="*/ 3568473 w 8080633"/>
              <a:gd name="connsiteY2855" fmla="*/ 3052724 h 4155316"/>
              <a:gd name="connsiteX2856" fmla="*/ 3555192 w 8080633"/>
              <a:gd name="connsiteY2856" fmla="*/ 3084022 h 4155316"/>
              <a:gd name="connsiteX2857" fmla="*/ 3557187 w 8080633"/>
              <a:gd name="connsiteY2857" fmla="*/ 3088837 h 4155316"/>
              <a:gd name="connsiteX2858" fmla="*/ 3543791 w 8080633"/>
              <a:gd name="connsiteY2858" fmla="*/ 3121177 h 4155316"/>
              <a:gd name="connsiteX2859" fmla="*/ 3548158 w 8080633"/>
              <a:gd name="connsiteY2859" fmla="*/ 3131721 h 4155316"/>
              <a:gd name="connsiteX2860" fmla="*/ 3535047 w 8080633"/>
              <a:gd name="connsiteY2860" fmla="*/ 3163378 h 4155316"/>
              <a:gd name="connsiteX2861" fmla="*/ 3539130 w 8080633"/>
              <a:gd name="connsiteY2861" fmla="*/ 3173478 h 4155316"/>
              <a:gd name="connsiteX2862" fmla="*/ 3526126 w 8080633"/>
              <a:gd name="connsiteY2862" fmla="*/ 3205638 h 4155316"/>
              <a:gd name="connsiteX2863" fmla="*/ 3530102 w 8080633"/>
              <a:gd name="connsiteY2863" fmla="*/ 3215235 h 4155316"/>
              <a:gd name="connsiteX2864" fmla="*/ 3516990 w 8080633"/>
              <a:gd name="connsiteY2864" fmla="*/ 3246891 h 4155316"/>
              <a:gd name="connsiteX2865" fmla="*/ 3521073 w 8080633"/>
              <a:gd name="connsiteY2865" fmla="*/ 3256991 h 4155316"/>
              <a:gd name="connsiteX2866" fmla="*/ 3508614 w 8080633"/>
              <a:gd name="connsiteY2866" fmla="*/ 3287804 h 4155316"/>
              <a:gd name="connsiteX2867" fmla="*/ 3512045 w 8080633"/>
              <a:gd name="connsiteY2867" fmla="*/ 3296492 h 4155316"/>
              <a:gd name="connsiteX2868" fmla="*/ 3499382 w 8080633"/>
              <a:gd name="connsiteY2868" fmla="*/ 3328552 h 4155316"/>
              <a:gd name="connsiteX2869" fmla="*/ 3503018 w 8080633"/>
              <a:gd name="connsiteY2869" fmla="*/ 3337118 h 4155316"/>
              <a:gd name="connsiteX2870" fmla="*/ 3489883 w 8080633"/>
              <a:gd name="connsiteY2870" fmla="*/ 3368071 h 4155316"/>
              <a:gd name="connsiteX2871" fmla="*/ 3493989 w 8080633"/>
              <a:gd name="connsiteY2871" fmla="*/ 3377746 h 4155316"/>
              <a:gd name="connsiteX2872" fmla="*/ 3481574 w 8080633"/>
              <a:gd name="connsiteY2872" fmla="*/ 3407006 h 4155316"/>
              <a:gd name="connsiteX2873" fmla="*/ 3487217 w 8080633"/>
              <a:gd name="connsiteY2873" fmla="*/ 3420631 h 4155316"/>
              <a:gd name="connsiteX2874" fmla="*/ 3474289 w 8080633"/>
              <a:gd name="connsiteY2874" fmla="*/ 3451844 h 4155316"/>
              <a:gd name="connsiteX2875" fmla="*/ 3478188 w 8080633"/>
              <a:gd name="connsiteY2875" fmla="*/ 3461258 h 4155316"/>
              <a:gd name="connsiteX2876" fmla="*/ 3466749 w 8080633"/>
              <a:gd name="connsiteY2876" fmla="*/ 3488870 h 4155316"/>
              <a:gd name="connsiteX2877" fmla="*/ 3473673 w 8080633"/>
              <a:gd name="connsiteY2877" fmla="*/ 3506401 h 4155316"/>
              <a:gd name="connsiteX2878" fmla="*/ 3463098 w 8080633"/>
              <a:gd name="connsiteY2878" fmla="*/ 3533179 h 4155316"/>
              <a:gd name="connsiteX2879" fmla="*/ 3469161 w 8080633"/>
              <a:gd name="connsiteY2879" fmla="*/ 3548156 h 4155316"/>
              <a:gd name="connsiteX2880" fmla="*/ 3455686 w 8080633"/>
              <a:gd name="connsiteY2880" fmla="*/ 3581441 h 4155316"/>
              <a:gd name="connsiteX2881" fmla="*/ 3460131 w 8080633"/>
              <a:gd name="connsiteY2881" fmla="*/ 3592169 h 4155316"/>
              <a:gd name="connsiteX2882" fmla="*/ 3449303 w 8080633"/>
              <a:gd name="connsiteY2882" fmla="*/ 3618310 h 4155316"/>
              <a:gd name="connsiteX2883" fmla="*/ 3455617 w 8080633"/>
              <a:gd name="connsiteY2883" fmla="*/ 3633926 h 4155316"/>
              <a:gd name="connsiteX2884" fmla="*/ 3444842 w 8080633"/>
              <a:gd name="connsiteY2884" fmla="*/ 3660570 h 4155316"/>
              <a:gd name="connsiteX2885" fmla="*/ 3451103 w 8080633"/>
              <a:gd name="connsiteY2885" fmla="*/ 3675683 h 4155316"/>
              <a:gd name="connsiteX2886" fmla="*/ 3439964 w 8080633"/>
              <a:gd name="connsiteY2886" fmla="*/ 3702573 h 4155316"/>
              <a:gd name="connsiteX2887" fmla="*/ 3446588 w 8080633"/>
              <a:gd name="connsiteY2887" fmla="*/ 3718567 h 4155316"/>
              <a:gd name="connsiteX2888" fmla="*/ 3437974 w 8080633"/>
              <a:gd name="connsiteY2888" fmla="*/ 3739362 h 4155316"/>
              <a:gd name="connsiteX2889" fmla="*/ 3446590 w 8080633"/>
              <a:gd name="connsiteY2889" fmla="*/ 3759195 h 4155316"/>
              <a:gd name="connsiteX2890" fmla="*/ 3434227 w 8080633"/>
              <a:gd name="connsiteY2890" fmla="*/ 3787650 h 4155316"/>
              <a:gd name="connsiteX2891" fmla="*/ 3442074 w 8080633"/>
              <a:gd name="connsiteY2891" fmla="*/ 3806594 h 4155316"/>
              <a:gd name="connsiteX2892" fmla="*/ 3431246 w 8080633"/>
              <a:gd name="connsiteY2892" fmla="*/ 3832735 h 4155316"/>
              <a:gd name="connsiteX2893" fmla="*/ 3437560 w 8080633"/>
              <a:gd name="connsiteY2893" fmla="*/ 3848351 h 4155316"/>
              <a:gd name="connsiteX2894" fmla="*/ 3428719 w 8080633"/>
              <a:gd name="connsiteY2894" fmla="*/ 3870217 h 4155316"/>
              <a:gd name="connsiteX2895" fmla="*/ 3437560 w 8080633"/>
              <a:gd name="connsiteY2895" fmla="*/ 3890106 h 4155316"/>
              <a:gd name="connsiteX2896" fmla="*/ 3425961 w 8080633"/>
              <a:gd name="connsiteY2896" fmla="*/ 3916199 h 4155316"/>
              <a:gd name="connsiteX2897" fmla="*/ 3433047 w 8080633"/>
              <a:gd name="connsiteY2897" fmla="*/ 3934119 h 4155316"/>
              <a:gd name="connsiteX2898" fmla="*/ 3424039 w 8080633"/>
              <a:gd name="connsiteY2898" fmla="*/ 3956902 h 4155316"/>
              <a:gd name="connsiteX2899" fmla="*/ 3433047 w 8080633"/>
              <a:gd name="connsiteY2899" fmla="*/ 3978133 h 4155316"/>
              <a:gd name="connsiteX2900" fmla="*/ 3423737 w 8080633"/>
              <a:gd name="connsiteY2900" fmla="*/ 4000075 h 4155316"/>
              <a:gd name="connsiteX2901" fmla="*/ 3433046 w 8080633"/>
              <a:gd name="connsiteY2901" fmla="*/ 4021018 h 4155316"/>
              <a:gd name="connsiteX2902" fmla="*/ 3420936 w 8080633"/>
              <a:gd name="connsiteY2902" fmla="*/ 4048258 h 4155316"/>
              <a:gd name="connsiteX2903" fmla="*/ 3428533 w 8080633"/>
              <a:gd name="connsiteY2903" fmla="*/ 4066159 h 4155316"/>
              <a:gd name="connsiteX2904" fmla="*/ 3419435 w 8080633"/>
              <a:gd name="connsiteY2904" fmla="*/ 4087603 h 4155316"/>
              <a:gd name="connsiteX2905" fmla="*/ 3428533 w 8080633"/>
              <a:gd name="connsiteY2905" fmla="*/ 4109045 h 4155316"/>
              <a:gd name="connsiteX2906" fmla="*/ 3381133 w 8080633"/>
              <a:gd name="connsiteY2906" fmla="*/ 4155316 h 4155316"/>
              <a:gd name="connsiteX2907" fmla="*/ 3333733 w 8080633"/>
              <a:gd name="connsiteY2907" fmla="*/ 4109045 h 4155316"/>
              <a:gd name="connsiteX2908" fmla="*/ 3342832 w 8080633"/>
              <a:gd name="connsiteY2908" fmla="*/ 4087603 h 4155316"/>
              <a:gd name="connsiteX2909" fmla="*/ 3333733 w 8080633"/>
              <a:gd name="connsiteY2909" fmla="*/ 4066159 h 4155316"/>
              <a:gd name="connsiteX2910" fmla="*/ 3343532 w 8080633"/>
              <a:gd name="connsiteY2910" fmla="*/ 4043064 h 4155316"/>
              <a:gd name="connsiteX2911" fmla="*/ 3333733 w 8080633"/>
              <a:gd name="connsiteY2911" fmla="*/ 4021018 h 4155316"/>
              <a:gd name="connsiteX2912" fmla="*/ 3345352 w 8080633"/>
              <a:gd name="connsiteY2912" fmla="*/ 3994878 h 4155316"/>
              <a:gd name="connsiteX2913" fmla="*/ 3338248 w 8080633"/>
              <a:gd name="connsiteY2913" fmla="*/ 3978133 h 4155316"/>
              <a:gd name="connsiteX2914" fmla="*/ 3347256 w 8080633"/>
              <a:gd name="connsiteY2914" fmla="*/ 3956902 h 4155316"/>
              <a:gd name="connsiteX2915" fmla="*/ 3338248 w 8080633"/>
              <a:gd name="connsiteY2915" fmla="*/ 3934119 h 4155316"/>
              <a:gd name="connsiteX2916" fmla="*/ 3347458 w 8080633"/>
              <a:gd name="connsiteY2916" fmla="*/ 3910826 h 4155316"/>
              <a:gd name="connsiteX2917" fmla="*/ 3338248 w 8080633"/>
              <a:gd name="connsiteY2917" fmla="*/ 3890106 h 4155316"/>
              <a:gd name="connsiteX2918" fmla="*/ 3350634 w 8080633"/>
              <a:gd name="connsiteY2918" fmla="*/ 3862240 h 4155316"/>
              <a:gd name="connsiteX2919" fmla="*/ 3345018 w 8080633"/>
              <a:gd name="connsiteY2919" fmla="*/ 3848351 h 4155316"/>
              <a:gd name="connsiteX2920" fmla="*/ 3355791 w 8080633"/>
              <a:gd name="connsiteY2920" fmla="*/ 3821706 h 4155316"/>
              <a:gd name="connsiteX2921" fmla="*/ 3349532 w 8080633"/>
              <a:gd name="connsiteY2921" fmla="*/ 3806594 h 4155316"/>
              <a:gd name="connsiteX2922" fmla="*/ 3359583 w 8080633"/>
              <a:gd name="connsiteY2922" fmla="*/ 3782330 h 4155316"/>
              <a:gd name="connsiteX2923" fmla="*/ 3349532 w 8080633"/>
              <a:gd name="connsiteY2923" fmla="*/ 3759195 h 4155316"/>
              <a:gd name="connsiteX2924" fmla="*/ 3360457 w 8080633"/>
              <a:gd name="connsiteY2924" fmla="*/ 3734044 h 4155316"/>
              <a:gd name="connsiteX2925" fmla="*/ 3354047 w 8080633"/>
              <a:gd name="connsiteY2925" fmla="*/ 3718567 h 4155316"/>
              <a:gd name="connsiteX2926" fmla="*/ 3365185 w 8080633"/>
              <a:gd name="connsiteY2926" fmla="*/ 3691675 h 4155316"/>
              <a:gd name="connsiteX2927" fmla="*/ 3358561 w 8080633"/>
              <a:gd name="connsiteY2927" fmla="*/ 3675683 h 4155316"/>
              <a:gd name="connsiteX2928" fmla="*/ 3369389 w 8080633"/>
              <a:gd name="connsiteY2928" fmla="*/ 3649540 h 4155316"/>
              <a:gd name="connsiteX2929" fmla="*/ 3363075 w 8080633"/>
              <a:gd name="connsiteY2929" fmla="*/ 3633926 h 4155316"/>
              <a:gd name="connsiteX2930" fmla="*/ 3373848 w 8080633"/>
              <a:gd name="connsiteY2930" fmla="*/ 3607280 h 4155316"/>
              <a:gd name="connsiteX2931" fmla="*/ 3367589 w 8080633"/>
              <a:gd name="connsiteY2931" fmla="*/ 3592169 h 4155316"/>
              <a:gd name="connsiteX2932" fmla="*/ 3378883 w 8080633"/>
              <a:gd name="connsiteY2932" fmla="*/ 3564903 h 4155316"/>
              <a:gd name="connsiteX2933" fmla="*/ 3372103 w 8080633"/>
              <a:gd name="connsiteY2933" fmla="*/ 3548156 h 4155316"/>
              <a:gd name="connsiteX2934" fmla="*/ 3385020 w 8080633"/>
              <a:gd name="connsiteY2934" fmla="*/ 3516247 h 4155316"/>
              <a:gd name="connsiteX2935" fmla="*/ 3381132 w 8080633"/>
              <a:gd name="connsiteY2935" fmla="*/ 3506401 h 4155316"/>
              <a:gd name="connsiteX2936" fmla="*/ 3392462 w 8080633"/>
              <a:gd name="connsiteY2936" fmla="*/ 3477712 h 4155316"/>
              <a:gd name="connsiteX2937" fmla="*/ 3385646 w 8080633"/>
              <a:gd name="connsiteY2937" fmla="*/ 3461258 h 4155316"/>
              <a:gd name="connsiteX2938" fmla="*/ 3398574 w 8080633"/>
              <a:gd name="connsiteY2938" fmla="*/ 3430043 h 4155316"/>
              <a:gd name="connsiteX2939" fmla="*/ 3394676 w 8080633"/>
              <a:gd name="connsiteY2939" fmla="*/ 3420631 h 4155316"/>
              <a:gd name="connsiteX2940" fmla="*/ 3405894 w 8080633"/>
              <a:gd name="connsiteY2940" fmla="*/ 3393546 h 4155316"/>
              <a:gd name="connsiteX2941" fmla="*/ 3399190 w 8080633"/>
              <a:gd name="connsiteY2941" fmla="*/ 3377746 h 4155316"/>
              <a:gd name="connsiteX2942" fmla="*/ 3412323 w 8080633"/>
              <a:gd name="connsiteY2942" fmla="*/ 3346793 h 4155316"/>
              <a:gd name="connsiteX2943" fmla="*/ 3408218 w 8080633"/>
              <a:gd name="connsiteY2943" fmla="*/ 3337118 h 4155316"/>
              <a:gd name="connsiteX2944" fmla="*/ 3422101 w 8080633"/>
              <a:gd name="connsiteY2944" fmla="*/ 3304400 h 4155316"/>
              <a:gd name="connsiteX2945" fmla="*/ 3422554 w 8080633"/>
              <a:gd name="connsiteY2945" fmla="*/ 3304216 h 4155316"/>
              <a:gd name="connsiteX2946" fmla="*/ 3419503 w 8080633"/>
              <a:gd name="connsiteY2946" fmla="*/ 3296492 h 4155316"/>
              <a:gd name="connsiteX2947" fmla="*/ 3431856 w 8080633"/>
              <a:gd name="connsiteY2947" fmla="*/ 3265214 h 4155316"/>
              <a:gd name="connsiteX2948" fmla="*/ 3428532 w 8080633"/>
              <a:gd name="connsiteY2948" fmla="*/ 3256991 h 4155316"/>
              <a:gd name="connsiteX2949" fmla="*/ 3441535 w 8080633"/>
              <a:gd name="connsiteY2949" fmla="*/ 3224832 h 4155316"/>
              <a:gd name="connsiteX2950" fmla="*/ 3437560 w 8080633"/>
              <a:gd name="connsiteY2950" fmla="*/ 3215235 h 4155316"/>
              <a:gd name="connsiteX2951" fmla="*/ 3450672 w 8080633"/>
              <a:gd name="connsiteY2951" fmla="*/ 3183579 h 4155316"/>
              <a:gd name="connsiteX2952" fmla="*/ 3446588 w 8080633"/>
              <a:gd name="connsiteY2952" fmla="*/ 3173478 h 4155316"/>
              <a:gd name="connsiteX2953" fmla="*/ 3459592 w 8080633"/>
              <a:gd name="connsiteY2953" fmla="*/ 3141318 h 4155316"/>
              <a:gd name="connsiteX2954" fmla="*/ 3455617 w 8080633"/>
              <a:gd name="connsiteY2954" fmla="*/ 3131721 h 4155316"/>
              <a:gd name="connsiteX2955" fmla="*/ 3469011 w 8080633"/>
              <a:gd name="connsiteY2955" fmla="*/ 3099380 h 4155316"/>
              <a:gd name="connsiteX2956" fmla="*/ 3464645 w 8080633"/>
              <a:gd name="connsiteY2956" fmla="*/ 3088837 h 4155316"/>
              <a:gd name="connsiteX2957" fmla="*/ 3476673 w 8080633"/>
              <a:gd name="connsiteY2957" fmla="*/ 3059796 h 4155316"/>
              <a:gd name="connsiteX2958" fmla="*/ 3473673 w 8080633"/>
              <a:gd name="connsiteY2958" fmla="*/ 3052724 h 4155316"/>
              <a:gd name="connsiteX2959" fmla="*/ 3487556 w 8080633"/>
              <a:gd name="connsiteY2959" fmla="*/ 3020006 h 4155316"/>
              <a:gd name="connsiteX2960" fmla="*/ 3490948 w 8080633"/>
              <a:gd name="connsiteY2960" fmla="*/ 3018633 h 4155316"/>
              <a:gd name="connsiteX2961" fmla="*/ 3487216 w 8080633"/>
              <a:gd name="connsiteY2961" fmla="*/ 3009838 h 4155316"/>
              <a:gd name="connsiteX2962" fmla="*/ 3501098 w 8080633"/>
              <a:gd name="connsiteY2962" fmla="*/ 2977120 h 4155316"/>
              <a:gd name="connsiteX2963" fmla="*/ 3501680 w 8080633"/>
              <a:gd name="connsiteY2963" fmla="*/ 2976884 h 4155316"/>
              <a:gd name="connsiteX2964" fmla="*/ 3498502 w 8080633"/>
              <a:gd name="connsiteY2964" fmla="*/ 2969210 h 4155316"/>
              <a:gd name="connsiteX2965" fmla="*/ 3512055 w 8080633"/>
              <a:gd name="connsiteY2965" fmla="*/ 2936492 h 4155316"/>
              <a:gd name="connsiteX2966" fmla="*/ 3514042 w 8080633"/>
              <a:gd name="connsiteY2966" fmla="*/ 2935668 h 4155316"/>
              <a:gd name="connsiteX2967" fmla="*/ 3512043 w 8080633"/>
              <a:gd name="connsiteY2967" fmla="*/ 2930840 h 4155316"/>
              <a:gd name="connsiteX2968" fmla="*/ 3524972 w 8080633"/>
              <a:gd name="connsiteY2968" fmla="*/ 2899628 h 4155316"/>
              <a:gd name="connsiteX2969" fmla="*/ 3521072 w 8080633"/>
              <a:gd name="connsiteY2969" fmla="*/ 2890213 h 4155316"/>
              <a:gd name="connsiteX2970" fmla="*/ 3534624 w 8080633"/>
              <a:gd name="connsiteY2970" fmla="*/ 2857495 h 4155316"/>
              <a:gd name="connsiteX2971" fmla="*/ 3536613 w 8080633"/>
              <a:gd name="connsiteY2971" fmla="*/ 2856670 h 4155316"/>
              <a:gd name="connsiteX2972" fmla="*/ 3534614 w 8080633"/>
              <a:gd name="connsiteY2972" fmla="*/ 2851842 h 4155316"/>
              <a:gd name="connsiteX2973" fmla="*/ 3548167 w 8080633"/>
              <a:gd name="connsiteY2973" fmla="*/ 2819123 h 4155316"/>
              <a:gd name="connsiteX2974" fmla="*/ 3551012 w 8080633"/>
              <a:gd name="connsiteY2974" fmla="*/ 2817943 h 4155316"/>
              <a:gd name="connsiteX2975" fmla="*/ 3548157 w 8080633"/>
              <a:gd name="connsiteY2975" fmla="*/ 2811214 h 4155316"/>
              <a:gd name="connsiteX2976" fmla="*/ 3562041 w 8080633"/>
              <a:gd name="connsiteY2976" fmla="*/ 2778496 h 4155316"/>
              <a:gd name="connsiteX2977" fmla="*/ 3563797 w 8080633"/>
              <a:gd name="connsiteY2977" fmla="*/ 2777786 h 4155316"/>
              <a:gd name="connsiteX2978" fmla="*/ 3561700 w 8080633"/>
              <a:gd name="connsiteY2978" fmla="*/ 2772844 h 4155316"/>
              <a:gd name="connsiteX2979" fmla="*/ 3575582 w 8080633"/>
              <a:gd name="connsiteY2979" fmla="*/ 2740126 h 4155316"/>
              <a:gd name="connsiteX2980" fmla="*/ 3580372 w 8080633"/>
              <a:gd name="connsiteY2980" fmla="*/ 2738189 h 4155316"/>
              <a:gd name="connsiteX2981" fmla="*/ 3577500 w 8080633"/>
              <a:gd name="connsiteY2981" fmla="*/ 2731087 h 4155316"/>
              <a:gd name="connsiteX2982" fmla="*/ 3591052 w 8080633"/>
              <a:gd name="connsiteY2982" fmla="*/ 2697570 h 4155316"/>
              <a:gd name="connsiteX2983" fmla="*/ 3592356 w 8080633"/>
              <a:gd name="connsiteY2983" fmla="*/ 2697017 h 4155316"/>
              <a:gd name="connsiteX2984" fmla="*/ 3591043 w 8080633"/>
              <a:gd name="connsiteY2984" fmla="*/ 2693846 h 4155316"/>
              <a:gd name="connsiteX2985" fmla="*/ 3604595 w 8080633"/>
              <a:gd name="connsiteY2985" fmla="*/ 2661128 h 4155316"/>
              <a:gd name="connsiteX2986" fmla="*/ 3606843 w 8080633"/>
              <a:gd name="connsiteY2986" fmla="*/ 2660195 h 4155316"/>
              <a:gd name="connsiteX2987" fmla="*/ 3604585 w 8080633"/>
              <a:gd name="connsiteY2987" fmla="*/ 2654346 h 4155316"/>
              <a:gd name="connsiteX2988" fmla="*/ 3618138 w 8080633"/>
              <a:gd name="connsiteY2988" fmla="*/ 2619233 h 4155316"/>
              <a:gd name="connsiteX2989" fmla="*/ 3619695 w 8080633"/>
              <a:gd name="connsiteY2989" fmla="*/ 2618541 h 4155316"/>
              <a:gd name="connsiteX2990" fmla="*/ 3618128 w 8080633"/>
              <a:gd name="connsiteY2990" fmla="*/ 2614847 h 4155316"/>
              <a:gd name="connsiteX2991" fmla="*/ 3632010 w 8080633"/>
              <a:gd name="connsiteY2991" fmla="*/ 2582129 h 4155316"/>
              <a:gd name="connsiteX2992" fmla="*/ 3633391 w 8080633"/>
              <a:gd name="connsiteY2992" fmla="*/ 2581570 h 4155316"/>
              <a:gd name="connsiteX2993" fmla="*/ 3631670 w 8080633"/>
              <a:gd name="connsiteY2993" fmla="*/ 2577606 h 4155316"/>
              <a:gd name="connsiteX2994" fmla="*/ 3646214 w 8080633"/>
              <a:gd name="connsiteY2994" fmla="*/ 2544089 h 4155316"/>
              <a:gd name="connsiteX2995" fmla="*/ 3652498 w 8080633"/>
              <a:gd name="connsiteY2995" fmla="*/ 2541603 h 4155316"/>
              <a:gd name="connsiteX2996" fmla="*/ 3651985 w 8080633"/>
              <a:gd name="connsiteY2996" fmla="*/ 2540364 h 4155316"/>
              <a:gd name="connsiteX2997" fmla="*/ 3665537 w 8080633"/>
              <a:gd name="connsiteY2997" fmla="*/ 2507645 h 4155316"/>
              <a:gd name="connsiteX2998" fmla="*/ 3667785 w 8080633"/>
              <a:gd name="connsiteY2998" fmla="*/ 2506713 h 4155316"/>
              <a:gd name="connsiteX2999" fmla="*/ 3665527 w 8080633"/>
              <a:gd name="connsiteY2999" fmla="*/ 2500863 h 4155316"/>
              <a:gd name="connsiteX3000" fmla="*/ 3679080 w 8080633"/>
              <a:gd name="connsiteY3000" fmla="*/ 2465751 h 4155316"/>
              <a:gd name="connsiteX3001" fmla="*/ 3684417 w 8080633"/>
              <a:gd name="connsiteY3001" fmla="*/ 2463378 h 4155316"/>
              <a:gd name="connsiteX3002" fmla="*/ 3683584 w 8080633"/>
              <a:gd name="connsiteY3002" fmla="*/ 2461365 h 4155316"/>
              <a:gd name="connsiteX3003" fmla="*/ 3697137 w 8080633"/>
              <a:gd name="connsiteY3003" fmla="*/ 2428646 h 4155316"/>
              <a:gd name="connsiteX3004" fmla="*/ 3702581 w 8080633"/>
              <a:gd name="connsiteY3004" fmla="*/ 2426390 h 4155316"/>
              <a:gd name="connsiteX3005" fmla="*/ 3701641 w 8080633"/>
              <a:gd name="connsiteY3005" fmla="*/ 2424122 h 4155316"/>
              <a:gd name="connsiteX3006" fmla="*/ 3715523 w 8080633"/>
              <a:gd name="connsiteY3006" fmla="*/ 2390605 h 4155316"/>
              <a:gd name="connsiteX3007" fmla="*/ 3718476 w 8080633"/>
              <a:gd name="connsiteY3007" fmla="*/ 2389382 h 4155316"/>
              <a:gd name="connsiteX3008" fmla="*/ 3717440 w 8080633"/>
              <a:gd name="connsiteY3008" fmla="*/ 2386880 h 4155316"/>
              <a:gd name="connsiteX3009" fmla="*/ 3730993 w 8080633"/>
              <a:gd name="connsiteY3009" fmla="*/ 2354161 h 4155316"/>
              <a:gd name="connsiteX3010" fmla="*/ 3736417 w 8080633"/>
              <a:gd name="connsiteY3010" fmla="*/ 2351914 h 4155316"/>
              <a:gd name="connsiteX3011" fmla="*/ 3735497 w 8080633"/>
              <a:gd name="connsiteY3011" fmla="*/ 2349639 h 4155316"/>
              <a:gd name="connsiteX3012" fmla="*/ 3749049 w 8080633"/>
              <a:gd name="connsiteY3012" fmla="*/ 2316121 h 4155316"/>
              <a:gd name="connsiteX3013" fmla="*/ 3754192 w 8080633"/>
              <a:gd name="connsiteY3013" fmla="*/ 2313939 h 4155316"/>
              <a:gd name="connsiteX3014" fmla="*/ 3753554 w 8080633"/>
              <a:gd name="connsiteY3014" fmla="*/ 2312396 h 4155316"/>
              <a:gd name="connsiteX3015" fmla="*/ 3767106 w 8080633"/>
              <a:gd name="connsiteY3015" fmla="*/ 2279678 h 4155316"/>
              <a:gd name="connsiteX3016" fmla="*/ 3772550 w 8080633"/>
              <a:gd name="connsiteY3016" fmla="*/ 2277422 h 4155316"/>
              <a:gd name="connsiteX3017" fmla="*/ 3771610 w 8080633"/>
              <a:gd name="connsiteY3017" fmla="*/ 2275154 h 4155316"/>
              <a:gd name="connsiteX3018" fmla="*/ 3785493 w 8080633"/>
              <a:gd name="connsiteY3018" fmla="*/ 2241636 h 4155316"/>
              <a:gd name="connsiteX3019" fmla="*/ 3792489 w 8080633"/>
              <a:gd name="connsiteY3019" fmla="*/ 2238739 h 4155316"/>
              <a:gd name="connsiteX3020" fmla="*/ 3805477 w 8080633"/>
              <a:gd name="connsiteY3020" fmla="*/ 2205854 h 4155316"/>
              <a:gd name="connsiteX3021" fmla="*/ 3810612 w 8080633"/>
              <a:gd name="connsiteY3021" fmla="*/ 2203623 h 4155316"/>
              <a:gd name="connsiteX3022" fmla="*/ 3823533 w 8080633"/>
              <a:gd name="connsiteY3022" fmla="*/ 2171667 h 4155316"/>
              <a:gd name="connsiteX3023" fmla="*/ 3828675 w 8080633"/>
              <a:gd name="connsiteY3023" fmla="*/ 2169485 h 4155316"/>
              <a:gd name="connsiteX3024" fmla="*/ 3828037 w 8080633"/>
              <a:gd name="connsiteY3024" fmla="*/ 2167942 h 4155316"/>
              <a:gd name="connsiteX3025" fmla="*/ 3841590 w 8080633"/>
              <a:gd name="connsiteY3025" fmla="*/ 2135224 h 4155316"/>
              <a:gd name="connsiteX3026" fmla="*/ 3846668 w 8080633"/>
              <a:gd name="connsiteY3026" fmla="*/ 2133119 h 4155316"/>
              <a:gd name="connsiteX3027" fmla="*/ 3846094 w 8080633"/>
              <a:gd name="connsiteY3027" fmla="*/ 2131828 h 4155316"/>
              <a:gd name="connsiteX3028" fmla="*/ 3860637 w 8080633"/>
              <a:gd name="connsiteY3028" fmla="*/ 2099110 h 4155316"/>
              <a:gd name="connsiteX3029" fmla="*/ 3872319 w 8080633"/>
              <a:gd name="connsiteY3029" fmla="*/ 2094600 h 4155316"/>
              <a:gd name="connsiteX3030" fmla="*/ 3884475 w 8080633"/>
              <a:gd name="connsiteY3030" fmla="*/ 2065254 h 4155316"/>
              <a:gd name="connsiteX3031" fmla="*/ 3889520 w 8080633"/>
              <a:gd name="connsiteY3031" fmla="*/ 2063164 h 4155316"/>
              <a:gd name="connsiteX3032" fmla="*/ 3888979 w 8080633"/>
              <a:gd name="connsiteY3032" fmla="*/ 2061859 h 4155316"/>
              <a:gd name="connsiteX3033" fmla="*/ 3902532 w 8080633"/>
              <a:gd name="connsiteY3033" fmla="*/ 2029141 h 4155316"/>
              <a:gd name="connsiteX3034" fmla="*/ 3912241 w 8080633"/>
              <a:gd name="connsiteY3034" fmla="*/ 2025119 h 4155316"/>
              <a:gd name="connsiteX3035" fmla="*/ 3911550 w 8080633"/>
              <a:gd name="connsiteY3035" fmla="*/ 2023488 h 4155316"/>
              <a:gd name="connsiteX3036" fmla="*/ 3925433 w 8080633"/>
              <a:gd name="connsiteY3036" fmla="*/ 1990770 h 4155316"/>
              <a:gd name="connsiteX3037" fmla="*/ 3933713 w 8080633"/>
              <a:gd name="connsiteY3037" fmla="*/ 1987421 h 4155316"/>
              <a:gd name="connsiteX3038" fmla="*/ 3945416 w 8080633"/>
              <a:gd name="connsiteY3038" fmla="*/ 1959170 h 4155316"/>
              <a:gd name="connsiteX3039" fmla="*/ 3955113 w 8080633"/>
              <a:gd name="connsiteY3039" fmla="*/ 1955154 h 4155316"/>
              <a:gd name="connsiteX3040" fmla="*/ 3954434 w 8080633"/>
              <a:gd name="connsiteY3040" fmla="*/ 1953517 h 4155316"/>
              <a:gd name="connsiteX3041" fmla="*/ 3967987 w 8080633"/>
              <a:gd name="connsiteY3041" fmla="*/ 1920799 h 4155316"/>
              <a:gd name="connsiteX3042" fmla="*/ 3979432 w 8080633"/>
              <a:gd name="connsiteY3042" fmla="*/ 1916057 h 4155316"/>
              <a:gd name="connsiteX3043" fmla="*/ 3990558 w 8080633"/>
              <a:gd name="connsiteY3043" fmla="*/ 1889199 h 4155316"/>
              <a:gd name="connsiteX3044" fmla="*/ 3995197 w 8080633"/>
              <a:gd name="connsiteY3044" fmla="*/ 1887277 h 4155316"/>
              <a:gd name="connsiteX3045" fmla="*/ 3995062 w 8080633"/>
              <a:gd name="connsiteY3045" fmla="*/ 1886933 h 4155316"/>
              <a:gd name="connsiteX3046" fmla="*/ 4008945 w 8080633"/>
              <a:gd name="connsiteY3046" fmla="*/ 1851821 h 4155316"/>
              <a:gd name="connsiteX3047" fmla="*/ 4022354 w 8080633"/>
              <a:gd name="connsiteY3047" fmla="*/ 1846003 h 4155316"/>
              <a:gd name="connsiteX3048" fmla="*/ 4033444 w 8080633"/>
              <a:gd name="connsiteY3048" fmla="*/ 1819230 h 4155316"/>
              <a:gd name="connsiteX3049" fmla="*/ 4044272 w 8080633"/>
              <a:gd name="connsiteY3049" fmla="*/ 1814744 h 4155316"/>
              <a:gd name="connsiteX3050" fmla="*/ 4056015 w 8080633"/>
              <a:gd name="connsiteY3050" fmla="*/ 1785703 h 4155316"/>
              <a:gd name="connsiteX3051" fmla="*/ 4067422 w 8080633"/>
              <a:gd name="connsiteY3051" fmla="*/ 1780863 h 4155316"/>
              <a:gd name="connsiteX3052" fmla="*/ 4078915 w 8080633"/>
              <a:gd name="connsiteY3052" fmla="*/ 1753775 h 4155316"/>
              <a:gd name="connsiteX3053" fmla="*/ 4092619 w 8080633"/>
              <a:gd name="connsiteY3053" fmla="*/ 1748234 h 4155316"/>
              <a:gd name="connsiteX3054" fmla="*/ 4103413 w 8080633"/>
              <a:gd name="connsiteY3054" fmla="*/ 1722176 h 4155316"/>
              <a:gd name="connsiteX3055" fmla="*/ 4112592 w 8080633"/>
              <a:gd name="connsiteY3055" fmla="*/ 1718372 h 4155316"/>
              <a:gd name="connsiteX3056" fmla="*/ 4125984 w 8080633"/>
              <a:gd name="connsiteY3056" fmla="*/ 1684466 h 4155316"/>
              <a:gd name="connsiteX3057" fmla="*/ 4142812 w 8080633"/>
              <a:gd name="connsiteY3057" fmla="*/ 1677155 h 4155316"/>
              <a:gd name="connsiteX3058" fmla="*/ 4153399 w 8080633"/>
              <a:gd name="connsiteY3058" fmla="*/ 1652205 h 4155316"/>
              <a:gd name="connsiteX3059" fmla="*/ 4165982 w 8080633"/>
              <a:gd name="connsiteY3059" fmla="*/ 1647116 h 4155316"/>
              <a:gd name="connsiteX3060" fmla="*/ 4177898 w 8080633"/>
              <a:gd name="connsiteY3060" fmla="*/ 1618349 h 4155316"/>
              <a:gd name="connsiteX3061" fmla="*/ 4190274 w 8080633"/>
              <a:gd name="connsiteY3061" fmla="*/ 1613222 h 4155316"/>
              <a:gd name="connsiteX3062" fmla="*/ 4200469 w 8080633"/>
              <a:gd name="connsiteY3062" fmla="*/ 1587411 h 4155316"/>
              <a:gd name="connsiteX3063" fmla="*/ 4217565 w 8080633"/>
              <a:gd name="connsiteY3063" fmla="*/ 1579984 h 4155316"/>
              <a:gd name="connsiteX3064" fmla="*/ 4227884 w 8080633"/>
              <a:gd name="connsiteY3064" fmla="*/ 1553884 h 4155316"/>
              <a:gd name="connsiteX3065" fmla="*/ 4243571 w 8080633"/>
              <a:gd name="connsiteY3065" fmla="*/ 1547078 h 4155316"/>
              <a:gd name="connsiteX3066" fmla="*/ 4252380 w 8080633"/>
              <a:gd name="connsiteY3066" fmla="*/ 1525808 h 4155316"/>
              <a:gd name="connsiteX3067" fmla="*/ 4268632 w 8080633"/>
              <a:gd name="connsiteY3067" fmla="*/ 1519075 h 4155316"/>
              <a:gd name="connsiteX3068" fmla="*/ 4279465 w 8080633"/>
              <a:gd name="connsiteY3068" fmla="*/ 1492282 h 4155316"/>
              <a:gd name="connsiteX3069" fmla="*/ 4290874 w 8080633"/>
              <a:gd name="connsiteY3069" fmla="*/ 1487442 h 4155316"/>
              <a:gd name="connsiteX3070" fmla="*/ 4302367 w 8080633"/>
              <a:gd name="connsiteY3070" fmla="*/ 1460353 h 4155316"/>
              <a:gd name="connsiteX3071" fmla="*/ 4322352 w 8080633"/>
              <a:gd name="connsiteY3071" fmla="*/ 1452271 h 4155316"/>
              <a:gd name="connsiteX3072" fmla="*/ 4331379 w 8080633"/>
              <a:gd name="connsiteY3072" fmla="*/ 1429414 h 4155316"/>
              <a:gd name="connsiteX3073" fmla="*/ 4349254 w 8080633"/>
              <a:gd name="connsiteY3073" fmla="*/ 1421650 h 4155316"/>
              <a:gd name="connsiteX3074" fmla="*/ 4358466 w 8080633"/>
              <a:gd name="connsiteY3074" fmla="*/ 1399410 h 4155316"/>
              <a:gd name="connsiteX3075" fmla="*/ 4370130 w 8080633"/>
              <a:gd name="connsiteY3075" fmla="*/ 1394579 h 4155316"/>
              <a:gd name="connsiteX3076" fmla="*/ 4382028 w 8080633"/>
              <a:gd name="connsiteY3076" fmla="*/ 1367811 h 4155316"/>
              <a:gd name="connsiteX3077" fmla="*/ 4401721 w 8080633"/>
              <a:gd name="connsiteY3077" fmla="*/ 1360210 h 4155316"/>
              <a:gd name="connsiteX3078" fmla="*/ 4410378 w 8080633"/>
              <a:gd name="connsiteY3078" fmla="*/ 1338798 h 4155316"/>
              <a:gd name="connsiteX3079" fmla="*/ 4427192 w 8080633"/>
              <a:gd name="connsiteY3079" fmla="*/ 1331663 h 4155316"/>
              <a:gd name="connsiteX3080" fmla="*/ 4437463 w 8080633"/>
              <a:gd name="connsiteY3080" fmla="*/ 1306869 h 4155316"/>
              <a:gd name="connsiteX3081" fmla="*/ 4459341 w 8080633"/>
              <a:gd name="connsiteY3081" fmla="*/ 1297806 h 4155316"/>
              <a:gd name="connsiteX3082" fmla="*/ 4466806 w 8080633"/>
              <a:gd name="connsiteY3082" fmla="*/ 1279783 h 4155316"/>
              <a:gd name="connsiteX3083" fmla="*/ 4484830 w 8080633"/>
              <a:gd name="connsiteY3083" fmla="*/ 1272318 h 4155316"/>
              <a:gd name="connsiteX3084" fmla="*/ 4493892 w 8080633"/>
              <a:gd name="connsiteY3084" fmla="*/ 1250442 h 4155316"/>
              <a:gd name="connsiteX3085" fmla="*/ 4512042 w 8080633"/>
              <a:gd name="connsiteY3085" fmla="*/ 1242923 h 4155316"/>
              <a:gd name="connsiteX3086" fmla="*/ 4521968 w 8080633"/>
              <a:gd name="connsiteY3086" fmla="*/ 1219504 h 4155316"/>
              <a:gd name="connsiteX3087" fmla="*/ 4546919 w 8080633"/>
              <a:gd name="connsiteY3087" fmla="*/ 1209403 h 4155316"/>
              <a:gd name="connsiteX3088" fmla="*/ 4554832 w 8080633"/>
              <a:gd name="connsiteY3088" fmla="*/ 1189829 h 4155316"/>
              <a:gd name="connsiteX3089" fmla="*/ 4573916 w 8080633"/>
              <a:gd name="connsiteY3089" fmla="*/ 1181732 h 4155316"/>
              <a:gd name="connsiteX3090" fmla="*/ 4581918 w 8080633"/>
              <a:gd name="connsiteY3090" fmla="*/ 1162414 h 4155316"/>
              <a:gd name="connsiteX3091" fmla="*/ 4603795 w 8080633"/>
              <a:gd name="connsiteY3091" fmla="*/ 1153352 h 4155316"/>
              <a:gd name="connsiteX3092" fmla="*/ 4611261 w 8080633"/>
              <a:gd name="connsiteY3092" fmla="*/ 1135329 h 4155316"/>
              <a:gd name="connsiteX3093" fmla="*/ 4629996 w 8080633"/>
              <a:gd name="connsiteY3093" fmla="*/ 1127569 h 4155316"/>
              <a:gd name="connsiteX3094" fmla="*/ 4639007 w 8080633"/>
              <a:gd name="connsiteY3094" fmla="*/ 1106317 h 4155316"/>
              <a:gd name="connsiteX3095" fmla="*/ 4662712 w 8080633"/>
              <a:gd name="connsiteY3095" fmla="*/ 1096727 h 4155316"/>
              <a:gd name="connsiteX3096" fmla="*/ 4670276 w 8080633"/>
              <a:gd name="connsiteY3096" fmla="*/ 1078902 h 4155316"/>
              <a:gd name="connsiteX3097" fmla="*/ 4691997 w 8080633"/>
              <a:gd name="connsiteY3097" fmla="*/ 1070119 h 4155316"/>
              <a:gd name="connsiteX3098" fmla="*/ 4693924 w 8080633"/>
              <a:gd name="connsiteY3098" fmla="*/ 1065684 h 4155316"/>
              <a:gd name="connsiteX3099" fmla="*/ 4669976 w 8080633"/>
              <a:gd name="connsiteY3099" fmla="*/ 1075604 h 4155316"/>
              <a:gd name="connsiteX3100" fmla="*/ 4662825 w 8080633"/>
              <a:gd name="connsiteY3100" fmla="*/ 1093691 h 4155316"/>
              <a:gd name="connsiteX3101" fmla="*/ 4639354 w 8080633"/>
              <a:gd name="connsiteY3101" fmla="*/ 1103875 h 4155316"/>
              <a:gd name="connsiteX3102" fmla="*/ 4633812 w 8080633"/>
              <a:gd name="connsiteY3102" fmla="*/ 1117254 h 4155316"/>
              <a:gd name="connsiteX3103" fmla="*/ 4609212 w 8080633"/>
              <a:gd name="connsiteY3103" fmla="*/ 1127444 h 4155316"/>
              <a:gd name="connsiteX3104" fmla="*/ 4602214 w 8080633"/>
              <a:gd name="connsiteY3104" fmla="*/ 1144339 h 4155316"/>
              <a:gd name="connsiteX3105" fmla="*/ 4581059 w 8080633"/>
              <a:gd name="connsiteY3105" fmla="*/ 1153102 h 4155316"/>
              <a:gd name="connsiteX3106" fmla="*/ 4572871 w 8080633"/>
              <a:gd name="connsiteY3106" fmla="*/ 1173351 h 4155316"/>
              <a:gd name="connsiteX3107" fmla="*/ 4553458 w 8080633"/>
              <a:gd name="connsiteY3107" fmla="*/ 1181589 h 4155316"/>
              <a:gd name="connsiteX3108" fmla="*/ 4545126 w 8080633"/>
              <a:gd name="connsiteY3108" fmla="*/ 1200766 h 4155316"/>
              <a:gd name="connsiteX3109" fmla="*/ 4521368 w 8080633"/>
              <a:gd name="connsiteY3109" fmla="*/ 1210150 h 4155316"/>
              <a:gd name="connsiteX3110" fmla="*/ 4513856 w 8080633"/>
              <a:gd name="connsiteY3110" fmla="*/ 1227851 h 4155316"/>
              <a:gd name="connsiteX3111" fmla="*/ 4493198 w 8080633"/>
              <a:gd name="connsiteY3111" fmla="*/ 1236204 h 4155316"/>
              <a:gd name="connsiteX3112" fmla="*/ 4484843 w 8080633"/>
              <a:gd name="connsiteY3112" fmla="*/ 1256863 h 4155316"/>
              <a:gd name="connsiteX3113" fmla="*/ 4467142 w 8080633"/>
              <a:gd name="connsiteY3113" fmla="*/ 1264374 h 4155316"/>
              <a:gd name="connsiteX3114" fmla="*/ 4457759 w 8080633"/>
              <a:gd name="connsiteY3114" fmla="*/ 1288134 h 4155316"/>
              <a:gd name="connsiteX3115" fmla="*/ 4435993 w 8080633"/>
              <a:gd name="connsiteY3115" fmla="*/ 1297588 h 4155316"/>
              <a:gd name="connsiteX3116" fmla="*/ 4428418 w 8080633"/>
              <a:gd name="connsiteY3116" fmla="*/ 1315878 h 4155316"/>
              <a:gd name="connsiteX3117" fmla="*/ 4410392 w 8080633"/>
              <a:gd name="connsiteY3117" fmla="*/ 1323344 h 4155316"/>
              <a:gd name="connsiteX3118" fmla="*/ 4401333 w 8080633"/>
              <a:gd name="connsiteY3118" fmla="*/ 1345220 h 4155316"/>
              <a:gd name="connsiteX3119" fmla="*/ 4382013 w 8080633"/>
              <a:gd name="connsiteY3119" fmla="*/ 1353222 h 4155316"/>
              <a:gd name="connsiteX3120" fmla="*/ 4373916 w 8080633"/>
              <a:gd name="connsiteY3120" fmla="*/ 1372305 h 4155316"/>
              <a:gd name="connsiteX3121" fmla="*/ 4355439 w 8080633"/>
              <a:gd name="connsiteY3121" fmla="*/ 1379777 h 4155316"/>
              <a:gd name="connsiteX3122" fmla="*/ 4344903 w 8080633"/>
              <a:gd name="connsiteY3122" fmla="*/ 1405831 h 4155316"/>
              <a:gd name="connsiteX3123" fmla="*/ 4325820 w 8080633"/>
              <a:gd name="connsiteY3123" fmla="*/ 1413930 h 4155316"/>
              <a:gd name="connsiteX3124" fmla="*/ 4317818 w 8080633"/>
              <a:gd name="connsiteY3124" fmla="*/ 1433247 h 4155316"/>
              <a:gd name="connsiteX3125" fmla="*/ 4300825 w 8080633"/>
              <a:gd name="connsiteY3125" fmla="*/ 1440287 h 4155316"/>
              <a:gd name="connsiteX3126" fmla="*/ 4290403 w 8080633"/>
              <a:gd name="connsiteY3126" fmla="*/ 1464847 h 4155316"/>
              <a:gd name="connsiteX3127" fmla="*/ 4271480 w 8080633"/>
              <a:gd name="connsiteY3127" fmla="*/ 1472499 h 4155316"/>
              <a:gd name="connsiteX3128" fmla="*/ 4261391 w 8080633"/>
              <a:gd name="connsiteY3128" fmla="*/ 1498044 h 4155316"/>
              <a:gd name="connsiteX3129" fmla="*/ 4247881 w 8080633"/>
              <a:gd name="connsiteY3129" fmla="*/ 1503913 h 4155316"/>
              <a:gd name="connsiteX3130" fmla="*/ 4238820 w 8080633"/>
              <a:gd name="connsiteY3130" fmla="*/ 1525789 h 4155316"/>
              <a:gd name="connsiteX3131" fmla="*/ 4222490 w 8080633"/>
              <a:gd name="connsiteY3131" fmla="*/ 1532554 h 4155316"/>
              <a:gd name="connsiteX3132" fmla="*/ 4211404 w 8080633"/>
              <a:gd name="connsiteY3132" fmla="*/ 1559315 h 4155316"/>
              <a:gd name="connsiteX3133" fmla="*/ 4192347 w 8080633"/>
              <a:gd name="connsiteY3133" fmla="*/ 1567209 h 4155316"/>
              <a:gd name="connsiteX3134" fmla="*/ 4182392 w 8080633"/>
              <a:gd name="connsiteY3134" fmla="*/ 1591244 h 4155316"/>
              <a:gd name="connsiteX3135" fmla="*/ 4170624 w 8080633"/>
              <a:gd name="connsiteY3135" fmla="*/ 1596118 h 4155316"/>
              <a:gd name="connsiteX3136" fmla="*/ 4159821 w 8080633"/>
              <a:gd name="connsiteY3136" fmla="*/ 1624109 h 4155316"/>
              <a:gd name="connsiteX3137" fmla="*/ 4144794 w 8080633"/>
              <a:gd name="connsiteY3137" fmla="*/ 1630789 h 4155316"/>
              <a:gd name="connsiteX3138" fmla="*/ 4134334 w 8080633"/>
              <a:gd name="connsiteY3138" fmla="*/ 1656041 h 4155316"/>
              <a:gd name="connsiteX3139" fmla="*/ 4116309 w 8080633"/>
              <a:gd name="connsiteY3139" fmla="*/ 1663507 h 4155316"/>
              <a:gd name="connsiteX3140" fmla="*/ 4107909 w 8080633"/>
              <a:gd name="connsiteY3140" fmla="*/ 1683786 h 4155316"/>
              <a:gd name="connsiteX3141" fmla="*/ 4097591 w 8080633"/>
              <a:gd name="connsiteY3141" fmla="*/ 1688060 h 4155316"/>
              <a:gd name="connsiteX3142" fmla="*/ 4085338 w 8080633"/>
              <a:gd name="connsiteY3142" fmla="*/ 1717642 h 4155316"/>
              <a:gd name="connsiteX3143" fmla="*/ 4072394 w 8080633"/>
              <a:gd name="connsiteY3143" fmla="*/ 1723003 h 4155316"/>
              <a:gd name="connsiteX3144" fmla="*/ 4060509 w 8080633"/>
              <a:gd name="connsiteY3144" fmla="*/ 1753095 h 4155316"/>
              <a:gd name="connsiteX3145" fmla="*/ 4050420 w 8080633"/>
              <a:gd name="connsiteY3145" fmla="*/ 1757479 h 4155316"/>
              <a:gd name="connsiteX3146" fmla="*/ 4037938 w 8080633"/>
              <a:gd name="connsiteY3146" fmla="*/ 1787612 h 4155316"/>
              <a:gd name="connsiteX3147" fmla="*/ 4026349 w 8080633"/>
              <a:gd name="connsiteY3147" fmla="*/ 1792412 h 4155316"/>
              <a:gd name="connsiteX3148" fmla="*/ 4014707 w 8080633"/>
              <a:gd name="connsiteY3148" fmla="*/ 1819212 h 4155316"/>
              <a:gd name="connsiteX3149" fmla="*/ 4004624 w 8080633"/>
              <a:gd name="connsiteY3149" fmla="*/ 1823194 h 4155316"/>
              <a:gd name="connsiteX3150" fmla="*/ 3991805 w 8080633"/>
              <a:gd name="connsiteY3150" fmla="*/ 1852736 h 4155316"/>
              <a:gd name="connsiteX3151" fmla="*/ 3979117 w 8080633"/>
              <a:gd name="connsiteY3151" fmla="*/ 1857754 h 4155316"/>
              <a:gd name="connsiteX3152" fmla="*/ 3967969 w 8080633"/>
              <a:gd name="connsiteY3152" fmla="*/ 1884667 h 4155316"/>
              <a:gd name="connsiteX3153" fmla="*/ 3958275 w 8080633"/>
              <a:gd name="connsiteY3153" fmla="*/ 1888682 h 4155316"/>
              <a:gd name="connsiteX3154" fmla="*/ 3945398 w 8080633"/>
              <a:gd name="connsiteY3154" fmla="*/ 1922046 h 4155316"/>
              <a:gd name="connsiteX3155" fmla="*/ 3934215 w 8080633"/>
              <a:gd name="connsiteY3155" fmla="*/ 1927016 h 4155316"/>
              <a:gd name="connsiteX3156" fmla="*/ 3922495 w 8080633"/>
              <a:gd name="connsiteY3156" fmla="*/ 1954636 h 4155316"/>
              <a:gd name="connsiteX3157" fmla="*/ 3908792 w 8080633"/>
              <a:gd name="connsiteY3157" fmla="*/ 1960177 h 4155316"/>
              <a:gd name="connsiteX3158" fmla="*/ 3897998 w 8080633"/>
              <a:gd name="connsiteY3158" fmla="*/ 1986235 h 4155316"/>
              <a:gd name="connsiteX3159" fmla="*/ 3892154 w 8080633"/>
              <a:gd name="connsiteY3159" fmla="*/ 1988655 h 4155316"/>
              <a:gd name="connsiteX3160" fmla="*/ 3893494 w 8080633"/>
              <a:gd name="connsiteY3160" fmla="*/ 1991889 h 4155316"/>
              <a:gd name="connsiteX3161" fmla="*/ 3879941 w 8080633"/>
              <a:gd name="connsiteY3161" fmla="*/ 2024607 h 4155316"/>
              <a:gd name="connsiteX3162" fmla="*/ 3868425 w 8080633"/>
              <a:gd name="connsiteY3162" fmla="*/ 2029377 h 4155316"/>
              <a:gd name="connsiteX3163" fmla="*/ 3857040 w 8080633"/>
              <a:gd name="connsiteY3163" fmla="*/ 2056206 h 4155316"/>
              <a:gd name="connsiteX3164" fmla="*/ 3849526 w 8080633"/>
              <a:gd name="connsiteY3164" fmla="*/ 2059245 h 4155316"/>
              <a:gd name="connsiteX3165" fmla="*/ 3850609 w 8080633"/>
              <a:gd name="connsiteY3165" fmla="*/ 2061859 h 4155316"/>
              <a:gd name="connsiteX3166" fmla="*/ 3837057 w 8080633"/>
              <a:gd name="connsiteY3166" fmla="*/ 2094578 h 4155316"/>
              <a:gd name="connsiteX3167" fmla="*/ 3827868 w 8080633"/>
              <a:gd name="connsiteY3167" fmla="*/ 2098384 h 4155316"/>
              <a:gd name="connsiteX3168" fmla="*/ 3814486 w 8080633"/>
              <a:gd name="connsiteY3168" fmla="*/ 2130691 h 4155316"/>
              <a:gd name="connsiteX3169" fmla="*/ 3809618 w 8080633"/>
              <a:gd name="connsiteY3169" fmla="*/ 2132707 h 4155316"/>
              <a:gd name="connsiteX3170" fmla="*/ 3796429 w 8080633"/>
              <a:gd name="connsiteY3170" fmla="*/ 2164547 h 4155316"/>
              <a:gd name="connsiteX3171" fmla="*/ 3791373 w 8080633"/>
              <a:gd name="connsiteY3171" fmla="*/ 2166641 h 4155316"/>
              <a:gd name="connsiteX3172" fmla="*/ 3791925 w 8080633"/>
              <a:gd name="connsiteY3172" fmla="*/ 2167942 h 4155316"/>
              <a:gd name="connsiteX3173" fmla="*/ 3778041 w 8080633"/>
              <a:gd name="connsiteY3173" fmla="*/ 2200660 h 4155316"/>
              <a:gd name="connsiteX3174" fmla="*/ 3767062 w 8080633"/>
              <a:gd name="connsiteY3174" fmla="*/ 2205099 h 4155316"/>
              <a:gd name="connsiteX3175" fmla="*/ 3767096 w 8080633"/>
              <a:gd name="connsiteY3175" fmla="*/ 2205184 h 4155316"/>
              <a:gd name="connsiteX3176" fmla="*/ 3753544 w 8080633"/>
              <a:gd name="connsiteY3176" fmla="*/ 2238700 h 4155316"/>
              <a:gd name="connsiteX3177" fmla="*/ 3748830 w 8080633"/>
              <a:gd name="connsiteY3177" fmla="*/ 2240701 h 4155316"/>
              <a:gd name="connsiteX3178" fmla="*/ 3735488 w 8080633"/>
              <a:gd name="connsiteY3178" fmla="*/ 2274484 h 4155316"/>
              <a:gd name="connsiteX3179" fmla="*/ 3730353 w 8080633"/>
              <a:gd name="connsiteY3179" fmla="*/ 2276715 h 4155316"/>
              <a:gd name="connsiteX3180" fmla="*/ 3717431 w 8080633"/>
              <a:gd name="connsiteY3180" fmla="*/ 2308670 h 4155316"/>
              <a:gd name="connsiteX3181" fmla="*/ 3712275 w 8080633"/>
              <a:gd name="connsiteY3181" fmla="*/ 2310858 h 4155316"/>
              <a:gd name="connsiteX3182" fmla="*/ 3712927 w 8080633"/>
              <a:gd name="connsiteY3182" fmla="*/ 2312396 h 4155316"/>
              <a:gd name="connsiteX3183" fmla="*/ 3699043 w 8080633"/>
              <a:gd name="connsiteY3183" fmla="*/ 2345115 h 4155316"/>
              <a:gd name="connsiteX3184" fmla="*/ 3695770 w 8080633"/>
              <a:gd name="connsiteY3184" fmla="*/ 2346438 h 4155316"/>
              <a:gd name="connsiteX3185" fmla="*/ 3697128 w 8080633"/>
              <a:gd name="connsiteY3185" fmla="*/ 2349639 h 4155316"/>
              <a:gd name="connsiteX3186" fmla="*/ 3682915 w 8080633"/>
              <a:gd name="connsiteY3186" fmla="*/ 2383155 h 4155316"/>
              <a:gd name="connsiteX3187" fmla="*/ 3678301 w 8080633"/>
              <a:gd name="connsiteY3187" fmla="*/ 2385021 h 4155316"/>
              <a:gd name="connsiteX3188" fmla="*/ 3679070 w 8080633"/>
              <a:gd name="connsiteY3188" fmla="*/ 2386880 h 4155316"/>
              <a:gd name="connsiteX3189" fmla="*/ 3665518 w 8080633"/>
              <a:gd name="connsiteY3189" fmla="*/ 2419598 h 4155316"/>
              <a:gd name="connsiteX3190" fmla="*/ 3660092 w 8080633"/>
              <a:gd name="connsiteY3190" fmla="*/ 2421844 h 4155316"/>
              <a:gd name="connsiteX3191" fmla="*/ 3661013 w 8080633"/>
              <a:gd name="connsiteY3191" fmla="*/ 2424122 h 4155316"/>
              <a:gd name="connsiteX3192" fmla="*/ 3647461 w 8080633"/>
              <a:gd name="connsiteY3192" fmla="*/ 2457638 h 4155316"/>
              <a:gd name="connsiteX3193" fmla="*/ 3642305 w 8080633"/>
              <a:gd name="connsiteY3193" fmla="*/ 2459826 h 4155316"/>
              <a:gd name="connsiteX3194" fmla="*/ 3642958 w 8080633"/>
              <a:gd name="connsiteY3194" fmla="*/ 2461365 h 4155316"/>
              <a:gd name="connsiteX3195" fmla="*/ 3629074 w 8080633"/>
              <a:gd name="connsiteY3195" fmla="*/ 2494083 h 4155316"/>
              <a:gd name="connsiteX3196" fmla="*/ 3625153 w 8080633"/>
              <a:gd name="connsiteY3196" fmla="*/ 2495668 h 4155316"/>
              <a:gd name="connsiteX3197" fmla="*/ 3627158 w 8080633"/>
              <a:gd name="connsiteY3197" fmla="*/ 2500863 h 4155316"/>
              <a:gd name="connsiteX3198" fmla="*/ 3613605 w 8080633"/>
              <a:gd name="connsiteY3198" fmla="*/ 2535976 h 4155316"/>
              <a:gd name="connsiteX3199" fmla="*/ 3608266 w 8080633"/>
              <a:gd name="connsiteY3199" fmla="*/ 2538349 h 4155316"/>
              <a:gd name="connsiteX3200" fmla="*/ 3609101 w 8080633"/>
              <a:gd name="connsiteY3200" fmla="*/ 2540364 h 4155316"/>
              <a:gd name="connsiteX3201" fmla="*/ 3595548 w 8080633"/>
              <a:gd name="connsiteY3201" fmla="*/ 2573082 h 4155316"/>
              <a:gd name="connsiteX3202" fmla="*/ 3593990 w 8080633"/>
              <a:gd name="connsiteY3202" fmla="*/ 2573727 h 4155316"/>
              <a:gd name="connsiteX3203" fmla="*/ 3595558 w 8080633"/>
              <a:gd name="connsiteY3203" fmla="*/ 2577606 h 4155316"/>
              <a:gd name="connsiteX3204" fmla="*/ 3582006 w 8080633"/>
              <a:gd name="connsiteY3204" fmla="*/ 2611122 h 4155316"/>
              <a:gd name="connsiteX3205" fmla="*/ 3580619 w 8080633"/>
              <a:gd name="connsiteY3205" fmla="*/ 2611711 h 4155316"/>
              <a:gd name="connsiteX3206" fmla="*/ 3582014 w 8080633"/>
              <a:gd name="connsiteY3206" fmla="*/ 2614847 h 4155316"/>
              <a:gd name="connsiteX3207" fmla="*/ 3567471 w 8080633"/>
              <a:gd name="connsiteY3207" fmla="*/ 2647565 h 4155316"/>
              <a:gd name="connsiteX3208" fmla="*/ 3560171 w 8080633"/>
              <a:gd name="connsiteY3208" fmla="*/ 2650382 h 4155316"/>
              <a:gd name="connsiteX3209" fmla="*/ 3561701 w 8080633"/>
              <a:gd name="connsiteY3209" fmla="*/ 2654346 h 4155316"/>
              <a:gd name="connsiteX3210" fmla="*/ 3548148 w 8080633"/>
              <a:gd name="connsiteY3210" fmla="*/ 2689459 h 4155316"/>
              <a:gd name="connsiteX3211" fmla="*/ 3546621 w 8080633"/>
              <a:gd name="connsiteY3211" fmla="*/ 2690137 h 4155316"/>
              <a:gd name="connsiteX3212" fmla="*/ 3548158 w 8080633"/>
              <a:gd name="connsiteY3212" fmla="*/ 2693846 h 4155316"/>
              <a:gd name="connsiteX3213" fmla="*/ 3534606 w 8080633"/>
              <a:gd name="connsiteY3213" fmla="*/ 2726565 h 4155316"/>
              <a:gd name="connsiteX3214" fmla="*/ 3533048 w 8080633"/>
              <a:gd name="connsiteY3214" fmla="*/ 2727210 h 4155316"/>
              <a:gd name="connsiteX3215" fmla="*/ 3534616 w 8080633"/>
              <a:gd name="connsiteY3215" fmla="*/ 2731087 h 4155316"/>
              <a:gd name="connsiteX3216" fmla="*/ 3521063 w 8080633"/>
              <a:gd name="connsiteY3216" fmla="*/ 2764605 h 4155316"/>
              <a:gd name="connsiteX3217" fmla="*/ 3518169 w 8080633"/>
              <a:gd name="connsiteY3217" fmla="*/ 2765833 h 4155316"/>
              <a:gd name="connsiteX3218" fmla="*/ 3521073 w 8080633"/>
              <a:gd name="connsiteY3218" fmla="*/ 2772844 h 4155316"/>
              <a:gd name="connsiteX3219" fmla="*/ 3507522 w 8080633"/>
              <a:gd name="connsiteY3219" fmla="*/ 2805562 h 4155316"/>
              <a:gd name="connsiteX3220" fmla="*/ 3505490 w 8080633"/>
              <a:gd name="connsiteY3220" fmla="*/ 2806404 h 4155316"/>
              <a:gd name="connsiteX3221" fmla="*/ 3507531 w 8080633"/>
              <a:gd name="connsiteY3221" fmla="*/ 2811214 h 4155316"/>
              <a:gd name="connsiteX3222" fmla="*/ 3493647 w 8080633"/>
              <a:gd name="connsiteY3222" fmla="*/ 2843932 h 4155316"/>
              <a:gd name="connsiteX3223" fmla="*/ 3491073 w 8080633"/>
              <a:gd name="connsiteY3223" fmla="*/ 2844973 h 4155316"/>
              <a:gd name="connsiteX3224" fmla="*/ 3493988 w 8080633"/>
              <a:gd name="connsiteY3224" fmla="*/ 2851842 h 4155316"/>
              <a:gd name="connsiteX3225" fmla="*/ 3480234 w 8080633"/>
              <a:gd name="connsiteY3225" fmla="*/ 2884256 h 4155316"/>
              <a:gd name="connsiteX3226" fmla="*/ 3482702 w 8080633"/>
              <a:gd name="connsiteY3226" fmla="*/ 2890213 h 4155316"/>
              <a:gd name="connsiteX3227" fmla="*/ 3469149 w 8080633"/>
              <a:gd name="connsiteY3227" fmla="*/ 2922931 h 4155316"/>
              <a:gd name="connsiteX3228" fmla="*/ 3466361 w 8080633"/>
              <a:gd name="connsiteY3228" fmla="*/ 2924086 h 4155316"/>
              <a:gd name="connsiteX3229" fmla="*/ 3469159 w 8080633"/>
              <a:gd name="connsiteY3229" fmla="*/ 2930840 h 4155316"/>
              <a:gd name="connsiteX3230" fmla="*/ 3456618 w 8080633"/>
              <a:gd name="connsiteY3230" fmla="*/ 2961118 h 4155316"/>
              <a:gd name="connsiteX3231" fmla="*/ 3460134 w 8080633"/>
              <a:gd name="connsiteY3231" fmla="*/ 2969210 h 4155316"/>
              <a:gd name="connsiteX3232" fmla="*/ 3445920 w 8080633"/>
              <a:gd name="connsiteY3232" fmla="*/ 3001929 h 4155316"/>
              <a:gd name="connsiteX3233" fmla="*/ 3443679 w 8080633"/>
              <a:gd name="connsiteY3233" fmla="*/ 3002813 h 4155316"/>
              <a:gd name="connsiteX3234" fmla="*/ 3446590 w 8080633"/>
              <a:gd name="connsiteY3234" fmla="*/ 3009838 h 4155316"/>
              <a:gd name="connsiteX3235" fmla="*/ 3433194 w 8080633"/>
              <a:gd name="connsiteY3235" fmla="*/ 3042180 h 4155316"/>
              <a:gd name="connsiteX3236" fmla="*/ 3437561 w 8080633"/>
              <a:gd name="connsiteY3236" fmla="*/ 3052724 h 4155316"/>
              <a:gd name="connsiteX3237" fmla="*/ 3424009 w 8080633"/>
              <a:gd name="connsiteY3237" fmla="*/ 3085442 h 4155316"/>
              <a:gd name="connsiteX3238" fmla="*/ 3422792 w 8080633"/>
              <a:gd name="connsiteY3238" fmla="*/ 3085947 h 4155316"/>
              <a:gd name="connsiteX3239" fmla="*/ 3424019 w 8080633"/>
              <a:gd name="connsiteY3239" fmla="*/ 3088837 h 4155316"/>
              <a:gd name="connsiteX3240" fmla="*/ 3410135 w 8080633"/>
              <a:gd name="connsiteY3240" fmla="*/ 3121556 h 4155316"/>
              <a:gd name="connsiteX3241" fmla="*/ 3408753 w 8080633"/>
              <a:gd name="connsiteY3241" fmla="*/ 3122114 h 4155316"/>
              <a:gd name="connsiteX3242" fmla="*/ 3412733 w 8080633"/>
              <a:gd name="connsiteY3242" fmla="*/ 3131721 h 4155316"/>
              <a:gd name="connsiteX3243" fmla="*/ 3399621 w 8080633"/>
              <a:gd name="connsiteY3243" fmla="*/ 3163378 h 4155316"/>
              <a:gd name="connsiteX3244" fmla="*/ 3403704 w 8080633"/>
              <a:gd name="connsiteY3244" fmla="*/ 3173478 h 4155316"/>
              <a:gd name="connsiteX3245" fmla="*/ 3390700 w 8080633"/>
              <a:gd name="connsiteY3245" fmla="*/ 3205638 h 4155316"/>
              <a:gd name="connsiteX3246" fmla="*/ 3394676 w 8080633"/>
              <a:gd name="connsiteY3246" fmla="*/ 3215235 h 4155316"/>
              <a:gd name="connsiteX3247" fmla="*/ 3381564 w 8080633"/>
              <a:gd name="connsiteY3247" fmla="*/ 3246891 h 4155316"/>
              <a:gd name="connsiteX3248" fmla="*/ 3385647 w 8080633"/>
              <a:gd name="connsiteY3248" fmla="*/ 3256991 h 4155316"/>
              <a:gd name="connsiteX3249" fmla="*/ 3373188 w 8080633"/>
              <a:gd name="connsiteY3249" fmla="*/ 3287804 h 4155316"/>
              <a:gd name="connsiteX3250" fmla="*/ 3376619 w 8080633"/>
              <a:gd name="connsiteY3250" fmla="*/ 3296492 h 4155316"/>
              <a:gd name="connsiteX3251" fmla="*/ 3363999 w 8080633"/>
              <a:gd name="connsiteY3251" fmla="*/ 3328447 h 4155316"/>
              <a:gd name="connsiteX3252" fmla="*/ 3367591 w 8080633"/>
              <a:gd name="connsiteY3252" fmla="*/ 3337118 h 4155316"/>
              <a:gd name="connsiteX3253" fmla="*/ 3356919 w 8080633"/>
              <a:gd name="connsiteY3253" fmla="*/ 3362881 h 4155316"/>
              <a:gd name="connsiteX3254" fmla="*/ 3363076 w 8080633"/>
              <a:gd name="connsiteY3254" fmla="*/ 3377746 h 4155316"/>
              <a:gd name="connsiteX3255" fmla="*/ 3349629 w 8080633"/>
              <a:gd name="connsiteY3255" fmla="*/ 3410212 h 4155316"/>
              <a:gd name="connsiteX3256" fmla="*/ 3354049 w 8080633"/>
              <a:gd name="connsiteY3256" fmla="*/ 3420631 h 4155316"/>
              <a:gd name="connsiteX3257" fmla="*/ 3343173 w 8080633"/>
              <a:gd name="connsiteY3257" fmla="*/ 3446265 h 4155316"/>
              <a:gd name="connsiteX3258" fmla="*/ 3349534 w 8080633"/>
              <a:gd name="connsiteY3258" fmla="*/ 3461258 h 4155316"/>
              <a:gd name="connsiteX3259" fmla="*/ 3335650 w 8080633"/>
              <a:gd name="connsiteY3259" fmla="*/ 3493976 h 4155316"/>
              <a:gd name="connsiteX3260" fmla="*/ 3333658 w 8080633"/>
              <a:gd name="connsiteY3260" fmla="*/ 3494781 h 4155316"/>
              <a:gd name="connsiteX3261" fmla="*/ 3338248 w 8080633"/>
              <a:gd name="connsiteY3261" fmla="*/ 3506401 h 4155316"/>
              <a:gd name="connsiteX3262" fmla="*/ 3327815 w 8080633"/>
              <a:gd name="connsiteY3262" fmla="*/ 3532819 h 4155316"/>
              <a:gd name="connsiteX3263" fmla="*/ 3333733 w 8080633"/>
              <a:gd name="connsiteY3263" fmla="*/ 3548156 h 4155316"/>
              <a:gd name="connsiteX3264" fmla="*/ 3322763 w 8080633"/>
              <a:gd name="connsiteY3264" fmla="*/ 3576581 h 4155316"/>
              <a:gd name="connsiteX3265" fmla="*/ 3329219 w 8080633"/>
              <a:gd name="connsiteY3265" fmla="*/ 3592169 h 4155316"/>
              <a:gd name="connsiteX3266" fmla="*/ 3318391 w 8080633"/>
              <a:gd name="connsiteY3266" fmla="*/ 3618310 h 4155316"/>
              <a:gd name="connsiteX3267" fmla="*/ 3324705 w 8080633"/>
              <a:gd name="connsiteY3267" fmla="*/ 3633926 h 4155316"/>
              <a:gd name="connsiteX3268" fmla="*/ 3313784 w 8080633"/>
              <a:gd name="connsiteY3268" fmla="*/ 3660933 h 4155316"/>
              <a:gd name="connsiteX3269" fmla="*/ 3320192 w 8080633"/>
              <a:gd name="connsiteY3269" fmla="*/ 3675683 h 4155316"/>
              <a:gd name="connsiteX3270" fmla="*/ 3308788 w 8080633"/>
              <a:gd name="connsiteY3270" fmla="*/ 3701934 h 4155316"/>
              <a:gd name="connsiteX3271" fmla="*/ 3315677 w 8080633"/>
              <a:gd name="connsiteY3271" fmla="*/ 3718567 h 4155316"/>
              <a:gd name="connsiteX3272" fmla="*/ 3305005 w 8080633"/>
              <a:gd name="connsiteY3272" fmla="*/ 3744329 h 4155316"/>
              <a:gd name="connsiteX3273" fmla="*/ 3311162 w 8080633"/>
              <a:gd name="connsiteY3273" fmla="*/ 3759195 h 4155316"/>
              <a:gd name="connsiteX3274" fmla="*/ 3299089 w 8080633"/>
              <a:gd name="connsiteY3274" fmla="*/ 3788342 h 4155316"/>
              <a:gd name="connsiteX3275" fmla="*/ 3306648 w 8080633"/>
              <a:gd name="connsiteY3275" fmla="*/ 3806594 h 4155316"/>
              <a:gd name="connsiteX3276" fmla="*/ 3295820 w 8080633"/>
              <a:gd name="connsiteY3276" fmla="*/ 3832735 h 4155316"/>
              <a:gd name="connsiteX3277" fmla="*/ 3302134 w 8080633"/>
              <a:gd name="connsiteY3277" fmla="*/ 3848351 h 4155316"/>
              <a:gd name="connsiteX3278" fmla="*/ 3293591 w 8080633"/>
              <a:gd name="connsiteY3278" fmla="*/ 3869480 h 4155316"/>
              <a:gd name="connsiteX3279" fmla="*/ 3302134 w 8080633"/>
              <a:gd name="connsiteY3279" fmla="*/ 3890106 h 4155316"/>
              <a:gd name="connsiteX3280" fmla="*/ 3291004 w 8080633"/>
              <a:gd name="connsiteY3280" fmla="*/ 3916977 h 4155316"/>
              <a:gd name="connsiteX3281" fmla="*/ 3297620 w 8080633"/>
              <a:gd name="connsiteY3281" fmla="*/ 3934119 h 4155316"/>
              <a:gd name="connsiteX3282" fmla="*/ 3288826 w 8080633"/>
              <a:gd name="connsiteY3282" fmla="*/ 3956902 h 4155316"/>
              <a:gd name="connsiteX3283" fmla="*/ 3297620 w 8080633"/>
              <a:gd name="connsiteY3283" fmla="*/ 3978133 h 4155316"/>
              <a:gd name="connsiteX3284" fmla="*/ 3288738 w 8080633"/>
              <a:gd name="connsiteY3284" fmla="*/ 3999575 h 4155316"/>
              <a:gd name="connsiteX3285" fmla="*/ 3297620 w 8080633"/>
              <a:gd name="connsiteY3285" fmla="*/ 4021018 h 4155316"/>
              <a:gd name="connsiteX3286" fmla="*/ 3288270 w 8080633"/>
              <a:gd name="connsiteY3286" fmla="*/ 4043589 h 4155316"/>
              <a:gd name="connsiteX3287" fmla="*/ 3297620 w 8080633"/>
              <a:gd name="connsiteY3287" fmla="*/ 4066159 h 4155316"/>
              <a:gd name="connsiteX3288" fmla="*/ 3288738 w 8080633"/>
              <a:gd name="connsiteY3288" fmla="*/ 4087603 h 4155316"/>
              <a:gd name="connsiteX3289" fmla="*/ 3297620 w 8080633"/>
              <a:gd name="connsiteY3289" fmla="*/ 4109045 h 4155316"/>
              <a:gd name="connsiteX3290" fmla="*/ 3251349 w 8080633"/>
              <a:gd name="connsiteY3290" fmla="*/ 4155316 h 4155316"/>
              <a:gd name="connsiteX3291" fmla="*/ 3205078 w 8080633"/>
              <a:gd name="connsiteY3291" fmla="*/ 4109045 h 4155316"/>
              <a:gd name="connsiteX3292" fmla="*/ 3213960 w 8080633"/>
              <a:gd name="connsiteY3292" fmla="*/ 4087603 h 4155316"/>
              <a:gd name="connsiteX3293" fmla="*/ 3205078 w 8080633"/>
              <a:gd name="connsiteY3293" fmla="*/ 4066159 h 4155316"/>
              <a:gd name="connsiteX3294" fmla="*/ 3214426 w 8080633"/>
              <a:gd name="connsiteY3294" fmla="*/ 4043589 h 4155316"/>
              <a:gd name="connsiteX3295" fmla="*/ 3205078 w 8080633"/>
              <a:gd name="connsiteY3295" fmla="*/ 4021018 h 4155316"/>
              <a:gd name="connsiteX3296" fmla="*/ 3213959 w 8080633"/>
              <a:gd name="connsiteY3296" fmla="*/ 3999575 h 4155316"/>
              <a:gd name="connsiteX3297" fmla="*/ 3205078 w 8080633"/>
              <a:gd name="connsiteY3297" fmla="*/ 3978133 h 4155316"/>
              <a:gd name="connsiteX3298" fmla="*/ 3213872 w 8080633"/>
              <a:gd name="connsiteY3298" fmla="*/ 3956902 h 4155316"/>
              <a:gd name="connsiteX3299" fmla="*/ 3205078 w 8080633"/>
              <a:gd name="connsiteY3299" fmla="*/ 3934119 h 4155316"/>
              <a:gd name="connsiteX3300" fmla="*/ 3216049 w 8080633"/>
              <a:gd name="connsiteY3300" fmla="*/ 3905695 h 4155316"/>
              <a:gd name="connsiteX3301" fmla="*/ 3209592 w 8080633"/>
              <a:gd name="connsiteY3301" fmla="*/ 3890106 h 4155316"/>
              <a:gd name="connsiteX3302" fmla="*/ 3218136 w 8080633"/>
              <a:gd name="connsiteY3302" fmla="*/ 3869480 h 4155316"/>
              <a:gd name="connsiteX3303" fmla="*/ 3209592 w 8080633"/>
              <a:gd name="connsiteY3303" fmla="*/ 3848351 h 4155316"/>
              <a:gd name="connsiteX3304" fmla="*/ 3220365 w 8080633"/>
              <a:gd name="connsiteY3304" fmla="*/ 3821705 h 4155316"/>
              <a:gd name="connsiteX3305" fmla="*/ 3214107 w 8080633"/>
              <a:gd name="connsiteY3305" fmla="*/ 3806594 h 4155316"/>
              <a:gd name="connsiteX3306" fmla="*/ 3226180 w 8080633"/>
              <a:gd name="connsiteY3306" fmla="*/ 3777445 h 4155316"/>
              <a:gd name="connsiteX3307" fmla="*/ 3218621 w 8080633"/>
              <a:gd name="connsiteY3307" fmla="*/ 3759195 h 4155316"/>
              <a:gd name="connsiteX3308" fmla="*/ 3229291 w 8080633"/>
              <a:gd name="connsiteY3308" fmla="*/ 3733432 h 4155316"/>
              <a:gd name="connsiteX3309" fmla="*/ 3223135 w 8080633"/>
              <a:gd name="connsiteY3309" fmla="*/ 3718567 h 4155316"/>
              <a:gd name="connsiteX3310" fmla="*/ 3232227 w 8080633"/>
              <a:gd name="connsiteY3310" fmla="*/ 3696614 h 4155316"/>
              <a:gd name="connsiteX3311" fmla="*/ 3223135 w 8080633"/>
              <a:gd name="connsiteY3311" fmla="*/ 3675683 h 4155316"/>
              <a:gd name="connsiteX3312" fmla="*/ 3236555 w 8080633"/>
              <a:gd name="connsiteY3312" fmla="*/ 3644789 h 4155316"/>
              <a:gd name="connsiteX3313" fmla="*/ 3232163 w 8080633"/>
              <a:gd name="connsiteY3313" fmla="*/ 3633926 h 4155316"/>
              <a:gd name="connsiteX3314" fmla="*/ 3242936 w 8080633"/>
              <a:gd name="connsiteY3314" fmla="*/ 3607281 h 4155316"/>
              <a:gd name="connsiteX3315" fmla="*/ 3236678 w 8080633"/>
              <a:gd name="connsiteY3315" fmla="*/ 3592169 h 4155316"/>
              <a:gd name="connsiteX3316" fmla="*/ 3247807 w 8080633"/>
              <a:gd name="connsiteY3316" fmla="*/ 3565298 h 4155316"/>
              <a:gd name="connsiteX3317" fmla="*/ 3241192 w 8080633"/>
              <a:gd name="connsiteY3317" fmla="*/ 3548156 h 4155316"/>
              <a:gd name="connsiteX3318" fmla="*/ 3251574 w 8080633"/>
              <a:gd name="connsiteY3318" fmla="*/ 3521257 h 4155316"/>
              <a:gd name="connsiteX3319" fmla="*/ 3245706 w 8080633"/>
              <a:gd name="connsiteY3319" fmla="*/ 3506401 h 4155316"/>
              <a:gd name="connsiteX3320" fmla="*/ 3259258 w 8080633"/>
              <a:gd name="connsiteY3320" fmla="*/ 3472086 h 4155316"/>
              <a:gd name="connsiteX3321" fmla="*/ 3259318 w 8080633"/>
              <a:gd name="connsiteY3321" fmla="*/ 3472059 h 4155316"/>
              <a:gd name="connsiteX3322" fmla="*/ 3254734 w 8080633"/>
              <a:gd name="connsiteY3322" fmla="*/ 3461258 h 4155316"/>
              <a:gd name="connsiteX3323" fmla="*/ 3265611 w 8080633"/>
              <a:gd name="connsiteY3323" fmla="*/ 3435623 h 4155316"/>
              <a:gd name="connsiteX3324" fmla="*/ 3259250 w 8080633"/>
              <a:gd name="connsiteY3324" fmla="*/ 3420631 h 4155316"/>
              <a:gd name="connsiteX3325" fmla="*/ 3273132 w 8080633"/>
              <a:gd name="connsiteY3325" fmla="*/ 3387913 h 4155316"/>
              <a:gd name="connsiteX3326" fmla="*/ 3274514 w 8080633"/>
              <a:gd name="connsiteY3326" fmla="*/ 3387354 h 4155316"/>
              <a:gd name="connsiteX3327" fmla="*/ 3270535 w 8080633"/>
              <a:gd name="connsiteY3327" fmla="*/ 3377746 h 4155316"/>
              <a:gd name="connsiteX3328" fmla="*/ 3281205 w 8080633"/>
              <a:gd name="connsiteY3328" fmla="*/ 3351983 h 4155316"/>
              <a:gd name="connsiteX3329" fmla="*/ 3275049 w 8080633"/>
              <a:gd name="connsiteY3329" fmla="*/ 3337118 h 4155316"/>
              <a:gd name="connsiteX3330" fmla="*/ 3287883 w 8080633"/>
              <a:gd name="connsiteY3330" fmla="*/ 3306130 h 4155316"/>
              <a:gd name="connsiteX3331" fmla="*/ 3284077 w 8080633"/>
              <a:gd name="connsiteY3331" fmla="*/ 3296492 h 4155316"/>
              <a:gd name="connsiteX3332" fmla="*/ 3296430 w 8080633"/>
              <a:gd name="connsiteY3332" fmla="*/ 3265214 h 4155316"/>
              <a:gd name="connsiteX3333" fmla="*/ 3293106 w 8080633"/>
              <a:gd name="connsiteY3333" fmla="*/ 3256991 h 4155316"/>
              <a:gd name="connsiteX3334" fmla="*/ 3306109 w 8080633"/>
              <a:gd name="connsiteY3334" fmla="*/ 3224832 h 4155316"/>
              <a:gd name="connsiteX3335" fmla="*/ 3302134 w 8080633"/>
              <a:gd name="connsiteY3335" fmla="*/ 3215235 h 4155316"/>
              <a:gd name="connsiteX3336" fmla="*/ 3315246 w 8080633"/>
              <a:gd name="connsiteY3336" fmla="*/ 3183579 h 4155316"/>
              <a:gd name="connsiteX3337" fmla="*/ 3311162 w 8080633"/>
              <a:gd name="connsiteY3337" fmla="*/ 3173478 h 4155316"/>
              <a:gd name="connsiteX3338" fmla="*/ 3324166 w 8080633"/>
              <a:gd name="connsiteY3338" fmla="*/ 3141318 h 4155316"/>
              <a:gd name="connsiteX3339" fmla="*/ 3320191 w 8080633"/>
              <a:gd name="connsiteY3339" fmla="*/ 3131721 h 4155316"/>
              <a:gd name="connsiteX3340" fmla="*/ 3333640 w 8080633"/>
              <a:gd name="connsiteY3340" fmla="*/ 3099253 h 4155316"/>
              <a:gd name="connsiteX3341" fmla="*/ 3329219 w 8080633"/>
              <a:gd name="connsiteY3341" fmla="*/ 3088837 h 4155316"/>
              <a:gd name="connsiteX3342" fmla="*/ 3343102 w 8080633"/>
              <a:gd name="connsiteY3342" fmla="*/ 3056119 h 4155316"/>
              <a:gd name="connsiteX3343" fmla="*/ 3345950 w 8080633"/>
              <a:gd name="connsiteY3343" fmla="*/ 3054967 h 4155316"/>
              <a:gd name="connsiteX3344" fmla="*/ 3345020 w 8080633"/>
              <a:gd name="connsiteY3344" fmla="*/ 3052724 h 4155316"/>
              <a:gd name="connsiteX3345" fmla="*/ 3358416 w 8080633"/>
              <a:gd name="connsiteY3345" fmla="*/ 3020382 h 4155316"/>
              <a:gd name="connsiteX3346" fmla="*/ 3354048 w 8080633"/>
              <a:gd name="connsiteY3346" fmla="*/ 3009838 h 4155316"/>
              <a:gd name="connsiteX3347" fmla="*/ 3367069 w 8080633"/>
              <a:gd name="connsiteY3347" fmla="*/ 2978401 h 4155316"/>
              <a:gd name="connsiteX3348" fmla="*/ 3363076 w 8080633"/>
              <a:gd name="connsiteY3348" fmla="*/ 2969210 h 4155316"/>
              <a:gd name="connsiteX3349" fmla="*/ 3377290 w 8080633"/>
              <a:gd name="connsiteY3349" fmla="*/ 2936492 h 4155316"/>
              <a:gd name="connsiteX3350" fmla="*/ 3378723 w 8080633"/>
              <a:gd name="connsiteY3350" fmla="*/ 2935925 h 4155316"/>
              <a:gd name="connsiteX3351" fmla="*/ 3376618 w 8080633"/>
              <a:gd name="connsiteY3351" fmla="*/ 2930840 h 4155316"/>
              <a:gd name="connsiteX3352" fmla="*/ 3390170 w 8080633"/>
              <a:gd name="connsiteY3352" fmla="*/ 2898122 h 4155316"/>
              <a:gd name="connsiteX3353" fmla="*/ 3392958 w 8080633"/>
              <a:gd name="connsiteY3353" fmla="*/ 2896967 h 4155316"/>
              <a:gd name="connsiteX3354" fmla="*/ 3390160 w 8080633"/>
              <a:gd name="connsiteY3354" fmla="*/ 2890213 h 4155316"/>
              <a:gd name="connsiteX3355" fmla="*/ 3402662 w 8080633"/>
              <a:gd name="connsiteY3355" fmla="*/ 2860028 h 4155316"/>
              <a:gd name="connsiteX3356" fmla="*/ 3399189 w 8080633"/>
              <a:gd name="connsiteY3356" fmla="*/ 2851842 h 4155316"/>
              <a:gd name="connsiteX3357" fmla="*/ 3413071 w 8080633"/>
              <a:gd name="connsiteY3357" fmla="*/ 2819123 h 4155316"/>
              <a:gd name="connsiteX3358" fmla="*/ 3415646 w 8080633"/>
              <a:gd name="connsiteY3358" fmla="*/ 2818083 h 4155316"/>
              <a:gd name="connsiteX3359" fmla="*/ 3412731 w 8080633"/>
              <a:gd name="connsiteY3359" fmla="*/ 2811214 h 4155316"/>
              <a:gd name="connsiteX3360" fmla="*/ 3426615 w 8080633"/>
              <a:gd name="connsiteY3360" fmla="*/ 2778496 h 4155316"/>
              <a:gd name="connsiteX3361" fmla="*/ 3430262 w 8080633"/>
              <a:gd name="connsiteY3361" fmla="*/ 2777021 h 4155316"/>
              <a:gd name="connsiteX3362" fmla="*/ 3428532 w 8080633"/>
              <a:gd name="connsiteY3362" fmla="*/ 2772844 h 4155316"/>
              <a:gd name="connsiteX3363" fmla="*/ 3442084 w 8080633"/>
              <a:gd name="connsiteY3363" fmla="*/ 2740126 h 4155316"/>
              <a:gd name="connsiteX3364" fmla="*/ 3445205 w 8080633"/>
              <a:gd name="connsiteY3364" fmla="*/ 2738832 h 4155316"/>
              <a:gd name="connsiteX3365" fmla="*/ 3442074 w 8080633"/>
              <a:gd name="connsiteY3365" fmla="*/ 2731087 h 4155316"/>
              <a:gd name="connsiteX3366" fmla="*/ 3455627 w 8080633"/>
              <a:gd name="connsiteY3366" fmla="*/ 2697570 h 4155316"/>
              <a:gd name="connsiteX3367" fmla="*/ 3456930 w 8080633"/>
              <a:gd name="connsiteY3367" fmla="*/ 2697017 h 4155316"/>
              <a:gd name="connsiteX3368" fmla="*/ 3455617 w 8080633"/>
              <a:gd name="connsiteY3368" fmla="*/ 2693846 h 4155316"/>
              <a:gd name="connsiteX3369" fmla="*/ 3469169 w 8080633"/>
              <a:gd name="connsiteY3369" fmla="*/ 2661128 h 4155316"/>
              <a:gd name="connsiteX3370" fmla="*/ 3471417 w 8080633"/>
              <a:gd name="connsiteY3370" fmla="*/ 2660195 h 4155316"/>
              <a:gd name="connsiteX3371" fmla="*/ 3469159 w 8080633"/>
              <a:gd name="connsiteY3371" fmla="*/ 2654346 h 4155316"/>
              <a:gd name="connsiteX3372" fmla="*/ 3482712 w 8080633"/>
              <a:gd name="connsiteY3372" fmla="*/ 2619233 h 4155316"/>
              <a:gd name="connsiteX3373" fmla="*/ 3484331 w 8080633"/>
              <a:gd name="connsiteY3373" fmla="*/ 2618513 h 4155316"/>
              <a:gd name="connsiteX3374" fmla="*/ 3482702 w 8080633"/>
              <a:gd name="connsiteY3374" fmla="*/ 2614847 h 4155316"/>
              <a:gd name="connsiteX3375" fmla="*/ 3497245 w 8080633"/>
              <a:gd name="connsiteY3375" fmla="*/ 2582129 h 4155316"/>
              <a:gd name="connsiteX3376" fmla="*/ 3503818 w 8080633"/>
              <a:gd name="connsiteY3376" fmla="*/ 2579591 h 4155316"/>
              <a:gd name="connsiteX3377" fmla="*/ 3503016 w 8080633"/>
              <a:gd name="connsiteY3377" fmla="*/ 2577606 h 4155316"/>
              <a:gd name="connsiteX3378" fmla="*/ 3516569 w 8080633"/>
              <a:gd name="connsiteY3378" fmla="*/ 2544089 h 4155316"/>
              <a:gd name="connsiteX3379" fmla="*/ 3517873 w 8080633"/>
              <a:gd name="connsiteY3379" fmla="*/ 2543536 h 4155316"/>
              <a:gd name="connsiteX3380" fmla="*/ 3516559 w 8080633"/>
              <a:gd name="connsiteY3380" fmla="*/ 2540364 h 4155316"/>
              <a:gd name="connsiteX3381" fmla="*/ 3530112 w 8080633"/>
              <a:gd name="connsiteY3381" fmla="*/ 2507645 h 4155316"/>
              <a:gd name="connsiteX3382" fmla="*/ 3536251 w 8080633"/>
              <a:gd name="connsiteY3382" fmla="*/ 2505102 h 4155316"/>
              <a:gd name="connsiteX3383" fmla="*/ 3534616 w 8080633"/>
              <a:gd name="connsiteY3383" fmla="*/ 2500863 h 4155316"/>
              <a:gd name="connsiteX3384" fmla="*/ 3548168 w 8080633"/>
              <a:gd name="connsiteY3384" fmla="*/ 2465751 h 4155316"/>
              <a:gd name="connsiteX3385" fmla="*/ 3549725 w 8080633"/>
              <a:gd name="connsiteY3385" fmla="*/ 2465058 h 4155316"/>
              <a:gd name="connsiteX3386" fmla="*/ 3548158 w 8080633"/>
              <a:gd name="connsiteY3386" fmla="*/ 2461365 h 4155316"/>
              <a:gd name="connsiteX3387" fmla="*/ 3562041 w 8080633"/>
              <a:gd name="connsiteY3387" fmla="*/ 2428646 h 4155316"/>
              <a:gd name="connsiteX3388" fmla="*/ 3569140 w 8080633"/>
              <a:gd name="connsiteY3388" fmla="*/ 2425776 h 4155316"/>
              <a:gd name="connsiteX3389" fmla="*/ 3568472 w 8080633"/>
              <a:gd name="connsiteY3389" fmla="*/ 2424122 h 4155316"/>
              <a:gd name="connsiteX3390" fmla="*/ 3582024 w 8080633"/>
              <a:gd name="connsiteY3390" fmla="*/ 2390605 h 4155316"/>
              <a:gd name="connsiteX3391" fmla="*/ 3587167 w 8080633"/>
              <a:gd name="connsiteY3391" fmla="*/ 2388422 h 4155316"/>
              <a:gd name="connsiteX3392" fmla="*/ 3586528 w 8080633"/>
              <a:gd name="connsiteY3392" fmla="*/ 2386880 h 4155316"/>
              <a:gd name="connsiteX3393" fmla="*/ 3600081 w 8080633"/>
              <a:gd name="connsiteY3393" fmla="*/ 2354161 h 4155316"/>
              <a:gd name="connsiteX3394" fmla="*/ 3601703 w 8080633"/>
              <a:gd name="connsiteY3394" fmla="*/ 2353489 h 4155316"/>
              <a:gd name="connsiteX3395" fmla="*/ 3600071 w 8080633"/>
              <a:gd name="connsiteY3395" fmla="*/ 2349639 h 4155316"/>
              <a:gd name="connsiteX3396" fmla="*/ 3614285 w 8080633"/>
              <a:gd name="connsiteY3396" fmla="*/ 2316121 h 4155316"/>
              <a:gd name="connsiteX3397" fmla="*/ 3618914 w 8080633"/>
              <a:gd name="connsiteY3397" fmla="*/ 2314249 h 4155316"/>
              <a:gd name="connsiteX3398" fmla="*/ 3618128 w 8080633"/>
              <a:gd name="connsiteY3398" fmla="*/ 2312396 h 4155316"/>
              <a:gd name="connsiteX3399" fmla="*/ 3632010 w 8080633"/>
              <a:gd name="connsiteY3399" fmla="*/ 2279678 h 4155316"/>
              <a:gd name="connsiteX3400" fmla="*/ 3639111 w 8080633"/>
              <a:gd name="connsiteY3400" fmla="*/ 2276806 h 4155316"/>
              <a:gd name="connsiteX3401" fmla="*/ 3638442 w 8080633"/>
              <a:gd name="connsiteY3401" fmla="*/ 2275154 h 4155316"/>
              <a:gd name="connsiteX3402" fmla="*/ 3651995 w 8080633"/>
              <a:gd name="connsiteY3402" fmla="*/ 2241636 h 4155316"/>
              <a:gd name="connsiteX3403" fmla="*/ 3656709 w 8080633"/>
              <a:gd name="connsiteY3403" fmla="*/ 2239636 h 4155316"/>
              <a:gd name="connsiteX3404" fmla="*/ 3670052 w 8080633"/>
              <a:gd name="connsiteY3404" fmla="*/ 2205854 h 4155316"/>
              <a:gd name="connsiteX3405" fmla="*/ 3675186 w 8080633"/>
              <a:gd name="connsiteY3405" fmla="*/ 2203623 h 4155316"/>
              <a:gd name="connsiteX3406" fmla="*/ 3688107 w 8080633"/>
              <a:gd name="connsiteY3406" fmla="*/ 2171667 h 4155316"/>
              <a:gd name="connsiteX3407" fmla="*/ 3697178 w 8080633"/>
              <a:gd name="connsiteY3407" fmla="*/ 2167818 h 4155316"/>
              <a:gd name="connsiteX3408" fmla="*/ 3711008 w 8080633"/>
              <a:gd name="connsiteY3408" fmla="*/ 2135224 h 4155316"/>
              <a:gd name="connsiteX3409" fmla="*/ 3717721 w 8080633"/>
              <a:gd name="connsiteY3409" fmla="*/ 2132508 h 4155316"/>
              <a:gd name="connsiteX3410" fmla="*/ 3717440 w 8080633"/>
              <a:gd name="connsiteY3410" fmla="*/ 2131828 h 4155316"/>
              <a:gd name="connsiteX3411" fmla="*/ 3730993 w 8080633"/>
              <a:gd name="connsiteY3411" fmla="*/ 2099110 h 4155316"/>
              <a:gd name="connsiteX3412" fmla="*/ 3735861 w 8080633"/>
              <a:gd name="connsiteY3412" fmla="*/ 2097093 h 4155316"/>
              <a:gd name="connsiteX3413" fmla="*/ 3749049 w 8080633"/>
              <a:gd name="connsiteY3413" fmla="*/ 2065254 h 4155316"/>
              <a:gd name="connsiteX3414" fmla="*/ 3758238 w 8080633"/>
              <a:gd name="connsiteY3414" fmla="*/ 2061447 h 4155316"/>
              <a:gd name="connsiteX3415" fmla="*/ 3771620 w 8080633"/>
              <a:gd name="connsiteY3415" fmla="*/ 2029141 h 4155316"/>
              <a:gd name="connsiteX3416" fmla="*/ 3777491 w 8080633"/>
              <a:gd name="connsiteY3416" fmla="*/ 2026708 h 4155316"/>
              <a:gd name="connsiteX3417" fmla="*/ 3776125 w 8080633"/>
              <a:gd name="connsiteY3417" fmla="*/ 2023488 h 4155316"/>
              <a:gd name="connsiteX3418" fmla="*/ 3790007 w 8080633"/>
              <a:gd name="connsiteY3418" fmla="*/ 1990770 h 4155316"/>
              <a:gd name="connsiteX3419" fmla="*/ 3803710 w 8080633"/>
              <a:gd name="connsiteY3419" fmla="*/ 1985229 h 4155316"/>
              <a:gd name="connsiteX3420" fmla="*/ 3814504 w 8080633"/>
              <a:gd name="connsiteY3420" fmla="*/ 1959170 h 4155316"/>
              <a:gd name="connsiteX3421" fmla="*/ 3820348 w 8080633"/>
              <a:gd name="connsiteY3421" fmla="*/ 1956749 h 4155316"/>
              <a:gd name="connsiteX3422" fmla="*/ 3819009 w 8080633"/>
              <a:gd name="connsiteY3422" fmla="*/ 1953517 h 4155316"/>
              <a:gd name="connsiteX3423" fmla="*/ 3832561 w 8080633"/>
              <a:gd name="connsiteY3423" fmla="*/ 1920799 h 4155316"/>
              <a:gd name="connsiteX3424" fmla="*/ 3844079 w 8080633"/>
              <a:gd name="connsiteY3424" fmla="*/ 1916027 h 4155316"/>
              <a:gd name="connsiteX3425" fmla="*/ 3855462 w 8080633"/>
              <a:gd name="connsiteY3425" fmla="*/ 1889199 h 4155316"/>
              <a:gd name="connsiteX3426" fmla="*/ 3867397 w 8080633"/>
              <a:gd name="connsiteY3426" fmla="*/ 1884374 h 4155316"/>
              <a:gd name="connsiteX3427" fmla="*/ 3879961 w 8080633"/>
              <a:gd name="connsiteY3427" fmla="*/ 1851821 h 4155316"/>
              <a:gd name="connsiteX3428" fmla="*/ 3891079 w 8080633"/>
              <a:gd name="connsiteY3428" fmla="*/ 1846878 h 4155316"/>
              <a:gd name="connsiteX3429" fmla="*/ 3902532 w 8080633"/>
              <a:gd name="connsiteY3429" fmla="*/ 1819230 h 4155316"/>
              <a:gd name="connsiteX3430" fmla="*/ 3908019 w 8080633"/>
              <a:gd name="connsiteY3430" fmla="*/ 1816957 h 4155316"/>
              <a:gd name="connsiteX3431" fmla="*/ 3921580 w 8080633"/>
              <a:gd name="connsiteY3431" fmla="*/ 1785703 h 4155316"/>
              <a:gd name="connsiteX3432" fmla="*/ 3934410 w 8080633"/>
              <a:gd name="connsiteY3432" fmla="*/ 1780630 h 4155316"/>
              <a:gd name="connsiteX3433" fmla="*/ 3946077 w 8080633"/>
              <a:gd name="connsiteY3433" fmla="*/ 1753775 h 4155316"/>
              <a:gd name="connsiteX3434" fmla="*/ 3962020 w 8080633"/>
              <a:gd name="connsiteY3434" fmla="*/ 1747478 h 4155316"/>
              <a:gd name="connsiteX3435" fmla="*/ 3972501 w 8080633"/>
              <a:gd name="connsiteY3435" fmla="*/ 1722176 h 4155316"/>
              <a:gd name="connsiteX3436" fmla="*/ 3981680 w 8080633"/>
              <a:gd name="connsiteY3436" fmla="*/ 1718372 h 4155316"/>
              <a:gd name="connsiteX3437" fmla="*/ 3995072 w 8080633"/>
              <a:gd name="connsiteY3437" fmla="*/ 1684466 h 4155316"/>
              <a:gd name="connsiteX3438" fmla="*/ 4009054 w 8080633"/>
              <a:gd name="connsiteY3438" fmla="*/ 1678392 h 4155316"/>
              <a:gd name="connsiteX3439" fmla="*/ 4019901 w 8080633"/>
              <a:gd name="connsiteY3439" fmla="*/ 1652205 h 4155316"/>
              <a:gd name="connsiteX3440" fmla="*/ 4030219 w 8080633"/>
              <a:gd name="connsiteY3440" fmla="*/ 1647931 h 4155316"/>
              <a:gd name="connsiteX3441" fmla="*/ 4042472 w 8080633"/>
              <a:gd name="connsiteY3441" fmla="*/ 1618349 h 4155316"/>
              <a:gd name="connsiteX3442" fmla="*/ 4055046 w 8080633"/>
              <a:gd name="connsiteY3442" fmla="*/ 1613140 h 4155316"/>
              <a:gd name="connsiteX3443" fmla="*/ 4065704 w 8080633"/>
              <a:gd name="connsiteY3443" fmla="*/ 1587411 h 4155316"/>
              <a:gd name="connsiteX3444" fmla="*/ 4084439 w 8080633"/>
              <a:gd name="connsiteY3444" fmla="*/ 1579651 h 4155316"/>
              <a:gd name="connsiteX3445" fmla="*/ 4094384 w 8080633"/>
              <a:gd name="connsiteY3445" fmla="*/ 1553884 h 4155316"/>
              <a:gd name="connsiteX3446" fmla="*/ 4107795 w 8080633"/>
              <a:gd name="connsiteY3446" fmla="*/ 1547922 h 4155316"/>
              <a:gd name="connsiteX3447" fmla="*/ 4116955 w 8080633"/>
              <a:gd name="connsiteY3447" fmla="*/ 1525808 h 4155316"/>
              <a:gd name="connsiteX3448" fmla="*/ 4133286 w 8080633"/>
              <a:gd name="connsiteY3448" fmla="*/ 1519043 h 4155316"/>
              <a:gd name="connsiteX3449" fmla="*/ 4144370 w 8080633"/>
              <a:gd name="connsiteY3449" fmla="*/ 1492282 h 4155316"/>
              <a:gd name="connsiteX3450" fmla="*/ 4163427 w 8080633"/>
              <a:gd name="connsiteY3450" fmla="*/ 1484389 h 4155316"/>
              <a:gd name="connsiteX3451" fmla="*/ 4173384 w 8080633"/>
              <a:gd name="connsiteY3451" fmla="*/ 1460353 h 4155316"/>
              <a:gd name="connsiteX3452" fmla="*/ 4185760 w 8080633"/>
              <a:gd name="connsiteY3452" fmla="*/ 1455226 h 4155316"/>
              <a:gd name="connsiteX3453" fmla="*/ 4195955 w 8080633"/>
              <a:gd name="connsiteY3453" fmla="*/ 1429414 h 4155316"/>
              <a:gd name="connsiteX3454" fmla="*/ 4213957 w 8080633"/>
              <a:gd name="connsiteY3454" fmla="*/ 1421593 h 4155316"/>
              <a:gd name="connsiteX3455" fmla="*/ 4223370 w 8080633"/>
              <a:gd name="connsiteY3455" fmla="*/ 1399410 h 4155316"/>
              <a:gd name="connsiteX3456" fmla="*/ 4242496 w 8080633"/>
              <a:gd name="connsiteY3456" fmla="*/ 1391677 h 4155316"/>
              <a:gd name="connsiteX3457" fmla="*/ 4252381 w 8080633"/>
              <a:gd name="connsiteY3457" fmla="*/ 1367811 h 4155316"/>
              <a:gd name="connsiteX3458" fmla="*/ 4270823 w 8080633"/>
              <a:gd name="connsiteY3458" fmla="*/ 1360172 h 4155316"/>
              <a:gd name="connsiteX3459" fmla="*/ 4279465 w 8080633"/>
              <a:gd name="connsiteY3459" fmla="*/ 1338798 h 4155316"/>
              <a:gd name="connsiteX3460" fmla="*/ 4296379 w 8080633"/>
              <a:gd name="connsiteY3460" fmla="*/ 1331622 h 4155316"/>
              <a:gd name="connsiteX3461" fmla="*/ 4306882 w 8080633"/>
              <a:gd name="connsiteY3461" fmla="*/ 1306869 h 4155316"/>
              <a:gd name="connsiteX3462" fmla="*/ 4328255 w 8080633"/>
              <a:gd name="connsiteY3462" fmla="*/ 1298225 h 4155316"/>
              <a:gd name="connsiteX3463" fmla="*/ 4335895 w 8080633"/>
              <a:gd name="connsiteY3463" fmla="*/ 1279783 h 4155316"/>
              <a:gd name="connsiteX3464" fmla="*/ 4353917 w 8080633"/>
              <a:gd name="connsiteY3464" fmla="*/ 1272318 h 4155316"/>
              <a:gd name="connsiteX3465" fmla="*/ 4362980 w 8080633"/>
              <a:gd name="connsiteY3465" fmla="*/ 1250442 h 4155316"/>
              <a:gd name="connsiteX3466" fmla="*/ 4383452 w 8080633"/>
              <a:gd name="connsiteY3466" fmla="*/ 1241962 h 4155316"/>
              <a:gd name="connsiteX3467" fmla="*/ 4392321 w 8080633"/>
              <a:gd name="connsiteY3467" fmla="*/ 1219504 h 4155316"/>
              <a:gd name="connsiteX3468" fmla="*/ 4410623 w 8080633"/>
              <a:gd name="connsiteY3468" fmla="*/ 1211553 h 4155316"/>
              <a:gd name="connsiteX3469" fmla="*/ 4419407 w 8080633"/>
              <a:gd name="connsiteY3469" fmla="*/ 1189829 h 4155316"/>
              <a:gd name="connsiteX3470" fmla="*/ 4438655 w 8080633"/>
              <a:gd name="connsiteY3470" fmla="*/ 1181663 h 4155316"/>
              <a:gd name="connsiteX3471" fmla="*/ 4446823 w 8080633"/>
              <a:gd name="connsiteY3471" fmla="*/ 1162414 h 4155316"/>
              <a:gd name="connsiteX3472" fmla="*/ 4468545 w 8080633"/>
              <a:gd name="connsiteY3472" fmla="*/ 1153630 h 4155316"/>
              <a:gd name="connsiteX3473" fmla="*/ 4476496 w 8080633"/>
              <a:gd name="connsiteY3473" fmla="*/ 1135329 h 4155316"/>
              <a:gd name="connsiteX3474" fmla="*/ 4499354 w 8080633"/>
              <a:gd name="connsiteY3474" fmla="*/ 1126301 h 4155316"/>
              <a:gd name="connsiteX3475" fmla="*/ 4507434 w 8080633"/>
              <a:gd name="connsiteY3475" fmla="*/ 1106317 h 4155316"/>
              <a:gd name="connsiteX3476" fmla="*/ 4529254 w 8080633"/>
              <a:gd name="connsiteY3476" fmla="*/ 1097059 h 4155316"/>
              <a:gd name="connsiteX3477" fmla="*/ 4530291 w 8080633"/>
              <a:gd name="connsiteY3477" fmla="*/ 1094558 h 4155316"/>
              <a:gd name="connsiteX3478" fmla="*/ 4502709 w 8080633"/>
              <a:gd name="connsiteY3478" fmla="*/ 1106818 h 4155316"/>
              <a:gd name="connsiteX3479" fmla="*/ 4498386 w 8080633"/>
              <a:gd name="connsiteY3479" fmla="*/ 1117254 h 4155316"/>
              <a:gd name="connsiteX3480" fmla="*/ 4479234 w 8080633"/>
              <a:gd name="connsiteY3480" fmla="*/ 1125187 h 4155316"/>
              <a:gd name="connsiteX3481" fmla="*/ 4471301 w 8080633"/>
              <a:gd name="connsiteY3481" fmla="*/ 1144339 h 4155316"/>
              <a:gd name="connsiteX3482" fmla="*/ 4447267 w 8080633"/>
              <a:gd name="connsiteY3482" fmla="*/ 1154294 h 4155316"/>
              <a:gd name="connsiteX3483" fmla="*/ 4439373 w 8080633"/>
              <a:gd name="connsiteY3483" fmla="*/ 1173351 h 4155316"/>
              <a:gd name="connsiteX3484" fmla="*/ 4418059 w 8080633"/>
              <a:gd name="connsiteY3484" fmla="*/ 1182180 h 4155316"/>
              <a:gd name="connsiteX3485" fmla="*/ 4410360 w 8080633"/>
              <a:gd name="connsiteY3485" fmla="*/ 1200766 h 4155316"/>
              <a:gd name="connsiteX3486" fmla="*/ 4390875 w 8080633"/>
              <a:gd name="connsiteY3486" fmla="*/ 1208837 h 4155316"/>
              <a:gd name="connsiteX3487" fmla="*/ 4382615 w 8080633"/>
              <a:gd name="connsiteY3487" fmla="*/ 1227851 h 4155316"/>
              <a:gd name="connsiteX3488" fmla="*/ 4357069 w 8080633"/>
              <a:gd name="connsiteY3488" fmla="*/ 1237940 h 4155316"/>
              <a:gd name="connsiteX3489" fmla="*/ 4349417 w 8080633"/>
              <a:gd name="connsiteY3489" fmla="*/ 1256863 h 4155316"/>
              <a:gd name="connsiteX3490" fmla="*/ 4331716 w 8080633"/>
              <a:gd name="connsiteY3490" fmla="*/ 1264374 h 4155316"/>
              <a:gd name="connsiteX3491" fmla="*/ 4322332 w 8080633"/>
              <a:gd name="connsiteY3491" fmla="*/ 1288134 h 4155316"/>
              <a:gd name="connsiteX3492" fmla="*/ 4303155 w 8080633"/>
              <a:gd name="connsiteY3492" fmla="*/ 1296464 h 4155316"/>
              <a:gd name="connsiteX3493" fmla="*/ 4294917 w 8080633"/>
              <a:gd name="connsiteY3493" fmla="*/ 1315878 h 4155316"/>
              <a:gd name="connsiteX3494" fmla="*/ 4274668 w 8080633"/>
              <a:gd name="connsiteY3494" fmla="*/ 1324067 h 4155316"/>
              <a:gd name="connsiteX3495" fmla="*/ 4265905 w 8080633"/>
              <a:gd name="connsiteY3495" fmla="*/ 1345220 h 4155316"/>
              <a:gd name="connsiteX3496" fmla="*/ 4246754 w 8080633"/>
              <a:gd name="connsiteY3496" fmla="*/ 1353154 h 4155316"/>
              <a:gd name="connsiteX3497" fmla="*/ 4238820 w 8080633"/>
              <a:gd name="connsiteY3497" fmla="*/ 1372305 h 4155316"/>
              <a:gd name="connsiteX3498" fmla="*/ 4222490 w 8080633"/>
              <a:gd name="connsiteY3498" fmla="*/ 1379070 h 4155316"/>
              <a:gd name="connsiteX3499" fmla="*/ 4211404 w 8080633"/>
              <a:gd name="connsiteY3499" fmla="*/ 1405831 h 4155316"/>
              <a:gd name="connsiteX3500" fmla="*/ 4190091 w 8080633"/>
              <a:gd name="connsiteY3500" fmla="*/ 1414660 h 4155316"/>
              <a:gd name="connsiteX3501" fmla="*/ 4182392 w 8080633"/>
              <a:gd name="connsiteY3501" fmla="*/ 1433247 h 4155316"/>
              <a:gd name="connsiteX3502" fmla="*/ 4165399 w 8080633"/>
              <a:gd name="connsiteY3502" fmla="*/ 1440287 h 4155316"/>
              <a:gd name="connsiteX3503" fmla="*/ 4154977 w 8080633"/>
              <a:gd name="connsiteY3503" fmla="*/ 1464847 h 4155316"/>
              <a:gd name="connsiteX3504" fmla="*/ 4141426 w 8080633"/>
              <a:gd name="connsiteY3504" fmla="*/ 1470326 h 4155316"/>
              <a:gd name="connsiteX3505" fmla="*/ 4130480 w 8080633"/>
              <a:gd name="connsiteY3505" fmla="*/ 1498044 h 4155316"/>
              <a:gd name="connsiteX3506" fmla="*/ 4111464 w 8080633"/>
              <a:gd name="connsiteY3506" fmla="*/ 1506305 h 4155316"/>
              <a:gd name="connsiteX3507" fmla="*/ 4103394 w 8080633"/>
              <a:gd name="connsiteY3507" fmla="*/ 1525789 h 4155316"/>
              <a:gd name="connsiteX3508" fmla="*/ 4087064 w 8080633"/>
              <a:gd name="connsiteY3508" fmla="*/ 1532554 h 4155316"/>
              <a:gd name="connsiteX3509" fmla="*/ 4075978 w 8080633"/>
              <a:gd name="connsiteY3509" fmla="*/ 1559315 h 4155316"/>
              <a:gd name="connsiteX3510" fmla="*/ 4062371 w 8080633"/>
              <a:gd name="connsiteY3510" fmla="*/ 1564952 h 4155316"/>
              <a:gd name="connsiteX3511" fmla="*/ 4051480 w 8080633"/>
              <a:gd name="connsiteY3511" fmla="*/ 1591244 h 4155316"/>
              <a:gd name="connsiteX3512" fmla="*/ 4034339 w 8080633"/>
              <a:gd name="connsiteY3512" fmla="*/ 1598345 h 4155316"/>
              <a:gd name="connsiteX3513" fmla="*/ 4024395 w 8080633"/>
              <a:gd name="connsiteY3513" fmla="*/ 1624109 h 4155316"/>
              <a:gd name="connsiteX3514" fmla="*/ 4012225 w 8080633"/>
              <a:gd name="connsiteY3514" fmla="*/ 1629519 h 4155316"/>
              <a:gd name="connsiteX3515" fmla="*/ 4001494 w 8080633"/>
              <a:gd name="connsiteY3515" fmla="*/ 1656041 h 4155316"/>
              <a:gd name="connsiteX3516" fmla="*/ 3985431 w 8080633"/>
              <a:gd name="connsiteY3516" fmla="*/ 1662854 h 4155316"/>
              <a:gd name="connsiteX3517" fmla="*/ 3976337 w 8080633"/>
              <a:gd name="connsiteY3517" fmla="*/ 1683786 h 4155316"/>
              <a:gd name="connsiteX3518" fmla="*/ 3961509 w 8080633"/>
              <a:gd name="connsiteY3518" fmla="*/ 1689642 h 4155316"/>
              <a:gd name="connsiteX3519" fmla="*/ 3949912 w 8080633"/>
              <a:gd name="connsiteY3519" fmla="*/ 1717642 h 4155316"/>
              <a:gd name="connsiteX3520" fmla="*/ 3939631 w 8080633"/>
              <a:gd name="connsiteY3520" fmla="*/ 1721900 h 4155316"/>
              <a:gd name="connsiteX3521" fmla="*/ 3927010 w 8080633"/>
              <a:gd name="connsiteY3521" fmla="*/ 1753095 h 4155316"/>
              <a:gd name="connsiteX3522" fmla="*/ 3914636 w 8080633"/>
              <a:gd name="connsiteY3522" fmla="*/ 1758343 h 4155316"/>
              <a:gd name="connsiteX3523" fmla="*/ 3902512 w 8080633"/>
              <a:gd name="connsiteY3523" fmla="*/ 1787612 h 4155316"/>
              <a:gd name="connsiteX3524" fmla="*/ 3891067 w 8080633"/>
              <a:gd name="connsiteY3524" fmla="*/ 1792354 h 4155316"/>
              <a:gd name="connsiteX3525" fmla="*/ 3879941 w 8080633"/>
              <a:gd name="connsiteY3525" fmla="*/ 1819212 h 4155316"/>
              <a:gd name="connsiteX3526" fmla="*/ 3869060 w 8080633"/>
              <a:gd name="connsiteY3526" fmla="*/ 1823719 h 4155316"/>
              <a:gd name="connsiteX3527" fmla="*/ 3857040 w 8080633"/>
              <a:gd name="connsiteY3527" fmla="*/ 1852736 h 4155316"/>
              <a:gd name="connsiteX3528" fmla="*/ 3843434 w 8080633"/>
              <a:gd name="connsiteY3528" fmla="*/ 1858372 h 4155316"/>
              <a:gd name="connsiteX3529" fmla="*/ 3832543 w 8080633"/>
              <a:gd name="connsiteY3529" fmla="*/ 1884667 h 4155316"/>
              <a:gd name="connsiteX3530" fmla="*/ 3822849 w 8080633"/>
              <a:gd name="connsiteY3530" fmla="*/ 1888682 h 4155316"/>
              <a:gd name="connsiteX3531" fmla="*/ 3809972 w 8080633"/>
              <a:gd name="connsiteY3531" fmla="*/ 1922046 h 4155316"/>
              <a:gd name="connsiteX3532" fmla="*/ 3798789 w 8080633"/>
              <a:gd name="connsiteY3532" fmla="*/ 1927016 h 4155316"/>
              <a:gd name="connsiteX3533" fmla="*/ 3787069 w 8080633"/>
              <a:gd name="connsiteY3533" fmla="*/ 1954636 h 4155316"/>
              <a:gd name="connsiteX3534" fmla="*/ 3778788 w 8080633"/>
              <a:gd name="connsiteY3534" fmla="*/ 1957984 h 4155316"/>
              <a:gd name="connsiteX3535" fmla="*/ 3767086 w 8080633"/>
              <a:gd name="connsiteY3535" fmla="*/ 1986235 h 4155316"/>
              <a:gd name="connsiteX3536" fmla="*/ 3757390 w 8080633"/>
              <a:gd name="connsiteY3536" fmla="*/ 1990252 h 4155316"/>
              <a:gd name="connsiteX3537" fmla="*/ 3758068 w 8080633"/>
              <a:gd name="connsiteY3537" fmla="*/ 1991889 h 4155316"/>
              <a:gd name="connsiteX3538" fmla="*/ 3744515 w 8080633"/>
              <a:gd name="connsiteY3538" fmla="*/ 2024607 h 4155316"/>
              <a:gd name="connsiteX3539" fmla="*/ 3733070 w 8080633"/>
              <a:gd name="connsiteY3539" fmla="*/ 2029348 h 4155316"/>
              <a:gd name="connsiteX3540" fmla="*/ 3721944 w 8080633"/>
              <a:gd name="connsiteY3540" fmla="*/ 2056206 h 4155316"/>
              <a:gd name="connsiteX3541" fmla="*/ 3716075 w 8080633"/>
              <a:gd name="connsiteY3541" fmla="*/ 2058637 h 4155316"/>
              <a:gd name="connsiteX3542" fmla="*/ 3717441 w 8080633"/>
              <a:gd name="connsiteY3542" fmla="*/ 2061859 h 4155316"/>
              <a:gd name="connsiteX3543" fmla="*/ 3703558 w 8080633"/>
              <a:gd name="connsiteY3543" fmla="*/ 2094578 h 4155316"/>
              <a:gd name="connsiteX3544" fmla="*/ 3696834 w 8080633"/>
              <a:gd name="connsiteY3544" fmla="*/ 2097296 h 4155316"/>
              <a:gd name="connsiteX3545" fmla="*/ 3697128 w 8080633"/>
              <a:gd name="connsiteY3545" fmla="*/ 2097973 h 4155316"/>
              <a:gd name="connsiteX3546" fmla="*/ 3682915 w 8080633"/>
              <a:gd name="connsiteY3546" fmla="*/ 2130691 h 4155316"/>
              <a:gd name="connsiteX3547" fmla="*/ 3673484 w 8080633"/>
              <a:gd name="connsiteY3547" fmla="*/ 2134416 h 4155316"/>
              <a:gd name="connsiteX3548" fmla="*/ 3661003 w 8080633"/>
              <a:gd name="connsiteY3548" fmla="*/ 2164547 h 4155316"/>
              <a:gd name="connsiteX3549" fmla="*/ 3655947 w 8080633"/>
              <a:gd name="connsiteY3549" fmla="*/ 2166641 h 4155316"/>
              <a:gd name="connsiteX3550" fmla="*/ 3656499 w 8080633"/>
              <a:gd name="connsiteY3550" fmla="*/ 2167942 h 4155316"/>
              <a:gd name="connsiteX3551" fmla="*/ 3642615 w 8080633"/>
              <a:gd name="connsiteY3551" fmla="*/ 2200660 h 4155316"/>
              <a:gd name="connsiteX3552" fmla="*/ 3637436 w 8080633"/>
              <a:gd name="connsiteY3552" fmla="*/ 2202755 h 4155316"/>
              <a:gd name="connsiteX3553" fmla="*/ 3638442 w 8080633"/>
              <a:gd name="connsiteY3553" fmla="*/ 2205184 h 4155316"/>
              <a:gd name="connsiteX3554" fmla="*/ 3624558 w 8080633"/>
              <a:gd name="connsiteY3554" fmla="*/ 2238700 h 4155316"/>
              <a:gd name="connsiteX3555" fmla="*/ 3617565 w 8080633"/>
              <a:gd name="connsiteY3555" fmla="*/ 2241598 h 4155316"/>
              <a:gd name="connsiteX3556" fmla="*/ 3604577 w 8080633"/>
              <a:gd name="connsiteY3556" fmla="*/ 2274484 h 4155316"/>
              <a:gd name="connsiteX3557" fmla="*/ 3599441 w 8080633"/>
              <a:gd name="connsiteY3557" fmla="*/ 2276715 h 4155316"/>
              <a:gd name="connsiteX3558" fmla="*/ 3586520 w 8080633"/>
              <a:gd name="connsiteY3558" fmla="*/ 2308670 h 4155316"/>
              <a:gd name="connsiteX3559" fmla="*/ 3581363 w 8080633"/>
              <a:gd name="connsiteY3559" fmla="*/ 2310858 h 4155316"/>
              <a:gd name="connsiteX3560" fmla="*/ 3582016 w 8080633"/>
              <a:gd name="connsiteY3560" fmla="*/ 2312396 h 4155316"/>
              <a:gd name="connsiteX3561" fmla="*/ 3568132 w 8080633"/>
              <a:gd name="connsiteY3561" fmla="*/ 2345115 h 4155316"/>
              <a:gd name="connsiteX3562" fmla="*/ 3561033 w 8080633"/>
              <a:gd name="connsiteY3562" fmla="*/ 2347985 h 4155316"/>
              <a:gd name="connsiteX3563" fmla="*/ 3561701 w 8080633"/>
              <a:gd name="connsiteY3563" fmla="*/ 2349639 h 4155316"/>
              <a:gd name="connsiteX3564" fmla="*/ 3548148 w 8080633"/>
              <a:gd name="connsiteY3564" fmla="*/ 2383155 h 4155316"/>
              <a:gd name="connsiteX3565" fmla="*/ 3543006 w 8080633"/>
              <a:gd name="connsiteY3565" fmla="*/ 2385337 h 4155316"/>
              <a:gd name="connsiteX3566" fmla="*/ 3543644 w 8080633"/>
              <a:gd name="connsiteY3566" fmla="*/ 2386880 h 4155316"/>
              <a:gd name="connsiteX3567" fmla="*/ 3530092 w 8080633"/>
              <a:gd name="connsiteY3567" fmla="*/ 2419598 h 4155316"/>
              <a:gd name="connsiteX3568" fmla="*/ 3524666 w 8080633"/>
              <a:gd name="connsiteY3568" fmla="*/ 2421844 h 4155316"/>
              <a:gd name="connsiteX3569" fmla="*/ 3525587 w 8080633"/>
              <a:gd name="connsiteY3569" fmla="*/ 2424122 h 4155316"/>
              <a:gd name="connsiteX3570" fmla="*/ 3512035 w 8080633"/>
              <a:gd name="connsiteY3570" fmla="*/ 2457638 h 4155316"/>
              <a:gd name="connsiteX3571" fmla="*/ 3510731 w 8080633"/>
              <a:gd name="connsiteY3571" fmla="*/ 2458193 h 4155316"/>
              <a:gd name="connsiteX3572" fmla="*/ 3512045 w 8080633"/>
              <a:gd name="connsiteY3572" fmla="*/ 2461365 h 4155316"/>
              <a:gd name="connsiteX3573" fmla="*/ 3498492 w 8080633"/>
              <a:gd name="connsiteY3573" fmla="*/ 2494083 h 4155316"/>
              <a:gd name="connsiteX3574" fmla="*/ 3492319 w 8080633"/>
              <a:gd name="connsiteY3574" fmla="*/ 2496639 h 4155316"/>
              <a:gd name="connsiteX3575" fmla="*/ 3493989 w 8080633"/>
              <a:gd name="connsiteY3575" fmla="*/ 2500863 h 4155316"/>
              <a:gd name="connsiteX3576" fmla="*/ 3480106 w 8080633"/>
              <a:gd name="connsiteY3576" fmla="*/ 2535976 h 4155316"/>
              <a:gd name="connsiteX3577" fmla="*/ 3476941 w 8080633"/>
              <a:gd name="connsiteY3577" fmla="*/ 2537349 h 4155316"/>
              <a:gd name="connsiteX3578" fmla="*/ 3478189 w 8080633"/>
              <a:gd name="connsiteY3578" fmla="*/ 2540364 h 4155316"/>
              <a:gd name="connsiteX3579" fmla="*/ 3464637 w 8080633"/>
              <a:gd name="connsiteY3579" fmla="*/ 2573082 h 4155316"/>
              <a:gd name="connsiteX3580" fmla="*/ 3459211 w 8080633"/>
              <a:gd name="connsiteY3580" fmla="*/ 2575328 h 4155316"/>
              <a:gd name="connsiteX3581" fmla="*/ 3460132 w 8080633"/>
              <a:gd name="connsiteY3581" fmla="*/ 2577606 h 4155316"/>
              <a:gd name="connsiteX3582" fmla="*/ 3446580 w 8080633"/>
              <a:gd name="connsiteY3582" fmla="*/ 2611122 h 4155316"/>
              <a:gd name="connsiteX3583" fmla="*/ 3445276 w 8080633"/>
              <a:gd name="connsiteY3583" fmla="*/ 2611675 h 4155316"/>
              <a:gd name="connsiteX3584" fmla="*/ 3446590 w 8080633"/>
              <a:gd name="connsiteY3584" fmla="*/ 2614847 h 4155316"/>
              <a:gd name="connsiteX3585" fmla="*/ 3433037 w 8080633"/>
              <a:gd name="connsiteY3585" fmla="*/ 2647565 h 4155316"/>
              <a:gd name="connsiteX3586" fmla="*/ 3430742 w 8080633"/>
              <a:gd name="connsiteY3586" fmla="*/ 2648517 h 4155316"/>
              <a:gd name="connsiteX3587" fmla="*/ 3433047 w 8080633"/>
              <a:gd name="connsiteY3587" fmla="*/ 2654346 h 4155316"/>
              <a:gd name="connsiteX3588" fmla="*/ 3419163 w 8080633"/>
              <a:gd name="connsiteY3588" fmla="*/ 2689459 h 4155316"/>
              <a:gd name="connsiteX3589" fmla="*/ 3417813 w 8080633"/>
              <a:gd name="connsiteY3589" fmla="*/ 2690044 h 4155316"/>
              <a:gd name="connsiteX3590" fmla="*/ 3419503 w 8080633"/>
              <a:gd name="connsiteY3590" fmla="*/ 2693846 h 4155316"/>
              <a:gd name="connsiteX3591" fmla="*/ 3404960 w 8080633"/>
              <a:gd name="connsiteY3591" fmla="*/ 2726565 h 4155316"/>
              <a:gd name="connsiteX3592" fmla="*/ 3398387 w 8080633"/>
              <a:gd name="connsiteY3592" fmla="*/ 2729102 h 4155316"/>
              <a:gd name="connsiteX3593" fmla="*/ 3399190 w 8080633"/>
              <a:gd name="connsiteY3593" fmla="*/ 2731087 h 4155316"/>
              <a:gd name="connsiteX3594" fmla="*/ 3385637 w 8080633"/>
              <a:gd name="connsiteY3594" fmla="*/ 2764605 h 4155316"/>
              <a:gd name="connsiteX3595" fmla="*/ 3382743 w 8080633"/>
              <a:gd name="connsiteY3595" fmla="*/ 2765833 h 4155316"/>
              <a:gd name="connsiteX3596" fmla="*/ 3385647 w 8080633"/>
              <a:gd name="connsiteY3596" fmla="*/ 2772844 h 4155316"/>
              <a:gd name="connsiteX3597" fmla="*/ 3373106 w 8080633"/>
              <a:gd name="connsiteY3597" fmla="*/ 2803124 h 4155316"/>
              <a:gd name="connsiteX3598" fmla="*/ 3376620 w 8080633"/>
              <a:gd name="connsiteY3598" fmla="*/ 2811214 h 4155316"/>
              <a:gd name="connsiteX3599" fmla="*/ 3362407 w 8080633"/>
              <a:gd name="connsiteY3599" fmla="*/ 2843932 h 4155316"/>
              <a:gd name="connsiteX3600" fmla="*/ 3360167 w 8080633"/>
              <a:gd name="connsiteY3600" fmla="*/ 2844817 h 4155316"/>
              <a:gd name="connsiteX3601" fmla="*/ 3363076 w 8080633"/>
              <a:gd name="connsiteY3601" fmla="*/ 2851842 h 4155316"/>
              <a:gd name="connsiteX3602" fmla="*/ 3349524 w 8080633"/>
              <a:gd name="connsiteY3602" fmla="*/ 2884560 h 4155316"/>
              <a:gd name="connsiteX3603" fmla="*/ 3347492 w 8080633"/>
              <a:gd name="connsiteY3603" fmla="*/ 2885402 h 4155316"/>
              <a:gd name="connsiteX3604" fmla="*/ 3349534 w 8080633"/>
              <a:gd name="connsiteY3604" fmla="*/ 2890213 h 4155316"/>
              <a:gd name="connsiteX3605" fmla="*/ 3335650 w 8080633"/>
              <a:gd name="connsiteY3605" fmla="*/ 2922931 h 4155316"/>
              <a:gd name="connsiteX3606" fmla="*/ 3331203 w 8080633"/>
              <a:gd name="connsiteY3606" fmla="*/ 2924730 h 4155316"/>
              <a:gd name="connsiteX3607" fmla="*/ 3333733 w 8080633"/>
              <a:gd name="connsiteY3607" fmla="*/ 2930840 h 4155316"/>
              <a:gd name="connsiteX3608" fmla="*/ 3321273 w 8080633"/>
              <a:gd name="connsiteY3608" fmla="*/ 2960921 h 4155316"/>
              <a:gd name="connsiteX3609" fmla="*/ 3324706 w 8080633"/>
              <a:gd name="connsiteY3609" fmla="*/ 2969210 h 4155316"/>
              <a:gd name="connsiteX3610" fmla="*/ 3311154 w 8080633"/>
              <a:gd name="connsiteY3610" fmla="*/ 3001929 h 4155316"/>
              <a:gd name="connsiteX3611" fmla="*/ 3308366 w 8080633"/>
              <a:gd name="connsiteY3611" fmla="*/ 3003083 h 4155316"/>
              <a:gd name="connsiteX3612" fmla="*/ 3311164 w 8080633"/>
              <a:gd name="connsiteY3612" fmla="*/ 3009838 h 4155316"/>
              <a:gd name="connsiteX3613" fmla="*/ 3297768 w 8080633"/>
              <a:gd name="connsiteY3613" fmla="*/ 3042180 h 4155316"/>
              <a:gd name="connsiteX3614" fmla="*/ 3302136 w 8080633"/>
              <a:gd name="connsiteY3614" fmla="*/ 3052724 h 4155316"/>
              <a:gd name="connsiteX3615" fmla="*/ 3290141 w 8080633"/>
              <a:gd name="connsiteY3615" fmla="*/ 3081679 h 4155316"/>
              <a:gd name="connsiteX3616" fmla="*/ 3293107 w 8080633"/>
              <a:gd name="connsiteY3616" fmla="*/ 3088837 h 4155316"/>
              <a:gd name="connsiteX3617" fmla="*/ 3279555 w 8080633"/>
              <a:gd name="connsiteY3617" fmla="*/ 3121556 h 4155316"/>
              <a:gd name="connsiteX3618" fmla="*/ 3275895 w 8080633"/>
              <a:gd name="connsiteY3618" fmla="*/ 3123071 h 4155316"/>
              <a:gd name="connsiteX3619" fmla="*/ 3279565 w 8080633"/>
              <a:gd name="connsiteY3619" fmla="*/ 3131721 h 4155316"/>
              <a:gd name="connsiteX3620" fmla="*/ 3266244 w 8080633"/>
              <a:gd name="connsiteY3620" fmla="*/ 3163115 h 4155316"/>
              <a:gd name="connsiteX3621" fmla="*/ 3270536 w 8080633"/>
              <a:gd name="connsiteY3621" fmla="*/ 3173478 h 4155316"/>
              <a:gd name="connsiteX3622" fmla="*/ 3256652 w 8080633"/>
              <a:gd name="connsiteY3622" fmla="*/ 3206994 h 4155316"/>
              <a:gd name="connsiteX3623" fmla="*/ 3255956 w 8080633"/>
              <a:gd name="connsiteY3623" fmla="*/ 3207283 h 4155316"/>
              <a:gd name="connsiteX3624" fmla="*/ 3259250 w 8080633"/>
              <a:gd name="connsiteY3624" fmla="*/ 3215235 h 4155316"/>
              <a:gd name="connsiteX3625" fmla="*/ 3246138 w 8080633"/>
              <a:gd name="connsiteY3625" fmla="*/ 3246891 h 4155316"/>
              <a:gd name="connsiteX3626" fmla="*/ 3250222 w 8080633"/>
              <a:gd name="connsiteY3626" fmla="*/ 3256991 h 4155316"/>
              <a:gd name="connsiteX3627" fmla="*/ 3239911 w 8080633"/>
              <a:gd name="connsiteY3627" fmla="*/ 3282493 h 4155316"/>
              <a:gd name="connsiteX3628" fmla="*/ 3245709 w 8080633"/>
              <a:gd name="connsiteY3628" fmla="*/ 3296492 h 4155316"/>
              <a:gd name="connsiteX3629" fmla="*/ 3232780 w 8080633"/>
              <a:gd name="connsiteY3629" fmla="*/ 3327704 h 4155316"/>
              <a:gd name="connsiteX3630" fmla="*/ 3236679 w 8080633"/>
              <a:gd name="connsiteY3630" fmla="*/ 3337118 h 4155316"/>
              <a:gd name="connsiteX3631" fmla="*/ 3223751 w 8080633"/>
              <a:gd name="connsiteY3631" fmla="*/ 3368331 h 4155316"/>
              <a:gd name="connsiteX3632" fmla="*/ 3227651 w 8080633"/>
              <a:gd name="connsiteY3632" fmla="*/ 3377746 h 4155316"/>
              <a:gd name="connsiteX3633" fmla="*/ 3214254 w 8080633"/>
              <a:gd name="connsiteY3633" fmla="*/ 3410087 h 4155316"/>
              <a:gd name="connsiteX3634" fmla="*/ 3218622 w 8080633"/>
              <a:gd name="connsiteY3634" fmla="*/ 3420631 h 4155316"/>
              <a:gd name="connsiteX3635" fmla="*/ 3207878 w 8080633"/>
              <a:gd name="connsiteY3635" fmla="*/ 3446572 h 4155316"/>
              <a:gd name="connsiteX3636" fmla="*/ 3214109 w 8080633"/>
              <a:gd name="connsiteY3636" fmla="*/ 3461259 h 4155316"/>
              <a:gd name="connsiteX3637" fmla="*/ 3202277 w 8080633"/>
              <a:gd name="connsiteY3637" fmla="*/ 3489142 h 4155316"/>
              <a:gd name="connsiteX3638" fmla="*/ 3209592 w 8080633"/>
              <a:gd name="connsiteY3638" fmla="*/ 3506401 h 4155316"/>
              <a:gd name="connsiteX3639" fmla="*/ 3196381 w 8080633"/>
              <a:gd name="connsiteY3639" fmla="*/ 3537573 h 4155316"/>
              <a:gd name="connsiteX3640" fmla="*/ 3200565 w 8080633"/>
              <a:gd name="connsiteY3640" fmla="*/ 3548156 h 4155316"/>
              <a:gd name="connsiteX3641" fmla="*/ 3188355 w 8080633"/>
              <a:gd name="connsiteY3641" fmla="*/ 3579039 h 4155316"/>
              <a:gd name="connsiteX3642" fmla="*/ 3193793 w 8080633"/>
              <a:gd name="connsiteY3642" fmla="*/ 3592169 h 4155316"/>
              <a:gd name="connsiteX3643" fmla="*/ 3182965 w 8080633"/>
              <a:gd name="connsiteY3643" fmla="*/ 3618310 h 4155316"/>
              <a:gd name="connsiteX3644" fmla="*/ 3189279 w 8080633"/>
              <a:gd name="connsiteY3644" fmla="*/ 3633926 h 4155316"/>
              <a:gd name="connsiteX3645" fmla="*/ 3178505 w 8080633"/>
              <a:gd name="connsiteY3645" fmla="*/ 3660570 h 4155316"/>
              <a:gd name="connsiteX3646" fmla="*/ 3184765 w 8080633"/>
              <a:gd name="connsiteY3646" fmla="*/ 3675683 h 4155316"/>
              <a:gd name="connsiteX3647" fmla="*/ 3173627 w 8080633"/>
              <a:gd name="connsiteY3647" fmla="*/ 3702573 h 4155316"/>
              <a:gd name="connsiteX3648" fmla="*/ 3180251 w 8080633"/>
              <a:gd name="connsiteY3648" fmla="*/ 3718567 h 4155316"/>
              <a:gd name="connsiteX3649" fmla="*/ 3169579 w 8080633"/>
              <a:gd name="connsiteY3649" fmla="*/ 3744329 h 4155316"/>
              <a:gd name="connsiteX3650" fmla="*/ 3175737 w 8080633"/>
              <a:gd name="connsiteY3650" fmla="*/ 3759195 h 4155316"/>
              <a:gd name="connsiteX3651" fmla="*/ 3163663 w 8080633"/>
              <a:gd name="connsiteY3651" fmla="*/ 3788342 h 4155316"/>
              <a:gd name="connsiteX3652" fmla="*/ 3171222 w 8080633"/>
              <a:gd name="connsiteY3652" fmla="*/ 3806594 h 4155316"/>
              <a:gd name="connsiteX3653" fmla="*/ 3162679 w 8080633"/>
              <a:gd name="connsiteY3653" fmla="*/ 3827220 h 4155316"/>
              <a:gd name="connsiteX3654" fmla="*/ 3171222 w 8080633"/>
              <a:gd name="connsiteY3654" fmla="*/ 3848351 h 4155316"/>
              <a:gd name="connsiteX3655" fmla="*/ 3160450 w 8080633"/>
              <a:gd name="connsiteY3655" fmla="*/ 3874994 h 4155316"/>
              <a:gd name="connsiteX3656" fmla="*/ 3166708 w 8080633"/>
              <a:gd name="connsiteY3656" fmla="*/ 3890106 h 4155316"/>
              <a:gd name="connsiteX3657" fmla="*/ 3157914 w 8080633"/>
              <a:gd name="connsiteY3657" fmla="*/ 3911336 h 4155316"/>
              <a:gd name="connsiteX3658" fmla="*/ 3166708 w 8080633"/>
              <a:gd name="connsiteY3658" fmla="*/ 3934119 h 4155316"/>
              <a:gd name="connsiteX3659" fmla="*/ 3155736 w 8080633"/>
              <a:gd name="connsiteY3659" fmla="*/ 3962543 h 4155316"/>
              <a:gd name="connsiteX3660" fmla="*/ 3162194 w 8080633"/>
              <a:gd name="connsiteY3660" fmla="*/ 3978133 h 4155316"/>
              <a:gd name="connsiteX3661" fmla="*/ 3153312 w 8080633"/>
              <a:gd name="connsiteY3661" fmla="*/ 3999575 h 4155316"/>
              <a:gd name="connsiteX3662" fmla="*/ 3162194 w 8080633"/>
              <a:gd name="connsiteY3662" fmla="*/ 4021018 h 4155316"/>
              <a:gd name="connsiteX3663" fmla="*/ 3152844 w 8080633"/>
              <a:gd name="connsiteY3663" fmla="*/ 4043589 h 4155316"/>
              <a:gd name="connsiteX3664" fmla="*/ 3162194 w 8080633"/>
              <a:gd name="connsiteY3664" fmla="*/ 4066159 h 4155316"/>
              <a:gd name="connsiteX3665" fmla="*/ 3153312 w 8080633"/>
              <a:gd name="connsiteY3665" fmla="*/ 4087603 h 4155316"/>
              <a:gd name="connsiteX3666" fmla="*/ 3162194 w 8080633"/>
              <a:gd name="connsiteY3666" fmla="*/ 4109045 h 4155316"/>
              <a:gd name="connsiteX3667" fmla="*/ 3115923 w 8080633"/>
              <a:gd name="connsiteY3667" fmla="*/ 4155316 h 4155316"/>
              <a:gd name="connsiteX3668" fmla="*/ 3069652 w 8080633"/>
              <a:gd name="connsiteY3668" fmla="*/ 4109045 h 4155316"/>
              <a:gd name="connsiteX3669" fmla="*/ 3078534 w 8080633"/>
              <a:gd name="connsiteY3669" fmla="*/ 4087603 h 4155316"/>
              <a:gd name="connsiteX3670" fmla="*/ 3069652 w 8080633"/>
              <a:gd name="connsiteY3670" fmla="*/ 4066159 h 4155316"/>
              <a:gd name="connsiteX3671" fmla="*/ 3079001 w 8080633"/>
              <a:gd name="connsiteY3671" fmla="*/ 4043589 h 4155316"/>
              <a:gd name="connsiteX3672" fmla="*/ 3069652 w 8080633"/>
              <a:gd name="connsiteY3672" fmla="*/ 4021018 h 4155316"/>
              <a:gd name="connsiteX3673" fmla="*/ 3078533 w 8080633"/>
              <a:gd name="connsiteY3673" fmla="*/ 3999575 h 4155316"/>
              <a:gd name="connsiteX3674" fmla="*/ 3069652 w 8080633"/>
              <a:gd name="connsiteY3674" fmla="*/ 3978133 h 4155316"/>
              <a:gd name="connsiteX3675" fmla="*/ 3080782 w 8080633"/>
              <a:gd name="connsiteY3675" fmla="*/ 3951262 h 4155316"/>
              <a:gd name="connsiteX3676" fmla="*/ 3074167 w 8080633"/>
              <a:gd name="connsiteY3676" fmla="*/ 3934119 h 4155316"/>
              <a:gd name="connsiteX3677" fmla="*/ 3082960 w 8080633"/>
              <a:gd name="connsiteY3677" fmla="*/ 3911336 h 4155316"/>
              <a:gd name="connsiteX3678" fmla="*/ 3074167 w 8080633"/>
              <a:gd name="connsiteY3678" fmla="*/ 3890106 h 4155316"/>
              <a:gd name="connsiteX3679" fmla="*/ 3084994 w 8080633"/>
              <a:gd name="connsiteY3679" fmla="*/ 3863965 h 4155316"/>
              <a:gd name="connsiteX3680" fmla="*/ 3078681 w 8080633"/>
              <a:gd name="connsiteY3680" fmla="*/ 3848351 h 4155316"/>
              <a:gd name="connsiteX3681" fmla="*/ 3087224 w 8080633"/>
              <a:gd name="connsiteY3681" fmla="*/ 3827220 h 4155316"/>
              <a:gd name="connsiteX3682" fmla="*/ 3078681 w 8080633"/>
              <a:gd name="connsiteY3682" fmla="*/ 3806594 h 4155316"/>
              <a:gd name="connsiteX3683" fmla="*/ 3090755 w 8080633"/>
              <a:gd name="connsiteY3683" fmla="*/ 3777445 h 4155316"/>
              <a:gd name="connsiteX3684" fmla="*/ 3083195 w 8080633"/>
              <a:gd name="connsiteY3684" fmla="*/ 3759195 h 4155316"/>
              <a:gd name="connsiteX3685" fmla="*/ 3093866 w 8080633"/>
              <a:gd name="connsiteY3685" fmla="*/ 3733432 h 4155316"/>
              <a:gd name="connsiteX3686" fmla="*/ 3087709 w 8080633"/>
              <a:gd name="connsiteY3686" fmla="*/ 3718567 h 4155316"/>
              <a:gd name="connsiteX3687" fmla="*/ 3098847 w 8080633"/>
              <a:gd name="connsiteY3687" fmla="*/ 3691675 h 4155316"/>
              <a:gd name="connsiteX3688" fmla="*/ 3092223 w 8080633"/>
              <a:gd name="connsiteY3688" fmla="*/ 3675683 h 4155316"/>
              <a:gd name="connsiteX3689" fmla="*/ 3103052 w 8080633"/>
              <a:gd name="connsiteY3689" fmla="*/ 3649540 h 4155316"/>
              <a:gd name="connsiteX3690" fmla="*/ 3096738 w 8080633"/>
              <a:gd name="connsiteY3690" fmla="*/ 3633926 h 4155316"/>
              <a:gd name="connsiteX3691" fmla="*/ 3107510 w 8080633"/>
              <a:gd name="connsiteY3691" fmla="*/ 3607280 h 4155316"/>
              <a:gd name="connsiteX3692" fmla="*/ 3101252 w 8080633"/>
              <a:gd name="connsiteY3692" fmla="*/ 3592169 h 4155316"/>
              <a:gd name="connsiteX3693" fmla="*/ 3112464 w 8080633"/>
              <a:gd name="connsiteY3693" fmla="*/ 3565098 h 4155316"/>
              <a:gd name="connsiteX3694" fmla="*/ 3105766 w 8080633"/>
              <a:gd name="connsiteY3694" fmla="*/ 3548156 h 4155316"/>
              <a:gd name="connsiteX3695" fmla="*/ 3116486 w 8080633"/>
              <a:gd name="connsiteY3695" fmla="*/ 3521043 h 4155316"/>
              <a:gd name="connsiteX3696" fmla="*/ 3110280 w 8080633"/>
              <a:gd name="connsiteY3696" fmla="*/ 3506401 h 4155316"/>
              <a:gd name="connsiteX3697" fmla="*/ 3124364 w 8080633"/>
              <a:gd name="connsiteY3697" fmla="*/ 3473171 h 4155316"/>
              <a:gd name="connsiteX3698" fmla="*/ 3119310 w 8080633"/>
              <a:gd name="connsiteY3698" fmla="*/ 3461259 h 4155316"/>
              <a:gd name="connsiteX3699" fmla="*/ 3131252 w 8080633"/>
              <a:gd name="connsiteY3699" fmla="*/ 3433116 h 4155316"/>
              <a:gd name="connsiteX3700" fmla="*/ 3126081 w 8080633"/>
              <a:gd name="connsiteY3700" fmla="*/ 3420631 h 4155316"/>
              <a:gd name="connsiteX3701" fmla="*/ 3139477 w 8080633"/>
              <a:gd name="connsiteY3701" fmla="*/ 3388290 h 4155316"/>
              <a:gd name="connsiteX3702" fmla="*/ 3135109 w 8080633"/>
              <a:gd name="connsiteY3702" fmla="*/ 3377746 h 4155316"/>
              <a:gd name="connsiteX3703" fmla="*/ 3148037 w 8080633"/>
              <a:gd name="connsiteY3703" fmla="*/ 3346533 h 4155316"/>
              <a:gd name="connsiteX3704" fmla="*/ 3144137 w 8080633"/>
              <a:gd name="connsiteY3704" fmla="*/ 3337118 h 4155316"/>
              <a:gd name="connsiteX3705" fmla="*/ 3154808 w 8080633"/>
              <a:gd name="connsiteY3705" fmla="*/ 3311355 h 4155316"/>
              <a:gd name="connsiteX3706" fmla="*/ 3148651 w 8080633"/>
              <a:gd name="connsiteY3706" fmla="*/ 3296492 h 4155316"/>
              <a:gd name="connsiteX3707" fmla="*/ 3161303 w 8080633"/>
              <a:gd name="connsiteY3707" fmla="*/ 3265950 h 4155316"/>
              <a:gd name="connsiteX3708" fmla="*/ 3157680 w 8080633"/>
              <a:gd name="connsiteY3708" fmla="*/ 3256991 h 4155316"/>
              <a:gd name="connsiteX3709" fmla="*/ 3170684 w 8080633"/>
              <a:gd name="connsiteY3709" fmla="*/ 3224832 h 4155316"/>
              <a:gd name="connsiteX3710" fmla="*/ 3166708 w 8080633"/>
              <a:gd name="connsiteY3710" fmla="*/ 3215235 h 4155316"/>
              <a:gd name="connsiteX3711" fmla="*/ 3179870 w 8080633"/>
              <a:gd name="connsiteY3711" fmla="*/ 3183458 h 4155316"/>
              <a:gd name="connsiteX3712" fmla="*/ 3175737 w 8080633"/>
              <a:gd name="connsiteY3712" fmla="*/ 3173478 h 4155316"/>
              <a:gd name="connsiteX3713" fmla="*/ 3188948 w 8080633"/>
              <a:gd name="connsiteY3713" fmla="*/ 3141582 h 4155316"/>
              <a:gd name="connsiteX3714" fmla="*/ 3184765 w 8080633"/>
              <a:gd name="connsiteY3714" fmla="*/ 3131721 h 4155316"/>
              <a:gd name="connsiteX3715" fmla="*/ 3198647 w 8080633"/>
              <a:gd name="connsiteY3715" fmla="*/ 3099003 h 4155316"/>
              <a:gd name="connsiteX3716" fmla="*/ 3203897 w 8080633"/>
              <a:gd name="connsiteY3716" fmla="*/ 3096880 h 4155316"/>
              <a:gd name="connsiteX3717" fmla="*/ 3200565 w 8080633"/>
              <a:gd name="connsiteY3717" fmla="*/ 3088837 h 4155316"/>
              <a:gd name="connsiteX3718" fmla="*/ 3212558 w 8080633"/>
              <a:gd name="connsiteY3718" fmla="*/ 3059881 h 4155316"/>
              <a:gd name="connsiteX3719" fmla="*/ 3209594 w 8080633"/>
              <a:gd name="connsiteY3719" fmla="*/ 3052724 h 4155316"/>
              <a:gd name="connsiteX3720" fmla="*/ 3222990 w 8080633"/>
              <a:gd name="connsiteY3720" fmla="*/ 3020382 h 4155316"/>
              <a:gd name="connsiteX3721" fmla="*/ 3218622 w 8080633"/>
              <a:gd name="connsiteY3721" fmla="*/ 3009838 h 4155316"/>
              <a:gd name="connsiteX3722" fmla="*/ 3232175 w 8080633"/>
              <a:gd name="connsiteY3722" fmla="*/ 2977120 h 4155316"/>
              <a:gd name="connsiteX3723" fmla="*/ 3234963 w 8080633"/>
              <a:gd name="connsiteY3723" fmla="*/ 2975964 h 4155316"/>
              <a:gd name="connsiteX3724" fmla="*/ 3232165 w 8080633"/>
              <a:gd name="connsiteY3724" fmla="*/ 2969210 h 4155316"/>
              <a:gd name="connsiteX3725" fmla="*/ 3244624 w 8080633"/>
              <a:gd name="connsiteY3725" fmla="*/ 2939128 h 4155316"/>
              <a:gd name="connsiteX3726" fmla="*/ 3241192 w 8080633"/>
              <a:gd name="connsiteY3726" fmla="*/ 2930840 h 4155316"/>
              <a:gd name="connsiteX3727" fmla="*/ 3254744 w 8080633"/>
              <a:gd name="connsiteY3727" fmla="*/ 2898122 h 4155316"/>
              <a:gd name="connsiteX3728" fmla="*/ 3257589 w 8080633"/>
              <a:gd name="connsiteY3728" fmla="*/ 2896942 h 4155316"/>
              <a:gd name="connsiteX3729" fmla="*/ 3254734 w 8080633"/>
              <a:gd name="connsiteY3729" fmla="*/ 2890213 h 4155316"/>
              <a:gd name="connsiteX3730" fmla="*/ 3268617 w 8080633"/>
              <a:gd name="connsiteY3730" fmla="*/ 2857495 h 4155316"/>
              <a:gd name="connsiteX3731" fmla="*/ 3272265 w 8080633"/>
              <a:gd name="connsiteY3731" fmla="*/ 2856019 h 4155316"/>
              <a:gd name="connsiteX3732" fmla="*/ 3270535 w 8080633"/>
              <a:gd name="connsiteY3732" fmla="*/ 2851842 h 4155316"/>
              <a:gd name="connsiteX3733" fmla="*/ 3283556 w 8080633"/>
              <a:gd name="connsiteY3733" fmla="*/ 2820404 h 4155316"/>
              <a:gd name="connsiteX3734" fmla="*/ 3279563 w 8080633"/>
              <a:gd name="connsiteY3734" fmla="*/ 2811214 h 4155316"/>
              <a:gd name="connsiteX3735" fmla="*/ 3293777 w 8080633"/>
              <a:gd name="connsiteY3735" fmla="*/ 2778496 h 4155316"/>
              <a:gd name="connsiteX3736" fmla="*/ 3295211 w 8080633"/>
              <a:gd name="connsiteY3736" fmla="*/ 2777928 h 4155316"/>
              <a:gd name="connsiteX3737" fmla="*/ 3293106 w 8080633"/>
              <a:gd name="connsiteY3737" fmla="*/ 2772844 h 4155316"/>
              <a:gd name="connsiteX3738" fmla="*/ 3306658 w 8080633"/>
              <a:gd name="connsiteY3738" fmla="*/ 2740126 h 4155316"/>
              <a:gd name="connsiteX3739" fmla="*/ 3309779 w 8080633"/>
              <a:gd name="connsiteY3739" fmla="*/ 2738832 h 4155316"/>
              <a:gd name="connsiteX3740" fmla="*/ 3306648 w 8080633"/>
              <a:gd name="connsiteY3740" fmla="*/ 2731087 h 4155316"/>
              <a:gd name="connsiteX3741" fmla="*/ 3320201 w 8080633"/>
              <a:gd name="connsiteY3741" fmla="*/ 2697570 h 4155316"/>
              <a:gd name="connsiteX3742" fmla="*/ 3321586 w 8080633"/>
              <a:gd name="connsiteY3742" fmla="*/ 2696983 h 4155316"/>
              <a:gd name="connsiteX3743" fmla="*/ 3320191 w 8080633"/>
              <a:gd name="connsiteY3743" fmla="*/ 2693846 h 4155316"/>
              <a:gd name="connsiteX3744" fmla="*/ 3334734 w 8080633"/>
              <a:gd name="connsiteY3744" fmla="*/ 2661128 h 4155316"/>
              <a:gd name="connsiteX3745" fmla="*/ 3340109 w 8080633"/>
              <a:gd name="connsiteY3745" fmla="*/ 2659054 h 4155316"/>
              <a:gd name="connsiteX3746" fmla="*/ 3338248 w 8080633"/>
              <a:gd name="connsiteY3746" fmla="*/ 2654346 h 4155316"/>
              <a:gd name="connsiteX3747" fmla="*/ 3352130 w 8080633"/>
              <a:gd name="connsiteY3747" fmla="*/ 2619233 h 4155316"/>
              <a:gd name="connsiteX3748" fmla="*/ 3355296 w 8080633"/>
              <a:gd name="connsiteY3748" fmla="*/ 2617860 h 4155316"/>
              <a:gd name="connsiteX3749" fmla="*/ 3354048 w 8080633"/>
              <a:gd name="connsiteY3749" fmla="*/ 2614847 h 4155316"/>
              <a:gd name="connsiteX3750" fmla="*/ 3367601 w 8080633"/>
              <a:gd name="connsiteY3750" fmla="*/ 2582129 h 4155316"/>
              <a:gd name="connsiteX3751" fmla="*/ 3369157 w 8080633"/>
              <a:gd name="connsiteY3751" fmla="*/ 2581483 h 4155316"/>
              <a:gd name="connsiteX3752" fmla="*/ 3367591 w 8080633"/>
              <a:gd name="connsiteY3752" fmla="*/ 2577606 h 4155316"/>
              <a:gd name="connsiteX3753" fmla="*/ 3381143 w 8080633"/>
              <a:gd name="connsiteY3753" fmla="*/ 2544089 h 4155316"/>
              <a:gd name="connsiteX3754" fmla="*/ 3386286 w 8080633"/>
              <a:gd name="connsiteY3754" fmla="*/ 2541906 h 4155316"/>
              <a:gd name="connsiteX3755" fmla="*/ 3385647 w 8080633"/>
              <a:gd name="connsiteY3755" fmla="*/ 2540364 h 4155316"/>
              <a:gd name="connsiteX3756" fmla="*/ 3399200 w 8080633"/>
              <a:gd name="connsiteY3756" fmla="*/ 2507645 h 4155316"/>
              <a:gd name="connsiteX3757" fmla="*/ 3401495 w 8080633"/>
              <a:gd name="connsiteY3757" fmla="*/ 2506694 h 4155316"/>
              <a:gd name="connsiteX3758" fmla="*/ 3399190 w 8080633"/>
              <a:gd name="connsiteY3758" fmla="*/ 2500863 h 4155316"/>
              <a:gd name="connsiteX3759" fmla="*/ 3413072 w 8080633"/>
              <a:gd name="connsiteY3759" fmla="*/ 2465751 h 4155316"/>
              <a:gd name="connsiteX3760" fmla="*/ 3420063 w 8080633"/>
              <a:gd name="connsiteY3760" fmla="*/ 2462717 h 4155316"/>
              <a:gd name="connsiteX3761" fmla="*/ 3419503 w 8080633"/>
              <a:gd name="connsiteY3761" fmla="*/ 2461365 h 4155316"/>
              <a:gd name="connsiteX3762" fmla="*/ 3433056 w 8080633"/>
              <a:gd name="connsiteY3762" fmla="*/ 2428646 h 4155316"/>
              <a:gd name="connsiteX3763" fmla="*/ 3434614 w 8080633"/>
              <a:gd name="connsiteY3763" fmla="*/ 2427999 h 4155316"/>
              <a:gd name="connsiteX3764" fmla="*/ 3433046 w 8080633"/>
              <a:gd name="connsiteY3764" fmla="*/ 2424122 h 4155316"/>
              <a:gd name="connsiteX3765" fmla="*/ 3446598 w 8080633"/>
              <a:gd name="connsiteY3765" fmla="*/ 2390605 h 4155316"/>
              <a:gd name="connsiteX3766" fmla="*/ 3451741 w 8080633"/>
              <a:gd name="connsiteY3766" fmla="*/ 2388422 h 4155316"/>
              <a:gd name="connsiteX3767" fmla="*/ 3451103 w 8080633"/>
              <a:gd name="connsiteY3767" fmla="*/ 2386880 h 4155316"/>
              <a:gd name="connsiteX3768" fmla="*/ 3464655 w 8080633"/>
              <a:gd name="connsiteY3768" fmla="*/ 2354161 h 4155316"/>
              <a:gd name="connsiteX3769" fmla="*/ 3470079 w 8080633"/>
              <a:gd name="connsiteY3769" fmla="*/ 2351914 h 4155316"/>
              <a:gd name="connsiteX3770" fmla="*/ 3469159 w 8080633"/>
              <a:gd name="connsiteY3770" fmla="*/ 2349639 h 4155316"/>
              <a:gd name="connsiteX3771" fmla="*/ 3482712 w 8080633"/>
              <a:gd name="connsiteY3771" fmla="*/ 2316121 h 4155316"/>
              <a:gd name="connsiteX3772" fmla="*/ 3487869 w 8080633"/>
              <a:gd name="connsiteY3772" fmla="*/ 2313933 h 4155316"/>
              <a:gd name="connsiteX3773" fmla="*/ 3487216 w 8080633"/>
              <a:gd name="connsiteY3773" fmla="*/ 2312396 h 4155316"/>
              <a:gd name="connsiteX3774" fmla="*/ 3501098 w 8080633"/>
              <a:gd name="connsiteY3774" fmla="*/ 2279678 h 4155316"/>
              <a:gd name="connsiteX3775" fmla="*/ 3508199 w 8080633"/>
              <a:gd name="connsiteY3775" fmla="*/ 2276806 h 4155316"/>
              <a:gd name="connsiteX3776" fmla="*/ 3507531 w 8080633"/>
              <a:gd name="connsiteY3776" fmla="*/ 2275154 h 4155316"/>
              <a:gd name="connsiteX3777" fmla="*/ 3521083 w 8080633"/>
              <a:gd name="connsiteY3777" fmla="*/ 2241636 h 4155316"/>
              <a:gd name="connsiteX3778" fmla="*/ 3525798 w 8080633"/>
              <a:gd name="connsiteY3778" fmla="*/ 2239636 h 4155316"/>
              <a:gd name="connsiteX3779" fmla="*/ 3539140 w 8080633"/>
              <a:gd name="connsiteY3779" fmla="*/ 2205854 h 4155316"/>
              <a:gd name="connsiteX3780" fmla="*/ 3544293 w 8080633"/>
              <a:gd name="connsiteY3780" fmla="*/ 2203615 h 4155316"/>
              <a:gd name="connsiteX3781" fmla="*/ 3557525 w 8080633"/>
              <a:gd name="connsiteY3781" fmla="*/ 2171667 h 4155316"/>
              <a:gd name="connsiteX3782" fmla="*/ 3562420 w 8080633"/>
              <a:gd name="connsiteY3782" fmla="*/ 2169640 h 4155316"/>
              <a:gd name="connsiteX3783" fmla="*/ 3561700 w 8080633"/>
              <a:gd name="connsiteY3783" fmla="*/ 2167942 h 4155316"/>
              <a:gd name="connsiteX3784" fmla="*/ 3575582 w 8080633"/>
              <a:gd name="connsiteY3784" fmla="*/ 2135224 h 4155316"/>
              <a:gd name="connsiteX3785" fmla="*/ 3582296 w 8080633"/>
              <a:gd name="connsiteY3785" fmla="*/ 2132508 h 4155316"/>
              <a:gd name="connsiteX3786" fmla="*/ 3582014 w 8080633"/>
              <a:gd name="connsiteY3786" fmla="*/ 2131828 h 4155316"/>
              <a:gd name="connsiteX3787" fmla="*/ 3595567 w 8080633"/>
              <a:gd name="connsiteY3787" fmla="*/ 2099110 h 4155316"/>
              <a:gd name="connsiteX3788" fmla="*/ 3600456 w 8080633"/>
              <a:gd name="connsiteY3788" fmla="*/ 2097084 h 4155316"/>
              <a:gd name="connsiteX3789" fmla="*/ 3614285 w 8080633"/>
              <a:gd name="connsiteY3789" fmla="*/ 2065254 h 4155316"/>
              <a:gd name="connsiteX3790" fmla="*/ 3622676 w 8080633"/>
              <a:gd name="connsiteY3790" fmla="*/ 2061940 h 4155316"/>
              <a:gd name="connsiteX3791" fmla="*/ 3622642 w 8080633"/>
              <a:gd name="connsiteY3791" fmla="*/ 2061859 h 4155316"/>
              <a:gd name="connsiteX3792" fmla="*/ 3636524 w 8080633"/>
              <a:gd name="connsiteY3792" fmla="*/ 2029141 h 4155316"/>
              <a:gd name="connsiteX3793" fmla="*/ 3644038 w 8080633"/>
              <a:gd name="connsiteY3793" fmla="*/ 2026103 h 4155316"/>
              <a:gd name="connsiteX3794" fmla="*/ 3642955 w 8080633"/>
              <a:gd name="connsiteY3794" fmla="*/ 2023488 h 4155316"/>
              <a:gd name="connsiteX3795" fmla="*/ 3656508 w 8080633"/>
              <a:gd name="connsiteY3795" fmla="*/ 1990770 h 4155316"/>
              <a:gd name="connsiteX3796" fmla="*/ 3667953 w 8080633"/>
              <a:gd name="connsiteY3796" fmla="*/ 1986028 h 4155316"/>
              <a:gd name="connsiteX3797" fmla="*/ 3679079 w 8080633"/>
              <a:gd name="connsiteY3797" fmla="*/ 1959170 h 4155316"/>
              <a:gd name="connsiteX3798" fmla="*/ 3688775 w 8080633"/>
              <a:gd name="connsiteY3798" fmla="*/ 1955154 h 4155316"/>
              <a:gd name="connsiteX3799" fmla="*/ 3688097 w 8080633"/>
              <a:gd name="connsiteY3799" fmla="*/ 1953517 h 4155316"/>
              <a:gd name="connsiteX3800" fmla="*/ 3701650 w 8080633"/>
              <a:gd name="connsiteY3800" fmla="*/ 1920799 h 4155316"/>
              <a:gd name="connsiteX3801" fmla="*/ 3707691 w 8080633"/>
              <a:gd name="connsiteY3801" fmla="*/ 1918296 h 4155316"/>
              <a:gd name="connsiteX3802" fmla="*/ 3720036 w 8080633"/>
              <a:gd name="connsiteY3802" fmla="*/ 1889199 h 4155316"/>
              <a:gd name="connsiteX3803" fmla="*/ 3731971 w 8080633"/>
              <a:gd name="connsiteY3803" fmla="*/ 1884374 h 4155316"/>
              <a:gd name="connsiteX3804" fmla="*/ 3744535 w 8080633"/>
              <a:gd name="connsiteY3804" fmla="*/ 1851821 h 4155316"/>
              <a:gd name="connsiteX3805" fmla="*/ 3755654 w 8080633"/>
              <a:gd name="connsiteY3805" fmla="*/ 1846878 h 4155316"/>
              <a:gd name="connsiteX3806" fmla="*/ 3767106 w 8080633"/>
              <a:gd name="connsiteY3806" fmla="*/ 1819230 h 4155316"/>
              <a:gd name="connsiteX3807" fmla="*/ 3777987 w 8080633"/>
              <a:gd name="connsiteY3807" fmla="*/ 1814723 h 4155316"/>
              <a:gd name="connsiteX3808" fmla="*/ 3790007 w 8080633"/>
              <a:gd name="connsiteY3808" fmla="*/ 1785703 h 4155316"/>
              <a:gd name="connsiteX3809" fmla="*/ 3803613 w 8080633"/>
              <a:gd name="connsiteY3809" fmla="*/ 1780068 h 4155316"/>
              <a:gd name="connsiteX3810" fmla="*/ 3814504 w 8080633"/>
              <a:gd name="connsiteY3810" fmla="*/ 1753775 h 4155316"/>
              <a:gd name="connsiteX3811" fmla="*/ 3825950 w 8080633"/>
              <a:gd name="connsiteY3811" fmla="*/ 1749033 h 4155316"/>
              <a:gd name="connsiteX3812" fmla="*/ 3837075 w 8080633"/>
              <a:gd name="connsiteY3812" fmla="*/ 1722176 h 4155316"/>
              <a:gd name="connsiteX3813" fmla="*/ 3846259 w 8080633"/>
              <a:gd name="connsiteY3813" fmla="*/ 1718371 h 4155316"/>
              <a:gd name="connsiteX3814" fmla="*/ 3859976 w 8080633"/>
              <a:gd name="connsiteY3814" fmla="*/ 1684466 h 4155316"/>
              <a:gd name="connsiteX3815" fmla="*/ 3873485 w 8080633"/>
              <a:gd name="connsiteY3815" fmla="*/ 1678737 h 4155316"/>
              <a:gd name="connsiteX3816" fmla="*/ 3884475 w 8080633"/>
              <a:gd name="connsiteY3816" fmla="*/ 1652205 h 4155316"/>
              <a:gd name="connsiteX3817" fmla="*/ 3894870 w 8080633"/>
              <a:gd name="connsiteY3817" fmla="*/ 1647898 h 4155316"/>
              <a:gd name="connsiteX3818" fmla="*/ 3907707 w 8080633"/>
              <a:gd name="connsiteY3818" fmla="*/ 1618349 h 4155316"/>
              <a:gd name="connsiteX3819" fmla="*/ 3924652 w 8080633"/>
              <a:gd name="connsiteY3819" fmla="*/ 1611657 h 4155316"/>
              <a:gd name="connsiteX3820" fmla="*/ 3934461 w 8080633"/>
              <a:gd name="connsiteY3820" fmla="*/ 1587411 h 4155316"/>
              <a:gd name="connsiteX3821" fmla="*/ 3948280 w 8080633"/>
              <a:gd name="connsiteY3821" fmla="*/ 1581550 h 4155316"/>
              <a:gd name="connsiteX3822" fmla="*/ 3958959 w 8080633"/>
              <a:gd name="connsiteY3822" fmla="*/ 1553884 h 4155316"/>
              <a:gd name="connsiteX3823" fmla="*/ 3977901 w 8080633"/>
              <a:gd name="connsiteY3823" fmla="*/ 1545464 h 4155316"/>
              <a:gd name="connsiteX3824" fmla="*/ 3986044 w 8080633"/>
              <a:gd name="connsiteY3824" fmla="*/ 1525808 h 4155316"/>
              <a:gd name="connsiteX3825" fmla="*/ 3996926 w 8080633"/>
              <a:gd name="connsiteY3825" fmla="*/ 1521299 h 4155316"/>
              <a:gd name="connsiteX3826" fmla="*/ 4008945 w 8080633"/>
              <a:gd name="connsiteY3826" fmla="*/ 1492282 h 4155316"/>
              <a:gd name="connsiteX3827" fmla="*/ 4028001 w 8080633"/>
              <a:gd name="connsiteY3827" fmla="*/ 1484389 h 4155316"/>
              <a:gd name="connsiteX3828" fmla="*/ 4037958 w 8080633"/>
              <a:gd name="connsiteY3828" fmla="*/ 1460353 h 4155316"/>
              <a:gd name="connsiteX3829" fmla="*/ 4055732 w 8080633"/>
              <a:gd name="connsiteY3829" fmla="*/ 1452990 h 4155316"/>
              <a:gd name="connsiteX3830" fmla="*/ 4065043 w 8080633"/>
              <a:gd name="connsiteY3830" fmla="*/ 1429414 h 4155316"/>
              <a:gd name="connsiteX3831" fmla="*/ 4077511 w 8080633"/>
              <a:gd name="connsiteY3831" fmla="*/ 1423997 h 4155316"/>
              <a:gd name="connsiteX3832" fmla="*/ 4087944 w 8080633"/>
              <a:gd name="connsiteY3832" fmla="*/ 1399410 h 4155316"/>
              <a:gd name="connsiteX3833" fmla="*/ 4107070 w 8080633"/>
              <a:gd name="connsiteY3833" fmla="*/ 1391677 h 4155316"/>
              <a:gd name="connsiteX3834" fmla="*/ 4116955 w 8080633"/>
              <a:gd name="connsiteY3834" fmla="*/ 1367811 h 4155316"/>
              <a:gd name="connsiteX3835" fmla="*/ 4135543 w 8080633"/>
              <a:gd name="connsiteY3835" fmla="*/ 1360112 h 4155316"/>
              <a:gd name="connsiteX3836" fmla="*/ 4144370 w 8080633"/>
              <a:gd name="connsiteY3836" fmla="*/ 1338798 h 4155316"/>
              <a:gd name="connsiteX3837" fmla="*/ 4163427 w 8080633"/>
              <a:gd name="connsiteY3837" fmla="*/ 1330905 h 4155316"/>
              <a:gd name="connsiteX3838" fmla="*/ 4173384 w 8080633"/>
              <a:gd name="connsiteY3838" fmla="*/ 1306869 h 4155316"/>
              <a:gd name="connsiteX3839" fmla="*/ 4192535 w 8080633"/>
              <a:gd name="connsiteY3839" fmla="*/ 1298935 h 4155316"/>
              <a:gd name="connsiteX3840" fmla="*/ 4200469 w 8080633"/>
              <a:gd name="connsiteY3840" fmla="*/ 1279783 h 4155316"/>
              <a:gd name="connsiteX3841" fmla="*/ 4218625 w 8080633"/>
              <a:gd name="connsiteY3841" fmla="*/ 1272262 h 4155316"/>
              <a:gd name="connsiteX3842" fmla="*/ 4227884 w 8080633"/>
              <a:gd name="connsiteY3842" fmla="*/ 1250442 h 4155316"/>
              <a:gd name="connsiteX3843" fmla="*/ 4247867 w 8080633"/>
              <a:gd name="connsiteY3843" fmla="*/ 1242362 h 4155316"/>
              <a:gd name="connsiteX3844" fmla="*/ 4256896 w 8080633"/>
              <a:gd name="connsiteY3844" fmla="*/ 1219504 h 4155316"/>
              <a:gd name="connsiteX3845" fmla="*/ 4275197 w 8080633"/>
              <a:gd name="connsiteY3845" fmla="*/ 1211553 h 4155316"/>
              <a:gd name="connsiteX3846" fmla="*/ 4283981 w 8080633"/>
              <a:gd name="connsiteY3846" fmla="*/ 1189829 h 4155316"/>
              <a:gd name="connsiteX3847" fmla="*/ 4306164 w 8080633"/>
              <a:gd name="connsiteY3847" fmla="*/ 1180417 h 4155316"/>
              <a:gd name="connsiteX3848" fmla="*/ 4313985 w 8080633"/>
              <a:gd name="connsiteY3848" fmla="*/ 1162414 h 4155316"/>
              <a:gd name="connsiteX3849" fmla="*/ 4337560 w 8080633"/>
              <a:gd name="connsiteY3849" fmla="*/ 1153103 h 4155316"/>
              <a:gd name="connsiteX3850" fmla="*/ 4344922 w 8080633"/>
              <a:gd name="connsiteY3850" fmla="*/ 1135329 h 4155316"/>
              <a:gd name="connsiteX3851" fmla="*/ 4363512 w 8080633"/>
              <a:gd name="connsiteY3851" fmla="*/ 1127629 h 4155316"/>
              <a:gd name="connsiteX3852" fmla="*/ 4367632 w 8080633"/>
              <a:gd name="connsiteY3852" fmla="*/ 1117682 h 4155316"/>
              <a:gd name="connsiteX3853" fmla="*/ 4342975 w 8080633"/>
              <a:gd name="connsiteY3853" fmla="*/ 1127198 h 4155316"/>
              <a:gd name="connsiteX3854" fmla="*/ 4335875 w 8080633"/>
              <a:gd name="connsiteY3854" fmla="*/ 1144339 h 4155316"/>
              <a:gd name="connsiteX3855" fmla="*/ 4317143 w 8080633"/>
              <a:gd name="connsiteY3855" fmla="*/ 1152098 h 4155316"/>
              <a:gd name="connsiteX3856" fmla="*/ 4308130 w 8080633"/>
              <a:gd name="connsiteY3856" fmla="*/ 1173351 h 4155316"/>
              <a:gd name="connsiteX3857" fmla="*/ 4281892 w 8080633"/>
              <a:gd name="connsiteY3857" fmla="*/ 1183966 h 4155316"/>
              <a:gd name="connsiteX3858" fmla="*/ 4274934 w 8080633"/>
              <a:gd name="connsiteY3858" fmla="*/ 1200766 h 4155316"/>
              <a:gd name="connsiteX3859" fmla="*/ 4255782 w 8080633"/>
              <a:gd name="connsiteY3859" fmla="*/ 1208699 h 4155316"/>
              <a:gd name="connsiteX3860" fmla="*/ 4247849 w 8080633"/>
              <a:gd name="connsiteY3860" fmla="*/ 1227851 h 4155316"/>
              <a:gd name="connsiteX3861" fmla="*/ 4229260 w 8080633"/>
              <a:gd name="connsiteY3861" fmla="*/ 1235550 h 4155316"/>
              <a:gd name="connsiteX3862" fmla="*/ 4220432 w 8080633"/>
              <a:gd name="connsiteY3862" fmla="*/ 1256863 h 4155316"/>
              <a:gd name="connsiteX3863" fmla="*/ 4200250 w 8080633"/>
              <a:gd name="connsiteY3863" fmla="*/ 1265223 h 4155316"/>
              <a:gd name="connsiteX3864" fmla="*/ 4190761 w 8080633"/>
              <a:gd name="connsiteY3864" fmla="*/ 1288134 h 4155316"/>
              <a:gd name="connsiteX3865" fmla="*/ 4167286 w 8080633"/>
              <a:gd name="connsiteY3865" fmla="*/ 1297857 h 4155316"/>
              <a:gd name="connsiteX3866" fmla="*/ 4159821 w 8080633"/>
              <a:gd name="connsiteY3866" fmla="*/ 1315878 h 4155316"/>
              <a:gd name="connsiteX3867" fmla="*/ 4139073 w 8080633"/>
              <a:gd name="connsiteY3867" fmla="*/ 1324473 h 4155316"/>
              <a:gd name="connsiteX3868" fmla="*/ 4130480 w 8080633"/>
              <a:gd name="connsiteY3868" fmla="*/ 1345220 h 4155316"/>
              <a:gd name="connsiteX3869" fmla="*/ 4111328 w 8080633"/>
              <a:gd name="connsiteY3869" fmla="*/ 1353154 h 4155316"/>
              <a:gd name="connsiteX3870" fmla="*/ 4103394 w 8080633"/>
              <a:gd name="connsiteY3870" fmla="*/ 1372305 h 4155316"/>
              <a:gd name="connsiteX3871" fmla="*/ 4087064 w 8080633"/>
              <a:gd name="connsiteY3871" fmla="*/ 1379070 h 4155316"/>
              <a:gd name="connsiteX3872" fmla="*/ 4075978 w 8080633"/>
              <a:gd name="connsiteY3872" fmla="*/ 1405831 h 4155316"/>
              <a:gd name="connsiteX3873" fmla="*/ 4059824 w 8080633"/>
              <a:gd name="connsiteY3873" fmla="*/ 1412523 h 4155316"/>
              <a:gd name="connsiteX3874" fmla="*/ 4050821 w 8080633"/>
              <a:gd name="connsiteY3874" fmla="*/ 1433247 h 4155316"/>
              <a:gd name="connsiteX3875" fmla="*/ 4034875 w 8080633"/>
              <a:gd name="connsiteY3875" fmla="*/ 1439545 h 4155316"/>
              <a:gd name="connsiteX3876" fmla="*/ 4024395 w 8080633"/>
              <a:gd name="connsiteY3876" fmla="*/ 1464847 h 4155316"/>
              <a:gd name="connsiteX3877" fmla="*/ 4007597 w 8080633"/>
              <a:gd name="connsiteY3877" fmla="*/ 1471805 h 4155316"/>
              <a:gd name="connsiteX3878" fmla="*/ 3996980 w 8080633"/>
              <a:gd name="connsiteY3878" fmla="*/ 1498044 h 4155316"/>
              <a:gd name="connsiteX3879" fmla="*/ 3975727 w 8080633"/>
              <a:gd name="connsiteY3879" fmla="*/ 1507057 h 4155316"/>
              <a:gd name="connsiteX3880" fmla="*/ 3967969 w 8080633"/>
              <a:gd name="connsiteY3880" fmla="*/ 1525789 h 4155316"/>
              <a:gd name="connsiteX3881" fmla="*/ 3957140 w 8080633"/>
              <a:gd name="connsiteY3881" fmla="*/ 1530275 h 4155316"/>
              <a:gd name="connsiteX3882" fmla="*/ 3945398 w 8080633"/>
              <a:gd name="connsiteY3882" fmla="*/ 1559315 h 4155316"/>
              <a:gd name="connsiteX3883" fmla="*/ 3928484 w 8080633"/>
              <a:gd name="connsiteY3883" fmla="*/ 1566492 h 4155316"/>
              <a:gd name="connsiteX3884" fmla="*/ 3917981 w 8080633"/>
              <a:gd name="connsiteY3884" fmla="*/ 1591244 h 4155316"/>
              <a:gd name="connsiteX3885" fmla="*/ 3903984 w 8080633"/>
              <a:gd name="connsiteY3885" fmla="*/ 1596904 h 4155316"/>
              <a:gd name="connsiteX3886" fmla="*/ 3893484 w 8080633"/>
              <a:gd name="connsiteY3886" fmla="*/ 1624109 h 4155316"/>
              <a:gd name="connsiteX3887" fmla="*/ 3875927 w 8080633"/>
              <a:gd name="connsiteY3887" fmla="*/ 1631913 h 4155316"/>
              <a:gd name="connsiteX3888" fmla="*/ 3866398 w 8080633"/>
              <a:gd name="connsiteY3888" fmla="*/ 1656041 h 4155316"/>
              <a:gd name="connsiteX3889" fmla="*/ 3850137 w 8080633"/>
              <a:gd name="connsiteY3889" fmla="*/ 1663106 h 4155316"/>
              <a:gd name="connsiteX3890" fmla="*/ 3841571 w 8080633"/>
              <a:gd name="connsiteY3890" fmla="*/ 1683786 h 4155316"/>
              <a:gd name="connsiteX3891" fmla="*/ 3831253 w 8080633"/>
              <a:gd name="connsiteY3891" fmla="*/ 1688060 h 4155316"/>
              <a:gd name="connsiteX3892" fmla="*/ 3819000 w 8080633"/>
              <a:gd name="connsiteY3892" fmla="*/ 1717642 h 4155316"/>
              <a:gd name="connsiteX3893" fmla="*/ 3803358 w 8080633"/>
              <a:gd name="connsiteY3893" fmla="*/ 1724121 h 4155316"/>
              <a:gd name="connsiteX3894" fmla="*/ 3791915 w 8080633"/>
              <a:gd name="connsiteY3894" fmla="*/ 1753095 h 4155316"/>
              <a:gd name="connsiteX3895" fmla="*/ 3779072 w 8080633"/>
              <a:gd name="connsiteY3895" fmla="*/ 1758675 h 4155316"/>
              <a:gd name="connsiteX3896" fmla="*/ 3767086 w 8080633"/>
              <a:gd name="connsiteY3896" fmla="*/ 1787612 h 4155316"/>
              <a:gd name="connsiteX3897" fmla="*/ 3755641 w 8080633"/>
              <a:gd name="connsiteY3897" fmla="*/ 1792354 h 4155316"/>
              <a:gd name="connsiteX3898" fmla="*/ 3744515 w 8080633"/>
              <a:gd name="connsiteY3898" fmla="*/ 1819212 h 4155316"/>
              <a:gd name="connsiteX3899" fmla="*/ 3733687 w 8080633"/>
              <a:gd name="connsiteY3899" fmla="*/ 1823697 h 4155316"/>
              <a:gd name="connsiteX3900" fmla="*/ 3721944 w 8080633"/>
              <a:gd name="connsiteY3900" fmla="*/ 1852736 h 4155316"/>
              <a:gd name="connsiteX3901" fmla="*/ 3710539 w 8080633"/>
              <a:gd name="connsiteY3901" fmla="*/ 1857576 h 4155316"/>
              <a:gd name="connsiteX3902" fmla="*/ 3699043 w 8080633"/>
              <a:gd name="connsiteY3902" fmla="*/ 1884667 h 4155316"/>
              <a:gd name="connsiteX3903" fmla="*/ 3687110 w 8080633"/>
              <a:gd name="connsiteY3903" fmla="*/ 1889492 h 4155316"/>
              <a:gd name="connsiteX3904" fmla="*/ 3674546 w 8080633"/>
              <a:gd name="connsiteY3904" fmla="*/ 1922046 h 4155316"/>
              <a:gd name="connsiteX3905" fmla="*/ 3668960 w 8080633"/>
              <a:gd name="connsiteY3905" fmla="*/ 1924528 h 4155316"/>
              <a:gd name="connsiteX3906" fmla="*/ 3656489 w 8080633"/>
              <a:gd name="connsiteY3906" fmla="*/ 1954636 h 4155316"/>
              <a:gd name="connsiteX3907" fmla="*/ 3644971 w 8080633"/>
              <a:gd name="connsiteY3907" fmla="*/ 1959406 h 4155316"/>
              <a:gd name="connsiteX3908" fmla="*/ 3633587 w 8080633"/>
              <a:gd name="connsiteY3908" fmla="*/ 1986235 h 4155316"/>
              <a:gd name="connsiteX3909" fmla="*/ 3622207 w 8080633"/>
              <a:gd name="connsiteY3909" fmla="*/ 1990836 h 4155316"/>
              <a:gd name="connsiteX3910" fmla="*/ 3622642 w 8080633"/>
              <a:gd name="connsiteY3910" fmla="*/ 1991889 h 4155316"/>
              <a:gd name="connsiteX3911" fmla="*/ 3609089 w 8080633"/>
              <a:gd name="connsiteY3911" fmla="*/ 2024607 h 4155316"/>
              <a:gd name="connsiteX3912" fmla="*/ 3603092 w 8080633"/>
              <a:gd name="connsiteY3912" fmla="*/ 2027091 h 4155316"/>
              <a:gd name="connsiteX3913" fmla="*/ 3591033 w 8080633"/>
              <a:gd name="connsiteY3913" fmla="*/ 2056206 h 4155316"/>
              <a:gd name="connsiteX3914" fmla="*/ 3581323 w 8080633"/>
              <a:gd name="connsiteY3914" fmla="*/ 2060228 h 4155316"/>
              <a:gd name="connsiteX3915" fmla="*/ 3582016 w 8080633"/>
              <a:gd name="connsiteY3915" fmla="*/ 2061859 h 4155316"/>
              <a:gd name="connsiteX3916" fmla="*/ 3568132 w 8080633"/>
              <a:gd name="connsiteY3916" fmla="*/ 2094578 h 4155316"/>
              <a:gd name="connsiteX3917" fmla="*/ 3561419 w 8080633"/>
              <a:gd name="connsiteY3917" fmla="*/ 2097292 h 4155316"/>
              <a:gd name="connsiteX3918" fmla="*/ 3561701 w 8080633"/>
              <a:gd name="connsiteY3918" fmla="*/ 2097973 h 4155316"/>
              <a:gd name="connsiteX3919" fmla="*/ 3548148 w 8080633"/>
              <a:gd name="connsiteY3919" fmla="*/ 2130691 h 4155316"/>
              <a:gd name="connsiteX3920" fmla="*/ 3543260 w 8080633"/>
              <a:gd name="connsiteY3920" fmla="*/ 2132716 h 4155316"/>
              <a:gd name="connsiteX3921" fmla="*/ 3529432 w 8080633"/>
              <a:gd name="connsiteY3921" fmla="*/ 2164547 h 4155316"/>
              <a:gd name="connsiteX3922" fmla="*/ 3521039 w 8080633"/>
              <a:gd name="connsiteY3922" fmla="*/ 2167861 h 4155316"/>
              <a:gd name="connsiteX3923" fmla="*/ 3521073 w 8080633"/>
              <a:gd name="connsiteY3923" fmla="*/ 2167942 h 4155316"/>
              <a:gd name="connsiteX3924" fmla="*/ 3507521 w 8080633"/>
              <a:gd name="connsiteY3924" fmla="*/ 2200660 h 4155316"/>
              <a:gd name="connsiteX3925" fmla="*/ 3502077 w 8080633"/>
              <a:gd name="connsiteY3925" fmla="*/ 2202915 h 4155316"/>
              <a:gd name="connsiteX3926" fmla="*/ 3503016 w 8080633"/>
              <a:gd name="connsiteY3926" fmla="*/ 2205184 h 4155316"/>
              <a:gd name="connsiteX3927" fmla="*/ 3489133 w 8080633"/>
              <a:gd name="connsiteY3927" fmla="*/ 2238700 h 4155316"/>
              <a:gd name="connsiteX3928" fmla="*/ 3482139 w 8080633"/>
              <a:gd name="connsiteY3928" fmla="*/ 2241598 h 4155316"/>
              <a:gd name="connsiteX3929" fmla="*/ 3469151 w 8080633"/>
              <a:gd name="connsiteY3929" fmla="*/ 2274484 h 4155316"/>
              <a:gd name="connsiteX3930" fmla="*/ 3464015 w 8080633"/>
              <a:gd name="connsiteY3930" fmla="*/ 2276715 h 4155316"/>
              <a:gd name="connsiteX3931" fmla="*/ 3451094 w 8080633"/>
              <a:gd name="connsiteY3931" fmla="*/ 2308670 h 4155316"/>
              <a:gd name="connsiteX3932" fmla="*/ 3445950 w 8080633"/>
              <a:gd name="connsiteY3932" fmla="*/ 2310852 h 4155316"/>
              <a:gd name="connsiteX3933" fmla="*/ 3446590 w 8080633"/>
              <a:gd name="connsiteY3933" fmla="*/ 2312396 h 4155316"/>
              <a:gd name="connsiteX3934" fmla="*/ 3433037 w 8080633"/>
              <a:gd name="connsiteY3934" fmla="*/ 2345115 h 4155316"/>
              <a:gd name="connsiteX3935" fmla="*/ 3427593 w 8080633"/>
              <a:gd name="connsiteY3935" fmla="*/ 2347369 h 4155316"/>
              <a:gd name="connsiteX3936" fmla="*/ 3428533 w 8080633"/>
              <a:gd name="connsiteY3936" fmla="*/ 2349639 h 4155316"/>
              <a:gd name="connsiteX3937" fmla="*/ 3414649 w 8080633"/>
              <a:gd name="connsiteY3937" fmla="*/ 2383155 h 4155316"/>
              <a:gd name="connsiteX3938" fmla="*/ 3407843 w 8080633"/>
              <a:gd name="connsiteY3938" fmla="*/ 2385974 h 4155316"/>
              <a:gd name="connsiteX3939" fmla="*/ 3408218 w 8080633"/>
              <a:gd name="connsiteY3939" fmla="*/ 2386880 h 4155316"/>
              <a:gd name="connsiteX3940" fmla="*/ 3394666 w 8080633"/>
              <a:gd name="connsiteY3940" fmla="*/ 2419598 h 4155316"/>
              <a:gd name="connsiteX3941" fmla="*/ 3393108 w 8080633"/>
              <a:gd name="connsiteY3941" fmla="*/ 2420243 h 4155316"/>
              <a:gd name="connsiteX3942" fmla="*/ 3394676 w 8080633"/>
              <a:gd name="connsiteY3942" fmla="*/ 2424122 h 4155316"/>
              <a:gd name="connsiteX3943" fmla="*/ 3381123 w 8080633"/>
              <a:gd name="connsiteY3943" fmla="*/ 2457638 h 4155316"/>
              <a:gd name="connsiteX3944" fmla="*/ 3375979 w 8080633"/>
              <a:gd name="connsiteY3944" fmla="*/ 2459821 h 4155316"/>
              <a:gd name="connsiteX3945" fmla="*/ 3376619 w 8080633"/>
              <a:gd name="connsiteY3945" fmla="*/ 2461365 h 4155316"/>
              <a:gd name="connsiteX3946" fmla="*/ 3363066 w 8080633"/>
              <a:gd name="connsiteY3946" fmla="*/ 2494083 h 4155316"/>
              <a:gd name="connsiteX3947" fmla="*/ 3356893 w 8080633"/>
              <a:gd name="connsiteY3947" fmla="*/ 2496639 h 4155316"/>
              <a:gd name="connsiteX3948" fmla="*/ 3358564 w 8080633"/>
              <a:gd name="connsiteY3948" fmla="*/ 2500863 h 4155316"/>
              <a:gd name="connsiteX3949" fmla="*/ 3344680 w 8080633"/>
              <a:gd name="connsiteY3949" fmla="*/ 2535976 h 4155316"/>
              <a:gd name="connsiteX3950" fmla="*/ 3343396 w 8080633"/>
              <a:gd name="connsiteY3950" fmla="*/ 2536533 h 4155316"/>
              <a:gd name="connsiteX3951" fmla="*/ 3345021 w 8080633"/>
              <a:gd name="connsiteY3951" fmla="*/ 2540364 h 4155316"/>
              <a:gd name="connsiteX3952" fmla="*/ 3331137 w 8080633"/>
              <a:gd name="connsiteY3952" fmla="*/ 2573082 h 4155316"/>
              <a:gd name="connsiteX3953" fmla="*/ 3327864 w 8080633"/>
              <a:gd name="connsiteY3953" fmla="*/ 2574406 h 4155316"/>
              <a:gd name="connsiteX3954" fmla="*/ 3329222 w 8080633"/>
              <a:gd name="connsiteY3954" fmla="*/ 2577606 h 4155316"/>
              <a:gd name="connsiteX3955" fmla="*/ 3315008 w 8080633"/>
              <a:gd name="connsiteY3955" fmla="*/ 2611122 h 4155316"/>
              <a:gd name="connsiteX3956" fmla="*/ 3310395 w 8080633"/>
              <a:gd name="connsiteY3956" fmla="*/ 2612989 h 4155316"/>
              <a:gd name="connsiteX3957" fmla="*/ 3311164 w 8080633"/>
              <a:gd name="connsiteY3957" fmla="*/ 2614847 h 4155316"/>
              <a:gd name="connsiteX3958" fmla="*/ 3297611 w 8080633"/>
              <a:gd name="connsiteY3958" fmla="*/ 2647565 h 4155316"/>
              <a:gd name="connsiteX3959" fmla="*/ 3295364 w 8080633"/>
              <a:gd name="connsiteY3959" fmla="*/ 2648497 h 4155316"/>
              <a:gd name="connsiteX3960" fmla="*/ 3297621 w 8080633"/>
              <a:gd name="connsiteY3960" fmla="*/ 2654346 h 4155316"/>
              <a:gd name="connsiteX3961" fmla="*/ 3284069 w 8080633"/>
              <a:gd name="connsiteY3961" fmla="*/ 2689459 h 4155316"/>
              <a:gd name="connsiteX3962" fmla="*/ 3282510 w 8080633"/>
              <a:gd name="connsiteY3962" fmla="*/ 2690151 h 4155316"/>
              <a:gd name="connsiteX3963" fmla="*/ 3284079 w 8080633"/>
              <a:gd name="connsiteY3963" fmla="*/ 2693846 h 4155316"/>
              <a:gd name="connsiteX3964" fmla="*/ 3270195 w 8080633"/>
              <a:gd name="connsiteY3964" fmla="*/ 2726565 h 4155316"/>
              <a:gd name="connsiteX3965" fmla="*/ 3268883 w 8080633"/>
              <a:gd name="connsiteY3965" fmla="*/ 2727096 h 4155316"/>
              <a:gd name="connsiteX3966" fmla="*/ 3270536 w 8080633"/>
              <a:gd name="connsiteY3966" fmla="*/ 2731087 h 4155316"/>
              <a:gd name="connsiteX3967" fmla="*/ 3256652 w 8080633"/>
              <a:gd name="connsiteY3967" fmla="*/ 2764605 h 4155316"/>
              <a:gd name="connsiteX3968" fmla="*/ 3252103 w 8080633"/>
              <a:gd name="connsiteY3968" fmla="*/ 2766489 h 4155316"/>
              <a:gd name="connsiteX3969" fmla="*/ 3254736 w 8080633"/>
              <a:gd name="connsiteY3969" fmla="*/ 2772844 h 4155316"/>
              <a:gd name="connsiteX3970" fmla="*/ 3241183 w 8080633"/>
              <a:gd name="connsiteY3970" fmla="*/ 2805562 h 4155316"/>
              <a:gd name="connsiteX3971" fmla="*/ 3239194 w 8080633"/>
              <a:gd name="connsiteY3971" fmla="*/ 2806387 h 4155316"/>
              <a:gd name="connsiteX3972" fmla="*/ 3241193 w 8080633"/>
              <a:gd name="connsiteY3972" fmla="*/ 2811214 h 4155316"/>
              <a:gd name="connsiteX3973" fmla="*/ 3227641 w 8080633"/>
              <a:gd name="connsiteY3973" fmla="*/ 2843932 h 4155316"/>
              <a:gd name="connsiteX3974" fmla="*/ 3224853 w 8080633"/>
              <a:gd name="connsiteY3974" fmla="*/ 2845087 h 4155316"/>
              <a:gd name="connsiteX3975" fmla="*/ 3227651 w 8080633"/>
              <a:gd name="connsiteY3975" fmla="*/ 2851842 h 4155316"/>
              <a:gd name="connsiteX3976" fmla="*/ 3214098 w 8080633"/>
              <a:gd name="connsiteY3976" fmla="*/ 2884560 h 4155316"/>
              <a:gd name="connsiteX3977" fmla="*/ 3212066 w 8080633"/>
              <a:gd name="connsiteY3977" fmla="*/ 2885402 h 4155316"/>
              <a:gd name="connsiteX3978" fmla="*/ 3214108 w 8080633"/>
              <a:gd name="connsiteY3978" fmla="*/ 2890213 h 4155316"/>
              <a:gd name="connsiteX3979" fmla="*/ 3200973 w 8080633"/>
              <a:gd name="connsiteY3979" fmla="*/ 2921165 h 4155316"/>
              <a:gd name="connsiteX3980" fmla="*/ 3205080 w 8080633"/>
              <a:gd name="connsiteY3980" fmla="*/ 2930840 h 4155316"/>
              <a:gd name="connsiteX3981" fmla="*/ 3191196 w 8080633"/>
              <a:gd name="connsiteY3981" fmla="*/ 2963559 h 4155316"/>
              <a:gd name="connsiteX3982" fmla="*/ 3187550 w 8080633"/>
              <a:gd name="connsiteY3982" fmla="*/ 2965033 h 4155316"/>
              <a:gd name="connsiteX3983" fmla="*/ 3189281 w 8080633"/>
              <a:gd name="connsiteY3983" fmla="*/ 2969210 h 4155316"/>
              <a:gd name="connsiteX3984" fmla="*/ 3176352 w 8080633"/>
              <a:gd name="connsiteY3984" fmla="*/ 3000423 h 4155316"/>
              <a:gd name="connsiteX3985" fmla="*/ 3180252 w 8080633"/>
              <a:gd name="connsiteY3985" fmla="*/ 3009838 h 4155316"/>
              <a:gd name="connsiteX3986" fmla="*/ 3166700 w 8080633"/>
              <a:gd name="connsiteY3986" fmla="*/ 3042556 h 4155316"/>
              <a:gd name="connsiteX3987" fmla="*/ 3163114 w 8080633"/>
              <a:gd name="connsiteY3987" fmla="*/ 3044042 h 4155316"/>
              <a:gd name="connsiteX3988" fmla="*/ 3166710 w 8080633"/>
              <a:gd name="connsiteY3988" fmla="*/ 3052724 h 4155316"/>
              <a:gd name="connsiteX3989" fmla="*/ 3154715 w 8080633"/>
              <a:gd name="connsiteY3989" fmla="*/ 3081679 h 4155316"/>
              <a:gd name="connsiteX3990" fmla="*/ 3157681 w 8080633"/>
              <a:gd name="connsiteY3990" fmla="*/ 3088837 h 4155316"/>
              <a:gd name="connsiteX3991" fmla="*/ 3144285 w 8080633"/>
              <a:gd name="connsiteY3991" fmla="*/ 3121177 h 4155316"/>
              <a:gd name="connsiteX3992" fmla="*/ 3148653 w 8080633"/>
              <a:gd name="connsiteY3992" fmla="*/ 3131721 h 4155316"/>
              <a:gd name="connsiteX3993" fmla="*/ 3135490 w 8080633"/>
              <a:gd name="connsiteY3993" fmla="*/ 3163498 h 4155316"/>
              <a:gd name="connsiteX3994" fmla="*/ 3139625 w 8080633"/>
              <a:gd name="connsiteY3994" fmla="*/ 3173478 h 4155316"/>
              <a:gd name="connsiteX3995" fmla="*/ 3126412 w 8080633"/>
              <a:gd name="connsiteY3995" fmla="*/ 3205375 h 4155316"/>
              <a:gd name="connsiteX3996" fmla="*/ 3130596 w 8080633"/>
              <a:gd name="connsiteY3996" fmla="*/ 3215235 h 4155316"/>
              <a:gd name="connsiteX3997" fmla="*/ 3116712 w 8080633"/>
              <a:gd name="connsiteY3997" fmla="*/ 3247953 h 4155316"/>
              <a:gd name="connsiteX3998" fmla="*/ 3115804 w 8080633"/>
              <a:gd name="connsiteY3998" fmla="*/ 3248321 h 4155316"/>
              <a:gd name="connsiteX3999" fmla="*/ 3119310 w 8080633"/>
              <a:gd name="connsiteY3999" fmla="*/ 3256991 h 4155316"/>
              <a:gd name="connsiteX4000" fmla="*/ 3106851 w 8080633"/>
              <a:gd name="connsiteY4000" fmla="*/ 3287804 h 4155316"/>
              <a:gd name="connsiteX4001" fmla="*/ 3110282 w 8080633"/>
              <a:gd name="connsiteY4001" fmla="*/ 3296492 h 4155316"/>
              <a:gd name="connsiteX4002" fmla="*/ 3097662 w 8080633"/>
              <a:gd name="connsiteY4002" fmla="*/ 3328447 h 4155316"/>
              <a:gd name="connsiteX4003" fmla="*/ 3101253 w 8080633"/>
              <a:gd name="connsiteY4003" fmla="*/ 3337118 h 4155316"/>
              <a:gd name="connsiteX4004" fmla="*/ 3088325 w 8080633"/>
              <a:gd name="connsiteY4004" fmla="*/ 3368331 h 4155316"/>
              <a:gd name="connsiteX4005" fmla="*/ 3092225 w 8080633"/>
              <a:gd name="connsiteY4005" fmla="*/ 3377746 h 4155316"/>
              <a:gd name="connsiteX4006" fmla="*/ 3081086 w 8080633"/>
              <a:gd name="connsiteY4006" fmla="*/ 3404638 h 4155316"/>
              <a:gd name="connsiteX4007" fmla="*/ 3087711 w 8080633"/>
              <a:gd name="connsiteY4007" fmla="*/ 3420631 h 4155316"/>
              <a:gd name="connsiteX4008" fmla="*/ 3074782 w 8080633"/>
              <a:gd name="connsiteY4008" fmla="*/ 3451844 h 4155316"/>
              <a:gd name="connsiteX4009" fmla="*/ 3078682 w 8080633"/>
              <a:gd name="connsiteY4009" fmla="*/ 3461259 h 4155316"/>
              <a:gd name="connsiteX4010" fmla="*/ 3067245 w 8080633"/>
              <a:gd name="connsiteY4010" fmla="*/ 3488872 h 4155316"/>
              <a:gd name="connsiteX4011" fmla="*/ 3074168 w 8080633"/>
              <a:gd name="connsiteY4011" fmla="*/ 3506401 h 4155316"/>
              <a:gd name="connsiteX4012" fmla="*/ 3063522 w 8080633"/>
              <a:gd name="connsiteY4012" fmla="*/ 3533357 h 4155316"/>
              <a:gd name="connsiteX4013" fmla="*/ 3069652 w 8080633"/>
              <a:gd name="connsiteY4013" fmla="*/ 3548156 h 4155316"/>
              <a:gd name="connsiteX4014" fmla="*/ 3055968 w 8080633"/>
              <a:gd name="connsiteY4014" fmla="*/ 3581193 h 4155316"/>
              <a:gd name="connsiteX4015" fmla="*/ 3060625 w 8080633"/>
              <a:gd name="connsiteY4015" fmla="*/ 3592169 h 4155316"/>
              <a:gd name="connsiteX4016" fmla="*/ 3049588 w 8080633"/>
              <a:gd name="connsiteY4016" fmla="*/ 3618179 h 4155316"/>
              <a:gd name="connsiteX4017" fmla="*/ 3056111 w 8080633"/>
              <a:gd name="connsiteY4017" fmla="*/ 3633926 h 4155316"/>
              <a:gd name="connsiteX4018" fmla="*/ 3045129 w 8080633"/>
              <a:gd name="connsiteY4018" fmla="*/ 3660439 h 4155316"/>
              <a:gd name="connsiteX4019" fmla="*/ 3051597 w 8080633"/>
              <a:gd name="connsiteY4019" fmla="*/ 3675683 h 4155316"/>
              <a:gd name="connsiteX4020" fmla="*/ 3039182 w 8080633"/>
              <a:gd name="connsiteY4020" fmla="*/ 3704942 h 4155316"/>
              <a:gd name="connsiteX4021" fmla="*/ 3044825 w 8080633"/>
              <a:gd name="connsiteY4021" fmla="*/ 3718567 h 4155316"/>
              <a:gd name="connsiteX4022" fmla="*/ 3036210 w 8080633"/>
              <a:gd name="connsiteY4022" fmla="*/ 3739362 h 4155316"/>
              <a:gd name="connsiteX4023" fmla="*/ 3044826 w 8080633"/>
              <a:gd name="connsiteY4023" fmla="*/ 3759195 h 4155316"/>
              <a:gd name="connsiteX4024" fmla="*/ 3032464 w 8080633"/>
              <a:gd name="connsiteY4024" fmla="*/ 3787650 h 4155316"/>
              <a:gd name="connsiteX4025" fmla="*/ 3040311 w 8080633"/>
              <a:gd name="connsiteY4025" fmla="*/ 3806594 h 4155316"/>
              <a:gd name="connsiteX4026" fmla="*/ 3029482 w 8080633"/>
              <a:gd name="connsiteY4026" fmla="*/ 3832735 h 4155316"/>
              <a:gd name="connsiteX4027" fmla="*/ 3035797 w 8080633"/>
              <a:gd name="connsiteY4027" fmla="*/ 3848351 h 4155316"/>
              <a:gd name="connsiteX4028" fmla="*/ 3027053 w 8080633"/>
              <a:gd name="connsiteY4028" fmla="*/ 3869975 h 4155316"/>
              <a:gd name="connsiteX4029" fmla="*/ 3035798 w 8080633"/>
              <a:gd name="connsiteY4029" fmla="*/ 3890106 h 4155316"/>
              <a:gd name="connsiteX4030" fmla="*/ 3024411 w 8080633"/>
              <a:gd name="connsiteY4030" fmla="*/ 3916317 h 4155316"/>
              <a:gd name="connsiteX4031" fmla="*/ 3031282 w 8080633"/>
              <a:gd name="connsiteY4031" fmla="*/ 3934119 h 4155316"/>
              <a:gd name="connsiteX4032" fmla="*/ 3022489 w 8080633"/>
              <a:gd name="connsiteY4032" fmla="*/ 3956902 h 4155316"/>
              <a:gd name="connsiteX4033" fmla="*/ 3031282 w 8080633"/>
              <a:gd name="connsiteY4033" fmla="*/ 3978133 h 4155316"/>
              <a:gd name="connsiteX4034" fmla="*/ 3022190 w 8080633"/>
              <a:gd name="connsiteY4034" fmla="*/ 4000084 h 4155316"/>
              <a:gd name="connsiteX4035" fmla="*/ 3031284 w 8080633"/>
              <a:gd name="connsiteY4035" fmla="*/ 4021018 h 4155316"/>
              <a:gd name="connsiteX4036" fmla="*/ 3019400 w 8080633"/>
              <a:gd name="connsiteY4036" fmla="*/ 4048371 h 4155316"/>
              <a:gd name="connsiteX4037" fmla="*/ 3026768 w 8080633"/>
              <a:gd name="connsiteY4037" fmla="*/ 4066159 h 4155316"/>
              <a:gd name="connsiteX4038" fmla="*/ 3017886 w 8080633"/>
              <a:gd name="connsiteY4038" fmla="*/ 4087603 h 4155316"/>
              <a:gd name="connsiteX4039" fmla="*/ 3026768 w 8080633"/>
              <a:gd name="connsiteY4039" fmla="*/ 4109045 h 4155316"/>
              <a:gd name="connsiteX4040" fmla="*/ 2980497 w 8080633"/>
              <a:gd name="connsiteY4040" fmla="*/ 4155316 h 4155316"/>
              <a:gd name="connsiteX4041" fmla="*/ 2934227 w 8080633"/>
              <a:gd name="connsiteY4041" fmla="*/ 4109045 h 4155316"/>
              <a:gd name="connsiteX4042" fmla="*/ 2943108 w 8080633"/>
              <a:gd name="connsiteY4042" fmla="*/ 4087603 h 4155316"/>
              <a:gd name="connsiteX4043" fmla="*/ 2934227 w 8080633"/>
              <a:gd name="connsiteY4043" fmla="*/ 4066159 h 4155316"/>
              <a:gd name="connsiteX4044" fmla="*/ 2943798 w 8080633"/>
              <a:gd name="connsiteY4044" fmla="*/ 4043051 h 4155316"/>
              <a:gd name="connsiteX4045" fmla="*/ 2934227 w 8080633"/>
              <a:gd name="connsiteY4045" fmla="*/ 4021018 h 4155316"/>
              <a:gd name="connsiteX4046" fmla="*/ 2945631 w 8080633"/>
              <a:gd name="connsiteY4046" fmla="*/ 3994767 h 4155316"/>
              <a:gd name="connsiteX4047" fmla="*/ 2938741 w 8080633"/>
              <a:gd name="connsiteY4047" fmla="*/ 3978133 h 4155316"/>
              <a:gd name="connsiteX4048" fmla="*/ 2947535 w 8080633"/>
              <a:gd name="connsiteY4048" fmla="*/ 3956902 h 4155316"/>
              <a:gd name="connsiteX4049" fmla="*/ 2938741 w 8080633"/>
              <a:gd name="connsiteY4049" fmla="*/ 3934119 h 4155316"/>
              <a:gd name="connsiteX4050" fmla="*/ 2947736 w 8080633"/>
              <a:gd name="connsiteY4050" fmla="*/ 3910813 h 4155316"/>
              <a:gd name="connsiteX4051" fmla="*/ 2938741 w 8080633"/>
              <a:gd name="connsiteY4051" fmla="*/ 3890106 h 4155316"/>
              <a:gd name="connsiteX4052" fmla="*/ 2949824 w 8080633"/>
              <a:gd name="connsiteY4052" fmla="*/ 3864595 h 4155316"/>
              <a:gd name="connsiteX4053" fmla="*/ 2943255 w 8080633"/>
              <a:gd name="connsiteY4053" fmla="*/ 3848351 h 4155316"/>
              <a:gd name="connsiteX4054" fmla="*/ 2954028 w 8080633"/>
              <a:gd name="connsiteY4054" fmla="*/ 3821705 h 4155316"/>
              <a:gd name="connsiteX4055" fmla="*/ 2947769 w 8080633"/>
              <a:gd name="connsiteY4055" fmla="*/ 3806594 h 4155316"/>
              <a:gd name="connsiteX4056" fmla="*/ 2957820 w 8080633"/>
              <a:gd name="connsiteY4056" fmla="*/ 3782330 h 4155316"/>
              <a:gd name="connsiteX4057" fmla="*/ 2947769 w 8080633"/>
              <a:gd name="connsiteY4057" fmla="*/ 3759195 h 4155316"/>
              <a:gd name="connsiteX4058" fmla="*/ 2958694 w 8080633"/>
              <a:gd name="connsiteY4058" fmla="*/ 3734044 h 4155316"/>
              <a:gd name="connsiteX4059" fmla="*/ 2952283 w 8080633"/>
              <a:gd name="connsiteY4059" fmla="*/ 3718567 h 4155316"/>
              <a:gd name="connsiteX4060" fmla="*/ 2963501 w 8080633"/>
              <a:gd name="connsiteY4060" fmla="*/ 3691482 h 4155316"/>
              <a:gd name="connsiteX4061" fmla="*/ 2956798 w 8080633"/>
              <a:gd name="connsiteY4061" fmla="*/ 3675683 h 4155316"/>
              <a:gd name="connsiteX4062" fmla="*/ 2967833 w 8080633"/>
              <a:gd name="connsiteY4062" fmla="*/ 3649672 h 4155316"/>
              <a:gd name="connsiteX4063" fmla="*/ 2961312 w 8080633"/>
              <a:gd name="connsiteY4063" fmla="*/ 3633926 h 4155316"/>
              <a:gd name="connsiteX4064" fmla="*/ 2972294 w 8080633"/>
              <a:gd name="connsiteY4064" fmla="*/ 3607412 h 4155316"/>
              <a:gd name="connsiteX4065" fmla="*/ 2965826 w 8080633"/>
              <a:gd name="connsiteY4065" fmla="*/ 3592169 h 4155316"/>
              <a:gd name="connsiteX4066" fmla="*/ 2977335 w 8080633"/>
              <a:gd name="connsiteY4066" fmla="*/ 3565044 h 4155316"/>
              <a:gd name="connsiteX4067" fmla="*/ 2970340 w 8080633"/>
              <a:gd name="connsiteY4067" fmla="*/ 3548156 h 4155316"/>
              <a:gd name="connsiteX4068" fmla="*/ 2984559 w 8080633"/>
              <a:gd name="connsiteY4068" fmla="*/ 3513827 h 4155316"/>
              <a:gd name="connsiteX4069" fmla="*/ 2981626 w 8080633"/>
              <a:gd name="connsiteY4069" fmla="*/ 3506401 h 4155316"/>
              <a:gd name="connsiteX4070" fmla="*/ 2992955 w 8080633"/>
              <a:gd name="connsiteY4070" fmla="*/ 3477713 h 4155316"/>
              <a:gd name="connsiteX4071" fmla="*/ 2986140 w 8080633"/>
              <a:gd name="connsiteY4071" fmla="*/ 3461259 h 4155316"/>
              <a:gd name="connsiteX4072" fmla="*/ 2999069 w 8080633"/>
              <a:gd name="connsiteY4072" fmla="*/ 3430046 h 4155316"/>
              <a:gd name="connsiteX4073" fmla="*/ 2995169 w 8080633"/>
              <a:gd name="connsiteY4073" fmla="*/ 3420631 h 4155316"/>
              <a:gd name="connsiteX4074" fmla="*/ 3006307 w 8080633"/>
              <a:gd name="connsiteY4074" fmla="*/ 3393739 h 4155316"/>
              <a:gd name="connsiteX4075" fmla="*/ 2999683 w 8080633"/>
              <a:gd name="connsiteY4075" fmla="*/ 3377746 h 4155316"/>
              <a:gd name="connsiteX4076" fmla="*/ 3012611 w 8080633"/>
              <a:gd name="connsiteY4076" fmla="*/ 3346533 h 4155316"/>
              <a:gd name="connsiteX4077" fmla="*/ 3008711 w 8080633"/>
              <a:gd name="connsiteY4077" fmla="*/ 3337118 h 4155316"/>
              <a:gd name="connsiteX4078" fmla="*/ 3021546 w 8080633"/>
              <a:gd name="connsiteY4078" fmla="*/ 3306130 h 4155316"/>
              <a:gd name="connsiteX4079" fmla="*/ 3017740 w 8080633"/>
              <a:gd name="connsiteY4079" fmla="*/ 3296492 h 4155316"/>
              <a:gd name="connsiteX4080" fmla="*/ 3030092 w 8080633"/>
              <a:gd name="connsiteY4080" fmla="*/ 3265214 h 4155316"/>
              <a:gd name="connsiteX4081" fmla="*/ 3026768 w 8080633"/>
              <a:gd name="connsiteY4081" fmla="*/ 3256991 h 4155316"/>
              <a:gd name="connsiteX4082" fmla="*/ 3039819 w 8080633"/>
              <a:gd name="connsiteY4082" fmla="*/ 3224714 h 4155316"/>
              <a:gd name="connsiteX4083" fmla="*/ 3035797 w 8080633"/>
              <a:gd name="connsiteY4083" fmla="*/ 3215235 h 4155316"/>
              <a:gd name="connsiteX4084" fmla="*/ 3049117 w 8080633"/>
              <a:gd name="connsiteY4084" fmla="*/ 3183840 h 4155316"/>
              <a:gd name="connsiteX4085" fmla="*/ 3044825 w 8080633"/>
              <a:gd name="connsiteY4085" fmla="*/ 3173478 h 4155316"/>
              <a:gd name="connsiteX4086" fmla="*/ 3058707 w 8080633"/>
              <a:gd name="connsiteY4086" fmla="*/ 3139961 h 4155316"/>
              <a:gd name="connsiteX4087" fmla="*/ 3059404 w 8080633"/>
              <a:gd name="connsiteY4087" fmla="*/ 3139672 h 4155316"/>
              <a:gd name="connsiteX4088" fmla="*/ 3056111 w 8080633"/>
              <a:gd name="connsiteY4088" fmla="*/ 3131721 h 4155316"/>
              <a:gd name="connsiteX4089" fmla="*/ 3069506 w 8080633"/>
              <a:gd name="connsiteY4089" fmla="*/ 3099380 h 4155316"/>
              <a:gd name="connsiteX4090" fmla="*/ 3065140 w 8080633"/>
              <a:gd name="connsiteY4090" fmla="*/ 3088837 h 4155316"/>
              <a:gd name="connsiteX4091" fmla="*/ 3077132 w 8080633"/>
              <a:gd name="connsiteY4091" fmla="*/ 3059881 h 4155316"/>
              <a:gd name="connsiteX4092" fmla="*/ 3074168 w 8080633"/>
              <a:gd name="connsiteY4092" fmla="*/ 3052724 h 4155316"/>
              <a:gd name="connsiteX4093" fmla="*/ 3087721 w 8080633"/>
              <a:gd name="connsiteY4093" fmla="*/ 3020006 h 4155316"/>
              <a:gd name="connsiteX4094" fmla="*/ 3091306 w 8080633"/>
              <a:gd name="connsiteY4094" fmla="*/ 3018520 h 4155316"/>
              <a:gd name="connsiteX4095" fmla="*/ 3087711 w 8080633"/>
              <a:gd name="connsiteY4095" fmla="*/ 3009838 h 4155316"/>
              <a:gd name="connsiteX4096" fmla="*/ 3100639 w 8080633"/>
              <a:gd name="connsiteY4096" fmla="*/ 2978626 h 4155316"/>
              <a:gd name="connsiteX4097" fmla="*/ 3096739 w 8080633"/>
              <a:gd name="connsiteY4097" fmla="*/ 2969210 h 4155316"/>
              <a:gd name="connsiteX4098" fmla="*/ 3110291 w 8080633"/>
              <a:gd name="connsiteY4098" fmla="*/ 2936492 h 4155316"/>
              <a:gd name="connsiteX4099" fmla="*/ 3112320 w 8080633"/>
              <a:gd name="connsiteY4099" fmla="*/ 2935650 h 4155316"/>
              <a:gd name="connsiteX4100" fmla="*/ 3110280 w 8080633"/>
              <a:gd name="connsiteY4100" fmla="*/ 2930840 h 4155316"/>
              <a:gd name="connsiteX4101" fmla="*/ 3123413 w 8080633"/>
              <a:gd name="connsiteY4101" fmla="*/ 2899888 h 4155316"/>
              <a:gd name="connsiteX4102" fmla="*/ 3119309 w 8080633"/>
              <a:gd name="connsiteY4102" fmla="*/ 2890213 h 4155316"/>
              <a:gd name="connsiteX4103" fmla="*/ 3133191 w 8080633"/>
              <a:gd name="connsiteY4103" fmla="*/ 2857495 h 4155316"/>
              <a:gd name="connsiteX4104" fmla="*/ 3136839 w 8080633"/>
              <a:gd name="connsiteY4104" fmla="*/ 2856019 h 4155316"/>
              <a:gd name="connsiteX4105" fmla="*/ 3135109 w 8080633"/>
              <a:gd name="connsiteY4105" fmla="*/ 2851842 h 4155316"/>
              <a:gd name="connsiteX4106" fmla="*/ 3148661 w 8080633"/>
              <a:gd name="connsiteY4106" fmla="*/ 2819123 h 4155316"/>
              <a:gd name="connsiteX4107" fmla="*/ 3151450 w 8080633"/>
              <a:gd name="connsiteY4107" fmla="*/ 2817967 h 4155316"/>
              <a:gd name="connsiteX4108" fmla="*/ 3148651 w 8080633"/>
              <a:gd name="connsiteY4108" fmla="*/ 2811214 h 4155316"/>
              <a:gd name="connsiteX4109" fmla="*/ 3162204 w 8080633"/>
              <a:gd name="connsiteY4109" fmla="*/ 2778496 h 4155316"/>
              <a:gd name="connsiteX4110" fmla="*/ 3164193 w 8080633"/>
              <a:gd name="connsiteY4110" fmla="*/ 2777671 h 4155316"/>
              <a:gd name="connsiteX4111" fmla="*/ 3162194 w 8080633"/>
              <a:gd name="connsiteY4111" fmla="*/ 2772844 h 4155316"/>
              <a:gd name="connsiteX4112" fmla="*/ 3175747 w 8080633"/>
              <a:gd name="connsiteY4112" fmla="*/ 2740126 h 4155316"/>
              <a:gd name="connsiteX4113" fmla="*/ 3178933 w 8080633"/>
              <a:gd name="connsiteY4113" fmla="*/ 2738805 h 4155316"/>
              <a:gd name="connsiteX4114" fmla="*/ 3175737 w 8080633"/>
              <a:gd name="connsiteY4114" fmla="*/ 2731087 h 4155316"/>
              <a:gd name="connsiteX4115" fmla="*/ 3189619 w 8080633"/>
              <a:gd name="connsiteY4115" fmla="*/ 2697570 h 4155316"/>
              <a:gd name="connsiteX4116" fmla="*/ 3190674 w 8080633"/>
              <a:gd name="connsiteY4116" fmla="*/ 2697133 h 4155316"/>
              <a:gd name="connsiteX4117" fmla="*/ 3189279 w 8080633"/>
              <a:gd name="connsiteY4117" fmla="*/ 2693846 h 4155316"/>
              <a:gd name="connsiteX4118" fmla="*/ 3203162 w 8080633"/>
              <a:gd name="connsiteY4118" fmla="*/ 2661128 h 4155316"/>
              <a:gd name="connsiteX4119" fmla="*/ 3207084 w 8080633"/>
              <a:gd name="connsiteY4119" fmla="*/ 2659541 h 4155316"/>
              <a:gd name="connsiteX4120" fmla="*/ 3205080 w 8080633"/>
              <a:gd name="connsiteY4120" fmla="*/ 2654346 h 4155316"/>
              <a:gd name="connsiteX4121" fmla="*/ 3218632 w 8080633"/>
              <a:gd name="connsiteY4121" fmla="*/ 2619233 h 4155316"/>
              <a:gd name="connsiteX4122" fmla="*/ 3220158 w 8080633"/>
              <a:gd name="connsiteY4122" fmla="*/ 2618555 h 4155316"/>
              <a:gd name="connsiteX4123" fmla="*/ 3218622 w 8080633"/>
              <a:gd name="connsiteY4123" fmla="*/ 2614847 h 4155316"/>
              <a:gd name="connsiteX4124" fmla="*/ 3232175 w 8080633"/>
              <a:gd name="connsiteY4124" fmla="*/ 2582129 h 4155316"/>
              <a:gd name="connsiteX4125" fmla="*/ 3233797 w 8080633"/>
              <a:gd name="connsiteY4125" fmla="*/ 2581456 h 4155316"/>
              <a:gd name="connsiteX4126" fmla="*/ 3232165 w 8080633"/>
              <a:gd name="connsiteY4126" fmla="*/ 2577606 h 4155316"/>
              <a:gd name="connsiteX4127" fmla="*/ 3246378 w 8080633"/>
              <a:gd name="connsiteY4127" fmla="*/ 2544089 h 4155316"/>
              <a:gd name="connsiteX4128" fmla="*/ 3251008 w 8080633"/>
              <a:gd name="connsiteY4128" fmla="*/ 2542216 h 4155316"/>
              <a:gd name="connsiteX4129" fmla="*/ 3250222 w 8080633"/>
              <a:gd name="connsiteY4129" fmla="*/ 2540364 h 4155316"/>
              <a:gd name="connsiteX4130" fmla="*/ 3264104 w 8080633"/>
              <a:gd name="connsiteY4130" fmla="*/ 2507645 h 4155316"/>
              <a:gd name="connsiteX4131" fmla="*/ 3266123 w 8080633"/>
              <a:gd name="connsiteY4131" fmla="*/ 2506829 h 4155316"/>
              <a:gd name="connsiteX4132" fmla="*/ 3263764 w 8080633"/>
              <a:gd name="connsiteY4132" fmla="*/ 2500863 h 4155316"/>
              <a:gd name="connsiteX4133" fmla="*/ 3277647 w 8080633"/>
              <a:gd name="connsiteY4133" fmla="*/ 2465751 h 4155316"/>
              <a:gd name="connsiteX4134" fmla="*/ 3284638 w 8080633"/>
              <a:gd name="connsiteY4134" fmla="*/ 2462717 h 4155316"/>
              <a:gd name="connsiteX4135" fmla="*/ 3284077 w 8080633"/>
              <a:gd name="connsiteY4135" fmla="*/ 2461365 h 4155316"/>
              <a:gd name="connsiteX4136" fmla="*/ 3297630 w 8080633"/>
              <a:gd name="connsiteY4136" fmla="*/ 2428646 h 4155316"/>
              <a:gd name="connsiteX4137" fmla="*/ 3303054 w 8080633"/>
              <a:gd name="connsiteY4137" fmla="*/ 2426398 h 4155316"/>
              <a:gd name="connsiteX4138" fmla="*/ 3302134 w 8080633"/>
              <a:gd name="connsiteY4138" fmla="*/ 2424122 h 4155316"/>
              <a:gd name="connsiteX4139" fmla="*/ 3315687 w 8080633"/>
              <a:gd name="connsiteY4139" fmla="*/ 2390605 h 4155316"/>
              <a:gd name="connsiteX4140" fmla="*/ 3316990 w 8080633"/>
              <a:gd name="connsiteY4140" fmla="*/ 2390052 h 4155316"/>
              <a:gd name="connsiteX4141" fmla="*/ 3315677 w 8080633"/>
              <a:gd name="connsiteY4141" fmla="*/ 2386880 h 4155316"/>
              <a:gd name="connsiteX4142" fmla="*/ 3329229 w 8080633"/>
              <a:gd name="connsiteY4142" fmla="*/ 2354161 h 4155316"/>
              <a:gd name="connsiteX4143" fmla="*/ 3334672 w 8080633"/>
              <a:gd name="connsiteY4143" fmla="*/ 2351906 h 4155316"/>
              <a:gd name="connsiteX4144" fmla="*/ 3333733 w 8080633"/>
              <a:gd name="connsiteY4144" fmla="*/ 2349639 h 4155316"/>
              <a:gd name="connsiteX4145" fmla="*/ 3347616 w 8080633"/>
              <a:gd name="connsiteY4145" fmla="*/ 2316121 h 4155316"/>
              <a:gd name="connsiteX4146" fmla="*/ 3354423 w 8080633"/>
              <a:gd name="connsiteY4146" fmla="*/ 2313302 h 4155316"/>
              <a:gd name="connsiteX4147" fmla="*/ 3354048 w 8080633"/>
              <a:gd name="connsiteY4147" fmla="*/ 2312396 h 4155316"/>
              <a:gd name="connsiteX4148" fmla="*/ 3367601 w 8080633"/>
              <a:gd name="connsiteY4148" fmla="*/ 2279678 h 4155316"/>
              <a:gd name="connsiteX4149" fmla="*/ 3373025 w 8080633"/>
              <a:gd name="connsiteY4149" fmla="*/ 2277430 h 4155316"/>
              <a:gd name="connsiteX4150" fmla="*/ 3372105 w 8080633"/>
              <a:gd name="connsiteY4150" fmla="*/ 2275154 h 4155316"/>
              <a:gd name="connsiteX4151" fmla="*/ 3385657 w 8080633"/>
              <a:gd name="connsiteY4151" fmla="*/ 2241636 h 4155316"/>
              <a:gd name="connsiteX4152" fmla="*/ 3390372 w 8080633"/>
              <a:gd name="connsiteY4152" fmla="*/ 2239636 h 4155316"/>
              <a:gd name="connsiteX4153" fmla="*/ 3403714 w 8080633"/>
              <a:gd name="connsiteY4153" fmla="*/ 2205854 h 4155316"/>
              <a:gd name="connsiteX4154" fmla="*/ 3408867 w 8080633"/>
              <a:gd name="connsiteY4154" fmla="*/ 2203615 h 4155316"/>
              <a:gd name="connsiteX4155" fmla="*/ 3422099 w 8080633"/>
              <a:gd name="connsiteY4155" fmla="*/ 2171667 h 4155316"/>
              <a:gd name="connsiteX4156" fmla="*/ 3428907 w 8080633"/>
              <a:gd name="connsiteY4156" fmla="*/ 2168848 h 4155316"/>
              <a:gd name="connsiteX4157" fmla="*/ 3428532 w 8080633"/>
              <a:gd name="connsiteY4157" fmla="*/ 2167942 h 4155316"/>
              <a:gd name="connsiteX4158" fmla="*/ 3442084 w 8080633"/>
              <a:gd name="connsiteY4158" fmla="*/ 2135224 h 4155316"/>
              <a:gd name="connsiteX4159" fmla="*/ 3447151 w 8080633"/>
              <a:gd name="connsiteY4159" fmla="*/ 2133124 h 4155316"/>
              <a:gd name="connsiteX4160" fmla="*/ 3446588 w 8080633"/>
              <a:gd name="connsiteY4160" fmla="*/ 2131828 h 4155316"/>
              <a:gd name="connsiteX4161" fmla="*/ 3460802 w 8080633"/>
              <a:gd name="connsiteY4161" fmla="*/ 2099110 h 4155316"/>
              <a:gd name="connsiteX4162" fmla="*/ 3470230 w 8080633"/>
              <a:gd name="connsiteY4162" fmla="*/ 2095385 h 4155316"/>
              <a:gd name="connsiteX4163" fmla="*/ 3482712 w 8080633"/>
              <a:gd name="connsiteY4163" fmla="*/ 2065254 h 4155316"/>
              <a:gd name="connsiteX4164" fmla="*/ 3487768 w 8080633"/>
              <a:gd name="connsiteY4164" fmla="*/ 2063159 h 4155316"/>
              <a:gd name="connsiteX4165" fmla="*/ 3487216 w 8080633"/>
              <a:gd name="connsiteY4165" fmla="*/ 2061859 h 4155316"/>
              <a:gd name="connsiteX4166" fmla="*/ 3501098 w 8080633"/>
              <a:gd name="connsiteY4166" fmla="*/ 2029141 h 4155316"/>
              <a:gd name="connsiteX4167" fmla="*/ 3512478 w 8080633"/>
              <a:gd name="connsiteY4167" fmla="*/ 2024539 h 4155316"/>
              <a:gd name="connsiteX4168" fmla="*/ 3512043 w 8080633"/>
              <a:gd name="connsiteY4168" fmla="*/ 2023488 h 4155316"/>
              <a:gd name="connsiteX4169" fmla="*/ 3525596 w 8080633"/>
              <a:gd name="connsiteY4169" fmla="*/ 1990770 h 4155316"/>
              <a:gd name="connsiteX4170" fmla="*/ 3531593 w 8080633"/>
              <a:gd name="connsiteY4170" fmla="*/ 1988284 h 4155316"/>
              <a:gd name="connsiteX4171" fmla="*/ 3543653 w 8080633"/>
              <a:gd name="connsiteY4171" fmla="*/ 1959170 h 4155316"/>
              <a:gd name="connsiteX4172" fmla="*/ 3553362 w 8080633"/>
              <a:gd name="connsiteY4172" fmla="*/ 1955148 h 4155316"/>
              <a:gd name="connsiteX4173" fmla="*/ 3552671 w 8080633"/>
              <a:gd name="connsiteY4173" fmla="*/ 1953517 h 4155316"/>
              <a:gd name="connsiteX4174" fmla="*/ 3566554 w 8080633"/>
              <a:gd name="connsiteY4174" fmla="*/ 1920799 h 4155316"/>
              <a:gd name="connsiteX4175" fmla="*/ 3580258 w 8080633"/>
              <a:gd name="connsiteY4175" fmla="*/ 1915257 h 4155316"/>
              <a:gd name="connsiteX4176" fmla="*/ 3591052 w 8080633"/>
              <a:gd name="connsiteY4176" fmla="*/ 1889199 h 4155316"/>
              <a:gd name="connsiteX4177" fmla="*/ 3595690 w 8080633"/>
              <a:gd name="connsiteY4177" fmla="*/ 1887277 h 4155316"/>
              <a:gd name="connsiteX4178" fmla="*/ 3595557 w 8080633"/>
              <a:gd name="connsiteY4178" fmla="*/ 1886933 h 4155316"/>
              <a:gd name="connsiteX4179" fmla="*/ 3609109 w 8080633"/>
              <a:gd name="connsiteY4179" fmla="*/ 1851821 h 4155316"/>
              <a:gd name="connsiteX4180" fmla="*/ 3620290 w 8080633"/>
              <a:gd name="connsiteY4180" fmla="*/ 1846850 h 4155316"/>
              <a:gd name="connsiteX4181" fmla="*/ 3632010 w 8080633"/>
              <a:gd name="connsiteY4181" fmla="*/ 1819230 h 4155316"/>
              <a:gd name="connsiteX4182" fmla="*/ 3645089 w 8080633"/>
              <a:gd name="connsiteY4182" fmla="*/ 1813941 h 4155316"/>
              <a:gd name="connsiteX4183" fmla="*/ 3656508 w 8080633"/>
              <a:gd name="connsiteY4183" fmla="*/ 1785703 h 4155316"/>
              <a:gd name="connsiteX4184" fmla="*/ 3667846 w 8080633"/>
              <a:gd name="connsiteY4184" fmla="*/ 1780892 h 4155316"/>
              <a:gd name="connsiteX4185" fmla="*/ 3679079 w 8080633"/>
              <a:gd name="connsiteY4185" fmla="*/ 1753775 h 4155316"/>
              <a:gd name="connsiteX4186" fmla="*/ 3690524 w 8080633"/>
              <a:gd name="connsiteY4186" fmla="*/ 1749033 h 4155316"/>
              <a:gd name="connsiteX4187" fmla="*/ 3701650 w 8080633"/>
              <a:gd name="connsiteY4187" fmla="*/ 1722176 h 4155316"/>
              <a:gd name="connsiteX4188" fmla="*/ 3713529 w 8080633"/>
              <a:gd name="connsiteY4188" fmla="*/ 1717255 h 4155316"/>
              <a:gd name="connsiteX4189" fmla="*/ 3726478 w 8080633"/>
              <a:gd name="connsiteY4189" fmla="*/ 1684466 h 4155316"/>
              <a:gd name="connsiteX4190" fmla="*/ 3743211 w 8080633"/>
              <a:gd name="connsiteY4190" fmla="*/ 1677196 h 4155316"/>
              <a:gd name="connsiteX4191" fmla="*/ 3753563 w 8080633"/>
              <a:gd name="connsiteY4191" fmla="*/ 1652205 h 4155316"/>
              <a:gd name="connsiteX4192" fmla="*/ 3763881 w 8080633"/>
              <a:gd name="connsiteY4192" fmla="*/ 1647931 h 4155316"/>
              <a:gd name="connsiteX4193" fmla="*/ 3776134 w 8080633"/>
              <a:gd name="connsiteY4193" fmla="*/ 1618349 h 4155316"/>
              <a:gd name="connsiteX4194" fmla="*/ 3791208 w 8080633"/>
              <a:gd name="connsiteY4194" fmla="*/ 1612105 h 4155316"/>
              <a:gd name="connsiteX4195" fmla="*/ 3800962 w 8080633"/>
              <a:gd name="connsiteY4195" fmla="*/ 1587411 h 4155316"/>
              <a:gd name="connsiteX4196" fmla="*/ 3817955 w 8080633"/>
              <a:gd name="connsiteY4196" fmla="*/ 1580028 h 4155316"/>
              <a:gd name="connsiteX4197" fmla="*/ 3828047 w 8080633"/>
              <a:gd name="connsiteY4197" fmla="*/ 1553884 h 4155316"/>
              <a:gd name="connsiteX4198" fmla="*/ 3841590 w 8080633"/>
              <a:gd name="connsiteY4198" fmla="*/ 1547864 h 4155316"/>
              <a:gd name="connsiteX4199" fmla="*/ 3850948 w 8080633"/>
              <a:gd name="connsiteY4199" fmla="*/ 1525808 h 4155316"/>
              <a:gd name="connsiteX4200" fmla="*/ 3869425 w 8080633"/>
              <a:gd name="connsiteY4200" fmla="*/ 1518336 h 4155316"/>
              <a:gd name="connsiteX4201" fmla="*/ 3879961 w 8080633"/>
              <a:gd name="connsiteY4201" fmla="*/ 1492282 h 4155316"/>
              <a:gd name="connsiteX4202" fmla="*/ 3891298 w 8080633"/>
              <a:gd name="connsiteY4202" fmla="*/ 1487472 h 4155316"/>
              <a:gd name="connsiteX4203" fmla="*/ 3902532 w 8080633"/>
              <a:gd name="connsiteY4203" fmla="*/ 1460353 h 4155316"/>
              <a:gd name="connsiteX4204" fmla="*/ 3920429 w 8080633"/>
              <a:gd name="connsiteY4204" fmla="*/ 1452938 h 4155316"/>
              <a:gd name="connsiteX4205" fmla="*/ 3929947 w 8080633"/>
              <a:gd name="connsiteY4205" fmla="*/ 1429414 h 4155316"/>
              <a:gd name="connsiteX4206" fmla="*/ 3950064 w 8080633"/>
              <a:gd name="connsiteY4206" fmla="*/ 1420884 h 4155316"/>
              <a:gd name="connsiteX4207" fmla="*/ 3958959 w 8080633"/>
              <a:gd name="connsiteY4207" fmla="*/ 1399410 h 4155316"/>
              <a:gd name="connsiteX4208" fmla="*/ 3970549 w 8080633"/>
              <a:gd name="connsiteY4208" fmla="*/ 1394609 h 4155316"/>
              <a:gd name="connsiteX4209" fmla="*/ 3982191 w 8080633"/>
              <a:gd name="connsiteY4209" fmla="*/ 1367811 h 4155316"/>
              <a:gd name="connsiteX4210" fmla="*/ 3999810 w 8080633"/>
              <a:gd name="connsiteY4210" fmla="*/ 1360851 h 4155316"/>
              <a:gd name="connsiteX4211" fmla="*/ 4008945 w 8080633"/>
              <a:gd name="connsiteY4211" fmla="*/ 1338798 h 4155316"/>
              <a:gd name="connsiteX4212" fmla="*/ 4028001 w 8080633"/>
              <a:gd name="connsiteY4212" fmla="*/ 1330905 h 4155316"/>
              <a:gd name="connsiteX4213" fmla="*/ 4037958 w 8080633"/>
              <a:gd name="connsiteY4213" fmla="*/ 1306869 h 4155316"/>
              <a:gd name="connsiteX4214" fmla="*/ 4057109 w 8080633"/>
              <a:gd name="connsiteY4214" fmla="*/ 1298935 h 4155316"/>
              <a:gd name="connsiteX4215" fmla="*/ 4065043 w 8080633"/>
              <a:gd name="connsiteY4215" fmla="*/ 1279783 h 4155316"/>
              <a:gd name="connsiteX4216" fmla="*/ 4085790 w 8080633"/>
              <a:gd name="connsiteY4216" fmla="*/ 1271189 h 4155316"/>
              <a:gd name="connsiteX4217" fmla="*/ 4094384 w 8080633"/>
              <a:gd name="connsiteY4217" fmla="*/ 1250442 h 4155316"/>
              <a:gd name="connsiteX4218" fmla="*/ 4112409 w 8080633"/>
              <a:gd name="connsiteY4218" fmla="*/ 1242976 h 4155316"/>
              <a:gd name="connsiteX4219" fmla="*/ 4122131 w 8080633"/>
              <a:gd name="connsiteY4219" fmla="*/ 1219504 h 4155316"/>
              <a:gd name="connsiteX4220" fmla="*/ 4145039 w 8080633"/>
              <a:gd name="connsiteY4220" fmla="*/ 1210015 h 4155316"/>
              <a:gd name="connsiteX4221" fmla="*/ 4153399 w 8080633"/>
              <a:gd name="connsiteY4221" fmla="*/ 1189829 h 4155316"/>
              <a:gd name="connsiteX4222" fmla="*/ 4174712 w 8080633"/>
              <a:gd name="connsiteY4222" fmla="*/ 1181001 h 4155316"/>
              <a:gd name="connsiteX4223" fmla="*/ 4182412 w 8080633"/>
              <a:gd name="connsiteY4223" fmla="*/ 1162414 h 4155316"/>
              <a:gd name="connsiteX4224" fmla="*/ 4201564 w 8080633"/>
              <a:gd name="connsiteY4224" fmla="*/ 1154481 h 4155316"/>
              <a:gd name="connsiteX4225" fmla="*/ 4209497 w 8080633"/>
              <a:gd name="connsiteY4225" fmla="*/ 1135329 h 4155316"/>
              <a:gd name="connsiteX4226" fmla="*/ 4230968 w 8080633"/>
              <a:gd name="connsiteY4226" fmla="*/ 1126434 h 4155316"/>
              <a:gd name="connsiteX4227" fmla="*/ 4239500 w 8080633"/>
              <a:gd name="connsiteY4227" fmla="*/ 1106317 h 4155316"/>
              <a:gd name="connsiteX4228" fmla="*/ 4263024 w 8080633"/>
              <a:gd name="connsiteY4228" fmla="*/ 1096801 h 4155316"/>
              <a:gd name="connsiteX4229" fmla="*/ 4270437 w 8080633"/>
              <a:gd name="connsiteY4229" fmla="*/ 1078902 h 4155316"/>
              <a:gd name="connsiteX4230" fmla="*/ 4290093 w 8080633"/>
              <a:gd name="connsiteY4230" fmla="*/ 1070760 h 4155316"/>
              <a:gd name="connsiteX4231" fmla="*/ 4291974 w 8080633"/>
              <a:gd name="connsiteY4231" fmla="*/ 1066530 h 4155316"/>
              <a:gd name="connsiteX4232" fmla="*/ 4268158 w 8080633"/>
              <a:gd name="connsiteY4232" fmla="*/ 1076160 h 4155316"/>
              <a:gd name="connsiteX4233" fmla="*/ 4261391 w 8080633"/>
              <a:gd name="connsiteY4233" fmla="*/ 1093691 h 4155316"/>
              <a:gd name="connsiteX4234" fmla="*/ 4240157 w 8080633"/>
              <a:gd name="connsiteY4234" fmla="*/ 1103130 h 4155316"/>
              <a:gd name="connsiteX4235" fmla="*/ 4234306 w 8080633"/>
              <a:gd name="connsiteY4235" fmla="*/ 1117254 h 4155316"/>
              <a:gd name="connsiteX4236" fmla="*/ 4206979 w 8080633"/>
              <a:gd name="connsiteY4236" fmla="*/ 1128573 h 4155316"/>
              <a:gd name="connsiteX4237" fmla="*/ 4200449 w 8080633"/>
              <a:gd name="connsiteY4237" fmla="*/ 1144339 h 4155316"/>
              <a:gd name="connsiteX4238" fmla="*/ 4182005 w 8080633"/>
              <a:gd name="connsiteY4238" fmla="*/ 1151978 h 4155316"/>
              <a:gd name="connsiteX4239" fmla="*/ 4173364 w 8080633"/>
              <a:gd name="connsiteY4239" fmla="*/ 1173351 h 4155316"/>
              <a:gd name="connsiteX4240" fmla="*/ 4153778 w 8080633"/>
              <a:gd name="connsiteY4240" fmla="*/ 1181661 h 4155316"/>
              <a:gd name="connsiteX4241" fmla="*/ 4145288 w 8080633"/>
              <a:gd name="connsiteY4241" fmla="*/ 1200766 h 4155316"/>
              <a:gd name="connsiteX4242" fmla="*/ 4119523 w 8080633"/>
              <a:gd name="connsiteY4242" fmla="*/ 1210710 h 4155316"/>
              <a:gd name="connsiteX4243" fmla="*/ 4112423 w 8080633"/>
              <a:gd name="connsiteY4243" fmla="*/ 1227851 h 4155316"/>
              <a:gd name="connsiteX4244" fmla="*/ 4093979 w 8080633"/>
              <a:gd name="connsiteY4244" fmla="*/ 1235490 h 4155316"/>
              <a:gd name="connsiteX4245" fmla="*/ 4085338 w 8080633"/>
              <a:gd name="connsiteY4245" fmla="*/ 1256863 h 4155316"/>
              <a:gd name="connsiteX4246" fmla="*/ 4064923 w 8080633"/>
              <a:gd name="connsiteY4246" fmla="*/ 1265526 h 4155316"/>
              <a:gd name="connsiteX4247" fmla="*/ 4055995 w 8080633"/>
              <a:gd name="connsiteY4247" fmla="*/ 1288134 h 4155316"/>
              <a:gd name="connsiteX4248" fmla="*/ 4036981 w 8080633"/>
              <a:gd name="connsiteY4248" fmla="*/ 1296394 h 4155316"/>
              <a:gd name="connsiteX4249" fmla="*/ 4028909 w 8080633"/>
              <a:gd name="connsiteY4249" fmla="*/ 1315878 h 4155316"/>
              <a:gd name="connsiteX4250" fmla="*/ 4010755 w 8080633"/>
              <a:gd name="connsiteY4250" fmla="*/ 1323398 h 4155316"/>
              <a:gd name="connsiteX4251" fmla="*/ 4001494 w 8080633"/>
              <a:gd name="connsiteY4251" fmla="*/ 1345220 h 4155316"/>
              <a:gd name="connsiteX4252" fmla="*/ 3980122 w 8080633"/>
              <a:gd name="connsiteY4252" fmla="*/ 1353862 h 4155316"/>
              <a:gd name="connsiteX4253" fmla="*/ 3972483 w 8080633"/>
              <a:gd name="connsiteY4253" fmla="*/ 1372305 h 4155316"/>
              <a:gd name="connsiteX4254" fmla="*/ 3956232 w 8080633"/>
              <a:gd name="connsiteY4254" fmla="*/ 1379036 h 4155316"/>
              <a:gd name="connsiteX4255" fmla="*/ 3945398 w 8080633"/>
              <a:gd name="connsiteY4255" fmla="*/ 1405831 h 4155316"/>
              <a:gd name="connsiteX4256" fmla="*/ 3926149 w 8080633"/>
              <a:gd name="connsiteY4256" fmla="*/ 1413999 h 4155316"/>
              <a:gd name="connsiteX4257" fmla="*/ 3917981 w 8080633"/>
              <a:gd name="connsiteY4257" fmla="*/ 1433247 h 4155316"/>
              <a:gd name="connsiteX4258" fmla="*/ 3898855 w 8080633"/>
              <a:gd name="connsiteY4258" fmla="*/ 1440982 h 4155316"/>
              <a:gd name="connsiteX4259" fmla="*/ 3888969 w 8080633"/>
              <a:gd name="connsiteY4259" fmla="*/ 1464847 h 4155316"/>
              <a:gd name="connsiteX4260" fmla="*/ 3872171 w 8080633"/>
              <a:gd name="connsiteY4260" fmla="*/ 1471805 h 4155316"/>
              <a:gd name="connsiteX4261" fmla="*/ 3861554 w 8080633"/>
              <a:gd name="connsiteY4261" fmla="*/ 1498044 h 4155316"/>
              <a:gd name="connsiteX4262" fmla="*/ 3845778 w 8080633"/>
              <a:gd name="connsiteY4262" fmla="*/ 1504735 h 4155316"/>
              <a:gd name="connsiteX4263" fmla="*/ 3837057 w 8080633"/>
              <a:gd name="connsiteY4263" fmla="*/ 1525789 h 4155316"/>
              <a:gd name="connsiteX4264" fmla="*/ 3820806 w 8080633"/>
              <a:gd name="connsiteY4264" fmla="*/ 1532520 h 4155316"/>
              <a:gd name="connsiteX4265" fmla="*/ 3809972 w 8080633"/>
              <a:gd name="connsiteY4265" fmla="*/ 1559315 h 4155316"/>
              <a:gd name="connsiteX4266" fmla="*/ 3793058 w 8080633"/>
              <a:gd name="connsiteY4266" fmla="*/ 1566492 h 4155316"/>
              <a:gd name="connsiteX4267" fmla="*/ 3782555 w 8080633"/>
              <a:gd name="connsiteY4267" fmla="*/ 1591244 h 4155316"/>
              <a:gd name="connsiteX4268" fmla="*/ 3768558 w 8080633"/>
              <a:gd name="connsiteY4268" fmla="*/ 1596904 h 4155316"/>
              <a:gd name="connsiteX4269" fmla="*/ 3758058 w 8080633"/>
              <a:gd name="connsiteY4269" fmla="*/ 1624109 h 4155316"/>
              <a:gd name="connsiteX4270" fmla="*/ 3745796 w 8080633"/>
              <a:gd name="connsiteY4270" fmla="*/ 1629559 h 4155316"/>
              <a:gd name="connsiteX4271" fmla="*/ 3734827 w 8080633"/>
              <a:gd name="connsiteY4271" fmla="*/ 1656041 h 4155316"/>
              <a:gd name="connsiteX4272" fmla="*/ 3716651 w 8080633"/>
              <a:gd name="connsiteY4272" fmla="*/ 1663569 h 4155316"/>
              <a:gd name="connsiteX4273" fmla="*/ 3708072 w 8080633"/>
              <a:gd name="connsiteY4273" fmla="*/ 1683786 h 4155316"/>
              <a:gd name="connsiteX4274" fmla="*/ 3695490 w 8080633"/>
              <a:gd name="connsiteY4274" fmla="*/ 1688873 h 4155316"/>
              <a:gd name="connsiteX4275" fmla="*/ 3683574 w 8080633"/>
              <a:gd name="connsiteY4275" fmla="*/ 1717642 h 4155316"/>
              <a:gd name="connsiteX4276" fmla="*/ 3673329 w 8080633"/>
              <a:gd name="connsiteY4276" fmla="*/ 1721886 h 4155316"/>
              <a:gd name="connsiteX4277" fmla="*/ 3661003 w 8080633"/>
              <a:gd name="connsiteY4277" fmla="*/ 1753095 h 4155316"/>
              <a:gd name="connsiteX4278" fmla="*/ 3650882 w 8080633"/>
              <a:gd name="connsiteY4278" fmla="*/ 1757493 h 4155316"/>
              <a:gd name="connsiteX4279" fmla="*/ 3638101 w 8080633"/>
              <a:gd name="connsiteY4279" fmla="*/ 1787612 h 4155316"/>
              <a:gd name="connsiteX4280" fmla="*/ 3624236 w 8080633"/>
              <a:gd name="connsiteY4280" fmla="*/ 1793220 h 4155316"/>
              <a:gd name="connsiteX4281" fmla="*/ 3612944 w 8080633"/>
              <a:gd name="connsiteY4281" fmla="*/ 1819212 h 4155316"/>
              <a:gd name="connsiteX4282" fmla="*/ 3602909 w 8080633"/>
              <a:gd name="connsiteY4282" fmla="*/ 1823174 h 4155316"/>
              <a:gd name="connsiteX4283" fmla="*/ 3590373 w 8080633"/>
              <a:gd name="connsiteY4283" fmla="*/ 1852736 h 4155316"/>
              <a:gd name="connsiteX4284" fmla="*/ 3579880 w 8080633"/>
              <a:gd name="connsiteY4284" fmla="*/ 1856982 h 4155316"/>
              <a:gd name="connsiteX4285" fmla="*/ 3568132 w 8080633"/>
              <a:gd name="connsiteY4285" fmla="*/ 1884667 h 4155316"/>
              <a:gd name="connsiteX4286" fmla="*/ 3556199 w 8080633"/>
              <a:gd name="connsiteY4286" fmla="*/ 1889492 h 4155316"/>
              <a:gd name="connsiteX4287" fmla="*/ 3543634 w 8080633"/>
              <a:gd name="connsiteY4287" fmla="*/ 1922046 h 4155316"/>
              <a:gd name="connsiteX4288" fmla="*/ 3532516 w 8080633"/>
              <a:gd name="connsiteY4288" fmla="*/ 1926988 h 4155316"/>
              <a:gd name="connsiteX4289" fmla="*/ 3521063 w 8080633"/>
              <a:gd name="connsiteY4289" fmla="*/ 1954636 h 4155316"/>
              <a:gd name="connsiteX4290" fmla="*/ 3509618 w 8080633"/>
              <a:gd name="connsiteY4290" fmla="*/ 1959376 h 4155316"/>
              <a:gd name="connsiteX4291" fmla="*/ 3498492 w 8080633"/>
              <a:gd name="connsiteY4291" fmla="*/ 1986235 h 4155316"/>
              <a:gd name="connsiteX4292" fmla="*/ 3492622 w 8080633"/>
              <a:gd name="connsiteY4292" fmla="*/ 1988667 h 4155316"/>
              <a:gd name="connsiteX4293" fmla="*/ 3493988 w 8080633"/>
              <a:gd name="connsiteY4293" fmla="*/ 1991889 h 4155316"/>
              <a:gd name="connsiteX4294" fmla="*/ 3480104 w 8080633"/>
              <a:gd name="connsiteY4294" fmla="*/ 2024607 h 4155316"/>
              <a:gd name="connsiteX4295" fmla="*/ 3466400 w 8080633"/>
              <a:gd name="connsiteY4295" fmla="*/ 2030148 h 4155316"/>
              <a:gd name="connsiteX4296" fmla="*/ 3455607 w 8080633"/>
              <a:gd name="connsiteY4296" fmla="*/ 2056206 h 4155316"/>
              <a:gd name="connsiteX4297" fmla="*/ 3449763 w 8080633"/>
              <a:gd name="connsiteY4297" fmla="*/ 2058627 h 4155316"/>
              <a:gd name="connsiteX4298" fmla="*/ 3451103 w 8080633"/>
              <a:gd name="connsiteY4298" fmla="*/ 2061859 h 4155316"/>
              <a:gd name="connsiteX4299" fmla="*/ 3437550 w 8080633"/>
              <a:gd name="connsiteY4299" fmla="*/ 2094578 h 4155316"/>
              <a:gd name="connsiteX4300" fmla="*/ 3428358 w 8080633"/>
              <a:gd name="connsiteY4300" fmla="*/ 2098385 h 4155316"/>
              <a:gd name="connsiteX4301" fmla="*/ 3414649 w 8080633"/>
              <a:gd name="connsiteY4301" fmla="*/ 2130691 h 4155316"/>
              <a:gd name="connsiteX4302" fmla="*/ 3407490 w 8080633"/>
              <a:gd name="connsiteY4302" fmla="*/ 2133586 h 4155316"/>
              <a:gd name="connsiteX4303" fmla="*/ 3394666 w 8080633"/>
              <a:gd name="connsiteY4303" fmla="*/ 2164547 h 4155316"/>
              <a:gd name="connsiteX4304" fmla="*/ 3389621 w 8080633"/>
              <a:gd name="connsiteY4304" fmla="*/ 2166637 h 4155316"/>
              <a:gd name="connsiteX4305" fmla="*/ 3390162 w 8080633"/>
              <a:gd name="connsiteY4305" fmla="*/ 2167942 h 4155316"/>
              <a:gd name="connsiteX4306" fmla="*/ 3376609 w 8080633"/>
              <a:gd name="connsiteY4306" fmla="*/ 2200660 h 4155316"/>
              <a:gd name="connsiteX4307" fmla="*/ 3367318 w 8080633"/>
              <a:gd name="connsiteY4307" fmla="*/ 2204509 h 4155316"/>
              <a:gd name="connsiteX4308" fmla="*/ 3367591 w 8080633"/>
              <a:gd name="connsiteY4308" fmla="*/ 2205184 h 4155316"/>
              <a:gd name="connsiteX4309" fmla="*/ 3354038 w 8080633"/>
              <a:gd name="connsiteY4309" fmla="*/ 2238700 h 4155316"/>
              <a:gd name="connsiteX4310" fmla="*/ 3349319 w 8080633"/>
              <a:gd name="connsiteY4310" fmla="*/ 2240704 h 4155316"/>
              <a:gd name="connsiteX4311" fmla="*/ 3335651 w 8080633"/>
              <a:gd name="connsiteY4311" fmla="*/ 2274484 h 4155316"/>
              <a:gd name="connsiteX4312" fmla="*/ 3328217 w 8080633"/>
              <a:gd name="connsiteY4312" fmla="*/ 2277638 h 4155316"/>
              <a:gd name="connsiteX4313" fmla="*/ 3315668 w 8080633"/>
              <a:gd name="connsiteY4313" fmla="*/ 2308670 h 4155316"/>
              <a:gd name="connsiteX4314" fmla="*/ 3310524 w 8080633"/>
              <a:gd name="connsiteY4314" fmla="*/ 2310852 h 4155316"/>
              <a:gd name="connsiteX4315" fmla="*/ 3311164 w 8080633"/>
              <a:gd name="connsiteY4315" fmla="*/ 2312396 h 4155316"/>
              <a:gd name="connsiteX4316" fmla="*/ 3297611 w 8080633"/>
              <a:gd name="connsiteY4316" fmla="*/ 2345115 h 4155316"/>
              <a:gd name="connsiteX4317" fmla="*/ 3295989 w 8080633"/>
              <a:gd name="connsiteY4317" fmla="*/ 2345787 h 4155316"/>
              <a:gd name="connsiteX4318" fmla="*/ 3297623 w 8080633"/>
              <a:gd name="connsiteY4318" fmla="*/ 2349639 h 4155316"/>
              <a:gd name="connsiteX4319" fmla="*/ 3283409 w 8080633"/>
              <a:gd name="connsiteY4319" fmla="*/ 2383155 h 4155316"/>
              <a:gd name="connsiteX4320" fmla="*/ 3278778 w 8080633"/>
              <a:gd name="connsiteY4320" fmla="*/ 2385029 h 4155316"/>
              <a:gd name="connsiteX4321" fmla="*/ 3279565 w 8080633"/>
              <a:gd name="connsiteY4321" fmla="*/ 2386880 h 4155316"/>
              <a:gd name="connsiteX4322" fmla="*/ 3265681 w 8080633"/>
              <a:gd name="connsiteY4322" fmla="*/ 2419598 h 4155316"/>
              <a:gd name="connsiteX4323" fmla="*/ 3258582 w 8080633"/>
              <a:gd name="connsiteY4323" fmla="*/ 2422469 h 4155316"/>
              <a:gd name="connsiteX4324" fmla="*/ 3259250 w 8080633"/>
              <a:gd name="connsiteY4324" fmla="*/ 2424122 h 4155316"/>
              <a:gd name="connsiteX4325" fmla="*/ 3245697 w 8080633"/>
              <a:gd name="connsiteY4325" fmla="*/ 2457638 h 4155316"/>
              <a:gd name="connsiteX4326" fmla="*/ 3240553 w 8080633"/>
              <a:gd name="connsiteY4326" fmla="*/ 2459821 h 4155316"/>
              <a:gd name="connsiteX4327" fmla="*/ 3241193 w 8080633"/>
              <a:gd name="connsiteY4327" fmla="*/ 2461365 h 4155316"/>
              <a:gd name="connsiteX4328" fmla="*/ 3227641 w 8080633"/>
              <a:gd name="connsiteY4328" fmla="*/ 2494083 h 4155316"/>
              <a:gd name="connsiteX4329" fmla="*/ 3225393 w 8080633"/>
              <a:gd name="connsiteY4329" fmla="*/ 2495014 h 4155316"/>
              <a:gd name="connsiteX4330" fmla="*/ 3227651 w 8080633"/>
              <a:gd name="connsiteY4330" fmla="*/ 2500863 h 4155316"/>
              <a:gd name="connsiteX4331" fmla="*/ 3214098 w 8080633"/>
              <a:gd name="connsiteY4331" fmla="*/ 2535976 h 4155316"/>
              <a:gd name="connsiteX4332" fmla="*/ 3208744 w 8080633"/>
              <a:gd name="connsiteY4332" fmla="*/ 2538356 h 4155316"/>
              <a:gd name="connsiteX4333" fmla="*/ 3209595 w 8080633"/>
              <a:gd name="connsiteY4333" fmla="*/ 2540364 h 4155316"/>
              <a:gd name="connsiteX4334" fmla="*/ 3195711 w 8080633"/>
              <a:gd name="connsiteY4334" fmla="*/ 2573082 h 4155316"/>
              <a:gd name="connsiteX4335" fmla="*/ 3192492 w 8080633"/>
              <a:gd name="connsiteY4335" fmla="*/ 2574384 h 4155316"/>
              <a:gd name="connsiteX4336" fmla="*/ 3193795 w 8080633"/>
              <a:gd name="connsiteY4336" fmla="*/ 2577606 h 4155316"/>
              <a:gd name="connsiteX4337" fmla="*/ 3180242 w 8080633"/>
              <a:gd name="connsiteY4337" fmla="*/ 2611122 h 4155316"/>
              <a:gd name="connsiteX4338" fmla="*/ 3178886 w 8080633"/>
              <a:gd name="connsiteY4338" fmla="*/ 2611698 h 4155316"/>
              <a:gd name="connsiteX4339" fmla="*/ 3180254 w 8080633"/>
              <a:gd name="connsiteY4339" fmla="*/ 2614847 h 4155316"/>
              <a:gd name="connsiteX4340" fmla="*/ 3166040 w 8080633"/>
              <a:gd name="connsiteY4340" fmla="*/ 2647565 h 4155316"/>
              <a:gd name="connsiteX4341" fmla="*/ 3160432 w 8080633"/>
              <a:gd name="connsiteY4341" fmla="*/ 2649779 h 4155316"/>
              <a:gd name="connsiteX4342" fmla="*/ 3162195 w 8080633"/>
              <a:gd name="connsiteY4342" fmla="*/ 2654346 h 4155316"/>
              <a:gd name="connsiteX4343" fmla="*/ 3148643 w 8080633"/>
              <a:gd name="connsiteY4343" fmla="*/ 2689459 h 4155316"/>
              <a:gd name="connsiteX4344" fmla="*/ 3147116 w 8080633"/>
              <a:gd name="connsiteY4344" fmla="*/ 2690137 h 4155316"/>
              <a:gd name="connsiteX4345" fmla="*/ 3148653 w 8080633"/>
              <a:gd name="connsiteY4345" fmla="*/ 2693846 h 4155316"/>
              <a:gd name="connsiteX4346" fmla="*/ 3135100 w 8080633"/>
              <a:gd name="connsiteY4346" fmla="*/ 2726565 h 4155316"/>
              <a:gd name="connsiteX4347" fmla="*/ 3133509 w 8080633"/>
              <a:gd name="connsiteY4347" fmla="*/ 2727224 h 4155316"/>
              <a:gd name="connsiteX4348" fmla="*/ 3135110 w 8080633"/>
              <a:gd name="connsiteY4348" fmla="*/ 2731087 h 4155316"/>
              <a:gd name="connsiteX4349" fmla="*/ 3121227 w 8080633"/>
              <a:gd name="connsiteY4349" fmla="*/ 2764605 h 4155316"/>
              <a:gd name="connsiteX4350" fmla="*/ 3116677 w 8080633"/>
              <a:gd name="connsiteY4350" fmla="*/ 2766489 h 4155316"/>
              <a:gd name="connsiteX4351" fmla="*/ 3119310 w 8080633"/>
              <a:gd name="connsiteY4351" fmla="*/ 2772844 h 4155316"/>
              <a:gd name="connsiteX4352" fmla="*/ 3105759 w 8080633"/>
              <a:gd name="connsiteY4352" fmla="*/ 2805562 h 4155316"/>
              <a:gd name="connsiteX4353" fmla="*/ 3103768 w 8080633"/>
              <a:gd name="connsiteY4353" fmla="*/ 2806387 h 4155316"/>
              <a:gd name="connsiteX4354" fmla="*/ 3105767 w 8080633"/>
              <a:gd name="connsiteY4354" fmla="*/ 2811214 h 4155316"/>
              <a:gd name="connsiteX4355" fmla="*/ 3092215 w 8080633"/>
              <a:gd name="connsiteY4355" fmla="*/ 2843932 h 4155316"/>
              <a:gd name="connsiteX4356" fmla="*/ 3089427 w 8080633"/>
              <a:gd name="connsiteY4356" fmla="*/ 2845087 h 4155316"/>
              <a:gd name="connsiteX4357" fmla="*/ 3092225 w 8080633"/>
              <a:gd name="connsiteY4357" fmla="*/ 2851842 h 4155316"/>
              <a:gd name="connsiteX4358" fmla="*/ 3079764 w 8080633"/>
              <a:gd name="connsiteY4358" fmla="*/ 2881925 h 4155316"/>
              <a:gd name="connsiteX4359" fmla="*/ 3083196 w 8080633"/>
              <a:gd name="connsiteY4359" fmla="*/ 2890213 h 4155316"/>
              <a:gd name="connsiteX4360" fmla="*/ 3069644 w 8080633"/>
              <a:gd name="connsiteY4360" fmla="*/ 2922931 h 4155316"/>
              <a:gd name="connsiteX4361" fmla="*/ 3066856 w 8080633"/>
              <a:gd name="connsiteY4361" fmla="*/ 2924086 h 4155316"/>
              <a:gd name="connsiteX4362" fmla="*/ 3069654 w 8080633"/>
              <a:gd name="connsiteY4362" fmla="*/ 2930840 h 4155316"/>
              <a:gd name="connsiteX4363" fmla="*/ 3057072 w 8080633"/>
              <a:gd name="connsiteY4363" fmla="*/ 2961216 h 4155316"/>
              <a:gd name="connsiteX4364" fmla="*/ 3060625 w 8080633"/>
              <a:gd name="connsiteY4364" fmla="*/ 2969210 h 4155316"/>
              <a:gd name="connsiteX4365" fmla="*/ 3046082 w 8080633"/>
              <a:gd name="connsiteY4365" fmla="*/ 3001929 h 4155316"/>
              <a:gd name="connsiteX4366" fmla="*/ 3042175 w 8080633"/>
              <a:gd name="connsiteY4366" fmla="*/ 3003437 h 4155316"/>
              <a:gd name="connsiteX4367" fmla="*/ 3044826 w 8080633"/>
              <a:gd name="connsiteY4367" fmla="*/ 3009838 h 4155316"/>
              <a:gd name="connsiteX4368" fmla="*/ 3031430 w 8080633"/>
              <a:gd name="connsiteY4368" fmla="*/ 3042180 h 4155316"/>
              <a:gd name="connsiteX4369" fmla="*/ 3035798 w 8080633"/>
              <a:gd name="connsiteY4369" fmla="*/ 3052724 h 4155316"/>
              <a:gd name="connsiteX4370" fmla="*/ 3022246 w 8080633"/>
              <a:gd name="connsiteY4370" fmla="*/ 3085442 h 4155316"/>
              <a:gd name="connsiteX4371" fmla="*/ 3021054 w 8080633"/>
              <a:gd name="connsiteY4371" fmla="*/ 3085935 h 4155316"/>
              <a:gd name="connsiteX4372" fmla="*/ 3022255 w 8080633"/>
              <a:gd name="connsiteY4372" fmla="*/ 3088837 h 4155316"/>
              <a:gd name="connsiteX4373" fmla="*/ 3008859 w 8080633"/>
              <a:gd name="connsiteY4373" fmla="*/ 3121177 h 4155316"/>
              <a:gd name="connsiteX4374" fmla="*/ 3013227 w 8080633"/>
              <a:gd name="connsiteY4374" fmla="*/ 3131721 h 4155316"/>
              <a:gd name="connsiteX4375" fmla="*/ 3000115 w 8080633"/>
              <a:gd name="connsiteY4375" fmla="*/ 3163378 h 4155316"/>
              <a:gd name="connsiteX4376" fmla="*/ 3004199 w 8080633"/>
              <a:gd name="connsiteY4376" fmla="*/ 3173478 h 4155316"/>
              <a:gd name="connsiteX4377" fmla="*/ 2991148 w 8080633"/>
              <a:gd name="connsiteY4377" fmla="*/ 3205754 h 4155316"/>
              <a:gd name="connsiteX4378" fmla="*/ 2995170 w 8080633"/>
              <a:gd name="connsiteY4378" fmla="*/ 3215235 h 4155316"/>
              <a:gd name="connsiteX4379" fmla="*/ 2981850 w 8080633"/>
              <a:gd name="connsiteY4379" fmla="*/ 3246628 h 4155316"/>
              <a:gd name="connsiteX4380" fmla="*/ 2986142 w 8080633"/>
              <a:gd name="connsiteY4380" fmla="*/ 3256991 h 4155316"/>
              <a:gd name="connsiteX4381" fmla="*/ 2973489 w 8080633"/>
              <a:gd name="connsiteY4381" fmla="*/ 3287536 h 4155316"/>
              <a:gd name="connsiteX4382" fmla="*/ 2977114 w 8080633"/>
              <a:gd name="connsiteY4382" fmla="*/ 3296492 h 4155316"/>
              <a:gd name="connsiteX4383" fmla="*/ 2963230 w 8080633"/>
              <a:gd name="connsiteY4383" fmla="*/ 3330807 h 4155316"/>
              <a:gd name="connsiteX4384" fmla="*/ 2963215 w 8080633"/>
              <a:gd name="connsiteY4384" fmla="*/ 3330813 h 4155316"/>
              <a:gd name="connsiteX4385" fmla="*/ 2965827 w 8080633"/>
              <a:gd name="connsiteY4385" fmla="*/ 3337118 h 4155316"/>
              <a:gd name="connsiteX4386" fmla="*/ 2955155 w 8080633"/>
              <a:gd name="connsiteY4386" fmla="*/ 3362881 h 4155316"/>
              <a:gd name="connsiteX4387" fmla="*/ 2961313 w 8080633"/>
              <a:gd name="connsiteY4387" fmla="*/ 3377746 h 4155316"/>
              <a:gd name="connsiteX4388" fmla="*/ 2947917 w 8080633"/>
              <a:gd name="connsiteY4388" fmla="*/ 3410087 h 4155316"/>
              <a:gd name="connsiteX4389" fmla="*/ 2952285 w 8080633"/>
              <a:gd name="connsiteY4389" fmla="*/ 3420631 h 4155316"/>
              <a:gd name="connsiteX4390" fmla="*/ 2941613 w 8080633"/>
              <a:gd name="connsiteY4390" fmla="*/ 3446394 h 4155316"/>
              <a:gd name="connsiteX4391" fmla="*/ 2947771 w 8080633"/>
              <a:gd name="connsiteY4391" fmla="*/ 3461259 h 4155316"/>
              <a:gd name="connsiteX4392" fmla="*/ 2934218 w 8080633"/>
              <a:gd name="connsiteY4392" fmla="*/ 3493978 h 4155316"/>
              <a:gd name="connsiteX4393" fmla="*/ 2933890 w 8080633"/>
              <a:gd name="connsiteY4393" fmla="*/ 3494114 h 4155316"/>
              <a:gd name="connsiteX4394" fmla="*/ 2938742 w 8080633"/>
              <a:gd name="connsiteY4394" fmla="*/ 3506401 h 4155316"/>
              <a:gd name="connsiteX4395" fmla="*/ 2928309 w 8080633"/>
              <a:gd name="connsiteY4395" fmla="*/ 3532819 h 4155316"/>
              <a:gd name="connsiteX4396" fmla="*/ 2934228 w 8080633"/>
              <a:gd name="connsiteY4396" fmla="*/ 3548156 h 4155316"/>
              <a:gd name="connsiteX4397" fmla="*/ 2923257 w 8080633"/>
              <a:gd name="connsiteY4397" fmla="*/ 3576581 h 4155316"/>
              <a:gd name="connsiteX4398" fmla="*/ 2929714 w 8080633"/>
              <a:gd name="connsiteY4398" fmla="*/ 3592169 h 4155316"/>
              <a:gd name="connsiteX4399" fmla="*/ 2918885 w 8080633"/>
              <a:gd name="connsiteY4399" fmla="*/ 3618310 h 4155316"/>
              <a:gd name="connsiteX4400" fmla="*/ 2925200 w 8080633"/>
              <a:gd name="connsiteY4400" fmla="*/ 3633926 h 4155316"/>
              <a:gd name="connsiteX4401" fmla="*/ 2914208 w 8080633"/>
              <a:gd name="connsiteY4401" fmla="*/ 3661112 h 4155316"/>
              <a:gd name="connsiteX4402" fmla="*/ 2920684 w 8080633"/>
              <a:gd name="connsiteY4402" fmla="*/ 3675683 h 4155316"/>
              <a:gd name="connsiteX4403" fmla="*/ 2909065 w 8080633"/>
              <a:gd name="connsiteY4403" fmla="*/ 3701821 h 4155316"/>
              <a:gd name="connsiteX4404" fmla="*/ 2916171 w 8080633"/>
              <a:gd name="connsiteY4404" fmla="*/ 3718567 h 4155316"/>
              <a:gd name="connsiteX4405" fmla="*/ 2905294 w 8080633"/>
              <a:gd name="connsiteY4405" fmla="*/ 3744200 h 4155316"/>
              <a:gd name="connsiteX4406" fmla="*/ 2911657 w 8080633"/>
              <a:gd name="connsiteY4406" fmla="*/ 3759195 h 4155316"/>
              <a:gd name="connsiteX4407" fmla="*/ 2899343 w 8080633"/>
              <a:gd name="connsiteY4407" fmla="*/ 3788213 h 4155316"/>
              <a:gd name="connsiteX4408" fmla="*/ 2907143 w 8080633"/>
              <a:gd name="connsiteY4408" fmla="*/ 3806594 h 4155316"/>
              <a:gd name="connsiteX4409" fmla="*/ 2895029 w 8080633"/>
              <a:gd name="connsiteY4409" fmla="*/ 3835141 h 4155316"/>
              <a:gd name="connsiteX4410" fmla="*/ 2900371 w 8080633"/>
              <a:gd name="connsiteY4410" fmla="*/ 3848351 h 4155316"/>
              <a:gd name="connsiteX4411" fmla="*/ 2891827 w 8080633"/>
              <a:gd name="connsiteY4411" fmla="*/ 3869480 h 4155316"/>
              <a:gd name="connsiteX4412" fmla="*/ 2900371 w 8080633"/>
              <a:gd name="connsiteY4412" fmla="*/ 3890106 h 4155316"/>
              <a:gd name="connsiteX4413" fmla="*/ 2889241 w 8080633"/>
              <a:gd name="connsiteY4413" fmla="*/ 3916977 h 4155316"/>
              <a:gd name="connsiteX4414" fmla="*/ 2895857 w 8080633"/>
              <a:gd name="connsiteY4414" fmla="*/ 3934119 h 4155316"/>
              <a:gd name="connsiteX4415" fmla="*/ 2887063 w 8080633"/>
              <a:gd name="connsiteY4415" fmla="*/ 3956902 h 4155316"/>
              <a:gd name="connsiteX4416" fmla="*/ 2895857 w 8080633"/>
              <a:gd name="connsiteY4416" fmla="*/ 3978133 h 4155316"/>
              <a:gd name="connsiteX4417" fmla="*/ 2886975 w 8080633"/>
              <a:gd name="connsiteY4417" fmla="*/ 3999575 h 4155316"/>
              <a:gd name="connsiteX4418" fmla="*/ 2895857 w 8080633"/>
              <a:gd name="connsiteY4418" fmla="*/ 4021018 h 4155316"/>
              <a:gd name="connsiteX4419" fmla="*/ 2886507 w 8080633"/>
              <a:gd name="connsiteY4419" fmla="*/ 4043589 h 4155316"/>
              <a:gd name="connsiteX4420" fmla="*/ 2895857 w 8080633"/>
              <a:gd name="connsiteY4420" fmla="*/ 4066159 h 4155316"/>
              <a:gd name="connsiteX4421" fmla="*/ 2886975 w 8080633"/>
              <a:gd name="connsiteY4421" fmla="*/ 4087603 h 4155316"/>
              <a:gd name="connsiteX4422" fmla="*/ 2895857 w 8080633"/>
              <a:gd name="connsiteY4422" fmla="*/ 4109045 h 4155316"/>
              <a:gd name="connsiteX4423" fmla="*/ 2849586 w 8080633"/>
              <a:gd name="connsiteY4423" fmla="*/ 4155316 h 4155316"/>
              <a:gd name="connsiteX4424" fmla="*/ 2803315 w 8080633"/>
              <a:gd name="connsiteY4424" fmla="*/ 4109045 h 4155316"/>
              <a:gd name="connsiteX4425" fmla="*/ 2812197 w 8080633"/>
              <a:gd name="connsiteY4425" fmla="*/ 4087603 h 4155316"/>
              <a:gd name="connsiteX4426" fmla="*/ 2803315 w 8080633"/>
              <a:gd name="connsiteY4426" fmla="*/ 4066159 h 4155316"/>
              <a:gd name="connsiteX4427" fmla="*/ 2812663 w 8080633"/>
              <a:gd name="connsiteY4427" fmla="*/ 4043589 h 4155316"/>
              <a:gd name="connsiteX4428" fmla="*/ 2803315 w 8080633"/>
              <a:gd name="connsiteY4428" fmla="*/ 4021018 h 4155316"/>
              <a:gd name="connsiteX4429" fmla="*/ 2812195 w 8080633"/>
              <a:gd name="connsiteY4429" fmla="*/ 3999575 h 4155316"/>
              <a:gd name="connsiteX4430" fmla="*/ 2803315 w 8080633"/>
              <a:gd name="connsiteY4430" fmla="*/ 3978133 h 4155316"/>
              <a:gd name="connsiteX4431" fmla="*/ 2812109 w 8080633"/>
              <a:gd name="connsiteY4431" fmla="*/ 3956902 h 4155316"/>
              <a:gd name="connsiteX4432" fmla="*/ 2803315 w 8080633"/>
              <a:gd name="connsiteY4432" fmla="*/ 3934119 h 4155316"/>
              <a:gd name="connsiteX4433" fmla="*/ 2814285 w 8080633"/>
              <a:gd name="connsiteY4433" fmla="*/ 3905695 h 4155316"/>
              <a:gd name="connsiteX4434" fmla="*/ 2807829 w 8080633"/>
              <a:gd name="connsiteY4434" fmla="*/ 3890106 h 4155316"/>
              <a:gd name="connsiteX4435" fmla="*/ 2816373 w 8080633"/>
              <a:gd name="connsiteY4435" fmla="*/ 3869480 h 4155316"/>
              <a:gd name="connsiteX4436" fmla="*/ 2807829 w 8080633"/>
              <a:gd name="connsiteY4436" fmla="*/ 3848351 h 4155316"/>
              <a:gd name="connsiteX4437" fmla="*/ 2818677 w 8080633"/>
              <a:gd name="connsiteY4437" fmla="*/ 3821521 h 4155316"/>
              <a:gd name="connsiteX4438" fmla="*/ 2812343 w 8080633"/>
              <a:gd name="connsiteY4438" fmla="*/ 3806594 h 4155316"/>
              <a:gd name="connsiteX4439" fmla="*/ 2824656 w 8080633"/>
              <a:gd name="connsiteY4439" fmla="*/ 3777574 h 4155316"/>
              <a:gd name="connsiteX4440" fmla="*/ 2816857 w 8080633"/>
              <a:gd name="connsiteY4440" fmla="*/ 3759195 h 4155316"/>
              <a:gd name="connsiteX4441" fmla="*/ 2827734 w 8080633"/>
              <a:gd name="connsiteY4441" fmla="*/ 3733561 h 4155316"/>
              <a:gd name="connsiteX4442" fmla="*/ 2821372 w 8080633"/>
              <a:gd name="connsiteY4442" fmla="*/ 3718567 h 4155316"/>
              <a:gd name="connsiteX4443" fmla="*/ 2830682 w 8080633"/>
              <a:gd name="connsiteY4443" fmla="*/ 3696625 h 4155316"/>
              <a:gd name="connsiteX4444" fmla="*/ 2821372 w 8080633"/>
              <a:gd name="connsiteY4444" fmla="*/ 3675683 h 4155316"/>
              <a:gd name="connsiteX4445" fmla="*/ 2835915 w 8080633"/>
              <a:gd name="connsiteY4445" fmla="*/ 3642963 h 4155316"/>
              <a:gd name="connsiteX4446" fmla="*/ 2836259 w 8080633"/>
              <a:gd name="connsiteY4446" fmla="*/ 3642830 h 4155316"/>
              <a:gd name="connsiteX4447" fmla="*/ 2832658 w 8080633"/>
              <a:gd name="connsiteY4447" fmla="*/ 3633926 h 4155316"/>
              <a:gd name="connsiteX4448" fmla="*/ 2843431 w 8080633"/>
              <a:gd name="connsiteY4448" fmla="*/ 3607281 h 4155316"/>
              <a:gd name="connsiteX4449" fmla="*/ 2837172 w 8080633"/>
              <a:gd name="connsiteY4449" fmla="*/ 3592169 h 4155316"/>
              <a:gd name="connsiteX4450" fmla="*/ 2848302 w 8080633"/>
              <a:gd name="connsiteY4450" fmla="*/ 3565298 h 4155316"/>
              <a:gd name="connsiteX4451" fmla="*/ 2841686 w 8080633"/>
              <a:gd name="connsiteY4451" fmla="*/ 3548156 h 4155316"/>
              <a:gd name="connsiteX4452" fmla="*/ 2852068 w 8080633"/>
              <a:gd name="connsiteY4452" fmla="*/ 3521257 h 4155316"/>
              <a:gd name="connsiteX4453" fmla="*/ 2846200 w 8080633"/>
              <a:gd name="connsiteY4453" fmla="*/ 3506401 h 4155316"/>
              <a:gd name="connsiteX4454" fmla="*/ 2859733 w 8080633"/>
              <a:gd name="connsiteY4454" fmla="*/ 3472134 h 4155316"/>
              <a:gd name="connsiteX4455" fmla="*/ 2855229 w 8080633"/>
              <a:gd name="connsiteY4455" fmla="*/ 3461259 h 4155316"/>
              <a:gd name="connsiteX4456" fmla="*/ 2865899 w 8080633"/>
              <a:gd name="connsiteY4456" fmla="*/ 3435496 h 4155316"/>
              <a:gd name="connsiteX4457" fmla="*/ 2859743 w 8080633"/>
              <a:gd name="connsiteY4457" fmla="*/ 3420631 h 4155316"/>
              <a:gd name="connsiteX4458" fmla="*/ 2873139 w 8080633"/>
              <a:gd name="connsiteY4458" fmla="*/ 3388290 h 4155316"/>
              <a:gd name="connsiteX4459" fmla="*/ 2868771 w 8080633"/>
              <a:gd name="connsiteY4459" fmla="*/ 3377746 h 4155316"/>
              <a:gd name="connsiteX4460" fmla="*/ 2879442 w 8080633"/>
              <a:gd name="connsiteY4460" fmla="*/ 3351983 h 4155316"/>
              <a:gd name="connsiteX4461" fmla="*/ 2873286 w 8080633"/>
              <a:gd name="connsiteY4461" fmla="*/ 3337118 h 4155316"/>
              <a:gd name="connsiteX4462" fmla="*/ 2886167 w 8080633"/>
              <a:gd name="connsiteY4462" fmla="*/ 3306016 h 4155316"/>
              <a:gd name="connsiteX4463" fmla="*/ 2882314 w 8080633"/>
              <a:gd name="connsiteY4463" fmla="*/ 3296492 h 4155316"/>
              <a:gd name="connsiteX4464" fmla="*/ 2894860 w 8080633"/>
              <a:gd name="connsiteY4464" fmla="*/ 3265482 h 4155316"/>
              <a:gd name="connsiteX4465" fmla="*/ 2891342 w 8080633"/>
              <a:gd name="connsiteY4465" fmla="*/ 3256991 h 4155316"/>
              <a:gd name="connsiteX4466" fmla="*/ 2904554 w 8080633"/>
              <a:gd name="connsiteY4466" fmla="*/ 3225095 h 4155316"/>
              <a:gd name="connsiteX4467" fmla="*/ 2900371 w 8080633"/>
              <a:gd name="connsiteY4467" fmla="*/ 3215235 h 4155316"/>
              <a:gd name="connsiteX4468" fmla="*/ 2914253 w 8080633"/>
              <a:gd name="connsiteY4468" fmla="*/ 3182516 h 4155316"/>
              <a:gd name="connsiteX4469" fmla="*/ 2915163 w 8080633"/>
              <a:gd name="connsiteY4469" fmla="*/ 3182148 h 4155316"/>
              <a:gd name="connsiteX4470" fmla="*/ 2911657 w 8080633"/>
              <a:gd name="connsiteY4470" fmla="*/ 3173478 h 4155316"/>
              <a:gd name="connsiteX4471" fmla="*/ 2924661 w 8080633"/>
              <a:gd name="connsiteY4471" fmla="*/ 3141318 h 4155316"/>
              <a:gd name="connsiteX4472" fmla="*/ 2920685 w 8080633"/>
              <a:gd name="connsiteY4472" fmla="*/ 3131721 h 4155316"/>
              <a:gd name="connsiteX4473" fmla="*/ 2934080 w 8080633"/>
              <a:gd name="connsiteY4473" fmla="*/ 3099380 h 4155316"/>
              <a:gd name="connsiteX4474" fmla="*/ 2929714 w 8080633"/>
              <a:gd name="connsiteY4474" fmla="*/ 3088837 h 4155316"/>
              <a:gd name="connsiteX4475" fmla="*/ 2943266 w 8080633"/>
              <a:gd name="connsiteY4475" fmla="*/ 3056119 h 4155316"/>
              <a:gd name="connsiteX4476" fmla="*/ 2944458 w 8080633"/>
              <a:gd name="connsiteY4476" fmla="*/ 3055624 h 4155316"/>
              <a:gd name="connsiteX4477" fmla="*/ 2943256 w 8080633"/>
              <a:gd name="connsiteY4477" fmla="*/ 3052724 h 4155316"/>
              <a:gd name="connsiteX4478" fmla="*/ 2956652 w 8080633"/>
              <a:gd name="connsiteY4478" fmla="*/ 3020382 h 4155316"/>
              <a:gd name="connsiteX4479" fmla="*/ 2952285 w 8080633"/>
              <a:gd name="connsiteY4479" fmla="*/ 3009838 h 4155316"/>
              <a:gd name="connsiteX4480" fmla="*/ 2965351 w 8080633"/>
              <a:gd name="connsiteY4480" fmla="*/ 2978293 h 4155316"/>
              <a:gd name="connsiteX4481" fmla="*/ 2961313 w 8080633"/>
              <a:gd name="connsiteY4481" fmla="*/ 2969210 h 4155316"/>
              <a:gd name="connsiteX4482" fmla="*/ 2975857 w 8080633"/>
              <a:gd name="connsiteY4482" fmla="*/ 2936492 h 4155316"/>
              <a:gd name="connsiteX4483" fmla="*/ 2978958 w 8080633"/>
              <a:gd name="connsiteY4483" fmla="*/ 2935295 h 4155316"/>
              <a:gd name="connsiteX4484" fmla="*/ 2977112 w 8080633"/>
              <a:gd name="connsiteY4484" fmla="*/ 2930840 h 4155316"/>
              <a:gd name="connsiteX4485" fmla="*/ 2990665 w 8080633"/>
              <a:gd name="connsiteY4485" fmla="*/ 2898122 h 4155316"/>
              <a:gd name="connsiteX4486" fmla="*/ 2993453 w 8080633"/>
              <a:gd name="connsiteY4486" fmla="*/ 2896967 h 4155316"/>
              <a:gd name="connsiteX4487" fmla="*/ 2990655 w 8080633"/>
              <a:gd name="connsiteY4487" fmla="*/ 2890213 h 4155316"/>
              <a:gd name="connsiteX4488" fmla="*/ 3003115 w 8080633"/>
              <a:gd name="connsiteY4488" fmla="*/ 2860128 h 4155316"/>
              <a:gd name="connsiteX4489" fmla="*/ 2999683 w 8080633"/>
              <a:gd name="connsiteY4489" fmla="*/ 2851842 h 4155316"/>
              <a:gd name="connsiteX4490" fmla="*/ 3013236 w 8080633"/>
              <a:gd name="connsiteY4490" fmla="*/ 2819123 h 4155316"/>
              <a:gd name="connsiteX4491" fmla="*/ 3016024 w 8080633"/>
              <a:gd name="connsiteY4491" fmla="*/ 2817967 h 4155316"/>
              <a:gd name="connsiteX4492" fmla="*/ 3013226 w 8080633"/>
              <a:gd name="connsiteY4492" fmla="*/ 2811214 h 4155316"/>
              <a:gd name="connsiteX4493" fmla="*/ 3026778 w 8080633"/>
              <a:gd name="connsiteY4493" fmla="*/ 2778496 h 4155316"/>
              <a:gd name="connsiteX4494" fmla="*/ 3028767 w 8080633"/>
              <a:gd name="connsiteY4494" fmla="*/ 2777671 h 4155316"/>
              <a:gd name="connsiteX4495" fmla="*/ 3026768 w 8080633"/>
              <a:gd name="connsiteY4495" fmla="*/ 2772844 h 4155316"/>
              <a:gd name="connsiteX4496" fmla="*/ 3040321 w 8080633"/>
              <a:gd name="connsiteY4496" fmla="*/ 2740126 h 4155316"/>
              <a:gd name="connsiteX4497" fmla="*/ 3043507 w 8080633"/>
              <a:gd name="connsiteY4497" fmla="*/ 2738805 h 4155316"/>
              <a:gd name="connsiteX4498" fmla="*/ 3040311 w 8080633"/>
              <a:gd name="connsiteY4498" fmla="*/ 2731087 h 4155316"/>
              <a:gd name="connsiteX4499" fmla="*/ 3054193 w 8080633"/>
              <a:gd name="connsiteY4499" fmla="*/ 2697570 h 4155316"/>
              <a:gd name="connsiteX4500" fmla="*/ 3057148 w 8080633"/>
              <a:gd name="connsiteY4500" fmla="*/ 2696347 h 4155316"/>
              <a:gd name="connsiteX4501" fmla="*/ 3056111 w 8080633"/>
              <a:gd name="connsiteY4501" fmla="*/ 2693846 h 4155316"/>
              <a:gd name="connsiteX4502" fmla="*/ 3069664 w 8080633"/>
              <a:gd name="connsiteY4502" fmla="*/ 2661128 h 4155316"/>
              <a:gd name="connsiteX4503" fmla="*/ 3071912 w 8080633"/>
              <a:gd name="connsiteY4503" fmla="*/ 2660195 h 4155316"/>
              <a:gd name="connsiteX4504" fmla="*/ 3069654 w 8080633"/>
              <a:gd name="connsiteY4504" fmla="*/ 2654346 h 4155316"/>
              <a:gd name="connsiteX4505" fmla="*/ 3083206 w 8080633"/>
              <a:gd name="connsiteY4505" fmla="*/ 2619233 h 4155316"/>
              <a:gd name="connsiteX4506" fmla="*/ 3084794 w 8080633"/>
              <a:gd name="connsiteY4506" fmla="*/ 2618527 h 4155316"/>
              <a:gd name="connsiteX4507" fmla="*/ 3083196 w 8080633"/>
              <a:gd name="connsiteY4507" fmla="*/ 2614847 h 4155316"/>
              <a:gd name="connsiteX4508" fmla="*/ 3097410 w 8080633"/>
              <a:gd name="connsiteY4508" fmla="*/ 2582129 h 4155316"/>
              <a:gd name="connsiteX4509" fmla="*/ 3102301 w 8080633"/>
              <a:gd name="connsiteY4509" fmla="*/ 2580197 h 4155316"/>
              <a:gd name="connsiteX4510" fmla="*/ 3101253 w 8080633"/>
              <a:gd name="connsiteY4510" fmla="*/ 2577606 h 4155316"/>
              <a:gd name="connsiteX4511" fmla="*/ 3114806 w 8080633"/>
              <a:gd name="connsiteY4511" fmla="*/ 2544089 h 4155316"/>
              <a:gd name="connsiteX4512" fmla="*/ 3116136 w 8080633"/>
              <a:gd name="connsiteY4512" fmla="*/ 2543524 h 4155316"/>
              <a:gd name="connsiteX4513" fmla="*/ 3114796 w 8080633"/>
              <a:gd name="connsiteY4513" fmla="*/ 2540364 h 4155316"/>
              <a:gd name="connsiteX4514" fmla="*/ 3128678 w 8080633"/>
              <a:gd name="connsiteY4514" fmla="*/ 2507645 h 4155316"/>
              <a:gd name="connsiteX4515" fmla="*/ 3136505 w 8080633"/>
              <a:gd name="connsiteY4515" fmla="*/ 2504480 h 4155316"/>
              <a:gd name="connsiteX4516" fmla="*/ 3135109 w 8080633"/>
              <a:gd name="connsiteY4516" fmla="*/ 2500863 h 4155316"/>
              <a:gd name="connsiteX4517" fmla="*/ 3148661 w 8080633"/>
              <a:gd name="connsiteY4517" fmla="*/ 2465751 h 4155316"/>
              <a:gd name="connsiteX4518" fmla="*/ 3150187 w 8080633"/>
              <a:gd name="connsiteY4518" fmla="*/ 2465073 h 4155316"/>
              <a:gd name="connsiteX4519" fmla="*/ 3148651 w 8080633"/>
              <a:gd name="connsiteY4519" fmla="*/ 2461365 h 4155316"/>
              <a:gd name="connsiteX4520" fmla="*/ 3162204 w 8080633"/>
              <a:gd name="connsiteY4520" fmla="*/ 2428646 h 4155316"/>
              <a:gd name="connsiteX4521" fmla="*/ 3167628 w 8080633"/>
              <a:gd name="connsiteY4521" fmla="*/ 2426398 h 4155316"/>
              <a:gd name="connsiteX4522" fmla="*/ 3166708 w 8080633"/>
              <a:gd name="connsiteY4522" fmla="*/ 2424122 h 4155316"/>
              <a:gd name="connsiteX4523" fmla="*/ 3180261 w 8080633"/>
              <a:gd name="connsiteY4523" fmla="*/ 2390605 h 4155316"/>
              <a:gd name="connsiteX4524" fmla="*/ 3185418 w 8080633"/>
              <a:gd name="connsiteY4524" fmla="*/ 2388417 h 4155316"/>
              <a:gd name="connsiteX4525" fmla="*/ 3184765 w 8080633"/>
              <a:gd name="connsiteY4525" fmla="*/ 2386880 h 4155316"/>
              <a:gd name="connsiteX4526" fmla="*/ 3198647 w 8080633"/>
              <a:gd name="connsiteY4526" fmla="*/ 2354161 h 4155316"/>
              <a:gd name="connsiteX4527" fmla="*/ 3201922 w 8080633"/>
              <a:gd name="connsiteY4527" fmla="*/ 2352836 h 4155316"/>
              <a:gd name="connsiteX4528" fmla="*/ 3200565 w 8080633"/>
              <a:gd name="connsiteY4528" fmla="*/ 2349639 h 4155316"/>
              <a:gd name="connsiteX4529" fmla="*/ 3214779 w 8080633"/>
              <a:gd name="connsiteY4529" fmla="*/ 2316121 h 4155316"/>
              <a:gd name="connsiteX4530" fmla="*/ 3219393 w 8080633"/>
              <a:gd name="connsiteY4530" fmla="*/ 2314254 h 4155316"/>
              <a:gd name="connsiteX4531" fmla="*/ 3218622 w 8080633"/>
              <a:gd name="connsiteY4531" fmla="*/ 2312396 h 4155316"/>
              <a:gd name="connsiteX4532" fmla="*/ 3232175 w 8080633"/>
              <a:gd name="connsiteY4532" fmla="*/ 2279678 h 4155316"/>
              <a:gd name="connsiteX4533" fmla="*/ 3237599 w 8080633"/>
              <a:gd name="connsiteY4533" fmla="*/ 2277430 h 4155316"/>
              <a:gd name="connsiteX4534" fmla="*/ 3236679 w 8080633"/>
              <a:gd name="connsiteY4534" fmla="*/ 2275154 h 4155316"/>
              <a:gd name="connsiteX4535" fmla="*/ 3250232 w 8080633"/>
              <a:gd name="connsiteY4535" fmla="*/ 2241636 h 4155316"/>
              <a:gd name="connsiteX4536" fmla="*/ 3254952 w 8080633"/>
              <a:gd name="connsiteY4536" fmla="*/ 2239633 h 4155316"/>
              <a:gd name="connsiteX4537" fmla="*/ 3268618 w 8080633"/>
              <a:gd name="connsiteY4537" fmla="*/ 2205854 h 4155316"/>
              <a:gd name="connsiteX4538" fmla="*/ 3276053 w 8080633"/>
              <a:gd name="connsiteY4538" fmla="*/ 2202701 h 4155316"/>
              <a:gd name="connsiteX4539" fmla="*/ 3288601 w 8080633"/>
              <a:gd name="connsiteY4539" fmla="*/ 2171667 h 4155316"/>
              <a:gd name="connsiteX4540" fmla="*/ 3297671 w 8080633"/>
              <a:gd name="connsiteY4540" fmla="*/ 2167820 h 4155316"/>
              <a:gd name="connsiteX4541" fmla="*/ 3311172 w 8080633"/>
              <a:gd name="connsiteY4541" fmla="*/ 2135224 h 4155316"/>
              <a:gd name="connsiteX4542" fmla="*/ 3316217 w 8080633"/>
              <a:gd name="connsiteY4542" fmla="*/ 2133134 h 4155316"/>
              <a:gd name="connsiteX4543" fmla="*/ 3315677 w 8080633"/>
              <a:gd name="connsiteY4543" fmla="*/ 2131828 h 4155316"/>
              <a:gd name="connsiteX4544" fmla="*/ 3329229 w 8080633"/>
              <a:gd name="connsiteY4544" fmla="*/ 2099110 h 4155316"/>
              <a:gd name="connsiteX4545" fmla="*/ 3334109 w 8080633"/>
              <a:gd name="connsiteY4545" fmla="*/ 2097088 h 4155316"/>
              <a:gd name="connsiteX4546" fmla="*/ 3347616 w 8080633"/>
              <a:gd name="connsiteY4546" fmla="*/ 2065254 h 4155316"/>
              <a:gd name="connsiteX4547" fmla="*/ 3359073 w 8080633"/>
              <a:gd name="connsiteY4547" fmla="*/ 2060621 h 4155316"/>
              <a:gd name="connsiteX4548" fmla="*/ 3372113 w 8080633"/>
              <a:gd name="connsiteY4548" fmla="*/ 2029141 h 4155316"/>
              <a:gd name="connsiteX4549" fmla="*/ 3377957 w 8080633"/>
              <a:gd name="connsiteY4549" fmla="*/ 2026720 h 4155316"/>
              <a:gd name="connsiteX4550" fmla="*/ 3376618 w 8080633"/>
              <a:gd name="connsiteY4550" fmla="*/ 2023488 h 4155316"/>
              <a:gd name="connsiteX4551" fmla="*/ 3390170 w 8080633"/>
              <a:gd name="connsiteY4551" fmla="*/ 1990770 h 4155316"/>
              <a:gd name="connsiteX4552" fmla="*/ 3401688 w 8080633"/>
              <a:gd name="connsiteY4552" fmla="*/ 1985998 h 4155316"/>
              <a:gd name="connsiteX4553" fmla="*/ 3413071 w 8080633"/>
              <a:gd name="connsiteY4553" fmla="*/ 1959170 h 4155316"/>
              <a:gd name="connsiteX4554" fmla="*/ 3420587 w 8080633"/>
              <a:gd name="connsiteY4554" fmla="*/ 1956130 h 4155316"/>
              <a:gd name="connsiteX4555" fmla="*/ 3419503 w 8080633"/>
              <a:gd name="connsiteY4555" fmla="*/ 1953517 h 4155316"/>
              <a:gd name="connsiteX4556" fmla="*/ 3433056 w 8080633"/>
              <a:gd name="connsiteY4556" fmla="*/ 1920799 h 4155316"/>
              <a:gd name="connsiteX4557" fmla="*/ 3444501 w 8080633"/>
              <a:gd name="connsiteY4557" fmla="*/ 1916057 h 4155316"/>
              <a:gd name="connsiteX4558" fmla="*/ 3455627 w 8080633"/>
              <a:gd name="connsiteY4558" fmla="*/ 1889199 h 4155316"/>
              <a:gd name="connsiteX4559" fmla="*/ 3465320 w 8080633"/>
              <a:gd name="connsiteY4559" fmla="*/ 1885183 h 4155316"/>
              <a:gd name="connsiteX4560" fmla="*/ 3478198 w 8080633"/>
              <a:gd name="connsiteY4560" fmla="*/ 1851821 h 4155316"/>
              <a:gd name="connsiteX4561" fmla="*/ 3489379 w 8080633"/>
              <a:gd name="connsiteY4561" fmla="*/ 1846850 h 4155316"/>
              <a:gd name="connsiteX4562" fmla="*/ 3501098 w 8080633"/>
              <a:gd name="connsiteY4562" fmla="*/ 1819230 h 4155316"/>
              <a:gd name="connsiteX4563" fmla="*/ 3508854 w 8080633"/>
              <a:gd name="connsiteY4563" fmla="*/ 1816094 h 4155316"/>
              <a:gd name="connsiteX4564" fmla="*/ 3521743 w 8080633"/>
              <a:gd name="connsiteY4564" fmla="*/ 1785703 h 4155316"/>
              <a:gd name="connsiteX4565" fmla="*/ 3532298 w 8080633"/>
              <a:gd name="connsiteY4565" fmla="*/ 1781433 h 4155316"/>
              <a:gd name="connsiteX4566" fmla="*/ 3544314 w 8080633"/>
              <a:gd name="connsiteY4566" fmla="*/ 1753775 h 4155316"/>
              <a:gd name="connsiteX4567" fmla="*/ 3560347 w 8080633"/>
              <a:gd name="connsiteY4567" fmla="*/ 1747442 h 4155316"/>
              <a:gd name="connsiteX4568" fmla="*/ 3571068 w 8080633"/>
              <a:gd name="connsiteY4568" fmla="*/ 1722176 h 4155316"/>
              <a:gd name="connsiteX4569" fmla="*/ 3582499 w 8080633"/>
              <a:gd name="connsiteY4569" fmla="*/ 1717553 h 4155316"/>
              <a:gd name="connsiteX4570" fmla="*/ 3595567 w 8080633"/>
              <a:gd name="connsiteY4570" fmla="*/ 1684466 h 4155316"/>
              <a:gd name="connsiteX4571" fmla="*/ 3606795 w 8080633"/>
              <a:gd name="connsiteY4571" fmla="*/ 1679587 h 4155316"/>
              <a:gd name="connsiteX4572" fmla="*/ 3618138 w 8080633"/>
              <a:gd name="connsiteY4572" fmla="*/ 1652205 h 4155316"/>
              <a:gd name="connsiteX4573" fmla="*/ 3628494 w 8080633"/>
              <a:gd name="connsiteY4573" fmla="*/ 1647915 h 4155316"/>
              <a:gd name="connsiteX4574" fmla="*/ 3641038 w 8080633"/>
              <a:gd name="connsiteY4574" fmla="*/ 1618349 h 4155316"/>
              <a:gd name="connsiteX4575" fmla="*/ 3655865 w 8080633"/>
              <a:gd name="connsiteY4575" fmla="*/ 1612354 h 4155316"/>
              <a:gd name="connsiteX4576" fmla="*/ 3666197 w 8080633"/>
              <a:gd name="connsiteY4576" fmla="*/ 1587411 h 4155316"/>
              <a:gd name="connsiteX4577" fmla="*/ 3682246 w 8080633"/>
              <a:gd name="connsiteY4577" fmla="*/ 1580763 h 4155316"/>
              <a:gd name="connsiteX4578" fmla="*/ 3692621 w 8080633"/>
              <a:gd name="connsiteY4578" fmla="*/ 1553884 h 4155316"/>
              <a:gd name="connsiteX4579" fmla="*/ 3706164 w 8080633"/>
              <a:gd name="connsiteY4579" fmla="*/ 1547864 h 4155316"/>
              <a:gd name="connsiteX4580" fmla="*/ 3715522 w 8080633"/>
              <a:gd name="connsiteY4580" fmla="*/ 1525808 h 4155316"/>
              <a:gd name="connsiteX4581" fmla="*/ 3734000 w 8080633"/>
              <a:gd name="connsiteY4581" fmla="*/ 1518336 h 4155316"/>
              <a:gd name="connsiteX4582" fmla="*/ 3744535 w 8080633"/>
              <a:gd name="connsiteY4582" fmla="*/ 1492282 h 4155316"/>
              <a:gd name="connsiteX4583" fmla="*/ 3761349 w 8080633"/>
              <a:gd name="connsiteY4583" fmla="*/ 1485147 h 4155316"/>
              <a:gd name="connsiteX4584" fmla="*/ 3771620 w 8080633"/>
              <a:gd name="connsiteY4584" fmla="*/ 1460353 h 4155316"/>
              <a:gd name="connsiteX4585" fmla="*/ 3784095 w 8080633"/>
              <a:gd name="connsiteY4585" fmla="*/ 1455184 h 4155316"/>
              <a:gd name="connsiteX4586" fmla="*/ 3794521 w 8080633"/>
              <a:gd name="connsiteY4586" fmla="*/ 1429414 h 4155316"/>
              <a:gd name="connsiteX4587" fmla="*/ 3814638 w 8080633"/>
              <a:gd name="connsiteY4587" fmla="*/ 1420884 h 4155316"/>
              <a:gd name="connsiteX4588" fmla="*/ 3823533 w 8080633"/>
              <a:gd name="connsiteY4588" fmla="*/ 1399410 h 4155316"/>
              <a:gd name="connsiteX4589" fmla="*/ 3840527 w 8080633"/>
              <a:gd name="connsiteY4589" fmla="*/ 1392371 h 4155316"/>
              <a:gd name="connsiteX4590" fmla="*/ 3850948 w 8080633"/>
              <a:gd name="connsiteY4590" fmla="*/ 1367811 h 4155316"/>
              <a:gd name="connsiteX4591" fmla="*/ 3871606 w 8080633"/>
              <a:gd name="connsiteY4591" fmla="*/ 1359458 h 4155316"/>
              <a:gd name="connsiteX4592" fmla="*/ 3879961 w 8080633"/>
              <a:gd name="connsiteY4592" fmla="*/ 1338798 h 4155316"/>
              <a:gd name="connsiteX4593" fmla="*/ 3896775 w 8080633"/>
              <a:gd name="connsiteY4593" fmla="*/ 1331663 h 4155316"/>
              <a:gd name="connsiteX4594" fmla="*/ 3907046 w 8080633"/>
              <a:gd name="connsiteY4594" fmla="*/ 1306869 h 4155316"/>
              <a:gd name="connsiteX4595" fmla="*/ 3926364 w 8080633"/>
              <a:gd name="connsiteY4595" fmla="*/ 1298867 h 4155316"/>
              <a:gd name="connsiteX4596" fmla="*/ 3934461 w 8080633"/>
              <a:gd name="connsiteY4596" fmla="*/ 1279783 h 4155316"/>
              <a:gd name="connsiteX4597" fmla="*/ 3954710 w 8080633"/>
              <a:gd name="connsiteY4597" fmla="*/ 1271595 h 4155316"/>
              <a:gd name="connsiteX4598" fmla="*/ 3963473 w 8080633"/>
              <a:gd name="connsiteY4598" fmla="*/ 1250442 h 4155316"/>
              <a:gd name="connsiteX4599" fmla="*/ 3981247 w 8080633"/>
              <a:gd name="connsiteY4599" fmla="*/ 1243080 h 4155316"/>
              <a:gd name="connsiteX4600" fmla="*/ 3990558 w 8080633"/>
              <a:gd name="connsiteY4600" fmla="*/ 1219504 h 4155316"/>
              <a:gd name="connsiteX4601" fmla="*/ 4011598 w 8080633"/>
              <a:gd name="connsiteY4601" fmla="*/ 1210363 h 4155316"/>
              <a:gd name="connsiteX4602" fmla="*/ 4019901 w 8080633"/>
              <a:gd name="connsiteY4602" fmla="*/ 1189829 h 4155316"/>
              <a:gd name="connsiteX4603" fmla="*/ 4038984 w 8080633"/>
              <a:gd name="connsiteY4603" fmla="*/ 1181732 h 4155316"/>
              <a:gd name="connsiteX4604" fmla="*/ 4046986 w 8080633"/>
              <a:gd name="connsiteY4604" fmla="*/ 1162414 h 4155316"/>
              <a:gd name="connsiteX4605" fmla="*/ 4066641 w 8080633"/>
              <a:gd name="connsiteY4605" fmla="*/ 1154272 h 4155316"/>
              <a:gd name="connsiteX4606" fmla="*/ 4070968 w 8080633"/>
              <a:gd name="connsiteY4606" fmla="*/ 1144540 h 4155316"/>
              <a:gd name="connsiteX4607" fmla="*/ 4045409 w 8080633"/>
              <a:gd name="connsiteY4607" fmla="*/ 1154875 h 4155316"/>
              <a:gd name="connsiteX4608" fmla="*/ 4037938 w 8080633"/>
              <a:gd name="connsiteY4608" fmla="*/ 1173351 h 4155316"/>
              <a:gd name="connsiteX4609" fmla="*/ 4018855 w 8080633"/>
              <a:gd name="connsiteY4609" fmla="*/ 1181449 h 4155316"/>
              <a:gd name="connsiteX4610" fmla="*/ 4010853 w 8080633"/>
              <a:gd name="connsiteY4610" fmla="*/ 1200766 h 4155316"/>
              <a:gd name="connsiteX4611" fmla="*/ 3988616 w 8080633"/>
              <a:gd name="connsiteY4611" fmla="*/ 1209976 h 4155316"/>
              <a:gd name="connsiteX4612" fmla="*/ 3980851 w 8080633"/>
              <a:gd name="connsiteY4612" fmla="*/ 1227851 h 4155316"/>
              <a:gd name="connsiteX4613" fmla="*/ 3957992 w 8080633"/>
              <a:gd name="connsiteY4613" fmla="*/ 1236879 h 4155316"/>
              <a:gd name="connsiteX4614" fmla="*/ 3949912 w 8080633"/>
              <a:gd name="connsiteY4614" fmla="*/ 1256863 h 4155316"/>
              <a:gd name="connsiteX4615" fmla="*/ 3932087 w 8080633"/>
              <a:gd name="connsiteY4615" fmla="*/ 1264427 h 4155316"/>
              <a:gd name="connsiteX4616" fmla="*/ 3922495 w 8080633"/>
              <a:gd name="connsiteY4616" fmla="*/ 1288134 h 4155316"/>
              <a:gd name="connsiteX4617" fmla="*/ 3901242 w 8080633"/>
              <a:gd name="connsiteY4617" fmla="*/ 1297146 h 4155316"/>
              <a:gd name="connsiteX4618" fmla="*/ 3893484 w 8080633"/>
              <a:gd name="connsiteY4618" fmla="*/ 1315878 h 4155316"/>
              <a:gd name="connsiteX4619" fmla="*/ 3875460 w 8080633"/>
              <a:gd name="connsiteY4619" fmla="*/ 1323344 h 4155316"/>
              <a:gd name="connsiteX4620" fmla="*/ 3866398 w 8080633"/>
              <a:gd name="connsiteY4620" fmla="*/ 1345220 h 4155316"/>
              <a:gd name="connsiteX4621" fmla="*/ 3844523 w 8080633"/>
              <a:gd name="connsiteY4621" fmla="*/ 1354281 h 4155316"/>
              <a:gd name="connsiteX4622" fmla="*/ 3837057 w 8080633"/>
              <a:gd name="connsiteY4622" fmla="*/ 1372305 h 4155316"/>
              <a:gd name="connsiteX4623" fmla="*/ 3820806 w 8080633"/>
              <a:gd name="connsiteY4623" fmla="*/ 1379036 h 4155316"/>
              <a:gd name="connsiteX4624" fmla="*/ 3809972 w 8080633"/>
              <a:gd name="connsiteY4624" fmla="*/ 1405831 h 4155316"/>
              <a:gd name="connsiteX4625" fmla="*/ 3790723 w 8080633"/>
              <a:gd name="connsiteY4625" fmla="*/ 1413999 h 4155316"/>
              <a:gd name="connsiteX4626" fmla="*/ 3782555 w 8080633"/>
              <a:gd name="connsiteY4626" fmla="*/ 1433247 h 4155316"/>
              <a:gd name="connsiteX4627" fmla="*/ 3763429 w 8080633"/>
              <a:gd name="connsiteY4627" fmla="*/ 1440982 h 4155316"/>
              <a:gd name="connsiteX4628" fmla="*/ 3753544 w 8080633"/>
              <a:gd name="connsiteY4628" fmla="*/ 1464847 h 4155316"/>
              <a:gd name="connsiteX4629" fmla="*/ 3742233 w 8080633"/>
              <a:gd name="connsiteY4629" fmla="*/ 1469532 h 4155316"/>
              <a:gd name="connsiteX4630" fmla="*/ 3730973 w 8080633"/>
              <a:gd name="connsiteY4630" fmla="*/ 1498044 h 4155316"/>
              <a:gd name="connsiteX4631" fmla="*/ 3711795 w 8080633"/>
              <a:gd name="connsiteY4631" fmla="*/ 1506375 h 4155316"/>
              <a:gd name="connsiteX4632" fmla="*/ 3703558 w 8080633"/>
              <a:gd name="connsiteY4632" fmla="*/ 1525789 h 4155316"/>
              <a:gd name="connsiteX4633" fmla="*/ 3685081 w 8080633"/>
              <a:gd name="connsiteY4633" fmla="*/ 1533261 h 4155316"/>
              <a:gd name="connsiteX4634" fmla="*/ 3674546 w 8080633"/>
              <a:gd name="connsiteY4634" fmla="*/ 1559315 h 4155316"/>
              <a:gd name="connsiteX4635" fmla="*/ 3663207 w 8080633"/>
              <a:gd name="connsiteY4635" fmla="*/ 1564126 h 4155316"/>
              <a:gd name="connsiteX4636" fmla="*/ 3651975 w 8080633"/>
              <a:gd name="connsiteY4636" fmla="*/ 1591244 h 4155316"/>
              <a:gd name="connsiteX4637" fmla="*/ 3634729 w 8080633"/>
              <a:gd name="connsiteY4637" fmla="*/ 1598387 h 4155316"/>
              <a:gd name="connsiteX4638" fmla="*/ 3624558 w 8080633"/>
              <a:gd name="connsiteY4638" fmla="*/ 1624109 h 4155316"/>
              <a:gd name="connsiteX4639" fmla="*/ 3610214 w 8080633"/>
              <a:gd name="connsiteY4639" fmla="*/ 1630334 h 4155316"/>
              <a:gd name="connsiteX4640" fmla="*/ 3600061 w 8080633"/>
              <a:gd name="connsiteY4640" fmla="*/ 1656041 h 4155316"/>
              <a:gd name="connsiteX4641" fmla="*/ 3586282 w 8080633"/>
              <a:gd name="connsiteY4641" fmla="*/ 1662027 h 4155316"/>
              <a:gd name="connsiteX4642" fmla="*/ 3576830 w 8080633"/>
              <a:gd name="connsiteY4642" fmla="*/ 1683786 h 4155316"/>
              <a:gd name="connsiteX4643" fmla="*/ 3559305 w 8080633"/>
              <a:gd name="connsiteY4643" fmla="*/ 1690707 h 4155316"/>
              <a:gd name="connsiteX4644" fmla="*/ 3548148 w 8080633"/>
              <a:gd name="connsiteY4644" fmla="*/ 1717642 h 4155316"/>
              <a:gd name="connsiteX4645" fmla="*/ 3537903 w 8080633"/>
              <a:gd name="connsiteY4645" fmla="*/ 1721886 h 4155316"/>
              <a:gd name="connsiteX4646" fmla="*/ 3525577 w 8080633"/>
              <a:gd name="connsiteY4646" fmla="*/ 1753095 h 4155316"/>
              <a:gd name="connsiteX4647" fmla="*/ 3515488 w 8080633"/>
              <a:gd name="connsiteY4647" fmla="*/ 1757479 h 4155316"/>
              <a:gd name="connsiteX4648" fmla="*/ 3503007 w 8080633"/>
              <a:gd name="connsiteY4648" fmla="*/ 1787612 h 4155316"/>
              <a:gd name="connsiteX4649" fmla="*/ 3491489 w 8080633"/>
              <a:gd name="connsiteY4649" fmla="*/ 1792384 h 4155316"/>
              <a:gd name="connsiteX4650" fmla="*/ 3480104 w 8080633"/>
              <a:gd name="connsiteY4650" fmla="*/ 1819212 h 4155316"/>
              <a:gd name="connsiteX4651" fmla="*/ 3467024 w 8080633"/>
              <a:gd name="connsiteY4651" fmla="*/ 1824501 h 4155316"/>
              <a:gd name="connsiteX4652" fmla="*/ 3455607 w 8080633"/>
              <a:gd name="connsiteY4652" fmla="*/ 1852736 h 4155316"/>
              <a:gd name="connsiteX4653" fmla="*/ 3444269 w 8080633"/>
              <a:gd name="connsiteY4653" fmla="*/ 1857548 h 4155316"/>
              <a:gd name="connsiteX4654" fmla="*/ 3433036 w 8080633"/>
              <a:gd name="connsiteY4654" fmla="*/ 1884667 h 4155316"/>
              <a:gd name="connsiteX4655" fmla="*/ 3423324 w 8080633"/>
              <a:gd name="connsiteY4655" fmla="*/ 1888690 h 4155316"/>
              <a:gd name="connsiteX4656" fmla="*/ 3410135 w 8080633"/>
              <a:gd name="connsiteY4656" fmla="*/ 1922046 h 4155316"/>
              <a:gd name="connsiteX4657" fmla="*/ 3396727 w 8080633"/>
              <a:gd name="connsiteY4657" fmla="*/ 1927864 h 4155316"/>
              <a:gd name="connsiteX4658" fmla="*/ 3385637 w 8080633"/>
              <a:gd name="connsiteY4658" fmla="*/ 1954636 h 4155316"/>
              <a:gd name="connsiteX4659" fmla="*/ 3379640 w 8080633"/>
              <a:gd name="connsiteY4659" fmla="*/ 1957120 h 4155316"/>
              <a:gd name="connsiteX4660" fmla="*/ 3367581 w 8080633"/>
              <a:gd name="connsiteY4660" fmla="*/ 1986235 h 4155316"/>
              <a:gd name="connsiteX4661" fmla="*/ 3357870 w 8080633"/>
              <a:gd name="connsiteY4661" fmla="*/ 1990258 h 4155316"/>
              <a:gd name="connsiteX4662" fmla="*/ 3358562 w 8080633"/>
              <a:gd name="connsiteY4662" fmla="*/ 1991889 h 4155316"/>
              <a:gd name="connsiteX4663" fmla="*/ 3344678 w 8080633"/>
              <a:gd name="connsiteY4663" fmla="*/ 2024607 h 4155316"/>
              <a:gd name="connsiteX4664" fmla="*/ 3330974 w 8080633"/>
              <a:gd name="connsiteY4664" fmla="*/ 2030148 h 4155316"/>
              <a:gd name="connsiteX4665" fmla="*/ 3320181 w 8080633"/>
              <a:gd name="connsiteY4665" fmla="*/ 2056206 h 4155316"/>
              <a:gd name="connsiteX4666" fmla="*/ 3314337 w 8080633"/>
              <a:gd name="connsiteY4666" fmla="*/ 2058627 h 4155316"/>
              <a:gd name="connsiteX4667" fmla="*/ 3315677 w 8080633"/>
              <a:gd name="connsiteY4667" fmla="*/ 2061859 h 4155316"/>
              <a:gd name="connsiteX4668" fmla="*/ 3302124 w 8080633"/>
              <a:gd name="connsiteY4668" fmla="*/ 2094578 h 4155316"/>
              <a:gd name="connsiteX4669" fmla="*/ 3297058 w 8080633"/>
              <a:gd name="connsiteY4669" fmla="*/ 2096676 h 4155316"/>
              <a:gd name="connsiteX4670" fmla="*/ 3297621 w 8080633"/>
              <a:gd name="connsiteY4670" fmla="*/ 2097973 h 4155316"/>
              <a:gd name="connsiteX4671" fmla="*/ 3283408 w 8080633"/>
              <a:gd name="connsiteY4671" fmla="*/ 2130691 h 4155316"/>
              <a:gd name="connsiteX4672" fmla="*/ 3273947 w 8080633"/>
              <a:gd name="connsiteY4672" fmla="*/ 2134427 h 4155316"/>
              <a:gd name="connsiteX4673" fmla="*/ 3261167 w 8080633"/>
              <a:gd name="connsiteY4673" fmla="*/ 2164547 h 4155316"/>
              <a:gd name="connsiteX4674" fmla="*/ 3254454 w 8080633"/>
              <a:gd name="connsiteY4674" fmla="*/ 2167261 h 4155316"/>
              <a:gd name="connsiteX4675" fmla="*/ 3254736 w 8080633"/>
              <a:gd name="connsiteY4675" fmla="*/ 2167942 h 4155316"/>
              <a:gd name="connsiteX4676" fmla="*/ 3241183 w 8080633"/>
              <a:gd name="connsiteY4676" fmla="*/ 2200660 h 4155316"/>
              <a:gd name="connsiteX4677" fmla="*/ 3235758 w 8080633"/>
              <a:gd name="connsiteY4677" fmla="*/ 2202907 h 4155316"/>
              <a:gd name="connsiteX4678" fmla="*/ 3236679 w 8080633"/>
              <a:gd name="connsiteY4678" fmla="*/ 2205184 h 4155316"/>
              <a:gd name="connsiteX4679" fmla="*/ 3223126 w 8080633"/>
              <a:gd name="connsiteY4679" fmla="*/ 2238700 h 4155316"/>
              <a:gd name="connsiteX4680" fmla="*/ 3218412 w 8080633"/>
              <a:gd name="connsiteY4680" fmla="*/ 2240701 h 4155316"/>
              <a:gd name="connsiteX4681" fmla="*/ 3205070 w 8080633"/>
              <a:gd name="connsiteY4681" fmla="*/ 2274484 h 4155316"/>
              <a:gd name="connsiteX4682" fmla="*/ 3199917 w 8080633"/>
              <a:gd name="connsiteY4682" fmla="*/ 2276722 h 4155316"/>
              <a:gd name="connsiteX4683" fmla="*/ 3186683 w 8080633"/>
              <a:gd name="connsiteY4683" fmla="*/ 2308670 h 4155316"/>
              <a:gd name="connsiteX4684" fmla="*/ 3179877 w 8080633"/>
              <a:gd name="connsiteY4684" fmla="*/ 2311489 h 4155316"/>
              <a:gd name="connsiteX4685" fmla="*/ 3180252 w 8080633"/>
              <a:gd name="connsiteY4685" fmla="*/ 2312396 h 4155316"/>
              <a:gd name="connsiteX4686" fmla="*/ 3166700 w 8080633"/>
              <a:gd name="connsiteY4686" fmla="*/ 2345115 h 4155316"/>
              <a:gd name="connsiteX4687" fmla="*/ 3161274 w 8080633"/>
              <a:gd name="connsiteY4687" fmla="*/ 2347361 h 4155316"/>
              <a:gd name="connsiteX4688" fmla="*/ 3162195 w 8080633"/>
              <a:gd name="connsiteY4688" fmla="*/ 2349639 h 4155316"/>
              <a:gd name="connsiteX4689" fmla="*/ 3148643 w 8080633"/>
              <a:gd name="connsiteY4689" fmla="*/ 2383155 h 4155316"/>
              <a:gd name="connsiteX4690" fmla="*/ 3143500 w 8080633"/>
              <a:gd name="connsiteY4690" fmla="*/ 2385337 h 4155316"/>
              <a:gd name="connsiteX4691" fmla="*/ 3144139 w 8080633"/>
              <a:gd name="connsiteY4691" fmla="*/ 2386880 h 4155316"/>
              <a:gd name="connsiteX4692" fmla="*/ 3130586 w 8080633"/>
              <a:gd name="connsiteY4692" fmla="*/ 2419598 h 4155316"/>
              <a:gd name="connsiteX4693" fmla="*/ 3125142 w 8080633"/>
              <a:gd name="connsiteY4693" fmla="*/ 2421853 h 4155316"/>
              <a:gd name="connsiteX4694" fmla="*/ 3126082 w 8080633"/>
              <a:gd name="connsiteY4694" fmla="*/ 2424122 h 4155316"/>
              <a:gd name="connsiteX4695" fmla="*/ 3112198 w 8080633"/>
              <a:gd name="connsiteY4695" fmla="*/ 2457638 h 4155316"/>
              <a:gd name="connsiteX4696" fmla="*/ 3109245 w 8080633"/>
              <a:gd name="connsiteY4696" fmla="*/ 2458862 h 4155316"/>
              <a:gd name="connsiteX4697" fmla="*/ 3110282 w 8080633"/>
              <a:gd name="connsiteY4697" fmla="*/ 2461365 h 4155316"/>
              <a:gd name="connsiteX4698" fmla="*/ 3096729 w 8080633"/>
              <a:gd name="connsiteY4698" fmla="*/ 2494083 h 4155316"/>
              <a:gd name="connsiteX4699" fmla="*/ 3090590 w 8080633"/>
              <a:gd name="connsiteY4699" fmla="*/ 2496626 h 4155316"/>
              <a:gd name="connsiteX4700" fmla="*/ 3092225 w 8080633"/>
              <a:gd name="connsiteY4700" fmla="*/ 2500863 h 4155316"/>
              <a:gd name="connsiteX4701" fmla="*/ 3078672 w 8080633"/>
              <a:gd name="connsiteY4701" fmla="*/ 2535976 h 4155316"/>
              <a:gd name="connsiteX4702" fmla="*/ 3077145 w 8080633"/>
              <a:gd name="connsiteY4702" fmla="*/ 2536654 h 4155316"/>
              <a:gd name="connsiteX4703" fmla="*/ 3078682 w 8080633"/>
              <a:gd name="connsiteY4703" fmla="*/ 2540364 h 4155316"/>
              <a:gd name="connsiteX4704" fmla="*/ 3065130 w 8080633"/>
              <a:gd name="connsiteY4704" fmla="*/ 2573082 h 4155316"/>
              <a:gd name="connsiteX4705" fmla="*/ 3059687 w 8080633"/>
              <a:gd name="connsiteY4705" fmla="*/ 2575337 h 4155316"/>
              <a:gd name="connsiteX4706" fmla="*/ 3060627 w 8080633"/>
              <a:gd name="connsiteY4706" fmla="*/ 2577606 h 4155316"/>
              <a:gd name="connsiteX4707" fmla="*/ 3046743 w 8080633"/>
              <a:gd name="connsiteY4707" fmla="*/ 2611122 h 4155316"/>
              <a:gd name="connsiteX4708" fmla="*/ 3043790 w 8080633"/>
              <a:gd name="connsiteY4708" fmla="*/ 2612346 h 4155316"/>
              <a:gd name="connsiteX4709" fmla="*/ 3044826 w 8080633"/>
              <a:gd name="connsiteY4709" fmla="*/ 2614847 h 4155316"/>
              <a:gd name="connsiteX4710" fmla="*/ 3031274 w 8080633"/>
              <a:gd name="connsiteY4710" fmla="*/ 2647565 h 4155316"/>
              <a:gd name="connsiteX4711" fmla="*/ 3029026 w 8080633"/>
              <a:gd name="connsiteY4711" fmla="*/ 2648497 h 4155316"/>
              <a:gd name="connsiteX4712" fmla="*/ 3031284 w 8080633"/>
              <a:gd name="connsiteY4712" fmla="*/ 2654346 h 4155316"/>
              <a:gd name="connsiteX4713" fmla="*/ 3017731 w 8080633"/>
              <a:gd name="connsiteY4713" fmla="*/ 2689459 h 4155316"/>
              <a:gd name="connsiteX4714" fmla="*/ 3016143 w 8080633"/>
              <a:gd name="connsiteY4714" fmla="*/ 2690164 h 4155316"/>
              <a:gd name="connsiteX4715" fmla="*/ 3017743 w 8080633"/>
              <a:gd name="connsiteY4715" fmla="*/ 2693846 h 4155316"/>
              <a:gd name="connsiteX4716" fmla="*/ 3003529 w 8080633"/>
              <a:gd name="connsiteY4716" fmla="*/ 2726565 h 4155316"/>
              <a:gd name="connsiteX4717" fmla="*/ 2998635 w 8080633"/>
              <a:gd name="connsiteY4717" fmla="*/ 2728498 h 4155316"/>
              <a:gd name="connsiteX4718" fmla="*/ 2999683 w 8080633"/>
              <a:gd name="connsiteY4718" fmla="*/ 2731087 h 4155316"/>
              <a:gd name="connsiteX4719" fmla="*/ 2986131 w 8080633"/>
              <a:gd name="connsiteY4719" fmla="*/ 2764605 h 4155316"/>
              <a:gd name="connsiteX4720" fmla="*/ 2983177 w 8080633"/>
              <a:gd name="connsiteY4720" fmla="*/ 2765857 h 4155316"/>
              <a:gd name="connsiteX4721" fmla="*/ 2986142 w 8080633"/>
              <a:gd name="connsiteY4721" fmla="*/ 2772844 h 4155316"/>
              <a:gd name="connsiteX4722" fmla="*/ 2973403 w 8080633"/>
              <a:gd name="connsiteY4722" fmla="*/ 2802868 h 4155316"/>
              <a:gd name="connsiteX4723" fmla="*/ 2977112 w 8080633"/>
              <a:gd name="connsiteY4723" fmla="*/ 2811214 h 4155316"/>
              <a:gd name="connsiteX4724" fmla="*/ 2962569 w 8080633"/>
              <a:gd name="connsiteY4724" fmla="*/ 2843932 h 4155316"/>
              <a:gd name="connsiteX4725" fmla="*/ 2958661 w 8080633"/>
              <a:gd name="connsiteY4725" fmla="*/ 2845441 h 4155316"/>
              <a:gd name="connsiteX4726" fmla="*/ 2961313 w 8080633"/>
              <a:gd name="connsiteY4726" fmla="*/ 2851842 h 4155316"/>
              <a:gd name="connsiteX4727" fmla="*/ 2947761 w 8080633"/>
              <a:gd name="connsiteY4727" fmla="*/ 2884560 h 4155316"/>
              <a:gd name="connsiteX4728" fmla="*/ 2945770 w 8080633"/>
              <a:gd name="connsiteY4728" fmla="*/ 2885385 h 4155316"/>
              <a:gd name="connsiteX4729" fmla="*/ 2947771 w 8080633"/>
              <a:gd name="connsiteY4729" fmla="*/ 2890213 h 4155316"/>
              <a:gd name="connsiteX4730" fmla="*/ 2934218 w 8080633"/>
              <a:gd name="connsiteY4730" fmla="*/ 2922931 h 4155316"/>
              <a:gd name="connsiteX4731" fmla="*/ 2931430 w 8080633"/>
              <a:gd name="connsiteY4731" fmla="*/ 2924086 h 4155316"/>
              <a:gd name="connsiteX4732" fmla="*/ 2934228 w 8080633"/>
              <a:gd name="connsiteY4732" fmla="*/ 2930840 h 4155316"/>
              <a:gd name="connsiteX4733" fmla="*/ 2921767 w 8080633"/>
              <a:gd name="connsiteY4733" fmla="*/ 2960924 h 4155316"/>
              <a:gd name="connsiteX4734" fmla="*/ 2925200 w 8080633"/>
              <a:gd name="connsiteY4734" fmla="*/ 2969210 h 4155316"/>
              <a:gd name="connsiteX4735" fmla="*/ 2911647 w 8080633"/>
              <a:gd name="connsiteY4735" fmla="*/ 3001929 h 4155316"/>
              <a:gd name="connsiteX4736" fmla="*/ 2908802 w 8080633"/>
              <a:gd name="connsiteY4736" fmla="*/ 3003107 h 4155316"/>
              <a:gd name="connsiteX4737" fmla="*/ 2911658 w 8080633"/>
              <a:gd name="connsiteY4737" fmla="*/ 3009838 h 4155316"/>
              <a:gd name="connsiteX4738" fmla="*/ 2897775 w 8080633"/>
              <a:gd name="connsiteY4738" fmla="*/ 3042556 h 4155316"/>
              <a:gd name="connsiteX4739" fmla="*/ 2896393 w 8080633"/>
              <a:gd name="connsiteY4739" fmla="*/ 3043115 h 4155316"/>
              <a:gd name="connsiteX4740" fmla="*/ 2900372 w 8080633"/>
              <a:gd name="connsiteY4740" fmla="*/ 3052724 h 4155316"/>
              <a:gd name="connsiteX4741" fmla="*/ 2888379 w 8080633"/>
              <a:gd name="connsiteY4741" fmla="*/ 3081679 h 4155316"/>
              <a:gd name="connsiteX4742" fmla="*/ 2891344 w 8080633"/>
              <a:gd name="connsiteY4742" fmla="*/ 3088837 h 4155316"/>
              <a:gd name="connsiteX4743" fmla="*/ 2877791 w 8080633"/>
              <a:gd name="connsiteY4743" fmla="*/ 3121556 h 4155316"/>
              <a:gd name="connsiteX4744" fmla="*/ 2874206 w 8080633"/>
              <a:gd name="connsiteY4744" fmla="*/ 3123042 h 4155316"/>
              <a:gd name="connsiteX4745" fmla="*/ 2877801 w 8080633"/>
              <a:gd name="connsiteY4745" fmla="*/ 3131721 h 4155316"/>
              <a:gd name="connsiteX4746" fmla="*/ 2864689 w 8080633"/>
              <a:gd name="connsiteY4746" fmla="*/ 3163378 h 4155316"/>
              <a:gd name="connsiteX4747" fmla="*/ 2868773 w 8080633"/>
              <a:gd name="connsiteY4747" fmla="*/ 3173478 h 4155316"/>
              <a:gd name="connsiteX4748" fmla="*/ 2855769 w 8080633"/>
              <a:gd name="connsiteY4748" fmla="*/ 3205638 h 4155316"/>
              <a:gd name="connsiteX4749" fmla="*/ 2859744 w 8080633"/>
              <a:gd name="connsiteY4749" fmla="*/ 3215235 h 4155316"/>
              <a:gd name="connsiteX4750" fmla="*/ 2846633 w 8080633"/>
              <a:gd name="connsiteY4750" fmla="*/ 3246891 h 4155316"/>
              <a:gd name="connsiteX4751" fmla="*/ 2850716 w 8080633"/>
              <a:gd name="connsiteY4751" fmla="*/ 3256991 h 4155316"/>
              <a:gd name="connsiteX4752" fmla="*/ 2840337 w 8080633"/>
              <a:gd name="connsiteY4752" fmla="*/ 3282659 h 4155316"/>
              <a:gd name="connsiteX4753" fmla="*/ 2846200 w 8080633"/>
              <a:gd name="connsiteY4753" fmla="*/ 3296492 h 4155316"/>
              <a:gd name="connsiteX4754" fmla="*/ 2833074 w 8080633"/>
              <a:gd name="connsiteY4754" fmla="*/ 3327460 h 4155316"/>
              <a:gd name="connsiteX4755" fmla="*/ 2837173 w 8080633"/>
              <a:gd name="connsiteY4755" fmla="*/ 3337118 h 4155316"/>
              <a:gd name="connsiteX4756" fmla="*/ 2823290 w 8080633"/>
              <a:gd name="connsiteY4756" fmla="*/ 3369836 h 4155316"/>
              <a:gd name="connsiteX4757" fmla="*/ 2822708 w 8080633"/>
              <a:gd name="connsiteY4757" fmla="*/ 3370071 h 4155316"/>
              <a:gd name="connsiteX4758" fmla="*/ 2825887 w 8080633"/>
              <a:gd name="connsiteY4758" fmla="*/ 3377746 h 4155316"/>
              <a:gd name="connsiteX4759" fmla="*/ 2812491 w 8080633"/>
              <a:gd name="connsiteY4759" fmla="*/ 3410087 h 4155316"/>
              <a:gd name="connsiteX4760" fmla="*/ 2816859 w 8080633"/>
              <a:gd name="connsiteY4760" fmla="*/ 3420631 h 4155316"/>
              <a:gd name="connsiteX4761" fmla="*/ 2806187 w 8080633"/>
              <a:gd name="connsiteY4761" fmla="*/ 3446394 h 4155316"/>
              <a:gd name="connsiteX4762" fmla="*/ 2812345 w 8080633"/>
              <a:gd name="connsiteY4762" fmla="*/ 3461259 h 4155316"/>
              <a:gd name="connsiteX4763" fmla="*/ 2800739 w 8080633"/>
              <a:gd name="connsiteY4763" fmla="*/ 3489277 h 4155316"/>
              <a:gd name="connsiteX4764" fmla="*/ 2807832 w 8080633"/>
              <a:gd name="connsiteY4764" fmla="*/ 3506401 h 4155316"/>
              <a:gd name="connsiteX4765" fmla="*/ 2794815 w 8080633"/>
              <a:gd name="connsiteY4765" fmla="*/ 3537827 h 4155316"/>
              <a:gd name="connsiteX4766" fmla="*/ 2798802 w 8080633"/>
              <a:gd name="connsiteY4766" fmla="*/ 3548156 h 4155316"/>
              <a:gd name="connsiteX4767" fmla="*/ 2787832 w 8080633"/>
              <a:gd name="connsiteY4767" fmla="*/ 3576581 h 4155316"/>
              <a:gd name="connsiteX4768" fmla="*/ 2794288 w 8080633"/>
              <a:gd name="connsiteY4768" fmla="*/ 3592169 h 4155316"/>
              <a:gd name="connsiteX4769" fmla="*/ 2783460 w 8080633"/>
              <a:gd name="connsiteY4769" fmla="*/ 3618310 h 4155316"/>
              <a:gd name="connsiteX4770" fmla="*/ 2789774 w 8080633"/>
              <a:gd name="connsiteY4770" fmla="*/ 3633926 h 4155316"/>
              <a:gd name="connsiteX4771" fmla="*/ 2778999 w 8080633"/>
              <a:gd name="connsiteY4771" fmla="*/ 3660570 h 4155316"/>
              <a:gd name="connsiteX4772" fmla="*/ 2785260 w 8080633"/>
              <a:gd name="connsiteY4772" fmla="*/ 3675683 h 4155316"/>
              <a:gd name="connsiteX4773" fmla="*/ 2774121 w 8080633"/>
              <a:gd name="connsiteY4773" fmla="*/ 3702573 h 4155316"/>
              <a:gd name="connsiteX4774" fmla="*/ 2780745 w 8080633"/>
              <a:gd name="connsiteY4774" fmla="*/ 3718567 h 4155316"/>
              <a:gd name="connsiteX4775" fmla="*/ 2770073 w 8080633"/>
              <a:gd name="connsiteY4775" fmla="*/ 3744329 h 4155316"/>
              <a:gd name="connsiteX4776" fmla="*/ 2776231 w 8080633"/>
              <a:gd name="connsiteY4776" fmla="*/ 3759195 h 4155316"/>
              <a:gd name="connsiteX4777" fmla="*/ 2764066 w 8080633"/>
              <a:gd name="connsiteY4777" fmla="*/ 3788563 h 4155316"/>
              <a:gd name="connsiteX4778" fmla="*/ 2771717 w 8080633"/>
              <a:gd name="connsiteY4778" fmla="*/ 3806594 h 4155316"/>
              <a:gd name="connsiteX4779" fmla="*/ 2762964 w 8080633"/>
              <a:gd name="connsiteY4779" fmla="*/ 3827220 h 4155316"/>
              <a:gd name="connsiteX4780" fmla="*/ 2771717 w 8080633"/>
              <a:gd name="connsiteY4780" fmla="*/ 3848351 h 4155316"/>
              <a:gd name="connsiteX4781" fmla="*/ 2760735 w 8080633"/>
              <a:gd name="connsiteY4781" fmla="*/ 3874863 h 4155316"/>
              <a:gd name="connsiteX4782" fmla="*/ 2767203 w 8080633"/>
              <a:gd name="connsiteY4782" fmla="*/ 3890106 h 4155316"/>
              <a:gd name="connsiteX4783" fmla="*/ 2758194 w 8080633"/>
              <a:gd name="connsiteY4783" fmla="*/ 3911336 h 4155316"/>
              <a:gd name="connsiteX4784" fmla="*/ 2767203 w 8080633"/>
              <a:gd name="connsiteY4784" fmla="*/ 3934119 h 4155316"/>
              <a:gd name="connsiteX4785" fmla="*/ 2756016 w 8080633"/>
              <a:gd name="connsiteY4785" fmla="*/ 3962410 h 4155316"/>
              <a:gd name="connsiteX4786" fmla="*/ 2762689 w 8080633"/>
              <a:gd name="connsiteY4786" fmla="*/ 3978133 h 4155316"/>
              <a:gd name="connsiteX4787" fmla="*/ 2753591 w 8080633"/>
              <a:gd name="connsiteY4787" fmla="*/ 3999575 h 4155316"/>
              <a:gd name="connsiteX4788" fmla="*/ 2762689 w 8080633"/>
              <a:gd name="connsiteY4788" fmla="*/ 4021018 h 4155316"/>
              <a:gd name="connsiteX4789" fmla="*/ 2753111 w 8080633"/>
              <a:gd name="connsiteY4789" fmla="*/ 4043589 h 4155316"/>
              <a:gd name="connsiteX4790" fmla="*/ 2762689 w 8080633"/>
              <a:gd name="connsiteY4790" fmla="*/ 4066159 h 4155316"/>
              <a:gd name="connsiteX4791" fmla="*/ 2753591 w 8080633"/>
              <a:gd name="connsiteY4791" fmla="*/ 4087603 h 4155316"/>
              <a:gd name="connsiteX4792" fmla="*/ 2762689 w 8080633"/>
              <a:gd name="connsiteY4792" fmla="*/ 4109045 h 4155316"/>
              <a:gd name="connsiteX4793" fmla="*/ 2715289 w 8080633"/>
              <a:gd name="connsiteY4793" fmla="*/ 4155316 h 4155316"/>
              <a:gd name="connsiteX4794" fmla="*/ 2667889 w 8080633"/>
              <a:gd name="connsiteY4794" fmla="*/ 4109045 h 4155316"/>
              <a:gd name="connsiteX4795" fmla="*/ 2676987 w 8080633"/>
              <a:gd name="connsiteY4795" fmla="*/ 4087603 h 4155316"/>
              <a:gd name="connsiteX4796" fmla="*/ 2667889 w 8080633"/>
              <a:gd name="connsiteY4796" fmla="*/ 4066159 h 4155316"/>
              <a:gd name="connsiteX4797" fmla="*/ 2677466 w 8080633"/>
              <a:gd name="connsiteY4797" fmla="*/ 4043589 h 4155316"/>
              <a:gd name="connsiteX4798" fmla="*/ 2667889 w 8080633"/>
              <a:gd name="connsiteY4798" fmla="*/ 4021018 h 4155316"/>
              <a:gd name="connsiteX4799" fmla="*/ 2676987 w 8080633"/>
              <a:gd name="connsiteY4799" fmla="*/ 3999575 h 4155316"/>
              <a:gd name="connsiteX4800" fmla="*/ 2667889 w 8080633"/>
              <a:gd name="connsiteY4800" fmla="*/ 3978133 h 4155316"/>
              <a:gd name="connsiteX4801" fmla="*/ 2679234 w 8080633"/>
              <a:gd name="connsiteY4801" fmla="*/ 3951395 h 4155316"/>
              <a:gd name="connsiteX4802" fmla="*/ 2672403 w 8080633"/>
              <a:gd name="connsiteY4802" fmla="*/ 3934119 h 4155316"/>
              <a:gd name="connsiteX4803" fmla="*/ 2681412 w 8080633"/>
              <a:gd name="connsiteY4803" fmla="*/ 3911336 h 4155316"/>
              <a:gd name="connsiteX4804" fmla="*/ 2672403 w 8080633"/>
              <a:gd name="connsiteY4804" fmla="*/ 3890106 h 4155316"/>
              <a:gd name="connsiteX4805" fmla="*/ 2683439 w 8080633"/>
              <a:gd name="connsiteY4805" fmla="*/ 3864096 h 4155316"/>
              <a:gd name="connsiteX4806" fmla="*/ 2676917 w 8080633"/>
              <a:gd name="connsiteY4806" fmla="*/ 3848351 h 4155316"/>
              <a:gd name="connsiteX4807" fmla="*/ 2685670 w 8080633"/>
              <a:gd name="connsiteY4807" fmla="*/ 3827220 h 4155316"/>
              <a:gd name="connsiteX4808" fmla="*/ 2676917 w 8080633"/>
              <a:gd name="connsiteY4808" fmla="*/ 3806594 h 4155316"/>
              <a:gd name="connsiteX4809" fmla="*/ 2690279 w 8080633"/>
              <a:gd name="connsiteY4809" fmla="*/ 3775104 h 4155316"/>
              <a:gd name="connsiteX4810" fmla="*/ 2683689 w 8080633"/>
              <a:gd name="connsiteY4810" fmla="*/ 3759195 h 4155316"/>
              <a:gd name="connsiteX4811" fmla="*/ 2694360 w 8080633"/>
              <a:gd name="connsiteY4811" fmla="*/ 3733432 h 4155316"/>
              <a:gd name="connsiteX4812" fmla="*/ 2688204 w 8080633"/>
              <a:gd name="connsiteY4812" fmla="*/ 3718567 h 4155316"/>
              <a:gd name="connsiteX4813" fmla="*/ 2699342 w 8080633"/>
              <a:gd name="connsiteY4813" fmla="*/ 3691675 h 4155316"/>
              <a:gd name="connsiteX4814" fmla="*/ 2692718 w 8080633"/>
              <a:gd name="connsiteY4814" fmla="*/ 3675683 h 4155316"/>
              <a:gd name="connsiteX4815" fmla="*/ 2703546 w 8080633"/>
              <a:gd name="connsiteY4815" fmla="*/ 3649540 h 4155316"/>
              <a:gd name="connsiteX4816" fmla="*/ 2697232 w 8080633"/>
              <a:gd name="connsiteY4816" fmla="*/ 3633926 h 4155316"/>
              <a:gd name="connsiteX4817" fmla="*/ 2708005 w 8080633"/>
              <a:gd name="connsiteY4817" fmla="*/ 3607280 h 4155316"/>
              <a:gd name="connsiteX4818" fmla="*/ 2701746 w 8080633"/>
              <a:gd name="connsiteY4818" fmla="*/ 3592169 h 4155316"/>
              <a:gd name="connsiteX4819" fmla="*/ 2712876 w 8080633"/>
              <a:gd name="connsiteY4819" fmla="*/ 3565298 h 4155316"/>
              <a:gd name="connsiteX4820" fmla="*/ 2706260 w 8080633"/>
              <a:gd name="connsiteY4820" fmla="*/ 3548156 h 4155316"/>
              <a:gd name="connsiteX4821" fmla="*/ 2716780 w 8080633"/>
              <a:gd name="connsiteY4821" fmla="*/ 3520900 h 4155316"/>
              <a:gd name="connsiteX4822" fmla="*/ 2710775 w 8080633"/>
              <a:gd name="connsiteY4822" fmla="*/ 3506401 h 4155316"/>
              <a:gd name="connsiteX4823" fmla="*/ 2724637 w 8080633"/>
              <a:gd name="connsiteY4823" fmla="*/ 3472930 h 4155316"/>
              <a:gd name="connsiteX4824" fmla="*/ 2719803 w 8080633"/>
              <a:gd name="connsiteY4824" fmla="*/ 3461259 h 4155316"/>
              <a:gd name="connsiteX4825" fmla="*/ 2730474 w 8080633"/>
              <a:gd name="connsiteY4825" fmla="*/ 3435496 h 4155316"/>
              <a:gd name="connsiteX4826" fmla="*/ 2724317 w 8080633"/>
              <a:gd name="connsiteY4826" fmla="*/ 3420631 h 4155316"/>
              <a:gd name="connsiteX4827" fmla="*/ 2737713 w 8080633"/>
              <a:gd name="connsiteY4827" fmla="*/ 3388290 h 4155316"/>
              <a:gd name="connsiteX4828" fmla="*/ 2733346 w 8080633"/>
              <a:gd name="connsiteY4828" fmla="*/ 3377746 h 4155316"/>
              <a:gd name="connsiteX4829" fmla="*/ 2746321 w 8080633"/>
              <a:gd name="connsiteY4829" fmla="*/ 3346419 h 4155316"/>
              <a:gd name="connsiteX4830" fmla="*/ 2742374 w 8080633"/>
              <a:gd name="connsiteY4830" fmla="*/ 3337118 h 4155316"/>
              <a:gd name="connsiteX4831" fmla="*/ 2753246 w 8080633"/>
              <a:gd name="connsiteY4831" fmla="*/ 3311494 h 4155316"/>
              <a:gd name="connsiteX4832" fmla="*/ 2746888 w 8080633"/>
              <a:gd name="connsiteY4832" fmla="*/ 3296492 h 4155316"/>
              <a:gd name="connsiteX4833" fmla="*/ 2760837 w 8080633"/>
              <a:gd name="connsiteY4833" fmla="*/ 3263578 h 4155316"/>
              <a:gd name="connsiteX4834" fmla="*/ 2758174 w 8080633"/>
              <a:gd name="connsiteY4834" fmla="*/ 3256991 h 4155316"/>
              <a:gd name="connsiteX4835" fmla="*/ 2771178 w 8080633"/>
              <a:gd name="connsiteY4835" fmla="*/ 3224832 h 4155316"/>
              <a:gd name="connsiteX4836" fmla="*/ 2767203 w 8080633"/>
              <a:gd name="connsiteY4836" fmla="*/ 3215235 h 4155316"/>
              <a:gd name="connsiteX4837" fmla="*/ 2780315 w 8080633"/>
              <a:gd name="connsiteY4837" fmla="*/ 3183579 h 4155316"/>
              <a:gd name="connsiteX4838" fmla="*/ 2776231 w 8080633"/>
              <a:gd name="connsiteY4838" fmla="*/ 3173478 h 4155316"/>
              <a:gd name="connsiteX4839" fmla="*/ 2789235 w 8080633"/>
              <a:gd name="connsiteY4839" fmla="*/ 3141318 h 4155316"/>
              <a:gd name="connsiteX4840" fmla="*/ 2785260 w 8080633"/>
              <a:gd name="connsiteY4840" fmla="*/ 3131721 h 4155316"/>
              <a:gd name="connsiteX4841" fmla="*/ 2798812 w 8080633"/>
              <a:gd name="connsiteY4841" fmla="*/ 3099003 h 4155316"/>
              <a:gd name="connsiteX4842" fmla="*/ 2802398 w 8080633"/>
              <a:gd name="connsiteY4842" fmla="*/ 3097517 h 4155316"/>
              <a:gd name="connsiteX4843" fmla="*/ 2798802 w 8080633"/>
              <a:gd name="connsiteY4843" fmla="*/ 3088837 h 4155316"/>
              <a:gd name="connsiteX4844" fmla="*/ 2810795 w 8080633"/>
              <a:gd name="connsiteY4844" fmla="*/ 3059881 h 4155316"/>
              <a:gd name="connsiteX4845" fmla="*/ 2807831 w 8080633"/>
              <a:gd name="connsiteY4845" fmla="*/ 3052724 h 4155316"/>
              <a:gd name="connsiteX4846" fmla="*/ 2821279 w 8080633"/>
              <a:gd name="connsiteY4846" fmla="*/ 3020254 h 4155316"/>
              <a:gd name="connsiteX4847" fmla="*/ 2816859 w 8080633"/>
              <a:gd name="connsiteY4847" fmla="*/ 3009838 h 4155316"/>
              <a:gd name="connsiteX4848" fmla="*/ 2830741 w 8080633"/>
              <a:gd name="connsiteY4848" fmla="*/ 2977120 h 4155316"/>
              <a:gd name="connsiteX4849" fmla="*/ 2835189 w 8080633"/>
              <a:gd name="connsiteY4849" fmla="*/ 2975321 h 4155316"/>
              <a:gd name="connsiteX4850" fmla="*/ 2832658 w 8080633"/>
              <a:gd name="connsiteY4850" fmla="*/ 2969210 h 4155316"/>
              <a:gd name="connsiteX4851" fmla="*/ 2845118 w 8080633"/>
              <a:gd name="connsiteY4851" fmla="*/ 2939127 h 4155316"/>
              <a:gd name="connsiteX4852" fmla="*/ 2841686 w 8080633"/>
              <a:gd name="connsiteY4852" fmla="*/ 2930840 h 4155316"/>
              <a:gd name="connsiteX4853" fmla="*/ 2855239 w 8080633"/>
              <a:gd name="connsiteY4853" fmla="*/ 2898122 h 4155316"/>
              <a:gd name="connsiteX4854" fmla="*/ 2858027 w 8080633"/>
              <a:gd name="connsiteY4854" fmla="*/ 2896967 h 4155316"/>
              <a:gd name="connsiteX4855" fmla="*/ 2855229 w 8080633"/>
              <a:gd name="connsiteY4855" fmla="*/ 2890213 h 4155316"/>
              <a:gd name="connsiteX4856" fmla="*/ 2868781 w 8080633"/>
              <a:gd name="connsiteY4856" fmla="*/ 2857495 h 4155316"/>
              <a:gd name="connsiteX4857" fmla="*/ 2870770 w 8080633"/>
              <a:gd name="connsiteY4857" fmla="*/ 2856670 h 4155316"/>
              <a:gd name="connsiteX4858" fmla="*/ 2868771 w 8080633"/>
              <a:gd name="connsiteY4858" fmla="*/ 2851842 h 4155316"/>
              <a:gd name="connsiteX4859" fmla="*/ 2881838 w 8080633"/>
              <a:gd name="connsiteY4859" fmla="*/ 2820296 h 4155316"/>
              <a:gd name="connsiteX4860" fmla="*/ 2877800 w 8080633"/>
              <a:gd name="connsiteY4860" fmla="*/ 2811214 h 4155316"/>
              <a:gd name="connsiteX4861" fmla="*/ 2892343 w 8080633"/>
              <a:gd name="connsiteY4861" fmla="*/ 2778496 h 4155316"/>
              <a:gd name="connsiteX4862" fmla="*/ 2893545 w 8080633"/>
              <a:gd name="connsiteY4862" fmla="*/ 2778032 h 4155316"/>
              <a:gd name="connsiteX4863" fmla="*/ 2891342 w 8080633"/>
              <a:gd name="connsiteY4863" fmla="*/ 2772844 h 4155316"/>
              <a:gd name="connsiteX4864" fmla="*/ 2905225 w 8080633"/>
              <a:gd name="connsiteY4864" fmla="*/ 2740126 h 4155316"/>
              <a:gd name="connsiteX4865" fmla="*/ 2910013 w 8080633"/>
              <a:gd name="connsiteY4865" fmla="*/ 2738189 h 4155316"/>
              <a:gd name="connsiteX4866" fmla="*/ 2907141 w 8080633"/>
              <a:gd name="connsiteY4866" fmla="*/ 2731087 h 4155316"/>
              <a:gd name="connsiteX4867" fmla="*/ 2920694 w 8080633"/>
              <a:gd name="connsiteY4867" fmla="*/ 2697570 h 4155316"/>
              <a:gd name="connsiteX4868" fmla="*/ 2922053 w 8080633"/>
              <a:gd name="connsiteY4868" fmla="*/ 2696994 h 4155316"/>
              <a:gd name="connsiteX4869" fmla="*/ 2920685 w 8080633"/>
              <a:gd name="connsiteY4869" fmla="*/ 2693846 h 4155316"/>
              <a:gd name="connsiteX4870" fmla="*/ 2934899 w 8080633"/>
              <a:gd name="connsiteY4870" fmla="*/ 2661128 h 4155316"/>
              <a:gd name="connsiteX4871" fmla="*/ 2940505 w 8080633"/>
              <a:gd name="connsiteY4871" fmla="*/ 2658913 h 4155316"/>
              <a:gd name="connsiteX4872" fmla="*/ 2938742 w 8080633"/>
              <a:gd name="connsiteY4872" fmla="*/ 2654346 h 4155316"/>
              <a:gd name="connsiteX4873" fmla="*/ 2952295 w 8080633"/>
              <a:gd name="connsiteY4873" fmla="*/ 2619233 h 4155316"/>
              <a:gd name="connsiteX4874" fmla="*/ 2953820 w 8080633"/>
              <a:gd name="connsiteY4874" fmla="*/ 2618555 h 4155316"/>
              <a:gd name="connsiteX4875" fmla="*/ 2952285 w 8080633"/>
              <a:gd name="connsiteY4875" fmla="*/ 2614847 h 4155316"/>
              <a:gd name="connsiteX4876" fmla="*/ 2965837 w 8080633"/>
              <a:gd name="connsiteY4876" fmla="*/ 2582129 h 4155316"/>
              <a:gd name="connsiteX4877" fmla="*/ 2967427 w 8080633"/>
              <a:gd name="connsiteY4877" fmla="*/ 2581469 h 4155316"/>
              <a:gd name="connsiteX4878" fmla="*/ 2965827 w 8080633"/>
              <a:gd name="connsiteY4878" fmla="*/ 2577606 h 4155316"/>
              <a:gd name="connsiteX4879" fmla="*/ 2979710 w 8080633"/>
              <a:gd name="connsiteY4879" fmla="*/ 2544089 h 4155316"/>
              <a:gd name="connsiteX4880" fmla="*/ 2986516 w 8080633"/>
              <a:gd name="connsiteY4880" fmla="*/ 2541271 h 4155316"/>
              <a:gd name="connsiteX4881" fmla="*/ 2986140 w 8080633"/>
              <a:gd name="connsiteY4881" fmla="*/ 2540364 h 4155316"/>
              <a:gd name="connsiteX4882" fmla="*/ 2999693 w 8080633"/>
              <a:gd name="connsiteY4882" fmla="*/ 2507645 h 4155316"/>
              <a:gd name="connsiteX4883" fmla="*/ 3001941 w 8080633"/>
              <a:gd name="connsiteY4883" fmla="*/ 2506713 h 4155316"/>
              <a:gd name="connsiteX4884" fmla="*/ 2999683 w 8080633"/>
              <a:gd name="connsiteY4884" fmla="*/ 2500863 h 4155316"/>
              <a:gd name="connsiteX4885" fmla="*/ 3013236 w 8080633"/>
              <a:gd name="connsiteY4885" fmla="*/ 2465751 h 4155316"/>
              <a:gd name="connsiteX4886" fmla="*/ 3018573 w 8080633"/>
              <a:gd name="connsiteY4886" fmla="*/ 2463378 h 4155316"/>
              <a:gd name="connsiteX4887" fmla="*/ 3017740 w 8080633"/>
              <a:gd name="connsiteY4887" fmla="*/ 2461365 h 4155316"/>
              <a:gd name="connsiteX4888" fmla="*/ 3031292 w 8080633"/>
              <a:gd name="connsiteY4888" fmla="*/ 2428646 h 4155316"/>
              <a:gd name="connsiteX4889" fmla="*/ 3032883 w 8080633"/>
              <a:gd name="connsiteY4889" fmla="*/ 2427987 h 4155316"/>
              <a:gd name="connsiteX4890" fmla="*/ 3031282 w 8080633"/>
              <a:gd name="connsiteY4890" fmla="*/ 2424122 h 4155316"/>
              <a:gd name="connsiteX4891" fmla="*/ 3045165 w 8080633"/>
              <a:gd name="connsiteY4891" fmla="*/ 2390605 h 4155316"/>
              <a:gd name="connsiteX4892" fmla="*/ 3051972 w 8080633"/>
              <a:gd name="connsiteY4892" fmla="*/ 2387785 h 4155316"/>
              <a:gd name="connsiteX4893" fmla="*/ 3051597 w 8080633"/>
              <a:gd name="connsiteY4893" fmla="*/ 2386880 h 4155316"/>
              <a:gd name="connsiteX4894" fmla="*/ 3065150 w 8080633"/>
              <a:gd name="connsiteY4894" fmla="*/ 2354161 h 4155316"/>
              <a:gd name="connsiteX4895" fmla="*/ 3070574 w 8080633"/>
              <a:gd name="connsiteY4895" fmla="*/ 2351914 h 4155316"/>
              <a:gd name="connsiteX4896" fmla="*/ 3069654 w 8080633"/>
              <a:gd name="connsiteY4896" fmla="*/ 2349639 h 4155316"/>
              <a:gd name="connsiteX4897" fmla="*/ 3083206 w 8080633"/>
              <a:gd name="connsiteY4897" fmla="*/ 2316121 h 4155316"/>
              <a:gd name="connsiteX4898" fmla="*/ 3088349 w 8080633"/>
              <a:gd name="connsiteY4898" fmla="*/ 2313939 h 4155316"/>
              <a:gd name="connsiteX4899" fmla="*/ 3087711 w 8080633"/>
              <a:gd name="connsiteY4899" fmla="*/ 2312396 h 4155316"/>
              <a:gd name="connsiteX4900" fmla="*/ 3101263 w 8080633"/>
              <a:gd name="connsiteY4900" fmla="*/ 2279678 h 4155316"/>
              <a:gd name="connsiteX4901" fmla="*/ 3106707 w 8080633"/>
              <a:gd name="connsiteY4901" fmla="*/ 2277422 h 4155316"/>
              <a:gd name="connsiteX4902" fmla="*/ 3105767 w 8080633"/>
              <a:gd name="connsiteY4902" fmla="*/ 2275154 h 4155316"/>
              <a:gd name="connsiteX4903" fmla="*/ 3119650 w 8080633"/>
              <a:gd name="connsiteY4903" fmla="*/ 2241636 h 4155316"/>
              <a:gd name="connsiteX4904" fmla="*/ 3126645 w 8080633"/>
              <a:gd name="connsiteY4904" fmla="*/ 2238740 h 4155316"/>
              <a:gd name="connsiteX4905" fmla="*/ 3139633 w 8080633"/>
              <a:gd name="connsiteY4905" fmla="*/ 2205854 h 4155316"/>
              <a:gd name="connsiteX4906" fmla="*/ 3144769 w 8080633"/>
              <a:gd name="connsiteY4906" fmla="*/ 2203622 h 4155316"/>
              <a:gd name="connsiteX4907" fmla="*/ 3157690 w 8080633"/>
              <a:gd name="connsiteY4907" fmla="*/ 2171667 h 4155316"/>
              <a:gd name="connsiteX4908" fmla="*/ 3162832 w 8080633"/>
              <a:gd name="connsiteY4908" fmla="*/ 2169485 h 4155316"/>
              <a:gd name="connsiteX4909" fmla="*/ 3162194 w 8080633"/>
              <a:gd name="connsiteY4909" fmla="*/ 2167942 h 4155316"/>
              <a:gd name="connsiteX4910" fmla="*/ 3175747 w 8080633"/>
              <a:gd name="connsiteY4910" fmla="*/ 2135224 h 4155316"/>
              <a:gd name="connsiteX4911" fmla="*/ 3180802 w 8080633"/>
              <a:gd name="connsiteY4911" fmla="*/ 2133128 h 4155316"/>
              <a:gd name="connsiteX4912" fmla="*/ 3180251 w 8080633"/>
              <a:gd name="connsiteY4912" fmla="*/ 2131828 h 4155316"/>
              <a:gd name="connsiteX4913" fmla="*/ 3194133 w 8080633"/>
              <a:gd name="connsiteY4913" fmla="*/ 2099110 h 4155316"/>
              <a:gd name="connsiteX4914" fmla="*/ 3201335 w 8080633"/>
              <a:gd name="connsiteY4914" fmla="*/ 2096198 h 4155316"/>
              <a:gd name="connsiteX4915" fmla="*/ 3214778 w 8080633"/>
              <a:gd name="connsiteY4915" fmla="*/ 2065254 h 4155316"/>
              <a:gd name="connsiteX4916" fmla="*/ 3223168 w 8080633"/>
              <a:gd name="connsiteY4916" fmla="*/ 2061940 h 4155316"/>
              <a:gd name="connsiteX4917" fmla="*/ 3223135 w 8080633"/>
              <a:gd name="connsiteY4917" fmla="*/ 2061859 h 4155316"/>
              <a:gd name="connsiteX4918" fmla="*/ 3236688 w 8080633"/>
              <a:gd name="connsiteY4918" fmla="*/ 2029141 h 4155316"/>
              <a:gd name="connsiteX4919" fmla="*/ 3242531 w 8080633"/>
              <a:gd name="connsiteY4919" fmla="*/ 2026720 h 4155316"/>
              <a:gd name="connsiteX4920" fmla="*/ 3241192 w 8080633"/>
              <a:gd name="connsiteY4920" fmla="*/ 2023488 h 4155316"/>
              <a:gd name="connsiteX4921" fmla="*/ 3254744 w 8080633"/>
              <a:gd name="connsiteY4921" fmla="*/ 1990770 h 4155316"/>
              <a:gd name="connsiteX4922" fmla="*/ 3266262 w 8080633"/>
              <a:gd name="connsiteY4922" fmla="*/ 1985998 h 4155316"/>
              <a:gd name="connsiteX4923" fmla="*/ 3277645 w 8080633"/>
              <a:gd name="connsiteY4923" fmla="*/ 1959170 h 4155316"/>
              <a:gd name="connsiteX4924" fmla="*/ 3289027 w 8080633"/>
              <a:gd name="connsiteY4924" fmla="*/ 1954568 h 4155316"/>
              <a:gd name="connsiteX4925" fmla="*/ 3288592 w 8080633"/>
              <a:gd name="connsiteY4925" fmla="*/ 1953517 h 4155316"/>
              <a:gd name="connsiteX4926" fmla="*/ 3302144 w 8080633"/>
              <a:gd name="connsiteY4926" fmla="*/ 1920799 h 4155316"/>
              <a:gd name="connsiteX4927" fmla="*/ 3308141 w 8080633"/>
              <a:gd name="connsiteY4927" fmla="*/ 1918314 h 4155316"/>
              <a:gd name="connsiteX4928" fmla="*/ 3320201 w 8080633"/>
              <a:gd name="connsiteY4928" fmla="*/ 1889199 h 4155316"/>
              <a:gd name="connsiteX4929" fmla="*/ 3329915 w 8080633"/>
              <a:gd name="connsiteY4929" fmla="*/ 1885176 h 4155316"/>
              <a:gd name="connsiteX4930" fmla="*/ 3343102 w 8080633"/>
              <a:gd name="connsiteY4930" fmla="*/ 1851821 h 4155316"/>
              <a:gd name="connsiteX4931" fmla="*/ 3356509 w 8080633"/>
              <a:gd name="connsiteY4931" fmla="*/ 1846003 h 4155316"/>
              <a:gd name="connsiteX4932" fmla="*/ 3367599 w 8080633"/>
              <a:gd name="connsiteY4932" fmla="*/ 1819230 h 4155316"/>
              <a:gd name="connsiteX4933" fmla="*/ 3378428 w 8080633"/>
              <a:gd name="connsiteY4933" fmla="*/ 1814744 h 4155316"/>
              <a:gd name="connsiteX4934" fmla="*/ 3390170 w 8080633"/>
              <a:gd name="connsiteY4934" fmla="*/ 1785703 h 4155316"/>
              <a:gd name="connsiteX4935" fmla="*/ 3401577 w 8080633"/>
              <a:gd name="connsiteY4935" fmla="*/ 1780863 h 4155316"/>
              <a:gd name="connsiteX4936" fmla="*/ 3413071 w 8080633"/>
              <a:gd name="connsiteY4936" fmla="*/ 1753775 h 4155316"/>
              <a:gd name="connsiteX4937" fmla="*/ 3426776 w 8080633"/>
              <a:gd name="connsiteY4937" fmla="*/ 1748233 h 4155316"/>
              <a:gd name="connsiteX4938" fmla="*/ 3437570 w 8080633"/>
              <a:gd name="connsiteY4938" fmla="*/ 1722176 h 4155316"/>
              <a:gd name="connsiteX4939" fmla="*/ 3446749 w 8080633"/>
              <a:gd name="connsiteY4939" fmla="*/ 1718372 h 4155316"/>
              <a:gd name="connsiteX4940" fmla="*/ 3460141 w 8080633"/>
              <a:gd name="connsiteY4940" fmla="*/ 1684466 h 4155316"/>
              <a:gd name="connsiteX4941" fmla="*/ 3471369 w 8080633"/>
              <a:gd name="connsiteY4941" fmla="*/ 1679587 h 4155316"/>
              <a:gd name="connsiteX4942" fmla="*/ 3482712 w 8080633"/>
              <a:gd name="connsiteY4942" fmla="*/ 1652205 h 4155316"/>
              <a:gd name="connsiteX4943" fmla="*/ 3495858 w 8080633"/>
              <a:gd name="connsiteY4943" fmla="*/ 1646760 h 4155316"/>
              <a:gd name="connsiteX4944" fmla="*/ 3508200 w 8080633"/>
              <a:gd name="connsiteY4944" fmla="*/ 1618349 h 4155316"/>
              <a:gd name="connsiteX4945" fmla="*/ 3525030 w 8080633"/>
              <a:gd name="connsiteY4945" fmla="*/ 1611702 h 4155316"/>
              <a:gd name="connsiteX4946" fmla="*/ 3534624 w 8080633"/>
              <a:gd name="connsiteY4946" fmla="*/ 1587411 h 4155316"/>
              <a:gd name="connsiteX4947" fmla="*/ 3546270 w 8080633"/>
              <a:gd name="connsiteY4947" fmla="*/ 1582351 h 4155316"/>
              <a:gd name="connsiteX4948" fmla="*/ 3557525 w 8080633"/>
              <a:gd name="connsiteY4948" fmla="*/ 1553884 h 4155316"/>
              <a:gd name="connsiteX4949" fmla="*/ 3578717 w 8080633"/>
              <a:gd name="connsiteY4949" fmla="*/ 1544688 h 4155316"/>
              <a:gd name="connsiteX4950" fmla="*/ 3586538 w 8080633"/>
              <a:gd name="connsiteY4950" fmla="*/ 1525808 h 4155316"/>
              <a:gd name="connsiteX4951" fmla="*/ 3597367 w 8080633"/>
              <a:gd name="connsiteY4951" fmla="*/ 1521322 h 4155316"/>
              <a:gd name="connsiteX4952" fmla="*/ 3609109 w 8080633"/>
              <a:gd name="connsiteY4952" fmla="*/ 1492282 h 4155316"/>
              <a:gd name="connsiteX4953" fmla="*/ 3626022 w 8080633"/>
              <a:gd name="connsiteY4953" fmla="*/ 1485106 h 4155316"/>
              <a:gd name="connsiteX4954" fmla="*/ 3636524 w 8080633"/>
              <a:gd name="connsiteY4954" fmla="*/ 1460353 h 4155316"/>
              <a:gd name="connsiteX4955" fmla="*/ 3656508 w 8080633"/>
              <a:gd name="connsiteY4955" fmla="*/ 1452272 h 4155316"/>
              <a:gd name="connsiteX4956" fmla="*/ 3665536 w 8080633"/>
              <a:gd name="connsiteY4956" fmla="*/ 1429414 h 4155316"/>
              <a:gd name="connsiteX4957" fmla="*/ 3677904 w 8080633"/>
              <a:gd name="connsiteY4957" fmla="*/ 1424041 h 4155316"/>
              <a:gd name="connsiteX4958" fmla="*/ 3688107 w 8080633"/>
              <a:gd name="connsiteY4958" fmla="*/ 1399410 h 4155316"/>
              <a:gd name="connsiteX4959" fmla="*/ 3705102 w 8080633"/>
              <a:gd name="connsiteY4959" fmla="*/ 1392371 h 4155316"/>
              <a:gd name="connsiteX4960" fmla="*/ 3715522 w 8080633"/>
              <a:gd name="connsiteY4960" fmla="*/ 1367811 h 4155316"/>
              <a:gd name="connsiteX4961" fmla="*/ 3736181 w 8080633"/>
              <a:gd name="connsiteY4961" fmla="*/ 1359458 h 4155316"/>
              <a:gd name="connsiteX4962" fmla="*/ 3744535 w 8080633"/>
              <a:gd name="connsiteY4962" fmla="*/ 1338798 h 4155316"/>
              <a:gd name="connsiteX4963" fmla="*/ 3761349 w 8080633"/>
              <a:gd name="connsiteY4963" fmla="*/ 1331663 h 4155316"/>
              <a:gd name="connsiteX4964" fmla="*/ 3771620 w 8080633"/>
              <a:gd name="connsiteY4964" fmla="*/ 1306869 h 4155316"/>
              <a:gd name="connsiteX4965" fmla="*/ 3793496 w 8080633"/>
              <a:gd name="connsiteY4965" fmla="*/ 1297807 h 4155316"/>
              <a:gd name="connsiteX4966" fmla="*/ 3800962 w 8080633"/>
              <a:gd name="connsiteY4966" fmla="*/ 1279783 h 4155316"/>
              <a:gd name="connsiteX4967" fmla="*/ 3818986 w 8080633"/>
              <a:gd name="connsiteY4967" fmla="*/ 1272318 h 4155316"/>
              <a:gd name="connsiteX4968" fmla="*/ 3828047 w 8080633"/>
              <a:gd name="connsiteY4968" fmla="*/ 1250442 h 4155316"/>
              <a:gd name="connsiteX4969" fmla="*/ 3845945 w 8080633"/>
              <a:gd name="connsiteY4969" fmla="*/ 1243027 h 4155316"/>
              <a:gd name="connsiteX4970" fmla="*/ 3855462 w 8080633"/>
              <a:gd name="connsiteY4970" fmla="*/ 1219504 h 4155316"/>
              <a:gd name="connsiteX4971" fmla="*/ 3875997 w 8080633"/>
              <a:gd name="connsiteY4971" fmla="*/ 1210795 h 4155316"/>
              <a:gd name="connsiteX4972" fmla="*/ 3884475 w 8080633"/>
              <a:gd name="connsiteY4972" fmla="*/ 1189829 h 4155316"/>
              <a:gd name="connsiteX4973" fmla="*/ 3903890 w 8080633"/>
              <a:gd name="connsiteY4973" fmla="*/ 1181591 h 4155316"/>
              <a:gd name="connsiteX4974" fmla="*/ 3912221 w 8080633"/>
              <a:gd name="connsiteY4974" fmla="*/ 1162414 h 4155316"/>
              <a:gd name="connsiteX4975" fmla="*/ 3938495 w 8080633"/>
              <a:gd name="connsiteY4975" fmla="*/ 1152038 h 4155316"/>
              <a:gd name="connsiteX4976" fmla="*/ 3945416 w 8080633"/>
              <a:gd name="connsiteY4976" fmla="*/ 1135329 h 4155316"/>
              <a:gd name="connsiteX4977" fmla="*/ 3963860 w 8080633"/>
              <a:gd name="connsiteY4977" fmla="*/ 1127688 h 4155316"/>
              <a:gd name="connsiteX4978" fmla="*/ 3972501 w 8080633"/>
              <a:gd name="connsiteY4978" fmla="*/ 1106317 h 4155316"/>
              <a:gd name="connsiteX4979" fmla="*/ 3997255 w 8080633"/>
              <a:gd name="connsiteY4979" fmla="*/ 1095815 h 4155316"/>
              <a:gd name="connsiteX4980" fmla="*/ 4004430 w 8080633"/>
              <a:gd name="connsiteY4980" fmla="*/ 1078902 h 4155316"/>
              <a:gd name="connsiteX4981" fmla="*/ 4025804 w 8080633"/>
              <a:gd name="connsiteY4981" fmla="*/ 1070259 h 4155316"/>
              <a:gd name="connsiteX4982" fmla="*/ 4027621 w 8080633"/>
              <a:gd name="connsiteY4982" fmla="*/ 1065875 h 4155316"/>
              <a:gd name="connsiteX4983" fmla="*/ 4004132 w 8080633"/>
              <a:gd name="connsiteY4983" fmla="*/ 1075604 h 4155316"/>
              <a:gd name="connsiteX4984" fmla="*/ 3996980 w 8080633"/>
              <a:gd name="connsiteY4984" fmla="*/ 1093691 h 4155316"/>
              <a:gd name="connsiteX4985" fmla="*/ 3973030 w 8080633"/>
              <a:gd name="connsiteY4985" fmla="*/ 1104082 h 4155316"/>
              <a:gd name="connsiteX4986" fmla="*/ 3967309 w 8080633"/>
              <a:gd name="connsiteY4986" fmla="*/ 1117254 h 4155316"/>
              <a:gd name="connsiteX4987" fmla="*/ 3943549 w 8080633"/>
              <a:gd name="connsiteY4987" fmla="*/ 1126638 h 4155316"/>
              <a:gd name="connsiteX4988" fmla="*/ 3936038 w 8080633"/>
              <a:gd name="connsiteY4988" fmla="*/ 1144339 h 4155316"/>
              <a:gd name="connsiteX4989" fmla="*/ 3915075 w 8080633"/>
              <a:gd name="connsiteY4989" fmla="*/ 1152816 h 4155316"/>
              <a:gd name="connsiteX4990" fmla="*/ 3906366 w 8080633"/>
              <a:gd name="connsiteY4990" fmla="*/ 1173351 h 4155316"/>
              <a:gd name="connsiteX4991" fmla="*/ 3882840 w 8080633"/>
              <a:gd name="connsiteY4991" fmla="*/ 1182870 h 4155316"/>
              <a:gd name="connsiteX4992" fmla="*/ 3875427 w 8080633"/>
              <a:gd name="connsiteY4992" fmla="*/ 1200766 h 4155316"/>
              <a:gd name="connsiteX4993" fmla="*/ 3856110 w 8080633"/>
              <a:gd name="connsiteY4993" fmla="*/ 1208768 h 4155316"/>
              <a:gd name="connsiteX4994" fmla="*/ 3848012 w 8080633"/>
              <a:gd name="connsiteY4994" fmla="*/ 1227851 h 4155316"/>
              <a:gd name="connsiteX4995" fmla="*/ 3827353 w 8080633"/>
              <a:gd name="connsiteY4995" fmla="*/ 1236204 h 4155316"/>
              <a:gd name="connsiteX4996" fmla="*/ 3819000 w 8080633"/>
              <a:gd name="connsiteY4996" fmla="*/ 1256863 h 4155316"/>
              <a:gd name="connsiteX4997" fmla="*/ 3800925 w 8080633"/>
              <a:gd name="connsiteY4997" fmla="*/ 1264533 h 4155316"/>
              <a:gd name="connsiteX4998" fmla="*/ 3790923 w 8080633"/>
              <a:gd name="connsiteY4998" fmla="*/ 1288134 h 4155316"/>
              <a:gd name="connsiteX4999" fmla="*/ 3765245 w 8080633"/>
              <a:gd name="connsiteY4999" fmla="*/ 1298528 h 4155316"/>
              <a:gd name="connsiteX5000" fmla="*/ 3758058 w 8080633"/>
              <a:gd name="connsiteY5000" fmla="*/ 1315878 h 4155316"/>
              <a:gd name="connsiteX5001" fmla="*/ 3740034 w 8080633"/>
              <a:gd name="connsiteY5001" fmla="*/ 1323344 h 4155316"/>
              <a:gd name="connsiteX5002" fmla="*/ 3730973 w 8080633"/>
              <a:gd name="connsiteY5002" fmla="*/ 1345220 h 4155316"/>
              <a:gd name="connsiteX5003" fmla="*/ 3711656 w 8080633"/>
              <a:gd name="connsiteY5003" fmla="*/ 1353222 h 4155316"/>
              <a:gd name="connsiteX5004" fmla="*/ 3703558 w 8080633"/>
              <a:gd name="connsiteY5004" fmla="*/ 1372305 h 4155316"/>
              <a:gd name="connsiteX5005" fmla="*/ 3685081 w 8080633"/>
              <a:gd name="connsiteY5005" fmla="*/ 1379777 h 4155316"/>
              <a:gd name="connsiteX5006" fmla="*/ 3674546 w 8080633"/>
              <a:gd name="connsiteY5006" fmla="*/ 1405831 h 4155316"/>
              <a:gd name="connsiteX5007" fmla="*/ 3660666 w 8080633"/>
              <a:gd name="connsiteY5007" fmla="*/ 1411720 h 4155316"/>
              <a:gd name="connsiteX5008" fmla="*/ 3651315 w 8080633"/>
              <a:gd name="connsiteY5008" fmla="*/ 1433247 h 4155316"/>
              <a:gd name="connsiteX5009" fmla="*/ 3635280 w 8080633"/>
              <a:gd name="connsiteY5009" fmla="*/ 1439580 h 4155316"/>
              <a:gd name="connsiteX5010" fmla="*/ 3624558 w 8080633"/>
              <a:gd name="connsiteY5010" fmla="*/ 1464847 h 4155316"/>
              <a:gd name="connsiteX5011" fmla="*/ 3605636 w 8080633"/>
              <a:gd name="connsiteY5011" fmla="*/ 1472499 h 4155316"/>
              <a:gd name="connsiteX5012" fmla="*/ 3595547 w 8080633"/>
              <a:gd name="connsiteY5012" fmla="*/ 1498044 h 4155316"/>
              <a:gd name="connsiteX5013" fmla="*/ 3576370 w 8080633"/>
              <a:gd name="connsiteY5013" fmla="*/ 1506375 h 4155316"/>
              <a:gd name="connsiteX5014" fmla="*/ 3568132 w 8080633"/>
              <a:gd name="connsiteY5014" fmla="*/ 1525789 h 4155316"/>
              <a:gd name="connsiteX5015" fmla="*/ 3555051 w 8080633"/>
              <a:gd name="connsiteY5015" fmla="*/ 1531078 h 4155316"/>
              <a:gd name="connsiteX5016" fmla="*/ 3543634 w 8080633"/>
              <a:gd name="connsiteY5016" fmla="*/ 1559315 h 4155316"/>
              <a:gd name="connsiteX5017" fmla="*/ 3526819 w 8080633"/>
              <a:gd name="connsiteY5017" fmla="*/ 1566451 h 4155316"/>
              <a:gd name="connsiteX5018" fmla="*/ 3516549 w 8080633"/>
              <a:gd name="connsiteY5018" fmla="*/ 1591244 h 4155316"/>
              <a:gd name="connsiteX5019" fmla="*/ 3504701 w 8080633"/>
              <a:gd name="connsiteY5019" fmla="*/ 1596152 h 4155316"/>
              <a:gd name="connsiteX5020" fmla="*/ 3493647 w 8080633"/>
              <a:gd name="connsiteY5020" fmla="*/ 1624109 h 4155316"/>
              <a:gd name="connsiteX5021" fmla="*/ 3473854 w 8080633"/>
              <a:gd name="connsiteY5021" fmla="*/ 1632698 h 4155316"/>
              <a:gd name="connsiteX5022" fmla="*/ 3464635 w 8080633"/>
              <a:gd name="connsiteY5022" fmla="*/ 1656041 h 4155316"/>
              <a:gd name="connsiteX5023" fmla="*/ 3451125 w 8080633"/>
              <a:gd name="connsiteY5023" fmla="*/ 1661910 h 4155316"/>
              <a:gd name="connsiteX5024" fmla="*/ 3442064 w 8080633"/>
              <a:gd name="connsiteY5024" fmla="*/ 1683786 h 4155316"/>
              <a:gd name="connsiteX5025" fmla="*/ 3431709 w 8080633"/>
              <a:gd name="connsiteY5025" fmla="*/ 1688075 h 4155316"/>
              <a:gd name="connsiteX5026" fmla="*/ 3419163 w 8080633"/>
              <a:gd name="connsiteY5026" fmla="*/ 1717642 h 4155316"/>
              <a:gd name="connsiteX5027" fmla="*/ 3401301 w 8080633"/>
              <a:gd name="connsiteY5027" fmla="*/ 1724864 h 4155316"/>
              <a:gd name="connsiteX5028" fmla="*/ 3390152 w 8080633"/>
              <a:gd name="connsiteY5028" fmla="*/ 1753095 h 4155316"/>
              <a:gd name="connsiteX5029" fmla="*/ 3380063 w 8080633"/>
              <a:gd name="connsiteY5029" fmla="*/ 1757479 h 4155316"/>
              <a:gd name="connsiteX5030" fmla="*/ 3367581 w 8080633"/>
              <a:gd name="connsiteY5030" fmla="*/ 1787612 h 4155316"/>
              <a:gd name="connsiteX5031" fmla="*/ 3356063 w 8080633"/>
              <a:gd name="connsiteY5031" fmla="*/ 1792384 h 4155316"/>
              <a:gd name="connsiteX5032" fmla="*/ 3344678 w 8080633"/>
              <a:gd name="connsiteY5032" fmla="*/ 1819212 h 4155316"/>
              <a:gd name="connsiteX5033" fmla="*/ 3331598 w 8080633"/>
              <a:gd name="connsiteY5033" fmla="*/ 1824501 h 4155316"/>
              <a:gd name="connsiteX5034" fmla="*/ 3320181 w 8080633"/>
              <a:gd name="connsiteY5034" fmla="*/ 1852736 h 4155316"/>
              <a:gd name="connsiteX5035" fmla="*/ 3308844 w 8080633"/>
              <a:gd name="connsiteY5035" fmla="*/ 1857548 h 4155316"/>
              <a:gd name="connsiteX5036" fmla="*/ 3297610 w 8080633"/>
              <a:gd name="connsiteY5036" fmla="*/ 1884667 h 4155316"/>
              <a:gd name="connsiteX5037" fmla="*/ 3287898 w 8080633"/>
              <a:gd name="connsiteY5037" fmla="*/ 1888690 h 4155316"/>
              <a:gd name="connsiteX5038" fmla="*/ 3274709 w 8080633"/>
              <a:gd name="connsiteY5038" fmla="*/ 1922046 h 4155316"/>
              <a:gd name="connsiteX5039" fmla="*/ 3269528 w 8080633"/>
              <a:gd name="connsiteY5039" fmla="*/ 1924294 h 4155316"/>
              <a:gd name="connsiteX5040" fmla="*/ 3256652 w 8080633"/>
              <a:gd name="connsiteY5040" fmla="*/ 1954636 h 4155316"/>
              <a:gd name="connsiteX5041" fmla="*/ 3242949 w 8080633"/>
              <a:gd name="connsiteY5041" fmla="*/ 1960177 h 4155316"/>
              <a:gd name="connsiteX5042" fmla="*/ 3232155 w 8080633"/>
              <a:gd name="connsiteY5042" fmla="*/ 1986235 h 4155316"/>
              <a:gd name="connsiteX5043" fmla="*/ 3222458 w 8080633"/>
              <a:gd name="connsiteY5043" fmla="*/ 1990252 h 4155316"/>
              <a:gd name="connsiteX5044" fmla="*/ 3223136 w 8080633"/>
              <a:gd name="connsiteY5044" fmla="*/ 1991889 h 4155316"/>
              <a:gd name="connsiteX5045" fmla="*/ 3209584 w 8080633"/>
              <a:gd name="connsiteY5045" fmla="*/ 2024607 h 4155316"/>
              <a:gd name="connsiteX5046" fmla="*/ 3203543 w 8080633"/>
              <a:gd name="connsiteY5046" fmla="*/ 2027109 h 4155316"/>
              <a:gd name="connsiteX5047" fmla="*/ 3191196 w 8080633"/>
              <a:gd name="connsiteY5047" fmla="*/ 2056206 h 4155316"/>
              <a:gd name="connsiteX5048" fmla="*/ 3179816 w 8080633"/>
              <a:gd name="connsiteY5048" fmla="*/ 2060809 h 4155316"/>
              <a:gd name="connsiteX5049" fmla="*/ 3180251 w 8080633"/>
              <a:gd name="connsiteY5049" fmla="*/ 2061859 h 4155316"/>
              <a:gd name="connsiteX5050" fmla="*/ 3166698 w 8080633"/>
              <a:gd name="connsiteY5050" fmla="*/ 2094578 h 4155316"/>
              <a:gd name="connsiteX5051" fmla="*/ 3161654 w 8080633"/>
              <a:gd name="connsiteY5051" fmla="*/ 2096668 h 4155316"/>
              <a:gd name="connsiteX5052" fmla="*/ 3162194 w 8080633"/>
              <a:gd name="connsiteY5052" fmla="*/ 2097973 h 4155316"/>
              <a:gd name="connsiteX5053" fmla="*/ 3148642 w 8080633"/>
              <a:gd name="connsiteY5053" fmla="*/ 2130691 h 4155316"/>
              <a:gd name="connsiteX5054" fmla="*/ 3143741 w 8080633"/>
              <a:gd name="connsiteY5054" fmla="*/ 2132721 h 4155316"/>
              <a:gd name="connsiteX5055" fmla="*/ 3129594 w 8080633"/>
              <a:gd name="connsiteY5055" fmla="*/ 2164547 h 4155316"/>
              <a:gd name="connsiteX5056" fmla="*/ 3119027 w 8080633"/>
              <a:gd name="connsiteY5056" fmla="*/ 2168624 h 4155316"/>
              <a:gd name="connsiteX5057" fmla="*/ 3105757 w 8080633"/>
              <a:gd name="connsiteY5057" fmla="*/ 2200660 h 4155316"/>
              <a:gd name="connsiteX5058" fmla="*/ 3100332 w 8080633"/>
              <a:gd name="connsiteY5058" fmla="*/ 2202907 h 4155316"/>
              <a:gd name="connsiteX5059" fmla="*/ 3101253 w 8080633"/>
              <a:gd name="connsiteY5059" fmla="*/ 2205184 h 4155316"/>
              <a:gd name="connsiteX5060" fmla="*/ 3087701 w 8080633"/>
              <a:gd name="connsiteY5060" fmla="*/ 2238700 h 4155316"/>
              <a:gd name="connsiteX5061" fmla="*/ 3082986 w 8080633"/>
              <a:gd name="connsiteY5061" fmla="*/ 2240701 h 4155316"/>
              <a:gd name="connsiteX5062" fmla="*/ 3069644 w 8080633"/>
              <a:gd name="connsiteY5062" fmla="*/ 2274484 h 4155316"/>
              <a:gd name="connsiteX5063" fmla="*/ 3064491 w 8080633"/>
              <a:gd name="connsiteY5063" fmla="*/ 2276722 h 4155316"/>
              <a:gd name="connsiteX5064" fmla="*/ 3051257 w 8080633"/>
              <a:gd name="connsiteY5064" fmla="*/ 2308670 h 4155316"/>
              <a:gd name="connsiteX5065" fmla="*/ 3044451 w 8080633"/>
              <a:gd name="connsiteY5065" fmla="*/ 2311489 h 4155316"/>
              <a:gd name="connsiteX5066" fmla="*/ 3044826 w 8080633"/>
              <a:gd name="connsiteY5066" fmla="*/ 2312396 h 4155316"/>
              <a:gd name="connsiteX5067" fmla="*/ 3031274 w 8080633"/>
              <a:gd name="connsiteY5067" fmla="*/ 2345115 h 4155316"/>
              <a:gd name="connsiteX5068" fmla="*/ 3025848 w 8080633"/>
              <a:gd name="connsiteY5068" fmla="*/ 2347361 h 4155316"/>
              <a:gd name="connsiteX5069" fmla="*/ 3026770 w 8080633"/>
              <a:gd name="connsiteY5069" fmla="*/ 2349639 h 4155316"/>
              <a:gd name="connsiteX5070" fmla="*/ 3013217 w 8080633"/>
              <a:gd name="connsiteY5070" fmla="*/ 2383155 h 4155316"/>
              <a:gd name="connsiteX5071" fmla="*/ 3008074 w 8080633"/>
              <a:gd name="connsiteY5071" fmla="*/ 2385337 h 4155316"/>
              <a:gd name="connsiteX5072" fmla="*/ 3008713 w 8080633"/>
              <a:gd name="connsiteY5072" fmla="*/ 2386880 h 4155316"/>
              <a:gd name="connsiteX5073" fmla="*/ 2995160 w 8080633"/>
              <a:gd name="connsiteY5073" fmla="*/ 2419598 h 4155316"/>
              <a:gd name="connsiteX5074" fmla="*/ 2993569 w 8080633"/>
              <a:gd name="connsiteY5074" fmla="*/ 2420258 h 4155316"/>
              <a:gd name="connsiteX5075" fmla="*/ 2995170 w 8080633"/>
              <a:gd name="connsiteY5075" fmla="*/ 2424122 h 4155316"/>
              <a:gd name="connsiteX5076" fmla="*/ 2981286 w 8080633"/>
              <a:gd name="connsiteY5076" fmla="*/ 2457638 h 4155316"/>
              <a:gd name="connsiteX5077" fmla="*/ 2976393 w 8080633"/>
              <a:gd name="connsiteY5077" fmla="*/ 2459666 h 4155316"/>
              <a:gd name="connsiteX5078" fmla="*/ 2977114 w 8080633"/>
              <a:gd name="connsiteY5078" fmla="*/ 2461365 h 4155316"/>
              <a:gd name="connsiteX5079" fmla="*/ 2963230 w 8080633"/>
              <a:gd name="connsiteY5079" fmla="*/ 2494083 h 4155316"/>
              <a:gd name="connsiteX5080" fmla="*/ 2955403 w 8080633"/>
              <a:gd name="connsiteY5080" fmla="*/ 2497248 h 4155316"/>
              <a:gd name="connsiteX5081" fmla="*/ 2956799 w 8080633"/>
              <a:gd name="connsiteY5081" fmla="*/ 2500863 h 4155316"/>
              <a:gd name="connsiteX5082" fmla="*/ 2943246 w 8080633"/>
              <a:gd name="connsiteY5082" fmla="*/ 2535976 h 4155316"/>
              <a:gd name="connsiteX5083" fmla="*/ 2941719 w 8080633"/>
              <a:gd name="connsiteY5083" fmla="*/ 2536654 h 4155316"/>
              <a:gd name="connsiteX5084" fmla="*/ 2943256 w 8080633"/>
              <a:gd name="connsiteY5084" fmla="*/ 2540364 h 4155316"/>
              <a:gd name="connsiteX5085" fmla="*/ 2929704 w 8080633"/>
              <a:gd name="connsiteY5085" fmla="*/ 2573082 h 4155316"/>
              <a:gd name="connsiteX5086" fmla="*/ 2928082 w 8080633"/>
              <a:gd name="connsiteY5086" fmla="*/ 2573755 h 4155316"/>
              <a:gd name="connsiteX5087" fmla="*/ 2929715 w 8080633"/>
              <a:gd name="connsiteY5087" fmla="*/ 2577606 h 4155316"/>
              <a:gd name="connsiteX5088" fmla="*/ 2915502 w 8080633"/>
              <a:gd name="connsiteY5088" fmla="*/ 2611122 h 4155316"/>
              <a:gd name="connsiteX5089" fmla="*/ 2910872 w 8080633"/>
              <a:gd name="connsiteY5089" fmla="*/ 2612995 h 4155316"/>
              <a:gd name="connsiteX5090" fmla="*/ 2911658 w 8080633"/>
              <a:gd name="connsiteY5090" fmla="*/ 2614847 h 4155316"/>
              <a:gd name="connsiteX5091" fmla="*/ 2897775 w 8080633"/>
              <a:gd name="connsiteY5091" fmla="*/ 2647565 h 4155316"/>
              <a:gd name="connsiteX5092" fmla="*/ 2893853 w 8080633"/>
              <a:gd name="connsiteY5092" fmla="*/ 2649151 h 4155316"/>
              <a:gd name="connsiteX5093" fmla="*/ 2895858 w 8080633"/>
              <a:gd name="connsiteY5093" fmla="*/ 2654346 h 4155316"/>
              <a:gd name="connsiteX5094" fmla="*/ 2882305 w 8080633"/>
              <a:gd name="connsiteY5094" fmla="*/ 2689459 h 4155316"/>
              <a:gd name="connsiteX5095" fmla="*/ 2880778 w 8080633"/>
              <a:gd name="connsiteY5095" fmla="*/ 2690137 h 4155316"/>
              <a:gd name="connsiteX5096" fmla="*/ 2882315 w 8080633"/>
              <a:gd name="connsiteY5096" fmla="*/ 2693846 h 4155316"/>
              <a:gd name="connsiteX5097" fmla="*/ 2868763 w 8080633"/>
              <a:gd name="connsiteY5097" fmla="*/ 2726565 h 4155316"/>
              <a:gd name="connsiteX5098" fmla="*/ 2867205 w 8080633"/>
              <a:gd name="connsiteY5098" fmla="*/ 2727211 h 4155316"/>
              <a:gd name="connsiteX5099" fmla="*/ 2868771 w 8080633"/>
              <a:gd name="connsiteY5099" fmla="*/ 2731087 h 4155316"/>
              <a:gd name="connsiteX5100" fmla="*/ 2855219 w 8080633"/>
              <a:gd name="connsiteY5100" fmla="*/ 2764605 h 4155316"/>
              <a:gd name="connsiteX5101" fmla="*/ 2852324 w 8080633"/>
              <a:gd name="connsiteY5101" fmla="*/ 2765833 h 4155316"/>
              <a:gd name="connsiteX5102" fmla="*/ 2855229 w 8080633"/>
              <a:gd name="connsiteY5102" fmla="*/ 2772844 h 4155316"/>
              <a:gd name="connsiteX5103" fmla="*/ 2841678 w 8080633"/>
              <a:gd name="connsiteY5103" fmla="*/ 2805562 h 4155316"/>
              <a:gd name="connsiteX5104" fmla="*/ 2839647 w 8080633"/>
              <a:gd name="connsiteY5104" fmla="*/ 2806404 h 4155316"/>
              <a:gd name="connsiteX5105" fmla="*/ 2841688 w 8080633"/>
              <a:gd name="connsiteY5105" fmla="*/ 2811214 h 4155316"/>
              <a:gd name="connsiteX5106" fmla="*/ 2827804 w 8080633"/>
              <a:gd name="connsiteY5106" fmla="*/ 2843932 h 4155316"/>
              <a:gd name="connsiteX5107" fmla="*/ 2823356 w 8080633"/>
              <a:gd name="connsiteY5107" fmla="*/ 2845731 h 4155316"/>
              <a:gd name="connsiteX5108" fmla="*/ 2825887 w 8080633"/>
              <a:gd name="connsiteY5108" fmla="*/ 2851842 h 4155316"/>
              <a:gd name="connsiteX5109" fmla="*/ 2812335 w 8080633"/>
              <a:gd name="connsiteY5109" fmla="*/ 2884560 h 4155316"/>
              <a:gd name="connsiteX5110" fmla="*/ 2810344 w 8080633"/>
              <a:gd name="connsiteY5110" fmla="*/ 2885385 h 4155316"/>
              <a:gd name="connsiteX5111" fmla="*/ 2812345 w 8080633"/>
              <a:gd name="connsiteY5111" fmla="*/ 2890213 h 4155316"/>
              <a:gd name="connsiteX5112" fmla="*/ 2799416 w 8080633"/>
              <a:gd name="connsiteY5112" fmla="*/ 2921425 h 4155316"/>
              <a:gd name="connsiteX5113" fmla="*/ 2803316 w 8080633"/>
              <a:gd name="connsiteY5113" fmla="*/ 2930840 h 4155316"/>
              <a:gd name="connsiteX5114" fmla="*/ 2789764 w 8080633"/>
              <a:gd name="connsiteY5114" fmla="*/ 2963559 h 4155316"/>
              <a:gd name="connsiteX5115" fmla="*/ 2787775 w 8080633"/>
              <a:gd name="connsiteY5115" fmla="*/ 2964383 h 4155316"/>
              <a:gd name="connsiteX5116" fmla="*/ 2789774 w 8080633"/>
              <a:gd name="connsiteY5116" fmla="*/ 2969210 h 4155316"/>
              <a:gd name="connsiteX5117" fmla="*/ 2776845 w 8080633"/>
              <a:gd name="connsiteY5117" fmla="*/ 3000423 h 4155316"/>
              <a:gd name="connsiteX5118" fmla="*/ 2780745 w 8080633"/>
              <a:gd name="connsiteY5118" fmla="*/ 3009838 h 4155316"/>
              <a:gd name="connsiteX5119" fmla="*/ 2767193 w 8080633"/>
              <a:gd name="connsiteY5119" fmla="*/ 3042556 h 4155316"/>
              <a:gd name="connsiteX5120" fmla="*/ 2763533 w 8080633"/>
              <a:gd name="connsiteY5120" fmla="*/ 3044072 h 4155316"/>
              <a:gd name="connsiteX5121" fmla="*/ 2767204 w 8080633"/>
              <a:gd name="connsiteY5121" fmla="*/ 3052724 h 4155316"/>
              <a:gd name="connsiteX5122" fmla="*/ 2755028 w 8080633"/>
              <a:gd name="connsiteY5122" fmla="*/ 3081418 h 4155316"/>
              <a:gd name="connsiteX5123" fmla="*/ 2758176 w 8080633"/>
              <a:gd name="connsiteY5123" fmla="*/ 3088837 h 4155316"/>
              <a:gd name="connsiteX5124" fmla="*/ 2744292 w 8080633"/>
              <a:gd name="connsiteY5124" fmla="*/ 3121556 h 4155316"/>
              <a:gd name="connsiteX5125" fmla="*/ 2742910 w 8080633"/>
              <a:gd name="connsiteY5125" fmla="*/ 3122114 h 4155316"/>
              <a:gd name="connsiteX5126" fmla="*/ 2746890 w 8080633"/>
              <a:gd name="connsiteY5126" fmla="*/ 3131721 h 4155316"/>
              <a:gd name="connsiteX5127" fmla="*/ 2733778 w 8080633"/>
              <a:gd name="connsiteY5127" fmla="*/ 3163378 h 4155316"/>
              <a:gd name="connsiteX5128" fmla="*/ 2737861 w 8080633"/>
              <a:gd name="connsiteY5128" fmla="*/ 3173478 h 4155316"/>
              <a:gd name="connsiteX5129" fmla="*/ 2724857 w 8080633"/>
              <a:gd name="connsiteY5129" fmla="*/ 3205638 h 4155316"/>
              <a:gd name="connsiteX5130" fmla="*/ 2728833 w 8080633"/>
              <a:gd name="connsiteY5130" fmla="*/ 3215235 h 4155316"/>
              <a:gd name="connsiteX5131" fmla="*/ 2715721 w 8080633"/>
              <a:gd name="connsiteY5131" fmla="*/ 3246891 h 4155316"/>
              <a:gd name="connsiteX5132" fmla="*/ 2719804 w 8080633"/>
              <a:gd name="connsiteY5132" fmla="*/ 3256991 h 4155316"/>
              <a:gd name="connsiteX5133" fmla="*/ 2707345 w 8080633"/>
              <a:gd name="connsiteY5133" fmla="*/ 3287804 h 4155316"/>
              <a:gd name="connsiteX5134" fmla="*/ 2710776 w 8080633"/>
              <a:gd name="connsiteY5134" fmla="*/ 3296492 h 4155316"/>
              <a:gd name="connsiteX5135" fmla="*/ 2698114 w 8080633"/>
              <a:gd name="connsiteY5135" fmla="*/ 3328553 h 4155316"/>
              <a:gd name="connsiteX5136" fmla="*/ 2701748 w 8080633"/>
              <a:gd name="connsiteY5136" fmla="*/ 3337118 h 4155316"/>
              <a:gd name="connsiteX5137" fmla="*/ 2688613 w 8080633"/>
              <a:gd name="connsiteY5137" fmla="*/ 3368071 h 4155316"/>
              <a:gd name="connsiteX5138" fmla="*/ 2692719 w 8080633"/>
              <a:gd name="connsiteY5138" fmla="*/ 3377746 h 4155316"/>
              <a:gd name="connsiteX5139" fmla="*/ 2681363 w 8080633"/>
              <a:gd name="connsiteY5139" fmla="*/ 3404508 h 4155316"/>
              <a:gd name="connsiteX5140" fmla="*/ 2688205 w 8080633"/>
              <a:gd name="connsiteY5140" fmla="*/ 3420631 h 4155316"/>
              <a:gd name="connsiteX5141" fmla="*/ 2674321 w 8080633"/>
              <a:gd name="connsiteY5141" fmla="*/ 3453350 h 4155316"/>
              <a:gd name="connsiteX5142" fmla="*/ 2673740 w 8080633"/>
              <a:gd name="connsiteY5142" fmla="*/ 3453584 h 4155316"/>
              <a:gd name="connsiteX5143" fmla="*/ 2676919 w 8080633"/>
              <a:gd name="connsiteY5143" fmla="*/ 3461259 h 4155316"/>
              <a:gd name="connsiteX5144" fmla="*/ 2665482 w 8080633"/>
              <a:gd name="connsiteY5144" fmla="*/ 3488872 h 4155316"/>
              <a:gd name="connsiteX5145" fmla="*/ 2672405 w 8080633"/>
              <a:gd name="connsiteY5145" fmla="*/ 3506401 h 4155316"/>
              <a:gd name="connsiteX5146" fmla="*/ 2661829 w 8080633"/>
              <a:gd name="connsiteY5146" fmla="*/ 3533179 h 4155316"/>
              <a:gd name="connsiteX5147" fmla="*/ 2667892 w 8080633"/>
              <a:gd name="connsiteY5147" fmla="*/ 3548156 h 4155316"/>
              <a:gd name="connsiteX5148" fmla="*/ 2654418 w 8080633"/>
              <a:gd name="connsiteY5148" fmla="*/ 3581441 h 4155316"/>
              <a:gd name="connsiteX5149" fmla="*/ 2658862 w 8080633"/>
              <a:gd name="connsiteY5149" fmla="*/ 3592169 h 4155316"/>
              <a:gd name="connsiteX5150" fmla="*/ 2648034 w 8080633"/>
              <a:gd name="connsiteY5150" fmla="*/ 3618310 h 4155316"/>
              <a:gd name="connsiteX5151" fmla="*/ 2654348 w 8080633"/>
              <a:gd name="connsiteY5151" fmla="*/ 3633926 h 4155316"/>
              <a:gd name="connsiteX5152" fmla="*/ 2643574 w 8080633"/>
              <a:gd name="connsiteY5152" fmla="*/ 3660570 h 4155316"/>
              <a:gd name="connsiteX5153" fmla="*/ 2649834 w 8080633"/>
              <a:gd name="connsiteY5153" fmla="*/ 3675683 h 4155316"/>
              <a:gd name="connsiteX5154" fmla="*/ 2638695 w 8080633"/>
              <a:gd name="connsiteY5154" fmla="*/ 3702573 h 4155316"/>
              <a:gd name="connsiteX5155" fmla="*/ 2645320 w 8080633"/>
              <a:gd name="connsiteY5155" fmla="*/ 3718567 h 4155316"/>
              <a:gd name="connsiteX5156" fmla="*/ 2636705 w 8080633"/>
              <a:gd name="connsiteY5156" fmla="*/ 3739362 h 4155316"/>
              <a:gd name="connsiteX5157" fmla="*/ 2645321 w 8080633"/>
              <a:gd name="connsiteY5157" fmla="*/ 3759195 h 4155316"/>
              <a:gd name="connsiteX5158" fmla="*/ 2632958 w 8080633"/>
              <a:gd name="connsiteY5158" fmla="*/ 3787650 h 4155316"/>
              <a:gd name="connsiteX5159" fmla="*/ 2640805 w 8080633"/>
              <a:gd name="connsiteY5159" fmla="*/ 3806594 h 4155316"/>
              <a:gd name="connsiteX5160" fmla="*/ 2629977 w 8080633"/>
              <a:gd name="connsiteY5160" fmla="*/ 3832735 h 4155316"/>
              <a:gd name="connsiteX5161" fmla="*/ 2636291 w 8080633"/>
              <a:gd name="connsiteY5161" fmla="*/ 3848351 h 4155316"/>
              <a:gd name="connsiteX5162" fmla="*/ 2627547 w 8080633"/>
              <a:gd name="connsiteY5162" fmla="*/ 3869975 h 4155316"/>
              <a:gd name="connsiteX5163" fmla="*/ 2636293 w 8080633"/>
              <a:gd name="connsiteY5163" fmla="*/ 3890106 h 4155316"/>
              <a:gd name="connsiteX5164" fmla="*/ 2624905 w 8080633"/>
              <a:gd name="connsiteY5164" fmla="*/ 3916317 h 4155316"/>
              <a:gd name="connsiteX5165" fmla="*/ 2631777 w 8080633"/>
              <a:gd name="connsiteY5165" fmla="*/ 3934119 h 4155316"/>
              <a:gd name="connsiteX5166" fmla="*/ 2622983 w 8080633"/>
              <a:gd name="connsiteY5166" fmla="*/ 3956902 h 4155316"/>
              <a:gd name="connsiteX5167" fmla="*/ 2631777 w 8080633"/>
              <a:gd name="connsiteY5167" fmla="*/ 3978133 h 4155316"/>
              <a:gd name="connsiteX5168" fmla="*/ 2622581 w 8080633"/>
              <a:gd name="connsiteY5168" fmla="*/ 4000333 h 4155316"/>
              <a:gd name="connsiteX5169" fmla="*/ 2631776 w 8080633"/>
              <a:gd name="connsiteY5169" fmla="*/ 4021018 h 4155316"/>
              <a:gd name="connsiteX5170" fmla="*/ 2619666 w 8080633"/>
              <a:gd name="connsiteY5170" fmla="*/ 4048258 h 4155316"/>
              <a:gd name="connsiteX5171" fmla="*/ 2627263 w 8080633"/>
              <a:gd name="connsiteY5171" fmla="*/ 4066159 h 4155316"/>
              <a:gd name="connsiteX5172" fmla="*/ 2618165 w 8080633"/>
              <a:gd name="connsiteY5172" fmla="*/ 4087603 h 4155316"/>
              <a:gd name="connsiteX5173" fmla="*/ 2627263 w 8080633"/>
              <a:gd name="connsiteY5173" fmla="*/ 4109045 h 4155316"/>
              <a:gd name="connsiteX5174" fmla="*/ 2579863 w 8080633"/>
              <a:gd name="connsiteY5174" fmla="*/ 4155316 h 4155316"/>
              <a:gd name="connsiteX5175" fmla="*/ 2532463 w 8080633"/>
              <a:gd name="connsiteY5175" fmla="*/ 4109045 h 4155316"/>
              <a:gd name="connsiteX5176" fmla="*/ 2541561 w 8080633"/>
              <a:gd name="connsiteY5176" fmla="*/ 4087603 h 4155316"/>
              <a:gd name="connsiteX5177" fmla="*/ 2532463 w 8080633"/>
              <a:gd name="connsiteY5177" fmla="*/ 4066159 h 4155316"/>
              <a:gd name="connsiteX5178" fmla="*/ 2542262 w 8080633"/>
              <a:gd name="connsiteY5178" fmla="*/ 4043064 h 4155316"/>
              <a:gd name="connsiteX5179" fmla="*/ 2532463 w 8080633"/>
              <a:gd name="connsiteY5179" fmla="*/ 4021018 h 4155316"/>
              <a:gd name="connsiteX5180" fmla="*/ 2545163 w 8080633"/>
              <a:gd name="connsiteY5180" fmla="*/ 3992445 h 4155316"/>
              <a:gd name="connsiteX5181" fmla="*/ 2539235 w 8080633"/>
              <a:gd name="connsiteY5181" fmla="*/ 3978133 h 4155316"/>
              <a:gd name="connsiteX5182" fmla="*/ 2548029 w 8080633"/>
              <a:gd name="connsiteY5182" fmla="*/ 3956902 h 4155316"/>
              <a:gd name="connsiteX5183" fmla="*/ 2539235 w 8080633"/>
              <a:gd name="connsiteY5183" fmla="*/ 3934119 h 4155316"/>
              <a:gd name="connsiteX5184" fmla="*/ 2548231 w 8080633"/>
              <a:gd name="connsiteY5184" fmla="*/ 3910813 h 4155316"/>
              <a:gd name="connsiteX5185" fmla="*/ 2539235 w 8080633"/>
              <a:gd name="connsiteY5185" fmla="*/ 3890106 h 4155316"/>
              <a:gd name="connsiteX5186" fmla="*/ 2550318 w 8080633"/>
              <a:gd name="connsiteY5186" fmla="*/ 3864595 h 4155316"/>
              <a:gd name="connsiteX5187" fmla="*/ 2543749 w 8080633"/>
              <a:gd name="connsiteY5187" fmla="*/ 3848351 h 4155316"/>
              <a:gd name="connsiteX5188" fmla="*/ 2554522 w 8080633"/>
              <a:gd name="connsiteY5188" fmla="*/ 3821705 h 4155316"/>
              <a:gd name="connsiteX5189" fmla="*/ 2548264 w 8080633"/>
              <a:gd name="connsiteY5189" fmla="*/ 3806594 h 4155316"/>
              <a:gd name="connsiteX5190" fmla="*/ 2558314 w 8080633"/>
              <a:gd name="connsiteY5190" fmla="*/ 3782330 h 4155316"/>
              <a:gd name="connsiteX5191" fmla="*/ 2548264 w 8080633"/>
              <a:gd name="connsiteY5191" fmla="*/ 3759195 h 4155316"/>
              <a:gd name="connsiteX5192" fmla="*/ 2559189 w 8080633"/>
              <a:gd name="connsiteY5192" fmla="*/ 3734044 h 4155316"/>
              <a:gd name="connsiteX5193" fmla="*/ 2552778 w 8080633"/>
              <a:gd name="connsiteY5193" fmla="*/ 3718567 h 4155316"/>
              <a:gd name="connsiteX5194" fmla="*/ 2563916 w 8080633"/>
              <a:gd name="connsiteY5194" fmla="*/ 3691675 h 4155316"/>
              <a:gd name="connsiteX5195" fmla="*/ 2557292 w 8080633"/>
              <a:gd name="connsiteY5195" fmla="*/ 3675683 h 4155316"/>
              <a:gd name="connsiteX5196" fmla="*/ 2568120 w 8080633"/>
              <a:gd name="connsiteY5196" fmla="*/ 3649540 h 4155316"/>
              <a:gd name="connsiteX5197" fmla="*/ 2561806 w 8080633"/>
              <a:gd name="connsiteY5197" fmla="*/ 3633926 h 4155316"/>
              <a:gd name="connsiteX5198" fmla="*/ 2572579 w 8080633"/>
              <a:gd name="connsiteY5198" fmla="*/ 3607281 h 4155316"/>
              <a:gd name="connsiteX5199" fmla="*/ 2566320 w 8080633"/>
              <a:gd name="connsiteY5199" fmla="*/ 3592169 h 4155316"/>
              <a:gd name="connsiteX5200" fmla="*/ 2577614 w 8080633"/>
              <a:gd name="connsiteY5200" fmla="*/ 3564903 h 4155316"/>
              <a:gd name="connsiteX5201" fmla="*/ 2570835 w 8080633"/>
              <a:gd name="connsiteY5201" fmla="*/ 3548156 h 4155316"/>
              <a:gd name="connsiteX5202" fmla="*/ 2583752 w 8080633"/>
              <a:gd name="connsiteY5202" fmla="*/ 3516247 h 4155316"/>
              <a:gd name="connsiteX5203" fmla="*/ 2579863 w 8080633"/>
              <a:gd name="connsiteY5203" fmla="*/ 3506401 h 4155316"/>
              <a:gd name="connsiteX5204" fmla="*/ 2591192 w 8080633"/>
              <a:gd name="connsiteY5204" fmla="*/ 3477713 h 4155316"/>
              <a:gd name="connsiteX5205" fmla="*/ 2584377 w 8080633"/>
              <a:gd name="connsiteY5205" fmla="*/ 3461259 h 4155316"/>
              <a:gd name="connsiteX5206" fmla="*/ 2597352 w 8080633"/>
              <a:gd name="connsiteY5206" fmla="*/ 3429933 h 4155316"/>
              <a:gd name="connsiteX5207" fmla="*/ 2593406 w 8080633"/>
              <a:gd name="connsiteY5207" fmla="*/ 3420631 h 4155316"/>
              <a:gd name="connsiteX5208" fmla="*/ 2604761 w 8080633"/>
              <a:gd name="connsiteY5208" fmla="*/ 3393869 h 4155316"/>
              <a:gd name="connsiteX5209" fmla="*/ 2597920 w 8080633"/>
              <a:gd name="connsiteY5209" fmla="*/ 3377746 h 4155316"/>
              <a:gd name="connsiteX5210" fmla="*/ 2611053 w 8080633"/>
              <a:gd name="connsiteY5210" fmla="*/ 3346793 h 4155316"/>
              <a:gd name="connsiteX5211" fmla="*/ 2606948 w 8080633"/>
              <a:gd name="connsiteY5211" fmla="*/ 3337118 h 4155316"/>
              <a:gd name="connsiteX5212" fmla="*/ 2620831 w 8080633"/>
              <a:gd name="connsiteY5212" fmla="*/ 3304400 h 4155316"/>
              <a:gd name="connsiteX5213" fmla="*/ 2621284 w 8080633"/>
              <a:gd name="connsiteY5213" fmla="*/ 3304216 h 4155316"/>
              <a:gd name="connsiteX5214" fmla="*/ 2618234 w 8080633"/>
              <a:gd name="connsiteY5214" fmla="*/ 3296492 h 4155316"/>
              <a:gd name="connsiteX5215" fmla="*/ 2630587 w 8080633"/>
              <a:gd name="connsiteY5215" fmla="*/ 3265214 h 4155316"/>
              <a:gd name="connsiteX5216" fmla="*/ 2627263 w 8080633"/>
              <a:gd name="connsiteY5216" fmla="*/ 3256991 h 4155316"/>
              <a:gd name="connsiteX5217" fmla="*/ 2640266 w 8080633"/>
              <a:gd name="connsiteY5217" fmla="*/ 3224832 h 4155316"/>
              <a:gd name="connsiteX5218" fmla="*/ 2636291 w 8080633"/>
              <a:gd name="connsiteY5218" fmla="*/ 3215235 h 4155316"/>
              <a:gd name="connsiteX5219" fmla="*/ 2649403 w 8080633"/>
              <a:gd name="connsiteY5219" fmla="*/ 3183579 h 4155316"/>
              <a:gd name="connsiteX5220" fmla="*/ 2645320 w 8080633"/>
              <a:gd name="connsiteY5220" fmla="*/ 3173478 h 4155316"/>
              <a:gd name="connsiteX5221" fmla="*/ 2658323 w 8080633"/>
              <a:gd name="connsiteY5221" fmla="*/ 3141318 h 4155316"/>
              <a:gd name="connsiteX5222" fmla="*/ 2654348 w 8080633"/>
              <a:gd name="connsiteY5222" fmla="*/ 3131721 h 4155316"/>
              <a:gd name="connsiteX5223" fmla="*/ 2667797 w 8080633"/>
              <a:gd name="connsiteY5223" fmla="*/ 3099253 h 4155316"/>
              <a:gd name="connsiteX5224" fmla="*/ 2663376 w 8080633"/>
              <a:gd name="connsiteY5224" fmla="*/ 3088837 h 4155316"/>
              <a:gd name="connsiteX5225" fmla="*/ 2675553 w 8080633"/>
              <a:gd name="connsiteY5225" fmla="*/ 3060141 h 4155316"/>
              <a:gd name="connsiteX5226" fmla="*/ 2672405 w 8080633"/>
              <a:gd name="connsiteY5226" fmla="*/ 3052724 h 4155316"/>
              <a:gd name="connsiteX5227" fmla="*/ 2686287 w 8080633"/>
              <a:gd name="connsiteY5227" fmla="*/ 3020006 h 4155316"/>
              <a:gd name="connsiteX5228" fmla="*/ 2691536 w 8080633"/>
              <a:gd name="connsiteY5228" fmla="*/ 3017883 h 4155316"/>
              <a:gd name="connsiteX5229" fmla="*/ 2688204 w 8080633"/>
              <a:gd name="connsiteY5229" fmla="*/ 3009838 h 4155316"/>
              <a:gd name="connsiteX5230" fmla="*/ 2701132 w 8080633"/>
              <a:gd name="connsiteY5230" fmla="*/ 2978626 h 4155316"/>
              <a:gd name="connsiteX5231" fmla="*/ 2697232 w 8080633"/>
              <a:gd name="connsiteY5231" fmla="*/ 2969210 h 4155316"/>
              <a:gd name="connsiteX5232" fmla="*/ 2710785 w 8080633"/>
              <a:gd name="connsiteY5232" fmla="*/ 2936492 h 4155316"/>
              <a:gd name="connsiteX5233" fmla="*/ 2712774 w 8080633"/>
              <a:gd name="connsiteY5233" fmla="*/ 2935668 h 4155316"/>
              <a:gd name="connsiteX5234" fmla="*/ 2710775 w 8080633"/>
              <a:gd name="connsiteY5234" fmla="*/ 2930840 h 4155316"/>
              <a:gd name="connsiteX5235" fmla="*/ 2723703 w 8080633"/>
              <a:gd name="connsiteY5235" fmla="*/ 2899628 h 4155316"/>
              <a:gd name="connsiteX5236" fmla="*/ 2719803 w 8080633"/>
              <a:gd name="connsiteY5236" fmla="*/ 2890213 h 4155316"/>
              <a:gd name="connsiteX5237" fmla="*/ 2733356 w 8080633"/>
              <a:gd name="connsiteY5237" fmla="*/ 2857495 h 4155316"/>
              <a:gd name="connsiteX5238" fmla="*/ 2735345 w 8080633"/>
              <a:gd name="connsiteY5238" fmla="*/ 2856670 h 4155316"/>
              <a:gd name="connsiteX5239" fmla="*/ 2733346 w 8080633"/>
              <a:gd name="connsiteY5239" fmla="*/ 2851842 h 4155316"/>
              <a:gd name="connsiteX5240" fmla="*/ 2746898 w 8080633"/>
              <a:gd name="connsiteY5240" fmla="*/ 2819123 h 4155316"/>
              <a:gd name="connsiteX5241" fmla="*/ 2749743 w 8080633"/>
              <a:gd name="connsiteY5241" fmla="*/ 2817943 h 4155316"/>
              <a:gd name="connsiteX5242" fmla="*/ 2746888 w 8080633"/>
              <a:gd name="connsiteY5242" fmla="*/ 2811214 h 4155316"/>
              <a:gd name="connsiteX5243" fmla="*/ 2760772 w 8080633"/>
              <a:gd name="connsiteY5243" fmla="*/ 2778496 h 4155316"/>
              <a:gd name="connsiteX5244" fmla="*/ 2764417 w 8080633"/>
              <a:gd name="connsiteY5244" fmla="*/ 2777021 h 4155316"/>
              <a:gd name="connsiteX5245" fmla="*/ 2762687 w 8080633"/>
              <a:gd name="connsiteY5245" fmla="*/ 2772844 h 4155316"/>
              <a:gd name="connsiteX5246" fmla="*/ 2776240 w 8080633"/>
              <a:gd name="connsiteY5246" fmla="*/ 2740126 h 4155316"/>
              <a:gd name="connsiteX5247" fmla="*/ 2779361 w 8080633"/>
              <a:gd name="connsiteY5247" fmla="*/ 2738832 h 4155316"/>
              <a:gd name="connsiteX5248" fmla="*/ 2776230 w 8080633"/>
              <a:gd name="connsiteY5248" fmla="*/ 2731087 h 4155316"/>
              <a:gd name="connsiteX5249" fmla="*/ 2789782 w 8080633"/>
              <a:gd name="connsiteY5249" fmla="*/ 2697570 h 4155316"/>
              <a:gd name="connsiteX5250" fmla="*/ 2791087 w 8080633"/>
              <a:gd name="connsiteY5250" fmla="*/ 2697017 h 4155316"/>
              <a:gd name="connsiteX5251" fmla="*/ 2789774 w 8080633"/>
              <a:gd name="connsiteY5251" fmla="*/ 2693846 h 4155316"/>
              <a:gd name="connsiteX5252" fmla="*/ 2803326 w 8080633"/>
              <a:gd name="connsiteY5252" fmla="*/ 2661128 h 4155316"/>
              <a:gd name="connsiteX5253" fmla="*/ 2805574 w 8080633"/>
              <a:gd name="connsiteY5253" fmla="*/ 2660195 h 4155316"/>
              <a:gd name="connsiteX5254" fmla="*/ 2803316 w 8080633"/>
              <a:gd name="connsiteY5254" fmla="*/ 2654346 h 4155316"/>
              <a:gd name="connsiteX5255" fmla="*/ 2816869 w 8080633"/>
              <a:gd name="connsiteY5255" fmla="*/ 2619233 h 4155316"/>
              <a:gd name="connsiteX5256" fmla="*/ 2818426 w 8080633"/>
              <a:gd name="connsiteY5256" fmla="*/ 2618541 h 4155316"/>
              <a:gd name="connsiteX5257" fmla="*/ 2816859 w 8080633"/>
              <a:gd name="connsiteY5257" fmla="*/ 2614847 h 4155316"/>
              <a:gd name="connsiteX5258" fmla="*/ 2830741 w 8080633"/>
              <a:gd name="connsiteY5258" fmla="*/ 2582129 h 4155316"/>
              <a:gd name="connsiteX5259" fmla="*/ 2834014 w 8080633"/>
              <a:gd name="connsiteY5259" fmla="*/ 2580805 h 4155316"/>
              <a:gd name="connsiteX5260" fmla="*/ 2832658 w 8080633"/>
              <a:gd name="connsiteY5260" fmla="*/ 2577606 h 4155316"/>
              <a:gd name="connsiteX5261" fmla="*/ 2846872 w 8080633"/>
              <a:gd name="connsiteY5261" fmla="*/ 2544089 h 4155316"/>
              <a:gd name="connsiteX5262" fmla="*/ 2851485 w 8080633"/>
              <a:gd name="connsiteY5262" fmla="*/ 2542222 h 4155316"/>
              <a:gd name="connsiteX5263" fmla="*/ 2850715 w 8080633"/>
              <a:gd name="connsiteY5263" fmla="*/ 2540364 h 4155316"/>
              <a:gd name="connsiteX5264" fmla="*/ 2864267 w 8080633"/>
              <a:gd name="connsiteY5264" fmla="*/ 2507645 h 4155316"/>
              <a:gd name="connsiteX5265" fmla="*/ 2866515 w 8080633"/>
              <a:gd name="connsiteY5265" fmla="*/ 2506713 h 4155316"/>
              <a:gd name="connsiteX5266" fmla="*/ 2864257 w 8080633"/>
              <a:gd name="connsiteY5266" fmla="*/ 2500863 h 4155316"/>
              <a:gd name="connsiteX5267" fmla="*/ 2877810 w 8080633"/>
              <a:gd name="connsiteY5267" fmla="*/ 2465751 h 4155316"/>
              <a:gd name="connsiteX5268" fmla="*/ 2883166 w 8080633"/>
              <a:gd name="connsiteY5268" fmla="*/ 2463369 h 4155316"/>
              <a:gd name="connsiteX5269" fmla="*/ 2882314 w 8080633"/>
              <a:gd name="connsiteY5269" fmla="*/ 2461365 h 4155316"/>
              <a:gd name="connsiteX5270" fmla="*/ 2896196 w 8080633"/>
              <a:gd name="connsiteY5270" fmla="*/ 2428646 h 4155316"/>
              <a:gd name="connsiteX5271" fmla="*/ 2901377 w 8080633"/>
              <a:gd name="connsiteY5271" fmla="*/ 2426551 h 4155316"/>
              <a:gd name="connsiteX5272" fmla="*/ 2900371 w 8080633"/>
              <a:gd name="connsiteY5272" fmla="*/ 2424122 h 4155316"/>
              <a:gd name="connsiteX5273" fmla="*/ 2914253 w 8080633"/>
              <a:gd name="connsiteY5273" fmla="*/ 2390605 h 4155316"/>
              <a:gd name="connsiteX5274" fmla="*/ 2917208 w 8080633"/>
              <a:gd name="connsiteY5274" fmla="*/ 2389382 h 4155316"/>
              <a:gd name="connsiteX5275" fmla="*/ 2916171 w 8080633"/>
              <a:gd name="connsiteY5275" fmla="*/ 2386880 h 4155316"/>
              <a:gd name="connsiteX5276" fmla="*/ 2929724 w 8080633"/>
              <a:gd name="connsiteY5276" fmla="*/ 2354161 h 4155316"/>
              <a:gd name="connsiteX5277" fmla="*/ 2935148 w 8080633"/>
              <a:gd name="connsiteY5277" fmla="*/ 2351914 h 4155316"/>
              <a:gd name="connsiteX5278" fmla="*/ 2934228 w 8080633"/>
              <a:gd name="connsiteY5278" fmla="*/ 2349639 h 4155316"/>
              <a:gd name="connsiteX5279" fmla="*/ 2947780 w 8080633"/>
              <a:gd name="connsiteY5279" fmla="*/ 2316121 h 4155316"/>
              <a:gd name="connsiteX5280" fmla="*/ 2952925 w 8080633"/>
              <a:gd name="connsiteY5280" fmla="*/ 2313939 h 4155316"/>
              <a:gd name="connsiteX5281" fmla="*/ 2952285 w 8080633"/>
              <a:gd name="connsiteY5281" fmla="*/ 2312396 h 4155316"/>
              <a:gd name="connsiteX5282" fmla="*/ 2965837 w 8080633"/>
              <a:gd name="connsiteY5282" fmla="*/ 2279678 h 4155316"/>
              <a:gd name="connsiteX5283" fmla="*/ 2971281 w 8080633"/>
              <a:gd name="connsiteY5283" fmla="*/ 2277422 h 4155316"/>
              <a:gd name="connsiteX5284" fmla="*/ 2970342 w 8080633"/>
              <a:gd name="connsiteY5284" fmla="*/ 2275154 h 4155316"/>
              <a:gd name="connsiteX5285" fmla="*/ 2984224 w 8080633"/>
              <a:gd name="connsiteY5285" fmla="*/ 2241636 h 4155316"/>
              <a:gd name="connsiteX5286" fmla="*/ 2991219 w 8080633"/>
              <a:gd name="connsiteY5286" fmla="*/ 2238740 h 4155316"/>
              <a:gd name="connsiteX5287" fmla="*/ 3004207 w 8080633"/>
              <a:gd name="connsiteY5287" fmla="*/ 2205854 h 4155316"/>
              <a:gd name="connsiteX5288" fmla="*/ 3009343 w 8080633"/>
              <a:gd name="connsiteY5288" fmla="*/ 2203622 h 4155316"/>
              <a:gd name="connsiteX5289" fmla="*/ 3022264 w 8080633"/>
              <a:gd name="connsiteY5289" fmla="*/ 2171667 h 4155316"/>
              <a:gd name="connsiteX5290" fmla="*/ 3027408 w 8080633"/>
              <a:gd name="connsiteY5290" fmla="*/ 2169485 h 4155316"/>
              <a:gd name="connsiteX5291" fmla="*/ 3026768 w 8080633"/>
              <a:gd name="connsiteY5291" fmla="*/ 2167942 h 4155316"/>
              <a:gd name="connsiteX5292" fmla="*/ 3040321 w 8080633"/>
              <a:gd name="connsiteY5292" fmla="*/ 2135224 h 4155316"/>
              <a:gd name="connsiteX5293" fmla="*/ 3045399 w 8080633"/>
              <a:gd name="connsiteY5293" fmla="*/ 2133119 h 4155316"/>
              <a:gd name="connsiteX5294" fmla="*/ 3044825 w 8080633"/>
              <a:gd name="connsiteY5294" fmla="*/ 2131828 h 4155316"/>
              <a:gd name="connsiteX5295" fmla="*/ 3059369 w 8080633"/>
              <a:gd name="connsiteY5295" fmla="*/ 2099110 h 4155316"/>
              <a:gd name="connsiteX5296" fmla="*/ 3071049 w 8080633"/>
              <a:gd name="connsiteY5296" fmla="*/ 2094602 h 4155316"/>
              <a:gd name="connsiteX5297" fmla="*/ 3083205 w 8080633"/>
              <a:gd name="connsiteY5297" fmla="*/ 2065254 h 4155316"/>
              <a:gd name="connsiteX5298" fmla="*/ 3088249 w 8080633"/>
              <a:gd name="connsiteY5298" fmla="*/ 2063164 h 4155316"/>
              <a:gd name="connsiteX5299" fmla="*/ 3087709 w 8080633"/>
              <a:gd name="connsiteY5299" fmla="*/ 2061859 h 4155316"/>
              <a:gd name="connsiteX5300" fmla="*/ 3101262 w 8080633"/>
              <a:gd name="connsiteY5300" fmla="*/ 2029141 h 4155316"/>
              <a:gd name="connsiteX5301" fmla="*/ 3110971 w 8080633"/>
              <a:gd name="connsiteY5301" fmla="*/ 2025119 h 4155316"/>
              <a:gd name="connsiteX5302" fmla="*/ 3110280 w 8080633"/>
              <a:gd name="connsiteY5302" fmla="*/ 2023488 h 4155316"/>
              <a:gd name="connsiteX5303" fmla="*/ 3124163 w 8080633"/>
              <a:gd name="connsiteY5303" fmla="*/ 1990770 h 4155316"/>
              <a:gd name="connsiteX5304" fmla="*/ 3132446 w 8080633"/>
              <a:gd name="connsiteY5304" fmla="*/ 1987420 h 4155316"/>
              <a:gd name="connsiteX5305" fmla="*/ 3144147 w 8080633"/>
              <a:gd name="connsiteY5305" fmla="*/ 1959170 h 4155316"/>
              <a:gd name="connsiteX5306" fmla="*/ 3153844 w 8080633"/>
              <a:gd name="connsiteY5306" fmla="*/ 1955154 h 4155316"/>
              <a:gd name="connsiteX5307" fmla="*/ 3153166 w 8080633"/>
              <a:gd name="connsiteY5307" fmla="*/ 1953517 h 4155316"/>
              <a:gd name="connsiteX5308" fmla="*/ 3166718 w 8080633"/>
              <a:gd name="connsiteY5308" fmla="*/ 1920799 h 4155316"/>
              <a:gd name="connsiteX5309" fmla="*/ 3178236 w 8080633"/>
              <a:gd name="connsiteY5309" fmla="*/ 1916027 h 4155316"/>
              <a:gd name="connsiteX5310" fmla="*/ 3189619 w 8080633"/>
              <a:gd name="connsiteY5310" fmla="*/ 1889199 h 4155316"/>
              <a:gd name="connsiteX5311" fmla="*/ 3193991 w 8080633"/>
              <a:gd name="connsiteY5311" fmla="*/ 1887432 h 4155316"/>
              <a:gd name="connsiteX5312" fmla="*/ 3193793 w 8080633"/>
              <a:gd name="connsiteY5312" fmla="*/ 1886933 h 4155316"/>
              <a:gd name="connsiteX5313" fmla="*/ 3207676 w 8080633"/>
              <a:gd name="connsiteY5313" fmla="*/ 1851821 h 4155316"/>
              <a:gd name="connsiteX5314" fmla="*/ 3221083 w 8080633"/>
              <a:gd name="connsiteY5314" fmla="*/ 1846003 h 4155316"/>
              <a:gd name="connsiteX5315" fmla="*/ 3232173 w 8080633"/>
              <a:gd name="connsiteY5315" fmla="*/ 1819230 h 4155316"/>
              <a:gd name="connsiteX5316" fmla="*/ 3243002 w 8080633"/>
              <a:gd name="connsiteY5316" fmla="*/ 1814744 h 4155316"/>
              <a:gd name="connsiteX5317" fmla="*/ 3254744 w 8080633"/>
              <a:gd name="connsiteY5317" fmla="*/ 1785703 h 4155316"/>
              <a:gd name="connsiteX5318" fmla="*/ 3266151 w 8080633"/>
              <a:gd name="connsiteY5318" fmla="*/ 1780863 h 4155316"/>
              <a:gd name="connsiteX5319" fmla="*/ 3277645 w 8080633"/>
              <a:gd name="connsiteY5319" fmla="*/ 1753775 h 4155316"/>
              <a:gd name="connsiteX5320" fmla="*/ 3291350 w 8080633"/>
              <a:gd name="connsiteY5320" fmla="*/ 1748233 h 4155316"/>
              <a:gd name="connsiteX5321" fmla="*/ 3302144 w 8080633"/>
              <a:gd name="connsiteY5321" fmla="*/ 1722176 h 4155316"/>
              <a:gd name="connsiteX5322" fmla="*/ 3311323 w 8080633"/>
              <a:gd name="connsiteY5322" fmla="*/ 1718372 h 4155316"/>
              <a:gd name="connsiteX5323" fmla="*/ 3324715 w 8080633"/>
              <a:gd name="connsiteY5323" fmla="*/ 1684466 h 4155316"/>
              <a:gd name="connsiteX5324" fmla="*/ 3341543 w 8080633"/>
              <a:gd name="connsiteY5324" fmla="*/ 1677155 h 4155316"/>
              <a:gd name="connsiteX5325" fmla="*/ 3352130 w 8080633"/>
              <a:gd name="connsiteY5325" fmla="*/ 1652205 h 4155316"/>
              <a:gd name="connsiteX5326" fmla="*/ 3364711 w 8080633"/>
              <a:gd name="connsiteY5326" fmla="*/ 1647118 h 4155316"/>
              <a:gd name="connsiteX5327" fmla="*/ 3376628 w 8080633"/>
              <a:gd name="connsiteY5327" fmla="*/ 1618349 h 4155316"/>
              <a:gd name="connsiteX5328" fmla="*/ 3389004 w 8080633"/>
              <a:gd name="connsiteY5328" fmla="*/ 1613222 h 4155316"/>
              <a:gd name="connsiteX5329" fmla="*/ 3399199 w 8080633"/>
              <a:gd name="connsiteY5329" fmla="*/ 1587411 h 4155316"/>
              <a:gd name="connsiteX5330" fmla="*/ 3416294 w 8080633"/>
              <a:gd name="connsiteY5330" fmla="*/ 1579984 h 4155316"/>
              <a:gd name="connsiteX5331" fmla="*/ 3426614 w 8080633"/>
              <a:gd name="connsiteY5331" fmla="*/ 1553884 h 4155316"/>
              <a:gd name="connsiteX5332" fmla="*/ 3442302 w 8080633"/>
              <a:gd name="connsiteY5332" fmla="*/ 1547076 h 4155316"/>
              <a:gd name="connsiteX5333" fmla="*/ 3451112 w 8080633"/>
              <a:gd name="connsiteY5333" fmla="*/ 1525808 h 4155316"/>
              <a:gd name="connsiteX5334" fmla="*/ 3467364 w 8080633"/>
              <a:gd name="connsiteY5334" fmla="*/ 1519075 h 4155316"/>
              <a:gd name="connsiteX5335" fmla="*/ 3478198 w 8080633"/>
              <a:gd name="connsiteY5335" fmla="*/ 1492282 h 4155316"/>
              <a:gd name="connsiteX5336" fmla="*/ 3489605 w 8080633"/>
              <a:gd name="connsiteY5336" fmla="*/ 1487442 h 4155316"/>
              <a:gd name="connsiteX5337" fmla="*/ 3501098 w 8080633"/>
              <a:gd name="connsiteY5337" fmla="*/ 1460353 h 4155316"/>
              <a:gd name="connsiteX5338" fmla="*/ 3521082 w 8080633"/>
              <a:gd name="connsiteY5338" fmla="*/ 1452272 h 4155316"/>
              <a:gd name="connsiteX5339" fmla="*/ 3530110 w 8080633"/>
              <a:gd name="connsiteY5339" fmla="*/ 1429414 h 4155316"/>
              <a:gd name="connsiteX5340" fmla="*/ 3548113 w 8080633"/>
              <a:gd name="connsiteY5340" fmla="*/ 1421593 h 4155316"/>
              <a:gd name="connsiteX5341" fmla="*/ 3557525 w 8080633"/>
              <a:gd name="connsiteY5341" fmla="*/ 1399410 h 4155316"/>
              <a:gd name="connsiteX5342" fmla="*/ 3571393 w 8080633"/>
              <a:gd name="connsiteY5342" fmla="*/ 1393803 h 4155316"/>
              <a:gd name="connsiteX5343" fmla="*/ 3582685 w 8080633"/>
              <a:gd name="connsiteY5343" fmla="*/ 1367811 h 4155316"/>
              <a:gd name="connsiteX5344" fmla="*/ 3600170 w 8080633"/>
              <a:gd name="connsiteY5344" fmla="*/ 1360905 h 4155316"/>
              <a:gd name="connsiteX5345" fmla="*/ 3609109 w 8080633"/>
              <a:gd name="connsiteY5345" fmla="*/ 1338798 h 4155316"/>
              <a:gd name="connsiteX5346" fmla="*/ 3626022 w 8080633"/>
              <a:gd name="connsiteY5346" fmla="*/ 1331622 h 4155316"/>
              <a:gd name="connsiteX5347" fmla="*/ 3636524 w 8080633"/>
              <a:gd name="connsiteY5347" fmla="*/ 1306869 h 4155316"/>
              <a:gd name="connsiteX5348" fmla="*/ 3657895 w 8080633"/>
              <a:gd name="connsiteY5348" fmla="*/ 1298227 h 4155316"/>
              <a:gd name="connsiteX5349" fmla="*/ 3665536 w 8080633"/>
              <a:gd name="connsiteY5349" fmla="*/ 1279783 h 4155316"/>
              <a:gd name="connsiteX5350" fmla="*/ 3683560 w 8080633"/>
              <a:gd name="connsiteY5350" fmla="*/ 1272318 h 4155316"/>
              <a:gd name="connsiteX5351" fmla="*/ 3692621 w 8080633"/>
              <a:gd name="connsiteY5351" fmla="*/ 1250442 h 4155316"/>
              <a:gd name="connsiteX5352" fmla="*/ 3710772 w 8080633"/>
              <a:gd name="connsiteY5352" fmla="*/ 1242923 h 4155316"/>
              <a:gd name="connsiteX5353" fmla="*/ 3720697 w 8080633"/>
              <a:gd name="connsiteY5353" fmla="*/ 1219504 h 4155316"/>
              <a:gd name="connsiteX5354" fmla="*/ 3745648 w 8080633"/>
              <a:gd name="connsiteY5354" fmla="*/ 1209403 h 4155316"/>
              <a:gd name="connsiteX5355" fmla="*/ 3753563 w 8080633"/>
              <a:gd name="connsiteY5355" fmla="*/ 1189829 h 4155316"/>
              <a:gd name="connsiteX5356" fmla="*/ 3772812 w 8080633"/>
              <a:gd name="connsiteY5356" fmla="*/ 1181663 h 4155316"/>
              <a:gd name="connsiteX5357" fmla="*/ 3780979 w 8080633"/>
              <a:gd name="connsiteY5357" fmla="*/ 1162414 h 4155316"/>
              <a:gd name="connsiteX5358" fmla="*/ 3802349 w 8080633"/>
              <a:gd name="connsiteY5358" fmla="*/ 1153773 h 4155316"/>
              <a:gd name="connsiteX5359" fmla="*/ 3809990 w 8080633"/>
              <a:gd name="connsiteY5359" fmla="*/ 1135329 h 4155316"/>
              <a:gd name="connsiteX5360" fmla="*/ 3828724 w 8080633"/>
              <a:gd name="connsiteY5360" fmla="*/ 1127569 h 4155316"/>
              <a:gd name="connsiteX5361" fmla="*/ 3837737 w 8080633"/>
              <a:gd name="connsiteY5361" fmla="*/ 1106317 h 4155316"/>
              <a:gd name="connsiteX5362" fmla="*/ 3861442 w 8080633"/>
              <a:gd name="connsiteY5362" fmla="*/ 1096727 h 4155316"/>
              <a:gd name="connsiteX5363" fmla="*/ 3869005 w 8080633"/>
              <a:gd name="connsiteY5363" fmla="*/ 1078902 h 4155316"/>
              <a:gd name="connsiteX5364" fmla="*/ 3890728 w 8080633"/>
              <a:gd name="connsiteY5364" fmla="*/ 1070119 h 4155316"/>
              <a:gd name="connsiteX5365" fmla="*/ 3892655 w 8080633"/>
              <a:gd name="connsiteY5365" fmla="*/ 1065684 h 4155316"/>
              <a:gd name="connsiteX5366" fmla="*/ 3868706 w 8080633"/>
              <a:gd name="connsiteY5366" fmla="*/ 1075604 h 4155316"/>
              <a:gd name="connsiteX5367" fmla="*/ 3861554 w 8080633"/>
              <a:gd name="connsiteY5367" fmla="*/ 1093691 h 4155316"/>
              <a:gd name="connsiteX5368" fmla="*/ 3838085 w 8080633"/>
              <a:gd name="connsiteY5368" fmla="*/ 1103875 h 4155316"/>
              <a:gd name="connsiteX5369" fmla="*/ 3832543 w 8080633"/>
              <a:gd name="connsiteY5369" fmla="*/ 1117254 h 4155316"/>
              <a:gd name="connsiteX5370" fmla="*/ 3807941 w 8080633"/>
              <a:gd name="connsiteY5370" fmla="*/ 1127444 h 4155316"/>
              <a:gd name="connsiteX5371" fmla="*/ 3800943 w 8080633"/>
              <a:gd name="connsiteY5371" fmla="*/ 1144339 h 4155316"/>
              <a:gd name="connsiteX5372" fmla="*/ 3782356 w 8080633"/>
              <a:gd name="connsiteY5372" fmla="*/ 1152038 h 4155316"/>
              <a:gd name="connsiteX5373" fmla="*/ 3773527 w 8080633"/>
              <a:gd name="connsiteY5373" fmla="*/ 1173351 h 4155316"/>
              <a:gd name="connsiteX5374" fmla="*/ 3751867 w 8080633"/>
              <a:gd name="connsiteY5374" fmla="*/ 1182324 h 4155316"/>
              <a:gd name="connsiteX5375" fmla="*/ 3743855 w 8080633"/>
              <a:gd name="connsiteY5375" fmla="*/ 1200766 h 4155316"/>
              <a:gd name="connsiteX5376" fmla="*/ 3720099 w 8080633"/>
              <a:gd name="connsiteY5376" fmla="*/ 1210148 h 4155316"/>
              <a:gd name="connsiteX5377" fmla="*/ 3712586 w 8080633"/>
              <a:gd name="connsiteY5377" fmla="*/ 1227851 h 4155316"/>
              <a:gd name="connsiteX5378" fmla="*/ 3691927 w 8080633"/>
              <a:gd name="connsiteY5378" fmla="*/ 1236204 h 4155316"/>
              <a:gd name="connsiteX5379" fmla="*/ 3683574 w 8080633"/>
              <a:gd name="connsiteY5379" fmla="*/ 1256863 h 4155316"/>
              <a:gd name="connsiteX5380" fmla="*/ 3665873 w 8080633"/>
              <a:gd name="connsiteY5380" fmla="*/ 1264374 h 4155316"/>
              <a:gd name="connsiteX5381" fmla="*/ 3656489 w 8080633"/>
              <a:gd name="connsiteY5381" fmla="*/ 1288134 h 4155316"/>
              <a:gd name="connsiteX5382" fmla="*/ 3637311 w 8080633"/>
              <a:gd name="connsiteY5382" fmla="*/ 1296465 h 4155316"/>
              <a:gd name="connsiteX5383" fmla="*/ 3629073 w 8080633"/>
              <a:gd name="connsiteY5383" fmla="*/ 1315878 h 4155316"/>
              <a:gd name="connsiteX5384" fmla="*/ 3608823 w 8080633"/>
              <a:gd name="connsiteY5384" fmla="*/ 1324067 h 4155316"/>
              <a:gd name="connsiteX5385" fmla="*/ 3600061 w 8080633"/>
              <a:gd name="connsiteY5385" fmla="*/ 1345220 h 4155316"/>
              <a:gd name="connsiteX5386" fmla="*/ 3580909 w 8080633"/>
              <a:gd name="connsiteY5386" fmla="*/ 1353154 h 4155316"/>
              <a:gd name="connsiteX5387" fmla="*/ 3572976 w 8080633"/>
              <a:gd name="connsiteY5387" fmla="*/ 1372305 h 4155316"/>
              <a:gd name="connsiteX5388" fmla="*/ 3554015 w 8080633"/>
              <a:gd name="connsiteY5388" fmla="*/ 1380159 h 4155316"/>
              <a:gd name="connsiteX5389" fmla="*/ 3543634 w 8080633"/>
              <a:gd name="connsiteY5389" fmla="*/ 1405831 h 4155316"/>
              <a:gd name="connsiteX5390" fmla="*/ 3524551 w 8080633"/>
              <a:gd name="connsiteY5390" fmla="*/ 1413930 h 4155316"/>
              <a:gd name="connsiteX5391" fmla="*/ 3516549 w 8080633"/>
              <a:gd name="connsiteY5391" fmla="*/ 1433247 h 4155316"/>
              <a:gd name="connsiteX5392" fmla="*/ 3499554 w 8080633"/>
              <a:gd name="connsiteY5392" fmla="*/ 1440287 h 4155316"/>
              <a:gd name="connsiteX5393" fmla="*/ 3489133 w 8080633"/>
              <a:gd name="connsiteY5393" fmla="*/ 1464847 h 4155316"/>
              <a:gd name="connsiteX5394" fmla="*/ 3470210 w 8080633"/>
              <a:gd name="connsiteY5394" fmla="*/ 1472499 h 4155316"/>
              <a:gd name="connsiteX5395" fmla="*/ 3460121 w 8080633"/>
              <a:gd name="connsiteY5395" fmla="*/ 1498044 h 4155316"/>
              <a:gd name="connsiteX5396" fmla="*/ 3446611 w 8080633"/>
              <a:gd name="connsiteY5396" fmla="*/ 1503913 h 4155316"/>
              <a:gd name="connsiteX5397" fmla="*/ 3437550 w 8080633"/>
              <a:gd name="connsiteY5397" fmla="*/ 1525789 h 4155316"/>
              <a:gd name="connsiteX5398" fmla="*/ 3421221 w 8080633"/>
              <a:gd name="connsiteY5398" fmla="*/ 1532553 h 4155316"/>
              <a:gd name="connsiteX5399" fmla="*/ 3410135 w 8080633"/>
              <a:gd name="connsiteY5399" fmla="*/ 1559315 h 4155316"/>
              <a:gd name="connsiteX5400" fmla="*/ 3391079 w 8080633"/>
              <a:gd name="connsiteY5400" fmla="*/ 1567209 h 4155316"/>
              <a:gd name="connsiteX5401" fmla="*/ 3381123 w 8080633"/>
              <a:gd name="connsiteY5401" fmla="*/ 1591244 h 4155316"/>
              <a:gd name="connsiteX5402" fmla="*/ 3369355 w 8080633"/>
              <a:gd name="connsiteY5402" fmla="*/ 1596118 h 4155316"/>
              <a:gd name="connsiteX5403" fmla="*/ 3358552 w 8080633"/>
              <a:gd name="connsiteY5403" fmla="*/ 1624109 h 4155316"/>
              <a:gd name="connsiteX5404" fmla="*/ 3346194 w 8080633"/>
              <a:gd name="connsiteY5404" fmla="*/ 1629603 h 4155316"/>
              <a:gd name="connsiteX5405" fmla="*/ 3334989 w 8080633"/>
              <a:gd name="connsiteY5405" fmla="*/ 1656041 h 4155316"/>
              <a:gd name="connsiteX5406" fmla="*/ 3314734 w 8080633"/>
              <a:gd name="connsiteY5406" fmla="*/ 1664241 h 4155316"/>
              <a:gd name="connsiteX5407" fmla="*/ 3306638 w 8080633"/>
              <a:gd name="connsiteY5407" fmla="*/ 1683786 h 4155316"/>
              <a:gd name="connsiteX5408" fmla="*/ 3296320 w 8080633"/>
              <a:gd name="connsiteY5408" fmla="*/ 1688060 h 4155316"/>
              <a:gd name="connsiteX5409" fmla="*/ 3284067 w 8080633"/>
              <a:gd name="connsiteY5409" fmla="*/ 1717642 h 4155316"/>
              <a:gd name="connsiteX5410" fmla="*/ 3273788 w 8080633"/>
              <a:gd name="connsiteY5410" fmla="*/ 1721900 h 4155316"/>
              <a:gd name="connsiteX5411" fmla="*/ 3261167 w 8080633"/>
              <a:gd name="connsiteY5411" fmla="*/ 1753095 h 4155316"/>
              <a:gd name="connsiteX5412" fmla="*/ 3248793 w 8080633"/>
              <a:gd name="connsiteY5412" fmla="*/ 1758343 h 4155316"/>
              <a:gd name="connsiteX5413" fmla="*/ 3236669 w 8080633"/>
              <a:gd name="connsiteY5413" fmla="*/ 1787612 h 4155316"/>
              <a:gd name="connsiteX5414" fmla="*/ 3225080 w 8080633"/>
              <a:gd name="connsiteY5414" fmla="*/ 1792412 h 4155316"/>
              <a:gd name="connsiteX5415" fmla="*/ 3213438 w 8080633"/>
              <a:gd name="connsiteY5415" fmla="*/ 1819212 h 4155316"/>
              <a:gd name="connsiteX5416" fmla="*/ 3203354 w 8080633"/>
              <a:gd name="connsiteY5416" fmla="*/ 1823194 h 4155316"/>
              <a:gd name="connsiteX5417" fmla="*/ 3190535 w 8080633"/>
              <a:gd name="connsiteY5417" fmla="*/ 1852736 h 4155316"/>
              <a:gd name="connsiteX5418" fmla="*/ 3177847 w 8080633"/>
              <a:gd name="connsiteY5418" fmla="*/ 1857754 h 4155316"/>
              <a:gd name="connsiteX5419" fmla="*/ 3166698 w 8080633"/>
              <a:gd name="connsiteY5419" fmla="*/ 1884667 h 4155316"/>
              <a:gd name="connsiteX5420" fmla="*/ 3157005 w 8080633"/>
              <a:gd name="connsiteY5420" fmla="*/ 1888682 h 4155316"/>
              <a:gd name="connsiteX5421" fmla="*/ 3144127 w 8080633"/>
              <a:gd name="connsiteY5421" fmla="*/ 1922046 h 4155316"/>
              <a:gd name="connsiteX5422" fmla="*/ 3132948 w 8080633"/>
              <a:gd name="connsiteY5422" fmla="*/ 1927015 h 4155316"/>
              <a:gd name="connsiteX5423" fmla="*/ 3121227 w 8080633"/>
              <a:gd name="connsiteY5423" fmla="*/ 1954636 h 4155316"/>
              <a:gd name="connsiteX5424" fmla="*/ 3107523 w 8080633"/>
              <a:gd name="connsiteY5424" fmla="*/ 1960177 h 4155316"/>
              <a:gd name="connsiteX5425" fmla="*/ 3096729 w 8080633"/>
              <a:gd name="connsiteY5425" fmla="*/ 1986235 h 4155316"/>
              <a:gd name="connsiteX5426" fmla="*/ 3090885 w 8080633"/>
              <a:gd name="connsiteY5426" fmla="*/ 1988655 h 4155316"/>
              <a:gd name="connsiteX5427" fmla="*/ 3092225 w 8080633"/>
              <a:gd name="connsiteY5427" fmla="*/ 1991889 h 4155316"/>
              <a:gd name="connsiteX5428" fmla="*/ 3078672 w 8080633"/>
              <a:gd name="connsiteY5428" fmla="*/ 2024607 h 4155316"/>
              <a:gd name="connsiteX5429" fmla="*/ 3067227 w 8080633"/>
              <a:gd name="connsiteY5429" fmla="*/ 2029348 h 4155316"/>
              <a:gd name="connsiteX5430" fmla="*/ 3056101 w 8080633"/>
              <a:gd name="connsiteY5430" fmla="*/ 2056206 h 4155316"/>
              <a:gd name="connsiteX5431" fmla="*/ 3050231 w 8080633"/>
              <a:gd name="connsiteY5431" fmla="*/ 2058639 h 4155316"/>
              <a:gd name="connsiteX5432" fmla="*/ 3051597 w 8080633"/>
              <a:gd name="connsiteY5432" fmla="*/ 2061859 h 4155316"/>
              <a:gd name="connsiteX5433" fmla="*/ 3037713 w 8080633"/>
              <a:gd name="connsiteY5433" fmla="*/ 2094578 h 4155316"/>
              <a:gd name="connsiteX5434" fmla="*/ 3026255 w 8080633"/>
              <a:gd name="connsiteY5434" fmla="*/ 2099211 h 4155316"/>
              <a:gd name="connsiteX5435" fmla="*/ 3013216 w 8080633"/>
              <a:gd name="connsiteY5435" fmla="*/ 2130691 h 4155316"/>
              <a:gd name="connsiteX5436" fmla="*/ 3008347 w 8080633"/>
              <a:gd name="connsiteY5436" fmla="*/ 2132707 h 4155316"/>
              <a:gd name="connsiteX5437" fmla="*/ 2995159 w 8080633"/>
              <a:gd name="connsiteY5437" fmla="*/ 2164547 h 4155316"/>
              <a:gd name="connsiteX5438" fmla="*/ 2990104 w 8080633"/>
              <a:gd name="connsiteY5438" fmla="*/ 2166641 h 4155316"/>
              <a:gd name="connsiteX5439" fmla="*/ 2990656 w 8080633"/>
              <a:gd name="connsiteY5439" fmla="*/ 2167942 h 4155316"/>
              <a:gd name="connsiteX5440" fmla="*/ 2976772 w 8080633"/>
              <a:gd name="connsiteY5440" fmla="*/ 2200660 h 4155316"/>
              <a:gd name="connsiteX5441" fmla="*/ 2965793 w 8080633"/>
              <a:gd name="connsiteY5441" fmla="*/ 2205101 h 4155316"/>
              <a:gd name="connsiteX5442" fmla="*/ 2965827 w 8080633"/>
              <a:gd name="connsiteY5442" fmla="*/ 2205184 h 4155316"/>
              <a:gd name="connsiteX5443" fmla="*/ 2952275 w 8080633"/>
              <a:gd name="connsiteY5443" fmla="*/ 2238700 h 4155316"/>
              <a:gd name="connsiteX5444" fmla="*/ 2947560 w 8080633"/>
              <a:gd name="connsiteY5444" fmla="*/ 2240701 h 4155316"/>
              <a:gd name="connsiteX5445" fmla="*/ 2934218 w 8080633"/>
              <a:gd name="connsiteY5445" fmla="*/ 2274484 h 4155316"/>
              <a:gd name="connsiteX5446" fmla="*/ 2929082 w 8080633"/>
              <a:gd name="connsiteY5446" fmla="*/ 2276715 h 4155316"/>
              <a:gd name="connsiteX5447" fmla="*/ 2916161 w 8080633"/>
              <a:gd name="connsiteY5447" fmla="*/ 2308670 h 4155316"/>
              <a:gd name="connsiteX5448" fmla="*/ 2911006 w 8080633"/>
              <a:gd name="connsiteY5448" fmla="*/ 2310858 h 4155316"/>
              <a:gd name="connsiteX5449" fmla="*/ 2911658 w 8080633"/>
              <a:gd name="connsiteY5449" fmla="*/ 2312396 h 4155316"/>
              <a:gd name="connsiteX5450" fmla="*/ 2897775 w 8080633"/>
              <a:gd name="connsiteY5450" fmla="*/ 2345115 h 4155316"/>
              <a:gd name="connsiteX5451" fmla="*/ 2894502 w 8080633"/>
              <a:gd name="connsiteY5451" fmla="*/ 2346438 h 4155316"/>
              <a:gd name="connsiteX5452" fmla="*/ 2895859 w 8080633"/>
              <a:gd name="connsiteY5452" fmla="*/ 2349639 h 4155316"/>
              <a:gd name="connsiteX5453" fmla="*/ 2881646 w 8080633"/>
              <a:gd name="connsiteY5453" fmla="*/ 2383155 h 4155316"/>
              <a:gd name="connsiteX5454" fmla="*/ 2877032 w 8080633"/>
              <a:gd name="connsiteY5454" fmla="*/ 2385021 h 4155316"/>
              <a:gd name="connsiteX5455" fmla="*/ 2877801 w 8080633"/>
              <a:gd name="connsiteY5455" fmla="*/ 2386880 h 4155316"/>
              <a:gd name="connsiteX5456" fmla="*/ 2864249 w 8080633"/>
              <a:gd name="connsiteY5456" fmla="*/ 2419598 h 4155316"/>
              <a:gd name="connsiteX5457" fmla="*/ 2858823 w 8080633"/>
              <a:gd name="connsiteY5457" fmla="*/ 2421844 h 4155316"/>
              <a:gd name="connsiteX5458" fmla="*/ 2859744 w 8080633"/>
              <a:gd name="connsiteY5458" fmla="*/ 2424122 h 4155316"/>
              <a:gd name="connsiteX5459" fmla="*/ 2846192 w 8080633"/>
              <a:gd name="connsiteY5459" fmla="*/ 2457638 h 4155316"/>
              <a:gd name="connsiteX5460" fmla="*/ 2841035 w 8080633"/>
              <a:gd name="connsiteY5460" fmla="*/ 2459826 h 4155316"/>
              <a:gd name="connsiteX5461" fmla="*/ 2841688 w 8080633"/>
              <a:gd name="connsiteY5461" fmla="*/ 2461365 h 4155316"/>
              <a:gd name="connsiteX5462" fmla="*/ 2827804 w 8080633"/>
              <a:gd name="connsiteY5462" fmla="*/ 2494083 h 4155316"/>
              <a:gd name="connsiteX5463" fmla="*/ 2823883 w 8080633"/>
              <a:gd name="connsiteY5463" fmla="*/ 2495668 h 4155316"/>
              <a:gd name="connsiteX5464" fmla="*/ 2825887 w 8080633"/>
              <a:gd name="connsiteY5464" fmla="*/ 2500863 h 4155316"/>
              <a:gd name="connsiteX5465" fmla="*/ 2812335 w 8080633"/>
              <a:gd name="connsiteY5465" fmla="*/ 2535976 h 4155316"/>
              <a:gd name="connsiteX5466" fmla="*/ 2806996 w 8080633"/>
              <a:gd name="connsiteY5466" fmla="*/ 2538349 h 4155316"/>
              <a:gd name="connsiteX5467" fmla="*/ 2807831 w 8080633"/>
              <a:gd name="connsiteY5467" fmla="*/ 2540364 h 4155316"/>
              <a:gd name="connsiteX5468" fmla="*/ 2794278 w 8080633"/>
              <a:gd name="connsiteY5468" fmla="*/ 2573082 h 4155316"/>
              <a:gd name="connsiteX5469" fmla="*/ 2792720 w 8080633"/>
              <a:gd name="connsiteY5469" fmla="*/ 2573727 h 4155316"/>
              <a:gd name="connsiteX5470" fmla="*/ 2794288 w 8080633"/>
              <a:gd name="connsiteY5470" fmla="*/ 2577606 h 4155316"/>
              <a:gd name="connsiteX5471" fmla="*/ 2780735 w 8080633"/>
              <a:gd name="connsiteY5471" fmla="*/ 2611122 h 4155316"/>
              <a:gd name="connsiteX5472" fmla="*/ 2779379 w 8080633"/>
              <a:gd name="connsiteY5472" fmla="*/ 2611698 h 4155316"/>
              <a:gd name="connsiteX5473" fmla="*/ 2780747 w 8080633"/>
              <a:gd name="connsiteY5473" fmla="*/ 2614847 h 4155316"/>
              <a:gd name="connsiteX5474" fmla="*/ 2766533 w 8080633"/>
              <a:gd name="connsiteY5474" fmla="*/ 2647565 h 4155316"/>
              <a:gd name="connsiteX5475" fmla="*/ 2760890 w 8080633"/>
              <a:gd name="connsiteY5475" fmla="*/ 2649793 h 4155316"/>
              <a:gd name="connsiteX5476" fmla="*/ 2762690 w 8080633"/>
              <a:gd name="connsiteY5476" fmla="*/ 2654346 h 4155316"/>
              <a:gd name="connsiteX5477" fmla="*/ 2748806 w 8080633"/>
              <a:gd name="connsiteY5477" fmla="*/ 2689459 h 4155316"/>
              <a:gd name="connsiteX5478" fmla="*/ 2745641 w 8080633"/>
              <a:gd name="connsiteY5478" fmla="*/ 2690832 h 4155316"/>
              <a:gd name="connsiteX5479" fmla="*/ 2746890 w 8080633"/>
              <a:gd name="connsiteY5479" fmla="*/ 2693846 h 4155316"/>
              <a:gd name="connsiteX5480" fmla="*/ 2733337 w 8080633"/>
              <a:gd name="connsiteY5480" fmla="*/ 2726565 h 4155316"/>
              <a:gd name="connsiteX5481" fmla="*/ 2731777 w 8080633"/>
              <a:gd name="connsiteY5481" fmla="*/ 2727211 h 4155316"/>
              <a:gd name="connsiteX5482" fmla="*/ 2733346 w 8080633"/>
              <a:gd name="connsiteY5482" fmla="*/ 2731087 h 4155316"/>
              <a:gd name="connsiteX5483" fmla="*/ 2719793 w 8080633"/>
              <a:gd name="connsiteY5483" fmla="*/ 2764605 h 4155316"/>
              <a:gd name="connsiteX5484" fmla="*/ 2716898 w 8080633"/>
              <a:gd name="connsiteY5484" fmla="*/ 2765833 h 4155316"/>
              <a:gd name="connsiteX5485" fmla="*/ 2719803 w 8080633"/>
              <a:gd name="connsiteY5485" fmla="*/ 2772844 h 4155316"/>
              <a:gd name="connsiteX5486" fmla="*/ 2706250 w 8080633"/>
              <a:gd name="connsiteY5486" fmla="*/ 2805562 h 4155316"/>
              <a:gd name="connsiteX5487" fmla="*/ 2704261 w 8080633"/>
              <a:gd name="connsiteY5487" fmla="*/ 2806387 h 4155316"/>
              <a:gd name="connsiteX5488" fmla="*/ 2706260 w 8080633"/>
              <a:gd name="connsiteY5488" fmla="*/ 2811214 h 4155316"/>
              <a:gd name="connsiteX5489" fmla="*/ 2692708 w 8080633"/>
              <a:gd name="connsiteY5489" fmla="*/ 2843932 h 4155316"/>
              <a:gd name="connsiteX5490" fmla="*/ 2689863 w 8080633"/>
              <a:gd name="connsiteY5490" fmla="*/ 2845111 h 4155316"/>
              <a:gd name="connsiteX5491" fmla="*/ 2692719 w 8080633"/>
              <a:gd name="connsiteY5491" fmla="*/ 2851842 h 4155316"/>
              <a:gd name="connsiteX5492" fmla="*/ 2680064 w 8080633"/>
              <a:gd name="connsiteY5492" fmla="*/ 2881665 h 4155316"/>
              <a:gd name="connsiteX5493" fmla="*/ 2683691 w 8080633"/>
              <a:gd name="connsiteY5493" fmla="*/ 2890213 h 4155316"/>
              <a:gd name="connsiteX5494" fmla="*/ 2669807 w 8080633"/>
              <a:gd name="connsiteY5494" fmla="*/ 2922931 h 4155316"/>
              <a:gd name="connsiteX5495" fmla="*/ 2665360 w 8080633"/>
              <a:gd name="connsiteY5495" fmla="*/ 2924730 h 4155316"/>
              <a:gd name="connsiteX5496" fmla="*/ 2667890 w 8080633"/>
              <a:gd name="connsiteY5496" fmla="*/ 2930840 h 4155316"/>
              <a:gd name="connsiteX5497" fmla="*/ 2655349 w 8080633"/>
              <a:gd name="connsiteY5497" fmla="*/ 2961119 h 4155316"/>
              <a:gd name="connsiteX5498" fmla="*/ 2658864 w 8080633"/>
              <a:gd name="connsiteY5498" fmla="*/ 2969210 h 4155316"/>
              <a:gd name="connsiteX5499" fmla="*/ 2644650 w 8080633"/>
              <a:gd name="connsiteY5499" fmla="*/ 3001929 h 4155316"/>
              <a:gd name="connsiteX5500" fmla="*/ 2642411 w 8080633"/>
              <a:gd name="connsiteY5500" fmla="*/ 3002813 h 4155316"/>
              <a:gd name="connsiteX5501" fmla="*/ 2645320 w 8080633"/>
              <a:gd name="connsiteY5501" fmla="*/ 3009838 h 4155316"/>
              <a:gd name="connsiteX5502" fmla="*/ 2631923 w 8080633"/>
              <a:gd name="connsiteY5502" fmla="*/ 3042180 h 4155316"/>
              <a:gd name="connsiteX5503" fmla="*/ 2636291 w 8080633"/>
              <a:gd name="connsiteY5503" fmla="*/ 3052724 h 4155316"/>
              <a:gd name="connsiteX5504" fmla="*/ 2622739 w 8080633"/>
              <a:gd name="connsiteY5504" fmla="*/ 3085442 h 4155316"/>
              <a:gd name="connsiteX5505" fmla="*/ 2621523 w 8080633"/>
              <a:gd name="connsiteY5505" fmla="*/ 3085945 h 4155316"/>
              <a:gd name="connsiteX5506" fmla="*/ 2622750 w 8080633"/>
              <a:gd name="connsiteY5506" fmla="*/ 3088837 h 4155316"/>
              <a:gd name="connsiteX5507" fmla="*/ 2609138 w 8080633"/>
              <a:gd name="connsiteY5507" fmla="*/ 3120917 h 4155316"/>
              <a:gd name="connsiteX5508" fmla="*/ 2613722 w 8080633"/>
              <a:gd name="connsiteY5508" fmla="*/ 3131721 h 4155316"/>
              <a:gd name="connsiteX5509" fmla="*/ 2599838 w 8080633"/>
              <a:gd name="connsiteY5509" fmla="*/ 3164440 h 4155316"/>
              <a:gd name="connsiteX5510" fmla="*/ 2598929 w 8080633"/>
              <a:gd name="connsiteY5510" fmla="*/ 3164808 h 4155316"/>
              <a:gd name="connsiteX5511" fmla="*/ 2602435 w 8080633"/>
              <a:gd name="connsiteY5511" fmla="*/ 3173478 h 4155316"/>
              <a:gd name="connsiteX5512" fmla="*/ 2589432 w 8080633"/>
              <a:gd name="connsiteY5512" fmla="*/ 3205638 h 4155316"/>
              <a:gd name="connsiteX5513" fmla="*/ 2593407 w 8080633"/>
              <a:gd name="connsiteY5513" fmla="*/ 3215235 h 4155316"/>
              <a:gd name="connsiteX5514" fmla="*/ 2580295 w 8080633"/>
              <a:gd name="connsiteY5514" fmla="*/ 3246891 h 4155316"/>
              <a:gd name="connsiteX5515" fmla="*/ 2584379 w 8080633"/>
              <a:gd name="connsiteY5515" fmla="*/ 3256991 h 4155316"/>
              <a:gd name="connsiteX5516" fmla="*/ 2571919 w 8080633"/>
              <a:gd name="connsiteY5516" fmla="*/ 3287804 h 4155316"/>
              <a:gd name="connsiteX5517" fmla="*/ 2575350 w 8080633"/>
              <a:gd name="connsiteY5517" fmla="*/ 3296492 h 4155316"/>
              <a:gd name="connsiteX5518" fmla="*/ 2562730 w 8080633"/>
              <a:gd name="connsiteY5518" fmla="*/ 3328447 h 4155316"/>
              <a:gd name="connsiteX5519" fmla="*/ 2566322 w 8080633"/>
              <a:gd name="connsiteY5519" fmla="*/ 3337118 h 4155316"/>
              <a:gd name="connsiteX5520" fmla="*/ 2555650 w 8080633"/>
              <a:gd name="connsiteY5520" fmla="*/ 3362881 h 4155316"/>
              <a:gd name="connsiteX5521" fmla="*/ 2561808 w 8080633"/>
              <a:gd name="connsiteY5521" fmla="*/ 3377746 h 4155316"/>
              <a:gd name="connsiteX5522" fmla="*/ 2548359 w 8080633"/>
              <a:gd name="connsiteY5522" fmla="*/ 3410214 h 4155316"/>
              <a:gd name="connsiteX5523" fmla="*/ 2552779 w 8080633"/>
              <a:gd name="connsiteY5523" fmla="*/ 3420631 h 4155316"/>
              <a:gd name="connsiteX5524" fmla="*/ 2541903 w 8080633"/>
              <a:gd name="connsiteY5524" fmla="*/ 3446265 h 4155316"/>
              <a:gd name="connsiteX5525" fmla="*/ 2548265 w 8080633"/>
              <a:gd name="connsiteY5525" fmla="*/ 3461259 h 4155316"/>
              <a:gd name="connsiteX5526" fmla="*/ 2534381 w 8080633"/>
              <a:gd name="connsiteY5526" fmla="*/ 3493978 h 4155316"/>
              <a:gd name="connsiteX5527" fmla="*/ 2534235 w 8080633"/>
              <a:gd name="connsiteY5527" fmla="*/ 3494037 h 4155316"/>
              <a:gd name="connsiteX5528" fmla="*/ 2539237 w 8080633"/>
              <a:gd name="connsiteY5528" fmla="*/ 3506401 h 4155316"/>
              <a:gd name="connsiteX5529" fmla="*/ 2527522 w 8080633"/>
              <a:gd name="connsiteY5529" fmla="*/ 3535353 h 4155316"/>
              <a:gd name="connsiteX5530" fmla="*/ 2532465 w 8080633"/>
              <a:gd name="connsiteY5530" fmla="*/ 3548156 h 4155316"/>
              <a:gd name="connsiteX5531" fmla="*/ 2521494 w 8080633"/>
              <a:gd name="connsiteY5531" fmla="*/ 3576581 h 4155316"/>
              <a:gd name="connsiteX5532" fmla="*/ 2527950 w 8080633"/>
              <a:gd name="connsiteY5532" fmla="*/ 3592169 h 4155316"/>
              <a:gd name="connsiteX5533" fmla="*/ 2517122 w 8080633"/>
              <a:gd name="connsiteY5533" fmla="*/ 3618310 h 4155316"/>
              <a:gd name="connsiteX5534" fmla="*/ 2523436 w 8080633"/>
              <a:gd name="connsiteY5534" fmla="*/ 3633926 h 4155316"/>
              <a:gd name="connsiteX5535" fmla="*/ 2512515 w 8080633"/>
              <a:gd name="connsiteY5535" fmla="*/ 3660933 h 4155316"/>
              <a:gd name="connsiteX5536" fmla="*/ 2518923 w 8080633"/>
              <a:gd name="connsiteY5536" fmla="*/ 3675683 h 4155316"/>
              <a:gd name="connsiteX5537" fmla="*/ 2507519 w 8080633"/>
              <a:gd name="connsiteY5537" fmla="*/ 3701934 h 4155316"/>
              <a:gd name="connsiteX5538" fmla="*/ 2514408 w 8080633"/>
              <a:gd name="connsiteY5538" fmla="*/ 3718567 h 4155316"/>
              <a:gd name="connsiteX5539" fmla="*/ 2503736 w 8080633"/>
              <a:gd name="connsiteY5539" fmla="*/ 3744329 h 4155316"/>
              <a:gd name="connsiteX5540" fmla="*/ 2509894 w 8080633"/>
              <a:gd name="connsiteY5540" fmla="*/ 3759195 h 4155316"/>
              <a:gd name="connsiteX5541" fmla="*/ 2497820 w 8080633"/>
              <a:gd name="connsiteY5541" fmla="*/ 3788342 h 4155316"/>
              <a:gd name="connsiteX5542" fmla="*/ 2505379 w 8080633"/>
              <a:gd name="connsiteY5542" fmla="*/ 3806594 h 4155316"/>
              <a:gd name="connsiteX5543" fmla="*/ 2494551 w 8080633"/>
              <a:gd name="connsiteY5543" fmla="*/ 3832735 h 4155316"/>
              <a:gd name="connsiteX5544" fmla="*/ 2500865 w 8080633"/>
              <a:gd name="connsiteY5544" fmla="*/ 3848351 h 4155316"/>
              <a:gd name="connsiteX5545" fmla="*/ 2492322 w 8080633"/>
              <a:gd name="connsiteY5545" fmla="*/ 3869480 h 4155316"/>
              <a:gd name="connsiteX5546" fmla="*/ 2500865 w 8080633"/>
              <a:gd name="connsiteY5546" fmla="*/ 3890106 h 4155316"/>
              <a:gd name="connsiteX5547" fmla="*/ 2489735 w 8080633"/>
              <a:gd name="connsiteY5547" fmla="*/ 3916977 h 4155316"/>
              <a:gd name="connsiteX5548" fmla="*/ 2496351 w 8080633"/>
              <a:gd name="connsiteY5548" fmla="*/ 3934119 h 4155316"/>
              <a:gd name="connsiteX5549" fmla="*/ 2487557 w 8080633"/>
              <a:gd name="connsiteY5549" fmla="*/ 3956902 h 4155316"/>
              <a:gd name="connsiteX5550" fmla="*/ 2496351 w 8080633"/>
              <a:gd name="connsiteY5550" fmla="*/ 3978133 h 4155316"/>
              <a:gd name="connsiteX5551" fmla="*/ 2487469 w 8080633"/>
              <a:gd name="connsiteY5551" fmla="*/ 3999575 h 4155316"/>
              <a:gd name="connsiteX5552" fmla="*/ 2496351 w 8080633"/>
              <a:gd name="connsiteY5552" fmla="*/ 4021018 h 4155316"/>
              <a:gd name="connsiteX5553" fmla="*/ 2487001 w 8080633"/>
              <a:gd name="connsiteY5553" fmla="*/ 4043589 h 4155316"/>
              <a:gd name="connsiteX5554" fmla="*/ 2496351 w 8080633"/>
              <a:gd name="connsiteY5554" fmla="*/ 4066159 h 4155316"/>
              <a:gd name="connsiteX5555" fmla="*/ 2487469 w 8080633"/>
              <a:gd name="connsiteY5555" fmla="*/ 4087603 h 4155316"/>
              <a:gd name="connsiteX5556" fmla="*/ 2496351 w 8080633"/>
              <a:gd name="connsiteY5556" fmla="*/ 4109045 h 4155316"/>
              <a:gd name="connsiteX5557" fmla="*/ 2450080 w 8080633"/>
              <a:gd name="connsiteY5557" fmla="*/ 4155316 h 4155316"/>
              <a:gd name="connsiteX5558" fmla="*/ 2403809 w 8080633"/>
              <a:gd name="connsiteY5558" fmla="*/ 4109045 h 4155316"/>
              <a:gd name="connsiteX5559" fmla="*/ 2412691 w 8080633"/>
              <a:gd name="connsiteY5559" fmla="*/ 4087603 h 4155316"/>
              <a:gd name="connsiteX5560" fmla="*/ 2403809 w 8080633"/>
              <a:gd name="connsiteY5560" fmla="*/ 4066159 h 4155316"/>
              <a:gd name="connsiteX5561" fmla="*/ 2413158 w 8080633"/>
              <a:gd name="connsiteY5561" fmla="*/ 4043589 h 4155316"/>
              <a:gd name="connsiteX5562" fmla="*/ 2403809 w 8080633"/>
              <a:gd name="connsiteY5562" fmla="*/ 4021018 h 4155316"/>
              <a:gd name="connsiteX5563" fmla="*/ 2412690 w 8080633"/>
              <a:gd name="connsiteY5563" fmla="*/ 3999575 h 4155316"/>
              <a:gd name="connsiteX5564" fmla="*/ 2403809 w 8080633"/>
              <a:gd name="connsiteY5564" fmla="*/ 3978133 h 4155316"/>
              <a:gd name="connsiteX5565" fmla="*/ 2412603 w 8080633"/>
              <a:gd name="connsiteY5565" fmla="*/ 3956902 h 4155316"/>
              <a:gd name="connsiteX5566" fmla="*/ 2403809 w 8080633"/>
              <a:gd name="connsiteY5566" fmla="*/ 3934119 h 4155316"/>
              <a:gd name="connsiteX5567" fmla="*/ 2414780 w 8080633"/>
              <a:gd name="connsiteY5567" fmla="*/ 3905695 h 4155316"/>
              <a:gd name="connsiteX5568" fmla="*/ 2408324 w 8080633"/>
              <a:gd name="connsiteY5568" fmla="*/ 3890106 h 4155316"/>
              <a:gd name="connsiteX5569" fmla="*/ 2416867 w 8080633"/>
              <a:gd name="connsiteY5569" fmla="*/ 3869480 h 4155316"/>
              <a:gd name="connsiteX5570" fmla="*/ 2408324 w 8080633"/>
              <a:gd name="connsiteY5570" fmla="*/ 3848351 h 4155316"/>
              <a:gd name="connsiteX5571" fmla="*/ 2419097 w 8080633"/>
              <a:gd name="connsiteY5571" fmla="*/ 3821706 h 4155316"/>
              <a:gd name="connsiteX5572" fmla="*/ 2412838 w 8080633"/>
              <a:gd name="connsiteY5572" fmla="*/ 3806594 h 4155316"/>
              <a:gd name="connsiteX5573" fmla="*/ 2424912 w 8080633"/>
              <a:gd name="connsiteY5573" fmla="*/ 3777445 h 4155316"/>
              <a:gd name="connsiteX5574" fmla="*/ 2417352 w 8080633"/>
              <a:gd name="connsiteY5574" fmla="*/ 3759195 h 4155316"/>
              <a:gd name="connsiteX5575" fmla="*/ 2428023 w 8080633"/>
              <a:gd name="connsiteY5575" fmla="*/ 3733432 h 4155316"/>
              <a:gd name="connsiteX5576" fmla="*/ 2421866 w 8080633"/>
              <a:gd name="connsiteY5576" fmla="*/ 3718567 h 4155316"/>
              <a:gd name="connsiteX5577" fmla="*/ 2430959 w 8080633"/>
              <a:gd name="connsiteY5577" fmla="*/ 3696614 h 4155316"/>
              <a:gd name="connsiteX5578" fmla="*/ 2421866 w 8080633"/>
              <a:gd name="connsiteY5578" fmla="*/ 3675683 h 4155316"/>
              <a:gd name="connsiteX5579" fmla="*/ 2435286 w 8080633"/>
              <a:gd name="connsiteY5579" fmla="*/ 3644789 h 4155316"/>
              <a:gd name="connsiteX5580" fmla="*/ 2430895 w 8080633"/>
              <a:gd name="connsiteY5580" fmla="*/ 3633926 h 4155316"/>
              <a:gd name="connsiteX5581" fmla="*/ 2441667 w 8080633"/>
              <a:gd name="connsiteY5581" fmla="*/ 3607280 h 4155316"/>
              <a:gd name="connsiteX5582" fmla="*/ 2435409 w 8080633"/>
              <a:gd name="connsiteY5582" fmla="*/ 3592169 h 4155316"/>
              <a:gd name="connsiteX5583" fmla="*/ 2446539 w 8080633"/>
              <a:gd name="connsiteY5583" fmla="*/ 3565298 h 4155316"/>
              <a:gd name="connsiteX5584" fmla="*/ 2439923 w 8080633"/>
              <a:gd name="connsiteY5584" fmla="*/ 3548156 h 4155316"/>
              <a:gd name="connsiteX5585" fmla="*/ 2450375 w 8080633"/>
              <a:gd name="connsiteY5585" fmla="*/ 3521077 h 4155316"/>
              <a:gd name="connsiteX5586" fmla="*/ 2444437 w 8080633"/>
              <a:gd name="connsiteY5586" fmla="*/ 3506401 h 4155316"/>
              <a:gd name="connsiteX5587" fmla="*/ 2458193 w 8080633"/>
              <a:gd name="connsiteY5587" fmla="*/ 3472400 h 4155316"/>
              <a:gd name="connsiteX5588" fmla="*/ 2453466 w 8080633"/>
              <a:gd name="connsiteY5588" fmla="*/ 3461259 h 4155316"/>
              <a:gd name="connsiteX5589" fmla="*/ 2464342 w 8080633"/>
              <a:gd name="connsiteY5589" fmla="*/ 3435626 h 4155316"/>
              <a:gd name="connsiteX5590" fmla="*/ 2457980 w 8080633"/>
              <a:gd name="connsiteY5590" fmla="*/ 3420631 h 4155316"/>
              <a:gd name="connsiteX5591" fmla="*/ 2471862 w 8080633"/>
              <a:gd name="connsiteY5591" fmla="*/ 3387913 h 4155316"/>
              <a:gd name="connsiteX5592" fmla="*/ 2473246 w 8080633"/>
              <a:gd name="connsiteY5592" fmla="*/ 3387353 h 4155316"/>
              <a:gd name="connsiteX5593" fmla="*/ 2469266 w 8080633"/>
              <a:gd name="connsiteY5593" fmla="*/ 3377746 h 4155316"/>
              <a:gd name="connsiteX5594" fmla="*/ 2479936 w 8080633"/>
              <a:gd name="connsiteY5594" fmla="*/ 3351983 h 4155316"/>
              <a:gd name="connsiteX5595" fmla="*/ 2473780 w 8080633"/>
              <a:gd name="connsiteY5595" fmla="*/ 3337118 h 4155316"/>
              <a:gd name="connsiteX5596" fmla="*/ 2486615 w 8080633"/>
              <a:gd name="connsiteY5596" fmla="*/ 3306130 h 4155316"/>
              <a:gd name="connsiteX5597" fmla="*/ 2482809 w 8080633"/>
              <a:gd name="connsiteY5597" fmla="*/ 3296492 h 4155316"/>
              <a:gd name="connsiteX5598" fmla="*/ 2495161 w 8080633"/>
              <a:gd name="connsiteY5598" fmla="*/ 3265214 h 4155316"/>
              <a:gd name="connsiteX5599" fmla="*/ 2491837 w 8080633"/>
              <a:gd name="connsiteY5599" fmla="*/ 3256991 h 4155316"/>
              <a:gd name="connsiteX5600" fmla="*/ 2504841 w 8080633"/>
              <a:gd name="connsiteY5600" fmla="*/ 3224832 h 4155316"/>
              <a:gd name="connsiteX5601" fmla="*/ 2500865 w 8080633"/>
              <a:gd name="connsiteY5601" fmla="*/ 3215235 h 4155316"/>
              <a:gd name="connsiteX5602" fmla="*/ 2513977 w 8080633"/>
              <a:gd name="connsiteY5602" fmla="*/ 3183579 h 4155316"/>
              <a:gd name="connsiteX5603" fmla="*/ 2509894 w 8080633"/>
              <a:gd name="connsiteY5603" fmla="*/ 3173478 h 4155316"/>
              <a:gd name="connsiteX5604" fmla="*/ 2522944 w 8080633"/>
              <a:gd name="connsiteY5604" fmla="*/ 3141200 h 4155316"/>
              <a:gd name="connsiteX5605" fmla="*/ 2518922 w 8080633"/>
              <a:gd name="connsiteY5605" fmla="*/ 3131721 h 4155316"/>
              <a:gd name="connsiteX5606" fmla="*/ 2532534 w 8080633"/>
              <a:gd name="connsiteY5606" fmla="*/ 3099640 h 4155316"/>
              <a:gd name="connsiteX5607" fmla="*/ 2527950 w 8080633"/>
              <a:gd name="connsiteY5607" fmla="*/ 3088837 h 4155316"/>
              <a:gd name="connsiteX5608" fmla="*/ 2541833 w 8080633"/>
              <a:gd name="connsiteY5608" fmla="*/ 3056119 h 4155316"/>
              <a:gd name="connsiteX5609" fmla="*/ 2544679 w 8080633"/>
              <a:gd name="connsiteY5609" fmla="*/ 3054967 h 4155316"/>
              <a:gd name="connsiteX5610" fmla="*/ 2543749 w 8080633"/>
              <a:gd name="connsiteY5610" fmla="*/ 3052724 h 4155316"/>
              <a:gd name="connsiteX5611" fmla="*/ 2557146 w 8080633"/>
              <a:gd name="connsiteY5611" fmla="*/ 3020382 h 4155316"/>
              <a:gd name="connsiteX5612" fmla="*/ 2552778 w 8080633"/>
              <a:gd name="connsiteY5612" fmla="*/ 3009838 h 4155316"/>
              <a:gd name="connsiteX5613" fmla="*/ 2565799 w 8080633"/>
              <a:gd name="connsiteY5613" fmla="*/ 2978401 h 4155316"/>
              <a:gd name="connsiteX5614" fmla="*/ 2561806 w 8080633"/>
              <a:gd name="connsiteY5614" fmla="*/ 2969210 h 4155316"/>
              <a:gd name="connsiteX5615" fmla="*/ 2576020 w 8080633"/>
              <a:gd name="connsiteY5615" fmla="*/ 2936492 h 4155316"/>
              <a:gd name="connsiteX5616" fmla="*/ 2577454 w 8080633"/>
              <a:gd name="connsiteY5616" fmla="*/ 2935925 h 4155316"/>
              <a:gd name="connsiteX5617" fmla="*/ 2575349 w 8080633"/>
              <a:gd name="connsiteY5617" fmla="*/ 2930840 h 4155316"/>
              <a:gd name="connsiteX5618" fmla="*/ 2588901 w 8080633"/>
              <a:gd name="connsiteY5618" fmla="*/ 2898122 h 4155316"/>
              <a:gd name="connsiteX5619" fmla="*/ 2591746 w 8080633"/>
              <a:gd name="connsiteY5619" fmla="*/ 2896942 h 4155316"/>
              <a:gd name="connsiteX5620" fmla="*/ 2588891 w 8080633"/>
              <a:gd name="connsiteY5620" fmla="*/ 2890213 h 4155316"/>
              <a:gd name="connsiteX5621" fmla="*/ 2601547 w 8080633"/>
              <a:gd name="connsiteY5621" fmla="*/ 2860388 h 4155316"/>
              <a:gd name="connsiteX5622" fmla="*/ 2597920 w 8080633"/>
              <a:gd name="connsiteY5622" fmla="*/ 2851842 h 4155316"/>
              <a:gd name="connsiteX5623" fmla="*/ 2611802 w 8080633"/>
              <a:gd name="connsiteY5623" fmla="*/ 2819123 h 4155316"/>
              <a:gd name="connsiteX5624" fmla="*/ 2616250 w 8080633"/>
              <a:gd name="connsiteY5624" fmla="*/ 2817325 h 4155316"/>
              <a:gd name="connsiteX5625" fmla="*/ 2613719 w 8080633"/>
              <a:gd name="connsiteY5625" fmla="*/ 2811214 h 4155316"/>
              <a:gd name="connsiteX5626" fmla="*/ 2627271 w 8080633"/>
              <a:gd name="connsiteY5626" fmla="*/ 2778496 h 4155316"/>
              <a:gd name="connsiteX5627" fmla="*/ 2629260 w 8080633"/>
              <a:gd name="connsiteY5627" fmla="*/ 2777671 h 4155316"/>
              <a:gd name="connsiteX5628" fmla="*/ 2627261 w 8080633"/>
              <a:gd name="connsiteY5628" fmla="*/ 2772844 h 4155316"/>
              <a:gd name="connsiteX5629" fmla="*/ 2640814 w 8080633"/>
              <a:gd name="connsiteY5629" fmla="*/ 2740126 h 4155316"/>
              <a:gd name="connsiteX5630" fmla="*/ 2643935 w 8080633"/>
              <a:gd name="connsiteY5630" fmla="*/ 2738832 h 4155316"/>
              <a:gd name="connsiteX5631" fmla="*/ 2640804 w 8080633"/>
              <a:gd name="connsiteY5631" fmla="*/ 2731087 h 4155316"/>
              <a:gd name="connsiteX5632" fmla="*/ 2654356 w 8080633"/>
              <a:gd name="connsiteY5632" fmla="*/ 2697570 h 4155316"/>
              <a:gd name="connsiteX5633" fmla="*/ 2655662 w 8080633"/>
              <a:gd name="connsiteY5633" fmla="*/ 2697017 h 4155316"/>
              <a:gd name="connsiteX5634" fmla="*/ 2654348 w 8080633"/>
              <a:gd name="connsiteY5634" fmla="*/ 2693846 h 4155316"/>
              <a:gd name="connsiteX5635" fmla="*/ 2667900 w 8080633"/>
              <a:gd name="connsiteY5635" fmla="*/ 2661128 h 4155316"/>
              <a:gd name="connsiteX5636" fmla="*/ 2670195 w 8080633"/>
              <a:gd name="connsiteY5636" fmla="*/ 2660177 h 4155316"/>
              <a:gd name="connsiteX5637" fmla="*/ 2667890 w 8080633"/>
              <a:gd name="connsiteY5637" fmla="*/ 2654346 h 4155316"/>
              <a:gd name="connsiteX5638" fmla="*/ 2681773 w 8080633"/>
              <a:gd name="connsiteY5638" fmla="*/ 2619233 h 4155316"/>
              <a:gd name="connsiteX5639" fmla="*/ 2684989 w 8080633"/>
              <a:gd name="connsiteY5639" fmla="*/ 2617839 h 4155316"/>
              <a:gd name="connsiteX5640" fmla="*/ 2683689 w 8080633"/>
              <a:gd name="connsiteY5640" fmla="*/ 2614847 h 4155316"/>
              <a:gd name="connsiteX5641" fmla="*/ 2697903 w 8080633"/>
              <a:gd name="connsiteY5641" fmla="*/ 2582129 h 4155316"/>
              <a:gd name="connsiteX5642" fmla="*/ 2702794 w 8080633"/>
              <a:gd name="connsiteY5642" fmla="*/ 2580197 h 4155316"/>
              <a:gd name="connsiteX5643" fmla="*/ 2701746 w 8080633"/>
              <a:gd name="connsiteY5643" fmla="*/ 2577606 h 4155316"/>
              <a:gd name="connsiteX5644" fmla="*/ 2715299 w 8080633"/>
              <a:gd name="connsiteY5644" fmla="*/ 2544089 h 4155316"/>
              <a:gd name="connsiteX5645" fmla="*/ 2716603 w 8080633"/>
              <a:gd name="connsiteY5645" fmla="*/ 2543536 h 4155316"/>
              <a:gd name="connsiteX5646" fmla="*/ 2715289 w 8080633"/>
              <a:gd name="connsiteY5646" fmla="*/ 2540364 h 4155316"/>
              <a:gd name="connsiteX5647" fmla="*/ 2728841 w 8080633"/>
              <a:gd name="connsiteY5647" fmla="*/ 2507645 h 4155316"/>
              <a:gd name="connsiteX5648" fmla="*/ 2734981 w 8080633"/>
              <a:gd name="connsiteY5648" fmla="*/ 2505102 h 4155316"/>
              <a:gd name="connsiteX5649" fmla="*/ 2733346 w 8080633"/>
              <a:gd name="connsiteY5649" fmla="*/ 2500863 h 4155316"/>
              <a:gd name="connsiteX5650" fmla="*/ 2746898 w 8080633"/>
              <a:gd name="connsiteY5650" fmla="*/ 2465751 h 4155316"/>
              <a:gd name="connsiteX5651" fmla="*/ 2748455 w 8080633"/>
              <a:gd name="connsiteY5651" fmla="*/ 2465058 h 4155316"/>
              <a:gd name="connsiteX5652" fmla="*/ 2746888 w 8080633"/>
              <a:gd name="connsiteY5652" fmla="*/ 2461365 h 4155316"/>
              <a:gd name="connsiteX5653" fmla="*/ 2760771 w 8080633"/>
              <a:gd name="connsiteY5653" fmla="*/ 2428646 h 4155316"/>
              <a:gd name="connsiteX5654" fmla="*/ 2767871 w 8080633"/>
              <a:gd name="connsiteY5654" fmla="*/ 2425774 h 4155316"/>
              <a:gd name="connsiteX5655" fmla="*/ 2767203 w 8080633"/>
              <a:gd name="connsiteY5655" fmla="*/ 2424122 h 4155316"/>
              <a:gd name="connsiteX5656" fmla="*/ 2780755 w 8080633"/>
              <a:gd name="connsiteY5656" fmla="*/ 2390605 h 4155316"/>
              <a:gd name="connsiteX5657" fmla="*/ 2785899 w 8080633"/>
              <a:gd name="connsiteY5657" fmla="*/ 2388422 h 4155316"/>
              <a:gd name="connsiteX5658" fmla="*/ 2785260 w 8080633"/>
              <a:gd name="connsiteY5658" fmla="*/ 2386880 h 4155316"/>
              <a:gd name="connsiteX5659" fmla="*/ 2798812 w 8080633"/>
              <a:gd name="connsiteY5659" fmla="*/ 2354161 h 4155316"/>
              <a:gd name="connsiteX5660" fmla="*/ 2800434 w 8080633"/>
              <a:gd name="connsiteY5660" fmla="*/ 2353489 h 4155316"/>
              <a:gd name="connsiteX5661" fmla="*/ 2798802 w 8080633"/>
              <a:gd name="connsiteY5661" fmla="*/ 2349639 h 4155316"/>
              <a:gd name="connsiteX5662" fmla="*/ 2813016 w 8080633"/>
              <a:gd name="connsiteY5662" fmla="*/ 2316121 h 4155316"/>
              <a:gd name="connsiteX5663" fmla="*/ 2817645 w 8080633"/>
              <a:gd name="connsiteY5663" fmla="*/ 2314249 h 4155316"/>
              <a:gd name="connsiteX5664" fmla="*/ 2816859 w 8080633"/>
              <a:gd name="connsiteY5664" fmla="*/ 2312396 h 4155316"/>
              <a:gd name="connsiteX5665" fmla="*/ 2830741 w 8080633"/>
              <a:gd name="connsiteY5665" fmla="*/ 2279678 h 4155316"/>
              <a:gd name="connsiteX5666" fmla="*/ 2837840 w 8080633"/>
              <a:gd name="connsiteY5666" fmla="*/ 2276807 h 4155316"/>
              <a:gd name="connsiteX5667" fmla="*/ 2837172 w 8080633"/>
              <a:gd name="connsiteY5667" fmla="*/ 2275154 h 4155316"/>
              <a:gd name="connsiteX5668" fmla="*/ 2850725 w 8080633"/>
              <a:gd name="connsiteY5668" fmla="*/ 2241636 h 4155316"/>
              <a:gd name="connsiteX5669" fmla="*/ 2855439 w 8080633"/>
              <a:gd name="connsiteY5669" fmla="*/ 2239636 h 4155316"/>
              <a:gd name="connsiteX5670" fmla="*/ 2868781 w 8080633"/>
              <a:gd name="connsiteY5670" fmla="*/ 2205854 h 4155316"/>
              <a:gd name="connsiteX5671" fmla="*/ 2873917 w 8080633"/>
              <a:gd name="connsiteY5671" fmla="*/ 2203622 h 4155316"/>
              <a:gd name="connsiteX5672" fmla="*/ 2886838 w 8080633"/>
              <a:gd name="connsiteY5672" fmla="*/ 2171667 h 4155316"/>
              <a:gd name="connsiteX5673" fmla="*/ 2895909 w 8080633"/>
              <a:gd name="connsiteY5673" fmla="*/ 2167818 h 4155316"/>
              <a:gd name="connsiteX5674" fmla="*/ 2909739 w 8080633"/>
              <a:gd name="connsiteY5674" fmla="*/ 2135224 h 4155316"/>
              <a:gd name="connsiteX5675" fmla="*/ 2916451 w 8080633"/>
              <a:gd name="connsiteY5675" fmla="*/ 2132509 h 4155316"/>
              <a:gd name="connsiteX5676" fmla="*/ 2916170 w 8080633"/>
              <a:gd name="connsiteY5676" fmla="*/ 2131828 h 4155316"/>
              <a:gd name="connsiteX5677" fmla="*/ 2929722 w 8080633"/>
              <a:gd name="connsiteY5677" fmla="*/ 2099110 h 4155316"/>
              <a:gd name="connsiteX5678" fmla="*/ 2934591 w 8080633"/>
              <a:gd name="connsiteY5678" fmla="*/ 2097093 h 4155316"/>
              <a:gd name="connsiteX5679" fmla="*/ 2947779 w 8080633"/>
              <a:gd name="connsiteY5679" fmla="*/ 2065254 h 4155316"/>
              <a:gd name="connsiteX5680" fmla="*/ 2956972 w 8080633"/>
              <a:gd name="connsiteY5680" fmla="*/ 2061445 h 4155316"/>
              <a:gd name="connsiteX5681" fmla="*/ 2970680 w 8080633"/>
              <a:gd name="connsiteY5681" fmla="*/ 2029141 h 4155316"/>
              <a:gd name="connsiteX5682" fmla="*/ 2978195 w 8080633"/>
              <a:gd name="connsiteY5682" fmla="*/ 2026103 h 4155316"/>
              <a:gd name="connsiteX5683" fmla="*/ 2977112 w 8080633"/>
              <a:gd name="connsiteY5683" fmla="*/ 2023488 h 4155316"/>
              <a:gd name="connsiteX5684" fmla="*/ 2990665 w 8080633"/>
              <a:gd name="connsiteY5684" fmla="*/ 1990770 h 4155316"/>
              <a:gd name="connsiteX5685" fmla="*/ 3002110 w 8080633"/>
              <a:gd name="connsiteY5685" fmla="*/ 1986028 h 4155316"/>
              <a:gd name="connsiteX5686" fmla="*/ 3013236 w 8080633"/>
              <a:gd name="connsiteY5686" fmla="*/ 1959170 h 4155316"/>
              <a:gd name="connsiteX5687" fmla="*/ 3019079 w 8080633"/>
              <a:gd name="connsiteY5687" fmla="*/ 1956749 h 4155316"/>
              <a:gd name="connsiteX5688" fmla="*/ 3017740 w 8080633"/>
              <a:gd name="connsiteY5688" fmla="*/ 1953517 h 4155316"/>
              <a:gd name="connsiteX5689" fmla="*/ 3031292 w 8080633"/>
              <a:gd name="connsiteY5689" fmla="*/ 1920799 h 4155316"/>
              <a:gd name="connsiteX5690" fmla="*/ 3042810 w 8080633"/>
              <a:gd name="connsiteY5690" fmla="*/ 1916027 h 4155316"/>
              <a:gd name="connsiteX5691" fmla="*/ 3054193 w 8080633"/>
              <a:gd name="connsiteY5691" fmla="*/ 1889199 h 4155316"/>
              <a:gd name="connsiteX5692" fmla="*/ 3066125 w 8080633"/>
              <a:gd name="connsiteY5692" fmla="*/ 1884374 h 4155316"/>
              <a:gd name="connsiteX5693" fmla="*/ 3078691 w 8080633"/>
              <a:gd name="connsiteY5693" fmla="*/ 1851821 h 4155316"/>
              <a:gd name="connsiteX5694" fmla="*/ 3089809 w 8080633"/>
              <a:gd name="connsiteY5694" fmla="*/ 1846878 h 4155316"/>
              <a:gd name="connsiteX5695" fmla="*/ 3101262 w 8080633"/>
              <a:gd name="connsiteY5695" fmla="*/ 1819230 h 4155316"/>
              <a:gd name="connsiteX5696" fmla="*/ 3106748 w 8080633"/>
              <a:gd name="connsiteY5696" fmla="*/ 1816957 h 4155316"/>
              <a:gd name="connsiteX5697" fmla="*/ 3120309 w 8080633"/>
              <a:gd name="connsiteY5697" fmla="*/ 1785703 h 4155316"/>
              <a:gd name="connsiteX5698" fmla="*/ 3133143 w 8080633"/>
              <a:gd name="connsiteY5698" fmla="*/ 1780630 h 4155316"/>
              <a:gd name="connsiteX5699" fmla="*/ 3144808 w 8080633"/>
              <a:gd name="connsiteY5699" fmla="*/ 1753775 h 4155316"/>
              <a:gd name="connsiteX5700" fmla="*/ 3160751 w 8080633"/>
              <a:gd name="connsiteY5700" fmla="*/ 1747478 h 4155316"/>
              <a:gd name="connsiteX5701" fmla="*/ 3171232 w 8080633"/>
              <a:gd name="connsiteY5701" fmla="*/ 1722176 h 4155316"/>
              <a:gd name="connsiteX5702" fmla="*/ 3180416 w 8080633"/>
              <a:gd name="connsiteY5702" fmla="*/ 1718371 h 4155316"/>
              <a:gd name="connsiteX5703" fmla="*/ 3194133 w 8080633"/>
              <a:gd name="connsiteY5703" fmla="*/ 1684466 h 4155316"/>
              <a:gd name="connsiteX5704" fmla="*/ 3207640 w 8080633"/>
              <a:gd name="connsiteY5704" fmla="*/ 1678737 h 4155316"/>
              <a:gd name="connsiteX5705" fmla="*/ 3218631 w 8080633"/>
              <a:gd name="connsiteY5705" fmla="*/ 1652205 h 4155316"/>
              <a:gd name="connsiteX5706" fmla="*/ 3228949 w 8080633"/>
              <a:gd name="connsiteY5706" fmla="*/ 1647931 h 4155316"/>
              <a:gd name="connsiteX5707" fmla="*/ 3241202 w 8080633"/>
              <a:gd name="connsiteY5707" fmla="*/ 1618349 h 4155316"/>
              <a:gd name="connsiteX5708" fmla="*/ 3253877 w 8080633"/>
              <a:gd name="connsiteY5708" fmla="*/ 1613099 h 4155316"/>
              <a:gd name="connsiteX5709" fmla="*/ 3264764 w 8080633"/>
              <a:gd name="connsiteY5709" fmla="*/ 1587411 h 4155316"/>
              <a:gd name="connsiteX5710" fmla="*/ 3283028 w 8080633"/>
              <a:gd name="connsiteY5710" fmla="*/ 1580018 h 4155316"/>
              <a:gd name="connsiteX5711" fmla="*/ 3293116 w 8080633"/>
              <a:gd name="connsiteY5711" fmla="*/ 1553884 h 4155316"/>
              <a:gd name="connsiteX5712" fmla="*/ 3306526 w 8080633"/>
              <a:gd name="connsiteY5712" fmla="*/ 1547922 h 4155316"/>
              <a:gd name="connsiteX5713" fmla="*/ 3315687 w 8080633"/>
              <a:gd name="connsiteY5713" fmla="*/ 1525808 h 4155316"/>
              <a:gd name="connsiteX5714" fmla="*/ 3332017 w 8080633"/>
              <a:gd name="connsiteY5714" fmla="*/ 1519043 h 4155316"/>
              <a:gd name="connsiteX5715" fmla="*/ 3343102 w 8080633"/>
              <a:gd name="connsiteY5715" fmla="*/ 1492282 h 4155316"/>
              <a:gd name="connsiteX5716" fmla="*/ 3362157 w 8080633"/>
              <a:gd name="connsiteY5716" fmla="*/ 1484389 h 4155316"/>
              <a:gd name="connsiteX5717" fmla="*/ 3372113 w 8080633"/>
              <a:gd name="connsiteY5717" fmla="*/ 1460353 h 4155316"/>
              <a:gd name="connsiteX5718" fmla="*/ 3384490 w 8080633"/>
              <a:gd name="connsiteY5718" fmla="*/ 1455226 h 4155316"/>
              <a:gd name="connsiteX5719" fmla="*/ 3394684 w 8080633"/>
              <a:gd name="connsiteY5719" fmla="*/ 1429414 h 4155316"/>
              <a:gd name="connsiteX5720" fmla="*/ 3412687 w 8080633"/>
              <a:gd name="connsiteY5720" fmla="*/ 1421593 h 4155316"/>
              <a:gd name="connsiteX5721" fmla="*/ 3422099 w 8080633"/>
              <a:gd name="connsiteY5721" fmla="*/ 1399410 h 4155316"/>
              <a:gd name="connsiteX5722" fmla="*/ 3441227 w 8080633"/>
              <a:gd name="connsiteY5722" fmla="*/ 1391676 h 4155316"/>
              <a:gd name="connsiteX5723" fmla="*/ 3451112 w 8080633"/>
              <a:gd name="connsiteY5723" fmla="*/ 1367811 h 4155316"/>
              <a:gd name="connsiteX5724" fmla="*/ 3469555 w 8080633"/>
              <a:gd name="connsiteY5724" fmla="*/ 1360172 h 4155316"/>
              <a:gd name="connsiteX5725" fmla="*/ 3478198 w 8080633"/>
              <a:gd name="connsiteY5725" fmla="*/ 1338798 h 4155316"/>
              <a:gd name="connsiteX5726" fmla="*/ 3497749 w 8080633"/>
              <a:gd name="connsiteY5726" fmla="*/ 1330502 h 4155316"/>
              <a:gd name="connsiteX5727" fmla="*/ 3507539 w 8080633"/>
              <a:gd name="connsiteY5727" fmla="*/ 1306869 h 4155316"/>
              <a:gd name="connsiteX5728" fmla="*/ 3526691 w 8080633"/>
              <a:gd name="connsiteY5728" fmla="*/ 1298935 h 4155316"/>
              <a:gd name="connsiteX5729" fmla="*/ 3534624 w 8080633"/>
              <a:gd name="connsiteY5729" fmla="*/ 1279783 h 4155316"/>
              <a:gd name="connsiteX5730" fmla="*/ 3552781 w 8080633"/>
              <a:gd name="connsiteY5730" fmla="*/ 1272262 h 4155316"/>
              <a:gd name="connsiteX5731" fmla="*/ 3562039 w 8080633"/>
              <a:gd name="connsiteY5731" fmla="*/ 1250442 h 4155316"/>
              <a:gd name="connsiteX5732" fmla="*/ 3582026 w 8080633"/>
              <a:gd name="connsiteY5732" fmla="*/ 1242360 h 4155316"/>
              <a:gd name="connsiteX5733" fmla="*/ 3591052 w 8080633"/>
              <a:gd name="connsiteY5733" fmla="*/ 1219504 h 4155316"/>
              <a:gd name="connsiteX5734" fmla="*/ 3609354 w 8080633"/>
              <a:gd name="connsiteY5734" fmla="*/ 1211553 h 4155316"/>
              <a:gd name="connsiteX5735" fmla="*/ 3618138 w 8080633"/>
              <a:gd name="connsiteY5735" fmla="*/ 1189829 h 4155316"/>
              <a:gd name="connsiteX5736" fmla="*/ 3637386 w 8080633"/>
              <a:gd name="connsiteY5736" fmla="*/ 1181663 h 4155316"/>
              <a:gd name="connsiteX5737" fmla="*/ 3645553 w 8080633"/>
              <a:gd name="connsiteY5737" fmla="*/ 1162414 h 4155316"/>
              <a:gd name="connsiteX5738" fmla="*/ 3667275 w 8080633"/>
              <a:gd name="connsiteY5738" fmla="*/ 1153630 h 4155316"/>
              <a:gd name="connsiteX5739" fmla="*/ 3675226 w 8080633"/>
              <a:gd name="connsiteY5739" fmla="*/ 1135329 h 4155316"/>
              <a:gd name="connsiteX5740" fmla="*/ 3698243 w 8080633"/>
              <a:gd name="connsiteY5740" fmla="*/ 1126238 h 4155316"/>
              <a:gd name="connsiteX5741" fmla="*/ 3706494 w 8080633"/>
              <a:gd name="connsiteY5741" fmla="*/ 1106317 h 4155316"/>
              <a:gd name="connsiteX5742" fmla="*/ 3727806 w 8080633"/>
              <a:gd name="connsiteY5742" fmla="*/ 1097490 h 4155316"/>
              <a:gd name="connsiteX5743" fmla="*/ 3729022 w 8080633"/>
              <a:gd name="connsiteY5743" fmla="*/ 1094558 h 4155316"/>
              <a:gd name="connsiteX5744" fmla="*/ 3703944 w 8080633"/>
              <a:gd name="connsiteY5744" fmla="*/ 1105705 h 4155316"/>
              <a:gd name="connsiteX5745" fmla="*/ 3699043 w 8080633"/>
              <a:gd name="connsiteY5745" fmla="*/ 1117254 h 4155316"/>
              <a:gd name="connsiteX5746" fmla="*/ 3677671 w 8080633"/>
              <a:gd name="connsiteY5746" fmla="*/ 1125896 h 4155316"/>
              <a:gd name="connsiteX5747" fmla="*/ 3670032 w 8080633"/>
              <a:gd name="connsiteY5747" fmla="*/ 1144339 h 4155316"/>
              <a:gd name="connsiteX5748" fmla="*/ 3645995 w 8080633"/>
              <a:gd name="connsiteY5748" fmla="*/ 1154296 h 4155316"/>
              <a:gd name="connsiteX5749" fmla="*/ 3638101 w 8080633"/>
              <a:gd name="connsiteY5749" fmla="*/ 1173351 h 4155316"/>
              <a:gd name="connsiteX5750" fmla="*/ 3616788 w 8080633"/>
              <a:gd name="connsiteY5750" fmla="*/ 1182180 h 4155316"/>
              <a:gd name="connsiteX5751" fmla="*/ 3609089 w 8080633"/>
              <a:gd name="connsiteY5751" fmla="*/ 1200766 h 4155316"/>
              <a:gd name="connsiteX5752" fmla="*/ 3589605 w 8080633"/>
              <a:gd name="connsiteY5752" fmla="*/ 1208837 h 4155316"/>
              <a:gd name="connsiteX5753" fmla="*/ 3581344 w 8080633"/>
              <a:gd name="connsiteY5753" fmla="*/ 1227851 h 4155316"/>
              <a:gd name="connsiteX5754" fmla="*/ 3555801 w 8080633"/>
              <a:gd name="connsiteY5754" fmla="*/ 1237940 h 4155316"/>
              <a:gd name="connsiteX5755" fmla="*/ 3548148 w 8080633"/>
              <a:gd name="connsiteY5755" fmla="*/ 1256863 h 4155316"/>
              <a:gd name="connsiteX5756" fmla="*/ 3530447 w 8080633"/>
              <a:gd name="connsiteY5756" fmla="*/ 1264374 h 4155316"/>
              <a:gd name="connsiteX5757" fmla="*/ 3521063 w 8080633"/>
              <a:gd name="connsiteY5757" fmla="*/ 1288134 h 4155316"/>
              <a:gd name="connsiteX5758" fmla="*/ 3501885 w 8080633"/>
              <a:gd name="connsiteY5758" fmla="*/ 1296465 h 4155316"/>
              <a:gd name="connsiteX5759" fmla="*/ 3493647 w 8080633"/>
              <a:gd name="connsiteY5759" fmla="*/ 1315878 h 4155316"/>
              <a:gd name="connsiteX5760" fmla="*/ 3473398 w 8080633"/>
              <a:gd name="connsiteY5760" fmla="*/ 1324067 h 4155316"/>
              <a:gd name="connsiteX5761" fmla="*/ 3464635 w 8080633"/>
              <a:gd name="connsiteY5761" fmla="*/ 1345220 h 4155316"/>
              <a:gd name="connsiteX5762" fmla="*/ 3445484 w 8080633"/>
              <a:gd name="connsiteY5762" fmla="*/ 1353154 h 4155316"/>
              <a:gd name="connsiteX5763" fmla="*/ 3437550 w 8080633"/>
              <a:gd name="connsiteY5763" fmla="*/ 1372305 h 4155316"/>
              <a:gd name="connsiteX5764" fmla="*/ 3421221 w 8080633"/>
              <a:gd name="connsiteY5764" fmla="*/ 1379069 h 4155316"/>
              <a:gd name="connsiteX5765" fmla="*/ 3410135 w 8080633"/>
              <a:gd name="connsiteY5765" fmla="*/ 1405831 h 4155316"/>
              <a:gd name="connsiteX5766" fmla="*/ 3388822 w 8080633"/>
              <a:gd name="connsiteY5766" fmla="*/ 1414660 h 4155316"/>
              <a:gd name="connsiteX5767" fmla="*/ 3381123 w 8080633"/>
              <a:gd name="connsiteY5767" fmla="*/ 1433247 h 4155316"/>
              <a:gd name="connsiteX5768" fmla="*/ 3364228 w 8080633"/>
              <a:gd name="connsiteY5768" fmla="*/ 1440246 h 4155316"/>
              <a:gd name="connsiteX5769" fmla="*/ 3354038 w 8080633"/>
              <a:gd name="connsiteY5769" fmla="*/ 1464847 h 4155316"/>
              <a:gd name="connsiteX5770" fmla="*/ 3342661 w 8080633"/>
              <a:gd name="connsiteY5770" fmla="*/ 1469560 h 4155316"/>
              <a:gd name="connsiteX5771" fmla="*/ 3331136 w 8080633"/>
              <a:gd name="connsiteY5771" fmla="*/ 1498044 h 4155316"/>
              <a:gd name="connsiteX5772" fmla="*/ 3309883 w 8080633"/>
              <a:gd name="connsiteY5772" fmla="*/ 1507057 h 4155316"/>
              <a:gd name="connsiteX5773" fmla="*/ 3302124 w 8080633"/>
              <a:gd name="connsiteY5773" fmla="*/ 1525789 h 4155316"/>
              <a:gd name="connsiteX5774" fmla="*/ 3285795 w 8080633"/>
              <a:gd name="connsiteY5774" fmla="*/ 1532553 h 4155316"/>
              <a:gd name="connsiteX5775" fmla="*/ 3274709 w 8080633"/>
              <a:gd name="connsiteY5775" fmla="*/ 1559315 h 4155316"/>
              <a:gd name="connsiteX5776" fmla="*/ 3261103 w 8080633"/>
              <a:gd name="connsiteY5776" fmla="*/ 1564952 h 4155316"/>
              <a:gd name="connsiteX5777" fmla="*/ 3250212 w 8080633"/>
              <a:gd name="connsiteY5777" fmla="*/ 1591244 h 4155316"/>
              <a:gd name="connsiteX5778" fmla="*/ 3233070 w 8080633"/>
              <a:gd name="connsiteY5778" fmla="*/ 1598345 h 4155316"/>
              <a:gd name="connsiteX5779" fmla="*/ 3223126 w 8080633"/>
              <a:gd name="connsiteY5779" fmla="*/ 1624109 h 4155316"/>
              <a:gd name="connsiteX5780" fmla="*/ 3210954 w 8080633"/>
              <a:gd name="connsiteY5780" fmla="*/ 1629519 h 4155316"/>
              <a:gd name="connsiteX5781" fmla="*/ 3200224 w 8080633"/>
              <a:gd name="connsiteY5781" fmla="*/ 1656041 h 4155316"/>
              <a:gd name="connsiteX5782" fmla="*/ 3184161 w 8080633"/>
              <a:gd name="connsiteY5782" fmla="*/ 1662854 h 4155316"/>
              <a:gd name="connsiteX5783" fmla="*/ 3175067 w 8080633"/>
              <a:gd name="connsiteY5783" fmla="*/ 1683786 h 4155316"/>
              <a:gd name="connsiteX5784" fmla="*/ 3160239 w 8080633"/>
              <a:gd name="connsiteY5784" fmla="*/ 1689642 h 4155316"/>
              <a:gd name="connsiteX5785" fmla="*/ 3148642 w 8080633"/>
              <a:gd name="connsiteY5785" fmla="*/ 1717642 h 4155316"/>
              <a:gd name="connsiteX5786" fmla="*/ 3138362 w 8080633"/>
              <a:gd name="connsiteY5786" fmla="*/ 1721900 h 4155316"/>
              <a:gd name="connsiteX5787" fmla="*/ 3125741 w 8080633"/>
              <a:gd name="connsiteY5787" fmla="*/ 1753095 h 4155316"/>
              <a:gd name="connsiteX5788" fmla="*/ 3113367 w 8080633"/>
              <a:gd name="connsiteY5788" fmla="*/ 1758343 h 4155316"/>
              <a:gd name="connsiteX5789" fmla="*/ 3101243 w 8080633"/>
              <a:gd name="connsiteY5789" fmla="*/ 1787612 h 4155316"/>
              <a:gd name="connsiteX5790" fmla="*/ 3089798 w 8080633"/>
              <a:gd name="connsiteY5790" fmla="*/ 1792354 h 4155316"/>
              <a:gd name="connsiteX5791" fmla="*/ 3078672 w 8080633"/>
              <a:gd name="connsiteY5791" fmla="*/ 1819212 h 4155316"/>
              <a:gd name="connsiteX5792" fmla="*/ 3067844 w 8080633"/>
              <a:gd name="connsiteY5792" fmla="*/ 1823697 h 4155316"/>
              <a:gd name="connsiteX5793" fmla="*/ 3056101 w 8080633"/>
              <a:gd name="connsiteY5793" fmla="*/ 1852736 h 4155316"/>
              <a:gd name="connsiteX5794" fmla="*/ 3042024 w 8080633"/>
              <a:gd name="connsiteY5794" fmla="*/ 1858709 h 4155316"/>
              <a:gd name="connsiteX5795" fmla="*/ 3031272 w 8080633"/>
              <a:gd name="connsiteY5795" fmla="*/ 1884667 h 4155316"/>
              <a:gd name="connsiteX5796" fmla="*/ 3021579 w 8080633"/>
              <a:gd name="connsiteY5796" fmla="*/ 1888682 h 4155316"/>
              <a:gd name="connsiteX5797" fmla="*/ 3008701 w 8080633"/>
              <a:gd name="connsiteY5797" fmla="*/ 1922046 h 4155316"/>
              <a:gd name="connsiteX5798" fmla="*/ 2997583 w 8080633"/>
              <a:gd name="connsiteY5798" fmla="*/ 1926988 h 4155316"/>
              <a:gd name="connsiteX5799" fmla="*/ 2986131 w 8080633"/>
              <a:gd name="connsiteY5799" fmla="*/ 1954636 h 4155316"/>
              <a:gd name="connsiteX5800" fmla="*/ 2980091 w 8080633"/>
              <a:gd name="connsiteY5800" fmla="*/ 1957137 h 4155316"/>
              <a:gd name="connsiteX5801" fmla="*/ 2967744 w 8080633"/>
              <a:gd name="connsiteY5801" fmla="*/ 1986235 h 4155316"/>
              <a:gd name="connsiteX5802" fmla="*/ 2956364 w 8080633"/>
              <a:gd name="connsiteY5802" fmla="*/ 1990836 h 4155316"/>
              <a:gd name="connsiteX5803" fmla="*/ 2956799 w 8080633"/>
              <a:gd name="connsiteY5803" fmla="*/ 1991889 h 4155316"/>
              <a:gd name="connsiteX5804" fmla="*/ 2943246 w 8080633"/>
              <a:gd name="connsiteY5804" fmla="*/ 2024607 h 4155316"/>
              <a:gd name="connsiteX5805" fmla="*/ 2931801 w 8080633"/>
              <a:gd name="connsiteY5805" fmla="*/ 2029348 h 4155316"/>
              <a:gd name="connsiteX5806" fmla="*/ 2920675 w 8080633"/>
              <a:gd name="connsiteY5806" fmla="*/ 2056206 h 4155316"/>
              <a:gd name="connsiteX5807" fmla="*/ 2914805 w 8080633"/>
              <a:gd name="connsiteY5807" fmla="*/ 2058639 h 4155316"/>
              <a:gd name="connsiteX5808" fmla="*/ 2916171 w 8080633"/>
              <a:gd name="connsiteY5808" fmla="*/ 2061859 h 4155316"/>
              <a:gd name="connsiteX5809" fmla="*/ 2902287 w 8080633"/>
              <a:gd name="connsiteY5809" fmla="*/ 2094578 h 4155316"/>
              <a:gd name="connsiteX5810" fmla="*/ 2895564 w 8080633"/>
              <a:gd name="connsiteY5810" fmla="*/ 2097296 h 4155316"/>
              <a:gd name="connsiteX5811" fmla="*/ 2895858 w 8080633"/>
              <a:gd name="connsiteY5811" fmla="*/ 2097973 h 4155316"/>
              <a:gd name="connsiteX5812" fmla="*/ 2881644 w 8080633"/>
              <a:gd name="connsiteY5812" fmla="*/ 2130691 h 4155316"/>
              <a:gd name="connsiteX5813" fmla="*/ 2872214 w 8080633"/>
              <a:gd name="connsiteY5813" fmla="*/ 2134416 h 4155316"/>
              <a:gd name="connsiteX5814" fmla="*/ 2859733 w 8080633"/>
              <a:gd name="connsiteY5814" fmla="*/ 2164547 h 4155316"/>
              <a:gd name="connsiteX5815" fmla="*/ 2854689 w 8080633"/>
              <a:gd name="connsiteY5815" fmla="*/ 2166637 h 4155316"/>
              <a:gd name="connsiteX5816" fmla="*/ 2855229 w 8080633"/>
              <a:gd name="connsiteY5816" fmla="*/ 2167942 h 4155316"/>
              <a:gd name="connsiteX5817" fmla="*/ 2841676 w 8080633"/>
              <a:gd name="connsiteY5817" fmla="*/ 2200660 h 4155316"/>
              <a:gd name="connsiteX5818" fmla="*/ 2836234 w 8080633"/>
              <a:gd name="connsiteY5818" fmla="*/ 2202915 h 4155316"/>
              <a:gd name="connsiteX5819" fmla="*/ 2837173 w 8080633"/>
              <a:gd name="connsiteY5819" fmla="*/ 2205184 h 4155316"/>
              <a:gd name="connsiteX5820" fmla="*/ 2823290 w 8080633"/>
              <a:gd name="connsiteY5820" fmla="*/ 2238700 h 4155316"/>
              <a:gd name="connsiteX5821" fmla="*/ 2816294 w 8080633"/>
              <a:gd name="connsiteY5821" fmla="*/ 2241598 h 4155316"/>
              <a:gd name="connsiteX5822" fmla="*/ 2803306 w 8080633"/>
              <a:gd name="connsiteY5822" fmla="*/ 2274484 h 4155316"/>
              <a:gd name="connsiteX5823" fmla="*/ 2798171 w 8080633"/>
              <a:gd name="connsiteY5823" fmla="*/ 2276715 h 4155316"/>
              <a:gd name="connsiteX5824" fmla="*/ 2785250 w 8080633"/>
              <a:gd name="connsiteY5824" fmla="*/ 2308670 h 4155316"/>
              <a:gd name="connsiteX5825" fmla="*/ 2780106 w 8080633"/>
              <a:gd name="connsiteY5825" fmla="*/ 2310852 h 4155316"/>
              <a:gd name="connsiteX5826" fmla="*/ 2780745 w 8080633"/>
              <a:gd name="connsiteY5826" fmla="*/ 2312396 h 4155316"/>
              <a:gd name="connsiteX5827" fmla="*/ 2767193 w 8080633"/>
              <a:gd name="connsiteY5827" fmla="*/ 2345115 h 4155316"/>
              <a:gd name="connsiteX5828" fmla="*/ 2761750 w 8080633"/>
              <a:gd name="connsiteY5828" fmla="*/ 2347369 h 4155316"/>
              <a:gd name="connsiteX5829" fmla="*/ 2762690 w 8080633"/>
              <a:gd name="connsiteY5829" fmla="*/ 2349639 h 4155316"/>
              <a:gd name="connsiteX5830" fmla="*/ 2748806 w 8080633"/>
              <a:gd name="connsiteY5830" fmla="*/ 2383155 h 4155316"/>
              <a:gd name="connsiteX5831" fmla="*/ 2742000 w 8080633"/>
              <a:gd name="connsiteY5831" fmla="*/ 2385974 h 4155316"/>
              <a:gd name="connsiteX5832" fmla="*/ 2742375 w 8080633"/>
              <a:gd name="connsiteY5832" fmla="*/ 2386880 h 4155316"/>
              <a:gd name="connsiteX5833" fmla="*/ 2728823 w 8080633"/>
              <a:gd name="connsiteY5833" fmla="*/ 2419598 h 4155316"/>
              <a:gd name="connsiteX5834" fmla="*/ 2723397 w 8080633"/>
              <a:gd name="connsiteY5834" fmla="*/ 2421844 h 4155316"/>
              <a:gd name="connsiteX5835" fmla="*/ 2724319 w 8080633"/>
              <a:gd name="connsiteY5835" fmla="*/ 2424122 h 4155316"/>
              <a:gd name="connsiteX5836" fmla="*/ 2710766 w 8080633"/>
              <a:gd name="connsiteY5836" fmla="*/ 2457638 h 4155316"/>
              <a:gd name="connsiteX5837" fmla="*/ 2709462 w 8080633"/>
              <a:gd name="connsiteY5837" fmla="*/ 2458193 h 4155316"/>
              <a:gd name="connsiteX5838" fmla="*/ 2710776 w 8080633"/>
              <a:gd name="connsiteY5838" fmla="*/ 2461365 h 4155316"/>
              <a:gd name="connsiteX5839" fmla="*/ 2697224 w 8080633"/>
              <a:gd name="connsiteY5839" fmla="*/ 2494083 h 4155316"/>
              <a:gd name="connsiteX5840" fmla="*/ 2691050 w 8080633"/>
              <a:gd name="connsiteY5840" fmla="*/ 2496641 h 4155316"/>
              <a:gd name="connsiteX5841" fmla="*/ 2692719 w 8080633"/>
              <a:gd name="connsiteY5841" fmla="*/ 2500863 h 4155316"/>
              <a:gd name="connsiteX5842" fmla="*/ 2678835 w 8080633"/>
              <a:gd name="connsiteY5842" fmla="*/ 2535976 h 4155316"/>
              <a:gd name="connsiteX5843" fmla="*/ 2675671 w 8080633"/>
              <a:gd name="connsiteY5843" fmla="*/ 2537349 h 4155316"/>
              <a:gd name="connsiteX5844" fmla="*/ 2676919 w 8080633"/>
              <a:gd name="connsiteY5844" fmla="*/ 2540364 h 4155316"/>
              <a:gd name="connsiteX5845" fmla="*/ 2663366 w 8080633"/>
              <a:gd name="connsiteY5845" fmla="*/ 2573082 h 4155316"/>
              <a:gd name="connsiteX5846" fmla="*/ 2657941 w 8080633"/>
              <a:gd name="connsiteY5846" fmla="*/ 2575328 h 4155316"/>
              <a:gd name="connsiteX5847" fmla="*/ 2658862 w 8080633"/>
              <a:gd name="connsiteY5847" fmla="*/ 2577606 h 4155316"/>
              <a:gd name="connsiteX5848" fmla="*/ 2645310 w 8080633"/>
              <a:gd name="connsiteY5848" fmla="*/ 2611122 h 4155316"/>
              <a:gd name="connsiteX5849" fmla="*/ 2644006 w 8080633"/>
              <a:gd name="connsiteY5849" fmla="*/ 2611675 h 4155316"/>
              <a:gd name="connsiteX5850" fmla="*/ 2645320 w 8080633"/>
              <a:gd name="connsiteY5850" fmla="*/ 2614847 h 4155316"/>
              <a:gd name="connsiteX5851" fmla="*/ 2631767 w 8080633"/>
              <a:gd name="connsiteY5851" fmla="*/ 2647565 h 4155316"/>
              <a:gd name="connsiteX5852" fmla="*/ 2629519 w 8080633"/>
              <a:gd name="connsiteY5852" fmla="*/ 2648497 h 4155316"/>
              <a:gd name="connsiteX5853" fmla="*/ 2631777 w 8080633"/>
              <a:gd name="connsiteY5853" fmla="*/ 2654346 h 4155316"/>
              <a:gd name="connsiteX5854" fmla="*/ 2618224 w 8080633"/>
              <a:gd name="connsiteY5854" fmla="*/ 2689459 h 4155316"/>
              <a:gd name="connsiteX5855" fmla="*/ 2616604 w 8080633"/>
              <a:gd name="connsiteY5855" fmla="*/ 2690178 h 4155316"/>
              <a:gd name="connsiteX5856" fmla="*/ 2618234 w 8080633"/>
              <a:gd name="connsiteY5856" fmla="*/ 2693846 h 4155316"/>
              <a:gd name="connsiteX5857" fmla="*/ 2603691 w 8080633"/>
              <a:gd name="connsiteY5857" fmla="*/ 2726565 h 4155316"/>
              <a:gd name="connsiteX5858" fmla="*/ 2597116 w 8080633"/>
              <a:gd name="connsiteY5858" fmla="*/ 2729102 h 4155316"/>
              <a:gd name="connsiteX5859" fmla="*/ 2597920 w 8080633"/>
              <a:gd name="connsiteY5859" fmla="*/ 2731087 h 4155316"/>
              <a:gd name="connsiteX5860" fmla="*/ 2584367 w 8080633"/>
              <a:gd name="connsiteY5860" fmla="*/ 2764605 h 4155316"/>
              <a:gd name="connsiteX5861" fmla="*/ 2581472 w 8080633"/>
              <a:gd name="connsiteY5861" fmla="*/ 2765833 h 4155316"/>
              <a:gd name="connsiteX5862" fmla="*/ 2584377 w 8080633"/>
              <a:gd name="connsiteY5862" fmla="*/ 2772844 h 4155316"/>
              <a:gd name="connsiteX5863" fmla="*/ 2571836 w 8080633"/>
              <a:gd name="connsiteY5863" fmla="*/ 2803124 h 4155316"/>
              <a:gd name="connsiteX5864" fmla="*/ 2575350 w 8080633"/>
              <a:gd name="connsiteY5864" fmla="*/ 2811214 h 4155316"/>
              <a:gd name="connsiteX5865" fmla="*/ 2561137 w 8080633"/>
              <a:gd name="connsiteY5865" fmla="*/ 2843932 h 4155316"/>
              <a:gd name="connsiteX5866" fmla="*/ 2558896 w 8080633"/>
              <a:gd name="connsiteY5866" fmla="*/ 2844817 h 4155316"/>
              <a:gd name="connsiteX5867" fmla="*/ 2561806 w 8080633"/>
              <a:gd name="connsiteY5867" fmla="*/ 2851842 h 4155316"/>
              <a:gd name="connsiteX5868" fmla="*/ 2548254 w 8080633"/>
              <a:gd name="connsiteY5868" fmla="*/ 2884560 h 4155316"/>
              <a:gd name="connsiteX5869" fmla="*/ 2546223 w 8080633"/>
              <a:gd name="connsiteY5869" fmla="*/ 2885402 h 4155316"/>
              <a:gd name="connsiteX5870" fmla="*/ 2548265 w 8080633"/>
              <a:gd name="connsiteY5870" fmla="*/ 2890213 h 4155316"/>
              <a:gd name="connsiteX5871" fmla="*/ 2534381 w 8080633"/>
              <a:gd name="connsiteY5871" fmla="*/ 2922931 h 4155316"/>
              <a:gd name="connsiteX5872" fmla="*/ 2529934 w 8080633"/>
              <a:gd name="connsiteY5872" fmla="*/ 2924730 h 4155316"/>
              <a:gd name="connsiteX5873" fmla="*/ 2532465 w 8080633"/>
              <a:gd name="connsiteY5873" fmla="*/ 2930840 h 4155316"/>
              <a:gd name="connsiteX5874" fmla="*/ 2520004 w 8080633"/>
              <a:gd name="connsiteY5874" fmla="*/ 2960924 h 4155316"/>
              <a:gd name="connsiteX5875" fmla="*/ 2523436 w 8080633"/>
              <a:gd name="connsiteY5875" fmla="*/ 2969210 h 4155316"/>
              <a:gd name="connsiteX5876" fmla="*/ 2509884 w 8080633"/>
              <a:gd name="connsiteY5876" fmla="*/ 3001929 h 4155316"/>
              <a:gd name="connsiteX5877" fmla="*/ 2507096 w 8080633"/>
              <a:gd name="connsiteY5877" fmla="*/ 3003083 h 4155316"/>
              <a:gd name="connsiteX5878" fmla="*/ 2509894 w 8080633"/>
              <a:gd name="connsiteY5878" fmla="*/ 3009838 h 4155316"/>
              <a:gd name="connsiteX5879" fmla="*/ 2496498 w 8080633"/>
              <a:gd name="connsiteY5879" fmla="*/ 3042180 h 4155316"/>
              <a:gd name="connsiteX5880" fmla="*/ 2500865 w 8080633"/>
              <a:gd name="connsiteY5880" fmla="*/ 3052724 h 4155316"/>
              <a:gd name="connsiteX5881" fmla="*/ 2488871 w 8080633"/>
              <a:gd name="connsiteY5881" fmla="*/ 3081679 h 4155316"/>
              <a:gd name="connsiteX5882" fmla="*/ 2491837 w 8080633"/>
              <a:gd name="connsiteY5882" fmla="*/ 3088837 h 4155316"/>
              <a:gd name="connsiteX5883" fmla="*/ 2478284 w 8080633"/>
              <a:gd name="connsiteY5883" fmla="*/ 3121556 h 4155316"/>
              <a:gd name="connsiteX5884" fmla="*/ 2474625 w 8080633"/>
              <a:gd name="connsiteY5884" fmla="*/ 3123071 h 4155316"/>
              <a:gd name="connsiteX5885" fmla="*/ 2478296 w 8080633"/>
              <a:gd name="connsiteY5885" fmla="*/ 3131721 h 4155316"/>
              <a:gd name="connsiteX5886" fmla="*/ 2464975 w 8080633"/>
              <a:gd name="connsiteY5886" fmla="*/ 3163115 h 4155316"/>
              <a:gd name="connsiteX5887" fmla="*/ 2469267 w 8080633"/>
              <a:gd name="connsiteY5887" fmla="*/ 3173478 h 4155316"/>
              <a:gd name="connsiteX5888" fmla="*/ 2455384 w 8080633"/>
              <a:gd name="connsiteY5888" fmla="*/ 3206994 h 4155316"/>
              <a:gd name="connsiteX5889" fmla="*/ 2454687 w 8080633"/>
              <a:gd name="connsiteY5889" fmla="*/ 3207283 h 4155316"/>
              <a:gd name="connsiteX5890" fmla="*/ 2457981 w 8080633"/>
              <a:gd name="connsiteY5890" fmla="*/ 3215235 h 4155316"/>
              <a:gd name="connsiteX5891" fmla="*/ 2444869 w 8080633"/>
              <a:gd name="connsiteY5891" fmla="*/ 3246891 h 4155316"/>
              <a:gd name="connsiteX5892" fmla="*/ 2448953 w 8080633"/>
              <a:gd name="connsiteY5892" fmla="*/ 3256991 h 4155316"/>
              <a:gd name="connsiteX5893" fmla="*/ 2438642 w 8080633"/>
              <a:gd name="connsiteY5893" fmla="*/ 3282493 h 4155316"/>
              <a:gd name="connsiteX5894" fmla="*/ 2444440 w 8080633"/>
              <a:gd name="connsiteY5894" fmla="*/ 3296492 h 4155316"/>
              <a:gd name="connsiteX5895" fmla="*/ 2431512 w 8080633"/>
              <a:gd name="connsiteY5895" fmla="*/ 3327704 h 4155316"/>
              <a:gd name="connsiteX5896" fmla="*/ 2435410 w 8080633"/>
              <a:gd name="connsiteY5896" fmla="*/ 3337118 h 4155316"/>
              <a:gd name="connsiteX5897" fmla="*/ 2422482 w 8080633"/>
              <a:gd name="connsiteY5897" fmla="*/ 3368331 h 4155316"/>
              <a:gd name="connsiteX5898" fmla="*/ 2426382 w 8080633"/>
              <a:gd name="connsiteY5898" fmla="*/ 3377746 h 4155316"/>
              <a:gd name="connsiteX5899" fmla="*/ 2412986 w 8080633"/>
              <a:gd name="connsiteY5899" fmla="*/ 3410087 h 4155316"/>
              <a:gd name="connsiteX5900" fmla="*/ 2417353 w 8080633"/>
              <a:gd name="connsiteY5900" fmla="*/ 3420631 h 4155316"/>
              <a:gd name="connsiteX5901" fmla="*/ 2406681 w 8080633"/>
              <a:gd name="connsiteY5901" fmla="*/ 3446394 h 4155316"/>
              <a:gd name="connsiteX5902" fmla="*/ 2412839 w 8080633"/>
              <a:gd name="connsiteY5902" fmla="*/ 3461259 h 4155316"/>
              <a:gd name="connsiteX5903" fmla="*/ 2401151 w 8080633"/>
              <a:gd name="connsiteY5903" fmla="*/ 3489477 h 4155316"/>
              <a:gd name="connsiteX5904" fmla="*/ 2408324 w 8080633"/>
              <a:gd name="connsiteY5904" fmla="*/ 3506401 h 4155316"/>
              <a:gd name="connsiteX5905" fmla="*/ 2395112 w 8080633"/>
              <a:gd name="connsiteY5905" fmla="*/ 3537573 h 4155316"/>
              <a:gd name="connsiteX5906" fmla="*/ 2399297 w 8080633"/>
              <a:gd name="connsiteY5906" fmla="*/ 3548156 h 4155316"/>
              <a:gd name="connsiteX5907" fmla="*/ 2388111 w 8080633"/>
              <a:gd name="connsiteY5907" fmla="*/ 3576446 h 4155316"/>
              <a:gd name="connsiteX5908" fmla="*/ 2394782 w 8080633"/>
              <a:gd name="connsiteY5908" fmla="*/ 3592169 h 4155316"/>
              <a:gd name="connsiteX5909" fmla="*/ 2383745 w 8080633"/>
              <a:gd name="connsiteY5909" fmla="*/ 3618179 h 4155316"/>
              <a:gd name="connsiteX5910" fmla="*/ 2390268 w 8080633"/>
              <a:gd name="connsiteY5910" fmla="*/ 3633926 h 4155316"/>
              <a:gd name="connsiteX5911" fmla="*/ 2378234 w 8080633"/>
              <a:gd name="connsiteY5911" fmla="*/ 3662979 h 4155316"/>
              <a:gd name="connsiteX5912" fmla="*/ 2383496 w 8080633"/>
              <a:gd name="connsiteY5912" fmla="*/ 3675683 h 4155316"/>
              <a:gd name="connsiteX5913" fmla="*/ 2372358 w 8080633"/>
              <a:gd name="connsiteY5913" fmla="*/ 3702573 h 4155316"/>
              <a:gd name="connsiteX5914" fmla="*/ 2378982 w 8080633"/>
              <a:gd name="connsiteY5914" fmla="*/ 3718567 h 4155316"/>
              <a:gd name="connsiteX5915" fmla="*/ 2368310 w 8080633"/>
              <a:gd name="connsiteY5915" fmla="*/ 3744329 h 4155316"/>
              <a:gd name="connsiteX5916" fmla="*/ 2374468 w 8080633"/>
              <a:gd name="connsiteY5916" fmla="*/ 3759195 h 4155316"/>
              <a:gd name="connsiteX5917" fmla="*/ 2362394 w 8080633"/>
              <a:gd name="connsiteY5917" fmla="*/ 3788342 h 4155316"/>
              <a:gd name="connsiteX5918" fmla="*/ 2369954 w 8080633"/>
              <a:gd name="connsiteY5918" fmla="*/ 3806594 h 4155316"/>
              <a:gd name="connsiteX5919" fmla="*/ 2361410 w 8080633"/>
              <a:gd name="connsiteY5919" fmla="*/ 3827220 h 4155316"/>
              <a:gd name="connsiteX5920" fmla="*/ 2369954 w 8080633"/>
              <a:gd name="connsiteY5920" fmla="*/ 3848351 h 4155316"/>
              <a:gd name="connsiteX5921" fmla="*/ 2359181 w 8080633"/>
              <a:gd name="connsiteY5921" fmla="*/ 3874994 h 4155316"/>
              <a:gd name="connsiteX5922" fmla="*/ 2365439 w 8080633"/>
              <a:gd name="connsiteY5922" fmla="*/ 3890106 h 4155316"/>
              <a:gd name="connsiteX5923" fmla="*/ 2356646 w 8080633"/>
              <a:gd name="connsiteY5923" fmla="*/ 3911336 h 4155316"/>
              <a:gd name="connsiteX5924" fmla="*/ 2365439 w 8080633"/>
              <a:gd name="connsiteY5924" fmla="*/ 3934119 h 4155316"/>
              <a:gd name="connsiteX5925" fmla="*/ 2354467 w 8080633"/>
              <a:gd name="connsiteY5925" fmla="*/ 3962543 h 4155316"/>
              <a:gd name="connsiteX5926" fmla="*/ 2360925 w 8080633"/>
              <a:gd name="connsiteY5926" fmla="*/ 3978133 h 4155316"/>
              <a:gd name="connsiteX5927" fmla="*/ 2352043 w 8080633"/>
              <a:gd name="connsiteY5927" fmla="*/ 3999575 h 4155316"/>
              <a:gd name="connsiteX5928" fmla="*/ 2360925 w 8080633"/>
              <a:gd name="connsiteY5928" fmla="*/ 4021018 h 4155316"/>
              <a:gd name="connsiteX5929" fmla="*/ 2351576 w 8080633"/>
              <a:gd name="connsiteY5929" fmla="*/ 4043589 h 4155316"/>
              <a:gd name="connsiteX5930" fmla="*/ 2360925 w 8080633"/>
              <a:gd name="connsiteY5930" fmla="*/ 4066159 h 4155316"/>
              <a:gd name="connsiteX5931" fmla="*/ 2352043 w 8080633"/>
              <a:gd name="connsiteY5931" fmla="*/ 4087603 h 4155316"/>
              <a:gd name="connsiteX5932" fmla="*/ 2360925 w 8080633"/>
              <a:gd name="connsiteY5932" fmla="*/ 4109045 h 4155316"/>
              <a:gd name="connsiteX5933" fmla="*/ 2314654 w 8080633"/>
              <a:gd name="connsiteY5933" fmla="*/ 4155316 h 4155316"/>
              <a:gd name="connsiteX5934" fmla="*/ 2268384 w 8080633"/>
              <a:gd name="connsiteY5934" fmla="*/ 4109045 h 4155316"/>
              <a:gd name="connsiteX5935" fmla="*/ 2277266 w 8080633"/>
              <a:gd name="connsiteY5935" fmla="*/ 4087603 h 4155316"/>
              <a:gd name="connsiteX5936" fmla="*/ 2268384 w 8080633"/>
              <a:gd name="connsiteY5936" fmla="*/ 4066159 h 4155316"/>
              <a:gd name="connsiteX5937" fmla="*/ 2277732 w 8080633"/>
              <a:gd name="connsiteY5937" fmla="*/ 4043589 h 4155316"/>
              <a:gd name="connsiteX5938" fmla="*/ 2268384 w 8080633"/>
              <a:gd name="connsiteY5938" fmla="*/ 4021018 h 4155316"/>
              <a:gd name="connsiteX5939" fmla="*/ 2277264 w 8080633"/>
              <a:gd name="connsiteY5939" fmla="*/ 3999575 h 4155316"/>
              <a:gd name="connsiteX5940" fmla="*/ 2268384 w 8080633"/>
              <a:gd name="connsiteY5940" fmla="*/ 3978133 h 4155316"/>
              <a:gd name="connsiteX5941" fmla="*/ 2279513 w 8080633"/>
              <a:gd name="connsiteY5941" fmla="*/ 3951262 h 4155316"/>
              <a:gd name="connsiteX5942" fmla="*/ 2272898 w 8080633"/>
              <a:gd name="connsiteY5942" fmla="*/ 3934119 h 4155316"/>
              <a:gd name="connsiteX5943" fmla="*/ 2281692 w 8080633"/>
              <a:gd name="connsiteY5943" fmla="*/ 3911336 h 4155316"/>
              <a:gd name="connsiteX5944" fmla="*/ 2272898 w 8080633"/>
              <a:gd name="connsiteY5944" fmla="*/ 3890106 h 4155316"/>
              <a:gd name="connsiteX5945" fmla="*/ 2283725 w 8080633"/>
              <a:gd name="connsiteY5945" fmla="*/ 3863965 h 4155316"/>
              <a:gd name="connsiteX5946" fmla="*/ 2277412 w 8080633"/>
              <a:gd name="connsiteY5946" fmla="*/ 3848351 h 4155316"/>
              <a:gd name="connsiteX5947" fmla="*/ 2285956 w 8080633"/>
              <a:gd name="connsiteY5947" fmla="*/ 3827220 h 4155316"/>
              <a:gd name="connsiteX5948" fmla="*/ 2277412 w 8080633"/>
              <a:gd name="connsiteY5948" fmla="*/ 3806594 h 4155316"/>
              <a:gd name="connsiteX5949" fmla="*/ 2289486 w 8080633"/>
              <a:gd name="connsiteY5949" fmla="*/ 3777445 h 4155316"/>
              <a:gd name="connsiteX5950" fmla="*/ 2281926 w 8080633"/>
              <a:gd name="connsiteY5950" fmla="*/ 3759195 h 4155316"/>
              <a:gd name="connsiteX5951" fmla="*/ 2292597 w 8080633"/>
              <a:gd name="connsiteY5951" fmla="*/ 3733432 h 4155316"/>
              <a:gd name="connsiteX5952" fmla="*/ 2286440 w 8080633"/>
              <a:gd name="connsiteY5952" fmla="*/ 3718567 h 4155316"/>
              <a:gd name="connsiteX5953" fmla="*/ 2297579 w 8080633"/>
              <a:gd name="connsiteY5953" fmla="*/ 3691675 h 4155316"/>
              <a:gd name="connsiteX5954" fmla="*/ 2290955 w 8080633"/>
              <a:gd name="connsiteY5954" fmla="*/ 3675683 h 4155316"/>
              <a:gd name="connsiteX5955" fmla="*/ 2301860 w 8080633"/>
              <a:gd name="connsiteY5955" fmla="*/ 3649354 h 4155316"/>
              <a:gd name="connsiteX5956" fmla="*/ 2295469 w 8080633"/>
              <a:gd name="connsiteY5956" fmla="*/ 3633926 h 4155316"/>
              <a:gd name="connsiteX5957" fmla="*/ 2306451 w 8080633"/>
              <a:gd name="connsiteY5957" fmla="*/ 3607412 h 4155316"/>
              <a:gd name="connsiteX5958" fmla="*/ 2299983 w 8080633"/>
              <a:gd name="connsiteY5958" fmla="*/ 3592169 h 4155316"/>
              <a:gd name="connsiteX5959" fmla="*/ 2311327 w 8080633"/>
              <a:gd name="connsiteY5959" fmla="*/ 3565432 h 4155316"/>
              <a:gd name="connsiteX5960" fmla="*/ 2304497 w 8080633"/>
              <a:gd name="connsiteY5960" fmla="*/ 3548156 h 4155316"/>
              <a:gd name="connsiteX5961" fmla="*/ 2315217 w 8080633"/>
              <a:gd name="connsiteY5961" fmla="*/ 3521043 h 4155316"/>
              <a:gd name="connsiteX5962" fmla="*/ 2309011 w 8080633"/>
              <a:gd name="connsiteY5962" fmla="*/ 3506401 h 4155316"/>
              <a:gd name="connsiteX5963" fmla="*/ 2323555 w 8080633"/>
              <a:gd name="connsiteY5963" fmla="*/ 3472086 h 4155316"/>
              <a:gd name="connsiteX5964" fmla="*/ 2324606 w 8080633"/>
              <a:gd name="connsiteY5964" fmla="*/ 3471659 h 4155316"/>
              <a:gd name="connsiteX5965" fmla="*/ 2320298 w 8080633"/>
              <a:gd name="connsiteY5965" fmla="*/ 3461259 h 4155316"/>
              <a:gd name="connsiteX5966" fmla="*/ 2330968 w 8080633"/>
              <a:gd name="connsiteY5966" fmla="*/ 3435496 h 4155316"/>
              <a:gd name="connsiteX5967" fmla="*/ 2324812 w 8080633"/>
              <a:gd name="connsiteY5967" fmla="*/ 3420631 h 4155316"/>
              <a:gd name="connsiteX5968" fmla="*/ 2338208 w 8080633"/>
              <a:gd name="connsiteY5968" fmla="*/ 3388290 h 4155316"/>
              <a:gd name="connsiteX5969" fmla="*/ 2333840 w 8080633"/>
              <a:gd name="connsiteY5969" fmla="*/ 3377746 h 4155316"/>
              <a:gd name="connsiteX5970" fmla="*/ 2346768 w 8080633"/>
              <a:gd name="connsiteY5970" fmla="*/ 3346533 h 4155316"/>
              <a:gd name="connsiteX5971" fmla="*/ 2342868 w 8080633"/>
              <a:gd name="connsiteY5971" fmla="*/ 3337118 h 4155316"/>
              <a:gd name="connsiteX5972" fmla="*/ 2353539 w 8080633"/>
              <a:gd name="connsiteY5972" fmla="*/ 3311355 h 4155316"/>
              <a:gd name="connsiteX5973" fmla="*/ 2347383 w 8080633"/>
              <a:gd name="connsiteY5973" fmla="*/ 3296492 h 4155316"/>
              <a:gd name="connsiteX5974" fmla="*/ 2360034 w 8080633"/>
              <a:gd name="connsiteY5974" fmla="*/ 3265949 h 4155316"/>
              <a:gd name="connsiteX5975" fmla="*/ 2356411 w 8080633"/>
              <a:gd name="connsiteY5975" fmla="*/ 3256991 h 4155316"/>
              <a:gd name="connsiteX5976" fmla="*/ 2369415 w 8080633"/>
              <a:gd name="connsiteY5976" fmla="*/ 3224832 h 4155316"/>
              <a:gd name="connsiteX5977" fmla="*/ 2365439 w 8080633"/>
              <a:gd name="connsiteY5977" fmla="*/ 3215235 h 4155316"/>
              <a:gd name="connsiteX5978" fmla="*/ 2378601 w 8080633"/>
              <a:gd name="connsiteY5978" fmla="*/ 3183458 h 4155316"/>
              <a:gd name="connsiteX5979" fmla="*/ 2374468 w 8080633"/>
              <a:gd name="connsiteY5979" fmla="*/ 3173478 h 4155316"/>
              <a:gd name="connsiteX5980" fmla="*/ 2387679 w 8080633"/>
              <a:gd name="connsiteY5980" fmla="*/ 3141582 h 4155316"/>
              <a:gd name="connsiteX5981" fmla="*/ 2383496 w 8080633"/>
              <a:gd name="connsiteY5981" fmla="*/ 3131721 h 4155316"/>
              <a:gd name="connsiteX5982" fmla="*/ 2397379 w 8080633"/>
              <a:gd name="connsiteY5982" fmla="*/ 3099003 h 4155316"/>
              <a:gd name="connsiteX5983" fmla="*/ 2402626 w 8080633"/>
              <a:gd name="connsiteY5983" fmla="*/ 3096880 h 4155316"/>
              <a:gd name="connsiteX5984" fmla="*/ 2399295 w 8080633"/>
              <a:gd name="connsiteY5984" fmla="*/ 3088837 h 4155316"/>
              <a:gd name="connsiteX5985" fmla="*/ 2411288 w 8080633"/>
              <a:gd name="connsiteY5985" fmla="*/ 3059881 h 4155316"/>
              <a:gd name="connsiteX5986" fmla="*/ 2408324 w 8080633"/>
              <a:gd name="connsiteY5986" fmla="*/ 3052724 h 4155316"/>
              <a:gd name="connsiteX5987" fmla="*/ 2421720 w 8080633"/>
              <a:gd name="connsiteY5987" fmla="*/ 3020382 h 4155316"/>
              <a:gd name="connsiteX5988" fmla="*/ 2417352 w 8080633"/>
              <a:gd name="connsiteY5988" fmla="*/ 3009838 h 4155316"/>
              <a:gd name="connsiteX5989" fmla="*/ 2430905 w 8080633"/>
              <a:gd name="connsiteY5989" fmla="*/ 2977120 h 4155316"/>
              <a:gd name="connsiteX5990" fmla="*/ 2433693 w 8080633"/>
              <a:gd name="connsiteY5990" fmla="*/ 2975964 h 4155316"/>
              <a:gd name="connsiteX5991" fmla="*/ 2430895 w 8080633"/>
              <a:gd name="connsiteY5991" fmla="*/ 2969210 h 4155316"/>
              <a:gd name="connsiteX5992" fmla="*/ 2443355 w 8080633"/>
              <a:gd name="connsiteY5992" fmla="*/ 2939127 h 4155316"/>
              <a:gd name="connsiteX5993" fmla="*/ 2439923 w 8080633"/>
              <a:gd name="connsiteY5993" fmla="*/ 2930840 h 4155316"/>
              <a:gd name="connsiteX5994" fmla="*/ 2453475 w 8080633"/>
              <a:gd name="connsiteY5994" fmla="*/ 2898122 h 4155316"/>
              <a:gd name="connsiteX5995" fmla="*/ 2456320 w 8080633"/>
              <a:gd name="connsiteY5995" fmla="*/ 2896942 h 4155316"/>
              <a:gd name="connsiteX5996" fmla="*/ 2453466 w 8080633"/>
              <a:gd name="connsiteY5996" fmla="*/ 2890213 h 4155316"/>
              <a:gd name="connsiteX5997" fmla="*/ 2467348 w 8080633"/>
              <a:gd name="connsiteY5997" fmla="*/ 2857495 h 4155316"/>
              <a:gd name="connsiteX5998" fmla="*/ 2470995 w 8080633"/>
              <a:gd name="connsiteY5998" fmla="*/ 2856019 h 4155316"/>
              <a:gd name="connsiteX5999" fmla="*/ 2469265 w 8080633"/>
              <a:gd name="connsiteY5999" fmla="*/ 2851842 h 4155316"/>
              <a:gd name="connsiteX6000" fmla="*/ 2482285 w 8080633"/>
              <a:gd name="connsiteY6000" fmla="*/ 2820404 h 4155316"/>
              <a:gd name="connsiteX6001" fmla="*/ 2478293 w 8080633"/>
              <a:gd name="connsiteY6001" fmla="*/ 2811214 h 4155316"/>
              <a:gd name="connsiteX6002" fmla="*/ 2492507 w 8080633"/>
              <a:gd name="connsiteY6002" fmla="*/ 2778496 h 4155316"/>
              <a:gd name="connsiteX6003" fmla="*/ 2493941 w 8080633"/>
              <a:gd name="connsiteY6003" fmla="*/ 2777928 h 4155316"/>
              <a:gd name="connsiteX6004" fmla="*/ 2491835 w 8080633"/>
              <a:gd name="connsiteY6004" fmla="*/ 2772844 h 4155316"/>
              <a:gd name="connsiteX6005" fmla="*/ 2505388 w 8080633"/>
              <a:gd name="connsiteY6005" fmla="*/ 2740126 h 4155316"/>
              <a:gd name="connsiteX6006" fmla="*/ 2508510 w 8080633"/>
              <a:gd name="connsiteY6006" fmla="*/ 2738832 h 4155316"/>
              <a:gd name="connsiteX6007" fmla="*/ 2505378 w 8080633"/>
              <a:gd name="connsiteY6007" fmla="*/ 2731087 h 4155316"/>
              <a:gd name="connsiteX6008" fmla="*/ 2518931 w 8080633"/>
              <a:gd name="connsiteY6008" fmla="*/ 2697570 h 4155316"/>
              <a:gd name="connsiteX6009" fmla="*/ 2520315 w 8080633"/>
              <a:gd name="connsiteY6009" fmla="*/ 2696983 h 4155316"/>
              <a:gd name="connsiteX6010" fmla="*/ 2518922 w 8080633"/>
              <a:gd name="connsiteY6010" fmla="*/ 2693846 h 4155316"/>
              <a:gd name="connsiteX6011" fmla="*/ 2533466 w 8080633"/>
              <a:gd name="connsiteY6011" fmla="*/ 2661128 h 4155316"/>
              <a:gd name="connsiteX6012" fmla="*/ 2540765 w 8080633"/>
              <a:gd name="connsiteY6012" fmla="*/ 2658310 h 4155316"/>
              <a:gd name="connsiteX6013" fmla="*/ 2539235 w 8080633"/>
              <a:gd name="connsiteY6013" fmla="*/ 2654346 h 4155316"/>
              <a:gd name="connsiteX6014" fmla="*/ 2552788 w 8080633"/>
              <a:gd name="connsiteY6014" fmla="*/ 2619233 h 4155316"/>
              <a:gd name="connsiteX6015" fmla="*/ 2554313 w 8080633"/>
              <a:gd name="connsiteY6015" fmla="*/ 2618555 h 4155316"/>
              <a:gd name="connsiteX6016" fmla="*/ 2552778 w 8080633"/>
              <a:gd name="connsiteY6016" fmla="*/ 2614847 h 4155316"/>
              <a:gd name="connsiteX6017" fmla="*/ 2566330 w 8080633"/>
              <a:gd name="connsiteY6017" fmla="*/ 2582129 h 4155316"/>
              <a:gd name="connsiteX6018" fmla="*/ 2567887 w 8080633"/>
              <a:gd name="connsiteY6018" fmla="*/ 2581483 h 4155316"/>
              <a:gd name="connsiteX6019" fmla="*/ 2566320 w 8080633"/>
              <a:gd name="connsiteY6019" fmla="*/ 2577606 h 4155316"/>
              <a:gd name="connsiteX6020" fmla="*/ 2579873 w 8080633"/>
              <a:gd name="connsiteY6020" fmla="*/ 2544089 h 4155316"/>
              <a:gd name="connsiteX6021" fmla="*/ 2585017 w 8080633"/>
              <a:gd name="connsiteY6021" fmla="*/ 2541906 h 4155316"/>
              <a:gd name="connsiteX6022" fmla="*/ 2584377 w 8080633"/>
              <a:gd name="connsiteY6022" fmla="*/ 2540364 h 4155316"/>
              <a:gd name="connsiteX6023" fmla="*/ 2597930 w 8080633"/>
              <a:gd name="connsiteY6023" fmla="*/ 2507645 h 4155316"/>
              <a:gd name="connsiteX6024" fmla="*/ 2600224 w 8080633"/>
              <a:gd name="connsiteY6024" fmla="*/ 2506694 h 4155316"/>
              <a:gd name="connsiteX6025" fmla="*/ 2597920 w 8080633"/>
              <a:gd name="connsiteY6025" fmla="*/ 2500863 h 4155316"/>
              <a:gd name="connsiteX6026" fmla="*/ 2611802 w 8080633"/>
              <a:gd name="connsiteY6026" fmla="*/ 2465751 h 4155316"/>
              <a:gd name="connsiteX6027" fmla="*/ 2618795 w 8080633"/>
              <a:gd name="connsiteY6027" fmla="*/ 2462717 h 4155316"/>
              <a:gd name="connsiteX6028" fmla="*/ 2618234 w 8080633"/>
              <a:gd name="connsiteY6028" fmla="*/ 2461365 h 4155316"/>
              <a:gd name="connsiteX6029" fmla="*/ 2631787 w 8080633"/>
              <a:gd name="connsiteY6029" fmla="*/ 2428646 h 4155316"/>
              <a:gd name="connsiteX6030" fmla="*/ 2633345 w 8080633"/>
              <a:gd name="connsiteY6030" fmla="*/ 2427999 h 4155316"/>
              <a:gd name="connsiteX6031" fmla="*/ 2631777 w 8080633"/>
              <a:gd name="connsiteY6031" fmla="*/ 2424122 h 4155316"/>
              <a:gd name="connsiteX6032" fmla="*/ 2645329 w 8080633"/>
              <a:gd name="connsiteY6032" fmla="*/ 2390605 h 4155316"/>
              <a:gd name="connsiteX6033" fmla="*/ 2650472 w 8080633"/>
              <a:gd name="connsiteY6033" fmla="*/ 2388422 h 4155316"/>
              <a:gd name="connsiteX6034" fmla="*/ 2649834 w 8080633"/>
              <a:gd name="connsiteY6034" fmla="*/ 2386880 h 4155316"/>
              <a:gd name="connsiteX6035" fmla="*/ 2663386 w 8080633"/>
              <a:gd name="connsiteY6035" fmla="*/ 2354161 h 4155316"/>
              <a:gd name="connsiteX6036" fmla="*/ 2668830 w 8080633"/>
              <a:gd name="connsiteY6036" fmla="*/ 2351906 h 4155316"/>
              <a:gd name="connsiteX6037" fmla="*/ 2667890 w 8080633"/>
              <a:gd name="connsiteY6037" fmla="*/ 2349639 h 4155316"/>
              <a:gd name="connsiteX6038" fmla="*/ 2681773 w 8080633"/>
              <a:gd name="connsiteY6038" fmla="*/ 2316121 h 4155316"/>
              <a:gd name="connsiteX6039" fmla="*/ 2688579 w 8080633"/>
              <a:gd name="connsiteY6039" fmla="*/ 2313303 h 4155316"/>
              <a:gd name="connsiteX6040" fmla="*/ 2688204 w 8080633"/>
              <a:gd name="connsiteY6040" fmla="*/ 2312396 h 4155316"/>
              <a:gd name="connsiteX6041" fmla="*/ 2701756 w 8080633"/>
              <a:gd name="connsiteY6041" fmla="*/ 2279678 h 4155316"/>
              <a:gd name="connsiteX6042" fmla="*/ 2707180 w 8080633"/>
              <a:gd name="connsiteY6042" fmla="*/ 2277430 h 4155316"/>
              <a:gd name="connsiteX6043" fmla="*/ 2706260 w 8080633"/>
              <a:gd name="connsiteY6043" fmla="*/ 2275154 h 4155316"/>
              <a:gd name="connsiteX6044" fmla="*/ 2719813 w 8080633"/>
              <a:gd name="connsiteY6044" fmla="*/ 2241636 h 4155316"/>
              <a:gd name="connsiteX6045" fmla="*/ 2724528 w 8080633"/>
              <a:gd name="connsiteY6045" fmla="*/ 2239636 h 4155316"/>
              <a:gd name="connsiteX6046" fmla="*/ 2737870 w 8080633"/>
              <a:gd name="connsiteY6046" fmla="*/ 2205854 h 4155316"/>
              <a:gd name="connsiteX6047" fmla="*/ 2743024 w 8080633"/>
              <a:gd name="connsiteY6047" fmla="*/ 2203615 h 4155316"/>
              <a:gd name="connsiteX6048" fmla="*/ 2756256 w 8080633"/>
              <a:gd name="connsiteY6048" fmla="*/ 2171667 h 4155316"/>
              <a:gd name="connsiteX6049" fmla="*/ 2763062 w 8080633"/>
              <a:gd name="connsiteY6049" fmla="*/ 2168849 h 4155316"/>
              <a:gd name="connsiteX6050" fmla="*/ 2762687 w 8080633"/>
              <a:gd name="connsiteY6050" fmla="*/ 2167942 h 4155316"/>
              <a:gd name="connsiteX6051" fmla="*/ 2776240 w 8080633"/>
              <a:gd name="connsiteY6051" fmla="*/ 2135224 h 4155316"/>
              <a:gd name="connsiteX6052" fmla="*/ 2781284 w 8080633"/>
              <a:gd name="connsiteY6052" fmla="*/ 2133134 h 4155316"/>
              <a:gd name="connsiteX6053" fmla="*/ 2780744 w 8080633"/>
              <a:gd name="connsiteY6053" fmla="*/ 2131828 h 4155316"/>
              <a:gd name="connsiteX6054" fmla="*/ 2794296 w 8080633"/>
              <a:gd name="connsiteY6054" fmla="*/ 2099110 h 4155316"/>
              <a:gd name="connsiteX6055" fmla="*/ 2799186 w 8080633"/>
              <a:gd name="connsiteY6055" fmla="*/ 2097084 h 4155316"/>
              <a:gd name="connsiteX6056" fmla="*/ 2813014 w 8080633"/>
              <a:gd name="connsiteY6056" fmla="*/ 2065254 h 4155316"/>
              <a:gd name="connsiteX6057" fmla="*/ 2821406 w 8080633"/>
              <a:gd name="connsiteY6057" fmla="*/ 2061940 h 4155316"/>
              <a:gd name="connsiteX6058" fmla="*/ 2821372 w 8080633"/>
              <a:gd name="connsiteY6058" fmla="*/ 2061859 h 4155316"/>
              <a:gd name="connsiteX6059" fmla="*/ 2835254 w 8080633"/>
              <a:gd name="connsiteY6059" fmla="*/ 2029141 h 4155316"/>
              <a:gd name="connsiteX6060" fmla="*/ 2842770 w 8080633"/>
              <a:gd name="connsiteY6060" fmla="*/ 2026103 h 4155316"/>
              <a:gd name="connsiteX6061" fmla="*/ 2841686 w 8080633"/>
              <a:gd name="connsiteY6061" fmla="*/ 2023488 h 4155316"/>
              <a:gd name="connsiteX6062" fmla="*/ 2855239 w 8080633"/>
              <a:gd name="connsiteY6062" fmla="*/ 1990770 h 4155316"/>
              <a:gd name="connsiteX6063" fmla="*/ 2866684 w 8080633"/>
              <a:gd name="connsiteY6063" fmla="*/ 1986028 h 4155316"/>
              <a:gd name="connsiteX6064" fmla="*/ 2877810 w 8080633"/>
              <a:gd name="connsiteY6064" fmla="*/ 1959170 h 4155316"/>
              <a:gd name="connsiteX6065" fmla="*/ 2887521 w 8080633"/>
              <a:gd name="connsiteY6065" fmla="*/ 1955148 h 4155316"/>
              <a:gd name="connsiteX6066" fmla="*/ 2886828 w 8080633"/>
              <a:gd name="connsiteY6066" fmla="*/ 1953517 h 4155316"/>
              <a:gd name="connsiteX6067" fmla="*/ 2900711 w 8080633"/>
              <a:gd name="connsiteY6067" fmla="*/ 1920799 h 4155316"/>
              <a:gd name="connsiteX6068" fmla="*/ 2908991 w 8080633"/>
              <a:gd name="connsiteY6068" fmla="*/ 1917451 h 4155316"/>
              <a:gd name="connsiteX6069" fmla="*/ 2920694 w 8080633"/>
              <a:gd name="connsiteY6069" fmla="*/ 1889199 h 4155316"/>
              <a:gd name="connsiteX6070" fmla="*/ 2930388 w 8080633"/>
              <a:gd name="connsiteY6070" fmla="*/ 1885183 h 4155316"/>
              <a:gd name="connsiteX6071" fmla="*/ 2943265 w 8080633"/>
              <a:gd name="connsiteY6071" fmla="*/ 1851821 h 4155316"/>
              <a:gd name="connsiteX6072" fmla="*/ 2954383 w 8080633"/>
              <a:gd name="connsiteY6072" fmla="*/ 1846878 h 4155316"/>
              <a:gd name="connsiteX6073" fmla="*/ 2965836 w 8080633"/>
              <a:gd name="connsiteY6073" fmla="*/ 1819230 h 4155316"/>
              <a:gd name="connsiteX6074" fmla="*/ 2979376 w 8080633"/>
              <a:gd name="connsiteY6074" fmla="*/ 1813621 h 4155316"/>
              <a:gd name="connsiteX6075" fmla="*/ 2990665 w 8080633"/>
              <a:gd name="connsiteY6075" fmla="*/ 1785703 h 4155316"/>
              <a:gd name="connsiteX6076" fmla="*/ 3002003 w 8080633"/>
              <a:gd name="connsiteY6076" fmla="*/ 1780892 h 4155316"/>
              <a:gd name="connsiteX6077" fmla="*/ 3013236 w 8080633"/>
              <a:gd name="connsiteY6077" fmla="*/ 1753775 h 4155316"/>
              <a:gd name="connsiteX6078" fmla="*/ 3024681 w 8080633"/>
              <a:gd name="connsiteY6078" fmla="*/ 1749033 h 4155316"/>
              <a:gd name="connsiteX6079" fmla="*/ 3035807 w 8080633"/>
              <a:gd name="connsiteY6079" fmla="*/ 1722176 h 4155316"/>
              <a:gd name="connsiteX6080" fmla="*/ 3044990 w 8080633"/>
              <a:gd name="connsiteY6080" fmla="*/ 1718371 h 4155316"/>
              <a:gd name="connsiteX6081" fmla="*/ 3058707 w 8080633"/>
              <a:gd name="connsiteY6081" fmla="*/ 1684466 h 4155316"/>
              <a:gd name="connsiteX6082" fmla="*/ 3072214 w 8080633"/>
              <a:gd name="connsiteY6082" fmla="*/ 1678737 h 4155316"/>
              <a:gd name="connsiteX6083" fmla="*/ 3083205 w 8080633"/>
              <a:gd name="connsiteY6083" fmla="*/ 1652205 h 4155316"/>
              <a:gd name="connsiteX6084" fmla="*/ 3093600 w 8080633"/>
              <a:gd name="connsiteY6084" fmla="*/ 1647898 h 4155316"/>
              <a:gd name="connsiteX6085" fmla="*/ 3106437 w 8080633"/>
              <a:gd name="connsiteY6085" fmla="*/ 1618349 h 4155316"/>
              <a:gd name="connsiteX6086" fmla="*/ 3123382 w 8080633"/>
              <a:gd name="connsiteY6086" fmla="*/ 1611657 h 4155316"/>
              <a:gd name="connsiteX6087" fmla="*/ 3133191 w 8080633"/>
              <a:gd name="connsiteY6087" fmla="*/ 1587411 h 4155316"/>
              <a:gd name="connsiteX6088" fmla="*/ 3147011 w 8080633"/>
              <a:gd name="connsiteY6088" fmla="*/ 1581550 h 4155316"/>
              <a:gd name="connsiteX6089" fmla="*/ 3157690 w 8080633"/>
              <a:gd name="connsiteY6089" fmla="*/ 1553884 h 4155316"/>
              <a:gd name="connsiteX6090" fmla="*/ 3176632 w 8080633"/>
              <a:gd name="connsiteY6090" fmla="*/ 1545464 h 4155316"/>
              <a:gd name="connsiteX6091" fmla="*/ 3184775 w 8080633"/>
              <a:gd name="connsiteY6091" fmla="*/ 1525808 h 4155316"/>
              <a:gd name="connsiteX6092" fmla="*/ 3195657 w 8080633"/>
              <a:gd name="connsiteY6092" fmla="*/ 1521299 h 4155316"/>
              <a:gd name="connsiteX6093" fmla="*/ 3207676 w 8080633"/>
              <a:gd name="connsiteY6093" fmla="*/ 1492282 h 4155316"/>
              <a:gd name="connsiteX6094" fmla="*/ 3226731 w 8080633"/>
              <a:gd name="connsiteY6094" fmla="*/ 1484389 h 4155316"/>
              <a:gd name="connsiteX6095" fmla="*/ 3236688 w 8080633"/>
              <a:gd name="connsiteY6095" fmla="*/ 1460353 h 4155316"/>
              <a:gd name="connsiteX6096" fmla="*/ 3254586 w 8080633"/>
              <a:gd name="connsiteY6096" fmla="*/ 1452938 h 4155316"/>
              <a:gd name="connsiteX6097" fmla="*/ 3264103 w 8080633"/>
              <a:gd name="connsiteY6097" fmla="*/ 1429414 h 4155316"/>
              <a:gd name="connsiteX6098" fmla="*/ 3278746 w 8080633"/>
              <a:gd name="connsiteY6098" fmla="*/ 1423205 h 4155316"/>
              <a:gd name="connsiteX6099" fmla="*/ 3288601 w 8080633"/>
              <a:gd name="connsiteY6099" fmla="*/ 1399410 h 4155316"/>
              <a:gd name="connsiteX6100" fmla="*/ 3305497 w 8080633"/>
              <a:gd name="connsiteY6100" fmla="*/ 1392412 h 4155316"/>
              <a:gd name="connsiteX6101" fmla="*/ 3315687 w 8080633"/>
              <a:gd name="connsiteY6101" fmla="*/ 1367811 h 4155316"/>
              <a:gd name="connsiteX6102" fmla="*/ 3334274 w 8080633"/>
              <a:gd name="connsiteY6102" fmla="*/ 1360112 h 4155316"/>
              <a:gd name="connsiteX6103" fmla="*/ 3343102 w 8080633"/>
              <a:gd name="connsiteY6103" fmla="*/ 1338798 h 4155316"/>
              <a:gd name="connsiteX6104" fmla="*/ 3362157 w 8080633"/>
              <a:gd name="connsiteY6104" fmla="*/ 1330905 h 4155316"/>
              <a:gd name="connsiteX6105" fmla="*/ 3372113 w 8080633"/>
              <a:gd name="connsiteY6105" fmla="*/ 1306869 h 4155316"/>
              <a:gd name="connsiteX6106" fmla="*/ 3391265 w 8080633"/>
              <a:gd name="connsiteY6106" fmla="*/ 1298935 h 4155316"/>
              <a:gd name="connsiteX6107" fmla="*/ 3399199 w 8080633"/>
              <a:gd name="connsiteY6107" fmla="*/ 1279783 h 4155316"/>
              <a:gd name="connsiteX6108" fmla="*/ 3417355 w 8080633"/>
              <a:gd name="connsiteY6108" fmla="*/ 1272262 h 4155316"/>
              <a:gd name="connsiteX6109" fmla="*/ 3426614 w 8080633"/>
              <a:gd name="connsiteY6109" fmla="*/ 1250442 h 4155316"/>
              <a:gd name="connsiteX6110" fmla="*/ 3446600 w 8080633"/>
              <a:gd name="connsiteY6110" fmla="*/ 1242360 h 4155316"/>
              <a:gd name="connsiteX6111" fmla="*/ 3455627 w 8080633"/>
              <a:gd name="connsiteY6111" fmla="*/ 1219504 h 4155316"/>
              <a:gd name="connsiteX6112" fmla="*/ 3473928 w 8080633"/>
              <a:gd name="connsiteY6112" fmla="*/ 1211553 h 4155316"/>
              <a:gd name="connsiteX6113" fmla="*/ 3482712 w 8080633"/>
              <a:gd name="connsiteY6113" fmla="*/ 1189829 h 4155316"/>
              <a:gd name="connsiteX6114" fmla="*/ 3504893 w 8080633"/>
              <a:gd name="connsiteY6114" fmla="*/ 1180418 h 4155316"/>
              <a:gd name="connsiteX6115" fmla="*/ 3512715 w 8080633"/>
              <a:gd name="connsiteY6115" fmla="*/ 1162414 h 4155316"/>
              <a:gd name="connsiteX6116" fmla="*/ 3536291 w 8080633"/>
              <a:gd name="connsiteY6116" fmla="*/ 1153103 h 4155316"/>
              <a:gd name="connsiteX6117" fmla="*/ 3543653 w 8080633"/>
              <a:gd name="connsiteY6117" fmla="*/ 1135329 h 4155316"/>
              <a:gd name="connsiteX6118" fmla="*/ 3562241 w 8080633"/>
              <a:gd name="connsiteY6118" fmla="*/ 1127629 h 4155316"/>
              <a:gd name="connsiteX6119" fmla="*/ 3566362 w 8080633"/>
              <a:gd name="connsiteY6119" fmla="*/ 1117682 h 4155316"/>
              <a:gd name="connsiteX6120" fmla="*/ 3541706 w 8080633"/>
              <a:gd name="connsiteY6120" fmla="*/ 1127198 h 4155316"/>
              <a:gd name="connsiteX6121" fmla="*/ 3534606 w 8080633"/>
              <a:gd name="connsiteY6121" fmla="*/ 1144339 h 4155316"/>
              <a:gd name="connsiteX6122" fmla="*/ 3515874 w 8080633"/>
              <a:gd name="connsiteY6122" fmla="*/ 1152098 h 4155316"/>
              <a:gd name="connsiteX6123" fmla="*/ 3506861 w 8080633"/>
              <a:gd name="connsiteY6123" fmla="*/ 1173351 h 4155316"/>
              <a:gd name="connsiteX6124" fmla="*/ 3480622 w 8080633"/>
              <a:gd name="connsiteY6124" fmla="*/ 1183967 h 4155316"/>
              <a:gd name="connsiteX6125" fmla="*/ 3473664 w 8080633"/>
              <a:gd name="connsiteY6125" fmla="*/ 1200766 h 4155316"/>
              <a:gd name="connsiteX6126" fmla="*/ 3454512 w 8080633"/>
              <a:gd name="connsiteY6126" fmla="*/ 1208699 h 4155316"/>
              <a:gd name="connsiteX6127" fmla="*/ 3446578 w 8080633"/>
              <a:gd name="connsiteY6127" fmla="*/ 1227851 h 4155316"/>
              <a:gd name="connsiteX6128" fmla="*/ 3427993 w 8080633"/>
              <a:gd name="connsiteY6128" fmla="*/ 1235550 h 4155316"/>
              <a:gd name="connsiteX6129" fmla="*/ 3419163 w 8080633"/>
              <a:gd name="connsiteY6129" fmla="*/ 1256863 h 4155316"/>
              <a:gd name="connsiteX6130" fmla="*/ 3398981 w 8080633"/>
              <a:gd name="connsiteY6130" fmla="*/ 1265223 h 4155316"/>
              <a:gd name="connsiteX6131" fmla="*/ 3389492 w 8080633"/>
              <a:gd name="connsiteY6131" fmla="*/ 1288134 h 4155316"/>
              <a:gd name="connsiteX6132" fmla="*/ 3366017 w 8080633"/>
              <a:gd name="connsiteY6132" fmla="*/ 1297857 h 4155316"/>
              <a:gd name="connsiteX6133" fmla="*/ 3358552 w 8080633"/>
              <a:gd name="connsiteY6133" fmla="*/ 1315878 h 4155316"/>
              <a:gd name="connsiteX6134" fmla="*/ 3340396 w 8080633"/>
              <a:gd name="connsiteY6134" fmla="*/ 1323400 h 4155316"/>
              <a:gd name="connsiteX6135" fmla="*/ 3331136 w 8080633"/>
              <a:gd name="connsiteY6135" fmla="*/ 1345220 h 4155316"/>
              <a:gd name="connsiteX6136" fmla="*/ 3309763 w 8080633"/>
              <a:gd name="connsiteY6136" fmla="*/ 1353862 h 4155316"/>
              <a:gd name="connsiteX6137" fmla="*/ 3302124 w 8080633"/>
              <a:gd name="connsiteY6137" fmla="*/ 1372305 h 4155316"/>
              <a:gd name="connsiteX6138" fmla="*/ 3285795 w 8080633"/>
              <a:gd name="connsiteY6138" fmla="*/ 1379069 h 4155316"/>
              <a:gd name="connsiteX6139" fmla="*/ 3274709 w 8080633"/>
              <a:gd name="connsiteY6139" fmla="*/ 1405831 h 4155316"/>
              <a:gd name="connsiteX6140" fmla="*/ 3258555 w 8080633"/>
              <a:gd name="connsiteY6140" fmla="*/ 1412523 h 4155316"/>
              <a:gd name="connsiteX6141" fmla="*/ 3249552 w 8080633"/>
              <a:gd name="connsiteY6141" fmla="*/ 1433247 h 4155316"/>
              <a:gd name="connsiteX6142" fmla="*/ 3233606 w 8080633"/>
              <a:gd name="connsiteY6142" fmla="*/ 1439545 h 4155316"/>
              <a:gd name="connsiteX6143" fmla="*/ 3223126 w 8080633"/>
              <a:gd name="connsiteY6143" fmla="*/ 1464847 h 4155316"/>
              <a:gd name="connsiteX6144" fmla="*/ 3206327 w 8080633"/>
              <a:gd name="connsiteY6144" fmla="*/ 1471806 h 4155316"/>
              <a:gd name="connsiteX6145" fmla="*/ 3195710 w 8080633"/>
              <a:gd name="connsiteY6145" fmla="*/ 1498044 h 4155316"/>
              <a:gd name="connsiteX6146" fmla="*/ 3174457 w 8080633"/>
              <a:gd name="connsiteY6146" fmla="*/ 1507057 h 4155316"/>
              <a:gd name="connsiteX6147" fmla="*/ 3166698 w 8080633"/>
              <a:gd name="connsiteY6147" fmla="*/ 1525789 h 4155316"/>
              <a:gd name="connsiteX6148" fmla="*/ 3155870 w 8080633"/>
              <a:gd name="connsiteY6148" fmla="*/ 1530275 h 4155316"/>
              <a:gd name="connsiteX6149" fmla="*/ 3144127 w 8080633"/>
              <a:gd name="connsiteY6149" fmla="*/ 1559315 h 4155316"/>
              <a:gd name="connsiteX6150" fmla="*/ 3127217 w 8080633"/>
              <a:gd name="connsiteY6150" fmla="*/ 1566491 h 4155316"/>
              <a:gd name="connsiteX6151" fmla="*/ 3116712 w 8080633"/>
              <a:gd name="connsiteY6151" fmla="*/ 1591244 h 4155316"/>
              <a:gd name="connsiteX6152" fmla="*/ 3102715 w 8080633"/>
              <a:gd name="connsiteY6152" fmla="*/ 1596904 h 4155316"/>
              <a:gd name="connsiteX6153" fmla="*/ 3092215 w 8080633"/>
              <a:gd name="connsiteY6153" fmla="*/ 1624109 h 4155316"/>
              <a:gd name="connsiteX6154" fmla="*/ 3074659 w 8080633"/>
              <a:gd name="connsiteY6154" fmla="*/ 1631913 h 4155316"/>
              <a:gd name="connsiteX6155" fmla="*/ 3065130 w 8080633"/>
              <a:gd name="connsiteY6155" fmla="*/ 1656041 h 4155316"/>
              <a:gd name="connsiteX6156" fmla="*/ 3051486 w 8080633"/>
              <a:gd name="connsiteY6156" fmla="*/ 1661968 h 4155316"/>
              <a:gd name="connsiteX6157" fmla="*/ 3042227 w 8080633"/>
              <a:gd name="connsiteY6157" fmla="*/ 1683786 h 4155316"/>
              <a:gd name="connsiteX6158" fmla="*/ 3029646 w 8080633"/>
              <a:gd name="connsiteY6158" fmla="*/ 1688873 h 4155316"/>
              <a:gd name="connsiteX6159" fmla="*/ 3017730 w 8080633"/>
              <a:gd name="connsiteY6159" fmla="*/ 1717642 h 4155316"/>
              <a:gd name="connsiteX6160" fmla="*/ 3002087 w 8080633"/>
              <a:gd name="connsiteY6160" fmla="*/ 1724121 h 4155316"/>
              <a:gd name="connsiteX6161" fmla="*/ 2990645 w 8080633"/>
              <a:gd name="connsiteY6161" fmla="*/ 1753095 h 4155316"/>
              <a:gd name="connsiteX6162" fmla="*/ 2980526 w 8080633"/>
              <a:gd name="connsiteY6162" fmla="*/ 1757492 h 4155316"/>
              <a:gd name="connsiteX6163" fmla="*/ 2967744 w 8080633"/>
              <a:gd name="connsiteY6163" fmla="*/ 1787612 h 4155316"/>
              <a:gd name="connsiteX6164" fmla="*/ 2954041 w 8080633"/>
              <a:gd name="connsiteY6164" fmla="*/ 1793155 h 4155316"/>
              <a:gd name="connsiteX6165" fmla="*/ 2943246 w 8080633"/>
              <a:gd name="connsiteY6165" fmla="*/ 1819212 h 4155316"/>
              <a:gd name="connsiteX6166" fmla="*/ 2932418 w 8080633"/>
              <a:gd name="connsiteY6166" fmla="*/ 1823697 h 4155316"/>
              <a:gd name="connsiteX6167" fmla="*/ 2920675 w 8080633"/>
              <a:gd name="connsiteY6167" fmla="*/ 1852736 h 4155316"/>
              <a:gd name="connsiteX6168" fmla="*/ 2909268 w 8080633"/>
              <a:gd name="connsiteY6168" fmla="*/ 1857577 h 4155316"/>
              <a:gd name="connsiteX6169" fmla="*/ 2897773 w 8080633"/>
              <a:gd name="connsiteY6169" fmla="*/ 1884667 h 4155316"/>
              <a:gd name="connsiteX6170" fmla="*/ 2885840 w 8080633"/>
              <a:gd name="connsiteY6170" fmla="*/ 1889492 h 4155316"/>
              <a:gd name="connsiteX6171" fmla="*/ 2873276 w 8080633"/>
              <a:gd name="connsiteY6171" fmla="*/ 1922046 h 4155316"/>
              <a:gd name="connsiteX6172" fmla="*/ 2867689 w 8080633"/>
              <a:gd name="connsiteY6172" fmla="*/ 1924528 h 4155316"/>
              <a:gd name="connsiteX6173" fmla="*/ 2855219 w 8080633"/>
              <a:gd name="connsiteY6173" fmla="*/ 1954636 h 4155316"/>
              <a:gd name="connsiteX6174" fmla="*/ 2843702 w 8080633"/>
              <a:gd name="connsiteY6174" fmla="*/ 1959406 h 4155316"/>
              <a:gd name="connsiteX6175" fmla="*/ 2832318 w 8080633"/>
              <a:gd name="connsiteY6175" fmla="*/ 1986235 h 4155316"/>
              <a:gd name="connsiteX6176" fmla="*/ 2820938 w 8080633"/>
              <a:gd name="connsiteY6176" fmla="*/ 1990836 h 4155316"/>
              <a:gd name="connsiteX6177" fmla="*/ 2821373 w 8080633"/>
              <a:gd name="connsiteY6177" fmla="*/ 1991889 h 4155316"/>
              <a:gd name="connsiteX6178" fmla="*/ 2807821 w 8080633"/>
              <a:gd name="connsiteY6178" fmla="*/ 2024607 h 4155316"/>
              <a:gd name="connsiteX6179" fmla="*/ 2801823 w 8080633"/>
              <a:gd name="connsiteY6179" fmla="*/ 2027091 h 4155316"/>
              <a:gd name="connsiteX6180" fmla="*/ 2789764 w 8080633"/>
              <a:gd name="connsiteY6180" fmla="*/ 2056206 h 4155316"/>
              <a:gd name="connsiteX6181" fmla="*/ 2780067 w 8080633"/>
              <a:gd name="connsiteY6181" fmla="*/ 2060223 h 4155316"/>
              <a:gd name="connsiteX6182" fmla="*/ 2780745 w 8080633"/>
              <a:gd name="connsiteY6182" fmla="*/ 2061859 h 4155316"/>
              <a:gd name="connsiteX6183" fmla="*/ 2767193 w 8080633"/>
              <a:gd name="connsiteY6183" fmla="*/ 2094578 h 4155316"/>
              <a:gd name="connsiteX6184" fmla="*/ 2762137 w 8080633"/>
              <a:gd name="connsiteY6184" fmla="*/ 2096672 h 4155316"/>
              <a:gd name="connsiteX6185" fmla="*/ 2762689 w 8080633"/>
              <a:gd name="connsiteY6185" fmla="*/ 2097973 h 4155316"/>
              <a:gd name="connsiteX6186" fmla="*/ 2748805 w 8080633"/>
              <a:gd name="connsiteY6186" fmla="*/ 2130691 h 4155316"/>
              <a:gd name="connsiteX6187" fmla="*/ 2741605 w 8080633"/>
              <a:gd name="connsiteY6187" fmla="*/ 2133603 h 4155316"/>
              <a:gd name="connsiteX6188" fmla="*/ 2728162 w 8080633"/>
              <a:gd name="connsiteY6188" fmla="*/ 2164547 h 4155316"/>
              <a:gd name="connsiteX6189" fmla="*/ 2719769 w 8080633"/>
              <a:gd name="connsiteY6189" fmla="*/ 2167861 h 4155316"/>
              <a:gd name="connsiteX6190" fmla="*/ 2719803 w 8080633"/>
              <a:gd name="connsiteY6190" fmla="*/ 2167942 h 4155316"/>
              <a:gd name="connsiteX6191" fmla="*/ 2706250 w 8080633"/>
              <a:gd name="connsiteY6191" fmla="*/ 2200660 h 4155316"/>
              <a:gd name="connsiteX6192" fmla="*/ 2700808 w 8080633"/>
              <a:gd name="connsiteY6192" fmla="*/ 2202915 h 4155316"/>
              <a:gd name="connsiteX6193" fmla="*/ 2701748 w 8080633"/>
              <a:gd name="connsiteY6193" fmla="*/ 2205184 h 4155316"/>
              <a:gd name="connsiteX6194" fmla="*/ 2687864 w 8080633"/>
              <a:gd name="connsiteY6194" fmla="*/ 2238700 h 4155316"/>
              <a:gd name="connsiteX6195" fmla="*/ 2683564 w 8080633"/>
              <a:gd name="connsiteY6195" fmla="*/ 2240482 h 4155316"/>
              <a:gd name="connsiteX6196" fmla="*/ 2669807 w 8080633"/>
              <a:gd name="connsiteY6196" fmla="*/ 2274484 h 4155316"/>
              <a:gd name="connsiteX6197" fmla="*/ 2662372 w 8080633"/>
              <a:gd name="connsiteY6197" fmla="*/ 2277638 h 4155316"/>
              <a:gd name="connsiteX6198" fmla="*/ 2649824 w 8080633"/>
              <a:gd name="connsiteY6198" fmla="*/ 2308670 h 4155316"/>
              <a:gd name="connsiteX6199" fmla="*/ 2644680 w 8080633"/>
              <a:gd name="connsiteY6199" fmla="*/ 2310852 h 4155316"/>
              <a:gd name="connsiteX6200" fmla="*/ 2645320 w 8080633"/>
              <a:gd name="connsiteY6200" fmla="*/ 2312396 h 4155316"/>
              <a:gd name="connsiteX6201" fmla="*/ 2631767 w 8080633"/>
              <a:gd name="connsiteY6201" fmla="*/ 2345115 h 4155316"/>
              <a:gd name="connsiteX6202" fmla="*/ 2626324 w 8080633"/>
              <a:gd name="connsiteY6202" fmla="*/ 2347369 h 4155316"/>
              <a:gd name="connsiteX6203" fmla="*/ 2627264 w 8080633"/>
              <a:gd name="connsiteY6203" fmla="*/ 2349639 h 4155316"/>
              <a:gd name="connsiteX6204" fmla="*/ 2613380 w 8080633"/>
              <a:gd name="connsiteY6204" fmla="*/ 2383155 h 4155316"/>
              <a:gd name="connsiteX6205" fmla="*/ 2606574 w 8080633"/>
              <a:gd name="connsiteY6205" fmla="*/ 2385974 h 4155316"/>
              <a:gd name="connsiteX6206" fmla="*/ 2606950 w 8080633"/>
              <a:gd name="connsiteY6206" fmla="*/ 2386880 h 4155316"/>
              <a:gd name="connsiteX6207" fmla="*/ 2593397 w 8080633"/>
              <a:gd name="connsiteY6207" fmla="*/ 2419598 h 4155316"/>
              <a:gd name="connsiteX6208" fmla="*/ 2591839 w 8080633"/>
              <a:gd name="connsiteY6208" fmla="*/ 2420243 h 4155316"/>
              <a:gd name="connsiteX6209" fmla="*/ 2593407 w 8080633"/>
              <a:gd name="connsiteY6209" fmla="*/ 2424122 h 4155316"/>
              <a:gd name="connsiteX6210" fmla="*/ 2579854 w 8080633"/>
              <a:gd name="connsiteY6210" fmla="*/ 2457638 h 4155316"/>
              <a:gd name="connsiteX6211" fmla="*/ 2574710 w 8080633"/>
              <a:gd name="connsiteY6211" fmla="*/ 2459821 h 4155316"/>
              <a:gd name="connsiteX6212" fmla="*/ 2575350 w 8080633"/>
              <a:gd name="connsiteY6212" fmla="*/ 2461365 h 4155316"/>
              <a:gd name="connsiteX6213" fmla="*/ 2561798 w 8080633"/>
              <a:gd name="connsiteY6213" fmla="*/ 2494083 h 4155316"/>
              <a:gd name="connsiteX6214" fmla="*/ 2555658 w 8080633"/>
              <a:gd name="connsiteY6214" fmla="*/ 2496626 h 4155316"/>
              <a:gd name="connsiteX6215" fmla="*/ 2557293 w 8080633"/>
              <a:gd name="connsiteY6215" fmla="*/ 2500863 h 4155316"/>
              <a:gd name="connsiteX6216" fmla="*/ 2543741 w 8080633"/>
              <a:gd name="connsiteY6216" fmla="*/ 2535976 h 4155316"/>
              <a:gd name="connsiteX6217" fmla="*/ 2542183 w 8080633"/>
              <a:gd name="connsiteY6217" fmla="*/ 2536668 h 4155316"/>
              <a:gd name="connsiteX6218" fmla="*/ 2543751 w 8080633"/>
              <a:gd name="connsiteY6218" fmla="*/ 2540364 h 4155316"/>
              <a:gd name="connsiteX6219" fmla="*/ 2529867 w 8080633"/>
              <a:gd name="connsiteY6219" fmla="*/ 2573082 h 4155316"/>
              <a:gd name="connsiteX6220" fmla="*/ 2526594 w 8080633"/>
              <a:gd name="connsiteY6220" fmla="*/ 2574406 h 4155316"/>
              <a:gd name="connsiteX6221" fmla="*/ 2527952 w 8080633"/>
              <a:gd name="connsiteY6221" fmla="*/ 2577606 h 4155316"/>
              <a:gd name="connsiteX6222" fmla="*/ 2513738 w 8080633"/>
              <a:gd name="connsiteY6222" fmla="*/ 2611122 h 4155316"/>
              <a:gd name="connsiteX6223" fmla="*/ 2509124 w 8080633"/>
              <a:gd name="connsiteY6223" fmla="*/ 2612989 h 4155316"/>
              <a:gd name="connsiteX6224" fmla="*/ 2509894 w 8080633"/>
              <a:gd name="connsiteY6224" fmla="*/ 2614847 h 4155316"/>
              <a:gd name="connsiteX6225" fmla="*/ 2496341 w 8080633"/>
              <a:gd name="connsiteY6225" fmla="*/ 2647565 h 4155316"/>
              <a:gd name="connsiteX6226" fmla="*/ 2494093 w 8080633"/>
              <a:gd name="connsiteY6226" fmla="*/ 2648497 h 4155316"/>
              <a:gd name="connsiteX6227" fmla="*/ 2496351 w 8080633"/>
              <a:gd name="connsiteY6227" fmla="*/ 2654346 h 4155316"/>
              <a:gd name="connsiteX6228" fmla="*/ 2482799 w 8080633"/>
              <a:gd name="connsiteY6228" fmla="*/ 2689459 h 4155316"/>
              <a:gd name="connsiteX6229" fmla="*/ 2481272 w 8080633"/>
              <a:gd name="connsiteY6229" fmla="*/ 2690137 h 4155316"/>
              <a:gd name="connsiteX6230" fmla="*/ 2482809 w 8080633"/>
              <a:gd name="connsiteY6230" fmla="*/ 2693846 h 4155316"/>
              <a:gd name="connsiteX6231" fmla="*/ 2469256 w 8080633"/>
              <a:gd name="connsiteY6231" fmla="*/ 2726565 h 4155316"/>
              <a:gd name="connsiteX6232" fmla="*/ 2467665 w 8080633"/>
              <a:gd name="connsiteY6232" fmla="*/ 2727224 h 4155316"/>
              <a:gd name="connsiteX6233" fmla="*/ 2469266 w 8080633"/>
              <a:gd name="connsiteY6233" fmla="*/ 2731087 h 4155316"/>
              <a:gd name="connsiteX6234" fmla="*/ 2455382 w 8080633"/>
              <a:gd name="connsiteY6234" fmla="*/ 2764605 h 4155316"/>
              <a:gd name="connsiteX6235" fmla="*/ 2450832 w 8080633"/>
              <a:gd name="connsiteY6235" fmla="*/ 2766489 h 4155316"/>
              <a:gd name="connsiteX6236" fmla="*/ 2453466 w 8080633"/>
              <a:gd name="connsiteY6236" fmla="*/ 2772844 h 4155316"/>
              <a:gd name="connsiteX6237" fmla="*/ 2439914 w 8080633"/>
              <a:gd name="connsiteY6237" fmla="*/ 2805562 h 4155316"/>
              <a:gd name="connsiteX6238" fmla="*/ 2437924 w 8080633"/>
              <a:gd name="connsiteY6238" fmla="*/ 2806387 h 4155316"/>
              <a:gd name="connsiteX6239" fmla="*/ 2439923 w 8080633"/>
              <a:gd name="connsiteY6239" fmla="*/ 2811214 h 4155316"/>
              <a:gd name="connsiteX6240" fmla="*/ 2426370 w 8080633"/>
              <a:gd name="connsiteY6240" fmla="*/ 2843932 h 4155316"/>
              <a:gd name="connsiteX6241" fmla="*/ 2423582 w 8080633"/>
              <a:gd name="connsiteY6241" fmla="*/ 2845087 h 4155316"/>
              <a:gd name="connsiteX6242" fmla="*/ 2426380 w 8080633"/>
              <a:gd name="connsiteY6242" fmla="*/ 2851842 h 4155316"/>
              <a:gd name="connsiteX6243" fmla="*/ 2412828 w 8080633"/>
              <a:gd name="connsiteY6243" fmla="*/ 2884560 h 4155316"/>
              <a:gd name="connsiteX6244" fmla="*/ 2410837 w 8080633"/>
              <a:gd name="connsiteY6244" fmla="*/ 2885385 h 4155316"/>
              <a:gd name="connsiteX6245" fmla="*/ 2412838 w 8080633"/>
              <a:gd name="connsiteY6245" fmla="*/ 2890213 h 4155316"/>
              <a:gd name="connsiteX6246" fmla="*/ 2399862 w 8080633"/>
              <a:gd name="connsiteY6246" fmla="*/ 2921536 h 4155316"/>
              <a:gd name="connsiteX6247" fmla="*/ 2403811 w 8080633"/>
              <a:gd name="connsiteY6247" fmla="*/ 2930840 h 4155316"/>
              <a:gd name="connsiteX6248" fmla="*/ 2389927 w 8080633"/>
              <a:gd name="connsiteY6248" fmla="*/ 2963559 h 4155316"/>
              <a:gd name="connsiteX6249" fmla="*/ 2388171 w 8080633"/>
              <a:gd name="connsiteY6249" fmla="*/ 2964268 h 4155316"/>
              <a:gd name="connsiteX6250" fmla="*/ 2390268 w 8080633"/>
              <a:gd name="connsiteY6250" fmla="*/ 2969210 h 4155316"/>
              <a:gd name="connsiteX6251" fmla="*/ 2376384 w 8080633"/>
              <a:gd name="connsiteY6251" fmla="*/ 3001929 h 4155316"/>
              <a:gd name="connsiteX6252" fmla="*/ 2375803 w 8080633"/>
              <a:gd name="connsiteY6252" fmla="*/ 3002163 h 4155316"/>
              <a:gd name="connsiteX6253" fmla="*/ 2378982 w 8080633"/>
              <a:gd name="connsiteY6253" fmla="*/ 3009838 h 4155316"/>
              <a:gd name="connsiteX6254" fmla="*/ 2365429 w 8080633"/>
              <a:gd name="connsiteY6254" fmla="*/ 3042556 h 4155316"/>
              <a:gd name="connsiteX6255" fmla="*/ 2361844 w 8080633"/>
              <a:gd name="connsiteY6255" fmla="*/ 3044042 h 4155316"/>
              <a:gd name="connsiteX6256" fmla="*/ 2365439 w 8080633"/>
              <a:gd name="connsiteY6256" fmla="*/ 3052724 h 4155316"/>
              <a:gd name="connsiteX6257" fmla="*/ 2353445 w 8080633"/>
              <a:gd name="connsiteY6257" fmla="*/ 3081679 h 4155316"/>
              <a:gd name="connsiteX6258" fmla="*/ 2356411 w 8080633"/>
              <a:gd name="connsiteY6258" fmla="*/ 3088837 h 4155316"/>
              <a:gd name="connsiteX6259" fmla="*/ 2343015 w 8080633"/>
              <a:gd name="connsiteY6259" fmla="*/ 3121177 h 4155316"/>
              <a:gd name="connsiteX6260" fmla="*/ 2347383 w 8080633"/>
              <a:gd name="connsiteY6260" fmla="*/ 3131721 h 4155316"/>
              <a:gd name="connsiteX6261" fmla="*/ 2334271 w 8080633"/>
              <a:gd name="connsiteY6261" fmla="*/ 3163378 h 4155316"/>
              <a:gd name="connsiteX6262" fmla="*/ 2338354 w 8080633"/>
              <a:gd name="connsiteY6262" fmla="*/ 3173478 h 4155316"/>
              <a:gd name="connsiteX6263" fmla="*/ 2325304 w 8080633"/>
              <a:gd name="connsiteY6263" fmla="*/ 3205753 h 4155316"/>
              <a:gd name="connsiteX6264" fmla="*/ 2329327 w 8080633"/>
              <a:gd name="connsiteY6264" fmla="*/ 3215235 h 4155316"/>
              <a:gd name="connsiteX6265" fmla="*/ 2316007 w 8080633"/>
              <a:gd name="connsiteY6265" fmla="*/ 3246628 h 4155316"/>
              <a:gd name="connsiteX6266" fmla="*/ 2320299 w 8080633"/>
              <a:gd name="connsiteY6266" fmla="*/ 3256991 h 4155316"/>
              <a:gd name="connsiteX6267" fmla="*/ 2306536 w 8080633"/>
              <a:gd name="connsiteY6267" fmla="*/ 3290219 h 4155316"/>
              <a:gd name="connsiteX6268" fmla="*/ 2309013 w 8080633"/>
              <a:gd name="connsiteY6268" fmla="*/ 3296492 h 4155316"/>
              <a:gd name="connsiteX6269" fmla="*/ 2296393 w 8080633"/>
              <a:gd name="connsiteY6269" fmla="*/ 3328447 h 4155316"/>
              <a:gd name="connsiteX6270" fmla="*/ 2299984 w 8080633"/>
              <a:gd name="connsiteY6270" fmla="*/ 3337118 h 4155316"/>
              <a:gd name="connsiteX6271" fmla="*/ 2287056 w 8080633"/>
              <a:gd name="connsiteY6271" fmla="*/ 3368331 h 4155316"/>
              <a:gd name="connsiteX6272" fmla="*/ 2290956 w 8080633"/>
              <a:gd name="connsiteY6272" fmla="*/ 3377746 h 4155316"/>
              <a:gd name="connsiteX6273" fmla="*/ 2279818 w 8080633"/>
              <a:gd name="connsiteY6273" fmla="*/ 3404638 h 4155316"/>
              <a:gd name="connsiteX6274" fmla="*/ 2286442 w 8080633"/>
              <a:gd name="connsiteY6274" fmla="*/ 3420631 h 4155316"/>
              <a:gd name="connsiteX6275" fmla="*/ 2273513 w 8080633"/>
              <a:gd name="connsiteY6275" fmla="*/ 3451844 h 4155316"/>
              <a:gd name="connsiteX6276" fmla="*/ 2277413 w 8080633"/>
              <a:gd name="connsiteY6276" fmla="*/ 3461259 h 4155316"/>
              <a:gd name="connsiteX6277" fmla="*/ 2265975 w 8080633"/>
              <a:gd name="connsiteY6277" fmla="*/ 3488873 h 4155316"/>
              <a:gd name="connsiteX6278" fmla="*/ 2272898 w 8080633"/>
              <a:gd name="connsiteY6278" fmla="*/ 3506401 h 4155316"/>
              <a:gd name="connsiteX6279" fmla="*/ 2262322 w 8080633"/>
              <a:gd name="connsiteY6279" fmla="*/ 3533179 h 4155316"/>
              <a:gd name="connsiteX6280" fmla="*/ 2268385 w 8080633"/>
              <a:gd name="connsiteY6280" fmla="*/ 3548156 h 4155316"/>
              <a:gd name="connsiteX6281" fmla="*/ 2254859 w 8080633"/>
              <a:gd name="connsiteY6281" fmla="*/ 3581570 h 4155316"/>
              <a:gd name="connsiteX6282" fmla="*/ 2259357 w 8080633"/>
              <a:gd name="connsiteY6282" fmla="*/ 3592169 h 4155316"/>
              <a:gd name="connsiteX6283" fmla="*/ 2248319 w 8080633"/>
              <a:gd name="connsiteY6283" fmla="*/ 3618179 h 4155316"/>
              <a:gd name="connsiteX6284" fmla="*/ 2254842 w 8080633"/>
              <a:gd name="connsiteY6284" fmla="*/ 3633926 h 4155316"/>
              <a:gd name="connsiteX6285" fmla="*/ 2243860 w 8080633"/>
              <a:gd name="connsiteY6285" fmla="*/ 3660439 h 4155316"/>
              <a:gd name="connsiteX6286" fmla="*/ 2250328 w 8080633"/>
              <a:gd name="connsiteY6286" fmla="*/ 3675683 h 4155316"/>
              <a:gd name="connsiteX6287" fmla="*/ 2238972 w 8080633"/>
              <a:gd name="connsiteY6287" fmla="*/ 3702443 h 4155316"/>
              <a:gd name="connsiteX6288" fmla="*/ 2245814 w 8080633"/>
              <a:gd name="connsiteY6288" fmla="*/ 3718567 h 4155316"/>
              <a:gd name="connsiteX6289" fmla="*/ 2236993 w 8080633"/>
              <a:gd name="connsiteY6289" fmla="*/ 3739353 h 4155316"/>
              <a:gd name="connsiteX6290" fmla="*/ 2245813 w 8080633"/>
              <a:gd name="connsiteY6290" fmla="*/ 3759195 h 4155316"/>
              <a:gd name="connsiteX6291" fmla="*/ 2232145 w 8080633"/>
              <a:gd name="connsiteY6291" fmla="*/ 3789942 h 4155316"/>
              <a:gd name="connsiteX6292" fmla="*/ 2239042 w 8080633"/>
              <a:gd name="connsiteY6292" fmla="*/ 3806594 h 4155316"/>
              <a:gd name="connsiteX6293" fmla="*/ 2228214 w 8080633"/>
              <a:gd name="connsiteY6293" fmla="*/ 3832735 h 4155316"/>
              <a:gd name="connsiteX6294" fmla="*/ 2234528 w 8080633"/>
              <a:gd name="connsiteY6294" fmla="*/ 3848351 h 4155316"/>
              <a:gd name="connsiteX6295" fmla="*/ 2225784 w 8080633"/>
              <a:gd name="connsiteY6295" fmla="*/ 3869975 h 4155316"/>
              <a:gd name="connsiteX6296" fmla="*/ 2234529 w 8080633"/>
              <a:gd name="connsiteY6296" fmla="*/ 3890106 h 4155316"/>
              <a:gd name="connsiteX6297" fmla="*/ 2223142 w 8080633"/>
              <a:gd name="connsiteY6297" fmla="*/ 3916317 h 4155316"/>
              <a:gd name="connsiteX6298" fmla="*/ 2230014 w 8080633"/>
              <a:gd name="connsiteY6298" fmla="*/ 3934119 h 4155316"/>
              <a:gd name="connsiteX6299" fmla="*/ 2221220 w 8080633"/>
              <a:gd name="connsiteY6299" fmla="*/ 3956902 h 4155316"/>
              <a:gd name="connsiteX6300" fmla="*/ 2230014 w 8080633"/>
              <a:gd name="connsiteY6300" fmla="*/ 3978133 h 4155316"/>
              <a:gd name="connsiteX6301" fmla="*/ 2220921 w 8080633"/>
              <a:gd name="connsiteY6301" fmla="*/ 4000084 h 4155316"/>
              <a:gd name="connsiteX6302" fmla="*/ 2230015 w 8080633"/>
              <a:gd name="connsiteY6302" fmla="*/ 4021018 h 4155316"/>
              <a:gd name="connsiteX6303" fmla="*/ 2218132 w 8080633"/>
              <a:gd name="connsiteY6303" fmla="*/ 4048371 h 4155316"/>
              <a:gd name="connsiteX6304" fmla="*/ 2225499 w 8080633"/>
              <a:gd name="connsiteY6304" fmla="*/ 4066159 h 4155316"/>
              <a:gd name="connsiteX6305" fmla="*/ 2216617 w 8080633"/>
              <a:gd name="connsiteY6305" fmla="*/ 4087603 h 4155316"/>
              <a:gd name="connsiteX6306" fmla="*/ 2225499 w 8080633"/>
              <a:gd name="connsiteY6306" fmla="*/ 4109045 h 4155316"/>
              <a:gd name="connsiteX6307" fmla="*/ 2179229 w 8080633"/>
              <a:gd name="connsiteY6307" fmla="*/ 4155316 h 4155316"/>
              <a:gd name="connsiteX6308" fmla="*/ 2132958 w 8080633"/>
              <a:gd name="connsiteY6308" fmla="*/ 4109045 h 4155316"/>
              <a:gd name="connsiteX6309" fmla="*/ 2141840 w 8080633"/>
              <a:gd name="connsiteY6309" fmla="*/ 4087603 h 4155316"/>
              <a:gd name="connsiteX6310" fmla="*/ 2132958 w 8080633"/>
              <a:gd name="connsiteY6310" fmla="*/ 4066159 h 4155316"/>
              <a:gd name="connsiteX6311" fmla="*/ 2142529 w 8080633"/>
              <a:gd name="connsiteY6311" fmla="*/ 4043051 h 4155316"/>
              <a:gd name="connsiteX6312" fmla="*/ 2132958 w 8080633"/>
              <a:gd name="connsiteY6312" fmla="*/ 4021018 h 4155316"/>
              <a:gd name="connsiteX6313" fmla="*/ 2144362 w 8080633"/>
              <a:gd name="connsiteY6313" fmla="*/ 3994767 h 4155316"/>
              <a:gd name="connsiteX6314" fmla="*/ 2137472 w 8080633"/>
              <a:gd name="connsiteY6314" fmla="*/ 3978133 h 4155316"/>
              <a:gd name="connsiteX6315" fmla="*/ 2146266 w 8080633"/>
              <a:gd name="connsiteY6315" fmla="*/ 3956902 h 4155316"/>
              <a:gd name="connsiteX6316" fmla="*/ 2137472 w 8080633"/>
              <a:gd name="connsiteY6316" fmla="*/ 3934119 h 4155316"/>
              <a:gd name="connsiteX6317" fmla="*/ 2146468 w 8080633"/>
              <a:gd name="connsiteY6317" fmla="*/ 3910813 h 4155316"/>
              <a:gd name="connsiteX6318" fmla="*/ 2137472 w 8080633"/>
              <a:gd name="connsiteY6318" fmla="*/ 3890106 h 4155316"/>
              <a:gd name="connsiteX6319" fmla="*/ 2148555 w 8080633"/>
              <a:gd name="connsiteY6319" fmla="*/ 3864595 h 4155316"/>
              <a:gd name="connsiteX6320" fmla="*/ 2141986 w 8080633"/>
              <a:gd name="connsiteY6320" fmla="*/ 3848351 h 4155316"/>
              <a:gd name="connsiteX6321" fmla="*/ 2152759 w 8080633"/>
              <a:gd name="connsiteY6321" fmla="*/ 3821706 h 4155316"/>
              <a:gd name="connsiteX6322" fmla="*/ 2146500 w 8080633"/>
              <a:gd name="connsiteY6322" fmla="*/ 3806594 h 4155316"/>
              <a:gd name="connsiteX6323" fmla="*/ 2156663 w 8080633"/>
              <a:gd name="connsiteY6323" fmla="*/ 3782057 h 4155316"/>
              <a:gd name="connsiteX6324" fmla="*/ 2146500 w 8080633"/>
              <a:gd name="connsiteY6324" fmla="*/ 3759195 h 4155316"/>
              <a:gd name="connsiteX6325" fmla="*/ 2157630 w 8080633"/>
              <a:gd name="connsiteY6325" fmla="*/ 3734157 h 4155316"/>
              <a:gd name="connsiteX6326" fmla="*/ 2151015 w 8080633"/>
              <a:gd name="connsiteY6326" fmla="*/ 3718567 h 4155316"/>
              <a:gd name="connsiteX6327" fmla="*/ 2162370 w 8080633"/>
              <a:gd name="connsiteY6327" fmla="*/ 3691804 h 4155316"/>
              <a:gd name="connsiteX6328" fmla="*/ 2155529 w 8080633"/>
              <a:gd name="connsiteY6328" fmla="*/ 3675683 h 4155316"/>
              <a:gd name="connsiteX6329" fmla="*/ 2166565 w 8080633"/>
              <a:gd name="connsiteY6329" fmla="*/ 3649672 h 4155316"/>
              <a:gd name="connsiteX6330" fmla="*/ 2160043 w 8080633"/>
              <a:gd name="connsiteY6330" fmla="*/ 3633926 h 4155316"/>
              <a:gd name="connsiteX6331" fmla="*/ 2171025 w 8080633"/>
              <a:gd name="connsiteY6331" fmla="*/ 3607412 h 4155316"/>
              <a:gd name="connsiteX6332" fmla="*/ 2164557 w 8080633"/>
              <a:gd name="connsiteY6332" fmla="*/ 3592169 h 4155316"/>
              <a:gd name="connsiteX6333" fmla="*/ 2177140 w 8080633"/>
              <a:gd name="connsiteY6333" fmla="*/ 3562515 h 4155316"/>
              <a:gd name="connsiteX6334" fmla="*/ 2171328 w 8080633"/>
              <a:gd name="connsiteY6334" fmla="*/ 3548156 h 4155316"/>
              <a:gd name="connsiteX6335" fmla="*/ 2184245 w 8080633"/>
              <a:gd name="connsiteY6335" fmla="*/ 3516247 h 4155316"/>
              <a:gd name="connsiteX6336" fmla="*/ 2180356 w 8080633"/>
              <a:gd name="connsiteY6336" fmla="*/ 3506401 h 4155316"/>
              <a:gd name="connsiteX6337" fmla="*/ 2191686 w 8080633"/>
              <a:gd name="connsiteY6337" fmla="*/ 3477711 h 4155316"/>
              <a:gd name="connsiteX6338" fmla="*/ 2184872 w 8080633"/>
              <a:gd name="connsiteY6338" fmla="*/ 3461259 h 4155316"/>
              <a:gd name="connsiteX6339" fmla="*/ 2197800 w 8080633"/>
              <a:gd name="connsiteY6339" fmla="*/ 3430046 h 4155316"/>
              <a:gd name="connsiteX6340" fmla="*/ 2193900 w 8080633"/>
              <a:gd name="connsiteY6340" fmla="*/ 3420631 h 4155316"/>
              <a:gd name="connsiteX6341" fmla="*/ 2205038 w 8080633"/>
              <a:gd name="connsiteY6341" fmla="*/ 3393739 h 4155316"/>
              <a:gd name="connsiteX6342" fmla="*/ 2198414 w 8080633"/>
              <a:gd name="connsiteY6342" fmla="*/ 3377746 h 4155316"/>
              <a:gd name="connsiteX6343" fmla="*/ 2211343 w 8080633"/>
              <a:gd name="connsiteY6343" fmla="*/ 3346533 h 4155316"/>
              <a:gd name="connsiteX6344" fmla="*/ 2207443 w 8080633"/>
              <a:gd name="connsiteY6344" fmla="*/ 3337118 h 4155316"/>
              <a:gd name="connsiteX6345" fmla="*/ 2220277 w 8080633"/>
              <a:gd name="connsiteY6345" fmla="*/ 3306130 h 4155316"/>
              <a:gd name="connsiteX6346" fmla="*/ 2216471 w 8080633"/>
              <a:gd name="connsiteY6346" fmla="*/ 3296492 h 4155316"/>
              <a:gd name="connsiteX6347" fmla="*/ 2228863 w 8080633"/>
              <a:gd name="connsiteY6347" fmla="*/ 3265113 h 4155316"/>
              <a:gd name="connsiteX6348" fmla="*/ 2225499 w 8080633"/>
              <a:gd name="connsiteY6348" fmla="*/ 3256991 h 4155316"/>
              <a:gd name="connsiteX6349" fmla="*/ 2238712 w 8080633"/>
              <a:gd name="connsiteY6349" fmla="*/ 3225095 h 4155316"/>
              <a:gd name="connsiteX6350" fmla="*/ 2234528 w 8080633"/>
              <a:gd name="connsiteY6350" fmla="*/ 3215235 h 4155316"/>
              <a:gd name="connsiteX6351" fmla="*/ 2248410 w 8080633"/>
              <a:gd name="connsiteY6351" fmla="*/ 3182516 h 4155316"/>
              <a:gd name="connsiteX6352" fmla="*/ 2249319 w 8080633"/>
              <a:gd name="connsiteY6352" fmla="*/ 3182148 h 4155316"/>
              <a:gd name="connsiteX6353" fmla="*/ 2245813 w 8080633"/>
              <a:gd name="connsiteY6353" fmla="*/ 3173478 h 4155316"/>
              <a:gd name="connsiteX6354" fmla="*/ 2258816 w 8080633"/>
              <a:gd name="connsiteY6354" fmla="*/ 3141318 h 4155316"/>
              <a:gd name="connsiteX6355" fmla="*/ 2254841 w 8080633"/>
              <a:gd name="connsiteY6355" fmla="*/ 3131721 h 4155316"/>
              <a:gd name="connsiteX6356" fmla="*/ 2268237 w 8080633"/>
              <a:gd name="connsiteY6356" fmla="*/ 3099380 h 4155316"/>
              <a:gd name="connsiteX6357" fmla="*/ 2263869 w 8080633"/>
              <a:gd name="connsiteY6357" fmla="*/ 3088837 h 4155316"/>
              <a:gd name="connsiteX6358" fmla="*/ 2275862 w 8080633"/>
              <a:gd name="connsiteY6358" fmla="*/ 3059881 h 4155316"/>
              <a:gd name="connsiteX6359" fmla="*/ 2272898 w 8080633"/>
              <a:gd name="connsiteY6359" fmla="*/ 3052724 h 4155316"/>
              <a:gd name="connsiteX6360" fmla="*/ 2286450 w 8080633"/>
              <a:gd name="connsiteY6360" fmla="*/ 3020006 h 4155316"/>
              <a:gd name="connsiteX6361" fmla="*/ 2290036 w 8080633"/>
              <a:gd name="connsiteY6361" fmla="*/ 3018520 h 4155316"/>
              <a:gd name="connsiteX6362" fmla="*/ 2286440 w 8080633"/>
              <a:gd name="connsiteY6362" fmla="*/ 3009838 h 4155316"/>
              <a:gd name="connsiteX6363" fmla="*/ 2299416 w 8080633"/>
              <a:gd name="connsiteY6363" fmla="*/ 2978512 h 4155316"/>
              <a:gd name="connsiteX6364" fmla="*/ 2295469 w 8080633"/>
              <a:gd name="connsiteY6364" fmla="*/ 2969210 h 4155316"/>
              <a:gd name="connsiteX6365" fmla="*/ 2309351 w 8080633"/>
              <a:gd name="connsiteY6365" fmla="*/ 2936492 h 4155316"/>
              <a:gd name="connsiteX6366" fmla="*/ 2311108 w 8080633"/>
              <a:gd name="connsiteY6366" fmla="*/ 2935781 h 4155316"/>
              <a:gd name="connsiteX6367" fmla="*/ 2309011 w 8080633"/>
              <a:gd name="connsiteY6367" fmla="*/ 2930840 h 4155316"/>
              <a:gd name="connsiteX6368" fmla="*/ 2322894 w 8080633"/>
              <a:gd name="connsiteY6368" fmla="*/ 2898122 h 4155316"/>
              <a:gd name="connsiteX6369" fmla="*/ 2323475 w 8080633"/>
              <a:gd name="connsiteY6369" fmla="*/ 2897886 h 4155316"/>
              <a:gd name="connsiteX6370" fmla="*/ 2320296 w 8080633"/>
              <a:gd name="connsiteY6370" fmla="*/ 2890213 h 4155316"/>
              <a:gd name="connsiteX6371" fmla="*/ 2333849 w 8080633"/>
              <a:gd name="connsiteY6371" fmla="*/ 2857495 h 4155316"/>
              <a:gd name="connsiteX6372" fmla="*/ 2335838 w 8080633"/>
              <a:gd name="connsiteY6372" fmla="*/ 2856670 h 4155316"/>
              <a:gd name="connsiteX6373" fmla="*/ 2333839 w 8080633"/>
              <a:gd name="connsiteY6373" fmla="*/ 2851842 h 4155316"/>
              <a:gd name="connsiteX6374" fmla="*/ 2347391 w 8080633"/>
              <a:gd name="connsiteY6374" fmla="*/ 2819123 h 4155316"/>
              <a:gd name="connsiteX6375" fmla="*/ 2350179 w 8080633"/>
              <a:gd name="connsiteY6375" fmla="*/ 2817967 h 4155316"/>
              <a:gd name="connsiteX6376" fmla="*/ 2347381 w 8080633"/>
              <a:gd name="connsiteY6376" fmla="*/ 2811214 h 4155316"/>
              <a:gd name="connsiteX6377" fmla="*/ 2360934 w 8080633"/>
              <a:gd name="connsiteY6377" fmla="*/ 2778496 h 4155316"/>
              <a:gd name="connsiteX6378" fmla="*/ 2362923 w 8080633"/>
              <a:gd name="connsiteY6378" fmla="*/ 2777671 h 4155316"/>
              <a:gd name="connsiteX6379" fmla="*/ 2360924 w 8080633"/>
              <a:gd name="connsiteY6379" fmla="*/ 2772844 h 4155316"/>
              <a:gd name="connsiteX6380" fmla="*/ 2374476 w 8080633"/>
              <a:gd name="connsiteY6380" fmla="*/ 2740126 h 4155316"/>
              <a:gd name="connsiteX6381" fmla="*/ 2377663 w 8080633"/>
              <a:gd name="connsiteY6381" fmla="*/ 2738805 h 4155316"/>
              <a:gd name="connsiteX6382" fmla="*/ 2374466 w 8080633"/>
              <a:gd name="connsiteY6382" fmla="*/ 2731087 h 4155316"/>
              <a:gd name="connsiteX6383" fmla="*/ 2388349 w 8080633"/>
              <a:gd name="connsiteY6383" fmla="*/ 2697570 h 4155316"/>
              <a:gd name="connsiteX6384" fmla="*/ 2391303 w 8080633"/>
              <a:gd name="connsiteY6384" fmla="*/ 2696347 h 4155316"/>
              <a:gd name="connsiteX6385" fmla="*/ 2390267 w 8080633"/>
              <a:gd name="connsiteY6385" fmla="*/ 2693846 h 4155316"/>
              <a:gd name="connsiteX6386" fmla="*/ 2403819 w 8080633"/>
              <a:gd name="connsiteY6386" fmla="*/ 2661128 h 4155316"/>
              <a:gd name="connsiteX6387" fmla="*/ 2406067 w 8080633"/>
              <a:gd name="connsiteY6387" fmla="*/ 2660195 h 4155316"/>
              <a:gd name="connsiteX6388" fmla="*/ 2403809 w 8080633"/>
              <a:gd name="connsiteY6388" fmla="*/ 2654346 h 4155316"/>
              <a:gd name="connsiteX6389" fmla="*/ 2417362 w 8080633"/>
              <a:gd name="connsiteY6389" fmla="*/ 2619233 h 4155316"/>
              <a:gd name="connsiteX6390" fmla="*/ 2418888 w 8080633"/>
              <a:gd name="connsiteY6390" fmla="*/ 2618555 h 4155316"/>
              <a:gd name="connsiteX6391" fmla="*/ 2417352 w 8080633"/>
              <a:gd name="connsiteY6391" fmla="*/ 2614847 h 4155316"/>
              <a:gd name="connsiteX6392" fmla="*/ 2430905 w 8080633"/>
              <a:gd name="connsiteY6392" fmla="*/ 2582129 h 4155316"/>
              <a:gd name="connsiteX6393" fmla="*/ 2432527 w 8080633"/>
              <a:gd name="connsiteY6393" fmla="*/ 2581456 h 4155316"/>
              <a:gd name="connsiteX6394" fmla="*/ 2430895 w 8080633"/>
              <a:gd name="connsiteY6394" fmla="*/ 2577606 h 4155316"/>
              <a:gd name="connsiteX6395" fmla="*/ 2445108 w 8080633"/>
              <a:gd name="connsiteY6395" fmla="*/ 2544089 h 4155316"/>
              <a:gd name="connsiteX6396" fmla="*/ 2449738 w 8080633"/>
              <a:gd name="connsiteY6396" fmla="*/ 2542216 h 4155316"/>
              <a:gd name="connsiteX6397" fmla="*/ 2448951 w 8080633"/>
              <a:gd name="connsiteY6397" fmla="*/ 2540364 h 4155316"/>
              <a:gd name="connsiteX6398" fmla="*/ 2462834 w 8080633"/>
              <a:gd name="connsiteY6398" fmla="*/ 2507645 h 4155316"/>
              <a:gd name="connsiteX6399" fmla="*/ 2466756 w 8080633"/>
              <a:gd name="connsiteY6399" fmla="*/ 2506059 h 4155316"/>
              <a:gd name="connsiteX6400" fmla="*/ 2464752 w 8080633"/>
              <a:gd name="connsiteY6400" fmla="*/ 2500863 h 4155316"/>
              <a:gd name="connsiteX6401" fmla="*/ 2478304 w 8080633"/>
              <a:gd name="connsiteY6401" fmla="*/ 2465751 h 4155316"/>
              <a:gd name="connsiteX6402" fmla="*/ 2483642 w 8080633"/>
              <a:gd name="connsiteY6402" fmla="*/ 2463378 h 4155316"/>
              <a:gd name="connsiteX6403" fmla="*/ 2482809 w 8080633"/>
              <a:gd name="connsiteY6403" fmla="*/ 2461365 h 4155316"/>
              <a:gd name="connsiteX6404" fmla="*/ 2496361 w 8080633"/>
              <a:gd name="connsiteY6404" fmla="*/ 2428646 h 4155316"/>
              <a:gd name="connsiteX6405" fmla="*/ 2501785 w 8080633"/>
              <a:gd name="connsiteY6405" fmla="*/ 2426398 h 4155316"/>
              <a:gd name="connsiteX6406" fmla="*/ 2500865 w 8080633"/>
              <a:gd name="connsiteY6406" fmla="*/ 2424122 h 4155316"/>
              <a:gd name="connsiteX6407" fmla="*/ 2514418 w 8080633"/>
              <a:gd name="connsiteY6407" fmla="*/ 2390605 h 4155316"/>
              <a:gd name="connsiteX6408" fmla="*/ 2515722 w 8080633"/>
              <a:gd name="connsiteY6408" fmla="*/ 2390052 h 4155316"/>
              <a:gd name="connsiteX6409" fmla="*/ 2514408 w 8080633"/>
              <a:gd name="connsiteY6409" fmla="*/ 2386880 h 4155316"/>
              <a:gd name="connsiteX6410" fmla="*/ 2527960 w 8080633"/>
              <a:gd name="connsiteY6410" fmla="*/ 2354161 h 4155316"/>
              <a:gd name="connsiteX6411" fmla="*/ 2533404 w 8080633"/>
              <a:gd name="connsiteY6411" fmla="*/ 2351906 h 4155316"/>
              <a:gd name="connsiteX6412" fmla="*/ 2532465 w 8080633"/>
              <a:gd name="connsiteY6412" fmla="*/ 2349639 h 4155316"/>
              <a:gd name="connsiteX6413" fmla="*/ 2546347 w 8080633"/>
              <a:gd name="connsiteY6413" fmla="*/ 2316121 h 4155316"/>
              <a:gd name="connsiteX6414" fmla="*/ 2553153 w 8080633"/>
              <a:gd name="connsiteY6414" fmla="*/ 2313303 h 4155316"/>
              <a:gd name="connsiteX6415" fmla="*/ 2552778 w 8080633"/>
              <a:gd name="connsiteY6415" fmla="*/ 2312396 h 4155316"/>
              <a:gd name="connsiteX6416" fmla="*/ 2566330 w 8080633"/>
              <a:gd name="connsiteY6416" fmla="*/ 2279678 h 4155316"/>
              <a:gd name="connsiteX6417" fmla="*/ 2571754 w 8080633"/>
              <a:gd name="connsiteY6417" fmla="*/ 2277430 h 4155316"/>
              <a:gd name="connsiteX6418" fmla="*/ 2570835 w 8080633"/>
              <a:gd name="connsiteY6418" fmla="*/ 2275154 h 4155316"/>
              <a:gd name="connsiteX6419" fmla="*/ 2584387 w 8080633"/>
              <a:gd name="connsiteY6419" fmla="*/ 2241636 h 4155316"/>
              <a:gd name="connsiteX6420" fmla="*/ 2589107 w 8080633"/>
              <a:gd name="connsiteY6420" fmla="*/ 2239633 h 4155316"/>
              <a:gd name="connsiteX6421" fmla="*/ 2602774 w 8080633"/>
              <a:gd name="connsiteY6421" fmla="*/ 2205854 h 4155316"/>
              <a:gd name="connsiteX6422" fmla="*/ 2607501 w 8080633"/>
              <a:gd name="connsiteY6422" fmla="*/ 2203849 h 4155316"/>
              <a:gd name="connsiteX6423" fmla="*/ 2620831 w 8080633"/>
              <a:gd name="connsiteY6423" fmla="*/ 2171667 h 4155316"/>
              <a:gd name="connsiteX6424" fmla="*/ 2627637 w 8080633"/>
              <a:gd name="connsiteY6424" fmla="*/ 2168849 h 4155316"/>
              <a:gd name="connsiteX6425" fmla="*/ 2627261 w 8080633"/>
              <a:gd name="connsiteY6425" fmla="*/ 2167942 h 4155316"/>
              <a:gd name="connsiteX6426" fmla="*/ 2640814 w 8080633"/>
              <a:gd name="connsiteY6426" fmla="*/ 2135224 h 4155316"/>
              <a:gd name="connsiteX6427" fmla="*/ 2645881 w 8080633"/>
              <a:gd name="connsiteY6427" fmla="*/ 2133124 h 4155316"/>
              <a:gd name="connsiteX6428" fmla="*/ 2645318 w 8080633"/>
              <a:gd name="connsiteY6428" fmla="*/ 2131828 h 4155316"/>
              <a:gd name="connsiteX6429" fmla="*/ 2659532 w 8080633"/>
              <a:gd name="connsiteY6429" fmla="*/ 2099110 h 4155316"/>
              <a:gd name="connsiteX6430" fmla="*/ 2668992 w 8080633"/>
              <a:gd name="connsiteY6430" fmla="*/ 2095374 h 4155316"/>
              <a:gd name="connsiteX6431" fmla="*/ 2681771 w 8080633"/>
              <a:gd name="connsiteY6431" fmla="*/ 2065254 h 4155316"/>
              <a:gd name="connsiteX6432" fmla="*/ 2688485 w 8080633"/>
              <a:gd name="connsiteY6432" fmla="*/ 2062539 h 4155316"/>
              <a:gd name="connsiteX6433" fmla="*/ 2688204 w 8080633"/>
              <a:gd name="connsiteY6433" fmla="*/ 2061859 h 4155316"/>
              <a:gd name="connsiteX6434" fmla="*/ 2701756 w 8080633"/>
              <a:gd name="connsiteY6434" fmla="*/ 2029141 h 4155316"/>
              <a:gd name="connsiteX6435" fmla="*/ 2711453 w 8080633"/>
              <a:gd name="connsiteY6435" fmla="*/ 2025124 h 4155316"/>
              <a:gd name="connsiteX6436" fmla="*/ 2710775 w 8080633"/>
              <a:gd name="connsiteY6436" fmla="*/ 2023488 h 4155316"/>
              <a:gd name="connsiteX6437" fmla="*/ 2724327 w 8080633"/>
              <a:gd name="connsiteY6437" fmla="*/ 1990770 h 4155316"/>
              <a:gd name="connsiteX6438" fmla="*/ 2730324 w 8080633"/>
              <a:gd name="connsiteY6438" fmla="*/ 1988284 h 4155316"/>
              <a:gd name="connsiteX6439" fmla="*/ 2742384 w 8080633"/>
              <a:gd name="connsiteY6439" fmla="*/ 1959170 h 4155316"/>
              <a:gd name="connsiteX6440" fmla="*/ 2752095 w 8080633"/>
              <a:gd name="connsiteY6440" fmla="*/ 1955148 h 4155316"/>
              <a:gd name="connsiteX6441" fmla="*/ 2751402 w 8080633"/>
              <a:gd name="connsiteY6441" fmla="*/ 1953517 h 4155316"/>
              <a:gd name="connsiteX6442" fmla="*/ 2765285 w 8080633"/>
              <a:gd name="connsiteY6442" fmla="*/ 1920799 h 4155316"/>
              <a:gd name="connsiteX6443" fmla="*/ 2778988 w 8080633"/>
              <a:gd name="connsiteY6443" fmla="*/ 1915258 h 4155316"/>
              <a:gd name="connsiteX6444" fmla="*/ 2789782 w 8080633"/>
              <a:gd name="connsiteY6444" fmla="*/ 1889199 h 4155316"/>
              <a:gd name="connsiteX6445" fmla="*/ 2794420 w 8080633"/>
              <a:gd name="connsiteY6445" fmla="*/ 1887277 h 4155316"/>
              <a:gd name="connsiteX6446" fmla="*/ 2794287 w 8080633"/>
              <a:gd name="connsiteY6446" fmla="*/ 1886933 h 4155316"/>
              <a:gd name="connsiteX6447" fmla="*/ 2807839 w 8080633"/>
              <a:gd name="connsiteY6447" fmla="*/ 1851821 h 4155316"/>
              <a:gd name="connsiteX6448" fmla="*/ 2819020 w 8080633"/>
              <a:gd name="connsiteY6448" fmla="*/ 1846850 h 4155316"/>
              <a:gd name="connsiteX6449" fmla="*/ 2830740 w 8080633"/>
              <a:gd name="connsiteY6449" fmla="*/ 1819230 h 4155316"/>
              <a:gd name="connsiteX6450" fmla="*/ 2843820 w 8080633"/>
              <a:gd name="connsiteY6450" fmla="*/ 1813941 h 4155316"/>
              <a:gd name="connsiteX6451" fmla="*/ 2855239 w 8080633"/>
              <a:gd name="connsiteY6451" fmla="*/ 1785703 h 4155316"/>
              <a:gd name="connsiteX6452" fmla="*/ 2866578 w 8080633"/>
              <a:gd name="connsiteY6452" fmla="*/ 1780892 h 4155316"/>
              <a:gd name="connsiteX6453" fmla="*/ 2877810 w 8080633"/>
              <a:gd name="connsiteY6453" fmla="*/ 1753775 h 4155316"/>
              <a:gd name="connsiteX6454" fmla="*/ 2889328 w 8080633"/>
              <a:gd name="connsiteY6454" fmla="*/ 1749004 h 4155316"/>
              <a:gd name="connsiteX6455" fmla="*/ 2900711 w 8080633"/>
              <a:gd name="connsiteY6455" fmla="*/ 1722176 h 4155316"/>
              <a:gd name="connsiteX6456" fmla="*/ 2912140 w 8080633"/>
              <a:gd name="connsiteY6456" fmla="*/ 1717555 h 4155316"/>
              <a:gd name="connsiteX6457" fmla="*/ 2925208 w 8080633"/>
              <a:gd name="connsiteY6457" fmla="*/ 1684466 h 4155316"/>
              <a:gd name="connsiteX6458" fmla="*/ 2941941 w 8080633"/>
              <a:gd name="connsiteY6458" fmla="*/ 1677196 h 4155316"/>
              <a:gd name="connsiteX6459" fmla="*/ 2952293 w 8080633"/>
              <a:gd name="connsiteY6459" fmla="*/ 1652205 h 4155316"/>
              <a:gd name="connsiteX6460" fmla="*/ 2962650 w 8080633"/>
              <a:gd name="connsiteY6460" fmla="*/ 1647915 h 4155316"/>
              <a:gd name="connsiteX6461" fmla="*/ 2975194 w 8080633"/>
              <a:gd name="connsiteY6461" fmla="*/ 1618349 h 4155316"/>
              <a:gd name="connsiteX6462" fmla="*/ 2989807 w 8080633"/>
              <a:gd name="connsiteY6462" fmla="*/ 1612440 h 4155316"/>
              <a:gd name="connsiteX6463" fmla="*/ 2999693 w 8080633"/>
              <a:gd name="connsiteY6463" fmla="*/ 1587411 h 4155316"/>
              <a:gd name="connsiteX6464" fmla="*/ 3016686 w 8080633"/>
              <a:gd name="connsiteY6464" fmla="*/ 1580028 h 4155316"/>
              <a:gd name="connsiteX6465" fmla="*/ 3026778 w 8080633"/>
              <a:gd name="connsiteY6465" fmla="*/ 1553884 h 4155316"/>
              <a:gd name="connsiteX6466" fmla="*/ 3040321 w 8080633"/>
              <a:gd name="connsiteY6466" fmla="*/ 1547864 h 4155316"/>
              <a:gd name="connsiteX6467" fmla="*/ 3049679 w 8080633"/>
              <a:gd name="connsiteY6467" fmla="*/ 1525808 h 4155316"/>
              <a:gd name="connsiteX6468" fmla="*/ 3068155 w 8080633"/>
              <a:gd name="connsiteY6468" fmla="*/ 1518336 h 4155316"/>
              <a:gd name="connsiteX6469" fmla="*/ 3078691 w 8080633"/>
              <a:gd name="connsiteY6469" fmla="*/ 1492282 h 4155316"/>
              <a:gd name="connsiteX6470" fmla="*/ 3090028 w 8080633"/>
              <a:gd name="connsiteY6470" fmla="*/ 1487472 h 4155316"/>
              <a:gd name="connsiteX6471" fmla="*/ 3101262 w 8080633"/>
              <a:gd name="connsiteY6471" fmla="*/ 1460353 h 4155316"/>
              <a:gd name="connsiteX6472" fmla="*/ 3119159 w 8080633"/>
              <a:gd name="connsiteY6472" fmla="*/ 1452938 h 4155316"/>
              <a:gd name="connsiteX6473" fmla="*/ 3128677 w 8080633"/>
              <a:gd name="connsiteY6473" fmla="*/ 1429414 h 4155316"/>
              <a:gd name="connsiteX6474" fmla="*/ 3148795 w 8080633"/>
              <a:gd name="connsiteY6474" fmla="*/ 1420882 h 4155316"/>
              <a:gd name="connsiteX6475" fmla="*/ 3157690 w 8080633"/>
              <a:gd name="connsiteY6475" fmla="*/ 1399410 h 4155316"/>
              <a:gd name="connsiteX6476" fmla="*/ 3169280 w 8080633"/>
              <a:gd name="connsiteY6476" fmla="*/ 1394609 h 4155316"/>
              <a:gd name="connsiteX6477" fmla="*/ 3180922 w 8080633"/>
              <a:gd name="connsiteY6477" fmla="*/ 1367811 h 4155316"/>
              <a:gd name="connsiteX6478" fmla="*/ 3198542 w 8080633"/>
              <a:gd name="connsiteY6478" fmla="*/ 1360851 h 4155316"/>
              <a:gd name="connsiteX6479" fmla="*/ 3207676 w 8080633"/>
              <a:gd name="connsiteY6479" fmla="*/ 1338798 h 4155316"/>
              <a:gd name="connsiteX6480" fmla="*/ 3226731 w 8080633"/>
              <a:gd name="connsiteY6480" fmla="*/ 1330905 h 4155316"/>
              <a:gd name="connsiteX6481" fmla="*/ 3236688 w 8080633"/>
              <a:gd name="connsiteY6481" fmla="*/ 1306869 h 4155316"/>
              <a:gd name="connsiteX6482" fmla="*/ 3256005 w 8080633"/>
              <a:gd name="connsiteY6482" fmla="*/ 1298867 h 4155316"/>
              <a:gd name="connsiteX6483" fmla="*/ 3264103 w 8080633"/>
              <a:gd name="connsiteY6483" fmla="*/ 1279783 h 4155316"/>
              <a:gd name="connsiteX6484" fmla="*/ 3284353 w 8080633"/>
              <a:gd name="connsiteY6484" fmla="*/ 1271595 h 4155316"/>
              <a:gd name="connsiteX6485" fmla="*/ 3293116 w 8080633"/>
              <a:gd name="connsiteY6485" fmla="*/ 1250442 h 4155316"/>
              <a:gd name="connsiteX6486" fmla="*/ 3311140 w 8080633"/>
              <a:gd name="connsiteY6486" fmla="*/ 1242976 h 4155316"/>
              <a:gd name="connsiteX6487" fmla="*/ 3320862 w 8080633"/>
              <a:gd name="connsiteY6487" fmla="*/ 1219504 h 4155316"/>
              <a:gd name="connsiteX6488" fmla="*/ 3343770 w 8080633"/>
              <a:gd name="connsiteY6488" fmla="*/ 1210015 h 4155316"/>
              <a:gd name="connsiteX6489" fmla="*/ 3352130 w 8080633"/>
              <a:gd name="connsiteY6489" fmla="*/ 1189829 h 4155316"/>
              <a:gd name="connsiteX6490" fmla="*/ 3373441 w 8080633"/>
              <a:gd name="connsiteY6490" fmla="*/ 1181003 h 4155316"/>
              <a:gd name="connsiteX6491" fmla="*/ 3381142 w 8080633"/>
              <a:gd name="connsiteY6491" fmla="*/ 1162414 h 4155316"/>
              <a:gd name="connsiteX6492" fmla="*/ 3400293 w 8080633"/>
              <a:gd name="connsiteY6492" fmla="*/ 1154481 h 4155316"/>
              <a:gd name="connsiteX6493" fmla="*/ 3408227 w 8080633"/>
              <a:gd name="connsiteY6493" fmla="*/ 1135329 h 4155316"/>
              <a:gd name="connsiteX6494" fmla="*/ 3429700 w 8080633"/>
              <a:gd name="connsiteY6494" fmla="*/ 1126434 h 4155316"/>
              <a:gd name="connsiteX6495" fmla="*/ 3438231 w 8080633"/>
              <a:gd name="connsiteY6495" fmla="*/ 1106317 h 4155316"/>
              <a:gd name="connsiteX6496" fmla="*/ 3461755 w 8080633"/>
              <a:gd name="connsiteY6496" fmla="*/ 1096800 h 4155316"/>
              <a:gd name="connsiteX6497" fmla="*/ 3469169 w 8080633"/>
              <a:gd name="connsiteY6497" fmla="*/ 1078902 h 4155316"/>
              <a:gd name="connsiteX6498" fmla="*/ 3488824 w 8080633"/>
              <a:gd name="connsiteY6498" fmla="*/ 1070760 h 4155316"/>
              <a:gd name="connsiteX6499" fmla="*/ 3490705 w 8080633"/>
              <a:gd name="connsiteY6499" fmla="*/ 1066530 h 4155316"/>
              <a:gd name="connsiteX6500" fmla="*/ 3466887 w 8080633"/>
              <a:gd name="connsiteY6500" fmla="*/ 1076161 h 4155316"/>
              <a:gd name="connsiteX6501" fmla="*/ 3460121 w 8080633"/>
              <a:gd name="connsiteY6501" fmla="*/ 1093691 h 4155316"/>
              <a:gd name="connsiteX6502" fmla="*/ 3438886 w 8080633"/>
              <a:gd name="connsiteY6502" fmla="*/ 1103130 h 4155316"/>
              <a:gd name="connsiteX6503" fmla="*/ 3433036 w 8080633"/>
              <a:gd name="connsiteY6503" fmla="*/ 1117254 h 4155316"/>
              <a:gd name="connsiteX6504" fmla="*/ 3405710 w 8080633"/>
              <a:gd name="connsiteY6504" fmla="*/ 1128573 h 4155316"/>
              <a:gd name="connsiteX6505" fmla="*/ 3399180 w 8080633"/>
              <a:gd name="connsiteY6505" fmla="*/ 1144339 h 4155316"/>
              <a:gd name="connsiteX6506" fmla="*/ 3380737 w 8080633"/>
              <a:gd name="connsiteY6506" fmla="*/ 1151978 h 4155316"/>
              <a:gd name="connsiteX6507" fmla="*/ 3372095 w 8080633"/>
              <a:gd name="connsiteY6507" fmla="*/ 1173351 h 4155316"/>
              <a:gd name="connsiteX6508" fmla="*/ 3352508 w 8080633"/>
              <a:gd name="connsiteY6508" fmla="*/ 1181663 h 4155316"/>
              <a:gd name="connsiteX6509" fmla="*/ 3344017 w 8080633"/>
              <a:gd name="connsiteY6509" fmla="*/ 1200766 h 4155316"/>
              <a:gd name="connsiteX6510" fmla="*/ 3318253 w 8080633"/>
              <a:gd name="connsiteY6510" fmla="*/ 1210710 h 4155316"/>
              <a:gd name="connsiteX6511" fmla="*/ 3311153 w 8080633"/>
              <a:gd name="connsiteY6511" fmla="*/ 1227851 h 4155316"/>
              <a:gd name="connsiteX6512" fmla="*/ 3292709 w 8080633"/>
              <a:gd name="connsiteY6512" fmla="*/ 1235490 h 4155316"/>
              <a:gd name="connsiteX6513" fmla="*/ 3284067 w 8080633"/>
              <a:gd name="connsiteY6513" fmla="*/ 1256863 h 4155316"/>
              <a:gd name="connsiteX6514" fmla="*/ 3266245 w 8080633"/>
              <a:gd name="connsiteY6514" fmla="*/ 1264425 h 4155316"/>
              <a:gd name="connsiteX6515" fmla="*/ 3256652 w 8080633"/>
              <a:gd name="connsiteY6515" fmla="*/ 1288134 h 4155316"/>
              <a:gd name="connsiteX6516" fmla="*/ 3235399 w 8080633"/>
              <a:gd name="connsiteY6516" fmla="*/ 1297146 h 4155316"/>
              <a:gd name="connsiteX6517" fmla="*/ 3227641 w 8080633"/>
              <a:gd name="connsiteY6517" fmla="*/ 1315878 h 4155316"/>
              <a:gd name="connsiteX6518" fmla="*/ 3209484 w 8080633"/>
              <a:gd name="connsiteY6518" fmla="*/ 1323400 h 4155316"/>
              <a:gd name="connsiteX6519" fmla="*/ 3200224 w 8080633"/>
              <a:gd name="connsiteY6519" fmla="*/ 1345220 h 4155316"/>
              <a:gd name="connsiteX6520" fmla="*/ 3178852 w 8080633"/>
              <a:gd name="connsiteY6520" fmla="*/ 1353862 h 4155316"/>
              <a:gd name="connsiteX6521" fmla="*/ 3171212 w 8080633"/>
              <a:gd name="connsiteY6521" fmla="*/ 1372305 h 4155316"/>
              <a:gd name="connsiteX6522" fmla="*/ 3154961 w 8080633"/>
              <a:gd name="connsiteY6522" fmla="*/ 1379036 h 4155316"/>
              <a:gd name="connsiteX6523" fmla="*/ 3144127 w 8080633"/>
              <a:gd name="connsiteY6523" fmla="*/ 1405831 h 4155316"/>
              <a:gd name="connsiteX6524" fmla="*/ 3124881 w 8080633"/>
              <a:gd name="connsiteY6524" fmla="*/ 1413998 h 4155316"/>
              <a:gd name="connsiteX6525" fmla="*/ 3116712 w 8080633"/>
              <a:gd name="connsiteY6525" fmla="*/ 1433247 h 4155316"/>
              <a:gd name="connsiteX6526" fmla="*/ 3097586 w 8080633"/>
              <a:gd name="connsiteY6526" fmla="*/ 1440982 h 4155316"/>
              <a:gd name="connsiteX6527" fmla="*/ 3087701 w 8080633"/>
              <a:gd name="connsiteY6527" fmla="*/ 1464847 h 4155316"/>
              <a:gd name="connsiteX6528" fmla="*/ 3070993 w 8080633"/>
              <a:gd name="connsiteY6528" fmla="*/ 1471767 h 4155316"/>
              <a:gd name="connsiteX6529" fmla="*/ 3060615 w 8080633"/>
              <a:gd name="connsiteY6529" fmla="*/ 1498044 h 4155316"/>
              <a:gd name="connsiteX6530" fmla="*/ 3046972 w 8080633"/>
              <a:gd name="connsiteY6530" fmla="*/ 1503972 h 4155316"/>
              <a:gd name="connsiteX6531" fmla="*/ 3037713 w 8080633"/>
              <a:gd name="connsiteY6531" fmla="*/ 1525789 h 4155316"/>
              <a:gd name="connsiteX6532" fmla="*/ 3019237 w 8080633"/>
              <a:gd name="connsiteY6532" fmla="*/ 1533261 h 4155316"/>
              <a:gd name="connsiteX6533" fmla="*/ 3008701 w 8080633"/>
              <a:gd name="connsiteY6533" fmla="*/ 1559315 h 4155316"/>
              <a:gd name="connsiteX6534" fmla="*/ 2991791 w 8080633"/>
              <a:gd name="connsiteY6534" fmla="*/ 1566491 h 4155316"/>
              <a:gd name="connsiteX6535" fmla="*/ 2981286 w 8080633"/>
              <a:gd name="connsiteY6535" fmla="*/ 1591244 h 4155316"/>
              <a:gd name="connsiteX6536" fmla="*/ 2967289 w 8080633"/>
              <a:gd name="connsiteY6536" fmla="*/ 1596904 h 4155316"/>
              <a:gd name="connsiteX6537" fmla="*/ 2956789 w 8080633"/>
              <a:gd name="connsiteY6537" fmla="*/ 1624109 h 4155316"/>
              <a:gd name="connsiteX6538" fmla="*/ 2944527 w 8080633"/>
              <a:gd name="connsiteY6538" fmla="*/ 1629559 h 4155316"/>
              <a:gd name="connsiteX6539" fmla="*/ 2933558 w 8080633"/>
              <a:gd name="connsiteY6539" fmla="*/ 1656041 h 4155316"/>
              <a:gd name="connsiteX6540" fmla="*/ 2915379 w 8080633"/>
              <a:gd name="connsiteY6540" fmla="*/ 1663571 h 4155316"/>
              <a:gd name="connsiteX6541" fmla="*/ 2906802 w 8080633"/>
              <a:gd name="connsiteY6541" fmla="*/ 1683786 h 4155316"/>
              <a:gd name="connsiteX6542" fmla="*/ 2894220 w 8080633"/>
              <a:gd name="connsiteY6542" fmla="*/ 1688873 h 4155316"/>
              <a:gd name="connsiteX6543" fmla="*/ 2882304 w 8080633"/>
              <a:gd name="connsiteY6543" fmla="*/ 1717642 h 4155316"/>
              <a:gd name="connsiteX6544" fmla="*/ 2872059 w 8080633"/>
              <a:gd name="connsiteY6544" fmla="*/ 1721886 h 4155316"/>
              <a:gd name="connsiteX6545" fmla="*/ 2859733 w 8080633"/>
              <a:gd name="connsiteY6545" fmla="*/ 1753095 h 4155316"/>
              <a:gd name="connsiteX6546" fmla="*/ 2849644 w 8080633"/>
              <a:gd name="connsiteY6546" fmla="*/ 1757479 h 4155316"/>
              <a:gd name="connsiteX6547" fmla="*/ 2837162 w 8080633"/>
              <a:gd name="connsiteY6547" fmla="*/ 1787612 h 4155316"/>
              <a:gd name="connsiteX6548" fmla="*/ 2822822 w 8080633"/>
              <a:gd name="connsiteY6548" fmla="*/ 1793553 h 4155316"/>
              <a:gd name="connsiteX6549" fmla="*/ 2811675 w 8080633"/>
              <a:gd name="connsiteY6549" fmla="*/ 1819212 h 4155316"/>
              <a:gd name="connsiteX6550" fmla="*/ 2801640 w 8080633"/>
              <a:gd name="connsiteY6550" fmla="*/ 1823176 h 4155316"/>
              <a:gd name="connsiteX6551" fmla="*/ 2789104 w 8080633"/>
              <a:gd name="connsiteY6551" fmla="*/ 1852736 h 4155316"/>
              <a:gd name="connsiteX6552" fmla="*/ 2778670 w 8080633"/>
              <a:gd name="connsiteY6552" fmla="*/ 1856957 h 4155316"/>
              <a:gd name="connsiteX6553" fmla="*/ 2767193 w 8080633"/>
              <a:gd name="connsiteY6553" fmla="*/ 1884667 h 4155316"/>
              <a:gd name="connsiteX6554" fmla="*/ 2757479 w 8080633"/>
              <a:gd name="connsiteY6554" fmla="*/ 1888690 h 4155316"/>
              <a:gd name="connsiteX6555" fmla="*/ 2744291 w 8080633"/>
              <a:gd name="connsiteY6555" fmla="*/ 1922046 h 4155316"/>
              <a:gd name="connsiteX6556" fmla="*/ 2730883 w 8080633"/>
              <a:gd name="connsiteY6556" fmla="*/ 1927864 h 4155316"/>
              <a:gd name="connsiteX6557" fmla="*/ 2719793 w 8080633"/>
              <a:gd name="connsiteY6557" fmla="*/ 1954636 h 4155316"/>
              <a:gd name="connsiteX6558" fmla="*/ 2708348 w 8080633"/>
              <a:gd name="connsiteY6558" fmla="*/ 1959376 h 4155316"/>
              <a:gd name="connsiteX6559" fmla="*/ 2697222 w 8080633"/>
              <a:gd name="connsiteY6559" fmla="*/ 1986235 h 4155316"/>
              <a:gd name="connsiteX6560" fmla="*/ 2691351 w 8080633"/>
              <a:gd name="connsiteY6560" fmla="*/ 1988667 h 4155316"/>
              <a:gd name="connsiteX6561" fmla="*/ 2692719 w 8080633"/>
              <a:gd name="connsiteY6561" fmla="*/ 1991889 h 4155316"/>
              <a:gd name="connsiteX6562" fmla="*/ 2678835 w 8080633"/>
              <a:gd name="connsiteY6562" fmla="*/ 2024607 h 4155316"/>
              <a:gd name="connsiteX6563" fmla="*/ 2665132 w 8080633"/>
              <a:gd name="connsiteY6563" fmla="*/ 2030148 h 4155316"/>
              <a:gd name="connsiteX6564" fmla="*/ 2654338 w 8080633"/>
              <a:gd name="connsiteY6564" fmla="*/ 2056206 h 4155316"/>
              <a:gd name="connsiteX6565" fmla="*/ 2648494 w 8080633"/>
              <a:gd name="connsiteY6565" fmla="*/ 2058627 h 4155316"/>
              <a:gd name="connsiteX6566" fmla="*/ 2649834 w 8080633"/>
              <a:gd name="connsiteY6566" fmla="*/ 2061859 h 4155316"/>
              <a:gd name="connsiteX6567" fmla="*/ 2636281 w 8080633"/>
              <a:gd name="connsiteY6567" fmla="*/ 2094578 h 4155316"/>
              <a:gd name="connsiteX6568" fmla="*/ 2627088 w 8080633"/>
              <a:gd name="connsiteY6568" fmla="*/ 2098385 h 4155316"/>
              <a:gd name="connsiteX6569" fmla="*/ 2613379 w 8080633"/>
              <a:gd name="connsiteY6569" fmla="*/ 2130691 h 4155316"/>
              <a:gd name="connsiteX6570" fmla="*/ 2606220 w 8080633"/>
              <a:gd name="connsiteY6570" fmla="*/ 2133586 h 4155316"/>
              <a:gd name="connsiteX6571" fmla="*/ 2593396 w 8080633"/>
              <a:gd name="connsiteY6571" fmla="*/ 2164547 h 4155316"/>
              <a:gd name="connsiteX6572" fmla="*/ 2588351 w 8080633"/>
              <a:gd name="connsiteY6572" fmla="*/ 2166637 h 4155316"/>
              <a:gd name="connsiteX6573" fmla="*/ 2588891 w 8080633"/>
              <a:gd name="connsiteY6573" fmla="*/ 2167942 h 4155316"/>
              <a:gd name="connsiteX6574" fmla="*/ 2575339 w 8080633"/>
              <a:gd name="connsiteY6574" fmla="*/ 2200660 h 4155316"/>
              <a:gd name="connsiteX6575" fmla="*/ 2566047 w 8080633"/>
              <a:gd name="connsiteY6575" fmla="*/ 2204509 h 4155316"/>
              <a:gd name="connsiteX6576" fmla="*/ 2566320 w 8080633"/>
              <a:gd name="connsiteY6576" fmla="*/ 2205184 h 4155316"/>
              <a:gd name="connsiteX6577" fmla="*/ 2552768 w 8080633"/>
              <a:gd name="connsiteY6577" fmla="*/ 2238700 h 4155316"/>
              <a:gd name="connsiteX6578" fmla="*/ 2548049 w 8080633"/>
              <a:gd name="connsiteY6578" fmla="*/ 2240704 h 4155316"/>
              <a:gd name="connsiteX6579" fmla="*/ 2534381 w 8080633"/>
              <a:gd name="connsiteY6579" fmla="*/ 2274486 h 4155316"/>
              <a:gd name="connsiteX6580" fmla="*/ 2526945 w 8080633"/>
              <a:gd name="connsiteY6580" fmla="*/ 2277639 h 4155316"/>
              <a:gd name="connsiteX6581" fmla="*/ 2514398 w 8080633"/>
              <a:gd name="connsiteY6581" fmla="*/ 2308670 h 4155316"/>
              <a:gd name="connsiteX6582" fmla="*/ 2509254 w 8080633"/>
              <a:gd name="connsiteY6582" fmla="*/ 2310852 h 4155316"/>
              <a:gd name="connsiteX6583" fmla="*/ 2509894 w 8080633"/>
              <a:gd name="connsiteY6583" fmla="*/ 2312396 h 4155316"/>
              <a:gd name="connsiteX6584" fmla="*/ 2496341 w 8080633"/>
              <a:gd name="connsiteY6584" fmla="*/ 2345115 h 4155316"/>
              <a:gd name="connsiteX6585" fmla="*/ 2494719 w 8080633"/>
              <a:gd name="connsiteY6585" fmla="*/ 2345787 h 4155316"/>
              <a:gd name="connsiteX6586" fmla="*/ 2496353 w 8080633"/>
              <a:gd name="connsiteY6586" fmla="*/ 2349639 h 4155316"/>
              <a:gd name="connsiteX6587" fmla="*/ 2482139 w 8080633"/>
              <a:gd name="connsiteY6587" fmla="*/ 2383155 h 4155316"/>
              <a:gd name="connsiteX6588" fmla="*/ 2477509 w 8080633"/>
              <a:gd name="connsiteY6588" fmla="*/ 2385027 h 4155316"/>
              <a:gd name="connsiteX6589" fmla="*/ 2478296 w 8080633"/>
              <a:gd name="connsiteY6589" fmla="*/ 2386880 h 4155316"/>
              <a:gd name="connsiteX6590" fmla="*/ 2464412 w 8080633"/>
              <a:gd name="connsiteY6590" fmla="*/ 2419598 h 4155316"/>
              <a:gd name="connsiteX6591" fmla="*/ 2457313 w 8080633"/>
              <a:gd name="connsiteY6591" fmla="*/ 2422469 h 4155316"/>
              <a:gd name="connsiteX6592" fmla="*/ 2457981 w 8080633"/>
              <a:gd name="connsiteY6592" fmla="*/ 2424122 h 4155316"/>
              <a:gd name="connsiteX6593" fmla="*/ 2444429 w 8080633"/>
              <a:gd name="connsiteY6593" fmla="*/ 2457638 h 4155316"/>
              <a:gd name="connsiteX6594" fmla="*/ 2439285 w 8080633"/>
              <a:gd name="connsiteY6594" fmla="*/ 2459821 h 4155316"/>
              <a:gd name="connsiteX6595" fmla="*/ 2439924 w 8080633"/>
              <a:gd name="connsiteY6595" fmla="*/ 2461365 h 4155316"/>
              <a:gd name="connsiteX6596" fmla="*/ 2426372 w 8080633"/>
              <a:gd name="connsiteY6596" fmla="*/ 2494083 h 4155316"/>
              <a:gd name="connsiteX6597" fmla="*/ 2424124 w 8080633"/>
              <a:gd name="connsiteY6597" fmla="*/ 2495014 h 4155316"/>
              <a:gd name="connsiteX6598" fmla="*/ 2426382 w 8080633"/>
              <a:gd name="connsiteY6598" fmla="*/ 2500863 h 4155316"/>
              <a:gd name="connsiteX6599" fmla="*/ 2412829 w 8080633"/>
              <a:gd name="connsiteY6599" fmla="*/ 2535976 h 4155316"/>
              <a:gd name="connsiteX6600" fmla="*/ 2407490 w 8080633"/>
              <a:gd name="connsiteY6600" fmla="*/ 2538349 h 4155316"/>
              <a:gd name="connsiteX6601" fmla="*/ 2408325 w 8080633"/>
              <a:gd name="connsiteY6601" fmla="*/ 2540364 h 4155316"/>
              <a:gd name="connsiteX6602" fmla="*/ 2394772 w 8080633"/>
              <a:gd name="connsiteY6602" fmla="*/ 2573082 h 4155316"/>
              <a:gd name="connsiteX6603" fmla="*/ 2393181 w 8080633"/>
              <a:gd name="connsiteY6603" fmla="*/ 2573742 h 4155316"/>
              <a:gd name="connsiteX6604" fmla="*/ 2394782 w 8080633"/>
              <a:gd name="connsiteY6604" fmla="*/ 2577606 h 4155316"/>
              <a:gd name="connsiteX6605" fmla="*/ 2380899 w 8080633"/>
              <a:gd name="connsiteY6605" fmla="*/ 2611122 h 4155316"/>
              <a:gd name="connsiteX6606" fmla="*/ 2377904 w 8080633"/>
              <a:gd name="connsiteY6606" fmla="*/ 2612363 h 4155316"/>
              <a:gd name="connsiteX6607" fmla="*/ 2378983 w 8080633"/>
              <a:gd name="connsiteY6607" fmla="*/ 2614847 h 4155316"/>
              <a:gd name="connsiteX6608" fmla="*/ 2364770 w 8080633"/>
              <a:gd name="connsiteY6608" fmla="*/ 2647565 h 4155316"/>
              <a:gd name="connsiteX6609" fmla="*/ 2359162 w 8080633"/>
              <a:gd name="connsiteY6609" fmla="*/ 2649779 h 4155316"/>
              <a:gd name="connsiteX6610" fmla="*/ 2360925 w 8080633"/>
              <a:gd name="connsiteY6610" fmla="*/ 2654346 h 4155316"/>
              <a:gd name="connsiteX6611" fmla="*/ 2347373 w 8080633"/>
              <a:gd name="connsiteY6611" fmla="*/ 2689459 h 4155316"/>
              <a:gd name="connsiteX6612" fmla="*/ 2345846 w 8080633"/>
              <a:gd name="connsiteY6612" fmla="*/ 2690137 h 4155316"/>
              <a:gd name="connsiteX6613" fmla="*/ 2347383 w 8080633"/>
              <a:gd name="connsiteY6613" fmla="*/ 2693846 h 4155316"/>
              <a:gd name="connsiteX6614" fmla="*/ 2333830 w 8080633"/>
              <a:gd name="connsiteY6614" fmla="*/ 2726565 h 4155316"/>
              <a:gd name="connsiteX6615" fmla="*/ 2332239 w 8080633"/>
              <a:gd name="connsiteY6615" fmla="*/ 2727224 h 4155316"/>
              <a:gd name="connsiteX6616" fmla="*/ 2333840 w 8080633"/>
              <a:gd name="connsiteY6616" fmla="*/ 2731087 h 4155316"/>
              <a:gd name="connsiteX6617" fmla="*/ 2319956 w 8080633"/>
              <a:gd name="connsiteY6617" fmla="*/ 2764605 h 4155316"/>
              <a:gd name="connsiteX6618" fmla="*/ 2317273 w 8080633"/>
              <a:gd name="connsiteY6618" fmla="*/ 2765717 h 4155316"/>
              <a:gd name="connsiteX6619" fmla="*/ 2320298 w 8080633"/>
              <a:gd name="connsiteY6619" fmla="*/ 2772844 h 4155316"/>
              <a:gd name="connsiteX6620" fmla="*/ 2306415 w 8080633"/>
              <a:gd name="connsiteY6620" fmla="*/ 2805562 h 4155316"/>
              <a:gd name="connsiteX6621" fmla="*/ 2302767 w 8080633"/>
              <a:gd name="connsiteY6621" fmla="*/ 2807038 h 4155316"/>
              <a:gd name="connsiteX6622" fmla="*/ 2304497 w 8080633"/>
              <a:gd name="connsiteY6622" fmla="*/ 2811214 h 4155316"/>
              <a:gd name="connsiteX6623" fmla="*/ 2290945 w 8080633"/>
              <a:gd name="connsiteY6623" fmla="*/ 2843932 h 4155316"/>
              <a:gd name="connsiteX6624" fmla="*/ 2288156 w 8080633"/>
              <a:gd name="connsiteY6624" fmla="*/ 2845087 h 4155316"/>
              <a:gd name="connsiteX6625" fmla="*/ 2290955 w 8080633"/>
              <a:gd name="connsiteY6625" fmla="*/ 2851842 h 4155316"/>
              <a:gd name="connsiteX6626" fmla="*/ 2278494 w 8080633"/>
              <a:gd name="connsiteY6626" fmla="*/ 2881925 h 4155316"/>
              <a:gd name="connsiteX6627" fmla="*/ 2281926 w 8080633"/>
              <a:gd name="connsiteY6627" fmla="*/ 2890213 h 4155316"/>
              <a:gd name="connsiteX6628" fmla="*/ 2268374 w 8080633"/>
              <a:gd name="connsiteY6628" fmla="*/ 2922931 h 4155316"/>
              <a:gd name="connsiteX6629" fmla="*/ 2265585 w 8080633"/>
              <a:gd name="connsiteY6629" fmla="*/ 2924086 h 4155316"/>
              <a:gd name="connsiteX6630" fmla="*/ 2268384 w 8080633"/>
              <a:gd name="connsiteY6630" fmla="*/ 2930840 h 4155316"/>
              <a:gd name="connsiteX6631" fmla="*/ 2255802 w 8080633"/>
              <a:gd name="connsiteY6631" fmla="*/ 2961216 h 4155316"/>
              <a:gd name="connsiteX6632" fmla="*/ 2259355 w 8080633"/>
              <a:gd name="connsiteY6632" fmla="*/ 2969210 h 4155316"/>
              <a:gd name="connsiteX6633" fmla="*/ 2244812 w 8080633"/>
              <a:gd name="connsiteY6633" fmla="*/ 3001929 h 4155316"/>
              <a:gd name="connsiteX6634" fmla="*/ 2242788 w 8080633"/>
              <a:gd name="connsiteY6634" fmla="*/ 3002709 h 4155316"/>
              <a:gd name="connsiteX6635" fmla="*/ 2245814 w 8080633"/>
              <a:gd name="connsiteY6635" fmla="*/ 3009838 h 4155316"/>
              <a:gd name="connsiteX6636" fmla="*/ 2231930 w 8080633"/>
              <a:gd name="connsiteY6636" fmla="*/ 3042556 h 4155316"/>
              <a:gd name="connsiteX6637" fmla="*/ 2230548 w 8080633"/>
              <a:gd name="connsiteY6637" fmla="*/ 3043115 h 4155316"/>
              <a:gd name="connsiteX6638" fmla="*/ 2234528 w 8080633"/>
              <a:gd name="connsiteY6638" fmla="*/ 3052724 h 4155316"/>
              <a:gd name="connsiteX6639" fmla="*/ 2220975 w 8080633"/>
              <a:gd name="connsiteY6639" fmla="*/ 3085442 h 4155316"/>
              <a:gd name="connsiteX6640" fmla="*/ 2219784 w 8080633"/>
              <a:gd name="connsiteY6640" fmla="*/ 3085935 h 4155316"/>
              <a:gd name="connsiteX6641" fmla="*/ 2220985 w 8080633"/>
              <a:gd name="connsiteY6641" fmla="*/ 3088837 h 4155316"/>
              <a:gd name="connsiteX6642" fmla="*/ 2207589 w 8080633"/>
              <a:gd name="connsiteY6642" fmla="*/ 3121177 h 4155316"/>
              <a:gd name="connsiteX6643" fmla="*/ 2211957 w 8080633"/>
              <a:gd name="connsiteY6643" fmla="*/ 3131721 h 4155316"/>
              <a:gd name="connsiteX6644" fmla="*/ 2198845 w 8080633"/>
              <a:gd name="connsiteY6644" fmla="*/ 3163378 h 4155316"/>
              <a:gd name="connsiteX6645" fmla="*/ 2202928 w 8080633"/>
              <a:gd name="connsiteY6645" fmla="*/ 3173478 h 4155316"/>
              <a:gd name="connsiteX6646" fmla="*/ 2189925 w 8080633"/>
              <a:gd name="connsiteY6646" fmla="*/ 3205638 h 4155316"/>
              <a:gd name="connsiteX6647" fmla="*/ 2193900 w 8080633"/>
              <a:gd name="connsiteY6647" fmla="*/ 3215235 h 4155316"/>
              <a:gd name="connsiteX6648" fmla="*/ 2180739 w 8080633"/>
              <a:gd name="connsiteY6648" fmla="*/ 3247009 h 4155316"/>
              <a:gd name="connsiteX6649" fmla="*/ 2184873 w 8080633"/>
              <a:gd name="connsiteY6649" fmla="*/ 3256991 h 4155316"/>
              <a:gd name="connsiteX6650" fmla="*/ 2172221 w 8080633"/>
              <a:gd name="connsiteY6650" fmla="*/ 3287536 h 4155316"/>
              <a:gd name="connsiteX6651" fmla="*/ 2175845 w 8080633"/>
              <a:gd name="connsiteY6651" fmla="*/ 3296492 h 4155316"/>
              <a:gd name="connsiteX6652" fmla="*/ 2161961 w 8080633"/>
              <a:gd name="connsiteY6652" fmla="*/ 3330807 h 4155316"/>
              <a:gd name="connsiteX6653" fmla="*/ 2161947 w 8080633"/>
              <a:gd name="connsiteY6653" fmla="*/ 3330813 h 4155316"/>
              <a:gd name="connsiteX6654" fmla="*/ 2164559 w 8080633"/>
              <a:gd name="connsiteY6654" fmla="*/ 3337118 h 4155316"/>
              <a:gd name="connsiteX6655" fmla="*/ 2153887 w 8080633"/>
              <a:gd name="connsiteY6655" fmla="*/ 3362881 h 4155316"/>
              <a:gd name="connsiteX6656" fmla="*/ 2160044 w 8080633"/>
              <a:gd name="connsiteY6656" fmla="*/ 3377746 h 4155316"/>
              <a:gd name="connsiteX6657" fmla="*/ 2146648 w 8080633"/>
              <a:gd name="connsiteY6657" fmla="*/ 3410087 h 4155316"/>
              <a:gd name="connsiteX6658" fmla="*/ 2151016 w 8080633"/>
              <a:gd name="connsiteY6658" fmla="*/ 3420631 h 4155316"/>
              <a:gd name="connsiteX6659" fmla="*/ 2140344 w 8080633"/>
              <a:gd name="connsiteY6659" fmla="*/ 3446394 h 4155316"/>
              <a:gd name="connsiteX6660" fmla="*/ 2146502 w 8080633"/>
              <a:gd name="connsiteY6660" fmla="*/ 3461259 h 4155316"/>
              <a:gd name="connsiteX6661" fmla="*/ 2132949 w 8080633"/>
              <a:gd name="connsiteY6661" fmla="*/ 3493978 h 4155316"/>
              <a:gd name="connsiteX6662" fmla="*/ 2132619 w 8080633"/>
              <a:gd name="connsiteY6662" fmla="*/ 3494114 h 4155316"/>
              <a:gd name="connsiteX6663" fmla="*/ 2137472 w 8080633"/>
              <a:gd name="connsiteY6663" fmla="*/ 3506401 h 4155316"/>
              <a:gd name="connsiteX6664" fmla="*/ 2127039 w 8080633"/>
              <a:gd name="connsiteY6664" fmla="*/ 3532819 h 4155316"/>
              <a:gd name="connsiteX6665" fmla="*/ 2132958 w 8080633"/>
              <a:gd name="connsiteY6665" fmla="*/ 3548156 h 4155316"/>
              <a:gd name="connsiteX6666" fmla="*/ 2121987 w 8080633"/>
              <a:gd name="connsiteY6666" fmla="*/ 3576581 h 4155316"/>
              <a:gd name="connsiteX6667" fmla="*/ 2128444 w 8080633"/>
              <a:gd name="connsiteY6667" fmla="*/ 3592169 h 4155316"/>
              <a:gd name="connsiteX6668" fmla="*/ 2117615 w 8080633"/>
              <a:gd name="connsiteY6668" fmla="*/ 3618310 h 4155316"/>
              <a:gd name="connsiteX6669" fmla="*/ 2123929 w 8080633"/>
              <a:gd name="connsiteY6669" fmla="*/ 3633926 h 4155316"/>
              <a:gd name="connsiteX6670" fmla="*/ 2113009 w 8080633"/>
              <a:gd name="connsiteY6670" fmla="*/ 3660933 h 4155316"/>
              <a:gd name="connsiteX6671" fmla="*/ 2119417 w 8080633"/>
              <a:gd name="connsiteY6671" fmla="*/ 3675683 h 4155316"/>
              <a:gd name="connsiteX6672" fmla="*/ 2108012 w 8080633"/>
              <a:gd name="connsiteY6672" fmla="*/ 3701934 h 4155316"/>
              <a:gd name="connsiteX6673" fmla="*/ 2114901 w 8080633"/>
              <a:gd name="connsiteY6673" fmla="*/ 3718567 h 4155316"/>
              <a:gd name="connsiteX6674" fmla="*/ 2104156 w 8080633"/>
              <a:gd name="connsiteY6674" fmla="*/ 3744507 h 4155316"/>
              <a:gd name="connsiteX6675" fmla="*/ 2110388 w 8080633"/>
              <a:gd name="connsiteY6675" fmla="*/ 3759195 h 4155316"/>
              <a:gd name="connsiteX6676" fmla="*/ 2098074 w 8080633"/>
              <a:gd name="connsiteY6676" fmla="*/ 3788213 h 4155316"/>
              <a:gd name="connsiteX6677" fmla="*/ 2105874 w 8080633"/>
              <a:gd name="connsiteY6677" fmla="*/ 3806594 h 4155316"/>
              <a:gd name="connsiteX6678" fmla="*/ 2094837 w 8080633"/>
              <a:gd name="connsiteY6678" fmla="*/ 3832604 h 4155316"/>
              <a:gd name="connsiteX6679" fmla="*/ 2101360 w 8080633"/>
              <a:gd name="connsiteY6679" fmla="*/ 3848351 h 4155316"/>
              <a:gd name="connsiteX6680" fmla="*/ 2092607 w 8080633"/>
              <a:gd name="connsiteY6680" fmla="*/ 3869480 h 4155316"/>
              <a:gd name="connsiteX6681" fmla="*/ 2101360 w 8080633"/>
              <a:gd name="connsiteY6681" fmla="*/ 3890106 h 4155316"/>
              <a:gd name="connsiteX6682" fmla="*/ 2090015 w 8080633"/>
              <a:gd name="connsiteY6682" fmla="*/ 3916843 h 4155316"/>
              <a:gd name="connsiteX6683" fmla="*/ 2096846 w 8080633"/>
              <a:gd name="connsiteY6683" fmla="*/ 3934119 h 4155316"/>
              <a:gd name="connsiteX6684" fmla="*/ 2087837 w 8080633"/>
              <a:gd name="connsiteY6684" fmla="*/ 3956902 h 4155316"/>
              <a:gd name="connsiteX6685" fmla="*/ 2096846 w 8080633"/>
              <a:gd name="connsiteY6685" fmla="*/ 3978133 h 4155316"/>
              <a:gd name="connsiteX6686" fmla="*/ 2087748 w 8080633"/>
              <a:gd name="connsiteY6686" fmla="*/ 3999575 h 4155316"/>
              <a:gd name="connsiteX6687" fmla="*/ 2096846 w 8080633"/>
              <a:gd name="connsiteY6687" fmla="*/ 4021018 h 4155316"/>
              <a:gd name="connsiteX6688" fmla="*/ 2087268 w 8080633"/>
              <a:gd name="connsiteY6688" fmla="*/ 4043589 h 4155316"/>
              <a:gd name="connsiteX6689" fmla="*/ 2096846 w 8080633"/>
              <a:gd name="connsiteY6689" fmla="*/ 4066159 h 4155316"/>
              <a:gd name="connsiteX6690" fmla="*/ 2087748 w 8080633"/>
              <a:gd name="connsiteY6690" fmla="*/ 4087603 h 4155316"/>
              <a:gd name="connsiteX6691" fmla="*/ 2096846 w 8080633"/>
              <a:gd name="connsiteY6691" fmla="*/ 4109045 h 4155316"/>
              <a:gd name="connsiteX6692" fmla="*/ 2049446 w 8080633"/>
              <a:gd name="connsiteY6692" fmla="*/ 4155316 h 4155316"/>
              <a:gd name="connsiteX6693" fmla="*/ 2002046 w 8080633"/>
              <a:gd name="connsiteY6693" fmla="*/ 4109045 h 4155316"/>
              <a:gd name="connsiteX6694" fmla="*/ 2011144 w 8080633"/>
              <a:gd name="connsiteY6694" fmla="*/ 4087603 h 4155316"/>
              <a:gd name="connsiteX6695" fmla="*/ 2002046 w 8080633"/>
              <a:gd name="connsiteY6695" fmla="*/ 4066159 h 4155316"/>
              <a:gd name="connsiteX6696" fmla="*/ 2011623 w 8080633"/>
              <a:gd name="connsiteY6696" fmla="*/ 4043589 h 4155316"/>
              <a:gd name="connsiteX6697" fmla="*/ 2002046 w 8080633"/>
              <a:gd name="connsiteY6697" fmla="*/ 4021018 h 4155316"/>
              <a:gd name="connsiteX6698" fmla="*/ 2011144 w 8080633"/>
              <a:gd name="connsiteY6698" fmla="*/ 3999575 h 4155316"/>
              <a:gd name="connsiteX6699" fmla="*/ 2002046 w 8080633"/>
              <a:gd name="connsiteY6699" fmla="*/ 3978133 h 4155316"/>
              <a:gd name="connsiteX6700" fmla="*/ 2011055 w 8080633"/>
              <a:gd name="connsiteY6700" fmla="*/ 3956902 h 4155316"/>
              <a:gd name="connsiteX6701" fmla="*/ 2002046 w 8080633"/>
              <a:gd name="connsiteY6701" fmla="*/ 3934119 h 4155316"/>
              <a:gd name="connsiteX6702" fmla="*/ 2013231 w 8080633"/>
              <a:gd name="connsiteY6702" fmla="*/ 3905828 h 4155316"/>
              <a:gd name="connsiteX6703" fmla="*/ 2006560 w 8080633"/>
              <a:gd name="connsiteY6703" fmla="*/ 3890106 h 4155316"/>
              <a:gd name="connsiteX6704" fmla="*/ 2015313 w 8080633"/>
              <a:gd name="connsiteY6704" fmla="*/ 3869480 h 4155316"/>
              <a:gd name="connsiteX6705" fmla="*/ 2006560 w 8080633"/>
              <a:gd name="connsiteY6705" fmla="*/ 3848351 h 4155316"/>
              <a:gd name="connsiteX6706" fmla="*/ 2017542 w 8080633"/>
              <a:gd name="connsiteY6706" fmla="*/ 3821837 h 4155316"/>
              <a:gd name="connsiteX6707" fmla="*/ 2011075 w 8080633"/>
              <a:gd name="connsiteY6707" fmla="*/ 3806594 h 4155316"/>
              <a:gd name="connsiteX6708" fmla="*/ 2023387 w 8080633"/>
              <a:gd name="connsiteY6708" fmla="*/ 3777574 h 4155316"/>
              <a:gd name="connsiteX6709" fmla="*/ 2015589 w 8080633"/>
              <a:gd name="connsiteY6709" fmla="*/ 3759195 h 4155316"/>
              <a:gd name="connsiteX6710" fmla="*/ 2027530 w 8080633"/>
              <a:gd name="connsiteY6710" fmla="*/ 3731052 h 4155316"/>
              <a:gd name="connsiteX6711" fmla="*/ 2022359 w 8080633"/>
              <a:gd name="connsiteY6711" fmla="*/ 3718567 h 4155316"/>
              <a:gd name="connsiteX6712" fmla="*/ 2031452 w 8080633"/>
              <a:gd name="connsiteY6712" fmla="*/ 3696614 h 4155316"/>
              <a:gd name="connsiteX6713" fmla="*/ 2022359 w 8080633"/>
              <a:gd name="connsiteY6713" fmla="*/ 3675683 h 4155316"/>
              <a:gd name="connsiteX6714" fmla="*/ 2035780 w 8080633"/>
              <a:gd name="connsiteY6714" fmla="*/ 3644789 h 4155316"/>
              <a:gd name="connsiteX6715" fmla="*/ 2031388 w 8080633"/>
              <a:gd name="connsiteY6715" fmla="*/ 3633926 h 4155316"/>
              <a:gd name="connsiteX6716" fmla="*/ 2042161 w 8080633"/>
              <a:gd name="connsiteY6716" fmla="*/ 3607281 h 4155316"/>
              <a:gd name="connsiteX6717" fmla="*/ 2035902 w 8080633"/>
              <a:gd name="connsiteY6717" fmla="*/ 3592169 h 4155316"/>
              <a:gd name="connsiteX6718" fmla="*/ 2047032 w 8080633"/>
              <a:gd name="connsiteY6718" fmla="*/ 3565298 h 4155316"/>
              <a:gd name="connsiteX6719" fmla="*/ 2040416 w 8080633"/>
              <a:gd name="connsiteY6719" fmla="*/ 3548156 h 4155316"/>
              <a:gd name="connsiteX6720" fmla="*/ 2050798 w 8080633"/>
              <a:gd name="connsiteY6720" fmla="*/ 3521257 h 4155316"/>
              <a:gd name="connsiteX6721" fmla="*/ 2044930 w 8080633"/>
              <a:gd name="connsiteY6721" fmla="*/ 3506401 h 4155316"/>
              <a:gd name="connsiteX6722" fmla="*/ 2058464 w 8080633"/>
              <a:gd name="connsiteY6722" fmla="*/ 3472133 h 4155316"/>
              <a:gd name="connsiteX6723" fmla="*/ 2053960 w 8080633"/>
              <a:gd name="connsiteY6723" fmla="*/ 3461259 h 4155316"/>
              <a:gd name="connsiteX6724" fmla="*/ 2064631 w 8080633"/>
              <a:gd name="connsiteY6724" fmla="*/ 3435496 h 4155316"/>
              <a:gd name="connsiteX6725" fmla="*/ 2058474 w 8080633"/>
              <a:gd name="connsiteY6725" fmla="*/ 3420631 h 4155316"/>
              <a:gd name="connsiteX6726" fmla="*/ 2071870 w 8080633"/>
              <a:gd name="connsiteY6726" fmla="*/ 3388290 h 4155316"/>
              <a:gd name="connsiteX6727" fmla="*/ 2067503 w 8080633"/>
              <a:gd name="connsiteY6727" fmla="*/ 3377746 h 4155316"/>
              <a:gd name="connsiteX6728" fmla="*/ 2078173 w 8080633"/>
              <a:gd name="connsiteY6728" fmla="*/ 3351983 h 4155316"/>
              <a:gd name="connsiteX6729" fmla="*/ 2072017 w 8080633"/>
              <a:gd name="connsiteY6729" fmla="*/ 3337118 h 4155316"/>
              <a:gd name="connsiteX6730" fmla="*/ 2084898 w 8080633"/>
              <a:gd name="connsiteY6730" fmla="*/ 3306016 h 4155316"/>
              <a:gd name="connsiteX6731" fmla="*/ 2081045 w 8080633"/>
              <a:gd name="connsiteY6731" fmla="*/ 3296492 h 4155316"/>
              <a:gd name="connsiteX6732" fmla="*/ 2093591 w 8080633"/>
              <a:gd name="connsiteY6732" fmla="*/ 3265482 h 4155316"/>
              <a:gd name="connsiteX6733" fmla="*/ 2090074 w 8080633"/>
              <a:gd name="connsiteY6733" fmla="*/ 3256991 h 4155316"/>
              <a:gd name="connsiteX6734" fmla="*/ 2103956 w 8080633"/>
              <a:gd name="connsiteY6734" fmla="*/ 3223474 h 4155316"/>
              <a:gd name="connsiteX6735" fmla="*/ 2104653 w 8080633"/>
              <a:gd name="connsiteY6735" fmla="*/ 3223187 h 4155316"/>
              <a:gd name="connsiteX6736" fmla="*/ 2101358 w 8080633"/>
              <a:gd name="connsiteY6736" fmla="*/ 3215235 h 4155316"/>
              <a:gd name="connsiteX6737" fmla="*/ 2114470 w 8080633"/>
              <a:gd name="connsiteY6737" fmla="*/ 3183579 h 4155316"/>
              <a:gd name="connsiteX6738" fmla="*/ 2110387 w 8080633"/>
              <a:gd name="connsiteY6738" fmla="*/ 3173478 h 4155316"/>
              <a:gd name="connsiteX6739" fmla="*/ 2123390 w 8080633"/>
              <a:gd name="connsiteY6739" fmla="*/ 3141318 h 4155316"/>
              <a:gd name="connsiteX6740" fmla="*/ 2119415 w 8080633"/>
              <a:gd name="connsiteY6740" fmla="*/ 3131721 h 4155316"/>
              <a:gd name="connsiteX6741" fmla="*/ 2132811 w 8080633"/>
              <a:gd name="connsiteY6741" fmla="*/ 3099380 h 4155316"/>
              <a:gd name="connsiteX6742" fmla="*/ 2128444 w 8080633"/>
              <a:gd name="connsiteY6742" fmla="*/ 3088837 h 4155316"/>
              <a:gd name="connsiteX6743" fmla="*/ 2141996 w 8080633"/>
              <a:gd name="connsiteY6743" fmla="*/ 3056119 h 4155316"/>
              <a:gd name="connsiteX6744" fmla="*/ 2143188 w 8080633"/>
              <a:gd name="connsiteY6744" fmla="*/ 3055624 h 4155316"/>
              <a:gd name="connsiteX6745" fmla="*/ 2141986 w 8080633"/>
              <a:gd name="connsiteY6745" fmla="*/ 3052724 h 4155316"/>
              <a:gd name="connsiteX6746" fmla="*/ 2155435 w 8080633"/>
              <a:gd name="connsiteY6746" fmla="*/ 3020254 h 4155316"/>
              <a:gd name="connsiteX6747" fmla="*/ 2151015 w 8080633"/>
              <a:gd name="connsiteY6747" fmla="*/ 3009838 h 4155316"/>
              <a:gd name="connsiteX6748" fmla="*/ 2164243 w 8080633"/>
              <a:gd name="connsiteY6748" fmla="*/ 2978661 h 4155316"/>
              <a:gd name="connsiteX6749" fmla="*/ 2160043 w 8080633"/>
              <a:gd name="connsiteY6749" fmla="*/ 2969210 h 4155316"/>
              <a:gd name="connsiteX6750" fmla="*/ 2174586 w 8080633"/>
              <a:gd name="connsiteY6750" fmla="*/ 2936492 h 4155316"/>
              <a:gd name="connsiteX6751" fmla="*/ 2177687 w 8080633"/>
              <a:gd name="connsiteY6751" fmla="*/ 2935295 h 4155316"/>
              <a:gd name="connsiteX6752" fmla="*/ 2175842 w 8080633"/>
              <a:gd name="connsiteY6752" fmla="*/ 2930840 h 4155316"/>
              <a:gd name="connsiteX6753" fmla="*/ 2189394 w 8080633"/>
              <a:gd name="connsiteY6753" fmla="*/ 2898122 h 4155316"/>
              <a:gd name="connsiteX6754" fmla="*/ 2192183 w 8080633"/>
              <a:gd name="connsiteY6754" fmla="*/ 2896967 h 4155316"/>
              <a:gd name="connsiteX6755" fmla="*/ 2189384 w 8080633"/>
              <a:gd name="connsiteY6755" fmla="*/ 2890213 h 4155316"/>
              <a:gd name="connsiteX6756" fmla="*/ 2201845 w 8080633"/>
              <a:gd name="connsiteY6756" fmla="*/ 2860128 h 4155316"/>
              <a:gd name="connsiteX6757" fmla="*/ 2198413 w 8080633"/>
              <a:gd name="connsiteY6757" fmla="*/ 2851842 h 4155316"/>
              <a:gd name="connsiteX6758" fmla="*/ 2211965 w 8080633"/>
              <a:gd name="connsiteY6758" fmla="*/ 2819123 h 4155316"/>
              <a:gd name="connsiteX6759" fmla="*/ 2214754 w 8080633"/>
              <a:gd name="connsiteY6759" fmla="*/ 2817967 h 4155316"/>
              <a:gd name="connsiteX6760" fmla="*/ 2211955 w 8080633"/>
              <a:gd name="connsiteY6760" fmla="*/ 2811214 h 4155316"/>
              <a:gd name="connsiteX6761" fmla="*/ 2225508 w 8080633"/>
              <a:gd name="connsiteY6761" fmla="*/ 2778496 h 4155316"/>
              <a:gd name="connsiteX6762" fmla="*/ 2227540 w 8080633"/>
              <a:gd name="connsiteY6762" fmla="*/ 2777654 h 4155316"/>
              <a:gd name="connsiteX6763" fmla="*/ 2225498 w 8080633"/>
              <a:gd name="connsiteY6763" fmla="*/ 2772844 h 4155316"/>
              <a:gd name="connsiteX6764" fmla="*/ 2239380 w 8080633"/>
              <a:gd name="connsiteY6764" fmla="*/ 2740126 h 4155316"/>
              <a:gd name="connsiteX6765" fmla="*/ 2242296 w 8080633"/>
              <a:gd name="connsiteY6765" fmla="*/ 2738947 h 4155316"/>
              <a:gd name="connsiteX6766" fmla="*/ 2239041 w 8080633"/>
              <a:gd name="connsiteY6766" fmla="*/ 2731087 h 4155316"/>
              <a:gd name="connsiteX6767" fmla="*/ 2252923 w 8080633"/>
              <a:gd name="connsiteY6767" fmla="*/ 2697570 h 4155316"/>
              <a:gd name="connsiteX6768" fmla="*/ 2255877 w 8080633"/>
              <a:gd name="connsiteY6768" fmla="*/ 2696347 h 4155316"/>
              <a:gd name="connsiteX6769" fmla="*/ 2254841 w 8080633"/>
              <a:gd name="connsiteY6769" fmla="*/ 2693846 h 4155316"/>
              <a:gd name="connsiteX6770" fmla="*/ 2268394 w 8080633"/>
              <a:gd name="connsiteY6770" fmla="*/ 2661128 h 4155316"/>
              <a:gd name="connsiteX6771" fmla="*/ 2270641 w 8080633"/>
              <a:gd name="connsiteY6771" fmla="*/ 2660195 h 4155316"/>
              <a:gd name="connsiteX6772" fmla="*/ 2268384 w 8080633"/>
              <a:gd name="connsiteY6772" fmla="*/ 2654346 h 4155316"/>
              <a:gd name="connsiteX6773" fmla="*/ 2281936 w 8080633"/>
              <a:gd name="connsiteY6773" fmla="*/ 2619233 h 4155316"/>
              <a:gd name="connsiteX6774" fmla="*/ 2283524 w 8080633"/>
              <a:gd name="connsiteY6774" fmla="*/ 2618527 h 4155316"/>
              <a:gd name="connsiteX6775" fmla="*/ 2281926 w 8080633"/>
              <a:gd name="connsiteY6775" fmla="*/ 2614847 h 4155316"/>
              <a:gd name="connsiteX6776" fmla="*/ 2296140 w 8080633"/>
              <a:gd name="connsiteY6776" fmla="*/ 2582129 h 4155316"/>
              <a:gd name="connsiteX6777" fmla="*/ 2301052 w 8080633"/>
              <a:gd name="connsiteY6777" fmla="*/ 2580188 h 4155316"/>
              <a:gd name="connsiteX6778" fmla="*/ 2299983 w 8080633"/>
              <a:gd name="connsiteY6778" fmla="*/ 2577606 h 4155316"/>
              <a:gd name="connsiteX6779" fmla="*/ 2313865 w 8080633"/>
              <a:gd name="connsiteY6779" fmla="*/ 2544089 h 4155316"/>
              <a:gd name="connsiteX6780" fmla="*/ 2316820 w 8080633"/>
              <a:gd name="connsiteY6780" fmla="*/ 2542866 h 4155316"/>
              <a:gd name="connsiteX6781" fmla="*/ 2315783 w 8080633"/>
              <a:gd name="connsiteY6781" fmla="*/ 2540364 h 4155316"/>
              <a:gd name="connsiteX6782" fmla="*/ 2329336 w 8080633"/>
              <a:gd name="connsiteY6782" fmla="*/ 2507645 h 4155316"/>
              <a:gd name="connsiteX6783" fmla="*/ 2335475 w 8080633"/>
              <a:gd name="connsiteY6783" fmla="*/ 2505102 h 4155316"/>
              <a:gd name="connsiteX6784" fmla="*/ 2333840 w 8080633"/>
              <a:gd name="connsiteY6784" fmla="*/ 2500863 h 4155316"/>
              <a:gd name="connsiteX6785" fmla="*/ 2347393 w 8080633"/>
              <a:gd name="connsiteY6785" fmla="*/ 2465751 h 4155316"/>
              <a:gd name="connsiteX6786" fmla="*/ 2348918 w 8080633"/>
              <a:gd name="connsiteY6786" fmla="*/ 2465073 h 4155316"/>
              <a:gd name="connsiteX6787" fmla="*/ 2347383 w 8080633"/>
              <a:gd name="connsiteY6787" fmla="*/ 2461365 h 4155316"/>
              <a:gd name="connsiteX6788" fmla="*/ 2360935 w 8080633"/>
              <a:gd name="connsiteY6788" fmla="*/ 2428646 h 4155316"/>
              <a:gd name="connsiteX6789" fmla="*/ 2366359 w 8080633"/>
              <a:gd name="connsiteY6789" fmla="*/ 2426398 h 4155316"/>
              <a:gd name="connsiteX6790" fmla="*/ 2365439 w 8080633"/>
              <a:gd name="connsiteY6790" fmla="*/ 2424122 h 4155316"/>
              <a:gd name="connsiteX6791" fmla="*/ 2378992 w 8080633"/>
              <a:gd name="connsiteY6791" fmla="*/ 2390605 h 4155316"/>
              <a:gd name="connsiteX6792" fmla="*/ 2384149 w 8080633"/>
              <a:gd name="connsiteY6792" fmla="*/ 2388417 h 4155316"/>
              <a:gd name="connsiteX6793" fmla="*/ 2383496 w 8080633"/>
              <a:gd name="connsiteY6793" fmla="*/ 2386880 h 4155316"/>
              <a:gd name="connsiteX6794" fmla="*/ 2397379 w 8080633"/>
              <a:gd name="connsiteY6794" fmla="*/ 2354161 h 4155316"/>
              <a:gd name="connsiteX6795" fmla="*/ 2400652 w 8080633"/>
              <a:gd name="connsiteY6795" fmla="*/ 2352838 h 4155316"/>
              <a:gd name="connsiteX6796" fmla="*/ 2399295 w 8080633"/>
              <a:gd name="connsiteY6796" fmla="*/ 2349639 h 4155316"/>
              <a:gd name="connsiteX6797" fmla="*/ 2413509 w 8080633"/>
              <a:gd name="connsiteY6797" fmla="*/ 2316121 h 4155316"/>
              <a:gd name="connsiteX6798" fmla="*/ 2418123 w 8080633"/>
              <a:gd name="connsiteY6798" fmla="*/ 2314254 h 4155316"/>
              <a:gd name="connsiteX6799" fmla="*/ 2417352 w 8080633"/>
              <a:gd name="connsiteY6799" fmla="*/ 2312396 h 4155316"/>
              <a:gd name="connsiteX6800" fmla="*/ 2430905 w 8080633"/>
              <a:gd name="connsiteY6800" fmla="*/ 2279678 h 4155316"/>
              <a:gd name="connsiteX6801" fmla="*/ 2436329 w 8080633"/>
              <a:gd name="connsiteY6801" fmla="*/ 2277430 h 4155316"/>
              <a:gd name="connsiteX6802" fmla="*/ 2435409 w 8080633"/>
              <a:gd name="connsiteY6802" fmla="*/ 2275154 h 4155316"/>
              <a:gd name="connsiteX6803" fmla="*/ 2448961 w 8080633"/>
              <a:gd name="connsiteY6803" fmla="*/ 2241636 h 4155316"/>
              <a:gd name="connsiteX6804" fmla="*/ 2453683 w 8080633"/>
              <a:gd name="connsiteY6804" fmla="*/ 2239633 h 4155316"/>
              <a:gd name="connsiteX6805" fmla="*/ 2467348 w 8080633"/>
              <a:gd name="connsiteY6805" fmla="*/ 2205856 h 4155316"/>
              <a:gd name="connsiteX6806" fmla="*/ 2474782 w 8080633"/>
              <a:gd name="connsiteY6806" fmla="*/ 2202703 h 4155316"/>
              <a:gd name="connsiteX6807" fmla="*/ 2487331 w 8080633"/>
              <a:gd name="connsiteY6807" fmla="*/ 2171667 h 4155316"/>
              <a:gd name="connsiteX6808" fmla="*/ 2496401 w 8080633"/>
              <a:gd name="connsiteY6808" fmla="*/ 2167820 h 4155316"/>
              <a:gd name="connsiteX6809" fmla="*/ 2509902 w 8080633"/>
              <a:gd name="connsiteY6809" fmla="*/ 2135224 h 4155316"/>
              <a:gd name="connsiteX6810" fmla="*/ 2514947 w 8080633"/>
              <a:gd name="connsiteY6810" fmla="*/ 2133134 h 4155316"/>
              <a:gd name="connsiteX6811" fmla="*/ 2514406 w 8080633"/>
              <a:gd name="connsiteY6811" fmla="*/ 2131828 h 4155316"/>
              <a:gd name="connsiteX6812" fmla="*/ 2527959 w 8080633"/>
              <a:gd name="connsiteY6812" fmla="*/ 2099110 h 4155316"/>
              <a:gd name="connsiteX6813" fmla="*/ 2532839 w 8080633"/>
              <a:gd name="connsiteY6813" fmla="*/ 2097088 h 4155316"/>
              <a:gd name="connsiteX6814" fmla="*/ 2546346 w 8080633"/>
              <a:gd name="connsiteY6814" fmla="*/ 2065254 h 4155316"/>
              <a:gd name="connsiteX6815" fmla="*/ 2557805 w 8080633"/>
              <a:gd name="connsiteY6815" fmla="*/ 2060621 h 4155316"/>
              <a:gd name="connsiteX6816" fmla="*/ 2570845 w 8080633"/>
              <a:gd name="connsiteY6816" fmla="*/ 2029141 h 4155316"/>
              <a:gd name="connsiteX6817" fmla="*/ 2576688 w 8080633"/>
              <a:gd name="connsiteY6817" fmla="*/ 2026720 h 4155316"/>
              <a:gd name="connsiteX6818" fmla="*/ 2575349 w 8080633"/>
              <a:gd name="connsiteY6818" fmla="*/ 2023488 h 4155316"/>
              <a:gd name="connsiteX6819" fmla="*/ 2588901 w 8080633"/>
              <a:gd name="connsiteY6819" fmla="*/ 1990770 h 4155316"/>
              <a:gd name="connsiteX6820" fmla="*/ 2600419 w 8080633"/>
              <a:gd name="connsiteY6820" fmla="*/ 1985998 h 4155316"/>
              <a:gd name="connsiteX6821" fmla="*/ 2611802 w 8080633"/>
              <a:gd name="connsiteY6821" fmla="*/ 1959170 h 4155316"/>
              <a:gd name="connsiteX6822" fmla="*/ 2619316 w 8080633"/>
              <a:gd name="connsiteY6822" fmla="*/ 1956132 h 4155316"/>
              <a:gd name="connsiteX6823" fmla="*/ 2618233 w 8080633"/>
              <a:gd name="connsiteY6823" fmla="*/ 1953517 h 4155316"/>
              <a:gd name="connsiteX6824" fmla="*/ 2631785 w 8080633"/>
              <a:gd name="connsiteY6824" fmla="*/ 1920799 h 4155316"/>
              <a:gd name="connsiteX6825" fmla="*/ 2643231 w 8080633"/>
              <a:gd name="connsiteY6825" fmla="*/ 1916057 h 4155316"/>
              <a:gd name="connsiteX6826" fmla="*/ 2654356 w 8080633"/>
              <a:gd name="connsiteY6826" fmla="*/ 1889199 h 4155316"/>
              <a:gd name="connsiteX6827" fmla="*/ 2664070 w 8080633"/>
              <a:gd name="connsiteY6827" fmla="*/ 1885176 h 4155316"/>
              <a:gd name="connsiteX6828" fmla="*/ 2677257 w 8080633"/>
              <a:gd name="connsiteY6828" fmla="*/ 1851821 h 4155316"/>
              <a:gd name="connsiteX6829" fmla="*/ 2690666 w 8080633"/>
              <a:gd name="connsiteY6829" fmla="*/ 1846003 h 4155316"/>
              <a:gd name="connsiteX6830" fmla="*/ 2701756 w 8080633"/>
              <a:gd name="connsiteY6830" fmla="*/ 1819230 h 4155316"/>
              <a:gd name="connsiteX6831" fmla="*/ 2707216 w 8080633"/>
              <a:gd name="connsiteY6831" fmla="*/ 1816968 h 4155316"/>
              <a:gd name="connsiteX6832" fmla="*/ 2720474 w 8080633"/>
              <a:gd name="connsiteY6832" fmla="*/ 1785703 h 4155316"/>
              <a:gd name="connsiteX6833" fmla="*/ 2731029 w 8080633"/>
              <a:gd name="connsiteY6833" fmla="*/ 1781433 h 4155316"/>
              <a:gd name="connsiteX6834" fmla="*/ 2743045 w 8080633"/>
              <a:gd name="connsiteY6834" fmla="*/ 1753775 h 4155316"/>
              <a:gd name="connsiteX6835" fmla="*/ 2761686 w 8080633"/>
              <a:gd name="connsiteY6835" fmla="*/ 1746413 h 4155316"/>
              <a:gd name="connsiteX6836" fmla="*/ 2771725 w 8080633"/>
              <a:gd name="connsiteY6836" fmla="*/ 1722176 h 4155316"/>
              <a:gd name="connsiteX6837" fmla="*/ 2780905 w 8080633"/>
              <a:gd name="connsiteY6837" fmla="*/ 1718372 h 4155316"/>
              <a:gd name="connsiteX6838" fmla="*/ 2794296 w 8080633"/>
              <a:gd name="connsiteY6838" fmla="*/ 1684466 h 4155316"/>
              <a:gd name="connsiteX6839" fmla="*/ 2805524 w 8080633"/>
              <a:gd name="connsiteY6839" fmla="*/ 1679587 h 4155316"/>
              <a:gd name="connsiteX6840" fmla="*/ 2816867 w 8080633"/>
              <a:gd name="connsiteY6840" fmla="*/ 1652205 h 4155316"/>
              <a:gd name="connsiteX6841" fmla="*/ 2827224 w 8080633"/>
              <a:gd name="connsiteY6841" fmla="*/ 1647915 h 4155316"/>
              <a:gd name="connsiteX6842" fmla="*/ 2839768 w 8080633"/>
              <a:gd name="connsiteY6842" fmla="*/ 1618349 h 4155316"/>
              <a:gd name="connsiteX6843" fmla="*/ 2854596 w 8080633"/>
              <a:gd name="connsiteY6843" fmla="*/ 1612354 h 4155316"/>
              <a:gd name="connsiteX6844" fmla="*/ 2864928 w 8080633"/>
              <a:gd name="connsiteY6844" fmla="*/ 1587411 h 4155316"/>
              <a:gd name="connsiteX6845" fmla="*/ 2880978 w 8080633"/>
              <a:gd name="connsiteY6845" fmla="*/ 1580763 h 4155316"/>
              <a:gd name="connsiteX6846" fmla="*/ 2891352 w 8080633"/>
              <a:gd name="connsiteY6846" fmla="*/ 1553884 h 4155316"/>
              <a:gd name="connsiteX6847" fmla="*/ 2904895 w 8080633"/>
              <a:gd name="connsiteY6847" fmla="*/ 1547864 h 4155316"/>
              <a:gd name="connsiteX6848" fmla="*/ 2914253 w 8080633"/>
              <a:gd name="connsiteY6848" fmla="*/ 1525808 h 4155316"/>
              <a:gd name="connsiteX6849" fmla="*/ 2932729 w 8080633"/>
              <a:gd name="connsiteY6849" fmla="*/ 1518336 h 4155316"/>
              <a:gd name="connsiteX6850" fmla="*/ 2943265 w 8080633"/>
              <a:gd name="connsiteY6850" fmla="*/ 1492282 h 4155316"/>
              <a:gd name="connsiteX6851" fmla="*/ 2960177 w 8080633"/>
              <a:gd name="connsiteY6851" fmla="*/ 1485106 h 4155316"/>
              <a:gd name="connsiteX6852" fmla="*/ 2970680 w 8080633"/>
              <a:gd name="connsiteY6852" fmla="*/ 1460353 h 4155316"/>
              <a:gd name="connsiteX6853" fmla="*/ 2985293 w 8080633"/>
              <a:gd name="connsiteY6853" fmla="*/ 1454444 h 4155316"/>
              <a:gd name="connsiteX6854" fmla="*/ 2995179 w 8080633"/>
              <a:gd name="connsiteY6854" fmla="*/ 1429414 h 4155316"/>
              <a:gd name="connsiteX6855" fmla="*/ 3013052 w 8080633"/>
              <a:gd name="connsiteY6855" fmla="*/ 1421650 h 4155316"/>
              <a:gd name="connsiteX6856" fmla="*/ 3022264 w 8080633"/>
              <a:gd name="connsiteY6856" fmla="*/ 1399410 h 4155316"/>
              <a:gd name="connsiteX6857" fmla="*/ 3039259 w 8080633"/>
              <a:gd name="connsiteY6857" fmla="*/ 1392371 h 4155316"/>
              <a:gd name="connsiteX6858" fmla="*/ 3049679 w 8080633"/>
              <a:gd name="connsiteY6858" fmla="*/ 1367811 h 4155316"/>
              <a:gd name="connsiteX6859" fmla="*/ 3070336 w 8080633"/>
              <a:gd name="connsiteY6859" fmla="*/ 1359458 h 4155316"/>
              <a:gd name="connsiteX6860" fmla="*/ 3078691 w 8080633"/>
              <a:gd name="connsiteY6860" fmla="*/ 1338798 h 4155316"/>
              <a:gd name="connsiteX6861" fmla="*/ 3095505 w 8080633"/>
              <a:gd name="connsiteY6861" fmla="*/ 1331663 h 4155316"/>
              <a:gd name="connsiteX6862" fmla="*/ 3105776 w 8080633"/>
              <a:gd name="connsiteY6862" fmla="*/ 1306869 h 4155316"/>
              <a:gd name="connsiteX6863" fmla="*/ 3125094 w 8080633"/>
              <a:gd name="connsiteY6863" fmla="*/ 1298867 h 4155316"/>
              <a:gd name="connsiteX6864" fmla="*/ 3133191 w 8080633"/>
              <a:gd name="connsiteY6864" fmla="*/ 1279783 h 4155316"/>
              <a:gd name="connsiteX6865" fmla="*/ 3153442 w 8080633"/>
              <a:gd name="connsiteY6865" fmla="*/ 1271595 h 4155316"/>
              <a:gd name="connsiteX6866" fmla="*/ 3162204 w 8080633"/>
              <a:gd name="connsiteY6866" fmla="*/ 1250442 h 4155316"/>
              <a:gd name="connsiteX6867" fmla="*/ 3180103 w 8080633"/>
              <a:gd name="connsiteY6867" fmla="*/ 1243027 h 4155316"/>
              <a:gd name="connsiteX6868" fmla="*/ 3189619 w 8080633"/>
              <a:gd name="connsiteY6868" fmla="*/ 1219504 h 4155316"/>
              <a:gd name="connsiteX6869" fmla="*/ 3210153 w 8080633"/>
              <a:gd name="connsiteY6869" fmla="*/ 1210795 h 4155316"/>
              <a:gd name="connsiteX6870" fmla="*/ 3218631 w 8080633"/>
              <a:gd name="connsiteY6870" fmla="*/ 1189829 h 4155316"/>
              <a:gd name="connsiteX6871" fmla="*/ 3237714 w 8080633"/>
              <a:gd name="connsiteY6871" fmla="*/ 1181732 h 4155316"/>
              <a:gd name="connsiteX6872" fmla="*/ 3245716 w 8080633"/>
              <a:gd name="connsiteY6872" fmla="*/ 1162414 h 4155316"/>
              <a:gd name="connsiteX6873" fmla="*/ 3265372 w 8080633"/>
              <a:gd name="connsiteY6873" fmla="*/ 1154272 h 4155316"/>
              <a:gd name="connsiteX6874" fmla="*/ 3269697 w 8080633"/>
              <a:gd name="connsiteY6874" fmla="*/ 1144541 h 4155316"/>
              <a:gd name="connsiteX6875" fmla="*/ 3244141 w 8080633"/>
              <a:gd name="connsiteY6875" fmla="*/ 1154875 h 4155316"/>
              <a:gd name="connsiteX6876" fmla="*/ 3236669 w 8080633"/>
              <a:gd name="connsiteY6876" fmla="*/ 1173351 h 4155316"/>
              <a:gd name="connsiteX6877" fmla="*/ 3217586 w 8080633"/>
              <a:gd name="connsiteY6877" fmla="*/ 1181449 h 4155316"/>
              <a:gd name="connsiteX6878" fmla="*/ 3209584 w 8080633"/>
              <a:gd name="connsiteY6878" fmla="*/ 1200766 h 4155316"/>
              <a:gd name="connsiteX6879" fmla="*/ 3187346 w 8080633"/>
              <a:gd name="connsiteY6879" fmla="*/ 1209978 h 4155316"/>
              <a:gd name="connsiteX6880" fmla="*/ 3179581 w 8080633"/>
              <a:gd name="connsiteY6880" fmla="*/ 1227851 h 4155316"/>
              <a:gd name="connsiteX6881" fmla="*/ 3156722 w 8080633"/>
              <a:gd name="connsiteY6881" fmla="*/ 1236879 h 4155316"/>
              <a:gd name="connsiteX6882" fmla="*/ 3148642 w 8080633"/>
              <a:gd name="connsiteY6882" fmla="*/ 1256863 h 4155316"/>
              <a:gd name="connsiteX6883" fmla="*/ 3130819 w 8080633"/>
              <a:gd name="connsiteY6883" fmla="*/ 1264425 h 4155316"/>
              <a:gd name="connsiteX6884" fmla="*/ 3121227 w 8080633"/>
              <a:gd name="connsiteY6884" fmla="*/ 1288134 h 4155316"/>
              <a:gd name="connsiteX6885" fmla="*/ 3099974 w 8080633"/>
              <a:gd name="connsiteY6885" fmla="*/ 1297146 h 4155316"/>
              <a:gd name="connsiteX6886" fmla="*/ 3092215 w 8080633"/>
              <a:gd name="connsiteY6886" fmla="*/ 1315878 h 4155316"/>
              <a:gd name="connsiteX6887" fmla="*/ 3074191 w 8080633"/>
              <a:gd name="connsiteY6887" fmla="*/ 1323344 h 4155316"/>
              <a:gd name="connsiteX6888" fmla="*/ 3065130 w 8080633"/>
              <a:gd name="connsiteY6888" fmla="*/ 1345220 h 4155316"/>
              <a:gd name="connsiteX6889" fmla="*/ 3045812 w 8080633"/>
              <a:gd name="connsiteY6889" fmla="*/ 1353222 h 4155316"/>
              <a:gd name="connsiteX6890" fmla="*/ 3037713 w 8080633"/>
              <a:gd name="connsiteY6890" fmla="*/ 1372305 h 4155316"/>
              <a:gd name="connsiteX6891" fmla="*/ 3019237 w 8080633"/>
              <a:gd name="connsiteY6891" fmla="*/ 1379777 h 4155316"/>
              <a:gd name="connsiteX6892" fmla="*/ 3008701 w 8080633"/>
              <a:gd name="connsiteY6892" fmla="*/ 1405831 h 4155316"/>
              <a:gd name="connsiteX6893" fmla="*/ 2989455 w 8080633"/>
              <a:gd name="connsiteY6893" fmla="*/ 1413998 h 4155316"/>
              <a:gd name="connsiteX6894" fmla="*/ 2981286 w 8080633"/>
              <a:gd name="connsiteY6894" fmla="*/ 1433247 h 4155316"/>
              <a:gd name="connsiteX6895" fmla="*/ 2962161 w 8080633"/>
              <a:gd name="connsiteY6895" fmla="*/ 1440982 h 4155316"/>
              <a:gd name="connsiteX6896" fmla="*/ 2952275 w 8080633"/>
              <a:gd name="connsiteY6896" fmla="*/ 1464847 h 4155316"/>
              <a:gd name="connsiteX6897" fmla="*/ 2940964 w 8080633"/>
              <a:gd name="connsiteY6897" fmla="*/ 1469532 h 4155316"/>
              <a:gd name="connsiteX6898" fmla="*/ 2929704 w 8080633"/>
              <a:gd name="connsiteY6898" fmla="*/ 1498044 h 4155316"/>
              <a:gd name="connsiteX6899" fmla="*/ 2910525 w 8080633"/>
              <a:gd name="connsiteY6899" fmla="*/ 1506376 h 4155316"/>
              <a:gd name="connsiteX6900" fmla="*/ 2902287 w 8080633"/>
              <a:gd name="connsiteY6900" fmla="*/ 1525789 h 4155316"/>
              <a:gd name="connsiteX6901" fmla="*/ 2883811 w 8080633"/>
              <a:gd name="connsiteY6901" fmla="*/ 1533261 h 4155316"/>
              <a:gd name="connsiteX6902" fmla="*/ 2873276 w 8080633"/>
              <a:gd name="connsiteY6902" fmla="*/ 1559315 h 4155316"/>
              <a:gd name="connsiteX6903" fmla="*/ 2861937 w 8080633"/>
              <a:gd name="connsiteY6903" fmla="*/ 1564126 h 4155316"/>
              <a:gd name="connsiteX6904" fmla="*/ 2850705 w 8080633"/>
              <a:gd name="connsiteY6904" fmla="*/ 1591244 h 4155316"/>
              <a:gd name="connsiteX6905" fmla="*/ 2833460 w 8080633"/>
              <a:gd name="connsiteY6905" fmla="*/ 1598387 h 4155316"/>
              <a:gd name="connsiteX6906" fmla="*/ 2823290 w 8080633"/>
              <a:gd name="connsiteY6906" fmla="*/ 1624109 h 4155316"/>
              <a:gd name="connsiteX6907" fmla="*/ 2808945 w 8080633"/>
              <a:gd name="connsiteY6907" fmla="*/ 1630334 h 4155316"/>
              <a:gd name="connsiteX6908" fmla="*/ 2798792 w 8080633"/>
              <a:gd name="connsiteY6908" fmla="*/ 1656041 h 4155316"/>
              <a:gd name="connsiteX6909" fmla="*/ 2785014 w 8080633"/>
              <a:gd name="connsiteY6909" fmla="*/ 1662027 h 4155316"/>
              <a:gd name="connsiteX6910" fmla="*/ 2775561 w 8080633"/>
              <a:gd name="connsiteY6910" fmla="*/ 1683786 h 4155316"/>
              <a:gd name="connsiteX6911" fmla="*/ 2760677 w 8080633"/>
              <a:gd name="connsiteY6911" fmla="*/ 1689665 h 4155316"/>
              <a:gd name="connsiteX6912" fmla="*/ 2748805 w 8080633"/>
              <a:gd name="connsiteY6912" fmla="*/ 1717642 h 4155316"/>
              <a:gd name="connsiteX6913" fmla="*/ 2736314 w 8080633"/>
              <a:gd name="connsiteY6913" fmla="*/ 1722692 h 4155316"/>
              <a:gd name="connsiteX6914" fmla="*/ 2724307 w 8080633"/>
              <a:gd name="connsiteY6914" fmla="*/ 1753095 h 4155316"/>
              <a:gd name="connsiteX6915" fmla="*/ 2714218 w 8080633"/>
              <a:gd name="connsiteY6915" fmla="*/ 1757479 h 4155316"/>
              <a:gd name="connsiteX6916" fmla="*/ 2701736 w 8080633"/>
              <a:gd name="connsiteY6916" fmla="*/ 1787612 h 4155316"/>
              <a:gd name="connsiteX6917" fmla="*/ 2690220 w 8080633"/>
              <a:gd name="connsiteY6917" fmla="*/ 1792382 h 4155316"/>
              <a:gd name="connsiteX6918" fmla="*/ 2678835 w 8080633"/>
              <a:gd name="connsiteY6918" fmla="*/ 1819212 h 4155316"/>
              <a:gd name="connsiteX6919" fmla="*/ 2665755 w 8080633"/>
              <a:gd name="connsiteY6919" fmla="*/ 1824501 h 4155316"/>
              <a:gd name="connsiteX6920" fmla="*/ 2654338 w 8080633"/>
              <a:gd name="connsiteY6920" fmla="*/ 1852736 h 4155316"/>
              <a:gd name="connsiteX6921" fmla="*/ 2643001 w 8080633"/>
              <a:gd name="connsiteY6921" fmla="*/ 1857548 h 4155316"/>
              <a:gd name="connsiteX6922" fmla="*/ 2631767 w 8080633"/>
              <a:gd name="connsiteY6922" fmla="*/ 1884667 h 4155316"/>
              <a:gd name="connsiteX6923" fmla="*/ 2622053 w 8080633"/>
              <a:gd name="connsiteY6923" fmla="*/ 1888690 h 4155316"/>
              <a:gd name="connsiteX6924" fmla="*/ 2608865 w 8080633"/>
              <a:gd name="connsiteY6924" fmla="*/ 1922046 h 4155316"/>
              <a:gd name="connsiteX6925" fmla="*/ 2595457 w 8080633"/>
              <a:gd name="connsiteY6925" fmla="*/ 1927864 h 4155316"/>
              <a:gd name="connsiteX6926" fmla="*/ 2584367 w 8080633"/>
              <a:gd name="connsiteY6926" fmla="*/ 1954636 h 4155316"/>
              <a:gd name="connsiteX6927" fmla="*/ 2578370 w 8080633"/>
              <a:gd name="connsiteY6927" fmla="*/ 1957120 h 4155316"/>
              <a:gd name="connsiteX6928" fmla="*/ 2566310 w 8080633"/>
              <a:gd name="connsiteY6928" fmla="*/ 1986235 h 4155316"/>
              <a:gd name="connsiteX6929" fmla="*/ 2556614 w 8080633"/>
              <a:gd name="connsiteY6929" fmla="*/ 1990252 h 4155316"/>
              <a:gd name="connsiteX6930" fmla="*/ 2557292 w 8080633"/>
              <a:gd name="connsiteY6930" fmla="*/ 1991889 h 4155316"/>
              <a:gd name="connsiteX6931" fmla="*/ 2543739 w 8080633"/>
              <a:gd name="connsiteY6931" fmla="*/ 2024607 h 4155316"/>
              <a:gd name="connsiteX6932" fmla="*/ 2529570 w 8080633"/>
              <a:gd name="connsiteY6932" fmla="*/ 2030476 h 4155316"/>
              <a:gd name="connsiteX6933" fmla="*/ 2518912 w 8080633"/>
              <a:gd name="connsiteY6933" fmla="*/ 2056206 h 4155316"/>
              <a:gd name="connsiteX6934" fmla="*/ 2513069 w 8080633"/>
              <a:gd name="connsiteY6934" fmla="*/ 2058627 h 4155316"/>
              <a:gd name="connsiteX6935" fmla="*/ 2514408 w 8080633"/>
              <a:gd name="connsiteY6935" fmla="*/ 2061859 h 4155316"/>
              <a:gd name="connsiteX6936" fmla="*/ 2500855 w 8080633"/>
              <a:gd name="connsiteY6936" fmla="*/ 2094578 h 4155316"/>
              <a:gd name="connsiteX6937" fmla="*/ 2495789 w 8080633"/>
              <a:gd name="connsiteY6937" fmla="*/ 2096676 h 4155316"/>
              <a:gd name="connsiteX6938" fmla="*/ 2496353 w 8080633"/>
              <a:gd name="connsiteY6938" fmla="*/ 2097973 h 4155316"/>
              <a:gd name="connsiteX6939" fmla="*/ 2482139 w 8080633"/>
              <a:gd name="connsiteY6939" fmla="*/ 2130691 h 4155316"/>
              <a:gd name="connsiteX6940" fmla="*/ 2472677 w 8080633"/>
              <a:gd name="connsiteY6940" fmla="*/ 2134427 h 4155316"/>
              <a:gd name="connsiteX6941" fmla="*/ 2459896 w 8080633"/>
              <a:gd name="connsiteY6941" fmla="*/ 2164547 h 4155316"/>
              <a:gd name="connsiteX6942" fmla="*/ 2453184 w 8080633"/>
              <a:gd name="connsiteY6942" fmla="*/ 2167261 h 4155316"/>
              <a:gd name="connsiteX6943" fmla="*/ 2453466 w 8080633"/>
              <a:gd name="connsiteY6943" fmla="*/ 2167942 h 4155316"/>
              <a:gd name="connsiteX6944" fmla="*/ 2439913 w 8080633"/>
              <a:gd name="connsiteY6944" fmla="*/ 2200660 h 4155316"/>
              <a:gd name="connsiteX6945" fmla="*/ 2434487 w 8080633"/>
              <a:gd name="connsiteY6945" fmla="*/ 2202907 h 4155316"/>
              <a:gd name="connsiteX6946" fmla="*/ 2435409 w 8080633"/>
              <a:gd name="connsiteY6946" fmla="*/ 2205184 h 4155316"/>
              <a:gd name="connsiteX6947" fmla="*/ 2421856 w 8080633"/>
              <a:gd name="connsiteY6947" fmla="*/ 2238700 h 4155316"/>
              <a:gd name="connsiteX6948" fmla="*/ 2417142 w 8080633"/>
              <a:gd name="connsiteY6948" fmla="*/ 2240701 h 4155316"/>
              <a:gd name="connsiteX6949" fmla="*/ 2403799 w 8080633"/>
              <a:gd name="connsiteY6949" fmla="*/ 2274486 h 4155316"/>
              <a:gd name="connsiteX6950" fmla="*/ 2398645 w 8080633"/>
              <a:gd name="connsiteY6950" fmla="*/ 2276723 h 4155316"/>
              <a:gd name="connsiteX6951" fmla="*/ 2385413 w 8080633"/>
              <a:gd name="connsiteY6951" fmla="*/ 2308670 h 4155316"/>
              <a:gd name="connsiteX6952" fmla="*/ 2378607 w 8080633"/>
              <a:gd name="connsiteY6952" fmla="*/ 2311489 h 4155316"/>
              <a:gd name="connsiteX6953" fmla="*/ 2378982 w 8080633"/>
              <a:gd name="connsiteY6953" fmla="*/ 2312396 h 4155316"/>
              <a:gd name="connsiteX6954" fmla="*/ 2365429 w 8080633"/>
              <a:gd name="connsiteY6954" fmla="*/ 2345115 h 4155316"/>
              <a:gd name="connsiteX6955" fmla="*/ 2360004 w 8080633"/>
              <a:gd name="connsiteY6955" fmla="*/ 2347361 h 4155316"/>
              <a:gd name="connsiteX6956" fmla="*/ 2360925 w 8080633"/>
              <a:gd name="connsiteY6956" fmla="*/ 2349639 h 4155316"/>
              <a:gd name="connsiteX6957" fmla="*/ 2347373 w 8080633"/>
              <a:gd name="connsiteY6957" fmla="*/ 2383155 h 4155316"/>
              <a:gd name="connsiteX6958" fmla="*/ 2342230 w 8080633"/>
              <a:gd name="connsiteY6958" fmla="*/ 2385337 h 4155316"/>
              <a:gd name="connsiteX6959" fmla="*/ 2342868 w 8080633"/>
              <a:gd name="connsiteY6959" fmla="*/ 2386880 h 4155316"/>
              <a:gd name="connsiteX6960" fmla="*/ 2329316 w 8080633"/>
              <a:gd name="connsiteY6960" fmla="*/ 2419598 h 4155316"/>
              <a:gd name="connsiteX6961" fmla="*/ 2323873 w 8080633"/>
              <a:gd name="connsiteY6961" fmla="*/ 2421853 h 4155316"/>
              <a:gd name="connsiteX6962" fmla="*/ 2324813 w 8080633"/>
              <a:gd name="connsiteY6962" fmla="*/ 2424122 h 4155316"/>
              <a:gd name="connsiteX6963" fmla="*/ 2310929 w 8080633"/>
              <a:gd name="connsiteY6963" fmla="*/ 2457638 h 4155316"/>
              <a:gd name="connsiteX6964" fmla="*/ 2307976 w 8080633"/>
              <a:gd name="connsiteY6964" fmla="*/ 2458862 h 4155316"/>
              <a:gd name="connsiteX6965" fmla="*/ 2309013 w 8080633"/>
              <a:gd name="connsiteY6965" fmla="*/ 2461365 h 4155316"/>
              <a:gd name="connsiteX6966" fmla="*/ 2295460 w 8080633"/>
              <a:gd name="connsiteY6966" fmla="*/ 2494083 h 4155316"/>
              <a:gd name="connsiteX6967" fmla="*/ 2289321 w 8080633"/>
              <a:gd name="connsiteY6967" fmla="*/ 2496626 h 4155316"/>
              <a:gd name="connsiteX6968" fmla="*/ 2290956 w 8080633"/>
              <a:gd name="connsiteY6968" fmla="*/ 2500863 h 4155316"/>
              <a:gd name="connsiteX6969" fmla="*/ 2277403 w 8080633"/>
              <a:gd name="connsiteY6969" fmla="*/ 2535976 h 4155316"/>
              <a:gd name="connsiteX6970" fmla="*/ 2275876 w 8080633"/>
              <a:gd name="connsiteY6970" fmla="*/ 2536654 h 4155316"/>
              <a:gd name="connsiteX6971" fmla="*/ 2277413 w 8080633"/>
              <a:gd name="connsiteY6971" fmla="*/ 2540364 h 4155316"/>
              <a:gd name="connsiteX6972" fmla="*/ 2263861 w 8080633"/>
              <a:gd name="connsiteY6972" fmla="*/ 2573082 h 4155316"/>
              <a:gd name="connsiteX6973" fmla="*/ 2258417 w 8080633"/>
              <a:gd name="connsiteY6973" fmla="*/ 2575337 h 4155316"/>
              <a:gd name="connsiteX6974" fmla="*/ 2259357 w 8080633"/>
              <a:gd name="connsiteY6974" fmla="*/ 2577606 h 4155316"/>
              <a:gd name="connsiteX6975" fmla="*/ 2245473 w 8080633"/>
              <a:gd name="connsiteY6975" fmla="*/ 2611122 h 4155316"/>
              <a:gd name="connsiteX6976" fmla="*/ 2244419 w 8080633"/>
              <a:gd name="connsiteY6976" fmla="*/ 2611559 h 4155316"/>
              <a:gd name="connsiteX6977" fmla="*/ 2245814 w 8080633"/>
              <a:gd name="connsiteY6977" fmla="*/ 2614847 h 4155316"/>
              <a:gd name="connsiteX6978" fmla="*/ 2231930 w 8080633"/>
              <a:gd name="connsiteY6978" fmla="*/ 2647565 h 4155316"/>
              <a:gd name="connsiteX6979" fmla="*/ 2228009 w 8080633"/>
              <a:gd name="connsiteY6979" fmla="*/ 2649151 h 4155316"/>
              <a:gd name="connsiteX6980" fmla="*/ 2230014 w 8080633"/>
              <a:gd name="connsiteY6980" fmla="*/ 2654346 h 4155316"/>
              <a:gd name="connsiteX6981" fmla="*/ 2216461 w 8080633"/>
              <a:gd name="connsiteY6981" fmla="*/ 2689459 h 4155316"/>
              <a:gd name="connsiteX6982" fmla="*/ 2214873 w 8080633"/>
              <a:gd name="connsiteY6982" fmla="*/ 2690164 h 4155316"/>
              <a:gd name="connsiteX6983" fmla="*/ 2216472 w 8080633"/>
              <a:gd name="connsiteY6983" fmla="*/ 2693846 h 4155316"/>
              <a:gd name="connsiteX6984" fmla="*/ 2202259 w 8080633"/>
              <a:gd name="connsiteY6984" fmla="*/ 2726565 h 4155316"/>
              <a:gd name="connsiteX6985" fmla="*/ 2197366 w 8080633"/>
              <a:gd name="connsiteY6985" fmla="*/ 2728497 h 4155316"/>
              <a:gd name="connsiteX6986" fmla="*/ 2198414 w 8080633"/>
              <a:gd name="connsiteY6986" fmla="*/ 2731087 h 4155316"/>
              <a:gd name="connsiteX6987" fmla="*/ 2184862 w 8080633"/>
              <a:gd name="connsiteY6987" fmla="*/ 2764605 h 4155316"/>
              <a:gd name="connsiteX6988" fmla="*/ 2181907 w 8080633"/>
              <a:gd name="connsiteY6988" fmla="*/ 2765859 h 4155316"/>
              <a:gd name="connsiteX6989" fmla="*/ 2184872 w 8080633"/>
              <a:gd name="connsiteY6989" fmla="*/ 2772844 h 4155316"/>
              <a:gd name="connsiteX6990" fmla="*/ 2172132 w 8080633"/>
              <a:gd name="connsiteY6990" fmla="*/ 2802868 h 4155316"/>
              <a:gd name="connsiteX6991" fmla="*/ 2175842 w 8080633"/>
              <a:gd name="connsiteY6991" fmla="*/ 2811214 h 4155316"/>
              <a:gd name="connsiteX6992" fmla="*/ 2161298 w 8080633"/>
              <a:gd name="connsiteY6992" fmla="*/ 2843932 h 4155316"/>
              <a:gd name="connsiteX6993" fmla="*/ 2157391 w 8080633"/>
              <a:gd name="connsiteY6993" fmla="*/ 2845441 h 4155316"/>
              <a:gd name="connsiteX6994" fmla="*/ 2160043 w 8080633"/>
              <a:gd name="connsiteY6994" fmla="*/ 2851842 h 4155316"/>
              <a:gd name="connsiteX6995" fmla="*/ 2146490 w 8080633"/>
              <a:gd name="connsiteY6995" fmla="*/ 2884560 h 4155316"/>
              <a:gd name="connsiteX6996" fmla="*/ 2144500 w 8080633"/>
              <a:gd name="connsiteY6996" fmla="*/ 2885385 h 4155316"/>
              <a:gd name="connsiteX6997" fmla="*/ 2146500 w 8080633"/>
              <a:gd name="connsiteY6997" fmla="*/ 2890213 h 4155316"/>
              <a:gd name="connsiteX6998" fmla="*/ 2132948 w 8080633"/>
              <a:gd name="connsiteY6998" fmla="*/ 2922931 h 4155316"/>
              <a:gd name="connsiteX6999" fmla="*/ 2130160 w 8080633"/>
              <a:gd name="connsiteY6999" fmla="*/ 2924086 h 4155316"/>
              <a:gd name="connsiteX7000" fmla="*/ 2132958 w 8080633"/>
              <a:gd name="connsiteY7000" fmla="*/ 2930840 h 4155316"/>
              <a:gd name="connsiteX7001" fmla="*/ 2120497 w 8080633"/>
              <a:gd name="connsiteY7001" fmla="*/ 2960921 h 4155316"/>
              <a:gd name="connsiteX7002" fmla="*/ 2123931 w 8080633"/>
              <a:gd name="connsiteY7002" fmla="*/ 2969210 h 4155316"/>
              <a:gd name="connsiteX7003" fmla="*/ 2110378 w 8080633"/>
              <a:gd name="connsiteY7003" fmla="*/ 3001929 h 4155316"/>
              <a:gd name="connsiteX7004" fmla="*/ 2107532 w 8080633"/>
              <a:gd name="connsiteY7004" fmla="*/ 3003107 h 4155316"/>
              <a:gd name="connsiteX7005" fmla="*/ 2110388 w 8080633"/>
              <a:gd name="connsiteY7005" fmla="*/ 3009838 h 4155316"/>
              <a:gd name="connsiteX7006" fmla="*/ 2096776 w 8080633"/>
              <a:gd name="connsiteY7006" fmla="*/ 3041920 h 4155316"/>
              <a:gd name="connsiteX7007" fmla="*/ 2101360 w 8080633"/>
              <a:gd name="connsiteY7007" fmla="*/ 3052724 h 4155316"/>
              <a:gd name="connsiteX7008" fmla="*/ 2088079 w 8080633"/>
              <a:gd name="connsiteY7008" fmla="*/ 3084022 h 4155316"/>
              <a:gd name="connsiteX7009" fmla="*/ 2090074 w 8080633"/>
              <a:gd name="connsiteY7009" fmla="*/ 3088837 h 4155316"/>
              <a:gd name="connsiteX7010" fmla="*/ 2076521 w 8080633"/>
              <a:gd name="connsiteY7010" fmla="*/ 3121556 h 4155316"/>
              <a:gd name="connsiteX7011" fmla="*/ 2072935 w 8080633"/>
              <a:gd name="connsiteY7011" fmla="*/ 3123042 h 4155316"/>
              <a:gd name="connsiteX7012" fmla="*/ 2076531 w 8080633"/>
              <a:gd name="connsiteY7012" fmla="*/ 3131721 h 4155316"/>
              <a:gd name="connsiteX7013" fmla="*/ 2063419 w 8080633"/>
              <a:gd name="connsiteY7013" fmla="*/ 3163378 h 4155316"/>
              <a:gd name="connsiteX7014" fmla="*/ 2067503 w 8080633"/>
              <a:gd name="connsiteY7014" fmla="*/ 3173478 h 4155316"/>
              <a:gd name="connsiteX7015" fmla="*/ 2054499 w 8080633"/>
              <a:gd name="connsiteY7015" fmla="*/ 3205638 h 4155316"/>
              <a:gd name="connsiteX7016" fmla="*/ 2058474 w 8080633"/>
              <a:gd name="connsiteY7016" fmla="*/ 3215235 h 4155316"/>
              <a:gd name="connsiteX7017" fmla="*/ 2045363 w 8080633"/>
              <a:gd name="connsiteY7017" fmla="*/ 3246891 h 4155316"/>
              <a:gd name="connsiteX7018" fmla="*/ 2049446 w 8080633"/>
              <a:gd name="connsiteY7018" fmla="*/ 3256991 h 4155316"/>
              <a:gd name="connsiteX7019" fmla="*/ 2039068 w 8080633"/>
              <a:gd name="connsiteY7019" fmla="*/ 3282656 h 4155316"/>
              <a:gd name="connsiteX7020" fmla="*/ 2044932 w 8080633"/>
              <a:gd name="connsiteY7020" fmla="*/ 3296492 h 4155316"/>
              <a:gd name="connsiteX7021" fmla="*/ 2031807 w 8080633"/>
              <a:gd name="connsiteY7021" fmla="*/ 3327460 h 4155316"/>
              <a:gd name="connsiteX7022" fmla="*/ 2035905 w 8080633"/>
              <a:gd name="connsiteY7022" fmla="*/ 3337118 h 4155316"/>
              <a:gd name="connsiteX7023" fmla="*/ 2022770 w 8080633"/>
              <a:gd name="connsiteY7023" fmla="*/ 3368071 h 4155316"/>
              <a:gd name="connsiteX7024" fmla="*/ 2026876 w 8080633"/>
              <a:gd name="connsiteY7024" fmla="*/ 3377746 h 4155316"/>
              <a:gd name="connsiteX7025" fmla="*/ 2012993 w 8080633"/>
              <a:gd name="connsiteY7025" fmla="*/ 3410464 h 4155316"/>
              <a:gd name="connsiteX7026" fmla="*/ 2011611 w 8080633"/>
              <a:gd name="connsiteY7026" fmla="*/ 3411023 h 4155316"/>
              <a:gd name="connsiteX7027" fmla="*/ 2015590 w 8080633"/>
              <a:gd name="connsiteY7027" fmla="*/ 3420631 h 4155316"/>
              <a:gd name="connsiteX7028" fmla="*/ 2004918 w 8080633"/>
              <a:gd name="connsiteY7028" fmla="*/ 3446394 h 4155316"/>
              <a:gd name="connsiteX7029" fmla="*/ 2011076 w 8080633"/>
              <a:gd name="connsiteY7029" fmla="*/ 3461259 h 4155316"/>
              <a:gd name="connsiteX7030" fmla="*/ 1999470 w 8080633"/>
              <a:gd name="connsiteY7030" fmla="*/ 3489278 h 4155316"/>
              <a:gd name="connsiteX7031" fmla="*/ 2006562 w 8080633"/>
              <a:gd name="connsiteY7031" fmla="*/ 3506401 h 4155316"/>
              <a:gd name="connsiteX7032" fmla="*/ 1993545 w 8080633"/>
              <a:gd name="connsiteY7032" fmla="*/ 3537827 h 4155316"/>
              <a:gd name="connsiteX7033" fmla="*/ 1997532 w 8080633"/>
              <a:gd name="connsiteY7033" fmla="*/ 3548156 h 4155316"/>
              <a:gd name="connsiteX7034" fmla="*/ 1986561 w 8080633"/>
              <a:gd name="connsiteY7034" fmla="*/ 3576581 h 4155316"/>
              <a:gd name="connsiteX7035" fmla="*/ 1993018 w 8080633"/>
              <a:gd name="connsiteY7035" fmla="*/ 3592169 h 4155316"/>
              <a:gd name="connsiteX7036" fmla="*/ 1982189 w 8080633"/>
              <a:gd name="connsiteY7036" fmla="*/ 3618310 h 4155316"/>
              <a:gd name="connsiteX7037" fmla="*/ 1988504 w 8080633"/>
              <a:gd name="connsiteY7037" fmla="*/ 3633926 h 4155316"/>
              <a:gd name="connsiteX7038" fmla="*/ 1977729 w 8080633"/>
              <a:gd name="connsiteY7038" fmla="*/ 3660570 h 4155316"/>
              <a:gd name="connsiteX7039" fmla="*/ 1983989 w 8080633"/>
              <a:gd name="connsiteY7039" fmla="*/ 3675683 h 4155316"/>
              <a:gd name="connsiteX7040" fmla="*/ 1972851 w 8080633"/>
              <a:gd name="connsiteY7040" fmla="*/ 3702573 h 4155316"/>
              <a:gd name="connsiteX7041" fmla="*/ 1979475 w 8080633"/>
              <a:gd name="connsiteY7041" fmla="*/ 3718567 h 4155316"/>
              <a:gd name="connsiteX7042" fmla="*/ 1968805 w 8080633"/>
              <a:gd name="connsiteY7042" fmla="*/ 3744329 h 4155316"/>
              <a:gd name="connsiteX7043" fmla="*/ 1974961 w 8080633"/>
              <a:gd name="connsiteY7043" fmla="*/ 3759195 h 4155316"/>
              <a:gd name="connsiteX7044" fmla="*/ 1962887 w 8080633"/>
              <a:gd name="connsiteY7044" fmla="*/ 3788342 h 4155316"/>
              <a:gd name="connsiteX7045" fmla="*/ 1970447 w 8080633"/>
              <a:gd name="connsiteY7045" fmla="*/ 3806594 h 4155316"/>
              <a:gd name="connsiteX7046" fmla="*/ 1961903 w 8080633"/>
              <a:gd name="connsiteY7046" fmla="*/ 3827220 h 4155316"/>
              <a:gd name="connsiteX7047" fmla="*/ 1970447 w 8080633"/>
              <a:gd name="connsiteY7047" fmla="*/ 3848351 h 4155316"/>
              <a:gd name="connsiteX7048" fmla="*/ 1959600 w 8080633"/>
              <a:gd name="connsiteY7048" fmla="*/ 3875177 h 4155316"/>
              <a:gd name="connsiteX7049" fmla="*/ 1965934 w 8080633"/>
              <a:gd name="connsiteY7049" fmla="*/ 3890106 h 4155316"/>
              <a:gd name="connsiteX7050" fmla="*/ 1956926 w 8080633"/>
              <a:gd name="connsiteY7050" fmla="*/ 3911336 h 4155316"/>
              <a:gd name="connsiteX7051" fmla="*/ 1965934 w 8080633"/>
              <a:gd name="connsiteY7051" fmla="*/ 3934119 h 4155316"/>
              <a:gd name="connsiteX7052" fmla="*/ 1954747 w 8080633"/>
              <a:gd name="connsiteY7052" fmla="*/ 3962410 h 4155316"/>
              <a:gd name="connsiteX7053" fmla="*/ 1961420 w 8080633"/>
              <a:gd name="connsiteY7053" fmla="*/ 3978133 h 4155316"/>
              <a:gd name="connsiteX7054" fmla="*/ 1952322 w 8080633"/>
              <a:gd name="connsiteY7054" fmla="*/ 3999575 h 4155316"/>
              <a:gd name="connsiteX7055" fmla="*/ 1961420 w 8080633"/>
              <a:gd name="connsiteY7055" fmla="*/ 4021018 h 4155316"/>
              <a:gd name="connsiteX7056" fmla="*/ 1951843 w 8080633"/>
              <a:gd name="connsiteY7056" fmla="*/ 4043589 h 4155316"/>
              <a:gd name="connsiteX7057" fmla="*/ 1961420 w 8080633"/>
              <a:gd name="connsiteY7057" fmla="*/ 4066159 h 4155316"/>
              <a:gd name="connsiteX7058" fmla="*/ 1952322 w 8080633"/>
              <a:gd name="connsiteY7058" fmla="*/ 4087603 h 4155316"/>
              <a:gd name="connsiteX7059" fmla="*/ 1961420 w 8080633"/>
              <a:gd name="connsiteY7059" fmla="*/ 4109045 h 4155316"/>
              <a:gd name="connsiteX7060" fmla="*/ 1914020 w 8080633"/>
              <a:gd name="connsiteY7060" fmla="*/ 4155316 h 4155316"/>
              <a:gd name="connsiteX7061" fmla="*/ 1866620 w 8080633"/>
              <a:gd name="connsiteY7061" fmla="*/ 4109045 h 4155316"/>
              <a:gd name="connsiteX7062" fmla="*/ 1875718 w 8080633"/>
              <a:gd name="connsiteY7062" fmla="*/ 4087603 h 4155316"/>
              <a:gd name="connsiteX7063" fmla="*/ 1866620 w 8080633"/>
              <a:gd name="connsiteY7063" fmla="*/ 4066159 h 4155316"/>
              <a:gd name="connsiteX7064" fmla="*/ 1876198 w 8080633"/>
              <a:gd name="connsiteY7064" fmla="*/ 4043589 h 4155316"/>
              <a:gd name="connsiteX7065" fmla="*/ 1866620 w 8080633"/>
              <a:gd name="connsiteY7065" fmla="*/ 4021018 h 4155316"/>
              <a:gd name="connsiteX7066" fmla="*/ 1875718 w 8080633"/>
              <a:gd name="connsiteY7066" fmla="*/ 3999575 h 4155316"/>
              <a:gd name="connsiteX7067" fmla="*/ 1866620 w 8080633"/>
              <a:gd name="connsiteY7067" fmla="*/ 3978133 h 4155316"/>
              <a:gd name="connsiteX7068" fmla="*/ 1877965 w 8080633"/>
              <a:gd name="connsiteY7068" fmla="*/ 3951395 h 4155316"/>
              <a:gd name="connsiteX7069" fmla="*/ 1871135 w 8080633"/>
              <a:gd name="connsiteY7069" fmla="*/ 3934119 h 4155316"/>
              <a:gd name="connsiteX7070" fmla="*/ 1880143 w 8080633"/>
              <a:gd name="connsiteY7070" fmla="*/ 3911336 h 4155316"/>
              <a:gd name="connsiteX7071" fmla="*/ 1871135 w 8080633"/>
              <a:gd name="connsiteY7071" fmla="*/ 3890106 h 4155316"/>
              <a:gd name="connsiteX7072" fmla="*/ 1883247 w 8080633"/>
              <a:gd name="connsiteY7072" fmla="*/ 3861561 h 4155316"/>
              <a:gd name="connsiteX7073" fmla="*/ 1877905 w 8080633"/>
              <a:gd name="connsiteY7073" fmla="*/ 3848351 h 4155316"/>
              <a:gd name="connsiteX7074" fmla="*/ 1886449 w 8080633"/>
              <a:gd name="connsiteY7074" fmla="*/ 3827220 h 4155316"/>
              <a:gd name="connsiteX7075" fmla="*/ 1877905 w 8080633"/>
              <a:gd name="connsiteY7075" fmla="*/ 3806594 h 4155316"/>
              <a:gd name="connsiteX7076" fmla="*/ 1889979 w 8080633"/>
              <a:gd name="connsiteY7076" fmla="*/ 3777445 h 4155316"/>
              <a:gd name="connsiteX7077" fmla="*/ 1882419 w 8080633"/>
              <a:gd name="connsiteY7077" fmla="*/ 3759195 h 4155316"/>
              <a:gd name="connsiteX7078" fmla="*/ 1893090 w 8080633"/>
              <a:gd name="connsiteY7078" fmla="*/ 3733432 h 4155316"/>
              <a:gd name="connsiteX7079" fmla="*/ 1886933 w 8080633"/>
              <a:gd name="connsiteY7079" fmla="*/ 3718567 h 4155316"/>
              <a:gd name="connsiteX7080" fmla="*/ 1898072 w 8080633"/>
              <a:gd name="connsiteY7080" fmla="*/ 3691675 h 4155316"/>
              <a:gd name="connsiteX7081" fmla="*/ 1891448 w 8080633"/>
              <a:gd name="connsiteY7081" fmla="*/ 3675683 h 4155316"/>
              <a:gd name="connsiteX7082" fmla="*/ 1902276 w 8080633"/>
              <a:gd name="connsiteY7082" fmla="*/ 3649540 h 4155316"/>
              <a:gd name="connsiteX7083" fmla="*/ 1895962 w 8080633"/>
              <a:gd name="connsiteY7083" fmla="*/ 3633926 h 4155316"/>
              <a:gd name="connsiteX7084" fmla="*/ 1906735 w 8080633"/>
              <a:gd name="connsiteY7084" fmla="*/ 3607281 h 4155316"/>
              <a:gd name="connsiteX7085" fmla="*/ 1900476 w 8080633"/>
              <a:gd name="connsiteY7085" fmla="*/ 3592169 h 4155316"/>
              <a:gd name="connsiteX7086" fmla="*/ 1911606 w 8080633"/>
              <a:gd name="connsiteY7086" fmla="*/ 3565298 h 4155316"/>
              <a:gd name="connsiteX7087" fmla="*/ 1904990 w 8080633"/>
              <a:gd name="connsiteY7087" fmla="*/ 3548156 h 4155316"/>
              <a:gd name="connsiteX7088" fmla="*/ 1915510 w 8080633"/>
              <a:gd name="connsiteY7088" fmla="*/ 3520900 h 4155316"/>
              <a:gd name="connsiteX7089" fmla="*/ 1909504 w 8080633"/>
              <a:gd name="connsiteY7089" fmla="*/ 3506401 h 4155316"/>
              <a:gd name="connsiteX7090" fmla="*/ 1923368 w 8080633"/>
              <a:gd name="connsiteY7090" fmla="*/ 3472929 h 4155316"/>
              <a:gd name="connsiteX7091" fmla="*/ 1918534 w 8080633"/>
              <a:gd name="connsiteY7091" fmla="*/ 3461259 h 4155316"/>
              <a:gd name="connsiteX7092" fmla="*/ 1929205 w 8080633"/>
              <a:gd name="connsiteY7092" fmla="*/ 3435496 h 4155316"/>
              <a:gd name="connsiteX7093" fmla="*/ 1923048 w 8080633"/>
              <a:gd name="connsiteY7093" fmla="*/ 3420631 h 4155316"/>
              <a:gd name="connsiteX7094" fmla="*/ 1936497 w 8080633"/>
              <a:gd name="connsiteY7094" fmla="*/ 3388163 h 4155316"/>
              <a:gd name="connsiteX7095" fmla="*/ 1932077 w 8080633"/>
              <a:gd name="connsiteY7095" fmla="*/ 3377746 h 4155316"/>
              <a:gd name="connsiteX7096" fmla="*/ 1945210 w 8080633"/>
              <a:gd name="connsiteY7096" fmla="*/ 3346793 h 4155316"/>
              <a:gd name="connsiteX7097" fmla="*/ 1941105 w 8080633"/>
              <a:gd name="connsiteY7097" fmla="*/ 3337118 h 4155316"/>
              <a:gd name="connsiteX7098" fmla="*/ 1951978 w 8080633"/>
              <a:gd name="connsiteY7098" fmla="*/ 3311494 h 4155316"/>
              <a:gd name="connsiteX7099" fmla="*/ 1945619 w 8080633"/>
              <a:gd name="connsiteY7099" fmla="*/ 3296492 h 4155316"/>
              <a:gd name="connsiteX7100" fmla="*/ 1959569 w 8080633"/>
              <a:gd name="connsiteY7100" fmla="*/ 3263580 h 4155316"/>
              <a:gd name="connsiteX7101" fmla="*/ 1956904 w 8080633"/>
              <a:gd name="connsiteY7101" fmla="*/ 3256991 h 4155316"/>
              <a:gd name="connsiteX7102" fmla="*/ 1969908 w 8080633"/>
              <a:gd name="connsiteY7102" fmla="*/ 3224832 h 4155316"/>
              <a:gd name="connsiteX7103" fmla="*/ 1965933 w 8080633"/>
              <a:gd name="connsiteY7103" fmla="*/ 3215235 h 4155316"/>
              <a:gd name="connsiteX7104" fmla="*/ 1979044 w 8080633"/>
              <a:gd name="connsiteY7104" fmla="*/ 3183579 h 4155316"/>
              <a:gd name="connsiteX7105" fmla="*/ 1974961 w 8080633"/>
              <a:gd name="connsiteY7105" fmla="*/ 3173478 h 4155316"/>
              <a:gd name="connsiteX7106" fmla="*/ 1987965 w 8080633"/>
              <a:gd name="connsiteY7106" fmla="*/ 3141318 h 4155316"/>
              <a:gd name="connsiteX7107" fmla="*/ 1983989 w 8080633"/>
              <a:gd name="connsiteY7107" fmla="*/ 3131721 h 4155316"/>
              <a:gd name="connsiteX7108" fmla="*/ 1997542 w 8080633"/>
              <a:gd name="connsiteY7108" fmla="*/ 3099003 h 4155316"/>
              <a:gd name="connsiteX7109" fmla="*/ 2001128 w 8080633"/>
              <a:gd name="connsiteY7109" fmla="*/ 3097517 h 4155316"/>
              <a:gd name="connsiteX7110" fmla="*/ 1997532 w 8080633"/>
              <a:gd name="connsiteY7110" fmla="*/ 3088837 h 4155316"/>
              <a:gd name="connsiteX7111" fmla="*/ 2009560 w 8080633"/>
              <a:gd name="connsiteY7111" fmla="*/ 3059796 h 4155316"/>
              <a:gd name="connsiteX7112" fmla="*/ 2006560 w 8080633"/>
              <a:gd name="connsiteY7112" fmla="*/ 3052724 h 4155316"/>
              <a:gd name="connsiteX7113" fmla="*/ 2020173 w 8080633"/>
              <a:gd name="connsiteY7113" fmla="*/ 3020643 h 4155316"/>
              <a:gd name="connsiteX7114" fmla="*/ 2015589 w 8080633"/>
              <a:gd name="connsiteY7114" fmla="*/ 3009838 h 4155316"/>
              <a:gd name="connsiteX7115" fmla="*/ 2029471 w 8080633"/>
              <a:gd name="connsiteY7115" fmla="*/ 2977120 h 4155316"/>
              <a:gd name="connsiteX7116" fmla="*/ 2033920 w 8080633"/>
              <a:gd name="connsiteY7116" fmla="*/ 2975320 h 4155316"/>
              <a:gd name="connsiteX7117" fmla="*/ 2031389 w 8080633"/>
              <a:gd name="connsiteY7117" fmla="*/ 2969210 h 4155316"/>
              <a:gd name="connsiteX7118" fmla="*/ 2043848 w 8080633"/>
              <a:gd name="connsiteY7118" fmla="*/ 2939128 h 4155316"/>
              <a:gd name="connsiteX7119" fmla="*/ 2040416 w 8080633"/>
              <a:gd name="connsiteY7119" fmla="*/ 2930840 h 4155316"/>
              <a:gd name="connsiteX7120" fmla="*/ 2053969 w 8080633"/>
              <a:gd name="connsiteY7120" fmla="*/ 2898122 h 4155316"/>
              <a:gd name="connsiteX7121" fmla="*/ 2056757 w 8080633"/>
              <a:gd name="connsiteY7121" fmla="*/ 2896967 h 4155316"/>
              <a:gd name="connsiteX7122" fmla="*/ 2053959 w 8080633"/>
              <a:gd name="connsiteY7122" fmla="*/ 2890213 h 4155316"/>
              <a:gd name="connsiteX7123" fmla="*/ 2067511 w 8080633"/>
              <a:gd name="connsiteY7123" fmla="*/ 2857495 h 4155316"/>
              <a:gd name="connsiteX7124" fmla="*/ 2069502 w 8080633"/>
              <a:gd name="connsiteY7124" fmla="*/ 2856670 h 4155316"/>
              <a:gd name="connsiteX7125" fmla="*/ 2067501 w 8080633"/>
              <a:gd name="connsiteY7125" fmla="*/ 2851842 h 4155316"/>
              <a:gd name="connsiteX7126" fmla="*/ 2080568 w 8080633"/>
              <a:gd name="connsiteY7126" fmla="*/ 2820296 h 4155316"/>
              <a:gd name="connsiteX7127" fmla="*/ 2076530 w 8080633"/>
              <a:gd name="connsiteY7127" fmla="*/ 2811214 h 4155316"/>
              <a:gd name="connsiteX7128" fmla="*/ 2091073 w 8080633"/>
              <a:gd name="connsiteY7128" fmla="*/ 2778496 h 4155316"/>
              <a:gd name="connsiteX7129" fmla="*/ 2092273 w 8080633"/>
              <a:gd name="connsiteY7129" fmla="*/ 2778032 h 4155316"/>
              <a:gd name="connsiteX7130" fmla="*/ 2090072 w 8080633"/>
              <a:gd name="connsiteY7130" fmla="*/ 2772844 h 4155316"/>
              <a:gd name="connsiteX7131" fmla="*/ 2103955 w 8080633"/>
              <a:gd name="connsiteY7131" fmla="*/ 2740126 h 4155316"/>
              <a:gd name="connsiteX7132" fmla="*/ 2108745 w 8080633"/>
              <a:gd name="connsiteY7132" fmla="*/ 2738189 h 4155316"/>
              <a:gd name="connsiteX7133" fmla="*/ 2105873 w 8080633"/>
              <a:gd name="connsiteY7133" fmla="*/ 2731087 h 4155316"/>
              <a:gd name="connsiteX7134" fmla="*/ 2119425 w 8080633"/>
              <a:gd name="connsiteY7134" fmla="*/ 2697570 h 4155316"/>
              <a:gd name="connsiteX7135" fmla="*/ 2120783 w 8080633"/>
              <a:gd name="connsiteY7135" fmla="*/ 2696994 h 4155316"/>
              <a:gd name="connsiteX7136" fmla="*/ 2119415 w 8080633"/>
              <a:gd name="connsiteY7136" fmla="*/ 2693846 h 4155316"/>
              <a:gd name="connsiteX7137" fmla="*/ 2133629 w 8080633"/>
              <a:gd name="connsiteY7137" fmla="*/ 2661128 h 4155316"/>
              <a:gd name="connsiteX7138" fmla="*/ 2139235 w 8080633"/>
              <a:gd name="connsiteY7138" fmla="*/ 2658913 h 4155316"/>
              <a:gd name="connsiteX7139" fmla="*/ 2137472 w 8080633"/>
              <a:gd name="connsiteY7139" fmla="*/ 2654346 h 4155316"/>
              <a:gd name="connsiteX7140" fmla="*/ 2151024 w 8080633"/>
              <a:gd name="connsiteY7140" fmla="*/ 2619233 h 4155316"/>
              <a:gd name="connsiteX7141" fmla="*/ 2152581 w 8080633"/>
              <a:gd name="connsiteY7141" fmla="*/ 2618541 h 4155316"/>
              <a:gd name="connsiteX7142" fmla="*/ 2151015 w 8080633"/>
              <a:gd name="connsiteY7142" fmla="*/ 2614847 h 4155316"/>
              <a:gd name="connsiteX7143" fmla="*/ 2164897 w 8080633"/>
              <a:gd name="connsiteY7143" fmla="*/ 2582129 h 4155316"/>
              <a:gd name="connsiteX7144" fmla="*/ 2166211 w 8080633"/>
              <a:gd name="connsiteY7144" fmla="*/ 2581597 h 4155316"/>
              <a:gd name="connsiteX7145" fmla="*/ 2164557 w 8080633"/>
              <a:gd name="connsiteY7145" fmla="*/ 2577606 h 4155316"/>
              <a:gd name="connsiteX7146" fmla="*/ 2178439 w 8080633"/>
              <a:gd name="connsiteY7146" fmla="*/ 2544089 h 4155316"/>
              <a:gd name="connsiteX7147" fmla="*/ 2185247 w 8080633"/>
              <a:gd name="connsiteY7147" fmla="*/ 2541269 h 4155316"/>
              <a:gd name="connsiteX7148" fmla="*/ 2184872 w 8080633"/>
              <a:gd name="connsiteY7148" fmla="*/ 2540364 h 4155316"/>
              <a:gd name="connsiteX7149" fmla="*/ 2198424 w 8080633"/>
              <a:gd name="connsiteY7149" fmla="*/ 2507645 h 4155316"/>
              <a:gd name="connsiteX7150" fmla="*/ 2200672 w 8080633"/>
              <a:gd name="connsiteY7150" fmla="*/ 2506713 h 4155316"/>
              <a:gd name="connsiteX7151" fmla="*/ 2198414 w 8080633"/>
              <a:gd name="connsiteY7151" fmla="*/ 2500863 h 4155316"/>
              <a:gd name="connsiteX7152" fmla="*/ 2211967 w 8080633"/>
              <a:gd name="connsiteY7152" fmla="*/ 2465751 h 4155316"/>
              <a:gd name="connsiteX7153" fmla="*/ 2217304 w 8080633"/>
              <a:gd name="connsiteY7153" fmla="*/ 2463378 h 4155316"/>
              <a:gd name="connsiteX7154" fmla="*/ 2216471 w 8080633"/>
              <a:gd name="connsiteY7154" fmla="*/ 2461365 h 4155316"/>
              <a:gd name="connsiteX7155" fmla="*/ 2230024 w 8080633"/>
              <a:gd name="connsiteY7155" fmla="*/ 2428646 h 4155316"/>
              <a:gd name="connsiteX7156" fmla="*/ 2231615 w 8080633"/>
              <a:gd name="connsiteY7156" fmla="*/ 2427987 h 4155316"/>
              <a:gd name="connsiteX7157" fmla="*/ 2230014 w 8080633"/>
              <a:gd name="connsiteY7157" fmla="*/ 2424122 h 4155316"/>
              <a:gd name="connsiteX7158" fmla="*/ 2243896 w 8080633"/>
              <a:gd name="connsiteY7158" fmla="*/ 2390605 h 4155316"/>
              <a:gd name="connsiteX7159" fmla="*/ 2250702 w 8080633"/>
              <a:gd name="connsiteY7159" fmla="*/ 2387787 h 4155316"/>
              <a:gd name="connsiteX7160" fmla="*/ 2250327 w 8080633"/>
              <a:gd name="connsiteY7160" fmla="*/ 2386880 h 4155316"/>
              <a:gd name="connsiteX7161" fmla="*/ 2263879 w 8080633"/>
              <a:gd name="connsiteY7161" fmla="*/ 2354161 h 4155316"/>
              <a:gd name="connsiteX7162" fmla="*/ 2269303 w 8080633"/>
              <a:gd name="connsiteY7162" fmla="*/ 2351914 h 4155316"/>
              <a:gd name="connsiteX7163" fmla="*/ 2268384 w 8080633"/>
              <a:gd name="connsiteY7163" fmla="*/ 2349639 h 4155316"/>
              <a:gd name="connsiteX7164" fmla="*/ 2281936 w 8080633"/>
              <a:gd name="connsiteY7164" fmla="*/ 2316121 h 4155316"/>
              <a:gd name="connsiteX7165" fmla="*/ 2287079 w 8080633"/>
              <a:gd name="connsiteY7165" fmla="*/ 2313939 h 4155316"/>
              <a:gd name="connsiteX7166" fmla="*/ 2286440 w 8080633"/>
              <a:gd name="connsiteY7166" fmla="*/ 2312396 h 4155316"/>
              <a:gd name="connsiteX7167" fmla="*/ 2299993 w 8080633"/>
              <a:gd name="connsiteY7167" fmla="*/ 2279678 h 4155316"/>
              <a:gd name="connsiteX7168" fmla="*/ 2305437 w 8080633"/>
              <a:gd name="connsiteY7168" fmla="*/ 2277422 h 4155316"/>
              <a:gd name="connsiteX7169" fmla="*/ 2304497 w 8080633"/>
              <a:gd name="connsiteY7169" fmla="*/ 2275154 h 4155316"/>
              <a:gd name="connsiteX7170" fmla="*/ 2318380 w 8080633"/>
              <a:gd name="connsiteY7170" fmla="*/ 2241636 h 4155316"/>
              <a:gd name="connsiteX7171" fmla="*/ 2325375 w 8080633"/>
              <a:gd name="connsiteY7171" fmla="*/ 2238739 h 4155316"/>
              <a:gd name="connsiteX7172" fmla="*/ 2338363 w 8080633"/>
              <a:gd name="connsiteY7172" fmla="*/ 2205856 h 4155316"/>
              <a:gd name="connsiteX7173" fmla="*/ 2343498 w 8080633"/>
              <a:gd name="connsiteY7173" fmla="*/ 2203625 h 4155316"/>
              <a:gd name="connsiteX7174" fmla="*/ 2356420 w 8080633"/>
              <a:gd name="connsiteY7174" fmla="*/ 2171667 h 4155316"/>
              <a:gd name="connsiteX7175" fmla="*/ 2361562 w 8080633"/>
              <a:gd name="connsiteY7175" fmla="*/ 2169485 h 4155316"/>
              <a:gd name="connsiteX7176" fmla="*/ 2360924 w 8080633"/>
              <a:gd name="connsiteY7176" fmla="*/ 2167942 h 4155316"/>
              <a:gd name="connsiteX7177" fmla="*/ 2374476 w 8080633"/>
              <a:gd name="connsiteY7177" fmla="*/ 2135224 h 4155316"/>
              <a:gd name="connsiteX7178" fmla="*/ 2379532 w 8080633"/>
              <a:gd name="connsiteY7178" fmla="*/ 2133128 h 4155316"/>
              <a:gd name="connsiteX7179" fmla="*/ 2378981 w 8080633"/>
              <a:gd name="connsiteY7179" fmla="*/ 2131828 h 4155316"/>
              <a:gd name="connsiteX7180" fmla="*/ 2392863 w 8080633"/>
              <a:gd name="connsiteY7180" fmla="*/ 2099110 h 4155316"/>
              <a:gd name="connsiteX7181" fmla="*/ 2400066 w 8080633"/>
              <a:gd name="connsiteY7181" fmla="*/ 2096197 h 4155316"/>
              <a:gd name="connsiteX7182" fmla="*/ 2413509 w 8080633"/>
              <a:gd name="connsiteY7182" fmla="*/ 2065254 h 4155316"/>
              <a:gd name="connsiteX7183" fmla="*/ 2421900 w 8080633"/>
              <a:gd name="connsiteY7183" fmla="*/ 2061940 h 4155316"/>
              <a:gd name="connsiteX7184" fmla="*/ 2421866 w 8080633"/>
              <a:gd name="connsiteY7184" fmla="*/ 2061859 h 4155316"/>
              <a:gd name="connsiteX7185" fmla="*/ 2435419 w 8080633"/>
              <a:gd name="connsiteY7185" fmla="*/ 2029141 h 4155316"/>
              <a:gd name="connsiteX7186" fmla="*/ 2441262 w 8080633"/>
              <a:gd name="connsiteY7186" fmla="*/ 2026720 h 4155316"/>
              <a:gd name="connsiteX7187" fmla="*/ 2439923 w 8080633"/>
              <a:gd name="connsiteY7187" fmla="*/ 2023488 h 4155316"/>
              <a:gd name="connsiteX7188" fmla="*/ 2453475 w 8080633"/>
              <a:gd name="connsiteY7188" fmla="*/ 1990770 h 4155316"/>
              <a:gd name="connsiteX7189" fmla="*/ 2467645 w 8080633"/>
              <a:gd name="connsiteY7189" fmla="*/ 1984899 h 4155316"/>
              <a:gd name="connsiteX7190" fmla="*/ 2478303 w 8080633"/>
              <a:gd name="connsiteY7190" fmla="*/ 1959170 h 4155316"/>
              <a:gd name="connsiteX7191" fmla="*/ 2487999 w 8080633"/>
              <a:gd name="connsiteY7191" fmla="*/ 1955154 h 4155316"/>
              <a:gd name="connsiteX7192" fmla="*/ 2487321 w 8080633"/>
              <a:gd name="connsiteY7192" fmla="*/ 1953517 h 4155316"/>
              <a:gd name="connsiteX7193" fmla="*/ 2500874 w 8080633"/>
              <a:gd name="connsiteY7193" fmla="*/ 1920799 h 4155316"/>
              <a:gd name="connsiteX7194" fmla="*/ 2506871 w 8080633"/>
              <a:gd name="connsiteY7194" fmla="*/ 1918314 h 4155316"/>
              <a:gd name="connsiteX7195" fmla="*/ 2518931 w 8080633"/>
              <a:gd name="connsiteY7195" fmla="*/ 1889199 h 4155316"/>
              <a:gd name="connsiteX7196" fmla="*/ 2528644 w 8080633"/>
              <a:gd name="connsiteY7196" fmla="*/ 1885176 h 4155316"/>
              <a:gd name="connsiteX7197" fmla="*/ 2541831 w 8080633"/>
              <a:gd name="connsiteY7197" fmla="*/ 1851821 h 4155316"/>
              <a:gd name="connsiteX7198" fmla="*/ 2555240 w 8080633"/>
              <a:gd name="connsiteY7198" fmla="*/ 1846003 h 4155316"/>
              <a:gd name="connsiteX7199" fmla="*/ 2566330 w 8080633"/>
              <a:gd name="connsiteY7199" fmla="*/ 1819230 h 4155316"/>
              <a:gd name="connsiteX7200" fmla="*/ 2577159 w 8080633"/>
              <a:gd name="connsiteY7200" fmla="*/ 1814744 h 4155316"/>
              <a:gd name="connsiteX7201" fmla="*/ 2588901 w 8080633"/>
              <a:gd name="connsiteY7201" fmla="*/ 1785703 h 4155316"/>
              <a:gd name="connsiteX7202" fmla="*/ 2600308 w 8080633"/>
              <a:gd name="connsiteY7202" fmla="*/ 1780863 h 4155316"/>
              <a:gd name="connsiteX7203" fmla="*/ 2611802 w 8080633"/>
              <a:gd name="connsiteY7203" fmla="*/ 1753775 h 4155316"/>
              <a:gd name="connsiteX7204" fmla="*/ 2625505 w 8080633"/>
              <a:gd name="connsiteY7204" fmla="*/ 1748234 h 4155316"/>
              <a:gd name="connsiteX7205" fmla="*/ 2636300 w 8080633"/>
              <a:gd name="connsiteY7205" fmla="*/ 1722176 h 4155316"/>
              <a:gd name="connsiteX7206" fmla="*/ 2645479 w 8080633"/>
              <a:gd name="connsiteY7206" fmla="*/ 1718372 h 4155316"/>
              <a:gd name="connsiteX7207" fmla="*/ 2658871 w 8080633"/>
              <a:gd name="connsiteY7207" fmla="*/ 1684466 h 4155316"/>
              <a:gd name="connsiteX7208" fmla="*/ 2670165 w 8080633"/>
              <a:gd name="connsiteY7208" fmla="*/ 1679559 h 4155316"/>
              <a:gd name="connsiteX7209" fmla="*/ 2681771 w 8080633"/>
              <a:gd name="connsiteY7209" fmla="*/ 1652205 h 4155316"/>
              <a:gd name="connsiteX7210" fmla="*/ 2694451 w 8080633"/>
              <a:gd name="connsiteY7210" fmla="*/ 1647078 h 4155316"/>
              <a:gd name="connsiteX7211" fmla="*/ 2706932 w 8080633"/>
              <a:gd name="connsiteY7211" fmla="*/ 1618349 h 4155316"/>
              <a:gd name="connsiteX7212" fmla="*/ 2723761 w 8080633"/>
              <a:gd name="connsiteY7212" fmla="*/ 1611702 h 4155316"/>
              <a:gd name="connsiteX7213" fmla="*/ 2733356 w 8080633"/>
              <a:gd name="connsiteY7213" fmla="*/ 1587411 h 4155316"/>
              <a:gd name="connsiteX7214" fmla="*/ 2745001 w 8080633"/>
              <a:gd name="connsiteY7214" fmla="*/ 1582351 h 4155316"/>
              <a:gd name="connsiteX7215" fmla="*/ 2756256 w 8080633"/>
              <a:gd name="connsiteY7215" fmla="*/ 1553884 h 4155316"/>
              <a:gd name="connsiteX7216" fmla="*/ 2777447 w 8080633"/>
              <a:gd name="connsiteY7216" fmla="*/ 1544689 h 4155316"/>
              <a:gd name="connsiteX7217" fmla="*/ 2785268 w 8080633"/>
              <a:gd name="connsiteY7217" fmla="*/ 1525808 h 4155316"/>
              <a:gd name="connsiteX7218" fmla="*/ 2796096 w 8080633"/>
              <a:gd name="connsiteY7218" fmla="*/ 1521322 h 4155316"/>
              <a:gd name="connsiteX7219" fmla="*/ 2807839 w 8080633"/>
              <a:gd name="connsiteY7219" fmla="*/ 1492282 h 4155316"/>
              <a:gd name="connsiteX7220" fmla="*/ 2824751 w 8080633"/>
              <a:gd name="connsiteY7220" fmla="*/ 1485106 h 4155316"/>
              <a:gd name="connsiteX7221" fmla="*/ 2835254 w 8080633"/>
              <a:gd name="connsiteY7221" fmla="*/ 1460353 h 4155316"/>
              <a:gd name="connsiteX7222" fmla="*/ 2855240 w 8080633"/>
              <a:gd name="connsiteY7222" fmla="*/ 1452271 h 4155316"/>
              <a:gd name="connsiteX7223" fmla="*/ 2864267 w 8080633"/>
              <a:gd name="connsiteY7223" fmla="*/ 1429414 h 4155316"/>
              <a:gd name="connsiteX7224" fmla="*/ 2876635 w 8080633"/>
              <a:gd name="connsiteY7224" fmla="*/ 1424041 h 4155316"/>
              <a:gd name="connsiteX7225" fmla="*/ 2886838 w 8080633"/>
              <a:gd name="connsiteY7225" fmla="*/ 1399410 h 4155316"/>
              <a:gd name="connsiteX7226" fmla="*/ 2903833 w 8080633"/>
              <a:gd name="connsiteY7226" fmla="*/ 1392371 h 4155316"/>
              <a:gd name="connsiteX7227" fmla="*/ 2914253 w 8080633"/>
              <a:gd name="connsiteY7227" fmla="*/ 1367811 h 4155316"/>
              <a:gd name="connsiteX7228" fmla="*/ 2934910 w 8080633"/>
              <a:gd name="connsiteY7228" fmla="*/ 1359458 h 4155316"/>
              <a:gd name="connsiteX7229" fmla="*/ 2943265 w 8080633"/>
              <a:gd name="connsiteY7229" fmla="*/ 1338798 h 4155316"/>
              <a:gd name="connsiteX7230" fmla="*/ 2960177 w 8080633"/>
              <a:gd name="connsiteY7230" fmla="*/ 1331622 h 4155316"/>
              <a:gd name="connsiteX7231" fmla="*/ 2970680 w 8080633"/>
              <a:gd name="connsiteY7231" fmla="*/ 1306869 h 4155316"/>
              <a:gd name="connsiteX7232" fmla="*/ 2992054 w 8080633"/>
              <a:gd name="connsiteY7232" fmla="*/ 1298225 h 4155316"/>
              <a:gd name="connsiteX7233" fmla="*/ 2999693 w 8080633"/>
              <a:gd name="connsiteY7233" fmla="*/ 1279783 h 4155316"/>
              <a:gd name="connsiteX7234" fmla="*/ 3017717 w 8080633"/>
              <a:gd name="connsiteY7234" fmla="*/ 1272318 h 4155316"/>
              <a:gd name="connsiteX7235" fmla="*/ 3026778 w 8080633"/>
              <a:gd name="connsiteY7235" fmla="*/ 1250442 h 4155316"/>
              <a:gd name="connsiteX7236" fmla="*/ 3044677 w 8080633"/>
              <a:gd name="connsiteY7236" fmla="*/ 1243027 h 4155316"/>
              <a:gd name="connsiteX7237" fmla="*/ 3054193 w 8080633"/>
              <a:gd name="connsiteY7237" fmla="*/ 1219504 h 4155316"/>
              <a:gd name="connsiteX7238" fmla="*/ 3074727 w 8080633"/>
              <a:gd name="connsiteY7238" fmla="*/ 1210795 h 4155316"/>
              <a:gd name="connsiteX7239" fmla="*/ 3083205 w 8080633"/>
              <a:gd name="connsiteY7239" fmla="*/ 1189829 h 4155316"/>
              <a:gd name="connsiteX7240" fmla="*/ 3102619 w 8080633"/>
              <a:gd name="connsiteY7240" fmla="*/ 1181591 h 4155316"/>
              <a:gd name="connsiteX7241" fmla="*/ 3110951 w 8080633"/>
              <a:gd name="connsiteY7241" fmla="*/ 1162414 h 4155316"/>
              <a:gd name="connsiteX7242" fmla="*/ 3137226 w 8080633"/>
              <a:gd name="connsiteY7242" fmla="*/ 1152037 h 4155316"/>
              <a:gd name="connsiteX7243" fmla="*/ 3144147 w 8080633"/>
              <a:gd name="connsiteY7243" fmla="*/ 1135329 h 4155316"/>
              <a:gd name="connsiteX7244" fmla="*/ 3162591 w 8080633"/>
              <a:gd name="connsiteY7244" fmla="*/ 1127688 h 4155316"/>
              <a:gd name="connsiteX7245" fmla="*/ 3171232 w 8080633"/>
              <a:gd name="connsiteY7245" fmla="*/ 1106317 h 4155316"/>
              <a:gd name="connsiteX7246" fmla="*/ 3195986 w 8080633"/>
              <a:gd name="connsiteY7246" fmla="*/ 1095815 h 4155316"/>
              <a:gd name="connsiteX7247" fmla="*/ 3203162 w 8080633"/>
              <a:gd name="connsiteY7247" fmla="*/ 1078902 h 4155316"/>
              <a:gd name="connsiteX7248" fmla="*/ 3224533 w 8080633"/>
              <a:gd name="connsiteY7248" fmla="*/ 1070261 h 4155316"/>
              <a:gd name="connsiteX7249" fmla="*/ 3226350 w 8080633"/>
              <a:gd name="connsiteY7249" fmla="*/ 1065875 h 4155316"/>
              <a:gd name="connsiteX7250" fmla="*/ 3202862 w 8080633"/>
              <a:gd name="connsiteY7250" fmla="*/ 1075604 h 4155316"/>
              <a:gd name="connsiteX7251" fmla="*/ 3195710 w 8080633"/>
              <a:gd name="connsiteY7251" fmla="*/ 1093691 h 4155316"/>
              <a:gd name="connsiteX7252" fmla="*/ 3171760 w 8080633"/>
              <a:gd name="connsiteY7252" fmla="*/ 1104082 h 4155316"/>
              <a:gd name="connsiteX7253" fmla="*/ 3166039 w 8080633"/>
              <a:gd name="connsiteY7253" fmla="*/ 1117254 h 4155316"/>
              <a:gd name="connsiteX7254" fmla="*/ 3142461 w 8080633"/>
              <a:gd name="connsiteY7254" fmla="*/ 1126565 h 4155316"/>
              <a:gd name="connsiteX7255" fmla="*/ 3135099 w 8080633"/>
              <a:gd name="connsiteY7255" fmla="*/ 1144339 h 4155316"/>
              <a:gd name="connsiteX7256" fmla="*/ 3113630 w 8080633"/>
              <a:gd name="connsiteY7256" fmla="*/ 1153232 h 4155316"/>
              <a:gd name="connsiteX7257" fmla="*/ 3105098 w 8080633"/>
              <a:gd name="connsiteY7257" fmla="*/ 1173351 h 4155316"/>
              <a:gd name="connsiteX7258" fmla="*/ 3081571 w 8080633"/>
              <a:gd name="connsiteY7258" fmla="*/ 1182870 h 4155316"/>
              <a:gd name="connsiteX7259" fmla="*/ 3074158 w 8080633"/>
              <a:gd name="connsiteY7259" fmla="*/ 1200766 h 4155316"/>
              <a:gd name="connsiteX7260" fmla="*/ 3054840 w 8080633"/>
              <a:gd name="connsiteY7260" fmla="*/ 1208768 h 4155316"/>
              <a:gd name="connsiteX7261" fmla="*/ 3046742 w 8080633"/>
              <a:gd name="connsiteY7261" fmla="*/ 1227851 h 4155316"/>
              <a:gd name="connsiteX7262" fmla="*/ 3026083 w 8080633"/>
              <a:gd name="connsiteY7262" fmla="*/ 1236204 h 4155316"/>
              <a:gd name="connsiteX7263" fmla="*/ 3017730 w 8080633"/>
              <a:gd name="connsiteY7263" fmla="*/ 1256863 h 4155316"/>
              <a:gd name="connsiteX7264" fmla="*/ 2999783 w 8080633"/>
              <a:gd name="connsiteY7264" fmla="*/ 1264478 h 4155316"/>
              <a:gd name="connsiteX7265" fmla="*/ 2989985 w 8080633"/>
              <a:gd name="connsiteY7265" fmla="*/ 1288134 h 4155316"/>
              <a:gd name="connsiteX7266" fmla="*/ 2963787 w 8080633"/>
              <a:gd name="connsiteY7266" fmla="*/ 1298985 h 4155316"/>
              <a:gd name="connsiteX7267" fmla="*/ 2956789 w 8080633"/>
              <a:gd name="connsiteY7267" fmla="*/ 1315878 h 4155316"/>
              <a:gd name="connsiteX7268" fmla="*/ 2938765 w 8080633"/>
              <a:gd name="connsiteY7268" fmla="*/ 1323344 h 4155316"/>
              <a:gd name="connsiteX7269" fmla="*/ 2929704 w 8080633"/>
              <a:gd name="connsiteY7269" fmla="*/ 1345220 h 4155316"/>
              <a:gd name="connsiteX7270" fmla="*/ 2910386 w 8080633"/>
              <a:gd name="connsiteY7270" fmla="*/ 1353222 h 4155316"/>
              <a:gd name="connsiteX7271" fmla="*/ 2902287 w 8080633"/>
              <a:gd name="connsiteY7271" fmla="*/ 1372305 h 4155316"/>
              <a:gd name="connsiteX7272" fmla="*/ 2883811 w 8080633"/>
              <a:gd name="connsiteY7272" fmla="*/ 1379777 h 4155316"/>
              <a:gd name="connsiteX7273" fmla="*/ 2873276 w 8080633"/>
              <a:gd name="connsiteY7273" fmla="*/ 1405831 h 4155316"/>
              <a:gd name="connsiteX7274" fmla="*/ 2859396 w 8080633"/>
              <a:gd name="connsiteY7274" fmla="*/ 1411720 h 4155316"/>
              <a:gd name="connsiteX7275" fmla="*/ 2850045 w 8080633"/>
              <a:gd name="connsiteY7275" fmla="*/ 1433247 h 4155316"/>
              <a:gd name="connsiteX7276" fmla="*/ 2834011 w 8080633"/>
              <a:gd name="connsiteY7276" fmla="*/ 1439580 h 4155316"/>
              <a:gd name="connsiteX7277" fmla="*/ 2823290 w 8080633"/>
              <a:gd name="connsiteY7277" fmla="*/ 1464847 h 4155316"/>
              <a:gd name="connsiteX7278" fmla="*/ 2804367 w 8080633"/>
              <a:gd name="connsiteY7278" fmla="*/ 1472499 h 4155316"/>
              <a:gd name="connsiteX7279" fmla="*/ 2794278 w 8080633"/>
              <a:gd name="connsiteY7279" fmla="*/ 1498044 h 4155316"/>
              <a:gd name="connsiteX7280" fmla="*/ 2775264 w 8080633"/>
              <a:gd name="connsiteY7280" fmla="*/ 1506305 h 4155316"/>
              <a:gd name="connsiteX7281" fmla="*/ 2767193 w 8080633"/>
              <a:gd name="connsiteY7281" fmla="*/ 1525789 h 4155316"/>
              <a:gd name="connsiteX7282" fmla="*/ 2756312 w 8080633"/>
              <a:gd name="connsiteY7282" fmla="*/ 1530296 h 4155316"/>
              <a:gd name="connsiteX7283" fmla="*/ 2744291 w 8080633"/>
              <a:gd name="connsiteY7283" fmla="*/ 1559315 h 4155316"/>
              <a:gd name="connsiteX7284" fmla="*/ 2725234 w 8080633"/>
              <a:gd name="connsiteY7284" fmla="*/ 1567209 h 4155316"/>
              <a:gd name="connsiteX7285" fmla="*/ 2715279 w 8080633"/>
              <a:gd name="connsiteY7285" fmla="*/ 1591244 h 4155316"/>
              <a:gd name="connsiteX7286" fmla="*/ 2703511 w 8080633"/>
              <a:gd name="connsiteY7286" fmla="*/ 1596118 h 4155316"/>
              <a:gd name="connsiteX7287" fmla="*/ 2692708 w 8080633"/>
              <a:gd name="connsiteY7287" fmla="*/ 1624109 h 4155316"/>
              <a:gd name="connsiteX7288" fmla="*/ 2672415 w 8080633"/>
              <a:gd name="connsiteY7288" fmla="*/ 1633129 h 4155316"/>
              <a:gd name="connsiteX7289" fmla="*/ 2663366 w 8080633"/>
              <a:gd name="connsiteY7289" fmla="*/ 1656041 h 4155316"/>
              <a:gd name="connsiteX7290" fmla="*/ 2649856 w 8080633"/>
              <a:gd name="connsiteY7290" fmla="*/ 1661910 h 4155316"/>
              <a:gd name="connsiteX7291" fmla="*/ 2640795 w 8080633"/>
              <a:gd name="connsiteY7291" fmla="*/ 1683786 h 4155316"/>
              <a:gd name="connsiteX7292" fmla="*/ 2630477 w 8080633"/>
              <a:gd name="connsiteY7292" fmla="*/ 1688060 h 4155316"/>
              <a:gd name="connsiteX7293" fmla="*/ 2618224 w 8080633"/>
              <a:gd name="connsiteY7293" fmla="*/ 1717642 h 4155316"/>
              <a:gd name="connsiteX7294" fmla="*/ 2599883 w 8080633"/>
              <a:gd name="connsiteY7294" fmla="*/ 1725238 h 4155316"/>
              <a:gd name="connsiteX7295" fmla="*/ 2588881 w 8080633"/>
              <a:gd name="connsiteY7295" fmla="*/ 1753095 h 4155316"/>
              <a:gd name="connsiteX7296" fmla="*/ 2578792 w 8080633"/>
              <a:gd name="connsiteY7296" fmla="*/ 1757479 h 4155316"/>
              <a:gd name="connsiteX7297" fmla="*/ 2566310 w 8080633"/>
              <a:gd name="connsiteY7297" fmla="*/ 1787612 h 4155316"/>
              <a:gd name="connsiteX7298" fmla="*/ 2554865 w 8080633"/>
              <a:gd name="connsiteY7298" fmla="*/ 1792354 h 4155316"/>
              <a:gd name="connsiteX7299" fmla="*/ 2543739 w 8080633"/>
              <a:gd name="connsiteY7299" fmla="*/ 1819212 h 4155316"/>
              <a:gd name="connsiteX7300" fmla="*/ 2530200 w 8080633"/>
              <a:gd name="connsiteY7300" fmla="*/ 1824821 h 4155316"/>
              <a:gd name="connsiteX7301" fmla="*/ 2518912 w 8080633"/>
              <a:gd name="connsiteY7301" fmla="*/ 1852736 h 4155316"/>
              <a:gd name="connsiteX7302" fmla="*/ 2507575 w 8080633"/>
              <a:gd name="connsiteY7302" fmla="*/ 1857548 h 4155316"/>
              <a:gd name="connsiteX7303" fmla="*/ 2496341 w 8080633"/>
              <a:gd name="connsiteY7303" fmla="*/ 1884667 h 4155316"/>
              <a:gd name="connsiteX7304" fmla="*/ 2486647 w 8080633"/>
              <a:gd name="connsiteY7304" fmla="*/ 1888682 h 4155316"/>
              <a:gd name="connsiteX7305" fmla="*/ 2473770 w 8080633"/>
              <a:gd name="connsiteY7305" fmla="*/ 1922046 h 4155316"/>
              <a:gd name="connsiteX7306" fmla="*/ 2468151 w 8080633"/>
              <a:gd name="connsiteY7306" fmla="*/ 1924542 h 4155316"/>
              <a:gd name="connsiteX7307" fmla="*/ 2455382 w 8080633"/>
              <a:gd name="connsiteY7307" fmla="*/ 1954636 h 4155316"/>
              <a:gd name="connsiteX7308" fmla="*/ 2441679 w 8080633"/>
              <a:gd name="connsiteY7308" fmla="*/ 1960177 h 4155316"/>
              <a:gd name="connsiteX7309" fmla="*/ 2430885 w 8080633"/>
              <a:gd name="connsiteY7309" fmla="*/ 1986235 h 4155316"/>
              <a:gd name="connsiteX7310" fmla="*/ 2421188 w 8080633"/>
              <a:gd name="connsiteY7310" fmla="*/ 1990252 h 4155316"/>
              <a:gd name="connsiteX7311" fmla="*/ 2421866 w 8080633"/>
              <a:gd name="connsiteY7311" fmla="*/ 1991889 h 4155316"/>
              <a:gd name="connsiteX7312" fmla="*/ 2408314 w 8080633"/>
              <a:gd name="connsiteY7312" fmla="*/ 2024607 h 4155316"/>
              <a:gd name="connsiteX7313" fmla="*/ 2402274 w 8080633"/>
              <a:gd name="connsiteY7313" fmla="*/ 2027108 h 4155316"/>
              <a:gd name="connsiteX7314" fmla="*/ 2389927 w 8080633"/>
              <a:gd name="connsiteY7314" fmla="*/ 2056206 h 4155316"/>
              <a:gd name="connsiteX7315" fmla="*/ 2378547 w 8080633"/>
              <a:gd name="connsiteY7315" fmla="*/ 2060809 h 4155316"/>
              <a:gd name="connsiteX7316" fmla="*/ 2378982 w 8080633"/>
              <a:gd name="connsiteY7316" fmla="*/ 2061859 h 4155316"/>
              <a:gd name="connsiteX7317" fmla="*/ 2365429 w 8080633"/>
              <a:gd name="connsiteY7317" fmla="*/ 2094578 h 4155316"/>
              <a:gd name="connsiteX7318" fmla="*/ 2360385 w 8080633"/>
              <a:gd name="connsiteY7318" fmla="*/ 2096668 h 4155316"/>
              <a:gd name="connsiteX7319" fmla="*/ 2360925 w 8080633"/>
              <a:gd name="connsiteY7319" fmla="*/ 2097973 h 4155316"/>
              <a:gd name="connsiteX7320" fmla="*/ 2347373 w 8080633"/>
              <a:gd name="connsiteY7320" fmla="*/ 2130691 h 4155316"/>
              <a:gd name="connsiteX7321" fmla="*/ 2342485 w 8080633"/>
              <a:gd name="connsiteY7321" fmla="*/ 2132716 h 4155316"/>
              <a:gd name="connsiteX7322" fmla="*/ 2328656 w 8080633"/>
              <a:gd name="connsiteY7322" fmla="*/ 2164547 h 4155316"/>
              <a:gd name="connsiteX7323" fmla="*/ 2320263 w 8080633"/>
              <a:gd name="connsiteY7323" fmla="*/ 2167861 h 4155316"/>
              <a:gd name="connsiteX7324" fmla="*/ 2320298 w 8080633"/>
              <a:gd name="connsiteY7324" fmla="*/ 2167942 h 4155316"/>
              <a:gd name="connsiteX7325" fmla="*/ 2306414 w 8080633"/>
              <a:gd name="connsiteY7325" fmla="*/ 2200660 h 4155316"/>
              <a:gd name="connsiteX7326" fmla="*/ 2299315 w 8080633"/>
              <a:gd name="connsiteY7326" fmla="*/ 2203531 h 4155316"/>
              <a:gd name="connsiteX7327" fmla="*/ 2299983 w 8080633"/>
              <a:gd name="connsiteY7327" fmla="*/ 2205184 h 4155316"/>
              <a:gd name="connsiteX7328" fmla="*/ 2286430 w 8080633"/>
              <a:gd name="connsiteY7328" fmla="*/ 2238700 h 4155316"/>
              <a:gd name="connsiteX7329" fmla="*/ 2281716 w 8080633"/>
              <a:gd name="connsiteY7329" fmla="*/ 2240701 h 4155316"/>
              <a:gd name="connsiteX7330" fmla="*/ 2268374 w 8080633"/>
              <a:gd name="connsiteY7330" fmla="*/ 2274486 h 4155316"/>
              <a:gd name="connsiteX7331" fmla="*/ 2263240 w 8080633"/>
              <a:gd name="connsiteY7331" fmla="*/ 2276716 h 4155316"/>
              <a:gd name="connsiteX7332" fmla="*/ 2250318 w 8080633"/>
              <a:gd name="connsiteY7332" fmla="*/ 2308670 h 4155316"/>
              <a:gd name="connsiteX7333" fmla="*/ 2245161 w 8080633"/>
              <a:gd name="connsiteY7333" fmla="*/ 2310858 h 4155316"/>
              <a:gd name="connsiteX7334" fmla="*/ 2245814 w 8080633"/>
              <a:gd name="connsiteY7334" fmla="*/ 2312396 h 4155316"/>
              <a:gd name="connsiteX7335" fmla="*/ 2231930 w 8080633"/>
              <a:gd name="connsiteY7335" fmla="*/ 2345115 h 4155316"/>
              <a:gd name="connsiteX7336" fmla="*/ 2224831 w 8080633"/>
              <a:gd name="connsiteY7336" fmla="*/ 2347985 h 4155316"/>
              <a:gd name="connsiteX7337" fmla="*/ 2225499 w 8080633"/>
              <a:gd name="connsiteY7337" fmla="*/ 2349639 h 4155316"/>
              <a:gd name="connsiteX7338" fmla="*/ 2211947 w 8080633"/>
              <a:gd name="connsiteY7338" fmla="*/ 2383155 h 4155316"/>
              <a:gd name="connsiteX7339" fmla="*/ 2206804 w 8080633"/>
              <a:gd name="connsiteY7339" fmla="*/ 2385337 h 4155316"/>
              <a:gd name="connsiteX7340" fmla="*/ 2207443 w 8080633"/>
              <a:gd name="connsiteY7340" fmla="*/ 2386880 h 4155316"/>
              <a:gd name="connsiteX7341" fmla="*/ 2193890 w 8080633"/>
              <a:gd name="connsiteY7341" fmla="*/ 2419598 h 4155316"/>
              <a:gd name="connsiteX7342" fmla="*/ 2192332 w 8080633"/>
              <a:gd name="connsiteY7342" fmla="*/ 2420243 h 4155316"/>
              <a:gd name="connsiteX7343" fmla="*/ 2193900 w 8080633"/>
              <a:gd name="connsiteY7343" fmla="*/ 2424122 h 4155316"/>
              <a:gd name="connsiteX7344" fmla="*/ 2180348 w 8080633"/>
              <a:gd name="connsiteY7344" fmla="*/ 2457638 h 4155316"/>
              <a:gd name="connsiteX7345" fmla="*/ 2175192 w 8080633"/>
              <a:gd name="connsiteY7345" fmla="*/ 2459826 h 4155316"/>
              <a:gd name="connsiteX7346" fmla="*/ 2175845 w 8080633"/>
              <a:gd name="connsiteY7346" fmla="*/ 2461365 h 4155316"/>
              <a:gd name="connsiteX7347" fmla="*/ 2161961 w 8080633"/>
              <a:gd name="connsiteY7347" fmla="*/ 2494083 h 4155316"/>
              <a:gd name="connsiteX7348" fmla="*/ 2154134 w 8080633"/>
              <a:gd name="connsiteY7348" fmla="*/ 2497248 h 4155316"/>
              <a:gd name="connsiteX7349" fmla="*/ 2155530 w 8080633"/>
              <a:gd name="connsiteY7349" fmla="*/ 2500863 h 4155316"/>
              <a:gd name="connsiteX7350" fmla="*/ 2141978 w 8080633"/>
              <a:gd name="connsiteY7350" fmla="*/ 2535976 h 4155316"/>
              <a:gd name="connsiteX7351" fmla="*/ 2140451 w 8080633"/>
              <a:gd name="connsiteY7351" fmla="*/ 2536654 h 4155316"/>
              <a:gd name="connsiteX7352" fmla="*/ 2141988 w 8080633"/>
              <a:gd name="connsiteY7352" fmla="*/ 2540364 h 4155316"/>
              <a:gd name="connsiteX7353" fmla="*/ 2128435 w 8080633"/>
              <a:gd name="connsiteY7353" fmla="*/ 2573082 h 4155316"/>
              <a:gd name="connsiteX7354" fmla="*/ 2126813 w 8080633"/>
              <a:gd name="connsiteY7354" fmla="*/ 2573755 h 4155316"/>
              <a:gd name="connsiteX7355" fmla="*/ 2128446 w 8080633"/>
              <a:gd name="connsiteY7355" fmla="*/ 2577606 h 4155316"/>
              <a:gd name="connsiteX7356" fmla="*/ 2114233 w 8080633"/>
              <a:gd name="connsiteY7356" fmla="*/ 2611122 h 4155316"/>
              <a:gd name="connsiteX7357" fmla="*/ 2109602 w 8080633"/>
              <a:gd name="connsiteY7357" fmla="*/ 2612996 h 4155316"/>
              <a:gd name="connsiteX7358" fmla="*/ 2110388 w 8080633"/>
              <a:gd name="connsiteY7358" fmla="*/ 2614847 h 4155316"/>
              <a:gd name="connsiteX7359" fmla="*/ 2096504 w 8080633"/>
              <a:gd name="connsiteY7359" fmla="*/ 2647565 h 4155316"/>
              <a:gd name="connsiteX7360" fmla="*/ 2094487 w 8080633"/>
              <a:gd name="connsiteY7360" fmla="*/ 2648382 h 4155316"/>
              <a:gd name="connsiteX7361" fmla="*/ 2096846 w 8080633"/>
              <a:gd name="connsiteY7361" fmla="*/ 2654346 h 4155316"/>
              <a:gd name="connsiteX7362" fmla="*/ 2082962 w 8080633"/>
              <a:gd name="connsiteY7362" fmla="*/ 2689459 h 4155316"/>
              <a:gd name="connsiteX7363" fmla="*/ 2079797 w 8080633"/>
              <a:gd name="connsiteY7363" fmla="*/ 2690832 h 4155316"/>
              <a:gd name="connsiteX7364" fmla="*/ 2081045 w 8080633"/>
              <a:gd name="connsiteY7364" fmla="*/ 2693846 h 4155316"/>
              <a:gd name="connsiteX7365" fmla="*/ 2067493 w 8080633"/>
              <a:gd name="connsiteY7365" fmla="*/ 2726565 h 4155316"/>
              <a:gd name="connsiteX7366" fmla="*/ 2065934 w 8080633"/>
              <a:gd name="connsiteY7366" fmla="*/ 2727210 h 4155316"/>
              <a:gd name="connsiteX7367" fmla="*/ 2067503 w 8080633"/>
              <a:gd name="connsiteY7367" fmla="*/ 2731087 h 4155316"/>
              <a:gd name="connsiteX7368" fmla="*/ 2053950 w 8080633"/>
              <a:gd name="connsiteY7368" fmla="*/ 2764605 h 4155316"/>
              <a:gd name="connsiteX7369" fmla="*/ 2051055 w 8080633"/>
              <a:gd name="connsiteY7369" fmla="*/ 2765833 h 4155316"/>
              <a:gd name="connsiteX7370" fmla="*/ 2053960 w 8080633"/>
              <a:gd name="connsiteY7370" fmla="*/ 2772844 h 4155316"/>
              <a:gd name="connsiteX7371" fmla="*/ 2040408 w 8080633"/>
              <a:gd name="connsiteY7371" fmla="*/ 2805562 h 4155316"/>
              <a:gd name="connsiteX7372" fmla="*/ 2038377 w 8080633"/>
              <a:gd name="connsiteY7372" fmla="*/ 2806404 h 4155316"/>
              <a:gd name="connsiteX7373" fmla="*/ 2040418 w 8080633"/>
              <a:gd name="connsiteY7373" fmla="*/ 2811214 h 4155316"/>
              <a:gd name="connsiteX7374" fmla="*/ 2026534 w 8080633"/>
              <a:gd name="connsiteY7374" fmla="*/ 2843932 h 4155316"/>
              <a:gd name="connsiteX7375" fmla="*/ 2023960 w 8080633"/>
              <a:gd name="connsiteY7375" fmla="*/ 2844973 h 4155316"/>
              <a:gd name="connsiteX7376" fmla="*/ 2026875 w 8080633"/>
              <a:gd name="connsiteY7376" fmla="*/ 2851842 h 4155316"/>
              <a:gd name="connsiteX7377" fmla="*/ 2012991 w 8080633"/>
              <a:gd name="connsiteY7377" fmla="*/ 2884560 h 4155316"/>
              <a:gd name="connsiteX7378" fmla="*/ 2009344 w 8080633"/>
              <a:gd name="connsiteY7378" fmla="*/ 2886034 h 4155316"/>
              <a:gd name="connsiteX7379" fmla="*/ 2011075 w 8080633"/>
              <a:gd name="connsiteY7379" fmla="*/ 2890213 h 4155316"/>
              <a:gd name="connsiteX7380" fmla="*/ 1998146 w 8080633"/>
              <a:gd name="connsiteY7380" fmla="*/ 2921425 h 4155316"/>
              <a:gd name="connsiteX7381" fmla="*/ 2002046 w 8080633"/>
              <a:gd name="connsiteY7381" fmla="*/ 2930840 h 4155316"/>
              <a:gd name="connsiteX7382" fmla="*/ 1988494 w 8080633"/>
              <a:gd name="connsiteY7382" fmla="*/ 2963559 h 4155316"/>
              <a:gd name="connsiteX7383" fmla="*/ 1986506 w 8080633"/>
              <a:gd name="connsiteY7383" fmla="*/ 2964382 h 4155316"/>
              <a:gd name="connsiteX7384" fmla="*/ 1988505 w 8080633"/>
              <a:gd name="connsiteY7384" fmla="*/ 2969210 h 4155316"/>
              <a:gd name="connsiteX7385" fmla="*/ 1975577 w 8080633"/>
              <a:gd name="connsiteY7385" fmla="*/ 3000423 h 4155316"/>
              <a:gd name="connsiteX7386" fmla="*/ 1979477 w 8080633"/>
              <a:gd name="connsiteY7386" fmla="*/ 3009838 h 4155316"/>
              <a:gd name="connsiteX7387" fmla="*/ 1965924 w 8080633"/>
              <a:gd name="connsiteY7387" fmla="*/ 3042556 h 4155316"/>
              <a:gd name="connsiteX7388" fmla="*/ 1962263 w 8080633"/>
              <a:gd name="connsiteY7388" fmla="*/ 3044074 h 4155316"/>
              <a:gd name="connsiteX7389" fmla="*/ 1965934 w 8080633"/>
              <a:gd name="connsiteY7389" fmla="*/ 3052724 h 4155316"/>
              <a:gd name="connsiteX7390" fmla="*/ 1953758 w 8080633"/>
              <a:gd name="connsiteY7390" fmla="*/ 3081418 h 4155316"/>
              <a:gd name="connsiteX7391" fmla="*/ 1956906 w 8080633"/>
              <a:gd name="connsiteY7391" fmla="*/ 3088837 h 4155316"/>
              <a:gd name="connsiteX7392" fmla="*/ 1943022 w 8080633"/>
              <a:gd name="connsiteY7392" fmla="*/ 3121556 h 4155316"/>
              <a:gd name="connsiteX7393" fmla="*/ 1941640 w 8080633"/>
              <a:gd name="connsiteY7393" fmla="*/ 3122114 h 4155316"/>
              <a:gd name="connsiteX7394" fmla="*/ 1945619 w 8080633"/>
              <a:gd name="connsiteY7394" fmla="*/ 3131721 h 4155316"/>
              <a:gd name="connsiteX7395" fmla="*/ 1932508 w 8080633"/>
              <a:gd name="connsiteY7395" fmla="*/ 3163378 h 4155316"/>
              <a:gd name="connsiteX7396" fmla="*/ 1936591 w 8080633"/>
              <a:gd name="connsiteY7396" fmla="*/ 3173478 h 4155316"/>
              <a:gd name="connsiteX7397" fmla="*/ 1923587 w 8080633"/>
              <a:gd name="connsiteY7397" fmla="*/ 3205638 h 4155316"/>
              <a:gd name="connsiteX7398" fmla="*/ 1927563 w 8080633"/>
              <a:gd name="connsiteY7398" fmla="*/ 3215235 h 4155316"/>
              <a:gd name="connsiteX7399" fmla="*/ 1914451 w 8080633"/>
              <a:gd name="connsiteY7399" fmla="*/ 3246891 h 4155316"/>
              <a:gd name="connsiteX7400" fmla="*/ 1918534 w 8080633"/>
              <a:gd name="connsiteY7400" fmla="*/ 3256991 h 4155316"/>
              <a:gd name="connsiteX7401" fmla="*/ 1906075 w 8080633"/>
              <a:gd name="connsiteY7401" fmla="*/ 3287804 h 4155316"/>
              <a:gd name="connsiteX7402" fmla="*/ 1909506 w 8080633"/>
              <a:gd name="connsiteY7402" fmla="*/ 3296492 h 4155316"/>
              <a:gd name="connsiteX7403" fmla="*/ 1896886 w 8080633"/>
              <a:gd name="connsiteY7403" fmla="*/ 3328447 h 4155316"/>
              <a:gd name="connsiteX7404" fmla="*/ 1900477 w 8080633"/>
              <a:gd name="connsiteY7404" fmla="*/ 3337118 h 4155316"/>
              <a:gd name="connsiteX7405" fmla="*/ 1887502 w 8080633"/>
              <a:gd name="connsiteY7405" fmla="*/ 3368442 h 4155316"/>
              <a:gd name="connsiteX7406" fmla="*/ 1891451 w 8080633"/>
              <a:gd name="connsiteY7406" fmla="*/ 3377746 h 4155316"/>
              <a:gd name="connsiteX7407" fmla="*/ 1880095 w 8080633"/>
              <a:gd name="connsiteY7407" fmla="*/ 3404508 h 4155316"/>
              <a:gd name="connsiteX7408" fmla="*/ 1886936 w 8080633"/>
              <a:gd name="connsiteY7408" fmla="*/ 3420631 h 4155316"/>
              <a:gd name="connsiteX7409" fmla="*/ 1873802 w 8080633"/>
              <a:gd name="connsiteY7409" fmla="*/ 3451584 h 4155316"/>
              <a:gd name="connsiteX7410" fmla="*/ 1877908 w 8080633"/>
              <a:gd name="connsiteY7410" fmla="*/ 3461259 h 4155316"/>
              <a:gd name="connsiteX7411" fmla="*/ 1865166 w 8080633"/>
              <a:gd name="connsiteY7411" fmla="*/ 3491287 h 4155316"/>
              <a:gd name="connsiteX7412" fmla="*/ 1871135 w 8080633"/>
              <a:gd name="connsiteY7412" fmla="*/ 3506401 h 4155316"/>
              <a:gd name="connsiteX7413" fmla="*/ 1860559 w 8080633"/>
              <a:gd name="connsiteY7413" fmla="*/ 3533179 h 4155316"/>
              <a:gd name="connsiteX7414" fmla="*/ 1866622 w 8080633"/>
              <a:gd name="connsiteY7414" fmla="*/ 3548156 h 4155316"/>
              <a:gd name="connsiteX7415" fmla="*/ 1853147 w 8080633"/>
              <a:gd name="connsiteY7415" fmla="*/ 3581441 h 4155316"/>
              <a:gd name="connsiteX7416" fmla="*/ 1857592 w 8080633"/>
              <a:gd name="connsiteY7416" fmla="*/ 3592169 h 4155316"/>
              <a:gd name="connsiteX7417" fmla="*/ 1846764 w 8080633"/>
              <a:gd name="connsiteY7417" fmla="*/ 3618310 h 4155316"/>
              <a:gd name="connsiteX7418" fmla="*/ 1853078 w 8080633"/>
              <a:gd name="connsiteY7418" fmla="*/ 3633926 h 4155316"/>
              <a:gd name="connsiteX7419" fmla="*/ 1842303 w 8080633"/>
              <a:gd name="connsiteY7419" fmla="*/ 3660570 h 4155316"/>
              <a:gd name="connsiteX7420" fmla="*/ 1848564 w 8080633"/>
              <a:gd name="connsiteY7420" fmla="*/ 3675683 h 4155316"/>
              <a:gd name="connsiteX7421" fmla="*/ 1837425 w 8080633"/>
              <a:gd name="connsiteY7421" fmla="*/ 3702573 h 4155316"/>
              <a:gd name="connsiteX7422" fmla="*/ 1844049 w 8080633"/>
              <a:gd name="connsiteY7422" fmla="*/ 3718567 h 4155316"/>
              <a:gd name="connsiteX7423" fmla="*/ 1835436 w 8080633"/>
              <a:gd name="connsiteY7423" fmla="*/ 3739362 h 4155316"/>
              <a:gd name="connsiteX7424" fmla="*/ 1844051 w 8080633"/>
              <a:gd name="connsiteY7424" fmla="*/ 3759195 h 4155316"/>
              <a:gd name="connsiteX7425" fmla="*/ 1831688 w 8080633"/>
              <a:gd name="connsiteY7425" fmla="*/ 3787650 h 4155316"/>
              <a:gd name="connsiteX7426" fmla="*/ 1839535 w 8080633"/>
              <a:gd name="connsiteY7426" fmla="*/ 3806594 h 4155316"/>
              <a:gd name="connsiteX7427" fmla="*/ 1828707 w 8080633"/>
              <a:gd name="connsiteY7427" fmla="*/ 3832735 h 4155316"/>
              <a:gd name="connsiteX7428" fmla="*/ 1835021 w 8080633"/>
              <a:gd name="connsiteY7428" fmla="*/ 3848351 h 4155316"/>
              <a:gd name="connsiteX7429" fmla="*/ 1826277 w 8080633"/>
              <a:gd name="connsiteY7429" fmla="*/ 3869975 h 4155316"/>
              <a:gd name="connsiteX7430" fmla="*/ 1835022 w 8080633"/>
              <a:gd name="connsiteY7430" fmla="*/ 3890106 h 4155316"/>
              <a:gd name="connsiteX7431" fmla="*/ 1823635 w 8080633"/>
              <a:gd name="connsiteY7431" fmla="*/ 3916317 h 4155316"/>
              <a:gd name="connsiteX7432" fmla="*/ 1830507 w 8080633"/>
              <a:gd name="connsiteY7432" fmla="*/ 3934119 h 4155316"/>
              <a:gd name="connsiteX7433" fmla="*/ 1821713 w 8080633"/>
              <a:gd name="connsiteY7433" fmla="*/ 3956902 h 4155316"/>
              <a:gd name="connsiteX7434" fmla="*/ 1830507 w 8080633"/>
              <a:gd name="connsiteY7434" fmla="*/ 3978133 h 4155316"/>
              <a:gd name="connsiteX7435" fmla="*/ 1821414 w 8080633"/>
              <a:gd name="connsiteY7435" fmla="*/ 4000084 h 4155316"/>
              <a:gd name="connsiteX7436" fmla="*/ 1830508 w 8080633"/>
              <a:gd name="connsiteY7436" fmla="*/ 4021018 h 4155316"/>
              <a:gd name="connsiteX7437" fmla="*/ 1818625 w 8080633"/>
              <a:gd name="connsiteY7437" fmla="*/ 4048371 h 4155316"/>
              <a:gd name="connsiteX7438" fmla="*/ 1825993 w 8080633"/>
              <a:gd name="connsiteY7438" fmla="*/ 4066159 h 4155316"/>
              <a:gd name="connsiteX7439" fmla="*/ 1817111 w 8080633"/>
              <a:gd name="connsiteY7439" fmla="*/ 4087603 h 4155316"/>
              <a:gd name="connsiteX7440" fmla="*/ 1825993 w 8080633"/>
              <a:gd name="connsiteY7440" fmla="*/ 4109045 h 4155316"/>
              <a:gd name="connsiteX7441" fmla="*/ 1779722 w 8080633"/>
              <a:gd name="connsiteY7441" fmla="*/ 4155316 h 4155316"/>
              <a:gd name="connsiteX7442" fmla="*/ 1733451 w 8080633"/>
              <a:gd name="connsiteY7442" fmla="*/ 4109045 h 4155316"/>
              <a:gd name="connsiteX7443" fmla="*/ 1742333 w 8080633"/>
              <a:gd name="connsiteY7443" fmla="*/ 4087603 h 4155316"/>
              <a:gd name="connsiteX7444" fmla="*/ 1733451 w 8080633"/>
              <a:gd name="connsiteY7444" fmla="*/ 4066159 h 4155316"/>
              <a:gd name="connsiteX7445" fmla="*/ 1743022 w 8080633"/>
              <a:gd name="connsiteY7445" fmla="*/ 4043051 h 4155316"/>
              <a:gd name="connsiteX7446" fmla="*/ 1733451 w 8080633"/>
              <a:gd name="connsiteY7446" fmla="*/ 4021018 h 4155316"/>
              <a:gd name="connsiteX7447" fmla="*/ 1744855 w 8080633"/>
              <a:gd name="connsiteY7447" fmla="*/ 3994767 h 4155316"/>
              <a:gd name="connsiteX7448" fmla="*/ 1737965 w 8080633"/>
              <a:gd name="connsiteY7448" fmla="*/ 3978133 h 4155316"/>
              <a:gd name="connsiteX7449" fmla="*/ 1746759 w 8080633"/>
              <a:gd name="connsiteY7449" fmla="*/ 3956902 h 4155316"/>
              <a:gd name="connsiteX7450" fmla="*/ 1737965 w 8080633"/>
              <a:gd name="connsiteY7450" fmla="*/ 3934119 h 4155316"/>
              <a:gd name="connsiteX7451" fmla="*/ 1746961 w 8080633"/>
              <a:gd name="connsiteY7451" fmla="*/ 3910813 h 4155316"/>
              <a:gd name="connsiteX7452" fmla="*/ 1737965 w 8080633"/>
              <a:gd name="connsiteY7452" fmla="*/ 3890106 h 4155316"/>
              <a:gd name="connsiteX7453" fmla="*/ 1749048 w 8080633"/>
              <a:gd name="connsiteY7453" fmla="*/ 3864595 h 4155316"/>
              <a:gd name="connsiteX7454" fmla="*/ 1742479 w 8080633"/>
              <a:gd name="connsiteY7454" fmla="*/ 3848351 h 4155316"/>
              <a:gd name="connsiteX7455" fmla="*/ 1753252 w 8080633"/>
              <a:gd name="connsiteY7455" fmla="*/ 3821706 h 4155316"/>
              <a:gd name="connsiteX7456" fmla="*/ 1746993 w 8080633"/>
              <a:gd name="connsiteY7456" fmla="*/ 3806594 h 4155316"/>
              <a:gd name="connsiteX7457" fmla="*/ 1757044 w 8080633"/>
              <a:gd name="connsiteY7457" fmla="*/ 3782330 h 4155316"/>
              <a:gd name="connsiteX7458" fmla="*/ 1746993 w 8080633"/>
              <a:gd name="connsiteY7458" fmla="*/ 3759195 h 4155316"/>
              <a:gd name="connsiteX7459" fmla="*/ 1757919 w 8080633"/>
              <a:gd name="connsiteY7459" fmla="*/ 3734044 h 4155316"/>
              <a:gd name="connsiteX7460" fmla="*/ 1751508 w 8080633"/>
              <a:gd name="connsiteY7460" fmla="*/ 3718567 h 4155316"/>
              <a:gd name="connsiteX7461" fmla="*/ 1762646 w 8080633"/>
              <a:gd name="connsiteY7461" fmla="*/ 3691675 h 4155316"/>
              <a:gd name="connsiteX7462" fmla="*/ 1756022 w 8080633"/>
              <a:gd name="connsiteY7462" fmla="*/ 3675683 h 4155316"/>
              <a:gd name="connsiteX7463" fmla="*/ 1766850 w 8080633"/>
              <a:gd name="connsiteY7463" fmla="*/ 3649540 h 4155316"/>
              <a:gd name="connsiteX7464" fmla="*/ 1760536 w 8080633"/>
              <a:gd name="connsiteY7464" fmla="*/ 3633926 h 4155316"/>
              <a:gd name="connsiteX7465" fmla="*/ 1771309 w 8080633"/>
              <a:gd name="connsiteY7465" fmla="*/ 3607280 h 4155316"/>
              <a:gd name="connsiteX7466" fmla="*/ 1765050 w 8080633"/>
              <a:gd name="connsiteY7466" fmla="*/ 3592169 h 4155316"/>
              <a:gd name="connsiteX7467" fmla="*/ 1776344 w 8080633"/>
              <a:gd name="connsiteY7467" fmla="*/ 3564903 h 4155316"/>
              <a:gd name="connsiteX7468" fmla="*/ 1769564 w 8080633"/>
              <a:gd name="connsiteY7468" fmla="*/ 3548156 h 4155316"/>
              <a:gd name="connsiteX7469" fmla="*/ 1782481 w 8080633"/>
              <a:gd name="connsiteY7469" fmla="*/ 3516247 h 4155316"/>
              <a:gd name="connsiteX7470" fmla="*/ 1778593 w 8080633"/>
              <a:gd name="connsiteY7470" fmla="*/ 3506401 h 4155316"/>
              <a:gd name="connsiteX7471" fmla="*/ 1790003 w 8080633"/>
              <a:gd name="connsiteY7471" fmla="*/ 3477509 h 4155316"/>
              <a:gd name="connsiteX7472" fmla="*/ 1783108 w 8080633"/>
              <a:gd name="connsiteY7472" fmla="*/ 3461259 h 4155316"/>
              <a:gd name="connsiteX7473" fmla="*/ 1796242 w 8080633"/>
              <a:gd name="connsiteY7473" fmla="*/ 3430307 h 4155316"/>
              <a:gd name="connsiteX7474" fmla="*/ 1792137 w 8080633"/>
              <a:gd name="connsiteY7474" fmla="*/ 3420631 h 4155316"/>
              <a:gd name="connsiteX7475" fmla="*/ 1803493 w 8080633"/>
              <a:gd name="connsiteY7475" fmla="*/ 3393869 h 4155316"/>
              <a:gd name="connsiteX7476" fmla="*/ 1796651 w 8080633"/>
              <a:gd name="connsiteY7476" fmla="*/ 3377746 h 4155316"/>
              <a:gd name="connsiteX7477" fmla="*/ 1810533 w 8080633"/>
              <a:gd name="connsiteY7477" fmla="*/ 3345027 h 4155316"/>
              <a:gd name="connsiteX7478" fmla="*/ 1811115 w 8080633"/>
              <a:gd name="connsiteY7478" fmla="*/ 3344791 h 4155316"/>
              <a:gd name="connsiteX7479" fmla="*/ 1807936 w 8080633"/>
              <a:gd name="connsiteY7479" fmla="*/ 3337118 h 4155316"/>
              <a:gd name="connsiteX7480" fmla="*/ 1820770 w 8080633"/>
              <a:gd name="connsiteY7480" fmla="*/ 3306130 h 4155316"/>
              <a:gd name="connsiteX7481" fmla="*/ 1816964 w 8080633"/>
              <a:gd name="connsiteY7481" fmla="*/ 3296492 h 4155316"/>
              <a:gd name="connsiteX7482" fmla="*/ 1829317 w 8080633"/>
              <a:gd name="connsiteY7482" fmla="*/ 3265214 h 4155316"/>
              <a:gd name="connsiteX7483" fmla="*/ 1825993 w 8080633"/>
              <a:gd name="connsiteY7483" fmla="*/ 3256991 h 4155316"/>
              <a:gd name="connsiteX7484" fmla="*/ 1838996 w 8080633"/>
              <a:gd name="connsiteY7484" fmla="*/ 3224832 h 4155316"/>
              <a:gd name="connsiteX7485" fmla="*/ 1835021 w 8080633"/>
              <a:gd name="connsiteY7485" fmla="*/ 3215235 h 4155316"/>
              <a:gd name="connsiteX7486" fmla="*/ 1848133 w 8080633"/>
              <a:gd name="connsiteY7486" fmla="*/ 3183579 h 4155316"/>
              <a:gd name="connsiteX7487" fmla="*/ 1844049 w 8080633"/>
              <a:gd name="connsiteY7487" fmla="*/ 3173478 h 4155316"/>
              <a:gd name="connsiteX7488" fmla="*/ 1857053 w 8080633"/>
              <a:gd name="connsiteY7488" fmla="*/ 3141318 h 4155316"/>
              <a:gd name="connsiteX7489" fmla="*/ 1853078 w 8080633"/>
              <a:gd name="connsiteY7489" fmla="*/ 3131721 h 4155316"/>
              <a:gd name="connsiteX7490" fmla="*/ 1866526 w 8080633"/>
              <a:gd name="connsiteY7490" fmla="*/ 3099253 h 4155316"/>
              <a:gd name="connsiteX7491" fmla="*/ 1862106 w 8080633"/>
              <a:gd name="connsiteY7491" fmla="*/ 3088837 h 4155316"/>
              <a:gd name="connsiteX7492" fmla="*/ 1874282 w 8080633"/>
              <a:gd name="connsiteY7492" fmla="*/ 3060141 h 4155316"/>
              <a:gd name="connsiteX7493" fmla="*/ 1871135 w 8080633"/>
              <a:gd name="connsiteY7493" fmla="*/ 3052724 h 4155316"/>
              <a:gd name="connsiteX7494" fmla="*/ 1885017 w 8080633"/>
              <a:gd name="connsiteY7494" fmla="*/ 3020006 h 4155316"/>
              <a:gd name="connsiteX7495" fmla="*/ 1890266 w 8080633"/>
              <a:gd name="connsiteY7495" fmla="*/ 3017883 h 4155316"/>
              <a:gd name="connsiteX7496" fmla="*/ 1886935 w 8080633"/>
              <a:gd name="connsiteY7496" fmla="*/ 3009838 h 4155316"/>
              <a:gd name="connsiteX7497" fmla="*/ 1899863 w 8080633"/>
              <a:gd name="connsiteY7497" fmla="*/ 2978626 h 4155316"/>
              <a:gd name="connsiteX7498" fmla="*/ 1895963 w 8080633"/>
              <a:gd name="connsiteY7498" fmla="*/ 2969210 h 4155316"/>
              <a:gd name="connsiteX7499" fmla="*/ 1909516 w 8080633"/>
              <a:gd name="connsiteY7499" fmla="*/ 2936492 h 4155316"/>
              <a:gd name="connsiteX7500" fmla="*/ 1911503 w 8080633"/>
              <a:gd name="connsiteY7500" fmla="*/ 2935668 h 4155316"/>
              <a:gd name="connsiteX7501" fmla="*/ 1909504 w 8080633"/>
              <a:gd name="connsiteY7501" fmla="*/ 2930840 h 4155316"/>
              <a:gd name="connsiteX7502" fmla="*/ 1922433 w 8080633"/>
              <a:gd name="connsiteY7502" fmla="*/ 2899628 h 4155316"/>
              <a:gd name="connsiteX7503" fmla="*/ 1918533 w 8080633"/>
              <a:gd name="connsiteY7503" fmla="*/ 2890213 h 4155316"/>
              <a:gd name="connsiteX7504" fmla="*/ 1932085 w 8080633"/>
              <a:gd name="connsiteY7504" fmla="*/ 2857495 h 4155316"/>
              <a:gd name="connsiteX7505" fmla="*/ 1934117 w 8080633"/>
              <a:gd name="connsiteY7505" fmla="*/ 2856653 h 4155316"/>
              <a:gd name="connsiteX7506" fmla="*/ 1932075 w 8080633"/>
              <a:gd name="connsiteY7506" fmla="*/ 2851842 h 4155316"/>
              <a:gd name="connsiteX7507" fmla="*/ 1945958 w 8080633"/>
              <a:gd name="connsiteY7507" fmla="*/ 2819123 h 4155316"/>
              <a:gd name="connsiteX7508" fmla="*/ 1948533 w 8080633"/>
              <a:gd name="connsiteY7508" fmla="*/ 2818083 h 4155316"/>
              <a:gd name="connsiteX7509" fmla="*/ 1945618 w 8080633"/>
              <a:gd name="connsiteY7509" fmla="*/ 2811214 h 4155316"/>
              <a:gd name="connsiteX7510" fmla="*/ 1959502 w 8080633"/>
              <a:gd name="connsiteY7510" fmla="*/ 2778496 h 4155316"/>
              <a:gd name="connsiteX7511" fmla="*/ 1963149 w 8080633"/>
              <a:gd name="connsiteY7511" fmla="*/ 2777021 h 4155316"/>
              <a:gd name="connsiteX7512" fmla="*/ 1961418 w 8080633"/>
              <a:gd name="connsiteY7512" fmla="*/ 2772844 h 4155316"/>
              <a:gd name="connsiteX7513" fmla="*/ 1974971 w 8080633"/>
              <a:gd name="connsiteY7513" fmla="*/ 2740126 h 4155316"/>
              <a:gd name="connsiteX7514" fmla="*/ 1978093 w 8080633"/>
              <a:gd name="connsiteY7514" fmla="*/ 2738833 h 4155316"/>
              <a:gd name="connsiteX7515" fmla="*/ 1974961 w 8080633"/>
              <a:gd name="connsiteY7515" fmla="*/ 2731087 h 4155316"/>
              <a:gd name="connsiteX7516" fmla="*/ 1988514 w 8080633"/>
              <a:gd name="connsiteY7516" fmla="*/ 2697570 h 4155316"/>
              <a:gd name="connsiteX7517" fmla="*/ 1989817 w 8080633"/>
              <a:gd name="connsiteY7517" fmla="*/ 2697017 h 4155316"/>
              <a:gd name="connsiteX7518" fmla="*/ 1988504 w 8080633"/>
              <a:gd name="connsiteY7518" fmla="*/ 2693846 h 4155316"/>
              <a:gd name="connsiteX7519" fmla="*/ 2002056 w 8080633"/>
              <a:gd name="connsiteY7519" fmla="*/ 2661128 h 4155316"/>
              <a:gd name="connsiteX7520" fmla="*/ 2004351 w 8080633"/>
              <a:gd name="connsiteY7520" fmla="*/ 2660177 h 4155316"/>
              <a:gd name="connsiteX7521" fmla="*/ 2002046 w 8080633"/>
              <a:gd name="connsiteY7521" fmla="*/ 2654346 h 4155316"/>
              <a:gd name="connsiteX7522" fmla="*/ 2015929 w 8080633"/>
              <a:gd name="connsiteY7522" fmla="*/ 2619233 h 4155316"/>
              <a:gd name="connsiteX7523" fmla="*/ 2017214 w 8080633"/>
              <a:gd name="connsiteY7523" fmla="*/ 2618676 h 4155316"/>
              <a:gd name="connsiteX7524" fmla="*/ 2015589 w 8080633"/>
              <a:gd name="connsiteY7524" fmla="*/ 2614847 h 4155316"/>
              <a:gd name="connsiteX7525" fmla="*/ 2029471 w 8080633"/>
              <a:gd name="connsiteY7525" fmla="*/ 2582129 h 4155316"/>
              <a:gd name="connsiteX7526" fmla="*/ 2032746 w 8080633"/>
              <a:gd name="connsiteY7526" fmla="*/ 2580804 h 4155316"/>
              <a:gd name="connsiteX7527" fmla="*/ 2031389 w 8080633"/>
              <a:gd name="connsiteY7527" fmla="*/ 2577606 h 4155316"/>
              <a:gd name="connsiteX7528" fmla="*/ 2045603 w 8080633"/>
              <a:gd name="connsiteY7528" fmla="*/ 2544089 h 4155316"/>
              <a:gd name="connsiteX7529" fmla="*/ 2050217 w 8080633"/>
              <a:gd name="connsiteY7529" fmla="*/ 2542222 h 4155316"/>
              <a:gd name="connsiteX7530" fmla="*/ 2049446 w 8080633"/>
              <a:gd name="connsiteY7530" fmla="*/ 2540364 h 4155316"/>
              <a:gd name="connsiteX7531" fmla="*/ 2062998 w 8080633"/>
              <a:gd name="connsiteY7531" fmla="*/ 2507645 h 4155316"/>
              <a:gd name="connsiteX7532" fmla="*/ 2065246 w 8080633"/>
              <a:gd name="connsiteY7532" fmla="*/ 2506713 h 4155316"/>
              <a:gd name="connsiteX7533" fmla="*/ 2062988 w 8080633"/>
              <a:gd name="connsiteY7533" fmla="*/ 2500863 h 4155316"/>
              <a:gd name="connsiteX7534" fmla="*/ 2076541 w 8080633"/>
              <a:gd name="connsiteY7534" fmla="*/ 2465751 h 4155316"/>
              <a:gd name="connsiteX7535" fmla="*/ 2081897 w 8080633"/>
              <a:gd name="connsiteY7535" fmla="*/ 2463369 h 4155316"/>
              <a:gd name="connsiteX7536" fmla="*/ 2081045 w 8080633"/>
              <a:gd name="connsiteY7536" fmla="*/ 2461365 h 4155316"/>
              <a:gd name="connsiteX7537" fmla="*/ 2094928 w 8080633"/>
              <a:gd name="connsiteY7537" fmla="*/ 2428646 h 4155316"/>
              <a:gd name="connsiteX7538" fmla="*/ 2102027 w 8080633"/>
              <a:gd name="connsiteY7538" fmla="*/ 2425776 h 4155316"/>
              <a:gd name="connsiteX7539" fmla="*/ 2101358 w 8080633"/>
              <a:gd name="connsiteY7539" fmla="*/ 2424122 h 4155316"/>
              <a:gd name="connsiteX7540" fmla="*/ 2114911 w 8080633"/>
              <a:gd name="connsiteY7540" fmla="*/ 2390605 h 4155316"/>
              <a:gd name="connsiteX7541" fmla="*/ 2116215 w 8080633"/>
              <a:gd name="connsiteY7541" fmla="*/ 2390052 h 4155316"/>
              <a:gd name="connsiteX7542" fmla="*/ 2114901 w 8080633"/>
              <a:gd name="connsiteY7542" fmla="*/ 2386880 h 4155316"/>
              <a:gd name="connsiteX7543" fmla="*/ 2128453 w 8080633"/>
              <a:gd name="connsiteY7543" fmla="*/ 2354161 h 4155316"/>
              <a:gd name="connsiteX7544" fmla="*/ 2133878 w 8080633"/>
              <a:gd name="connsiteY7544" fmla="*/ 2351914 h 4155316"/>
              <a:gd name="connsiteX7545" fmla="*/ 2132958 w 8080633"/>
              <a:gd name="connsiteY7545" fmla="*/ 2349639 h 4155316"/>
              <a:gd name="connsiteX7546" fmla="*/ 2146510 w 8080633"/>
              <a:gd name="connsiteY7546" fmla="*/ 2316121 h 4155316"/>
              <a:gd name="connsiteX7547" fmla="*/ 2151667 w 8080633"/>
              <a:gd name="connsiteY7547" fmla="*/ 2313933 h 4155316"/>
              <a:gd name="connsiteX7548" fmla="*/ 2151015 w 8080633"/>
              <a:gd name="connsiteY7548" fmla="*/ 2312396 h 4155316"/>
              <a:gd name="connsiteX7549" fmla="*/ 2164897 w 8080633"/>
              <a:gd name="connsiteY7549" fmla="*/ 2279678 h 4155316"/>
              <a:gd name="connsiteX7550" fmla="*/ 2171997 w 8080633"/>
              <a:gd name="connsiteY7550" fmla="*/ 2276806 h 4155316"/>
              <a:gd name="connsiteX7551" fmla="*/ 2171329 w 8080633"/>
              <a:gd name="connsiteY7551" fmla="*/ 2275154 h 4155316"/>
              <a:gd name="connsiteX7552" fmla="*/ 2184882 w 8080633"/>
              <a:gd name="connsiteY7552" fmla="*/ 2241636 h 4155316"/>
              <a:gd name="connsiteX7553" fmla="*/ 2189595 w 8080633"/>
              <a:gd name="connsiteY7553" fmla="*/ 2239636 h 4155316"/>
              <a:gd name="connsiteX7554" fmla="*/ 2202937 w 8080633"/>
              <a:gd name="connsiteY7554" fmla="*/ 2205856 h 4155316"/>
              <a:gd name="connsiteX7555" fmla="*/ 2208072 w 8080633"/>
              <a:gd name="connsiteY7555" fmla="*/ 2203625 h 4155316"/>
              <a:gd name="connsiteX7556" fmla="*/ 2220994 w 8080633"/>
              <a:gd name="connsiteY7556" fmla="*/ 2171667 h 4155316"/>
              <a:gd name="connsiteX7557" fmla="*/ 2226151 w 8080633"/>
              <a:gd name="connsiteY7557" fmla="*/ 2169479 h 4155316"/>
              <a:gd name="connsiteX7558" fmla="*/ 2225498 w 8080633"/>
              <a:gd name="connsiteY7558" fmla="*/ 2167942 h 4155316"/>
              <a:gd name="connsiteX7559" fmla="*/ 2239380 w 8080633"/>
              <a:gd name="connsiteY7559" fmla="*/ 2135224 h 4155316"/>
              <a:gd name="connsiteX7560" fmla="*/ 2246105 w 8080633"/>
              <a:gd name="connsiteY7560" fmla="*/ 2132504 h 4155316"/>
              <a:gd name="connsiteX7561" fmla="*/ 2245813 w 8080633"/>
              <a:gd name="connsiteY7561" fmla="*/ 2131828 h 4155316"/>
              <a:gd name="connsiteX7562" fmla="*/ 2260026 w 8080633"/>
              <a:gd name="connsiteY7562" fmla="*/ 2099110 h 4155316"/>
              <a:gd name="connsiteX7563" fmla="*/ 2269456 w 8080633"/>
              <a:gd name="connsiteY7563" fmla="*/ 2095385 h 4155316"/>
              <a:gd name="connsiteX7564" fmla="*/ 2281936 w 8080633"/>
              <a:gd name="connsiteY7564" fmla="*/ 2065254 h 4155316"/>
              <a:gd name="connsiteX7565" fmla="*/ 2286981 w 8080633"/>
              <a:gd name="connsiteY7565" fmla="*/ 2063164 h 4155316"/>
              <a:gd name="connsiteX7566" fmla="*/ 2286440 w 8080633"/>
              <a:gd name="connsiteY7566" fmla="*/ 2061859 h 4155316"/>
              <a:gd name="connsiteX7567" fmla="*/ 2299993 w 8080633"/>
              <a:gd name="connsiteY7567" fmla="*/ 2029141 h 4155316"/>
              <a:gd name="connsiteX7568" fmla="*/ 2309704 w 8080633"/>
              <a:gd name="connsiteY7568" fmla="*/ 2025119 h 4155316"/>
              <a:gd name="connsiteX7569" fmla="*/ 2309011 w 8080633"/>
              <a:gd name="connsiteY7569" fmla="*/ 2023488 h 4155316"/>
              <a:gd name="connsiteX7570" fmla="*/ 2322894 w 8080633"/>
              <a:gd name="connsiteY7570" fmla="*/ 1990770 h 4155316"/>
              <a:gd name="connsiteX7571" fmla="*/ 2331174 w 8080633"/>
              <a:gd name="connsiteY7571" fmla="*/ 1987421 h 4155316"/>
              <a:gd name="connsiteX7572" fmla="*/ 2342877 w 8080633"/>
              <a:gd name="connsiteY7572" fmla="*/ 1959170 h 4155316"/>
              <a:gd name="connsiteX7573" fmla="*/ 2352574 w 8080633"/>
              <a:gd name="connsiteY7573" fmla="*/ 1955154 h 4155316"/>
              <a:gd name="connsiteX7574" fmla="*/ 2351895 w 8080633"/>
              <a:gd name="connsiteY7574" fmla="*/ 1953517 h 4155316"/>
              <a:gd name="connsiteX7575" fmla="*/ 2365448 w 8080633"/>
              <a:gd name="connsiteY7575" fmla="*/ 1920799 h 4155316"/>
              <a:gd name="connsiteX7576" fmla="*/ 2376966 w 8080633"/>
              <a:gd name="connsiteY7576" fmla="*/ 1916027 h 4155316"/>
              <a:gd name="connsiteX7577" fmla="*/ 2388349 w 8080633"/>
              <a:gd name="connsiteY7577" fmla="*/ 1889199 h 4155316"/>
              <a:gd name="connsiteX7578" fmla="*/ 2394935 w 8080633"/>
              <a:gd name="connsiteY7578" fmla="*/ 1886536 h 4155316"/>
              <a:gd name="connsiteX7579" fmla="*/ 2408334 w 8080633"/>
              <a:gd name="connsiteY7579" fmla="*/ 1851821 h 4155316"/>
              <a:gd name="connsiteX7580" fmla="*/ 2419452 w 8080633"/>
              <a:gd name="connsiteY7580" fmla="*/ 1846878 h 4155316"/>
              <a:gd name="connsiteX7581" fmla="*/ 2430905 w 8080633"/>
              <a:gd name="connsiteY7581" fmla="*/ 1819230 h 4155316"/>
              <a:gd name="connsiteX7582" fmla="*/ 2441733 w 8080633"/>
              <a:gd name="connsiteY7582" fmla="*/ 1814744 h 4155316"/>
              <a:gd name="connsiteX7583" fmla="*/ 2453475 w 8080633"/>
              <a:gd name="connsiteY7583" fmla="*/ 1785703 h 4155316"/>
              <a:gd name="connsiteX7584" fmla="*/ 2467551 w 8080633"/>
              <a:gd name="connsiteY7584" fmla="*/ 1779730 h 4155316"/>
              <a:gd name="connsiteX7585" fmla="*/ 2478303 w 8080633"/>
              <a:gd name="connsiteY7585" fmla="*/ 1753775 h 4155316"/>
              <a:gd name="connsiteX7586" fmla="*/ 2489748 w 8080633"/>
              <a:gd name="connsiteY7586" fmla="*/ 1749033 h 4155316"/>
              <a:gd name="connsiteX7587" fmla="*/ 2500874 w 8080633"/>
              <a:gd name="connsiteY7587" fmla="*/ 1722176 h 4155316"/>
              <a:gd name="connsiteX7588" fmla="*/ 2510053 w 8080633"/>
              <a:gd name="connsiteY7588" fmla="*/ 1718372 h 4155316"/>
              <a:gd name="connsiteX7589" fmla="*/ 2523445 w 8080633"/>
              <a:gd name="connsiteY7589" fmla="*/ 1684466 h 4155316"/>
              <a:gd name="connsiteX7590" fmla="*/ 2542932 w 8080633"/>
              <a:gd name="connsiteY7590" fmla="*/ 1676000 h 4155316"/>
              <a:gd name="connsiteX7591" fmla="*/ 2552788 w 8080633"/>
              <a:gd name="connsiteY7591" fmla="*/ 1652205 h 4155316"/>
              <a:gd name="connsiteX7592" fmla="*/ 2563106 w 8080633"/>
              <a:gd name="connsiteY7592" fmla="*/ 1647931 h 4155316"/>
              <a:gd name="connsiteX7593" fmla="*/ 2575359 w 8080633"/>
              <a:gd name="connsiteY7593" fmla="*/ 1618349 h 4155316"/>
              <a:gd name="connsiteX7594" fmla="*/ 2587735 w 8080633"/>
              <a:gd name="connsiteY7594" fmla="*/ 1613222 h 4155316"/>
              <a:gd name="connsiteX7595" fmla="*/ 2597930 w 8080633"/>
              <a:gd name="connsiteY7595" fmla="*/ 1587411 h 4155316"/>
              <a:gd name="connsiteX7596" fmla="*/ 2617634 w 8080633"/>
              <a:gd name="connsiteY7596" fmla="*/ 1578850 h 4155316"/>
              <a:gd name="connsiteX7597" fmla="*/ 2627271 w 8080633"/>
              <a:gd name="connsiteY7597" fmla="*/ 1553884 h 4155316"/>
              <a:gd name="connsiteX7598" fmla="*/ 2640682 w 8080633"/>
              <a:gd name="connsiteY7598" fmla="*/ 1547922 h 4155316"/>
              <a:gd name="connsiteX7599" fmla="*/ 2649842 w 8080633"/>
              <a:gd name="connsiteY7599" fmla="*/ 1525808 h 4155316"/>
              <a:gd name="connsiteX7600" fmla="*/ 2666173 w 8080633"/>
              <a:gd name="connsiteY7600" fmla="*/ 1519043 h 4155316"/>
              <a:gd name="connsiteX7601" fmla="*/ 2677257 w 8080633"/>
              <a:gd name="connsiteY7601" fmla="*/ 1492282 h 4155316"/>
              <a:gd name="connsiteX7602" fmla="*/ 2690865 w 8080633"/>
              <a:gd name="connsiteY7602" fmla="*/ 1486646 h 4155316"/>
              <a:gd name="connsiteX7603" fmla="*/ 2701756 w 8080633"/>
              <a:gd name="connsiteY7603" fmla="*/ 1460353 h 4155316"/>
              <a:gd name="connsiteX7604" fmla="*/ 2719530 w 8080633"/>
              <a:gd name="connsiteY7604" fmla="*/ 1452990 h 4155316"/>
              <a:gd name="connsiteX7605" fmla="*/ 2728841 w 8080633"/>
              <a:gd name="connsiteY7605" fmla="*/ 1429414 h 4155316"/>
              <a:gd name="connsiteX7606" fmla="*/ 2746844 w 8080633"/>
              <a:gd name="connsiteY7606" fmla="*/ 1421593 h 4155316"/>
              <a:gd name="connsiteX7607" fmla="*/ 2756256 w 8080633"/>
              <a:gd name="connsiteY7607" fmla="*/ 1399410 h 4155316"/>
              <a:gd name="connsiteX7608" fmla="*/ 2770123 w 8080633"/>
              <a:gd name="connsiteY7608" fmla="*/ 1393803 h 4155316"/>
              <a:gd name="connsiteX7609" fmla="*/ 2781415 w 8080633"/>
              <a:gd name="connsiteY7609" fmla="*/ 1367811 h 4155316"/>
              <a:gd name="connsiteX7610" fmla="*/ 2798900 w 8080633"/>
              <a:gd name="connsiteY7610" fmla="*/ 1360905 h 4155316"/>
              <a:gd name="connsiteX7611" fmla="*/ 2807839 w 8080633"/>
              <a:gd name="connsiteY7611" fmla="*/ 1338798 h 4155316"/>
              <a:gd name="connsiteX7612" fmla="*/ 2824751 w 8080633"/>
              <a:gd name="connsiteY7612" fmla="*/ 1331622 h 4155316"/>
              <a:gd name="connsiteX7613" fmla="*/ 2835254 w 8080633"/>
              <a:gd name="connsiteY7613" fmla="*/ 1306869 h 4155316"/>
              <a:gd name="connsiteX7614" fmla="*/ 2856628 w 8080633"/>
              <a:gd name="connsiteY7614" fmla="*/ 1298225 h 4155316"/>
              <a:gd name="connsiteX7615" fmla="*/ 2864267 w 8080633"/>
              <a:gd name="connsiteY7615" fmla="*/ 1279783 h 4155316"/>
              <a:gd name="connsiteX7616" fmla="*/ 2882291 w 8080633"/>
              <a:gd name="connsiteY7616" fmla="*/ 1272318 h 4155316"/>
              <a:gd name="connsiteX7617" fmla="*/ 2891352 w 8080633"/>
              <a:gd name="connsiteY7617" fmla="*/ 1250442 h 4155316"/>
              <a:gd name="connsiteX7618" fmla="*/ 2912099 w 8080633"/>
              <a:gd name="connsiteY7618" fmla="*/ 1241847 h 4155316"/>
              <a:gd name="connsiteX7619" fmla="*/ 2921355 w 8080633"/>
              <a:gd name="connsiteY7619" fmla="*/ 1219504 h 4155316"/>
              <a:gd name="connsiteX7620" fmla="*/ 2944105 w 8080633"/>
              <a:gd name="connsiteY7620" fmla="*/ 1210080 h 4155316"/>
              <a:gd name="connsiteX7621" fmla="*/ 2952293 w 8080633"/>
              <a:gd name="connsiteY7621" fmla="*/ 1189829 h 4155316"/>
              <a:gd name="connsiteX7622" fmla="*/ 2971542 w 8080633"/>
              <a:gd name="connsiteY7622" fmla="*/ 1181663 h 4155316"/>
              <a:gd name="connsiteX7623" fmla="*/ 2979708 w 8080633"/>
              <a:gd name="connsiteY7623" fmla="*/ 1162414 h 4155316"/>
              <a:gd name="connsiteX7624" fmla="*/ 3001082 w 8080633"/>
              <a:gd name="connsiteY7624" fmla="*/ 1153771 h 4155316"/>
              <a:gd name="connsiteX7625" fmla="*/ 3008721 w 8080633"/>
              <a:gd name="connsiteY7625" fmla="*/ 1135329 h 4155316"/>
              <a:gd name="connsiteX7626" fmla="*/ 3027455 w 8080633"/>
              <a:gd name="connsiteY7626" fmla="*/ 1127569 h 4155316"/>
              <a:gd name="connsiteX7627" fmla="*/ 3036468 w 8080633"/>
              <a:gd name="connsiteY7627" fmla="*/ 1106317 h 4155316"/>
              <a:gd name="connsiteX7628" fmla="*/ 3062703 w 8080633"/>
              <a:gd name="connsiteY7628" fmla="*/ 1095704 h 4155316"/>
              <a:gd name="connsiteX7629" fmla="*/ 3069662 w 8080633"/>
              <a:gd name="connsiteY7629" fmla="*/ 1078902 h 4155316"/>
              <a:gd name="connsiteX7630" fmla="*/ 3089148 w 8080633"/>
              <a:gd name="connsiteY7630" fmla="*/ 1070831 h 4155316"/>
              <a:gd name="connsiteX7631" fmla="*/ 3091384 w 8080633"/>
              <a:gd name="connsiteY7631" fmla="*/ 1065684 h 4155316"/>
              <a:gd name="connsiteX7632" fmla="*/ 3067628 w 8080633"/>
              <a:gd name="connsiteY7632" fmla="*/ 1075524 h 4155316"/>
              <a:gd name="connsiteX7633" fmla="*/ 3060615 w 8080633"/>
              <a:gd name="connsiteY7633" fmla="*/ 1093691 h 4155316"/>
              <a:gd name="connsiteX7634" fmla="*/ 3036614 w 8080633"/>
              <a:gd name="connsiteY7634" fmla="*/ 1104360 h 4155316"/>
              <a:gd name="connsiteX7635" fmla="*/ 3031272 w 8080633"/>
              <a:gd name="connsiteY7635" fmla="*/ 1117254 h 4155316"/>
              <a:gd name="connsiteX7636" fmla="*/ 3006671 w 8080633"/>
              <a:gd name="connsiteY7636" fmla="*/ 1127444 h 4155316"/>
              <a:gd name="connsiteX7637" fmla="*/ 2999673 w 8080633"/>
              <a:gd name="connsiteY7637" fmla="*/ 1144339 h 4155316"/>
              <a:gd name="connsiteX7638" fmla="*/ 2981087 w 8080633"/>
              <a:gd name="connsiteY7638" fmla="*/ 1152038 h 4155316"/>
              <a:gd name="connsiteX7639" fmla="*/ 2972258 w 8080633"/>
              <a:gd name="connsiteY7639" fmla="*/ 1173351 h 4155316"/>
              <a:gd name="connsiteX7640" fmla="*/ 2950598 w 8080633"/>
              <a:gd name="connsiteY7640" fmla="*/ 1182324 h 4155316"/>
              <a:gd name="connsiteX7641" fmla="*/ 2942587 w 8080633"/>
              <a:gd name="connsiteY7641" fmla="*/ 1200766 h 4155316"/>
              <a:gd name="connsiteX7642" fmla="*/ 2919009 w 8080633"/>
              <a:gd name="connsiteY7642" fmla="*/ 1210077 h 4155316"/>
              <a:gd name="connsiteX7643" fmla="*/ 2911647 w 8080633"/>
              <a:gd name="connsiteY7643" fmla="*/ 1227851 h 4155316"/>
              <a:gd name="connsiteX7644" fmla="*/ 2890492 w 8080633"/>
              <a:gd name="connsiteY7644" fmla="*/ 1236613 h 4155316"/>
              <a:gd name="connsiteX7645" fmla="*/ 2882304 w 8080633"/>
              <a:gd name="connsiteY7645" fmla="*/ 1256863 h 4155316"/>
              <a:gd name="connsiteX7646" fmla="*/ 2864603 w 8080633"/>
              <a:gd name="connsiteY7646" fmla="*/ 1264374 h 4155316"/>
              <a:gd name="connsiteX7647" fmla="*/ 2855219 w 8080633"/>
              <a:gd name="connsiteY7647" fmla="*/ 1288134 h 4155316"/>
              <a:gd name="connsiteX7648" fmla="*/ 2836042 w 8080633"/>
              <a:gd name="connsiteY7648" fmla="*/ 1296464 h 4155316"/>
              <a:gd name="connsiteX7649" fmla="*/ 2827804 w 8080633"/>
              <a:gd name="connsiteY7649" fmla="*/ 1315878 h 4155316"/>
              <a:gd name="connsiteX7650" fmla="*/ 2807555 w 8080633"/>
              <a:gd name="connsiteY7650" fmla="*/ 1324067 h 4155316"/>
              <a:gd name="connsiteX7651" fmla="*/ 2798792 w 8080633"/>
              <a:gd name="connsiteY7651" fmla="*/ 1345220 h 4155316"/>
              <a:gd name="connsiteX7652" fmla="*/ 2779641 w 8080633"/>
              <a:gd name="connsiteY7652" fmla="*/ 1353154 h 4155316"/>
              <a:gd name="connsiteX7653" fmla="*/ 2771707 w 8080633"/>
              <a:gd name="connsiteY7653" fmla="*/ 1372305 h 4155316"/>
              <a:gd name="connsiteX7654" fmla="*/ 2755376 w 8080633"/>
              <a:gd name="connsiteY7654" fmla="*/ 1379070 h 4155316"/>
              <a:gd name="connsiteX7655" fmla="*/ 2744291 w 8080633"/>
              <a:gd name="connsiteY7655" fmla="*/ 1405831 h 4155316"/>
              <a:gd name="connsiteX7656" fmla="*/ 2722978 w 8080633"/>
              <a:gd name="connsiteY7656" fmla="*/ 1414660 h 4155316"/>
              <a:gd name="connsiteX7657" fmla="*/ 2715279 w 8080633"/>
              <a:gd name="connsiteY7657" fmla="*/ 1433247 h 4155316"/>
              <a:gd name="connsiteX7658" fmla="*/ 2698286 w 8080633"/>
              <a:gd name="connsiteY7658" fmla="*/ 1440287 h 4155316"/>
              <a:gd name="connsiteX7659" fmla="*/ 2687864 w 8080633"/>
              <a:gd name="connsiteY7659" fmla="*/ 1464847 h 4155316"/>
              <a:gd name="connsiteX7660" fmla="*/ 2668941 w 8080633"/>
              <a:gd name="connsiteY7660" fmla="*/ 1472499 h 4155316"/>
              <a:gd name="connsiteX7661" fmla="*/ 2658852 w 8080633"/>
              <a:gd name="connsiteY7661" fmla="*/ 1498044 h 4155316"/>
              <a:gd name="connsiteX7662" fmla="*/ 2645342 w 8080633"/>
              <a:gd name="connsiteY7662" fmla="*/ 1503913 h 4155316"/>
              <a:gd name="connsiteX7663" fmla="*/ 2636281 w 8080633"/>
              <a:gd name="connsiteY7663" fmla="*/ 1525789 h 4155316"/>
              <a:gd name="connsiteX7664" fmla="*/ 2619950 w 8080633"/>
              <a:gd name="connsiteY7664" fmla="*/ 1532554 h 4155316"/>
              <a:gd name="connsiteX7665" fmla="*/ 2608865 w 8080633"/>
              <a:gd name="connsiteY7665" fmla="*/ 1559315 h 4155316"/>
              <a:gd name="connsiteX7666" fmla="*/ 2589808 w 8080633"/>
              <a:gd name="connsiteY7666" fmla="*/ 1567209 h 4155316"/>
              <a:gd name="connsiteX7667" fmla="*/ 2579853 w 8080633"/>
              <a:gd name="connsiteY7667" fmla="*/ 1591244 h 4155316"/>
              <a:gd name="connsiteX7668" fmla="*/ 2568085 w 8080633"/>
              <a:gd name="connsiteY7668" fmla="*/ 1596118 h 4155316"/>
              <a:gd name="connsiteX7669" fmla="*/ 2557282 w 8080633"/>
              <a:gd name="connsiteY7669" fmla="*/ 1624109 h 4155316"/>
              <a:gd name="connsiteX7670" fmla="*/ 2544925 w 8080633"/>
              <a:gd name="connsiteY7670" fmla="*/ 1629601 h 4155316"/>
              <a:gd name="connsiteX7671" fmla="*/ 2533720 w 8080633"/>
              <a:gd name="connsiteY7671" fmla="*/ 1656041 h 4155316"/>
              <a:gd name="connsiteX7672" fmla="*/ 2513465 w 8080633"/>
              <a:gd name="connsiteY7672" fmla="*/ 1664241 h 4155316"/>
              <a:gd name="connsiteX7673" fmla="*/ 2505370 w 8080633"/>
              <a:gd name="connsiteY7673" fmla="*/ 1683786 h 4155316"/>
              <a:gd name="connsiteX7674" fmla="*/ 2495052 w 8080633"/>
              <a:gd name="connsiteY7674" fmla="*/ 1688060 h 4155316"/>
              <a:gd name="connsiteX7675" fmla="*/ 2482799 w 8080633"/>
              <a:gd name="connsiteY7675" fmla="*/ 1717642 h 4155316"/>
              <a:gd name="connsiteX7676" fmla="*/ 2472518 w 8080633"/>
              <a:gd name="connsiteY7676" fmla="*/ 1721900 h 4155316"/>
              <a:gd name="connsiteX7677" fmla="*/ 2459896 w 8080633"/>
              <a:gd name="connsiteY7677" fmla="*/ 1753095 h 4155316"/>
              <a:gd name="connsiteX7678" fmla="*/ 2447522 w 8080633"/>
              <a:gd name="connsiteY7678" fmla="*/ 1758343 h 4155316"/>
              <a:gd name="connsiteX7679" fmla="*/ 2435399 w 8080633"/>
              <a:gd name="connsiteY7679" fmla="*/ 1787612 h 4155316"/>
              <a:gd name="connsiteX7680" fmla="*/ 2423810 w 8080633"/>
              <a:gd name="connsiteY7680" fmla="*/ 1792412 h 4155316"/>
              <a:gd name="connsiteX7681" fmla="*/ 2412168 w 8080633"/>
              <a:gd name="connsiteY7681" fmla="*/ 1819212 h 4155316"/>
              <a:gd name="connsiteX7682" fmla="*/ 2402085 w 8080633"/>
              <a:gd name="connsiteY7682" fmla="*/ 1823194 h 4155316"/>
              <a:gd name="connsiteX7683" fmla="*/ 2389266 w 8080633"/>
              <a:gd name="connsiteY7683" fmla="*/ 1852736 h 4155316"/>
              <a:gd name="connsiteX7684" fmla="*/ 2376578 w 8080633"/>
              <a:gd name="connsiteY7684" fmla="*/ 1857754 h 4155316"/>
              <a:gd name="connsiteX7685" fmla="*/ 2365429 w 8080633"/>
              <a:gd name="connsiteY7685" fmla="*/ 1884667 h 4155316"/>
              <a:gd name="connsiteX7686" fmla="*/ 2355736 w 8080633"/>
              <a:gd name="connsiteY7686" fmla="*/ 1888682 h 4155316"/>
              <a:gd name="connsiteX7687" fmla="*/ 2342859 w 8080633"/>
              <a:gd name="connsiteY7687" fmla="*/ 1922046 h 4155316"/>
              <a:gd name="connsiteX7688" fmla="*/ 2331676 w 8080633"/>
              <a:gd name="connsiteY7688" fmla="*/ 1927016 h 4155316"/>
              <a:gd name="connsiteX7689" fmla="*/ 2319956 w 8080633"/>
              <a:gd name="connsiteY7689" fmla="*/ 1954636 h 4155316"/>
              <a:gd name="connsiteX7690" fmla="*/ 2306253 w 8080633"/>
              <a:gd name="connsiteY7690" fmla="*/ 1960177 h 4155316"/>
              <a:gd name="connsiteX7691" fmla="*/ 2295459 w 8080633"/>
              <a:gd name="connsiteY7691" fmla="*/ 1986235 h 4155316"/>
              <a:gd name="connsiteX7692" fmla="*/ 2289615 w 8080633"/>
              <a:gd name="connsiteY7692" fmla="*/ 1988655 h 4155316"/>
              <a:gd name="connsiteX7693" fmla="*/ 2290955 w 8080633"/>
              <a:gd name="connsiteY7693" fmla="*/ 1991889 h 4155316"/>
              <a:gd name="connsiteX7694" fmla="*/ 2277402 w 8080633"/>
              <a:gd name="connsiteY7694" fmla="*/ 2024607 h 4155316"/>
              <a:gd name="connsiteX7695" fmla="*/ 2265957 w 8080633"/>
              <a:gd name="connsiteY7695" fmla="*/ 2029348 h 4155316"/>
              <a:gd name="connsiteX7696" fmla="*/ 2254831 w 8080633"/>
              <a:gd name="connsiteY7696" fmla="*/ 2056206 h 4155316"/>
              <a:gd name="connsiteX7697" fmla="*/ 2248962 w 8080633"/>
              <a:gd name="connsiteY7697" fmla="*/ 2058637 h 4155316"/>
              <a:gd name="connsiteX7698" fmla="*/ 2250328 w 8080633"/>
              <a:gd name="connsiteY7698" fmla="*/ 2061859 h 4155316"/>
              <a:gd name="connsiteX7699" fmla="*/ 2236444 w 8080633"/>
              <a:gd name="connsiteY7699" fmla="*/ 2094578 h 4155316"/>
              <a:gd name="connsiteX7700" fmla="*/ 2224986 w 8080633"/>
              <a:gd name="connsiteY7700" fmla="*/ 2099211 h 4155316"/>
              <a:gd name="connsiteX7701" fmla="*/ 2211947 w 8080633"/>
              <a:gd name="connsiteY7701" fmla="*/ 2130691 h 4155316"/>
              <a:gd name="connsiteX7702" fmla="*/ 2207079 w 8080633"/>
              <a:gd name="connsiteY7702" fmla="*/ 2132707 h 4155316"/>
              <a:gd name="connsiteX7703" fmla="*/ 2193890 w 8080633"/>
              <a:gd name="connsiteY7703" fmla="*/ 2164547 h 4155316"/>
              <a:gd name="connsiteX7704" fmla="*/ 2188846 w 8080633"/>
              <a:gd name="connsiteY7704" fmla="*/ 2166637 h 4155316"/>
              <a:gd name="connsiteX7705" fmla="*/ 2189386 w 8080633"/>
              <a:gd name="connsiteY7705" fmla="*/ 2167942 h 4155316"/>
              <a:gd name="connsiteX7706" fmla="*/ 2175833 w 8080633"/>
              <a:gd name="connsiteY7706" fmla="*/ 2200660 h 4155316"/>
              <a:gd name="connsiteX7707" fmla="*/ 2164486 w 8080633"/>
              <a:gd name="connsiteY7707" fmla="*/ 2205361 h 4155316"/>
              <a:gd name="connsiteX7708" fmla="*/ 2151005 w 8080633"/>
              <a:gd name="connsiteY7708" fmla="*/ 2238700 h 4155316"/>
              <a:gd name="connsiteX7709" fmla="*/ 2146290 w 8080633"/>
              <a:gd name="connsiteY7709" fmla="*/ 2240701 h 4155316"/>
              <a:gd name="connsiteX7710" fmla="*/ 2132948 w 8080633"/>
              <a:gd name="connsiteY7710" fmla="*/ 2274486 h 4155316"/>
              <a:gd name="connsiteX7711" fmla="*/ 2127814 w 8080633"/>
              <a:gd name="connsiteY7711" fmla="*/ 2276716 h 4155316"/>
              <a:gd name="connsiteX7712" fmla="*/ 2114892 w 8080633"/>
              <a:gd name="connsiteY7712" fmla="*/ 2308670 h 4155316"/>
              <a:gd name="connsiteX7713" fmla="*/ 2109736 w 8080633"/>
              <a:gd name="connsiteY7713" fmla="*/ 2310858 h 4155316"/>
              <a:gd name="connsiteX7714" fmla="*/ 2110388 w 8080633"/>
              <a:gd name="connsiteY7714" fmla="*/ 2312396 h 4155316"/>
              <a:gd name="connsiteX7715" fmla="*/ 2096504 w 8080633"/>
              <a:gd name="connsiteY7715" fmla="*/ 2345115 h 4155316"/>
              <a:gd name="connsiteX7716" fmla="*/ 2095124 w 8080633"/>
              <a:gd name="connsiteY7716" fmla="*/ 2345673 h 4155316"/>
              <a:gd name="connsiteX7717" fmla="*/ 2096844 w 8080633"/>
              <a:gd name="connsiteY7717" fmla="*/ 2349639 h 4155316"/>
              <a:gd name="connsiteX7718" fmla="*/ 2082301 w 8080633"/>
              <a:gd name="connsiteY7718" fmla="*/ 2383155 h 4155316"/>
              <a:gd name="connsiteX7719" fmla="*/ 2076018 w 8080633"/>
              <a:gd name="connsiteY7719" fmla="*/ 2385640 h 4155316"/>
              <a:gd name="connsiteX7720" fmla="*/ 2076531 w 8080633"/>
              <a:gd name="connsiteY7720" fmla="*/ 2386880 h 4155316"/>
              <a:gd name="connsiteX7721" fmla="*/ 2062979 w 8080633"/>
              <a:gd name="connsiteY7721" fmla="*/ 2419598 h 4155316"/>
              <a:gd name="connsiteX7722" fmla="*/ 2057553 w 8080633"/>
              <a:gd name="connsiteY7722" fmla="*/ 2421844 h 4155316"/>
              <a:gd name="connsiteX7723" fmla="*/ 2058474 w 8080633"/>
              <a:gd name="connsiteY7723" fmla="*/ 2424122 h 4155316"/>
              <a:gd name="connsiteX7724" fmla="*/ 2044922 w 8080633"/>
              <a:gd name="connsiteY7724" fmla="*/ 2457638 h 4155316"/>
              <a:gd name="connsiteX7725" fmla="*/ 2039766 w 8080633"/>
              <a:gd name="connsiteY7725" fmla="*/ 2459826 h 4155316"/>
              <a:gd name="connsiteX7726" fmla="*/ 2040419 w 8080633"/>
              <a:gd name="connsiteY7726" fmla="*/ 2461365 h 4155316"/>
              <a:gd name="connsiteX7727" fmla="*/ 2026535 w 8080633"/>
              <a:gd name="connsiteY7727" fmla="*/ 2494083 h 4155316"/>
              <a:gd name="connsiteX7728" fmla="*/ 2024518 w 8080633"/>
              <a:gd name="connsiteY7728" fmla="*/ 2494899 h 4155316"/>
              <a:gd name="connsiteX7729" fmla="*/ 2026876 w 8080633"/>
              <a:gd name="connsiteY7729" fmla="*/ 2500863 h 4155316"/>
              <a:gd name="connsiteX7730" fmla="*/ 2012993 w 8080633"/>
              <a:gd name="connsiteY7730" fmla="*/ 2535976 h 4155316"/>
              <a:gd name="connsiteX7731" fmla="*/ 2006002 w 8080633"/>
              <a:gd name="connsiteY7731" fmla="*/ 2539010 h 4155316"/>
              <a:gd name="connsiteX7732" fmla="*/ 2006562 w 8080633"/>
              <a:gd name="connsiteY7732" fmla="*/ 2540364 h 4155316"/>
              <a:gd name="connsiteX7733" fmla="*/ 1993009 w 8080633"/>
              <a:gd name="connsiteY7733" fmla="*/ 2573082 h 4155316"/>
              <a:gd name="connsiteX7734" fmla="*/ 1991451 w 8080633"/>
              <a:gd name="connsiteY7734" fmla="*/ 2573727 h 4155316"/>
              <a:gd name="connsiteX7735" fmla="*/ 1993019 w 8080633"/>
              <a:gd name="connsiteY7735" fmla="*/ 2577606 h 4155316"/>
              <a:gd name="connsiteX7736" fmla="*/ 1979467 w 8080633"/>
              <a:gd name="connsiteY7736" fmla="*/ 2611122 h 4155316"/>
              <a:gd name="connsiteX7737" fmla="*/ 1978110 w 8080633"/>
              <a:gd name="connsiteY7737" fmla="*/ 2611698 h 4155316"/>
              <a:gd name="connsiteX7738" fmla="*/ 1979478 w 8080633"/>
              <a:gd name="connsiteY7738" fmla="*/ 2614847 h 4155316"/>
              <a:gd name="connsiteX7739" fmla="*/ 1965264 w 8080633"/>
              <a:gd name="connsiteY7739" fmla="*/ 2647565 h 4155316"/>
              <a:gd name="connsiteX7740" fmla="*/ 1959620 w 8080633"/>
              <a:gd name="connsiteY7740" fmla="*/ 2649795 h 4155316"/>
              <a:gd name="connsiteX7741" fmla="*/ 1961420 w 8080633"/>
              <a:gd name="connsiteY7741" fmla="*/ 2654346 h 4155316"/>
              <a:gd name="connsiteX7742" fmla="*/ 1947536 w 8080633"/>
              <a:gd name="connsiteY7742" fmla="*/ 2689459 h 4155316"/>
              <a:gd name="connsiteX7743" fmla="*/ 1944371 w 8080633"/>
              <a:gd name="connsiteY7743" fmla="*/ 2690832 h 4155316"/>
              <a:gd name="connsiteX7744" fmla="*/ 1945619 w 8080633"/>
              <a:gd name="connsiteY7744" fmla="*/ 2693846 h 4155316"/>
              <a:gd name="connsiteX7745" fmla="*/ 1932067 w 8080633"/>
              <a:gd name="connsiteY7745" fmla="*/ 2726565 h 4155316"/>
              <a:gd name="connsiteX7746" fmla="*/ 1930509 w 8080633"/>
              <a:gd name="connsiteY7746" fmla="*/ 2727210 h 4155316"/>
              <a:gd name="connsiteX7747" fmla="*/ 1932077 w 8080633"/>
              <a:gd name="connsiteY7747" fmla="*/ 2731087 h 4155316"/>
              <a:gd name="connsiteX7748" fmla="*/ 1918524 w 8080633"/>
              <a:gd name="connsiteY7748" fmla="*/ 2764605 h 4155316"/>
              <a:gd name="connsiteX7749" fmla="*/ 1915630 w 8080633"/>
              <a:gd name="connsiteY7749" fmla="*/ 2765833 h 4155316"/>
              <a:gd name="connsiteX7750" fmla="*/ 1918534 w 8080633"/>
              <a:gd name="connsiteY7750" fmla="*/ 2772844 h 4155316"/>
              <a:gd name="connsiteX7751" fmla="*/ 1904982 w 8080633"/>
              <a:gd name="connsiteY7751" fmla="*/ 2805562 h 4155316"/>
              <a:gd name="connsiteX7752" fmla="*/ 1902993 w 8080633"/>
              <a:gd name="connsiteY7752" fmla="*/ 2806387 h 4155316"/>
              <a:gd name="connsiteX7753" fmla="*/ 1904992 w 8080633"/>
              <a:gd name="connsiteY7753" fmla="*/ 2811214 h 4155316"/>
              <a:gd name="connsiteX7754" fmla="*/ 1891439 w 8080633"/>
              <a:gd name="connsiteY7754" fmla="*/ 2843932 h 4155316"/>
              <a:gd name="connsiteX7755" fmla="*/ 1888593 w 8080633"/>
              <a:gd name="connsiteY7755" fmla="*/ 2845111 h 4155316"/>
              <a:gd name="connsiteX7756" fmla="*/ 1891449 w 8080633"/>
              <a:gd name="connsiteY7756" fmla="*/ 2851842 h 4155316"/>
              <a:gd name="connsiteX7757" fmla="*/ 1878794 w 8080633"/>
              <a:gd name="connsiteY7757" fmla="*/ 2881665 h 4155316"/>
              <a:gd name="connsiteX7758" fmla="*/ 1882421 w 8080633"/>
              <a:gd name="connsiteY7758" fmla="*/ 2890213 h 4155316"/>
              <a:gd name="connsiteX7759" fmla="*/ 1868537 w 8080633"/>
              <a:gd name="connsiteY7759" fmla="*/ 2922931 h 4155316"/>
              <a:gd name="connsiteX7760" fmla="*/ 1864090 w 8080633"/>
              <a:gd name="connsiteY7760" fmla="*/ 2924730 h 4155316"/>
              <a:gd name="connsiteX7761" fmla="*/ 1866620 w 8080633"/>
              <a:gd name="connsiteY7761" fmla="*/ 2930840 h 4155316"/>
              <a:gd name="connsiteX7762" fmla="*/ 1854079 w 8080633"/>
              <a:gd name="connsiteY7762" fmla="*/ 2961118 h 4155316"/>
              <a:gd name="connsiteX7763" fmla="*/ 1857595 w 8080633"/>
              <a:gd name="connsiteY7763" fmla="*/ 2969210 h 4155316"/>
              <a:gd name="connsiteX7764" fmla="*/ 1843381 w 8080633"/>
              <a:gd name="connsiteY7764" fmla="*/ 3001929 h 4155316"/>
              <a:gd name="connsiteX7765" fmla="*/ 1841142 w 8080633"/>
              <a:gd name="connsiteY7765" fmla="*/ 3002813 h 4155316"/>
              <a:gd name="connsiteX7766" fmla="*/ 1844051 w 8080633"/>
              <a:gd name="connsiteY7766" fmla="*/ 3009838 h 4155316"/>
              <a:gd name="connsiteX7767" fmla="*/ 1830655 w 8080633"/>
              <a:gd name="connsiteY7767" fmla="*/ 3042180 h 4155316"/>
              <a:gd name="connsiteX7768" fmla="*/ 1835022 w 8080633"/>
              <a:gd name="connsiteY7768" fmla="*/ 3052724 h 4155316"/>
              <a:gd name="connsiteX7769" fmla="*/ 1821470 w 8080633"/>
              <a:gd name="connsiteY7769" fmla="*/ 3085442 h 4155316"/>
              <a:gd name="connsiteX7770" fmla="*/ 1820278 w 8080633"/>
              <a:gd name="connsiteY7770" fmla="*/ 3085935 h 4155316"/>
              <a:gd name="connsiteX7771" fmla="*/ 1821480 w 8080633"/>
              <a:gd name="connsiteY7771" fmla="*/ 3088837 h 4155316"/>
              <a:gd name="connsiteX7772" fmla="*/ 1808031 w 8080633"/>
              <a:gd name="connsiteY7772" fmla="*/ 3121305 h 4155316"/>
              <a:gd name="connsiteX7773" fmla="*/ 1812451 w 8080633"/>
              <a:gd name="connsiteY7773" fmla="*/ 3131721 h 4155316"/>
              <a:gd name="connsiteX7774" fmla="*/ 1799131 w 8080633"/>
              <a:gd name="connsiteY7774" fmla="*/ 3163115 h 4155316"/>
              <a:gd name="connsiteX7775" fmla="*/ 1803423 w 8080633"/>
              <a:gd name="connsiteY7775" fmla="*/ 3173478 h 4155316"/>
              <a:gd name="connsiteX7776" fmla="*/ 1789539 w 8080633"/>
              <a:gd name="connsiteY7776" fmla="*/ 3206994 h 4155316"/>
              <a:gd name="connsiteX7777" fmla="*/ 1788843 w 8080633"/>
              <a:gd name="connsiteY7777" fmla="*/ 3207283 h 4155316"/>
              <a:gd name="connsiteX7778" fmla="*/ 1792137 w 8080633"/>
              <a:gd name="connsiteY7778" fmla="*/ 3215235 h 4155316"/>
              <a:gd name="connsiteX7779" fmla="*/ 1779025 w 8080633"/>
              <a:gd name="connsiteY7779" fmla="*/ 3246891 h 4155316"/>
              <a:gd name="connsiteX7780" fmla="*/ 1783108 w 8080633"/>
              <a:gd name="connsiteY7780" fmla="*/ 3256991 h 4155316"/>
              <a:gd name="connsiteX7781" fmla="*/ 1770649 w 8080633"/>
              <a:gd name="connsiteY7781" fmla="*/ 3287804 h 4155316"/>
              <a:gd name="connsiteX7782" fmla="*/ 1774080 w 8080633"/>
              <a:gd name="connsiteY7782" fmla="*/ 3296492 h 4155316"/>
              <a:gd name="connsiteX7783" fmla="*/ 1761460 w 8080633"/>
              <a:gd name="connsiteY7783" fmla="*/ 3328447 h 4155316"/>
              <a:gd name="connsiteX7784" fmla="*/ 1765052 w 8080633"/>
              <a:gd name="connsiteY7784" fmla="*/ 3337118 h 4155316"/>
              <a:gd name="connsiteX7785" fmla="*/ 1754380 w 8080633"/>
              <a:gd name="connsiteY7785" fmla="*/ 3362881 h 4155316"/>
              <a:gd name="connsiteX7786" fmla="*/ 1760537 w 8080633"/>
              <a:gd name="connsiteY7786" fmla="*/ 3377746 h 4155316"/>
              <a:gd name="connsiteX7787" fmla="*/ 1747141 w 8080633"/>
              <a:gd name="connsiteY7787" fmla="*/ 3410087 h 4155316"/>
              <a:gd name="connsiteX7788" fmla="*/ 1751509 w 8080633"/>
              <a:gd name="connsiteY7788" fmla="*/ 3420631 h 4155316"/>
              <a:gd name="connsiteX7789" fmla="*/ 1740765 w 8080633"/>
              <a:gd name="connsiteY7789" fmla="*/ 3446572 h 4155316"/>
              <a:gd name="connsiteX7790" fmla="*/ 1746996 w 8080633"/>
              <a:gd name="connsiteY7790" fmla="*/ 3461259 h 4155316"/>
              <a:gd name="connsiteX7791" fmla="*/ 1733112 w 8080633"/>
              <a:gd name="connsiteY7791" fmla="*/ 3493978 h 4155316"/>
              <a:gd name="connsiteX7792" fmla="*/ 1732965 w 8080633"/>
              <a:gd name="connsiteY7792" fmla="*/ 3494037 h 4155316"/>
              <a:gd name="connsiteX7793" fmla="*/ 1737966 w 8080633"/>
              <a:gd name="connsiteY7793" fmla="*/ 3506401 h 4155316"/>
              <a:gd name="connsiteX7794" fmla="*/ 1727334 w 8080633"/>
              <a:gd name="connsiteY7794" fmla="*/ 3532682 h 4155316"/>
              <a:gd name="connsiteX7795" fmla="*/ 1733452 w 8080633"/>
              <a:gd name="connsiteY7795" fmla="*/ 3548156 h 4155316"/>
              <a:gd name="connsiteX7796" fmla="*/ 1722267 w 8080633"/>
              <a:gd name="connsiteY7796" fmla="*/ 3576446 h 4155316"/>
              <a:gd name="connsiteX7797" fmla="*/ 1728938 w 8080633"/>
              <a:gd name="connsiteY7797" fmla="*/ 3592169 h 4155316"/>
              <a:gd name="connsiteX7798" fmla="*/ 1716695 w 8080633"/>
              <a:gd name="connsiteY7798" fmla="*/ 3621022 h 4155316"/>
              <a:gd name="connsiteX7799" fmla="*/ 1722168 w 8080633"/>
              <a:gd name="connsiteY7799" fmla="*/ 3633926 h 4155316"/>
              <a:gd name="connsiteX7800" fmla="*/ 1710977 w 8080633"/>
              <a:gd name="connsiteY7800" fmla="*/ 3660313 h 4155316"/>
              <a:gd name="connsiteX7801" fmla="*/ 1717653 w 8080633"/>
              <a:gd name="connsiteY7801" fmla="*/ 3675683 h 4155316"/>
              <a:gd name="connsiteX7802" fmla="*/ 1706249 w 8080633"/>
              <a:gd name="connsiteY7802" fmla="*/ 3701934 h 4155316"/>
              <a:gd name="connsiteX7803" fmla="*/ 1713138 w 8080633"/>
              <a:gd name="connsiteY7803" fmla="*/ 3718567 h 4155316"/>
              <a:gd name="connsiteX7804" fmla="*/ 1702466 w 8080633"/>
              <a:gd name="connsiteY7804" fmla="*/ 3744329 h 4155316"/>
              <a:gd name="connsiteX7805" fmla="*/ 1708624 w 8080633"/>
              <a:gd name="connsiteY7805" fmla="*/ 3759195 h 4155316"/>
              <a:gd name="connsiteX7806" fmla="*/ 1696550 w 8080633"/>
              <a:gd name="connsiteY7806" fmla="*/ 3788342 h 4155316"/>
              <a:gd name="connsiteX7807" fmla="*/ 1704109 w 8080633"/>
              <a:gd name="connsiteY7807" fmla="*/ 3806594 h 4155316"/>
              <a:gd name="connsiteX7808" fmla="*/ 1693281 w 8080633"/>
              <a:gd name="connsiteY7808" fmla="*/ 3832735 h 4155316"/>
              <a:gd name="connsiteX7809" fmla="*/ 1699595 w 8080633"/>
              <a:gd name="connsiteY7809" fmla="*/ 3848351 h 4155316"/>
              <a:gd name="connsiteX7810" fmla="*/ 1691052 w 8080633"/>
              <a:gd name="connsiteY7810" fmla="*/ 3869480 h 4155316"/>
              <a:gd name="connsiteX7811" fmla="*/ 1699595 w 8080633"/>
              <a:gd name="connsiteY7811" fmla="*/ 3890106 h 4155316"/>
              <a:gd name="connsiteX7812" fmla="*/ 1688465 w 8080633"/>
              <a:gd name="connsiteY7812" fmla="*/ 3916977 h 4155316"/>
              <a:gd name="connsiteX7813" fmla="*/ 1695081 w 8080633"/>
              <a:gd name="connsiteY7813" fmla="*/ 3934119 h 4155316"/>
              <a:gd name="connsiteX7814" fmla="*/ 1686287 w 8080633"/>
              <a:gd name="connsiteY7814" fmla="*/ 3956902 h 4155316"/>
              <a:gd name="connsiteX7815" fmla="*/ 1695081 w 8080633"/>
              <a:gd name="connsiteY7815" fmla="*/ 3978133 h 4155316"/>
              <a:gd name="connsiteX7816" fmla="*/ 1686199 w 8080633"/>
              <a:gd name="connsiteY7816" fmla="*/ 3999575 h 4155316"/>
              <a:gd name="connsiteX7817" fmla="*/ 1695081 w 8080633"/>
              <a:gd name="connsiteY7817" fmla="*/ 4021018 h 4155316"/>
              <a:gd name="connsiteX7818" fmla="*/ 1685731 w 8080633"/>
              <a:gd name="connsiteY7818" fmla="*/ 4043589 h 4155316"/>
              <a:gd name="connsiteX7819" fmla="*/ 1695081 w 8080633"/>
              <a:gd name="connsiteY7819" fmla="*/ 4066159 h 4155316"/>
              <a:gd name="connsiteX7820" fmla="*/ 1686199 w 8080633"/>
              <a:gd name="connsiteY7820" fmla="*/ 4087603 h 4155316"/>
              <a:gd name="connsiteX7821" fmla="*/ 1695081 w 8080633"/>
              <a:gd name="connsiteY7821" fmla="*/ 4109045 h 4155316"/>
              <a:gd name="connsiteX7822" fmla="*/ 1648810 w 8080633"/>
              <a:gd name="connsiteY7822" fmla="*/ 4155316 h 4155316"/>
              <a:gd name="connsiteX7823" fmla="*/ 1602539 w 8080633"/>
              <a:gd name="connsiteY7823" fmla="*/ 4109045 h 4155316"/>
              <a:gd name="connsiteX7824" fmla="*/ 1611421 w 8080633"/>
              <a:gd name="connsiteY7824" fmla="*/ 4087603 h 4155316"/>
              <a:gd name="connsiteX7825" fmla="*/ 1602539 w 8080633"/>
              <a:gd name="connsiteY7825" fmla="*/ 4066159 h 4155316"/>
              <a:gd name="connsiteX7826" fmla="*/ 1611888 w 8080633"/>
              <a:gd name="connsiteY7826" fmla="*/ 4043589 h 4155316"/>
              <a:gd name="connsiteX7827" fmla="*/ 1602539 w 8080633"/>
              <a:gd name="connsiteY7827" fmla="*/ 4021018 h 4155316"/>
              <a:gd name="connsiteX7828" fmla="*/ 1611421 w 8080633"/>
              <a:gd name="connsiteY7828" fmla="*/ 3999575 h 4155316"/>
              <a:gd name="connsiteX7829" fmla="*/ 1602539 w 8080633"/>
              <a:gd name="connsiteY7829" fmla="*/ 3978133 h 4155316"/>
              <a:gd name="connsiteX7830" fmla="*/ 1611333 w 8080633"/>
              <a:gd name="connsiteY7830" fmla="*/ 3956902 h 4155316"/>
              <a:gd name="connsiteX7831" fmla="*/ 1602539 w 8080633"/>
              <a:gd name="connsiteY7831" fmla="*/ 3934119 h 4155316"/>
              <a:gd name="connsiteX7832" fmla="*/ 1613510 w 8080633"/>
              <a:gd name="connsiteY7832" fmla="*/ 3905695 h 4155316"/>
              <a:gd name="connsiteX7833" fmla="*/ 1607053 w 8080633"/>
              <a:gd name="connsiteY7833" fmla="*/ 3890106 h 4155316"/>
              <a:gd name="connsiteX7834" fmla="*/ 1615597 w 8080633"/>
              <a:gd name="connsiteY7834" fmla="*/ 3869480 h 4155316"/>
              <a:gd name="connsiteX7835" fmla="*/ 1607053 w 8080633"/>
              <a:gd name="connsiteY7835" fmla="*/ 3848351 h 4155316"/>
              <a:gd name="connsiteX7836" fmla="*/ 1617826 w 8080633"/>
              <a:gd name="connsiteY7836" fmla="*/ 3821705 h 4155316"/>
              <a:gd name="connsiteX7837" fmla="*/ 1611568 w 8080633"/>
              <a:gd name="connsiteY7837" fmla="*/ 3806594 h 4155316"/>
              <a:gd name="connsiteX7838" fmla="*/ 1623641 w 8080633"/>
              <a:gd name="connsiteY7838" fmla="*/ 3777445 h 4155316"/>
              <a:gd name="connsiteX7839" fmla="*/ 1616082 w 8080633"/>
              <a:gd name="connsiteY7839" fmla="*/ 3759195 h 4155316"/>
              <a:gd name="connsiteX7840" fmla="*/ 1626752 w 8080633"/>
              <a:gd name="connsiteY7840" fmla="*/ 3733432 h 4155316"/>
              <a:gd name="connsiteX7841" fmla="*/ 1620596 w 8080633"/>
              <a:gd name="connsiteY7841" fmla="*/ 3718567 h 4155316"/>
              <a:gd name="connsiteX7842" fmla="*/ 1629688 w 8080633"/>
              <a:gd name="connsiteY7842" fmla="*/ 3696614 h 4155316"/>
              <a:gd name="connsiteX7843" fmla="*/ 1620596 w 8080633"/>
              <a:gd name="connsiteY7843" fmla="*/ 3675683 h 4155316"/>
              <a:gd name="connsiteX7844" fmla="*/ 1631841 w 8080633"/>
              <a:gd name="connsiteY7844" fmla="*/ 3649798 h 4155316"/>
              <a:gd name="connsiteX7845" fmla="*/ 1625110 w 8080633"/>
              <a:gd name="connsiteY7845" fmla="*/ 3633926 h 4155316"/>
              <a:gd name="connsiteX7846" fmla="*/ 1638479 w 8080633"/>
              <a:gd name="connsiteY7846" fmla="*/ 3602399 h 4155316"/>
              <a:gd name="connsiteX7847" fmla="*/ 1634139 w 8080633"/>
              <a:gd name="connsiteY7847" fmla="*/ 3592169 h 4155316"/>
              <a:gd name="connsiteX7848" fmla="*/ 1645483 w 8080633"/>
              <a:gd name="connsiteY7848" fmla="*/ 3565432 h 4155316"/>
              <a:gd name="connsiteX7849" fmla="*/ 1638653 w 8080633"/>
              <a:gd name="connsiteY7849" fmla="*/ 3548156 h 4155316"/>
              <a:gd name="connsiteX7850" fmla="*/ 1649234 w 8080633"/>
              <a:gd name="connsiteY7850" fmla="*/ 3521395 h 4155316"/>
              <a:gd name="connsiteX7851" fmla="*/ 1643167 w 8080633"/>
              <a:gd name="connsiteY7851" fmla="*/ 3506401 h 4155316"/>
              <a:gd name="connsiteX7852" fmla="*/ 1656923 w 8080633"/>
              <a:gd name="connsiteY7852" fmla="*/ 3472399 h 4155316"/>
              <a:gd name="connsiteX7853" fmla="*/ 1652197 w 8080633"/>
              <a:gd name="connsiteY7853" fmla="*/ 3461259 h 4155316"/>
              <a:gd name="connsiteX7854" fmla="*/ 1664138 w 8080633"/>
              <a:gd name="connsiteY7854" fmla="*/ 3433116 h 4155316"/>
              <a:gd name="connsiteX7855" fmla="*/ 1658967 w 8080633"/>
              <a:gd name="connsiteY7855" fmla="*/ 3420631 h 4155316"/>
              <a:gd name="connsiteX7856" fmla="*/ 1672364 w 8080633"/>
              <a:gd name="connsiteY7856" fmla="*/ 3388290 h 4155316"/>
              <a:gd name="connsiteX7857" fmla="*/ 1667996 w 8080633"/>
              <a:gd name="connsiteY7857" fmla="*/ 3377746 h 4155316"/>
              <a:gd name="connsiteX7858" fmla="*/ 1678666 w 8080633"/>
              <a:gd name="connsiteY7858" fmla="*/ 3351983 h 4155316"/>
              <a:gd name="connsiteX7859" fmla="*/ 1672510 w 8080633"/>
              <a:gd name="connsiteY7859" fmla="*/ 3337118 h 4155316"/>
              <a:gd name="connsiteX7860" fmla="*/ 1685344 w 8080633"/>
              <a:gd name="connsiteY7860" fmla="*/ 3306130 h 4155316"/>
              <a:gd name="connsiteX7861" fmla="*/ 1681538 w 8080633"/>
              <a:gd name="connsiteY7861" fmla="*/ 3296492 h 4155316"/>
              <a:gd name="connsiteX7862" fmla="*/ 1693891 w 8080633"/>
              <a:gd name="connsiteY7862" fmla="*/ 3265214 h 4155316"/>
              <a:gd name="connsiteX7863" fmla="*/ 1690567 w 8080633"/>
              <a:gd name="connsiteY7863" fmla="*/ 3256991 h 4155316"/>
              <a:gd name="connsiteX7864" fmla="*/ 1703570 w 8080633"/>
              <a:gd name="connsiteY7864" fmla="*/ 3224832 h 4155316"/>
              <a:gd name="connsiteX7865" fmla="*/ 1699595 w 8080633"/>
              <a:gd name="connsiteY7865" fmla="*/ 3215235 h 4155316"/>
              <a:gd name="connsiteX7866" fmla="*/ 1712757 w 8080633"/>
              <a:gd name="connsiteY7866" fmla="*/ 3183458 h 4155316"/>
              <a:gd name="connsiteX7867" fmla="*/ 1708624 w 8080633"/>
              <a:gd name="connsiteY7867" fmla="*/ 3173478 h 4155316"/>
              <a:gd name="connsiteX7868" fmla="*/ 1721835 w 8080633"/>
              <a:gd name="connsiteY7868" fmla="*/ 3141582 h 4155316"/>
              <a:gd name="connsiteX7869" fmla="*/ 1717652 w 8080633"/>
              <a:gd name="connsiteY7869" fmla="*/ 3131721 h 4155316"/>
              <a:gd name="connsiteX7870" fmla="*/ 1731534 w 8080633"/>
              <a:gd name="connsiteY7870" fmla="*/ 3099003 h 4155316"/>
              <a:gd name="connsiteX7871" fmla="*/ 1732918 w 8080633"/>
              <a:gd name="connsiteY7871" fmla="*/ 3098443 h 4155316"/>
              <a:gd name="connsiteX7872" fmla="*/ 1728938 w 8080633"/>
              <a:gd name="connsiteY7872" fmla="*/ 3088837 h 4155316"/>
              <a:gd name="connsiteX7873" fmla="*/ 1742491 w 8080633"/>
              <a:gd name="connsiteY7873" fmla="*/ 3056119 h 4155316"/>
              <a:gd name="connsiteX7874" fmla="*/ 1743682 w 8080633"/>
              <a:gd name="connsiteY7874" fmla="*/ 3055624 h 4155316"/>
              <a:gd name="connsiteX7875" fmla="*/ 1742481 w 8080633"/>
              <a:gd name="connsiteY7875" fmla="*/ 3052724 h 4155316"/>
              <a:gd name="connsiteX7876" fmla="*/ 1755877 w 8080633"/>
              <a:gd name="connsiteY7876" fmla="*/ 3020382 h 4155316"/>
              <a:gd name="connsiteX7877" fmla="*/ 1751509 w 8080633"/>
              <a:gd name="connsiteY7877" fmla="*/ 3009838 h 4155316"/>
              <a:gd name="connsiteX7878" fmla="*/ 1764530 w 8080633"/>
              <a:gd name="connsiteY7878" fmla="*/ 2978401 h 4155316"/>
              <a:gd name="connsiteX7879" fmla="*/ 1760537 w 8080633"/>
              <a:gd name="connsiteY7879" fmla="*/ 2969210 h 4155316"/>
              <a:gd name="connsiteX7880" fmla="*/ 1774751 w 8080633"/>
              <a:gd name="connsiteY7880" fmla="*/ 2936492 h 4155316"/>
              <a:gd name="connsiteX7881" fmla="*/ 1776184 w 8080633"/>
              <a:gd name="connsiteY7881" fmla="*/ 2935925 h 4155316"/>
              <a:gd name="connsiteX7882" fmla="*/ 1774079 w 8080633"/>
              <a:gd name="connsiteY7882" fmla="*/ 2930840 h 4155316"/>
              <a:gd name="connsiteX7883" fmla="*/ 1787631 w 8080633"/>
              <a:gd name="connsiteY7883" fmla="*/ 2898122 h 4155316"/>
              <a:gd name="connsiteX7884" fmla="*/ 1790476 w 8080633"/>
              <a:gd name="connsiteY7884" fmla="*/ 2896942 h 4155316"/>
              <a:gd name="connsiteX7885" fmla="*/ 1787621 w 8080633"/>
              <a:gd name="connsiteY7885" fmla="*/ 2890213 h 4155316"/>
              <a:gd name="connsiteX7886" fmla="*/ 1800277 w 8080633"/>
              <a:gd name="connsiteY7886" fmla="*/ 2860388 h 4155316"/>
              <a:gd name="connsiteX7887" fmla="*/ 1796650 w 8080633"/>
              <a:gd name="connsiteY7887" fmla="*/ 2851842 h 4155316"/>
              <a:gd name="connsiteX7888" fmla="*/ 1810532 w 8080633"/>
              <a:gd name="connsiteY7888" fmla="*/ 2819123 h 4155316"/>
              <a:gd name="connsiteX7889" fmla="*/ 1814981 w 8080633"/>
              <a:gd name="connsiteY7889" fmla="*/ 2817323 h 4155316"/>
              <a:gd name="connsiteX7890" fmla="*/ 1812450 w 8080633"/>
              <a:gd name="connsiteY7890" fmla="*/ 2811214 h 4155316"/>
              <a:gd name="connsiteX7891" fmla="*/ 1826003 w 8080633"/>
              <a:gd name="connsiteY7891" fmla="*/ 2778496 h 4155316"/>
              <a:gd name="connsiteX7892" fmla="*/ 1827992 w 8080633"/>
              <a:gd name="connsiteY7892" fmla="*/ 2777671 h 4155316"/>
              <a:gd name="connsiteX7893" fmla="*/ 1825993 w 8080633"/>
              <a:gd name="connsiteY7893" fmla="*/ 2772844 h 4155316"/>
              <a:gd name="connsiteX7894" fmla="*/ 1839545 w 8080633"/>
              <a:gd name="connsiteY7894" fmla="*/ 2740126 h 4155316"/>
              <a:gd name="connsiteX7895" fmla="*/ 1842666 w 8080633"/>
              <a:gd name="connsiteY7895" fmla="*/ 2738832 h 4155316"/>
              <a:gd name="connsiteX7896" fmla="*/ 1839535 w 8080633"/>
              <a:gd name="connsiteY7896" fmla="*/ 2731087 h 4155316"/>
              <a:gd name="connsiteX7897" fmla="*/ 1853088 w 8080633"/>
              <a:gd name="connsiteY7897" fmla="*/ 2697570 h 4155316"/>
              <a:gd name="connsiteX7898" fmla="*/ 1854391 w 8080633"/>
              <a:gd name="connsiteY7898" fmla="*/ 2697017 h 4155316"/>
              <a:gd name="connsiteX7899" fmla="*/ 1853078 w 8080633"/>
              <a:gd name="connsiteY7899" fmla="*/ 2693846 h 4155316"/>
              <a:gd name="connsiteX7900" fmla="*/ 1866630 w 8080633"/>
              <a:gd name="connsiteY7900" fmla="*/ 2661128 h 4155316"/>
              <a:gd name="connsiteX7901" fmla="*/ 1868925 w 8080633"/>
              <a:gd name="connsiteY7901" fmla="*/ 2660177 h 4155316"/>
              <a:gd name="connsiteX7902" fmla="*/ 1866620 w 8080633"/>
              <a:gd name="connsiteY7902" fmla="*/ 2654346 h 4155316"/>
              <a:gd name="connsiteX7903" fmla="*/ 1880503 w 8080633"/>
              <a:gd name="connsiteY7903" fmla="*/ 2619233 h 4155316"/>
              <a:gd name="connsiteX7904" fmla="*/ 1883720 w 8080633"/>
              <a:gd name="connsiteY7904" fmla="*/ 2617837 h 4155316"/>
              <a:gd name="connsiteX7905" fmla="*/ 1882421 w 8080633"/>
              <a:gd name="connsiteY7905" fmla="*/ 2614847 h 4155316"/>
              <a:gd name="connsiteX7906" fmla="*/ 1896634 w 8080633"/>
              <a:gd name="connsiteY7906" fmla="*/ 2582129 h 4155316"/>
              <a:gd name="connsiteX7907" fmla="*/ 1901525 w 8080633"/>
              <a:gd name="connsiteY7907" fmla="*/ 2580197 h 4155316"/>
              <a:gd name="connsiteX7908" fmla="*/ 1900477 w 8080633"/>
              <a:gd name="connsiteY7908" fmla="*/ 2577606 h 4155316"/>
              <a:gd name="connsiteX7909" fmla="*/ 1914030 w 8080633"/>
              <a:gd name="connsiteY7909" fmla="*/ 2544089 h 4155316"/>
              <a:gd name="connsiteX7910" fmla="*/ 1915334 w 8080633"/>
              <a:gd name="connsiteY7910" fmla="*/ 2543536 h 4155316"/>
              <a:gd name="connsiteX7911" fmla="*/ 1914020 w 8080633"/>
              <a:gd name="connsiteY7911" fmla="*/ 2540364 h 4155316"/>
              <a:gd name="connsiteX7912" fmla="*/ 1927573 w 8080633"/>
              <a:gd name="connsiteY7912" fmla="*/ 2507645 h 4155316"/>
              <a:gd name="connsiteX7913" fmla="*/ 1933747 w 8080633"/>
              <a:gd name="connsiteY7913" fmla="*/ 2505088 h 4155316"/>
              <a:gd name="connsiteX7914" fmla="*/ 1932077 w 8080633"/>
              <a:gd name="connsiteY7914" fmla="*/ 2500863 h 4155316"/>
              <a:gd name="connsiteX7915" fmla="*/ 1945959 w 8080633"/>
              <a:gd name="connsiteY7915" fmla="*/ 2465751 h 4155316"/>
              <a:gd name="connsiteX7916" fmla="*/ 1947245 w 8080633"/>
              <a:gd name="connsiteY7916" fmla="*/ 2465193 h 4155316"/>
              <a:gd name="connsiteX7917" fmla="*/ 1945619 w 8080633"/>
              <a:gd name="connsiteY7917" fmla="*/ 2461365 h 4155316"/>
              <a:gd name="connsiteX7918" fmla="*/ 1959502 w 8080633"/>
              <a:gd name="connsiteY7918" fmla="*/ 2428646 h 4155316"/>
              <a:gd name="connsiteX7919" fmla="*/ 1966601 w 8080633"/>
              <a:gd name="connsiteY7919" fmla="*/ 2425776 h 4155316"/>
              <a:gd name="connsiteX7920" fmla="*/ 1965933 w 8080633"/>
              <a:gd name="connsiteY7920" fmla="*/ 2424122 h 4155316"/>
              <a:gd name="connsiteX7921" fmla="*/ 1979485 w 8080633"/>
              <a:gd name="connsiteY7921" fmla="*/ 2390605 h 4155316"/>
              <a:gd name="connsiteX7922" fmla="*/ 1984629 w 8080633"/>
              <a:gd name="connsiteY7922" fmla="*/ 2388422 h 4155316"/>
              <a:gd name="connsiteX7923" fmla="*/ 1983989 w 8080633"/>
              <a:gd name="connsiteY7923" fmla="*/ 2386880 h 4155316"/>
              <a:gd name="connsiteX7924" fmla="*/ 1997542 w 8080633"/>
              <a:gd name="connsiteY7924" fmla="*/ 2354161 h 4155316"/>
              <a:gd name="connsiteX7925" fmla="*/ 1999197 w 8080633"/>
              <a:gd name="connsiteY7925" fmla="*/ 2353475 h 4155316"/>
              <a:gd name="connsiteX7926" fmla="*/ 1997532 w 8080633"/>
              <a:gd name="connsiteY7926" fmla="*/ 2349639 h 4155316"/>
              <a:gd name="connsiteX7927" fmla="*/ 2012075 w 8080633"/>
              <a:gd name="connsiteY7927" fmla="*/ 2316121 h 4155316"/>
              <a:gd name="connsiteX7928" fmla="*/ 2016438 w 8080633"/>
              <a:gd name="connsiteY7928" fmla="*/ 2314397 h 4155316"/>
              <a:gd name="connsiteX7929" fmla="*/ 2015589 w 8080633"/>
              <a:gd name="connsiteY7929" fmla="*/ 2312396 h 4155316"/>
              <a:gd name="connsiteX7930" fmla="*/ 2029471 w 8080633"/>
              <a:gd name="connsiteY7930" fmla="*/ 2279678 h 4155316"/>
              <a:gd name="connsiteX7931" fmla="*/ 2036572 w 8080633"/>
              <a:gd name="connsiteY7931" fmla="*/ 2276806 h 4155316"/>
              <a:gd name="connsiteX7932" fmla="*/ 2035903 w 8080633"/>
              <a:gd name="connsiteY7932" fmla="*/ 2275154 h 4155316"/>
              <a:gd name="connsiteX7933" fmla="*/ 2049456 w 8080633"/>
              <a:gd name="connsiteY7933" fmla="*/ 2241636 h 4155316"/>
              <a:gd name="connsiteX7934" fmla="*/ 2054169 w 8080633"/>
              <a:gd name="connsiteY7934" fmla="*/ 2239636 h 4155316"/>
              <a:gd name="connsiteX7935" fmla="*/ 2067511 w 8080633"/>
              <a:gd name="connsiteY7935" fmla="*/ 2205856 h 4155316"/>
              <a:gd name="connsiteX7936" fmla="*/ 2072647 w 8080633"/>
              <a:gd name="connsiteY7936" fmla="*/ 2203625 h 4155316"/>
              <a:gd name="connsiteX7937" fmla="*/ 2085568 w 8080633"/>
              <a:gd name="connsiteY7937" fmla="*/ 2171667 h 4155316"/>
              <a:gd name="connsiteX7938" fmla="*/ 2097376 w 8080633"/>
              <a:gd name="connsiteY7938" fmla="*/ 2166657 h 4155316"/>
              <a:gd name="connsiteX7939" fmla="*/ 2110397 w 8080633"/>
              <a:gd name="connsiteY7939" fmla="*/ 2135224 h 4155316"/>
              <a:gd name="connsiteX7940" fmla="*/ 2115441 w 8080633"/>
              <a:gd name="connsiteY7940" fmla="*/ 2133134 h 4155316"/>
              <a:gd name="connsiteX7941" fmla="*/ 2114901 w 8080633"/>
              <a:gd name="connsiteY7941" fmla="*/ 2131828 h 4155316"/>
              <a:gd name="connsiteX7942" fmla="*/ 2128453 w 8080633"/>
              <a:gd name="connsiteY7942" fmla="*/ 2099110 h 4155316"/>
              <a:gd name="connsiteX7943" fmla="*/ 2133322 w 8080633"/>
              <a:gd name="connsiteY7943" fmla="*/ 2097093 h 4155316"/>
              <a:gd name="connsiteX7944" fmla="*/ 2146510 w 8080633"/>
              <a:gd name="connsiteY7944" fmla="*/ 2065254 h 4155316"/>
              <a:gd name="connsiteX7945" fmla="*/ 2155704 w 8080633"/>
              <a:gd name="connsiteY7945" fmla="*/ 2061445 h 4155316"/>
              <a:gd name="connsiteX7946" fmla="*/ 2169411 w 8080633"/>
              <a:gd name="connsiteY7946" fmla="*/ 2029141 h 4155316"/>
              <a:gd name="connsiteX7947" fmla="*/ 2176925 w 8080633"/>
              <a:gd name="connsiteY7947" fmla="*/ 2026103 h 4155316"/>
              <a:gd name="connsiteX7948" fmla="*/ 2175842 w 8080633"/>
              <a:gd name="connsiteY7948" fmla="*/ 2023488 h 4155316"/>
              <a:gd name="connsiteX7949" fmla="*/ 2189394 w 8080633"/>
              <a:gd name="connsiteY7949" fmla="*/ 1990770 h 4155316"/>
              <a:gd name="connsiteX7950" fmla="*/ 2200840 w 8080633"/>
              <a:gd name="connsiteY7950" fmla="*/ 1986028 h 4155316"/>
              <a:gd name="connsiteX7951" fmla="*/ 2211965 w 8080633"/>
              <a:gd name="connsiteY7951" fmla="*/ 1959170 h 4155316"/>
              <a:gd name="connsiteX7952" fmla="*/ 2217809 w 8080633"/>
              <a:gd name="connsiteY7952" fmla="*/ 1956749 h 4155316"/>
              <a:gd name="connsiteX7953" fmla="*/ 2216470 w 8080633"/>
              <a:gd name="connsiteY7953" fmla="*/ 1953517 h 4155316"/>
              <a:gd name="connsiteX7954" fmla="*/ 2230022 w 8080633"/>
              <a:gd name="connsiteY7954" fmla="*/ 1920799 h 4155316"/>
              <a:gd name="connsiteX7955" fmla="*/ 2241540 w 8080633"/>
              <a:gd name="connsiteY7955" fmla="*/ 1916027 h 4155316"/>
              <a:gd name="connsiteX7956" fmla="*/ 2252923 w 8080633"/>
              <a:gd name="connsiteY7956" fmla="*/ 1889199 h 4155316"/>
              <a:gd name="connsiteX7957" fmla="*/ 2264858 w 8080633"/>
              <a:gd name="connsiteY7957" fmla="*/ 1884374 h 4155316"/>
              <a:gd name="connsiteX7958" fmla="*/ 2277422 w 8080633"/>
              <a:gd name="connsiteY7958" fmla="*/ 1851821 h 4155316"/>
              <a:gd name="connsiteX7959" fmla="*/ 2288540 w 8080633"/>
              <a:gd name="connsiteY7959" fmla="*/ 1846878 h 4155316"/>
              <a:gd name="connsiteX7960" fmla="*/ 2299993 w 8080633"/>
              <a:gd name="connsiteY7960" fmla="*/ 1819230 h 4155316"/>
              <a:gd name="connsiteX7961" fmla="*/ 2305480 w 8080633"/>
              <a:gd name="connsiteY7961" fmla="*/ 1816957 h 4155316"/>
              <a:gd name="connsiteX7962" fmla="*/ 2319041 w 8080633"/>
              <a:gd name="connsiteY7962" fmla="*/ 1785703 h 4155316"/>
              <a:gd name="connsiteX7963" fmla="*/ 2331871 w 8080633"/>
              <a:gd name="connsiteY7963" fmla="*/ 1780630 h 4155316"/>
              <a:gd name="connsiteX7964" fmla="*/ 2343538 w 8080633"/>
              <a:gd name="connsiteY7964" fmla="*/ 1753775 h 4155316"/>
              <a:gd name="connsiteX7965" fmla="*/ 2359481 w 8080633"/>
              <a:gd name="connsiteY7965" fmla="*/ 1747478 h 4155316"/>
              <a:gd name="connsiteX7966" fmla="*/ 2369962 w 8080633"/>
              <a:gd name="connsiteY7966" fmla="*/ 1722176 h 4155316"/>
              <a:gd name="connsiteX7967" fmla="*/ 2379146 w 8080633"/>
              <a:gd name="connsiteY7967" fmla="*/ 1718371 h 4155316"/>
              <a:gd name="connsiteX7968" fmla="*/ 2392863 w 8080633"/>
              <a:gd name="connsiteY7968" fmla="*/ 1684466 h 4155316"/>
              <a:gd name="connsiteX7969" fmla="*/ 2406371 w 8080633"/>
              <a:gd name="connsiteY7969" fmla="*/ 1678737 h 4155316"/>
              <a:gd name="connsiteX7970" fmla="*/ 2417362 w 8080633"/>
              <a:gd name="connsiteY7970" fmla="*/ 1652205 h 4155316"/>
              <a:gd name="connsiteX7971" fmla="*/ 2427680 w 8080633"/>
              <a:gd name="connsiteY7971" fmla="*/ 1647931 h 4155316"/>
              <a:gd name="connsiteX7972" fmla="*/ 2439933 w 8080633"/>
              <a:gd name="connsiteY7972" fmla="*/ 1618349 h 4155316"/>
              <a:gd name="connsiteX7973" fmla="*/ 2452608 w 8080633"/>
              <a:gd name="connsiteY7973" fmla="*/ 1613099 h 4155316"/>
              <a:gd name="connsiteX7974" fmla="*/ 2463495 w 8080633"/>
              <a:gd name="connsiteY7974" fmla="*/ 1587411 h 4155316"/>
              <a:gd name="connsiteX7975" fmla="*/ 2481758 w 8080633"/>
              <a:gd name="connsiteY7975" fmla="*/ 1580018 h 4155316"/>
              <a:gd name="connsiteX7976" fmla="*/ 2491845 w 8080633"/>
              <a:gd name="connsiteY7976" fmla="*/ 1553884 h 4155316"/>
              <a:gd name="connsiteX7977" fmla="*/ 2505256 w 8080633"/>
              <a:gd name="connsiteY7977" fmla="*/ 1547922 h 4155316"/>
              <a:gd name="connsiteX7978" fmla="*/ 2514416 w 8080633"/>
              <a:gd name="connsiteY7978" fmla="*/ 1525808 h 4155316"/>
              <a:gd name="connsiteX7979" fmla="*/ 2530747 w 8080633"/>
              <a:gd name="connsiteY7979" fmla="*/ 1519043 h 4155316"/>
              <a:gd name="connsiteX7980" fmla="*/ 2541831 w 8080633"/>
              <a:gd name="connsiteY7980" fmla="*/ 1492282 h 4155316"/>
              <a:gd name="connsiteX7981" fmla="*/ 2560888 w 8080633"/>
              <a:gd name="connsiteY7981" fmla="*/ 1484389 h 4155316"/>
              <a:gd name="connsiteX7982" fmla="*/ 2570845 w 8080633"/>
              <a:gd name="connsiteY7982" fmla="*/ 1460353 h 4155316"/>
              <a:gd name="connsiteX7983" fmla="*/ 2583221 w 8080633"/>
              <a:gd name="connsiteY7983" fmla="*/ 1455226 h 4155316"/>
              <a:gd name="connsiteX7984" fmla="*/ 2593416 w 8080633"/>
              <a:gd name="connsiteY7984" fmla="*/ 1429414 h 4155316"/>
              <a:gd name="connsiteX7985" fmla="*/ 2611418 w 8080633"/>
              <a:gd name="connsiteY7985" fmla="*/ 1421593 h 4155316"/>
              <a:gd name="connsiteX7986" fmla="*/ 2620831 w 8080633"/>
              <a:gd name="connsiteY7986" fmla="*/ 1399410 h 4155316"/>
              <a:gd name="connsiteX7987" fmla="*/ 2639957 w 8080633"/>
              <a:gd name="connsiteY7987" fmla="*/ 1391677 h 4155316"/>
              <a:gd name="connsiteX7988" fmla="*/ 2649842 w 8080633"/>
              <a:gd name="connsiteY7988" fmla="*/ 1367811 h 4155316"/>
              <a:gd name="connsiteX7989" fmla="*/ 2668429 w 8080633"/>
              <a:gd name="connsiteY7989" fmla="*/ 1360112 h 4155316"/>
              <a:gd name="connsiteX7990" fmla="*/ 2677257 w 8080633"/>
              <a:gd name="connsiteY7990" fmla="*/ 1338798 h 4155316"/>
              <a:gd name="connsiteX7991" fmla="*/ 2696314 w 8080633"/>
              <a:gd name="connsiteY7991" fmla="*/ 1330905 h 4155316"/>
              <a:gd name="connsiteX7992" fmla="*/ 2706270 w 8080633"/>
              <a:gd name="connsiteY7992" fmla="*/ 1306869 h 4155316"/>
              <a:gd name="connsiteX7993" fmla="*/ 2725422 w 8080633"/>
              <a:gd name="connsiteY7993" fmla="*/ 1298935 h 4155316"/>
              <a:gd name="connsiteX7994" fmla="*/ 2733356 w 8080633"/>
              <a:gd name="connsiteY7994" fmla="*/ 1279783 h 4155316"/>
              <a:gd name="connsiteX7995" fmla="*/ 2751512 w 8080633"/>
              <a:gd name="connsiteY7995" fmla="*/ 1272262 h 4155316"/>
              <a:gd name="connsiteX7996" fmla="*/ 2760771 w 8080633"/>
              <a:gd name="connsiteY7996" fmla="*/ 1250442 h 4155316"/>
              <a:gd name="connsiteX7997" fmla="*/ 2780754 w 8080633"/>
              <a:gd name="connsiteY7997" fmla="*/ 1242362 h 4155316"/>
              <a:gd name="connsiteX7998" fmla="*/ 2789782 w 8080633"/>
              <a:gd name="connsiteY7998" fmla="*/ 1219504 h 4155316"/>
              <a:gd name="connsiteX7999" fmla="*/ 2808084 w 8080633"/>
              <a:gd name="connsiteY7999" fmla="*/ 1211553 h 4155316"/>
              <a:gd name="connsiteX8000" fmla="*/ 2816867 w 8080633"/>
              <a:gd name="connsiteY8000" fmla="*/ 1189829 h 4155316"/>
              <a:gd name="connsiteX8001" fmla="*/ 2838689 w 8080633"/>
              <a:gd name="connsiteY8001" fmla="*/ 1180571 h 4155316"/>
              <a:gd name="connsiteX8002" fmla="*/ 2846210 w 8080633"/>
              <a:gd name="connsiteY8002" fmla="*/ 1162414 h 4155316"/>
              <a:gd name="connsiteX8003" fmla="*/ 2865696 w 8080633"/>
              <a:gd name="connsiteY8003" fmla="*/ 1154343 h 4155316"/>
              <a:gd name="connsiteX8004" fmla="*/ 2873957 w 8080633"/>
              <a:gd name="connsiteY8004" fmla="*/ 1135329 h 4155316"/>
              <a:gd name="connsiteX8005" fmla="*/ 2896974 w 8080633"/>
              <a:gd name="connsiteY8005" fmla="*/ 1126238 h 4155316"/>
              <a:gd name="connsiteX8006" fmla="*/ 2905225 w 8080633"/>
              <a:gd name="connsiteY8006" fmla="*/ 1106317 h 4155316"/>
              <a:gd name="connsiteX8007" fmla="*/ 2926536 w 8080633"/>
              <a:gd name="connsiteY8007" fmla="*/ 1097491 h 4155316"/>
              <a:gd name="connsiteX8008" fmla="*/ 2927752 w 8080633"/>
              <a:gd name="connsiteY8008" fmla="*/ 1094558 h 4155316"/>
              <a:gd name="connsiteX8009" fmla="*/ 2902674 w 8080633"/>
              <a:gd name="connsiteY8009" fmla="*/ 1105705 h 4155316"/>
              <a:gd name="connsiteX8010" fmla="*/ 2897773 w 8080633"/>
              <a:gd name="connsiteY8010" fmla="*/ 1117254 h 4155316"/>
              <a:gd name="connsiteX8011" fmla="*/ 2876401 w 8080633"/>
              <a:gd name="connsiteY8011" fmla="*/ 1125896 h 4155316"/>
              <a:gd name="connsiteX8012" fmla="*/ 2868761 w 8080633"/>
              <a:gd name="connsiteY8012" fmla="*/ 1144339 h 4155316"/>
              <a:gd name="connsiteX8013" fmla="*/ 2844897 w 8080633"/>
              <a:gd name="connsiteY8013" fmla="*/ 1154225 h 4155316"/>
              <a:gd name="connsiteX8014" fmla="*/ 2837162 w 8080633"/>
              <a:gd name="connsiteY8014" fmla="*/ 1173351 h 4155316"/>
              <a:gd name="connsiteX8015" fmla="*/ 2815340 w 8080633"/>
              <a:gd name="connsiteY8015" fmla="*/ 1182611 h 4155316"/>
              <a:gd name="connsiteX8016" fmla="*/ 2807821 w 8080633"/>
              <a:gd name="connsiteY8016" fmla="*/ 1200766 h 4155316"/>
              <a:gd name="connsiteX8017" fmla="*/ 2788336 w 8080633"/>
              <a:gd name="connsiteY8017" fmla="*/ 1208837 h 4155316"/>
              <a:gd name="connsiteX8018" fmla="*/ 2780076 w 8080633"/>
              <a:gd name="connsiteY8018" fmla="*/ 1227851 h 4155316"/>
              <a:gd name="connsiteX8019" fmla="*/ 2757057 w 8080633"/>
              <a:gd name="connsiteY8019" fmla="*/ 1236942 h 4155316"/>
              <a:gd name="connsiteX8020" fmla="*/ 2748805 w 8080633"/>
              <a:gd name="connsiteY8020" fmla="*/ 1256863 h 4155316"/>
              <a:gd name="connsiteX8021" fmla="*/ 2728884 w 8080633"/>
              <a:gd name="connsiteY8021" fmla="*/ 1265115 h 4155316"/>
              <a:gd name="connsiteX8022" fmla="*/ 2719793 w 8080633"/>
              <a:gd name="connsiteY8022" fmla="*/ 1288134 h 4155316"/>
              <a:gd name="connsiteX8023" fmla="*/ 2700779 w 8080633"/>
              <a:gd name="connsiteY8023" fmla="*/ 1296394 h 4155316"/>
              <a:gd name="connsiteX8024" fmla="*/ 2692708 w 8080633"/>
              <a:gd name="connsiteY8024" fmla="*/ 1315878 h 4155316"/>
              <a:gd name="connsiteX8025" fmla="*/ 2671961 w 8080633"/>
              <a:gd name="connsiteY8025" fmla="*/ 1324472 h 4155316"/>
              <a:gd name="connsiteX8026" fmla="*/ 2663366 w 8080633"/>
              <a:gd name="connsiteY8026" fmla="*/ 1345220 h 4155316"/>
              <a:gd name="connsiteX8027" fmla="*/ 2644215 w 8080633"/>
              <a:gd name="connsiteY8027" fmla="*/ 1353154 h 4155316"/>
              <a:gd name="connsiteX8028" fmla="*/ 2636281 w 8080633"/>
              <a:gd name="connsiteY8028" fmla="*/ 1372305 h 4155316"/>
              <a:gd name="connsiteX8029" fmla="*/ 2619950 w 8080633"/>
              <a:gd name="connsiteY8029" fmla="*/ 1379070 h 4155316"/>
              <a:gd name="connsiteX8030" fmla="*/ 2608865 w 8080633"/>
              <a:gd name="connsiteY8030" fmla="*/ 1405831 h 4155316"/>
              <a:gd name="connsiteX8031" fmla="*/ 2587552 w 8080633"/>
              <a:gd name="connsiteY8031" fmla="*/ 1414660 h 4155316"/>
              <a:gd name="connsiteX8032" fmla="*/ 2579853 w 8080633"/>
              <a:gd name="connsiteY8032" fmla="*/ 1433247 h 4155316"/>
              <a:gd name="connsiteX8033" fmla="*/ 2562958 w 8080633"/>
              <a:gd name="connsiteY8033" fmla="*/ 1440246 h 4155316"/>
              <a:gd name="connsiteX8034" fmla="*/ 2552768 w 8080633"/>
              <a:gd name="connsiteY8034" fmla="*/ 1464847 h 4155316"/>
              <a:gd name="connsiteX8035" fmla="*/ 2541392 w 8080633"/>
              <a:gd name="connsiteY8035" fmla="*/ 1469559 h 4155316"/>
              <a:gd name="connsiteX8036" fmla="*/ 2529867 w 8080633"/>
              <a:gd name="connsiteY8036" fmla="*/ 1498044 h 4155316"/>
              <a:gd name="connsiteX8037" fmla="*/ 2508614 w 8080633"/>
              <a:gd name="connsiteY8037" fmla="*/ 1507057 h 4155316"/>
              <a:gd name="connsiteX8038" fmla="*/ 2500855 w 8080633"/>
              <a:gd name="connsiteY8038" fmla="*/ 1525789 h 4155316"/>
              <a:gd name="connsiteX8039" fmla="*/ 2484604 w 8080633"/>
              <a:gd name="connsiteY8039" fmla="*/ 1532520 h 4155316"/>
              <a:gd name="connsiteX8040" fmla="*/ 2473770 w 8080633"/>
              <a:gd name="connsiteY8040" fmla="*/ 1559315 h 4155316"/>
              <a:gd name="connsiteX8041" fmla="*/ 2462363 w 8080633"/>
              <a:gd name="connsiteY8041" fmla="*/ 1564156 h 4155316"/>
              <a:gd name="connsiteX8042" fmla="*/ 2450868 w 8080633"/>
              <a:gd name="connsiteY8042" fmla="*/ 1591244 h 4155316"/>
              <a:gd name="connsiteX8043" fmla="*/ 2431522 w 8080633"/>
              <a:gd name="connsiteY8043" fmla="*/ 1599067 h 4155316"/>
              <a:gd name="connsiteX8044" fmla="*/ 2421856 w 8080633"/>
              <a:gd name="connsiteY8044" fmla="*/ 1624109 h 4155316"/>
              <a:gd name="connsiteX8045" fmla="*/ 2409775 w 8080633"/>
              <a:gd name="connsiteY8045" fmla="*/ 1629479 h 4155316"/>
              <a:gd name="connsiteX8046" fmla="*/ 2399285 w 8080633"/>
              <a:gd name="connsiteY8046" fmla="*/ 1656041 h 4155316"/>
              <a:gd name="connsiteX8047" fmla="*/ 2385369 w 8080633"/>
              <a:gd name="connsiteY8047" fmla="*/ 1662086 h 4155316"/>
              <a:gd name="connsiteX8048" fmla="*/ 2375723 w 8080633"/>
              <a:gd name="connsiteY8048" fmla="*/ 1683786 h 4155316"/>
              <a:gd name="connsiteX8049" fmla="*/ 2358670 w 8080633"/>
              <a:gd name="connsiteY8049" fmla="*/ 1690367 h 4155316"/>
              <a:gd name="connsiteX8050" fmla="*/ 2347373 w 8080633"/>
              <a:gd name="connsiteY8050" fmla="*/ 1717642 h 4155316"/>
              <a:gd name="connsiteX8051" fmla="*/ 2337127 w 8080633"/>
              <a:gd name="connsiteY8051" fmla="*/ 1721886 h 4155316"/>
              <a:gd name="connsiteX8052" fmla="*/ 2324802 w 8080633"/>
              <a:gd name="connsiteY8052" fmla="*/ 1753095 h 4155316"/>
              <a:gd name="connsiteX8053" fmla="*/ 2314680 w 8080633"/>
              <a:gd name="connsiteY8053" fmla="*/ 1757493 h 4155316"/>
              <a:gd name="connsiteX8054" fmla="*/ 2301899 w 8080633"/>
              <a:gd name="connsiteY8054" fmla="*/ 1787612 h 4155316"/>
              <a:gd name="connsiteX8055" fmla="*/ 2288196 w 8080633"/>
              <a:gd name="connsiteY8055" fmla="*/ 1793155 h 4155316"/>
              <a:gd name="connsiteX8056" fmla="*/ 2277402 w 8080633"/>
              <a:gd name="connsiteY8056" fmla="*/ 1819212 h 4155316"/>
              <a:gd name="connsiteX8057" fmla="*/ 2266574 w 8080633"/>
              <a:gd name="connsiteY8057" fmla="*/ 1823697 h 4155316"/>
              <a:gd name="connsiteX8058" fmla="*/ 2254831 w 8080633"/>
              <a:gd name="connsiteY8058" fmla="*/ 1852736 h 4155316"/>
              <a:gd name="connsiteX8059" fmla="*/ 2243425 w 8080633"/>
              <a:gd name="connsiteY8059" fmla="*/ 1857576 h 4155316"/>
              <a:gd name="connsiteX8060" fmla="*/ 2231930 w 8080633"/>
              <a:gd name="connsiteY8060" fmla="*/ 1884667 h 4155316"/>
              <a:gd name="connsiteX8061" fmla="*/ 2219997 w 8080633"/>
              <a:gd name="connsiteY8061" fmla="*/ 1889492 h 4155316"/>
              <a:gd name="connsiteX8062" fmla="*/ 2207433 w 8080633"/>
              <a:gd name="connsiteY8062" fmla="*/ 1922046 h 4155316"/>
              <a:gd name="connsiteX8063" fmla="*/ 2196314 w 8080633"/>
              <a:gd name="connsiteY8063" fmla="*/ 1926988 h 4155316"/>
              <a:gd name="connsiteX8064" fmla="*/ 2184862 w 8080633"/>
              <a:gd name="connsiteY8064" fmla="*/ 1954636 h 4155316"/>
              <a:gd name="connsiteX8065" fmla="*/ 2178821 w 8080633"/>
              <a:gd name="connsiteY8065" fmla="*/ 1957138 h 4155316"/>
              <a:gd name="connsiteX8066" fmla="*/ 2166474 w 8080633"/>
              <a:gd name="connsiteY8066" fmla="*/ 1986235 h 4155316"/>
              <a:gd name="connsiteX8067" fmla="*/ 2155094 w 8080633"/>
              <a:gd name="connsiteY8067" fmla="*/ 1990836 h 4155316"/>
              <a:gd name="connsiteX8068" fmla="*/ 2155529 w 8080633"/>
              <a:gd name="connsiteY8068" fmla="*/ 1991889 h 4155316"/>
              <a:gd name="connsiteX8069" fmla="*/ 2141976 w 8080633"/>
              <a:gd name="connsiteY8069" fmla="*/ 2024607 h 4155316"/>
              <a:gd name="connsiteX8070" fmla="*/ 2130531 w 8080633"/>
              <a:gd name="connsiteY8070" fmla="*/ 2029348 h 4155316"/>
              <a:gd name="connsiteX8071" fmla="*/ 2119405 w 8080633"/>
              <a:gd name="connsiteY8071" fmla="*/ 2056206 h 4155316"/>
              <a:gd name="connsiteX8072" fmla="*/ 2113562 w 8080633"/>
              <a:gd name="connsiteY8072" fmla="*/ 2058627 h 4155316"/>
              <a:gd name="connsiteX8073" fmla="*/ 2114901 w 8080633"/>
              <a:gd name="connsiteY8073" fmla="*/ 2061859 h 4155316"/>
              <a:gd name="connsiteX8074" fmla="*/ 2101348 w 8080633"/>
              <a:gd name="connsiteY8074" fmla="*/ 2094578 h 4155316"/>
              <a:gd name="connsiteX8075" fmla="*/ 2096270 w 8080633"/>
              <a:gd name="connsiteY8075" fmla="*/ 2096682 h 4155316"/>
              <a:gd name="connsiteX8076" fmla="*/ 2096844 w 8080633"/>
              <a:gd name="connsiteY8076" fmla="*/ 2097973 h 4155316"/>
              <a:gd name="connsiteX8077" fmla="*/ 2082301 w 8080633"/>
              <a:gd name="connsiteY8077" fmla="*/ 2130691 h 4155316"/>
              <a:gd name="connsiteX8078" fmla="*/ 2070621 w 8080633"/>
              <a:gd name="connsiteY8078" fmla="*/ 2135200 h 4155316"/>
              <a:gd name="connsiteX8079" fmla="*/ 2058464 w 8080633"/>
              <a:gd name="connsiteY8079" fmla="*/ 2164547 h 4155316"/>
              <a:gd name="connsiteX8080" fmla="*/ 2053420 w 8080633"/>
              <a:gd name="connsiteY8080" fmla="*/ 2166637 h 4155316"/>
              <a:gd name="connsiteX8081" fmla="*/ 2053960 w 8080633"/>
              <a:gd name="connsiteY8081" fmla="*/ 2167942 h 4155316"/>
              <a:gd name="connsiteX8082" fmla="*/ 2040408 w 8080633"/>
              <a:gd name="connsiteY8082" fmla="*/ 2200660 h 4155316"/>
              <a:gd name="connsiteX8083" fmla="*/ 2034964 w 8080633"/>
              <a:gd name="connsiteY8083" fmla="*/ 2202915 h 4155316"/>
              <a:gd name="connsiteX8084" fmla="*/ 2035903 w 8080633"/>
              <a:gd name="connsiteY8084" fmla="*/ 2205184 h 4155316"/>
              <a:gd name="connsiteX8085" fmla="*/ 2022020 w 8080633"/>
              <a:gd name="connsiteY8085" fmla="*/ 2238700 h 4155316"/>
              <a:gd name="connsiteX8086" fmla="*/ 2015024 w 8080633"/>
              <a:gd name="connsiteY8086" fmla="*/ 2241598 h 4155316"/>
              <a:gd name="connsiteX8087" fmla="*/ 2002036 w 8080633"/>
              <a:gd name="connsiteY8087" fmla="*/ 2274486 h 4155316"/>
              <a:gd name="connsiteX8088" fmla="*/ 1996902 w 8080633"/>
              <a:gd name="connsiteY8088" fmla="*/ 2276716 h 4155316"/>
              <a:gd name="connsiteX8089" fmla="*/ 1983981 w 8080633"/>
              <a:gd name="connsiteY8089" fmla="*/ 2308670 h 4155316"/>
              <a:gd name="connsiteX8090" fmla="*/ 1978837 w 8080633"/>
              <a:gd name="connsiteY8090" fmla="*/ 2310852 h 4155316"/>
              <a:gd name="connsiteX8091" fmla="*/ 1979477 w 8080633"/>
              <a:gd name="connsiteY8091" fmla="*/ 2312396 h 4155316"/>
              <a:gd name="connsiteX8092" fmla="*/ 1965924 w 8080633"/>
              <a:gd name="connsiteY8092" fmla="*/ 2345115 h 4155316"/>
              <a:gd name="connsiteX8093" fmla="*/ 1960480 w 8080633"/>
              <a:gd name="connsiteY8093" fmla="*/ 2347369 h 4155316"/>
              <a:gd name="connsiteX8094" fmla="*/ 1961420 w 8080633"/>
              <a:gd name="connsiteY8094" fmla="*/ 2349639 h 4155316"/>
              <a:gd name="connsiteX8095" fmla="*/ 1947536 w 8080633"/>
              <a:gd name="connsiteY8095" fmla="*/ 2383155 h 4155316"/>
              <a:gd name="connsiteX8096" fmla="*/ 1940730 w 8080633"/>
              <a:gd name="connsiteY8096" fmla="*/ 2385974 h 4155316"/>
              <a:gd name="connsiteX8097" fmla="*/ 1941105 w 8080633"/>
              <a:gd name="connsiteY8097" fmla="*/ 2386880 h 4155316"/>
              <a:gd name="connsiteX8098" fmla="*/ 1927553 w 8080633"/>
              <a:gd name="connsiteY8098" fmla="*/ 2419598 h 4155316"/>
              <a:gd name="connsiteX8099" fmla="*/ 1922127 w 8080633"/>
              <a:gd name="connsiteY8099" fmla="*/ 2421844 h 4155316"/>
              <a:gd name="connsiteX8100" fmla="*/ 1923048 w 8080633"/>
              <a:gd name="connsiteY8100" fmla="*/ 2424122 h 4155316"/>
              <a:gd name="connsiteX8101" fmla="*/ 1909496 w 8080633"/>
              <a:gd name="connsiteY8101" fmla="*/ 2457638 h 4155316"/>
              <a:gd name="connsiteX8102" fmla="*/ 1908192 w 8080633"/>
              <a:gd name="connsiteY8102" fmla="*/ 2458193 h 4155316"/>
              <a:gd name="connsiteX8103" fmla="*/ 1909506 w 8080633"/>
              <a:gd name="connsiteY8103" fmla="*/ 2461365 h 4155316"/>
              <a:gd name="connsiteX8104" fmla="*/ 1895953 w 8080633"/>
              <a:gd name="connsiteY8104" fmla="*/ 2494083 h 4155316"/>
              <a:gd name="connsiteX8105" fmla="*/ 1889780 w 8080633"/>
              <a:gd name="connsiteY8105" fmla="*/ 2496639 h 4155316"/>
              <a:gd name="connsiteX8106" fmla="*/ 1891451 w 8080633"/>
              <a:gd name="connsiteY8106" fmla="*/ 2500863 h 4155316"/>
              <a:gd name="connsiteX8107" fmla="*/ 1877567 w 8080633"/>
              <a:gd name="connsiteY8107" fmla="*/ 2535976 h 4155316"/>
              <a:gd name="connsiteX8108" fmla="*/ 1876283 w 8080633"/>
              <a:gd name="connsiteY8108" fmla="*/ 2536533 h 4155316"/>
              <a:gd name="connsiteX8109" fmla="*/ 1877908 w 8080633"/>
              <a:gd name="connsiteY8109" fmla="*/ 2540364 h 4155316"/>
              <a:gd name="connsiteX8110" fmla="*/ 1864024 w 8080633"/>
              <a:gd name="connsiteY8110" fmla="*/ 2573082 h 4155316"/>
              <a:gd name="connsiteX8111" fmla="*/ 1856925 w 8080633"/>
              <a:gd name="connsiteY8111" fmla="*/ 2575953 h 4155316"/>
              <a:gd name="connsiteX8112" fmla="*/ 1857593 w 8080633"/>
              <a:gd name="connsiteY8112" fmla="*/ 2577606 h 4155316"/>
              <a:gd name="connsiteX8113" fmla="*/ 1844041 w 8080633"/>
              <a:gd name="connsiteY8113" fmla="*/ 2611122 h 4155316"/>
              <a:gd name="connsiteX8114" fmla="*/ 1842737 w 8080633"/>
              <a:gd name="connsiteY8114" fmla="*/ 2611675 h 4155316"/>
              <a:gd name="connsiteX8115" fmla="*/ 1844051 w 8080633"/>
              <a:gd name="connsiteY8115" fmla="*/ 2614847 h 4155316"/>
              <a:gd name="connsiteX8116" fmla="*/ 1830498 w 8080633"/>
              <a:gd name="connsiteY8116" fmla="*/ 2647565 h 4155316"/>
              <a:gd name="connsiteX8117" fmla="*/ 1828250 w 8080633"/>
              <a:gd name="connsiteY8117" fmla="*/ 2648497 h 4155316"/>
              <a:gd name="connsiteX8118" fmla="*/ 1830508 w 8080633"/>
              <a:gd name="connsiteY8118" fmla="*/ 2654346 h 4155316"/>
              <a:gd name="connsiteX8119" fmla="*/ 1816956 w 8080633"/>
              <a:gd name="connsiteY8119" fmla="*/ 2689459 h 4155316"/>
              <a:gd name="connsiteX8120" fmla="*/ 1815335 w 8080633"/>
              <a:gd name="connsiteY8120" fmla="*/ 2690179 h 4155316"/>
              <a:gd name="connsiteX8121" fmla="*/ 1816964 w 8080633"/>
              <a:gd name="connsiteY8121" fmla="*/ 2693846 h 4155316"/>
              <a:gd name="connsiteX8122" fmla="*/ 1802421 w 8080633"/>
              <a:gd name="connsiteY8122" fmla="*/ 2726565 h 4155316"/>
              <a:gd name="connsiteX8123" fmla="*/ 1795848 w 8080633"/>
              <a:gd name="connsiteY8123" fmla="*/ 2729102 h 4155316"/>
              <a:gd name="connsiteX8124" fmla="*/ 1796651 w 8080633"/>
              <a:gd name="connsiteY8124" fmla="*/ 2731087 h 4155316"/>
              <a:gd name="connsiteX8125" fmla="*/ 1783098 w 8080633"/>
              <a:gd name="connsiteY8125" fmla="*/ 2764605 h 4155316"/>
              <a:gd name="connsiteX8126" fmla="*/ 1780204 w 8080633"/>
              <a:gd name="connsiteY8126" fmla="*/ 2765833 h 4155316"/>
              <a:gd name="connsiteX8127" fmla="*/ 1783108 w 8080633"/>
              <a:gd name="connsiteY8127" fmla="*/ 2772844 h 4155316"/>
              <a:gd name="connsiteX8128" fmla="*/ 1770567 w 8080633"/>
              <a:gd name="connsiteY8128" fmla="*/ 2803124 h 4155316"/>
              <a:gd name="connsiteX8129" fmla="*/ 1774081 w 8080633"/>
              <a:gd name="connsiteY8129" fmla="*/ 2811214 h 4155316"/>
              <a:gd name="connsiteX8130" fmla="*/ 1759868 w 8080633"/>
              <a:gd name="connsiteY8130" fmla="*/ 2843932 h 4155316"/>
              <a:gd name="connsiteX8131" fmla="*/ 1757628 w 8080633"/>
              <a:gd name="connsiteY8131" fmla="*/ 2844817 h 4155316"/>
              <a:gd name="connsiteX8132" fmla="*/ 1760537 w 8080633"/>
              <a:gd name="connsiteY8132" fmla="*/ 2851842 h 4155316"/>
              <a:gd name="connsiteX8133" fmla="*/ 1746985 w 8080633"/>
              <a:gd name="connsiteY8133" fmla="*/ 2884560 h 4155316"/>
              <a:gd name="connsiteX8134" fmla="*/ 1744953 w 8080633"/>
              <a:gd name="connsiteY8134" fmla="*/ 2885402 h 4155316"/>
              <a:gd name="connsiteX8135" fmla="*/ 1746995 w 8080633"/>
              <a:gd name="connsiteY8135" fmla="*/ 2890213 h 4155316"/>
              <a:gd name="connsiteX8136" fmla="*/ 1733111 w 8080633"/>
              <a:gd name="connsiteY8136" fmla="*/ 2922931 h 4155316"/>
              <a:gd name="connsiteX8137" fmla="*/ 1730538 w 8080633"/>
              <a:gd name="connsiteY8137" fmla="*/ 2923972 h 4155316"/>
              <a:gd name="connsiteX8138" fmla="*/ 1733452 w 8080633"/>
              <a:gd name="connsiteY8138" fmla="*/ 2930840 h 4155316"/>
              <a:gd name="connsiteX8139" fmla="*/ 1719699 w 8080633"/>
              <a:gd name="connsiteY8139" fmla="*/ 2963252 h 4155316"/>
              <a:gd name="connsiteX8140" fmla="*/ 1722168 w 8080633"/>
              <a:gd name="connsiteY8140" fmla="*/ 2969210 h 4155316"/>
              <a:gd name="connsiteX8141" fmla="*/ 1708615 w 8080633"/>
              <a:gd name="connsiteY8141" fmla="*/ 3001929 h 4155316"/>
              <a:gd name="connsiteX8142" fmla="*/ 1705827 w 8080633"/>
              <a:gd name="connsiteY8142" fmla="*/ 3003083 h 4155316"/>
              <a:gd name="connsiteX8143" fmla="*/ 1708625 w 8080633"/>
              <a:gd name="connsiteY8143" fmla="*/ 3009838 h 4155316"/>
              <a:gd name="connsiteX8144" fmla="*/ 1695229 w 8080633"/>
              <a:gd name="connsiteY8144" fmla="*/ 3042180 h 4155316"/>
              <a:gd name="connsiteX8145" fmla="*/ 1699597 w 8080633"/>
              <a:gd name="connsiteY8145" fmla="*/ 3052724 h 4155316"/>
              <a:gd name="connsiteX8146" fmla="*/ 1687604 w 8080633"/>
              <a:gd name="connsiteY8146" fmla="*/ 3081679 h 4155316"/>
              <a:gd name="connsiteX8147" fmla="*/ 1690568 w 8080633"/>
              <a:gd name="connsiteY8147" fmla="*/ 3088837 h 4155316"/>
              <a:gd name="connsiteX8148" fmla="*/ 1677016 w 8080633"/>
              <a:gd name="connsiteY8148" fmla="*/ 3121556 h 4155316"/>
              <a:gd name="connsiteX8149" fmla="*/ 1673430 w 8080633"/>
              <a:gd name="connsiteY8149" fmla="*/ 3123042 h 4155316"/>
              <a:gd name="connsiteX8150" fmla="*/ 1677026 w 8080633"/>
              <a:gd name="connsiteY8150" fmla="*/ 3131721 h 4155316"/>
              <a:gd name="connsiteX8151" fmla="*/ 1663864 w 8080633"/>
              <a:gd name="connsiteY8151" fmla="*/ 3163498 h 4155316"/>
              <a:gd name="connsiteX8152" fmla="*/ 1667997 w 8080633"/>
              <a:gd name="connsiteY8152" fmla="*/ 3173478 h 4155316"/>
              <a:gd name="connsiteX8153" fmla="*/ 1654784 w 8080633"/>
              <a:gd name="connsiteY8153" fmla="*/ 3205375 h 4155316"/>
              <a:gd name="connsiteX8154" fmla="*/ 1658969 w 8080633"/>
              <a:gd name="connsiteY8154" fmla="*/ 3215235 h 4155316"/>
              <a:gd name="connsiteX8155" fmla="*/ 1645085 w 8080633"/>
              <a:gd name="connsiteY8155" fmla="*/ 3247953 h 4155316"/>
              <a:gd name="connsiteX8156" fmla="*/ 1644176 w 8080633"/>
              <a:gd name="connsiteY8156" fmla="*/ 3248321 h 4155316"/>
              <a:gd name="connsiteX8157" fmla="*/ 1647683 w 8080633"/>
              <a:gd name="connsiteY8157" fmla="*/ 3256991 h 4155316"/>
              <a:gd name="connsiteX8158" fmla="*/ 1637372 w 8080633"/>
              <a:gd name="connsiteY8158" fmla="*/ 3282493 h 4155316"/>
              <a:gd name="connsiteX8159" fmla="*/ 1643170 w 8080633"/>
              <a:gd name="connsiteY8159" fmla="*/ 3296492 h 4155316"/>
              <a:gd name="connsiteX8160" fmla="*/ 1630241 w 8080633"/>
              <a:gd name="connsiteY8160" fmla="*/ 3327704 h 4155316"/>
              <a:gd name="connsiteX8161" fmla="*/ 1634140 w 8080633"/>
              <a:gd name="connsiteY8161" fmla="*/ 3337118 h 4155316"/>
              <a:gd name="connsiteX8162" fmla="*/ 1621212 w 8080633"/>
              <a:gd name="connsiteY8162" fmla="*/ 3368331 h 4155316"/>
              <a:gd name="connsiteX8163" fmla="*/ 1625112 w 8080633"/>
              <a:gd name="connsiteY8163" fmla="*/ 3377746 h 4155316"/>
              <a:gd name="connsiteX8164" fmla="*/ 1611715 w 8080633"/>
              <a:gd name="connsiteY8164" fmla="*/ 3410087 h 4155316"/>
              <a:gd name="connsiteX8165" fmla="*/ 1616083 w 8080633"/>
              <a:gd name="connsiteY8165" fmla="*/ 3420631 h 4155316"/>
              <a:gd name="connsiteX8166" fmla="*/ 1605411 w 8080633"/>
              <a:gd name="connsiteY8166" fmla="*/ 3446394 h 4155316"/>
              <a:gd name="connsiteX8167" fmla="*/ 1611569 w 8080633"/>
              <a:gd name="connsiteY8167" fmla="*/ 3461259 h 4155316"/>
              <a:gd name="connsiteX8168" fmla="*/ 1599963 w 8080633"/>
              <a:gd name="connsiteY8168" fmla="*/ 3489277 h 4155316"/>
              <a:gd name="connsiteX8169" fmla="*/ 1607056 w 8080633"/>
              <a:gd name="connsiteY8169" fmla="*/ 3506401 h 4155316"/>
              <a:gd name="connsiteX8170" fmla="*/ 1593990 w 8080633"/>
              <a:gd name="connsiteY8170" fmla="*/ 3537946 h 4155316"/>
              <a:gd name="connsiteX8171" fmla="*/ 1598026 w 8080633"/>
              <a:gd name="connsiteY8171" fmla="*/ 3548156 h 4155316"/>
              <a:gd name="connsiteX8172" fmla="*/ 1586841 w 8080633"/>
              <a:gd name="connsiteY8172" fmla="*/ 3576446 h 4155316"/>
              <a:gd name="connsiteX8173" fmla="*/ 1593512 w 8080633"/>
              <a:gd name="connsiteY8173" fmla="*/ 3592169 h 4155316"/>
              <a:gd name="connsiteX8174" fmla="*/ 1582475 w 8080633"/>
              <a:gd name="connsiteY8174" fmla="*/ 3618179 h 4155316"/>
              <a:gd name="connsiteX8175" fmla="*/ 1588998 w 8080633"/>
              <a:gd name="connsiteY8175" fmla="*/ 3633926 h 4155316"/>
              <a:gd name="connsiteX8176" fmla="*/ 1578016 w 8080633"/>
              <a:gd name="connsiteY8176" fmla="*/ 3660439 h 4155316"/>
              <a:gd name="connsiteX8177" fmla="*/ 1584484 w 8080633"/>
              <a:gd name="connsiteY8177" fmla="*/ 3675683 h 4155316"/>
              <a:gd name="connsiteX8178" fmla="*/ 1572069 w 8080633"/>
              <a:gd name="connsiteY8178" fmla="*/ 3704942 h 4155316"/>
              <a:gd name="connsiteX8179" fmla="*/ 1577712 w 8080633"/>
              <a:gd name="connsiteY8179" fmla="*/ 3718567 h 4155316"/>
              <a:gd name="connsiteX8180" fmla="*/ 1567041 w 8080633"/>
              <a:gd name="connsiteY8180" fmla="*/ 3744329 h 4155316"/>
              <a:gd name="connsiteX8181" fmla="*/ 1573198 w 8080633"/>
              <a:gd name="connsiteY8181" fmla="*/ 3759195 h 4155316"/>
              <a:gd name="connsiteX8182" fmla="*/ 1561124 w 8080633"/>
              <a:gd name="connsiteY8182" fmla="*/ 3788342 h 4155316"/>
              <a:gd name="connsiteX8183" fmla="*/ 1568683 w 8080633"/>
              <a:gd name="connsiteY8183" fmla="*/ 3806594 h 4155316"/>
              <a:gd name="connsiteX8184" fmla="*/ 1560140 w 8080633"/>
              <a:gd name="connsiteY8184" fmla="*/ 3827220 h 4155316"/>
              <a:gd name="connsiteX8185" fmla="*/ 1568683 w 8080633"/>
              <a:gd name="connsiteY8185" fmla="*/ 3848351 h 4155316"/>
              <a:gd name="connsiteX8186" fmla="*/ 1557911 w 8080633"/>
              <a:gd name="connsiteY8186" fmla="*/ 3874994 h 4155316"/>
              <a:gd name="connsiteX8187" fmla="*/ 1564169 w 8080633"/>
              <a:gd name="connsiteY8187" fmla="*/ 3890106 h 4155316"/>
              <a:gd name="connsiteX8188" fmla="*/ 1555375 w 8080633"/>
              <a:gd name="connsiteY8188" fmla="*/ 3911336 h 4155316"/>
              <a:gd name="connsiteX8189" fmla="*/ 1564169 w 8080633"/>
              <a:gd name="connsiteY8189" fmla="*/ 3934119 h 4155316"/>
              <a:gd name="connsiteX8190" fmla="*/ 1553197 w 8080633"/>
              <a:gd name="connsiteY8190" fmla="*/ 3962543 h 4155316"/>
              <a:gd name="connsiteX8191" fmla="*/ 1559655 w 8080633"/>
              <a:gd name="connsiteY8191" fmla="*/ 3978133 h 4155316"/>
              <a:gd name="connsiteX8192" fmla="*/ 1550773 w 8080633"/>
              <a:gd name="connsiteY8192" fmla="*/ 3999575 h 4155316"/>
              <a:gd name="connsiteX8193" fmla="*/ 1559655 w 8080633"/>
              <a:gd name="connsiteY8193" fmla="*/ 4021018 h 4155316"/>
              <a:gd name="connsiteX8194" fmla="*/ 1550305 w 8080633"/>
              <a:gd name="connsiteY8194" fmla="*/ 4043589 h 4155316"/>
              <a:gd name="connsiteX8195" fmla="*/ 1559655 w 8080633"/>
              <a:gd name="connsiteY8195" fmla="*/ 4066159 h 4155316"/>
              <a:gd name="connsiteX8196" fmla="*/ 1550773 w 8080633"/>
              <a:gd name="connsiteY8196" fmla="*/ 4087603 h 4155316"/>
              <a:gd name="connsiteX8197" fmla="*/ 1559655 w 8080633"/>
              <a:gd name="connsiteY8197" fmla="*/ 4109045 h 4155316"/>
              <a:gd name="connsiteX8198" fmla="*/ 1513384 w 8080633"/>
              <a:gd name="connsiteY8198" fmla="*/ 4155316 h 4155316"/>
              <a:gd name="connsiteX8199" fmla="*/ 1467113 w 8080633"/>
              <a:gd name="connsiteY8199" fmla="*/ 4109045 h 4155316"/>
              <a:gd name="connsiteX8200" fmla="*/ 1475995 w 8080633"/>
              <a:gd name="connsiteY8200" fmla="*/ 4087603 h 4155316"/>
              <a:gd name="connsiteX8201" fmla="*/ 1467113 w 8080633"/>
              <a:gd name="connsiteY8201" fmla="*/ 4066159 h 4155316"/>
              <a:gd name="connsiteX8202" fmla="*/ 1476462 w 8080633"/>
              <a:gd name="connsiteY8202" fmla="*/ 4043589 h 4155316"/>
              <a:gd name="connsiteX8203" fmla="*/ 1467113 w 8080633"/>
              <a:gd name="connsiteY8203" fmla="*/ 4021018 h 4155316"/>
              <a:gd name="connsiteX8204" fmla="*/ 1475995 w 8080633"/>
              <a:gd name="connsiteY8204" fmla="*/ 3999575 h 4155316"/>
              <a:gd name="connsiteX8205" fmla="*/ 1467113 w 8080633"/>
              <a:gd name="connsiteY8205" fmla="*/ 3978133 h 4155316"/>
              <a:gd name="connsiteX8206" fmla="*/ 1478243 w 8080633"/>
              <a:gd name="connsiteY8206" fmla="*/ 3951262 h 4155316"/>
              <a:gd name="connsiteX8207" fmla="*/ 1471628 w 8080633"/>
              <a:gd name="connsiteY8207" fmla="*/ 3934119 h 4155316"/>
              <a:gd name="connsiteX8208" fmla="*/ 1480421 w 8080633"/>
              <a:gd name="connsiteY8208" fmla="*/ 3911336 h 4155316"/>
              <a:gd name="connsiteX8209" fmla="*/ 1471628 w 8080633"/>
              <a:gd name="connsiteY8209" fmla="*/ 3890106 h 4155316"/>
              <a:gd name="connsiteX8210" fmla="*/ 1482455 w 8080633"/>
              <a:gd name="connsiteY8210" fmla="*/ 3863965 h 4155316"/>
              <a:gd name="connsiteX8211" fmla="*/ 1476142 w 8080633"/>
              <a:gd name="connsiteY8211" fmla="*/ 3848351 h 4155316"/>
              <a:gd name="connsiteX8212" fmla="*/ 1484685 w 8080633"/>
              <a:gd name="connsiteY8212" fmla="*/ 3827220 h 4155316"/>
              <a:gd name="connsiteX8213" fmla="*/ 1476142 w 8080633"/>
              <a:gd name="connsiteY8213" fmla="*/ 3806594 h 4155316"/>
              <a:gd name="connsiteX8214" fmla="*/ 1488216 w 8080633"/>
              <a:gd name="connsiteY8214" fmla="*/ 3777445 h 4155316"/>
              <a:gd name="connsiteX8215" fmla="*/ 1480656 w 8080633"/>
              <a:gd name="connsiteY8215" fmla="*/ 3759195 h 4155316"/>
              <a:gd name="connsiteX8216" fmla="*/ 1491327 w 8080633"/>
              <a:gd name="connsiteY8216" fmla="*/ 3733432 h 4155316"/>
              <a:gd name="connsiteX8217" fmla="*/ 1485170 w 8080633"/>
              <a:gd name="connsiteY8217" fmla="*/ 3718567 h 4155316"/>
              <a:gd name="connsiteX8218" fmla="*/ 1496388 w 8080633"/>
              <a:gd name="connsiteY8218" fmla="*/ 3691482 h 4155316"/>
              <a:gd name="connsiteX8219" fmla="*/ 1489684 w 8080633"/>
              <a:gd name="connsiteY8219" fmla="*/ 3675683 h 4155316"/>
              <a:gd name="connsiteX8220" fmla="*/ 1500720 w 8080633"/>
              <a:gd name="connsiteY8220" fmla="*/ 3649672 h 4155316"/>
              <a:gd name="connsiteX8221" fmla="*/ 1494199 w 8080633"/>
              <a:gd name="connsiteY8221" fmla="*/ 3633926 h 4155316"/>
              <a:gd name="connsiteX8222" fmla="*/ 1505180 w 8080633"/>
              <a:gd name="connsiteY8222" fmla="*/ 3607412 h 4155316"/>
              <a:gd name="connsiteX8223" fmla="*/ 1498713 w 8080633"/>
              <a:gd name="connsiteY8223" fmla="*/ 3592169 h 4155316"/>
              <a:gd name="connsiteX8224" fmla="*/ 1510057 w 8080633"/>
              <a:gd name="connsiteY8224" fmla="*/ 3565432 h 4155316"/>
              <a:gd name="connsiteX8225" fmla="*/ 1503227 w 8080633"/>
              <a:gd name="connsiteY8225" fmla="*/ 3548156 h 4155316"/>
              <a:gd name="connsiteX8226" fmla="*/ 1514981 w 8080633"/>
              <a:gd name="connsiteY8226" fmla="*/ 3518428 h 4155316"/>
              <a:gd name="connsiteX8227" fmla="*/ 1509999 w 8080633"/>
              <a:gd name="connsiteY8227" fmla="*/ 3506401 h 4155316"/>
              <a:gd name="connsiteX8228" fmla="*/ 1523861 w 8080633"/>
              <a:gd name="connsiteY8228" fmla="*/ 3472930 h 4155316"/>
              <a:gd name="connsiteX8229" fmla="*/ 1519027 w 8080633"/>
              <a:gd name="connsiteY8229" fmla="*/ 3461259 h 4155316"/>
              <a:gd name="connsiteX8230" fmla="*/ 1529698 w 8080633"/>
              <a:gd name="connsiteY8230" fmla="*/ 3435496 h 4155316"/>
              <a:gd name="connsiteX8231" fmla="*/ 1523542 w 8080633"/>
              <a:gd name="connsiteY8231" fmla="*/ 3420631 h 4155316"/>
              <a:gd name="connsiteX8232" fmla="*/ 1536938 w 8080633"/>
              <a:gd name="connsiteY8232" fmla="*/ 3388290 h 4155316"/>
              <a:gd name="connsiteX8233" fmla="*/ 1532570 w 8080633"/>
              <a:gd name="connsiteY8233" fmla="*/ 3377746 h 4155316"/>
              <a:gd name="connsiteX8234" fmla="*/ 1545498 w 8080633"/>
              <a:gd name="connsiteY8234" fmla="*/ 3346533 h 4155316"/>
              <a:gd name="connsiteX8235" fmla="*/ 1541598 w 8080633"/>
              <a:gd name="connsiteY8235" fmla="*/ 3337118 h 4155316"/>
              <a:gd name="connsiteX8236" fmla="*/ 1552269 w 8080633"/>
              <a:gd name="connsiteY8236" fmla="*/ 3311355 h 4155316"/>
              <a:gd name="connsiteX8237" fmla="*/ 1546113 w 8080633"/>
              <a:gd name="connsiteY8237" fmla="*/ 3296492 h 4155316"/>
              <a:gd name="connsiteX8238" fmla="*/ 1558764 w 8080633"/>
              <a:gd name="connsiteY8238" fmla="*/ 3265949 h 4155316"/>
              <a:gd name="connsiteX8239" fmla="*/ 1555141 w 8080633"/>
              <a:gd name="connsiteY8239" fmla="*/ 3256991 h 4155316"/>
              <a:gd name="connsiteX8240" fmla="*/ 1568192 w 8080633"/>
              <a:gd name="connsiteY8240" fmla="*/ 3224714 h 4155316"/>
              <a:gd name="connsiteX8241" fmla="*/ 1564169 w 8080633"/>
              <a:gd name="connsiteY8241" fmla="*/ 3215235 h 4155316"/>
              <a:gd name="connsiteX8242" fmla="*/ 1577490 w 8080633"/>
              <a:gd name="connsiteY8242" fmla="*/ 3183840 h 4155316"/>
              <a:gd name="connsiteX8243" fmla="*/ 1573198 w 8080633"/>
              <a:gd name="connsiteY8243" fmla="*/ 3173478 h 4155316"/>
              <a:gd name="connsiteX8244" fmla="*/ 1587080 w 8080633"/>
              <a:gd name="connsiteY8244" fmla="*/ 3139961 h 4155316"/>
              <a:gd name="connsiteX8245" fmla="*/ 1587777 w 8080633"/>
              <a:gd name="connsiteY8245" fmla="*/ 3139672 h 4155316"/>
              <a:gd name="connsiteX8246" fmla="*/ 1584484 w 8080633"/>
              <a:gd name="connsiteY8246" fmla="*/ 3131721 h 4155316"/>
              <a:gd name="connsiteX8247" fmla="*/ 1598036 w 8080633"/>
              <a:gd name="connsiteY8247" fmla="*/ 3099003 h 4155316"/>
              <a:gd name="connsiteX8248" fmla="*/ 1601622 w 8080633"/>
              <a:gd name="connsiteY8248" fmla="*/ 3097517 h 4155316"/>
              <a:gd name="connsiteX8249" fmla="*/ 1598026 w 8080633"/>
              <a:gd name="connsiteY8249" fmla="*/ 3088837 h 4155316"/>
              <a:gd name="connsiteX8250" fmla="*/ 1610019 w 8080633"/>
              <a:gd name="connsiteY8250" fmla="*/ 3059881 h 4155316"/>
              <a:gd name="connsiteX8251" fmla="*/ 1607055 w 8080633"/>
              <a:gd name="connsiteY8251" fmla="*/ 3052724 h 4155316"/>
              <a:gd name="connsiteX8252" fmla="*/ 1620451 w 8080633"/>
              <a:gd name="connsiteY8252" fmla="*/ 3020382 h 4155316"/>
              <a:gd name="connsiteX8253" fmla="*/ 1616083 w 8080633"/>
              <a:gd name="connsiteY8253" fmla="*/ 3009838 h 4155316"/>
              <a:gd name="connsiteX8254" fmla="*/ 1629636 w 8080633"/>
              <a:gd name="connsiteY8254" fmla="*/ 2977120 h 4155316"/>
              <a:gd name="connsiteX8255" fmla="*/ 1632424 w 8080633"/>
              <a:gd name="connsiteY8255" fmla="*/ 2975964 h 4155316"/>
              <a:gd name="connsiteX8256" fmla="*/ 1629626 w 8080633"/>
              <a:gd name="connsiteY8256" fmla="*/ 2969210 h 4155316"/>
              <a:gd name="connsiteX8257" fmla="*/ 1642128 w 8080633"/>
              <a:gd name="connsiteY8257" fmla="*/ 2939029 h 4155316"/>
              <a:gd name="connsiteX8258" fmla="*/ 1638653 w 8080633"/>
              <a:gd name="connsiteY8258" fmla="*/ 2930840 h 4155316"/>
              <a:gd name="connsiteX8259" fmla="*/ 1652535 w 8080633"/>
              <a:gd name="connsiteY8259" fmla="*/ 2898122 h 4155316"/>
              <a:gd name="connsiteX8260" fmla="*/ 1655110 w 8080633"/>
              <a:gd name="connsiteY8260" fmla="*/ 2897082 h 4155316"/>
              <a:gd name="connsiteX8261" fmla="*/ 1652195 w 8080633"/>
              <a:gd name="connsiteY8261" fmla="*/ 2890213 h 4155316"/>
              <a:gd name="connsiteX8262" fmla="*/ 1666078 w 8080633"/>
              <a:gd name="connsiteY8262" fmla="*/ 2857495 h 4155316"/>
              <a:gd name="connsiteX8263" fmla="*/ 1669726 w 8080633"/>
              <a:gd name="connsiteY8263" fmla="*/ 2856019 h 4155316"/>
              <a:gd name="connsiteX8264" fmla="*/ 1667996 w 8080633"/>
              <a:gd name="connsiteY8264" fmla="*/ 2851842 h 4155316"/>
              <a:gd name="connsiteX8265" fmla="*/ 1681017 w 8080633"/>
              <a:gd name="connsiteY8265" fmla="*/ 2820404 h 4155316"/>
              <a:gd name="connsiteX8266" fmla="*/ 1677024 w 8080633"/>
              <a:gd name="connsiteY8266" fmla="*/ 2811214 h 4155316"/>
              <a:gd name="connsiteX8267" fmla="*/ 1691238 w 8080633"/>
              <a:gd name="connsiteY8267" fmla="*/ 2778496 h 4155316"/>
              <a:gd name="connsiteX8268" fmla="*/ 1692672 w 8080633"/>
              <a:gd name="connsiteY8268" fmla="*/ 2777928 h 4155316"/>
              <a:gd name="connsiteX8269" fmla="*/ 1690567 w 8080633"/>
              <a:gd name="connsiteY8269" fmla="*/ 2772844 h 4155316"/>
              <a:gd name="connsiteX8270" fmla="*/ 1704119 w 8080633"/>
              <a:gd name="connsiteY8270" fmla="*/ 2740126 h 4155316"/>
              <a:gd name="connsiteX8271" fmla="*/ 1707240 w 8080633"/>
              <a:gd name="connsiteY8271" fmla="*/ 2738832 h 4155316"/>
              <a:gd name="connsiteX8272" fmla="*/ 1704109 w 8080633"/>
              <a:gd name="connsiteY8272" fmla="*/ 2731087 h 4155316"/>
              <a:gd name="connsiteX8273" fmla="*/ 1717662 w 8080633"/>
              <a:gd name="connsiteY8273" fmla="*/ 2697570 h 4155316"/>
              <a:gd name="connsiteX8274" fmla="*/ 1719047 w 8080633"/>
              <a:gd name="connsiteY8274" fmla="*/ 2696983 h 4155316"/>
              <a:gd name="connsiteX8275" fmla="*/ 1717652 w 8080633"/>
              <a:gd name="connsiteY8275" fmla="*/ 2693846 h 4155316"/>
              <a:gd name="connsiteX8276" fmla="*/ 1732195 w 8080633"/>
              <a:gd name="connsiteY8276" fmla="*/ 2661128 h 4155316"/>
              <a:gd name="connsiteX8277" fmla="*/ 1739496 w 8080633"/>
              <a:gd name="connsiteY8277" fmla="*/ 2658310 h 4155316"/>
              <a:gd name="connsiteX8278" fmla="*/ 1737966 w 8080633"/>
              <a:gd name="connsiteY8278" fmla="*/ 2654346 h 4155316"/>
              <a:gd name="connsiteX8279" fmla="*/ 1751519 w 8080633"/>
              <a:gd name="connsiteY8279" fmla="*/ 2619233 h 4155316"/>
              <a:gd name="connsiteX8280" fmla="*/ 1753045 w 8080633"/>
              <a:gd name="connsiteY8280" fmla="*/ 2618555 h 4155316"/>
              <a:gd name="connsiteX8281" fmla="*/ 1751509 w 8080633"/>
              <a:gd name="connsiteY8281" fmla="*/ 2614847 h 4155316"/>
              <a:gd name="connsiteX8282" fmla="*/ 1765062 w 8080633"/>
              <a:gd name="connsiteY8282" fmla="*/ 2582129 h 4155316"/>
              <a:gd name="connsiteX8283" fmla="*/ 1766620 w 8080633"/>
              <a:gd name="connsiteY8283" fmla="*/ 2581483 h 4155316"/>
              <a:gd name="connsiteX8284" fmla="*/ 1765052 w 8080633"/>
              <a:gd name="connsiteY8284" fmla="*/ 2577606 h 4155316"/>
              <a:gd name="connsiteX8285" fmla="*/ 1778604 w 8080633"/>
              <a:gd name="connsiteY8285" fmla="*/ 2544089 h 4155316"/>
              <a:gd name="connsiteX8286" fmla="*/ 1783761 w 8080633"/>
              <a:gd name="connsiteY8286" fmla="*/ 2541901 h 4155316"/>
              <a:gd name="connsiteX8287" fmla="*/ 1783108 w 8080633"/>
              <a:gd name="connsiteY8287" fmla="*/ 2540364 h 4155316"/>
              <a:gd name="connsiteX8288" fmla="*/ 1796991 w 8080633"/>
              <a:gd name="connsiteY8288" fmla="*/ 2507645 h 4155316"/>
              <a:gd name="connsiteX8289" fmla="*/ 1799010 w 8080633"/>
              <a:gd name="connsiteY8289" fmla="*/ 2506829 h 4155316"/>
              <a:gd name="connsiteX8290" fmla="*/ 1796651 w 8080633"/>
              <a:gd name="connsiteY8290" fmla="*/ 2500863 h 4155316"/>
              <a:gd name="connsiteX8291" fmla="*/ 1810533 w 8080633"/>
              <a:gd name="connsiteY8291" fmla="*/ 2465751 h 4155316"/>
              <a:gd name="connsiteX8292" fmla="*/ 1817524 w 8080633"/>
              <a:gd name="connsiteY8292" fmla="*/ 2462717 h 4155316"/>
              <a:gd name="connsiteX8293" fmla="*/ 1816964 w 8080633"/>
              <a:gd name="connsiteY8293" fmla="*/ 2461365 h 4155316"/>
              <a:gd name="connsiteX8294" fmla="*/ 1830517 w 8080633"/>
              <a:gd name="connsiteY8294" fmla="*/ 2428646 h 4155316"/>
              <a:gd name="connsiteX8295" fmla="*/ 1832075 w 8080633"/>
              <a:gd name="connsiteY8295" fmla="*/ 2427999 h 4155316"/>
              <a:gd name="connsiteX8296" fmla="*/ 1830507 w 8080633"/>
              <a:gd name="connsiteY8296" fmla="*/ 2424122 h 4155316"/>
              <a:gd name="connsiteX8297" fmla="*/ 1844059 w 8080633"/>
              <a:gd name="connsiteY8297" fmla="*/ 2390605 h 4155316"/>
              <a:gd name="connsiteX8298" fmla="*/ 1849203 w 8080633"/>
              <a:gd name="connsiteY8298" fmla="*/ 2388422 h 4155316"/>
              <a:gd name="connsiteX8299" fmla="*/ 1848564 w 8080633"/>
              <a:gd name="connsiteY8299" fmla="*/ 2386880 h 4155316"/>
              <a:gd name="connsiteX8300" fmla="*/ 1862116 w 8080633"/>
              <a:gd name="connsiteY8300" fmla="*/ 2354161 h 4155316"/>
              <a:gd name="connsiteX8301" fmla="*/ 1867560 w 8080633"/>
              <a:gd name="connsiteY8301" fmla="*/ 2351906 h 4155316"/>
              <a:gd name="connsiteX8302" fmla="*/ 1866620 w 8080633"/>
              <a:gd name="connsiteY8302" fmla="*/ 2349639 h 4155316"/>
              <a:gd name="connsiteX8303" fmla="*/ 1880503 w 8080633"/>
              <a:gd name="connsiteY8303" fmla="*/ 2316121 h 4155316"/>
              <a:gd name="connsiteX8304" fmla="*/ 1887310 w 8080633"/>
              <a:gd name="connsiteY8304" fmla="*/ 2313302 h 4155316"/>
              <a:gd name="connsiteX8305" fmla="*/ 1886935 w 8080633"/>
              <a:gd name="connsiteY8305" fmla="*/ 2312396 h 4155316"/>
              <a:gd name="connsiteX8306" fmla="*/ 1900487 w 8080633"/>
              <a:gd name="connsiteY8306" fmla="*/ 2279678 h 4155316"/>
              <a:gd name="connsiteX8307" fmla="*/ 1905912 w 8080633"/>
              <a:gd name="connsiteY8307" fmla="*/ 2277430 h 4155316"/>
              <a:gd name="connsiteX8308" fmla="*/ 1904992 w 8080633"/>
              <a:gd name="connsiteY8308" fmla="*/ 2275154 h 4155316"/>
              <a:gd name="connsiteX8309" fmla="*/ 1918544 w 8080633"/>
              <a:gd name="connsiteY8309" fmla="*/ 2241636 h 4155316"/>
              <a:gd name="connsiteX8310" fmla="*/ 1923257 w 8080633"/>
              <a:gd name="connsiteY8310" fmla="*/ 2239636 h 4155316"/>
              <a:gd name="connsiteX8311" fmla="*/ 1936600 w 8080633"/>
              <a:gd name="connsiteY8311" fmla="*/ 2205856 h 4155316"/>
              <a:gd name="connsiteX8312" fmla="*/ 1941754 w 8080633"/>
              <a:gd name="connsiteY8312" fmla="*/ 2203616 h 4155316"/>
              <a:gd name="connsiteX8313" fmla="*/ 1954986 w 8080633"/>
              <a:gd name="connsiteY8313" fmla="*/ 2171667 h 4155316"/>
              <a:gd name="connsiteX8314" fmla="*/ 1961794 w 8080633"/>
              <a:gd name="connsiteY8314" fmla="*/ 2168848 h 4155316"/>
              <a:gd name="connsiteX8315" fmla="*/ 1961418 w 8080633"/>
              <a:gd name="connsiteY8315" fmla="*/ 2167942 h 4155316"/>
              <a:gd name="connsiteX8316" fmla="*/ 1974971 w 8080633"/>
              <a:gd name="connsiteY8316" fmla="*/ 2135224 h 4155316"/>
              <a:gd name="connsiteX8317" fmla="*/ 1980015 w 8080633"/>
              <a:gd name="connsiteY8317" fmla="*/ 2133134 h 4155316"/>
              <a:gd name="connsiteX8318" fmla="*/ 1979475 w 8080633"/>
              <a:gd name="connsiteY8318" fmla="*/ 2131828 h 4155316"/>
              <a:gd name="connsiteX8319" fmla="*/ 1993028 w 8080633"/>
              <a:gd name="connsiteY8319" fmla="*/ 2099110 h 4155316"/>
              <a:gd name="connsiteX8320" fmla="*/ 1997929 w 8080633"/>
              <a:gd name="connsiteY8320" fmla="*/ 2097080 h 4155316"/>
              <a:gd name="connsiteX8321" fmla="*/ 2012075 w 8080633"/>
              <a:gd name="connsiteY8321" fmla="*/ 2065254 h 4155316"/>
              <a:gd name="connsiteX8322" fmla="*/ 2022642 w 8080633"/>
              <a:gd name="connsiteY8322" fmla="*/ 2061175 h 4155316"/>
              <a:gd name="connsiteX8323" fmla="*/ 2035912 w 8080633"/>
              <a:gd name="connsiteY8323" fmla="*/ 2029141 h 4155316"/>
              <a:gd name="connsiteX8324" fmla="*/ 2041755 w 8080633"/>
              <a:gd name="connsiteY8324" fmla="*/ 2026720 h 4155316"/>
              <a:gd name="connsiteX8325" fmla="*/ 2040416 w 8080633"/>
              <a:gd name="connsiteY8325" fmla="*/ 2023488 h 4155316"/>
              <a:gd name="connsiteX8326" fmla="*/ 2053969 w 8080633"/>
              <a:gd name="connsiteY8326" fmla="*/ 1990770 h 4155316"/>
              <a:gd name="connsiteX8327" fmla="*/ 2065414 w 8080633"/>
              <a:gd name="connsiteY8327" fmla="*/ 1986028 h 4155316"/>
              <a:gd name="connsiteX8328" fmla="*/ 2076540 w 8080633"/>
              <a:gd name="connsiteY8328" fmla="*/ 1959170 h 4155316"/>
              <a:gd name="connsiteX8329" fmla="*/ 2086250 w 8080633"/>
              <a:gd name="connsiteY8329" fmla="*/ 1955148 h 4155316"/>
              <a:gd name="connsiteX8330" fmla="*/ 2085558 w 8080633"/>
              <a:gd name="connsiteY8330" fmla="*/ 1953517 h 4155316"/>
              <a:gd name="connsiteX8331" fmla="*/ 2099440 w 8080633"/>
              <a:gd name="connsiteY8331" fmla="*/ 1920799 h 4155316"/>
              <a:gd name="connsiteX8332" fmla="*/ 2107724 w 8080633"/>
              <a:gd name="connsiteY8332" fmla="*/ 1917449 h 4155316"/>
              <a:gd name="connsiteX8333" fmla="*/ 2119425 w 8080633"/>
              <a:gd name="connsiteY8333" fmla="*/ 1889199 h 4155316"/>
              <a:gd name="connsiteX8334" fmla="*/ 2129119 w 8080633"/>
              <a:gd name="connsiteY8334" fmla="*/ 1885183 h 4155316"/>
              <a:gd name="connsiteX8335" fmla="*/ 2141996 w 8080633"/>
              <a:gd name="connsiteY8335" fmla="*/ 1851821 h 4155316"/>
              <a:gd name="connsiteX8336" fmla="*/ 2153177 w 8080633"/>
              <a:gd name="connsiteY8336" fmla="*/ 1846850 h 4155316"/>
              <a:gd name="connsiteX8337" fmla="*/ 2164897 w 8080633"/>
              <a:gd name="connsiteY8337" fmla="*/ 1819230 h 4155316"/>
              <a:gd name="connsiteX8338" fmla="*/ 2177976 w 8080633"/>
              <a:gd name="connsiteY8338" fmla="*/ 1813941 h 4155316"/>
              <a:gd name="connsiteX8339" fmla="*/ 2189394 w 8080633"/>
              <a:gd name="connsiteY8339" fmla="*/ 1785703 h 4155316"/>
              <a:gd name="connsiteX8340" fmla="*/ 2200733 w 8080633"/>
              <a:gd name="connsiteY8340" fmla="*/ 1780892 h 4155316"/>
              <a:gd name="connsiteX8341" fmla="*/ 2211965 w 8080633"/>
              <a:gd name="connsiteY8341" fmla="*/ 1753775 h 4155316"/>
              <a:gd name="connsiteX8342" fmla="*/ 2223483 w 8080633"/>
              <a:gd name="connsiteY8342" fmla="*/ 1749004 h 4155316"/>
              <a:gd name="connsiteX8343" fmla="*/ 2234866 w 8080633"/>
              <a:gd name="connsiteY8343" fmla="*/ 1722176 h 4155316"/>
              <a:gd name="connsiteX8344" fmla="*/ 2246297 w 8080633"/>
              <a:gd name="connsiteY8344" fmla="*/ 1717553 h 4155316"/>
              <a:gd name="connsiteX8345" fmla="*/ 2259365 w 8080633"/>
              <a:gd name="connsiteY8345" fmla="*/ 1684466 h 4155316"/>
              <a:gd name="connsiteX8346" fmla="*/ 2270593 w 8080633"/>
              <a:gd name="connsiteY8346" fmla="*/ 1679587 h 4155316"/>
              <a:gd name="connsiteX8347" fmla="*/ 2281936 w 8080633"/>
              <a:gd name="connsiteY8347" fmla="*/ 1652205 h 4155316"/>
              <a:gd name="connsiteX8348" fmla="*/ 2292371 w 8080633"/>
              <a:gd name="connsiteY8348" fmla="*/ 1647883 h 4155316"/>
              <a:gd name="connsiteX8349" fmla="*/ 2305498 w 8080633"/>
              <a:gd name="connsiteY8349" fmla="*/ 1618349 h 4155316"/>
              <a:gd name="connsiteX8350" fmla="*/ 2324532 w 8080633"/>
              <a:gd name="connsiteY8350" fmla="*/ 1611003 h 4155316"/>
              <a:gd name="connsiteX8351" fmla="*/ 2333849 w 8080633"/>
              <a:gd name="connsiteY8351" fmla="*/ 1587411 h 4155316"/>
              <a:gd name="connsiteX8352" fmla="*/ 2345419 w 8080633"/>
              <a:gd name="connsiteY8352" fmla="*/ 1582384 h 4155316"/>
              <a:gd name="connsiteX8353" fmla="*/ 2356420 w 8080633"/>
              <a:gd name="connsiteY8353" fmla="*/ 1553884 h 4155316"/>
              <a:gd name="connsiteX8354" fmla="*/ 2375526 w 8080633"/>
              <a:gd name="connsiteY8354" fmla="*/ 1545391 h 4155316"/>
              <a:gd name="connsiteX8355" fmla="*/ 2383835 w 8080633"/>
              <a:gd name="connsiteY8355" fmla="*/ 1525808 h 4155316"/>
              <a:gd name="connsiteX8356" fmla="*/ 2396917 w 8080633"/>
              <a:gd name="connsiteY8356" fmla="*/ 1520519 h 4155316"/>
              <a:gd name="connsiteX8357" fmla="*/ 2408334 w 8080633"/>
              <a:gd name="connsiteY8357" fmla="*/ 1492282 h 4155316"/>
              <a:gd name="connsiteX8358" fmla="*/ 2425148 w 8080633"/>
              <a:gd name="connsiteY8358" fmla="*/ 1485147 h 4155316"/>
              <a:gd name="connsiteX8359" fmla="*/ 2435419 w 8080633"/>
              <a:gd name="connsiteY8359" fmla="*/ 1460353 h 4155316"/>
              <a:gd name="connsiteX8360" fmla="*/ 2453316 w 8080633"/>
              <a:gd name="connsiteY8360" fmla="*/ 1452938 h 4155316"/>
              <a:gd name="connsiteX8361" fmla="*/ 2462834 w 8080633"/>
              <a:gd name="connsiteY8361" fmla="*/ 1429414 h 4155316"/>
              <a:gd name="connsiteX8362" fmla="*/ 2477474 w 8080633"/>
              <a:gd name="connsiteY8362" fmla="*/ 1423205 h 4155316"/>
              <a:gd name="connsiteX8363" fmla="*/ 2487331 w 8080633"/>
              <a:gd name="connsiteY8363" fmla="*/ 1399410 h 4155316"/>
              <a:gd name="connsiteX8364" fmla="*/ 2504226 w 8080633"/>
              <a:gd name="connsiteY8364" fmla="*/ 1392412 h 4155316"/>
              <a:gd name="connsiteX8365" fmla="*/ 2514416 w 8080633"/>
              <a:gd name="connsiteY8365" fmla="*/ 1367811 h 4155316"/>
              <a:gd name="connsiteX8366" fmla="*/ 2533004 w 8080633"/>
              <a:gd name="connsiteY8366" fmla="*/ 1360112 h 4155316"/>
              <a:gd name="connsiteX8367" fmla="*/ 2541831 w 8080633"/>
              <a:gd name="connsiteY8367" fmla="*/ 1338798 h 4155316"/>
              <a:gd name="connsiteX8368" fmla="*/ 2560888 w 8080633"/>
              <a:gd name="connsiteY8368" fmla="*/ 1330905 h 4155316"/>
              <a:gd name="connsiteX8369" fmla="*/ 2570845 w 8080633"/>
              <a:gd name="connsiteY8369" fmla="*/ 1306869 h 4155316"/>
              <a:gd name="connsiteX8370" fmla="*/ 2589996 w 8080633"/>
              <a:gd name="connsiteY8370" fmla="*/ 1298935 h 4155316"/>
              <a:gd name="connsiteX8371" fmla="*/ 2597930 w 8080633"/>
              <a:gd name="connsiteY8371" fmla="*/ 1279783 h 4155316"/>
              <a:gd name="connsiteX8372" fmla="*/ 2618677 w 8080633"/>
              <a:gd name="connsiteY8372" fmla="*/ 1271189 h 4155316"/>
              <a:gd name="connsiteX8373" fmla="*/ 2627271 w 8080633"/>
              <a:gd name="connsiteY8373" fmla="*/ 1250442 h 4155316"/>
              <a:gd name="connsiteX8374" fmla="*/ 2645045 w 8080633"/>
              <a:gd name="connsiteY8374" fmla="*/ 1243080 h 4155316"/>
              <a:gd name="connsiteX8375" fmla="*/ 2654356 w 8080633"/>
              <a:gd name="connsiteY8375" fmla="*/ 1219504 h 4155316"/>
              <a:gd name="connsiteX8376" fmla="*/ 2672800 w 8080633"/>
              <a:gd name="connsiteY8376" fmla="*/ 1211490 h 4155316"/>
              <a:gd name="connsiteX8377" fmla="*/ 2681771 w 8080633"/>
              <a:gd name="connsiteY8377" fmla="*/ 1189829 h 4155316"/>
              <a:gd name="connsiteX8378" fmla="*/ 2703434 w 8080633"/>
              <a:gd name="connsiteY8378" fmla="*/ 1180858 h 4155316"/>
              <a:gd name="connsiteX8379" fmla="*/ 2711446 w 8080633"/>
              <a:gd name="connsiteY8379" fmla="*/ 1162414 h 4155316"/>
              <a:gd name="connsiteX8380" fmla="*/ 2735022 w 8080633"/>
              <a:gd name="connsiteY8380" fmla="*/ 1153103 h 4155316"/>
              <a:gd name="connsiteX8381" fmla="*/ 2742384 w 8080633"/>
              <a:gd name="connsiteY8381" fmla="*/ 1135329 h 4155316"/>
              <a:gd name="connsiteX8382" fmla="*/ 2763537 w 8080633"/>
              <a:gd name="connsiteY8382" fmla="*/ 1126567 h 4155316"/>
              <a:gd name="connsiteX8383" fmla="*/ 2771725 w 8080633"/>
              <a:gd name="connsiteY8383" fmla="*/ 1106317 h 4155316"/>
              <a:gd name="connsiteX8384" fmla="*/ 2796286 w 8080633"/>
              <a:gd name="connsiteY8384" fmla="*/ 1095897 h 4155316"/>
              <a:gd name="connsiteX8385" fmla="*/ 2803325 w 8080633"/>
              <a:gd name="connsiteY8385" fmla="*/ 1078902 h 4155316"/>
              <a:gd name="connsiteX8386" fmla="*/ 2822643 w 8080633"/>
              <a:gd name="connsiteY8386" fmla="*/ 1070901 h 4155316"/>
              <a:gd name="connsiteX8387" fmla="*/ 2824423 w 8080633"/>
              <a:gd name="connsiteY8387" fmla="*/ 1066708 h 4155316"/>
              <a:gd name="connsiteX8388" fmla="*/ 2801044 w 8080633"/>
              <a:gd name="connsiteY8388" fmla="*/ 1076160 h 4155316"/>
              <a:gd name="connsiteX8389" fmla="*/ 2794278 w 8080633"/>
              <a:gd name="connsiteY8389" fmla="*/ 1093691 h 4155316"/>
              <a:gd name="connsiteX8390" fmla="*/ 2772580 w 8080633"/>
              <a:gd name="connsiteY8390" fmla="*/ 1103336 h 4155316"/>
              <a:gd name="connsiteX8391" fmla="*/ 2766533 w 8080633"/>
              <a:gd name="connsiteY8391" fmla="*/ 1117254 h 4155316"/>
              <a:gd name="connsiteX8392" fmla="*/ 2740256 w 8080633"/>
              <a:gd name="connsiteY8392" fmla="*/ 1127632 h 4155316"/>
              <a:gd name="connsiteX8393" fmla="*/ 2733336 w 8080633"/>
              <a:gd name="connsiteY8393" fmla="*/ 1144339 h 4155316"/>
              <a:gd name="connsiteX8394" fmla="*/ 2714604 w 8080633"/>
              <a:gd name="connsiteY8394" fmla="*/ 1152098 h 4155316"/>
              <a:gd name="connsiteX8395" fmla="*/ 2705591 w 8080633"/>
              <a:gd name="connsiteY8395" fmla="*/ 1173351 h 4155316"/>
              <a:gd name="connsiteX8396" fmla="*/ 2681885 w 8080633"/>
              <a:gd name="connsiteY8396" fmla="*/ 1182942 h 4155316"/>
              <a:gd name="connsiteX8397" fmla="*/ 2674321 w 8080633"/>
              <a:gd name="connsiteY8397" fmla="*/ 1200766 h 4155316"/>
              <a:gd name="connsiteX8398" fmla="*/ 2652949 w 8080633"/>
              <a:gd name="connsiteY8398" fmla="*/ 1209407 h 4155316"/>
              <a:gd name="connsiteX8399" fmla="*/ 2645310 w 8080633"/>
              <a:gd name="connsiteY8399" fmla="*/ 1227851 h 4155316"/>
              <a:gd name="connsiteX8400" fmla="*/ 2626866 w 8080633"/>
              <a:gd name="connsiteY8400" fmla="*/ 1235490 h 4155316"/>
              <a:gd name="connsiteX8401" fmla="*/ 2618224 w 8080633"/>
              <a:gd name="connsiteY8401" fmla="*/ 1256863 h 4155316"/>
              <a:gd name="connsiteX8402" fmla="*/ 2597539 w 8080633"/>
              <a:gd name="connsiteY8402" fmla="*/ 1265641 h 4155316"/>
              <a:gd name="connsiteX8403" fmla="*/ 2588222 w 8080633"/>
              <a:gd name="connsiteY8403" fmla="*/ 1288134 h 4155316"/>
              <a:gd name="connsiteX8404" fmla="*/ 2564746 w 8080633"/>
              <a:gd name="connsiteY8404" fmla="*/ 1297857 h 4155316"/>
              <a:gd name="connsiteX8405" fmla="*/ 2557282 w 8080633"/>
              <a:gd name="connsiteY8405" fmla="*/ 1315878 h 4155316"/>
              <a:gd name="connsiteX8406" fmla="*/ 2539127 w 8080633"/>
              <a:gd name="connsiteY8406" fmla="*/ 1323398 h 4155316"/>
              <a:gd name="connsiteX8407" fmla="*/ 2529867 w 8080633"/>
              <a:gd name="connsiteY8407" fmla="*/ 1345220 h 4155316"/>
              <a:gd name="connsiteX8408" fmla="*/ 2508495 w 8080633"/>
              <a:gd name="connsiteY8408" fmla="*/ 1353862 h 4155316"/>
              <a:gd name="connsiteX8409" fmla="*/ 2500855 w 8080633"/>
              <a:gd name="connsiteY8409" fmla="*/ 1372305 h 4155316"/>
              <a:gd name="connsiteX8410" fmla="*/ 2484604 w 8080633"/>
              <a:gd name="connsiteY8410" fmla="*/ 1379036 h 4155316"/>
              <a:gd name="connsiteX8411" fmla="*/ 2473770 w 8080633"/>
              <a:gd name="connsiteY8411" fmla="*/ 1405831 h 4155316"/>
              <a:gd name="connsiteX8412" fmla="*/ 2459748 w 8080633"/>
              <a:gd name="connsiteY8412" fmla="*/ 1411781 h 4155316"/>
              <a:gd name="connsiteX8413" fmla="*/ 2450207 w 8080633"/>
              <a:gd name="connsiteY8413" fmla="*/ 1433247 h 4155316"/>
              <a:gd name="connsiteX8414" fmla="*/ 2432041 w 8080633"/>
              <a:gd name="connsiteY8414" fmla="*/ 1440258 h 4155316"/>
              <a:gd name="connsiteX8415" fmla="*/ 2421856 w 8080633"/>
              <a:gd name="connsiteY8415" fmla="*/ 1464847 h 4155316"/>
              <a:gd name="connsiteX8416" fmla="*/ 2405149 w 8080633"/>
              <a:gd name="connsiteY8416" fmla="*/ 1471767 h 4155316"/>
              <a:gd name="connsiteX8417" fmla="*/ 2394771 w 8080633"/>
              <a:gd name="connsiteY8417" fmla="*/ 1498044 h 4155316"/>
              <a:gd name="connsiteX8418" fmla="*/ 2373005 w 8080633"/>
              <a:gd name="connsiteY8418" fmla="*/ 1507499 h 4155316"/>
              <a:gd name="connsiteX8419" fmla="*/ 2365429 w 8080633"/>
              <a:gd name="connsiteY8419" fmla="*/ 1525789 h 4155316"/>
              <a:gd name="connsiteX8420" fmla="*/ 2354601 w 8080633"/>
              <a:gd name="connsiteY8420" fmla="*/ 1530275 h 4155316"/>
              <a:gd name="connsiteX8421" fmla="*/ 2342859 w 8080633"/>
              <a:gd name="connsiteY8421" fmla="*/ 1559315 h 4155316"/>
              <a:gd name="connsiteX8422" fmla="*/ 2325945 w 8080633"/>
              <a:gd name="connsiteY8422" fmla="*/ 1566492 h 4155316"/>
              <a:gd name="connsiteX8423" fmla="*/ 2315442 w 8080633"/>
              <a:gd name="connsiteY8423" fmla="*/ 1591244 h 4155316"/>
              <a:gd name="connsiteX8424" fmla="*/ 2301445 w 8080633"/>
              <a:gd name="connsiteY8424" fmla="*/ 1596904 h 4155316"/>
              <a:gd name="connsiteX8425" fmla="*/ 2290945 w 8080633"/>
              <a:gd name="connsiteY8425" fmla="*/ 1624109 h 4155316"/>
              <a:gd name="connsiteX8426" fmla="*/ 2273388 w 8080633"/>
              <a:gd name="connsiteY8426" fmla="*/ 1631913 h 4155316"/>
              <a:gd name="connsiteX8427" fmla="*/ 2263859 w 8080633"/>
              <a:gd name="connsiteY8427" fmla="*/ 1656041 h 4155316"/>
              <a:gd name="connsiteX8428" fmla="*/ 2250217 w 8080633"/>
              <a:gd name="connsiteY8428" fmla="*/ 1661967 h 4155316"/>
              <a:gd name="connsiteX8429" fmla="*/ 2240959 w 8080633"/>
              <a:gd name="connsiteY8429" fmla="*/ 1683786 h 4155316"/>
              <a:gd name="connsiteX8430" fmla="*/ 2228377 w 8080633"/>
              <a:gd name="connsiteY8430" fmla="*/ 1688873 h 4155316"/>
              <a:gd name="connsiteX8431" fmla="*/ 2216461 w 8080633"/>
              <a:gd name="connsiteY8431" fmla="*/ 1717642 h 4155316"/>
              <a:gd name="connsiteX8432" fmla="*/ 2200820 w 8080633"/>
              <a:gd name="connsiteY8432" fmla="*/ 1724121 h 4155316"/>
              <a:gd name="connsiteX8433" fmla="*/ 2189376 w 8080633"/>
              <a:gd name="connsiteY8433" fmla="*/ 1753095 h 4155316"/>
              <a:gd name="connsiteX8434" fmla="*/ 2179254 w 8080633"/>
              <a:gd name="connsiteY8434" fmla="*/ 1757493 h 4155316"/>
              <a:gd name="connsiteX8435" fmla="*/ 2166474 w 8080633"/>
              <a:gd name="connsiteY8435" fmla="*/ 1787612 h 4155316"/>
              <a:gd name="connsiteX8436" fmla="*/ 2152770 w 8080633"/>
              <a:gd name="connsiteY8436" fmla="*/ 1793155 h 4155316"/>
              <a:gd name="connsiteX8437" fmla="*/ 2141976 w 8080633"/>
              <a:gd name="connsiteY8437" fmla="*/ 1819212 h 4155316"/>
              <a:gd name="connsiteX8438" fmla="*/ 2131148 w 8080633"/>
              <a:gd name="connsiteY8438" fmla="*/ 1823697 h 4155316"/>
              <a:gd name="connsiteX8439" fmla="*/ 2119405 w 8080633"/>
              <a:gd name="connsiteY8439" fmla="*/ 1852736 h 4155316"/>
              <a:gd name="connsiteX8440" fmla="*/ 2108000 w 8080633"/>
              <a:gd name="connsiteY8440" fmla="*/ 1857576 h 4155316"/>
              <a:gd name="connsiteX8441" fmla="*/ 2096504 w 8080633"/>
              <a:gd name="connsiteY8441" fmla="*/ 1884667 h 4155316"/>
              <a:gd name="connsiteX8442" fmla="*/ 2084571 w 8080633"/>
              <a:gd name="connsiteY8442" fmla="*/ 1889492 h 4155316"/>
              <a:gd name="connsiteX8443" fmla="*/ 2072007 w 8080633"/>
              <a:gd name="connsiteY8443" fmla="*/ 1922046 h 4155316"/>
              <a:gd name="connsiteX8444" fmla="*/ 2066421 w 8080633"/>
              <a:gd name="connsiteY8444" fmla="*/ 1924528 h 4155316"/>
              <a:gd name="connsiteX8445" fmla="*/ 2053950 w 8080633"/>
              <a:gd name="connsiteY8445" fmla="*/ 1954636 h 4155316"/>
              <a:gd name="connsiteX8446" fmla="*/ 2042505 w 8080633"/>
              <a:gd name="connsiteY8446" fmla="*/ 1959376 h 4155316"/>
              <a:gd name="connsiteX8447" fmla="*/ 2031379 w 8080633"/>
              <a:gd name="connsiteY8447" fmla="*/ 1986235 h 4155316"/>
              <a:gd name="connsiteX8448" fmla="*/ 2021668 w 8080633"/>
              <a:gd name="connsiteY8448" fmla="*/ 1990258 h 4155316"/>
              <a:gd name="connsiteX8449" fmla="*/ 2022361 w 8080633"/>
              <a:gd name="connsiteY8449" fmla="*/ 1991889 h 4155316"/>
              <a:gd name="connsiteX8450" fmla="*/ 2008477 w 8080633"/>
              <a:gd name="connsiteY8450" fmla="*/ 2024607 h 4155316"/>
              <a:gd name="connsiteX8451" fmla="*/ 2000195 w 8080633"/>
              <a:gd name="connsiteY8451" fmla="*/ 2027955 h 4155316"/>
              <a:gd name="connsiteX8452" fmla="*/ 1988494 w 8080633"/>
              <a:gd name="connsiteY8452" fmla="*/ 2056206 h 4155316"/>
              <a:gd name="connsiteX8453" fmla="*/ 1978797 w 8080633"/>
              <a:gd name="connsiteY8453" fmla="*/ 2060223 h 4155316"/>
              <a:gd name="connsiteX8454" fmla="*/ 1979475 w 8080633"/>
              <a:gd name="connsiteY8454" fmla="*/ 2061859 h 4155316"/>
              <a:gd name="connsiteX8455" fmla="*/ 1965923 w 8080633"/>
              <a:gd name="connsiteY8455" fmla="*/ 2094578 h 4155316"/>
              <a:gd name="connsiteX8456" fmla="*/ 1960868 w 8080633"/>
              <a:gd name="connsiteY8456" fmla="*/ 2096672 h 4155316"/>
              <a:gd name="connsiteX8457" fmla="*/ 1961420 w 8080633"/>
              <a:gd name="connsiteY8457" fmla="*/ 2097973 h 4155316"/>
              <a:gd name="connsiteX8458" fmla="*/ 1947536 w 8080633"/>
              <a:gd name="connsiteY8458" fmla="*/ 2130691 h 4155316"/>
              <a:gd name="connsiteX8459" fmla="*/ 1940336 w 8080633"/>
              <a:gd name="connsiteY8459" fmla="*/ 2133603 h 4155316"/>
              <a:gd name="connsiteX8460" fmla="*/ 1926893 w 8080633"/>
              <a:gd name="connsiteY8460" fmla="*/ 2164547 h 4155316"/>
              <a:gd name="connsiteX8461" fmla="*/ 1918500 w 8080633"/>
              <a:gd name="connsiteY8461" fmla="*/ 2167861 h 4155316"/>
              <a:gd name="connsiteX8462" fmla="*/ 1918534 w 8080633"/>
              <a:gd name="connsiteY8462" fmla="*/ 2167942 h 4155316"/>
              <a:gd name="connsiteX8463" fmla="*/ 1904982 w 8080633"/>
              <a:gd name="connsiteY8463" fmla="*/ 2200660 h 4155316"/>
              <a:gd name="connsiteX8464" fmla="*/ 1899556 w 8080633"/>
              <a:gd name="connsiteY8464" fmla="*/ 2202907 h 4155316"/>
              <a:gd name="connsiteX8465" fmla="*/ 1900477 w 8080633"/>
              <a:gd name="connsiteY8465" fmla="*/ 2205184 h 4155316"/>
              <a:gd name="connsiteX8466" fmla="*/ 1886925 w 8080633"/>
              <a:gd name="connsiteY8466" fmla="*/ 2238700 h 4155316"/>
              <a:gd name="connsiteX8467" fmla="*/ 1882205 w 8080633"/>
              <a:gd name="connsiteY8467" fmla="*/ 2240704 h 4155316"/>
              <a:gd name="connsiteX8468" fmla="*/ 1868537 w 8080633"/>
              <a:gd name="connsiteY8468" fmla="*/ 2274486 h 4155316"/>
              <a:gd name="connsiteX8469" fmla="*/ 1861102 w 8080633"/>
              <a:gd name="connsiteY8469" fmla="*/ 2277638 h 4155316"/>
              <a:gd name="connsiteX8470" fmla="*/ 1848555 w 8080633"/>
              <a:gd name="connsiteY8470" fmla="*/ 2308670 h 4155316"/>
              <a:gd name="connsiteX8471" fmla="*/ 1843411 w 8080633"/>
              <a:gd name="connsiteY8471" fmla="*/ 2310852 h 4155316"/>
              <a:gd name="connsiteX8472" fmla="*/ 1844051 w 8080633"/>
              <a:gd name="connsiteY8472" fmla="*/ 2312396 h 4155316"/>
              <a:gd name="connsiteX8473" fmla="*/ 1830498 w 8080633"/>
              <a:gd name="connsiteY8473" fmla="*/ 2345115 h 4155316"/>
              <a:gd name="connsiteX8474" fmla="*/ 1825073 w 8080633"/>
              <a:gd name="connsiteY8474" fmla="*/ 2347361 h 4155316"/>
              <a:gd name="connsiteX8475" fmla="*/ 1825994 w 8080633"/>
              <a:gd name="connsiteY8475" fmla="*/ 2349639 h 4155316"/>
              <a:gd name="connsiteX8476" fmla="*/ 1812441 w 8080633"/>
              <a:gd name="connsiteY8476" fmla="*/ 2383155 h 4155316"/>
              <a:gd name="connsiteX8477" fmla="*/ 1807285 w 8080633"/>
              <a:gd name="connsiteY8477" fmla="*/ 2385343 h 4155316"/>
              <a:gd name="connsiteX8478" fmla="*/ 1807937 w 8080633"/>
              <a:gd name="connsiteY8478" fmla="*/ 2386880 h 4155316"/>
              <a:gd name="connsiteX8479" fmla="*/ 1794053 w 8080633"/>
              <a:gd name="connsiteY8479" fmla="*/ 2419598 h 4155316"/>
              <a:gd name="connsiteX8480" fmla="*/ 1790834 w 8080633"/>
              <a:gd name="connsiteY8480" fmla="*/ 2420900 h 4155316"/>
              <a:gd name="connsiteX8481" fmla="*/ 1792137 w 8080633"/>
              <a:gd name="connsiteY8481" fmla="*/ 2424122 h 4155316"/>
              <a:gd name="connsiteX8482" fmla="*/ 1778584 w 8080633"/>
              <a:gd name="connsiteY8482" fmla="*/ 2457638 h 4155316"/>
              <a:gd name="connsiteX8483" fmla="*/ 1773440 w 8080633"/>
              <a:gd name="connsiteY8483" fmla="*/ 2459821 h 4155316"/>
              <a:gd name="connsiteX8484" fmla="*/ 1774080 w 8080633"/>
              <a:gd name="connsiteY8484" fmla="*/ 2461365 h 4155316"/>
              <a:gd name="connsiteX8485" fmla="*/ 1760528 w 8080633"/>
              <a:gd name="connsiteY8485" fmla="*/ 2494083 h 4155316"/>
              <a:gd name="connsiteX8486" fmla="*/ 1754388 w 8080633"/>
              <a:gd name="connsiteY8486" fmla="*/ 2496626 h 4155316"/>
              <a:gd name="connsiteX8487" fmla="*/ 1756023 w 8080633"/>
              <a:gd name="connsiteY8487" fmla="*/ 2500863 h 4155316"/>
              <a:gd name="connsiteX8488" fmla="*/ 1742471 w 8080633"/>
              <a:gd name="connsiteY8488" fmla="*/ 2535976 h 4155316"/>
              <a:gd name="connsiteX8489" fmla="*/ 1740914 w 8080633"/>
              <a:gd name="connsiteY8489" fmla="*/ 2536667 h 4155316"/>
              <a:gd name="connsiteX8490" fmla="*/ 1742482 w 8080633"/>
              <a:gd name="connsiteY8490" fmla="*/ 2540364 h 4155316"/>
              <a:gd name="connsiteX8491" fmla="*/ 1728598 w 8080633"/>
              <a:gd name="connsiteY8491" fmla="*/ 2573082 h 4155316"/>
              <a:gd name="connsiteX8492" fmla="*/ 1727218 w 8080633"/>
              <a:gd name="connsiteY8492" fmla="*/ 2573641 h 4155316"/>
              <a:gd name="connsiteX8493" fmla="*/ 1728938 w 8080633"/>
              <a:gd name="connsiteY8493" fmla="*/ 2577606 h 4155316"/>
              <a:gd name="connsiteX8494" fmla="*/ 1714395 w 8080633"/>
              <a:gd name="connsiteY8494" fmla="*/ 2611122 h 4155316"/>
              <a:gd name="connsiteX8495" fmla="*/ 1708112 w 8080633"/>
              <a:gd name="connsiteY8495" fmla="*/ 2613607 h 4155316"/>
              <a:gd name="connsiteX8496" fmla="*/ 1708625 w 8080633"/>
              <a:gd name="connsiteY8496" fmla="*/ 2614847 h 4155316"/>
              <a:gd name="connsiteX8497" fmla="*/ 1695072 w 8080633"/>
              <a:gd name="connsiteY8497" fmla="*/ 2647565 h 4155316"/>
              <a:gd name="connsiteX8498" fmla="*/ 1692825 w 8080633"/>
              <a:gd name="connsiteY8498" fmla="*/ 2648497 h 4155316"/>
              <a:gd name="connsiteX8499" fmla="*/ 1695082 w 8080633"/>
              <a:gd name="connsiteY8499" fmla="*/ 2654346 h 4155316"/>
              <a:gd name="connsiteX8500" fmla="*/ 1681530 w 8080633"/>
              <a:gd name="connsiteY8500" fmla="*/ 2689459 h 4155316"/>
              <a:gd name="connsiteX8501" fmla="*/ 1680003 w 8080633"/>
              <a:gd name="connsiteY8501" fmla="*/ 2690137 h 4155316"/>
              <a:gd name="connsiteX8502" fmla="*/ 1681540 w 8080633"/>
              <a:gd name="connsiteY8502" fmla="*/ 2693846 h 4155316"/>
              <a:gd name="connsiteX8503" fmla="*/ 1667987 w 8080633"/>
              <a:gd name="connsiteY8503" fmla="*/ 2726565 h 4155316"/>
              <a:gd name="connsiteX8504" fmla="*/ 1666396 w 8080633"/>
              <a:gd name="connsiteY8504" fmla="*/ 2727224 h 4155316"/>
              <a:gd name="connsiteX8505" fmla="*/ 1667997 w 8080633"/>
              <a:gd name="connsiteY8505" fmla="*/ 2731087 h 4155316"/>
              <a:gd name="connsiteX8506" fmla="*/ 1654113 w 8080633"/>
              <a:gd name="connsiteY8506" fmla="*/ 2764605 h 4155316"/>
              <a:gd name="connsiteX8507" fmla="*/ 1649564 w 8080633"/>
              <a:gd name="connsiteY8507" fmla="*/ 2766489 h 4155316"/>
              <a:gd name="connsiteX8508" fmla="*/ 1652197 w 8080633"/>
              <a:gd name="connsiteY8508" fmla="*/ 2772844 h 4155316"/>
              <a:gd name="connsiteX8509" fmla="*/ 1638646 w 8080633"/>
              <a:gd name="connsiteY8509" fmla="*/ 2805562 h 4155316"/>
              <a:gd name="connsiteX8510" fmla="*/ 1636655 w 8080633"/>
              <a:gd name="connsiteY8510" fmla="*/ 2806387 h 4155316"/>
              <a:gd name="connsiteX8511" fmla="*/ 1638654 w 8080633"/>
              <a:gd name="connsiteY8511" fmla="*/ 2811214 h 4155316"/>
              <a:gd name="connsiteX8512" fmla="*/ 1625102 w 8080633"/>
              <a:gd name="connsiteY8512" fmla="*/ 2843932 h 4155316"/>
              <a:gd name="connsiteX8513" fmla="*/ 1622314 w 8080633"/>
              <a:gd name="connsiteY8513" fmla="*/ 2845087 h 4155316"/>
              <a:gd name="connsiteX8514" fmla="*/ 1625112 w 8080633"/>
              <a:gd name="connsiteY8514" fmla="*/ 2851842 h 4155316"/>
              <a:gd name="connsiteX8515" fmla="*/ 1611559 w 8080633"/>
              <a:gd name="connsiteY8515" fmla="*/ 2884560 h 4155316"/>
              <a:gd name="connsiteX8516" fmla="*/ 1609569 w 8080633"/>
              <a:gd name="connsiteY8516" fmla="*/ 2885385 h 4155316"/>
              <a:gd name="connsiteX8517" fmla="*/ 1611569 w 8080633"/>
              <a:gd name="connsiteY8517" fmla="*/ 2890213 h 4155316"/>
              <a:gd name="connsiteX8518" fmla="*/ 1598641 w 8080633"/>
              <a:gd name="connsiteY8518" fmla="*/ 2921425 h 4155316"/>
              <a:gd name="connsiteX8519" fmla="*/ 1602541 w 8080633"/>
              <a:gd name="connsiteY8519" fmla="*/ 2930840 h 4155316"/>
              <a:gd name="connsiteX8520" fmla="*/ 1588988 w 8080633"/>
              <a:gd name="connsiteY8520" fmla="*/ 2963559 h 4155316"/>
              <a:gd name="connsiteX8521" fmla="*/ 1586958 w 8080633"/>
              <a:gd name="connsiteY8521" fmla="*/ 2964399 h 4155316"/>
              <a:gd name="connsiteX8522" fmla="*/ 1588999 w 8080633"/>
              <a:gd name="connsiteY8522" fmla="*/ 2969210 h 4155316"/>
              <a:gd name="connsiteX8523" fmla="*/ 1575116 w 8080633"/>
              <a:gd name="connsiteY8523" fmla="*/ 3001929 h 4155316"/>
              <a:gd name="connsiteX8524" fmla="*/ 1574534 w 8080633"/>
              <a:gd name="connsiteY8524" fmla="*/ 3002163 h 4155316"/>
              <a:gd name="connsiteX8525" fmla="*/ 1577713 w 8080633"/>
              <a:gd name="connsiteY8525" fmla="*/ 3009838 h 4155316"/>
              <a:gd name="connsiteX8526" fmla="*/ 1564161 w 8080633"/>
              <a:gd name="connsiteY8526" fmla="*/ 3042556 h 4155316"/>
              <a:gd name="connsiteX8527" fmla="*/ 1560575 w 8080633"/>
              <a:gd name="connsiteY8527" fmla="*/ 3044042 h 4155316"/>
              <a:gd name="connsiteX8528" fmla="*/ 1564171 w 8080633"/>
              <a:gd name="connsiteY8528" fmla="*/ 3052724 h 4155316"/>
              <a:gd name="connsiteX8529" fmla="*/ 1552178 w 8080633"/>
              <a:gd name="connsiteY8529" fmla="*/ 3081679 h 4155316"/>
              <a:gd name="connsiteX8530" fmla="*/ 1555142 w 8080633"/>
              <a:gd name="connsiteY8530" fmla="*/ 3088837 h 4155316"/>
              <a:gd name="connsiteX8531" fmla="*/ 1541746 w 8080633"/>
              <a:gd name="connsiteY8531" fmla="*/ 3121177 h 4155316"/>
              <a:gd name="connsiteX8532" fmla="*/ 1546114 w 8080633"/>
              <a:gd name="connsiteY8532" fmla="*/ 3131721 h 4155316"/>
              <a:gd name="connsiteX8533" fmla="*/ 1533002 w 8080633"/>
              <a:gd name="connsiteY8533" fmla="*/ 3163378 h 4155316"/>
              <a:gd name="connsiteX8534" fmla="*/ 1537086 w 8080633"/>
              <a:gd name="connsiteY8534" fmla="*/ 3173478 h 4155316"/>
              <a:gd name="connsiteX8535" fmla="*/ 1524082 w 8080633"/>
              <a:gd name="connsiteY8535" fmla="*/ 3205638 h 4155316"/>
              <a:gd name="connsiteX8536" fmla="*/ 1528057 w 8080633"/>
              <a:gd name="connsiteY8536" fmla="*/ 3215235 h 4155316"/>
              <a:gd name="connsiteX8537" fmla="*/ 1514894 w 8080633"/>
              <a:gd name="connsiteY8537" fmla="*/ 3247012 h 4155316"/>
              <a:gd name="connsiteX8538" fmla="*/ 1519029 w 8080633"/>
              <a:gd name="connsiteY8538" fmla="*/ 3256991 h 4155316"/>
              <a:gd name="connsiteX8539" fmla="*/ 1506376 w 8080633"/>
              <a:gd name="connsiteY8539" fmla="*/ 3287536 h 4155316"/>
              <a:gd name="connsiteX8540" fmla="*/ 1510000 w 8080633"/>
              <a:gd name="connsiteY8540" fmla="*/ 3296492 h 4155316"/>
              <a:gd name="connsiteX8541" fmla="*/ 1496117 w 8080633"/>
              <a:gd name="connsiteY8541" fmla="*/ 3330807 h 4155316"/>
              <a:gd name="connsiteX8542" fmla="*/ 1496102 w 8080633"/>
              <a:gd name="connsiteY8542" fmla="*/ 3330813 h 4155316"/>
              <a:gd name="connsiteX8543" fmla="*/ 1498714 w 8080633"/>
              <a:gd name="connsiteY8543" fmla="*/ 3337118 h 4155316"/>
              <a:gd name="connsiteX8544" fmla="*/ 1485786 w 8080633"/>
              <a:gd name="connsiteY8544" fmla="*/ 3368331 h 4155316"/>
              <a:gd name="connsiteX8545" fmla="*/ 1489686 w 8080633"/>
              <a:gd name="connsiteY8545" fmla="*/ 3377746 h 4155316"/>
              <a:gd name="connsiteX8546" fmla="*/ 1478547 w 8080633"/>
              <a:gd name="connsiteY8546" fmla="*/ 3404638 h 4155316"/>
              <a:gd name="connsiteX8547" fmla="*/ 1485172 w 8080633"/>
              <a:gd name="connsiteY8547" fmla="*/ 3420631 h 4155316"/>
              <a:gd name="connsiteX8548" fmla="*/ 1472243 w 8080633"/>
              <a:gd name="connsiteY8548" fmla="*/ 3451844 h 4155316"/>
              <a:gd name="connsiteX8549" fmla="*/ 1476143 w 8080633"/>
              <a:gd name="connsiteY8549" fmla="*/ 3461259 h 4155316"/>
              <a:gd name="connsiteX8550" fmla="*/ 1464706 w 8080633"/>
              <a:gd name="connsiteY8550" fmla="*/ 3488872 h 4155316"/>
              <a:gd name="connsiteX8551" fmla="*/ 1471629 w 8080633"/>
              <a:gd name="connsiteY8551" fmla="*/ 3506401 h 4155316"/>
              <a:gd name="connsiteX8552" fmla="*/ 1461054 w 8080633"/>
              <a:gd name="connsiteY8552" fmla="*/ 3533179 h 4155316"/>
              <a:gd name="connsiteX8553" fmla="*/ 1467116 w 8080633"/>
              <a:gd name="connsiteY8553" fmla="*/ 3548156 h 4155316"/>
              <a:gd name="connsiteX8554" fmla="*/ 1453642 w 8080633"/>
              <a:gd name="connsiteY8554" fmla="*/ 3581441 h 4155316"/>
              <a:gd name="connsiteX8555" fmla="*/ 1458086 w 8080633"/>
              <a:gd name="connsiteY8555" fmla="*/ 3592169 h 4155316"/>
              <a:gd name="connsiteX8556" fmla="*/ 1447258 w 8080633"/>
              <a:gd name="connsiteY8556" fmla="*/ 3618310 h 4155316"/>
              <a:gd name="connsiteX8557" fmla="*/ 1453572 w 8080633"/>
              <a:gd name="connsiteY8557" fmla="*/ 3633926 h 4155316"/>
              <a:gd name="connsiteX8558" fmla="*/ 1442724 w 8080633"/>
              <a:gd name="connsiteY8558" fmla="*/ 3660755 h 4155316"/>
              <a:gd name="connsiteX8559" fmla="*/ 1449058 w 8080633"/>
              <a:gd name="connsiteY8559" fmla="*/ 3675683 h 4155316"/>
              <a:gd name="connsiteX8560" fmla="*/ 1437702 w 8080633"/>
              <a:gd name="connsiteY8560" fmla="*/ 3702443 h 4155316"/>
              <a:gd name="connsiteX8561" fmla="*/ 1444544 w 8080633"/>
              <a:gd name="connsiteY8561" fmla="*/ 3718567 h 4155316"/>
              <a:gd name="connsiteX8562" fmla="*/ 1435723 w 8080633"/>
              <a:gd name="connsiteY8562" fmla="*/ 3739353 h 4155316"/>
              <a:gd name="connsiteX8563" fmla="*/ 1444542 w 8080633"/>
              <a:gd name="connsiteY8563" fmla="*/ 3759195 h 4155316"/>
              <a:gd name="connsiteX8564" fmla="*/ 1431944 w 8080633"/>
              <a:gd name="connsiteY8564" fmla="*/ 3787538 h 4155316"/>
              <a:gd name="connsiteX8565" fmla="*/ 1440030 w 8080633"/>
              <a:gd name="connsiteY8565" fmla="*/ 3806594 h 4155316"/>
              <a:gd name="connsiteX8566" fmla="*/ 1428992 w 8080633"/>
              <a:gd name="connsiteY8566" fmla="*/ 3832604 h 4155316"/>
              <a:gd name="connsiteX8567" fmla="*/ 1435515 w 8080633"/>
              <a:gd name="connsiteY8567" fmla="*/ 3848351 h 4155316"/>
              <a:gd name="connsiteX8568" fmla="*/ 1426562 w 8080633"/>
              <a:gd name="connsiteY8568" fmla="*/ 3869966 h 4155316"/>
              <a:gd name="connsiteX8569" fmla="*/ 1435514 w 8080633"/>
              <a:gd name="connsiteY8569" fmla="*/ 3890106 h 4155316"/>
              <a:gd name="connsiteX8570" fmla="*/ 1422798 w 8080633"/>
              <a:gd name="connsiteY8570" fmla="*/ 3918714 h 4155316"/>
              <a:gd name="connsiteX8571" fmla="*/ 1428743 w 8080633"/>
              <a:gd name="connsiteY8571" fmla="*/ 3934119 h 4155316"/>
              <a:gd name="connsiteX8572" fmla="*/ 1419950 w 8080633"/>
              <a:gd name="connsiteY8572" fmla="*/ 3956902 h 4155316"/>
              <a:gd name="connsiteX8573" fmla="*/ 1428743 w 8080633"/>
              <a:gd name="connsiteY8573" fmla="*/ 3978133 h 4155316"/>
              <a:gd name="connsiteX8574" fmla="*/ 1419651 w 8080633"/>
              <a:gd name="connsiteY8574" fmla="*/ 4000084 h 4155316"/>
              <a:gd name="connsiteX8575" fmla="*/ 1428745 w 8080633"/>
              <a:gd name="connsiteY8575" fmla="*/ 4021018 h 4155316"/>
              <a:gd name="connsiteX8576" fmla="*/ 1416862 w 8080633"/>
              <a:gd name="connsiteY8576" fmla="*/ 4048371 h 4155316"/>
              <a:gd name="connsiteX8577" fmla="*/ 1424229 w 8080633"/>
              <a:gd name="connsiteY8577" fmla="*/ 4066159 h 4155316"/>
              <a:gd name="connsiteX8578" fmla="*/ 1415347 w 8080633"/>
              <a:gd name="connsiteY8578" fmla="*/ 4087603 h 4155316"/>
              <a:gd name="connsiteX8579" fmla="*/ 1424229 w 8080633"/>
              <a:gd name="connsiteY8579" fmla="*/ 4109045 h 4155316"/>
              <a:gd name="connsiteX8580" fmla="*/ 1377958 w 8080633"/>
              <a:gd name="connsiteY8580" fmla="*/ 4155316 h 4155316"/>
              <a:gd name="connsiteX8581" fmla="*/ 1331688 w 8080633"/>
              <a:gd name="connsiteY8581" fmla="*/ 4109045 h 4155316"/>
              <a:gd name="connsiteX8582" fmla="*/ 1340570 w 8080633"/>
              <a:gd name="connsiteY8582" fmla="*/ 4087603 h 4155316"/>
              <a:gd name="connsiteX8583" fmla="*/ 1331688 w 8080633"/>
              <a:gd name="connsiteY8583" fmla="*/ 4066159 h 4155316"/>
              <a:gd name="connsiteX8584" fmla="*/ 1341259 w 8080633"/>
              <a:gd name="connsiteY8584" fmla="*/ 4043051 h 4155316"/>
              <a:gd name="connsiteX8585" fmla="*/ 1331688 w 8080633"/>
              <a:gd name="connsiteY8585" fmla="*/ 4021018 h 4155316"/>
              <a:gd name="connsiteX8586" fmla="*/ 1343092 w 8080633"/>
              <a:gd name="connsiteY8586" fmla="*/ 3994767 h 4155316"/>
              <a:gd name="connsiteX8587" fmla="*/ 1336202 w 8080633"/>
              <a:gd name="connsiteY8587" fmla="*/ 3978133 h 4155316"/>
              <a:gd name="connsiteX8588" fmla="*/ 1344996 w 8080633"/>
              <a:gd name="connsiteY8588" fmla="*/ 3956902 h 4155316"/>
              <a:gd name="connsiteX8589" fmla="*/ 1336202 w 8080633"/>
              <a:gd name="connsiteY8589" fmla="*/ 3934119 h 4155316"/>
              <a:gd name="connsiteX8590" fmla="*/ 1345294 w 8080633"/>
              <a:gd name="connsiteY8590" fmla="*/ 3910561 h 4155316"/>
              <a:gd name="connsiteX8591" fmla="*/ 1336202 w 8080633"/>
              <a:gd name="connsiteY8591" fmla="*/ 3890106 h 4155316"/>
              <a:gd name="connsiteX8592" fmla="*/ 1347491 w 8080633"/>
              <a:gd name="connsiteY8592" fmla="*/ 3864707 h 4155316"/>
              <a:gd name="connsiteX8593" fmla="*/ 1340716 w 8080633"/>
              <a:gd name="connsiteY8593" fmla="*/ 3848351 h 4155316"/>
              <a:gd name="connsiteX8594" fmla="*/ 1351698 w 8080633"/>
              <a:gd name="connsiteY8594" fmla="*/ 3821837 h 4155316"/>
              <a:gd name="connsiteX8595" fmla="*/ 1345230 w 8080633"/>
              <a:gd name="connsiteY8595" fmla="*/ 3806594 h 4155316"/>
              <a:gd name="connsiteX8596" fmla="*/ 1355520 w 8080633"/>
              <a:gd name="connsiteY8596" fmla="*/ 3782343 h 4155316"/>
              <a:gd name="connsiteX8597" fmla="*/ 1345230 w 8080633"/>
              <a:gd name="connsiteY8597" fmla="*/ 3759195 h 4155316"/>
              <a:gd name="connsiteX8598" fmla="*/ 1356360 w 8080633"/>
              <a:gd name="connsiteY8598" fmla="*/ 3734157 h 4155316"/>
              <a:gd name="connsiteX8599" fmla="*/ 1349744 w 8080633"/>
              <a:gd name="connsiteY8599" fmla="*/ 3718567 h 4155316"/>
              <a:gd name="connsiteX8600" fmla="*/ 1361100 w 8080633"/>
              <a:gd name="connsiteY8600" fmla="*/ 3691804 h 4155316"/>
              <a:gd name="connsiteX8601" fmla="*/ 1354259 w 8080633"/>
              <a:gd name="connsiteY8601" fmla="*/ 3675683 h 4155316"/>
              <a:gd name="connsiteX8602" fmla="*/ 1366372 w 8080633"/>
              <a:gd name="connsiteY8602" fmla="*/ 3647134 h 4155316"/>
              <a:gd name="connsiteX8603" fmla="*/ 1361031 w 8080633"/>
              <a:gd name="connsiteY8603" fmla="*/ 3633926 h 4155316"/>
              <a:gd name="connsiteX8604" fmla="*/ 1371803 w 8080633"/>
              <a:gd name="connsiteY8604" fmla="*/ 3607280 h 4155316"/>
              <a:gd name="connsiteX8605" fmla="*/ 1365545 w 8080633"/>
              <a:gd name="connsiteY8605" fmla="*/ 3592169 h 4155316"/>
              <a:gd name="connsiteX8606" fmla="*/ 1376838 w 8080633"/>
              <a:gd name="connsiteY8606" fmla="*/ 3564903 h 4155316"/>
              <a:gd name="connsiteX8607" fmla="*/ 1370059 w 8080633"/>
              <a:gd name="connsiteY8607" fmla="*/ 3548156 h 4155316"/>
              <a:gd name="connsiteX8608" fmla="*/ 1382976 w 8080633"/>
              <a:gd name="connsiteY8608" fmla="*/ 3516247 h 4155316"/>
              <a:gd name="connsiteX8609" fmla="*/ 1379087 w 8080633"/>
              <a:gd name="connsiteY8609" fmla="*/ 3506401 h 4155316"/>
              <a:gd name="connsiteX8610" fmla="*/ 1390416 w 8080633"/>
              <a:gd name="connsiteY8610" fmla="*/ 3477713 h 4155316"/>
              <a:gd name="connsiteX8611" fmla="*/ 1383602 w 8080633"/>
              <a:gd name="connsiteY8611" fmla="*/ 3461259 h 4155316"/>
              <a:gd name="connsiteX8612" fmla="*/ 1396530 w 8080633"/>
              <a:gd name="connsiteY8612" fmla="*/ 3430046 h 4155316"/>
              <a:gd name="connsiteX8613" fmla="*/ 1392630 w 8080633"/>
              <a:gd name="connsiteY8613" fmla="*/ 3420631 h 4155316"/>
              <a:gd name="connsiteX8614" fmla="*/ 1403768 w 8080633"/>
              <a:gd name="connsiteY8614" fmla="*/ 3393739 h 4155316"/>
              <a:gd name="connsiteX8615" fmla="*/ 1397144 w 8080633"/>
              <a:gd name="connsiteY8615" fmla="*/ 3377746 h 4155316"/>
              <a:gd name="connsiteX8616" fmla="*/ 1410072 w 8080633"/>
              <a:gd name="connsiteY8616" fmla="*/ 3346533 h 4155316"/>
              <a:gd name="connsiteX8617" fmla="*/ 1406172 w 8080633"/>
              <a:gd name="connsiteY8617" fmla="*/ 3337118 h 4155316"/>
              <a:gd name="connsiteX8618" fmla="*/ 1419054 w 8080633"/>
              <a:gd name="connsiteY8618" fmla="*/ 3306016 h 4155316"/>
              <a:gd name="connsiteX8619" fmla="*/ 1415201 w 8080633"/>
              <a:gd name="connsiteY8619" fmla="*/ 3296492 h 4155316"/>
              <a:gd name="connsiteX8620" fmla="*/ 1427747 w 8080633"/>
              <a:gd name="connsiteY8620" fmla="*/ 3265482 h 4155316"/>
              <a:gd name="connsiteX8621" fmla="*/ 1424229 w 8080633"/>
              <a:gd name="connsiteY8621" fmla="*/ 3256991 h 4155316"/>
              <a:gd name="connsiteX8622" fmla="*/ 1438112 w 8080633"/>
              <a:gd name="connsiteY8622" fmla="*/ 3223474 h 4155316"/>
              <a:gd name="connsiteX8623" fmla="*/ 1438808 w 8080633"/>
              <a:gd name="connsiteY8623" fmla="*/ 3223186 h 4155316"/>
              <a:gd name="connsiteX8624" fmla="*/ 1435515 w 8080633"/>
              <a:gd name="connsiteY8624" fmla="*/ 3215235 h 4155316"/>
              <a:gd name="connsiteX8625" fmla="*/ 1448627 w 8080633"/>
              <a:gd name="connsiteY8625" fmla="*/ 3183579 h 4155316"/>
              <a:gd name="connsiteX8626" fmla="*/ 1444544 w 8080633"/>
              <a:gd name="connsiteY8626" fmla="*/ 3173478 h 4155316"/>
              <a:gd name="connsiteX8627" fmla="*/ 1457548 w 8080633"/>
              <a:gd name="connsiteY8627" fmla="*/ 3141318 h 4155316"/>
              <a:gd name="connsiteX8628" fmla="*/ 1453572 w 8080633"/>
              <a:gd name="connsiteY8628" fmla="*/ 3131721 h 4155316"/>
              <a:gd name="connsiteX8629" fmla="*/ 1466968 w 8080633"/>
              <a:gd name="connsiteY8629" fmla="*/ 3099380 h 4155316"/>
              <a:gd name="connsiteX8630" fmla="*/ 1462601 w 8080633"/>
              <a:gd name="connsiteY8630" fmla="*/ 3088837 h 4155316"/>
              <a:gd name="connsiteX8631" fmla="*/ 1474593 w 8080633"/>
              <a:gd name="connsiteY8631" fmla="*/ 3059881 h 4155316"/>
              <a:gd name="connsiteX8632" fmla="*/ 1471629 w 8080633"/>
              <a:gd name="connsiteY8632" fmla="*/ 3052724 h 4155316"/>
              <a:gd name="connsiteX8633" fmla="*/ 1485182 w 8080633"/>
              <a:gd name="connsiteY8633" fmla="*/ 3020006 h 4155316"/>
              <a:gd name="connsiteX8634" fmla="*/ 1488767 w 8080633"/>
              <a:gd name="connsiteY8634" fmla="*/ 3018520 h 4155316"/>
              <a:gd name="connsiteX8635" fmla="*/ 1485172 w 8080633"/>
              <a:gd name="connsiteY8635" fmla="*/ 3009838 h 4155316"/>
              <a:gd name="connsiteX8636" fmla="*/ 1498147 w 8080633"/>
              <a:gd name="connsiteY8636" fmla="*/ 2978512 h 4155316"/>
              <a:gd name="connsiteX8637" fmla="*/ 1494200 w 8080633"/>
              <a:gd name="connsiteY8637" fmla="*/ 2969210 h 4155316"/>
              <a:gd name="connsiteX8638" fmla="*/ 1508082 w 8080633"/>
              <a:gd name="connsiteY8638" fmla="*/ 2936492 h 4155316"/>
              <a:gd name="connsiteX8639" fmla="*/ 1511729 w 8080633"/>
              <a:gd name="connsiteY8639" fmla="*/ 2935018 h 4155316"/>
              <a:gd name="connsiteX8640" fmla="*/ 1509999 w 8080633"/>
              <a:gd name="connsiteY8640" fmla="*/ 2930840 h 4155316"/>
              <a:gd name="connsiteX8641" fmla="*/ 1522927 w 8080633"/>
              <a:gd name="connsiteY8641" fmla="*/ 2899628 h 4155316"/>
              <a:gd name="connsiteX8642" fmla="*/ 1519027 w 8080633"/>
              <a:gd name="connsiteY8642" fmla="*/ 2890213 h 4155316"/>
              <a:gd name="connsiteX8643" fmla="*/ 1532580 w 8080633"/>
              <a:gd name="connsiteY8643" fmla="*/ 2857495 h 4155316"/>
              <a:gd name="connsiteX8644" fmla="*/ 1534570 w 8080633"/>
              <a:gd name="connsiteY8644" fmla="*/ 2856670 h 4155316"/>
              <a:gd name="connsiteX8645" fmla="*/ 1532570 w 8080633"/>
              <a:gd name="connsiteY8645" fmla="*/ 2851842 h 4155316"/>
              <a:gd name="connsiteX8646" fmla="*/ 1546122 w 8080633"/>
              <a:gd name="connsiteY8646" fmla="*/ 2819123 h 4155316"/>
              <a:gd name="connsiteX8647" fmla="*/ 1548911 w 8080633"/>
              <a:gd name="connsiteY8647" fmla="*/ 2817967 h 4155316"/>
              <a:gd name="connsiteX8648" fmla="*/ 1546113 w 8080633"/>
              <a:gd name="connsiteY8648" fmla="*/ 2811214 h 4155316"/>
              <a:gd name="connsiteX8649" fmla="*/ 1559665 w 8080633"/>
              <a:gd name="connsiteY8649" fmla="*/ 2778496 h 4155316"/>
              <a:gd name="connsiteX8650" fmla="*/ 1561654 w 8080633"/>
              <a:gd name="connsiteY8650" fmla="*/ 2777671 h 4155316"/>
              <a:gd name="connsiteX8651" fmla="*/ 1559655 w 8080633"/>
              <a:gd name="connsiteY8651" fmla="*/ 2772844 h 4155316"/>
              <a:gd name="connsiteX8652" fmla="*/ 1573208 w 8080633"/>
              <a:gd name="connsiteY8652" fmla="*/ 2740126 h 4155316"/>
              <a:gd name="connsiteX8653" fmla="*/ 1576394 w 8080633"/>
              <a:gd name="connsiteY8653" fmla="*/ 2738805 h 4155316"/>
              <a:gd name="connsiteX8654" fmla="*/ 1573198 w 8080633"/>
              <a:gd name="connsiteY8654" fmla="*/ 2731087 h 4155316"/>
              <a:gd name="connsiteX8655" fmla="*/ 1587080 w 8080633"/>
              <a:gd name="connsiteY8655" fmla="*/ 2697570 h 4155316"/>
              <a:gd name="connsiteX8656" fmla="*/ 1590035 w 8080633"/>
              <a:gd name="connsiteY8656" fmla="*/ 2696347 h 4155316"/>
              <a:gd name="connsiteX8657" fmla="*/ 1588998 w 8080633"/>
              <a:gd name="connsiteY8657" fmla="*/ 2693846 h 4155316"/>
              <a:gd name="connsiteX8658" fmla="*/ 1602551 w 8080633"/>
              <a:gd name="connsiteY8658" fmla="*/ 2661128 h 4155316"/>
              <a:gd name="connsiteX8659" fmla="*/ 1604798 w 8080633"/>
              <a:gd name="connsiteY8659" fmla="*/ 2660195 h 4155316"/>
              <a:gd name="connsiteX8660" fmla="*/ 1602541 w 8080633"/>
              <a:gd name="connsiteY8660" fmla="*/ 2654346 h 4155316"/>
              <a:gd name="connsiteX8661" fmla="*/ 1616093 w 8080633"/>
              <a:gd name="connsiteY8661" fmla="*/ 2619233 h 4155316"/>
              <a:gd name="connsiteX8662" fmla="*/ 1617619 w 8080633"/>
              <a:gd name="connsiteY8662" fmla="*/ 2618555 h 4155316"/>
              <a:gd name="connsiteX8663" fmla="*/ 1616083 w 8080633"/>
              <a:gd name="connsiteY8663" fmla="*/ 2614847 h 4155316"/>
              <a:gd name="connsiteX8664" fmla="*/ 1629636 w 8080633"/>
              <a:gd name="connsiteY8664" fmla="*/ 2582129 h 4155316"/>
              <a:gd name="connsiteX8665" fmla="*/ 1631291 w 8080633"/>
              <a:gd name="connsiteY8665" fmla="*/ 2581442 h 4155316"/>
              <a:gd name="connsiteX8666" fmla="*/ 1629626 w 8080633"/>
              <a:gd name="connsiteY8666" fmla="*/ 2577606 h 4155316"/>
              <a:gd name="connsiteX8667" fmla="*/ 1644169 w 8080633"/>
              <a:gd name="connsiteY8667" fmla="*/ 2544089 h 4155316"/>
              <a:gd name="connsiteX8668" fmla="*/ 1648531 w 8080633"/>
              <a:gd name="connsiteY8668" fmla="*/ 2542364 h 4155316"/>
              <a:gd name="connsiteX8669" fmla="*/ 1647683 w 8080633"/>
              <a:gd name="connsiteY8669" fmla="*/ 2540364 h 4155316"/>
              <a:gd name="connsiteX8670" fmla="*/ 1661565 w 8080633"/>
              <a:gd name="connsiteY8670" fmla="*/ 2507645 h 4155316"/>
              <a:gd name="connsiteX8671" fmla="*/ 1665486 w 8080633"/>
              <a:gd name="connsiteY8671" fmla="*/ 2506059 h 4155316"/>
              <a:gd name="connsiteX8672" fmla="*/ 1663482 w 8080633"/>
              <a:gd name="connsiteY8672" fmla="*/ 2500863 h 4155316"/>
              <a:gd name="connsiteX8673" fmla="*/ 1677034 w 8080633"/>
              <a:gd name="connsiteY8673" fmla="*/ 2465751 h 4155316"/>
              <a:gd name="connsiteX8674" fmla="*/ 1682372 w 8080633"/>
              <a:gd name="connsiteY8674" fmla="*/ 2463378 h 4155316"/>
              <a:gd name="connsiteX8675" fmla="*/ 1681538 w 8080633"/>
              <a:gd name="connsiteY8675" fmla="*/ 2461365 h 4155316"/>
              <a:gd name="connsiteX8676" fmla="*/ 1695091 w 8080633"/>
              <a:gd name="connsiteY8676" fmla="*/ 2428646 h 4155316"/>
              <a:gd name="connsiteX8677" fmla="*/ 1700515 w 8080633"/>
              <a:gd name="connsiteY8677" fmla="*/ 2426398 h 4155316"/>
              <a:gd name="connsiteX8678" fmla="*/ 1699595 w 8080633"/>
              <a:gd name="connsiteY8678" fmla="*/ 2424122 h 4155316"/>
              <a:gd name="connsiteX8679" fmla="*/ 1713148 w 8080633"/>
              <a:gd name="connsiteY8679" fmla="*/ 2390605 h 4155316"/>
              <a:gd name="connsiteX8680" fmla="*/ 1714478 w 8080633"/>
              <a:gd name="connsiteY8680" fmla="*/ 2390040 h 4155316"/>
              <a:gd name="connsiteX8681" fmla="*/ 1713138 w 8080633"/>
              <a:gd name="connsiteY8681" fmla="*/ 2386880 h 4155316"/>
              <a:gd name="connsiteX8682" fmla="*/ 1727020 w 8080633"/>
              <a:gd name="connsiteY8682" fmla="*/ 2354161 h 4155316"/>
              <a:gd name="connsiteX8683" fmla="*/ 1734121 w 8080633"/>
              <a:gd name="connsiteY8683" fmla="*/ 2351291 h 4155316"/>
              <a:gd name="connsiteX8684" fmla="*/ 1733452 w 8080633"/>
              <a:gd name="connsiteY8684" fmla="*/ 2349639 h 4155316"/>
              <a:gd name="connsiteX8685" fmla="*/ 1747005 w 8080633"/>
              <a:gd name="connsiteY8685" fmla="*/ 2316121 h 4155316"/>
              <a:gd name="connsiteX8686" fmla="*/ 1752147 w 8080633"/>
              <a:gd name="connsiteY8686" fmla="*/ 2313939 h 4155316"/>
              <a:gd name="connsiteX8687" fmla="*/ 1751509 w 8080633"/>
              <a:gd name="connsiteY8687" fmla="*/ 2312396 h 4155316"/>
              <a:gd name="connsiteX8688" fmla="*/ 1765062 w 8080633"/>
              <a:gd name="connsiteY8688" fmla="*/ 2279678 h 4155316"/>
              <a:gd name="connsiteX8689" fmla="*/ 1770486 w 8080633"/>
              <a:gd name="connsiteY8689" fmla="*/ 2277430 h 4155316"/>
              <a:gd name="connsiteX8690" fmla="*/ 1769566 w 8080633"/>
              <a:gd name="connsiteY8690" fmla="*/ 2275154 h 4155316"/>
              <a:gd name="connsiteX8691" fmla="*/ 1783118 w 8080633"/>
              <a:gd name="connsiteY8691" fmla="*/ 2241636 h 4155316"/>
              <a:gd name="connsiteX8692" fmla="*/ 1787839 w 8080633"/>
              <a:gd name="connsiteY8692" fmla="*/ 2239635 h 4155316"/>
              <a:gd name="connsiteX8693" fmla="*/ 1801504 w 8080633"/>
              <a:gd name="connsiteY8693" fmla="*/ 2205856 h 4155316"/>
              <a:gd name="connsiteX8694" fmla="*/ 1808940 w 8080633"/>
              <a:gd name="connsiteY8694" fmla="*/ 2202702 h 4155316"/>
              <a:gd name="connsiteX8695" fmla="*/ 1821488 w 8080633"/>
              <a:gd name="connsiteY8695" fmla="*/ 2171667 h 4155316"/>
              <a:gd name="connsiteX8696" fmla="*/ 1826631 w 8080633"/>
              <a:gd name="connsiteY8696" fmla="*/ 2169485 h 4155316"/>
              <a:gd name="connsiteX8697" fmla="*/ 1825993 w 8080633"/>
              <a:gd name="connsiteY8697" fmla="*/ 2167942 h 4155316"/>
              <a:gd name="connsiteX8698" fmla="*/ 1839545 w 8080633"/>
              <a:gd name="connsiteY8698" fmla="*/ 2135224 h 4155316"/>
              <a:gd name="connsiteX8699" fmla="*/ 1844612 w 8080633"/>
              <a:gd name="connsiteY8699" fmla="*/ 2133124 h 4155316"/>
              <a:gd name="connsiteX8700" fmla="*/ 1844049 w 8080633"/>
              <a:gd name="connsiteY8700" fmla="*/ 2131828 h 4155316"/>
              <a:gd name="connsiteX8701" fmla="*/ 1858263 w 8080633"/>
              <a:gd name="connsiteY8701" fmla="*/ 2099110 h 4155316"/>
              <a:gd name="connsiteX8702" fmla="*/ 1867724 w 8080633"/>
              <a:gd name="connsiteY8702" fmla="*/ 2095374 h 4155316"/>
              <a:gd name="connsiteX8703" fmla="*/ 1880503 w 8080633"/>
              <a:gd name="connsiteY8703" fmla="*/ 2065254 h 4155316"/>
              <a:gd name="connsiteX8704" fmla="*/ 1887215 w 8080633"/>
              <a:gd name="connsiteY8704" fmla="*/ 2062540 h 4155316"/>
              <a:gd name="connsiteX8705" fmla="*/ 1886933 w 8080633"/>
              <a:gd name="connsiteY8705" fmla="*/ 2061859 h 4155316"/>
              <a:gd name="connsiteX8706" fmla="*/ 1900486 w 8080633"/>
              <a:gd name="connsiteY8706" fmla="*/ 2029141 h 4155316"/>
              <a:gd name="connsiteX8707" fmla="*/ 1910183 w 8080633"/>
              <a:gd name="connsiteY8707" fmla="*/ 2025124 h 4155316"/>
              <a:gd name="connsiteX8708" fmla="*/ 1909504 w 8080633"/>
              <a:gd name="connsiteY8708" fmla="*/ 2023488 h 4155316"/>
              <a:gd name="connsiteX8709" fmla="*/ 1923057 w 8080633"/>
              <a:gd name="connsiteY8709" fmla="*/ 1990770 h 4155316"/>
              <a:gd name="connsiteX8710" fmla="*/ 1929098 w 8080633"/>
              <a:gd name="connsiteY8710" fmla="*/ 1988267 h 4155316"/>
              <a:gd name="connsiteX8711" fmla="*/ 1941444 w 8080633"/>
              <a:gd name="connsiteY8711" fmla="*/ 1959170 h 4155316"/>
              <a:gd name="connsiteX8712" fmla="*/ 1952825 w 8080633"/>
              <a:gd name="connsiteY8712" fmla="*/ 1954568 h 4155316"/>
              <a:gd name="connsiteX8713" fmla="*/ 1952390 w 8080633"/>
              <a:gd name="connsiteY8713" fmla="*/ 1953517 h 4155316"/>
              <a:gd name="connsiteX8714" fmla="*/ 1965943 w 8080633"/>
              <a:gd name="connsiteY8714" fmla="*/ 1920799 h 4155316"/>
              <a:gd name="connsiteX8715" fmla="*/ 1977388 w 8080633"/>
              <a:gd name="connsiteY8715" fmla="*/ 1916057 h 4155316"/>
              <a:gd name="connsiteX8716" fmla="*/ 1988514 w 8080633"/>
              <a:gd name="connsiteY8716" fmla="*/ 1889199 h 4155316"/>
              <a:gd name="connsiteX8717" fmla="*/ 1993151 w 8080633"/>
              <a:gd name="connsiteY8717" fmla="*/ 1887277 h 4155316"/>
              <a:gd name="connsiteX8718" fmla="*/ 1993018 w 8080633"/>
              <a:gd name="connsiteY8718" fmla="*/ 1886933 h 4155316"/>
              <a:gd name="connsiteX8719" fmla="*/ 2006570 w 8080633"/>
              <a:gd name="connsiteY8719" fmla="*/ 1851821 h 4155316"/>
              <a:gd name="connsiteX8720" fmla="*/ 2017751 w 8080633"/>
              <a:gd name="connsiteY8720" fmla="*/ 1846850 h 4155316"/>
              <a:gd name="connsiteX8721" fmla="*/ 2029471 w 8080633"/>
              <a:gd name="connsiteY8721" fmla="*/ 1819230 h 4155316"/>
              <a:gd name="connsiteX8722" fmla="*/ 2042550 w 8080633"/>
              <a:gd name="connsiteY8722" fmla="*/ 1813941 h 4155316"/>
              <a:gd name="connsiteX8723" fmla="*/ 2053969 w 8080633"/>
              <a:gd name="connsiteY8723" fmla="*/ 1785703 h 4155316"/>
              <a:gd name="connsiteX8724" fmla="*/ 2065307 w 8080633"/>
              <a:gd name="connsiteY8724" fmla="*/ 1780892 h 4155316"/>
              <a:gd name="connsiteX8725" fmla="*/ 2076540 w 8080633"/>
              <a:gd name="connsiteY8725" fmla="*/ 1753775 h 4155316"/>
              <a:gd name="connsiteX8726" fmla="*/ 2088058 w 8080633"/>
              <a:gd name="connsiteY8726" fmla="*/ 1749004 h 4155316"/>
              <a:gd name="connsiteX8727" fmla="*/ 2099440 w 8080633"/>
              <a:gd name="connsiteY8727" fmla="*/ 1722176 h 4155316"/>
              <a:gd name="connsiteX8728" fmla="*/ 2110872 w 8080633"/>
              <a:gd name="connsiteY8728" fmla="*/ 1717553 h 4155316"/>
              <a:gd name="connsiteX8729" fmla="*/ 2123939 w 8080633"/>
              <a:gd name="connsiteY8729" fmla="*/ 1684466 h 4155316"/>
              <a:gd name="connsiteX8730" fmla="*/ 2140672 w 8080633"/>
              <a:gd name="connsiteY8730" fmla="*/ 1677196 h 4155316"/>
              <a:gd name="connsiteX8731" fmla="*/ 2151024 w 8080633"/>
              <a:gd name="connsiteY8731" fmla="*/ 1652205 h 4155316"/>
              <a:gd name="connsiteX8732" fmla="*/ 2161381 w 8080633"/>
              <a:gd name="connsiteY8732" fmla="*/ 1647915 h 4155316"/>
              <a:gd name="connsiteX8733" fmla="*/ 2173925 w 8080633"/>
              <a:gd name="connsiteY8733" fmla="*/ 1618349 h 4155316"/>
              <a:gd name="connsiteX8734" fmla="*/ 2188537 w 8080633"/>
              <a:gd name="connsiteY8734" fmla="*/ 1612440 h 4155316"/>
              <a:gd name="connsiteX8735" fmla="*/ 2198423 w 8080633"/>
              <a:gd name="connsiteY8735" fmla="*/ 1587411 h 4155316"/>
              <a:gd name="connsiteX8736" fmla="*/ 2215416 w 8080633"/>
              <a:gd name="connsiteY8736" fmla="*/ 1580028 h 4155316"/>
              <a:gd name="connsiteX8737" fmla="*/ 2225508 w 8080633"/>
              <a:gd name="connsiteY8737" fmla="*/ 1553884 h 4155316"/>
              <a:gd name="connsiteX8738" fmla="*/ 2239051 w 8080633"/>
              <a:gd name="connsiteY8738" fmla="*/ 1547864 h 4155316"/>
              <a:gd name="connsiteX8739" fmla="*/ 2248409 w 8080633"/>
              <a:gd name="connsiteY8739" fmla="*/ 1525808 h 4155316"/>
              <a:gd name="connsiteX8740" fmla="*/ 2266886 w 8080633"/>
              <a:gd name="connsiteY8740" fmla="*/ 1518336 h 4155316"/>
              <a:gd name="connsiteX8741" fmla="*/ 2277422 w 8080633"/>
              <a:gd name="connsiteY8741" fmla="*/ 1492282 h 4155316"/>
              <a:gd name="connsiteX8742" fmla="*/ 2288759 w 8080633"/>
              <a:gd name="connsiteY8742" fmla="*/ 1487472 h 4155316"/>
              <a:gd name="connsiteX8743" fmla="*/ 2299993 w 8080633"/>
              <a:gd name="connsiteY8743" fmla="*/ 1460353 h 4155316"/>
              <a:gd name="connsiteX8744" fmla="*/ 2320464 w 8080633"/>
              <a:gd name="connsiteY8744" fmla="*/ 1451873 h 4155316"/>
              <a:gd name="connsiteX8745" fmla="*/ 2329334 w 8080633"/>
              <a:gd name="connsiteY8745" fmla="*/ 1429414 h 4155316"/>
              <a:gd name="connsiteX8746" fmla="*/ 2347208 w 8080633"/>
              <a:gd name="connsiteY8746" fmla="*/ 1421650 h 4155316"/>
              <a:gd name="connsiteX8747" fmla="*/ 2356420 w 8080633"/>
              <a:gd name="connsiteY8747" fmla="*/ 1399410 h 4155316"/>
              <a:gd name="connsiteX8748" fmla="*/ 2368083 w 8080633"/>
              <a:gd name="connsiteY8748" fmla="*/ 1394579 h 4155316"/>
              <a:gd name="connsiteX8749" fmla="*/ 2379982 w 8080633"/>
              <a:gd name="connsiteY8749" fmla="*/ 1367811 h 4155316"/>
              <a:gd name="connsiteX8750" fmla="*/ 2399676 w 8080633"/>
              <a:gd name="connsiteY8750" fmla="*/ 1360208 h 4155316"/>
              <a:gd name="connsiteX8751" fmla="*/ 2408334 w 8080633"/>
              <a:gd name="connsiteY8751" fmla="*/ 1338798 h 4155316"/>
              <a:gd name="connsiteX8752" fmla="*/ 2425148 w 8080633"/>
              <a:gd name="connsiteY8752" fmla="*/ 1331663 h 4155316"/>
              <a:gd name="connsiteX8753" fmla="*/ 2435419 w 8080633"/>
              <a:gd name="connsiteY8753" fmla="*/ 1306869 h 4155316"/>
              <a:gd name="connsiteX8754" fmla="*/ 2454737 w 8080633"/>
              <a:gd name="connsiteY8754" fmla="*/ 1298867 h 4155316"/>
              <a:gd name="connsiteX8755" fmla="*/ 2462834 w 8080633"/>
              <a:gd name="connsiteY8755" fmla="*/ 1279783 h 4155316"/>
              <a:gd name="connsiteX8756" fmla="*/ 2483083 w 8080633"/>
              <a:gd name="connsiteY8756" fmla="*/ 1271595 h 4155316"/>
              <a:gd name="connsiteX8757" fmla="*/ 2491845 w 8080633"/>
              <a:gd name="connsiteY8757" fmla="*/ 1250442 h 4155316"/>
              <a:gd name="connsiteX8758" fmla="*/ 2509870 w 8080633"/>
              <a:gd name="connsiteY8758" fmla="*/ 1242976 h 4155316"/>
              <a:gd name="connsiteX8759" fmla="*/ 2519592 w 8080633"/>
              <a:gd name="connsiteY8759" fmla="*/ 1219504 h 4155316"/>
              <a:gd name="connsiteX8760" fmla="*/ 2545053 w 8080633"/>
              <a:gd name="connsiteY8760" fmla="*/ 1208957 h 4155316"/>
              <a:gd name="connsiteX8761" fmla="*/ 2552788 w 8080633"/>
              <a:gd name="connsiteY8761" fmla="*/ 1189829 h 4155316"/>
              <a:gd name="connsiteX8762" fmla="*/ 2571871 w 8080633"/>
              <a:gd name="connsiteY8762" fmla="*/ 1181732 h 4155316"/>
              <a:gd name="connsiteX8763" fmla="*/ 2579873 w 8080633"/>
              <a:gd name="connsiteY8763" fmla="*/ 1162414 h 4155316"/>
              <a:gd name="connsiteX8764" fmla="*/ 2599191 w 8080633"/>
              <a:gd name="connsiteY8764" fmla="*/ 1154412 h 4155316"/>
              <a:gd name="connsiteX8765" fmla="*/ 2607288 w 8080633"/>
              <a:gd name="connsiteY8765" fmla="*/ 1135329 h 4155316"/>
              <a:gd name="connsiteX8766" fmla="*/ 2628252 w 8080633"/>
              <a:gd name="connsiteY8766" fmla="*/ 1126852 h 4155316"/>
              <a:gd name="connsiteX8767" fmla="*/ 2636961 w 8080633"/>
              <a:gd name="connsiteY8767" fmla="*/ 1106317 h 4155316"/>
              <a:gd name="connsiteX8768" fmla="*/ 2660484 w 8080633"/>
              <a:gd name="connsiteY8768" fmla="*/ 1096800 h 4155316"/>
              <a:gd name="connsiteX8769" fmla="*/ 2667899 w 8080633"/>
              <a:gd name="connsiteY8769" fmla="*/ 1078902 h 4155316"/>
              <a:gd name="connsiteX8770" fmla="*/ 2690139 w 8080633"/>
              <a:gd name="connsiteY8770" fmla="*/ 1069691 h 4155316"/>
              <a:gd name="connsiteX8771" fmla="*/ 2691880 w 8080633"/>
              <a:gd name="connsiteY8771" fmla="*/ 1065684 h 4155316"/>
              <a:gd name="connsiteX8772" fmla="*/ 2665435 w 8080633"/>
              <a:gd name="connsiteY8772" fmla="*/ 1076638 h 4155316"/>
              <a:gd name="connsiteX8773" fmla="*/ 2658852 w 8080633"/>
              <a:gd name="connsiteY8773" fmla="*/ 1093691 h 4155316"/>
              <a:gd name="connsiteX8774" fmla="*/ 2637618 w 8080633"/>
              <a:gd name="connsiteY8774" fmla="*/ 1103130 h 4155316"/>
              <a:gd name="connsiteX8775" fmla="*/ 2631767 w 8080633"/>
              <a:gd name="connsiteY8775" fmla="*/ 1117254 h 4155316"/>
              <a:gd name="connsiteX8776" fmla="*/ 2606972 w 8080633"/>
              <a:gd name="connsiteY8776" fmla="*/ 1127525 h 4155316"/>
              <a:gd name="connsiteX8777" fmla="*/ 2599836 w 8080633"/>
              <a:gd name="connsiteY8777" fmla="*/ 1144339 h 4155316"/>
              <a:gd name="connsiteX8778" fmla="*/ 2579178 w 8080633"/>
              <a:gd name="connsiteY8778" fmla="*/ 1152692 h 4155316"/>
              <a:gd name="connsiteX8779" fmla="*/ 2570825 w 8080633"/>
              <a:gd name="connsiteY8779" fmla="*/ 1173351 h 4155316"/>
              <a:gd name="connsiteX8780" fmla="*/ 2551241 w 8080633"/>
              <a:gd name="connsiteY8780" fmla="*/ 1181661 h 4155316"/>
              <a:gd name="connsiteX8781" fmla="*/ 2542748 w 8080633"/>
              <a:gd name="connsiteY8781" fmla="*/ 1200766 h 4155316"/>
              <a:gd name="connsiteX8782" fmla="*/ 2516984 w 8080633"/>
              <a:gd name="connsiteY8782" fmla="*/ 1210710 h 4155316"/>
              <a:gd name="connsiteX8783" fmla="*/ 2509884 w 8080633"/>
              <a:gd name="connsiteY8783" fmla="*/ 1227851 h 4155316"/>
              <a:gd name="connsiteX8784" fmla="*/ 2491440 w 8080633"/>
              <a:gd name="connsiteY8784" fmla="*/ 1235490 h 4155316"/>
              <a:gd name="connsiteX8785" fmla="*/ 2482799 w 8080633"/>
              <a:gd name="connsiteY8785" fmla="*/ 1256863 h 4155316"/>
              <a:gd name="connsiteX8786" fmla="*/ 2464974 w 8080633"/>
              <a:gd name="connsiteY8786" fmla="*/ 1264427 h 4155316"/>
              <a:gd name="connsiteX8787" fmla="*/ 2455382 w 8080633"/>
              <a:gd name="connsiteY8787" fmla="*/ 1288134 h 4155316"/>
              <a:gd name="connsiteX8788" fmla="*/ 2434129 w 8080633"/>
              <a:gd name="connsiteY8788" fmla="*/ 1297146 h 4155316"/>
              <a:gd name="connsiteX8789" fmla="*/ 2426370 w 8080633"/>
              <a:gd name="connsiteY8789" fmla="*/ 1315878 h 4155316"/>
              <a:gd name="connsiteX8790" fmla="*/ 2408346 w 8080633"/>
              <a:gd name="connsiteY8790" fmla="*/ 1323344 h 4155316"/>
              <a:gd name="connsiteX8791" fmla="*/ 2399285 w 8080633"/>
              <a:gd name="connsiteY8791" fmla="*/ 1345220 h 4155316"/>
              <a:gd name="connsiteX8792" fmla="*/ 2377410 w 8080633"/>
              <a:gd name="connsiteY8792" fmla="*/ 1354281 h 4155316"/>
              <a:gd name="connsiteX8793" fmla="*/ 2369944 w 8080633"/>
              <a:gd name="connsiteY8793" fmla="*/ 1372305 h 4155316"/>
              <a:gd name="connsiteX8794" fmla="*/ 2353693 w 8080633"/>
              <a:gd name="connsiteY8794" fmla="*/ 1379036 h 4155316"/>
              <a:gd name="connsiteX8795" fmla="*/ 2342859 w 8080633"/>
              <a:gd name="connsiteY8795" fmla="*/ 1405831 h 4155316"/>
              <a:gd name="connsiteX8796" fmla="*/ 2323610 w 8080633"/>
              <a:gd name="connsiteY8796" fmla="*/ 1413999 h 4155316"/>
              <a:gd name="connsiteX8797" fmla="*/ 2315442 w 8080633"/>
              <a:gd name="connsiteY8797" fmla="*/ 1433247 h 4155316"/>
              <a:gd name="connsiteX8798" fmla="*/ 2296316 w 8080633"/>
              <a:gd name="connsiteY8798" fmla="*/ 1440982 h 4155316"/>
              <a:gd name="connsiteX8799" fmla="*/ 2286430 w 8080633"/>
              <a:gd name="connsiteY8799" fmla="*/ 1464847 h 4155316"/>
              <a:gd name="connsiteX8800" fmla="*/ 2269723 w 8080633"/>
              <a:gd name="connsiteY8800" fmla="*/ 1471767 h 4155316"/>
              <a:gd name="connsiteX8801" fmla="*/ 2259345 w 8080633"/>
              <a:gd name="connsiteY8801" fmla="*/ 1498044 h 4155316"/>
              <a:gd name="connsiteX8802" fmla="*/ 2245703 w 8080633"/>
              <a:gd name="connsiteY8802" fmla="*/ 1503970 h 4155316"/>
              <a:gd name="connsiteX8803" fmla="*/ 2236444 w 8080633"/>
              <a:gd name="connsiteY8803" fmla="*/ 1525789 h 4155316"/>
              <a:gd name="connsiteX8804" fmla="*/ 2217968 w 8080633"/>
              <a:gd name="connsiteY8804" fmla="*/ 1533261 h 4155316"/>
              <a:gd name="connsiteX8805" fmla="*/ 2207433 w 8080633"/>
              <a:gd name="connsiteY8805" fmla="*/ 1559315 h 4155316"/>
              <a:gd name="connsiteX8806" fmla="*/ 2190617 w 8080633"/>
              <a:gd name="connsiteY8806" fmla="*/ 1566451 h 4155316"/>
              <a:gd name="connsiteX8807" fmla="*/ 2180348 w 8080633"/>
              <a:gd name="connsiteY8807" fmla="*/ 1591244 h 4155316"/>
              <a:gd name="connsiteX8808" fmla="*/ 2168500 w 8080633"/>
              <a:gd name="connsiteY8808" fmla="*/ 1596152 h 4155316"/>
              <a:gd name="connsiteX8809" fmla="*/ 2157445 w 8080633"/>
              <a:gd name="connsiteY8809" fmla="*/ 1624109 h 4155316"/>
              <a:gd name="connsiteX8810" fmla="*/ 2142900 w 8080633"/>
              <a:gd name="connsiteY8810" fmla="*/ 1630420 h 4155316"/>
              <a:gd name="connsiteX8811" fmla="*/ 2132288 w 8080633"/>
              <a:gd name="connsiteY8811" fmla="*/ 1656041 h 4155316"/>
              <a:gd name="connsiteX8812" fmla="*/ 2114263 w 8080633"/>
              <a:gd name="connsiteY8812" fmla="*/ 1663507 h 4155316"/>
              <a:gd name="connsiteX8813" fmla="*/ 2105863 w 8080633"/>
              <a:gd name="connsiteY8813" fmla="*/ 1683786 h 4155316"/>
              <a:gd name="connsiteX8814" fmla="*/ 2095508 w 8080633"/>
              <a:gd name="connsiteY8814" fmla="*/ 1688075 h 4155316"/>
              <a:gd name="connsiteX8815" fmla="*/ 2082962 w 8080633"/>
              <a:gd name="connsiteY8815" fmla="*/ 1717642 h 4155316"/>
              <a:gd name="connsiteX8816" fmla="*/ 2070471 w 8080633"/>
              <a:gd name="connsiteY8816" fmla="*/ 1722692 h 4155316"/>
              <a:gd name="connsiteX8817" fmla="*/ 2058464 w 8080633"/>
              <a:gd name="connsiteY8817" fmla="*/ 1753095 h 4155316"/>
              <a:gd name="connsiteX8818" fmla="*/ 2048375 w 8080633"/>
              <a:gd name="connsiteY8818" fmla="*/ 1757479 h 4155316"/>
              <a:gd name="connsiteX8819" fmla="*/ 2035893 w 8080633"/>
              <a:gd name="connsiteY8819" fmla="*/ 1787612 h 4155316"/>
              <a:gd name="connsiteX8820" fmla="*/ 2024228 w 8080633"/>
              <a:gd name="connsiteY8820" fmla="*/ 1792445 h 4155316"/>
              <a:gd name="connsiteX8821" fmla="*/ 2012330 w 8080633"/>
              <a:gd name="connsiteY8821" fmla="*/ 1819212 h 4155316"/>
              <a:gd name="connsiteX8822" fmla="*/ 2000039 w 8080633"/>
              <a:gd name="connsiteY8822" fmla="*/ 1823956 h 4155316"/>
              <a:gd name="connsiteX8823" fmla="*/ 1987834 w 8080633"/>
              <a:gd name="connsiteY8823" fmla="*/ 1852736 h 4155316"/>
              <a:gd name="connsiteX8824" fmla="*/ 1977399 w 8080633"/>
              <a:gd name="connsiteY8824" fmla="*/ 1856957 h 4155316"/>
              <a:gd name="connsiteX8825" fmla="*/ 1965923 w 8080633"/>
              <a:gd name="connsiteY8825" fmla="*/ 1884667 h 4155316"/>
              <a:gd name="connsiteX8826" fmla="*/ 1956210 w 8080633"/>
              <a:gd name="connsiteY8826" fmla="*/ 1888690 h 4155316"/>
              <a:gd name="connsiteX8827" fmla="*/ 1943022 w 8080633"/>
              <a:gd name="connsiteY8827" fmla="*/ 1922046 h 4155316"/>
              <a:gd name="connsiteX8828" fmla="*/ 1929614 w 8080633"/>
              <a:gd name="connsiteY8828" fmla="*/ 1927864 h 4155316"/>
              <a:gd name="connsiteX8829" fmla="*/ 1918524 w 8080633"/>
              <a:gd name="connsiteY8829" fmla="*/ 1954636 h 4155316"/>
              <a:gd name="connsiteX8830" fmla="*/ 1907079 w 8080633"/>
              <a:gd name="connsiteY8830" fmla="*/ 1959376 h 4155316"/>
              <a:gd name="connsiteX8831" fmla="*/ 1895953 w 8080633"/>
              <a:gd name="connsiteY8831" fmla="*/ 1986235 h 4155316"/>
              <a:gd name="connsiteX8832" fmla="*/ 1890083 w 8080633"/>
              <a:gd name="connsiteY8832" fmla="*/ 1988667 h 4155316"/>
              <a:gd name="connsiteX8833" fmla="*/ 1891449 w 8080633"/>
              <a:gd name="connsiteY8833" fmla="*/ 1991889 h 4155316"/>
              <a:gd name="connsiteX8834" fmla="*/ 1877565 w 8080633"/>
              <a:gd name="connsiteY8834" fmla="*/ 2024607 h 4155316"/>
              <a:gd name="connsiteX8835" fmla="*/ 1863862 w 8080633"/>
              <a:gd name="connsiteY8835" fmla="*/ 2030148 h 4155316"/>
              <a:gd name="connsiteX8836" fmla="*/ 1853068 w 8080633"/>
              <a:gd name="connsiteY8836" fmla="*/ 2056206 h 4155316"/>
              <a:gd name="connsiteX8837" fmla="*/ 1847224 w 8080633"/>
              <a:gd name="connsiteY8837" fmla="*/ 2058627 h 4155316"/>
              <a:gd name="connsiteX8838" fmla="*/ 1848564 w 8080633"/>
              <a:gd name="connsiteY8838" fmla="*/ 2061859 h 4155316"/>
              <a:gd name="connsiteX8839" fmla="*/ 1835011 w 8080633"/>
              <a:gd name="connsiteY8839" fmla="*/ 2094578 h 4155316"/>
              <a:gd name="connsiteX8840" fmla="*/ 1825822 w 8080633"/>
              <a:gd name="connsiteY8840" fmla="*/ 2098384 h 4155316"/>
              <a:gd name="connsiteX8841" fmla="*/ 1812440 w 8080633"/>
              <a:gd name="connsiteY8841" fmla="*/ 2130691 h 4155316"/>
              <a:gd name="connsiteX8842" fmla="*/ 1807562 w 8080633"/>
              <a:gd name="connsiteY8842" fmla="*/ 2132711 h 4155316"/>
              <a:gd name="connsiteX8843" fmla="*/ 1794053 w 8080633"/>
              <a:gd name="connsiteY8843" fmla="*/ 2164547 h 4155316"/>
              <a:gd name="connsiteX8844" fmla="*/ 1787341 w 8080633"/>
              <a:gd name="connsiteY8844" fmla="*/ 2167261 h 4155316"/>
              <a:gd name="connsiteX8845" fmla="*/ 1787623 w 8080633"/>
              <a:gd name="connsiteY8845" fmla="*/ 2167942 h 4155316"/>
              <a:gd name="connsiteX8846" fmla="*/ 1774070 w 8080633"/>
              <a:gd name="connsiteY8846" fmla="*/ 2200660 h 4155316"/>
              <a:gd name="connsiteX8847" fmla="*/ 1764779 w 8080633"/>
              <a:gd name="connsiteY8847" fmla="*/ 2204509 h 4155316"/>
              <a:gd name="connsiteX8848" fmla="*/ 1765052 w 8080633"/>
              <a:gd name="connsiteY8848" fmla="*/ 2205184 h 4155316"/>
              <a:gd name="connsiteX8849" fmla="*/ 1751499 w 8080633"/>
              <a:gd name="connsiteY8849" fmla="*/ 2238700 h 4155316"/>
              <a:gd name="connsiteX8850" fmla="*/ 1746779 w 8080633"/>
              <a:gd name="connsiteY8850" fmla="*/ 2240704 h 4155316"/>
              <a:gd name="connsiteX8851" fmla="*/ 1733111 w 8080633"/>
              <a:gd name="connsiteY8851" fmla="*/ 2274486 h 4155316"/>
              <a:gd name="connsiteX8852" fmla="*/ 1728386 w 8080633"/>
              <a:gd name="connsiteY8852" fmla="*/ 2276489 h 4155316"/>
              <a:gd name="connsiteX8853" fmla="*/ 1715056 w 8080633"/>
              <a:gd name="connsiteY8853" fmla="*/ 2308670 h 4155316"/>
              <a:gd name="connsiteX8854" fmla="*/ 1708250 w 8080633"/>
              <a:gd name="connsiteY8854" fmla="*/ 2311489 h 4155316"/>
              <a:gd name="connsiteX8855" fmla="*/ 1708625 w 8080633"/>
              <a:gd name="connsiteY8855" fmla="*/ 2312396 h 4155316"/>
              <a:gd name="connsiteX8856" fmla="*/ 1695072 w 8080633"/>
              <a:gd name="connsiteY8856" fmla="*/ 2345115 h 4155316"/>
              <a:gd name="connsiteX8857" fmla="*/ 1693450 w 8080633"/>
              <a:gd name="connsiteY8857" fmla="*/ 2345787 h 4155316"/>
              <a:gd name="connsiteX8858" fmla="*/ 1695084 w 8080633"/>
              <a:gd name="connsiteY8858" fmla="*/ 2349639 h 4155316"/>
              <a:gd name="connsiteX8859" fmla="*/ 1680870 w 8080633"/>
              <a:gd name="connsiteY8859" fmla="*/ 2383155 h 4155316"/>
              <a:gd name="connsiteX8860" fmla="*/ 1676256 w 8080633"/>
              <a:gd name="connsiteY8860" fmla="*/ 2385021 h 4155316"/>
              <a:gd name="connsiteX8861" fmla="*/ 1677026 w 8080633"/>
              <a:gd name="connsiteY8861" fmla="*/ 2386880 h 4155316"/>
              <a:gd name="connsiteX8862" fmla="*/ 1663473 w 8080633"/>
              <a:gd name="connsiteY8862" fmla="*/ 2419598 h 4155316"/>
              <a:gd name="connsiteX8863" fmla="*/ 1658029 w 8080633"/>
              <a:gd name="connsiteY8863" fmla="*/ 2421853 h 4155316"/>
              <a:gd name="connsiteX8864" fmla="*/ 1658969 w 8080633"/>
              <a:gd name="connsiteY8864" fmla="*/ 2424122 h 4155316"/>
              <a:gd name="connsiteX8865" fmla="*/ 1645085 w 8080633"/>
              <a:gd name="connsiteY8865" fmla="*/ 2457638 h 4155316"/>
              <a:gd name="connsiteX8866" fmla="*/ 1638279 w 8080633"/>
              <a:gd name="connsiteY8866" fmla="*/ 2460457 h 4155316"/>
              <a:gd name="connsiteX8867" fmla="*/ 1638654 w 8080633"/>
              <a:gd name="connsiteY8867" fmla="*/ 2461365 h 4155316"/>
              <a:gd name="connsiteX8868" fmla="*/ 1625102 w 8080633"/>
              <a:gd name="connsiteY8868" fmla="*/ 2494083 h 4155316"/>
              <a:gd name="connsiteX8869" fmla="*/ 1622854 w 8080633"/>
              <a:gd name="connsiteY8869" fmla="*/ 2495014 h 4155316"/>
              <a:gd name="connsiteX8870" fmla="*/ 1625112 w 8080633"/>
              <a:gd name="connsiteY8870" fmla="*/ 2500863 h 4155316"/>
              <a:gd name="connsiteX8871" fmla="*/ 1611559 w 8080633"/>
              <a:gd name="connsiteY8871" fmla="*/ 2535976 h 4155316"/>
              <a:gd name="connsiteX8872" fmla="*/ 1606220 w 8080633"/>
              <a:gd name="connsiteY8872" fmla="*/ 2538349 h 4155316"/>
              <a:gd name="connsiteX8873" fmla="*/ 1607055 w 8080633"/>
              <a:gd name="connsiteY8873" fmla="*/ 2540364 h 4155316"/>
              <a:gd name="connsiteX8874" fmla="*/ 1593502 w 8080633"/>
              <a:gd name="connsiteY8874" fmla="*/ 2573082 h 4155316"/>
              <a:gd name="connsiteX8875" fmla="*/ 1591913 w 8080633"/>
              <a:gd name="connsiteY8875" fmla="*/ 2573740 h 4155316"/>
              <a:gd name="connsiteX8876" fmla="*/ 1593514 w 8080633"/>
              <a:gd name="connsiteY8876" fmla="*/ 2577606 h 4155316"/>
              <a:gd name="connsiteX8877" fmla="*/ 1579630 w 8080633"/>
              <a:gd name="connsiteY8877" fmla="*/ 2611122 h 4155316"/>
              <a:gd name="connsiteX8878" fmla="*/ 1576636 w 8080633"/>
              <a:gd name="connsiteY8878" fmla="*/ 2612363 h 4155316"/>
              <a:gd name="connsiteX8879" fmla="*/ 1577715 w 8080633"/>
              <a:gd name="connsiteY8879" fmla="*/ 2614847 h 4155316"/>
              <a:gd name="connsiteX8880" fmla="*/ 1563501 w 8080633"/>
              <a:gd name="connsiteY8880" fmla="*/ 2647565 h 4155316"/>
              <a:gd name="connsiteX8881" fmla="*/ 1557893 w 8080633"/>
              <a:gd name="connsiteY8881" fmla="*/ 2649779 h 4155316"/>
              <a:gd name="connsiteX8882" fmla="*/ 1559657 w 8080633"/>
              <a:gd name="connsiteY8882" fmla="*/ 2654346 h 4155316"/>
              <a:gd name="connsiteX8883" fmla="*/ 1546104 w 8080633"/>
              <a:gd name="connsiteY8883" fmla="*/ 2689459 h 4155316"/>
              <a:gd name="connsiteX8884" fmla="*/ 1544577 w 8080633"/>
              <a:gd name="connsiteY8884" fmla="*/ 2690137 h 4155316"/>
              <a:gd name="connsiteX8885" fmla="*/ 1546114 w 8080633"/>
              <a:gd name="connsiteY8885" fmla="*/ 2693846 h 4155316"/>
              <a:gd name="connsiteX8886" fmla="*/ 1532561 w 8080633"/>
              <a:gd name="connsiteY8886" fmla="*/ 2726565 h 4155316"/>
              <a:gd name="connsiteX8887" fmla="*/ 1531002 w 8080633"/>
              <a:gd name="connsiteY8887" fmla="*/ 2727211 h 4155316"/>
              <a:gd name="connsiteX8888" fmla="*/ 1532570 w 8080633"/>
              <a:gd name="connsiteY8888" fmla="*/ 2731087 h 4155316"/>
              <a:gd name="connsiteX8889" fmla="*/ 1519017 w 8080633"/>
              <a:gd name="connsiteY8889" fmla="*/ 2764605 h 4155316"/>
              <a:gd name="connsiteX8890" fmla="*/ 1516064 w 8080633"/>
              <a:gd name="connsiteY8890" fmla="*/ 2765857 h 4155316"/>
              <a:gd name="connsiteX8891" fmla="*/ 1519029 w 8080633"/>
              <a:gd name="connsiteY8891" fmla="*/ 2772844 h 4155316"/>
              <a:gd name="connsiteX8892" fmla="*/ 1505146 w 8080633"/>
              <a:gd name="connsiteY8892" fmla="*/ 2805562 h 4155316"/>
              <a:gd name="connsiteX8893" fmla="*/ 1501499 w 8080633"/>
              <a:gd name="connsiteY8893" fmla="*/ 2807038 h 4155316"/>
              <a:gd name="connsiteX8894" fmla="*/ 1503228 w 8080633"/>
              <a:gd name="connsiteY8894" fmla="*/ 2811214 h 4155316"/>
              <a:gd name="connsiteX8895" fmla="*/ 1489676 w 8080633"/>
              <a:gd name="connsiteY8895" fmla="*/ 2843932 h 4155316"/>
              <a:gd name="connsiteX8896" fmla="*/ 1486888 w 8080633"/>
              <a:gd name="connsiteY8896" fmla="*/ 2845087 h 4155316"/>
              <a:gd name="connsiteX8897" fmla="*/ 1489686 w 8080633"/>
              <a:gd name="connsiteY8897" fmla="*/ 2851842 h 4155316"/>
              <a:gd name="connsiteX8898" fmla="*/ 1477225 w 8080633"/>
              <a:gd name="connsiteY8898" fmla="*/ 2881925 h 4155316"/>
              <a:gd name="connsiteX8899" fmla="*/ 1480657 w 8080633"/>
              <a:gd name="connsiteY8899" fmla="*/ 2890213 h 4155316"/>
              <a:gd name="connsiteX8900" fmla="*/ 1467105 w 8080633"/>
              <a:gd name="connsiteY8900" fmla="*/ 2922931 h 4155316"/>
              <a:gd name="connsiteX8901" fmla="*/ 1464317 w 8080633"/>
              <a:gd name="connsiteY8901" fmla="*/ 2924086 h 4155316"/>
              <a:gd name="connsiteX8902" fmla="*/ 1467115 w 8080633"/>
              <a:gd name="connsiteY8902" fmla="*/ 2930840 h 4155316"/>
              <a:gd name="connsiteX8903" fmla="*/ 1454573 w 8080633"/>
              <a:gd name="connsiteY8903" fmla="*/ 2961119 h 4155316"/>
              <a:gd name="connsiteX8904" fmla="*/ 1458088 w 8080633"/>
              <a:gd name="connsiteY8904" fmla="*/ 2969210 h 4155316"/>
              <a:gd name="connsiteX8905" fmla="*/ 1443874 w 8080633"/>
              <a:gd name="connsiteY8905" fmla="*/ 3001929 h 4155316"/>
              <a:gd name="connsiteX8906" fmla="*/ 1441575 w 8080633"/>
              <a:gd name="connsiteY8906" fmla="*/ 3002837 h 4155316"/>
              <a:gd name="connsiteX8907" fmla="*/ 1444545 w 8080633"/>
              <a:gd name="connsiteY8907" fmla="*/ 3009838 h 4155316"/>
              <a:gd name="connsiteX8908" fmla="*/ 1430933 w 8080633"/>
              <a:gd name="connsiteY8908" fmla="*/ 3041920 h 4155316"/>
              <a:gd name="connsiteX8909" fmla="*/ 1435517 w 8080633"/>
              <a:gd name="connsiteY8909" fmla="*/ 3052724 h 4155316"/>
              <a:gd name="connsiteX8910" fmla="*/ 1421633 w 8080633"/>
              <a:gd name="connsiteY8910" fmla="*/ 3085442 h 4155316"/>
              <a:gd name="connsiteX8911" fmla="*/ 1418787 w 8080633"/>
              <a:gd name="connsiteY8911" fmla="*/ 3086594 h 4155316"/>
              <a:gd name="connsiteX8912" fmla="*/ 1419716 w 8080633"/>
              <a:gd name="connsiteY8912" fmla="*/ 3088837 h 4155316"/>
              <a:gd name="connsiteX8913" fmla="*/ 1406320 w 8080633"/>
              <a:gd name="connsiteY8913" fmla="*/ 3121177 h 4155316"/>
              <a:gd name="connsiteX8914" fmla="*/ 1410688 w 8080633"/>
              <a:gd name="connsiteY8914" fmla="*/ 3131721 h 4155316"/>
              <a:gd name="connsiteX8915" fmla="*/ 1397576 w 8080633"/>
              <a:gd name="connsiteY8915" fmla="*/ 3163378 h 4155316"/>
              <a:gd name="connsiteX8916" fmla="*/ 1401660 w 8080633"/>
              <a:gd name="connsiteY8916" fmla="*/ 3173478 h 4155316"/>
              <a:gd name="connsiteX8917" fmla="*/ 1388656 w 8080633"/>
              <a:gd name="connsiteY8917" fmla="*/ 3205638 h 4155316"/>
              <a:gd name="connsiteX8918" fmla="*/ 1392631 w 8080633"/>
              <a:gd name="connsiteY8918" fmla="*/ 3215235 h 4155316"/>
              <a:gd name="connsiteX8919" fmla="*/ 1379520 w 8080633"/>
              <a:gd name="connsiteY8919" fmla="*/ 3246891 h 4155316"/>
              <a:gd name="connsiteX8920" fmla="*/ 1383603 w 8080633"/>
              <a:gd name="connsiteY8920" fmla="*/ 3256991 h 4155316"/>
              <a:gd name="connsiteX8921" fmla="*/ 1371103 w 8080633"/>
              <a:gd name="connsiteY8921" fmla="*/ 3287908 h 4155316"/>
              <a:gd name="connsiteX8922" fmla="*/ 1374575 w 8080633"/>
              <a:gd name="connsiteY8922" fmla="*/ 3296492 h 4155316"/>
              <a:gd name="connsiteX8923" fmla="*/ 1361754 w 8080633"/>
              <a:gd name="connsiteY8923" fmla="*/ 3328181 h 4155316"/>
              <a:gd name="connsiteX8924" fmla="*/ 1365546 w 8080633"/>
              <a:gd name="connsiteY8924" fmla="*/ 3337118 h 4155316"/>
              <a:gd name="connsiteX8925" fmla="*/ 1354669 w 8080633"/>
              <a:gd name="connsiteY8925" fmla="*/ 3362751 h 4155316"/>
              <a:gd name="connsiteX8926" fmla="*/ 1361032 w 8080633"/>
              <a:gd name="connsiteY8926" fmla="*/ 3377746 h 4155316"/>
              <a:gd name="connsiteX8927" fmla="*/ 1347148 w 8080633"/>
              <a:gd name="connsiteY8927" fmla="*/ 3410464 h 4155316"/>
              <a:gd name="connsiteX8928" fmla="*/ 1345766 w 8080633"/>
              <a:gd name="connsiteY8928" fmla="*/ 3411023 h 4155316"/>
              <a:gd name="connsiteX8929" fmla="*/ 1349746 w 8080633"/>
              <a:gd name="connsiteY8929" fmla="*/ 3420631 h 4155316"/>
              <a:gd name="connsiteX8930" fmla="*/ 1339074 w 8080633"/>
              <a:gd name="connsiteY8930" fmla="*/ 3446394 h 4155316"/>
              <a:gd name="connsiteX8931" fmla="*/ 1345232 w 8080633"/>
              <a:gd name="connsiteY8931" fmla="*/ 3461259 h 4155316"/>
              <a:gd name="connsiteX8932" fmla="*/ 1331679 w 8080633"/>
              <a:gd name="connsiteY8932" fmla="*/ 3493978 h 4155316"/>
              <a:gd name="connsiteX8933" fmla="*/ 1331351 w 8080633"/>
              <a:gd name="connsiteY8933" fmla="*/ 3494114 h 4155316"/>
              <a:gd name="connsiteX8934" fmla="*/ 1336203 w 8080633"/>
              <a:gd name="connsiteY8934" fmla="*/ 3506401 h 4155316"/>
              <a:gd name="connsiteX8935" fmla="*/ 1325770 w 8080633"/>
              <a:gd name="connsiteY8935" fmla="*/ 3532819 h 4155316"/>
              <a:gd name="connsiteX8936" fmla="*/ 1331689 w 8080633"/>
              <a:gd name="connsiteY8936" fmla="*/ 3548156 h 4155316"/>
              <a:gd name="connsiteX8937" fmla="*/ 1320718 w 8080633"/>
              <a:gd name="connsiteY8937" fmla="*/ 3576581 h 4155316"/>
              <a:gd name="connsiteX8938" fmla="*/ 1327175 w 8080633"/>
              <a:gd name="connsiteY8938" fmla="*/ 3592169 h 4155316"/>
              <a:gd name="connsiteX8939" fmla="*/ 1316196 w 8080633"/>
              <a:gd name="connsiteY8939" fmla="*/ 3618676 h 4155316"/>
              <a:gd name="connsiteX8940" fmla="*/ 1322662 w 8080633"/>
              <a:gd name="connsiteY8940" fmla="*/ 3633926 h 4155316"/>
              <a:gd name="connsiteX8941" fmla="*/ 1311471 w 8080633"/>
              <a:gd name="connsiteY8941" fmla="*/ 3660314 h 4155316"/>
              <a:gd name="connsiteX8942" fmla="*/ 1318148 w 8080633"/>
              <a:gd name="connsiteY8942" fmla="*/ 3675683 h 4155316"/>
              <a:gd name="connsiteX8943" fmla="*/ 1306744 w 8080633"/>
              <a:gd name="connsiteY8943" fmla="*/ 3701934 h 4155316"/>
              <a:gd name="connsiteX8944" fmla="*/ 1313632 w 8080633"/>
              <a:gd name="connsiteY8944" fmla="*/ 3718567 h 4155316"/>
              <a:gd name="connsiteX8945" fmla="*/ 1302962 w 8080633"/>
              <a:gd name="connsiteY8945" fmla="*/ 3744329 h 4155316"/>
              <a:gd name="connsiteX8946" fmla="*/ 1309118 w 8080633"/>
              <a:gd name="connsiteY8946" fmla="*/ 3759195 h 4155316"/>
              <a:gd name="connsiteX8947" fmla="*/ 1296953 w 8080633"/>
              <a:gd name="connsiteY8947" fmla="*/ 3788563 h 4155316"/>
              <a:gd name="connsiteX8948" fmla="*/ 1304604 w 8080633"/>
              <a:gd name="connsiteY8948" fmla="*/ 3806594 h 4155316"/>
              <a:gd name="connsiteX8949" fmla="*/ 1293566 w 8080633"/>
              <a:gd name="connsiteY8949" fmla="*/ 3832604 h 4155316"/>
              <a:gd name="connsiteX8950" fmla="*/ 1300090 w 8080633"/>
              <a:gd name="connsiteY8950" fmla="*/ 3848351 h 4155316"/>
              <a:gd name="connsiteX8951" fmla="*/ 1291337 w 8080633"/>
              <a:gd name="connsiteY8951" fmla="*/ 3869480 h 4155316"/>
              <a:gd name="connsiteX8952" fmla="*/ 1300090 w 8080633"/>
              <a:gd name="connsiteY8952" fmla="*/ 3890106 h 4155316"/>
              <a:gd name="connsiteX8953" fmla="*/ 1288745 w 8080633"/>
              <a:gd name="connsiteY8953" fmla="*/ 3916843 h 4155316"/>
              <a:gd name="connsiteX8954" fmla="*/ 1295575 w 8080633"/>
              <a:gd name="connsiteY8954" fmla="*/ 3934119 h 4155316"/>
              <a:gd name="connsiteX8955" fmla="*/ 1286567 w 8080633"/>
              <a:gd name="connsiteY8955" fmla="*/ 3956902 h 4155316"/>
              <a:gd name="connsiteX8956" fmla="*/ 1295575 w 8080633"/>
              <a:gd name="connsiteY8956" fmla="*/ 3978133 h 4155316"/>
              <a:gd name="connsiteX8957" fmla="*/ 1286477 w 8080633"/>
              <a:gd name="connsiteY8957" fmla="*/ 3999575 h 4155316"/>
              <a:gd name="connsiteX8958" fmla="*/ 1295575 w 8080633"/>
              <a:gd name="connsiteY8958" fmla="*/ 4021018 h 4155316"/>
              <a:gd name="connsiteX8959" fmla="*/ 1285998 w 8080633"/>
              <a:gd name="connsiteY8959" fmla="*/ 4043589 h 4155316"/>
              <a:gd name="connsiteX8960" fmla="*/ 1295575 w 8080633"/>
              <a:gd name="connsiteY8960" fmla="*/ 4066159 h 4155316"/>
              <a:gd name="connsiteX8961" fmla="*/ 1286477 w 8080633"/>
              <a:gd name="connsiteY8961" fmla="*/ 4087603 h 4155316"/>
              <a:gd name="connsiteX8962" fmla="*/ 1295575 w 8080633"/>
              <a:gd name="connsiteY8962" fmla="*/ 4109045 h 4155316"/>
              <a:gd name="connsiteX8963" fmla="*/ 1248176 w 8080633"/>
              <a:gd name="connsiteY8963" fmla="*/ 4155316 h 4155316"/>
              <a:gd name="connsiteX8964" fmla="*/ 1200776 w 8080633"/>
              <a:gd name="connsiteY8964" fmla="*/ 4109045 h 4155316"/>
              <a:gd name="connsiteX8965" fmla="*/ 1209874 w 8080633"/>
              <a:gd name="connsiteY8965" fmla="*/ 4087603 h 4155316"/>
              <a:gd name="connsiteX8966" fmla="*/ 1200776 w 8080633"/>
              <a:gd name="connsiteY8966" fmla="*/ 4066159 h 4155316"/>
              <a:gd name="connsiteX8967" fmla="*/ 1210353 w 8080633"/>
              <a:gd name="connsiteY8967" fmla="*/ 4043589 h 4155316"/>
              <a:gd name="connsiteX8968" fmla="*/ 1200776 w 8080633"/>
              <a:gd name="connsiteY8968" fmla="*/ 4021018 h 4155316"/>
              <a:gd name="connsiteX8969" fmla="*/ 1209874 w 8080633"/>
              <a:gd name="connsiteY8969" fmla="*/ 3999575 h 4155316"/>
              <a:gd name="connsiteX8970" fmla="*/ 1200776 w 8080633"/>
              <a:gd name="connsiteY8970" fmla="*/ 3978133 h 4155316"/>
              <a:gd name="connsiteX8971" fmla="*/ 1209784 w 8080633"/>
              <a:gd name="connsiteY8971" fmla="*/ 3956902 h 4155316"/>
              <a:gd name="connsiteX8972" fmla="*/ 1200776 w 8080633"/>
              <a:gd name="connsiteY8972" fmla="*/ 3934119 h 4155316"/>
              <a:gd name="connsiteX8973" fmla="*/ 1211961 w 8080633"/>
              <a:gd name="connsiteY8973" fmla="*/ 3905828 h 4155316"/>
              <a:gd name="connsiteX8974" fmla="*/ 1205290 w 8080633"/>
              <a:gd name="connsiteY8974" fmla="*/ 3890106 h 4155316"/>
              <a:gd name="connsiteX8975" fmla="*/ 1214043 w 8080633"/>
              <a:gd name="connsiteY8975" fmla="*/ 3869480 h 4155316"/>
              <a:gd name="connsiteX8976" fmla="*/ 1205290 w 8080633"/>
              <a:gd name="connsiteY8976" fmla="*/ 3848351 h 4155316"/>
              <a:gd name="connsiteX8977" fmla="*/ 1216272 w 8080633"/>
              <a:gd name="connsiteY8977" fmla="*/ 3821837 h 4155316"/>
              <a:gd name="connsiteX8978" fmla="*/ 1209804 w 8080633"/>
              <a:gd name="connsiteY8978" fmla="*/ 3806594 h 4155316"/>
              <a:gd name="connsiteX8979" fmla="*/ 1223166 w 8080633"/>
              <a:gd name="connsiteY8979" fmla="*/ 3775104 h 4155316"/>
              <a:gd name="connsiteX8980" fmla="*/ 1216576 w 8080633"/>
              <a:gd name="connsiteY8980" fmla="*/ 3759195 h 4155316"/>
              <a:gd name="connsiteX8981" fmla="*/ 1227247 w 8080633"/>
              <a:gd name="connsiteY8981" fmla="*/ 3733432 h 4155316"/>
              <a:gd name="connsiteX8982" fmla="*/ 1221091 w 8080633"/>
              <a:gd name="connsiteY8982" fmla="*/ 3718567 h 4155316"/>
              <a:gd name="connsiteX8983" fmla="*/ 1230183 w 8080633"/>
              <a:gd name="connsiteY8983" fmla="*/ 3696614 h 4155316"/>
              <a:gd name="connsiteX8984" fmla="*/ 1221091 w 8080633"/>
              <a:gd name="connsiteY8984" fmla="*/ 3675683 h 4155316"/>
              <a:gd name="connsiteX8985" fmla="*/ 1232335 w 8080633"/>
              <a:gd name="connsiteY8985" fmla="*/ 3649798 h 4155316"/>
              <a:gd name="connsiteX8986" fmla="*/ 1225605 w 8080633"/>
              <a:gd name="connsiteY8986" fmla="*/ 3633926 h 4155316"/>
              <a:gd name="connsiteX8987" fmla="*/ 1238921 w 8080633"/>
              <a:gd name="connsiteY8987" fmla="*/ 3602523 h 4155316"/>
              <a:gd name="connsiteX8988" fmla="*/ 1234633 w 8080633"/>
              <a:gd name="connsiteY8988" fmla="*/ 3592169 h 4155316"/>
              <a:gd name="connsiteX8989" fmla="*/ 1245763 w 8080633"/>
              <a:gd name="connsiteY8989" fmla="*/ 3565298 h 4155316"/>
              <a:gd name="connsiteX8990" fmla="*/ 1239147 w 8080633"/>
              <a:gd name="connsiteY8990" fmla="*/ 3548156 h 4155316"/>
              <a:gd name="connsiteX8991" fmla="*/ 1249529 w 8080633"/>
              <a:gd name="connsiteY8991" fmla="*/ 3521257 h 4155316"/>
              <a:gd name="connsiteX8992" fmla="*/ 1243661 w 8080633"/>
              <a:gd name="connsiteY8992" fmla="*/ 3506401 h 4155316"/>
              <a:gd name="connsiteX8993" fmla="*/ 1257194 w 8080633"/>
              <a:gd name="connsiteY8993" fmla="*/ 3472134 h 4155316"/>
              <a:gd name="connsiteX8994" fmla="*/ 1252690 w 8080633"/>
              <a:gd name="connsiteY8994" fmla="*/ 3461259 h 4155316"/>
              <a:gd name="connsiteX8995" fmla="*/ 1263360 w 8080633"/>
              <a:gd name="connsiteY8995" fmla="*/ 3435496 h 4155316"/>
              <a:gd name="connsiteX8996" fmla="*/ 1257204 w 8080633"/>
              <a:gd name="connsiteY8996" fmla="*/ 3420631 h 4155316"/>
              <a:gd name="connsiteX8997" fmla="*/ 1270653 w 8080633"/>
              <a:gd name="connsiteY8997" fmla="*/ 3388162 h 4155316"/>
              <a:gd name="connsiteX8998" fmla="*/ 1266232 w 8080633"/>
              <a:gd name="connsiteY8998" fmla="*/ 3377746 h 4155316"/>
              <a:gd name="connsiteX8999" fmla="*/ 1277109 w 8080633"/>
              <a:gd name="connsiteY8999" fmla="*/ 3352112 h 4155316"/>
              <a:gd name="connsiteX9000" fmla="*/ 1270747 w 8080633"/>
              <a:gd name="connsiteY9000" fmla="*/ 3337118 h 4155316"/>
              <a:gd name="connsiteX9001" fmla="*/ 1283782 w 8080633"/>
              <a:gd name="connsiteY9001" fmla="*/ 3306396 h 4155316"/>
              <a:gd name="connsiteX9002" fmla="*/ 1279775 w 8080633"/>
              <a:gd name="connsiteY9002" fmla="*/ 3296492 h 4155316"/>
              <a:gd name="connsiteX9003" fmla="*/ 1293407 w 8080633"/>
              <a:gd name="connsiteY9003" fmla="*/ 3262795 h 4155316"/>
              <a:gd name="connsiteX9004" fmla="*/ 1291061 w 8080633"/>
              <a:gd name="connsiteY9004" fmla="*/ 3256991 h 4155316"/>
              <a:gd name="connsiteX9005" fmla="*/ 1304065 w 8080633"/>
              <a:gd name="connsiteY9005" fmla="*/ 3224832 h 4155316"/>
              <a:gd name="connsiteX9006" fmla="*/ 1300090 w 8080633"/>
              <a:gd name="connsiteY9006" fmla="*/ 3215235 h 4155316"/>
              <a:gd name="connsiteX9007" fmla="*/ 1313201 w 8080633"/>
              <a:gd name="connsiteY9007" fmla="*/ 3183579 h 4155316"/>
              <a:gd name="connsiteX9008" fmla="*/ 1309118 w 8080633"/>
              <a:gd name="connsiteY9008" fmla="*/ 3173478 h 4155316"/>
              <a:gd name="connsiteX9009" fmla="*/ 1322122 w 8080633"/>
              <a:gd name="connsiteY9009" fmla="*/ 3141318 h 4155316"/>
              <a:gd name="connsiteX9010" fmla="*/ 1318146 w 8080633"/>
              <a:gd name="connsiteY9010" fmla="*/ 3131721 h 4155316"/>
              <a:gd name="connsiteX9011" fmla="*/ 1331543 w 8080633"/>
              <a:gd name="connsiteY9011" fmla="*/ 3099380 h 4155316"/>
              <a:gd name="connsiteX9012" fmla="*/ 1327175 w 8080633"/>
              <a:gd name="connsiteY9012" fmla="*/ 3088837 h 4155316"/>
              <a:gd name="connsiteX9013" fmla="*/ 1340727 w 8080633"/>
              <a:gd name="connsiteY9013" fmla="*/ 3056119 h 4155316"/>
              <a:gd name="connsiteX9014" fmla="*/ 1341944 w 8080633"/>
              <a:gd name="connsiteY9014" fmla="*/ 3055614 h 4155316"/>
              <a:gd name="connsiteX9015" fmla="*/ 1340717 w 8080633"/>
              <a:gd name="connsiteY9015" fmla="*/ 3052724 h 4155316"/>
              <a:gd name="connsiteX9016" fmla="*/ 1354330 w 8080633"/>
              <a:gd name="connsiteY9016" fmla="*/ 3020643 h 4155316"/>
              <a:gd name="connsiteX9017" fmla="*/ 1349746 w 8080633"/>
              <a:gd name="connsiteY9017" fmla="*/ 3009838 h 4155316"/>
              <a:gd name="connsiteX9018" fmla="*/ 1363628 w 8080633"/>
              <a:gd name="connsiteY9018" fmla="*/ 2977120 h 4155316"/>
              <a:gd name="connsiteX9019" fmla="*/ 1364340 w 8080633"/>
              <a:gd name="connsiteY9019" fmla="*/ 2976831 h 4155316"/>
              <a:gd name="connsiteX9020" fmla="*/ 1361031 w 8080633"/>
              <a:gd name="connsiteY9020" fmla="*/ 2969210 h 4155316"/>
              <a:gd name="connsiteX9021" fmla="*/ 1375244 w 8080633"/>
              <a:gd name="connsiteY9021" fmla="*/ 2936492 h 4155316"/>
              <a:gd name="connsiteX9022" fmla="*/ 1376679 w 8080633"/>
              <a:gd name="connsiteY9022" fmla="*/ 2935925 h 4155316"/>
              <a:gd name="connsiteX9023" fmla="*/ 1374573 w 8080633"/>
              <a:gd name="connsiteY9023" fmla="*/ 2930840 h 4155316"/>
              <a:gd name="connsiteX9024" fmla="*/ 1388126 w 8080633"/>
              <a:gd name="connsiteY9024" fmla="*/ 2898122 h 4155316"/>
              <a:gd name="connsiteX9025" fmla="*/ 1390914 w 8080633"/>
              <a:gd name="connsiteY9025" fmla="*/ 2896967 h 4155316"/>
              <a:gd name="connsiteX9026" fmla="*/ 1388116 w 8080633"/>
              <a:gd name="connsiteY9026" fmla="*/ 2890213 h 4155316"/>
              <a:gd name="connsiteX9027" fmla="*/ 1400576 w 8080633"/>
              <a:gd name="connsiteY9027" fmla="*/ 2860128 h 4155316"/>
              <a:gd name="connsiteX9028" fmla="*/ 1397144 w 8080633"/>
              <a:gd name="connsiteY9028" fmla="*/ 2851842 h 4155316"/>
              <a:gd name="connsiteX9029" fmla="*/ 1410697 w 8080633"/>
              <a:gd name="connsiteY9029" fmla="*/ 2819123 h 4155316"/>
              <a:gd name="connsiteX9030" fmla="*/ 1413485 w 8080633"/>
              <a:gd name="connsiteY9030" fmla="*/ 2817967 h 4155316"/>
              <a:gd name="connsiteX9031" fmla="*/ 1410687 w 8080633"/>
              <a:gd name="connsiteY9031" fmla="*/ 2811214 h 4155316"/>
              <a:gd name="connsiteX9032" fmla="*/ 1424239 w 8080633"/>
              <a:gd name="connsiteY9032" fmla="*/ 2778496 h 4155316"/>
              <a:gd name="connsiteX9033" fmla="*/ 1426271 w 8080633"/>
              <a:gd name="connsiteY9033" fmla="*/ 2777654 h 4155316"/>
              <a:gd name="connsiteX9034" fmla="*/ 1424229 w 8080633"/>
              <a:gd name="connsiteY9034" fmla="*/ 2772844 h 4155316"/>
              <a:gd name="connsiteX9035" fmla="*/ 1438112 w 8080633"/>
              <a:gd name="connsiteY9035" fmla="*/ 2740126 h 4155316"/>
              <a:gd name="connsiteX9036" fmla="*/ 1442900 w 8080633"/>
              <a:gd name="connsiteY9036" fmla="*/ 2738189 h 4155316"/>
              <a:gd name="connsiteX9037" fmla="*/ 1440028 w 8080633"/>
              <a:gd name="connsiteY9037" fmla="*/ 2731087 h 4155316"/>
              <a:gd name="connsiteX9038" fmla="*/ 1453581 w 8080633"/>
              <a:gd name="connsiteY9038" fmla="*/ 2697570 h 4155316"/>
              <a:gd name="connsiteX9039" fmla="*/ 1454886 w 8080633"/>
              <a:gd name="connsiteY9039" fmla="*/ 2697017 h 4155316"/>
              <a:gd name="connsiteX9040" fmla="*/ 1453572 w 8080633"/>
              <a:gd name="connsiteY9040" fmla="*/ 2693846 h 4155316"/>
              <a:gd name="connsiteX9041" fmla="*/ 1467125 w 8080633"/>
              <a:gd name="connsiteY9041" fmla="*/ 2661128 h 4155316"/>
              <a:gd name="connsiteX9042" fmla="*/ 1469373 w 8080633"/>
              <a:gd name="connsiteY9042" fmla="*/ 2660195 h 4155316"/>
              <a:gd name="connsiteX9043" fmla="*/ 1467115 w 8080633"/>
              <a:gd name="connsiteY9043" fmla="*/ 2654346 h 4155316"/>
              <a:gd name="connsiteX9044" fmla="*/ 1480667 w 8080633"/>
              <a:gd name="connsiteY9044" fmla="*/ 2619233 h 4155316"/>
              <a:gd name="connsiteX9045" fmla="*/ 1482255 w 8080633"/>
              <a:gd name="connsiteY9045" fmla="*/ 2618527 h 4155316"/>
              <a:gd name="connsiteX9046" fmla="*/ 1480657 w 8080633"/>
              <a:gd name="connsiteY9046" fmla="*/ 2614847 h 4155316"/>
              <a:gd name="connsiteX9047" fmla="*/ 1494871 w 8080633"/>
              <a:gd name="connsiteY9047" fmla="*/ 2582129 h 4155316"/>
              <a:gd name="connsiteX9048" fmla="*/ 1499783 w 8080633"/>
              <a:gd name="connsiteY9048" fmla="*/ 2580188 h 4155316"/>
              <a:gd name="connsiteX9049" fmla="*/ 1498714 w 8080633"/>
              <a:gd name="connsiteY9049" fmla="*/ 2577606 h 4155316"/>
              <a:gd name="connsiteX9050" fmla="*/ 1512597 w 8080633"/>
              <a:gd name="connsiteY9050" fmla="*/ 2544089 h 4155316"/>
              <a:gd name="connsiteX9051" fmla="*/ 1515550 w 8080633"/>
              <a:gd name="connsiteY9051" fmla="*/ 2542866 h 4155316"/>
              <a:gd name="connsiteX9052" fmla="*/ 1514513 w 8080633"/>
              <a:gd name="connsiteY9052" fmla="*/ 2540364 h 4155316"/>
              <a:gd name="connsiteX9053" fmla="*/ 1528066 w 8080633"/>
              <a:gd name="connsiteY9053" fmla="*/ 2507645 h 4155316"/>
              <a:gd name="connsiteX9054" fmla="*/ 1534205 w 8080633"/>
              <a:gd name="connsiteY9054" fmla="*/ 2505102 h 4155316"/>
              <a:gd name="connsiteX9055" fmla="*/ 1532570 w 8080633"/>
              <a:gd name="connsiteY9055" fmla="*/ 2500863 h 4155316"/>
              <a:gd name="connsiteX9056" fmla="*/ 1546122 w 8080633"/>
              <a:gd name="connsiteY9056" fmla="*/ 2465751 h 4155316"/>
              <a:gd name="connsiteX9057" fmla="*/ 1547648 w 8080633"/>
              <a:gd name="connsiteY9057" fmla="*/ 2465073 h 4155316"/>
              <a:gd name="connsiteX9058" fmla="*/ 1546113 w 8080633"/>
              <a:gd name="connsiteY9058" fmla="*/ 2461365 h 4155316"/>
              <a:gd name="connsiteX9059" fmla="*/ 1559665 w 8080633"/>
              <a:gd name="connsiteY9059" fmla="*/ 2428646 h 4155316"/>
              <a:gd name="connsiteX9060" fmla="*/ 1565109 w 8080633"/>
              <a:gd name="connsiteY9060" fmla="*/ 2426390 h 4155316"/>
              <a:gd name="connsiteX9061" fmla="*/ 1564169 w 8080633"/>
              <a:gd name="connsiteY9061" fmla="*/ 2424122 h 4155316"/>
              <a:gd name="connsiteX9062" fmla="*/ 1578052 w 8080633"/>
              <a:gd name="connsiteY9062" fmla="*/ 2390605 h 4155316"/>
              <a:gd name="connsiteX9063" fmla="*/ 1584859 w 8080633"/>
              <a:gd name="connsiteY9063" fmla="*/ 2387785 h 4155316"/>
              <a:gd name="connsiteX9064" fmla="*/ 1584484 w 8080633"/>
              <a:gd name="connsiteY9064" fmla="*/ 2386880 h 4155316"/>
              <a:gd name="connsiteX9065" fmla="*/ 1598036 w 8080633"/>
              <a:gd name="connsiteY9065" fmla="*/ 2354161 h 4155316"/>
              <a:gd name="connsiteX9066" fmla="*/ 1599659 w 8080633"/>
              <a:gd name="connsiteY9066" fmla="*/ 2353489 h 4155316"/>
              <a:gd name="connsiteX9067" fmla="*/ 1598026 w 8080633"/>
              <a:gd name="connsiteY9067" fmla="*/ 2349639 h 4155316"/>
              <a:gd name="connsiteX9068" fmla="*/ 1612240 w 8080633"/>
              <a:gd name="connsiteY9068" fmla="*/ 2316121 h 4155316"/>
              <a:gd name="connsiteX9069" fmla="*/ 1616854 w 8080633"/>
              <a:gd name="connsiteY9069" fmla="*/ 2314254 h 4155316"/>
              <a:gd name="connsiteX9070" fmla="*/ 1616083 w 8080633"/>
              <a:gd name="connsiteY9070" fmla="*/ 2312396 h 4155316"/>
              <a:gd name="connsiteX9071" fmla="*/ 1629636 w 8080633"/>
              <a:gd name="connsiteY9071" fmla="*/ 2279678 h 4155316"/>
              <a:gd name="connsiteX9072" fmla="*/ 1635080 w 8080633"/>
              <a:gd name="connsiteY9072" fmla="*/ 2277422 h 4155316"/>
              <a:gd name="connsiteX9073" fmla="*/ 1634140 w 8080633"/>
              <a:gd name="connsiteY9073" fmla="*/ 2275154 h 4155316"/>
              <a:gd name="connsiteX9074" fmla="*/ 1648022 w 8080633"/>
              <a:gd name="connsiteY9074" fmla="*/ 2241636 h 4155316"/>
              <a:gd name="connsiteX9075" fmla="*/ 1652322 w 8080633"/>
              <a:gd name="connsiteY9075" fmla="*/ 2239856 h 4155316"/>
              <a:gd name="connsiteX9076" fmla="*/ 1666078 w 8080633"/>
              <a:gd name="connsiteY9076" fmla="*/ 2205856 h 4155316"/>
              <a:gd name="connsiteX9077" fmla="*/ 1673514 w 8080633"/>
              <a:gd name="connsiteY9077" fmla="*/ 2202702 h 4155316"/>
              <a:gd name="connsiteX9078" fmla="*/ 1686062 w 8080633"/>
              <a:gd name="connsiteY9078" fmla="*/ 2171667 h 4155316"/>
              <a:gd name="connsiteX9079" fmla="*/ 1695132 w 8080633"/>
              <a:gd name="connsiteY9079" fmla="*/ 2167820 h 4155316"/>
              <a:gd name="connsiteX9080" fmla="*/ 1708633 w 8080633"/>
              <a:gd name="connsiteY9080" fmla="*/ 2135224 h 4155316"/>
              <a:gd name="connsiteX9081" fmla="*/ 1713689 w 8080633"/>
              <a:gd name="connsiteY9081" fmla="*/ 2133128 h 4155316"/>
              <a:gd name="connsiteX9082" fmla="*/ 1713138 w 8080633"/>
              <a:gd name="connsiteY9082" fmla="*/ 2131828 h 4155316"/>
              <a:gd name="connsiteX9083" fmla="*/ 1727020 w 8080633"/>
              <a:gd name="connsiteY9083" fmla="*/ 2099110 h 4155316"/>
              <a:gd name="connsiteX9084" fmla="*/ 1734179 w 8080633"/>
              <a:gd name="connsiteY9084" fmla="*/ 2096215 h 4155316"/>
              <a:gd name="connsiteX9085" fmla="*/ 1747003 w 8080633"/>
              <a:gd name="connsiteY9085" fmla="*/ 2065254 h 4155316"/>
              <a:gd name="connsiteX9086" fmla="*/ 1756192 w 8080633"/>
              <a:gd name="connsiteY9086" fmla="*/ 2061447 h 4155316"/>
              <a:gd name="connsiteX9087" fmla="*/ 1769574 w 8080633"/>
              <a:gd name="connsiteY9087" fmla="*/ 2029141 h 4155316"/>
              <a:gd name="connsiteX9088" fmla="*/ 1775418 w 8080633"/>
              <a:gd name="connsiteY9088" fmla="*/ 2026720 h 4155316"/>
              <a:gd name="connsiteX9089" fmla="*/ 1774079 w 8080633"/>
              <a:gd name="connsiteY9089" fmla="*/ 2023488 h 4155316"/>
              <a:gd name="connsiteX9090" fmla="*/ 1787631 w 8080633"/>
              <a:gd name="connsiteY9090" fmla="*/ 1990770 h 4155316"/>
              <a:gd name="connsiteX9091" fmla="*/ 1799149 w 8080633"/>
              <a:gd name="connsiteY9091" fmla="*/ 1985998 h 4155316"/>
              <a:gd name="connsiteX9092" fmla="*/ 1810532 w 8080633"/>
              <a:gd name="connsiteY9092" fmla="*/ 1959170 h 4155316"/>
              <a:gd name="connsiteX9093" fmla="*/ 1818048 w 8080633"/>
              <a:gd name="connsiteY9093" fmla="*/ 1956132 h 4155316"/>
              <a:gd name="connsiteX9094" fmla="*/ 1816964 w 8080633"/>
              <a:gd name="connsiteY9094" fmla="*/ 1953517 h 4155316"/>
              <a:gd name="connsiteX9095" fmla="*/ 1830517 w 8080633"/>
              <a:gd name="connsiteY9095" fmla="*/ 1920799 h 4155316"/>
              <a:gd name="connsiteX9096" fmla="*/ 1841962 w 8080633"/>
              <a:gd name="connsiteY9096" fmla="*/ 1916057 h 4155316"/>
              <a:gd name="connsiteX9097" fmla="*/ 1853088 w 8080633"/>
              <a:gd name="connsiteY9097" fmla="*/ 1889199 h 4155316"/>
              <a:gd name="connsiteX9098" fmla="*/ 1862801 w 8080633"/>
              <a:gd name="connsiteY9098" fmla="*/ 1885176 h 4155316"/>
              <a:gd name="connsiteX9099" fmla="*/ 1875989 w 8080633"/>
              <a:gd name="connsiteY9099" fmla="*/ 1851821 h 4155316"/>
              <a:gd name="connsiteX9100" fmla="*/ 1889396 w 8080633"/>
              <a:gd name="connsiteY9100" fmla="*/ 1846003 h 4155316"/>
              <a:gd name="connsiteX9101" fmla="*/ 1900486 w 8080633"/>
              <a:gd name="connsiteY9101" fmla="*/ 1819230 h 4155316"/>
              <a:gd name="connsiteX9102" fmla="*/ 1905946 w 8080633"/>
              <a:gd name="connsiteY9102" fmla="*/ 1816968 h 4155316"/>
              <a:gd name="connsiteX9103" fmla="*/ 1919204 w 8080633"/>
              <a:gd name="connsiteY9103" fmla="*/ 1785703 h 4155316"/>
              <a:gd name="connsiteX9104" fmla="*/ 1929822 w 8080633"/>
              <a:gd name="connsiteY9104" fmla="*/ 1781408 h 4155316"/>
              <a:gd name="connsiteX9105" fmla="*/ 1942105 w 8080633"/>
              <a:gd name="connsiteY9105" fmla="*/ 1753775 h 4155316"/>
              <a:gd name="connsiteX9106" fmla="*/ 1960272 w 8080633"/>
              <a:gd name="connsiteY9106" fmla="*/ 1746763 h 4155316"/>
              <a:gd name="connsiteX9107" fmla="*/ 1970457 w 8080633"/>
              <a:gd name="connsiteY9107" fmla="*/ 1722176 h 4155316"/>
              <a:gd name="connsiteX9108" fmla="*/ 1979636 w 8080633"/>
              <a:gd name="connsiteY9108" fmla="*/ 1718372 h 4155316"/>
              <a:gd name="connsiteX9109" fmla="*/ 1993028 w 8080633"/>
              <a:gd name="connsiteY9109" fmla="*/ 1684466 h 4155316"/>
              <a:gd name="connsiteX9110" fmla="*/ 2004322 w 8080633"/>
              <a:gd name="connsiteY9110" fmla="*/ 1679559 h 4155316"/>
              <a:gd name="connsiteX9111" fmla="*/ 2015929 w 8080633"/>
              <a:gd name="connsiteY9111" fmla="*/ 1652205 h 4155316"/>
              <a:gd name="connsiteX9112" fmla="*/ 2028510 w 8080633"/>
              <a:gd name="connsiteY9112" fmla="*/ 1647118 h 4155316"/>
              <a:gd name="connsiteX9113" fmla="*/ 2040426 w 8080633"/>
              <a:gd name="connsiteY9113" fmla="*/ 1618349 h 4155316"/>
              <a:gd name="connsiteX9114" fmla="*/ 2053000 w 8080633"/>
              <a:gd name="connsiteY9114" fmla="*/ 1613140 h 4155316"/>
              <a:gd name="connsiteX9115" fmla="*/ 2063658 w 8080633"/>
              <a:gd name="connsiteY9115" fmla="*/ 1587411 h 4155316"/>
              <a:gd name="connsiteX9116" fmla="*/ 2079800 w 8080633"/>
              <a:gd name="connsiteY9116" fmla="*/ 1580724 h 4155316"/>
              <a:gd name="connsiteX9117" fmla="*/ 2090412 w 8080633"/>
              <a:gd name="connsiteY9117" fmla="*/ 1553884 h 4155316"/>
              <a:gd name="connsiteX9118" fmla="*/ 2106100 w 8080633"/>
              <a:gd name="connsiteY9118" fmla="*/ 1547076 h 4155316"/>
              <a:gd name="connsiteX9119" fmla="*/ 2114911 w 8080633"/>
              <a:gd name="connsiteY9119" fmla="*/ 1525808 h 4155316"/>
              <a:gd name="connsiteX9120" fmla="*/ 2131162 w 8080633"/>
              <a:gd name="connsiteY9120" fmla="*/ 1519075 h 4155316"/>
              <a:gd name="connsiteX9121" fmla="*/ 2141996 w 8080633"/>
              <a:gd name="connsiteY9121" fmla="*/ 1492282 h 4155316"/>
              <a:gd name="connsiteX9122" fmla="*/ 2158908 w 8080633"/>
              <a:gd name="connsiteY9122" fmla="*/ 1485106 h 4155316"/>
              <a:gd name="connsiteX9123" fmla="*/ 2169411 w 8080633"/>
              <a:gd name="connsiteY9123" fmla="*/ 1460353 h 4155316"/>
              <a:gd name="connsiteX9124" fmla="*/ 2184023 w 8080633"/>
              <a:gd name="connsiteY9124" fmla="*/ 1454444 h 4155316"/>
              <a:gd name="connsiteX9125" fmla="*/ 2193909 w 8080633"/>
              <a:gd name="connsiteY9125" fmla="*/ 1429414 h 4155316"/>
              <a:gd name="connsiteX9126" fmla="*/ 2211782 w 8080633"/>
              <a:gd name="connsiteY9126" fmla="*/ 1421650 h 4155316"/>
              <a:gd name="connsiteX9127" fmla="*/ 2220994 w 8080633"/>
              <a:gd name="connsiteY9127" fmla="*/ 1399410 h 4155316"/>
              <a:gd name="connsiteX9128" fmla="*/ 2237988 w 8080633"/>
              <a:gd name="connsiteY9128" fmla="*/ 1392371 h 4155316"/>
              <a:gd name="connsiteX9129" fmla="*/ 2248409 w 8080633"/>
              <a:gd name="connsiteY9129" fmla="*/ 1367811 h 4155316"/>
              <a:gd name="connsiteX9130" fmla="*/ 2269069 w 8080633"/>
              <a:gd name="connsiteY9130" fmla="*/ 1359458 h 4155316"/>
              <a:gd name="connsiteX9131" fmla="*/ 2277422 w 8080633"/>
              <a:gd name="connsiteY9131" fmla="*/ 1338798 h 4155316"/>
              <a:gd name="connsiteX9132" fmla="*/ 2294236 w 8080633"/>
              <a:gd name="connsiteY9132" fmla="*/ 1331663 h 4155316"/>
              <a:gd name="connsiteX9133" fmla="*/ 2304507 w 8080633"/>
              <a:gd name="connsiteY9133" fmla="*/ 1306869 h 4155316"/>
              <a:gd name="connsiteX9134" fmla="*/ 2326383 w 8080633"/>
              <a:gd name="connsiteY9134" fmla="*/ 1297807 h 4155316"/>
              <a:gd name="connsiteX9135" fmla="*/ 2333849 w 8080633"/>
              <a:gd name="connsiteY9135" fmla="*/ 1279783 h 4155316"/>
              <a:gd name="connsiteX9136" fmla="*/ 2351873 w 8080633"/>
              <a:gd name="connsiteY9136" fmla="*/ 1272318 h 4155316"/>
              <a:gd name="connsiteX9137" fmla="*/ 2360934 w 8080633"/>
              <a:gd name="connsiteY9137" fmla="*/ 1250442 h 4155316"/>
              <a:gd name="connsiteX9138" fmla="*/ 2378833 w 8080633"/>
              <a:gd name="connsiteY9138" fmla="*/ 1243027 h 4155316"/>
              <a:gd name="connsiteX9139" fmla="*/ 2388349 w 8080633"/>
              <a:gd name="connsiteY9139" fmla="*/ 1219504 h 4155316"/>
              <a:gd name="connsiteX9140" fmla="*/ 2408884 w 8080633"/>
              <a:gd name="connsiteY9140" fmla="*/ 1210795 h 4155316"/>
              <a:gd name="connsiteX9141" fmla="*/ 2417362 w 8080633"/>
              <a:gd name="connsiteY9141" fmla="*/ 1189829 h 4155316"/>
              <a:gd name="connsiteX9142" fmla="*/ 2436445 w 8080633"/>
              <a:gd name="connsiteY9142" fmla="*/ 1181732 h 4155316"/>
              <a:gd name="connsiteX9143" fmla="*/ 2444447 w 8080633"/>
              <a:gd name="connsiteY9143" fmla="*/ 1162414 h 4155316"/>
              <a:gd name="connsiteX9144" fmla="*/ 2464103 w 8080633"/>
              <a:gd name="connsiteY9144" fmla="*/ 1154272 h 4155316"/>
              <a:gd name="connsiteX9145" fmla="*/ 2468352 w 8080633"/>
              <a:gd name="connsiteY9145" fmla="*/ 1144714 h 4155316"/>
              <a:gd name="connsiteX9146" fmla="*/ 2442678 w 8080633"/>
              <a:gd name="connsiteY9146" fmla="*/ 1155348 h 4155316"/>
              <a:gd name="connsiteX9147" fmla="*/ 2435399 w 8080633"/>
              <a:gd name="connsiteY9147" fmla="*/ 1173351 h 4155316"/>
              <a:gd name="connsiteX9148" fmla="*/ 2416315 w 8080633"/>
              <a:gd name="connsiteY9148" fmla="*/ 1181449 h 4155316"/>
              <a:gd name="connsiteX9149" fmla="*/ 2408314 w 8080633"/>
              <a:gd name="connsiteY9149" fmla="*/ 1200766 h 4155316"/>
              <a:gd name="connsiteX9150" fmla="*/ 2388657 w 8080633"/>
              <a:gd name="connsiteY9150" fmla="*/ 1208907 h 4155316"/>
              <a:gd name="connsiteX9151" fmla="*/ 2380237 w 8080633"/>
              <a:gd name="connsiteY9151" fmla="*/ 1227851 h 4155316"/>
              <a:gd name="connsiteX9152" fmla="*/ 2355195 w 8080633"/>
              <a:gd name="connsiteY9152" fmla="*/ 1237516 h 4155316"/>
              <a:gd name="connsiteX9153" fmla="*/ 2347373 w 8080633"/>
              <a:gd name="connsiteY9153" fmla="*/ 1256863 h 4155316"/>
              <a:gd name="connsiteX9154" fmla="*/ 2329548 w 8080633"/>
              <a:gd name="connsiteY9154" fmla="*/ 1264427 h 4155316"/>
              <a:gd name="connsiteX9155" fmla="*/ 2319956 w 8080633"/>
              <a:gd name="connsiteY9155" fmla="*/ 1288134 h 4155316"/>
              <a:gd name="connsiteX9156" fmla="*/ 2298703 w 8080633"/>
              <a:gd name="connsiteY9156" fmla="*/ 1297146 h 4155316"/>
              <a:gd name="connsiteX9157" fmla="*/ 2290945 w 8080633"/>
              <a:gd name="connsiteY9157" fmla="*/ 1315878 h 4155316"/>
              <a:gd name="connsiteX9158" fmla="*/ 2272921 w 8080633"/>
              <a:gd name="connsiteY9158" fmla="*/ 1323344 h 4155316"/>
              <a:gd name="connsiteX9159" fmla="*/ 2263859 w 8080633"/>
              <a:gd name="connsiteY9159" fmla="*/ 1345220 h 4155316"/>
              <a:gd name="connsiteX9160" fmla="*/ 2244543 w 8080633"/>
              <a:gd name="connsiteY9160" fmla="*/ 1353222 h 4155316"/>
              <a:gd name="connsiteX9161" fmla="*/ 2236444 w 8080633"/>
              <a:gd name="connsiteY9161" fmla="*/ 1372305 h 4155316"/>
              <a:gd name="connsiteX9162" fmla="*/ 2217968 w 8080633"/>
              <a:gd name="connsiteY9162" fmla="*/ 1379777 h 4155316"/>
              <a:gd name="connsiteX9163" fmla="*/ 2207433 w 8080633"/>
              <a:gd name="connsiteY9163" fmla="*/ 1405831 h 4155316"/>
              <a:gd name="connsiteX9164" fmla="*/ 2188349 w 8080633"/>
              <a:gd name="connsiteY9164" fmla="*/ 1413930 h 4155316"/>
              <a:gd name="connsiteX9165" fmla="*/ 2180348 w 8080633"/>
              <a:gd name="connsiteY9165" fmla="*/ 1433247 h 4155316"/>
              <a:gd name="connsiteX9166" fmla="*/ 2160727 w 8080633"/>
              <a:gd name="connsiteY9166" fmla="*/ 1441374 h 4155316"/>
              <a:gd name="connsiteX9167" fmla="*/ 2151005 w 8080633"/>
              <a:gd name="connsiteY9167" fmla="*/ 1464847 h 4155316"/>
              <a:gd name="connsiteX9168" fmla="*/ 2139694 w 8080633"/>
              <a:gd name="connsiteY9168" fmla="*/ 1469532 h 4155316"/>
              <a:gd name="connsiteX9169" fmla="*/ 2128434 w 8080633"/>
              <a:gd name="connsiteY9169" fmla="*/ 1498044 h 4155316"/>
              <a:gd name="connsiteX9170" fmla="*/ 2109420 w 8080633"/>
              <a:gd name="connsiteY9170" fmla="*/ 1506305 h 4155316"/>
              <a:gd name="connsiteX9171" fmla="*/ 2101348 w 8080633"/>
              <a:gd name="connsiteY9171" fmla="*/ 1525789 h 4155316"/>
              <a:gd name="connsiteX9172" fmla="*/ 2082387 w 8080633"/>
              <a:gd name="connsiteY9172" fmla="*/ 1533643 h 4155316"/>
              <a:gd name="connsiteX9173" fmla="*/ 2072007 w 8080633"/>
              <a:gd name="connsiteY9173" fmla="*/ 1559315 h 4155316"/>
              <a:gd name="connsiteX9174" fmla="*/ 2060668 w 8080633"/>
              <a:gd name="connsiteY9174" fmla="*/ 1564126 h 4155316"/>
              <a:gd name="connsiteX9175" fmla="*/ 2049436 w 8080633"/>
              <a:gd name="connsiteY9175" fmla="*/ 1591244 h 4155316"/>
              <a:gd name="connsiteX9176" fmla="*/ 2032190 w 8080633"/>
              <a:gd name="connsiteY9176" fmla="*/ 1598387 h 4155316"/>
              <a:gd name="connsiteX9177" fmla="*/ 2022020 w 8080633"/>
              <a:gd name="connsiteY9177" fmla="*/ 1624109 h 4155316"/>
              <a:gd name="connsiteX9178" fmla="*/ 2007675 w 8080633"/>
              <a:gd name="connsiteY9178" fmla="*/ 1630334 h 4155316"/>
              <a:gd name="connsiteX9179" fmla="*/ 1997522 w 8080633"/>
              <a:gd name="connsiteY9179" fmla="*/ 1656041 h 4155316"/>
              <a:gd name="connsiteX9180" fmla="*/ 1983743 w 8080633"/>
              <a:gd name="connsiteY9180" fmla="*/ 1662027 h 4155316"/>
              <a:gd name="connsiteX9181" fmla="*/ 1974291 w 8080633"/>
              <a:gd name="connsiteY9181" fmla="*/ 1683786 h 4155316"/>
              <a:gd name="connsiteX9182" fmla="*/ 1959408 w 8080633"/>
              <a:gd name="connsiteY9182" fmla="*/ 1689664 h 4155316"/>
              <a:gd name="connsiteX9183" fmla="*/ 1947536 w 8080633"/>
              <a:gd name="connsiteY9183" fmla="*/ 1717642 h 4155316"/>
              <a:gd name="connsiteX9184" fmla="*/ 1935046 w 8080633"/>
              <a:gd name="connsiteY9184" fmla="*/ 1722692 h 4155316"/>
              <a:gd name="connsiteX9185" fmla="*/ 1923039 w 8080633"/>
              <a:gd name="connsiteY9185" fmla="*/ 1753095 h 4155316"/>
              <a:gd name="connsiteX9186" fmla="*/ 1912949 w 8080633"/>
              <a:gd name="connsiteY9186" fmla="*/ 1757479 h 4155316"/>
              <a:gd name="connsiteX9187" fmla="*/ 1900468 w 8080633"/>
              <a:gd name="connsiteY9187" fmla="*/ 1787612 h 4155316"/>
              <a:gd name="connsiteX9188" fmla="*/ 1888950 w 8080633"/>
              <a:gd name="connsiteY9188" fmla="*/ 1792384 h 4155316"/>
              <a:gd name="connsiteX9189" fmla="*/ 1877565 w 8080633"/>
              <a:gd name="connsiteY9189" fmla="*/ 1819212 h 4155316"/>
              <a:gd name="connsiteX9190" fmla="*/ 1864485 w 8080633"/>
              <a:gd name="connsiteY9190" fmla="*/ 1824501 h 4155316"/>
              <a:gd name="connsiteX9191" fmla="*/ 1853068 w 8080633"/>
              <a:gd name="connsiteY9191" fmla="*/ 1852736 h 4155316"/>
              <a:gd name="connsiteX9192" fmla="*/ 1841730 w 8080633"/>
              <a:gd name="connsiteY9192" fmla="*/ 1857548 h 4155316"/>
              <a:gd name="connsiteX9193" fmla="*/ 1830497 w 8080633"/>
              <a:gd name="connsiteY9193" fmla="*/ 1884667 h 4155316"/>
              <a:gd name="connsiteX9194" fmla="*/ 1820803 w 8080633"/>
              <a:gd name="connsiteY9194" fmla="*/ 1888682 h 4155316"/>
              <a:gd name="connsiteX9195" fmla="*/ 1807926 w 8080633"/>
              <a:gd name="connsiteY9195" fmla="*/ 1922046 h 4155316"/>
              <a:gd name="connsiteX9196" fmla="*/ 1794042 w 8080633"/>
              <a:gd name="connsiteY9196" fmla="*/ 1928218 h 4155316"/>
              <a:gd name="connsiteX9197" fmla="*/ 1783098 w 8080633"/>
              <a:gd name="connsiteY9197" fmla="*/ 1954636 h 4155316"/>
              <a:gd name="connsiteX9198" fmla="*/ 1777101 w 8080633"/>
              <a:gd name="connsiteY9198" fmla="*/ 1957120 h 4155316"/>
              <a:gd name="connsiteX9199" fmla="*/ 1765042 w 8080633"/>
              <a:gd name="connsiteY9199" fmla="*/ 1986235 h 4155316"/>
              <a:gd name="connsiteX9200" fmla="*/ 1755345 w 8080633"/>
              <a:gd name="connsiteY9200" fmla="*/ 1990252 h 4155316"/>
              <a:gd name="connsiteX9201" fmla="*/ 1756023 w 8080633"/>
              <a:gd name="connsiteY9201" fmla="*/ 1991889 h 4155316"/>
              <a:gd name="connsiteX9202" fmla="*/ 1742471 w 8080633"/>
              <a:gd name="connsiteY9202" fmla="*/ 2024607 h 4155316"/>
              <a:gd name="connsiteX9203" fmla="*/ 1730953 w 8080633"/>
              <a:gd name="connsiteY9203" fmla="*/ 2029377 h 4155316"/>
              <a:gd name="connsiteX9204" fmla="*/ 1719568 w 8080633"/>
              <a:gd name="connsiteY9204" fmla="*/ 2056206 h 4155316"/>
              <a:gd name="connsiteX9205" fmla="*/ 1712054 w 8080633"/>
              <a:gd name="connsiteY9205" fmla="*/ 2059245 h 4155316"/>
              <a:gd name="connsiteX9206" fmla="*/ 1713138 w 8080633"/>
              <a:gd name="connsiteY9206" fmla="*/ 2061859 h 4155316"/>
              <a:gd name="connsiteX9207" fmla="*/ 1699585 w 8080633"/>
              <a:gd name="connsiteY9207" fmla="*/ 2094578 h 4155316"/>
              <a:gd name="connsiteX9208" fmla="*/ 1694519 w 8080633"/>
              <a:gd name="connsiteY9208" fmla="*/ 2096676 h 4155316"/>
              <a:gd name="connsiteX9209" fmla="*/ 1695082 w 8080633"/>
              <a:gd name="connsiteY9209" fmla="*/ 2097973 h 4155316"/>
              <a:gd name="connsiteX9210" fmla="*/ 1680869 w 8080633"/>
              <a:gd name="connsiteY9210" fmla="*/ 2130691 h 4155316"/>
              <a:gd name="connsiteX9211" fmla="*/ 1671408 w 8080633"/>
              <a:gd name="connsiteY9211" fmla="*/ 2134427 h 4155316"/>
              <a:gd name="connsiteX9212" fmla="*/ 1658628 w 8080633"/>
              <a:gd name="connsiteY9212" fmla="*/ 2164547 h 4155316"/>
              <a:gd name="connsiteX9213" fmla="*/ 1651915 w 8080633"/>
              <a:gd name="connsiteY9213" fmla="*/ 2167261 h 4155316"/>
              <a:gd name="connsiteX9214" fmla="*/ 1652197 w 8080633"/>
              <a:gd name="connsiteY9214" fmla="*/ 2167942 h 4155316"/>
              <a:gd name="connsiteX9215" fmla="*/ 1638644 w 8080633"/>
              <a:gd name="connsiteY9215" fmla="*/ 2200660 h 4155316"/>
              <a:gd name="connsiteX9216" fmla="*/ 1633219 w 8080633"/>
              <a:gd name="connsiteY9216" fmla="*/ 2202907 h 4155316"/>
              <a:gd name="connsiteX9217" fmla="*/ 1634140 w 8080633"/>
              <a:gd name="connsiteY9217" fmla="*/ 2205184 h 4155316"/>
              <a:gd name="connsiteX9218" fmla="*/ 1620587 w 8080633"/>
              <a:gd name="connsiteY9218" fmla="*/ 2238700 h 4155316"/>
              <a:gd name="connsiteX9219" fmla="*/ 1615873 w 8080633"/>
              <a:gd name="connsiteY9219" fmla="*/ 2240701 h 4155316"/>
              <a:gd name="connsiteX9220" fmla="*/ 1602531 w 8080633"/>
              <a:gd name="connsiteY9220" fmla="*/ 2274486 h 4155316"/>
              <a:gd name="connsiteX9221" fmla="*/ 1597377 w 8080633"/>
              <a:gd name="connsiteY9221" fmla="*/ 2276723 h 4155316"/>
              <a:gd name="connsiteX9222" fmla="*/ 1584144 w 8080633"/>
              <a:gd name="connsiteY9222" fmla="*/ 2308670 h 4155316"/>
              <a:gd name="connsiteX9223" fmla="*/ 1577338 w 8080633"/>
              <a:gd name="connsiteY9223" fmla="*/ 2311489 h 4155316"/>
              <a:gd name="connsiteX9224" fmla="*/ 1577713 w 8080633"/>
              <a:gd name="connsiteY9224" fmla="*/ 2312396 h 4155316"/>
              <a:gd name="connsiteX9225" fmla="*/ 1564161 w 8080633"/>
              <a:gd name="connsiteY9225" fmla="*/ 2345115 h 4155316"/>
              <a:gd name="connsiteX9226" fmla="*/ 1558735 w 8080633"/>
              <a:gd name="connsiteY9226" fmla="*/ 2347361 h 4155316"/>
              <a:gd name="connsiteX9227" fmla="*/ 1559657 w 8080633"/>
              <a:gd name="connsiteY9227" fmla="*/ 2349639 h 4155316"/>
              <a:gd name="connsiteX9228" fmla="*/ 1546104 w 8080633"/>
              <a:gd name="connsiteY9228" fmla="*/ 2383155 h 4155316"/>
              <a:gd name="connsiteX9229" fmla="*/ 1540961 w 8080633"/>
              <a:gd name="connsiteY9229" fmla="*/ 2385337 h 4155316"/>
              <a:gd name="connsiteX9230" fmla="*/ 1541600 w 8080633"/>
              <a:gd name="connsiteY9230" fmla="*/ 2386880 h 4155316"/>
              <a:gd name="connsiteX9231" fmla="*/ 1528047 w 8080633"/>
              <a:gd name="connsiteY9231" fmla="*/ 2419598 h 4155316"/>
              <a:gd name="connsiteX9232" fmla="*/ 1522603 w 8080633"/>
              <a:gd name="connsiteY9232" fmla="*/ 2421853 h 4155316"/>
              <a:gd name="connsiteX9233" fmla="*/ 1523543 w 8080633"/>
              <a:gd name="connsiteY9233" fmla="*/ 2424122 h 4155316"/>
              <a:gd name="connsiteX9234" fmla="*/ 1509659 w 8080633"/>
              <a:gd name="connsiteY9234" fmla="*/ 2457638 h 4155316"/>
              <a:gd name="connsiteX9235" fmla="*/ 1508604 w 8080633"/>
              <a:gd name="connsiteY9235" fmla="*/ 2458076 h 4155316"/>
              <a:gd name="connsiteX9236" fmla="*/ 1510000 w 8080633"/>
              <a:gd name="connsiteY9236" fmla="*/ 2461365 h 4155316"/>
              <a:gd name="connsiteX9237" fmla="*/ 1496117 w 8080633"/>
              <a:gd name="connsiteY9237" fmla="*/ 2494083 h 4155316"/>
              <a:gd name="connsiteX9238" fmla="*/ 1488290 w 8080633"/>
              <a:gd name="connsiteY9238" fmla="*/ 2497248 h 4155316"/>
              <a:gd name="connsiteX9239" fmla="*/ 1489686 w 8080633"/>
              <a:gd name="connsiteY9239" fmla="*/ 2500863 h 4155316"/>
              <a:gd name="connsiteX9240" fmla="*/ 1476133 w 8080633"/>
              <a:gd name="connsiteY9240" fmla="*/ 2535976 h 4155316"/>
              <a:gd name="connsiteX9241" fmla="*/ 1474606 w 8080633"/>
              <a:gd name="connsiteY9241" fmla="*/ 2536654 h 4155316"/>
              <a:gd name="connsiteX9242" fmla="*/ 1476143 w 8080633"/>
              <a:gd name="connsiteY9242" fmla="*/ 2540364 h 4155316"/>
              <a:gd name="connsiteX9243" fmla="*/ 1462591 w 8080633"/>
              <a:gd name="connsiteY9243" fmla="*/ 2573082 h 4155316"/>
              <a:gd name="connsiteX9244" fmla="*/ 1457165 w 8080633"/>
              <a:gd name="connsiteY9244" fmla="*/ 2575328 h 4155316"/>
              <a:gd name="connsiteX9245" fmla="*/ 1458086 w 8080633"/>
              <a:gd name="connsiteY9245" fmla="*/ 2577606 h 4155316"/>
              <a:gd name="connsiteX9246" fmla="*/ 1444534 w 8080633"/>
              <a:gd name="connsiteY9246" fmla="*/ 2611122 h 4155316"/>
              <a:gd name="connsiteX9247" fmla="*/ 1443205 w 8080633"/>
              <a:gd name="connsiteY9247" fmla="*/ 2611687 h 4155316"/>
              <a:gd name="connsiteX9248" fmla="*/ 1444545 w 8080633"/>
              <a:gd name="connsiteY9248" fmla="*/ 2614847 h 4155316"/>
              <a:gd name="connsiteX9249" fmla="*/ 1430661 w 8080633"/>
              <a:gd name="connsiteY9249" fmla="*/ 2647565 h 4155316"/>
              <a:gd name="connsiteX9250" fmla="*/ 1426740 w 8080633"/>
              <a:gd name="connsiteY9250" fmla="*/ 2649151 h 4155316"/>
              <a:gd name="connsiteX9251" fmla="*/ 1428745 w 8080633"/>
              <a:gd name="connsiteY9251" fmla="*/ 2654346 h 4155316"/>
              <a:gd name="connsiteX9252" fmla="*/ 1415192 w 8080633"/>
              <a:gd name="connsiteY9252" fmla="*/ 2689459 h 4155316"/>
              <a:gd name="connsiteX9253" fmla="*/ 1413604 w 8080633"/>
              <a:gd name="connsiteY9253" fmla="*/ 2690164 h 4155316"/>
              <a:gd name="connsiteX9254" fmla="*/ 1415204 w 8080633"/>
              <a:gd name="connsiteY9254" fmla="*/ 2693846 h 4155316"/>
              <a:gd name="connsiteX9255" fmla="*/ 1400990 w 8080633"/>
              <a:gd name="connsiteY9255" fmla="*/ 2726565 h 4155316"/>
              <a:gd name="connsiteX9256" fmla="*/ 1396096 w 8080633"/>
              <a:gd name="connsiteY9256" fmla="*/ 2728498 h 4155316"/>
              <a:gd name="connsiteX9257" fmla="*/ 1397144 w 8080633"/>
              <a:gd name="connsiteY9257" fmla="*/ 2731087 h 4155316"/>
              <a:gd name="connsiteX9258" fmla="*/ 1383592 w 8080633"/>
              <a:gd name="connsiteY9258" fmla="*/ 2764605 h 4155316"/>
              <a:gd name="connsiteX9259" fmla="*/ 1380697 w 8080633"/>
              <a:gd name="connsiteY9259" fmla="*/ 2765833 h 4155316"/>
              <a:gd name="connsiteX9260" fmla="*/ 1383602 w 8080633"/>
              <a:gd name="connsiteY9260" fmla="*/ 2772844 h 4155316"/>
              <a:gd name="connsiteX9261" fmla="*/ 1371020 w 8080633"/>
              <a:gd name="connsiteY9261" fmla="*/ 2803221 h 4155316"/>
              <a:gd name="connsiteX9262" fmla="*/ 1374573 w 8080633"/>
              <a:gd name="connsiteY9262" fmla="*/ 2811214 h 4155316"/>
              <a:gd name="connsiteX9263" fmla="*/ 1360030 w 8080633"/>
              <a:gd name="connsiteY9263" fmla="*/ 2843932 h 4155316"/>
              <a:gd name="connsiteX9264" fmla="*/ 1358006 w 8080633"/>
              <a:gd name="connsiteY9264" fmla="*/ 2844713 h 4155316"/>
              <a:gd name="connsiteX9265" fmla="*/ 1361032 w 8080633"/>
              <a:gd name="connsiteY9265" fmla="*/ 2851842 h 4155316"/>
              <a:gd name="connsiteX9266" fmla="*/ 1347148 w 8080633"/>
              <a:gd name="connsiteY9266" fmla="*/ 2884560 h 4155316"/>
              <a:gd name="connsiteX9267" fmla="*/ 1343501 w 8080633"/>
              <a:gd name="connsiteY9267" fmla="*/ 2886034 h 4155316"/>
              <a:gd name="connsiteX9268" fmla="*/ 1345232 w 8080633"/>
              <a:gd name="connsiteY9268" fmla="*/ 2890213 h 4155316"/>
              <a:gd name="connsiteX9269" fmla="*/ 1331679 w 8080633"/>
              <a:gd name="connsiteY9269" fmla="*/ 2922931 h 4155316"/>
              <a:gd name="connsiteX9270" fmla="*/ 1328891 w 8080633"/>
              <a:gd name="connsiteY9270" fmla="*/ 2924086 h 4155316"/>
              <a:gd name="connsiteX9271" fmla="*/ 1331689 w 8080633"/>
              <a:gd name="connsiteY9271" fmla="*/ 2930840 h 4155316"/>
              <a:gd name="connsiteX9272" fmla="*/ 1319228 w 8080633"/>
              <a:gd name="connsiteY9272" fmla="*/ 2960924 h 4155316"/>
              <a:gd name="connsiteX9273" fmla="*/ 1322661 w 8080633"/>
              <a:gd name="connsiteY9273" fmla="*/ 2969210 h 4155316"/>
              <a:gd name="connsiteX9274" fmla="*/ 1309108 w 8080633"/>
              <a:gd name="connsiteY9274" fmla="*/ 3001929 h 4155316"/>
              <a:gd name="connsiteX9275" fmla="*/ 1306320 w 8080633"/>
              <a:gd name="connsiteY9275" fmla="*/ 3003083 h 4155316"/>
              <a:gd name="connsiteX9276" fmla="*/ 1309118 w 8080633"/>
              <a:gd name="connsiteY9276" fmla="*/ 3009838 h 4155316"/>
              <a:gd name="connsiteX9277" fmla="*/ 1295671 w 8080633"/>
              <a:gd name="connsiteY9277" fmla="*/ 3042305 h 4155316"/>
              <a:gd name="connsiteX9278" fmla="*/ 1300091 w 8080633"/>
              <a:gd name="connsiteY9278" fmla="*/ 3052724 h 4155316"/>
              <a:gd name="connsiteX9279" fmla="*/ 1287915 w 8080633"/>
              <a:gd name="connsiteY9279" fmla="*/ 3081418 h 4155316"/>
              <a:gd name="connsiteX9280" fmla="*/ 1291063 w 8080633"/>
              <a:gd name="connsiteY9280" fmla="*/ 3088837 h 4155316"/>
              <a:gd name="connsiteX9281" fmla="*/ 1277179 w 8080633"/>
              <a:gd name="connsiteY9281" fmla="*/ 3121556 h 4155316"/>
              <a:gd name="connsiteX9282" fmla="*/ 1271931 w 8080633"/>
              <a:gd name="connsiteY9282" fmla="*/ 3123679 h 4155316"/>
              <a:gd name="connsiteX9283" fmla="*/ 1275262 w 8080633"/>
              <a:gd name="connsiteY9283" fmla="*/ 3131721 h 4155316"/>
              <a:gd name="connsiteX9284" fmla="*/ 1262150 w 8080633"/>
              <a:gd name="connsiteY9284" fmla="*/ 3163378 h 4155316"/>
              <a:gd name="connsiteX9285" fmla="*/ 1266234 w 8080633"/>
              <a:gd name="connsiteY9285" fmla="*/ 3173478 h 4155316"/>
              <a:gd name="connsiteX9286" fmla="*/ 1253230 w 8080633"/>
              <a:gd name="connsiteY9286" fmla="*/ 3205638 h 4155316"/>
              <a:gd name="connsiteX9287" fmla="*/ 1257205 w 8080633"/>
              <a:gd name="connsiteY9287" fmla="*/ 3215235 h 4155316"/>
              <a:gd name="connsiteX9288" fmla="*/ 1244094 w 8080633"/>
              <a:gd name="connsiteY9288" fmla="*/ 3246891 h 4155316"/>
              <a:gd name="connsiteX9289" fmla="*/ 1248177 w 8080633"/>
              <a:gd name="connsiteY9289" fmla="*/ 3256991 h 4155316"/>
              <a:gd name="connsiteX9290" fmla="*/ 1237866 w 8080633"/>
              <a:gd name="connsiteY9290" fmla="*/ 3282493 h 4155316"/>
              <a:gd name="connsiteX9291" fmla="*/ 1243664 w 8080633"/>
              <a:gd name="connsiteY9291" fmla="*/ 3296492 h 4155316"/>
              <a:gd name="connsiteX9292" fmla="*/ 1230736 w 8080633"/>
              <a:gd name="connsiteY9292" fmla="*/ 3327704 h 4155316"/>
              <a:gd name="connsiteX9293" fmla="*/ 1234635 w 8080633"/>
              <a:gd name="connsiteY9293" fmla="*/ 3337118 h 4155316"/>
              <a:gd name="connsiteX9294" fmla="*/ 1221659 w 8080633"/>
              <a:gd name="connsiteY9294" fmla="*/ 3368443 h 4155316"/>
              <a:gd name="connsiteX9295" fmla="*/ 1225606 w 8080633"/>
              <a:gd name="connsiteY9295" fmla="*/ 3377746 h 4155316"/>
              <a:gd name="connsiteX9296" fmla="*/ 1211994 w 8080633"/>
              <a:gd name="connsiteY9296" fmla="*/ 3409827 h 4155316"/>
              <a:gd name="connsiteX9297" fmla="*/ 1216578 w 8080633"/>
              <a:gd name="connsiteY9297" fmla="*/ 3420631 h 4155316"/>
              <a:gd name="connsiteX9298" fmla="*/ 1204635 w 8080633"/>
              <a:gd name="connsiteY9298" fmla="*/ 3448776 h 4155316"/>
              <a:gd name="connsiteX9299" fmla="*/ 1209806 w 8080633"/>
              <a:gd name="connsiteY9299" fmla="*/ 3461259 h 4155316"/>
              <a:gd name="connsiteX9300" fmla="*/ 1198200 w 8080633"/>
              <a:gd name="connsiteY9300" fmla="*/ 3489277 h 4155316"/>
              <a:gd name="connsiteX9301" fmla="*/ 1205293 w 8080633"/>
              <a:gd name="connsiteY9301" fmla="*/ 3506401 h 4155316"/>
              <a:gd name="connsiteX9302" fmla="*/ 1192276 w 8080633"/>
              <a:gd name="connsiteY9302" fmla="*/ 3537827 h 4155316"/>
              <a:gd name="connsiteX9303" fmla="*/ 1196263 w 8080633"/>
              <a:gd name="connsiteY9303" fmla="*/ 3548156 h 4155316"/>
              <a:gd name="connsiteX9304" fmla="*/ 1185293 w 8080633"/>
              <a:gd name="connsiteY9304" fmla="*/ 3576581 h 4155316"/>
              <a:gd name="connsiteX9305" fmla="*/ 1191749 w 8080633"/>
              <a:gd name="connsiteY9305" fmla="*/ 3592169 h 4155316"/>
              <a:gd name="connsiteX9306" fmla="*/ 1180921 w 8080633"/>
              <a:gd name="connsiteY9306" fmla="*/ 3618310 h 4155316"/>
              <a:gd name="connsiteX9307" fmla="*/ 1187235 w 8080633"/>
              <a:gd name="connsiteY9307" fmla="*/ 3633926 h 4155316"/>
              <a:gd name="connsiteX9308" fmla="*/ 1176460 w 8080633"/>
              <a:gd name="connsiteY9308" fmla="*/ 3660570 h 4155316"/>
              <a:gd name="connsiteX9309" fmla="*/ 1182721 w 8080633"/>
              <a:gd name="connsiteY9309" fmla="*/ 3675683 h 4155316"/>
              <a:gd name="connsiteX9310" fmla="*/ 1171582 w 8080633"/>
              <a:gd name="connsiteY9310" fmla="*/ 3702573 h 4155316"/>
              <a:gd name="connsiteX9311" fmla="*/ 1178206 w 8080633"/>
              <a:gd name="connsiteY9311" fmla="*/ 3718567 h 4155316"/>
              <a:gd name="connsiteX9312" fmla="*/ 1167534 w 8080633"/>
              <a:gd name="connsiteY9312" fmla="*/ 3744329 h 4155316"/>
              <a:gd name="connsiteX9313" fmla="*/ 1173692 w 8080633"/>
              <a:gd name="connsiteY9313" fmla="*/ 3759195 h 4155316"/>
              <a:gd name="connsiteX9314" fmla="*/ 1161618 w 8080633"/>
              <a:gd name="connsiteY9314" fmla="*/ 3788342 h 4155316"/>
              <a:gd name="connsiteX9315" fmla="*/ 1169178 w 8080633"/>
              <a:gd name="connsiteY9315" fmla="*/ 3806594 h 4155316"/>
              <a:gd name="connsiteX9316" fmla="*/ 1160634 w 8080633"/>
              <a:gd name="connsiteY9316" fmla="*/ 3827220 h 4155316"/>
              <a:gd name="connsiteX9317" fmla="*/ 1169178 w 8080633"/>
              <a:gd name="connsiteY9317" fmla="*/ 3848351 h 4155316"/>
              <a:gd name="connsiteX9318" fmla="*/ 1158405 w 8080633"/>
              <a:gd name="connsiteY9318" fmla="*/ 3874994 h 4155316"/>
              <a:gd name="connsiteX9319" fmla="*/ 1164664 w 8080633"/>
              <a:gd name="connsiteY9319" fmla="*/ 3890106 h 4155316"/>
              <a:gd name="connsiteX9320" fmla="*/ 1155870 w 8080633"/>
              <a:gd name="connsiteY9320" fmla="*/ 3911336 h 4155316"/>
              <a:gd name="connsiteX9321" fmla="*/ 1164664 w 8080633"/>
              <a:gd name="connsiteY9321" fmla="*/ 3934119 h 4155316"/>
              <a:gd name="connsiteX9322" fmla="*/ 1153692 w 8080633"/>
              <a:gd name="connsiteY9322" fmla="*/ 3962543 h 4155316"/>
              <a:gd name="connsiteX9323" fmla="*/ 1160150 w 8080633"/>
              <a:gd name="connsiteY9323" fmla="*/ 3978133 h 4155316"/>
              <a:gd name="connsiteX9324" fmla="*/ 1151268 w 8080633"/>
              <a:gd name="connsiteY9324" fmla="*/ 3999575 h 4155316"/>
              <a:gd name="connsiteX9325" fmla="*/ 1160150 w 8080633"/>
              <a:gd name="connsiteY9325" fmla="*/ 4021018 h 4155316"/>
              <a:gd name="connsiteX9326" fmla="*/ 1150800 w 8080633"/>
              <a:gd name="connsiteY9326" fmla="*/ 4043589 h 4155316"/>
              <a:gd name="connsiteX9327" fmla="*/ 1160150 w 8080633"/>
              <a:gd name="connsiteY9327" fmla="*/ 4066159 h 4155316"/>
              <a:gd name="connsiteX9328" fmla="*/ 1151268 w 8080633"/>
              <a:gd name="connsiteY9328" fmla="*/ 4087603 h 4155316"/>
              <a:gd name="connsiteX9329" fmla="*/ 1160150 w 8080633"/>
              <a:gd name="connsiteY9329" fmla="*/ 4109045 h 4155316"/>
              <a:gd name="connsiteX9330" fmla="*/ 1113879 w 8080633"/>
              <a:gd name="connsiteY9330" fmla="*/ 4155316 h 4155316"/>
              <a:gd name="connsiteX9331" fmla="*/ 1067608 w 8080633"/>
              <a:gd name="connsiteY9331" fmla="*/ 4109045 h 4155316"/>
              <a:gd name="connsiteX9332" fmla="*/ 1076490 w 8080633"/>
              <a:gd name="connsiteY9332" fmla="*/ 4087603 h 4155316"/>
              <a:gd name="connsiteX9333" fmla="*/ 1067608 w 8080633"/>
              <a:gd name="connsiteY9333" fmla="*/ 4066159 h 4155316"/>
              <a:gd name="connsiteX9334" fmla="*/ 1076956 w 8080633"/>
              <a:gd name="connsiteY9334" fmla="*/ 4043589 h 4155316"/>
              <a:gd name="connsiteX9335" fmla="*/ 1067608 w 8080633"/>
              <a:gd name="connsiteY9335" fmla="*/ 4021018 h 4155316"/>
              <a:gd name="connsiteX9336" fmla="*/ 1076490 w 8080633"/>
              <a:gd name="connsiteY9336" fmla="*/ 3999575 h 4155316"/>
              <a:gd name="connsiteX9337" fmla="*/ 1067608 w 8080633"/>
              <a:gd name="connsiteY9337" fmla="*/ 3978133 h 4155316"/>
              <a:gd name="connsiteX9338" fmla="*/ 1078739 w 8080633"/>
              <a:gd name="connsiteY9338" fmla="*/ 3951260 h 4155316"/>
              <a:gd name="connsiteX9339" fmla="*/ 1072122 w 8080633"/>
              <a:gd name="connsiteY9339" fmla="*/ 3934119 h 4155316"/>
              <a:gd name="connsiteX9340" fmla="*/ 1080916 w 8080633"/>
              <a:gd name="connsiteY9340" fmla="*/ 3911335 h 4155316"/>
              <a:gd name="connsiteX9341" fmla="*/ 1072122 w 8080633"/>
              <a:gd name="connsiteY9341" fmla="*/ 3890106 h 4155316"/>
              <a:gd name="connsiteX9342" fmla="*/ 1082950 w 8080633"/>
              <a:gd name="connsiteY9342" fmla="*/ 3863965 h 4155316"/>
              <a:gd name="connsiteX9343" fmla="*/ 1076636 w 8080633"/>
              <a:gd name="connsiteY9343" fmla="*/ 3848351 h 4155316"/>
              <a:gd name="connsiteX9344" fmla="*/ 1085180 w 8080633"/>
              <a:gd name="connsiteY9344" fmla="*/ 3827220 h 4155316"/>
              <a:gd name="connsiteX9345" fmla="*/ 1076636 w 8080633"/>
              <a:gd name="connsiteY9345" fmla="*/ 3806594 h 4155316"/>
              <a:gd name="connsiteX9346" fmla="*/ 1088710 w 8080633"/>
              <a:gd name="connsiteY9346" fmla="*/ 3777445 h 4155316"/>
              <a:gd name="connsiteX9347" fmla="*/ 1081150 w 8080633"/>
              <a:gd name="connsiteY9347" fmla="*/ 3759195 h 4155316"/>
              <a:gd name="connsiteX9348" fmla="*/ 1091821 w 8080633"/>
              <a:gd name="connsiteY9348" fmla="*/ 3733432 h 4155316"/>
              <a:gd name="connsiteX9349" fmla="*/ 1085665 w 8080633"/>
              <a:gd name="connsiteY9349" fmla="*/ 3718567 h 4155316"/>
              <a:gd name="connsiteX9350" fmla="*/ 1096803 w 8080633"/>
              <a:gd name="connsiteY9350" fmla="*/ 3691675 h 4155316"/>
              <a:gd name="connsiteX9351" fmla="*/ 1090179 w 8080633"/>
              <a:gd name="connsiteY9351" fmla="*/ 3675683 h 4155316"/>
              <a:gd name="connsiteX9352" fmla="*/ 1101007 w 8080633"/>
              <a:gd name="connsiteY9352" fmla="*/ 3649540 h 4155316"/>
              <a:gd name="connsiteX9353" fmla="*/ 1094693 w 8080633"/>
              <a:gd name="connsiteY9353" fmla="*/ 3633926 h 4155316"/>
              <a:gd name="connsiteX9354" fmla="*/ 1105467 w 8080633"/>
              <a:gd name="connsiteY9354" fmla="*/ 3607280 h 4155316"/>
              <a:gd name="connsiteX9355" fmla="*/ 1099207 w 8080633"/>
              <a:gd name="connsiteY9355" fmla="*/ 3592169 h 4155316"/>
              <a:gd name="connsiteX9356" fmla="*/ 1110338 w 8080633"/>
              <a:gd name="connsiteY9356" fmla="*/ 3565298 h 4155316"/>
              <a:gd name="connsiteX9357" fmla="*/ 1103721 w 8080633"/>
              <a:gd name="connsiteY9357" fmla="*/ 3548156 h 4155316"/>
              <a:gd name="connsiteX9358" fmla="*/ 1114241 w 8080633"/>
              <a:gd name="connsiteY9358" fmla="*/ 3520900 h 4155316"/>
              <a:gd name="connsiteX9359" fmla="*/ 1108236 w 8080633"/>
              <a:gd name="connsiteY9359" fmla="*/ 3506401 h 4155316"/>
              <a:gd name="connsiteX9360" fmla="*/ 1122100 w 8080633"/>
              <a:gd name="connsiteY9360" fmla="*/ 3472930 h 4155316"/>
              <a:gd name="connsiteX9361" fmla="*/ 1117264 w 8080633"/>
              <a:gd name="connsiteY9361" fmla="*/ 3461259 h 4155316"/>
              <a:gd name="connsiteX9362" fmla="*/ 1128010 w 8080633"/>
              <a:gd name="connsiteY9362" fmla="*/ 3435315 h 4155316"/>
              <a:gd name="connsiteX9363" fmla="*/ 1121778 w 8080633"/>
              <a:gd name="connsiteY9363" fmla="*/ 3420631 h 4155316"/>
              <a:gd name="connsiteX9364" fmla="*/ 1135390 w 8080633"/>
              <a:gd name="connsiteY9364" fmla="*/ 3388550 h 4155316"/>
              <a:gd name="connsiteX9365" fmla="*/ 1130807 w 8080633"/>
              <a:gd name="connsiteY9365" fmla="*/ 3377746 h 4155316"/>
              <a:gd name="connsiteX9366" fmla="*/ 1144689 w 8080633"/>
              <a:gd name="connsiteY9366" fmla="*/ 3345027 h 4155316"/>
              <a:gd name="connsiteX9367" fmla="*/ 1145272 w 8080633"/>
              <a:gd name="connsiteY9367" fmla="*/ 3344791 h 4155316"/>
              <a:gd name="connsiteX9368" fmla="*/ 1142093 w 8080633"/>
              <a:gd name="connsiteY9368" fmla="*/ 3337118 h 4155316"/>
              <a:gd name="connsiteX9369" fmla="*/ 1152763 w 8080633"/>
              <a:gd name="connsiteY9369" fmla="*/ 3311355 h 4155316"/>
              <a:gd name="connsiteX9370" fmla="*/ 1146607 w 8080633"/>
              <a:gd name="connsiteY9370" fmla="*/ 3296492 h 4155316"/>
              <a:gd name="connsiteX9371" fmla="*/ 1159258 w 8080633"/>
              <a:gd name="connsiteY9371" fmla="*/ 3265949 h 4155316"/>
              <a:gd name="connsiteX9372" fmla="*/ 1155635 w 8080633"/>
              <a:gd name="connsiteY9372" fmla="*/ 3256991 h 4155316"/>
              <a:gd name="connsiteX9373" fmla="*/ 1168639 w 8080633"/>
              <a:gd name="connsiteY9373" fmla="*/ 3224832 h 4155316"/>
              <a:gd name="connsiteX9374" fmla="*/ 1164664 w 8080633"/>
              <a:gd name="connsiteY9374" fmla="*/ 3215235 h 4155316"/>
              <a:gd name="connsiteX9375" fmla="*/ 1177776 w 8080633"/>
              <a:gd name="connsiteY9375" fmla="*/ 3183579 h 4155316"/>
              <a:gd name="connsiteX9376" fmla="*/ 1173692 w 8080633"/>
              <a:gd name="connsiteY9376" fmla="*/ 3173478 h 4155316"/>
              <a:gd name="connsiteX9377" fmla="*/ 1186696 w 8080633"/>
              <a:gd name="connsiteY9377" fmla="*/ 3141318 h 4155316"/>
              <a:gd name="connsiteX9378" fmla="*/ 1182721 w 8080633"/>
              <a:gd name="connsiteY9378" fmla="*/ 3131721 h 4155316"/>
              <a:gd name="connsiteX9379" fmla="*/ 1196273 w 8080633"/>
              <a:gd name="connsiteY9379" fmla="*/ 3099003 h 4155316"/>
              <a:gd name="connsiteX9380" fmla="*/ 1199933 w 8080633"/>
              <a:gd name="connsiteY9380" fmla="*/ 3097486 h 4155316"/>
              <a:gd name="connsiteX9381" fmla="*/ 1196263 w 8080633"/>
              <a:gd name="connsiteY9381" fmla="*/ 3088837 h 4155316"/>
              <a:gd name="connsiteX9382" fmla="*/ 1208439 w 8080633"/>
              <a:gd name="connsiteY9382" fmla="*/ 3060141 h 4155316"/>
              <a:gd name="connsiteX9383" fmla="*/ 1205292 w 8080633"/>
              <a:gd name="connsiteY9383" fmla="*/ 3052724 h 4155316"/>
              <a:gd name="connsiteX9384" fmla="*/ 1219174 w 8080633"/>
              <a:gd name="connsiteY9384" fmla="*/ 3020006 h 4155316"/>
              <a:gd name="connsiteX9385" fmla="*/ 1220556 w 8080633"/>
              <a:gd name="connsiteY9385" fmla="*/ 3019447 h 4155316"/>
              <a:gd name="connsiteX9386" fmla="*/ 1216576 w 8080633"/>
              <a:gd name="connsiteY9386" fmla="*/ 3009838 h 4155316"/>
              <a:gd name="connsiteX9387" fmla="*/ 1230129 w 8080633"/>
              <a:gd name="connsiteY9387" fmla="*/ 2977120 h 4155316"/>
              <a:gd name="connsiteX9388" fmla="*/ 1232917 w 8080633"/>
              <a:gd name="connsiteY9388" fmla="*/ 2975964 h 4155316"/>
              <a:gd name="connsiteX9389" fmla="*/ 1230119 w 8080633"/>
              <a:gd name="connsiteY9389" fmla="*/ 2969210 h 4155316"/>
              <a:gd name="connsiteX9390" fmla="*/ 1242579 w 8080633"/>
              <a:gd name="connsiteY9390" fmla="*/ 2939127 h 4155316"/>
              <a:gd name="connsiteX9391" fmla="*/ 1239147 w 8080633"/>
              <a:gd name="connsiteY9391" fmla="*/ 2930840 h 4155316"/>
              <a:gd name="connsiteX9392" fmla="*/ 1252700 w 8080633"/>
              <a:gd name="connsiteY9392" fmla="*/ 2898122 h 4155316"/>
              <a:gd name="connsiteX9393" fmla="*/ 1255488 w 8080633"/>
              <a:gd name="connsiteY9393" fmla="*/ 2896967 h 4155316"/>
              <a:gd name="connsiteX9394" fmla="*/ 1252690 w 8080633"/>
              <a:gd name="connsiteY9394" fmla="*/ 2890213 h 4155316"/>
              <a:gd name="connsiteX9395" fmla="*/ 1266242 w 8080633"/>
              <a:gd name="connsiteY9395" fmla="*/ 2857495 h 4155316"/>
              <a:gd name="connsiteX9396" fmla="*/ 1268274 w 8080633"/>
              <a:gd name="connsiteY9396" fmla="*/ 2856653 h 4155316"/>
              <a:gd name="connsiteX9397" fmla="*/ 1266232 w 8080633"/>
              <a:gd name="connsiteY9397" fmla="*/ 2851842 h 4155316"/>
              <a:gd name="connsiteX9398" fmla="*/ 1279461 w 8080633"/>
              <a:gd name="connsiteY9398" fmla="*/ 2820665 h 4155316"/>
              <a:gd name="connsiteX9399" fmla="*/ 1275261 w 8080633"/>
              <a:gd name="connsiteY9399" fmla="*/ 2811214 h 4155316"/>
              <a:gd name="connsiteX9400" fmla="*/ 1289804 w 8080633"/>
              <a:gd name="connsiteY9400" fmla="*/ 2778496 h 4155316"/>
              <a:gd name="connsiteX9401" fmla="*/ 1292905 w 8080633"/>
              <a:gd name="connsiteY9401" fmla="*/ 2777298 h 4155316"/>
              <a:gd name="connsiteX9402" fmla="*/ 1291060 w 8080633"/>
              <a:gd name="connsiteY9402" fmla="*/ 2772844 h 4155316"/>
              <a:gd name="connsiteX9403" fmla="*/ 1304612 w 8080633"/>
              <a:gd name="connsiteY9403" fmla="*/ 2740126 h 4155316"/>
              <a:gd name="connsiteX9404" fmla="*/ 1307733 w 8080633"/>
              <a:gd name="connsiteY9404" fmla="*/ 2738832 h 4155316"/>
              <a:gd name="connsiteX9405" fmla="*/ 1304602 w 8080633"/>
              <a:gd name="connsiteY9405" fmla="*/ 2731087 h 4155316"/>
              <a:gd name="connsiteX9406" fmla="*/ 1318155 w 8080633"/>
              <a:gd name="connsiteY9406" fmla="*/ 2697570 h 4155316"/>
              <a:gd name="connsiteX9407" fmla="*/ 1319514 w 8080633"/>
              <a:gd name="connsiteY9407" fmla="*/ 2696994 h 4155316"/>
              <a:gd name="connsiteX9408" fmla="*/ 1318146 w 8080633"/>
              <a:gd name="connsiteY9408" fmla="*/ 2693846 h 4155316"/>
              <a:gd name="connsiteX9409" fmla="*/ 1332360 w 8080633"/>
              <a:gd name="connsiteY9409" fmla="*/ 2661128 h 4155316"/>
              <a:gd name="connsiteX9410" fmla="*/ 1337966 w 8080633"/>
              <a:gd name="connsiteY9410" fmla="*/ 2658913 h 4155316"/>
              <a:gd name="connsiteX9411" fmla="*/ 1336203 w 8080633"/>
              <a:gd name="connsiteY9411" fmla="*/ 2654346 h 4155316"/>
              <a:gd name="connsiteX9412" fmla="*/ 1349756 w 8080633"/>
              <a:gd name="connsiteY9412" fmla="*/ 2619233 h 4155316"/>
              <a:gd name="connsiteX9413" fmla="*/ 1351313 w 8080633"/>
              <a:gd name="connsiteY9413" fmla="*/ 2618541 h 4155316"/>
              <a:gd name="connsiteX9414" fmla="*/ 1349746 w 8080633"/>
              <a:gd name="connsiteY9414" fmla="*/ 2614847 h 4155316"/>
              <a:gd name="connsiteX9415" fmla="*/ 1363628 w 8080633"/>
              <a:gd name="connsiteY9415" fmla="*/ 2582129 h 4155316"/>
              <a:gd name="connsiteX9416" fmla="*/ 1366847 w 8080633"/>
              <a:gd name="connsiteY9416" fmla="*/ 2580827 h 4155316"/>
              <a:gd name="connsiteX9417" fmla="*/ 1365545 w 8080633"/>
              <a:gd name="connsiteY9417" fmla="*/ 2577606 h 4155316"/>
              <a:gd name="connsiteX9418" fmla="*/ 1379097 w 8080633"/>
              <a:gd name="connsiteY9418" fmla="*/ 2544089 h 4155316"/>
              <a:gd name="connsiteX9419" fmla="*/ 1384240 w 8080633"/>
              <a:gd name="connsiteY9419" fmla="*/ 2541906 h 4155316"/>
              <a:gd name="connsiteX9420" fmla="*/ 1383602 w 8080633"/>
              <a:gd name="connsiteY9420" fmla="*/ 2540364 h 4155316"/>
              <a:gd name="connsiteX9421" fmla="*/ 1397154 w 8080633"/>
              <a:gd name="connsiteY9421" fmla="*/ 2507645 h 4155316"/>
              <a:gd name="connsiteX9422" fmla="*/ 1399402 w 8080633"/>
              <a:gd name="connsiteY9422" fmla="*/ 2506713 h 4155316"/>
              <a:gd name="connsiteX9423" fmla="*/ 1397144 w 8080633"/>
              <a:gd name="connsiteY9423" fmla="*/ 2500863 h 4155316"/>
              <a:gd name="connsiteX9424" fmla="*/ 1410697 w 8080633"/>
              <a:gd name="connsiteY9424" fmla="*/ 2465751 h 4155316"/>
              <a:gd name="connsiteX9425" fmla="*/ 1416053 w 8080633"/>
              <a:gd name="connsiteY9425" fmla="*/ 2463369 h 4155316"/>
              <a:gd name="connsiteX9426" fmla="*/ 1415201 w 8080633"/>
              <a:gd name="connsiteY9426" fmla="*/ 2461365 h 4155316"/>
              <a:gd name="connsiteX9427" fmla="*/ 1429083 w 8080633"/>
              <a:gd name="connsiteY9427" fmla="*/ 2428646 h 4155316"/>
              <a:gd name="connsiteX9428" fmla="*/ 1430397 w 8080633"/>
              <a:gd name="connsiteY9428" fmla="*/ 2428115 h 4155316"/>
              <a:gd name="connsiteX9429" fmla="*/ 1428743 w 8080633"/>
              <a:gd name="connsiteY9429" fmla="*/ 2424122 h 4155316"/>
              <a:gd name="connsiteX9430" fmla="*/ 1442626 w 8080633"/>
              <a:gd name="connsiteY9430" fmla="*/ 2390605 h 4155316"/>
              <a:gd name="connsiteX9431" fmla="*/ 1449433 w 8080633"/>
              <a:gd name="connsiteY9431" fmla="*/ 2387785 h 4155316"/>
              <a:gd name="connsiteX9432" fmla="*/ 1449058 w 8080633"/>
              <a:gd name="connsiteY9432" fmla="*/ 2386880 h 4155316"/>
              <a:gd name="connsiteX9433" fmla="*/ 1462611 w 8080633"/>
              <a:gd name="connsiteY9433" fmla="*/ 2354161 h 4155316"/>
              <a:gd name="connsiteX9434" fmla="*/ 1468035 w 8080633"/>
              <a:gd name="connsiteY9434" fmla="*/ 2351914 h 4155316"/>
              <a:gd name="connsiteX9435" fmla="*/ 1467115 w 8080633"/>
              <a:gd name="connsiteY9435" fmla="*/ 2349639 h 4155316"/>
              <a:gd name="connsiteX9436" fmla="*/ 1480667 w 8080633"/>
              <a:gd name="connsiteY9436" fmla="*/ 2316121 h 4155316"/>
              <a:gd name="connsiteX9437" fmla="*/ 1485810 w 8080633"/>
              <a:gd name="connsiteY9437" fmla="*/ 2313939 h 4155316"/>
              <a:gd name="connsiteX9438" fmla="*/ 1485172 w 8080633"/>
              <a:gd name="connsiteY9438" fmla="*/ 2312396 h 4155316"/>
              <a:gd name="connsiteX9439" fmla="*/ 1498724 w 8080633"/>
              <a:gd name="connsiteY9439" fmla="*/ 2279678 h 4155316"/>
              <a:gd name="connsiteX9440" fmla="*/ 1504168 w 8080633"/>
              <a:gd name="connsiteY9440" fmla="*/ 2277422 h 4155316"/>
              <a:gd name="connsiteX9441" fmla="*/ 1503228 w 8080633"/>
              <a:gd name="connsiteY9441" fmla="*/ 2275154 h 4155316"/>
              <a:gd name="connsiteX9442" fmla="*/ 1517111 w 8080633"/>
              <a:gd name="connsiteY9442" fmla="*/ 2241636 h 4155316"/>
              <a:gd name="connsiteX9443" fmla="*/ 1524106 w 8080633"/>
              <a:gd name="connsiteY9443" fmla="*/ 2238739 h 4155316"/>
              <a:gd name="connsiteX9444" fmla="*/ 1537094 w 8080633"/>
              <a:gd name="connsiteY9444" fmla="*/ 2205856 h 4155316"/>
              <a:gd name="connsiteX9445" fmla="*/ 1542230 w 8080633"/>
              <a:gd name="connsiteY9445" fmla="*/ 2203625 h 4155316"/>
              <a:gd name="connsiteX9446" fmla="*/ 1555151 w 8080633"/>
              <a:gd name="connsiteY9446" fmla="*/ 2171667 h 4155316"/>
              <a:gd name="connsiteX9447" fmla="*/ 1560295 w 8080633"/>
              <a:gd name="connsiteY9447" fmla="*/ 2169485 h 4155316"/>
              <a:gd name="connsiteX9448" fmla="*/ 1559655 w 8080633"/>
              <a:gd name="connsiteY9448" fmla="*/ 2167942 h 4155316"/>
              <a:gd name="connsiteX9449" fmla="*/ 1573208 w 8080633"/>
              <a:gd name="connsiteY9449" fmla="*/ 2135224 h 4155316"/>
              <a:gd name="connsiteX9450" fmla="*/ 1578264 w 8080633"/>
              <a:gd name="connsiteY9450" fmla="*/ 2133128 h 4155316"/>
              <a:gd name="connsiteX9451" fmla="*/ 1577712 w 8080633"/>
              <a:gd name="connsiteY9451" fmla="*/ 2131828 h 4155316"/>
              <a:gd name="connsiteX9452" fmla="*/ 1591594 w 8080633"/>
              <a:gd name="connsiteY9452" fmla="*/ 2099110 h 4155316"/>
              <a:gd name="connsiteX9453" fmla="*/ 1598796 w 8080633"/>
              <a:gd name="connsiteY9453" fmla="*/ 2096198 h 4155316"/>
              <a:gd name="connsiteX9454" fmla="*/ 1612239 w 8080633"/>
              <a:gd name="connsiteY9454" fmla="*/ 2065254 h 4155316"/>
              <a:gd name="connsiteX9455" fmla="*/ 1620630 w 8080633"/>
              <a:gd name="connsiteY9455" fmla="*/ 2061940 h 4155316"/>
              <a:gd name="connsiteX9456" fmla="*/ 1620596 w 8080633"/>
              <a:gd name="connsiteY9456" fmla="*/ 2061859 h 4155316"/>
              <a:gd name="connsiteX9457" fmla="*/ 1634149 w 8080633"/>
              <a:gd name="connsiteY9457" fmla="*/ 2029141 h 4155316"/>
              <a:gd name="connsiteX9458" fmla="*/ 1640019 w 8080633"/>
              <a:gd name="connsiteY9458" fmla="*/ 2026708 h 4155316"/>
              <a:gd name="connsiteX9459" fmla="*/ 1638653 w 8080633"/>
              <a:gd name="connsiteY9459" fmla="*/ 2023488 h 4155316"/>
              <a:gd name="connsiteX9460" fmla="*/ 1652535 w 8080633"/>
              <a:gd name="connsiteY9460" fmla="*/ 1990770 h 4155316"/>
              <a:gd name="connsiteX9461" fmla="*/ 1666240 w 8080633"/>
              <a:gd name="connsiteY9461" fmla="*/ 1985227 h 4155316"/>
              <a:gd name="connsiteX9462" fmla="*/ 1677034 w 8080633"/>
              <a:gd name="connsiteY9462" fmla="*/ 1959170 h 4155316"/>
              <a:gd name="connsiteX9463" fmla="*/ 1686731 w 8080633"/>
              <a:gd name="connsiteY9463" fmla="*/ 1955154 h 4155316"/>
              <a:gd name="connsiteX9464" fmla="*/ 1686053 w 8080633"/>
              <a:gd name="connsiteY9464" fmla="*/ 1953517 h 4155316"/>
              <a:gd name="connsiteX9465" fmla="*/ 1699605 w 8080633"/>
              <a:gd name="connsiteY9465" fmla="*/ 1920799 h 4155316"/>
              <a:gd name="connsiteX9466" fmla="*/ 1705602 w 8080633"/>
              <a:gd name="connsiteY9466" fmla="*/ 1918314 h 4155316"/>
              <a:gd name="connsiteX9467" fmla="*/ 1717662 w 8080633"/>
              <a:gd name="connsiteY9467" fmla="*/ 1889199 h 4155316"/>
              <a:gd name="connsiteX9468" fmla="*/ 1730041 w 8080633"/>
              <a:gd name="connsiteY9468" fmla="*/ 1884071 h 4155316"/>
              <a:gd name="connsiteX9469" fmla="*/ 1742489 w 8080633"/>
              <a:gd name="connsiteY9469" fmla="*/ 1851821 h 4155316"/>
              <a:gd name="connsiteX9470" fmla="*/ 1753608 w 8080633"/>
              <a:gd name="connsiteY9470" fmla="*/ 1846878 h 4155316"/>
              <a:gd name="connsiteX9471" fmla="*/ 1765060 w 8080633"/>
              <a:gd name="connsiteY9471" fmla="*/ 1819230 h 4155316"/>
              <a:gd name="connsiteX9472" fmla="*/ 1775889 w 8080633"/>
              <a:gd name="connsiteY9472" fmla="*/ 1814744 h 4155316"/>
              <a:gd name="connsiteX9473" fmla="*/ 1787631 w 8080633"/>
              <a:gd name="connsiteY9473" fmla="*/ 1785703 h 4155316"/>
              <a:gd name="connsiteX9474" fmla="*/ 1799038 w 8080633"/>
              <a:gd name="connsiteY9474" fmla="*/ 1780863 h 4155316"/>
              <a:gd name="connsiteX9475" fmla="*/ 1810532 w 8080633"/>
              <a:gd name="connsiteY9475" fmla="*/ 1753775 h 4155316"/>
              <a:gd name="connsiteX9476" fmla="*/ 1824237 w 8080633"/>
              <a:gd name="connsiteY9476" fmla="*/ 1748233 h 4155316"/>
              <a:gd name="connsiteX9477" fmla="*/ 1835031 w 8080633"/>
              <a:gd name="connsiteY9477" fmla="*/ 1722176 h 4155316"/>
              <a:gd name="connsiteX9478" fmla="*/ 1844210 w 8080633"/>
              <a:gd name="connsiteY9478" fmla="*/ 1718372 h 4155316"/>
              <a:gd name="connsiteX9479" fmla="*/ 1857602 w 8080633"/>
              <a:gd name="connsiteY9479" fmla="*/ 1684466 h 4155316"/>
              <a:gd name="connsiteX9480" fmla="*/ 1868897 w 8080633"/>
              <a:gd name="connsiteY9480" fmla="*/ 1679559 h 4155316"/>
              <a:gd name="connsiteX9481" fmla="*/ 1880503 w 8080633"/>
              <a:gd name="connsiteY9481" fmla="*/ 1652205 h 4155316"/>
              <a:gd name="connsiteX9482" fmla="*/ 1893181 w 8080633"/>
              <a:gd name="connsiteY9482" fmla="*/ 1647078 h 4155316"/>
              <a:gd name="connsiteX9483" fmla="*/ 1905661 w 8080633"/>
              <a:gd name="connsiteY9483" fmla="*/ 1618349 h 4155316"/>
              <a:gd name="connsiteX9484" fmla="*/ 1922491 w 8080633"/>
              <a:gd name="connsiteY9484" fmla="*/ 1611702 h 4155316"/>
              <a:gd name="connsiteX9485" fmla="*/ 1932085 w 8080633"/>
              <a:gd name="connsiteY9485" fmla="*/ 1587411 h 4155316"/>
              <a:gd name="connsiteX9486" fmla="*/ 1943731 w 8080633"/>
              <a:gd name="connsiteY9486" fmla="*/ 1582351 h 4155316"/>
              <a:gd name="connsiteX9487" fmla="*/ 1954986 w 8080633"/>
              <a:gd name="connsiteY9487" fmla="*/ 1553884 h 4155316"/>
              <a:gd name="connsiteX9488" fmla="*/ 1976178 w 8080633"/>
              <a:gd name="connsiteY9488" fmla="*/ 1544688 h 4155316"/>
              <a:gd name="connsiteX9489" fmla="*/ 1983999 w 8080633"/>
              <a:gd name="connsiteY9489" fmla="*/ 1525808 h 4155316"/>
              <a:gd name="connsiteX9490" fmla="*/ 1994828 w 8080633"/>
              <a:gd name="connsiteY9490" fmla="*/ 1521322 h 4155316"/>
              <a:gd name="connsiteX9491" fmla="*/ 2006570 w 8080633"/>
              <a:gd name="connsiteY9491" fmla="*/ 1492282 h 4155316"/>
              <a:gd name="connsiteX9492" fmla="*/ 2026123 w 8080633"/>
              <a:gd name="connsiteY9492" fmla="*/ 1483986 h 4155316"/>
              <a:gd name="connsiteX9493" fmla="*/ 2035912 w 8080633"/>
              <a:gd name="connsiteY9493" fmla="*/ 1460353 h 4155316"/>
              <a:gd name="connsiteX9494" fmla="*/ 2053686 w 8080633"/>
              <a:gd name="connsiteY9494" fmla="*/ 1452990 h 4155316"/>
              <a:gd name="connsiteX9495" fmla="*/ 2062997 w 8080633"/>
              <a:gd name="connsiteY9495" fmla="*/ 1429414 h 4155316"/>
              <a:gd name="connsiteX9496" fmla="*/ 2075365 w 8080633"/>
              <a:gd name="connsiteY9496" fmla="*/ 1424041 h 4155316"/>
              <a:gd name="connsiteX9497" fmla="*/ 2085568 w 8080633"/>
              <a:gd name="connsiteY9497" fmla="*/ 1399410 h 4155316"/>
              <a:gd name="connsiteX9498" fmla="*/ 2105189 w 8080633"/>
              <a:gd name="connsiteY9498" fmla="*/ 1391283 h 4155316"/>
              <a:gd name="connsiteX9499" fmla="*/ 2114911 w 8080633"/>
              <a:gd name="connsiteY9499" fmla="*/ 1367811 h 4155316"/>
              <a:gd name="connsiteX9500" fmla="*/ 2133353 w 8080633"/>
              <a:gd name="connsiteY9500" fmla="*/ 1360172 h 4155316"/>
              <a:gd name="connsiteX9501" fmla="*/ 2141996 w 8080633"/>
              <a:gd name="connsiteY9501" fmla="*/ 1338798 h 4155316"/>
              <a:gd name="connsiteX9502" fmla="*/ 2158908 w 8080633"/>
              <a:gd name="connsiteY9502" fmla="*/ 1331622 h 4155316"/>
              <a:gd name="connsiteX9503" fmla="*/ 2169411 w 8080633"/>
              <a:gd name="connsiteY9503" fmla="*/ 1306869 h 4155316"/>
              <a:gd name="connsiteX9504" fmla="*/ 2190783 w 8080633"/>
              <a:gd name="connsiteY9504" fmla="*/ 1298227 h 4155316"/>
              <a:gd name="connsiteX9505" fmla="*/ 2198423 w 8080633"/>
              <a:gd name="connsiteY9505" fmla="*/ 1279783 h 4155316"/>
              <a:gd name="connsiteX9506" fmla="*/ 2216447 w 8080633"/>
              <a:gd name="connsiteY9506" fmla="*/ 1272318 h 4155316"/>
              <a:gd name="connsiteX9507" fmla="*/ 2225508 w 8080633"/>
              <a:gd name="connsiteY9507" fmla="*/ 1250442 h 4155316"/>
              <a:gd name="connsiteX9508" fmla="*/ 2243405 w 8080633"/>
              <a:gd name="connsiteY9508" fmla="*/ 1243027 h 4155316"/>
              <a:gd name="connsiteX9509" fmla="*/ 2252923 w 8080633"/>
              <a:gd name="connsiteY9509" fmla="*/ 1219504 h 4155316"/>
              <a:gd name="connsiteX9510" fmla="*/ 2273458 w 8080633"/>
              <a:gd name="connsiteY9510" fmla="*/ 1210795 h 4155316"/>
              <a:gd name="connsiteX9511" fmla="*/ 2281936 w 8080633"/>
              <a:gd name="connsiteY9511" fmla="*/ 1189829 h 4155316"/>
              <a:gd name="connsiteX9512" fmla="*/ 2301520 w 8080633"/>
              <a:gd name="connsiteY9512" fmla="*/ 1181520 h 4155316"/>
              <a:gd name="connsiteX9513" fmla="*/ 2305022 w 8080633"/>
              <a:gd name="connsiteY9513" fmla="*/ 1173639 h 4155316"/>
              <a:gd name="connsiteX9514" fmla="*/ 2280031 w 8080633"/>
              <a:gd name="connsiteY9514" fmla="*/ 1183521 h 4155316"/>
              <a:gd name="connsiteX9515" fmla="*/ 2272888 w 8080633"/>
              <a:gd name="connsiteY9515" fmla="*/ 1200766 h 4155316"/>
              <a:gd name="connsiteX9516" fmla="*/ 2253571 w 8080633"/>
              <a:gd name="connsiteY9516" fmla="*/ 1208768 h 4155316"/>
              <a:gd name="connsiteX9517" fmla="*/ 2245473 w 8080633"/>
              <a:gd name="connsiteY9517" fmla="*/ 1227851 h 4155316"/>
              <a:gd name="connsiteX9518" fmla="*/ 2224814 w 8080633"/>
              <a:gd name="connsiteY9518" fmla="*/ 1236204 h 4155316"/>
              <a:gd name="connsiteX9519" fmla="*/ 2216461 w 8080633"/>
              <a:gd name="connsiteY9519" fmla="*/ 1256863 h 4155316"/>
              <a:gd name="connsiteX9520" fmla="*/ 2198514 w 8080633"/>
              <a:gd name="connsiteY9520" fmla="*/ 1264478 h 4155316"/>
              <a:gd name="connsiteX9521" fmla="*/ 2188716 w 8080633"/>
              <a:gd name="connsiteY9521" fmla="*/ 1288134 h 4155316"/>
              <a:gd name="connsiteX9522" fmla="*/ 2165060 w 8080633"/>
              <a:gd name="connsiteY9522" fmla="*/ 1297931 h 4155316"/>
              <a:gd name="connsiteX9523" fmla="*/ 2157445 w 8080633"/>
              <a:gd name="connsiteY9523" fmla="*/ 1315878 h 4155316"/>
              <a:gd name="connsiteX9524" fmla="*/ 2137196 w 8080633"/>
              <a:gd name="connsiteY9524" fmla="*/ 1324067 h 4155316"/>
              <a:gd name="connsiteX9525" fmla="*/ 2128434 w 8080633"/>
              <a:gd name="connsiteY9525" fmla="*/ 1345220 h 4155316"/>
              <a:gd name="connsiteX9526" fmla="*/ 2109282 w 8080633"/>
              <a:gd name="connsiteY9526" fmla="*/ 1353154 h 4155316"/>
              <a:gd name="connsiteX9527" fmla="*/ 2101348 w 8080633"/>
              <a:gd name="connsiteY9527" fmla="*/ 1372305 h 4155316"/>
              <a:gd name="connsiteX9528" fmla="*/ 2082387 w 8080633"/>
              <a:gd name="connsiteY9528" fmla="*/ 1380159 h 4155316"/>
              <a:gd name="connsiteX9529" fmla="*/ 2072007 w 8080633"/>
              <a:gd name="connsiteY9529" fmla="*/ 1405831 h 4155316"/>
              <a:gd name="connsiteX9530" fmla="*/ 2058127 w 8080633"/>
              <a:gd name="connsiteY9530" fmla="*/ 1411720 h 4155316"/>
              <a:gd name="connsiteX9531" fmla="*/ 2048776 w 8080633"/>
              <a:gd name="connsiteY9531" fmla="*/ 1433247 h 4155316"/>
              <a:gd name="connsiteX9532" fmla="*/ 2032741 w 8080633"/>
              <a:gd name="connsiteY9532" fmla="*/ 1439580 h 4155316"/>
              <a:gd name="connsiteX9533" fmla="*/ 2022020 w 8080633"/>
              <a:gd name="connsiteY9533" fmla="*/ 1464847 h 4155316"/>
              <a:gd name="connsiteX9534" fmla="*/ 2003097 w 8080633"/>
              <a:gd name="connsiteY9534" fmla="*/ 1472499 h 4155316"/>
              <a:gd name="connsiteX9535" fmla="*/ 1993008 w 8080633"/>
              <a:gd name="connsiteY9535" fmla="*/ 1498044 h 4155316"/>
              <a:gd name="connsiteX9536" fmla="*/ 1973994 w 8080633"/>
              <a:gd name="connsiteY9536" fmla="*/ 1506305 h 4155316"/>
              <a:gd name="connsiteX9537" fmla="*/ 1965923 w 8080633"/>
              <a:gd name="connsiteY9537" fmla="*/ 1525789 h 4155316"/>
              <a:gd name="connsiteX9538" fmla="*/ 1955043 w 8080633"/>
              <a:gd name="connsiteY9538" fmla="*/ 1530296 h 4155316"/>
              <a:gd name="connsiteX9539" fmla="*/ 1943022 w 8080633"/>
              <a:gd name="connsiteY9539" fmla="*/ 1559315 h 4155316"/>
              <a:gd name="connsiteX9540" fmla="*/ 1923966 w 8080633"/>
              <a:gd name="connsiteY9540" fmla="*/ 1567209 h 4155316"/>
              <a:gd name="connsiteX9541" fmla="*/ 1914010 w 8080633"/>
              <a:gd name="connsiteY9541" fmla="*/ 1591244 h 4155316"/>
              <a:gd name="connsiteX9542" fmla="*/ 1902242 w 8080633"/>
              <a:gd name="connsiteY9542" fmla="*/ 1596118 h 4155316"/>
              <a:gd name="connsiteX9543" fmla="*/ 1891439 w 8080633"/>
              <a:gd name="connsiteY9543" fmla="*/ 1624109 h 4155316"/>
              <a:gd name="connsiteX9544" fmla="*/ 1873763 w 8080633"/>
              <a:gd name="connsiteY9544" fmla="*/ 1631966 h 4155316"/>
              <a:gd name="connsiteX9545" fmla="*/ 1864023 w 8080633"/>
              <a:gd name="connsiteY9545" fmla="*/ 1656041 h 4155316"/>
              <a:gd name="connsiteX9546" fmla="*/ 1848246 w 8080633"/>
              <a:gd name="connsiteY9546" fmla="*/ 1662732 h 4155316"/>
              <a:gd name="connsiteX9547" fmla="*/ 1839525 w 8080633"/>
              <a:gd name="connsiteY9547" fmla="*/ 1683786 h 4155316"/>
              <a:gd name="connsiteX9548" fmla="*/ 1829207 w 8080633"/>
              <a:gd name="connsiteY9548" fmla="*/ 1688060 h 4155316"/>
              <a:gd name="connsiteX9549" fmla="*/ 1816954 w 8080633"/>
              <a:gd name="connsiteY9549" fmla="*/ 1717642 h 4155316"/>
              <a:gd name="connsiteX9550" fmla="*/ 1801252 w 8080633"/>
              <a:gd name="connsiteY9550" fmla="*/ 1724146 h 4155316"/>
              <a:gd name="connsiteX9551" fmla="*/ 1789539 w 8080633"/>
              <a:gd name="connsiteY9551" fmla="*/ 1753095 h 4155316"/>
              <a:gd name="connsiteX9552" fmla="*/ 1777165 w 8080633"/>
              <a:gd name="connsiteY9552" fmla="*/ 1758343 h 4155316"/>
              <a:gd name="connsiteX9553" fmla="*/ 1765042 w 8080633"/>
              <a:gd name="connsiteY9553" fmla="*/ 1787612 h 4155316"/>
              <a:gd name="connsiteX9554" fmla="*/ 1753596 w 8080633"/>
              <a:gd name="connsiteY9554" fmla="*/ 1792354 h 4155316"/>
              <a:gd name="connsiteX9555" fmla="*/ 1742471 w 8080633"/>
              <a:gd name="connsiteY9555" fmla="*/ 1819212 h 4155316"/>
              <a:gd name="connsiteX9556" fmla="*/ 1731588 w 8080633"/>
              <a:gd name="connsiteY9556" fmla="*/ 1823720 h 4155316"/>
              <a:gd name="connsiteX9557" fmla="*/ 1719568 w 8080633"/>
              <a:gd name="connsiteY9557" fmla="*/ 1852736 h 4155316"/>
              <a:gd name="connsiteX9558" fmla="*/ 1705962 w 8080633"/>
              <a:gd name="connsiteY9558" fmla="*/ 1858372 h 4155316"/>
              <a:gd name="connsiteX9559" fmla="*/ 1695071 w 8080633"/>
              <a:gd name="connsiteY9559" fmla="*/ 1884667 h 4155316"/>
              <a:gd name="connsiteX9560" fmla="*/ 1685377 w 8080633"/>
              <a:gd name="connsiteY9560" fmla="*/ 1888682 h 4155316"/>
              <a:gd name="connsiteX9561" fmla="*/ 1672500 w 8080633"/>
              <a:gd name="connsiteY9561" fmla="*/ 1922046 h 4155316"/>
              <a:gd name="connsiteX9562" fmla="*/ 1666884 w 8080633"/>
              <a:gd name="connsiteY9562" fmla="*/ 1924542 h 4155316"/>
              <a:gd name="connsiteX9563" fmla="*/ 1654113 w 8080633"/>
              <a:gd name="connsiteY9563" fmla="*/ 1954636 h 4155316"/>
              <a:gd name="connsiteX9564" fmla="*/ 1640410 w 8080633"/>
              <a:gd name="connsiteY9564" fmla="*/ 1960177 h 4155316"/>
              <a:gd name="connsiteX9565" fmla="*/ 1629616 w 8080633"/>
              <a:gd name="connsiteY9565" fmla="*/ 1986235 h 4155316"/>
              <a:gd name="connsiteX9566" fmla="*/ 1619919 w 8080633"/>
              <a:gd name="connsiteY9566" fmla="*/ 1990252 h 4155316"/>
              <a:gd name="connsiteX9567" fmla="*/ 1620597 w 8080633"/>
              <a:gd name="connsiteY9567" fmla="*/ 1991889 h 4155316"/>
              <a:gd name="connsiteX9568" fmla="*/ 1607045 w 8080633"/>
              <a:gd name="connsiteY9568" fmla="*/ 2024607 h 4155316"/>
              <a:gd name="connsiteX9569" fmla="*/ 1601048 w 8080633"/>
              <a:gd name="connsiteY9569" fmla="*/ 2027091 h 4155316"/>
              <a:gd name="connsiteX9570" fmla="*/ 1588988 w 8080633"/>
              <a:gd name="connsiteY9570" fmla="*/ 2056206 h 4155316"/>
              <a:gd name="connsiteX9571" fmla="*/ 1577365 w 8080633"/>
              <a:gd name="connsiteY9571" fmla="*/ 2061020 h 4155316"/>
              <a:gd name="connsiteX9572" fmla="*/ 1577712 w 8080633"/>
              <a:gd name="connsiteY9572" fmla="*/ 2061859 h 4155316"/>
              <a:gd name="connsiteX9573" fmla="*/ 1564159 w 8080633"/>
              <a:gd name="connsiteY9573" fmla="*/ 2094578 h 4155316"/>
              <a:gd name="connsiteX9574" fmla="*/ 1559115 w 8080633"/>
              <a:gd name="connsiteY9574" fmla="*/ 2096668 h 4155316"/>
              <a:gd name="connsiteX9575" fmla="*/ 1559655 w 8080633"/>
              <a:gd name="connsiteY9575" fmla="*/ 2097973 h 4155316"/>
              <a:gd name="connsiteX9576" fmla="*/ 1546103 w 8080633"/>
              <a:gd name="connsiteY9576" fmla="*/ 2130691 h 4155316"/>
              <a:gd name="connsiteX9577" fmla="*/ 1541214 w 8080633"/>
              <a:gd name="connsiteY9577" fmla="*/ 2132716 h 4155316"/>
              <a:gd name="connsiteX9578" fmla="*/ 1527386 w 8080633"/>
              <a:gd name="connsiteY9578" fmla="*/ 2164547 h 4155316"/>
              <a:gd name="connsiteX9579" fmla="*/ 1518995 w 8080633"/>
              <a:gd name="connsiteY9579" fmla="*/ 2167861 h 4155316"/>
              <a:gd name="connsiteX9580" fmla="*/ 1519029 w 8080633"/>
              <a:gd name="connsiteY9580" fmla="*/ 2167942 h 4155316"/>
              <a:gd name="connsiteX9581" fmla="*/ 1505145 w 8080633"/>
              <a:gd name="connsiteY9581" fmla="*/ 2200660 h 4155316"/>
              <a:gd name="connsiteX9582" fmla="*/ 1498046 w 8080633"/>
              <a:gd name="connsiteY9582" fmla="*/ 2203531 h 4155316"/>
              <a:gd name="connsiteX9583" fmla="*/ 1498714 w 8080633"/>
              <a:gd name="connsiteY9583" fmla="*/ 2205184 h 4155316"/>
              <a:gd name="connsiteX9584" fmla="*/ 1485162 w 8080633"/>
              <a:gd name="connsiteY9584" fmla="*/ 2238700 h 4155316"/>
              <a:gd name="connsiteX9585" fmla="*/ 1480447 w 8080633"/>
              <a:gd name="connsiteY9585" fmla="*/ 2240701 h 4155316"/>
              <a:gd name="connsiteX9586" fmla="*/ 1467105 w 8080633"/>
              <a:gd name="connsiteY9586" fmla="*/ 2274486 h 4155316"/>
              <a:gd name="connsiteX9587" fmla="*/ 1461968 w 8080633"/>
              <a:gd name="connsiteY9587" fmla="*/ 2276716 h 4155316"/>
              <a:gd name="connsiteX9588" fmla="*/ 1449048 w 8080633"/>
              <a:gd name="connsiteY9588" fmla="*/ 2308670 h 4155316"/>
              <a:gd name="connsiteX9589" fmla="*/ 1443893 w 8080633"/>
              <a:gd name="connsiteY9589" fmla="*/ 2310858 h 4155316"/>
              <a:gd name="connsiteX9590" fmla="*/ 1444545 w 8080633"/>
              <a:gd name="connsiteY9590" fmla="*/ 2312396 h 4155316"/>
              <a:gd name="connsiteX9591" fmla="*/ 1430661 w 8080633"/>
              <a:gd name="connsiteY9591" fmla="*/ 2345115 h 4155316"/>
              <a:gd name="connsiteX9592" fmla="*/ 1423562 w 8080633"/>
              <a:gd name="connsiteY9592" fmla="*/ 2347985 h 4155316"/>
              <a:gd name="connsiteX9593" fmla="*/ 1424231 w 8080633"/>
              <a:gd name="connsiteY9593" fmla="*/ 2349639 h 4155316"/>
              <a:gd name="connsiteX9594" fmla="*/ 1410678 w 8080633"/>
              <a:gd name="connsiteY9594" fmla="*/ 2383155 h 4155316"/>
              <a:gd name="connsiteX9595" fmla="*/ 1405536 w 8080633"/>
              <a:gd name="connsiteY9595" fmla="*/ 2385337 h 4155316"/>
              <a:gd name="connsiteX9596" fmla="*/ 1406174 w 8080633"/>
              <a:gd name="connsiteY9596" fmla="*/ 2386880 h 4155316"/>
              <a:gd name="connsiteX9597" fmla="*/ 1392621 w 8080633"/>
              <a:gd name="connsiteY9597" fmla="*/ 2419598 h 4155316"/>
              <a:gd name="connsiteX9598" fmla="*/ 1391063 w 8080633"/>
              <a:gd name="connsiteY9598" fmla="*/ 2420243 h 4155316"/>
              <a:gd name="connsiteX9599" fmla="*/ 1392631 w 8080633"/>
              <a:gd name="connsiteY9599" fmla="*/ 2424122 h 4155316"/>
              <a:gd name="connsiteX9600" fmla="*/ 1379079 w 8080633"/>
              <a:gd name="connsiteY9600" fmla="*/ 2457638 h 4155316"/>
              <a:gd name="connsiteX9601" fmla="*/ 1373922 w 8080633"/>
              <a:gd name="connsiteY9601" fmla="*/ 2459826 h 4155316"/>
              <a:gd name="connsiteX9602" fmla="*/ 1374575 w 8080633"/>
              <a:gd name="connsiteY9602" fmla="*/ 2461365 h 4155316"/>
              <a:gd name="connsiteX9603" fmla="*/ 1360691 w 8080633"/>
              <a:gd name="connsiteY9603" fmla="*/ 2494083 h 4155316"/>
              <a:gd name="connsiteX9604" fmla="*/ 1352864 w 8080633"/>
              <a:gd name="connsiteY9604" fmla="*/ 2497248 h 4155316"/>
              <a:gd name="connsiteX9605" fmla="*/ 1354260 w 8080633"/>
              <a:gd name="connsiteY9605" fmla="*/ 2500863 h 4155316"/>
              <a:gd name="connsiteX9606" fmla="*/ 1340707 w 8080633"/>
              <a:gd name="connsiteY9606" fmla="*/ 2535976 h 4155316"/>
              <a:gd name="connsiteX9607" fmla="*/ 1339180 w 8080633"/>
              <a:gd name="connsiteY9607" fmla="*/ 2536654 h 4155316"/>
              <a:gd name="connsiteX9608" fmla="*/ 1340717 w 8080633"/>
              <a:gd name="connsiteY9608" fmla="*/ 2540364 h 4155316"/>
              <a:gd name="connsiteX9609" fmla="*/ 1327165 w 8080633"/>
              <a:gd name="connsiteY9609" fmla="*/ 2573082 h 4155316"/>
              <a:gd name="connsiteX9610" fmla="*/ 1325543 w 8080633"/>
              <a:gd name="connsiteY9610" fmla="*/ 2573755 h 4155316"/>
              <a:gd name="connsiteX9611" fmla="*/ 1327176 w 8080633"/>
              <a:gd name="connsiteY9611" fmla="*/ 2577606 h 4155316"/>
              <a:gd name="connsiteX9612" fmla="*/ 1312963 w 8080633"/>
              <a:gd name="connsiteY9612" fmla="*/ 2611122 h 4155316"/>
              <a:gd name="connsiteX9613" fmla="*/ 1308349 w 8080633"/>
              <a:gd name="connsiteY9613" fmla="*/ 2612989 h 4155316"/>
              <a:gd name="connsiteX9614" fmla="*/ 1309118 w 8080633"/>
              <a:gd name="connsiteY9614" fmla="*/ 2614847 h 4155316"/>
              <a:gd name="connsiteX9615" fmla="*/ 1295565 w 8080633"/>
              <a:gd name="connsiteY9615" fmla="*/ 2647565 h 4155316"/>
              <a:gd name="connsiteX9616" fmla="*/ 1293272 w 8080633"/>
              <a:gd name="connsiteY9616" fmla="*/ 2648515 h 4155316"/>
              <a:gd name="connsiteX9617" fmla="*/ 1295577 w 8080633"/>
              <a:gd name="connsiteY9617" fmla="*/ 2654346 h 4155316"/>
              <a:gd name="connsiteX9618" fmla="*/ 1281693 w 8080633"/>
              <a:gd name="connsiteY9618" fmla="*/ 2689459 h 4155316"/>
              <a:gd name="connsiteX9619" fmla="*/ 1278528 w 8080633"/>
              <a:gd name="connsiteY9619" fmla="*/ 2690832 h 4155316"/>
              <a:gd name="connsiteX9620" fmla="*/ 1279776 w 8080633"/>
              <a:gd name="connsiteY9620" fmla="*/ 2693846 h 4155316"/>
              <a:gd name="connsiteX9621" fmla="*/ 1266224 w 8080633"/>
              <a:gd name="connsiteY9621" fmla="*/ 2726565 h 4155316"/>
              <a:gd name="connsiteX9622" fmla="*/ 1264664 w 8080633"/>
              <a:gd name="connsiteY9622" fmla="*/ 2727211 h 4155316"/>
              <a:gd name="connsiteX9623" fmla="*/ 1266232 w 8080633"/>
              <a:gd name="connsiteY9623" fmla="*/ 2731087 h 4155316"/>
              <a:gd name="connsiteX9624" fmla="*/ 1252680 w 8080633"/>
              <a:gd name="connsiteY9624" fmla="*/ 2764605 h 4155316"/>
              <a:gd name="connsiteX9625" fmla="*/ 1249785 w 8080633"/>
              <a:gd name="connsiteY9625" fmla="*/ 2765833 h 4155316"/>
              <a:gd name="connsiteX9626" fmla="*/ 1252690 w 8080633"/>
              <a:gd name="connsiteY9626" fmla="*/ 2772844 h 4155316"/>
              <a:gd name="connsiteX9627" fmla="*/ 1239137 w 8080633"/>
              <a:gd name="connsiteY9627" fmla="*/ 2805562 h 4155316"/>
              <a:gd name="connsiteX9628" fmla="*/ 1237148 w 8080633"/>
              <a:gd name="connsiteY9628" fmla="*/ 2806387 h 4155316"/>
              <a:gd name="connsiteX9629" fmla="*/ 1239147 w 8080633"/>
              <a:gd name="connsiteY9629" fmla="*/ 2811214 h 4155316"/>
              <a:gd name="connsiteX9630" fmla="*/ 1225595 w 8080633"/>
              <a:gd name="connsiteY9630" fmla="*/ 2843932 h 4155316"/>
              <a:gd name="connsiteX9631" fmla="*/ 1222750 w 8080633"/>
              <a:gd name="connsiteY9631" fmla="*/ 2845111 h 4155316"/>
              <a:gd name="connsiteX9632" fmla="*/ 1225606 w 8080633"/>
              <a:gd name="connsiteY9632" fmla="*/ 2851842 h 4155316"/>
              <a:gd name="connsiteX9633" fmla="*/ 1211722 w 8080633"/>
              <a:gd name="connsiteY9633" fmla="*/ 2884560 h 4155316"/>
              <a:gd name="connsiteX9634" fmla="*/ 1208075 w 8080633"/>
              <a:gd name="connsiteY9634" fmla="*/ 2886034 h 4155316"/>
              <a:gd name="connsiteX9635" fmla="*/ 1209806 w 8080633"/>
              <a:gd name="connsiteY9635" fmla="*/ 2890213 h 4155316"/>
              <a:gd name="connsiteX9636" fmla="*/ 1196877 w 8080633"/>
              <a:gd name="connsiteY9636" fmla="*/ 2921425 h 4155316"/>
              <a:gd name="connsiteX9637" fmla="*/ 1200777 w 8080633"/>
              <a:gd name="connsiteY9637" fmla="*/ 2930840 h 4155316"/>
              <a:gd name="connsiteX9638" fmla="*/ 1187225 w 8080633"/>
              <a:gd name="connsiteY9638" fmla="*/ 2963559 h 4155316"/>
              <a:gd name="connsiteX9639" fmla="*/ 1185236 w 8080633"/>
              <a:gd name="connsiteY9639" fmla="*/ 2964383 h 4155316"/>
              <a:gd name="connsiteX9640" fmla="*/ 1187235 w 8080633"/>
              <a:gd name="connsiteY9640" fmla="*/ 2969210 h 4155316"/>
              <a:gd name="connsiteX9641" fmla="*/ 1174306 w 8080633"/>
              <a:gd name="connsiteY9641" fmla="*/ 3000423 h 4155316"/>
              <a:gd name="connsiteX9642" fmla="*/ 1178206 w 8080633"/>
              <a:gd name="connsiteY9642" fmla="*/ 3009838 h 4155316"/>
              <a:gd name="connsiteX9643" fmla="*/ 1164654 w 8080633"/>
              <a:gd name="connsiteY9643" fmla="*/ 3042556 h 4155316"/>
              <a:gd name="connsiteX9644" fmla="*/ 1161068 w 8080633"/>
              <a:gd name="connsiteY9644" fmla="*/ 3044042 h 4155316"/>
              <a:gd name="connsiteX9645" fmla="*/ 1164664 w 8080633"/>
              <a:gd name="connsiteY9645" fmla="*/ 3052724 h 4155316"/>
              <a:gd name="connsiteX9646" fmla="*/ 1152635 w 8080633"/>
              <a:gd name="connsiteY9646" fmla="*/ 3081764 h 4155316"/>
              <a:gd name="connsiteX9647" fmla="*/ 1155637 w 8080633"/>
              <a:gd name="connsiteY9647" fmla="*/ 3088837 h 4155316"/>
              <a:gd name="connsiteX9648" fmla="*/ 1142025 w 8080633"/>
              <a:gd name="connsiteY9648" fmla="*/ 3120917 h 4155316"/>
              <a:gd name="connsiteX9649" fmla="*/ 1146608 w 8080633"/>
              <a:gd name="connsiteY9649" fmla="*/ 3131721 h 4155316"/>
              <a:gd name="connsiteX9650" fmla="*/ 1132726 w 8080633"/>
              <a:gd name="connsiteY9650" fmla="*/ 3164440 h 4155316"/>
              <a:gd name="connsiteX9651" fmla="*/ 1131816 w 8080633"/>
              <a:gd name="connsiteY9651" fmla="*/ 3164808 h 4155316"/>
              <a:gd name="connsiteX9652" fmla="*/ 1135322 w 8080633"/>
              <a:gd name="connsiteY9652" fmla="*/ 3173478 h 4155316"/>
              <a:gd name="connsiteX9653" fmla="*/ 1122320 w 8080633"/>
              <a:gd name="connsiteY9653" fmla="*/ 3205638 h 4155316"/>
              <a:gd name="connsiteX9654" fmla="*/ 1126294 w 8080633"/>
              <a:gd name="connsiteY9654" fmla="*/ 3215235 h 4155316"/>
              <a:gd name="connsiteX9655" fmla="*/ 1113182 w 8080633"/>
              <a:gd name="connsiteY9655" fmla="*/ 3246891 h 4155316"/>
              <a:gd name="connsiteX9656" fmla="*/ 1117265 w 8080633"/>
              <a:gd name="connsiteY9656" fmla="*/ 3256991 h 4155316"/>
              <a:gd name="connsiteX9657" fmla="*/ 1104806 w 8080633"/>
              <a:gd name="connsiteY9657" fmla="*/ 3287804 h 4155316"/>
              <a:gd name="connsiteX9658" fmla="*/ 1108237 w 8080633"/>
              <a:gd name="connsiteY9658" fmla="*/ 3296492 h 4155316"/>
              <a:gd name="connsiteX9659" fmla="*/ 1095617 w 8080633"/>
              <a:gd name="connsiteY9659" fmla="*/ 3328447 h 4155316"/>
              <a:gd name="connsiteX9660" fmla="*/ 1099209 w 8080633"/>
              <a:gd name="connsiteY9660" fmla="*/ 3337118 h 4155316"/>
              <a:gd name="connsiteX9661" fmla="*/ 1086280 w 8080633"/>
              <a:gd name="connsiteY9661" fmla="*/ 3368331 h 4155316"/>
              <a:gd name="connsiteX9662" fmla="*/ 1090180 w 8080633"/>
              <a:gd name="connsiteY9662" fmla="*/ 3377746 h 4155316"/>
              <a:gd name="connsiteX9663" fmla="*/ 1078961 w 8080633"/>
              <a:gd name="connsiteY9663" fmla="*/ 3404831 h 4155316"/>
              <a:gd name="connsiteX9664" fmla="*/ 1085666 w 8080633"/>
              <a:gd name="connsiteY9664" fmla="*/ 3420631 h 4155316"/>
              <a:gd name="connsiteX9665" fmla="*/ 1072533 w 8080633"/>
              <a:gd name="connsiteY9665" fmla="*/ 3451584 h 4155316"/>
              <a:gd name="connsiteX9666" fmla="*/ 1076638 w 8080633"/>
              <a:gd name="connsiteY9666" fmla="*/ 3461259 h 4155316"/>
              <a:gd name="connsiteX9667" fmla="*/ 1064978 w 8080633"/>
              <a:gd name="connsiteY9667" fmla="*/ 3488738 h 4155316"/>
              <a:gd name="connsiteX9668" fmla="*/ 1072124 w 8080633"/>
              <a:gd name="connsiteY9668" fmla="*/ 3506401 h 4155316"/>
              <a:gd name="connsiteX9669" fmla="*/ 1061346 w 8080633"/>
              <a:gd name="connsiteY9669" fmla="*/ 3533038 h 4155316"/>
              <a:gd name="connsiteX9670" fmla="*/ 1067608 w 8080633"/>
              <a:gd name="connsiteY9670" fmla="*/ 3548156 h 4155316"/>
              <a:gd name="connsiteX9671" fmla="*/ 1053064 w 8080633"/>
              <a:gd name="connsiteY9671" fmla="*/ 3583269 h 4155316"/>
              <a:gd name="connsiteX9672" fmla="*/ 1052700 w 8080633"/>
              <a:gd name="connsiteY9672" fmla="*/ 3583419 h 4155316"/>
              <a:gd name="connsiteX9673" fmla="*/ 1056323 w 8080633"/>
              <a:gd name="connsiteY9673" fmla="*/ 3592169 h 4155316"/>
              <a:gd name="connsiteX9674" fmla="*/ 1045496 w 8080633"/>
              <a:gd name="connsiteY9674" fmla="*/ 3618310 h 4155316"/>
              <a:gd name="connsiteX9675" fmla="*/ 1051809 w 8080633"/>
              <a:gd name="connsiteY9675" fmla="*/ 3633926 h 4155316"/>
              <a:gd name="connsiteX9676" fmla="*/ 1041036 w 8080633"/>
              <a:gd name="connsiteY9676" fmla="*/ 3660570 h 4155316"/>
              <a:gd name="connsiteX9677" fmla="*/ 1047295 w 8080633"/>
              <a:gd name="connsiteY9677" fmla="*/ 3675683 h 4155316"/>
              <a:gd name="connsiteX9678" fmla="*/ 1036156 w 8080633"/>
              <a:gd name="connsiteY9678" fmla="*/ 3702573 h 4155316"/>
              <a:gd name="connsiteX9679" fmla="*/ 1042781 w 8080633"/>
              <a:gd name="connsiteY9679" fmla="*/ 3718567 h 4155316"/>
              <a:gd name="connsiteX9680" fmla="*/ 1034167 w 8080633"/>
              <a:gd name="connsiteY9680" fmla="*/ 3739362 h 4155316"/>
              <a:gd name="connsiteX9681" fmla="*/ 1042782 w 8080633"/>
              <a:gd name="connsiteY9681" fmla="*/ 3759195 h 4155316"/>
              <a:gd name="connsiteX9682" fmla="*/ 1030421 w 8080633"/>
              <a:gd name="connsiteY9682" fmla="*/ 3787650 h 4155316"/>
              <a:gd name="connsiteX9683" fmla="*/ 1038266 w 8080633"/>
              <a:gd name="connsiteY9683" fmla="*/ 3806594 h 4155316"/>
              <a:gd name="connsiteX9684" fmla="*/ 1027439 w 8080633"/>
              <a:gd name="connsiteY9684" fmla="*/ 3832735 h 4155316"/>
              <a:gd name="connsiteX9685" fmla="*/ 1033752 w 8080633"/>
              <a:gd name="connsiteY9685" fmla="*/ 3848351 h 4155316"/>
              <a:gd name="connsiteX9686" fmla="*/ 1025008 w 8080633"/>
              <a:gd name="connsiteY9686" fmla="*/ 3869975 h 4155316"/>
              <a:gd name="connsiteX9687" fmla="*/ 1033754 w 8080633"/>
              <a:gd name="connsiteY9687" fmla="*/ 3890106 h 4155316"/>
              <a:gd name="connsiteX9688" fmla="*/ 1022366 w 8080633"/>
              <a:gd name="connsiteY9688" fmla="*/ 3916317 h 4155316"/>
              <a:gd name="connsiteX9689" fmla="*/ 1029238 w 8080633"/>
              <a:gd name="connsiteY9689" fmla="*/ 3934119 h 4155316"/>
              <a:gd name="connsiteX9690" fmla="*/ 1020444 w 8080633"/>
              <a:gd name="connsiteY9690" fmla="*/ 3956903 h 4155316"/>
              <a:gd name="connsiteX9691" fmla="*/ 1029238 w 8080633"/>
              <a:gd name="connsiteY9691" fmla="*/ 3978133 h 4155316"/>
              <a:gd name="connsiteX9692" fmla="*/ 1020146 w 8080633"/>
              <a:gd name="connsiteY9692" fmla="*/ 4000084 h 4155316"/>
              <a:gd name="connsiteX9693" fmla="*/ 1029239 w 8080633"/>
              <a:gd name="connsiteY9693" fmla="*/ 4021018 h 4155316"/>
              <a:gd name="connsiteX9694" fmla="*/ 1017356 w 8080633"/>
              <a:gd name="connsiteY9694" fmla="*/ 4048371 h 4155316"/>
              <a:gd name="connsiteX9695" fmla="*/ 1024724 w 8080633"/>
              <a:gd name="connsiteY9695" fmla="*/ 4066159 h 4155316"/>
              <a:gd name="connsiteX9696" fmla="*/ 1015842 w 8080633"/>
              <a:gd name="connsiteY9696" fmla="*/ 4087603 h 4155316"/>
              <a:gd name="connsiteX9697" fmla="*/ 1024724 w 8080633"/>
              <a:gd name="connsiteY9697" fmla="*/ 4109045 h 4155316"/>
              <a:gd name="connsiteX9698" fmla="*/ 978453 w 8080633"/>
              <a:gd name="connsiteY9698" fmla="*/ 4155316 h 4155316"/>
              <a:gd name="connsiteX9699" fmla="*/ 932182 w 8080633"/>
              <a:gd name="connsiteY9699" fmla="*/ 4109045 h 4155316"/>
              <a:gd name="connsiteX9700" fmla="*/ 941064 w 8080633"/>
              <a:gd name="connsiteY9700" fmla="*/ 4087603 h 4155316"/>
              <a:gd name="connsiteX9701" fmla="*/ 932182 w 8080633"/>
              <a:gd name="connsiteY9701" fmla="*/ 4066159 h 4155316"/>
              <a:gd name="connsiteX9702" fmla="*/ 941754 w 8080633"/>
              <a:gd name="connsiteY9702" fmla="*/ 4043051 h 4155316"/>
              <a:gd name="connsiteX9703" fmla="*/ 932182 w 8080633"/>
              <a:gd name="connsiteY9703" fmla="*/ 4021018 h 4155316"/>
              <a:gd name="connsiteX9704" fmla="*/ 943586 w 8080633"/>
              <a:gd name="connsiteY9704" fmla="*/ 3994767 h 4155316"/>
              <a:gd name="connsiteX9705" fmla="*/ 936696 w 8080633"/>
              <a:gd name="connsiteY9705" fmla="*/ 3978133 h 4155316"/>
              <a:gd name="connsiteX9706" fmla="*/ 945490 w 8080633"/>
              <a:gd name="connsiteY9706" fmla="*/ 3956902 h 4155316"/>
              <a:gd name="connsiteX9707" fmla="*/ 936696 w 8080633"/>
              <a:gd name="connsiteY9707" fmla="*/ 3934119 h 4155316"/>
              <a:gd name="connsiteX9708" fmla="*/ 945692 w 8080633"/>
              <a:gd name="connsiteY9708" fmla="*/ 3910813 h 4155316"/>
              <a:gd name="connsiteX9709" fmla="*/ 936696 w 8080633"/>
              <a:gd name="connsiteY9709" fmla="*/ 3890106 h 4155316"/>
              <a:gd name="connsiteX9710" fmla="*/ 947779 w 8080633"/>
              <a:gd name="connsiteY9710" fmla="*/ 3864595 h 4155316"/>
              <a:gd name="connsiteX9711" fmla="*/ 941210 w 8080633"/>
              <a:gd name="connsiteY9711" fmla="*/ 3848351 h 4155316"/>
              <a:gd name="connsiteX9712" fmla="*/ 951985 w 8080633"/>
              <a:gd name="connsiteY9712" fmla="*/ 3821705 h 4155316"/>
              <a:gd name="connsiteX9713" fmla="*/ 945725 w 8080633"/>
              <a:gd name="connsiteY9713" fmla="*/ 3806594 h 4155316"/>
              <a:gd name="connsiteX9714" fmla="*/ 955775 w 8080633"/>
              <a:gd name="connsiteY9714" fmla="*/ 3782330 h 4155316"/>
              <a:gd name="connsiteX9715" fmla="*/ 945725 w 8080633"/>
              <a:gd name="connsiteY9715" fmla="*/ 3759195 h 4155316"/>
              <a:gd name="connsiteX9716" fmla="*/ 956650 w 8080633"/>
              <a:gd name="connsiteY9716" fmla="*/ 3734044 h 4155316"/>
              <a:gd name="connsiteX9717" fmla="*/ 950239 w 8080633"/>
              <a:gd name="connsiteY9717" fmla="*/ 3718567 h 4155316"/>
              <a:gd name="connsiteX9718" fmla="*/ 961377 w 8080633"/>
              <a:gd name="connsiteY9718" fmla="*/ 3691675 h 4155316"/>
              <a:gd name="connsiteX9719" fmla="*/ 954753 w 8080633"/>
              <a:gd name="connsiteY9719" fmla="*/ 3675683 h 4155316"/>
              <a:gd name="connsiteX9720" fmla="*/ 965581 w 8080633"/>
              <a:gd name="connsiteY9720" fmla="*/ 3649540 h 4155316"/>
              <a:gd name="connsiteX9721" fmla="*/ 959267 w 8080633"/>
              <a:gd name="connsiteY9721" fmla="*/ 3633926 h 4155316"/>
              <a:gd name="connsiteX9722" fmla="*/ 970040 w 8080633"/>
              <a:gd name="connsiteY9722" fmla="*/ 3607281 h 4155316"/>
              <a:gd name="connsiteX9723" fmla="*/ 963781 w 8080633"/>
              <a:gd name="connsiteY9723" fmla="*/ 3592169 h 4155316"/>
              <a:gd name="connsiteX9724" fmla="*/ 975154 w 8080633"/>
              <a:gd name="connsiteY9724" fmla="*/ 3564713 h 4155316"/>
              <a:gd name="connsiteX9725" fmla="*/ 968296 w 8080633"/>
              <a:gd name="connsiteY9725" fmla="*/ 3548156 h 4155316"/>
              <a:gd name="connsiteX9726" fmla="*/ 981409 w 8080633"/>
              <a:gd name="connsiteY9726" fmla="*/ 3516497 h 4155316"/>
              <a:gd name="connsiteX9727" fmla="*/ 977324 w 8080633"/>
              <a:gd name="connsiteY9727" fmla="*/ 3506401 h 4155316"/>
              <a:gd name="connsiteX9728" fmla="*/ 988876 w 8080633"/>
              <a:gd name="connsiteY9728" fmla="*/ 3477846 h 4155316"/>
              <a:gd name="connsiteX9729" fmla="*/ 981838 w 8080633"/>
              <a:gd name="connsiteY9729" fmla="*/ 3461259 h 4155316"/>
              <a:gd name="connsiteX9730" fmla="*/ 994973 w 8080633"/>
              <a:gd name="connsiteY9730" fmla="*/ 3430307 h 4155316"/>
              <a:gd name="connsiteX9731" fmla="*/ 990868 w 8080633"/>
              <a:gd name="connsiteY9731" fmla="*/ 3420631 h 4155316"/>
              <a:gd name="connsiteX9732" fmla="*/ 1003283 w 8080633"/>
              <a:gd name="connsiteY9732" fmla="*/ 3391371 h 4155316"/>
              <a:gd name="connsiteX9733" fmla="*/ 997639 w 8080633"/>
              <a:gd name="connsiteY9733" fmla="*/ 3377746 h 4155316"/>
              <a:gd name="connsiteX9734" fmla="*/ 1010567 w 8080633"/>
              <a:gd name="connsiteY9734" fmla="*/ 3346533 h 4155316"/>
              <a:gd name="connsiteX9735" fmla="*/ 1006667 w 8080633"/>
              <a:gd name="connsiteY9735" fmla="*/ 3337118 h 4155316"/>
              <a:gd name="connsiteX9736" fmla="*/ 1019503 w 8080633"/>
              <a:gd name="connsiteY9736" fmla="*/ 3306130 h 4155316"/>
              <a:gd name="connsiteX9737" fmla="*/ 1015695 w 8080633"/>
              <a:gd name="connsiteY9737" fmla="*/ 3296492 h 4155316"/>
              <a:gd name="connsiteX9738" fmla="*/ 1028049 w 8080633"/>
              <a:gd name="connsiteY9738" fmla="*/ 3265214 h 4155316"/>
              <a:gd name="connsiteX9739" fmla="*/ 1024724 w 8080633"/>
              <a:gd name="connsiteY9739" fmla="*/ 3256991 h 4155316"/>
              <a:gd name="connsiteX9740" fmla="*/ 1037728 w 8080633"/>
              <a:gd name="connsiteY9740" fmla="*/ 3224832 h 4155316"/>
              <a:gd name="connsiteX9741" fmla="*/ 1033752 w 8080633"/>
              <a:gd name="connsiteY9741" fmla="*/ 3215235 h 4155316"/>
              <a:gd name="connsiteX9742" fmla="*/ 1046865 w 8080633"/>
              <a:gd name="connsiteY9742" fmla="*/ 3183577 h 4155316"/>
              <a:gd name="connsiteX9743" fmla="*/ 1042782 w 8080633"/>
              <a:gd name="connsiteY9743" fmla="*/ 3173478 h 4155316"/>
              <a:gd name="connsiteX9744" fmla="*/ 1055831 w 8080633"/>
              <a:gd name="connsiteY9744" fmla="*/ 3141200 h 4155316"/>
              <a:gd name="connsiteX9745" fmla="*/ 1051809 w 8080633"/>
              <a:gd name="connsiteY9745" fmla="*/ 3131721 h 4155316"/>
              <a:gd name="connsiteX9746" fmla="*/ 1065421 w 8080633"/>
              <a:gd name="connsiteY9746" fmla="*/ 3099640 h 4155316"/>
              <a:gd name="connsiteX9747" fmla="*/ 1060837 w 8080633"/>
              <a:gd name="connsiteY9747" fmla="*/ 3088837 h 4155316"/>
              <a:gd name="connsiteX9748" fmla="*/ 1074118 w 8080633"/>
              <a:gd name="connsiteY9748" fmla="*/ 3057539 h 4155316"/>
              <a:gd name="connsiteX9749" fmla="*/ 1072124 w 8080633"/>
              <a:gd name="connsiteY9749" fmla="*/ 3052724 h 4155316"/>
              <a:gd name="connsiteX9750" fmla="*/ 1085675 w 8080633"/>
              <a:gd name="connsiteY9750" fmla="*/ 3020006 h 4155316"/>
              <a:gd name="connsiteX9751" fmla="*/ 1089262 w 8080633"/>
              <a:gd name="connsiteY9751" fmla="*/ 3018520 h 4155316"/>
              <a:gd name="connsiteX9752" fmla="*/ 1085665 w 8080633"/>
              <a:gd name="connsiteY9752" fmla="*/ 3009838 h 4155316"/>
              <a:gd name="connsiteX9753" fmla="*/ 1098593 w 8080633"/>
              <a:gd name="connsiteY9753" fmla="*/ 2978626 h 4155316"/>
              <a:gd name="connsiteX9754" fmla="*/ 1094694 w 8080633"/>
              <a:gd name="connsiteY9754" fmla="*/ 2969210 h 4155316"/>
              <a:gd name="connsiteX9755" fmla="*/ 1108246 w 8080633"/>
              <a:gd name="connsiteY9755" fmla="*/ 2936492 h 4155316"/>
              <a:gd name="connsiteX9756" fmla="*/ 1110236 w 8080633"/>
              <a:gd name="connsiteY9756" fmla="*/ 2935668 h 4155316"/>
              <a:gd name="connsiteX9757" fmla="*/ 1108236 w 8080633"/>
              <a:gd name="connsiteY9757" fmla="*/ 2930840 h 4155316"/>
              <a:gd name="connsiteX9758" fmla="*/ 1121164 w 8080633"/>
              <a:gd name="connsiteY9758" fmla="*/ 2899628 h 4155316"/>
              <a:gd name="connsiteX9759" fmla="*/ 1117265 w 8080633"/>
              <a:gd name="connsiteY9759" fmla="*/ 2890213 h 4155316"/>
              <a:gd name="connsiteX9760" fmla="*/ 1130817 w 8080633"/>
              <a:gd name="connsiteY9760" fmla="*/ 2857495 h 4155316"/>
              <a:gd name="connsiteX9761" fmla="*/ 1132850 w 8080633"/>
              <a:gd name="connsiteY9761" fmla="*/ 2856653 h 4155316"/>
              <a:gd name="connsiteX9762" fmla="*/ 1130807 w 8080633"/>
              <a:gd name="connsiteY9762" fmla="*/ 2851842 h 4155316"/>
              <a:gd name="connsiteX9763" fmla="*/ 1144689 w 8080633"/>
              <a:gd name="connsiteY9763" fmla="*/ 2819123 h 4155316"/>
              <a:gd name="connsiteX9764" fmla="*/ 1149136 w 8080633"/>
              <a:gd name="connsiteY9764" fmla="*/ 2817325 h 4155316"/>
              <a:gd name="connsiteX9765" fmla="*/ 1146606 w 8080633"/>
              <a:gd name="connsiteY9765" fmla="*/ 2811214 h 4155316"/>
              <a:gd name="connsiteX9766" fmla="*/ 1160158 w 8080633"/>
              <a:gd name="connsiteY9766" fmla="*/ 2778496 h 4155316"/>
              <a:gd name="connsiteX9767" fmla="*/ 1162147 w 8080633"/>
              <a:gd name="connsiteY9767" fmla="*/ 2777671 h 4155316"/>
              <a:gd name="connsiteX9768" fmla="*/ 1160148 w 8080633"/>
              <a:gd name="connsiteY9768" fmla="*/ 2772844 h 4155316"/>
              <a:gd name="connsiteX9769" fmla="*/ 1173701 w 8080633"/>
              <a:gd name="connsiteY9769" fmla="*/ 2740126 h 4155316"/>
              <a:gd name="connsiteX9770" fmla="*/ 1176822 w 8080633"/>
              <a:gd name="connsiteY9770" fmla="*/ 2738832 h 4155316"/>
              <a:gd name="connsiteX9771" fmla="*/ 1173691 w 8080633"/>
              <a:gd name="connsiteY9771" fmla="*/ 2731087 h 4155316"/>
              <a:gd name="connsiteX9772" fmla="*/ 1187243 w 8080633"/>
              <a:gd name="connsiteY9772" fmla="*/ 2697570 h 4155316"/>
              <a:gd name="connsiteX9773" fmla="*/ 1188548 w 8080633"/>
              <a:gd name="connsiteY9773" fmla="*/ 2697017 h 4155316"/>
              <a:gd name="connsiteX9774" fmla="*/ 1187235 w 8080633"/>
              <a:gd name="connsiteY9774" fmla="*/ 2693846 h 4155316"/>
              <a:gd name="connsiteX9775" fmla="*/ 1200787 w 8080633"/>
              <a:gd name="connsiteY9775" fmla="*/ 2661128 h 4155316"/>
              <a:gd name="connsiteX9776" fmla="*/ 1203082 w 8080633"/>
              <a:gd name="connsiteY9776" fmla="*/ 2660177 h 4155316"/>
              <a:gd name="connsiteX9777" fmla="*/ 1200777 w 8080633"/>
              <a:gd name="connsiteY9777" fmla="*/ 2654346 h 4155316"/>
              <a:gd name="connsiteX9778" fmla="*/ 1214660 w 8080633"/>
              <a:gd name="connsiteY9778" fmla="*/ 2619233 h 4155316"/>
              <a:gd name="connsiteX9779" fmla="*/ 1217825 w 8080633"/>
              <a:gd name="connsiteY9779" fmla="*/ 2617860 h 4155316"/>
              <a:gd name="connsiteX9780" fmla="*/ 1216576 w 8080633"/>
              <a:gd name="connsiteY9780" fmla="*/ 2614847 h 4155316"/>
              <a:gd name="connsiteX9781" fmla="*/ 1230129 w 8080633"/>
              <a:gd name="connsiteY9781" fmla="*/ 2582129 h 4155316"/>
              <a:gd name="connsiteX9782" fmla="*/ 1231751 w 8080633"/>
              <a:gd name="connsiteY9782" fmla="*/ 2581456 h 4155316"/>
              <a:gd name="connsiteX9783" fmla="*/ 1230119 w 8080633"/>
              <a:gd name="connsiteY9783" fmla="*/ 2577606 h 4155316"/>
              <a:gd name="connsiteX9784" fmla="*/ 1244333 w 8080633"/>
              <a:gd name="connsiteY9784" fmla="*/ 2544089 h 4155316"/>
              <a:gd name="connsiteX9785" fmla="*/ 1248946 w 8080633"/>
              <a:gd name="connsiteY9785" fmla="*/ 2542222 h 4155316"/>
              <a:gd name="connsiteX9786" fmla="*/ 1248176 w 8080633"/>
              <a:gd name="connsiteY9786" fmla="*/ 2540364 h 4155316"/>
              <a:gd name="connsiteX9787" fmla="*/ 1261728 w 8080633"/>
              <a:gd name="connsiteY9787" fmla="*/ 2507645 h 4155316"/>
              <a:gd name="connsiteX9788" fmla="*/ 1263976 w 8080633"/>
              <a:gd name="connsiteY9788" fmla="*/ 2506713 h 4155316"/>
              <a:gd name="connsiteX9789" fmla="*/ 1261718 w 8080633"/>
              <a:gd name="connsiteY9789" fmla="*/ 2500863 h 4155316"/>
              <a:gd name="connsiteX9790" fmla="*/ 1275271 w 8080633"/>
              <a:gd name="connsiteY9790" fmla="*/ 2465751 h 4155316"/>
              <a:gd name="connsiteX9791" fmla="*/ 1280627 w 8080633"/>
              <a:gd name="connsiteY9791" fmla="*/ 2463369 h 4155316"/>
              <a:gd name="connsiteX9792" fmla="*/ 1279775 w 8080633"/>
              <a:gd name="connsiteY9792" fmla="*/ 2461365 h 4155316"/>
              <a:gd name="connsiteX9793" fmla="*/ 1293657 w 8080633"/>
              <a:gd name="connsiteY9793" fmla="*/ 2428646 h 4155316"/>
              <a:gd name="connsiteX9794" fmla="*/ 1300758 w 8080633"/>
              <a:gd name="connsiteY9794" fmla="*/ 2425774 h 4155316"/>
              <a:gd name="connsiteX9795" fmla="*/ 1300090 w 8080633"/>
              <a:gd name="connsiteY9795" fmla="*/ 2424122 h 4155316"/>
              <a:gd name="connsiteX9796" fmla="*/ 1313642 w 8080633"/>
              <a:gd name="connsiteY9796" fmla="*/ 2390605 h 4155316"/>
              <a:gd name="connsiteX9797" fmla="*/ 1314946 w 8080633"/>
              <a:gd name="connsiteY9797" fmla="*/ 2390052 h 4155316"/>
              <a:gd name="connsiteX9798" fmla="*/ 1313632 w 8080633"/>
              <a:gd name="connsiteY9798" fmla="*/ 2386880 h 4155316"/>
              <a:gd name="connsiteX9799" fmla="*/ 1327185 w 8080633"/>
              <a:gd name="connsiteY9799" fmla="*/ 2354161 h 4155316"/>
              <a:gd name="connsiteX9800" fmla="*/ 1332609 w 8080633"/>
              <a:gd name="connsiteY9800" fmla="*/ 2351914 h 4155316"/>
              <a:gd name="connsiteX9801" fmla="*/ 1331689 w 8080633"/>
              <a:gd name="connsiteY9801" fmla="*/ 2349639 h 4155316"/>
              <a:gd name="connsiteX9802" fmla="*/ 1345242 w 8080633"/>
              <a:gd name="connsiteY9802" fmla="*/ 2316121 h 4155316"/>
              <a:gd name="connsiteX9803" fmla="*/ 1350398 w 8080633"/>
              <a:gd name="connsiteY9803" fmla="*/ 2313933 h 4155316"/>
              <a:gd name="connsiteX9804" fmla="*/ 1349746 w 8080633"/>
              <a:gd name="connsiteY9804" fmla="*/ 2312396 h 4155316"/>
              <a:gd name="connsiteX9805" fmla="*/ 1363628 w 8080633"/>
              <a:gd name="connsiteY9805" fmla="*/ 2279678 h 4155316"/>
              <a:gd name="connsiteX9806" fmla="*/ 1370727 w 8080633"/>
              <a:gd name="connsiteY9806" fmla="*/ 2276807 h 4155316"/>
              <a:gd name="connsiteX9807" fmla="*/ 1370059 w 8080633"/>
              <a:gd name="connsiteY9807" fmla="*/ 2275154 h 4155316"/>
              <a:gd name="connsiteX9808" fmla="*/ 1383611 w 8080633"/>
              <a:gd name="connsiteY9808" fmla="*/ 2241636 h 4155316"/>
              <a:gd name="connsiteX9809" fmla="*/ 1388326 w 8080633"/>
              <a:gd name="connsiteY9809" fmla="*/ 2239636 h 4155316"/>
              <a:gd name="connsiteX9810" fmla="*/ 1401668 w 8080633"/>
              <a:gd name="connsiteY9810" fmla="*/ 2205856 h 4155316"/>
              <a:gd name="connsiteX9811" fmla="*/ 1406804 w 8080633"/>
              <a:gd name="connsiteY9811" fmla="*/ 2203625 h 4155316"/>
              <a:gd name="connsiteX9812" fmla="*/ 1419725 w 8080633"/>
              <a:gd name="connsiteY9812" fmla="*/ 2171667 h 4155316"/>
              <a:gd name="connsiteX9813" fmla="*/ 1424882 w 8080633"/>
              <a:gd name="connsiteY9813" fmla="*/ 2169479 h 4155316"/>
              <a:gd name="connsiteX9814" fmla="*/ 1424229 w 8080633"/>
              <a:gd name="connsiteY9814" fmla="*/ 2167942 h 4155316"/>
              <a:gd name="connsiteX9815" fmla="*/ 1438112 w 8080633"/>
              <a:gd name="connsiteY9815" fmla="*/ 2135224 h 4155316"/>
              <a:gd name="connsiteX9816" fmla="*/ 1444837 w 8080633"/>
              <a:gd name="connsiteY9816" fmla="*/ 2132504 h 4155316"/>
              <a:gd name="connsiteX9817" fmla="*/ 1444542 w 8080633"/>
              <a:gd name="connsiteY9817" fmla="*/ 2131828 h 4155316"/>
              <a:gd name="connsiteX9818" fmla="*/ 1458756 w 8080633"/>
              <a:gd name="connsiteY9818" fmla="*/ 2099110 h 4155316"/>
              <a:gd name="connsiteX9819" fmla="*/ 1468185 w 8080633"/>
              <a:gd name="connsiteY9819" fmla="*/ 2095385 h 4155316"/>
              <a:gd name="connsiteX9820" fmla="*/ 1480666 w 8080633"/>
              <a:gd name="connsiteY9820" fmla="*/ 2065254 h 4155316"/>
              <a:gd name="connsiteX9821" fmla="*/ 1485710 w 8080633"/>
              <a:gd name="connsiteY9821" fmla="*/ 2063164 h 4155316"/>
              <a:gd name="connsiteX9822" fmla="*/ 1485170 w 8080633"/>
              <a:gd name="connsiteY9822" fmla="*/ 2061859 h 4155316"/>
              <a:gd name="connsiteX9823" fmla="*/ 1498723 w 8080633"/>
              <a:gd name="connsiteY9823" fmla="*/ 2029141 h 4155316"/>
              <a:gd name="connsiteX9824" fmla="*/ 1510346 w 8080633"/>
              <a:gd name="connsiteY9824" fmla="*/ 2024325 h 4155316"/>
              <a:gd name="connsiteX9825" fmla="*/ 1509999 w 8080633"/>
              <a:gd name="connsiteY9825" fmla="*/ 2023488 h 4155316"/>
              <a:gd name="connsiteX9826" fmla="*/ 1523551 w 8080633"/>
              <a:gd name="connsiteY9826" fmla="*/ 1990770 h 4155316"/>
              <a:gd name="connsiteX9827" fmla="*/ 1529549 w 8080633"/>
              <a:gd name="connsiteY9827" fmla="*/ 1988284 h 4155316"/>
              <a:gd name="connsiteX9828" fmla="*/ 1541608 w 8080633"/>
              <a:gd name="connsiteY9828" fmla="*/ 1959170 h 4155316"/>
              <a:gd name="connsiteX9829" fmla="*/ 1551305 w 8080633"/>
              <a:gd name="connsiteY9829" fmla="*/ 1955154 h 4155316"/>
              <a:gd name="connsiteX9830" fmla="*/ 1550627 w 8080633"/>
              <a:gd name="connsiteY9830" fmla="*/ 1953517 h 4155316"/>
              <a:gd name="connsiteX9831" fmla="*/ 1564179 w 8080633"/>
              <a:gd name="connsiteY9831" fmla="*/ 1920799 h 4155316"/>
              <a:gd name="connsiteX9832" fmla="*/ 1575697 w 8080633"/>
              <a:gd name="connsiteY9832" fmla="*/ 1916027 h 4155316"/>
              <a:gd name="connsiteX9833" fmla="*/ 1587080 w 8080633"/>
              <a:gd name="connsiteY9833" fmla="*/ 1889199 h 4155316"/>
              <a:gd name="connsiteX9834" fmla="*/ 1593663 w 8080633"/>
              <a:gd name="connsiteY9834" fmla="*/ 1886536 h 4155316"/>
              <a:gd name="connsiteX9835" fmla="*/ 1607063 w 8080633"/>
              <a:gd name="connsiteY9835" fmla="*/ 1851821 h 4155316"/>
              <a:gd name="connsiteX9836" fmla="*/ 1618182 w 8080633"/>
              <a:gd name="connsiteY9836" fmla="*/ 1846878 h 4155316"/>
              <a:gd name="connsiteX9837" fmla="*/ 1629634 w 8080633"/>
              <a:gd name="connsiteY9837" fmla="*/ 1819230 h 4155316"/>
              <a:gd name="connsiteX9838" fmla="*/ 1640515 w 8080633"/>
              <a:gd name="connsiteY9838" fmla="*/ 1814723 h 4155316"/>
              <a:gd name="connsiteX9839" fmla="*/ 1652535 w 8080633"/>
              <a:gd name="connsiteY9839" fmla="*/ 1785703 h 4155316"/>
              <a:gd name="connsiteX9840" fmla="*/ 1666143 w 8080633"/>
              <a:gd name="connsiteY9840" fmla="*/ 1780067 h 4155316"/>
              <a:gd name="connsiteX9841" fmla="*/ 1677034 w 8080633"/>
              <a:gd name="connsiteY9841" fmla="*/ 1753775 h 4155316"/>
              <a:gd name="connsiteX9842" fmla="*/ 1688480 w 8080633"/>
              <a:gd name="connsiteY9842" fmla="*/ 1749033 h 4155316"/>
              <a:gd name="connsiteX9843" fmla="*/ 1699605 w 8080633"/>
              <a:gd name="connsiteY9843" fmla="*/ 1722176 h 4155316"/>
              <a:gd name="connsiteX9844" fmla="*/ 1708788 w 8080633"/>
              <a:gd name="connsiteY9844" fmla="*/ 1718371 h 4155316"/>
              <a:gd name="connsiteX9845" fmla="*/ 1722506 w 8080633"/>
              <a:gd name="connsiteY9845" fmla="*/ 1684466 h 4155316"/>
              <a:gd name="connsiteX9846" fmla="*/ 1741490 w 8080633"/>
              <a:gd name="connsiteY9846" fmla="*/ 1676415 h 4155316"/>
              <a:gd name="connsiteX9847" fmla="*/ 1751518 w 8080633"/>
              <a:gd name="connsiteY9847" fmla="*/ 1652205 h 4155316"/>
              <a:gd name="connsiteX9848" fmla="*/ 1761836 w 8080633"/>
              <a:gd name="connsiteY9848" fmla="*/ 1647931 h 4155316"/>
              <a:gd name="connsiteX9849" fmla="*/ 1774089 w 8080633"/>
              <a:gd name="connsiteY9849" fmla="*/ 1618349 h 4155316"/>
              <a:gd name="connsiteX9850" fmla="*/ 1786563 w 8080633"/>
              <a:gd name="connsiteY9850" fmla="*/ 1613181 h 4155316"/>
              <a:gd name="connsiteX9851" fmla="*/ 1796989 w 8080633"/>
              <a:gd name="connsiteY9851" fmla="*/ 1587411 h 4155316"/>
              <a:gd name="connsiteX9852" fmla="*/ 1816208 w 8080633"/>
              <a:gd name="connsiteY9852" fmla="*/ 1579261 h 4155316"/>
              <a:gd name="connsiteX9853" fmla="*/ 1826003 w 8080633"/>
              <a:gd name="connsiteY9853" fmla="*/ 1553884 h 4155316"/>
              <a:gd name="connsiteX9854" fmla="*/ 1839413 w 8080633"/>
              <a:gd name="connsiteY9854" fmla="*/ 1547922 h 4155316"/>
              <a:gd name="connsiteX9855" fmla="*/ 1848573 w 8080633"/>
              <a:gd name="connsiteY9855" fmla="*/ 1525808 h 4155316"/>
              <a:gd name="connsiteX9856" fmla="*/ 1864904 w 8080633"/>
              <a:gd name="connsiteY9856" fmla="*/ 1519043 h 4155316"/>
              <a:gd name="connsiteX9857" fmla="*/ 1875989 w 8080633"/>
              <a:gd name="connsiteY9857" fmla="*/ 1492282 h 4155316"/>
              <a:gd name="connsiteX9858" fmla="*/ 1889594 w 8080633"/>
              <a:gd name="connsiteY9858" fmla="*/ 1486647 h 4155316"/>
              <a:gd name="connsiteX9859" fmla="*/ 1900486 w 8080633"/>
              <a:gd name="connsiteY9859" fmla="*/ 1460353 h 4155316"/>
              <a:gd name="connsiteX9860" fmla="*/ 1918260 w 8080633"/>
              <a:gd name="connsiteY9860" fmla="*/ 1452990 h 4155316"/>
              <a:gd name="connsiteX9861" fmla="*/ 1927571 w 8080633"/>
              <a:gd name="connsiteY9861" fmla="*/ 1429414 h 4155316"/>
              <a:gd name="connsiteX9862" fmla="*/ 1945574 w 8080633"/>
              <a:gd name="connsiteY9862" fmla="*/ 1421593 h 4155316"/>
              <a:gd name="connsiteX9863" fmla="*/ 1954986 w 8080633"/>
              <a:gd name="connsiteY9863" fmla="*/ 1399410 h 4155316"/>
              <a:gd name="connsiteX9864" fmla="*/ 1968854 w 8080633"/>
              <a:gd name="connsiteY9864" fmla="*/ 1393803 h 4155316"/>
              <a:gd name="connsiteX9865" fmla="*/ 1980146 w 8080633"/>
              <a:gd name="connsiteY9865" fmla="*/ 1367811 h 4155316"/>
              <a:gd name="connsiteX9866" fmla="*/ 1997631 w 8080633"/>
              <a:gd name="connsiteY9866" fmla="*/ 1360905 h 4155316"/>
              <a:gd name="connsiteX9867" fmla="*/ 2006570 w 8080633"/>
              <a:gd name="connsiteY9867" fmla="*/ 1338798 h 4155316"/>
              <a:gd name="connsiteX9868" fmla="*/ 2026123 w 8080633"/>
              <a:gd name="connsiteY9868" fmla="*/ 1330502 h 4155316"/>
              <a:gd name="connsiteX9869" fmla="*/ 2035912 w 8080633"/>
              <a:gd name="connsiteY9869" fmla="*/ 1306869 h 4155316"/>
              <a:gd name="connsiteX9870" fmla="*/ 2055063 w 8080633"/>
              <a:gd name="connsiteY9870" fmla="*/ 1298935 h 4155316"/>
              <a:gd name="connsiteX9871" fmla="*/ 2062997 w 8080633"/>
              <a:gd name="connsiteY9871" fmla="*/ 1279783 h 4155316"/>
              <a:gd name="connsiteX9872" fmla="*/ 2081153 w 8080633"/>
              <a:gd name="connsiteY9872" fmla="*/ 1272262 h 4155316"/>
              <a:gd name="connsiteX9873" fmla="*/ 2090412 w 8080633"/>
              <a:gd name="connsiteY9873" fmla="*/ 1250442 h 4155316"/>
              <a:gd name="connsiteX9874" fmla="*/ 2110663 w 8080633"/>
              <a:gd name="connsiteY9874" fmla="*/ 1242254 h 4155316"/>
              <a:gd name="connsiteX9875" fmla="*/ 2120086 w 8080633"/>
              <a:gd name="connsiteY9875" fmla="*/ 1219504 h 4155316"/>
              <a:gd name="connsiteX9876" fmla="*/ 2142836 w 8080633"/>
              <a:gd name="connsiteY9876" fmla="*/ 1210080 h 4155316"/>
              <a:gd name="connsiteX9877" fmla="*/ 2151024 w 8080633"/>
              <a:gd name="connsiteY9877" fmla="*/ 1189829 h 4155316"/>
              <a:gd name="connsiteX9878" fmla="*/ 2170273 w 8080633"/>
              <a:gd name="connsiteY9878" fmla="*/ 1181663 h 4155316"/>
              <a:gd name="connsiteX9879" fmla="*/ 2178439 w 8080633"/>
              <a:gd name="connsiteY9879" fmla="*/ 1162414 h 4155316"/>
              <a:gd name="connsiteX9880" fmla="*/ 2199812 w 8080633"/>
              <a:gd name="connsiteY9880" fmla="*/ 1153773 h 4155316"/>
              <a:gd name="connsiteX9881" fmla="*/ 2207451 w 8080633"/>
              <a:gd name="connsiteY9881" fmla="*/ 1135329 h 4155316"/>
              <a:gd name="connsiteX9882" fmla="*/ 2226333 w 8080633"/>
              <a:gd name="connsiteY9882" fmla="*/ 1127508 h 4155316"/>
              <a:gd name="connsiteX9883" fmla="*/ 2230537 w 8080633"/>
              <a:gd name="connsiteY9883" fmla="*/ 1117817 h 4155316"/>
              <a:gd name="connsiteX9884" fmla="*/ 2205135 w 8080633"/>
              <a:gd name="connsiteY9884" fmla="*/ 1128088 h 4155316"/>
              <a:gd name="connsiteX9885" fmla="*/ 2198404 w 8080633"/>
              <a:gd name="connsiteY9885" fmla="*/ 1144339 h 4155316"/>
              <a:gd name="connsiteX9886" fmla="*/ 2179817 w 8080633"/>
              <a:gd name="connsiteY9886" fmla="*/ 1152038 h 4155316"/>
              <a:gd name="connsiteX9887" fmla="*/ 2170988 w 8080633"/>
              <a:gd name="connsiteY9887" fmla="*/ 1173351 h 4155316"/>
              <a:gd name="connsiteX9888" fmla="*/ 2149328 w 8080633"/>
              <a:gd name="connsiteY9888" fmla="*/ 1182324 h 4155316"/>
              <a:gd name="connsiteX9889" fmla="*/ 2141316 w 8080633"/>
              <a:gd name="connsiteY9889" fmla="*/ 1200766 h 4155316"/>
              <a:gd name="connsiteX9890" fmla="*/ 2117739 w 8080633"/>
              <a:gd name="connsiteY9890" fmla="*/ 1210077 h 4155316"/>
              <a:gd name="connsiteX9891" fmla="*/ 2110377 w 8080633"/>
              <a:gd name="connsiteY9891" fmla="*/ 1227851 h 4155316"/>
              <a:gd name="connsiteX9892" fmla="*/ 2091791 w 8080633"/>
              <a:gd name="connsiteY9892" fmla="*/ 1235550 h 4155316"/>
              <a:gd name="connsiteX9893" fmla="*/ 2082962 w 8080633"/>
              <a:gd name="connsiteY9893" fmla="*/ 1256863 h 4155316"/>
              <a:gd name="connsiteX9894" fmla="*/ 2063041 w 8080633"/>
              <a:gd name="connsiteY9894" fmla="*/ 1265115 h 4155316"/>
              <a:gd name="connsiteX9895" fmla="*/ 2053950 w 8080633"/>
              <a:gd name="connsiteY9895" fmla="*/ 1288134 h 4155316"/>
              <a:gd name="connsiteX9896" fmla="*/ 2034772 w 8080633"/>
              <a:gd name="connsiteY9896" fmla="*/ 1296465 h 4155316"/>
              <a:gd name="connsiteX9897" fmla="*/ 2026534 w 8080633"/>
              <a:gd name="connsiteY9897" fmla="*/ 1315878 h 4155316"/>
              <a:gd name="connsiteX9898" fmla="*/ 2006285 w 8080633"/>
              <a:gd name="connsiteY9898" fmla="*/ 1324067 h 4155316"/>
              <a:gd name="connsiteX9899" fmla="*/ 1997522 w 8080633"/>
              <a:gd name="connsiteY9899" fmla="*/ 1345220 h 4155316"/>
              <a:gd name="connsiteX9900" fmla="*/ 1978370 w 8080633"/>
              <a:gd name="connsiteY9900" fmla="*/ 1353154 h 4155316"/>
              <a:gd name="connsiteX9901" fmla="*/ 1970437 w 8080633"/>
              <a:gd name="connsiteY9901" fmla="*/ 1372305 h 4155316"/>
              <a:gd name="connsiteX9902" fmla="*/ 1954108 w 8080633"/>
              <a:gd name="connsiteY9902" fmla="*/ 1379069 h 4155316"/>
              <a:gd name="connsiteX9903" fmla="*/ 1943022 w 8080633"/>
              <a:gd name="connsiteY9903" fmla="*/ 1405831 h 4155316"/>
              <a:gd name="connsiteX9904" fmla="*/ 1921709 w 8080633"/>
              <a:gd name="connsiteY9904" fmla="*/ 1414660 h 4155316"/>
              <a:gd name="connsiteX9905" fmla="*/ 1914010 w 8080633"/>
              <a:gd name="connsiteY9905" fmla="*/ 1433247 h 4155316"/>
              <a:gd name="connsiteX9906" fmla="*/ 1897115 w 8080633"/>
              <a:gd name="connsiteY9906" fmla="*/ 1440246 h 4155316"/>
              <a:gd name="connsiteX9907" fmla="*/ 1886925 w 8080633"/>
              <a:gd name="connsiteY9907" fmla="*/ 1464847 h 4155316"/>
              <a:gd name="connsiteX9908" fmla="*/ 1867519 w 8080633"/>
              <a:gd name="connsiteY9908" fmla="*/ 1472886 h 4155316"/>
              <a:gd name="connsiteX9909" fmla="*/ 1857582 w 8080633"/>
              <a:gd name="connsiteY9909" fmla="*/ 1498044 h 4155316"/>
              <a:gd name="connsiteX9910" fmla="*/ 1844072 w 8080633"/>
              <a:gd name="connsiteY9910" fmla="*/ 1503913 h 4155316"/>
              <a:gd name="connsiteX9911" fmla="*/ 1835011 w 8080633"/>
              <a:gd name="connsiteY9911" fmla="*/ 1525789 h 4155316"/>
              <a:gd name="connsiteX9912" fmla="*/ 1818760 w 8080633"/>
              <a:gd name="connsiteY9912" fmla="*/ 1532520 h 4155316"/>
              <a:gd name="connsiteX9913" fmla="*/ 1807926 w 8080633"/>
              <a:gd name="connsiteY9913" fmla="*/ 1559315 h 4155316"/>
              <a:gd name="connsiteX9914" fmla="*/ 1788373 w 8080633"/>
              <a:gd name="connsiteY9914" fmla="*/ 1567613 h 4155316"/>
              <a:gd name="connsiteX9915" fmla="*/ 1778584 w 8080633"/>
              <a:gd name="connsiteY9915" fmla="*/ 1591244 h 4155316"/>
              <a:gd name="connsiteX9916" fmla="*/ 1766816 w 8080633"/>
              <a:gd name="connsiteY9916" fmla="*/ 1596118 h 4155316"/>
              <a:gd name="connsiteX9917" fmla="*/ 1756013 w 8080633"/>
              <a:gd name="connsiteY9917" fmla="*/ 1624109 h 4155316"/>
              <a:gd name="connsiteX9918" fmla="*/ 1743655 w 8080633"/>
              <a:gd name="connsiteY9918" fmla="*/ 1629603 h 4155316"/>
              <a:gd name="connsiteX9919" fmla="*/ 1732450 w 8080633"/>
              <a:gd name="connsiteY9919" fmla="*/ 1656041 h 4155316"/>
              <a:gd name="connsiteX9920" fmla="*/ 1712195 w 8080633"/>
              <a:gd name="connsiteY9920" fmla="*/ 1664241 h 4155316"/>
              <a:gd name="connsiteX9921" fmla="*/ 1704099 w 8080633"/>
              <a:gd name="connsiteY9921" fmla="*/ 1683786 h 4155316"/>
              <a:gd name="connsiteX9922" fmla="*/ 1693781 w 8080633"/>
              <a:gd name="connsiteY9922" fmla="*/ 1688060 h 4155316"/>
              <a:gd name="connsiteX9923" fmla="*/ 1681528 w 8080633"/>
              <a:gd name="connsiteY9923" fmla="*/ 1717642 h 4155316"/>
              <a:gd name="connsiteX9924" fmla="*/ 1671249 w 8080633"/>
              <a:gd name="connsiteY9924" fmla="*/ 1721900 h 4155316"/>
              <a:gd name="connsiteX9925" fmla="*/ 1658628 w 8080633"/>
              <a:gd name="connsiteY9925" fmla="*/ 1753095 h 4155316"/>
              <a:gd name="connsiteX9926" fmla="*/ 1646254 w 8080633"/>
              <a:gd name="connsiteY9926" fmla="*/ 1758343 h 4155316"/>
              <a:gd name="connsiteX9927" fmla="*/ 1634130 w 8080633"/>
              <a:gd name="connsiteY9927" fmla="*/ 1787612 h 4155316"/>
              <a:gd name="connsiteX9928" fmla="*/ 1622541 w 8080633"/>
              <a:gd name="connsiteY9928" fmla="*/ 1792412 h 4155316"/>
              <a:gd name="connsiteX9929" fmla="*/ 1610899 w 8080633"/>
              <a:gd name="connsiteY9929" fmla="*/ 1819212 h 4155316"/>
              <a:gd name="connsiteX9930" fmla="*/ 1600815 w 8080633"/>
              <a:gd name="connsiteY9930" fmla="*/ 1823196 h 4155316"/>
              <a:gd name="connsiteX9931" fmla="*/ 1587996 w 8080633"/>
              <a:gd name="connsiteY9931" fmla="*/ 1852736 h 4155316"/>
              <a:gd name="connsiteX9932" fmla="*/ 1575308 w 8080633"/>
              <a:gd name="connsiteY9932" fmla="*/ 1857754 h 4155316"/>
              <a:gd name="connsiteX9933" fmla="*/ 1564159 w 8080633"/>
              <a:gd name="connsiteY9933" fmla="*/ 1884667 h 4155316"/>
              <a:gd name="connsiteX9934" fmla="*/ 1554466 w 8080633"/>
              <a:gd name="connsiteY9934" fmla="*/ 1888682 h 4155316"/>
              <a:gd name="connsiteX9935" fmla="*/ 1541588 w 8080633"/>
              <a:gd name="connsiteY9935" fmla="*/ 1922046 h 4155316"/>
              <a:gd name="connsiteX9936" fmla="*/ 1530470 w 8080633"/>
              <a:gd name="connsiteY9936" fmla="*/ 1926988 h 4155316"/>
              <a:gd name="connsiteX9937" fmla="*/ 1519017 w 8080633"/>
              <a:gd name="connsiteY9937" fmla="*/ 1954636 h 4155316"/>
              <a:gd name="connsiteX9938" fmla="*/ 1507501 w 8080633"/>
              <a:gd name="connsiteY9938" fmla="*/ 1959406 h 4155316"/>
              <a:gd name="connsiteX9939" fmla="*/ 1496117 w 8080633"/>
              <a:gd name="connsiteY9939" fmla="*/ 1986235 h 4155316"/>
              <a:gd name="connsiteX9940" fmla="*/ 1488602 w 8080633"/>
              <a:gd name="connsiteY9940" fmla="*/ 1989274 h 4155316"/>
              <a:gd name="connsiteX9941" fmla="*/ 1489686 w 8080633"/>
              <a:gd name="connsiteY9941" fmla="*/ 1991889 h 4155316"/>
              <a:gd name="connsiteX9942" fmla="*/ 1476133 w 8080633"/>
              <a:gd name="connsiteY9942" fmla="*/ 2024607 h 4155316"/>
              <a:gd name="connsiteX9943" fmla="*/ 1464688 w 8080633"/>
              <a:gd name="connsiteY9943" fmla="*/ 2029348 h 4155316"/>
              <a:gd name="connsiteX9944" fmla="*/ 1453562 w 8080633"/>
              <a:gd name="connsiteY9944" fmla="*/ 2056206 h 4155316"/>
              <a:gd name="connsiteX9945" fmla="*/ 1447692 w 8080633"/>
              <a:gd name="connsiteY9945" fmla="*/ 2058639 h 4155316"/>
              <a:gd name="connsiteX9946" fmla="*/ 1449058 w 8080633"/>
              <a:gd name="connsiteY9946" fmla="*/ 2061859 h 4155316"/>
              <a:gd name="connsiteX9947" fmla="*/ 1435174 w 8080633"/>
              <a:gd name="connsiteY9947" fmla="*/ 2094578 h 4155316"/>
              <a:gd name="connsiteX9948" fmla="*/ 1423716 w 8080633"/>
              <a:gd name="connsiteY9948" fmla="*/ 2099211 h 4155316"/>
              <a:gd name="connsiteX9949" fmla="*/ 1410677 w 8080633"/>
              <a:gd name="connsiteY9949" fmla="*/ 2130691 h 4155316"/>
              <a:gd name="connsiteX9950" fmla="*/ 1405808 w 8080633"/>
              <a:gd name="connsiteY9950" fmla="*/ 2132707 h 4155316"/>
              <a:gd name="connsiteX9951" fmla="*/ 1392620 w 8080633"/>
              <a:gd name="connsiteY9951" fmla="*/ 2164547 h 4155316"/>
              <a:gd name="connsiteX9952" fmla="*/ 1387575 w 8080633"/>
              <a:gd name="connsiteY9952" fmla="*/ 2166637 h 4155316"/>
              <a:gd name="connsiteX9953" fmla="*/ 1388116 w 8080633"/>
              <a:gd name="connsiteY9953" fmla="*/ 2167942 h 4155316"/>
              <a:gd name="connsiteX9954" fmla="*/ 1374563 w 8080633"/>
              <a:gd name="connsiteY9954" fmla="*/ 2200660 h 4155316"/>
              <a:gd name="connsiteX9955" fmla="*/ 1365267 w 8080633"/>
              <a:gd name="connsiteY9955" fmla="*/ 2204511 h 4155316"/>
              <a:gd name="connsiteX9956" fmla="*/ 1365546 w 8080633"/>
              <a:gd name="connsiteY9956" fmla="*/ 2205184 h 4155316"/>
              <a:gd name="connsiteX9957" fmla="*/ 1351662 w 8080633"/>
              <a:gd name="connsiteY9957" fmla="*/ 2238700 h 4155316"/>
              <a:gd name="connsiteX9958" fmla="*/ 1344667 w 8080633"/>
              <a:gd name="connsiteY9958" fmla="*/ 2241598 h 4155316"/>
              <a:gd name="connsiteX9959" fmla="*/ 1331679 w 8080633"/>
              <a:gd name="connsiteY9959" fmla="*/ 2274486 h 4155316"/>
              <a:gd name="connsiteX9960" fmla="*/ 1326542 w 8080633"/>
              <a:gd name="connsiteY9960" fmla="*/ 2276716 h 4155316"/>
              <a:gd name="connsiteX9961" fmla="*/ 1313622 w 8080633"/>
              <a:gd name="connsiteY9961" fmla="*/ 2308670 h 4155316"/>
              <a:gd name="connsiteX9962" fmla="*/ 1308478 w 8080633"/>
              <a:gd name="connsiteY9962" fmla="*/ 2310852 h 4155316"/>
              <a:gd name="connsiteX9963" fmla="*/ 1309118 w 8080633"/>
              <a:gd name="connsiteY9963" fmla="*/ 2312396 h 4155316"/>
              <a:gd name="connsiteX9964" fmla="*/ 1295565 w 8080633"/>
              <a:gd name="connsiteY9964" fmla="*/ 2345115 h 4155316"/>
              <a:gd name="connsiteX9965" fmla="*/ 1293911 w 8080633"/>
              <a:gd name="connsiteY9965" fmla="*/ 2345800 h 4155316"/>
              <a:gd name="connsiteX9966" fmla="*/ 1295575 w 8080633"/>
              <a:gd name="connsiteY9966" fmla="*/ 2349639 h 4155316"/>
              <a:gd name="connsiteX9967" fmla="*/ 1281032 w 8080633"/>
              <a:gd name="connsiteY9967" fmla="*/ 2383155 h 4155316"/>
              <a:gd name="connsiteX9968" fmla="*/ 1274749 w 8080633"/>
              <a:gd name="connsiteY9968" fmla="*/ 2385640 h 4155316"/>
              <a:gd name="connsiteX9969" fmla="*/ 1275262 w 8080633"/>
              <a:gd name="connsiteY9969" fmla="*/ 2386880 h 4155316"/>
              <a:gd name="connsiteX9970" fmla="*/ 1261710 w 8080633"/>
              <a:gd name="connsiteY9970" fmla="*/ 2419598 h 4155316"/>
              <a:gd name="connsiteX9971" fmla="*/ 1256284 w 8080633"/>
              <a:gd name="connsiteY9971" fmla="*/ 2421844 h 4155316"/>
              <a:gd name="connsiteX9972" fmla="*/ 1257205 w 8080633"/>
              <a:gd name="connsiteY9972" fmla="*/ 2424122 h 4155316"/>
              <a:gd name="connsiteX9973" fmla="*/ 1243653 w 8080633"/>
              <a:gd name="connsiteY9973" fmla="*/ 2457638 h 4155316"/>
              <a:gd name="connsiteX9974" fmla="*/ 1238509 w 8080633"/>
              <a:gd name="connsiteY9974" fmla="*/ 2459821 h 4155316"/>
              <a:gd name="connsiteX9975" fmla="*/ 1239149 w 8080633"/>
              <a:gd name="connsiteY9975" fmla="*/ 2461365 h 4155316"/>
              <a:gd name="connsiteX9976" fmla="*/ 1225596 w 8080633"/>
              <a:gd name="connsiteY9976" fmla="*/ 2494083 h 4155316"/>
              <a:gd name="connsiteX9977" fmla="*/ 1223301 w 8080633"/>
              <a:gd name="connsiteY9977" fmla="*/ 2495034 h 4155316"/>
              <a:gd name="connsiteX9978" fmla="*/ 1225606 w 8080633"/>
              <a:gd name="connsiteY9978" fmla="*/ 2500863 h 4155316"/>
              <a:gd name="connsiteX9979" fmla="*/ 1211722 w 8080633"/>
              <a:gd name="connsiteY9979" fmla="*/ 2535976 h 4155316"/>
              <a:gd name="connsiteX9980" fmla="*/ 1204731 w 8080633"/>
              <a:gd name="connsiteY9980" fmla="*/ 2539010 h 4155316"/>
              <a:gd name="connsiteX9981" fmla="*/ 1205292 w 8080633"/>
              <a:gd name="connsiteY9981" fmla="*/ 2540364 h 4155316"/>
              <a:gd name="connsiteX9982" fmla="*/ 1191739 w 8080633"/>
              <a:gd name="connsiteY9982" fmla="*/ 2573082 h 4155316"/>
              <a:gd name="connsiteX9983" fmla="*/ 1190181 w 8080633"/>
              <a:gd name="connsiteY9983" fmla="*/ 2573727 h 4155316"/>
              <a:gd name="connsiteX9984" fmla="*/ 1191749 w 8080633"/>
              <a:gd name="connsiteY9984" fmla="*/ 2577606 h 4155316"/>
              <a:gd name="connsiteX9985" fmla="*/ 1178196 w 8080633"/>
              <a:gd name="connsiteY9985" fmla="*/ 2611122 h 4155316"/>
              <a:gd name="connsiteX9986" fmla="*/ 1176840 w 8080633"/>
              <a:gd name="connsiteY9986" fmla="*/ 2611698 h 4155316"/>
              <a:gd name="connsiteX9987" fmla="*/ 1178208 w 8080633"/>
              <a:gd name="connsiteY9987" fmla="*/ 2614847 h 4155316"/>
              <a:gd name="connsiteX9988" fmla="*/ 1163994 w 8080633"/>
              <a:gd name="connsiteY9988" fmla="*/ 2647565 h 4155316"/>
              <a:gd name="connsiteX9989" fmla="*/ 1158387 w 8080633"/>
              <a:gd name="connsiteY9989" fmla="*/ 2649779 h 4155316"/>
              <a:gd name="connsiteX9990" fmla="*/ 1160150 w 8080633"/>
              <a:gd name="connsiteY9990" fmla="*/ 2654346 h 4155316"/>
              <a:gd name="connsiteX9991" fmla="*/ 1146597 w 8080633"/>
              <a:gd name="connsiteY9991" fmla="*/ 2689459 h 4155316"/>
              <a:gd name="connsiteX9992" fmla="*/ 1145040 w 8080633"/>
              <a:gd name="connsiteY9992" fmla="*/ 2690150 h 4155316"/>
              <a:gd name="connsiteX9993" fmla="*/ 1146608 w 8080633"/>
              <a:gd name="connsiteY9993" fmla="*/ 2693846 h 4155316"/>
              <a:gd name="connsiteX9994" fmla="*/ 1132726 w 8080633"/>
              <a:gd name="connsiteY9994" fmla="*/ 2726565 h 4155316"/>
              <a:gd name="connsiteX9995" fmla="*/ 1129504 w 8080633"/>
              <a:gd name="connsiteY9995" fmla="*/ 2727867 h 4155316"/>
              <a:gd name="connsiteX9996" fmla="*/ 1130807 w 8080633"/>
              <a:gd name="connsiteY9996" fmla="*/ 2731087 h 4155316"/>
              <a:gd name="connsiteX9997" fmla="*/ 1117254 w 8080633"/>
              <a:gd name="connsiteY9997" fmla="*/ 2764605 h 4155316"/>
              <a:gd name="connsiteX9998" fmla="*/ 1114359 w 8080633"/>
              <a:gd name="connsiteY9998" fmla="*/ 2765833 h 4155316"/>
              <a:gd name="connsiteX9999" fmla="*/ 1117264 w 8080633"/>
              <a:gd name="connsiteY9999" fmla="*/ 2772844 h 4155316"/>
              <a:gd name="connsiteX10000" fmla="*/ 1103711 w 8080633"/>
              <a:gd name="connsiteY10000" fmla="*/ 2805562 h 4155316"/>
              <a:gd name="connsiteX10001" fmla="*/ 1101724 w 8080633"/>
              <a:gd name="connsiteY10001" fmla="*/ 2806387 h 4155316"/>
              <a:gd name="connsiteX10002" fmla="*/ 1103723 w 8080633"/>
              <a:gd name="connsiteY10002" fmla="*/ 2811214 h 4155316"/>
              <a:gd name="connsiteX10003" fmla="*/ 1090169 w 8080633"/>
              <a:gd name="connsiteY10003" fmla="*/ 2843932 h 4155316"/>
              <a:gd name="connsiteX10004" fmla="*/ 1087382 w 8080633"/>
              <a:gd name="connsiteY10004" fmla="*/ 2845087 h 4155316"/>
              <a:gd name="connsiteX10005" fmla="*/ 1090180 w 8080633"/>
              <a:gd name="connsiteY10005" fmla="*/ 2851842 h 4155316"/>
              <a:gd name="connsiteX10006" fmla="*/ 1077678 w 8080633"/>
              <a:gd name="connsiteY10006" fmla="*/ 2882023 h 4155316"/>
              <a:gd name="connsiteX10007" fmla="*/ 1081152 w 8080633"/>
              <a:gd name="connsiteY10007" fmla="*/ 2890213 h 4155316"/>
              <a:gd name="connsiteX10008" fmla="*/ 1067270 w 8080633"/>
              <a:gd name="connsiteY10008" fmla="*/ 2922931 h 4155316"/>
              <a:gd name="connsiteX10009" fmla="*/ 1064696 w 8080633"/>
              <a:gd name="connsiteY10009" fmla="*/ 2923972 h 4155316"/>
              <a:gd name="connsiteX10010" fmla="*/ 1067611 w 8080633"/>
              <a:gd name="connsiteY10010" fmla="*/ 2930840 h 4155316"/>
              <a:gd name="connsiteX10011" fmla="*/ 1053798 w 8080633"/>
              <a:gd name="connsiteY10011" fmla="*/ 2963393 h 4155316"/>
              <a:gd name="connsiteX10012" fmla="*/ 1056325 w 8080633"/>
              <a:gd name="connsiteY10012" fmla="*/ 2969210 h 4155316"/>
              <a:gd name="connsiteX10013" fmla="*/ 1042111 w 8080633"/>
              <a:gd name="connsiteY10013" fmla="*/ 3001929 h 4155316"/>
              <a:gd name="connsiteX10014" fmla="*/ 1039872 w 8080633"/>
              <a:gd name="connsiteY10014" fmla="*/ 3002813 h 4155316"/>
              <a:gd name="connsiteX10015" fmla="*/ 1042782 w 8080633"/>
              <a:gd name="connsiteY10015" fmla="*/ 3009838 h 4155316"/>
              <a:gd name="connsiteX10016" fmla="*/ 1029386 w 8080633"/>
              <a:gd name="connsiteY10016" fmla="*/ 3042180 h 4155316"/>
              <a:gd name="connsiteX10017" fmla="*/ 1033752 w 8080633"/>
              <a:gd name="connsiteY10017" fmla="*/ 3052724 h 4155316"/>
              <a:gd name="connsiteX10018" fmla="*/ 1020200 w 8080633"/>
              <a:gd name="connsiteY10018" fmla="*/ 3085442 h 4155316"/>
              <a:gd name="connsiteX10019" fmla="*/ 1019008 w 8080633"/>
              <a:gd name="connsiteY10019" fmla="*/ 3085935 h 4155316"/>
              <a:gd name="connsiteX10020" fmla="*/ 1020210 w 8080633"/>
              <a:gd name="connsiteY10020" fmla="*/ 3088837 h 4155316"/>
              <a:gd name="connsiteX10021" fmla="*/ 1006762 w 8080633"/>
              <a:gd name="connsiteY10021" fmla="*/ 3121302 h 4155316"/>
              <a:gd name="connsiteX10022" fmla="*/ 1011183 w 8080633"/>
              <a:gd name="connsiteY10022" fmla="*/ 3131721 h 4155316"/>
              <a:gd name="connsiteX10023" fmla="*/ 997862 w 8080633"/>
              <a:gd name="connsiteY10023" fmla="*/ 3163115 h 4155316"/>
              <a:gd name="connsiteX10024" fmla="*/ 1002156 w 8080633"/>
              <a:gd name="connsiteY10024" fmla="*/ 3173478 h 4155316"/>
              <a:gd name="connsiteX10025" fmla="*/ 988272 w 8080633"/>
              <a:gd name="connsiteY10025" fmla="*/ 3206994 h 4155316"/>
              <a:gd name="connsiteX10026" fmla="*/ 987575 w 8080633"/>
              <a:gd name="connsiteY10026" fmla="*/ 3207283 h 4155316"/>
              <a:gd name="connsiteX10027" fmla="*/ 990868 w 8080633"/>
              <a:gd name="connsiteY10027" fmla="*/ 3215235 h 4155316"/>
              <a:gd name="connsiteX10028" fmla="*/ 977756 w 8080633"/>
              <a:gd name="connsiteY10028" fmla="*/ 3246891 h 4155316"/>
              <a:gd name="connsiteX10029" fmla="*/ 981840 w 8080633"/>
              <a:gd name="connsiteY10029" fmla="*/ 3256991 h 4155316"/>
              <a:gd name="connsiteX10030" fmla="*/ 969382 w 8080633"/>
              <a:gd name="connsiteY10030" fmla="*/ 3287804 h 4155316"/>
              <a:gd name="connsiteX10031" fmla="*/ 972811 w 8080633"/>
              <a:gd name="connsiteY10031" fmla="*/ 3296492 h 4155316"/>
              <a:gd name="connsiteX10032" fmla="*/ 960191 w 8080633"/>
              <a:gd name="connsiteY10032" fmla="*/ 3328447 h 4155316"/>
              <a:gd name="connsiteX10033" fmla="*/ 963783 w 8080633"/>
              <a:gd name="connsiteY10033" fmla="*/ 3337118 h 4155316"/>
              <a:gd name="connsiteX10034" fmla="*/ 953112 w 8080633"/>
              <a:gd name="connsiteY10034" fmla="*/ 3362881 h 4155316"/>
              <a:gd name="connsiteX10035" fmla="*/ 959269 w 8080633"/>
              <a:gd name="connsiteY10035" fmla="*/ 3377746 h 4155316"/>
              <a:gd name="connsiteX10036" fmla="*/ 945873 w 8080633"/>
              <a:gd name="connsiteY10036" fmla="*/ 3410087 h 4155316"/>
              <a:gd name="connsiteX10037" fmla="*/ 950240 w 8080633"/>
              <a:gd name="connsiteY10037" fmla="*/ 3420631 h 4155316"/>
              <a:gd name="connsiteX10038" fmla="*/ 939570 w 8080633"/>
              <a:gd name="connsiteY10038" fmla="*/ 3446394 h 4155316"/>
              <a:gd name="connsiteX10039" fmla="*/ 945726 w 8080633"/>
              <a:gd name="connsiteY10039" fmla="*/ 3461259 h 4155316"/>
              <a:gd name="connsiteX10040" fmla="*/ 932175 w 8080633"/>
              <a:gd name="connsiteY10040" fmla="*/ 3493978 h 4155316"/>
              <a:gd name="connsiteX10041" fmla="*/ 931744 w 8080633"/>
              <a:gd name="connsiteY10041" fmla="*/ 3494155 h 4155316"/>
              <a:gd name="connsiteX10042" fmla="*/ 936698 w 8080633"/>
              <a:gd name="connsiteY10042" fmla="*/ 3506401 h 4155316"/>
              <a:gd name="connsiteX10043" fmla="*/ 926066 w 8080633"/>
              <a:gd name="connsiteY10043" fmla="*/ 3532682 h 4155316"/>
              <a:gd name="connsiteX10044" fmla="*/ 932184 w 8080633"/>
              <a:gd name="connsiteY10044" fmla="*/ 3548156 h 4155316"/>
              <a:gd name="connsiteX10045" fmla="*/ 920998 w 8080633"/>
              <a:gd name="connsiteY10045" fmla="*/ 3576446 h 4155316"/>
              <a:gd name="connsiteX10046" fmla="*/ 927669 w 8080633"/>
              <a:gd name="connsiteY10046" fmla="*/ 3592169 h 4155316"/>
              <a:gd name="connsiteX10047" fmla="*/ 916478 w 8080633"/>
              <a:gd name="connsiteY10047" fmla="*/ 3618542 h 4155316"/>
              <a:gd name="connsiteX10048" fmla="*/ 923154 w 8080633"/>
              <a:gd name="connsiteY10048" fmla="*/ 3633926 h 4155316"/>
              <a:gd name="connsiteX10049" fmla="*/ 910707 w 8080633"/>
              <a:gd name="connsiteY10049" fmla="*/ 3662610 h 4155316"/>
              <a:gd name="connsiteX10050" fmla="*/ 916385 w 8080633"/>
              <a:gd name="connsiteY10050" fmla="*/ 3675683 h 4155316"/>
              <a:gd name="connsiteX10051" fmla="*/ 904980 w 8080633"/>
              <a:gd name="connsiteY10051" fmla="*/ 3701934 h 4155316"/>
              <a:gd name="connsiteX10052" fmla="*/ 911869 w 8080633"/>
              <a:gd name="connsiteY10052" fmla="*/ 3718567 h 4155316"/>
              <a:gd name="connsiteX10053" fmla="*/ 901198 w 8080633"/>
              <a:gd name="connsiteY10053" fmla="*/ 3744329 h 4155316"/>
              <a:gd name="connsiteX10054" fmla="*/ 907355 w 8080633"/>
              <a:gd name="connsiteY10054" fmla="*/ 3759195 h 4155316"/>
              <a:gd name="connsiteX10055" fmla="*/ 895281 w 8080633"/>
              <a:gd name="connsiteY10055" fmla="*/ 3788342 h 4155316"/>
              <a:gd name="connsiteX10056" fmla="*/ 902841 w 8080633"/>
              <a:gd name="connsiteY10056" fmla="*/ 3806594 h 4155316"/>
              <a:gd name="connsiteX10057" fmla="*/ 892012 w 8080633"/>
              <a:gd name="connsiteY10057" fmla="*/ 3832735 h 4155316"/>
              <a:gd name="connsiteX10058" fmla="*/ 898326 w 8080633"/>
              <a:gd name="connsiteY10058" fmla="*/ 3848351 h 4155316"/>
              <a:gd name="connsiteX10059" fmla="*/ 889783 w 8080633"/>
              <a:gd name="connsiteY10059" fmla="*/ 3869480 h 4155316"/>
              <a:gd name="connsiteX10060" fmla="*/ 898326 w 8080633"/>
              <a:gd name="connsiteY10060" fmla="*/ 3890106 h 4155316"/>
              <a:gd name="connsiteX10061" fmla="*/ 887197 w 8080633"/>
              <a:gd name="connsiteY10061" fmla="*/ 3916978 h 4155316"/>
              <a:gd name="connsiteX10062" fmla="*/ 893812 w 8080633"/>
              <a:gd name="connsiteY10062" fmla="*/ 3934119 h 4155316"/>
              <a:gd name="connsiteX10063" fmla="*/ 885018 w 8080633"/>
              <a:gd name="connsiteY10063" fmla="*/ 3956903 h 4155316"/>
              <a:gd name="connsiteX10064" fmla="*/ 893812 w 8080633"/>
              <a:gd name="connsiteY10064" fmla="*/ 3978133 h 4155316"/>
              <a:gd name="connsiteX10065" fmla="*/ 884930 w 8080633"/>
              <a:gd name="connsiteY10065" fmla="*/ 3999575 h 4155316"/>
              <a:gd name="connsiteX10066" fmla="*/ 893812 w 8080633"/>
              <a:gd name="connsiteY10066" fmla="*/ 4021018 h 4155316"/>
              <a:gd name="connsiteX10067" fmla="*/ 884464 w 8080633"/>
              <a:gd name="connsiteY10067" fmla="*/ 4043589 h 4155316"/>
              <a:gd name="connsiteX10068" fmla="*/ 893812 w 8080633"/>
              <a:gd name="connsiteY10068" fmla="*/ 4066159 h 4155316"/>
              <a:gd name="connsiteX10069" fmla="*/ 884930 w 8080633"/>
              <a:gd name="connsiteY10069" fmla="*/ 4087603 h 4155316"/>
              <a:gd name="connsiteX10070" fmla="*/ 893812 w 8080633"/>
              <a:gd name="connsiteY10070" fmla="*/ 4109045 h 4155316"/>
              <a:gd name="connsiteX10071" fmla="*/ 847541 w 8080633"/>
              <a:gd name="connsiteY10071" fmla="*/ 4155316 h 4155316"/>
              <a:gd name="connsiteX10072" fmla="*/ 801270 w 8080633"/>
              <a:gd name="connsiteY10072" fmla="*/ 4109045 h 4155316"/>
              <a:gd name="connsiteX10073" fmla="*/ 810152 w 8080633"/>
              <a:gd name="connsiteY10073" fmla="*/ 4087603 h 4155316"/>
              <a:gd name="connsiteX10074" fmla="*/ 801270 w 8080633"/>
              <a:gd name="connsiteY10074" fmla="*/ 4066159 h 4155316"/>
              <a:gd name="connsiteX10075" fmla="*/ 810620 w 8080633"/>
              <a:gd name="connsiteY10075" fmla="*/ 4043589 h 4155316"/>
              <a:gd name="connsiteX10076" fmla="*/ 801270 w 8080633"/>
              <a:gd name="connsiteY10076" fmla="*/ 4021018 h 4155316"/>
              <a:gd name="connsiteX10077" fmla="*/ 810152 w 8080633"/>
              <a:gd name="connsiteY10077" fmla="*/ 3999575 h 4155316"/>
              <a:gd name="connsiteX10078" fmla="*/ 801270 w 8080633"/>
              <a:gd name="connsiteY10078" fmla="*/ 3978133 h 4155316"/>
              <a:gd name="connsiteX10079" fmla="*/ 810064 w 8080633"/>
              <a:gd name="connsiteY10079" fmla="*/ 3956902 h 4155316"/>
              <a:gd name="connsiteX10080" fmla="*/ 801270 w 8080633"/>
              <a:gd name="connsiteY10080" fmla="*/ 3934119 h 4155316"/>
              <a:gd name="connsiteX10081" fmla="*/ 812241 w 8080633"/>
              <a:gd name="connsiteY10081" fmla="*/ 3905695 h 4155316"/>
              <a:gd name="connsiteX10082" fmla="*/ 805785 w 8080633"/>
              <a:gd name="connsiteY10082" fmla="*/ 3890106 h 4155316"/>
              <a:gd name="connsiteX10083" fmla="*/ 814328 w 8080633"/>
              <a:gd name="connsiteY10083" fmla="*/ 3869480 h 4155316"/>
              <a:gd name="connsiteX10084" fmla="*/ 805785 w 8080633"/>
              <a:gd name="connsiteY10084" fmla="*/ 3848351 h 4155316"/>
              <a:gd name="connsiteX10085" fmla="*/ 816559 w 8080633"/>
              <a:gd name="connsiteY10085" fmla="*/ 3821706 h 4155316"/>
              <a:gd name="connsiteX10086" fmla="*/ 810299 w 8080633"/>
              <a:gd name="connsiteY10086" fmla="*/ 3806594 h 4155316"/>
              <a:gd name="connsiteX10087" fmla="*/ 822373 w 8080633"/>
              <a:gd name="connsiteY10087" fmla="*/ 3777445 h 4155316"/>
              <a:gd name="connsiteX10088" fmla="*/ 814813 w 8080633"/>
              <a:gd name="connsiteY10088" fmla="*/ 3759195 h 4155316"/>
              <a:gd name="connsiteX10089" fmla="*/ 825484 w 8080633"/>
              <a:gd name="connsiteY10089" fmla="*/ 3733432 h 4155316"/>
              <a:gd name="connsiteX10090" fmla="*/ 819327 w 8080633"/>
              <a:gd name="connsiteY10090" fmla="*/ 3718567 h 4155316"/>
              <a:gd name="connsiteX10091" fmla="*/ 828421 w 8080633"/>
              <a:gd name="connsiteY10091" fmla="*/ 3696614 h 4155316"/>
              <a:gd name="connsiteX10092" fmla="*/ 819327 w 8080633"/>
              <a:gd name="connsiteY10092" fmla="*/ 3675683 h 4155316"/>
              <a:gd name="connsiteX10093" fmla="*/ 830650 w 8080633"/>
              <a:gd name="connsiteY10093" fmla="*/ 3649617 h 4155316"/>
              <a:gd name="connsiteX10094" fmla="*/ 823841 w 8080633"/>
              <a:gd name="connsiteY10094" fmla="*/ 3633926 h 4155316"/>
              <a:gd name="connsiteX10095" fmla="*/ 837364 w 8080633"/>
              <a:gd name="connsiteY10095" fmla="*/ 3602762 h 4155316"/>
              <a:gd name="connsiteX10096" fmla="*/ 832870 w 8080633"/>
              <a:gd name="connsiteY10096" fmla="*/ 3592169 h 4155316"/>
              <a:gd name="connsiteX10097" fmla="*/ 844216 w 8080633"/>
              <a:gd name="connsiteY10097" fmla="*/ 3565432 h 4155316"/>
              <a:gd name="connsiteX10098" fmla="*/ 837384 w 8080633"/>
              <a:gd name="connsiteY10098" fmla="*/ 3548156 h 4155316"/>
              <a:gd name="connsiteX10099" fmla="*/ 847965 w 8080633"/>
              <a:gd name="connsiteY10099" fmla="*/ 3521395 h 4155316"/>
              <a:gd name="connsiteX10100" fmla="*/ 841898 w 8080633"/>
              <a:gd name="connsiteY10100" fmla="*/ 3506401 h 4155316"/>
              <a:gd name="connsiteX10101" fmla="*/ 855782 w 8080633"/>
              <a:gd name="connsiteY10101" fmla="*/ 3472086 h 4155316"/>
              <a:gd name="connsiteX10102" fmla="*/ 857387 w 8080633"/>
              <a:gd name="connsiteY10102" fmla="*/ 3471405 h 4155316"/>
              <a:gd name="connsiteX10103" fmla="*/ 853184 w 8080633"/>
              <a:gd name="connsiteY10103" fmla="*/ 3461259 h 4155316"/>
              <a:gd name="connsiteX10104" fmla="*/ 863855 w 8080633"/>
              <a:gd name="connsiteY10104" fmla="*/ 3435496 h 4155316"/>
              <a:gd name="connsiteX10105" fmla="*/ 857699 w 8080633"/>
              <a:gd name="connsiteY10105" fmla="*/ 3420631 h 4155316"/>
              <a:gd name="connsiteX10106" fmla="*/ 871095 w 8080633"/>
              <a:gd name="connsiteY10106" fmla="*/ 3388290 h 4155316"/>
              <a:gd name="connsiteX10107" fmla="*/ 866727 w 8080633"/>
              <a:gd name="connsiteY10107" fmla="*/ 3377746 h 4155316"/>
              <a:gd name="connsiteX10108" fmla="*/ 877399 w 8080633"/>
              <a:gd name="connsiteY10108" fmla="*/ 3351983 h 4155316"/>
              <a:gd name="connsiteX10109" fmla="*/ 871241 w 8080633"/>
              <a:gd name="connsiteY10109" fmla="*/ 3337118 h 4155316"/>
              <a:gd name="connsiteX10110" fmla="*/ 884077 w 8080633"/>
              <a:gd name="connsiteY10110" fmla="*/ 3306130 h 4155316"/>
              <a:gd name="connsiteX10111" fmla="*/ 880271 w 8080633"/>
              <a:gd name="connsiteY10111" fmla="*/ 3296492 h 4155316"/>
              <a:gd name="connsiteX10112" fmla="*/ 892622 w 8080633"/>
              <a:gd name="connsiteY10112" fmla="*/ 3265214 h 4155316"/>
              <a:gd name="connsiteX10113" fmla="*/ 889298 w 8080633"/>
              <a:gd name="connsiteY10113" fmla="*/ 3256991 h 4155316"/>
              <a:gd name="connsiteX10114" fmla="*/ 902302 w 8080633"/>
              <a:gd name="connsiteY10114" fmla="*/ 3224832 h 4155316"/>
              <a:gd name="connsiteX10115" fmla="*/ 898326 w 8080633"/>
              <a:gd name="connsiteY10115" fmla="*/ 3215235 h 4155316"/>
              <a:gd name="connsiteX10116" fmla="*/ 911489 w 8080633"/>
              <a:gd name="connsiteY10116" fmla="*/ 3183458 h 4155316"/>
              <a:gd name="connsiteX10117" fmla="*/ 907355 w 8080633"/>
              <a:gd name="connsiteY10117" fmla="*/ 3173478 h 4155316"/>
              <a:gd name="connsiteX10118" fmla="*/ 920567 w 8080633"/>
              <a:gd name="connsiteY10118" fmla="*/ 3141582 h 4155316"/>
              <a:gd name="connsiteX10119" fmla="*/ 916385 w 8080633"/>
              <a:gd name="connsiteY10119" fmla="*/ 3131721 h 4155316"/>
              <a:gd name="connsiteX10120" fmla="*/ 930267 w 8080633"/>
              <a:gd name="connsiteY10120" fmla="*/ 3099003 h 4155316"/>
              <a:gd name="connsiteX10121" fmla="*/ 931647 w 8080633"/>
              <a:gd name="connsiteY10121" fmla="*/ 3098445 h 4155316"/>
              <a:gd name="connsiteX10122" fmla="*/ 927668 w 8080633"/>
              <a:gd name="connsiteY10122" fmla="*/ 3088837 h 4155316"/>
              <a:gd name="connsiteX10123" fmla="*/ 941220 w 8080633"/>
              <a:gd name="connsiteY10123" fmla="*/ 3056119 h 4155316"/>
              <a:gd name="connsiteX10124" fmla="*/ 942413 w 8080633"/>
              <a:gd name="connsiteY10124" fmla="*/ 3055624 h 4155316"/>
              <a:gd name="connsiteX10125" fmla="*/ 941212 w 8080633"/>
              <a:gd name="connsiteY10125" fmla="*/ 3052724 h 4155316"/>
              <a:gd name="connsiteX10126" fmla="*/ 954607 w 8080633"/>
              <a:gd name="connsiteY10126" fmla="*/ 3020382 h 4155316"/>
              <a:gd name="connsiteX10127" fmla="*/ 950240 w 8080633"/>
              <a:gd name="connsiteY10127" fmla="*/ 3009838 h 4155316"/>
              <a:gd name="connsiteX10128" fmla="*/ 963261 w 8080633"/>
              <a:gd name="connsiteY10128" fmla="*/ 2978401 h 4155316"/>
              <a:gd name="connsiteX10129" fmla="*/ 959267 w 8080633"/>
              <a:gd name="connsiteY10129" fmla="*/ 2969210 h 4155316"/>
              <a:gd name="connsiteX10130" fmla="*/ 973481 w 8080633"/>
              <a:gd name="connsiteY10130" fmla="*/ 2936492 h 4155316"/>
              <a:gd name="connsiteX10131" fmla="*/ 974961 w 8080633"/>
              <a:gd name="connsiteY10131" fmla="*/ 2935908 h 4155316"/>
              <a:gd name="connsiteX10132" fmla="*/ 972810 w 8080633"/>
              <a:gd name="connsiteY10132" fmla="*/ 2930840 h 4155316"/>
              <a:gd name="connsiteX10133" fmla="*/ 986694 w 8080633"/>
              <a:gd name="connsiteY10133" fmla="*/ 2898122 h 4155316"/>
              <a:gd name="connsiteX10134" fmla="*/ 989267 w 8080633"/>
              <a:gd name="connsiteY10134" fmla="*/ 2897082 h 4155316"/>
              <a:gd name="connsiteX10135" fmla="*/ 986352 w 8080633"/>
              <a:gd name="connsiteY10135" fmla="*/ 2890213 h 4155316"/>
              <a:gd name="connsiteX10136" fmla="*/ 1000107 w 8080633"/>
              <a:gd name="connsiteY10136" fmla="*/ 2857800 h 4155316"/>
              <a:gd name="connsiteX10137" fmla="*/ 997637 w 8080633"/>
              <a:gd name="connsiteY10137" fmla="*/ 2851842 h 4155316"/>
              <a:gd name="connsiteX10138" fmla="*/ 1011190 w 8080633"/>
              <a:gd name="connsiteY10138" fmla="*/ 2819123 h 4155316"/>
              <a:gd name="connsiteX10139" fmla="*/ 1013978 w 8080633"/>
              <a:gd name="connsiteY10139" fmla="*/ 2817967 h 4155316"/>
              <a:gd name="connsiteX10140" fmla="*/ 1011181 w 8080633"/>
              <a:gd name="connsiteY10140" fmla="*/ 2811214 h 4155316"/>
              <a:gd name="connsiteX10141" fmla="*/ 1024734 w 8080633"/>
              <a:gd name="connsiteY10141" fmla="*/ 2778496 h 4155316"/>
              <a:gd name="connsiteX10142" fmla="*/ 1026721 w 8080633"/>
              <a:gd name="connsiteY10142" fmla="*/ 2777672 h 4155316"/>
              <a:gd name="connsiteX10143" fmla="*/ 1024722 w 8080633"/>
              <a:gd name="connsiteY10143" fmla="*/ 2772844 h 4155316"/>
              <a:gd name="connsiteX10144" fmla="*/ 1038275 w 8080633"/>
              <a:gd name="connsiteY10144" fmla="*/ 2740126 h 4155316"/>
              <a:gd name="connsiteX10145" fmla="*/ 1041397 w 8080633"/>
              <a:gd name="connsiteY10145" fmla="*/ 2738832 h 4155316"/>
              <a:gd name="connsiteX10146" fmla="*/ 1038265 w 8080633"/>
              <a:gd name="connsiteY10146" fmla="*/ 2731087 h 4155316"/>
              <a:gd name="connsiteX10147" fmla="*/ 1051817 w 8080633"/>
              <a:gd name="connsiteY10147" fmla="*/ 2697570 h 4155316"/>
              <a:gd name="connsiteX10148" fmla="*/ 1053150 w 8080633"/>
              <a:gd name="connsiteY10148" fmla="*/ 2697005 h 4155316"/>
              <a:gd name="connsiteX10149" fmla="*/ 1051809 w 8080633"/>
              <a:gd name="connsiteY10149" fmla="*/ 2693846 h 4155316"/>
              <a:gd name="connsiteX10150" fmla="*/ 1065693 w 8080633"/>
              <a:gd name="connsiteY10150" fmla="*/ 2661128 h 4155316"/>
              <a:gd name="connsiteX10151" fmla="*/ 1069614 w 8080633"/>
              <a:gd name="connsiteY10151" fmla="*/ 2659541 h 4155316"/>
              <a:gd name="connsiteX10152" fmla="*/ 1067608 w 8080633"/>
              <a:gd name="connsiteY10152" fmla="*/ 2654346 h 4155316"/>
              <a:gd name="connsiteX10153" fmla="*/ 1081160 w 8080633"/>
              <a:gd name="connsiteY10153" fmla="*/ 2619233 h 4155316"/>
              <a:gd name="connsiteX10154" fmla="*/ 1082750 w 8080633"/>
              <a:gd name="connsiteY10154" fmla="*/ 2618527 h 4155316"/>
              <a:gd name="connsiteX10155" fmla="*/ 1081150 w 8080633"/>
              <a:gd name="connsiteY10155" fmla="*/ 2614847 h 4155316"/>
              <a:gd name="connsiteX10156" fmla="*/ 1095364 w 8080633"/>
              <a:gd name="connsiteY10156" fmla="*/ 2582129 h 4155316"/>
              <a:gd name="connsiteX10157" fmla="*/ 1100255 w 8080633"/>
              <a:gd name="connsiteY10157" fmla="*/ 2580197 h 4155316"/>
              <a:gd name="connsiteX10158" fmla="*/ 1099209 w 8080633"/>
              <a:gd name="connsiteY10158" fmla="*/ 2577606 h 4155316"/>
              <a:gd name="connsiteX10159" fmla="*/ 1112761 w 8080633"/>
              <a:gd name="connsiteY10159" fmla="*/ 2544089 h 4155316"/>
              <a:gd name="connsiteX10160" fmla="*/ 1114065 w 8080633"/>
              <a:gd name="connsiteY10160" fmla="*/ 2543536 h 4155316"/>
              <a:gd name="connsiteX10161" fmla="*/ 1112751 w 8080633"/>
              <a:gd name="connsiteY10161" fmla="*/ 2540364 h 4155316"/>
              <a:gd name="connsiteX10162" fmla="*/ 1126304 w 8080633"/>
              <a:gd name="connsiteY10162" fmla="*/ 2507645 h 4155316"/>
              <a:gd name="connsiteX10163" fmla="*/ 1132477 w 8080633"/>
              <a:gd name="connsiteY10163" fmla="*/ 2505088 h 4155316"/>
              <a:gd name="connsiteX10164" fmla="*/ 1130808 w 8080633"/>
              <a:gd name="connsiteY10164" fmla="*/ 2500863 h 4155316"/>
              <a:gd name="connsiteX10165" fmla="*/ 1144689 w 8080633"/>
              <a:gd name="connsiteY10165" fmla="*/ 2465751 h 4155316"/>
              <a:gd name="connsiteX10166" fmla="*/ 1147855 w 8080633"/>
              <a:gd name="connsiteY10166" fmla="*/ 2464377 h 4155316"/>
              <a:gd name="connsiteX10167" fmla="*/ 1146607 w 8080633"/>
              <a:gd name="connsiteY10167" fmla="*/ 2461365 h 4155316"/>
              <a:gd name="connsiteX10168" fmla="*/ 1160160 w 8080633"/>
              <a:gd name="connsiteY10168" fmla="*/ 2428646 h 4155316"/>
              <a:gd name="connsiteX10169" fmla="*/ 1165584 w 8080633"/>
              <a:gd name="connsiteY10169" fmla="*/ 2426398 h 4155316"/>
              <a:gd name="connsiteX10170" fmla="*/ 1164664 w 8080633"/>
              <a:gd name="connsiteY10170" fmla="*/ 2424122 h 4155316"/>
              <a:gd name="connsiteX10171" fmla="*/ 1178216 w 8080633"/>
              <a:gd name="connsiteY10171" fmla="*/ 2390605 h 4155316"/>
              <a:gd name="connsiteX10172" fmla="*/ 1183360 w 8080633"/>
              <a:gd name="connsiteY10172" fmla="*/ 2388422 h 4155316"/>
              <a:gd name="connsiteX10173" fmla="*/ 1182721 w 8080633"/>
              <a:gd name="connsiteY10173" fmla="*/ 2386880 h 4155316"/>
              <a:gd name="connsiteX10174" fmla="*/ 1196273 w 8080633"/>
              <a:gd name="connsiteY10174" fmla="*/ 2354161 h 4155316"/>
              <a:gd name="connsiteX10175" fmla="*/ 1197928 w 8080633"/>
              <a:gd name="connsiteY10175" fmla="*/ 2353475 h 4155316"/>
              <a:gd name="connsiteX10176" fmla="*/ 1196263 w 8080633"/>
              <a:gd name="connsiteY10176" fmla="*/ 2349639 h 4155316"/>
              <a:gd name="connsiteX10177" fmla="*/ 1210807 w 8080633"/>
              <a:gd name="connsiteY10177" fmla="*/ 2316121 h 4155316"/>
              <a:gd name="connsiteX10178" fmla="*/ 1217091 w 8080633"/>
              <a:gd name="connsiteY10178" fmla="*/ 2313637 h 4155316"/>
              <a:gd name="connsiteX10179" fmla="*/ 1216576 w 8080633"/>
              <a:gd name="connsiteY10179" fmla="*/ 2312396 h 4155316"/>
              <a:gd name="connsiteX10180" fmla="*/ 1230129 w 8080633"/>
              <a:gd name="connsiteY10180" fmla="*/ 2279678 h 4155316"/>
              <a:gd name="connsiteX10181" fmla="*/ 1235553 w 8080633"/>
              <a:gd name="connsiteY10181" fmla="*/ 2277430 h 4155316"/>
              <a:gd name="connsiteX10182" fmla="*/ 1234633 w 8080633"/>
              <a:gd name="connsiteY10182" fmla="*/ 2275154 h 4155316"/>
              <a:gd name="connsiteX10183" fmla="*/ 1248186 w 8080633"/>
              <a:gd name="connsiteY10183" fmla="*/ 2241636 h 4155316"/>
              <a:gd name="connsiteX10184" fmla="*/ 1252900 w 8080633"/>
              <a:gd name="connsiteY10184" fmla="*/ 2239636 h 4155316"/>
              <a:gd name="connsiteX10185" fmla="*/ 1266242 w 8080633"/>
              <a:gd name="connsiteY10185" fmla="*/ 2205856 h 4155316"/>
              <a:gd name="connsiteX10186" fmla="*/ 1271396 w 8080633"/>
              <a:gd name="connsiteY10186" fmla="*/ 2203616 h 4155316"/>
              <a:gd name="connsiteX10187" fmla="*/ 1284629 w 8080633"/>
              <a:gd name="connsiteY10187" fmla="*/ 2171667 h 4155316"/>
              <a:gd name="connsiteX10188" fmla="*/ 1295978 w 8080633"/>
              <a:gd name="connsiteY10188" fmla="*/ 2166967 h 4155316"/>
              <a:gd name="connsiteX10189" fmla="*/ 1309127 w 8080633"/>
              <a:gd name="connsiteY10189" fmla="*/ 2135224 h 4155316"/>
              <a:gd name="connsiteX10190" fmla="*/ 1314171 w 8080633"/>
              <a:gd name="connsiteY10190" fmla="*/ 2133134 h 4155316"/>
              <a:gd name="connsiteX10191" fmla="*/ 1313631 w 8080633"/>
              <a:gd name="connsiteY10191" fmla="*/ 2131828 h 4155316"/>
              <a:gd name="connsiteX10192" fmla="*/ 1327183 w 8080633"/>
              <a:gd name="connsiteY10192" fmla="*/ 2099110 h 4155316"/>
              <a:gd name="connsiteX10193" fmla="*/ 1332052 w 8080633"/>
              <a:gd name="connsiteY10193" fmla="*/ 2097093 h 4155316"/>
              <a:gd name="connsiteX10194" fmla="*/ 1345240 w 8080633"/>
              <a:gd name="connsiteY10194" fmla="*/ 2065254 h 4155316"/>
              <a:gd name="connsiteX10195" fmla="*/ 1354433 w 8080633"/>
              <a:gd name="connsiteY10195" fmla="*/ 2061445 h 4155316"/>
              <a:gd name="connsiteX10196" fmla="*/ 1368141 w 8080633"/>
              <a:gd name="connsiteY10196" fmla="*/ 2029141 h 4155316"/>
              <a:gd name="connsiteX10197" fmla="*/ 1375657 w 8080633"/>
              <a:gd name="connsiteY10197" fmla="*/ 2026103 h 4155316"/>
              <a:gd name="connsiteX10198" fmla="*/ 1374573 w 8080633"/>
              <a:gd name="connsiteY10198" fmla="*/ 2023488 h 4155316"/>
              <a:gd name="connsiteX10199" fmla="*/ 1388126 w 8080633"/>
              <a:gd name="connsiteY10199" fmla="*/ 1990770 h 4155316"/>
              <a:gd name="connsiteX10200" fmla="*/ 1399571 w 8080633"/>
              <a:gd name="connsiteY10200" fmla="*/ 1986028 h 4155316"/>
              <a:gd name="connsiteX10201" fmla="*/ 1410697 w 8080633"/>
              <a:gd name="connsiteY10201" fmla="*/ 1959170 h 4155316"/>
              <a:gd name="connsiteX10202" fmla="*/ 1416567 w 8080633"/>
              <a:gd name="connsiteY10202" fmla="*/ 1956738 h 4155316"/>
              <a:gd name="connsiteX10203" fmla="*/ 1415201 w 8080633"/>
              <a:gd name="connsiteY10203" fmla="*/ 1953517 h 4155316"/>
              <a:gd name="connsiteX10204" fmla="*/ 1429083 w 8080633"/>
              <a:gd name="connsiteY10204" fmla="*/ 1920799 h 4155316"/>
              <a:gd name="connsiteX10205" fmla="*/ 1442787 w 8080633"/>
              <a:gd name="connsiteY10205" fmla="*/ 1915258 h 4155316"/>
              <a:gd name="connsiteX10206" fmla="*/ 1453581 w 8080633"/>
              <a:gd name="connsiteY10206" fmla="*/ 1889199 h 4155316"/>
              <a:gd name="connsiteX10207" fmla="*/ 1463275 w 8080633"/>
              <a:gd name="connsiteY10207" fmla="*/ 1885183 h 4155316"/>
              <a:gd name="connsiteX10208" fmla="*/ 1476152 w 8080633"/>
              <a:gd name="connsiteY10208" fmla="*/ 1851821 h 4155316"/>
              <a:gd name="connsiteX10209" fmla="*/ 1487270 w 8080633"/>
              <a:gd name="connsiteY10209" fmla="*/ 1846878 h 4155316"/>
              <a:gd name="connsiteX10210" fmla="*/ 1498723 w 8080633"/>
              <a:gd name="connsiteY10210" fmla="*/ 1819230 h 4155316"/>
              <a:gd name="connsiteX10211" fmla="*/ 1504209 w 8080633"/>
              <a:gd name="connsiteY10211" fmla="*/ 1816957 h 4155316"/>
              <a:gd name="connsiteX10212" fmla="*/ 1517770 w 8080633"/>
              <a:gd name="connsiteY10212" fmla="*/ 1785703 h 4155316"/>
              <a:gd name="connsiteX10213" fmla="*/ 1530604 w 8080633"/>
              <a:gd name="connsiteY10213" fmla="*/ 1780630 h 4155316"/>
              <a:gd name="connsiteX10214" fmla="*/ 1542269 w 8080633"/>
              <a:gd name="connsiteY10214" fmla="*/ 1753775 h 4155316"/>
              <a:gd name="connsiteX10215" fmla="*/ 1558212 w 8080633"/>
              <a:gd name="connsiteY10215" fmla="*/ 1747478 h 4155316"/>
              <a:gd name="connsiteX10216" fmla="*/ 1568693 w 8080633"/>
              <a:gd name="connsiteY10216" fmla="*/ 1722176 h 4155316"/>
              <a:gd name="connsiteX10217" fmla="*/ 1577877 w 8080633"/>
              <a:gd name="connsiteY10217" fmla="*/ 1718371 h 4155316"/>
              <a:gd name="connsiteX10218" fmla="*/ 1591594 w 8080633"/>
              <a:gd name="connsiteY10218" fmla="*/ 1684466 h 4155316"/>
              <a:gd name="connsiteX10219" fmla="*/ 1605101 w 8080633"/>
              <a:gd name="connsiteY10219" fmla="*/ 1678737 h 4155316"/>
              <a:gd name="connsiteX10220" fmla="*/ 1616092 w 8080633"/>
              <a:gd name="connsiteY10220" fmla="*/ 1652205 h 4155316"/>
              <a:gd name="connsiteX10221" fmla="*/ 1626410 w 8080633"/>
              <a:gd name="connsiteY10221" fmla="*/ 1647931 h 4155316"/>
              <a:gd name="connsiteX10222" fmla="*/ 1638663 w 8080633"/>
              <a:gd name="connsiteY10222" fmla="*/ 1618349 h 4155316"/>
              <a:gd name="connsiteX10223" fmla="*/ 1651338 w 8080633"/>
              <a:gd name="connsiteY10223" fmla="*/ 1613099 h 4155316"/>
              <a:gd name="connsiteX10224" fmla="*/ 1662225 w 8080633"/>
              <a:gd name="connsiteY10224" fmla="*/ 1587411 h 4155316"/>
              <a:gd name="connsiteX10225" fmla="*/ 1680489 w 8080633"/>
              <a:gd name="connsiteY10225" fmla="*/ 1580018 h 4155316"/>
              <a:gd name="connsiteX10226" fmla="*/ 1690577 w 8080633"/>
              <a:gd name="connsiteY10226" fmla="*/ 1553884 h 4155316"/>
              <a:gd name="connsiteX10227" fmla="*/ 1703987 w 8080633"/>
              <a:gd name="connsiteY10227" fmla="*/ 1547922 h 4155316"/>
              <a:gd name="connsiteX10228" fmla="*/ 1713148 w 8080633"/>
              <a:gd name="connsiteY10228" fmla="*/ 1525808 h 4155316"/>
              <a:gd name="connsiteX10229" fmla="*/ 1732109 w 8080633"/>
              <a:gd name="connsiteY10229" fmla="*/ 1517954 h 4155316"/>
              <a:gd name="connsiteX10230" fmla="*/ 1742489 w 8080633"/>
              <a:gd name="connsiteY10230" fmla="*/ 1492282 h 4155316"/>
              <a:gd name="connsiteX10231" fmla="*/ 1759303 w 8080633"/>
              <a:gd name="connsiteY10231" fmla="*/ 1485147 h 4155316"/>
              <a:gd name="connsiteX10232" fmla="*/ 1769574 w 8080633"/>
              <a:gd name="connsiteY10232" fmla="*/ 1460353 h 4155316"/>
              <a:gd name="connsiteX10233" fmla="*/ 1781951 w 8080633"/>
              <a:gd name="connsiteY10233" fmla="*/ 1455226 h 4155316"/>
              <a:gd name="connsiteX10234" fmla="*/ 1792145 w 8080633"/>
              <a:gd name="connsiteY10234" fmla="*/ 1429414 h 4155316"/>
              <a:gd name="connsiteX10235" fmla="*/ 1812771 w 8080633"/>
              <a:gd name="connsiteY10235" fmla="*/ 1420454 h 4155316"/>
              <a:gd name="connsiteX10236" fmla="*/ 1821488 w 8080633"/>
              <a:gd name="connsiteY10236" fmla="*/ 1399410 h 4155316"/>
              <a:gd name="connsiteX10237" fmla="*/ 1838383 w 8080633"/>
              <a:gd name="connsiteY10237" fmla="*/ 1392412 h 4155316"/>
              <a:gd name="connsiteX10238" fmla="*/ 1848573 w 8080633"/>
              <a:gd name="connsiteY10238" fmla="*/ 1367811 h 4155316"/>
              <a:gd name="connsiteX10239" fmla="*/ 1867161 w 8080633"/>
              <a:gd name="connsiteY10239" fmla="*/ 1360112 h 4155316"/>
              <a:gd name="connsiteX10240" fmla="*/ 1875989 w 8080633"/>
              <a:gd name="connsiteY10240" fmla="*/ 1338798 h 4155316"/>
              <a:gd name="connsiteX10241" fmla="*/ 1895043 w 8080633"/>
              <a:gd name="connsiteY10241" fmla="*/ 1330905 h 4155316"/>
              <a:gd name="connsiteX10242" fmla="*/ 1905000 w 8080633"/>
              <a:gd name="connsiteY10242" fmla="*/ 1306869 h 4155316"/>
              <a:gd name="connsiteX10243" fmla="*/ 1924152 w 8080633"/>
              <a:gd name="connsiteY10243" fmla="*/ 1298935 h 4155316"/>
              <a:gd name="connsiteX10244" fmla="*/ 1932085 w 8080633"/>
              <a:gd name="connsiteY10244" fmla="*/ 1279783 h 4155316"/>
              <a:gd name="connsiteX10245" fmla="*/ 1950242 w 8080633"/>
              <a:gd name="connsiteY10245" fmla="*/ 1272262 h 4155316"/>
              <a:gd name="connsiteX10246" fmla="*/ 1959500 w 8080633"/>
              <a:gd name="connsiteY10246" fmla="*/ 1250442 h 4155316"/>
              <a:gd name="connsiteX10247" fmla="*/ 1979487 w 8080633"/>
              <a:gd name="connsiteY10247" fmla="*/ 1242360 h 4155316"/>
              <a:gd name="connsiteX10248" fmla="*/ 1988514 w 8080633"/>
              <a:gd name="connsiteY10248" fmla="*/ 1219504 h 4155316"/>
              <a:gd name="connsiteX10249" fmla="*/ 2006957 w 8080633"/>
              <a:gd name="connsiteY10249" fmla="*/ 1211490 h 4155316"/>
              <a:gd name="connsiteX10250" fmla="*/ 2015929 w 8080633"/>
              <a:gd name="connsiteY10250" fmla="*/ 1189829 h 4155316"/>
              <a:gd name="connsiteX10251" fmla="*/ 2037240 w 8080633"/>
              <a:gd name="connsiteY10251" fmla="*/ 1181003 h 4155316"/>
              <a:gd name="connsiteX10252" fmla="*/ 2044940 w 8080633"/>
              <a:gd name="connsiteY10252" fmla="*/ 1162414 h 4155316"/>
              <a:gd name="connsiteX10253" fmla="*/ 2064426 w 8080633"/>
              <a:gd name="connsiteY10253" fmla="*/ 1154343 h 4155316"/>
              <a:gd name="connsiteX10254" fmla="*/ 2072687 w 8080633"/>
              <a:gd name="connsiteY10254" fmla="*/ 1135329 h 4155316"/>
              <a:gd name="connsiteX10255" fmla="*/ 2095704 w 8080633"/>
              <a:gd name="connsiteY10255" fmla="*/ 1126238 h 4155316"/>
              <a:gd name="connsiteX10256" fmla="*/ 2103955 w 8080633"/>
              <a:gd name="connsiteY10256" fmla="*/ 1106317 h 4155316"/>
              <a:gd name="connsiteX10257" fmla="*/ 2125269 w 8080633"/>
              <a:gd name="connsiteY10257" fmla="*/ 1097490 h 4155316"/>
              <a:gd name="connsiteX10258" fmla="*/ 2126483 w 8080633"/>
              <a:gd name="connsiteY10258" fmla="*/ 1094558 h 4155316"/>
              <a:gd name="connsiteX10259" fmla="*/ 2101405 w 8080633"/>
              <a:gd name="connsiteY10259" fmla="*/ 1105705 h 4155316"/>
              <a:gd name="connsiteX10260" fmla="*/ 2096504 w 8080633"/>
              <a:gd name="connsiteY10260" fmla="*/ 1117254 h 4155316"/>
              <a:gd name="connsiteX10261" fmla="*/ 2075132 w 8080633"/>
              <a:gd name="connsiteY10261" fmla="*/ 1125896 h 4155316"/>
              <a:gd name="connsiteX10262" fmla="*/ 2067493 w 8080633"/>
              <a:gd name="connsiteY10262" fmla="*/ 1144339 h 4155316"/>
              <a:gd name="connsiteX10263" fmla="*/ 2043628 w 8080633"/>
              <a:gd name="connsiteY10263" fmla="*/ 1154225 h 4155316"/>
              <a:gd name="connsiteX10264" fmla="*/ 2035893 w 8080633"/>
              <a:gd name="connsiteY10264" fmla="*/ 1173351 h 4155316"/>
              <a:gd name="connsiteX10265" fmla="*/ 2016644 w 8080633"/>
              <a:gd name="connsiteY10265" fmla="*/ 1181519 h 4155316"/>
              <a:gd name="connsiteX10266" fmla="*/ 2008477 w 8080633"/>
              <a:gd name="connsiteY10266" fmla="*/ 1200766 h 4155316"/>
              <a:gd name="connsiteX10267" fmla="*/ 1986756 w 8080633"/>
              <a:gd name="connsiteY10267" fmla="*/ 1209548 h 4155316"/>
              <a:gd name="connsiteX10268" fmla="*/ 1978806 w 8080633"/>
              <a:gd name="connsiteY10268" fmla="*/ 1227851 h 4155316"/>
              <a:gd name="connsiteX10269" fmla="*/ 1955788 w 8080633"/>
              <a:gd name="connsiteY10269" fmla="*/ 1236942 h 4155316"/>
              <a:gd name="connsiteX10270" fmla="*/ 1947536 w 8080633"/>
              <a:gd name="connsiteY10270" fmla="*/ 1256863 h 4155316"/>
              <a:gd name="connsiteX10271" fmla="*/ 1927615 w 8080633"/>
              <a:gd name="connsiteY10271" fmla="*/ 1265115 h 4155316"/>
              <a:gd name="connsiteX10272" fmla="*/ 1918524 w 8080633"/>
              <a:gd name="connsiteY10272" fmla="*/ 1288134 h 4155316"/>
              <a:gd name="connsiteX10273" fmla="*/ 1899511 w 8080633"/>
              <a:gd name="connsiteY10273" fmla="*/ 1296394 h 4155316"/>
              <a:gd name="connsiteX10274" fmla="*/ 1891439 w 8080633"/>
              <a:gd name="connsiteY10274" fmla="*/ 1315878 h 4155316"/>
              <a:gd name="connsiteX10275" fmla="*/ 1873283 w 8080633"/>
              <a:gd name="connsiteY10275" fmla="*/ 1323400 h 4155316"/>
              <a:gd name="connsiteX10276" fmla="*/ 1864023 w 8080633"/>
              <a:gd name="connsiteY10276" fmla="*/ 1345220 h 4155316"/>
              <a:gd name="connsiteX10277" fmla="*/ 1842650 w 8080633"/>
              <a:gd name="connsiteY10277" fmla="*/ 1353862 h 4155316"/>
              <a:gd name="connsiteX10278" fmla="*/ 1835011 w 8080633"/>
              <a:gd name="connsiteY10278" fmla="*/ 1372305 h 4155316"/>
              <a:gd name="connsiteX10279" fmla="*/ 1818760 w 8080633"/>
              <a:gd name="connsiteY10279" fmla="*/ 1379036 h 4155316"/>
              <a:gd name="connsiteX10280" fmla="*/ 1807926 w 8080633"/>
              <a:gd name="connsiteY10280" fmla="*/ 1405831 h 4155316"/>
              <a:gd name="connsiteX10281" fmla="*/ 1786106 w 8080633"/>
              <a:gd name="connsiteY10281" fmla="*/ 1415091 h 4155316"/>
              <a:gd name="connsiteX10282" fmla="*/ 1778584 w 8080633"/>
              <a:gd name="connsiteY10282" fmla="*/ 1433247 h 4155316"/>
              <a:gd name="connsiteX10283" fmla="*/ 1761689 w 8080633"/>
              <a:gd name="connsiteY10283" fmla="*/ 1440246 h 4155316"/>
              <a:gd name="connsiteX10284" fmla="*/ 1751499 w 8080633"/>
              <a:gd name="connsiteY10284" fmla="*/ 1464847 h 4155316"/>
              <a:gd name="connsiteX10285" fmla="*/ 1740122 w 8080633"/>
              <a:gd name="connsiteY10285" fmla="*/ 1469560 h 4155316"/>
              <a:gd name="connsiteX10286" fmla="*/ 1728597 w 8080633"/>
              <a:gd name="connsiteY10286" fmla="*/ 1498044 h 4155316"/>
              <a:gd name="connsiteX10287" fmla="*/ 1707344 w 8080633"/>
              <a:gd name="connsiteY10287" fmla="*/ 1507057 h 4155316"/>
              <a:gd name="connsiteX10288" fmla="*/ 1699585 w 8080633"/>
              <a:gd name="connsiteY10288" fmla="*/ 1525789 h 4155316"/>
              <a:gd name="connsiteX10289" fmla="*/ 1683334 w 8080633"/>
              <a:gd name="connsiteY10289" fmla="*/ 1532520 h 4155316"/>
              <a:gd name="connsiteX10290" fmla="*/ 1672500 w 8080633"/>
              <a:gd name="connsiteY10290" fmla="*/ 1559315 h 4155316"/>
              <a:gd name="connsiteX10291" fmla="*/ 1661094 w 8080633"/>
              <a:gd name="connsiteY10291" fmla="*/ 1564155 h 4155316"/>
              <a:gd name="connsiteX10292" fmla="*/ 1649599 w 8080633"/>
              <a:gd name="connsiteY10292" fmla="*/ 1591244 h 4155316"/>
              <a:gd name="connsiteX10293" fmla="*/ 1630253 w 8080633"/>
              <a:gd name="connsiteY10293" fmla="*/ 1599067 h 4155316"/>
              <a:gd name="connsiteX10294" fmla="*/ 1620587 w 8080633"/>
              <a:gd name="connsiteY10294" fmla="*/ 1624109 h 4155316"/>
              <a:gd name="connsiteX10295" fmla="*/ 1608506 w 8080633"/>
              <a:gd name="connsiteY10295" fmla="*/ 1629479 h 4155316"/>
              <a:gd name="connsiteX10296" fmla="*/ 1598016 w 8080633"/>
              <a:gd name="connsiteY10296" fmla="*/ 1656041 h 4155316"/>
              <a:gd name="connsiteX10297" fmla="*/ 1584099 w 8080633"/>
              <a:gd name="connsiteY10297" fmla="*/ 1662088 h 4155316"/>
              <a:gd name="connsiteX10298" fmla="*/ 1574453 w 8080633"/>
              <a:gd name="connsiteY10298" fmla="*/ 1683786 h 4155316"/>
              <a:gd name="connsiteX10299" fmla="*/ 1557400 w 8080633"/>
              <a:gd name="connsiteY10299" fmla="*/ 1690367 h 4155316"/>
              <a:gd name="connsiteX10300" fmla="*/ 1546103 w 8080633"/>
              <a:gd name="connsiteY10300" fmla="*/ 1717642 h 4155316"/>
              <a:gd name="connsiteX10301" fmla="*/ 1535857 w 8080633"/>
              <a:gd name="connsiteY10301" fmla="*/ 1721886 h 4155316"/>
              <a:gd name="connsiteX10302" fmla="*/ 1523532 w 8080633"/>
              <a:gd name="connsiteY10302" fmla="*/ 1753095 h 4155316"/>
              <a:gd name="connsiteX10303" fmla="*/ 1513413 w 8080633"/>
              <a:gd name="connsiteY10303" fmla="*/ 1757492 h 4155316"/>
              <a:gd name="connsiteX10304" fmla="*/ 1500631 w 8080633"/>
              <a:gd name="connsiteY10304" fmla="*/ 1787612 h 4155316"/>
              <a:gd name="connsiteX10305" fmla="*/ 1486928 w 8080633"/>
              <a:gd name="connsiteY10305" fmla="*/ 1793155 h 4155316"/>
              <a:gd name="connsiteX10306" fmla="*/ 1476133 w 8080633"/>
              <a:gd name="connsiteY10306" fmla="*/ 1819212 h 4155316"/>
              <a:gd name="connsiteX10307" fmla="*/ 1465305 w 8080633"/>
              <a:gd name="connsiteY10307" fmla="*/ 1823697 h 4155316"/>
              <a:gd name="connsiteX10308" fmla="*/ 1453562 w 8080633"/>
              <a:gd name="connsiteY10308" fmla="*/ 1852736 h 4155316"/>
              <a:gd name="connsiteX10309" fmla="*/ 1442155 w 8080633"/>
              <a:gd name="connsiteY10309" fmla="*/ 1857577 h 4155316"/>
              <a:gd name="connsiteX10310" fmla="*/ 1430660 w 8080633"/>
              <a:gd name="connsiteY10310" fmla="*/ 1884667 h 4155316"/>
              <a:gd name="connsiteX10311" fmla="*/ 1418727 w 8080633"/>
              <a:gd name="connsiteY10311" fmla="*/ 1889492 h 4155316"/>
              <a:gd name="connsiteX10312" fmla="*/ 1406163 w 8080633"/>
              <a:gd name="connsiteY10312" fmla="*/ 1922046 h 4155316"/>
              <a:gd name="connsiteX10313" fmla="*/ 1395044 w 8080633"/>
              <a:gd name="connsiteY10313" fmla="*/ 1926988 h 4155316"/>
              <a:gd name="connsiteX10314" fmla="*/ 1383592 w 8080633"/>
              <a:gd name="connsiteY10314" fmla="*/ 1954636 h 4155316"/>
              <a:gd name="connsiteX10315" fmla="*/ 1377552 w 8080633"/>
              <a:gd name="connsiteY10315" fmla="*/ 1957137 h 4155316"/>
              <a:gd name="connsiteX10316" fmla="*/ 1365205 w 8080633"/>
              <a:gd name="connsiteY10316" fmla="*/ 1986235 h 4155316"/>
              <a:gd name="connsiteX10317" fmla="*/ 1353825 w 8080633"/>
              <a:gd name="connsiteY10317" fmla="*/ 1990836 h 4155316"/>
              <a:gd name="connsiteX10318" fmla="*/ 1354260 w 8080633"/>
              <a:gd name="connsiteY10318" fmla="*/ 1991889 h 4155316"/>
              <a:gd name="connsiteX10319" fmla="*/ 1340707 w 8080633"/>
              <a:gd name="connsiteY10319" fmla="*/ 2024607 h 4155316"/>
              <a:gd name="connsiteX10320" fmla="*/ 1329262 w 8080633"/>
              <a:gd name="connsiteY10320" fmla="*/ 2029348 h 4155316"/>
              <a:gd name="connsiteX10321" fmla="*/ 1318136 w 8080633"/>
              <a:gd name="connsiteY10321" fmla="*/ 2056206 h 4155316"/>
              <a:gd name="connsiteX10322" fmla="*/ 1312293 w 8080633"/>
              <a:gd name="connsiteY10322" fmla="*/ 2058627 h 4155316"/>
              <a:gd name="connsiteX10323" fmla="*/ 1313632 w 8080633"/>
              <a:gd name="connsiteY10323" fmla="*/ 2061859 h 4155316"/>
              <a:gd name="connsiteX10324" fmla="*/ 1300080 w 8080633"/>
              <a:gd name="connsiteY10324" fmla="*/ 2094578 h 4155316"/>
              <a:gd name="connsiteX10325" fmla="*/ 1295000 w 8080633"/>
              <a:gd name="connsiteY10325" fmla="*/ 2096682 h 4155316"/>
              <a:gd name="connsiteX10326" fmla="*/ 1295574 w 8080633"/>
              <a:gd name="connsiteY10326" fmla="*/ 2097973 h 4155316"/>
              <a:gd name="connsiteX10327" fmla="*/ 1281030 w 8080633"/>
              <a:gd name="connsiteY10327" fmla="*/ 2130691 h 4155316"/>
              <a:gd name="connsiteX10328" fmla="*/ 1269350 w 8080633"/>
              <a:gd name="connsiteY10328" fmla="*/ 2135200 h 4155316"/>
              <a:gd name="connsiteX10329" fmla="*/ 1257194 w 8080633"/>
              <a:gd name="connsiteY10329" fmla="*/ 2164547 h 4155316"/>
              <a:gd name="connsiteX10330" fmla="*/ 1252150 w 8080633"/>
              <a:gd name="connsiteY10330" fmla="*/ 2166637 h 4155316"/>
              <a:gd name="connsiteX10331" fmla="*/ 1252690 w 8080633"/>
              <a:gd name="connsiteY10331" fmla="*/ 2167942 h 4155316"/>
              <a:gd name="connsiteX10332" fmla="*/ 1239137 w 8080633"/>
              <a:gd name="connsiteY10332" fmla="*/ 2200660 h 4155316"/>
              <a:gd name="connsiteX10333" fmla="*/ 1233712 w 8080633"/>
              <a:gd name="connsiteY10333" fmla="*/ 2202907 h 4155316"/>
              <a:gd name="connsiteX10334" fmla="*/ 1234633 w 8080633"/>
              <a:gd name="connsiteY10334" fmla="*/ 2205184 h 4155316"/>
              <a:gd name="connsiteX10335" fmla="*/ 1221081 w 8080633"/>
              <a:gd name="connsiteY10335" fmla="*/ 2238700 h 4155316"/>
              <a:gd name="connsiteX10336" fmla="*/ 1216362 w 8080633"/>
              <a:gd name="connsiteY10336" fmla="*/ 2240704 h 4155316"/>
              <a:gd name="connsiteX10337" fmla="*/ 1202694 w 8080633"/>
              <a:gd name="connsiteY10337" fmla="*/ 2274486 h 4155316"/>
              <a:gd name="connsiteX10338" fmla="*/ 1195258 w 8080633"/>
              <a:gd name="connsiteY10338" fmla="*/ 2277639 h 4155316"/>
              <a:gd name="connsiteX10339" fmla="*/ 1182711 w 8080633"/>
              <a:gd name="connsiteY10339" fmla="*/ 2308670 h 4155316"/>
              <a:gd name="connsiteX10340" fmla="*/ 1177567 w 8080633"/>
              <a:gd name="connsiteY10340" fmla="*/ 2310852 h 4155316"/>
              <a:gd name="connsiteX10341" fmla="*/ 1178206 w 8080633"/>
              <a:gd name="connsiteY10341" fmla="*/ 2312396 h 4155316"/>
              <a:gd name="connsiteX10342" fmla="*/ 1164654 w 8080633"/>
              <a:gd name="connsiteY10342" fmla="*/ 2345115 h 4155316"/>
              <a:gd name="connsiteX10343" fmla="*/ 1159228 w 8080633"/>
              <a:gd name="connsiteY10343" fmla="*/ 2347361 h 4155316"/>
              <a:gd name="connsiteX10344" fmla="*/ 1160150 w 8080633"/>
              <a:gd name="connsiteY10344" fmla="*/ 2349639 h 4155316"/>
              <a:gd name="connsiteX10345" fmla="*/ 1146597 w 8080633"/>
              <a:gd name="connsiteY10345" fmla="*/ 2383155 h 4155316"/>
              <a:gd name="connsiteX10346" fmla="*/ 1141443 w 8080633"/>
              <a:gd name="connsiteY10346" fmla="*/ 2385343 h 4155316"/>
              <a:gd name="connsiteX10347" fmla="*/ 1142097 w 8080633"/>
              <a:gd name="connsiteY10347" fmla="*/ 2386880 h 4155316"/>
              <a:gd name="connsiteX10348" fmla="*/ 1128213 w 8080633"/>
              <a:gd name="connsiteY10348" fmla="*/ 2419598 h 4155316"/>
              <a:gd name="connsiteX10349" fmla="*/ 1121114 w 8080633"/>
              <a:gd name="connsiteY10349" fmla="*/ 2422469 h 4155316"/>
              <a:gd name="connsiteX10350" fmla="*/ 1121781 w 8080633"/>
              <a:gd name="connsiteY10350" fmla="*/ 2424122 h 4155316"/>
              <a:gd name="connsiteX10351" fmla="*/ 1108229 w 8080633"/>
              <a:gd name="connsiteY10351" fmla="*/ 2457638 h 4155316"/>
              <a:gd name="connsiteX10352" fmla="*/ 1106925 w 8080633"/>
              <a:gd name="connsiteY10352" fmla="*/ 2458193 h 4155316"/>
              <a:gd name="connsiteX10353" fmla="*/ 1108238 w 8080633"/>
              <a:gd name="connsiteY10353" fmla="*/ 2461365 h 4155316"/>
              <a:gd name="connsiteX10354" fmla="*/ 1094687 w 8080633"/>
              <a:gd name="connsiteY10354" fmla="*/ 2494083 h 4155316"/>
              <a:gd name="connsiteX10355" fmla="*/ 1088545 w 8080633"/>
              <a:gd name="connsiteY10355" fmla="*/ 2496626 h 4155316"/>
              <a:gd name="connsiteX10356" fmla="*/ 1090182 w 8080633"/>
              <a:gd name="connsiteY10356" fmla="*/ 2500863 h 4155316"/>
              <a:gd name="connsiteX10357" fmla="*/ 1076629 w 8080633"/>
              <a:gd name="connsiteY10357" fmla="*/ 2535976 h 4155316"/>
              <a:gd name="connsiteX10358" fmla="*/ 1075071 w 8080633"/>
              <a:gd name="connsiteY10358" fmla="*/ 2536668 h 4155316"/>
              <a:gd name="connsiteX10359" fmla="*/ 1076639 w 8080633"/>
              <a:gd name="connsiteY10359" fmla="*/ 2540364 h 4155316"/>
              <a:gd name="connsiteX10360" fmla="*/ 1062757 w 8080633"/>
              <a:gd name="connsiteY10360" fmla="*/ 2573082 h 4155316"/>
              <a:gd name="connsiteX10361" fmla="*/ 1055655 w 8080633"/>
              <a:gd name="connsiteY10361" fmla="*/ 2575953 h 4155316"/>
              <a:gd name="connsiteX10362" fmla="*/ 1056323 w 8080633"/>
              <a:gd name="connsiteY10362" fmla="*/ 2577606 h 4155316"/>
              <a:gd name="connsiteX10363" fmla="*/ 1042772 w 8080633"/>
              <a:gd name="connsiteY10363" fmla="*/ 2611122 h 4155316"/>
              <a:gd name="connsiteX10364" fmla="*/ 1041467 w 8080633"/>
              <a:gd name="connsiteY10364" fmla="*/ 2611675 h 4155316"/>
              <a:gd name="connsiteX10365" fmla="*/ 1042781 w 8080633"/>
              <a:gd name="connsiteY10365" fmla="*/ 2614847 h 4155316"/>
              <a:gd name="connsiteX10366" fmla="*/ 1029229 w 8080633"/>
              <a:gd name="connsiteY10366" fmla="*/ 2647565 h 4155316"/>
              <a:gd name="connsiteX10367" fmla="*/ 1026980 w 8080633"/>
              <a:gd name="connsiteY10367" fmla="*/ 2648497 h 4155316"/>
              <a:gd name="connsiteX10368" fmla="*/ 1029239 w 8080633"/>
              <a:gd name="connsiteY10368" fmla="*/ 2654346 h 4155316"/>
              <a:gd name="connsiteX10369" fmla="*/ 1015687 w 8080633"/>
              <a:gd name="connsiteY10369" fmla="*/ 2689459 h 4155316"/>
              <a:gd name="connsiteX10370" fmla="*/ 1014066 w 8080633"/>
              <a:gd name="connsiteY10370" fmla="*/ 2690178 h 4155316"/>
              <a:gd name="connsiteX10371" fmla="*/ 1015695 w 8080633"/>
              <a:gd name="connsiteY10371" fmla="*/ 2693846 h 4155316"/>
              <a:gd name="connsiteX10372" fmla="*/ 1001152 w 8080633"/>
              <a:gd name="connsiteY10372" fmla="*/ 2726565 h 4155316"/>
              <a:gd name="connsiteX10373" fmla="*/ 996508 w 8080633"/>
              <a:gd name="connsiteY10373" fmla="*/ 2728357 h 4155316"/>
              <a:gd name="connsiteX10374" fmla="*/ 997639 w 8080633"/>
              <a:gd name="connsiteY10374" fmla="*/ 2731087 h 4155316"/>
              <a:gd name="connsiteX10375" fmla="*/ 983756 w 8080633"/>
              <a:gd name="connsiteY10375" fmla="*/ 2764605 h 4155316"/>
              <a:gd name="connsiteX10376" fmla="*/ 979206 w 8080633"/>
              <a:gd name="connsiteY10376" fmla="*/ 2766489 h 4155316"/>
              <a:gd name="connsiteX10377" fmla="*/ 981838 w 8080633"/>
              <a:gd name="connsiteY10377" fmla="*/ 2772844 h 4155316"/>
              <a:gd name="connsiteX10378" fmla="*/ 969297 w 8080633"/>
              <a:gd name="connsiteY10378" fmla="*/ 2803122 h 4155316"/>
              <a:gd name="connsiteX10379" fmla="*/ 972811 w 8080633"/>
              <a:gd name="connsiteY10379" fmla="*/ 2811214 h 4155316"/>
              <a:gd name="connsiteX10380" fmla="*/ 958599 w 8080633"/>
              <a:gd name="connsiteY10380" fmla="*/ 2843932 h 4155316"/>
              <a:gd name="connsiteX10381" fmla="*/ 956358 w 8080633"/>
              <a:gd name="connsiteY10381" fmla="*/ 2844817 h 4155316"/>
              <a:gd name="connsiteX10382" fmla="*/ 959267 w 8080633"/>
              <a:gd name="connsiteY10382" fmla="*/ 2851842 h 4155316"/>
              <a:gd name="connsiteX10383" fmla="*/ 945715 w 8080633"/>
              <a:gd name="connsiteY10383" fmla="*/ 2884560 h 4155316"/>
              <a:gd name="connsiteX10384" fmla="*/ 943726 w 8080633"/>
              <a:gd name="connsiteY10384" fmla="*/ 2885385 h 4155316"/>
              <a:gd name="connsiteX10385" fmla="*/ 945726 w 8080633"/>
              <a:gd name="connsiteY10385" fmla="*/ 2890213 h 4155316"/>
              <a:gd name="connsiteX10386" fmla="*/ 932174 w 8080633"/>
              <a:gd name="connsiteY10386" fmla="*/ 2922931 h 4155316"/>
              <a:gd name="connsiteX10387" fmla="*/ 929329 w 8080633"/>
              <a:gd name="connsiteY10387" fmla="*/ 2924110 h 4155316"/>
              <a:gd name="connsiteX10388" fmla="*/ 932184 w 8080633"/>
              <a:gd name="connsiteY10388" fmla="*/ 2930840 h 4155316"/>
              <a:gd name="connsiteX10389" fmla="*/ 919530 w 8080633"/>
              <a:gd name="connsiteY10389" fmla="*/ 2960664 h 4155316"/>
              <a:gd name="connsiteX10390" fmla="*/ 923155 w 8080633"/>
              <a:gd name="connsiteY10390" fmla="*/ 2969210 h 4155316"/>
              <a:gd name="connsiteX10391" fmla="*/ 909273 w 8080633"/>
              <a:gd name="connsiteY10391" fmla="*/ 3001929 h 4155316"/>
              <a:gd name="connsiteX10392" fmla="*/ 904824 w 8080633"/>
              <a:gd name="connsiteY10392" fmla="*/ 3003727 h 4155316"/>
              <a:gd name="connsiteX10393" fmla="*/ 907355 w 8080633"/>
              <a:gd name="connsiteY10393" fmla="*/ 3009838 h 4155316"/>
              <a:gd name="connsiteX10394" fmla="*/ 893959 w 8080633"/>
              <a:gd name="connsiteY10394" fmla="*/ 3042180 h 4155316"/>
              <a:gd name="connsiteX10395" fmla="*/ 898326 w 8080633"/>
              <a:gd name="connsiteY10395" fmla="*/ 3052724 h 4155316"/>
              <a:gd name="connsiteX10396" fmla="*/ 886334 w 8080633"/>
              <a:gd name="connsiteY10396" fmla="*/ 3081679 h 4155316"/>
              <a:gd name="connsiteX10397" fmla="*/ 889298 w 8080633"/>
              <a:gd name="connsiteY10397" fmla="*/ 3088837 h 4155316"/>
              <a:gd name="connsiteX10398" fmla="*/ 875745 w 8080633"/>
              <a:gd name="connsiteY10398" fmla="*/ 3121556 h 4155316"/>
              <a:gd name="connsiteX10399" fmla="*/ 872161 w 8080633"/>
              <a:gd name="connsiteY10399" fmla="*/ 3123042 h 4155316"/>
              <a:gd name="connsiteX10400" fmla="*/ 875755 w 8080633"/>
              <a:gd name="connsiteY10400" fmla="*/ 3131721 h 4155316"/>
              <a:gd name="connsiteX10401" fmla="*/ 862645 w 8080633"/>
              <a:gd name="connsiteY10401" fmla="*/ 3163378 h 4155316"/>
              <a:gd name="connsiteX10402" fmla="*/ 866727 w 8080633"/>
              <a:gd name="connsiteY10402" fmla="*/ 3173478 h 4155316"/>
              <a:gd name="connsiteX10403" fmla="*/ 853678 w 8080633"/>
              <a:gd name="connsiteY10403" fmla="*/ 3205753 h 4155316"/>
              <a:gd name="connsiteX10404" fmla="*/ 857700 w 8080633"/>
              <a:gd name="connsiteY10404" fmla="*/ 3215235 h 4155316"/>
              <a:gd name="connsiteX10405" fmla="*/ 844379 w 8080633"/>
              <a:gd name="connsiteY10405" fmla="*/ 3246628 h 4155316"/>
              <a:gd name="connsiteX10406" fmla="*/ 848672 w 8080633"/>
              <a:gd name="connsiteY10406" fmla="*/ 3256991 h 4155316"/>
              <a:gd name="connsiteX10407" fmla="*/ 837105 w 8080633"/>
              <a:gd name="connsiteY10407" fmla="*/ 3284914 h 4155316"/>
              <a:gd name="connsiteX10408" fmla="*/ 841901 w 8080633"/>
              <a:gd name="connsiteY10408" fmla="*/ 3296492 h 4155316"/>
              <a:gd name="connsiteX10409" fmla="*/ 828973 w 8080633"/>
              <a:gd name="connsiteY10409" fmla="*/ 3327704 h 4155316"/>
              <a:gd name="connsiteX10410" fmla="*/ 832871 w 8080633"/>
              <a:gd name="connsiteY10410" fmla="*/ 3337118 h 4155316"/>
              <a:gd name="connsiteX10411" fmla="*/ 819943 w 8080633"/>
              <a:gd name="connsiteY10411" fmla="*/ 3368331 h 4155316"/>
              <a:gd name="connsiteX10412" fmla="*/ 823843 w 8080633"/>
              <a:gd name="connsiteY10412" fmla="*/ 3377746 h 4155316"/>
              <a:gd name="connsiteX10413" fmla="*/ 810447 w 8080633"/>
              <a:gd name="connsiteY10413" fmla="*/ 3410087 h 4155316"/>
              <a:gd name="connsiteX10414" fmla="*/ 814814 w 8080633"/>
              <a:gd name="connsiteY10414" fmla="*/ 3420631 h 4155316"/>
              <a:gd name="connsiteX10415" fmla="*/ 804144 w 8080633"/>
              <a:gd name="connsiteY10415" fmla="*/ 3446394 h 4155316"/>
              <a:gd name="connsiteX10416" fmla="*/ 810300 w 8080633"/>
              <a:gd name="connsiteY10416" fmla="*/ 3461259 h 4155316"/>
              <a:gd name="connsiteX10417" fmla="*/ 798694 w 8080633"/>
              <a:gd name="connsiteY10417" fmla="*/ 3489278 h 4155316"/>
              <a:gd name="connsiteX10418" fmla="*/ 805786 w 8080633"/>
              <a:gd name="connsiteY10418" fmla="*/ 3506401 h 4155316"/>
              <a:gd name="connsiteX10419" fmla="*/ 792770 w 8080633"/>
              <a:gd name="connsiteY10419" fmla="*/ 3537827 h 4155316"/>
              <a:gd name="connsiteX10420" fmla="*/ 796756 w 8080633"/>
              <a:gd name="connsiteY10420" fmla="*/ 3548156 h 4155316"/>
              <a:gd name="connsiteX10421" fmla="*/ 785712 w 8080633"/>
              <a:gd name="connsiteY10421" fmla="*/ 3576774 h 4155316"/>
              <a:gd name="connsiteX10422" fmla="*/ 792243 w 8080633"/>
              <a:gd name="connsiteY10422" fmla="*/ 3592169 h 4155316"/>
              <a:gd name="connsiteX10423" fmla="*/ 781208 w 8080633"/>
              <a:gd name="connsiteY10423" fmla="*/ 3618179 h 4155316"/>
              <a:gd name="connsiteX10424" fmla="*/ 787729 w 8080633"/>
              <a:gd name="connsiteY10424" fmla="*/ 3633926 h 4155316"/>
              <a:gd name="connsiteX10425" fmla="*/ 776747 w 8080633"/>
              <a:gd name="connsiteY10425" fmla="*/ 3660439 h 4155316"/>
              <a:gd name="connsiteX10426" fmla="*/ 783215 w 8080633"/>
              <a:gd name="connsiteY10426" fmla="*/ 3675683 h 4155316"/>
              <a:gd name="connsiteX10427" fmla="*/ 771859 w 8080633"/>
              <a:gd name="connsiteY10427" fmla="*/ 3702443 h 4155316"/>
              <a:gd name="connsiteX10428" fmla="*/ 778701 w 8080633"/>
              <a:gd name="connsiteY10428" fmla="*/ 3718567 h 4155316"/>
              <a:gd name="connsiteX10429" fmla="*/ 767824 w 8080633"/>
              <a:gd name="connsiteY10429" fmla="*/ 3744200 h 4155316"/>
              <a:gd name="connsiteX10430" fmla="*/ 774187 w 8080633"/>
              <a:gd name="connsiteY10430" fmla="*/ 3759195 h 4155316"/>
              <a:gd name="connsiteX10431" fmla="*/ 760825 w 8080633"/>
              <a:gd name="connsiteY10431" fmla="*/ 3790684 h 4155316"/>
              <a:gd name="connsiteX10432" fmla="*/ 767415 w 8080633"/>
              <a:gd name="connsiteY10432" fmla="*/ 3806594 h 4155316"/>
              <a:gd name="connsiteX10433" fmla="*/ 758871 w 8080633"/>
              <a:gd name="connsiteY10433" fmla="*/ 3827220 h 4155316"/>
              <a:gd name="connsiteX10434" fmla="*/ 767415 w 8080633"/>
              <a:gd name="connsiteY10434" fmla="*/ 3848351 h 4155316"/>
              <a:gd name="connsiteX10435" fmla="*/ 756642 w 8080633"/>
              <a:gd name="connsiteY10435" fmla="*/ 3874995 h 4155316"/>
              <a:gd name="connsiteX10436" fmla="*/ 762901 w 8080633"/>
              <a:gd name="connsiteY10436" fmla="*/ 3890106 h 4155316"/>
              <a:gd name="connsiteX10437" fmla="*/ 754107 w 8080633"/>
              <a:gd name="connsiteY10437" fmla="*/ 3911336 h 4155316"/>
              <a:gd name="connsiteX10438" fmla="*/ 762901 w 8080633"/>
              <a:gd name="connsiteY10438" fmla="*/ 3934119 h 4155316"/>
              <a:gd name="connsiteX10439" fmla="*/ 751930 w 8080633"/>
              <a:gd name="connsiteY10439" fmla="*/ 3962543 h 4155316"/>
              <a:gd name="connsiteX10440" fmla="*/ 758386 w 8080633"/>
              <a:gd name="connsiteY10440" fmla="*/ 3978133 h 4155316"/>
              <a:gd name="connsiteX10441" fmla="*/ 749504 w 8080633"/>
              <a:gd name="connsiteY10441" fmla="*/ 3999575 h 4155316"/>
              <a:gd name="connsiteX10442" fmla="*/ 758386 w 8080633"/>
              <a:gd name="connsiteY10442" fmla="*/ 4021018 h 4155316"/>
              <a:gd name="connsiteX10443" fmla="*/ 749038 w 8080633"/>
              <a:gd name="connsiteY10443" fmla="*/ 4043589 h 4155316"/>
              <a:gd name="connsiteX10444" fmla="*/ 758386 w 8080633"/>
              <a:gd name="connsiteY10444" fmla="*/ 4066159 h 4155316"/>
              <a:gd name="connsiteX10445" fmla="*/ 749504 w 8080633"/>
              <a:gd name="connsiteY10445" fmla="*/ 4087603 h 4155316"/>
              <a:gd name="connsiteX10446" fmla="*/ 758386 w 8080633"/>
              <a:gd name="connsiteY10446" fmla="*/ 4109045 h 4155316"/>
              <a:gd name="connsiteX10447" fmla="*/ 712115 w 8080633"/>
              <a:gd name="connsiteY10447" fmla="*/ 4155316 h 4155316"/>
              <a:gd name="connsiteX10448" fmla="*/ 665845 w 8080633"/>
              <a:gd name="connsiteY10448" fmla="*/ 4109045 h 4155316"/>
              <a:gd name="connsiteX10449" fmla="*/ 674727 w 8080633"/>
              <a:gd name="connsiteY10449" fmla="*/ 4087603 h 4155316"/>
              <a:gd name="connsiteX10450" fmla="*/ 665845 w 8080633"/>
              <a:gd name="connsiteY10450" fmla="*/ 4066159 h 4155316"/>
              <a:gd name="connsiteX10451" fmla="*/ 675194 w 8080633"/>
              <a:gd name="connsiteY10451" fmla="*/ 4043589 h 4155316"/>
              <a:gd name="connsiteX10452" fmla="*/ 665845 w 8080633"/>
              <a:gd name="connsiteY10452" fmla="*/ 4021018 h 4155316"/>
              <a:gd name="connsiteX10453" fmla="*/ 674727 w 8080633"/>
              <a:gd name="connsiteY10453" fmla="*/ 3999575 h 4155316"/>
              <a:gd name="connsiteX10454" fmla="*/ 665845 w 8080633"/>
              <a:gd name="connsiteY10454" fmla="*/ 3978133 h 4155316"/>
              <a:gd name="connsiteX10455" fmla="*/ 676974 w 8080633"/>
              <a:gd name="connsiteY10455" fmla="*/ 3951262 h 4155316"/>
              <a:gd name="connsiteX10456" fmla="*/ 670359 w 8080633"/>
              <a:gd name="connsiteY10456" fmla="*/ 3934119 h 4155316"/>
              <a:gd name="connsiteX10457" fmla="*/ 679153 w 8080633"/>
              <a:gd name="connsiteY10457" fmla="*/ 3911335 h 4155316"/>
              <a:gd name="connsiteX10458" fmla="*/ 670359 w 8080633"/>
              <a:gd name="connsiteY10458" fmla="*/ 3890106 h 4155316"/>
              <a:gd name="connsiteX10459" fmla="*/ 681187 w 8080633"/>
              <a:gd name="connsiteY10459" fmla="*/ 3863965 h 4155316"/>
              <a:gd name="connsiteX10460" fmla="*/ 674873 w 8080633"/>
              <a:gd name="connsiteY10460" fmla="*/ 3848351 h 4155316"/>
              <a:gd name="connsiteX10461" fmla="*/ 683417 w 8080633"/>
              <a:gd name="connsiteY10461" fmla="*/ 3827220 h 4155316"/>
              <a:gd name="connsiteX10462" fmla="*/ 674873 w 8080633"/>
              <a:gd name="connsiteY10462" fmla="*/ 3806594 h 4155316"/>
              <a:gd name="connsiteX10463" fmla="*/ 687038 w 8080633"/>
              <a:gd name="connsiteY10463" fmla="*/ 3777224 h 4155316"/>
              <a:gd name="connsiteX10464" fmla="*/ 679387 w 8080633"/>
              <a:gd name="connsiteY10464" fmla="*/ 3759195 h 4155316"/>
              <a:gd name="connsiteX10465" fmla="*/ 690264 w 8080633"/>
              <a:gd name="connsiteY10465" fmla="*/ 3733561 h 4155316"/>
              <a:gd name="connsiteX10466" fmla="*/ 683901 w 8080633"/>
              <a:gd name="connsiteY10466" fmla="*/ 3718567 h 4155316"/>
              <a:gd name="connsiteX10467" fmla="*/ 695257 w 8080633"/>
              <a:gd name="connsiteY10467" fmla="*/ 3691804 h 4155316"/>
              <a:gd name="connsiteX10468" fmla="*/ 688416 w 8080633"/>
              <a:gd name="connsiteY10468" fmla="*/ 3675683 h 4155316"/>
              <a:gd name="connsiteX10469" fmla="*/ 699453 w 8080633"/>
              <a:gd name="connsiteY10469" fmla="*/ 3649672 h 4155316"/>
              <a:gd name="connsiteX10470" fmla="*/ 692930 w 8080633"/>
              <a:gd name="connsiteY10470" fmla="*/ 3633926 h 4155316"/>
              <a:gd name="connsiteX10471" fmla="*/ 703912 w 8080633"/>
              <a:gd name="connsiteY10471" fmla="*/ 3607412 h 4155316"/>
              <a:gd name="connsiteX10472" fmla="*/ 697444 w 8080633"/>
              <a:gd name="connsiteY10472" fmla="*/ 3592169 h 4155316"/>
              <a:gd name="connsiteX10473" fmla="*/ 709886 w 8080633"/>
              <a:gd name="connsiteY10473" fmla="*/ 3562848 h 4155316"/>
              <a:gd name="connsiteX10474" fmla="*/ 704215 w 8080633"/>
              <a:gd name="connsiteY10474" fmla="*/ 3548156 h 4155316"/>
              <a:gd name="connsiteX10475" fmla="*/ 714734 w 8080633"/>
              <a:gd name="connsiteY10475" fmla="*/ 3520900 h 4155316"/>
              <a:gd name="connsiteX10476" fmla="*/ 708729 w 8080633"/>
              <a:gd name="connsiteY10476" fmla="*/ 3506401 h 4155316"/>
              <a:gd name="connsiteX10477" fmla="*/ 722593 w 8080633"/>
              <a:gd name="connsiteY10477" fmla="*/ 3472929 h 4155316"/>
              <a:gd name="connsiteX10478" fmla="*/ 717759 w 8080633"/>
              <a:gd name="connsiteY10478" fmla="*/ 3461259 h 4155316"/>
              <a:gd name="connsiteX10479" fmla="*/ 728431 w 8080633"/>
              <a:gd name="connsiteY10479" fmla="*/ 3435496 h 4155316"/>
              <a:gd name="connsiteX10480" fmla="*/ 722273 w 8080633"/>
              <a:gd name="connsiteY10480" fmla="*/ 3420631 h 4155316"/>
              <a:gd name="connsiteX10481" fmla="*/ 735669 w 8080633"/>
              <a:gd name="connsiteY10481" fmla="*/ 3388290 h 4155316"/>
              <a:gd name="connsiteX10482" fmla="*/ 731301 w 8080633"/>
              <a:gd name="connsiteY10482" fmla="*/ 3377746 h 4155316"/>
              <a:gd name="connsiteX10483" fmla="*/ 744230 w 8080633"/>
              <a:gd name="connsiteY10483" fmla="*/ 3346533 h 4155316"/>
              <a:gd name="connsiteX10484" fmla="*/ 740330 w 8080633"/>
              <a:gd name="connsiteY10484" fmla="*/ 3337118 h 4155316"/>
              <a:gd name="connsiteX10485" fmla="*/ 751000 w 8080633"/>
              <a:gd name="connsiteY10485" fmla="*/ 3311355 h 4155316"/>
              <a:gd name="connsiteX10486" fmla="*/ 744844 w 8080633"/>
              <a:gd name="connsiteY10486" fmla="*/ 3296492 h 4155316"/>
              <a:gd name="connsiteX10487" fmla="*/ 757539 w 8080633"/>
              <a:gd name="connsiteY10487" fmla="*/ 3265842 h 4155316"/>
              <a:gd name="connsiteX10488" fmla="*/ 753872 w 8080633"/>
              <a:gd name="connsiteY10488" fmla="*/ 3256991 h 4155316"/>
              <a:gd name="connsiteX10489" fmla="*/ 767085 w 8080633"/>
              <a:gd name="connsiteY10489" fmla="*/ 3225093 h 4155316"/>
              <a:gd name="connsiteX10490" fmla="*/ 762902 w 8080633"/>
              <a:gd name="connsiteY10490" fmla="*/ 3215235 h 4155316"/>
              <a:gd name="connsiteX10491" fmla="*/ 776784 w 8080633"/>
              <a:gd name="connsiteY10491" fmla="*/ 3182516 h 4155316"/>
              <a:gd name="connsiteX10492" fmla="*/ 777691 w 8080633"/>
              <a:gd name="connsiteY10492" fmla="*/ 3182148 h 4155316"/>
              <a:gd name="connsiteX10493" fmla="*/ 774185 w 8080633"/>
              <a:gd name="connsiteY10493" fmla="*/ 3173478 h 4155316"/>
              <a:gd name="connsiteX10494" fmla="*/ 787189 w 8080633"/>
              <a:gd name="connsiteY10494" fmla="*/ 3141318 h 4155316"/>
              <a:gd name="connsiteX10495" fmla="*/ 783214 w 8080633"/>
              <a:gd name="connsiteY10495" fmla="*/ 3131721 h 4155316"/>
              <a:gd name="connsiteX10496" fmla="*/ 796766 w 8080633"/>
              <a:gd name="connsiteY10496" fmla="*/ 3099003 h 4155316"/>
              <a:gd name="connsiteX10497" fmla="*/ 800352 w 8080633"/>
              <a:gd name="connsiteY10497" fmla="*/ 3097517 h 4155316"/>
              <a:gd name="connsiteX10498" fmla="*/ 796756 w 8080633"/>
              <a:gd name="connsiteY10498" fmla="*/ 3088837 h 4155316"/>
              <a:gd name="connsiteX10499" fmla="*/ 808751 w 8080633"/>
              <a:gd name="connsiteY10499" fmla="*/ 3059881 h 4155316"/>
              <a:gd name="connsiteX10500" fmla="*/ 805785 w 8080633"/>
              <a:gd name="connsiteY10500" fmla="*/ 3052724 h 4155316"/>
              <a:gd name="connsiteX10501" fmla="*/ 819181 w 8080633"/>
              <a:gd name="connsiteY10501" fmla="*/ 3020382 h 4155316"/>
              <a:gd name="connsiteX10502" fmla="*/ 814814 w 8080633"/>
              <a:gd name="connsiteY10502" fmla="*/ 3009838 h 4155316"/>
              <a:gd name="connsiteX10503" fmla="*/ 828366 w 8080633"/>
              <a:gd name="connsiteY10503" fmla="*/ 2977120 h 4155316"/>
              <a:gd name="connsiteX10504" fmla="*/ 831212 w 8080633"/>
              <a:gd name="connsiteY10504" fmla="*/ 2975940 h 4155316"/>
              <a:gd name="connsiteX10505" fmla="*/ 828356 w 8080633"/>
              <a:gd name="connsiteY10505" fmla="*/ 2969210 h 4155316"/>
              <a:gd name="connsiteX10506" fmla="*/ 841011 w 8080633"/>
              <a:gd name="connsiteY10506" fmla="*/ 2939387 h 4155316"/>
              <a:gd name="connsiteX10507" fmla="*/ 837384 w 8080633"/>
              <a:gd name="connsiteY10507" fmla="*/ 2930840 h 4155316"/>
              <a:gd name="connsiteX10508" fmla="*/ 851268 w 8080633"/>
              <a:gd name="connsiteY10508" fmla="*/ 2898122 h 4155316"/>
              <a:gd name="connsiteX10509" fmla="*/ 855715 w 8080633"/>
              <a:gd name="connsiteY10509" fmla="*/ 2896324 h 4155316"/>
              <a:gd name="connsiteX10510" fmla="*/ 853184 w 8080633"/>
              <a:gd name="connsiteY10510" fmla="*/ 2890213 h 4155316"/>
              <a:gd name="connsiteX10511" fmla="*/ 866736 w 8080633"/>
              <a:gd name="connsiteY10511" fmla="*/ 2857495 h 4155316"/>
              <a:gd name="connsiteX10512" fmla="*/ 868726 w 8080633"/>
              <a:gd name="connsiteY10512" fmla="*/ 2856670 h 4155316"/>
              <a:gd name="connsiteX10513" fmla="*/ 866727 w 8080633"/>
              <a:gd name="connsiteY10513" fmla="*/ 2851842 h 4155316"/>
              <a:gd name="connsiteX10514" fmla="*/ 879748 w 8080633"/>
              <a:gd name="connsiteY10514" fmla="*/ 2820404 h 4155316"/>
              <a:gd name="connsiteX10515" fmla="*/ 875755 w 8080633"/>
              <a:gd name="connsiteY10515" fmla="*/ 2811214 h 4155316"/>
              <a:gd name="connsiteX10516" fmla="*/ 889969 w 8080633"/>
              <a:gd name="connsiteY10516" fmla="*/ 2778496 h 4155316"/>
              <a:gd name="connsiteX10517" fmla="*/ 891404 w 8080633"/>
              <a:gd name="connsiteY10517" fmla="*/ 2777930 h 4155316"/>
              <a:gd name="connsiteX10518" fmla="*/ 889297 w 8080633"/>
              <a:gd name="connsiteY10518" fmla="*/ 2772844 h 4155316"/>
              <a:gd name="connsiteX10519" fmla="*/ 902849 w 8080633"/>
              <a:gd name="connsiteY10519" fmla="*/ 2740126 h 4155316"/>
              <a:gd name="connsiteX10520" fmla="*/ 906037 w 8080633"/>
              <a:gd name="connsiteY10520" fmla="*/ 2738805 h 4155316"/>
              <a:gd name="connsiteX10521" fmla="*/ 902839 w 8080633"/>
              <a:gd name="connsiteY10521" fmla="*/ 2731087 h 4155316"/>
              <a:gd name="connsiteX10522" fmla="*/ 916723 w 8080633"/>
              <a:gd name="connsiteY10522" fmla="*/ 2697570 h 4155316"/>
              <a:gd name="connsiteX10523" fmla="*/ 917835 w 8080633"/>
              <a:gd name="connsiteY10523" fmla="*/ 2697109 h 4155316"/>
              <a:gd name="connsiteX10524" fmla="*/ 916383 w 8080633"/>
              <a:gd name="connsiteY10524" fmla="*/ 2693846 h 4155316"/>
              <a:gd name="connsiteX10525" fmla="*/ 930927 w 8080633"/>
              <a:gd name="connsiteY10525" fmla="*/ 2661128 h 4155316"/>
              <a:gd name="connsiteX10526" fmla="*/ 938226 w 8080633"/>
              <a:gd name="connsiteY10526" fmla="*/ 2658310 h 4155316"/>
              <a:gd name="connsiteX10527" fmla="*/ 936696 w 8080633"/>
              <a:gd name="connsiteY10527" fmla="*/ 2654346 h 4155316"/>
              <a:gd name="connsiteX10528" fmla="*/ 950249 w 8080633"/>
              <a:gd name="connsiteY10528" fmla="*/ 2619233 h 4155316"/>
              <a:gd name="connsiteX10529" fmla="*/ 951776 w 8080633"/>
              <a:gd name="connsiteY10529" fmla="*/ 2618555 h 4155316"/>
              <a:gd name="connsiteX10530" fmla="*/ 950239 w 8080633"/>
              <a:gd name="connsiteY10530" fmla="*/ 2614847 h 4155316"/>
              <a:gd name="connsiteX10531" fmla="*/ 963791 w 8080633"/>
              <a:gd name="connsiteY10531" fmla="*/ 2582129 h 4155316"/>
              <a:gd name="connsiteX10532" fmla="*/ 965350 w 8080633"/>
              <a:gd name="connsiteY10532" fmla="*/ 2581483 h 4155316"/>
              <a:gd name="connsiteX10533" fmla="*/ 963781 w 8080633"/>
              <a:gd name="connsiteY10533" fmla="*/ 2577606 h 4155316"/>
              <a:gd name="connsiteX10534" fmla="*/ 977334 w 8080633"/>
              <a:gd name="connsiteY10534" fmla="*/ 2544089 h 4155316"/>
              <a:gd name="connsiteX10535" fmla="*/ 982491 w 8080633"/>
              <a:gd name="connsiteY10535" fmla="*/ 2541901 h 4155316"/>
              <a:gd name="connsiteX10536" fmla="*/ 981840 w 8080633"/>
              <a:gd name="connsiteY10536" fmla="*/ 2540364 h 4155316"/>
              <a:gd name="connsiteX10537" fmla="*/ 995722 w 8080633"/>
              <a:gd name="connsiteY10537" fmla="*/ 2507645 h 4155316"/>
              <a:gd name="connsiteX10538" fmla="*/ 999645 w 8080633"/>
              <a:gd name="connsiteY10538" fmla="*/ 2506059 h 4155316"/>
              <a:gd name="connsiteX10539" fmla="*/ 997640 w 8080633"/>
              <a:gd name="connsiteY10539" fmla="*/ 2500863 h 4155316"/>
              <a:gd name="connsiteX10540" fmla="*/ 1011193 w 8080633"/>
              <a:gd name="connsiteY10540" fmla="*/ 2465751 h 4155316"/>
              <a:gd name="connsiteX10541" fmla="*/ 1016530 w 8080633"/>
              <a:gd name="connsiteY10541" fmla="*/ 2463378 h 4155316"/>
              <a:gd name="connsiteX10542" fmla="*/ 1015697 w 8080633"/>
              <a:gd name="connsiteY10542" fmla="*/ 2461365 h 4155316"/>
              <a:gd name="connsiteX10543" fmla="*/ 1029249 w 8080633"/>
              <a:gd name="connsiteY10543" fmla="*/ 2428646 h 4155316"/>
              <a:gd name="connsiteX10544" fmla="*/ 1030808 w 8080633"/>
              <a:gd name="connsiteY10544" fmla="*/ 2427999 h 4155316"/>
              <a:gd name="connsiteX10545" fmla="*/ 1029239 w 8080633"/>
              <a:gd name="connsiteY10545" fmla="*/ 2424122 h 4155316"/>
              <a:gd name="connsiteX10546" fmla="*/ 1042792 w 8080633"/>
              <a:gd name="connsiteY10546" fmla="*/ 2390605 h 4155316"/>
              <a:gd name="connsiteX10547" fmla="*/ 1047947 w 8080633"/>
              <a:gd name="connsiteY10547" fmla="*/ 2388417 h 4155316"/>
              <a:gd name="connsiteX10548" fmla="*/ 1047296 w 8080633"/>
              <a:gd name="connsiteY10548" fmla="*/ 2386880 h 4155316"/>
              <a:gd name="connsiteX10549" fmla="*/ 1061179 w 8080633"/>
              <a:gd name="connsiteY10549" fmla="*/ 2354161 h 4155316"/>
              <a:gd name="connsiteX10550" fmla="*/ 1068278 w 8080633"/>
              <a:gd name="connsiteY10550" fmla="*/ 2351291 h 4155316"/>
              <a:gd name="connsiteX10551" fmla="*/ 1067609 w 8080633"/>
              <a:gd name="connsiteY10551" fmla="*/ 2349639 h 4155316"/>
              <a:gd name="connsiteX10552" fmla="*/ 1081162 w 8080633"/>
              <a:gd name="connsiteY10552" fmla="*/ 2316121 h 4155316"/>
              <a:gd name="connsiteX10553" fmla="*/ 1086306 w 8080633"/>
              <a:gd name="connsiteY10553" fmla="*/ 2313939 h 4155316"/>
              <a:gd name="connsiteX10554" fmla="*/ 1085666 w 8080633"/>
              <a:gd name="connsiteY10554" fmla="*/ 2312396 h 4155316"/>
              <a:gd name="connsiteX10555" fmla="*/ 1099219 w 8080633"/>
              <a:gd name="connsiteY10555" fmla="*/ 2279678 h 4155316"/>
              <a:gd name="connsiteX10556" fmla="*/ 1104644 w 8080633"/>
              <a:gd name="connsiteY10556" fmla="*/ 2277430 h 4155316"/>
              <a:gd name="connsiteX10557" fmla="*/ 1103723 w 8080633"/>
              <a:gd name="connsiteY10557" fmla="*/ 2275154 h 4155316"/>
              <a:gd name="connsiteX10558" fmla="*/ 1117277 w 8080633"/>
              <a:gd name="connsiteY10558" fmla="*/ 2241636 h 4155316"/>
              <a:gd name="connsiteX10559" fmla="*/ 1121997 w 8080633"/>
              <a:gd name="connsiteY10559" fmla="*/ 2239633 h 4155316"/>
              <a:gd name="connsiteX10560" fmla="*/ 1135663 w 8080633"/>
              <a:gd name="connsiteY10560" fmla="*/ 2205856 h 4155316"/>
              <a:gd name="connsiteX10561" fmla="*/ 1143097 w 8080633"/>
              <a:gd name="connsiteY10561" fmla="*/ 2202702 h 4155316"/>
              <a:gd name="connsiteX10562" fmla="*/ 1155644 w 8080633"/>
              <a:gd name="connsiteY10562" fmla="*/ 2171667 h 4155316"/>
              <a:gd name="connsiteX10563" fmla="*/ 1160788 w 8080633"/>
              <a:gd name="connsiteY10563" fmla="*/ 2169485 h 4155316"/>
              <a:gd name="connsiteX10564" fmla="*/ 1160148 w 8080633"/>
              <a:gd name="connsiteY10564" fmla="*/ 2167942 h 4155316"/>
              <a:gd name="connsiteX10565" fmla="*/ 1173701 w 8080633"/>
              <a:gd name="connsiteY10565" fmla="*/ 2135224 h 4155316"/>
              <a:gd name="connsiteX10566" fmla="*/ 1178745 w 8080633"/>
              <a:gd name="connsiteY10566" fmla="*/ 2133134 h 4155316"/>
              <a:gd name="connsiteX10567" fmla="*/ 1178205 w 8080633"/>
              <a:gd name="connsiteY10567" fmla="*/ 2131828 h 4155316"/>
              <a:gd name="connsiteX10568" fmla="*/ 1191757 w 8080633"/>
              <a:gd name="connsiteY10568" fmla="*/ 2099110 h 4155316"/>
              <a:gd name="connsiteX10569" fmla="*/ 1196658 w 8080633"/>
              <a:gd name="connsiteY10569" fmla="*/ 2097080 h 4155316"/>
              <a:gd name="connsiteX10570" fmla="*/ 1210805 w 8080633"/>
              <a:gd name="connsiteY10570" fmla="*/ 2065254 h 4155316"/>
              <a:gd name="connsiteX10571" fmla="*/ 1221373 w 8080633"/>
              <a:gd name="connsiteY10571" fmla="*/ 2061175 h 4155316"/>
              <a:gd name="connsiteX10572" fmla="*/ 1234643 w 8080633"/>
              <a:gd name="connsiteY10572" fmla="*/ 2029141 h 4155316"/>
              <a:gd name="connsiteX10573" fmla="*/ 1240487 w 8080633"/>
              <a:gd name="connsiteY10573" fmla="*/ 2026720 h 4155316"/>
              <a:gd name="connsiteX10574" fmla="*/ 1239147 w 8080633"/>
              <a:gd name="connsiteY10574" fmla="*/ 2023488 h 4155316"/>
              <a:gd name="connsiteX10575" fmla="*/ 1252700 w 8080633"/>
              <a:gd name="connsiteY10575" fmla="*/ 1990770 h 4155316"/>
              <a:gd name="connsiteX10576" fmla="*/ 1264145 w 8080633"/>
              <a:gd name="connsiteY10576" fmla="*/ 1986028 h 4155316"/>
              <a:gd name="connsiteX10577" fmla="*/ 1275271 w 8080633"/>
              <a:gd name="connsiteY10577" fmla="*/ 1959170 h 4155316"/>
              <a:gd name="connsiteX10578" fmla="*/ 1284982 w 8080633"/>
              <a:gd name="connsiteY10578" fmla="*/ 1955148 h 4155316"/>
              <a:gd name="connsiteX10579" fmla="*/ 1284289 w 8080633"/>
              <a:gd name="connsiteY10579" fmla="*/ 1953517 h 4155316"/>
              <a:gd name="connsiteX10580" fmla="*/ 1298172 w 8080633"/>
              <a:gd name="connsiteY10580" fmla="*/ 1920799 h 4155316"/>
              <a:gd name="connsiteX10581" fmla="*/ 1306452 w 8080633"/>
              <a:gd name="connsiteY10581" fmla="*/ 1917451 h 4155316"/>
              <a:gd name="connsiteX10582" fmla="*/ 1318155 w 8080633"/>
              <a:gd name="connsiteY10582" fmla="*/ 1889199 h 4155316"/>
              <a:gd name="connsiteX10583" fmla="*/ 1327849 w 8080633"/>
              <a:gd name="connsiteY10583" fmla="*/ 1885183 h 4155316"/>
              <a:gd name="connsiteX10584" fmla="*/ 1340726 w 8080633"/>
              <a:gd name="connsiteY10584" fmla="*/ 1851821 h 4155316"/>
              <a:gd name="connsiteX10585" fmla="*/ 1351907 w 8080633"/>
              <a:gd name="connsiteY10585" fmla="*/ 1846850 h 4155316"/>
              <a:gd name="connsiteX10586" fmla="*/ 1363627 w 8080633"/>
              <a:gd name="connsiteY10586" fmla="*/ 1819230 h 4155316"/>
              <a:gd name="connsiteX10587" fmla="*/ 1376707 w 8080633"/>
              <a:gd name="connsiteY10587" fmla="*/ 1813941 h 4155316"/>
              <a:gd name="connsiteX10588" fmla="*/ 1388126 w 8080633"/>
              <a:gd name="connsiteY10588" fmla="*/ 1785703 h 4155316"/>
              <a:gd name="connsiteX10589" fmla="*/ 1399464 w 8080633"/>
              <a:gd name="connsiteY10589" fmla="*/ 1780892 h 4155316"/>
              <a:gd name="connsiteX10590" fmla="*/ 1410697 w 8080633"/>
              <a:gd name="connsiteY10590" fmla="*/ 1753775 h 4155316"/>
              <a:gd name="connsiteX10591" fmla="*/ 1422215 w 8080633"/>
              <a:gd name="connsiteY10591" fmla="*/ 1749004 h 4155316"/>
              <a:gd name="connsiteX10592" fmla="*/ 1433597 w 8080633"/>
              <a:gd name="connsiteY10592" fmla="*/ 1722176 h 4155316"/>
              <a:gd name="connsiteX10593" fmla="*/ 1445027 w 8080633"/>
              <a:gd name="connsiteY10593" fmla="*/ 1717555 h 4155316"/>
              <a:gd name="connsiteX10594" fmla="*/ 1458095 w 8080633"/>
              <a:gd name="connsiteY10594" fmla="*/ 1684466 h 4155316"/>
              <a:gd name="connsiteX10595" fmla="*/ 1469323 w 8080633"/>
              <a:gd name="connsiteY10595" fmla="*/ 1679587 h 4155316"/>
              <a:gd name="connsiteX10596" fmla="*/ 1480666 w 8080633"/>
              <a:gd name="connsiteY10596" fmla="*/ 1652205 h 4155316"/>
              <a:gd name="connsiteX10597" fmla="*/ 1491100 w 8080633"/>
              <a:gd name="connsiteY10597" fmla="*/ 1647883 h 4155316"/>
              <a:gd name="connsiteX10598" fmla="*/ 1504228 w 8080633"/>
              <a:gd name="connsiteY10598" fmla="*/ 1618349 h 4155316"/>
              <a:gd name="connsiteX10599" fmla="*/ 1523263 w 8080633"/>
              <a:gd name="connsiteY10599" fmla="*/ 1611001 h 4155316"/>
              <a:gd name="connsiteX10600" fmla="*/ 1532580 w 8080633"/>
              <a:gd name="connsiteY10600" fmla="*/ 1587411 h 4155316"/>
              <a:gd name="connsiteX10601" fmla="*/ 1544150 w 8080633"/>
              <a:gd name="connsiteY10601" fmla="*/ 1582384 h 4155316"/>
              <a:gd name="connsiteX10602" fmla="*/ 1555151 w 8080633"/>
              <a:gd name="connsiteY10602" fmla="*/ 1553884 h 4155316"/>
              <a:gd name="connsiteX10603" fmla="*/ 1574257 w 8080633"/>
              <a:gd name="connsiteY10603" fmla="*/ 1545391 h 4155316"/>
              <a:gd name="connsiteX10604" fmla="*/ 1582566 w 8080633"/>
              <a:gd name="connsiteY10604" fmla="*/ 1525808 h 4155316"/>
              <a:gd name="connsiteX10605" fmla="*/ 1595646 w 8080633"/>
              <a:gd name="connsiteY10605" fmla="*/ 1520519 h 4155316"/>
              <a:gd name="connsiteX10606" fmla="*/ 1607063 w 8080633"/>
              <a:gd name="connsiteY10606" fmla="*/ 1492282 h 4155316"/>
              <a:gd name="connsiteX10607" fmla="*/ 1623878 w 8080633"/>
              <a:gd name="connsiteY10607" fmla="*/ 1485147 h 4155316"/>
              <a:gd name="connsiteX10608" fmla="*/ 1634149 w 8080633"/>
              <a:gd name="connsiteY10608" fmla="*/ 1460353 h 4155316"/>
              <a:gd name="connsiteX10609" fmla="*/ 1652047 w 8080633"/>
              <a:gd name="connsiteY10609" fmla="*/ 1452938 h 4155316"/>
              <a:gd name="connsiteX10610" fmla="*/ 1661564 w 8080633"/>
              <a:gd name="connsiteY10610" fmla="*/ 1429414 h 4155316"/>
              <a:gd name="connsiteX10611" fmla="*/ 1676207 w 8080633"/>
              <a:gd name="connsiteY10611" fmla="*/ 1423205 h 4155316"/>
              <a:gd name="connsiteX10612" fmla="*/ 1686062 w 8080633"/>
              <a:gd name="connsiteY10612" fmla="*/ 1399410 h 4155316"/>
              <a:gd name="connsiteX10613" fmla="*/ 1702958 w 8080633"/>
              <a:gd name="connsiteY10613" fmla="*/ 1392412 h 4155316"/>
              <a:gd name="connsiteX10614" fmla="*/ 1713148 w 8080633"/>
              <a:gd name="connsiteY10614" fmla="*/ 1367811 h 4155316"/>
              <a:gd name="connsiteX10615" fmla="*/ 1734301 w 8080633"/>
              <a:gd name="connsiteY10615" fmla="*/ 1359048 h 4155316"/>
              <a:gd name="connsiteX10616" fmla="*/ 1742489 w 8080633"/>
              <a:gd name="connsiteY10616" fmla="*/ 1338798 h 4155316"/>
              <a:gd name="connsiteX10617" fmla="*/ 1759303 w 8080633"/>
              <a:gd name="connsiteY10617" fmla="*/ 1331663 h 4155316"/>
              <a:gd name="connsiteX10618" fmla="*/ 1769574 w 8080633"/>
              <a:gd name="connsiteY10618" fmla="*/ 1306869 h 4155316"/>
              <a:gd name="connsiteX10619" fmla="*/ 1788892 w 8080633"/>
              <a:gd name="connsiteY10619" fmla="*/ 1298867 h 4155316"/>
              <a:gd name="connsiteX10620" fmla="*/ 1796989 w 8080633"/>
              <a:gd name="connsiteY10620" fmla="*/ 1279783 h 4155316"/>
              <a:gd name="connsiteX10621" fmla="*/ 1817240 w 8080633"/>
              <a:gd name="connsiteY10621" fmla="*/ 1271595 h 4155316"/>
              <a:gd name="connsiteX10622" fmla="*/ 1826003 w 8080633"/>
              <a:gd name="connsiteY10622" fmla="*/ 1250442 h 4155316"/>
              <a:gd name="connsiteX10623" fmla="*/ 1843776 w 8080633"/>
              <a:gd name="connsiteY10623" fmla="*/ 1243080 h 4155316"/>
              <a:gd name="connsiteX10624" fmla="*/ 1853088 w 8080633"/>
              <a:gd name="connsiteY10624" fmla="*/ 1219504 h 4155316"/>
              <a:gd name="connsiteX10625" fmla="*/ 1871531 w 8080633"/>
              <a:gd name="connsiteY10625" fmla="*/ 1211490 h 4155316"/>
              <a:gd name="connsiteX10626" fmla="*/ 1880503 w 8080633"/>
              <a:gd name="connsiteY10626" fmla="*/ 1189829 h 4155316"/>
              <a:gd name="connsiteX10627" fmla="*/ 1902162 w 8080633"/>
              <a:gd name="connsiteY10627" fmla="*/ 1180858 h 4155316"/>
              <a:gd name="connsiteX10628" fmla="*/ 1910176 w 8080633"/>
              <a:gd name="connsiteY10628" fmla="*/ 1162414 h 4155316"/>
              <a:gd name="connsiteX10629" fmla="*/ 1933932 w 8080633"/>
              <a:gd name="connsiteY10629" fmla="*/ 1153032 h 4155316"/>
              <a:gd name="connsiteX10630" fmla="*/ 1941444 w 8080633"/>
              <a:gd name="connsiteY10630" fmla="*/ 1135329 h 4155316"/>
              <a:gd name="connsiteX10631" fmla="*/ 1962104 w 8080633"/>
              <a:gd name="connsiteY10631" fmla="*/ 1126975 h 4155316"/>
              <a:gd name="connsiteX10632" fmla="*/ 1970457 w 8080633"/>
              <a:gd name="connsiteY10632" fmla="*/ 1106317 h 4155316"/>
              <a:gd name="connsiteX10633" fmla="*/ 1995017 w 8080633"/>
              <a:gd name="connsiteY10633" fmla="*/ 1095897 h 4155316"/>
              <a:gd name="connsiteX10634" fmla="*/ 2002056 w 8080633"/>
              <a:gd name="connsiteY10634" fmla="*/ 1078902 h 4155316"/>
              <a:gd name="connsiteX10635" fmla="*/ 2021374 w 8080633"/>
              <a:gd name="connsiteY10635" fmla="*/ 1070901 h 4155316"/>
              <a:gd name="connsiteX10636" fmla="*/ 2023154 w 8080633"/>
              <a:gd name="connsiteY10636" fmla="*/ 1066708 h 4155316"/>
              <a:gd name="connsiteX10637" fmla="*/ 1999774 w 8080633"/>
              <a:gd name="connsiteY10637" fmla="*/ 1076161 h 4155316"/>
              <a:gd name="connsiteX10638" fmla="*/ 1993008 w 8080633"/>
              <a:gd name="connsiteY10638" fmla="*/ 1093691 h 4155316"/>
              <a:gd name="connsiteX10639" fmla="*/ 1971310 w 8080633"/>
              <a:gd name="connsiteY10639" fmla="*/ 1103336 h 4155316"/>
              <a:gd name="connsiteX10640" fmla="*/ 1965263 w 8080633"/>
              <a:gd name="connsiteY10640" fmla="*/ 1117254 h 4155316"/>
              <a:gd name="connsiteX10641" fmla="*/ 1938988 w 8080633"/>
              <a:gd name="connsiteY10641" fmla="*/ 1127632 h 4155316"/>
              <a:gd name="connsiteX10642" fmla="*/ 1932067 w 8080633"/>
              <a:gd name="connsiteY10642" fmla="*/ 1144339 h 4155316"/>
              <a:gd name="connsiteX10643" fmla="*/ 1913335 w 8080633"/>
              <a:gd name="connsiteY10643" fmla="*/ 1152098 h 4155316"/>
              <a:gd name="connsiteX10644" fmla="*/ 1904322 w 8080633"/>
              <a:gd name="connsiteY10644" fmla="*/ 1173351 h 4155316"/>
              <a:gd name="connsiteX10645" fmla="*/ 1880615 w 8080633"/>
              <a:gd name="connsiteY10645" fmla="*/ 1182944 h 4155316"/>
              <a:gd name="connsiteX10646" fmla="*/ 1873051 w 8080633"/>
              <a:gd name="connsiteY10646" fmla="*/ 1200766 h 4155316"/>
              <a:gd name="connsiteX10647" fmla="*/ 1851679 w 8080633"/>
              <a:gd name="connsiteY10647" fmla="*/ 1209407 h 4155316"/>
              <a:gd name="connsiteX10648" fmla="*/ 1844039 w 8080633"/>
              <a:gd name="connsiteY10648" fmla="*/ 1227851 h 4155316"/>
              <a:gd name="connsiteX10649" fmla="*/ 1825596 w 8080633"/>
              <a:gd name="connsiteY10649" fmla="*/ 1235490 h 4155316"/>
              <a:gd name="connsiteX10650" fmla="*/ 1816954 w 8080633"/>
              <a:gd name="connsiteY10650" fmla="*/ 1256863 h 4155316"/>
              <a:gd name="connsiteX10651" fmla="*/ 1798880 w 8080633"/>
              <a:gd name="connsiteY10651" fmla="*/ 1264532 h 4155316"/>
              <a:gd name="connsiteX10652" fmla="*/ 1788878 w 8080633"/>
              <a:gd name="connsiteY10652" fmla="*/ 1288134 h 4155316"/>
              <a:gd name="connsiteX10653" fmla="*/ 1763200 w 8080633"/>
              <a:gd name="connsiteY10653" fmla="*/ 1298528 h 4155316"/>
              <a:gd name="connsiteX10654" fmla="*/ 1756013 w 8080633"/>
              <a:gd name="connsiteY10654" fmla="*/ 1315878 h 4155316"/>
              <a:gd name="connsiteX10655" fmla="*/ 1737857 w 8080633"/>
              <a:gd name="connsiteY10655" fmla="*/ 1323400 h 4155316"/>
              <a:gd name="connsiteX10656" fmla="*/ 1728597 w 8080633"/>
              <a:gd name="connsiteY10656" fmla="*/ 1345220 h 4155316"/>
              <a:gd name="connsiteX10657" fmla="*/ 1707224 w 8080633"/>
              <a:gd name="connsiteY10657" fmla="*/ 1353862 h 4155316"/>
              <a:gd name="connsiteX10658" fmla="*/ 1699585 w 8080633"/>
              <a:gd name="connsiteY10658" fmla="*/ 1372305 h 4155316"/>
              <a:gd name="connsiteX10659" fmla="*/ 1683334 w 8080633"/>
              <a:gd name="connsiteY10659" fmla="*/ 1379036 h 4155316"/>
              <a:gd name="connsiteX10660" fmla="*/ 1672500 w 8080633"/>
              <a:gd name="connsiteY10660" fmla="*/ 1405831 h 4155316"/>
              <a:gd name="connsiteX10661" fmla="*/ 1658480 w 8080633"/>
              <a:gd name="connsiteY10661" fmla="*/ 1411781 h 4155316"/>
              <a:gd name="connsiteX10662" fmla="*/ 1648938 w 8080633"/>
              <a:gd name="connsiteY10662" fmla="*/ 1433247 h 4155316"/>
              <a:gd name="connsiteX10663" fmla="*/ 1630772 w 8080633"/>
              <a:gd name="connsiteY10663" fmla="*/ 1440258 h 4155316"/>
              <a:gd name="connsiteX10664" fmla="*/ 1620587 w 8080633"/>
              <a:gd name="connsiteY10664" fmla="*/ 1464847 h 4155316"/>
              <a:gd name="connsiteX10665" fmla="*/ 1603880 w 8080633"/>
              <a:gd name="connsiteY10665" fmla="*/ 1471767 h 4155316"/>
              <a:gd name="connsiteX10666" fmla="*/ 1593502 w 8080633"/>
              <a:gd name="connsiteY10666" fmla="*/ 1498044 h 4155316"/>
              <a:gd name="connsiteX10667" fmla="*/ 1571735 w 8080633"/>
              <a:gd name="connsiteY10667" fmla="*/ 1507501 h 4155316"/>
              <a:gd name="connsiteX10668" fmla="*/ 1564159 w 8080633"/>
              <a:gd name="connsiteY10668" fmla="*/ 1525789 h 4155316"/>
              <a:gd name="connsiteX10669" fmla="*/ 1553331 w 8080633"/>
              <a:gd name="connsiteY10669" fmla="*/ 1530275 h 4155316"/>
              <a:gd name="connsiteX10670" fmla="*/ 1541588 w 8080633"/>
              <a:gd name="connsiteY10670" fmla="*/ 1559315 h 4155316"/>
              <a:gd name="connsiteX10671" fmla="*/ 1524773 w 8080633"/>
              <a:gd name="connsiteY10671" fmla="*/ 1566451 h 4155316"/>
              <a:gd name="connsiteX10672" fmla="*/ 1514503 w 8080633"/>
              <a:gd name="connsiteY10672" fmla="*/ 1591244 h 4155316"/>
              <a:gd name="connsiteX10673" fmla="*/ 1500049 w 8080633"/>
              <a:gd name="connsiteY10673" fmla="*/ 1597231 h 4155316"/>
              <a:gd name="connsiteX10674" fmla="*/ 1489676 w 8080633"/>
              <a:gd name="connsiteY10674" fmla="*/ 1624109 h 4155316"/>
              <a:gd name="connsiteX10675" fmla="*/ 1472120 w 8080633"/>
              <a:gd name="connsiteY10675" fmla="*/ 1631913 h 4155316"/>
              <a:gd name="connsiteX10676" fmla="*/ 1462591 w 8080633"/>
              <a:gd name="connsiteY10676" fmla="*/ 1656041 h 4155316"/>
              <a:gd name="connsiteX10677" fmla="*/ 1449081 w 8080633"/>
              <a:gd name="connsiteY10677" fmla="*/ 1661910 h 4155316"/>
              <a:gd name="connsiteX10678" fmla="*/ 1440020 w 8080633"/>
              <a:gd name="connsiteY10678" fmla="*/ 1683786 h 4155316"/>
              <a:gd name="connsiteX10679" fmla="*/ 1426976 w 8080633"/>
              <a:gd name="connsiteY10679" fmla="*/ 1689189 h 4155316"/>
              <a:gd name="connsiteX10680" fmla="*/ 1415191 w 8080633"/>
              <a:gd name="connsiteY10680" fmla="*/ 1717642 h 4155316"/>
              <a:gd name="connsiteX10681" fmla="*/ 1399548 w 8080633"/>
              <a:gd name="connsiteY10681" fmla="*/ 1724121 h 4155316"/>
              <a:gd name="connsiteX10682" fmla="*/ 1388106 w 8080633"/>
              <a:gd name="connsiteY10682" fmla="*/ 1753095 h 4155316"/>
              <a:gd name="connsiteX10683" fmla="*/ 1377987 w 8080633"/>
              <a:gd name="connsiteY10683" fmla="*/ 1757492 h 4155316"/>
              <a:gd name="connsiteX10684" fmla="*/ 1365205 w 8080633"/>
              <a:gd name="connsiteY10684" fmla="*/ 1787612 h 4155316"/>
              <a:gd name="connsiteX10685" fmla="*/ 1351502 w 8080633"/>
              <a:gd name="connsiteY10685" fmla="*/ 1793155 h 4155316"/>
              <a:gd name="connsiteX10686" fmla="*/ 1340707 w 8080633"/>
              <a:gd name="connsiteY10686" fmla="*/ 1819212 h 4155316"/>
              <a:gd name="connsiteX10687" fmla="*/ 1329879 w 8080633"/>
              <a:gd name="connsiteY10687" fmla="*/ 1823697 h 4155316"/>
              <a:gd name="connsiteX10688" fmla="*/ 1318136 w 8080633"/>
              <a:gd name="connsiteY10688" fmla="*/ 1852736 h 4155316"/>
              <a:gd name="connsiteX10689" fmla="*/ 1306799 w 8080633"/>
              <a:gd name="connsiteY10689" fmla="*/ 1857548 h 4155316"/>
              <a:gd name="connsiteX10690" fmla="*/ 1295565 w 8080633"/>
              <a:gd name="connsiteY10690" fmla="*/ 1884667 h 4155316"/>
              <a:gd name="connsiteX10691" fmla="*/ 1283184 w 8080633"/>
              <a:gd name="connsiteY10691" fmla="*/ 1889795 h 4155316"/>
              <a:gd name="connsiteX10692" fmla="*/ 1270737 w 8080633"/>
              <a:gd name="connsiteY10692" fmla="*/ 1922046 h 4155316"/>
              <a:gd name="connsiteX10693" fmla="*/ 1265150 w 8080633"/>
              <a:gd name="connsiteY10693" fmla="*/ 1924528 h 4155316"/>
              <a:gd name="connsiteX10694" fmla="*/ 1252680 w 8080633"/>
              <a:gd name="connsiteY10694" fmla="*/ 1954636 h 4155316"/>
              <a:gd name="connsiteX10695" fmla="*/ 1241234 w 8080633"/>
              <a:gd name="connsiteY10695" fmla="*/ 1959376 h 4155316"/>
              <a:gd name="connsiteX10696" fmla="*/ 1230109 w 8080633"/>
              <a:gd name="connsiteY10696" fmla="*/ 1986235 h 4155316"/>
              <a:gd name="connsiteX10697" fmla="*/ 1220400 w 8080633"/>
              <a:gd name="connsiteY10697" fmla="*/ 1990256 h 4155316"/>
              <a:gd name="connsiteX10698" fmla="*/ 1221092 w 8080633"/>
              <a:gd name="connsiteY10698" fmla="*/ 1991889 h 4155316"/>
              <a:gd name="connsiteX10699" fmla="*/ 1207208 w 8080633"/>
              <a:gd name="connsiteY10699" fmla="*/ 2024607 h 4155316"/>
              <a:gd name="connsiteX10700" fmla="*/ 1198926 w 8080633"/>
              <a:gd name="connsiteY10700" fmla="*/ 2027955 h 4155316"/>
              <a:gd name="connsiteX10701" fmla="*/ 1187225 w 8080633"/>
              <a:gd name="connsiteY10701" fmla="*/ 2056206 h 4155316"/>
              <a:gd name="connsiteX10702" fmla="*/ 1177528 w 8080633"/>
              <a:gd name="connsiteY10702" fmla="*/ 2060223 h 4155316"/>
              <a:gd name="connsiteX10703" fmla="*/ 1178206 w 8080633"/>
              <a:gd name="connsiteY10703" fmla="*/ 2061859 h 4155316"/>
              <a:gd name="connsiteX10704" fmla="*/ 1164654 w 8080633"/>
              <a:gd name="connsiteY10704" fmla="*/ 2094578 h 4155316"/>
              <a:gd name="connsiteX10705" fmla="*/ 1159609 w 8080633"/>
              <a:gd name="connsiteY10705" fmla="*/ 2096668 h 4155316"/>
              <a:gd name="connsiteX10706" fmla="*/ 1160150 w 8080633"/>
              <a:gd name="connsiteY10706" fmla="*/ 2097973 h 4155316"/>
              <a:gd name="connsiteX10707" fmla="*/ 1146597 w 8080633"/>
              <a:gd name="connsiteY10707" fmla="*/ 2130691 h 4155316"/>
              <a:gd name="connsiteX10708" fmla="*/ 1141696 w 8080633"/>
              <a:gd name="connsiteY10708" fmla="*/ 2132721 h 4155316"/>
              <a:gd name="connsiteX10709" fmla="*/ 1127549 w 8080633"/>
              <a:gd name="connsiteY10709" fmla="*/ 2164547 h 4155316"/>
              <a:gd name="connsiteX10710" fmla="*/ 1116984 w 8080633"/>
              <a:gd name="connsiteY10710" fmla="*/ 2168624 h 4155316"/>
              <a:gd name="connsiteX10711" fmla="*/ 1103714 w 8080633"/>
              <a:gd name="connsiteY10711" fmla="*/ 2200660 h 4155316"/>
              <a:gd name="connsiteX10712" fmla="*/ 1098289 w 8080633"/>
              <a:gd name="connsiteY10712" fmla="*/ 2202907 h 4155316"/>
              <a:gd name="connsiteX10713" fmla="*/ 1099210 w 8080633"/>
              <a:gd name="connsiteY10713" fmla="*/ 2205184 h 4155316"/>
              <a:gd name="connsiteX10714" fmla="*/ 1085658 w 8080633"/>
              <a:gd name="connsiteY10714" fmla="*/ 2238700 h 4155316"/>
              <a:gd name="connsiteX10715" fmla="*/ 1080939 w 8080633"/>
              <a:gd name="connsiteY10715" fmla="*/ 2240704 h 4155316"/>
              <a:gd name="connsiteX10716" fmla="*/ 1067271 w 8080633"/>
              <a:gd name="connsiteY10716" fmla="*/ 2274486 h 4155316"/>
              <a:gd name="connsiteX10717" fmla="*/ 1059834 w 8080633"/>
              <a:gd name="connsiteY10717" fmla="*/ 2277639 h 4155316"/>
              <a:gd name="connsiteX10718" fmla="*/ 1047288 w 8080633"/>
              <a:gd name="connsiteY10718" fmla="*/ 2308670 h 4155316"/>
              <a:gd name="connsiteX10719" fmla="*/ 1042144 w 8080633"/>
              <a:gd name="connsiteY10719" fmla="*/ 2310854 h 4155316"/>
              <a:gd name="connsiteX10720" fmla="*/ 1042782 w 8080633"/>
              <a:gd name="connsiteY10720" fmla="*/ 2312396 h 4155316"/>
              <a:gd name="connsiteX10721" fmla="*/ 1029231 w 8080633"/>
              <a:gd name="connsiteY10721" fmla="*/ 2345115 h 4155316"/>
              <a:gd name="connsiteX10722" fmla="*/ 1023805 w 8080633"/>
              <a:gd name="connsiteY10722" fmla="*/ 2347362 h 4155316"/>
              <a:gd name="connsiteX10723" fmla="*/ 1024725 w 8080633"/>
              <a:gd name="connsiteY10723" fmla="*/ 2349639 h 4155316"/>
              <a:gd name="connsiteX10724" fmla="*/ 1011174 w 8080633"/>
              <a:gd name="connsiteY10724" fmla="*/ 2383155 h 4155316"/>
              <a:gd name="connsiteX10725" fmla="*/ 1006017 w 8080633"/>
              <a:gd name="connsiteY10725" fmla="*/ 2385343 h 4155316"/>
              <a:gd name="connsiteX10726" fmla="*/ 1006670 w 8080633"/>
              <a:gd name="connsiteY10726" fmla="*/ 2386880 h 4155316"/>
              <a:gd name="connsiteX10727" fmla="*/ 992787 w 8080633"/>
              <a:gd name="connsiteY10727" fmla="*/ 2419598 h 4155316"/>
              <a:gd name="connsiteX10728" fmla="*/ 989567 w 8080633"/>
              <a:gd name="connsiteY10728" fmla="*/ 2420900 h 4155316"/>
              <a:gd name="connsiteX10729" fmla="*/ 990869 w 8080633"/>
              <a:gd name="connsiteY10729" fmla="*/ 2424122 h 4155316"/>
              <a:gd name="connsiteX10730" fmla="*/ 977317 w 8080633"/>
              <a:gd name="connsiteY10730" fmla="*/ 2457638 h 4155316"/>
              <a:gd name="connsiteX10731" fmla="*/ 972173 w 8080633"/>
              <a:gd name="connsiteY10731" fmla="*/ 2459821 h 4155316"/>
              <a:gd name="connsiteX10732" fmla="*/ 972813 w 8080633"/>
              <a:gd name="connsiteY10732" fmla="*/ 2461365 h 4155316"/>
              <a:gd name="connsiteX10733" fmla="*/ 959260 w 8080633"/>
              <a:gd name="connsiteY10733" fmla="*/ 2494083 h 4155316"/>
              <a:gd name="connsiteX10734" fmla="*/ 953121 w 8080633"/>
              <a:gd name="connsiteY10734" fmla="*/ 2496626 h 4155316"/>
              <a:gd name="connsiteX10735" fmla="*/ 954756 w 8080633"/>
              <a:gd name="connsiteY10735" fmla="*/ 2500863 h 4155316"/>
              <a:gd name="connsiteX10736" fmla="*/ 941203 w 8080633"/>
              <a:gd name="connsiteY10736" fmla="*/ 2535976 h 4155316"/>
              <a:gd name="connsiteX10737" fmla="*/ 939676 w 8080633"/>
              <a:gd name="connsiteY10737" fmla="*/ 2536654 h 4155316"/>
              <a:gd name="connsiteX10738" fmla="*/ 941213 w 8080633"/>
              <a:gd name="connsiteY10738" fmla="*/ 2540364 h 4155316"/>
              <a:gd name="connsiteX10739" fmla="*/ 927661 w 8080633"/>
              <a:gd name="connsiteY10739" fmla="*/ 2573082 h 4155316"/>
              <a:gd name="connsiteX10740" fmla="*/ 926003 w 8080633"/>
              <a:gd name="connsiteY10740" fmla="*/ 2573769 h 4155316"/>
              <a:gd name="connsiteX10741" fmla="*/ 927668 w 8080633"/>
              <a:gd name="connsiteY10741" fmla="*/ 2577606 h 4155316"/>
              <a:gd name="connsiteX10742" fmla="*/ 913124 w 8080633"/>
              <a:gd name="connsiteY10742" fmla="*/ 2611122 h 4155316"/>
              <a:gd name="connsiteX10743" fmla="*/ 906841 w 8080633"/>
              <a:gd name="connsiteY10743" fmla="*/ 2613607 h 4155316"/>
              <a:gd name="connsiteX10744" fmla="*/ 907355 w 8080633"/>
              <a:gd name="connsiteY10744" fmla="*/ 2614847 h 4155316"/>
              <a:gd name="connsiteX10745" fmla="*/ 893804 w 8080633"/>
              <a:gd name="connsiteY10745" fmla="*/ 2647565 h 4155316"/>
              <a:gd name="connsiteX10746" fmla="*/ 891556 w 8080633"/>
              <a:gd name="connsiteY10746" fmla="*/ 2648497 h 4155316"/>
              <a:gd name="connsiteX10747" fmla="*/ 893812 w 8080633"/>
              <a:gd name="connsiteY10747" fmla="*/ 2654346 h 4155316"/>
              <a:gd name="connsiteX10748" fmla="*/ 880261 w 8080633"/>
              <a:gd name="connsiteY10748" fmla="*/ 2689459 h 4155316"/>
              <a:gd name="connsiteX10749" fmla="*/ 878734 w 8080633"/>
              <a:gd name="connsiteY10749" fmla="*/ 2690137 h 4155316"/>
              <a:gd name="connsiteX10750" fmla="*/ 880270 w 8080633"/>
              <a:gd name="connsiteY10750" fmla="*/ 2693846 h 4155316"/>
              <a:gd name="connsiteX10751" fmla="*/ 866718 w 8080633"/>
              <a:gd name="connsiteY10751" fmla="*/ 2726565 h 4155316"/>
              <a:gd name="connsiteX10752" fmla="*/ 865160 w 8080633"/>
              <a:gd name="connsiteY10752" fmla="*/ 2727210 h 4155316"/>
              <a:gd name="connsiteX10753" fmla="*/ 866727 w 8080633"/>
              <a:gd name="connsiteY10753" fmla="*/ 2731087 h 4155316"/>
              <a:gd name="connsiteX10754" fmla="*/ 853174 w 8080633"/>
              <a:gd name="connsiteY10754" fmla="*/ 2764605 h 4155316"/>
              <a:gd name="connsiteX10755" fmla="*/ 850220 w 8080633"/>
              <a:gd name="connsiteY10755" fmla="*/ 2765859 h 4155316"/>
              <a:gd name="connsiteX10756" fmla="*/ 853184 w 8080633"/>
              <a:gd name="connsiteY10756" fmla="*/ 2772844 h 4155316"/>
              <a:gd name="connsiteX10757" fmla="*/ 839302 w 8080633"/>
              <a:gd name="connsiteY10757" fmla="*/ 2805562 h 4155316"/>
              <a:gd name="connsiteX10758" fmla="*/ 835654 w 8080633"/>
              <a:gd name="connsiteY10758" fmla="*/ 2807038 h 4155316"/>
              <a:gd name="connsiteX10759" fmla="*/ 837384 w 8080633"/>
              <a:gd name="connsiteY10759" fmla="*/ 2811214 h 4155316"/>
              <a:gd name="connsiteX10760" fmla="*/ 823833 w 8080633"/>
              <a:gd name="connsiteY10760" fmla="*/ 2843932 h 4155316"/>
              <a:gd name="connsiteX10761" fmla="*/ 821045 w 8080633"/>
              <a:gd name="connsiteY10761" fmla="*/ 2845087 h 4155316"/>
              <a:gd name="connsiteX10762" fmla="*/ 823841 w 8080633"/>
              <a:gd name="connsiteY10762" fmla="*/ 2851842 h 4155316"/>
              <a:gd name="connsiteX10763" fmla="*/ 810290 w 8080633"/>
              <a:gd name="connsiteY10763" fmla="*/ 2884560 h 4155316"/>
              <a:gd name="connsiteX10764" fmla="*/ 808300 w 8080633"/>
              <a:gd name="connsiteY10764" fmla="*/ 2885385 h 4155316"/>
              <a:gd name="connsiteX10765" fmla="*/ 810299 w 8080633"/>
              <a:gd name="connsiteY10765" fmla="*/ 2890213 h 4155316"/>
              <a:gd name="connsiteX10766" fmla="*/ 797372 w 8080633"/>
              <a:gd name="connsiteY10766" fmla="*/ 2921425 h 4155316"/>
              <a:gd name="connsiteX10767" fmla="*/ 801272 w 8080633"/>
              <a:gd name="connsiteY10767" fmla="*/ 2930840 h 4155316"/>
              <a:gd name="connsiteX10768" fmla="*/ 787719 w 8080633"/>
              <a:gd name="connsiteY10768" fmla="*/ 2963559 h 4155316"/>
              <a:gd name="connsiteX10769" fmla="*/ 785688 w 8080633"/>
              <a:gd name="connsiteY10769" fmla="*/ 2964399 h 4155316"/>
              <a:gd name="connsiteX10770" fmla="*/ 787729 w 8080633"/>
              <a:gd name="connsiteY10770" fmla="*/ 2969210 h 4155316"/>
              <a:gd name="connsiteX10771" fmla="*/ 774596 w 8080633"/>
              <a:gd name="connsiteY10771" fmla="*/ 3000163 h 4155316"/>
              <a:gd name="connsiteX10772" fmla="*/ 778702 w 8080633"/>
              <a:gd name="connsiteY10772" fmla="*/ 3009838 h 4155316"/>
              <a:gd name="connsiteX10773" fmla="*/ 764819 w 8080633"/>
              <a:gd name="connsiteY10773" fmla="*/ 3042556 h 4155316"/>
              <a:gd name="connsiteX10774" fmla="*/ 759569 w 8080633"/>
              <a:gd name="connsiteY10774" fmla="*/ 3044679 h 4155316"/>
              <a:gd name="connsiteX10775" fmla="*/ 762902 w 8080633"/>
              <a:gd name="connsiteY10775" fmla="*/ 3052724 h 4155316"/>
              <a:gd name="connsiteX10776" fmla="*/ 750908 w 8080633"/>
              <a:gd name="connsiteY10776" fmla="*/ 3081679 h 4155316"/>
              <a:gd name="connsiteX10777" fmla="*/ 753872 w 8080633"/>
              <a:gd name="connsiteY10777" fmla="*/ 3088837 h 4155316"/>
              <a:gd name="connsiteX10778" fmla="*/ 740477 w 8080633"/>
              <a:gd name="connsiteY10778" fmla="*/ 3121177 h 4155316"/>
              <a:gd name="connsiteX10779" fmla="*/ 744845 w 8080633"/>
              <a:gd name="connsiteY10779" fmla="*/ 3131721 h 4155316"/>
              <a:gd name="connsiteX10780" fmla="*/ 731732 w 8080633"/>
              <a:gd name="connsiteY10780" fmla="*/ 3163378 h 4155316"/>
              <a:gd name="connsiteX10781" fmla="*/ 735815 w 8080633"/>
              <a:gd name="connsiteY10781" fmla="*/ 3173478 h 4155316"/>
              <a:gd name="connsiteX10782" fmla="*/ 722813 w 8080633"/>
              <a:gd name="connsiteY10782" fmla="*/ 3205638 h 4155316"/>
              <a:gd name="connsiteX10783" fmla="*/ 726787 w 8080633"/>
              <a:gd name="connsiteY10783" fmla="*/ 3215235 h 4155316"/>
              <a:gd name="connsiteX10784" fmla="*/ 713625 w 8080633"/>
              <a:gd name="connsiteY10784" fmla="*/ 3247011 h 4155316"/>
              <a:gd name="connsiteX10785" fmla="*/ 717760 w 8080633"/>
              <a:gd name="connsiteY10785" fmla="*/ 3256991 h 4155316"/>
              <a:gd name="connsiteX10786" fmla="*/ 705107 w 8080633"/>
              <a:gd name="connsiteY10786" fmla="*/ 3287536 h 4155316"/>
              <a:gd name="connsiteX10787" fmla="*/ 708732 w 8080633"/>
              <a:gd name="connsiteY10787" fmla="*/ 3296492 h 4155316"/>
              <a:gd name="connsiteX10788" fmla="*/ 694849 w 8080633"/>
              <a:gd name="connsiteY10788" fmla="*/ 3330807 h 4155316"/>
              <a:gd name="connsiteX10789" fmla="*/ 694834 w 8080633"/>
              <a:gd name="connsiteY10789" fmla="*/ 3330813 h 4155316"/>
              <a:gd name="connsiteX10790" fmla="*/ 697445 w 8080633"/>
              <a:gd name="connsiteY10790" fmla="*/ 3337118 h 4155316"/>
              <a:gd name="connsiteX10791" fmla="*/ 684517 w 8080633"/>
              <a:gd name="connsiteY10791" fmla="*/ 3368331 h 4155316"/>
              <a:gd name="connsiteX10792" fmla="*/ 688417 w 8080633"/>
              <a:gd name="connsiteY10792" fmla="*/ 3377746 h 4155316"/>
              <a:gd name="connsiteX10793" fmla="*/ 677279 w 8080633"/>
              <a:gd name="connsiteY10793" fmla="*/ 3404638 h 4155316"/>
              <a:gd name="connsiteX10794" fmla="*/ 683903 w 8080633"/>
              <a:gd name="connsiteY10794" fmla="*/ 3420631 h 4155316"/>
              <a:gd name="connsiteX10795" fmla="*/ 670974 w 8080633"/>
              <a:gd name="connsiteY10795" fmla="*/ 3451844 h 4155316"/>
              <a:gd name="connsiteX10796" fmla="*/ 674874 w 8080633"/>
              <a:gd name="connsiteY10796" fmla="*/ 3461259 h 4155316"/>
              <a:gd name="connsiteX10797" fmla="*/ 663436 w 8080633"/>
              <a:gd name="connsiteY10797" fmla="*/ 3488873 h 4155316"/>
              <a:gd name="connsiteX10798" fmla="*/ 670359 w 8080633"/>
              <a:gd name="connsiteY10798" fmla="*/ 3506401 h 4155316"/>
              <a:gd name="connsiteX10799" fmla="*/ 659784 w 8080633"/>
              <a:gd name="connsiteY10799" fmla="*/ 3533179 h 4155316"/>
              <a:gd name="connsiteX10800" fmla="*/ 665846 w 8080633"/>
              <a:gd name="connsiteY10800" fmla="*/ 3548156 h 4155316"/>
              <a:gd name="connsiteX10801" fmla="*/ 652373 w 8080633"/>
              <a:gd name="connsiteY10801" fmla="*/ 3581441 h 4155316"/>
              <a:gd name="connsiteX10802" fmla="*/ 656816 w 8080633"/>
              <a:gd name="connsiteY10802" fmla="*/ 3592169 h 4155316"/>
              <a:gd name="connsiteX10803" fmla="*/ 645988 w 8080633"/>
              <a:gd name="connsiteY10803" fmla="*/ 3618310 h 4155316"/>
              <a:gd name="connsiteX10804" fmla="*/ 652302 w 8080633"/>
              <a:gd name="connsiteY10804" fmla="*/ 3633926 h 4155316"/>
              <a:gd name="connsiteX10805" fmla="*/ 641529 w 8080633"/>
              <a:gd name="connsiteY10805" fmla="*/ 3660570 h 4155316"/>
              <a:gd name="connsiteX10806" fmla="*/ 647788 w 8080633"/>
              <a:gd name="connsiteY10806" fmla="*/ 3675683 h 4155316"/>
              <a:gd name="connsiteX10807" fmla="*/ 636570 w 8080633"/>
              <a:gd name="connsiteY10807" fmla="*/ 3702765 h 4155316"/>
              <a:gd name="connsiteX10808" fmla="*/ 643275 w 8080633"/>
              <a:gd name="connsiteY10808" fmla="*/ 3718567 h 4155316"/>
              <a:gd name="connsiteX10809" fmla="*/ 634454 w 8080633"/>
              <a:gd name="connsiteY10809" fmla="*/ 3739353 h 4155316"/>
              <a:gd name="connsiteX10810" fmla="*/ 643274 w 8080633"/>
              <a:gd name="connsiteY10810" fmla="*/ 3759195 h 4155316"/>
              <a:gd name="connsiteX10811" fmla="*/ 630675 w 8080633"/>
              <a:gd name="connsiteY10811" fmla="*/ 3787538 h 4155316"/>
              <a:gd name="connsiteX10812" fmla="*/ 638761 w 8080633"/>
              <a:gd name="connsiteY10812" fmla="*/ 3806594 h 4155316"/>
              <a:gd name="connsiteX10813" fmla="*/ 627725 w 8080633"/>
              <a:gd name="connsiteY10813" fmla="*/ 3832604 h 4155316"/>
              <a:gd name="connsiteX10814" fmla="*/ 634247 w 8080633"/>
              <a:gd name="connsiteY10814" fmla="*/ 3848351 h 4155316"/>
              <a:gd name="connsiteX10815" fmla="*/ 625294 w 8080633"/>
              <a:gd name="connsiteY10815" fmla="*/ 3869966 h 4155316"/>
              <a:gd name="connsiteX10816" fmla="*/ 634245 w 8080633"/>
              <a:gd name="connsiteY10816" fmla="*/ 3890106 h 4155316"/>
              <a:gd name="connsiteX10817" fmla="*/ 622648 w 8080633"/>
              <a:gd name="connsiteY10817" fmla="*/ 3916199 h 4155316"/>
              <a:gd name="connsiteX10818" fmla="*/ 629732 w 8080633"/>
              <a:gd name="connsiteY10818" fmla="*/ 3934119 h 4155316"/>
              <a:gd name="connsiteX10819" fmla="*/ 620724 w 8080633"/>
              <a:gd name="connsiteY10819" fmla="*/ 3956902 h 4155316"/>
              <a:gd name="connsiteX10820" fmla="*/ 629732 w 8080633"/>
              <a:gd name="connsiteY10820" fmla="*/ 3978133 h 4155316"/>
              <a:gd name="connsiteX10821" fmla="*/ 620423 w 8080633"/>
              <a:gd name="connsiteY10821" fmla="*/ 4000075 h 4155316"/>
              <a:gd name="connsiteX10822" fmla="*/ 629731 w 8080633"/>
              <a:gd name="connsiteY10822" fmla="*/ 4021018 h 4155316"/>
              <a:gd name="connsiteX10823" fmla="*/ 616547 w 8080633"/>
              <a:gd name="connsiteY10823" fmla="*/ 4050676 h 4155316"/>
              <a:gd name="connsiteX10824" fmla="*/ 622960 w 8080633"/>
              <a:gd name="connsiteY10824" fmla="*/ 4066159 h 4155316"/>
              <a:gd name="connsiteX10825" fmla="*/ 614079 w 8080633"/>
              <a:gd name="connsiteY10825" fmla="*/ 4087603 h 4155316"/>
              <a:gd name="connsiteX10826" fmla="*/ 622960 w 8080633"/>
              <a:gd name="connsiteY10826" fmla="*/ 4109045 h 4155316"/>
              <a:gd name="connsiteX10827" fmla="*/ 576690 w 8080633"/>
              <a:gd name="connsiteY10827" fmla="*/ 4155316 h 4155316"/>
              <a:gd name="connsiteX10828" fmla="*/ 530419 w 8080633"/>
              <a:gd name="connsiteY10828" fmla="*/ 4109045 h 4155316"/>
              <a:gd name="connsiteX10829" fmla="*/ 539301 w 8080633"/>
              <a:gd name="connsiteY10829" fmla="*/ 4087603 h 4155316"/>
              <a:gd name="connsiteX10830" fmla="*/ 530419 w 8080633"/>
              <a:gd name="connsiteY10830" fmla="*/ 4066159 h 4155316"/>
              <a:gd name="connsiteX10831" fmla="*/ 540098 w 8080633"/>
              <a:gd name="connsiteY10831" fmla="*/ 4042792 h 4155316"/>
              <a:gd name="connsiteX10832" fmla="*/ 530419 w 8080633"/>
              <a:gd name="connsiteY10832" fmla="*/ 4021018 h 4155316"/>
              <a:gd name="connsiteX10833" fmla="*/ 542038 w 8080633"/>
              <a:gd name="connsiteY10833" fmla="*/ 3994878 h 4155316"/>
              <a:gd name="connsiteX10834" fmla="*/ 534933 w 8080633"/>
              <a:gd name="connsiteY10834" fmla="*/ 3978133 h 4155316"/>
              <a:gd name="connsiteX10835" fmla="*/ 543941 w 8080633"/>
              <a:gd name="connsiteY10835" fmla="*/ 3956902 h 4155316"/>
              <a:gd name="connsiteX10836" fmla="*/ 534933 w 8080633"/>
              <a:gd name="connsiteY10836" fmla="*/ 3934119 h 4155316"/>
              <a:gd name="connsiteX10837" fmla="*/ 544143 w 8080633"/>
              <a:gd name="connsiteY10837" fmla="*/ 3910826 h 4155316"/>
              <a:gd name="connsiteX10838" fmla="*/ 534933 w 8080633"/>
              <a:gd name="connsiteY10838" fmla="*/ 3890106 h 4155316"/>
              <a:gd name="connsiteX10839" fmla="*/ 546222 w 8080633"/>
              <a:gd name="connsiteY10839" fmla="*/ 3864707 h 4155316"/>
              <a:gd name="connsiteX10840" fmla="*/ 539447 w 8080633"/>
              <a:gd name="connsiteY10840" fmla="*/ 3848351 h 4155316"/>
              <a:gd name="connsiteX10841" fmla="*/ 550429 w 8080633"/>
              <a:gd name="connsiteY10841" fmla="*/ 3821837 h 4155316"/>
              <a:gd name="connsiteX10842" fmla="*/ 543961 w 8080633"/>
              <a:gd name="connsiteY10842" fmla="*/ 3806594 h 4155316"/>
              <a:gd name="connsiteX10843" fmla="*/ 554251 w 8080633"/>
              <a:gd name="connsiteY10843" fmla="*/ 3782343 h 4155316"/>
              <a:gd name="connsiteX10844" fmla="*/ 543961 w 8080633"/>
              <a:gd name="connsiteY10844" fmla="*/ 3759195 h 4155316"/>
              <a:gd name="connsiteX10845" fmla="*/ 555091 w 8080633"/>
              <a:gd name="connsiteY10845" fmla="*/ 3734157 h 4155316"/>
              <a:gd name="connsiteX10846" fmla="*/ 548476 w 8080633"/>
              <a:gd name="connsiteY10846" fmla="*/ 3718567 h 4155316"/>
              <a:gd name="connsiteX10847" fmla="*/ 560891 w 8080633"/>
              <a:gd name="connsiteY10847" fmla="*/ 3689309 h 4155316"/>
              <a:gd name="connsiteX10848" fmla="*/ 555246 w 8080633"/>
              <a:gd name="connsiteY10848" fmla="*/ 3675683 h 4155316"/>
              <a:gd name="connsiteX10849" fmla="*/ 566075 w 8080633"/>
              <a:gd name="connsiteY10849" fmla="*/ 3649540 h 4155316"/>
              <a:gd name="connsiteX10850" fmla="*/ 559760 w 8080633"/>
              <a:gd name="connsiteY10850" fmla="*/ 3633926 h 4155316"/>
              <a:gd name="connsiteX10851" fmla="*/ 570535 w 8080633"/>
              <a:gd name="connsiteY10851" fmla="*/ 3607281 h 4155316"/>
              <a:gd name="connsiteX10852" fmla="*/ 564275 w 8080633"/>
              <a:gd name="connsiteY10852" fmla="*/ 3592169 h 4155316"/>
              <a:gd name="connsiteX10853" fmla="*/ 575568 w 8080633"/>
              <a:gd name="connsiteY10853" fmla="*/ 3564903 h 4155316"/>
              <a:gd name="connsiteX10854" fmla="*/ 568789 w 8080633"/>
              <a:gd name="connsiteY10854" fmla="*/ 3548156 h 4155316"/>
              <a:gd name="connsiteX10855" fmla="*/ 581706 w 8080633"/>
              <a:gd name="connsiteY10855" fmla="*/ 3516247 h 4155316"/>
              <a:gd name="connsiteX10856" fmla="*/ 577817 w 8080633"/>
              <a:gd name="connsiteY10856" fmla="*/ 3506401 h 4155316"/>
              <a:gd name="connsiteX10857" fmla="*/ 589147 w 8080633"/>
              <a:gd name="connsiteY10857" fmla="*/ 3477711 h 4155316"/>
              <a:gd name="connsiteX10858" fmla="*/ 582333 w 8080633"/>
              <a:gd name="connsiteY10858" fmla="*/ 3461259 h 4155316"/>
              <a:gd name="connsiteX10859" fmla="*/ 595261 w 8080633"/>
              <a:gd name="connsiteY10859" fmla="*/ 3430046 h 4155316"/>
              <a:gd name="connsiteX10860" fmla="*/ 591361 w 8080633"/>
              <a:gd name="connsiteY10860" fmla="*/ 3420631 h 4155316"/>
              <a:gd name="connsiteX10861" fmla="*/ 602499 w 8080633"/>
              <a:gd name="connsiteY10861" fmla="*/ 3393738 h 4155316"/>
              <a:gd name="connsiteX10862" fmla="*/ 595875 w 8080633"/>
              <a:gd name="connsiteY10862" fmla="*/ 3377746 h 4155316"/>
              <a:gd name="connsiteX10863" fmla="*/ 608804 w 8080633"/>
              <a:gd name="connsiteY10863" fmla="*/ 3346533 h 4155316"/>
              <a:gd name="connsiteX10864" fmla="*/ 604904 w 8080633"/>
              <a:gd name="connsiteY10864" fmla="*/ 3337118 h 4155316"/>
              <a:gd name="connsiteX10865" fmla="*/ 617787 w 8080633"/>
              <a:gd name="connsiteY10865" fmla="*/ 3306016 h 4155316"/>
              <a:gd name="connsiteX10866" fmla="*/ 613932 w 8080633"/>
              <a:gd name="connsiteY10866" fmla="*/ 3296492 h 4155316"/>
              <a:gd name="connsiteX10867" fmla="*/ 626478 w 8080633"/>
              <a:gd name="connsiteY10867" fmla="*/ 3265482 h 4155316"/>
              <a:gd name="connsiteX10868" fmla="*/ 622960 w 8080633"/>
              <a:gd name="connsiteY10868" fmla="*/ 3256991 h 4155316"/>
              <a:gd name="connsiteX10869" fmla="*/ 636844 w 8080633"/>
              <a:gd name="connsiteY10869" fmla="*/ 3223474 h 4155316"/>
              <a:gd name="connsiteX10870" fmla="*/ 637540 w 8080633"/>
              <a:gd name="connsiteY10870" fmla="*/ 3223187 h 4155316"/>
              <a:gd name="connsiteX10871" fmla="*/ 634245 w 8080633"/>
              <a:gd name="connsiteY10871" fmla="*/ 3215235 h 4155316"/>
              <a:gd name="connsiteX10872" fmla="*/ 647358 w 8080633"/>
              <a:gd name="connsiteY10872" fmla="*/ 3183577 h 4155316"/>
              <a:gd name="connsiteX10873" fmla="*/ 643275 w 8080633"/>
              <a:gd name="connsiteY10873" fmla="*/ 3173478 h 4155316"/>
              <a:gd name="connsiteX10874" fmla="*/ 656277 w 8080633"/>
              <a:gd name="connsiteY10874" fmla="*/ 3141318 h 4155316"/>
              <a:gd name="connsiteX10875" fmla="*/ 652302 w 8080633"/>
              <a:gd name="connsiteY10875" fmla="*/ 3131721 h 4155316"/>
              <a:gd name="connsiteX10876" fmla="*/ 665698 w 8080633"/>
              <a:gd name="connsiteY10876" fmla="*/ 3099380 h 4155316"/>
              <a:gd name="connsiteX10877" fmla="*/ 661330 w 8080633"/>
              <a:gd name="connsiteY10877" fmla="*/ 3088837 h 4155316"/>
              <a:gd name="connsiteX10878" fmla="*/ 673325 w 8080633"/>
              <a:gd name="connsiteY10878" fmla="*/ 3059881 h 4155316"/>
              <a:gd name="connsiteX10879" fmla="*/ 670360 w 8080633"/>
              <a:gd name="connsiteY10879" fmla="*/ 3052724 h 4155316"/>
              <a:gd name="connsiteX10880" fmla="*/ 683911 w 8080633"/>
              <a:gd name="connsiteY10880" fmla="*/ 3020006 h 4155316"/>
              <a:gd name="connsiteX10881" fmla="*/ 687572 w 8080633"/>
              <a:gd name="connsiteY10881" fmla="*/ 3018488 h 4155316"/>
              <a:gd name="connsiteX10882" fmla="*/ 683901 w 8080633"/>
              <a:gd name="connsiteY10882" fmla="*/ 3009838 h 4155316"/>
              <a:gd name="connsiteX10883" fmla="*/ 697036 w 8080633"/>
              <a:gd name="connsiteY10883" fmla="*/ 2978886 h 4155316"/>
              <a:gd name="connsiteX10884" fmla="*/ 692930 w 8080633"/>
              <a:gd name="connsiteY10884" fmla="*/ 2969210 h 4155316"/>
              <a:gd name="connsiteX10885" fmla="*/ 706814 w 8080633"/>
              <a:gd name="connsiteY10885" fmla="*/ 2936492 h 4155316"/>
              <a:gd name="connsiteX10886" fmla="*/ 710459 w 8080633"/>
              <a:gd name="connsiteY10886" fmla="*/ 2935018 h 4155316"/>
              <a:gd name="connsiteX10887" fmla="*/ 708730 w 8080633"/>
              <a:gd name="connsiteY10887" fmla="*/ 2930840 h 4155316"/>
              <a:gd name="connsiteX10888" fmla="*/ 721657 w 8080633"/>
              <a:gd name="connsiteY10888" fmla="*/ 2899628 h 4155316"/>
              <a:gd name="connsiteX10889" fmla="*/ 717757 w 8080633"/>
              <a:gd name="connsiteY10889" fmla="*/ 2890213 h 4155316"/>
              <a:gd name="connsiteX10890" fmla="*/ 731310 w 8080633"/>
              <a:gd name="connsiteY10890" fmla="*/ 2857495 h 4155316"/>
              <a:gd name="connsiteX10891" fmla="*/ 733300 w 8080633"/>
              <a:gd name="connsiteY10891" fmla="*/ 2856670 h 4155316"/>
              <a:gd name="connsiteX10892" fmla="*/ 731300 w 8080633"/>
              <a:gd name="connsiteY10892" fmla="*/ 2851842 h 4155316"/>
              <a:gd name="connsiteX10893" fmla="*/ 744854 w 8080633"/>
              <a:gd name="connsiteY10893" fmla="*/ 2819123 h 4155316"/>
              <a:gd name="connsiteX10894" fmla="*/ 747640 w 8080633"/>
              <a:gd name="connsiteY10894" fmla="*/ 2817967 h 4155316"/>
              <a:gd name="connsiteX10895" fmla="*/ 744842 w 8080633"/>
              <a:gd name="connsiteY10895" fmla="*/ 2811214 h 4155316"/>
              <a:gd name="connsiteX10896" fmla="*/ 758395 w 8080633"/>
              <a:gd name="connsiteY10896" fmla="*/ 2778496 h 4155316"/>
              <a:gd name="connsiteX10897" fmla="*/ 760427 w 8080633"/>
              <a:gd name="connsiteY10897" fmla="*/ 2777654 h 4155316"/>
              <a:gd name="connsiteX10898" fmla="*/ 758385 w 8080633"/>
              <a:gd name="connsiteY10898" fmla="*/ 2772844 h 4155316"/>
              <a:gd name="connsiteX10899" fmla="*/ 772269 w 8080633"/>
              <a:gd name="connsiteY10899" fmla="*/ 2740126 h 4155316"/>
              <a:gd name="connsiteX10900" fmla="*/ 777057 w 8080633"/>
              <a:gd name="connsiteY10900" fmla="*/ 2738189 h 4155316"/>
              <a:gd name="connsiteX10901" fmla="*/ 774185 w 8080633"/>
              <a:gd name="connsiteY10901" fmla="*/ 2731087 h 4155316"/>
              <a:gd name="connsiteX10902" fmla="*/ 787738 w 8080633"/>
              <a:gd name="connsiteY10902" fmla="*/ 2697570 h 4155316"/>
              <a:gd name="connsiteX10903" fmla="*/ 789042 w 8080633"/>
              <a:gd name="connsiteY10903" fmla="*/ 2697017 h 4155316"/>
              <a:gd name="connsiteX10904" fmla="*/ 787728 w 8080633"/>
              <a:gd name="connsiteY10904" fmla="*/ 2693846 h 4155316"/>
              <a:gd name="connsiteX10905" fmla="*/ 801280 w 8080633"/>
              <a:gd name="connsiteY10905" fmla="*/ 2661128 h 4155316"/>
              <a:gd name="connsiteX10906" fmla="*/ 803530 w 8080633"/>
              <a:gd name="connsiteY10906" fmla="*/ 2660195 h 4155316"/>
              <a:gd name="connsiteX10907" fmla="*/ 801270 w 8080633"/>
              <a:gd name="connsiteY10907" fmla="*/ 2654346 h 4155316"/>
              <a:gd name="connsiteX10908" fmla="*/ 814824 w 8080633"/>
              <a:gd name="connsiteY10908" fmla="*/ 2619233 h 4155316"/>
              <a:gd name="connsiteX10909" fmla="*/ 816349 w 8080633"/>
              <a:gd name="connsiteY10909" fmla="*/ 2618555 h 4155316"/>
              <a:gd name="connsiteX10910" fmla="*/ 814813 w 8080633"/>
              <a:gd name="connsiteY10910" fmla="*/ 2614847 h 4155316"/>
              <a:gd name="connsiteX10911" fmla="*/ 828366 w 8080633"/>
              <a:gd name="connsiteY10911" fmla="*/ 2582129 h 4155316"/>
              <a:gd name="connsiteX10912" fmla="*/ 830021 w 8080633"/>
              <a:gd name="connsiteY10912" fmla="*/ 2581442 h 4155316"/>
              <a:gd name="connsiteX10913" fmla="*/ 828356 w 8080633"/>
              <a:gd name="connsiteY10913" fmla="*/ 2577606 h 4155316"/>
              <a:gd name="connsiteX10914" fmla="*/ 842901 w 8080633"/>
              <a:gd name="connsiteY10914" fmla="*/ 2544089 h 4155316"/>
              <a:gd name="connsiteX10915" fmla="*/ 849185 w 8080633"/>
              <a:gd name="connsiteY10915" fmla="*/ 2541603 h 4155316"/>
              <a:gd name="connsiteX10916" fmla="*/ 848672 w 8080633"/>
              <a:gd name="connsiteY10916" fmla="*/ 2540364 h 4155316"/>
              <a:gd name="connsiteX10917" fmla="*/ 862224 w 8080633"/>
              <a:gd name="connsiteY10917" fmla="*/ 2507645 h 4155316"/>
              <a:gd name="connsiteX10918" fmla="*/ 864471 w 8080633"/>
              <a:gd name="connsiteY10918" fmla="*/ 2506713 h 4155316"/>
              <a:gd name="connsiteX10919" fmla="*/ 862213 w 8080633"/>
              <a:gd name="connsiteY10919" fmla="*/ 2500863 h 4155316"/>
              <a:gd name="connsiteX10920" fmla="*/ 875765 w 8080633"/>
              <a:gd name="connsiteY10920" fmla="*/ 2465751 h 4155316"/>
              <a:gd name="connsiteX10921" fmla="*/ 881104 w 8080633"/>
              <a:gd name="connsiteY10921" fmla="*/ 2463378 h 4155316"/>
              <a:gd name="connsiteX10922" fmla="*/ 880271 w 8080633"/>
              <a:gd name="connsiteY10922" fmla="*/ 2461365 h 4155316"/>
              <a:gd name="connsiteX10923" fmla="*/ 893822 w 8080633"/>
              <a:gd name="connsiteY10923" fmla="*/ 2428646 h 4155316"/>
              <a:gd name="connsiteX10924" fmla="*/ 899249 w 8080633"/>
              <a:gd name="connsiteY10924" fmla="*/ 2426398 h 4155316"/>
              <a:gd name="connsiteX10925" fmla="*/ 898328 w 8080633"/>
              <a:gd name="connsiteY10925" fmla="*/ 2424122 h 4155316"/>
              <a:gd name="connsiteX10926" fmla="*/ 911879 w 8080633"/>
              <a:gd name="connsiteY10926" fmla="*/ 2390605 h 4155316"/>
              <a:gd name="connsiteX10927" fmla="*/ 913213 w 8080633"/>
              <a:gd name="connsiteY10927" fmla="*/ 2390040 h 4155316"/>
              <a:gd name="connsiteX10928" fmla="*/ 911870 w 8080633"/>
              <a:gd name="connsiteY10928" fmla="*/ 2386880 h 4155316"/>
              <a:gd name="connsiteX10929" fmla="*/ 925753 w 8080633"/>
              <a:gd name="connsiteY10929" fmla="*/ 2354161 h 4155316"/>
              <a:gd name="connsiteX10930" fmla="*/ 932852 w 8080633"/>
              <a:gd name="connsiteY10930" fmla="*/ 2351291 h 4155316"/>
              <a:gd name="connsiteX10931" fmla="*/ 932184 w 8080633"/>
              <a:gd name="connsiteY10931" fmla="*/ 2349639 h 4155316"/>
              <a:gd name="connsiteX10932" fmla="*/ 945736 w 8080633"/>
              <a:gd name="connsiteY10932" fmla="*/ 2316121 h 4155316"/>
              <a:gd name="connsiteX10933" fmla="*/ 950880 w 8080633"/>
              <a:gd name="connsiteY10933" fmla="*/ 2313939 h 4155316"/>
              <a:gd name="connsiteX10934" fmla="*/ 950240 w 8080633"/>
              <a:gd name="connsiteY10934" fmla="*/ 2312396 h 4155316"/>
              <a:gd name="connsiteX10935" fmla="*/ 963793 w 8080633"/>
              <a:gd name="connsiteY10935" fmla="*/ 2279678 h 4155316"/>
              <a:gd name="connsiteX10936" fmla="*/ 969218 w 8080633"/>
              <a:gd name="connsiteY10936" fmla="*/ 2277430 h 4155316"/>
              <a:gd name="connsiteX10937" fmla="*/ 968298 w 8080633"/>
              <a:gd name="connsiteY10937" fmla="*/ 2275154 h 4155316"/>
              <a:gd name="connsiteX10938" fmla="*/ 981850 w 8080633"/>
              <a:gd name="connsiteY10938" fmla="*/ 2241636 h 4155316"/>
              <a:gd name="connsiteX10939" fmla="*/ 986573 w 8080633"/>
              <a:gd name="connsiteY10939" fmla="*/ 2239633 h 4155316"/>
              <a:gd name="connsiteX10940" fmla="*/ 1000238 w 8080633"/>
              <a:gd name="connsiteY10940" fmla="*/ 2205856 h 4155316"/>
              <a:gd name="connsiteX10941" fmla="*/ 1007671 w 8080633"/>
              <a:gd name="connsiteY10941" fmla="*/ 2202702 h 4155316"/>
              <a:gd name="connsiteX10942" fmla="*/ 1020220 w 8080633"/>
              <a:gd name="connsiteY10942" fmla="*/ 2171667 h 4155316"/>
              <a:gd name="connsiteX10943" fmla="*/ 1025364 w 8080633"/>
              <a:gd name="connsiteY10943" fmla="*/ 2169485 h 4155316"/>
              <a:gd name="connsiteX10944" fmla="*/ 1024725 w 8080633"/>
              <a:gd name="connsiteY10944" fmla="*/ 2167942 h 4155316"/>
              <a:gd name="connsiteX10945" fmla="*/ 1038276 w 8080633"/>
              <a:gd name="connsiteY10945" fmla="*/ 2135224 h 4155316"/>
              <a:gd name="connsiteX10946" fmla="*/ 1043355 w 8080633"/>
              <a:gd name="connsiteY10946" fmla="*/ 2133119 h 4155316"/>
              <a:gd name="connsiteX10947" fmla="*/ 1042782 w 8080633"/>
              <a:gd name="connsiteY10947" fmla="*/ 2131828 h 4155316"/>
              <a:gd name="connsiteX10948" fmla="*/ 1057325 w 8080633"/>
              <a:gd name="connsiteY10948" fmla="*/ 2099110 h 4155316"/>
              <a:gd name="connsiteX10949" fmla="*/ 1069007 w 8080633"/>
              <a:gd name="connsiteY10949" fmla="*/ 2094600 h 4155316"/>
              <a:gd name="connsiteX10950" fmla="*/ 1081163 w 8080633"/>
              <a:gd name="connsiteY10950" fmla="*/ 2065254 h 4155316"/>
              <a:gd name="connsiteX10951" fmla="*/ 1086208 w 8080633"/>
              <a:gd name="connsiteY10951" fmla="*/ 2063164 h 4155316"/>
              <a:gd name="connsiteX10952" fmla="*/ 1085668 w 8080633"/>
              <a:gd name="connsiteY10952" fmla="*/ 2061859 h 4155316"/>
              <a:gd name="connsiteX10953" fmla="*/ 1099219 w 8080633"/>
              <a:gd name="connsiteY10953" fmla="*/ 2029141 h 4155316"/>
              <a:gd name="connsiteX10954" fmla="*/ 1108917 w 8080633"/>
              <a:gd name="connsiteY10954" fmla="*/ 2025124 h 4155316"/>
              <a:gd name="connsiteX10955" fmla="*/ 1108238 w 8080633"/>
              <a:gd name="connsiteY10955" fmla="*/ 2023488 h 4155316"/>
              <a:gd name="connsiteX10956" fmla="*/ 1121791 w 8080633"/>
              <a:gd name="connsiteY10956" fmla="*/ 1990770 h 4155316"/>
              <a:gd name="connsiteX10957" fmla="*/ 1127832 w 8080633"/>
              <a:gd name="connsiteY10957" fmla="*/ 1988266 h 4155316"/>
              <a:gd name="connsiteX10958" fmla="*/ 1140178 w 8080633"/>
              <a:gd name="connsiteY10958" fmla="*/ 1959170 h 4155316"/>
              <a:gd name="connsiteX10959" fmla="*/ 1151555 w 8080633"/>
              <a:gd name="connsiteY10959" fmla="*/ 1954568 h 4155316"/>
              <a:gd name="connsiteX10960" fmla="*/ 1151120 w 8080633"/>
              <a:gd name="connsiteY10960" fmla="*/ 1953517 h 4155316"/>
              <a:gd name="connsiteX10961" fmla="*/ 1164672 w 8080633"/>
              <a:gd name="connsiteY10961" fmla="*/ 1920799 h 4155316"/>
              <a:gd name="connsiteX10962" fmla="*/ 1176118 w 8080633"/>
              <a:gd name="connsiteY10962" fmla="*/ 1916057 h 4155316"/>
              <a:gd name="connsiteX10963" fmla="*/ 1187243 w 8080633"/>
              <a:gd name="connsiteY10963" fmla="*/ 1889199 h 4155316"/>
              <a:gd name="connsiteX10964" fmla="*/ 1191881 w 8080633"/>
              <a:gd name="connsiteY10964" fmla="*/ 1887277 h 4155316"/>
              <a:gd name="connsiteX10965" fmla="*/ 1191748 w 8080633"/>
              <a:gd name="connsiteY10965" fmla="*/ 1886933 h 4155316"/>
              <a:gd name="connsiteX10966" fmla="*/ 1205300 w 8080633"/>
              <a:gd name="connsiteY10966" fmla="*/ 1851821 h 4155316"/>
              <a:gd name="connsiteX10967" fmla="*/ 1219185 w 8080633"/>
              <a:gd name="connsiteY10967" fmla="*/ 1845649 h 4155316"/>
              <a:gd name="connsiteX10968" fmla="*/ 1230129 w 8080633"/>
              <a:gd name="connsiteY10968" fmla="*/ 1819230 h 4155316"/>
              <a:gd name="connsiteX10969" fmla="*/ 1240957 w 8080633"/>
              <a:gd name="connsiteY10969" fmla="*/ 1814744 h 4155316"/>
              <a:gd name="connsiteX10970" fmla="*/ 1252700 w 8080633"/>
              <a:gd name="connsiteY10970" fmla="*/ 1785703 h 4155316"/>
              <a:gd name="connsiteX10971" fmla="*/ 1264039 w 8080633"/>
              <a:gd name="connsiteY10971" fmla="*/ 1780892 h 4155316"/>
              <a:gd name="connsiteX10972" fmla="*/ 1275271 w 8080633"/>
              <a:gd name="connsiteY10972" fmla="*/ 1753775 h 4155316"/>
              <a:gd name="connsiteX10973" fmla="*/ 1286789 w 8080633"/>
              <a:gd name="connsiteY10973" fmla="*/ 1749004 h 4155316"/>
              <a:gd name="connsiteX10974" fmla="*/ 1298172 w 8080633"/>
              <a:gd name="connsiteY10974" fmla="*/ 1722176 h 4155316"/>
              <a:gd name="connsiteX10975" fmla="*/ 1309601 w 8080633"/>
              <a:gd name="connsiteY10975" fmla="*/ 1717553 h 4155316"/>
              <a:gd name="connsiteX10976" fmla="*/ 1322669 w 8080633"/>
              <a:gd name="connsiteY10976" fmla="*/ 1684466 h 4155316"/>
              <a:gd name="connsiteX10977" fmla="*/ 1339402 w 8080633"/>
              <a:gd name="connsiteY10977" fmla="*/ 1677196 h 4155316"/>
              <a:gd name="connsiteX10978" fmla="*/ 1349754 w 8080633"/>
              <a:gd name="connsiteY10978" fmla="*/ 1652205 h 4155316"/>
              <a:gd name="connsiteX10979" fmla="*/ 1362798 w 8080633"/>
              <a:gd name="connsiteY10979" fmla="*/ 1646802 h 4155316"/>
              <a:gd name="connsiteX10980" fmla="*/ 1374583 w 8080633"/>
              <a:gd name="connsiteY10980" fmla="*/ 1618349 h 4155316"/>
              <a:gd name="connsiteX10981" fmla="*/ 1386960 w 8080633"/>
              <a:gd name="connsiteY10981" fmla="*/ 1613222 h 4155316"/>
              <a:gd name="connsiteX10982" fmla="*/ 1397154 w 8080633"/>
              <a:gd name="connsiteY10982" fmla="*/ 1587411 h 4155316"/>
              <a:gd name="connsiteX10983" fmla="*/ 1414147 w 8080633"/>
              <a:gd name="connsiteY10983" fmla="*/ 1580028 h 4155316"/>
              <a:gd name="connsiteX10984" fmla="*/ 1424239 w 8080633"/>
              <a:gd name="connsiteY10984" fmla="*/ 1553884 h 4155316"/>
              <a:gd name="connsiteX10985" fmla="*/ 1440415 w 8080633"/>
              <a:gd name="connsiteY10985" fmla="*/ 1546694 h 4155316"/>
              <a:gd name="connsiteX10986" fmla="*/ 1449067 w 8080633"/>
              <a:gd name="connsiteY10986" fmla="*/ 1525808 h 4155316"/>
              <a:gd name="connsiteX10987" fmla="*/ 1465318 w 8080633"/>
              <a:gd name="connsiteY10987" fmla="*/ 1519075 h 4155316"/>
              <a:gd name="connsiteX10988" fmla="*/ 1476152 w 8080633"/>
              <a:gd name="connsiteY10988" fmla="*/ 1492282 h 4155316"/>
              <a:gd name="connsiteX10989" fmla="*/ 1487489 w 8080633"/>
              <a:gd name="connsiteY10989" fmla="*/ 1487472 h 4155316"/>
              <a:gd name="connsiteX10990" fmla="*/ 1498723 w 8080633"/>
              <a:gd name="connsiteY10990" fmla="*/ 1460353 h 4155316"/>
              <a:gd name="connsiteX10991" fmla="*/ 1519197 w 8080633"/>
              <a:gd name="connsiteY10991" fmla="*/ 1451872 h 4155316"/>
              <a:gd name="connsiteX10992" fmla="*/ 1528066 w 8080633"/>
              <a:gd name="connsiteY10992" fmla="*/ 1429414 h 4155316"/>
              <a:gd name="connsiteX10993" fmla="*/ 1545939 w 8080633"/>
              <a:gd name="connsiteY10993" fmla="*/ 1421650 h 4155316"/>
              <a:gd name="connsiteX10994" fmla="*/ 1555151 w 8080633"/>
              <a:gd name="connsiteY10994" fmla="*/ 1399410 h 4155316"/>
              <a:gd name="connsiteX10995" fmla="*/ 1566814 w 8080633"/>
              <a:gd name="connsiteY10995" fmla="*/ 1394579 h 4155316"/>
              <a:gd name="connsiteX10996" fmla="*/ 1578713 w 8080633"/>
              <a:gd name="connsiteY10996" fmla="*/ 1367811 h 4155316"/>
              <a:gd name="connsiteX10997" fmla="*/ 1598405 w 8080633"/>
              <a:gd name="connsiteY10997" fmla="*/ 1360210 h 4155316"/>
              <a:gd name="connsiteX10998" fmla="*/ 1607063 w 8080633"/>
              <a:gd name="connsiteY10998" fmla="*/ 1338798 h 4155316"/>
              <a:gd name="connsiteX10999" fmla="*/ 1623878 w 8080633"/>
              <a:gd name="connsiteY10999" fmla="*/ 1331663 h 4155316"/>
              <a:gd name="connsiteX11000" fmla="*/ 1634149 w 8080633"/>
              <a:gd name="connsiteY11000" fmla="*/ 1306869 h 4155316"/>
              <a:gd name="connsiteX11001" fmla="*/ 1653466 w 8080633"/>
              <a:gd name="connsiteY11001" fmla="*/ 1298867 h 4155316"/>
              <a:gd name="connsiteX11002" fmla="*/ 1661564 w 8080633"/>
              <a:gd name="connsiteY11002" fmla="*/ 1279783 h 4155316"/>
              <a:gd name="connsiteX11003" fmla="*/ 1681814 w 8080633"/>
              <a:gd name="connsiteY11003" fmla="*/ 1271595 h 4155316"/>
              <a:gd name="connsiteX11004" fmla="*/ 1690577 w 8080633"/>
              <a:gd name="connsiteY11004" fmla="*/ 1250442 h 4155316"/>
              <a:gd name="connsiteX11005" fmla="*/ 1708727 w 8080633"/>
              <a:gd name="connsiteY11005" fmla="*/ 1242923 h 4155316"/>
              <a:gd name="connsiteX11006" fmla="*/ 1718653 w 8080633"/>
              <a:gd name="connsiteY11006" fmla="*/ 1219504 h 4155316"/>
              <a:gd name="connsiteX11007" fmla="*/ 1743602 w 8080633"/>
              <a:gd name="connsiteY11007" fmla="*/ 1209403 h 4155316"/>
              <a:gd name="connsiteX11008" fmla="*/ 1751518 w 8080633"/>
              <a:gd name="connsiteY11008" fmla="*/ 1189829 h 4155316"/>
              <a:gd name="connsiteX11009" fmla="*/ 1770601 w 8080633"/>
              <a:gd name="connsiteY11009" fmla="*/ 1181732 h 4155316"/>
              <a:gd name="connsiteX11010" fmla="*/ 1778603 w 8080633"/>
              <a:gd name="connsiteY11010" fmla="*/ 1162414 h 4155316"/>
              <a:gd name="connsiteX11011" fmla="*/ 1797921 w 8080633"/>
              <a:gd name="connsiteY11011" fmla="*/ 1154412 h 4155316"/>
              <a:gd name="connsiteX11012" fmla="*/ 1806018 w 8080633"/>
              <a:gd name="connsiteY11012" fmla="*/ 1135329 h 4155316"/>
              <a:gd name="connsiteX11013" fmla="*/ 1826984 w 8080633"/>
              <a:gd name="connsiteY11013" fmla="*/ 1126851 h 4155316"/>
              <a:gd name="connsiteX11014" fmla="*/ 1835692 w 8080633"/>
              <a:gd name="connsiteY11014" fmla="*/ 1106317 h 4155316"/>
              <a:gd name="connsiteX11015" fmla="*/ 1859216 w 8080633"/>
              <a:gd name="connsiteY11015" fmla="*/ 1096800 h 4155316"/>
              <a:gd name="connsiteX11016" fmla="*/ 1866630 w 8080633"/>
              <a:gd name="connsiteY11016" fmla="*/ 1078902 h 4155316"/>
              <a:gd name="connsiteX11017" fmla="*/ 1888869 w 8080633"/>
              <a:gd name="connsiteY11017" fmla="*/ 1069691 h 4155316"/>
              <a:gd name="connsiteX11018" fmla="*/ 1890609 w 8080633"/>
              <a:gd name="connsiteY11018" fmla="*/ 1065684 h 4155316"/>
              <a:gd name="connsiteX11019" fmla="*/ 1864163 w 8080633"/>
              <a:gd name="connsiteY11019" fmla="*/ 1076638 h 4155316"/>
              <a:gd name="connsiteX11020" fmla="*/ 1857582 w 8080633"/>
              <a:gd name="connsiteY11020" fmla="*/ 1093691 h 4155316"/>
              <a:gd name="connsiteX11021" fmla="*/ 1836347 w 8080633"/>
              <a:gd name="connsiteY11021" fmla="*/ 1103130 h 4155316"/>
              <a:gd name="connsiteX11022" fmla="*/ 1830497 w 8080633"/>
              <a:gd name="connsiteY11022" fmla="*/ 1117254 h 4155316"/>
              <a:gd name="connsiteX11023" fmla="*/ 1805704 w 8080633"/>
              <a:gd name="connsiteY11023" fmla="*/ 1127523 h 4155316"/>
              <a:gd name="connsiteX11024" fmla="*/ 1798568 w 8080633"/>
              <a:gd name="connsiteY11024" fmla="*/ 1144339 h 4155316"/>
              <a:gd name="connsiteX11025" fmla="*/ 1777909 w 8080633"/>
              <a:gd name="connsiteY11025" fmla="*/ 1152692 h 4155316"/>
              <a:gd name="connsiteX11026" fmla="*/ 1769556 w 8080633"/>
              <a:gd name="connsiteY11026" fmla="*/ 1173351 h 4155316"/>
              <a:gd name="connsiteX11027" fmla="*/ 1750141 w 8080633"/>
              <a:gd name="connsiteY11027" fmla="*/ 1181589 h 4155316"/>
              <a:gd name="connsiteX11028" fmla="*/ 1741811 w 8080633"/>
              <a:gd name="connsiteY11028" fmla="*/ 1200766 h 4155316"/>
              <a:gd name="connsiteX11029" fmla="*/ 1715533 w 8080633"/>
              <a:gd name="connsiteY11029" fmla="*/ 1211143 h 4155316"/>
              <a:gd name="connsiteX11030" fmla="*/ 1708614 w 8080633"/>
              <a:gd name="connsiteY11030" fmla="*/ 1227851 h 4155316"/>
              <a:gd name="connsiteX11031" fmla="*/ 1690170 w 8080633"/>
              <a:gd name="connsiteY11031" fmla="*/ 1235490 h 4155316"/>
              <a:gd name="connsiteX11032" fmla="*/ 1681528 w 8080633"/>
              <a:gd name="connsiteY11032" fmla="*/ 1256863 h 4155316"/>
              <a:gd name="connsiteX11033" fmla="*/ 1663706 w 8080633"/>
              <a:gd name="connsiteY11033" fmla="*/ 1264425 h 4155316"/>
              <a:gd name="connsiteX11034" fmla="*/ 1654113 w 8080633"/>
              <a:gd name="connsiteY11034" fmla="*/ 1288134 h 4155316"/>
              <a:gd name="connsiteX11035" fmla="*/ 1632860 w 8080633"/>
              <a:gd name="connsiteY11035" fmla="*/ 1297146 h 4155316"/>
              <a:gd name="connsiteX11036" fmla="*/ 1625102 w 8080633"/>
              <a:gd name="connsiteY11036" fmla="*/ 1315878 h 4155316"/>
              <a:gd name="connsiteX11037" fmla="*/ 1607078 w 8080633"/>
              <a:gd name="connsiteY11037" fmla="*/ 1323344 h 4155316"/>
              <a:gd name="connsiteX11038" fmla="*/ 1598016 w 8080633"/>
              <a:gd name="connsiteY11038" fmla="*/ 1345220 h 4155316"/>
              <a:gd name="connsiteX11039" fmla="*/ 1578699 w 8080633"/>
              <a:gd name="connsiteY11039" fmla="*/ 1353222 h 4155316"/>
              <a:gd name="connsiteX11040" fmla="*/ 1570600 w 8080633"/>
              <a:gd name="connsiteY11040" fmla="*/ 1372305 h 4155316"/>
              <a:gd name="connsiteX11041" fmla="*/ 1552124 w 8080633"/>
              <a:gd name="connsiteY11041" fmla="*/ 1379777 h 4155316"/>
              <a:gd name="connsiteX11042" fmla="*/ 1541588 w 8080633"/>
              <a:gd name="connsiteY11042" fmla="*/ 1405831 h 4155316"/>
              <a:gd name="connsiteX11043" fmla="*/ 1522505 w 8080633"/>
              <a:gd name="connsiteY11043" fmla="*/ 1413930 h 4155316"/>
              <a:gd name="connsiteX11044" fmla="*/ 1514503 w 8080633"/>
              <a:gd name="connsiteY11044" fmla="*/ 1433247 h 4155316"/>
              <a:gd name="connsiteX11045" fmla="*/ 1494884 w 8080633"/>
              <a:gd name="connsiteY11045" fmla="*/ 1441374 h 4155316"/>
              <a:gd name="connsiteX11046" fmla="*/ 1485162 w 8080633"/>
              <a:gd name="connsiteY11046" fmla="*/ 1464847 h 4155316"/>
              <a:gd name="connsiteX11047" fmla="*/ 1468454 w 8080633"/>
              <a:gd name="connsiteY11047" fmla="*/ 1471767 h 4155316"/>
              <a:gd name="connsiteX11048" fmla="*/ 1458076 w 8080633"/>
              <a:gd name="connsiteY11048" fmla="*/ 1498044 h 4155316"/>
              <a:gd name="connsiteX11049" fmla="*/ 1444433 w 8080633"/>
              <a:gd name="connsiteY11049" fmla="*/ 1503972 h 4155316"/>
              <a:gd name="connsiteX11050" fmla="*/ 1435174 w 8080633"/>
              <a:gd name="connsiteY11050" fmla="*/ 1525789 h 4155316"/>
              <a:gd name="connsiteX11051" fmla="*/ 1416698 w 8080633"/>
              <a:gd name="connsiteY11051" fmla="*/ 1533261 h 4155316"/>
              <a:gd name="connsiteX11052" fmla="*/ 1406163 w 8080633"/>
              <a:gd name="connsiteY11052" fmla="*/ 1559315 h 4155316"/>
              <a:gd name="connsiteX11053" fmla="*/ 1389347 w 8080633"/>
              <a:gd name="connsiteY11053" fmla="*/ 1566451 h 4155316"/>
              <a:gd name="connsiteX11054" fmla="*/ 1379077 w 8080633"/>
              <a:gd name="connsiteY11054" fmla="*/ 1591244 h 4155316"/>
              <a:gd name="connsiteX11055" fmla="*/ 1367231 w 8080633"/>
              <a:gd name="connsiteY11055" fmla="*/ 1596151 h 4155316"/>
              <a:gd name="connsiteX11056" fmla="*/ 1356177 w 8080633"/>
              <a:gd name="connsiteY11056" fmla="*/ 1624109 h 4155316"/>
              <a:gd name="connsiteX11057" fmla="*/ 1341632 w 8080633"/>
              <a:gd name="connsiteY11057" fmla="*/ 1630420 h 4155316"/>
              <a:gd name="connsiteX11058" fmla="*/ 1331019 w 8080633"/>
              <a:gd name="connsiteY11058" fmla="*/ 1656041 h 4155316"/>
              <a:gd name="connsiteX11059" fmla="*/ 1312994 w 8080633"/>
              <a:gd name="connsiteY11059" fmla="*/ 1663507 h 4155316"/>
              <a:gd name="connsiteX11060" fmla="*/ 1304594 w 8080633"/>
              <a:gd name="connsiteY11060" fmla="*/ 1683786 h 4155316"/>
              <a:gd name="connsiteX11061" fmla="*/ 1294238 w 8080633"/>
              <a:gd name="connsiteY11061" fmla="*/ 1688075 h 4155316"/>
              <a:gd name="connsiteX11062" fmla="*/ 1281692 w 8080633"/>
              <a:gd name="connsiteY11062" fmla="*/ 1717642 h 4155316"/>
              <a:gd name="connsiteX11063" fmla="*/ 1269201 w 8080633"/>
              <a:gd name="connsiteY11063" fmla="*/ 1722692 h 4155316"/>
              <a:gd name="connsiteX11064" fmla="*/ 1257194 w 8080633"/>
              <a:gd name="connsiteY11064" fmla="*/ 1753095 h 4155316"/>
              <a:gd name="connsiteX11065" fmla="*/ 1247105 w 8080633"/>
              <a:gd name="connsiteY11065" fmla="*/ 1757479 h 4155316"/>
              <a:gd name="connsiteX11066" fmla="*/ 1234623 w 8080633"/>
              <a:gd name="connsiteY11066" fmla="*/ 1787612 h 4155316"/>
              <a:gd name="connsiteX11067" fmla="*/ 1222960 w 8080633"/>
              <a:gd name="connsiteY11067" fmla="*/ 1792444 h 4155316"/>
              <a:gd name="connsiteX11068" fmla="*/ 1211061 w 8080633"/>
              <a:gd name="connsiteY11068" fmla="*/ 1819212 h 4155316"/>
              <a:gd name="connsiteX11069" fmla="*/ 1198770 w 8080633"/>
              <a:gd name="connsiteY11069" fmla="*/ 1823956 h 4155316"/>
              <a:gd name="connsiteX11070" fmla="*/ 1186565 w 8080633"/>
              <a:gd name="connsiteY11070" fmla="*/ 1852736 h 4155316"/>
              <a:gd name="connsiteX11071" fmla="*/ 1176131 w 8080633"/>
              <a:gd name="connsiteY11071" fmla="*/ 1856957 h 4155316"/>
              <a:gd name="connsiteX11072" fmla="*/ 1164654 w 8080633"/>
              <a:gd name="connsiteY11072" fmla="*/ 1884667 h 4155316"/>
              <a:gd name="connsiteX11073" fmla="*/ 1154940 w 8080633"/>
              <a:gd name="connsiteY11073" fmla="*/ 1888690 h 4155316"/>
              <a:gd name="connsiteX11074" fmla="*/ 1141756 w 8080633"/>
              <a:gd name="connsiteY11074" fmla="*/ 1922046 h 4155316"/>
              <a:gd name="connsiteX11075" fmla="*/ 1128348 w 8080633"/>
              <a:gd name="connsiteY11075" fmla="*/ 1927864 h 4155316"/>
              <a:gd name="connsiteX11076" fmla="*/ 1117258 w 8080633"/>
              <a:gd name="connsiteY11076" fmla="*/ 1954636 h 4155316"/>
              <a:gd name="connsiteX11077" fmla="*/ 1105811 w 8080633"/>
              <a:gd name="connsiteY11077" fmla="*/ 1959376 h 4155316"/>
              <a:gd name="connsiteX11078" fmla="*/ 1094686 w 8080633"/>
              <a:gd name="connsiteY11078" fmla="*/ 1986235 h 4155316"/>
              <a:gd name="connsiteX11079" fmla="*/ 1088844 w 8080633"/>
              <a:gd name="connsiteY11079" fmla="*/ 1988655 h 4155316"/>
              <a:gd name="connsiteX11080" fmla="*/ 1090182 w 8080633"/>
              <a:gd name="connsiteY11080" fmla="*/ 1991889 h 4155316"/>
              <a:gd name="connsiteX11081" fmla="*/ 1076628 w 8080633"/>
              <a:gd name="connsiteY11081" fmla="*/ 2024607 h 4155316"/>
              <a:gd name="connsiteX11082" fmla="*/ 1065114 w 8080633"/>
              <a:gd name="connsiteY11082" fmla="*/ 2029377 h 4155316"/>
              <a:gd name="connsiteX11083" fmla="*/ 1053728 w 8080633"/>
              <a:gd name="connsiteY11083" fmla="*/ 2056206 h 4155316"/>
              <a:gd name="connsiteX11084" fmla="*/ 1046214 w 8080633"/>
              <a:gd name="connsiteY11084" fmla="*/ 2059245 h 4155316"/>
              <a:gd name="connsiteX11085" fmla="*/ 1047298 w 8080633"/>
              <a:gd name="connsiteY11085" fmla="*/ 2061859 h 4155316"/>
              <a:gd name="connsiteX11086" fmla="*/ 1033745 w 8080633"/>
              <a:gd name="connsiteY11086" fmla="*/ 2094578 h 4155316"/>
              <a:gd name="connsiteX11087" fmla="*/ 1024556 w 8080633"/>
              <a:gd name="connsiteY11087" fmla="*/ 2098384 h 4155316"/>
              <a:gd name="connsiteX11088" fmla="*/ 1011174 w 8080633"/>
              <a:gd name="connsiteY11088" fmla="*/ 2130691 h 4155316"/>
              <a:gd name="connsiteX11089" fmla="*/ 1006294 w 8080633"/>
              <a:gd name="connsiteY11089" fmla="*/ 2132711 h 4155316"/>
              <a:gd name="connsiteX11090" fmla="*/ 992786 w 8080633"/>
              <a:gd name="connsiteY11090" fmla="*/ 2164547 h 4155316"/>
              <a:gd name="connsiteX11091" fmla="*/ 986072 w 8080633"/>
              <a:gd name="connsiteY11091" fmla="*/ 2167261 h 4155316"/>
              <a:gd name="connsiteX11092" fmla="*/ 986355 w 8080633"/>
              <a:gd name="connsiteY11092" fmla="*/ 2167942 h 4155316"/>
              <a:gd name="connsiteX11093" fmla="*/ 972803 w 8080633"/>
              <a:gd name="connsiteY11093" fmla="*/ 2200660 h 4155316"/>
              <a:gd name="connsiteX11094" fmla="*/ 963510 w 8080633"/>
              <a:gd name="connsiteY11094" fmla="*/ 2204509 h 4155316"/>
              <a:gd name="connsiteX11095" fmla="*/ 963783 w 8080633"/>
              <a:gd name="connsiteY11095" fmla="*/ 2205184 h 4155316"/>
              <a:gd name="connsiteX11096" fmla="*/ 950232 w 8080633"/>
              <a:gd name="connsiteY11096" fmla="*/ 2238700 h 4155316"/>
              <a:gd name="connsiteX11097" fmla="*/ 945516 w 8080633"/>
              <a:gd name="connsiteY11097" fmla="*/ 2240701 h 4155316"/>
              <a:gd name="connsiteX11098" fmla="*/ 932175 w 8080633"/>
              <a:gd name="connsiteY11098" fmla="*/ 2274486 h 4155316"/>
              <a:gd name="connsiteX11099" fmla="*/ 927020 w 8080633"/>
              <a:gd name="connsiteY11099" fmla="*/ 2276725 h 4155316"/>
              <a:gd name="connsiteX11100" fmla="*/ 913788 w 8080633"/>
              <a:gd name="connsiteY11100" fmla="*/ 2308670 h 4155316"/>
              <a:gd name="connsiteX11101" fmla="*/ 906981 w 8080633"/>
              <a:gd name="connsiteY11101" fmla="*/ 2311489 h 4155316"/>
              <a:gd name="connsiteX11102" fmla="*/ 907356 w 8080633"/>
              <a:gd name="connsiteY11102" fmla="*/ 2312396 h 4155316"/>
              <a:gd name="connsiteX11103" fmla="*/ 893804 w 8080633"/>
              <a:gd name="connsiteY11103" fmla="*/ 2345115 h 4155316"/>
              <a:gd name="connsiteX11104" fmla="*/ 892181 w 8080633"/>
              <a:gd name="connsiteY11104" fmla="*/ 2345787 h 4155316"/>
              <a:gd name="connsiteX11105" fmla="*/ 893815 w 8080633"/>
              <a:gd name="connsiteY11105" fmla="*/ 2349639 h 4155316"/>
              <a:gd name="connsiteX11106" fmla="*/ 879601 w 8080633"/>
              <a:gd name="connsiteY11106" fmla="*/ 2383155 h 4155316"/>
              <a:gd name="connsiteX11107" fmla="*/ 874988 w 8080633"/>
              <a:gd name="connsiteY11107" fmla="*/ 2385021 h 4155316"/>
              <a:gd name="connsiteX11108" fmla="*/ 875757 w 8080633"/>
              <a:gd name="connsiteY11108" fmla="*/ 2386880 h 4155316"/>
              <a:gd name="connsiteX11109" fmla="*/ 862206 w 8080633"/>
              <a:gd name="connsiteY11109" fmla="*/ 2419598 h 4155316"/>
              <a:gd name="connsiteX11110" fmla="*/ 856762 w 8080633"/>
              <a:gd name="connsiteY11110" fmla="*/ 2421853 h 4155316"/>
              <a:gd name="connsiteX11111" fmla="*/ 857701 w 8080633"/>
              <a:gd name="connsiteY11111" fmla="*/ 2424122 h 4155316"/>
              <a:gd name="connsiteX11112" fmla="*/ 843819 w 8080633"/>
              <a:gd name="connsiteY11112" fmla="*/ 2457638 h 4155316"/>
              <a:gd name="connsiteX11113" fmla="*/ 837011 w 8080633"/>
              <a:gd name="connsiteY11113" fmla="*/ 2460457 h 4155316"/>
              <a:gd name="connsiteX11114" fmla="*/ 837387 w 8080633"/>
              <a:gd name="connsiteY11114" fmla="*/ 2461365 h 4155316"/>
              <a:gd name="connsiteX11115" fmla="*/ 823834 w 8080633"/>
              <a:gd name="connsiteY11115" fmla="*/ 2494083 h 4155316"/>
              <a:gd name="connsiteX11116" fmla="*/ 821586 w 8080633"/>
              <a:gd name="connsiteY11116" fmla="*/ 2495014 h 4155316"/>
              <a:gd name="connsiteX11117" fmla="*/ 823844 w 8080633"/>
              <a:gd name="connsiteY11117" fmla="*/ 2500863 h 4155316"/>
              <a:gd name="connsiteX11118" fmla="*/ 810292 w 8080633"/>
              <a:gd name="connsiteY11118" fmla="*/ 2535976 h 4155316"/>
              <a:gd name="connsiteX11119" fmla="*/ 804953 w 8080633"/>
              <a:gd name="connsiteY11119" fmla="*/ 2538349 h 4155316"/>
              <a:gd name="connsiteX11120" fmla="*/ 805787 w 8080633"/>
              <a:gd name="connsiteY11120" fmla="*/ 2540364 h 4155316"/>
              <a:gd name="connsiteX11121" fmla="*/ 792235 w 8080633"/>
              <a:gd name="connsiteY11121" fmla="*/ 2573082 h 4155316"/>
              <a:gd name="connsiteX11122" fmla="*/ 790643 w 8080633"/>
              <a:gd name="connsiteY11122" fmla="*/ 2573742 h 4155316"/>
              <a:gd name="connsiteX11123" fmla="*/ 792243 w 8080633"/>
              <a:gd name="connsiteY11123" fmla="*/ 2577606 h 4155316"/>
              <a:gd name="connsiteX11124" fmla="*/ 778361 w 8080633"/>
              <a:gd name="connsiteY11124" fmla="*/ 2611122 h 4155316"/>
              <a:gd name="connsiteX11125" fmla="*/ 777249 w 8080633"/>
              <a:gd name="connsiteY11125" fmla="*/ 2611583 h 4155316"/>
              <a:gd name="connsiteX11126" fmla="*/ 778701 w 8080633"/>
              <a:gd name="connsiteY11126" fmla="*/ 2614847 h 4155316"/>
              <a:gd name="connsiteX11127" fmla="*/ 764156 w 8080633"/>
              <a:gd name="connsiteY11127" fmla="*/ 2647565 h 4155316"/>
              <a:gd name="connsiteX11128" fmla="*/ 756856 w 8080633"/>
              <a:gd name="connsiteY11128" fmla="*/ 2650382 h 4155316"/>
              <a:gd name="connsiteX11129" fmla="*/ 758386 w 8080633"/>
              <a:gd name="connsiteY11129" fmla="*/ 2654346 h 4155316"/>
              <a:gd name="connsiteX11130" fmla="*/ 744835 w 8080633"/>
              <a:gd name="connsiteY11130" fmla="*/ 2689459 h 4155316"/>
              <a:gd name="connsiteX11131" fmla="*/ 743308 w 8080633"/>
              <a:gd name="connsiteY11131" fmla="*/ 2690137 h 4155316"/>
              <a:gd name="connsiteX11132" fmla="*/ 744844 w 8080633"/>
              <a:gd name="connsiteY11132" fmla="*/ 2693846 h 4155316"/>
              <a:gd name="connsiteX11133" fmla="*/ 731291 w 8080633"/>
              <a:gd name="connsiteY11133" fmla="*/ 2726565 h 4155316"/>
              <a:gd name="connsiteX11134" fmla="*/ 729734 w 8080633"/>
              <a:gd name="connsiteY11134" fmla="*/ 2727210 h 4155316"/>
              <a:gd name="connsiteX11135" fmla="*/ 731301 w 8080633"/>
              <a:gd name="connsiteY11135" fmla="*/ 2731087 h 4155316"/>
              <a:gd name="connsiteX11136" fmla="*/ 717749 w 8080633"/>
              <a:gd name="connsiteY11136" fmla="*/ 2764605 h 4155316"/>
              <a:gd name="connsiteX11137" fmla="*/ 714794 w 8080633"/>
              <a:gd name="connsiteY11137" fmla="*/ 2765859 h 4155316"/>
              <a:gd name="connsiteX11138" fmla="*/ 717759 w 8080633"/>
              <a:gd name="connsiteY11138" fmla="*/ 2772844 h 4155316"/>
              <a:gd name="connsiteX11139" fmla="*/ 703876 w 8080633"/>
              <a:gd name="connsiteY11139" fmla="*/ 2805562 h 4155316"/>
              <a:gd name="connsiteX11140" fmla="*/ 702120 w 8080633"/>
              <a:gd name="connsiteY11140" fmla="*/ 2806273 h 4155316"/>
              <a:gd name="connsiteX11141" fmla="*/ 704217 w 8080633"/>
              <a:gd name="connsiteY11141" fmla="*/ 2811214 h 4155316"/>
              <a:gd name="connsiteX11142" fmla="*/ 690334 w 8080633"/>
              <a:gd name="connsiteY11142" fmla="*/ 2843932 h 4155316"/>
              <a:gd name="connsiteX11143" fmla="*/ 685885 w 8080633"/>
              <a:gd name="connsiteY11143" fmla="*/ 2845731 h 4155316"/>
              <a:gd name="connsiteX11144" fmla="*/ 688417 w 8080633"/>
              <a:gd name="connsiteY11144" fmla="*/ 2851842 h 4155316"/>
              <a:gd name="connsiteX11145" fmla="*/ 675955 w 8080633"/>
              <a:gd name="connsiteY11145" fmla="*/ 2881925 h 4155316"/>
              <a:gd name="connsiteX11146" fmla="*/ 679387 w 8080633"/>
              <a:gd name="connsiteY11146" fmla="*/ 2890213 h 4155316"/>
              <a:gd name="connsiteX11147" fmla="*/ 665836 w 8080633"/>
              <a:gd name="connsiteY11147" fmla="*/ 2922931 h 4155316"/>
              <a:gd name="connsiteX11148" fmla="*/ 663048 w 8080633"/>
              <a:gd name="connsiteY11148" fmla="*/ 2924086 h 4155316"/>
              <a:gd name="connsiteX11149" fmla="*/ 665845 w 8080633"/>
              <a:gd name="connsiteY11149" fmla="*/ 2930840 h 4155316"/>
              <a:gd name="connsiteX11150" fmla="*/ 653303 w 8080633"/>
              <a:gd name="connsiteY11150" fmla="*/ 2961119 h 4155316"/>
              <a:gd name="connsiteX11151" fmla="*/ 656818 w 8080633"/>
              <a:gd name="connsiteY11151" fmla="*/ 2969210 h 4155316"/>
              <a:gd name="connsiteX11152" fmla="*/ 642604 w 8080633"/>
              <a:gd name="connsiteY11152" fmla="*/ 3001929 h 4155316"/>
              <a:gd name="connsiteX11153" fmla="*/ 640305 w 8080633"/>
              <a:gd name="connsiteY11153" fmla="*/ 3002837 h 4155316"/>
              <a:gd name="connsiteX11154" fmla="*/ 643275 w 8080633"/>
              <a:gd name="connsiteY11154" fmla="*/ 3009838 h 4155316"/>
              <a:gd name="connsiteX11155" fmla="*/ 629663 w 8080633"/>
              <a:gd name="connsiteY11155" fmla="*/ 3041920 h 4155316"/>
              <a:gd name="connsiteX11156" fmla="*/ 634247 w 8080633"/>
              <a:gd name="connsiteY11156" fmla="*/ 3052724 h 4155316"/>
              <a:gd name="connsiteX11157" fmla="*/ 620364 w 8080633"/>
              <a:gd name="connsiteY11157" fmla="*/ 3085442 h 4155316"/>
              <a:gd name="connsiteX11158" fmla="*/ 617518 w 8080633"/>
              <a:gd name="connsiteY11158" fmla="*/ 3086594 h 4155316"/>
              <a:gd name="connsiteX11159" fmla="*/ 618446 w 8080633"/>
              <a:gd name="connsiteY11159" fmla="*/ 3088837 h 4155316"/>
              <a:gd name="connsiteX11160" fmla="*/ 605052 w 8080633"/>
              <a:gd name="connsiteY11160" fmla="*/ 3121177 h 4155316"/>
              <a:gd name="connsiteX11161" fmla="*/ 609418 w 8080633"/>
              <a:gd name="connsiteY11161" fmla="*/ 3131721 h 4155316"/>
              <a:gd name="connsiteX11162" fmla="*/ 596306 w 8080633"/>
              <a:gd name="connsiteY11162" fmla="*/ 3163378 h 4155316"/>
              <a:gd name="connsiteX11163" fmla="*/ 600390 w 8080633"/>
              <a:gd name="connsiteY11163" fmla="*/ 3173478 h 4155316"/>
              <a:gd name="connsiteX11164" fmla="*/ 587387 w 8080633"/>
              <a:gd name="connsiteY11164" fmla="*/ 3205638 h 4155316"/>
              <a:gd name="connsiteX11165" fmla="*/ 591361 w 8080633"/>
              <a:gd name="connsiteY11165" fmla="*/ 3215235 h 4155316"/>
              <a:gd name="connsiteX11166" fmla="*/ 578249 w 8080633"/>
              <a:gd name="connsiteY11166" fmla="*/ 3246891 h 4155316"/>
              <a:gd name="connsiteX11167" fmla="*/ 582333 w 8080633"/>
              <a:gd name="connsiteY11167" fmla="*/ 3256991 h 4155316"/>
              <a:gd name="connsiteX11168" fmla="*/ 569874 w 8080633"/>
              <a:gd name="connsiteY11168" fmla="*/ 3287804 h 4155316"/>
              <a:gd name="connsiteX11169" fmla="*/ 573304 w 8080633"/>
              <a:gd name="connsiteY11169" fmla="*/ 3296492 h 4155316"/>
              <a:gd name="connsiteX11170" fmla="*/ 560643 w 8080633"/>
              <a:gd name="connsiteY11170" fmla="*/ 3328552 h 4155316"/>
              <a:gd name="connsiteX11171" fmla="*/ 564277 w 8080633"/>
              <a:gd name="connsiteY11171" fmla="*/ 3337118 h 4155316"/>
              <a:gd name="connsiteX11172" fmla="*/ 553401 w 8080633"/>
              <a:gd name="connsiteY11172" fmla="*/ 3362751 h 4155316"/>
              <a:gd name="connsiteX11173" fmla="*/ 559763 w 8080633"/>
              <a:gd name="connsiteY11173" fmla="*/ 3377746 h 4155316"/>
              <a:gd name="connsiteX11174" fmla="*/ 545881 w 8080633"/>
              <a:gd name="connsiteY11174" fmla="*/ 3410464 h 4155316"/>
              <a:gd name="connsiteX11175" fmla="*/ 544497 w 8080633"/>
              <a:gd name="connsiteY11175" fmla="*/ 3411023 h 4155316"/>
              <a:gd name="connsiteX11176" fmla="*/ 548477 w 8080633"/>
              <a:gd name="connsiteY11176" fmla="*/ 3420631 h 4155316"/>
              <a:gd name="connsiteX11177" fmla="*/ 537806 w 8080633"/>
              <a:gd name="connsiteY11177" fmla="*/ 3446394 h 4155316"/>
              <a:gd name="connsiteX11178" fmla="*/ 543963 w 8080633"/>
              <a:gd name="connsiteY11178" fmla="*/ 3461259 h 4155316"/>
              <a:gd name="connsiteX11179" fmla="*/ 530410 w 8080633"/>
              <a:gd name="connsiteY11179" fmla="*/ 3493978 h 4155316"/>
              <a:gd name="connsiteX11180" fmla="*/ 530082 w 8080633"/>
              <a:gd name="connsiteY11180" fmla="*/ 3494114 h 4155316"/>
              <a:gd name="connsiteX11181" fmla="*/ 534933 w 8080633"/>
              <a:gd name="connsiteY11181" fmla="*/ 3506401 h 4155316"/>
              <a:gd name="connsiteX11182" fmla="*/ 524500 w 8080633"/>
              <a:gd name="connsiteY11182" fmla="*/ 3532819 h 4155316"/>
              <a:gd name="connsiteX11183" fmla="*/ 530419 w 8080633"/>
              <a:gd name="connsiteY11183" fmla="*/ 3548156 h 4155316"/>
              <a:gd name="connsiteX11184" fmla="*/ 519448 w 8080633"/>
              <a:gd name="connsiteY11184" fmla="*/ 3576581 h 4155316"/>
              <a:gd name="connsiteX11185" fmla="*/ 525905 w 8080633"/>
              <a:gd name="connsiteY11185" fmla="*/ 3592169 h 4155316"/>
              <a:gd name="connsiteX11186" fmla="*/ 514926 w 8080633"/>
              <a:gd name="connsiteY11186" fmla="*/ 3618676 h 4155316"/>
              <a:gd name="connsiteX11187" fmla="*/ 521392 w 8080633"/>
              <a:gd name="connsiteY11187" fmla="*/ 3633926 h 4155316"/>
              <a:gd name="connsiteX11188" fmla="*/ 510201 w 8080633"/>
              <a:gd name="connsiteY11188" fmla="*/ 3660313 h 4155316"/>
              <a:gd name="connsiteX11189" fmla="*/ 516878 w 8080633"/>
              <a:gd name="connsiteY11189" fmla="*/ 3675683 h 4155316"/>
              <a:gd name="connsiteX11190" fmla="*/ 505473 w 8080633"/>
              <a:gd name="connsiteY11190" fmla="*/ 3701934 h 4155316"/>
              <a:gd name="connsiteX11191" fmla="*/ 512362 w 8080633"/>
              <a:gd name="connsiteY11191" fmla="*/ 3718567 h 4155316"/>
              <a:gd name="connsiteX11192" fmla="*/ 501691 w 8080633"/>
              <a:gd name="connsiteY11192" fmla="*/ 3744329 h 4155316"/>
              <a:gd name="connsiteX11193" fmla="*/ 507848 w 8080633"/>
              <a:gd name="connsiteY11193" fmla="*/ 3759195 h 4155316"/>
              <a:gd name="connsiteX11194" fmla="*/ 495774 w 8080633"/>
              <a:gd name="connsiteY11194" fmla="*/ 3788344 h 4155316"/>
              <a:gd name="connsiteX11195" fmla="*/ 503334 w 8080633"/>
              <a:gd name="connsiteY11195" fmla="*/ 3806594 h 4155316"/>
              <a:gd name="connsiteX11196" fmla="*/ 492505 w 8080633"/>
              <a:gd name="connsiteY11196" fmla="*/ 3832735 h 4155316"/>
              <a:gd name="connsiteX11197" fmla="*/ 498819 w 8080633"/>
              <a:gd name="connsiteY11197" fmla="*/ 3848351 h 4155316"/>
              <a:gd name="connsiteX11198" fmla="*/ 490276 w 8080633"/>
              <a:gd name="connsiteY11198" fmla="*/ 3869480 h 4155316"/>
              <a:gd name="connsiteX11199" fmla="*/ 498819 w 8080633"/>
              <a:gd name="connsiteY11199" fmla="*/ 3890106 h 4155316"/>
              <a:gd name="connsiteX11200" fmla="*/ 487607 w 8080633"/>
              <a:gd name="connsiteY11200" fmla="*/ 3917175 h 4155316"/>
              <a:gd name="connsiteX11201" fmla="*/ 494307 w 8080633"/>
              <a:gd name="connsiteY11201" fmla="*/ 3934119 h 4155316"/>
              <a:gd name="connsiteX11202" fmla="*/ 485298 w 8080633"/>
              <a:gd name="connsiteY11202" fmla="*/ 3956903 h 4155316"/>
              <a:gd name="connsiteX11203" fmla="*/ 494307 w 8080633"/>
              <a:gd name="connsiteY11203" fmla="*/ 3978133 h 4155316"/>
              <a:gd name="connsiteX11204" fmla="*/ 485209 w 8080633"/>
              <a:gd name="connsiteY11204" fmla="*/ 3999575 h 4155316"/>
              <a:gd name="connsiteX11205" fmla="*/ 494307 w 8080633"/>
              <a:gd name="connsiteY11205" fmla="*/ 4021018 h 4155316"/>
              <a:gd name="connsiteX11206" fmla="*/ 484729 w 8080633"/>
              <a:gd name="connsiteY11206" fmla="*/ 4043589 h 4155316"/>
              <a:gd name="connsiteX11207" fmla="*/ 494307 w 8080633"/>
              <a:gd name="connsiteY11207" fmla="*/ 4066159 h 4155316"/>
              <a:gd name="connsiteX11208" fmla="*/ 485209 w 8080633"/>
              <a:gd name="connsiteY11208" fmla="*/ 4087603 h 4155316"/>
              <a:gd name="connsiteX11209" fmla="*/ 494307 w 8080633"/>
              <a:gd name="connsiteY11209" fmla="*/ 4109045 h 4155316"/>
              <a:gd name="connsiteX11210" fmla="*/ 446907 w 8080633"/>
              <a:gd name="connsiteY11210" fmla="*/ 4155316 h 4155316"/>
              <a:gd name="connsiteX11211" fmla="*/ 399507 w 8080633"/>
              <a:gd name="connsiteY11211" fmla="*/ 4109045 h 4155316"/>
              <a:gd name="connsiteX11212" fmla="*/ 408605 w 8080633"/>
              <a:gd name="connsiteY11212" fmla="*/ 4087603 h 4155316"/>
              <a:gd name="connsiteX11213" fmla="*/ 399507 w 8080633"/>
              <a:gd name="connsiteY11213" fmla="*/ 4066159 h 4155316"/>
              <a:gd name="connsiteX11214" fmla="*/ 409084 w 8080633"/>
              <a:gd name="connsiteY11214" fmla="*/ 4043589 h 4155316"/>
              <a:gd name="connsiteX11215" fmla="*/ 399507 w 8080633"/>
              <a:gd name="connsiteY11215" fmla="*/ 4021018 h 4155316"/>
              <a:gd name="connsiteX11216" fmla="*/ 408605 w 8080633"/>
              <a:gd name="connsiteY11216" fmla="*/ 3999575 h 4155316"/>
              <a:gd name="connsiteX11217" fmla="*/ 399507 w 8080633"/>
              <a:gd name="connsiteY11217" fmla="*/ 3978133 h 4155316"/>
              <a:gd name="connsiteX11218" fmla="*/ 408516 w 8080633"/>
              <a:gd name="connsiteY11218" fmla="*/ 3956902 h 4155316"/>
              <a:gd name="connsiteX11219" fmla="*/ 399507 w 8080633"/>
              <a:gd name="connsiteY11219" fmla="*/ 3934119 h 4155316"/>
              <a:gd name="connsiteX11220" fmla="*/ 411718 w 8080633"/>
              <a:gd name="connsiteY11220" fmla="*/ 3903238 h 4155316"/>
              <a:gd name="connsiteX11221" fmla="*/ 406278 w 8080633"/>
              <a:gd name="connsiteY11221" fmla="*/ 3890106 h 4155316"/>
              <a:gd name="connsiteX11222" fmla="*/ 414821 w 8080633"/>
              <a:gd name="connsiteY11222" fmla="*/ 3869480 h 4155316"/>
              <a:gd name="connsiteX11223" fmla="*/ 406278 w 8080633"/>
              <a:gd name="connsiteY11223" fmla="*/ 3848351 h 4155316"/>
              <a:gd name="connsiteX11224" fmla="*/ 417051 w 8080633"/>
              <a:gd name="connsiteY11224" fmla="*/ 3821706 h 4155316"/>
              <a:gd name="connsiteX11225" fmla="*/ 410792 w 8080633"/>
              <a:gd name="connsiteY11225" fmla="*/ 3806594 h 4155316"/>
              <a:gd name="connsiteX11226" fmla="*/ 422866 w 8080633"/>
              <a:gd name="connsiteY11226" fmla="*/ 3777445 h 4155316"/>
              <a:gd name="connsiteX11227" fmla="*/ 415306 w 8080633"/>
              <a:gd name="connsiteY11227" fmla="*/ 3759195 h 4155316"/>
              <a:gd name="connsiteX11228" fmla="*/ 425978 w 8080633"/>
              <a:gd name="connsiteY11228" fmla="*/ 3733432 h 4155316"/>
              <a:gd name="connsiteX11229" fmla="*/ 419820 w 8080633"/>
              <a:gd name="connsiteY11229" fmla="*/ 3718567 h 4155316"/>
              <a:gd name="connsiteX11230" fmla="*/ 428913 w 8080633"/>
              <a:gd name="connsiteY11230" fmla="*/ 3696614 h 4155316"/>
              <a:gd name="connsiteX11231" fmla="*/ 419820 w 8080633"/>
              <a:gd name="connsiteY11231" fmla="*/ 3675683 h 4155316"/>
              <a:gd name="connsiteX11232" fmla="*/ 431065 w 8080633"/>
              <a:gd name="connsiteY11232" fmla="*/ 3649798 h 4155316"/>
              <a:gd name="connsiteX11233" fmla="*/ 424335 w 8080633"/>
              <a:gd name="connsiteY11233" fmla="*/ 3633926 h 4155316"/>
              <a:gd name="connsiteX11234" fmla="*/ 437651 w 8080633"/>
              <a:gd name="connsiteY11234" fmla="*/ 3602523 h 4155316"/>
              <a:gd name="connsiteX11235" fmla="*/ 433363 w 8080633"/>
              <a:gd name="connsiteY11235" fmla="*/ 3592169 h 4155316"/>
              <a:gd name="connsiteX11236" fmla="*/ 444493 w 8080633"/>
              <a:gd name="connsiteY11236" fmla="*/ 3565298 h 4155316"/>
              <a:gd name="connsiteX11237" fmla="*/ 437877 w 8080633"/>
              <a:gd name="connsiteY11237" fmla="*/ 3548156 h 4155316"/>
              <a:gd name="connsiteX11238" fmla="*/ 448259 w 8080633"/>
              <a:gd name="connsiteY11238" fmla="*/ 3521257 h 4155316"/>
              <a:gd name="connsiteX11239" fmla="*/ 442391 w 8080633"/>
              <a:gd name="connsiteY11239" fmla="*/ 3506401 h 4155316"/>
              <a:gd name="connsiteX11240" fmla="*/ 455925 w 8080633"/>
              <a:gd name="connsiteY11240" fmla="*/ 3472133 h 4155316"/>
              <a:gd name="connsiteX11241" fmla="*/ 451421 w 8080633"/>
              <a:gd name="connsiteY11241" fmla="*/ 3461259 h 4155316"/>
              <a:gd name="connsiteX11242" fmla="*/ 462093 w 8080633"/>
              <a:gd name="connsiteY11242" fmla="*/ 3435496 h 4155316"/>
              <a:gd name="connsiteX11243" fmla="*/ 455935 w 8080633"/>
              <a:gd name="connsiteY11243" fmla="*/ 3420631 h 4155316"/>
              <a:gd name="connsiteX11244" fmla="*/ 469384 w 8080633"/>
              <a:gd name="connsiteY11244" fmla="*/ 3388163 h 4155316"/>
              <a:gd name="connsiteX11245" fmla="*/ 464964 w 8080633"/>
              <a:gd name="connsiteY11245" fmla="*/ 3377746 h 4155316"/>
              <a:gd name="connsiteX11246" fmla="*/ 475840 w 8080633"/>
              <a:gd name="connsiteY11246" fmla="*/ 3352112 h 4155316"/>
              <a:gd name="connsiteX11247" fmla="*/ 469478 w 8080633"/>
              <a:gd name="connsiteY11247" fmla="*/ 3337118 h 4155316"/>
              <a:gd name="connsiteX11248" fmla="*/ 483362 w 8080633"/>
              <a:gd name="connsiteY11248" fmla="*/ 3304400 h 4155316"/>
              <a:gd name="connsiteX11249" fmla="*/ 483814 w 8080633"/>
              <a:gd name="connsiteY11249" fmla="*/ 3304216 h 4155316"/>
              <a:gd name="connsiteX11250" fmla="*/ 480763 w 8080633"/>
              <a:gd name="connsiteY11250" fmla="*/ 3296492 h 4155316"/>
              <a:gd name="connsiteX11251" fmla="*/ 493117 w 8080633"/>
              <a:gd name="connsiteY11251" fmla="*/ 3265214 h 4155316"/>
              <a:gd name="connsiteX11252" fmla="*/ 489791 w 8080633"/>
              <a:gd name="connsiteY11252" fmla="*/ 3256991 h 4155316"/>
              <a:gd name="connsiteX11253" fmla="*/ 502795 w 8080633"/>
              <a:gd name="connsiteY11253" fmla="*/ 3224832 h 4155316"/>
              <a:gd name="connsiteX11254" fmla="*/ 498819 w 8080633"/>
              <a:gd name="connsiteY11254" fmla="*/ 3215235 h 4155316"/>
              <a:gd name="connsiteX11255" fmla="*/ 511933 w 8080633"/>
              <a:gd name="connsiteY11255" fmla="*/ 3183577 h 4155316"/>
              <a:gd name="connsiteX11256" fmla="*/ 507848 w 8080633"/>
              <a:gd name="connsiteY11256" fmla="*/ 3173478 h 4155316"/>
              <a:gd name="connsiteX11257" fmla="*/ 520852 w 8080633"/>
              <a:gd name="connsiteY11257" fmla="*/ 3141318 h 4155316"/>
              <a:gd name="connsiteX11258" fmla="*/ 516876 w 8080633"/>
              <a:gd name="connsiteY11258" fmla="*/ 3131721 h 4155316"/>
              <a:gd name="connsiteX11259" fmla="*/ 530272 w 8080633"/>
              <a:gd name="connsiteY11259" fmla="*/ 3099380 h 4155316"/>
              <a:gd name="connsiteX11260" fmla="*/ 525906 w 8080633"/>
              <a:gd name="connsiteY11260" fmla="*/ 3088837 h 4155316"/>
              <a:gd name="connsiteX11261" fmla="*/ 539457 w 8080633"/>
              <a:gd name="connsiteY11261" fmla="*/ 3056119 h 4155316"/>
              <a:gd name="connsiteX11262" fmla="*/ 540674 w 8080633"/>
              <a:gd name="connsiteY11262" fmla="*/ 3055614 h 4155316"/>
              <a:gd name="connsiteX11263" fmla="*/ 539449 w 8080633"/>
              <a:gd name="connsiteY11263" fmla="*/ 3052724 h 4155316"/>
              <a:gd name="connsiteX11264" fmla="*/ 553059 w 8080633"/>
              <a:gd name="connsiteY11264" fmla="*/ 3020643 h 4155316"/>
              <a:gd name="connsiteX11265" fmla="*/ 548476 w 8080633"/>
              <a:gd name="connsiteY11265" fmla="*/ 3009838 h 4155316"/>
              <a:gd name="connsiteX11266" fmla="*/ 562359 w 8080633"/>
              <a:gd name="connsiteY11266" fmla="*/ 2977120 h 4155316"/>
              <a:gd name="connsiteX11267" fmla="*/ 563072 w 8080633"/>
              <a:gd name="connsiteY11267" fmla="*/ 2976831 h 4155316"/>
              <a:gd name="connsiteX11268" fmla="*/ 559760 w 8080633"/>
              <a:gd name="connsiteY11268" fmla="*/ 2969210 h 4155316"/>
              <a:gd name="connsiteX11269" fmla="*/ 573974 w 8080633"/>
              <a:gd name="connsiteY11269" fmla="*/ 2936492 h 4155316"/>
              <a:gd name="connsiteX11270" fmla="*/ 575410 w 8080633"/>
              <a:gd name="connsiteY11270" fmla="*/ 2935925 h 4155316"/>
              <a:gd name="connsiteX11271" fmla="*/ 573303 w 8080633"/>
              <a:gd name="connsiteY11271" fmla="*/ 2930840 h 4155316"/>
              <a:gd name="connsiteX11272" fmla="*/ 586855 w 8080633"/>
              <a:gd name="connsiteY11272" fmla="*/ 2898122 h 4155316"/>
              <a:gd name="connsiteX11273" fmla="*/ 589644 w 8080633"/>
              <a:gd name="connsiteY11273" fmla="*/ 2896967 h 4155316"/>
              <a:gd name="connsiteX11274" fmla="*/ 586846 w 8080633"/>
              <a:gd name="connsiteY11274" fmla="*/ 2890213 h 4155316"/>
              <a:gd name="connsiteX11275" fmla="*/ 599308 w 8080633"/>
              <a:gd name="connsiteY11275" fmla="*/ 2860128 h 4155316"/>
              <a:gd name="connsiteX11276" fmla="*/ 595875 w 8080633"/>
              <a:gd name="connsiteY11276" fmla="*/ 2851842 h 4155316"/>
              <a:gd name="connsiteX11277" fmla="*/ 609428 w 8080633"/>
              <a:gd name="connsiteY11277" fmla="*/ 2819123 h 4155316"/>
              <a:gd name="connsiteX11278" fmla="*/ 612273 w 8080633"/>
              <a:gd name="connsiteY11278" fmla="*/ 2817943 h 4155316"/>
              <a:gd name="connsiteX11279" fmla="*/ 609418 w 8080633"/>
              <a:gd name="connsiteY11279" fmla="*/ 2811214 h 4155316"/>
              <a:gd name="connsiteX11280" fmla="*/ 623300 w 8080633"/>
              <a:gd name="connsiteY11280" fmla="*/ 2778496 h 4155316"/>
              <a:gd name="connsiteX11281" fmla="*/ 625056 w 8080633"/>
              <a:gd name="connsiteY11281" fmla="*/ 2777786 h 4155316"/>
              <a:gd name="connsiteX11282" fmla="*/ 622959 w 8080633"/>
              <a:gd name="connsiteY11282" fmla="*/ 2772844 h 4155316"/>
              <a:gd name="connsiteX11283" fmla="*/ 636841 w 8080633"/>
              <a:gd name="connsiteY11283" fmla="*/ 2740126 h 4155316"/>
              <a:gd name="connsiteX11284" fmla="*/ 641631 w 8080633"/>
              <a:gd name="connsiteY11284" fmla="*/ 2738189 h 4155316"/>
              <a:gd name="connsiteX11285" fmla="*/ 638759 w 8080633"/>
              <a:gd name="connsiteY11285" fmla="*/ 2731087 h 4155316"/>
              <a:gd name="connsiteX11286" fmla="*/ 652312 w 8080633"/>
              <a:gd name="connsiteY11286" fmla="*/ 2697570 h 4155316"/>
              <a:gd name="connsiteX11287" fmla="*/ 653616 w 8080633"/>
              <a:gd name="connsiteY11287" fmla="*/ 2697017 h 4155316"/>
              <a:gd name="connsiteX11288" fmla="*/ 652302 w 8080633"/>
              <a:gd name="connsiteY11288" fmla="*/ 2693846 h 4155316"/>
              <a:gd name="connsiteX11289" fmla="*/ 665855 w 8080633"/>
              <a:gd name="connsiteY11289" fmla="*/ 2661128 h 4155316"/>
              <a:gd name="connsiteX11290" fmla="*/ 668102 w 8080633"/>
              <a:gd name="connsiteY11290" fmla="*/ 2660195 h 4155316"/>
              <a:gd name="connsiteX11291" fmla="*/ 665845 w 8080633"/>
              <a:gd name="connsiteY11291" fmla="*/ 2654346 h 4155316"/>
              <a:gd name="connsiteX11292" fmla="*/ 679397 w 8080633"/>
              <a:gd name="connsiteY11292" fmla="*/ 2619233 h 4155316"/>
              <a:gd name="connsiteX11293" fmla="*/ 681018 w 8080633"/>
              <a:gd name="connsiteY11293" fmla="*/ 2618513 h 4155316"/>
              <a:gd name="connsiteX11294" fmla="*/ 679387 w 8080633"/>
              <a:gd name="connsiteY11294" fmla="*/ 2614847 h 4155316"/>
              <a:gd name="connsiteX11295" fmla="*/ 693932 w 8080633"/>
              <a:gd name="connsiteY11295" fmla="*/ 2582129 h 4155316"/>
              <a:gd name="connsiteX11296" fmla="*/ 698576 w 8080633"/>
              <a:gd name="connsiteY11296" fmla="*/ 2580336 h 4155316"/>
              <a:gd name="connsiteX11297" fmla="*/ 697444 w 8080633"/>
              <a:gd name="connsiteY11297" fmla="*/ 2577606 h 4155316"/>
              <a:gd name="connsiteX11298" fmla="*/ 711328 w 8080633"/>
              <a:gd name="connsiteY11298" fmla="*/ 2544089 h 4155316"/>
              <a:gd name="connsiteX11299" fmla="*/ 714281 w 8080633"/>
              <a:gd name="connsiteY11299" fmla="*/ 2542866 h 4155316"/>
              <a:gd name="connsiteX11300" fmla="*/ 713246 w 8080633"/>
              <a:gd name="connsiteY11300" fmla="*/ 2540364 h 4155316"/>
              <a:gd name="connsiteX11301" fmla="*/ 726797 w 8080633"/>
              <a:gd name="connsiteY11301" fmla="*/ 2507645 h 4155316"/>
              <a:gd name="connsiteX11302" fmla="*/ 732938 w 8080633"/>
              <a:gd name="connsiteY11302" fmla="*/ 2505102 h 4155316"/>
              <a:gd name="connsiteX11303" fmla="*/ 731301 w 8080633"/>
              <a:gd name="connsiteY11303" fmla="*/ 2500863 h 4155316"/>
              <a:gd name="connsiteX11304" fmla="*/ 744854 w 8080633"/>
              <a:gd name="connsiteY11304" fmla="*/ 2465751 h 4155316"/>
              <a:gd name="connsiteX11305" fmla="*/ 746381 w 8080633"/>
              <a:gd name="connsiteY11305" fmla="*/ 2465073 h 4155316"/>
              <a:gd name="connsiteX11306" fmla="*/ 744845 w 8080633"/>
              <a:gd name="connsiteY11306" fmla="*/ 2461365 h 4155316"/>
              <a:gd name="connsiteX11307" fmla="*/ 758396 w 8080633"/>
              <a:gd name="connsiteY11307" fmla="*/ 2428646 h 4155316"/>
              <a:gd name="connsiteX11308" fmla="*/ 763842 w 8080633"/>
              <a:gd name="connsiteY11308" fmla="*/ 2426390 h 4155316"/>
              <a:gd name="connsiteX11309" fmla="*/ 762902 w 8080633"/>
              <a:gd name="connsiteY11309" fmla="*/ 2424122 h 4155316"/>
              <a:gd name="connsiteX11310" fmla="*/ 776786 w 8080633"/>
              <a:gd name="connsiteY11310" fmla="*/ 2390605 h 4155316"/>
              <a:gd name="connsiteX11311" fmla="*/ 783590 w 8080633"/>
              <a:gd name="connsiteY11311" fmla="*/ 2387785 h 4155316"/>
              <a:gd name="connsiteX11312" fmla="*/ 783215 w 8080633"/>
              <a:gd name="connsiteY11312" fmla="*/ 2386880 h 4155316"/>
              <a:gd name="connsiteX11313" fmla="*/ 796768 w 8080633"/>
              <a:gd name="connsiteY11313" fmla="*/ 2354161 h 4155316"/>
              <a:gd name="connsiteX11314" fmla="*/ 798391 w 8080633"/>
              <a:gd name="connsiteY11314" fmla="*/ 2353489 h 4155316"/>
              <a:gd name="connsiteX11315" fmla="*/ 796758 w 8080633"/>
              <a:gd name="connsiteY11315" fmla="*/ 2349639 h 4155316"/>
              <a:gd name="connsiteX11316" fmla="*/ 810971 w 8080633"/>
              <a:gd name="connsiteY11316" fmla="*/ 2316121 h 4155316"/>
              <a:gd name="connsiteX11317" fmla="*/ 815585 w 8080633"/>
              <a:gd name="connsiteY11317" fmla="*/ 2314254 h 4155316"/>
              <a:gd name="connsiteX11318" fmla="*/ 814814 w 8080633"/>
              <a:gd name="connsiteY11318" fmla="*/ 2312396 h 4155316"/>
              <a:gd name="connsiteX11319" fmla="*/ 828367 w 8080633"/>
              <a:gd name="connsiteY11319" fmla="*/ 2279678 h 4155316"/>
              <a:gd name="connsiteX11320" fmla="*/ 833811 w 8080633"/>
              <a:gd name="connsiteY11320" fmla="*/ 2277422 h 4155316"/>
              <a:gd name="connsiteX11321" fmla="*/ 832870 w 8080633"/>
              <a:gd name="connsiteY11321" fmla="*/ 2275154 h 4155316"/>
              <a:gd name="connsiteX11322" fmla="*/ 846755 w 8080633"/>
              <a:gd name="connsiteY11322" fmla="*/ 2241636 h 4155316"/>
              <a:gd name="connsiteX11323" fmla="*/ 853750 w 8080633"/>
              <a:gd name="connsiteY11323" fmla="*/ 2238739 h 4155316"/>
              <a:gd name="connsiteX11324" fmla="*/ 866737 w 8080633"/>
              <a:gd name="connsiteY11324" fmla="*/ 2205856 h 4155316"/>
              <a:gd name="connsiteX11325" fmla="*/ 871872 w 8080633"/>
              <a:gd name="connsiteY11325" fmla="*/ 2203625 h 4155316"/>
              <a:gd name="connsiteX11326" fmla="*/ 884794 w 8080633"/>
              <a:gd name="connsiteY11326" fmla="*/ 2171667 h 4155316"/>
              <a:gd name="connsiteX11327" fmla="*/ 893863 w 8080633"/>
              <a:gd name="connsiteY11327" fmla="*/ 2167820 h 4155316"/>
              <a:gd name="connsiteX11328" fmla="*/ 907365 w 8080633"/>
              <a:gd name="connsiteY11328" fmla="*/ 2135224 h 4155316"/>
              <a:gd name="connsiteX11329" fmla="*/ 912422 w 8080633"/>
              <a:gd name="connsiteY11329" fmla="*/ 2133128 h 4155316"/>
              <a:gd name="connsiteX11330" fmla="*/ 911869 w 8080633"/>
              <a:gd name="connsiteY11330" fmla="*/ 2131828 h 4155316"/>
              <a:gd name="connsiteX11331" fmla="*/ 925753 w 8080633"/>
              <a:gd name="connsiteY11331" fmla="*/ 2099110 h 4155316"/>
              <a:gd name="connsiteX11332" fmla="*/ 932913 w 8080633"/>
              <a:gd name="connsiteY11332" fmla="*/ 2096214 h 4155316"/>
              <a:gd name="connsiteX11333" fmla="*/ 945736 w 8080633"/>
              <a:gd name="connsiteY11333" fmla="*/ 2065254 h 4155316"/>
              <a:gd name="connsiteX11334" fmla="*/ 954925 w 8080633"/>
              <a:gd name="connsiteY11334" fmla="*/ 2061447 h 4155316"/>
              <a:gd name="connsiteX11335" fmla="*/ 968307 w 8080633"/>
              <a:gd name="connsiteY11335" fmla="*/ 2029141 h 4155316"/>
              <a:gd name="connsiteX11336" fmla="*/ 974179 w 8080633"/>
              <a:gd name="connsiteY11336" fmla="*/ 2026708 h 4155316"/>
              <a:gd name="connsiteX11337" fmla="*/ 972813 w 8080633"/>
              <a:gd name="connsiteY11337" fmla="*/ 2023488 h 4155316"/>
              <a:gd name="connsiteX11338" fmla="*/ 986695 w 8080633"/>
              <a:gd name="connsiteY11338" fmla="*/ 1990770 h 4155316"/>
              <a:gd name="connsiteX11339" fmla="*/ 1000400 w 8080633"/>
              <a:gd name="connsiteY11339" fmla="*/ 1985229 h 4155316"/>
              <a:gd name="connsiteX11340" fmla="*/ 1011193 w 8080633"/>
              <a:gd name="connsiteY11340" fmla="*/ 1959170 h 4155316"/>
              <a:gd name="connsiteX11341" fmla="*/ 1017036 w 8080633"/>
              <a:gd name="connsiteY11341" fmla="*/ 1956749 h 4155316"/>
              <a:gd name="connsiteX11342" fmla="*/ 1015697 w 8080633"/>
              <a:gd name="connsiteY11342" fmla="*/ 1953517 h 4155316"/>
              <a:gd name="connsiteX11343" fmla="*/ 1029248 w 8080633"/>
              <a:gd name="connsiteY11343" fmla="*/ 1920799 h 4155316"/>
              <a:gd name="connsiteX11344" fmla="*/ 1040695 w 8080633"/>
              <a:gd name="connsiteY11344" fmla="*/ 1916057 h 4155316"/>
              <a:gd name="connsiteX11345" fmla="*/ 1051820 w 8080633"/>
              <a:gd name="connsiteY11345" fmla="*/ 1889199 h 4155316"/>
              <a:gd name="connsiteX11346" fmla="*/ 1061534 w 8080633"/>
              <a:gd name="connsiteY11346" fmla="*/ 1885176 h 4155316"/>
              <a:gd name="connsiteX11347" fmla="*/ 1074721 w 8080633"/>
              <a:gd name="connsiteY11347" fmla="*/ 1851821 h 4155316"/>
              <a:gd name="connsiteX11348" fmla="*/ 1088130 w 8080633"/>
              <a:gd name="connsiteY11348" fmla="*/ 1846003 h 4155316"/>
              <a:gd name="connsiteX11349" fmla="*/ 1099220 w 8080633"/>
              <a:gd name="connsiteY11349" fmla="*/ 1819230 h 4155316"/>
              <a:gd name="connsiteX11350" fmla="*/ 1104680 w 8080633"/>
              <a:gd name="connsiteY11350" fmla="*/ 1816968 h 4155316"/>
              <a:gd name="connsiteX11351" fmla="*/ 1117939 w 8080633"/>
              <a:gd name="connsiteY11351" fmla="*/ 1785703 h 4155316"/>
              <a:gd name="connsiteX11352" fmla="*/ 1128556 w 8080633"/>
              <a:gd name="connsiteY11352" fmla="*/ 1781408 h 4155316"/>
              <a:gd name="connsiteX11353" fmla="*/ 1140840 w 8080633"/>
              <a:gd name="connsiteY11353" fmla="*/ 1753775 h 4155316"/>
              <a:gd name="connsiteX11354" fmla="*/ 1159002 w 8080633"/>
              <a:gd name="connsiteY11354" fmla="*/ 1746763 h 4155316"/>
              <a:gd name="connsiteX11355" fmla="*/ 1169187 w 8080633"/>
              <a:gd name="connsiteY11355" fmla="*/ 1722176 h 4155316"/>
              <a:gd name="connsiteX11356" fmla="*/ 1178366 w 8080633"/>
              <a:gd name="connsiteY11356" fmla="*/ 1718372 h 4155316"/>
              <a:gd name="connsiteX11357" fmla="*/ 1191757 w 8080633"/>
              <a:gd name="connsiteY11357" fmla="*/ 1684466 h 4155316"/>
              <a:gd name="connsiteX11358" fmla="*/ 1203052 w 8080633"/>
              <a:gd name="connsiteY11358" fmla="*/ 1679559 h 4155316"/>
              <a:gd name="connsiteX11359" fmla="*/ 1214658 w 8080633"/>
              <a:gd name="connsiteY11359" fmla="*/ 1652205 h 4155316"/>
              <a:gd name="connsiteX11360" fmla="*/ 1227241 w 8080633"/>
              <a:gd name="connsiteY11360" fmla="*/ 1647116 h 4155316"/>
              <a:gd name="connsiteX11361" fmla="*/ 1239157 w 8080633"/>
              <a:gd name="connsiteY11361" fmla="*/ 1618349 h 4155316"/>
              <a:gd name="connsiteX11362" fmla="*/ 1251732 w 8080633"/>
              <a:gd name="connsiteY11362" fmla="*/ 1613140 h 4155316"/>
              <a:gd name="connsiteX11363" fmla="*/ 1262389 w 8080633"/>
              <a:gd name="connsiteY11363" fmla="*/ 1587411 h 4155316"/>
              <a:gd name="connsiteX11364" fmla="*/ 1278531 w 8080633"/>
              <a:gd name="connsiteY11364" fmla="*/ 1580724 h 4155316"/>
              <a:gd name="connsiteX11365" fmla="*/ 1289143 w 8080633"/>
              <a:gd name="connsiteY11365" fmla="*/ 1553884 h 4155316"/>
              <a:gd name="connsiteX11366" fmla="*/ 1304830 w 8080633"/>
              <a:gd name="connsiteY11366" fmla="*/ 1547078 h 4155316"/>
              <a:gd name="connsiteX11367" fmla="*/ 1313641 w 8080633"/>
              <a:gd name="connsiteY11367" fmla="*/ 1525808 h 4155316"/>
              <a:gd name="connsiteX11368" fmla="*/ 1329892 w 8080633"/>
              <a:gd name="connsiteY11368" fmla="*/ 1519075 h 4155316"/>
              <a:gd name="connsiteX11369" fmla="*/ 1340726 w 8080633"/>
              <a:gd name="connsiteY11369" fmla="*/ 1492282 h 4155316"/>
              <a:gd name="connsiteX11370" fmla="*/ 1357638 w 8080633"/>
              <a:gd name="connsiteY11370" fmla="*/ 1485106 h 4155316"/>
              <a:gd name="connsiteX11371" fmla="*/ 1368141 w 8080633"/>
              <a:gd name="connsiteY11371" fmla="*/ 1460353 h 4155316"/>
              <a:gd name="connsiteX11372" fmla="*/ 1382754 w 8080633"/>
              <a:gd name="connsiteY11372" fmla="*/ 1454444 h 4155316"/>
              <a:gd name="connsiteX11373" fmla="*/ 1392640 w 8080633"/>
              <a:gd name="connsiteY11373" fmla="*/ 1429414 h 4155316"/>
              <a:gd name="connsiteX11374" fmla="*/ 1410513 w 8080633"/>
              <a:gd name="connsiteY11374" fmla="*/ 1421650 h 4155316"/>
              <a:gd name="connsiteX11375" fmla="*/ 1419725 w 8080633"/>
              <a:gd name="connsiteY11375" fmla="*/ 1399410 h 4155316"/>
              <a:gd name="connsiteX11376" fmla="*/ 1439343 w 8080633"/>
              <a:gd name="connsiteY11376" fmla="*/ 1391283 h 4155316"/>
              <a:gd name="connsiteX11377" fmla="*/ 1449067 w 8080633"/>
              <a:gd name="connsiteY11377" fmla="*/ 1367811 h 4155316"/>
              <a:gd name="connsiteX11378" fmla="*/ 1467509 w 8080633"/>
              <a:gd name="connsiteY11378" fmla="*/ 1360172 h 4155316"/>
              <a:gd name="connsiteX11379" fmla="*/ 1476152 w 8080633"/>
              <a:gd name="connsiteY11379" fmla="*/ 1338798 h 4155316"/>
              <a:gd name="connsiteX11380" fmla="*/ 1493064 w 8080633"/>
              <a:gd name="connsiteY11380" fmla="*/ 1331622 h 4155316"/>
              <a:gd name="connsiteX11381" fmla="*/ 1503567 w 8080633"/>
              <a:gd name="connsiteY11381" fmla="*/ 1306869 h 4155316"/>
              <a:gd name="connsiteX11382" fmla="*/ 1524941 w 8080633"/>
              <a:gd name="connsiteY11382" fmla="*/ 1298225 h 4155316"/>
              <a:gd name="connsiteX11383" fmla="*/ 1532580 w 8080633"/>
              <a:gd name="connsiteY11383" fmla="*/ 1279783 h 4155316"/>
              <a:gd name="connsiteX11384" fmla="*/ 1550604 w 8080633"/>
              <a:gd name="connsiteY11384" fmla="*/ 1272318 h 4155316"/>
              <a:gd name="connsiteX11385" fmla="*/ 1559665 w 8080633"/>
              <a:gd name="connsiteY11385" fmla="*/ 1250442 h 4155316"/>
              <a:gd name="connsiteX11386" fmla="*/ 1577563 w 8080633"/>
              <a:gd name="connsiteY11386" fmla="*/ 1243027 h 4155316"/>
              <a:gd name="connsiteX11387" fmla="*/ 1587080 w 8080633"/>
              <a:gd name="connsiteY11387" fmla="*/ 1219504 h 4155316"/>
              <a:gd name="connsiteX11388" fmla="*/ 1607614 w 8080633"/>
              <a:gd name="connsiteY11388" fmla="*/ 1210795 h 4155316"/>
              <a:gd name="connsiteX11389" fmla="*/ 1616092 w 8080633"/>
              <a:gd name="connsiteY11389" fmla="*/ 1189829 h 4155316"/>
              <a:gd name="connsiteX11390" fmla="*/ 1635175 w 8080633"/>
              <a:gd name="connsiteY11390" fmla="*/ 1181732 h 4155316"/>
              <a:gd name="connsiteX11391" fmla="*/ 1643177 w 8080633"/>
              <a:gd name="connsiteY11391" fmla="*/ 1162414 h 4155316"/>
              <a:gd name="connsiteX11392" fmla="*/ 1665417 w 8080633"/>
              <a:gd name="connsiteY11392" fmla="*/ 1153203 h 4155316"/>
              <a:gd name="connsiteX11393" fmla="*/ 1673181 w 8080633"/>
              <a:gd name="connsiteY11393" fmla="*/ 1135329 h 4155316"/>
              <a:gd name="connsiteX11394" fmla="*/ 1696039 w 8080633"/>
              <a:gd name="connsiteY11394" fmla="*/ 1126301 h 4155316"/>
              <a:gd name="connsiteX11395" fmla="*/ 1704119 w 8080633"/>
              <a:gd name="connsiteY11395" fmla="*/ 1106317 h 4155316"/>
              <a:gd name="connsiteX11396" fmla="*/ 1723368 w 8080633"/>
              <a:gd name="connsiteY11396" fmla="*/ 1098151 h 4155316"/>
              <a:gd name="connsiteX11397" fmla="*/ 1724506 w 8080633"/>
              <a:gd name="connsiteY11397" fmla="*/ 1095465 h 4155316"/>
              <a:gd name="connsiteX11398" fmla="*/ 1699624 w 8080633"/>
              <a:gd name="connsiteY11398" fmla="*/ 1106262 h 4155316"/>
              <a:gd name="connsiteX11399" fmla="*/ 1695071 w 8080633"/>
              <a:gd name="connsiteY11399" fmla="*/ 1117254 h 4155316"/>
              <a:gd name="connsiteX11400" fmla="*/ 1675919 w 8080633"/>
              <a:gd name="connsiteY11400" fmla="*/ 1125187 h 4155316"/>
              <a:gd name="connsiteX11401" fmla="*/ 1667986 w 8080633"/>
              <a:gd name="connsiteY11401" fmla="*/ 1144339 h 4155316"/>
              <a:gd name="connsiteX11402" fmla="*/ 1641410 w 8080633"/>
              <a:gd name="connsiteY11402" fmla="*/ 1155347 h 4155316"/>
              <a:gd name="connsiteX11403" fmla="*/ 1634130 w 8080633"/>
              <a:gd name="connsiteY11403" fmla="*/ 1173351 h 4155316"/>
              <a:gd name="connsiteX11404" fmla="*/ 1615047 w 8080633"/>
              <a:gd name="connsiteY11404" fmla="*/ 1181449 h 4155316"/>
              <a:gd name="connsiteX11405" fmla="*/ 1607045 w 8080633"/>
              <a:gd name="connsiteY11405" fmla="*/ 1200766 h 4155316"/>
              <a:gd name="connsiteX11406" fmla="*/ 1587387 w 8080633"/>
              <a:gd name="connsiteY11406" fmla="*/ 1208908 h 4155316"/>
              <a:gd name="connsiteX11407" fmla="*/ 1578967 w 8080633"/>
              <a:gd name="connsiteY11407" fmla="*/ 1227851 h 4155316"/>
              <a:gd name="connsiteX11408" fmla="*/ 1553925 w 8080633"/>
              <a:gd name="connsiteY11408" fmla="*/ 1237516 h 4155316"/>
              <a:gd name="connsiteX11409" fmla="*/ 1546103 w 8080633"/>
              <a:gd name="connsiteY11409" fmla="*/ 1256863 h 4155316"/>
              <a:gd name="connsiteX11410" fmla="*/ 1528401 w 8080633"/>
              <a:gd name="connsiteY11410" fmla="*/ 1264374 h 4155316"/>
              <a:gd name="connsiteX11411" fmla="*/ 1519017 w 8080633"/>
              <a:gd name="connsiteY11411" fmla="*/ 1288134 h 4155316"/>
              <a:gd name="connsiteX11412" fmla="*/ 1497251 w 8080633"/>
              <a:gd name="connsiteY11412" fmla="*/ 1297588 h 4155316"/>
              <a:gd name="connsiteX11413" fmla="*/ 1489676 w 8080633"/>
              <a:gd name="connsiteY11413" fmla="*/ 1315878 h 4155316"/>
              <a:gd name="connsiteX11414" fmla="*/ 1471652 w 8080633"/>
              <a:gd name="connsiteY11414" fmla="*/ 1323344 h 4155316"/>
              <a:gd name="connsiteX11415" fmla="*/ 1462591 w 8080633"/>
              <a:gd name="connsiteY11415" fmla="*/ 1345220 h 4155316"/>
              <a:gd name="connsiteX11416" fmla="*/ 1443273 w 8080633"/>
              <a:gd name="connsiteY11416" fmla="*/ 1353222 h 4155316"/>
              <a:gd name="connsiteX11417" fmla="*/ 1435174 w 8080633"/>
              <a:gd name="connsiteY11417" fmla="*/ 1372305 h 4155316"/>
              <a:gd name="connsiteX11418" fmla="*/ 1416698 w 8080633"/>
              <a:gd name="connsiteY11418" fmla="*/ 1379777 h 4155316"/>
              <a:gd name="connsiteX11419" fmla="*/ 1406163 w 8080633"/>
              <a:gd name="connsiteY11419" fmla="*/ 1405831 h 4155316"/>
              <a:gd name="connsiteX11420" fmla="*/ 1387079 w 8080633"/>
              <a:gd name="connsiteY11420" fmla="*/ 1413930 h 4155316"/>
              <a:gd name="connsiteX11421" fmla="*/ 1379077 w 8080633"/>
              <a:gd name="connsiteY11421" fmla="*/ 1433247 h 4155316"/>
              <a:gd name="connsiteX11422" fmla="*/ 1362084 w 8080633"/>
              <a:gd name="connsiteY11422" fmla="*/ 1440287 h 4155316"/>
              <a:gd name="connsiteX11423" fmla="*/ 1351662 w 8080633"/>
              <a:gd name="connsiteY11423" fmla="*/ 1464847 h 4155316"/>
              <a:gd name="connsiteX11424" fmla="*/ 1338111 w 8080633"/>
              <a:gd name="connsiteY11424" fmla="*/ 1470326 h 4155316"/>
              <a:gd name="connsiteX11425" fmla="*/ 1327165 w 8080633"/>
              <a:gd name="connsiteY11425" fmla="*/ 1498044 h 4155316"/>
              <a:gd name="connsiteX11426" fmla="*/ 1308151 w 8080633"/>
              <a:gd name="connsiteY11426" fmla="*/ 1506305 h 4155316"/>
              <a:gd name="connsiteX11427" fmla="*/ 1300080 w 8080633"/>
              <a:gd name="connsiteY11427" fmla="*/ 1525789 h 4155316"/>
              <a:gd name="connsiteX11428" fmla="*/ 1281117 w 8080633"/>
              <a:gd name="connsiteY11428" fmla="*/ 1533643 h 4155316"/>
              <a:gd name="connsiteX11429" fmla="*/ 1270737 w 8080633"/>
              <a:gd name="connsiteY11429" fmla="*/ 1559315 h 4155316"/>
              <a:gd name="connsiteX11430" fmla="*/ 1259398 w 8080633"/>
              <a:gd name="connsiteY11430" fmla="*/ 1564126 h 4155316"/>
              <a:gd name="connsiteX11431" fmla="*/ 1248166 w 8080633"/>
              <a:gd name="connsiteY11431" fmla="*/ 1591244 h 4155316"/>
              <a:gd name="connsiteX11432" fmla="*/ 1231025 w 8080633"/>
              <a:gd name="connsiteY11432" fmla="*/ 1598345 h 4155316"/>
              <a:gd name="connsiteX11433" fmla="*/ 1221081 w 8080633"/>
              <a:gd name="connsiteY11433" fmla="*/ 1624109 h 4155316"/>
              <a:gd name="connsiteX11434" fmla="*/ 1206264 w 8080633"/>
              <a:gd name="connsiteY11434" fmla="*/ 1630695 h 4155316"/>
              <a:gd name="connsiteX11435" fmla="*/ 1196253 w 8080633"/>
              <a:gd name="connsiteY11435" fmla="*/ 1656041 h 4155316"/>
              <a:gd name="connsiteX11436" fmla="*/ 1182475 w 8080633"/>
              <a:gd name="connsiteY11436" fmla="*/ 1662027 h 4155316"/>
              <a:gd name="connsiteX11437" fmla="*/ 1173023 w 8080633"/>
              <a:gd name="connsiteY11437" fmla="*/ 1683786 h 4155316"/>
              <a:gd name="connsiteX11438" fmla="*/ 1158195 w 8080633"/>
              <a:gd name="connsiteY11438" fmla="*/ 1689642 h 4155316"/>
              <a:gd name="connsiteX11439" fmla="*/ 1146597 w 8080633"/>
              <a:gd name="connsiteY11439" fmla="*/ 1717642 h 4155316"/>
              <a:gd name="connsiteX11440" fmla="*/ 1133656 w 8080633"/>
              <a:gd name="connsiteY11440" fmla="*/ 1723003 h 4155316"/>
              <a:gd name="connsiteX11441" fmla="*/ 1121771 w 8080633"/>
              <a:gd name="connsiteY11441" fmla="*/ 1753095 h 4155316"/>
              <a:gd name="connsiteX11442" fmla="*/ 1111682 w 8080633"/>
              <a:gd name="connsiteY11442" fmla="*/ 1757479 h 4155316"/>
              <a:gd name="connsiteX11443" fmla="*/ 1099200 w 8080633"/>
              <a:gd name="connsiteY11443" fmla="*/ 1787612 h 4155316"/>
              <a:gd name="connsiteX11444" fmla="*/ 1087753 w 8080633"/>
              <a:gd name="connsiteY11444" fmla="*/ 1792354 h 4155316"/>
              <a:gd name="connsiteX11445" fmla="*/ 1076629 w 8080633"/>
              <a:gd name="connsiteY11445" fmla="*/ 1819212 h 4155316"/>
              <a:gd name="connsiteX11446" fmla="*/ 1065748 w 8080633"/>
              <a:gd name="connsiteY11446" fmla="*/ 1823719 h 4155316"/>
              <a:gd name="connsiteX11447" fmla="*/ 1053728 w 8080633"/>
              <a:gd name="connsiteY11447" fmla="*/ 1852736 h 4155316"/>
              <a:gd name="connsiteX11448" fmla="*/ 1040123 w 8080633"/>
              <a:gd name="connsiteY11448" fmla="*/ 1858372 h 4155316"/>
              <a:gd name="connsiteX11449" fmla="*/ 1029231 w 8080633"/>
              <a:gd name="connsiteY11449" fmla="*/ 1884667 h 4155316"/>
              <a:gd name="connsiteX11450" fmla="*/ 1019537 w 8080633"/>
              <a:gd name="connsiteY11450" fmla="*/ 1888682 h 4155316"/>
              <a:gd name="connsiteX11451" fmla="*/ 1006660 w 8080633"/>
              <a:gd name="connsiteY11451" fmla="*/ 1922046 h 4155316"/>
              <a:gd name="connsiteX11452" fmla="*/ 995479 w 8080633"/>
              <a:gd name="connsiteY11452" fmla="*/ 1927016 h 4155316"/>
              <a:gd name="connsiteX11453" fmla="*/ 983758 w 8080633"/>
              <a:gd name="connsiteY11453" fmla="*/ 1954636 h 4155316"/>
              <a:gd name="connsiteX11454" fmla="*/ 975476 w 8080633"/>
              <a:gd name="connsiteY11454" fmla="*/ 1957984 h 4155316"/>
              <a:gd name="connsiteX11455" fmla="*/ 963774 w 8080633"/>
              <a:gd name="connsiteY11455" fmla="*/ 1986235 h 4155316"/>
              <a:gd name="connsiteX11456" fmla="*/ 954078 w 8080633"/>
              <a:gd name="connsiteY11456" fmla="*/ 1990252 h 4155316"/>
              <a:gd name="connsiteX11457" fmla="*/ 954754 w 8080633"/>
              <a:gd name="connsiteY11457" fmla="*/ 1991889 h 4155316"/>
              <a:gd name="connsiteX11458" fmla="*/ 941205 w 8080633"/>
              <a:gd name="connsiteY11458" fmla="*/ 2024607 h 4155316"/>
              <a:gd name="connsiteX11459" fmla="*/ 929687 w 8080633"/>
              <a:gd name="connsiteY11459" fmla="*/ 2029377 h 4155316"/>
              <a:gd name="connsiteX11460" fmla="*/ 918303 w 8080633"/>
              <a:gd name="connsiteY11460" fmla="*/ 2056206 h 4155316"/>
              <a:gd name="connsiteX11461" fmla="*/ 910788 w 8080633"/>
              <a:gd name="connsiteY11461" fmla="*/ 2059245 h 4155316"/>
              <a:gd name="connsiteX11462" fmla="*/ 911870 w 8080633"/>
              <a:gd name="connsiteY11462" fmla="*/ 2061859 h 4155316"/>
              <a:gd name="connsiteX11463" fmla="*/ 898321 w 8080633"/>
              <a:gd name="connsiteY11463" fmla="*/ 2094578 h 4155316"/>
              <a:gd name="connsiteX11464" fmla="*/ 893253 w 8080633"/>
              <a:gd name="connsiteY11464" fmla="*/ 2096676 h 4155316"/>
              <a:gd name="connsiteX11465" fmla="*/ 893815 w 8080633"/>
              <a:gd name="connsiteY11465" fmla="*/ 2097973 h 4155316"/>
              <a:gd name="connsiteX11466" fmla="*/ 879603 w 8080633"/>
              <a:gd name="connsiteY11466" fmla="*/ 2130691 h 4155316"/>
              <a:gd name="connsiteX11467" fmla="*/ 870172 w 8080633"/>
              <a:gd name="connsiteY11467" fmla="*/ 2134416 h 4155316"/>
              <a:gd name="connsiteX11468" fmla="*/ 857690 w 8080633"/>
              <a:gd name="connsiteY11468" fmla="*/ 2164547 h 4155316"/>
              <a:gd name="connsiteX11469" fmla="*/ 852634 w 8080633"/>
              <a:gd name="connsiteY11469" fmla="*/ 2166641 h 4155316"/>
              <a:gd name="connsiteX11470" fmla="*/ 853187 w 8080633"/>
              <a:gd name="connsiteY11470" fmla="*/ 2167942 h 4155316"/>
              <a:gd name="connsiteX11471" fmla="*/ 839303 w 8080633"/>
              <a:gd name="connsiteY11471" fmla="*/ 2200660 h 4155316"/>
              <a:gd name="connsiteX11472" fmla="*/ 832203 w 8080633"/>
              <a:gd name="connsiteY11472" fmla="*/ 2203531 h 4155316"/>
              <a:gd name="connsiteX11473" fmla="*/ 832870 w 8080633"/>
              <a:gd name="connsiteY11473" fmla="*/ 2205184 h 4155316"/>
              <a:gd name="connsiteX11474" fmla="*/ 819319 w 8080633"/>
              <a:gd name="connsiteY11474" fmla="*/ 2238700 h 4155316"/>
              <a:gd name="connsiteX11475" fmla="*/ 814605 w 8080633"/>
              <a:gd name="connsiteY11475" fmla="*/ 2240701 h 4155316"/>
              <a:gd name="connsiteX11476" fmla="*/ 801262 w 8080633"/>
              <a:gd name="connsiteY11476" fmla="*/ 2274486 h 4155316"/>
              <a:gd name="connsiteX11477" fmla="*/ 796126 w 8080633"/>
              <a:gd name="connsiteY11477" fmla="*/ 2276716 h 4155316"/>
              <a:gd name="connsiteX11478" fmla="*/ 783208 w 8080633"/>
              <a:gd name="connsiteY11478" fmla="*/ 2308670 h 4155316"/>
              <a:gd name="connsiteX11479" fmla="*/ 778050 w 8080633"/>
              <a:gd name="connsiteY11479" fmla="*/ 2310858 h 4155316"/>
              <a:gd name="connsiteX11480" fmla="*/ 778702 w 8080633"/>
              <a:gd name="connsiteY11480" fmla="*/ 2312396 h 4155316"/>
              <a:gd name="connsiteX11481" fmla="*/ 764819 w 8080633"/>
              <a:gd name="connsiteY11481" fmla="*/ 2345115 h 4155316"/>
              <a:gd name="connsiteX11482" fmla="*/ 757719 w 8080633"/>
              <a:gd name="connsiteY11482" fmla="*/ 2347985 h 4155316"/>
              <a:gd name="connsiteX11483" fmla="*/ 758388 w 8080633"/>
              <a:gd name="connsiteY11483" fmla="*/ 2349639 h 4155316"/>
              <a:gd name="connsiteX11484" fmla="*/ 744835 w 8080633"/>
              <a:gd name="connsiteY11484" fmla="*/ 2383155 h 4155316"/>
              <a:gd name="connsiteX11485" fmla="*/ 739693 w 8080633"/>
              <a:gd name="connsiteY11485" fmla="*/ 2385337 h 4155316"/>
              <a:gd name="connsiteX11486" fmla="*/ 740331 w 8080633"/>
              <a:gd name="connsiteY11486" fmla="*/ 2386880 h 4155316"/>
              <a:gd name="connsiteX11487" fmla="*/ 726778 w 8080633"/>
              <a:gd name="connsiteY11487" fmla="*/ 2419598 h 4155316"/>
              <a:gd name="connsiteX11488" fmla="*/ 721353 w 8080633"/>
              <a:gd name="connsiteY11488" fmla="*/ 2421846 h 4155316"/>
              <a:gd name="connsiteX11489" fmla="*/ 722274 w 8080633"/>
              <a:gd name="connsiteY11489" fmla="*/ 2424122 h 4155316"/>
              <a:gd name="connsiteX11490" fmla="*/ 708722 w 8080633"/>
              <a:gd name="connsiteY11490" fmla="*/ 2457638 h 4155316"/>
              <a:gd name="connsiteX11491" fmla="*/ 707391 w 8080633"/>
              <a:gd name="connsiteY11491" fmla="*/ 2458203 h 4155316"/>
              <a:gd name="connsiteX11492" fmla="*/ 708733 w 8080633"/>
              <a:gd name="connsiteY11492" fmla="*/ 2461365 h 4155316"/>
              <a:gd name="connsiteX11493" fmla="*/ 694849 w 8080633"/>
              <a:gd name="connsiteY11493" fmla="*/ 2494083 h 4155316"/>
              <a:gd name="connsiteX11494" fmla="*/ 687022 w 8080633"/>
              <a:gd name="connsiteY11494" fmla="*/ 2497248 h 4155316"/>
              <a:gd name="connsiteX11495" fmla="*/ 688417 w 8080633"/>
              <a:gd name="connsiteY11495" fmla="*/ 2500863 h 4155316"/>
              <a:gd name="connsiteX11496" fmla="*/ 674866 w 8080633"/>
              <a:gd name="connsiteY11496" fmla="*/ 2535976 h 4155316"/>
              <a:gd name="connsiteX11497" fmla="*/ 673339 w 8080633"/>
              <a:gd name="connsiteY11497" fmla="*/ 2536654 h 4155316"/>
              <a:gd name="connsiteX11498" fmla="*/ 674874 w 8080633"/>
              <a:gd name="connsiteY11498" fmla="*/ 2540364 h 4155316"/>
              <a:gd name="connsiteX11499" fmla="*/ 661323 w 8080633"/>
              <a:gd name="connsiteY11499" fmla="*/ 2573082 h 4155316"/>
              <a:gd name="connsiteX11500" fmla="*/ 655898 w 8080633"/>
              <a:gd name="connsiteY11500" fmla="*/ 2575330 h 4155316"/>
              <a:gd name="connsiteX11501" fmla="*/ 656818 w 8080633"/>
              <a:gd name="connsiteY11501" fmla="*/ 2577606 h 4155316"/>
              <a:gd name="connsiteX11502" fmla="*/ 643267 w 8080633"/>
              <a:gd name="connsiteY11502" fmla="*/ 2611122 h 4155316"/>
              <a:gd name="connsiteX11503" fmla="*/ 641936 w 8080633"/>
              <a:gd name="connsiteY11503" fmla="*/ 2611688 h 4155316"/>
              <a:gd name="connsiteX11504" fmla="*/ 643276 w 8080633"/>
              <a:gd name="connsiteY11504" fmla="*/ 2614847 h 4155316"/>
              <a:gd name="connsiteX11505" fmla="*/ 629393 w 8080633"/>
              <a:gd name="connsiteY11505" fmla="*/ 2647565 h 4155316"/>
              <a:gd name="connsiteX11506" fmla="*/ 627375 w 8080633"/>
              <a:gd name="connsiteY11506" fmla="*/ 2648382 h 4155316"/>
              <a:gd name="connsiteX11507" fmla="*/ 629732 w 8080633"/>
              <a:gd name="connsiteY11507" fmla="*/ 2654346 h 4155316"/>
              <a:gd name="connsiteX11508" fmla="*/ 615850 w 8080633"/>
              <a:gd name="connsiteY11508" fmla="*/ 2689459 h 4155316"/>
              <a:gd name="connsiteX11509" fmla="*/ 612634 w 8080633"/>
              <a:gd name="connsiteY11509" fmla="*/ 2690853 h 4155316"/>
              <a:gd name="connsiteX11510" fmla="*/ 613934 w 8080633"/>
              <a:gd name="connsiteY11510" fmla="*/ 2693846 h 4155316"/>
              <a:gd name="connsiteX11511" fmla="*/ 599721 w 8080633"/>
              <a:gd name="connsiteY11511" fmla="*/ 2726565 h 4155316"/>
              <a:gd name="connsiteX11512" fmla="*/ 594827 w 8080633"/>
              <a:gd name="connsiteY11512" fmla="*/ 2728497 h 4155316"/>
              <a:gd name="connsiteX11513" fmla="*/ 595875 w 8080633"/>
              <a:gd name="connsiteY11513" fmla="*/ 2731087 h 4155316"/>
              <a:gd name="connsiteX11514" fmla="*/ 582324 w 8080633"/>
              <a:gd name="connsiteY11514" fmla="*/ 2764605 h 4155316"/>
              <a:gd name="connsiteX11515" fmla="*/ 579428 w 8080633"/>
              <a:gd name="connsiteY11515" fmla="*/ 2765833 h 4155316"/>
              <a:gd name="connsiteX11516" fmla="*/ 582333 w 8080633"/>
              <a:gd name="connsiteY11516" fmla="*/ 2772844 h 4155316"/>
              <a:gd name="connsiteX11517" fmla="*/ 569751 w 8080633"/>
              <a:gd name="connsiteY11517" fmla="*/ 2803222 h 4155316"/>
              <a:gd name="connsiteX11518" fmla="*/ 573303 w 8080633"/>
              <a:gd name="connsiteY11518" fmla="*/ 2811214 h 4155316"/>
              <a:gd name="connsiteX11519" fmla="*/ 558759 w 8080633"/>
              <a:gd name="connsiteY11519" fmla="*/ 2843932 h 4155316"/>
              <a:gd name="connsiteX11520" fmla="*/ 556738 w 8080633"/>
              <a:gd name="connsiteY11520" fmla="*/ 2844713 h 4155316"/>
              <a:gd name="connsiteX11521" fmla="*/ 559763 w 8080633"/>
              <a:gd name="connsiteY11521" fmla="*/ 2851842 h 4155316"/>
              <a:gd name="connsiteX11522" fmla="*/ 545879 w 8080633"/>
              <a:gd name="connsiteY11522" fmla="*/ 2884560 h 4155316"/>
              <a:gd name="connsiteX11523" fmla="*/ 542231 w 8080633"/>
              <a:gd name="connsiteY11523" fmla="*/ 2886034 h 4155316"/>
              <a:gd name="connsiteX11524" fmla="*/ 543961 w 8080633"/>
              <a:gd name="connsiteY11524" fmla="*/ 2890213 h 4155316"/>
              <a:gd name="connsiteX11525" fmla="*/ 530410 w 8080633"/>
              <a:gd name="connsiteY11525" fmla="*/ 2922931 h 4155316"/>
              <a:gd name="connsiteX11526" fmla="*/ 527622 w 8080633"/>
              <a:gd name="connsiteY11526" fmla="*/ 2924086 h 4155316"/>
              <a:gd name="connsiteX11527" fmla="*/ 530419 w 8080633"/>
              <a:gd name="connsiteY11527" fmla="*/ 2930840 h 4155316"/>
              <a:gd name="connsiteX11528" fmla="*/ 517960 w 8080633"/>
              <a:gd name="connsiteY11528" fmla="*/ 2960924 h 4155316"/>
              <a:gd name="connsiteX11529" fmla="*/ 521390 w 8080633"/>
              <a:gd name="connsiteY11529" fmla="*/ 2969210 h 4155316"/>
              <a:gd name="connsiteX11530" fmla="*/ 507839 w 8080633"/>
              <a:gd name="connsiteY11530" fmla="*/ 3001929 h 4155316"/>
              <a:gd name="connsiteX11531" fmla="*/ 505053 w 8080633"/>
              <a:gd name="connsiteY11531" fmla="*/ 3003083 h 4155316"/>
              <a:gd name="connsiteX11532" fmla="*/ 507849 w 8080633"/>
              <a:gd name="connsiteY11532" fmla="*/ 3009838 h 4155316"/>
              <a:gd name="connsiteX11533" fmla="*/ 494455 w 8080633"/>
              <a:gd name="connsiteY11533" fmla="*/ 3042180 h 4155316"/>
              <a:gd name="connsiteX11534" fmla="*/ 498821 w 8080633"/>
              <a:gd name="connsiteY11534" fmla="*/ 3052724 h 4155316"/>
              <a:gd name="connsiteX11535" fmla="*/ 486792 w 8080633"/>
              <a:gd name="connsiteY11535" fmla="*/ 3081765 h 4155316"/>
              <a:gd name="connsiteX11536" fmla="*/ 489792 w 8080633"/>
              <a:gd name="connsiteY11536" fmla="*/ 3088837 h 4155316"/>
              <a:gd name="connsiteX11537" fmla="*/ 475910 w 8080633"/>
              <a:gd name="connsiteY11537" fmla="*/ 3121556 h 4155316"/>
              <a:gd name="connsiteX11538" fmla="*/ 470661 w 8080633"/>
              <a:gd name="connsiteY11538" fmla="*/ 3123679 h 4155316"/>
              <a:gd name="connsiteX11539" fmla="*/ 473993 w 8080633"/>
              <a:gd name="connsiteY11539" fmla="*/ 3131721 h 4155316"/>
              <a:gd name="connsiteX11540" fmla="*/ 460880 w 8080633"/>
              <a:gd name="connsiteY11540" fmla="*/ 3163378 h 4155316"/>
              <a:gd name="connsiteX11541" fmla="*/ 464965 w 8080633"/>
              <a:gd name="connsiteY11541" fmla="*/ 3173478 h 4155316"/>
              <a:gd name="connsiteX11542" fmla="*/ 451961 w 8080633"/>
              <a:gd name="connsiteY11542" fmla="*/ 3205638 h 4155316"/>
              <a:gd name="connsiteX11543" fmla="*/ 455935 w 8080633"/>
              <a:gd name="connsiteY11543" fmla="*/ 3215235 h 4155316"/>
              <a:gd name="connsiteX11544" fmla="*/ 442824 w 8080633"/>
              <a:gd name="connsiteY11544" fmla="*/ 3246891 h 4155316"/>
              <a:gd name="connsiteX11545" fmla="*/ 446907 w 8080633"/>
              <a:gd name="connsiteY11545" fmla="*/ 3256991 h 4155316"/>
              <a:gd name="connsiteX11546" fmla="*/ 436596 w 8080633"/>
              <a:gd name="connsiteY11546" fmla="*/ 3282493 h 4155316"/>
              <a:gd name="connsiteX11547" fmla="*/ 442394 w 8080633"/>
              <a:gd name="connsiteY11547" fmla="*/ 3296492 h 4155316"/>
              <a:gd name="connsiteX11548" fmla="*/ 429466 w 8080633"/>
              <a:gd name="connsiteY11548" fmla="*/ 3327704 h 4155316"/>
              <a:gd name="connsiteX11549" fmla="*/ 433364 w 8080633"/>
              <a:gd name="connsiteY11549" fmla="*/ 3337118 h 4155316"/>
              <a:gd name="connsiteX11550" fmla="*/ 420390 w 8080633"/>
              <a:gd name="connsiteY11550" fmla="*/ 3368442 h 4155316"/>
              <a:gd name="connsiteX11551" fmla="*/ 424337 w 8080633"/>
              <a:gd name="connsiteY11551" fmla="*/ 3377746 h 4155316"/>
              <a:gd name="connsiteX11552" fmla="*/ 410725 w 8080633"/>
              <a:gd name="connsiteY11552" fmla="*/ 3409827 h 4155316"/>
              <a:gd name="connsiteX11553" fmla="*/ 415309 w 8080633"/>
              <a:gd name="connsiteY11553" fmla="*/ 3420631 h 4155316"/>
              <a:gd name="connsiteX11554" fmla="*/ 404432 w 8080633"/>
              <a:gd name="connsiteY11554" fmla="*/ 3446265 h 4155316"/>
              <a:gd name="connsiteX11555" fmla="*/ 410795 w 8080633"/>
              <a:gd name="connsiteY11555" fmla="*/ 3461259 h 4155316"/>
              <a:gd name="connsiteX11556" fmla="*/ 398964 w 8080633"/>
              <a:gd name="connsiteY11556" fmla="*/ 3489142 h 4155316"/>
              <a:gd name="connsiteX11557" fmla="*/ 406278 w 8080633"/>
              <a:gd name="connsiteY11557" fmla="*/ 3506401 h 4155316"/>
              <a:gd name="connsiteX11558" fmla="*/ 391936 w 8080633"/>
              <a:gd name="connsiteY11558" fmla="*/ 3540237 h 4155316"/>
              <a:gd name="connsiteX11559" fmla="*/ 394993 w 8080633"/>
              <a:gd name="connsiteY11559" fmla="*/ 3548156 h 4155316"/>
              <a:gd name="connsiteX11560" fmla="*/ 384022 w 8080633"/>
              <a:gd name="connsiteY11560" fmla="*/ 3576581 h 4155316"/>
              <a:gd name="connsiteX11561" fmla="*/ 390479 w 8080633"/>
              <a:gd name="connsiteY11561" fmla="*/ 3592169 h 4155316"/>
              <a:gd name="connsiteX11562" fmla="*/ 379652 w 8080633"/>
              <a:gd name="connsiteY11562" fmla="*/ 3618310 h 4155316"/>
              <a:gd name="connsiteX11563" fmla="*/ 385965 w 8080633"/>
              <a:gd name="connsiteY11563" fmla="*/ 3633926 h 4155316"/>
              <a:gd name="connsiteX11564" fmla="*/ 375192 w 8080633"/>
              <a:gd name="connsiteY11564" fmla="*/ 3660570 h 4155316"/>
              <a:gd name="connsiteX11565" fmla="*/ 381450 w 8080633"/>
              <a:gd name="connsiteY11565" fmla="*/ 3675683 h 4155316"/>
              <a:gd name="connsiteX11566" fmla="*/ 370312 w 8080633"/>
              <a:gd name="connsiteY11566" fmla="*/ 3702574 h 4155316"/>
              <a:gd name="connsiteX11567" fmla="*/ 376936 w 8080633"/>
              <a:gd name="connsiteY11567" fmla="*/ 3718567 h 4155316"/>
              <a:gd name="connsiteX11568" fmla="*/ 366266 w 8080633"/>
              <a:gd name="connsiteY11568" fmla="*/ 3744329 h 4155316"/>
              <a:gd name="connsiteX11569" fmla="*/ 372422 w 8080633"/>
              <a:gd name="connsiteY11569" fmla="*/ 3759195 h 4155316"/>
              <a:gd name="connsiteX11570" fmla="*/ 360348 w 8080633"/>
              <a:gd name="connsiteY11570" fmla="*/ 3788342 h 4155316"/>
              <a:gd name="connsiteX11571" fmla="*/ 367908 w 8080633"/>
              <a:gd name="connsiteY11571" fmla="*/ 3806594 h 4155316"/>
              <a:gd name="connsiteX11572" fmla="*/ 359364 w 8080633"/>
              <a:gd name="connsiteY11572" fmla="*/ 3827220 h 4155316"/>
              <a:gd name="connsiteX11573" fmla="*/ 367908 w 8080633"/>
              <a:gd name="connsiteY11573" fmla="*/ 3848351 h 4155316"/>
              <a:gd name="connsiteX11574" fmla="*/ 357135 w 8080633"/>
              <a:gd name="connsiteY11574" fmla="*/ 3874995 h 4155316"/>
              <a:gd name="connsiteX11575" fmla="*/ 363394 w 8080633"/>
              <a:gd name="connsiteY11575" fmla="*/ 3890106 h 4155316"/>
              <a:gd name="connsiteX11576" fmla="*/ 354600 w 8080633"/>
              <a:gd name="connsiteY11576" fmla="*/ 3911336 h 4155316"/>
              <a:gd name="connsiteX11577" fmla="*/ 363394 w 8080633"/>
              <a:gd name="connsiteY11577" fmla="*/ 3934119 h 4155316"/>
              <a:gd name="connsiteX11578" fmla="*/ 352423 w 8080633"/>
              <a:gd name="connsiteY11578" fmla="*/ 3962543 h 4155316"/>
              <a:gd name="connsiteX11579" fmla="*/ 358879 w 8080633"/>
              <a:gd name="connsiteY11579" fmla="*/ 3978133 h 4155316"/>
              <a:gd name="connsiteX11580" fmla="*/ 349997 w 8080633"/>
              <a:gd name="connsiteY11580" fmla="*/ 3999575 h 4155316"/>
              <a:gd name="connsiteX11581" fmla="*/ 358879 w 8080633"/>
              <a:gd name="connsiteY11581" fmla="*/ 4021018 h 4155316"/>
              <a:gd name="connsiteX11582" fmla="*/ 349531 w 8080633"/>
              <a:gd name="connsiteY11582" fmla="*/ 4043589 h 4155316"/>
              <a:gd name="connsiteX11583" fmla="*/ 358879 w 8080633"/>
              <a:gd name="connsiteY11583" fmla="*/ 4066159 h 4155316"/>
              <a:gd name="connsiteX11584" fmla="*/ 349997 w 8080633"/>
              <a:gd name="connsiteY11584" fmla="*/ 4087603 h 4155316"/>
              <a:gd name="connsiteX11585" fmla="*/ 358879 w 8080633"/>
              <a:gd name="connsiteY11585" fmla="*/ 4109045 h 4155316"/>
              <a:gd name="connsiteX11586" fmla="*/ 312609 w 8080633"/>
              <a:gd name="connsiteY11586" fmla="*/ 4155316 h 4155316"/>
              <a:gd name="connsiteX11587" fmla="*/ 266338 w 8080633"/>
              <a:gd name="connsiteY11587" fmla="*/ 4109045 h 4155316"/>
              <a:gd name="connsiteX11588" fmla="*/ 275220 w 8080633"/>
              <a:gd name="connsiteY11588" fmla="*/ 4087603 h 4155316"/>
              <a:gd name="connsiteX11589" fmla="*/ 266338 w 8080633"/>
              <a:gd name="connsiteY11589" fmla="*/ 4066159 h 4155316"/>
              <a:gd name="connsiteX11590" fmla="*/ 275686 w 8080633"/>
              <a:gd name="connsiteY11590" fmla="*/ 4043589 h 4155316"/>
              <a:gd name="connsiteX11591" fmla="*/ 266338 w 8080633"/>
              <a:gd name="connsiteY11591" fmla="*/ 4021018 h 4155316"/>
              <a:gd name="connsiteX11592" fmla="*/ 275220 w 8080633"/>
              <a:gd name="connsiteY11592" fmla="*/ 3999575 h 4155316"/>
              <a:gd name="connsiteX11593" fmla="*/ 266338 w 8080633"/>
              <a:gd name="connsiteY11593" fmla="*/ 3978133 h 4155316"/>
              <a:gd name="connsiteX11594" fmla="*/ 277468 w 8080633"/>
              <a:gd name="connsiteY11594" fmla="*/ 3951262 h 4155316"/>
              <a:gd name="connsiteX11595" fmla="*/ 270852 w 8080633"/>
              <a:gd name="connsiteY11595" fmla="*/ 3934119 h 4155316"/>
              <a:gd name="connsiteX11596" fmla="*/ 279646 w 8080633"/>
              <a:gd name="connsiteY11596" fmla="*/ 3911335 h 4155316"/>
              <a:gd name="connsiteX11597" fmla="*/ 270852 w 8080633"/>
              <a:gd name="connsiteY11597" fmla="*/ 3890106 h 4155316"/>
              <a:gd name="connsiteX11598" fmla="*/ 281680 w 8080633"/>
              <a:gd name="connsiteY11598" fmla="*/ 3863965 h 4155316"/>
              <a:gd name="connsiteX11599" fmla="*/ 275366 w 8080633"/>
              <a:gd name="connsiteY11599" fmla="*/ 3848351 h 4155316"/>
              <a:gd name="connsiteX11600" fmla="*/ 283910 w 8080633"/>
              <a:gd name="connsiteY11600" fmla="*/ 3827220 h 4155316"/>
              <a:gd name="connsiteX11601" fmla="*/ 275366 w 8080633"/>
              <a:gd name="connsiteY11601" fmla="*/ 3806594 h 4155316"/>
              <a:gd name="connsiteX11602" fmla="*/ 287440 w 8080633"/>
              <a:gd name="connsiteY11602" fmla="*/ 3777445 h 4155316"/>
              <a:gd name="connsiteX11603" fmla="*/ 279880 w 8080633"/>
              <a:gd name="connsiteY11603" fmla="*/ 3759195 h 4155316"/>
              <a:gd name="connsiteX11604" fmla="*/ 290551 w 8080633"/>
              <a:gd name="connsiteY11604" fmla="*/ 3733432 h 4155316"/>
              <a:gd name="connsiteX11605" fmla="*/ 284394 w 8080633"/>
              <a:gd name="connsiteY11605" fmla="*/ 3718567 h 4155316"/>
              <a:gd name="connsiteX11606" fmla="*/ 295533 w 8080633"/>
              <a:gd name="connsiteY11606" fmla="*/ 3691675 h 4155316"/>
              <a:gd name="connsiteX11607" fmla="*/ 288909 w 8080633"/>
              <a:gd name="connsiteY11607" fmla="*/ 3675683 h 4155316"/>
              <a:gd name="connsiteX11608" fmla="*/ 299737 w 8080633"/>
              <a:gd name="connsiteY11608" fmla="*/ 3649540 h 4155316"/>
              <a:gd name="connsiteX11609" fmla="*/ 293423 w 8080633"/>
              <a:gd name="connsiteY11609" fmla="*/ 3633926 h 4155316"/>
              <a:gd name="connsiteX11610" fmla="*/ 304197 w 8080633"/>
              <a:gd name="connsiteY11610" fmla="*/ 3607280 h 4155316"/>
              <a:gd name="connsiteX11611" fmla="*/ 297937 w 8080633"/>
              <a:gd name="connsiteY11611" fmla="*/ 3592169 h 4155316"/>
              <a:gd name="connsiteX11612" fmla="*/ 309067 w 8080633"/>
              <a:gd name="connsiteY11612" fmla="*/ 3565298 h 4155316"/>
              <a:gd name="connsiteX11613" fmla="*/ 302451 w 8080633"/>
              <a:gd name="connsiteY11613" fmla="*/ 3548156 h 4155316"/>
              <a:gd name="connsiteX11614" fmla="*/ 313038 w 8080633"/>
              <a:gd name="connsiteY11614" fmla="*/ 3520727 h 4155316"/>
              <a:gd name="connsiteX11615" fmla="*/ 306965 w 8080633"/>
              <a:gd name="connsiteY11615" fmla="*/ 3506401 h 4155316"/>
              <a:gd name="connsiteX11616" fmla="*/ 321050 w 8080633"/>
              <a:gd name="connsiteY11616" fmla="*/ 3473170 h 4155316"/>
              <a:gd name="connsiteX11617" fmla="*/ 315995 w 8080633"/>
              <a:gd name="connsiteY11617" fmla="*/ 3461259 h 4155316"/>
              <a:gd name="connsiteX11618" fmla="*/ 326872 w 8080633"/>
              <a:gd name="connsiteY11618" fmla="*/ 3435626 h 4155316"/>
              <a:gd name="connsiteX11619" fmla="*/ 320509 w 8080633"/>
              <a:gd name="connsiteY11619" fmla="*/ 3420631 h 4155316"/>
              <a:gd name="connsiteX11620" fmla="*/ 334123 w 8080633"/>
              <a:gd name="connsiteY11620" fmla="*/ 3388550 h 4155316"/>
              <a:gd name="connsiteX11621" fmla="*/ 329538 w 8080633"/>
              <a:gd name="connsiteY11621" fmla="*/ 3377746 h 4155316"/>
              <a:gd name="connsiteX11622" fmla="*/ 343420 w 8080633"/>
              <a:gd name="connsiteY11622" fmla="*/ 3345027 h 4155316"/>
              <a:gd name="connsiteX11623" fmla="*/ 344002 w 8080633"/>
              <a:gd name="connsiteY11623" fmla="*/ 3344791 h 4155316"/>
              <a:gd name="connsiteX11624" fmla="*/ 340823 w 8080633"/>
              <a:gd name="connsiteY11624" fmla="*/ 3337118 h 4155316"/>
              <a:gd name="connsiteX11625" fmla="*/ 351495 w 8080633"/>
              <a:gd name="connsiteY11625" fmla="*/ 3311355 h 4155316"/>
              <a:gd name="connsiteX11626" fmla="*/ 345337 w 8080633"/>
              <a:gd name="connsiteY11626" fmla="*/ 3296492 h 4155316"/>
              <a:gd name="connsiteX11627" fmla="*/ 357988 w 8080633"/>
              <a:gd name="connsiteY11627" fmla="*/ 3265949 h 4155316"/>
              <a:gd name="connsiteX11628" fmla="*/ 354365 w 8080633"/>
              <a:gd name="connsiteY11628" fmla="*/ 3256991 h 4155316"/>
              <a:gd name="connsiteX11629" fmla="*/ 367369 w 8080633"/>
              <a:gd name="connsiteY11629" fmla="*/ 3224832 h 4155316"/>
              <a:gd name="connsiteX11630" fmla="*/ 363394 w 8080633"/>
              <a:gd name="connsiteY11630" fmla="*/ 3215235 h 4155316"/>
              <a:gd name="connsiteX11631" fmla="*/ 376507 w 8080633"/>
              <a:gd name="connsiteY11631" fmla="*/ 3183579 h 4155316"/>
              <a:gd name="connsiteX11632" fmla="*/ 372422 w 8080633"/>
              <a:gd name="connsiteY11632" fmla="*/ 3173478 h 4155316"/>
              <a:gd name="connsiteX11633" fmla="*/ 385426 w 8080633"/>
              <a:gd name="connsiteY11633" fmla="*/ 3141318 h 4155316"/>
              <a:gd name="connsiteX11634" fmla="*/ 381450 w 8080633"/>
              <a:gd name="connsiteY11634" fmla="*/ 3131721 h 4155316"/>
              <a:gd name="connsiteX11635" fmla="*/ 395004 w 8080633"/>
              <a:gd name="connsiteY11635" fmla="*/ 3099003 h 4155316"/>
              <a:gd name="connsiteX11636" fmla="*/ 398663 w 8080633"/>
              <a:gd name="connsiteY11636" fmla="*/ 3097486 h 4155316"/>
              <a:gd name="connsiteX11637" fmla="*/ 394993 w 8080633"/>
              <a:gd name="connsiteY11637" fmla="*/ 3088837 h 4155316"/>
              <a:gd name="connsiteX11638" fmla="*/ 408274 w 8080633"/>
              <a:gd name="connsiteY11638" fmla="*/ 3057538 h 4155316"/>
              <a:gd name="connsiteX11639" fmla="*/ 406279 w 8080633"/>
              <a:gd name="connsiteY11639" fmla="*/ 3052724 h 4155316"/>
              <a:gd name="connsiteX11640" fmla="*/ 419675 w 8080633"/>
              <a:gd name="connsiteY11640" fmla="*/ 3020382 h 4155316"/>
              <a:gd name="connsiteX11641" fmla="*/ 415308 w 8080633"/>
              <a:gd name="connsiteY11641" fmla="*/ 3009838 h 4155316"/>
              <a:gd name="connsiteX11642" fmla="*/ 428860 w 8080633"/>
              <a:gd name="connsiteY11642" fmla="*/ 2977120 h 4155316"/>
              <a:gd name="connsiteX11643" fmla="*/ 431647 w 8080633"/>
              <a:gd name="connsiteY11643" fmla="*/ 2975965 h 4155316"/>
              <a:gd name="connsiteX11644" fmla="*/ 428849 w 8080633"/>
              <a:gd name="connsiteY11644" fmla="*/ 2969210 h 4155316"/>
              <a:gd name="connsiteX11645" fmla="*/ 441309 w 8080633"/>
              <a:gd name="connsiteY11645" fmla="*/ 2939127 h 4155316"/>
              <a:gd name="connsiteX11646" fmla="*/ 437879 w 8080633"/>
              <a:gd name="connsiteY11646" fmla="*/ 2930840 h 4155316"/>
              <a:gd name="connsiteX11647" fmla="*/ 451430 w 8080633"/>
              <a:gd name="connsiteY11647" fmla="*/ 2898122 h 4155316"/>
              <a:gd name="connsiteX11648" fmla="*/ 454218 w 8080633"/>
              <a:gd name="connsiteY11648" fmla="*/ 2896967 h 4155316"/>
              <a:gd name="connsiteX11649" fmla="*/ 451421 w 8080633"/>
              <a:gd name="connsiteY11649" fmla="*/ 2890213 h 4155316"/>
              <a:gd name="connsiteX11650" fmla="*/ 464972 w 8080633"/>
              <a:gd name="connsiteY11650" fmla="*/ 2857495 h 4155316"/>
              <a:gd name="connsiteX11651" fmla="*/ 467004 w 8080633"/>
              <a:gd name="connsiteY11651" fmla="*/ 2856653 h 4155316"/>
              <a:gd name="connsiteX11652" fmla="*/ 464962 w 8080633"/>
              <a:gd name="connsiteY11652" fmla="*/ 2851842 h 4155316"/>
              <a:gd name="connsiteX11653" fmla="*/ 478192 w 8080633"/>
              <a:gd name="connsiteY11653" fmla="*/ 2820665 h 4155316"/>
              <a:gd name="connsiteX11654" fmla="*/ 473991 w 8080633"/>
              <a:gd name="connsiteY11654" fmla="*/ 2811214 h 4155316"/>
              <a:gd name="connsiteX11655" fmla="*/ 488536 w 8080633"/>
              <a:gd name="connsiteY11655" fmla="*/ 2778496 h 4155316"/>
              <a:gd name="connsiteX11656" fmla="*/ 491637 w 8080633"/>
              <a:gd name="connsiteY11656" fmla="*/ 2777298 h 4155316"/>
              <a:gd name="connsiteX11657" fmla="*/ 489791 w 8080633"/>
              <a:gd name="connsiteY11657" fmla="*/ 2772844 h 4155316"/>
              <a:gd name="connsiteX11658" fmla="*/ 503344 w 8080633"/>
              <a:gd name="connsiteY11658" fmla="*/ 2740126 h 4155316"/>
              <a:gd name="connsiteX11659" fmla="*/ 506466 w 8080633"/>
              <a:gd name="connsiteY11659" fmla="*/ 2738832 h 4155316"/>
              <a:gd name="connsiteX11660" fmla="*/ 503334 w 8080633"/>
              <a:gd name="connsiteY11660" fmla="*/ 2731087 h 4155316"/>
              <a:gd name="connsiteX11661" fmla="*/ 516886 w 8080633"/>
              <a:gd name="connsiteY11661" fmla="*/ 2697570 h 4155316"/>
              <a:gd name="connsiteX11662" fmla="*/ 518244 w 8080633"/>
              <a:gd name="connsiteY11662" fmla="*/ 2696994 h 4155316"/>
              <a:gd name="connsiteX11663" fmla="*/ 516876 w 8080633"/>
              <a:gd name="connsiteY11663" fmla="*/ 2693846 h 4155316"/>
              <a:gd name="connsiteX11664" fmla="*/ 531090 w 8080633"/>
              <a:gd name="connsiteY11664" fmla="*/ 2661128 h 4155316"/>
              <a:gd name="connsiteX11665" fmla="*/ 536734 w 8080633"/>
              <a:gd name="connsiteY11665" fmla="*/ 2658899 h 4155316"/>
              <a:gd name="connsiteX11666" fmla="*/ 534933 w 8080633"/>
              <a:gd name="connsiteY11666" fmla="*/ 2654346 h 4155316"/>
              <a:gd name="connsiteX11667" fmla="*/ 548817 w 8080633"/>
              <a:gd name="connsiteY11667" fmla="*/ 2619233 h 4155316"/>
              <a:gd name="connsiteX11668" fmla="*/ 550101 w 8080633"/>
              <a:gd name="connsiteY11668" fmla="*/ 2618676 h 4155316"/>
              <a:gd name="connsiteX11669" fmla="*/ 548476 w 8080633"/>
              <a:gd name="connsiteY11669" fmla="*/ 2614847 h 4155316"/>
              <a:gd name="connsiteX11670" fmla="*/ 562359 w 8080633"/>
              <a:gd name="connsiteY11670" fmla="*/ 2582129 h 4155316"/>
              <a:gd name="connsiteX11671" fmla="*/ 565578 w 8080633"/>
              <a:gd name="connsiteY11671" fmla="*/ 2580827 h 4155316"/>
              <a:gd name="connsiteX11672" fmla="*/ 564276 w 8080633"/>
              <a:gd name="connsiteY11672" fmla="*/ 2577606 h 4155316"/>
              <a:gd name="connsiteX11673" fmla="*/ 577828 w 8080633"/>
              <a:gd name="connsiteY11673" fmla="*/ 2544089 h 4155316"/>
              <a:gd name="connsiteX11674" fmla="*/ 582974 w 8080633"/>
              <a:gd name="connsiteY11674" fmla="*/ 2541906 h 4155316"/>
              <a:gd name="connsiteX11675" fmla="*/ 582333 w 8080633"/>
              <a:gd name="connsiteY11675" fmla="*/ 2540364 h 4155316"/>
              <a:gd name="connsiteX11676" fmla="*/ 595885 w 8080633"/>
              <a:gd name="connsiteY11676" fmla="*/ 2507645 h 4155316"/>
              <a:gd name="connsiteX11677" fmla="*/ 598133 w 8080633"/>
              <a:gd name="connsiteY11677" fmla="*/ 2506713 h 4155316"/>
              <a:gd name="connsiteX11678" fmla="*/ 595877 w 8080633"/>
              <a:gd name="connsiteY11678" fmla="*/ 2500863 h 4155316"/>
              <a:gd name="connsiteX11679" fmla="*/ 609428 w 8080633"/>
              <a:gd name="connsiteY11679" fmla="*/ 2465751 h 4155316"/>
              <a:gd name="connsiteX11680" fmla="*/ 614784 w 8080633"/>
              <a:gd name="connsiteY11680" fmla="*/ 2463369 h 4155316"/>
              <a:gd name="connsiteX11681" fmla="*/ 613932 w 8080633"/>
              <a:gd name="connsiteY11681" fmla="*/ 2461365 h 4155316"/>
              <a:gd name="connsiteX11682" fmla="*/ 627816 w 8080633"/>
              <a:gd name="connsiteY11682" fmla="*/ 2428646 h 4155316"/>
              <a:gd name="connsiteX11683" fmla="*/ 631035 w 8080633"/>
              <a:gd name="connsiteY11683" fmla="*/ 2427344 h 4155316"/>
              <a:gd name="connsiteX11684" fmla="*/ 629731 w 8080633"/>
              <a:gd name="connsiteY11684" fmla="*/ 2424122 h 4155316"/>
              <a:gd name="connsiteX11685" fmla="*/ 643285 w 8080633"/>
              <a:gd name="connsiteY11685" fmla="*/ 2390605 h 4155316"/>
              <a:gd name="connsiteX11686" fmla="*/ 648428 w 8080633"/>
              <a:gd name="connsiteY11686" fmla="*/ 2388422 h 4155316"/>
              <a:gd name="connsiteX11687" fmla="*/ 647789 w 8080633"/>
              <a:gd name="connsiteY11687" fmla="*/ 2386880 h 4155316"/>
              <a:gd name="connsiteX11688" fmla="*/ 661340 w 8080633"/>
              <a:gd name="connsiteY11688" fmla="*/ 2354161 h 4155316"/>
              <a:gd name="connsiteX11689" fmla="*/ 666766 w 8080633"/>
              <a:gd name="connsiteY11689" fmla="*/ 2351914 h 4155316"/>
              <a:gd name="connsiteX11690" fmla="*/ 665846 w 8080633"/>
              <a:gd name="connsiteY11690" fmla="*/ 2349639 h 4155316"/>
              <a:gd name="connsiteX11691" fmla="*/ 679400 w 8080633"/>
              <a:gd name="connsiteY11691" fmla="*/ 2316121 h 4155316"/>
              <a:gd name="connsiteX11692" fmla="*/ 684555 w 8080633"/>
              <a:gd name="connsiteY11692" fmla="*/ 2313933 h 4155316"/>
              <a:gd name="connsiteX11693" fmla="*/ 683903 w 8080633"/>
              <a:gd name="connsiteY11693" fmla="*/ 2312396 h 4155316"/>
              <a:gd name="connsiteX11694" fmla="*/ 697785 w 8080633"/>
              <a:gd name="connsiteY11694" fmla="*/ 2279678 h 4155316"/>
              <a:gd name="connsiteX11695" fmla="*/ 704886 w 8080633"/>
              <a:gd name="connsiteY11695" fmla="*/ 2276806 h 4155316"/>
              <a:gd name="connsiteX11696" fmla="*/ 704217 w 8080633"/>
              <a:gd name="connsiteY11696" fmla="*/ 2275154 h 4155316"/>
              <a:gd name="connsiteX11697" fmla="*/ 717770 w 8080633"/>
              <a:gd name="connsiteY11697" fmla="*/ 2241636 h 4155316"/>
              <a:gd name="connsiteX11698" fmla="*/ 722485 w 8080633"/>
              <a:gd name="connsiteY11698" fmla="*/ 2239636 h 4155316"/>
              <a:gd name="connsiteX11699" fmla="*/ 735825 w 8080633"/>
              <a:gd name="connsiteY11699" fmla="*/ 2205856 h 4155316"/>
              <a:gd name="connsiteX11700" fmla="*/ 740961 w 8080633"/>
              <a:gd name="connsiteY11700" fmla="*/ 2203625 h 4155316"/>
              <a:gd name="connsiteX11701" fmla="*/ 753882 w 8080633"/>
              <a:gd name="connsiteY11701" fmla="*/ 2171667 h 4155316"/>
              <a:gd name="connsiteX11702" fmla="*/ 759039 w 8080633"/>
              <a:gd name="connsiteY11702" fmla="*/ 2169479 h 4155316"/>
              <a:gd name="connsiteX11703" fmla="*/ 758386 w 8080633"/>
              <a:gd name="connsiteY11703" fmla="*/ 2167942 h 4155316"/>
              <a:gd name="connsiteX11704" fmla="*/ 772270 w 8080633"/>
              <a:gd name="connsiteY11704" fmla="*/ 2135224 h 4155316"/>
              <a:gd name="connsiteX11705" fmla="*/ 778982 w 8080633"/>
              <a:gd name="connsiteY11705" fmla="*/ 2132508 h 4155316"/>
              <a:gd name="connsiteX11706" fmla="*/ 778701 w 8080633"/>
              <a:gd name="connsiteY11706" fmla="*/ 2131828 h 4155316"/>
              <a:gd name="connsiteX11707" fmla="*/ 792253 w 8080633"/>
              <a:gd name="connsiteY11707" fmla="*/ 2099110 h 4155316"/>
              <a:gd name="connsiteX11708" fmla="*/ 797143 w 8080633"/>
              <a:gd name="connsiteY11708" fmla="*/ 2097084 h 4155316"/>
              <a:gd name="connsiteX11709" fmla="*/ 810971 w 8080633"/>
              <a:gd name="connsiteY11709" fmla="*/ 2065254 h 4155316"/>
              <a:gd name="connsiteX11710" fmla="*/ 819363 w 8080633"/>
              <a:gd name="connsiteY11710" fmla="*/ 2061940 h 4155316"/>
              <a:gd name="connsiteX11711" fmla="*/ 819329 w 8080633"/>
              <a:gd name="connsiteY11711" fmla="*/ 2061859 h 4155316"/>
              <a:gd name="connsiteX11712" fmla="*/ 832881 w 8080633"/>
              <a:gd name="connsiteY11712" fmla="*/ 2029141 h 4155316"/>
              <a:gd name="connsiteX11713" fmla="*/ 838753 w 8080633"/>
              <a:gd name="connsiteY11713" fmla="*/ 2026708 h 4155316"/>
              <a:gd name="connsiteX11714" fmla="*/ 837387 w 8080633"/>
              <a:gd name="connsiteY11714" fmla="*/ 2023488 h 4155316"/>
              <a:gd name="connsiteX11715" fmla="*/ 851269 w 8080633"/>
              <a:gd name="connsiteY11715" fmla="*/ 1990770 h 4155316"/>
              <a:gd name="connsiteX11716" fmla="*/ 864972 w 8080633"/>
              <a:gd name="connsiteY11716" fmla="*/ 1985229 h 4155316"/>
              <a:gd name="connsiteX11717" fmla="*/ 875765 w 8080633"/>
              <a:gd name="connsiteY11717" fmla="*/ 1959170 h 4155316"/>
              <a:gd name="connsiteX11718" fmla="*/ 885462 w 8080633"/>
              <a:gd name="connsiteY11718" fmla="*/ 1955154 h 4155316"/>
              <a:gd name="connsiteX11719" fmla="*/ 884784 w 8080633"/>
              <a:gd name="connsiteY11719" fmla="*/ 1953517 h 4155316"/>
              <a:gd name="connsiteX11720" fmla="*/ 898338 w 8080633"/>
              <a:gd name="connsiteY11720" fmla="*/ 1920799 h 4155316"/>
              <a:gd name="connsiteX11721" fmla="*/ 904377 w 8080633"/>
              <a:gd name="connsiteY11721" fmla="*/ 1918295 h 4155316"/>
              <a:gd name="connsiteX11722" fmla="*/ 916724 w 8080633"/>
              <a:gd name="connsiteY11722" fmla="*/ 1889199 h 4155316"/>
              <a:gd name="connsiteX11723" fmla="*/ 928657 w 8080633"/>
              <a:gd name="connsiteY11723" fmla="*/ 1884374 h 4155316"/>
              <a:gd name="connsiteX11724" fmla="*/ 941222 w 8080633"/>
              <a:gd name="connsiteY11724" fmla="*/ 1851821 h 4155316"/>
              <a:gd name="connsiteX11725" fmla="*/ 952342 w 8080633"/>
              <a:gd name="connsiteY11725" fmla="*/ 1846878 h 4155316"/>
              <a:gd name="connsiteX11726" fmla="*/ 963794 w 8080633"/>
              <a:gd name="connsiteY11726" fmla="*/ 1819230 h 4155316"/>
              <a:gd name="connsiteX11727" fmla="*/ 974675 w 8080633"/>
              <a:gd name="connsiteY11727" fmla="*/ 1814722 h 4155316"/>
              <a:gd name="connsiteX11728" fmla="*/ 986695 w 8080633"/>
              <a:gd name="connsiteY11728" fmla="*/ 1785703 h 4155316"/>
              <a:gd name="connsiteX11729" fmla="*/ 1000302 w 8080633"/>
              <a:gd name="connsiteY11729" fmla="*/ 1780068 h 4155316"/>
              <a:gd name="connsiteX11730" fmla="*/ 1011193 w 8080633"/>
              <a:gd name="connsiteY11730" fmla="*/ 1753775 h 4155316"/>
              <a:gd name="connsiteX11731" fmla="*/ 1022638 w 8080633"/>
              <a:gd name="connsiteY11731" fmla="*/ 1749033 h 4155316"/>
              <a:gd name="connsiteX11732" fmla="*/ 1033762 w 8080633"/>
              <a:gd name="connsiteY11732" fmla="*/ 1722176 h 4155316"/>
              <a:gd name="connsiteX11733" fmla="*/ 1042944 w 8080633"/>
              <a:gd name="connsiteY11733" fmla="*/ 1718372 h 4155316"/>
              <a:gd name="connsiteX11734" fmla="*/ 1056334 w 8080633"/>
              <a:gd name="connsiteY11734" fmla="*/ 1684466 h 4155316"/>
              <a:gd name="connsiteX11735" fmla="*/ 1070316 w 8080633"/>
              <a:gd name="connsiteY11735" fmla="*/ 1678392 h 4155316"/>
              <a:gd name="connsiteX11736" fmla="*/ 1081163 w 8080633"/>
              <a:gd name="connsiteY11736" fmla="*/ 1652205 h 4155316"/>
              <a:gd name="connsiteX11737" fmla="*/ 1091558 w 8080633"/>
              <a:gd name="connsiteY11737" fmla="*/ 1647898 h 4155316"/>
              <a:gd name="connsiteX11738" fmla="*/ 1104395 w 8080633"/>
              <a:gd name="connsiteY11738" fmla="*/ 1618349 h 4155316"/>
              <a:gd name="connsiteX11739" fmla="*/ 1121225 w 8080633"/>
              <a:gd name="connsiteY11739" fmla="*/ 1611702 h 4155316"/>
              <a:gd name="connsiteX11740" fmla="*/ 1130818 w 8080633"/>
              <a:gd name="connsiteY11740" fmla="*/ 1587411 h 4155316"/>
              <a:gd name="connsiteX11741" fmla="*/ 1145098 w 8080633"/>
              <a:gd name="connsiteY11741" fmla="*/ 1581206 h 4155316"/>
              <a:gd name="connsiteX11742" fmla="*/ 1155644 w 8080633"/>
              <a:gd name="connsiteY11742" fmla="*/ 1553884 h 4155316"/>
              <a:gd name="connsiteX11743" fmla="*/ 1174586 w 8080633"/>
              <a:gd name="connsiteY11743" fmla="*/ 1545464 h 4155316"/>
              <a:gd name="connsiteX11744" fmla="*/ 1182729 w 8080633"/>
              <a:gd name="connsiteY11744" fmla="*/ 1525808 h 4155316"/>
              <a:gd name="connsiteX11745" fmla="*/ 1193557 w 8080633"/>
              <a:gd name="connsiteY11745" fmla="*/ 1521322 h 4155316"/>
              <a:gd name="connsiteX11746" fmla="*/ 1205300 w 8080633"/>
              <a:gd name="connsiteY11746" fmla="*/ 1492282 h 4155316"/>
              <a:gd name="connsiteX11747" fmla="*/ 1224854 w 8080633"/>
              <a:gd name="connsiteY11747" fmla="*/ 1483986 h 4155316"/>
              <a:gd name="connsiteX11748" fmla="*/ 1234643 w 8080633"/>
              <a:gd name="connsiteY11748" fmla="*/ 1460353 h 4155316"/>
              <a:gd name="connsiteX11749" fmla="*/ 1252417 w 8080633"/>
              <a:gd name="connsiteY11749" fmla="*/ 1452990 h 4155316"/>
              <a:gd name="connsiteX11750" fmla="*/ 1261728 w 8080633"/>
              <a:gd name="connsiteY11750" fmla="*/ 1429414 h 4155316"/>
              <a:gd name="connsiteX11751" fmla="*/ 1274197 w 8080633"/>
              <a:gd name="connsiteY11751" fmla="*/ 1423997 h 4155316"/>
              <a:gd name="connsiteX11752" fmla="*/ 1284629 w 8080633"/>
              <a:gd name="connsiteY11752" fmla="*/ 1399410 h 4155316"/>
              <a:gd name="connsiteX11753" fmla="*/ 1303755 w 8080633"/>
              <a:gd name="connsiteY11753" fmla="*/ 1391677 h 4155316"/>
              <a:gd name="connsiteX11754" fmla="*/ 1313641 w 8080633"/>
              <a:gd name="connsiteY11754" fmla="*/ 1367811 h 4155316"/>
              <a:gd name="connsiteX11755" fmla="*/ 1332083 w 8080633"/>
              <a:gd name="connsiteY11755" fmla="*/ 1360172 h 4155316"/>
              <a:gd name="connsiteX11756" fmla="*/ 1340726 w 8080633"/>
              <a:gd name="connsiteY11756" fmla="*/ 1338798 h 4155316"/>
              <a:gd name="connsiteX11757" fmla="*/ 1357638 w 8080633"/>
              <a:gd name="connsiteY11757" fmla="*/ 1331622 h 4155316"/>
              <a:gd name="connsiteX11758" fmla="*/ 1368141 w 8080633"/>
              <a:gd name="connsiteY11758" fmla="*/ 1306869 h 4155316"/>
              <a:gd name="connsiteX11759" fmla="*/ 1389515 w 8080633"/>
              <a:gd name="connsiteY11759" fmla="*/ 1298225 h 4155316"/>
              <a:gd name="connsiteX11760" fmla="*/ 1397154 w 8080633"/>
              <a:gd name="connsiteY11760" fmla="*/ 1279783 h 4155316"/>
              <a:gd name="connsiteX11761" fmla="*/ 1415178 w 8080633"/>
              <a:gd name="connsiteY11761" fmla="*/ 1272318 h 4155316"/>
              <a:gd name="connsiteX11762" fmla="*/ 1424239 w 8080633"/>
              <a:gd name="connsiteY11762" fmla="*/ 1250442 h 4155316"/>
              <a:gd name="connsiteX11763" fmla="*/ 1444710 w 8080633"/>
              <a:gd name="connsiteY11763" fmla="*/ 1241962 h 4155316"/>
              <a:gd name="connsiteX11764" fmla="*/ 1453581 w 8080633"/>
              <a:gd name="connsiteY11764" fmla="*/ 1219504 h 4155316"/>
              <a:gd name="connsiteX11765" fmla="*/ 1471882 w 8080633"/>
              <a:gd name="connsiteY11765" fmla="*/ 1211553 h 4155316"/>
              <a:gd name="connsiteX11766" fmla="*/ 1480666 w 8080633"/>
              <a:gd name="connsiteY11766" fmla="*/ 1189829 h 4155316"/>
              <a:gd name="connsiteX11767" fmla="*/ 1500250 w 8080633"/>
              <a:gd name="connsiteY11767" fmla="*/ 1181520 h 4155316"/>
              <a:gd name="connsiteX11768" fmla="*/ 1503752 w 8080633"/>
              <a:gd name="connsiteY11768" fmla="*/ 1173641 h 4155316"/>
              <a:gd name="connsiteX11769" fmla="*/ 1478762 w 8080633"/>
              <a:gd name="connsiteY11769" fmla="*/ 1183521 h 4155316"/>
              <a:gd name="connsiteX11770" fmla="*/ 1471619 w 8080633"/>
              <a:gd name="connsiteY11770" fmla="*/ 1200766 h 4155316"/>
              <a:gd name="connsiteX11771" fmla="*/ 1452467 w 8080633"/>
              <a:gd name="connsiteY11771" fmla="*/ 1208699 h 4155316"/>
              <a:gd name="connsiteX11772" fmla="*/ 1444534 w 8080633"/>
              <a:gd name="connsiteY11772" fmla="*/ 1227851 h 4155316"/>
              <a:gd name="connsiteX11773" fmla="*/ 1423379 w 8080633"/>
              <a:gd name="connsiteY11773" fmla="*/ 1236613 h 4155316"/>
              <a:gd name="connsiteX11774" fmla="*/ 1415191 w 8080633"/>
              <a:gd name="connsiteY11774" fmla="*/ 1256863 h 4155316"/>
              <a:gd name="connsiteX11775" fmla="*/ 1397244 w 8080633"/>
              <a:gd name="connsiteY11775" fmla="*/ 1264478 h 4155316"/>
              <a:gd name="connsiteX11776" fmla="*/ 1387446 w 8080633"/>
              <a:gd name="connsiteY11776" fmla="*/ 1288134 h 4155316"/>
              <a:gd name="connsiteX11777" fmla="*/ 1363793 w 8080633"/>
              <a:gd name="connsiteY11777" fmla="*/ 1297931 h 4155316"/>
              <a:gd name="connsiteX11778" fmla="*/ 1356177 w 8080633"/>
              <a:gd name="connsiteY11778" fmla="*/ 1315878 h 4155316"/>
              <a:gd name="connsiteX11779" fmla="*/ 1335927 w 8080633"/>
              <a:gd name="connsiteY11779" fmla="*/ 1324067 h 4155316"/>
              <a:gd name="connsiteX11780" fmla="*/ 1327165 w 8080633"/>
              <a:gd name="connsiteY11780" fmla="*/ 1345220 h 4155316"/>
              <a:gd name="connsiteX11781" fmla="*/ 1308013 w 8080633"/>
              <a:gd name="connsiteY11781" fmla="*/ 1353154 h 4155316"/>
              <a:gd name="connsiteX11782" fmla="*/ 1300080 w 8080633"/>
              <a:gd name="connsiteY11782" fmla="*/ 1372305 h 4155316"/>
              <a:gd name="connsiteX11783" fmla="*/ 1281117 w 8080633"/>
              <a:gd name="connsiteY11783" fmla="*/ 1380159 h 4155316"/>
              <a:gd name="connsiteX11784" fmla="*/ 1270737 w 8080633"/>
              <a:gd name="connsiteY11784" fmla="*/ 1405831 h 4155316"/>
              <a:gd name="connsiteX11785" fmla="*/ 1256857 w 8080633"/>
              <a:gd name="connsiteY11785" fmla="*/ 1411720 h 4155316"/>
              <a:gd name="connsiteX11786" fmla="*/ 1247506 w 8080633"/>
              <a:gd name="connsiteY11786" fmla="*/ 1433247 h 4155316"/>
              <a:gd name="connsiteX11787" fmla="*/ 1231561 w 8080633"/>
              <a:gd name="connsiteY11787" fmla="*/ 1439545 h 4155316"/>
              <a:gd name="connsiteX11788" fmla="*/ 1221081 w 8080633"/>
              <a:gd name="connsiteY11788" fmla="*/ 1464847 h 4155316"/>
              <a:gd name="connsiteX11789" fmla="*/ 1201676 w 8080633"/>
              <a:gd name="connsiteY11789" fmla="*/ 1472884 h 4155316"/>
              <a:gd name="connsiteX11790" fmla="*/ 1191739 w 8080633"/>
              <a:gd name="connsiteY11790" fmla="*/ 1498044 h 4155316"/>
              <a:gd name="connsiteX11791" fmla="*/ 1172725 w 8080633"/>
              <a:gd name="connsiteY11791" fmla="*/ 1506305 h 4155316"/>
              <a:gd name="connsiteX11792" fmla="*/ 1164654 w 8080633"/>
              <a:gd name="connsiteY11792" fmla="*/ 1525789 h 4155316"/>
              <a:gd name="connsiteX11793" fmla="*/ 1153773 w 8080633"/>
              <a:gd name="connsiteY11793" fmla="*/ 1530296 h 4155316"/>
              <a:gd name="connsiteX11794" fmla="*/ 1141757 w 8080633"/>
              <a:gd name="connsiteY11794" fmla="*/ 1559315 h 4155316"/>
              <a:gd name="connsiteX11795" fmla="*/ 1122701 w 8080633"/>
              <a:gd name="connsiteY11795" fmla="*/ 1567209 h 4155316"/>
              <a:gd name="connsiteX11796" fmla="*/ 1112743 w 8080633"/>
              <a:gd name="connsiteY11796" fmla="*/ 1591244 h 4155316"/>
              <a:gd name="connsiteX11797" fmla="*/ 1100976 w 8080633"/>
              <a:gd name="connsiteY11797" fmla="*/ 1596118 h 4155316"/>
              <a:gd name="connsiteX11798" fmla="*/ 1090173 w 8080633"/>
              <a:gd name="connsiteY11798" fmla="*/ 1624109 h 4155316"/>
              <a:gd name="connsiteX11799" fmla="*/ 1072499 w 8080633"/>
              <a:gd name="connsiteY11799" fmla="*/ 1631964 h 4155316"/>
              <a:gd name="connsiteX11800" fmla="*/ 1062758 w 8080633"/>
              <a:gd name="connsiteY11800" fmla="*/ 1656041 h 4155316"/>
              <a:gd name="connsiteX11801" fmla="*/ 1046981 w 8080633"/>
              <a:gd name="connsiteY11801" fmla="*/ 1662732 h 4155316"/>
              <a:gd name="connsiteX11802" fmla="*/ 1038259 w 8080633"/>
              <a:gd name="connsiteY11802" fmla="*/ 1683786 h 4155316"/>
              <a:gd name="connsiteX11803" fmla="*/ 1027941 w 8080633"/>
              <a:gd name="connsiteY11803" fmla="*/ 1688060 h 4155316"/>
              <a:gd name="connsiteX11804" fmla="*/ 1015688 w 8080633"/>
              <a:gd name="connsiteY11804" fmla="*/ 1717642 h 4155316"/>
              <a:gd name="connsiteX11805" fmla="*/ 999985 w 8080633"/>
              <a:gd name="connsiteY11805" fmla="*/ 1724146 h 4155316"/>
              <a:gd name="connsiteX11806" fmla="*/ 988273 w 8080633"/>
              <a:gd name="connsiteY11806" fmla="*/ 1753095 h 4155316"/>
              <a:gd name="connsiteX11807" fmla="*/ 975899 w 8080633"/>
              <a:gd name="connsiteY11807" fmla="*/ 1758343 h 4155316"/>
              <a:gd name="connsiteX11808" fmla="*/ 963774 w 8080633"/>
              <a:gd name="connsiteY11808" fmla="*/ 1787612 h 4155316"/>
              <a:gd name="connsiteX11809" fmla="*/ 952327 w 8080633"/>
              <a:gd name="connsiteY11809" fmla="*/ 1792354 h 4155316"/>
              <a:gd name="connsiteX11810" fmla="*/ 941205 w 8080633"/>
              <a:gd name="connsiteY11810" fmla="*/ 1819212 h 4155316"/>
              <a:gd name="connsiteX11811" fmla="*/ 930322 w 8080633"/>
              <a:gd name="connsiteY11811" fmla="*/ 1823719 h 4155316"/>
              <a:gd name="connsiteX11812" fmla="*/ 918304 w 8080633"/>
              <a:gd name="connsiteY11812" fmla="*/ 1852736 h 4155316"/>
              <a:gd name="connsiteX11813" fmla="*/ 904696 w 8080633"/>
              <a:gd name="connsiteY11813" fmla="*/ 1858372 h 4155316"/>
              <a:gd name="connsiteX11814" fmla="*/ 893805 w 8080633"/>
              <a:gd name="connsiteY11814" fmla="*/ 1884667 h 4155316"/>
              <a:gd name="connsiteX11815" fmla="*/ 884111 w 8080633"/>
              <a:gd name="connsiteY11815" fmla="*/ 1888682 h 4155316"/>
              <a:gd name="connsiteX11816" fmla="*/ 871234 w 8080633"/>
              <a:gd name="connsiteY11816" fmla="*/ 1922046 h 4155316"/>
              <a:gd name="connsiteX11817" fmla="*/ 865648 w 8080633"/>
              <a:gd name="connsiteY11817" fmla="*/ 1924528 h 4155316"/>
              <a:gd name="connsiteX11818" fmla="*/ 853176 w 8080633"/>
              <a:gd name="connsiteY11818" fmla="*/ 1954636 h 4155316"/>
              <a:gd name="connsiteX11819" fmla="*/ 839005 w 8080633"/>
              <a:gd name="connsiteY11819" fmla="*/ 1960505 h 4155316"/>
              <a:gd name="connsiteX11820" fmla="*/ 828349 w 8080633"/>
              <a:gd name="connsiteY11820" fmla="*/ 1986235 h 4155316"/>
              <a:gd name="connsiteX11821" fmla="*/ 818652 w 8080633"/>
              <a:gd name="connsiteY11821" fmla="*/ 1990252 h 4155316"/>
              <a:gd name="connsiteX11822" fmla="*/ 819329 w 8080633"/>
              <a:gd name="connsiteY11822" fmla="*/ 1991889 h 4155316"/>
              <a:gd name="connsiteX11823" fmla="*/ 805776 w 8080633"/>
              <a:gd name="connsiteY11823" fmla="*/ 2024607 h 4155316"/>
              <a:gd name="connsiteX11824" fmla="*/ 799780 w 8080633"/>
              <a:gd name="connsiteY11824" fmla="*/ 2027091 h 4155316"/>
              <a:gd name="connsiteX11825" fmla="*/ 787721 w 8080633"/>
              <a:gd name="connsiteY11825" fmla="*/ 2056206 h 4155316"/>
              <a:gd name="connsiteX11826" fmla="*/ 778011 w 8080633"/>
              <a:gd name="connsiteY11826" fmla="*/ 2060228 h 4155316"/>
              <a:gd name="connsiteX11827" fmla="*/ 778702 w 8080633"/>
              <a:gd name="connsiteY11827" fmla="*/ 2061859 h 4155316"/>
              <a:gd name="connsiteX11828" fmla="*/ 764819 w 8080633"/>
              <a:gd name="connsiteY11828" fmla="*/ 2094578 h 4155316"/>
              <a:gd name="connsiteX11829" fmla="*/ 758106 w 8080633"/>
              <a:gd name="connsiteY11829" fmla="*/ 2097292 h 4155316"/>
              <a:gd name="connsiteX11830" fmla="*/ 758388 w 8080633"/>
              <a:gd name="connsiteY11830" fmla="*/ 2097973 h 4155316"/>
              <a:gd name="connsiteX11831" fmla="*/ 744837 w 8080633"/>
              <a:gd name="connsiteY11831" fmla="*/ 2130691 h 4155316"/>
              <a:gd name="connsiteX11832" fmla="*/ 739947 w 8080633"/>
              <a:gd name="connsiteY11832" fmla="*/ 2132716 h 4155316"/>
              <a:gd name="connsiteX11833" fmla="*/ 726120 w 8080633"/>
              <a:gd name="connsiteY11833" fmla="*/ 2164547 h 4155316"/>
              <a:gd name="connsiteX11834" fmla="*/ 717727 w 8080633"/>
              <a:gd name="connsiteY11834" fmla="*/ 2167861 h 4155316"/>
              <a:gd name="connsiteX11835" fmla="*/ 717760 w 8080633"/>
              <a:gd name="connsiteY11835" fmla="*/ 2167942 h 4155316"/>
              <a:gd name="connsiteX11836" fmla="*/ 703878 w 8080633"/>
              <a:gd name="connsiteY11836" fmla="*/ 2200660 h 4155316"/>
              <a:gd name="connsiteX11837" fmla="*/ 696777 w 8080633"/>
              <a:gd name="connsiteY11837" fmla="*/ 2203531 h 4155316"/>
              <a:gd name="connsiteX11838" fmla="*/ 697445 w 8080633"/>
              <a:gd name="connsiteY11838" fmla="*/ 2205184 h 4155316"/>
              <a:gd name="connsiteX11839" fmla="*/ 683894 w 8080633"/>
              <a:gd name="connsiteY11839" fmla="*/ 2238700 h 4155316"/>
              <a:gd name="connsiteX11840" fmla="*/ 679180 w 8080633"/>
              <a:gd name="connsiteY11840" fmla="*/ 2240701 h 4155316"/>
              <a:gd name="connsiteX11841" fmla="*/ 665836 w 8080633"/>
              <a:gd name="connsiteY11841" fmla="*/ 2274486 h 4155316"/>
              <a:gd name="connsiteX11842" fmla="*/ 660702 w 8080633"/>
              <a:gd name="connsiteY11842" fmla="*/ 2276716 h 4155316"/>
              <a:gd name="connsiteX11843" fmla="*/ 647781 w 8080633"/>
              <a:gd name="connsiteY11843" fmla="*/ 2308670 h 4155316"/>
              <a:gd name="connsiteX11844" fmla="*/ 642625 w 8080633"/>
              <a:gd name="connsiteY11844" fmla="*/ 2310858 h 4155316"/>
              <a:gd name="connsiteX11845" fmla="*/ 643276 w 8080633"/>
              <a:gd name="connsiteY11845" fmla="*/ 2312396 h 4155316"/>
              <a:gd name="connsiteX11846" fmla="*/ 629393 w 8080633"/>
              <a:gd name="connsiteY11846" fmla="*/ 2345115 h 4155316"/>
              <a:gd name="connsiteX11847" fmla="*/ 622294 w 8080633"/>
              <a:gd name="connsiteY11847" fmla="*/ 2347985 h 4155316"/>
              <a:gd name="connsiteX11848" fmla="*/ 622960 w 8080633"/>
              <a:gd name="connsiteY11848" fmla="*/ 2349639 h 4155316"/>
              <a:gd name="connsiteX11849" fmla="*/ 609409 w 8080633"/>
              <a:gd name="connsiteY11849" fmla="*/ 2383155 h 4155316"/>
              <a:gd name="connsiteX11850" fmla="*/ 604267 w 8080633"/>
              <a:gd name="connsiteY11850" fmla="*/ 2385337 h 4155316"/>
              <a:gd name="connsiteX11851" fmla="*/ 604905 w 8080633"/>
              <a:gd name="connsiteY11851" fmla="*/ 2386880 h 4155316"/>
              <a:gd name="connsiteX11852" fmla="*/ 591353 w 8080633"/>
              <a:gd name="connsiteY11852" fmla="*/ 2419598 h 4155316"/>
              <a:gd name="connsiteX11853" fmla="*/ 589793 w 8080633"/>
              <a:gd name="connsiteY11853" fmla="*/ 2420243 h 4155316"/>
              <a:gd name="connsiteX11854" fmla="*/ 591363 w 8080633"/>
              <a:gd name="connsiteY11854" fmla="*/ 2424122 h 4155316"/>
              <a:gd name="connsiteX11855" fmla="*/ 577810 w 8080633"/>
              <a:gd name="connsiteY11855" fmla="*/ 2457638 h 4155316"/>
              <a:gd name="connsiteX11856" fmla="*/ 572666 w 8080633"/>
              <a:gd name="connsiteY11856" fmla="*/ 2459821 h 4155316"/>
              <a:gd name="connsiteX11857" fmla="*/ 573304 w 8080633"/>
              <a:gd name="connsiteY11857" fmla="*/ 2461365 h 4155316"/>
              <a:gd name="connsiteX11858" fmla="*/ 559753 w 8080633"/>
              <a:gd name="connsiteY11858" fmla="*/ 2494083 h 4155316"/>
              <a:gd name="connsiteX11859" fmla="*/ 553580 w 8080633"/>
              <a:gd name="connsiteY11859" fmla="*/ 2496639 h 4155316"/>
              <a:gd name="connsiteX11860" fmla="*/ 555249 w 8080633"/>
              <a:gd name="connsiteY11860" fmla="*/ 2500863 h 4155316"/>
              <a:gd name="connsiteX11861" fmla="*/ 541367 w 8080633"/>
              <a:gd name="connsiteY11861" fmla="*/ 2535976 h 4155316"/>
              <a:gd name="connsiteX11862" fmla="*/ 538202 w 8080633"/>
              <a:gd name="connsiteY11862" fmla="*/ 2537349 h 4155316"/>
              <a:gd name="connsiteX11863" fmla="*/ 539449 w 8080633"/>
              <a:gd name="connsiteY11863" fmla="*/ 2540364 h 4155316"/>
              <a:gd name="connsiteX11864" fmla="*/ 525897 w 8080633"/>
              <a:gd name="connsiteY11864" fmla="*/ 2573082 h 4155316"/>
              <a:gd name="connsiteX11865" fmla="*/ 524275 w 8080633"/>
              <a:gd name="connsiteY11865" fmla="*/ 2573755 h 4155316"/>
              <a:gd name="connsiteX11866" fmla="*/ 525907 w 8080633"/>
              <a:gd name="connsiteY11866" fmla="*/ 2577606 h 4155316"/>
              <a:gd name="connsiteX11867" fmla="*/ 511695 w 8080633"/>
              <a:gd name="connsiteY11867" fmla="*/ 2611122 h 4155316"/>
              <a:gd name="connsiteX11868" fmla="*/ 507080 w 8080633"/>
              <a:gd name="connsiteY11868" fmla="*/ 2612989 h 4155316"/>
              <a:gd name="connsiteX11869" fmla="*/ 507849 w 8080633"/>
              <a:gd name="connsiteY11869" fmla="*/ 2614847 h 4155316"/>
              <a:gd name="connsiteX11870" fmla="*/ 494298 w 8080633"/>
              <a:gd name="connsiteY11870" fmla="*/ 2647565 h 4155316"/>
              <a:gd name="connsiteX11871" fmla="*/ 492002 w 8080633"/>
              <a:gd name="connsiteY11871" fmla="*/ 2648517 h 4155316"/>
              <a:gd name="connsiteX11872" fmla="*/ 494307 w 8080633"/>
              <a:gd name="connsiteY11872" fmla="*/ 2654346 h 4155316"/>
              <a:gd name="connsiteX11873" fmla="*/ 480424 w 8080633"/>
              <a:gd name="connsiteY11873" fmla="*/ 2689459 h 4155316"/>
              <a:gd name="connsiteX11874" fmla="*/ 479139 w 8080633"/>
              <a:gd name="connsiteY11874" fmla="*/ 2690016 h 4155316"/>
              <a:gd name="connsiteX11875" fmla="*/ 480764 w 8080633"/>
              <a:gd name="connsiteY11875" fmla="*/ 2693846 h 4155316"/>
              <a:gd name="connsiteX11876" fmla="*/ 466882 w 8080633"/>
              <a:gd name="connsiteY11876" fmla="*/ 2726565 h 4155316"/>
              <a:gd name="connsiteX11877" fmla="*/ 463661 w 8080633"/>
              <a:gd name="connsiteY11877" fmla="*/ 2727867 h 4155316"/>
              <a:gd name="connsiteX11878" fmla="*/ 464964 w 8080633"/>
              <a:gd name="connsiteY11878" fmla="*/ 2731087 h 4155316"/>
              <a:gd name="connsiteX11879" fmla="*/ 451411 w 8080633"/>
              <a:gd name="connsiteY11879" fmla="*/ 2764605 h 4155316"/>
              <a:gd name="connsiteX11880" fmla="*/ 448516 w 8080633"/>
              <a:gd name="connsiteY11880" fmla="*/ 2765833 h 4155316"/>
              <a:gd name="connsiteX11881" fmla="*/ 451421 w 8080633"/>
              <a:gd name="connsiteY11881" fmla="*/ 2772844 h 4155316"/>
              <a:gd name="connsiteX11882" fmla="*/ 437869 w 8080633"/>
              <a:gd name="connsiteY11882" fmla="*/ 2805562 h 4155316"/>
              <a:gd name="connsiteX11883" fmla="*/ 435879 w 8080633"/>
              <a:gd name="connsiteY11883" fmla="*/ 2806387 h 4155316"/>
              <a:gd name="connsiteX11884" fmla="*/ 437879 w 8080633"/>
              <a:gd name="connsiteY11884" fmla="*/ 2811214 h 4155316"/>
              <a:gd name="connsiteX11885" fmla="*/ 424327 w 8080633"/>
              <a:gd name="connsiteY11885" fmla="*/ 2843932 h 4155316"/>
              <a:gd name="connsiteX11886" fmla="*/ 421481 w 8080633"/>
              <a:gd name="connsiteY11886" fmla="*/ 2845111 h 4155316"/>
              <a:gd name="connsiteX11887" fmla="*/ 424336 w 8080633"/>
              <a:gd name="connsiteY11887" fmla="*/ 2851842 h 4155316"/>
              <a:gd name="connsiteX11888" fmla="*/ 410454 w 8080633"/>
              <a:gd name="connsiteY11888" fmla="*/ 2884560 h 4155316"/>
              <a:gd name="connsiteX11889" fmla="*/ 408698 w 8080633"/>
              <a:gd name="connsiteY11889" fmla="*/ 2885271 h 4155316"/>
              <a:gd name="connsiteX11890" fmla="*/ 410793 w 8080633"/>
              <a:gd name="connsiteY11890" fmla="*/ 2890213 h 4155316"/>
              <a:gd name="connsiteX11891" fmla="*/ 396911 w 8080633"/>
              <a:gd name="connsiteY11891" fmla="*/ 2922931 h 4155316"/>
              <a:gd name="connsiteX11892" fmla="*/ 396329 w 8080633"/>
              <a:gd name="connsiteY11892" fmla="*/ 2923166 h 4155316"/>
              <a:gd name="connsiteX11893" fmla="*/ 399509 w 8080633"/>
              <a:gd name="connsiteY11893" fmla="*/ 2930840 h 4155316"/>
              <a:gd name="connsiteX11894" fmla="*/ 385956 w 8080633"/>
              <a:gd name="connsiteY11894" fmla="*/ 2963559 h 4155316"/>
              <a:gd name="connsiteX11895" fmla="*/ 383966 w 8080633"/>
              <a:gd name="connsiteY11895" fmla="*/ 2964383 h 4155316"/>
              <a:gd name="connsiteX11896" fmla="*/ 385965 w 8080633"/>
              <a:gd name="connsiteY11896" fmla="*/ 2969210 h 4155316"/>
              <a:gd name="connsiteX11897" fmla="*/ 373038 w 8080633"/>
              <a:gd name="connsiteY11897" fmla="*/ 3000420 h 4155316"/>
              <a:gd name="connsiteX11898" fmla="*/ 376938 w 8080633"/>
              <a:gd name="connsiteY11898" fmla="*/ 3009838 h 4155316"/>
              <a:gd name="connsiteX11899" fmla="*/ 363386 w 8080633"/>
              <a:gd name="connsiteY11899" fmla="*/ 3042556 h 4155316"/>
              <a:gd name="connsiteX11900" fmla="*/ 359799 w 8080633"/>
              <a:gd name="connsiteY11900" fmla="*/ 3044042 h 4155316"/>
              <a:gd name="connsiteX11901" fmla="*/ 363396 w 8080633"/>
              <a:gd name="connsiteY11901" fmla="*/ 3052724 h 4155316"/>
              <a:gd name="connsiteX11902" fmla="*/ 351402 w 8080633"/>
              <a:gd name="connsiteY11902" fmla="*/ 3081679 h 4155316"/>
              <a:gd name="connsiteX11903" fmla="*/ 354367 w 8080633"/>
              <a:gd name="connsiteY11903" fmla="*/ 3088837 h 4155316"/>
              <a:gd name="connsiteX11904" fmla="*/ 340919 w 8080633"/>
              <a:gd name="connsiteY11904" fmla="*/ 3121305 h 4155316"/>
              <a:gd name="connsiteX11905" fmla="*/ 345338 w 8080633"/>
              <a:gd name="connsiteY11905" fmla="*/ 3131721 h 4155316"/>
              <a:gd name="connsiteX11906" fmla="*/ 332017 w 8080633"/>
              <a:gd name="connsiteY11906" fmla="*/ 3163115 h 4155316"/>
              <a:gd name="connsiteX11907" fmla="*/ 336310 w 8080633"/>
              <a:gd name="connsiteY11907" fmla="*/ 3173478 h 4155316"/>
              <a:gd name="connsiteX11908" fmla="*/ 322427 w 8080633"/>
              <a:gd name="connsiteY11908" fmla="*/ 3206994 h 4155316"/>
              <a:gd name="connsiteX11909" fmla="*/ 321731 w 8080633"/>
              <a:gd name="connsiteY11909" fmla="*/ 3207283 h 4155316"/>
              <a:gd name="connsiteX11910" fmla="*/ 325024 w 8080633"/>
              <a:gd name="connsiteY11910" fmla="*/ 3215235 h 4155316"/>
              <a:gd name="connsiteX11911" fmla="*/ 311912 w 8080633"/>
              <a:gd name="connsiteY11911" fmla="*/ 3246891 h 4155316"/>
              <a:gd name="connsiteX11912" fmla="*/ 315995 w 8080633"/>
              <a:gd name="connsiteY11912" fmla="*/ 3256991 h 4155316"/>
              <a:gd name="connsiteX11913" fmla="*/ 303536 w 8080633"/>
              <a:gd name="connsiteY11913" fmla="*/ 3287804 h 4155316"/>
              <a:gd name="connsiteX11914" fmla="*/ 306967 w 8080633"/>
              <a:gd name="connsiteY11914" fmla="*/ 3296492 h 4155316"/>
              <a:gd name="connsiteX11915" fmla="*/ 294347 w 8080633"/>
              <a:gd name="connsiteY11915" fmla="*/ 3328447 h 4155316"/>
              <a:gd name="connsiteX11916" fmla="*/ 297938 w 8080633"/>
              <a:gd name="connsiteY11916" fmla="*/ 3337118 h 4155316"/>
              <a:gd name="connsiteX11917" fmla="*/ 285010 w 8080633"/>
              <a:gd name="connsiteY11917" fmla="*/ 3368331 h 4155316"/>
              <a:gd name="connsiteX11918" fmla="*/ 288912 w 8080633"/>
              <a:gd name="connsiteY11918" fmla="*/ 3377746 h 4155316"/>
              <a:gd name="connsiteX11919" fmla="*/ 277772 w 8080633"/>
              <a:gd name="connsiteY11919" fmla="*/ 3404638 h 4155316"/>
              <a:gd name="connsiteX11920" fmla="*/ 284396 w 8080633"/>
              <a:gd name="connsiteY11920" fmla="*/ 3420631 h 4155316"/>
              <a:gd name="connsiteX11921" fmla="*/ 271421 w 8080633"/>
              <a:gd name="connsiteY11921" fmla="*/ 3451955 h 4155316"/>
              <a:gd name="connsiteX11922" fmla="*/ 275369 w 8080633"/>
              <a:gd name="connsiteY11922" fmla="*/ 3461259 h 4155316"/>
              <a:gd name="connsiteX11923" fmla="*/ 263709 w 8080633"/>
              <a:gd name="connsiteY11923" fmla="*/ 3488739 h 4155316"/>
              <a:gd name="connsiteX11924" fmla="*/ 270853 w 8080633"/>
              <a:gd name="connsiteY11924" fmla="*/ 3506401 h 4155316"/>
              <a:gd name="connsiteX11925" fmla="*/ 260076 w 8080633"/>
              <a:gd name="connsiteY11925" fmla="*/ 3533038 h 4155316"/>
              <a:gd name="connsiteX11926" fmla="*/ 266338 w 8080633"/>
              <a:gd name="connsiteY11926" fmla="*/ 3548156 h 4155316"/>
              <a:gd name="connsiteX11927" fmla="*/ 251794 w 8080633"/>
              <a:gd name="connsiteY11927" fmla="*/ 3583269 h 4155316"/>
              <a:gd name="connsiteX11928" fmla="*/ 251429 w 8080633"/>
              <a:gd name="connsiteY11928" fmla="*/ 3583419 h 4155316"/>
              <a:gd name="connsiteX11929" fmla="*/ 255053 w 8080633"/>
              <a:gd name="connsiteY11929" fmla="*/ 3592169 h 4155316"/>
              <a:gd name="connsiteX11930" fmla="*/ 244226 w 8080633"/>
              <a:gd name="connsiteY11930" fmla="*/ 3618310 h 4155316"/>
              <a:gd name="connsiteX11931" fmla="*/ 250539 w 8080633"/>
              <a:gd name="connsiteY11931" fmla="*/ 3633926 h 4155316"/>
              <a:gd name="connsiteX11932" fmla="*/ 239766 w 8080633"/>
              <a:gd name="connsiteY11932" fmla="*/ 3660570 h 4155316"/>
              <a:gd name="connsiteX11933" fmla="*/ 246025 w 8080633"/>
              <a:gd name="connsiteY11933" fmla="*/ 3675683 h 4155316"/>
              <a:gd name="connsiteX11934" fmla="*/ 234886 w 8080633"/>
              <a:gd name="connsiteY11934" fmla="*/ 3702573 h 4155316"/>
              <a:gd name="connsiteX11935" fmla="*/ 241510 w 8080633"/>
              <a:gd name="connsiteY11935" fmla="*/ 3718567 h 4155316"/>
              <a:gd name="connsiteX11936" fmla="*/ 232897 w 8080633"/>
              <a:gd name="connsiteY11936" fmla="*/ 3739362 h 4155316"/>
              <a:gd name="connsiteX11937" fmla="*/ 241512 w 8080633"/>
              <a:gd name="connsiteY11937" fmla="*/ 3759195 h 4155316"/>
              <a:gd name="connsiteX11938" fmla="*/ 229149 w 8080633"/>
              <a:gd name="connsiteY11938" fmla="*/ 3787650 h 4155316"/>
              <a:gd name="connsiteX11939" fmla="*/ 236996 w 8080633"/>
              <a:gd name="connsiteY11939" fmla="*/ 3806594 h 4155316"/>
              <a:gd name="connsiteX11940" fmla="*/ 226168 w 8080633"/>
              <a:gd name="connsiteY11940" fmla="*/ 3832735 h 4155316"/>
              <a:gd name="connsiteX11941" fmla="*/ 232482 w 8080633"/>
              <a:gd name="connsiteY11941" fmla="*/ 3848351 h 4155316"/>
              <a:gd name="connsiteX11942" fmla="*/ 223738 w 8080633"/>
              <a:gd name="connsiteY11942" fmla="*/ 3869975 h 4155316"/>
              <a:gd name="connsiteX11943" fmla="*/ 232483 w 8080633"/>
              <a:gd name="connsiteY11943" fmla="*/ 3890106 h 4155316"/>
              <a:gd name="connsiteX11944" fmla="*/ 221096 w 8080633"/>
              <a:gd name="connsiteY11944" fmla="*/ 3916317 h 4155316"/>
              <a:gd name="connsiteX11945" fmla="*/ 227968 w 8080633"/>
              <a:gd name="connsiteY11945" fmla="*/ 3934119 h 4155316"/>
              <a:gd name="connsiteX11946" fmla="*/ 219174 w 8080633"/>
              <a:gd name="connsiteY11946" fmla="*/ 3956903 h 4155316"/>
              <a:gd name="connsiteX11947" fmla="*/ 227968 w 8080633"/>
              <a:gd name="connsiteY11947" fmla="*/ 3978133 h 4155316"/>
              <a:gd name="connsiteX11948" fmla="*/ 218875 w 8080633"/>
              <a:gd name="connsiteY11948" fmla="*/ 4000084 h 4155316"/>
              <a:gd name="connsiteX11949" fmla="*/ 227969 w 8080633"/>
              <a:gd name="connsiteY11949" fmla="*/ 4021018 h 4155316"/>
              <a:gd name="connsiteX11950" fmla="*/ 216086 w 8080633"/>
              <a:gd name="connsiteY11950" fmla="*/ 4048371 h 4155316"/>
              <a:gd name="connsiteX11951" fmla="*/ 223454 w 8080633"/>
              <a:gd name="connsiteY11951" fmla="*/ 4066159 h 4155316"/>
              <a:gd name="connsiteX11952" fmla="*/ 214572 w 8080633"/>
              <a:gd name="connsiteY11952" fmla="*/ 4087603 h 4155316"/>
              <a:gd name="connsiteX11953" fmla="*/ 223454 w 8080633"/>
              <a:gd name="connsiteY11953" fmla="*/ 4109045 h 4155316"/>
              <a:gd name="connsiteX11954" fmla="*/ 177183 w 8080633"/>
              <a:gd name="connsiteY11954" fmla="*/ 4155316 h 4155316"/>
              <a:gd name="connsiteX11955" fmla="*/ 130912 w 8080633"/>
              <a:gd name="connsiteY11955" fmla="*/ 4109045 h 4155316"/>
              <a:gd name="connsiteX11956" fmla="*/ 139794 w 8080633"/>
              <a:gd name="connsiteY11956" fmla="*/ 4087603 h 4155316"/>
              <a:gd name="connsiteX11957" fmla="*/ 130912 w 8080633"/>
              <a:gd name="connsiteY11957" fmla="*/ 4066159 h 4155316"/>
              <a:gd name="connsiteX11958" fmla="*/ 140483 w 8080633"/>
              <a:gd name="connsiteY11958" fmla="*/ 4043051 h 4155316"/>
              <a:gd name="connsiteX11959" fmla="*/ 130912 w 8080633"/>
              <a:gd name="connsiteY11959" fmla="*/ 4021018 h 4155316"/>
              <a:gd name="connsiteX11960" fmla="*/ 142316 w 8080633"/>
              <a:gd name="connsiteY11960" fmla="*/ 3994767 h 4155316"/>
              <a:gd name="connsiteX11961" fmla="*/ 135426 w 8080633"/>
              <a:gd name="connsiteY11961" fmla="*/ 3978133 h 4155316"/>
              <a:gd name="connsiteX11962" fmla="*/ 144220 w 8080633"/>
              <a:gd name="connsiteY11962" fmla="*/ 3956902 h 4155316"/>
              <a:gd name="connsiteX11963" fmla="*/ 135426 w 8080633"/>
              <a:gd name="connsiteY11963" fmla="*/ 3934119 h 4155316"/>
              <a:gd name="connsiteX11964" fmla="*/ 144422 w 8080633"/>
              <a:gd name="connsiteY11964" fmla="*/ 3910813 h 4155316"/>
              <a:gd name="connsiteX11965" fmla="*/ 135426 w 8080633"/>
              <a:gd name="connsiteY11965" fmla="*/ 3890106 h 4155316"/>
              <a:gd name="connsiteX11966" fmla="*/ 146509 w 8080633"/>
              <a:gd name="connsiteY11966" fmla="*/ 3864595 h 4155316"/>
              <a:gd name="connsiteX11967" fmla="*/ 139940 w 8080633"/>
              <a:gd name="connsiteY11967" fmla="*/ 3848351 h 4155316"/>
              <a:gd name="connsiteX11968" fmla="*/ 150713 w 8080633"/>
              <a:gd name="connsiteY11968" fmla="*/ 3821705 h 4155316"/>
              <a:gd name="connsiteX11969" fmla="*/ 144454 w 8080633"/>
              <a:gd name="connsiteY11969" fmla="*/ 3806594 h 4155316"/>
              <a:gd name="connsiteX11970" fmla="*/ 154505 w 8080633"/>
              <a:gd name="connsiteY11970" fmla="*/ 3782330 h 4155316"/>
              <a:gd name="connsiteX11971" fmla="*/ 144454 w 8080633"/>
              <a:gd name="connsiteY11971" fmla="*/ 3759195 h 4155316"/>
              <a:gd name="connsiteX11972" fmla="*/ 155380 w 8080633"/>
              <a:gd name="connsiteY11972" fmla="*/ 3734044 h 4155316"/>
              <a:gd name="connsiteX11973" fmla="*/ 148969 w 8080633"/>
              <a:gd name="connsiteY11973" fmla="*/ 3718567 h 4155316"/>
              <a:gd name="connsiteX11974" fmla="*/ 160107 w 8080633"/>
              <a:gd name="connsiteY11974" fmla="*/ 3691675 h 4155316"/>
              <a:gd name="connsiteX11975" fmla="*/ 153483 w 8080633"/>
              <a:gd name="connsiteY11975" fmla="*/ 3675683 h 4155316"/>
              <a:gd name="connsiteX11976" fmla="*/ 164311 w 8080633"/>
              <a:gd name="connsiteY11976" fmla="*/ 3649540 h 4155316"/>
              <a:gd name="connsiteX11977" fmla="*/ 157997 w 8080633"/>
              <a:gd name="connsiteY11977" fmla="*/ 3633926 h 4155316"/>
              <a:gd name="connsiteX11978" fmla="*/ 168771 w 8080633"/>
              <a:gd name="connsiteY11978" fmla="*/ 3607280 h 4155316"/>
              <a:gd name="connsiteX11979" fmla="*/ 162511 w 8080633"/>
              <a:gd name="connsiteY11979" fmla="*/ 3592169 h 4155316"/>
              <a:gd name="connsiteX11980" fmla="*/ 173884 w 8080633"/>
              <a:gd name="connsiteY11980" fmla="*/ 3564713 h 4155316"/>
              <a:gd name="connsiteX11981" fmla="*/ 167025 w 8080633"/>
              <a:gd name="connsiteY11981" fmla="*/ 3548156 h 4155316"/>
              <a:gd name="connsiteX11982" fmla="*/ 180139 w 8080633"/>
              <a:gd name="connsiteY11982" fmla="*/ 3516497 h 4155316"/>
              <a:gd name="connsiteX11983" fmla="*/ 176054 w 8080633"/>
              <a:gd name="connsiteY11983" fmla="*/ 3506401 h 4155316"/>
              <a:gd name="connsiteX11984" fmla="*/ 187607 w 8080633"/>
              <a:gd name="connsiteY11984" fmla="*/ 3477844 h 4155316"/>
              <a:gd name="connsiteX11985" fmla="*/ 180569 w 8080633"/>
              <a:gd name="connsiteY11985" fmla="*/ 3461259 h 4155316"/>
              <a:gd name="connsiteX11986" fmla="*/ 194453 w 8080633"/>
              <a:gd name="connsiteY11986" fmla="*/ 3428541 h 4155316"/>
              <a:gd name="connsiteX11987" fmla="*/ 195033 w 8080633"/>
              <a:gd name="connsiteY11987" fmla="*/ 3428305 h 4155316"/>
              <a:gd name="connsiteX11988" fmla="*/ 191854 w 8080633"/>
              <a:gd name="connsiteY11988" fmla="*/ 3420631 h 4155316"/>
              <a:gd name="connsiteX11989" fmla="*/ 202993 w 8080633"/>
              <a:gd name="connsiteY11989" fmla="*/ 3393739 h 4155316"/>
              <a:gd name="connsiteX11990" fmla="*/ 196368 w 8080633"/>
              <a:gd name="connsiteY11990" fmla="*/ 3377746 h 4155316"/>
              <a:gd name="connsiteX11991" fmla="*/ 209297 w 8080633"/>
              <a:gd name="connsiteY11991" fmla="*/ 3346533 h 4155316"/>
              <a:gd name="connsiteX11992" fmla="*/ 205397 w 8080633"/>
              <a:gd name="connsiteY11992" fmla="*/ 3337118 h 4155316"/>
              <a:gd name="connsiteX11993" fmla="*/ 218233 w 8080633"/>
              <a:gd name="connsiteY11993" fmla="*/ 3306130 h 4155316"/>
              <a:gd name="connsiteX11994" fmla="*/ 214425 w 8080633"/>
              <a:gd name="connsiteY11994" fmla="*/ 3296492 h 4155316"/>
              <a:gd name="connsiteX11995" fmla="*/ 226778 w 8080633"/>
              <a:gd name="connsiteY11995" fmla="*/ 3265214 h 4155316"/>
              <a:gd name="connsiteX11996" fmla="*/ 223454 w 8080633"/>
              <a:gd name="connsiteY11996" fmla="*/ 3256991 h 4155316"/>
              <a:gd name="connsiteX11997" fmla="*/ 236459 w 8080633"/>
              <a:gd name="connsiteY11997" fmla="*/ 3224832 h 4155316"/>
              <a:gd name="connsiteX11998" fmla="*/ 232483 w 8080633"/>
              <a:gd name="connsiteY11998" fmla="*/ 3215235 h 4155316"/>
              <a:gd name="connsiteX11999" fmla="*/ 245645 w 8080633"/>
              <a:gd name="connsiteY11999" fmla="*/ 3183458 h 4155316"/>
              <a:gd name="connsiteX12000" fmla="*/ 241510 w 8080633"/>
              <a:gd name="connsiteY12000" fmla="*/ 3173478 h 4155316"/>
              <a:gd name="connsiteX12001" fmla="*/ 254723 w 8080633"/>
              <a:gd name="connsiteY12001" fmla="*/ 3141582 h 4155316"/>
              <a:gd name="connsiteX12002" fmla="*/ 250539 w 8080633"/>
              <a:gd name="connsiteY12002" fmla="*/ 3131721 h 4155316"/>
              <a:gd name="connsiteX12003" fmla="*/ 264423 w 8080633"/>
              <a:gd name="connsiteY12003" fmla="*/ 3099003 h 4155316"/>
              <a:gd name="connsiteX12004" fmla="*/ 265805 w 8080633"/>
              <a:gd name="connsiteY12004" fmla="*/ 3098443 h 4155316"/>
              <a:gd name="connsiteX12005" fmla="*/ 261825 w 8080633"/>
              <a:gd name="connsiteY12005" fmla="*/ 3088837 h 4155316"/>
              <a:gd name="connsiteX12006" fmla="*/ 273819 w 8080633"/>
              <a:gd name="connsiteY12006" fmla="*/ 3059881 h 4155316"/>
              <a:gd name="connsiteX12007" fmla="*/ 270855 w 8080633"/>
              <a:gd name="connsiteY12007" fmla="*/ 3052724 h 4155316"/>
              <a:gd name="connsiteX12008" fmla="*/ 284406 w 8080633"/>
              <a:gd name="connsiteY12008" fmla="*/ 3020006 h 4155316"/>
              <a:gd name="connsiteX12009" fmla="*/ 287992 w 8080633"/>
              <a:gd name="connsiteY12009" fmla="*/ 3018520 h 4155316"/>
              <a:gd name="connsiteX12010" fmla="*/ 284396 w 8080633"/>
              <a:gd name="connsiteY12010" fmla="*/ 3009838 h 4155316"/>
              <a:gd name="connsiteX12011" fmla="*/ 297324 w 8080633"/>
              <a:gd name="connsiteY12011" fmla="*/ 2978627 h 4155316"/>
              <a:gd name="connsiteX12012" fmla="*/ 293424 w 8080633"/>
              <a:gd name="connsiteY12012" fmla="*/ 2969210 h 4155316"/>
              <a:gd name="connsiteX12013" fmla="*/ 306975 w 8080633"/>
              <a:gd name="connsiteY12013" fmla="*/ 2936492 h 4155316"/>
              <a:gd name="connsiteX12014" fmla="*/ 308966 w 8080633"/>
              <a:gd name="connsiteY12014" fmla="*/ 2935668 h 4155316"/>
              <a:gd name="connsiteX12015" fmla="*/ 306967 w 8080633"/>
              <a:gd name="connsiteY12015" fmla="*/ 2930840 h 4155316"/>
              <a:gd name="connsiteX12016" fmla="*/ 319942 w 8080633"/>
              <a:gd name="connsiteY12016" fmla="*/ 2899514 h 4155316"/>
              <a:gd name="connsiteX12017" fmla="*/ 315995 w 8080633"/>
              <a:gd name="connsiteY12017" fmla="*/ 2890213 h 4155316"/>
              <a:gd name="connsiteX12018" fmla="*/ 329878 w 8080633"/>
              <a:gd name="connsiteY12018" fmla="*/ 2857495 h 4155316"/>
              <a:gd name="connsiteX12019" fmla="*/ 331635 w 8080633"/>
              <a:gd name="connsiteY12019" fmla="*/ 2856784 h 4155316"/>
              <a:gd name="connsiteX12020" fmla="*/ 329536 w 8080633"/>
              <a:gd name="connsiteY12020" fmla="*/ 2851842 h 4155316"/>
              <a:gd name="connsiteX12021" fmla="*/ 343420 w 8080633"/>
              <a:gd name="connsiteY12021" fmla="*/ 2819123 h 4155316"/>
              <a:gd name="connsiteX12022" fmla="*/ 347869 w 8080633"/>
              <a:gd name="connsiteY12022" fmla="*/ 2817323 h 4155316"/>
              <a:gd name="connsiteX12023" fmla="*/ 345338 w 8080633"/>
              <a:gd name="connsiteY12023" fmla="*/ 2811214 h 4155316"/>
              <a:gd name="connsiteX12024" fmla="*/ 358891 w 8080633"/>
              <a:gd name="connsiteY12024" fmla="*/ 2778496 h 4155316"/>
              <a:gd name="connsiteX12025" fmla="*/ 360878 w 8080633"/>
              <a:gd name="connsiteY12025" fmla="*/ 2777672 h 4155316"/>
              <a:gd name="connsiteX12026" fmla="*/ 358879 w 8080633"/>
              <a:gd name="connsiteY12026" fmla="*/ 2772844 h 4155316"/>
              <a:gd name="connsiteX12027" fmla="*/ 372432 w 8080633"/>
              <a:gd name="connsiteY12027" fmla="*/ 2740126 h 4155316"/>
              <a:gd name="connsiteX12028" fmla="*/ 375554 w 8080633"/>
              <a:gd name="connsiteY12028" fmla="*/ 2738832 h 4155316"/>
              <a:gd name="connsiteX12029" fmla="*/ 372422 w 8080633"/>
              <a:gd name="connsiteY12029" fmla="*/ 2731087 h 4155316"/>
              <a:gd name="connsiteX12030" fmla="*/ 385975 w 8080633"/>
              <a:gd name="connsiteY12030" fmla="*/ 2697570 h 4155316"/>
              <a:gd name="connsiteX12031" fmla="*/ 387305 w 8080633"/>
              <a:gd name="connsiteY12031" fmla="*/ 2697005 h 4155316"/>
              <a:gd name="connsiteX12032" fmla="*/ 385965 w 8080633"/>
              <a:gd name="connsiteY12032" fmla="*/ 2693846 h 4155316"/>
              <a:gd name="connsiteX12033" fmla="*/ 399848 w 8080633"/>
              <a:gd name="connsiteY12033" fmla="*/ 2661128 h 4155316"/>
              <a:gd name="connsiteX12034" fmla="*/ 401866 w 8080633"/>
              <a:gd name="connsiteY12034" fmla="*/ 2660312 h 4155316"/>
              <a:gd name="connsiteX12035" fmla="*/ 399507 w 8080633"/>
              <a:gd name="connsiteY12035" fmla="*/ 2654346 h 4155316"/>
              <a:gd name="connsiteX12036" fmla="*/ 413391 w 8080633"/>
              <a:gd name="connsiteY12036" fmla="*/ 2619233 h 4155316"/>
              <a:gd name="connsiteX12037" fmla="*/ 416556 w 8080633"/>
              <a:gd name="connsiteY12037" fmla="*/ 2617860 h 4155316"/>
              <a:gd name="connsiteX12038" fmla="*/ 415309 w 8080633"/>
              <a:gd name="connsiteY12038" fmla="*/ 2614847 h 4155316"/>
              <a:gd name="connsiteX12039" fmla="*/ 428860 w 8080633"/>
              <a:gd name="connsiteY12039" fmla="*/ 2582129 h 4155316"/>
              <a:gd name="connsiteX12040" fmla="*/ 430484 w 8080633"/>
              <a:gd name="connsiteY12040" fmla="*/ 2581456 h 4155316"/>
              <a:gd name="connsiteX12041" fmla="*/ 428850 w 8080633"/>
              <a:gd name="connsiteY12041" fmla="*/ 2577606 h 4155316"/>
              <a:gd name="connsiteX12042" fmla="*/ 443064 w 8080633"/>
              <a:gd name="connsiteY12042" fmla="*/ 2544089 h 4155316"/>
              <a:gd name="connsiteX12043" fmla="*/ 447679 w 8080633"/>
              <a:gd name="connsiteY12043" fmla="*/ 2542222 h 4155316"/>
              <a:gd name="connsiteX12044" fmla="*/ 446908 w 8080633"/>
              <a:gd name="connsiteY12044" fmla="*/ 2540364 h 4155316"/>
              <a:gd name="connsiteX12045" fmla="*/ 460461 w 8080633"/>
              <a:gd name="connsiteY12045" fmla="*/ 2507645 h 4155316"/>
              <a:gd name="connsiteX12046" fmla="*/ 462756 w 8080633"/>
              <a:gd name="connsiteY12046" fmla="*/ 2506694 h 4155316"/>
              <a:gd name="connsiteX12047" fmla="*/ 460451 w 8080633"/>
              <a:gd name="connsiteY12047" fmla="*/ 2500863 h 4155316"/>
              <a:gd name="connsiteX12048" fmla="*/ 474333 w 8080633"/>
              <a:gd name="connsiteY12048" fmla="*/ 2465751 h 4155316"/>
              <a:gd name="connsiteX12049" fmla="*/ 481323 w 8080633"/>
              <a:gd name="connsiteY12049" fmla="*/ 2462717 h 4155316"/>
              <a:gd name="connsiteX12050" fmla="*/ 480764 w 8080633"/>
              <a:gd name="connsiteY12050" fmla="*/ 2461365 h 4155316"/>
              <a:gd name="connsiteX12051" fmla="*/ 494315 w 8080633"/>
              <a:gd name="connsiteY12051" fmla="*/ 2428646 h 4155316"/>
              <a:gd name="connsiteX12052" fmla="*/ 499741 w 8080633"/>
              <a:gd name="connsiteY12052" fmla="*/ 2426398 h 4155316"/>
              <a:gd name="connsiteX12053" fmla="*/ 498821 w 8080633"/>
              <a:gd name="connsiteY12053" fmla="*/ 2424122 h 4155316"/>
              <a:gd name="connsiteX12054" fmla="*/ 512373 w 8080633"/>
              <a:gd name="connsiteY12054" fmla="*/ 2390605 h 4155316"/>
              <a:gd name="connsiteX12055" fmla="*/ 513677 w 8080633"/>
              <a:gd name="connsiteY12055" fmla="*/ 2390052 h 4155316"/>
              <a:gd name="connsiteX12056" fmla="*/ 512362 w 8080633"/>
              <a:gd name="connsiteY12056" fmla="*/ 2386880 h 4155316"/>
              <a:gd name="connsiteX12057" fmla="*/ 525915 w 8080633"/>
              <a:gd name="connsiteY12057" fmla="*/ 2354161 h 4155316"/>
              <a:gd name="connsiteX12058" fmla="*/ 531340 w 8080633"/>
              <a:gd name="connsiteY12058" fmla="*/ 2351914 h 4155316"/>
              <a:gd name="connsiteX12059" fmla="*/ 530420 w 8080633"/>
              <a:gd name="connsiteY12059" fmla="*/ 2349639 h 4155316"/>
              <a:gd name="connsiteX12060" fmla="*/ 543973 w 8080633"/>
              <a:gd name="connsiteY12060" fmla="*/ 2316121 h 4155316"/>
              <a:gd name="connsiteX12061" fmla="*/ 549130 w 8080633"/>
              <a:gd name="connsiteY12061" fmla="*/ 2313933 h 4155316"/>
              <a:gd name="connsiteX12062" fmla="*/ 548476 w 8080633"/>
              <a:gd name="connsiteY12062" fmla="*/ 2312396 h 4155316"/>
              <a:gd name="connsiteX12063" fmla="*/ 562359 w 8080633"/>
              <a:gd name="connsiteY12063" fmla="*/ 2279678 h 4155316"/>
              <a:gd name="connsiteX12064" fmla="*/ 569460 w 8080633"/>
              <a:gd name="connsiteY12064" fmla="*/ 2276806 h 4155316"/>
              <a:gd name="connsiteX12065" fmla="*/ 568792 w 8080633"/>
              <a:gd name="connsiteY12065" fmla="*/ 2275154 h 4155316"/>
              <a:gd name="connsiteX12066" fmla="*/ 582344 w 8080633"/>
              <a:gd name="connsiteY12066" fmla="*/ 2241636 h 4155316"/>
              <a:gd name="connsiteX12067" fmla="*/ 587057 w 8080633"/>
              <a:gd name="connsiteY12067" fmla="*/ 2239636 h 4155316"/>
              <a:gd name="connsiteX12068" fmla="*/ 600399 w 8080633"/>
              <a:gd name="connsiteY12068" fmla="*/ 2205856 h 4155316"/>
              <a:gd name="connsiteX12069" fmla="*/ 605535 w 8080633"/>
              <a:gd name="connsiteY12069" fmla="*/ 2203623 h 4155316"/>
              <a:gd name="connsiteX12070" fmla="*/ 618456 w 8080633"/>
              <a:gd name="connsiteY12070" fmla="*/ 2171667 h 4155316"/>
              <a:gd name="connsiteX12071" fmla="*/ 623613 w 8080633"/>
              <a:gd name="connsiteY12071" fmla="*/ 2169479 h 4155316"/>
              <a:gd name="connsiteX12072" fmla="*/ 622960 w 8080633"/>
              <a:gd name="connsiteY12072" fmla="*/ 2167942 h 4155316"/>
              <a:gd name="connsiteX12073" fmla="*/ 636843 w 8080633"/>
              <a:gd name="connsiteY12073" fmla="*/ 2135224 h 4155316"/>
              <a:gd name="connsiteX12074" fmla="*/ 643569 w 8080633"/>
              <a:gd name="connsiteY12074" fmla="*/ 2132504 h 4155316"/>
              <a:gd name="connsiteX12075" fmla="*/ 643275 w 8080633"/>
              <a:gd name="connsiteY12075" fmla="*/ 2131828 h 4155316"/>
              <a:gd name="connsiteX12076" fmla="*/ 657489 w 8080633"/>
              <a:gd name="connsiteY12076" fmla="*/ 2099110 h 4155316"/>
              <a:gd name="connsiteX12077" fmla="*/ 666918 w 8080633"/>
              <a:gd name="connsiteY12077" fmla="*/ 2095385 h 4155316"/>
              <a:gd name="connsiteX12078" fmla="*/ 679400 w 8080633"/>
              <a:gd name="connsiteY12078" fmla="*/ 2065254 h 4155316"/>
              <a:gd name="connsiteX12079" fmla="*/ 684456 w 8080633"/>
              <a:gd name="connsiteY12079" fmla="*/ 2063159 h 4155316"/>
              <a:gd name="connsiteX12080" fmla="*/ 683903 w 8080633"/>
              <a:gd name="connsiteY12080" fmla="*/ 2061859 h 4155316"/>
              <a:gd name="connsiteX12081" fmla="*/ 697787 w 8080633"/>
              <a:gd name="connsiteY12081" fmla="*/ 2029141 h 4155316"/>
              <a:gd name="connsiteX12082" fmla="*/ 709165 w 8080633"/>
              <a:gd name="connsiteY12082" fmla="*/ 2024539 h 4155316"/>
              <a:gd name="connsiteX12083" fmla="*/ 708732 w 8080633"/>
              <a:gd name="connsiteY12083" fmla="*/ 2023488 h 4155316"/>
              <a:gd name="connsiteX12084" fmla="*/ 722283 w 8080633"/>
              <a:gd name="connsiteY12084" fmla="*/ 1990770 h 4155316"/>
              <a:gd name="connsiteX12085" fmla="*/ 728281 w 8080633"/>
              <a:gd name="connsiteY12085" fmla="*/ 1988284 h 4155316"/>
              <a:gd name="connsiteX12086" fmla="*/ 740339 w 8080633"/>
              <a:gd name="connsiteY12086" fmla="*/ 1959170 h 4155316"/>
              <a:gd name="connsiteX12087" fmla="*/ 750036 w 8080633"/>
              <a:gd name="connsiteY12087" fmla="*/ 1955154 h 4155316"/>
              <a:gd name="connsiteX12088" fmla="*/ 749359 w 8080633"/>
              <a:gd name="connsiteY12088" fmla="*/ 1953517 h 4155316"/>
              <a:gd name="connsiteX12089" fmla="*/ 762910 w 8080633"/>
              <a:gd name="connsiteY12089" fmla="*/ 1920799 h 4155316"/>
              <a:gd name="connsiteX12090" fmla="*/ 777081 w 8080633"/>
              <a:gd name="connsiteY12090" fmla="*/ 1914928 h 4155316"/>
              <a:gd name="connsiteX12091" fmla="*/ 787739 w 8080633"/>
              <a:gd name="connsiteY12091" fmla="*/ 1889199 h 4155316"/>
              <a:gd name="connsiteX12092" fmla="*/ 792379 w 8080633"/>
              <a:gd name="connsiteY12092" fmla="*/ 1887277 h 4155316"/>
              <a:gd name="connsiteX12093" fmla="*/ 792245 w 8080633"/>
              <a:gd name="connsiteY12093" fmla="*/ 1886933 h 4155316"/>
              <a:gd name="connsiteX12094" fmla="*/ 805796 w 8080633"/>
              <a:gd name="connsiteY12094" fmla="*/ 1851821 h 4155316"/>
              <a:gd name="connsiteX12095" fmla="*/ 816916 w 8080633"/>
              <a:gd name="connsiteY12095" fmla="*/ 1846878 h 4155316"/>
              <a:gd name="connsiteX12096" fmla="*/ 828368 w 8080633"/>
              <a:gd name="connsiteY12096" fmla="*/ 1819230 h 4155316"/>
              <a:gd name="connsiteX12097" fmla="*/ 839251 w 8080633"/>
              <a:gd name="connsiteY12097" fmla="*/ 1814722 h 4155316"/>
              <a:gd name="connsiteX12098" fmla="*/ 851271 w 8080633"/>
              <a:gd name="connsiteY12098" fmla="*/ 1785703 h 4155316"/>
              <a:gd name="connsiteX12099" fmla="*/ 864876 w 8080633"/>
              <a:gd name="connsiteY12099" fmla="*/ 1780068 h 4155316"/>
              <a:gd name="connsiteX12100" fmla="*/ 875765 w 8080633"/>
              <a:gd name="connsiteY12100" fmla="*/ 1753775 h 4155316"/>
              <a:gd name="connsiteX12101" fmla="*/ 887212 w 8080633"/>
              <a:gd name="connsiteY12101" fmla="*/ 1749033 h 4155316"/>
              <a:gd name="connsiteX12102" fmla="*/ 898338 w 8080633"/>
              <a:gd name="connsiteY12102" fmla="*/ 1722176 h 4155316"/>
              <a:gd name="connsiteX12103" fmla="*/ 907521 w 8080633"/>
              <a:gd name="connsiteY12103" fmla="*/ 1718371 h 4155316"/>
              <a:gd name="connsiteX12104" fmla="*/ 921240 w 8080633"/>
              <a:gd name="connsiteY12104" fmla="*/ 1684466 h 4155316"/>
              <a:gd name="connsiteX12105" fmla="*/ 940224 w 8080633"/>
              <a:gd name="connsiteY12105" fmla="*/ 1676414 h 4155316"/>
              <a:gd name="connsiteX12106" fmla="*/ 950253 w 8080633"/>
              <a:gd name="connsiteY12106" fmla="*/ 1652205 h 4155316"/>
              <a:gd name="connsiteX12107" fmla="*/ 960570 w 8080633"/>
              <a:gd name="connsiteY12107" fmla="*/ 1647931 h 4155316"/>
              <a:gd name="connsiteX12108" fmla="*/ 972823 w 8080633"/>
              <a:gd name="connsiteY12108" fmla="*/ 1618349 h 4155316"/>
              <a:gd name="connsiteX12109" fmla="*/ 985299 w 8080633"/>
              <a:gd name="connsiteY12109" fmla="*/ 1613181 h 4155316"/>
              <a:gd name="connsiteX12110" fmla="*/ 995725 w 8080633"/>
              <a:gd name="connsiteY12110" fmla="*/ 1587411 h 4155316"/>
              <a:gd name="connsiteX12111" fmla="*/ 1014940 w 8080633"/>
              <a:gd name="connsiteY12111" fmla="*/ 1579261 h 4155316"/>
              <a:gd name="connsiteX12112" fmla="*/ 1024735 w 8080633"/>
              <a:gd name="connsiteY12112" fmla="*/ 1553884 h 4155316"/>
              <a:gd name="connsiteX12113" fmla="*/ 1038147 w 8080633"/>
              <a:gd name="connsiteY12113" fmla="*/ 1547922 h 4155316"/>
              <a:gd name="connsiteX12114" fmla="*/ 1047306 w 8080633"/>
              <a:gd name="connsiteY12114" fmla="*/ 1525808 h 4155316"/>
              <a:gd name="connsiteX12115" fmla="*/ 1063638 w 8080633"/>
              <a:gd name="connsiteY12115" fmla="*/ 1519043 h 4155316"/>
              <a:gd name="connsiteX12116" fmla="*/ 1074721 w 8080633"/>
              <a:gd name="connsiteY12116" fmla="*/ 1492282 h 4155316"/>
              <a:gd name="connsiteX12117" fmla="*/ 1088329 w 8080633"/>
              <a:gd name="connsiteY12117" fmla="*/ 1486646 h 4155316"/>
              <a:gd name="connsiteX12118" fmla="*/ 1099220 w 8080633"/>
              <a:gd name="connsiteY12118" fmla="*/ 1460353 h 4155316"/>
              <a:gd name="connsiteX12119" fmla="*/ 1116995 w 8080633"/>
              <a:gd name="connsiteY12119" fmla="*/ 1452989 h 4155316"/>
              <a:gd name="connsiteX12120" fmla="*/ 1126305 w 8080633"/>
              <a:gd name="connsiteY12120" fmla="*/ 1429414 h 4155316"/>
              <a:gd name="connsiteX12121" fmla="*/ 1146927 w 8080633"/>
              <a:gd name="connsiteY12121" fmla="*/ 1420454 h 4155316"/>
              <a:gd name="connsiteX12122" fmla="*/ 1155644 w 8080633"/>
              <a:gd name="connsiteY12122" fmla="*/ 1399410 h 4155316"/>
              <a:gd name="connsiteX12123" fmla="*/ 1167234 w 8080633"/>
              <a:gd name="connsiteY12123" fmla="*/ 1394609 h 4155316"/>
              <a:gd name="connsiteX12124" fmla="*/ 1178876 w 8080633"/>
              <a:gd name="connsiteY12124" fmla="*/ 1367811 h 4155316"/>
              <a:gd name="connsiteX12125" fmla="*/ 1196361 w 8080633"/>
              <a:gd name="connsiteY12125" fmla="*/ 1360905 h 4155316"/>
              <a:gd name="connsiteX12126" fmla="*/ 1205300 w 8080633"/>
              <a:gd name="connsiteY12126" fmla="*/ 1338798 h 4155316"/>
              <a:gd name="connsiteX12127" fmla="*/ 1224854 w 8080633"/>
              <a:gd name="connsiteY12127" fmla="*/ 1330502 h 4155316"/>
              <a:gd name="connsiteX12128" fmla="*/ 1234643 w 8080633"/>
              <a:gd name="connsiteY12128" fmla="*/ 1306869 h 4155316"/>
              <a:gd name="connsiteX12129" fmla="*/ 1253795 w 8080633"/>
              <a:gd name="connsiteY12129" fmla="*/ 1298935 h 4155316"/>
              <a:gd name="connsiteX12130" fmla="*/ 1261728 w 8080633"/>
              <a:gd name="connsiteY12130" fmla="*/ 1279783 h 4155316"/>
              <a:gd name="connsiteX12131" fmla="*/ 1279885 w 8080633"/>
              <a:gd name="connsiteY12131" fmla="*/ 1272262 h 4155316"/>
              <a:gd name="connsiteX12132" fmla="*/ 1289143 w 8080633"/>
              <a:gd name="connsiteY12132" fmla="*/ 1250442 h 4155316"/>
              <a:gd name="connsiteX12133" fmla="*/ 1309392 w 8080633"/>
              <a:gd name="connsiteY12133" fmla="*/ 1242254 h 4155316"/>
              <a:gd name="connsiteX12134" fmla="*/ 1318816 w 8080633"/>
              <a:gd name="connsiteY12134" fmla="*/ 1219504 h 4155316"/>
              <a:gd name="connsiteX12135" fmla="*/ 1341566 w 8080633"/>
              <a:gd name="connsiteY12135" fmla="*/ 1210080 h 4155316"/>
              <a:gd name="connsiteX12136" fmla="*/ 1349754 w 8080633"/>
              <a:gd name="connsiteY12136" fmla="*/ 1189829 h 4155316"/>
              <a:gd name="connsiteX12137" fmla="*/ 1371576 w 8080633"/>
              <a:gd name="connsiteY12137" fmla="*/ 1180571 h 4155316"/>
              <a:gd name="connsiteX12138" fmla="*/ 1379097 w 8080633"/>
              <a:gd name="connsiteY12138" fmla="*/ 1162414 h 4155316"/>
              <a:gd name="connsiteX12139" fmla="*/ 1398249 w 8080633"/>
              <a:gd name="connsiteY12139" fmla="*/ 1154481 h 4155316"/>
              <a:gd name="connsiteX12140" fmla="*/ 1406182 w 8080633"/>
              <a:gd name="connsiteY12140" fmla="*/ 1135329 h 4155316"/>
              <a:gd name="connsiteX12141" fmla="*/ 1425064 w 8080633"/>
              <a:gd name="connsiteY12141" fmla="*/ 1127508 h 4155316"/>
              <a:gd name="connsiteX12142" fmla="*/ 1429270 w 8080633"/>
              <a:gd name="connsiteY12142" fmla="*/ 1117817 h 4155316"/>
              <a:gd name="connsiteX12143" fmla="*/ 1403865 w 8080633"/>
              <a:gd name="connsiteY12143" fmla="*/ 1128088 h 4155316"/>
              <a:gd name="connsiteX12144" fmla="*/ 1397134 w 8080633"/>
              <a:gd name="connsiteY12144" fmla="*/ 1144339 h 4155316"/>
              <a:gd name="connsiteX12145" fmla="*/ 1378691 w 8080633"/>
              <a:gd name="connsiteY12145" fmla="*/ 1151978 h 4155316"/>
              <a:gd name="connsiteX12146" fmla="*/ 1370049 w 8080633"/>
              <a:gd name="connsiteY12146" fmla="*/ 1173351 h 4155316"/>
              <a:gd name="connsiteX12147" fmla="*/ 1347869 w 8080633"/>
              <a:gd name="connsiteY12147" fmla="*/ 1182763 h 4155316"/>
              <a:gd name="connsiteX12148" fmla="*/ 1340048 w 8080633"/>
              <a:gd name="connsiteY12148" fmla="*/ 1200766 h 4155316"/>
              <a:gd name="connsiteX12149" fmla="*/ 1316470 w 8080633"/>
              <a:gd name="connsiteY12149" fmla="*/ 1210077 h 4155316"/>
              <a:gd name="connsiteX12150" fmla="*/ 1309108 w 8080633"/>
              <a:gd name="connsiteY12150" fmla="*/ 1227851 h 4155316"/>
              <a:gd name="connsiteX12151" fmla="*/ 1290521 w 8080633"/>
              <a:gd name="connsiteY12151" fmla="*/ 1235550 h 4155316"/>
              <a:gd name="connsiteX12152" fmla="*/ 1281692 w 8080633"/>
              <a:gd name="connsiteY12152" fmla="*/ 1256863 h 4155316"/>
              <a:gd name="connsiteX12153" fmla="*/ 1261771 w 8080633"/>
              <a:gd name="connsiteY12153" fmla="*/ 1265115 h 4155316"/>
              <a:gd name="connsiteX12154" fmla="*/ 1252680 w 8080633"/>
              <a:gd name="connsiteY12154" fmla="*/ 1288134 h 4155316"/>
              <a:gd name="connsiteX12155" fmla="*/ 1233666 w 8080633"/>
              <a:gd name="connsiteY12155" fmla="*/ 1296394 h 4155316"/>
              <a:gd name="connsiteX12156" fmla="*/ 1225595 w 8080633"/>
              <a:gd name="connsiteY12156" fmla="*/ 1315878 h 4155316"/>
              <a:gd name="connsiteX12157" fmla="*/ 1204848 w 8080633"/>
              <a:gd name="connsiteY12157" fmla="*/ 1324472 h 4155316"/>
              <a:gd name="connsiteX12158" fmla="*/ 1196253 w 8080633"/>
              <a:gd name="connsiteY12158" fmla="*/ 1345220 h 4155316"/>
              <a:gd name="connsiteX12159" fmla="*/ 1177102 w 8080633"/>
              <a:gd name="connsiteY12159" fmla="*/ 1353154 h 4155316"/>
              <a:gd name="connsiteX12160" fmla="*/ 1169168 w 8080633"/>
              <a:gd name="connsiteY12160" fmla="*/ 1372305 h 4155316"/>
              <a:gd name="connsiteX12161" fmla="*/ 1152837 w 8080633"/>
              <a:gd name="connsiteY12161" fmla="*/ 1379070 h 4155316"/>
              <a:gd name="connsiteX12162" fmla="*/ 1141757 w 8080633"/>
              <a:gd name="connsiteY12162" fmla="*/ 1405831 h 4155316"/>
              <a:gd name="connsiteX12163" fmla="*/ 1120443 w 8080633"/>
              <a:gd name="connsiteY12163" fmla="*/ 1414660 h 4155316"/>
              <a:gd name="connsiteX12164" fmla="*/ 1112743 w 8080633"/>
              <a:gd name="connsiteY12164" fmla="*/ 1433247 h 4155316"/>
              <a:gd name="connsiteX12165" fmla="*/ 1095850 w 8080633"/>
              <a:gd name="connsiteY12165" fmla="*/ 1440246 h 4155316"/>
              <a:gd name="connsiteX12166" fmla="*/ 1085659 w 8080633"/>
              <a:gd name="connsiteY12166" fmla="*/ 1464847 h 4155316"/>
              <a:gd name="connsiteX12167" fmla="*/ 1068859 w 8080633"/>
              <a:gd name="connsiteY12167" fmla="*/ 1471805 h 4155316"/>
              <a:gd name="connsiteX12168" fmla="*/ 1058244 w 8080633"/>
              <a:gd name="connsiteY12168" fmla="*/ 1498044 h 4155316"/>
              <a:gd name="connsiteX12169" fmla="*/ 1042465 w 8080633"/>
              <a:gd name="connsiteY12169" fmla="*/ 1504735 h 4155316"/>
              <a:gd name="connsiteX12170" fmla="*/ 1033746 w 8080633"/>
              <a:gd name="connsiteY12170" fmla="*/ 1525789 h 4155316"/>
              <a:gd name="connsiteX12171" fmla="*/ 1017495 w 8080633"/>
              <a:gd name="connsiteY12171" fmla="*/ 1532521 h 4155316"/>
              <a:gd name="connsiteX12172" fmla="*/ 1006660 w 8080633"/>
              <a:gd name="connsiteY12172" fmla="*/ 1559315 h 4155316"/>
              <a:gd name="connsiteX12173" fmla="*/ 987106 w 8080633"/>
              <a:gd name="connsiteY12173" fmla="*/ 1567613 h 4155316"/>
              <a:gd name="connsiteX12174" fmla="*/ 977317 w 8080633"/>
              <a:gd name="connsiteY12174" fmla="*/ 1591244 h 4155316"/>
              <a:gd name="connsiteX12175" fmla="*/ 965550 w 8080633"/>
              <a:gd name="connsiteY12175" fmla="*/ 1596118 h 4155316"/>
              <a:gd name="connsiteX12176" fmla="*/ 954747 w 8080633"/>
              <a:gd name="connsiteY12176" fmla="*/ 1624109 h 4155316"/>
              <a:gd name="connsiteX12177" fmla="*/ 942484 w 8080633"/>
              <a:gd name="connsiteY12177" fmla="*/ 1629560 h 4155316"/>
              <a:gd name="connsiteX12178" fmla="*/ 931517 w 8080633"/>
              <a:gd name="connsiteY12178" fmla="*/ 1656041 h 4155316"/>
              <a:gd name="connsiteX12179" fmla="*/ 910766 w 8080633"/>
              <a:gd name="connsiteY12179" fmla="*/ 1664636 h 4155316"/>
              <a:gd name="connsiteX12180" fmla="*/ 902833 w 8080633"/>
              <a:gd name="connsiteY12180" fmla="*/ 1683786 h 4155316"/>
              <a:gd name="connsiteX12181" fmla="*/ 892515 w 8080633"/>
              <a:gd name="connsiteY12181" fmla="*/ 1688060 h 4155316"/>
              <a:gd name="connsiteX12182" fmla="*/ 880262 w 8080633"/>
              <a:gd name="connsiteY12182" fmla="*/ 1717642 h 4155316"/>
              <a:gd name="connsiteX12183" fmla="*/ 870017 w 8080633"/>
              <a:gd name="connsiteY12183" fmla="*/ 1721886 h 4155316"/>
              <a:gd name="connsiteX12184" fmla="*/ 857691 w 8080633"/>
              <a:gd name="connsiteY12184" fmla="*/ 1753095 h 4155316"/>
              <a:gd name="connsiteX12185" fmla="*/ 847571 w 8080633"/>
              <a:gd name="connsiteY12185" fmla="*/ 1757493 h 4155316"/>
              <a:gd name="connsiteX12186" fmla="*/ 834789 w 8080633"/>
              <a:gd name="connsiteY12186" fmla="*/ 1787612 h 4155316"/>
              <a:gd name="connsiteX12187" fmla="*/ 820924 w 8080633"/>
              <a:gd name="connsiteY12187" fmla="*/ 1793220 h 4155316"/>
              <a:gd name="connsiteX12188" fmla="*/ 809632 w 8080633"/>
              <a:gd name="connsiteY12188" fmla="*/ 1819212 h 4155316"/>
              <a:gd name="connsiteX12189" fmla="*/ 799597 w 8080633"/>
              <a:gd name="connsiteY12189" fmla="*/ 1823174 h 4155316"/>
              <a:gd name="connsiteX12190" fmla="*/ 787061 w 8080633"/>
              <a:gd name="connsiteY12190" fmla="*/ 1852736 h 4155316"/>
              <a:gd name="connsiteX12191" fmla="*/ 776567 w 8080633"/>
              <a:gd name="connsiteY12191" fmla="*/ 1856982 h 4155316"/>
              <a:gd name="connsiteX12192" fmla="*/ 764820 w 8080633"/>
              <a:gd name="connsiteY12192" fmla="*/ 1884667 h 4155316"/>
              <a:gd name="connsiteX12193" fmla="*/ 752887 w 8080633"/>
              <a:gd name="connsiteY12193" fmla="*/ 1889492 h 4155316"/>
              <a:gd name="connsiteX12194" fmla="*/ 740322 w 8080633"/>
              <a:gd name="connsiteY12194" fmla="*/ 1922046 h 4155316"/>
              <a:gd name="connsiteX12195" fmla="*/ 729203 w 8080633"/>
              <a:gd name="connsiteY12195" fmla="*/ 1926988 h 4155316"/>
              <a:gd name="connsiteX12196" fmla="*/ 717751 w 8080633"/>
              <a:gd name="connsiteY12196" fmla="*/ 1954636 h 4155316"/>
              <a:gd name="connsiteX12197" fmla="*/ 706234 w 8080633"/>
              <a:gd name="connsiteY12197" fmla="*/ 1959406 h 4155316"/>
              <a:gd name="connsiteX12198" fmla="*/ 694849 w 8080633"/>
              <a:gd name="connsiteY12198" fmla="*/ 1986235 h 4155316"/>
              <a:gd name="connsiteX12199" fmla="*/ 687334 w 8080633"/>
              <a:gd name="connsiteY12199" fmla="*/ 1989274 h 4155316"/>
              <a:gd name="connsiteX12200" fmla="*/ 688417 w 8080633"/>
              <a:gd name="connsiteY12200" fmla="*/ 1991889 h 4155316"/>
              <a:gd name="connsiteX12201" fmla="*/ 674866 w 8080633"/>
              <a:gd name="connsiteY12201" fmla="*/ 2024607 h 4155316"/>
              <a:gd name="connsiteX12202" fmla="*/ 663419 w 8080633"/>
              <a:gd name="connsiteY12202" fmla="*/ 2029348 h 4155316"/>
              <a:gd name="connsiteX12203" fmla="*/ 652295 w 8080633"/>
              <a:gd name="connsiteY12203" fmla="*/ 2056206 h 4155316"/>
              <a:gd name="connsiteX12204" fmla="*/ 646450 w 8080633"/>
              <a:gd name="connsiteY12204" fmla="*/ 2058627 h 4155316"/>
              <a:gd name="connsiteX12205" fmla="*/ 647789 w 8080633"/>
              <a:gd name="connsiteY12205" fmla="*/ 2061859 h 4155316"/>
              <a:gd name="connsiteX12206" fmla="*/ 634237 w 8080633"/>
              <a:gd name="connsiteY12206" fmla="*/ 2094578 h 4155316"/>
              <a:gd name="connsiteX12207" fmla="*/ 622325 w 8080633"/>
              <a:gd name="connsiteY12207" fmla="*/ 2099513 h 4155316"/>
              <a:gd name="connsiteX12208" fmla="*/ 609411 w 8080633"/>
              <a:gd name="connsiteY12208" fmla="*/ 2130691 h 4155316"/>
              <a:gd name="connsiteX12209" fmla="*/ 604541 w 8080633"/>
              <a:gd name="connsiteY12209" fmla="*/ 2132707 h 4155316"/>
              <a:gd name="connsiteX12210" fmla="*/ 591353 w 8080633"/>
              <a:gd name="connsiteY12210" fmla="*/ 2164547 h 4155316"/>
              <a:gd name="connsiteX12211" fmla="*/ 586308 w 8080633"/>
              <a:gd name="connsiteY12211" fmla="*/ 2166637 h 4155316"/>
              <a:gd name="connsiteX12212" fmla="*/ 586848 w 8080633"/>
              <a:gd name="connsiteY12212" fmla="*/ 2167942 h 4155316"/>
              <a:gd name="connsiteX12213" fmla="*/ 573296 w 8080633"/>
              <a:gd name="connsiteY12213" fmla="*/ 2200660 h 4155316"/>
              <a:gd name="connsiteX12214" fmla="*/ 563997 w 8080633"/>
              <a:gd name="connsiteY12214" fmla="*/ 2204512 h 4155316"/>
              <a:gd name="connsiteX12215" fmla="*/ 564277 w 8080633"/>
              <a:gd name="connsiteY12215" fmla="*/ 2205184 h 4155316"/>
              <a:gd name="connsiteX12216" fmla="*/ 550394 w 8080633"/>
              <a:gd name="connsiteY12216" fmla="*/ 2238700 h 4155316"/>
              <a:gd name="connsiteX12217" fmla="*/ 543398 w 8080633"/>
              <a:gd name="connsiteY12217" fmla="*/ 2241598 h 4155316"/>
              <a:gd name="connsiteX12218" fmla="*/ 530410 w 8080633"/>
              <a:gd name="connsiteY12218" fmla="*/ 2274486 h 4155316"/>
              <a:gd name="connsiteX12219" fmla="*/ 525275 w 8080633"/>
              <a:gd name="connsiteY12219" fmla="*/ 2276716 h 4155316"/>
              <a:gd name="connsiteX12220" fmla="*/ 512355 w 8080633"/>
              <a:gd name="connsiteY12220" fmla="*/ 2308670 h 4155316"/>
              <a:gd name="connsiteX12221" fmla="*/ 507211 w 8080633"/>
              <a:gd name="connsiteY12221" fmla="*/ 2310852 h 4155316"/>
              <a:gd name="connsiteX12222" fmla="*/ 507849 w 8080633"/>
              <a:gd name="connsiteY12222" fmla="*/ 2312396 h 4155316"/>
              <a:gd name="connsiteX12223" fmla="*/ 494298 w 8080633"/>
              <a:gd name="connsiteY12223" fmla="*/ 2345115 h 4155316"/>
              <a:gd name="connsiteX12224" fmla="*/ 492640 w 8080633"/>
              <a:gd name="connsiteY12224" fmla="*/ 2345801 h 4155316"/>
              <a:gd name="connsiteX12225" fmla="*/ 494307 w 8080633"/>
              <a:gd name="connsiteY12225" fmla="*/ 2349639 h 4155316"/>
              <a:gd name="connsiteX12226" fmla="*/ 479763 w 8080633"/>
              <a:gd name="connsiteY12226" fmla="*/ 2383155 h 4155316"/>
              <a:gd name="connsiteX12227" fmla="*/ 473479 w 8080633"/>
              <a:gd name="connsiteY12227" fmla="*/ 2385640 h 4155316"/>
              <a:gd name="connsiteX12228" fmla="*/ 473993 w 8080633"/>
              <a:gd name="connsiteY12228" fmla="*/ 2386880 h 4155316"/>
              <a:gd name="connsiteX12229" fmla="*/ 460441 w 8080633"/>
              <a:gd name="connsiteY12229" fmla="*/ 2419598 h 4155316"/>
              <a:gd name="connsiteX12230" fmla="*/ 455015 w 8080633"/>
              <a:gd name="connsiteY12230" fmla="*/ 2421844 h 4155316"/>
              <a:gd name="connsiteX12231" fmla="*/ 455937 w 8080633"/>
              <a:gd name="connsiteY12231" fmla="*/ 2424122 h 4155316"/>
              <a:gd name="connsiteX12232" fmla="*/ 442384 w 8080633"/>
              <a:gd name="connsiteY12232" fmla="*/ 2457638 h 4155316"/>
              <a:gd name="connsiteX12233" fmla="*/ 437240 w 8080633"/>
              <a:gd name="connsiteY12233" fmla="*/ 2459821 h 4155316"/>
              <a:gd name="connsiteX12234" fmla="*/ 437880 w 8080633"/>
              <a:gd name="connsiteY12234" fmla="*/ 2461365 h 4155316"/>
              <a:gd name="connsiteX12235" fmla="*/ 424327 w 8080633"/>
              <a:gd name="connsiteY12235" fmla="*/ 2494083 h 4155316"/>
              <a:gd name="connsiteX12236" fmla="*/ 422033 w 8080633"/>
              <a:gd name="connsiteY12236" fmla="*/ 2495033 h 4155316"/>
              <a:gd name="connsiteX12237" fmla="*/ 424339 w 8080633"/>
              <a:gd name="connsiteY12237" fmla="*/ 2500863 h 4155316"/>
              <a:gd name="connsiteX12238" fmla="*/ 410455 w 8080633"/>
              <a:gd name="connsiteY12238" fmla="*/ 2535976 h 4155316"/>
              <a:gd name="connsiteX12239" fmla="*/ 405358 w 8080633"/>
              <a:gd name="connsiteY12239" fmla="*/ 2538187 h 4155316"/>
              <a:gd name="connsiteX12240" fmla="*/ 406282 w 8080633"/>
              <a:gd name="connsiteY12240" fmla="*/ 2540364 h 4155316"/>
              <a:gd name="connsiteX12241" fmla="*/ 392398 w 8080633"/>
              <a:gd name="connsiteY12241" fmla="*/ 2573082 h 4155316"/>
              <a:gd name="connsiteX12242" fmla="*/ 389178 w 8080633"/>
              <a:gd name="connsiteY12242" fmla="*/ 2574384 h 4155316"/>
              <a:gd name="connsiteX12243" fmla="*/ 390482 w 8080633"/>
              <a:gd name="connsiteY12243" fmla="*/ 2577606 h 4155316"/>
              <a:gd name="connsiteX12244" fmla="*/ 376929 w 8080633"/>
              <a:gd name="connsiteY12244" fmla="*/ 2611122 h 4155316"/>
              <a:gd name="connsiteX12245" fmla="*/ 375571 w 8080633"/>
              <a:gd name="connsiteY12245" fmla="*/ 2611698 h 4155316"/>
              <a:gd name="connsiteX12246" fmla="*/ 376939 w 8080633"/>
              <a:gd name="connsiteY12246" fmla="*/ 2614847 h 4155316"/>
              <a:gd name="connsiteX12247" fmla="*/ 362727 w 8080633"/>
              <a:gd name="connsiteY12247" fmla="*/ 2647565 h 4155316"/>
              <a:gd name="connsiteX12248" fmla="*/ 357119 w 8080633"/>
              <a:gd name="connsiteY12248" fmla="*/ 2649779 h 4155316"/>
              <a:gd name="connsiteX12249" fmla="*/ 358881 w 8080633"/>
              <a:gd name="connsiteY12249" fmla="*/ 2654346 h 4155316"/>
              <a:gd name="connsiteX12250" fmla="*/ 345330 w 8080633"/>
              <a:gd name="connsiteY12250" fmla="*/ 2689459 h 4155316"/>
              <a:gd name="connsiteX12251" fmla="*/ 343770 w 8080633"/>
              <a:gd name="connsiteY12251" fmla="*/ 2690151 h 4155316"/>
              <a:gd name="connsiteX12252" fmla="*/ 345340 w 8080633"/>
              <a:gd name="connsiteY12252" fmla="*/ 2693846 h 4155316"/>
              <a:gd name="connsiteX12253" fmla="*/ 331456 w 8080633"/>
              <a:gd name="connsiteY12253" fmla="*/ 2726565 h 4155316"/>
              <a:gd name="connsiteX12254" fmla="*/ 328235 w 8080633"/>
              <a:gd name="connsiteY12254" fmla="*/ 2727867 h 4155316"/>
              <a:gd name="connsiteX12255" fmla="*/ 329539 w 8080633"/>
              <a:gd name="connsiteY12255" fmla="*/ 2731087 h 4155316"/>
              <a:gd name="connsiteX12256" fmla="*/ 315987 w 8080633"/>
              <a:gd name="connsiteY12256" fmla="*/ 2764605 h 4155316"/>
              <a:gd name="connsiteX12257" fmla="*/ 313092 w 8080633"/>
              <a:gd name="connsiteY12257" fmla="*/ 2765833 h 4155316"/>
              <a:gd name="connsiteX12258" fmla="*/ 315995 w 8080633"/>
              <a:gd name="connsiteY12258" fmla="*/ 2772844 h 4155316"/>
              <a:gd name="connsiteX12259" fmla="*/ 302443 w 8080633"/>
              <a:gd name="connsiteY12259" fmla="*/ 2805562 h 4155316"/>
              <a:gd name="connsiteX12260" fmla="*/ 300454 w 8080633"/>
              <a:gd name="connsiteY12260" fmla="*/ 2806387 h 4155316"/>
              <a:gd name="connsiteX12261" fmla="*/ 302453 w 8080633"/>
              <a:gd name="connsiteY12261" fmla="*/ 2811214 h 4155316"/>
              <a:gd name="connsiteX12262" fmla="*/ 288902 w 8080633"/>
              <a:gd name="connsiteY12262" fmla="*/ 2843932 h 4155316"/>
              <a:gd name="connsiteX12263" fmla="*/ 286113 w 8080633"/>
              <a:gd name="connsiteY12263" fmla="*/ 2845087 h 4155316"/>
              <a:gd name="connsiteX12264" fmla="*/ 288912 w 8080633"/>
              <a:gd name="connsiteY12264" fmla="*/ 2851842 h 4155316"/>
              <a:gd name="connsiteX12265" fmla="*/ 276450 w 8080633"/>
              <a:gd name="connsiteY12265" fmla="*/ 2881925 h 4155316"/>
              <a:gd name="connsiteX12266" fmla="*/ 279883 w 8080633"/>
              <a:gd name="connsiteY12266" fmla="*/ 2890213 h 4155316"/>
              <a:gd name="connsiteX12267" fmla="*/ 266329 w 8080633"/>
              <a:gd name="connsiteY12267" fmla="*/ 2922931 h 4155316"/>
              <a:gd name="connsiteX12268" fmla="*/ 263484 w 8080633"/>
              <a:gd name="connsiteY12268" fmla="*/ 2924110 h 4155316"/>
              <a:gd name="connsiteX12269" fmla="*/ 266341 w 8080633"/>
              <a:gd name="connsiteY12269" fmla="*/ 2930840 h 4155316"/>
              <a:gd name="connsiteX12270" fmla="*/ 252528 w 8080633"/>
              <a:gd name="connsiteY12270" fmla="*/ 2963393 h 4155316"/>
              <a:gd name="connsiteX12271" fmla="*/ 255054 w 8080633"/>
              <a:gd name="connsiteY12271" fmla="*/ 2969210 h 4155316"/>
              <a:gd name="connsiteX12272" fmla="*/ 240841 w 8080633"/>
              <a:gd name="connsiteY12272" fmla="*/ 3001929 h 4155316"/>
              <a:gd name="connsiteX12273" fmla="*/ 238603 w 8080633"/>
              <a:gd name="connsiteY12273" fmla="*/ 3002813 h 4155316"/>
              <a:gd name="connsiteX12274" fmla="*/ 241513 w 8080633"/>
              <a:gd name="connsiteY12274" fmla="*/ 3009838 h 4155316"/>
              <a:gd name="connsiteX12275" fmla="*/ 228116 w 8080633"/>
              <a:gd name="connsiteY12275" fmla="*/ 3042180 h 4155316"/>
              <a:gd name="connsiteX12276" fmla="*/ 232485 w 8080633"/>
              <a:gd name="connsiteY12276" fmla="*/ 3052724 h 4155316"/>
              <a:gd name="connsiteX12277" fmla="*/ 218932 w 8080633"/>
              <a:gd name="connsiteY12277" fmla="*/ 3085442 h 4155316"/>
              <a:gd name="connsiteX12278" fmla="*/ 217739 w 8080633"/>
              <a:gd name="connsiteY12278" fmla="*/ 3085935 h 4155316"/>
              <a:gd name="connsiteX12279" fmla="*/ 218942 w 8080633"/>
              <a:gd name="connsiteY12279" fmla="*/ 3088837 h 4155316"/>
              <a:gd name="connsiteX12280" fmla="*/ 205546 w 8080633"/>
              <a:gd name="connsiteY12280" fmla="*/ 3121177 h 4155316"/>
              <a:gd name="connsiteX12281" fmla="*/ 209912 w 8080633"/>
              <a:gd name="connsiteY12281" fmla="*/ 3131721 h 4155316"/>
              <a:gd name="connsiteX12282" fmla="*/ 196751 w 8080633"/>
              <a:gd name="connsiteY12282" fmla="*/ 3163498 h 4155316"/>
              <a:gd name="connsiteX12283" fmla="*/ 200884 w 8080633"/>
              <a:gd name="connsiteY12283" fmla="*/ 3173478 h 4155316"/>
              <a:gd name="connsiteX12284" fmla="*/ 187673 w 8080633"/>
              <a:gd name="connsiteY12284" fmla="*/ 3205375 h 4155316"/>
              <a:gd name="connsiteX12285" fmla="*/ 191856 w 8080633"/>
              <a:gd name="connsiteY12285" fmla="*/ 3215235 h 4155316"/>
              <a:gd name="connsiteX12286" fmla="*/ 177973 w 8080633"/>
              <a:gd name="connsiteY12286" fmla="*/ 3247953 h 4155316"/>
              <a:gd name="connsiteX12287" fmla="*/ 177065 w 8080633"/>
              <a:gd name="connsiteY12287" fmla="*/ 3248321 h 4155316"/>
              <a:gd name="connsiteX12288" fmla="*/ 180571 w 8080633"/>
              <a:gd name="connsiteY12288" fmla="*/ 3256991 h 4155316"/>
              <a:gd name="connsiteX12289" fmla="*/ 168110 w 8080633"/>
              <a:gd name="connsiteY12289" fmla="*/ 3287804 h 4155316"/>
              <a:gd name="connsiteX12290" fmla="*/ 171541 w 8080633"/>
              <a:gd name="connsiteY12290" fmla="*/ 3296492 h 4155316"/>
              <a:gd name="connsiteX12291" fmla="*/ 158921 w 8080633"/>
              <a:gd name="connsiteY12291" fmla="*/ 3328447 h 4155316"/>
              <a:gd name="connsiteX12292" fmla="*/ 162513 w 8080633"/>
              <a:gd name="connsiteY12292" fmla="*/ 3337118 h 4155316"/>
              <a:gd name="connsiteX12293" fmla="*/ 151842 w 8080633"/>
              <a:gd name="connsiteY12293" fmla="*/ 3362881 h 4155316"/>
              <a:gd name="connsiteX12294" fmla="*/ 158000 w 8080633"/>
              <a:gd name="connsiteY12294" fmla="*/ 3377746 h 4155316"/>
              <a:gd name="connsiteX12295" fmla="*/ 144604 w 8080633"/>
              <a:gd name="connsiteY12295" fmla="*/ 3410087 h 4155316"/>
              <a:gd name="connsiteX12296" fmla="*/ 148970 w 8080633"/>
              <a:gd name="connsiteY12296" fmla="*/ 3420631 h 4155316"/>
              <a:gd name="connsiteX12297" fmla="*/ 138300 w 8080633"/>
              <a:gd name="connsiteY12297" fmla="*/ 3446394 h 4155316"/>
              <a:gd name="connsiteX12298" fmla="*/ 144456 w 8080633"/>
              <a:gd name="connsiteY12298" fmla="*/ 3461259 h 4155316"/>
              <a:gd name="connsiteX12299" fmla="*/ 130903 w 8080633"/>
              <a:gd name="connsiteY12299" fmla="*/ 3493978 h 4155316"/>
              <a:gd name="connsiteX12300" fmla="*/ 130575 w 8080633"/>
              <a:gd name="connsiteY12300" fmla="*/ 3494114 h 4155316"/>
              <a:gd name="connsiteX12301" fmla="*/ 135427 w 8080633"/>
              <a:gd name="connsiteY12301" fmla="*/ 3506401 h 4155316"/>
              <a:gd name="connsiteX12302" fmla="*/ 124922 w 8080633"/>
              <a:gd name="connsiteY12302" fmla="*/ 3533003 h 4155316"/>
              <a:gd name="connsiteX12303" fmla="*/ 130913 w 8080633"/>
              <a:gd name="connsiteY12303" fmla="*/ 3548156 h 4155316"/>
              <a:gd name="connsiteX12304" fmla="*/ 119728 w 8080633"/>
              <a:gd name="connsiteY12304" fmla="*/ 3576446 h 4155316"/>
              <a:gd name="connsiteX12305" fmla="*/ 126399 w 8080633"/>
              <a:gd name="connsiteY12305" fmla="*/ 3592169 h 4155316"/>
              <a:gd name="connsiteX12306" fmla="*/ 115208 w 8080633"/>
              <a:gd name="connsiteY12306" fmla="*/ 3618542 h 4155316"/>
              <a:gd name="connsiteX12307" fmla="*/ 121883 w 8080633"/>
              <a:gd name="connsiteY12307" fmla="*/ 3633926 h 4155316"/>
              <a:gd name="connsiteX12308" fmla="*/ 110485 w 8080633"/>
              <a:gd name="connsiteY12308" fmla="*/ 3660195 h 4155316"/>
              <a:gd name="connsiteX12309" fmla="*/ 117369 w 8080633"/>
              <a:gd name="connsiteY12309" fmla="*/ 3675683 h 4155316"/>
              <a:gd name="connsiteX12310" fmla="*/ 105750 w 8080633"/>
              <a:gd name="connsiteY12310" fmla="*/ 3701821 h 4155316"/>
              <a:gd name="connsiteX12311" fmla="*/ 112857 w 8080633"/>
              <a:gd name="connsiteY12311" fmla="*/ 3718567 h 4155316"/>
              <a:gd name="connsiteX12312" fmla="*/ 100915 w 8080633"/>
              <a:gd name="connsiteY12312" fmla="*/ 3746711 h 4155316"/>
              <a:gd name="connsiteX12313" fmla="*/ 106085 w 8080633"/>
              <a:gd name="connsiteY12313" fmla="*/ 3759195 h 4155316"/>
              <a:gd name="connsiteX12314" fmla="*/ 94011 w 8080633"/>
              <a:gd name="connsiteY12314" fmla="*/ 3788342 h 4155316"/>
              <a:gd name="connsiteX12315" fmla="*/ 101570 w 8080633"/>
              <a:gd name="connsiteY12315" fmla="*/ 3806594 h 4155316"/>
              <a:gd name="connsiteX12316" fmla="*/ 90742 w 8080633"/>
              <a:gd name="connsiteY12316" fmla="*/ 3832735 h 4155316"/>
              <a:gd name="connsiteX12317" fmla="*/ 97056 w 8080633"/>
              <a:gd name="connsiteY12317" fmla="*/ 3848351 h 4155316"/>
              <a:gd name="connsiteX12318" fmla="*/ 88513 w 8080633"/>
              <a:gd name="connsiteY12318" fmla="*/ 3869480 h 4155316"/>
              <a:gd name="connsiteX12319" fmla="*/ 97056 w 8080633"/>
              <a:gd name="connsiteY12319" fmla="*/ 3890106 h 4155316"/>
              <a:gd name="connsiteX12320" fmla="*/ 85926 w 8080633"/>
              <a:gd name="connsiteY12320" fmla="*/ 3916977 h 4155316"/>
              <a:gd name="connsiteX12321" fmla="*/ 92542 w 8080633"/>
              <a:gd name="connsiteY12321" fmla="*/ 3934119 h 4155316"/>
              <a:gd name="connsiteX12322" fmla="*/ 83748 w 8080633"/>
              <a:gd name="connsiteY12322" fmla="*/ 3956902 h 4155316"/>
              <a:gd name="connsiteX12323" fmla="*/ 92542 w 8080633"/>
              <a:gd name="connsiteY12323" fmla="*/ 3978133 h 4155316"/>
              <a:gd name="connsiteX12324" fmla="*/ 83661 w 8080633"/>
              <a:gd name="connsiteY12324" fmla="*/ 3999575 h 4155316"/>
              <a:gd name="connsiteX12325" fmla="*/ 92542 w 8080633"/>
              <a:gd name="connsiteY12325" fmla="*/ 4021018 h 4155316"/>
              <a:gd name="connsiteX12326" fmla="*/ 83192 w 8080633"/>
              <a:gd name="connsiteY12326" fmla="*/ 4043589 h 4155316"/>
              <a:gd name="connsiteX12327" fmla="*/ 92542 w 8080633"/>
              <a:gd name="connsiteY12327" fmla="*/ 4066159 h 4155316"/>
              <a:gd name="connsiteX12328" fmla="*/ 83660 w 8080633"/>
              <a:gd name="connsiteY12328" fmla="*/ 4087603 h 4155316"/>
              <a:gd name="connsiteX12329" fmla="*/ 92542 w 8080633"/>
              <a:gd name="connsiteY12329" fmla="*/ 4109045 h 4155316"/>
              <a:gd name="connsiteX12330" fmla="*/ 46271 w 8080633"/>
              <a:gd name="connsiteY12330" fmla="*/ 4155316 h 4155316"/>
              <a:gd name="connsiteX12331" fmla="*/ 0 w 8080633"/>
              <a:gd name="connsiteY12331" fmla="*/ 4109045 h 4155316"/>
              <a:gd name="connsiteX12332" fmla="*/ 8882 w 8080633"/>
              <a:gd name="connsiteY12332" fmla="*/ 4087603 h 4155316"/>
              <a:gd name="connsiteX12333" fmla="*/ 0 w 8080633"/>
              <a:gd name="connsiteY12333" fmla="*/ 4066159 h 4155316"/>
              <a:gd name="connsiteX12334" fmla="*/ 9350 w 8080633"/>
              <a:gd name="connsiteY12334" fmla="*/ 4043589 h 4155316"/>
              <a:gd name="connsiteX12335" fmla="*/ 0 w 8080633"/>
              <a:gd name="connsiteY12335" fmla="*/ 4021018 h 4155316"/>
              <a:gd name="connsiteX12336" fmla="*/ 8882 w 8080633"/>
              <a:gd name="connsiteY12336" fmla="*/ 3999575 h 4155316"/>
              <a:gd name="connsiteX12337" fmla="*/ 0 w 8080633"/>
              <a:gd name="connsiteY12337" fmla="*/ 3978133 h 4155316"/>
              <a:gd name="connsiteX12338" fmla="*/ 8794 w 8080633"/>
              <a:gd name="connsiteY12338" fmla="*/ 3956902 h 4155316"/>
              <a:gd name="connsiteX12339" fmla="*/ 0 w 8080633"/>
              <a:gd name="connsiteY12339" fmla="*/ 3934119 h 4155316"/>
              <a:gd name="connsiteX12340" fmla="*/ 10971 w 8080633"/>
              <a:gd name="connsiteY12340" fmla="*/ 3905695 h 4155316"/>
              <a:gd name="connsiteX12341" fmla="*/ 4514 w 8080633"/>
              <a:gd name="connsiteY12341" fmla="*/ 3890106 h 4155316"/>
              <a:gd name="connsiteX12342" fmla="*/ 13058 w 8080633"/>
              <a:gd name="connsiteY12342" fmla="*/ 3869480 h 4155316"/>
              <a:gd name="connsiteX12343" fmla="*/ 4514 w 8080633"/>
              <a:gd name="connsiteY12343" fmla="*/ 3848351 h 4155316"/>
              <a:gd name="connsiteX12344" fmla="*/ 15287 w 8080633"/>
              <a:gd name="connsiteY12344" fmla="*/ 3821705 h 4155316"/>
              <a:gd name="connsiteX12345" fmla="*/ 9029 w 8080633"/>
              <a:gd name="connsiteY12345" fmla="*/ 3806594 h 4155316"/>
              <a:gd name="connsiteX12346" fmla="*/ 21103 w 8080633"/>
              <a:gd name="connsiteY12346" fmla="*/ 3777445 h 4155316"/>
              <a:gd name="connsiteX12347" fmla="*/ 13543 w 8080633"/>
              <a:gd name="connsiteY12347" fmla="*/ 3759195 h 4155316"/>
              <a:gd name="connsiteX12348" fmla="*/ 24289 w 8080633"/>
              <a:gd name="connsiteY12348" fmla="*/ 3733251 h 4155316"/>
              <a:gd name="connsiteX12349" fmla="*/ 18057 w 8080633"/>
              <a:gd name="connsiteY12349" fmla="*/ 3718567 h 4155316"/>
              <a:gd name="connsiteX12350" fmla="*/ 27367 w 8080633"/>
              <a:gd name="connsiteY12350" fmla="*/ 3696625 h 4155316"/>
              <a:gd name="connsiteX12351" fmla="*/ 18057 w 8080633"/>
              <a:gd name="connsiteY12351" fmla="*/ 3675683 h 4155316"/>
              <a:gd name="connsiteX12352" fmla="*/ 29510 w 8080633"/>
              <a:gd name="connsiteY12352" fmla="*/ 3649917 h 4155316"/>
              <a:gd name="connsiteX12353" fmla="*/ 22571 w 8080633"/>
              <a:gd name="connsiteY12353" fmla="*/ 3633926 h 4155316"/>
              <a:gd name="connsiteX12354" fmla="*/ 36094 w 8080633"/>
              <a:gd name="connsiteY12354" fmla="*/ 3602762 h 4155316"/>
              <a:gd name="connsiteX12355" fmla="*/ 31600 w 8080633"/>
              <a:gd name="connsiteY12355" fmla="*/ 3592169 h 4155316"/>
              <a:gd name="connsiteX12356" fmla="*/ 42946 w 8080633"/>
              <a:gd name="connsiteY12356" fmla="*/ 3565432 h 4155316"/>
              <a:gd name="connsiteX12357" fmla="*/ 36114 w 8080633"/>
              <a:gd name="connsiteY12357" fmla="*/ 3548156 h 4155316"/>
              <a:gd name="connsiteX12358" fmla="*/ 47753 w 8080633"/>
              <a:gd name="connsiteY12358" fmla="*/ 3518722 h 4155316"/>
              <a:gd name="connsiteX12359" fmla="*/ 42886 w 8080633"/>
              <a:gd name="connsiteY12359" fmla="*/ 3506401 h 4155316"/>
              <a:gd name="connsiteX12360" fmla="*/ 56418 w 8080633"/>
              <a:gd name="connsiteY12360" fmla="*/ 3472134 h 4155316"/>
              <a:gd name="connsiteX12361" fmla="*/ 51914 w 8080633"/>
              <a:gd name="connsiteY12361" fmla="*/ 3461259 h 4155316"/>
              <a:gd name="connsiteX12362" fmla="*/ 62586 w 8080633"/>
              <a:gd name="connsiteY12362" fmla="*/ 3435496 h 4155316"/>
              <a:gd name="connsiteX12363" fmla="*/ 56428 w 8080633"/>
              <a:gd name="connsiteY12363" fmla="*/ 3420631 h 4155316"/>
              <a:gd name="connsiteX12364" fmla="*/ 69825 w 8080633"/>
              <a:gd name="connsiteY12364" fmla="*/ 3388290 h 4155316"/>
              <a:gd name="connsiteX12365" fmla="*/ 65457 w 8080633"/>
              <a:gd name="connsiteY12365" fmla="*/ 3377746 h 4155316"/>
              <a:gd name="connsiteX12366" fmla="*/ 76129 w 8080633"/>
              <a:gd name="connsiteY12366" fmla="*/ 3351983 h 4155316"/>
              <a:gd name="connsiteX12367" fmla="*/ 69971 w 8080633"/>
              <a:gd name="connsiteY12367" fmla="*/ 3337118 h 4155316"/>
              <a:gd name="connsiteX12368" fmla="*/ 82806 w 8080633"/>
              <a:gd name="connsiteY12368" fmla="*/ 3306130 h 4155316"/>
              <a:gd name="connsiteX12369" fmla="*/ 78999 w 8080633"/>
              <a:gd name="connsiteY12369" fmla="*/ 3296492 h 4155316"/>
              <a:gd name="connsiteX12370" fmla="*/ 91353 w 8080633"/>
              <a:gd name="connsiteY12370" fmla="*/ 3265212 h 4155316"/>
              <a:gd name="connsiteX12371" fmla="*/ 88028 w 8080633"/>
              <a:gd name="connsiteY12371" fmla="*/ 3256991 h 4155316"/>
              <a:gd name="connsiteX12372" fmla="*/ 101078 w 8080633"/>
              <a:gd name="connsiteY12372" fmla="*/ 3224714 h 4155316"/>
              <a:gd name="connsiteX12373" fmla="*/ 97056 w 8080633"/>
              <a:gd name="connsiteY12373" fmla="*/ 3215235 h 4155316"/>
              <a:gd name="connsiteX12374" fmla="*/ 110377 w 8080633"/>
              <a:gd name="connsiteY12374" fmla="*/ 3183840 h 4155316"/>
              <a:gd name="connsiteX12375" fmla="*/ 106085 w 8080633"/>
              <a:gd name="connsiteY12375" fmla="*/ 3173478 h 4155316"/>
              <a:gd name="connsiteX12376" fmla="*/ 119968 w 8080633"/>
              <a:gd name="connsiteY12376" fmla="*/ 3139961 h 4155316"/>
              <a:gd name="connsiteX12377" fmla="*/ 120665 w 8080633"/>
              <a:gd name="connsiteY12377" fmla="*/ 3139672 h 4155316"/>
              <a:gd name="connsiteX12378" fmla="*/ 117371 w 8080633"/>
              <a:gd name="connsiteY12378" fmla="*/ 3131721 h 4155316"/>
              <a:gd name="connsiteX12379" fmla="*/ 130767 w 8080633"/>
              <a:gd name="connsiteY12379" fmla="*/ 3099380 h 4155316"/>
              <a:gd name="connsiteX12380" fmla="*/ 126399 w 8080633"/>
              <a:gd name="connsiteY12380" fmla="*/ 3088837 h 4155316"/>
              <a:gd name="connsiteX12381" fmla="*/ 139952 w 8080633"/>
              <a:gd name="connsiteY12381" fmla="*/ 3056119 h 4155316"/>
              <a:gd name="connsiteX12382" fmla="*/ 141145 w 8080633"/>
              <a:gd name="connsiteY12382" fmla="*/ 3055624 h 4155316"/>
              <a:gd name="connsiteX12383" fmla="*/ 139943 w 8080633"/>
              <a:gd name="connsiteY12383" fmla="*/ 3052724 h 4155316"/>
              <a:gd name="connsiteX12384" fmla="*/ 153338 w 8080633"/>
              <a:gd name="connsiteY12384" fmla="*/ 3020382 h 4155316"/>
              <a:gd name="connsiteX12385" fmla="*/ 148970 w 8080633"/>
              <a:gd name="connsiteY12385" fmla="*/ 3009838 h 4155316"/>
              <a:gd name="connsiteX12386" fmla="*/ 161991 w 8080633"/>
              <a:gd name="connsiteY12386" fmla="*/ 2978403 h 4155316"/>
              <a:gd name="connsiteX12387" fmla="*/ 157998 w 8080633"/>
              <a:gd name="connsiteY12387" fmla="*/ 2969210 h 4155316"/>
              <a:gd name="connsiteX12388" fmla="*/ 172211 w 8080633"/>
              <a:gd name="connsiteY12388" fmla="*/ 2936492 h 4155316"/>
              <a:gd name="connsiteX12389" fmla="*/ 173689 w 8080633"/>
              <a:gd name="connsiteY12389" fmla="*/ 2935908 h 4155316"/>
              <a:gd name="connsiteX12390" fmla="*/ 171541 w 8080633"/>
              <a:gd name="connsiteY12390" fmla="*/ 2930840 h 4155316"/>
              <a:gd name="connsiteX12391" fmla="*/ 185423 w 8080633"/>
              <a:gd name="connsiteY12391" fmla="*/ 2898122 h 4155316"/>
              <a:gd name="connsiteX12392" fmla="*/ 189872 w 8080633"/>
              <a:gd name="connsiteY12392" fmla="*/ 2896322 h 4155316"/>
              <a:gd name="connsiteX12393" fmla="*/ 187341 w 8080633"/>
              <a:gd name="connsiteY12393" fmla="*/ 2890213 h 4155316"/>
              <a:gd name="connsiteX12394" fmla="*/ 199801 w 8080633"/>
              <a:gd name="connsiteY12394" fmla="*/ 2860128 h 4155316"/>
              <a:gd name="connsiteX12395" fmla="*/ 196368 w 8080633"/>
              <a:gd name="connsiteY12395" fmla="*/ 2851842 h 4155316"/>
              <a:gd name="connsiteX12396" fmla="*/ 209921 w 8080633"/>
              <a:gd name="connsiteY12396" fmla="*/ 2819123 h 4155316"/>
              <a:gd name="connsiteX12397" fmla="*/ 212709 w 8080633"/>
              <a:gd name="connsiteY12397" fmla="*/ 2817967 h 4155316"/>
              <a:gd name="connsiteX12398" fmla="*/ 209911 w 8080633"/>
              <a:gd name="connsiteY12398" fmla="*/ 2811214 h 4155316"/>
              <a:gd name="connsiteX12399" fmla="*/ 223464 w 8080633"/>
              <a:gd name="connsiteY12399" fmla="*/ 2778496 h 4155316"/>
              <a:gd name="connsiteX12400" fmla="*/ 225453 w 8080633"/>
              <a:gd name="connsiteY12400" fmla="*/ 2777671 h 4155316"/>
              <a:gd name="connsiteX12401" fmla="*/ 223454 w 8080633"/>
              <a:gd name="connsiteY12401" fmla="*/ 2772844 h 4155316"/>
              <a:gd name="connsiteX12402" fmla="*/ 237006 w 8080633"/>
              <a:gd name="connsiteY12402" fmla="*/ 2740126 h 4155316"/>
              <a:gd name="connsiteX12403" fmla="*/ 240128 w 8080633"/>
              <a:gd name="connsiteY12403" fmla="*/ 2738832 h 4155316"/>
              <a:gd name="connsiteX12404" fmla="*/ 236996 w 8080633"/>
              <a:gd name="connsiteY12404" fmla="*/ 2731087 h 4155316"/>
              <a:gd name="connsiteX12405" fmla="*/ 250549 w 8080633"/>
              <a:gd name="connsiteY12405" fmla="*/ 2697570 h 4155316"/>
              <a:gd name="connsiteX12406" fmla="*/ 251879 w 8080633"/>
              <a:gd name="connsiteY12406" fmla="*/ 2697005 h 4155316"/>
              <a:gd name="connsiteX12407" fmla="*/ 250539 w 8080633"/>
              <a:gd name="connsiteY12407" fmla="*/ 2693846 h 4155316"/>
              <a:gd name="connsiteX12408" fmla="*/ 264423 w 8080633"/>
              <a:gd name="connsiteY12408" fmla="*/ 2661128 h 4155316"/>
              <a:gd name="connsiteX12409" fmla="*/ 268345 w 8080633"/>
              <a:gd name="connsiteY12409" fmla="*/ 2659541 h 4155316"/>
              <a:gd name="connsiteX12410" fmla="*/ 266339 w 8080633"/>
              <a:gd name="connsiteY12410" fmla="*/ 2654346 h 4155316"/>
              <a:gd name="connsiteX12411" fmla="*/ 279892 w 8080633"/>
              <a:gd name="connsiteY12411" fmla="*/ 2619233 h 4155316"/>
              <a:gd name="connsiteX12412" fmla="*/ 281481 w 8080633"/>
              <a:gd name="connsiteY12412" fmla="*/ 2618527 h 4155316"/>
              <a:gd name="connsiteX12413" fmla="*/ 279882 w 8080633"/>
              <a:gd name="connsiteY12413" fmla="*/ 2614847 h 4155316"/>
              <a:gd name="connsiteX12414" fmla="*/ 294097 w 8080633"/>
              <a:gd name="connsiteY12414" fmla="*/ 2582129 h 4155316"/>
              <a:gd name="connsiteX12415" fmla="*/ 298986 w 8080633"/>
              <a:gd name="connsiteY12415" fmla="*/ 2580197 h 4155316"/>
              <a:gd name="connsiteX12416" fmla="*/ 297938 w 8080633"/>
              <a:gd name="connsiteY12416" fmla="*/ 2577606 h 4155316"/>
              <a:gd name="connsiteX12417" fmla="*/ 311492 w 8080633"/>
              <a:gd name="connsiteY12417" fmla="*/ 2544089 h 4155316"/>
              <a:gd name="connsiteX12418" fmla="*/ 312823 w 8080633"/>
              <a:gd name="connsiteY12418" fmla="*/ 2543524 h 4155316"/>
              <a:gd name="connsiteX12419" fmla="*/ 311481 w 8080633"/>
              <a:gd name="connsiteY12419" fmla="*/ 2540364 h 4155316"/>
              <a:gd name="connsiteX12420" fmla="*/ 325365 w 8080633"/>
              <a:gd name="connsiteY12420" fmla="*/ 2507645 h 4155316"/>
              <a:gd name="connsiteX12421" fmla="*/ 331275 w 8080633"/>
              <a:gd name="connsiteY12421" fmla="*/ 2505255 h 4155316"/>
              <a:gd name="connsiteX12422" fmla="*/ 329541 w 8080633"/>
              <a:gd name="connsiteY12422" fmla="*/ 2500863 h 4155316"/>
              <a:gd name="connsiteX12423" fmla="*/ 343423 w 8080633"/>
              <a:gd name="connsiteY12423" fmla="*/ 2465751 h 4155316"/>
              <a:gd name="connsiteX12424" fmla="*/ 346587 w 8080633"/>
              <a:gd name="connsiteY12424" fmla="*/ 2464377 h 4155316"/>
              <a:gd name="connsiteX12425" fmla="*/ 345338 w 8080633"/>
              <a:gd name="connsiteY12425" fmla="*/ 2461365 h 4155316"/>
              <a:gd name="connsiteX12426" fmla="*/ 358889 w 8080633"/>
              <a:gd name="connsiteY12426" fmla="*/ 2428646 h 4155316"/>
              <a:gd name="connsiteX12427" fmla="*/ 364315 w 8080633"/>
              <a:gd name="connsiteY12427" fmla="*/ 2426398 h 4155316"/>
              <a:gd name="connsiteX12428" fmla="*/ 363395 w 8080633"/>
              <a:gd name="connsiteY12428" fmla="*/ 2424122 h 4155316"/>
              <a:gd name="connsiteX12429" fmla="*/ 376946 w 8080633"/>
              <a:gd name="connsiteY12429" fmla="*/ 2390605 h 4155316"/>
              <a:gd name="connsiteX12430" fmla="*/ 382090 w 8080633"/>
              <a:gd name="connsiteY12430" fmla="*/ 2388422 h 4155316"/>
              <a:gd name="connsiteX12431" fmla="*/ 381450 w 8080633"/>
              <a:gd name="connsiteY12431" fmla="*/ 2386880 h 4155316"/>
              <a:gd name="connsiteX12432" fmla="*/ 395004 w 8080633"/>
              <a:gd name="connsiteY12432" fmla="*/ 2354161 h 4155316"/>
              <a:gd name="connsiteX12433" fmla="*/ 396659 w 8080633"/>
              <a:gd name="connsiteY12433" fmla="*/ 2353475 h 4155316"/>
              <a:gd name="connsiteX12434" fmla="*/ 394993 w 8080633"/>
              <a:gd name="connsiteY12434" fmla="*/ 2349639 h 4155316"/>
              <a:gd name="connsiteX12435" fmla="*/ 409538 w 8080633"/>
              <a:gd name="connsiteY12435" fmla="*/ 2316121 h 4155316"/>
              <a:gd name="connsiteX12436" fmla="*/ 415824 w 8080633"/>
              <a:gd name="connsiteY12436" fmla="*/ 2313636 h 4155316"/>
              <a:gd name="connsiteX12437" fmla="*/ 415309 w 8080633"/>
              <a:gd name="connsiteY12437" fmla="*/ 2312396 h 4155316"/>
              <a:gd name="connsiteX12438" fmla="*/ 428862 w 8080633"/>
              <a:gd name="connsiteY12438" fmla="*/ 2279678 h 4155316"/>
              <a:gd name="connsiteX12439" fmla="*/ 434286 w 8080633"/>
              <a:gd name="connsiteY12439" fmla="*/ 2277430 h 4155316"/>
              <a:gd name="connsiteX12440" fmla="*/ 433366 w 8080633"/>
              <a:gd name="connsiteY12440" fmla="*/ 2275154 h 4155316"/>
              <a:gd name="connsiteX12441" fmla="*/ 446918 w 8080633"/>
              <a:gd name="connsiteY12441" fmla="*/ 2241636 h 4155316"/>
              <a:gd name="connsiteX12442" fmla="*/ 451633 w 8080633"/>
              <a:gd name="connsiteY12442" fmla="*/ 2239636 h 4155316"/>
              <a:gd name="connsiteX12443" fmla="*/ 464974 w 8080633"/>
              <a:gd name="connsiteY12443" fmla="*/ 2205856 h 4155316"/>
              <a:gd name="connsiteX12444" fmla="*/ 470126 w 8080633"/>
              <a:gd name="connsiteY12444" fmla="*/ 2203616 h 4155316"/>
              <a:gd name="connsiteX12445" fmla="*/ 483362 w 8080633"/>
              <a:gd name="connsiteY12445" fmla="*/ 2171667 h 4155316"/>
              <a:gd name="connsiteX12446" fmla="*/ 494710 w 8080633"/>
              <a:gd name="connsiteY12446" fmla="*/ 2166967 h 4155316"/>
              <a:gd name="connsiteX12447" fmla="*/ 507859 w 8080633"/>
              <a:gd name="connsiteY12447" fmla="*/ 2135224 h 4155316"/>
              <a:gd name="connsiteX12448" fmla="*/ 512904 w 8080633"/>
              <a:gd name="connsiteY12448" fmla="*/ 2133134 h 4155316"/>
              <a:gd name="connsiteX12449" fmla="*/ 512363 w 8080633"/>
              <a:gd name="connsiteY12449" fmla="*/ 2131828 h 4155316"/>
              <a:gd name="connsiteX12450" fmla="*/ 525917 w 8080633"/>
              <a:gd name="connsiteY12450" fmla="*/ 2099110 h 4155316"/>
              <a:gd name="connsiteX12451" fmla="*/ 530784 w 8080633"/>
              <a:gd name="connsiteY12451" fmla="*/ 2097093 h 4155316"/>
              <a:gd name="connsiteX12452" fmla="*/ 543973 w 8080633"/>
              <a:gd name="connsiteY12452" fmla="*/ 2065254 h 4155316"/>
              <a:gd name="connsiteX12453" fmla="*/ 555886 w 8080633"/>
              <a:gd name="connsiteY12453" fmla="*/ 2060319 h 4155316"/>
              <a:gd name="connsiteX12454" fmla="*/ 568800 w 8080633"/>
              <a:gd name="connsiteY12454" fmla="*/ 2029141 h 4155316"/>
              <a:gd name="connsiteX12455" fmla="*/ 574644 w 8080633"/>
              <a:gd name="connsiteY12455" fmla="*/ 2026720 h 4155316"/>
              <a:gd name="connsiteX12456" fmla="*/ 573304 w 8080633"/>
              <a:gd name="connsiteY12456" fmla="*/ 2023488 h 4155316"/>
              <a:gd name="connsiteX12457" fmla="*/ 586857 w 8080633"/>
              <a:gd name="connsiteY12457" fmla="*/ 1990770 h 4155316"/>
              <a:gd name="connsiteX12458" fmla="*/ 598302 w 8080633"/>
              <a:gd name="connsiteY12458" fmla="*/ 1986028 h 4155316"/>
              <a:gd name="connsiteX12459" fmla="*/ 609428 w 8080633"/>
              <a:gd name="connsiteY12459" fmla="*/ 1959170 h 4155316"/>
              <a:gd name="connsiteX12460" fmla="*/ 615300 w 8080633"/>
              <a:gd name="connsiteY12460" fmla="*/ 1956738 h 4155316"/>
              <a:gd name="connsiteX12461" fmla="*/ 613932 w 8080633"/>
              <a:gd name="connsiteY12461" fmla="*/ 1953517 h 4155316"/>
              <a:gd name="connsiteX12462" fmla="*/ 627816 w 8080633"/>
              <a:gd name="connsiteY12462" fmla="*/ 1920799 h 4155316"/>
              <a:gd name="connsiteX12463" fmla="*/ 641521 w 8080633"/>
              <a:gd name="connsiteY12463" fmla="*/ 1915257 h 4155316"/>
              <a:gd name="connsiteX12464" fmla="*/ 652313 w 8080633"/>
              <a:gd name="connsiteY12464" fmla="*/ 1889199 h 4155316"/>
              <a:gd name="connsiteX12465" fmla="*/ 662009 w 8080633"/>
              <a:gd name="connsiteY12465" fmla="*/ 1885183 h 4155316"/>
              <a:gd name="connsiteX12466" fmla="*/ 674884 w 8080633"/>
              <a:gd name="connsiteY12466" fmla="*/ 1851821 h 4155316"/>
              <a:gd name="connsiteX12467" fmla="*/ 686068 w 8080633"/>
              <a:gd name="connsiteY12467" fmla="*/ 1846850 h 4155316"/>
              <a:gd name="connsiteX12468" fmla="*/ 697787 w 8080633"/>
              <a:gd name="connsiteY12468" fmla="*/ 1819230 h 4155316"/>
              <a:gd name="connsiteX12469" fmla="*/ 705543 w 8080633"/>
              <a:gd name="connsiteY12469" fmla="*/ 1816094 h 4155316"/>
              <a:gd name="connsiteX12470" fmla="*/ 718431 w 8080633"/>
              <a:gd name="connsiteY12470" fmla="*/ 1785703 h 4155316"/>
              <a:gd name="connsiteX12471" fmla="*/ 728986 w 8080633"/>
              <a:gd name="connsiteY12471" fmla="*/ 1781433 h 4155316"/>
              <a:gd name="connsiteX12472" fmla="*/ 741001 w 8080633"/>
              <a:gd name="connsiteY12472" fmla="*/ 1753775 h 4155316"/>
              <a:gd name="connsiteX12473" fmla="*/ 757034 w 8080633"/>
              <a:gd name="connsiteY12473" fmla="*/ 1747442 h 4155316"/>
              <a:gd name="connsiteX12474" fmla="*/ 767756 w 8080633"/>
              <a:gd name="connsiteY12474" fmla="*/ 1722176 h 4155316"/>
              <a:gd name="connsiteX12475" fmla="*/ 779189 w 8080633"/>
              <a:gd name="connsiteY12475" fmla="*/ 1717553 h 4155316"/>
              <a:gd name="connsiteX12476" fmla="*/ 792255 w 8080633"/>
              <a:gd name="connsiteY12476" fmla="*/ 1684466 h 4155316"/>
              <a:gd name="connsiteX12477" fmla="*/ 803484 w 8080633"/>
              <a:gd name="connsiteY12477" fmla="*/ 1679587 h 4155316"/>
              <a:gd name="connsiteX12478" fmla="*/ 814826 w 8080633"/>
              <a:gd name="connsiteY12478" fmla="*/ 1652205 h 4155316"/>
              <a:gd name="connsiteX12479" fmla="*/ 825144 w 8080633"/>
              <a:gd name="connsiteY12479" fmla="*/ 1647931 h 4155316"/>
              <a:gd name="connsiteX12480" fmla="*/ 837397 w 8080633"/>
              <a:gd name="connsiteY12480" fmla="*/ 1618349 h 4155316"/>
              <a:gd name="connsiteX12481" fmla="*/ 852695 w 8080633"/>
              <a:gd name="connsiteY12481" fmla="*/ 1612012 h 4155316"/>
              <a:gd name="connsiteX12482" fmla="*/ 862885 w 8080633"/>
              <a:gd name="connsiteY12482" fmla="*/ 1587411 h 4155316"/>
              <a:gd name="connsiteX12483" fmla="*/ 878934 w 8080633"/>
              <a:gd name="connsiteY12483" fmla="*/ 1580763 h 4155316"/>
              <a:gd name="connsiteX12484" fmla="*/ 889308 w 8080633"/>
              <a:gd name="connsiteY12484" fmla="*/ 1553884 h 4155316"/>
              <a:gd name="connsiteX12485" fmla="*/ 902720 w 8080633"/>
              <a:gd name="connsiteY12485" fmla="*/ 1547922 h 4155316"/>
              <a:gd name="connsiteX12486" fmla="*/ 911879 w 8080633"/>
              <a:gd name="connsiteY12486" fmla="*/ 1525808 h 4155316"/>
              <a:gd name="connsiteX12487" fmla="*/ 930843 w 8080633"/>
              <a:gd name="connsiteY12487" fmla="*/ 1517952 h 4155316"/>
              <a:gd name="connsiteX12488" fmla="*/ 941223 w 8080633"/>
              <a:gd name="connsiteY12488" fmla="*/ 1492282 h 4155316"/>
              <a:gd name="connsiteX12489" fmla="*/ 958039 w 8080633"/>
              <a:gd name="connsiteY12489" fmla="*/ 1485147 h 4155316"/>
              <a:gd name="connsiteX12490" fmla="*/ 968308 w 8080633"/>
              <a:gd name="connsiteY12490" fmla="*/ 1460353 h 4155316"/>
              <a:gd name="connsiteX12491" fmla="*/ 980783 w 8080633"/>
              <a:gd name="connsiteY12491" fmla="*/ 1455184 h 4155316"/>
              <a:gd name="connsiteX12492" fmla="*/ 991209 w 8080633"/>
              <a:gd name="connsiteY12492" fmla="*/ 1429414 h 4155316"/>
              <a:gd name="connsiteX12493" fmla="*/ 1011328 w 8080633"/>
              <a:gd name="connsiteY12493" fmla="*/ 1420884 h 4155316"/>
              <a:gd name="connsiteX12494" fmla="*/ 1020221 w 8080633"/>
              <a:gd name="connsiteY12494" fmla="*/ 1399410 h 4155316"/>
              <a:gd name="connsiteX12495" fmla="*/ 1037116 w 8080633"/>
              <a:gd name="connsiteY12495" fmla="*/ 1392412 h 4155316"/>
              <a:gd name="connsiteX12496" fmla="*/ 1047306 w 8080633"/>
              <a:gd name="connsiteY12496" fmla="*/ 1367811 h 4155316"/>
              <a:gd name="connsiteX12497" fmla="*/ 1065896 w 8080633"/>
              <a:gd name="connsiteY12497" fmla="*/ 1360110 h 4155316"/>
              <a:gd name="connsiteX12498" fmla="*/ 1074723 w 8080633"/>
              <a:gd name="connsiteY12498" fmla="*/ 1338798 h 4155316"/>
              <a:gd name="connsiteX12499" fmla="*/ 1093780 w 8080633"/>
              <a:gd name="connsiteY12499" fmla="*/ 1330905 h 4155316"/>
              <a:gd name="connsiteX12500" fmla="*/ 1103734 w 8080633"/>
              <a:gd name="connsiteY12500" fmla="*/ 1306869 h 4155316"/>
              <a:gd name="connsiteX12501" fmla="*/ 1122889 w 8080633"/>
              <a:gd name="connsiteY12501" fmla="*/ 1298935 h 4155316"/>
              <a:gd name="connsiteX12502" fmla="*/ 1130821 w 8080633"/>
              <a:gd name="connsiteY12502" fmla="*/ 1279783 h 4155316"/>
              <a:gd name="connsiteX12503" fmla="*/ 1151563 w 8080633"/>
              <a:gd name="connsiteY12503" fmla="*/ 1271189 h 4155316"/>
              <a:gd name="connsiteX12504" fmla="*/ 1160158 w 8080633"/>
              <a:gd name="connsiteY12504" fmla="*/ 1250442 h 4155316"/>
              <a:gd name="connsiteX12505" fmla="*/ 1177932 w 8080633"/>
              <a:gd name="connsiteY12505" fmla="*/ 1243080 h 4155316"/>
              <a:gd name="connsiteX12506" fmla="*/ 1187243 w 8080633"/>
              <a:gd name="connsiteY12506" fmla="*/ 1219504 h 4155316"/>
              <a:gd name="connsiteX12507" fmla="*/ 1205687 w 8080633"/>
              <a:gd name="connsiteY12507" fmla="*/ 1211490 h 4155316"/>
              <a:gd name="connsiteX12508" fmla="*/ 1214658 w 8080633"/>
              <a:gd name="connsiteY12508" fmla="*/ 1189829 h 4155316"/>
              <a:gd name="connsiteX12509" fmla="*/ 1235972 w 8080633"/>
              <a:gd name="connsiteY12509" fmla="*/ 1181001 h 4155316"/>
              <a:gd name="connsiteX12510" fmla="*/ 1243671 w 8080633"/>
              <a:gd name="connsiteY12510" fmla="*/ 1162414 h 4155316"/>
              <a:gd name="connsiteX12511" fmla="*/ 1263157 w 8080633"/>
              <a:gd name="connsiteY12511" fmla="*/ 1154343 h 4155316"/>
              <a:gd name="connsiteX12512" fmla="*/ 1271418 w 8080633"/>
              <a:gd name="connsiteY12512" fmla="*/ 1135329 h 4155316"/>
              <a:gd name="connsiteX12513" fmla="*/ 1296960 w 8080633"/>
              <a:gd name="connsiteY12513" fmla="*/ 1125242 h 4155316"/>
              <a:gd name="connsiteX12514" fmla="*/ 1304612 w 8080633"/>
              <a:gd name="connsiteY12514" fmla="*/ 1106317 h 4155316"/>
              <a:gd name="connsiteX12515" fmla="*/ 1323696 w 8080633"/>
              <a:gd name="connsiteY12515" fmla="*/ 1098220 h 4155316"/>
              <a:gd name="connsiteX12516" fmla="*/ 1331698 w 8080633"/>
              <a:gd name="connsiteY12516" fmla="*/ 1078902 h 4155316"/>
              <a:gd name="connsiteX12517" fmla="*/ 1356492 w 8080633"/>
              <a:gd name="connsiteY12517" fmla="*/ 1068631 h 4155316"/>
              <a:gd name="connsiteX12518" fmla="*/ 1363627 w 8080633"/>
              <a:gd name="connsiteY12518" fmla="*/ 1051817 h 4155316"/>
              <a:gd name="connsiteX12519" fmla="*/ 1385038 w 8080633"/>
              <a:gd name="connsiteY12519" fmla="*/ 1043160 h 4155316"/>
              <a:gd name="connsiteX12520" fmla="*/ 1392640 w 8080633"/>
              <a:gd name="connsiteY12520" fmla="*/ 1023465 h 4155316"/>
              <a:gd name="connsiteX12521" fmla="*/ 1419409 w 8080633"/>
              <a:gd name="connsiteY12521" fmla="*/ 1011566 h 4155316"/>
              <a:gd name="connsiteX12522" fmla="*/ 1424239 w 8080633"/>
              <a:gd name="connsiteY12522" fmla="*/ 999903 h 4155316"/>
              <a:gd name="connsiteX12523" fmla="*/ 1451566 w 8080633"/>
              <a:gd name="connsiteY12523" fmla="*/ 988584 h 4155316"/>
              <a:gd name="connsiteX12524" fmla="*/ 1458096 w 8080633"/>
              <a:gd name="connsiteY12524" fmla="*/ 972818 h 4155316"/>
              <a:gd name="connsiteX12525" fmla="*/ 1476120 w 8080633"/>
              <a:gd name="connsiteY12525" fmla="*/ 965352 h 4155316"/>
              <a:gd name="connsiteX12526" fmla="*/ 1485182 w 8080633"/>
              <a:gd name="connsiteY12526" fmla="*/ 943477 h 4155316"/>
              <a:gd name="connsiteX12527" fmla="*/ 1512301 w 8080633"/>
              <a:gd name="connsiteY12527" fmla="*/ 932243 h 4155316"/>
              <a:gd name="connsiteX12528" fmla="*/ 1517112 w 8080633"/>
              <a:gd name="connsiteY12528" fmla="*/ 920906 h 4155316"/>
              <a:gd name="connsiteX12529" fmla="*/ 1543904 w 8080633"/>
              <a:gd name="connsiteY12529" fmla="*/ 910072 h 4155316"/>
              <a:gd name="connsiteX12530" fmla="*/ 1550637 w 8080633"/>
              <a:gd name="connsiteY12530" fmla="*/ 893820 h 4155316"/>
              <a:gd name="connsiteX12531" fmla="*/ 1576593 w 8080633"/>
              <a:gd name="connsiteY12531" fmla="*/ 883069 h 4155316"/>
              <a:gd name="connsiteX12532" fmla="*/ 1582566 w 8080633"/>
              <a:gd name="connsiteY12532" fmla="*/ 868992 h 4155316"/>
              <a:gd name="connsiteX12533" fmla="*/ 1611606 w 8080633"/>
              <a:gd name="connsiteY12533" fmla="*/ 857249 h 4155316"/>
              <a:gd name="connsiteX12534" fmla="*/ 1616092 w 8080633"/>
              <a:gd name="connsiteY12534" fmla="*/ 846421 h 4155316"/>
              <a:gd name="connsiteX12535" fmla="*/ 1640886 w 8080633"/>
              <a:gd name="connsiteY12535" fmla="*/ 836150 h 4155316"/>
              <a:gd name="connsiteX12536" fmla="*/ 1648021 w 8080633"/>
              <a:gd name="connsiteY12536" fmla="*/ 819336 h 4155316"/>
              <a:gd name="connsiteX12537" fmla="*/ 1675941 w 8080633"/>
              <a:gd name="connsiteY12537" fmla="*/ 808047 h 4155316"/>
              <a:gd name="connsiteX12538" fmla="*/ 1681548 w 8080633"/>
              <a:gd name="connsiteY12538" fmla="*/ 794508 h 4155316"/>
              <a:gd name="connsiteX12539" fmla="*/ 1708406 w 8080633"/>
              <a:gd name="connsiteY12539" fmla="*/ 783383 h 4155316"/>
              <a:gd name="connsiteX12540" fmla="*/ 1713148 w 8080633"/>
              <a:gd name="connsiteY12540" fmla="*/ 771937 h 4155316"/>
              <a:gd name="connsiteX12541" fmla="*/ 1742729 w 8080633"/>
              <a:gd name="connsiteY12541" fmla="*/ 759684 h 4155316"/>
              <a:gd name="connsiteX12542" fmla="*/ 1747003 w 8080633"/>
              <a:gd name="connsiteY12542" fmla="*/ 749366 h 4155316"/>
              <a:gd name="connsiteX12543" fmla="*/ 1773061 w 8080633"/>
              <a:gd name="connsiteY12543" fmla="*/ 738572 h 4155316"/>
              <a:gd name="connsiteX12544" fmla="*/ 1778603 w 8080633"/>
              <a:gd name="connsiteY12544" fmla="*/ 724867 h 4155316"/>
              <a:gd name="connsiteX12545" fmla="*/ 1811321 w 8080633"/>
              <a:gd name="connsiteY12545" fmla="*/ 710985 h 4155316"/>
              <a:gd name="connsiteX12546" fmla="*/ 1812952 w 8080633"/>
              <a:gd name="connsiteY12546" fmla="*/ 711676 h 4155316"/>
              <a:gd name="connsiteX12547" fmla="*/ 1816974 w 8080633"/>
              <a:gd name="connsiteY12547" fmla="*/ 701967 h 4155316"/>
              <a:gd name="connsiteX12548" fmla="*/ 1843832 w 8080633"/>
              <a:gd name="connsiteY12548" fmla="*/ 690841 h 4155316"/>
              <a:gd name="connsiteX12549" fmla="*/ 1848573 w 8080633"/>
              <a:gd name="connsiteY12549" fmla="*/ 679396 h 4155316"/>
              <a:gd name="connsiteX12550" fmla="*/ 1874868 w 8080633"/>
              <a:gd name="connsiteY12550" fmla="*/ 668503 h 4155316"/>
              <a:gd name="connsiteX12551" fmla="*/ 1880503 w 8080633"/>
              <a:gd name="connsiteY12551" fmla="*/ 654898 h 4155316"/>
              <a:gd name="connsiteX12552" fmla="*/ 1914020 w 8080633"/>
              <a:gd name="connsiteY12552" fmla="*/ 641016 h 4155316"/>
              <a:gd name="connsiteX12553" fmla="*/ 1916289 w 8080633"/>
              <a:gd name="connsiteY12553" fmla="*/ 641956 h 4155316"/>
              <a:gd name="connsiteX12554" fmla="*/ 1918544 w 8080633"/>
              <a:gd name="connsiteY12554" fmla="*/ 636511 h 4155316"/>
              <a:gd name="connsiteX12555" fmla="*/ 1945664 w 8080633"/>
              <a:gd name="connsiteY12555" fmla="*/ 625278 h 4155316"/>
              <a:gd name="connsiteX12556" fmla="*/ 1950473 w 8080633"/>
              <a:gd name="connsiteY12556" fmla="*/ 613941 h 4155316"/>
              <a:gd name="connsiteX12557" fmla="*/ 1983991 w 8080633"/>
              <a:gd name="connsiteY12557" fmla="*/ 600388 h 4155316"/>
              <a:gd name="connsiteX12558" fmla="*/ 1984073 w 8080633"/>
              <a:gd name="connsiteY12558" fmla="*/ 600421 h 4155316"/>
              <a:gd name="connsiteX12559" fmla="*/ 1988514 w 8080633"/>
              <a:gd name="connsiteY12559" fmla="*/ 589442 h 4155316"/>
              <a:gd name="connsiteX12560" fmla="*/ 2017940 w 8080633"/>
              <a:gd name="connsiteY12560" fmla="*/ 576955 h 4155316"/>
              <a:gd name="connsiteX12561" fmla="*/ 2020443 w 8080633"/>
              <a:gd name="connsiteY12561" fmla="*/ 571056 h 4155316"/>
              <a:gd name="connsiteX12562" fmla="*/ 2053960 w 8080633"/>
              <a:gd name="connsiteY12562" fmla="*/ 557504 h 4155316"/>
              <a:gd name="connsiteX12563" fmla="*/ 2055015 w 8080633"/>
              <a:gd name="connsiteY12563" fmla="*/ 557930 h 4155316"/>
              <a:gd name="connsiteX12564" fmla="*/ 2058484 w 8080633"/>
              <a:gd name="connsiteY12564" fmla="*/ 549147 h 4155316"/>
              <a:gd name="connsiteX12565" fmla="*/ 2088562 w 8080633"/>
              <a:gd name="connsiteY12565" fmla="*/ 536079 h 4155316"/>
              <a:gd name="connsiteX12566" fmla="*/ 2091075 w 8080633"/>
              <a:gd name="connsiteY12566" fmla="*/ 530429 h 4155316"/>
              <a:gd name="connsiteX12567" fmla="*/ 2125790 w 8080633"/>
              <a:gd name="connsiteY12567" fmla="*/ 517028 h 4155316"/>
              <a:gd name="connsiteX12568" fmla="*/ 2128453 w 8080633"/>
              <a:gd name="connsiteY12568" fmla="*/ 510444 h 4155316"/>
              <a:gd name="connsiteX12569" fmla="*/ 2161172 w 8080633"/>
              <a:gd name="connsiteY12569" fmla="*/ 496562 h 4155316"/>
              <a:gd name="connsiteX12570" fmla="*/ 2162709 w 8080633"/>
              <a:gd name="connsiteY12570" fmla="*/ 497214 h 4155316"/>
              <a:gd name="connsiteX12571" fmla="*/ 2164897 w 8080633"/>
              <a:gd name="connsiteY12571" fmla="*/ 492057 h 4155316"/>
              <a:gd name="connsiteX12572" fmla="*/ 2198414 w 8080633"/>
              <a:gd name="connsiteY12572" fmla="*/ 478505 h 4155316"/>
              <a:gd name="connsiteX12573" fmla="*/ 2199469 w 8080633"/>
              <a:gd name="connsiteY12573" fmla="*/ 478931 h 4155316"/>
              <a:gd name="connsiteX12574" fmla="*/ 2202938 w 8080633"/>
              <a:gd name="connsiteY12574" fmla="*/ 470147 h 4155316"/>
              <a:gd name="connsiteX12575" fmla="*/ 2235657 w 8080633"/>
              <a:gd name="connsiteY12575" fmla="*/ 455934 h 4155316"/>
              <a:gd name="connsiteX12576" fmla="*/ 2237504 w 8080633"/>
              <a:gd name="connsiteY12576" fmla="*/ 456736 h 4155316"/>
              <a:gd name="connsiteX12577" fmla="*/ 2239382 w 8080633"/>
              <a:gd name="connsiteY12577" fmla="*/ 452091 h 4155316"/>
              <a:gd name="connsiteX12578" fmla="*/ 2272899 w 8080633"/>
              <a:gd name="connsiteY12578" fmla="*/ 437877 h 4155316"/>
              <a:gd name="connsiteX12579" fmla="*/ 2274871 w 8080633"/>
              <a:gd name="connsiteY12579" fmla="*/ 438713 h 4155316"/>
              <a:gd name="connsiteX12580" fmla="*/ 2277422 w 8080633"/>
              <a:gd name="connsiteY12580" fmla="*/ 432107 h 4155316"/>
              <a:gd name="connsiteX12581" fmla="*/ 2309987 w 8080633"/>
              <a:gd name="connsiteY12581" fmla="*/ 417632 h 4155316"/>
              <a:gd name="connsiteX12582" fmla="*/ 2310012 w 8080633"/>
              <a:gd name="connsiteY12582" fmla="*/ 417574 h 4155316"/>
              <a:gd name="connsiteX12583" fmla="*/ 2345125 w 8080633"/>
              <a:gd name="connsiteY12583" fmla="*/ 404021 h 4155316"/>
              <a:gd name="connsiteX12584" fmla="*/ 2345957 w 8080633"/>
              <a:gd name="connsiteY12584" fmla="*/ 404343 h 4155316"/>
              <a:gd name="connsiteX12585" fmla="*/ 2348054 w 8080633"/>
              <a:gd name="connsiteY12585" fmla="*/ 399517 h 4155316"/>
              <a:gd name="connsiteX12586" fmla="*/ 2382369 w 8080633"/>
              <a:gd name="connsiteY12586" fmla="*/ 385965 h 4155316"/>
              <a:gd name="connsiteX12587" fmla="*/ 2382477 w 8080633"/>
              <a:gd name="connsiteY12587" fmla="*/ 386007 h 4155316"/>
              <a:gd name="connsiteX12588" fmla="*/ 2384497 w 8080633"/>
              <a:gd name="connsiteY12588" fmla="*/ 381460 h 4155316"/>
              <a:gd name="connsiteX12589" fmla="*/ 2419610 w 8080633"/>
              <a:gd name="connsiteY12589" fmla="*/ 367908 h 4155316"/>
              <a:gd name="connsiteX12590" fmla="*/ 2423572 w 8080633"/>
              <a:gd name="connsiteY12590" fmla="*/ 369438 h 4155316"/>
              <a:gd name="connsiteX12591" fmla="*/ 2426390 w 8080633"/>
              <a:gd name="connsiteY12591" fmla="*/ 362137 h 4155316"/>
              <a:gd name="connsiteX12592" fmla="*/ 2459109 w 8080633"/>
              <a:gd name="connsiteY12592" fmla="*/ 347593 h 4155316"/>
              <a:gd name="connsiteX12593" fmla="*/ 2462374 w 8080633"/>
              <a:gd name="connsiteY12593" fmla="*/ 349045 h 4155316"/>
              <a:gd name="connsiteX12594" fmla="*/ 2462834 w 8080633"/>
              <a:gd name="connsiteY12594" fmla="*/ 347933 h 4155316"/>
              <a:gd name="connsiteX12595" fmla="*/ 2496351 w 8080633"/>
              <a:gd name="connsiteY12595" fmla="*/ 334051 h 4155316"/>
              <a:gd name="connsiteX12596" fmla="*/ 2498619 w 8080633"/>
              <a:gd name="connsiteY12596" fmla="*/ 334989 h 4155316"/>
              <a:gd name="connsiteX12597" fmla="*/ 2500874 w 8080633"/>
              <a:gd name="connsiteY12597" fmla="*/ 329546 h 4155316"/>
              <a:gd name="connsiteX12598" fmla="*/ 2533592 w 8080633"/>
              <a:gd name="connsiteY12598" fmla="*/ 315994 h 4155316"/>
              <a:gd name="connsiteX12599" fmla="*/ 2536764 w 8080633"/>
              <a:gd name="connsiteY12599" fmla="*/ 317308 h 4155316"/>
              <a:gd name="connsiteX12600" fmla="*/ 2537317 w 8080633"/>
              <a:gd name="connsiteY12600" fmla="*/ 316004 h 4155316"/>
              <a:gd name="connsiteX12601" fmla="*/ 2570835 w 8080633"/>
              <a:gd name="connsiteY12601" fmla="*/ 302451 h 4155316"/>
              <a:gd name="connsiteX12602" fmla="*/ 2574713 w 8080633"/>
              <a:gd name="connsiteY12602" fmla="*/ 304019 h 4155316"/>
              <a:gd name="connsiteX12603" fmla="*/ 2575359 w 8080633"/>
              <a:gd name="connsiteY12603" fmla="*/ 302461 h 4155316"/>
              <a:gd name="connsiteX12604" fmla="*/ 2608077 w 8080633"/>
              <a:gd name="connsiteY12604" fmla="*/ 288909 h 4155316"/>
              <a:gd name="connsiteX12605" fmla="*/ 2612836 w 8080633"/>
              <a:gd name="connsiteY12605" fmla="*/ 290879 h 4155316"/>
              <a:gd name="connsiteX12606" fmla="*/ 2616316 w 8080633"/>
              <a:gd name="connsiteY12606" fmla="*/ 282476 h 4155316"/>
              <a:gd name="connsiteX12607" fmla="*/ 2649834 w 8080633"/>
              <a:gd name="connsiteY12607" fmla="*/ 268594 h 4155316"/>
              <a:gd name="connsiteX12608" fmla="*/ 2653697 w 8080633"/>
              <a:gd name="connsiteY12608" fmla="*/ 270194 h 4155316"/>
              <a:gd name="connsiteX12609" fmla="*/ 2654356 w 8080633"/>
              <a:gd name="connsiteY12609" fmla="*/ 268604 h 4155316"/>
              <a:gd name="connsiteX12610" fmla="*/ 2687075 w 8080633"/>
              <a:gd name="connsiteY12610" fmla="*/ 255051 h 4155316"/>
              <a:gd name="connsiteX12611" fmla="*/ 2690247 w 8080633"/>
              <a:gd name="connsiteY12611" fmla="*/ 256365 h 4155316"/>
              <a:gd name="connsiteX12612" fmla="*/ 2690800 w 8080633"/>
              <a:gd name="connsiteY12612" fmla="*/ 255061 h 4155316"/>
              <a:gd name="connsiteX12613" fmla="*/ 2724317 w 8080633"/>
              <a:gd name="connsiteY12613" fmla="*/ 241509 h 4155316"/>
              <a:gd name="connsiteX12614" fmla="*/ 2732063 w 8080633"/>
              <a:gd name="connsiteY12614" fmla="*/ 244641 h 4155316"/>
              <a:gd name="connsiteX12615" fmla="*/ 2733356 w 8080633"/>
              <a:gd name="connsiteY12615" fmla="*/ 241520 h 4155316"/>
              <a:gd name="connsiteX12616" fmla="*/ 2766074 w 8080633"/>
              <a:gd name="connsiteY12616" fmla="*/ 227968 h 4155316"/>
              <a:gd name="connsiteX12617" fmla="*/ 2770902 w 8080633"/>
              <a:gd name="connsiteY12617" fmla="*/ 229967 h 4155316"/>
              <a:gd name="connsiteX12618" fmla="*/ 2771727 w 8080633"/>
              <a:gd name="connsiteY12618" fmla="*/ 227978 h 4155316"/>
              <a:gd name="connsiteX12619" fmla="*/ 2804445 w 8080633"/>
              <a:gd name="connsiteY12619" fmla="*/ 214425 h 4155316"/>
              <a:gd name="connsiteX12620" fmla="*/ 2810846 w 8080633"/>
              <a:gd name="connsiteY12620" fmla="*/ 217077 h 4155316"/>
              <a:gd name="connsiteX12621" fmla="*/ 2812355 w 8080633"/>
              <a:gd name="connsiteY12621" fmla="*/ 213168 h 4155316"/>
              <a:gd name="connsiteX12622" fmla="*/ 2845073 w 8080633"/>
              <a:gd name="connsiteY12622" fmla="*/ 198625 h 4155316"/>
              <a:gd name="connsiteX12623" fmla="*/ 2853420 w 8080633"/>
              <a:gd name="connsiteY12623" fmla="*/ 202336 h 4155316"/>
              <a:gd name="connsiteX12624" fmla="*/ 2883443 w 8080633"/>
              <a:gd name="connsiteY12624" fmla="*/ 189596 h 4155316"/>
              <a:gd name="connsiteX12625" fmla="*/ 2890174 w 8080633"/>
              <a:gd name="connsiteY12625" fmla="*/ 192451 h 4155316"/>
              <a:gd name="connsiteX12626" fmla="*/ 2891352 w 8080633"/>
              <a:gd name="connsiteY12626" fmla="*/ 189606 h 4155316"/>
              <a:gd name="connsiteX12627" fmla="*/ 2924071 w 8080633"/>
              <a:gd name="connsiteY12627" fmla="*/ 176054 h 4155316"/>
              <a:gd name="connsiteX12628" fmla="*/ 2929697 w 8080633"/>
              <a:gd name="connsiteY12628" fmla="*/ 178384 h 4155316"/>
              <a:gd name="connsiteX12629" fmla="*/ 2930385 w 8080633"/>
              <a:gd name="connsiteY12629" fmla="*/ 176725 h 4155316"/>
              <a:gd name="connsiteX12630" fmla="*/ 2964700 w 8080633"/>
              <a:gd name="connsiteY12630" fmla="*/ 162511 h 4155316"/>
              <a:gd name="connsiteX12631" fmla="*/ 2973181 w 8080633"/>
              <a:gd name="connsiteY12631" fmla="*/ 166024 h 4155316"/>
              <a:gd name="connsiteX12632" fmla="*/ 3004197 w 8080633"/>
              <a:gd name="connsiteY12632" fmla="*/ 153483 h 4155316"/>
              <a:gd name="connsiteX12633" fmla="*/ 3014298 w 8080633"/>
              <a:gd name="connsiteY12633" fmla="*/ 157566 h 4155316"/>
              <a:gd name="connsiteX12634" fmla="*/ 3045954 w 8080633"/>
              <a:gd name="connsiteY12634" fmla="*/ 144454 h 4155316"/>
              <a:gd name="connsiteX12635" fmla="*/ 3049662 w 8080633"/>
              <a:gd name="connsiteY12635" fmla="*/ 145990 h 4155316"/>
              <a:gd name="connsiteX12636" fmla="*/ 3050340 w 8080633"/>
              <a:gd name="connsiteY12636" fmla="*/ 144464 h 4155316"/>
              <a:gd name="connsiteX12637" fmla="*/ 3085453 w 8080633"/>
              <a:gd name="connsiteY12637" fmla="*/ 130912 h 4155316"/>
              <a:gd name="connsiteX12638" fmla="*/ 3092226 w 8080633"/>
              <a:gd name="connsiteY12638" fmla="*/ 133527 h 4155316"/>
              <a:gd name="connsiteX12639" fmla="*/ 3092233 w 8080633"/>
              <a:gd name="connsiteY12639" fmla="*/ 133508 h 4155316"/>
              <a:gd name="connsiteX12640" fmla="*/ 3124952 w 8080633"/>
              <a:gd name="connsiteY12640" fmla="*/ 119626 h 4155316"/>
              <a:gd name="connsiteX12641" fmla="*/ 3134812 w 8080633"/>
              <a:gd name="connsiteY12641" fmla="*/ 123809 h 4155316"/>
              <a:gd name="connsiteX12642" fmla="*/ 3166708 w 8080633"/>
              <a:gd name="connsiteY12642" fmla="*/ 110597 h 4155316"/>
              <a:gd name="connsiteX12643" fmla="*/ 3176688 w 8080633"/>
              <a:gd name="connsiteY12643" fmla="*/ 114730 h 4155316"/>
              <a:gd name="connsiteX12644" fmla="*/ 3208465 w 8080633"/>
              <a:gd name="connsiteY12644" fmla="*/ 101569 h 4155316"/>
              <a:gd name="connsiteX12645" fmla="*/ 3219009 w 8080633"/>
              <a:gd name="connsiteY12645" fmla="*/ 105935 h 4155316"/>
              <a:gd name="connsiteX12646" fmla="*/ 3251349 w 8080633"/>
              <a:gd name="connsiteY12646" fmla="*/ 92541 h 4155316"/>
              <a:gd name="connsiteX12647" fmla="*/ 3260766 w 8080633"/>
              <a:gd name="connsiteY12647" fmla="*/ 96440 h 4155316"/>
              <a:gd name="connsiteX12648" fmla="*/ 3291977 w 8080633"/>
              <a:gd name="connsiteY12648" fmla="*/ 83514 h 4155316"/>
              <a:gd name="connsiteX12649" fmla="*/ 3300650 w 8080633"/>
              <a:gd name="connsiteY12649" fmla="*/ 87105 h 4155316"/>
              <a:gd name="connsiteX12650" fmla="*/ 3332606 w 8080633"/>
              <a:gd name="connsiteY12650" fmla="*/ 74485 h 4155316"/>
              <a:gd name="connsiteX12651" fmla="*/ 3347462 w 8080633"/>
              <a:gd name="connsiteY12651" fmla="*/ 80353 h 4155316"/>
              <a:gd name="connsiteX12652" fmla="*/ 3374361 w 8080633"/>
              <a:gd name="connsiteY12652" fmla="*/ 69971 h 4155316"/>
              <a:gd name="connsiteX12653" fmla="*/ 3383917 w 8080633"/>
              <a:gd name="connsiteY12653" fmla="*/ 73659 h 4155316"/>
              <a:gd name="connsiteX12654" fmla="*/ 3416118 w 8080633"/>
              <a:gd name="connsiteY12654" fmla="*/ 60943 h 4155316"/>
              <a:gd name="connsiteX12655" fmla="*/ 3425964 w 8080633"/>
              <a:gd name="connsiteY12655" fmla="*/ 64831 h 4155316"/>
              <a:gd name="connsiteX12656" fmla="*/ 3457873 w 8080633"/>
              <a:gd name="connsiteY12656" fmla="*/ 51914 h 4155316"/>
              <a:gd name="connsiteX12657" fmla="*/ 3470379 w 8080633"/>
              <a:gd name="connsiteY12657" fmla="*/ 56977 h 4155316"/>
              <a:gd name="connsiteX12658" fmla="*/ 3499631 w 8080633"/>
              <a:gd name="connsiteY12658" fmla="*/ 45142 h 4155316"/>
              <a:gd name="connsiteX12659" fmla="*/ 3517293 w 8080633"/>
              <a:gd name="connsiteY12659" fmla="*/ 52288 h 4155316"/>
              <a:gd name="connsiteX12660" fmla="*/ 3544772 w 8080633"/>
              <a:gd name="connsiteY12660" fmla="*/ 40628 h 4155316"/>
              <a:gd name="connsiteX12661" fmla="*/ 3555166 w 8080633"/>
              <a:gd name="connsiteY12661" fmla="*/ 45038 h 4155316"/>
              <a:gd name="connsiteX12662" fmla="*/ 3585399 w 8080633"/>
              <a:gd name="connsiteY12662" fmla="*/ 31600 h 4155316"/>
              <a:gd name="connsiteX12663" fmla="*/ 3600829 w 8080633"/>
              <a:gd name="connsiteY12663" fmla="*/ 38458 h 4155316"/>
              <a:gd name="connsiteX12664" fmla="*/ 3628285 w 8080633"/>
              <a:gd name="connsiteY12664" fmla="*/ 27085 h 4155316"/>
              <a:gd name="connsiteX12665" fmla="*/ 3643397 w 8080633"/>
              <a:gd name="connsiteY12665" fmla="*/ 33344 h 4155316"/>
              <a:gd name="connsiteX12666" fmla="*/ 3670042 w 8080633"/>
              <a:gd name="connsiteY12666" fmla="*/ 22571 h 4155316"/>
              <a:gd name="connsiteX12667" fmla="*/ 3686286 w 8080633"/>
              <a:gd name="connsiteY12667" fmla="*/ 29140 h 4155316"/>
              <a:gd name="connsiteX12668" fmla="*/ 3711797 w 8080633"/>
              <a:gd name="connsiteY12668" fmla="*/ 18057 h 4155316"/>
              <a:gd name="connsiteX12669" fmla="*/ 3732504 w 8080633"/>
              <a:gd name="connsiteY12669" fmla="*/ 27053 h 4155316"/>
              <a:gd name="connsiteX12670" fmla="*/ 3755810 w 8080633"/>
              <a:gd name="connsiteY12670" fmla="*/ 18057 h 4155316"/>
              <a:gd name="connsiteX12671" fmla="*/ 3772952 w 8080633"/>
              <a:gd name="connsiteY12671" fmla="*/ 24673 h 4155316"/>
              <a:gd name="connsiteX12672" fmla="*/ 3799824 w 8080633"/>
              <a:gd name="connsiteY12672" fmla="*/ 13543 h 4155316"/>
              <a:gd name="connsiteX12673" fmla="*/ 3815818 w 8080633"/>
              <a:gd name="connsiteY12673" fmla="*/ 20167 h 4155316"/>
              <a:gd name="connsiteX12674" fmla="*/ 3842710 w 8080633"/>
              <a:gd name="connsiteY12674" fmla="*/ 9029 h 4155316"/>
              <a:gd name="connsiteX12675" fmla="*/ 3863337 w 8080633"/>
              <a:gd name="connsiteY12675" fmla="*/ 17572 h 4155316"/>
              <a:gd name="connsiteX12676" fmla="*/ 3884467 w 8080633"/>
              <a:gd name="connsiteY12676" fmla="*/ 9029 h 4155316"/>
              <a:gd name="connsiteX12677" fmla="*/ 3902366 w 8080633"/>
              <a:gd name="connsiteY12677" fmla="*/ 16266 h 4155316"/>
              <a:gd name="connsiteX12678" fmla="*/ 3930736 w 8080633"/>
              <a:gd name="connsiteY12678" fmla="*/ 4514 h 4155316"/>
              <a:gd name="connsiteX12679" fmla="*/ 3951363 w 8080633"/>
              <a:gd name="connsiteY12679" fmla="*/ 13058 h 4155316"/>
              <a:gd name="connsiteX12680" fmla="*/ 3972493 w 8080633"/>
              <a:gd name="connsiteY12680" fmla="*/ 4514 h 4155316"/>
              <a:gd name="connsiteX12681" fmla="*/ 3988738 w 8080633"/>
              <a:gd name="connsiteY12681" fmla="*/ 11083 h 4155316"/>
              <a:gd name="connsiteX12682" fmla="*/ 4014249 w 8080633"/>
              <a:gd name="connsiteY12682" fmla="*/ 0 h 4155316"/>
              <a:gd name="connsiteX12683" fmla="*/ 4037383 w 8080633"/>
              <a:gd name="connsiteY12683" fmla="*/ 10049 h 4155316"/>
              <a:gd name="connsiteX12684" fmla="*/ 4061648 w 8080633"/>
              <a:gd name="connsiteY12684" fmla="*/ 0 h 4155316"/>
              <a:gd name="connsiteX12685" fmla="*/ 4081961 w 8080633"/>
              <a:gd name="connsiteY12685" fmla="*/ 8414 h 4155316"/>
              <a:gd name="connsiteX12686" fmla="*/ 4102275 w 8080633"/>
              <a:gd name="connsiteY12686" fmla="*/ 0 h 4155316"/>
              <a:gd name="connsiteX12687" fmla="*/ 4125975 w 8080633"/>
              <a:gd name="connsiteY12687" fmla="*/ 9816 h 4155316"/>
              <a:gd name="connsiteX12688" fmla="*/ 4149675 w 8080633"/>
              <a:gd name="connsiteY12688" fmla="*/ 0 h 4155316"/>
              <a:gd name="connsiteX12689" fmla="*/ 4170301 w 8080633"/>
              <a:gd name="connsiteY12689" fmla="*/ 8544 h 4155316"/>
              <a:gd name="connsiteX12690" fmla="*/ 4191432 w 8080633"/>
              <a:gd name="connsiteY12690" fmla="*/ 0 h 4155316"/>
              <a:gd name="connsiteX12691" fmla="*/ 4214845 w 8080633"/>
              <a:gd name="connsiteY12691" fmla="*/ 9467 h 4155316"/>
              <a:gd name="connsiteX12692" fmla="*/ 4237701 w 8080633"/>
              <a:gd name="connsiteY12692" fmla="*/ 0 h 4155316"/>
              <a:gd name="connsiteX12693" fmla="*/ 4259143 w 8080633"/>
              <a:gd name="connsiteY12693" fmla="*/ 8882 h 4155316"/>
              <a:gd name="connsiteX12694" fmla="*/ 4280587 w 8080633"/>
              <a:gd name="connsiteY12694" fmla="*/ 0 h 4155316"/>
              <a:gd name="connsiteX12695" fmla="*/ 4282897 w 8080633"/>
              <a:gd name="connsiteY12695" fmla="*/ 957 h 4155316"/>
              <a:gd name="connsiteX12696" fmla="*/ 4285101 w 8080633"/>
              <a:gd name="connsiteY12696" fmla="*/ 0 h 4155316"/>
              <a:gd name="connsiteX12697" fmla="*/ 4305231 w 8080633"/>
              <a:gd name="connsiteY12697" fmla="*/ 8744 h 4155316"/>
              <a:gd name="connsiteX12698" fmla="*/ 4326858 w 8080633"/>
              <a:gd name="connsiteY12698" fmla="*/ 0 h 4155316"/>
              <a:gd name="connsiteX12699" fmla="*/ 4348604 w 8080633"/>
              <a:gd name="connsiteY12699" fmla="*/ 8794 h 4155316"/>
              <a:gd name="connsiteX12700" fmla="*/ 4370871 w 8080633"/>
              <a:gd name="connsiteY12700" fmla="*/ 0 h 4155316"/>
              <a:gd name="connsiteX12701" fmla="*/ 4393136 w 8080633"/>
              <a:gd name="connsiteY12701" fmla="*/ 8794 h 4155316"/>
              <a:gd name="connsiteX12702" fmla="*/ 4414884 w 8080633"/>
              <a:gd name="connsiteY12702" fmla="*/ 0 h 4155316"/>
              <a:gd name="connsiteX12703" fmla="*/ 4436511 w 8080633"/>
              <a:gd name="connsiteY12703" fmla="*/ 8744 h 4155316"/>
              <a:gd name="connsiteX12704" fmla="*/ 4456641 w 8080633"/>
              <a:gd name="connsiteY12704" fmla="*/ 0 h 4155316"/>
              <a:gd name="connsiteX12705" fmla="*/ 4458843 w 8080633"/>
              <a:gd name="connsiteY12705" fmla="*/ 957 h 4155316"/>
              <a:gd name="connsiteX12706" fmla="*/ 4461155 w 8080633"/>
              <a:gd name="connsiteY12706" fmla="*/ 0 h 4155316"/>
              <a:gd name="connsiteX12707" fmla="*/ 4482597 w 8080633"/>
              <a:gd name="connsiteY12707" fmla="*/ 8881 h 4155316"/>
              <a:gd name="connsiteX12708" fmla="*/ 4504039 w 8080633"/>
              <a:gd name="connsiteY12708" fmla="*/ 0 h 4155316"/>
              <a:gd name="connsiteX12709" fmla="*/ 4526896 w 8080633"/>
              <a:gd name="connsiteY12709" fmla="*/ 9468 h 4155316"/>
              <a:gd name="connsiteX12710" fmla="*/ 4550310 w 8080633"/>
              <a:gd name="connsiteY12710" fmla="*/ 0 h 4155316"/>
              <a:gd name="connsiteX12711" fmla="*/ 4571439 w 8080633"/>
              <a:gd name="connsiteY12711" fmla="*/ 8544 h 4155316"/>
              <a:gd name="connsiteX12712" fmla="*/ 4592066 w 8080633"/>
              <a:gd name="connsiteY12712" fmla="*/ 0 h 4155316"/>
              <a:gd name="connsiteX12713" fmla="*/ 4615765 w 8080633"/>
              <a:gd name="connsiteY12713" fmla="*/ 9816 h 4155316"/>
              <a:gd name="connsiteX12714" fmla="*/ 4639465 w 8080633"/>
              <a:gd name="connsiteY12714" fmla="*/ 0 h 4155316"/>
              <a:gd name="connsiteX12715" fmla="*/ 4659778 w 8080633"/>
              <a:gd name="connsiteY12715" fmla="*/ 8414 h 4155316"/>
              <a:gd name="connsiteX12716" fmla="*/ 4680092 w 8080633"/>
              <a:gd name="connsiteY12716" fmla="*/ 0 h 4155316"/>
              <a:gd name="connsiteX12717" fmla="*/ 4682403 w 8080633"/>
              <a:gd name="connsiteY12717" fmla="*/ 957 h 4155316"/>
              <a:gd name="connsiteX12718" fmla="*/ 4684607 w 8080633"/>
              <a:gd name="connsiteY12718" fmla="*/ 0 h 4155316"/>
              <a:gd name="connsiteX12719" fmla="*/ 4705538 w 8080633"/>
              <a:gd name="connsiteY12719" fmla="*/ 9093 h 4155316"/>
              <a:gd name="connsiteX12720" fmla="*/ 4727492 w 8080633"/>
              <a:gd name="connsiteY12720" fmla="*/ 0 h 4155316"/>
              <a:gd name="connsiteX12721" fmla="*/ 4748722 w 8080633"/>
              <a:gd name="connsiteY12721" fmla="*/ 8794 h 4155316"/>
              <a:gd name="connsiteX12722" fmla="*/ 4771505 w 8080633"/>
              <a:gd name="connsiteY12722" fmla="*/ 0 h 4155316"/>
              <a:gd name="connsiteX12723" fmla="*/ 4794288 w 8080633"/>
              <a:gd name="connsiteY12723" fmla="*/ 8794 h 4155316"/>
              <a:gd name="connsiteX12724" fmla="*/ 4815518 w 8080633"/>
              <a:gd name="connsiteY12724" fmla="*/ 0 h 4155316"/>
              <a:gd name="connsiteX12725" fmla="*/ 4836641 w 8080633"/>
              <a:gd name="connsiteY12725" fmla="*/ 8750 h 4155316"/>
              <a:gd name="connsiteX12726" fmla="*/ 4857274 w 8080633"/>
              <a:gd name="connsiteY12726" fmla="*/ 0 h 4155316"/>
              <a:gd name="connsiteX12727" fmla="*/ 4860063 w 8080633"/>
              <a:gd name="connsiteY12727" fmla="*/ 1183 h 4155316"/>
              <a:gd name="connsiteX12728" fmla="*/ 4862918 w 8080633"/>
              <a:gd name="connsiteY12728" fmla="*/ 0 h 4155316"/>
              <a:gd name="connsiteX12729" fmla="*/ 4883231 w 8080633"/>
              <a:gd name="connsiteY12729" fmla="*/ 8414 h 4155316"/>
              <a:gd name="connsiteX12730" fmla="*/ 4903546 w 8080633"/>
              <a:gd name="connsiteY12730" fmla="*/ 0 h 4155316"/>
              <a:gd name="connsiteX12731" fmla="*/ 4927244 w 8080633"/>
              <a:gd name="connsiteY12731" fmla="*/ 9816 h 4155316"/>
              <a:gd name="connsiteX12732" fmla="*/ 4950944 w 8080633"/>
              <a:gd name="connsiteY12732" fmla="*/ 0 h 4155316"/>
              <a:gd name="connsiteX12733" fmla="*/ 4972067 w 8080633"/>
              <a:gd name="connsiteY12733" fmla="*/ 8750 h 4155316"/>
              <a:gd name="connsiteX12734" fmla="*/ 4992700 w 8080633"/>
              <a:gd name="connsiteY12734" fmla="*/ 0 h 4155316"/>
              <a:gd name="connsiteX12735" fmla="*/ 4993775 w 8080633"/>
              <a:gd name="connsiteY12735" fmla="*/ 457 h 4155316"/>
              <a:gd name="connsiteX12736" fmla="*/ 4994957 w 8080633"/>
              <a:gd name="connsiteY12736" fmla="*/ 0 h 4155316"/>
              <a:gd name="connsiteX12737" fmla="*/ 5017741 w 8080633"/>
              <a:gd name="connsiteY12737" fmla="*/ 8794 h 4155316"/>
              <a:gd name="connsiteX12738" fmla="*/ 5038972 w 8080633"/>
              <a:gd name="connsiteY12738" fmla="*/ 0 h 4155316"/>
              <a:gd name="connsiteX12739" fmla="*/ 5060413 w 8080633"/>
              <a:gd name="connsiteY12739" fmla="*/ 8882 h 4155316"/>
              <a:gd name="connsiteX12740" fmla="*/ 5081855 w 8080633"/>
              <a:gd name="connsiteY12740" fmla="*/ 0 h 4155316"/>
              <a:gd name="connsiteX12741" fmla="*/ 5084166 w 8080633"/>
              <a:gd name="connsiteY12741" fmla="*/ 957 h 4155316"/>
              <a:gd name="connsiteX12742" fmla="*/ 5086369 w 8080633"/>
              <a:gd name="connsiteY12742" fmla="*/ 0 h 4155316"/>
              <a:gd name="connsiteX12743" fmla="*/ 5106199 w 8080633"/>
              <a:gd name="connsiteY12743" fmla="*/ 8615 h 4155316"/>
              <a:gd name="connsiteX12744" fmla="*/ 5126998 w 8080633"/>
              <a:gd name="connsiteY12744" fmla="*/ 0 h 4155316"/>
              <a:gd name="connsiteX12745" fmla="*/ 5149031 w 8080633"/>
              <a:gd name="connsiteY12745" fmla="*/ 9127 h 4155316"/>
              <a:gd name="connsiteX12746" fmla="*/ 5172141 w 8080633"/>
              <a:gd name="connsiteY12746" fmla="*/ 0 h 4155316"/>
              <a:gd name="connsiteX12747" fmla="*/ 5194406 w 8080633"/>
              <a:gd name="connsiteY12747" fmla="*/ 8794 h 4155316"/>
              <a:gd name="connsiteX12748" fmla="*/ 5216154 w 8080633"/>
              <a:gd name="connsiteY12748" fmla="*/ 0 h 4155316"/>
              <a:gd name="connsiteX12749" fmla="*/ 5237779 w 8080633"/>
              <a:gd name="connsiteY12749" fmla="*/ 8744 h 4155316"/>
              <a:gd name="connsiteX12750" fmla="*/ 5257909 w 8080633"/>
              <a:gd name="connsiteY12750" fmla="*/ 0 h 4155316"/>
              <a:gd name="connsiteX12751" fmla="*/ 5260111 w 8080633"/>
              <a:gd name="connsiteY12751" fmla="*/ 957 h 4155316"/>
              <a:gd name="connsiteX12752" fmla="*/ 5262423 w 8080633"/>
              <a:gd name="connsiteY12752" fmla="*/ 0 h 4155316"/>
              <a:gd name="connsiteX12753" fmla="*/ 5283866 w 8080633"/>
              <a:gd name="connsiteY12753" fmla="*/ 8882 h 4155316"/>
              <a:gd name="connsiteX12754" fmla="*/ 5305309 w 8080633"/>
              <a:gd name="connsiteY12754" fmla="*/ 0 h 4155316"/>
              <a:gd name="connsiteX12755" fmla="*/ 5327880 w 8080633"/>
              <a:gd name="connsiteY12755" fmla="*/ 9349 h 4155316"/>
              <a:gd name="connsiteX12756" fmla="*/ 5350451 w 8080633"/>
              <a:gd name="connsiteY12756" fmla="*/ 0 h 4155316"/>
              <a:gd name="connsiteX12757" fmla="*/ 5372404 w 8080633"/>
              <a:gd name="connsiteY12757" fmla="*/ 9093 h 4155316"/>
              <a:gd name="connsiteX12758" fmla="*/ 5393335 w 8080633"/>
              <a:gd name="connsiteY12758" fmla="*/ 0 h 4155316"/>
              <a:gd name="connsiteX12759" fmla="*/ 5394410 w 8080633"/>
              <a:gd name="connsiteY12759" fmla="*/ 467 h 4155316"/>
              <a:gd name="connsiteX12760" fmla="*/ 5395593 w 8080633"/>
              <a:gd name="connsiteY12760" fmla="*/ 0 h 4155316"/>
              <a:gd name="connsiteX12761" fmla="*/ 5417858 w 8080633"/>
              <a:gd name="connsiteY12761" fmla="*/ 8794 h 4155316"/>
              <a:gd name="connsiteX12762" fmla="*/ 5439606 w 8080633"/>
              <a:gd name="connsiteY12762" fmla="*/ 0 h 4155316"/>
              <a:gd name="connsiteX12763" fmla="*/ 5460735 w 8080633"/>
              <a:gd name="connsiteY12763" fmla="*/ 8544 h 4155316"/>
              <a:gd name="connsiteX12764" fmla="*/ 5481362 w 8080633"/>
              <a:gd name="connsiteY12764" fmla="*/ 0 h 4155316"/>
              <a:gd name="connsiteX12765" fmla="*/ 5483673 w 8080633"/>
              <a:gd name="connsiteY12765" fmla="*/ 957 h 4155316"/>
              <a:gd name="connsiteX12766" fmla="*/ 5485876 w 8080633"/>
              <a:gd name="connsiteY12766" fmla="*/ 0 h 4155316"/>
              <a:gd name="connsiteX12767" fmla="*/ 5506807 w 8080633"/>
              <a:gd name="connsiteY12767" fmla="*/ 9093 h 4155316"/>
              <a:gd name="connsiteX12768" fmla="*/ 5528761 w 8080633"/>
              <a:gd name="connsiteY12768" fmla="*/ 0 h 4155316"/>
              <a:gd name="connsiteX12769" fmla="*/ 5549991 w 8080633"/>
              <a:gd name="connsiteY12769" fmla="*/ 8794 h 4155316"/>
              <a:gd name="connsiteX12770" fmla="*/ 5572774 w 8080633"/>
              <a:gd name="connsiteY12770" fmla="*/ 0 h 4155316"/>
              <a:gd name="connsiteX12771" fmla="*/ 5595558 w 8080633"/>
              <a:gd name="connsiteY12771" fmla="*/ 8794 h 4155316"/>
              <a:gd name="connsiteX12772" fmla="*/ 5616788 w 8080633"/>
              <a:gd name="connsiteY12772" fmla="*/ 0 h 4155316"/>
              <a:gd name="connsiteX12773" fmla="*/ 5637914 w 8080633"/>
              <a:gd name="connsiteY12773" fmla="*/ 8750 h 4155316"/>
              <a:gd name="connsiteX12774" fmla="*/ 5658545 w 8080633"/>
              <a:gd name="connsiteY12774" fmla="*/ 0 h 4155316"/>
              <a:gd name="connsiteX12775" fmla="*/ 5660749 w 8080633"/>
              <a:gd name="connsiteY12775" fmla="*/ 934 h 4155316"/>
              <a:gd name="connsiteX12776" fmla="*/ 5663059 w 8080633"/>
              <a:gd name="connsiteY12776" fmla="*/ 0 h 4155316"/>
              <a:gd name="connsiteX12777" fmla="*/ 5684188 w 8080633"/>
              <a:gd name="connsiteY12777" fmla="*/ 8544 h 4155316"/>
              <a:gd name="connsiteX12778" fmla="*/ 5704814 w 8080633"/>
              <a:gd name="connsiteY12778" fmla="*/ 0 h 4155316"/>
              <a:gd name="connsiteX12779" fmla="*/ 5728514 w 8080633"/>
              <a:gd name="connsiteY12779" fmla="*/ 9816 h 4155316"/>
              <a:gd name="connsiteX12780" fmla="*/ 5752214 w 8080633"/>
              <a:gd name="connsiteY12780" fmla="*/ 0 h 4155316"/>
              <a:gd name="connsiteX12781" fmla="*/ 5773339 w 8080633"/>
              <a:gd name="connsiteY12781" fmla="*/ 8750 h 4155316"/>
              <a:gd name="connsiteX12782" fmla="*/ 5793970 w 8080633"/>
              <a:gd name="connsiteY12782" fmla="*/ 0 h 4155316"/>
              <a:gd name="connsiteX12783" fmla="*/ 5795045 w 8080633"/>
              <a:gd name="connsiteY12783" fmla="*/ 457 h 4155316"/>
              <a:gd name="connsiteX12784" fmla="*/ 5796227 w 8080633"/>
              <a:gd name="connsiteY12784" fmla="*/ 0 h 4155316"/>
              <a:gd name="connsiteX12785" fmla="*/ 5819010 w 8080633"/>
              <a:gd name="connsiteY12785" fmla="*/ 8794 h 4155316"/>
              <a:gd name="connsiteX12786" fmla="*/ 5840240 w 8080633"/>
              <a:gd name="connsiteY12786" fmla="*/ 0 h 4155316"/>
              <a:gd name="connsiteX12787" fmla="*/ 5860868 w 8080633"/>
              <a:gd name="connsiteY12787" fmla="*/ 8544 h 4155316"/>
              <a:gd name="connsiteX12788" fmla="*/ 5881997 w 8080633"/>
              <a:gd name="connsiteY12788" fmla="*/ 0 h 4155316"/>
              <a:gd name="connsiteX12789" fmla="*/ 5884920 w 8080633"/>
              <a:gd name="connsiteY12789" fmla="*/ 1182 h 4155316"/>
              <a:gd name="connsiteX12790" fmla="*/ 5887640 w 8080633"/>
              <a:gd name="connsiteY12790" fmla="*/ 0 h 4155316"/>
              <a:gd name="connsiteX12791" fmla="*/ 5907471 w 8080633"/>
              <a:gd name="connsiteY12791" fmla="*/ 8615 h 4155316"/>
              <a:gd name="connsiteX12792" fmla="*/ 5928268 w 8080633"/>
              <a:gd name="connsiteY12792" fmla="*/ 0 h 4155316"/>
              <a:gd name="connsiteX12793" fmla="*/ 5950301 w 8080633"/>
              <a:gd name="connsiteY12793" fmla="*/ 9127 h 4155316"/>
              <a:gd name="connsiteX12794" fmla="*/ 5973409 w 8080633"/>
              <a:gd name="connsiteY12794" fmla="*/ 0 h 4155316"/>
              <a:gd name="connsiteX12795" fmla="*/ 5995676 w 8080633"/>
              <a:gd name="connsiteY12795" fmla="*/ 8794 h 4155316"/>
              <a:gd name="connsiteX12796" fmla="*/ 6017422 w 8080633"/>
              <a:gd name="connsiteY12796" fmla="*/ 0 h 4155316"/>
              <a:gd name="connsiteX12797" fmla="*/ 6039049 w 8080633"/>
              <a:gd name="connsiteY12797" fmla="*/ 8744 h 4155316"/>
              <a:gd name="connsiteX12798" fmla="*/ 6059179 w 8080633"/>
              <a:gd name="connsiteY12798" fmla="*/ 0 h 4155316"/>
              <a:gd name="connsiteX12799" fmla="*/ 6061383 w 8080633"/>
              <a:gd name="connsiteY12799" fmla="*/ 957 h 4155316"/>
              <a:gd name="connsiteX12800" fmla="*/ 6063693 w 8080633"/>
              <a:gd name="connsiteY12800" fmla="*/ 0 h 4155316"/>
              <a:gd name="connsiteX12801" fmla="*/ 6084321 w 8080633"/>
              <a:gd name="connsiteY12801" fmla="*/ 8544 h 4155316"/>
              <a:gd name="connsiteX12802" fmla="*/ 6105450 w 8080633"/>
              <a:gd name="connsiteY12802" fmla="*/ 0 h 4155316"/>
              <a:gd name="connsiteX12803" fmla="*/ 6128864 w 8080633"/>
              <a:gd name="connsiteY12803" fmla="*/ 9467 h 4155316"/>
              <a:gd name="connsiteX12804" fmla="*/ 6151719 w 8080633"/>
              <a:gd name="connsiteY12804" fmla="*/ 0 h 4155316"/>
              <a:gd name="connsiteX12805" fmla="*/ 6173673 w 8080633"/>
              <a:gd name="connsiteY12805" fmla="*/ 9093 h 4155316"/>
              <a:gd name="connsiteX12806" fmla="*/ 6194605 w 8080633"/>
              <a:gd name="connsiteY12806" fmla="*/ 0 h 4155316"/>
              <a:gd name="connsiteX12807" fmla="*/ 6195680 w 8080633"/>
              <a:gd name="connsiteY12807" fmla="*/ 467 h 4155316"/>
              <a:gd name="connsiteX12808" fmla="*/ 6196863 w 8080633"/>
              <a:gd name="connsiteY12808" fmla="*/ 0 h 4155316"/>
              <a:gd name="connsiteX12809" fmla="*/ 6219129 w 8080633"/>
              <a:gd name="connsiteY12809" fmla="*/ 8794 h 4155316"/>
              <a:gd name="connsiteX12810" fmla="*/ 6240876 w 8080633"/>
              <a:gd name="connsiteY12810" fmla="*/ 0 h 4155316"/>
              <a:gd name="connsiteX12811" fmla="*/ 6262005 w 8080633"/>
              <a:gd name="connsiteY12811" fmla="*/ 8544 h 4155316"/>
              <a:gd name="connsiteX12812" fmla="*/ 6282631 w 8080633"/>
              <a:gd name="connsiteY12812" fmla="*/ 0 h 4155316"/>
              <a:gd name="connsiteX12813" fmla="*/ 6284943 w 8080633"/>
              <a:gd name="connsiteY12813" fmla="*/ 957 h 4155316"/>
              <a:gd name="connsiteX12814" fmla="*/ 6287145 w 8080633"/>
              <a:gd name="connsiteY12814" fmla="*/ 0 h 4155316"/>
              <a:gd name="connsiteX12815" fmla="*/ 6308077 w 8080633"/>
              <a:gd name="connsiteY12815" fmla="*/ 9093 h 4155316"/>
              <a:gd name="connsiteX12816" fmla="*/ 6330031 w 8080633"/>
              <a:gd name="connsiteY12816" fmla="*/ 0 h 4155316"/>
              <a:gd name="connsiteX12817" fmla="*/ 6350964 w 8080633"/>
              <a:gd name="connsiteY12817" fmla="*/ 8670 h 4155316"/>
              <a:gd name="connsiteX12818" fmla="*/ 6372916 w 8080633"/>
              <a:gd name="connsiteY12818" fmla="*/ 0 h 4155316"/>
              <a:gd name="connsiteX12819" fmla="*/ 6396025 w 8080633"/>
              <a:gd name="connsiteY12819" fmla="*/ 9127 h 4155316"/>
              <a:gd name="connsiteX12820" fmla="*/ 6418057 w 8080633"/>
              <a:gd name="connsiteY12820" fmla="*/ 0 h 4155316"/>
              <a:gd name="connsiteX12821" fmla="*/ 6439182 w 8080633"/>
              <a:gd name="connsiteY12821" fmla="*/ 8750 h 4155316"/>
              <a:gd name="connsiteX12822" fmla="*/ 6459813 w 8080633"/>
              <a:gd name="connsiteY12822" fmla="*/ 0 h 4155316"/>
              <a:gd name="connsiteX12823" fmla="*/ 6462017 w 8080633"/>
              <a:gd name="connsiteY12823" fmla="*/ 934 h 4155316"/>
              <a:gd name="connsiteX12824" fmla="*/ 6464328 w 8080633"/>
              <a:gd name="connsiteY12824" fmla="*/ 0 h 4155316"/>
              <a:gd name="connsiteX12825" fmla="*/ 6485458 w 8080633"/>
              <a:gd name="connsiteY12825" fmla="*/ 8544 h 4155316"/>
              <a:gd name="connsiteX12826" fmla="*/ 6506084 w 8080633"/>
              <a:gd name="connsiteY12826" fmla="*/ 0 h 4155316"/>
              <a:gd name="connsiteX12827" fmla="*/ 6529784 w 8080633"/>
              <a:gd name="connsiteY12827" fmla="*/ 9816 h 4155316"/>
              <a:gd name="connsiteX12828" fmla="*/ 6553483 w 8080633"/>
              <a:gd name="connsiteY12828" fmla="*/ 0 h 4155316"/>
              <a:gd name="connsiteX12829" fmla="*/ 6574281 w 8080633"/>
              <a:gd name="connsiteY12829" fmla="*/ 8615 h 4155316"/>
              <a:gd name="connsiteX12830" fmla="*/ 6594110 w 8080633"/>
              <a:gd name="connsiteY12830" fmla="*/ 0 h 4155316"/>
              <a:gd name="connsiteX12831" fmla="*/ 6595185 w 8080633"/>
              <a:gd name="connsiteY12831" fmla="*/ 467 h 4155316"/>
              <a:gd name="connsiteX12832" fmla="*/ 6596368 w 8080633"/>
              <a:gd name="connsiteY12832" fmla="*/ 0 h 4155316"/>
              <a:gd name="connsiteX12833" fmla="*/ 6619478 w 8080633"/>
              <a:gd name="connsiteY12833" fmla="*/ 9127 h 4155316"/>
              <a:gd name="connsiteX12834" fmla="*/ 6641510 w 8080633"/>
              <a:gd name="connsiteY12834" fmla="*/ 0 h 4155316"/>
              <a:gd name="connsiteX12835" fmla="*/ 6662138 w 8080633"/>
              <a:gd name="connsiteY12835" fmla="*/ 8544 h 4155316"/>
              <a:gd name="connsiteX12836" fmla="*/ 6683267 w 8080633"/>
              <a:gd name="connsiteY12836" fmla="*/ 0 h 4155316"/>
              <a:gd name="connsiteX12837" fmla="*/ 6685579 w 8080633"/>
              <a:gd name="connsiteY12837" fmla="*/ 934 h 4155316"/>
              <a:gd name="connsiteX12838" fmla="*/ 6687781 w 8080633"/>
              <a:gd name="connsiteY12838" fmla="*/ 0 h 4155316"/>
              <a:gd name="connsiteX12839" fmla="*/ 6708414 w 8080633"/>
              <a:gd name="connsiteY12839" fmla="*/ 8750 h 4155316"/>
              <a:gd name="connsiteX12840" fmla="*/ 6729536 w 8080633"/>
              <a:gd name="connsiteY12840" fmla="*/ 0 h 4155316"/>
              <a:gd name="connsiteX12841" fmla="*/ 6751571 w 8080633"/>
              <a:gd name="connsiteY12841" fmla="*/ 9127 h 4155316"/>
              <a:gd name="connsiteX12842" fmla="*/ 6774680 w 8080633"/>
              <a:gd name="connsiteY12842" fmla="*/ 0 h 4155316"/>
              <a:gd name="connsiteX12843" fmla="*/ 6796634 w 8080633"/>
              <a:gd name="connsiteY12843" fmla="*/ 8670 h 4155316"/>
              <a:gd name="connsiteX12844" fmla="*/ 6817564 w 8080633"/>
              <a:gd name="connsiteY12844" fmla="*/ 0 h 4155316"/>
              <a:gd name="connsiteX12845" fmla="*/ 6839518 w 8080633"/>
              <a:gd name="connsiteY12845" fmla="*/ 9093 h 4155316"/>
              <a:gd name="connsiteX12846" fmla="*/ 6860448 w 8080633"/>
              <a:gd name="connsiteY12846" fmla="*/ 0 h 4155316"/>
              <a:gd name="connsiteX12847" fmla="*/ 6862652 w 8080633"/>
              <a:gd name="connsiteY12847" fmla="*/ 957 h 4155316"/>
              <a:gd name="connsiteX12848" fmla="*/ 6864962 w 8080633"/>
              <a:gd name="connsiteY12848" fmla="*/ 0 h 4155316"/>
              <a:gd name="connsiteX12849" fmla="*/ 6885589 w 8080633"/>
              <a:gd name="connsiteY12849" fmla="*/ 8544 h 4155316"/>
              <a:gd name="connsiteX12850" fmla="*/ 6906719 w 8080633"/>
              <a:gd name="connsiteY12850" fmla="*/ 0 h 4155316"/>
              <a:gd name="connsiteX12851" fmla="*/ 6930133 w 8080633"/>
              <a:gd name="connsiteY12851" fmla="*/ 9468 h 4155316"/>
              <a:gd name="connsiteX12852" fmla="*/ 6952990 w 8080633"/>
              <a:gd name="connsiteY12852" fmla="*/ 0 h 4155316"/>
              <a:gd name="connsiteX12853" fmla="*/ 6974942 w 8080633"/>
              <a:gd name="connsiteY12853" fmla="*/ 9093 h 4155316"/>
              <a:gd name="connsiteX12854" fmla="*/ 6995874 w 8080633"/>
              <a:gd name="connsiteY12854" fmla="*/ 0 h 4155316"/>
              <a:gd name="connsiteX12855" fmla="*/ 6996949 w 8080633"/>
              <a:gd name="connsiteY12855" fmla="*/ 467 h 4155316"/>
              <a:gd name="connsiteX12856" fmla="*/ 6998132 w 8080633"/>
              <a:gd name="connsiteY12856" fmla="*/ 0 h 4155316"/>
              <a:gd name="connsiteX12857" fmla="*/ 7020085 w 8080633"/>
              <a:gd name="connsiteY12857" fmla="*/ 8670 h 4155316"/>
              <a:gd name="connsiteX12858" fmla="*/ 7041016 w 8080633"/>
              <a:gd name="connsiteY12858" fmla="*/ 0 h 4155316"/>
              <a:gd name="connsiteX12859" fmla="*/ 7062459 w 8080633"/>
              <a:gd name="connsiteY12859" fmla="*/ 8882 h 4155316"/>
              <a:gd name="connsiteX12860" fmla="*/ 7083901 w 8080633"/>
              <a:gd name="connsiteY12860" fmla="*/ 0 h 4155316"/>
              <a:gd name="connsiteX12861" fmla="*/ 7086213 w 8080633"/>
              <a:gd name="connsiteY12861" fmla="*/ 957 h 4155316"/>
              <a:gd name="connsiteX12862" fmla="*/ 7088415 w 8080633"/>
              <a:gd name="connsiteY12862" fmla="*/ 0 h 4155316"/>
              <a:gd name="connsiteX12863" fmla="*/ 7108545 w 8080633"/>
              <a:gd name="connsiteY12863" fmla="*/ 8744 h 4155316"/>
              <a:gd name="connsiteX12864" fmla="*/ 7130172 w 8080633"/>
              <a:gd name="connsiteY12864" fmla="*/ 0 h 4155316"/>
              <a:gd name="connsiteX12865" fmla="*/ 7151920 w 8080633"/>
              <a:gd name="connsiteY12865" fmla="*/ 8794 h 4155316"/>
              <a:gd name="connsiteX12866" fmla="*/ 7174185 w 8080633"/>
              <a:gd name="connsiteY12866" fmla="*/ 0 h 4155316"/>
              <a:gd name="connsiteX12867" fmla="*/ 7197294 w 8080633"/>
              <a:gd name="connsiteY12867" fmla="*/ 9127 h 4155316"/>
              <a:gd name="connsiteX12868" fmla="*/ 7219327 w 8080633"/>
              <a:gd name="connsiteY12868" fmla="*/ 0 h 4155316"/>
              <a:gd name="connsiteX12869" fmla="*/ 7240125 w 8080633"/>
              <a:gd name="connsiteY12869" fmla="*/ 8615 h 4155316"/>
              <a:gd name="connsiteX12870" fmla="*/ 7259955 w 8080633"/>
              <a:gd name="connsiteY12870" fmla="*/ 0 h 4155316"/>
              <a:gd name="connsiteX12871" fmla="*/ 7262676 w 8080633"/>
              <a:gd name="connsiteY12871" fmla="*/ 1182 h 4155316"/>
              <a:gd name="connsiteX12872" fmla="*/ 7265598 w 8080633"/>
              <a:gd name="connsiteY12872" fmla="*/ 0 h 4155316"/>
              <a:gd name="connsiteX12873" fmla="*/ 7286727 w 8080633"/>
              <a:gd name="connsiteY12873" fmla="*/ 8544 h 4155316"/>
              <a:gd name="connsiteX12874" fmla="*/ 7307353 w 8080633"/>
              <a:gd name="connsiteY12874" fmla="*/ 0 h 4155316"/>
              <a:gd name="connsiteX12875" fmla="*/ 7330210 w 8080633"/>
              <a:gd name="connsiteY12875" fmla="*/ 9468 h 4155316"/>
              <a:gd name="connsiteX12876" fmla="*/ 7353624 w 8080633"/>
              <a:gd name="connsiteY12876" fmla="*/ 0 h 4155316"/>
              <a:gd name="connsiteX12877" fmla="*/ 7375251 w 8080633"/>
              <a:gd name="connsiteY12877" fmla="*/ 8744 h 4155316"/>
              <a:gd name="connsiteX12878" fmla="*/ 7395381 w 8080633"/>
              <a:gd name="connsiteY12878" fmla="*/ 0 h 4155316"/>
              <a:gd name="connsiteX12879" fmla="*/ 7396455 w 8080633"/>
              <a:gd name="connsiteY12879" fmla="*/ 467 h 4155316"/>
              <a:gd name="connsiteX12880" fmla="*/ 7397638 w 8080633"/>
              <a:gd name="connsiteY12880" fmla="*/ 0 h 4155316"/>
              <a:gd name="connsiteX12881" fmla="*/ 7420747 w 8080633"/>
              <a:gd name="connsiteY12881" fmla="*/ 9127 h 4155316"/>
              <a:gd name="connsiteX12882" fmla="*/ 7442779 w 8080633"/>
              <a:gd name="connsiteY12882" fmla="*/ 0 h 4155316"/>
              <a:gd name="connsiteX12883" fmla="*/ 7463406 w 8080633"/>
              <a:gd name="connsiteY12883" fmla="*/ 8544 h 4155316"/>
              <a:gd name="connsiteX12884" fmla="*/ 7484536 w 8080633"/>
              <a:gd name="connsiteY12884" fmla="*/ 0 h 4155316"/>
              <a:gd name="connsiteX12885" fmla="*/ 7486847 w 8080633"/>
              <a:gd name="connsiteY12885" fmla="*/ 934 h 4155316"/>
              <a:gd name="connsiteX12886" fmla="*/ 7489050 w 8080633"/>
              <a:gd name="connsiteY12886" fmla="*/ 0 h 4155316"/>
              <a:gd name="connsiteX12887" fmla="*/ 7509683 w 8080633"/>
              <a:gd name="connsiteY12887" fmla="*/ 8750 h 4155316"/>
              <a:gd name="connsiteX12888" fmla="*/ 7530806 w 8080633"/>
              <a:gd name="connsiteY12888" fmla="*/ 0 h 4155316"/>
              <a:gd name="connsiteX12889" fmla="*/ 7552037 w 8080633"/>
              <a:gd name="connsiteY12889" fmla="*/ 8794 h 4155316"/>
              <a:gd name="connsiteX12890" fmla="*/ 7574819 w 8080633"/>
              <a:gd name="connsiteY12890" fmla="*/ 0 h 4155316"/>
              <a:gd name="connsiteX12891" fmla="*/ 7597604 w 8080633"/>
              <a:gd name="connsiteY12891" fmla="*/ 8794 h 4155316"/>
              <a:gd name="connsiteX12892" fmla="*/ 7618833 w 8080633"/>
              <a:gd name="connsiteY12892" fmla="*/ 0 h 4155316"/>
              <a:gd name="connsiteX12893" fmla="*/ 7640786 w 8080633"/>
              <a:gd name="connsiteY12893" fmla="*/ 9093 h 4155316"/>
              <a:gd name="connsiteX12894" fmla="*/ 7661718 w 8080633"/>
              <a:gd name="connsiteY12894" fmla="*/ 0 h 4155316"/>
              <a:gd name="connsiteX12895" fmla="*/ 7663922 w 8080633"/>
              <a:gd name="connsiteY12895" fmla="*/ 957 h 4155316"/>
              <a:gd name="connsiteX12896" fmla="*/ 7666232 w 8080633"/>
              <a:gd name="connsiteY12896" fmla="*/ 0 h 4155316"/>
              <a:gd name="connsiteX12897" fmla="*/ 7686860 w 8080633"/>
              <a:gd name="connsiteY12897" fmla="*/ 8544 h 4155316"/>
              <a:gd name="connsiteX12898" fmla="*/ 7707989 w 8080633"/>
              <a:gd name="connsiteY12898" fmla="*/ 0 h 4155316"/>
              <a:gd name="connsiteX12899" fmla="*/ 7731403 w 8080633"/>
              <a:gd name="connsiteY12899" fmla="*/ 9467 h 4155316"/>
              <a:gd name="connsiteX12900" fmla="*/ 7754258 w 8080633"/>
              <a:gd name="connsiteY12900" fmla="*/ 0 h 4155316"/>
              <a:gd name="connsiteX12901" fmla="*/ 7776212 w 8080633"/>
              <a:gd name="connsiteY12901" fmla="*/ 9093 h 4155316"/>
              <a:gd name="connsiteX12902" fmla="*/ 7797144 w 8080633"/>
              <a:gd name="connsiteY12902" fmla="*/ 0 h 4155316"/>
              <a:gd name="connsiteX12903" fmla="*/ 7798219 w 8080633"/>
              <a:gd name="connsiteY12903" fmla="*/ 467 h 4155316"/>
              <a:gd name="connsiteX12904" fmla="*/ 7799402 w 8080633"/>
              <a:gd name="connsiteY12904" fmla="*/ 0 h 4155316"/>
              <a:gd name="connsiteX12905" fmla="*/ 7821356 w 8080633"/>
              <a:gd name="connsiteY12905" fmla="*/ 8670 h 4155316"/>
              <a:gd name="connsiteX12906" fmla="*/ 7842286 w 8080633"/>
              <a:gd name="connsiteY12906" fmla="*/ 0 h 4155316"/>
              <a:gd name="connsiteX12907" fmla="*/ 7863728 w 8080633"/>
              <a:gd name="connsiteY12907" fmla="*/ 8881 h 4155316"/>
              <a:gd name="connsiteX12908" fmla="*/ 7885170 w 8080633"/>
              <a:gd name="connsiteY12908" fmla="*/ 0 h 4155316"/>
              <a:gd name="connsiteX12909" fmla="*/ 7887482 w 8080633"/>
              <a:gd name="connsiteY12909" fmla="*/ 957 h 4155316"/>
              <a:gd name="connsiteX12910" fmla="*/ 7889684 w 8080633"/>
              <a:gd name="connsiteY12910" fmla="*/ 0 h 4155316"/>
              <a:gd name="connsiteX12911" fmla="*/ 7909814 w 8080633"/>
              <a:gd name="connsiteY12911" fmla="*/ 8744 h 4155316"/>
              <a:gd name="connsiteX12912" fmla="*/ 7931441 w 8080633"/>
              <a:gd name="connsiteY12912" fmla="*/ 0 h 4155316"/>
              <a:gd name="connsiteX12913" fmla="*/ 7953189 w 8080633"/>
              <a:gd name="connsiteY12913" fmla="*/ 8794 h 4155316"/>
              <a:gd name="connsiteX12914" fmla="*/ 7975455 w 8080633"/>
              <a:gd name="connsiteY12914" fmla="*/ 0 h 4155316"/>
              <a:gd name="connsiteX12915" fmla="*/ 7998564 w 8080633"/>
              <a:gd name="connsiteY12915" fmla="*/ 9127 h 4155316"/>
              <a:gd name="connsiteX12916" fmla="*/ 8020596 w 8080633"/>
              <a:gd name="connsiteY12916" fmla="*/ 0 h 4155316"/>
              <a:gd name="connsiteX12917" fmla="*/ 8041394 w 8080633"/>
              <a:gd name="connsiteY12917" fmla="*/ 8615 h 4155316"/>
              <a:gd name="connsiteX12918" fmla="*/ 8061224 w 8080633"/>
              <a:gd name="connsiteY12918" fmla="*/ 0 h 4155316"/>
              <a:gd name="connsiteX12919" fmla="*/ 8063427 w 8080633"/>
              <a:gd name="connsiteY12919" fmla="*/ 957 h 4155316"/>
              <a:gd name="connsiteX12920" fmla="*/ 8065738 w 8080633"/>
              <a:gd name="connsiteY12920" fmla="*/ 0 h 4155316"/>
              <a:gd name="connsiteX12921" fmla="*/ 8080633 w 8080633"/>
              <a:gd name="connsiteY12921" fmla="*/ 6170 h 4155316"/>
              <a:gd name="connsiteX12922" fmla="*/ 8080633 w 8080633"/>
              <a:gd name="connsiteY12922" fmla="*/ 93140 h 4155316"/>
              <a:gd name="connsiteX12923" fmla="*/ 8061224 w 8080633"/>
              <a:gd name="connsiteY12923" fmla="*/ 101572 h 4155316"/>
              <a:gd name="connsiteX12924" fmla="*/ 8043595 w 8080633"/>
              <a:gd name="connsiteY12924" fmla="*/ 93914 h 4155316"/>
              <a:gd name="connsiteX12925" fmla="*/ 8025110 w 8080633"/>
              <a:gd name="connsiteY12925" fmla="*/ 101570 h 4155316"/>
              <a:gd name="connsiteX12926" fmla="*/ 8003668 w 8080633"/>
              <a:gd name="connsiteY12926" fmla="*/ 92688 h 4155316"/>
              <a:gd name="connsiteX12927" fmla="*/ 7982226 w 8080633"/>
              <a:gd name="connsiteY12927" fmla="*/ 101570 h 4155316"/>
              <a:gd name="connsiteX12928" fmla="*/ 7964884 w 8080633"/>
              <a:gd name="connsiteY12928" fmla="*/ 94387 h 4155316"/>
              <a:gd name="connsiteX12929" fmla="*/ 7935955 w 8080633"/>
              <a:gd name="connsiteY12929" fmla="*/ 106085 h 4155316"/>
              <a:gd name="connsiteX12930" fmla="*/ 7920341 w 8080633"/>
              <a:gd name="connsiteY12930" fmla="*/ 99770 h 4155316"/>
              <a:gd name="connsiteX12931" fmla="*/ 7894198 w 8080633"/>
              <a:gd name="connsiteY12931" fmla="*/ 110599 h 4155316"/>
              <a:gd name="connsiteX12932" fmla="*/ 7878462 w 8080633"/>
              <a:gd name="connsiteY12932" fmla="*/ 104080 h 4155316"/>
              <a:gd name="connsiteX12933" fmla="*/ 7852442 w 8080633"/>
              <a:gd name="connsiteY12933" fmla="*/ 115114 h 4155316"/>
              <a:gd name="connsiteX12934" fmla="*/ 7831807 w 8080633"/>
              <a:gd name="connsiteY12934" fmla="*/ 106363 h 4155316"/>
              <a:gd name="connsiteX12935" fmla="*/ 7810685 w 8080633"/>
              <a:gd name="connsiteY12935" fmla="*/ 115113 h 4155316"/>
              <a:gd name="connsiteX12936" fmla="*/ 7794232 w 8080633"/>
              <a:gd name="connsiteY12936" fmla="*/ 108298 h 4155316"/>
              <a:gd name="connsiteX12937" fmla="*/ 7765545 w 8080633"/>
              <a:gd name="connsiteY12937" fmla="*/ 119627 h 4155316"/>
              <a:gd name="connsiteX12938" fmla="*/ 7755350 w 8080633"/>
              <a:gd name="connsiteY12938" fmla="*/ 115601 h 4155316"/>
              <a:gd name="connsiteX12939" fmla="*/ 7755047 w 8080633"/>
              <a:gd name="connsiteY12939" fmla="*/ 116368 h 4155316"/>
              <a:gd name="connsiteX12940" fmla="*/ 7721530 w 8080633"/>
              <a:gd name="connsiteY12940" fmla="*/ 130912 h 4155316"/>
              <a:gd name="connsiteX12941" fmla="*/ 7706148 w 8080633"/>
              <a:gd name="connsiteY12941" fmla="*/ 124237 h 4155316"/>
              <a:gd name="connsiteX12942" fmla="*/ 7679773 w 8080633"/>
              <a:gd name="connsiteY12942" fmla="*/ 135427 h 4155316"/>
              <a:gd name="connsiteX12943" fmla="*/ 7664532 w 8080633"/>
              <a:gd name="connsiteY12943" fmla="*/ 128960 h 4155316"/>
              <a:gd name="connsiteX12944" fmla="*/ 7638018 w 8080633"/>
              <a:gd name="connsiteY12944" fmla="*/ 139942 h 4155316"/>
              <a:gd name="connsiteX12945" fmla="*/ 7627284 w 8080633"/>
              <a:gd name="connsiteY12945" fmla="*/ 135494 h 4155316"/>
              <a:gd name="connsiteX12946" fmla="*/ 7596262 w 8080633"/>
              <a:gd name="connsiteY12946" fmla="*/ 148971 h 4155316"/>
              <a:gd name="connsiteX12947" fmla="*/ 7580647 w 8080633"/>
              <a:gd name="connsiteY12947" fmla="*/ 142188 h 4155316"/>
              <a:gd name="connsiteX12948" fmla="*/ 7553376 w 8080633"/>
              <a:gd name="connsiteY12948" fmla="*/ 153484 h 4155316"/>
              <a:gd name="connsiteX12949" fmla="*/ 7543961 w 8080633"/>
              <a:gd name="connsiteY12949" fmla="*/ 149584 h 4155316"/>
              <a:gd name="connsiteX12950" fmla="*/ 7512748 w 8080633"/>
              <a:gd name="connsiteY12950" fmla="*/ 162513 h 4155316"/>
              <a:gd name="connsiteX12951" fmla="*/ 7496756 w 8080633"/>
              <a:gd name="connsiteY12951" fmla="*/ 155889 h 4155316"/>
              <a:gd name="connsiteX12952" fmla="*/ 7469864 w 8080633"/>
              <a:gd name="connsiteY12952" fmla="*/ 167027 h 4155316"/>
              <a:gd name="connsiteX12953" fmla="*/ 7460267 w 8080633"/>
              <a:gd name="connsiteY12953" fmla="*/ 163051 h 4155316"/>
              <a:gd name="connsiteX12954" fmla="*/ 7428107 w 8080633"/>
              <a:gd name="connsiteY12954" fmla="*/ 176055 h 4155316"/>
              <a:gd name="connsiteX12955" fmla="*/ 7418006 w 8080633"/>
              <a:gd name="connsiteY12955" fmla="*/ 171970 h 4155316"/>
              <a:gd name="connsiteX12956" fmla="*/ 7386351 w 8080633"/>
              <a:gd name="connsiteY12956" fmla="*/ 185082 h 4155316"/>
              <a:gd name="connsiteX12957" fmla="*/ 7378582 w 8080633"/>
              <a:gd name="connsiteY12957" fmla="*/ 181863 h 4155316"/>
              <a:gd name="connsiteX12958" fmla="*/ 7346852 w 8080633"/>
              <a:gd name="connsiteY12958" fmla="*/ 194111 h 4155316"/>
              <a:gd name="connsiteX12959" fmla="*/ 7340079 w 8080633"/>
              <a:gd name="connsiteY12959" fmla="*/ 191496 h 4155316"/>
              <a:gd name="connsiteX12960" fmla="*/ 7340071 w 8080633"/>
              <a:gd name="connsiteY12960" fmla="*/ 191513 h 4155316"/>
              <a:gd name="connsiteX12961" fmla="*/ 7307353 w 8080633"/>
              <a:gd name="connsiteY12961" fmla="*/ 205397 h 4155316"/>
              <a:gd name="connsiteX12962" fmla="*/ 7297493 w 8080633"/>
              <a:gd name="connsiteY12962" fmla="*/ 201212 h 4155316"/>
              <a:gd name="connsiteX12963" fmla="*/ 7265596 w 8080633"/>
              <a:gd name="connsiteY12963" fmla="*/ 214425 h 4155316"/>
              <a:gd name="connsiteX12964" fmla="*/ 7255617 w 8080633"/>
              <a:gd name="connsiteY12964" fmla="*/ 210291 h 4155316"/>
              <a:gd name="connsiteX12965" fmla="*/ 7223840 w 8080633"/>
              <a:gd name="connsiteY12965" fmla="*/ 223454 h 4155316"/>
              <a:gd name="connsiteX12966" fmla="*/ 7218488 w 8080633"/>
              <a:gd name="connsiteY12966" fmla="*/ 221237 h 4155316"/>
              <a:gd name="connsiteX12967" fmla="*/ 7217528 w 8080633"/>
              <a:gd name="connsiteY12967" fmla="*/ 223444 h 4155316"/>
              <a:gd name="connsiteX12968" fmla="*/ 7183213 w 8080633"/>
              <a:gd name="connsiteY12968" fmla="*/ 236996 h 4155316"/>
              <a:gd name="connsiteX12969" fmla="*/ 7174730 w 8080633"/>
              <a:gd name="connsiteY12969" fmla="*/ 233645 h 4155316"/>
              <a:gd name="connsiteX12970" fmla="*/ 7144842 w 8080633"/>
              <a:gd name="connsiteY12970" fmla="*/ 246025 h 4155316"/>
              <a:gd name="connsiteX12971" fmla="*/ 7135879 w 8080633"/>
              <a:gd name="connsiteY12971" fmla="*/ 242312 h 4155316"/>
              <a:gd name="connsiteX12972" fmla="*/ 7134678 w 8080633"/>
              <a:gd name="connsiteY12972" fmla="*/ 245355 h 4155316"/>
              <a:gd name="connsiteX12973" fmla="*/ 7101958 w 8080633"/>
              <a:gd name="connsiteY12973" fmla="*/ 259569 h 4155316"/>
              <a:gd name="connsiteX12974" fmla="*/ 7094378 w 8080633"/>
              <a:gd name="connsiteY12974" fmla="*/ 256276 h 4155316"/>
              <a:gd name="connsiteX12975" fmla="*/ 7062458 w 8080633"/>
              <a:gd name="connsiteY12975" fmla="*/ 268595 h 4155316"/>
              <a:gd name="connsiteX12976" fmla="*/ 7057264 w 8080633"/>
              <a:gd name="connsiteY12976" fmla="*/ 266591 h 4155316"/>
              <a:gd name="connsiteX12977" fmla="*/ 7055679 w 8080633"/>
              <a:gd name="connsiteY12977" fmla="*/ 270512 h 4155316"/>
              <a:gd name="connsiteX12978" fmla="*/ 7022959 w 8080633"/>
              <a:gd name="connsiteY12978" fmla="*/ 284396 h 4155316"/>
              <a:gd name="connsiteX12979" fmla="*/ 7018875 w 8080633"/>
              <a:gd name="connsiteY12979" fmla="*/ 282663 h 4155316"/>
              <a:gd name="connsiteX12980" fmla="*/ 7018573 w 8080633"/>
              <a:gd name="connsiteY12980" fmla="*/ 283393 h 4155316"/>
              <a:gd name="connsiteX12981" fmla="*/ 6983460 w 8080633"/>
              <a:gd name="connsiteY12981" fmla="*/ 297937 h 4155316"/>
              <a:gd name="connsiteX12982" fmla="*/ 6974611 w 8080633"/>
              <a:gd name="connsiteY12982" fmla="*/ 294272 h 4155316"/>
              <a:gd name="connsiteX12983" fmla="*/ 6943961 w 8080633"/>
              <a:gd name="connsiteY12983" fmla="*/ 306967 h 4155316"/>
              <a:gd name="connsiteX12984" fmla="*/ 6940252 w 8080633"/>
              <a:gd name="connsiteY12984" fmla="*/ 305430 h 4155316"/>
              <a:gd name="connsiteX12985" fmla="*/ 6939574 w 8080633"/>
              <a:gd name="connsiteY12985" fmla="*/ 306955 h 4155316"/>
              <a:gd name="connsiteX12986" fmla="*/ 6904461 w 8080633"/>
              <a:gd name="connsiteY12986" fmla="*/ 320508 h 4155316"/>
              <a:gd name="connsiteX12987" fmla="*/ 6898612 w 8080633"/>
              <a:gd name="connsiteY12987" fmla="*/ 318250 h 4155316"/>
              <a:gd name="connsiteX12988" fmla="*/ 6897682 w 8080633"/>
              <a:gd name="connsiteY12988" fmla="*/ 320498 h 4155316"/>
              <a:gd name="connsiteX12989" fmla="*/ 6864962 w 8080633"/>
              <a:gd name="connsiteY12989" fmla="*/ 334051 h 4155316"/>
              <a:gd name="connsiteX12990" fmla="*/ 6861790 w 8080633"/>
              <a:gd name="connsiteY12990" fmla="*/ 332737 h 4155316"/>
              <a:gd name="connsiteX12991" fmla="*/ 6861237 w 8080633"/>
              <a:gd name="connsiteY12991" fmla="*/ 334041 h 4155316"/>
              <a:gd name="connsiteX12992" fmla="*/ 6827720 w 8080633"/>
              <a:gd name="connsiteY12992" fmla="*/ 347593 h 4155316"/>
              <a:gd name="connsiteX12993" fmla="*/ 6820618 w 8080633"/>
              <a:gd name="connsiteY12993" fmla="*/ 344721 h 4155316"/>
              <a:gd name="connsiteX12994" fmla="*/ 6818683 w 8080633"/>
              <a:gd name="connsiteY12994" fmla="*/ 349510 h 4155316"/>
              <a:gd name="connsiteX12995" fmla="*/ 6785963 w 8080633"/>
              <a:gd name="connsiteY12995" fmla="*/ 363394 h 4155316"/>
              <a:gd name="connsiteX12996" fmla="*/ 6784427 w 8080633"/>
              <a:gd name="connsiteY12996" fmla="*/ 362741 h 4155316"/>
              <a:gd name="connsiteX12997" fmla="*/ 6782239 w 8080633"/>
              <a:gd name="connsiteY12997" fmla="*/ 367898 h 4155316"/>
              <a:gd name="connsiteX12998" fmla="*/ 6748722 w 8080633"/>
              <a:gd name="connsiteY12998" fmla="*/ 381450 h 4155316"/>
              <a:gd name="connsiteX12999" fmla="*/ 6744845 w 8080633"/>
              <a:gd name="connsiteY12999" fmla="*/ 379882 h 4155316"/>
              <a:gd name="connsiteX13000" fmla="*/ 6744198 w 8080633"/>
              <a:gd name="connsiteY13000" fmla="*/ 381440 h 4155316"/>
              <a:gd name="connsiteX13001" fmla="*/ 6711479 w 8080633"/>
              <a:gd name="connsiteY13001" fmla="*/ 394993 h 4155316"/>
              <a:gd name="connsiteX13002" fmla="*/ 6706652 w 8080633"/>
              <a:gd name="connsiteY13002" fmla="*/ 392994 h 4155316"/>
              <a:gd name="connsiteX13003" fmla="*/ 6705829 w 8080633"/>
              <a:gd name="connsiteY13003" fmla="*/ 394983 h 4155316"/>
              <a:gd name="connsiteX13004" fmla="*/ 6673110 w 8080633"/>
              <a:gd name="connsiteY13004" fmla="*/ 408535 h 4155316"/>
              <a:gd name="connsiteX13005" fmla="*/ 6671981 w 8080633"/>
              <a:gd name="connsiteY13005" fmla="*/ 408068 h 4155316"/>
              <a:gd name="connsiteX13006" fmla="*/ 6669055 w 8080633"/>
              <a:gd name="connsiteY13006" fmla="*/ 414966 h 4155316"/>
              <a:gd name="connsiteX13007" fmla="*/ 6634740 w 8080633"/>
              <a:gd name="connsiteY13007" fmla="*/ 428850 h 4155316"/>
              <a:gd name="connsiteX13008" fmla="*/ 6629071 w 8080633"/>
              <a:gd name="connsiteY13008" fmla="*/ 426557 h 4155316"/>
              <a:gd name="connsiteX13009" fmla="*/ 6626830 w 8080633"/>
              <a:gd name="connsiteY13009" fmla="*/ 432362 h 4155316"/>
              <a:gd name="connsiteX13010" fmla="*/ 6594110 w 8080633"/>
              <a:gd name="connsiteY13010" fmla="*/ 446905 h 4155316"/>
              <a:gd name="connsiteX13011" fmla="*/ 6591241 w 8080633"/>
              <a:gd name="connsiteY13011" fmla="*/ 445630 h 4155316"/>
              <a:gd name="connsiteX13012" fmla="*/ 6590717 w 8080633"/>
              <a:gd name="connsiteY13012" fmla="*/ 446897 h 4155316"/>
              <a:gd name="connsiteX13013" fmla="*/ 6557997 w 8080633"/>
              <a:gd name="connsiteY13013" fmla="*/ 460449 h 4155316"/>
              <a:gd name="connsiteX13014" fmla="*/ 6554767 w 8080633"/>
              <a:gd name="connsiteY13014" fmla="*/ 459112 h 4155316"/>
              <a:gd name="connsiteX13015" fmla="*/ 6552347 w 8080633"/>
              <a:gd name="connsiteY13015" fmla="*/ 464954 h 4155316"/>
              <a:gd name="connsiteX13016" fmla="*/ 6519627 w 8080633"/>
              <a:gd name="connsiteY13016" fmla="*/ 478506 h 4155316"/>
              <a:gd name="connsiteX13017" fmla="*/ 6518322 w 8080633"/>
              <a:gd name="connsiteY13017" fmla="*/ 477966 h 4155316"/>
              <a:gd name="connsiteX13018" fmla="*/ 6516233 w 8080633"/>
              <a:gd name="connsiteY13018" fmla="*/ 483010 h 4155316"/>
              <a:gd name="connsiteX13019" fmla="*/ 6483513 w 8080633"/>
              <a:gd name="connsiteY13019" fmla="*/ 496563 h 4155316"/>
              <a:gd name="connsiteX13020" fmla="*/ 6480560 w 8080633"/>
              <a:gd name="connsiteY13020" fmla="*/ 495339 h 4155316"/>
              <a:gd name="connsiteX13021" fmla="*/ 6477860 w 8080633"/>
              <a:gd name="connsiteY13021" fmla="*/ 502333 h 4155316"/>
              <a:gd name="connsiteX13022" fmla="*/ 6445142 w 8080633"/>
              <a:gd name="connsiteY13022" fmla="*/ 516876 h 4155316"/>
              <a:gd name="connsiteX13023" fmla="*/ 6443547 w 8080633"/>
              <a:gd name="connsiteY13023" fmla="*/ 516167 h 4155316"/>
              <a:gd name="connsiteX13024" fmla="*/ 6441748 w 8080633"/>
              <a:gd name="connsiteY13024" fmla="*/ 520721 h 4155316"/>
              <a:gd name="connsiteX13025" fmla="*/ 6409028 w 8080633"/>
              <a:gd name="connsiteY13025" fmla="*/ 534934 h 4155316"/>
              <a:gd name="connsiteX13026" fmla="*/ 6408855 w 8080633"/>
              <a:gd name="connsiteY13026" fmla="*/ 534859 h 4155316"/>
              <a:gd name="connsiteX13027" fmla="*/ 6407231 w 8080633"/>
              <a:gd name="connsiteY13027" fmla="*/ 538777 h 4155316"/>
              <a:gd name="connsiteX13028" fmla="*/ 6373794 w 8080633"/>
              <a:gd name="connsiteY13028" fmla="*/ 552627 h 4155316"/>
              <a:gd name="connsiteX13029" fmla="*/ 6371777 w 8080633"/>
              <a:gd name="connsiteY13029" fmla="*/ 557494 h 4155316"/>
              <a:gd name="connsiteX13030" fmla="*/ 6339059 w 8080633"/>
              <a:gd name="connsiteY13030" fmla="*/ 571046 h 4155316"/>
              <a:gd name="connsiteX13031" fmla="*/ 6336446 w 8080633"/>
              <a:gd name="connsiteY13031" fmla="*/ 569963 h 4155316"/>
              <a:gd name="connsiteX13032" fmla="*/ 6333407 w 8080633"/>
              <a:gd name="connsiteY13032" fmla="*/ 577477 h 4155316"/>
              <a:gd name="connsiteX13033" fmla="*/ 6300688 w 8080633"/>
              <a:gd name="connsiteY13033" fmla="*/ 591361 h 4155316"/>
              <a:gd name="connsiteX13034" fmla="*/ 6299388 w 8080633"/>
              <a:gd name="connsiteY13034" fmla="*/ 590809 h 4155316"/>
              <a:gd name="connsiteX13035" fmla="*/ 6297294 w 8080633"/>
              <a:gd name="connsiteY13035" fmla="*/ 595865 h 4155316"/>
              <a:gd name="connsiteX13036" fmla="*/ 6266585 w 8080633"/>
              <a:gd name="connsiteY13036" fmla="*/ 608585 h 4155316"/>
              <a:gd name="connsiteX13037" fmla="*/ 6262777 w 8080633"/>
              <a:gd name="connsiteY13037" fmla="*/ 617777 h 4155316"/>
              <a:gd name="connsiteX13038" fmla="*/ 6229339 w 8080633"/>
              <a:gd name="connsiteY13038" fmla="*/ 631628 h 4155316"/>
              <a:gd name="connsiteX13039" fmla="*/ 6227325 w 8080633"/>
              <a:gd name="connsiteY13039" fmla="*/ 636492 h 4155316"/>
              <a:gd name="connsiteX13040" fmla="*/ 6194605 w 8080633"/>
              <a:gd name="connsiteY13040" fmla="*/ 650044 h 4155316"/>
              <a:gd name="connsiteX13041" fmla="*/ 6191990 w 8080633"/>
              <a:gd name="connsiteY13041" fmla="*/ 648961 h 4155316"/>
              <a:gd name="connsiteX13042" fmla="*/ 6188952 w 8080633"/>
              <a:gd name="connsiteY13042" fmla="*/ 656475 h 4155316"/>
              <a:gd name="connsiteX13043" fmla="*/ 6162124 w 8080633"/>
              <a:gd name="connsiteY13043" fmla="*/ 667859 h 4155316"/>
              <a:gd name="connsiteX13044" fmla="*/ 6157352 w 8080633"/>
              <a:gd name="connsiteY13044" fmla="*/ 679377 h 4155316"/>
              <a:gd name="connsiteX13045" fmla="*/ 6124634 w 8080633"/>
              <a:gd name="connsiteY13045" fmla="*/ 692930 h 4155316"/>
              <a:gd name="connsiteX13046" fmla="*/ 6122999 w 8080633"/>
              <a:gd name="connsiteY13046" fmla="*/ 692253 h 4155316"/>
              <a:gd name="connsiteX13047" fmla="*/ 6118984 w 8080633"/>
              <a:gd name="connsiteY13047" fmla="*/ 701948 h 4155316"/>
              <a:gd name="connsiteX13048" fmla="*/ 6090733 w 8080633"/>
              <a:gd name="connsiteY13048" fmla="*/ 713649 h 4155316"/>
              <a:gd name="connsiteX13049" fmla="*/ 6087385 w 8080633"/>
              <a:gd name="connsiteY13049" fmla="*/ 721931 h 4155316"/>
              <a:gd name="connsiteX13050" fmla="*/ 6059761 w 8080633"/>
              <a:gd name="connsiteY13050" fmla="*/ 733653 h 4155316"/>
              <a:gd name="connsiteX13051" fmla="*/ 6054791 w 8080633"/>
              <a:gd name="connsiteY13051" fmla="*/ 744832 h 4155316"/>
              <a:gd name="connsiteX13052" fmla="*/ 6021429 w 8080633"/>
              <a:gd name="connsiteY13052" fmla="*/ 757709 h 4155316"/>
              <a:gd name="connsiteX13053" fmla="*/ 6017412 w 8080633"/>
              <a:gd name="connsiteY13053" fmla="*/ 767403 h 4155316"/>
              <a:gd name="connsiteX13054" fmla="*/ 5991119 w 8080633"/>
              <a:gd name="connsiteY13054" fmla="*/ 778294 h 4155316"/>
              <a:gd name="connsiteX13055" fmla="*/ 5985483 w 8080633"/>
              <a:gd name="connsiteY13055" fmla="*/ 791901 h 4155316"/>
              <a:gd name="connsiteX13056" fmla="*/ 5956464 w 8080633"/>
              <a:gd name="connsiteY13056" fmla="*/ 803922 h 4155316"/>
              <a:gd name="connsiteX13057" fmla="*/ 5951956 w 8080633"/>
              <a:gd name="connsiteY13057" fmla="*/ 814803 h 4155316"/>
              <a:gd name="connsiteX13058" fmla="*/ 5925099 w 8080633"/>
              <a:gd name="connsiteY13058" fmla="*/ 825928 h 4155316"/>
              <a:gd name="connsiteX13059" fmla="*/ 5920358 w 8080633"/>
              <a:gd name="connsiteY13059" fmla="*/ 837374 h 4155316"/>
              <a:gd name="connsiteX13060" fmla="*/ 5890224 w 8080633"/>
              <a:gd name="connsiteY13060" fmla="*/ 849854 h 4155316"/>
              <a:gd name="connsiteX13061" fmla="*/ 5885842 w 8080633"/>
              <a:gd name="connsiteY13061" fmla="*/ 859945 h 4155316"/>
              <a:gd name="connsiteX13062" fmla="*/ 5860717 w 8080633"/>
              <a:gd name="connsiteY13062" fmla="*/ 869868 h 4155316"/>
              <a:gd name="connsiteX13063" fmla="*/ 5854242 w 8080633"/>
              <a:gd name="connsiteY13063" fmla="*/ 884772 h 4155316"/>
              <a:gd name="connsiteX13064" fmla="*/ 5827579 w 8080633"/>
              <a:gd name="connsiteY13064" fmla="*/ 895303 h 4155316"/>
              <a:gd name="connsiteX13065" fmla="*/ 5820386 w 8080633"/>
              <a:gd name="connsiteY13065" fmla="*/ 911857 h 4155316"/>
              <a:gd name="connsiteX13066" fmla="*/ 5794079 w 8080633"/>
              <a:gd name="connsiteY13066" fmla="*/ 922248 h 4155316"/>
              <a:gd name="connsiteX13067" fmla="*/ 5788787 w 8080633"/>
              <a:gd name="connsiteY13067" fmla="*/ 934428 h 4155316"/>
              <a:gd name="connsiteX13068" fmla="*/ 5763879 w 8080633"/>
              <a:gd name="connsiteY13068" fmla="*/ 944266 h 4155316"/>
              <a:gd name="connsiteX13069" fmla="*/ 5757517 w 8080633"/>
              <a:gd name="connsiteY13069" fmla="*/ 959257 h 4155316"/>
              <a:gd name="connsiteX13070" fmla="*/ 5730723 w 8080633"/>
              <a:gd name="connsiteY13070" fmla="*/ 970091 h 4155316"/>
              <a:gd name="connsiteX13071" fmla="*/ 5723990 w 8080633"/>
              <a:gd name="connsiteY13071" fmla="*/ 986342 h 4155316"/>
              <a:gd name="connsiteX13072" fmla="*/ 5696874 w 8080633"/>
              <a:gd name="connsiteY13072" fmla="*/ 997574 h 4155316"/>
              <a:gd name="connsiteX13073" fmla="*/ 5692063 w 8080633"/>
              <a:gd name="connsiteY13073" fmla="*/ 1008913 h 4155316"/>
              <a:gd name="connsiteX13074" fmla="*/ 5666389 w 8080633"/>
              <a:gd name="connsiteY13074" fmla="*/ 1019294 h 4155316"/>
              <a:gd name="connsiteX13075" fmla="*/ 5658536 w 8080633"/>
              <a:gd name="connsiteY13075" fmla="*/ 1038255 h 4155316"/>
              <a:gd name="connsiteX13076" fmla="*/ 5639384 w 8080633"/>
              <a:gd name="connsiteY13076" fmla="*/ 1046188 h 4155316"/>
              <a:gd name="connsiteX13077" fmla="*/ 5631450 w 8080633"/>
              <a:gd name="connsiteY13077" fmla="*/ 1065340 h 4155316"/>
              <a:gd name="connsiteX13078" fmla="*/ 5604176 w 8080633"/>
              <a:gd name="connsiteY13078" fmla="*/ 1076638 h 4155316"/>
              <a:gd name="connsiteX13079" fmla="*/ 5597594 w 8080633"/>
              <a:gd name="connsiteY13079" fmla="*/ 1093691 h 4155316"/>
              <a:gd name="connsiteX13080" fmla="*/ 5575895 w 8080633"/>
              <a:gd name="connsiteY13080" fmla="*/ 1103336 h 4155316"/>
              <a:gd name="connsiteX13081" fmla="*/ 5569847 w 8080633"/>
              <a:gd name="connsiteY13081" fmla="*/ 1117254 h 4155316"/>
              <a:gd name="connsiteX13082" fmla="*/ 5546089 w 8080633"/>
              <a:gd name="connsiteY13082" fmla="*/ 1126638 h 4155316"/>
              <a:gd name="connsiteX13083" fmla="*/ 5538578 w 8080633"/>
              <a:gd name="connsiteY13083" fmla="*/ 1144339 h 4155316"/>
              <a:gd name="connsiteX13084" fmla="*/ 5517614 w 8080633"/>
              <a:gd name="connsiteY13084" fmla="*/ 1152816 h 4155316"/>
              <a:gd name="connsiteX13085" fmla="*/ 5508905 w 8080633"/>
              <a:gd name="connsiteY13085" fmla="*/ 1173351 h 4155316"/>
              <a:gd name="connsiteX13086" fmla="*/ 5485200 w 8080633"/>
              <a:gd name="connsiteY13086" fmla="*/ 1182942 h 4155316"/>
              <a:gd name="connsiteX13087" fmla="*/ 5477637 w 8080633"/>
              <a:gd name="connsiteY13087" fmla="*/ 1200766 h 4155316"/>
              <a:gd name="connsiteX13088" fmla="*/ 5456264 w 8080633"/>
              <a:gd name="connsiteY13088" fmla="*/ 1209407 h 4155316"/>
              <a:gd name="connsiteX13089" fmla="*/ 5448626 w 8080633"/>
              <a:gd name="connsiteY13089" fmla="*/ 1227851 h 4155316"/>
              <a:gd name="connsiteX13090" fmla="*/ 5430182 w 8080633"/>
              <a:gd name="connsiteY13090" fmla="*/ 1235490 h 4155316"/>
              <a:gd name="connsiteX13091" fmla="*/ 5421539 w 8080633"/>
              <a:gd name="connsiteY13091" fmla="*/ 1256863 h 4155316"/>
              <a:gd name="connsiteX13092" fmla="*/ 5403464 w 8080633"/>
              <a:gd name="connsiteY13092" fmla="*/ 1264533 h 4155316"/>
              <a:gd name="connsiteX13093" fmla="*/ 5393462 w 8080633"/>
              <a:gd name="connsiteY13093" fmla="*/ 1288134 h 4155316"/>
              <a:gd name="connsiteX13094" fmla="*/ 5367784 w 8080633"/>
              <a:gd name="connsiteY13094" fmla="*/ 1298528 h 4155316"/>
              <a:gd name="connsiteX13095" fmla="*/ 5360596 w 8080633"/>
              <a:gd name="connsiteY13095" fmla="*/ 1315878 h 4155316"/>
              <a:gd name="connsiteX13096" fmla="*/ 5342574 w 8080633"/>
              <a:gd name="connsiteY13096" fmla="*/ 1323344 h 4155316"/>
              <a:gd name="connsiteX13097" fmla="*/ 5333512 w 8080633"/>
              <a:gd name="connsiteY13097" fmla="*/ 1345220 h 4155316"/>
              <a:gd name="connsiteX13098" fmla="*/ 5311636 w 8080633"/>
              <a:gd name="connsiteY13098" fmla="*/ 1354281 h 4155316"/>
              <a:gd name="connsiteX13099" fmla="*/ 5304170 w 8080633"/>
              <a:gd name="connsiteY13099" fmla="*/ 1372305 h 4155316"/>
              <a:gd name="connsiteX13100" fmla="*/ 5287920 w 8080633"/>
              <a:gd name="connsiteY13100" fmla="*/ 1379036 h 4155316"/>
              <a:gd name="connsiteX13101" fmla="*/ 5277086 w 8080633"/>
              <a:gd name="connsiteY13101" fmla="*/ 1405831 h 4155316"/>
              <a:gd name="connsiteX13102" fmla="*/ 5263063 w 8080633"/>
              <a:gd name="connsiteY13102" fmla="*/ 1411781 h 4155316"/>
              <a:gd name="connsiteX13103" fmla="*/ 5253521 w 8080633"/>
              <a:gd name="connsiteY13103" fmla="*/ 1433247 h 4155316"/>
              <a:gd name="connsiteX13104" fmla="*/ 5235356 w 8080633"/>
              <a:gd name="connsiteY13104" fmla="*/ 1440258 h 4155316"/>
              <a:gd name="connsiteX13105" fmla="*/ 5225171 w 8080633"/>
              <a:gd name="connsiteY13105" fmla="*/ 1464847 h 4155316"/>
              <a:gd name="connsiteX13106" fmla="*/ 5208464 w 8080633"/>
              <a:gd name="connsiteY13106" fmla="*/ 1471767 h 4155316"/>
              <a:gd name="connsiteX13107" fmla="*/ 5198087 w 8080633"/>
              <a:gd name="connsiteY13107" fmla="*/ 1498044 h 4155316"/>
              <a:gd name="connsiteX13108" fmla="*/ 5178910 w 8080633"/>
              <a:gd name="connsiteY13108" fmla="*/ 1506375 h 4155316"/>
              <a:gd name="connsiteX13109" fmla="*/ 5170672 w 8080633"/>
              <a:gd name="connsiteY13109" fmla="*/ 1525789 h 4155316"/>
              <a:gd name="connsiteX13110" fmla="*/ 5157592 w 8080633"/>
              <a:gd name="connsiteY13110" fmla="*/ 1531078 h 4155316"/>
              <a:gd name="connsiteX13111" fmla="*/ 5146174 w 8080633"/>
              <a:gd name="connsiteY13111" fmla="*/ 1559315 h 4155316"/>
              <a:gd name="connsiteX13112" fmla="*/ 5129359 w 8080633"/>
              <a:gd name="connsiteY13112" fmla="*/ 1566451 h 4155316"/>
              <a:gd name="connsiteX13113" fmla="*/ 5119090 w 8080633"/>
              <a:gd name="connsiteY13113" fmla="*/ 1591244 h 4155316"/>
              <a:gd name="connsiteX13114" fmla="*/ 5107240 w 8080633"/>
              <a:gd name="connsiteY13114" fmla="*/ 1596152 h 4155316"/>
              <a:gd name="connsiteX13115" fmla="*/ 5096187 w 8080633"/>
              <a:gd name="connsiteY13115" fmla="*/ 1624109 h 4155316"/>
              <a:gd name="connsiteX13116" fmla="*/ 5076395 w 8080633"/>
              <a:gd name="connsiteY13116" fmla="*/ 1632698 h 4155316"/>
              <a:gd name="connsiteX13117" fmla="*/ 5067175 w 8080633"/>
              <a:gd name="connsiteY13117" fmla="*/ 1656041 h 4155316"/>
              <a:gd name="connsiteX13118" fmla="*/ 5053664 w 8080633"/>
              <a:gd name="connsiteY13118" fmla="*/ 1661910 h 4155316"/>
              <a:gd name="connsiteX13119" fmla="*/ 5044603 w 8080633"/>
              <a:gd name="connsiteY13119" fmla="*/ 1683786 h 4155316"/>
              <a:gd name="connsiteX13120" fmla="*/ 5034249 w 8080633"/>
              <a:gd name="connsiteY13120" fmla="*/ 1688075 h 4155316"/>
              <a:gd name="connsiteX13121" fmla="*/ 5021703 w 8080633"/>
              <a:gd name="connsiteY13121" fmla="*/ 1717642 h 4155316"/>
              <a:gd name="connsiteX13122" fmla="*/ 5003841 w 8080633"/>
              <a:gd name="connsiteY13122" fmla="*/ 1724864 h 4155316"/>
              <a:gd name="connsiteX13123" fmla="*/ 4992692 w 8080633"/>
              <a:gd name="connsiteY13123" fmla="*/ 1753095 h 4155316"/>
              <a:gd name="connsiteX13124" fmla="*/ 4982601 w 8080633"/>
              <a:gd name="connsiteY13124" fmla="*/ 1757479 h 4155316"/>
              <a:gd name="connsiteX13125" fmla="*/ 4970120 w 8080633"/>
              <a:gd name="connsiteY13125" fmla="*/ 1787612 h 4155316"/>
              <a:gd name="connsiteX13126" fmla="*/ 4958601 w 8080633"/>
              <a:gd name="connsiteY13126" fmla="*/ 1792384 h 4155316"/>
              <a:gd name="connsiteX13127" fmla="*/ 4947219 w 8080633"/>
              <a:gd name="connsiteY13127" fmla="*/ 1819212 h 4155316"/>
              <a:gd name="connsiteX13128" fmla="*/ 4934137 w 8080633"/>
              <a:gd name="connsiteY13128" fmla="*/ 1824501 h 4155316"/>
              <a:gd name="connsiteX13129" fmla="*/ 4922721 w 8080633"/>
              <a:gd name="connsiteY13129" fmla="*/ 1852736 h 4155316"/>
              <a:gd name="connsiteX13130" fmla="*/ 4911382 w 8080633"/>
              <a:gd name="connsiteY13130" fmla="*/ 1857548 h 4155316"/>
              <a:gd name="connsiteX13131" fmla="*/ 4900149 w 8080633"/>
              <a:gd name="connsiteY13131" fmla="*/ 1884667 h 4155316"/>
              <a:gd name="connsiteX13132" fmla="*/ 4895504 w 8080633"/>
              <a:gd name="connsiteY13132" fmla="*/ 1886592 h 4155316"/>
              <a:gd name="connsiteX13133" fmla="*/ 4895644 w 8080633"/>
              <a:gd name="connsiteY13133" fmla="*/ 1886933 h 4155316"/>
              <a:gd name="connsiteX13134" fmla="*/ 4881101 w 8080633"/>
              <a:gd name="connsiteY13134" fmla="*/ 1922046 h 4155316"/>
              <a:gd name="connsiteX13135" fmla="*/ 4868623 w 8080633"/>
              <a:gd name="connsiteY13135" fmla="*/ 1927214 h 4155316"/>
              <a:gd name="connsiteX13136" fmla="*/ 4857266 w 8080633"/>
              <a:gd name="connsiteY13136" fmla="*/ 1954636 h 4155316"/>
              <a:gd name="connsiteX13137" fmla="*/ 4845819 w 8080633"/>
              <a:gd name="connsiteY13137" fmla="*/ 1959376 h 4155316"/>
              <a:gd name="connsiteX13138" fmla="*/ 4834693 w 8080633"/>
              <a:gd name="connsiteY13138" fmla="*/ 1986235 h 4155316"/>
              <a:gd name="connsiteX13139" fmla="*/ 4824984 w 8080633"/>
              <a:gd name="connsiteY13139" fmla="*/ 1990258 h 4155316"/>
              <a:gd name="connsiteX13140" fmla="*/ 4825675 w 8080633"/>
              <a:gd name="connsiteY13140" fmla="*/ 1991889 h 4155316"/>
              <a:gd name="connsiteX13141" fmla="*/ 4811793 w 8080633"/>
              <a:gd name="connsiteY13141" fmla="*/ 2024607 h 4155316"/>
              <a:gd name="connsiteX13142" fmla="*/ 4803511 w 8080633"/>
              <a:gd name="connsiteY13142" fmla="*/ 2027955 h 4155316"/>
              <a:gd name="connsiteX13143" fmla="*/ 4791808 w 8080633"/>
              <a:gd name="connsiteY13143" fmla="*/ 2056206 h 4155316"/>
              <a:gd name="connsiteX13144" fmla="*/ 4782113 w 8080633"/>
              <a:gd name="connsiteY13144" fmla="*/ 2060223 h 4155316"/>
              <a:gd name="connsiteX13145" fmla="*/ 4782790 w 8080633"/>
              <a:gd name="connsiteY13145" fmla="*/ 2061859 h 4155316"/>
              <a:gd name="connsiteX13146" fmla="*/ 4769239 w 8080633"/>
              <a:gd name="connsiteY13146" fmla="*/ 2094578 h 4155316"/>
              <a:gd name="connsiteX13147" fmla="*/ 4764192 w 8080633"/>
              <a:gd name="connsiteY13147" fmla="*/ 2096668 h 4155316"/>
              <a:gd name="connsiteX13148" fmla="*/ 4764733 w 8080633"/>
              <a:gd name="connsiteY13148" fmla="*/ 2097973 h 4155316"/>
              <a:gd name="connsiteX13149" fmla="*/ 4751182 w 8080633"/>
              <a:gd name="connsiteY13149" fmla="*/ 2130691 h 4155316"/>
              <a:gd name="connsiteX13150" fmla="*/ 4746279 w 8080633"/>
              <a:gd name="connsiteY13150" fmla="*/ 2132721 h 4155316"/>
              <a:gd name="connsiteX13151" fmla="*/ 4732132 w 8080633"/>
              <a:gd name="connsiteY13151" fmla="*/ 2164547 h 4155316"/>
              <a:gd name="connsiteX13152" fmla="*/ 4721566 w 8080633"/>
              <a:gd name="connsiteY13152" fmla="*/ 2168624 h 4155316"/>
              <a:gd name="connsiteX13153" fmla="*/ 4708297 w 8080633"/>
              <a:gd name="connsiteY13153" fmla="*/ 2200660 h 4155316"/>
              <a:gd name="connsiteX13154" fmla="*/ 4702872 w 8080633"/>
              <a:gd name="connsiteY13154" fmla="*/ 2202907 h 4155316"/>
              <a:gd name="connsiteX13155" fmla="*/ 4703792 w 8080633"/>
              <a:gd name="connsiteY13155" fmla="*/ 2205184 h 4155316"/>
              <a:gd name="connsiteX13156" fmla="*/ 4690239 w 8080633"/>
              <a:gd name="connsiteY13156" fmla="*/ 2238700 h 4155316"/>
              <a:gd name="connsiteX13157" fmla="*/ 4685525 w 8080633"/>
              <a:gd name="connsiteY13157" fmla="*/ 2240701 h 4155316"/>
              <a:gd name="connsiteX13158" fmla="*/ 4672184 w 8080633"/>
              <a:gd name="connsiteY13158" fmla="*/ 2274484 h 4155316"/>
              <a:gd name="connsiteX13159" fmla="*/ 4667030 w 8080633"/>
              <a:gd name="connsiteY13159" fmla="*/ 2276722 h 4155316"/>
              <a:gd name="connsiteX13160" fmla="*/ 4653798 w 8080633"/>
              <a:gd name="connsiteY13160" fmla="*/ 2308670 h 4155316"/>
              <a:gd name="connsiteX13161" fmla="*/ 4646990 w 8080633"/>
              <a:gd name="connsiteY13161" fmla="*/ 2311489 h 4155316"/>
              <a:gd name="connsiteX13162" fmla="*/ 4647366 w 8080633"/>
              <a:gd name="connsiteY13162" fmla="*/ 2312396 h 4155316"/>
              <a:gd name="connsiteX13163" fmla="*/ 4633814 w 8080633"/>
              <a:gd name="connsiteY13163" fmla="*/ 2345115 h 4155316"/>
              <a:gd name="connsiteX13164" fmla="*/ 4628389 w 8080633"/>
              <a:gd name="connsiteY13164" fmla="*/ 2347361 h 4155316"/>
              <a:gd name="connsiteX13165" fmla="*/ 4629309 w 8080633"/>
              <a:gd name="connsiteY13165" fmla="*/ 2349639 h 4155316"/>
              <a:gd name="connsiteX13166" fmla="*/ 4615758 w 8080633"/>
              <a:gd name="connsiteY13166" fmla="*/ 2383155 h 4155316"/>
              <a:gd name="connsiteX13167" fmla="*/ 4610601 w 8080633"/>
              <a:gd name="connsiteY13167" fmla="*/ 2385343 h 4155316"/>
              <a:gd name="connsiteX13168" fmla="*/ 4611252 w 8080633"/>
              <a:gd name="connsiteY13168" fmla="*/ 2386880 h 4155316"/>
              <a:gd name="connsiteX13169" fmla="*/ 4597370 w 8080633"/>
              <a:gd name="connsiteY13169" fmla="*/ 2419598 h 4155316"/>
              <a:gd name="connsiteX13170" fmla="*/ 4596056 w 8080633"/>
              <a:gd name="connsiteY13170" fmla="*/ 2420128 h 4155316"/>
              <a:gd name="connsiteX13171" fmla="*/ 4597709 w 8080633"/>
              <a:gd name="connsiteY13171" fmla="*/ 2424122 h 4155316"/>
              <a:gd name="connsiteX13172" fmla="*/ 4583827 w 8080633"/>
              <a:gd name="connsiteY13172" fmla="*/ 2457638 h 4155316"/>
              <a:gd name="connsiteX13173" fmla="*/ 4577020 w 8080633"/>
              <a:gd name="connsiteY13173" fmla="*/ 2460457 h 4155316"/>
              <a:gd name="connsiteX13174" fmla="*/ 4577395 w 8080633"/>
              <a:gd name="connsiteY13174" fmla="*/ 2461365 h 4155316"/>
              <a:gd name="connsiteX13175" fmla="*/ 4563844 w 8080633"/>
              <a:gd name="connsiteY13175" fmla="*/ 2494083 h 4155316"/>
              <a:gd name="connsiteX13176" fmla="*/ 4557703 w 8080633"/>
              <a:gd name="connsiteY13176" fmla="*/ 2496626 h 4155316"/>
              <a:gd name="connsiteX13177" fmla="*/ 4559338 w 8080633"/>
              <a:gd name="connsiteY13177" fmla="*/ 2500863 h 4155316"/>
              <a:gd name="connsiteX13178" fmla="*/ 4545787 w 8080633"/>
              <a:gd name="connsiteY13178" fmla="*/ 2535976 h 4155316"/>
              <a:gd name="connsiteX13179" fmla="*/ 4544260 w 8080633"/>
              <a:gd name="connsiteY13179" fmla="*/ 2536654 h 4155316"/>
              <a:gd name="connsiteX13180" fmla="*/ 4545796 w 8080633"/>
              <a:gd name="connsiteY13180" fmla="*/ 2540364 h 4155316"/>
              <a:gd name="connsiteX13181" fmla="*/ 4532243 w 8080633"/>
              <a:gd name="connsiteY13181" fmla="*/ 2573082 h 4155316"/>
              <a:gd name="connsiteX13182" fmla="*/ 4530588 w 8080633"/>
              <a:gd name="connsiteY13182" fmla="*/ 2573767 h 4155316"/>
              <a:gd name="connsiteX13183" fmla="*/ 4532253 w 8080633"/>
              <a:gd name="connsiteY13183" fmla="*/ 2577606 h 4155316"/>
              <a:gd name="connsiteX13184" fmla="*/ 4517709 w 8080633"/>
              <a:gd name="connsiteY13184" fmla="*/ 2611122 h 4155316"/>
              <a:gd name="connsiteX13185" fmla="*/ 4511426 w 8080633"/>
              <a:gd name="connsiteY13185" fmla="*/ 2613607 h 4155316"/>
              <a:gd name="connsiteX13186" fmla="*/ 4511940 w 8080633"/>
              <a:gd name="connsiteY13186" fmla="*/ 2614847 h 4155316"/>
              <a:gd name="connsiteX13187" fmla="*/ 4498389 w 8080633"/>
              <a:gd name="connsiteY13187" fmla="*/ 2647565 h 4155316"/>
              <a:gd name="connsiteX13188" fmla="*/ 4496139 w 8080633"/>
              <a:gd name="connsiteY13188" fmla="*/ 2648497 h 4155316"/>
              <a:gd name="connsiteX13189" fmla="*/ 4498397 w 8080633"/>
              <a:gd name="connsiteY13189" fmla="*/ 2654346 h 4155316"/>
              <a:gd name="connsiteX13190" fmla="*/ 4484845 w 8080633"/>
              <a:gd name="connsiteY13190" fmla="*/ 2689459 h 4155316"/>
              <a:gd name="connsiteX13191" fmla="*/ 4483319 w 8080633"/>
              <a:gd name="connsiteY13191" fmla="*/ 2690137 h 4155316"/>
              <a:gd name="connsiteX13192" fmla="*/ 4484855 w 8080633"/>
              <a:gd name="connsiteY13192" fmla="*/ 2693846 h 4155316"/>
              <a:gd name="connsiteX13193" fmla="*/ 4471303 w 8080633"/>
              <a:gd name="connsiteY13193" fmla="*/ 2726565 h 4155316"/>
              <a:gd name="connsiteX13194" fmla="*/ 4469744 w 8080633"/>
              <a:gd name="connsiteY13194" fmla="*/ 2727211 h 4155316"/>
              <a:gd name="connsiteX13195" fmla="*/ 4471311 w 8080633"/>
              <a:gd name="connsiteY13195" fmla="*/ 2731087 h 4155316"/>
              <a:gd name="connsiteX13196" fmla="*/ 4457758 w 8080633"/>
              <a:gd name="connsiteY13196" fmla="*/ 2764605 h 4155316"/>
              <a:gd name="connsiteX13197" fmla="*/ 4454805 w 8080633"/>
              <a:gd name="connsiteY13197" fmla="*/ 2765857 h 4155316"/>
              <a:gd name="connsiteX13198" fmla="*/ 4457769 w 8080633"/>
              <a:gd name="connsiteY13198" fmla="*/ 2772844 h 4155316"/>
              <a:gd name="connsiteX13199" fmla="*/ 4443887 w 8080633"/>
              <a:gd name="connsiteY13199" fmla="*/ 2805562 h 4155316"/>
              <a:gd name="connsiteX13200" fmla="*/ 4440239 w 8080633"/>
              <a:gd name="connsiteY13200" fmla="*/ 2807038 h 4155316"/>
              <a:gd name="connsiteX13201" fmla="*/ 4441969 w 8080633"/>
              <a:gd name="connsiteY13201" fmla="*/ 2811214 h 4155316"/>
              <a:gd name="connsiteX13202" fmla="*/ 4428416 w 8080633"/>
              <a:gd name="connsiteY13202" fmla="*/ 2843932 h 4155316"/>
              <a:gd name="connsiteX13203" fmla="*/ 4425630 w 8080633"/>
              <a:gd name="connsiteY13203" fmla="*/ 2845087 h 4155316"/>
              <a:gd name="connsiteX13204" fmla="*/ 4428426 w 8080633"/>
              <a:gd name="connsiteY13204" fmla="*/ 2851842 h 4155316"/>
              <a:gd name="connsiteX13205" fmla="*/ 4414875 w 8080633"/>
              <a:gd name="connsiteY13205" fmla="*/ 2884560 h 4155316"/>
              <a:gd name="connsiteX13206" fmla="*/ 4412885 w 8080633"/>
              <a:gd name="connsiteY13206" fmla="*/ 2885385 h 4155316"/>
              <a:gd name="connsiteX13207" fmla="*/ 4414884 w 8080633"/>
              <a:gd name="connsiteY13207" fmla="*/ 2890213 h 4155316"/>
              <a:gd name="connsiteX13208" fmla="*/ 4401955 w 8080633"/>
              <a:gd name="connsiteY13208" fmla="*/ 2921425 h 4155316"/>
              <a:gd name="connsiteX13209" fmla="*/ 4405855 w 8080633"/>
              <a:gd name="connsiteY13209" fmla="*/ 2930840 h 4155316"/>
              <a:gd name="connsiteX13210" fmla="*/ 4392304 w 8080633"/>
              <a:gd name="connsiteY13210" fmla="*/ 2963559 h 4155316"/>
              <a:gd name="connsiteX13211" fmla="*/ 4390314 w 8080633"/>
              <a:gd name="connsiteY13211" fmla="*/ 2964383 h 4155316"/>
              <a:gd name="connsiteX13212" fmla="*/ 4392313 w 8080633"/>
              <a:gd name="connsiteY13212" fmla="*/ 2969210 h 4155316"/>
              <a:gd name="connsiteX13213" fmla="*/ 4379339 w 8080633"/>
              <a:gd name="connsiteY13213" fmla="*/ 3000534 h 4155316"/>
              <a:gd name="connsiteX13214" fmla="*/ 4383286 w 8080633"/>
              <a:gd name="connsiteY13214" fmla="*/ 3009838 h 4155316"/>
              <a:gd name="connsiteX13215" fmla="*/ 4369404 w 8080633"/>
              <a:gd name="connsiteY13215" fmla="*/ 3042556 h 4155316"/>
              <a:gd name="connsiteX13216" fmla="*/ 4364154 w 8080633"/>
              <a:gd name="connsiteY13216" fmla="*/ 3044679 h 4155316"/>
              <a:gd name="connsiteX13217" fmla="*/ 4367486 w 8080633"/>
              <a:gd name="connsiteY13217" fmla="*/ 3052724 h 4155316"/>
              <a:gd name="connsiteX13218" fmla="*/ 4355493 w 8080633"/>
              <a:gd name="connsiteY13218" fmla="*/ 3081679 h 4155316"/>
              <a:gd name="connsiteX13219" fmla="*/ 4358457 w 8080633"/>
              <a:gd name="connsiteY13219" fmla="*/ 3088837 h 4155316"/>
              <a:gd name="connsiteX13220" fmla="*/ 4345062 w 8080633"/>
              <a:gd name="connsiteY13220" fmla="*/ 3121177 h 4155316"/>
              <a:gd name="connsiteX13221" fmla="*/ 4349429 w 8080633"/>
              <a:gd name="connsiteY13221" fmla="*/ 3131721 h 4155316"/>
              <a:gd name="connsiteX13222" fmla="*/ 4336317 w 8080633"/>
              <a:gd name="connsiteY13222" fmla="*/ 3163378 h 4155316"/>
              <a:gd name="connsiteX13223" fmla="*/ 4340400 w 8080633"/>
              <a:gd name="connsiteY13223" fmla="*/ 3173478 h 4155316"/>
              <a:gd name="connsiteX13224" fmla="*/ 4327397 w 8080633"/>
              <a:gd name="connsiteY13224" fmla="*/ 3205638 h 4155316"/>
              <a:gd name="connsiteX13225" fmla="*/ 4331372 w 8080633"/>
              <a:gd name="connsiteY13225" fmla="*/ 3215235 h 4155316"/>
              <a:gd name="connsiteX13226" fmla="*/ 4318260 w 8080633"/>
              <a:gd name="connsiteY13226" fmla="*/ 3246891 h 4155316"/>
              <a:gd name="connsiteX13227" fmla="*/ 4322344 w 8080633"/>
              <a:gd name="connsiteY13227" fmla="*/ 3256991 h 4155316"/>
              <a:gd name="connsiteX13228" fmla="*/ 4309843 w 8080633"/>
              <a:gd name="connsiteY13228" fmla="*/ 3287908 h 4155316"/>
              <a:gd name="connsiteX13229" fmla="*/ 4313315 w 8080633"/>
              <a:gd name="connsiteY13229" fmla="*/ 3296492 h 4155316"/>
              <a:gd name="connsiteX13230" fmla="*/ 4300495 w 8080633"/>
              <a:gd name="connsiteY13230" fmla="*/ 3328181 h 4155316"/>
              <a:gd name="connsiteX13231" fmla="*/ 4304287 w 8080633"/>
              <a:gd name="connsiteY13231" fmla="*/ 3337118 h 4155316"/>
              <a:gd name="connsiteX13232" fmla="*/ 4290404 w 8080633"/>
              <a:gd name="connsiteY13232" fmla="*/ 3369836 h 4155316"/>
              <a:gd name="connsiteX13233" fmla="*/ 4289823 w 8080633"/>
              <a:gd name="connsiteY13233" fmla="*/ 3370071 h 4155316"/>
              <a:gd name="connsiteX13234" fmla="*/ 4293001 w 8080633"/>
              <a:gd name="connsiteY13234" fmla="*/ 3377746 h 4155316"/>
              <a:gd name="connsiteX13235" fmla="*/ 4281862 w 8080633"/>
              <a:gd name="connsiteY13235" fmla="*/ 3404638 h 4155316"/>
              <a:gd name="connsiteX13236" fmla="*/ 4288486 w 8080633"/>
              <a:gd name="connsiteY13236" fmla="*/ 3420631 h 4155316"/>
              <a:gd name="connsiteX13237" fmla="*/ 4275559 w 8080633"/>
              <a:gd name="connsiteY13237" fmla="*/ 3451843 h 4155316"/>
              <a:gd name="connsiteX13238" fmla="*/ 4279458 w 8080633"/>
              <a:gd name="connsiteY13238" fmla="*/ 3461258 h 4155316"/>
              <a:gd name="connsiteX13239" fmla="*/ 4268021 w 8080633"/>
              <a:gd name="connsiteY13239" fmla="*/ 3488870 h 4155316"/>
              <a:gd name="connsiteX13240" fmla="*/ 4274944 w 8080633"/>
              <a:gd name="connsiteY13240" fmla="*/ 3506401 h 4155316"/>
              <a:gd name="connsiteX13241" fmla="*/ 4264369 w 8080633"/>
              <a:gd name="connsiteY13241" fmla="*/ 3533179 h 4155316"/>
              <a:gd name="connsiteX13242" fmla="*/ 4270431 w 8080633"/>
              <a:gd name="connsiteY13242" fmla="*/ 3548156 h 4155316"/>
              <a:gd name="connsiteX13243" fmla="*/ 4256958 w 8080633"/>
              <a:gd name="connsiteY13243" fmla="*/ 3581441 h 4155316"/>
              <a:gd name="connsiteX13244" fmla="*/ 4261401 w 8080633"/>
              <a:gd name="connsiteY13244" fmla="*/ 3592169 h 4155316"/>
              <a:gd name="connsiteX13245" fmla="*/ 4250574 w 8080633"/>
              <a:gd name="connsiteY13245" fmla="*/ 3618310 h 4155316"/>
              <a:gd name="connsiteX13246" fmla="*/ 4256887 w 8080633"/>
              <a:gd name="connsiteY13246" fmla="*/ 3633926 h 4155316"/>
              <a:gd name="connsiteX13247" fmla="*/ 4246114 w 8080633"/>
              <a:gd name="connsiteY13247" fmla="*/ 3660570 h 4155316"/>
              <a:gd name="connsiteX13248" fmla="*/ 4252373 w 8080633"/>
              <a:gd name="connsiteY13248" fmla="*/ 3675683 h 4155316"/>
              <a:gd name="connsiteX13249" fmla="*/ 4241235 w 8080633"/>
              <a:gd name="connsiteY13249" fmla="*/ 3702573 h 4155316"/>
              <a:gd name="connsiteX13250" fmla="*/ 4247859 w 8080633"/>
              <a:gd name="connsiteY13250" fmla="*/ 3718567 h 4155316"/>
              <a:gd name="connsiteX13251" fmla="*/ 4239147 w 8080633"/>
              <a:gd name="connsiteY13251" fmla="*/ 3739599 h 4155316"/>
              <a:gd name="connsiteX13252" fmla="*/ 4247857 w 8080633"/>
              <a:gd name="connsiteY13252" fmla="*/ 3759195 h 4155316"/>
              <a:gd name="connsiteX13253" fmla="*/ 4235259 w 8080633"/>
              <a:gd name="connsiteY13253" fmla="*/ 3787538 h 4155316"/>
              <a:gd name="connsiteX13254" fmla="*/ 4243344 w 8080633"/>
              <a:gd name="connsiteY13254" fmla="*/ 3806594 h 4155316"/>
              <a:gd name="connsiteX13255" fmla="*/ 4232309 w 8080633"/>
              <a:gd name="connsiteY13255" fmla="*/ 3832604 h 4155316"/>
              <a:gd name="connsiteX13256" fmla="*/ 4238830 w 8080633"/>
              <a:gd name="connsiteY13256" fmla="*/ 3848351 h 4155316"/>
              <a:gd name="connsiteX13257" fmla="*/ 4229877 w 8080633"/>
              <a:gd name="connsiteY13257" fmla="*/ 3869966 h 4155316"/>
              <a:gd name="connsiteX13258" fmla="*/ 4238829 w 8080633"/>
              <a:gd name="connsiteY13258" fmla="*/ 3890106 h 4155316"/>
              <a:gd name="connsiteX13259" fmla="*/ 4227231 w 8080633"/>
              <a:gd name="connsiteY13259" fmla="*/ 3916199 h 4155316"/>
              <a:gd name="connsiteX13260" fmla="*/ 4234316 w 8080633"/>
              <a:gd name="connsiteY13260" fmla="*/ 3934119 h 4155316"/>
              <a:gd name="connsiteX13261" fmla="*/ 4225308 w 8080633"/>
              <a:gd name="connsiteY13261" fmla="*/ 3956902 h 4155316"/>
              <a:gd name="connsiteX13262" fmla="*/ 4234316 w 8080633"/>
              <a:gd name="connsiteY13262" fmla="*/ 3978133 h 4155316"/>
              <a:gd name="connsiteX13263" fmla="*/ 4225006 w 8080633"/>
              <a:gd name="connsiteY13263" fmla="*/ 4000075 h 4155316"/>
              <a:gd name="connsiteX13264" fmla="*/ 4234315 w 8080633"/>
              <a:gd name="connsiteY13264" fmla="*/ 4021018 h 4155316"/>
              <a:gd name="connsiteX13265" fmla="*/ 4222207 w 8080633"/>
              <a:gd name="connsiteY13265" fmla="*/ 4048258 h 4155316"/>
              <a:gd name="connsiteX13266" fmla="*/ 4229802 w 8080633"/>
              <a:gd name="connsiteY13266" fmla="*/ 4066159 h 4155316"/>
              <a:gd name="connsiteX13267" fmla="*/ 4220704 w 8080633"/>
              <a:gd name="connsiteY13267" fmla="*/ 4087603 h 4155316"/>
              <a:gd name="connsiteX13268" fmla="*/ 4229802 w 8080633"/>
              <a:gd name="connsiteY13268" fmla="*/ 4109045 h 4155316"/>
              <a:gd name="connsiteX13269" fmla="*/ 4182402 w 8080633"/>
              <a:gd name="connsiteY13269" fmla="*/ 4155316 h 415531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</a:cxnLst>
            <a:rect l="l" t="t" r="r" b="b"/>
            <a:pathLst>
              <a:path w="8080633" h="4155316">
                <a:moveTo>
                  <a:pt x="5195264" y="971362"/>
                </a:moveTo>
                <a:lnTo>
                  <a:pt x="5217337" y="962438"/>
                </a:lnTo>
                <a:lnTo>
                  <a:pt x="5218238" y="960259"/>
                </a:lnTo>
                <a:lnTo>
                  <a:pt x="5196057" y="969447"/>
                </a:lnTo>
                <a:close/>
                <a:moveTo>
                  <a:pt x="1590464" y="971449"/>
                </a:moveTo>
                <a:lnTo>
                  <a:pt x="1612753" y="962438"/>
                </a:lnTo>
                <a:lnTo>
                  <a:pt x="1613655" y="960259"/>
                </a:lnTo>
                <a:lnTo>
                  <a:pt x="1591280" y="969527"/>
                </a:lnTo>
                <a:close/>
                <a:moveTo>
                  <a:pt x="1725890" y="971449"/>
                </a:moveTo>
                <a:lnTo>
                  <a:pt x="1748179" y="962438"/>
                </a:lnTo>
                <a:lnTo>
                  <a:pt x="1749081" y="960259"/>
                </a:lnTo>
                <a:lnTo>
                  <a:pt x="1726706" y="969527"/>
                </a:lnTo>
                <a:close/>
                <a:moveTo>
                  <a:pt x="3193003" y="971449"/>
                </a:moveTo>
                <a:lnTo>
                  <a:pt x="3215292" y="962438"/>
                </a:lnTo>
                <a:lnTo>
                  <a:pt x="3216194" y="960259"/>
                </a:lnTo>
                <a:lnTo>
                  <a:pt x="3193819" y="969527"/>
                </a:lnTo>
                <a:close/>
                <a:moveTo>
                  <a:pt x="4529205" y="971449"/>
                </a:moveTo>
                <a:lnTo>
                  <a:pt x="4551494" y="962438"/>
                </a:lnTo>
                <a:lnTo>
                  <a:pt x="4552395" y="960259"/>
                </a:lnTo>
                <a:lnTo>
                  <a:pt x="4530021" y="969527"/>
                </a:lnTo>
                <a:close/>
                <a:moveTo>
                  <a:pt x="2391733" y="971450"/>
                </a:moveTo>
                <a:lnTo>
                  <a:pt x="2414022" y="962438"/>
                </a:lnTo>
                <a:lnTo>
                  <a:pt x="2414924" y="960259"/>
                </a:lnTo>
                <a:lnTo>
                  <a:pt x="2392549" y="969528"/>
                </a:lnTo>
                <a:close/>
                <a:moveTo>
                  <a:pt x="5330472" y="971450"/>
                </a:moveTo>
                <a:lnTo>
                  <a:pt x="5352762" y="962438"/>
                </a:lnTo>
                <a:lnTo>
                  <a:pt x="5353664" y="960259"/>
                </a:lnTo>
                <a:lnTo>
                  <a:pt x="5331288" y="969528"/>
                </a:lnTo>
                <a:close/>
                <a:moveTo>
                  <a:pt x="3061651" y="971628"/>
                </a:moveTo>
                <a:lnTo>
                  <a:pt x="3078958" y="964630"/>
                </a:lnTo>
                <a:lnTo>
                  <a:pt x="3080768" y="960259"/>
                </a:lnTo>
                <a:lnTo>
                  <a:pt x="3063530" y="967398"/>
                </a:lnTo>
                <a:close/>
                <a:moveTo>
                  <a:pt x="3862919" y="971628"/>
                </a:moveTo>
                <a:lnTo>
                  <a:pt x="3880227" y="964630"/>
                </a:lnTo>
                <a:lnTo>
                  <a:pt x="3882037" y="960259"/>
                </a:lnTo>
                <a:lnTo>
                  <a:pt x="3864799" y="967400"/>
                </a:lnTo>
                <a:close/>
                <a:moveTo>
                  <a:pt x="4664190" y="971628"/>
                </a:moveTo>
                <a:lnTo>
                  <a:pt x="4681497" y="964630"/>
                </a:lnTo>
                <a:lnTo>
                  <a:pt x="4683307" y="960259"/>
                </a:lnTo>
                <a:lnTo>
                  <a:pt x="4666069" y="967400"/>
                </a:lnTo>
                <a:close/>
                <a:moveTo>
                  <a:pt x="1989805" y="972282"/>
                </a:moveTo>
                <a:lnTo>
                  <a:pt x="2012147" y="963028"/>
                </a:lnTo>
                <a:lnTo>
                  <a:pt x="2012968" y="961093"/>
                </a:lnTo>
                <a:lnTo>
                  <a:pt x="1990712" y="970091"/>
                </a:lnTo>
                <a:close/>
                <a:moveTo>
                  <a:pt x="2125230" y="972282"/>
                </a:moveTo>
                <a:lnTo>
                  <a:pt x="2147412" y="963094"/>
                </a:lnTo>
                <a:lnTo>
                  <a:pt x="2148586" y="960259"/>
                </a:lnTo>
                <a:lnTo>
                  <a:pt x="2126405" y="969447"/>
                </a:lnTo>
                <a:close/>
                <a:moveTo>
                  <a:pt x="3326006" y="972282"/>
                </a:moveTo>
                <a:lnTo>
                  <a:pt x="3350913" y="961966"/>
                </a:lnTo>
                <a:lnTo>
                  <a:pt x="3351620" y="960259"/>
                </a:lnTo>
                <a:lnTo>
                  <a:pt x="3326714" y="970576"/>
                </a:lnTo>
                <a:close/>
                <a:moveTo>
                  <a:pt x="3592343" y="972282"/>
                </a:moveTo>
                <a:lnTo>
                  <a:pt x="3614525" y="963094"/>
                </a:lnTo>
                <a:lnTo>
                  <a:pt x="3615699" y="960259"/>
                </a:lnTo>
                <a:lnTo>
                  <a:pt x="3593518" y="969447"/>
                </a:lnTo>
                <a:close/>
                <a:moveTo>
                  <a:pt x="3727769" y="972282"/>
                </a:moveTo>
                <a:lnTo>
                  <a:pt x="3749951" y="963094"/>
                </a:lnTo>
                <a:lnTo>
                  <a:pt x="3751125" y="960259"/>
                </a:lnTo>
                <a:lnTo>
                  <a:pt x="3728944" y="969447"/>
                </a:lnTo>
                <a:close/>
                <a:moveTo>
                  <a:pt x="4793119" y="972282"/>
                </a:moveTo>
                <a:lnTo>
                  <a:pt x="4815461" y="963028"/>
                </a:lnTo>
                <a:lnTo>
                  <a:pt x="4816189" y="961313"/>
                </a:lnTo>
                <a:lnTo>
                  <a:pt x="4793825" y="970576"/>
                </a:lnTo>
                <a:close/>
                <a:moveTo>
                  <a:pt x="4928545" y="972282"/>
                </a:moveTo>
                <a:lnTo>
                  <a:pt x="4950887" y="963029"/>
                </a:lnTo>
                <a:lnTo>
                  <a:pt x="4951709" y="961093"/>
                </a:lnTo>
                <a:lnTo>
                  <a:pt x="4929452" y="970091"/>
                </a:lnTo>
                <a:close/>
                <a:moveTo>
                  <a:pt x="2524736" y="972284"/>
                </a:moveTo>
                <a:lnTo>
                  <a:pt x="2549643" y="961967"/>
                </a:lnTo>
                <a:lnTo>
                  <a:pt x="2550349" y="960259"/>
                </a:lnTo>
                <a:lnTo>
                  <a:pt x="2525442" y="970576"/>
                </a:lnTo>
                <a:close/>
                <a:moveTo>
                  <a:pt x="2791073" y="972284"/>
                </a:moveTo>
                <a:lnTo>
                  <a:pt x="2813256" y="963094"/>
                </a:lnTo>
                <a:lnTo>
                  <a:pt x="2814055" y="961167"/>
                </a:lnTo>
                <a:lnTo>
                  <a:pt x="2791980" y="970091"/>
                </a:lnTo>
                <a:close/>
                <a:moveTo>
                  <a:pt x="2926499" y="972284"/>
                </a:moveTo>
                <a:lnTo>
                  <a:pt x="2948682" y="963094"/>
                </a:lnTo>
                <a:lnTo>
                  <a:pt x="2949856" y="960259"/>
                </a:lnTo>
                <a:lnTo>
                  <a:pt x="2927673" y="969447"/>
                </a:lnTo>
                <a:close/>
                <a:moveTo>
                  <a:pt x="3991849" y="972284"/>
                </a:moveTo>
                <a:lnTo>
                  <a:pt x="4016756" y="961967"/>
                </a:lnTo>
                <a:lnTo>
                  <a:pt x="4017463" y="960259"/>
                </a:lnTo>
                <a:lnTo>
                  <a:pt x="3992556" y="970576"/>
                </a:lnTo>
                <a:close/>
                <a:moveTo>
                  <a:pt x="4127275" y="972284"/>
                </a:moveTo>
                <a:lnTo>
                  <a:pt x="4149618" y="963028"/>
                </a:lnTo>
                <a:lnTo>
                  <a:pt x="4150440" y="961091"/>
                </a:lnTo>
                <a:lnTo>
                  <a:pt x="4128182" y="970091"/>
                </a:lnTo>
                <a:close/>
                <a:moveTo>
                  <a:pt x="4393612" y="972284"/>
                </a:moveTo>
                <a:lnTo>
                  <a:pt x="4415795" y="963094"/>
                </a:lnTo>
                <a:lnTo>
                  <a:pt x="4416970" y="960259"/>
                </a:lnTo>
                <a:lnTo>
                  <a:pt x="4394787" y="969447"/>
                </a:lnTo>
                <a:close/>
                <a:moveTo>
                  <a:pt x="5594388" y="972284"/>
                </a:moveTo>
                <a:lnTo>
                  <a:pt x="5616731" y="963029"/>
                </a:lnTo>
                <a:lnTo>
                  <a:pt x="5617553" y="961091"/>
                </a:lnTo>
                <a:lnTo>
                  <a:pt x="5595296" y="970091"/>
                </a:lnTo>
                <a:close/>
                <a:moveTo>
                  <a:pt x="1858435" y="972473"/>
                </a:moveTo>
                <a:lnTo>
                  <a:pt x="1875758" y="965297"/>
                </a:lnTo>
                <a:lnTo>
                  <a:pt x="1877449" y="961313"/>
                </a:lnTo>
                <a:lnTo>
                  <a:pt x="1860175" y="968467"/>
                </a:lnTo>
                <a:close/>
                <a:moveTo>
                  <a:pt x="2260198" y="972473"/>
                </a:moveTo>
                <a:lnTo>
                  <a:pt x="2277389" y="965352"/>
                </a:lnTo>
                <a:lnTo>
                  <a:pt x="2279498" y="960259"/>
                </a:lnTo>
                <a:lnTo>
                  <a:pt x="2262433" y="967329"/>
                </a:lnTo>
                <a:close/>
                <a:moveTo>
                  <a:pt x="2659704" y="972473"/>
                </a:moveTo>
                <a:lnTo>
                  <a:pt x="2677028" y="965297"/>
                </a:lnTo>
                <a:lnTo>
                  <a:pt x="2678813" y="961091"/>
                </a:lnTo>
                <a:lnTo>
                  <a:pt x="2661629" y="968039"/>
                </a:lnTo>
                <a:close/>
                <a:moveTo>
                  <a:pt x="3460974" y="972473"/>
                </a:moveTo>
                <a:lnTo>
                  <a:pt x="3478297" y="965297"/>
                </a:lnTo>
                <a:lnTo>
                  <a:pt x="3480082" y="961093"/>
                </a:lnTo>
                <a:lnTo>
                  <a:pt x="3462899" y="968039"/>
                </a:lnTo>
                <a:close/>
                <a:moveTo>
                  <a:pt x="4262243" y="972473"/>
                </a:moveTo>
                <a:lnTo>
                  <a:pt x="4279435" y="965352"/>
                </a:lnTo>
                <a:lnTo>
                  <a:pt x="4281168" y="961167"/>
                </a:lnTo>
                <a:lnTo>
                  <a:pt x="4264168" y="968039"/>
                </a:lnTo>
                <a:close/>
                <a:moveTo>
                  <a:pt x="5063513" y="972473"/>
                </a:moveTo>
                <a:lnTo>
                  <a:pt x="5080703" y="965352"/>
                </a:lnTo>
                <a:lnTo>
                  <a:pt x="5082812" y="960259"/>
                </a:lnTo>
                <a:lnTo>
                  <a:pt x="5065748" y="967329"/>
                </a:lnTo>
                <a:close/>
                <a:moveTo>
                  <a:pt x="5463018" y="972473"/>
                </a:moveTo>
                <a:lnTo>
                  <a:pt x="5482934" y="964223"/>
                </a:lnTo>
                <a:lnTo>
                  <a:pt x="5484575" y="960259"/>
                </a:lnTo>
                <a:lnTo>
                  <a:pt x="5464757" y="968469"/>
                </a:lnTo>
                <a:close/>
                <a:moveTo>
                  <a:pt x="3427969" y="999356"/>
                </a:moveTo>
                <a:lnTo>
                  <a:pt x="3453409" y="989069"/>
                </a:lnTo>
                <a:lnTo>
                  <a:pt x="3454458" y="986537"/>
                </a:lnTo>
                <a:lnTo>
                  <a:pt x="3429136" y="996536"/>
                </a:lnTo>
                <a:close/>
                <a:moveTo>
                  <a:pt x="4228956" y="999470"/>
                </a:moveTo>
                <a:lnTo>
                  <a:pt x="4254679" y="989069"/>
                </a:lnTo>
                <a:lnTo>
                  <a:pt x="4255728" y="986536"/>
                </a:lnTo>
                <a:lnTo>
                  <a:pt x="4230159" y="996635"/>
                </a:lnTo>
                <a:close/>
                <a:moveTo>
                  <a:pt x="2091484" y="999471"/>
                </a:moveTo>
                <a:lnTo>
                  <a:pt x="2117209" y="989069"/>
                </a:lnTo>
                <a:lnTo>
                  <a:pt x="2118116" y="986878"/>
                </a:lnTo>
                <a:lnTo>
                  <a:pt x="2092287" y="997576"/>
                </a:lnTo>
                <a:close/>
                <a:moveTo>
                  <a:pt x="4894799" y="999471"/>
                </a:moveTo>
                <a:lnTo>
                  <a:pt x="4920522" y="989069"/>
                </a:lnTo>
                <a:lnTo>
                  <a:pt x="4921430" y="986878"/>
                </a:lnTo>
                <a:lnTo>
                  <a:pt x="4895602" y="997576"/>
                </a:lnTo>
                <a:close/>
                <a:moveTo>
                  <a:pt x="5030223" y="999471"/>
                </a:moveTo>
                <a:lnTo>
                  <a:pt x="5055947" y="989069"/>
                </a:lnTo>
                <a:lnTo>
                  <a:pt x="5056997" y="986537"/>
                </a:lnTo>
                <a:lnTo>
                  <a:pt x="5031428" y="996635"/>
                </a:lnTo>
                <a:close/>
                <a:moveTo>
                  <a:pt x="1796669" y="1021455"/>
                </a:moveTo>
                <a:lnTo>
                  <a:pt x="1821682" y="1010336"/>
                </a:lnTo>
                <a:lnTo>
                  <a:pt x="1826003" y="999903"/>
                </a:lnTo>
                <a:lnTo>
                  <a:pt x="1850604" y="989713"/>
                </a:lnTo>
                <a:lnTo>
                  <a:pt x="1851919" y="986537"/>
                </a:lnTo>
                <a:lnTo>
                  <a:pt x="1826597" y="996536"/>
                </a:lnTo>
                <a:lnTo>
                  <a:pt x="1821470" y="1008913"/>
                </a:lnTo>
                <a:lnTo>
                  <a:pt x="1797837" y="1018704"/>
                </a:lnTo>
                <a:close/>
                <a:moveTo>
                  <a:pt x="4735409" y="1021455"/>
                </a:moveTo>
                <a:lnTo>
                  <a:pt x="4760422" y="1010336"/>
                </a:lnTo>
                <a:lnTo>
                  <a:pt x="4764743" y="999903"/>
                </a:lnTo>
                <a:lnTo>
                  <a:pt x="4783894" y="991970"/>
                </a:lnTo>
                <a:lnTo>
                  <a:pt x="4786005" y="986878"/>
                </a:lnTo>
                <a:lnTo>
                  <a:pt x="4760437" y="997468"/>
                </a:lnTo>
                <a:lnTo>
                  <a:pt x="4755696" y="1008913"/>
                </a:lnTo>
                <a:lnTo>
                  <a:pt x="4737538" y="1016434"/>
                </a:lnTo>
                <a:close/>
                <a:moveTo>
                  <a:pt x="3798813" y="1021603"/>
                </a:moveTo>
                <a:lnTo>
                  <a:pt x="3823497" y="1010892"/>
                </a:lnTo>
                <a:lnTo>
                  <a:pt x="3828048" y="999903"/>
                </a:lnTo>
                <a:lnTo>
                  <a:pt x="3852843" y="989632"/>
                </a:lnTo>
                <a:lnTo>
                  <a:pt x="3853820" y="987330"/>
                </a:lnTo>
                <a:lnTo>
                  <a:pt x="3828388" y="997146"/>
                </a:lnTo>
                <a:lnTo>
                  <a:pt x="3823514" y="1008913"/>
                </a:lnTo>
                <a:lnTo>
                  <a:pt x="3800042" y="1018637"/>
                </a:lnTo>
                <a:close/>
                <a:moveTo>
                  <a:pt x="3132771" y="1021688"/>
                </a:moveTo>
                <a:lnTo>
                  <a:pt x="3157653" y="1010892"/>
                </a:lnTo>
                <a:lnTo>
                  <a:pt x="3162204" y="999903"/>
                </a:lnTo>
                <a:lnTo>
                  <a:pt x="3181522" y="991901"/>
                </a:lnTo>
                <a:lnTo>
                  <a:pt x="3183301" y="987711"/>
                </a:lnTo>
                <a:lnTo>
                  <a:pt x="3157643" y="998085"/>
                </a:lnTo>
                <a:lnTo>
                  <a:pt x="3153157" y="1008913"/>
                </a:lnTo>
                <a:lnTo>
                  <a:pt x="3135001" y="1016434"/>
                </a:lnTo>
                <a:close/>
                <a:moveTo>
                  <a:pt x="3934042" y="1021688"/>
                </a:moveTo>
                <a:lnTo>
                  <a:pt x="3958923" y="1010892"/>
                </a:lnTo>
                <a:lnTo>
                  <a:pt x="3963474" y="999903"/>
                </a:lnTo>
                <a:lnTo>
                  <a:pt x="3982626" y="991970"/>
                </a:lnTo>
                <a:lnTo>
                  <a:pt x="3984736" y="986877"/>
                </a:lnTo>
                <a:lnTo>
                  <a:pt x="3959168" y="997468"/>
                </a:lnTo>
                <a:lnTo>
                  <a:pt x="3954426" y="1008913"/>
                </a:lnTo>
                <a:lnTo>
                  <a:pt x="3936271" y="1016434"/>
                </a:lnTo>
                <a:close/>
                <a:moveTo>
                  <a:pt x="4599883" y="1021689"/>
                </a:moveTo>
                <a:lnTo>
                  <a:pt x="4624766" y="1010892"/>
                </a:lnTo>
                <a:lnTo>
                  <a:pt x="4629317" y="999903"/>
                </a:lnTo>
                <a:lnTo>
                  <a:pt x="4654112" y="989632"/>
                </a:lnTo>
                <a:lnTo>
                  <a:pt x="4655089" y="987330"/>
                </a:lnTo>
                <a:lnTo>
                  <a:pt x="4629659" y="997146"/>
                </a:lnTo>
                <a:lnTo>
                  <a:pt x="4624785" y="1008913"/>
                </a:lnTo>
                <a:lnTo>
                  <a:pt x="4601150" y="1018704"/>
                </a:lnTo>
                <a:close/>
                <a:moveTo>
                  <a:pt x="5401155" y="1021689"/>
                </a:moveTo>
                <a:lnTo>
                  <a:pt x="5426036" y="1010892"/>
                </a:lnTo>
                <a:lnTo>
                  <a:pt x="5430588" y="999903"/>
                </a:lnTo>
                <a:lnTo>
                  <a:pt x="5455189" y="989713"/>
                </a:lnTo>
                <a:lnTo>
                  <a:pt x="5456504" y="986536"/>
                </a:lnTo>
                <a:lnTo>
                  <a:pt x="5431180" y="996536"/>
                </a:lnTo>
                <a:lnTo>
                  <a:pt x="5426053" y="1008913"/>
                </a:lnTo>
                <a:lnTo>
                  <a:pt x="5402422" y="1018702"/>
                </a:lnTo>
                <a:close/>
                <a:moveTo>
                  <a:pt x="1530019" y="1022597"/>
                </a:moveTo>
                <a:lnTo>
                  <a:pt x="1554834" y="1011566"/>
                </a:lnTo>
                <a:lnTo>
                  <a:pt x="1559665" y="999903"/>
                </a:lnTo>
                <a:lnTo>
                  <a:pt x="1578983" y="991901"/>
                </a:lnTo>
                <a:lnTo>
                  <a:pt x="1580762" y="987711"/>
                </a:lnTo>
                <a:lnTo>
                  <a:pt x="1555104" y="998085"/>
                </a:lnTo>
                <a:lnTo>
                  <a:pt x="1550618" y="1008913"/>
                </a:lnTo>
                <a:lnTo>
                  <a:pt x="1532594" y="1016379"/>
                </a:lnTo>
                <a:close/>
                <a:moveTo>
                  <a:pt x="1929525" y="1022597"/>
                </a:moveTo>
                <a:lnTo>
                  <a:pt x="1954604" y="1011450"/>
                </a:lnTo>
                <a:lnTo>
                  <a:pt x="1959502" y="999903"/>
                </a:lnTo>
                <a:lnTo>
                  <a:pt x="1980873" y="991262"/>
                </a:lnTo>
                <a:lnTo>
                  <a:pt x="1982690" y="986878"/>
                </a:lnTo>
                <a:lnTo>
                  <a:pt x="1956862" y="997576"/>
                </a:lnTo>
                <a:lnTo>
                  <a:pt x="1952050" y="1008913"/>
                </a:lnTo>
                <a:lnTo>
                  <a:pt x="1931801" y="1017101"/>
                </a:lnTo>
                <a:close/>
                <a:moveTo>
                  <a:pt x="2195862" y="1022597"/>
                </a:moveTo>
                <a:lnTo>
                  <a:pt x="2220678" y="1011566"/>
                </a:lnTo>
                <a:lnTo>
                  <a:pt x="2225509" y="999903"/>
                </a:lnTo>
                <a:lnTo>
                  <a:pt x="2252833" y="988584"/>
                </a:lnTo>
                <a:lnTo>
                  <a:pt x="2253682" y="986537"/>
                </a:lnTo>
                <a:lnTo>
                  <a:pt x="2225660" y="997603"/>
                </a:lnTo>
                <a:lnTo>
                  <a:pt x="2220975" y="1008913"/>
                </a:lnTo>
                <a:lnTo>
                  <a:pt x="2197503" y="1018637"/>
                </a:lnTo>
                <a:close/>
                <a:moveTo>
                  <a:pt x="2331288" y="1022597"/>
                </a:moveTo>
                <a:lnTo>
                  <a:pt x="2356105" y="1011566"/>
                </a:lnTo>
                <a:lnTo>
                  <a:pt x="2360935" y="999903"/>
                </a:lnTo>
                <a:lnTo>
                  <a:pt x="2380253" y="991901"/>
                </a:lnTo>
                <a:lnTo>
                  <a:pt x="2382032" y="987710"/>
                </a:lnTo>
                <a:lnTo>
                  <a:pt x="2356373" y="998085"/>
                </a:lnTo>
                <a:lnTo>
                  <a:pt x="2351887" y="1008913"/>
                </a:lnTo>
                <a:lnTo>
                  <a:pt x="2333863" y="1016379"/>
                </a:lnTo>
                <a:close/>
                <a:moveTo>
                  <a:pt x="2595369" y="1022597"/>
                </a:moveTo>
                <a:lnTo>
                  <a:pt x="2622952" y="1010336"/>
                </a:lnTo>
                <a:lnTo>
                  <a:pt x="2627273" y="999903"/>
                </a:lnTo>
                <a:lnTo>
                  <a:pt x="2651874" y="989713"/>
                </a:lnTo>
                <a:lnTo>
                  <a:pt x="2653189" y="986536"/>
                </a:lnTo>
                <a:lnTo>
                  <a:pt x="2627866" y="996536"/>
                </a:lnTo>
                <a:lnTo>
                  <a:pt x="2622739" y="1008913"/>
                </a:lnTo>
                <a:lnTo>
                  <a:pt x="2596542" y="1019764"/>
                </a:lnTo>
                <a:close/>
                <a:moveTo>
                  <a:pt x="2730795" y="1022597"/>
                </a:moveTo>
                <a:lnTo>
                  <a:pt x="2755871" y="1011450"/>
                </a:lnTo>
                <a:lnTo>
                  <a:pt x="2760771" y="999903"/>
                </a:lnTo>
                <a:lnTo>
                  <a:pt x="2782144" y="991262"/>
                </a:lnTo>
                <a:lnTo>
                  <a:pt x="2783960" y="986877"/>
                </a:lnTo>
                <a:lnTo>
                  <a:pt x="2758132" y="997574"/>
                </a:lnTo>
                <a:lnTo>
                  <a:pt x="2753320" y="1008913"/>
                </a:lnTo>
                <a:lnTo>
                  <a:pt x="2733071" y="1017101"/>
                </a:lnTo>
                <a:close/>
                <a:moveTo>
                  <a:pt x="2997132" y="1022597"/>
                </a:moveTo>
                <a:lnTo>
                  <a:pt x="3021947" y="1011566"/>
                </a:lnTo>
                <a:lnTo>
                  <a:pt x="3026778" y="999903"/>
                </a:lnTo>
                <a:lnTo>
                  <a:pt x="3051573" y="989632"/>
                </a:lnTo>
                <a:lnTo>
                  <a:pt x="3052550" y="987330"/>
                </a:lnTo>
                <a:lnTo>
                  <a:pt x="3027119" y="997146"/>
                </a:lnTo>
                <a:lnTo>
                  <a:pt x="3022246" y="1008913"/>
                </a:lnTo>
                <a:lnTo>
                  <a:pt x="2998773" y="1018637"/>
                </a:lnTo>
                <a:close/>
                <a:moveTo>
                  <a:pt x="3396638" y="1022597"/>
                </a:moveTo>
                <a:lnTo>
                  <a:pt x="3421717" y="1011450"/>
                </a:lnTo>
                <a:lnTo>
                  <a:pt x="3422533" y="1009525"/>
                </a:lnTo>
                <a:lnTo>
                  <a:pt x="3397811" y="1019766"/>
                </a:lnTo>
                <a:close/>
                <a:moveTo>
                  <a:pt x="3532064" y="1022597"/>
                </a:moveTo>
                <a:lnTo>
                  <a:pt x="3557143" y="1011450"/>
                </a:lnTo>
                <a:lnTo>
                  <a:pt x="3562041" y="999903"/>
                </a:lnTo>
                <a:lnTo>
                  <a:pt x="3583412" y="991262"/>
                </a:lnTo>
                <a:lnTo>
                  <a:pt x="3585229" y="986878"/>
                </a:lnTo>
                <a:lnTo>
                  <a:pt x="3559401" y="997576"/>
                </a:lnTo>
                <a:lnTo>
                  <a:pt x="3554589" y="1008913"/>
                </a:lnTo>
                <a:lnTo>
                  <a:pt x="3534340" y="1017101"/>
                </a:lnTo>
                <a:close/>
                <a:moveTo>
                  <a:pt x="4197908" y="1022597"/>
                </a:moveTo>
                <a:lnTo>
                  <a:pt x="4222986" y="1011450"/>
                </a:lnTo>
                <a:lnTo>
                  <a:pt x="4223877" y="1009347"/>
                </a:lnTo>
                <a:lnTo>
                  <a:pt x="4199276" y="1019294"/>
                </a:lnTo>
                <a:close/>
                <a:moveTo>
                  <a:pt x="4333334" y="1022597"/>
                </a:moveTo>
                <a:lnTo>
                  <a:pt x="4358149" y="1011566"/>
                </a:lnTo>
                <a:lnTo>
                  <a:pt x="4362980" y="999903"/>
                </a:lnTo>
                <a:lnTo>
                  <a:pt x="4384857" y="990841"/>
                </a:lnTo>
                <a:lnTo>
                  <a:pt x="4386499" y="986877"/>
                </a:lnTo>
                <a:lnTo>
                  <a:pt x="4358207" y="998595"/>
                </a:lnTo>
                <a:lnTo>
                  <a:pt x="4353933" y="1008913"/>
                </a:lnTo>
                <a:lnTo>
                  <a:pt x="4335909" y="1016379"/>
                </a:lnTo>
                <a:close/>
                <a:moveTo>
                  <a:pt x="4999177" y="1022597"/>
                </a:moveTo>
                <a:lnTo>
                  <a:pt x="5024256" y="1011450"/>
                </a:lnTo>
                <a:lnTo>
                  <a:pt x="5025147" y="1009347"/>
                </a:lnTo>
                <a:lnTo>
                  <a:pt x="5000545" y="1019294"/>
                </a:lnTo>
                <a:close/>
                <a:moveTo>
                  <a:pt x="5134602" y="1022597"/>
                </a:moveTo>
                <a:lnTo>
                  <a:pt x="5159420" y="1011566"/>
                </a:lnTo>
                <a:lnTo>
                  <a:pt x="5164250" y="999903"/>
                </a:lnTo>
                <a:lnTo>
                  <a:pt x="5183568" y="991901"/>
                </a:lnTo>
                <a:lnTo>
                  <a:pt x="5185258" y="987918"/>
                </a:lnTo>
                <a:lnTo>
                  <a:pt x="5159476" y="998597"/>
                </a:lnTo>
                <a:lnTo>
                  <a:pt x="5155201" y="1008913"/>
                </a:lnTo>
                <a:lnTo>
                  <a:pt x="5137177" y="1016379"/>
                </a:lnTo>
                <a:close/>
                <a:moveTo>
                  <a:pt x="5534109" y="1022597"/>
                </a:moveTo>
                <a:lnTo>
                  <a:pt x="5561692" y="1010336"/>
                </a:lnTo>
                <a:lnTo>
                  <a:pt x="5566013" y="999903"/>
                </a:lnTo>
                <a:lnTo>
                  <a:pt x="5585165" y="991970"/>
                </a:lnTo>
                <a:lnTo>
                  <a:pt x="5587275" y="986877"/>
                </a:lnTo>
                <a:lnTo>
                  <a:pt x="5561706" y="997468"/>
                </a:lnTo>
                <a:lnTo>
                  <a:pt x="5556966" y="1008913"/>
                </a:lnTo>
                <a:lnTo>
                  <a:pt x="5536217" y="1017508"/>
                </a:lnTo>
                <a:close/>
                <a:moveTo>
                  <a:pt x="2032855" y="1050450"/>
                </a:moveTo>
                <a:lnTo>
                  <a:pt x="2056229" y="1040997"/>
                </a:lnTo>
                <a:lnTo>
                  <a:pt x="2062997" y="1023465"/>
                </a:lnTo>
                <a:lnTo>
                  <a:pt x="2084465" y="1013922"/>
                </a:lnTo>
                <a:lnTo>
                  <a:pt x="2086407" y="1009345"/>
                </a:lnTo>
                <a:lnTo>
                  <a:pt x="2061804" y="1019294"/>
                </a:lnTo>
                <a:lnTo>
                  <a:pt x="2053950" y="1038255"/>
                </a:lnTo>
                <a:lnTo>
                  <a:pt x="2034634" y="1046257"/>
                </a:lnTo>
                <a:close/>
                <a:moveTo>
                  <a:pt x="2834124" y="1050450"/>
                </a:moveTo>
                <a:lnTo>
                  <a:pt x="2857501" y="1040996"/>
                </a:lnTo>
                <a:lnTo>
                  <a:pt x="2864267" y="1023465"/>
                </a:lnTo>
                <a:lnTo>
                  <a:pt x="2885503" y="1014026"/>
                </a:lnTo>
                <a:lnTo>
                  <a:pt x="2891352" y="999903"/>
                </a:lnTo>
                <a:lnTo>
                  <a:pt x="2918679" y="988584"/>
                </a:lnTo>
                <a:lnTo>
                  <a:pt x="2919386" y="986877"/>
                </a:lnTo>
                <a:lnTo>
                  <a:pt x="2891094" y="998595"/>
                </a:lnTo>
                <a:lnTo>
                  <a:pt x="2886820" y="1008913"/>
                </a:lnTo>
                <a:lnTo>
                  <a:pt x="2863347" y="1018637"/>
                </a:lnTo>
                <a:lnTo>
                  <a:pt x="2855220" y="1038255"/>
                </a:lnTo>
                <a:lnTo>
                  <a:pt x="2835902" y="1046257"/>
                </a:lnTo>
                <a:close/>
                <a:moveTo>
                  <a:pt x="3635394" y="1050450"/>
                </a:moveTo>
                <a:lnTo>
                  <a:pt x="3658768" y="1040997"/>
                </a:lnTo>
                <a:lnTo>
                  <a:pt x="3665536" y="1023465"/>
                </a:lnTo>
                <a:lnTo>
                  <a:pt x="3686773" y="1014025"/>
                </a:lnTo>
                <a:lnTo>
                  <a:pt x="3692623" y="999903"/>
                </a:lnTo>
                <a:lnTo>
                  <a:pt x="3719947" y="988584"/>
                </a:lnTo>
                <a:lnTo>
                  <a:pt x="3720655" y="986878"/>
                </a:lnTo>
                <a:lnTo>
                  <a:pt x="3692362" y="998597"/>
                </a:lnTo>
                <a:lnTo>
                  <a:pt x="3688088" y="1008913"/>
                </a:lnTo>
                <a:lnTo>
                  <a:pt x="3664616" y="1018637"/>
                </a:lnTo>
                <a:lnTo>
                  <a:pt x="3656489" y="1038255"/>
                </a:lnTo>
                <a:lnTo>
                  <a:pt x="3637173" y="1046257"/>
                </a:lnTo>
                <a:close/>
                <a:moveTo>
                  <a:pt x="3499806" y="1050829"/>
                </a:moveTo>
                <a:lnTo>
                  <a:pt x="3523004" y="1041875"/>
                </a:lnTo>
                <a:lnTo>
                  <a:pt x="3524178" y="1038835"/>
                </a:lnTo>
                <a:lnTo>
                  <a:pt x="3500784" y="1048524"/>
                </a:lnTo>
                <a:close/>
                <a:moveTo>
                  <a:pt x="4301075" y="1050829"/>
                </a:moveTo>
                <a:lnTo>
                  <a:pt x="4324274" y="1041875"/>
                </a:lnTo>
                <a:lnTo>
                  <a:pt x="4325449" y="1038835"/>
                </a:lnTo>
                <a:lnTo>
                  <a:pt x="4302052" y="1048526"/>
                </a:lnTo>
                <a:close/>
                <a:moveTo>
                  <a:pt x="5102345" y="1050829"/>
                </a:moveTo>
                <a:lnTo>
                  <a:pt x="5125544" y="1041875"/>
                </a:lnTo>
                <a:lnTo>
                  <a:pt x="5126719" y="1038833"/>
                </a:lnTo>
                <a:lnTo>
                  <a:pt x="5103323" y="1048524"/>
                </a:lnTo>
                <a:close/>
                <a:moveTo>
                  <a:pt x="1630925" y="1051283"/>
                </a:moveTo>
                <a:lnTo>
                  <a:pt x="1654412" y="1041553"/>
                </a:lnTo>
                <a:lnTo>
                  <a:pt x="1661564" y="1023465"/>
                </a:lnTo>
                <a:lnTo>
                  <a:pt x="1685036" y="1013281"/>
                </a:lnTo>
                <a:lnTo>
                  <a:pt x="1690577" y="999903"/>
                </a:lnTo>
                <a:lnTo>
                  <a:pt x="1715371" y="989632"/>
                </a:lnTo>
                <a:lnTo>
                  <a:pt x="1716187" y="987711"/>
                </a:lnTo>
                <a:lnTo>
                  <a:pt x="1690530" y="998085"/>
                </a:lnTo>
                <a:lnTo>
                  <a:pt x="1686044" y="1008913"/>
                </a:lnTo>
                <a:lnTo>
                  <a:pt x="1662411" y="1018704"/>
                </a:lnTo>
                <a:lnTo>
                  <a:pt x="1654113" y="1038255"/>
                </a:lnTo>
                <a:lnTo>
                  <a:pt x="1632741" y="1046898"/>
                </a:lnTo>
                <a:close/>
                <a:moveTo>
                  <a:pt x="2432195" y="1051283"/>
                </a:moveTo>
                <a:lnTo>
                  <a:pt x="2455682" y="1041553"/>
                </a:lnTo>
                <a:lnTo>
                  <a:pt x="2462834" y="1023465"/>
                </a:lnTo>
                <a:lnTo>
                  <a:pt x="2486306" y="1013281"/>
                </a:lnTo>
                <a:lnTo>
                  <a:pt x="2491847" y="999903"/>
                </a:lnTo>
                <a:lnTo>
                  <a:pt x="2516448" y="989713"/>
                </a:lnTo>
                <a:lnTo>
                  <a:pt x="2517623" y="986877"/>
                </a:lnTo>
                <a:lnTo>
                  <a:pt x="2492054" y="997468"/>
                </a:lnTo>
                <a:lnTo>
                  <a:pt x="2487313" y="1008913"/>
                </a:lnTo>
                <a:lnTo>
                  <a:pt x="2463681" y="1018702"/>
                </a:lnTo>
                <a:lnTo>
                  <a:pt x="2455384" y="1038255"/>
                </a:lnTo>
                <a:lnTo>
                  <a:pt x="2434011" y="1046898"/>
                </a:lnTo>
                <a:close/>
                <a:moveTo>
                  <a:pt x="3233464" y="1051283"/>
                </a:moveTo>
                <a:lnTo>
                  <a:pt x="3256951" y="1041553"/>
                </a:lnTo>
                <a:lnTo>
                  <a:pt x="3264103" y="1023465"/>
                </a:lnTo>
                <a:lnTo>
                  <a:pt x="3287575" y="1013281"/>
                </a:lnTo>
                <a:lnTo>
                  <a:pt x="3293116" y="999903"/>
                </a:lnTo>
                <a:lnTo>
                  <a:pt x="3317717" y="989713"/>
                </a:lnTo>
                <a:lnTo>
                  <a:pt x="3318891" y="986878"/>
                </a:lnTo>
                <a:lnTo>
                  <a:pt x="3293325" y="997468"/>
                </a:lnTo>
                <a:lnTo>
                  <a:pt x="3288583" y="1008913"/>
                </a:lnTo>
                <a:lnTo>
                  <a:pt x="3264950" y="1018704"/>
                </a:lnTo>
                <a:lnTo>
                  <a:pt x="3256652" y="1038255"/>
                </a:lnTo>
                <a:lnTo>
                  <a:pt x="3235280" y="1046898"/>
                </a:lnTo>
                <a:close/>
                <a:moveTo>
                  <a:pt x="4034735" y="1051283"/>
                </a:moveTo>
                <a:lnTo>
                  <a:pt x="4058031" y="1041633"/>
                </a:lnTo>
                <a:lnTo>
                  <a:pt x="4065043" y="1023465"/>
                </a:lnTo>
                <a:lnTo>
                  <a:pt x="4089046" y="1012796"/>
                </a:lnTo>
                <a:lnTo>
                  <a:pt x="4094386" y="999903"/>
                </a:lnTo>
                <a:lnTo>
                  <a:pt x="4118987" y="989713"/>
                </a:lnTo>
                <a:lnTo>
                  <a:pt x="4120162" y="986877"/>
                </a:lnTo>
                <a:lnTo>
                  <a:pt x="4094593" y="997468"/>
                </a:lnTo>
                <a:lnTo>
                  <a:pt x="4089852" y="1008913"/>
                </a:lnTo>
                <a:lnTo>
                  <a:pt x="4063655" y="1019764"/>
                </a:lnTo>
                <a:lnTo>
                  <a:pt x="4055996" y="1038255"/>
                </a:lnTo>
                <a:lnTo>
                  <a:pt x="4036844" y="1046188"/>
                </a:lnTo>
                <a:close/>
                <a:moveTo>
                  <a:pt x="4434240" y="1051283"/>
                </a:moveTo>
                <a:lnTo>
                  <a:pt x="4460223" y="1040520"/>
                </a:lnTo>
                <a:lnTo>
                  <a:pt x="4466806" y="1023465"/>
                </a:lnTo>
                <a:lnTo>
                  <a:pt x="4488042" y="1014026"/>
                </a:lnTo>
                <a:lnTo>
                  <a:pt x="4493892" y="999903"/>
                </a:lnTo>
                <a:lnTo>
                  <a:pt x="4518686" y="989632"/>
                </a:lnTo>
                <a:lnTo>
                  <a:pt x="4519502" y="987711"/>
                </a:lnTo>
                <a:lnTo>
                  <a:pt x="4493845" y="998085"/>
                </a:lnTo>
                <a:lnTo>
                  <a:pt x="4489359" y="1008913"/>
                </a:lnTo>
                <a:lnTo>
                  <a:pt x="4465886" y="1018637"/>
                </a:lnTo>
                <a:lnTo>
                  <a:pt x="4457759" y="1038255"/>
                </a:lnTo>
                <a:lnTo>
                  <a:pt x="4435882" y="1047317"/>
                </a:lnTo>
                <a:close/>
                <a:moveTo>
                  <a:pt x="4836003" y="1051283"/>
                </a:moveTo>
                <a:lnTo>
                  <a:pt x="4859300" y="1041633"/>
                </a:lnTo>
                <a:lnTo>
                  <a:pt x="4866311" y="1023465"/>
                </a:lnTo>
                <a:lnTo>
                  <a:pt x="4887780" y="1013922"/>
                </a:lnTo>
                <a:lnTo>
                  <a:pt x="4889721" y="1009347"/>
                </a:lnTo>
                <a:lnTo>
                  <a:pt x="4865118" y="1019294"/>
                </a:lnTo>
                <a:lnTo>
                  <a:pt x="4857265" y="1038255"/>
                </a:lnTo>
                <a:lnTo>
                  <a:pt x="4838113" y="1046188"/>
                </a:lnTo>
                <a:close/>
                <a:moveTo>
                  <a:pt x="5235510" y="1051283"/>
                </a:moveTo>
                <a:lnTo>
                  <a:pt x="5261492" y="1040520"/>
                </a:lnTo>
                <a:lnTo>
                  <a:pt x="5268075" y="1023465"/>
                </a:lnTo>
                <a:lnTo>
                  <a:pt x="5289312" y="1014025"/>
                </a:lnTo>
                <a:lnTo>
                  <a:pt x="5295161" y="999903"/>
                </a:lnTo>
                <a:lnTo>
                  <a:pt x="5319956" y="989632"/>
                </a:lnTo>
                <a:lnTo>
                  <a:pt x="5320773" y="987710"/>
                </a:lnTo>
                <a:lnTo>
                  <a:pt x="5295113" y="998085"/>
                </a:lnTo>
                <a:lnTo>
                  <a:pt x="5290627" y="1008913"/>
                </a:lnTo>
                <a:lnTo>
                  <a:pt x="5266996" y="1018702"/>
                </a:lnTo>
                <a:lnTo>
                  <a:pt x="5258698" y="1038255"/>
                </a:lnTo>
                <a:lnTo>
                  <a:pt x="5237326" y="1046898"/>
                </a:lnTo>
                <a:close/>
                <a:moveTo>
                  <a:pt x="2296629" y="1051624"/>
                </a:moveTo>
                <a:lnTo>
                  <a:pt x="2322393" y="1041448"/>
                </a:lnTo>
                <a:lnTo>
                  <a:pt x="2323403" y="1038835"/>
                </a:lnTo>
                <a:lnTo>
                  <a:pt x="2297478" y="1049574"/>
                </a:lnTo>
                <a:close/>
                <a:moveTo>
                  <a:pt x="1495357" y="1051625"/>
                </a:moveTo>
                <a:lnTo>
                  <a:pt x="1521124" y="1041448"/>
                </a:lnTo>
                <a:lnTo>
                  <a:pt x="1522134" y="1038835"/>
                </a:lnTo>
                <a:lnTo>
                  <a:pt x="1496206" y="1049574"/>
                </a:lnTo>
                <a:close/>
                <a:moveTo>
                  <a:pt x="1897121" y="1051625"/>
                </a:moveTo>
                <a:lnTo>
                  <a:pt x="1920225" y="1042500"/>
                </a:lnTo>
                <a:lnTo>
                  <a:pt x="1921639" y="1038833"/>
                </a:lnTo>
                <a:lnTo>
                  <a:pt x="1898437" y="1048445"/>
                </a:lnTo>
                <a:close/>
                <a:moveTo>
                  <a:pt x="2698391" y="1051625"/>
                </a:moveTo>
                <a:lnTo>
                  <a:pt x="2721495" y="1042500"/>
                </a:lnTo>
                <a:lnTo>
                  <a:pt x="2722910" y="1038833"/>
                </a:lnTo>
                <a:lnTo>
                  <a:pt x="2699707" y="1048445"/>
                </a:lnTo>
                <a:close/>
                <a:moveTo>
                  <a:pt x="3097896" y="1051625"/>
                </a:moveTo>
                <a:lnTo>
                  <a:pt x="3121180" y="1042429"/>
                </a:lnTo>
                <a:lnTo>
                  <a:pt x="3122276" y="1039655"/>
                </a:lnTo>
                <a:lnTo>
                  <a:pt x="3098946" y="1049090"/>
                </a:lnTo>
                <a:close/>
                <a:moveTo>
                  <a:pt x="3899167" y="1051625"/>
                </a:moveTo>
                <a:lnTo>
                  <a:pt x="3922450" y="1042429"/>
                </a:lnTo>
                <a:lnTo>
                  <a:pt x="3923546" y="1039655"/>
                </a:lnTo>
                <a:lnTo>
                  <a:pt x="3900216" y="1049090"/>
                </a:lnTo>
                <a:close/>
                <a:moveTo>
                  <a:pt x="4700435" y="1051625"/>
                </a:moveTo>
                <a:lnTo>
                  <a:pt x="4723540" y="1042500"/>
                </a:lnTo>
                <a:lnTo>
                  <a:pt x="4724605" y="1039741"/>
                </a:lnTo>
                <a:lnTo>
                  <a:pt x="4701485" y="1049090"/>
                </a:lnTo>
                <a:close/>
                <a:moveTo>
                  <a:pt x="5501706" y="1051625"/>
                </a:moveTo>
                <a:lnTo>
                  <a:pt x="5524809" y="1042500"/>
                </a:lnTo>
                <a:lnTo>
                  <a:pt x="5526224" y="1038833"/>
                </a:lnTo>
                <a:lnTo>
                  <a:pt x="5503022" y="1048445"/>
                </a:lnTo>
                <a:close/>
                <a:moveTo>
                  <a:pt x="3337618" y="1077297"/>
                </a:moveTo>
                <a:lnTo>
                  <a:pt x="3361067" y="1067584"/>
                </a:lnTo>
                <a:lnTo>
                  <a:pt x="3367599" y="1051817"/>
                </a:lnTo>
                <a:lnTo>
                  <a:pt x="3386813" y="1043858"/>
                </a:lnTo>
                <a:lnTo>
                  <a:pt x="3388753" y="1038835"/>
                </a:lnTo>
                <a:lnTo>
                  <a:pt x="3365550" y="1048445"/>
                </a:lnTo>
                <a:lnTo>
                  <a:pt x="3358552" y="1065340"/>
                </a:lnTo>
                <a:lnTo>
                  <a:pt x="3339172" y="1073367"/>
                </a:lnTo>
                <a:close/>
                <a:moveTo>
                  <a:pt x="5339795" y="1077417"/>
                </a:moveTo>
                <a:lnTo>
                  <a:pt x="5362914" y="1068067"/>
                </a:lnTo>
                <a:lnTo>
                  <a:pt x="5369645" y="1051817"/>
                </a:lnTo>
                <a:lnTo>
                  <a:pt x="5389026" y="1043790"/>
                </a:lnTo>
                <a:lnTo>
                  <a:pt x="5390660" y="1039655"/>
                </a:lnTo>
                <a:lnTo>
                  <a:pt x="5367329" y="1049090"/>
                </a:lnTo>
                <a:lnTo>
                  <a:pt x="5360598" y="1065340"/>
                </a:lnTo>
                <a:lnTo>
                  <a:pt x="5341384" y="1073299"/>
                </a:lnTo>
                <a:close/>
                <a:moveTo>
                  <a:pt x="2536269" y="1077501"/>
                </a:moveTo>
                <a:lnTo>
                  <a:pt x="2559598" y="1068067"/>
                </a:lnTo>
                <a:lnTo>
                  <a:pt x="2566330" y="1051817"/>
                </a:lnTo>
                <a:lnTo>
                  <a:pt x="2585544" y="1043858"/>
                </a:lnTo>
                <a:lnTo>
                  <a:pt x="2587484" y="1038835"/>
                </a:lnTo>
                <a:lnTo>
                  <a:pt x="2564282" y="1048445"/>
                </a:lnTo>
                <a:lnTo>
                  <a:pt x="2557283" y="1065340"/>
                </a:lnTo>
                <a:lnTo>
                  <a:pt x="2537904" y="1073367"/>
                </a:lnTo>
                <a:close/>
                <a:moveTo>
                  <a:pt x="1734998" y="1077502"/>
                </a:moveTo>
                <a:lnTo>
                  <a:pt x="1758328" y="1068068"/>
                </a:lnTo>
                <a:lnTo>
                  <a:pt x="1765060" y="1051817"/>
                </a:lnTo>
                <a:lnTo>
                  <a:pt x="1784274" y="1043858"/>
                </a:lnTo>
                <a:lnTo>
                  <a:pt x="1785864" y="1039741"/>
                </a:lnTo>
                <a:lnTo>
                  <a:pt x="1762744" y="1049090"/>
                </a:lnTo>
                <a:lnTo>
                  <a:pt x="1756013" y="1065340"/>
                </a:lnTo>
                <a:lnTo>
                  <a:pt x="1736633" y="1073367"/>
                </a:lnTo>
                <a:close/>
                <a:moveTo>
                  <a:pt x="2134365" y="1078322"/>
                </a:moveTo>
                <a:lnTo>
                  <a:pt x="2157762" y="1068631"/>
                </a:lnTo>
                <a:lnTo>
                  <a:pt x="2164897" y="1051817"/>
                </a:lnTo>
                <a:lnTo>
                  <a:pt x="2186306" y="1043160"/>
                </a:lnTo>
                <a:lnTo>
                  <a:pt x="2187975" y="1038835"/>
                </a:lnTo>
                <a:lnTo>
                  <a:pt x="2164583" y="1048524"/>
                </a:lnTo>
                <a:lnTo>
                  <a:pt x="2157447" y="1065340"/>
                </a:lnTo>
                <a:lnTo>
                  <a:pt x="2136034" y="1073999"/>
                </a:lnTo>
                <a:close/>
                <a:moveTo>
                  <a:pt x="2935636" y="1078322"/>
                </a:moveTo>
                <a:lnTo>
                  <a:pt x="2958838" y="1068712"/>
                </a:lnTo>
                <a:lnTo>
                  <a:pt x="2965836" y="1051817"/>
                </a:lnTo>
                <a:lnTo>
                  <a:pt x="2987737" y="1042745"/>
                </a:lnTo>
                <a:lnTo>
                  <a:pt x="2989247" y="1038835"/>
                </a:lnTo>
                <a:lnTo>
                  <a:pt x="2963319" y="1049574"/>
                </a:lnTo>
                <a:lnTo>
                  <a:pt x="2956789" y="1065340"/>
                </a:lnTo>
                <a:lnTo>
                  <a:pt x="2937575" y="1073299"/>
                </a:lnTo>
                <a:close/>
                <a:moveTo>
                  <a:pt x="3736904" y="1078322"/>
                </a:moveTo>
                <a:lnTo>
                  <a:pt x="3760108" y="1068712"/>
                </a:lnTo>
                <a:lnTo>
                  <a:pt x="3767106" y="1051817"/>
                </a:lnTo>
                <a:lnTo>
                  <a:pt x="3786485" y="1043790"/>
                </a:lnTo>
                <a:lnTo>
                  <a:pt x="3788039" y="1039860"/>
                </a:lnTo>
                <a:lnTo>
                  <a:pt x="3764591" y="1049574"/>
                </a:lnTo>
                <a:lnTo>
                  <a:pt x="3758059" y="1065340"/>
                </a:lnTo>
                <a:lnTo>
                  <a:pt x="3738844" y="1073299"/>
                </a:lnTo>
                <a:close/>
                <a:moveTo>
                  <a:pt x="4136411" y="1078322"/>
                </a:moveTo>
                <a:lnTo>
                  <a:pt x="4162339" y="1067584"/>
                </a:lnTo>
                <a:lnTo>
                  <a:pt x="4168869" y="1051817"/>
                </a:lnTo>
                <a:lnTo>
                  <a:pt x="4188084" y="1043858"/>
                </a:lnTo>
                <a:lnTo>
                  <a:pt x="4190023" y="1038835"/>
                </a:lnTo>
                <a:lnTo>
                  <a:pt x="4166821" y="1048445"/>
                </a:lnTo>
                <a:lnTo>
                  <a:pt x="4159823" y="1065340"/>
                </a:lnTo>
                <a:lnTo>
                  <a:pt x="4137921" y="1074412"/>
                </a:lnTo>
                <a:close/>
                <a:moveTo>
                  <a:pt x="4538175" y="1078322"/>
                </a:moveTo>
                <a:lnTo>
                  <a:pt x="4561377" y="1068712"/>
                </a:lnTo>
                <a:lnTo>
                  <a:pt x="4568375" y="1051817"/>
                </a:lnTo>
                <a:lnTo>
                  <a:pt x="4587755" y="1043790"/>
                </a:lnTo>
                <a:lnTo>
                  <a:pt x="4589391" y="1039655"/>
                </a:lnTo>
                <a:lnTo>
                  <a:pt x="4566059" y="1049090"/>
                </a:lnTo>
                <a:lnTo>
                  <a:pt x="4559328" y="1065340"/>
                </a:lnTo>
                <a:lnTo>
                  <a:pt x="4540114" y="1073299"/>
                </a:lnTo>
                <a:close/>
                <a:moveTo>
                  <a:pt x="4937680" y="1078322"/>
                </a:moveTo>
                <a:lnTo>
                  <a:pt x="4961078" y="1068631"/>
                </a:lnTo>
                <a:lnTo>
                  <a:pt x="4968213" y="1051817"/>
                </a:lnTo>
                <a:lnTo>
                  <a:pt x="4989622" y="1043160"/>
                </a:lnTo>
                <a:lnTo>
                  <a:pt x="4991292" y="1038833"/>
                </a:lnTo>
                <a:lnTo>
                  <a:pt x="4967897" y="1048524"/>
                </a:lnTo>
                <a:lnTo>
                  <a:pt x="4960762" y="1065340"/>
                </a:lnTo>
                <a:lnTo>
                  <a:pt x="4939349" y="1073999"/>
                </a:lnTo>
                <a:close/>
                <a:moveTo>
                  <a:pt x="3572616" y="1105676"/>
                </a:moveTo>
                <a:lnTo>
                  <a:pt x="3597830" y="1095233"/>
                </a:lnTo>
                <a:lnTo>
                  <a:pt x="3604595" y="1078902"/>
                </a:lnTo>
                <a:lnTo>
                  <a:pt x="3623913" y="1070901"/>
                </a:lnTo>
                <a:lnTo>
                  <a:pt x="3625693" y="1066708"/>
                </a:lnTo>
                <a:lnTo>
                  <a:pt x="3602313" y="1076161"/>
                </a:lnTo>
                <a:lnTo>
                  <a:pt x="3595547" y="1093691"/>
                </a:lnTo>
                <a:lnTo>
                  <a:pt x="3573610" y="1103441"/>
                </a:lnTo>
                <a:close/>
                <a:moveTo>
                  <a:pt x="5175157" y="1105676"/>
                </a:moveTo>
                <a:lnTo>
                  <a:pt x="5200370" y="1095233"/>
                </a:lnTo>
                <a:lnTo>
                  <a:pt x="5207134" y="1078902"/>
                </a:lnTo>
                <a:lnTo>
                  <a:pt x="5226287" y="1070969"/>
                </a:lnTo>
                <a:lnTo>
                  <a:pt x="5228397" y="1065875"/>
                </a:lnTo>
                <a:lnTo>
                  <a:pt x="5205098" y="1075524"/>
                </a:lnTo>
                <a:lnTo>
                  <a:pt x="5198087" y="1093691"/>
                </a:lnTo>
                <a:lnTo>
                  <a:pt x="5176151" y="1103441"/>
                </a:lnTo>
                <a:close/>
                <a:moveTo>
                  <a:pt x="4373885" y="1105678"/>
                </a:moveTo>
                <a:lnTo>
                  <a:pt x="4399099" y="1095233"/>
                </a:lnTo>
                <a:lnTo>
                  <a:pt x="4405864" y="1078902"/>
                </a:lnTo>
                <a:lnTo>
                  <a:pt x="4425017" y="1070969"/>
                </a:lnTo>
                <a:lnTo>
                  <a:pt x="4427127" y="1065875"/>
                </a:lnTo>
                <a:lnTo>
                  <a:pt x="4403829" y="1075524"/>
                </a:lnTo>
                <a:lnTo>
                  <a:pt x="4396817" y="1093691"/>
                </a:lnTo>
                <a:lnTo>
                  <a:pt x="4374879" y="1103443"/>
                </a:lnTo>
                <a:close/>
                <a:moveTo>
                  <a:pt x="1435511" y="1105823"/>
                </a:moveTo>
                <a:lnTo>
                  <a:pt x="1459979" y="1096149"/>
                </a:lnTo>
                <a:lnTo>
                  <a:pt x="1467123" y="1078902"/>
                </a:lnTo>
                <a:lnTo>
                  <a:pt x="1486609" y="1070831"/>
                </a:lnTo>
                <a:lnTo>
                  <a:pt x="1488846" y="1065684"/>
                </a:lnTo>
                <a:lnTo>
                  <a:pt x="1465089" y="1075524"/>
                </a:lnTo>
                <a:lnTo>
                  <a:pt x="1458076" y="1093691"/>
                </a:lnTo>
                <a:lnTo>
                  <a:pt x="1436610" y="1103232"/>
                </a:lnTo>
                <a:close/>
                <a:moveTo>
                  <a:pt x="2236781" y="1105823"/>
                </a:moveTo>
                <a:lnTo>
                  <a:pt x="2261250" y="1096147"/>
                </a:lnTo>
                <a:lnTo>
                  <a:pt x="2268394" y="1078902"/>
                </a:lnTo>
                <a:lnTo>
                  <a:pt x="2287879" y="1070831"/>
                </a:lnTo>
                <a:lnTo>
                  <a:pt x="2290116" y="1065684"/>
                </a:lnTo>
                <a:lnTo>
                  <a:pt x="2266356" y="1075526"/>
                </a:lnTo>
                <a:lnTo>
                  <a:pt x="2259345" y="1093691"/>
                </a:lnTo>
                <a:lnTo>
                  <a:pt x="2237880" y="1103231"/>
                </a:lnTo>
                <a:close/>
                <a:moveTo>
                  <a:pt x="5040097" y="1105823"/>
                </a:moveTo>
                <a:lnTo>
                  <a:pt x="5064565" y="1096147"/>
                </a:lnTo>
                <a:lnTo>
                  <a:pt x="5071708" y="1078902"/>
                </a:lnTo>
                <a:lnTo>
                  <a:pt x="5091364" y="1070760"/>
                </a:lnTo>
                <a:lnTo>
                  <a:pt x="5093245" y="1066530"/>
                </a:lnTo>
                <a:lnTo>
                  <a:pt x="5069426" y="1076161"/>
                </a:lnTo>
                <a:lnTo>
                  <a:pt x="5062660" y="1093691"/>
                </a:lnTo>
                <a:lnTo>
                  <a:pt x="5041196" y="1103231"/>
                </a:lnTo>
                <a:close/>
                <a:moveTo>
                  <a:pt x="2473076" y="1135114"/>
                </a:moveTo>
                <a:lnTo>
                  <a:pt x="2497565" y="1125664"/>
                </a:lnTo>
                <a:lnTo>
                  <a:pt x="2505388" y="1106317"/>
                </a:lnTo>
                <a:lnTo>
                  <a:pt x="2524636" y="1098151"/>
                </a:lnTo>
                <a:lnTo>
                  <a:pt x="2525775" y="1095466"/>
                </a:lnTo>
                <a:lnTo>
                  <a:pt x="2500894" y="1106262"/>
                </a:lnTo>
                <a:lnTo>
                  <a:pt x="2496341" y="1117254"/>
                </a:lnTo>
                <a:lnTo>
                  <a:pt x="2477190" y="1125187"/>
                </a:lnTo>
                <a:close/>
                <a:moveTo>
                  <a:pt x="3274064" y="1135224"/>
                </a:moveTo>
                <a:lnTo>
                  <a:pt x="3298836" y="1125662"/>
                </a:lnTo>
                <a:lnTo>
                  <a:pt x="3306658" y="1106317"/>
                </a:lnTo>
                <a:lnTo>
                  <a:pt x="3325742" y="1098220"/>
                </a:lnTo>
                <a:lnTo>
                  <a:pt x="3326846" y="1095552"/>
                </a:lnTo>
                <a:lnTo>
                  <a:pt x="3302163" y="1106262"/>
                </a:lnTo>
                <a:lnTo>
                  <a:pt x="3297610" y="1117254"/>
                </a:lnTo>
                <a:lnTo>
                  <a:pt x="3278293" y="1125256"/>
                </a:lnTo>
                <a:close/>
                <a:moveTo>
                  <a:pt x="4075332" y="1135224"/>
                </a:moveTo>
                <a:lnTo>
                  <a:pt x="4100104" y="1125664"/>
                </a:lnTo>
                <a:lnTo>
                  <a:pt x="4107927" y="1106317"/>
                </a:lnTo>
                <a:lnTo>
                  <a:pt x="4127009" y="1098220"/>
                </a:lnTo>
                <a:lnTo>
                  <a:pt x="4128526" y="1094558"/>
                </a:lnTo>
                <a:lnTo>
                  <a:pt x="4103713" y="1105588"/>
                </a:lnTo>
                <a:lnTo>
                  <a:pt x="4098880" y="1117254"/>
                </a:lnTo>
                <a:lnTo>
                  <a:pt x="4079562" y="1125256"/>
                </a:lnTo>
                <a:close/>
                <a:moveTo>
                  <a:pt x="4876602" y="1135224"/>
                </a:moveTo>
                <a:lnTo>
                  <a:pt x="4901376" y="1125662"/>
                </a:lnTo>
                <a:lnTo>
                  <a:pt x="4909197" y="1106317"/>
                </a:lnTo>
                <a:lnTo>
                  <a:pt x="4928281" y="1098220"/>
                </a:lnTo>
                <a:lnTo>
                  <a:pt x="4929798" y="1094558"/>
                </a:lnTo>
                <a:lnTo>
                  <a:pt x="4904981" y="1105588"/>
                </a:lnTo>
                <a:lnTo>
                  <a:pt x="4900151" y="1117254"/>
                </a:lnTo>
                <a:lnTo>
                  <a:pt x="4880833" y="1125256"/>
                </a:lnTo>
                <a:close/>
                <a:moveTo>
                  <a:pt x="1509328" y="1162188"/>
                </a:moveTo>
                <a:lnTo>
                  <a:pt x="1534508" y="1152469"/>
                </a:lnTo>
                <a:lnTo>
                  <a:pt x="1541608" y="1135329"/>
                </a:lnTo>
                <a:lnTo>
                  <a:pt x="1560052" y="1127688"/>
                </a:lnTo>
                <a:lnTo>
                  <a:pt x="1568693" y="1106317"/>
                </a:lnTo>
                <a:lnTo>
                  <a:pt x="1595990" y="1094736"/>
                </a:lnTo>
                <a:lnTo>
                  <a:pt x="1602549" y="1078902"/>
                </a:lnTo>
                <a:lnTo>
                  <a:pt x="1621701" y="1070969"/>
                </a:lnTo>
                <a:lnTo>
                  <a:pt x="1623811" y="1065875"/>
                </a:lnTo>
                <a:lnTo>
                  <a:pt x="1600515" y="1075524"/>
                </a:lnTo>
                <a:lnTo>
                  <a:pt x="1593502" y="1093691"/>
                </a:lnTo>
                <a:lnTo>
                  <a:pt x="1569006" y="1104579"/>
                </a:lnTo>
                <a:lnTo>
                  <a:pt x="1563500" y="1117254"/>
                </a:lnTo>
                <a:lnTo>
                  <a:pt x="1539922" y="1126565"/>
                </a:lnTo>
                <a:lnTo>
                  <a:pt x="1532560" y="1144339"/>
                </a:lnTo>
                <a:lnTo>
                  <a:pt x="1513679" y="1152160"/>
                </a:lnTo>
                <a:close/>
                <a:moveTo>
                  <a:pt x="2310597" y="1162188"/>
                </a:moveTo>
                <a:lnTo>
                  <a:pt x="2335777" y="1152470"/>
                </a:lnTo>
                <a:lnTo>
                  <a:pt x="2342877" y="1135329"/>
                </a:lnTo>
                <a:lnTo>
                  <a:pt x="2361321" y="1127688"/>
                </a:lnTo>
                <a:lnTo>
                  <a:pt x="2369962" y="1106317"/>
                </a:lnTo>
                <a:lnTo>
                  <a:pt x="2397261" y="1094734"/>
                </a:lnTo>
                <a:lnTo>
                  <a:pt x="2403819" y="1078902"/>
                </a:lnTo>
                <a:lnTo>
                  <a:pt x="2422971" y="1070969"/>
                </a:lnTo>
                <a:lnTo>
                  <a:pt x="2425082" y="1065875"/>
                </a:lnTo>
                <a:lnTo>
                  <a:pt x="2401783" y="1075526"/>
                </a:lnTo>
                <a:lnTo>
                  <a:pt x="2394771" y="1093691"/>
                </a:lnTo>
                <a:lnTo>
                  <a:pt x="2370276" y="1104579"/>
                </a:lnTo>
                <a:lnTo>
                  <a:pt x="2364770" y="1117254"/>
                </a:lnTo>
                <a:lnTo>
                  <a:pt x="2341192" y="1126565"/>
                </a:lnTo>
                <a:lnTo>
                  <a:pt x="2333830" y="1144339"/>
                </a:lnTo>
                <a:lnTo>
                  <a:pt x="2314947" y="1152160"/>
                </a:lnTo>
                <a:close/>
                <a:moveTo>
                  <a:pt x="5113911" y="1162188"/>
                </a:moveTo>
                <a:lnTo>
                  <a:pt x="5139093" y="1152470"/>
                </a:lnTo>
                <a:lnTo>
                  <a:pt x="5146191" y="1135329"/>
                </a:lnTo>
                <a:lnTo>
                  <a:pt x="5164780" y="1127629"/>
                </a:lnTo>
                <a:lnTo>
                  <a:pt x="5168900" y="1117682"/>
                </a:lnTo>
                <a:lnTo>
                  <a:pt x="5144245" y="1127198"/>
                </a:lnTo>
                <a:lnTo>
                  <a:pt x="5137145" y="1144339"/>
                </a:lnTo>
                <a:lnTo>
                  <a:pt x="5118262" y="1152160"/>
                </a:lnTo>
                <a:close/>
                <a:moveTo>
                  <a:pt x="4182402" y="4155316"/>
                </a:moveTo>
                <a:cubicBezTo>
                  <a:pt x="4156224" y="4155316"/>
                  <a:pt x="4135002" y="4134600"/>
                  <a:pt x="4135002" y="4109045"/>
                </a:cubicBezTo>
                <a:lnTo>
                  <a:pt x="4144102" y="4087603"/>
                </a:lnTo>
                <a:lnTo>
                  <a:pt x="4135002" y="4066159"/>
                </a:lnTo>
                <a:lnTo>
                  <a:pt x="4144803" y="4043064"/>
                </a:lnTo>
                <a:lnTo>
                  <a:pt x="4135002" y="4021018"/>
                </a:lnTo>
                <a:lnTo>
                  <a:pt x="4146621" y="3994878"/>
                </a:lnTo>
                <a:lnTo>
                  <a:pt x="4139516" y="3978133"/>
                </a:lnTo>
                <a:lnTo>
                  <a:pt x="4148525" y="3956902"/>
                </a:lnTo>
                <a:lnTo>
                  <a:pt x="4139516" y="3934119"/>
                </a:lnTo>
                <a:lnTo>
                  <a:pt x="4148727" y="3910826"/>
                </a:lnTo>
                <a:lnTo>
                  <a:pt x="4139516" y="3890106"/>
                </a:lnTo>
                <a:lnTo>
                  <a:pt x="4150807" y="3864707"/>
                </a:lnTo>
                <a:lnTo>
                  <a:pt x="4144031" y="3848351"/>
                </a:lnTo>
                <a:lnTo>
                  <a:pt x="4155013" y="3821837"/>
                </a:lnTo>
                <a:lnTo>
                  <a:pt x="4148545" y="3806594"/>
                </a:lnTo>
                <a:lnTo>
                  <a:pt x="4158836" y="3782343"/>
                </a:lnTo>
                <a:lnTo>
                  <a:pt x="4148545" y="3759195"/>
                </a:lnTo>
                <a:lnTo>
                  <a:pt x="4160762" y="3731711"/>
                </a:lnTo>
                <a:lnTo>
                  <a:pt x="4155317" y="3718567"/>
                </a:lnTo>
                <a:lnTo>
                  <a:pt x="4166455" y="3691675"/>
                </a:lnTo>
                <a:lnTo>
                  <a:pt x="4159831" y="3675683"/>
                </a:lnTo>
                <a:lnTo>
                  <a:pt x="4170659" y="3649540"/>
                </a:lnTo>
                <a:lnTo>
                  <a:pt x="4164345" y="3633926"/>
                </a:lnTo>
                <a:lnTo>
                  <a:pt x="4175120" y="3607281"/>
                </a:lnTo>
                <a:lnTo>
                  <a:pt x="4168859" y="3592169"/>
                </a:lnTo>
                <a:lnTo>
                  <a:pt x="4180153" y="3564903"/>
                </a:lnTo>
                <a:lnTo>
                  <a:pt x="4173374" y="3548156"/>
                </a:lnTo>
                <a:lnTo>
                  <a:pt x="4186291" y="3516247"/>
                </a:lnTo>
                <a:lnTo>
                  <a:pt x="4182402" y="3506401"/>
                </a:lnTo>
                <a:lnTo>
                  <a:pt x="4193732" y="3477712"/>
                </a:lnTo>
                <a:lnTo>
                  <a:pt x="4186916" y="3461258"/>
                </a:lnTo>
                <a:lnTo>
                  <a:pt x="4199845" y="3430045"/>
                </a:lnTo>
                <a:lnTo>
                  <a:pt x="4195945" y="3420631"/>
                </a:lnTo>
                <a:lnTo>
                  <a:pt x="4207084" y="3393739"/>
                </a:lnTo>
                <a:lnTo>
                  <a:pt x="4200459" y="3377746"/>
                </a:lnTo>
                <a:lnTo>
                  <a:pt x="4213434" y="3346419"/>
                </a:lnTo>
                <a:lnTo>
                  <a:pt x="4209487" y="3337118"/>
                </a:lnTo>
                <a:lnTo>
                  <a:pt x="4222524" y="3306396"/>
                </a:lnTo>
                <a:lnTo>
                  <a:pt x="4218516" y="3296492"/>
                </a:lnTo>
                <a:lnTo>
                  <a:pt x="4232149" y="3262795"/>
                </a:lnTo>
                <a:lnTo>
                  <a:pt x="4229802" y="3256991"/>
                </a:lnTo>
                <a:lnTo>
                  <a:pt x="4242806" y="3224832"/>
                </a:lnTo>
                <a:lnTo>
                  <a:pt x="4238830" y="3215235"/>
                </a:lnTo>
                <a:lnTo>
                  <a:pt x="4251943" y="3183579"/>
                </a:lnTo>
                <a:lnTo>
                  <a:pt x="4247859" y="3173478"/>
                </a:lnTo>
                <a:lnTo>
                  <a:pt x="4260862" y="3141318"/>
                </a:lnTo>
                <a:lnTo>
                  <a:pt x="4256887" y="3131721"/>
                </a:lnTo>
                <a:lnTo>
                  <a:pt x="4270283" y="3099380"/>
                </a:lnTo>
                <a:lnTo>
                  <a:pt x="4265915" y="3088837"/>
                </a:lnTo>
                <a:lnTo>
                  <a:pt x="4277910" y="3059881"/>
                </a:lnTo>
                <a:lnTo>
                  <a:pt x="4274944" y="3052724"/>
                </a:lnTo>
                <a:cubicBezTo>
                  <a:pt x="4274944" y="3039946"/>
                  <a:pt x="4280123" y="3028378"/>
                  <a:pt x="4288496" y="3020006"/>
                </a:cubicBezTo>
                <a:lnTo>
                  <a:pt x="4292157" y="3018488"/>
                </a:lnTo>
                <a:lnTo>
                  <a:pt x="4288486" y="3009838"/>
                </a:lnTo>
                <a:cubicBezTo>
                  <a:pt x="4288486" y="2997061"/>
                  <a:pt x="4293793" y="2985493"/>
                  <a:pt x="4302370" y="2977120"/>
                </a:cubicBezTo>
                <a:lnTo>
                  <a:pt x="4302950" y="2976884"/>
                </a:lnTo>
                <a:lnTo>
                  <a:pt x="4299771" y="2969210"/>
                </a:lnTo>
                <a:cubicBezTo>
                  <a:pt x="4299771" y="2956433"/>
                  <a:pt x="4304951" y="2944865"/>
                  <a:pt x="4313324" y="2936492"/>
                </a:cubicBezTo>
                <a:lnTo>
                  <a:pt x="4315313" y="2935668"/>
                </a:lnTo>
                <a:lnTo>
                  <a:pt x="4313314" y="2930840"/>
                </a:lnTo>
                <a:lnTo>
                  <a:pt x="4326242" y="2899628"/>
                </a:lnTo>
                <a:lnTo>
                  <a:pt x="4322342" y="2890213"/>
                </a:lnTo>
                <a:cubicBezTo>
                  <a:pt x="4322342" y="2877435"/>
                  <a:pt x="4327522" y="2865868"/>
                  <a:pt x="4335895" y="2857495"/>
                </a:cubicBezTo>
                <a:lnTo>
                  <a:pt x="4337885" y="2856670"/>
                </a:lnTo>
                <a:lnTo>
                  <a:pt x="4335885" y="2851842"/>
                </a:lnTo>
                <a:cubicBezTo>
                  <a:pt x="4335885" y="2839064"/>
                  <a:pt x="4341064" y="2827496"/>
                  <a:pt x="4349437" y="2819123"/>
                </a:cubicBezTo>
                <a:lnTo>
                  <a:pt x="4352225" y="2817967"/>
                </a:lnTo>
                <a:lnTo>
                  <a:pt x="4349427" y="2811214"/>
                </a:lnTo>
                <a:cubicBezTo>
                  <a:pt x="4349427" y="2798436"/>
                  <a:pt x="4354607" y="2786869"/>
                  <a:pt x="4362980" y="2778496"/>
                </a:cubicBezTo>
                <a:lnTo>
                  <a:pt x="4365012" y="2777654"/>
                </a:lnTo>
                <a:lnTo>
                  <a:pt x="4362970" y="2772844"/>
                </a:lnTo>
                <a:cubicBezTo>
                  <a:pt x="4362970" y="2760066"/>
                  <a:pt x="4368276" y="2748499"/>
                  <a:pt x="4376854" y="2740126"/>
                </a:cubicBezTo>
                <a:lnTo>
                  <a:pt x="4381641" y="2738189"/>
                </a:lnTo>
                <a:lnTo>
                  <a:pt x="4378769" y="2731087"/>
                </a:lnTo>
                <a:cubicBezTo>
                  <a:pt x="4378769" y="2717998"/>
                  <a:pt x="4383948" y="2706148"/>
                  <a:pt x="4392321" y="2697570"/>
                </a:cubicBezTo>
                <a:lnTo>
                  <a:pt x="4393627" y="2697017"/>
                </a:lnTo>
                <a:lnTo>
                  <a:pt x="4392313" y="2693846"/>
                </a:lnTo>
                <a:cubicBezTo>
                  <a:pt x="4392313" y="2681069"/>
                  <a:pt x="4397492" y="2669501"/>
                  <a:pt x="4405865" y="2661128"/>
                </a:cubicBezTo>
                <a:lnTo>
                  <a:pt x="4408113" y="2660195"/>
                </a:lnTo>
                <a:lnTo>
                  <a:pt x="4405855" y="2654346"/>
                </a:lnTo>
                <a:cubicBezTo>
                  <a:pt x="4405855" y="2640633"/>
                  <a:pt x="4411035" y="2628219"/>
                  <a:pt x="4419408" y="2619233"/>
                </a:cubicBezTo>
                <a:lnTo>
                  <a:pt x="4420934" y="2618555"/>
                </a:lnTo>
                <a:lnTo>
                  <a:pt x="4419398" y="2614847"/>
                </a:lnTo>
                <a:cubicBezTo>
                  <a:pt x="4419398" y="2602070"/>
                  <a:pt x="4424578" y="2590502"/>
                  <a:pt x="4432951" y="2582129"/>
                </a:cubicBezTo>
                <a:lnTo>
                  <a:pt x="4434606" y="2581442"/>
                </a:lnTo>
                <a:lnTo>
                  <a:pt x="4432941" y="2577606"/>
                </a:lnTo>
                <a:cubicBezTo>
                  <a:pt x="4432941" y="2564517"/>
                  <a:pt x="4438498" y="2552666"/>
                  <a:pt x="4447484" y="2544089"/>
                </a:cubicBezTo>
                <a:lnTo>
                  <a:pt x="4453768" y="2541605"/>
                </a:lnTo>
                <a:lnTo>
                  <a:pt x="4453254" y="2540364"/>
                </a:lnTo>
                <a:cubicBezTo>
                  <a:pt x="4453254" y="2527586"/>
                  <a:pt x="4458433" y="2516018"/>
                  <a:pt x="4466806" y="2507645"/>
                </a:cubicBezTo>
                <a:lnTo>
                  <a:pt x="4469054" y="2506713"/>
                </a:lnTo>
                <a:lnTo>
                  <a:pt x="4466796" y="2500863"/>
                </a:lnTo>
                <a:cubicBezTo>
                  <a:pt x="4466796" y="2487150"/>
                  <a:pt x="4471976" y="2474737"/>
                  <a:pt x="4480349" y="2465751"/>
                </a:cubicBezTo>
                <a:lnTo>
                  <a:pt x="4485688" y="2463378"/>
                </a:lnTo>
                <a:lnTo>
                  <a:pt x="4484853" y="2461365"/>
                </a:lnTo>
                <a:cubicBezTo>
                  <a:pt x="4484853" y="2448587"/>
                  <a:pt x="4490033" y="2437019"/>
                  <a:pt x="4498406" y="2428646"/>
                </a:cubicBezTo>
                <a:lnTo>
                  <a:pt x="4503850" y="2426390"/>
                </a:lnTo>
                <a:lnTo>
                  <a:pt x="4502910" y="2424122"/>
                </a:lnTo>
                <a:cubicBezTo>
                  <a:pt x="4502910" y="2411033"/>
                  <a:pt x="4508216" y="2399182"/>
                  <a:pt x="4516794" y="2390605"/>
                </a:cubicBezTo>
                <a:lnTo>
                  <a:pt x="4517849" y="2390168"/>
                </a:lnTo>
                <a:lnTo>
                  <a:pt x="4516453" y="2386880"/>
                </a:lnTo>
                <a:cubicBezTo>
                  <a:pt x="4516453" y="2374102"/>
                  <a:pt x="4521759" y="2362534"/>
                  <a:pt x="4530336" y="2354161"/>
                </a:cubicBezTo>
                <a:lnTo>
                  <a:pt x="4537435" y="2351291"/>
                </a:lnTo>
                <a:lnTo>
                  <a:pt x="4536767" y="2349639"/>
                </a:lnTo>
                <a:cubicBezTo>
                  <a:pt x="4536767" y="2336550"/>
                  <a:pt x="4541947" y="2324699"/>
                  <a:pt x="4550320" y="2316121"/>
                </a:cubicBezTo>
                <a:lnTo>
                  <a:pt x="4555464" y="2313939"/>
                </a:lnTo>
                <a:lnTo>
                  <a:pt x="4554824" y="2312396"/>
                </a:lnTo>
                <a:cubicBezTo>
                  <a:pt x="4554824" y="2299619"/>
                  <a:pt x="4560003" y="2288051"/>
                  <a:pt x="4568376" y="2279678"/>
                </a:cubicBezTo>
                <a:lnTo>
                  <a:pt x="4573820" y="2277422"/>
                </a:lnTo>
                <a:lnTo>
                  <a:pt x="4572881" y="2275154"/>
                </a:lnTo>
                <a:cubicBezTo>
                  <a:pt x="4572881" y="2262065"/>
                  <a:pt x="4578187" y="2250214"/>
                  <a:pt x="4586764" y="2241636"/>
                </a:cubicBezTo>
                <a:lnTo>
                  <a:pt x="4593758" y="2238740"/>
                </a:lnTo>
                <a:lnTo>
                  <a:pt x="4606746" y="2205854"/>
                </a:lnTo>
                <a:lnTo>
                  <a:pt x="4611882" y="2203622"/>
                </a:lnTo>
                <a:lnTo>
                  <a:pt x="4624803" y="2171667"/>
                </a:lnTo>
                <a:lnTo>
                  <a:pt x="4629947" y="2169485"/>
                </a:lnTo>
                <a:lnTo>
                  <a:pt x="4629307" y="2167942"/>
                </a:lnTo>
                <a:cubicBezTo>
                  <a:pt x="4629307" y="2155164"/>
                  <a:pt x="4634487" y="2143597"/>
                  <a:pt x="4642860" y="2135224"/>
                </a:cubicBezTo>
                <a:lnTo>
                  <a:pt x="4647939" y="2133119"/>
                </a:lnTo>
                <a:lnTo>
                  <a:pt x="4647364" y="2131828"/>
                </a:lnTo>
                <a:cubicBezTo>
                  <a:pt x="4647364" y="2119051"/>
                  <a:pt x="4652922" y="2107483"/>
                  <a:pt x="4661908" y="2099110"/>
                </a:cubicBezTo>
                <a:lnTo>
                  <a:pt x="4673588" y="2094602"/>
                </a:lnTo>
                <a:lnTo>
                  <a:pt x="4685744" y="2065254"/>
                </a:lnTo>
                <a:lnTo>
                  <a:pt x="4690788" y="2063164"/>
                </a:lnTo>
                <a:lnTo>
                  <a:pt x="4690248" y="2061859"/>
                </a:lnTo>
                <a:cubicBezTo>
                  <a:pt x="4690248" y="2049082"/>
                  <a:pt x="4695428" y="2037514"/>
                  <a:pt x="4703800" y="2029141"/>
                </a:cubicBezTo>
                <a:lnTo>
                  <a:pt x="4713497" y="2025124"/>
                </a:lnTo>
                <a:lnTo>
                  <a:pt x="4712819" y="2023488"/>
                </a:lnTo>
                <a:cubicBezTo>
                  <a:pt x="4712819" y="2010710"/>
                  <a:pt x="4717998" y="1999142"/>
                  <a:pt x="4726371" y="1990770"/>
                </a:cubicBezTo>
                <a:lnTo>
                  <a:pt x="4732413" y="1988267"/>
                </a:lnTo>
                <a:lnTo>
                  <a:pt x="4744760" y="1959170"/>
                </a:lnTo>
                <a:lnTo>
                  <a:pt x="4756140" y="1954568"/>
                </a:lnTo>
                <a:lnTo>
                  <a:pt x="4755704" y="1953517"/>
                </a:lnTo>
                <a:cubicBezTo>
                  <a:pt x="4755704" y="1940739"/>
                  <a:pt x="4760884" y="1929172"/>
                  <a:pt x="4769257" y="1920799"/>
                </a:cubicBezTo>
                <a:lnTo>
                  <a:pt x="4780704" y="1916057"/>
                </a:lnTo>
                <a:lnTo>
                  <a:pt x="4791828" y="1889199"/>
                </a:lnTo>
                <a:lnTo>
                  <a:pt x="4796474" y="1887274"/>
                </a:lnTo>
                <a:lnTo>
                  <a:pt x="4796333" y="1886933"/>
                </a:lnTo>
                <a:cubicBezTo>
                  <a:pt x="4796333" y="1873220"/>
                  <a:pt x="4801890" y="1860806"/>
                  <a:pt x="4810876" y="1851821"/>
                </a:cubicBezTo>
                <a:lnTo>
                  <a:pt x="4823354" y="1846652"/>
                </a:lnTo>
                <a:lnTo>
                  <a:pt x="4834712" y="1819230"/>
                </a:lnTo>
                <a:lnTo>
                  <a:pt x="4845540" y="1814744"/>
                </a:lnTo>
                <a:lnTo>
                  <a:pt x="4857283" y="1785703"/>
                </a:lnTo>
                <a:lnTo>
                  <a:pt x="4868692" y="1780863"/>
                </a:lnTo>
                <a:lnTo>
                  <a:pt x="4880185" y="1753775"/>
                </a:lnTo>
                <a:lnTo>
                  <a:pt x="4893890" y="1748233"/>
                </a:lnTo>
                <a:lnTo>
                  <a:pt x="4904683" y="1722176"/>
                </a:lnTo>
                <a:lnTo>
                  <a:pt x="4913862" y="1718372"/>
                </a:lnTo>
                <a:lnTo>
                  <a:pt x="4927254" y="1684466"/>
                </a:lnTo>
                <a:lnTo>
                  <a:pt x="4944083" y="1677155"/>
                </a:lnTo>
                <a:lnTo>
                  <a:pt x="4954671" y="1652205"/>
                </a:lnTo>
                <a:lnTo>
                  <a:pt x="4967250" y="1647118"/>
                </a:lnTo>
                <a:lnTo>
                  <a:pt x="4979166" y="1618349"/>
                </a:lnTo>
                <a:lnTo>
                  <a:pt x="4991543" y="1613222"/>
                </a:lnTo>
                <a:lnTo>
                  <a:pt x="5001737" y="1587411"/>
                </a:lnTo>
                <a:lnTo>
                  <a:pt x="5018835" y="1579984"/>
                </a:lnTo>
                <a:lnTo>
                  <a:pt x="5029154" y="1553884"/>
                </a:lnTo>
                <a:lnTo>
                  <a:pt x="5044842" y="1547076"/>
                </a:lnTo>
                <a:lnTo>
                  <a:pt x="5053651" y="1525808"/>
                </a:lnTo>
                <a:lnTo>
                  <a:pt x="5069903" y="1519075"/>
                </a:lnTo>
                <a:lnTo>
                  <a:pt x="5080737" y="1492282"/>
                </a:lnTo>
                <a:lnTo>
                  <a:pt x="5092143" y="1487442"/>
                </a:lnTo>
                <a:lnTo>
                  <a:pt x="5103639" y="1460353"/>
                </a:lnTo>
                <a:lnTo>
                  <a:pt x="5123622" y="1452272"/>
                </a:lnTo>
                <a:lnTo>
                  <a:pt x="5132649" y="1429414"/>
                </a:lnTo>
                <a:lnTo>
                  <a:pt x="5150522" y="1421650"/>
                </a:lnTo>
                <a:lnTo>
                  <a:pt x="5159734" y="1399410"/>
                </a:lnTo>
                <a:lnTo>
                  <a:pt x="5171398" y="1394579"/>
                </a:lnTo>
                <a:lnTo>
                  <a:pt x="5183296" y="1367811"/>
                </a:lnTo>
                <a:lnTo>
                  <a:pt x="5202991" y="1360208"/>
                </a:lnTo>
                <a:lnTo>
                  <a:pt x="5211648" y="1338798"/>
                </a:lnTo>
                <a:lnTo>
                  <a:pt x="5228463" y="1331663"/>
                </a:lnTo>
                <a:lnTo>
                  <a:pt x="5238733" y="1306869"/>
                </a:lnTo>
                <a:lnTo>
                  <a:pt x="5260609" y="1297807"/>
                </a:lnTo>
                <a:lnTo>
                  <a:pt x="5268075" y="1279783"/>
                </a:lnTo>
                <a:lnTo>
                  <a:pt x="5286099" y="1272318"/>
                </a:lnTo>
                <a:lnTo>
                  <a:pt x="5295160" y="1250442"/>
                </a:lnTo>
                <a:lnTo>
                  <a:pt x="5313310" y="1242923"/>
                </a:lnTo>
                <a:lnTo>
                  <a:pt x="5323236" y="1219504"/>
                </a:lnTo>
                <a:lnTo>
                  <a:pt x="5348188" y="1209403"/>
                </a:lnTo>
                <a:lnTo>
                  <a:pt x="5356103" y="1189829"/>
                </a:lnTo>
                <a:lnTo>
                  <a:pt x="5375185" y="1181732"/>
                </a:lnTo>
                <a:lnTo>
                  <a:pt x="5383187" y="1162414"/>
                </a:lnTo>
                <a:lnTo>
                  <a:pt x="5402507" y="1154412"/>
                </a:lnTo>
                <a:lnTo>
                  <a:pt x="5410604" y="1135329"/>
                </a:lnTo>
                <a:lnTo>
                  <a:pt x="5431569" y="1126852"/>
                </a:lnTo>
                <a:lnTo>
                  <a:pt x="5440276" y="1106317"/>
                </a:lnTo>
                <a:lnTo>
                  <a:pt x="5463981" y="1096727"/>
                </a:lnTo>
                <a:lnTo>
                  <a:pt x="5471545" y="1078902"/>
                </a:lnTo>
                <a:lnTo>
                  <a:pt x="5493267" y="1070119"/>
                </a:lnTo>
                <a:lnTo>
                  <a:pt x="5495193" y="1065684"/>
                </a:lnTo>
                <a:lnTo>
                  <a:pt x="5471247" y="1075604"/>
                </a:lnTo>
                <a:lnTo>
                  <a:pt x="5464094" y="1093691"/>
                </a:lnTo>
                <a:lnTo>
                  <a:pt x="5440624" y="1103875"/>
                </a:lnTo>
                <a:lnTo>
                  <a:pt x="5435081" y="1117254"/>
                </a:lnTo>
                <a:lnTo>
                  <a:pt x="5410287" y="1127525"/>
                </a:lnTo>
                <a:lnTo>
                  <a:pt x="5403152" y="1144339"/>
                </a:lnTo>
                <a:lnTo>
                  <a:pt x="5382494" y="1152692"/>
                </a:lnTo>
                <a:lnTo>
                  <a:pt x="5374140" y="1173351"/>
                </a:lnTo>
                <a:lnTo>
                  <a:pt x="5354726" y="1181589"/>
                </a:lnTo>
                <a:lnTo>
                  <a:pt x="5346394" y="1200766"/>
                </a:lnTo>
                <a:lnTo>
                  <a:pt x="5322638" y="1210148"/>
                </a:lnTo>
                <a:lnTo>
                  <a:pt x="5315126" y="1227851"/>
                </a:lnTo>
                <a:lnTo>
                  <a:pt x="5294468" y="1236204"/>
                </a:lnTo>
                <a:lnTo>
                  <a:pt x="5286115" y="1256863"/>
                </a:lnTo>
                <a:lnTo>
                  <a:pt x="5268290" y="1264427"/>
                </a:lnTo>
                <a:lnTo>
                  <a:pt x="5258698" y="1288134"/>
                </a:lnTo>
                <a:lnTo>
                  <a:pt x="5237445" y="1297146"/>
                </a:lnTo>
                <a:lnTo>
                  <a:pt x="5229686" y="1315878"/>
                </a:lnTo>
                <a:lnTo>
                  <a:pt x="5211661" y="1323344"/>
                </a:lnTo>
                <a:lnTo>
                  <a:pt x="5202600" y="1345220"/>
                </a:lnTo>
                <a:lnTo>
                  <a:pt x="5183283" y="1353222"/>
                </a:lnTo>
                <a:lnTo>
                  <a:pt x="5175186" y="1372305"/>
                </a:lnTo>
                <a:lnTo>
                  <a:pt x="5156709" y="1379777"/>
                </a:lnTo>
                <a:lnTo>
                  <a:pt x="5146173" y="1405831"/>
                </a:lnTo>
                <a:lnTo>
                  <a:pt x="5127092" y="1413930"/>
                </a:lnTo>
                <a:lnTo>
                  <a:pt x="5119090" y="1433247"/>
                </a:lnTo>
                <a:lnTo>
                  <a:pt x="5099469" y="1441374"/>
                </a:lnTo>
                <a:lnTo>
                  <a:pt x="5089746" y="1464847"/>
                </a:lnTo>
                <a:lnTo>
                  <a:pt x="5073037" y="1471768"/>
                </a:lnTo>
                <a:lnTo>
                  <a:pt x="5062662" y="1498044"/>
                </a:lnTo>
                <a:lnTo>
                  <a:pt x="5049150" y="1503913"/>
                </a:lnTo>
                <a:lnTo>
                  <a:pt x="5040090" y="1525789"/>
                </a:lnTo>
                <a:lnTo>
                  <a:pt x="5021128" y="1533643"/>
                </a:lnTo>
                <a:lnTo>
                  <a:pt x="5010749" y="1559315"/>
                </a:lnTo>
                <a:lnTo>
                  <a:pt x="4993933" y="1566451"/>
                </a:lnTo>
                <a:lnTo>
                  <a:pt x="4983663" y="1591244"/>
                </a:lnTo>
                <a:lnTo>
                  <a:pt x="4971814" y="1596152"/>
                </a:lnTo>
                <a:lnTo>
                  <a:pt x="4960762" y="1624109"/>
                </a:lnTo>
                <a:lnTo>
                  <a:pt x="4946215" y="1630420"/>
                </a:lnTo>
                <a:lnTo>
                  <a:pt x="4935603" y="1656041"/>
                </a:lnTo>
                <a:lnTo>
                  <a:pt x="4917577" y="1663507"/>
                </a:lnTo>
                <a:lnTo>
                  <a:pt x="4909178" y="1683786"/>
                </a:lnTo>
                <a:lnTo>
                  <a:pt x="4898823" y="1688075"/>
                </a:lnTo>
                <a:lnTo>
                  <a:pt x="4886278" y="1717642"/>
                </a:lnTo>
                <a:lnTo>
                  <a:pt x="4873788" y="1722692"/>
                </a:lnTo>
                <a:lnTo>
                  <a:pt x="4861781" y="1753095"/>
                </a:lnTo>
                <a:lnTo>
                  <a:pt x="4851690" y="1757479"/>
                </a:lnTo>
                <a:lnTo>
                  <a:pt x="4839209" y="1787612"/>
                </a:lnTo>
                <a:lnTo>
                  <a:pt x="4827544" y="1792445"/>
                </a:lnTo>
                <a:lnTo>
                  <a:pt x="4815644" y="1819212"/>
                </a:lnTo>
                <a:lnTo>
                  <a:pt x="4803355" y="1823956"/>
                </a:lnTo>
                <a:lnTo>
                  <a:pt x="4791149" y="1852736"/>
                </a:lnTo>
                <a:lnTo>
                  <a:pt x="4780715" y="1856957"/>
                </a:lnTo>
                <a:lnTo>
                  <a:pt x="4769239" y="1884667"/>
                </a:lnTo>
                <a:lnTo>
                  <a:pt x="4759544" y="1888682"/>
                </a:lnTo>
                <a:lnTo>
                  <a:pt x="4746667" y="1922046"/>
                </a:lnTo>
                <a:lnTo>
                  <a:pt x="4732782" y="1928218"/>
                </a:lnTo>
                <a:lnTo>
                  <a:pt x="4721839" y="1954636"/>
                </a:lnTo>
                <a:lnTo>
                  <a:pt x="4710394" y="1959376"/>
                </a:lnTo>
                <a:lnTo>
                  <a:pt x="4699270" y="1986235"/>
                </a:lnTo>
                <a:lnTo>
                  <a:pt x="4693426" y="1988655"/>
                </a:lnTo>
                <a:lnTo>
                  <a:pt x="4694763" y="1991889"/>
                </a:lnTo>
                <a:cubicBezTo>
                  <a:pt x="4694763" y="2004666"/>
                  <a:pt x="4689585" y="2016234"/>
                  <a:pt x="4681213" y="2024607"/>
                </a:cubicBezTo>
                <a:lnTo>
                  <a:pt x="4669693" y="2029377"/>
                </a:lnTo>
                <a:lnTo>
                  <a:pt x="4658311" y="2056206"/>
                </a:lnTo>
                <a:lnTo>
                  <a:pt x="4650796" y="2059245"/>
                </a:lnTo>
                <a:lnTo>
                  <a:pt x="4651878" y="2061859"/>
                </a:lnTo>
                <a:cubicBezTo>
                  <a:pt x="4651878" y="2074637"/>
                  <a:pt x="4646700" y="2086205"/>
                  <a:pt x="4638326" y="2094578"/>
                </a:cubicBezTo>
                <a:lnTo>
                  <a:pt x="4629137" y="2098384"/>
                </a:lnTo>
                <a:lnTo>
                  <a:pt x="4615756" y="2130691"/>
                </a:lnTo>
                <a:lnTo>
                  <a:pt x="4610878" y="2132711"/>
                </a:lnTo>
                <a:lnTo>
                  <a:pt x="4597370" y="2164547"/>
                </a:lnTo>
                <a:lnTo>
                  <a:pt x="4592577" y="2166485"/>
                </a:lnTo>
                <a:lnTo>
                  <a:pt x="4593195" y="2167942"/>
                </a:lnTo>
                <a:cubicBezTo>
                  <a:pt x="4593195" y="2180720"/>
                  <a:pt x="4587891" y="2192287"/>
                  <a:pt x="4579313" y="2200660"/>
                </a:cubicBezTo>
                <a:lnTo>
                  <a:pt x="4568332" y="2205099"/>
                </a:lnTo>
                <a:lnTo>
                  <a:pt x="4568366" y="2205184"/>
                </a:lnTo>
                <a:cubicBezTo>
                  <a:pt x="4568366" y="2218273"/>
                  <a:pt x="4563188" y="2230123"/>
                  <a:pt x="4554815" y="2238700"/>
                </a:cubicBezTo>
                <a:lnTo>
                  <a:pt x="4550099" y="2240701"/>
                </a:lnTo>
                <a:lnTo>
                  <a:pt x="4536759" y="2274484"/>
                </a:lnTo>
                <a:lnTo>
                  <a:pt x="4531605" y="2276722"/>
                </a:lnTo>
                <a:lnTo>
                  <a:pt x="4518372" y="2308670"/>
                </a:lnTo>
                <a:lnTo>
                  <a:pt x="4511564" y="2311489"/>
                </a:lnTo>
                <a:lnTo>
                  <a:pt x="4511940" y="2312396"/>
                </a:lnTo>
                <a:cubicBezTo>
                  <a:pt x="4511940" y="2325174"/>
                  <a:pt x="4506762" y="2336742"/>
                  <a:pt x="4498389" y="2345115"/>
                </a:cubicBezTo>
                <a:lnTo>
                  <a:pt x="4496765" y="2345787"/>
                </a:lnTo>
                <a:lnTo>
                  <a:pt x="4498399" y="2349639"/>
                </a:lnTo>
                <a:cubicBezTo>
                  <a:pt x="4498399" y="2362728"/>
                  <a:pt x="4492967" y="2374577"/>
                  <a:pt x="4484185" y="2383155"/>
                </a:cubicBezTo>
                <a:lnTo>
                  <a:pt x="4479571" y="2385021"/>
                </a:lnTo>
                <a:lnTo>
                  <a:pt x="4480340" y="2386880"/>
                </a:lnTo>
                <a:cubicBezTo>
                  <a:pt x="4480340" y="2399657"/>
                  <a:pt x="4475162" y="2411225"/>
                  <a:pt x="4466788" y="2419598"/>
                </a:cubicBezTo>
                <a:lnTo>
                  <a:pt x="4461344" y="2421853"/>
                </a:lnTo>
                <a:lnTo>
                  <a:pt x="4462284" y="2424122"/>
                </a:lnTo>
                <a:cubicBezTo>
                  <a:pt x="4462284" y="2437211"/>
                  <a:pt x="4456979" y="2449060"/>
                  <a:pt x="4448401" y="2457638"/>
                </a:cubicBezTo>
                <a:lnTo>
                  <a:pt x="4441594" y="2460457"/>
                </a:lnTo>
                <a:lnTo>
                  <a:pt x="4441969" y="2461365"/>
                </a:lnTo>
                <a:cubicBezTo>
                  <a:pt x="4441969" y="2474142"/>
                  <a:pt x="4436791" y="2485710"/>
                  <a:pt x="4428418" y="2494083"/>
                </a:cubicBezTo>
                <a:lnTo>
                  <a:pt x="4426169" y="2495014"/>
                </a:lnTo>
                <a:lnTo>
                  <a:pt x="4428426" y="2500863"/>
                </a:lnTo>
                <a:cubicBezTo>
                  <a:pt x="4428426" y="2514575"/>
                  <a:pt x="4423248" y="2526989"/>
                  <a:pt x="4414875" y="2535976"/>
                </a:cubicBezTo>
                <a:lnTo>
                  <a:pt x="4409535" y="2538349"/>
                </a:lnTo>
                <a:lnTo>
                  <a:pt x="4410370" y="2540364"/>
                </a:lnTo>
                <a:cubicBezTo>
                  <a:pt x="4410370" y="2553141"/>
                  <a:pt x="4405191" y="2564709"/>
                  <a:pt x="4396819" y="2573082"/>
                </a:cubicBezTo>
                <a:lnTo>
                  <a:pt x="4395259" y="2573727"/>
                </a:lnTo>
                <a:lnTo>
                  <a:pt x="4396827" y="2577606"/>
                </a:lnTo>
                <a:cubicBezTo>
                  <a:pt x="4396827" y="2590695"/>
                  <a:pt x="4391649" y="2602544"/>
                  <a:pt x="4383276" y="2611122"/>
                </a:cubicBezTo>
                <a:lnTo>
                  <a:pt x="4381891" y="2611711"/>
                </a:lnTo>
                <a:lnTo>
                  <a:pt x="4383285" y="2614847"/>
                </a:lnTo>
                <a:cubicBezTo>
                  <a:pt x="4383285" y="2627625"/>
                  <a:pt x="4377727" y="2639193"/>
                  <a:pt x="4368741" y="2647565"/>
                </a:cubicBezTo>
                <a:lnTo>
                  <a:pt x="4361441" y="2650382"/>
                </a:lnTo>
                <a:lnTo>
                  <a:pt x="4362971" y="2654346"/>
                </a:lnTo>
                <a:cubicBezTo>
                  <a:pt x="4362971" y="2668058"/>
                  <a:pt x="4357792" y="2680471"/>
                  <a:pt x="4349419" y="2689459"/>
                </a:cubicBezTo>
                <a:lnTo>
                  <a:pt x="4347892" y="2690137"/>
                </a:lnTo>
                <a:lnTo>
                  <a:pt x="4349429" y="2693846"/>
                </a:lnTo>
                <a:cubicBezTo>
                  <a:pt x="4349429" y="2706624"/>
                  <a:pt x="4344249" y="2718192"/>
                  <a:pt x="4335876" y="2726565"/>
                </a:cubicBezTo>
                <a:lnTo>
                  <a:pt x="4334317" y="2727211"/>
                </a:lnTo>
                <a:lnTo>
                  <a:pt x="4335885" y="2731087"/>
                </a:lnTo>
                <a:cubicBezTo>
                  <a:pt x="4335885" y="2744176"/>
                  <a:pt x="4330705" y="2756027"/>
                  <a:pt x="4322332" y="2764605"/>
                </a:cubicBezTo>
                <a:lnTo>
                  <a:pt x="4319437" y="2765833"/>
                </a:lnTo>
                <a:lnTo>
                  <a:pt x="4322342" y="2772844"/>
                </a:lnTo>
                <a:cubicBezTo>
                  <a:pt x="4322342" y="2785622"/>
                  <a:pt x="4317164" y="2797189"/>
                  <a:pt x="4308791" y="2805562"/>
                </a:cubicBezTo>
                <a:lnTo>
                  <a:pt x="4306761" y="2806404"/>
                </a:lnTo>
                <a:lnTo>
                  <a:pt x="4308801" y="2811214"/>
                </a:lnTo>
                <a:cubicBezTo>
                  <a:pt x="4308801" y="2823992"/>
                  <a:pt x="4303496" y="2835559"/>
                  <a:pt x="4294919" y="2843932"/>
                </a:cubicBezTo>
                <a:lnTo>
                  <a:pt x="4290470" y="2845731"/>
                </a:lnTo>
                <a:lnTo>
                  <a:pt x="4293001" y="2851842"/>
                </a:lnTo>
                <a:lnTo>
                  <a:pt x="4280540" y="2881925"/>
                </a:lnTo>
                <a:lnTo>
                  <a:pt x="4283972" y="2890213"/>
                </a:lnTo>
                <a:cubicBezTo>
                  <a:pt x="4283972" y="2902990"/>
                  <a:pt x="4278794" y="2914558"/>
                  <a:pt x="4270421" y="2922931"/>
                </a:cubicBezTo>
                <a:lnTo>
                  <a:pt x="4267633" y="2924086"/>
                </a:lnTo>
                <a:lnTo>
                  <a:pt x="4270430" y="2930840"/>
                </a:lnTo>
                <a:lnTo>
                  <a:pt x="4257888" y="2961119"/>
                </a:lnTo>
                <a:lnTo>
                  <a:pt x="4261403" y="2969210"/>
                </a:lnTo>
                <a:cubicBezTo>
                  <a:pt x="4261403" y="2981988"/>
                  <a:pt x="4255971" y="2993556"/>
                  <a:pt x="4247189" y="3001929"/>
                </a:cubicBezTo>
                <a:lnTo>
                  <a:pt x="4244950" y="3002813"/>
                </a:lnTo>
                <a:lnTo>
                  <a:pt x="4247859" y="3009838"/>
                </a:lnTo>
                <a:lnTo>
                  <a:pt x="4234411" y="3042305"/>
                </a:lnTo>
                <a:lnTo>
                  <a:pt x="4238832" y="3052724"/>
                </a:lnTo>
                <a:cubicBezTo>
                  <a:pt x="4238832" y="3065501"/>
                  <a:pt x="4233527" y="3077069"/>
                  <a:pt x="4224949" y="3085442"/>
                </a:cubicBezTo>
                <a:lnTo>
                  <a:pt x="4224010" y="3085822"/>
                </a:lnTo>
                <a:lnTo>
                  <a:pt x="4225289" y="3088837"/>
                </a:lnTo>
                <a:cubicBezTo>
                  <a:pt x="4225289" y="3101615"/>
                  <a:pt x="4219984" y="3113183"/>
                  <a:pt x="4211407" y="3121556"/>
                </a:cubicBezTo>
                <a:lnTo>
                  <a:pt x="4210025" y="3122114"/>
                </a:lnTo>
                <a:lnTo>
                  <a:pt x="4214003" y="3131721"/>
                </a:lnTo>
                <a:lnTo>
                  <a:pt x="4200891" y="3163378"/>
                </a:lnTo>
                <a:lnTo>
                  <a:pt x="4204975" y="3173478"/>
                </a:lnTo>
                <a:lnTo>
                  <a:pt x="4191971" y="3205638"/>
                </a:lnTo>
                <a:lnTo>
                  <a:pt x="4195946" y="3215235"/>
                </a:lnTo>
                <a:lnTo>
                  <a:pt x="4182834" y="3246891"/>
                </a:lnTo>
                <a:lnTo>
                  <a:pt x="4186918" y="3256991"/>
                </a:lnTo>
                <a:lnTo>
                  <a:pt x="4174458" y="3287804"/>
                </a:lnTo>
                <a:lnTo>
                  <a:pt x="4177889" y="3296492"/>
                </a:lnTo>
                <a:lnTo>
                  <a:pt x="4165227" y="3328553"/>
                </a:lnTo>
                <a:lnTo>
                  <a:pt x="4168861" y="3337118"/>
                </a:lnTo>
                <a:lnTo>
                  <a:pt x="4157984" y="3362751"/>
                </a:lnTo>
                <a:lnTo>
                  <a:pt x="4164347" y="3377746"/>
                </a:lnTo>
                <a:lnTo>
                  <a:pt x="4150734" y="3409827"/>
                </a:lnTo>
                <a:lnTo>
                  <a:pt x="4155318" y="3420631"/>
                </a:lnTo>
                <a:lnTo>
                  <a:pt x="4143377" y="3448776"/>
                </a:lnTo>
                <a:lnTo>
                  <a:pt x="4148546" y="3461258"/>
                </a:lnTo>
                <a:cubicBezTo>
                  <a:pt x="4148546" y="3474035"/>
                  <a:pt x="4143368" y="3485603"/>
                  <a:pt x="4134994" y="3493976"/>
                </a:cubicBezTo>
                <a:lnTo>
                  <a:pt x="4134664" y="3494112"/>
                </a:lnTo>
                <a:lnTo>
                  <a:pt x="4139518" y="3506401"/>
                </a:lnTo>
                <a:lnTo>
                  <a:pt x="4129083" y="3532819"/>
                </a:lnTo>
                <a:lnTo>
                  <a:pt x="4135004" y="3548156"/>
                </a:lnTo>
                <a:lnTo>
                  <a:pt x="4124033" y="3576581"/>
                </a:lnTo>
                <a:lnTo>
                  <a:pt x="4130489" y="3592169"/>
                </a:lnTo>
                <a:lnTo>
                  <a:pt x="4119661" y="3618310"/>
                </a:lnTo>
                <a:lnTo>
                  <a:pt x="4125975" y="3633926"/>
                </a:lnTo>
                <a:lnTo>
                  <a:pt x="4115054" y="3660933"/>
                </a:lnTo>
                <a:lnTo>
                  <a:pt x="4121463" y="3675683"/>
                </a:lnTo>
                <a:lnTo>
                  <a:pt x="4110058" y="3701934"/>
                </a:lnTo>
                <a:lnTo>
                  <a:pt x="4116947" y="3718567"/>
                </a:lnTo>
                <a:lnTo>
                  <a:pt x="4106275" y="3744329"/>
                </a:lnTo>
                <a:lnTo>
                  <a:pt x="4112433" y="3759195"/>
                </a:lnTo>
                <a:lnTo>
                  <a:pt x="4100359" y="3788342"/>
                </a:lnTo>
                <a:lnTo>
                  <a:pt x="4107919" y="3806594"/>
                </a:lnTo>
                <a:lnTo>
                  <a:pt x="4097090" y="3832735"/>
                </a:lnTo>
                <a:lnTo>
                  <a:pt x="4103404" y="3848351"/>
                </a:lnTo>
                <a:lnTo>
                  <a:pt x="4094861" y="3869480"/>
                </a:lnTo>
                <a:lnTo>
                  <a:pt x="4103404" y="3890106"/>
                </a:lnTo>
                <a:lnTo>
                  <a:pt x="4092275" y="3916977"/>
                </a:lnTo>
                <a:lnTo>
                  <a:pt x="4098890" y="3934119"/>
                </a:lnTo>
                <a:lnTo>
                  <a:pt x="4090096" y="3956902"/>
                </a:lnTo>
                <a:lnTo>
                  <a:pt x="4098890" y="3978133"/>
                </a:lnTo>
                <a:lnTo>
                  <a:pt x="4090008" y="3999575"/>
                </a:lnTo>
                <a:lnTo>
                  <a:pt x="4098890" y="4021018"/>
                </a:lnTo>
                <a:lnTo>
                  <a:pt x="4089540" y="4043589"/>
                </a:lnTo>
                <a:lnTo>
                  <a:pt x="4098890" y="4066159"/>
                </a:lnTo>
                <a:lnTo>
                  <a:pt x="4090008" y="4087603"/>
                </a:lnTo>
                <a:lnTo>
                  <a:pt x="4098890" y="4109045"/>
                </a:lnTo>
                <a:cubicBezTo>
                  <a:pt x="4098890" y="4134600"/>
                  <a:pt x="4078175" y="4155316"/>
                  <a:pt x="4052619" y="4155316"/>
                </a:cubicBezTo>
                <a:cubicBezTo>
                  <a:pt x="4027064" y="4155316"/>
                  <a:pt x="4006348" y="4134600"/>
                  <a:pt x="4006348" y="4109045"/>
                </a:cubicBezTo>
                <a:lnTo>
                  <a:pt x="4015230" y="4087603"/>
                </a:lnTo>
                <a:lnTo>
                  <a:pt x="4006348" y="4066159"/>
                </a:lnTo>
                <a:lnTo>
                  <a:pt x="4015697" y="4043589"/>
                </a:lnTo>
                <a:lnTo>
                  <a:pt x="4006348" y="4021018"/>
                </a:lnTo>
                <a:lnTo>
                  <a:pt x="4015229" y="3999575"/>
                </a:lnTo>
                <a:lnTo>
                  <a:pt x="4006348" y="3978133"/>
                </a:lnTo>
                <a:lnTo>
                  <a:pt x="4015142" y="3956902"/>
                </a:lnTo>
                <a:lnTo>
                  <a:pt x="4006348" y="3934119"/>
                </a:lnTo>
                <a:lnTo>
                  <a:pt x="4017319" y="3905695"/>
                </a:lnTo>
                <a:lnTo>
                  <a:pt x="4010863" y="3890106"/>
                </a:lnTo>
                <a:lnTo>
                  <a:pt x="4019406" y="3869480"/>
                </a:lnTo>
                <a:lnTo>
                  <a:pt x="4010863" y="3848351"/>
                </a:lnTo>
                <a:lnTo>
                  <a:pt x="4021636" y="3821706"/>
                </a:lnTo>
                <a:lnTo>
                  <a:pt x="4015377" y="3806594"/>
                </a:lnTo>
                <a:lnTo>
                  <a:pt x="4027451" y="3777445"/>
                </a:lnTo>
                <a:lnTo>
                  <a:pt x="4019891" y="3759195"/>
                </a:lnTo>
                <a:lnTo>
                  <a:pt x="4030562" y="3733432"/>
                </a:lnTo>
                <a:lnTo>
                  <a:pt x="4024405" y="3718567"/>
                </a:lnTo>
                <a:lnTo>
                  <a:pt x="4033498" y="3696614"/>
                </a:lnTo>
                <a:lnTo>
                  <a:pt x="4024405" y="3675683"/>
                </a:lnTo>
                <a:lnTo>
                  <a:pt x="4037826" y="3644789"/>
                </a:lnTo>
                <a:lnTo>
                  <a:pt x="4033434" y="3633926"/>
                </a:lnTo>
                <a:lnTo>
                  <a:pt x="4044207" y="3607280"/>
                </a:lnTo>
                <a:lnTo>
                  <a:pt x="4037948" y="3592169"/>
                </a:lnTo>
                <a:lnTo>
                  <a:pt x="4049078" y="3565298"/>
                </a:lnTo>
                <a:lnTo>
                  <a:pt x="4042462" y="3548156"/>
                </a:lnTo>
                <a:lnTo>
                  <a:pt x="4052844" y="3521257"/>
                </a:lnTo>
                <a:lnTo>
                  <a:pt x="4046976" y="3506401"/>
                </a:lnTo>
                <a:lnTo>
                  <a:pt x="4060509" y="3472133"/>
                </a:lnTo>
                <a:lnTo>
                  <a:pt x="4056005" y="3461258"/>
                </a:lnTo>
                <a:lnTo>
                  <a:pt x="4066749" y="3435315"/>
                </a:lnTo>
                <a:lnTo>
                  <a:pt x="4060519" y="3420631"/>
                </a:lnTo>
                <a:lnTo>
                  <a:pt x="4074131" y="3388550"/>
                </a:lnTo>
                <a:lnTo>
                  <a:pt x="4069547" y="3377746"/>
                </a:lnTo>
                <a:lnTo>
                  <a:pt x="4080424" y="3352112"/>
                </a:lnTo>
                <a:lnTo>
                  <a:pt x="4074061" y="3337118"/>
                </a:lnTo>
                <a:cubicBezTo>
                  <a:pt x="4074061" y="3324340"/>
                  <a:pt x="4079366" y="3312773"/>
                  <a:pt x="4087944" y="3304400"/>
                </a:cubicBezTo>
                <a:lnTo>
                  <a:pt x="4088397" y="3304216"/>
                </a:lnTo>
                <a:lnTo>
                  <a:pt x="4085348" y="3296492"/>
                </a:lnTo>
                <a:lnTo>
                  <a:pt x="4097700" y="3265214"/>
                </a:lnTo>
                <a:lnTo>
                  <a:pt x="4094376" y="3256991"/>
                </a:lnTo>
                <a:lnTo>
                  <a:pt x="4107380" y="3224832"/>
                </a:lnTo>
                <a:lnTo>
                  <a:pt x="4103404" y="3215235"/>
                </a:lnTo>
                <a:lnTo>
                  <a:pt x="4116516" y="3183579"/>
                </a:lnTo>
                <a:lnTo>
                  <a:pt x="4112433" y="3173478"/>
                </a:lnTo>
                <a:lnTo>
                  <a:pt x="4125436" y="3141318"/>
                </a:lnTo>
                <a:lnTo>
                  <a:pt x="4121461" y="3131721"/>
                </a:lnTo>
                <a:lnTo>
                  <a:pt x="4134908" y="3099253"/>
                </a:lnTo>
                <a:lnTo>
                  <a:pt x="4130489" y="3088837"/>
                </a:lnTo>
                <a:cubicBezTo>
                  <a:pt x="4130489" y="3076060"/>
                  <a:pt x="4135796" y="3064492"/>
                  <a:pt x="4144373" y="3056119"/>
                </a:cubicBezTo>
                <a:lnTo>
                  <a:pt x="4145312" y="3055740"/>
                </a:lnTo>
                <a:lnTo>
                  <a:pt x="4144032" y="3052724"/>
                </a:lnTo>
                <a:cubicBezTo>
                  <a:pt x="4144032" y="3039946"/>
                  <a:pt x="4149338" y="3028378"/>
                  <a:pt x="4157916" y="3020006"/>
                </a:cubicBezTo>
                <a:lnTo>
                  <a:pt x="4159296" y="3019447"/>
                </a:lnTo>
                <a:lnTo>
                  <a:pt x="4155317" y="3009838"/>
                </a:lnTo>
                <a:lnTo>
                  <a:pt x="4168339" y="2978401"/>
                </a:lnTo>
                <a:lnTo>
                  <a:pt x="4164345" y="2969210"/>
                </a:lnTo>
                <a:cubicBezTo>
                  <a:pt x="4164345" y="2956433"/>
                  <a:pt x="4169776" y="2944865"/>
                  <a:pt x="4178559" y="2936492"/>
                </a:cubicBezTo>
                <a:lnTo>
                  <a:pt x="4179993" y="2935925"/>
                </a:lnTo>
                <a:lnTo>
                  <a:pt x="4177888" y="2930840"/>
                </a:lnTo>
                <a:cubicBezTo>
                  <a:pt x="4177888" y="2918063"/>
                  <a:pt x="4183067" y="2906495"/>
                  <a:pt x="4191440" y="2898122"/>
                </a:cubicBezTo>
                <a:lnTo>
                  <a:pt x="4194228" y="2896967"/>
                </a:lnTo>
                <a:lnTo>
                  <a:pt x="4191430" y="2890213"/>
                </a:lnTo>
                <a:lnTo>
                  <a:pt x="4203893" y="2860128"/>
                </a:lnTo>
                <a:lnTo>
                  <a:pt x="4200459" y="2851842"/>
                </a:lnTo>
                <a:cubicBezTo>
                  <a:pt x="4200459" y="2839064"/>
                  <a:pt x="4205639" y="2827496"/>
                  <a:pt x="4214011" y="2819123"/>
                </a:cubicBezTo>
                <a:lnTo>
                  <a:pt x="4216858" y="2817943"/>
                </a:lnTo>
                <a:lnTo>
                  <a:pt x="4214001" y="2811214"/>
                </a:lnTo>
                <a:cubicBezTo>
                  <a:pt x="4214001" y="2798436"/>
                  <a:pt x="4219308" y="2786869"/>
                  <a:pt x="4227885" y="2778496"/>
                </a:cubicBezTo>
                <a:lnTo>
                  <a:pt x="4231531" y="2777021"/>
                </a:lnTo>
                <a:lnTo>
                  <a:pt x="4229800" y="2772844"/>
                </a:lnTo>
                <a:cubicBezTo>
                  <a:pt x="4229800" y="2760066"/>
                  <a:pt x="4234979" y="2748499"/>
                  <a:pt x="4243353" y="2740126"/>
                </a:cubicBezTo>
                <a:lnTo>
                  <a:pt x="4246474" y="2738832"/>
                </a:lnTo>
                <a:lnTo>
                  <a:pt x="4243343" y="2731087"/>
                </a:lnTo>
                <a:cubicBezTo>
                  <a:pt x="4243343" y="2717998"/>
                  <a:pt x="4248521" y="2706148"/>
                  <a:pt x="4256894" y="2697570"/>
                </a:cubicBezTo>
                <a:lnTo>
                  <a:pt x="4258199" y="2697017"/>
                </a:lnTo>
                <a:lnTo>
                  <a:pt x="4256887" y="2693846"/>
                </a:lnTo>
                <a:cubicBezTo>
                  <a:pt x="4256887" y="2681069"/>
                  <a:pt x="4262065" y="2669501"/>
                  <a:pt x="4270438" y="2661128"/>
                </a:cubicBezTo>
                <a:lnTo>
                  <a:pt x="4272687" y="2660195"/>
                </a:lnTo>
                <a:lnTo>
                  <a:pt x="4270430" y="2654346"/>
                </a:lnTo>
                <a:cubicBezTo>
                  <a:pt x="4270430" y="2640633"/>
                  <a:pt x="4275608" y="2628219"/>
                  <a:pt x="4283981" y="2619233"/>
                </a:cubicBezTo>
                <a:lnTo>
                  <a:pt x="4285602" y="2618513"/>
                </a:lnTo>
                <a:lnTo>
                  <a:pt x="4283972" y="2614847"/>
                </a:lnTo>
                <a:cubicBezTo>
                  <a:pt x="4283972" y="2602070"/>
                  <a:pt x="4289530" y="2590502"/>
                  <a:pt x="4298516" y="2582129"/>
                </a:cubicBezTo>
                <a:lnTo>
                  <a:pt x="4305087" y="2579591"/>
                </a:lnTo>
                <a:lnTo>
                  <a:pt x="4304285" y="2577606"/>
                </a:lnTo>
                <a:cubicBezTo>
                  <a:pt x="4304285" y="2564517"/>
                  <a:pt x="4309464" y="2552666"/>
                  <a:pt x="4317838" y="2544089"/>
                </a:cubicBezTo>
                <a:lnTo>
                  <a:pt x="4319142" y="2543536"/>
                </a:lnTo>
                <a:lnTo>
                  <a:pt x="4317828" y="2540364"/>
                </a:lnTo>
                <a:cubicBezTo>
                  <a:pt x="4317828" y="2527586"/>
                  <a:pt x="4323006" y="2516018"/>
                  <a:pt x="4331379" y="2507645"/>
                </a:cubicBezTo>
                <a:lnTo>
                  <a:pt x="4337520" y="2505102"/>
                </a:lnTo>
                <a:lnTo>
                  <a:pt x="4335885" y="2500863"/>
                </a:lnTo>
                <a:cubicBezTo>
                  <a:pt x="4335885" y="2487150"/>
                  <a:pt x="4341063" y="2474737"/>
                  <a:pt x="4349436" y="2465751"/>
                </a:cubicBezTo>
                <a:lnTo>
                  <a:pt x="4350963" y="2465073"/>
                </a:lnTo>
                <a:lnTo>
                  <a:pt x="4349427" y="2461365"/>
                </a:lnTo>
                <a:cubicBezTo>
                  <a:pt x="4349427" y="2448587"/>
                  <a:pt x="4354606" y="2437019"/>
                  <a:pt x="4362980" y="2428646"/>
                </a:cubicBezTo>
                <a:lnTo>
                  <a:pt x="4368424" y="2426390"/>
                </a:lnTo>
                <a:lnTo>
                  <a:pt x="4367484" y="2424122"/>
                </a:lnTo>
                <a:cubicBezTo>
                  <a:pt x="4367484" y="2411033"/>
                  <a:pt x="4372790" y="2399182"/>
                  <a:pt x="4381368" y="2390605"/>
                </a:cubicBezTo>
                <a:lnTo>
                  <a:pt x="4388174" y="2387785"/>
                </a:lnTo>
                <a:lnTo>
                  <a:pt x="4387799" y="2386880"/>
                </a:lnTo>
                <a:cubicBezTo>
                  <a:pt x="4387799" y="2374102"/>
                  <a:pt x="4392978" y="2362534"/>
                  <a:pt x="4401351" y="2354161"/>
                </a:cubicBezTo>
                <a:lnTo>
                  <a:pt x="4402975" y="2353489"/>
                </a:lnTo>
                <a:lnTo>
                  <a:pt x="4401341" y="2349639"/>
                </a:lnTo>
                <a:cubicBezTo>
                  <a:pt x="4401341" y="2336550"/>
                  <a:pt x="4406773" y="2324699"/>
                  <a:pt x="4415555" y="2316121"/>
                </a:cubicBezTo>
                <a:lnTo>
                  <a:pt x="4420169" y="2314254"/>
                </a:lnTo>
                <a:lnTo>
                  <a:pt x="4419398" y="2312396"/>
                </a:lnTo>
                <a:cubicBezTo>
                  <a:pt x="4419398" y="2299619"/>
                  <a:pt x="4424578" y="2288051"/>
                  <a:pt x="4432951" y="2279678"/>
                </a:cubicBezTo>
                <a:lnTo>
                  <a:pt x="4438395" y="2277422"/>
                </a:lnTo>
                <a:lnTo>
                  <a:pt x="4437455" y="2275154"/>
                </a:lnTo>
                <a:cubicBezTo>
                  <a:pt x="4437455" y="2262065"/>
                  <a:pt x="4442761" y="2250214"/>
                  <a:pt x="4451339" y="2241636"/>
                </a:cubicBezTo>
                <a:lnTo>
                  <a:pt x="4458332" y="2238740"/>
                </a:lnTo>
                <a:lnTo>
                  <a:pt x="4471321" y="2205854"/>
                </a:lnTo>
                <a:lnTo>
                  <a:pt x="4476456" y="2203622"/>
                </a:lnTo>
                <a:lnTo>
                  <a:pt x="4489377" y="2171667"/>
                </a:lnTo>
                <a:lnTo>
                  <a:pt x="4498448" y="2167818"/>
                </a:lnTo>
                <a:lnTo>
                  <a:pt x="4512280" y="2135224"/>
                </a:lnTo>
                <a:lnTo>
                  <a:pt x="4517071" y="2133286"/>
                </a:lnTo>
                <a:lnTo>
                  <a:pt x="4516453" y="2131828"/>
                </a:lnTo>
                <a:cubicBezTo>
                  <a:pt x="4516453" y="2119051"/>
                  <a:pt x="4521759" y="2107483"/>
                  <a:pt x="4530336" y="2099110"/>
                </a:cubicBezTo>
                <a:lnTo>
                  <a:pt x="4537494" y="2096215"/>
                </a:lnTo>
                <a:lnTo>
                  <a:pt x="4550318" y="2065254"/>
                </a:lnTo>
                <a:lnTo>
                  <a:pt x="4559507" y="2061447"/>
                </a:lnTo>
                <a:lnTo>
                  <a:pt x="4572889" y="2029141"/>
                </a:lnTo>
                <a:lnTo>
                  <a:pt x="4578760" y="2026708"/>
                </a:lnTo>
                <a:lnTo>
                  <a:pt x="4577393" y="2023488"/>
                </a:lnTo>
                <a:cubicBezTo>
                  <a:pt x="4577393" y="2010710"/>
                  <a:pt x="4582700" y="1999142"/>
                  <a:pt x="4591277" y="1990770"/>
                </a:cubicBezTo>
                <a:lnTo>
                  <a:pt x="4604982" y="1985227"/>
                </a:lnTo>
                <a:lnTo>
                  <a:pt x="4615775" y="1959170"/>
                </a:lnTo>
                <a:lnTo>
                  <a:pt x="4621618" y="1956749"/>
                </a:lnTo>
                <a:lnTo>
                  <a:pt x="4620279" y="1953517"/>
                </a:lnTo>
                <a:cubicBezTo>
                  <a:pt x="4620279" y="1940739"/>
                  <a:pt x="4625459" y="1929172"/>
                  <a:pt x="4633832" y="1920799"/>
                </a:cubicBezTo>
                <a:lnTo>
                  <a:pt x="4645277" y="1916057"/>
                </a:lnTo>
                <a:lnTo>
                  <a:pt x="4656403" y="1889199"/>
                </a:lnTo>
                <a:lnTo>
                  <a:pt x="4668782" y="1884071"/>
                </a:lnTo>
                <a:lnTo>
                  <a:pt x="4681230" y="1851821"/>
                </a:lnTo>
                <a:lnTo>
                  <a:pt x="4692348" y="1846878"/>
                </a:lnTo>
                <a:lnTo>
                  <a:pt x="4703800" y="1819230"/>
                </a:lnTo>
                <a:lnTo>
                  <a:pt x="4709261" y="1816968"/>
                </a:lnTo>
                <a:lnTo>
                  <a:pt x="4722518" y="1785703"/>
                </a:lnTo>
                <a:lnTo>
                  <a:pt x="4733136" y="1781408"/>
                </a:lnTo>
                <a:lnTo>
                  <a:pt x="4745419" y="1753775"/>
                </a:lnTo>
                <a:lnTo>
                  <a:pt x="4763587" y="1746763"/>
                </a:lnTo>
                <a:lnTo>
                  <a:pt x="4773772" y="1722176"/>
                </a:lnTo>
                <a:lnTo>
                  <a:pt x="4782950" y="1718372"/>
                </a:lnTo>
                <a:lnTo>
                  <a:pt x="4796342" y="1684466"/>
                </a:lnTo>
                <a:lnTo>
                  <a:pt x="4807637" y="1679559"/>
                </a:lnTo>
                <a:lnTo>
                  <a:pt x="4819245" y="1652205"/>
                </a:lnTo>
                <a:lnTo>
                  <a:pt x="4831824" y="1647118"/>
                </a:lnTo>
                <a:lnTo>
                  <a:pt x="4843741" y="1618349"/>
                </a:lnTo>
                <a:lnTo>
                  <a:pt x="4856317" y="1613140"/>
                </a:lnTo>
                <a:lnTo>
                  <a:pt x="4866972" y="1587411"/>
                </a:lnTo>
                <a:lnTo>
                  <a:pt x="4883116" y="1580724"/>
                </a:lnTo>
                <a:lnTo>
                  <a:pt x="4893728" y="1553884"/>
                </a:lnTo>
                <a:lnTo>
                  <a:pt x="4909416" y="1547076"/>
                </a:lnTo>
                <a:lnTo>
                  <a:pt x="4918226" y="1525808"/>
                </a:lnTo>
                <a:lnTo>
                  <a:pt x="4934476" y="1519075"/>
                </a:lnTo>
                <a:lnTo>
                  <a:pt x="4945310" y="1492282"/>
                </a:lnTo>
                <a:lnTo>
                  <a:pt x="4964863" y="1483986"/>
                </a:lnTo>
                <a:lnTo>
                  <a:pt x="4974653" y="1460353"/>
                </a:lnTo>
                <a:lnTo>
                  <a:pt x="4987029" y="1455226"/>
                </a:lnTo>
                <a:lnTo>
                  <a:pt x="4997223" y="1429414"/>
                </a:lnTo>
                <a:lnTo>
                  <a:pt x="5015097" y="1421650"/>
                </a:lnTo>
                <a:lnTo>
                  <a:pt x="5024309" y="1399410"/>
                </a:lnTo>
                <a:lnTo>
                  <a:pt x="5043929" y="1391283"/>
                </a:lnTo>
                <a:lnTo>
                  <a:pt x="5053651" y="1367811"/>
                </a:lnTo>
                <a:lnTo>
                  <a:pt x="5072095" y="1360172"/>
                </a:lnTo>
                <a:lnTo>
                  <a:pt x="5080737" y="1338798"/>
                </a:lnTo>
                <a:lnTo>
                  <a:pt x="5097649" y="1331622"/>
                </a:lnTo>
                <a:lnTo>
                  <a:pt x="5108153" y="1306869"/>
                </a:lnTo>
                <a:lnTo>
                  <a:pt x="5129524" y="1298227"/>
                </a:lnTo>
                <a:lnTo>
                  <a:pt x="5137164" y="1279783"/>
                </a:lnTo>
                <a:lnTo>
                  <a:pt x="5155187" y="1272318"/>
                </a:lnTo>
                <a:lnTo>
                  <a:pt x="5164248" y="1250442"/>
                </a:lnTo>
                <a:lnTo>
                  <a:pt x="5182148" y="1243027"/>
                </a:lnTo>
                <a:lnTo>
                  <a:pt x="5191665" y="1219504"/>
                </a:lnTo>
                <a:lnTo>
                  <a:pt x="5212200" y="1210795"/>
                </a:lnTo>
                <a:lnTo>
                  <a:pt x="5220676" y="1189829"/>
                </a:lnTo>
                <a:lnTo>
                  <a:pt x="5239925" y="1181663"/>
                </a:lnTo>
                <a:lnTo>
                  <a:pt x="5248093" y="1162414"/>
                </a:lnTo>
                <a:lnTo>
                  <a:pt x="5269814" y="1153630"/>
                </a:lnTo>
                <a:lnTo>
                  <a:pt x="5277765" y="1135329"/>
                </a:lnTo>
                <a:lnTo>
                  <a:pt x="5300623" y="1126301"/>
                </a:lnTo>
                <a:lnTo>
                  <a:pt x="5308702" y="1106317"/>
                </a:lnTo>
                <a:lnTo>
                  <a:pt x="5327951" y="1098151"/>
                </a:lnTo>
                <a:lnTo>
                  <a:pt x="5328991" y="1095699"/>
                </a:lnTo>
                <a:lnTo>
                  <a:pt x="5303979" y="1106818"/>
                </a:lnTo>
                <a:lnTo>
                  <a:pt x="5299657" y="1117254"/>
                </a:lnTo>
                <a:lnTo>
                  <a:pt x="5280504" y="1125187"/>
                </a:lnTo>
                <a:lnTo>
                  <a:pt x="5272572" y="1144339"/>
                </a:lnTo>
                <a:lnTo>
                  <a:pt x="5248534" y="1154296"/>
                </a:lnTo>
                <a:lnTo>
                  <a:pt x="5240641" y="1173351"/>
                </a:lnTo>
                <a:lnTo>
                  <a:pt x="5219327" y="1182180"/>
                </a:lnTo>
                <a:lnTo>
                  <a:pt x="5211629" y="1200766"/>
                </a:lnTo>
                <a:lnTo>
                  <a:pt x="5191973" y="1208908"/>
                </a:lnTo>
                <a:lnTo>
                  <a:pt x="5183552" y="1227851"/>
                </a:lnTo>
                <a:lnTo>
                  <a:pt x="5158512" y="1237516"/>
                </a:lnTo>
                <a:lnTo>
                  <a:pt x="5150688" y="1256863"/>
                </a:lnTo>
                <a:lnTo>
                  <a:pt x="5132986" y="1264374"/>
                </a:lnTo>
                <a:lnTo>
                  <a:pt x="5123604" y="1288134"/>
                </a:lnTo>
                <a:lnTo>
                  <a:pt x="5104423" y="1296465"/>
                </a:lnTo>
                <a:lnTo>
                  <a:pt x="5096187" y="1315878"/>
                </a:lnTo>
                <a:lnTo>
                  <a:pt x="5075937" y="1324067"/>
                </a:lnTo>
                <a:lnTo>
                  <a:pt x="5067175" y="1345220"/>
                </a:lnTo>
                <a:lnTo>
                  <a:pt x="5048023" y="1353154"/>
                </a:lnTo>
                <a:lnTo>
                  <a:pt x="5040089" y="1372305"/>
                </a:lnTo>
                <a:lnTo>
                  <a:pt x="5021128" y="1380159"/>
                </a:lnTo>
                <a:lnTo>
                  <a:pt x="5010747" y="1405831"/>
                </a:lnTo>
                <a:lnTo>
                  <a:pt x="4991665" y="1413930"/>
                </a:lnTo>
                <a:lnTo>
                  <a:pt x="4983663" y="1433247"/>
                </a:lnTo>
                <a:lnTo>
                  <a:pt x="4966668" y="1440287"/>
                </a:lnTo>
                <a:lnTo>
                  <a:pt x="4956247" y="1464847"/>
                </a:lnTo>
                <a:lnTo>
                  <a:pt x="4942696" y="1470326"/>
                </a:lnTo>
                <a:lnTo>
                  <a:pt x="4931750" y="1498044"/>
                </a:lnTo>
                <a:lnTo>
                  <a:pt x="4912734" y="1506305"/>
                </a:lnTo>
                <a:lnTo>
                  <a:pt x="4904663" y="1525789"/>
                </a:lnTo>
                <a:lnTo>
                  <a:pt x="4888335" y="1532553"/>
                </a:lnTo>
                <a:lnTo>
                  <a:pt x="4877249" y="1559315"/>
                </a:lnTo>
                <a:lnTo>
                  <a:pt x="4863642" y="1564952"/>
                </a:lnTo>
                <a:lnTo>
                  <a:pt x="4852750" y="1591244"/>
                </a:lnTo>
                <a:lnTo>
                  <a:pt x="4835611" y="1598345"/>
                </a:lnTo>
                <a:lnTo>
                  <a:pt x="4825667" y="1624109"/>
                </a:lnTo>
                <a:lnTo>
                  <a:pt x="4813495" y="1629519"/>
                </a:lnTo>
                <a:lnTo>
                  <a:pt x="4802764" y="1656041"/>
                </a:lnTo>
                <a:lnTo>
                  <a:pt x="4786699" y="1662854"/>
                </a:lnTo>
                <a:lnTo>
                  <a:pt x="4777606" y="1683786"/>
                </a:lnTo>
                <a:lnTo>
                  <a:pt x="4762779" y="1689642"/>
                </a:lnTo>
                <a:lnTo>
                  <a:pt x="4751181" y="1717642"/>
                </a:lnTo>
                <a:lnTo>
                  <a:pt x="4740902" y="1721900"/>
                </a:lnTo>
                <a:lnTo>
                  <a:pt x="4728281" y="1753095"/>
                </a:lnTo>
                <a:lnTo>
                  <a:pt x="4715905" y="1758343"/>
                </a:lnTo>
                <a:lnTo>
                  <a:pt x="4703782" y="1787612"/>
                </a:lnTo>
                <a:lnTo>
                  <a:pt x="4692337" y="1792354"/>
                </a:lnTo>
                <a:lnTo>
                  <a:pt x="4681211" y="1819212"/>
                </a:lnTo>
                <a:lnTo>
                  <a:pt x="4670329" y="1823719"/>
                </a:lnTo>
                <a:lnTo>
                  <a:pt x="4658311" y="1852736"/>
                </a:lnTo>
                <a:lnTo>
                  <a:pt x="4644704" y="1858372"/>
                </a:lnTo>
                <a:lnTo>
                  <a:pt x="4633813" y="1884667"/>
                </a:lnTo>
                <a:lnTo>
                  <a:pt x="4624118" y="1888682"/>
                </a:lnTo>
                <a:lnTo>
                  <a:pt x="4611242" y="1922046"/>
                </a:lnTo>
                <a:lnTo>
                  <a:pt x="4600061" y="1927015"/>
                </a:lnTo>
                <a:lnTo>
                  <a:pt x="4588341" y="1954636"/>
                </a:lnTo>
                <a:lnTo>
                  <a:pt x="4580059" y="1957984"/>
                </a:lnTo>
                <a:lnTo>
                  <a:pt x="4568357" y="1986235"/>
                </a:lnTo>
                <a:lnTo>
                  <a:pt x="4558660" y="1990252"/>
                </a:lnTo>
                <a:lnTo>
                  <a:pt x="4559338" y="1991889"/>
                </a:lnTo>
                <a:cubicBezTo>
                  <a:pt x="4559338" y="2004666"/>
                  <a:pt x="4554160" y="2016234"/>
                  <a:pt x="4545786" y="2024607"/>
                </a:cubicBezTo>
                <a:lnTo>
                  <a:pt x="4534268" y="2029377"/>
                </a:lnTo>
                <a:lnTo>
                  <a:pt x="4522885" y="2056206"/>
                </a:lnTo>
                <a:lnTo>
                  <a:pt x="4515371" y="2059245"/>
                </a:lnTo>
                <a:lnTo>
                  <a:pt x="4516453" y="2061859"/>
                </a:lnTo>
                <a:cubicBezTo>
                  <a:pt x="4516453" y="2074637"/>
                  <a:pt x="4511274" y="2086205"/>
                  <a:pt x="4502901" y="2094578"/>
                </a:cubicBezTo>
                <a:lnTo>
                  <a:pt x="4497834" y="2096676"/>
                </a:lnTo>
                <a:lnTo>
                  <a:pt x="4498397" y="2097973"/>
                </a:lnTo>
                <a:cubicBezTo>
                  <a:pt x="4498397" y="2110750"/>
                  <a:pt x="4492966" y="2122318"/>
                  <a:pt x="4484184" y="2130691"/>
                </a:cubicBezTo>
                <a:lnTo>
                  <a:pt x="4474754" y="2134416"/>
                </a:lnTo>
                <a:lnTo>
                  <a:pt x="4462274" y="2164547"/>
                </a:lnTo>
                <a:lnTo>
                  <a:pt x="4457218" y="2166641"/>
                </a:lnTo>
                <a:lnTo>
                  <a:pt x="4457769" y="2167942"/>
                </a:lnTo>
                <a:cubicBezTo>
                  <a:pt x="4457769" y="2180720"/>
                  <a:pt x="4452465" y="2192287"/>
                  <a:pt x="4443887" y="2200660"/>
                </a:cubicBezTo>
                <a:lnTo>
                  <a:pt x="4436787" y="2203531"/>
                </a:lnTo>
                <a:lnTo>
                  <a:pt x="4437455" y="2205184"/>
                </a:lnTo>
                <a:cubicBezTo>
                  <a:pt x="4437455" y="2218273"/>
                  <a:pt x="4432277" y="2230123"/>
                  <a:pt x="4423904" y="2238700"/>
                </a:cubicBezTo>
                <a:lnTo>
                  <a:pt x="4419188" y="2240701"/>
                </a:lnTo>
                <a:lnTo>
                  <a:pt x="4405847" y="2274484"/>
                </a:lnTo>
                <a:lnTo>
                  <a:pt x="4400710" y="2276715"/>
                </a:lnTo>
                <a:lnTo>
                  <a:pt x="4387789" y="2308670"/>
                </a:lnTo>
                <a:lnTo>
                  <a:pt x="4382633" y="2310858"/>
                </a:lnTo>
                <a:lnTo>
                  <a:pt x="4383286" y="2312396"/>
                </a:lnTo>
                <a:cubicBezTo>
                  <a:pt x="4383286" y="2325174"/>
                  <a:pt x="4377981" y="2336742"/>
                  <a:pt x="4369404" y="2345115"/>
                </a:cubicBezTo>
                <a:lnTo>
                  <a:pt x="4362303" y="2347985"/>
                </a:lnTo>
                <a:lnTo>
                  <a:pt x="4362971" y="2349639"/>
                </a:lnTo>
                <a:cubicBezTo>
                  <a:pt x="4362971" y="2362728"/>
                  <a:pt x="4357792" y="2374577"/>
                  <a:pt x="4349419" y="2383155"/>
                </a:cubicBezTo>
                <a:lnTo>
                  <a:pt x="4344276" y="2385337"/>
                </a:lnTo>
                <a:lnTo>
                  <a:pt x="4344915" y="2386880"/>
                </a:lnTo>
                <a:cubicBezTo>
                  <a:pt x="4344915" y="2399657"/>
                  <a:pt x="4339735" y="2411225"/>
                  <a:pt x="4331362" y="2419598"/>
                </a:cubicBezTo>
                <a:lnTo>
                  <a:pt x="4325936" y="2421844"/>
                </a:lnTo>
                <a:lnTo>
                  <a:pt x="4326858" y="2424122"/>
                </a:lnTo>
                <a:cubicBezTo>
                  <a:pt x="4326858" y="2437211"/>
                  <a:pt x="4321678" y="2449060"/>
                  <a:pt x="4313305" y="2457638"/>
                </a:cubicBezTo>
                <a:lnTo>
                  <a:pt x="4311973" y="2458204"/>
                </a:lnTo>
                <a:lnTo>
                  <a:pt x="4313315" y="2461365"/>
                </a:lnTo>
                <a:cubicBezTo>
                  <a:pt x="4313315" y="2474142"/>
                  <a:pt x="4308009" y="2485710"/>
                  <a:pt x="4299431" y="2494083"/>
                </a:cubicBezTo>
                <a:lnTo>
                  <a:pt x="4291604" y="2497248"/>
                </a:lnTo>
                <a:lnTo>
                  <a:pt x="4293001" y="2500863"/>
                </a:lnTo>
                <a:cubicBezTo>
                  <a:pt x="4293001" y="2514575"/>
                  <a:pt x="4287821" y="2526989"/>
                  <a:pt x="4279448" y="2535976"/>
                </a:cubicBezTo>
                <a:lnTo>
                  <a:pt x="4277921" y="2536654"/>
                </a:lnTo>
                <a:lnTo>
                  <a:pt x="4279458" y="2540364"/>
                </a:lnTo>
                <a:cubicBezTo>
                  <a:pt x="4279458" y="2553141"/>
                  <a:pt x="4274278" y="2564709"/>
                  <a:pt x="4265905" y="2573082"/>
                </a:cubicBezTo>
                <a:lnTo>
                  <a:pt x="4260480" y="2575328"/>
                </a:lnTo>
                <a:lnTo>
                  <a:pt x="4261401" y="2577606"/>
                </a:lnTo>
                <a:cubicBezTo>
                  <a:pt x="4261401" y="2590695"/>
                  <a:pt x="4256222" y="2602544"/>
                  <a:pt x="4247849" y="2611122"/>
                </a:cubicBezTo>
                <a:lnTo>
                  <a:pt x="4246545" y="2611675"/>
                </a:lnTo>
                <a:lnTo>
                  <a:pt x="4247859" y="2614847"/>
                </a:lnTo>
                <a:cubicBezTo>
                  <a:pt x="4247859" y="2627625"/>
                  <a:pt x="4242679" y="2639193"/>
                  <a:pt x="4234306" y="2647565"/>
                </a:cubicBezTo>
                <a:lnTo>
                  <a:pt x="4232011" y="2648515"/>
                </a:lnTo>
                <a:lnTo>
                  <a:pt x="4234318" y="2654346"/>
                </a:lnTo>
                <a:cubicBezTo>
                  <a:pt x="4234318" y="2668058"/>
                  <a:pt x="4229011" y="2680471"/>
                  <a:pt x="4220434" y="2689459"/>
                </a:cubicBezTo>
                <a:lnTo>
                  <a:pt x="4217218" y="2690853"/>
                </a:lnTo>
                <a:lnTo>
                  <a:pt x="4218519" y="2693846"/>
                </a:lnTo>
                <a:cubicBezTo>
                  <a:pt x="4218519" y="2706624"/>
                  <a:pt x="4213087" y="2718192"/>
                  <a:pt x="4204305" y="2726565"/>
                </a:cubicBezTo>
                <a:lnTo>
                  <a:pt x="4199411" y="2728498"/>
                </a:lnTo>
                <a:lnTo>
                  <a:pt x="4200459" y="2731087"/>
                </a:lnTo>
                <a:cubicBezTo>
                  <a:pt x="4200459" y="2744176"/>
                  <a:pt x="4195279" y="2756027"/>
                  <a:pt x="4186906" y="2764605"/>
                </a:cubicBezTo>
                <a:lnTo>
                  <a:pt x="4184011" y="2765833"/>
                </a:lnTo>
                <a:lnTo>
                  <a:pt x="4186916" y="2772844"/>
                </a:lnTo>
                <a:lnTo>
                  <a:pt x="4174375" y="2803124"/>
                </a:lnTo>
                <a:lnTo>
                  <a:pt x="4177889" y="2811214"/>
                </a:lnTo>
                <a:cubicBezTo>
                  <a:pt x="4177889" y="2823992"/>
                  <a:pt x="4172458" y="2835559"/>
                  <a:pt x="4163676" y="2843932"/>
                </a:cubicBezTo>
                <a:lnTo>
                  <a:pt x="4161377" y="2844841"/>
                </a:lnTo>
                <a:lnTo>
                  <a:pt x="4164347" y="2851842"/>
                </a:lnTo>
                <a:cubicBezTo>
                  <a:pt x="4164347" y="2864619"/>
                  <a:pt x="4159042" y="2876187"/>
                  <a:pt x="4150464" y="2884560"/>
                </a:cubicBezTo>
                <a:lnTo>
                  <a:pt x="4146816" y="2886034"/>
                </a:lnTo>
                <a:lnTo>
                  <a:pt x="4148546" y="2890213"/>
                </a:lnTo>
                <a:cubicBezTo>
                  <a:pt x="4148546" y="2902990"/>
                  <a:pt x="4143368" y="2914558"/>
                  <a:pt x="4134994" y="2922931"/>
                </a:cubicBezTo>
                <a:lnTo>
                  <a:pt x="4132206" y="2924086"/>
                </a:lnTo>
                <a:lnTo>
                  <a:pt x="4135004" y="2930840"/>
                </a:lnTo>
                <a:lnTo>
                  <a:pt x="4122543" y="2960924"/>
                </a:lnTo>
                <a:lnTo>
                  <a:pt x="4125975" y="2969210"/>
                </a:lnTo>
                <a:cubicBezTo>
                  <a:pt x="4125975" y="2981988"/>
                  <a:pt x="4120796" y="2993556"/>
                  <a:pt x="4112423" y="3001929"/>
                </a:cubicBezTo>
                <a:lnTo>
                  <a:pt x="4109635" y="3003083"/>
                </a:lnTo>
                <a:lnTo>
                  <a:pt x="4112433" y="3009838"/>
                </a:lnTo>
                <a:lnTo>
                  <a:pt x="4099037" y="3042180"/>
                </a:lnTo>
                <a:lnTo>
                  <a:pt x="4103404" y="3052724"/>
                </a:lnTo>
                <a:lnTo>
                  <a:pt x="4091376" y="3081764"/>
                </a:lnTo>
                <a:lnTo>
                  <a:pt x="4094377" y="3088837"/>
                </a:lnTo>
                <a:cubicBezTo>
                  <a:pt x="4094377" y="3101615"/>
                  <a:pt x="4089071" y="3113183"/>
                  <a:pt x="4080494" y="3121556"/>
                </a:cubicBezTo>
                <a:lnTo>
                  <a:pt x="4077103" y="3122926"/>
                </a:lnTo>
                <a:lnTo>
                  <a:pt x="4080835" y="3131721"/>
                </a:lnTo>
                <a:cubicBezTo>
                  <a:pt x="4080835" y="3144499"/>
                  <a:pt x="4075529" y="3156067"/>
                  <a:pt x="4066951" y="3164440"/>
                </a:cubicBezTo>
                <a:lnTo>
                  <a:pt x="4066042" y="3164808"/>
                </a:lnTo>
                <a:lnTo>
                  <a:pt x="4069549" y="3173478"/>
                </a:lnTo>
                <a:lnTo>
                  <a:pt x="4056545" y="3205638"/>
                </a:lnTo>
                <a:lnTo>
                  <a:pt x="4060520" y="3215235"/>
                </a:lnTo>
                <a:lnTo>
                  <a:pt x="4047408" y="3246891"/>
                </a:lnTo>
                <a:lnTo>
                  <a:pt x="4051492" y="3256991"/>
                </a:lnTo>
                <a:lnTo>
                  <a:pt x="4041181" y="3282493"/>
                </a:lnTo>
                <a:lnTo>
                  <a:pt x="4046979" y="3296492"/>
                </a:lnTo>
                <a:lnTo>
                  <a:pt x="4034051" y="3327704"/>
                </a:lnTo>
                <a:lnTo>
                  <a:pt x="4037949" y="3337118"/>
                </a:lnTo>
                <a:lnTo>
                  <a:pt x="4025021" y="3368331"/>
                </a:lnTo>
                <a:lnTo>
                  <a:pt x="4028921" y="3377746"/>
                </a:lnTo>
                <a:lnTo>
                  <a:pt x="4015472" y="3410214"/>
                </a:lnTo>
                <a:lnTo>
                  <a:pt x="4019892" y="3420631"/>
                </a:lnTo>
                <a:lnTo>
                  <a:pt x="4009016" y="3446263"/>
                </a:lnTo>
                <a:lnTo>
                  <a:pt x="4015378" y="3461258"/>
                </a:lnTo>
                <a:lnTo>
                  <a:pt x="4003547" y="3489140"/>
                </a:lnTo>
                <a:lnTo>
                  <a:pt x="4010863" y="3506401"/>
                </a:lnTo>
                <a:lnTo>
                  <a:pt x="3996521" y="3540237"/>
                </a:lnTo>
                <a:lnTo>
                  <a:pt x="3999578" y="3548156"/>
                </a:lnTo>
                <a:lnTo>
                  <a:pt x="3988607" y="3576581"/>
                </a:lnTo>
                <a:lnTo>
                  <a:pt x="3995064" y="3592169"/>
                </a:lnTo>
                <a:lnTo>
                  <a:pt x="3984235" y="3618310"/>
                </a:lnTo>
                <a:lnTo>
                  <a:pt x="3990549" y="3633926"/>
                </a:lnTo>
                <a:lnTo>
                  <a:pt x="3979775" y="3660570"/>
                </a:lnTo>
                <a:lnTo>
                  <a:pt x="3986035" y="3675683"/>
                </a:lnTo>
                <a:lnTo>
                  <a:pt x="3974897" y="3702573"/>
                </a:lnTo>
                <a:lnTo>
                  <a:pt x="3981521" y="3718567"/>
                </a:lnTo>
                <a:lnTo>
                  <a:pt x="3970849" y="3744329"/>
                </a:lnTo>
                <a:lnTo>
                  <a:pt x="3977007" y="3759195"/>
                </a:lnTo>
                <a:lnTo>
                  <a:pt x="3964933" y="3788342"/>
                </a:lnTo>
                <a:lnTo>
                  <a:pt x="3972493" y="3806594"/>
                </a:lnTo>
                <a:lnTo>
                  <a:pt x="3963949" y="3827220"/>
                </a:lnTo>
                <a:lnTo>
                  <a:pt x="3972493" y="3848351"/>
                </a:lnTo>
                <a:lnTo>
                  <a:pt x="3961720" y="3874994"/>
                </a:lnTo>
                <a:lnTo>
                  <a:pt x="3967978" y="3890106"/>
                </a:lnTo>
                <a:lnTo>
                  <a:pt x="3959185" y="3911336"/>
                </a:lnTo>
                <a:lnTo>
                  <a:pt x="3967978" y="3934119"/>
                </a:lnTo>
                <a:lnTo>
                  <a:pt x="3957007" y="3962543"/>
                </a:lnTo>
                <a:lnTo>
                  <a:pt x="3963464" y="3978133"/>
                </a:lnTo>
                <a:lnTo>
                  <a:pt x="3954582" y="3999575"/>
                </a:lnTo>
                <a:lnTo>
                  <a:pt x="3963464" y="4021018"/>
                </a:lnTo>
                <a:lnTo>
                  <a:pt x="3954115" y="4043589"/>
                </a:lnTo>
                <a:lnTo>
                  <a:pt x="3963464" y="4066159"/>
                </a:lnTo>
                <a:lnTo>
                  <a:pt x="3954582" y="4087603"/>
                </a:lnTo>
                <a:lnTo>
                  <a:pt x="3963464" y="4109045"/>
                </a:lnTo>
                <a:cubicBezTo>
                  <a:pt x="3963464" y="4134600"/>
                  <a:pt x="3942749" y="4155316"/>
                  <a:pt x="3917193" y="4155316"/>
                </a:cubicBezTo>
                <a:cubicBezTo>
                  <a:pt x="3891638" y="4155316"/>
                  <a:pt x="3870923" y="4134600"/>
                  <a:pt x="3870923" y="4109045"/>
                </a:cubicBezTo>
                <a:lnTo>
                  <a:pt x="3879805" y="4087603"/>
                </a:lnTo>
                <a:lnTo>
                  <a:pt x="3870923" y="4066159"/>
                </a:lnTo>
                <a:lnTo>
                  <a:pt x="3880271" y="4043589"/>
                </a:lnTo>
                <a:lnTo>
                  <a:pt x="3870923" y="4021018"/>
                </a:lnTo>
                <a:lnTo>
                  <a:pt x="3879803" y="3999575"/>
                </a:lnTo>
                <a:lnTo>
                  <a:pt x="3870923" y="3978133"/>
                </a:lnTo>
                <a:lnTo>
                  <a:pt x="3882052" y="3951262"/>
                </a:lnTo>
                <a:lnTo>
                  <a:pt x="3875437" y="3934119"/>
                </a:lnTo>
                <a:lnTo>
                  <a:pt x="3884231" y="3911336"/>
                </a:lnTo>
                <a:lnTo>
                  <a:pt x="3875437" y="3890106"/>
                </a:lnTo>
                <a:lnTo>
                  <a:pt x="3886264" y="3863965"/>
                </a:lnTo>
                <a:lnTo>
                  <a:pt x="3879951" y="3848351"/>
                </a:lnTo>
                <a:lnTo>
                  <a:pt x="3888495" y="3827220"/>
                </a:lnTo>
                <a:lnTo>
                  <a:pt x="3879951" y="3806594"/>
                </a:lnTo>
                <a:lnTo>
                  <a:pt x="3892025" y="3777445"/>
                </a:lnTo>
                <a:lnTo>
                  <a:pt x="3884465" y="3759195"/>
                </a:lnTo>
                <a:lnTo>
                  <a:pt x="3895136" y="3733432"/>
                </a:lnTo>
                <a:lnTo>
                  <a:pt x="3888979" y="3718567"/>
                </a:lnTo>
                <a:lnTo>
                  <a:pt x="3900118" y="3691675"/>
                </a:lnTo>
                <a:lnTo>
                  <a:pt x="3893494" y="3675683"/>
                </a:lnTo>
                <a:lnTo>
                  <a:pt x="3904322" y="3649540"/>
                </a:lnTo>
                <a:lnTo>
                  <a:pt x="3898008" y="3633926"/>
                </a:lnTo>
                <a:lnTo>
                  <a:pt x="3908781" y="3607281"/>
                </a:lnTo>
                <a:lnTo>
                  <a:pt x="3902522" y="3592169"/>
                </a:lnTo>
                <a:lnTo>
                  <a:pt x="3913652" y="3565298"/>
                </a:lnTo>
                <a:lnTo>
                  <a:pt x="3907036" y="3548156"/>
                </a:lnTo>
                <a:lnTo>
                  <a:pt x="3917623" y="3520727"/>
                </a:lnTo>
                <a:lnTo>
                  <a:pt x="3911550" y="3506401"/>
                </a:lnTo>
                <a:lnTo>
                  <a:pt x="3925633" y="3473171"/>
                </a:lnTo>
                <a:lnTo>
                  <a:pt x="3920579" y="3461258"/>
                </a:lnTo>
                <a:lnTo>
                  <a:pt x="3931455" y="3435624"/>
                </a:lnTo>
                <a:lnTo>
                  <a:pt x="3925093" y="3420631"/>
                </a:lnTo>
                <a:cubicBezTo>
                  <a:pt x="3925093" y="3407854"/>
                  <a:pt x="3930398" y="3396286"/>
                  <a:pt x="3938975" y="3387913"/>
                </a:cubicBezTo>
                <a:lnTo>
                  <a:pt x="3940359" y="3387353"/>
                </a:lnTo>
                <a:lnTo>
                  <a:pt x="3936379" y="3377746"/>
                </a:lnTo>
                <a:lnTo>
                  <a:pt x="3949307" y="3346533"/>
                </a:lnTo>
                <a:lnTo>
                  <a:pt x="3945408" y="3337118"/>
                </a:lnTo>
                <a:lnTo>
                  <a:pt x="3956078" y="3311355"/>
                </a:lnTo>
                <a:lnTo>
                  <a:pt x="3949922" y="3296492"/>
                </a:lnTo>
                <a:lnTo>
                  <a:pt x="3962573" y="3265949"/>
                </a:lnTo>
                <a:lnTo>
                  <a:pt x="3958950" y="3256991"/>
                </a:lnTo>
                <a:lnTo>
                  <a:pt x="3971954" y="3224832"/>
                </a:lnTo>
                <a:lnTo>
                  <a:pt x="3967978" y="3215235"/>
                </a:lnTo>
                <a:lnTo>
                  <a:pt x="3981090" y="3183579"/>
                </a:lnTo>
                <a:lnTo>
                  <a:pt x="3977007" y="3173478"/>
                </a:lnTo>
                <a:lnTo>
                  <a:pt x="3990058" y="3141200"/>
                </a:lnTo>
                <a:lnTo>
                  <a:pt x="3986035" y="3131721"/>
                </a:lnTo>
                <a:cubicBezTo>
                  <a:pt x="3986035" y="3118944"/>
                  <a:pt x="3991340" y="3107376"/>
                  <a:pt x="3999918" y="3099003"/>
                </a:cubicBezTo>
                <a:lnTo>
                  <a:pt x="4003309" y="3097631"/>
                </a:lnTo>
                <a:lnTo>
                  <a:pt x="3999578" y="3088837"/>
                </a:lnTo>
                <a:lnTo>
                  <a:pt x="4012857" y="3057541"/>
                </a:lnTo>
                <a:lnTo>
                  <a:pt x="4010863" y="3052724"/>
                </a:lnTo>
                <a:lnTo>
                  <a:pt x="4024259" y="3020382"/>
                </a:lnTo>
                <a:lnTo>
                  <a:pt x="4019891" y="3009838"/>
                </a:lnTo>
                <a:cubicBezTo>
                  <a:pt x="4019891" y="2997061"/>
                  <a:pt x="4025069" y="2985493"/>
                  <a:pt x="4033444" y="2977120"/>
                </a:cubicBezTo>
                <a:lnTo>
                  <a:pt x="4036232" y="2975964"/>
                </a:lnTo>
                <a:lnTo>
                  <a:pt x="4033434" y="2969210"/>
                </a:lnTo>
                <a:lnTo>
                  <a:pt x="4045894" y="2939127"/>
                </a:lnTo>
                <a:lnTo>
                  <a:pt x="4042462" y="2930840"/>
                </a:lnTo>
                <a:cubicBezTo>
                  <a:pt x="4042462" y="2918063"/>
                  <a:pt x="4047640" y="2906495"/>
                  <a:pt x="4056015" y="2898122"/>
                </a:cubicBezTo>
                <a:lnTo>
                  <a:pt x="4058803" y="2896967"/>
                </a:lnTo>
                <a:lnTo>
                  <a:pt x="4056005" y="2890213"/>
                </a:lnTo>
                <a:cubicBezTo>
                  <a:pt x="4056005" y="2877435"/>
                  <a:pt x="4061183" y="2865868"/>
                  <a:pt x="4069557" y="2857495"/>
                </a:cubicBezTo>
                <a:lnTo>
                  <a:pt x="4071589" y="2856653"/>
                </a:lnTo>
                <a:lnTo>
                  <a:pt x="4069547" y="2851842"/>
                </a:lnTo>
                <a:cubicBezTo>
                  <a:pt x="4069547" y="2839064"/>
                  <a:pt x="4074852" y="2827496"/>
                  <a:pt x="4083430" y="2819123"/>
                </a:cubicBezTo>
                <a:lnTo>
                  <a:pt x="4084142" y="2818835"/>
                </a:lnTo>
                <a:lnTo>
                  <a:pt x="4080832" y="2811214"/>
                </a:lnTo>
                <a:cubicBezTo>
                  <a:pt x="4080832" y="2798436"/>
                  <a:pt x="4086263" y="2786869"/>
                  <a:pt x="4095046" y="2778496"/>
                </a:cubicBezTo>
                <a:lnTo>
                  <a:pt x="4096480" y="2777928"/>
                </a:lnTo>
                <a:lnTo>
                  <a:pt x="4094375" y="2772844"/>
                </a:lnTo>
                <a:cubicBezTo>
                  <a:pt x="4094375" y="2760066"/>
                  <a:pt x="4099553" y="2748499"/>
                  <a:pt x="4107927" y="2740126"/>
                </a:cubicBezTo>
                <a:lnTo>
                  <a:pt x="4111048" y="2738832"/>
                </a:lnTo>
                <a:lnTo>
                  <a:pt x="4107917" y="2731087"/>
                </a:lnTo>
                <a:cubicBezTo>
                  <a:pt x="4107917" y="2717998"/>
                  <a:pt x="4113095" y="2706148"/>
                  <a:pt x="4121470" y="2697570"/>
                </a:cubicBezTo>
                <a:lnTo>
                  <a:pt x="4122829" y="2696994"/>
                </a:lnTo>
                <a:lnTo>
                  <a:pt x="4121461" y="2693846"/>
                </a:lnTo>
                <a:cubicBezTo>
                  <a:pt x="4121461" y="2681069"/>
                  <a:pt x="4126892" y="2669501"/>
                  <a:pt x="4135675" y="2661128"/>
                </a:cubicBezTo>
                <a:lnTo>
                  <a:pt x="4141318" y="2658899"/>
                </a:lnTo>
                <a:lnTo>
                  <a:pt x="4139518" y="2654346"/>
                </a:lnTo>
                <a:cubicBezTo>
                  <a:pt x="4139518" y="2640633"/>
                  <a:pt x="4144823" y="2628219"/>
                  <a:pt x="4153400" y="2619233"/>
                </a:cubicBezTo>
                <a:lnTo>
                  <a:pt x="4156565" y="2617860"/>
                </a:lnTo>
                <a:lnTo>
                  <a:pt x="4155317" y="2614847"/>
                </a:lnTo>
                <a:cubicBezTo>
                  <a:pt x="4155317" y="2602070"/>
                  <a:pt x="4160495" y="2590502"/>
                  <a:pt x="4168868" y="2582129"/>
                </a:cubicBezTo>
                <a:lnTo>
                  <a:pt x="4170426" y="2581483"/>
                </a:lnTo>
                <a:lnTo>
                  <a:pt x="4168859" y="2577606"/>
                </a:lnTo>
                <a:cubicBezTo>
                  <a:pt x="4168859" y="2564517"/>
                  <a:pt x="4174038" y="2552666"/>
                  <a:pt x="4182412" y="2544089"/>
                </a:cubicBezTo>
                <a:lnTo>
                  <a:pt x="4187555" y="2541906"/>
                </a:lnTo>
                <a:lnTo>
                  <a:pt x="4186916" y="2540364"/>
                </a:lnTo>
                <a:cubicBezTo>
                  <a:pt x="4186916" y="2527586"/>
                  <a:pt x="4192094" y="2516018"/>
                  <a:pt x="4200467" y="2507645"/>
                </a:cubicBezTo>
                <a:lnTo>
                  <a:pt x="4202717" y="2506713"/>
                </a:lnTo>
                <a:lnTo>
                  <a:pt x="4200459" y="2500863"/>
                </a:lnTo>
                <a:cubicBezTo>
                  <a:pt x="4200459" y="2487150"/>
                  <a:pt x="4205637" y="2474737"/>
                  <a:pt x="4214010" y="2465751"/>
                </a:cubicBezTo>
                <a:lnTo>
                  <a:pt x="4219366" y="2463369"/>
                </a:lnTo>
                <a:lnTo>
                  <a:pt x="4218516" y="2461365"/>
                </a:lnTo>
                <a:cubicBezTo>
                  <a:pt x="4218516" y="2448587"/>
                  <a:pt x="4223820" y="2437019"/>
                  <a:pt x="4232398" y="2428646"/>
                </a:cubicBezTo>
                <a:lnTo>
                  <a:pt x="4235618" y="2427344"/>
                </a:lnTo>
                <a:lnTo>
                  <a:pt x="4234316" y="2424122"/>
                </a:lnTo>
                <a:cubicBezTo>
                  <a:pt x="4234316" y="2411033"/>
                  <a:pt x="4239494" y="2399182"/>
                  <a:pt x="4247869" y="2390605"/>
                </a:cubicBezTo>
                <a:lnTo>
                  <a:pt x="4253011" y="2388422"/>
                </a:lnTo>
                <a:lnTo>
                  <a:pt x="4252373" y="2386880"/>
                </a:lnTo>
                <a:cubicBezTo>
                  <a:pt x="4252373" y="2374102"/>
                  <a:pt x="4257551" y="2362534"/>
                  <a:pt x="4265925" y="2354161"/>
                </a:cubicBezTo>
                <a:lnTo>
                  <a:pt x="4271350" y="2351914"/>
                </a:lnTo>
                <a:lnTo>
                  <a:pt x="4270430" y="2349639"/>
                </a:lnTo>
                <a:cubicBezTo>
                  <a:pt x="4270430" y="2336550"/>
                  <a:pt x="4275608" y="2324699"/>
                  <a:pt x="4283982" y="2316121"/>
                </a:cubicBezTo>
                <a:lnTo>
                  <a:pt x="4289139" y="2313933"/>
                </a:lnTo>
                <a:lnTo>
                  <a:pt x="4288486" y="2312396"/>
                </a:lnTo>
                <a:cubicBezTo>
                  <a:pt x="4288486" y="2299619"/>
                  <a:pt x="4293791" y="2288051"/>
                  <a:pt x="4302369" y="2279678"/>
                </a:cubicBezTo>
                <a:lnTo>
                  <a:pt x="4309468" y="2276807"/>
                </a:lnTo>
                <a:lnTo>
                  <a:pt x="4308800" y="2275154"/>
                </a:lnTo>
                <a:cubicBezTo>
                  <a:pt x="4308800" y="2262065"/>
                  <a:pt x="4313978" y="2250214"/>
                  <a:pt x="4322351" y="2241636"/>
                </a:cubicBezTo>
                <a:lnTo>
                  <a:pt x="4327067" y="2239636"/>
                </a:lnTo>
                <a:lnTo>
                  <a:pt x="4340409" y="2205854"/>
                </a:lnTo>
                <a:lnTo>
                  <a:pt x="4345544" y="2203622"/>
                </a:lnTo>
                <a:lnTo>
                  <a:pt x="4358466" y="2171667"/>
                </a:lnTo>
                <a:lnTo>
                  <a:pt x="4363623" y="2169479"/>
                </a:lnTo>
                <a:lnTo>
                  <a:pt x="4362970" y="2167942"/>
                </a:lnTo>
                <a:cubicBezTo>
                  <a:pt x="4362970" y="2155164"/>
                  <a:pt x="4368276" y="2143597"/>
                  <a:pt x="4376854" y="2135224"/>
                </a:cubicBezTo>
                <a:lnTo>
                  <a:pt x="4383566" y="2132509"/>
                </a:lnTo>
                <a:lnTo>
                  <a:pt x="4383283" y="2131828"/>
                </a:lnTo>
                <a:cubicBezTo>
                  <a:pt x="4383283" y="2119051"/>
                  <a:pt x="4388463" y="2107483"/>
                  <a:pt x="4396836" y="2099110"/>
                </a:cubicBezTo>
                <a:lnTo>
                  <a:pt x="4401727" y="2097084"/>
                </a:lnTo>
                <a:lnTo>
                  <a:pt x="4415554" y="2065254"/>
                </a:lnTo>
                <a:lnTo>
                  <a:pt x="4423945" y="2061940"/>
                </a:lnTo>
                <a:lnTo>
                  <a:pt x="4423911" y="2061859"/>
                </a:lnTo>
                <a:cubicBezTo>
                  <a:pt x="4423911" y="2049082"/>
                  <a:pt x="4429090" y="2037514"/>
                  <a:pt x="4437463" y="2029141"/>
                </a:cubicBezTo>
                <a:lnTo>
                  <a:pt x="4443334" y="2026708"/>
                </a:lnTo>
                <a:lnTo>
                  <a:pt x="4441968" y="2023488"/>
                </a:lnTo>
                <a:cubicBezTo>
                  <a:pt x="4441968" y="2010710"/>
                  <a:pt x="4447274" y="1999142"/>
                  <a:pt x="4455851" y="1990770"/>
                </a:cubicBezTo>
                <a:lnTo>
                  <a:pt x="4469556" y="1985227"/>
                </a:lnTo>
                <a:lnTo>
                  <a:pt x="4480349" y="1959170"/>
                </a:lnTo>
                <a:lnTo>
                  <a:pt x="4490046" y="1955154"/>
                </a:lnTo>
                <a:lnTo>
                  <a:pt x="4489367" y="1953517"/>
                </a:lnTo>
                <a:cubicBezTo>
                  <a:pt x="4489367" y="1940739"/>
                  <a:pt x="4494547" y="1929172"/>
                  <a:pt x="4502920" y="1920799"/>
                </a:cubicBezTo>
                <a:lnTo>
                  <a:pt x="4508961" y="1918296"/>
                </a:lnTo>
                <a:lnTo>
                  <a:pt x="4521308" y="1889199"/>
                </a:lnTo>
                <a:lnTo>
                  <a:pt x="4533240" y="1884374"/>
                </a:lnTo>
                <a:lnTo>
                  <a:pt x="4545804" y="1851821"/>
                </a:lnTo>
                <a:lnTo>
                  <a:pt x="4556922" y="1846878"/>
                </a:lnTo>
                <a:lnTo>
                  <a:pt x="4568375" y="1819230"/>
                </a:lnTo>
                <a:lnTo>
                  <a:pt x="4579257" y="1814723"/>
                </a:lnTo>
                <a:lnTo>
                  <a:pt x="4591277" y="1785703"/>
                </a:lnTo>
                <a:lnTo>
                  <a:pt x="4604884" y="1780067"/>
                </a:lnTo>
                <a:lnTo>
                  <a:pt x="4615775" y="1753775"/>
                </a:lnTo>
                <a:lnTo>
                  <a:pt x="4627222" y="1749033"/>
                </a:lnTo>
                <a:lnTo>
                  <a:pt x="4638346" y="1722176"/>
                </a:lnTo>
                <a:lnTo>
                  <a:pt x="4647531" y="1718371"/>
                </a:lnTo>
                <a:lnTo>
                  <a:pt x="4661248" y="1684466"/>
                </a:lnTo>
                <a:lnTo>
                  <a:pt x="4674754" y="1678737"/>
                </a:lnTo>
                <a:lnTo>
                  <a:pt x="4685744" y="1652205"/>
                </a:lnTo>
                <a:lnTo>
                  <a:pt x="4696138" y="1647898"/>
                </a:lnTo>
                <a:lnTo>
                  <a:pt x="4708976" y="1618349"/>
                </a:lnTo>
                <a:lnTo>
                  <a:pt x="4725923" y="1611657"/>
                </a:lnTo>
                <a:lnTo>
                  <a:pt x="4735731" y="1587411"/>
                </a:lnTo>
                <a:lnTo>
                  <a:pt x="4749551" y="1581550"/>
                </a:lnTo>
                <a:lnTo>
                  <a:pt x="4760228" y="1553884"/>
                </a:lnTo>
                <a:lnTo>
                  <a:pt x="4779172" y="1545462"/>
                </a:lnTo>
                <a:lnTo>
                  <a:pt x="4787314" y="1525808"/>
                </a:lnTo>
                <a:lnTo>
                  <a:pt x="4798196" y="1521299"/>
                </a:lnTo>
                <a:lnTo>
                  <a:pt x="4810216" y="1492282"/>
                </a:lnTo>
                <a:lnTo>
                  <a:pt x="4829270" y="1484389"/>
                </a:lnTo>
                <a:lnTo>
                  <a:pt x="4839226" y="1460353"/>
                </a:lnTo>
                <a:lnTo>
                  <a:pt x="4857000" y="1452990"/>
                </a:lnTo>
                <a:lnTo>
                  <a:pt x="4866311" y="1429414"/>
                </a:lnTo>
                <a:lnTo>
                  <a:pt x="4878781" y="1423997"/>
                </a:lnTo>
                <a:lnTo>
                  <a:pt x="4889214" y="1399410"/>
                </a:lnTo>
                <a:lnTo>
                  <a:pt x="4908340" y="1391676"/>
                </a:lnTo>
                <a:lnTo>
                  <a:pt x="4918226" y="1367811"/>
                </a:lnTo>
                <a:lnTo>
                  <a:pt x="4936669" y="1360172"/>
                </a:lnTo>
                <a:lnTo>
                  <a:pt x="4945310" y="1338798"/>
                </a:lnTo>
                <a:lnTo>
                  <a:pt x="4964863" y="1330502"/>
                </a:lnTo>
                <a:lnTo>
                  <a:pt x="4974653" y="1306869"/>
                </a:lnTo>
                <a:lnTo>
                  <a:pt x="4993805" y="1298935"/>
                </a:lnTo>
                <a:lnTo>
                  <a:pt x="5001737" y="1279783"/>
                </a:lnTo>
                <a:lnTo>
                  <a:pt x="5019895" y="1272262"/>
                </a:lnTo>
                <a:lnTo>
                  <a:pt x="5029154" y="1250442"/>
                </a:lnTo>
                <a:lnTo>
                  <a:pt x="5049138" y="1242360"/>
                </a:lnTo>
                <a:lnTo>
                  <a:pt x="5058165" y="1219504"/>
                </a:lnTo>
                <a:lnTo>
                  <a:pt x="5076467" y="1211553"/>
                </a:lnTo>
                <a:lnTo>
                  <a:pt x="5085250" y="1189829"/>
                </a:lnTo>
                <a:lnTo>
                  <a:pt x="5104834" y="1181520"/>
                </a:lnTo>
                <a:lnTo>
                  <a:pt x="5108338" y="1173639"/>
                </a:lnTo>
                <a:lnTo>
                  <a:pt x="5083346" y="1183521"/>
                </a:lnTo>
                <a:lnTo>
                  <a:pt x="5076203" y="1200766"/>
                </a:lnTo>
                <a:lnTo>
                  <a:pt x="5057051" y="1208699"/>
                </a:lnTo>
                <a:lnTo>
                  <a:pt x="5049117" y="1227851"/>
                </a:lnTo>
                <a:lnTo>
                  <a:pt x="5030531" y="1235550"/>
                </a:lnTo>
                <a:lnTo>
                  <a:pt x="5021703" y="1256863"/>
                </a:lnTo>
                <a:lnTo>
                  <a:pt x="5001522" y="1265223"/>
                </a:lnTo>
                <a:lnTo>
                  <a:pt x="4992031" y="1288134"/>
                </a:lnTo>
                <a:lnTo>
                  <a:pt x="4968377" y="1297931"/>
                </a:lnTo>
                <a:lnTo>
                  <a:pt x="4960762" y="1315878"/>
                </a:lnTo>
                <a:lnTo>
                  <a:pt x="4940510" y="1324067"/>
                </a:lnTo>
                <a:lnTo>
                  <a:pt x="4931750" y="1345220"/>
                </a:lnTo>
                <a:lnTo>
                  <a:pt x="4912596" y="1353154"/>
                </a:lnTo>
                <a:lnTo>
                  <a:pt x="4904663" y="1372305"/>
                </a:lnTo>
                <a:lnTo>
                  <a:pt x="4888335" y="1379069"/>
                </a:lnTo>
                <a:lnTo>
                  <a:pt x="4877249" y="1405831"/>
                </a:lnTo>
                <a:lnTo>
                  <a:pt x="4861095" y="1412523"/>
                </a:lnTo>
                <a:lnTo>
                  <a:pt x="4852091" y="1433247"/>
                </a:lnTo>
                <a:lnTo>
                  <a:pt x="4836147" y="1439545"/>
                </a:lnTo>
                <a:lnTo>
                  <a:pt x="4825666" y="1464847"/>
                </a:lnTo>
                <a:lnTo>
                  <a:pt x="4806260" y="1472886"/>
                </a:lnTo>
                <a:lnTo>
                  <a:pt x="4796323" y="1498044"/>
                </a:lnTo>
                <a:lnTo>
                  <a:pt x="4777308" y="1506305"/>
                </a:lnTo>
                <a:lnTo>
                  <a:pt x="4769239" y="1525789"/>
                </a:lnTo>
                <a:lnTo>
                  <a:pt x="4758409" y="1530275"/>
                </a:lnTo>
                <a:lnTo>
                  <a:pt x="4746667" y="1559315"/>
                </a:lnTo>
                <a:lnTo>
                  <a:pt x="4727114" y="1567613"/>
                </a:lnTo>
                <a:lnTo>
                  <a:pt x="4717324" y="1591244"/>
                </a:lnTo>
                <a:lnTo>
                  <a:pt x="4705558" y="1596118"/>
                </a:lnTo>
                <a:lnTo>
                  <a:pt x="4694755" y="1624109"/>
                </a:lnTo>
                <a:lnTo>
                  <a:pt x="4677078" y="1631966"/>
                </a:lnTo>
                <a:lnTo>
                  <a:pt x="4667339" y="1656041"/>
                </a:lnTo>
                <a:lnTo>
                  <a:pt x="4651561" y="1662732"/>
                </a:lnTo>
                <a:lnTo>
                  <a:pt x="4642841" y="1683786"/>
                </a:lnTo>
                <a:lnTo>
                  <a:pt x="4632522" y="1688060"/>
                </a:lnTo>
                <a:lnTo>
                  <a:pt x="4620269" y="1717642"/>
                </a:lnTo>
                <a:lnTo>
                  <a:pt x="4604568" y="1724146"/>
                </a:lnTo>
                <a:lnTo>
                  <a:pt x="4592855" y="1753095"/>
                </a:lnTo>
                <a:lnTo>
                  <a:pt x="4580480" y="1758343"/>
                </a:lnTo>
                <a:lnTo>
                  <a:pt x="4568358" y="1787612"/>
                </a:lnTo>
                <a:lnTo>
                  <a:pt x="4556911" y="1792354"/>
                </a:lnTo>
                <a:lnTo>
                  <a:pt x="4545786" y="1819212"/>
                </a:lnTo>
                <a:lnTo>
                  <a:pt x="4534903" y="1823719"/>
                </a:lnTo>
                <a:lnTo>
                  <a:pt x="4522885" y="1852736"/>
                </a:lnTo>
                <a:lnTo>
                  <a:pt x="4509278" y="1858372"/>
                </a:lnTo>
                <a:lnTo>
                  <a:pt x="4498387" y="1884667"/>
                </a:lnTo>
                <a:lnTo>
                  <a:pt x="4493745" y="1886590"/>
                </a:lnTo>
                <a:lnTo>
                  <a:pt x="4493883" y="1886933"/>
                </a:lnTo>
                <a:cubicBezTo>
                  <a:pt x="4493883" y="1900645"/>
                  <a:pt x="4488452" y="1913060"/>
                  <a:pt x="4479669" y="1922046"/>
                </a:cubicBezTo>
                <a:lnTo>
                  <a:pt x="4469467" y="1926369"/>
                </a:lnTo>
                <a:lnTo>
                  <a:pt x="4457759" y="1954636"/>
                </a:lnTo>
                <a:lnTo>
                  <a:pt x="4446243" y="1959406"/>
                </a:lnTo>
                <a:lnTo>
                  <a:pt x="4434859" y="1986235"/>
                </a:lnTo>
                <a:lnTo>
                  <a:pt x="4423477" y="1990836"/>
                </a:lnTo>
                <a:lnTo>
                  <a:pt x="4423912" y="1991889"/>
                </a:lnTo>
                <a:cubicBezTo>
                  <a:pt x="4423912" y="2004666"/>
                  <a:pt x="4418734" y="2016234"/>
                  <a:pt x="4410360" y="2024607"/>
                </a:cubicBezTo>
                <a:lnTo>
                  <a:pt x="4404364" y="2027091"/>
                </a:lnTo>
                <a:lnTo>
                  <a:pt x="4392304" y="2056206"/>
                </a:lnTo>
                <a:lnTo>
                  <a:pt x="4382594" y="2060228"/>
                </a:lnTo>
                <a:lnTo>
                  <a:pt x="4383285" y="2061859"/>
                </a:lnTo>
                <a:cubicBezTo>
                  <a:pt x="4383285" y="2074637"/>
                  <a:pt x="4377980" y="2086205"/>
                  <a:pt x="4369402" y="2094578"/>
                </a:cubicBezTo>
                <a:lnTo>
                  <a:pt x="4362688" y="2097292"/>
                </a:lnTo>
                <a:lnTo>
                  <a:pt x="4362970" y="2097973"/>
                </a:lnTo>
                <a:cubicBezTo>
                  <a:pt x="4362970" y="2110750"/>
                  <a:pt x="4357790" y="2122318"/>
                  <a:pt x="4349417" y="2130691"/>
                </a:cubicBezTo>
                <a:lnTo>
                  <a:pt x="4344528" y="2132716"/>
                </a:lnTo>
                <a:lnTo>
                  <a:pt x="4330701" y="2164547"/>
                </a:lnTo>
                <a:lnTo>
                  <a:pt x="4322308" y="2167861"/>
                </a:lnTo>
                <a:lnTo>
                  <a:pt x="4322342" y="2167942"/>
                </a:lnTo>
                <a:cubicBezTo>
                  <a:pt x="4322342" y="2180720"/>
                  <a:pt x="4317163" y="2192287"/>
                  <a:pt x="4308790" y="2200660"/>
                </a:cubicBezTo>
                <a:lnTo>
                  <a:pt x="4303347" y="2202915"/>
                </a:lnTo>
                <a:lnTo>
                  <a:pt x="4304287" y="2205184"/>
                </a:lnTo>
                <a:cubicBezTo>
                  <a:pt x="4304287" y="2218273"/>
                  <a:pt x="4298981" y="2230123"/>
                  <a:pt x="4290403" y="2238700"/>
                </a:cubicBezTo>
                <a:lnTo>
                  <a:pt x="4283408" y="2241598"/>
                </a:lnTo>
                <a:lnTo>
                  <a:pt x="4270420" y="2274484"/>
                </a:lnTo>
                <a:lnTo>
                  <a:pt x="4265284" y="2276715"/>
                </a:lnTo>
                <a:lnTo>
                  <a:pt x="4252363" y="2308670"/>
                </a:lnTo>
                <a:lnTo>
                  <a:pt x="4247219" y="2310852"/>
                </a:lnTo>
                <a:lnTo>
                  <a:pt x="4247859" y="2312396"/>
                </a:lnTo>
                <a:cubicBezTo>
                  <a:pt x="4247859" y="2325174"/>
                  <a:pt x="4242679" y="2336742"/>
                  <a:pt x="4234306" y="2345115"/>
                </a:cubicBezTo>
                <a:lnTo>
                  <a:pt x="4228864" y="2347369"/>
                </a:lnTo>
                <a:lnTo>
                  <a:pt x="4229803" y="2349639"/>
                </a:lnTo>
                <a:cubicBezTo>
                  <a:pt x="4229803" y="2362728"/>
                  <a:pt x="4224497" y="2374577"/>
                  <a:pt x="4215919" y="2383155"/>
                </a:cubicBezTo>
                <a:lnTo>
                  <a:pt x="4209113" y="2385974"/>
                </a:lnTo>
                <a:lnTo>
                  <a:pt x="4209489" y="2386880"/>
                </a:lnTo>
                <a:cubicBezTo>
                  <a:pt x="4209489" y="2399657"/>
                  <a:pt x="4204309" y="2411225"/>
                  <a:pt x="4195936" y="2419598"/>
                </a:cubicBezTo>
                <a:lnTo>
                  <a:pt x="4194378" y="2420243"/>
                </a:lnTo>
                <a:lnTo>
                  <a:pt x="4195946" y="2424122"/>
                </a:lnTo>
                <a:cubicBezTo>
                  <a:pt x="4195946" y="2437211"/>
                  <a:pt x="4190766" y="2449060"/>
                  <a:pt x="4182393" y="2457638"/>
                </a:cubicBezTo>
                <a:lnTo>
                  <a:pt x="4177249" y="2459821"/>
                </a:lnTo>
                <a:lnTo>
                  <a:pt x="4177889" y="2461365"/>
                </a:lnTo>
                <a:cubicBezTo>
                  <a:pt x="4177889" y="2474142"/>
                  <a:pt x="4172710" y="2485710"/>
                  <a:pt x="4164337" y="2494083"/>
                </a:cubicBezTo>
                <a:lnTo>
                  <a:pt x="4158162" y="2496641"/>
                </a:lnTo>
                <a:lnTo>
                  <a:pt x="4159832" y="2500863"/>
                </a:lnTo>
                <a:cubicBezTo>
                  <a:pt x="4159832" y="2514575"/>
                  <a:pt x="4154526" y="2526989"/>
                  <a:pt x="4145949" y="2535976"/>
                </a:cubicBezTo>
                <a:lnTo>
                  <a:pt x="4142784" y="2537349"/>
                </a:lnTo>
                <a:lnTo>
                  <a:pt x="4144032" y="2540364"/>
                </a:lnTo>
                <a:cubicBezTo>
                  <a:pt x="4144032" y="2553141"/>
                  <a:pt x="4138852" y="2564709"/>
                  <a:pt x="4130480" y="2573082"/>
                </a:cubicBezTo>
                <a:lnTo>
                  <a:pt x="4128857" y="2573755"/>
                </a:lnTo>
                <a:lnTo>
                  <a:pt x="4130491" y="2577606"/>
                </a:lnTo>
                <a:cubicBezTo>
                  <a:pt x="4130491" y="2590695"/>
                  <a:pt x="4125060" y="2602544"/>
                  <a:pt x="4116277" y="2611122"/>
                </a:cubicBezTo>
                <a:lnTo>
                  <a:pt x="4111664" y="2612989"/>
                </a:lnTo>
                <a:lnTo>
                  <a:pt x="4112433" y="2614847"/>
                </a:lnTo>
                <a:cubicBezTo>
                  <a:pt x="4112433" y="2627625"/>
                  <a:pt x="4107253" y="2639193"/>
                  <a:pt x="4098880" y="2647565"/>
                </a:cubicBezTo>
                <a:lnTo>
                  <a:pt x="4096632" y="2648497"/>
                </a:lnTo>
                <a:lnTo>
                  <a:pt x="4098890" y="2654346"/>
                </a:lnTo>
                <a:cubicBezTo>
                  <a:pt x="4098890" y="2668058"/>
                  <a:pt x="4093711" y="2680471"/>
                  <a:pt x="4085338" y="2689459"/>
                </a:cubicBezTo>
                <a:lnTo>
                  <a:pt x="4083781" y="2690150"/>
                </a:lnTo>
                <a:lnTo>
                  <a:pt x="4085349" y="2693846"/>
                </a:lnTo>
                <a:cubicBezTo>
                  <a:pt x="4085349" y="2706624"/>
                  <a:pt x="4080043" y="2718192"/>
                  <a:pt x="4071465" y="2726565"/>
                </a:cubicBezTo>
                <a:lnTo>
                  <a:pt x="4068245" y="2727867"/>
                </a:lnTo>
                <a:lnTo>
                  <a:pt x="4069547" y="2731087"/>
                </a:lnTo>
                <a:cubicBezTo>
                  <a:pt x="4069547" y="2744176"/>
                  <a:pt x="4064368" y="2756027"/>
                  <a:pt x="4055995" y="2764605"/>
                </a:cubicBezTo>
                <a:lnTo>
                  <a:pt x="4053100" y="2765833"/>
                </a:lnTo>
                <a:lnTo>
                  <a:pt x="4056005" y="2772844"/>
                </a:lnTo>
                <a:cubicBezTo>
                  <a:pt x="4056005" y="2785622"/>
                  <a:pt x="4050826" y="2797189"/>
                  <a:pt x="4042452" y="2805562"/>
                </a:cubicBezTo>
                <a:lnTo>
                  <a:pt x="4040463" y="2806387"/>
                </a:lnTo>
                <a:lnTo>
                  <a:pt x="4042462" y="2811214"/>
                </a:lnTo>
                <a:cubicBezTo>
                  <a:pt x="4042462" y="2823992"/>
                  <a:pt x="4037282" y="2835559"/>
                  <a:pt x="4028909" y="2843932"/>
                </a:cubicBezTo>
                <a:lnTo>
                  <a:pt x="4026121" y="2845087"/>
                </a:lnTo>
                <a:lnTo>
                  <a:pt x="4028919" y="2851842"/>
                </a:lnTo>
                <a:cubicBezTo>
                  <a:pt x="4028919" y="2864619"/>
                  <a:pt x="4023740" y="2876187"/>
                  <a:pt x="4015367" y="2884560"/>
                </a:cubicBezTo>
                <a:lnTo>
                  <a:pt x="4013337" y="2885402"/>
                </a:lnTo>
                <a:lnTo>
                  <a:pt x="4015378" y="2890213"/>
                </a:lnTo>
                <a:lnTo>
                  <a:pt x="4002244" y="2921165"/>
                </a:lnTo>
                <a:lnTo>
                  <a:pt x="4006350" y="2930840"/>
                </a:lnTo>
                <a:cubicBezTo>
                  <a:pt x="4006350" y="2943618"/>
                  <a:pt x="4001044" y="2955186"/>
                  <a:pt x="3992466" y="2963559"/>
                </a:cubicBezTo>
                <a:lnTo>
                  <a:pt x="3988819" y="2965033"/>
                </a:lnTo>
                <a:lnTo>
                  <a:pt x="3990549" y="2969210"/>
                </a:lnTo>
                <a:lnTo>
                  <a:pt x="3977621" y="3000423"/>
                </a:lnTo>
                <a:lnTo>
                  <a:pt x="3981521" y="3009838"/>
                </a:lnTo>
                <a:cubicBezTo>
                  <a:pt x="3981521" y="3022616"/>
                  <a:pt x="3976341" y="3034184"/>
                  <a:pt x="3967969" y="3042556"/>
                </a:cubicBezTo>
                <a:lnTo>
                  <a:pt x="3964383" y="3044042"/>
                </a:lnTo>
                <a:lnTo>
                  <a:pt x="3967978" y="3052724"/>
                </a:lnTo>
                <a:lnTo>
                  <a:pt x="3955986" y="3081679"/>
                </a:lnTo>
                <a:lnTo>
                  <a:pt x="3958950" y="3088837"/>
                </a:lnTo>
                <a:lnTo>
                  <a:pt x="3945503" y="3121302"/>
                </a:lnTo>
                <a:lnTo>
                  <a:pt x="3949923" y="3131721"/>
                </a:lnTo>
                <a:lnTo>
                  <a:pt x="3936602" y="3163115"/>
                </a:lnTo>
                <a:lnTo>
                  <a:pt x="3940895" y="3173478"/>
                </a:lnTo>
                <a:lnTo>
                  <a:pt x="3927682" y="3205375"/>
                </a:lnTo>
                <a:lnTo>
                  <a:pt x="3931866" y="3215235"/>
                </a:lnTo>
                <a:cubicBezTo>
                  <a:pt x="3931866" y="3228012"/>
                  <a:pt x="3926560" y="3239580"/>
                  <a:pt x="3917983" y="3247953"/>
                </a:cubicBezTo>
                <a:lnTo>
                  <a:pt x="3917074" y="3248321"/>
                </a:lnTo>
                <a:lnTo>
                  <a:pt x="3920580" y="3256991"/>
                </a:lnTo>
                <a:lnTo>
                  <a:pt x="3908121" y="3287804"/>
                </a:lnTo>
                <a:lnTo>
                  <a:pt x="3911552" y="3296492"/>
                </a:lnTo>
                <a:lnTo>
                  <a:pt x="3898932" y="3328447"/>
                </a:lnTo>
                <a:lnTo>
                  <a:pt x="3902523" y="3337118"/>
                </a:lnTo>
                <a:lnTo>
                  <a:pt x="3889595" y="3368331"/>
                </a:lnTo>
                <a:lnTo>
                  <a:pt x="3893495" y="3377746"/>
                </a:lnTo>
                <a:lnTo>
                  <a:pt x="3882357" y="3404638"/>
                </a:lnTo>
                <a:lnTo>
                  <a:pt x="3888981" y="3420631"/>
                </a:lnTo>
                <a:lnTo>
                  <a:pt x="3876052" y="3451844"/>
                </a:lnTo>
                <a:lnTo>
                  <a:pt x="3879951" y="3461258"/>
                </a:lnTo>
                <a:lnTo>
                  <a:pt x="3868429" y="3489075"/>
                </a:lnTo>
                <a:lnTo>
                  <a:pt x="3875438" y="3506401"/>
                </a:lnTo>
                <a:lnTo>
                  <a:pt x="3864661" y="3533038"/>
                </a:lnTo>
                <a:lnTo>
                  <a:pt x="3870923" y="3548156"/>
                </a:lnTo>
                <a:lnTo>
                  <a:pt x="3857238" y="3581193"/>
                </a:lnTo>
                <a:lnTo>
                  <a:pt x="3861896" y="3592169"/>
                </a:lnTo>
                <a:lnTo>
                  <a:pt x="3849782" y="3620716"/>
                </a:lnTo>
                <a:lnTo>
                  <a:pt x="3855124" y="3633926"/>
                </a:lnTo>
                <a:lnTo>
                  <a:pt x="3844349" y="3660570"/>
                </a:lnTo>
                <a:lnTo>
                  <a:pt x="3850609" y="3675683"/>
                </a:lnTo>
                <a:lnTo>
                  <a:pt x="3839471" y="3702573"/>
                </a:lnTo>
                <a:lnTo>
                  <a:pt x="3846095" y="3718567"/>
                </a:lnTo>
                <a:lnTo>
                  <a:pt x="3837481" y="3739362"/>
                </a:lnTo>
                <a:lnTo>
                  <a:pt x="3846097" y="3759195"/>
                </a:lnTo>
                <a:lnTo>
                  <a:pt x="3833734" y="3787650"/>
                </a:lnTo>
                <a:lnTo>
                  <a:pt x="3841581" y="3806594"/>
                </a:lnTo>
                <a:lnTo>
                  <a:pt x="3830753" y="3832735"/>
                </a:lnTo>
                <a:lnTo>
                  <a:pt x="3837067" y="3848351"/>
                </a:lnTo>
                <a:lnTo>
                  <a:pt x="3828323" y="3869975"/>
                </a:lnTo>
                <a:lnTo>
                  <a:pt x="3837068" y="3890106"/>
                </a:lnTo>
                <a:lnTo>
                  <a:pt x="3825681" y="3916317"/>
                </a:lnTo>
                <a:lnTo>
                  <a:pt x="3832553" y="3934119"/>
                </a:lnTo>
                <a:lnTo>
                  <a:pt x="3823759" y="3956902"/>
                </a:lnTo>
                <a:lnTo>
                  <a:pt x="3832553" y="3978133"/>
                </a:lnTo>
                <a:lnTo>
                  <a:pt x="3823460" y="4000084"/>
                </a:lnTo>
                <a:lnTo>
                  <a:pt x="3832554" y="4021018"/>
                </a:lnTo>
                <a:lnTo>
                  <a:pt x="3820671" y="4048371"/>
                </a:lnTo>
                <a:lnTo>
                  <a:pt x="3828038" y="4066159"/>
                </a:lnTo>
                <a:lnTo>
                  <a:pt x="3819157" y="4087603"/>
                </a:lnTo>
                <a:lnTo>
                  <a:pt x="3828038" y="4109045"/>
                </a:lnTo>
                <a:cubicBezTo>
                  <a:pt x="3828038" y="4134600"/>
                  <a:pt x="3807323" y="4155316"/>
                  <a:pt x="3781768" y="4155316"/>
                </a:cubicBezTo>
                <a:cubicBezTo>
                  <a:pt x="3756212" y="4155316"/>
                  <a:pt x="3735497" y="4134600"/>
                  <a:pt x="3735497" y="4109045"/>
                </a:cubicBezTo>
                <a:lnTo>
                  <a:pt x="3744379" y="4087603"/>
                </a:lnTo>
                <a:lnTo>
                  <a:pt x="3735497" y="4066159"/>
                </a:lnTo>
                <a:lnTo>
                  <a:pt x="3745068" y="4043051"/>
                </a:lnTo>
                <a:lnTo>
                  <a:pt x="3735497" y="4021018"/>
                </a:lnTo>
                <a:lnTo>
                  <a:pt x="3746901" y="3994767"/>
                </a:lnTo>
                <a:lnTo>
                  <a:pt x="3740011" y="3978133"/>
                </a:lnTo>
                <a:lnTo>
                  <a:pt x="3748805" y="3956902"/>
                </a:lnTo>
                <a:lnTo>
                  <a:pt x="3740011" y="3934119"/>
                </a:lnTo>
                <a:lnTo>
                  <a:pt x="3749007" y="3910813"/>
                </a:lnTo>
                <a:lnTo>
                  <a:pt x="3740011" y="3890106"/>
                </a:lnTo>
                <a:lnTo>
                  <a:pt x="3751094" y="3864595"/>
                </a:lnTo>
                <a:lnTo>
                  <a:pt x="3744525" y="3848351"/>
                </a:lnTo>
                <a:lnTo>
                  <a:pt x="3755298" y="3821706"/>
                </a:lnTo>
                <a:lnTo>
                  <a:pt x="3749039" y="3806594"/>
                </a:lnTo>
                <a:lnTo>
                  <a:pt x="3759090" y="3782330"/>
                </a:lnTo>
                <a:lnTo>
                  <a:pt x="3749039" y="3759195"/>
                </a:lnTo>
                <a:lnTo>
                  <a:pt x="3759964" y="3734044"/>
                </a:lnTo>
                <a:lnTo>
                  <a:pt x="3753554" y="3718567"/>
                </a:lnTo>
                <a:lnTo>
                  <a:pt x="3764692" y="3691675"/>
                </a:lnTo>
                <a:lnTo>
                  <a:pt x="3758068" y="3675683"/>
                </a:lnTo>
                <a:lnTo>
                  <a:pt x="3768896" y="3649540"/>
                </a:lnTo>
                <a:lnTo>
                  <a:pt x="3762582" y="3633926"/>
                </a:lnTo>
                <a:lnTo>
                  <a:pt x="3773430" y="3607097"/>
                </a:lnTo>
                <a:lnTo>
                  <a:pt x="3767096" y="3592169"/>
                </a:lnTo>
                <a:lnTo>
                  <a:pt x="3778606" y="3565044"/>
                </a:lnTo>
                <a:lnTo>
                  <a:pt x="3771610" y="3548156"/>
                </a:lnTo>
                <a:lnTo>
                  <a:pt x="3784724" y="3516497"/>
                </a:lnTo>
                <a:lnTo>
                  <a:pt x="3780639" y="3506401"/>
                </a:lnTo>
                <a:lnTo>
                  <a:pt x="3793223" y="3475295"/>
                </a:lnTo>
                <a:lnTo>
                  <a:pt x="3787409" y="3461258"/>
                </a:lnTo>
                <a:lnTo>
                  <a:pt x="3800338" y="3430043"/>
                </a:lnTo>
                <a:lnTo>
                  <a:pt x="3796439" y="3420631"/>
                </a:lnTo>
                <a:lnTo>
                  <a:pt x="3807577" y="3393739"/>
                </a:lnTo>
                <a:lnTo>
                  <a:pt x="3800953" y="3377746"/>
                </a:lnTo>
                <a:lnTo>
                  <a:pt x="3813882" y="3346533"/>
                </a:lnTo>
                <a:lnTo>
                  <a:pt x="3809982" y="3337118"/>
                </a:lnTo>
                <a:lnTo>
                  <a:pt x="3822816" y="3306130"/>
                </a:lnTo>
                <a:lnTo>
                  <a:pt x="3819010" y="3296492"/>
                </a:lnTo>
                <a:lnTo>
                  <a:pt x="3831363" y="3265214"/>
                </a:lnTo>
                <a:lnTo>
                  <a:pt x="3828038" y="3256991"/>
                </a:lnTo>
                <a:lnTo>
                  <a:pt x="3841089" y="3224714"/>
                </a:lnTo>
                <a:lnTo>
                  <a:pt x="3837067" y="3215235"/>
                </a:lnTo>
                <a:lnTo>
                  <a:pt x="3850388" y="3183840"/>
                </a:lnTo>
                <a:lnTo>
                  <a:pt x="3846095" y="3173478"/>
                </a:lnTo>
                <a:lnTo>
                  <a:pt x="3859307" y="3141582"/>
                </a:lnTo>
                <a:lnTo>
                  <a:pt x="3855124" y="3131721"/>
                </a:lnTo>
                <a:cubicBezTo>
                  <a:pt x="3855124" y="3118944"/>
                  <a:pt x="3860428" y="3107376"/>
                  <a:pt x="3869006" y="3099003"/>
                </a:cubicBezTo>
                <a:lnTo>
                  <a:pt x="3870388" y="3098445"/>
                </a:lnTo>
                <a:lnTo>
                  <a:pt x="3866408" y="3088837"/>
                </a:lnTo>
                <a:lnTo>
                  <a:pt x="3878401" y="3059881"/>
                </a:lnTo>
                <a:lnTo>
                  <a:pt x="3875437" y="3052724"/>
                </a:lnTo>
                <a:cubicBezTo>
                  <a:pt x="3875437" y="3039946"/>
                  <a:pt x="3880615" y="3028378"/>
                  <a:pt x="3888989" y="3020006"/>
                </a:cubicBezTo>
                <a:lnTo>
                  <a:pt x="3892575" y="3018520"/>
                </a:lnTo>
                <a:lnTo>
                  <a:pt x="3888979" y="3009838"/>
                </a:lnTo>
                <a:lnTo>
                  <a:pt x="3901908" y="2978626"/>
                </a:lnTo>
                <a:lnTo>
                  <a:pt x="3898008" y="2969210"/>
                </a:lnTo>
                <a:cubicBezTo>
                  <a:pt x="3898008" y="2956433"/>
                  <a:pt x="3903186" y="2944865"/>
                  <a:pt x="3911560" y="2936492"/>
                </a:cubicBezTo>
                <a:lnTo>
                  <a:pt x="3913591" y="2935650"/>
                </a:lnTo>
                <a:lnTo>
                  <a:pt x="3911550" y="2930840"/>
                </a:lnTo>
                <a:lnTo>
                  <a:pt x="3924683" y="2899888"/>
                </a:lnTo>
                <a:lnTo>
                  <a:pt x="3920579" y="2890213"/>
                </a:lnTo>
                <a:cubicBezTo>
                  <a:pt x="3920579" y="2877435"/>
                  <a:pt x="3925883" y="2865868"/>
                  <a:pt x="3934461" y="2857495"/>
                </a:cubicBezTo>
                <a:lnTo>
                  <a:pt x="3938108" y="2856019"/>
                </a:lnTo>
                <a:lnTo>
                  <a:pt x="3936378" y="2851842"/>
                </a:lnTo>
                <a:cubicBezTo>
                  <a:pt x="3936378" y="2839064"/>
                  <a:pt x="3941556" y="2827496"/>
                  <a:pt x="3949930" y="2819123"/>
                </a:cubicBezTo>
                <a:lnTo>
                  <a:pt x="3952718" y="2817967"/>
                </a:lnTo>
                <a:lnTo>
                  <a:pt x="3949920" y="2811214"/>
                </a:lnTo>
                <a:cubicBezTo>
                  <a:pt x="3949920" y="2798436"/>
                  <a:pt x="3955100" y="2786869"/>
                  <a:pt x="3963473" y="2778496"/>
                </a:cubicBezTo>
                <a:lnTo>
                  <a:pt x="3965462" y="2777671"/>
                </a:lnTo>
                <a:lnTo>
                  <a:pt x="3963463" y="2772844"/>
                </a:lnTo>
                <a:cubicBezTo>
                  <a:pt x="3963463" y="2760066"/>
                  <a:pt x="3968641" y="2748499"/>
                  <a:pt x="3977015" y="2740126"/>
                </a:cubicBezTo>
                <a:lnTo>
                  <a:pt x="3980136" y="2738832"/>
                </a:lnTo>
                <a:lnTo>
                  <a:pt x="3977005" y="2731087"/>
                </a:lnTo>
                <a:cubicBezTo>
                  <a:pt x="3977005" y="2717998"/>
                  <a:pt x="3982184" y="2706148"/>
                  <a:pt x="3990558" y="2697570"/>
                </a:cubicBezTo>
                <a:lnTo>
                  <a:pt x="3991890" y="2697005"/>
                </a:lnTo>
                <a:lnTo>
                  <a:pt x="3990549" y="2693846"/>
                </a:lnTo>
                <a:cubicBezTo>
                  <a:pt x="3990549" y="2681069"/>
                  <a:pt x="3995854" y="2669501"/>
                  <a:pt x="4004432" y="2661128"/>
                </a:cubicBezTo>
                <a:lnTo>
                  <a:pt x="4008353" y="2659541"/>
                </a:lnTo>
                <a:lnTo>
                  <a:pt x="4006348" y="2654346"/>
                </a:lnTo>
                <a:cubicBezTo>
                  <a:pt x="4006348" y="2640633"/>
                  <a:pt x="4011527" y="2628219"/>
                  <a:pt x="4019901" y="2619233"/>
                </a:cubicBezTo>
                <a:lnTo>
                  <a:pt x="4021427" y="2618555"/>
                </a:lnTo>
                <a:lnTo>
                  <a:pt x="4019891" y="2614847"/>
                </a:lnTo>
                <a:cubicBezTo>
                  <a:pt x="4019891" y="2602070"/>
                  <a:pt x="4025069" y="2590502"/>
                  <a:pt x="4033444" y="2582129"/>
                </a:cubicBezTo>
                <a:lnTo>
                  <a:pt x="4035066" y="2581456"/>
                </a:lnTo>
                <a:lnTo>
                  <a:pt x="4033434" y="2577606"/>
                </a:lnTo>
                <a:cubicBezTo>
                  <a:pt x="4033434" y="2564517"/>
                  <a:pt x="4038865" y="2552666"/>
                  <a:pt x="4047647" y="2544089"/>
                </a:cubicBezTo>
                <a:lnTo>
                  <a:pt x="4052261" y="2542222"/>
                </a:lnTo>
                <a:lnTo>
                  <a:pt x="4051490" y="2540364"/>
                </a:lnTo>
                <a:cubicBezTo>
                  <a:pt x="4051490" y="2527586"/>
                  <a:pt x="4056669" y="2516018"/>
                  <a:pt x="4065043" y="2507645"/>
                </a:cubicBezTo>
                <a:lnTo>
                  <a:pt x="4067338" y="2506694"/>
                </a:lnTo>
                <a:lnTo>
                  <a:pt x="4065033" y="2500863"/>
                </a:lnTo>
                <a:cubicBezTo>
                  <a:pt x="4065033" y="2487150"/>
                  <a:pt x="4070338" y="2474737"/>
                  <a:pt x="4078915" y="2465751"/>
                </a:cubicBezTo>
                <a:lnTo>
                  <a:pt x="4085908" y="2462717"/>
                </a:lnTo>
                <a:lnTo>
                  <a:pt x="4085348" y="2461365"/>
                </a:lnTo>
                <a:cubicBezTo>
                  <a:pt x="4085348" y="2448587"/>
                  <a:pt x="4090526" y="2437019"/>
                  <a:pt x="4098900" y="2428646"/>
                </a:cubicBezTo>
                <a:lnTo>
                  <a:pt x="4104324" y="2426398"/>
                </a:lnTo>
                <a:lnTo>
                  <a:pt x="4103404" y="2424122"/>
                </a:lnTo>
                <a:cubicBezTo>
                  <a:pt x="4103404" y="2411033"/>
                  <a:pt x="4108582" y="2399182"/>
                  <a:pt x="4116957" y="2390605"/>
                </a:cubicBezTo>
                <a:lnTo>
                  <a:pt x="4118261" y="2390052"/>
                </a:lnTo>
                <a:lnTo>
                  <a:pt x="4116947" y="2386880"/>
                </a:lnTo>
                <a:cubicBezTo>
                  <a:pt x="4116947" y="2374102"/>
                  <a:pt x="4122125" y="2362534"/>
                  <a:pt x="4130499" y="2354161"/>
                </a:cubicBezTo>
                <a:lnTo>
                  <a:pt x="4135942" y="2351906"/>
                </a:lnTo>
                <a:lnTo>
                  <a:pt x="4135004" y="2349639"/>
                </a:lnTo>
                <a:cubicBezTo>
                  <a:pt x="4135004" y="2336550"/>
                  <a:pt x="4140308" y="2324699"/>
                  <a:pt x="4148886" y="2316121"/>
                </a:cubicBezTo>
                <a:lnTo>
                  <a:pt x="4155692" y="2313303"/>
                </a:lnTo>
                <a:lnTo>
                  <a:pt x="4155317" y="2312396"/>
                </a:lnTo>
                <a:cubicBezTo>
                  <a:pt x="4155317" y="2299619"/>
                  <a:pt x="4160495" y="2288051"/>
                  <a:pt x="4168868" y="2279678"/>
                </a:cubicBezTo>
                <a:lnTo>
                  <a:pt x="4174294" y="2277430"/>
                </a:lnTo>
                <a:lnTo>
                  <a:pt x="4173374" y="2275154"/>
                </a:lnTo>
                <a:cubicBezTo>
                  <a:pt x="4173374" y="2262065"/>
                  <a:pt x="4178552" y="2250214"/>
                  <a:pt x="4186925" y="2241636"/>
                </a:cubicBezTo>
                <a:lnTo>
                  <a:pt x="4191641" y="2239636"/>
                </a:lnTo>
                <a:lnTo>
                  <a:pt x="4204983" y="2205854"/>
                </a:lnTo>
                <a:lnTo>
                  <a:pt x="4210137" y="2203615"/>
                </a:lnTo>
                <a:lnTo>
                  <a:pt x="4223370" y="2171667"/>
                </a:lnTo>
                <a:lnTo>
                  <a:pt x="4230176" y="2168849"/>
                </a:lnTo>
                <a:lnTo>
                  <a:pt x="4229800" y="2167942"/>
                </a:lnTo>
                <a:cubicBezTo>
                  <a:pt x="4229800" y="2155164"/>
                  <a:pt x="4234979" y="2143597"/>
                  <a:pt x="4243353" y="2135224"/>
                </a:cubicBezTo>
                <a:lnTo>
                  <a:pt x="4248420" y="2133124"/>
                </a:lnTo>
                <a:lnTo>
                  <a:pt x="4247857" y="2131828"/>
                </a:lnTo>
                <a:cubicBezTo>
                  <a:pt x="4247857" y="2119051"/>
                  <a:pt x="4253288" y="2107483"/>
                  <a:pt x="4262071" y="2099110"/>
                </a:cubicBezTo>
                <a:lnTo>
                  <a:pt x="4271499" y="2095385"/>
                </a:lnTo>
                <a:lnTo>
                  <a:pt x="4283981" y="2065254"/>
                </a:lnTo>
                <a:lnTo>
                  <a:pt x="4289037" y="2063159"/>
                </a:lnTo>
                <a:lnTo>
                  <a:pt x="4288485" y="2061859"/>
                </a:lnTo>
                <a:cubicBezTo>
                  <a:pt x="4288485" y="2049082"/>
                  <a:pt x="4293790" y="2037514"/>
                  <a:pt x="4302367" y="2029141"/>
                </a:cubicBezTo>
                <a:lnTo>
                  <a:pt x="4313749" y="2024539"/>
                </a:lnTo>
                <a:lnTo>
                  <a:pt x="4313314" y="2023488"/>
                </a:lnTo>
                <a:cubicBezTo>
                  <a:pt x="4313314" y="2010710"/>
                  <a:pt x="4318492" y="1999142"/>
                  <a:pt x="4326865" y="1990770"/>
                </a:cubicBezTo>
                <a:lnTo>
                  <a:pt x="4332862" y="1988284"/>
                </a:lnTo>
                <a:lnTo>
                  <a:pt x="4344922" y="1959170"/>
                </a:lnTo>
                <a:lnTo>
                  <a:pt x="4354633" y="1955148"/>
                </a:lnTo>
                <a:lnTo>
                  <a:pt x="4353942" y="1953517"/>
                </a:lnTo>
                <a:cubicBezTo>
                  <a:pt x="4353942" y="1940739"/>
                  <a:pt x="4359246" y="1929172"/>
                  <a:pt x="4367825" y="1920799"/>
                </a:cubicBezTo>
                <a:lnTo>
                  <a:pt x="4381527" y="1915258"/>
                </a:lnTo>
                <a:lnTo>
                  <a:pt x="4392321" y="1889199"/>
                </a:lnTo>
                <a:lnTo>
                  <a:pt x="4396965" y="1887276"/>
                </a:lnTo>
                <a:lnTo>
                  <a:pt x="4396826" y="1886933"/>
                </a:lnTo>
                <a:cubicBezTo>
                  <a:pt x="4396826" y="1873220"/>
                  <a:pt x="4402258" y="1860806"/>
                  <a:pt x="4411039" y="1851821"/>
                </a:cubicBezTo>
                <a:lnTo>
                  <a:pt x="4421241" y="1847497"/>
                </a:lnTo>
                <a:lnTo>
                  <a:pt x="4432949" y="1819230"/>
                </a:lnTo>
                <a:lnTo>
                  <a:pt x="4443832" y="1814723"/>
                </a:lnTo>
                <a:lnTo>
                  <a:pt x="4455851" y="1785703"/>
                </a:lnTo>
                <a:lnTo>
                  <a:pt x="4469458" y="1780067"/>
                </a:lnTo>
                <a:lnTo>
                  <a:pt x="4480349" y="1753775"/>
                </a:lnTo>
                <a:lnTo>
                  <a:pt x="4491794" y="1749033"/>
                </a:lnTo>
                <a:lnTo>
                  <a:pt x="4502920" y="1722176"/>
                </a:lnTo>
                <a:lnTo>
                  <a:pt x="4512105" y="1718371"/>
                </a:lnTo>
                <a:lnTo>
                  <a:pt x="4525822" y="1684466"/>
                </a:lnTo>
                <a:lnTo>
                  <a:pt x="4544805" y="1676415"/>
                </a:lnTo>
                <a:lnTo>
                  <a:pt x="4554832" y="1652205"/>
                </a:lnTo>
                <a:lnTo>
                  <a:pt x="4565150" y="1647931"/>
                </a:lnTo>
                <a:lnTo>
                  <a:pt x="4577403" y="1618349"/>
                </a:lnTo>
                <a:lnTo>
                  <a:pt x="4589880" y="1613181"/>
                </a:lnTo>
                <a:lnTo>
                  <a:pt x="4600306" y="1587411"/>
                </a:lnTo>
                <a:lnTo>
                  <a:pt x="4619523" y="1579261"/>
                </a:lnTo>
                <a:lnTo>
                  <a:pt x="4629317" y="1553884"/>
                </a:lnTo>
                <a:lnTo>
                  <a:pt x="4642728" y="1547922"/>
                </a:lnTo>
                <a:lnTo>
                  <a:pt x="4651888" y="1525808"/>
                </a:lnTo>
                <a:lnTo>
                  <a:pt x="4670849" y="1517954"/>
                </a:lnTo>
                <a:lnTo>
                  <a:pt x="4681230" y="1492282"/>
                </a:lnTo>
                <a:lnTo>
                  <a:pt x="4692569" y="1487472"/>
                </a:lnTo>
                <a:lnTo>
                  <a:pt x="4703800" y="1460353"/>
                </a:lnTo>
                <a:lnTo>
                  <a:pt x="4721575" y="1452990"/>
                </a:lnTo>
                <a:lnTo>
                  <a:pt x="4730886" y="1429414"/>
                </a:lnTo>
                <a:lnTo>
                  <a:pt x="4751513" y="1420453"/>
                </a:lnTo>
                <a:lnTo>
                  <a:pt x="4760228" y="1399410"/>
                </a:lnTo>
                <a:lnTo>
                  <a:pt x="4771819" y="1394609"/>
                </a:lnTo>
                <a:lnTo>
                  <a:pt x="4783461" y="1367811"/>
                </a:lnTo>
                <a:lnTo>
                  <a:pt x="4801081" y="1360851"/>
                </a:lnTo>
                <a:lnTo>
                  <a:pt x="4810216" y="1338798"/>
                </a:lnTo>
                <a:lnTo>
                  <a:pt x="4829270" y="1330905"/>
                </a:lnTo>
                <a:lnTo>
                  <a:pt x="4839226" y="1306869"/>
                </a:lnTo>
                <a:lnTo>
                  <a:pt x="4858380" y="1298935"/>
                </a:lnTo>
                <a:lnTo>
                  <a:pt x="4866311" y="1279783"/>
                </a:lnTo>
                <a:lnTo>
                  <a:pt x="4884470" y="1272262"/>
                </a:lnTo>
                <a:lnTo>
                  <a:pt x="4893728" y="1250442"/>
                </a:lnTo>
                <a:lnTo>
                  <a:pt x="4913978" y="1242254"/>
                </a:lnTo>
                <a:lnTo>
                  <a:pt x="4923401" y="1219504"/>
                </a:lnTo>
                <a:lnTo>
                  <a:pt x="4946309" y="1210015"/>
                </a:lnTo>
                <a:lnTo>
                  <a:pt x="4954671" y="1189829"/>
                </a:lnTo>
                <a:lnTo>
                  <a:pt x="4975981" y="1181003"/>
                </a:lnTo>
                <a:lnTo>
                  <a:pt x="4983680" y="1162414"/>
                </a:lnTo>
                <a:lnTo>
                  <a:pt x="5002834" y="1154481"/>
                </a:lnTo>
                <a:lnTo>
                  <a:pt x="5010766" y="1135329"/>
                </a:lnTo>
                <a:lnTo>
                  <a:pt x="5029647" y="1127508"/>
                </a:lnTo>
                <a:lnTo>
                  <a:pt x="5033853" y="1117817"/>
                </a:lnTo>
                <a:lnTo>
                  <a:pt x="5008451" y="1128088"/>
                </a:lnTo>
                <a:lnTo>
                  <a:pt x="5001719" y="1144339"/>
                </a:lnTo>
                <a:lnTo>
                  <a:pt x="4983277" y="1151978"/>
                </a:lnTo>
                <a:lnTo>
                  <a:pt x="4974634" y="1173351"/>
                </a:lnTo>
                <a:lnTo>
                  <a:pt x="4955049" y="1181663"/>
                </a:lnTo>
                <a:lnTo>
                  <a:pt x="4946556" y="1200766"/>
                </a:lnTo>
                <a:lnTo>
                  <a:pt x="4920792" y="1210710"/>
                </a:lnTo>
                <a:lnTo>
                  <a:pt x="4913693" y="1227851"/>
                </a:lnTo>
                <a:lnTo>
                  <a:pt x="4895106" y="1235550"/>
                </a:lnTo>
                <a:lnTo>
                  <a:pt x="4886278" y="1256863"/>
                </a:lnTo>
                <a:lnTo>
                  <a:pt x="4866356" y="1265115"/>
                </a:lnTo>
                <a:lnTo>
                  <a:pt x="4857266" y="1288134"/>
                </a:lnTo>
                <a:lnTo>
                  <a:pt x="4838251" y="1296394"/>
                </a:lnTo>
                <a:lnTo>
                  <a:pt x="4830181" y="1315878"/>
                </a:lnTo>
                <a:lnTo>
                  <a:pt x="4812023" y="1323400"/>
                </a:lnTo>
                <a:lnTo>
                  <a:pt x="4802764" y="1345220"/>
                </a:lnTo>
                <a:lnTo>
                  <a:pt x="4781391" y="1353862"/>
                </a:lnTo>
                <a:lnTo>
                  <a:pt x="4773751" y="1372305"/>
                </a:lnTo>
                <a:lnTo>
                  <a:pt x="4757501" y="1379036"/>
                </a:lnTo>
                <a:lnTo>
                  <a:pt x="4746666" y="1405831"/>
                </a:lnTo>
                <a:lnTo>
                  <a:pt x="4724846" y="1415091"/>
                </a:lnTo>
                <a:lnTo>
                  <a:pt x="4717326" y="1433247"/>
                </a:lnTo>
                <a:lnTo>
                  <a:pt x="4700429" y="1440246"/>
                </a:lnTo>
                <a:lnTo>
                  <a:pt x="4690241" y="1464847"/>
                </a:lnTo>
                <a:lnTo>
                  <a:pt x="4673440" y="1471806"/>
                </a:lnTo>
                <a:lnTo>
                  <a:pt x="4662825" y="1498044"/>
                </a:lnTo>
                <a:lnTo>
                  <a:pt x="4647047" y="1504735"/>
                </a:lnTo>
                <a:lnTo>
                  <a:pt x="4638327" y="1525789"/>
                </a:lnTo>
                <a:lnTo>
                  <a:pt x="4622076" y="1532520"/>
                </a:lnTo>
                <a:lnTo>
                  <a:pt x="4611242" y="1559315"/>
                </a:lnTo>
                <a:lnTo>
                  <a:pt x="4594330" y="1566492"/>
                </a:lnTo>
                <a:lnTo>
                  <a:pt x="4583827" y="1591244"/>
                </a:lnTo>
                <a:lnTo>
                  <a:pt x="4569828" y="1596904"/>
                </a:lnTo>
                <a:lnTo>
                  <a:pt x="4559330" y="1624109"/>
                </a:lnTo>
                <a:lnTo>
                  <a:pt x="4547067" y="1629560"/>
                </a:lnTo>
                <a:lnTo>
                  <a:pt x="4536097" y="1656041"/>
                </a:lnTo>
                <a:lnTo>
                  <a:pt x="4517920" y="1663571"/>
                </a:lnTo>
                <a:lnTo>
                  <a:pt x="4509342" y="1683786"/>
                </a:lnTo>
                <a:lnTo>
                  <a:pt x="4496759" y="1688873"/>
                </a:lnTo>
                <a:lnTo>
                  <a:pt x="4484843" y="1717642"/>
                </a:lnTo>
                <a:lnTo>
                  <a:pt x="4474599" y="1721886"/>
                </a:lnTo>
                <a:lnTo>
                  <a:pt x="4462272" y="1753095"/>
                </a:lnTo>
                <a:lnTo>
                  <a:pt x="4452153" y="1757492"/>
                </a:lnTo>
                <a:lnTo>
                  <a:pt x="4439373" y="1787612"/>
                </a:lnTo>
                <a:lnTo>
                  <a:pt x="4425506" y="1793218"/>
                </a:lnTo>
                <a:lnTo>
                  <a:pt x="4414214" y="1819212"/>
                </a:lnTo>
                <a:lnTo>
                  <a:pt x="4404181" y="1823174"/>
                </a:lnTo>
                <a:lnTo>
                  <a:pt x="4391643" y="1852736"/>
                </a:lnTo>
                <a:lnTo>
                  <a:pt x="4381149" y="1856983"/>
                </a:lnTo>
                <a:lnTo>
                  <a:pt x="4369402" y="1884667"/>
                </a:lnTo>
                <a:lnTo>
                  <a:pt x="4357468" y="1889492"/>
                </a:lnTo>
                <a:lnTo>
                  <a:pt x="4344903" y="1922046"/>
                </a:lnTo>
                <a:lnTo>
                  <a:pt x="4333785" y="1926988"/>
                </a:lnTo>
                <a:lnTo>
                  <a:pt x="4322332" y="1954636"/>
                </a:lnTo>
                <a:lnTo>
                  <a:pt x="4310816" y="1959406"/>
                </a:lnTo>
                <a:lnTo>
                  <a:pt x="4299431" y="1986235"/>
                </a:lnTo>
                <a:lnTo>
                  <a:pt x="4291917" y="1989274"/>
                </a:lnTo>
                <a:lnTo>
                  <a:pt x="4293001" y="1991889"/>
                </a:lnTo>
                <a:cubicBezTo>
                  <a:pt x="4293001" y="2004666"/>
                  <a:pt x="4287821" y="2016234"/>
                  <a:pt x="4279448" y="2024607"/>
                </a:cubicBezTo>
                <a:lnTo>
                  <a:pt x="4268001" y="2029348"/>
                </a:lnTo>
                <a:lnTo>
                  <a:pt x="4256877" y="2056206"/>
                </a:lnTo>
                <a:lnTo>
                  <a:pt x="4251034" y="2058626"/>
                </a:lnTo>
                <a:lnTo>
                  <a:pt x="4252373" y="2061859"/>
                </a:lnTo>
                <a:cubicBezTo>
                  <a:pt x="4252373" y="2074637"/>
                  <a:pt x="4247193" y="2086205"/>
                  <a:pt x="4238820" y="2094578"/>
                </a:cubicBezTo>
                <a:lnTo>
                  <a:pt x="4229626" y="2098385"/>
                </a:lnTo>
                <a:lnTo>
                  <a:pt x="4215918" y="2130691"/>
                </a:lnTo>
                <a:lnTo>
                  <a:pt x="4208759" y="2133586"/>
                </a:lnTo>
                <a:lnTo>
                  <a:pt x="4195935" y="2164547"/>
                </a:lnTo>
                <a:lnTo>
                  <a:pt x="4190889" y="2166637"/>
                </a:lnTo>
                <a:lnTo>
                  <a:pt x="4191430" y="2167942"/>
                </a:lnTo>
                <a:cubicBezTo>
                  <a:pt x="4191430" y="2180720"/>
                  <a:pt x="4186251" y="2192287"/>
                  <a:pt x="4177878" y="2200660"/>
                </a:cubicBezTo>
                <a:lnTo>
                  <a:pt x="4168582" y="2204511"/>
                </a:lnTo>
                <a:lnTo>
                  <a:pt x="4168861" y="2205184"/>
                </a:lnTo>
                <a:cubicBezTo>
                  <a:pt x="4168861" y="2218273"/>
                  <a:pt x="4163555" y="2230123"/>
                  <a:pt x="4154977" y="2238700"/>
                </a:cubicBezTo>
                <a:lnTo>
                  <a:pt x="4147982" y="2241598"/>
                </a:lnTo>
                <a:lnTo>
                  <a:pt x="4134994" y="2274484"/>
                </a:lnTo>
                <a:lnTo>
                  <a:pt x="4129858" y="2276715"/>
                </a:lnTo>
                <a:lnTo>
                  <a:pt x="4116937" y="2308670"/>
                </a:lnTo>
                <a:lnTo>
                  <a:pt x="4111793" y="2310852"/>
                </a:lnTo>
                <a:lnTo>
                  <a:pt x="4112433" y="2312396"/>
                </a:lnTo>
                <a:cubicBezTo>
                  <a:pt x="4112433" y="2325174"/>
                  <a:pt x="4107253" y="2336742"/>
                  <a:pt x="4098880" y="2345115"/>
                </a:cubicBezTo>
                <a:lnTo>
                  <a:pt x="4097225" y="2345800"/>
                </a:lnTo>
                <a:lnTo>
                  <a:pt x="4098890" y="2349639"/>
                </a:lnTo>
                <a:cubicBezTo>
                  <a:pt x="4098890" y="2362728"/>
                  <a:pt x="4093332" y="2374577"/>
                  <a:pt x="4084347" y="2383155"/>
                </a:cubicBezTo>
                <a:lnTo>
                  <a:pt x="4079986" y="2384879"/>
                </a:lnTo>
                <a:lnTo>
                  <a:pt x="4080835" y="2386880"/>
                </a:lnTo>
                <a:cubicBezTo>
                  <a:pt x="4080835" y="2399657"/>
                  <a:pt x="4075529" y="2411225"/>
                  <a:pt x="4066951" y="2419598"/>
                </a:cubicBezTo>
                <a:lnTo>
                  <a:pt x="4059852" y="2422469"/>
                </a:lnTo>
                <a:lnTo>
                  <a:pt x="4060520" y="2424122"/>
                </a:lnTo>
                <a:cubicBezTo>
                  <a:pt x="4060520" y="2437211"/>
                  <a:pt x="4055341" y="2449060"/>
                  <a:pt x="4046968" y="2457638"/>
                </a:cubicBezTo>
                <a:lnTo>
                  <a:pt x="4041824" y="2459821"/>
                </a:lnTo>
                <a:lnTo>
                  <a:pt x="4042463" y="2461365"/>
                </a:lnTo>
                <a:cubicBezTo>
                  <a:pt x="4042463" y="2474142"/>
                  <a:pt x="4037284" y="2485710"/>
                  <a:pt x="4028911" y="2494083"/>
                </a:cubicBezTo>
                <a:lnTo>
                  <a:pt x="4026663" y="2495014"/>
                </a:lnTo>
                <a:lnTo>
                  <a:pt x="4028921" y="2500863"/>
                </a:lnTo>
                <a:cubicBezTo>
                  <a:pt x="4028921" y="2514575"/>
                  <a:pt x="4023741" y="2526989"/>
                  <a:pt x="4015368" y="2535976"/>
                </a:cubicBezTo>
                <a:lnTo>
                  <a:pt x="4010012" y="2538356"/>
                </a:lnTo>
                <a:lnTo>
                  <a:pt x="4010864" y="2540364"/>
                </a:lnTo>
                <a:cubicBezTo>
                  <a:pt x="4010864" y="2553141"/>
                  <a:pt x="4005558" y="2564709"/>
                  <a:pt x="3996980" y="2573082"/>
                </a:cubicBezTo>
                <a:lnTo>
                  <a:pt x="3993761" y="2574384"/>
                </a:lnTo>
                <a:lnTo>
                  <a:pt x="3995064" y="2577606"/>
                </a:lnTo>
                <a:cubicBezTo>
                  <a:pt x="3995064" y="2590695"/>
                  <a:pt x="3989884" y="2602544"/>
                  <a:pt x="3981511" y="2611122"/>
                </a:cubicBezTo>
                <a:lnTo>
                  <a:pt x="3980155" y="2611698"/>
                </a:lnTo>
                <a:lnTo>
                  <a:pt x="3981522" y="2614847"/>
                </a:lnTo>
                <a:cubicBezTo>
                  <a:pt x="3981522" y="2627625"/>
                  <a:pt x="3976091" y="2639193"/>
                  <a:pt x="3967309" y="2647565"/>
                </a:cubicBezTo>
                <a:lnTo>
                  <a:pt x="3961701" y="2649779"/>
                </a:lnTo>
                <a:lnTo>
                  <a:pt x="3963464" y="2654346"/>
                </a:lnTo>
                <a:cubicBezTo>
                  <a:pt x="3963464" y="2668058"/>
                  <a:pt x="3958285" y="2680471"/>
                  <a:pt x="3949912" y="2689459"/>
                </a:cubicBezTo>
                <a:lnTo>
                  <a:pt x="3948355" y="2690150"/>
                </a:lnTo>
                <a:lnTo>
                  <a:pt x="3949923" y="2693846"/>
                </a:lnTo>
                <a:cubicBezTo>
                  <a:pt x="3949923" y="2706624"/>
                  <a:pt x="3944617" y="2718192"/>
                  <a:pt x="3936039" y="2726565"/>
                </a:cubicBezTo>
                <a:lnTo>
                  <a:pt x="3934726" y="2727096"/>
                </a:lnTo>
                <a:lnTo>
                  <a:pt x="3936379" y="2731087"/>
                </a:lnTo>
                <a:cubicBezTo>
                  <a:pt x="3936379" y="2744176"/>
                  <a:pt x="3931073" y="2756027"/>
                  <a:pt x="3922495" y="2764605"/>
                </a:cubicBezTo>
                <a:lnTo>
                  <a:pt x="3917946" y="2766489"/>
                </a:lnTo>
                <a:lnTo>
                  <a:pt x="3920579" y="2772844"/>
                </a:lnTo>
                <a:cubicBezTo>
                  <a:pt x="3920579" y="2785622"/>
                  <a:pt x="3915401" y="2797189"/>
                  <a:pt x="3907026" y="2805562"/>
                </a:cubicBezTo>
                <a:lnTo>
                  <a:pt x="3905037" y="2806387"/>
                </a:lnTo>
                <a:lnTo>
                  <a:pt x="3907036" y="2811214"/>
                </a:lnTo>
                <a:cubicBezTo>
                  <a:pt x="3907036" y="2823992"/>
                  <a:pt x="3901857" y="2835559"/>
                  <a:pt x="3893484" y="2843932"/>
                </a:cubicBezTo>
                <a:lnTo>
                  <a:pt x="3890695" y="2845087"/>
                </a:lnTo>
                <a:lnTo>
                  <a:pt x="3893494" y="2851842"/>
                </a:lnTo>
                <a:lnTo>
                  <a:pt x="3881033" y="2881925"/>
                </a:lnTo>
                <a:lnTo>
                  <a:pt x="3884465" y="2890213"/>
                </a:lnTo>
                <a:cubicBezTo>
                  <a:pt x="3884465" y="2902990"/>
                  <a:pt x="3879286" y="2914558"/>
                  <a:pt x="3870913" y="2922931"/>
                </a:cubicBezTo>
                <a:lnTo>
                  <a:pt x="3868068" y="2924110"/>
                </a:lnTo>
                <a:lnTo>
                  <a:pt x="3870924" y="2930840"/>
                </a:lnTo>
                <a:lnTo>
                  <a:pt x="3858185" y="2960864"/>
                </a:lnTo>
                <a:lnTo>
                  <a:pt x="3861894" y="2969210"/>
                </a:lnTo>
                <a:cubicBezTo>
                  <a:pt x="3861894" y="2981988"/>
                  <a:pt x="3856336" y="2993556"/>
                  <a:pt x="3847351" y="3001929"/>
                </a:cubicBezTo>
                <a:lnTo>
                  <a:pt x="3843444" y="3003437"/>
                </a:lnTo>
                <a:lnTo>
                  <a:pt x="3846095" y="3009838"/>
                </a:lnTo>
                <a:lnTo>
                  <a:pt x="3832699" y="3042180"/>
                </a:lnTo>
                <a:lnTo>
                  <a:pt x="3837067" y="3052724"/>
                </a:lnTo>
                <a:cubicBezTo>
                  <a:pt x="3837067" y="3065501"/>
                  <a:pt x="3831887" y="3077069"/>
                  <a:pt x="3823514" y="3085442"/>
                </a:cubicBezTo>
                <a:lnTo>
                  <a:pt x="3822323" y="3085935"/>
                </a:lnTo>
                <a:lnTo>
                  <a:pt x="3823524" y="3088837"/>
                </a:lnTo>
                <a:lnTo>
                  <a:pt x="3810128" y="3121177"/>
                </a:lnTo>
                <a:lnTo>
                  <a:pt x="3814496" y="3131721"/>
                </a:lnTo>
                <a:lnTo>
                  <a:pt x="3801384" y="3163378"/>
                </a:lnTo>
                <a:lnTo>
                  <a:pt x="3805467" y="3173478"/>
                </a:lnTo>
                <a:lnTo>
                  <a:pt x="3792417" y="3205753"/>
                </a:lnTo>
                <a:lnTo>
                  <a:pt x="3796441" y="3215235"/>
                </a:lnTo>
                <a:lnTo>
                  <a:pt x="3783120" y="3246628"/>
                </a:lnTo>
                <a:lnTo>
                  <a:pt x="3787412" y="3256991"/>
                </a:lnTo>
                <a:lnTo>
                  <a:pt x="3773649" y="3290219"/>
                </a:lnTo>
                <a:lnTo>
                  <a:pt x="3776126" y="3296492"/>
                </a:lnTo>
                <a:lnTo>
                  <a:pt x="3763506" y="3328447"/>
                </a:lnTo>
                <a:lnTo>
                  <a:pt x="3767098" y="3337118"/>
                </a:lnTo>
                <a:lnTo>
                  <a:pt x="3756426" y="3362881"/>
                </a:lnTo>
                <a:lnTo>
                  <a:pt x="3762583" y="3377746"/>
                </a:lnTo>
                <a:lnTo>
                  <a:pt x="3749187" y="3410087"/>
                </a:lnTo>
                <a:lnTo>
                  <a:pt x="3753555" y="3420631"/>
                </a:lnTo>
                <a:lnTo>
                  <a:pt x="3742883" y="3446396"/>
                </a:lnTo>
                <a:lnTo>
                  <a:pt x="3749039" y="3461258"/>
                </a:lnTo>
                <a:cubicBezTo>
                  <a:pt x="3749039" y="3474035"/>
                  <a:pt x="3743860" y="3485603"/>
                  <a:pt x="3735487" y="3493976"/>
                </a:cubicBezTo>
                <a:lnTo>
                  <a:pt x="3735158" y="3494112"/>
                </a:lnTo>
                <a:lnTo>
                  <a:pt x="3740011" y="3506401"/>
                </a:lnTo>
                <a:lnTo>
                  <a:pt x="3729578" y="3532819"/>
                </a:lnTo>
                <a:lnTo>
                  <a:pt x="3735497" y="3548156"/>
                </a:lnTo>
                <a:lnTo>
                  <a:pt x="3724526" y="3576581"/>
                </a:lnTo>
                <a:lnTo>
                  <a:pt x="3730983" y="3592169"/>
                </a:lnTo>
                <a:lnTo>
                  <a:pt x="3720077" y="3618495"/>
                </a:lnTo>
                <a:lnTo>
                  <a:pt x="3726470" y="3633926"/>
                </a:lnTo>
                <a:lnTo>
                  <a:pt x="3715339" y="3660799"/>
                </a:lnTo>
                <a:lnTo>
                  <a:pt x="3721954" y="3675683"/>
                </a:lnTo>
                <a:lnTo>
                  <a:pt x="3710335" y="3701820"/>
                </a:lnTo>
                <a:lnTo>
                  <a:pt x="3717441" y="3718567"/>
                </a:lnTo>
                <a:lnTo>
                  <a:pt x="3706565" y="3744200"/>
                </a:lnTo>
                <a:lnTo>
                  <a:pt x="3712927" y="3759195"/>
                </a:lnTo>
                <a:lnTo>
                  <a:pt x="3699565" y="3790684"/>
                </a:lnTo>
                <a:lnTo>
                  <a:pt x="3706155" y="3806594"/>
                </a:lnTo>
                <a:lnTo>
                  <a:pt x="3695327" y="3832735"/>
                </a:lnTo>
                <a:lnTo>
                  <a:pt x="3701641" y="3848351"/>
                </a:lnTo>
                <a:lnTo>
                  <a:pt x="3693097" y="3869480"/>
                </a:lnTo>
                <a:lnTo>
                  <a:pt x="3701641" y="3890106"/>
                </a:lnTo>
                <a:lnTo>
                  <a:pt x="3690511" y="3916977"/>
                </a:lnTo>
                <a:lnTo>
                  <a:pt x="3697127" y="3934119"/>
                </a:lnTo>
                <a:lnTo>
                  <a:pt x="3688333" y="3956902"/>
                </a:lnTo>
                <a:lnTo>
                  <a:pt x="3697127" y="3978133"/>
                </a:lnTo>
                <a:lnTo>
                  <a:pt x="3688245" y="3999575"/>
                </a:lnTo>
                <a:lnTo>
                  <a:pt x="3697127" y="4021018"/>
                </a:lnTo>
                <a:lnTo>
                  <a:pt x="3687777" y="4043589"/>
                </a:lnTo>
                <a:lnTo>
                  <a:pt x="3697127" y="4066159"/>
                </a:lnTo>
                <a:lnTo>
                  <a:pt x="3688245" y="4087603"/>
                </a:lnTo>
                <a:lnTo>
                  <a:pt x="3697127" y="4109045"/>
                </a:lnTo>
                <a:cubicBezTo>
                  <a:pt x="3697127" y="4134600"/>
                  <a:pt x="3676411" y="4155316"/>
                  <a:pt x="3650856" y="4155316"/>
                </a:cubicBezTo>
                <a:cubicBezTo>
                  <a:pt x="3625301" y="4155316"/>
                  <a:pt x="3604585" y="4134600"/>
                  <a:pt x="3604585" y="4109045"/>
                </a:cubicBezTo>
                <a:lnTo>
                  <a:pt x="3613467" y="4087603"/>
                </a:lnTo>
                <a:lnTo>
                  <a:pt x="3604585" y="4066159"/>
                </a:lnTo>
                <a:lnTo>
                  <a:pt x="3613933" y="4043589"/>
                </a:lnTo>
                <a:lnTo>
                  <a:pt x="3604585" y="4021018"/>
                </a:lnTo>
                <a:lnTo>
                  <a:pt x="3613466" y="3999575"/>
                </a:lnTo>
                <a:lnTo>
                  <a:pt x="3604585" y="3978133"/>
                </a:lnTo>
                <a:lnTo>
                  <a:pt x="3613379" y="3956902"/>
                </a:lnTo>
                <a:lnTo>
                  <a:pt x="3604585" y="3934119"/>
                </a:lnTo>
                <a:lnTo>
                  <a:pt x="3615556" y="3905695"/>
                </a:lnTo>
                <a:lnTo>
                  <a:pt x="3609099" y="3890106"/>
                </a:lnTo>
                <a:lnTo>
                  <a:pt x="3617643" y="3869480"/>
                </a:lnTo>
                <a:lnTo>
                  <a:pt x="3609099" y="3848351"/>
                </a:lnTo>
                <a:lnTo>
                  <a:pt x="3619872" y="3821706"/>
                </a:lnTo>
                <a:lnTo>
                  <a:pt x="3613614" y="3806594"/>
                </a:lnTo>
                <a:lnTo>
                  <a:pt x="3625778" y="3777224"/>
                </a:lnTo>
                <a:lnTo>
                  <a:pt x="3618128" y="3759195"/>
                </a:lnTo>
                <a:lnTo>
                  <a:pt x="3629004" y="3733561"/>
                </a:lnTo>
                <a:lnTo>
                  <a:pt x="3622642" y="3718567"/>
                </a:lnTo>
                <a:lnTo>
                  <a:pt x="3631952" y="3696625"/>
                </a:lnTo>
                <a:lnTo>
                  <a:pt x="3622642" y="3675683"/>
                </a:lnTo>
                <a:lnTo>
                  <a:pt x="3636268" y="3645027"/>
                </a:lnTo>
                <a:lnTo>
                  <a:pt x="3631670" y="3633926"/>
                </a:lnTo>
                <a:lnTo>
                  <a:pt x="3643703" y="3604875"/>
                </a:lnTo>
                <a:lnTo>
                  <a:pt x="3638441" y="3592169"/>
                </a:lnTo>
                <a:lnTo>
                  <a:pt x="3649571" y="3565298"/>
                </a:lnTo>
                <a:lnTo>
                  <a:pt x="3642955" y="3548156"/>
                </a:lnTo>
                <a:lnTo>
                  <a:pt x="3653337" y="3521257"/>
                </a:lnTo>
                <a:lnTo>
                  <a:pt x="3647469" y="3506401"/>
                </a:lnTo>
                <a:lnTo>
                  <a:pt x="3661002" y="3472133"/>
                </a:lnTo>
                <a:lnTo>
                  <a:pt x="3656498" y="3461258"/>
                </a:lnTo>
                <a:lnTo>
                  <a:pt x="3667170" y="3435493"/>
                </a:lnTo>
                <a:lnTo>
                  <a:pt x="3661013" y="3420631"/>
                </a:lnTo>
                <a:lnTo>
                  <a:pt x="3674409" y="3388290"/>
                </a:lnTo>
                <a:lnTo>
                  <a:pt x="3670042" y="3377746"/>
                </a:lnTo>
                <a:lnTo>
                  <a:pt x="3680712" y="3351983"/>
                </a:lnTo>
                <a:lnTo>
                  <a:pt x="3674556" y="3337118"/>
                </a:lnTo>
                <a:lnTo>
                  <a:pt x="3687390" y="3306130"/>
                </a:lnTo>
                <a:lnTo>
                  <a:pt x="3683584" y="3296492"/>
                </a:lnTo>
                <a:lnTo>
                  <a:pt x="3695977" y="3265113"/>
                </a:lnTo>
                <a:lnTo>
                  <a:pt x="3692613" y="3256991"/>
                </a:lnTo>
                <a:lnTo>
                  <a:pt x="3705824" y="3225095"/>
                </a:lnTo>
                <a:lnTo>
                  <a:pt x="3701641" y="3215235"/>
                </a:lnTo>
                <a:cubicBezTo>
                  <a:pt x="3701641" y="3202457"/>
                  <a:pt x="3706946" y="3190889"/>
                  <a:pt x="3715523" y="3182516"/>
                </a:cubicBezTo>
                <a:lnTo>
                  <a:pt x="3716432" y="3182148"/>
                </a:lnTo>
                <a:lnTo>
                  <a:pt x="3712926" y="3173478"/>
                </a:lnTo>
                <a:lnTo>
                  <a:pt x="3725930" y="3141318"/>
                </a:lnTo>
                <a:lnTo>
                  <a:pt x="3721954" y="3131721"/>
                </a:lnTo>
                <a:lnTo>
                  <a:pt x="3735349" y="3099380"/>
                </a:lnTo>
                <a:lnTo>
                  <a:pt x="3730983" y="3088837"/>
                </a:lnTo>
                <a:cubicBezTo>
                  <a:pt x="3730983" y="3076060"/>
                  <a:pt x="3736161" y="3064492"/>
                  <a:pt x="3744535" y="3056119"/>
                </a:cubicBezTo>
                <a:lnTo>
                  <a:pt x="3745727" y="3055624"/>
                </a:lnTo>
                <a:lnTo>
                  <a:pt x="3744525" y="3052724"/>
                </a:lnTo>
                <a:lnTo>
                  <a:pt x="3757921" y="3020382"/>
                </a:lnTo>
                <a:lnTo>
                  <a:pt x="3753554" y="3009838"/>
                </a:lnTo>
                <a:lnTo>
                  <a:pt x="3766620" y="2978293"/>
                </a:lnTo>
                <a:lnTo>
                  <a:pt x="3762582" y="2969210"/>
                </a:lnTo>
                <a:cubicBezTo>
                  <a:pt x="3762582" y="2956433"/>
                  <a:pt x="3768140" y="2944865"/>
                  <a:pt x="3777125" y="2936492"/>
                </a:cubicBezTo>
                <a:lnTo>
                  <a:pt x="3778325" y="2936029"/>
                </a:lnTo>
                <a:lnTo>
                  <a:pt x="3776125" y="2930840"/>
                </a:lnTo>
                <a:cubicBezTo>
                  <a:pt x="3776125" y="2918063"/>
                  <a:pt x="3781429" y="2906495"/>
                  <a:pt x="3790007" y="2898122"/>
                </a:cubicBezTo>
                <a:lnTo>
                  <a:pt x="3794454" y="2896324"/>
                </a:lnTo>
                <a:lnTo>
                  <a:pt x="3791923" y="2890213"/>
                </a:lnTo>
                <a:lnTo>
                  <a:pt x="3804384" y="2860128"/>
                </a:lnTo>
                <a:lnTo>
                  <a:pt x="3800952" y="2851842"/>
                </a:lnTo>
                <a:cubicBezTo>
                  <a:pt x="3800952" y="2839064"/>
                  <a:pt x="3806130" y="2827496"/>
                  <a:pt x="3814504" y="2819123"/>
                </a:cubicBezTo>
                <a:lnTo>
                  <a:pt x="3817293" y="2817967"/>
                </a:lnTo>
                <a:lnTo>
                  <a:pt x="3814494" y="2811214"/>
                </a:lnTo>
                <a:cubicBezTo>
                  <a:pt x="3814494" y="2798436"/>
                  <a:pt x="3819674" y="2786869"/>
                  <a:pt x="3828047" y="2778496"/>
                </a:cubicBezTo>
                <a:lnTo>
                  <a:pt x="3830036" y="2777671"/>
                </a:lnTo>
                <a:lnTo>
                  <a:pt x="3828037" y="2772844"/>
                </a:lnTo>
                <a:cubicBezTo>
                  <a:pt x="3828037" y="2760066"/>
                  <a:pt x="3833215" y="2748499"/>
                  <a:pt x="3841590" y="2740126"/>
                </a:cubicBezTo>
                <a:lnTo>
                  <a:pt x="3844776" y="2738805"/>
                </a:lnTo>
                <a:lnTo>
                  <a:pt x="3841580" y="2731087"/>
                </a:lnTo>
                <a:cubicBezTo>
                  <a:pt x="3841580" y="2717998"/>
                  <a:pt x="3846884" y="2706148"/>
                  <a:pt x="3855462" y="2697570"/>
                </a:cubicBezTo>
                <a:lnTo>
                  <a:pt x="3856518" y="2697133"/>
                </a:lnTo>
                <a:lnTo>
                  <a:pt x="3855124" y="2693846"/>
                </a:lnTo>
                <a:cubicBezTo>
                  <a:pt x="3855124" y="2681069"/>
                  <a:pt x="3860428" y="2669501"/>
                  <a:pt x="3869006" y="2661128"/>
                </a:cubicBezTo>
                <a:lnTo>
                  <a:pt x="3872927" y="2659541"/>
                </a:lnTo>
                <a:lnTo>
                  <a:pt x="3870923" y="2654346"/>
                </a:lnTo>
                <a:cubicBezTo>
                  <a:pt x="3870923" y="2640633"/>
                  <a:pt x="3876101" y="2628219"/>
                  <a:pt x="3884475" y="2619233"/>
                </a:cubicBezTo>
                <a:lnTo>
                  <a:pt x="3886063" y="2618527"/>
                </a:lnTo>
                <a:lnTo>
                  <a:pt x="3884465" y="2614847"/>
                </a:lnTo>
                <a:cubicBezTo>
                  <a:pt x="3884465" y="2602070"/>
                  <a:pt x="3889896" y="2590502"/>
                  <a:pt x="3898679" y="2582129"/>
                </a:cubicBezTo>
                <a:lnTo>
                  <a:pt x="3903570" y="2580197"/>
                </a:lnTo>
                <a:lnTo>
                  <a:pt x="3902522" y="2577606"/>
                </a:lnTo>
                <a:cubicBezTo>
                  <a:pt x="3902522" y="2564517"/>
                  <a:pt x="3907700" y="2552666"/>
                  <a:pt x="3916074" y="2544089"/>
                </a:cubicBezTo>
                <a:lnTo>
                  <a:pt x="3917405" y="2543524"/>
                </a:lnTo>
                <a:lnTo>
                  <a:pt x="3916065" y="2540364"/>
                </a:lnTo>
                <a:cubicBezTo>
                  <a:pt x="3916065" y="2527586"/>
                  <a:pt x="3921369" y="2516018"/>
                  <a:pt x="3929947" y="2507645"/>
                </a:cubicBezTo>
                <a:lnTo>
                  <a:pt x="3937775" y="2504479"/>
                </a:lnTo>
                <a:lnTo>
                  <a:pt x="3936379" y="2500863"/>
                </a:lnTo>
                <a:cubicBezTo>
                  <a:pt x="3936379" y="2487150"/>
                  <a:pt x="3941557" y="2474737"/>
                  <a:pt x="3949932" y="2465751"/>
                </a:cubicBezTo>
                <a:lnTo>
                  <a:pt x="3951457" y="2465073"/>
                </a:lnTo>
                <a:lnTo>
                  <a:pt x="3949922" y="2461365"/>
                </a:lnTo>
                <a:cubicBezTo>
                  <a:pt x="3949922" y="2448587"/>
                  <a:pt x="3955100" y="2437019"/>
                  <a:pt x="3963474" y="2428646"/>
                </a:cubicBezTo>
                <a:lnTo>
                  <a:pt x="3968898" y="2426398"/>
                </a:lnTo>
                <a:lnTo>
                  <a:pt x="3967978" y="2424122"/>
                </a:lnTo>
                <a:cubicBezTo>
                  <a:pt x="3967978" y="2411033"/>
                  <a:pt x="3973157" y="2399182"/>
                  <a:pt x="3981531" y="2390605"/>
                </a:cubicBezTo>
                <a:lnTo>
                  <a:pt x="3986688" y="2388417"/>
                </a:lnTo>
                <a:lnTo>
                  <a:pt x="3986035" y="2386880"/>
                </a:lnTo>
                <a:cubicBezTo>
                  <a:pt x="3986035" y="2374102"/>
                  <a:pt x="3991340" y="2362534"/>
                  <a:pt x="3999918" y="2354161"/>
                </a:cubicBezTo>
                <a:lnTo>
                  <a:pt x="4001298" y="2353603"/>
                </a:lnTo>
                <a:lnTo>
                  <a:pt x="3999578" y="2349639"/>
                </a:lnTo>
                <a:cubicBezTo>
                  <a:pt x="3999578" y="2336550"/>
                  <a:pt x="4005136" y="2324699"/>
                  <a:pt x="4014121" y="2316121"/>
                </a:cubicBezTo>
                <a:lnTo>
                  <a:pt x="4020406" y="2313637"/>
                </a:lnTo>
                <a:lnTo>
                  <a:pt x="4019891" y="2312396"/>
                </a:lnTo>
                <a:cubicBezTo>
                  <a:pt x="4019891" y="2299619"/>
                  <a:pt x="4025069" y="2288051"/>
                  <a:pt x="4033444" y="2279678"/>
                </a:cubicBezTo>
                <a:lnTo>
                  <a:pt x="4038868" y="2277430"/>
                </a:lnTo>
                <a:lnTo>
                  <a:pt x="4037948" y="2275154"/>
                </a:lnTo>
                <a:cubicBezTo>
                  <a:pt x="4037948" y="2262065"/>
                  <a:pt x="4043126" y="2250214"/>
                  <a:pt x="4051500" y="2241636"/>
                </a:cubicBezTo>
                <a:lnTo>
                  <a:pt x="4056215" y="2239636"/>
                </a:lnTo>
                <a:lnTo>
                  <a:pt x="4069557" y="2205854"/>
                </a:lnTo>
                <a:lnTo>
                  <a:pt x="4074711" y="2203615"/>
                </a:lnTo>
                <a:lnTo>
                  <a:pt x="4087944" y="2171667"/>
                </a:lnTo>
                <a:lnTo>
                  <a:pt x="4099292" y="2166967"/>
                </a:lnTo>
                <a:lnTo>
                  <a:pt x="4112441" y="2135224"/>
                </a:lnTo>
                <a:lnTo>
                  <a:pt x="4117486" y="2133134"/>
                </a:lnTo>
                <a:lnTo>
                  <a:pt x="4116945" y="2131828"/>
                </a:lnTo>
                <a:cubicBezTo>
                  <a:pt x="4116945" y="2119051"/>
                  <a:pt x="4122124" y="2107483"/>
                  <a:pt x="4130498" y="2099110"/>
                </a:cubicBezTo>
                <a:lnTo>
                  <a:pt x="4135378" y="2097088"/>
                </a:lnTo>
                <a:lnTo>
                  <a:pt x="4148885" y="2065254"/>
                </a:lnTo>
                <a:lnTo>
                  <a:pt x="4160343" y="2060621"/>
                </a:lnTo>
                <a:lnTo>
                  <a:pt x="4173382" y="2029141"/>
                </a:lnTo>
                <a:lnTo>
                  <a:pt x="4179226" y="2026720"/>
                </a:lnTo>
                <a:lnTo>
                  <a:pt x="4177888" y="2023488"/>
                </a:lnTo>
                <a:cubicBezTo>
                  <a:pt x="4177888" y="2010710"/>
                  <a:pt x="4183066" y="1999142"/>
                  <a:pt x="4191440" y="1990770"/>
                </a:cubicBezTo>
                <a:lnTo>
                  <a:pt x="4202886" y="1986028"/>
                </a:lnTo>
                <a:lnTo>
                  <a:pt x="4214010" y="1959170"/>
                </a:lnTo>
                <a:lnTo>
                  <a:pt x="4219882" y="1956738"/>
                </a:lnTo>
                <a:lnTo>
                  <a:pt x="4218516" y="1953517"/>
                </a:lnTo>
                <a:cubicBezTo>
                  <a:pt x="4218516" y="1940739"/>
                  <a:pt x="4223820" y="1929172"/>
                  <a:pt x="4232398" y="1920799"/>
                </a:cubicBezTo>
                <a:lnTo>
                  <a:pt x="4246101" y="1915258"/>
                </a:lnTo>
                <a:lnTo>
                  <a:pt x="4256896" y="1889199"/>
                </a:lnTo>
                <a:lnTo>
                  <a:pt x="4266589" y="1885183"/>
                </a:lnTo>
                <a:lnTo>
                  <a:pt x="4279465" y="1851821"/>
                </a:lnTo>
                <a:lnTo>
                  <a:pt x="4290648" y="1846850"/>
                </a:lnTo>
                <a:lnTo>
                  <a:pt x="4302367" y="1819230"/>
                </a:lnTo>
                <a:lnTo>
                  <a:pt x="4310126" y="1816092"/>
                </a:lnTo>
                <a:lnTo>
                  <a:pt x="4323013" y="1785703"/>
                </a:lnTo>
                <a:lnTo>
                  <a:pt x="4333569" y="1781433"/>
                </a:lnTo>
                <a:lnTo>
                  <a:pt x="4345584" y="1753775"/>
                </a:lnTo>
                <a:lnTo>
                  <a:pt x="4361618" y="1747442"/>
                </a:lnTo>
                <a:lnTo>
                  <a:pt x="4372340" y="1722176"/>
                </a:lnTo>
                <a:lnTo>
                  <a:pt x="4383768" y="1717555"/>
                </a:lnTo>
                <a:lnTo>
                  <a:pt x="4396836" y="1684466"/>
                </a:lnTo>
                <a:lnTo>
                  <a:pt x="4408065" y="1679587"/>
                </a:lnTo>
                <a:lnTo>
                  <a:pt x="4419407" y="1652205"/>
                </a:lnTo>
                <a:lnTo>
                  <a:pt x="4429763" y="1647915"/>
                </a:lnTo>
                <a:lnTo>
                  <a:pt x="4442309" y="1618349"/>
                </a:lnTo>
                <a:lnTo>
                  <a:pt x="4457137" y="1612354"/>
                </a:lnTo>
                <a:lnTo>
                  <a:pt x="4467467" y="1587411"/>
                </a:lnTo>
                <a:lnTo>
                  <a:pt x="4483517" y="1580763"/>
                </a:lnTo>
                <a:lnTo>
                  <a:pt x="4493892" y="1553884"/>
                </a:lnTo>
                <a:lnTo>
                  <a:pt x="4507434" y="1547864"/>
                </a:lnTo>
                <a:lnTo>
                  <a:pt x="4516794" y="1525808"/>
                </a:lnTo>
                <a:lnTo>
                  <a:pt x="4535269" y="1518336"/>
                </a:lnTo>
                <a:lnTo>
                  <a:pt x="4545804" y="1492282"/>
                </a:lnTo>
                <a:lnTo>
                  <a:pt x="4562620" y="1485147"/>
                </a:lnTo>
                <a:lnTo>
                  <a:pt x="4572889" y="1460353"/>
                </a:lnTo>
                <a:lnTo>
                  <a:pt x="4585365" y="1455184"/>
                </a:lnTo>
                <a:lnTo>
                  <a:pt x="4595791" y="1429414"/>
                </a:lnTo>
                <a:lnTo>
                  <a:pt x="4615910" y="1420882"/>
                </a:lnTo>
                <a:lnTo>
                  <a:pt x="4624803" y="1399410"/>
                </a:lnTo>
                <a:lnTo>
                  <a:pt x="4641698" y="1392412"/>
                </a:lnTo>
                <a:lnTo>
                  <a:pt x="4651888" y="1367811"/>
                </a:lnTo>
                <a:lnTo>
                  <a:pt x="4673042" y="1359048"/>
                </a:lnTo>
                <a:lnTo>
                  <a:pt x="4681230" y="1338798"/>
                </a:lnTo>
                <a:lnTo>
                  <a:pt x="4698045" y="1331663"/>
                </a:lnTo>
                <a:lnTo>
                  <a:pt x="4708315" y="1306869"/>
                </a:lnTo>
                <a:lnTo>
                  <a:pt x="4727634" y="1298867"/>
                </a:lnTo>
                <a:lnTo>
                  <a:pt x="4735731" y="1279783"/>
                </a:lnTo>
                <a:lnTo>
                  <a:pt x="4755982" y="1271595"/>
                </a:lnTo>
                <a:lnTo>
                  <a:pt x="4764743" y="1250442"/>
                </a:lnTo>
                <a:lnTo>
                  <a:pt x="4782517" y="1243080"/>
                </a:lnTo>
                <a:lnTo>
                  <a:pt x="4791828" y="1219504"/>
                </a:lnTo>
                <a:lnTo>
                  <a:pt x="4810271" y="1211490"/>
                </a:lnTo>
                <a:lnTo>
                  <a:pt x="4819245" y="1189829"/>
                </a:lnTo>
                <a:lnTo>
                  <a:pt x="4840556" y="1181003"/>
                </a:lnTo>
                <a:lnTo>
                  <a:pt x="4848255" y="1162414"/>
                </a:lnTo>
                <a:lnTo>
                  <a:pt x="4867911" y="1154272"/>
                </a:lnTo>
                <a:lnTo>
                  <a:pt x="4872236" y="1144541"/>
                </a:lnTo>
                <a:lnTo>
                  <a:pt x="4846679" y="1154875"/>
                </a:lnTo>
                <a:lnTo>
                  <a:pt x="4839209" y="1173351"/>
                </a:lnTo>
                <a:lnTo>
                  <a:pt x="4819960" y="1181519"/>
                </a:lnTo>
                <a:lnTo>
                  <a:pt x="4811793" y="1200766"/>
                </a:lnTo>
                <a:lnTo>
                  <a:pt x="4790072" y="1209548"/>
                </a:lnTo>
                <a:lnTo>
                  <a:pt x="4782120" y="1227851"/>
                </a:lnTo>
                <a:lnTo>
                  <a:pt x="4759262" y="1236879"/>
                </a:lnTo>
                <a:lnTo>
                  <a:pt x="4751181" y="1256863"/>
                </a:lnTo>
                <a:lnTo>
                  <a:pt x="4730769" y="1265524"/>
                </a:lnTo>
                <a:lnTo>
                  <a:pt x="4721840" y="1288134"/>
                </a:lnTo>
                <a:lnTo>
                  <a:pt x="4702825" y="1296394"/>
                </a:lnTo>
                <a:lnTo>
                  <a:pt x="4694754" y="1315878"/>
                </a:lnTo>
                <a:lnTo>
                  <a:pt x="4676598" y="1323400"/>
                </a:lnTo>
                <a:lnTo>
                  <a:pt x="4667339" y="1345220"/>
                </a:lnTo>
                <a:lnTo>
                  <a:pt x="4645965" y="1353862"/>
                </a:lnTo>
                <a:lnTo>
                  <a:pt x="4638327" y="1372305"/>
                </a:lnTo>
                <a:lnTo>
                  <a:pt x="4622076" y="1379036"/>
                </a:lnTo>
                <a:lnTo>
                  <a:pt x="4611241" y="1405831"/>
                </a:lnTo>
                <a:lnTo>
                  <a:pt x="4591995" y="1413998"/>
                </a:lnTo>
                <a:lnTo>
                  <a:pt x="4583827" y="1433247"/>
                </a:lnTo>
                <a:lnTo>
                  <a:pt x="4564700" y="1440982"/>
                </a:lnTo>
                <a:lnTo>
                  <a:pt x="4554814" y="1464847"/>
                </a:lnTo>
                <a:lnTo>
                  <a:pt x="4543504" y="1469532"/>
                </a:lnTo>
                <a:lnTo>
                  <a:pt x="4532243" y="1498044"/>
                </a:lnTo>
                <a:lnTo>
                  <a:pt x="4510475" y="1507501"/>
                </a:lnTo>
                <a:lnTo>
                  <a:pt x="4502900" y="1525789"/>
                </a:lnTo>
                <a:lnTo>
                  <a:pt x="4486650" y="1532520"/>
                </a:lnTo>
                <a:lnTo>
                  <a:pt x="4475816" y="1559315"/>
                </a:lnTo>
                <a:lnTo>
                  <a:pt x="4464477" y="1564126"/>
                </a:lnTo>
                <a:lnTo>
                  <a:pt x="4453245" y="1591244"/>
                </a:lnTo>
                <a:lnTo>
                  <a:pt x="4433418" y="1599456"/>
                </a:lnTo>
                <a:lnTo>
                  <a:pt x="4423904" y="1624109"/>
                </a:lnTo>
                <a:lnTo>
                  <a:pt x="4411823" y="1629479"/>
                </a:lnTo>
                <a:lnTo>
                  <a:pt x="4401333" y="1656041"/>
                </a:lnTo>
                <a:lnTo>
                  <a:pt x="4387413" y="1662088"/>
                </a:lnTo>
                <a:lnTo>
                  <a:pt x="4377768" y="1683786"/>
                </a:lnTo>
                <a:lnTo>
                  <a:pt x="4360715" y="1690367"/>
                </a:lnTo>
                <a:lnTo>
                  <a:pt x="4349417" y="1717642"/>
                </a:lnTo>
                <a:lnTo>
                  <a:pt x="4339172" y="1721886"/>
                </a:lnTo>
                <a:lnTo>
                  <a:pt x="4326846" y="1753095"/>
                </a:lnTo>
                <a:lnTo>
                  <a:pt x="4316757" y="1757479"/>
                </a:lnTo>
                <a:lnTo>
                  <a:pt x="4304275" y="1787612"/>
                </a:lnTo>
                <a:lnTo>
                  <a:pt x="4290106" y="1793482"/>
                </a:lnTo>
                <a:lnTo>
                  <a:pt x="4279448" y="1819212"/>
                </a:lnTo>
                <a:lnTo>
                  <a:pt x="4268620" y="1823697"/>
                </a:lnTo>
                <a:lnTo>
                  <a:pt x="4256877" y="1852736"/>
                </a:lnTo>
                <a:lnTo>
                  <a:pt x="4245540" y="1857548"/>
                </a:lnTo>
                <a:lnTo>
                  <a:pt x="4234306" y="1884667"/>
                </a:lnTo>
                <a:lnTo>
                  <a:pt x="4224592" y="1888690"/>
                </a:lnTo>
                <a:lnTo>
                  <a:pt x="4211404" y="1922046"/>
                </a:lnTo>
                <a:lnTo>
                  <a:pt x="4197995" y="1927864"/>
                </a:lnTo>
                <a:lnTo>
                  <a:pt x="4186906" y="1954636"/>
                </a:lnTo>
                <a:lnTo>
                  <a:pt x="4180909" y="1957120"/>
                </a:lnTo>
                <a:lnTo>
                  <a:pt x="4168849" y="1986235"/>
                </a:lnTo>
                <a:lnTo>
                  <a:pt x="4159140" y="1990256"/>
                </a:lnTo>
                <a:lnTo>
                  <a:pt x="4159832" y="1991889"/>
                </a:lnTo>
                <a:cubicBezTo>
                  <a:pt x="4159832" y="2004666"/>
                  <a:pt x="4154526" y="2016234"/>
                  <a:pt x="4145949" y="2024607"/>
                </a:cubicBezTo>
                <a:lnTo>
                  <a:pt x="4132244" y="2030148"/>
                </a:lnTo>
                <a:lnTo>
                  <a:pt x="4121451" y="2056206"/>
                </a:lnTo>
                <a:lnTo>
                  <a:pt x="4115608" y="2058627"/>
                </a:lnTo>
                <a:lnTo>
                  <a:pt x="4116947" y="2061859"/>
                </a:lnTo>
                <a:cubicBezTo>
                  <a:pt x="4116947" y="2074637"/>
                  <a:pt x="4111767" y="2086205"/>
                  <a:pt x="4103394" y="2094578"/>
                </a:cubicBezTo>
                <a:lnTo>
                  <a:pt x="4098314" y="2096682"/>
                </a:lnTo>
                <a:lnTo>
                  <a:pt x="4098889" y="2097973"/>
                </a:lnTo>
                <a:cubicBezTo>
                  <a:pt x="4098889" y="2110750"/>
                  <a:pt x="4093331" y="2122318"/>
                  <a:pt x="4084345" y="2130691"/>
                </a:cubicBezTo>
                <a:lnTo>
                  <a:pt x="4072665" y="2135200"/>
                </a:lnTo>
                <a:lnTo>
                  <a:pt x="4060509" y="2164547"/>
                </a:lnTo>
                <a:lnTo>
                  <a:pt x="4055464" y="2166637"/>
                </a:lnTo>
                <a:lnTo>
                  <a:pt x="4056005" y="2167942"/>
                </a:lnTo>
                <a:cubicBezTo>
                  <a:pt x="4056005" y="2180720"/>
                  <a:pt x="4050825" y="2192287"/>
                  <a:pt x="4042452" y="2200660"/>
                </a:cubicBezTo>
                <a:lnTo>
                  <a:pt x="4037026" y="2202907"/>
                </a:lnTo>
                <a:lnTo>
                  <a:pt x="4037948" y="2205184"/>
                </a:lnTo>
                <a:cubicBezTo>
                  <a:pt x="4037948" y="2218273"/>
                  <a:pt x="4032768" y="2230123"/>
                  <a:pt x="4024395" y="2238700"/>
                </a:cubicBezTo>
                <a:lnTo>
                  <a:pt x="4019676" y="2240704"/>
                </a:lnTo>
                <a:lnTo>
                  <a:pt x="4006009" y="2274484"/>
                </a:lnTo>
                <a:lnTo>
                  <a:pt x="3998574" y="2277638"/>
                </a:lnTo>
                <a:lnTo>
                  <a:pt x="3986025" y="2308670"/>
                </a:lnTo>
                <a:lnTo>
                  <a:pt x="3980881" y="2310852"/>
                </a:lnTo>
                <a:lnTo>
                  <a:pt x="3981521" y="2312396"/>
                </a:lnTo>
                <a:cubicBezTo>
                  <a:pt x="3981521" y="2325174"/>
                  <a:pt x="3976341" y="2336742"/>
                  <a:pt x="3967969" y="2345115"/>
                </a:cubicBezTo>
                <a:lnTo>
                  <a:pt x="3962543" y="2347361"/>
                </a:lnTo>
                <a:lnTo>
                  <a:pt x="3963464" y="2349639"/>
                </a:lnTo>
                <a:cubicBezTo>
                  <a:pt x="3963464" y="2362728"/>
                  <a:pt x="3958285" y="2374577"/>
                  <a:pt x="3949912" y="2383155"/>
                </a:cubicBezTo>
                <a:lnTo>
                  <a:pt x="3944756" y="2385343"/>
                </a:lnTo>
                <a:lnTo>
                  <a:pt x="3945409" y="2386880"/>
                </a:lnTo>
                <a:cubicBezTo>
                  <a:pt x="3945409" y="2399657"/>
                  <a:pt x="3940103" y="2411225"/>
                  <a:pt x="3931525" y="2419598"/>
                </a:cubicBezTo>
                <a:lnTo>
                  <a:pt x="3924426" y="2422469"/>
                </a:lnTo>
                <a:lnTo>
                  <a:pt x="3925094" y="2424122"/>
                </a:lnTo>
                <a:cubicBezTo>
                  <a:pt x="3925094" y="2437211"/>
                  <a:pt x="3919915" y="2449060"/>
                  <a:pt x="3911542" y="2457638"/>
                </a:cubicBezTo>
                <a:lnTo>
                  <a:pt x="3910238" y="2458193"/>
                </a:lnTo>
                <a:lnTo>
                  <a:pt x="3911552" y="2461365"/>
                </a:lnTo>
                <a:cubicBezTo>
                  <a:pt x="3911552" y="2474142"/>
                  <a:pt x="3906372" y="2485710"/>
                  <a:pt x="3897999" y="2494083"/>
                </a:cubicBezTo>
                <a:lnTo>
                  <a:pt x="3891860" y="2496626"/>
                </a:lnTo>
                <a:lnTo>
                  <a:pt x="3893495" y="2500863"/>
                </a:lnTo>
                <a:cubicBezTo>
                  <a:pt x="3893495" y="2514575"/>
                  <a:pt x="3888315" y="2526989"/>
                  <a:pt x="3879942" y="2535976"/>
                </a:cubicBezTo>
                <a:lnTo>
                  <a:pt x="3878415" y="2536654"/>
                </a:lnTo>
                <a:lnTo>
                  <a:pt x="3879952" y="2540364"/>
                </a:lnTo>
                <a:cubicBezTo>
                  <a:pt x="3879952" y="2553141"/>
                  <a:pt x="3874773" y="2564709"/>
                  <a:pt x="3866400" y="2573082"/>
                </a:cubicBezTo>
                <a:lnTo>
                  <a:pt x="3860956" y="2575337"/>
                </a:lnTo>
                <a:lnTo>
                  <a:pt x="3861896" y="2577606"/>
                </a:lnTo>
                <a:cubicBezTo>
                  <a:pt x="3861896" y="2590695"/>
                  <a:pt x="3856589" y="2602544"/>
                  <a:pt x="3848012" y="2611122"/>
                </a:cubicBezTo>
                <a:lnTo>
                  <a:pt x="3845059" y="2612346"/>
                </a:lnTo>
                <a:lnTo>
                  <a:pt x="3846095" y="2614847"/>
                </a:lnTo>
                <a:cubicBezTo>
                  <a:pt x="3846095" y="2627625"/>
                  <a:pt x="3840916" y="2639193"/>
                  <a:pt x="3832543" y="2647565"/>
                </a:cubicBezTo>
                <a:lnTo>
                  <a:pt x="3830295" y="2648497"/>
                </a:lnTo>
                <a:lnTo>
                  <a:pt x="3832553" y="2654346"/>
                </a:lnTo>
                <a:cubicBezTo>
                  <a:pt x="3832553" y="2668058"/>
                  <a:pt x="3827373" y="2680471"/>
                  <a:pt x="3819000" y="2689459"/>
                </a:cubicBezTo>
                <a:lnTo>
                  <a:pt x="3817412" y="2690164"/>
                </a:lnTo>
                <a:lnTo>
                  <a:pt x="3819011" y="2693846"/>
                </a:lnTo>
                <a:cubicBezTo>
                  <a:pt x="3819011" y="2706624"/>
                  <a:pt x="3813580" y="2718192"/>
                  <a:pt x="3804798" y="2726565"/>
                </a:cubicBezTo>
                <a:lnTo>
                  <a:pt x="3799884" y="2728505"/>
                </a:lnTo>
                <a:lnTo>
                  <a:pt x="3800953" y="2731087"/>
                </a:lnTo>
                <a:cubicBezTo>
                  <a:pt x="3800953" y="2744176"/>
                  <a:pt x="3795647" y="2756027"/>
                  <a:pt x="3787069" y="2764605"/>
                </a:cubicBezTo>
                <a:lnTo>
                  <a:pt x="3784387" y="2765717"/>
                </a:lnTo>
                <a:lnTo>
                  <a:pt x="3787411" y="2772844"/>
                </a:lnTo>
                <a:lnTo>
                  <a:pt x="3773599" y="2805396"/>
                </a:lnTo>
                <a:lnTo>
                  <a:pt x="3776126" y="2811214"/>
                </a:lnTo>
                <a:cubicBezTo>
                  <a:pt x="3776126" y="2823992"/>
                  <a:pt x="3770695" y="2835559"/>
                  <a:pt x="3761912" y="2843932"/>
                </a:cubicBezTo>
                <a:lnTo>
                  <a:pt x="3759673" y="2844817"/>
                </a:lnTo>
                <a:lnTo>
                  <a:pt x="3762582" y="2851842"/>
                </a:lnTo>
                <a:cubicBezTo>
                  <a:pt x="3762582" y="2864619"/>
                  <a:pt x="3757402" y="2876187"/>
                  <a:pt x="3749029" y="2884560"/>
                </a:cubicBezTo>
                <a:lnTo>
                  <a:pt x="3747039" y="2885385"/>
                </a:lnTo>
                <a:lnTo>
                  <a:pt x="3749039" y="2890213"/>
                </a:lnTo>
                <a:cubicBezTo>
                  <a:pt x="3749039" y="2902990"/>
                  <a:pt x="3743860" y="2914558"/>
                  <a:pt x="3735487" y="2922931"/>
                </a:cubicBezTo>
                <a:lnTo>
                  <a:pt x="3732699" y="2924086"/>
                </a:lnTo>
                <a:lnTo>
                  <a:pt x="3735497" y="2930840"/>
                </a:lnTo>
                <a:lnTo>
                  <a:pt x="3722995" y="2961023"/>
                </a:lnTo>
                <a:lnTo>
                  <a:pt x="3726470" y="2969210"/>
                </a:lnTo>
                <a:cubicBezTo>
                  <a:pt x="3726470" y="2981988"/>
                  <a:pt x="3721164" y="2993556"/>
                  <a:pt x="3712586" y="3001929"/>
                </a:cubicBezTo>
                <a:lnTo>
                  <a:pt x="3710013" y="3002970"/>
                </a:lnTo>
                <a:lnTo>
                  <a:pt x="3712927" y="3009838"/>
                </a:lnTo>
                <a:cubicBezTo>
                  <a:pt x="3712927" y="3022616"/>
                  <a:pt x="3707621" y="3034184"/>
                  <a:pt x="3699043" y="3042556"/>
                </a:cubicBezTo>
                <a:lnTo>
                  <a:pt x="3697661" y="3043115"/>
                </a:lnTo>
                <a:lnTo>
                  <a:pt x="3701641" y="3052724"/>
                </a:lnTo>
                <a:lnTo>
                  <a:pt x="3689647" y="3081679"/>
                </a:lnTo>
                <a:lnTo>
                  <a:pt x="3692613" y="3088837"/>
                </a:lnTo>
                <a:cubicBezTo>
                  <a:pt x="3692613" y="3101615"/>
                  <a:pt x="3687433" y="3113183"/>
                  <a:pt x="3679060" y="3121556"/>
                </a:cubicBezTo>
                <a:lnTo>
                  <a:pt x="3675474" y="3123042"/>
                </a:lnTo>
                <a:lnTo>
                  <a:pt x="3679070" y="3131721"/>
                </a:lnTo>
                <a:lnTo>
                  <a:pt x="3665958" y="3163378"/>
                </a:lnTo>
                <a:lnTo>
                  <a:pt x="3670042" y="3173478"/>
                </a:lnTo>
                <a:lnTo>
                  <a:pt x="3657038" y="3205638"/>
                </a:lnTo>
                <a:lnTo>
                  <a:pt x="3661013" y="3215235"/>
                </a:lnTo>
                <a:lnTo>
                  <a:pt x="3647852" y="3247009"/>
                </a:lnTo>
                <a:lnTo>
                  <a:pt x="3651986" y="3256991"/>
                </a:lnTo>
                <a:lnTo>
                  <a:pt x="3641479" y="3282356"/>
                </a:lnTo>
                <a:lnTo>
                  <a:pt x="3647471" y="3296492"/>
                </a:lnTo>
                <a:lnTo>
                  <a:pt x="3634345" y="3327460"/>
                </a:lnTo>
                <a:lnTo>
                  <a:pt x="3638444" y="3337118"/>
                </a:lnTo>
                <a:cubicBezTo>
                  <a:pt x="3638444" y="3349896"/>
                  <a:pt x="3633138" y="3361463"/>
                  <a:pt x="3624560" y="3369836"/>
                </a:cubicBezTo>
                <a:lnTo>
                  <a:pt x="3623978" y="3370071"/>
                </a:lnTo>
                <a:lnTo>
                  <a:pt x="3627158" y="3377746"/>
                </a:lnTo>
                <a:lnTo>
                  <a:pt x="3613761" y="3410087"/>
                </a:lnTo>
                <a:lnTo>
                  <a:pt x="3618129" y="3420631"/>
                </a:lnTo>
                <a:lnTo>
                  <a:pt x="3607457" y="3446396"/>
                </a:lnTo>
                <a:lnTo>
                  <a:pt x="3613614" y="3461258"/>
                </a:lnTo>
                <a:lnTo>
                  <a:pt x="3602007" y="3489277"/>
                </a:lnTo>
                <a:lnTo>
                  <a:pt x="3609101" y="3506401"/>
                </a:lnTo>
                <a:lnTo>
                  <a:pt x="3596084" y="3537827"/>
                </a:lnTo>
                <a:lnTo>
                  <a:pt x="3600071" y="3548156"/>
                </a:lnTo>
                <a:lnTo>
                  <a:pt x="3589100" y="3576581"/>
                </a:lnTo>
                <a:lnTo>
                  <a:pt x="3595557" y="3592169"/>
                </a:lnTo>
                <a:lnTo>
                  <a:pt x="3584728" y="3618310"/>
                </a:lnTo>
                <a:lnTo>
                  <a:pt x="3591043" y="3633926"/>
                </a:lnTo>
                <a:lnTo>
                  <a:pt x="3580268" y="3660570"/>
                </a:lnTo>
                <a:lnTo>
                  <a:pt x="3586528" y="3675683"/>
                </a:lnTo>
                <a:lnTo>
                  <a:pt x="3575310" y="3702765"/>
                </a:lnTo>
                <a:lnTo>
                  <a:pt x="3582016" y="3718567"/>
                </a:lnTo>
                <a:lnTo>
                  <a:pt x="3571139" y="3744200"/>
                </a:lnTo>
                <a:lnTo>
                  <a:pt x="3577501" y="3759195"/>
                </a:lnTo>
                <a:lnTo>
                  <a:pt x="3565187" y="3788213"/>
                </a:lnTo>
                <a:lnTo>
                  <a:pt x="3572987" y="3806594"/>
                </a:lnTo>
                <a:lnTo>
                  <a:pt x="3564235" y="3827220"/>
                </a:lnTo>
                <a:lnTo>
                  <a:pt x="3572987" y="3848351"/>
                </a:lnTo>
                <a:lnTo>
                  <a:pt x="3562005" y="3874863"/>
                </a:lnTo>
                <a:lnTo>
                  <a:pt x="3568473" y="3890106"/>
                </a:lnTo>
                <a:lnTo>
                  <a:pt x="3559465" y="3911336"/>
                </a:lnTo>
                <a:lnTo>
                  <a:pt x="3568473" y="3934119"/>
                </a:lnTo>
                <a:lnTo>
                  <a:pt x="3556261" y="3965002"/>
                </a:lnTo>
                <a:lnTo>
                  <a:pt x="3561701" y="3978133"/>
                </a:lnTo>
                <a:lnTo>
                  <a:pt x="3552819" y="3999575"/>
                </a:lnTo>
                <a:lnTo>
                  <a:pt x="3561701" y="4021018"/>
                </a:lnTo>
                <a:lnTo>
                  <a:pt x="3552351" y="4043589"/>
                </a:lnTo>
                <a:lnTo>
                  <a:pt x="3561701" y="4066159"/>
                </a:lnTo>
                <a:lnTo>
                  <a:pt x="3552819" y="4087603"/>
                </a:lnTo>
                <a:lnTo>
                  <a:pt x="3561701" y="4109045"/>
                </a:lnTo>
                <a:cubicBezTo>
                  <a:pt x="3561701" y="4134600"/>
                  <a:pt x="3540985" y="4155316"/>
                  <a:pt x="3515430" y="4155316"/>
                </a:cubicBezTo>
                <a:cubicBezTo>
                  <a:pt x="3489875" y="4155316"/>
                  <a:pt x="3469159" y="4134600"/>
                  <a:pt x="3469159" y="4109045"/>
                </a:cubicBezTo>
                <a:lnTo>
                  <a:pt x="3478041" y="4087603"/>
                </a:lnTo>
                <a:lnTo>
                  <a:pt x="3469159" y="4066159"/>
                </a:lnTo>
                <a:lnTo>
                  <a:pt x="3478508" y="4043589"/>
                </a:lnTo>
                <a:lnTo>
                  <a:pt x="3469159" y="4021018"/>
                </a:lnTo>
                <a:lnTo>
                  <a:pt x="3478040" y="3999575"/>
                </a:lnTo>
                <a:lnTo>
                  <a:pt x="3469159" y="3978133"/>
                </a:lnTo>
                <a:lnTo>
                  <a:pt x="3480373" y="3951061"/>
                </a:lnTo>
                <a:lnTo>
                  <a:pt x="3473673" y="3934119"/>
                </a:lnTo>
                <a:lnTo>
                  <a:pt x="3482682" y="3911336"/>
                </a:lnTo>
                <a:lnTo>
                  <a:pt x="3473673" y="3890106"/>
                </a:lnTo>
                <a:lnTo>
                  <a:pt x="3484709" y="3864096"/>
                </a:lnTo>
                <a:lnTo>
                  <a:pt x="3478188" y="3848351"/>
                </a:lnTo>
                <a:lnTo>
                  <a:pt x="3486940" y="3827220"/>
                </a:lnTo>
                <a:lnTo>
                  <a:pt x="3478188" y="3806594"/>
                </a:lnTo>
                <a:lnTo>
                  <a:pt x="3490500" y="3777574"/>
                </a:lnTo>
                <a:lnTo>
                  <a:pt x="3482702" y="3759195"/>
                </a:lnTo>
                <a:lnTo>
                  <a:pt x="3493579" y="3733561"/>
                </a:lnTo>
                <a:lnTo>
                  <a:pt x="3487216" y="3718567"/>
                </a:lnTo>
                <a:lnTo>
                  <a:pt x="3499631" y="3689309"/>
                </a:lnTo>
                <a:lnTo>
                  <a:pt x="3493987" y="3675683"/>
                </a:lnTo>
                <a:lnTo>
                  <a:pt x="3504815" y="3649540"/>
                </a:lnTo>
                <a:lnTo>
                  <a:pt x="3498501" y="3633926"/>
                </a:lnTo>
                <a:lnTo>
                  <a:pt x="3509274" y="3607281"/>
                </a:lnTo>
                <a:lnTo>
                  <a:pt x="3503015" y="3592169"/>
                </a:lnTo>
                <a:lnTo>
                  <a:pt x="3514145" y="3565298"/>
                </a:lnTo>
                <a:lnTo>
                  <a:pt x="3507529" y="3548156"/>
                </a:lnTo>
                <a:lnTo>
                  <a:pt x="3518049" y="3520900"/>
                </a:lnTo>
                <a:lnTo>
                  <a:pt x="3512043" y="3506401"/>
                </a:lnTo>
                <a:lnTo>
                  <a:pt x="3525907" y="3472930"/>
                </a:lnTo>
                <a:lnTo>
                  <a:pt x="3521072" y="3461258"/>
                </a:lnTo>
                <a:lnTo>
                  <a:pt x="3531744" y="3435493"/>
                </a:lnTo>
                <a:lnTo>
                  <a:pt x="3525587" y="3420631"/>
                </a:lnTo>
                <a:lnTo>
                  <a:pt x="3538984" y="3388290"/>
                </a:lnTo>
                <a:lnTo>
                  <a:pt x="3534616" y="3377746"/>
                </a:lnTo>
                <a:lnTo>
                  <a:pt x="3547591" y="3346419"/>
                </a:lnTo>
                <a:lnTo>
                  <a:pt x="3543644" y="3337118"/>
                </a:lnTo>
                <a:lnTo>
                  <a:pt x="3554517" y="3311494"/>
                </a:lnTo>
                <a:lnTo>
                  <a:pt x="3548158" y="3296492"/>
                </a:lnTo>
                <a:lnTo>
                  <a:pt x="3560999" y="3266195"/>
                </a:lnTo>
                <a:lnTo>
                  <a:pt x="3557187" y="3256991"/>
                </a:lnTo>
                <a:cubicBezTo>
                  <a:pt x="3557187" y="3243902"/>
                  <a:pt x="3562492" y="3232052"/>
                  <a:pt x="3571069" y="3223474"/>
                </a:cubicBezTo>
                <a:lnTo>
                  <a:pt x="3571764" y="3223187"/>
                </a:lnTo>
                <a:lnTo>
                  <a:pt x="3568472" y="3215235"/>
                </a:lnTo>
                <a:lnTo>
                  <a:pt x="3581583" y="3183579"/>
                </a:lnTo>
                <a:lnTo>
                  <a:pt x="3577500" y="3173478"/>
                </a:lnTo>
                <a:lnTo>
                  <a:pt x="3590504" y="3141318"/>
                </a:lnTo>
                <a:lnTo>
                  <a:pt x="3586528" y="3131721"/>
                </a:lnTo>
                <a:cubicBezTo>
                  <a:pt x="3586528" y="3118944"/>
                  <a:pt x="3591707" y="3107376"/>
                  <a:pt x="3600081" y="3099003"/>
                </a:cubicBezTo>
                <a:lnTo>
                  <a:pt x="3603667" y="3097517"/>
                </a:lnTo>
                <a:lnTo>
                  <a:pt x="3600071" y="3088837"/>
                </a:lnTo>
                <a:lnTo>
                  <a:pt x="3612064" y="3059881"/>
                </a:lnTo>
                <a:lnTo>
                  <a:pt x="3609099" y="3052724"/>
                </a:lnTo>
                <a:lnTo>
                  <a:pt x="3622548" y="3020254"/>
                </a:lnTo>
                <a:lnTo>
                  <a:pt x="3618128" y="3009838"/>
                </a:lnTo>
                <a:cubicBezTo>
                  <a:pt x="3618128" y="2997061"/>
                  <a:pt x="3623432" y="2985493"/>
                  <a:pt x="3632010" y="2977120"/>
                </a:cubicBezTo>
                <a:lnTo>
                  <a:pt x="3634585" y="2976079"/>
                </a:lnTo>
                <a:lnTo>
                  <a:pt x="3631670" y="2969210"/>
                </a:lnTo>
                <a:lnTo>
                  <a:pt x="3645423" y="2936799"/>
                </a:lnTo>
                <a:lnTo>
                  <a:pt x="3642955" y="2930840"/>
                </a:lnTo>
                <a:cubicBezTo>
                  <a:pt x="3642955" y="2918063"/>
                  <a:pt x="3648133" y="2906495"/>
                  <a:pt x="3656508" y="2898122"/>
                </a:cubicBezTo>
                <a:lnTo>
                  <a:pt x="3659296" y="2896967"/>
                </a:lnTo>
                <a:lnTo>
                  <a:pt x="3656498" y="2890213"/>
                </a:lnTo>
                <a:cubicBezTo>
                  <a:pt x="3656498" y="2877435"/>
                  <a:pt x="3661676" y="2865868"/>
                  <a:pt x="3670050" y="2857495"/>
                </a:cubicBezTo>
                <a:lnTo>
                  <a:pt x="3672039" y="2856670"/>
                </a:lnTo>
                <a:lnTo>
                  <a:pt x="3670040" y="2851842"/>
                </a:lnTo>
                <a:lnTo>
                  <a:pt x="3683061" y="2820404"/>
                </a:lnTo>
                <a:lnTo>
                  <a:pt x="3679069" y="2811214"/>
                </a:lnTo>
                <a:cubicBezTo>
                  <a:pt x="3679069" y="2798436"/>
                  <a:pt x="3684500" y="2786869"/>
                  <a:pt x="3693282" y="2778496"/>
                </a:cubicBezTo>
                <a:lnTo>
                  <a:pt x="3694761" y="2777911"/>
                </a:lnTo>
                <a:lnTo>
                  <a:pt x="3692611" y="2772844"/>
                </a:lnTo>
                <a:cubicBezTo>
                  <a:pt x="3692611" y="2760066"/>
                  <a:pt x="3697916" y="2748499"/>
                  <a:pt x="3706494" y="2740126"/>
                </a:cubicBezTo>
                <a:lnTo>
                  <a:pt x="3709410" y="2738947"/>
                </a:lnTo>
                <a:lnTo>
                  <a:pt x="3706154" y="2731087"/>
                </a:lnTo>
                <a:cubicBezTo>
                  <a:pt x="3706154" y="2717998"/>
                  <a:pt x="3711458" y="2706148"/>
                  <a:pt x="3720036" y="2697570"/>
                </a:cubicBezTo>
                <a:lnTo>
                  <a:pt x="3723033" y="2696329"/>
                </a:lnTo>
                <a:lnTo>
                  <a:pt x="3721954" y="2693846"/>
                </a:lnTo>
                <a:cubicBezTo>
                  <a:pt x="3721954" y="2681069"/>
                  <a:pt x="3727385" y="2669501"/>
                  <a:pt x="3736168" y="2661128"/>
                </a:cubicBezTo>
                <a:lnTo>
                  <a:pt x="3741774" y="2658913"/>
                </a:lnTo>
                <a:lnTo>
                  <a:pt x="3740011" y="2654346"/>
                </a:lnTo>
                <a:cubicBezTo>
                  <a:pt x="3740011" y="2640633"/>
                  <a:pt x="3745189" y="2628219"/>
                  <a:pt x="3753563" y="2619233"/>
                </a:cubicBezTo>
                <a:lnTo>
                  <a:pt x="3755089" y="2618555"/>
                </a:lnTo>
                <a:lnTo>
                  <a:pt x="3753554" y="2614847"/>
                </a:lnTo>
                <a:cubicBezTo>
                  <a:pt x="3753554" y="2602070"/>
                  <a:pt x="3758732" y="2590502"/>
                  <a:pt x="3767106" y="2582129"/>
                </a:cubicBezTo>
                <a:lnTo>
                  <a:pt x="3768696" y="2581469"/>
                </a:lnTo>
                <a:lnTo>
                  <a:pt x="3767096" y="2577606"/>
                </a:lnTo>
                <a:cubicBezTo>
                  <a:pt x="3767096" y="2564517"/>
                  <a:pt x="3772401" y="2552666"/>
                  <a:pt x="3780979" y="2544089"/>
                </a:cubicBezTo>
                <a:lnTo>
                  <a:pt x="3787786" y="2541269"/>
                </a:lnTo>
                <a:lnTo>
                  <a:pt x="3787411" y="2540364"/>
                </a:lnTo>
                <a:cubicBezTo>
                  <a:pt x="3787411" y="2527586"/>
                  <a:pt x="3792589" y="2516018"/>
                  <a:pt x="3800963" y="2507645"/>
                </a:cubicBezTo>
                <a:lnTo>
                  <a:pt x="3803211" y="2506713"/>
                </a:lnTo>
                <a:lnTo>
                  <a:pt x="3800953" y="2500863"/>
                </a:lnTo>
                <a:cubicBezTo>
                  <a:pt x="3800953" y="2487150"/>
                  <a:pt x="3806131" y="2474737"/>
                  <a:pt x="3814506" y="2465751"/>
                </a:cubicBezTo>
                <a:lnTo>
                  <a:pt x="3819843" y="2463378"/>
                </a:lnTo>
                <a:lnTo>
                  <a:pt x="3819010" y="2461365"/>
                </a:lnTo>
                <a:cubicBezTo>
                  <a:pt x="3819010" y="2448587"/>
                  <a:pt x="3824188" y="2437019"/>
                  <a:pt x="3832563" y="2428646"/>
                </a:cubicBezTo>
                <a:lnTo>
                  <a:pt x="3834121" y="2427999"/>
                </a:lnTo>
                <a:lnTo>
                  <a:pt x="3832553" y="2424122"/>
                </a:lnTo>
                <a:cubicBezTo>
                  <a:pt x="3832553" y="2411033"/>
                  <a:pt x="3837731" y="2399182"/>
                  <a:pt x="3846105" y="2390605"/>
                </a:cubicBezTo>
                <a:lnTo>
                  <a:pt x="3851262" y="2388417"/>
                </a:lnTo>
                <a:lnTo>
                  <a:pt x="3850609" y="2386880"/>
                </a:lnTo>
                <a:cubicBezTo>
                  <a:pt x="3850609" y="2374102"/>
                  <a:pt x="3855914" y="2362534"/>
                  <a:pt x="3864492" y="2354161"/>
                </a:cubicBezTo>
                <a:lnTo>
                  <a:pt x="3871591" y="2351291"/>
                </a:lnTo>
                <a:lnTo>
                  <a:pt x="3870923" y="2349639"/>
                </a:lnTo>
                <a:cubicBezTo>
                  <a:pt x="3870923" y="2336550"/>
                  <a:pt x="3876101" y="2324699"/>
                  <a:pt x="3884475" y="2316121"/>
                </a:cubicBezTo>
                <a:lnTo>
                  <a:pt x="3889618" y="2313939"/>
                </a:lnTo>
                <a:lnTo>
                  <a:pt x="3888979" y="2312396"/>
                </a:lnTo>
                <a:cubicBezTo>
                  <a:pt x="3888979" y="2299619"/>
                  <a:pt x="3894158" y="2288051"/>
                  <a:pt x="3902532" y="2279678"/>
                </a:cubicBezTo>
                <a:lnTo>
                  <a:pt x="3907956" y="2277430"/>
                </a:lnTo>
                <a:lnTo>
                  <a:pt x="3907036" y="2275154"/>
                </a:lnTo>
                <a:cubicBezTo>
                  <a:pt x="3907036" y="2262065"/>
                  <a:pt x="3912214" y="2250214"/>
                  <a:pt x="3920589" y="2241636"/>
                </a:cubicBezTo>
                <a:lnTo>
                  <a:pt x="3925309" y="2239633"/>
                </a:lnTo>
                <a:lnTo>
                  <a:pt x="3938975" y="2205854"/>
                </a:lnTo>
                <a:lnTo>
                  <a:pt x="3946410" y="2202701"/>
                </a:lnTo>
                <a:lnTo>
                  <a:pt x="3958959" y="2171667"/>
                </a:lnTo>
                <a:lnTo>
                  <a:pt x="3964101" y="2169485"/>
                </a:lnTo>
                <a:lnTo>
                  <a:pt x="3963463" y="2167942"/>
                </a:lnTo>
                <a:cubicBezTo>
                  <a:pt x="3963463" y="2155164"/>
                  <a:pt x="3968641" y="2143597"/>
                  <a:pt x="3977015" y="2135224"/>
                </a:cubicBezTo>
                <a:lnTo>
                  <a:pt x="3982060" y="2133134"/>
                </a:lnTo>
                <a:lnTo>
                  <a:pt x="3981520" y="2131828"/>
                </a:lnTo>
                <a:cubicBezTo>
                  <a:pt x="3981520" y="2119051"/>
                  <a:pt x="3986698" y="2107483"/>
                  <a:pt x="3995072" y="2099110"/>
                </a:cubicBezTo>
                <a:lnTo>
                  <a:pt x="3999973" y="2097080"/>
                </a:lnTo>
                <a:lnTo>
                  <a:pt x="4014120" y="2065254"/>
                </a:lnTo>
                <a:lnTo>
                  <a:pt x="4024688" y="2061175"/>
                </a:lnTo>
                <a:lnTo>
                  <a:pt x="4037958" y="2029141"/>
                </a:lnTo>
                <a:lnTo>
                  <a:pt x="4043801" y="2026720"/>
                </a:lnTo>
                <a:lnTo>
                  <a:pt x="4042462" y="2023488"/>
                </a:lnTo>
                <a:cubicBezTo>
                  <a:pt x="4042462" y="2010710"/>
                  <a:pt x="4047640" y="1999142"/>
                  <a:pt x="4056015" y="1990770"/>
                </a:cubicBezTo>
                <a:lnTo>
                  <a:pt x="4067532" y="1985998"/>
                </a:lnTo>
                <a:lnTo>
                  <a:pt x="4078915" y="1959170"/>
                </a:lnTo>
                <a:lnTo>
                  <a:pt x="4090295" y="1954568"/>
                </a:lnTo>
                <a:lnTo>
                  <a:pt x="4089860" y="1953517"/>
                </a:lnTo>
                <a:cubicBezTo>
                  <a:pt x="4089860" y="1940739"/>
                  <a:pt x="4095038" y="1929172"/>
                  <a:pt x="4103413" y="1920799"/>
                </a:cubicBezTo>
                <a:lnTo>
                  <a:pt x="4109410" y="1918314"/>
                </a:lnTo>
                <a:lnTo>
                  <a:pt x="4121470" y="1889199"/>
                </a:lnTo>
                <a:lnTo>
                  <a:pt x="4131182" y="1885176"/>
                </a:lnTo>
                <a:lnTo>
                  <a:pt x="4144370" y="1851821"/>
                </a:lnTo>
                <a:lnTo>
                  <a:pt x="4157779" y="1846003"/>
                </a:lnTo>
                <a:lnTo>
                  <a:pt x="4168869" y="1819230"/>
                </a:lnTo>
                <a:lnTo>
                  <a:pt x="4179698" y="1814744"/>
                </a:lnTo>
                <a:lnTo>
                  <a:pt x="4191440" y="1785703"/>
                </a:lnTo>
                <a:lnTo>
                  <a:pt x="4202779" y="1780892"/>
                </a:lnTo>
                <a:lnTo>
                  <a:pt x="4214011" y="1753775"/>
                </a:lnTo>
                <a:lnTo>
                  <a:pt x="4228181" y="1747906"/>
                </a:lnTo>
                <a:lnTo>
                  <a:pt x="4238839" y="1722176"/>
                </a:lnTo>
                <a:lnTo>
                  <a:pt x="4248018" y="1718372"/>
                </a:lnTo>
                <a:lnTo>
                  <a:pt x="4261408" y="1684466"/>
                </a:lnTo>
                <a:lnTo>
                  <a:pt x="4272638" y="1679587"/>
                </a:lnTo>
                <a:lnTo>
                  <a:pt x="4283981" y="1652205"/>
                </a:lnTo>
                <a:lnTo>
                  <a:pt x="4294414" y="1647883"/>
                </a:lnTo>
                <a:lnTo>
                  <a:pt x="4307543" y="1618349"/>
                </a:lnTo>
                <a:lnTo>
                  <a:pt x="4326576" y="1611003"/>
                </a:lnTo>
                <a:lnTo>
                  <a:pt x="4335893" y="1587411"/>
                </a:lnTo>
                <a:lnTo>
                  <a:pt x="4347465" y="1582384"/>
                </a:lnTo>
                <a:lnTo>
                  <a:pt x="4358466" y="1553884"/>
                </a:lnTo>
                <a:lnTo>
                  <a:pt x="4380175" y="1544234"/>
                </a:lnTo>
                <a:lnTo>
                  <a:pt x="4387807" y="1525808"/>
                </a:lnTo>
                <a:lnTo>
                  <a:pt x="4398637" y="1521322"/>
                </a:lnTo>
                <a:lnTo>
                  <a:pt x="4410378" y="1492282"/>
                </a:lnTo>
                <a:lnTo>
                  <a:pt x="4427192" y="1485147"/>
                </a:lnTo>
                <a:lnTo>
                  <a:pt x="4437463" y="1460353"/>
                </a:lnTo>
                <a:lnTo>
                  <a:pt x="4457937" y="1451872"/>
                </a:lnTo>
                <a:lnTo>
                  <a:pt x="4466806" y="1429414"/>
                </a:lnTo>
                <a:lnTo>
                  <a:pt x="4479175" y="1424041"/>
                </a:lnTo>
                <a:lnTo>
                  <a:pt x="4489377" y="1399410"/>
                </a:lnTo>
                <a:lnTo>
                  <a:pt x="4506372" y="1392371"/>
                </a:lnTo>
                <a:lnTo>
                  <a:pt x="4516794" y="1367811"/>
                </a:lnTo>
                <a:lnTo>
                  <a:pt x="4537451" y="1359458"/>
                </a:lnTo>
                <a:lnTo>
                  <a:pt x="4545804" y="1338798"/>
                </a:lnTo>
                <a:lnTo>
                  <a:pt x="4562620" y="1331663"/>
                </a:lnTo>
                <a:lnTo>
                  <a:pt x="4572889" y="1306869"/>
                </a:lnTo>
                <a:lnTo>
                  <a:pt x="4592209" y="1298867"/>
                </a:lnTo>
                <a:lnTo>
                  <a:pt x="4600306" y="1279783"/>
                </a:lnTo>
                <a:lnTo>
                  <a:pt x="4620555" y="1271595"/>
                </a:lnTo>
                <a:lnTo>
                  <a:pt x="4629317" y="1250442"/>
                </a:lnTo>
                <a:lnTo>
                  <a:pt x="4647091" y="1243080"/>
                </a:lnTo>
                <a:lnTo>
                  <a:pt x="4656403" y="1219504"/>
                </a:lnTo>
                <a:lnTo>
                  <a:pt x="4677442" y="1210363"/>
                </a:lnTo>
                <a:lnTo>
                  <a:pt x="4685744" y="1189829"/>
                </a:lnTo>
                <a:lnTo>
                  <a:pt x="4705160" y="1181591"/>
                </a:lnTo>
                <a:lnTo>
                  <a:pt x="4713490" y="1162414"/>
                </a:lnTo>
                <a:lnTo>
                  <a:pt x="4737248" y="1153032"/>
                </a:lnTo>
                <a:lnTo>
                  <a:pt x="4744760" y="1135329"/>
                </a:lnTo>
                <a:lnTo>
                  <a:pt x="4765418" y="1126975"/>
                </a:lnTo>
                <a:lnTo>
                  <a:pt x="4773772" y="1106317"/>
                </a:lnTo>
                <a:lnTo>
                  <a:pt x="4798525" y="1095815"/>
                </a:lnTo>
                <a:lnTo>
                  <a:pt x="4805702" y="1078902"/>
                </a:lnTo>
                <a:lnTo>
                  <a:pt x="4827073" y="1070261"/>
                </a:lnTo>
                <a:lnTo>
                  <a:pt x="4828890" y="1065875"/>
                </a:lnTo>
                <a:lnTo>
                  <a:pt x="4802906" y="1076638"/>
                </a:lnTo>
                <a:lnTo>
                  <a:pt x="4796324" y="1093691"/>
                </a:lnTo>
                <a:lnTo>
                  <a:pt x="4774624" y="1103336"/>
                </a:lnTo>
                <a:lnTo>
                  <a:pt x="4768577" y="1117254"/>
                </a:lnTo>
                <a:lnTo>
                  <a:pt x="4744821" y="1126636"/>
                </a:lnTo>
                <a:lnTo>
                  <a:pt x="4737309" y="1144339"/>
                </a:lnTo>
                <a:lnTo>
                  <a:pt x="4716345" y="1152816"/>
                </a:lnTo>
                <a:lnTo>
                  <a:pt x="4707636" y="1173351"/>
                </a:lnTo>
                <a:lnTo>
                  <a:pt x="4684110" y="1182870"/>
                </a:lnTo>
                <a:lnTo>
                  <a:pt x="4676697" y="1200766"/>
                </a:lnTo>
                <a:lnTo>
                  <a:pt x="4654820" y="1209828"/>
                </a:lnTo>
                <a:lnTo>
                  <a:pt x="4647356" y="1227851"/>
                </a:lnTo>
                <a:lnTo>
                  <a:pt x="4628912" y="1235490"/>
                </a:lnTo>
                <a:lnTo>
                  <a:pt x="4620270" y="1256863"/>
                </a:lnTo>
                <a:lnTo>
                  <a:pt x="4602197" y="1264532"/>
                </a:lnTo>
                <a:lnTo>
                  <a:pt x="4592193" y="1288134"/>
                </a:lnTo>
                <a:lnTo>
                  <a:pt x="4566515" y="1298528"/>
                </a:lnTo>
                <a:lnTo>
                  <a:pt x="4559330" y="1315878"/>
                </a:lnTo>
                <a:lnTo>
                  <a:pt x="4541304" y="1323344"/>
                </a:lnTo>
                <a:lnTo>
                  <a:pt x="4532244" y="1345220"/>
                </a:lnTo>
                <a:lnTo>
                  <a:pt x="4510366" y="1354282"/>
                </a:lnTo>
                <a:lnTo>
                  <a:pt x="4502900" y="1372305"/>
                </a:lnTo>
                <a:lnTo>
                  <a:pt x="4486650" y="1379036"/>
                </a:lnTo>
                <a:lnTo>
                  <a:pt x="4475815" y="1405831"/>
                </a:lnTo>
                <a:lnTo>
                  <a:pt x="4461796" y="1411780"/>
                </a:lnTo>
                <a:lnTo>
                  <a:pt x="4452253" y="1433247"/>
                </a:lnTo>
                <a:lnTo>
                  <a:pt x="4434088" y="1440258"/>
                </a:lnTo>
                <a:lnTo>
                  <a:pt x="4423902" y="1464847"/>
                </a:lnTo>
                <a:lnTo>
                  <a:pt x="4407195" y="1471767"/>
                </a:lnTo>
                <a:lnTo>
                  <a:pt x="4396819" y="1498044"/>
                </a:lnTo>
                <a:lnTo>
                  <a:pt x="4377639" y="1506376"/>
                </a:lnTo>
                <a:lnTo>
                  <a:pt x="4369402" y="1525789"/>
                </a:lnTo>
                <a:lnTo>
                  <a:pt x="4356320" y="1531078"/>
                </a:lnTo>
                <a:lnTo>
                  <a:pt x="4344903" y="1559315"/>
                </a:lnTo>
                <a:lnTo>
                  <a:pt x="4328088" y="1566451"/>
                </a:lnTo>
                <a:lnTo>
                  <a:pt x="4317818" y="1591244"/>
                </a:lnTo>
                <a:lnTo>
                  <a:pt x="4305972" y="1596151"/>
                </a:lnTo>
                <a:lnTo>
                  <a:pt x="4294917" y="1624109"/>
                </a:lnTo>
                <a:lnTo>
                  <a:pt x="4275124" y="1632697"/>
                </a:lnTo>
                <a:lnTo>
                  <a:pt x="4265905" y="1656041"/>
                </a:lnTo>
                <a:lnTo>
                  <a:pt x="4252396" y="1661910"/>
                </a:lnTo>
                <a:lnTo>
                  <a:pt x="4243335" y="1683786"/>
                </a:lnTo>
                <a:lnTo>
                  <a:pt x="4232978" y="1688075"/>
                </a:lnTo>
                <a:lnTo>
                  <a:pt x="4220432" y="1717642"/>
                </a:lnTo>
                <a:lnTo>
                  <a:pt x="4202570" y="1724864"/>
                </a:lnTo>
                <a:lnTo>
                  <a:pt x="4191420" y="1753095"/>
                </a:lnTo>
                <a:lnTo>
                  <a:pt x="4181331" y="1757479"/>
                </a:lnTo>
                <a:lnTo>
                  <a:pt x="4168849" y="1787612"/>
                </a:lnTo>
                <a:lnTo>
                  <a:pt x="4157333" y="1792382"/>
                </a:lnTo>
                <a:lnTo>
                  <a:pt x="4145949" y="1819212"/>
                </a:lnTo>
                <a:lnTo>
                  <a:pt x="4132868" y="1824501"/>
                </a:lnTo>
                <a:lnTo>
                  <a:pt x="4121451" y="1852736"/>
                </a:lnTo>
                <a:lnTo>
                  <a:pt x="4110114" y="1857548"/>
                </a:lnTo>
                <a:lnTo>
                  <a:pt x="4098880" y="1884667"/>
                </a:lnTo>
                <a:lnTo>
                  <a:pt x="4089166" y="1888690"/>
                </a:lnTo>
                <a:lnTo>
                  <a:pt x="4075978" y="1922046"/>
                </a:lnTo>
                <a:lnTo>
                  <a:pt x="4068073" y="1925475"/>
                </a:lnTo>
                <a:lnTo>
                  <a:pt x="4055995" y="1954636"/>
                </a:lnTo>
                <a:lnTo>
                  <a:pt x="4044549" y="1959376"/>
                </a:lnTo>
                <a:lnTo>
                  <a:pt x="4033424" y="1986235"/>
                </a:lnTo>
                <a:lnTo>
                  <a:pt x="4023727" y="1990252"/>
                </a:lnTo>
                <a:lnTo>
                  <a:pt x="4024405" y="1991889"/>
                </a:lnTo>
                <a:cubicBezTo>
                  <a:pt x="4024405" y="2004666"/>
                  <a:pt x="4019226" y="2016234"/>
                  <a:pt x="4010853" y="2024607"/>
                </a:cubicBezTo>
                <a:lnTo>
                  <a:pt x="4004813" y="2027108"/>
                </a:lnTo>
                <a:lnTo>
                  <a:pt x="3992466" y="2056206"/>
                </a:lnTo>
                <a:lnTo>
                  <a:pt x="3981086" y="2060809"/>
                </a:lnTo>
                <a:lnTo>
                  <a:pt x="3981521" y="2061859"/>
                </a:lnTo>
                <a:cubicBezTo>
                  <a:pt x="3981521" y="2074637"/>
                  <a:pt x="3976341" y="2086205"/>
                  <a:pt x="3967969" y="2094578"/>
                </a:cubicBezTo>
                <a:lnTo>
                  <a:pt x="3962924" y="2096668"/>
                </a:lnTo>
                <a:lnTo>
                  <a:pt x="3963464" y="2097973"/>
                </a:lnTo>
                <a:cubicBezTo>
                  <a:pt x="3963464" y="2110750"/>
                  <a:pt x="3958285" y="2122318"/>
                  <a:pt x="3949912" y="2130691"/>
                </a:cubicBezTo>
                <a:lnTo>
                  <a:pt x="3945008" y="2132721"/>
                </a:lnTo>
                <a:lnTo>
                  <a:pt x="3930863" y="2164547"/>
                </a:lnTo>
                <a:lnTo>
                  <a:pt x="3920296" y="2168624"/>
                </a:lnTo>
                <a:lnTo>
                  <a:pt x="3907026" y="2200660"/>
                </a:lnTo>
                <a:lnTo>
                  <a:pt x="3901601" y="2202907"/>
                </a:lnTo>
                <a:lnTo>
                  <a:pt x="3902522" y="2205184"/>
                </a:lnTo>
                <a:cubicBezTo>
                  <a:pt x="3902522" y="2218273"/>
                  <a:pt x="3897342" y="2230123"/>
                  <a:pt x="3888969" y="2238700"/>
                </a:cubicBezTo>
                <a:lnTo>
                  <a:pt x="3884256" y="2240701"/>
                </a:lnTo>
                <a:lnTo>
                  <a:pt x="3870914" y="2274484"/>
                </a:lnTo>
                <a:lnTo>
                  <a:pt x="3865760" y="2276723"/>
                </a:lnTo>
                <a:lnTo>
                  <a:pt x="3852526" y="2308670"/>
                </a:lnTo>
                <a:lnTo>
                  <a:pt x="3845720" y="2311489"/>
                </a:lnTo>
                <a:lnTo>
                  <a:pt x="3846095" y="2312396"/>
                </a:lnTo>
                <a:cubicBezTo>
                  <a:pt x="3846095" y="2325174"/>
                  <a:pt x="3840916" y="2336742"/>
                  <a:pt x="3832543" y="2345115"/>
                </a:cubicBezTo>
                <a:lnTo>
                  <a:pt x="3827117" y="2347361"/>
                </a:lnTo>
                <a:lnTo>
                  <a:pt x="3828038" y="2349639"/>
                </a:lnTo>
                <a:cubicBezTo>
                  <a:pt x="3828038" y="2362728"/>
                  <a:pt x="3822859" y="2374577"/>
                  <a:pt x="3814486" y="2383155"/>
                </a:cubicBezTo>
                <a:lnTo>
                  <a:pt x="3809343" y="2385337"/>
                </a:lnTo>
                <a:lnTo>
                  <a:pt x="3809982" y="2386880"/>
                </a:lnTo>
                <a:cubicBezTo>
                  <a:pt x="3809982" y="2399657"/>
                  <a:pt x="3804802" y="2411225"/>
                  <a:pt x="3796429" y="2419598"/>
                </a:cubicBezTo>
                <a:lnTo>
                  <a:pt x="3794840" y="2420256"/>
                </a:lnTo>
                <a:lnTo>
                  <a:pt x="3796441" y="2424122"/>
                </a:lnTo>
                <a:cubicBezTo>
                  <a:pt x="3796441" y="2437211"/>
                  <a:pt x="3791134" y="2449060"/>
                  <a:pt x="3782557" y="2457638"/>
                </a:cubicBezTo>
                <a:lnTo>
                  <a:pt x="3775751" y="2460457"/>
                </a:lnTo>
                <a:lnTo>
                  <a:pt x="3776126" y="2461365"/>
                </a:lnTo>
                <a:cubicBezTo>
                  <a:pt x="3776126" y="2474142"/>
                  <a:pt x="3770946" y="2485710"/>
                  <a:pt x="3762573" y="2494083"/>
                </a:cubicBezTo>
                <a:lnTo>
                  <a:pt x="3756434" y="2496626"/>
                </a:lnTo>
                <a:lnTo>
                  <a:pt x="3758069" y="2500863"/>
                </a:lnTo>
                <a:cubicBezTo>
                  <a:pt x="3758069" y="2514575"/>
                  <a:pt x="3752890" y="2526989"/>
                  <a:pt x="3744517" y="2535976"/>
                </a:cubicBezTo>
                <a:lnTo>
                  <a:pt x="3742990" y="2536654"/>
                </a:lnTo>
                <a:lnTo>
                  <a:pt x="3744527" y="2540364"/>
                </a:lnTo>
                <a:cubicBezTo>
                  <a:pt x="3744527" y="2553141"/>
                  <a:pt x="3739347" y="2564709"/>
                  <a:pt x="3730974" y="2573082"/>
                </a:cubicBezTo>
                <a:lnTo>
                  <a:pt x="3729318" y="2573769"/>
                </a:lnTo>
                <a:lnTo>
                  <a:pt x="3730983" y="2577606"/>
                </a:lnTo>
                <a:cubicBezTo>
                  <a:pt x="3730983" y="2590695"/>
                  <a:pt x="3725425" y="2602544"/>
                  <a:pt x="3716439" y="2611122"/>
                </a:cubicBezTo>
                <a:lnTo>
                  <a:pt x="3712078" y="2612847"/>
                </a:lnTo>
                <a:lnTo>
                  <a:pt x="3712927" y="2614847"/>
                </a:lnTo>
                <a:cubicBezTo>
                  <a:pt x="3712927" y="2627625"/>
                  <a:pt x="3707621" y="2639193"/>
                  <a:pt x="3699043" y="2647565"/>
                </a:cubicBezTo>
                <a:lnTo>
                  <a:pt x="3695122" y="2649151"/>
                </a:lnTo>
                <a:lnTo>
                  <a:pt x="3697127" y="2654346"/>
                </a:lnTo>
                <a:cubicBezTo>
                  <a:pt x="3697127" y="2668058"/>
                  <a:pt x="3691947" y="2680471"/>
                  <a:pt x="3683574" y="2689459"/>
                </a:cubicBezTo>
                <a:lnTo>
                  <a:pt x="3682047" y="2690137"/>
                </a:lnTo>
                <a:lnTo>
                  <a:pt x="3683584" y="2693846"/>
                </a:lnTo>
                <a:cubicBezTo>
                  <a:pt x="3683584" y="2706624"/>
                  <a:pt x="3678405" y="2718192"/>
                  <a:pt x="3670032" y="2726565"/>
                </a:cubicBezTo>
                <a:lnTo>
                  <a:pt x="3668473" y="2727210"/>
                </a:lnTo>
                <a:lnTo>
                  <a:pt x="3670042" y="2731087"/>
                </a:lnTo>
                <a:cubicBezTo>
                  <a:pt x="3670042" y="2744176"/>
                  <a:pt x="3664862" y="2756027"/>
                  <a:pt x="3656489" y="2764605"/>
                </a:cubicBezTo>
                <a:lnTo>
                  <a:pt x="3653535" y="2765859"/>
                </a:lnTo>
                <a:lnTo>
                  <a:pt x="3656499" y="2772844"/>
                </a:lnTo>
                <a:cubicBezTo>
                  <a:pt x="3656499" y="2785622"/>
                  <a:pt x="3651194" y="2797189"/>
                  <a:pt x="3642617" y="2805562"/>
                </a:cubicBezTo>
                <a:lnTo>
                  <a:pt x="3640861" y="2806273"/>
                </a:lnTo>
                <a:lnTo>
                  <a:pt x="3642956" y="2811214"/>
                </a:lnTo>
                <a:cubicBezTo>
                  <a:pt x="3642956" y="2823992"/>
                  <a:pt x="3637650" y="2835559"/>
                  <a:pt x="3629073" y="2843932"/>
                </a:cubicBezTo>
                <a:lnTo>
                  <a:pt x="3624625" y="2845731"/>
                </a:lnTo>
                <a:lnTo>
                  <a:pt x="3627156" y="2851842"/>
                </a:lnTo>
                <a:cubicBezTo>
                  <a:pt x="3627156" y="2864619"/>
                  <a:pt x="3621976" y="2876187"/>
                  <a:pt x="3613604" y="2884560"/>
                </a:cubicBezTo>
                <a:lnTo>
                  <a:pt x="3611613" y="2885385"/>
                </a:lnTo>
                <a:lnTo>
                  <a:pt x="3613614" y="2890213"/>
                </a:lnTo>
                <a:lnTo>
                  <a:pt x="3600685" y="2921425"/>
                </a:lnTo>
                <a:lnTo>
                  <a:pt x="3604585" y="2930840"/>
                </a:lnTo>
                <a:cubicBezTo>
                  <a:pt x="3604585" y="2943618"/>
                  <a:pt x="3599406" y="2955186"/>
                  <a:pt x="3591033" y="2963559"/>
                </a:cubicBezTo>
                <a:lnTo>
                  <a:pt x="3589043" y="2964382"/>
                </a:lnTo>
                <a:lnTo>
                  <a:pt x="3591044" y="2969210"/>
                </a:lnTo>
                <a:lnTo>
                  <a:pt x="3578069" y="3000535"/>
                </a:lnTo>
                <a:lnTo>
                  <a:pt x="3582016" y="3009838"/>
                </a:lnTo>
                <a:cubicBezTo>
                  <a:pt x="3582016" y="3022616"/>
                  <a:pt x="3576709" y="3034184"/>
                  <a:pt x="3568132" y="3042556"/>
                </a:cubicBezTo>
                <a:lnTo>
                  <a:pt x="3564741" y="3043928"/>
                </a:lnTo>
                <a:lnTo>
                  <a:pt x="3568473" y="3052724"/>
                </a:lnTo>
                <a:lnTo>
                  <a:pt x="3555192" y="3084022"/>
                </a:lnTo>
                <a:lnTo>
                  <a:pt x="3557187" y="3088837"/>
                </a:lnTo>
                <a:lnTo>
                  <a:pt x="3543791" y="3121177"/>
                </a:lnTo>
                <a:lnTo>
                  <a:pt x="3548158" y="3131721"/>
                </a:lnTo>
                <a:lnTo>
                  <a:pt x="3535047" y="3163378"/>
                </a:lnTo>
                <a:lnTo>
                  <a:pt x="3539130" y="3173478"/>
                </a:lnTo>
                <a:lnTo>
                  <a:pt x="3526126" y="3205638"/>
                </a:lnTo>
                <a:lnTo>
                  <a:pt x="3530102" y="3215235"/>
                </a:lnTo>
                <a:lnTo>
                  <a:pt x="3516990" y="3246891"/>
                </a:lnTo>
                <a:lnTo>
                  <a:pt x="3521073" y="3256991"/>
                </a:lnTo>
                <a:lnTo>
                  <a:pt x="3508614" y="3287804"/>
                </a:lnTo>
                <a:lnTo>
                  <a:pt x="3512045" y="3296492"/>
                </a:lnTo>
                <a:lnTo>
                  <a:pt x="3499382" y="3328552"/>
                </a:lnTo>
                <a:lnTo>
                  <a:pt x="3503018" y="3337118"/>
                </a:lnTo>
                <a:lnTo>
                  <a:pt x="3489883" y="3368071"/>
                </a:lnTo>
                <a:lnTo>
                  <a:pt x="3493989" y="3377746"/>
                </a:lnTo>
                <a:lnTo>
                  <a:pt x="3481574" y="3407006"/>
                </a:lnTo>
                <a:lnTo>
                  <a:pt x="3487217" y="3420631"/>
                </a:lnTo>
                <a:lnTo>
                  <a:pt x="3474289" y="3451844"/>
                </a:lnTo>
                <a:lnTo>
                  <a:pt x="3478188" y="3461258"/>
                </a:lnTo>
                <a:lnTo>
                  <a:pt x="3466749" y="3488870"/>
                </a:lnTo>
                <a:lnTo>
                  <a:pt x="3473673" y="3506401"/>
                </a:lnTo>
                <a:lnTo>
                  <a:pt x="3463098" y="3533179"/>
                </a:lnTo>
                <a:lnTo>
                  <a:pt x="3469161" y="3548156"/>
                </a:lnTo>
                <a:lnTo>
                  <a:pt x="3455686" y="3581441"/>
                </a:lnTo>
                <a:lnTo>
                  <a:pt x="3460131" y="3592169"/>
                </a:lnTo>
                <a:lnTo>
                  <a:pt x="3449303" y="3618310"/>
                </a:lnTo>
                <a:lnTo>
                  <a:pt x="3455617" y="3633926"/>
                </a:lnTo>
                <a:lnTo>
                  <a:pt x="3444842" y="3660570"/>
                </a:lnTo>
                <a:lnTo>
                  <a:pt x="3451103" y="3675683"/>
                </a:lnTo>
                <a:lnTo>
                  <a:pt x="3439964" y="3702573"/>
                </a:lnTo>
                <a:lnTo>
                  <a:pt x="3446588" y="3718567"/>
                </a:lnTo>
                <a:lnTo>
                  <a:pt x="3437974" y="3739362"/>
                </a:lnTo>
                <a:lnTo>
                  <a:pt x="3446590" y="3759195"/>
                </a:lnTo>
                <a:lnTo>
                  <a:pt x="3434227" y="3787650"/>
                </a:lnTo>
                <a:lnTo>
                  <a:pt x="3442074" y="3806594"/>
                </a:lnTo>
                <a:lnTo>
                  <a:pt x="3431246" y="3832735"/>
                </a:lnTo>
                <a:lnTo>
                  <a:pt x="3437560" y="3848351"/>
                </a:lnTo>
                <a:lnTo>
                  <a:pt x="3428719" y="3870217"/>
                </a:lnTo>
                <a:lnTo>
                  <a:pt x="3437560" y="3890106"/>
                </a:lnTo>
                <a:lnTo>
                  <a:pt x="3425961" y="3916199"/>
                </a:lnTo>
                <a:lnTo>
                  <a:pt x="3433047" y="3934119"/>
                </a:lnTo>
                <a:lnTo>
                  <a:pt x="3424039" y="3956902"/>
                </a:lnTo>
                <a:lnTo>
                  <a:pt x="3433047" y="3978133"/>
                </a:lnTo>
                <a:lnTo>
                  <a:pt x="3423737" y="4000075"/>
                </a:lnTo>
                <a:lnTo>
                  <a:pt x="3433046" y="4021018"/>
                </a:lnTo>
                <a:lnTo>
                  <a:pt x="3420936" y="4048258"/>
                </a:lnTo>
                <a:lnTo>
                  <a:pt x="3428533" y="4066159"/>
                </a:lnTo>
                <a:lnTo>
                  <a:pt x="3419435" y="4087603"/>
                </a:lnTo>
                <a:lnTo>
                  <a:pt x="3428533" y="4109045"/>
                </a:lnTo>
                <a:cubicBezTo>
                  <a:pt x="3428533" y="4134600"/>
                  <a:pt x="3407311" y="4155316"/>
                  <a:pt x="3381133" y="4155316"/>
                </a:cubicBezTo>
                <a:cubicBezTo>
                  <a:pt x="3354955" y="4155316"/>
                  <a:pt x="3333733" y="4134600"/>
                  <a:pt x="3333733" y="4109045"/>
                </a:cubicBezTo>
                <a:lnTo>
                  <a:pt x="3342832" y="4087603"/>
                </a:lnTo>
                <a:lnTo>
                  <a:pt x="3333733" y="4066159"/>
                </a:lnTo>
                <a:lnTo>
                  <a:pt x="3343532" y="4043064"/>
                </a:lnTo>
                <a:lnTo>
                  <a:pt x="3333733" y="4021018"/>
                </a:lnTo>
                <a:lnTo>
                  <a:pt x="3345352" y="3994878"/>
                </a:lnTo>
                <a:lnTo>
                  <a:pt x="3338248" y="3978133"/>
                </a:lnTo>
                <a:lnTo>
                  <a:pt x="3347256" y="3956902"/>
                </a:lnTo>
                <a:lnTo>
                  <a:pt x="3338248" y="3934119"/>
                </a:lnTo>
                <a:lnTo>
                  <a:pt x="3347458" y="3910826"/>
                </a:lnTo>
                <a:lnTo>
                  <a:pt x="3338248" y="3890106"/>
                </a:lnTo>
                <a:lnTo>
                  <a:pt x="3350634" y="3862240"/>
                </a:lnTo>
                <a:lnTo>
                  <a:pt x="3345018" y="3848351"/>
                </a:lnTo>
                <a:lnTo>
                  <a:pt x="3355791" y="3821706"/>
                </a:lnTo>
                <a:lnTo>
                  <a:pt x="3349532" y="3806594"/>
                </a:lnTo>
                <a:lnTo>
                  <a:pt x="3359583" y="3782330"/>
                </a:lnTo>
                <a:lnTo>
                  <a:pt x="3349532" y="3759195"/>
                </a:lnTo>
                <a:lnTo>
                  <a:pt x="3360457" y="3734044"/>
                </a:lnTo>
                <a:lnTo>
                  <a:pt x="3354047" y="3718567"/>
                </a:lnTo>
                <a:lnTo>
                  <a:pt x="3365185" y="3691675"/>
                </a:lnTo>
                <a:lnTo>
                  <a:pt x="3358561" y="3675683"/>
                </a:lnTo>
                <a:lnTo>
                  <a:pt x="3369389" y="3649540"/>
                </a:lnTo>
                <a:lnTo>
                  <a:pt x="3363075" y="3633926"/>
                </a:lnTo>
                <a:lnTo>
                  <a:pt x="3373848" y="3607280"/>
                </a:lnTo>
                <a:lnTo>
                  <a:pt x="3367589" y="3592169"/>
                </a:lnTo>
                <a:lnTo>
                  <a:pt x="3378883" y="3564903"/>
                </a:lnTo>
                <a:lnTo>
                  <a:pt x="3372103" y="3548156"/>
                </a:lnTo>
                <a:lnTo>
                  <a:pt x="3385020" y="3516247"/>
                </a:lnTo>
                <a:lnTo>
                  <a:pt x="3381132" y="3506401"/>
                </a:lnTo>
                <a:lnTo>
                  <a:pt x="3392462" y="3477712"/>
                </a:lnTo>
                <a:lnTo>
                  <a:pt x="3385646" y="3461258"/>
                </a:lnTo>
                <a:lnTo>
                  <a:pt x="3398574" y="3430043"/>
                </a:lnTo>
                <a:lnTo>
                  <a:pt x="3394676" y="3420631"/>
                </a:lnTo>
                <a:lnTo>
                  <a:pt x="3405894" y="3393546"/>
                </a:lnTo>
                <a:lnTo>
                  <a:pt x="3399190" y="3377746"/>
                </a:lnTo>
                <a:lnTo>
                  <a:pt x="3412323" y="3346793"/>
                </a:lnTo>
                <a:lnTo>
                  <a:pt x="3408218" y="3337118"/>
                </a:lnTo>
                <a:cubicBezTo>
                  <a:pt x="3408218" y="3324340"/>
                  <a:pt x="3413523" y="3312773"/>
                  <a:pt x="3422101" y="3304400"/>
                </a:cubicBezTo>
                <a:lnTo>
                  <a:pt x="3422554" y="3304216"/>
                </a:lnTo>
                <a:lnTo>
                  <a:pt x="3419503" y="3296492"/>
                </a:lnTo>
                <a:lnTo>
                  <a:pt x="3431856" y="3265214"/>
                </a:lnTo>
                <a:lnTo>
                  <a:pt x="3428532" y="3256991"/>
                </a:lnTo>
                <a:lnTo>
                  <a:pt x="3441535" y="3224832"/>
                </a:lnTo>
                <a:lnTo>
                  <a:pt x="3437560" y="3215235"/>
                </a:lnTo>
                <a:lnTo>
                  <a:pt x="3450672" y="3183579"/>
                </a:lnTo>
                <a:lnTo>
                  <a:pt x="3446588" y="3173478"/>
                </a:lnTo>
                <a:lnTo>
                  <a:pt x="3459592" y="3141318"/>
                </a:lnTo>
                <a:lnTo>
                  <a:pt x="3455617" y="3131721"/>
                </a:lnTo>
                <a:lnTo>
                  <a:pt x="3469011" y="3099380"/>
                </a:lnTo>
                <a:lnTo>
                  <a:pt x="3464645" y="3088837"/>
                </a:lnTo>
                <a:lnTo>
                  <a:pt x="3476673" y="3059796"/>
                </a:lnTo>
                <a:lnTo>
                  <a:pt x="3473673" y="3052724"/>
                </a:lnTo>
                <a:cubicBezTo>
                  <a:pt x="3473673" y="3039946"/>
                  <a:pt x="3478978" y="3028378"/>
                  <a:pt x="3487556" y="3020006"/>
                </a:cubicBezTo>
                <a:lnTo>
                  <a:pt x="3490948" y="3018633"/>
                </a:lnTo>
                <a:lnTo>
                  <a:pt x="3487216" y="3009838"/>
                </a:lnTo>
                <a:cubicBezTo>
                  <a:pt x="3487216" y="2997061"/>
                  <a:pt x="3492521" y="2985493"/>
                  <a:pt x="3501098" y="2977120"/>
                </a:cubicBezTo>
                <a:lnTo>
                  <a:pt x="3501680" y="2976884"/>
                </a:lnTo>
                <a:lnTo>
                  <a:pt x="3498502" y="2969210"/>
                </a:lnTo>
                <a:cubicBezTo>
                  <a:pt x="3498502" y="2956433"/>
                  <a:pt x="3503680" y="2944865"/>
                  <a:pt x="3512055" y="2936492"/>
                </a:cubicBezTo>
                <a:lnTo>
                  <a:pt x="3514042" y="2935668"/>
                </a:lnTo>
                <a:lnTo>
                  <a:pt x="3512043" y="2930840"/>
                </a:lnTo>
                <a:lnTo>
                  <a:pt x="3524972" y="2899628"/>
                </a:lnTo>
                <a:lnTo>
                  <a:pt x="3521072" y="2890213"/>
                </a:lnTo>
                <a:cubicBezTo>
                  <a:pt x="3521072" y="2877435"/>
                  <a:pt x="3526250" y="2865868"/>
                  <a:pt x="3534624" y="2857495"/>
                </a:cubicBezTo>
                <a:lnTo>
                  <a:pt x="3536613" y="2856670"/>
                </a:lnTo>
                <a:lnTo>
                  <a:pt x="3534614" y="2851842"/>
                </a:lnTo>
                <a:cubicBezTo>
                  <a:pt x="3534614" y="2839064"/>
                  <a:pt x="3539793" y="2827496"/>
                  <a:pt x="3548167" y="2819123"/>
                </a:cubicBezTo>
                <a:lnTo>
                  <a:pt x="3551012" y="2817943"/>
                </a:lnTo>
                <a:lnTo>
                  <a:pt x="3548157" y="2811214"/>
                </a:lnTo>
                <a:cubicBezTo>
                  <a:pt x="3548157" y="2798436"/>
                  <a:pt x="3553463" y="2786869"/>
                  <a:pt x="3562041" y="2778496"/>
                </a:cubicBezTo>
                <a:lnTo>
                  <a:pt x="3563797" y="2777786"/>
                </a:lnTo>
                <a:lnTo>
                  <a:pt x="3561700" y="2772844"/>
                </a:lnTo>
                <a:cubicBezTo>
                  <a:pt x="3561700" y="2760066"/>
                  <a:pt x="3567004" y="2748499"/>
                  <a:pt x="3575582" y="2740126"/>
                </a:cubicBezTo>
                <a:lnTo>
                  <a:pt x="3580372" y="2738189"/>
                </a:lnTo>
                <a:lnTo>
                  <a:pt x="3577500" y="2731087"/>
                </a:lnTo>
                <a:cubicBezTo>
                  <a:pt x="3577500" y="2717998"/>
                  <a:pt x="3582678" y="2706148"/>
                  <a:pt x="3591052" y="2697570"/>
                </a:cubicBezTo>
                <a:lnTo>
                  <a:pt x="3592356" y="2697017"/>
                </a:lnTo>
                <a:lnTo>
                  <a:pt x="3591043" y="2693846"/>
                </a:lnTo>
                <a:cubicBezTo>
                  <a:pt x="3591043" y="2681069"/>
                  <a:pt x="3596221" y="2669501"/>
                  <a:pt x="3604595" y="2661128"/>
                </a:cubicBezTo>
                <a:lnTo>
                  <a:pt x="3606843" y="2660195"/>
                </a:lnTo>
                <a:lnTo>
                  <a:pt x="3604585" y="2654346"/>
                </a:lnTo>
                <a:cubicBezTo>
                  <a:pt x="3604585" y="2640633"/>
                  <a:pt x="3609763" y="2628219"/>
                  <a:pt x="3618138" y="2619233"/>
                </a:cubicBezTo>
                <a:lnTo>
                  <a:pt x="3619695" y="2618541"/>
                </a:lnTo>
                <a:lnTo>
                  <a:pt x="3618128" y="2614847"/>
                </a:lnTo>
                <a:cubicBezTo>
                  <a:pt x="3618128" y="2602070"/>
                  <a:pt x="3623432" y="2590502"/>
                  <a:pt x="3632010" y="2582129"/>
                </a:cubicBezTo>
                <a:lnTo>
                  <a:pt x="3633391" y="2581570"/>
                </a:lnTo>
                <a:lnTo>
                  <a:pt x="3631670" y="2577606"/>
                </a:lnTo>
                <a:cubicBezTo>
                  <a:pt x="3631670" y="2564517"/>
                  <a:pt x="3637228" y="2552666"/>
                  <a:pt x="3646214" y="2544089"/>
                </a:cubicBezTo>
                <a:lnTo>
                  <a:pt x="3652498" y="2541603"/>
                </a:lnTo>
                <a:lnTo>
                  <a:pt x="3651985" y="2540364"/>
                </a:lnTo>
                <a:cubicBezTo>
                  <a:pt x="3651985" y="2527586"/>
                  <a:pt x="3657163" y="2516018"/>
                  <a:pt x="3665537" y="2507645"/>
                </a:cubicBezTo>
                <a:lnTo>
                  <a:pt x="3667785" y="2506713"/>
                </a:lnTo>
                <a:lnTo>
                  <a:pt x="3665527" y="2500863"/>
                </a:lnTo>
                <a:cubicBezTo>
                  <a:pt x="3665527" y="2487150"/>
                  <a:pt x="3670706" y="2474737"/>
                  <a:pt x="3679080" y="2465751"/>
                </a:cubicBezTo>
                <a:lnTo>
                  <a:pt x="3684417" y="2463378"/>
                </a:lnTo>
                <a:lnTo>
                  <a:pt x="3683584" y="2461365"/>
                </a:lnTo>
                <a:cubicBezTo>
                  <a:pt x="3683584" y="2448587"/>
                  <a:pt x="3688762" y="2437019"/>
                  <a:pt x="3697137" y="2428646"/>
                </a:cubicBezTo>
                <a:lnTo>
                  <a:pt x="3702581" y="2426390"/>
                </a:lnTo>
                <a:lnTo>
                  <a:pt x="3701641" y="2424122"/>
                </a:lnTo>
                <a:cubicBezTo>
                  <a:pt x="3701641" y="2411033"/>
                  <a:pt x="3706946" y="2399182"/>
                  <a:pt x="3715523" y="2390605"/>
                </a:cubicBezTo>
                <a:lnTo>
                  <a:pt x="3718476" y="2389382"/>
                </a:lnTo>
                <a:lnTo>
                  <a:pt x="3717440" y="2386880"/>
                </a:lnTo>
                <a:cubicBezTo>
                  <a:pt x="3717440" y="2374102"/>
                  <a:pt x="3722618" y="2362534"/>
                  <a:pt x="3730993" y="2354161"/>
                </a:cubicBezTo>
                <a:lnTo>
                  <a:pt x="3736417" y="2351914"/>
                </a:lnTo>
                <a:lnTo>
                  <a:pt x="3735497" y="2349639"/>
                </a:lnTo>
                <a:cubicBezTo>
                  <a:pt x="3735497" y="2336550"/>
                  <a:pt x="3740675" y="2324699"/>
                  <a:pt x="3749049" y="2316121"/>
                </a:cubicBezTo>
                <a:lnTo>
                  <a:pt x="3754192" y="2313939"/>
                </a:lnTo>
                <a:lnTo>
                  <a:pt x="3753554" y="2312396"/>
                </a:lnTo>
                <a:cubicBezTo>
                  <a:pt x="3753554" y="2299619"/>
                  <a:pt x="3758732" y="2288051"/>
                  <a:pt x="3767106" y="2279678"/>
                </a:cubicBezTo>
                <a:lnTo>
                  <a:pt x="3772550" y="2277422"/>
                </a:lnTo>
                <a:lnTo>
                  <a:pt x="3771610" y="2275154"/>
                </a:lnTo>
                <a:cubicBezTo>
                  <a:pt x="3771610" y="2262065"/>
                  <a:pt x="3776915" y="2250214"/>
                  <a:pt x="3785493" y="2241636"/>
                </a:cubicBezTo>
                <a:lnTo>
                  <a:pt x="3792489" y="2238739"/>
                </a:lnTo>
                <a:lnTo>
                  <a:pt x="3805477" y="2205854"/>
                </a:lnTo>
                <a:lnTo>
                  <a:pt x="3810612" y="2203623"/>
                </a:lnTo>
                <a:lnTo>
                  <a:pt x="3823533" y="2171667"/>
                </a:lnTo>
                <a:lnTo>
                  <a:pt x="3828675" y="2169485"/>
                </a:lnTo>
                <a:lnTo>
                  <a:pt x="3828037" y="2167942"/>
                </a:lnTo>
                <a:cubicBezTo>
                  <a:pt x="3828037" y="2155164"/>
                  <a:pt x="3833215" y="2143597"/>
                  <a:pt x="3841590" y="2135224"/>
                </a:cubicBezTo>
                <a:lnTo>
                  <a:pt x="3846668" y="2133119"/>
                </a:lnTo>
                <a:lnTo>
                  <a:pt x="3846094" y="2131828"/>
                </a:lnTo>
                <a:cubicBezTo>
                  <a:pt x="3846094" y="2119051"/>
                  <a:pt x="3851652" y="2107483"/>
                  <a:pt x="3860637" y="2099110"/>
                </a:cubicBezTo>
                <a:lnTo>
                  <a:pt x="3872319" y="2094600"/>
                </a:lnTo>
                <a:lnTo>
                  <a:pt x="3884475" y="2065254"/>
                </a:lnTo>
                <a:lnTo>
                  <a:pt x="3889520" y="2063164"/>
                </a:lnTo>
                <a:lnTo>
                  <a:pt x="3888979" y="2061859"/>
                </a:lnTo>
                <a:cubicBezTo>
                  <a:pt x="3888979" y="2049082"/>
                  <a:pt x="3894158" y="2037514"/>
                  <a:pt x="3902532" y="2029141"/>
                </a:cubicBezTo>
                <a:lnTo>
                  <a:pt x="3912241" y="2025119"/>
                </a:lnTo>
                <a:lnTo>
                  <a:pt x="3911550" y="2023488"/>
                </a:lnTo>
                <a:cubicBezTo>
                  <a:pt x="3911550" y="2010710"/>
                  <a:pt x="3916855" y="1999142"/>
                  <a:pt x="3925433" y="1990770"/>
                </a:cubicBezTo>
                <a:lnTo>
                  <a:pt x="3933713" y="1987421"/>
                </a:lnTo>
                <a:lnTo>
                  <a:pt x="3945416" y="1959170"/>
                </a:lnTo>
                <a:lnTo>
                  <a:pt x="3955113" y="1955154"/>
                </a:lnTo>
                <a:lnTo>
                  <a:pt x="3954434" y="1953517"/>
                </a:lnTo>
                <a:cubicBezTo>
                  <a:pt x="3954434" y="1940739"/>
                  <a:pt x="3959613" y="1929172"/>
                  <a:pt x="3967987" y="1920799"/>
                </a:cubicBezTo>
                <a:lnTo>
                  <a:pt x="3979432" y="1916057"/>
                </a:lnTo>
                <a:lnTo>
                  <a:pt x="3990558" y="1889199"/>
                </a:lnTo>
                <a:lnTo>
                  <a:pt x="3995197" y="1887277"/>
                </a:lnTo>
                <a:lnTo>
                  <a:pt x="3995062" y="1886933"/>
                </a:lnTo>
                <a:cubicBezTo>
                  <a:pt x="3995062" y="1873220"/>
                  <a:pt x="4000367" y="1860806"/>
                  <a:pt x="4008945" y="1851821"/>
                </a:cubicBezTo>
                <a:lnTo>
                  <a:pt x="4022354" y="1846003"/>
                </a:lnTo>
                <a:lnTo>
                  <a:pt x="4033444" y="1819230"/>
                </a:lnTo>
                <a:lnTo>
                  <a:pt x="4044272" y="1814744"/>
                </a:lnTo>
                <a:lnTo>
                  <a:pt x="4056015" y="1785703"/>
                </a:lnTo>
                <a:lnTo>
                  <a:pt x="4067422" y="1780863"/>
                </a:lnTo>
                <a:lnTo>
                  <a:pt x="4078915" y="1753775"/>
                </a:lnTo>
                <a:lnTo>
                  <a:pt x="4092619" y="1748234"/>
                </a:lnTo>
                <a:lnTo>
                  <a:pt x="4103413" y="1722176"/>
                </a:lnTo>
                <a:lnTo>
                  <a:pt x="4112592" y="1718372"/>
                </a:lnTo>
                <a:lnTo>
                  <a:pt x="4125984" y="1684466"/>
                </a:lnTo>
                <a:lnTo>
                  <a:pt x="4142812" y="1677155"/>
                </a:lnTo>
                <a:lnTo>
                  <a:pt x="4153399" y="1652205"/>
                </a:lnTo>
                <a:lnTo>
                  <a:pt x="4165982" y="1647116"/>
                </a:lnTo>
                <a:lnTo>
                  <a:pt x="4177898" y="1618349"/>
                </a:lnTo>
                <a:lnTo>
                  <a:pt x="4190274" y="1613222"/>
                </a:lnTo>
                <a:lnTo>
                  <a:pt x="4200469" y="1587411"/>
                </a:lnTo>
                <a:lnTo>
                  <a:pt x="4217565" y="1579984"/>
                </a:lnTo>
                <a:lnTo>
                  <a:pt x="4227884" y="1553884"/>
                </a:lnTo>
                <a:lnTo>
                  <a:pt x="4243571" y="1547078"/>
                </a:lnTo>
                <a:lnTo>
                  <a:pt x="4252380" y="1525808"/>
                </a:lnTo>
                <a:lnTo>
                  <a:pt x="4268632" y="1519075"/>
                </a:lnTo>
                <a:lnTo>
                  <a:pt x="4279465" y="1492282"/>
                </a:lnTo>
                <a:lnTo>
                  <a:pt x="4290874" y="1487442"/>
                </a:lnTo>
                <a:lnTo>
                  <a:pt x="4302367" y="1460353"/>
                </a:lnTo>
                <a:lnTo>
                  <a:pt x="4322352" y="1452271"/>
                </a:lnTo>
                <a:lnTo>
                  <a:pt x="4331379" y="1429414"/>
                </a:lnTo>
                <a:lnTo>
                  <a:pt x="4349254" y="1421650"/>
                </a:lnTo>
                <a:lnTo>
                  <a:pt x="4358466" y="1399410"/>
                </a:lnTo>
                <a:lnTo>
                  <a:pt x="4370130" y="1394579"/>
                </a:lnTo>
                <a:lnTo>
                  <a:pt x="4382028" y="1367811"/>
                </a:lnTo>
                <a:lnTo>
                  <a:pt x="4401721" y="1360210"/>
                </a:lnTo>
                <a:lnTo>
                  <a:pt x="4410378" y="1338798"/>
                </a:lnTo>
                <a:lnTo>
                  <a:pt x="4427192" y="1331663"/>
                </a:lnTo>
                <a:lnTo>
                  <a:pt x="4437463" y="1306869"/>
                </a:lnTo>
                <a:lnTo>
                  <a:pt x="4459341" y="1297806"/>
                </a:lnTo>
                <a:lnTo>
                  <a:pt x="4466806" y="1279783"/>
                </a:lnTo>
                <a:lnTo>
                  <a:pt x="4484830" y="1272318"/>
                </a:lnTo>
                <a:lnTo>
                  <a:pt x="4493892" y="1250442"/>
                </a:lnTo>
                <a:lnTo>
                  <a:pt x="4512042" y="1242923"/>
                </a:lnTo>
                <a:lnTo>
                  <a:pt x="4521968" y="1219504"/>
                </a:lnTo>
                <a:lnTo>
                  <a:pt x="4546919" y="1209403"/>
                </a:lnTo>
                <a:lnTo>
                  <a:pt x="4554832" y="1189829"/>
                </a:lnTo>
                <a:lnTo>
                  <a:pt x="4573916" y="1181732"/>
                </a:lnTo>
                <a:lnTo>
                  <a:pt x="4581918" y="1162414"/>
                </a:lnTo>
                <a:lnTo>
                  <a:pt x="4603795" y="1153352"/>
                </a:lnTo>
                <a:lnTo>
                  <a:pt x="4611261" y="1135329"/>
                </a:lnTo>
                <a:lnTo>
                  <a:pt x="4629996" y="1127569"/>
                </a:lnTo>
                <a:lnTo>
                  <a:pt x="4639007" y="1106317"/>
                </a:lnTo>
                <a:lnTo>
                  <a:pt x="4662712" y="1096727"/>
                </a:lnTo>
                <a:lnTo>
                  <a:pt x="4670276" y="1078902"/>
                </a:lnTo>
                <a:lnTo>
                  <a:pt x="4691997" y="1070119"/>
                </a:lnTo>
                <a:lnTo>
                  <a:pt x="4693924" y="1065684"/>
                </a:lnTo>
                <a:lnTo>
                  <a:pt x="4669976" y="1075604"/>
                </a:lnTo>
                <a:lnTo>
                  <a:pt x="4662825" y="1093691"/>
                </a:lnTo>
                <a:lnTo>
                  <a:pt x="4639354" y="1103875"/>
                </a:lnTo>
                <a:lnTo>
                  <a:pt x="4633812" y="1117254"/>
                </a:lnTo>
                <a:lnTo>
                  <a:pt x="4609212" y="1127444"/>
                </a:lnTo>
                <a:lnTo>
                  <a:pt x="4602214" y="1144339"/>
                </a:lnTo>
                <a:lnTo>
                  <a:pt x="4581059" y="1153102"/>
                </a:lnTo>
                <a:lnTo>
                  <a:pt x="4572871" y="1173351"/>
                </a:lnTo>
                <a:lnTo>
                  <a:pt x="4553458" y="1181589"/>
                </a:lnTo>
                <a:lnTo>
                  <a:pt x="4545126" y="1200766"/>
                </a:lnTo>
                <a:lnTo>
                  <a:pt x="4521368" y="1210150"/>
                </a:lnTo>
                <a:lnTo>
                  <a:pt x="4513856" y="1227851"/>
                </a:lnTo>
                <a:lnTo>
                  <a:pt x="4493198" y="1236204"/>
                </a:lnTo>
                <a:lnTo>
                  <a:pt x="4484843" y="1256863"/>
                </a:lnTo>
                <a:lnTo>
                  <a:pt x="4467142" y="1264374"/>
                </a:lnTo>
                <a:lnTo>
                  <a:pt x="4457759" y="1288134"/>
                </a:lnTo>
                <a:lnTo>
                  <a:pt x="4435993" y="1297588"/>
                </a:lnTo>
                <a:lnTo>
                  <a:pt x="4428418" y="1315878"/>
                </a:lnTo>
                <a:lnTo>
                  <a:pt x="4410392" y="1323344"/>
                </a:lnTo>
                <a:lnTo>
                  <a:pt x="4401333" y="1345220"/>
                </a:lnTo>
                <a:lnTo>
                  <a:pt x="4382013" y="1353222"/>
                </a:lnTo>
                <a:lnTo>
                  <a:pt x="4373916" y="1372305"/>
                </a:lnTo>
                <a:lnTo>
                  <a:pt x="4355439" y="1379777"/>
                </a:lnTo>
                <a:lnTo>
                  <a:pt x="4344903" y="1405831"/>
                </a:lnTo>
                <a:lnTo>
                  <a:pt x="4325820" y="1413930"/>
                </a:lnTo>
                <a:lnTo>
                  <a:pt x="4317818" y="1433247"/>
                </a:lnTo>
                <a:lnTo>
                  <a:pt x="4300825" y="1440287"/>
                </a:lnTo>
                <a:lnTo>
                  <a:pt x="4290403" y="1464847"/>
                </a:lnTo>
                <a:lnTo>
                  <a:pt x="4271480" y="1472499"/>
                </a:lnTo>
                <a:lnTo>
                  <a:pt x="4261391" y="1498044"/>
                </a:lnTo>
                <a:lnTo>
                  <a:pt x="4247881" y="1503913"/>
                </a:lnTo>
                <a:lnTo>
                  <a:pt x="4238820" y="1525789"/>
                </a:lnTo>
                <a:lnTo>
                  <a:pt x="4222490" y="1532554"/>
                </a:lnTo>
                <a:lnTo>
                  <a:pt x="4211404" y="1559315"/>
                </a:lnTo>
                <a:lnTo>
                  <a:pt x="4192347" y="1567209"/>
                </a:lnTo>
                <a:lnTo>
                  <a:pt x="4182392" y="1591244"/>
                </a:lnTo>
                <a:lnTo>
                  <a:pt x="4170624" y="1596118"/>
                </a:lnTo>
                <a:lnTo>
                  <a:pt x="4159821" y="1624109"/>
                </a:lnTo>
                <a:lnTo>
                  <a:pt x="4144794" y="1630789"/>
                </a:lnTo>
                <a:lnTo>
                  <a:pt x="4134334" y="1656041"/>
                </a:lnTo>
                <a:lnTo>
                  <a:pt x="4116309" y="1663507"/>
                </a:lnTo>
                <a:lnTo>
                  <a:pt x="4107909" y="1683786"/>
                </a:lnTo>
                <a:lnTo>
                  <a:pt x="4097591" y="1688060"/>
                </a:lnTo>
                <a:lnTo>
                  <a:pt x="4085338" y="1717642"/>
                </a:lnTo>
                <a:lnTo>
                  <a:pt x="4072394" y="1723003"/>
                </a:lnTo>
                <a:lnTo>
                  <a:pt x="4060509" y="1753095"/>
                </a:lnTo>
                <a:lnTo>
                  <a:pt x="4050420" y="1757479"/>
                </a:lnTo>
                <a:lnTo>
                  <a:pt x="4037938" y="1787612"/>
                </a:lnTo>
                <a:lnTo>
                  <a:pt x="4026349" y="1792412"/>
                </a:lnTo>
                <a:lnTo>
                  <a:pt x="4014707" y="1819212"/>
                </a:lnTo>
                <a:lnTo>
                  <a:pt x="4004624" y="1823194"/>
                </a:lnTo>
                <a:lnTo>
                  <a:pt x="3991805" y="1852736"/>
                </a:lnTo>
                <a:lnTo>
                  <a:pt x="3979117" y="1857754"/>
                </a:lnTo>
                <a:lnTo>
                  <a:pt x="3967969" y="1884667"/>
                </a:lnTo>
                <a:lnTo>
                  <a:pt x="3958275" y="1888682"/>
                </a:lnTo>
                <a:lnTo>
                  <a:pt x="3945398" y="1922046"/>
                </a:lnTo>
                <a:lnTo>
                  <a:pt x="3934215" y="1927016"/>
                </a:lnTo>
                <a:lnTo>
                  <a:pt x="3922495" y="1954636"/>
                </a:lnTo>
                <a:lnTo>
                  <a:pt x="3908792" y="1960177"/>
                </a:lnTo>
                <a:lnTo>
                  <a:pt x="3897998" y="1986235"/>
                </a:lnTo>
                <a:lnTo>
                  <a:pt x="3892154" y="1988655"/>
                </a:lnTo>
                <a:lnTo>
                  <a:pt x="3893494" y="1991889"/>
                </a:lnTo>
                <a:cubicBezTo>
                  <a:pt x="3893494" y="2004666"/>
                  <a:pt x="3888314" y="2016234"/>
                  <a:pt x="3879941" y="2024607"/>
                </a:cubicBezTo>
                <a:lnTo>
                  <a:pt x="3868425" y="2029377"/>
                </a:lnTo>
                <a:lnTo>
                  <a:pt x="3857040" y="2056206"/>
                </a:lnTo>
                <a:lnTo>
                  <a:pt x="3849526" y="2059245"/>
                </a:lnTo>
                <a:lnTo>
                  <a:pt x="3850609" y="2061859"/>
                </a:lnTo>
                <a:cubicBezTo>
                  <a:pt x="3850609" y="2074637"/>
                  <a:pt x="3845430" y="2086205"/>
                  <a:pt x="3837057" y="2094578"/>
                </a:cubicBezTo>
                <a:lnTo>
                  <a:pt x="3827868" y="2098384"/>
                </a:lnTo>
                <a:lnTo>
                  <a:pt x="3814486" y="2130691"/>
                </a:lnTo>
                <a:lnTo>
                  <a:pt x="3809618" y="2132707"/>
                </a:lnTo>
                <a:lnTo>
                  <a:pt x="3796429" y="2164547"/>
                </a:lnTo>
                <a:lnTo>
                  <a:pt x="3791373" y="2166641"/>
                </a:lnTo>
                <a:lnTo>
                  <a:pt x="3791925" y="2167942"/>
                </a:lnTo>
                <a:cubicBezTo>
                  <a:pt x="3791925" y="2180720"/>
                  <a:pt x="3786619" y="2192287"/>
                  <a:pt x="3778041" y="2200660"/>
                </a:cubicBezTo>
                <a:lnTo>
                  <a:pt x="3767062" y="2205099"/>
                </a:lnTo>
                <a:lnTo>
                  <a:pt x="3767096" y="2205184"/>
                </a:lnTo>
                <a:cubicBezTo>
                  <a:pt x="3767096" y="2218273"/>
                  <a:pt x="3761917" y="2230123"/>
                  <a:pt x="3753544" y="2238700"/>
                </a:cubicBezTo>
                <a:lnTo>
                  <a:pt x="3748830" y="2240701"/>
                </a:lnTo>
                <a:lnTo>
                  <a:pt x="3735488" y="2274484"/>
                </a:lnTo>
                <a:lnTo>
                  <a:pt x="3730353" y="2276715"/>
                </a:lnTo>
                <a:lnTo>
                  <a:pt x="3717431" y="2308670"/>
                </a:lnTo>
                <a:lnTo>
                  <a:pt x="3712275" y="2310858"/>
                </a:lnTo>
                <a:lnTo>
                  <a:pt x="3712927" y="2312396"/>
                </a:lnTo>
                <a:cubicBezTo>
                  <a:pt x="3712927" y="2325174"/>
                  <a:pt x="3707621" y="2336742"/>
                  <a:pt x="3699043" y="2345115"/>
                </a:cubicBezTo>
                <a:lnTo>
                  <a:pt x="3695770" y="2346438"/>
                </a:lnTo>
                <a:lnTo>
                  <a:pt x="3697128" y="2349639"/>
                </a:lnTo>
                <a:cubicBezTo>
                  <a:pt x="3697128" y="2362728"/>
                  <a:pt x="3691697" y="2374577"/>
                  <a:pt x="3682915" y="2383155"/>
                </a:cubicBezTo>
                <a:lnTo>
                  <a:pt x="3678301" y="2385021"/>
                </a:lnTo>
                <a:lnTo>
                  <a:pt x="3679070" y="2386880"/>
                </a:lnTo>
                <a:cubicBezTo>
                  <a:pt x="3679070" y="2399657"/>
                  <a:pt x="3673890" y="2411225"/>
                  <a:pt x="3665518" y="2419598"/>
                </a:cubicBezTo>
                <a:lnTo>
                  <a:pt x="3660092" y="2421844"/>
                </a:lnTo>
                <a:lnTo>
                  <a:pt x="3661013" y="2424122"/>
                </a:lnTo>
                <a:cubicBezTo>
                  <a:pt x="3661013" y="2437211"/>
                  <a:pt x="3655834" y="2449060"/>
                  <a:pt x="3647461" y="2457638"/>
                </a:cubicBezTo>
                <a:lnTo>
                  <a:pt x="3642305" y="2459826"/>
                </a:lnTo>
                <a:lnTo>
                  <a:pt x="3642958" y="2461365"/>
                </a:lnTo>
                <a:cubicBezTo>
                  <a:pt x="3642958" y="2474142"/>
                  <a:pt x="3637652" y="2485710"/>
                  <a:pt x="3629074" y="2494083"/>
                </a:cubicBezTo>
                <a:lnTo>
                  <a:pt x="3625153" y="2495668"/>
                </a:lnTo>
                <a:lnTo>
                  <a:pt x="3627158" y="2500863"/>
                </a:lnTo>
                <a:cubicBezTo>
                  <a:pt x="3627158" y="2514575"/>
                  <a:pt x="3621978" y="2526989"/>
                  <a:pt x="3613605" y="2535976"/>
                </a:cubicBezTo>
                <a:lnTo>
                  <a:pt x="3608266" y="2538349"/>
                </a:lnTo>
                <a:lnTo>
                  <a:pt x="3609101" y="2540364"/>
                </a:lnTo>
                <a:cubicBezTo>
                  <a:pt x="3609101" y="2553141"/>
                  <a:pt x="3603921" y="2564709"/>
                  <a:pt x="3595548" y="2573082"/>
                </a:cubicBezTo>
                <a:lnTo>
                  <a:pt x="3593990" y="2573727"/>
                </a:lnTo>
                <a:lnTo>
                  <a:pt x="3595558" y="2577606"/>
                </a:lnTo>
                <a:cubicBezTo>
                  <a:pt x="3595558" y="2590695"/>
                  <a:pt x="3590379" y="2602544"/>
                  <a:pt x="3582006" y="2611122"/>
                </a:cubicBezTo>
                <a:lnTo>
                  <a:pt x="3580619" y="2611711"/>
                </a:lnTo>
                <a:lnTo>
                  <a:pt x="3582014" y="2614847"/>
                </a:lnTo>
                <a:cubicBezTo>
                  <a:pt x="3582014" y="2627625"/>
                  <a:pt x="3576456" y="2639193"/>
                  <a:pt x="3567471" y="2647565"/>
                </a:cubicBezTo>
                <a:lnTo>
                  <a:pt x="3560171" y="2650382"/>
                </a:lnTo>
                <a:lnTo>
                  <a:pt x="3561701" y="2654346"/>
                </a:lnTo>
                <a:cubicBezTo>
                  <a:pt x="3561701" y="2668058"/>
                  <a:pt x="3556521" y="2680471"/>
                  <a:pt x="3548148" y="2689459"/>
                </a:cubicBezTo>
                <a:lnTo>
                  <a:pt x="3546621" y="2690137"/>
                </a:lnTo>
                <a:lnTo>
                  <a:pt x="3548158" y="2693846"/>
                </a:lnTo>
                <a:cubicBezTo>
                  <a:pt x="3548158" y="2706624"/>
                  <a:pt x="3542979" y="2718192"/>
                  <a:pt x="3534606" y="2726565"/>
                </a:cubicBezTo>
                <a:lnTo>
                  <a:pt x="3533048" y="2727210"/>
                </a:lnTo>
                <a:lnTo>
                  <a:pt x="3534616" y="2731087"/>
                </a:lnTo>
                <a:cubicBezTo>
                  <a:pt x="3534616" y="2744176"/>
                  <a:pt x="3529436" y="2756027"/>
                  <a:pt x="3521063" y="2764605"/>
                </a:cubicBezTo>
                <a:lnTo>
                  <a:pt x="3518169" y="2765833"/>
                </a:lnTo>
                <a:lnTo>
                  <a:pt x="3521073" y="2772844"/>
                </a:lnTo>
                <a:cubicBezTo>
                  <a:pt x="3521073" y="2785622"/>
                  <a:pt x="3515895" y="2797189"/>
                  <a:pt x="3507522" y="2805562"/>
                </a:cubicBezTo>
                <a:lnTo>
                  <a:pt x="3505490" y="2806404"/>
                </a:lnTo>
                <a:lnTo>
                  <a:pt x="3507531" y="2811214"/>
                </a:lnTo>
                <a:cubicBezTo>
                  <a:pt x="3507531" y="2823992"/>
                  <a:pt x="3502225" y="2835559"/>
                  <a:pt x="3493647" y="2843932"/>
                </a:cubicBezTo>
                <a:lnTo>
                  <a:pt x="3491073" y="2844973"/>
                </a:lnTo>
                <a:lnTo>
                  <a:pt x="3493988" y="2851842"/>
                </a:lnTo>
                <a:lnTo>
                  <a:pt x="3480234" y="2884256"/>
                </a:lnTo>
                <a:lnTo>
                  <a:pt x="3482702" y="2890213"/>
                </a:lnTo>
                <a:cubicBezTo>
                  <a:pt x="3482702" y="2902990"/>
                  <a:pt x="3477522" y="2914558"/>
                  <a:pt x="3469149" y="2922931"/>
                </a:cubicBezTo>
                <a:lnTo>
                  <a:pt x="3466361" y="2924086"/>
                </a:lnTo>
                <a:lnTo>
                  <a:pt x="3469159" y="2930840"/>
                </a:lnTo>
                <a:lnTo>
                  <a:pt x="3456618" y="2961118"/>
                </a:lnTo>
                <a:lnTo>
                  <a:pt x="3460134" y="2969210"/>
                </a:lnTo>
                <a:cubicBezTo>
                  <a:pt x="3460134" y="2981988"/>
                  <a:pt x="3454702" y="2993556"/>
                  <a:pt x="3445920" y="3001929"/>
                </a:cubicBezTo>
                <a:lnTo>
                  <a:pt x="3443679" y="3002813"/>
                </a:lnTo>
                <a:lnTo>
                  <a:pt x="3446590" y="3009838"/>
                </a:lnTo>
                <a:lnTo>
                  <a:pt x="3433194" y="3042180"/>
                </a:lnTo>
                <a:lnTo>
                  <a:pt x="3437561" y="3052724"/>
                </a:lnTo>
                <a:cubicBezTo>
                  <a:pt x="3437561" y="3065501"/>
                  <a:pt x="3432382" y="3077069"/>
                  <a:pt x="3424009" y="3085442"/>
                </a:cubicBezTo>
                <a:lnTo>
                  <a:pt x="3422792" y="3085947"/>
                </a:lnTo>
                <a:lnTo>
                  <a:pt x="3424019" y="3088837"/>
                </a:lnTo>
                <a:cubicBezTo>
                  <a:pt x="3424019" y="3101615"/>
                  <a:pt x="3418713" y="3113183"/>
                  <a:pt x="3410135" y="3121556"/>
                </a:cubicBezTo>
                <a:lnTo>
                  <a:pt x="3408753" y="3122114"/>
                </a:lnTo>
                <a:lnTo>
                  <a:pt x="3412733" y="3131721"/>
                </a:lnTo>
                <a:lnTo>
                  <a:pt x="3399621" y="3163378"/>
                </a:lnTo>
                <a:lnTo>
                  <a:pt x="3403704" y="3173478"/>
                </a:lnTo>
                <a:lnTo>
                  <a:pt x="3390700" y="3205638"/>
                </a:lnTo>
                <a:lnTo>
                  <a:pt x="3394676" y="3215235"/>
                </a:lnTo>
                <a:lnTo>
                  <a:pt x="3381564" y="3246891"/>
                </a:lnTo>
                <a:lnTo>
                  <a:pt x="3385647" y="3256991"/>
                </a:lnTo>
                <a:lnTo>
                  <a:pt x="3373188" y="3287804"/>
                </a:lnTo>
                <a:lnTo>
                  <a:pt x="3376619" y="3296492"/>
                </a:lnTo>
                <a:lnTo>
                  <a:pt x="3363999" y="3328447"/>
                </a:lnTo>
                <a:lnTo>
                  <a:pt x="3367591" y="3337118"/>
                </a:lnTo>
                <a:lnTo>
                  <a:pt x="3356919" y="3362881"/>
                </a:lnTo>
                <a:lnTo>
                  <a:pt x="3363076" y="3377746"/>
                </a:lnTo>
                <a:lnTo>
                  <a:pt x="3349629" y="3410212"/>
                </a:lnTo>
                <a:lnTo>
                  <a:pt x="3354049" y="3420631"/>
                </a:lnTo>
                <a:lnTo>
                  <a:pt x="3343173" y="3446265"/>
                </a:lnTo>
                <a:lnTo>
                  <a:pt x="3349534" y="3461258"/>
                </a:lnTo>
                <a:cubicBezTo>
                  <a:pt x="3349534" y="3474035"/>
                  <a:pt x="3344228" y="3485603"/>
                  <a:pt x="3335650" y="3493976"/>
                </a:cubicBezTo>
                <a:lnTo>
                  <a:pt x="3333658" y="3494781"/>
                </a:lnTo>
                <a:lnTo>
                  <a:pt x="3338248" y="3506401"/>
                </a:lnTo>
                <a:lnTo>
                  <a:pt x="3327815" y="3532819"/>
                </a:lnTo>
                <a:lnTo>
                  <a:pt x="3333733" y="3548156"/>
                </a:lnTo>
                <a:lnTo>
                  <a:pt x="3322763" y="3576581"/>
                </a:lnTo>
                <a:lnTo>
                  <a:pt x="3329219" y="3592169"/>
                </a:lnTo>
                <a:lnTo>
                  <a:pt x="3318391" y="3618310"/>
                </a:lnTo>
                <a:lnTo>
                  <a:pt x="3324705" y="3633926"/>
                </a:lnTo>
                <a:lnTo>
                  <a:pt x="3313784" y="3660933"/>
                </a:lnTo>
                <a:lnTo>
                  <a:pt x="3320192" y="3675683"/>
                </a:lnTo>
                <a:lnTo>
                  <a:pt x="3308788" y="3701934"/>
                </a:lnTo>
                <a:lnTo>
                  <a:pt x="3315677" y="3718567"/>
                </a:lnTo>
                <a:lnTo>
                  <a:pt x="3305005" y="3744329"/>
                </a:lnTo>
                <a:lnTo>
                  <a:pt x="3311162" y="3759195"/>
                </a:lnTo>
                <a:lnTo>
                  <a:pt x="3299089" y="3788342"/>
                </a:lnTo>
                <a:lnTo>
                  <a:pt x="3306648" y="3806594"/>
                </a:lnTo>
                <a:lnTo>
                  <a:pt x="3295820" y="3832735"/>
                </a:lnTo>
                <a:lnTo>
                  <a:pt x="3302134" y="3848351"/>
                </a:lnTo>
                <a:lnTo>
                  <a:pt x="3293591" y="3869480"/>
                </a:lnTo>
                <a:lnTo>
                  <a:pt x="3302134" y="3890106"/>
                </a:lnTo>
                <a:lnTo>
                  <a:pt x="3291004" y="3916977"/>
                </a:lnTo>
                <a:lnTo>
                  <a:pt x="3297620" y="3934119"/>
                </a:lnTo>
                <a:lnTo>
                  <a:pt x="3288826" y="3956902"/>
                </a:lnTo>
                <a:lnTo>
                  <a:pt x="3297620" y="3978133"/>
                </a:lnTo>
                <a:lnTo>
                  <a:pt x="3288738" y="3999575"/>
                </a:lnTo>
                <a:lnTo>
                  <a:pt x="3297620" y="4021018"/>
                </a:lnTo>
                <a:lnTo>
                  <a:pt x="3288270" y="4043589"/>
                </a:lnTo>
                <a:lnTo>
                  <a:pt x="3297620" y="4066159"/>
                </a:lnTo>
                <a:lnTo>
                  <a:pt x="3288738" y="4087603"/>
                </a:lnTo>
                <a:lnTo>
                  <a:pt x="3297620" y="4109045"/>
                </a:lnTo>
                <a:cubicBezTo>
                  <a:pt x="3297620" y="4134600"/>
                  <a:pt x="3276904" y="4155316"/>
                  <a:pt x="3251349" y="4155316"/>
                </a:cubicBezTo>
                <a:cubicBezTo>
                  <a:pt x="3225794" y="4155316"/>
                  <a:pt x="3205078" y="4134600"/>
                  <a:pt x="3205078" y="4109045"/>
                </a:cubicBezTo>
                <a:lnTo>
                  <a:pt x="3213960" y="4087603"/>
                </a:lnTo>
                <a:lnTo>
                  <a:pt x="3205078" y="4066159"/>
                </a:lnTo>
                <a:lnTo>
                  <a:pt x="3214426" y="4043589"/>
                </a:lnTo>
                <a:lnTo>
                  <a:pt x="3205078" y="4021018"/>
                </a:lnTo>
                <a:lnTo>
                  <a:pt x="3213959" y="3999575"/>
                </a:lnTo>
                <a:lnTo>
                  <a:pt x="3205078" y="3978133"/>
                </a:lnTo>
                <a:lnTo>
                  <a:pt x="3213872" y="3956902"/>
                </a:lnTo>
                <a:lnTo>
                  <a:pt x="3205078" y="3934119"/>
                </a:lnTo>
                <a:lnTo>
                  <a:pt x="3216049" y="3905695"/>
                </a:lnTo>
                <a:lnTo>
                  <a:pt x="3209592" y="3890106"/>
                </a:lnTo>
                <a:lnTo>
                  <a:pt x="3218136" y="3869480"/>
                </a:lnTo>
                <a:lnTo>
                  <a:pt x="3209592" y="3848351"/>
                </a:lnTo>
                <a:lnTo>
                  <a:pt x="3220365" y="3821705"/>
                </a:lnTo>
                <a:lnTo>
                  <a:pt x="3214107" y="3806594"/>
                </a:lnTo>
                <a:lnTo>
                  <a:pt x="3226180" y="3777445"/>
                </a:lnTo>
                <a:lnTo>
                  <a:pt x="3218621" y="3759195"/>
                </a:lnTo>
                <a:lnTo>
                  <a:pt x="3229291" y="3733432"/>
                </a:lnTo>
                <a:lnTo>
                  <a:pt x="3223135" y="3718567"/>
                </a:lnTo>
                <a:lnTo>
                  <a:pt x="3232227" y="3696614"/>
                </a:lnTo>
                <a:lnTo>
                  <a:pt x="3223135" y="3675683"/>
                </a:lnTo>
                <a:lnTo>
                  <a:pt x="3236555" y="3644789"/>
                </a:lnTo>
                <a:lnTo>
                  <a:pt x="3232163" y="3633926"/>
                </a:lnTo>
                <a:lnTo>
                  <a:pt x="3242936" y="3607281"/>
                </a:lnTo>
                <a:lnTo>
                  <a:pt x="3236678" y="3592169"/>
                </a:lnTo>
                <a:lnTo>
                  <a:pt x="3247807" y="3565298"/>
                </a:lnTo>
                <a:lnTo>
                  <a:pt x="3241192" y="3548156"/>
                </a:lnTo>
                <a:lnTo>
                  <a:pt x="3251574" y="3521257"/>
                </a:lnTo>
                <a:lnTo>
                  <a:pt x="3245706" y="3506401"/>
                </a:lnTo>
                <a:cubicBezTo>
                  <a:pt x="3245706" y="3492999"/>
                  <a:pt x="3250884" y="3480867"/>
                  <a:pt x="3259258" y="3472086"/>
                </a:cubicBezTo>
                <a:lnTo>
                  <a:pt x="3259318" y="3472059"/>
                </a:lnTo>
                <a:lnTo>
                  <a:pt x="3254734" y="3461258"/>
                </a:lnTo>
                <a:lnTo>
                  <a:pt x="3265611" y="3435623"/>
                </a:lnTo>
                <a:lnTo>
                  <a:pt x="3259250" y="3420631"/>
                </a:lnTo>
                <a:cubicBezTo>
                  <a:pt x="3259250" y="3407854"/>
                  <a:pt x="3264555" y="3396286"/>
                  <a:pt x="3273132" y="3387913"/>
                </a:cubicBezTo>
                <a:lnTo>
                  <a:pt x="3274514" y="3387354"/>
                </a:lnTo>
                <a:lnTo>
                  <a:pt x="3270535" y="3377746"/>
                </a:lnTo>
                <a:lnTo>
                  <a:pt x="3281205" y="3351983"/>
                </a:lnTo>
                <a:lnTo>
                  <a:pt x="3275049" y="3337118"/>
                </a:lnTo>
                <a:lnTo>
                  <a:pt x="3287883" y="3306130"/>
                </a:lnTo>
                <a:lnTo>
                  <a:pt x="3284077" y="3296492"/>
                </a:lnTo>
                <a:lnTo>
                  <a:pt x="3296430" y="3265214"/>
                </a:lnTo>
                <a:lnTo>
                  <a:pt x="3293106" y="3256991"/>
                </a:lnTo>
                <a:lnTo>
                  <a:pt x="3306109" y="3224832"/>
                </a:lnTo>
                <a:lnTo>
                  <a:pt x="3302134" y="3215235"/>
                </a:lnTo>
                <a:lnTo>
                  <a:pt x="3315246" y="3183579"/>
                </a:lnTo>
                <a:lnTo>
                  <a:pt x="3311162" y="3173478"/>
                </a:lnTo>
                <a:lnTo>
                  <a:pt x="3324166" y="3141318"/>
                </a:lnTo>
                <a:lnTo>
                  <a:pt x="3320191" y="3131721"/>
                </a:lnTo>
                <a:lnTo>
                  <a:pt x="3333640" y="3099253"/>
                </a:lnTo>
                <a:lnTo>
                  <a:pt x="3329219" y="3088837"/>
                </a:lnTo>
                <a:cubicBezTo>
                  <a:pt x="3329219" y="3076060"/>
                  <a:pt x="3334524" y="3064492"/>
                  <a:pt x="3343102" y="3056119"/>
                </a:cubicBezTo>
                <a:lnTo>
                  <a:pt x="3345950" y="3054967"/>
                </a:lnTo>
                <a:lnTo>
                  <a:pt x="3345020" y="3052724"/>
                </a:lnTo>
                <a:lnTo>
                  <a:pt x="3358416" y="3020382"/>
                </a:lnTo>
                <a:lnTo>
                  <a:pt x="3354048" y="3009838"/>
                </a:lnTo>
                <a:lnTo>
                  <a:pt x="3367069" y="2978401"/>
                </a:lnTo>
                <a:lnTo>
                  <a:pt x="3363076" y="2969210"/>
                </a:lnTo>
                <a:cubicBezTo>
                  <a:pt x="3363076" y="2956433"/>
                  <a:pt x="3368508" y="2944865"/>
                  <a:pt x="3377290" y="2936492"/>
                </a:cubicBezTo>
                <a:lnTo>
                  <a:pt x="3378723" y="2935925"/>
                </a:lnTo>
                <a:lnTo>
                  <a:pt x="3376618" y="2930840"/>
                </a:lnTo>
                <a:cubicBezTo>
                  <a:pt x="3376618" y="2918063"/>
                  <a:pt x="3381796" y="2906495"/>
                  <a:pt x="3390170" y="2898122"/>
                </a:cubicBezTo>
                <a:lnTo>
                  <a:pt x="3392958" y="2896967"/>
                </a:lnTo>
                <a:lnTo>
                  <a:pt x="3390160" y="2890213"/>
                </a:lnTo>
                <a:lnTo>
                  <a:pt x="3402662" y="2860028"/>
                </a:lnTo>
                <a:lnTo>
                  <a:pt x="3399189" y="2851842"/>
                </a:lnTo>
                <a:cubicBezTo>
                  <a:pt x="3399189" y="2839064"/>
                  <a:pt x="3404493" y="2827496"/>
                  <a:pt x="3413071" y="2819123"/>
                </a:cubicBezTo>
                <a:lnTo>
                  <a:pt x="3415646" y="2818083"/>
                </a:lnTo>
                <a:lnTo>
                  <a:pt x="3412731" y="2811214"/>
                </a:lnTo>
                <a:cubicBezTo>
                  <a:pt x="3412731" y="2798436"/>
                  <a:pt x="3418037" y="2786869"/>
                  <a:pt x="3426615" y="2778496"/>
                </a:cubicBezTo>
                <a:lnTo>
                  <a:pt x="3430262" y="2777021"/>
                </a:lnTo>
                <a:lnTo>
                  <a:pt x="3428532" y="2772844"/>
                </a:lnTo>
                <a:cubicBezTo>
                  <a:pt x="3428532" y="2760066"/>
                  <a:pt x="3433710" y="2748499"/>
                  <a:pt x="3442084" y="2740126"/>
                </a:cubicBezTo>
                <a:lnTo>
                  <a:pt x="3445205" y="2738832"/>
                </a:lnTo>
                <a:lnTo>
                  <a:pt x="3442074" y="2731087"/>
                </a:lnTo>
                <a:cubicBezTo>
                  <a:pt x="3442074" y="2717998"/>
                  <a:pt x="3447252" y="2706148"/>
                  <a:pt x="3455627" y="2697570"/>
                </a:cubicBezTo>
                <a:lnTo>
                  <a:pt x="3456930" y="2697017"/>
                </a:lnTo>
                <a:lnTo>
                  <a:pt x="3455617" y="2693846"/>
                </a:lnTo>
                <a:cubicBezTo>
                  <a:pt x="3455617" y="2681069"/>
                  <a:pt x="3460795" y="2669501"/>
                  <a:pt x="3469169" y="2661128"/>
                </a:cubicBezTo>
                <a:lnTo>
                  <a:pt x="3471417" y="2660195"/>
                </a:lnTo>
                <a:lnTo>
                  <a:pt x="3469159" y="2654346"/>
                </a:lnTo>
                <a:cubicBezTo>
                  <a:pt x="3469159" y="2640633"/>
                  <a:pt x="3474337" y="2628219"/>
                  <a:pt x="3482712" y="2619233"/>
                </a:cubicBezTo>
                <a:lnTo>
                  <a:pt x="3484331" y="2618513"/>
                </a:lnTo>
                <a:lnTo>
                  <a:pt x="3482702" y="2614847"/>
                </a:lnTo>
                <a:cubicBezTo>
                  <a:pt x="3482702" y="2602070"/>
                  <a:pt x="3488260" y="2590502"/>
                  <a:pt x="3497245" y="2582129"/>
                </a:cubicBezTo>
                <a:lnTo>
                  <a:pt x="3503818" y="2579591"/>
                </a:lnTo>
                <a:lnTo>
                  <a:pt x="3503016" y="2577606"/>
                </a:lnTo>
                <a:cubicBezTo>
                  <a:pt x="3503016" y="2564517"/>
                  <a:pt x="3508195" y="2552666"/>
                  <a:pt x="3516569" y="2544089"/>
                </a:cubicBezTo>
                <a:lnTo>
                  <a:pt x="3517873" y="2543536"/>
                </a:lnTo>
                <a:lnTo>
                  <a:pt x="3516559" y="2540364"/>
                </a:lnTo>
                <a:cubicBezTo>
                  <a:pt x="3516559" y="2527586"/>
                  <a:pt x="3521737" y="2516018"/>
                  <a:pt x="3530112" y="2507645"/>
                </a:cubicBezTo>
                <a:lnTo>
                  <a:pt x="3536251" y="2505102"/>
                </a:lnTo>
                <a:lnTo>
                  <a:pt x="3534616" y="2500863"/>
                </a:lnTo>
                <a:cubicBezTo>
                  <a:pt x="3534616" y="2487150"/>
                  <a:pt x="3539794" y="2474737"/>
                  <a:pt x="3548168" y="2465751"/>
                </a:cubicBezTo>
                <a:lnTo>
                  <a:pt x="3549725" y="2465058"/>
                </a:lnTo>
                <a:lnTo>
                  <a:pt x="3548158" y="2461365"/>
                </a:lnTo>
                <a:cubicBezTo>
                  <a:pt x="3548158" y="2448587"/>
                  <a:pt x="3553463" y="2437019"/>
                  <a:pt x="3562041" y="2428646"/>
                </a:cubicBezTo>
                <a:lnTo>
                  <a:pt x="3569140" y="2425776"/>
                </a:lnTo>
                <a:lnTo>
                  <a:pt x="3568472" y="2424122"/>
                </a:lnTo>
                <a:cubicBezTo>
                  <a:pt x="3568472" y="2411033"/>
                  <a:pt x="3573650" y="2399182"/>
                  <a:pt x="3582024" y="2390605"/>
                </a:cubicBezTo>
                <a:lnTo>
                  <a:pt x="3587167" y="2388422"/>
                </a:lnTo>
                <a:lnTo>
                  <a:pt x="3586528" y="2386880"/>
                </a:lnTo>
                <a:cubicBezTo>
                  <a:pt x="3586528" y="2374102"/>
                  <a:pt x="3591707" y="2362534"/>
                  <a:pt x="3600081" y="2354161"/>
                </a:cubicBezTo>
                <a:lnTo>
                  <a:pt x="3601703" y="2353489"/>
                </a:lnTo>
                <a:lnTo>
                  <a:pt x="3600071" y="2349639"/>
                </a:lnTo>
                <a:cubicBezTo>
                  <a:pt x="3600071" y="2336550"/>
                  <a:pt x="3605502" y="2324699"/>
                  <a:pt x="3614285" y="2316121"/>
                </a:cubicBezTo>
                <a:lnTo>
                  <a:pt x="3618914" y="2314249"/>
                </a:lnTo>
                <a:lnTo>
                  <a:pt x="3618128" y="2312396"/>
                </a:lnTo>
                <a:cubicBezTo>
                  <a:pt x="3618128" y="2299619"/>
                  <a:pt x="3623432" y="2288051"/>
                  <a:pt x="3632010" y="2279678"/>
                </a:cubicBezTo>
                <a:lnTo>
                  <a:pt x="3639111" y="2276806"/>
                </a:lnTo>
                <a:lnTo>
                  <a:pt x="3638442" y="2275154"/>
                </a:lnTo>
                <a:cubicBezTo>
                  <a:pt x="3638442" y="2262065"/>
                  <a:pt x="3643620" y="2250214"/>
                  <a:pt x="3651995" y="2241636"/>
                </a:cubicBezTo>
                <a:lnTo>
                  <a:pt x="3656709" y="2239636"/>
                </a:lnTo>
                <a:lnTo>
                  <a:pt x="3670052" y="2205854"/>
                </a:lnTo>
                <a:lnTo>
                  <a:pt x="3675186" y="2203623"/>
                </a:lnTo>
                <a:lnTo>
                  <a:pt x="3688107" y="2171667"/>
                </a:lnTo>
                <a:lnTo>
                  <a:pt x="3697178" y="2167818"/>
                </a:lnTo>
                <a:lnTo>
                  <a:pt x="3711008" y="2135224"/>
                </a:lnTo>
                <a:lnTo>
                  <a:pt x="3717721" y="2132508"/>
                </a:lnTo>
                <a:lnTo>
                  <a:pt x="3717440" y="2131828"/>
                </a:lnTo>
                <a:cubicBezTo>
                  <a:pt x="3717440" y="2119051"/>
                  <a:pt x="3722618" y="2107483"/>
                  <a:pt x="3730993" y="2099110"/>
                </a:cubicBezTo>
                <a:lnTo>
                  <a:pt x="3735861" y="2097093"/>
                </a:lnTo>
                <a:lnTo>
                  <a:pt x="3749049" y="2065254"/>
                </a:lnTo>
                <a:lnTo>
                  <a:pt x="3758238" y="2061447"/>
                </a:lnTo>
                <a:lnTo>
                  <a:pt x="3771620" y="2029141"/>
                </a:lnTo>
                <a:lnTo>
                  <a:pt x="3777491" y="2026708"/>
                </a:lnTo>
                <a:lnTo>
                  <a:pt x="3776125" y="2023488"/>
                </a:lnTo>
                <a:cubicBezTo>
                  <a:pt x="3776125" y="2010710"/>
                  <a:pt x="3781429" y="1999142"/>
                  <a:pt x="3790007" y="1990770"/>
                </a:cubicBezTo>
                <a:lnTo>
                  <a:pt x="3803710" y="1985229"/>
                </a:lnTo>
                <a:lnTo>
                  <a:pt x="3814504" y="1959170"/>
                </a:lnTo>
                <a:lnTo>
                  <a:pt x="3820348" y="1956749"/>
                </a:lnTo>
                <a:lnTo>
                  <a:pt x="3819009" y="1953517"/>
                </a:lnTo>
                <a:cubicBezTo>
                  <a:pt x="3819009" y="1940739"/>
                  <a:pt x="3824187" y="1929172"/>
                  <a:pt x="3832561" y="1920799"/>
                </a:cubicBezTo>
                <a:lnTo>
                  <a:pt x="3844079" y="1916027"/>
                </a:lnTo>
                <a:lnTo>
                  <a:pt x="3855462" y="1889199"/>
                </a:lnTo>
                <a:lnTo>
                  <a:pt x="3867397" y="1884374"/>
                </a:lnTo>
                <a:lnTo>
                  <a:pt x="3879961" y="1851821"/>
                </a:lnTo>
                <a:lnTo>
                  <a:pt x="3891079" y="1846878"/>
                </a:lnTo>
                <a:lnTo>
                  <a:pt x="3902532" y="1819230"/>
                </a:lnTo>
                <a:lnTo>
                  <a:pt x="3908019" y="1816957"/>
                </a:lnTo>
                <a:lnTo>
                  <a:pt x="3921580" y="1785703"/>
                </a:lnTo>
                <a:lnTo>
                  <a:pt x="3934410" y="1780630"/>
                </a:lnTo>
                <a:lnTo>
                  <a:pt x="3946077" y="1753775"/>
                </a:lnTo>
                <a:lnTo>
                  <a:pt x="3962020" y="1747478"/>
                </a:lnTo>
                <a:lnTo>
                  <a:pt x="3972501" y="1722176"/>
                </a:lnTo>
                <a:lnTo>
                  <a:pt x="3981680" y="1718372"/>
                </a:lnTo>
                <a:lnTo>
                  <a:pt x="3995072" y="1684466"/>
                </a:lnTo>
                <a:lnTo>
                  <a:pt x="4009054" y="1678392"/>
                </a:lnTo>
                <a:lnTo>
                  <a:pt x="4019901" y="1652205"/>
                </a:lnTo>
                <a:lnTo>
                  <a:pt x="4030219" y="1647931"/>
                </a:lnTo>
                <a:lnTo>
                  <a:pt x="4042472" y="1618349"/>
                </a:lnTo>
                <a:lnTo>
                  <a:pt x="4055046" y="1613140"/>
                </a:lnTo>
                <a:lnTo>
                  <a:pt x="4065704" y="1587411"/>
                </a:lnTo>
                <a:lnTo>
                  <a:pt x="4084439" y="1579651"/>
                </a:lnTo>
                <a:lnTo>
                  <a:pt x="4094384" y="1553884"/>
                </a:lnTo>
                <a:lnTo>
                  <a:pt x="4107795" y="1547922"/>
                </a:lnTo>
                <a:lnTo>
                  <a:pt x="4116955" y="1525808"/>
                </a:lnTo>
                <a:lnTo>
                  <a:pt x="4133286" y="1519043"/>
                </a:lnTo>
                <a:lnTo>
                  <a:pt x="4144370" y="1492282"/>
                </a:lnTo>
                <a:lnTo>
                  <a:pt x="4163427" y="1484389"/>
                </a:lnTo>
                <a:lnTo>
                  <a:pt x="4173384" y="1460353"/>
                </a:lnTo>
                <a:lnTo>
                  <a:pt x="4185760" y="1455226"/>
                </a:lnTo>
                <a:lnTo>
                  <a:pt x="4195955" y="1429414"/>
                </a:lnTo>
                <a:lnTo>
                  <a:pt x="4213957" y="1421593"/>
                </a:lnTo>
                <a:lnTo>
                  <a:pt x="4223370" y="1399410"/>
                </a:lnTo>
                <a:lnTo>
                  <a:pt x="4242496" y="1391677"/>
                </a:lnTo>
                <a:lnTo>
                  <a:pt x="4252381" y="1367811"/>
                </a:lnTo>
                <a:lnTo>
                  <a:pt x="4270823" y="1360172"/>
                </a:lnTo>
                <a:lnTo>
                  <a:pt x="4279465" y="1338798"/>
                </a:lnTo>
                <a:lnTo>
                  <a:pt x="4296379" y="1331622"/>
                </a:lnTo>
                <a:lnTo>
                  <a:pt x="4306882" y="1306869"/>
                </a:lnTo>
                <a:lnTo>
                  <a:pt x="4328255" y="1298225"/>
                </a:lnTo>
                <a:lnTo>
                  <a:pt x="4335895" y="1279783"/>
                </a:lnTo>
                <a:lnTo>
                  <a:pt x="4353917" y="1272318"/>
                </a:lnTo>
                <a:lnTo>
                  <a:pt x="4362980" y="1250442"/>
                </a:lnTo>
                <a:lnTo>
                  <a:pt x="4383452" y="1241962"/>
                </a:lnTo>
                <a:lnTo>
                  <a:pt x="4392321" y="1219504"/>
                </a:lnTo>
                <a:lnTo>
                  <a:pt x="4410623" y="1211553"/>
                </a:lnTo>
                <a:lnTo>
                  <a:pt x="4419407" y="1189829"/>
                </a:lnTo>
                <a:lnTo>
                  <a:pt x="4438655" y="1181663"/>
                </a:lnTo>
                <a:lnTo>
                  <a:pt x="4446823" y="1162414"/>
                </a:lnTo>
                <a:lnTo>
                  <a:pt x="4468545" y="1153630"/>
                </a:lnTo>
                <a:lnTo>
                  <a:pt x="4476496" y="1135329"/>
                </a:lnTo>
                <a:lnTo>
                  <a:pt x="4499354" y="1126301"/>
                </a:lnTo>
                <a:lnTo>
                  <a:pt x="4507434" y="1106317"/>
                </a:lnTo>
                <a:lnTo>
                  <a:pt x="4529254" y="1097059"/>
                </a:lnTo>
                <a:lnTo>
                  <a:pt x="4530291" y="1094558"/>
                </a:lnTo>
                <a:lnTo>
                  <a:pt x="4502709" y="1106818"/>
                </a:lnTo>
                <a:lnTo>
                  <a:pt x="4498386" y="1117254"/>
                </a:lnTo>
                <a:lnTo>
                  <a:pt x="4479234" y="1125187"/>
                </a:lnTo>
                <a:lnTo>
                  <a:pt x="4471301" y="1144339"/>
                </a:lnTo>
                <a:lnTo>
                  <a:pt x="4447267" y="1154294"/>
                </a:lnTo>
                <a:lnTo>
                  <a:pt x="4439373" y="1173351"/>
                </a:lnTo>
                <a:lnTo>
                  <a:pt x="4418059" y="1182180"/>
                </a:lnTo>
                <a:lnTo>
                  <a:pt x="4410360" y="1200766"/>
                </a:lnTo>
                <a:lnTo>
                  <a:pt x="4390875" y="1208837"/>
                </a:lnTo>
                <a:lnTo>
                  <a:pt x="4382615" y="1227851"/>
                </a:lnTo>
                <a:lnTo>
                  <a:pt x="4357069" y="1237940"/>
                </a:lnTo>
                <a:lnTo>
                  <a:pt x="4349417" y="1256863"/>
                </a:lnTo>
                <a:lnTo>
                  <a:pt x="4331716" y="1264374"/>
                </a:lnTo>
                <a:lnTo>
                  <a:pt x="4322332" y="1288134"/>
                </a:lnTo>
                <a:lnTo>
                  <a:pt x="4303155" y="1296464"/>
                </a:lnTo>
                <a:lnTo>
                  <a:pt x="4294917" y="1315878"/>
                </a:lnTo>
                <a:lnTo>
                  <a:pt x="4274668" y="1324067"/>
                </a:lnTo>
                <a:lnTo>
                  <a:pt x="4265905" y="1345220"/>
                </a:lnTo>
                <a:lnTo>
                  <a:pt x="4246754" y="1353154"/>
                </a:lnTo>
                <a:lnTo>
                  <a:pt x="4238820" y="1372305"/>
                </a:lnTo>
                <a:lnTo>
                  <a:pt x="4222490" y="1379070"/>
                </a:lnTo>
                <a:lnTo>
                  <a:pt x="4211404" y="1405831"/>
                </a:lnTo>
                <a:lnTo>
                  <a:pt x="4190091" y="1414660"/>
                </a:lnTo>
                <a:lnTo>
                  <a:pt x="4182392" y="1433247"/>
                </a:lnTo>
                <a:lnTo>
                  <a:pt x="4165399" y="1440287"/>
                </a:lnTo>
                <a:lnTo>
                  <a:pt x="4154977" y="1464847"/>
                </a:lnTo>
                <a:lnTo>
                  <a:pt x="4141426" y="1470326"/>
                </a:lnTo>
                <a:lnTo>
                  <a:pt x="4130480" y="1498044"/>
                </a:lnTo>
                <a:lnTo>
                  <a:pt x="4111464" y="1506305"/>
                </a:lnTo>
                <a:lnTo>
                  <a:pt x="4103394" y="1525789"/>
                </a:lnTo>
                <a:lnTo>
                  <a:pt x="4087064" y="1532554"/>
                </a:lnTo>
                <a:lnTo>
                  <a:pt x="4075978" y="1559315"/>
                </a:lnTo>
                <a:lnTo>
                  <a:pt x="4062371" y="1564952"/>
                </a:lnTo>
                <a:lnTo>
                  <a:pt x="4051480" y="1591244"/>
                </a:lnTo>
                <a:lnTo>
                  <a:pt x="4034339" y="1598345"/>
                </a:lnTo>
                <a:lnTo>
                  <a:pt x="4024395" y="1624109"/>
                </a:lnTo>
                <a:lnTo>
                  <a:pt x="4012225" y="1629519"/>
                </a:lnTo>
                <a:lnTo>
                  <a:pt x="4001494" y="1656041"/>
                </a:lnTo>
                <a:lnTo>
                  <a:pt x="3985431" y="1662854"/>
                </a:lnTo>
                <a:lnTo>
                  <a:pt x="3976337" y="1683786"/>
                </a:lnTo>
                <a:lnTo>
                  <a:pt x="3961509" y="1689642"/>
                </a:lnTo>
                <a:lnTo>
                  <a:pt x="3949912" y="1717642"/>
                </a:lnTo>
                <a:lnTo>
                  <a:pt x="3939631" y="1721900"/>
                </a:lnTo>
                <a:lnTo>
                  <a:pt x="3927010" y="1753095"/>
                </a:lnTo>
                <a:lnTo>
                  <a:pt x="3914636" y="1758343"/>
                </a:lnTo>
                <a:lnTo>
                  <a:pt x="3902512" y="1787612"/>
                </a:lnTo>
                <a:lnTo>
                  <a:pt x="3891067" y="1792354"/>
                </a:lnTo>
                <a:lnTo>
                  <a:pt x="3879941" y="1819212"/>
                </a:lnTo>
                <a:lnTo>
                  <a:pt x="3869060" y="1823719"/>
                </a:lnTo>
                <a:lnTo>
                  <a:pt x="3857040" y="1852736"/>
                </a:lnTo>
                <a:lnTo>
                  <a:pt x="3843434" y="1858372"/>
                </a:lnTo>
                <a:lnTo>
                  <a:pt x="3832543" y="1884667"/>
                </a:lnTo>
                <a:lnTo>
                  <a:pt x="3822849" y="1888682"/>
                </a:lnTo>
                <a:lnTo>
                  <a:pt x="3809972" y="1922046"/>
                </a:lnTo>
                <a:lnTo>
                  <a:pt x="3798789" y="1927016"/>
                </a:lnTo>
                <a:lnTo>
                  <a:pt x="3787069" y="1954636"/>
                </a:lnTo>
                <a:lnTo>
                  <a:pt x="3778788" y="1957984"/>
                </a:lnTo>
                <a:lnTo>
                  <a:pt x="3767086" y="1986235"/>
                </a:lnTo>
                <a:lnTo>
                  <a:pt x="3757390" y="1990252"/>
                </a:lnTo>
                <a:lnTo>
                  <a:pt x="3758068" y="1991889"/>
                </a:lnTo>
                <a:cubicBezTo>
                  <a:pt x="3758068" y="2004666"/>
                  <a:pt x="3752888" y="2016234"/>
                  <a:pt x="3744515" y="2024607"/>
                </a:cubicBezTo>
                <a:lnTo>
                  <a:pt x="3733070" y="2029348"/>
                </a:lnTo>
                <a:lnTo>
                  <a:pt x="3721944" y="2056206"/>
                </a:lnTo>
                <a:lnTo>
                  <a:pt x="3716075" y="2058637"/>
                </a:lnTo>
                <a:lnTo>
                  <a:pt x="3717441" y="2061859"/>
                </a:lnTo>
                <a:cubicBezTo>
                  <a:pt x="3717441" y="2074637"/>
                  <a:pt x="3712135" y="2086205"/>
                  <a:pt x="3703558" y="2094578"/>
                </a:cubicBezTo>
                <a:lnTo>
                  <a:pt x="3696834" y="2097296"/>
                </a:lnTo>
                <a:lnTo>
                  <a:pt x="3697128" y="2097973"/>
                </a:lnTo>
                <a:cubicBezTo>
                  <a:pt x="3697128" y="2110750"/>
                  <a:pt x="3691697" y="2122318"/>
                  <a:pt x="3682915" y="2130691"/>
                </a:cubicBezTo>
                <a:lnTo>
                  <a:pt x="3673484" y="2134416"/>
                </a:lnTo>
                <a:lnTo>
                  <a:pt x="3661003" y="2164547"/>
                </a:lnTo>
                <a:lnTo>
                  <a:pt x="3655947" y="2166641"/>
                </a:lnTo>
                <a:lnTo>
                  <a:pt x="3656499" y="2167942"/>
                </a:lnTo>
                <a:cubicBezTo>
                  <a:pt x="3656499" y="2180720"/>
                  <a:pt x="3651193" y="2192287"/>
                  <a:pt x="3642615" y="2200660"/>
                </a:cubicBezTo>
                <a:lnTo>
                  <a:pt x="3637436" y="2202755"/>
                </a:lnTo>
                <a:lnTo>
                  <a:pt x="3638442" y="2205184"/>
                </a:lnTo>
                <a:cubicBezTo>
                  <a:pt x="3638442" y="2218273"/>
                  <a:pt x="3633136" y="2230123"/>
                  <a:pt x="3624558" y="2238700"/>
                </a:cubicBezTo>
                <a:lnTo>
                  <a:pt x="3617565" y="2241598"/>
                </a:lnTo>
                <a:lnTo>
                  <a:pt x="3604577" y="2274484"/>
                </a:lnTo>
                <a:lnTo>
                  <a:pt x="3599441" y="2276715"/>
                </a:lnTo>
                <a:lnTo>
                  <a:pt x="3586520" y="2308670"/>
                </a:lnTo>
                <a:lnTo>
                  <a:pt x="3581363" y="2310858"/>
                </a:lnTo>
                <a:lnTo>
                  <a:pt x="3582016" y="2312396"/>
                </a:lnTo>
                <a:cubicBezTo>
                  <a:pt x="3582016" y="2325174"/>
                  <a:pt x="3576709" y="2336742"/>
                  <a:pt x="3568132" y="2345115"/>
                </a:cubicBezTo>
                <a:lnTo>
                  <a:pt x="3561033" y="2347985"/>
                </a:lnTo>
                <a:lnTo>
                  <a:pt x="3561701" y="2349639"/>
                </a:lnTo>
                <a:cubicBezTo>
                  <a:pt x="3561701" y="2362728"/>
                  <a:pt x="3556521" y="2374577"/>
                  <a:pt x="3548148" y="2383155"/>
                </a:cubicBezTo>
                <a:lnTo>
                  <a:pt x="3543006" y="2385337"/>
                </a:lnTo>
                <a:lnTo>
                  <a:pt x="3543644" y="2386880"/>
                </a:lnTo>
                <a:cubicBezTo>
                  <a:pt x="3543644" y="2399657"/>
                  <a:pt x="3538465" y="2411225"/>
                  <a:pt x="3530092" y="2419598"/>
                </a:cubicBezTo>
                <a:lnTo>
                  <a:pt x="3524666" y="2421844"/>
                </a:lnTo>
                <a:lnTo>
                  <a:pt x="3525587" y="2424122"/>
                </a:lnTo>
                <a:cubicBezTo>
                  <a:pt x="3525587" y="2437211"/>
                  <a:pt x="3520408" y="2449060"/>
                  <a:pt x="3512035" y="2457638"/>
                </a:cubicBezTo>
                <a:lnTo>
                  <a:pt x="3510731" y="2458193"/>
                </a:lnTo>
                <a:lnTo>
                  <a:pt x="3512045" y="2461365"/>
                </a:lnTo>
                <a:cubicBezTo>
                  <a:pt x="3512045" y="2474142"/>
                  <a:pt x="3506865" y="2485710"/>
                  <a:pt x="3498492" y="2494083"/>
                </a:cubicBezTo>
                <a:lnTo>
                  <a:pt x="3492319" y="2496639"/>
                </a:lnTo>
                <a:lnTo>
                  <a:pt x="3493989" y="2500863"/>
                </a:lnTo>
                <a:cubicBezTo>
                  <a:pt x="3493989" y="2514575"/>
                  <a:pt x="3488683" y="2526989"/>
                  <a:pt x="3480106" y="2535976"/>
                </a:cubicBezTo>
                <a:lnTo>
                  <a:pt x="3476941" y="2537349"/>
                </a:lnTo>
                <a:lnTo>
                  <a:pt x="3478189" y="2540364"/>
                </a:lnTo>
                <a:cubicBezTo>
                  <a:pt x="3478189" y="2553141"/>
                  <a:pt x="3473010" y="2564709"/>
                  <a:pt x="3464637" y="2573082"/>
                </a:cubicBezTo>
                <a:lnTo>
                  <a:pt x="3459211" y="2575328"/>
                </a:lnTo>
                <a:lnTo>
                  <a:pt x="3460132" y="2577606"/>
                </a:lnTo>
                <a:cubicBezTo>
                  <a:pt x="3460132" y="2590695"/>
                  <a:pt x="3454953" y="2602544"/>
                  <a:pt x="3446580" y="2611122"/>
                </a:cubicBezTo>
                <a:lnTo>
                  <a:pt x="3445276" y="2611675"/>
                </a:lnTo>
                <a:lnTo>
                  <a:pt x="3446590" y="2614847"/>
                </a:lnTo>
                <a:cubicBezTo>
                  <a:pt x="3446590" y="2627625"/>
                  <a:pt x="3441410" y="2639193"/>
                  <a:pt x="3433037" y="2647565"/>
                </a:cubicBezTo>
                <a:lnTo>
                  <a:pt x="3430742" y="2648517"/>
                </a:lnTo>
                <a:lnTo>
                  <a:pt x="3433047" y="2654346"/>
                </a:lnTo>
                <a:cubicBezTo>
                  <a:pt x="3433047" y="2668058"/>
                  <a:pt x="3427741" y="2680471"/>
                  <a:pt x="3419163" y="2689459"/>
                </a:cubicBezTo>
                <a:lnTo>
                  <a:pt x="3417813" y="2690044"/>
                </a:lnTo>
                <a:lnTo>
                  <a:pt x="3419503" y="2693846"/>
                </a:lnTo>
                <a:cubicBezTo>
                  <a:pt x="3419503" y="2706624"/>
                  <a:pt x="3413945" y="2718192"/>
                  <a:pt x="3404960" y="2726565"/>
                </a:cubicBezTo>
                <a:lnTo>
                  <a:pt x="3398387" y="2729102"/>
                </a:lnTo>
                <a:lnTo>
                  <a:pt x="3399190" y="2731087"/>
                </a:lnTo>
                <a:cubicBezTo>
                  <a:pt x="3399190" y="2744176"/>
                  <a:pt x="3394010" y="2756027"/>
                  <a:pt x="3385637" y="2764605"/>
                </a:cubicBezTo>
                <a:lnTo>
                  <a:pt x="3382743" y="2765833"/>
                </a:lnTo>
                <a:lnTo>
                  <a:pt x="3385647" y="2772844"/>
                </a:lnTo>
                <a:lnTo>
                  <a:pt x="3373106" y="2803124"/>
                </a:lnTo>
                <a:lnTo>
                  <a:pt x="3376620" y="2811214"/>
                </a:lnTo>
                <a:cubicBezTo>
                  <a:pt x="3376620" y="2823992"/>
                  <a:pt x="3371189" y="2835559"/>
                  <a:pt x="3362407" y="2843932"/>
                </a:cubicBezTo>
                <a:lnTo>
                  <a:pt x="3360167" y="2844817"/>
                </a:lnTo>
                <a:lnTo>
                  <a:pt x="3363076" y="2851842"/>
                </a:lnTo>
                <a:cubicBezTo>
                  <a:pt x="3363076" y="2864619"/>
                  <a:pt x="3357897" y="2876187"/>
                  <a:pt x="3349524" y="2884560"/>
                </a:cubicBezTo>
                <a:lnTo>
                  <a:pt x="3347492" y="2885402"/>
                </a:lnTo>
                <a:lnTo>
                  <a:pt x="3349534" y="2890213"/>
                </a:lnTo>
                <a:cubicBezTo>
                  <a:pt x="3349534" y="2902990"/>
                  <a:pt x="3344228" y="2914558"/>
                  <a:pt x="3335650" y="2922931"/>
                </a:cubicBezTo>
                <a:lnTo>
                  <a:pt x="3331203" y="2924730"/>
                </a:lnTo>
                <a:lnTo>
                  <a:pt x="3333733" y="2930840"/>
                </a:lnTo>
                <a:lnTo>
                  <a:pt x="3321273" y="2960921"/>
                </a:lnTo>
                <a:lnTo>
                  <a:pt x="3324706" y="2969210"/>
                </a:lnTo>
                <a:cubicBezTo>
                  <a:pt x="3324706" y="2981988"/>
                  <a:pt x="3319527" y="2993556"/>
                  <a:pt x="3311154" y="3001929"/>
                </a:cubicBezTo>
                <a:lnTo>
                  <a:pt x="3308366" y="3003083"/>
                </a:lnTo>
                <a:lnTo>
                  <a:pt x="3311164" y="3009838"/>
                </a:lnTo>
                <a:lnTo>
                  <a:pt x="3297768" y="3042180"/>
                </a:lnTo>
                <a:lnTo>
                  <a:pt x="3302136" y="3052724"/>
                </a:lnTo>
                <a:lnTo>
                  <a:pt x="3290141" y="3081679"/>
                </a:lnTo>
                <a:lnTo>
                  <a:pt x="3293107" y="3088837"/>
                </a:lnTo>
                <a:cubicBezTo>
                  <a:pt x="3293107" y="3101615"/>
                  <a:pt x="3287928" y="3113183"/>
                  <a:pt x="3279555" y="3121556"/>
                </a:cubicBezTo>
                <a:lnTo>
                  <a:pt x="3275895" y="3123071"/>
                </a:lnTo>
                <a:lnTo>
                  <a:pt x="3279565" y="3131721"/>
                </a:lnTo>
                <a:lnTo>
                  <a:pt x="3266244" y="3163115"/>
                </a:lnTo>
                <a:lnTo>
                  <a:pt x="3270536" y="3173478"/>
                </a:lnTo>
                <a:cubicBezTo>
                  <a:pt x="3270536" y="3186567"/>
                  <a:pt x="3265230" y="3198416"/>
                  <a:pt x="3256652" y="3206994"/>
                </a:cubicBezTo>
                <a:lnTo>
                  <a:pt x="3255956" y="3207283"/>
                </a:lnTo>
                <a:lnTo>
                  <a:pt x="3259250" y="3215235"/>
                </a:lnTo>
                <a:lnTo>
                  <a:pt x="3246138" y="3246891"/>
                </a:lnTo>
                <a:lnTo>
                  <a:pt x="3250222" y="3256991"/>
                </a:lnTo>
                <a:lnTo>
                  <a:pt x="3239911" y="3282493"/>
                </a:lnTo>
                <a:lnTo>
                  <a:pt x="3245709" y="3296492"/>
                </a:lnTo>
                <a:lnTo>
                  <a:pt x="3232780" y="3327704"/>
                </a:lnTo>
                <a:lnTo>
                  <a:pt x="3236679" y="3337118"/>
                </a:lnTo>
                <a:lnTo>
                  <a:pt x="3223751" y="3368331"/>
                </a:lnTo>
                <a:lnTo>
                  <a:pt x="3227651" y="3377746"/>
                </a:lnTo>
                <a:lnTo>
                  <a:pt x="3214254" y="3410087"/>
                </a:lnTo>
                <a:lnTo>
                  <a:pt x="3218622" y="3420631"/>
                </a:lnTo>
                <a:lnTo>
                  <a:pt x="3207878" y="3446572"/>
                </a:lnTo>
                <a:lnTo>
                  <a:pt x="3214109" y="3461259"/>
                </a:lnTo>
                <a:lnTo>
                  <a:pt x="3202277" y="3489142"/>
                </a:lnTo>
                <a:lnTo>
                  <a:pt x="3209592" y="3506401"/>
                </a:lnTo>
                <a:lnTo>
                  <a:pt x="3196381" y="3537573"/>
                </a:lnTo>
                <a:lnTo>
                  <a:pt x="3200565" y="3548156"/>
                </a:lnTo>
                <a:lnTo>
                  <a:pt x="3188355" y="3579039"/>
                </a:lnTo>
                <a:lnTo>
                  <a:pt x="3193793" y="3592169"/>
                </a:lnTo>
                <a:lnTo>
                  <a:pt x="3182965" y="3618310"/>
                </a:lnTo>
                <a:lnTo>
                  <a:pt x="3189279" y="3633926"/>
                </a:lnTo>
                <a:lnTo>
                  <a:pt x="3178505" y="3660570"/>
                </a:lnTo>
                <a:lnTo>
                  <a:pt x="3184765" y="3675683"/>
                </a:lnTo>
                <a:lnTo>
                  <a:pt x="3173627" y="3702573"/>
                </a:lnTo>
                <a:lnTo>
                  <a:pt x="3180251" y="3718567"/>
                </a:lnTo>
                <a:lnTo>
                  <a:pt x="3169579" y="3744329"/>
                </a:lnTo>
                <a:lnTo>
                  <a:pt x="3175737" y="3759195"/>
                </a:lnTo>
                <a:lnTo>
                  <a:pt x="3163663" y="3788342"/>
                </a:lnTo>
                <a:lnTo>
                  <a:pt x="3171222" y="3806594"/>
                </a:lnTo>
                <a:lnTo>
                  <a:pt x="3162679" y="3827220"/>
                </a:lnTo>
                <a:lnTo>
                  <a:pt x="3171222" y="3848351"/>
                </a:lnTo>
                <a:lnTo>
                  <a:pt x="3160450" y="3874994"/>
                </a:lnTo>
                <a:lnTo>
                  <a:pt x="3166708" y="3890106"/>
                </a:lnTo>
                <a:lnTo>
                  <a:pt x="3157914" y="3911336"/>
                </a:lnTo>
                <a:lnTo>
                  <a:pt x="3166708" y="3934119"/>
                </a:lnTo>
                <a:lnTo>
                  <a:pt x="3155736" y="3962543"/>
                </a:lnTo>
                <a:lnTo>
                  <a:pt x="3162194" y="3978133"/>
                </a:lnTo>
                <a:lnTo>
                  <a:pt x="3153312" y="3999575"/>
                </a:lnTo>
                <a:lnTo>
                  <a:pt x="3162194" y="4021018"/>
                </a:lnTo>
                <a:lnTo>
                  <a:pt x="3152844" y="4043589"/>
                </a:lnTo>
                <a:lnTo>
                  <a:pt x="3162194" y="4066159"/>
                </a:lnTo>
                <a:lnTo>
                  <a:pt x="3153312" y="4087603"/>
                </a:lnTo>
                <a:lnTo>
                  <a:pt x="3162194" y="4109045"/>
                </a:lnTo>
                <a:cubicBezTo>
                  <a:pt x="3162194" y="4134600"/>
                  <a:pt x="3141479" y="4155316"/>
                  <a:pt x="3115923" y="4155316"/>
                </a:cubicBezTo>
                <a:cubicBezTo>
                  <a:pt x="3090368" y="4155316"/>
                  <a:pt x="3069652" y="4134600"/>
                  <a:pt x="3069652" y="4109045"/>
                </a:cubicBezTo>
                <a:lnTo>
                  <a:pt x="3078534" y="4087603"/>
                </a:lnTo>
                <a:lnTo>
                  <a:pt x="3069652" y="4066159"/>
                </a:lnTo>
                <a:lnTo>
                  <a:pt x="3079001" y="4043589"/>
                </a:lnTo>
                <a:lnTo>
                  <a:pt x="3069652" y="4021018"/>
                </a:lnTo>
                <a:lnTo>
                  <a:pt x="3078533" y="3999575"/>
                </a:lnTo>
                <a:lnTo>
                  <a:pt x="3069652" y="3978133"/>
                </a:lnTo>
                <a:lnTo>
                  <a:pt x="3080782" y="3951262"/>
                </a:lnTo>
                <a:lnTo>
                  <a:pt x="3074167" y="3934119"/>
                </a:lnTo>
                <a:lnTo>
                  <a:pt x="3082960" y="3911336"/>
                </a:lnTo>
                <a:lnTo>
                  <a:pt x="3074167" y="3890106"/>
                </a:lnTo>
                <a:lnTo>
                  <a:pt x="3084994" y="3863965"/>
                </a:lnTo>
                <a:lnTo>
                  <a:pt x="3078681" y="3848351"/>
                </a:lnTo>
                <a:lnTo>
                  <a:pt x="3087224" y="3827220"/>
                </a:lnTo>
                <a:lnTo>
                  <a:pt x="3078681" y="3806594"/>
                </a:lnTo>
                <a:lnTo>
                  <a:pt x="3090755" y="3777445"/>
                </a:lnTo>
                <a:lnTo>
                  <a:pt x="3083195" y="3759195"/>
                </a:lnTo>
                <a:lnTo>
                  <a:pt x="3093866" y="3733432"/>
                </a:lnTo>
                <a:lnTo>
                  <a:pt x="3087709" y="3718567"/>
                </a:lnTo>
                <a:lnTo>
                  <a:pt x="3098847" y="3691675"/>
                </a:lnTo>
                <a:lnTo>
                  <a:pt x="3092223" y="3675683"/>
                </a:lnTo>
                <a:lnTo>
                  <a:pt x="3103052" y="3649540"/>
                </a:lnTo>
                <a:lnTo>
                  <a:pt x="3096738" y="3633926"/>
                </a:lnTo>
                <a:lnTo>
                  <a:pt x="3107510" y="3607280"/>
                </a:lnTo>
                <a:lnTo>
                  <a:pt x="3101252" y="3592169"/>
                </a:lnTo>
                <a:lnTo>
                  <a:pt x="3112464" y="3565098"/>
                </a:lnTo>
                <a:lnTo>
                  <a:pt x="3105766" y="3548156"/>
                </a:lnTo>
                <a:lnTo>
                  <a:pt x="3116486" y="3521043"/>
                </a:lnTo>
                <a:lnTo>
                  <a:pt x="3110280" y="3506401"/>
                </a:lnTo>
                <a:lnTo>
                  <a:pt x="3124364" y="3473171"/>
                </a:lnTo>
                <a:lnTo>
                  <a:pt x="3119310" y="3461259"/>
                </a:lnTo>
                <a:lnTo>
                  <a:pt x="3131252" y="3433116"/>
                </a:lnTo>
                <a:lnTo>
                  <a:pt x="3126081" y="3420631"/>
                </a:lnTo>
                <a:lnTo>
                  <a:pt x="3139477" y="3388290"/>
                </a:lnTo>
                <a:lnTo>
                  <a:pt x="3135109" y="3377746"/>
                </a:lnTo>
                <a:lnTo>
                  <a:pt x="3148037" y="3346533"/>
                </a:lnTo>
                <a:lnTo>
                  <a:pt x="3144137" y="3337118"/>
                </a:lnTo>
                <a:lnTo>
                  <a:pt x="3154808" y="3311355"/>
                </a:lnTo>
                <a:lnTo>
                  <a:pt x="3148651" y="3296492"/>
                </a:lnTo>
                <a:lnTo>
                  <a:pt x="3161303" y="3265950"/>
                </a:lnTo>
                <a:lnTo>
                  <a:pt x="3157680" y="3256991"/>
                </a:lnTo>
                <a:lnTo>
                  <a:pt x="3170684" y="3224832"/>
                </a:lnTo>
                <a:lnTo>
                  <a:pt x="3166708" y="3215235"/>
                </a:lnTo>
                <a:lnTo>
                  <a:pt x="3179870" y="3183458"/>
                </a:lnTo>
                <a:lnTo>
                  <a:pt x="3175737" y="3173478"/>
                </a:lnTo>
                <a:lnTo>
                  <a:pt x="3188948" y="3141582"/>
                </a:lnTo>
                <a:lnTo>
                  <a:pt x="3184765" y="3131721"/>
                </a:lnTo>
                <a:cubicBezTo>
                  <a:pt x="3184765" y="3118944"/>
                  <a:pt x="3190070" y="3107376"/>
                  <a:pt x="3198647" y="3099003"/>
                </a:cubicBezTo>
                <a:lnTo>
                  <a:pt x="3203897" y="3096880"/>
                </a:lnTo>
                <a:lnTo>
                  <a:pt x="3200565" y="3088837"/>
                </a:lnTo>
                <a:lnTo>
                  <a:pt x="3212558" y="3059881"/>
                </a:lnTo>
                <a:lnTo>
                  <a:pt x="3209594" y="3052724"/>
                </a:lnTo>
                <a:lnTo>
                  <a:pt x="3222990" y="3020382"/>
                </a:lnTo>
                <a:lnTo>
                  <a:pt x="3218622" y="3009838"/>
                </a:lnTo>
                <a:cubicBezTo>
                  <a:pt x="3218622" y="2997061"/>
                  <a:pt x="3223800" y="2985493"/>
                  <a:pt x="3232175" y="2977120"/>
                </a:cubicBezTo>
                <a:lnTo>
                  <a:pt x="3234963" y="2975964"/>
                </a:lnTo>
                <a:lnTo>
                  <a:pt x="3232165" y="2969210"/>
                </a:lnTo>
                <a:lnTo>
                  <a:pt x="3244624" y="2939128"/>
                </a:lnTo>
                <a:lnTo>
                  <a:pt x="3241192" y="2930840"/>
                </a:lnTo>
                <a:cubicBezTo>
                  <a:pt x="3241192" y="2918063"/>
                  <a:pt x="3246370" y="2906495"/>
                  <a:pt x="3254744" y="2898122"/>
                </a:cubicBezTo>
                <a:lnTo>
                  <a:pt x="3257589" y="2896942"/>
                </a:lnTo>
                <a:lnTo>
                  <a:pt x="3254734" y="2890213"/>
                </a:lnTo>
                <a:cubicBezTo>
                  <a:pt x="3254734" y="2877435"/>
                  <a:pt x="3260039" y="2865868"/>
                  <a:pt x="3268617" y="2857495"/>
                </a:cubicBezTo>
                <a:lnTo>
                  <a:pt x="3272265" y="2856019"/>
                </a:lnTo>
                <a:lnTo>
                  <a:pt x="3270535" y="2851842"/>
                </a:lnTo>
                <a:lnTo>
                  <a:pt x="3283556" y="2820404"/>
                </a:lnTo>
                <a:lnTo>
                  <a:pt x="3279563" y="2811214"/>
                </a:lnTo>
                <a:cubicBezTo>
                  <a:pt x="3279563" y="2798436"/>
                  <a:pt x="3284994" y="2786869"/>
                  <a:pt x="3293777" y="2778496"/>
                </a:cubicBezTo>
                <a:lnTo>
                  <a:pt x="3295211" y="2777928"/>
                </a:lnTo>
                <a:lnTo>
                  <a:pt x="3293106" y="2772844"/>
                </a:lnTo>
                <a:cubicBezTo>
                  <a:pt x="3293106" y="2760066"/>
                  <a:pt x="3298284" y="2748499"/>
                  <a:pt x="3306658" y="2740126"/>
                </a:cubicBezTo>
                <a:lnTo>
                  <a:pt x="3309779" y="2738832"/>
                </a:lnTo>
                <a:lnTo>
                  <a:pt x="3306648" y="2731087"/>
                </a:lnTo>
                <a:cubicBezTo>
                  <a:pt x="3306648" y="2717998"/>
                  <a:pt x="3311826" y="2706148"/>
                  <a:pt x="3320201" y="2697570"/>
                </a:cubicBezTo>
                <a:lnTo>
                  <a:pt x="3321586" y="2696983"/>
                </a:lnTo>
                <a:lnTo>
                  <a:pt x="3320191" y="2693846"/>
                </a:lnTo>
                <a:cubicBezTo>
                  <a:pt x="3320191" y="2681069"/>
                  <a:pt x="3325749" y="2669501"/>
                  <a:pt x="3334734" y="2661128"/>
                </a:cubicBezTo>
                <a:lnTo>
                  <a:pt x="3340109" y="2659054"/>
                </a:lnTo>
                <a:lnTo>
                  <a:pt x="3338248" y="2654346"/>
                </a:lnTo>
                <a:cubicBezTo>
                  <a:pt x="3338248" y="2640633"/>
                  <a:pt x="3343552" y="2628219"/>
                  <a:pt x="3352130" y="2619233"/>
                </a:cubicBezTo>
                <a:lnTo>
                  <a:pt x="3355296" y="2617860"/>
                </a:lnTo>
                <a:lnTo>
                  <a:pt x="3354048" y="2614847"/>
                </a:lnTo>
                <a:cubicBezTo>
                  <a:pt x="3354048" y="2602070"/>
                  <a:pt x="3359226" y="2590502"/>
                  <a:pt x="3367601" y="2582129"/>
                </a:cubicBezTo>
                <a:lnTo>
                  <a:pt x="3369157" y="2581483"/>
                </a:lnTo>
                <a:lnTo>
                  <a:pt x="3367591" y="2577606"/>
                </a:lnTo>
                <a:cubicBezTo>
                  <a:pt x="3367591" y="2564517"/>
                  <a:pt x="3372769" y="2552666"/>
                  <a:pt x="3381143" y="2544089"/>
                </a:cubicBezTo>
                <a:lnTo>
                  <a:pt x="3386286" y="2541906"/>
                </a:lnTo>
                <a:lnTo>
                  <a:pt x="3385647" y="2540364"/>
                </a:lnTo>
                <a:cubicBezTo>
                  <a:pt x="3385647" y="2527586"/>
                  <a:pt x="3390826" y="2516018"/>
                  <a:pt x="3399200" y="2507645"/>
                </a:cubicBezTo>
                <a:lnTo>
                  <a:pt x="3401495" y="2506694"/>
                </a:lnTo>
                <a:lnTo>
                  <a:pt x="3399190" y="2500863"/>
                </a:lnTo>
                <a:cubicBezTo>
                  <a:pt x="3399190" y="2487150"/>
                  <a:pt x="3404495" y="2474737"/>
                  <a:pt x="3413072" y="2465751"/>
                </a:cubicBezTo>
                <a:lnTo>
                  <a:pt x="3420063" y="2462717"/>
                </a:lnTo>
                <a:lnTo>
                  <a:pt x="3419503" y="2461365"/>
                </a:lnTo>
                <a:cubicBezTo>
                  <a:pt x="3419503" y="2448587"/>
                  <a:pt x="3424681" y="2437019"/>
                  <a:pt x="3433056" y="2428646"/>
                </a:cubicBezTo>
                <a:lnTo>
                  <a:pt x="3434614" y="2427999"/>
                </a:lnTo>
                <a:lnTo>
                  <a:pt x="3433046" y="2424122"/>
                </a:lnTo>
                <a:cubicBezTo>
                  <a:pt x="3433046" y="2411033"/>
                  <a:pt x="3438224" y="2399182"/>
                  <a:pt x="3446598" y="2390605"/>
                </a:cubicBezTo>
                <a:lnTo>
                  <a:pt x="3451741" y="2388422"/>
                </a:lnTo>
                <a:lnTo>
                  <a:pt x="3451103" y="2386880"/>
                </a:lnTo>
                <a:cubicBezTo>
                  <a:pt x="3451103" y="2374102"/>
                  <a:pt x="3456281" y="2362534"/>
                  <a:pt x="3464655" y="2354161"/>
                </a:cubicBezTo>
                <a:lnTo>
                  <a:pt x="3470079" y="2351914"/>
                </a:lnTo>
                <a:lnTo>
                  <a:pt x="3469159" y="2349639"/>
                </a:lnTo>
                <a:cubicBezTo>
                  <a:pt x="3469159" y="2336550"/>
                  <a:pt x="3474337" y="2324699"/>
                  <a:pt x="3482712" y="2316121"/>
                </a:cubicBezTo>
                <a:lnTo>
                  <a:pt x="3487869" y="2313933"/>
                </a:lnTo>
                <a:lnTo>
                  <a:pt x="3487216" y="2312396"/>
                </a:lnTo>
                <a:cubicBezTo>
                  <a:pt x="3487216" y="2299619"/>
                  <a:pt x="3492521" y="2288051"/>
                  <a:pt x="3501098" y="2279678"/>
                </a:cubicBezTo>
                <a:lnTo>
                  <a:pt x="3508199" y="2276806"/>
                </a:lnTo>
                <a:lnTo>
                  <a:pt x="3507531" y="2275154"/>
                </a:lnTo>
                <a:cubicBezTo>
                  <a:pt x="3507531" y="2262065"/>
                  <a:pt x="3512709" y="2250214"/>
                  <a:pt x="3521083" y="2241636"/>
                </a:cubicBezTo>
                <a:lnTo>
                  <a:pt x="3525798" y="2239636"/>
                </a:lnTo>
                <a:lnTo>
                  <a:pt x="3539140" y="2205854"/>
                </a:lnTo>
                <a:lnTo>
                  <a:pt x="3544293" y="2203615"/>
                </a:lnTo>
                <a:lnTo>
                  <a:pt x="3557525" y="2171667"/>
                </a:lnTo>
                <a:lnTo>
                  <a:pt x="3562420" y="2169640"/>
                </a:lnTo>
                <a:lnTo>
                  <a:pt x="3561700" y="2167942"/>
                </a:lnTo>
                <a:cubicBezTo>
                  <a:pt x="3561700" y="2155164"/>
                  <a:pt x="3567004" y="2143597"/>
                  <a:pt x="3575582" y="2135224"/>
                </a:cubicBezTo>
                <a:lnTo>
                  <a:pt x="3582296" y="2132508"/>
                </a:lnTo>
                <a:lnTo>
                  <a:pt x="3582014" y="2131828"/>
                </a:lnTo>
                <a:cubicBezTo>
                  <a:pt x="3582014" y="2119051"/>
                  <a:pt x="3587192" y="2107483"/>
                  <a:pt x="3595567" y="2099110"/>
                </a:cubicBezTo>
                <a:lnTo>
                  <a:pt x="3600456" y="2097084"/>
                </a:lnTo>
                <a:lnTo>
                  <a:pt x="3614285" y="2065254"/>
                </a:lnTo>
                <a:lnTo>
                  <a:pt x="3622676" y="2061940"/>
                </a:lnTo>
                <a:lnTo>
                  <a:pt x="3622642" y="2061859"/>
                </a:lnTo>
                <a:cubicBezTo>
                  <a:pt x="3622642" y="2049082"/>
                  <a:pt x="3627947" y="2037514"/>
                  <a:pt x="3636524" y="2029141"/>
                </a:cubicBezTo>
                <a:lnTo>
                  <a:pt x="3644038" y="2026103"/>
                </a:lnTo>
                <a:lnTo>
                  <a:pt x="3642955" y="2023488"/>
                </a:lnTo>
                <a:cubicBezTo>
                  <a:pt x="3642955" y="2010710"/>
                  <a:pt x="3648133" y="1999142"/>
                  <a:pt x="3656508" y="1990770"/>
                </a:cubicBezTo>
                <a:lnTo>
                  <a:pt x="3667953" y="1986028"/>
                </a:lnTo>
                <a:lnTo>
                  <a:pt x="3679079" y="1959170"/>
                </a:lnTo>
                <a:lnTo>
                  <a:pt x="3688775" y="1955154"/>
                </a:lnTo>
                <a:lnTo>
                  <a:pt x="3688097" y="1953517"/>
                </a:lnTo>
                <a:cubicBezTo>
                  <a:pt x="3688097" y="1940739"/>
                  <a:pt x="3693275" y="1929172"/>
                  <a:pt x="3701650" y="1920799"/>
                </a:cubicBezTo>
                <a:lnTo>
                  <a:pt x="3707691" y="1918296"/>
                </a:lnTo>
                <a:lnTo>
                  <a:pt x="3720036" y="1889199"/>
                </a:lnTo>
                <a:lnTo>
                  <a:pt x="3731971" y="1884374"/>
                </a:lnTo>
                <a:lnTo>
                  <a:pt x="3744535" y="1851821"/>
                </a:lnTo>
                <a:lnTo>
                  <a:pt x="3755654" y="1846878"/>
                </a:lnTo>
                <a:lnTo>
                  <a:pt x="3767106" y="1819230"/>
                </a:lnTo>
                <a:lnTo>
                  <a:pt x="3777987" y="1814723"/>
                </a:lnTo>
                <a:lnTo>
                  <a:pt x="3790007" y="1785703"/>
                </a:lnTo>
                <a:lnTo>
                  <a:pt x="3803613" y="1780068"/>
                </a:lnTo>
                <a:lnTo>
                  <a:pt x="3814504" y="1753775"/>
                </a:lnTo>
                <a:lnTo>
                  <a:pt x="3825950" y="1749033"/>
                </a:lnTo>
                <a:lnTo>
                  <a:pt x="3837075" y="1722176"/>
                </a:lnTo>
                <a:lnTo>
                  <a:pt x="3846259" y="1718371"/>
                </a:lnTo>
                <a:lnTo>
                  <a:pt x="3859976" y="1684466"/>
                </a:lnTo>
                <a:lnTo>
                  <a:pt x="3873485" y="1678737"/>
                </a:lnTo>
                <a:lnTo>
                  <a:pt x="3884475" y="1652205"/>
                </a:lnTo>
                <a:lnTo>
                  <a:pt x="3894870" y="1647898"/>
                </a:lnTo>
                <a:lnTo>
                  <a:pt x="3907707" y="1618349"/>
                </a:lnTo>
                <a:lnTo>
                  <a:pt x="3924652" y="1611657"/>
                </a:lnTo>
                <a:lnTo>
                  <a:pt x="3934461" y="1587411"/>
                </a:lnTo>
                <a:lnTo>
                  <a:pt x="3948280" y="1581550"/>
                </a:lnTo>
                <a:lnTo>
                  <a:pt x="3958959" y="1553884"/>
                </a:lnTo>
                <a:lnTo>
                  <a:pt x="3977901" y="1545464"/>
                </a:lnTo>
                <a:lnTo>
                  <a:pt x="3986044" y="1525808"/>
                </a:lnTo>
                <a:lnTo>
                  <a:pt x="3996926" y="1521299"/>
                </a:lnTo>
                <a:lnTo>
                  <a:pt x="4008945" y="1492282"/>
                </a:lnTo>
                <a:lnTo>
                  <a:pt x="4028001" y="1484389"/>
                </a:lnTo>
                <a:lnTo>
                  <a:pt x="4037958" y="1460353"/>
                </a:lnTo>
                <a:lnTo>
                  <a:pt x="4055732" y="1452990"/>
                </a:lnTo>
                <a:lnTo>
                  <a:pt x="4065043" y="1429414"/>
                </a:lnTo>
                <a:lnTo>
                  <a:pt x="4077511" y="1423997"/>
                </a:lnTo>
                <a:lnTo>
                  <a:pt x="4087944" y="1399410"/>
                </a:lnTo>
                <a:lnTo>
                  <a:pt x="4107070" y="1391677"/>
                </a:lnTo>
                <a:lnTo>
                  <a:pt x="4116955" y="1367811"/>
                </a:lnTo>
                <a:lnTo>
                  <a:pt x="4135543" y="1360112"/>
                </a:lnTo>
                <a:lnTo>
                  <a:pt x="4144370" y="1338798"/>
                </a:lnTo>
                <a:lnTo>
                  <a:pt x="4163427" y="1330905"/>
                </a:lnTo>
                <a:lnTo>
                  <a:pt x="4173384" y="1306869"/>
                </a:lnTo>
                <a:lnTo>
                  <a:pt x="4192535" y="1298935"/>
                </a:lnTo>
                <a:lnTo>
                  <a:pt x="4200469" y="1279783"/>
                </a:lnTo>
                <a:lnTo>
                  <a:pt x="4218625" y="1272262"/>
                </a:lnTo>
                <a:lnTo>
                  <a:pt x="4227884" y="1250442"/>
                </a:lnTo>
                <a:lnTo>
                  <a:pt x="4247867" y="1242362"/>
                </a:lnTo>
                <a:lnTo>
                  <a:pt x="4256896" y="1219504"/>
                </a:lnTo>
                <a:lnTo>
                  <a:pt x="4275197" y="1211553"/>
                </a:lnTo>
                <a:lnTo>
                  <a:pt x="4283981" y="1189829"/>
                </a:lnTo>
                <a:lnTo>
                  <a:pt x="4306164" y="1180417"/>
                </a:lnTo>
                <a:lnTo>
                  <a:pt x="4313985" y="1162414"/>
                </a:lnTo>
                <a:lnTo>
                  <a:pt x="4337560" y="1153103"/>
                </a:lnTo>
                <a:lnTo>
                  <a:pt x="4344922" y="1135329"/>
                </a:lnTo>
                <a:lnTo>
                  <a:pt x="4363512" y="1127629"/>
                </a:lnTo>
                <a:lnTo>
                  <a:pt x="4367632" y="1117682"/>
                </a:lnTo>
                <a:lnTo>
                  <a:pt x="4342975" y="1127198"/>
                </a:lnTo>
                <a:lnTo>
                  <a:pt x="4335875" y="1144339"/>
                </a:lnTo>
                <a:lnTo>
                  <a:pt x="4317143" y="1152098"/>
                </a:lnTo>
                <a:lnTo>
                  <a:pt x="4308130" y="1173351"/>
                </a:lnTo>
                <a:lnTo>
                  <a:pt x="4281892" y="1183966"/>
                </a:lnTo>
                <a:lnTo>
                  <a:pt x="4274934" y="1200766"/>
                </a:lnTo>
                <a:lnTo>
                  <a:pt x="4255782" y="1208699"/>
                </a:lnTo>
                <a:lnTo>
                  <a:pt x="4247849" y="1227851"/>
                </a:lnTo>
                <a:lnTo>
                  <a:pt x="4229260" y="1235550"/>
                </a:lnTo>
                <a:lnTo>
                  <a:pt x="4220432" y="1256863"/>
                </a:lnTo>
                <a:lnTo>
                  <a:pt x="4200250" y="1265223"/>
                </a:lnTo>
                <a:lnTo>
                  <a:pt x="4190761" y="1288134"/>
                </a:lnTo>
                <a:lnTo>
                  <a:pt x="4167286" y="1297857"/>
                </a:lnTo>
                <a:lnTo>
                  <a:pt x="4159821" y="1315878"/>
                </a:lnTo>
                <a:lnTo>
                  <a:pt x="4139073" y="1324473"/>
                </a:lnTo>
                <a:lnTo>
                  <a:pt x="4130480" y="1345220"/>
                </a:lnTo>
                <a:lnTo>
                  <a:pt x="4111328" y="1353154"/>
                </a:lnTo>
                <a:lnTo>
                  <a:pt x="4103394" y="1372305"/>
                </a:lnTo>
                <a:lnTo>
                  <a:pt x="4087064" y="1379070"/>
                </a:lnTo>
                <a:lnTo>
                  <a:pt x="4075978" y="1405831"/>
                </a:lnTo>
                <a:lnTo>
                  <a:pt x="4059824" y="1412523"/>
                </a:lnTo>
                <a:lnTo>
                  <a:pt x="4050821" y="1433247"/>
                </a:lnTo>
                <a:lnTo>
                  <a:pt x="4034875" y="1439545"/>
                </a:lnTo>
                <a:lnTo>
                  <a:pt x="4024395" y="1464847"/>
                </a:lnTo>
                <a:lnTo>
                  <a:pt x="4007597" y="1471805"/>
                </a:lnTo>
                <a:lnTo>
                  <a:pt x="3996980" y="1498044"/>
                </a:lnTo>
                <a:lnTo>
                  <a:pt x="3975727" y="1507057"/>
                </a:lnTo>
                <a:lnTo>
                  <a:pt x="3967969" y="1525789"/>
                </a:lnTo>
                <a:lnTo>
                  <a:pt x="3957140" y="1530275"/>
                </a:lnTo>
                <a:lnTo>
                  <a:pt x="3945398" y="1559315"/>
                </a:lnTo>
                <a:lnTo>
                  <a:pt x="3928484" y="1566492"/>
                </a:lnTo>
                <a:lnTo>
                  <a:pt x="3917981" y="1591244"/>
                </a:lnTo>
                <a:lnTo>
                  <a:pt x="3903984" y="1596904"/>
                </a:lnTo>
                <a:lnTo>
                  <a:pt x="3893484" y="1624109"/>
                </a:lnTo>
                <a:lnTo>
                  <a:pt x="3875927" y="1631913"/>
                </a:lnTo>
                <a:lnTo>
                  <a:pt x="3866398" y="1656041"/>
                </a:lnTo>
                <a:lnTo>
                  <a:pt x="3850137" y="1663106"/>
                </a:lnTo>
                <a:lnTo>
                  <a:pt x="3841571" y="1683786"/>
                </a:lnTo>
                <a:lnTo>
                  <a:pt x="3831253" y="1688060"/>
                </a:lnTo>
                <a:lnTo>
                  <a:pt x="3819000" y="1717642"/>
                </a:lnTo>
                <a:lnTo>
                  <a:pt x="3803358" y="1724121"/>
                </a:lnTo>
                <a:lnTo>
                  <a:pt x="3791915" y="1753095"/>
                </a:lnTo>
                <a:lnTo>
                  <a:pt x="3779072" y="1758675"/>
                </a:lnTo>
                <a:lnTo>
                  <a:pt x="3767086" y="1787612"/>
                </a:lnTo>
                <a:lnTo>
                  <a:pt x="3755641" y="1792354"/>
                </a:lnTo>
                <a:lnTo>
                  <a:pt x="3744515" y="1819212"/>
                </a:lnTo>
                <a:lnTo>
                  <a:pt x="3733687" y="1823697"/>
                </a:lnTo>
                <a:lnTo>
                  <a:pt x="3721944" y="1852736"/>
                </a:lnTo>
                <a:lnTo>
                  <a:pt x="3710539" y="1857576"/>
                </a:lnTo>
                <a:lnTo>
                  <a:pt x="3699043" y="1884667"/>
                </a:lnTo>
                <a:lnTo>
                  <a:pt x="3687110" y="1889492"/>
                </a:lnTo>
                <a:lnTo>
                  <a:pt x="3674546" y="1922046"/>
                </a:lnTo>
                <a:lnTo>
                  <a:pt x="3668960" y="1924528"/>
                </a:lnTo>
                <a:lnTo>
                  <a:pt x="3656489" y="1954636"/>
                </a:lnTo>
                <a:lnTo>
                  <a:pt x="3644971" y="1959406"/>
                </a:lnTo>
                <a:lnTo>
                  <a:pt x="3633587" y="1986235"/>
                </a:lnTo>
                <a:lnTo>
                  <a:pt x="3622207" y="1990836"/>
                </a:lnTo>
                <a:lnTo>
                  <a:pt x="3622642" y="1991889"/>
                </a:lnTo>
                <a:cubicBezTo>
                  <a:pt x="3622642" y="2004666"/>
                  <a:pt x="3617462" y="2016234"/>
                  <a:pt x="3609089" y="2024607"/>
                </a:cubicBezTo>
                <a:lnTo>
                  <a:pt x="3603092" y="2027091"/>
                </a:lnTo>
                <a:lnTo>
                  <a:pt x="3591033" y="2056206"/>
                </a:lnTo>
                <a:lnTo>
                  <a:pt x="3581323" y="2060228"/>
                </a:lnTo>
                <a:lnTo>
                  <a:pt x="3582016" y="2061859"/>
                </a:lnTo>
                <a:cubicBezTo>
                  <a:pt x="3582016" y="2074637"/>
                  <a:pt x="3576709" y="2086205"/>
                  <a:pt x="3568132" y="2094578"/>
                </a:cubicBezTo>
                <a:lnTo>
                  <a:pt x="3561419" y="2097292"/>
                </a:lnTo>
                <a:lnTo>
                  <a:pt x="3561701" y="2097973"/>
                </a:lnTo>
                <a:cubicBezTo>
                  <a:pt x="3561701" y="2110750"/>
                  <a:pt x="3556521" y="2122318"/>
                  <a:pt x="3548148" y="2130691"/>
                </a:cubicBezTo>
                <a:lnTo>
                  <a:pt x="3543260" y="2132716"/>
                </a:lnTo>
                <a:lnTo>
                  <a:pt x="3529432" y="2164547"/>
                </a:lnTo>
                <a:lnTo>
                  <a:pt x="3521039" y="2167861"/>
                </a:lnTo>
                <a:lnTo>
                  <a:pt x="3521073" y="2167942"/>
                </a:lnTo>
                <a:cubicBezTo>
                  <a:pt x="3521073" y="2180720"/>
                  <a:pt x="3515894" y="2192287"/>
                  <a:pt x="3507521" y="2200660"/>
                </a:cubicBezTo>
                <a:lnTo>
                  <a:pt x="3502077" y="2202915"/>
                </a:lnTo>
                <a:lnTo>
                  <a:pt x="3503016" y="2205184"/>
                </a:lnTo>
                <a:cubicBezTo>
                  <a:pt x="3503016" y="2218273"/>
                  <a:pt x="3497710" y="2230123"/>
                  <a:pt x="3489133" y="2238700"/>
                </a:cubicBezTo>
                <a:lnTo>
                  <a:pt x="3482139" y="2241598"/>
                </a:lnTo>
                <a:lnTo>
                  <a:pt x="3469151" y="2274484"/>
                </a:lnTo>
                <a:lnTo>
                  <a:pt x="3464015" y="2276715"/>
                </a:lnTo>
                <a:lnTo>
                  <a:pt x="3451094" y="2308670"/>
                </a:lnTo>
                <a:lnTo>
                  <a:pt x="3445950" y="2310852"/>
                </a:lnTo>
                <a:lnTo>
                  <a:pt x="3446590" y="2312396"/>
                </a:lnTo>
                <a:cubicBezTo>
                  <a:pt x="3446590" y="2325174"/>
                  <a:pt x="3441410" y="2336742"/>
                  <a:pt x="3433037" y="2345115"/>
                </a:cubicBezTo>
                <a:lnTo>
                  <a:pt x="3427593" y="2347369"/>
                </a:lnTo>
                <a:lnTo>
                  <a:pt x="3428533" y="2349639"/>
                </a:lnTo>
                <a:cubicBezTo>
                  <a:pt x="3428533" y="2362728"/>
                  <a:pt x="3423227" y="2374577"/>
                  <a:pt x="3414649" y="2383155"/>
                </a:cubicBezTo>
                <a:lnTo>
                  <a:pt x="3407843" y="2385974"/>
                </a:lnTo>
                <a:lnTo>
                  <a:pt x="3408218" y="2386880"/>
                </a:lnTo>
                <a:cubicBezTo>
                  <a:pt x="3408218" y="2399657"/>
                  <a:pt x="3403039" y="2411225"/>
                  <a:pt x="3394666" y="2419598"/>
                </a:cubicBezTo>
                <a:lnTo>
                  <a:pt x="3393108" y="2420243"/>
                </a:lnTo>
                <a:lnTo>
                  <a:pt x="3394676" y="2424122"/>
                </a:lnTo>
                <a:cubicBezTo>
                  <a:pt x="3394676" y="2437211"/>
                  <a:pt x="3389496" y="2449060"/>
                  <a:pt x="3381123" y="2457638"/>
                </a:cubicBezTo>
                <a:lnTo>
                  <a:pt x="3375979" y="2459821"/>
                </a:lnTo>
                <a:lnTo>
                  <a:pt x="3376619" y="2461365"/>
                </a:lnTo>
                <a:cubicBezTo>
                  <a:pt x="3376619" y="2474142"/>
                  <a:pt x="3371439" y="2485710"/>
                  <a:pt x="3363066" y="2494083"/>
                </a:cubicBezTo>
                <a:lnTo>
                  <a:pt x="3356893" y="2496639"/>
                </a:lnTo>
                <a:lnTo>
                  <a:pt x="3358564" y="2500863"/>
                </a:lnTo>
                <a:cubicBezTo>
                  <a:pt x="3358564" y="2514575"/>
                  <a:pt x="3353258" y="2526989"/>
                  <a:pt x="3344680" y="2535976"/>
                </a:cubicBezTo>
                <a:lnTo>
                  <a:pt x="3343396" y="2536533"/>
                </a:lnTo>
                <a:lnTo>
                  <a:pt x="3345021" y="2540364"/>
                </a:lnTo>
                <a:cubicBezTo>
                  <a:pt x="3345021" y="2553141"/>
                  <a:pt x="3339715" y="2564709"/>
                  <a:pt x="3331137" y="2573082"/>
                </a:cubicBezTo>
                <a:lnTo>
                  <a:pt x="3327864" y="2574406"/>
                </a:lnTo>
                <a:lnTo>
                  <a:pt x="3329222" y="2577606"/>
                </a:lnTo>
                <a:cubicBezTo>
                  <a:pt x="3329222" y="2590695"/>
                  <a:pt x="3323791" y="2602544"/>
                  <a:pt x="3315008" y="2611122"/>
                </a:cubicBezTo>
                <a:lnTo>
                  <a:pt x="3310395" y="2612989"/>
                </a:lnTo>
                <a:lnTo>
                  <a:pt x="3311164" y="2614847"/>
                </a:lnTo>
                <a:cubicBezTo>
                  <a:pt x="3311164" y="2627625"/>
                  <a:pt x="3305984" y="2639193"/>
                  <a:pt x="3297611" y="2647565"/>
                </a:cubicBezTo>
                <a:lnTo>
                  <a:pt x="3295364" y="2648497"/>
                </a:lnTo>
                <a:lnTo>
                  <a:pt x="3297621" y="2654346"/>
                </a:lnTo>
                <a:cubicBezTo>
                  <a:pt x="3297621" y="2668058"/>
                  <a:pt x="3292442" y="2680471"/>
                  <a:pt x="3284069" y="2689459"/>
                </a:cubicBezTo>
                <a:lnTo>
                  <a:pt x="3282510" y="2690151"/>
                </a:lnTo>
                <a:lnTo>
                  <a:pt x="3284079" y="2693846"/>
                </a:lnTo>
                <a:cubicBezTo>
                  <a:pt x="3284079" y="2706624"/>
                  <a:pt x="3278773" y="2718192"/>
                  <a:pt x="3270195" y="2726565"/>
                </a:cubicBezTo>
                <a:lnTo>
                  <a:pt x="3268883" y="2727096"/>
                </a:lnTo>
                <a:lnTo>
                  <a:pt x="3270536" y="2731087"/>
                </a:lnTo>
                <a:cubicBezTo>
                  <a:pt x="3270536" y="2744176"/>
                  <a:pt x="3265230" y="2756027"/>
                  <a:pt x="3256652" y="2764605"/>
                </a:cubicBezTo>
                <a:lnTo>
                  <a:pt x="3252103" y="2766489"/>
                </a:lnTo>
                <a:lnTo>
                  <a:pt x="3254736" y="2772844"/>
                </a:lnTo>
                <a:cubicBezTo>
                  <a:pt x="3254736" y="2785622"/>
                  <a:pt x="3249558" y="2797189"/>
                  <a:pt x="3241183" y="2805562"/>
                </a:cubicBezTo>
                <a:lnTo>
                  <a:pt x="3239194" y="2806387"/>
                </a:lnTo>
                <a:lnTo>
                  <a:pt x="3241193" y="2811214"/>
                </a:lnTo>
                <a:cubicBezTo>
                  <a:pt x="3241193" y="2823992"/>
                  <a:pt x="3236014" y="2835559"/>
                  <a:pt x="3227641" y="2843932"/>
                </a:cubicBezTo>
                <a:lnTo>
                  <a:pt x="3224853" y="2845087"/>
                </a:lnTo>
                <a:lnTo>
                  <a:pt x="3227651" y="2851842"/>
                </a:lnTo>
                <a:cubicBezTo>
                  <a:pt x="3227651" y="2864619"/>
                  <a:pt x="3222471" y="2876187"/>
                  <a:pt x="3214098" y="2884560"/>
                </a:cubicBezTo>
                <a:lnTo>
                  <a:pt x="3212066" y="2885402"/>
                </a:lnTo>
                <a:lnTo>
                  <a:pt x="3214108" y="2890213"/>
                </a:lnTo>
                <a:lnTo>
                  <a:pt x="3200973" y="2921165"/>
                </a:lnTo>
                <a:lnTo>
                  <a:pt x="3205080" y="2930840"/>
                </a:lnTo>
                <a:cubicBezTo>
                  <a:pt x="3205080" y="2943618"/>
                  <a:pt x="3199773" y="2955186"/>
                  <a:pt x="3191196" y="2963559"/>
                </a:cubicBezTo>
                <a:lnTo>
                  <a:pt x="3187550" y="2965033"/>
                </a:lnTo>
                <a:lnTo>
                  <a:pt x="3189281" y="2969210"/>
                </a:lnTo>
                <a:lnTo>
                  <a:pt x="3176352" y="3000423"/>
                </a:lnTo>
                <a:lnTo>
                  <a:pt x="3180252" y="3009838"/>
                </a:lnTo>
                <a:cubicBezTo>
                  <a:pt x="3180252" y="3022616"/>
                  <a:pt x="3175073" y="3034184"/>
                  <a:pt x="3166700" y="3042556"/>
                </a:cubicBezTo>
                <a:lnTo>
                  <a:pt x="3163114" y="3044042"/>
                </a:lnTo>
                <a:lnTo>
                  <a:pt x="3166710" y="3052724"/>
                </a:lnTo>
                <a:lnTo>
                  <a:pt x="3154715" y="3081679"/>
                </a:lnTo>
                <a:lnTo>
                  <a:pt x="3157681" y="3088837"/>
                </a:lnTo>
                <a:lnTo>
                  <a:pt x="3144285" y="3121177"/>
                </a:lnTo>
                <a:lnTo>
                  <a:pt x="3148653" y="3131721"/>
                </a:lnTo>
                <a:lnTo>
                  <a:pt x="3135490" y="3163498"/>
                </a:lnTo>
                <a:lnTo>
                  <a:pt x="3139625" y="3173478"/>
                </a:lnTo>
                <a:lnTo>
                  <a:pt x="3126412" y="3205375"/>
                </a:lnTo>
                <a:lnTo>
                  <a:pt x="3130596" y="3215235"/>
                </a:lnTo>
                <a:cubicBezTo>
                  <a:pt x="3130596" y="3228012"/>
                  <a:pt x="3125290" y="3239580"/>
                  <a:pt x="3116712" y="3247953"/>
                </a:cubicBezTo>
                <a:lnTo>
                  <a:pt x="3115804" y="3248321"/>
                </a:lnTo>
                <a:lnTo>
                  <a:pt x="3119310" y="3256991"/>
                </a:lnTo>
                <a:lnTo>
                  <a:pt x="3106851" y="3287804"/>
                </a:lnTo>
                <a:lnTo>
                  <a:pt x="3110282" y="3296492"/>
                </a:lnTo>
                <a:lnTo>
                  <a:pt x="3097662" y="3328447"/>
                </a:lnTo>
                <a:lnTo>
                  <a:pt x="3101253" y="3337118"/>
                </a:lnTo>
                <a:lnTo>
                  <a:pt x="3088325" y="3368331"/>
                </a:lnTo>
                <a:lnTo>
                  <a:pt x="3092225" y="3377746"/>
                </a:lnTo>
                <a:lnTo>
                  <a:pt x="3081086" y="3404638"/>
                </a:lnTo>
                <a:lnTo>
                  <a:pt x="3087711" y="3420631"/>
                </a:lnTo>
                <a:lnTo>
                  <a:pt x="3074782" y="3451844"/>
                </a:lnTo>
                <a:lnTo>
                  <a:pt x="3078682" y="3461259"/>
                </a:lnTo>
                <a:lnTo>
                  <a:pt x="3067245" y="3488872"/>
                </a:lnTo>
                <a:lnTo>
                  <a:pt x="3074168" y="3506401"/>
                </a:lnTo>
                <a:lnTo>
                  <a:pt x="3063522" y="3533357"/>
                </a:lnTo>
                <a:lnTo>
                  <a:pt x="3069652" y="3548156"/>
                </a:lnTo>
                <a:lnTo>
                  <a:pt x="3055968" y="3581193"/>
                </a:lnTo>
                <a:lnTo>
                  <a:pt x="3060625" y="3592169"/>
                </a:lnTo>
                <a:lnTo>
                  <a:pt x="3049588" y="3618179"/>
                </a:lnTo>
                <a:lnTo>
                  <a:pt x="3056111" y="3633926"/>
                </a:lnTo>
                <a:lnTo>
                  <a:pt x="3045129" y="3660439"/>
                </a:lnTo>
                <a:lnTo>
                  <a:pt x="3051597" y="3675683"/>
                </a:lnTo>
                <a:lnTo>
                  <a:pt x="3039182" y="3704942"/>
                </a:lnTo>
                <a:lnTo>
                  <a:pt x="3044825" y="3718567"/>
                </a:lnTo>
                <a:lnTo>
                  <a:pt x="3036210" y="3739362"/>
                </a:lnTo>
                <a:lnTo>
                  <a:pt x="3044826" y="3759195"/>
                </a:lnTo>
                <a:lnTo>
                  <a:pt x="3032464" y="3787650"/>
                </a:lnTo>
                <a:lnTo>
                  <a:pt x="3040311" y="3806594"/>
                </a:lnTo>
                <a:lnTo>
                  <a:pt x="3029482" y="3832735"/>
                </a:lnTo>
                <a:lnTo>
                  <a:pt x="3035797" y="3848351"/>
                </a:lnTo>
                <a:lnTo>
                  <a:pt x="3027053" y="3869975"/>
                </a:lnTo>
                <a:lnTo>
                  <a:pt x="3035798" y="3890106"/>
                </a:lnTo>
                <a:lnTo>
                  <a:pt x="3024411" y="3916317"/>
                </a:lnTo>
                <a:lnTo>
                  <a:pt x="3031282" y="3934119"/>
                </a:lnTo>
                <a:lnTo>
                  <a:pt x="3022489" y="3956902"/>
                </a:lnTo>
                <a:lnTo>
                  <a:pt x="3031282" y="3978133"/>
                </a:lnTo>
                <a:lnTo>
                  <a:pt x="3022190" y="4000084"/>
                </a:lnTo>
                <a:lnTo>
                  <a:pt x="3031284" y="4021018"/>
                </a:lnTo>
                <a:lnTo>
                  <a:pt x="3019400" y="4048371"/>
                </a:lnTo>
                <a:lnTo>
                  <a:pt x="3026768" y="4066159"/>
                </a:lnTo>
                <a:lnTo>
                  <a:pt x="3017886" y="4087603"/>
                </a:lnTo>
                <a:lnTo>
                  <a:pt x="3026768" y="4109045"/>
                </a:lnTo>
                <a:cubicBezTo>
                  <a:pt x="3026768" y="4134600"/>
                  <a:pt x="3006053" y="4155316"/>
                  <a:pt x="2980497" y="4155316"/>
                </a:cubicBezTo>
                <a:cubicBezTo>
                  <a:pt x="2954942" y="4155316"/>
                  <a:pt x="2934227" y="4134600"/>
                  <a:pt x="2934227" y="4109045"/>
                </a:cubicBezTo>
                <a:lnTo>
                  <a:pt x="2943108" y="4087603"/>
                </a:lnTo>
                <a:lnTo>
                  <a:pt x="2934227" y="4066159"/>
                </a:lnTo>
                <a:lnTo>
                  <a:pt x="2943798" y="4043051"/>
                </a:lnTo>
                <a:lnTo>
                  <a:pt x="2934227" y="4021018"/>
                </a:lnTo>
                <a:lnTo>
                  <a:pt x="2945631" y="3994767"/>
                </a:lnTo>
                <a:lnTo>
                  <a:pt x="2938741" y="3978133"/>
                </a:lnTo>
                <a:lnTo>
                  <a:pt x="2947535" y="3956902"/>
                </a:lnTo>
                <a:lnTo>
                  <a:pt x="2938741" y="3934119"/>
                </a:lnTo>
                <a:lnTo>
                  <a:pt x="2947736" y="3910813"/>
                </a:lnTo>
                <a:lnTo>
                  <a:pt x="2938741" y="3890106"/>
                </a:lnTo>
                <a:lnTo>
                  <a:pt x="2949824" y="3864595"/>
                </a:lnTo>
                <a:lnTo>
                  <a:pt x="2943255" y="3848351"/>
                </a:lnTo>
                <a:lnTo>
                  <a:pt x="2954028" y="3821705"/>
                </a:lnTo>
                <a:lnTo>
                  <a:pt x="2947769" y="3806594"/>
                </a:lnTo>
                <a:lnTo>
                  <a:pt x="2957820" y="3782330"/>
                </a:lnTo>
                <a:lnTo>
                  <a:pt x="2947769" y="3759195"/>
                </a:lnTo>
                <a:lnTo>
                  <a:pt x="2958694" y="3734044"/>
                </a:lnTo>
                <a:lnTo>
                  <a:pt x="2952283" y="3718567"/>
                </a:lnTo>
                <a:lnTo>
                  <a:pt x="2963501" y="3691482"/>
                </a:lnTo>
                <a:lnTo>
                  <a:pt x="2956798" y="3675683"/>
                </a:lnTo>
                <a:lnTo>
                  <a:pt x="2967833" y="3649672"/>
                </a:lnTo>
                <a:lnTo>
                  <a:pt x="2961312" y="3633926"/>
                </a:lnTo>
                <a:lnTo>
                  <a:pt x="2972294" y="3607412"/>
                </a:lnTo>
                <a:lnTo>
                  <a:pt x="2965826" y="3592169"/>
                </a:lnTo>
                <a:lnTo>
                  <a:pt x="2977335" y="3565044"/>
                </a:lnTo>
                <a:lnTo>
                  <a:pt x="2970340" y="3548156"/>
                </a:lnTo>
                <a:lnTo>
                  <a:pt x="2984559" y="3513827"/>
                </a:lnTo>
                <a:lnTo>
                  <a:pt x="2981626" y="3506401"/>
                </a:lnTo>
                <a:lnTo>
                  <a:pt x="2992955" y="3477713"/>
                </a:lnTo>
                <a:lnTo>
                  <a:pt x="2986140" y="3461259"/>
                </a:lnTo>
                <a:lnTo>
                  <a:pt x="2999069" y="3430046"/>
                </a:lnTo>
                <a:lnTo>
                  <a:pt x="2995169" y="3420631"/>
                </a:lnTo>
                <a:lnTo>
                  <a:pt x="3006307" y="3393739"/>
                </a:lnTo>
                <a:lnTo>
                  <a:pt x="2999683" y="3377746"/>
                </a:lnTo>
                <a:lnTo>
                  <a:pt x="3012611" y="3346533"/>
                </a:lnTo>
                <a:lnTo>
                  <a:pt x="3008711" y="3337118"/>
                </a:lnTo>
                <a:lnTo>
                  <a:pt x="3021546" y="3306130"/>
                </a:lnTo>
                <a:lnTo>
                  <a:pt x="3017740" y="3296492"/>
                </a:lnTo>
                <a:lnTo>
                  <a:pt x="3030092" y="3265214"/>
                </a:lnTo>
                <a:lnTo>
                  <a:pt x="3026768" y="3256991"/>
                </a:lnTo>
                <a:lnTo>
                  <a:pt x="3039819" y="3224714"/>
                </a:lnTo>
                <a:lnTo>
                  <a:pt x="3035797" y="3215235"/>
                </a:lnTo>
                <a:lnTo>
                  <a:pt x="3049117" y="3183840"/>
                </a:lnTo>
                <a:lnTo>
                  <a:pt x="3044825" y="3173478"/>
                </a:lnTo>
                <a:cubicBezTo>
                  <a:pt x="3044825" y="3160389"/>
                  <a:pt x="3050130" y="3148538"/>
                  <a:pt x="3058707" y="3139961"/>
                </a:cubicBezTo>
                <a:lnTo>
                  <a:pt x="3059404" y="3139672"/>
                </a:lnTo>
                <a:lnTo>
                  <a:pt x="3056111" y="3131721"/>
                </a:lnTo>
                <a:lnTo>
                  <a:pt x="3069506" y="3099380"/>
                </a:lnTo>
                <a:lnTo>
                  <a:pt x="3065140" y="3088837"/>
                </a:lnTo>
                <a:lnTo>
                  <a:pt x="3077132" y="3059881"/>
                </a:lnTo>
                <a:lnTo>
                  <a:pt x="3074168" y="3052724"/>
                </a:lnTo>
                <a:cubicBezTo>
                  <a:pt x="3074168" y="3039946"/>
                  <a:pt x="3079346" y="3028378"/>
                  <a:pt x="3087721" y="3020006"/>
                </a:cubicBezTo>
                <a:lnTo>
                  <a:pt x="3091306" y="3018520"/>
                </a:lnTo>
                <a:lnTo>
                  <a:pt x="3087711" y="3009838"/>
                </a:lnTo>
                <a:lnTo>
                  <a:pt x="3100639" y="2978626"/>
                </a:lnTo>
                <a:lnTo>
                  <a:pt x="3096739" y="2969210"/>
                </a:lnTo>
                <a:cubicBezTo>
                  <a:pt x="3096739" y="2956433"/>
                  <a:pt x="3101917" y="2944865"/>
                  <a:pt x="3110291" y="2936492"/>
                </a:cubicBezTo>
                <a:lnTo>
                  <a:pt x="3112320" y="2935650"/>
                </a:lnTo>
                <a:lnTo>
                  <a:pt x="3110280" y="2930840"/>
                </a:lnTo>
                <a:lnTo>
                  <a:pt x="3123413" y="2899888"/>
                </a:lnTo>
                <a:lnTo>
                  <a:pt x="3119309" y="2890213"/>
                </a:lnTo>
                <a:cubicBezTo>
                  <a:pt x="3119309" y="2877435"/>
                  <a:pt x="3124613" y="2865868"/>
                  <a:pt x="3133191" y="2857495"/>
                </a:cubicBezTo>
                <a:lnTo>
                  <a:pt x="3136839" y="2856019"/>
                </a:lnTo>
                <a:lnTo>
                  <a:pt x="3135109" y="2851842"/>
                </a:lnTo>
                <a:cubicBezTo>
                  <a:pt x="3135109" y="2839064"/>
                  <a:pt x="3140287" y="2827496"/>
                  <a:pt x="3148661" y="2819123"/>
                </a:cubicBezTo>
                <a:lnTo>
                  <a:pt x="3151450" y="2817967"/>
                </a:lnTo>
                <a:lnTo>
                  <a:pt x="3148651" y="2811214"/>
                </a:lnTo>
                <a:cubicBezTo>
                  <a:pt x="3148651" y="2798436"/>
                  <a:pt x="3153831" y="2786869"/>
                  <a:pt x="3162204" y="2778496"/>
                </a:cubicBezTo>
                <a:lnTo>
                  <a:pt x="3164193" y="2777671"/>
                </a:lnTo>
                <a:lnTo>
                  <a:pt x="3162194" y="2772844"/>
                </a:lnTo>
                <a:cubicBezTo>
                  <a:pt x="3162194" y="2760066"/>
                  <a:pt x="3167372" y="2748499"/>
                  <a:pt x="3175747" y="2740126"/>
                </a:cubicBezTo>
                <a:lnTo>
                  <a:pt x="3178933" y="2738805"/>
                </a:lnTo>
                <a:lnTo>
                  <a:pt x="3175737" y="2731087"/>
                </a:lnTo>
                <a:cubicBezTo>
                  <a:pt x="3175737" y="2717998"/>
                  <a:pt x="3181041" y="2706148"/>
                  <a:pt x="3189619" y="2697570"/>
                </a:cubicBezTo>
                <a:lnTo>
                  <a:pt x="3190674" y="2697133"/>
                </a:lnTo>
                <a:lnTo>
                  <a:pt x="3189279" y="2693846"/>
                </a:lnTo>
                <a:cubicBezTo>
                  <a:pt x="3189279" y="2681069"/>
                  <a:pt x="3194584" y="2669501"/>
                  <a:pt x="3203162" y="2661128"/>
                </a:cubicBezTo>
                <a:lnTo>
                  <a:pt x="3207084" y="2659541"/>
                </a:lnTo>
                <a:lnTo>
                  <a:pt x="3205080" y="2654346"/>
                </a:lnTo>
                <a:cubicBezTo>
                  <a:pt x="3205080" y="2640633"/>
                  <a:pt x="3210258" y="2628219"/>
                  <a:pt x="3218632" y="2619233"/>
                </a:cubicBezTo>
                <a:lnTo>
                  <a:pt x="3220158" y="2618555"/>
                </a:lnTo>
                <a:lnTo>
                  <a:pt x="3218622" y="2614847"/>
                </a:lnTo>
                <a:cubicBezTo>
                  <a:pt x="3218622" y="2602070"/>
                  <a:pt x="3223800" y="2590502"/>
                  <a:pt x="3232175" y="2582129"/>
                </a:cubicBezTo>
                <a:lnTo>
                  <a:pt x="3233797" y="2581456"/>
                </a:lnTo>
                <a:lnTo>
                  <a:pt x="3232165" y="2577606"/>
                </a:lnTo>
                <a:cubicBezTo>
                  <a:pt x="3232165" y="2564517"/>
                  <a:pt x="3237596" y="2552666"/>
                  <a:pt x="3246378" y="2544089"/>
                </a:cubicBezTo>
                <a:lnTo>
                  <a:pt x="3251008" y="2542216"/>
                </a:lnTo>
                <a:lnTo>
                  <a:pt x="3250222" y="2540364"/>
                </a:lnTo>
                <a:cubicBezTo>
                  <a:pt x="3250222" y="2527586"/>
                  <a:pt x="3255526" y="2516018"/>
                  <a:pt x="3264104" y="2507645"/>
                </a:cubicBezTo>
                <a:lnTo>
                  <a:pt x="3266123" y="2506829"/>
                </a:lnTo>
                <a:lnTo>
                  <a:pt x="3263764" y="2500863"/>
                </a:lnTo>
                <a:cubicBezTo>
                  <a:pt x="3263764" y="2487150"/>
                  <a:pt x="3269069" y="2474737"/>
                  <a:pt x="3277647" y="2465751"/>
                </a:cubicBezTo>
                <a:lnTo>
                  <a:pt x="3284638" y="2462717"/>
                </a:lnTo>
                <a:lnTo>
                  <a:pt x="3284077" y="2461365"/>
                </a:lnTo>
                <a:cubicBezTo>
                  <a:pt x="3284077" y="2448587"/>
                  <a:pt x="3289255" y="2437019"/>
                  <a:pt x="3297630" y="2428646"/>
                </a:cubicBezTo>
                <a:lnTo>
                  <a:pt x="3303054" y="2426398"/>
                </a:lnTo>
                <a:lnTo>
                  <a:pt x="3302134" y="2424122"/>
                </a:lnTo>
                <a:cubicBezTo>
                  <a:pt x="3302134" y="2411033"/>
                  <a:pt x="3307312" y="2399182"/>
                  <a:pt x="3315687" y="2390605"/>
                </a:cubicBezTo>
                <a:lnTo>
                  <a:pt x="3316990" y="2390052"/>
                </a:lnTo>
                <a:lnTo>
                  <a:pt x="3315677" y="2386880"/>
                </a:lnTo>
                <a:cubicBezTo>
                  <a:pt x="3315677" y="2374102"/>
                  <a:pt x="3320855" y="2362534"/>
                  <a:pt x="3329229" y="2354161"/>
                </a:cubicBezTo>
                <a:lnTo>
                  <a:pt x="3334672" y="2351906"/>
                </a:lnTo>
                <a:lnTo>
                  <a:pt x="3333733" y="2349639"/>
                </a:lnTo>
                <a:cubicBezTo>
                  <a:pt x="3333733" y="2336550"/>
                  <a:pt x="3339038" y="2324699"/>
                  <a:pt x="3347616" y="2316121"/>
                </a:cubicBezTo>
                <a:lnTo>
                  <a:pt x="3354423" y="2313302"/>
                </a:lnTo>
                <a:lnTo>
                  <a:pt x="3354048" y="2312396"/>
                </a:lnTo>
                <a:cubicBezTo>
                  <a:pt x="3354048" y="2299619"/>
                  <a:pt x="3359226" y="2288051"/>
                  <a:pt x="3367601" y="2279678"/>
                </a:cubicBezTo>
                <a:lnTo>
                  <a:pt x="3373025" y="2277430"/>
                </a:lnTo>
                <a:lnTo>
                  <a:pt x="3372105" y="2275154"/>
                </a:lnTo>
                <a:cubicBezTo>
                  <a:pt x="3372105" y="2262065"/>
                  <a:pt x="3377283" y="2250214"/>
                  <a:pt x="3385657" y="2241636"/>
                </a:cubicBezTo>
                <a:lnTo>
                  <a:pt x="3390372" y="2239636"/>
                </a:lnTo>
                <a:lnTo>
                  <a:pt x="3403714" y="2205854"/>
                </a:lnTo>
                <a:lnTo>
                  <a:pt x="3408867" y="2203615"/>
                </a:lnTo>
                <a:lnTo>
                  <a:pt x="3422099" y="2171667"/>
                </a:lnTo>
                <a:lnTo>
                  <a:pt x="3428907" y="2168848"/>
                </a:lnTo>
                <a:lnTo>
                  <a:pt x="3428532" y="2167942"/>
                </a:lnTo>
                <a:cubicBezTo>
                  <a:pt x="3428532" y="2155164"/>
                  <a:pt x="3433710" y="2143597"/>
                  <a:pt x="3442084" y="2135224"/>
                </a:cubicBezTo>
                <a:lnTo>
                  <a:pt x="3447151" y="2133124"/>
                </a:lnTo>
                <a:lnTo>
                  <a:pt x="3446588" y="2131828"/>
                </a:lnTo>
                <a:cubicBezTo>
                  <a:pt x="3446588" y="2119051"/>
                  <a:pt x="3452020" y="2107483"/>
                  <a:pt x="3460802" y="2099110"/>
                </a:cubicBezTo>
                <a:lnTo>
                  <a:pt x="3470230" y="2095385"/>
                </a:lnTo>
                <a:lnTo>
                  <a:pt x="3482712" y="2065254"/>
                </a:lnTo>
                <a:lnTo>
                  <a:pt x="3487768" y="2063159"/>
                </a:lnTo>
                <a:lnTo>
                  <a:pt x="3487216" y="2061859"/>
                </a:lnTo>
                <a:cubicBezTo>
                  <a:pt x="3487216" y="2049082"/>
                  <a:pt x="3492521" y="2037514"/>
                  <a:pt x="3501098" y="2029141"/>
                </a:cubicBezTo>
                <a:lnTo>
                  <a:pt x="3512478" y="2024539"/>
                </a:lnTo>
                <a:lnTo>
                  <a:pt x="3512043" y="2023488"/>
                </a:lnTo>
                <a:cubicBezTo>
                  <a:pt x="3512043" y="2010710"/>
                  <a:pt x="3517222" y="1999142"/>
                  <a:pt x="3525596" y="1990770"/>
                </a:cubicBezTo>
                <a:lnTo>
                  <a:pt x="3531593" y="1988284"/>
                </a:lnTo>
                <a:lnTo>
                  <a:pt x="3543653" y="1959170"/>
                </a:lnTo>
                <a:lnTo>
                  <a:pt x="3553362" y="1955148"/>
                </a:lnTo>
                <a:lnTo>
                  <a:pt x="3552671" y="1953517"/>
                </a:lnTo>
                <a:cubicBezTo>
                  <a:pt x="3552671" y="1940739"/>
                  <a:pt x="3557976" y="1929172"/>
                  <a:pt x="3566554" y="1920799"/>
                </a:cubicBezTo>
                <a:lnTo>
                  <a:pt x="3580258" y="1915257"/>
                </a:lnTo>
                <a:lnTo>
                  <a:pt x="3591052" y="1889199"/>
                </a:lnTo>
                <a:lnTo>
                  <a:pt x="3595690" y="1887277"/>
                </a:lnTo>
                <a:lnTo>
                  <a:pt x="3595557" y="1886933"/>
                </a:lnTo>
                <a:cubicBezTo>
                  <a:pt x="3595557" y="1873220"/>
                  <a:pt x="3600735" y="1860806"/>
                  <a:pt x="3609109" y="1851821"/>
                </a:cubicBezTo>
                <a:lnTo>
                  <a:pt x="3620290" y="1846850"/>
                </a:lnTo>
                <a:lnTo>
                  <a:pt x="3632010" y="1819230"/>
                </a:lnTo>
                <a:lnTo>
                  <a:pt x="3645089" y="1813941"/>
                </a:lnTo>
                <a:lnTo>
                  <a:pt x="3656508" y="1785703"/>
                </a:lnTo>
                <a:lnTo>
                  <a:pt x="3667846" y="1780892"/>
                </a:lnTo>
                <a:lnTo>
                  <a:pt x="3679079" y="1753775"/>
                </a:lnTo>
                <a:lnTo>
                  <a:pt x="3690524" y="1749033"/>
                </a:lnTo>
                <a:lnTo>
                  <a:pt x="3701650" y="1722176"/>
                </a:lnTo>
                <a:lnTo>
                  <a:pt x="3713529" y="1717255"/>
                </a:lnTo>
                <a:lnTo>
                  <a:pt x="3726478" y="1684466"/>
                </a:lnTo>
                <a:lnTo>
                  <a:pt x="3743211" y="1677196"/>
                </a:lnTo>
                <a:lnTo>
                  <a:pt x="3753563" y="1652205"/>
                </a:lnTo>
                <a:lnTo>
                  <a:pt x="3763881" y="1647931"/>
                </a:lnTo>
                <a:lnTo>
                  <a:pt x="3776134" y="1618349"/>
                </a:lnTo>
                <a:lnTo>
                  <a:pt x="3791208" y="1612105"/>
                </a:lnTo>
                <a:lnTo>
                  <a:pt x="3800962" y="1587411"/>
                </a:lnTo>
                <a:lnTo>
                  <a:pt x="3817955" y="1580028"/>
                </a:lnTo>
                <a:lnTo>
                  <a:pt x="3828047" y="1553884"/>
                </a:lnTo>
                <a:lnTo>
                  <a:pt x="3841590" y="1547864"/>
                </a:lnTo>
                <a:lnTo>
                  <a:pt x="3850948" y="1525808"/>
                </a:lnTo>
                <a:lnTo>
                  <a:pt x="3869425" y="1518336"/>
                </a:lnTo>
                <a:lnTo>
                  <a:pt x="3879961" y="1492282"/>
                </a:lnTo>
                <a:lnTo>
                  <a:pt x="3891298" y="1487472"/>
                </a:lnTo>
                <a:lnTo>
                  <a:pt x="3902532" y="1460353"/>
                </a:lnTo>
                <a:lnTo>
                  <a:pt x="3920429" y="1452938"/>
                </a:lnTo>
                <a:lnTo>
                  <a:pt x="3929947" y="1429414"/>
                </a:lnTo>
                <a:lnTo>
                  <a:pt x="3950064" y="1420884"/>
                </a:lnTo>
                <a:lnTo>
                  <a:pt x="3958959" y="1399410"/>
                </a:lnTo>
                <a:lnTo>
                  <a:pt x="3970549" y="1394609"/>
                </a:lnTo>
                <a:lnTo>
                  <a:pt x="3982191" y="1367811"/>
                </a:lnTo>
                <a:lnTo>
                  <a:pt x="3999810" y="1360851"/>
                </a:lnTo>
                <a:lnTo>
                  <a:pt x="4008945" y="1338798"/>
                </a:lnTo>
                <a:lnTo>
                  <a:pt x="4028001" y="1330905"/>
                </a:lnTo>
                <a:lnTo>
                  <a:pt x="4037958" y="1306869"/>
                </a:lnTo>
                <a:lnTo>
                  <a:pt x="4057109" y="1298935"/>
                </a:lnTo>
                <a:lnTo>
                  <a:pt x="4065043" y="1279783"/>
                </a:lnTo>
                <a:lnTo>
                  <a:pt x="4085790" y="1271189"/>
                </a:lnTo>
                <a:lnTo>
                  <a:pt x="4094384" y="1250442"/>
                </a:lnTo>
                <a:lnTo>
                  <a:pt x="4112409" y="1242976"/>
                </a:lnTo>
                <a:lnTo>
                  <a:pt x="4122131" y="1219504"/>
                </a:lnTo>
                <a:lnTo>
                  <a:pt x="4145039" y="1210015"/>
                </a:lnTo>
                <a:lnTo>
                  <a:pt x="4153399" y="1189829"/>
                </a:lnTo>
                <a:lnTo>
                  <a:pt x="4174712" y="1181001"/>
                </a:lnTo>
                <a:lnTo>
                  <a:pt x="4182412" y="1162414"/>
                </a:lnTo>
                <a:lnTo>
                  <a:pt x="4201564" y="1154481"/>
                </a:lnTo>
                <a:lnTo>
                  <a:pt x="4209497" y="1135329"/>
                </a:lnTo>
                <a:lnTo>
                  <a:pt x="4230968" y="1126434"/>
                </a:lnTo>
                <a:lnTo>
                  <a:pt x="4239500" y="1106317"/>
                </a:lnTo>
                <a:lnTo>
                  <a:pt x="4263024" y="1096801"/>
                </a:lnTo>
                <a:lnTo>
                  <a:pt x="4270437" y="1078902"/>
                </a:lnTo>
                <a:lnTo>
                  <a:pt x="4290093" y="1070760"/>
                </a:lnTo>
                <a:lnTo>
                  <a:pt x="4291974" y="1066530"/>
                </a:lnTo>
                <a:lnTo>
                  <a:pt x="4268158" y="1076160"/>
                </a:lnTo>
                <a:lnTo>
                  <a:pt x="4261391" y="1093691"/>
                </a:lnTo>
                <a:lnTo>
                  <a:pt x="4240157" y="1103130"/>
                </a:lnTo>
                <a:lnTo>
                  <a:pt x="4234306" y="1117254"/>
                </a:lnTo>
                <a:lnTo>
                  <a:pt x="4206979" y="1128573"/>
                </a:lnTo>
                <a:lnTo>
                  <a:pt x="4200449" y="1144339"/>
                </a:lnTo>
                <a:lnTo>
                  <a:pt x="4182005" y="1151978"/>
                </a:lnTo>
                <a:lnTo>
                  <a:pt x="4173364" y="1173351"/>
                </a:lnTo>
                <a:lnTo>
                  <a:pt x="4153778" y="1181661"/>
                </a:lnTo>
                <a:lnTo>
                  <a:pt x="4145288" y="1200766"/>
                </a:lnTo>
                <a:lnTo>
                  <a:pt x="4119523" y="1210710"/>
                </a:lnTo>
                <a:lnTo>
                  <a:pt x="4112423" y="1227851"/>
                </a:lnTo>
                <a:lnTo>
                  <a:pt x="4093979" y="1235490"/>
                </a:lnTo>
                <a:lnTo>
                  <a:pt x="4085338" y="1256863"/>
                </a:lnTo>
                <a:lnTo>
                  <a:pt x="4064923" y="1265526"/>
                </a:lnTo>
                <a:lnTo>
                  <a:pt x="4055995" y="1288134"/>
                </a:lnTo>
                <a:lnTo>
                  <a:pt x="4036981" y="1296394"/>
                </a:lnTo>
                <a:lnTo>
                  <a:pt x="4028909" y="1315878"/>
                </a:lnTo>
                <a:lnTo>
                  <a:pt x="4010755" y="1323398"/>
                </a:lnTo>
                <a:lnTo>
                  <a:pt x="4001494" y="1345220"/>
                </a:lnTo>
                <a:lnTo>
                  <a:pt x="3980122" y="1353862"/>
                </a:lnTo>
                <a:lnTo>
                  <a:pt x="3972483" y="1372305"/>
                </a:lnTo>
                <a:lnTo>
                  <a:pt x="3956232" y="1379036"/>
                </a:lnTo>
                <a:lnTo>
                  <a:pt x="3945398" y="1405831"/>
                </a:lnTo>
                <a:lnTo>
                  <a:pt x="3926149" y="1413999"/>
                </a:lnTo>
                <a:lnTo>
                  <a:pt x="3917981" y="1433247"/>
                </a:lnTo>
                <a:lnTo>
                  <a:pt x="3898855" y="1440982"/>
                </a:lnTo>
                <a:lnTo>
                  <a:pt x="3888969" y="1464847"/>
                </a:lnTo>
                <a:lnTo>
                  <a:pt x="3872171" y="1471805"/>
                </a:lnTo>
                <a:lnTo>
                  <a:pt x="3861554" y="1498044"/>
                </a:lnTo>
                <a:lnTo>
                  <a:pt x="3845778" y="1504735"/>
                </a:lnTo>
                <a:lnTo>
                  <a:pt x="3837057" y="1525789"/>
                </a:lnTo>
                <a:lnTo>
                  <a:pt x="3820806" y="1532520"/>
                </a:lnTo>
                <a:lnTo>
                  <a:pt x="3809972" y="1559315"/>
                </a:lnTo>
                <a:lnTo>
                  <a:pt x="3793058" y="1566492"/>
                </a:lnTo>
                <a:lnTo>
                  <a:pt x="3782555" y="1591244"/>
                </a:lnTo>
                <a:lnTo>
                  <a:pt x="3768558" y="1596904"/>
                </a:lnTo>
                <a:lnTo>
                  <a:pt x="3758058" y="1624109"/>
                </a:lnTo>
                <a:lnTo>
                  <a:pt x="3745796" y="1629559"/>
                </a:lnTo>
                <a:lnTo>
                  <a:pt x="3734827" y="1656041"/>
                </a:lnTo>
                <a:lnTo>
                  <a:pt x="3716651" y="1663569"/>
                </a:lnTo>
                <a:lnTo>
                  <a:pt x="3708072" y="1683786"/>
                </a:lnTo>
                <a:lnTo>
                  <a:pt x="3695490" y="1688873"/>
                </a:lnTo>
                <a:lnTo>
                  <a:pt x="3683574" y="1717642"/>
                </a:lnTo>
                <a:lnTo>
                  <a:pt x="3673329" y="1721886"/>
                </a:lnTo>
                <a:lnTo>
                  <a:pt x="3661003" y="1753095"/>
                </a:lnTo>
                <a:lnTo>
                  <a:pt x="3650882" y="1757493"/>
                </a:lnTo>
                <a:lnTo>
                  <a:pt x="3638101" y="1787612"/>
                </a:lnTo>
                <a:lnTo>
                  <a:pt x="3624236" y="1793220"/>
                </a:lnTo>
                <a:lnTo>
                  <a:pt x="3612944" y="1819212"/>
                </a:lnTo>
                <a:lnTo>
                  <a:pt x="3602909" y="1823174"/>
                </a:lnTo>
                <a:lnTo>
                  <a:pt x="3590373" y="1852736"/>
                </a:lnTo>
                <a:lnTo>
                  <a:pt x="3579880" y="1856982"/>
                </a:lnTo>
                <a:lnTo>
                  <a:pt x="3568132" y="1884667"/>
                </a:lnTo>
                <a:lnTo>
                  <a:pt x="3556199" y="1889492"/>
                </a:lnTo>
                <a:lnTo>
                  <a:pt x="3543634" y="1922046"/>
                </a:lnTo>
                <a:lnTo>
                  <a:pt x="3532516" y="1926988"/>
                </a:lnTo>
                <a:lnTo>
                  <a:pt x="3521063" y="1954636"/>
                </a:lnTo>
                <a:lnTo>
                  <a:pt x="3509618" y="1959376"/>
                </a:lnTo>
                <a:lnTo>
                  <a:pt x="3498492" y="1986235"/>
                </a:lnTo>
                <a:lnTo>
                  <a:pt x="3492622" y="1988667"/>
                </a:lnTo>
                <a:lnTo>
                  <a:pt x="3493988" y="1991889"/>
                </a:lnTo>
                <a:cubicBezTo>
                  <a:pt x="3493988" y="2004666"/>
                  <a:pt x="3488682" y="2016234"/>
                  <a:pt x="3480104" y="2024607"/>
                </a:cubicBezTo>
                <a:lnTo>
                  <a:pt x="3466400" y="2030148"/>
                </a:lnTo>
                <a:lnTo>
                  <a:pt x="3455607" y="2056206"/>
                </a:lnTo>
                <a:lnTo>
                  <a:pt x="3449763" y="2058627"/>
                </a:lnTo>
                <a:lnTo>
                  <a:pt x="3451103" y="2061859"/>
                </a:lnTo>
                <a:cubicBezTo>
                  <a:pt x="3451103" y="2074637"/>
                  <a:pt x="3445923" y="2086205"/>
                  <a:pt x="3437550" y="2094578"/>
                </a:cubicBezTo>
                <a:lnTo>
                  <a:pt x="3428358" y="2098385"/>
                </a:lnTo>
                <a:lnTo>
                  <a:pt x="3414649" y="2130691"/>
                </a:lnTo>
                <a:lnTo>
                  <a:pt x="3407490" y="2133586"/>
                </a:lnTo>
                <a:lnTo>
                  <a:pt x="3394666" y="2164547"/>
                </a:lnTo>
                <a:lnTo>
                  <a:pt x="3389621" y="2166637"/>
                </a:lnTo>
                <a:lnTo>
                  <a:pt x="3390162" y="2167942"/>
                </a:lnTo>
                <a:cubicBezTo>
                  <a:pt x="3390162" y="2180720"/>
                  <a:pt x="3384982" y="2192287"/>
                  <a:pt x="3376609" y="2200660"/>
                </a:cubicBezTo>
                <a:lnTo>
                  <a:pt x="3367318" y="2204509"/>
                </a:lnTo>
                <a:lnTo>
                  <a:pt x="3367591" y="2205184"/>
                </a:lnTo>
                <a:cubicBezTo>
                  <a:pt x="3367591" y="2218273"/>
                  <a:pt x="3362411" y="2230123"/>
                  <a:pt x="3354038" y="2238700"/>
                </a:cubicBezTo>
                <a:lnTo>
                  <a:pt x="3349319" y="2240704"/>
                </a:lnTo>
                <a:lnTo>
                  <a:pt x="3335651" y="2274484"/>
                </a:lnTo>
                <a:lnTo>
                  <a:pt x="3328217" y="2277638"/>
                </a:lnTo>
                <a:lnTo>
                  <a:pt x="3315668" y="2308670"/>
                </a:lnTo>
                <a:lnTo>
                  <a:pt x="3310524" y="2310852"/>
                </a:lnTo>
                <a:lnTo>
                  <a:pt x="3311164" y="2312396"/>
                </a:lnTo>
                <a:cubicBezTo>
                  <a:pt x="3311164" y="2325174"/>
                  <a:pt x="3305984" y="2336742"/>
                  <a:pt x="3297611" y="2345115"/>
                </a:cubicBezTo>
                <a:lnTo>
                  <a:pt x="3295989" y="2345787"/>
                </a:lnTo>
                <a:lnTo>
                  <a:pt x="3297623" y="2349639"/>
                </a:lnTo>
                <a:cubicBezTo>
                  <a:pt x="3297623" y="2362728"/>
                  <a:pt x="3292191" y="2374577"/>
                  <a:pt x="3283409" y="2383155"/>
                </a:cubicBezTo>
                <a:lnTo>
                  <a:pt x="3278778" y="2385029"/>
                </a:lnTo>
                <a:lnTo>
                  <a:pt x="3279565" y="2386880"/>
                </a:lnTo>
                <a:cubicBezTo>
                  <a:pt x="3279565" y="2399657"/>
                  <a:pt x="3274258" y="2411225"/>
                  <a:pt x="3265681" y="2419598"/>
                </a:cubicBezTo>
                <a:lnTo>
                  <a:pt x="3258582" y="2422469"/>
                </a:lnTo>
                <a:lnTo>
                  <a:pt x="3259250" y="2424122"/>
                </a:lnTo>
                <a:cubicBezTo>
                  <a:pt x="3259250" y="2437211"/>
                  <a:pt x="3254070" y="2449060"/>
                  <a:pt x="3245697" y="2457638"/>
                </a:cubicBezTo>
                <a:lnTo>
                  <a:pt x="3240553" y="2459821"/>
                </a:lnTo>
                <a:lnTo>
                  <a:pt x="3241193" y="2461365"/>
                </a:lnTo>
                <a:cubicBezTo>
                  <a:pt x="3241193" y="2474142"/>
                  <a:pt x="3236014" y="2485710"/>
                  <a:pt x="3227641" y="2494083"/>
                </a:cubicBezTo>
                <a:lnTo>
                  <a:pt x="3225393" y="2495014"/>
                </a:lnTo>
                <a:lnTo>
                  <a:pt x="3227651" y="2500863"/>
                </a:lnTo>
                <a:cubicBezTo>
                  <a:pt x="3227651" y="2514575"/>
                  <a:pt x="3222471" y="2526989"/>
                  <a:pt x="3214098" y="2535976"/>
                </a:cubicBezTo>
                <a:lnTo>
                  <a:pt x="3208744" y="2538356"/>
                </a:lnTo>
                <a:lnTo>
                  <a:pt x="3209595" y="2540364"/>
                </a:lnTo>
                <a:cubicBezTo>
                  <a:pt x="3209595" y="2553141"/>
                  <a:pt x="3204289" y="2564709"/>
                  <a:pt x="3195711" y="2573082"/>
                </a:cubicBezTo>
                <a:lnTo>
                  <a:pt x="3192492" y="2574384"/>
                </a:lnTo>
                <a:lnTo>
                  <a:pt x="3193795" y="2577606"/>
                </a:lnTo>
                <a:cubicBezTo>
                  <a:pt x="3193795" y="2590695"/>
                  <a:pt x="3188615" y="2602544"/>
                  <a:pt x="3180242" y="2611122"/>
                </a:cubicBezTo>
                <a:lnTo>
                  <a:pt x="3178886" y="2611698"/>
                </a:lnTo>
                <a:lnTo>
                  <a:pt x="3180254" y="2614847"/>
                </a:lnTo>
                <a:cubicBezTo>
                  <a:pt x="3180254" y="2627625"/>
                  <a:pt x="3174822" y="2639193"/>
                  <a:pt x="3166040" y="2647565"/>
                </a:cubicBezTo>
                <a:lnTo>
                  <a:pt x="3160432" y="2649779"/>
                </a:lnTo>
                <a:lnTo>
                  <a:pt x="3162195" y="2654346"/>
                </a:lnTo>
                <a:cubicBezTo>
                  <a:pt x="3162195" y="2668058"/>
                  <a:pt x="3157016" y="2680471"/>
                  <a:pt x="3148643" y="2689459"/>
                </a:cubicBezTo>
                <a:lnTo>
                  <a:pt x="3147116" y="2690137"/>
                </a:lnTo>
                <a:lnTo>
                  <a:pt x="3148653" y="2693846"/>
                </a:lnTo>
                <a:cubicBezTo>
                  <a:pt x="3148653" y="2706624"/>
                  <a:pt x="3143473" y="2718192"/>
                  <a:pt x="3135100" y="2726565"/>
                </a:cubicBezTo>
                <a:lnTo>
                  <a:pt x="3133509" y="2727224"/>
                </a:lnTo>
                <a:lnTo>
                  <a:pt x="3135110" y="2731087"/>
                </a:lnTo>
                <a:cubicBezTo>
                  <a:pt x="3135110" y="2744176"/>
                  <a:pt x="3129804" y="2756027"/>
                  <a:pt x="3121227" y="2764605"/>
                </a:cubicBezTo>
                <a:lnTo>
                  <a:pt x="3116677" y="2766489"/>
                </a:lnTo>
                <a:lnTo>
                  <a:pt x="3119310" y="2772844"/>
                </a:lnTo>
                <a:cubicBezTo>
                  <a:pt x="3119310" y="2785622"/>
                  <a:pt x="3114132" y="2797189"/>
                  <a:pt x="3105759" y="2805562"/>
                </a:cubicBezTo>
                <a:lnTo>
                  <a:pt x="3103768" y="2806387"/>
                </a:lnTo>
                <a:lnTo>
                  <a:pt x="3105767" y="2811214"/>
                </a:lnTo>
                <a:cubicBezTo>
                  <a:pt x="3105767" y="2823992"/>
                  <a:pt x="3100588" y="2835559"/>
                  <a:pt x="3092215" y="2843932"/>
                </a:cubicBezTo>
                <a:lnTo>
                  <a:pt x="3089427" y="2845087"/>
                </a:lnTo>
                <a:lnTo>
                  <a:pt x="3092225" y="2851842"/>
                </a:lnTo>
                <a:lnTo>
                  <a:pt x="3079764" y="2881925"/>
                </a:lnTo>
                <a:lnTo>
                  <a:pt x="3083196" y="2890213"/>
                </a:lnTo>
                <a:cubicBezTo>
                  <a:pt x="3083196" y="2902990"/>
                  <a:pt x="3078017" y="2914558"/>
                  <a:pt x="3069644" y="2922931"/>
                </a:cubicBezTo>
                <a:lnTo>
                  <a:pt x="3066856" y="2924086"/>
                </a:lnTo>
                <a:lnTo>
                  <a:pt x="3069654" y="2930840"/>
                </a:lnTo>
                <a:lnTo>
                  <a:pt x="3057072" y="2961216"/>
                </a:lnTo>
                <a:lnTo>
                  <a:pt x="3060625" y="2969210"/>
                </a:lnTo>
                <a:cubicBezTo>
                  <a:pt x="3060625" y="2981988"/>
                  <a:pt x="3055068" y="2993556"/>
                  <a:pt x="3046082" y="3001929"/>
                </a:cubicBezTo>
                <a:lnTo>
                  <a:pt x="3042175" y="3003437"/>
                </a:lnTo>
                <a:lnTo>
                  <a:pt x="3044826" y="3009838"/>
                </a:lnTo>
                <a:lnTo>
                  <a:pt x="3031430" y="3042180"/>
                </a:lnTo>
                <a:lnTo>
                  <a:pt x="3035798" y="3052724"/>
                </a:lnTo>
                <a:cubicBezTo>
                  <a:pt x="3035798" y="3065501"/>
                  <a:pt x="3030618" y="3077069"/>
                  <a:pt x="3022246" y="3085442"/>
                </a:cubicBezTo>
                <a:lnTo>
                  <a:pt x="3021054" y="3085935"/>
                </a:lnTo>
                <a:lnTo>
                  <a:pt x="3022255" y="3088837"/>
                </a:lnTo>
                <a:lnTo>
                  <a:pt x="3008859" y="3121177"/>
                </a:lnTo>
                <a:lnTo>
                  <a:pt x="3013227" y="3131721"/>
                </a:lnTo>
                <a:lnTo>
                  <a:pt x="3000115" y="3163378"/>
                </a:lnTo>
                <a:lnTo>
                  <a:pt x="3004199" y="3173478"/>
                </a:lnTo>
                <a:lnTo>
                  <a:pt x="2991148" y="3205754"/>
                </a:lnTo>
                <a:lnTo>
                  <a:pt x="2995170" y="3215235"/>
                </a:lnTo>
                <a:lnTo>
                  <a:pt x="2981850" y="3246628"/>
                </a:lnTo>
                <a:lnTo>
                  <a:pt x="2986142" y="3256991"/>
                </a:lnTo>
                <a:lnTo>
                  <a:pt x="2973489" y="3287536"/>
                </a:lnTo>
                <a:lnTo>
                  <a:pt x="2977114" y="3296492"/>
                </a:lnTo>
                <a:cubicBezTo>
                  <a:pt x="2977114" y="3309892"/>
                  <a:pt x="2971807" y="3322024"/>
                  <a:pt x="2963230" y="3330807"/>
                </a:cubicBezTo>
                <a:lnTo>
                  <a:pt x="2963215" y="3330813"/>
                </a:lnTo>
                <a:lnTo>
                  <a:pt x="2965827" y="3337118"/>
                </a:lnTo>
                <a:lnTo>
                  <a:pt x="2955155" y="3362881"/>
                </a:lnTo>
                <a:lnTo>
                  <a:pt x="2961313" y="3377746"/>
                </a:lnTo>
                <a:lnTo>
                  <a:pt x="2947917" y="3410087"/>
                </a:lnTo>
                <a:lnTo>
                  <a:pt x="2952285" y="3420631"/>
                </a:lnTo>
                <a:lnTo>
                  <a:pt x="2941613" y="3446394"/>
                </a:lnTo>
                <a:lnTo>
                  <a:pt x="2947771" y="3461259"/>
                </a:lnTo>
                <a:cubicBezTo>
                  <a:pt x="2947771" y="3474037"/>
                  <a:pt x="2942591" y="3485604"/>
                  <a:pt x="2934218" y="3493978"/>
                </a:cubicBezTo>
                <a:lnTo>
                  <a:pt x="2933890" y="3494114"/>
                </a:lnTo>
                <a:lnTo>
                  <a:pt x="2938742" y="3506401"/>
                </a:lnTo>
                <a:lnTo>
                  <a:pt x="2928309" y="3532819"/>
                </a:lnTo>
                <a:lnTo>
                  <a:pt x="2934228" y="3548156"/>
                </a:lnTo>
                <a:lnTo>
                  <a:pt x="2923257" y="3576581"/>
                </a:lnTo>
                <a:lnTo>
                  <a:pt x="2929714" y="3592169"/>
                </a:lnTo>
                <a:lnTo>
                  <a:pt x="2918885" y="3618310"/>
                </a:lnTo>
                <a:lnTo>
                  <a:pt x="2925200" y="3633926"/>
                </a:lnTo>
                <a:lnTo>
                  <a:pt x="2914208" y="3661112"/>
                </a:lnTo>
                <a:lnTo>
                  <a:pt x="2920684" y="3675683"/>
                </a:lnTo>
                <a:lnTo>
                  <a:pt x="2909065" y="3701821"/>
                </a:lnTo>
                <a:lnTo>
                  <a:pt x="2916171" y="3718567"/>
                </a:lnTo>
                <a:lnTo>
                  <a:pt x="2905294" y="3744200"/>
                </a:lnTo>
                <a:lnTo>
                  <a:pt x="2911657" y="3759195"/>
                </a:lnTo>
                <a:lnTo>
                  <a:pt x="2899343" y="3788213"/>
                </a:lnTo>
                <a:lnTo>
                  <a:pt x="2907143" y="3806594"/>
                </a:lnTo>
                <a:lnTo>
                  <a:pt x="2895029" y="3835141"/>
                </a:lnTo>
                <a:lnTo>
                  <a:pt x="2900371" y="3848351"/>
                </a:lnTo>
                <a:lnTo>
                  <a:pt x="2891827" y="3869480"/>
                </a:lnTo>
                <a:lnTo>
                  <a:pt x="2900371" y="3890106"/>
                </a:lnTo>
                <a:lnTo>
                  <a:pt x="2889241" y="3916977"/>
                </a:lnTo>
                <a:lnTo>
                  <a:pt x="2895857" y="3934119"/>
                </a:lnTo>
                <a:lnTo>
                  <a:pt x="2887063" y="3956902"/>
                </a:lnTo>
                <a:lnTo>
                  <a:pt x="2895857" y="3978133"/>
                </a:lnTo>
                <a:lnTo>
                  <a:pt x="2886975" y="3999575"/>
                </a:lnTo>
                <a:lnTo>
                  <a:pt x="2895857" y="4021018"/>
                </a:lnTo>
                <a:lnTo>
                  <a:pt x="2886507" y="4043589"/>
                </a:lnTo>
                <a:lnTo>
                  <a:pt x="2895857" y="4066159"/>
                </a:lnTo>
                <a:lnTo>
                  <a:pt x="2886975" y="4087603"/>
                </a:lnTo>
                <a:lnTo>
                  <a:pt x="2895857" y="4109045"/>
                </a:lnTo>
                <a:cubicBezTo>
                  <a:pt x="2895857" y="4134600"/>
                  <a:pt x="2875141" y="4155316"/>
                  <a:pt x="2849586" y="4155316"/>
                </a:cubicBezTo>
                <a:cubicBezTo>
                  <a:pt x="2824030" y="4155316"/>
                  <a:pt x="2803315" y="4134600"/>
                  <a:pt x="2803315" y="4109045"/>
                </a:cubicBezTo>
                <a:lnTo>
                  <a:pt x="2812197" y="4087603"/>
                </a:lnTo>
                <a:lnTo>
                  <a:pt x="2803315" y="4066159"/>
                </a:lnTo>
                <a:lnTo>
                  <a:pt x="2812663" y="4043589"/>
                </a:lnTo>
                <a:lnTo>
                  <a:pt x="2803315" y="4021018"/>
                </a:lnTo>
                <a:lnTo>
                  <a:pt x="2812195" y="3999575"/>
                </a:lnTo>
                <a:lnTo>
                  <a:pt x="2803315" y="3978133"/>
                </a:lnTo>
                <a:lnTo>
                  <a:pt x="2812109" y="3956902"/>
                </a:lnTo>
                <a:lnTo>
                  <a:pt x="2803315" y="3934119"/>
                </a:lnTo>
                <a:lnTo>
                  <a:pt x="2814285" y="3905695"/>
                </a:lnTo>
                <a:lnTo>
                  <a:pt x="2807829" y="3890106"/>
                </a:lnTo>
                <a:lnTo>
                  <a:pt x="2816373" y="3869480"/>
                </a:lnTo>
                <a:lnTo>
                  <a:pt x="2807829" y="3848351"/>
                </a:lnTo>
                <a:lnTo>
                  <a:pt x="2818677" y="3821521"/>
                </a:lnTo>
                <a:lnTo>
                  <a:pt x="2812343" y="3806594"/>
                </a:lnTo>
                <a:lnTo>
                  <a:pt x="2824656" y="3777574"/>
                </a:lnTo>
                <a:lnTo>
                  <a:pt x="2816857" y="3759195"/>
                </a:lnTo>
                <a:lnTo>
                  <a:pt x="2827734" y="3733561"/>
                </a:lnTo>
                <a:lnTo>
                  <a:pt x="2821372" y="3718567"/>
                </a:lnTo>
                <a:lnTo>
                  <a:pt x="2830682" y="3696625"/>
                </a:lnTo>
                <a:lnTo>
                  <a:pt x="2821372" y="3675683"/>
                </a:lnTo>
                <a:cubicBezTo>
                  <a:pt x="2821372" y="3662905"/>
                  <a:pt x="2826929" y="3651337"/>
                  <a:pt x="2835915" y="3642963"/>
                </a:cubicBezTo>
                <a:lnTo>
                  <a:pt x="2836259" y="3642830"/>
                </a:lnTo>
                <a:lnTo>
                  <a:pt x="2832658" y="3633926"/>
                </a:lnTo>
                <a:lnTo>
                  <a:pt x="2843431" y="3607281"/>
                </a:lnTo>
                <a:lnTo>
                  <a:pt x="2837172" y="3592169"/>
                </a:lnTo>
                <a:lnTo>
                  <a:pt x="2848302" y="3565298"/>
                </a:lnTo>
                <a:lnTo>
                  <a:pt x="2841686" y="3548156"/>
                </a:lnTo>
                <a:lnTo>
                  <a:pt x="2852068" y="3521257"/>
                </a:lnTo>
                <a:lnTo>
                  <a:pt x="2846200" y="3506401"/>
                </a:lnTo>
                <a:lnTo>
                  <a:pt x="2859733" y="3472134"/>
                </a:lnTo>
                <a:lnTo>
                  <a:pt x="2855229" y="3461259"/>
                </a:lnTo>
                <a:lnTo>
                  <a:pt x="2865899" y="3435496"/>
                </a:lnTo>
                <a:lnTo>
                  <a:pt x="2859743" y="3420631"/>
                </a:lnTo>
                <a:lnTo>
                  <a:pt x="2873139" y="3388290"/>
                </a:lnTo>
                <a:lnTo>
                  <a:pt x="2868771" y="3377746"/>
                </a:lnTo>
                <a:lnTo>
                  <a:pt x="2879442" y="3351983"/>
                </a:lnTo>
                <a:lnTo>
                  <a:pt x="2873286" y="3337118"/>
                </a:lnTo>
                <a:lnTo>
                  <a:pt x="2886167" y="3306016"/>
                </a:lnTo>
                <a:lnTo>
                  <a:pt x="2882314" y="3296492"/>
                </a:lnTo>
                <a:lnTo>
                  <a:pt x="2894860" y="3265482"/>
                </a:lnTo>
                <a:lnTo>
                  <a:pt x="2891342" y="3256991"/>
                </a:lnTo>
                <a:lnTo>
                  <a:pt x="2904554" y="3225095"/>
                </a:lnTo>
                <a:lnTo>
                  <a:pt x="2900371" y="3215235"/>
                </a:lnTo>
                <a:cubicBezTo>
                  <a:pt x="2900371" y="3202457"/>
                  <a:pt x="2905675" y="3190889"/>
                  <a:pt x="2914253" y="3182516"/>
                </a:cubicBezTo>
                <a:lnTo>
                  <a:pt x="2915163" y="3182148"/>
                </a:lnTo>
                <a:lnTo>
                  <a:pt x="2911657" y="3173478"/>
                </a:lnTo>
                <a:lnTo>
                  <a:pt x="2924661" y="3141318"/>
                </a:lnTo>
                <a:lnTo>
                  <a:pt x="2920685" y="3131721"/>
                </a:lnTo>
                <a:lnTo>
                  <a:pt x="2934080" y="3099380"/>
                </a:lnTo>
                <a:lnTo>
                  <a:pt x="2929714" y="3088837"/>
                </a:lnTo>
                <a:cubicBezTo>
                  <a:pt x="2929714" y="3076060"/>
                  <a:pt x="2934892" y="3064492"/>
                  <a:pt x="2943266" y="3056119"/>
                </a:cubicBezTo>
                <a:lnTo>
                  <a:pt x="2944458" y="3055624"/>
                </a:lnTo>
                <a:lnTo>
                  <a:pt x="2943256" y="3052724"/>
                </a:lnTo>
                <a:lnTo>
                  <a:pt x="2956652" y="3020382"/>
                </a:lnTo>
                <a:lnTo>
                  <a:pt x="2952285" y="3009838"/>
                </a:lnTo>
                <a:lnTo>
                  <a:pt x="2965351" y="2978293"/>
                </a:lnTo>
                <a:lnTo>
                  <a:pt x="2961313" y="2969210"/>
                </a:lnTo>
                <a:cubicBezTo>
                  <a:pt x="2961313" y="2956433"/>
                  <a:pt x="2966871" y="2944865"/>
                  <a:pt x="2975857" y="2936492"/>
                </a:cubicBezTo>
                <a:lnTo>
                  <a:pt x="2978958" y="2935295"/>
                </a:lnTo>
                <a:lnTo>
                  <a:pt x="2977112" y="2930840"/>
                </a:lnTo>
                <a:cubicBezTo>
                  <a:pt x="2977112" y="2918063"/>
                  <a:pt x="2982290" y="2906495"/>
                  <a:pt x="2990665" y="2898122"/>
                </a:cubicBezTo>
                <a:lnTo>
                  <a:pt x="2993453" y="2896967"/>
                </a:lnTo>
                <a:lnTo>
                  <a:pt x="2990655" y="2890213"/>
                </a:lnTo>
                <a:lnTo>
                  <a:pt x="3003115" y="2860128"/>
                </a:lnTo>
                <a:lnTo>
                  <a:pt x="2999683" y="2851842"/>
                </a:lnTo>
                <a:cubicBezTo>
                  <a:pt x="2999683" y="2839064"/>
                  <a:pt x="3004861" y="2827496"/>
                  <a:pt x="3013236" y="2819123"/>
                </a:cubicBezTo>
                <a:lnTo>
                  <a:pt x="3016024" y="2817967"/>
                </a:lnTo>
                <a:lnTo>
                  <a:pt x="3013226" y="2811214"/>
                </a:lnTo>
                <a:cubicBezTo>
                  <a:pt x="3013226" y="2798436"/>
                  <a:pt x="3018405" y="2786869"/>
                  <a:pt x="3026778" y="2778496"/>
                </a:cubicBezTo>
                <a:lnTo>
                  <a:pt x="3028767" y="2777671"/>
                </a:lnTo>
                <a:lnTo>
                  <a:pt x="3026768" y="2772844"/>
                </a:lnTo>
                <a:cubicBezTo>
                  <a:pt x="3026768" y="2760066"/>
                  <a:pt x="3031946" y="2748499"/>
                  <a:pt x="3040321" y="2740126"/>
                </a:cubicBezTo>
                <a:lnTo>
                  <a:pt x="3043507" y="2738805"/>
                </a:lnTo>
                <a:lnTo>
                  <a:pt x="3040311" y="2731087"/>
                </a:lnTo>
                <a:cubicBezTo>
                  <a:pt x="3040311" y="2717998"/>
                  <a:pt x="3045616" y="2706148"/>
                  <a:pt x="3054193" y="2697570"/>
                </a:cubicBezTo>
                <a:lnTo>
                  <a:pt x="3057148" y="2696347"/>
                </a:lnTo>
                <a:lnTo>
                  <a:pt x="3056111" y="2693846"/>
                </a:lnTo>
                <a:cubicBezTo>
                  <a:pt x="3056111" y="2681069"/>
                  <a:pt x="3061289" y="2669501"/>
                  <a:pt x="3069664" y="2661128"/>
                </a:cubicBezTo>
                <a:lnTo>
                  <a:pt x="3071912" y="2660195"/>
                </a:lnTo>
                <a:lnTo>
                  <a:pt x="3069654" y="2654346"/>
                </a:lnTo>
                <a:cubicBezTo>
                  <a:pt x="3069654" y="2640633"/>
                  <a:pt x="3074832" y="2628219"/>
                  <a:pt x="3083206" y="2619233"/>
                </a:cubicBezTo>
                <a:lnTo>
                  <a:pt x="3084794" y="2618527"/>
                </a:lnTo>
                <a:lnTo>
                  <a:pt x="3083196" y="2614847"/>
                </a:lnTo>
                <a:cubicBezTo>
                  <a:pt x="3083196" y="2602070"/>
                  <a:pt x="3088628" y="2590502"/>
                  <a:pt x="3097410" y="2582129"/>
                </a:cubicBezTo>
                <a:lnTo>
                  <a:pt x="3102301" y="2580197"/>
                </a:lnTo>
                <a:lnTo>
                  <a:pt x="3101253" y="2577606"/>
                </a:lnTo>
                <a:cubicBezTo>
                  <a:pt x="3101253" y="2564517"/>
                  <a:pt x="3106431" y="2552666"/>
                  <a:pt x="3114806" y="2544089"/>
                </a:cubicBezTo>
                <a:lnTo>
                  <a:pt x="3116136" y="2543524"/>
                </a:lnTo>
                <a:lnTo>
                  <a:pt x="3114796" y="2540364"/>
                </a:lnTo>
                <a:cubicBezTo>
                  <a:pt x="3114796" y="2527586"/>
                  <a:pt x="3120100" y="2516018"/>
                  <a:pt x="3128678" y="2507645"/>
                </a:cubicBezTo>
                <a:lnTo>
                  <a:pt x="3136505" y="2504480"/>
                </a:lnTo>
                <a:lnTo>
                  <a:pt x="3135109" y="2500863"/>
                </a:lnTo>
                <a:cubicBezTo>
                  <a:pt x="3135109" y="2487150"/>
                  <a:pt x="3140287" y="2474737"/>
                  <a:pt x="3148661" y="2465751"/>
                </a:cubicBezTo>
                <a:lnTo>
                  <a:pt x="3150187" y="2465073"/>
                </a:lnTo>
                <a:lnTo>
                  <a:pt x="3148651" y="2461365"/>
                </a:lnTo>
                <a:cubicBezTo>
                  <a:pt x="3148651" y="2448587"/>
                  <a:pt x="3153830" y="2437019"/>
                  <a:pt x="3162204" y="2428646"/>
                </a:cubicBezTo>
                <a:lnTo>
                  <a:pt x="3167628" y="2426398"/>
                </a:lnTo>
                <a:lnTo>
                  <a:pt x="3166708" y="2424122"/>
                </a:lnTo>
                <a:cubicBezTo>
                  <a:pt x="3166708" y="2411033"/>
                  <a:pt x="3171886" y="2399182"/>
                  <a:pt x="3180261" y="2390605"/>
                </a:cubicBezTo>
                <a:lnTo>
                  <a:pt x="3185418" y="2388417"/>
                </a:lnTo>
                <a:lnTo>
                  <a:pt x="3184765" y="2386880"/>
                </a:lnTo>
                <a:cubicBezTo>
                  <a:pt x="3184765" y="2374102"/>
                  <a:pt x="3190070" y="2362534"/>
                  <a:pt x="3198647" y="2354161"/>
                </a:cubicBezTo>
                <a:lnTo>
                  <a:pt x="3201922" y="2352836"/>
                </a:lnTo>
                <a:lnTo>
                  <a:pt x="3200565" y="2349639"/>
                </a:lnTo>
                <a:cubicBezTo>
                  <a:pt x="3200565" y="2336550"/>
                  <a:pt x="3205997" y="2324699"/>
                  <a:pt x="3214779" y="2316121"/>
                </a:cubicBezTo>
                <a:lnTo>
                  <a:pt x="3219393" y="2314254"/>
                </a:lnTo>
                <a:lnTo>
                  <a:pt x="3218622" y="2312396"/>
                </a:lnTo>
                <a:cubicBezTo>
                  <a:pt x="3218622" y="2299619"/>
                  <a:pt x="3223800" y="2288051"/>
                  <a:pt x="3232175" y="2279678"/>
                </a:cubicBezTo>
                <a:lnTo>
                  <a:pt x="3237599" y="2277430"/>
                </a:lnTo>
                <a:lnTo>
                  <a:pt x="3236679" y="2275154"/>
                </a:lnTo>
                <a:cubicBezTo>
                  <a:pt x="3236679" y="2262065"/>
                  <a:pt x="3241857" y="2250214"/>
                  <a:pt x="3250232" y="2241636"/>
                </a:cubicBezTo>
                <a:lnTo>
                  <a:pt x="3254952" y="2239633"/>
                </a:lnTo>
                <a:lnTo>
                  <a:pt x="3268618" y="2205854"/>
                </a:lnTo>
                <a:lnTo>
                  <a:pt x="3276053" y="2202701"/>
                </a:lnTo>
                <a:lnTo>
                  <a:pt x="3288601" y="2171667"/>
                </a:lnTo>
                <a:lnTo>
                  <a:pt x="3297671" y="2167820"/>
                </a:lnTo>
                <a:lnTo>
                  <a:pt x="3311172" y="2135224"/>
                </a:lnTo>
                <a:lnTo>
                  <a:pt x="3316217" y="2133134"/>
                </a:lnTo>
                <a:lnTo>
                  <a:pt x="3315677" y="2131828"/>
                </a:lnTo>
                <a:cubicBezTo>
                  <a:pt x="3315677" y="2119051"/>
                  <a:pt x="3320855" y="2107483"/>
                  <a:pt x="3329229" y="2099110"/>
                </a:cubicBezTo>
                <a:lnTo>
                  <a:pt x="3334109" y="2097088"/>
                </a:lnTo>
                <a:lnTo>
                  <a:pt x="3347616" y="2065254"/>
                </a:lnTo>
                <a:lnTo>
                  <a:pt x="3359073" y="2060621"/>
                </a:lnTo>
                <a:lnTo>
                  <a:pt x="3372113" y="2029141"/>
                </a:lnTo>
                <a:lnTo>
                  <a:pt x="3377957" y="2026720"/>
                </a:lnTo>
                <a:lnTo>
                  <a:pt x="3376618" y="2023488"/>
                </a:lnTo>
                <a:cubicBezTo>
                  <a:pt x="3376618" y="2010710"/>
                  <a:pt x="3381796" y="1999142"/>
                  <a:pt x="3390170" y="1990770"/>
                </a:cubicBezTo>
                <a:lnTo>
                  <a:pt x="3401688" y="1985998"/>
                </a:lnTo>
                <a:lnTo>
                  <a:pt x="3413071" y="1959170"/>
                </a:lnTo>
                <a:lnTo>
                  <a:pt x="3420587" y="1956130"/>
                </a:lnTo>
                <a:lnTo>
                  <a:pt x="3419503" y="1953517"/>
                </a:lnTo>
                <a:cubicBezTo>
                  <a:pt x="3419503" y="1940739"/>
                  <a:pt x="3424681" y="1929172"/>
                  <a:pt x="3433056" y="1920799"/>
                </a:cubicBezTo>
                <a:lnTo>
                  <a:pt x="3444501" y="1916057"/>
                </a:lnTo>
                <a:lnTo>
                  <a:pt x="3455627" y="1889199"/>
                </a:lnTo>
                <a:lnTo>
                  <a:pt x="3465320" y="1885183"/>
                </a:lnTo>
                <a:lnTo>
                  <a:pt x="3478198" y="1851821"/>
                </a:lnTo>
                <a:lnTo>
                  <a:pt x="3489379" y="1846850"/>
                </a:lnTo>
                <a:lnTo>
                  <a:pt x="3501098" y="1819230"/>
                </a:lnTo>
                <a:lnTo>
                  <a:pt x="3508854" y="1816094"/>
                </a:lnTo>
                <a:lnTo>
                  <a:pt x="3521743" y="1785703"/>
                </a:lnTo>
                <a:lnTo>
                  <a:pt x="3532298" y="1781433"/>
                </a:lnTo>
                <a:lnTo>
                  <a:pt x="3544314" y="1753775"/>
                </a:lnTo>
                <a:lnTo>
                  <a:pt x="3560347" y="1747442"/>
                </a:lnTo>
                <a:lnTo>
                  <a:pt x="3571068" y="1722176"/>
                </a:lnTo>
                <a:lnTo>
                  <a:pt x="3582499" y="1717553"/>
                </a:lnTo>
                <a:lnTo>
                  <a:pt x="3595567" y="1684466"/>
                </a:lnTo>
                <a:lnTo>
                  <a:pt x="3606795" y="1679587"/>
                </a:lnTo>
                <a:lnTo>
                  <a:pt x="3618138" y="1652205"/>
                </a:lnTo>
                <a:lnTo>
                  <a:pt x="3628494" y="1647915"/>
                </a:lnTo>
                <a:lnTo>
                  <a:pt x="3641038" y="1618349"/>
                </a:lnTo>
                <a:lnTo>
                  <a:pt x="3655865" y="1612354"/>
                </a:lnTo>
                <a:lnTo>
                  <a:pt x="3666197" y="1587411"/>
                </a:lnTo>
                <a:lnTo>
                  <a:pt x="3682246" y="1580763"/>
                </a:lnTo>
                <a:lnTo>
                  <a:pt x="3692621" y="1553884"/>
                </a:lnTo>
                <a:lnTo>
                  <a:pt x="3706164" y="1547864"/>
                </a:lnTo>
                <a:lnTo>
                  <a:pt x="3715522" y="1525808"/>
                </a:lnTo>
                <a:lnTo>
                  <a:pt x="3734000" y="1518336"/>
                </a:lnTo>
                <a:lnTo>
                  <a:pt x="3744535" y="1492282"/>
                </a:lnTo>
                <a:lnTo>
                  <a:pt x="3761349" y="1485147"/>
                </a:lnTo>
                <a:lnTo>
                  <a:pt x="3771620" y="1460353"/>
                </a:lnTo>
                <a:lnTo>
                  <a:pt x="3784095" y="1455184"/>
                </a:lnTo>
                <a:lnTo>
                  <a:pt x="3794521" y="1429414"/>
                </a:lnTo>
                <a:lnTo>
                  <a:pt x="3814638" y="1420884"/>
                </a:lnTo>
                <a:lnTo>
                  <a:pt x="3823533" y="1399410"/>
                </a:lnTo>
                <a:lnTo>
                  <a:pt x="3840527" y="1392371"/>
                </a:lnTo>
                <a:lnTo>
                  <a:pt x="3850948" y="1367811"/>
                </a:lnTo>
                <a:lnTo>
                  <a:pt x="3871606" y="1359458"/>
                </a:lnTo>
                <a:lnTo>
                  <a:pt x="3879961" y="1338798"/>
                </a:lnTo>
                <a:lnTo>
                  <a:pt x="3896775" y="1331663"/>
                </a:lnTo>
                <a:lnTo>
                  <a:pt x="3907046" y="1306869"/>
                </a:lnTo>
                <a:lnTo>
                  <a:pt x="3926364" y="1298867"/>
                </a:lnTo>
                <a:lnTo>
                  <a:pt x="3934461" y="1279783"/>
                </a:lnTo>
                <a:lnTo>
                  <a:pt x="3954710" y="1271595"/>
                </a:lnTo>
                <a:lnTo>
                  <a:pt x="3963473" y="1250442"/>
                </a:lnTo>
                <a:lnTo>
                  <a:pt x="3981247" y="1243080"/>
                </a:lnTo>
                <a:lnTo>
                  <a:pt x="3990558" y="1219504"/>
                </a:lnTo>
                <a:lnTo>
                  <a:pt x="4011598" y="1210363"/>
                </a:lnTo>
                <a:lnTo>
                  <a:pt x="4019901" y="1189829"/>
                </a:lnTo>
                <a:lnTo>
                  <a:pt x="4038984" y="1181732"/>
                </a:lnTo>
                <a:lnTo>
                  <a:pt x="4046986" y="1162414"/>
                </a:lnTo>
                <a:lnTo>
                  <a:pt x="4066641" y="1154272"/>
                </a:lnTo>
                <a:lnTo>
                  <a:pt x="4070968" y="1144540"/>
                </a:lnTo>
                <a:lnTo>
                  <a:pt x="4045409" y="1154875"/>
                </a:lnTo>
                <a:lnTo>
                  <a:pt x="4037938" y="1173351"/>
                </a:lnTo>
                <a:lnTo>
                  <a:pt x="4018855" y="1181449"/>
                </a:lnTo>
                <a:lnTo>
                  <a:pt x="4010853" y="1200766"/>
                </a:lnTo>
                <a:lnTo>
                  <a:pt x="3988616" y="1209976"/>
                </a:lnTo>
                <a:lnTo>
                  <a:pt x="3980851" y="1227851"/>
                </a:lnTo>
                <a:lnTo>
                  <a:pt x="3957992" y="1236879"/>
                </a:lnTo>
                <a:lnTo>
                  <a:pt x="3949912" y="1256863"/>
                </a:lnTo>
                <a:lnTo>
                  <a:pt x="3932087" y="1264427"/>
                </a:lnTo>
                <a:lnTo>
                  <a:pt x="3922495" y="1288134"/>
                </a:lnTo>
                <a:lnTo>
                  <a:pt x="3901242" y="1297146"/>
                </a:lnTo>
                <a:lnTo>
                  <a:pt x="3893484" y="1315878"/>
                </a:lnTo>
                <a:lnTo>
                  <a:pt x="3875460" y="1323344"/>
                </a:lnTo>
                <a:lnTo>
                  <a:pt x="3866398" y="1345220"/>
                </a:lnTo>
                <a:lnTo>
                  <a:pt x="3844523" y="1354281"/>
                </a:lnTo>
                <a:lnTo>
                  <a:pt x="3837057" y="1372305"/>
                </a:lnTo>
                <a:lnTo>
                  <a:pt x="3820806" y="1379036"/>
                </a:lnTo>
                <a:lnTo>
                  <a:pt x="3809972" y="1405831"/>
                </a:lnTo>
                <a:lnTo>
                  <a:pt x="3790723" y="1413999"/>
                </a:lnTo>
                <a:lnTo>
                  <a:pt x="3782555" y="1433247"/>
                </a:lnTo>
                <a:lnTo>
                  <a:pt x="3763429" y="1440982"/>
                </a:lnTo>
                <a:lnTo>
                  <a:pt x="3753544" y="1464847"/>
                </a:lnTo>
                <a:lnTo>
                  <a:pt x="3742233" y="1469532"/>
                </a:lnTo>
                <a:lnTo>
                  <a:pt x="3730973" y="1498044"/>
                </a:lnTo>
                <a:lnTo>
                  <a:pt x="3711795" y="1506375"/>
                </a:lnTo>
                <a:lnTo>
                  <a:pt x="3703558" y="1525789"/>
                </a:lnTo>
                <a:lnTo>
                  <a:pt x="3685081" y="1533261"/>
                </a:lnTo>
                <a:lnTo>
                  <a:pt x="3674546" y="1559315"/>
                </a:lnTo>
                <a:lnTo>
                  <a:pt x="3663207" y="1564126"/>
                </a:lnTo>
                <a:lnTo>
                  <a:pt x="3651975" y="1591244"/>
                </a:lnTo>
                <a:lnTo>
                  <a:pt x="3634729" y="1598387"/>
                </a:lnTo>
                <a:lnTo>
                  <a:pt x="3624558" y="1624109"/>
                </a:lnTo>
                <a:lnTo>
                  <a:pt x="3610214" y="1630334"/>
                </a:lnTo>
                <a:lnTo>
                  <a:pt x="3600061" y="1656041"/>
                </a:lnTo>
                <a:lnTo>
                  <a:pt x="3586282" y="1662027"/>
                </a:lnTo>
                <a:lnTo>
                  <a:pt x="3576830" y="1683786"/>
                </a:lnTo>
                <a:lnTo>
                  <a:pt x="3559305" y="1690707"/>
                </a:lnTo>
                <a:lnTo>
                  <a:pt x="3548148" y="1717642"/>
                </a:lnTo>
                <a:lnTo>
                  <a:pt x="3537903" y="1721886"/>
                </a:lnTo>
                <a:lnTo>
                  <a:pt x="3525577" y="1753095"/>
                </a:lnTo>
                <a:lnTo>
                  <a:pt x="3515488" y="1757479"/>
                </a:lnTo>
                <a:lnTo>
                  <a:pt x="3503007" y="1787612"/>
                </a:lnTo>
                <a:lnTo>
                  <a:pt x="3491489" y="1792384"/>
                </a:lnTo>
                <a:lnTo>
                  <a:pt x="3480104" y="1819212"/>
                </a:lnTo>
                <a:lnTo>
                  <a:pt x="3467024" y="1824501"/>
                </a:lnTo>
                <a:lnTo>
                  <a:pt x="3455607" y="1852736"/>
                </a:lnTo>
                <a:lnTo>
                  <a:pt x="3444269" y="1857548"/>
                </a:lnTo>
                <a:lnTo>
                  <a:pt x="3433036" y="1884667"/>
                </a:lnTo>
                <a:lnTo>
                  <a:pt x="3423324" y="1888690"/>
                </a:lnTo>
                <a:lnTo>
                  <a:pt x="3410135" y="1922046"/>
                </a:lnTo>
                <a:lnTo>
                  <a:pt x="3396727" y="1927864"/>
                </a:lnTo>
                <a:lnTo>
                  <a:pt x="3385637" y="1954636"/>
                </a:lnTo>
                <a:lnTo>
                  <a:pt x="3379640" y="1957120"/>
                </a:lnTo>
                <a:lnTo>
                  <a:pt x="3367581" y="1986235"/>
                </a:lnTo>
                <a:lnTo>
                  <a:pt x="3357870" y="1990258"/>
                </a:lnTo>
                <a:lnTo>
                  <a:pt x="3358562" y="1991889"/>
                </a:lnTo>
                <a:cubicBezTo>
                  <a:pt x="3358562" y="2004666"/>
                  <a:pt x="3353256" y="2016234"/>
                  <a:pt x="3344678" y="2024607"/>
                </a:cubicBezTo>
                <a:lnTo>
                  <a:pt x="3330974" y="2030148"/>
                </a:lnTo>
                <a:lnTo>
                  <a:pt x="3320181" y="2056206"/>
                </a:lnTo>
                <a:lnTo>
                  <a:pt x="3314337" y="2058627"/>
                </a:lnTo>
                <a:lnTo>
                  <a:pt x="3315677" y="2061859"/>
                </a:lnTo>
                <a:cubicBezTo>
                  <a:pt x="3315677" y="2074637"/>
                  <a:pt x="3310497" y="2086205"/>
                  <a:pt x="3302124" y="2094578"/>
                </a:cubicBezTo>
                <a:lnTo>
                  <a:pt x="3297058" y="2096676"/>
                </a:lnTo>
                <a:lnTo>
                  <a:pt x="3297621" y="2097973"/>
                </a:lnTo>
                <a:cubicBezTo>
                  <a:pt x="3297621" y="2110750"/>
                  <a:pt x="3292190" y="2122318"/>
                  <a:pt x="3283408" y="2130691"/>
                </a:cubicBezTo>
                <a:lnTo>
                  <a:pt x="3273947" y="2134427"/>
                </a:lnTo>
                <a:lnTo>
                  <a:pt x="3261167" y="2164547"/>
                </a:lnTo>
                <a:lnTo>
                  <a:pt x="3254454" y="2167261"/>
                </a:lnTo>
                <a:lnTo>
                  <a:pt x="3254736" y="2167942"/>
                </a:lnTo>
                <a:cubicBezTo>
                  <a:pt x="3254736" y="2180720"/>
                  <a:pt x="3249556" y="2192287"/>
                  <a:pt x="3241183" y="2200660"/>
                </a:cubicBezTo>
                <a:lnTo>
                  <a:pt x="3235758" y="2202907"/>
                </a:lnTo>
                <a:lnTo>
                  <a:pt x="3236679" y="2205184"/>
                </a:lnTo>
                <a:cubicBezTo>
                  <a:pt x="3236679" y="2218273"/>
                  <a:pt x="3231499" y="2230123"/>
                  <a:pt x="3223126" y="2238700"/>
                </a:cubicBezTo>
                <a:lnTo>
                  <a:pt x="3218412" y="2240701"/>
                </a:lnTo>
                <a:lnTo>
                  <a:pt x="3205070" y="2274484"/>
                </a:lnTo>
                <a:lnTo>
                  <a:pt x="3199917" y="2276722"/>
                </a:lnTo>
                <a:lnTo>
                  <a:pt x="3186683" y="2308670"/>
                </a:lnTo>
                <a:lnTo>
                  <a:pt x="3179877" y="2311489"/>
                </a:lnTo>
                <a:lnTo>
                  <a:pt x="3180252" y="2312396"/>
                </a:lnTo>
                <a:cubicBezTo>
                  <a:pt x="3180252" y="2325174"/>
                  <a:pt x="3175073" y="2336742"/>
                  <a:pt x="3166700" y="2345115"/>
                </a:cubicBezTo>
                <a:lnTo>
                  <a:pt x="3161274" y="2347361"/>
                </a:lnTo>
                <a:lnTo>
                  <a:pt x="3162195" y="2349639"/>
                </a:lnTo>
                <a:cubicBezTo>
                  <a:pt x="3162195" y="2362728"/>
                  <a:pt x="3157016" y="2374577"/>
                  <a:pt x="3148643" y="2383155"/>
                </a:cubicBezTo>
                <a:lnTo>
                  <a:pt x="3143500" y="2385337"/>
                </a:lnTo>
                <a:lnTo>
                  <a:pt x="3144139" y="2386880"/>
                </a:lnTo>
                <a:cubicBezTo>
                  <a:pt x="3144139" y="2399657"/>
                  <a:pt x="3138959" y="2411225"/>
                  <a:pt x="3130586" y="2419598"/>
                </a:cubicBezTo>
                <a:lnTo>
                  <a:pt x="3125142" y="2421853"/>
                </a:lnTo>
                <a:lnTo>
                  <a:pt x="3126082" y="2424122"/>
                </a:lnTo>
                <a:cubicBezTo>
                  <a:pt x="3126082" y="2437211"/>
                  <a:pt x="3120776" y="2449060"/>
                  <a:pt x="3112198" y="2457638"/>
                </a:cubicBezTo>
                <a:lnTo>
                  <a:pt x="3109245" y="2458862"/>
                </a:lnTo>
                <a:lnTo>
                  <a:pt x="3110282" y="2461365"/>
                </a:lnTo>
                <a:cubicBezTo>
                  <a:pt x="3110282" y="2474142"/>
                  <a:pt x="3105102" y="2485710"/>
                  <a:pt x="3096729" y="2494083"/>
                </a:cubicBezTo>
                <a:lnTo>
                  <a:pt x="3090590" y="2496626"/>
                </a:lnTo>
                <a:lnTo>
                  <a:pt x="3092225" y="2500863"/>
                </a:lnTo>
                <a:cubicBezTo>
                  <a:pt x="3092225" y="2514575"/>
                  <a:pt x="3087045" y="2526989"/>
                  <a:pt x="3078672" y="2535976"/>
                </a:cubicBezTo>
                <a:lnTo>
                  <a:pt x="3077145" y="2536654"/>
                </a:lnTo>
                <a:lnTo>
                  <a:pt x="3078682" y="2540364"/>
                </a:lnTo>
                <a:cubicBezTo>
                  <a:pt x="3078682" y="2553141"/>
                  <a:pt x="3073503" y="2564709"/>
                  <a:pt x="3065130" y="2573082"/>
                </a:cubicBezTo>
                <a:lnTo>
                  <a:pt x="3059687" y="2575337"/>
                </a:lnTo>
                <a:lnTo>
                  <a:pt x="3060627" y="2577606"/>
                </a:lnTo>
                <a:cubicBezTo>
                  <a:pt x="3060627" y="2590695"/>
                  <a:pt x="3055321" y="2602544"/>
                  <a:pt x="3046743" y="2611122"/>
                </a:cubicBezTo>
                <a:lnTo>
                  <a:pt x="3043790" y="2612346"/>
                </a:lnTo>
                <a:lnTo>
                  <a:pt x="3044826" y="2614847"/>
                </a:lnTo>
                <a:cubicBezTo>
                  <a:pt x="3044826" y="2627625"/>
                  <a:pt x="3039647" y="2639193"/>
                  <a:pt x="3031274" y="2647565"/>
                </a:cubicBezTo>
                <a:lnTo>
                  <a:pt x="3029026" y="2648497"/>
                </a:lnTo>
                <a:lnTo>
                  <a:pt x="3031284" y="2654346"/>
                </a:lnTo>
                <a:cubicBezTo>
                  <a:pt x="3031284" y="2668058"/>
                  <a:pt x="3026104" y="2680471"/>
                  <a:pt x="3017731" y="2689459"/>
                </a:cubicBezTo>
                <a:lnTo>
                  <a:pt x="3016143" y="2690164"/>
                </a:lnTo>
                <a:lnTo>
                  <a:pt x="3017743" y="2693846"/>
                </a:lnTo>
                <a:cubicBezTo>
                  <a:pt x="3017743" y="2706624"/>
                  <a:pt x="3012311" y="2718192"/>
                  <a:pt x="3003529" y="2726565"/>
                </a:cubicBezTo>
                <a:lnTo>
                  <a:pt x="2998635" y="2728498"/>
                </a:lnTo>
                <a:lnTo>
                  <a:pt x="2999683" y="2731087"/>
                </a:lnTo>
                <a:cubicBezTo>
                  <a:pt x="2999683" y="2744176"/>
                  <a:pt x="2994503" y="2756027"/>
                  <a:pt x="2986131" y="2764605"/>
                </a:cubicBezTo>
                <a:lnTo>
                  <a:pt x="2983177" y="2765857"/>
                </a:lnTo>
                <a:lnTo>
                  <a:pt x="2986142" y="2772844"/>
                </a:lnTo>
                <a:lnTo>
                  <a:pt x="2973403" y="2802868"/>
                </a:lnTo>
                <a:lnTo>
                  <a:pt x="2977112" y="2811214"/>
                </a:lnTo>
                <a:cubicBezTo>
                  <a:pt x="2977112" y="2823992"/>
                  <a:pt x="2971554" y="2835559"/>
                  <a:pt x="2962569" y="2843932"/>
                </a:cubicBezTo>
                <a:lnTo>
                  <a:pt x="2958661" y="2845441"/>
                </a:lnTo>
                <a:lnTo>
                  <a:pt x="2961313" y="2851842"/>
                </a:lnTo>
                <a:cubicBezTo>
                  <a:pt x="2961313" y="2864619"/>
                  <a:pt x="2956134" y="2876187"/>
                  <a:pt x="2947761" y="2884560"/>
                </a:cubicBezTo>
                <a:lnTo>
                  <a:pt x="2945770" y="2885385"/>
                </a:lnTo>
                <a:lnTo>
                  <a:pt x="2947771" y="2890213"/>
                </a:lnTo>
                <a:cubicBezTo>
                  <a:pt x="2947771" y="2902990"/>
                  <a:pt x="2942591" y="2914558"/>
                  <a:pt x="2934218" y="2922931"/>
                </a:cubicBezTo>
                <a:lnTo>
                  <a:pt x="2931430" y="2924086"/>
                </a:lnTo>
                <a:lnTo>
                  <a:pt x="2934228" y="2930840"/>
                </a:lnTo>
                <a:lnTo>
                  <a:pt x="2921767" y="2960924"/>
                </a:lnTo>
                <a:lnTo>
                  <a:pt x="2925200" y="2969210"/>
                </a:lnTo>
                <a:cubicBezTo>
                  <a:pt x="2925200" y="2981988"/>
                  <a:pt x="2920020" y="2993556"/>
                  <a:pt x="2911647" y="3001929"/>
                </a:cubicBezTo>
                <a:lnTo>
                  <a:pt x="2908802" y="3003107"/>
                </a:lnTo>
                <a:lnTo>
                  <a:pt x="2911658" y="3009838"/>
                </a:lnTo>
                <a:cubicBezTo>
                  <a:pt x="2911658" y="3022616"/>
                  <a:pt x="2906352" y="3034184"/>
                  <a:pt x="2897775" y="3042556"/>
                </a:cubicBezTo>
                <a:lnTo>
                  <a:pt x="2896393" y="3043115"/>
                </a:lnTo>
                <a:lnTo>
                  <a:pt x="2900372" y="3052724"/>
                </a:lnTo>
                <a:lnTo>
                  <a:pt x="2888379" y="3081679"/>
                </a:lnTo>
                <a:lnTo>
                  <a:pt x="2891344" y="3088837"/>
                </a:lnTo>
                <a:cubicBezTo>
                  <a:pt x="2891344" y="3101615"/>
                  <a:pt x="2886164" y="3113183"/>
                  <a:pt x="2877791" y="3121556"/>
                </a:cubicBezTo>
                <a:lnTo>
                  <a:pt x="2874206" y="3123042"/>
                </a:lnTo>
                <a:lnTo>
                  <a:pt x="2877801" y="3131721"/>
                </a:lnTo>
                <a:lnTo>
                  <a:pt x="2864689" y="3163378"/>
                </a:lnTo>
                <a:lnTo>
                  <a:pt x="2868773" y="3173478"/>
                </a:lnTo>
                <a:lnTo>
                  <a:pt x="2855769" y="3205638"/>
                </a:lnTo>
                <a:lnTo>
                  <a:pt x="2859744" y="3215235"/>
                </a:lnTo>
                <a:lnTo>
                  <a:pt x="2846633" y="3246891"/>
                </a:lnTo>
                <a:lnTo>
                  <a:pt x="2850716" y="3256991"/>
                </a:lnTo>
                <a:lnTo>
                  <a:pt x="2840337" y="3282659"/>
                </a:lnTo>
                <a:lnTo>
                  <a:pt x="2846200" y="3296492"/>
                </a:lnTo>
                <a:lnTo>
                  <a:pt x="2833074" y="3327460"/>
                </a:lnTo>
                <a:lnTo>
                  <a:pt x="2837173" y="3337118"/>
                </a:lnTo>
                <a:cubicBezTo>
                  <a:pt x="2837173" y="3349896"/>
                  <a:pt x="2831867" y="3361463"/>
                  <a:pt x="2823290" y="3369836"/>
                </a:cubicBezTo>
                <a:lnTo>
                  <a:pt x="2822708" y="3370071"/>
                </a:lnTo>
                <a:lnTo>
                  <a:pt x="2825887" y="3377746"/>
                </a:lnTo>
                <a:lnTo>
                  <a:pt x="2812491" y="3410087"/>
                </a:lnTo>
                <a:lnTo>
                  <a:pt x="2816859" y="3420631"/>
                </a:lnTo>
                <a:lnTo>
                  <a:pt x="2806187" y="3446394"/>
                </a:lnTo>
                <a:lnTo>
                  <a:pt x="2812345" y="3461259"/>
                </a:lnTo>
                <a:lnTo>
                  <a:pt x="2800739" y="3489277"/>
                </a:lnTo>
                <a:lnTo>
                  <a:pt x="2807832" y="3506401"/>
                </a:lnTo>
                <a:lnTo>
                  <a:pt x="2794815" y="3537827"/>
                </a:lnTo>
                <a:lnTo>
                  <a:pt x="2798802" y="3548156"/>
                </a:lnTo>
                <a:lnTo>
                  <a:pt x="2787832" y="3576581"/>
                </a:lnTo>
                <a:lnTo>
                  <a:pt x="2794288" y="3592169"/>
                </a:lnTo>
                <a:lnTo>
                  <a:pt x="2783460" y="3618310"/>
                </a:lnTo>
                <a:lnTo>
                  <a:pt x="2789774" y="3633926"/>
                </a:lnTo>
                <a:lnTo>
                  <a:pt x="2778999" y="3660570"/>
                </a:lnTo>
                <a:lnTo>
                  <a:pt x="2785260" y="3675683"/>
                </a:lnTo>
                <a:lnTo>
                  <a:pt x="2774121" y="3702573"/>
                </a:lnTo>
                <a:lnTo>
                  <a:pt x="2780745" y="3718567"/>
                </a:lnTo>
                <a:lnTo>
                  <a:pt x="2770073" y="3744329"/>
                </a:lnTo>
                <a:lnTo>
                  <a:pt x="2776231" y="3759195"/>
                </a:lnTo>
                <a:lnTo>
                  <a:pt x="2764066" y="3788563"/>
                </a:lnTo>
                <a:lnTo>
                  <a:pt x="2771717" y="3806594"/>
                </a:lnTo>
                <a:lnTo>
                  <a:pt x="2762964" y="3827220"/>
                </a:lnTo>
                <a:lnTo>
                  <a:pt x="2771717" y="3848351"/>
                </a:lnTo>
                <a:lnTo>
                  <a:pt x="2760735" y="3874863"/>
                </a:lnTo>
                <a:lnTo>
                  <a:pt x="2767203" y="3890106"/>
                </a:lnTo>
                <a:lnTo>
                  <a:pt x="2758194" y="3911336"/>
                </a:lnTo>
                <a:lnTo>
                  <a:pt x="2767203" y="3934119"/>
                </a:lnTo>
                <a:lnTo>
                  <a:pt x="2756016" y="3962410"/>
                </a:lnTo>
                <a:lnTo>
                  <a:pt x="2762689" y="3978133"/>
                </a:lnTo>
                <a:lnTo>
                  <a:pt x="2753591" y="3999575"/>
                </a:lnTo>
                <a:lnTo>
                  <a:pt x="2762689" y="4021018"/>
                </a:lnTo>
                <a:lnTo>
                  <a:pt x="2753111" y="4043589"/>
                </a:lnTo>
                <a:lnTo>
                  <a:pt x="2762689" y="4066159"/>
                </a:lnTo>
                <a:lnTo>
                  <a:pt x="2753591" y="4087603"/>
                </a:lnTo>
                <a:lnTo>
                  <a:pt x="2762689" y="4109045"/>
                </a:lnTo>
                <a:cubicBezTo>
                  <a:pt x="2762689" y="4134600"/>
                  <a:pt x="2741467" y="4155316"/>
                  <a:pt x="2715289" y="4155316"/>
                </a:cubicBezTo>
                <a:cubicBezTo>
                  <a:pt x="2689111" y="4155316"/>
                  <a:pt x="2667889" y="4134600"/>
                  <a:pt x="2667889" y="4109045"/>
                </a:cubicBezTo>
                <a:lnTo>
                  <a:pt x="2676987" y="4087603"/>
                </a:lnTo>
                <a:lnTo>
                  <a:pt x="2667889" y="4066159"/>
                </a:lnTo>
                <a:lnTo>
                  <a:pt x="2677466" y="4043589"/>
                </a:lnTo>
                <a:lnTo>
                  <a:pt x="2667889" y="4021018"/>
                </a:lnTo>
                <a:lnTo>
                  <a:pt x="2676987" y="3999575"/>
                </a:lnTo>
                <a:lnTo>
                  <a:pt x="2667889" y="3978133"/>
                </a:lnTo>
                <a:lnTo>
                  <a:pt x="2679234" y="3951395"/>
                </a:lnTo>
                <a:lnTo>
                  <a:pt x="2672403" y="3934119"/>
                </a:lnTo>
                <a:lnTo>
                  <a:pt x="2681412" y="3911336"/>
                </a:lnTo>
                <a:lnTo>
                  <a:pt x="2672403" y="3890106"/>
                </a:lnTo>
                <a:lnTo>
                  <a:pt x="2683439" y="3864096"/>
                </a:lnTo>
                <a:lnTo>
                  <a:pt x="2676917" y="3848351"/>
                </a:lnTo>
                <a:lnTo>
                  <a:pt x="2685670" y="3827220"/>
                </a:lnTo>
                <a:lnTo>
                  <a:pt x="2676917" y="3806594"/>
                </a:lnTo>
                <a:lnTo>
                  <a:pt x="2690279" y="3775104"/>
                </a:lnTo>
                <a:lnTo>
                  <a:pt x="2683689" y="3759195"/>
                </a:lnTo>
                <a:lnTo>
                  <a:pt x="2694360" y="3733432"/>
                </a:lnTo>
                <a:lnTo>
                  <a:pt x="2688204" y="3718567"/>
                </a:lnTo>
                <a:lnTo>
                  <a:pt x="2699342" y="3691675"/>
                </a:lnTo>
                <a:lnTo>
                  <a:pt x="2692718" y="3675683"/>
                </a:lnTo>
                <a:lnTo>
                  <a:pt x="2703546" y="3649540"/>
                </a:lnTo>
                <a:lnTo>
                  <a:pt x="2697232" y="3633926"/>
                </a:lnTo>
                <a:lnTo>
                  <a:pt x="2708005" y="3607280"/>
                </a:lnTo>
                <a:lnTo>
                  <a:pt x="2701746" y="3592169"/>
                </a:lnTo>
                <a:lnTo>
                  <a:pt x="2712876" y="3565298"/>
                </a:lnTo>
                <a:lnTo>
                  <a:pt x="2706260" y="3548156"/>
                </a:lnTo>
                <a:lnTo>
                  <a:pt x="2716780" y="3520900"/>
                </a:lnTo>
                <a:lnTo>
                  <a:pt x="2710775" y="3506401"/>
                </a:lnTo>
                <a:lnTo>
                  <a:pt x="2724637" y="3472930"/>
                </a:lnTo>
                <a:lnTo>
                  <a:pt x="2719803" y="3461259"/>
                </a:lnTo>
                <a:lnTo>
                  <a:pt x="2730474" y="3435496"/>
                </a:lnTo>
                <a:lnTo>
                  <a:pt x="2724317" y="3420631"/>
                </a:lnTo>
                <a:lnTo>
                  <a:pt x="2737713" y="3388290"/>
                </a:lnTo>
                <a:lnTo>
                  <a:pt x="2733346" y="3377746"/>
                </a:lnTo>
                <a:lnTo>
                  <a:pt x="2746321" y="3346419"/>
                </a:lnTo>
                <a:lnTo>
                  <a:pt x="2742374" y="3337118"/>
                </a:lnTo>
                <a:lnTo>
                  <a:pt x="2753246" y="3311494"/>
                </a:lnTo>
                <a:lnTo>
                  <a:pt x="2746888" y="3296492"/>
                </a:lnTo>
                <a:lnTo>
                  <a:pt x="2760837" y="3263578"/>
                </a:lnTo>
                <a:lnTo>
                  <a:pt x="2758174" y="3256991"/>
                </a:lnTo>
                <a:lnTo>
                  <a:pt x="2771178" y="3224832"/>
                </a:lnTo>
                <a:lnTo>
                  <a:pt x="2767203" y="3215235"/>
                </a:lnTo>
                <a:lnTo>
                  <a:pt x="2780315" y="3183579"/>
                </a:lnTo>
                <a:lnTo>
                  <a:pt x="2776231" y="3173478"/>
                </a:lnTo>
                <a:lnTo>
                  <a:pt x="2789235" y="3141318"/>
                </a:lnTo>
                <a:lnTo>
                  <a:pt x="2785260" y="3131721"/>
                </a:lnTo>
                <a:cubicBezTo>
                  <a:pt x="2785260" y="3118944"/>
                  <a:pt x="2790438" y="3107376"/>
                  <a:pt x="2798812" y="3099003"/>
                </a:cubicBezTo>
                <a:lnTo>
                  <a:pt x="2802398" y="3097517"/>
                </a:lnTo>
                <a:lnTo>
                  <a:pt x="2798802" y="3088837"/>
                </a:lnTo>
                <a:lnTo>
                  <a:pt x="2810795" y="3059881"/>
                </a:lnTo>
                <a:lnTo>
                  <a:pt x="2807831" y="3052724"/>
                </a:lnTo>
                <a:lnTo>
                  <a:pt x="2821279" y="3020254"/>
                </a:lnTo>
                <a:lnTo>
                  <a:pt x="2816859" y="3009838"/>
                </a:lnTo>
                <a:cubicBezTo>
                  <a:pt x="2816859" y="2997061"/>
                  <a:pt x="2822164" y="2985493"/>
                  <a:pt x="2830741" y="2977120"/>
                </a:cubicBezTo>
                <a:lnTo>
                  <a:pt x="2835189" y="2975321"/>
                </a:lnTo>
                <a:lnTo>
                  <a:pt x="2832658" y="2969210"/>
                </a:lnTo>
                <a:lnTo>
                  <a:pt x="2845118" y="2939127"/>
                </a:lnTo>
                <a:lnTo>
                  <a:pt x="2841686" y="2930840"/>
                </a:lnTo>
                <a:cubicBezTo>
                  <a:pt x="2841686" y="2918063"/>
                  <a:pt x="2846864" y="2906495"/>
                  <a:pt x="2855239" y="2898122"/>
                </a:cubicBezTo>
                <a:lnTo>
                  <a:pt x="2858027" y="2896967"/>
                </a:lnTo>
                <a:lnTo>
                  <a:pt x="2855229" y="2890213"/>
                </a:lnTo>
                <a:cubicBezTo>
                  <a:pt x="2855229" y="2877435"/>
                  <a:pt x="2860407" y="2865868"/>
                  <a:pt x="2868781" y="2857495"/>
                </a:cubicBezTo>
                <a:lnTo>
                  <a:pt x="2870770" y="2856670"/>
                </a:lnTo>
                <a:lnTo>
                  <a:pt x="2868771" y="2851842"/>
                </a:lnTo>
                <a:lnTo>
                  <a:pt x="2881838" y="2820296"/>
                </a:lnTo>
                <a:lnTo>
                  <a:pt x="2877800" y="2811214"/>
                </a:lnTo>
                <a:cubicBezTo>
                  <a:pt x="2877800" y="2798436"/>
                  <a:pt x="2883358" y="2786869"/>
                  <a:pt x="2892343" y="2778496"/>
                </a:cubicBezTo>
                <a:lnTo>
                  <a:pt x="2893545" y="2778032"/>
                </a:lnTo>
                <a:lnTo>
                  <a:pt x="2891342" y="2772844"/>
                </a:lnTo>
                <a:cubicBezTo>
                  <a:pt x="2891342" y="2760066"/>
                  <a:pt x="2896647" y="2748499"/>
                  <a:pt x="2905225" y="2740126"/>
                </a:cubicBezTo>
                <a:lnTo>
                  <a:pt x="2910013" y="2738189"/>
                </a:lnTo>
                <a:lnTo>
                  <a:pt x="2907141" y="2731087"/>
                </a:lnTo>
                <a:cubicBezTo>
                  <a:pt x="2907141" y="2717998"/>
                  <a:pt x="2912320" y="2706148"/>
                  <a:pt x="2920694" y="2697570"/>
                </a:cubicBezTo>
                <a:lnTo>
                  <a:pt x="2922053" y="2696994"/>
                </a:lnTo>
                <a:lnTo>
                  <a:pt x="2920685" y="2693846"/>
                </a:lnTo>
                <a:cubicBezTo>
                  <a:pt x="2920685" y="2681069"/>
                  <a:pt x="2926117" y="2669501"/>
                  <a:pt x="2934899" y="2661128"/>
                </a:cubicBezTo>
                <a:lnTo>
                  <a:pt x="2940505" y="2658913"/>
                </a:lnTo>
                <a:lnTo>
                  <a:pt x="2938742" y="2654346"/>
                </a:lnTo>
                <a:cubicBezTo>
                  <a:pt x="2938742" y="2640633"/>
                  <a:pt x="2943920" y="2628219"/>
                  <a:pt x="2952295" y="2619233"/>
                </a:cubicBezTo>
                <a:lnTo>
                  <a:pt x="2953820" y="2618555"/>
                </a:lnTo>
                <a:lnTo>
                  <a:pt x="2952285" y="2614847"/>
                </a:lnTo>
                <a:cubicBezTo>
                  <a:pt x="2952285" y="2602070"/>
                  <a:pt x="2957463" y="2590502"/>
                  <a:pt x="2965837" y="2582129"/>
                </a:cubicBezTo>
                <a:lnTo>
                  <a:pt x="2967427" y="2581469"/>
                </a:lnTo>
                <a:lnTo>
                  <a:pt x="2965827" y="2577606"/>
                </a:lnTo>
                <a:cubicBezTo>
                  <a:pt x="2965827" y="2564517"/>
                  <a:pt x="2971132" y="2552666"/>
                  <a:pt x="2979710" y="2544089"/>
                </a:cubicBezTo>
                <a:lnTo>
                  <a:pt x="2986516" y="2541271"/>
                </a:lnTo>
                <a:lnTo>
                  <a:pt x="2986140" y="2540364"/>
                </a:lnTo>
                <a:cubicBezTo>
                  <a:pt x="2986140" y="2527586"/>
                  <a:pt x="2991319" y="2516018"/>
                  <a:pt x="2999693" y="2507645"/>
                </a:cubicBezTo>
                <a:lnTo>
                  <a:pt x="3001941" y="2506713"/>
                </a:lnTo>
                <a:lnTo>
                  <a:pt x="2999683" y="2500863"/>
                </a:lnTo>
                <a:cubicBezTo>
                  <a:pt x="2999683" y="2487150"/>
                  <a:pt x="3004861" y="2474737"/>
                  <a:pt x="3013236" y="2465751"/>
                </a:cubicBezTo>
                <a:lnTo>
                  <a:pt x="3018573" y="2463378"/>
                </a:lnTo>
                <a:lnTo>
                  <a:pt x="3017740" y="2461365"/>
                </a:lnTo>
                <a:cubicBezTo>
                  <a:pt x="3017740" y="2448587"/>
                  <a:pt x="3022918" y="2437019"/>
                  <a:pt x="3031292" y="2428646"/>
                </a:cubicBezTo>
                <a:lnTo>
                  <a:pt x="3032883" y="2427987"/>
                </a:lnTo>
                <a:lnTo>
                  <a:pt x="3031282" y="2424122"/>
                </a:lnTo>
                <a:cubicBezTo>
                  <a:pt x="3031282" y="2411033"/>
                  <a:pt x="3036587" y="2399182"/>
                  <a:pt x="3045165" y="2390605"/>
                </a:cubicBezTo>
                <a:lnTo>
                  <a:pt x="3051972" y="2387785"/>
                </a:lnTo>
                <a:lnTo>
                  <a:pt x="3051597" y="2386880"/>
                </a:lnTo>
                <a:cubicBezTo>
                  <a:pt x="3051597" y="2374102"/>
                  <a:pt x="3056775" y="2362534"/>
                  <a:pt x="3065150" y="2354161"/>
                </a:cubicBezTo>
                <a:lnTo>
                  <a:pt x="3070574" y="2351914"/>
                </a:lnTo>
                <a:lnTo>
                  <a:pt x="3069654" y="2349639"/>
                </a:lnTo>
                <a:cubicBezTo>
                  <a:pt x="3069654" y="2336550"/>
                  <a:pt x="3074832" y="2324699"/>
                  <a:pt x="3083206" y="2316121"/>
                </a:cubicBezTo>
                <a:lnTo>
                  <a:pt x="3088349" y="2313939"/>
                </a:lnTo>
                <a:lnTo>
                  <a:pt x="3087711" y="2312396"/>
                </a:lnTo>
                <a:cubicBezTo>
                  <a:pt x="3087711" y="2299619"/>
                  <a:pt x="3092889" y="2288051"/>
                  <a:pt x="3101263" y="2279678"/>
                </a:cubicBezTo>
                <a:lnTo>
                  <a:pt x="3106707" y="2277422"/>
                </a:lnTo>
                <a:lnTo>
                  <a:pt x="3105767" y="2275154"/>
                </a:lnTo>
                <a:cubicBezTo>
                  <a:pt x="3105767" y="2262065"/>
                  <a:pt x="3111072" y="2250214"/>
                  <a:pt x="3119650" y="2241636"/>
                </a:cubicBezTo>
                <a:lnTo>
                  <a:pt x="3126645" y="2238740"/>
                </a:lnTo>
                <a:lnTo>
                  <a:pt x="3139633" y="2205854"/>
                </a:lnTo>
                <a:lnTo>
                  <a:pt x="3144769" y="2203622"/>
                </a:lnTo>
                <a:lnTo>
                  <a:pt x="3157690" y="2171667"/>
                </a:lnTo>
                <a:lnTo>
                  <a:pt x="3162832" y="2169485"/>
                </a:lnTo>
                <a:lnTo>
                  <a:pt x="3162194" y="2167942"/>
                </a:lnTo>
                <a:cubicBezTo>
                  <a:pt x="3162194" y="2155164"/>
                  <a:pt x="3167372" y="2143597"/>
                  <a:pt x="3175747" y="2135224"/>
                </a:cubicBezTo>
                <a:lnTo>
                  <a:pt x="3180802" y="2133128"/>
                </a:lnTo>
                <a:lnTo>
                  <a:pt x="3180251" y="2131828"/>
                </a:lnTo>
                <a:cubicBezTo>
                  <a:pt x="3180251" y="2119051"/>
                  <a:pt x="3185556" y="2107483"/>
                  <a:pt x="3194133" y="2099110"/>
                </a:cubicBezTo>
                <a:lnTo>
                  <a:pt x="3201335" y="2096198"/>
                </a:lnTo>
                <a:lnTo>
                  <a:pt x="3214778" y="2065254"/>
                </a:lnTo>
                <a:lnTo>
                  <a:pt x="3223168" y="2061940"/>
                </a:lnTo>
                <a:lnTo>
                  <a:pt x="3223135" y="2061859"/>
                </a:lnTo>
                <a:cubicBezTo>
                  <a:pt x="3223135" y="2049082"/>
                  <a:pt x="3228313" y="2037514"/>
                  <a:pt x="3236688" y="2029141"/>
                </a:cubicBezTo>
                <a:lnTo>
                  <a:pt x="3242531" y="2026720"/>
                </a:lnTo>
                <a:lnTo>
                  <a:pt x="3241192" y="2023488"/>
                </a:lnTo>
                <a:cubicBezTo>
                  <a:pt x="3241192" y="2010710"/>
                  <a:pt x="3246370" y="1999142"/>
                  <a:pt x="3254744" y="1990770"/>
                </a:cubicBezTo>
                <a:lnTo>
                  <a:pt x="3266262" y="1985998"/>
                </a:lnTo>
                <a:lnTo>
                  <a:pt x="3277645" y="1959170"/>
                </a:lnTo>
                <a:lnTo>
                  <a:pt x="3289027" y="1954568"/>
                </a:lnTo>
                <a:lnTo>
                  <a:pt x="3288592" y="1953517"/>
                </a:lnTo>
                <a:cubicBezTo>
                  <a:pt x="3288592" y="1940739"/>
                  <a:pt x="3293770" y="1929172"/>
                  <a:pt x="3302144" y="1920799"/>
                </a:cubicBezTo>
                <a:lnTo>
                  <a:pt x="3308141" y="1918314"/>
                </a:lnTo>
                <a:lnTo>
                  <a:pt x="3320201" y="1889199"/>
                </a:lnTo>
                <a:lnTo>
                  <a:pt x="3329915" y="1885176"/>
                </a:lnTo>
                <a:lnTo>
                  <a:pt x="3343102" y="1851821"/>
                </a:lnTo>
                <a:lnTo>
                  <a:pt x="3356509" y="1846003"/>
                </a:lnTo>
                <a:lnTo>
                  <a:pt x="3367599" y="1819230"/>
                </a:lnTo>
                <a:lnTo>
                  <a:pt x="3378428" y="1814744"/>
                </a:lnTo>
                <a:lnTo>
                  <a:pt x="3390170" y="1785703"/>
                </a:lnTo>
                <a:lnTo>
                  <a:pt x="3401577" y="1780863"/>
                </a:lnTo>
                <a:lnTo>
                  <a:pt x="3413071" y="1753775"/>
                </a:lnTo>
                <a:lnTo>
                  <a:pt x="3426776" y="1748233"/>
                </a:lnTo>
                <a:lnTo>
                  <a:pt x="3437570" y="1722176"/>
                </a:lnTo>
                <a:lnTo>
                  <a:pt x="3446749" y="1718372"/>
                </a:lnTo>
                <a:lnTo>
                  <a:pt x="3460141" y="1684466"/>
                </a:lnTo>
                <a:lnTo>
                  <a:pt x="3471369" y="1679587"/>
                </a:lnTo>
                <a:lnTo>
                  <a:pt x="3482712" y="1652205"/>
                </a:lnTo>
                <a:lnTo>
                  <a:pt x="3495858" y="1646760"/>
                </a:lnTo>
                <a:lnTo>
                  <a:pt x="3508200" y="1618349"/>
                </a:lnTo>
                <a:lnTo>
                  <a:pt x="3525030" y="1611702"/>
                </a:lnTo>
                <a:lnTo>
                  <a:pt x="3534624" y="1587411"/>
                </a:lnTo>
                <a:lnTo>
                  <a:pt x="3546270" y="1582351"/>
                </a:lnTo>
                <a:lnTo>
                  <a:pt x="3557525" y="1553884"/>
                </a:lnTo>
                <a:lnTo>
                  <a:pt x="3578717" y="1544688"/>
                </a:lnTo>
                <a:lnTo>
                  <a:pt x="3586538" y="1525808"/>
                </a:lnTo>
                <a:lnTo>
                  <a:pt x="3597367" y="1521322"/>
                </a:lnTo>
                <a:lnTo>
                  <a:pt x="3609109" y="1492282"/>
                </a:lnTo>
                <a:lnTo>
                  <a:pt x="3626022" y="1485106"/>
                </a:lnTo>
                <a:lnTo>
                  <a:pt x="3636524" y="1460353"/>
                </a:lnTo>
                <a:lnTo>
                  <a:pt x="3656508" y="1452272"/>
                </a:lnTo>
                <a:lnTo>
                  <a:pt x="3665536" y="1429414"/>
                </a:lnTo>
                <a:lnTo>
                  <a:pt x="3677904" y="1424041"/>
                </a:lnTo>
                <a:lnTo>
                  <a:pt x="3688107" y="1399410"/>
                </a:lnTo>
                <a:lnTo>
                  <a:pt x="3705102" y="1392371"/>
                </a:lnTo>
                <a:lnTo>
                  <a:pt x="3715522" y="1367811"/>
                </a:lnTo>
                <a:lnTo>
                  <a:pt x="3736181" y="1359458"/>
                </a:lnTo>
                <a:lnTo>
                  <a:pt x="3744535" y="1338798"/>
                </a:lnTo>
                <a:lnTo>
                  <a:pt x="3761349" y="1331663"/>
                </a:lnTo>
                <a:lnTo>
                  <a:pt x="3771620" y="1306869"/>
                </a:lnTo>
                <a:lnTo>
                  <a:pt x="3793496" y="1297807"/>
                </a:lnTo>
                <a:lnTo>
                  <a:pt x="3800962" y="1279783"/>
                </a:lnTo>
                <a:lnTo>
                  <a:pt x="3818986" y="1272318"/>
                </a:lnTo>
                <a:lnTo>
                  <a:pt x="3828047" y="1250442"/>
                </a:lnTo>
                <a:lnTo>
                  <a:pt x="3845945" y="1243027"/>
                </a:lnTo>
                <a:lnTo>
                  <a:pt x="3855462" y="1219504"/>
                </a:lnTo>
                <a:lnTo>
                  <a:pt x="3875997" y="1210795"/>
                </a:lnTo>
                <a:lnTo>
                  <a:pt x="3884475" y="1189829"/>
                </a:lnTo>
                <a:lnTo>
                  <a:pt x="3903890" y="1181591"/>
                </a:lnTo>
                <a:lnTo>
                  <a:pt x="3912221" y="1162414"/>
                </a:lnTo>
                <a:lnTo>
                  <a:pt x="3938495" y="1152038"/>
                </a:lnTo>
                <a:lnTo>
                  <a:pt x="3945416" y="1135329"/>
                </a:lnTo>
                <a:lnTo>
                  <a:pt x="3963860" y="1127688"/>
                </a:lnTo>
                <a:lnTo>
                  <a:pt x="3972501" y="1106317"/>
                </a:lnTo>
                <a:lnTo>
                  <a:pt x="3997255" y="1095815"/>
                </a:lnTo>
                <a:lnTo>
                  <a:pt x="4004430" y="1078902"/>
                </a:lnTo>
                <a:lnTo>
                  <a:pt x="4025804" y="1070259"/>
                </a:lnTo>
                <a:lnTo>
                  <a:pt x="4027621" y="1065875"/>
                </a:lnTo>
                <a:lnTo>
                  <a:pt x="4004132" y="1075604"/>
                </a:lnTo>
                <a:lnTo>
                  <a:pt x="3996980" y="1093691"/>
                </a:lnTo>
                <a:lnTo>
                  <a:pt x="3973030" y="1104082"/>
                </a:lnTo>
                <a:lnTo>
                  <a:pt x="3967309" y="1117254"/>
                </a:lnTo>
                <a:lnTo>
                  <a:pt x="3943549" y="1126638"/>
                </a:lnTo>
                <a:lnTo>
                  <a:pt x="3936038" y="1144339"/>
                </a:lnTo>
                <a:lnTo>
                  <a:pt x="3915075" y="1152816"/>
                </a:lnTo>
                <a:lnTo>
                  <a:pt x="3906366" y="1173351"/>
                </a:lnTo>
                <a:lnTo>
                  <a:pt x="3882840" y="1182870"/>
                </a:lnTo>
                <a:lnTo>
                  <a:pt x="3875427" y="1200766"/>
                </a:lnTo>
                <a:lnTo>
                  <a:pt x="3856110" y="1208768"/>
                </a:lnTo>
                <a:lnTo>
                  <a:pt x="3848012" y="1227851"/>
                </a:lnTo>
                <a:lnTo>
                  <a:pt x="3827353" y="1236204"/>
                </a:lnTo>
                <a:lnTo>
                  <a:pt x="3819000" y="1256863"/>
                </a:lnTo>
                <a:lnTo>
                  <a:pt x="3800925" y="1264533"/>
                </a:lnTo>
                <a:lnTo>
                  <a:pt x="3790923" y="1288134"/>
                </a:lnTo>
                <a:lnTo>
                  <a:pt x="3765245" y="1298528"/>
                </a:lnTo>
                <a:lnTo>
                  <a:pt x="3758058" y="1315878"/>
                </a:lnTo>
                <a:lnTo>
                  <a:pt x="3740034" y="1323344"/>
                </a:lnTo>
                <a:lnTo>
                  <a:pt x="3730973" y="1345220"/>
                </a:lnTo>
                <a:lnTo>
                  <a:pt x="3711656" y="1353222"/>
                </a:lnTo>
                <a:lnTo>
                  <a:pt x="3703558" y="1372305"/>
                </a:lnTo>
                <a:lnTo>
                  <a:pt x="3685081" y="1379777"/>
                </a:lnTo>
                <a:lnTo>
                  <a:pt x="3674546" y="1405831"/>
                </a:lnTo>
                <a:lnTo>
                  <a:pt x="3660666" y="1411720"/>
                </a:lnTo>
                <a:lnTo>
                  <a:pt x="3651315" y="1433247"/>
                </a:lnTo>
                <a:lnTo>
                  <a:pt x="3635280" y="1439580"/>
                </a:lnTo>
                <a:lnTo>
                  <a:pt x="3624558" y="1464847"/>
                </a:lnTo>
                <a:lnTo>
                  <a:pt x="3605636" y="1472499"/>
                </a:lnTo>
                <a:lnTo>
                  <a:pt x="3595547" y="1498044"/>
                </a:lnTo>
                <a:lnTo>
                  <a:pt x="3576370" y="1506375"/>
                </a:lnTo>
                <a:lnTo>
                  <a:pt x="3568132" y="1525789"/>
                </a:lnTo>
                <a:lnTo>
                  <a:pt x="3555051" y="1531078"/>
                </a:lnTo>
                <a:lnTo>
                  <a:pt x="3543634" y="1559315"/>
                </a:lnTo>
                <a:lnTo>
                  <a:pt x="3526819" y="1566451"/>
                </a:lnTo>
                <a:lnTo>
                  <a:pt x="3516549" y="1591244"/>
                </a:lnTo>
                <a:lnTo>
                  <a:pt x="3504701" y="1596152"/>
                </a:lnTo>
                <a:lnTo>
                  <a:pt x="3493647" y="1624109"/>
                </a:lnTo>
                <a:lnTo>
                  <a:pt x="3473854" y="1632698"/>
                </a:lnTo>
                <a:lnTo>
                  <a:pt x="3464635" y="1656041"/>
                </a:lnTo>
                <a:lnTo>
                  <a:pt x="3451125" y="1661910"/>
                </a:lnTo>
                <a:lnTo>
                  <a:pt x="3442064" y="1683786"/>
                </a:lnTo>
                <a:lnTo>
                  <a:pt x="3431709" y="1688075"/>
                </a:lnTo>
                <a:lnTo>
                  <a:pt x="3419163" y="1717642"/>
                </a:lnTo>
                <a:lnTo>
                  <a:pt x="3401301" y="1724864"/>
                </a:lnTo>
                <a:lnTo>
                  <a:pt x="3390152" y="1753095"/>
                </a:lnTo>
                <a:lnTo>
                  <a:pt x="3380063" y="1757479"/>
                </a:lnTo>
                <a:lnTo>
                  <a:pt x="3367581" y="1787612"/>
                </a:lnTo>
                <a:lnTo>
                  <a:pt x="3356063" y="1792384"/>
                </a:lnTo>
                <a:lnTo>
                  <a:pt x="3344678" y="1819212"/>
                </a:lnTo>
                <a:lnTo>
                  <a:pt x="3331598" y="1824501"/>
                </a:lnTo>
                <a:lnTo>
                  <a:pt x="3320181" y="1852736"/>
                </a:lnTo>
                <a:lnTo>
                  <a:pt x="3308844" y="1857548"/>
                </a:lnTo>
                <a:lnTo>
                  <a:pt x="3297610" y="1884667"/>
                </a:lnTo>
                <a:lnTo>
                  <a:pt x="3287898" y="1888690"/>
                </a:lnTo>
                <a:lnTo>
                  <a:pt x="3274709" y="1922046"/>
                </a:lnTo>
                <a:lnTo>
                  <a:pt x="3269528" y="1924294"/>
                </a:lnTo>
                <a:lnTo>
                  <a:pt x="3256652" y="1954636"/>
                </a:lnTo>
                <a:lnTo>
                  <a:pt x="3242949" y="1960177"/>
                </a:lnTo>
                <a:lnTo>
                  <a:pt x="3232155" y="1986235"/>
                </a:lnTo>
                <a:lnTo>
                  <a:pt x="3222458" y="1990252"/>
                </a:lnTo>
                <a:lnTo>
                  <a:pt x="3223136" y="1991889"/>
                </a:lnTo>
                <a:cubicBezTo>
                  <a:pt x="3223136" y="2004666"/>
                  <a:pt x="3217957" y="2016234"/>
                  <a:pt x="3209584" y="2024607"/>
                </a:cubicBezTo>
                <a:lnTo>
                  <a:pt x="3203543" y="2027109"/>
                </a:lnTo>
                <a:lnTo>
                  <a:pt x="3191196" y="2056206"/>
                </a:lnTo>
                <a:lnTo>
                  <a:pt x="3179816" y="2060809"/>
                </a:lnTo>
                <a:lnTo>
                  <a:pt x="3180251" y="2061859"/>
                </a:lnTo>
                <a:cubicBezTo>
                  <a:pt x="3180251" y="2074637"/>
                  <a:pt x="3175071" y="2086205"/>
                  <a:pt x="3166698" y="2094578"/>
                </a:cubicBezTo>
                <a:lnTo>
                  <a:pt x="3161654" y="2096668"/>
                </a:lnTo>
                <a:lnTo>
                  <a:pt x="3162194" y="2097973"/>
                </a:lnTo>
                <a:cubicBezTo>
                  <a:pt x="3162194" y="2110750"/>
                  <a:pt x="3157014" y="2122318"/>
                  <a:pt x="3148642" y="2130691"/>
                </a:cubicBezTo>
                <a:lnTo>
                  <a:pt x="3143741" y="2132721"/>
                </a:lnTo>
                <a:lnTo>
                  <a:pt x="3129594" y="2164547"/>
                </a:lnTo>
                <a:lnTo>
                  <a:pt x="3119027" y="2168624"/>
                </a:lnTo>
                <a:lnTo>
                  <a:pt x="3105757" y="2200660"/>
                </a:lnTo>
                <a:lnTo>
                  <a:pt x="3100332" y="2202907"/>
                </a:lnTo>
                <a:lnTo>
                  <a:pt x="3101253" y="2205184"/>
                </a:lnTo>
                <a:cubicBezTo>
                  <a:pt x="3101253" y="2218273"/>
                  <a:pt x="3096074" y="2230123"/>
                  <a:pt x="3087701" y="2238700"/>
                </a:cubicBezTo>
                <a:lnTo>
                  <a:pt x="3082986" y="2240701"/>
                </a:lnTo>
                <a:lnTo>
                  <a:pt x="3069644" y="2274484"/>
                </a:lnTo>
                <a:lnTo>
                  <a:pt x="3064491" y="2276722"/>
                </a:lnTo>
                <a:lnTo>
                  <a:pt x="3051257" y="2308670"/>
                </a:lnTo>
                <a:lnTo>
                  <a:pt x="3044451" y="2311489"/>
                </a:lnTo>
                <a:lnTo>
                  <a:pt x="3044826" y="2312396"/>
                </a:lnTo>
                <a:cubicBezTo>
                  <a:pt x="3044826" y="2325174"/>
                  <a:pt x="3039647" y="2336742"/>
                  <a:pt x="3031274" y="2345115"/>
                </a:cubicBezTo>
                <a:lnTo>
                  <a:pt x="3025848" y="2347361"/>
                </a:lnTo>
                <a:lnTo>
                  <a:pt x="3026770" y="2349639"/>
                </a:lnTo>
                <a:cubicBezTo>
                  <a:pt x="3026770" y="2362728"/>
                  <a:pt x="3021590" y="2374577"/>
                  <a:pt x="3013217" y="2383155"/>
                </a:cubicBezTo>
                <a:lnTo>
                  <a:pt x="3008074" y="2385337"/>
                </a:lnTo>
                <a:lnTo>
                  <a:pt x="3008713" y="2386880"/>
                </a:lnTo>
                <a:cubicBezTo>
                  <a:pt x="3008713" y="2399657"/>
                  <a:pt x="3003533" y="2411225"/>
                  <a:pt x="2995160" y="2419598"/>
                </a:cubicBezTo>
                <a:lnTo>
                  <a:pt x="2993569" y="2420258"/>
                </a:lnTo>
                <a:lnTo>
                  <a:pt x="2995170" y="2424122"/>
                </a:lnTo>
                <a:cubicBezTo>
                  <a:pt x="2995170" y="2437211"/>
                  <a:pt x="2989864" y="2449060"/>
                  <a:pt x="2981286" y="2457638"/>
                </a:cubicBezTo>
                <a:lnTo>
                  <a:pt x="2976393" y="2459666"/>
                </a:lnTo>
                <a:lnTo>
                  <a:pt x="2977114" y="2461365"/>
                </a:lnTo>
                <a:cubicBezTo>
                  <a:pt x="2977114" y="2474142"/>
                  <a:pt x="2971807" y="2485710"/>
                  <a:pt x="2963230" y="2494083"/>
                </a:cubicBezTo>
                <a:lnTo>
                  <a:pt x="2955403" y="2497248"/>
                </a:lnTo>
                <a:lnTo>
                  <a:pt x="2956799" y="2500863"/>
                </a:lnTo>
                <a:cubicBezTo>
                  <a:pt x="2956799" y="2514575"/>
                  <a:pt x="2951619" y="2526989"/>
                  <a:pt x="2943246" y="2535976"/>
                </a:cubicBezTo>
                <a:lnTo>
                  <a:pt x="2941719" y="2536654"/>
                </a:lnTo>
                <a:lnTo>
                  <a:pt x="2943256" y="2540364"/>
                </a:lnTo>
                <a:cubicBezTo>
                  <a:pt x="2943256" y="2553141"/>
                  <a:pt x="2938077" y="2564709"/>
                  <a:pt x="2929704" y="2573082"/>
                </a:cubicBezTo>
                <a:lnTo>
                  <a:pt x="2928082" y="2573755"/>
                </a:lnTo>
                <a:lnTo>
                  <a:pt x="2929715" y="2577606"/>
                </a:lnTo>
                <a:cubicBezTo>
                  <a:pt x="2929715" y="2590695"/>
                  <a:pt x="2924284" y="2602544"/>
                  <a:pt x="2915502" y="2611122"/>
                </a:cubicBezTo>
                <a:lnTo>
                  <a:pt x="2910872" y="2612995"/>
                </a:lnTo>
                <a:lnTo>
                  <a:pt x="2911658" y="2614847"/>
                </a:lnTo>
                <a:cubicBezTo>
                  <a:pt x="2911658" y="2627625"/>
                  <a:pt x="2906352" y="2639193"/>
                  <a:pt x="2897775" y="2647565"/>
                </a:cubicBezTo>
                <a:lnTo>
                  <a:pt x="2893853" y="2649151"/>
                </a:lnTo>
                <a:lnTo>
                  <a:pt x="2895858" y="2654346"/>
                </a:lnTo>
                <a:cubicBezTo>
                  <a:pt x="2895858" y="2668058"/>
                  <a:pt x="2890678" y="2680471"/>
                  <a:pt x="2882305" y="2689459"/>
                </a:cubicBezTo>
                <a:lnTo>
                  <a:pt x="2880778" y="2690137"/>
                </a:lnTo>
                <a:lnTo>
                  <a:pt x="2882315" y="2693846"/>
                </a:lnTo>
                <a:cubicBezTo>
                  <a:pt x="2882315" y="2706624"/>
                  <a:pt x="2877136" y="2718192"/>
                  <a:pt x="2868763" y="2726565"/>
                </a:cubicBezTo>
                <a:lnTo>
                  <a:pt x="2867205" y="2727211"/>
                </a:lnTo>
                <a:lnTo>
                  <a:pt x="2868771" y="2731087"/>
                </a:lnTo>
                <a:cubicBezTo>
                  <a:pt x="2868771" y="2744176"/>
                  <a:pt x="2863592" y="2756027"/>
                  <a:pt x="2855219" y="2764605"/>
                </a:cubicBezTo>
                <a:lnTo>
                  <a:pt x="2852324" y="2765833"/>
                </a:lnTo>
                <a:lnTo>
                  <a:pt x="2855229" y="2772844"/>
                </a:lnTo>
                <a:cubicBezTo>
                  <a:pt x="2855229" y="2785622"/>
                  <a:pt x="2850051" y="2797189"/>
                  <a:pt x="2841678" y="2805562"/>
                </a:cubicBezTo>
                <a:lnTo>
                  <a:pt x="2839647" y="2806404"/>
                </a:lnTo>
                <a:lnTo>
                  <a:pt x="2841688" y="2811214"/>
                </a:lnTo>
                <a:cubicBezTo>
                  <a:pt x="2841688" y="2823992"/>
                  <a:pt x="2836382" y="2835559"/>
                  <a:pt x="2827804" y="2843932"/>
                </a:cubicBezTo>
                <a:lnTo>
                  <a:pt x="2823356" y="2845731"/>
                </a:lnTo>
                <a:lnTo>
                  <a:pt x="2825887" y="2851842"/>
                </a:lnTo>
                <a:cubicBezTo>
                  <a:pt x="2825887" y="2864619"/>
                  <a:pt x="2820708" y="2876187"/>
                  <a:pt x="2812335" y="2884560"/>
                </a:cubicBezTo>
                <a:lnTo>
                  <a:pt x="2810344" y="2885385"/>
                </a:lnTo>
                <a:lnTo>
                  <a:pt x="2812345" y="2890213"/>
                </a:lnTo>
                <a:lnTo>
                  <a:pt x="2799416" y="2921425"/>
                </a:lnTo>
                <a:lnTo>
                  <a:pt x="2803316" y="2930840"/>
                </a:lnTo>
                <a:cubicBezTo>
                  <a:pt x="2803316" y="2943618"/>
                  <a:pt x="2798137" y="2955186"/>
                  <a:pt x="2789764" y="2963559"/>
                </a:cubicBezTo>
                <a:lnTo>
                  <a:pt x="2787775" y="2964383"/>
                </a:lnTo>
                <a:lnTo>
                  <a:pt x="2789774" y="2969210"/>
                </a:lnTo>
                <a:lnTo>
                  <a:pt x="2776845" y="3000423"/>
                </a:lnTo>
                <a:lnTo>
                  <a:pt x="2780745" y="3009838"/>
                </a:lnTo>
                <a:cubicBezTo>
                  <a:pt x="2780745" y="3022616"/>
                  <a:pt x="2775566" y="3034184"/>
                  <a:pt x="2767193" y="3042556"/>
                </a:cubicBezTo>
                <a:lnTo>
                  <a:pt x="2763533" y="3044072"/>
                </a:lnTo>
                <a:lnTo>
                  <a:pt x="2767204" y="3052724"/>
                </a:lnTo>
                <a:lnTo>
                  <a:pt x="2755028" y="3081418"/>
                </a:lnTo>
                <a:lnTo>
                  <a:pt x="2758176" y="3088837"/>
                </a:lnTo>
                <a:cubicBezTo>
                  <a:pt x="2758176" y="3101615"/>
                  <a:pt x="2752870" y="3113183"/>
                  <a:pt x="2744292" y="3121556"/>
                </a:cubicBezTo>
                <a:lnTo>
                  <a:pt x="2742910" y="3122114"/>
                </a:lnTo>
                <a:lnTo>
                  <a:pt x="2746890" y="3131721"/>
                </a:lnTo>
                <a:lnTo>
                  <a:pt x="2733778" y="3163378"/>
                </a:lnTo>
                <a:lnTo>
                  <a:pt x="2737861" y="3173478"/>
                </a:lnTo>
                <a:lnTo>
                  <a:pt x="2724857" y="3205638"/>
                </a:lnTo>
                <a:lnTo>
                  <a:pt x="2728833" y="3215235"/>
                </a:lnTo>
                <a:lnTo>
                  <a:pt x="2715721" y="3246891"/>
                </a:lnTo>
                <a:lnTo>
                  <a:pt x="2719804" y="3256991"/>
                </a:lnTo>
                <a:lnTo>
                  <a:pt x="2707345" y="3287804"/>
                </a:lnTo>
                <a:lnTo>
                  <a:pt x="2710776" y="3296492"/>
                </a:lnTo>
                <a:lnTo>
                  <a:pt x="2698114" y="3328553"/>
                </a:lnTo>
                <a:lnTo>
                  <a:pt x="2701748" y="3337118"/>
                </a:lnTo>
                <a:lnTo>
                  <a:pt x="2688613" y="3368071"/>
                </a:lnTo>
                <a:lnTo>
                  <a:pt x="2692719" y="3377746"/>
                </a:lnTo>
                <a:lnTo>
                  <a:pt x="2681363" y="3404508"/>
                </a:lnTo>
                <a:lnTo>
                  <a:pt x="2688205" y="3420631"/>
                </a:lnTo>
                <a:cubicBezTo>
                  <a:pt x="2688205" y="3433409"/>
                  <a:pt x="2682899" y="3444977"/>
                  <a:pt x="2674321" y="3453350"/>
                </a:cubicBezTo>
                <a:lnTo>
                  <a:pt x="2673740" y="3453584"/>
                </a:lnTo>
                <a:lnTo>
                  <a:pt x="2676919" y="3461259"/>
                </a:lnTo>
                <a:lnTo>
                  <a:pt x="2665482" y="3488872"/>
                </a:lnTo>
                <a:lnTo>
                  <a:pt x="2672405" y="3506401"/>
                </a:lnTo>
                <a:lnTo>
                  <a:pt x="2661829" y="3533179"/>
                </a:lnTo>
                <a:lnTo>
                  <a:pt x="2667892" y="3548156"/>
                </a:lnTo>
                <a:lnTo>
                  <a:pt x="2654418" y="3581441"/>
                </a:lnTo>
                <a:lnTo>
                  <a:pt x="2658862" y="3592169"/>
                </a:lnTo>
                <a:lnTo>
                  <a:pt x="2648034" y="3618310"/>
                </a:lnTo>
                <a:lnTo>
                  <a:pt x="2654348" y="3633926"/>
                </a:lnTo>
                <a:lnTo>
                  <a:pt x="2643574" y="3660570"/>
                </a:lnTo>
                <a:lnTo>
                  <a:pt x="2649834" y="3675683"/>
                </a:lnTo>
                <a:lnTo>
                  <a:pt x="2638695" y="3702573"/>
                </a:lnTo>
                <a:lnTo>
                  <a:pt x="2645320" y="3718567"/>
                </a:lnTo>
                <a:lnTo>
                  <a:pt x="2636705" y="3739362"/>
                </a:lnTo>
                <a:lnTo>
                  <a:pt x="2645321" y="3759195"/>
                </a:lnTo>
                <a:lnTo>
                  <a:pt x="2632958" y="3787650"/>
                </a:lnTo>
                <a:lnTo>
                  <a:pt x="2640805" y="3806594"/>
                </a:lnTo>
                <a:lnTo>
                  <a:pt x="2629977" y="3832735"/>
                </a:lnTo>
                <a:lnTo>
                  <a:pt x="2636291" y="3848351"/>
                </a:lnTo>
                <a:lnTo>
                  <a:pt x="2627547" y="3869975"/>
                </a:lnTo>
                <a:lnTo>
                  <a:pt x="2636293" y="3890106"/>
                </a:lnTo>
                <a:lnTo>
                  <a:pt x="2624905" y="3916317"/>
                </a:lnTo>
                <a:lnTo>
                  <a:pt x="2631777" y="3934119"/>
                </a:lnTo>
                <a:lnTo>
                  <a:pt x="2622983" y="3956902"/>
                </a:lnTo>
                <a:lnTo>
                  <a:pt x="2631777" y="3978133"/>
                </a:lnTo>
                <a:lnTo>
                  <a:pt x="2622581" y="4000333"/>
                </a:lnTo>
                <a:lnTo>
                  <a:pt x="2631776" y="4021018"/>
                </a:lnTo>
                <a:lnTo>
                  <a:pt x="2619666" y="4048258"/>
                </a:lnTo>
                <a:lnTo>
                  <a:pt x="2627263" y="4066159"/>
                </a:lnTo>
                <a:lnTo>
                  <a:pt x="2618165" y="4087603"/>
                </a:lnTo>
                <a:lnTo>
                  <a:pt x="2627263" y="4109045"/>
                </a:lnTo>
                <a:cubicBezTo>
                  <a:pt x="2627263" y="4134600"/>
                  <a:pt x="2606041" y="4155316"/>
                  <a:pt x="2579863" y="4155316"/>
                </a:cubicBezTo>
                <a:cubicBezTo>
                  <a:pt x="2553685" y="4155316"/>
                  <a:pt x="2532463" y="4134600"/>
                  <a:pt x="2532463" y="4109045"/>
                </a:cubicBezTo>
                <a:lnTo>
                  <a:pt x="2541561" y="4087603"/>
                </a:lnTo>
                <a:lnTo>
                  <a:pt x="2532463" y="4066159"/>
                </a:lnTo>
                <a:lnTo>
                  <a:pt x="2542262" y="4043064"/>
                </a:lnTo>
                <a:lnTo>
                  <a:pt x="2532463" y="4021018"/>
                </a:lnTo>
                <a:lnTo>
                  <a:pt x="2545163" y="3992445"/>
                </a:lnTo>
                <a:lnTo>
                  <a:pt x="2539235" y="3978133"/>
                </a:lnTo>
                <a:lnTo>
                  <a:pt x="2548029" y="3956902"/>
                </a:lnTo>
                <a:lnTo>
                  <a:pt x="2539235" y="3934119"/>
                </a:lnTo>
                <a:lnTo>
                  <a:pt x="2548231" y="3910813"/>
                </a:lnTo>
                <a:lnTo>
                  <a:pt x="2539235" y="3890106"/>
                </a:lnTo>
                <a:lnTo>
                  <a:pt x="2550318" y="3864595"/>
                </a:lnTo>
                <a:lnTo>
                  <a:pt x="2543749" y="3848351"/>
                </a:lnTo>
                <a:lnTo>
                  <a:pt x="2554522" y="3821705"/>
                </a:lnTo>
                <a:lnTo>
                  <a:pt x="2548264" y="3806594"/>
                </a:lnTo>
                <a:lnTo>
                  <a:pt x="2558314" y="3782330"/>
                </a:lnTo>
                <a:lnTo>
                  <a:pt x="2548264" y="3759195"/>
                </a:lnTo>
                <a:lnTo>
                  <a:pt x="2559189" y="3734044"/>
                </a:lnTo>
                <a:lnTo>
                  <a:pt x="2552778" y="3718567"/>
                </a:lnTo>
                <a:lnTo>
                  <a:pt x="2563916" y="3691675"/>
                </a:lnTo>
                <a:lnTo>
                  <a:pt x="2557292" y="3675683"/>
                </a:lnTo>
                <a:lnTo>
                  <a:pt x="2568120" y="3649540"/>
                </a:lnTo>
                <a:lnTo>
                  <a:pt x="2561806" y="3633926"/>
                </a:lnTo>
                <a:lnTo>
                  <a:pt x="2572579" y="3607281"/>
                </a:lnTo>
                <a:lnTo>
                  <a:pt x="2566320" y="3592169"/>
                </a:lnTo>
                <a:lnTo>
                  <a:pt x="2577614" y="3564903"/>
                </a:lnTo>
                <a:lnTo>
                  <a:pt x="2570835" y="3548156"/>
                </a:lnTo>
                <a:lnTo>
                  <a:pt x="2583752" y="3516247"/>
                </a:lnTo>
                <a:lnTo>
                  <a:pt x="2579863" y="3506401"/>
                </a:lnTo>
                <a:lnTo>
                  <a:pt x="2591192" y="3477713"/>
                </a:lnTo>
                <a:lnTo>
                  <a:pt x="2584377" y="3461259"/>
                </a:lnTo>
                <a:lnTo>
                  <a:pt x="2597352" y="3429933"/>
                </a:lnTo>
                <a:lnTo>
                  <a:pt x="2593406" y="3420631"/>
                </a:lnTo>
                <a:lnTo>
                  <a:pt x="2604761" y="3393869"/>
                </a:lnTo>
                <a:lnTo>
                  <a:pt x="2597920" y="3377746"/>
                </a:lnTo>
                <a:lnTo>
                  <a:pt x="2611053" y="3346793"/>
                </a:lnTo>
                <a:lnTo>
                  <a:pt x="2606948" y="3337118"/>
                </a:lnTo>
                <a:cubicBezTo>
                  <a:pt x="2606948" y="3324340"/>
                  <a:pt x="2612253" y="3312773"/>
                  <a:pt x="2620831" y="3304400"/>
                </a:cubicBezTo>
                <a:lnTo>
                  <a:pt x="2621284" y="3304216"/>
                </a:lnTo>
                <a:lnTo>
                  <a:pt x="2618234" y="3296492"/>
                </a:lnTo>
                <a:lnTo>
                  <a:pt x="2630587" y="3265214"/>
                </a:lnTo>
                <a:lnTo>
                  <a:pt x="2627263" y="3256991"/>
                </a:lnTo>
                <a:lnTo>
                  <a:pt x="2640266" y="3224832"/>
                </a:lnTo>
                <a:lnTo>
                  <a:pt x="2636291" y="3215235"/>
                </a:lnTo>
                <a:lnTo>
                  <a:pt x="2649403" y="3183579"/>
                </a:lnTo>
                <a:lnTo>
                  <a:pt x="2645320" y="3173478"/>
                </a:lnTo>
                <a:lnTo>
                  <a:pt x="2658323" y="3141318"/>
                </a:lnTo>
                <a:lnTo>
                  <a:pt x="2654348" y="3131721"/>
                </a:lnTo>
                <a:lnTo>
                  <a:pt x="2667797" y="3099253"/>
                </a:lnTo>
                <a:lnTo>
                  <a:pt x="2663376" y="3088837"/>
                </a:lnTo>
                <a:lnTo>
                  <a:pt x="2675553" y="3060141"/>
                </a:lnTo>
                <a:lnTo>
                  <a:pt x="2672405" y="3052724"/>
                </a:lnTo>
                <a:cubicBezTo>
                  <a:pt x="2672405" y="3039946"/>
                  <a:pt x="2677709" y="3028378"/>
                  <a:pt x="2686287" y="3020006"/>
                </a:cubicBezTo>
                <a:lnTo>
                  <a:pt x="2691536" y="3017883"/>
                </a:lnTo>
                <a:lnTo>
                  <a:pt x="2688204" y="3009838"/>
                </a:lnTo>
                <a:lnTo>
                  <a:pt x="2701132" y="2978626"/>
                </a:lnTo>
                <a:lnTo>
                  <a:pt x="2697232" y="2969210"/>
                </a:lnTo>
                <a:cubicBezTo>
                  <a:pt x="2697232" y="2956433"/>
                  <a:pt x="2702410" y="2944865"/>
                  <a:pt x="2710785" y="2936492"/>
                </a:cubicBezTo>
                <a:lnTo>
                  <a:pt x="2712774" y="2935668"/>
                </a:lnTo>
                <a:lnTo>
                  <a:pt x="2710775" y="2930840"/>
                </a:lnTo>
                <a:lnTo>
                  <a:pt x="2723703" y="2899628"/>
                </a:lnTo>
                <a:lnTo>
                  <a:pt x="2719803" y="2890213"/>
                </a:lnTo>
                <a:cubicBezTo>
                  <a:pt x="2719803" y="2877435"/>
                  <a:pt x="2724981" y="2865868"/>
                  <a:pt x="2733356" y="2857495"/>
                </a:cubicBezTo>
                <a:lnTo>
                  <a:pt x="2735345" y="2856670"/>
                </a:lnTo>
                <a:lnTo>
                  <a:pt x="2733346" y="2851842"/>
                </a:lnTo>
                <a:cubicBezTo>
                  <a:pt x="2733346" y="2839064"/>
                  <a:pt x="2738524" y="2827496"/>
                  <a:pt x="2746898" y="2819123"/>
                </a:cubicBezTo>
                <a:lnTo>
                  <a:pt x="2749743" y="2817943"/>
                </a:lnTo>
                <a:lnTo>
                  <a:pt x="2746888" y="2811214"/>
                </a:lnTo>
                <a:cubicBezTo>
                  <a:pt x="2746888" y="2798436"/>
                  <a:pt x="2752194" y="2786869"/>
                  <a:pt x="2760772" y="2778496"/>
                </a:cubicBezTo>
                <a:lnTo>
                  <a:pt x="2764417" y="2777021"/>
                </a:lnTo>
                <a:lnTo>
                  <a:pt x="2762687" y="2772844"/>
                </a:lnTo>
                <a:cubicBezTo>
                  <a:pt x="2762687" y="2760066"/>
                  <a:pt x="2767865" y="2748499"/>
                  <a:pt x="2776240" y="2740126"/>
                </a:cubicBezTo>
                <a:lnTo>
                  <a:pt x="2779361" y="2738832"/>
                </a:lnTo>
                <a:lnTo>
                  <a:pt x="2776230" y="2731087"/>
                </a:lnTo>
                <a:cubicBezTo>
                  <a:pt x="2776230" y="2717998"/>
                  <a:pt x="2781408" y="2706148"/>
                  <a:pt x="2789782" y="2697570"/>
                </a:cubicBezTo>
                <a:lnTo>
                  <a:pt x="2791087" y="2697017"/>
                </a:lnTo>
                <a:lnTo>
                  <a:pt x="2789774" y="2693846"/>
                </a:lnTo>
                <a:cubicBezTo>
                  <a:pt x="2789774" y="2681069"/>
                  <a:pt x="2794952" y="2669501"/>
                  <a:pt x="2803326" y="2661128"/>
                </a:cubicBezTo>
                <a:lnTo>
                  <a:pt x="2805574" y="2660195"/>
                </a:lnTo>
                <a:lnTo>
                  <a:pt x="2803316" y="2654346"/>
                </a:lnTo>
                <a:cubicBezTo>
                  <a:pt x="2803316" y="2640633"/>
                  <a:pt x="2808494" y="2628219"/>
                  <a:pt x="2816869" y="2619233"/>
                </a:cubicBezTo>
                <a:lnTo>
                  <a:pt x="2818426" y="2618541"/>
                </a:lnTo>
                <a:lnTo>
                  <a:pt x="2816859" y="2614847"/>
                </a:lnTo>
                <a:cubicBezTo>
                  <a:pt x="2816859" y="2602070"/>
                  <a:pt x="2822164" y="2590502"/>
                  <a:pt x="2830741" y="2582129"/>
                </a:cubicBezTo>
                <a:lnTo>
                  <a:pt x="2834014" y="2580805"/>
                </a:lnTo>
                <a:lnTo>
                  <a:pt x="2832658" y="2577606"/>
                </a:lnTo>
                <a:cubicBezTo>
                  <a:pt x="2832658" y="2564517"/>
                  <a:pt x="2838089" y="2552666"/>
                  <a:pt x="2846872" y="2544089"/>
                </a:cubicBezTo>
                <a:lnTo>
                  <a:pt x="2851485" y="2542222"/>
                </a:lnTo>
                <a:lnTo>
                  <a:pt x="2850715" y="2540364"/>
                </a:lnTo>
                <a:cubicBezTo>
                  <a:pt x="2850715" y="2527586"/>
                  <a:pt x="2855893" y="2516018"/>
                  <a:pt x="2864267" y="2507645"/>
                </a:cubicBezTo>
                <a:lnTo>
                  <a:pt x="2866515" y="2506713"/>
                </a:lnTo>
                <a:lnTo>
                  <a:pt x="2864257" y="2500863"/>
                </a:lnTo>
                <a:cubicBezTo>
                  <a:pt x="2864257" y="2487150"/>
                  <a:pt x="2869435" y="2474737"/>
                  <a:pt x="2877810" y="2465751"/>
                </a:cubicBezTo>
                <a:lnTo>
                  <a:pt x="2883166" y="2463369"/>
                </a:lnTo>
                <a:lnTo>
                  <a:pt x="2882314" y="2461365"/>
                </a:lnTo>
                <a:cubicBezTo>
                  <a:pt x="2882314" y="2448587"/>
                  <a:pt x="2887619" y="2437019"/>
                  <a:pt x="2896196" y="2428646"/>
                </a:cubicBezTo>
                <a:lnTo>
                  <a:pt x="2901377" y="2426551"/>
                </a:lnTo>
                <a:lnTo>
                  <a:pt x="2900371" y="2424122"/>
                </a:lnTo>
                <a:cubicBezTo>
                  <a:pt x="2900371" y="2411033"/>
                  <a:pt x="2905675" y="2399182"/>
                  <a:pt x="2914253" y="2390605"/>
                </a:cubicBezTo>
                <a:lnTo>
                  <a:pt x="2917208" y="2389382"/>
                </a:lnTo>
                <a:lnTo>
                  <a:pt x="2916171" y="2386880"/>
                </a:lnTo>
                <a:cubicBezTo>
                  <a:pt x="2916171" y="2374102"/>
                  <a:pt x="2921349" y="2362534"/>
                  <a:pt x="2929724" y="2354161"/>
                </a:cubicBezTo>
                <a:lnTo>
                  <a:pt x="2935148" y="2351914"/>
                </a:lnTo>
                <a:lnTo>
                  <a:pt x="2934228" y="2349639"/>
                </a:lnTo>
                <a:cubicBezTo>
                  <a:pt x="2934228" y="2336550"/>
                  <a:pt x="2939406" y="2324699"/>
                  <a:pt x="2947780" y="2316121"/>
                </a:cubicBezTo>
                <a:lnTo>
                  <a:pt x="2952925" y="2313939"/>
                </a:lnTo>
                <a:lnTo>
                  <a:pt x="2952285" y="2312396"/>
                </a:lnTo>
                <a:cubicBezTo>
                  <a:pt x="2952285" y="2299619"/>
                  <a:pt x="2957463" y="2288051"/>
                  <a:pt x="2965837" y="2279678"/>
                </a:cubicBezTo>
                <a:lnTo>
                  <a:pt x="2971281" y="2277422"/>
                </a:lnTo>
                <a:lnTo>
                  <a:pt x="2970342" y="2275154"/>
                </a:lnTo>
                <a:cubicBezTo>
                  <a:pt x="2970342" y="2262065"/>
                  <a:pt x="2975646" y="2250214"/>
                  <a:pt x="2984224" y="2241636"/>
                </a:cubicBezTo>
                <a:lnTo>
                  <a:pt x="2991219" y="2238740"/>
                </a:lnTo>
                <a:lnTo>
                  <a:pt x="3004207" y="2205854"/>
                </a:lnTo>
                <a:lnTo>
                  <a:pt x="3009343" y="2203622"/>
                </a:lnTo>
                <a:lnTo>
                  <a:pt x="3022264" y="2171667"/>
                </a:lnTo>
                <a:lnTo>
                  <a:pt x="3027408" y="2169485"/>
                </a:lnTo>
                <a:lnTo>
                  <a:pt x="3026768" y="2167942"/>
                </a:lnTo>
                <a:cubicBezTo>
                  <a:pt x="3026768" y="2155164"/>
                  <a:pt x="3031946" y="2143597"/>
                  <a:pt x="3040321" y="2135224"/>
                </a:cubicBezTo>
                <a:lnTo>
                  <a:pt x="3045399" y="2133119"/>
                </a:lnTo>
                <a:lnTo>
                  <a:pt x="3044825" y="2131828"/>
                </a:lnTo>
                <a:cubicBezTo>
                  <a:pt x="3044825" y="2119051"/>
                  <a:pt x="3050383" y="2107483"/>
                  <a:pt x="3059369" y="2099110"/>
                </a:cubicBezTo>
                <a:lnTo>
                  <a:pt x="3071049" y="2094602"/>
                </a:lnTo>
                <a:lnTo>
                  <a:pt x="3083205" y="2065254"/>
                </a:lnTo>
                <a:lnTo>
                  <a:pt x="3088249" y="2063164"/>
                </a:lnTo>
                <a:lnTo>
                  <a:pt x="3087709" y="2061859"/>
                </a:lnTo>
                <a:cubicBezTo>
                  <a:pt x="3087709" y="2049082"/>
                  <a:pt x="3092887" y="2037514"/>
                  <a:pt x="3101262" y="2029141"/>
                </a:cubicBezTo>
                <a:lnTo>
                  <a:pt x="3110971" y="2025119"/>
                </a:lnTo>
                <a:lnTo>
                  <a:pt x="3110280" y="2023488"/>
                </a:lnTo>
                <a:cubicBezTo>
                  <a:pt x="3110280" y="2010710"/>
                  <a:pt x="3115585" y="1999142"/>
                  <a:pt x="3124163" y="1990770"/>
                </a:cubicBezTo>
                <a:lnTo>
                  <a:pt x="3132446" y="1987420"/>
                </a:lnTo>
                <a:lnTo>
                  <a:pt x="3144147" y="1959170"/>
                </a:lnTo>
                <a:lnTo>
                  <a:pt x="3153844" y="1955154"/>
                </a:lnTo>
                <a:lnTo>
                  <a:pt x="3153166" y="1953517"/>
                </a:lnTo>
                <a:cubicBezTo>
                  <a:pt x="3153166" y="1940739"/>
                  <a:pt x="3158344" y="1929172"/>
                  <a:pt x="3166718" y="1920799"/>
                </a:cubicBezTo>
                <a:lnTo>
                  <a:pt x="3178236" y="1916027"/>
                </a:lnTo>
                <a:lnTo>
                  <a:pt x="3189619" y="1889199"/>
                </a:lnTo>
                <a:lnTo>
                  <a:pt x="3193991" y="1887432"/>
                </a:lnTo>
                <a:lnTo>
                  <a:pt x="3193793" y="1886933"/>
                </a:lnTo>
                <a:cubicBezTo>
                  <a:pt x="3193793" y="1873220"/>
                  <a:pt x="3199098" y="1860806"/>
                  <a:pt x="3207676" y="1851821"/>
                </a:cubicBezTo>
                <a:lnTo>
                  <a:pt x="3221083" y="1846003"/>
                </a:lnTo>
                <a:lnTo>
                  <a:pt x="3232173" y="1819230"/>
                </a:lnTo>
                <a:lnTo>
                  <a:pt x="3243002" y="1814744"/>
                </a:lnTo>
                <a:lnTo>
                  <a:pt x="3254744" y="1785703"/>
                </a:lnTo>
                <a:lnTo>
                  <a:pt x="3266151" y="1780863"/>
                </a:lnTo>
                <a:lnTo>
                  <a:pt x="3277645" y="1753775"/>
                </a:lnTo>
                <a:lnTo>
                  <a:pt x="3291350" y="1748233"/>
                </a:lnTo>
                <a:lnTo>
                  <a:pt x="3302144" y="1722176"/>
                </a:lnTo>
                <a:lnTo>
                  <a:pt x="3311323" y="1718372"/>
                </a:lnTo>
                <a:lnTo>
                  <a:pt x="3324715" y="1684466"/>
                </a:lnTo>
                <a:lnTo>
                  <a:pt x="3341543" y="1677155"/>
                </a:lnTo>
                <a:lnTo>
                  <a:pt x="3352130" y="1652205"/>
                </a:lnTo>
                <a:lnTo>
                  <a:pt x="3364711" y="1647118"/>
                </a:lnTo>
                <a:lnTo>
                  <a:pt x="3376628" y="1618349"/>
                </a:lnTo>
                <a:lnTo>
                  <a:pt x="3389004" y="1613222"/>
                </a:lnTo>
                <a:lnTo>
                  <a:pt x="3399199" y="1587411"/>
                </a:lnTo>
                <a:lnTo>
                  <a:pt x="3416294" y="1579984"/>
                </a:lnTo>
                <a:lnTo>
                  <a:pt x="3426614" y="1553884"/>
                </a:lnTo>
                <a:lnTo>
                  <a:pt x="3442302" y="1547076"/>
                </a:lnTo>
                <a:lnTo>
                  <a:pt x="3451112" y="1525808"/>
                </a:lnTo>
                <a:lnTo>
                  <a:pt x="3467364" y="1519075"/>
                </a:lnTo>
                <a:lnTo>
                  <a:pt x="3478198" y="1492282"/>
                </a:lnTo>
                <a:lnTo>
                  <a:pt x="3489605" y="1487442"/>
                </a:lnTo>
                <a:lnTo>
                  <a:pt x="3501098" y="1460353"/>
                </a:lnTo>
                <a:lnTo>
                  <a:pt x="3521082" y="1452272"/>
                </a:lnTo>
                <a:lnTo>
                  <a:pt x="3530110" y="1429414"/>
                </a:lnTo>
                <a:lnTo>
                  <a:pt x="3548113" y="1421593"/>
                </a:lnTo>
                <a:lnTo>
                  <a:pt x="3557525" y="1399410"/>
                </a:lnTo>
                <a:lnTo>
                  <a:pt x="3571393" y="1393803"/>
                </a:lnTo>
                <a:lnTo>
                  <a:pt x="3582685" y="1367811"/>
                </a:lnTo>
                <a:lnTo>
                  <a:pt x="3600170" y="1360905"/>
                </a:lnTo>
                <a:lnTo>
                  <a:pt x="3609109" y="1338798"/>
                </a:lnTo>
                <a:lnTo>
                  <a:pt x="3626022" y="1331622"/>
                </a:lnTo>
                <a:lnTo>
                  <a:pt x="3636524" y="1306869"/>
                </a:lnTo>
                <a:lnTo>
                  <a:pt x="3657895" y="1298227"/>
                </a:lnTo>
                <a:lnTo>
                  <a:pt x="3665536" y="1279783"/>
                </a:lnTo>
                <a:lnTo>
                  <a:pt x="3683560" y="1272318"/>
                </a:lnTo>
                <a:lnTo>
                  <a:pt x="3692621" y="1250442"/>
                </a:lnTo>
                <a:lnTo>
                  <a:pt x="3710772" y="1242923"/>
                </a:lnTo>
                <a:lnTo>
                  <a:pt x="3720697" y="1219504"/>
                </a:lnTo>
                <a:lnTo>
                  <a:pt x="3745648" y="1209403"/>
                </a:lnTo>
                <a:lnTo>
                  <a:pt x="3753563" y="1189829"/>
                </a:lnTo>
                <a:lnTo>
                  <a:pt x="3772812" y="1181663"/>
                </a:lnTo>
                <a:lnTo>
                  <a:pt x="3780979" y="1162414"/>
                </a:lnTo>
                <a:lnTo>
                  <a:pt x="3802349" y="1153773"/>
                </a:lnTo>
                <a:lnTo>
                  <a:pt x="3809990" y="1135329"/>
                </a:lnTo>
                <a:lnTo>
                  <a:pt x="3828724" y="1127569"/>
                </a:lnTo>
                <a:lnTo>
                  <a:pt x="3837737" y="1106317"/>
                </a:lnTo>
                <a:lnTo>
                  <a:pt x="3861442" y="1096727"/>
                </a:lnTo>
                <a:lnTo>
                  <a:pt x="3869005" y="1078902"/>
                </a:lnTo>
                <a:lnTo>
                  <a:pt x="3890728" y="1070119"/>
                </a:lnTo>
                <a:lnTo>
                  <a:pt x="3892655" y="1065684"/>
                </a:lnTo>
                <a:lnTo>
                  <a:pt x="3868706" y="1075604"/>
                </a:lnTo>
                <a:lnTo>
                  <a:pt x="3861554" y="1093691"/>
                </a:lnTo>
                <a:lnTo>
                  <a:pt x="3838085" y="1103875"/>
                </a:lnTo>
                <a:lnTo>
                  <a:pt x="3832543" y="1117254"/>
                </a:lnTo>
                <a:lnTo>
                  <a:pt x="3807941" y="1127444"/>
                </a:lnTo>
                <a:lnTo>
                  <a:pt x="3800943" y="1144339"/>
                </a:lnTo>
                <a:lnTo>
                  <a:pt x="3782356" y="1152038"/>
                </a:lnTo>
                <a:lnTo>
                  <a:pt x="3773527" y="1173351"/>
                </a:lnTo>
                <a:lnTo>
                  <a:pt x="3751867" y="1182324"/>
                </a:lnTo>
                <a:lnTo>
                  <a:pt x="3743855" y="1200766"/>
                </a:lnTo>
                <a:lnTo>
                  <a:pt x="3720099" y="1210148"/>
                </a:lnTo>
                <a:lnTo>
                  <a:pt x="3712586" y="1227851"/>
                </a:lnTo>
                <a:lnTo>
                  <a:pt x="3691927" y="1236204"/>
                </a:lnTo>
                <a:lnTo>
                  <a:pt x="3683574" y="1256863"/>
                </a:lnTo>
                <a:lnTo>
                  <a:pt x="3665873" y="1264374"/>
                </a:lnTo>
                <a:lnTo>
                  <a:pt x="3656489" y="1288134"/>
                </a:lnTo>
                <a:lnTo>
                  <a:pt x="3637311" y="1296465"/>
                </a:lnTo>
                <a:lnTo>
                  <a:pt x="3629073" y="1315878"/>
                </a:lnTo>
                <a:lnTo>
                  <a:pt x="3608823" y="1324067"/>
                </a:lnTo>
                <a:lnTo>
                  <a:pt x="3600061" y="1345220"/>
                </a:lnTo>
                <a:lnTo>
                  <a:pt x="3580909" y="1353154"/>
                </a:lnTo>
                <a:lnTo>
                  <a:pt x="3572976" y="1372305"/>
                </a:lnTo>
                <a:lnTo>
                  <a:pt x="3554015" y="1380159"/>
                </a:lnTo>
                <a:lnTo>
                  <a:pt x="3543634" y="1405831"/>
                </a:lnTo>
                <a:lnTo>
                  <a:pt x="3524551" y="1413930"/>
                </a:lnTo>
                <a:lnTo>
                  <a:pt x="3516549" y="1433247"/>
                </a:lnTo>
                <a:lnTo>
                  <a:pt x="3499554" y="1440287"/>
                </a:lnTo>
                <a:lnTo>
                  <a:pt x="3489133" y="1464847"/>
                </a:lnTo>
                <a:lnTo>
                  <a:pt x="3470210" y="1472499"/>
                </a:lnTo>
                <a:lnTo>
                  <a:pt x="3460121" y="1498044"/>
                </a:lnTo>
                <a:lnTo>
                  <a:pt x="3446611" y="1503913"/>
                </a:lnTo>
                <a:lnTo>
                  <a:pt x="3437550" y="1525789"/>
                </a:lnTo>
                <a:lnTo>
                  <a:pt x="3421221" y="1532553"/>
                </a:lnTo>
                <a:lnTo>
                  <a:pt x="3410135" y="1559315"/>
                </a:lnTo>
                <a:lnTo>
                  <a:pt x="3391079" y="1567209"/>
                </a:lnTo>
                <a:lnTo>
                  <a:pt x="3381123" y="1591244"/>
                </a:lnTo>
                <a:lnTo>
                  <a:pt x="3369355" y="1596118"/>
                </a:lnTo>
                <a:lnTo>
                  <a:pt x="3358552" y="1624109"/>
                </a:lnTo>
                <a:lnTo>
                  <a:pt x="3346194" y="1629603"/>
                </a:lnTo>
                <a:lnTo>
                  <a:pt x="3334989" y="1656041"/>
                </a:lnTo>
                <a:lnTo>
                  <a:pt x="3314734" y="1664241"/>
                </a:lnTo>
                <a:lnTo>
                  <a:pt x="3306638" y="1683786"/>
                </a:lnTo>
                <a:lnTo>
                  <a:pt x="3296320" y="1688060"/>
                </a:lnTo>
                <a:lnTo>
                  <a:pt x="3284067" y="1717642"/>
                </a:lnTo>
                <a:lnTo>
                  <a:pt x="3273788" y="1721900"/>
                </a:lnTo>
                <a:lnTo>
                  <a:pt x="3261167" y="1753095"/>
                </a:lnTo>
                <a:lnTo>
                  <a:pt x="3248793" y="1758343"/>
                </a:lnTo>
                <a:lnTo>
                  <a:pt x="3236669" y="1787612"/>
                </a:lnTo>
                <a:lnTo>
                  <a:pt x="3225080" y="1792412"/>
                </a:lnTo>
                <a:lnTo>
                  <a:pt x="3213438" y="1819212"/>
                </a:lnTo>
                <a:lnTo>
                  <a:pt x="3203354" y="1823194"/>
                </a:lnTo>
                <a:lnTo>
                  <a:pt x="3190535" y="1852736"/>
                </a:lnTo>
                <a:lnTo>
                  <a:pt x="3177847" y="1857754"/>
                </a:lnTo>
                <a:lnTo>
                  <a:pt x="3166698" y="1884667"/>
                </a:lnTo>
                <a:lnTo>
                  <a:pt x="3157005" y="1888682"/>
                </a:lnTo>
                <a:lnTo>
                  <a:pt x="3144127" y="1922046"/>
                </a:lnTo>
                <a:lnTo>
                  <a:pt x="3132948" y="1927015"/>
                </a:lnTo>
                <a:lnTo>
                  <a:pt x="3121227" y="1954636"/>
                </a:lnTo>
                <a:lnTo>
                  <a:pt x="3107523" y="1960177"/>
                </a:lnTo>
                <a:lnTo>
                  <a:pt x="3096729" y="1986235"/>
                </a:lnTo>
                <a:lnTo>
                  <a:pt x="3090885" y="1988655"/>
                </a:lnTo>
                <a:lnTo>
                  <a:pt x="3092225" y="1991889"/>
                </a:lnTo>
                <a:cubicBezTo>
                  <a:pt x="3092225" y="2004666"/>
                  <a:pt x="3087045" y="2016234"/>
                  <a:pt x="3078672" y="2024607"/>
                </a:cubicBezTo>
                <a:lnTo>
                  <a:pt x="3067227" y="2029348"/>
                </a:lnTo>
                <a:lnTo>
                  <a:pt x="3056101" y="2056206"/>
                </a:lnTo>
                <a:lnTo>
                  <a:pt x="3050231" y="2058639"/>
                </a:lnTo>
                <a:lnTo>
                  <a:pt x="3051597" y="2061859"/>
                </a:lnTo>
                <a:cubicBezTo>
                  <a:pt x="3051597" y="2074637"/>
                  <a:pt x="3046291" y="2086205"/>
                  <a:pt x="3037713" y="2094578"/>
                </a:cubicBezTo>
                <a:lnTo>
                  <a:pt x="3026255" y="2099211"/>
                </a:lnTo>
                <a:lnTo>
                  <a:pt x="3013216" y="2130691"/>
                </a:lnTo>
                <a:lnTo>
                  <a:pt x="3008347" y="2132707"/>
                </a:lnTo>
                <a:lnTo>
                  <a:pt x="2995159" y="2164547"/>
                </a:lnTo>
                <a:lnTo>
                  <a:pt x="2990104" y="2166641"/>
                </a:lnTo>
                <a:lnTo>
                  <a:pt x="2990656" y="2167942"/>
                </a:lnTo>
                <a:cubicBezTo>
                  <a:pt x="2990656" y="2180720"/>
                  <a:pt x="2985350" y="2192287"/>
                  <a:pt x="2976772" y="2200660"/>
                </a:cubicBezTo>
                <a:lnTo>
                  <a:pt x="2965793" y="2205101"/>
                </a:lnTo>
                <a:lnTo>
                  <a:pt x="2965827" y="2205184"/>
                </a:lnTo>
                <a:cubicBezTo>
                  <a:pt x="2965827" y="2218273"/>
                  <a:pt x="2960648" y="2230123"/>
                  <a:pt x="2952275" y="2238700"/>
                </a:cubicBezTo>
                <a:lnTo>
                  <a:pt x="2947560" y="2240701"/>
                </a:lnTo>
                <a:lnTo>
                  <a:pt x="2934218" y="2274484"/>
                </a:lnTo>
                <a:lnTo>
                  <a:pt x="2929082" y="2276715"/>
                </a:lnTo>
                <a:lnTo>
                  <a:pt x="2916161" y="2308670"/>
                </a:lnTo>
                <a:lnTo>
                  <a:pt x="2911006" y="2310858"/>
                </a:lnTo>
                <a:lnTo>
                  <a:pt x="2911658" y="2312396"/>
                </a:lnTo>
                <a:cubicBezTo>
                  <a:pt x="2911658" y="2325174"/>
                  <a:pt x="2906352" y="2336742"/>
                  <a:pt x="2897775" y="2345115"/>
                </a:cubicBezTo>
                <a:lnTo>
                  <a:pt x="2894502" y="2346438"/>
                </a:lnTo>
                <a:lnTo>
                  <a:pt x="2895859" y="2349639"/>
                </a:lnTo>
                <a:cubicBezTo>
                  <a:pt x="2895859" y="2362728"/>
                  <a:pt x="2890428" y="2374577"/>
                  <a:pt x="2881646" y="2383155"/>
                </a:cubicBezTo>
                <a:lnTo>
                  <a:pt x="2877032" y="2385021"/>
                </a:lnTo>
                <a:lnTo>
                  <a:pt x="2877801" y="2386880"/>
                </a:lnTo>
                <a:cubicBezTo>
                  <a:pt x="2877801" y="2399657"/>
                  <a:pt x="2872622" y="2411225"/>
                  <a:pt x="2864249" y="2419598"/>
                </a:cubicBezTo>
                <a:lnTo>
                  <a:pt x="2858823" y="2421844"/>
                </a:lnTo>
                <a:lnTo>
                  <a:pt x="2859744" y="2424122"/>
                </a:lnTo>
                <a:cubicBezTo>
                  <a:pt x="2859744" y="2437211"/>
                  <a:pt x="2854565" y="2449060"/>
                  <a:pt x="2846192" y="2457638"/>
                </a:cubicBezTo>
                <a:lnTo>
                  <a:pt x="2841035" y="2459826"/>
                </a:lnTo>
                <a:lnTo>
                  <a:pt x="2841688" y="2461365"/>
                </a:lnTo>
                <a:cubicBezTo>
                  <a:pt x="2841688" y="2474142"/>
                  <a:pt x="2836382" y="2485710"/>
                  <a:pt x="2827804" y="2494083"/>
                </a:cubicBezTo>
                <a:lnTo>
                  <a:pt x="2823883" y="2495668"/>
                </a:lnTo>
                <a:lnTo>
                  <a:pt x="2825887" y="2500863"/>
                </a:lnTo>
                <a:cubicBezTo>
                  <a:pt x="2825887" y="2514575"/>
                  <a:pt x="2820708" y="2526989"/>
                  <a:pt x="2812335" y="2535976"/>
                </a:cubicBezTo>
                <a:lnTo>
                  <a:pt x="2806996" y="2538349"/>
                </a:lnTo>
                <a:lnTo>
                  <a:pt x="2807831" y="2540364"/>
                </a:lnTo>
                <a:cubicBezTo>
                  <a:pt x="2807831" y="2553141"/>
                  <a:pt x="2802651" y="2564709"/>
                  <a:pt x="2794278" y="2573082"/>
                </a:cubicBezTo>
                <a:lnTo>
                  <a:pt x="2792720" y="2573727"/>
                </a:lnTo>
                <a:lnTo>
                  <a:pt x="2794288" y="2577606"/>
                </a:lnTo>
                <a:cubicBezTo>
                  <a:pt x="2794288" y="2590695"/>
                  <a:pt x="2789108" y="2602544"/>
                  <a:pt x="2780735" y="2611122"/>
                </a:cubicBezTo>
                <a:lnTo>
                  <a:pt x="2779379" y="2611698"/>
                </a:lnTo>
                <a:lnTo>
                  <a:pt x="2780747" y="2614847"/>
                </a:lnTo>
                <a:cubicBezTo>
                  <a:pt x="2780747" y="2627625"/>
                  <a:pt x="2775316" y="2639193"/>
                  <a:pt x="2766533" y="2647565"/>
                </a:cubicBezTo>
                <a:lnTo>
                  <a:pt x="2760890" y="2649793"/>
                </a:lnTo>
                <a:lnTo>
                  <a:pt x="2762690" y="2654346"/>
                </a:lnTo>
                <a:cubicBezTo>
                  <a:pt x="2762690" y="2668058"/>
                  <a:pt x="2757384" y="2680471"/>
                  <a:pt x="2748806" y="2689459"/>
                </a:cubicBezTo>
                <a:lnTo>
                  <a:pt x="2745641" y="2690832"/>
                </a:lnTo>
                <a:lnTo>
                  <a:pt x="2746890" y="2693846"/>
                </a:lnTo>
                <a:cubicBezTo>
                  <a:pt x="2746890" y="2706624"/>
                  <a:pt x="2741710" y="2718192"/>
                  <a:pt x="2733337" y="2726565"/>
                </a:cubicBezTo>
                <a:lnTo>
                  <a:pt x="2731777" y="2727211"/>
                </a:lnTo>
                <a:lnTo>
                  <a:pt x="2733346" y="2731087"/>
                </a:lnTo>
                <a:cubicBezTo>
                  <a:pt x="2733346" y="2744176"/>
                  <a:pt x="2728166" y="2756027"/>
                  <a:pt x="2719793" y="2764605"/>
                </a:cubicBezTo>
                <a:lnTo>
                  <a:pt x="2716898" y="2765833"/>
                </a:lnTo>
                <a:lnTo>
                  <a:pt x="2719803" y="2772844"/>
                </a:lnTo>
                <a:cubicBezTo>
                  <a:pt x="2719803" y="2785622"/>
                  <a:pt x="2714625" y="2797189"/>
                  <a:pt x="2706250" y="2805562"/>
                </a:cubicBezTo>
                <a:lnTo>
                  <a:pt x="2704261" y="2806387"/>
                </a:lnTo>
                <a:lnTo>
                  <a:pt x="2706260" y="2811214"/>
                </a:lnTo>
                <a:cubicBezTo>
                  <a:pt x="2706260" y="2823992"/>
                  <a:pt x="2701081" y="2835559"/>
                  <a:pt x="2692708" y="2843932"/>
                </a:cubicBezTo>
                <a:lnTo>
                  <a:pt x="2689863" y="2845111"/>
                </a:lnTo>
                <a:lnTo>
                  <a:pt x="2692719" y="2851842"/>
                </a:lnTo>
                <a:lnTo>
                  <a:pt x="2680064" y="2881665"/>
                </a:lnTo>
                <a:lnTo>
                  <a:pt x="2683691" y="2890213"/>
                </a:lnTo>
                <a:cubicBezTo>
                  <a:pt x="2683691" y="2902990"/>
                  <a:pt x="2678385" y="2914558"/>
                  <a:pt x="2669807" y="2922931"/>
                </a:cubicBezTo>
                <a:lnTo>
                  <a:pt x="2665360" y="2924730"/>
                </a:lnTo>
                <a:lnTo>
                  <a:pt x="2667890" y="2930840"/>
                </a:lnTo>
                <a:lnTo>
                  <a:pt x="2655349" y="2961119"/>
                </a:lnTo>
                <a:lnTo>
                  <a:pt x="2658864" y="2969210"/>
                </a:lnTo>
                <a:cubicBezTo>
                  <a:pt x="2658864" y="2981988"/>
                  <a:pt x="2653432" y="2993556"/>
                  <a:pt x="2644650" y="3001929"/>
                </a:cubicBezTo>
                <a:lnTo>
                  <a:pt x="2642411" y="3002813"/>
                </a:lnTo>
                <a:lnTo>
                  <a:pt x="2645320" y="3009838"/>
                </a:lnTo>
                <a:lnTo>
                  <a:pt x="2631923" y="3042180"/>
                </a:lnTo>
                <a:lnTo>
                  <a:pt x="2636291" y="3052724"/>
                </a:lnTo>
                <a:cubicBezTo>
                  <a:pt x="2636291" y="3065501"/>
                  <a:pt x="2631112" y="3077069"/>
                  <a:pt x="2622739" y="3085442"/>
                </a:cubicBezTo>
                <a:lnTo>
                  <a:pt x="2621523" y="3085945"/>
                </a:lnTo>
                <a:lnTo>
                  <a:pt x="2622750" y="3088837"/>
                </a:lnTo>
                <a:lnTo>
                  <a:pt x="2609138" y="3120917"/>
                </a:lnTo>
                <a:lnTo>
                  <a:pt x="2613722" y="3131721"/>
                </a:lnTo>
                <a:cubicBezTo>
                  <a:pt x="2613722" y="3144499"/>
                  <a:pt x="2608415" y="3156067"/>
                  <a:pt x="2599838" y="3164440"/>
                </a:cubicBezTo>
                <a:lnTo>
                  <a:pt x="2598929" y="3164808"/>
                </a:lnTo>
                <a:lnTo>
                  <a:pt x="2602435" y="3173478"/>
                </a:lnTo>
                <a:lnTo>
                  <a:pt x="2589432" y="3205638"/>
                </a:lnTo>
                <a:lnTo>
                  <a:pt x="2593407" y="3215235"/>
                </a:lnTo>
                <a:lnTo>
                  <a:pt x="2580295" y="3246891"/>
                </a:lnTo>
                <a:lnTo>
                  <a:pt x="2584379" y="3256991"/>
                </a:lnTo>
                <a:lnTo>
                  <a:pt x="2571919" y="3287804"/>
                </a:lnTo>
                <a:lnTo>
                  <a:pt x="2575350" y="3296492"/>
                </a:lnTo>
                <a:lnTo>
                  <a:pt x="2562730" y="3328447"/>
                </a:lnTo>
                <a:lnTo>
                  <a:pt x="2566322" y="3337118"/>
                </a:lnTo>
                <a:lnTo>
                  <a:pt x="2555650" y="3362881"/>
                </a:lnTo>
                <a:lnTo>
                  <a:pt x="2561808" y="3377746"/>
                </a:lnTo>
                <a:lnTo>
                  <a:pt x="2548359" y="3410214"/>
                </a:lnTo>
                <a:lnTo>
                  <a:pt x="2552779" y="3420631"/>
                </a:lnTo>
                <a:lnTo>
                  <a:pt x="2541903" y="3446265"/>
                </a:lnTo>
                <a:lnTo>
                  <a:pt x="2548265" y="3461259"/>
                </a:lnTo>
                <a:cubicBezTo>
                  <a:pt x="2548265" y="3474037"/>
                  <a:pt x="2542959" y="3485604"/>
                  <a:pt x="2534381" y="3493978"/>
                </a:cubicBezTo>
                <a:lnTo>
                  <a:pt x="2534235" y="3494037"/>
                </a:lnTo>
                <a:lnTo>
                  <a:pt x="2539237" y="3506401"/>
                </a:lnTo>
                <a:lnTo>
                  <a:pt x="2527522" y="3535353"/>
                </a:lnTo>
                <a:lnTo>
                  <a:pt x="2532465" y="3548156"/>
                </a:lnTo>
                <a:lnTo>
                  <a:pt x="2521494" y="3576581"/>
                </a:lnTo>
                <a:lnTo>
                  <a:pt x="2527950" y="3592169"/>
                </a:lnTo>
                <a:lnTo>
                  <a:pt x="2517122" y="3618310"/>
                </a:lnTo>
                <a:lnTo>
                  <a:pt x="2523436" y="3633926"/>
                </a:lnTo>
                <a:lnTo>
                  <a:pt x="2512515" y="3660933"/>
                </a:lnTo>
                <a:lnTo>
                  <a:pt x="2518923" y="3675683"/>
                </a:lnTo>
                <a:lnTo>
                  <a:pt x="2507519" y="3701934"/>
                </a:lnTo>
                <a:lnTo>
                  <a:pt x="2514408" y="3718567"/>
                </a:lnTo>
                <a:lnTo>
                  <a:pt x="2503736" y="3744329"/>
                </a:lnTo>
                <a:lnTo>
                  <a:pt x="2509894" y="3759195"/>
                </a:lnTo>
                <a:lnTo>
                  <a:pt x="2497820" y="3788342"/>
                </a:lnTo>
                <a:lnTo>
                  <a:pt x="2505379" y="3806594"/>
                </a:lnTo>
                <a:lnTo>
                  <a:pt x="2494551" y="3832735"/>
                </a:lnTo>
                <a:lnTo>
                  <a:pt x="2500865" y="3848351"/>
                </a:lnTo>
                <a:lnTo>
                  <a:pt x="2492322" y="3869480"/>
                </a:lnTo>
                <a:lnTo>
                  <a:pt x="2500865" y="3890106"/>
                </a:lnTo>
                <a:lnTo>
                  <a:pt x="2489735" y="3916977"/>
                </a:lnTo>
                <a:lnTo>
                  <a:pt x="2496351" y="3934119"/>
                </a:lnTo>
                <a:lnTo>
                  <a:pt x="2487557" y="3956902"/>
                </a:lnTo>
                <a:lnTo>
                  <a:pt x="2496351" y="3978133"/>
                </a:lnTo>
                <a:lnTo>
                  <a:pt x="2487469" y="3999575"/>
                </a:lnTo>
                <a:lnTo>
                  <a:pt x="2496351" y="4021018"/>
                </a:lnTo>
                <a:lnTo>
                  <a:pt x="2487001" y="4043589"/>
                </a:lnTo>
                <a:lnTo>
                  <a:pt x="2496351" y="4066159"/>
                </a:lnTo>
                <a:lnTo>
                  <a:pt x="2487469" y="4087603"/>
                </a:lnTo>
                <a:lnTo>
                  <a:pt x="2496351" y="4109045"/>
                </a:lnTo>
                <a:cubicBezTo>
                  <a:pt x="2496351" y="4134600"/>
                  <a:pt x="2475636" y="4155316"/>
                  <a:pt x="2450080" y="4155316"/>
                </a:cubicBezTo>
                <a:cubicBezTo>
                  <a:pt x="2424525" y="4155316"/>
                  <a:pt x="2403809" y="4134600"/>
                  <a:pt x="2403809" y="4109045"/>
                </a:cubicBezTo>
                <a:lnTo>
                  <a:pt x="2412691" y="4087603"/>
                </a:lnTo>
                <a:lnTo>
                  <a:pt x="2403809" y="4066159"/>
                </a:lnTo>
                <a:lnTo>
                  <a:pt x="2413158" y="4043589"/>
                </a:lnTo>
                <a:lnTo>
                  <a:pt x="2403809" y="4021018"/>
                </a:lnTo>
                <a:lnTo>
                  <a:pt x="2412690" y="3999575"/>
                </a:lnTo>
                <a:lnTo>
                  <a:pt x="2403809" y="3978133"/>
                </a:lnTo>
                <a:lnTo>
                  <a:pt x="2412603" y="3956902"/>
                </a:lnTo>
                <a:lnTo>
                  <a:pt x="2403809" y="3934119"/>
                </a:lnTo>
                <a:lnTo>
                  <a:pt x="2414780" y="3905695"/>
                </a:lnTo>
                <a:lnTo>
                  <a:pt x="2408324" y="3890106"/>
                </a:lnTo>
                <a:lnTo>
                  <a:pt x="2416867" y="3869480"/>
                </a:lnTo>
                <a:lnTo>
                  <a:pt x="2408324" y="3848351"/>
                </a:lnTo>
                <a:lnTo>
                  <a:pt x="2419097" y="3821706"/>
                </a:lnTo>
                <a:lnTo>
                  <a:pt x="2412838" y="3806594"/>
                </a:lnTo>
                <a:lnTo>
                  <a:pt x="2424912" y="3777445"/>
                </a:lnTo>
                <a:lnTo>
                  <a:pt x="2417352" y="3759195"/>
                </a:lnTo>
                <a:lnTo>
                  <a:pt x="2428023" y="3733432"/>
                </a:lnTo>
                <a:lnTo>
                  <a:pt x="2421866" y="3718567"/>
                </a:lnTo>
                <a:lnTo>
                  <a:pt x="2430959" y="3696614"/>
                </a:lnTo>
                <a:lnTo>
                  <a:pt x="2421866" y="3675683"/>
                </a:lnTo>
                <a:lnTo>
                  <a:pt x="2435286" y="3644789"/>
                </a:lnTo>
                <a:lnTo>
                  <a:pt x="2430895" y="3633926"/>
                </a:lnTo>
                <a:lnTo>
                  <a:pt x="2441667" y="3607280"/>
                </a:lnTo>
                <a:lnTo>
                  <a:pt x="2435409" y="3592169"/>
                </a:lnTo>
                <a:lnTo>
                  <a:pt x="2446539" y="3565298"/>
                </a:lnTo>
                <a:lnTo>
                  <a:pt x="2439923" y="3548156"/>
                </a:lnTo>
                <a:lnTo>
                  <a:pt x="2450375" y="3521077"/>
                </a:lnTo>
                <a:lnTo>
                  <a:pt x="2444437" y="3506401"/>
                </a:lnTo>
                <a:lnTo>
                  <a:pt x="2458193" y="3472400"/>
                </a:lnTo>
                <a:lnTo>
                  <a:pt x="2453466" y="3461259"/>
                </a:lnTo>
                <a:lnTo>
                  <a:pt x="2464342" y="3435626"/>
                </a:lnTo>
                <a:lnTo>
                  <a:pt x="2457980" y="3420631"/>
                </a:lnTo>
                <a:cubicBezTo>
                  <a:pt x="2457980" y="3407854"/>
                  <a:pt x="2463284" y="3396286"/>
                  <a:pt x="2471862" y="3387913"/>
                </a:cubicBezTo>
                <a:lnTo>
                  <a:pt x="2473246" y="3387353"/>
                </a:lnTo>
                <a:lnTo>
                  <a:pt x="2469266" y="3377746"/>
                </a:lnTo>
                <a:lnTo>
                  <a:pt x="2479936" y="3351983"/>
                </a:lnTo>
                <a:lnTo>
                  <a:pt x="2473780" y="3337118"/>
                </a:lnTo>
                <a:lnTo>
                  <a:pt x="2486615" y="3306130"/>
                </a:lnTo>
                <a:lnTo>
                  <a:pt x="2482809" y="3296492"/>
                </a:lnTo>
                <a:lnTo>
                  <a:pt x="2495161" y="3265214"/>
                </a:lnTo>
                <a:lnTo>
                  <a:pt x="2491837" y="3256991"/>
                </a:lnTo>
                <a:lnTo>
                  <a:pt x="2504841" y="3224832"/>
                </a:lnTo>
                <a:lnTo>
                  <a:pt x="2500865" y="3215235"/>
                </a:lnTo>
                <a:lnTo>
                  <a:pt x="2513977" y="3183579"/>
                </a:lnTo>
                <a:lnTo>
                  <a:pt x="2509894" y="3173478"/>
                </a:lnTo>
                <a:lnTo>
                  <a:pt x="2522944" y="3141200"/>
                </a:lnTo>
                <a:lnTo>
                  <a:pt x="2518922" y="3131721"/>
                </a:lnTo>
                <a:lnTo>
                  <a:pt x="2532534" y="3099640"/>
                </a:lnTo>
                <a:lnTo>
                  <a:pt x="2527950" y="3088837"/>
                </a:lnTo>
                <a:cubicBezTo>
                  <a:pt x="2527950" y="3076060"/>
                  <a:pt x="2533255" y="3064492"/>
                  <a:pt x="2541833" y="3056119"/>
                </a:cubicBezTo>
                <a:lnTo>
                  <a:pt x="2544679" y="3054967"/>
                </a:lnTo>
                <a:lnTo>
                  <a:pt x="2543749" y="3052724"/>
                </a:lnTo>
                <a:lnTo>
                  <a:pt x="2557146" y="3020382"/>
                </a:lnTo>
                <a:lnTo>
                  <a:pt x="2552778" y="3009838"/>
                </a:lnTo>
                <a:lnTo>
                  <a:pt x="2565799" y="2978401"/>
                </a:lnTo>
                <a:lnTo>
                  <a:pt x="2561806" y="2969210"/>
                </a:lnTo>
                <a:cubicBezTo>
                  <a:pt x="2561806" y="2956433"/>
                  <a:pt x="2567237" y="2944865"/>
                  <a:pt x="2576020" y="2936492"/>
                </a:cubicBezTo>
                <a:lnTo>
                  <a:pt x="2577454" y="2935925"/>
                </a:lnTo>
                <a:lnTo>
                  <a:pt x="2575349" y="2930840"/>
                </a:lnTo>
                <a:cubicBezTo>
                  <a:pt x="2575349" y="2918063"/>
                  <a:pt x="2580527" y="2906495"/>
                  <a:pt x="2588901" y="2898122"/>
                </a:cubicBezTo>
                <a:lnTo>
                  <a:pt x="2591746" y="2896942"/>
                </a:lnTo>
                <a:lnTo>
                  <a:pt x="2588891" y="2890213"/>
                </a:lnTo>
                <a:lnTo>
                  <a:pt x="2601547" y="2860388"/>
                </a:lnTo>
                <a:lnTo>
                  <a:pt x="2597920" y="2851842"/>
                </a:lnTo>
                <a:cubicBezTo>
                  <a:pt x="2597920" y="2839064"/>
                  <a:pt x="2603224" y="2827496"/>
                  <a:pt x="2611802" y="2819123"/>
                </a:cubicBezTo>
                <a:lnTo>
                  <a:pt x="2616250" y="2817325"/>
                </a:lnTo>
                <a:lnTo>
                  <a:pt x="2613719" y="2811214"/>
                </a:lnTo>
                <a:cubicBezTo>
                  <a:pt x="2613719" y="2798436"/>
                  <a:pt x="2618898" y="2786869"/>
                  <a:pt x="2627271" y="2778496"/>
                </a:cubicBezTo>
                <a:lnTo>
                  <a:pt x="2629260" y="2777671"/>
                </a:lnTo>
                <a:lnTo>
                  <a:pt x="2627261" y="2772844"/>
                </a:lnTo>
                <a:cubicBezTo>
                  <a:pt x="2627261" y="2760066"/>
                  <a:pt x="2632439" y="2748499"/>
                  <a:pt x="2640814" y="2740126"/>
                </a:cubicBezTo>
                <a:lnTo>
                  <a:pt x="2643935" y="2738832"/>
                </a:lnTo>
                <a:lnTo>
                  <a:pt x="2640804" y="2731087"/>
                </a:lnTo>
                <a:cubicBezTo>
                  <a:pt x="2640804" y="2717998"/>
                  <a:pt x="2645982" y="2706148"/>
                  <a:pt x="2654356" y="2697570"/>
                </a:cubicBezTo>
                <a:lnTo>
                  <a:pt x="2655662" y="2697017"/>
                </a:lnTo>
                <a:lnTo>
                  <a:pt x="2654348" y="2693846"/>
                </a:lnTo>
                <a:cubicBezTo>
                  <a:pt x="2654348" y="2681069"/>
                  <a:pt x="2659526" y="2669501"/>
                  <a:pt x="2667900" y="2661128"/>
                </a:cubicBezTo>
                <a:lnTo>
                  <a:pt x="2670195" y="2660177"/>
                </a:lnTo>
                <a:lnTo>
                  <a:pt x="2667890" y="2654346"/>
                </a:lnTo>
                <a:cubicBezTo>
                  <a:pt x="2667890" y="2640633"/>
                  <a:pt x="2673195" y="2628219"/>
                  <a:pt x="2681773" y="2619233"/>
                </a:cubicBezTo>
                <a:lnTo>
                  <a:pt x="2684989" y="2617839"/>
                </a:lnTo>
                <a:lnTo>
                  <a:pt x="2683689" y="2614847"/>
                </a:lnTo>
                <a:cubicBezTo>
                  <a:pt x="2683689" y="2602070"/>
                  <a:pt x="2689121" y="2590502"/>
                  <a:pt x="2697903" y="2582129"/>
                </a:cubicBezTo>
                <a:lnTo>
                  <a:pt x="2702794" y="2580197"/>
                </a:lnTo>
                <a:lnTo>
                  <a:pt x="2701746" y="2577606"/>
                </a:lnTo>
                <a:cubicBezTo>
                  <a:pt x="2701746" y="2564517"/>
                  <a:pt x="2706924" y="2552666"/>
                  <a:pt x="2715299" y="2544089"/>
                </a:cubicBezTo>
                <a:lnTo>
                  <a:pt x="2716603" y="2543536"/>
                </a:lnTo>
                <a:lnTo>
                  <a:pt x="2715289" y="2540364"/>
                </a:lnTo>
                <a:cubicBezTo>
                  <a:pt x="2715289" y="2527586"/>
                  <a:pt x="2720467" y="2516018"/>
                  <a:pt x="2728841" y="2507645"/>
                </a:cubicBezTo>
                <a:lnTo>
                  <a:pt x="2734981" y="2505102"/>
                </a:lnTo>
                <a:lnTo>
                  <a:pt x="2733346" y="2500863"/>
                </a:lnTo>
                <a:cubicBezTo>
                  <a:pt x="2733346" y="2487150"/>
                  <a:pt x="2738524" y="2474737"/>
                  <a:pt x="2746898" y="2465751"/>
                </a:cubicBezTo>
                <a:lnTo>
                  <a:pt x="2748455" y="2465058"/>
                </a:lnTo>
                <a:lnTo>
                  <a:pt x="2746888" y="2461365"/>
                </a:lnTo>
                <a:cubicBezTo>
                  <a:pt x="2746888" y="2448587"/>
                  <a:pt x="2752193" y="2437019"/>
                  <a:pt x="2760771" y="2428646"/>
                </a:cubicBezTo>
                <a:lnTo>
                  <a:pt x="2767871" y="2425774"/>
                </a:lnTo>
                <a:lnTo>
                  <a:pt x="2767203" y="2424122"/>
                </a:lnTo>
                <a:cubicBezTo>
                  <a:pt x="2767203" y="2411033"/>
                  <a:pt x="2772381" y="2399182"/>
                  <a:pt x="2780755" y="2390605"/>
                </a:cubicBezTo>
                <a:lnTo>
                  <a:pt x="2785899" y="2388422"/>
                </a:lnTo>
                <a:lnTo>
                  <a:pt x="2785260" y="2386880"/>
                </a:lnTo>
                <a:cubicBezTo>
                  <a:pt x="2785260" y="2374102"/>
                  <a:pt x="2790438" y="2362534"/>
                  <a:pt x="2798812" y="2354161"/>
                </a:cubicBezTo>
                <a:lnTo>
                  <a:pt x="2800434" y="2353489"/>
                </a:lnTo>
                <a:lnTo>
                  <a:pt x="2798802" y="2349639"/>
                </a:lnTo>
                <a:cubicBezTo>
                  <a:pt x="2798802" y="2336550"/>
                  <a:pt x="2804233" y="2324699"/>
                  <a:pt x="2813016" y="2316121"/>
                </a:cubicBezTo>
                <a:lnTo>
                  <a:pt x="2817645" y="2314249"/>
                </a:lnTo>
                <a:lnTo>
                  <a:pt x="2816859" y="2312396"/>
                </a:lnTo>
                <a:cubicBezTo>
                  <a:pt x="2816859" y="2299619"/>
                  <a:pt x="2822164" y="2288051"/>
                  <a:pt x="2830741" y="2279678"/>
                </a:cubicBezTo>
                <a:lnTo>
                  <a:pt x="2837840" y="2276807"/>
                </a:lnTo>
                <a:lnTo>
                  <a:pt x="2837172" y="2275154"/>
                </a:lnTo>
                <a:cubicBezTo>
                  <a:pt x="2837172" y="2262065"/>
                  <a:pt x="2842350" y="2250214"/>
                  <a:pt x="2850725" y="2241636"/>
                </a:cubicBezTo>
                <a:lnTo>
                  <a:pt x="2855439" y="2239636"/>
                </a:lnTo>
                <a:lnTo>
                  <a:pt x="2868781" y="2205854"/>
                </a:lnTo>
                <a:lnTo>
                  <a:pt x="2873917" y="2203622"/>
                </a:lnTo>
                <a:lnTo>
                  <a:pt x="2886838" y="2171667"/>
                </a:lnTo>
                <a:lnTo>
                  <a:pt x="2895909" y="2167818"/>
                </a:lnTo>
                <a:lnTo>
                  <a:pt x="2909739" y="2135224"/>
                </a:lnTo>
                <a:lnTo>
                  <a:pt x="2916451" y="2132509"/>
                </a:lnTo>
                <a:lnTo>
                  <a:pt x="2916170" y="2131828"/>
                </a:lnTo>
                <a:cubicBezTo>
                  <a:pt x="2916170" y="2119051"/>
                  <a:pt x="2921348" y="2107483"/>
                  <a:pt x="2929722" y="2099110"/>
                </a:cubicBezTo>
                <a:lnTo>
                  <a:pt x="2934591" y="2097093"/>
                </a:lnTo>
                <a:lnTo>
                  <a:pt x="2947779" y="2065254"/>
                </a:lnTo>
                <a:lnTo>
                  <a:pt x="2956972" y="2061445"/>
                </a:lnTo>
                <a:lnTo>
                  <a:pt x="2970680" y="2029141"/>
                </a:lnTo>
                <a:lnTo>
                  <a:pt x="2978195" y="2026103"/>
                </a:lnTo>
                <a:lnTo>
                  <a:pt x="2977112" y="2023488"/>
                </a:lnTo>
                <a:cubicBezTo>
                  <a:pt x="2977112" y="2010710"/>
                  <a:pt x="2982290" y="1999142"/>
                  <a:pt x="2990665" y="1990770"/>
                </a:cubicBezTo>
                <a:lnTo>
                  <a:pt x="3002110" y="1986028"/>
                </a:lnTo>
                <a:lnTo>
                  <a:pt x="3013236" y="1959170"/>
                </a:lnTo>
                <a:lnTo>
                  <a:pt x="3019079" y="1956749"/>
                </a:lnTo>
                <a:lnTo>
                  <a:pt x="3017740" y="1953517"/>
                </a:lnTo>
                <a:cubicBezTo>
                  <a:pt x="3017740" y="1940739"/>
                  <a:pt x="3022918" y="1929172"/>
                  <a:pt x="3031292" y="1920799"/>
                </a:cubicBezTo>
                <a:lnTo>
                  <a:pt x="3042810" y="1916027"/>
                </a:lnTo>
                <a:lnTo>
                  <a:pt x="3054193" y="1889199"/>
                </a:lnTo>
                <a:lnTo>
                  <a:pt x="3066125" y="1884374"/>
                </a:lnTo>
                <a:lnTo>
                  <a:pt x="3078691" y="1851821"/>
                </a:lnTo>
                <a:lnTo>
                  <a:pt x="3089809" y="1846878"/>
                </a:lnTo>
                <a:lnTo>
                  <a:pt x="3101262" y="1819230"/>
                </a:lnTo>
                <a:lnTo>
                  <a:pt x="3106748" y="1816957"/>
                </a:lnTo>
                <a:lnTo>
                  <a:pt x="3120309" y="1785703"/>
                </a:lnTo>
                <a:lnTo>
                  <a:pt x="3133143" y="1780630"/>
                </a:lnTo>
                <a:lnTo>
                  <a:pt x="3144808" y="1753775"/>
                </a:lnTo>
                <a:lnTo>
                  <a:pt x="3160751" y="1747478"/>
                </a:lnTo>
                <a:lnTo>
                  <a:pt x="3171232" y="1722176"/>
                </a:lnTo>
                <a:lnTo>
                  <a:pt x="3180416" y="1718371"/>
                </a:lnTo>
                <a:lnTo>
                  <a:pt x="3194133" y="1684466"/>
                </a:lnTo>
                <a:lnTo>
                  <a:pt x="3207640" y="1678737"/>
                </a:lnTo>
                <a:lnTo>
                  <a:pt x="3218631" y="1652205"/>
                </a:lnTo>
                <a:lnTo>
                  <a:pt x="3228949" y="1647931"/>
                </a:lnTo>
                <a:lnTo>
                  <a:pt x="3241202" y="1618349"/>
                </a:lnTo>
                <a:lnTo>
                  <a:pt x="3253877" y="1613099"/>
                </a:lnTo>
                <a:lnTo>
                  <a:pt x="3264764" y="1587411"/>
                </a:lnTo>
                <a:lnTo>
                  <a:pt x="3283028" y="1580018"/>
                </a:lnTo>
                <a:lnTo>
                  <a:pt x="3293116" y="1553884"/>
                </a:lnTo>
                <a:lnTo>
                  <a:pt x="3306526" y="1547922"/>
                </a:lnTo>
                <a:lnTo>
                  <a:pt x="3315687" y="1525808"/>
                </a:lnTo>
                <a:lnTo>
                  <a:pt x="3332017" y="1519043"/>
                </a:lnTo>
                <a:lnTo>
                  <a:pt x="3343102" y="1492282"/>
                </a:lnTo>
                <a:lnTo>
                  <a:pt x="3362157" y="1484389"/>
                </a:lnTo>
                <a:lnTo>
                  <a:pt x="3372113" y="1460353"/>
                </a:lnTo>
                <a:lnTo>
                  <a:pt x="3384490" y="1455226"/>
                </a:lnTo>
                <a:lnTo>
                  <a:pt x="3394684" y="1429414"/>
                </a:lnTo>
                <a:lnTo>
                  <a:pt x="3412687" y="1421593"/>
                </a:lnTo>
                <a:lnTo>
                  <a:pt x="3422099" y="1399410"/>
                </a:lnTo>
                <a:lnTo>
                  <a:pt x="3441227" y="1391676"/>
                </a:lnTo>
                <a:lnTo>
                  <a:pt x="3451112" y="1367811"/>
                </a:lnTo>
                <a:lnTo>
                  <a:pt x="3469555" y="1360172"/>
                </a:lnTo>
                <a:lnTo>
                  <a:pt x="3478198" y="1338798"/>
                </a:lnTo>
                <a:lnTo>
                  <a:pt x="3497749" y="1330502"/>
                </a:lnTo>
                <a:lnTo>
                  <a:pt x="3507539" y="1306869"/>
                </a:lnTo>
                <a:lnTo>
                  <a:pt x="3526691" y="1298935"/>
                </a:lnTo>
                <a:lnTo>
                  <a:pt x="3534624" y="1279783"/>
                </a:lnTo>
                <a:lnTo>
                  <a:pt x="3552781" y="1272262"/>
                </a:lnTo>
                <a:lnTo>
                  <a:pt x="3562039" y="1250442"/>
                </a:lnTo>
                <a:lnTo>
                  <a:pt x="3582026" y="1242360"/>
                </a:lnTo>
                <a:lnTo>
                  <a:pt x="3591052" y="1219504"/>
                </a:lnTo>
                <a:lnTo>
                  <a:pt x="3609354" y="1211553"/>
                </a:lnTo>
                <a:lnTo>
                  <a:pt x="3618138" y="1189829"/>
                </a:lnTo>
                <a:lnTo>
                  <a:pt x="3637386" y="1181663"/>
                </a:lnTo>
                <a:lnTo>
                  <a:pt x="3645553" y="1162414"/>
                </a:lnTo>
                <a:lnTo>
                  <a:pt x="3667275" y="1153630"/>
                </a:lnTo>
                <a:lnTo>
                  <a:pt x="3675226" y="1135329"/>
                </a:lnTo>
                <a:lnTo>
                  <a:pt x="3698243" y="1126238"/>
                </a:lnTo>
                <a:lnTo>
                  <a:pt x="3706494" y="1106317"/>
                </a:lnTo>
                <a:lnTo>
                  <a:pt x="3727806" y="1097490"/>
                </a:lnTo>
                <a:lnTo>
                  <a:pt x="3729022" y="1094558"/>
                </a:lnTo>
                <a:lnTo>
                  <a:pt x="3703944" y="1105705"/>
                </a:lnTo>
                <a:lnTo>
                  <a:pt x="3699043" y="1117254"/>
                </a:lnTo>
                <a:lnTo>
                  <a:pt x="3677671" y="1125896"/>
                </a:lnTo>
                <a:lnTo>
                  <a:pt x="3670032" y="1144339"/>
                </a:lnTo>
                <a:lnTo>
                  <a:pt x="3645995" y="1154296"/>
                </a:lnTo>
                <a:lnTo>
                  <a:pt x="3638101" y="1173351"/>
                </a:lnTo>
                <a:lnTo>
                  <a:pt x="3616788" y="1182180"/>
                </a:lnTo>
                <a:lnTo>
                  <a:pt x="3609089" y="1200766"/>
                </a:lnTo>
                <a:lnTo>
                  <a:pt x="3589605" y="1208837"/>
                </a:lnTo>
                <a:lnTo>
                  <a:pt x="3581344" y="1227851"/>
                </a:lnTo>
                <a:lnTo>
                  <a:pt x="3555801" y="1237940"/>
                </a:lnTo>
                <a:lnTo>
                  <a:pt x="3548148" y="1256863"/>
                </a:lnTo>
                <a:lnTo>
                  <a:pt x="3530447" y="1264374"/>
                </a:lnTo>
                <a:lnTo>
                  <a:pt x="3521063" y="1288134"/>
                </a:lnTo>
                <a:lnTo>
                  <a:pt x="3501885" y="1296465"/>
                </a:lnTo>
                <a:lnTo>
                  <a:pt x="3493647" y="1315878"/>
                </a:lnTo>
                <a:lnTo>
                  <a:pt x="3473398" y="1324067"/>
                </a:lnTo>
                <a:lnTo>
                  <a:pt x="3464635" y="1345220"/>
                </a:lnTo>
                <a:lnTo>
                  <a:pt x="3445484" y="1353154"/>
                </a:lnTo>
                <a:lnTo>
                  <a:pt x="3437550" y="1372305"/>
                </a:lnTo>
                <a:lnTo>
                  <a:pt x="3421221" y="1379069"/>
                </a:lnTo>
                <a:lnTo>
                  <a:pt x="3410135" y="1405831"/>
                </a:lnTo>
                <a:lnTo>
                  <a:pt x="3388822" y="1414660"/>
                </a:lnTo>
                <a:lnTo>
                  <a:pt x="3381123" y="1433247"/>
                </a:lnTo>
                <a:lnTo>
                  <a:pt x="3364228" y="1440246"/>
                </a:lnTo>
                <a:lnTo>
                  <a:pt x="3354038" y="1464847"/>
                </a:lnTo>
                <a:lnTo>
                  <a:pt x="3342661" y="1469560"/>
                </a:lnTo>
                <a:lnTo>
                  <a:pt x="3331136" y="1498044"/>
                </a:lnTo>
                <a:lnTo>
                  <a:pt x="3309883" y="1507057"/>
                </a:lnTo>
                <a:lnTo>
                  <a:pt x="3302124" y="1525789"/>
                </a:lnTo>
                <a:lnTo>
                  <a:pt x="3285795" y="1532553"/>
                </a:lnTo>
                <a:lnTo>
                  <a:pt x="3274709" y="1559315"/>
                </a:lnTo>
                <a:lnTo>
                  <a:pt x="3261103" y="1564952"/>
                </a:lnTo>
                <a:lnTo>
                  <a:pt x="3250212" y="1591244"/>
                </a:lnTo>
                <a:lnTo>
                  <a:pt x="3233070" y="1598345"/>
                </a:lnTo>
                <a:lnTo>
                  <a:pt x="3223126" y="1624109"/>
                </a:lnTo>
                <a:lnTo>
                  <a:pt x="3210954" y="1629519"/>
                </a:lnTo>
                <a:lnTo>
                  <a:pt x="3200224" y="1656041"/>
                </a:lnTo>
                <a:lnTo>
                  <a:pt x="3184161" y="1662854"/>
                </a:lnTo>
                <a:lnTo>
                  <a:pt x="3175067" y="1683786"/>
                </a:lnTo>
                <a:lnTo>
                  <a:pt x="3160239" y="1689642"/>
                </a:lnTo>
                <a:lnTo>
                  <a:pt x="3148642" y="1717642"/>
                </a:lnTo>
                <a:lnTo>
                  <a:pt x="3138362" y="1721900"/>
                </a:lnTo>
                <a:lnTo>
                  <a:pt x="3125741" y="1753095"/>
                </a:lnTo>
                <a:lnTo>
                  <a:pt x="3113367" y="1758343"/>
                </a:lnTo>
                <a:lnTo>
                  <a:pt x="3101243" y="1787612"/>
                </a:lnTo>
                <a:lnTo>
                  <a:pt x="3089798" y="1792354"/>
                </a:lnTo>
                <a:lnTo>
                  <a:pt x="3078672" y="1819212"/>
                </a:lnTo>
                <a:lnTo>
                  <a:pt x="3067844" y="1823697"/>
                </a:lnTo>
                <a:lnTo>
                  <a:pt x="3056101" y="1852736"/>
                </a:lnTo>
                <a:lnTo>
                  <a:pt x="3042024" y="1858709"/>
                </a:lnTo>
                <a:lnTo>
                  <a:pt x="3031272" y="1884667"/>
                </a:lnTo>
                <a:lnTo>
                  <a:pt x="3021579" y="1888682"/>
                </a:lnTo>
                <a:lnTo>
                  <a:pt x="3008701" y="1922046"/>
                </a:lnTo>
                <a:lnTo>
                  <a:pt x="2997583" y="1926988"/>
                </a:lnTo>
                <a:lnTo>
                  <a:pt x="2986131" y="1954636"/>
                </a:lnTo>
                <a:lnTo>
                  <a:pt x="2980091" y="1957137"/>
                </a:lnTo>
                <a:lnTo>
                  <a:pt x="2967744" y="1986235"/>
                </a:lnTo>
                <a:lnTo>
                  <a:pt x="2956364" y="1990836"/>
                </a:lnTo>
                <a:lnTo>
                  <a:pt x="2956799" y="1991889"/>
                </a:lnTo>
                <a:cubicBezTo>
                  <a:pt x="2956799" y="2004666"/>
                  <a:pt x="2951619" y="2016234"/>
                  <a:pt x="2943246" y="2024607"/>
                </a:cubicBezTo>
                <a:lnTo>
                  <a:pt x="2931801" y="2029348"/>
                </a:lnTo>
                <a:lnTo>
                  <a:pt x="2920675" y="2056206"/>
                </a:lnTo>
                <a:lnTo>
                  <a:pt x="2914805" y="2058639"/>
                </a:lnTo>
                <a:lnTo>
                  <a:pt x="2916171" y="2061859"/>
                </a:lnTo>
                <a:cubicBezTo>
                  <a:pt x="2916171" y="2074637"/>
                  <a:pt x="2910865" y="2086205"/>
                  <a:pt x="2902287" y="2094578"/>
                </a:cubicBezTo>
                <a:lnTo>
                  <a:pt x="2895564" y="2097296"/>
                </a:lnTo>
                <a:lnTo>
                  <a:pt x="2895858" y="2097973"/>
                </a:lnTo>
                <a:cubicBezTo>
                  <a:pt x="2895858" y="2110750"/>
                  <a:pt x="2890427" y="2122318"/>
                  <a:pt x="2881644" y="2130691"/>
                </a:cubicBezTo>
                <a:lnTo>
                  <a:pt x="2872214" y="2134416"/>
                </a:lnTo>
                <a:lnTo>
                  <a:pt x="2859733" y="2164547"/>
                </a:lnTo>
                <a:lnTo>
                  <a:pt x="2854689" y="2166637"/>
                </a:lnTo>
                <a:lnTo>
                  <a:pt x="2855229" y="2167942"/>
                </a:lnTo>
                <a:cubicBezTo>
                  <a:pt x="2855229" y="2180720"/>
                  <a:pt x="2850049" y="2192287"/>
                  <a:pt x="2841676" y="2200660"/>
                </a:cubicBezTo>
                <a:lnTo>
                  <a:pt x="2836234" y="2202915"/>
                </a:lnTo>
                <a:lnTo>
                  <a:pt x="2837173" y="2205184"/>
                </a:lnTo>
                <a:cubicBezTo>
                  <a:pt x="2837173" y="2218273"/>
                  <a:pt x="2831867" y="2230123"/>
                  <a:pt x="2823290" y="2238700"/>
                </a:cubicBezTo>
                <a:lnTo>
                  <a:pt x="2816294" y="2241598"/>
                </a:lnTo>
                <a:lnTo>
                  <a:pt x="2803306" y="2274484"/>
                </a:lnTo>
                <a:lnTo>
                  <a:pt x="2798171" y="2276715"/>
                </a:lnTo>
                <a:lnTo>
                  <a:pt x="2785250" y="2308670"/>
                </a:lnTo>
                <a:lnTo>
                  <a:pt x="2780106" y="2310852"/>
                </a:lnTo>
                <a:lnTo>
                  <a:pt x="2780745" y="2312396"/>
                </a:lnTo>
                <a:cubicBezTo>
                  <a:pt x="2780745" y="2325174"/>
                  <a:pt x="2775566" y="2336742"/>
                  <a:pt x="2767193" y="2345115"/>
                </a:cubicBezTo>
                <a:lnTo>
                  <a:pt x="2761750" y="2347369"/>
                </a:lnTo>
                <a:lnTo>
                  <a:pt x="2762690" y="2349639"/>
                </a:lnTo>
                <a:cubicBezTo>
                  <a:pt x="2762690" y="2362728"/>
                  <a:pt x="2757384" y="2374577"/>
                  <a:pt x="2748806" y="2383155"/>
                </a:cubicBezTo>
                <a:lnTo>
                  <a:pt x="2742000" y="2385974"/>
                </a:lnTo>
                <a:lnTo>
                  <a:pt x="2742375" y="2386880"/>
                </a:lnTo>
                <a:cubicBezTo>
                  <a:pt x="2742375" y="2399657"/>
                  <a:pt x="2737196" y="2411225"/>
                  <a:pt x="2728823" y="2419598"/>
                </a:cubicBezTo>
                <a:lnTo>
                  <a:pt x="2723397" y="2421844"/>
                </a:lnTo>
                <a:lnTo>
                  <a:pt x="2724319" y="2424122"/>
                </a:lnTo>
                <a:cubicBezTo>
                  <a:pt x="2724319" y="2437211"/>
                  <a:pt x="2719139" y="2449060"/>
                  <a:pt x="2710766" y="2457638"/>
                </a:cubicBezTo>
                <a:lnTo>
                  <a:pt x="2709462" y="2458193"/>
                </a:lnTo>
                <a:lnTo>
                  <a:pt x="2710776" y="2461365"/>
                </a:lnTo>
                <a:cubicBezTo>
                  <a:pt x="2710776" y="2474142"/>
                  <a:pt x="2705596" y="2485710"/>
                  <a:pt x="2697224" y="2494083"/>
                </a:cubicBezTo>
                <a:lnTo>
                  <a:pt x="2691050" y="2496641"/>
                </a:lnTo>
                <a:lnTo>
                  <a:pt x="2692719" y="2500863"/>
                </a:lnTo>
                <a:cubicBezTo>
                  <a:pt x="2692719" y="2514575"/>
                  <a:pt x="2687413" y="2526989"/>
                  <a:pt x="2678835" y="2535976"/>
                </a:cubicBezTo>
                <a:lnTo>
                  <a:pt x="2675671" y="2537349"/>
                </a:lnTo>
                <a:lnTo>
                  <a:pt x="2676919" y="2540364"/>
                </a:lnTo>
                <a:cubicBezTo>
                  <a:pt x="2676919" y="2553141"/>
                  <a:pt x="2671739" y="2564709"/>
                  <a:pt x="2663366" y="2573082"/>
                </a:cubicBezTo>
                <a:lnTo>
                  <a:pt x="2657941" y="2575328"/>
                </a:lnTo>
                <a:lnTo>
                  <a:pt x="2658862" y="2577606"/>
                </a:lnTo>
                <a:cubicBezTo>
                  <a:pt x="2658862" y="2590695"/>
                  <a:pt x="2653682" y="2602544"/>
                  <a:pt x="2645310" y="2611122"/>
                </a:cubicBezTo>
                <a:lnTo>
                  <a:pt x="2644006" y="2611675"/>
                </a:lnTo>
                <a:lnTo>
                  <a:pt x="2645320" y="2614847"/>
                </a:lnTo>
                <a:cubicBezTo>
                  <a:pt x="2645320" y="2627625"/>
                  <a:pt x="2640140" y="2639193"/>
                  <a:pt x="2631767" y="2647565"/>
                </a:cubicBezTo>
                <a:lnTo>
                  <a:pt x="2629519" y="2648497"/>
                </a:lnTo>
                <a:lnTo>
                  <a:pt x="2631777" y="2654346"/>
                </a:lnTo>
                <a:cubicBezTo>
                  <a:pt x="2631777" y="2668058"/>
                  <a:pt x="2626597" y="2680471"/>
                  <a:pt x="2618224" y="2689459"/>
                </a:cubicBezTo>
                <a:lnTo>
                  <a:pt x="2616604" y="2690178"/>
                </a:lnTo>
                <a:lnTo>
                  <a:pt x="2618234" y="2693846"/>
                </a:lnTo>
                <a:cubicBezTo>
                  <a:pt x="2618234" y="2706624"/>
                  <a:pt x="2612677" y="2718192"/>
                  <a:pt x="2603691" y="2726565"/>
                </a:cubicBezTo>
                <a:lnTo>
                  <a:pt x="2597116" y="2729102"/>
                </a:lnTo>
                <a:lnTo>
                  <a:pt x="2597920" y="2731087"/>
                </a:lnTo>
                <a:cubicBezTo>
                  <a:pt x="2597920" y="2744176"/>
                  <a:pt x="2592740" y="2756027"/>
                  <a:pt x="2584367" y="2764605"/>
                </a:cubicBezTo>
                <a:lnTo>
                  <a:pt x="2581472" y="2765833"/>
                </a:lnTo>
                <a:lnTo>
                  <a:pt x="2584377" y="2772844"/>
                </a:lnTo>
                <a:lnTo>
                  <a:pt x="2571836" y="2803124"/>
                </a:lnTo>
                <a:lnTo>
                  <a:pt x="2575350" y="2811214"/>
                </a:lnTo>
                <a:cubicBezTo>
                  <a:pt x="2575350" y="2823992"/>
                  <a:pt x="2569919" y="2835559"/>
                  <a:pt x="2561137" y="2843932"/>
                </a:cubicBezTo>
                <a:lnTo>
                  <a:pt x="2558896" y="2844817"/>
                </a:lnTo>
                <a:lnTo>
                  <a:pt x="2561806" y="2851842"/>
                </a:lnTo>
                <a:cubicBezTo>
                  <a:pt x="2561806" y="2864619"/>
                  <a:pt x="2556627" y="2876187"/>
                  <a:pt x="2548254" y="2884560"/>
                </a:cubicBezTo>
                <a:lnTo>
                  <a:pt x="2546223" y="2885402"/>
                </a:lnTo>
                <a:lnTo>
                  <a:pt x="2548265" y="2890213"/>
                </a:lnTo>
                <a:cubicBezTo>
                  <a:pt x="2548265" y="2902990"/>
                  <a:pt x="2542959" y="2914558"/>
                  <a:pt x="2534381" y="2922931"/>
                </a:cubicBezTo>
                <a:lnTo>
                  <a:pt x="2529934" y="2924730"/>
                </a:lnTo>
                <a:lnTo>
                  <a:pt x="2532465" y="2930840"/>
                </a:lnTo>
                <a:lnTo>
                  <a:pt x="2520004" y="2960924"/>
                </a:lnTo>
                <a:lnTo>
                  <a:pt x="2523436" y="2969210"/>
                </a:lnTo>
                <a:cubicBezTo>
                  <a:pt x="2523436" y="2981988"/>
                  <a:pt x="2518257" y="2993556"/>
                  <a:pt x="2509884" y="3001929"/>
                </a:cubicBezTo>
                <a:lnTo>
                  <a:pt x="2507096" y="3003083"/>
                </a:lnTo>
                <a:lnTo>
                  <a:pt x="2509894" y="3009838"/>
                </a:lnTo>
                <a:lnTo>
                  <a:pt x="2496498" y="3042180"/>
                </a:lnTo>
                <a:lnTo>
                  <a:pt x="2500865" y="3052724"/>
                </a:lnTo>
                <a:lnTo>
                  <a:pt x="2488871" y="3081679"/>
                </a:lnTo>
                <a:lnTo>
                  <a:pt x="2491837" y="3088837"/>
                </a:lnTo>
                <a:cubicBezTo>
                  <a:pt x="2491837" y="3101615"/>
                  <a:pt x="2486657" y="3113183"/>
                  <a:pt x="2478284" y="3121556"/>
                </a:cubicBezTo>
                <a:lnTo>
                  <a:pt x="2474625" y="3123071"/>
                </a:lnTo>
                <a:lnTo>
                  <a:pt x="2478296" y="3131721"/>
                </a:lnTo>
                <a:lnTo>
                  <a:pt x="2464975" y="3163115"/>
                </a:lnTo>
                <a:lnTo>
                  <a:pt x="2469267" y="3173478"/>
                </a:lnTo>
                <a:cubicBezTo>
                  <a:pt x="2469267" y="3186567"/>
                  <a:pt x="2463961" y="3198416"/>
                  <a:pt x="2455384" y="3206994"/>
                </a:cubicBezTo>
                <a:lnTo>
                  <a:pt x="2454687" y="3207283"/>
                </a:lnTo>
                <a:lnTo>
                  <a:pt x="2457981" y="3215235"/>
                </a:lnTo>
                <a:lnTo>
                  <a:pt x="2444869" y="3246891"/>
                </a:lnTo>
                <a:lnTo>
                  <a:pt x="2448953" y="3256991"/>
                </a:lnTo>
                <a:lnTo>
                  <a:pt x="2438642" y="3282493"/>
                </a:lnTo>
                <a:lnTo>
                  <a:pt x="2444440" y="3296492"/>
                </a:lnTo>
                <a:lnTo>
                  <a:pt x="2431512" y="3327704"/>
                </a:lnTo>
                <a:lnTo>
                  <a:pt x="2435410" y="3337118"/>
                </a:lnTo>
                <a:lnTo>
                  <a:pt x="2422482" y="3368331"/>
                </a:lnTo>
                <a:lnTo>
                  <a:pt x="2426382" y="3377746"/>
                </a:lnTo>
                <a:lnTo>
                  <a:pt x="2412986" y="3410087"/>
                </a:lnTo>
                <a:lnTo>
                  <a:pt x="2417353" y="3420631"/>
                </a:lnTo>
                <a:lnTo>
                  <a:pt x="2406681" y="3446394"/>
                </a:lnTo>
                <a:lnTo>
                  <a:pt x="2412839" y="3461259"/>
                </a:lnTo>
                <a:lnTo>
                  <a:pt x="2401151" y="3489477"/>
                </a:lnTo>
                <a:lnTo>
                  <a:pt x="2408324" y="3506401"/>
                </a:lnTo>
                <a:lnTo>
                  <a:pt x="2395112" y="3537573"/>
                </a:lnTo>
                <a:lnTo>
                  <a:pt x="2399297" y="3548156"/>
                </a:lnTo>
                <a:lnTo>
                  <a:pt x="2388111" y="3576446"/>
                </a:lnTo>
                <a:lnTo>
                  <a:pt x="2394782" y="3592169"/>
                </a:lnTo>
                <a:lnTo>
                  <a:pt x="2383745" y="3618179"/>
                </a:lnTo>
                <a:lnTo>
                  <a:pt x="2390268" y="3633926"/>
                </a:lnTo>
                <a:lnTo>
                  <a:pt x="2378234" y="3662979"/>
                </a:lnTo>
                <a:lnTo>
                  <a:pt x="2383496" y="3675683"/>
                </a:lnTo>
                <a:lnTo>
                  <a:pt x="2372358" y="3702573"/>
                </a:lnTo>
                <a:lnTo>
                  <a:pt x="2378982" y="3718567"/>
                </a:lnTo>
                <a:lnTo>
                  <a:pt x="2368310" y="3744329"/>
                </a:lnTo>
                <a:lnTo>
                  <a:pt x="2374468" y="3759195"/>
                </a:lnTo>
                <a:lnTo>
                  <a:pt x="2362394" y="3788342"/>
                </a:lnTo>
                <a:lnTo>
                  <a:pt x="2369954" y="3806594"/>
                </a:lnTo>
                <a:lnTo>
                  <a:pt x="2361410" y="3827220"/>
                </a:lnTo>
                <a:lnTo>
                  <a:pt x="2369954" y="3848351"/>
                </a:lnTo>
                <a:lnTo>
                  <a:pt x="2359181" y="3874994"/>
                </a:lnTo>
                <a:lnTo>
                  <a:pt x="2365439" y="3890106"/>
                </a:lnTo>
                <a:lnTo>
                  <a:pt x="2356646" y="3911336"/>
                </a:lnTo>
                <a:lnTo>
                  <a:pt x="2365439" y="3934119"/>
                </a:lnTo>
                <a:lnTo>
                  <a:pt x="2354467" y="3962543"/>
                </a:lnTo>
                <a:lnTo>
                  <a:pt x="2360925" y="3978133"/>
                </a:lnTo>
                <a:lnTo>
                  <a:pt x="2352043" y="3999575"/>
                </a:lnTo>
                <a:lnTo>
                  <a:pt x="2360925" y="4021018"/>
                </a:lnTo>
                <a:lnTo>
                  <a:pt x="2351576" y="4043589"/>
                </a:lnTo>
                <a:lnTo>
                  <a:pt x="2360925" y="4066159"/>
                </a:lnTo>
                <a:lnTo>
                  <a:pt x="2352043" y="4087603"/>
                </a:lnTo>
                <a:lnTo>
                  <a:pt x="2360925" y="4109045"/>
                </a:lnTo>
                <a:cubicBezTo>
                  <a:pt x="2360925" y="4134600"/>
                  <a:pt x="2340210" y="4155316"/>
                  <a:pt x="2314654" y="4155316"/>
                </a:cubicBezTo>
                <a:cubicBezTo>
                  <a:pt x="2289099" y="4155316"/>
                  <a:pt x="2268384" y="4134600"/>
                  <a:pt x="2268384" y="4109045"/>
                </a:cubicBezTo>
                <a:lnTo>
                  <a:pt x="2277266" y="4087603"/>
                </a:lnTo>
                <a:lnTo>
                  <a:pt x="2268384" y="4066159"/>
                </a:lnTo>
                <a:lnTo>
                  <a:pt x="2277732" y="4043589"/>
                </a:lnTo>
                <a:lnTo>
                  <a:pt x="2268384" y="4021018"/>
                </a:lnTo>
                <a:lnTo>
                  <a:pt x="2277264" y="3999575"/>
                </a:lnTo>
                <a:lnTo>
                  <a:pt x="2268384" y="3978133"/>
                </a:lnTo>
                <a:lnTo>
                  <a:pt x="2279513" y="3951262"/>
                </a:lnTo>
                <a:lnTo>
                  <a:pt x="2272898" y="3934119"/>
                </a:lnTo>
                <a:lnTo>
                  <a:pt x="2281692" y="3911336"/>
                </a:lnTo>
                <a:lnTo>
                  <a:pt x="2272898" y="3890106"/>
                </a:lnTo>
                <a:lnTo>
                  <a:pt x="2283725" y="3863965"/>
                </a:lnTo>
                <a:lnTo>
                  <a:pt x="2277412" y="3848351"/>
                </a:lnTo>
                <a:lnTo>
                  <a:pt x="2285956" y="3827220"/>
                </a:lnTo>
                <a:lnTo>
                  <a:pt x="2277412" y="3806594"/>
                </a:lnTo>
                <a:lnTo>
                  <a:pt x="2289486" y="3777445"/>
                </a:lnTo>
                <a:lnTo>
                  <a:pt x="2281926" y="3759195"/>
                </a:lnTo>
                <a:lnTo>
                  <a:pt x="2292597" y="3733432"/>
                </a:lnTo>
                <a:lnTo>
                  <a:pt x="2286440" y="3718567"/>
                </a:lnTo>
                <a:lnTo>
                  <a:pt x="2297579" y="3691675"/>
                </a:lnTo>
                <a:lnTo>
                  <a:pt x="2290955" y="3675683"/>
                </a:lnTo>
                <a:lnTo>
                  <a:pt x="2301860" y="3649354"/>
                </a:lnTo>
                <a:lnTo>
                  <a:pt x="2295469" y="3633926"/>
                </a:lnTo>
                <a:lnTo>
                  <a:pt x="2306451" y="3607412"/>
                </a:lnTo>
                <a:lnTo>
                  <a:pt x="2299983" y="3592169"/>
                </a:lnTo>
                <a:lnTo>
                  <a:pt x="2311327" y="3565432"/>
                </a:lnTo>
                <a:lnTo>
                  <a:pt x="2304497" y="3548156"/>
                </a:lnTo>
                <a:lnTo>
                  <a:pt x="2315217" y="3521043"/>
                </a:lnTo>
                <a:lnTo>
                  <a:pt x="2309011" y="3506401"/>
                </a:lnTo>
                <a:cubicBezTo>
                  <a:pt x="2309011" y="3492999"/>
                  <a:pt x="2314569" y="3480867"/>
                  <a:pt x="2323555" y="3472086"/>
                </a:cubicBezTo>
                <a:lnTo>
                  <a:pt x="2324606" y="3471659"/>
                </a:lnTo>
                <a:lnTo>
                  <a:pt x="2320298" y="3461259"/>
                </a:lnTo>
                <a:lnTo>
                  <a:pt x="2330968" y="3435496"/>
                </a:lnTo>
                <a:lnTo>
                  <a:pt x="2324812" y="3420631"/>
                </a:lnTo>
                <a:lnTo>
                  <a:pt x="2338208" y="3388290"/>
                </a:lnTo>
                <a:lnTo>
                  <a:pt x="2333840" y="3377746"/>
                </a:lnTo>
                <a:lnTo>
                  <a:pt x="2346768" y="3346533"/>
                </a:lnTo>
                <a:lnTo>
                  <a:pt x="2342868" y="3337118"/>
                </a:lnTo>
                <a:lnTo>
                  <a:pt x="2353539" y="3311355"/>
                </a:lnTo>
                <a:lnTo>
                  <a:pt x="2347383" y="3296492"/>
                </a:lnTo>
                <a:lnTo>
                  <a:pt x="2360034" y="3265949"/>
                </a:lnTo>
                <a:lnTo>
                  <a:pt x="2356411" y="3256991"/>
                </a:lnTo>
                <a:lnTo>
                  <a:pt x="2369415" y="3224832"/>
                </a:lnTo>
                <a:lnTo>
                  <a:pt x="2365439" y="3215235"/>
                </a:lnTo>
                <a:lnTo>
                  <a:pt x="2378601" y="3183458"/>
                </a:lnTo>
                <a:lnTo>
                  <a:pt x="2374468" y="3173478"/>
                </a:lnTo>
                <a:lnTo>
                  <a:pt x="2387679" y="3141582"/>
                </a:lnTo>
                <a:lnTo>
                  <a:pt x="2383496" y="3131721"/>
                </a:lnTo>
                <a:cubicBezTo>
                  <a:pt x="2383496" y="3118944"/>
                  <a:pt x="2388801" y="3107376"/>
                  <a:pt x="2397379" y="3099003"/>
                </a:cubicBezTo>
                <a:lnTo>
                  <a:pt x="2402626" y="3096880"/>
                </a:lnTo>
                <a:lnTo>
                  <a:pt x="2399295" y="3088837"/>
                </a:lnTo>
                <a:lnTo>
                  <a:pt x="2411288" y="3059881"/>
                </a:lnTo>
                <a:lnTo>
                  <a:pt x="2408324" y="3052724"/>
                </a:lnTo>
                <a:lnTo>
                  <a:pt x="2421720" y="3020382"/>
                </a:lnTo>
                <a:lnTo>
                  <a:pt x="2417352" y="3009838"/>
                </a:lnTo>
                <a:cubicBezTo>
                  <a:pt x="2417352" y="2997061"/>
                  <a:pt x="2422530" y="2985493"/>
                  <a:pt x="2430905" y="2977120"/>
                </a:cubicBezTo>
                <a:lnTo>
                  <a:pt x="2433693" y="2975964"/>
                </a:lnTo>
                <a:lnTo>
                  <a:pt x="2430895" y="2969210"/>
                </a:lnTo>
                <a:lnTo>
                  <a:pt x="2443355" y="2939127"/>
                </a:lnTo>
                <a:lnTo>
                  <a:pt x="2439923" y="2930840"/>
                </a:lnTo>
                <a:cubicBezTo>
                  <a:pt x="2439923" y="2918063"/>
                  <a:pt x="2445101" y="2906495"/>
                  <a:pt x="2453475" y="2898122"/>
                </a:cubicBezTo>
                <a:lnTo>
                  <a:pt x="2456320" y="2896942"/>
                </a:lnTo>
                <a:lnTo>
                  <a:pt x="2453466" y="2890213"/>
                </a:lnTo>
                <a:cubicBezTo>
                  <a:pt x="2453466" y="2877435"/>
                  <a:pt x="2458770" y="2865868"/>
                  <a:pt x="2467348" y="2857495"/>
                </a:cubicBezTo>
                <a:lnTo>
                  <a:pt x="2470995" y="2856019"/>
                </a:lnTo>
                <a:lnTo>
                  <a:pt x="2469265" y="2851842"/>
                </a:lnTo>
                <a:lnTo>
                  <a:pt x="2482285" y="2820404"/>
                </a:lnTo>
                <a:lnTo>
                  <a:pt x="2478293" y="2811214"/>
                </a:lnTo>
                <a:cubicBezTo>
                  <a:pt x="2478293" y="2798436"/>
                  <a:pt x="2483726" y="2786869"/>
                  <a:pt x="2492507" y="2778496"/>
                </a:cubicBezTo>
                <a:lnTo>
                  <a:pt x="2493941" y="2777928"/>
                </a:lnTo>
                <a:lnTo>
                  <a:pt x="2491835" y="2772844"/>
                </a:lnTo>
                <a:cubicBezTo>
                  <a:pt x="2491835" y="2760066"/>
                  <a:pt x="2497014" y="2748499"/>
                  <a:pt x="2505388" y="2740126"/>
                </a:cubicBezTo>
                <a:lnTo>
                  <a:pt x="2508510" y="2738832"/>
                </a:lnTo>
                <a:lnTo>
                  <a:pt x="2505378" y="2731087"/>
                </a:lnTo>
                <a:cubicBezTo>
                  <a:pt x="2505378" y="2717998"/>
                  <a:pt x="2510556" y="2706148"/>
                  <a:pt x="2518931" y="2697570"/>
                </a:cubicBezTo>
                <a:lnTo>
                  <a:pt x="2520315" y="2696983"/>
                </a:lnTo>
                <a:lnTo>
                  <a:pt x="2518922" y="2693846"/>
                </a:lnTo>
                <a:cubicBezTo>
                  <a:pt x="2518922" y="2681069"/>
                  <a:pt x="2524480" y="2669501"/>
                  <a:pt x="2533466" y="2661128"/>
                </a:cubicBezTo>
                <a:lnTo>
                  <a:pt x="2540765" y="2658310"/>
                </a:lnTo>
                <a:lnTo>
                  <a:pt x="2539235" y="2654346"/>
                </a:lnTo>
                <a:cubicBezTo>
                  <a:pt x="2539235" y="2640633"/>
                  <a:pt x="2544413" y="2628219"/>
                  <a:pt x="2552788" y="2619233"/>
                </a:cubicBezTo>
                <a:lnTo>
                  <a:pt x="2554313" y="2618555"/>
                </a:lnTo>
                <a:lnTo>
                  <a:pt x="2552778" y="2614847"/>
                </a:lnTo>
                <a:cubicBezTo>
                  <a:pt x="2552778" y="2602070"/>
                  <a:pt x="2557956" y="2590502"/>
                  <a:pt x="2566330" y="2582129"/>
                </a:cubicBezTo>
                <a:lnTo>
                  <a:pt x="2567887" y="2581483"/>
                </a:lnTo>
                <a:lnTo>
                  <a:pt x="2566320" y="2577606"/>
                </a:lnTo>
                <a:cubicBezTo>
                  <a:pt x="2566320" y="2564517"/>
                  <a:pt x="2571499" y="2552666"/>
                  <a:pt x="2579873" y="2544089"/>
                </a:cubicBezTo>
                <a:lnTo>
                  <a:pt x="2585017" y="2541906"/>
                </a:lnTo>
                <a:lnTo>
                  <a:pt x="2584377" y="2540364"/>
                </a:lnTo>
                <a:cubicBezTo>
                  <a:pt x="2584377" y="2527586"/>
                  <a:pt x="2589555" y="2516018"/>
                  <a:pt x="2597930" y="2507645"/>
                </a:cubicBezTo>
                <a:lnTo>
                  <a:pt x="2600224" y="2506694"/>
                </a:lnTo>
                <a:lnTo>
                  <a:pt x="2597920" y="2500863"/>
                </a:lnTo>
                <a:cubicBezTo>
                  <a:pt x="2597920" y="2487150"/>
                  <a:pt x="2603224" y="2474737"/>
                  <a:pt x="2611802" y="2465751"/>
                </a:cubicBezTo>
                <a:lnTo>
                  <a:pt x="2618795" y="2462717"/>
                </a:lnTo>
                <a:lnTo>
                  <a:pt x="2618234" y="2461365"/>
                </a:lnTo>
                <a:cubicBezTo>
                  <a:pt x="2618234" y="2448587"/>
                  <a:pt x="2623413" y="2437019"/>
                  <a:pt x="2631787" y="2428646"/>
                </a:cubicBezTo>
                <a:lnTo>
                  <a:pt x="2633345" y="2427999"/>
                </a:lnTo>
                <a:lnTo>
                  <a:pt x="2631777" y="2424122"/>
                </a:lnTo>
                <a:cubicBezTo>
                  <a:pt x="2631777" y="2411033"/>
                  <a:pt x="2636955" y="2399182"/>
                  <a:pt x="2645329" y="2390605"/>
                </a:cubicBezTo>
                <a:lnTo>
                  <a:pt x="2650472" y="2388422"/>
                </a:lnTo>
                <a:lnTo>
                  <a:pt x="2649834" y="2386880"/>
                </a:lnTo>
                <a:cubicBezTo>
                  <a:pt x="2649834" y="2374102"/>
                  <a:pt x="2655012" y="2362534"/>
                  <a:pt x="2663386" y="2354161"/>
                </a:cubicBezTo>
                <a:lnTo>
                  <a:pt x="2668830" y="2351906"/>
                </a:lnTo>
                <a:lnTo>
                  <a:pt x="2667890" y="2349639"/>
                </a:lnTo>
                <a:cubicBezTo>
                  <a:pt x="2667890" y="2336550"/>
                  <a:pt x="2673195" y="2324699"/>
                  <a:pt x="2681773" y="2316121"/>
                </a:cubicBezTo>
                <a:lnTo>
                  <a:pt x="2688579" y="2313303"/>
                </a:lnTo>
                <a:lnTo>
                  <a:pt x="2688204" y="2312396"/>
                </a:lnTo>
                <a:cubicBezTo>
                  <a:pt x="2688204" y="2299619"/>
                  <a:pt x="2693382" y="2288051"/>
                  <a:pt x="2701756" y="2279678"/>
                </a:cubicBezTo>
                <a:lnTo>
                  <a:pt x="2707180" y="2277430"/>
                </a:lnTo>
                <a:lnTo>
                  <a:pt x="2706260" y="2275154"/>
                </a:lnTo>
                <a:cubicBezTo>
                  <a:pt x="2706260" y="2262065"/>
                  <a:pt x="2711439" y="2250214"/>
                  <a:pt x="2719813" y="2241636"/>
                </a:cubicBezTo>
                <a:lnTo>
                  <a:pt x="2724528" y="2239636"/>
                </a:lnTo>
                <a:lnTo>
                  <a:pt x="2737870" y="2205854"/>
                </a:lnTo>
                <a:lnTo>
                  <a:pt x="2743024" y="2203615"/>
                </a:lnTo>
                <a:lnTo>
                  <a:pt x="2756256" y="2171667"/>
                </a:lnTo>
                <a:lnTo>
                  <a:pt x="2763062" y="2168849"/>
                </a:lnTo>
                <a:lnTo>
                  <a:pt x="2762687" y="2167942"/>
                </a:lnTo>
                <a:cubicBezTo>
                  <a:pt x="2762687" y="2155164"/>
                  <a:pt x="2767865" y="2143597"/>
                  <a:pt x="2776240" y="2135224"/>
                </a:cubicBezTo>
                <a:lnTo>
                  <a:pt x="2781284" y="2133134"/>
                </a:lnTo>
                <a:lnTo>
                  <a:pt x="2780744" y="2131828"/>
                </a:lnTo>
                <a:cubicBezTo>
                  <a:pt x="2780744" y="2119051"/>
                  <a:pt x="2785922" y="2107483"/>
                  <a:pt x="2794296" y="2099110"/>
                </a:cubicBezTo>
                <a:lnTo>
                  <a:pt x="2799186" y="2097084"/>
                </a:lnTo>
                <a:lnTo>
                  <a:pt x="2813014" y="2065254"/>
                </a:lnTo>
                <a:lnTo>
                  <a:pt x="2821406" y="2061940"/>
                </a:lnTo>
                <a:lnTo>
                  <a:pt x="2821372" y="2061859"/>
                </a:lnTo>
                <a:cubicBezTo>
                  <a:pt x="2821372" y="2049082"/>
                  <a:pt x="2826676" y="2037514"/>
                  <a:pt x="2835254" y="2029141"/>
                </a:cubicBezTo>
                <a:lnTo>
                  <a:pt x="2842770" y="2026103"/>
                </a:lnTo>
                <a:lnTo>
                  <a:pt x="2841686" y="2023488"/>
                </a:lnTo>
                <a:cubicBezTo>
                  <a:pt x="2841686" y="2010710"/>
                  <a:pt x="2846864" y="1999142"/>
                  <a:pt x="2855239" y="1990770"/>
                </a:cubicBezTo>
                <a:lnTo>
                  <a:pt x="2866684" y="1986028"/>
                </a:lnTo>
                <a:lnTo>
                  <a:pt x="2877810" y="1959170"/>
                </a:lnTo>
                <a:lnTo>
                  <a:pt x="2887521" y="1955148"/>
                </a:lnTo>
                <a:lnTo>
                  <a:pt x="2886828" y="1953517"/>
                </a:lnTo>
                <a:cubicBezTo>
                  <a:pt x="2886828" y="1940739"/>
                  <a:pt x="2892133" y="1929172"/>
                  <a:pt x="2900711" y="1920799"/>
                </a:cubicBezTo>
                <a:lnTo>
                  <a:pt x="2908991" y="1917451"/>
                </a:lnTo>
                <a:lnTo>
                  <a:pt x="2920694" y="1889199"/>
                </a:lnTo>
                <a:lnTo>
                  <a:pt x="2930388" y="1885183"/>
                </a:lnTo>
                <a:lnTo>
                  <a:pt x="2943265" y="1851821"/>
                </a:lnTo>
                <a:lnTo>
                  <a:pt x="2954383" y="1846878"/>
                </a:lnTo>
                <a:lnTo>
                  <a:pt x="2965836" y="1819230"/>
                </a:lnTo>
                <a:lnTo>
                  <a:pt x="2979376" y="1813621"/>
                </a:lnTo>
                <a:lnTo>
                  <a:pt x="2990665" y="1785703"/>
                </a:lnTo>
                <a:lnTo>
                  <a:pt x="3002003" y="1780892"/>
                </a:lnTo>
                <a:lnTo>
                  <a:pt x="3013236" y="1753775"/>
                </a:lnTo>
                <a:lnTo>
                  <a:pt x="3024681" y="1749033"/>
                </a:lnTo>
                <a:lnTo>
                  <a:pt x="3035807" y="1722176"/>
                </a:lnTo>
                <a:lnTo>
                  <a:pt x="3044990" y="1718371"/>
                </a:lnTo>
                <a:lnTo>
                  <a:pt x="3058707" y="1684466"/>
                </a:lnTo>
                <a:lnTo>
                  <a:pt x="3072214" y="1678737"/>
                </a:lnTo>
                <a:lnTo>
                  <a:pt x="3083205" y="1652205"/>
                </a:lnTo>
                <a:lnTo>
                  <a:pt x="3093600" y="1647898"/>
                </a:lnTo>
                <a:lnTo>
                  <a:pt x="3106437" y="1618349"/>
                </a:lnTo>
                <a:lnTo>
                  <a:pt x="3123382" y="1611657"/>
                </a:lnTo>
                <a:lnTo>
                  <a:pt x="3133191" y="1587411"/>
                </a:lnTo>
                <a:lnTo>
                  <a:pt x="3147011" y="1581550"/>
                </a:lnTo>
                <a:lnTo>
                  <a:pt x="3157690" y="1553884"/>
                </a:lnTo>
                <a:lnTo>
                  <a:pt x="3176632" y="1545464"/>
                </a:lnTo>
                <a:lnTo>
                  <a:pt x="3184775" y="1525808"/>
                </a:lnTo>
                <a:lnTo>
                  <a:pt x="3195657" y="1521299"/>
                </a:lnTo>
                <a:lnTo>
                  <a:pt x="3207676" y="1492282"/>
                </a:lnTo>
                <a:lnTo>
                  <a:pt x="3226731" y="1484389"/>
                </a:lnTo>
                <a:lnTo>
                  <a:pt x="3236688" y="1460353"/>
                </a:lnTo>
                <a:lnTo>
                  <a:pt x="3254586" y="1452938"/>
                </a:lnTo>
                <a:lnTo>
                  <a:pt x="3264103" y="1429414"/>
                </a:lnTo>
                <a:lnTo>
                  <a:pt x="3278746" y="1423205"/>
                </a:lnTo>
                <a:lnTo>
                  <a:pt x="3288601" y="1399410"/>
                </a:lnTo>
                <a:lnTo>
                  <a:pt x="3305497" y="1392412"/>
                </a:lnTo>
                <a:lnTo>
                  <a:pt x="3315687" y="1367811"/>
                </a:lnTo>
                <a:lnTo>
                  <a:pt x="3334274" y="1360112"/>
                </a:lnTo>
                <a:lnTo>
                  <a:pt x="3343102" y="1338798"/>
                </a:lnTo>
                <a:lnTo>
                  <a:pt x="3362157" y="1330905"/>
                </a:lnTo>
                <a:lnTo>
                  <a:pt x="3372113" y="1306869"/>
                </a:lnTo>
                <a:lnTo>
                  <a:pt x="3391265" y="1298935"/>
                </a:lnTo>
                <a:lnTo>
                  <a:pt x="3399199" y="1279783"/>
                </a:lnTo>
                <a:lnTo>
                  <a:pt x="3417355" y="1272262"/>
                </a:lnTo>
                <a:lnTo>
                  <a:pt x="3426614" y="1250442"/>
                </a:lnTo>
                <a:lnTo>
                  <a:pt x="3446600" y="1242360"/>
                </a:lnTo>
                <a:lnTo>
                  <a:pt x="3455627" y="1219504"/>
                </a:lnTo>
                <a:lnTo>
                  <a:pt x="3473928" y="1211553"/>
                </a:lnTo>
                <a:lnTo>
                  <a:pt x="3482712" y="1189829"/>
                </a:lnTo>
                <a:lnTo>
                  <a:pt x="3504893" y="1180418"/>
                </a:lnTo>
                <a:lnTo>
                  <a:pt x="3512715" y="1162414"/>
                </a:lnTo>
                <a:lnTo>
                  <a:pt x="3536291" y="1153103"/>
                </a:lnTo>
                <a:lnTo>
                  <a:pt x="3543653" y="1135329"/>
                </a:lnTo>
                <a:lnTo>
                  <a:pt x="3562241" y="1127629"/>
                </a:lnTo>
                <a:lnTo>
                  <a:pt x="3566362" y="1117682"/>
                </a:lnTo>
                <a:lnTo>
                  <a:pt x="3541706" y="1127198"/>
                </a:lnTo>
                <a:lnTo>
                  <a:pt x="3534606" y="1144339"/>
                </a:lnTo>
                <a:lnTo>
                  <a:pt x="3515874" y="1152098"/>
                </a:lnTo>
                <a:lnTo>
                  <a:pt x="3506861" y="1173351"/>
                </a:lnTo>
                <a:lnTo>
                  <a:pt x="3480622" y="1183967"/>
                </a:lnTo>
                <a:lnTo>
                  <a:pt x="3473664" y="1200766"/>
                </a:lnTo>
                <a:lnTo>
                  <a:pt x="3454512" y="1208699"/>
                </a:lnTo>
                <a:lnTo>
                  <a:pt x="3446578" y="1227851"/>
                </a:lnTo>
                <a:lnTo>
                  <a:pt x="3427993" y="1235550"/>
                </a:lnTo>
                <a:lnTo>
                  <a:pt x="3419163" y="1256863"/>
                </a:lnTo>
                <a:lnTo>
                  <a:pt x="3398981" y="1265223"/>
                </a:lnTo>
                <a:lnTo>
                  <a:pt x="3389492" y="1288134"/>
                </a:lnTo>
                <a:lnTo>
                  <a:pt x="3366017" y="1297857"/>
                </a:lnTo>
                <a:lnTo>
                  <a:pt x="3358552" y="1315878"/>
                </a:lnTo>
                <a:lnTo>
                  <a:pt x="3340396" y="1323400"/>
                </a:lnTo>
                <a:lnTo>
                  <a:pt x="3331136" y="1345220"/>
                </a:lnTo>
                <a:lnTo>
                  <a:pt x="3309763" y="1353862"/>
                </a:lnTo>
                <a:lnTo>
                  <a:pt x="3302124" y="1372305"/>
                </a:lnTo>
                <a:lnTo>
                  <a:pt x="3285795" y="1379069"/>
                </a:lnTo>
                <a:lnTo>
                  <a:pt x="3274709" y="1405831"/>
                </a:lnTo>
                <a:lnTo>
                  <a:pt x="3258555" y="1412523"/>
                </a:lnTo>
                <a:lnTo>
                  <a:pt x="3249552" y="1433247"/>
                </a:lnTo>
                <a:lnTo>
                  <a:pt x="3233606" y="1439545"/>
                </a:lnTo>
                <a:lnTo>
                  <a:pt x="3223126" y="1464847"/>
                </a:lnTo>
                <a:lnTo>
                  <a:pt x="3206327" y="1471806"/>
                </a:lnTo>
                <a:lnTo>
                  <a:pt x="3195710" y="1498044"/>
                </a:lnTo>
                <a:lnTo>
                  <a:pt x="3174457" y="1507057"/>
                </a:lnTo>
                <a:lnTo>
                  <a:pt x="3166698" y="1525789"/>
                </a:lnTo>
                <a:lnTo>
                  <a:pt x="3155870" y="1530275"/>
                </a:lnTo>
                <a:lnTo>
                  <a:pt x="3144127" y="1559315"/>
                </a:lnTo>
                <a:lnTo>
                  <a:pt x="3127217" y="1566491"/>
                </a:lnTo>
                <a:lnTo>
                  <a:pt x="3116712" y="1591244"/>
                </a:lnTo>
                <a:lnTo>
                  <a:pt x="3102715" y="1596904"/>
                </a:lnTo>
                <a:lnTo>
                  <a:pt x="3092215" y="1624109"/>
                </a:lnTo>
                <a:lnTo>
                  <a:pt x="3074659" y="1631913"/>
                </a:lnTo>
                <a:lnTo>
                  <a:pt x="3065130" y="1656041"/>
                </a:lnTo>
                <a:lnTo>
                  <a:pt x="3051486" y="1661968"/>
                </a:lnTo>
                <a:lnTo>
                  <a:pt x="3042227" y="1683786"/>
                </a:lnTo>
                <a:lnTo>
                  <a:pt x="3029646" y="1688873"/>
                </a:lnTo>
                <a:lnTo>
                  <a:pt x="3017730" y="1717642"/>
                </a:lnTo>
                <a:lnTo>
                  <a:pt x="3002087" y="1724121"/>
                </a:lnTo>
                <a:lnTo>
                  <a:pt x="2990645" y="1753095"/>
                </a:lnTo>
                <a:lnTo>
                  <a:pt x="2980526" y="1757492"/>
                </a:lnTo>
                <a:lnTo>
                  <a:pt x="2967744" y="1787612"/>
                </a:lnTo>
                <a:lnTo>
                  <a:pt x="2954041" y="1793155"/>
                </a:lnTo>
                <a:lnTo>
                  <a:pt x="2943246" y="1819212"/>
                </a:lnTo>
                <a:lnTo>
                  <a:pt x="2932418" y="1823697"/>
                </a:lnTo>
                <a:lnTo>
                  <a:pt x="2920675" y="1852736"/>
                </a:lnTo>
                <a:lnTo>
                  <a:pt x="2909268" y="1857577"/>
                </a:lnTo>
                <a:lnTo>
                  <a:pt x="2897773" y="1884667"/>
                </a:lnTo>
                <a:lnTo>
                  <a:pt x="2885840" y="1889492"/>
                </a:lnTo>
                <a:lnTo>
                  <a:pt x="2873276" y="1922046"/>
                </a:lnTo>
                <a:lnTo>
                  <a:pt x="2867689" y="1924528"/>
                </a:lnTo>
                <a:lnTo>
                  <a:pt x="2855219" y="1954636"/>
                </a:lnTo>
                <a:lnTo>
                  <a:pt x="2843702" y="1959406"/>
                </a:lnTo>
                <a:lnTo>
                  <a:pt x="2832318" y="1986235"/>
                </a:lnTo>
                <a:lnTo>
                  <a:pt x="2820938" y="1990836"/>
                </a:lnTo>
                <a:lnTo>
                  <a:pt x="2821373" y="1991889"/>
                </a:lnTo>
                <a:cubicBezTo>
                  <a:pt x="2821373" y="2004666"/>
                  <a:pt x="2816193" y="2016234"/>
                  <a:pt x="2807821" y="2024607"/>
                </a:cubicBezTo>
                <a:lnTo>
                  <a:pt x="2801823" y="2027091"/>
                </a:lnTo>
                <a:lnTo>
                  <a:pt x="2789764" y="2056206"/>
                </a:lnTo>
                <a:lnTo>
                  <a:pt x="2780067" y="2060223"/>
                </a:lnTo>
                <a:lnTo>
                  <a:pt x="2780745" y="2061859"/>
                </a:lnTo>
                <a:cubicBezTo>
                  <a:pt x="2780745" y="2074637"/>
                  <a:pt x="2775566" y="2086205"/>
                  <a:pt x="2767193" y="2094578"/>
                </a:cubicBezTo>
                <a:lnTo>
                  <a:pt x="2762137" y="2096672"/>
                </a:lnTo>
                <a:lnTo>
                  <a:pt x="2762689" y="2097973"/>
                </a:lnTo>
                <a:cubicBezTo>
                  <a:pt x="2762689" y="2110750"/>
                  <a:pt x="2757382" y="2122318"/>
                  <a:pt x="2748805" y="2130691"/>
                </a:cubicBezTo>
                <a:lnTo>
                  <a:pt x="2741605" y="2133603"/>
                </a:lnTo>
                <a:lnTo>
                  <a:pt x="2728162" y="2164547"/>
                </a:lnTo>
                <a:lnTo>
                  <a:pt x="2719769" y="2167861"/>
                </a:lnTo>
                <a:lnTo>
                  <a:pt x="2719803" y="2167942"/>
                </a:lnTo>
                <a:cubicBezTo>
                  <a:pt x="2719803" y="2180720"/>
                  <a:pt x="2714623" y="2192287"/>
                  <a:pt x="2706250" y="2200660"/>
                </a:cubicBezTo>
                <a:lnTo>
                  <a:pt x="2700808" y="2202915"/>
                </a:lnTo>
                <a:lnTo>
                  <a:pt x="2701748" y="2205184"/>
                </a:lnTo>
                <a:cubicBezTo>
                  <a:pt x="2701748" y="2218273"/>
                  <a:pt x="2696442" y="2230123"/>
                  <a:pt x="2687864" y="2238700"/>
                </a:cubicBezTo>
                <a:lnTo>
                  <a:pt x="2683564" y="2240482"/>
                </a:lnTo>
                <a:lnTo>
                  <a:pt x="2669807" y="2274484"/>
                </a:lnTo>
                <a:lnTo>
                  <a:pt x="2662372" y="2277638"/>
                </a:lnTo>
                <a:lnTo>
                  <a:pt x="2649824" y="2308670"/>
                </a:lnTo>
                <a:lnTo>
                  <a:pt x="2644680" y="2310852"/>
                </a:lnTo>
                <a:lnTo>
                  <a:pt x="2645320" y="2312396"/>
                </a:lnTo>
                <a:cubicBezTo>
                  <a:pt x="2645320" y="2325174"/>
                  <a:pt x="2640140" y="2336742"/>
                  <a:pt x="2631767" y="2345115"/>
                </a:cubicBezTo>
                <a:lnTo>
                  <a:pt x="2626324" y="2347369"/>
                </a:lnTo>
                <a:lnTo>
                  <a:pt x="2627264" y="2349639"/>
                </a:lnTo>
                <a:cubicBezTo>
                  <a:pt x="2627264" y="2362728"/>
                  <a:pt x="2621958" y="2374577"/>
                  <a:pt x="2613380" y="2383155"/>
                </a:cubicBezTo>
                <a:lnTo>
                  <a:pt x="2606574" y="2385974"/>
                </a:lnTo>
                <a:lnTo>
                  <a:pt x="2606950" y="2386880"/>
                </a:lnTo>
                <a:cubicBezTo>
                  <a:pt x="2606950" y="2399657"/>
                  <a:pt x="2601770" y="2411225"/>
                  <a:pt x="2593397" y="2419598"/>
                </a:cubicBezTo>
                <a:lnTo>
                  <a:pt x="2591839" y="2420243"/>
                </a:lnTo>
                <a:lnTo>
                  <a:pt x="2593407" y="2424122"/>
                </a:lnTo>
                <a:cubicBezTo>
                  <a:pt x="2593407" y="2437211"/>
                  <a:pt x="2588227" y="2449060"/>
                  <a:pt x="2579854" y="2457638"/>
                </a:cubicBezTo>
                <a:lnTo>
                  <a:pt x="2574710" y="2459821"/>
                </a:lnTo>
                <a:lnTo>
                  <a:pt x="2575350" y="2461365"/>
                </a:lnTo>
                <a:cubicBezTo>
                  <a:pt x="2575350" y="2474142"/>
                  <a:pt x="2570171" y="2485710"/>
                  <a:pt x="2561798" y="2494083"/>
                </a:cubicBezTo>
                <a:lnTo>
                  <a:pt x="2555658" y="2496626"/>
                </a:lnTo>
                <a:lnTo>
                  <a:pt x="2557293" y="2500863"/>
                </a:lnTo>
                <a:cubicBezTo>
                  <a:pt x="2557293" y="2514575"/>
                  <a:pt x="2552114" y="2526989"/>
                  <a:pt x="2543741" y="2535976"/>
                </a:cubicBezTo>
                <a:lnTo>
                  <a:pt x="2542183" y="2536668"/>
                </a:lnTo>
                <a:lnTo>
                  <a:pt x="2543751" y="2540364"/>
                </a:lnTo>
                <a:cubicBezTo>
                  <a:pt x="2543751" y="2553141"/>
                  <a:pt x="2538445" y="2564709"/>
                  <a:pt x="2529867" y="2573082"/>
                </a:cubicBezTo>
                <a:lnTo>
                  <a:pt x="2526594" y="2574406"/>
                </a:lnTo>
                <a:lnTo>
                  <a:pt x="2527952" y="2577606"/>
                </a:lnTo>
                <a:cubicBezTo>
                  <a:pt x="2527952" y="2590695"/>
                  <a:pt x="2522521" y="2602544"/>
                  <a:pt x="2513738" y="2611122"/>
                </a:cubicBezTo>
                <a:lnTo>
                  <a:pt x="2509124" y="2612989"/>
                </a:lnTo>
                <a:lnTo>
                  <a:pt x="2509894" y="2614847"/>
                </a:lnTo>
                <a:cubicBezTo>
                  <a:pt x="2509894" y="2627625"/>
                  <a:pt x="2504714" y="2639193"/>
                  <a:pt x="2496341" y="2647565"/>
                </a:cubicBezTo>
                <a:lnTo>
                  <a:pt x="2494093" y="2648497"/>
                </a:lnTo>
                <a:lnTo>
                  <a:pt x="2496351" y="2654346"/>
                </a:lnTo>
                <a:cubicBezTo>
                  <a:pt x="2496351" y="2668058"/>
                  <a:pt x="2491171" y="2680471"/>
                  <a:pt x="2482799" y="2689459"/>
                </a:cubicBezTo>
                <a:lnTo>
                  <a:pt x="2481272" y="2690137"/>
                </a:lnTo>
                <a:lnTo>
                  <a:pt x="2482809" y="2693846"/>
                </a:lnTo>
                <a:cubicBezTo>
                  <a:pt x="2482809" y="2706624"/>
                  <a:pt x="2477629" y="2718192"/>
                  <a:pt x="2469256" y="2726565"/>
                </a:cubicBezTo>
                <a:lnTo>
                  <a:pt x="2467665" y="2727224"/>
                </a:lnTo>
                <a:lnTo>
                  <a:pt x="2469266" y="2731087"/>
                </a:lnTo>
                <a:cubicBezTo>
                  <a:pt x="2469266" y="2744176"/>
                  <a:pt x="2463960" y="2756027"/>
                  <a:pt x="2455382" y="2764605"/>
                </a:cubicBezTo>
                <a:lnTo>
                  <a:pt x="2450832" y="2766489"/>
                </a:lnTo>
                <a:lnTo>
                  <a:pt x="2453466" y="2772844"/>
                </a:lnTo>
                <a:cubicBezTo>
                  <a:pt x="2453466" y="2785622"/>
                  <a:pt x="2448287" y="2797189"/>
                  <a:pt x="2439914" y="2805562"/>
                </a:cubicBezTo>
                <a:lnTo>
                  <a:pt x="2437924" y="2806387"/>
                </a:lnTo>
                <a:lnTo>
                  <a:pt x="2439923" y="2811214"/>
                </a:lnTo>
                <a:cubicBezTo>
                  <a:pt x="2439923" y="2823992"/>
                  <a:pt x="2434743" y="2835559"/>
                  <a:pt x="2426370" y="2843932"/>
                </a:cubicBezTo>
                <a:lnTo>
                  <a:pt x="2423582" y="2845087"/>
                </a:lnTo>
                <a:lnTo>
                  <a:pt x="2426380" y="2851842"/>
                </a:lnTo>
                <a:cubicBezTo>
                  <a:pt x="2426380" y="2864619"/>
                  <a:pt x="2421201" y="2876187"/>
                  <a:pt x="2412828" y="2884560"/>
                </a:cubicBezTo>
                <a:lnTo>
                  <a:pt x="2410837" y="2885385"/>
                </a:lnTo>
                <a:lnTo>
                  <a:pt x="2412838" y="2890213"/>
                </a:lnTo>
                <a:lnTo>
                  <a:pt x="2399862" y="2921536"/>
                </a:lnTo>
                <a:lnTo>
                  <a:pt x="2403811" y="2930840"/>
                </a:lnTo>
                <a:cubicBezTo>
                  <a:pt x="2403811" y="2943618"/>
                  <a:pt x="2398505" y="2955186"/>
                  <a:pt x="2389927" y="2963559"/>
                </a:cubicBezTo>
                <a:lnTo>
                  <a:pt x="2388171" y="2964268"/>
                </a:lnTo>
                <a:lnTo>
                  <a:pt x="2390268" y="2969210"/>
                </a:lnTo>
                <a:cubicBezTo>
                  <a:pt x="2390268" y="2981988"/>
                  <a:pt x="2384962" y="2993556"/>
                  <a:pt x="2376384" y="3001929"/>
                </a:cubicBezTo>
                <a:lnTo>
                  <a:pt x="2375803" y="3002163"/>
                </a:lnTo>
                <a:lnTo>
                  <a:pt x="2378982" y="3009838"/>
                </a:lnTo>
                <a:cubicBezTo>
                  <a:pt x="2378982" y="3022616"/>
                  <a:pt x="2373802" y="3034184"/>
                  <a:pt x="2365429" y="3042556"/>
                </a:cubicBezTo>
                <a:lnTo>
                  <a:pt x="2361844" y="3044042"/>
                </a:lnTo>
                <a:lnTo>
                  <a:pt x="2365439" y="3052724"/>
                </a:lnTo>
                <a:lnTo>
                  <a:pt x="2353445" y="3081679"/>
                </a:lnTo>
                <a:lnTo>
                  <a:pt x="2356411" y="3088837"/>
                </a:lnTo>
                <a:lnTo>
                  <a:pt x="2343015" y="3121177"/>
                </a:lnTo>
                <a:lnTo>
                  <a:pt x="2347383" y="3131721"/>
                </a:lnTo>
                <a:lnTo>
                  <a:pt x="2334271" y="3163378"/>
                </a:lnTo>
                <a:lnTo>
                  <a:pt x="2338354" y="3173478"/>
                </a:lnTo>
                <a:lnTo>
                  <a:pt x="2325304" y="3205753"/>
                </a:lnTo>
                <a:lnTo>
                  <a:pt x="2329327" y="3215235"/>
                </a:lnTo>
                <a:lnTo>
                  <a:pt x="2316007" y="3246628"/>
                </a:lnTo>
                <a:lnTo>
                  <a:pt x="2320299" y="3256991"/>
                </a:lnTo>
                <a:lnTo>
                  <a:pt x="2306536" y="3290219"/>
                </a:lnTo>
                <a:lnTo>
                  <a:pt x="2309013" y="3296492"/>
                </a:lnTo>
                <a:lnTo>
                  <a:pt x="2296393" y="3328447"/>
                </a:lnTo>
                <a:lnTo>
                  <a:pt x="2299984" y="3337118"/>
                </a:lnTo>
                <a:lnTo>
                  <a:pt x="2287056" y="3368331"/>
                </a:lnTo>
                <a:lnTo>
                  <a:pt x="2290956" y="3377746"/>
                </a:lnTo>
                <a:lnTo>
                  <a:pt x="2279818" y="3404638"/>
                </a:lnTo>
                <a:lnTo>
                  <a:pt x="2286442" y="3420631"/>
                </a:lnTo>
                <a:lnTo>
                  <a:pt x="2273513" y="3451844"/>
                </a:lnTo>
                <a:lnTo>
                  <a:pt x="2277413" y="3461259"/>
                </a:lnTo>
                <a:lnTo>
                  <a:pt x="2265975" y="3488873"/>
                </a:lnTo>
                <a:lnTo>
                  <a:pt x="2272898" y="3506401"/>
                </a:lnTo>
                <a:lnTo>
                  <a:pt x="2262322" y="3533179"/>
                </a:lnTo>
                <a:lnTo>
                  <a:pt x="2268385" y="3548156"/>
                </a:lnTo>
                <a:lnTo>
                  <a:pt x="2254859" y="3581570"/>
                </a:lnTo>
                <a:lnTo>
                  <a:pt x="2259357" y="3592169"/>
                </a:lnTo>
                <a:lnTo>
                  <a:pt x="2248319" y="3618179"/>
                </a:lnTo>
                <a:lnTo>
                  <a:pt x="2254842" y="3633926"/>
                </a:lnTo>
                <a:lnTo>
                  <a:pt x="2243860" y="3660439"/>
                </a:lnTo>
                <a:lnTo>
                  <a:pt x="2250328" y="3675683"/>
                </a:lnTo>
                <a:lnTo>
                  <a:pt x="2238972" y="3702443"/>
                </a:lnTo>
                <a:lnTo>
                  <a:pt x="2245814" y="3718567"/>
                </a:lnTo>
                <a:lnTo>
                  <a:pt x="2236993" y="3739353"/>
                </a:lnTo>
                <a:lnTo>
                  <a:pt x="2245813" y="3759195"/>
                </a:lnTo>
                <a:lnTo>
                  <a:pt x="2232145" y="3789942"/>
                </a:lnTo>
                <a:lnTo>
                  <a:pt x="2239042" y="3806594"/>
                </a:lnTo>
                <a:lnTo>
                  <a:pt x="2228214" y="3832735"/>
                </a:lnTo>
                <a:lnTo>
                  <a:pt x="2234528" y="3848351"/>
                </a:lnTo>
                <a:lnTo>
                  <a:pt x="2225784" y="3869975"/>
                </a:lnTo>
                <a:lnTo>
                  <a:pt x="2234529" y="3890106"/>
                </a:lnTo>
                <a:lnTo>
                  <a:pt x="2223142" y="3916317"/>
                </a:lnTo>
                <a:lnTo>
                  <a:pt x="2230014" y="3934119"/>
                </a:lnTo>
                <a:lnTo>
                  <a:pt x="2221220" y="3956902"/>
                </a:lnTo>
                <a:lnTo>
                  <a:pt x="2230014" y="3978133"/>
                </a:lnTo>
                <a:lnTo>
                  <a:pt x="2220921" y="4000084"/>
                </a:lnTo>
                <a:lnTo>
                  <a:pt x="2230015" y="4021018"/>
                </a:lnTo>
                <a:lnTo>
                  <a:pt x="2218132" y="4048371"/>
                </a:lnTo>
                <a:lnTo>
                  <a:pt x="2225499" y="4066159"/>
                </a:lnTo>
                <a:lnTo>
                  <a:pt x="2216617" y="4087603"/>
                </a:lnTo>
                <a:lnTo>
                  <a:pt x="2225499" y="4109045"/>
                </a:lnTo>
                <a:cubicBezTo>
                  <a:pt x="2225499" y="4134600"/>
                  <a:pt x="2204784" y="4155316"/>
                  <a:pt x="2179229" y="4155316"/>
                </a:cubicBezTo>
                <a:cubicBezTo>
                  <a:pt x="2153673" y="4155316"/>
                  <a:pt x="2132958" y="4134600"/>
                  <a:pt x="2132958" y="4109045"/>
                </a:cubicBezTo>
                <a:lnTo>
                  <a:pt x="2141840" y="4087603"/>
                </a:lnTo>
                <a:lnTo>
                  <a:pt x="2132958" y="4066159"/>
                </a:lnTo>
                <a:lnTo>
                  <a:pt x="2142529" y="4043051"/>
                </a:lnTo>
                <a:lnTo>
                  <a:pt x="2132958" y="4021018"/>
                </a:lnTo>
                <a:lnTo>
                  <a:pt x="2144362" y="3994767"/>
                </a:lnTo>
                <a:lnTo>
                  <a:pt x="2137472" y="3978133"/>
                </a:lnTo>
                <a:lnTo>
                  <a:pt x="2146266" y="3956902"/>
                </a:lnTo>
                <a:lnTo>
                  <a:pt x="2137472" y="3934119"/>
                </a:lnTo>
                <a:lnTo>
                  <a:pt x="2146468" y="3910813"/>
                </a:lnTo>
                <a:lnTo>
                  <a:pt x="2137472" y="3890106"/>
                </a:lnTo>
                <a:lnTo>
                  <a:pt x="2148555" y="3864595"/>
                </a:lnTo>
                <a:lnTo>
                  <a:pt x="2141986" y="3848351"/>
                </a:lnTo>
                <a:lnTo>
                  <a:pt x="2152759" y="3821706"/>
                </a:lnTo>
                <a:lnTo>
                  <a:pt x="2146500" y="3806594"/>
                </a:lnTo>
                <a:lnTo>
                  <a:pt x="2156663" y="3782057"/>
                </a:lnTo>
                <a:lnTo>
                  <a:pt x="2146500" y="3759195"/>
                </a:lnTo>
                <a:lnTo>
                  <a:pt x="2157630" y="3734157"/>
                </a:lnTo>
                <a:lnTo>
                  <a:pt x="2151015" y="3718567"/>
                </a:lnTo>
                <a:lnTo>
                  <a:pt x="2162370" y="3691804"/>
                </a:lnTo>
                <a:lnTo>
                  <a:pt x="2155529" y="3675683"/>
                </a:lnTo>
                <a:lnTo>
                  <a:pt x="2166565" y="3649672"/>
                </a:lnTo>
                <a:lnTo>
                  <a:pt x="2160043" y="3633926"/>
                </a:lnTo>
                <a:lnTo>
                  <a:pt x="2171025" y="3607412"/>
                </a:lnTo>
                <a:lnTo>
                  <a:pt x="2164557" y="3592169"/>
                </a:lnTo>
                <a:lnTo>
                  <a:pt x="2177140" y="3562515"/>
                </a:lnTo>
                <a:lnTo>
                  <a:pt x="2171328" y="3548156"/>
                </a:lnTo>
                <a:lnTo>
                  <a:pt x="2184245" y="3516247"/>
                </a:lnTo>
                <a:lnTo>
                  <a:pt x="2180356" y="3506401"/>
                </a:lnTo>
                <a:lnTo>
                  <a:pt x="2191686" y="3477711"/>
                </a:lnTo>
                <a:lnTo>
                  <a:pt x="2184872" y="3461259"/>
                </a:lnTo>
                <a:lnTo>
                  <a:pt x="2197800" y="3430046"/>
                </a:lnTo>
                <a:lnTo>
                  <a:pt x="2193900" y="3420631"/>
                </a:lnTo>
                <a:lnTo>
                  <a:pt x="2205038" y="3393739"/>
                </a:lnTo>
                <a:lnTo>
                  <a:pt x="2198414" y="3377746"/>
                </a:lnTo>
                <a:lnTo>
                  <a:pt x="2211343" y="3346533"/>
                </a:lnTo>
                <a:lnTo>
                  <a:pt x="2207443" y="3337118"/>
                </a:lnTo>
                <a:lnTo>
                  <a:pt x="2220277" y="3306130"/>
                </a:lnTo>
                <a:lnTo>
                  <a:pt x="2216471" y="3296492"/>
                </a:lnTo>
                <a:lnTo>
                  <a:pt x="2228863" y="3265113"/>
                </a:lnTo>
                <a:lnTo>
                  <a:pt x="2225499" y="3256991"/>
                </a:lnTo>
                <a:lnTo>
                  <a:pt x="2238712" y="3225095"/>
                </a:lnTo>
                <a:lnTo>
                  <a:pt x="2234528" y="3215235"/>
                </a:lnTo>
                <a:cubicBezTo>
                  <a:pt x="2234528" y="3202457"/>
                  <a:pt x="2239833" y="3190889"/>
                  <a:pt x="2248410" y="3182516"/>
                </a:cubicBezTo>
                <a:lnTo>
                  <a:pt x="2249319" y="3182148"/>
                </a:lnTo>
                <a:lnTo>
                  <a:pt x="2245813" y="3173478"/>
                </a:lnTo>
                <a:lnTo>
                  <a:pt x="2258816" y="3141318"/>
                </a:lnTo>
                <a:lnTo>
                  <a:pt x="2254841" y="3131721"/>
                </a:lnTo>
                <a:lnTo>
                  <a:pt x="2268237" y="3099380"/>
                </a:lnTo>
                <a:lnTo>
                  <a:pt x="2263869" y="3088837"/>
                </a:lnTo>
                <a:lnTo>
                  <a:pt x="2275862" y="3059881"/>
                </a:lnTo>
                <a:lnTo>
                  <a:pt x="2272898" y="3052724"/>
                </a:lnTo>
                <a:cubicBezTo>
                  <a:pt x="2272898" y="3039946"/>
                  <a:pt x="2278076" y="3028378"/>
                  <a:pt x="2286450" y="3020006"/>
                </a:cubicBezTo>
                <a:lnTo>
                  <a:pt x="2290036" y="3018520"/>
                </a:lnTo>
                <a:lnTo>
                  <a:pt x="2286440" y="3009838"/>
                </a:lnTo>
                <a:lnTo>
                  <a:pt x="2299416" y="2978512"/>
                </a:lnTo>
                <a:lnTo>
                  <a:pt x="2295469" y="2969210"/>
                </a:lnTo>
                <a:cubicBezTo>
                  <a:pt x="2295469" y="2956433"/>
                  <a:pt x="2300773" y="2944865"/>
                  <a:pt x="2309351" y="2936492"/>
                </a:cubicBezTo>
                <a:lnTo>
                  <a:pt x="2311108" y="2935781"/>
                </a:lnTo>
                <a:lnTo>
                  <a:pt x="2309011" y="2930840"/>
                </a:lnTo>
                <a:cubicBezTo>
                  <a:pt x="2309011" y="2918063"/>
                  <a:pt x="2314316" y="2906495"/>
                  <a:pt x="2322894" y="2898122"/>
                </a:cubicBezTo>
                <a:lnTo>
                  <a:pt x="2323475" y="2897886"/>
                </a:lnTo>
                <a:lnTo>
                  <a:pt x="2320296" y="2890213"/>
                </a:lnTo>
                <a:cubicBezTo>
                  <a:pt x="2320296" y="2877435"/>
                  <a:pt x="2325474" y="2865868"/>
                  <a:pt x="2333849" y="2857495"/>
                </a:cubicBezTo>
                <a:lnTo>
                  <a:pt x="2335838" y="2856670"/>
                </a:lnTo>
                <a:lnTo>
                  <a:pt x="2333839" y="2851842"/>
                </a:lnTo>
                <a:cubicBezTo>
                  <a:pt x="2333839" y="2839064"/>
                  <a:pt x="2339017" y="2827496"/>
                  <a:pt x="2347391" y="2819123"/>
                </a:cubicBezTo>
                <a:lnTo>
                  <a:pt x="2350179" y="2817967"/>
                </a:lnTo>
                <a:lnTo>
                  <a:pt x="2347381" y="2811214"/>
                </a:lnTo>
                <a:cubicBezTo>
                  <a:pt x="2347381" y="2798436"/>
                  <a:pt x="2352561" y="2786869"/>
                  <a:pt x="2360934" y="2778496"/>
                </a:cubicBezTo>
                <a:lnTo>
                  <a:pt x="2362923" y="2777671"/>
                </a:lnTo>
                <a:lnTo>
                  <a:pt x="2360924" y="2772844"/>
                </a:lnTo>
                <a:cubicBezTo>
                  <a:pt x="2360924" y="2760066"/>
                  <a:pt x="2366102" y="2748499"/>
                  <a:pt x="2374476" y="2740126"/>
                </a:cubicBezTo>
                <a:lnTo>
                  <a:pt x="2377663" y="2738805"/>
                </a:lnTo>
                <a:lnTo>
                  <a:pt x="2374466" y="2731087"/>
                </a:lnTo>
                <a:cubicBezTo>
                  <a:pt x="2374466" y="2717998"/>
                  <a:pt x="2379771" y="2706148"/>
                  <a:pt x="2388349" y="2697570"/>
                </a:cubicBezTo>
                <a:lnTo>
                  <a:pt x="2391303" y="2696347"/>
                </a:lnTo>
                <a:lnTo>
                  <a:pt x="2390267" y="2693846"/>
                </a:lnTo>
                <a:cubicBezTo>
                  <a:pt x="2390267" y="2681069"/>
                  <a:pt x="2395445" y="2669501"/>
                  <a:pt x="2403819" y="2661128"/>
                </a:cubicBezTo>
                <a:lnTo>
                  <a:pt x="2406067" y="2660195"/>
                </a:lnTo>
                <a:lnTo>
                  <a:pt x="2403809" y="2654346"/>
                </a:lnTo>
                <a:cubicBezTo>
                  <a:pt x="2403809" y="2640633"/>
                  <a:pt x="2408988" y="2628219"/>
                  <a:pt x="2417362" y="2619233"/>
                </a:cubicBezTo>
                <a:lnTo>
                  <a:pt x="2418888" y="2618555"/>
                </a:lnTo>
                <a:lnTo>
                  <a:pt x="2417352" y="2614847"/>
                </a:lnTo>
                <a:cubicBezTo>
                  <a:pt x="2417352" y="2602070"/>
                  <a:pt x="2422530" y="2590502"/>
                  <a:pt x="2430905" y="2582129"/>
                </a:cubicBezTo>
                <a:lnTo>
                  <a:pt x="2432527" y="2581456"/>
                </a:lnTo>
                <a:lnTo>
                  <a:pt x="2430895" y="2577606"/>
                </a:lnTo>
                <a:cubicBezTo>
                  <a:pt x="2430895" y="2564517"/>
                  <a:pt x="2436326" y="2552666"/>
                  <a:pt x="2445108" y="2544089"/>
                </a:cubicBezTo>
                <a:lnTo>
                  <a:pt x="2449738" y="2542216"/>
                </a:lnTo>
                <a:lnTo>
                  <a:pt x="2448951" y="2540364"/>
                </a:lnTo>
                <a:cubicBezTo>
                  <a:pt x="2448951" y="2527586"/>
                  <a:pt x="2454256" y="2516018"/>
                  <a:pt x="2462834" y="2507645"/>
                </a:cubicBezTo>
                <a:lnTo>
                  <a:pt x="2466756" y="2506059"/>
                </a:lnTo>
                <a:lnTo>
                  <a:pt x="2464752" y="2500863"/>
                </a:lnTo>
                <a:cubicBezTo>
                  <a:pt x="2464752" y="2487150"/>
                  <a:pt x="2469930" y="2474737"/>
                  <a:pt x="2478304" y="2465751"/>
                </a:cubicBezTo>
                <a:lnTo>
                  <a:pt x="2483642" y="2463378"/>
                </a:lnTo>
                <a:lnTo>
                  <a:pt x="2482809" y="2461365"/>
                </a:lnTo>
                <a:cubicBezTo>
                  <a:pt x="2482809" y="2448587"/>
                  <a:pt x="2487987" y="2437019"/>
                  <a:pt x="2496361" y="2428646"/>
                </a:cubicBezTo>
                <a:lnTo>
                  <a:pt x="2501785" y="2426398"/>
                </a:lnTo>
                <a:lnTo>
                  <a:pt x="2500865" y="2424122"/>
                </a:lnTo>
                <a:cubicBezTo>
                  <a:pt x="2500865" y="2411033"/>
                  <a:pt x="2506043" y="2399182"/>
                  <a:pt x="2514418" y="2390605"/>
                </a:cubicBezTo>
                <a:lnTo>
                  <a:pt x="2515722" y="2390052"/>
                </a:lnTo>
                <a:lnTo>
                  <a:pt x="2514408" y="2386880"/>
                </a:lnTo>
                <a:cubicBezTo>
                  <a:pt x="2514408" y="2374102"/>
                  <a:pt x="2519586" y="2362534"/>
                  <a:pt x="2527960" y="2354161"/>
                </a:cubicBezTo>
                <a:lnTo>
                  <a:pt x="2533404" y="2351906"/>
                </a:lnTo>
                <a:lnTo>
                  <a:pt x="2532465" y="2349639"/>
                </a:lnTo>
                <a:cubicBezTo>
                  <a:pt x="2532465" y="2336550"/>
                  <a:pt x="2537769" y="2324699"/>
                  <a:pt x="2546347" y="2316121"/>
                </a:cubicBezTo>
                <a:lnTo>
                  <a:pt x="2553153" y="2313303"/>
                </a:lnTo>
                <a:lnTo>
                  <a:pt x="2552778" y="2312396"/>
                </a:lnTo>
                <a:cubicBezTo>
                  <a:pt x="2552778" y="2299619"/>
                  <a:pt x="2557956" y="2288051"/>
                  <a:pt x="2566330" y="2279678"/>
                </a:cubicBezTo>
                <a:lnTo>
                  <a:pt x="2571754" y="2277430"/>
                </a:lnTo>
                <a:lnTo>
                  <a:pt x="2570835" y="2275154"/>
                </a:lnTo>
                <a:cubicBezTo>
                  <a:pt x="2570835" y="2262065"/>
                  <a:pt x="2576013" y="2250214"/>
                  <a:pt x="2584387" y="2241636"/>
                </a:cubicBezTo>
                <a:lnTo>
                  <a:pt x="2589107" y="2239633"/>
                </a:lnTo>
                <a:lnTo>
                  <a:pt x="2602774" y="2205854"/>
                </a:lnTo>
                <a:lnTo>
                  <a:pt x="2607501" y="2203849"/>
                </a:lnTo>
                <a:lnTo>
                  <a:pt x="2620831" y="2171667"/>
                </a:lnTo>
                <a:lnTo>
                  <a:pt x="2627637" y="2168849"/>
                </a:lnTo>
                <a:lnTo>
                  <a:pt x="2627261" y="2167942"/>
                </a:lnTo>
                <a:cubicBezTo>
                  <a:pt x="2627261" y="2155164"/>
                  <a:pt x="2632439" y="2143597"/>
                  <a:pt x="2640814" y="2135224"/>
                </a:cubicBezTo>
                <a:lnTo>
                  <a:pt x="2645881" y="2133124"/>
                </a:lnTo>
                <a:lnTo>
                  <a:pt x="2645318" y="2131828"/>
                </a:lnTo>
                <a:cubicBezTo>
                  <a:pt x="2645318" y="2119051"/>
                  <a:pt x="2650749" y="2107483"/>
                  <a:pt x="2659532" y="2099110"/>
                </a:cubicBezTo>
                <a:lnTo>
                  <a:pt x="2668992" y="2095374"/>
                </a:lnTo>
                <a:lnTo>
                  <a:pt x="2681771" y="2065254"/>
                </a:lnTo>
                <a:lnTo>
                  <a:pt x="2688485" y="2062539"/>
                </a:lnTo>
                <a:lnTo>
                  <a:pt x="2688204" y="2061859"/>
                </a:lnTo>
                <a:cubicBezTo>
                  <a:pt x="2688204" y="2049082"/>
                  <a:pt x="2693382" y="2037514"/>
                  <a:pt x="2701756" y="2029141"/>
                </a:cubicBezTo>
                <a:lnTo>
                  <a:pt x="2711453" y="2025124"/>
                </a:lnTo>
                <a:lnTo>
                  <a:pt x="2710775" y="2023488"/>
                </a:lnTo>
                <a:cubicBezTo>
                  <a:pt x="2710775" y="2010710"/>
                  <a:pt x="2715953" y="1999142"/>
                  <a:pt x="2724327" y="1990770"/>
                </a:cubicBezTo>
                <a:lnTo>
                  <a:pt x="2730324" y="1988284"/>
                </a:lnTo>
                <a:lnTo>
                  <a:pt x="2742384" y="1959170"/>
                </a:lnTo>
                <a:lnTo>
                  <a:pt x="2752095" y="1955148"/>
                </a:lnTo>
                <a:lnTo>
                  <a:pt x="2751402" y="1953517"/>
                </a:lnTo>
                <a:cubicBezTo>
                  <a:pt x="2751402" y="1940739"/>
                  <a:pt x="2756707" y="1929172"/>
                  <a:pt x="2765285" y="1920799"/>
                </a:cubicBezTo>
                <a:lnTo>
                  <a:pt x="2778988" y="1915258"/>
                </a:lnTo>
                <a:lnTo>
                  <a:pt x="2789782" y="1889199"/>
                </a:lnTo>
                <a:lnTo>
                  <a:pt x="2794420" y="1887277"/>
                </a:lnTo>
                <a:lnTo>
                  <a:pt x="2794287" y="1886933"/>
                </a:lnTo>
                <a:cubicBezTo>
                  <a:pt x="2794287" y="1873220"/>
                  <a:pt x="2799465" y="1860806"/>
                  <a:pt x="2807839" y="1851821"/>
                </a:cubicBezTo>
                <a:lnTo>
                  <a:pt x="2819020" y="1846850"/>
                </a:lnTo>
                <a:lnTo>
                  <a:pt x="2830740" y="1819230"/>
                </a:lnTo>
                <a:lnTo>
                  <a:pt x="2843820" y="1813941"/>
                </a:lnTo>
                <a:lnTo>
                  <a:pt x="2855239" y="1785703"/>
                </a:lnTo>
                <a:lnTo>
                  <a:pt x="2866578" y="1780892"/>
                </a:lnTo>
                <a:lnTo>
                  <a:pt x="2877810" y="1753775"/>
                </a:lnTo>
                <a:lnTo>
                  <a:pt x="2889328" y="1749004"/>
                </a:lnTo>
                <a:lnTo>
                  <a:pt x="2900711" y="1722176"/>
                </a:lnTo>
                <a:lnTo>
                  <a:pt x="2912140" y="1717555"/>
                </a:lnTo>
                <a:lnTo>
                  <a:pt x="2925208" y="1684466"/>
                </a:lnTo>
                <a:lnTo>
                  <a:pt x="2941941" y="1677196"/>
                </a:lnTo>
                <a:lnTo>
                  <a:pt x="2952293" y="1652205"/>
                </a:lnTo>
                <a:lnTo>
                  <a:pt x="2962650" y="1647915"/>
                </a:lnTo>
                <a:lnTo>
                  <a:pt x="2975194" y="1618349"/>
                </a:lnTo>
                <a:lnTo>
                  <a:pt x="2989807" y="1612440"/>
                </a:lnTo>
                <a:lnTo>
                  <a:pt x="2999693" y="1587411"/>
                </a:lnTo>
                <a:lnTo>
                  <a:pt x="3016686" y="1580028"/>
                </a:lnTo>
                <a:lnTo>
                  <a:pt x="3026778" y="1553884"/>
                </a:lnTo>
                <a:lnTo>
                  <a:pt x="3040321" y="1547864"/>
                </a:lnTo>
                <a:lnTo>
                  <a:pt x="3049679" y="1525808"/>
                </a:lnTo>
                <a:lnTo>
                  <a:pt x="3068155" y="1518336"/>
                </a:lnTo>
                <a:lnTo>
                  <a:pt x="3078691" y="1492282"/>
                </a:lnTo>
                <a:lnTo>
                  <a:pt x="3090028" y="1487472"/>
                </a:lnTo>
                <a:lnTo>
                  <a:pt x="3101262" y="1460353"/>
                </a:lnTo>
                <a:lnTo>
                  <a:pt x="3119159" y="1452938"/>
                </a:lnTo>
                <a:lnTo>
                  <a:pt x="3128677" y="1429414"/>
                </a:lnTo>
                <a:lnTo>
                  <a:pt x="3148795" y="1420882"/>
                </a:lnTo>
                <a:lnTo>
                  <a:pt x="3157690" y="1399410"/>
                </a:lnTo>
                <a:lnTo>
                  <a:pt x="3169280" y="1394609"/>
                </a:lnTo>
                <a:lnTo>
                  <a:pt x="3180922" y="1367811"/>
                </a:lnTo>
                <a:lnTo>
                  <a:pt x="3198542" y="1360851"/>
                </a:lnTo>
                <a:lnTo>
                  <a:pt x="3207676" y="1338798"/>
                </a:lnTo>
                <a:lnTo>
                  <a:pt x="3226731" y="1330905"/>
                </a:lnTo>
                <a:lnTo>
                  <a:pt x="3236688" y="1306869"/>
                </a:lnTo>
                <a:lnTo>
                  <a:pt x="3256005" y="1298867"/>
                </a:lnTo>
                <a:lnTo>
                  <a:pt x="3264103" y="1279783"/>
                </a:lnTo>
                <a:lnTo>
                  <a:pt x="3284353" y="1271595"/>
                </a:lnTo>
                <a:lnTo>
                  <a:pt x="3293116" y="1250442"/>
                </a:lnTo>
                <a:lnTo>
                  <a:pt x="3311140" y="1242976"/>
                </a:lnTo>
                <a:lnTo>
                  <a:pt x="3320862" y="1219504"/>
                </a:lnTo>
                <a:lnTo>
                  <a:pt x="3343770" y="1210015"/>
                </a:lnTo>
                <a:lnTo>
                  <a:pt x="3352130" y="1189829"/>
                </a:lnTo>
                <a:lnTo>
                  <a:pt x="3373441" y="1181003"/>
                </a:lnTo>
                <a:lnTo>
                  <a:pt x="3381142" y="1162414"/>
                </a:lnTo>
                <a:lnTo>
                  <a:pt x="3400293" y="1154481"/>
                </a:lnTo>
                <a:lnTo>
                  <a:pt x="3408227" y="1135329"/>
                </a:lnTo>
                <a:lnTo>
                  <a:pt x="3429700" y="1126434"/>
                </a:lnTo>
                <a:lnTo>
                  <a:pt x="3438231" y="1106317"/>
                </a:lnTo>
                <a:lnTo>
                  <a:pt x="3461755" y="1096800"/>
                </a:lnTo>
                <a:lnTo>
                  <a:pt x="3469169" y="1078902"/>
                </a:lnTo>
                <a:lnTo>
                  <a:pt x="3488824" y="1070760"/>
                </a:lnTo>
                <a:lnTo>
                  <a:pt x="3490705" y="1066530"/>
                </a:lnTo>
                <a:lnTo>
                  <a:pt x="3466887" y="1076161"/>
                </a:lnTo>
                <a:lnTo>
                  <a:pt x="3460121" y="1093691"/>
                </a:lnTo>
                <a:lnTo>
                  <a:pt x="3438886" y="1103130"/>
                </a:lnTo>
                <a:lnTo>
                  <a:pt x="3433036" y="1117254"/>
                </a:lnTo>
                <a:lnTo>
                  <a:pt x="3405710" y="1128573"/>
                </a:lnTo>
                <a:lnTo>
                  <a:pt x="3399180" y="1144339"/>
                </a:lnTo>
                <a:lnTo>
                  <a:pt x="3380737" y="1151978"/>
                </a:lnTo>
                <a:lnTo>
                  <a:pt x="3372095" y="1173351"/>
                </a:lnTo>
                <a:lnTo>
                  <a:pt x="3352508" y="1181663"/>
                </a:lnTo>
                <a:lnTo>
                  <a:pt x="3344017" y="1200766"/>
                </a:lnTo>
                <a:lnTo>
                  <a:pt x="3318253" y="1210710"/>
                </a:lnTo>
                <a:lnTo>
                  <a:pt x="3311153" y="1227851"/>
                </a:lnTo>
                <a:lnTo>
                  <a:pt x="3292709" y="1235490"/>
                </a:lnTo>
                <a:lnTo>
                  <a:pt x="3284067" y="1256863"/>
                </a:lnTo>
                <a:lnTo>
                  <a:pt x="3266245" y="1264425"/>
                </a:lnTo>
                <a:lnTo>
                  <a:pt x="3256652" y="1288134"/>
                </a:lnTo>
                <a:lnTo>
                  <a:pt x="3235399" y="1297146"/>
                </a:lnTo>
                <a:lnTo>
                  <a:pt x="3227641" y="1315878"/>
                </a:lnTo>
                <a:lnTo>
                  <a:pt x="3209484" y="1323400"/>
                </a:lnTo>
                <a:lnTo>
                  <a:pt x="3200224" y="1345220"/>
                </a:lnTo>
                <a:lnTo>
                  <a:pt x="3178852" y="1353862"/>
                </a:lnTo>
                <a:lnTo>
                  <a:pt x="3171212" y="1372305"/>
                </a:lnTo>
                <a:lnTo>
                  <a:pt x="3154961" y="1379036"/>
                </a:lnTo>
                <a:lnTo>
                  <a:pt x="3144127" y="1405831"/>
                </a:lnTo>
                <a:lnTo>
                  <a:pt x="3124881" y="1413998"/>
                </a:lnTo>
                <a:lnTo>
                  <a:pt x="3116712" y="1433247"/>
                </a:lnTo>
                <a:lnTo>
                  <a:pt x="3097586" y="1440982"/>
                </a:lnTo>
                <a:lnTo>
                  <a:pt x="3087701" y="1464847"/>
                </a:lnTo>
                <a:lnTo>
                  <a:pt x="3070993" y="1471767"/>
                </a:lnTo>
                <a:lnTo>
                  <a:pt x="3060615" y="1498044"/>
                </a:lnTo>
                <a:lnTo>
                  <a:pt x="3046972" y="1503972"/>
                </a:lnTo>
                <a:lnTo>
                  <a:pt x="3037713" y="1525789"/>
                </a:lnTo>
                <a:lnTo>
                  <a:pt x="3019237" y="1533261"/>
                </a:lnTo>
                <a:lnTo>
                  <a:pt x="3008701" y="1559315"/>
                </a:lnTo>
                <a:lnTo>
                  <a:pt x="2991791" y="1566491"/>
                </a:lnTo>
                <a:lnTo>
                  <a:pt x="2981286" y="1591244"/>
                </a:lnTo>
                <a:lnTo>
                  <a:pt x="2967289" y="1596904"/>
                </a:lnTo>
                <a:lnTo>
                  <a:pt x="2956789" y="1624109"/>
                </a:lnTo>
                <a:lnTo>
                  <a:pt x="2944527" y="1629559"/>
                </a:lnTo>
                <a:lnTo>
                  <a:pt x="2933558" y="1656041"/>
                </a:lnTo>
                <a:lnTo>
                  <a:pt x="2915379" y="1663571"/>
                </a:lnTo>
                <a:lnTo>
                  <a:pt x="2906802" y="1683786"/>
                </a:lnTo>
                <a:lnTo>
                  <a:pt x="2894220" y="1688873"/>
                </a:lnTo>
                <a:lnTo>
                  <a:pt x="2882304" y="1717642"/>
                </a:lnTo>
                <a:lnTo>
                  <a:pt x="2872059" y="1721886"/>
                </a:lnTo>
                <a:lnTo>
                  <a:pt x="2859733" y="1753095"/>
                </a:lnTo>
                <a:lnTo>
                  <a:pt x="2849644" y="1757479"/>
                </a:lnTo>
                <a:lnTo>
                  <a:pt x="2837162" y="1787612"/>
                </a:lnTo>
                <a:lnTo>
                  <a:pt x="2822822" y="1793553"/>
                </a:lnTo>
                <a:lnTo>
                  <a:pt x="2811675" y="1819212"/>
                </a:lnTo>
                <a:lnTo>
                  <a:pt x="2801640" y="1823176"/>
                </a:lnTo>
                <a:lnTo>
                  <a:pt x="2789104" y="1852736"/>
                </a:lnTo>
                <a:lnTo>
                  <a:pt x="2778670" y="1856957"/>
                </a:lnTo>
                <a:lnTo>
                  <a:pt x="2767193" y="1884667"/>
                </a:lnTo>
                <a:lnTo>
                  <a:pt x="2757479" y="1888690"/>
                </a:lnTo>
                <a:lnTo>
                  <a:pt x="2744291" y="1922046"/>
                </a:lnTo>
                <a:lnTo>
                  <a:pt x="2730883" y="1927864"/>
                </a:lnTo>
                <a:lnTo>
                  <a:pt x="2719793" y="1954636"/>
                </a:lnTo>
                <a:lnTo>
                  <a:pt x="2708348" y="1959376"/>
                </a:lnTo>
                <a:lnTo>
                  <a:pt x="2697222" y="1986235"/>
                </a:lnTo>
                <a:lnTo>
                  <a:pt x="2691351" y="1988667"/>
                </a:lnTo>
                <a:lnTo>
                  <a:pt x="2692719" y="1991889"/>
                </a:lnTo>
                <a:cubicBezTo>
                  <a:pt x="2692719" y="2004666"/>
                  <a:pt x="2687413" y="2016234"/>
                  <a:pt x="2678835" y="2024607"/>
                </a:cubicBezTo>
                <a:lnTo>
                  <a:pt x="2665132" y="2030148"/>
                </a:lnTo>
                <a:lnTo>
                  <a:pt x="2654338" y="2056206"/>
                </a:lnTo>
                <a:lnTo>
                  <a:pt x="2648494" y="2058627"/>
                </a:lnTo>
                <a:lnTo>
                  <a:pt x="2649834" y="2061859"/>
                </a:lnTo>
                <a:cubicBezTo>
                  <a:pt x="2649834" y="2074637"/>
                  <a:pt x="2644654" y="2086205"/>
                  <a:pt x="2636281" y="2094578"/>
                </a:cubicBezTo>
                <a:lnTo>
                  <a:pt x="2627088" y="2098385"/>
                </a:lnTo>
                <a:lnTo>
                  <a:pt x="2613379" y="2130691"/>
                </a:lnTo>
                <a:lnTo>
                  <a:pt x="2606220" y="2133586"/>
                </a:lnTo>
                <a:lnTo>
                  <a:pt x="2593396" y="2164547"/>
                </a:lnTo>
                <a:lnTo>
                  <a:pt x="2588351" y="2166637"/>
                </a:lnTo>
                <a:lnTo>
                  <a:pt x="2588891" y="2167942"/>
                </a:lnTo>
                <a:cubicBezTo>
                  <a:pt x="2588891" y="2180720"/>
                  <a:pt x="2583712" y="2192287"/>
                  <a:pt x="2575339" y="2200660"/>
                </a:cubicBezTo>
                <a:lnTo>
                  <a:pt x="2566047" y="2204509"/>
                </a:lnTo>
                <a:lnTo>
                  <a:pt x="2566320" y="2205184"/>
                </a:lnTo>
                <a:cubicBezTo>
                  <a:pt x="2566320" y="2218273"/>
                  <a:pt x="2561141" y="2230123"/>
                  <a:pt x="2552768" y="2238700"/>
                </a:cubicBezTo>
                <a:lnTo>
                  <a:pt x="2548049" y="2240704"/>
                </a:lnTo>
                <a:lnTo>
                  <a:pt x="2534381" y="2274486"/>
                </a:lnTo>
                <a:lnTo>
                  <a:pt x="2526945" y="2277639"/>
                </a:lnTo>
                <a:lnTo>
                  <a:pt x="2514398" y="2308670"/>
                </a:lnTo>
                <a:lnTo>
                  <a:pt x="2509254" y="2310852"/>
                </a:lnTo>
                <a:lnTo>
                  <a:pt x="2509894" y="2312396"/>
                </a:lnTo>
                <a:cubicBezTo>
                  <a:pt x="2509894" y="2325174"/>
                  <a:pt x="2504714" y="2336742"/>
                  <a:pt x="2496341" y="2345115"/>
                </a:cubicBezTo>
                <a:lnTo>
                  <a:pt x="2494719" y="2345787"/>
                </a:lnTo>
                <a:lnTo>
                  <a:pt x="2496353" y="2349639"/>
                </a:lnTo>
                <a:cubicBezTo>
                  <a:pt x="2496353" y="2362728"/>
                  <a:pt x="2490921" y="2374577"/>
                  <a:pt x="2482139" y="2383155"/>
                </a:cubicBezTo>
                <a:lnTo>
                  <a:pt x="2477509" y="2385027"/>
                </a:lnTo>
                <a:lnTo>
                  <a:pt x="2478296" y="2386880"/>
                </a:lnTo>
                <a:cubicBezTo>
                  <a:pt x="2478296" y="2399657"/>
                  <a:pt x="2472990" y="2411225"/>
                  <a:pt x="2464412" y="2419598"/>
                </a:cubicBezTo>
                <a:lnTo>
                  <a:pt x="2457313" y="2422469"/>
                </a:lnTo>
                <a:lnTo>
                  <a:pt x="2457981" y="2424122"/>
                </a:lnTo>
                <a:cubicBezTo>
                  <a:pt x="2457981" y="2437211"/>
                  <a:pt x="2452802" y="2449060"/>
                  <a:pt x="2444429" y="2457638"/>
                </a:cubicBezTo>
                <a:lnTo>
                  <a:pt x="2439285" y="2459821"/>
                </a:lnTo>
                <a:lnTo>
                  <a:pt x="2439924" y="2461365"/>
                </a:lnTo>
                <a:cubicBezTo>
                  <a:pt x="2439924" y="2474142"/>
                  <a:pt x="2434745" y="2485710"/>
                  <a:pt x="2426372" y="2494083"/>
                </a:cubicBezTo>
                <a:lnTo>
                  <a:pt x="2424124" y="2495014"/>
                </a:lnTo>
                <a:lnTo>
                  <a:pt x="2426382" y="2500863"/>
                </a:lnTo>
                <a:cubicBezTo>
                  <a:pt x="2426382" y="2514575"/>
                  <a:pt x="2421202" y="2526989"/>
                  <a:pt x="2412829" y="2535976"/>
                </a:cubicBezTo>
                <a:lnTo>
                  <a:pt x="2407490" y="2538349"/>
                </a:lnTo>
                <a:lnTo>
                  <a:pt x="2408325" y="2540364"/>
                </a:lnTo>
                <a:cubicBezTo>
                  <a:pt x="2408325" y="2553141"/>
                  <a:pt x="2403145" y="2564709"/>
                  <a:pt x="2394772" y="2573082"/>
                </a:cubicBezTo>
                <a:lnTo>
                  <a:pt x="2393181" y="2573742"/>
                </a:lnTo>
                <a:lnTo>
                  <a:pt x="2394782" y="2577606"/>
                </a:lnTo>
                <a:cubicBezTo>
                  <a:pt x="2394782" y="2590695"/>
                  <a:pt x="2389476" y="2602544"/>
                  <a:pt x="2380899" y="2611122"/>
                </a:cubicBezTo>
                <a:lnTo>
                  <a:pt x="2377904" y="2612363"/>
                </a:lnTo>
                <a:lnTo>
                  <a:pt x="2378983" y="2614847"/>
                </a:lnTo>
                <a:cubicBezTo>
                  <a:pt x="2378983" y="2627625"/>
                  <a:pt x="2373552" y="2639193"/>
                  <a:pt x="2364770" y="2647565"/>
                </a:cubicBezTo>
                <a:lnTo>
                  <a:pt x="2359162" y="2649779"/>
                </a:lnTo>
                <a:lnTo>
                  <a:pt x="2360925" y="2654346"/>
                </a:lnTo>
                <a:cubicBezTo>
                  <a:pt x="2360925" y="2668058"/>
                  <a:pt x="2355746" y="2680471"/>
                  <a:pt x="2347373" y="2689459"/>
                </a:cubicBezTo>
                <a:lnTo>
                  <a:pt x="2345846" y="2690137"/>
                </a:lnTo>
                <a:lnTo>
                  <a:pt x="2347383" y="2693846"/>
                </a:lnTo>
                <a:cubicBezTo>
                  <a:pt x="2347383" y="2706624"/>
                  <a:pt x="2342203" y="2718192"/>
                  <a:pt x="2333830" y="2726565"/>
                </a:cubicBezTo>
                <a:lnTo>
                  <a:pt x="2332239" y="2727224"/>
                </a:lnTo>
                <a:lnTo>
                  <a:pt x="2333840" y="2731087"/>
                </a:lnTo>
                <a:cubicBezTo>
                  <a:pt x="2333840" y="2744176"/>
                  <a:pt x="2328534" y="2756027"/>
                  <a:pt x="2319956" y="2764605"/>
                </a:cubicBezTo>
                <a:lnTo>
                  <a:pt x="2317273" y="2765717"/>
                </a:lnTo>
                <a:lnTo>
                  <a:pt x="2320298" y="2772844"/>
                </a:lnTo>
                <a:cubicBezTo>
                  <a:pt x="2320298" y="2785622"/>
                  <a:pt x="2314993" y="2797189"/>
                  <a:pt x="2306415" y="2805562"/>
                </a:cubicBezTo>
                <a:lnTo>
                  <a:pt x="2302767" y="2807038"/>
                </a:lnTo>
                <a:lnTo>
                  <a:pt x="2304497" y="2811214"/>
                </a:lnTo>
                <a:cubicBezTo>
                  <a:pt x="2304497" y="2823992"/>
                  <a:pt x="2299318" y="2835559"/>
                  <a:pt x="2290945" y="2843932"/>
                </a:cubicBezTo>
                <a:lnTo>
                  <a:pt x="2288156" y="2845087"/>
                </a:lnTo>
                <a:lnTo>
                  <a:pt x="2290955" y="2851842"/>
                </a:lnTo>
                <a:lnTo>
                  <a:pt x="2278494" y="2881925"/>
                </a:lnTo>
                <a:lnTo>
                  <a:pt x="2281926" y="2890213"/>
                </a:lnTo>
                <a:cubicBezTo>
                  <a:pt x="2281926" y="2902990"/>
                  <a:pt x="2276747" y="2914558"/>
                  <a:pt x="2268374" y="2922931"/>
                </a:cubicBezTo>
                <a:lnTo>
                  <a:pt x="2265585" y="2924086"/>
                </a:lnTo>
                <a:lnTo>
                  <a:pt x="2268384" y="2930840"/>
                </a:lnTo>
                <a:lnTo>
                  <a:pt x="2255802" y="2961216"/>
                </a:lnTo>
                <a:lnTo>
                  <a:pt x="2259355" y="2969210"/>
                </a:lnTo>
                <a:cubicBezTo>
                  <a:pt x="2259355" y="2981988"/>
                  <a:pt x="2253797" y="2993556"/>
                  <a:pt x="2244812" y="3001929"/>
                </a:cubicBezTo>
                <a:lnTo>
                  <a:pt x="2242788" y="3002709"/>
                </a:lnTo>
                <a:lnTo>
                  <a:pt x="2245814" y="3009838"/>
                </a:lnTo>
                <a:cubicBezTo>
                  <a:pt x="2245814" y="3022616"/>
                  <a:pt x="2240508" y="3034184"/>
                  <a:pt x="2231930" y="3042556"/>
                </a:cubicBezTo>
                <a:lnTo>
                  <a:pt x="2230548" y="3043115"/>
                </a:lnTo>
                <a:lnTo>
                  <a:pt x="2234528" y="3052724"/>
                </a:lnTo>
                <a:cubicBezTo>
                  <a:pt x="2234528" y="3065501"/>
                  <a:pt x="2229348" y="3077069"/>
                  <a:pt x="2220975" y="3085442"/>
                </a:cubicBezTo>
                <a:lnTo>
                  <a:pt x="2219784" y="3085935"/>
                </a:lnTo>
                <a:lnTo>
                  <a:pt x="2220985" y="3088837"/>
                </a:lnTo>
                <a:lnTo>
                  <a:pt x="2207589" y="3121177"/>
                </a:lnTo>
                <a:lnTo>
                  <a:pt x="2211957" y="3131721"/>
                </a:lnTo>
                <a:lnTo>
                  <a:pt x="2198845" y="3163378"/>
                </a:lnTo>
                <a:lnTo>
                  <a:pt x="2202928" y="3173478"/>
                </a:lnTo>
                <a:lnTo>
                  <a:pt x="2189925" y="3205638"/>
                </a:lnTo>
                <a:lnTo>
                  <a:pt x="2193900" y="3215235"/>
                </a:lnTo>
                <a:lnTo>
                  <a:pt x="2180739" y="3247009"/>
                </a:lnTo>
                <a:lnTo>
                  <a:pt x="2184873" y="3256991"/>
                </a:lnTo>
                <a:lnTo>
                  <a:pt x="2172221" y="3287536"/>
                </a:lnTo>
                <a:lnTo>
                  <a:pt x="2175845" y="3296492"/>
                </a:lnTo>
                <a:cubicBezTo>
                  <a:pt x="2175845" y="3309892"/>
                  <a:pt x="2170539" y="3322024"/>
                  <a:pt x="2161961" y="3330807"/>
                </a:cubicBezTo>
                <a:lnTo>
                  <a:pt x="2161947" y="3330813"/>
                </a:lnTo>
                <a:lnTo>
                  <a:pt x="2164559" y="3337118"/>
                </a:lnTo>
                <a:lnTo>
                  <a:pt x="2153887" y="3362881"/>
                </a:lnTo>
                <a:lnTo>
                  <a:pt x="2160044" y="3377746"/>
                </a:lnTo>
                <a:lnTo>
                  <a:pt x="2146648" y="3410087"/>
                </a:lnTo>
                <a:lnTo>
                  <a:pt x="2151016" y="3420631"/>
                </a:lnTo>
                <a:lnTo>
                  <a:pt x="2140344" y="3446394"/>
                </a:lnTo>
                <a:lnTo>
                  <a:pt x="2146502" y="3461259"/>
                </a:lnTo>
                <a:cubicBezTo>
                  <a:pt x="2146502" y="3474037"/>
                  <a:pt x="2141322" y="3485604"/>
                  <a:pt x="2132949" y="3493978"/>
                </a:cubicBezTo>
                <a:lnTo>
                  <a:pt x="2132619" y="3494114"/>
                </a:lnTo>
                <a:lnTo>
                  <a:pt x="2137472" y="3506401"/>
                </a:lnTo>
                <a:lnTo>
                  <a:pt x="2127039" y="3532819"/>
                </a:lnTo>
                <a:lnTo>
                  <a:pt x="2132958" y="3548156"/>
                </a:lnTo>
                <a:lnTo>
                  <a:pt x="2121987" y="3576581"/>
                </a:lnTo>
                <a:lnTo>
                  <a:pt x="2128444" y="3592169"/>
                </a:lnTo>
                <a:lnTo>
                  <a:pt x="2117615" y="3618310"/>
                </a:lnTo>
                <a:lnTo>
                  <a:pt x="2123929" y="3633926"/>
                </a:lnTo>
                <a:lnTo>
                  <a:pt x="2113009" y="3660933"/>
                </a:lnTo>
                <a:lnTo>
                  <a:pt x="2119417" y="3675683"/>
                </a:lnTo>
                <a:lnTo>
                  <a:pt x="2108012" y="3701934"/>
                </a:lnTo>
                <a:lnTo>
                  <a:pt x="2114901" y="3718567"/>
                </a:lnTo>
                <a:lnTo>
                  <a:pt x="2104156" y="3744507"/>
                </a:lnTo>
                <a:lnTo>
                  <a:pt x="2110388" y="3759195"/>
                </a:lnTo>
                <a:lnTo>
                  <a:pt x="2098074" y="3788213"/>
                </a:lnTo>
                <a:lnTo>
                  <a:pt x="2105874" y="3806594"/>
                </a:lnTo>
                <a:lnTo>
                  <a:pt x="2094837" y="3832604"/>
                </a:lnTo>
                <a:lnTo>
                  <a:pt x="2101360" y="3848351"/>
                </a:lnTo>
                <a:lnTo>
                  <a:pt x="2092607" y="3869480"/>
                </a:lnTo>
                <a:lnTo>
                  <a:pt x="2101360" y="3890106"/>
                </a:lnTo>
                <a:lnTo>
                  <a:pt x="2090015" y="3916843"/>
                </a:lnTo>
                <a:lnTo>
                  <a:pt x="2096846" y="3934119"/>
                </a:lnTo>
                <a:lnTo>
                  <a:pt x="2087837" y="3956902"/>
                </a:lnTo>
                <a:lnTo>
                  <a:pt x="2096846" y="3978133"/>
                </a:lnTo>
                <a:lnTo>
                  <a:pt x="2087748" y="3999575"/>
                </a:lnTo>
                <a:lnTo>
                  <a:pt x="2096846" y="4021018"/>
                </a:lnTo>
                <a:lnTo>
                  <a:pt x="2087268" y="4043589"/>
                </a:lnTo>
                <a:lnTo>
                  <a:pt x="2096846" y="4066159"/>
                </a:lnTo>
                <a:lnTo>
                  <a:pt x="2087748" y="4087603"/>
                </a:lnTo>
                <a:lnTo>
                  <a:pt x="2096846" y="4109045"/>
                </a:lnTo>
                <a:cubicBezTo>
                  <a:pt x="2096846" y="4134600"/>
                  <a:pt x="2075624" y="4155316"/>
                  <a:pt x="2049446" y="4155316"/>
                </a:cubicBezTo>
                <a:cubicBezTo>
                  <a:pt x="2023268" y="4155316"/>
                  <a:pt x="2002046" y="4134600"/>
                  <a:pt x="2002046" y="4109045"/>
                </a:cubicBezTo>
                <a:lnTo>
                  <a:pt x="2011144" y="4087603"/>
                </a:lnTo>
                <a:lnTo>
                  <a:pt x="2002046" y="4066159"/>
                </a:lnTo>
                <a:lnTo>
                  <a:pt x="2011623" y="4043589"/>
                </a:lnTo>
                <a:lnTo>
                  <a:pt x="2002046" y="4021018"/>
                </a:lnTo>
                <a:lnTo>
                  <a:pt x="2011144" y="3999575"/>
                </a:lnTo>
                <a:lnTo>
                  <a:pt x="2002046" y="3978133"/>
                </a:lnTo>
                <a:lnTo>
                  <a:pt x="2011055" y="3956902"/>
                </a:lnTo>
                <a:lnTo>
                  <a:pt x="2002046" y="3934119"/>
                </a:lnTo>
                <a:lnTo>
                  <a:pt x="2013231" y="3905828"/>
                </a:lnTo>
                <a:lnTo>
                  <a:pt x="2006560" y="3890106"/>
                </a:lnTo>
                <a:lnTo>
                  <a:pt x="2015313" y="3869480"/>
                </a:lnTo>
                <a:lnTo>
                  <a:pt x="2006560" y="3848351"/>
                </a:lnTo>
                <a:lnTo>
                  <a:pt x="2017542" y="3821837"/>
                </a:lnTo>
                <a:lnTo>
                  <a:pt x="2011075" y="3806594"/>
                </a:lnTo>
                <a:lnTo>
                  <a:pt x="2023387" y="3777574"/>
                </a:lnTo>
                <a:lnTo>
                  <a:pt x="2015589" y="3759195"/>
                </a:lnTo>
                <a:lnTo>
                  <a:pt x="2027530" y="3731052"/>
                </a:lnTo>
                <a:lnTo>
                  <a:pt x="2022359" y="3718567"/>
                </a:lnTo>
                <a:lnTo>
                  <a:pt x="2031452" y="3696614"/>
                </a:lnTo>
                <a:lnTo>
                  <a:pt x="2022359" y="3675683"/>
                </a:lnTo>
                <a:lnTo>
                  <a:pt x="2035780" y="3644789"/>
                </a:lnTo>
                <a:lnTo>
                  <a:pt x="2031388" y="3633926"/>
                </a:lnTo>
                <a:lnTo>
                  <a:pt x="2042161" y="3607281"/>
                </a:lnTo>
                <a:lnTo>
                  <a:pt x="2035902" y="3592169"/>
                </a:lnTo>
                <a:lnTo>
                  <a:pt x="2047032" y="3565298"/>
                </a:lnTo>
                <a:lnTo>
                  <a:pt x="2040416" y="3548156"/>
                </a:lnTo>
                <a:lnTo>
                  <a:pt x="2050798" y="3521257"/>
                </a:lnTo>
                <a:lnTo>
                  <a:pt x="2044930" y="3506401"/>
                </a:lnTo>
                <a:lnTo>
                  <a:pt x="2058464" y="3472133"/>
                </a:lnTo>
                <a:lnTo>
                  <a:pt x="2053960" y="3461259"/>
                </a:lnTo>
                <a:lnTo>
                  <a:pt x="2064631" y="3435496"/>
                </a:lnTo>
                <a:lnTo>
                  <a:pt x="2058474" y="3420631"/>
                </a:lnTo>
                <a:lnTo>
                  <a:pt x="2071870" y="3388290"/>
                </a:lnTo>
                <a:lnTo>
                  <a:pt x="2067503" y="3377746"/>
                </a:lnTo>
                <a:lnTo>
                  <a:pt x="2078173" y="3351983"/>
                </a:lnTo>
                <a:lnTo>
                  <a:pt x="2072017" y="3337118"/>
                </a:lnTo>
                <a:lnTo>
                  <a:pt x="2084898" y="3306016"/>
                </a:lnTo>
                <a:lnTo>
                  <a:pt x="2081045" y="3296492"/>
                </a:lnTo>
                <a:lnTo>
                  <a:pt x="2093591" y="3265482"/>
                </a:lnTo>
                <a:lnTo>
                  <a:pt x="2090074" y="3256991"/>
                </a:lnTo>
                <a:cubicBezTo>
                  <a:pt x="2090074" y="3243902"/>
                  <a:pt x="2095378" y="3232052"/>
                  <a:pt x="2103956" y="3223474"/>
                </a:cubicBezTo>
                <a:lnTo>
                  <a:pt x="2104653" y="3223187"/>
                </a:lnTo>
                <a:lnTo>
                  <a:pt x="2101358" y="3215235"/>
                </a:lnTo>
                <a:lnTo>
                  <a:pt x="2114470" y="3183579"/>
                </a:lnTo>
                <a:lnTo>
                  <a:pt x="2110387" y="3173478"/>
                </a:lnTo>
                <a:lnTo>
                  <a:pt x="2123390" y="3141318"/>
                </a:lnTo>
                <a:lnTo>
                  <a:pt x="2119415" y="3131721"/>
                </a:lnTo>
                <a:lnTo>
                  <a:pt x="2132811" y="3099380"/>
                </a:lnTo>
                <a:lnTo>
                  <a:pt x="2128444" y="3088837"/>
                </a:lnTo>
                <a:cubicBezTo>
                  <a:pt x="2128444" y="3076060"/>
                  <a:pt x="2133622" y="3064492"/>
                  <a:pt x="2141996" y="3056119"/>
                </a:cubicBezTo>
                <a:lnTo>
                  <a:pt x="2143188" y="3055624"/>
                </a:lnTo>
                <a:lnTo>
                  <a:pt x="2141986" y="3052724"/>
                </a:lnTo>
                <a:lnTo>
                  <a:pt x="2155435" y="3020254"/>
                </a:lnTo>
                <a:lnTo>
                  <a:pt x="2151015" y="3009838"/>
                </a:lnTo>
                <a:lnTo>
                  <a:pt x="2164243" y="2978661"/>
                </a:lnTo>
                <a:lnTo>
                  <a:pt x="2160043" y="2969210"/>
                </a:lnTo>
                <a:cubicBezTo>
                  <a:pt x="2160043" y="2956433"/>
                  <a:pt x="2165601" y="2944865"/>
                  <a:pt x="2174586" y="2936492"/>
                </a:cubicBezTo>
                <a:lnTo>
                  <a:pt x="2177687" y="2935295"/>
                </a:lnTo>
                <a:lnTo>
                  <a:pt x="2175842" y="2930840"/>
                </a:lnTo>
                <a:cubicBezTo>
                  <a:pt x="2175842" y="2918063"/>
                  <a:pt x="2181020" y="2906495"/>
                  <a:pt x="2189394" y="2898122"/>
                </a:cubicBezTo>
                <a:lnTo>
                  <a:pt x="2192183" y="2896967"/>
                </a:lnTo>
                <a:lnTo>
                  <a:pt x="2189384" y="2890213"/>
                </a:lnTo>
                <a:lnTo>
                  <a:pt x="2201845" y="2860128"/>
                </a:lnTo>
                <a:lnTo>
                  <a:pt x="2198413" y="2851842"/>
                </a:lnTo>
                <a:cubicBezTo>
                  <a:pt x="2198413" y="2839064"/>
                  <a:pt x="2203591" y="2827496"/>
                  <a:pt x="2211965" y="2819123"/>
                </a:cubicBezTo>
                <a:lnTo>
                  <a:pt x="2214754" y="2817967"/>
                </a:lnTo>
                <a:lnTo>
                  <a:pt x="2211955" y="2811214"/>
                </a:lnTo>
                <a:cubicBezTo>
                  <a:pt x="2211955" y="2798436"/>
                  <a:pt x="2217135" y="2786869"/>
                  <a:pt x="2225508" y="2778496"/>
                </a:cubicBezTo>
                <a:lnTo>
                  <a:pt x="2227540" y="2777654"/>
                </a:lnTo>
                <a:lnTo>
                  <a:pt x="2225498" y="2772844"/>
                </a:lnTo>
                <a:cubicBezTo>
                  <a:pt x="2225498" y="2760066"/>
                  <a:pt x="2230803" y="2748499"/>
                  <a:pt x="2239380" y="2740126"/>
                </a:cubicBezTo>
                <a:lnTo>
                  <a:pt x="2242296" y="2738947"/>
                </a:lnTo>
                <a:lnTo>
                  <a:pt x="2239041" y="2731087"/>
                </a:lnTo>
                <a:cubicBezTo>
                  <a:pt x="2239041" y="2717998"/>
                  <a:pt x="2244345" y="2706148"/>
                  <a:pt x="2252923" y="2697570"/>
                </a:cubicBezTo>
                <a:lnTo>
                  <a:pt x="2255877" y="2696347"/>
                </a:lnTo>
                <a:lnTo>
                  <a:pt x="2254841" y="2693846"/>
                </a:lnTo>
                <a:cubicBezTo>
                  <a:pt x="2254841" y="2681069"/>
                  <a:pt x="2260019" y="2669501"/>
                  <a:pt x="2268394" y="2661128"/>
                </a:cubicBezTo>
                <a:lnTo>
                  <a:pt x="2270641" y="2660195"/>
                </a:lnTo>
                <a:lnTo>
                  <a:pt x="2268384" y="2654346"/>
                </a:lnTo>
                <a:cubicBezTo>
                  <a:pt x="2268384" y="2640633"/>
                  <a:pt x="2273562" y="2628219"/>
                  <a:pt x="2281936" y="2619233"/>
                </a:cubicBezTo>
                <a:lnTo>
                  <a:pt x="2283524" y="2618527"/>
                </a:lnTo>
                <a:lnTo>
                  <a:pt x="2281926" y="2614847"/>
                </a:lnTo>
                <a:cubicBezTo>
                  <a:pt x="2281926" y="2602070"/>
                  <a:pt x="2287357" y="2590502"/>
                  <a:pt x="2296140" y="2582129"/>
                </a:cubicBezTo>
                <a:lnTo>
                  <a:pt x="2301052" y="2580188"/>
                </a:lnTo>
                <a:lnTo>
                  <a:pt x="2299983" y="2577606"/>
                </a:lnTo>
                <a:cubicBezTo>
                  <a:pt x="2299983" y="2564517"/>
                  <a:pt x="2305288" y="2552666"/>
                  <a:pt x="2313865" y="2544089"/>
                </a:cubicBezTo>
                <a:lnTo>
                  <a:pt x="2316820" y="2542866"/>
                </a:lnTo>
                <a:lnTo>
                  <a:pt x="2315783" y="2540364"/>
                </a:lnTo>
                <a:cubicBezTo>
                  <a:pt x="2315783" y="2527586"/>
                  <a:pt x="2320961" y="2516018"/>
                  <a:pt x="2329336" y="2507645"/>
                </a:cubicBezTo>
                <a:lnTo>
                  <a:pt x="2335475" y="2505102"/>
                </a:lnTo>
                <a:lnTo>
                  <a:pt x="2333840" y="2500863"/>
                </a:lnTo>
                <a:cubicBezTo>
                  <a:pt x="2333840" y="2487150"/>
                  <a:pt x="2339018" y="2474737"/>
                  <a:pt x="2347393" y="2465751"/>
                </a:cubicBezTo>
                <a:lnTo>
                  <a:pt x="2348918" y="2465073"/>
                </a:lnTo>
                <a:lnTo>
                  <a:pt x="2347383" y="2461365"/>
                </a:lnTo>
                <a:cubicBezTo>
                  <a:pt x="2347383" y="2448587"/>
                  <a:pt x="2352561" y="2437019"/>
                  <a:pt x="2360935" y="2428646"/>
                </a:cubicBezTo>
                <a:lnTo>
                  <a:pt x="2366359" y="2426398"/>
                </a:lnTo>
                <a:lnTo>
                  <a:pt x="2365439" y="2424122"/>
                </a:lnTo>
                <a:cubicBezTo>
                  <a:pt x="2365439" y="2411033"/>
                  <a:pt x="2370618" y="2399182"/>
                  <a:pt x="2378992" y="2390605"/>
                </a:cubicBezTo>
                <a:lnTo>
                  <a:pt x="2384149" y="2388417"/>
                </a:lnTo>
                <a:lnTo>
                  <a:pt x="2383496" y="2386880"/>
                </a:lnTo>
                <a:cubicBezTo>
                  <a:pt x="2383496" y="2374102"/>
                  <a:pt x="2388801" y="2362534"/>
                  <a:pt x="2397379" y="2354161"/>
                </a:cubicBezTo>
                <a:lnTo>
                  <a:pt x="2400652" y="2352838"/>
                </a:lnTo>
                <a:lnTo>
                  <a:pt x="2399295" y="2349639"/>
                </a:lnTo>
                <a:cubicBezTo>
                  <a:pt x="2399295" y="2336550"/>
                  <a:pt x="2404726" y="2324699"/>
                  <a:pt x="2413509" y="2316121"/>
                </a:cubicBezTo>
                <a:lnTo>
                  <a:pt x="2418123" y="2314254"/>
                </a:lnTo>
                <a:lnTo>
                  <a:pt x="2417352" y="2312396"/>
                </a:lnTo>
                <a:cubicBezTo>
                  <a:pt x="2417352" y="2299619"/>
                  <a:pt x="2422530" y="2288051"/>
                  <a:pt x="2430905" y="2279678"/>
                </a:cubicBezTo>
                <a:lnTo>
                  <a:pt x="2436329" y="2277430"/>
                </a:lnTo>
                <a:lnTo>
                  <a:pt x="2435409" y="2275154"/>
                </a:lnTo>
                <a:cubicBezTo>
                  <a:pt x="2435409" y="2262065"/>
                  <a:pt x="2440587" y="2250214"/>
                  <a:pt x="2448961" y="2241636"/>
                </a:cubicBezTo>
                <a:lnTo>
                  <a:pt x="2453683" y="2239633"/>
                </a:lnTo>
                <a:lnTo>
                  <a:pt x="2467348" y="2205856"/>
                </a:lnTo>
                <a:lnTo>
                  <a:pt x="2474782" y="2202703"/>
                </a:lnTo>
                <a:lnTo>
                  <a:pt x="2487331" y="2171667"/>
                </a:lnTo>
                <a:lnTo>
                  <a:pt x="2496401" y="2167820"/>
                </a:lnTo>
                <a:lnTo>
                  <a:pt x="2509902" y="2135224"/>
                </a:lnTo>
                <a:lnTo>
                  <a:pt x="2514947" y="2133134"/>
                </a:lnTo>
                <a:lnTo>
                  <a:pt x="2514406" y="2131828"/>
                </a:lnTo>
                <a:cubicBezTo>
                  <a:pt x="2514406" y="2119051"/>
                  <a:pt x="2519585" y="2107483"/>
                  <a:pt x="2527959" y="2099110"/>
                </a:cubicBezTo>
                <a:lnTo>
                  <a:pt x="2532839" y="2097088"/>
                </a:lnTo>
                <a:lnTo>
                  <a:pt x="2546346" y="2065254"/>
                </a:lnTo>
                <a:lnTo>
                  <a:pt x="2557805" y="2060621"/>
                </a:lnTo>
                <a:lnTo>
                  <a:pt x="2570845" y="2029141"/>
                </a:lnTo>
                <a:lnTo>
                  <a:pt x="2576688" y="2026720"/>
                </a:lnTo>
                <a:lnTo>
                  <a:pt x="2575349" y="2023488"/>
                </a:lnTo>
                <a:cubicBezTo>
                  <a:pt x="2575349" y="2010710"/>
                  <a:pt x="2580527" y="1999142"/>
                  <a:pt x="2588901" y="1990770"/>
                </a:cubicBezTo>
                <a:lnTo>
                  <a:pt x="2600419" y="1985998"/>
                </a:lnTo>
                <a:lnTo>
                  <a:pt x="2611802" y="1959170"/>
                </a:lnTo>
                <a:lnTo>
                  <a:pt x="2619316" y="1956132"/>
                </a:lnTo>
                <a:lnTo>
                  <a:pt x="2618233" y="1953517"/>
                </a:lnTo>
                <a:cubicBezTo>
                  <a:pt x="2618233" y="1940739"/>
                  <a:pt x="2623411" y="1929172"/>
                  <a:pt x="2631785" y="1920799"/>
                </a:cubicBezTo>
                <a:lnTo>
                  <a:pt x="2643231" y="1916057"/>
                </a:lnTo>
                <a:lnTo>
                  <a:pt x="2654356" y="1889199"/>
                </a:lnTo>
                <a:lnTo>
                  <a:pt x="2664070" y="1885176"/>
                </a:lnTo>
                <a:lnTo>
                  <a:pt x="2677257" y="1851821"/>
                </a:lnTo>
                <a:lnTo>
                  <a:pt x="2690666" y="1846003"/>
                </a:lnTo>
                <a:lnTo>
                  <a:pt x="2701756" y="1819230"/>
                </a:lnTo>
                <a:lnTo>
                  <a:pt x="2707216" y="1816968"/>
                </a:lnTo>
                <a:lnTo>
                  <a:pt x="2720474" y="1785703"/>
                </a:lnTo>
                <a:lnTo>
                  <a:pt x="2731029" y="1781433"/>
                </a:lnTo>
                <a:lnTo>
                  <a:pt x="2743045" y="1753775"/>
                </a:lnTo>
                <a:lnTo>
                  <a:pt x="2761686" y="1746413"/>
                </a:lnTo>
                <a:lnTo>
                  <a:pt x="2771725" y="1722176"/>
                </a:lnTo>
                <a:lnTo>
                  <a:pt x="2780905" y="1718372"/>
                </a:lnTo>
                <a:lnTo>
                  <a:pt x="2794296" y="1684466"/>
                </a:lnTo>
                <a:lnTo>
                  <a:pt x="2805524" y="1679587"/>
                </a:lnTo>
                <a:lnTo>
                  <a:pt x="2816867" y="1652205"/>
                </a:lnTo>
                <a:lnTo>
                  <a:pt x="2827224" y="1647915"/>
                </a:lnTo>
                <a:lnTo>
                  <a:pt x="2839768" y="1618349"/>
                </a:lnTo>
                <a:lnTo>
                  <a:pt x="2854596" y="1612354"/>
                </a:lnTo>
                <a:lnTo>
                  <a:pt x="2864928" y="1587411"/>
                </a:lnTo>
                <a:lnTo>
                  <a:pt x="2880978" y="1580763"/>
                </a:lnTo>
                <a:lnTo>
                  <a:pt x="2891352" y="1553884"/>
                </a:lnTo>
                <a:lnTo>
                  <a:pt x="2904895" y="1547864"/>
                </a:lnTo>
                <a:lnTo>
                  <a:pt x="2914253" y="1525808"/>
                </a:lnTo>
                <a:lnTo>
                  <a:pt x="2932729" y="1518336"/>
                </a:lnTo>
                <a:lnTo>
                  <a:pt x="2943265" y="1492282"/>
                </a:lnTo>
                <a:lnTo>
                  <a:pt x="2960177" y="1485106"/>
                </a:lnTo>
                <a:lnTo>
                  <a:pt x="2970680" y="1460353"/>
                </a:lnTo>
                <a:lnTo>
                  <a:pt x="2985293" y="1454444"/>
                </a:lnTo>
                <a:lnTo>
                  <a:pt x="2995179" y="1429414"/>
                </a:lnTo>
                <a:lnTo>
                  <a:pt x="3013052" y="1421650"/>
                </a:lnTo>
                <a:lnTo>
                  <a:pt x="3022264" y="1399410"/>
                </a:lnTo>
                <a:lnTo>
                  <a:pt x="3039259" y="1392371"/>
                </a:lnTo>
                <a:lnTo>
                  <a:pt x="3049679" y="1367811"/>
                </a:lnTo>
                <a:lnTo>
                  <a:pt x="3070336" y="1359458"/>
                </a:lnTo>
                <a:lnTo>
                  <a:pt x="3078691" y="1338798"/>
                </a:lnTo>
                <a:lnTo>
                  <a:pt x="3095505" y="1331663"/>
                </a:lnTo>
                <a:lnTo>
                  <a:pt x="3105776" y="1306869"/>
                </a:lnTo>
                <a:lnTo>
                  <a:pt x="3125094" y="1298867"/>
                </a:lnTo>
                <a:lnTo>
                  <a:pt x="3133191" y="1279783"/>
                </a:lnTo>
                <a:lnTo>
                  <a:pt x="3153442" y="1271595"/>
                </a:lnTo>
                <a:lnTo>
                  <a:pt x="3162204" y="1250442"/>
                </a:lnTo>
                <a:lnTo>
                  <a:pt x="3180103" y="1243027"/>
                </a:lnTo>
                <a:lnTo>
                  <a:pt x="3189619" y="1219504"/>
                </a:lnTo>
                <a:lnTo>
                  <a:pt x="3210153" y="1210795"/>
                </a:lnTo>
                <a:lnTo>
                  <a:pt x="3218631" y="1189829"/>
                </a:lnTo>
                <a:lnTo>
                  <a:pt x="3237714" y="1181732"/>
                </a:lnTo>
                <a:lnTo>
                  <a:pt x="3245716" y="1162414"/>
                </a:lnTo>
                <a:lnTo>
                  <a:pt x="3265372" y="1154272"/>
                </a:lnTo>
                <a:lnTo>
                  <a:pt x="3269697" y="1144541"/>
                </a:lnTo>
                <a:lnTo>
                  <a:pt x="3244141" y="1154875"/>
                </a:lnTo>
                <a:lnTo>
                  <a:pt x="3236669" y="1173351"/>
                </a:lnTo>
                <a:lnTo>
                  <a:pt x="3217586" y="1181449"/>
                </a:lnTo>
                <a:lnTo>
                  <a:pt x="3209584" y="1200766"/>
                </a:lnTo>
                <a:lnTo>
                  <a:pt x="3187346" y="1209978"/>
                </a:lnTo>
                <a:lnTo>
                  <a:pt x="3179581" y="1227851"/>
                </a:lnTo>
                <a:lnTo>
                  <a:pt x="3156722" y="1236879"/>
                </a:lnTo>
                <a:lnTo>
                  <a:pt x="3148642" y="1256863"/>
                </a:lnTo>
                <a:lnTo>
                  <a:pt x="3130819" y="1264425"/>
                </a:lnTo>
                <a:lnTo>
                  <a:pt x="3121227" y="1288134"/>
                </a:lnTo>
                <a:lnTo>
                  <a:pt x="3099974" y="1297146"/>
                </a:lnTo>
                <a:lnTo>
                  <a:pt x="3092215" y="1315878"/>
                </a:lnTo>
                <a:lnTo>
                  <a:pt x="3074191" y="1323344"/>
                </a:lnTo>
                <a:lnTo>
                  <a:pt x="3065130" y="1345220"/>
                </a:lnTo>
                <a:lnTo>
                  <a:pt x="3045812" y="1353222"/>
                </a:lnTo>
                <a:lnTo>
                  <a:pt x="3037713" y="1372305"/>
                </a:lnTo>
                <a:lnTo>
                  <a:pt x="3019237" y="1379777"/>
                </a:lnTo>
                <a:lnTo>
                  <a:pt x="3008701" y="1405831"/>
                </a:lnTo>
                <a:lnTo>
                  <a:pt x="2989455" y="1413998"/>
                </a:lnTo>
                <a:lnTo>
                  <a:pt x="2981286" y="1433247"/>
                </a:lnTo>
                <a:lnTo>
                  <a:pt x="2962161" y="1440982"/>
                </a:lnTo>
                <a:lnTo>
                  <a:pt x="2952275" y="1464847"/>
                </a:lnTo>
                <a:lnTo>
                  <a:pt x="2940964" y="1469532"/>
                </a:lnTo>
                <a:lnTo>
                  <a:pt x="2929704" y="1498044"/>
                </a:lnTo>
                <a:lnTo>
                  <a:pt x="2910525" y="1506376"/>
                </a:lnTo>
                <a:lnTo>
                  <a:pt x="2902287" y="1525789"/>
                </a:lnTo>
                <a:lnTo>
                  <a:pt x="2883811" y="1533261"/>
                </a:lnTo>
                <a:lnTo>
                  <a:pt x="2873276" y="1559315"/>
                </a:lnTo>
                <a:lnTo>
                  <a:pt x="2861937" y="1564126"/>
                </a:lnTo>
                <a:lnTo>
                  <a:pt x="2850705" y="1591244"/>
                </a:lnTo>
                <a:lnTo>
                  <a:pt x="2833460" y="1598387"/>
                </a:lnTo>
                <a:lnTo>
                  <a:pt x="2823290" y="1624109"/>
                </a:lnTo>
                <a:lnTo>
                  <a:pt x="2808945" y="1630334"/>
                </a:lnTo>
                <a:lnTo>
                  <a:pt x="2798792" y="1656041"/>
                </a:lnTo>
                <a:lnTo>
                  <a:pt x="2785014" y="1662027"/>
                </a:lnTo>
                <a:lnTo>
                  <a:pt x="2775561" y="1683786"/>
                </a:lnTo>
                <a:lnTo>
                  <a:pt x="2760677" y="1689665"/>
                </a:lnTo>
                <a:lnTo>
                  <a:pt x="2748805" y="1717642"/>
                </a:lnTo>
                <a:lnTo>
                  <a:pt x="2736314" y="1722692"/>
                </a:lnTo>
                <a:lnTo>
                  <a:pt x="2724307" y="1753095"/>
                </a:lnTo>
                <a:lnTo>
                  <a:pt x="2714218" y="1757479"/>
                </a:lnTo>
                <a:lnTo>
                  <a:pt x="2701736" y="1787612"/>
                </a:lnTo>
                <a:lnTo>
                  <a:pt x="2690220" y="1792382"/>
                </a:lnTo>
                <a:lnTo>
                  <a:pt x="2678835" y="1819212"/>
                </a:lnTo>
                <a:lnTo>
                  <a:pt x="2665755" y="1824501"/>
                </a:lnTo>
                <a:lnTo>
                  <a:pt x="2654338" y="1852736"/>
                </a:lnTo>
                <a:lnTo>
                  <a:pt x="2643001" y="1857548"/>
                </a:lnTo>
                <a:lnTo>
                  <a:pt x="2631767" y="1884667"/>
                </a:lnTo>
                <a:lnTo>
                  <a:pt x="2622053" y="1888690"/>
                </a:lnTo>
                <a:lnTo>
                  <a:pt x="2608865" y="1922046"/>
                </a:lnTo>
                <a:lnTo>
                  <a:pt x="2595457" y="1927864"/>
                </a:lnTo>
                <a:lnTo>
                  <a:pt x="2584367" y="1954636"/>
                </a:lnTo>
                <a:lnTo>
                  <a:pt x="2578370" y="1957120"/>
                </a:lnTo>
                <a:lnTo>
                  <a:pt x="2566310" y="1986235"/>
                </a:lnTo>
                <a:lnTo>
                  <a:pt x="2556614" y="1990252"/>
                </a:lnTo>
                <a:lnTo>
                  <a:pt x="2557292" y="1991889"/>
                </a:lnTo>
                <a:cubicBezTo>
                  <a:pt x="2557292" y="2004666"/>
                  <a:pt x="2552112" y="2016234"/>
                  <a:pt x="2543739" y="2024607"/>
                </a:cubicBezTo>
                <a:lnTo>
                  <a:pt x="2529570" y="2030476"/>
                </a:lnTo>
                <a:lnTo>
                  <a:pt x="2518912" y="2056206"/>
                </a:lnTo>
                <a:lnTo>
                  <a:pt x="2513069" y="2058627"/>
                </a:lnTo>
                <a:lnTo>
                  <a:pt x="2514408" y="2061859"/>
                </a:lnTo>
                <a:cubicBezTo>
                  <a:pt x="2514408" y="2074637"/>
                  <a:pt x="2509228" y="2086205"/>
                  <a:pt x="2500855" y="2094578"/>
                </a:cubicBezTo>
                <a:lnTo>
                  <a:pt x="2495789" y="2096676"/>
                </a:lnTo>
                <a:lnTo>
                  <a:pt x="2496353" y="2097973"/>
                </a:lnTo>
                <a:cubicBezTo>
                  <a:pt x="2496353" y="2110750"/>
                  <a:pt x="2490921" y="2122318"/>
                  <a:pt x="2482139" y="2130691"/>
                </a:cubicBezTo>
                <a:lnTo>
                  <a:pt x="2472677" y="2134427"/>
                </a:lnTo>
                <a:lnTo>
                  <a:pt x="2459896" y="2164547"/>
                </a:lnTo>
                <a:lnTo>
                  <a:pt x="2453184" y="2167261"/>
                </a:lnTo>
                <a:lnTo>
                  <a:pt x="2453466" y="2167942"/>
                </a:lnTo>
                <a:cubicBezTo>
                  <a:pt x="2453466" y="2180720"/>
                  <a:pt x="2448286" y="2192287"/>
                  <a:pt x="2439913" y="2200660"/>
                </a:cubicBezTo>
                <a:lnTo>
                  <a:pt x="2434487" y="2202907"/>
                </a:lnTo>
                <a:lnTo>
                  <a:pt x="2435409" y="2205184"/>
                </a:lnTo>
                <a:cubicBezTo>
                  <a:pt x="2435409" y="2218273"/>
                  <a:pt x="2430229" y="2230123"/>
                  <a:pt x="2421856" y="2238700"/>
                </a:cubicBezTo>
                <a:lnTo>
                  <a:pt x="2417142" y="2240701"/>
                </a:lnTo>
                <a:lnTo>
                  <a:pt x="2403799" y="2274486"/>
                </a:lnTo>
                <a:lnTo>
                  <a:pt x="2398645" y="2276723"/>
                </a:lnTo>
                <a:lnTo>
                  <a:pt x="2385413" y="2308670"/>
                </a:lnTo>
                <a:lnTo>
                  <a:pt x="2378607" y="2311489"/>
                </a:lnTo>
                <a:lnTo>
                  <a:pt x="2378982" y="2312396"/>
                </a:lnTo>
                <a:cubicBezTo>
                  <a:pt x="2378982" y="2325174"/>
                  <a:pt x="2373802" y="2336742"/>
                  <a:pt x="2365429" y="2345115"/>
                </a:cubicBezTo>
                <a:lnTo>
                  <a:pt x="2360004" y="2347361"/>
                </a:lnTo>
                <a:lnTo>
                  <a:pt x="2360925" y="2349639"/>
                </a:lnTo>
                <a:cubicBezTo>
                  <a:pt x="2360925" y="2362728"/>
                  <a:pt x="2355746" y="2374577"/>
                  <a:pt x="2347373" y="2383155"/>
                </a:cubicBezTo>
                <a:lnTo>
                  <a:pt x="2342230" y="2385337"/>
                </a:lnTo>
                <a:lnTo>
                  <a:pt x="2342868" y="2386880"/>
                </a:lnTo>
                <a:cubicBezTo>
                  <a:pt x="2342868" y="2399657"/>
                  <a:pt x="2337689" y="2411225"/>
                  <a:pt x="2329316" y="2419598"/>
                </a:cubicBezTo>
                <a:lnTo>
                  <a:pt x="2323873" y="2421853"/>
                </a:lnTo>
                <a:lnTo>
                  <a:pt x="2324813" y="2424122"/>
                </a:lnTo>
                <a:cubicBezTo>
                  <a:pt x="2324813" y="2437211"/>
                  <a:pt x="2319507" y="2449060"/>
                  <a:pt x="2310929" y="2457638"/>
                </a:cubicBezTo>
                <a:lnTo>
                  <a:pt x="2307976" y="2458862"/>
                </a:lnTo>
                <a:lnTo>
                  <a:pt x="2309013" y="2461365"/>
                </a:lnTo>
                <a:cubicBezTo>
                  <a:pt x="2309013" y="2474142"/>
                  <a:pt x="2303833" y="2485710"/>
                  <a:pt x="2295460" y="2494083"/>
                </a:cubicBezTo>
                <a:lnTo>
                  <a:pt x="2289321" y="2496626"/>
                </a:lnTo>
                <a:lnTo>
                  <a:pt x="2290956" y="2500863"/>
                </a:lnTo>
                <a:cubicBezTo>
                  <a:pt x="2290956" y="2514575"/>
                  <a:pt x="2285776" y="2526989"/>
                  <a:pt x="2277403" y="2535976"/>
                </a:cubicBezTo>
                <a:lnTo>
                  <a:pt x="2275876" y="2536654"/>
                </a:lnTo>
                <a:lnTo>
                  <a:pt x="2277413" y="2540364"/>
                </a:lnTo>
                <a:cubicBezTo>
                  <a:pt x="2277413" y="2553141"/>
                  <a:pt x="2272234" y="2564709"/>
                  <a:pt x="2263861" y="2573082"/>
                </a:cubicBezTo>
                <a:lnTo>
                  <a:pt x="2258417" y="2575337"/>
                </a:lnTo>
                <a:lnTo>
                  <a:pt x="2259357" y="2577606"/>
                </a:lnTo>
                <a:cubicBezTo>
                  <a:pt x="2259357" y="2590695"/>
                  <a:pt x="2254050" y="2602544"/>
                  <a:pt x="2245473" y="2611122"/>
                </a:cubicBezTo>
                <a:lnTo>
                  <a:pt x="2244419" y="2611559"/>
                </a:lnTo>
                <a:lnTo>
                  <a:pt x="2245814" y="2614847"/>
                </a:lnTo>
                <a:cubicBezTo>
                  <a:pt x="2245814" y="2627625"/>
                  <a:pt x="2240508" y="2639193"/>
                  <a:pt x="2231930" y="2647565"/>
                </a:cubicBezTo>
                <a:lnTo>
                  <a:pt x="2228009" y="2649151"/>
                </a:lnTo>
                <a:lnTo>
                  <a:pt x="2230014" y="2654346"/>
                </a:lnTo>
                <a:cubicBezTo>
                  <a:pt x="2230014" y="2668058"/>
                  <a:pt x="2224834" y="2680471"/>
                  <a:pt x="2216461" y="2689459"/>
                </a:cubicBezTo>
                <a:lnTo>
                  <a:pt x="2214873" y="2690164"/>
                </a:lnTo>
                <a:lnTo>
                  <a:pt x="2216472" y="2693846"/>
                </a:lnTo>
                <a:cubicBezTo>
                  <a:pt x="2216472" y="2706624"/>
                  <a:pt x="2211041" y="2718192"/>
                  <a:pt x="2202259" y="2726565"/>
                </a:cubicBezTo>
                <a:lnTo>
                  <a:pt x="2197366" y="2728497"/>
                </a:lnTo>
                <a:lnTo>
                  <a:pt x="2198414" y="2731087"/>
                </a:lnTo>
                <a:cubicBezTo>
                  <a:pt x="2198414" y="2744176"/>
                  <a:pt x="2193235" y="2756027"/>
                  <a:pt x="2184862" y="2764605"/>
                </a:cubicBezTo>
                <a:lnTo>
                  <a:pt x="2181907" y="2765859"/>
                </a:lnTo>
                <a:lnTo>
                  <a:pt x="2184872" y="2772844"/>
                </a:lnTo>
                <a:lnTo>
                  <a:pt x="2172132" y="2802868"/>
                </a:lnTo>
                <a:lnTo>
                  <a:pt x="2175842" y="2811214"/>
                </a:lnTo>
                <a:cubicBezTo>
                  <a:pt x="2175842" y="2823992"/>
                  <a:pt x="2170284" y="2835559"/>
                  <a:pt x="2161298" y="2843932"/>
                </a:cubicBezTo>
                <a:lnTo>
                  <a:pt x="2157391" y="2845441"/>
                </a:lnTo>
                <a:lnTo>
                  <a:pt x="2160043" y="2851842"/>
                </a:lnTo>
                <a:cubicBezTo>
                  <a:pt x="2160043" y="2864619"/>
                  <a:pt x="2154863" y="2876187"/>
                  <a:pt x="2146490" y="2884560"/>
                </a:cubicBezTo>
                <a:lnTo>
                  <a:pt x="2144500" y="2885385"/>
                </a:lnTo>
                <a:lnTo>
                  <a:pt x="2146500" y="2890213"/>
                </a:lnTo>
                <a:cubicBezTo>
                  <a:pt x="2146500" y="2902990"/>
                  <a:pt x="2141321" y="2914558"/>
                  <a:pt x="2132948" y="2922931"/>
                </a:cubicBezTo>
                <a:lnTo>
                  <a:pt x="2130160" y="2924086"/>
                </a:lnTo>
                <a:lnTo>
                  <a:pt x="2132958" y="2930840"/>
                </a:lnTo>
                <a:lnTo>
                  <a:pt x="2120497" y="2960921"/>
                </a:lnTo>
                <a:lnTo>
                  <a:pt x="2123931" y="2969210"/>
                </a:lnTo>
                <a:cubicBezTo>
                  <a:pt x="2123931" y="2981988"/>
                  <a:pt x="2118751" y="2993556"/>
                  <a:pt x="2110378" y="3001929"/>
                </a:cubicBezTo>
                <a:lnTo>
                  <a:pt x="2107532" y="3003107"/>
                </a:lnTo>
                <a:lnTo>
                  <a:pt x="2110388" y="3009838"/>
                </a:lnTo>
                <a:lnTo>
                  <a:pt x="2096776" y="3041920"/>
                </a:lnTo>
                <a:lnTo>
                  <a:pt x="2101360" y="3052724"/>
                </a:lnTo>
                <a:lnTo>
                  <a:pt x="2088079" y="3084022"/>
                </a:lnTo>
                <a:lnTo>
                  <a:pt x="2090074" y="3088837"/>
                </a:lnTo>
                <a:cubicBezTo>
                  <a:pt x="2090074" y="3101615"/>
                  <a:pt x="2084894" y="3113183"/>
                  <a:pt x="2076521" y="3121556"/>
                </a:cubicBezTo>
                <a:lnTo>
                  <a:pt x="2072935" y="3123042"/>
                </a:lnTo>
                <a:lnTo>
                  <a:pt x="2076531" y="3131721"/>
                </a:lnTo>
                <a:lnTo>
                  <a:pt x="2063419" y="3163378"/>
                </a:lnTo>
                <a:lnTo>
                  <a:pt x="2067503" y="3173478"/>
                </a:lnTo>
                <a:lnTo>
                  <a:pt x="2054499" y="3205638"/>
                </a:lnTo>
                <a:lnTo>
                  <a:pt x="2058474" y="3215235"/>
                </a:lnTo>
                <a:lnTo>
                  <a:pt x="2045363" y="3246891"/>
                </a:lnTo>
                <a:lnTo>
                  <a:pt x="2049446" y="3256991"/>
                </a:lnTo>
                <a:lnTo>
                  <a:pt x="2039068" y="3282656"/>
                </a:lnTo>
                <a:lnTo>
                  <a:pt x="2044932" y="3296492"/>
                </a:lnTo>
                <a:lnTo>
                  <a:pt x="2031807" y="3327460"/>
                </a:lnTo>
                <a:lnTo>
                  <a:pt x="2035905" y="3337118"/>
                </a:lnTo>
                <a:lnTo>
                  <a:pt x="2022770" y="3368071"/>
                </a:lnTo>
                <a:lnTo>
                  <a:pt x="2026876" y="3377746"/>
                </a:lnTo>
                <a:cubicBezTo>
                  <a:pt x="2026876" y="3390524"/>
                  <a:pt x="2021570" y="3402091"/>
                  <a:pt x="2012993" y="3410464"/>
                </a:cubicBezTo>
                <a:lnTo>
                  <a:pt x="2011611" y="3411023"/>
                </a:lnTo>
                <a:lnTo>
                  <a:pt x="2015590" y="3420631"/>
                </a:lnTo>
                <a:lnTo>
                  <a:pt x="2004918" y="3446394"/>
                </a:lnTo>
                <a:lnTo>
                  <a:pt x="2011076" y="3461259"/>
                </a:lnTo>
                <a:lnTo>
                  <a:pt x="1999470" y="3489278"/>
                </a:lnTo>
                <a:lnTo>
                  <a:pt x="2006562" y="3506401"/>
                </a:lnTo>
                <a:lnTo>
                  <a:pt x="1993545" y="3537827"/>
                </a:lnTo>
                <a:lnTo>
                  <a:pt x="1997532" y="3548156"/>
                </a:lnTo>
                <a:lnTo>
                  <a:pt x="1986561" y="3576581"/>
                </a:lnTo>
                <a:lnTo>
                  <a:pt x="1993018" y="3592169"/>
                </a:lnTo>
                <a:lnTo>
                  <a:pt x="1982189" y="3618310"/>
                </a:lnTo>
                <a:lnTo>
                  <a:pt x="1988504" y="3633926"/>
                </a:lnTo>
                <a:lnTo>
                  <a:pt x="1977729" y="3660570"/>
                </a:lnTo>
                <a:lnTo>
                  <a:pt x="1983989" y="3675683"/>
                </a:lnTo>
                <a:lnTo>
                  <a:pt x="1972851" y="3702573"/>
                </a:lnTo>
                <a:lnTo>
                  <a:pt x="1979475" y="3718567"/>
                </a:lnTo>
                <a:lnTo>
                  <a:pt x="1968805" y="3744329"/>
                </a:lnTo>
                <a:lnTo>
                  <a:pt x="1974961" y="3759195"/>
                </a:lnTo>
                <a:lnTo>
                  <a:pt x="1962887" y="3788342"/>
                </a:lnTo>
                <a:lnTo>
                  <a:pt x="1970447" y="3806594"/>
                </a:lnTo>
                <a:lnTo>
                  <a:pt x="1961903" y="3827220"/>
                </a:lnTo>
                <a:lnTo>
                  <a:pt x="1970447" y="3848351"/>
                </a:lnTo>
                <a:lnTo>
                  <a:pt x="1959600" y="3875177"/>
                </a:lnTo>
                <a:lnTo>
                  <a:pt x="1965934" y="3890106"/>
                </a:lnTo>
                <a:lnTo>
                  <a:pt x="1956926" y="3911336"/>
                </a:lnTo>
                <a:lnTo>
                  <a:pt x="1965934" y="3934119"/>
                </a:lnTo>
                <a:lnTo>
                  <a:pt x="1954747" y="3962410"/>
                </a:lnTo>
                <a:lnTo>
                  <a:pt x="1961420" y="3978133"/>
                </a:lnTo>
                <a:lnTo>
                  <a:pt x="1952322" y="3999575"/>
                </a:lnTo>
                <a:lnTo>
                  <a:pt x="1961420" y="4021018"/>
                </a:lnTo>
                <a:lnTo>
                  <a:pt x="1951843" y="4043589"/>
                </a:lnTo>
                <a:lnTo>
                  <a:pt x="1961420" y="4066159"/>
                </a:lnTo>
                <a:lnTo>
                  <a:pt x="1952322" y="4087603"/>
                </a:lnTo>
                <a:lnTo>
                  <a:pt x="1961420" y="4109045"/>
                </a:lnTo>
                <a:cubicBezTo>
                  <a:pt x="1961420" y="4134600"/>
                  <a:pt x="1940198" y="4155316"/>
                  <a:pt x="1914020" y="4155316"/>
                </a:cubicBezTo>
                <a:cubicBezTo>
                  <a:pt x="1887842" y="4155316"/>
                  <a:pt x="1866620" y="4134600"/>
                  <a:pt x="1866620" y="4109045"/>
                </a:cubicBezTo>
                <a:lnTo>
                  <a:pt x="1875718" y="4087603"/>
                </a:lnTo>
                <a:lnTo>
                  <a:pt x="1866620" y="4066159"/>
                </a:lnTo>
                <a:lnTo>
                  <a:pt x="1876198" y="4043589"/>
                </a:lnTo>
                <a:lnTo>
                  <a:pt x="1866620" y="4021018"/>
                </a:lnTo>
                <a:lnTo>
                  <a:pt x="1875718" y="3999575"/>
                </a:lnTo>
                <a:lnTo>
                  <a:pt x="1866620" y="3978133"/>
                </a:lnTo>
                <a:lnTo>
                  <a:pt x="1877965" y="3951395"/>
                </a:lnTo>
                <a:lnTo>
                  <a:pt x="1871135" y="3934119"/>
                </a:lnTo>
                <a:lnTo>
                  <a:pt x="1880143" y="3911336"/>
                </a:lnTo>
                <a:lnTo>
                  <a:pt x="1871135" y="3890106"/>
                </a:lnTo>
                <a:lnTo>
                  <a:pt x="1883247" y="3861561"/>
                </a:lnTo>
                <a:lnTo>
                  <a:pt x="1877905" y="3848351"/>
                </a:lnTo>
                <a:lnTo>
                  <a:pt x="1886449" y="3827220"/>
                </a:lnTo>
                <a:lnTo>
                  <a:pt x="1877905" y="3806594"/>
                </a:lnTo>
                <a:lnTo>
                  <a:pt x="1889979" y="3777445"/>
                </a:lnTo>
                <a:lnTo>
                  <a:pt x="1882419" y="3759195"/>
                </a:lnTo>
                <a:lnTo>
                  <a:pt x="1893090" y="3733432"/>
                </a:lnTo>
                <a:lnTo>
                  <a:pt x="1886933" y="3718567"/>
                </a:lnTo>
                <a:lnTo>
                  <a:pt x="1898072" y="3691675"/>
                </a:lnTo>
                <a:lnTo>
                  <a:pt x="1891448" y="3675683"/>
                </a:lnTo>
                <a:lnTo>
                  <a:pt x="1902276" y="3649540"/>
                </a:lnTo>
                <a:lnTo>
                  <a:pt x="1895962" y="3633926"/>
                </a:lnTo>
                <a:lnTo>
                  <a:pt x="1906735" y="3607281"/>
                </a:lnTo>
                <a:lnTo>
                  <a:pt x="1900476" y="3592169"/>
                </a:lnTo>
                <a:lnTo>
                  <a:pt x="1911606" y="3565298"/>
                </a:lnTo>
                <a:lnTo>
                  <a:pt x="1904990" y="3548156"/>
                </a:lnTo>
                <a:lnTo>
                  <a:pt x="1915510" y="3520900"/>
                </a:lnTo>
                <a:lnTo>
                  <a:pt x="1909504" y="3506401"/>
                </a:lnTo>
                <a:lnTo>
                  <a:pt x="1923368" y="3472929"/>
                </a:lnTo>
                <a:lnTo>
                  <a:pt x="1918534" y="3461259"/>
                </a:lnTo>
                <a:lnTo>
                  <a:pt x="1929205" y="3435496"/>
                </a:lnTo>
                <a:lnTo>
                  <a:pt x="1923048" y="3420631"/>
                </a:lnTo>
                <a:lnTo>
                  <a:pt x="1936497" y="3388163"/>
                </a:lnTo>
                <a:lnTo>
                  <a:pt x="1932077" y="3377746"/>
                </a:lnTo>
                <a:lnTo>
                  <a:pt x="1945210" y="3346793"/>
                </a:lnTo>
                <a:lnTo>
                  <a:pt x="1941105" y="3337118"/>
                </a:lnTo>
                <a:lnTo>
                  <a:pt x="1951978" y="3311494"/>
                </a:lnTo>
                <a:lnTo>
                  <a:pt x="1945619" y="3296492"/>
                </a:lnTo>
                <a:lnTo>
                  <a:pt x="1959569" y="3263580"/>
                </a:lnTo>
                <a:lnTo>
                  <a:pt x="1956904" y="3256991"/>
                </a:lnTo>
                <a:lnTo>
                  <a:pt x="1969908" y="3224832"/>
                </a:lnTo>
                <a:lnTo>
                  <a:pt x="1965933" y="3215235"/>
                </a:lnTo>
                <a:lnTo>
                  <a:pt x="1979044" y="3183579"/>
                </a:lnTo>
                <a:lnTo>
                  <a:pt x="1974961" y="3173478"/>
                </a:lnTo>
                <a:lnTo>
                  <a:pt x="1987965" y="3141318"/>
                </a:lnTo>
                <a:lnTo>
                  <a:pt x="1983989" y="3131721"/>
                </a:lnTo>
                <a:cubicBezTo>
                  <a:pt x="1983989" y="3118944"/>
                  <a:pt x="1989168" y="3107376"/>
                  <a:pt x="1997542" y="3099003"/>
                </a:cubicBezTo>
                <a:lnTo>
                  <a:pt x="2001128" y="3097517"/>
                </a:lnTo>
                <a:lnTo>
                  <a:pt x="1997532" y="3088837"/>
                </a:lnTo>
                <a:lnTo>
                  <a:pt x="2009560" y="3059796"/>
                </a:lnTo>
                <a:lnTo>
                  <a:pt x="2006560" y="3052724"/>
                </a:lnTo>
                <a:lnTo>
                  <a:pt x="2020173" y="3020643"/>
                </a:lnTo>
                <a:lnTo>
                  <a:pt x="2015589" y="3009838"/>
                </a:lnTo>
                <a:cubicBezTo>
                  <a:pt x="2015589" y="2997061"/>
                  <a:pt x="2020893" y="2985493"/>
                  <a:pt x="2029471" y="2977120"/>
                </a:cubicBezTo>
                <a:lnTo>
                  <a:pt x="2033920" y="2975320"/>
                </a:lnTo>
                <a:lnTo>
                  <a:pt x="2031389" y="2969210"/>
                </a:lnTo>
                <a:lnTo>
                  <a:pt x="2043848" y="2939128"/>
                </a:lnTo>
                <a:lnTo>
                  <a:pt x="2040416" y="2930840"/>
                </a:lnTo>
                <a:cubicBezTo>
                  <a:pt x="2040416" y="2918063"/>
                  <a:pt x="2045594" y="2906495"/>
                  <a:pt x="2053969" y="2898122"/>
                </a:cubicBezTo>
                <a:lnTo>
                  <a:pt x="2056757" y="2896967"/>
                </a:lnTo>
                <a:lnTo>
                  <a:pt x="2053959" y="2890213"/>
                </a:lnTo>
                <a:cubicBezTo>
                  <a:pt x="2053959" y="2877435"/>
                  <a:pt x="2059137" y="2865868"/>
                  <a:pt x="2067511" y="2857495"/>
                </a:cubicBezTo>
                <a:lnTo>
                  <a:pt x="2069502" y="2856670"/>
                </a:lnTo>
                <a:lnTo>
                  <a:pt x="2067501" y="2851842"/>
                </a:lnTo>
                <a:lnTo>
                  <a:pt x="2080568" y="2820296"/>
                </a:lnTo>
                <a:lnTo>
                  <a:pt x="2076530" y="2811214"/>
                </a:lnTo>
                <a:cubicBezTo>
                  <a:pt x="2076530" y="2798436"/>
                  <a:pt x="2082087" y="2786869"/>
                  <a:pt x="2091073" y="2778496"/>
                </a:cubicBezTo>
                <a:lnTo>
                  <a:pt x="2092273" y="2778032"/>
                </a:lnTo>
                <a:lnTo>
                  <a:pt x="2090072" y="2772844"/>
                </a:lnTo>
                <a:cubicBezTo>
                  <a:pt x="2090072" y="2760066"/>
                  <a:pt x="2095377" y="2748499"/>
                  <a:pt x="2103955" y="2740126"/>
                </a:cubicBezTo>
                <a:lnTo>
                  <a:pt x="2108745" y="2738189"/>
                </a:lnTo>
                <a:lnTo>
                  <a:pt x="2105873" y="2731087"/>
                </a:lnTo>
                <a:cubicBezTo>
                  <a:pt x="2105873" y="2717998"/>
                  <a:pt x="2111051" y="2706148"/>
                  <a:pt x="2119425" y="2697570"/>
                </a:cubicBezTo>
                <a:lnTo>
                  <a:pt x="2120783" y="2696994"/>
                </a:lnTo>
                <a:lnTo>
                  <a:pt x="2119415" y="2693846"/>
                </a:lnTo>
                <a:cubicBezTo>
                  <a:pt x="2119415" y="2681069"/>
                  <a:pt x="2124846" y="2669501"/>
                  <a:pt x="2133629" y="2661128"/>
                </a:cubicBezTo>
                <a:lnTo>
                  <a:pt x="2139235" y="2658913"/>
                </a:lnTo>
                <a:lnTo>
                  <a:pt x="2137472" y="2654346"/>
                </a:lnTo>
                <a:cubicBezTo>
                  <a:pt x="2137472" y="2640633"/>
                  <a:pt x="2142650" y="2628219"/>
                  <a:pt x="2151024" y="2619233"/>
                </a:cubicBezTo>
                <a:lnTo>
                  <a:pt x="2152581" y="2618541"/>
                </a:lnTo>
                <a:lnTo>
                  <a:pt x="2151015" y="2614847"/>
                </a:lnTo>
                <a:cubicBezTo>
                  <a:pt x="2151015" y="2602070"/>
                  <a:pt x="2156319" y="2590502"/>
                  <a:pt x="2164897" y="2582129"/>
                </a:cubicBezTo>
                <a:lnTo>
                  <a:pt x="2166211" y="2581597"/>
                </a:lnTo>
                <a:lnTo>
                  <a:pt x="2164557" y="2577606"/>
                </a:lnTo>
                <a:cubicBezTo>
                  <a:pt x="2164557" y="2564517"/>
                  <a:pt x="2169862" y="2552666"/>
                  <a:pt x="2178439" y="2544089"/>
                </a:cubicBezTo>
                <a:lnTo>
                  <a:pt x="2185247" y="2541269"/>
                </a:lnTo>
                <a:lnTo>
                  <a:pt x="2184872" y="2540364"/>
                </a:lnTo>
                <a:cubicBezTo>
                  <a:pt x="2184872" y="2527586"/>
                  <a:pt x="2190050" y="2516018"/>
                  <a:pt x="2198424" y="2507645"/>
                </a:cubicBezTo>
                <a:lnTo>
                  <a:pt x="2200672" y="2506713"/>
                </a:lnTo>
                <a:lnTo>
                  <a:pt x="2198414" y="2500863"/>
                </a:lnTo>
                <a:cubicBezTo>
                  <a:pt x="2198414" y="2487150"/>
                  <a:pt x="2203592" y="2474737"/>
                  <a:pt x="2211967" y="2465751"/>
                </a:cubicBezTo>
                <a:lnTo>
                  <a:pt x="2217304" y="2463378"/>
                </a:lnTo>
                <a:lnTo>
                  <a:pt x="2216471" y="2461365"/>
                </a:lnTo>
                <a:cubicBezTo>
                  <a:pt x="2216471" y="2448587"/>
                  <a:pt x="2221649" y="2437019"/>
                  <a:pt x="2230024" y="2428646"/>
                </a:cubicBezTo>
                <a:lnTo>
                  <a:pt x="2231615" y="2427987"/>
                </a:lnTo>
                <a:lnTo>
                  <a:pt x="2230014" y="2424122"/>
                </a:lnTo>
                <a:cubicBezTo>
                  <a:pt x="2230014" y="2411033"/>
                  <a:pt x="2235318" y="2399182"/>
                  <a:pt x="2243896" y="2390605"/>
                </a:cubicBezTo>
                <a:lnTo>
                  <a:pt x="2250702" y="2387787"/>
                </a:lnTo>
                <a:lnTo>
                  <a:pt x="2250327" y="2386880"/>
                </a:lnTo>
                <a:cubicBezTo>
                  <a:pt x="2250327" y="2374102"/>
                  <a:pt x="2255505" y="2362534"/>
                  <a:pt x="2263879" y="2354161"/>
                </a:cubicBezTo>
                <a:lnTo>
                  <a:pt x="2269303" y="2351914"/>
                </a:lnTo>
                <a:lnTo>
                  <a:pt x="2268384" y="2349639"/>
                </a:lnTo>
                <a:cubicBezTo>
                  <a:pt x="2268384" y="2336550"/>
                  <a:pt x="2273562" y="2324699"/>
                  <a:pt x="2281936" y="2316121"/>
                </a:cubicBezTo>
                <a:lnTo>
                  <a:pt x="2287079" y="2313939"/>
                </a:lnTo>
                <a:lnTo>
                  <a:pt x="2286440" y="2312396"/>
                </a:lnTo>
                <a:cubicBezTo>
                  <a:pt x="2286440" y="2299619"/>
                  <a:pt x="2291619" y="2288051"/>
                  <a:pt x="2299993" y="2279678"/>
                </a:cubicBezTo>
                <a:lnTo>
                  <a:pt x="2305437" y="2277422"/>
                </a:lnTo>
                <a:lnTo>
                  <a:pt x="2304497" y="2275154"/>
                </a:lnTo>
                <a:cubicBezTo>
                  <a:pt x="2304497" y="2262065"/>
                  <a:pt x="2309802" y="2250214"/>
                  <a:pt x="2318380" y="2241636"/>
                </a:cubicBezTo>
                <a:lnTo>
                  <a:pt x="2325375" y="2238739"/>
                </a:lnTo>
                <a:lnTo>
                  <a:pt x="2338363" y="2205856"/>
                </a:lnTo>
                <a:lnTo>
                  <a:pt x="2343498" y="2203625"/>
                </a:lnTo>
                <a:lnTo>
                  <a:pt x="2356420" y="2171667"/>
                </a:lnTo>
                <a:lnTo>
                  <a:pt x="2361562" y="2169485"/>
                </a:lnTo>
                <a:lnTo>
                  <a:pt x="2360924" y="2167942"/>
                </a:lnTo>
                <a:cubicBezTo>
                  <a:pt x="2360924" y="2155164"/>
                  <a:pt x="2366102" y="2143597"/>
                  <a:pt x="2374476" y="2135224"/>
                </a:cubicBezTo>
                <a:lnTo>
                  <a:pt x="2379532" y="2133128"/>
                </a:lnTo>
                <a:lnTo>
                  <a:pt x="2378981" y="2131828"/>
                </a:lnTo>
                <a:cubicBezTo>
                  <a:pt x="2378981" y="2119051"/>
                  <a:pt x="2384285" y="2107483"/>
                  <a:pt x="2392863" y="2099110"/>
                </a:cubicBezTo>
                <a:lnTo>
                  <a:pt x="2400066" y="2096197"/>
                </a:lnTo>
                <a:lnTo>
                  <a:pt x="2413509" y="2065254"/>
                </a:lnTo>
                <a:lnTo>
                  <a:pt x="2421900" y="2061940"/>
                </a:lnTo>
                <a:lnTo>
                  <a:pt x="2421866" y="2061859"/>
                </a:lnTo>
                <a:cubicBezTo>
                  <a:pt x="2421866" y="2049082"/>
                  <a:pt x="2427044" y="2037514"/>
                  <a:pt x="2435419" y="2029141"/>
                </a:cubicBezTo>
                <a:lnTo>
                  <a:pt x="2441262" y="2026720"/>
                </a:lnTo>
                <a:lnTo>
                  <a:pt x="2439923" y="2023488"/>
                </a:lnTo>
                <a:cubicBezTo>
                  <a:pt x="2439923" y="2010710"/>
                  <a:pt x="2445101" y="1999142"/>
                  <a:pt x="2453475" y="1990770"/>
                </a:cubicBezTo>
                <a:lnTo>
                  <a:pt x="2467645" y="1984899"/>
                </a:lnTo>
                <a:lnTo>
                  <a:pt x="2478303" y="1959170"/>
                </a:lnTo>
                <a:lnTo>
                  <a:pt x="2487999" y="1955154"/>
                </a:lnTo>
                <a:lnTo>
                  <a:pt x="2487321" y="1953517"/>
                </a:lnTo>
                <a:cubicBezTo>
                  <a:pt x="2487321" y="1940739"/>
                  <a:pt x="2492499" y="1929172"/>
                  <a:pt x="2500874" y="1920799"/>
                </a:cubicBezTo>
                <a:lnTo>
                  <a:pt x="2506871" y="1918314"/>
                </a:lnTo>
                <a:lnTo>
                  <a:pt x="2518931" y="1889199"/>
                </a:lnTo>
                <a:lnTo>
                  <a:pt x="2528644" y="1885176"/>
                </a:lnTo>
                <a:lnTo>
                  <a:pt x="2541831" y="1851821"/>
                </a:lnTo>
                <a:lnTo>
                  <a:pt x="2555240" y="1846003"/>
                </a:lnTo>
                <a:lnTo>
                  <a:pt x="2566330" y="1819230"/>
                </a:lnTo>
                <a:lnTo>
                  <a:pt x="2577159" y="1814744"/>
                </a:lnTo>
                <a:lnTo>
                  <a:pt x="2588901" y="1785703"/>
                </a:lnTo>
                <a:lnTo>
                  <a:pt x="2600308" y="1780863"/>
                </a:lnTo>
                <a:lnTo>
                  <a:pt x="2611802" y="1753775"/>
                </a:lnTo>
                <a:lnTo>
                  <a:pt x="2625505" y="1748234"/>
                </a:lnTo>
                <a:lnTo>
                  <a:pt x="2636300" y="1722176"/>
                </a:lnTo>
                <a:lnTo>
                  <a:pt x="2645479" y="1718372"/>
                </a:lnTo>
                <a:lnTo>
                  <a:pt x="2658871" y="1684466"/>
                </a:lnTo>
                <a:lnTo>
                  <a:pt x="2670165" y="1679559"/>
                </a:lnTo>
                <a:lnTo>
                  <a:pt x="2681771" y="1652205"/>
                </a:lnTo>
                <a:lnTo>
                  <a:pt x="2694451" y="1647078"/>
                </a:lnTo>
                <a:lnTo>
                  <a:pt x="2706932" y="1618349"/>
                </a:lnTo>
                <a:lnTo>
                  <a:pt x="2723761" y="1611702"/>
                </a:lnTo>
                <a:lnTo>
                  <a:pt x="2733356" y="1587411"/>
                </a:lnTo>
                <a:lnTo>
                  <a:pt x="2745001" y="1582351"/>
                </a:lnTo>
                <a:lnTo>
                  <a:pt x="2756256" y="1553884"/>
                </a:lnTo>
                <a:lnTo>
                  <a:pt x="2777447" y="1544689"/>
                </a:lnTo>
                <a:lnTo>
                  <a:pt x="2785268" y="1525808"/>
                </a:lnTo>
                <a:lnTo>
                  <a:pt x="2796096" y="1521322"/>
                </a:lnTo>
                <a:lnTo>
                  <a:pt x="2807839" y="1492282"/>
                </a:lnTo>
                <a:lnTo>
                  <a:pt x="2824751" y="1485106"/>
                </a:lnTo>
                <a:lnTo>
                  <a:pt x="2835254" y="1460353"/>
                </a:lnTo>
                <a:lnTo>
                  <a:pt x="2855240" y="1452271"/>
                </a:lnTo>
                <a:lnTo>
                  <a:pt x="2864267" y="1429414"/>
                </a:lnTo>
                <a:lnTo>
                  <a:pt x="2876635" y="1424041"/>
                </a:lnTo>
                <a:lnTo>
                  <a:pt x="2886838" y="1399410"/>
                </a:lnTo>
                <a:lnTo>
                  <a:pt x="2903833" y="1392371"/>
                </a:lnTo>
                <a:lnTo>
                  <a:pt x="2914253" y="1367811"/>
                </a:lnTo>
                <a:lnTo>
                  <a:pt x="2934910" y="1359458"/>
                </a:lnTo>
                <a:lnTo>
                  <a:pt x="2943265" y="1338798"/>
                </a:lnTo>
                <a:lnTo>
                  <a:pt x="2960177" y="1331622"/>
                </a:lnTo>
                <a:lnTo>
                  <a:pt x="2970680" y="1306869"/>
                </a:lnTo>
                <a:lnTo>
                  <a:pt x="2992054" y="1298225"/>
                </a:lnTo>
                <a:lnTo>
                  <a:pt x="2999693" y="1279783"/>
                </a:lnTo>
                <a:lnTo>
                  <a:pt x="3017717" y="1272318"/>
                </a:lnTo>
                <a:lnTo>
                  <a:pt x="3026778" y="1250442"/>
                </a:lnTo>
                <a:lnTo>
                  <a:pt x="3044677" y="1243027"/>
                </a:lnTo>
                <a:lnTo>
                  <a:pt x="3054193" y="1219504"/>
                </a:lnTo>
                <a:lnTo>
                  <a:pt x="3074727" y="1210795"/>
                </a:lnTo>
                <a:lnTo>
                  <a:pt x="3083205" y="1189829"/>
                </a:lnTo>
                <a:lnTo>
                  <a:pt x="3102619" y="1181591"/>
                </a:lnTo>
                <a:lnTo>
                  <a:pt x="3110951" y="1162414"/>
                </a:lnTo>
                <a:lnTo>
                  <a:pt x="3137226" y="1152037"/>
                </a:lnTo>
                <a:lnTo>
                  <a:pt x="3144147" y="1135329"/>
                </a:lnTo>
                <a:lnTo>
                  <a:pt x="3162591" y="1127688"/>
                </a:lnTo>
                <a:lnTo>
                  <a:pt x="3171232" y="1106317"/>
                </a:lnTo>
                <a:lnTo>
                  <a:pt x="3195986" y="1095815"/>
                </a:lnTo>
                <a:lnTo>
                  <a:pt x="3203162" y="1078902"/>
                </a:lnTo>
                <a:lnTo>
                  <a:pt x="3224533" y="1070261"/>
                </a:lnTo>
                <a:lnTo>
                  <a:pt x="3226350" y="1065875"/>
                </a:lnTo>
                <a:lnTo>
                  <a:pt x="3202862" y="1075604"/>
                </a:lnTo>
                <a:lnTo>
                  <a:pt x="3195710" y="1093691"/>
                </a:lnTo>
                <a:lnTo>
                  <a:pt x="3171760" y="1104082"/>
                </a:lnTo>
                <a:lnTo>
                  <a:pt x="3166039" y="1117254"/>
                </a:lnTo>
                <a:lnTo>
                  <a:pt x="3142461" y="1126565"/>
                </a:lnTo>
                <a:lnTo>
                  <a:pt x="3135099" y="1144339"/>
                </a:lnTo>
                <a:lnTo>
                  <a:pt x="3113630" y="1153232"/>
                </a:lnTo>
                <a:lnTo>
                  <a:pt x="3105098" y="1173351"/>
                </a:lnTo>
                <a:lnTo>
                  <a:pt x="3081571" y="1182870"/>
                </a:lnTo>
                <a:lnTo>
                  <a:pt x="3074158" y="1200766"/>
                </a:lnTo>
                <a:lnTo>
                  <a:pt x="3054840" y="1208768"/>
                </a:lnTo>
                <a:lnTo>
                  <a:pt x="3046742" y="1227851"/>
                </a:lnTo>
                <a:lnTo>
                  <a:pt x="3026083" y="1236204"/>
                </a:lnTo>
                <a:lnTo>
                  <a:pt x="3017730" y="1256863"/>
                </a:lnTo>
                <a:lnTo>
                  <a:pt x="2999783" y="1264478"/>
                </a:lnTo>
                <a:lnTo>
                  <a:pt x="2989985" y="1288134"/>
                </a:lnTo>
                <a:lnTo>
                  <a:pt x="2963787" y="1298985"/>
                </a:lnTo>
                <a:lnTo>
                  <a:pt x="2956789" y="1315878"/>
                </a:lnTo>
                <a:lnTo>
                  <a:pt x="2938765" y="1323344"/>
                </a:lnTo>
                <a:lnTo>
                  <a:pt x="2929704" y="1345220"/>
                </a:lnTo>
                <a:lnTo>
                  <a:pt x="2910386" y="1353222"/>
                </a:lnTo>
                <a:lnTo>
                  <a:pt x="2902287" y="1372305"/>
                </a:lnTo>
                <a:lnTo>
                  <a:pt x="2883811" y="1379777"/>
                </a:lnTo>
                <a:lnTo>
                  <a:pt x="2873276" y="1405831"/>
                </a:lnTo>
                <a:lnTo>
                  <a:pt x="2859396" y="1411720"/>
                </a:lnTo>
                <a:lnTo>
                  <a:pt x="2850045" y="1433247"/>
                </a:lnTo>
                <a:lnTo>
                  <a:pt x="2834011" y="1439580"/>
                </a:lnTo>
                <a:lnTo>
                  <a:pt x="2823290" y="1464847"/>
                </a:lnTo>
                <a:lnTo>
                  <a:pt x="2804367" y="1472499"/>
                </a:lnTo>
                <a:lnTo>
                  <a:pt x="2794278" y="1498044"/>
                </a:lnTo>
                <a:lnTo>
                  <a:pt x="2775264" y="1506305"/>
                </a:lnTo>
                <a:lnTo>
                  <a:pt x="2767193" y="1525789"/>
                </a:lnTo>
                <a:lnTo>
                  <a:pt x="2756312" y="1530296"/>
                </a:lnTo>
                <a:lnTo>
                  <a:pt x="2744291" y="1559315"/>
                </a:lnTo>
                <a:lnTo>
                  <a:pt x="2725234" y="1567209"/>
                </a:lnTo>
                <a:lnTo>
                  <a:pt x="2715279" y="1591244"/>
                </a:lnTo>
                <a:lnTo>
                  <a:pt x="2703511" y="1596118"/>
                </a:lnTo>
                <a:lnTo>
                  <a:pt x="2692708" y="1624109"/>
                </a:lnTo>
                <a:lnTo>
                  <a:pt x="2672415" y="1633129"/>
                </a:lnTo>
                <a:lnTo>
                  <a:pt x="2663366" y="1656041"/>
                </a:lnTo>
                <a:lnTo>
                  <a:pt x="2649856" y="1661910"/>
                </a:lnTo>
                <a:lnTo>
                  <a:pt x="2640795" y="1683786"/>
                </a:lnTo>
                <a:lnTo>
                  <a:pt x="2630477" y="1688060"/>
                </a:lnTo>
                <a:lnTo>
                  <a:pt x="2618224" y="1717642"/>
                </a:lnTo>
                <a:lnTo>
                  <a:pt x="2599883" y="1725238"/>
                </a:lnTo>
                <a:lnTo>
                  <a:pt x="2588881" y="1753095"/>
                </a:lnTo>
                <a:lnTo>
                  <a:pt x="2578792" y="1757479"/>
                </a:lnTo>
                <a:lnTo>
                  <a:pt x="2566310" y="1787612"/>
                </a:lnTo>
                <a:lnTo>
                  <a:pt x="2554865" y="1792354"/>
                </a:lnTo>
                <a:lnTo>
                  <a:pt x="2543739" y="1819212"/>
                </a:lnTo>
                <a:lnTo>
                  <a:pt x="2530200" y="1824821"/>
                </a:lnTo>
                <a:lnTo>
                  <a:pt x="2518912" y="1852736"/>
                </a:lnTo>
                <a:lnTo>
                  <a:pt x="2507575" y="1857548"/>
                </a:lnTo>
                <a:lnTo>
                  <a:pt x="2496341" y="1884667"/>
                </a:lnTo>
                <a:lnTo>
                  <a:pt x="2486647" y="1888682"/>
                </a:lnTo>
                <a:lnTo>
                  <a:pt x="2473770" y="1922046"/>
                </a:lnTo>
                <a:lnTo>
                  <a:pt x="2468151" y="1924542"/>
                </a:lnTo>
                <a:lnTo>
                  <a:pt x="2455382" y="1954636"/>
                </a:lnTo>
                <a:lnTo>
                  <a:pt x="2441679" y="1960177"/>
                </a:lnTo>
                <a:lnTo>
                  <a:pt x="2430885" y="1986235"/>
                </a:lnTo>
                <a:lnTo>
                  <a:pt x="2421188" y="1990252"/>
                </a:lnTo>
                <a:lnTo>
                  <a:pt x="2421866" y="1991889"/>
                </a:lnTo>
                <a:cubicBezTo>
                  <a:pt x="2421866" y="2004666"/>
                  <a:pt x="2416687" y="2016234"/>
                  <a:pt x="2408314" y="2024607"/>
                </a:cubicBezTo>
                <a:lnTo>
                  <a:pt x="2402274" y="2027108"/>
                </a:lnTo>
                <a:lnTo>
                  <a:pt x="2389927" y="2056206"/>
                </a:lnTo>
                <a:lnTo>
                  <a:pt x="2378547" y="2060809"/>
                </a:lnTo>
                <a:lnTo>
                  <a:pt x="2378982" y="2061859"/>
                </a:lnTo>
                <a:cubicBezTo>
                  <a:pt x="2378982" y="2074637"/>
                  <a:pt x="2373802" y="2086205"/>
                  <a:pt x="2365429" y="2094578"/>
                </a:cubicBezTo>
                <a:lnTo>
                  <a:pt x="2360385" y="2096668"/>
                </a:lnTo>
                <a:lnTo>
                  <a:pt x="2360925" y="2097973"/>
                </a:lnTo>
                <a:cubicBezTo>
                  <a:pt x="2360925" y="2110750"/>
                  <a:pt x="2355746" y="2122318"/>
                  <a:pt x="2347373" y="2130691"/>
                </a:cubicBezTo>
                <a:lnTo>
                  <a:pt x="2342485" y="2132716"/>
                </a:lnTo>
                <a:lnTo>
                  <a:pt x="2328656" y="2164547"/>
                </a:lnTo>
                <a:lnTo>
                  <a:pt x="2320263" y="2167861"/>
                </a:lnTo>
                <a:lnTo>
                  <a:pt x="2320298" y="2167942"/>
                </a:lnTo>
                <a:cubicBezTo>
                  <a:pt x="2320298" y="2180720"/>
                  <a:pt x="2314991" y="2192287"/>
                  <a:pt x="2306414" y="2200660"/>
                </a:cubicBezTo>
                <a:lnTo>
                  <a:pt x="2299315" y="2203531"/>
                </a:lnTo>
                <a:lnTo>
                  <a:pt x="2299983" y="2205184"/>
                </a:lnTo>
                <a:cubicBezTo>
                  <a:pt x="2299983" y="2218273"/>
                  <a:pt x="2294803" y="2230123"/>
                  <a:pt x="2286430" y="2238700"/>
                </a:cubicBezTo>
                <a:lnTo>
                  <a:pt x="2281716" y="2240701"/>
                </a:lnTo>
                <a:lnTo>
                  <a:pt x="2268374" y="2274486"/>
                </a:lnTo>
                <a:lnTo>
                  <a:pt x="2263240" y="2276716"/>
                </a:lnTo>
                <a:lnTo>
                  <a:pt x="2250318" y="2308670"/>
                </a:lnTo>
                <a:lnTo>
                  <a:pt x="2245161" y="2310858"/>
                </a:lnTo>
                <a:lnTo>
                  <a:pt x="2245814" y="2312396"/>
                </a:lnTo>
                <a:cubicBezTo>
                  <a:pt x="2245814" y="2325174"/>
                  <a:pt x="2240508" y="2336742"/>
                  <a:pt x="2231930" y="2345115"/>
                </a:cubicBezTo>
                <a:lnTo>
                  <a:pt x="2224831" y="2347985"/>
                </a:lnTo>
                <a:lnTo>
                  <a:pt x="2225499" y="2349639"/>
                </a:lnTo>
                <a:cubicBezTo>
                  <a:pt x="2225499" y="2362728"/>
                  <a:pt x="2220320" y="2374577"/>
                  <a:pt x="2211947" y="2383155"/>
                </a:cubicBezTo>
                <a:lnTo>
                  <a:pt x="2206804" y="2385337"/>
                </a:lnTo>
                <a:lnTo>
                  <a:pt x="2207443" y="2386880"/>
                </a:lnTo>
                <a:cubicBezTo>
                  <a:pt x="2207443" y="2399657"/>
                  <a:pt x="2202263" y="2411225"/>
                  <a:pt x="2193890" y="2419598"/>
                </a:cubicBezTo>
                <a:lnTo>
                  <a:pt x="2192332" y="2420243"/>
                </a:lnTo>
                <a:lnTo>
                  <a:pt x="2193900" y="2424122"/>
                </a:lnTo>
                <a:cubicBezTo>
                  <a:pt x="2193900" y="2437211"/>
                  <a:pt x="2188720" y="2449060"/>
                  <a:pt x="2180348" y="2457638"/>
                </a:cubicBezTo>
                <a:lnTo>
                  <a:pt x="2175192" y="2459826"/>
                </a:lnTo>
                <a:lnTo>
                  <a:pt x="2175845" y="2461365"/>
                </a:lnTo>
                <a:cubicBezTo>
                  <a:pt x="2175845" y="2474142"/>
                  <a:pt x="2170539" y="2485710"/>
                  <a:pt x="2161961" y="2494083"/>
                </a:cubicBezTo>
                <a:lnTo>
                  <a:pt x="2154134" y="2497248"/>
                </a:lnTo>
                <a:lnTo>
                  <a:pt x="2155530" y="2500863"/>
                </a:lnTo>
                <a:cubicBezTo>
                  <a:pt x="2155530" y="2514575"/>
                  <a:pt x="2150351" y="2526989"/>
                  <a:pt x="2141978" y="2535976"/>
                </a:cubicBezTo>
                <a:lnTo>
                  <a:pt x="2140451" y="2536654"/>
                </a:lnTo>
                <a:lnTo>
                  <a:pt x="2141988" y="2540364"/>
                </a:lnTo>
                <a:cubicBezTo>
                  <a:pt x="2141988" y="2553141"/>
                  <a:pt x="2136808" y="2564709"/>
                  <a:pt x="2128435" y="2573082"/>
                </a:cubicBezTo>
                <a:lnTo>
                  <a:pt x="2126813" y="2573755"/>
                </a:lnTo>
                <a:lnTo>
                  <a:pt x="2128446" y="2577606"/>
                </a:lnTo>
                <a:cubicBezTo>
                  <a:pt x="2128446" y="2590695"/>
                  <a:pt x="2123015" y="2602544"/>
                  <a:pt x="2114233" y="2611122"/>
                </a:cubicBezTo>
                <a:lnTo>
                  <a:pt x="2109602" y="2612996"/>
                </a:lnTo>
                <a:lnTo>
                  <a:pt x="2110388" y="2614847"/>
                </a:lnTo>
                <a:cubicBezTo>
                  <a:pt x="2110388" y="2627625"/>
                  <a:pt x="2105082" y="2639193"/>
                  <a:pt x="2096504" y="2647565"/>
                </a:cubicBezTo>
                <a:lnTo>
                  <a:pt x="2094487" y="2648382"/>
                </a:lnTo>
                <a:lnTo>
                  <a:pt x="2096846" y="2654346"/>
                </a:lnTo>
                <a:cubicBezTo>
                  <a:pt x="2096846" y="2668058"/>
                  <a:pt x="2091540" y="2680471"/>
                  <a:pt x="2082962" y="2689459"/>
                </a:cubicBezTo>
                <a:lnTo>
                  <a:pt x="2079797" y="2690832"/>
                </a:lnTo>
                <a:lnTo>
                  <a:pt x="2081045" y="2693846"/>
                </a:lnTo>
                <a:cubicBezTo>
                  <a:pt x="2081045" y="2706624"/>
                  <a:pt x="2075866" y="2718192"/>
                  <a:pt x="2067493" y="2726565"/>
                </a:cubicBezTo>
                <a:lnTo>
                  <a:pt x="2065934" y="2727210"/>
                </a:lnTo>
                <a:lnTo>
                  <a:pt x="2067503" y="2731087"/>
                </a:lnTo>
                <a:cubicBezTo>
                  <a:pt x="2067503" y="2744176"/>
                  <a:pt x="2062323" y="2756027"/>
                  <a:pt x="2053950" y="2764605"/>
                </a:cubicBezTo>
                <a:lnTo>
                  <a:pt x="2051055" y="2765833"/>
                </a:lnTo>
                <a:lnTo>
                  <a:pt x="2053960" y="2772844"/>
                </a:lnTo>
                <a:cubicBezTo>
                  <a:pt x="2053960" y="2785622"/>
                  <a:pt x="2048782" y="2797189"/>
                  <a:pt x="2040408" y="2805562"/>
                </a:cubicBezTo>
                <a:lnTo>
                  <a:pt x="2038377" y="2806404"/>
                </a:lnTo>
                <a:lnTo>
                  <a:pt x="2040418" y="2811214"/>
                </a:lnTo>
                <a:cubicBezTo>
                  <a:pt x="2040418" y="2823992"/>
                  <a:pt x="2035111" y="2835559"/>
                  <a:pt x="2026534" y="2843932"/>
                </a:cubicBezTo>
                <a:lnTo>
                  <a:pt x="2023960" y="2844973"/>
                </a:lnTo>
                <a:lnTo>
                  <a:pt x="2026875" y="2851842"/>
                </a:lnTo>
                <a:cubicBezTo>
                  <a:pt x="2026875" y="2864619"/>
                  <a:pt x="2021569" y="2876187"/>
                  <a:pt x="2012991" y="2884560"/>
                </a:cubicBezTo>
                <a:lnTo>
                  <a:pt x="2009344" y="2886034"/>
                </a:lnTo>
                <a:lnTo>
                  <a:pt x="2011075" y="2890213"/>
                </a:lnTo>
                <a:lnTo>
                  <a:pt x="1998146" y="2921425"/>
                </a:lnTo>
                <a:lnTo>
                  <a:pt x="2002046" y="2930840"/>
                </a:lnTo>
                <a:cubicBezTo>
                  <a:pt x="2002046" y="2943618"/>
                  <a:pt x="1996867" y="2955186"/>
                  <a:pt x="1988494" y="2963559"/>
                </a:cubicBezTo>
                <a:lnTo>
                  <a:pt x="1986506" y="2964382"/>
                </a:lnTo>
                <a:lnTo>
                  <a:pt x="1988505" y="2969210"/>
                </a:lnTo>
                <a:lnTo>
                  <a:pt x="1975577" y="3000423"/>
                </a:lnTo>
                <a:lnTo>
                  <a:pt x="1979477" y="3009838"/>
                </a:lnTo>
                <a:cubicBezTo>
                  <a:pt x="1979477" y="3022616"/>
                  <a:pt x="1974297" y="3034184"/>
                  <a:pt x="1965924" y="3042556"/>
                </a:cubicBezTo>
                <a:lnTo>
                  <a:pt x="1962263" y="3044074"/>
                </a:lnTo>
                <a:lnTo>
                  <a:pt x="1965934" y="3052724"/>
                </a:lnTo>
                <a:lnTo>
                  <a:pt x="1953758" y="3081418"/>
                </a:lnTo>
                <a:lnTo>
                  <a:pt x="1956906" y="3088837"/>
                </a:lnTo>
                <a:cubicBezTo>
                  <a:pt x="1956906" y="3101615"/>
                  <a:pt x="1951599" y="3113183"/>
                  <a:pt x="1943022" y="3121556"/>
                </a:cubicBezTo>
                <a:lnTo>
                  <a:pt x="1941640" y="3122114"/>
                </a:lnTo>
                <a:lnTo>
                  <a:pt x="1945619" y="3131721"/>
                </a:lnTo>
                <a:lnTo>
                  <a:pt x="1932508" y="3163378"/>
                </a:lnTo>
                <a:lnTo>
                  <a:pt x="1936591" y="3173478"/>
                </a:lnTo>
                <a:lnTo>
                  <a:pt x="1923587" y="3205638"/>
                </a:lnTo>
                <a:lnTo>
                  <a:pt x="1927563" y="3215235"/>
                </a:lnTo>
                <a:lnTo>
                  <a:pt x="1914451" y="3246891"/>
                </a:lnTo>
                <a:lnTo>
                  <a:pt x="1918534" y="3256991"/>
                </a:lnTo>
                <a:lnTo>
                  <a:pt x="1906075" y="3287804"/>
                </a:lnTo>
                <a:lnTo>
                  <a:pt x="1909506" y="3296492"/>
                </a:lnTo>
                <a:lnTo>
                  <a:pt x="1896886" y="3328447"/>
                </a:lnTo>
                <a:lnTo>
                  <a:pt x="1900477" y="3337118"/>
                </a:lnTo>
                <a:lnTo>
                  <a:pt x="1887502" y="3368442"/>
                </a:lnTo>
                <a:lnTo>
                  <a:pt x="1891451" y="3377746"/>
                </a:lnTo>
                <a:lnTo>
                  <a:pt x="1880095" y="3404508"/>
                </a:lnTo>
                <a:lnTo>
                  <a:pt x="1886936" y="3420631"/>
                </a:lnTo>
                <a:lnTo>
                  <a:pt x="1873802" y="3451584"/>
                </a:lnTo>
                <a:lnTo>
                  <a:pt x="1877908" y="3461259"/>
                </a:lnTo>
                <a:lnTo>
                  <a:pt x="1865166" y="3491287"/>
                </a:lnTo>
                <a:lnTo>
                  <a:pt x="1871135" y="3506401"/>
                </a:lnTo>
                <a:lnTo>
                  <a:pt x="1860559" y="3533179"/>
                </a:lnTo>
                <a:lnTo>
                  <a:pt x="1866622" y="3548156"/>
                </a:lnTo>
                <a:lnTo>
                  <a:pt x="1853147" y="3581441"/>
                </a:lnTo>
                <a:lnTo>
                  <a:pt x="1857592" y="3592169"/>
                </a:lnTo>
                <a:lnTo>
                  <a:pt x="1846764" y="3618310"/>
                </a:lnTo>
                <a:lnTo>
                  <a:pt x="1853078" y="3633926"/>
                </a:lnTo>
                <a:lnTo>
                  <a:pt x="1842303" y="3660570"/>
                </a:lnTo>
                <a:lnTo>
                  <a:pt x="1848564" y="3675683"/>
                </a:lnTo>
                <a:lnTo>
                  <a:pt x="1837425" y="3702573"/>
                </a:lnTo>
                <a:lnTo>
                  <a:pt x="1844049" y="3718567"/>
                </a:lnTo>
                <a:lnTo>
                  <a:pt x="1835436" y="3739362"/>
                </a:lnTo>
                <a:lnTo>
                  <a:pt x="1844051" y="3759195"/>
                </a:lnTo>
                <a:lnTo>
                  <a:pt x="1831688" y="3787650"/>
                </a:lnTo>
                <a:lnTo>
                  <a:pt x="1839535" y="3806594"/>
                </a:lnTo>
                <a:lnTo>
                  <a:pt x="1828707" y="3832735"/>
                </a:lnTo>
                <a:lnTo>
                  <a:pt x="1835021" y="3848351"/>
                </a:lnTo>
                <a:lnTo>
                  <a:pt x="1826277" y="3869975"/>
                </a:lnTo>
                <a:lnTo>
                  <a:pt x="1835022" y="3890106"/>
                </a:lnTo>
                <a:lnTo>
                  <a:pt x="1823635" y="3916317"/>
                </a:lnTo>
                <a:lnTo>
                  <a:pt x="1830507" y="3934119"/>
                </a:lnTo>
                <a:lnTo>
                  <a:pt x="1821713" y="3956902"/>
                </a:lnTo>
                <a:lnTo>
                  <a:pt x="1830507" y="3978133"/>
                </a:lnTo>
                <a:lnTo>
                  <a:pt x="1821414" y="4000084"/>
                </a:lnTo>
                <a:lnTo>
                  <a:pt x="1830508" y="4021018"/>
                </a:lnTo>
                <a:lnTo>
                  <a:pt x="1818625" y="4048371"/>
                </a:lnTo>
                <a:lnTo>
                  <a:pt x="1825993" y="4066159"/>
                </a:lnTo>
                <a:lnTo>
                  <a:pt x="1817111" y="4087603"/>
                </a:lnTo>
                <a:lnTo>
                  <a:pt x="1825993" y="4109045"/>
                </a:lnTo>
                <a:cubicBezTo>
                  <a:pt x="1825993" y="4134600"/>
                  <a:pt x="1805277" y="4155316"/>
                  <a:pt x="1779722" y="4155316"/>
                </a:cubicBezTo>
                <a:cubicBezTo>
                  <a:pt x="1754166" y="4155316"/>
                  <a:pt x="1733451" y="4134600"/>
                  <a:pt x="1733451" y="4109045"/>
                </a:cubicBezTo>
                <a:lnTo>
                  <a:pt x="1742333" y="4087603"/>
                </a:lnTo>
                <a:lnTo>
                  <a:pt x="1733451" y="4066159"/>
                </a:lnTo>
                <a:lnTo>
                  <a:pt x="1743022" y="4043051"/>
                </a:lnTo>
                <a:lnTo>
                  <a:pt x="1733451" y="4021018"/>
                </a:lnTo>
                <a:lnTo>
                  <a:pt x="1744855" y="3994767"/>
                </a:lnTo>
                <a:lnTo>
                  <a:pt x="1737965" y="3978133"/>
                </a:lnTo>
                <a:lnTo>
                  <a:pt x="1746759" y="3956902"/>
                </a:lnTo>
                <a:lnTo>
                  <a:pt x="1737965" y="3934119"/>
                </a:lnTo>
                <a:lnTo>
                  <a:pt x="1746961" y="3910813"/>
                </a:lnTo>
                <a:lnTo>
                  <a:pt x="1737965" y="3890106"/>
                </a:lnTo>
                <a:lnTo>
                  <a:pt x="1749048" y="3864595"/>
                </a:lnTo>
                <a:lnTo>
                  <a:pt x="1742479" y="3848351"/>
                </a:lnTo>
                <a:lnTo>
                  <a:pt x="1753252" y="3821706"/>
                </a:lnTo>
                <a:lnTo>
                  <a:pt x="1746993" y="3806594"/>
                </a:lnTo>
                <a:lnTo>
                  <a:pt x="1757044" y="3782330"/>
                </a:lnTo>
                <a:lnTo>
                  <a:pt x="1746993" y="3759195"/>
                </a:lnTo>
                <a:lnTo>
                  <a:pt x="1757919" y="3734044"/>
                </a:lnTo>
                <a:lnTo>
                  <a:pt x="1751508" y="3718567"/>
                </a:lnTo>
                <a:lnTo>
                  <a:pt x="1762646" y="3691675"/>
                </a:lnTo>
                <a:lnTo>
                  <a:pt x="1756022" y="3675683"/>
                </a:lnTo>
                <a:lnTo>
                  <a:pt x="1766850" y="3649540"/>
                </a:lnTo>
                <a:lnTo>
                  <a:pt x="1760536" y="3633926"/>
                </a:lnTo>
                <a:lnTo>
                  <a:pt x="1771309" y="3607280"/>
                </a:lnTo>
                <a:lnTo>
                  <a:pt x="1765050" y="3592169"/>
                </a:lnTo>
                <a:lnTo>
                  <a:pt x="1776344" y="3564903"/>
                </a:lnTo>
                <a:lnTo>
                  <a:pt x="1769564" y="3548156"/>
                </a:lnTo>
                <a:lnTo>
                  <a:pt x="1782481" y="3516247"/>
                </a:lnTo>
                <a:lnTo>
                  <a:pt x="1778593" y="3506401"/>
                </a:lnTo>
                <a:lnTo>
                  <a:pt x="1790003" y="3477509"/>
                </a:lnTo>
                <a:lnTo>
                  <a:pt x="1783108" y="3461259"/>
                </a:lnTo>
                <a:lnTo>
                  <a:pt x="1796242" y="3430307"/>
                </a:lnTo>
                <a:lnTo>
                  <a:pt x="1792137" y="3420631"/>
                </a:lnTo>
                <a:lnTo>
                  <a:pt x="1803493" y="3393869"/>
                </a:lnTo>
                <a:lnTo>
                  <a:pt x="1796651" y="3377746"/>
                </a:lnTo>
                <a:cubicBezTo>
                  <a:pt x="1796651" y="3364968"/>
                  <a:pt x="1801956" y="3353400"/>
                  <a:pt x="1810533" y="3345027"/>
                </a:cubicBezTo>
                <a:lnTo>
                  <a:pt x="1811115" y="3344791"/>
                </a:lnTo>
                <a:lnTo>
                  <a:pt x="1807936" y="3337118"/>
                </a:lnTo>
                <a:lnTo>
                  <a:pt x="1820770" y="3306130"/>
                </a:lnTo>
                <a:lnTo>
                  <a:pt x="1816964" y="3296492"/>
                </a:lnTo>
                <a:lnTo>
                  <a:pt x="1829317" y="3265214"/>
                </a:lnTo>
                <a:lnTo>
                  <a:pt x="1825993" y="3256991"/>
                </a:lnTo>
                <a:lnTo>
                  <a:pt x="1838996" y="3224832"/>
                </a:lnTo>
                <a:lnTo>
                  <a:pt x="1835021" y="3215235"/>
                </a:lnTo>
                <a:lnTo>
                  <a:pt x="1848133" y="3183579"/>
                </a:lnTo>
                <a:lnTo>
                  <a:pt x="1844049" y="3173478"/>
                </a:lnTo>
                <a:lnTo>
                  <a:pt x="1857053" y="3141318"/>
                </a:lnTo>
                <a:lnTo>
                  <a:pt x="1853078" y="3131721"/>
                </a:lnTo>
                <a:lnTo>
                  <a:pt x="1866526" y="3099253"/>
                </a:lnTo>
                <a:lnTo>
                  <a:pt x="1862106" y="3088837"/>
                </a:lnTo>
                <a:lnTo>
                  <a:pt x="1874282" y="3060141"/>
                </a:lnTo>
                <a:lnTo>
                  <a:pt x="1871135" y="3052724"/>
                </a:lnTo>
                <a:cubicBezTo>
                  <a:pt x="1871135" y="3039946"/>
                  <a:pt x="1876439" y="3028378"/>
                  <a:pt x="1885017" y="3020006"/>
                </a:cubicBezTo>
                <a:lnTo>
                  <a:pt x="1890266" y="3017883"/>
                </a:lnTo>
                <a:lnTo>
                  <a:pt x="1886935" y="3009838"/>
                </a:lnTo>
                <a:lnTo>
                  <a:pt x="1899863" y="2978626"/>
                </a:lnTo>
                <a:lnTo>
                  <a:pt x="1895963" y="2969210"/>
                </a:lnTo>
                <a:cubicBezTo>
                  <a:pt x="1895963" y="2956433"/>
                  <a:pt x="1901141" y="2944865"/>
                  <a:pt x="1909516" y="2936492"/>
                </a:cubicBezTo>
                <a:lnTo>
                  <a:pt x="1911503" y="2935668"/>
                </a:lnTo>
                <a:lnTo>
                  <a:pt x="1909504" y="2930840"/>
                </a:lnTo>
                <a:lnTo>
                  <a:pt x="1922433" y="2899628"/>
                </a:lnTo>
                <a:lnTo>
                  <a:pt x="1918533" y="2890213"/>
                </a:lnTo>
                <a:cubicBezTo>
                  <a:pt x="1918533" y="2877435"/>
                  <a:pt x="1923711" y="2865868"/>
                  <a:pt x="1932085" y="2857495"/>
                </a:cubicBezTo>
                <a:lnTo>
                  <a:pt x="1934117" y="2856653"/>
                </a:lnTo>
                <a:lnTo>
                  <a:pt x="1932075" y="2851842"/>
                </a:lnTo>
                <a:cubicBezTo>
                  <a:pt x="1932075" y="2839064"/>
                  <a:pt x="1937380" y="2827496"/>
                  <a:pt x="1945958" y="2819123"/>
                </a:cubicBezTo>
                <a:lnTo>
                  <a:pt x="1948533" y="2818083"/>
                </a:lnTo>
                <a:lnTo>
                  <a:pt x="1945618" y="2811214"/>
                </a:lnTo>
                <a:cubicBezTo>
                  <a:pt x="1945618" y="2798436"/>
                  <a:pt x="1950924" y="2786869"/>
                  <a:pt x="1959502" y="2778496"/>
                </a:cubicBezTo>
                <a:lnTo>
                  <a:pt x="1963149" y="2777021"/>
                </a:lnTo>
                <a:lnTo>
                  <a:pt x="1961418" y="2772844"/>
                </a:lnTo>
                <a:cubicBezTo>
                  <a:pt x="1961418" y="2760066"/>
                  <a:pt x="1966597" y="2748499"/>
                  <a:pt x="1974971" y="2740126"/>
                </a:cubicBezTo>
                <a:lnTo>
                  <a:pt x="1978093" y="2738833"/>
                </a:lnTo>
                <a:lnTo>
                  <a:pt x="1974961" y="2731087"/>
                </a:lnTo>
                <a:cubicBezTo>
                  <a:pt x="1974961" y="2717998"/>
                  <a:pt x="1980139" y="2706148"/>
                  <a:pt x="1988514" y="2697570"/>
                </a:cubicBezTo>
                <a:lnTo>
                  <a:pt x="1989817" y="2697017"/>
                </a:lnTo>
                <a:lnTo>
                  <a:pt x="1988504" y="2693846"/>
                </a:lnTo>
                <a:cubicBezTo>
                  <a:pt x="1988504" y="2681069"/>
                  <a:pt x="1993682" y="2669501"/>
                  <a:pt x="2002056" y="2661128"/>
                </a:cubicBezTo>
                <a:lnTo>
                  <a:pt x="2004351" y="2660177"/>
                </a:lnTo>
                <a:lnTo>
                  <a:pt x="2002046" y="2654346"/>
                </a:lnTo>
                <a:cubicBezTo>
                  <a:pt x="2002046" y="2640633"/>
                  <a:pt x="2007351" y="2628219"/>
                  <a:pt x="2015929" y="2619233"/>
                </a:cubicBezTo>
                <a:lnTo>
                  <a:pt x="2017214" y="2618676"/>
                </a:lnTo>
                <a:lnTo>
                  <a:pt x="2015589" y="2614847"/>
                </a:lnTo>
                <a:cubicBezTo>
                  <a:pt x="2015589" y="2602070"/>
                  <a:pt x="2020893" y="2590502"/>
                  <a:pt x="2029471" y="2582129"/>
                </a:cubicBezTo>
                <a:lnTo>
                  <a:pt x="2032746" y="2580804"/>
                </a:lnTo>
                <a:lnTo>
                  <a:pt x="2031389" y="2577606"/>
                </a:lnTo>
                <a:cubicBezTo>
                  <a:pt x="2031389" y="2564517"/>
                  <a:pt x="2036820" y="2552666"/>
                  <a:pt x="2045603" y="2544089"/>
                </a:cubicBezTo>
                <a:lnTo>
                  <a:pt x="2050217" y="2542222"/>
                </a:lnTo>
                <a:lnTo>
                  <a:pt x="2049446" y="2540364"/>
                </a:lnTo>
                <a:cubicBezTo>
                  <a:pt x="2049446" y="2527586"/>
                  <a:pt x="2054624" y="2516018"/>
                  <a:pt x="2062998" y="2507645"/>
                </a:cubicBezTo>
                <a:lnTo>
                  <a:pt x="2065246" y="2506713"/>
                </a:lnTo>
                <a:lnTo>
                  <a:pt x="2062988" y="2500863"/>
                </a:lnTo>
                <a:cubicBezTo>
                  <a:pt x="2062988" y="2487150"/>
                  <a:pt x="2068167" y="2474737"/>
                  <a:pt x="2076541" y="2465751"/>
                </a:cubicBezTo>
                <a:lnTo>
                  <a:pt x="2081897" y="2463369"/>
                </a:lnTo>
                <a:lnTo>
                  <a:pt x="2081045" y="2461365"/>
                </a:lnTo>
                <a:cubicBezTo>
                  <a:pt x="2081045" y="2448587"/>
                  <a:pt x="2086350" y="2437019"/>
                  <a:pt x="2094928" y="2428646"/>
                </a:cubicBezTo>
                <a:lnTo>
                  <a:pt x="2102027" y="2425776"/>
                </a:lnTo>
                <a:lnTo>
                  <a:pt x="2101358" y="2424122"/>
                </a:lnTo>
                <a:cubicBezTo>
                  <a:pt x="2101358" y="2411033"/>
                  <a:pt x="2106537" y="2399182"/>
                  <a:pt x="2114911" y="2390605"/>
                </a:cubicBezTo>
                <a:lnTo>
                  <a:pt x="2116215" y="2390052"/>
                </a:lnTo>
                <a:lnTo>
                  <a:pt x="2114901" y="2386880"/>
                </a:lnTo>
                <a:cubicBezTo>
                  <a:pt x="2114901" y="2374102"/>
                  <a:pt x="2120079" y="2362534"/>
                  <a:pt x="2128453" y="2354161"/>
                </a:cubicBezTo>
                <a:lnTo>
                  <a:pt x="2133878" y="2351914"/>
                </a:lnTo>
                <a:lnTo>
                  <a:pt x="2132958" y="2349639"/>
                </a:lnTo>
                <a:cubicBezTo>
                  <a:pt x="2132958" y="2336550"/>
                  <a:pt x="2138136" y="2324699"/>
                  <a:pt x="2146510" y="2316121"/>
                </a:cubicBezTo>
                <a:lnTo>
                  <a:pt x="2151667" y="2313933"/>
                </a:lnTo>
                <a:lnTo>
                  <a:pt x="2151015" y="2312396"/>
                </a:lnTo>
                <a:cubicBezTo>
                  <a:pt x="2151015" y="2299619"/>
                  <a:pt x="2156319" y="2288051"/>
                  <a:pt x="2164897" y="2279678"/>
                </a:cubicBezTo>
                <a:lnTo>
                  <a:pt x="2171997" y="2276806"/>
                </a:lnTo>
                <a:lnTo>
                  <a:pt x="2171329" y="2275154"/>
                </a:lnTo>
                <a:cubicBezTo>
                  <a:pt x="2171329" y="2262065"/>
                  <a:pt x="2176507" y="2250214"/>
                  <a:pt x="2184882" y="2241636"/>
                </a:cubicBezTo>
                <a:lnTo>
                  <a:pt x="2189595" y="2239636"/>
                </a:lnTo>
                <a:lnTo>
                  <a:pt x="2202937" y="2205856"/>
                </a:lnTo>
                <a:lnTo>
                  <a:pt x="2208072" y="2203625"/>
                </a:lnTo>
                <a:lnTo>
                  <a:pt x="2220994" y="2171667"/>
                </a:lnTo>
                <a:lnTo>
                  <a:pt x="2226151" y="2169479"/>
                </a:lnTo>
                <a:lnTo>
                  <a:pt x="2225498" y="2167942"/>
                </a:lnTo>
                <a:cubicBezTo>
                  <a:pt x="2225498" y="2155164"/>
                  <a:pt x="2230803" y="2143597"/>
                  <a:pt x="2239380" y="2135224"/>
                </a:cubicBezTo>
                <a:lnTo>
                  <a:pt x="2246105" y="2132504"/>
                </a:lnTo>
                <a:lnTo>
                  <a:pt x="2245813" y="2131828"/>
                </a:lnTo>
                <a:cubicBezTo>
                  <a:pt x="2245813" y="2119051"/>
                  <a:pt x="2251244" y="2107483"/>
                  <a:pt x="2260026" y="2099110"/>
                </a:cubicBezTo>
                <a:lnTo>
                  <a:pt x="2269456" y="2095385"/>
                </a:lnTo>
                <a:lnTo>
                  <a:pt x="2281936" y="2065254"/>
                </a:lnTo>
                <a:lnTo>
                  <a:pt x="2286981" y="2063164"/>
                </a:lnTo>
                <a:lnTo>
                  <a:pt x="2286440" y="2061859"/>
                </a:lnTo>
                <a:cubicBezTo>
                  <a:pt x="2286440" y="2049082"/>
                  <a:pt x="2291619" y="2037514"/>
                  <a:pt x="2299993" y="2029141"/>
                </a:cubicBezTo>
                <a:lnTo>
                  <a:pt x="2309704" y="2025119"/>
                </a:lnTo>
                <a:lnTo>
                  <a:pt x="2309011" y="2023488"/>
                </a:lnTo>
                <a:cubicBezTo>
                  <a:pt x="2309011" y="2010710"/>
                  <a:pt x="2314316" y="1999142"/>
                  <a:pt x="2322894" y="1990770"/>
                </a:cubicBezTo>
                <a:lnTo>
                  <a:pt x="2331174" y="1987421"/>
                </a:lnTo>
                <a:lnTo>
                  <a:pt x="2342877" y="1959170"/>
                </a:lnTo>
                <a:lnTo>
                  <a:pt x="2352574" y="1955154"/>
                </a:lnTo>
                <a:lnTo>
                  <a:pt x="2351895" y="1953517"/>
                </a:lnTo>
                <a:cubicBezTo>
                  <a:pt x="2351895" y="1940739"/>
                  <a:pt x="2357074" y="1929172"/>
                  <a:pt x="2365448" y="1920799"/>
                </a:cubicBezTo>
                <a:lnTo>
                  <a:pt x="2376966" y="1916027"/>
                </a:lnTo>
                <a:lnTo>
                  <a:pt x="2388349" y="1889199"/>
                </a:lnTo>
                <a:lnTo>
                  <a:pt x="2394935" y="1886536"/>
                </a:lnTo>
                <a:lnTo>
                  <a:pt x="2408334" y="1851821"/>
                </a:lnTo>
                <a:lnTo>
                  <a:pt x="2419452" y="1846878"/>
                </a:lnTo>
                <a:lnTo>
                  <a:pt x="2430905" y="1819230"/>
                </a:lnTo>
                <a:lnTo>
                  <a:pt x="2441733" y="1814744"/>
                </a:lnTo>
                <a:lnTo>
                  <a:pt x="2453475" y="1785703"/>
                </a:lnTo>
                <a:lnTo>
                  <a:pt x="2467551" y="1779730"/>
                </a:lnTo>
                <a:lnTo>
                  <a:pt x="2478303" y="1753775"/>
                </a:lnTo>
                <a:lnTo>
                  <a:pt x="2489748" y="1749033"/>
                </a:lnTo>
                <a:lnTo>
                  <a:pt x="2500874" y="1722176"/>
                </a:lnTo>
                <a:lnTo>
                  <a:pt x="2510053" y="1718372"/>
                </a:lnTo>
                <a:lnTo>
                  <a:pt x="2523445" y="1684466"/>
                </a:lnTo>
                <a:lnTo>
                  <a:pt x="2542932" y="1676000"/>
                </a:lnTo>
                <a:lnTo>
                  <a:pt x="2552788" y="1652205"/>
                </a:lnTo>
                <a:lnTo>
                  <a:pt x="2563106" y="1647931"/>
                </a:lnTo>
                <a:lnTo>
                  <a:pt x="2575359" y="1618349"/>
                </a:lnTo>
                <a:lnTo>
                  <a:pt x="2587735" y="1613222"/>
                </a:lnTo>
                <a:lnTo>
                  <a:pt x="2597930" y="1587411"/>
                </a:lnTo>
                <a:lnTo>
                  <a:pt x="2617634" y="1578850"/>
                </a:lnTo>
                <a:lnTo>
                  <a:pt x="2627271" y="1553884"/>
                </a:lnTo>
                <a:lnTo>
                  <a:pt x="2640682" y="1547922"/>
                </a:lnTo>
                <a:lnTo>
                  <a:pt x="2649842" y="1525808"/>
                </a:lnTo>
                <a:lnTo>
                  <a:pt x="2666173" y="1519043"/>
                </a:lnTo>
                <a:lnTo>
                  <a:pt x="2677257" y="1492282"/>
                </a:lnTo>
                <a:lnTo>
                  <a:pt x="2690865" y="1486646"/>
                </a:lnTo>
                <a:lnTo>
                  <a:pt x="2701756" y="1460353"/>
                </a:lnTo>
                <a:lnTo>
                  <a:pt x="2719530" y="1452990"/>
                </a:lnTo>
                <a:lnTo>
                  <a:pt x="2728841" y="1429414"/>
                </a:lnTo>
                <a:lnTo>
                  <a:pt x="2746844" y="1421593"/>
                </a:lnTo>
                <a:lnTo>
                  <a:pt x="2756256" y="1399410"/>
                </a:lnTo>
                <a:lnTo>
                  <a:pt x="2770123" y="1393803"/>
                </a:lnTo>
                <a:lnTo>
                  <a:pt x="2781415" y="1367811"/>
                </a:lnTo>
                <a:lnTo>
                  <a:pt x="2798900" y="1360905"/>
                </a:lnTo>
                <a:lnTo>
                  <a:pt x="2807839" y="1338798"/>
                </a:lnTo>
                <a:lnTo>
                  <a:pt x="2824751" y="1331622"/>
                </a:lnTo>
                <a:lnTo>
                  <a:pt x="2835254" y="1306869"/>
                </a:lnTo>
                <a:lnTo>
                  <a:pt x="2856628" y="1298225"/>
                </a:lnTo>
                <a:lnTo>
                  <a:pt x="2864267" y="1279783"/>
                </a:lnTo>
                <a:lnTo>
                  <a:pt x="2882291" y="1272318"/>
                </a:lnTo>
                <a:lnTo>
                  <a:pt x="2891352" y="1250442"/>
                </a:lnTo>
                <a:lnTo>
                  <a:pt x="2912099" y="1241847"/>
                </a:lnTo>
                <a:lnTo>
                  <a:pt x="2921355" y="1219504"/>
                </a:lnTo>
                <a:lnTo>
                  <a:pt x="2944105" y="1210080"/>
                </a:lnTo>
                <a:lnTo>
                  <a:pt x="2952293" y="1189829"/>
                </a:lnTo>
                <a:lnTo>
                  <a:pt x="2971542" y="1181663"/>
                </a:lnTo>
                <a:lnTo>
                  <a:pt x="2979708" y="1162414"/>
                </a:lnTo>
                <a:lnTo>
                  <a:pt x="3001082" y="1153771"/>
                </a:lnTo>
                <a:lnTo>
                  <a:pt x="3008721" y="1135329"/>
                </a:lnTo>
                <a:lnTo>
                  <a:pt x="3027455" y="1127569"/>
                </a:lnTo>
                <a:lnTo>
                  <a:pt x="3036468" y="1106317"/>
                </a:lnTo>
                <a:lnTo>
                  <a:pt x="3062703" y="1095704"/>
                </a:lnTo>
                <a:lnTo>
                  <a:pt x="3069662" y="1078902"/>
                </a:lnTo>
                <a:lnTo>
                  <a:pt x="3089148" y="1070831"/>
                </a:lnTo>
                <a:lnTo>
                  <a:pt x="3091384" y="1065684"/>
                </a:lnTo>
                <a:lnTo>
                  <a:pt x="3067628" y="1075524"/>
                </a:lnTo>
                <a:lnTo>
                  <a:pt x="3060615" y="1093691"/>
                </a:lnTo>
                <a:lnTo>
                  <a:pt x="3036614" y="1104360"/>
                </a:lnTo>
                <a:lnTo>
                  <a:pt x="3031272" y="1117254"/>
                </a:lnTo>
                <a:lnTo>
                  <a:pt x="3006671" y="1127444"/>
                </a:lnTo>
                <a:lnTo>
                  <a:pt x="2999673" y="1144339"/>
                </a:lnTo>
                <a:lnTo>
                  <a:pt x="2981087" y="1152038"/>
                </a:lnTo>
                <a:lnTo>
                  <a:pt x="2972258" y="1173351"/>
                </a:lnTo>
                <a:lnTo>
                  <a:pt x="2950598" y="1182324"/>
                </a:lnTo>
                <a:lnTo>
                  <a:pt x="2942587" y="1200766"/>
                </a:lnTo>
                <a:lnTo>
                  <a:pt x="2919009" y="1210077"/>
                </a:lnTo>
                <a:lnTo>
                  <a:pt x="2911647" y="1227851"/>
                </a:lnTo>
                <a:lnTo>
                  <a:pt x="2890492" y="1236613"/>
                </a:lnTo>
                <a:lnTo>
                  <a:pt x="2882304" y="1256863"/>
                </a:lnTo>
                <a:lnTo>
                  <a:pt x="2864603" y="1264374"/>
                </a:lnTo>
                <a:lnTo>
                  <a:pt x="2855219" y="1288134"/>
                </a:lnTo>
                <a:lnTo>
                  <a:pt x="2836042" y="1296464"/>
                </a:lnTo>
                <a:lnTo>
                  <a:pt x="2827804" y="1315878"/>
                </a:lnTo>
                <a:lnTo>
                  <a:pt x="2807555" y="1324067"/>
                </a:lnTo>
                <a:lnTo>
                  <a:pt x="2798792" y="1345220"/>
                </a:lnTo>
                <a:lnTo>
                  <a:pt x="2779641" y="1353154"/>
                </a:lnTo>
                <a:lnTo>
                  <a:pt x="2771707" y="1372305"/>
                </a:lnTo>
                <a:lnTo>
                  <a:pt x="2755376" y="1379070"/>
                </a:lnTo>
                <a:lnTo>
                  <a:pt x="2744291" y="1405831"/>
                </a:lnTo>
                <a:lnTo>
                  <a:pt x="2722978" y="1414660"/>
                </a:lnTo>
                <a:lnTo>
                  <a:pt x="2715279" y="1433247"/>
                </a:lnTo>
                <a:lnTo>
                  <a:pt x="2698286" y="1440287"/>
                </a:lnTo>
                <a:lnTo>
                  <a:pt x="2687864" y="1464847"/>
                </a:lnTo>
                <a:lnTo>
                  <a:pt x="2668941" y="1472499"/>
                </a:lnTo>
                <a:lnTo>
                  <a:pt x="2658852" y="1498044"/>
                </a:lnTo>
                <a:lnTo>
                  <a:pt x="2645342" y="1503913"/>
                </a:lnTo>
                <a:lnTo>
                  <a:pt x="2636281" y="1525789"/>
                </a:lnTo>
                <a:lnTo>
                  <a:pt x="2619950" y="1532554"/>
                </a:lnTo>
                <a:lnTo>
                  <a:pt x="2608865" y="1559315"/>
                </a:lnTo>
                <a:lnTo>
                  <a:pt x="2589808" y="1567209"/>
                </a:lnTo>
                <a:lnTo>
                  <a:pt x="2579853" y="1591244"/>
                </a:lnTo>
                <a:lnTo>
                  <a:pt x="2568085" y="1596118"/>
                </a:lnTo>
                <a:lnTo>
                  <a:pt x="2557282" y="1624109"/>
                </a:lnTo>
                <a:lnTo>
                  <a:pt x="2544925" y="1629601"/>
                </a:lnTo>
                <a:lnTo>
                  <a:pt x="2533720" y="1656041"/>
                </a:lnTo>
                <a:lnTo>
                  <a:pt x="2513465" y="1664241"/>
                </a:lnTo>
                <a:lnTo>
                  <a:pt x="2505370" y="1683786"/>
                </a:lnTo>
                <a:lnTo>
                  <a:pt x="2495052" y="1688060"/>
                </a:lnTo>
                <a:lnTo>
                  <a:pt x="2482799" y="1717642"/>
                </a:lnTo>
                <a:lnTo>
                  <a:pt x="2472518" y="1721900"/>
                </a:lnTo>
                <a:lnTo>
                  <a:pt x="2459896" y="1753095"/>
                </a:lnTo>
                <a:lnTo>
                  <a:pt x="2447522" y="1758343"/>
                </a:lnTo>
                <a:lnTo>
                  <a:pt x="2435399" y="1787612"/>
                </a:lnTo>
                <a:lnTo>
                  <a:pt x="2423810" y="1792412"/>
                </a:lnTo>
                <a:lnTo>
                  <a:pt x="2412168" y="1819212"/>
                </a:lnTo>
                <a:lnTo>
                  <a:pt x="2402085" y="1823194"/>
                </a:lnTo>
                <a:lnTo>
                  <a:pt x="2389266" y="1852736"/>
                </a:lnTo>
                <a:lnTo>
                  <a:pt x="2376578" y="1857754"/>
                </a:lnTo>
                <a:lnTo>
                  <a:pt x="2365429" y="1884667"/>
                </a:lnTo>
                <a:lnTo>
                  <a:pt x="2355736" y="1888682"/>
                </a:lnTo>
                <a:lnTo>
                  <a:pt x="2342859" y="1922046"/>
                </a:lnTo>
                <a:lnTo>
                  <a:pt x="2331676" y="1927016"/>
                </a:lnTo>
                <a:lnTo>
                  <a:pt x="2319956" y="1954636"/>
                </a:lnTo>
                <a:lnTo>
                  <a:pt x="2306253" y="1960177"/>
                </a:lnTo>
                <a:lnTo>
                  <a:pt x="2295459" y="1986235"/>
                </a:lnTo>
                <a:lnTo>
                  <a:pt x="2289615" y="1988655"/>
                </a:lnTo>
                <a:lnTo>
                  <a:pt x="2290955" y="1991889"/>
                </a:lnTo>
                <a:cubicBezTo>
                  <a:pt x="2290955" y="2004666"/>
                  <a:pt x="2285775" y="2016234"/>
                  <a:pt x="2277402" y="2024607"/>
                </a:cubicBezTo>
                <a:lnTo>
                  <a:pt x="2265957" y="2029348"/>
                </a:lnTo>
                <a:lnTo>
                  <a:pt x="2254831" y="2056206"/>
                </a:lnTo>
                <a:lnTo>
                  <a:pt x="2248962" y="2058637"/>
                </a:lnTo>
                <a:lnTo>
                  <a:pt x="2250328" y="2061859"/>
                </a:lnTo>
                <a:cubicBezTo>
                  <a:pt x="2250328" y="2074637"/>
                  <a:pt x="2245022" y="2086205"/>
                  <a:pt x="2236444" y="2094578"/>
                </a:cubicBezTo>
                <a:lnTo>
                  <a:pt x="2224986" y="2099211"/>
                </a:lnTo>
                <a:lnTo>
                  <a:pt x="2211947" y="2130691"/>
                </a:lnTo>
                <a:lnTo>
                  <a:pt x="2207079" y="2132707"/>
                </a:lnTo>
                <a:lnTo>
                  <a:pt x="2193890" y="2164547"/>
                </a:lnTo>
                <a:lnTo>
                  <a:pt x="2188846" y="2166637"/>
                </a:lnTo>
                <a:lnTo>
                  <a:pt x="2189386" y="2167942"/>
                </a:lnTo>
                <a:cubicBezTo>
                  <a:pt x="2189386" y="2180720"/>
                  <a:pt x="2184206" y="2192287"/>
                  <a:pt x="2175833" y="2200660"/>
                </a:cubicBezTo>
                <a:lnTo>
                  <a:pt x="2164486" y="2205361"/>
                </a:lnTo>
                <a:lnTo>
                  <a:pt x="2151005" y="2238700"/>
                </a:lnTo>
                <a:lnTo>
                  <a:pt x="2146290" y="2240701"/>
                </a:lnTo>
                <a:lnTo>
                  <a:pt x="2132948" y="2274486"/>
                </a:lnTo>
                <a:lnTo>
                  <a:pt x="2127814" y="2276716"/>
                </a:lnTo>
                <a:lnTo>
                  <a:pt x="2114892" y="2308670"/>
                </a:lnTo>
                <a:lnTo>
                  <a:pt x="2109736" y="2310858"/>
                </a:lnTo>
                <a:lnTo>
                  <a:pt x="2110388" y="2312396"/>
                </a:lnTo>
                <a:cubicBezTo>
                  <a:pt x="2110388" y="2325174"/>
                  <a:pt x="2105082" y="2336742"/>
                  <a:pt x="2096504" y="2345115"/>
                </a:cubicBezTo>
                <a:lnTo>
                  <a:pt x="2095124" y="2345673"/>
                </a:lnTo>
                <a:lnTo>
                  <a:pt x="2096844" y="2349639"/>
                </a:lnTo>
                <a:cubicBezTo>
                  <a:pt x="2096844" y="2362728"/>
                  <a:pt x="2091286" y="2374577"/>
                  <a:pt x="2082301" y="2383155"/>
                </a:cubicBezTo>
                <a:lnTo>
                  <a:pt x="2076018" y="2385640"/>
                </a:lnTo>
                <a:lnTo>
                  <a:pt x="2076531" y="2386880"/>
                </a:lnTo>
                <a:cubicBezTo>
                  <a:pt x="2076531" y="2399657"/>
                  <a:pt x="2071351" y="2411225"/>
                  <a:pt x="2062979" y="2419598"/>
                </a:cubicBezTo>
                <a:lnTo>
                  <a:pt x="2057553" y="2421844"/>
                </a:lnTo>
                <a:lnTo>
                  <a:pt x="2058474" y="2424122"/>
                </a:lnTo>
                <a:cubicBezTo>
                  <a:pt x="2058474" y="2437211"/>
                  <a:pt x="2053295" y="2449060"/>
                  <a:pt x="2044922" y="2457638"/>
                </a:cubicBezTo>
                <a:lnTo>
                  <a:pt x="2039766" y="2459826"/>
                </a:lnTo>
                <a:lnTo>
                  <a:pt x="2040419" y="2461365"/>
                </a:lnTo>
                <a:cubicBezTo>
                  <a:pt x="2040419" y="2474142"/>
                  <a:pt x="2035113" y="2485710"/>
                  <a:pt x="2026535" y="2494083"/>
                </a:cubicBezTo>
                <a:lnTo>
                  <a:pt x="2024518" y="2494899"/>
                </a:lnTo>
                <a:lnTo>
                  <a:pt x="2026876" y="2500863"/>
                </a:lnTo>
                <a:cubicBezTo>
                  <a:pt x="2026876" y="2514575"/>
                  <a:pt x="2021570" y="2526989"/>
                  <a:pt x="2012993" y="2535976"/>
                </a:cubicBezTo>
                <a:lnTo>
                  <a:pt x="2006002" y="2539010"/>
                </a:lnTo>
                <a:lnTo>
                  <a:pt x="2006562" y="2540364"/>
                </a:lnTo>
                <a:cubicBezTo>
                  <a:pt x="2006562" y="2553141"/>
                  <a:pt x="2001382" y="2564709"/>
                  <a:pt x="1993009" y="2573082"/>
                </a:cubicBezTo>
                <a:lnTo>
                  <a:pt x="1991451" y="2573727"/>
                </a:lnTo>
                <a:lnTo>
                  <a:pt x="1993019" y="2577606"/>
                </a:lnTo>
                <a:cubicBezTo>
                  <a:pt x="1993019" y="2590695"/>
                  <a:pt x="1987840" y="2602544"/>
                  <a:pt x="1979467" y="2611122"/>
                </a:cubicBezTo>
                <a:lnTo>
                  <a:pt x="1978110" y="2611698"/>
                </a:lnTo>
                <a:lnTo>
                  <a:pt x="1979478" y="2614847"/>
                </a:lnTo>
                <a:cubicBezTo>
                  <a:pt x="1979478" y="2627625"/>
                  <a:pt x="1974047" y="2639193"/>
                  <a:pt x="1965264" y="2647565"/>
                </a:cubicBezTo>
                <a:lnTo>
                  <a:pt x="1959620" y="2649795"/>
                </a:lnTo>
                <a:lnTo>
                  <a:pt x="1961420" y="2654346"/>
                </a:lnTo>
                <a:cubicBezTo>
                  <a:pt x="1961420" y="2668058"/>
                  <a:pt x="1956114" y="2680471"/>
                  <a:pt x="1947536" y="2689459"/>
                </a:cubicBezTo>
                <a:lnTo>
                  <a:pt x="1944371" y="2690832"/>
                </a:lnTo>
                <a:lnTo>
                  <a:pt x="1945619" y="2693846"/>
                </a:lnTo>
                <a:cubicBezTo>
                  <a:pt x="1945619" y="2706624"/>
                  <a:pt x="1940440" y="2718192"/>
                  <a:pt x="1932067" y="2726565"/>
                </a:cubicBezTo>
                <a:lnTo>
                  <a:pt x="1930509" y="2727210"/>
                </a:lnTo>
                <a:lnTo>
                  <a:pt x="1932077" y="2731087"/>
                </a:lnTo>
                <a:cubicBezTo>
                  <a:pt x="1932077" y="2744176"/>
                  <a:pt x="1926897" y="2756027"/>
                  <a:pt x="1918524" y="2764605"/>
                </a:cubicBezTo>
                <a:lnTo>
                  <a:pt x="1915630" y="2765833"/>
                </a:lnTo>
                <a:lnTo>
                  <a:pt x="1918534" y="2772844"/>
                </a:lnTo>
                <a:cubicBezTo>
                  <a:pt x="1918534" y="2785622"/>
                  <a:pt x="1913356" y="2797189"/>
                  <a:pt x="1904982" y="2805562"/>
                </a:cubicBezTo>
                <a:lnTo>
                  <a:pt x="1902993" y="2806387"/>
                </a:lnTo>
                <a:lnTo>
                  <a:pt x="1904992" y="2811214"/>
                </a:lnTo>
                <a:cubicBezTo>
                  <a:pt x="1904992" y="2823992"/>
                  <a:pt x="1899812" y="2835559"/>
                  <a:pt x="1891439" y="2843932"/>
                </a:cubicBezTo>
                <a:lnTo>
                  <a:pt x="1888593" y="2845111"/>
                </a:lnTo>
                <a:lnTo>
                  <a:pt x="1891449" y="2851842"/>
                </a:lnTo>
                <a:lnTo>
                  <a:pt x="1878794" y="2881665"/>
                </a:lnTo>
                <a:lnTo>
                  <a:pt x="1882421" y="2890213"/>
                </a:lnTo>
                <a:cubicBezTo>
                  <a:pt x="1882421" y="2902990"/>
                  <a:pt x="1877115" y="2914558"/>
                  <a:pt x="1868537" y="2922931"/>
                </a:cubicBezTo>
                <a:lnTo>
                  <a:pt x="1864090" y="2924730"/>
                </a:lnTo>
                <a:lnTo>
                  <a:pt x="1866620" y="2930840"/>
                </a:lnTo>
                <a:lnTo>
                  <a:pt x="1854079" y="2961118"/>
                </a:lnTo>
                <a:lnTo>
                  <a:pt x="1857595" y="2969210"/>
                </a:lnTo>
                <a:cubicBezTo>
                  <a:pt x="1857595" y="2981988"/>
                  <a:pt x="1852164" y="2993556"/>
                  <a:pt x="1843381" y="3001929"/>
                </a:cubicBezTo>
                <a:lnTo>
                  <a:pt x="1841142" y="3002813"/>
                </a:lnTo>
                <a:lnTo>
                  <a:pt x="1844051" y="3009838"/>
                </a:lnTo>
                <a:lnTo>
                  <a:pt x="1830655" y="3042180"/>
                </a:lnTo>
                <a:lnTo>
                  <a:pt x="1835022" y="3052724"/>
                </a:lnTo>
                <a:cubicBezTo>
                  <a:pt x="1835022" y="3065501"/>
                  <a:pt x="1829843" y="3077069"/>
                  <a:pt x="1821470" y="3085442"/>
                </a:cubicBezTo>
                <a:lnTo>
                  <a:pt x="1820278" y="3085935"/>
                </a:lnTo>
                <a:lnTo>
                  <a:pt x="1821480" y="3088837"/>
                </a:lnTo>
                <a:lnTo>
                  <a:pt x="1808031" y="3121305"/>
                </a:lnTo>
                <a:lnTo>
                  <a:pt x="1812451" y="3131721"/>
                </a:lnTo>
                <a:lnTo>
                  <a:pt x="1799131" y="3163115"/>
                </a:lnTo>
                <a:lnTo>
                  <a:pt x="1803423" y="3173478"/>
                </a:lnTo>
                <a:cubicBezTo>
                  <a:pt x="1803423" y="3186567"/>
                  <a:pt x="1798117" y="3198416"/>
                  <a:pt x="1789539" y="3206994"/>
                </a:cubicBezTo>
                <a:lnTo>
                  <a:pt x="1788843" y="3207283"/>
                </a:lnTo>
                <a:lnTo>
                  <a:pt x="1792137" y="3215235"/>
                </a:lnTo>
                <a:lnTo>
                  <a:pt x="1779025" y="3246891"/>
                </a:lnTo>
                <a:lnTo>
                  <a:pt x="1783108" y="3256991"/>
                </a:lnTo>
                <a:lnTo>
                  <a:pt x="1770649" y="3287804"/>
                </a:lnTo>
                <a:lnTo>
                  <a:pt x="1774080" y="3296492"/>
                </a:lnTo>
                <a:lnTo>
                  <a:pt x="1761460" y="3328447"/>
                </a:lnTo>
                <a:lnTo>
                  <a:pt x="1765052" y="3337118"/>
                </a:lnTo>
                <a:lnTo>
                  <a:pt x="1754380" y="3362881"/>
                </a:lnTo>
                <a:lnTo>
                  <a:pt x="1760537" y="3377746"/>
                </a:lnTo>
                <a:lnTo>
                  <a:pt x="1747141" y="3410087"/>
                </a:lnTo>
                <a:lnTo>
                  <a:pt x="1751509" y="3420631"/>
                </a:lnTo>
                <a:lnTo>
                  <a:pt x="1740765" y="3446572"/>
                </a:lnTo>
                <a:lnTo>
                  <a:pt x="1746996" y="3461259"/>
                </a:lnTo>
                <a:cubicBezTo>
                  <a:pt x="1746996" y="3474037"/>
                  <a:pt x="1741690" y="3485604"/>
                  <a:pt x="1733112" y="3493978"/>
                </a:cubicBezTo>
                <a:lnTo>
                  <a:pt x="1732965" y="3494037"/>
                </a:lnTo>
                <a:lnTo>
                  <a:pt x="1737966" y="3506401"/>
                </a:lnTo>
                <a:lnTo>
                  <a:pt x="1727334" y="3532682"/>
                </a:lnTo>
                <a:lnTo>
                  <a:pt x="1733452" y="3548156"/>
                </a:lnTo>
                <a:lnTo>
                  <a:pt x="1722267" y="3576446"/>
                </a:lnTo>
                <a:lnTo>
                  <a:pt x="1728938" y="3592169"/>
                </a:lnTo>
                <a:lnTo>
                  <a:pt x="1716695" y="3621022"/>
                </a:lnTo>
                <a:lnTo>
                  <a:pt x="1722168" y="3633926"/>
                </a:lnTo>
                <a:lnTo>
                  <a:pt x="1710977" y="3660313"/>
                </a:lnTo>
                <a:lnTo>
                  <a:pt x="1717653" y="3675683"/>
                </a:lnTo>
                <a:lnTo>
                  <a:pt x="1706249" y="3701934"/>
                </a:lnTo>
                <a:lnTo>
                  <a:pt x="1713138" y="3718567"/>
                </a:lnTo>
                <a:lnTo>
                  <a:pt x="1702466" y="3744329"/>
                </a:lnTo>
                <a:lnTo>
                  <a:pt x="1708624" y="3759195"/>
                </a:lnTo>
                <a:lnTo>
                  <a:pt x="1696550" y="3788342"/>
                </a:lnTo>
                <a:lnTo>
                  <a:pt x="1704109" y="3806594"/>
                </a:lnTo>
                <a:lnTo>
                  <a:pt x="1693281" y="3832735"/>
                </a:lnTo>
                <a:lnTo>
                  <a:pt x="1699595" y="3848351"/>
                </a:lnTo>
                <a:lnTo>
                  <a:pt x="1691052" y="3869480"/>
                </a:lnTo>
                <a:lnTo>
                  <a:pt x="1699595" y="3890106"/>
                </a:lnTo>
                <a:lnTo>
                  <a:pt x="1688465" y="3916977"/>
                </a:lnTo>
                <a:lnTo>
                  <a:pt x="1695081" y="3934119"/>
                </a:lnTo>
                <a:lnTo>
                  <a:pt x="1686287" y="3956902"/>
                </a:lnTo>
                <a:lnTo>
                  <a:pt x="1695081" y="3978133"/>
                </a:lnTo>
                <a:lnTo>
                  <a:pt x="1686199" y="3999575"/>
                </a:lnTo>
                <a:lnTo>
                  <a:pt x="1695081" y="4021018"/>
                </a:lnTo>
                <a:lnTo>
                  <a:pt x="1685731" y="4043589"/>
                </a:lnTo>
                <a:lnTo>
                  <a:pt x="1695081" y="4066159"/>
                </a:lnTo>
                <a:lnTo>
                  <a:pt x="1686199" y="4087603"/>
                </a:lnTo>
                <a:lnTo>
                  <a:pt x="1695081" y="4109045"/>
                </a:lnTo>
                <a:cubicBezTo>
                  <a:pt x="1695081" y="4134600"/>
                  <a:pt x="1674365" y="4155316"/>
                  <a:pt x="1648810" y="4155316"/>
                </a:cubicBezTo>
                <a:cubicBezTo>
                  <a:pt x="1623255" y="4155316"/>
                  <a:pt x="1602539" y="4134600"/>
                  <a:pt x="1602539" y="4109045"/>
                </a:cubicBezTo>
                <a:lnTo>
                  <a:pt x="1611421" y="4087603"/>
                </a:lnTo>
                <a:lnTo>
                  <a:pt x="1602539" y="4066159"/>
                </a:lnTo>
                <a:lnTo>
                  <a:pt x="1611888" y="4043589"/>
                </a:lnTo>
                <a:lnTo>
                  <a:pt x="1602539" y="4021018"/>
                </a:lnTo>
                <a:lnTo>
                  <a:pt x="1611421" y="3999575"/>
                </a:lnTo>
                <a:lnTo>
                  <a:pt x="1602539" y="3978133"/>
                </a:lnTo>
                <a:lnTo>
                  <a:pt x="1611333" y="3956902"/>
                </a:lnTo>
                <a:lnTo>
                  <a:pt x="1602539" y="3934119"/>
                </a:lnTo>
                <a:lnTo>
                  <a:pt x="1613510" y="3905695"/>
                </a:lnTo>
                <a:lnTo>
                  <a:pt x="1607053" y="3890106"/>
                </a:lnTo>
                <a:lnTo>
                  <a:pt x="1615597" y="3869480"/>
                </a:lnTo>
                <a:lnTo>
                  <a:pt x="1607053" y="3848351"/>
                </a:lnTo>
                <a:lnTo>
                  <a:pt x="1617826" y="3821705"/>
                </a:lnTo>
                <a:lnTo>
                  <a:pt x="1611568" y="3806594"/>
                </a:lnTo>
                <a:lnTo>
                  <a:pt x="1623641" y="3777445"/>
                </a:lnTo>
                <a:lnTo>
                  <a:pt x="1616082" y="3759195"/>
                </a:lnTo>
                <a:lnTo>
                  <a:pt x="1626752" y="3733432"/>
                </a:lnTo>
                <a:lnTo>
                  <a:pt x="1620596" y="3718567"/>
                </a:lnTo>
                <a:lnTo>
                  <a:pt x="1629688" y="3696614"/>
                </a:lnTo>
                <a:lnTo>
                  <a:pt x="1620596" y="3675683"/>
                </a:lnTo>
                <a:lnTo>
                  <a:pt x="1631841" y="3649798"/>
                </a:lnTo>
                <a:lnTo>
                  <a:pt x="1625110" y="3633926"/>
                </a:lnTo>
                <a:lnTo>
                  <a:pt x="1638479" y="3602399"/>
                </a:lnTo>
                <a:lnTo>
                  <a:pt x="1634139" y="3592169"/>
                </a:lnTo>
                <a:lnTo>
                  <a:pt x="1645483" y="3565432"/>
                </a:lnTo>
                <a:lnTo>
                  <a:pt x="1638653" y="3548156"/>
                </a:lnTo>
                <a:lnTo>
                  <a:pt x="1649234" y="3521395"/>
                </a:lnTo>
                <a:lnTo>
                  <a:pt x="1643167" y="3506401"/>
                </a:lnTo>
                <a:lnTo>
                  <a:pt x="1656923" y="3472399"/>
                </a:lnTo>
                <a:lnTo>
                  <a:pt x="1652197" y="3461259"/>
                </a:lnTo>
                <a:lnTo>
                  <a:pt x="1664138" y="3433116"/>
                </a:lnTo>
                <a:lnTo>
                  <a:pt x="1658967" y="3420631"/>
                </a:lnTo>
                <a:lnTo>
                  <a:pt x="1672364" y="3388290"/>
                </a:lnTo>
                <a:lnTo>
                  <a:pt x="1667996" y="3377746"/>
                </a:lnTo>
                <a:lnTo>
                  <a:pt x="1678666" y="3351983"/>
                </a:lnTo>
                <a:lnTo>
                  <a:pt x="1672510" y="3337118"/>
                </a:lnTo>
                <a:lnTo>
                  <a:pt x="1685344" y="3306130"/>
                </a:lnTo>
                <a:lnTo>
                  <a:pt x="1681538" y="3296492"/>
                </a:lnTo>
                <a:lnTo>
                  <a:pt x="1693891" y="3265214"/>
                </a:lnTo>
                <a:lnTo>
                  <a:pt x="1690567" y="3256991"/>
                </a:lnTo>
                <a:lnTo>
                  <a:pt x="1703570" y="3224832"/>
                </a:lnTo>
                <a:lnTo>
                  <a:pt x="1699595" y="3215235"/>
                </a:lnTo>
                <a:lnTo>
                  <a:pt x="1712757" y="3183458"/>
                </a:lnTo>
                <a:lnTo>
                  <a:pt x="1708624" y="3173478"/>
                </a:lnTo>
                <a:lnTo>
                  <a:pt x="1721835" y="3141582"/>
                </a:lnTo>
                <a:lnTo>
                  <a:pt x="1717652" y="3131721"/>
                </a:lnTo>
                <a:cubicBezTo>
                  <a:pt x="1717652" y="3118944"/>
                  <a:pt x="1722957" y="3107376"/>
                  <a:pt x="1731534" y="3099003"/>
                </a:cubicBezTo>
                <a:lnTo>
                  <a:pt x="1732918" y="3098443"/>
                </a:lnTo>
                <a:lnTo>
                  <a:pt x="1728938" y="3088837"/>
                </a:lnTo>
                <a:cubicBezTo>
                  <a:pt x="1728938" y="3076060"/>
                  <a:pt x="1734116" y="3064492"/>
                  <a:pt x="1742491" y="3056119"/>
                </a:cubicBezTo>
                <a:lnTo>
                  <a:pt x="1743682" y="3055624"/>
                </a:lnTo>
                <a:lnTo>
                  <a:pt x="1742481" y="3052724"/>
                </a:lnTo>
                <a:lnTo>
                  <a:pt x="1755877" y="3020382"/>
                </a:lnTo>
                <a:lnTo>
                  <a:pt x="1751509" y="3009838"/>
                </a:lnTo>
                <a:lnTo>
                  <a:pt x="1764530" y="2978401"/>
                </a:lnTo>
                <a:lnTo>
                  <a:pt x="1760537" y="2969210"/>
                </a:lnTo>
                <a:cubicBezTo>
                  <a:pt x="1760537" y="2956433"/>
                  <a:pt x="1765969" y="2944865"/>
                  <a:pt x="1774751" y="2936492"/>
                </a:cubicBezTo>
                <a:lnTo>
                  <a:pt x="1776184" y="2935925"/>
                </a:lnTo>
                <a:lnTo>
                  <a:pt x="1774079" y="2930840"/>
                </a:lnTo>
                <a:cubicBezTo>
                  <a:pt x="1774079" y="2918063"/>
                  <a:pt x="1779257" y="2906495"/>
                  <a:pt x="1787631" y="2898122"/>
                </a:cubicBezTo>
                <a:lnTo>
                  <a:pt x="1790476" y="2896942"/>
                </a:lnTo>
                <a:lnTo>
                  <a:pt x="1787621" y="2890213"/>
                </a:lnTo>
                <a:lnTo>
                  <a:pt x="1800277" y="2860388"/>
                </a:lnTo>
                <a:lnTo>
                  <a:pt x="1796650" y="2851842"/>
                </a:lnTo>
                <a:cubicBezTo>
                  <a:pt x="1796650" y="2839064"/>
                  <a:pt x="1801954" y="2827496"/>
                  <a:pt x="1810532" y="2819123"/>
                </a:cubicBezTo>
                <a:lnTo>
                  <a:pt x="1814981" y="2817323"/>
                </a:lnTo>
                <a:lnTo>
                  <a:pt x="1812450" y="2811214"/>
                </a:lnTo>
                <a:cubicBezTo>
                  <a:pt x="1812450" y="2798436"/>
                  <a:pt x="1817630" y="2786869"/>
                  <a:pt x="1826003" y="2778496"/>
                </a:cubicBezTo>
                <a:lnTo>
                  <a:pt x="1827992" y="2777671"/>
                </a:lnTo>
                <a:lnTo>
                  <a:pt x="1825993" y="2772844"/>
                </a:lnTo>
                <a:cubicBezTo>
                  <a:pt x="1825993" y="2760066"/>
                  <a:pt x="1831171" y="2748499"/>
                  <a:pt x="1839545" y="2740126"/>
                </a:cubicBezTo>
                <a:lnTo>
                  <a:pt x="1842666" y="2738832"/>
                </a:lnTo>
                <a:lnTo>
                  <a:pt x="1839535" y="2731087"/>
                </a:lnTo>
                <a:cubicBezTo>
                  <a:pt x="1839535" y="2717998"/>
                  <a:pt x="1844713" y="2706148"/>
                  <a:pt x="1853088" y="2697570"/>
                </a:cubicBezTo>
                <a:lnTo>
                  <a:pt x="1854391" y="2697017"/>
                </a:lnTo>
                <a:lnTo>
                  <a:pt x="1853078" y="2693846"/>
                </a:lnTo>
                <a:cubicBezTo>
                  <a:pt x="1853078" y="2681069"/>
                  <a:pt x="1858256" y="2669501"/>
                  <a:pt x="1866630" y="2661128"/>
                </a:cubicBezTo>
                <a:lnTo>
                  <a:pt x="1868925" y="2660177"/>
                </a:lnTo>
                <a:lnTo>
                  <a:pt x="1866620" y="2654346"/>
                </a:lnTo>
                <a:cubicBezTo>
                  <a:pt x="1866620" y="2640633"/>
                  <a:pt x="1871925" y="2628219"/>
                  <a:pt x="1880503" y="2619233"/>
                </a:cubicBezTo>
                <a:lnTo>
                  <a:pt x="1883720" y="2617837"/>
                </a:lnTo>
                <a:lnTo>
                  <a:pt x="1882421" y="2614847"/>
                </a:lnTo>
                <a:cubicBezTo>
                  <a:pt x="1882421" y="2602070"/>
                  <a:pt x="1887852" y="2590502"/>
                  <a:pt x="1896634" y="2582129"/>
                </a:cubicBezTo>
                <a:lnTo>
                  <a:pt x="1901525" y="2580197"/>
                </a:lnTo>
                <a:lnTo>
                  <a:pt x="1900477" y="2577606"/>
                </a:lnTo>
                <a:cubicBezTo>
                  <a:pt x="1900477" y="2564517"/>
                  <a:pt x="1905656" y="2552666"/>
                  <a:pt x="1914030" y="2544089"/>
                </a:cubicBezTo>
                <a:lnTo>
                  <a:pt x="1915334" y="2543536"/>
                </a:lnTo>
                <a:lnTo>
                  <a:pt x="1914020" y="2540364"/>
                </a:lnTo>
                <a:cubicBezTo>
                  <a:pt x="1914020" y="2527586"/>
                  <a:pt x="1919198" y="2516018"/>
                  <a:pt x="1927573" y="2507645"/>
                </a:cubicBezTo>
                <a:lnTo>
                  <a:pt x="1933747" y="2505088"/>
                </a:lnTo>
                <a:lnTo>
                  <a:pt x="1932077" y="2500863"/>
                </a:lnTo>
                <a:cubicBezTo>
                  <a:pt x="1932077" y="2487150"/>
                  <a:pt x="1937382" y="2474737"/>
                  <a:pt x="1945959" y="2465751"/>
                </a:cubicBezTo>
                <a:lnTo>
                  <a:pt x="1947245" y="2465193"/>
                </a:lnTo>
                <a:lnTo>
                  <a:pt x="1945619" y="2461365"/>
                </a:lnTo>
                <a:cubicBezTo>
                  <a:pt x="1945619" y="2448587"/>
                  <a:pt x="1950924" y="2437019"/>
                  <a:pt x="1959502" y="2428646"/>
                </a:cubicBezTo>
                <a:lnTo>
                  <a:pt x="1966601" y="2425776"/>
                </a:lnTo>
                <a:lnTo>
                  <a:pt x="1965933" y="2424122"/>
                </a:lnTo>
                <a:cubicBezTo>
                  <a:pt x="1965933" y="2411033"/>
                  <a:pt x="1971111" y="2399182"/>
                  <a:pt x="1979485" y="2390605"/>
                </a:cubicBezTo>
                <a:lnTo>
                  <a:pt x="1984629" y="2388422"/>
                </a:lnTo>
                <a:lnTo>
                  <a:pt x="1983989" y="2386880"/>
                </a:lnTo>
                <a:cubicBezTo>
                  <a:pt x="1983989" y="2374102"/>
                  <a:pt x="1989168" y="2362534"/>
                  <a:pt x="1997542" y="2354161"/>
                </a:cubicBezTo>
                <a:lnTo>
                  <a:pt x="1999197" y="2353475"/>
                </a:lnTo>
                <a:lnTo>
                  <a:pt x="1997532" y="2349639"/>
                </a:lnTo>
                <a:cubicBezTo>
                  <a:pt x="1997532" y="2336550"/>
                  <a:pt x="2003090" y="2324699"/>
                  <a:pt x="2012075" y="2316121"/>
                </a:cubicBezTo>
                <a:lnTo>
                  <a:pt x="2016438" y="2314397"/>
                </a:lnTo>
                <a:lnTo>
                  <a:pt x="2015589" y="2312396"/>
                </a:lnTo>
                <a:cubicBezTo>
                  <a:pt x="2015589" y="2299619"/>
                  <a:pt x="2020893" y="2288051"/>
                  <a:pt x="2029471" y="2279678"/>
                </a:cubicBezTo>
                <a:lnTo>
                  <a:pt x="2036572" y="2276806"/>
                </a:lnTo>
                <a:lnTo>
                  <a:pt x="2035903" y="2275154"/>
                </a:lnTo>
                <a:cubicBezTo>
                  <a:pt x="2035903" y="2262065"/>
                  <a:pt x="2041081" y="2250214"/>
                  <a:pt x="2049456" y="2241636"/>
                </a:cubicBezTo>
                <a:lnTo>
                  <a:pt x="2054169" y="2239636"/>
                </a:lnTo>
                <a:lnTo>
                  <a:pt x="2067511" y="2205856"/>
                </a:lnTo>
                <a:lnTo>
                  <a:pt x="2072647" y="2203625"/>
                </a:lnTo>
                <a:lnTo>
                  <a:pt x="2085568" y="2171667"/>
                </a:lnTo>
                <a:lnTo>
                  <a:pt x="2097376" y="2166657"/>
                </a:lnTo>
                <a:lnTo>
                  <a:pt x="2110397" y="2135224"/>
                </a:lnTo>
                <a:lnTo>
                  <a:pt x="2115441" y="2133134"/>
                </a:lnTo>
                <a:lnTo>
                  <a:pt x="2114901" y="2131828"/>
                </a:lnTo>
                <a:cubicBezTo>
                  <a:pt x="2114901" y="2119051"/>
                  <a:pt x="2120079" y="2107483"/>
                  <a:pt x="2128453" y="2099110"/>
                </a:cubicBezTo>
                <a:lnTo>
                  <a:pt x="2133322" y="2097093"/>
                </a:lnTo>
                <a:lnTo>
                  <a:pt x="2146510" y="2065254"/>
                </a:lnTo>
                <a:lnTo>
                  <a:pt x="2155704" y="2061445"/>
                </a:lnTo>
                <a:lnTo>
                  <a:pt x="2169411" y="2029141"/>
                </a:lnTo>
                <a:lnTo>
                  <a:pt x="2176925" y="2026103"/>
                </a:lnTo>
                <a:lnTo>
                  <a:pt x="2175842" y="2023488"/>
                </a:lnTo>
                <a:cubicBezTo>
                  <a:pt x="2175842" y="2010710"/>
                  <a:pt x="2181020" y="1999142"/>
                  <a:pt x="2189394" y="1990770"/>
                </a:cubicBezTo>
                <a:lnTo>
                  <a:pt x="2200840" y="1986028"/>
                </a:lnTo>
                <a:lnTo>
                  <a:pt x="2211965" y="1959170"/>
                </a:lnTo>
                <a:lnTo>
                  <a:pt x="2217809" y="1956749"/>
                </a:lnTo>
                <a:lnTo>
                  <a:pt x="2216470" y="1953517"/>
                </a:lnTo>
                <a:cubicBezTo>
                  <a:pt x="2216470" y="1940739"/>
                  <a:pt x="2221648" y="1929172"/>
                  <a:pt x="2230022" y="1920799"/>
                </a:cubicBezTo>
                <a:lnTo>
                  <a:pt x="2241540" y="1916027"/>
                </a:lnTo>
                <a:lnTo>
                  <a:pt x="2252923" y="1889199"/>
                </a:lnTo>
                <a:lnTo>
                  <a:pt x="2264858" y="1884374"/>
                </a:lnTo>
                <a:lnTo>
                  <a:pt x="2277422" y="1851821"/>
                </a:lnTo>
                <a:lnTo>
                  <a:pt x="2288540" y="1846878"/>
                </a:lnTo>
                <a:lnTo>
                  <a:pt x="2299993" y="1819230"/>
                </a:lnTo>
                <a:lnTo>
                  <a:pt x="2305480" y="1816957"/>
                </a:lnTo>
                <a:lnTo>
                  <a:pt x="2319041" y="1785703"/>
                </a:lnTo>
                <a:lnTo>
                  <a:pt x="2331871" y="1780630"/>
                </a:lnTo>
                <a:lnTo>
                  <a:pt x="2343538" y="1753775"/>
                </a:lnTo>
                <a:lnTo>
                  <a:pt x="2359481" y="1747478"/>
                </a:lnTo>
                <a:lnTo>
                  <a:pt x="2369962" y="1722176"/>
                </a:lnTo>
                <a:lnTo>
                  <a:pt x="2379146" y="1718371"/>
                </a:lnTo>
                <a:lnTo>
                  <a:pt x="2392863" y="1684466"/>
                </a:lnTo>
                <a:lnTo>
                  <a:pt x="2406371" y="1678737"/>
                </a:lnTo>
                <a:lnTo>
                  <a:pt x="2417362" y="1652205"/>
                </a:lnTo>
                <a:lnTo>
                  <a:pt x="2427680" y="1647931"/>
                </a:lnTo>
                <a:lnTo>
                  <a:pt x="2439933" y="1618349"/>
                </a:lnTo>
                <a:lnTo>
                  <a:pt x="2452608" y="1613099"/>
                </a:lnTo>
                <a:lnTo>
                  <a:pt x="2463495" y="1587411"/>
                </a:lnTo>
                <a:lnTo>
                  <a:pt x="2481758" y="1580018"/>
                </a:lnTo>
                <a:lnTo>
                  <a:pt x="2491845" y="1553884"/>
                </a:lnTo>
                <a:lnTo>
                  <a:pt x="2505256" y="1547922"/>
                </a:lnTo>
                <a:lnTo>
                  <a:pt x="2514416" y="1525808"/>
                </a:lnTo>
                <a:lnTo>
                  <a:pt x="2530747" y="1519043"/>
                </a:lnTo>
                <a:lnTo>
                  <a:pt x="2541831" y="1492282"/>
                </a:lnTo>
                <a:lnTo>
                  <a:pt x="2560888" y="1484389"/>
                </a:lnTo>
                <a:lnTo>
                  <a:pt x="2570845" y="1460353"/>
                </a:lnTo>
                <a:lnTo>
                  <a:pt x="2583221" y="1455226"/>
                </a:lnTo>
                <a:lnTo>
                  <a:pt x="2593416" y="1429414"/>
                </a:lnTo>
                <a:lnTo>
                  <a:pt x="2611418" y="1421593"/>
                </a:lnTo>
                <a:lnTo>
                  <a:pt x="2620831" y="1399410"/>
                </a:lnTo>
                <a:lnTo>
                  <a:pt x="2639957" y="1391677"/>
                </a:lnTo>
                <a:lnTo>
                  <a:pt x="2649842" y="1367811"/>
                </a:lnTo>
                <a:lnTo>
                  <a:pt x="2668429" y="1360112"/>
                </a:lnTo>
                <a:lnTo>
                  <a:pt x="2677257" y="1338798"/>
                </a:lnTo>
                <a:lnTo>
                  <a:pt x="2696314" y="1330905"/>
                </a:lnTo>
                <a:lnTo>
                  <a:pt x="2706270" y="1306869"/>
                </a:lnTo>
                <a:lnTo>
                  <a:pt x="2725422" y="1298935"/>
                </a:lnTo>
                <a:lnTo>
                  <a:pt x="2733356" y="1279783"/>
                </a:lnTo>
                <a:lnTo>
                  <a:pt x="2751512" y="1272262"/>
                </a:lnTo>
                <a:lnTo>
                  <a:pt x="2760771" y="1250442"/>
                </a:lnTo>
                <a:lnTo>
                  <a:pt x="2780754" y="1242362"/>
                </a:lnTo>
                <a:lnTo>
                  <a:pt x="2789782" y="1219504"/>
                </a:lnTo>
                <a:lnTo>
                  <a:pt x="2808084" y="1211553"/>
                </a:lnTo>
                <a:lnTo>
                  <a:pt x="2816867" y="1189829"/>
                </a:lnTo>
                <a:lnTo>
                  <a:pt x="2838689" y="1180571"/>
                </a:lnTo>
                <a:lnTo>
                  <a:pt x="2846210" y="1162414"/>
                </a:lnTo>
                <a:lnTo>
                  <a:pt x="2865696" y="1154343"/>
                </a:lnTo>
                <a:lnTo>
                  <a:pt x="2873957" y="1135329"/>
                </a:lnTo>
                <a:lnTo>
                  <a:pt x="2896974" y="1126238"/>
                </a:lnTo>
                <a:lnTo>
                  <a:pt x="2905225" y="1106317"/>
                </a:lnTo>
                <a:lnTo>
                  <a:pt x="2926536" y="1097491"/>
                </a:lnTo>
                <a:lnTo>
                  <a:pt x="2927752" y="1094558"/>
                </a:lnTo>
                <a:lnTo>
                  <a:pt x="2902674" y="1105705"/>
                </a:lnTo>
                <a:lnTo>
                  <a:pt x="2897773" y="1117254"/>
                </a:lnTo>
                <a:lnTo>
                  <a:pt x="2876401" y="1125896"/>
                </a:lnTo>
                <a:lnTo>
                  <a:pt x="2868761" y="1144339"/>
                </a:lnTo>
                <a:lnTo>
                  <a:pt x="2844897" y="1154225"/>
                </a:lnTo>
                <a:lnTo>
                  <a:pt x="2837162" y="1173351"/>
                </a:lnTo>
                <a:lnTo>
                  <a:pt x="2815340" y="1182611"/>
                </a:lnTo>
                <a:lnTo>
                  <a:pt x="2807821" y="1200766"/>
                </a:lnTo>
                <a:lnTo>
                  <a:pt x="2788336" y="1208837"/>
                </a:lnTo>
                <a:lnTo>
                  <a:pt x="2780076" y="1227851"/>
                </a:lnTo>
                <a:lnTo>
                  <a:pt x="2757057" y="1236942"/>
                </a:lnTo>
                <a:lnTo>
                  <a:pt x="2748805" y="1256863"/>
                </a:lnTo>
                <a:lnTo>
                  <a:pt x="2728884" y="1265115"/>
                </a:lnTo>
                <a:lnTo>
                  <a:pt x="2719793" y="1288134"/>
                </a:lnTo>
                <a:lnTo>
                  <a:pt x="2700779" y="1296394"/>
                </a:lnTo>
                <a:lnTo>
                  <a:pt x="2692708" y="1315878"/>
                </a:lnTo>
                <a:lnTo>
                  <a:pt x="2671961" y="1324472"/>
                </a:lnTo>
                <a:lnTo>
                  <a:pt x="2663366" y="1345220"/>
                </a:lnTo>
                <a:lnTo>
                  <a:pt x="2644215" y="1353154"/>
                </a:lnTo>
                <a:lnTo>
                  <a:pt x="2636281" y="1372305"/>
                </a:lnTo>
                <a:lnTo>
                  <a:pt x="2619950" y="1379070"/>
                </a:lnTo>
                <a:lnTo>
                  <a:pt x="2608865" y="1405831"/>
                </a:lnTo>
                <a:lnTo>
                  <a:pt x="2587552" y="1414660"/>
                </a:lnTo>
                <a:lnTo>
                  <a:pt x="2579853" y="1433247"/>
                </a:lnTo>
                <a:lnTo>
                  <a:pt x="2562958" y="1440246"/>
                </a:lnTo>
                <a:lnTo>
                  <a:pt x="2552768" y="1464847"/>
                </a:lnTo>
                <a:lnTo>
                  <a:pt x="2541392" y="1469559"/>
                </a:lnTo>
                <a:lnTo>
                  <a:pt x="2529867" y="1498044"/>
                </a:lnTo>
                <a:lnTo>
                  <a:pt x="2508614" y="1507057"/>
                </a:lnTo>
                <a:lnTo>
                  <a:pt x="2500855" y="1525789"/>
                </a:lnTo>
                <a:lnTo>
                  <a:pt x="2484604" y="1532520"/>
                </a:lnTo>
                <a:lnTo>
                  <a:pt x="2473770" y="1559315"/>
                </a:lnTo>
                <a:lnTo>
                  <a:pt x="2462363" y="1564156"/>
                </a:lnTo>
                <a:lnTo>
                  <a:pt x="2450868" y="1591244"/>
                </a:lnTo>
                <a:lnTo>
                  <a:pt x="2431522" y="1599067"/>
                </a:lnTo>
                <a:lnTo>
                  <a:pt x="2421856" y="1624109"/>
                </a:lnTo>
                <a:lnTo>
                  <a:pt x="2409775" y="1629479"/>
                </a:lnTo>
                <a:lnTo>
                  <a:pt x="2399285" y="1656041"/>
                </a:lnTo>
                <a:lnTo>
                  <a:pt x="2385369" y="1662086"/>
                </a:lnTo>
                <a:lnTo>
                  <a:pt x="2375723" y="1683786"/>
                </a:lnTo>
                <a:lnTo>
                  <a:pt x="2358670" y="1690367"/>
                </a:lnTo>
                <a:lnTo>
                  <a:pt x="2347373" y="1717642"/>
                </a:lnTo>
                <a:lnTo>
                  <a:pt x="2337127" y="1721886"/>
                </a:lnTo>
                <a:lnTo>
                  <a:pt x="2324802" y="1753095"/>
                </a:lnTo>
                <a:lnTo>
                  <a:pt x="2314680" y="1757493"/>
                </a:lnTo>
                <a:lnTo>
                  <a:pt x="2301899" y="1787612"/>
                </a:lnTo>
                <a:lnTo>
                  <a:pt x="2288196" y="1793155"/>
                </a:lnTo>
                <a:lnTo>
                  <a:pt x="2277402" y="1819212"/>
                </a:lnTo>
                <a:lnTo>
                  <a:pt x="2266574" y="1823697"/>
                </a:lnTo>
                <a:lnTo>
                  <a:pt x="2254831" y="1852736"/>
                </a:lnTo>
                <a:lnTo>
                  <a:pt x="2243425" y="1857576"/>
                </a:lnTo>
                <a:lnTo>
                  <a:pt x="2231930" y="1884667"/>
                </a:lnTo>
                <a:lnTo>
                  <a:pt x="2219997" y="1889492"/>
                </a:lnTo>
                <a:lnTo>
                  <a:pt x="2207433" y="1922046"/>
                </a:lnTo>
                <a:lnTo>
                  <a:pt x="2196314" y="1926988"/>
                </a:lnTo>
                <a:lnTo>
                  <a:pt x="2184862" y="1954636"/>
                </a:lnTo>
                <a:lnTo>
                  <a:pt x="2178821" y="1957138"/>
                </a:lnTo>
                <a:lnTo>
                  <a:pt x="2166474" y="1986235"/>
                </a:lnTo>
                <a:lnTo>
                  <a:pt x="2155094" y="1990836"/>
                </a:lnTo>
                <a:lnTo>
                  <a:pt x="2155529" y="1991889"/>
                </a:lnTo>
                <a:cubicBezTo>
                  <a:pt x="2155529" y="2004666"/>
                  <a:pt x="2150349" y="2016234"/>
                  <a:pt x="2141976" y="2024607"/>
                </a:cubicBezTo>
                <a:lnTo>
                  <a:pt x="2130531" y="2029348"/>
                </a:lnTo>
                <a:lnTo>
                  <a:pt x="2119405" y="2056206"/>
                </a:lnTo>
                <a:lnTo>
                  <a:pt x="2113562" y="2058627"/>
                </a:lnTo>
                <a:lnTo>
                  <a:pt x="2114901" y="2061859"/>
                </a:lnTo>
                <a:cubicBezTo>
                  <a:pt x="2114901" y="2074637"/>
                  <a:pt x="2109721" y="2086205"/>
                  <a:pt x="2101348" y="2094578"/>
                </a:cubicBezTo>
                <a:lnTo>
                  <a:pt x="2096270" y="2096682"/>
                </a:lnTo>
                <a:lnTo>
                  <a:pt x="2096844" y="2097973"/>
                </a:lnTo>
                <a:cubicBezTo>
                  <a:pt x="2096844" y="2110750"/>
                  <a:pt x="2091286" y="2122318"/>
                  <a:pt x="2082301" y="2130691"/>
                </a:cubicBezTo>
                <a:lnTo>
                  <a:pt x="2070621" y="2135200"/>
                </a:lnTo>
                <a:lnTo>
                  <a:pt x="2058464" y="2164547"/>
                </a:lnTo>
                <a:lnTo>
                  <a:pt x="2053420" y="2166637"/>
                </a:lnTo>
                <a:lnTo>
                  <a:pt x="2053960" y="2167942"/>
                </a:lnTo>
                <a:cubicBezTo>
                  <a:pt x="2053960" y="2180720"/>
                  <a:pt x="2048780" y="2192287"/>
                  <a:pt x="2040408" y="2200660"/>
                </a:cubicBezTo>
                <a:lnTo>
                  <a:pt x="2034964" y="2202915"/>
                </a:lnTo>
                <a:lnTo>
                  <a:pt x="2035903" y="2205184"/>
                </a:lnTo>
                <a:cubicBezTo>
                  <a:pt x="2035903" y="2218273"/>
                  <a:pt x="2030597" y="2230123"/>
                  <a:pt x="2022020" y="2238700"/>
                </a:cubicBezTo>
                <a:lnTo>
                  <a:pt x="2015024" y="2241598"/>
                </a:lnTo>
                <a:lnTo>
                  <a:pt x="2002036" y="2274486"/>
                </a:lnTo>
                <a:lnTo>
                  <a:pt x="1996902" y="2276716"/>
                </a:lnTo>
                <a:lnTo>
                  <a:pt x="1983981" y="2308670"/>
                </a:lnTo>
                <a:lnTo>
                  <a:pt x="1978837" y="2310852"/>
                </a:lnTo>
                <a:lnTo>
                  <a:pt x="1979477" y="2312396"/>
                </a:lnTo>
                <a:cubicBezTo>
                  <a:pt x="1979477" y="2325174"/>
                  <a:pt x="1974297" y="2336742"/>
                  <a:pt x="1965924" y="2345115"/>
                </a:cubicBezTo>
                <a:lnTo>
                  <a:pt x="1960480" y="2347369"/>
                </a:lnTo>
                <a:lnTo>
                  <a:pt x="1961420" y="2349639"/>
                </a:lnTo>
                <a:cubicBezTo>
                  <a:pt x="1961420" y="2362728"/>
                  <a:pt x="1956114" y="2374577"/>
                  <a:pt x="1947536" y="2383155"/>
                </a:cubicBezTo>
                <a:lnTo>
                  <a:pt x="1940730" y="2385974"/>
                </a:lnTo>
                <a:lnTo>
                  <a:pt x="1941105" y="2386880"/>
                </a:lnTo>
                <a:cubicBezTo>
                  <a:pt x="1941105" y="2399657"/>
                  <a:pt x="1935926" y="2411225"/>
                  <a:pt x="1927553" y="2419598"/>
                </a:cubicBezTo>
                <a:lnTo>
                  <a:pt x="1922127" y="2421844"/>
                </a:lnTo>
                <a:lnTo>
                  <a:pt x="1923048" y="2424122"/>
                </a:lnTo>
                <a:cubicBezTo>
                  <a:pt x="1923048" y="2437211"/>
                  <a:pt x="1917869" y="2449060"/>
                  <a:pt x="1909496" y="2457638"/>
                </a:cubicBezTo>
                <a:lnTo>
                  <a:pt x="1908192" y="2458193"/>
                </a:lnTo>
                <a:lnTo>
                  <a:pt x="1909506" y="2461365"/>
                </a:lnTo>
                <a:cubicBezTo>
                  <a:pt x="1909506" y="2474142"/>
                  <a:pt x="1904326" y="2485710"/>
                  <a:pt x="1895953" y="2494083"/>
                </a:cubicBezTo>
                <a:lnTo>
                  <a:pt x="1889780" y="2496639"/>
                </a:lnTo>
                <a:lnTo>
                  <a:pt x="1891451" y="2500863"/>
                </a:lnTo>
                <a:cubicBezTo>
                  <a:pt x="1891451" y="2514575"/>
                  <a:pt x="1886144" y="2526989"/>
                  <a:pt x="1877567" y="2535976"/>
                </a:cubicBezTo>
                <a:lnTo>
                  <a:pt x="1876283" y="2536533"/>
                </a:lnTo>
                <a:lnTo>
                  <a:pt x="1877908" y="2540364"/>
                </a:lnTo>
                <a:cubicBezTo>
                  <a:pt x="1877908" y="2553141"/>
                  <a:pt x="1872602" y="2564709"/>
                  <a:pt x="1864024" y="2573082"/>
                </a:cubicBezTo>
                <a:lnTo>
                  <a:pt x="1856925" y="2575953"/>
                </a:lnTo>
                <a:lnTo>
                  <a:pt x="1857593" y="2577606"/>
                </a:lnTo>
                <a:cubicBezTo>
                  <a:pt x="1857593" y="2590695"/>
                  <a:pt x="1852414" y="2602544"/>
                  <a:pt x="1844041" y="2611122"/>
                </a:cubicBezTo>
                <a:lnTo>
                  <a:pt x="1842737" y="2611675"/>
                </a:lnTo>
                <a:lnTo>
                  <a:pt x="1844051" y="2614847"/>
                </a:lnTo>
                <a:cubicBezTo>
                  <a:pt x="1844051" y="2627625"/>
                  <a:pt x="1838871" y="2639193"/>
                  <a:pt x="1830498" y="2647565"/>
                </a:cubicBezTo>
                <a:lnTo>
                  <a:pt x="1828250" y="2648497"/>
                </a:lnTo>
                <a:lnTo>
                  <a:pt x="1830508" y="2654346"/>
                </a:lnTo>
                <a:cubicBezTo>
                  <a:pt x="1830508" y="2668058"/>
                  <a:pt x="1825329" y="2680471"/>
                  <a:pt x="1816956" y="2689459"/>
                </a:cubicBezTo>
                <a:lnTo>
                  <a:pt x="1815335" y="2690179"/>
                </a:lnTo>
                <a:lnTo>
                  <a:pt x="1816964" y="2693846"/>
                </a:lnTo>
                <a:cubicBezTo>
                  <a:pt x="1816964" y="2706624"/>
                  <a:pt x="1811406" y="2718192"/>
                  <a:pt x="1802421" y="2726565"/>
                </a:cubicBezTo>
                <a:lnTo>
                  <a:pt x="1795848" y="2729102"/>
                </a:lnTo>
                <a:lnTo>
                  <a:pt x="1796651" y="2731087"/>
                </a:lnTo>
                <a:cubicBezTo>
                  <a:pt x="1796651" y="2744176"/>
                  <a:pt x="1791471" y="2756027"/>
                  <a:pt x="1783098" y="2764605"/>
                </a:cubicBezTo>
                <a:lnTo>
                  <a:pt x="1780204" y="2765833"/>
                </a:lnTo>
                <a:lnTo>
                  <a:pt x="1783108" y="2772844"/>
                </a:lnTo>
                <a:lnTo>
                  <a:pt x="1770567" y="2803124"/>
                </a:lnTo>
                <a:lnTo>
                  <a:pt x="1774081" y="2811214"/>
                </a:lnTo>
                <a:cubicBezTo>
                  <a:pt x="1774081" y="2823992"/>
                  <a:pt x="1768650" y="2835559"/>
                  <a:pt x="1759868" y="2843932"/>
                </a:cubicBezTo>
                <a:lnTo>
                  <a:pt x="1757628" y="2844817"/>
                </a:lnTo>
                <a:lnTo>
                  <a:pt x="1760537" y="2851842"/>
                </a:lnTo>
                <a:cubicBezTo>
                  <a:pt x="1760537" y="2864619"/>
                  <a:pt x="1755358" y="2876187"/>
                  <a:pt x="1746985" y="2884560"/>
                </a:cubicBezTo>
                <a:lnTo>
                  <a:pt x="1744953" y="2885402"/>
                </a:lnTo>
                <a:lnTo>
                  <a:pt x="1746995" y="2890213"/>
                </a:lnTo>
                <a:cubicBezTo>
                  <a:pt x="1746995" y="2902990"/>
                  <a:pt x="1741689" y="2914558"/>
                  <a:pt x="1733111" y="2922931"/>
                </a:cubicBezTo>
                <a:lnTo>
                  <a:pt x="1730538" y="2923972"/>
                </a:lnTo>
                <a:lnTo>
                  <a:pt x="1733452" y="2930840"/>
                </a:lnTo>
                <a:lnTo>
                  <a:pt x="1719699" y="2963252"/>
                </a:lnTo>
                <a:lnTo>
                  <a:pt x="1722168" y="2969210"/>
                </a:lnTo>
                <a:cubicBezTo>
                  <a:pt x="1722168" y="2981988"/>
                  <a:pt x="1716988" y="2993556"/>
                  <a:pt x="1708615" y="3001929"/>
                </a:cubicBezTo>
                <a:lnTo>
                  <a:pt x="1705827" y="3003083"/>
                </a:lnTo>
                <a:lnTo>
                  <a:pt x="1708625" y="3009838"/>
                </a:lnTo>
                <a:lnTo>
                  <a:pt x="1695229" y="3042180"/>
                </a:lnTo>
                <a:lnTo>
                  <a:pt x="1699597" y="3052724"/>
                </a:lnTo>
                <a:lnTo>
                  <a:pt x="1687604" y="3081679"/>
                </a:lnTo>
                <a:lnTo>
                  <a:pt x="1690568" y="3088837"/>
                </a:lnTo>
                <a:cubicBezTo>
                  <a:pt x="1690568" y="3101615"/>
                  <a:pt x="1685389" y="3113183"/>
                  <a:pt x="1677016" y="3121556"/>
                </a:cubicBezTo>
                <a:lnTo>
                  <a:pt x="1673430" y="3123042"/>
                </a:lnTo>
                <a:lnTo>
                  <a:pt x="1677026" y="3131721"/>
                </a:lnTo>
                <a:lnTo>
                  <a:pt x="1663864" y="3163498"/>
                </a:lnTo>
                <a:lnTo>
                  <a:pt x="1667997" y="3173478"/>
                </a:lnTo>
                <a:lnTo>
                  <a:pt x="1654784" y="3205375"/>
                </a:lnTo>
                <a:lnTo>
                  <a:pt x="1658969" y="3215235"/>
                </a:lnTo>
                <a:cubicBezTo>
                  <a:pt x="1658969" y="3228012"/>
                  <a:pt x="1653663" y="3239580"/>
                  <a:pt x="1645085" y="3247953"/>
                </a:cubicBezTo>
                <a:lnTo>
                  <a:pt x="1644176" y="3248321"/>
                </a:lnTo>
                <a:lnTo>
                  <a:pt x="1647683" y="3256991"/>
                </a:lnTo>
                <a:lnTo>
                  <a:pt x="1637372" y="3282493"/>
                </a:lnTo>
                <a:lnTo>
                  <a:pt x="1643170" y="3296492"/>
                </a:lnTo>
                <a:lnTo>
                  <a:pt x="1630241" y="3327704"/>
                </a:lnTo>
                <a:lnTo>
                  <a:pt x="1634140" y="3337118"/>
                </a:lnTo>
                <a:lnTo>
                  <a:pt x="1621212" y="3368331"/>
                </a:lnTo>
                <a:lnTo>
                  <a:pt x="1625112" y="3377746"/>
                </a:lnTo>
                <a:lnTo>
                  <a:pt x="1611715" y="3410087"/>
                </a:lnTo>
                <a:lnTo>
                  <a:pt x="1616083" y="3420631"/>
                </a:lnTo>
                <a:lnTo>
                  <a:pt x="1605411" y="3446394"/>
                </a:lnTo>
                <a:lnTo>
                  <a:pt x="1611569" y="3461259"/>
                </a:lnTo>
                <a:lnTo>
                  <a:pt x="1599963" y="3489277"/>
                </a:lnTo>
                <a:lnTo>
                  <a:pt x="1607056" y="3506401"/>
                </a:lnTo>
                <a:lnTo>
                  <a:pt x="1593990" y="3537946"/>
                </a:lnTo>
                <a:lnTo>
                  <a:pt x="1598026" y="3548156"/>
                </a:lnTo>
                <a:lnTo>
                  <a:pt x="1586841" y="3576446"/>
                </a:lnTo>
                <a:lnTo>
                  <a:pt x="1593512" y="3592169"/>
                </a:lnTo>
                <a:lnTo>
                  <a:pt x="1582475" y="3618179"/>
                </a:lnTo>
                <a:lnTo>
                  <a:pt x="1588998" y="3633926"/>
                </a:lnTo>
                <a:lnTo>
                  <a:pt x="1578016" y="3660439"/>
                </a:lnTo>
                <a:lnTo>
                  <a:pt x="1584484" y="3675683"/>
                </a:lnTo>
                <a:lnTo>
                  <a:pt x="1572069" y="3704942"/>
                </a:lnTo>
                <a:lnTo>
                  <a:pt x="1577712" y="3718567"/>
                </a:lnTo>
                <a:lnTo>
                  <a:pt x="1567041" y="3744329"/>
                </a:lnTo>
                <a:lnTo>
                  <a:pt x="1573198" y="3759195"/>
                </a:lnTo>
                <a:lnTo>
                  <a:pt x="1561124" y="3788342"/>
                </a:lnTo>
                <a:lnTo>
                  <a:pt x="1568683" y="3806594"/>
                </a:lnTo>
                <a:lnTo>
                  <a:pt x="1560140" y="3827220"/>
                </a:lnTo>
                <a:lnTo>
                  <a:pt x="1568683" y="3848351"/>
                </a:lnTo>
                <a:lnTo>
                  <a:pt x="1557911" y="3874994"/>
                </a:lnTo>
                <a:lnTo>
                  <a:pt x="1564169" y="3890106"/>
                </a:lnTo>
                <a:lnTo>
                  <a:pt x="1555375" y="3911336"/>
                </a:lnTo>
                <a:lnTo>
                  <a:pt x="1564169" y="3934119"/>
                </a:lnTo>
                <a:lnTo>
                  <a:pt x="1553197" y="3962543"/>
                </a:lnTo>
                <a:lnTo>
                  <a:pt x="1559655" y="3978133"/>
                </a:lnTo>
                <a:lnTo>
                  <a:pt x="1550773" y="3999575"/>
                </a:lnTo>
                <a:lnTo>
                  <a:pt x="1559655" y="4021018"/>
                </a:lnTo>
                <a:lnTo>
                  <a:pt x="1550305" y="4043589"/>
                </a:lnTo>
                <a:lnTo>
                  <a:pt x="1559655" y="4066159"/>
                </a:lnTo>
                <a:lnTo>
                  <a:pt x="1550773" y="4087603"/>
                </a:lnTo>
                <a:lnTo>
                  <a:pt x="1559655" y="4109045"/>
                </a:lnTo>
                <a:cubicBezTo>
                  <a:pt x="1559655" y="4134600"/>
                  <a:pt x="1538940" y="4155316"/>
                  <a:pt x="1513384" y="4155316"/>
                </a:cubicBezTo>
                <a:cubicBezTo>
                  <a:pt x="1487829" y="4155316"/>
                  <a:pt x="1467113" y="4134600"/>
                  <a:pt x="1467113" y="4109045"/>
                </a:cubicBezTo>
                <a:lnTo>
                  <a:pt x="1475995" y="4087603"/>
                </a:lnTo>
                <a:lnTo>
                  <a:pt x="1467113" y="4066159"/>
                </a:lnTo>
                <a:lnTo>
                  <a:pt x="1476462" y="4043589"/>
                </a:lnTo>
                <a:lnTo>
                  <a:pt x="1467113" y="4021018"/>
                </a:lnTo>
                <a:lnTo>
                  <a:pt x="1475995" y="3999575"/>
                </a:lnTo>
                <a:lnTo>
                  <a:pt x="1467113" y="3978133"/>
                </a:lnTo>
                <a:lnTo>
                  <a:pt x="1478243" y="3951262"/>
                </a:lnTo>
                <a:lnTo>
                  <a:pt x="1471628" y="3934119"/>
                </a:lnTo>
                <a:lnTo>
                  <a:pt x="1480421" y="3911336"/>
                </a:lnTo>
                <a:lnTo>
                  <a:pt x="1471628" y="3890106"/>
                </a:lnTo>
                <a:lnTo>
                  <a:pt x="1482455" y="3863965"/>
                </a:lnTo>
                <a:lnTo>
                  <a:pt x="1476142" y="3848351"/>
                </a:lnTo>
                <a:lnTo>
                  <a:pt x="1484685" y="3827220"/>
                </a:lnTo>
                <a:lnTo>
                  <a:pt x="1476142" y="3806594"/>
                </a:lnTo>
                <a:lnTo>
                  <a:pt x="1488216" y="3777445"/>
                </a:lnTo>
                <a:lnTo>
                  <a:pt x="1480656" y="3759195"/>
                </a:lnTo>
                <a:lnTo>
                  <a:pt x="1491327" y="3733432"/>
                </a:lnTo>
                <a:lnTo>
                  <a:pt x="1485170" y="3718567"/>
                </a:lnTo>
                <a:lnTo>
                  <a:pt x="1496388" y="3691482"/>
                </a:lnTo>
                <a:lnTo>
                  <a:pt x="1489684" y="3675683"/>
                </a:lnTo>
                <a:lnTo>
                  <a:pt x="1500720" y="3649672"/>
                </a:lnTo>
                <a:lnTo>
                  <a:pt x="1494199" y="3633926"/>
                </a:lnTo>
                <a:lnTo>
                  <a:pt x="1505180" y="3607412"/>
                </a:lnTo>
                <a:lnTo>
                  <a:pt x="1498713" y="3592169"/>
                </a:lnTo>
                <a:lnTo>
                  <a:pt x="1510057" y="3565432"/>
                </a:lnTo>
                <a:lnTo>
                  <a:pt x="1503227" y="3548156"/>
                </a:lnTo>
                <a:lnTo>
                  <a:pt x="1514981" y="3518428"/>
                </a:lnTo>
                <a:lnTo>
                  <a:pt x="1509999" y="3506401"/>
                </a:lnTo>
                <a:lnTo>
                  <a:pt x="1523861" y="3472930"/>
                </a:lnTo>
                <a:lnTo>
                  <a:pt x="1519027" y="3461259"/>
                </a:lnTo>
                <a:lnTo>
                  <a:pt x="1529698" y="3435496"/>
                </a:lnTo>
                <a:lnTo>
                  <a:pt x="1523542" y="3420631"/>
                </a:lnTo>
                <a:lnTo>
                  <a:pt x="1536938" y="3388290"/>
                </a:lnTo>
                <a:lnTo>
                  <a:pt x="1532570" y="3377746"/>
                </a:lnTo>
                <a:lnTo>
                  <a:pt x="1545498" y="3346533"/>
                </a:lnTo>
                <a:lnTo>
                  <a:pt x="1541598" y="3337118"/>
                </a:lnTo>
                <a:lnTo>
                  <a:pt x="1552269" y="3311355"/>
                </a:lnTo>
                <a:lnTo>
                  <a:pt x="1546113" y="3296492"/>
                </a:lnTo>
                <a:lnTo>
                  <a:pt x="1558764" y="3265949"/>
                </a:lnTo>
                <a:lnTo>
                  <a:pt x="1555141" y="3256991"/>
                </a:lnTo>
                <a:lnTo>
                  <a:pt x="1568192" y="3224714"/>
                </a:lnTo>
                <a:lnTo>
                  <a:pt x="1564169" y="3215235"/>
                </a:lnTo>
                <a:lnTo>
                  <a:pt x="1577490" y="3183840"/>
                </a:lnTo>
                <a:lnTo>
                  <a:pt x="1573198" y="3173478"/>
                </a:lnTo>
                <a:cubicBezTo>
                  <a:pt x="1573198" y="3160389"/>
                  <a:pt x="1578502" y="3148538"/>
                  <a:pt x="1587080" y="3139961"/>
                </a:cubicBezTo>
                <a:lnTo>
                  <a:pt x="1587777" y="3139672"/>
                </a:lnTo>
                <a:lnTo>
                  <a:pt x="1584484" y="3131721"/>
                </a:lnTo>
                <a:cubicBezTo>
                  <a:pt x="1584484" y="3118944"/>
                  <a:pt x="1589662" y="3107376"/>
                  <a:pt x="1598036" y="3099003"/>
                </a:cubicBezTo>
                <a:lnTo>
                  <a:pt x="1601622" y="3097517"/>
                </a:lnTo>
                <a:lnTo>
                  <a:pt x="1598026" y="3088837"/>
                </a:lnTo>
                <a:lnTo>
                  <a:pt x="1610019" y="3059881"/>
                </a:lnTo>
                <a:lnTo>
                  <a:pt x="1607055" y="3052724"/>
                </a:lnTo>
                <a:lnTo>
                  <a:pt x="1620451" y="3020382"/>
                </a:lnTo>
                <a:lnTo>
                  <a:pt x="1616083" y="3009838"/>
                </a:lnTo>
                <a:cubicBezTo>
                  <a:pt x="1616083" y="2997061"/>
                  <a:pt x="1621261" y="2985493"/>
                  <a:pt x="1629636" y="2977120"/>
                </a:cubicBezTo>
                <a:lnTo>
                  <a:pt x="1632424" y="2975964"/>
                </a:lnTo>
                <a:lnTo>
                  <a:pt x="1629626" y="2969210"/>
                </a:lnTo>
                <a:lnTo>
                  <a:pt x="1642128" y="2939029"/>
                </a:lnTo>
                <a:lnTo>
                  <a:pt x="1638653" y="2930840"/>
                </a:lnTo>
                <a:cubicBezTo>
                  <a:pt x="1638653" y="2918063"/>
                  <a:pt x="1643957" y="2906495"/>
                  <a:pt x="1652535" y="2898122"/>
                </a:cubicBezTo>
                <a:lnTo>
                  <a:pt x="1655110" y="2897082"/>
                </a:lnTo>
                <a:lnTo>
                  <a:pt x="1652195" y="2890213"/>
                </a:lnTo>
                <a:cubicBezTo>
                  <a:pt x="1652195" y="2877435"/>
                  <a:pt x="1657500" y="2865868"/>
                  <a:pt x="1666078" y="2857495"/>
                </a:cubicBezTo>
                <a:lnTo>
                  <a:pt x="1669726" y="2856019"/>
                </a:lnTo>
                <a:lnTo>
                  <a:pt x="1667996" y="2851842"/>
                </a:lnTo>
                <a:lnTo>
                  <a:pt x="1681017" y="2820404"/>
                </a:lnTo>
                <a:lnTo>
                  <a:pt x="1677024" y="2811214"/>
                </a:lnTo>
                <a:cubicBezTo>
                  <a:pt x="1677024" y="2798436"/>
                  <a:pt x="1682455" y="2786869"/>
                  <a:pt x="1691238" y="2778496"/>
                </a:cubicBezTo>
                <a:lnTo>
                  <a:pt x="1692672" y="2777928"/>
                </a:lnTo>
                <a:lnTo>
                  <a:pt x="1690567" y="2772844"/>
                </a:lnTo>
                <a:cubicBezTo>
                  <a:pt x="1690567" y="2760066"/>
                  <a:pt x="1695745" y="2748499"/>
                  <a:pt x="1704119" y="2740126"/>
                </a:cubicBezTo>
                <a:lnTo>
                  <a:pt x="1707240" y="2738832"/>
                </a:lnTo>
                <a:lnTo>
                  <a:pt x="1704109" y="2731087"/>
                </a:lnTo>
                <a:cubicBezTo>
                  <a:pt x="1704109" y="2717998"/>
                  <a:pt x="1709287" y="2706148"/>
                  <a:pt x="1717662" y="2697570"/>
                </a:cubicBezTo>
                <a:lnTo>
                  <a:pt x="1719047" y="2696983"/>
                </a:lnTo>
                <a:lnTo>
                  <a:pt x="1717652" y="2693846"/>
                </a:lnTo>
                <a:cubicBezTo>
                  <a:pt x="1717652" y="2681069"/>
                  <a:pt x="1723210" y="2669501"/>
                  <a:pt x="1732195" y="2661128"/>
                </a:cubicBezTo>
                <a:lnTo>
                  <a:pt x="1739496" y="2658310"/>
                </a:lnTo>
                <a:lnTo>
                  <a:pt x="1737966" y="2654346"/>
                </a:lnTo>
                <a:cubicBezTo>
                  <a:pt x="1737966" y="2640633"/>
                  <a:pt x="1743145" y="2628219"/>
                  <a:pt x="1751519" y="2619233"/>
                </a:cubicBezTo>
                <a:lnTo>
                  <a:pt x="1753045" y="2618555"/>
                </a:lnTo>
                <a:lnTo>
                  <a:pt x="1751509" y="2614847"/>
                </a:lnTo>
                <a:cubicBezTo>
                  <a:pt x="1751509" y="2602070"/>
                  <a:pt x="1756687" y="2590502"/>
                  <a:pt x="1765062" y="2582129"/>
                </a:cubicBezTo>
                <a:lnTo>
                  <a:pt x="1766620" y="2581483"/>
                </a:lnTo>
                <a:lnTo>
                  <a:pt x="1765052" y="2577606"/>
                </a:lnTo>
                <a:cubicBezTo>
                  <a:pt x="1765052" y="2564517"/>
                  <a:pt x="1770230" y="2552666"/>
                  <a:pt x="1778604" y="2544089"/>
                </a:cubicBezTo>
                <a:lnTo>
                  <a:pt x="1783761" y="2541901"/>
                </a:lnTo>
                <a:lnTo>
                  <a:pt x="1783108" y="2540364"/>
                </a:lnTo>
                <a:cubicBezTo>
                  <a:pt x="1783108" y="2527586"/>
                  <a:pt x="1788413" y="2516018"/>
                  <a:pt x="1796991" y="2507645"/>
                </a:cubicBezTo>
                <a:lnTo>
                  <a:pt x="1799010" y="2506829"/>
                </a:lnTo>
                <a:lnTo>
                  <a:pt x="1796651" y="2500863"/>
                </a:lnTo>
                <a:cubicBezTo>
                  <a:pt x="1796651" y="2487150"/>
                  <a:pt x="1801956" y="2474737"/>
                  <a:pt x="1810533" y="2465751"/>
                </a:cubicBezTo>
                <a:lnTo>
                  <a:pt x="1817524" y="2462717"/>
                </a:lnTo>
                <a:lnTo>
                  <a:pt x="1816964" y="2461365"/>
                </a:lnTo>
                <a:cubicBezTo>
                  <a:pt x="1816964" y="2448587"/>
                  <a:pt x="1822142" y="2437019"/>
                  <a:pt x="1830517" y="2428646"/>
                </a:cubicBezTo>
                <a:lnTo>
                  <a:pt x="1832075" y="2427999"/>
                </a:lnTo>
                <a:lnTo>
                  <a:pt x="1830507" y="2424122"/>
                </a:lnTo>
                <a:cubicBezTo>
                  <a:pt x="1830507" y="2411033"/>
                  <a:pt x="1835685" y="2399182"/>
                  <a:pt x="1844059" y="2390605"/>
                </a:cubicBezTo>
                <a:lnTo>
                  <a:pt x="1849203" y="2388422"/>
                </a:lnTo>
                <a:lnTo>
                  <a:pt x="1848564" y="2386880"/>
                </a:lnTo>
                <a:cubicBezTo>
                  <a:pt x="1848564" y="2374102"/>
                  <a:pt x="1853742" y="2362534"/>
                  <a:pt x="1862116" y="2354161"/>
                </a:cubicBezTo>
                <a:lnTo>
                  <a:pt x="1867560" y="2351906"/>
                </a:lnTo>
                <a:lnTo>
                  <a:pt x="1866620" y="2349639"/>
                </a:lnTo>
                <a:cubicBezTo>
                  <a:pt x="1866620" y="2336550"/>
                  <a:pt x="1871925" y="2324699"/>
                  <a:pt x="1880503" y="2316121"/>
                </a:cubicBezTo>
                <a:lnTo>
                  <a:pt x="1887310" y="2313302"/>
                </a:lnTo>
                <a:lnTo>
                  <a:pt x="1886935" y="2312396"/>
                </a:lnTo>
                <a:cubicBezTo>
                  <a:pt x="1886935" y="2299619"/>
                  <a:pt x="1892113" y="2288051"/>
                  <a:pt x="1900487" y="2279678"/>
                </a:cubicBezTo>
                <a:lnTo>
                  <a:pt x="1905912" y="2277430"/>
                </a:lnTo>
                <a:lnTo>
                  <a:pt x="1904992" y="2275154"/>
                </a:lnTo>
                <a:cubicBezTo>
                  <a:pt x="1904992" y="2262065"/>
                  <a:pt x="1910170" y="2250214"/>
                  <a:pt x="1918544" y="2241636"/>
                </a:cubicBezTo>
                <a:lnTo>
                  <a:pt x="1923257" y="2239636"/>
                </a:lnTo>
                <a:lnTo>
                  <a:pt x="1936600" y="2205856"/>
                </a:lnTo>
                <a:lnTo>
                  <a:pt x="1941754" y="2203616"/>
                </a:lnTo>
                <a:lnTo>
                  <a:pt x="1954986" y="2171667"/>
                </a:lnTo>
                <a:lnTo>
                  <a:pt x="1961794" y="2168848"/>
                </a:lnTo>
                <a:lnTo>
                  <a:pt x="1961418" y="2167942"/>
                </a:lnTo>
                <a:cubicBezTo>
                  <a:pt x="1961418" y="2155164"/>
                  <a:pt x="1966597" y="2143597"/>
                  <a:pt x="1974971" y="2135224"/>
                </a:cubicBezTo>
                <a:lnTo>
                  <a:pt x="1980015" y="2133134"/>
                </a:lnTo>
                <a:lnTo>
                  <a:pt x="1979475" y="2131828"/>
                </a:lnTo>
                <a:cubicBezTo>
                  <a:pt x="1979475" y="2119051"/>
                  <a:pt x="1984653" y="2107483"/>
                  <a:pt x="1993028" y="2099110"/>
                </a:cubicBezTo>
                <a:lnTo>
                  <a:pt x="1997929" y="2097080"/>
                </a:lnTo>
                <a:lnTo>
                  <a:pt x="2012075" y="2065254"/>
                </a:lnTo>
                <a:lnTo>
                  <a:pt x="2022642" y="2061175"/>
                </a:lnTo>
                <a:lnTo>
                  <a:pt x="2035912" y="2029141"/>
                </a:lnTo>
                <a:lnTo>
                  <a:pt x="2041755" y="2026720"/>
                </a:lnTo>
                <a:lnTo>
                  <a:pt x="2040416" y="2023488"/>
                </a:lnTo>
                <a:cubicBezTo>
                  <a:pt x="2040416" y="2010710"/>
                  <a:pt x="2045594" y="1999142"/>
                  <a:pt x="2053969" y="1990770"/>
                </a:cubicBezTo>
                <a:lnTo>
                  <a:pt x="2065414" y="1986028"/>
                </a:lnTo>
                <a:lnTo>
                  <a:pt x="2076540" y="1959170"/>
                </a:lnTo>
                <a:lnTo>
                  <a:pt x="2086250" y="1955148"/>
                </a:lnTo>
                <a:lnTo>
                  <a:pt x="2085558" y="1953517"/>
                </a:lnTo>
                <a:cubicBezTo>
                  <a:pt x="2085558" y="1940739"/>
                  <a:pt x="2090863" y="1929172"/>
                  <a:pt x="2099440" y="1920799"/>
                </a:cubicBezTo>
                <a:lnTo>
                  <a:pt x="2107724" y="1917449"/>
                </a:lnTo>
                <a:lnTo>
                  <a:pt x="2119425" y="1889199"/>
                </a:lnTo>
                <a:lnTo>
                  <a:pt x="2129119" y="1885183"/>
                </a:lnTo>
                <a:lnTo>
                  <a:pt x="2141996" y="1851821"/>
                </a:lnTo>
                <a:lnTo>
                  <a:pt x="2153177" y="1846850"/>
                </a:lnTo>
                <a:lnTo>
                  <a:pt x="2164897" y="1819230"/>
                </a:lnTo>
                <a:lnTo>
                  <a:pt x="2177976" y="1813941"/>
                </a:lnTo>
                <a:lnTo>
                  <a:pt x="2189394" y="1785703"/>
                </a:lnTo>
                <a:lnTo>
                  <a:pt x="2200733" y="1780892"/>
                </a:lnTo>
                <a:lnTo>
                  <a:pt x="2211965" y="1753775"/>
                </a:lnTo>
                <a:lnTo>
                  <a:pt x="2223483" y="1749004"/>
                </a:lnTo>
                <a:lnTo>
                  <a:pt x="2234866" y="1722176"/>
                </a:lnTo>
                <a:lnTo>
                  <a:pt x="2246297" y="1717553"/>
                </a:lnTo>
                <a:lnTo>
                  <a:pt x="2259365" y="1684466"/>
                </a:lnTo>
                <a:lnTo>
                  <a:pt x="2270593" y="1679587"/>
                </a:lnTo>
                <a:lnTo>
                  <a:pt x="2281936" y="1652205"/>
                </a:lnTo>
                <a:lnTo>
                  <a:pt x="2292371" y="1647883"/>
                </a:lnTo>
                <a:lnTo>
                  <a:pt x="2305498" y="1618349"/>
                </a:lnTo>
                <a:lnTo>
                  <a:pt x="2324532" y="1611003"/>
                </a:lnTo>
                <a:lnTo>
                  <a:pt x="2333849" y="1587411"/>
                </a:lnTo>
                <a:lnTo>
                  <a:pt x="2345419" y="1582384"/>
                </a:lnTo>
                <a:lnTo>
                  <a:pt x="2356420" y="1553884"/>
                </a:lnTo>
                <a:lnTo>
                  <a:pt x="2375526" y="1545391"/>
                </a:lnTo>
                <a:lnTo>
                  <a:pt x="2383835" y="1525808"/>
                </a:lnTo>
                <a:lnTo>
                  <a:pt x="2396917" y="1520519"/>
                </a:lnTo>
                <a:lnTo>
                  <a:pt x="2408334" y="1492282"/>
                </a:lnTo>
                <a:lnTo>
                  <a:pt x="2425148" y="1485147"/>
                </a:lnTo>
                <a:lnTo>
                  <a:pt x="2435419" y="1460353"/>
                </a:lnTo>
                <a:lnTo>
                  <a:pt x="2453316" y="1452938"/>
                </a:lnTo>
                <a:lnTo>
                  <a:pt x="2462834" y="1429414"/>
                </a:lnTo>
                <a:lnTo>
                  <a:pt x="2477474" y="1423205"/>
                </a:lnTo>
                <a:lnTo>
                  <a:pt x="2487331" y="1399410"/>
                </a:lnTo>
                <a:lnTo>
                  <a:pt x="2504226" y="1392412"/>
                </a:lnTo>
                <a:lnTo>
                  <a:pt x="2514416" y="1367811"/>
                </a:lnTo>
                <a:lnTo>
                  <a:pt x="2533004" y="1360112"/>
                </a:lnTo>
                <a:lnTo>
                  <a:pt x="2541831" y="1338798"/>
                </a:lnTo>
                <a:lnTo>
                  <a:pt x="2560888" y="1330905"/>
                </a:lnTo>
                <a:lnTo>
                  <a:pt x="2570845" y="1306869"/>
                </a:lnTo>
                <a:lnTo>
                  <a:pt x="2589996" y="1298935"/>
                </a:lnTo>
                <a:lnTo>
                  <a:pt x="2597930" y="1279783"/>
                </a:lnTo>
                <a:lnTo>
                  <a:pt x="2618677" y="1271189"/>
                </a:lnTo>
                <a:lnTo>
                  <a:pt x="2627271" y="1250442"/>
                </a:lnTo>
                <a:lnTo>
                  <a:pt x="2645045" y="1243080"/>
                </a:lnTo>
                <a:lnTo>
                  <a:pt x="2654356" y="1219504"/>
                </a:lnTo>
                <a:lnTo>
                  <a:pt x="2672800" y="1211490"/>
                </a:lnTo>
                <a:lnTo>
                  <a:pt x="2681771" y="1189829"/>
                </a:lnTo>
                <a:lnTo>
                  <a:pt x="2703434" y="1180858"/>
                </a:lnTo>
                <a:lnTo>
                  <a:pt x="2711446" y="1162414"/>
                </a:lnTo>
                <a:lnTo>
                  <a:pt x="2735022" y="1153103"/>
                </a:lnTo>
                <a:lnTo>
                  <a:pt x="2742384" y="1135329"/>
                </a:lnTo>
                <a:lnTo>
                  <a:pt x="2763537" y="1126567"/>
                </a:lnTo>
                <a:lnTo>
                  <a:pt x="2771725" y="1106317"/>
                </a:lnTo>
                <a:lnTo>
                  <a:pt x="2796286" y="1095897"/>
                </a:lnTo>
                <a:lnTo>
                  <a:pt x="2803325" y="1078902"/>
                </a:lnTo>
                <a:lnTo>
                  <a:pt x="2822643" y="1070901"/>
                </a:lnTo>
                <a:lnTo>
                  <a:pt x="2824423" y="1066708"/>
                </a:lnTo>
                <a:lnTo>
                  <a:pt x="2801044" y="1076160"/>
                </a:lnTo>
                <a:lnTo>
                  <a:pt x="2794278" y="1093691"/>
                </a:lnTo>
                <a:lnTo>
                  <a:pt x="2772580" y="1103336"/>
                </a:lnTo>
                <a:lnTo>
                  <a:pt x="2766533" y="1117254"/>
                </a:lnTo>
                <a:lnTo>
                  <a:pt x="2740256" y="1127632"/>
                </a:lnTo>
                <a:lnTo>
                  <a:pt x="2733336" y="1144339"/>
                </a:lnTo>
                <a:lnTo>
                  <a:pt x="2714604" y="1152098"/>
                </a:lnTo>
                <a:lnTo>
                  <a:pt x="2705591" y="1173351"/>
                </a:lnTo>
                <a:lnTo>
                  <a:pt x="2681885" y="1182942"/>
                </a:lnTo>
                <a:lnTo>
                  <a:pt x="2674321" y="1200766"/>
                </a:lnTo>
                <a:lnTo>
                  <a:pt x="2652949" y="1209407"/>
                </a:lnTo>
                <a:lnTo>
                  <a:pt x="2645310" y="1227851"/>
                </a:lnTo>
                <a:lnTo>
                  <a:pt x="2626866" y="1235490"/>
                </a:lnTo>
                <a:lnTo>
                  <a:pt x="2618224" y="1256863"/>
                </a:lnTo>
                <a:lnTo>
                  <a:pt x="2597539" y="1265641"/>
                </a:lnTo>
                <a:lnTo>
                  <a:pt x="2588222" y="1288134"/>
                </a:lnTo>
                <a:lnTo>
                  <a:pt x="2564746" y="1297857"/>
                </a:lnTo>
                <a:lnTo>
                  <a:pt x="2557282" y="1315878"/>
                </a:lnTo>
                <a:lnTo>
                  <a:pt x="2539127" y="1323398"/>
                </a:lnTo>
                <a:lnTo>
                  <a:pt x="2529867" y="1345220"/>
                </a:lnTo>
                <a:lnTo>
                  <a:pt x="2508495" y="1353862"/>
                </a:lnTo>
                <a:lnTo>
                  <a:pt x="2500855" y="1372305"/>
                </a:lnTo>
                <a:lnTo>
                  <a:pt x="2484604" y="1379036"/>
                </a:lnTo>
                <a:lnTo>
                  <a:pt x="2473770" y="1405831"/>
                </a:lnTo>
                <a:lnTo>
                  <a:pt x="2459748" y="1411781"/>
                </a:lnTo>
                <a:lnTo>
                  <a:pt x="2450207" y="1433247"/>
                </a:lnTo>
                <a:lnTo>
                  <a:pt x="2432041" y="1440258"/>
                </a:lnTo>
                <a:lnTo>
                  <a:pt x="2421856" y="1464847"/>
                </a:lnTo>
                <a:lnTo>
                  <a:pt x="2405149" y="1471767"/>
                </a:lnTo>
                <a:lnTo>
                  <a:pt x="2394771" y="1498044"/>
                </a:lnTo>
                <a:lnTo>
                  <a:pt x="2373005" y="1507499"/>
                </a:lnTo>
                <a:lnTo>
                  <a:pt x="2365429" y="1525789"/>
                </a:lnTo>
                <a:lnTo>
                  <a:pt x="2354601" y="1530275"/>
                </a:lnTo>
                <a:lnTo>
                  <a:pt x="2342859" y="1559315"/>
                </a:lnTo>
                <a:lnTo>
                  <a:pt x="2325945" y="1566492"/>
                </a:lnTo>
                <a:lnTo>
                  <a:pt x="2315442" y="1591244"/>
                </a:lnTo>
                <a:lnTo>
                  <a:pt x="2301445" y="1596904"/>
                </a:lnTo>
                <a:lnTo>
                  <a:pt x="2290945" y="1624109"/>
                </a:lnTo>
                <a:lnTo>
                  <a:pt x="2273388" y="1631913"/>
                </a:lnTo>
                <a:lnTo>
                  <a:pt x="2263859" y="1656041"/>
                </a:lnTo>
                <a:lnTo>
                  <a:pt x="2250217" y="1661967"/>
                </a:lnTo>
                <a:lnTo>
                  <a:pt x="2240959" y="1683786"/>
                </a:lnTo>
                <a:lnTo>
                  <a:pt x="2228377" y="1688873"/>
                </a:lnTo>
                <a:lnTo>
                  <a:pt x="2216461" y="1717642"/>
                </a:lnTo>
                <a:lnTo>
                  <a:pt x="2200820" y="1724121"/>
                </a:lnTo>
                <a:lnTo>
                  <a:pt x="2189376" y="1753095"/>
                </a:lnTo>
                <a:lnTo>
                  <a:pt x="2179254" y="1757493"/>
                </a:lnTo>
                <a:lnTo>
                  <a:pt x="2166474" y="1787612"/>
                </a:lnTo>
                <a:lnTo>
                  <a:pt x="2152770" y="1793155"/>
                </a:lnTo>
                <a:lnTo>
                  <a:pt x="2141976" y="1819212"/>
                </a:lnTo>
                <a:lnTo>
                  <a:pt x="2131148" y="1823697"/>
                </a:lnTo>
                <a:lnTo>
                  <a:pt x="2119405" y="1852736"/>
                </a:lnTo>
                <a:lnTo>
                  <a:pt x="2108000" y="1857576"/>
                </a:lnTo>
                <a:lnTo>
                  <a:pt x="2096504" y="1884667"/>
                </a:lnTo>
                <a:lnTo>
                  <a:pt x="2084571" y="1889492"/>
                </a:lnTo>
                <a:lnTo>
                  <a:pt x="2072007" y="1922046"/>
                </a:lnTo>
                <a:lnTo>
                  <a:pt x="2066421" y="1924528"/>
                </a:lnTo>
                <a:lnTo>
                  <a:pt x="2053950" y="1954636"/>
                </a:lnTo>
                <a:lnTo>
                  <a:pt x="2042505" y="1959376"/>
                </a:lnTo>
                <a:lnTo>
                  <a:pt x="2031379" y="1986235"/>
                </a:lnTo>
                <a:lnTo>
                  <a:pt x="2021668" y="1990258"/>
                </a:lnTo>
                <a:lnTo>
                  <a:pt x="2022361" y="1991889"/>
                </a:lnTo>
                <a:cubicBezTo>
                  <a:pt x="2022361" y="2004666"/>
                  <a:pt x="2017055" y="2016234"/>
                  <a:pt x="2008477" y="2024607"/>
                </a:cubicBezTo>
                <a:lnTo>
                  <a:pt x="2000195" y="2027955"/>
                </a:lnTo>
                <a:lnTo>
                  <a:pt x="1988494" y="2056206"/>
                </a:lnTo>
                <a:lnTo>
                  <a:pt x="1978797" y="2060223"/>
                </a:lnTo>
                <a:lnTo>
                  <a:pt x="1979475" y="2061859"/>
                </a:lnTo>
                <a:cubicBezTo>
                  <a:pt x="1979475" y="2074637"/>
                  <a:pt x="1974296" y="2086205"/>
                  <a:pt x="1965923" y="2094578"/>
                </a:cubicBezTo>
                <a:lnTo>
                  <a:pt x="1960868" y="2096672"/>
                </a:lnTo>
                <a:lnTo>
                  <a:pt x="1961420" y="2097973"/>
                </a:lnTo>
                <a:cubicBezTo>
                  <a:pt x="1961420" y="2110750"/>
                  <a:pt x="1956114" y="2122318"/>
                  <a:pt x="1947536" y="2130691"/>
                </a:cubicBezTo>
                <a:lnTo>
                  <a:pt x="1940336" y="2133603"/>
                </a:lnTo>
                <a:lnTo>
                  <a:pt x="1926893" y="2164547"/>
                </a:lnTo>
                <a:lnTo>
                  <a:pt x="1918500" y="2167861"/>
                </a:lnTo>
                <a:lnTo>
                  <a:pt x="1918534" y="2167942"/>
                </a:lnTo>
                <a:cubicBezTo>
                  <a:pt x="1918534" y="2180720"/>
                  <a:pt x="1913355" y="2192287"/>
                  <a:pt x="1904982" y="2200660"/>
                </a:cubicBezTo>
                <a:lnTo>
                  <a:pt x="1899556" y="2202907"/>
                </a:lnTo>
                <a:lnTo>
                  <a:pt x="1900477" y="2205184"/>
                </a:lnTo>
                <a:cubicBezTo>
                  <a:pt x="1900477" y="2218273"/>
                  <a:pt x="1895298" y="2230123"/>
                  <a:pt x="1886925" y="2238700"/>
                </a:cubicBezTo>
                <a:lnTo>
                  <a:pt x="1882205" y="2240704"/>
                </a:lnTo>
                <a:lnTo>
                  <a:pt x="1868537" y="2274486"/>
                </a:lnTo>
                <a:lnTo>
                  <a:pt x="1861102" y="2277638"/>
                </a:lnTo>
                <a:lnTo>
                  <a:pt x="1848555" y="2308670"/>
                </a:lnTo>
                <a:lnTo>
                  <a:pt x="1843411" y="2310852"/>
                </a:lnTo>
                <a:lnTo>
                  <a:pt x="1844051" y="2312396"/>
                </a:lnTo>
                <a:cubicBezTo>
                  <a:pt x="1844051" y="2325174"/>
                  <a:pt x="1838871" y="2336742"/>
                  <a:pt x="1830498" y="2345115"/>
                </a:cubicBezTo>
                <a:lnTo>
                  <a:pt x="1825073" y="2347361"/>
                </a:lnTo>
                <a:lnTo>
                  <a:pt x="1825994" y="2349639"/>
                </a:lnTo>
                <a:cubicBezTo>
                  <a:pt x="1825994" y="2362728"/>
                  <a:pt x="1820814" y="2374577"/>
                  <a:pt x="1812441" y="2383155"/>
                </a:cubicBezTo>
                <a:lnTo>
                  <a:pt x="1807285" y="2385343"/>
                </a:lnTo>
                <a:lnTo>
                  <a:pt x="1807937" y="2386880"/>
                </a:lnTo>
                <a:cubicBezTo>
                  <a:pt x="1807937" y="2399657"/>
                  <a:pt x="1802631" y="2411225"/>
                  <a:pt x="1794053" y="2419598"/>
                </a:cubicBezTo>
                <a:lnTo>
                  <a:pt x="1790834" y="2420900"/>
                </a:lnTo>
                <a:lnTo>
                  <a:pt x="1792137" y="2424122"/>
                </a:lnTo>
                <a:cubicBezTo>
                  <a:pt x="1792137" y="2437211"/>
                  <a:pt x="1786957" y="2449060"/>
                  <a:pt x="1778584" y="2457638"/>
                </a:cubicBezTo>
                <a:lnTo>
                  <a:pt x="1773440" y="2459821"/>
                </a:lnTo>
                <a:lnTo>
                  <a:pt x="1774080" y="2461365"/>
                </a:lnTo>
                <a:cubicBezTo>
                  <a:pt x="1774080" y="2474142"/>
                  <a:pt x="1768900" y="2485710"/>
                  <a:pt x="1760528" y="2494083"/>
                </a:cubicBezTo>
                <a:lnTo>
                  <a:pt x="1754388" y="2496626"/>
                </a:lnTo>
                <a:lnTo>
                  <a:pt x="1756023" y="2500863"/>
                </a:lnTo>
                <a:cubicBezTo>
                  <a:pt x="1756023" y="2514575"/>
                  <a:pt x="1750844" y="2526989"/>
                  <a:pt x="1742471" y="2535976"/>
                </a:cubicBezTo>
                <a:lnTo>
                  <a:pt x="1740914" y="2536667"/>
                </a:lnTo>
                <a:lnTo>
                  <a:pt x="1742482" y="2540364"/>
                </a:lnTo>
                <a:cubicBezTo>
                  <a:pt x="1742482" y="2553141"/>
                  <a:pt x="1737176" y="2564709"/>
                  <a:pt x="1728598" y="2573082"/>
                </a:cubicBezTo>
                <a:lnTo>
                  <a:pt x="1727218" y="2573641"/>
                </a:lnTo>
                <a:lnTo>
                  <a:pt x="1728938" y="2577606"/>
                </a:lnTo>
                <a:cubicBezTo>
                  <a:pt x="1728938" y="2590695"/>
                  <a:pt x="1723380" y="2602544"/>
                  <a:pt x="1714395" y="2611122"/>
                </a:cubicBezTo>
                <a:lnTo>
                  <a:pt x="1708112" y="2613607"/>
                </a:lnTo>
                <a:lnTo>
                  <a:pt x="1708625" y="2614847"/>
                </a:lnTo>
                <a:cubicBezTo>
                  <a:pt x="1708625" y="2627625"/>
                  <a:pt x="1703445" y="2639193"/>
                  <a:pt x="1695072" y="2647565"/>
                </a:cubicBezTo>
                <a:lnTo>
                  <a:pt x="1692825" y="2648497"/>
                </a:lnTo>
                <a:lnTo>
                  <a:pt x="1695082" y="2654346"/>
                </a:lnTo>
                <a:cubicBezTo>
                  <a:pt x="1695082" y="2668058"/>
                  <a:pt x="1689903" y="2680471"/>
                  <a:pt x="1681530" y="2689459"/>
                </a:cubicBezTo>
                <a:lnTo>
                  <a:pt x="1680003" y="2690137"/>
                </a:lnTo>
                <a:lnTo>
                  <a:pt x="1681540" y="2693846"/>
                </a:lnTo>
                <a:cubicBezTo>
                  <a:pt x="1681540" y="2706624"/>
                  <a:pt x="1676360" y="2718192"/>
                  <a:pt x="1667987" y="2726565"/>
                </a:cubicBezTo>
                <a:lnTo>
                  <a:pt x="1666396" y="2727224"/>
                </a:lnTo>
                <a:lnTo>
                  <a:pt x="1667997" y="2731087"/>
                </a:lnTo>
                <a:cubicBezTo>
                  <a:pt x="1667997" y="2744176"/>
                  <a:pt x="1662691" y="2756027"/>
                  <a:pt x="1654113" y="2764605"/>
                </a:cubicBezTo>
                <a:lnTo>
                  <a:pt x="1649564" y="2766489"/>
                </a:lnTo>
                <a:lnTo>
                  <a:pt x="1652197" y="2772844"/>
                </a:lnTo>
                <a:cubicBezTo>
                  <a:pt x="1652197" y="2785622"/>
                  <a:pt x="1647019" y="2797189"/>
                  <a:pt x="1638646" y="2805562"/>
                </a:cubicBezTo>
                <a:lnTo>
                  <a:pt x="1636655" y="2806387"/>
                </a:lnTo>
                <a:lnTo>
                  <a:pt x="1638654" y="2811214"/>
                </a:lnTo>
                <a:cubicBezTo>
                  <a:pt x="1638654" y="2823992"/>
                  <a:pt x="1633475" y="2835559"/>
                  <a:pt x="1625102" y="2843932"/>
                </a:cubicBezTo>
                <a:lnTo>
                  <a:pt x="1622314" y="2845087"/>
                </a:lnTo>
                <a:lnTo>
                  <a:pt x="1625112" y="2851842"/>
                </a:lnTo>
                <a:cubicBezTo>
                  <a:pt x="1625112" y="2864619"/>
                  <a:pt x="1619932" y="2876187"/>
                  <a:pt x="1611559" y="2884560"/>
                </a:cubicBezTo>
                <a:lnTo>
                  <a:pt x="1609569" y="2885385"/>
                </a:lnTo>
                <a:lnTo>
                  <a:pt x="1611569" y="2890213"/>
                </a:lnTo>
                <a:lnTo>
                  <a:pt x="1598641" y="2921425"/>
                </a:lnTo>
                <a:lnTo>
                  <a:pt x="1602541" y="2930840"/>
                </a:lnTo>
                <a:cubicBezTo>
                  <a:pt x="1602541" y="2943618"/>
                  <a:pt x="1597361" y="2955186"/>
                  <a:pt x="1588988" y="2963559"/>
                </a:cubicBezTo>
                <a:lnTo>
                  <a:pt x="1586958" y="2964399"/>
                </a:lnTo>
                <a:lnTo>
                  <a:pt x="1588999" y="2969210"/>
                </a:lnTo>
                <a:cubicBezTo>
                  <a:pt x="1588999" y="2981988"/>
                  <a:pt x="1583693" y="2993556"/>
                  <a:pt x="1575116" y="3001929"/>
                </a:cubicBezTo>
                <a:lnTo>
                  <a:pt x="1574534" y="3002163"/>
                </a:lnTo>
                <a:lnTo>
                  <a:pt x="1577713" y="3009838"/>
                </a:lnTo>
                <a:cubicBezTo>
                  <a:pt x="1577713" y="3022616"/>
                  <a:pt x="1572534" y="3034184"/>
                  <a:pt x="1564161" y="3042556"/>
                </a:cubicBezTo>
                <a:lnTo>
                  <a:pt x="1560575" y="3044042"/>
                </a:lnTo>
                <a:lnTo>
                  <a:pt x="1564171" y="3052724"/>
                </a:lnTo>
                <a:lnTo>
                  <a:pt x="1552178" y="3081679"/>
                </a:lnTo>
                <a:lnTo>
                  <a:pt x="1555142" y="3088837"/>
                </a:lnTo>
                <a:lnTo>
                  <a:pt x="1541746" y="3121177"/>
                </a:lnTo>
                <a:lnTo>
                  <a:pt x="1546114" y="3131721"/>
                </a:lnTo>
                <a:lnTo>
                  <a:pt x="1533002" y="3163378"/>
                </a:lnTo>
                <a:lnTo>
                  <a:pt x="1537086" y="3173478"/>
                </a:lnTo>
                <a:lnTo>
                  <a:pt x="1524082" y="3205638"/>
                </a:lnTo>
                <a:lnTo>
                  <a:pt x="1528057" y="3215235"/>
                </a:lnTo>
                <a:lnTo>
                  <a:pt x="1514894" y="3247012"/>
                </a:lnTo>
                <a:lnTo>
                  <a:pt x="1519029" y="3256991"/>
                </a:lnTo>
                <a:lnTo>
                  <a:pt x="1506376" y="3287536"/>
                </a:lnTo>
                <a:lnTo>
                  <a:pt x="1510000" y="3296492"/>
                </a:lnTo>
                <a:cubicBezTo>
                  <a:pt x="1510000" y="3309892"/>
                  <a:pt x="1504694" y="3322024"/>
                  <a:pt x="1496117" y="3330807"/>
                </a:cubicBezTo>
                <a:lnTo>
                  <a:pt x="1496102" y="3330813"/>
                </a:lnTo>
                <a:lnTo>
                  <a:pt x="1498714" y="3337118"/>
                </a:lnTo>
                <a:lnTo>
                  <a:pt x="1485786" y="3368331"/>
                </a:lnTo>
                <a:lnTo>
                  <a:pt x="1489686" y="3377746"/>
                </a:lnTo>
                <a:lnTo>
                  <a:pt x="1478547" y="3404638"/>
                </a:lnTo>
                <a:lnTo>
                  <a:pt x="1485172" y="3420631"/>
                </a:lnTo>
                <a:lnTo>
                  <a:pt x="1472243" y="3451844"/>
                </a:lnTo>
                <a:lnTo>
                  <a:pt x="1476143" y="3461259"/>
                </a:lnTo>
                <a:lnTo>
                  <a:pt x="1464706" y="3488872"/>
                </a:lnTo>
                <a:lnTo>
                  <a:pt x="1471629" y="3506401"/>
                </a:lnTo>
                <a:lnTo>
                  <a:pt x="1461054" y="3533179"/>
                </a:lnTo>
                <a:lnTo>
                  <a:pt x="1467116" y="3548156"/>
                </a:lnTo>
                <a:lnTo>
                  <a:pt x="1453642" y="3581441"/>
                </a:lnTo>
                <a:lnTo>
                  <a:pt x="1458086" y="3592169"/>
                </a:lnTo>
                <a:lnTo>
                  <a:pt x="1447258" y="3618310"/>
                </a:lnTo>
                <a:lnTo>
                  <a:pt x="1453572" y="3633926"/>
                </a:lnTo>
                <a:lnTo>
                  <a:pt x="1442724" y="3660755"/>
                </a:lnTo>
                <a:lnTo>
                  <a:pt x="1449058" y="3675683"/>
                </a:lnTo>
                <a:lnTo>
                  <a:pt x="1437702" y="3702443"/>
                </a:lnTo>
                <a:lnTo>
                  <a:pt x="1444544" y="3718567"/>
                </a:lnTo>
                <a:lnTo>
                  <a:pt x="1435723" y="3739353"/>
                </a:lnTo>
                <a:lnTo>
                  <a:pt x="1444542" y="3759195"/>
                </a:lnTo>
                <a:lnTo>
                  <a:pt x="1431944" y="3787538"/>
                </a:lnTo>
                <a:lnTo>
                  <a:pt x="1440030" y="3806594"/>
                </a:lnTo>
                <a:lnTo>
                  <a:pt x="1428992" y="3832604"/>
                </a:lnTo>
                <a:lnTo>
                  <a:pt x="1435515" y="3848351"/>
                </a:lnTo>
                <a:lnTo>
                  <a:pt x="1426562" y="3869966"/>
                </a:lnTo>
                <a:lnTo>
                  <a:pt x="1435514" y="3890106"/>
                </a:lnTo>
                <a:lnTo>
                  <a:pt x="1422798" y="3918714"/>
                </a:lnTo>
                <a:lnTo>
                  <a:pt x="1428743" y="3934119"/>
                </a:lnTo>
                <a:lnTo>
                  <a:pt x="1419950" y="3956902"/>
                </a:lnTo>
                <a:lnTo>
                  <a:pt x="1428743" y="3978133"/>
                </a:lnTo>
                <a:lnTo>
                  <a:pt x="1419651" y="4000084"/>
                </a:lnTo>
                <a:lnTo>
                  <a:pt x="1428745" y="4021018"/>
                </a:lnTo>
                <a:lnTo>
                  <a:pt x="1416862" y="4048371"/>
                </a:lnTo>
                <a:lnTo>
                  <a:pt x="1424229" y="4066159"/>
                </a:lnTo>
                <a:lnTo>
                  <a:pt x="1415347" y="4087603"/>
                </a:lnTo>
                <a:lnTo>
                  <a:pt x="1424229" y="4109045"/>
                </a:lnTo>
                <a:cubicBezTo>
                  <a:pt x="1424229" y="4134600"/>
                  <a:pt x="1403514" y="4155316"/>
                  <a:pt x="1377958" y="4155316"/>
                </a:cubicBezTo>
                <a:cubicBezTo>
                  <a:pt x="1352403" y="4155316"/>
                  <a:pt x="1331688" y="4134600"/>
                  <a:pt x="1331688" y="4109045"/>
                </a:cubicBezTo>
                <a:lnTo>
                  <a:pt x="1340570" y="4087603"/>
                </a:lnTo>
                <a:lnTo>
                  <a:pt x="1331688" y="4066159"/>
                </a:lnTo>
                <a:lnTo>
                  <a:pt x="1341259" y="4043051"/>
                </a:lnTo>
                <a:lnTo>
                  <a:pt x="1331688" y="4021018"/>
                </a:lnTo>
                <a:lnTo>
                  <a:pt x="1343092" y="3994767"/>
                </a:lnTo>
                <a:lnTo>
                  <a:pt x="1336202" y="3978133"/>
                </a:lnTo>
                <a:lnTo>
                  <a:pt x="1344996" y="3956902"/>
                </a:lnTo>
                <a:lnTo>
                  <a:pt x="1336202" y="3934119"/>
                </a:lnTo>
                <a:lnTo>
                  <a:pt x="1345294" y="3910561"/>
                </a:lnTo>
                <a:lnTo>
                  <a:pt x="1336202" y="3890106"/>
                </a:lnTo>
                <a:lnTo>
                  <a:pt x="1347491" y="3864707"/>
                </a:lnTo>
                <a:lnTo>
                  <a:pt x="1340716" y="3848351"/>
                </a:lnTo>
                <a:lnTo>
                  <a:pt x="1351698" y="3821837"/>
                </a:lnTo>
                <a:lnTo>
                  <a:pt x="1345230" y="3806594"/>
                </a:lnTo>
                <a:lnTo>
                  <a:pt x="1355520" y="3782343"/>
                </a:lnTo>
                <a:lnTo>
                  <a:pt x="1345230" y="3759195"/>
                </a:lnTo>
                <a:lnTo>
                  <a:pt x="1356360" y="3734157"/>
                </a:lnTo>
                <a:lnTo>
                  <a:pt x="1349744" y="3718567"/>
                </a:lnTo>
                <a:lnTo>
                  <a:pt x="1361100" y="3691804"/>
                </a:lnTo>
                <a:lnTo>
                  <a:pt x="1354259" y="3675683"/>
                </a:lnTo>
                <a:lnTo>
                  <a:pt x="1366372" y="3647134"/>
                </a:lnTo>
                <a:lnTo>
                  <a:pt x="1361031" y="3633926"/>
                </a:lnTo>
                <a:lnTo>
                  <a:pt x="1371803" y="3607280"/>
                </a:lnTo>
                <a:lnTo>
                  <a:pt x="1365545" y="3592169"/>
                </a:lnTo>
                <a:lnTo>
                  <a:pt x="1376838" y="3564903"/>
                </a:lnTo>
                <a:lnTo>
                  <a:pt x="1370059" y="3548156"/>
                </a:lnTo>
                <a:lnTo>
                  <a:pt x="1382976" y="3516247"/>
                </a:lnTo>
                <a:lnTo>
                  <a:pt x="1379087" y="3506401"/>
                </a:lnTo>
                <a:lnTo>
                  <a:pt x="1390416" y="3477713"/>
                </a:lnTo>
                <a:lnTo>
                  <a:pt x="1383602" y="3461259"/>
                </a:lnTo>
                <a:lnTo>
                  <a:pt x="1396530" y="3430046"/>
                </a:lnTo>
                <a:lnTo>
                  <a:pt x="1392630" y="3420631"/>
                </a:lnTo>
                <a:lnTo>
                  <a:pt x="1403768" y="3393739"/>
                </a:lnTo>
                <a:lnTo>
                  <a:pt x="1397144" y="3377746"/>
                </a:lnTo>
                <a:lnTo>
                  <a:pt x="1410072" y="3346533"/>
                </a:lnTo>
                <a:lnTo>
                  <a:pt x="1406172" y="3337118"/>
                </a:lnTo>
                <a:lnTo>
                  <a:pt x="1419054" y="3306016"/>
                </a:lnTo>
                <a:lnTo>
                  <a:pt x="1415201" y="3296492"/>
                </a:lnTo>
                <a:lnTo>
                  <a:pt x="1427747" y="3265482"/>
                </a:lnTo>
                <a:lnTo>
                  <a:pt x="1424229" y="3256991"/>
                </a:lnTo>
                <a:cubicBezTo>
                  <a:pt x="1424229" y="3243902"/>
                  <a:pt x="1429534" y="3232052"/>
                  <a:pt x="1438112" y="3223474"/>
                </a:cubicBezTo>
                <a:lnTo>
                  <a:pt x="1438808" y="3223186"/>
                </a:lnTo>
                <a:lnTo>
                  <a:pt x="1435515" y="3215235"/>
                </a:lnTo>
                <a:lnTo>
                  <a:pt x="1448627" y="3183579"/>
                </a:lnTo>
                <a:lnTo>
                  <a:pt x="1444544" y="3173478"/>
                </a:lnTo>
                <a:lnTo>
                  <a:pt x="1457548" y="3141318"/>
                </a:lnTo>
                <a:lnTo>
                  <a:pt x="1453572" y="3131721"/>
                </a:lnTo>
                <a:lnTo>
                  <a:pt x="1466968" y="3099380"/>
                </a:lnTo>
                <a:lnTo>
                  <a:pt x="1462601" y="3088837"/>
                </a:lnTo>
                <a:lnTo>
                  <a:pt x="1474593" y="3059881"/>
                </a:lnTo>
                <a:lnTo>
                  <a:pt x="1471629" y="3052724"/>
                </a:lnTo>
                <a:cubicBezTo>
                  <a:pt x="1471629" y="3039946"/>
                  <a:pt x="1476807" y="3028378"/>
                  <a:pt x="1485182" y="3020006"/>
                </a:cubicBezTo>
                <a:lnTo>
                  <a:pt x="1488767" y="3018520"/>
                </a:lnTo>
                <a:lnTo>
                  <a:pt x="1485172" y="3009838"/>
                </a:lnTo>
                <a:lnTo>
                  <a:pt x="1498147" y="2978512"/>
                </a:lnTo>
                <a:lnTo>
                  <a:pt x="1494200" y="2969210"/>
                </a:lnTo>
                <a:cubicBezTo>
                  <a:pt x="1494200" y="2956433"/>
                  <a:pt x="1499505" y="2944865"/>
                  <a:pt x="1508082" y="2936492"/>
                </a:cubicBezTo>
                <a:lnTo>
                  <a:pt x="1511729" y="2935018"/>
                </a:lnTo>
                <a:lnTo>
                  <a:pt x="1509999" y="2930840"/>
                </a:lnTo>
                <a:lnTo>
                  <a:pt x="1522927" y="2899628"/>
                </a:lnTo>
                <a:lnTo>
                  <a:pt x="1519027" y="2890213"/>
                </a:lnTo>
                <a:cubicBezTo>
                  <a:pt x="1519027" y="2877435"/>
                  <a:pt x="1524206" y="2865868"/>
                  <a:pt x="1532580" y="2857495"/>
                </a:cubicBezTo>
                <a:lnTo>
                  <a:pt x="1534570" y="2856670"/>
                </a:lnTo>
                <a:lnTo>
                  <a:pt x="1532570" y="2851842"/>
                </a:lnTo>
                <a:cubicBezTo>
                  <a:pt x="1532570" y="2839064"/>
                  <a:pt x="1537748" y="2827496"/>
                  <a:pt x="1546122" y="2819123"/>
                </a:cubicBezTo>
                <a:lnTo>
                  <a:pt x="1548911" y="2817967"/>
                </a:lnTo>
                <a:lnTo>
                  <a:pt x="1546113" y="2811214"/>
                </a:lnTo>
                <a:cubicBezTo>
                  <a:pt x="1546113" y="2798436"/>
                  <a:pt x="1551292" y="2786869"/>
                  <a:pt x="1559665" y="2778496"/>
                </a:cubicBezTo>
                <a:lnTo>
                  <a:pt x="1561654" y="2777671"/>
                </a:lnTo>
                <a:lnTo>
                  <a:pt x="1559655" y="2772844"/>
                </a:lnTo>
                <a:cubicBezTo>
                  <a:pt x="1559655" y="2760066"/>
                  <a:pt x="1564833" y="2748499"/>
                  <a:pt x="1573208" y="2740126"/>
                </a:cubicBezTo>
                <a:lnTo>
                  <a:pt x="1576394" y="2738805"/>
                </a:lnTo>
                <a:lnTo>
                  <a:pt x="1573198" y="2731087"/>
                </a:lnTo>
                <a:cubicBezTo>
                  <a:pt x="1573198" y="2717998"/>
                  <a:pt x="1578502" y="2706148"/>
                  <a:pt x="1587080" y="2697570"/>
                </a:cubicBezTo>
                <a:lnTo>
                  <a:pt x="1590035" y="2696347"/>
                </a:lnTo>
                <a:lnTo>
                  <a:pt x="1588998" y="2693846"/>
                </a:lnTo>
                <a:cubicBezTo>
                  <a:pt x="1588998" y="2681069"/>
                  <a:pt x="1594176" y="2669501"/>
                  <a:pt x="1602551" y="2661128"/>
                </a:cubicBezTo>
                <a:lnTo>
                  <a:pt x="1604798" y="2660195"/>
                </a:lnTo>
                <a:lnTo>
                  <a:pt x="1602541" y="2654346"/>
                </a:lnTo>
                <a:cubicBezTo>
                  <a:pt x="1602541" y="2640633"/>
                  <a:pt x="1607719" y="2628219"/>
                  <a:pt x="1616093" y="2619233"/>
                </a:cubicBezTo>
                <a:lnTo>
                  <a:pt x="1617619" y="2618555"/>
                </a:lnTo>
                <a:lnTo>
                  <a:pt x="1616083" y="2614847"/>
                </a:lnTo>
                <a:cubicBezTo>
                  <a:pt x="1616083" y="2602070"/>
                  <a:pt x="1621261" y="2590502"/>
                  <a:pt x="1629636" y="2582129"/>
                </a:cubicBezTo>
                <a:lnTo>
                  <a:pt x="1631291" y="2581442"/>
                </a:lnTo>
                <a:lnTo>
                  <a:pt x="1629626" y="2577606"/>
                </a:lnTo>
                <a:cubicBezTo>
                  <a:pt x="1629626" y="2564517"/>
                  <a:pt x="1635184" y="2552666"/>
                  <a:pt x="1644169" y="2544089"/>
                </a:cubicBezTo>
                <a:lnTo>
                  <a:pt x="1648531" y="2542364"/>
                </a:lnTo>
                <a:lnTo>
                  <a:pt x="1647683" y="2540364"/>
                </a:lnTo>
                <a:cubicBezTo>
                  <a:pt x="1647683" y="2527586"/>
                  <a:pt x="1652987" y="2516018"/>
                  <a:pt x="1661565" y="2507645"/>
                </a:cubicBezTo>
                <a:lnTo>
                  <a:pt x="1665486" y="2506059"/>
                </a:lnTo>
                <a:lnTo>
                  <a:pt x="1663482" y="2500863"/>
                </a:lnTo>
                <a:cubicBezTo>
                  <a:pt x="1663482" y="2487150"/>
                  <a:pt x="1668660" y="2474737"/>
                  <a:pt x="1677034" y="2465751"/>
                </a:cubicBezTo>
                <a:lnTo>
                  <a:pt x="1682372" y="2463378"/>
                </a:lnTo>
                <a:lnTo>
                  <a:pt x="1681538" y="2461365"/>
                </a:lnTo>
                <a:cubicBezTo>
                  <a:pt x="1681538" y="2448587"/>
                  <a:pt x="1686717" y="2437019"/>
                  <a:pt x="1695091" y="2428646"/>
                </a:cubicBezTo>
                <a:lnTo>
                  <a:pt x="1700515" y="2426398"/>
                </a:lnTo>
                <a:lnTo>
                  <a:pt x="1699595" y="2424122"/>
                </a:lnTo>
                <a:cubicBezTo>
                  <a:pt x="1699595" y="2411033"/>
                  <a:pt x="1704773" y="2399182"/>
                  <a:pt x="1713148" y="2390605"/>
                </a:cubicBezTo>
                <a:lnTo>
                  <a:pt x="1714478" y="2390040"/>
                </a:lnTo>
                <a:lnTo>
                  <a:pt x="1713138" y="2386880"/>
                </a:lnTo>
                <a:cubicBezTo>
                  <a:pt x="1713138" y="2374102"/>
                  <a:pt x="1718442" y="2362534"/>
                  <a:pt x="1727020" y="2354161"/>
                </a:cubicBezTo>
                <a:lnTo>
                  <a:pt x="1734121" y="2351291"/>
                </a:lnTo>
                <a:lnTo>
                  <a:pt x="1733452" y="2349639"/>
                </a:lnTo>
                <a:cubicBezTo>
                  <a:pt x="1733452" y="2336550"/>
                  <a:pt x="1738630" y="2324699"/>
                  <a:pt x="1747005" y="2316121"/>
                </a:cubicBezTo>
                <a:lnTo>
                  <a:pt x="1752147" y="2313939"/>
                </a:lnTo>
                <a:lnTo>
                  <a:pt x="1751509" y="2312396"/>
                </a:lnTo>
                <a:cubicBezTo>
                  <a:pt x="1751509" y="2299619"/>
                  <a:pt x="1756687" y="2288051"/>
                  <a:pt x="1765062" y="2279678"/>
                </a:cubicBezTo>
                <a:lnTo>
                  <a:pt x="1770486" y="2277430"/>
                </a:lnTo>
                <a:lnTo>
                  <a:pt x="1769566" y="2275154"/>
                </a:lnTo>
                <a:cubicBezTo>
                  <a:pt x="1769566" y="2262065"/>
                  <a:pt x="1774744" y="2250214"/>
                  <a:pt x="1783118" y="2241636"/>
                </a:cubicBezTo>
                <a:lnTo>
                  <a:pt x="1787839" y="2239635"/>
                </a:lnTo>
                <a:lnTo>
                  <a:pt x="1801504" y="2205856"/>
                </a:lnTo>
                <a:lnTo>
                  <a:pt x="1808940" y="2202702"/>
                </a:lnTo>
                <a:lnTo>
                  <a:pt x="1821488" y="2171667"/>
                </a:lnTo>
                <a:lnTo>
                  <a:pt x="1826631" y="2169485"/>
                </a:lnTo>
                <a:lnTo>
                  <a:pt x="1825993" y="2167942"/>
                </a:lnTo>
                <a:cubicBezTo>
                  <a:pt x="1825993" y="2155164"/>
                  <a:pt x="1831171" y="2143597"/>
                  <a:pt x="1839545" y="2135224"/>
                </a:cubicBezTo>
                <a:lnTo>
                  <a:pt x="1844612" y="2133124"/>
                </a:lnTo>
                <a:lnTo>
                  <a:pt x="1844049" y="2131828"/>
                </a:lnTo>
                <a:cubicBezTo>
                  <a:pt x="1844049" y="2119051"/>
                  <a:pt x="1849481" y="2107483"/>
                  <a:pt x="1858263" y="2099110"/>
                </a:cubicBezTo>
                <a:lnTo>
                  <a:pt x="1867724" y="2095374"/>
                </a:lnTo>
                <a:lnTo>
                  <a:pt x="1880503" y="2065254"/>
                </a:lnTo>
                <a:lnTo>
                  <a:pt x="1887215" y="2062540"/>
                </a:lnTo>
                <a:lnTo>
                  <a:pt x="1886933" y="2061859"/>
                </a:lnTo>
                <a:cubicBezTo>
                  <a:pt x="1886933" y="2049082"/>
                  <a:pt x="1892112" y="2037514"/>
                  <a:pt x="1900486" y="2029141"/>
                </a:cubicBezTo>
                <a:lnTo>
                  <a:pt x="1910183" y="2025124"/>
                </a:lnTo>
                <a:lnTo>
                  <a:pt x="1909504" y="2023488"/>
                </a:lnTo>
                <a:cubicBezTo>
                  <a:pt x="1909504" y="2010710"/>
                  <a:pt x="1914683" y="1999142"/>
                  <a:pt x="1923057" y="1990770"/>
                </a:cubicBezTo>
                <a:lnTo>
                  <a:pt x="1929098" y="1988267"/>
                </a:lnTo>
                <a:lnTo>
                  <a:pt x="1941444" y="1959170"/>
                </a:lnTo>
                <a:lnTo>
                  <a:pt x="1952825" y="1954568"/>
                </a:lnTo>
                <a:lnTo>
                  <a:pt x="1952390" y="1953517"/>
                </a:lnTo>
                <a:cubicBezTo>
                  <a:pt x="1952390" y="1940739"/>
                  <a:pt x="1957568" y="1929172"/>
                  <a:pt x="1965943" y="1920799"/>
                </a:cubicBezTo>
                <a:lnTo>
                  <a:pt x="1977388" y="1916057"/>
                </a:lnTo>
                <a:lnTo>
                  <a:pt x="1988514" y="1889199"/>
                </a:lnTo>
                <a:lnTo>
                  <a:pt x="1993151" y="1887277"/>
                </a:lnTo>
                <a:lnTo>
                  <a:pt x="1993018" y="1886933"/>
                </a:lnTo>
                <a:cubicBezTo>
                  <a:pt x="1993018" y="1873220"/>
                  <a:pt x="1998196" y="1860806"/>
                  <a:pt x="2006570" y="1851821"/>
                </a:cubicBezTo>
                <a:lnTo>
                  <a:pt x="2017751" y="1846850"/>
                </a:lnTo>
                <a:lnTo>
                  <a:pt x="2029471" y="1819230"/>
                </a:lnTo>
                <a:lnTo>
                  <a:pt x="2042550" y="1813941"/>
                </a:lnTo>
                <a:lnTo>
                  <a:pt x="2053969" y="1785703"/>
                </a:lnTo>
                <a:lnTo>
                  <a:pt x="2065307" y="1780892"/>
                </a:lnTo>
                <a:lnTo>
                  <a:pt x="2076540" y="1753775"/>
                </a:lnTo>
                <a:lnTo>
                  <a:pt x="2088058" y="1749004"/>
                </a:lnTo>
                <a:lnTo>
                  <a:pt x="2099440" y="1722176"/>
                </a:lnTo>
                <a:lnTo>
                  <a:pt x="2110872" y="1717553"/>
                </a:lnTo>
                <a:lnTo>
                  <a:pt x="2123939" y="1684466"/>
                </a:lnTo>
                <a:lnTo>
                  <a:pt x="2140672" y="1677196"/>
                </a:lnTo>
                <a:lnTo>
                  <a:pt x="2151024" y="1652205"/>
                </a:lnTo>
                <a:lnTo>
                  <a:pt x="2161381" y="1647915"/>
                </a:lnTo>
                <a:lnTo>
                  <a:pt x="2173925" y="1618349"/>
                </a:lnTo>
                <a:lnTo>
                  <a:pt x="2188537" y="1612440"/>
                </a:lnTo>
                <a:lnTo>
                  <a:pt x="2198423" y="1587411"/>
                </a:lnTo>
                <a:lnTo>
                  <a:pt x="2215416" y="1580028"/>
                </a:lnTo>
                <a:lnTo>
                  <a:pt x="2225508" y="1553884"/>
                </a:lnTo>
                <a:lnTo>
                  <a:pt x="2239051" y="1547864"/>
                </a:lnTo>
                <a:lnTo>
                  <a:pt x="2248409" y="1525808"/>
                </a:lnTo>
                <a:lnTo>
                  <a:pt x="2266886" y="1518336"/>
                </a:lnTo>
                <a:lnTo>
                  <a:pt x="2277422" y="1492282"/>
                </a:lnTo>
                <a:lnTo>
                  <a:pt x="2288759" y="1487472"/>
                </a:lnTo>
                <a:lnTo>
                  <a:pt x="2299993" y="1460353"/>
                </a:lnTo>
                <a:lnTo>
                  <a:pt x="2320464" y="1451873"/>
                </a:lnTo>
                <a:lnTo>
                  <a:pt x="2329334" y="1429414"/>
                </a:lnTo>
                <a:lnTo>
                  <a:pt x="2347208" y="1421650"/>
                </a:lnTo>
                <a:lnTo>
                  <a:pt x="2356420" y="1399410"/>
                </a:lnTo>
                <a:lnTo>
                  <a:pt x="2368083" y="1394579"/>
                </a:lnTo>
                <a:lnTo>
                  <a:pt x="2379982" y="1367811"/>
                </a:lnTo>
                <a:lnTo>
                  <a:pt x="2399676" y="1360208"/>
                </a:lnTo>
                <a:lnTo>
                  <a:pt x="2408334" y="1338798"/>
                </a:lnTo>
                <a:lnTo>
                  <a:pt x="2425148" y="1331663"/>
                </a:lnTo>
                <a:lnTo>
                  <a:pt x="2435419" y="1306869"/>
                </a:lnTo>
                <a:lnTo>
                  <a:pt x="2454737" y="1298867"/>
                </a:lnTo>
                <a:lnTo>
                  <a:pt x="2462834" y="1279783"/>
                </a:lnTo>
                <a:lnTo>
                  <a:pt x="2483083" y="1271595"/>
                </a:lnTo>
                <a:lnTo>
                  <a:pt x="2491845" y="1250442"/>
                </a:lnTo>
                <a:lnTo>
                  <a:pt x="2509870" y="1242976"/>
                </a:lnTo>
                <a:lnTo>
                  <a:pt x="2519592" y="1219504"/>
                </a:lnTo>
                <a:lnTo>
                  <a:pt x="2545053" y="1208957"/>
                </a:lnTo>
                <a:lnTo>
                  <a:pt x="2552788" y="1189829"/>
                </a:lnTo>
                <a:lnTo>
                  <a:pt x="2571871" y="1181732"/>
                </a:lnTo>
                <a:lnTo>
                  <a:pt x="2579873" y="1162414"/>
                </a:lnTo>
                <a:lnTo>
                  <a:pt x="2599191" y="1154412"/>
                </a:lnTo>
                <a:lnTo>
                  <a:pt x="2607288" y="1135329"/>
                </a:lnTo>
                <a:lnTo>
                  <a:pt x="2628252" y="1126852"/>
                </a:lnTo>
                <a:lnTo>
                  <a:pt x="2636961" y="1106317"/>
                </a:lnTo>
                <a:lnTo>
                  <a:pt x="2660484" y="1096800"/>
                </a:lnTo>
                <a:lnTo>
                  <a:pt x="2667899" y="1078902"/>
                </a:lnTo>
                <a:lnTo>
                  <a:pt x="2690139" y="1069691"/>
                </a:lnTo>
                <a:lnTo>
                  <a:pt x="2691880" y="1065684"/>
                </a:lnTo>
                <a:lnTo>
                  <a:pt x="2665435" y="1076638"/>
                </a:lnTo>
                <a:lnTo>
                  <a:pt x="2658852" y="1093691"/>
                </a:lnTo>
                <a:lnTo>
                  <a:pt x="2637618" y="1103130"/>
                </a:lnTo>
                <a:lnTo>
                  <a:pt x="2631767" y="1117254"/>
                </a:lnTo>
                <a:lnTo>
                  <a:pt x="2606972" y="1127525"/>
                </a:lnTo>
                <a:lnTo>
                  <a:pt x="2599836" y="1144339"/>
                </a:lnTo>
                <a:lnTo>
                  <a:pt x="2579178" y="1152692"/>
                </a:lnTo>
                <a:lnTo>
                  <a:pt x="2570825" y="1173351"/>
                </a:lnTo>
                <a:lnTo>
                  <a:pt x="2551241" y="1181661"/>
                </a:lnTo>
                <a:lnTo>
                  <a:pt x="2542748" y="1200766"/>
                </a:lnTo>
                <a:lnTo>
                  <a:pt x="2516984" y="1210710"/>
                </a:lnTo>
                <a:lnTo>
                  <a:pt x="2509884" y="1227851"/>
                </a:lnTo>
                <a:lnTo>
                  <a:pt x="2491440" y="1235490"/>
                </a:lnTo>
                <a:lnTo>
                  <a:pt x="2482799" y="1256863"/>
                </a:lnTo>
                <a:lnTo>
                  <a:pt x="2464974" y="1264427"/>
                </a:lnTo>
                <a:lnTo>
                  <a:pt x="2455382" y="1288134"/>
                </a:lnTo>
                <a:lnTo>
                  <a:pt x="2434129" y="1297146"/>
                </a:lnTo>
                <a:lnTo>
                  <a:pt x="2426370" y="1315878"/>
                </a:lnTo>
                <a:lnTo>
                  <a:pt x="2408346" y="1323344"/>
                </a:lnTo>
                <a:lnTo>
                  <a:pt x="2399285" y="1345220"/>
                </a:lnTo>
                <a:lnTo>
                  <a:pt x="2377410" y="1354281"/>
                </a:lnTo>
                <a:lnTo>
                  <a:pt x="2369944" y="1372305"/>
                </a:lnTo>
                <a:lnTo>
                  <a:pt x="2353693" y="1379036"/>
                </a:lnTo>
                <a:lnTo>
                  <a:pt x="2342859" y="1405831"/>
                </a:lnTo>
                <a:lnTo>
                  <a:pt x="2323610" y="1413999"/>
                </a:lnTo>
                <a:lnTo>
                  <a:pt x="2315442" y="1433247"/>
                </a:lnTo>
                <a:lnTo>
                  <a:pt x="2296316" y="1440982"/>
                </a:lnTo>
                <a:lnTo>
                  <a:pt x="2286430" y="1464847"/>
                </a:lnTo>
                <a:lnTo>
                  <a:pt x="2269723" y="1471767"/>
                </a:lnTo>
                <a:lnTo>
                  <a:pt x="2259345" y="1498044"/>
                </a:lnTo>
                <a:lnTo>
                  <a:pt x="2245703" y="1503970"/>
                </a:lnTo>
                <a:lnTo>
                  <a:pt x="2236444" y="1525789"/>
                </a:lnTo>
                <a:lnTo>
                  <a:pt x="2217968" y="1533261"/>
                </a:lnTo>
                <a:lnTo>
                  <a:pt x="2207433" y="1559315"/>
                </a:lnTo>
                <a:lnTo>
                  <a:pt x="2190617" y="1566451"/>
                </a:lnTo>
                <a:lnTo>
                  <a:pt x="2180348" y="1591244"/>
                </a:lnTo>
                <a:lnTo>
                  <a:pt x="2168500" y="1596152"/>
                </a:lnTo>
                <a:lnTo>
                  <a:pt x="2157445" y="1624109"/>
                </a:lnTo>
                <a:lnTo>
                  <a:pt x="2142900" y="1630420"/>
                </a:lnTo>
                <a:lnTo>
                  <a:pt x="2132288" y="1656041"/>
                </a:lnTo>
                <a:lnTo>
                  <a:pt x="2114263" y="1663507"/>
                </a:lnTo>
                <a:lnTo>
                  <a:pt x="2105863" y="1683786"/>
                </a:lnTo>
                <a:lnTo>
                  <a:pt x="2095508" y="1688075"/>
                </a:lnTo>
                <a:lnTo>
                  <a:pt x="2082962" y="1717642"/>
                </a:lnTo>
                <a:lnTo>
                  <a:pt x="2070471" y="1722692"/>
                </a:lnTo>
                <a:lnTo>
                  <a:pt x="2058464" y="1753095"/>
                </a:lnTo>
                <a:lnTo>
                  <a:pt x="2048375" y="1757479"/>
                </a:lnTo>
                <a:lnTo>
                  <a:pt x="2035893" y="1787612"/>
                </a:lnTo>
                <a:lnTo>
                  <a:pt x="2024228" y="1792445"/>
                </a:lnTo>
                <a:lnTo>
                  <a:pt x="2012330" y="1819212"/>
                </a:lnTo>
                <a:lnTo>
                  <a:pt x="2000039" y="1823956"/>
                </a:lnTo>
                <a:lnTo>
                  <a:pt x="1987834" y="1852736"/>
                </a:lnTo>
                <a:lnTo>
                  <a:pt x="1977399" y="1856957"/>
                </a:lnTo>
                <a:lnTo>
                  <a:pt x="1965923" y="1884667"/>
                </a:lnTo>
                <a:lnTo>
                  <a:pt x="1956210" y="1888690"/>
                </a:lnTo>
                <a:lnTo>
                  <a:pt x="1943022" y="1922046"/>
                </a:lnTo>
                <a:lnTo>
                  <a:pt x="1929614" y="1927864"/>
                </a:lnTo>
                <a:lnTo>
                  <a:pt x="1918524" y="1954636"/>
                </a:lnTo>
                <a:lnTo>
                  <a:pt x="1907079" y="1959376"/>
                </a:lnTo>
                <a:lnTo>
                  <a:pt x="1895953" y="1986235"/>
                </a:lnTo>
                <a:lnTo>
                  <a:pt x="1890083" y="1988667"/>
                </a:lnTo>
                <a:lnTo>
                  <a:pt x="1891449" y="1991889"/>
                </a:lnTo>
                <a:cubicBezTo>
                  <a:pt x="1891449" y="2004666"/>
                  <a:pt x="1886143" y="2016234"/>
                  <a:pt x="1877565" y="2024607"/>
                </a:cubicBezTo>
                <a:lnTo>
                  <a:pt x="1863862" y="2030148"/>
                </a:lnTo>
                <a:lnTo>
                  <a:pt x="1853068" y="2056206"/>
                </a:lnTo>
                <a:lnTo>
                  <a:pt x="1847224" y="2058627"/>
                </a:lnTo>
                <a:lnTo>
                  <a:pt x="1848564" y="2061859"/>
                </a:lnTo>
                <a:cubicBezTo>
                  <a:pt x="1848564" y="2074637"/>
                  <a:pt x="1843384" y="2086205"/>
                  <a:pt x="1835011" y="2094578"/>
                </a:cubicBezTo>
                <a:lnTo>
                  <a:pt x="1825822" y="2098384"/>
                </a:lnTo>
                <a:lnTo>
                  <a:pt x="1812440" y="2130691"/>
                </a:lnTo>
                <a:lnTo>
                  <a:pt x="1807562" y="2132711"/>
                </a:lnTo>
                <a:lnTo>
                  <a:pt x="1794053" y="2164547"/>
                </a:lnTo>
                <a:lnTo>
                  <a:pt x="1787341" y="2167261"/>
                </a:lnTo>
                <a:lnTo>
                  <a:pt x="1787623" y="2167942"/>
                </a:lnTo>
                <a:cubicBezTo>
                  <a:pt x="1787623" y="2180720"/>
                  <a:pt x="1782443" y="2192287"/>
                  <a:pt x="1774070" y="2200660"/>
                </a:cubicBezTo>
                <a:lnTo>
                  <a:pt x="1764779" y="2204509"/>
                </a:lnTo>
                <a:lnTo>
                  <a:pt x="1765052" y="2205184"/>
                </a:lnTo>
                <a:cubicBezTo>
                  <a:pt x="1765052" y="2218273"/>
                  <a:pt x="1759872" y="2230123"/>
                  <a:pt x="1751499" y="2238700"/>
                </a:cubicBezTo>
                <a:lnTo>
                  <a:pt x="1746779" y="2240704"/>
                </a:lnTo>
                <a:lnTo>
                  <a:pt x="1733111" y="2274486"/>
                </a:lnTo>
                <a:lnTo>
                  <a:pt x="1728386" y="2276489"/>
                </a:lnTo>
                <a:lnTo>
                  <a:pt x="1715056" y="2308670"/>
                </a:lnTo>
                <a:lnTo>
                  <a:pt x="1708250" y="2311489"/>
                </a:lnTo>
                <a:lnTo>
                  <a:pt x="1708625" y="2312396"/>
                </a:lnTo>
                <a:cubicBezTo>
                  <a:pt x="1708625" y="2325174"/>
                  <a:pt x="1703445" y="2336742"/>
                  <a:pt x="1695072" y="2345115"/>
                </a:cubicBezTo>
                <a:lnTo>
                  <a:pt x="1693450" y="2345787"/>
                </a:lnTo>
                <a:lnTo>
                  <a:pt x="1695084" y="2349639"/>
                </a:lnTo>
                <a:cubicBezTo>
                  <a:pt x="1695084" y="2362728"/>
                  <a:pt x="1689653" y="2374577"/>
                  <a:pt x="1680870" y="2383155"/>
                </a:cubicBezTo>
                <a:lnTo>
                  <a:pt x="1676256" y="2385021"/>
                </a:lnTo>
                <a:lnTo>
                  <a:pt x="1677026" y="2386880"/>
                </a:lnTo>
                <a:cubicBezTo>
                  <a:pt x="1677026" y="2399657"/>
                  <a:pt x="1671846" y="2411225"/>
                  <a:pt x="1663473" y="2419598"/>
                </a:cubicBezTo>
                <a:lnTo>
                  <a:pt x="1658029" y="2421853"/>
                </a:lnTo>
                <a:lnTo>
                  <a:pt x="1658969" y="2424122"/>
                </a:lnTo>
                <a:cubicBezTo>
                  <a:pt x="1658969" y="2437211"/>
                  <a:pt x="1653663" y="2449060"/>
                  <a:pt x="1645085" y="2457638"/>
                </a:cubicBezTo>
                <a:lnTo>
                  <a:pt x="1638279" y="2460457"/>
                </a:lnTo>
                <a:lnTo>
                  <a:pt x="1638654" y="2461365"/>
                </a:lnTo>
                <a:cubicBezTo>
                  <a:pt x="1638654" y="2474142"/>
                  <a:pt x="1633475" y="2485710"/>
                  <a:pt x="1625102" y="2494083"/>
                </a:cubicBezTo>
                <a:lnTo>
                  <a:pt x="1622854" y="2495014"/>
                </a:lnTo>
                <a:lnTo>
                  <a:pt x="1625112" y="2500863"/>
                </a:lnTo>
                <a:cubicBezTo>
                  <a:pt x="1625112" y="2514575"/>
                  <a:pt x="1619932" y="2526989"/>
                  <a:pt x="1611559" y="2535976"/>
                </a:cubicBezTo>
                <a:lnTo>
                  <a:pt x="1606220" y="2538349"/>
                </a:lnTo>
                <a:lnTo>
                  <a:pt x="1607055" y="2540364"/>
                </a:lnTo>
                <a:cubicBezTo>
                  <a:pt x="1607055" y="2553141"/>
                  <a:pt x="1601875" y="2564709"/>
                  <a:pt x="1593502" y="2573082"/>
                </a:cubicBezTo>
                <a:lnTo>
                  <a:pt x="1591913" y="2573740"/>
                </a:lnTo>
                <a:lnTo>
                  <a:pt x="1593514" y="2577606"/>
                </a:lnTo>
                <a:cubicBezTo>
                  <a:pt x="1593514" y="2590695"/>
                  <a:pt x="1588208" y="2602544"/>
                  <a:pt x="1579630" y="2611122"/>
                </a:cubicBezTo>
                <a:lnTo>
                  <a:pt x="1576636" y="2612363"/>
                </a:lnTo>
                <a:lnTo>
                  <a:pt x="1577715" y="2614847"/>
                </a:lnTo>
                <a:cubicBezTo>
                  <a:pt x="1577715" y="2627625"/>
                  <a:pt x="1572283" y="2639193"/>
                  <a:pt x="1563501" y="2647565"/>
                </a:cubicBezTo>
                <a:lnTo>
                  <a:pt x="1557893" y="2649779"/>
                </a:lnTo>
                <a:lnTo>
                  <a:pt x="1559657" y="2654346"/>
                </a:lnTo>
                <a:cubicBezTo>
                  <a:pt x="1559657" y="2668058"/>
                  <a:pt x="1554477" y="2680471"/>
                  <a:pt x="1546104" y="2689459"/>
                </a:cubicBezTo>
                <a:lnTo>
                  <a:pt x="1544577" y="2690137"/>
                </a:lnTo>
                <a:lnTo>
                  <a:pt x="1546114" y="2693846"/>
                </a:lnTo>
                <a:cubicBezTo>
                  <a:pt x="1546114" y="2706624"/>
                  <a:pt x="1540934" y="2718192"/>
                  <a:pt x="1532561" y="2726565"/>
                </a:cubicBezTo>
                <a:lnTo>
                  <a:pt x="1531002" y="2727211"/>
                </a:lnTo>
                <a:lnTo>
                  <a:pt x="1532570" y="2731087"/>
                </a:lnTo>
                <a:cubicBezTo>
                  <a:pt x="1532570" y="2744176"/>
                  <a:pt x="1527390" y="2756027"/>
                  <a:pt x="1519017" y="2764605"/>
                </a:cubicBezTo>
                <a:lnTo>
                  <a:pt x="1516064" y="2765857"/>
                </a:lnTo>
                <a:lnTo>
                  <a:pt x="1519029" y="2772844"/>
                </a:lnTo>
                <a:cubicBezTo>
                  <a:pt x="1519029" y="2785622"/>
                  <a:pt x="1513724" y="2797189"/>
                  <a:pt x="1505146" y="2805562"/>
                </a:cubicBezTo>
                <a:lnTo>
                  <a:pt x="1501499" y="2807038"/>
                </a:lnTo>
                <a:lnTo>
                  <a:pt x="1503228" y="2811214"/>
                </a:lnTo>
                <a:cubicBezTo>
                  <a:pt x="1503228" y="2823992"/>
                  <a:pt x="1498049" y="2835559"/>
                  <a:pt x="1489676" y="2843932"/>
                </a:cubicBezTo>
                <a:lnTo>
                  <a:pt x="1486888" y="2845087"/>
                </a:lnTo>
                <a:lnTo>
                  <a:pt x="1489686" y="2851842"/>
                </a:lnTo>
                <a:lnTo>
                  <a:pt x="1477225" y="2881925"/>
                </a:lnTo>
                <a:lnTo>
                  <a:pt x="1480657" y="2890213"/>
                </a:lnTo>
                <a:cubicBezTo>
                  <a:pt x="1480657" y="2902990"/>
                  <a:pt x="1475478" y="2914558"/>
                  <a:pt x="1467105" y="2922931"/>
                </a:cubicBezTo>
                <a:lnTo>
                  <a:pt x="1464317" y="2924086"/>
                </a:lnTo>
                <a:lnTo>
                  <a:pt x="1467115" y="2930840"/>
                </a:lnTo>
                <a:lnTo>
                  <a:pt x="1454573" y="2961119"/>
                </a:lnTo>
                <a:lnTo>
                  <a:pt x="1458088" y="2969210"/>
                </a:lnTo>
                <a:cubicBezTo>
                  <a:pt x="1458088" y="2981988"/>
                  <a:pt x="1452657" y="2993556"/>
                  <a:pt x="1443874" y="3001929"/>
                </a:cubicBezTo>
                <a:lnTo>
                  <a:pt x="1441575" y="3002837"/>
                </a:lnTo>
                <a:lnTo>
                  <a:pt x="1444545" y="3009838"/>
                </a:lnTo>
                <a:lnTo>
                  <a:pt x="1430933" y="3041920"/>
                </a:lnTo>
                <a:lnTo>
                  <a:pt x="1435517" y="3052724"/>
                </a:lnTo>
                <a:cubicBezTo>
                  <a:pt x="1435517" y="3065501"/>
                  <a:pt x="1430211" y="3077069"/>
                  <a:pt x="1421633" y="3085442"/>
                </a:cubicBezTo>
                <a:lnTo>
                  <a:pt x="1418787" y="3086594"/>
                </a:lnTo>
                <a:lnTo>
                  <a:pt x="1419716" y="3088837"/>
                </a:lnTo>
                <a:lnTo>
                  <a:pt x="1406320" y="3121177"/>
                </a:lnTo>
                <a:lnTo>
                  <a:pt x="1410688" y="3131721"/>
                </a:lnTo>
                <a:lnTo>
                  <a:pt x="1397576" y="3163378"/>
                </a:lnTo>
                <a:lnTo>
                  <a:pt x="1401660" y="3173478"/>
                </a:lnTo>
                <a:lnTo>
                  <a:pt x="1388656" y="3205638"/>
                </a:lnTo>
                <a:lnTo>
                  <a:pt x="1392631" y="3215235"/>
                </a:lnTo>
                <a:lnTo>
                  <a:pt x="1379520" y="3246891"/>
                </a:lnTo>
                <a:lnTo>
                  <a:pt x="1383603" y="3256991"/>
                </a:lnTo>
                <a:lnTo>
                  <a:pt x="1371103" y="3287908"/>
                </a:lnTo>
                <a:lnTo>
                  <a:pt x="1374575" y="3296492"/>
                </a:lnTo>
                <a:lnTo>
                  <a:pt x="1361754" y="3328181"/>
                </a:lnTo>
                <a:lnTo>
                  <a:pt x="1365546" y="3337118"/>
                </a:lnTo>
                <a:lnTo>
                  <a:pt x="1354669" y="3362751"/>
                </a:lnTo>
                <a:lnTo>
                  <a:pt x="1361032" y="3377746"/>
                </a:lnTo>
                <a:cubicBezTo>
                  <a:pt x="1361032" y="3390524"/>
                  <a:pt x="1355726" y="3402091"/>
                  <a:pt x="1347148" y="3410464"/>
                </a:cubicBezTo>
                <a:lnTo>
                  <a:pt x="1345766" y="3411023"/>
                </a:lnTo>
                <a:lnTo>
                  <a:pt x="1349746" y="3420631"/>
                </a:lnTo>
                <a:lnTo>
                  <a:pt x="1339074" y="3446394"/>
                </a:lnTo>
                <a:lnTo>
                  <a:pt x="1345232" y="3461259"/>
                </a:lnTo>
                <a:cubicBezTo>
                  <a:pt x="1345232" y="3474037"/>
                  <a:pt x="1340052" y="3485604"/>
                  <a:pt x="1331679" y="3493978"/>
                </a:cubicBezTo>
                <a:lnTo>
                  <a:pt x="1331351" y="3494114"/>
                </a:lnTo>
                <a:lnTo>
                  <a:pt x="1336203" y="3506401"/>
                </a:lnTo>
                <a:lnTo>
                  <a:pt x="1325770" y="3532819"/>
                </a:lnTo>
                <a:lnTo>
                  <a:pt x="1331689" y="3548156"/>
                </a:lnTo>
                <a:lnTo>
                  <a:pt x="1320718" y="3576581"/>
                </a:lnTo>
                <a:lnTo>
                  <a:pt x="1327175" y="3592169"/>
                </a:lnTo>
                <a:lnTo>
                  <a:pt x="1316196" y="3618676"/>
                </a:lnTo>
                <a:lnTo>
                  <a:pt x="1322662" y="3633926"/>
                </a:lnTo>
                <a:lnTo>
                  <a:pt x="1311471" y="3660314"/>
                </a:lnTo>
                <a:lnTo>
                  <a:pt x="1318148" y="3675683"/>
                </a:lnTo>
                <a:lnTo>
                  <a:pt x="1306744" y="3701934"/>
                </a:lnTo>
                <a:lnTo>
                  <a:pt x="1313632" y="3718567"/>
                </a:lnTo>
                <a:lnTo>
                  <a:pt x="1302962" y="3744329"/>
                </a:lnTo>
                <a:lnTo>
                  <a:pt x="1309118" y="3759195"/>
                </a:lnTo>
                <a:lnTo>
                  <a:pt x="1296953" y="3788563"/>
                </a:lnTo>
                <a:lnTo>
                  <a:pt x="1304604" y="3806594"/>
                </a:lnTo>
                <a:lnTo>
                  <a:pt x="1293566" y="3832604"/>
                </a:lnTo>
                <a:lnTo>
                  <a:pt x="1300090" y="3848351"/>
                </a:lnTo>
                <a:lnTo>
                  <a:pt x="1291337" y="3869480"/>
                </a:lnTo>
                <a:lnTo>
                  <a:pt x="1300090" y="3890106"/>
                </a:lnTo>
                <a:lnTo>
                  <a:pt x="1288745" y="3916843"/>
                </a:lnTo>
                <a:lnTo>
                  <a:pt x="1295575" y="3934119"/>
                </a:lnTo>
                <a:lnTo>
                  <a:pt x="1286567" y="3956902"/>
                </a:lnTo>
                <a:lnTo>
                  <a:pt x="1295575" y="3978133"/>
                </a:lnTo>
                <a:lnTo>
                  <a:pt x="1286477" y="3999575"/>
                </a:lnTo>
                <a:lnTo>
                  <a:pt x="1295575" y="4021018"/>
                </a:lnTo>
                <a:lnTo>
                  <a:pt x="1285998" y="4043589"/>
                </a:lnTo>
                <a:lnTo>
                  <a:pt x="1295575" y="4066159"/>
                </a:lnTo>
                <a:lnTo>
                  <a:pt x="1286477" y="4087603"/>
                </a:lnTo>
                <a:lnTo>
                  <a:pt x="1295575" y="4109045"/>
                </a:lnTo>
                <a:cubicBezTo>
                  <a:pt x="1295575" y="4134600"/>
                  <a:pt x="1274354" y="4155316"/>
                  <a:pt x="1248176" y="4155316"/>
                </a:cubicBezTo>
                <a:cubicBezTo>
                  <a:pt x="1221998" y="4155316"/>
                  <a:pt x="1200776" y="4134600"/>
                  <a:pt x="1200776" y="4109045"/>
                </a:cubicBezTo>
                <a:lnTo>
                  <a:pt x="1209874" y="4087603"/>
                </a:lnTo>
                <a:lnTo>
                  <a:pt x="1200776" y="4066159"/>
                </a:lnTo>
                <a:lnTo>
                  <a:pt x="1210353" y="4043589"/>
                </a:lnTo>
                <a:lnTo>
                  <a:pt x="1200776" y="4021018"/>
                </a:lnTo>
                <a:lnTo>
                  <a:pt x="1209874" y="3999575"/>
                </a:lnTo>
                <a:lnTo>
                  <a:pt x="1200776" y="3978133"/>
                </a:lnTo>
                <a:lnTo>
                  <a:pt x="1209784" y="3956902"/>
                </a:lnTo>
                <a:lnTo>
                  <a:pt x="1200776" y="3934119"/>
                </a:lnTo>
                <a:lnTo>
                  <a:pt x="1211961" y="3905828"/>
                </a:lnTo>
                <a:lnTo>
                  <a:pt x="1205290" y="3890106"/>
                </a:lnTo>
                <a:lnTo>
                  <a:pt x="1214043" y="3869480"/>
                </a:lnTo>
                <a:lnTo>
                  <a:pt x="1205290" y="3848351"/>
                </a:lnTo>
                <a:lnTo>
                  <a:pt x="1216272" y="3821837"/>
                </a:lnTo>
                <a:lnTo>
                  <a:pt x="1209804" y="3806594"/>
                </a:lnTo>
                <a:lnTo>
                  <a:pt x="1223166" y="3775104"/>
                </a:lnTo>
                <a:lnTo>
                  <a:pt x="1216576" y="3759195"/>
                </a:lnTo>
                <a:lnTo>
                  <a:pt x="1227247" y="3733432"/>
                </a:lnTo>
                <a:lnTo>
                  <a:pt x="1221091" y="3718567"/>
                </a:lnTo>
                <a:lnTo>
                  <a:pt x="1230183" y="3696614"/>
                </a:lnTo>
                <a:lnTo>
                  <a:pt x="1221091" y="3675683"/>
                </a:lnTo>
                <a:lnTo>
                  <a:pt x="1232335" y="3649798"/>
                </a:lnTo>
                <a:lnTo>
                  <a:pt x="1225605" y="3633926"/>
                </a:lnTo>
                <a:lnTo>
                  <a:pt x="1238921" y="3602523"/>
                </a:lnTo>
                <a:lnTo>
                  <a:pt x="1234633" y="3592169"/>
                </a:lnTo>
                <a:lnTo>
                  <a:pt x="1245763" y="3565298"/>
                </a:lnTo>
                <a:lnTo>
                  <a:pt x="1239147" y="3548156"/>
                </a:lnTo>
                <a:lnTo>
                  <a:pt x="1249529" y="3521257"/>
                </a:lnTo>
                <a:lnTo>
                  <a:pt x="1243661" y="3506401"/>
                </a:lnTo>
                <a:lnTo>
                  <a:pt x="1257194" y="3472134"/>
                </a:lnTo>
                <a:lnTo>
                  <a:pt x="1252690" y="3461259"/>
                </a:lnTo>
                <a:lnTo>
                  <a:pt x="1263360" y="3435496"/>
                </a:lnTo>
                <a:lnTo>
                  <a:pt x="1257204" y="3420631"/>
                </a:lnTo>
                <a:lnTo>
                  <a:pt x="1270653" y="3388162"/>
                </a:lnTo>
                <a:lnTo>
                  <a:pt x="1266232" y="3377746"/>
                </a:lnTo>
                <a:lnTo>
                  <a:pt x="1277109" y="3352112"/>
                </a:lnTo>
                <a:lnTo>
                  <a:pt x="1270747" y="3337118"/>
                </a:lnTo>
                <a:lnTo>
                  <a:pt x="1283782" y="3306396"/>
                </a:lnTo>
                <a:lnTo>
                  <a:pt x="1279775" y="3296492"/>
                </a:lnTo>
                <a:lnTo>
                  <a:pt x="1293407" y="3262795"/>
                </a:lnTo>
                <a:lnTo>
                  <a:pt x="1291061" y="3256991"/>
                </a:lnTo>
                <a:lnTo>
                  <a:pt x="1304065" y="3224832"/>
                </a:lnTo>
                <a:lnTo>
                  <a:pt x="1300090" y="3215235"/>
                </a:lnTo>
                <a:lnTo>
                  <a:pt x="1313201" y="3183579"/>
                </a:lnTo>
                <a:lnTo>
                  <a:pt x="1309118" y="3173478"/>
                </a:lnTo>
                <a:lnTo>
                  <a:pt x="1322122" y="3141318"/>
                </a:lnTo>
                <a:lnTo>
                  <a:pt x="1318146" y="3131721"/>
                </a:lnTo>
                <a:lnTo>
                  <a:pt x="1331543" y="3099380"/>
                </a:lnTo>
                <a:lnTo>
                  <a:pt x="1327175" y="3088837"/>
                </a:lnTo>
                <a:cubicBezTo>
                  <a:pt x="1327175" y="3076060"/>
                  <a:pt x="1332353" y="3064492"/>
                  <a:pt x="1340727" y="3056119"/>
                </a:cubicBezTo>
                <a:lnTo>
                  <a:pt x="1341944" y="3055614"/>
                </a:lnTo>
                <a:lnTo>
                  <a:pt x="1340717" y="3052724"/>
                </a:lnTo>
                <a:lnTo>
                  <a:pt x="1354330" y="3020643"/>
                </a:lnTo>
                <a:lnTo>
                  <a:pt x="1349746" y="3009838"/>
                </a:lnTo>
                <a:cubicBezTo>
                  <a:pt x="1349746" y="2997061"/>
                  <a:pt x="1355050" y="2985493"/>
                  <a:pt x="1363628" y="2977120"/>
                </a:cubicBezTo>
                <a:lnTo>
                  <a:pt x="1364340" y="2976831"/>
                </a:lnTo>
                <a:lnTo>
                  <a:pt x="1361031" y="2969210"/>
                </a:lnTo>
                <a:cubicBezTo>
                  <a:pt x="1361031" y="2956433"/>
                  <a:pt x="1366462" y="2944865"/>
                  <a:pt x="1375244" y="2936492"/>
                </a:cubicBezTo>
                <a:lnTo>
                  <a:pt x="1376679" y="2935925"/>
                </a:lnTo>
                <a:lnTo>
                  <a:pt x="1374573" y="2930840"/>
                </a:lnTo>
                <a:cubicBezTo>
                  <a:pt x="1374573" y="2918063"/>
                  <a:pt x="1379751" y="2906495"/>
                  <a:pt x="1388126" y="2898122"/>
                </a:cubicBezTo>
                <a:lnTo>
                  <a:pt x="1390914" y="2896967"/>
                </a:lnTo>
                <a:lnTo>
                  <a:pt x="1388116" y="2890213"/>
                </a:lnTo>
                <a:lnTo>
                  <a:pt x="1400576" y="2860128"/>
                </a:lnTo>
                <a:lnTo>
                  <a:pt x="1397144" y="2851842"/>
                </a:lnTo>
                <a:cubicBezTo>
                  <a:pt x="1397144" y="2839064"/>
                  <a:pt x="1402322" y="2827496"/>
                  <a:pt x="1410697" y="2819123"/>
                </a:cubicBezTo>
                <a:lnTo>
                  <a:pt x="1413485" y="2817967"/>
                </a:lnTo>
                <a:lnTo>
                  <a:pt x="1410687" y="2811214"/>
                </a:lnTo>
                <a:cubicBezTo>
                  <a:pt x="1410687" y="2798436"/>
                  <a:pt x="1415866" y="2786869"/>
                  <a:pt x="1424239" y="2778496"/>
                </a:cubicBezTo>
                <a:lnTo>
                  <a:pt x="1426271" y="2777654"/>
                </a:lnTo>
                <a:lnTo>
                  <a:pt x="1424229" y="2772844"/>
                </a:lnTo>
                <a:cubicBezTo>
                  <a:pt x="1424229" y="2760066"/>
                  <a:pt x="1429534" y="2748499"/>
                  <a:pt x="1438112" y="2740126"/>
                </a:cubicBezTo>
                <a:lnTo>
                  <a:pt x="1442900" y="2738189"/>
                </a:lnTo>
                <a:lnTo>
                  <a:pt x="1440028" y="2731087"/>
                </a:lnTo>
                <a:cubicBezTo>
                  <a:pt x="1440028" y="2717998"/>
                  <a:pt x="1445206" y="2706148"/>
                  <a:pt x="1453581" y="2697570"/>
                </a:cubicBezTo>
                <a:lnTo>
                  <a:pt x="1454886" y="2697017"/>
                </a:lnTo>
                <a:lnTo>
                  <a:pt x="1453572" y="2693846"/>
                </a:lnTo>
                <a:cubicBezTo>
                  <a:pt x="1453572" y="2681069"/>
                  <a:pt x="1458750" y="2669501"/>
                  <a:pt x="1467125" y="2661128"/>
                </a:cubicBezTo>
                <a:lnTo>
                  <a:pt x="1469373" y="2660195"/>
                </a:lnTo>
                <a:lnTo>
                  <a:pt x="1467115" y="2654346"/>
                </a:lnTo>
                <a:cubicBezTo>
                  <a:pt x="1467115" y="2640633"/>
                  <a:pt x="1472293" y="2628219"/>
                  <a:pt x="1480667" y="2619233"/>
                </a:cubicBezTo>
                <a:lnTo>
                  <a:pt x="1482255" y="2618527"/>
                </a:lnTo>
                <a:lnTo>
                  <a:pt x="1480657" y="2614847"/>
                </a:lnTo>
                <a:cubicBezTo>
                  <a:pt x="1480657" y="2602070"/>
                  <a:pt x="1486089" y="2590502"/>
                  <a:pt x="1494871" y="2582129"/>
                </a:cubicBezTo>
                <a:lnTo>
                  <a:pt x="1499783" y="2580188"/>
                </a:lnTo>
                <a:lnTo>
                  <a:pt x="1498714" y="2577606"/>
                </a:lnTo>
                <a:cubicBezTo>
                  <a:pt x="1498714" y="2564517"/>
                  <a:pt x="1504019" y="2552666"/>
                  <a:pt x="1512597" y="2544089"/>
                </a:cubicBezTo>
                <a:lnTo>
                  <a:pt x="1515550" y="2542866"/>
                </a:lnTo>
                <a:lnTo>
                  <a:pt x="1514513" y="2540364"/>
                </a:lnTo>
                <a:cubicBezTo>
                  <a:pt x="1514513" y="2527586"/>
                  <a:pt x="1519691" y="2516018"/>
                  <a:pt x="1528066" y="2507645"/>
                </a:cubicBezTo>
                <a:lnTo>
                  <a:pt x="1534205" y="2505102"/>
                </a:lnTo>
                <a:lnTo>
                  <a:pt x="1532570" y="2500863"/>
                </a:lnTo>
                <a:cubicBezTo>
                  <a:pt x="1532570" y="2487150"/>
                  <a:pt x="1537748" y="2474737"/>
                  <a:pt x="1546122" y="2465751"/>
                </a:cubicBezTo>
                <a:lnTo>
                  <a:pt x="1547648" y="2465073"/>
                </a:lnTo>
                <a:lnTo>
                  <a:pt x="1546113" y="2461365"/>
                </a:lnTo>
                <a:cubicBezTo>
                  <a:pt x="1546113" y="2448587"/>
                  <a:pt x="1551291" y="2437019"/>
                  <a:pt x="1559665" y="2428646"/>
                </a:cubicBezTo>
                <a:lnTo>
                  <a:pt x="1565109" y="2426390"/>
                </a:lnTo>
                <a:lnTo>
                  <a:pt x="1564169" y="2424122"/>
                </a:lnTo>
                <a:cubicBezTo>
                  <a:pt x="1564169" y="2411033"/>
                  <a:pt x="1569474" y="2399182"/>
                  <a:pt x="1578052" y="2390605"/>
                </a:cubicBezTo>
                <a:lnTo>
                  <a:pt x="1584859" y="2387785"/>
                </a:lnTo>
                <a:lnTo>
                  <a:pt x="1584484" y="2386880"/>
                </a:lnTo>
                <a:cubicBezTo>
                  <a:pt x="1584484" y="2374102"/>
                  <a:pt x="1589662" y="2362534"/>
                  <a:pt x="1598036" y="2354161"/>
                </a:cubicBezTo>
                <a:lnTo>
                  <a:pt x="1599659" y="2353489"/>
                </a:lnTo>
                <a:lnTo>
                  <a:pt x="1598026" y="2349639"/>
                </a:lnTo>
                <a:cubicBezTo>
                  <a:pt x="1598026" y="2336550"/>
                  <a:pt x="1603458" y="2324699"/>
                  <a:pt x="1612240" y="2316121"/>
                </a:cubicBezTo>
                <a:lnTo>
                  <a:pt x="1616854" y="2314254"/>
                </a:lnTo>
                <a:lnTo>
                  <a:pt x="1616083" y="2312396"/>
                </a:lnTo>
                <a:cubicBezTo>
                  <a:pt x="1616083" y="2299619"/>
                  <a:pt x="1621261" y="2288051"/>
                  <a:pt x="1629636" y="2279678"/>
                </a:cubicBezTo>
                <a:lnTo>
                  <a:pt x="1635080" y="2277422"/>
                </a:lnTo>
                <a:lnTo>
                  <a:pt x="1634140" y="2275154"/>
                </a:lnTo>
                <a:cubicBezTo>
                  <a:pt x="1634140" y="2262065"/>
                  <a:pt x="1639445" y="2250214"/>
                  <a:pt x="1648022" y="2241636"/>
                </a:cubicBezTo>
                <a:lnTo>
                  <a:pt x="1652322" y="2239856"/>
                </a:lnTo>
                <a:lnTo>
                  <a:pt x="1666078" y="2205856"/>
                </a:lnTo>
                <a:lnTo>
                  <a:pt x="1673514" y="2202702"/>
                </a:lnTo>
                <a:lnTo>
                  <a:pt x="1686062" y="2171667"/>
                </a:lnTo>
                <a:lnTo>
                  <a:pt x="1695132" y="2167820"/>
                </a:lnTo>
                <a:lnTo>
                  <a:pt x="1708633" y="2135224"/>
                </a:lnTo>
                <a:lnTo>
                  <a:pt x="1713689" y="2133128"/>
                </a:lnTo>
                <a:lnTo>
                  <a:pt x="1713138" y="2131828"/>
                </a:lnTo>
                <a:cubicBezTo>
                  <a:pt x="1713138" y="2119051"/>
                  <a:pt x="1718442" y="2107483"/>
                  <a:pt x="1727020" y="2099110"/>
                </a:cubicBezTo>
                <a:lnTo>
                  <a:pt x="1734179" y="2096215"/>
                </a:lnTo>
                <a:lnTo>
                  <a:pt x="1747003" y="2065254"/>
                </a:lnTo>
                <a:lnTo>
                  <a:pt x="1756192" y="2061447"/>
                </a:lnTo>
                <a:lnTo>
                  <a:pt x="1769574" y="2029141"/>
                </a:lnTo>
                <a:lnTo>
                  <a:pt x="1775418" y="2026720"/>
                </a:lnTo>
                <a:lnTo>
                  <a:pt x="1774079" y="2023488"/>
                </a:lnTo>
                <a:cubicBezTo>
                  <a:pt x="1774079" y="2010710"/>
                  <a:pt x="1779257" y="1999142"/>
                  <a:pt x="1787631" y="1990770"/>
                </a:cubicBezTo>
                <a:lnTo>
                  <a:pt x="1799149" y="1985998"/>
                </a:lnTo>
                <a:lnTo>
                  <a:pt x="1810532" y="1959170"/>
                </a:lnTo>
                <a:lnTo>
                  <a:pt x="1818048" y="1956132"/>
                </a:lnTo>
                <a:lnTo>
                  <a:pt x="1816964" y="1953517"/>
                </a:lnTo>
                <a:cubicBezTo>
                  <a:pt x="1816964" y="1940739"/>
                  <a:pt x="1822142" y="1929172"/>
                  <a:pt x="1830517" y="1920799"/>
                </a:cubicBezTo>
                <a:lnTo>
                  <a:pt x="1841962" y="1916057"/>
                </a:lnTo>
                <a:lnTo>
                  <a:pt x="1853088" y="1889199"/>
                </a:lnTo>
                <a:lnTo>
                  <a:pt x="1862801" y="1885176"/>
                </a:lnTo>
                <a:lnTo>
                  <a:pt x="1875989" y="1851821"/>
                </a:lnTo>
                <a:lnTo>
                  <a:pt x="1889396" y="1846003"/>
                </a:lnTo>
                <a:lnTo>
                  <a:pt x="1900486" y="1819230"/>
                </a:lnTo>
                <a:lnTo>
                  <a:pt x="1905946" y="1816968"/>
                </a:lnTo>
                <a:lnTo>
                  <a:pt x="1919204" y="1785703"/>
                </a:lnTo>
                <a:lnTo>
                  <a:pt x="1929822" y="1781408"/>
                </a:lnTo>
                <a:lnTo>
                  <a:pt x="1942105" y="1753775"/>
                </a:lnTo>
                <a:lnTo>
                  <a:pt x="1960272" y="1746763"/>
                </a:lnTo>
                <a:lnTo>
                  <a:pt x="1970457" y="1722176"/>
                </a:lnTo>
                <a:lnTo>
                  <a:pt x="1979636" y="1718372"/>
                </a:lnTo>
                <a:lnTo>
                  <a:pt x="1993028" y="1684466"/>
                </a:lnTo>
                <a:lnTo>
                  <a:pt x="2004322" y="1679559"/>
                </a:lnTo>
                <a:lnTo>
                  <a:pt x="2015929" y="1652205"/>
                </a:lnTo>
                <a:lnTo>
                  <a:pt x="2028510" y="1647118"/>
                </a:lnTo>
                <a:lnTo>
                  <a:pt x="2040426" y="1618349"/>
                </a:lnTo>
                <a:lnTo>
                  <a:pt x="2053000" y="1613140"/>
                </a:lnTo>
                <a:lnTo>
                  <a:pt x="2063658" y="1587411"/>
                </a:lnTo>
                <a:lnTo>
                  <a:pt x="2079800" y="1580724"/>
                </a:lnTo>
                <a:lnTo>
                  <a:pt x="2090412" y="1553884"/>
                </a:lnTo>
                <a:lnTo>
                  <a:pt x="2106100" y="1547076"/>
                </a:lnTo>
                <a:lnTo>
                  <a:pt x="2114911" y="1525808"/>
                </a:lnTo>
                <a:lnTo>
                  <a:pt x="2131162" y="1519075"/>
                </a:lnTo>
                <a:lnTo>
                  <a:pt x="2141996" y="1492282"/>
                </a:lnTo>
                <a:lnTo>
                  <a:pt x="2158908" y="1485106"/>
                </a:lnTo>
                <a:lnTo>
                  <a:pt x="2169411" y="1460353"/>
                </a:lnTo>
                <a:lnTo>
                  <a:pt x="2184023" y="1454444"/>
                </a:lnTo>
                <a:lnTo>
                  <a:pt x="2193909" y="1429414"/>
                </a:lnTo>
                <a:lnTo>
                  <a:pt x="2211782" y="1421650"/>
                </a:lnTo>
                <a:lnTo>
                  <a:pt x="2220994" y="1399410"/>
                </a:lnTo>
                <a:lnTo>
                  <a:pt x="2237988" y="1392371"/>
                </a:lnTo>
                <a:lnTo>
                  <a:pt x="2248409" y="1367811"/>
                </a:lnTo>
                <a:lnTo>
                  <a:pt x="2269069" y="1359458"/>
                </a:lnTo>
                <a:lnTo>
                  <a:pt x="2277422" y="1338798"/>
                </a:lnTo>
                <a:lnTo>
                  <a:pt x="2294236" y="1331663"/>
                </a:lnTo>
                <a:lnTo>
                  <a:pt x="2304507" y="1306869"/>
                </a:lnTo>
                <a:lnTo>
                  <a:pt x="2326383" y="1297807"/>
                </a:lnTo>
                <a:lnTo>
                  <a:pt x="2333849" y="1279783"/>
                </a:lnTo>
                <a:lnTo>
                  <a:pt x="2351873" y="1272318"/>
                </a:lnTo>
                <a:lnTo>
                  <a:pt x="2360934" y="1250442"/>
                </a:lnTo>
                <a:lnTo>
                  <a:pt x="2378833" y="1243027"/>
                </a:lnTo>
                <a:lnTo>
                  <a:pt x="2388349" y="1219504"/>
                </a:lnTo>
                <a:lnTo>
                  <a:pt x="2408884" y="1210795"/>
                </a:lnTo>
                <a:lnTo>
                  <a:pt x="2417362" y="1189829"/>
                </a:lnTo>
                <a:lnTo>
                  <a:pt x="2436445" y="1181732"/>
                </a:lnTo>
                <a:lnTo>
                  <a:pt x="2444447" y="1162414"/>
                </a:lnTo>
                <a:lnTo>
                  <a:pt x="2464103" y="1154272"/>
                </a:lnTo>
                <a:lnTo>
                  <a:pt x="2468352" y="1144714"/>
                </a:lnTo>
                <a:lnTo>
                  <a:pt x="2442678" y="1155348"/>
                </a:lnTo>
                <a:lnTo>
                  <a:pt x="2435399" y="1173351"/>
                </a:lnTo>
                <a:lnTo>
                  <a:pt x="2416315" y="1181449"/>
                </a:lnTo>
                <a:lnTo>
                  <a:pt x="2408314" y="1200766"/>
                </a:lnTo>
                <a:lnTo>
                  <a:pt x="2388657" y="1208907"/>
                </a:lnTo>
                <a:lnTo>
                  <a:pt x="2380237" y="1227851"/>
                </a:lnTo>
                <a:lnTo>
                  <a:pt x="2355195" y="1237516"/>
                </a:lnTo>
                <a:lnTo>
                  <a:pt x="2347373" y="1256863"/>
                </a:lnTo>
                <a:lnTo>
                  <a:pt x="2329548" y="1264427"/>
                </a:lnTo>
                <a:lnTo>
                  <a:pt x="2319956" y="1288134"/>
                </a:lnTo>
                <a:lnTo>
                  <a:pt x="2298703" y="1297146"/>
                </a:lnTo>
                <a:lnTo>
                  <a:pt x="2290945" y="1315878"/>
                </a:lnTo>
                <a:lnTo>
                  <a:pt x="2272921" y="1323344"/>
                </a:lnTo>
                <a:lnTo>
                  <a:pt x="2263859" y="1345220"/>
                </a:lnTo>
                <a:lnTo>
                  <a:pt x="2244543" y="1353222"/>
                </a:lnTo>
                <a:lnTo>
                  <a:pt x="2236444" y="1372305"/>
                </a:lnTo>
                <a:lnTo>
                  <a:pt x="2217968" y="1379777"/>
                </a:lnTo>
                <a:lnTo>
                  <a:pt x="2207433" y="1405831"/>
                </a:lnTo>
                <a:lnTo>
                  <a:pt x="2188349" y="1413930"/>
                </a:lnTo>
                <a:lnTo>
                  <a:pt x="2180348" y="1433247"/>
                </a:lnTo>
                <a:lnTo>
                  <a:pt x="2160727" y="1441374"/>
                </a:lnTo>
                <a:lnTo>
                  <a:pt x="2151005" y="1464847"/>
                </a:lnTo>
                <a:lnTo>
                  <a:pt x="2139694" y="1469532"/>
                </a:lnTo>
                <a:lnTo>
                  <a:pt x="2128434" y="1498044"/>
                </a:lnTo>
                <a:lnTo>
                  <a:pt x="2109420" y="1506305"/>
                </a:lnTo>
                <a:lnTo>
                  <a:pt x="2101348" y="1525789"/>
                </a:lnTo>
                <a:lnTo>
                  <a:pt x="2082387" y="1533643"/>
                </a:lnTo>
                <a:lnTo>
                  <a:pt x="2072007" y="1559315"/>
                </a:lnTo>
                <a:lnTo>
                  <a:pt x="2060668" y="1564126"/>
                </a:lnTo>
                <a:lnTo>
                  <a:pt x="2049436" y="1591244"/>
                </a:lnTo>
                <a:lnTo>
                  <a:pt x="2032190" y="1598387"/>
                </a:lnTo>
                <a:lnTo>
                  <a:pt x="2022020" y="1624109"/>
                </a:lnTo>
                <a:lnTo>
                  <a:pt x="2007675" y="1630334"/>
                </a:lnTo>
                <a:lnTo>
                  <a:pt x="1997522" y="1656041"/>
                </a:lnTo>
                <a:lnTo>
                  <a:pt x="1983743" y="1662027"/>
                </a:lnTo>
                <a:lnTo>
                  <a:pt x="1974291" y="1683786"/>
                </a:lnTo>
                <a:lnTo>
                  <a:pt x="1959408" y="1689664"/>
                </a:lnTo>
                <a:lnTo>
                  <a:pt x="1947536" y="1717642"/>
                </a:lnTo>
                <a:lnTo>
                  <a:pt x="1935046" y="1722692"/>
                </a:lnTo>
                <a:lnTo>
                  <a:pt x="1923039" y="1753095"/>
                </a:lnTo>
                <a:lnTo>
                  <a:pt x="1912949" y="1757479"/>
                </a:lnTo>
                <a:lnTo>
                  <a:pt x="1900468" y="1787612"/>
                </a:lnTo>
                <a:lnTo>
                  <a:pt x="1888950" y="1792384"/>
                </a:lnTo>
                <a:lnTo>
                  <a:pt x="1877565" y="1819212"/>
                </a:lnTo>
                <a:lnTo>
                  <a:pt x="1864485" y="1824501"/>
                </a:lnTo>
                <a:lnTo>
                  <a:pt x="1853068" y="1852736"/>
                </a:lnTo>
                <a:lnTo>
                  <a:pt x="1841730" y="1857548"/>
                </a:lnTo>
                <a:lnTo>
                  <a:pt x="1830497" y="1884667"/>
                </a:lnTo>
                <a:lnTo>
                  <a:pt x="1820803" y="1888682"/>
                </a:lnTo>
                <a:lnTo>
                  <a:pt x="1807926" y="1922046"/>
                </a:lnTo>
                <a:lnTo>
                  <a:pt x="1794042" y="1928218"/>
                </a:lnTo>
                <a:lnTo>
                  <a:pt x="1783098" y="1954636"/>
                </a:lnTo>
                <a:lnTo>
                  <a:pt x="1777101" y="1957120"/>
                </a:lnTo>
                <a:lnTo>
                  <a:pt x="1765042" y="1986235"/>
                </a:lnTo>
                <a:lnTo>
                  <a:pt x="1755345" y="1990252"/>
                </a:lnTo>
                <a:lnTo>
                  <a:pt x="1756023" y="1991889"/>
                </a:lnTo>
                <a:cubicBezTo>
                  <a:pt x="1756023" y="2004666"/>
                  <a:pt x="1750844" y="2016234"/>
                  <a:pt x="1742471" y="2024607"/>
                </a:cubicBezTo>
                <a:lnTo>
                  <a:pt x="1730953" y="2029377"/>
                </a:lnTo>
                <a:lnTo>
                  <a:pt x="1719568" y="2056206"/>
                </a:lnTo>
                <a:lnTo>
                  <a:pt x="1712054" y="2059245"/>
                </a:lnTo>
                <a:lnTo>
                  <a:pt x="1713138" y="2061859"/>
                </a:lnTo>
                <a:cubicBezTo>
                  <a:pt x="1713138" y="2074637"/>
                  <a:pt x="1707958" y="2086205"/>
                  <a:pt x="1699585" y="2094578"/>
                </a:cubicBezTo>
                <a:lnTo>
                  <a:pt x="1694519" y="2096676"/>
                </a:lnTo>
                <a:lnTo>
                  <a:pt x="1695082" y="2097973"/>
                </a:lnTo>
                <a:cubicBezTo>
                  <a:pt x="1695082" y="2110750"/>
                  <a:pt x="1689651" y="2122318"/>
                  <a:pt x="1680869" y="2130691"/>
                </a:cubicBezTo>
                <a:lnTo>
                  <a:pt x="1671408" y="2134427"/>
                </a:lnTo>
                <a:lnTo>
                  <a:pt x="1658628" y="2164547"/>
                </a:lnTo>
                <a:lnTo>
                  <a:pt x="1651915" y="2167261"/>
                </a:lnTo>
                <a:lnTo>
                  <a:pt x="1652197" y="2167942"/>
                </a:lnTo>
                <a:cubicBezTo>
                  <a:pt x="1652197" y="2180720"/>
                  <a:pt x="1647017" y="2192287"/>
                  <a:pt x="1638644" y="2200660"/>
                </a:cubicBezTo>
                <a:lnTo>
                  <a:pt x="1633219" y="2202907"/>
                </a:lnTo>
                <a:lnTo>
                  <a:pt x="1634140" y="2205184"/>
                </a:lnTo>
                <a:cubicBezTo>
                  <a:pt x="1634140" y="2218273"/>
                  <a:pt x="1628960" y="2230123"/>
                  <a:pt x="1620587" y="2238700"/>
                </a:cubicBezTo>
                <a:lnTo>
                  <a:pt x="1615873" y="2240701"/>
                </a:lnTo>
                <a:lnTo>
                  <a:pt x="1602531" y="2274486"/>
                </a:lnTo>
                <a:lnTo>
                  <a:pt x="1597377" y="2276723"/>
                </a:lnTo>
                <a:lnTo>
                  <a:pt x="1584144" y="2308670"/>
                </a:lnTo>
                <a:lnTo>
                  <a:pt x="1577338" y="2311489"/>
                </a:lnTo>
                <a:lnTo>
                  <a:pt x="1577713" y="2312396"/>
                </a:lnTo>
                <a:cubicBezTo>
                  <a:pt x="1577713" y="2325174"/>
                  <a:pt x="1572534" y="2336742"/>
                  <a:pt x="1564161" y="2345115"/>
                </a:cubicBezTo>
                <a:lnTo>
                  <a:pt x="1558735" y="2347361"/>
                </a:lnTo>
                <a:lnTo>
                  <a:pt x="1559657" y="2349639"/>
                </a:lnTo>
                <a:cubicBezTo>
                  <a:pt x="1559657" y="2362728"/>
                  <a:pt x="1554477" y="2374577"/>
                  <a:pt x="1546104" y="2383155"/>
                </a:cubicBezTo>
                <a:lnTo>
                  <a:pt x="1540961" y="2385337"/>
                </a:lnTo>
                <a:lnTo>
                  <a:pt x="1541600" y="2386880"/>
                </a:lnTo>
                <a:cubicBezTo>
                  <a:pt x="1541600" y="2399657"/>
                  <a:pt x="1536420" y="2411225"/>
                  <a:pt x="1528047" y="2419598"/>
                </a:cubicBezTo>
                <a:lnTo>
                  <a:pt x="1522603" y="2421853"/>
                </a:lnTo>
                <a:lnTo>
                  <a:pt x="1523543" y="2424122"/>
                </a:lnTo>
                <a:cubicBezTo>
                  <a:pt x="1523543" y="2437211"/>
                  <a:pt x="1518237" y="2449060"/>
                  <a:pt x="1509659" y="2457638"/>
                </a:cubicBezTo>
                <a:lnTo>
                  <a:pt x="1508604" y="2458076"/>
                </a:lnTo>
                <a:lnTo>
                  <a:pt x="1510000" y="2461365"/>
                </a:lnTo>
                <a:cubicBezTo>
                  <a:pt x="1510000" y="2474142"/>
                  <a:pt x="1504694" y="2485710"/>
                  <a:pt x="1496117" y="2494083"/>
                </a:cubicBezTo>
                <a:lnTo>
                  <a:pt x="1488290" y="2497248"/>
                </a:lnTo>
                <a:lnTo>
                  <a:pt x="1489686" y="2500863"/>
                </a:lnTo>
                <a:cubicBezTo>
                  <a:pt x="1489686" y="2514575"/>
                  <a:pt x="1484506" y="2526989"/>
                  <a:pt x="1476133" y="2535976"/>
                </a:cubicBezTo>
                <a:lnTo>
                  <a:pt x="1474606" y="2536654"/>
                </a:lnTo>
                <a:lnTo>
                  <a:pt x="1476143" y="2540364"/>
                </a:lnTo>
                <a:cubicBezTo>
                  <a:pt x="1476143" y="2553141"/>
                  <a:pt x="1470964" y="2564709"/>
                  <a:pt x="1462591" y="2573082"/>
                </a:cubicBezTo>
                <a:lnTo>
                  <a:pt x="1457165" y="2575328"/>
                </a:lnTo>
                <a:lnTo>
                  <a:pt x="1458086" y="2577606"/>
                </a:lnTo>
                <a:cubicBezTo>
                  <a:pt x="1458086" y="2590695"/>
                  <a:pt x="1452907" y="2602544"/>
                  <a:pt x="1444534" y="2611122"/>
                </a:cubicBezTo>
                <a:lnTo>
                  <a:pt x="1443205" y="2611687"/>
                </a:lnTo>
                <a:lnTo>
                  <a:pt x="1444545" y="2614847"/>
                </a:lnTo>
                <a:cubicBezTo>
                  <a:pt x="1444545" y="2627625"/>
                  <a:pt x="1439239" y="2639193"/>
                  <a:pt x="1430661" y="2647565"/>
                </a:cubicBezTo>
                <a:lnTo>
                  <a:pt x="1426740" y="2649151"/>
                </a:lnTo>
                <a:lnTo>
                  <a:pt x="1428745" y="2654346"/>
                </a:lnTo>
                <a:cubicBezTo>
                  <a:pt x="1428745" y="2668058"/>
                  <a:pt x="1423565" y="2680471"/>
                  <a:pt x="1415192" y="2689459"/>
                </a:cubicBezTo>
                <a:lnTo>
                  <a:pt x="1413604" y="2690164"/>
                </a:lnTo>
                <a:lnTo>
                  <a:pt x="1415204" y="2693846"/>
                </a:lnTo>
                <a:cubicBezTo>
                  <a:pt x="1415204" y="2706624"/>
                  <a:pt x="1409772" y="2718192"/>
                  <a:pt x="1400990" y="2726565"/>
                </a:cubicBezTo>
                <a:lnTo>
                  <a:pt x="1396096" y="2728498"/>
                </a:lnTo>
                <a:lnTo>
                  <a:pt x="1397144" y="2731087"/>
                </a:lnTo>
                <a:cubicBezTo>
                  <a:pt x="1397144" y="2744176"/>
                  <a:pt x="1391964" y="2756027"/>
                  <a:pt x="1383592" y="2764605"/>
                </a:cubicBezTo>
                <a:lnTo>
                  <a:pt x="1380697" y="2765833"/>
                </a:lnTo>
                <a:lnTo>
                  <a:pt x="1383602" y="2772844"/>
                </a:lnTo>
                <a:lnTo>
                  <a:pt x="1371020" y="2803221"/>
                </a:lnTo>
                <a:lnTo>
                  <a:pt x="1374573" y="2811214"/>
                </a:lnTo>
                <a:cubicBezTo>
                  <a:pt x="1374573" y="2823992"/>
                  <a:pt x="1369015" y="2835559"/>
                  <a:pt x="1360030" y="2843932"/>
                </a:cubicBezTo>
                <a:lnTo>
                  <a:pt x="1358006" y="2844713"/>
                </a:lnTo>
                <a:lnTo>
                  <a:pt x="1361032" y="2851842"/>
                </a:lnTo>
                <a:cubicBezTo>
                  <a:pt x="1361032" y="2864619"/>
                  <a:pt x="1355726" y="2876187"/>
                  <a:pt x="1347148" y="2884560"/>
                </a:cubicBezTo>
                <a:lnTo>
                  <a:pt x="1343501" y="2886034"/>
                </a:lnTo>
                <a:lnTo>
                  <a:pt x="1345232" y="2890213"/>
                </a:lnTo>
                <a:cubicBezTo>
                  <a:pt x="1345232" y="2902990"/>
                  <a:pt x="1340052" y="2914558"/>
                  <a:pt x="1331679" y="2922931"/>
                </a:cubicBezTo>
                <a:lnTo>
                  <a:pt x="1328891" y="2924086"/>
                </a:lnTo>
                <a:lnTo>
                  <a:pt x="1331689" y="2930840"/>
                </a:lnTo>
                <a:lnTo>
                  <a:pt x="1319228" y="2960924"/>
                </a:lnTo>
                <a:lnTo>
                  <a:pt x="1322661" y="2969210"/>
                </a:lnTo>
                <a:cubicBezTo>
                  <a:pt x="1322661" y="2981988"/>
                  <a:pt x="1317481" y="2993556"/>
                  <a:pt x="1309108" y="3001929"/>
                </a:cubicBezTo>
                <a:lnTo>
                  <a:pt x="1306320" y="3003083"/>
                </a:lnTo>
                <a:lnTo>
                  <a:pt x="1309118" y="3009838"/>
                </a:lnTo>
                <a:lnTo>
                  <a:pt x="1295671" y="3042305"/>
                </a:lnTo>
                <a:lnTo>
                  <a:pt x="1300091" y="3052724"/>
                </a:lnTo>
                <a:lnTo>
                  <a:pt x="1287915" y="3081418"/>
                </a:lnTo>
                <a:lnTo>
                  <a:pt x="1291063" y="3088837"/>
                </a:lnTo>
                <a:cubicBezTo>
                  <a:pt x="1291063" y="3101615"/>
                  <a:pt x="1285757" y="3113183"/>
                  <a:pt x="1277179" y="3121556"/>
                </a:cubicBezTo>
                <a:lnTo>
                  <a:pt x="1271931" y="3123679"/>
                </a:lnTo>
                <a:lnTo>
                  <a:pt x="1275262" y="3131721"/>
                </a:lnTo>
                <a:lnTo>
                  <a:pt x="1262150" y="3163378"/>
                </a:lnTo>
                <a:lnTo>
                  <a:pt x="1266234" y="3173478"/>
                </a:lnTo>
                <a:lnTo>
                  <a:pt x="1253230" y="3205638"/>
                </a:lnTo>
                <a:lnTo>
                  <a:pt x="1257205" y="3215235"/>
                </a:lnTo>
                <a:lnTo>
                  <a:pt x="1244094" y="3246891"/>
                </a:lnTo>
                <a:lnTo>
                  <a:pt x="1248177" y="3256991"/>
                </a:lnTo>
                <a:lnTo>
                  <a:pt x="1237866" y="3282493"/>
                </a:lnTo>
                <a:lnTo>
                  <a:pt x="1243664" y="3296492"/>
                </a:lnTo>
                <a:lnTo>
                  <a:pt x="1230736" y="3327704"/>
                </a:lnTo>
                <a:lnTo>
                  <a:pt x="1234635" y="3337118"/>
                </a:lnTo>
                <a:lnTo>
                  <a:pt x="1221659" y="3368443"/>
                </a:lnTo>
                <a:lnTo>
                  <a:pt x="1225606" y="3377746"/>
                </a:lnTo>
                <a:lnTo>
                  <a:pt x="1211994" y="3409827"/>
                </a:lnTo>
                <a:lnTo>
                  <a:pt x="1216578" y="3420631"/>
                </a:lnTo>
                <a:lnTo>
                  <a:pt x="1204635" y="3448776"/>
                </a:lnTo>
                <a:lnTo>
                  <a:pt x="1209806" y="3461259"/>
                </a:lnTo>
                <a:lnTo>
                  <a:pt x="1198200" y="3489277"/>
                </a:lnTo>
                <a:lnTo>
                  <a:pt x="1205293" y="3506401"/>
                </a:lnTo>
                <a:lnTo>
                  <a:pt x="1192276" y="3537827"/>
                </a:lnTo>
                <a:lnTo>
                  <a:pt x="1196263" y="3548156"/>
                </a:lnTo>
                <a:lnTo>
                  <a:pt x="1185293" y="3576581"/>
                </a:lnTo>
                <a:lnTo>
                  <a:pt x="1191749" y="3592169"/>
                </a:lnTo>
                <a:lnTo>
                  <a:pt x="1180921" y="3618310"/>
                </a:lnTo>
                <a:lnTo>
                  <a:pt x="1187235" y="3633926"/>
                </a:lnTo>
                <a:lnTo>
                  <a:pt x="1176460" y="3660570"/>
                </a:lnTo>
                <a:lnTo>
                  <a:pt x="1182721" y="3675683"/>
                </a:lnTo>
                <a:lnTo>
                  <a:pt x="1171582" y="3702573"/>
                </a:lnTo>
                <a:lnTo>
                  <a:pt x="1178206" y="3718567"/>
                </a:lnTo>
                <a:lnTo>
                  <a:pt x="1167534" y="3744329"/>
                </a:lnTo>
                <a:lnTo>
                  <a:pt x="1173692" y="3759195"/>
                </a:lnTo>
                <a:lnTo>
                  <a:pt x="1161618" y="3788342"/>
                </a:lnTo>
                <a:lnTo>
                  <a:pt x="1169178" y="3806594"/>
                </a:lnTo>
                <a:lnTo>
                  <a:pt x="1160634" y="3827220"/>
                </a:lnTo>
                <a:lnTo>
                  <a:pt x="1169178" y="3848351"/>
                </a:lnTo>
                <a:lnTo>
                  <a:pt x="1158405" y="3874994"/>
                </a:lnTo>
                <a:lnTo>
                  <a:pt x="1164664" y="3890106"/>
                </a:lnTo>
                <a:lnTo>
                  <a:pt x="1155870" y="3911336"/>
                </a:lnTo>
                <a:lnTo>
                  <a:pt x="1164664" y="3934119"/>
                </a:lnTo>
                <a:lnTo>
                  <a:pt x="1153692" y="3962543"/>
                </a:lnTo>
                <a:lnTo>
                  <a:pt x="1160150" y="3978133"/>
                </a:lnTo>
                <a:lnTo>
                  <a:pt x="1151268" y="3999575"/>
                </a:lnTo>
                <a:lnTo>
                  <a:pt x="1160150" y="4021018"/>
                </a:lnTo>
                <a:lnTo>
                  <a:pt x="1150800" y="4043589"/>
                </a:lnTo>
                <a:lnTo>
                  <a:pt x="1160150" y="4066159"/>
                </a:lnTo>
                <a:lnTo>
                  <a:pt x="1151268" y="4087603"/>
                </a:lnTo>
                <a:lnTo>
                  <a:pt x="1160150" y="4109045"/>
                </a:lnTo>
                <a:cubicBezTo>
                  <a:pt x="1160150" y="4134600"/>
                  <a:pt x="1139434" y="4155316"/>
                  <a:pt x="1113879" y="4155316"/>
                </a:cubicBezTo>
                <a:cubicBezTo>
                  <a:pt x="1088323" y="4155316"/>
                  <a:pt x="1067608" y="4134600"/>
                  <a:pt x="1067608" y="4109045"/>
                </a:cubicBezTo>
                <a:lnTo>
                  <a:pt x="1076490" y="4087603"/>
                </a:lnTo>
                <a:lnTo>
                  <a:pt x="1067608" y="4066159"/>
                </a:lnTo>
                <a:lnTo>
                  <a:pt x="1076956" y="4043589"/>
                </a:lnTo>
                <a:lnTo>
                  <a:pt x="1067608" y="4021018"/>
                </a:lnTo>
                <a:lnTo>
                  <a:pt x="1076490" y="3999575"/>
                </a:lnTo>
                <a:lnTo>
                  <a:pt x="1067608" y="3978133"/>
                </a:lnTo>
                <a:lnTo>
                  <a:pt x="1078739" y="3951260"/>
                </a:lnTo>
                <a:lnTo>
                  <a:pt x="1072122" y="3934119"/>
                </a:lnTo>
                <a:lnTo>
                  <a:pt x="1080916" y="3911335"/>
                </a:lnTo>
                <a:lnTo>
                  <a:pt x="1072122" y="3890106"/>
                </a:lnTo>
                <a:lnTo>
                  <a:pt x="1082950" y="3863965"/>
                </a:lnTo>
                <a:lnTo>
                  <a:pt x="1076636" y="3848351"/>
                </a:lnTo>
                <a:lnTo>
                  <a:pt x="1085180" y="3827220"/>
                </a:lnTo>
                <a:lnTo>
                  <a:pt x="1076636" y="3806594"/>
                </a:lnTo>
                <a:lnTo>
                  <a:pt x="1088710" y="3777445"/>
                </a:lnTo>
                <a:lnTo>
                  <a:pt x="1081150" y="3759195"/>
                </a:lnTo>
                <a:lnTo>
                  <a:pt x="1091821" y="3733432"/>
                </a:lnTo>
                <a:lnTo>
                  <a:pt x="1085665" y="3718567"/>
                </a:lnTo>
                <a:lnTo>
                  <a:pt x="1096803" y="3691675"/>
                </a:lnTo>
                <a:lnTo>
                  <a:pt x="1090179" y="3675683"/>
                </a:lnTo>
                <a:lnTo>
                  <a:pt x="1101007" y="3649540"/>
                </a:lnTo>
                <a:lnTo>
                  <a:pt x="1094693" y="3633926"/>
                </a:lnTo>
                <a:lnTo>
                  <a:pt x="1105467" y="3607280"/>
                </a:lnTo>
                <a:lnTo>
                  <a:pt x="1099207" y="3592169"/>
                </a:lnTo>
                <a:lnTo>
                  <a:pt x="1110338" y="3565298"/>
                </a:lnTo>
                <a:lnTo>
                  <a:pt x="1103721" y="3548156"/>
                </a:lnTo>
                <a:lnTo>
                  <a:pt x="1114241" y="3520900"/>
                </a:lnTo>
                <a:lnTo>
                  <a:pt x="1108236" y="3506401"/>
                </a:lnTo>
                <a:lnTo>
                  <a:pt x="1122100" y="3472930"/>
                </a:lnTo>
                <a:lnTo>
                  <a:pt x="1117264" y="3461259"/>
                </a:lnTo>
                <a:lnTo>
                  <a:pt x="1128010" y="3435315"/>
                </a:lnTo>
                <a:lnTo>
                  <a:pt x="1121778" y="3420631"/>
                </a:lnTo>
                <a:lnTo>
                  <a:pt x="1135390" y="3388550"/>
                </a:lnTo>
                <a:lnTo>
                  <a:pt x="1130807" y="3377746"/>
                </a:lnTo>
                <a:cubicBezTo>
                  <a:pt x="1130807" y="3364968"/>
                  <a:pt x="1136113" y="3353400"/>
                  <a:pt x="1144689" y="3345027"/>
                </a:cubicBezTo>
                <a:lnTo>
                  <a:pt x="1145272" y="3344791"/>
                </a:lnTo>
                <a:lnTo>
                  <a:pt x="1142093" y="3337118"/>
                </a:lnTo>
                <a:lnTo>
                  <a:pt x="1152763" y="3311355"/>
                </a:lnTo>
                <a:lnTo>
                  <a:pt x="1146607" y="3296492"/>
                </a:lnTo>
                <a:lnTo>
                  <a:pt x="1159258" y="3265949"/>
                </a:lnTo>
                <a:lnTo>
                  <a:pt x="1155635" y="3256991"/>
                </a:lnTo>
                <a:lnTo>
                  <a:pt x="1168639" y="3224832"/>
                </a:lnTo>
                <a:lnTo>
                  <a:pt x="1164664" y="3215235"/>
                </a:lnTo>
                <a:lnTo>
                  <a:pt x="1177776" y="3183579"/>
                </a:lnTo>
                <a:lnTo>
                  <a:pt x="1173692" y="3173478"/>
                </a:lnTo>
                <a:lnTo>
                  <a:pt x="1186696" y="3141318"/>
                </a:lnTo>
                <a:lnTo>
                  <a:pt x="1182721" y="3131721"/>
                </a:lnTo>
                <a:cubicBezTo>
                  <a:pt x="1182721" y="3118944"/>
                  <a:pt x="1187899" y="3107376"/>
                  <a:pt x="1196273" y="3099003"/>
                </a:cubicBezTo>
                <a:lnTo>
                  <a:pt x="1199933" y="3097486"/>
                </a:lnTo>
                <a:lnTo>
                  <a:pt x="1196263" y="3088837"/>
                </a:lnTo>
                <a:lnTo>
                  <a:pt x="1208439" y="3060141"/>
                </a:lnTo>
                <a:lnTo>
                  <a:pt x="1205292" y="3052724"/>
                </a:lnTo>
                <a:cubicBezTo>
                  <a:pt x="1205292" y="3039946"/>
                  <a:pt x="1210596" y="3028378"/>
                  <a:pt x="1219174" y="3020006"/>
                </a:cubicBezTo>
                <a:lnTo>
                  <a:pt x="1220556" y="3019447"/>
                </a:lnTo>
                <a:lnTo>
                  <a:pt x="1216576" y="3009838"/>
                </a:lnTo>
                <a:cubicBezTo>
                  <a:pt x="1216576" y="2997061"/>
                  <a:pt x="1221754" y="2985493"/>
                  <a:pt x="1230129" y="2977120"/>
                </a:cubicBezTo>
                <a:lnTo>
                  <a:pt x="1232917" y="2975964"/>
                </a:lnTo>
                <a:lnTo>
                  <a:pt x="1230119" y="2969210"/>
                </a:lnTo>
                <a:lnTo>
                  <a:pt x="1242579" y="2939127"/>
                </a:lnTo>
                <a:lnTo>
                  <a:pt x="1239147" y="2930840"/>
                </a:lnTo>
                <a:cubicBezTo>
                  <a:pt x="1239147" y="2918063"/>
                  <a:pt x="1244325" y="2906495"/>
                  <a:pt x="1252700" y="2898122"/>
                </a:cubicBezTo>
                <a:lnTo>
                  <a:pt x="1255488" y="2896967"/>
                </a:lnTo>
                <a:lnTo>
                  <a:pt x="1252690" y="2890213"/>
                </a:lnTo>
                <a:cubicBezTo>
                  <a:pt x="1252690" y="2877435"/>
                  <a:pt x="1257868" y="2865868"/>
                  <a:pt x="1266242" y="2857495"/>
                </a:cubicBezTo>
                <a:lnTo>
                  <a:pt x="1268274" y="2856653"/>
                </a:lnTo>
                <a:lnTo>
                  <a:pt x="1266232" y="2851842"/>
                </a:lnTo>
                <a:lnTo>
                  <a:pt x="1279461" y="2820665"/>
                </a:lnTo>
                <a:lnTo>
                  <a:pt x="1275261" y="2811214"/>
                </a:lnTo>
                <a:cubicBezTo>
                  <a:pt x="1275261" y="2798436"/>
                  <a:pt x="1280819" y="2786869"/>
                  <a:pt x="1289804" y="2778496"/>
                </a:cubicBezTo>
                <a:lnTo>
                  <a:pt x="1292905" y="2777298"/>
                </a:lnTo>
                <a:lnTo>
                  <a:pt x="1291060" y="2772844"/>
                </a:lnTo>
                <a:cubicBezTo>
                  <a:pt x="1291060" y="2760066"/>
                  <a:pt x="1296238" y="2748499"/>
                  <a:pt x="1304612" y="2740126"/>
                </a:cubicBezTo>
                <a:lnTo>
                  <a:pt x="1307733" y="2738832"/>
                </a:lnTo>
                <a:lnTo>
                  <a:pt x="1304602" y="2731087"/>
                </a:lnTo>
                <a:cubicBezTo>
                  <a:pt x="1304602" y="2717998"/>
                  <a:pt x="1309781" y="2706148"/>
                  <a:pt x="1318155" y="2697570"/>
                </a:cubicBezTo>
                <a:lnTo>
                  <a:pt x="1319514" y="2696994"/>
                </a:lnTo>
                <a:lnTo>
                  <a:pt x="1318146" y="2693846"/>
                </a:lnTo>
                <a:cubicBezTo>
                  <a:pt x="1318146" y="2681069"/>
                  <a:pt x="1323578" y="2669501"/>
                  <a:pt x="1332360" y="2661128"/>
                </a:cubicBezTo>
                <a:lnTo>
                  <a:pt x="1337966" y="2658913"/>
                </a:lnTo>
                <a:lnTo>
                  <a:pt x="1336203" y="2654346"/>
                </a:lnTo>
                <a:cubicBezTo>
                  <a:pt x="1336203" y="2640633"/>
                  <a:pt x="1341381" y="2628219"/>
                  <a:pt x="1349756" y="2619233"/>
                </a:cubicBezTo>
                <a:lnTo>
                  <a:pt x="1351313" y="2618541"/>
                </a:lnTo>
                <a:lnTo>
                  <a:pt x="1349746" y="2614847"/>
                </a:lnTo>
                <a:cubicBezTo>
                  <a:pt x="1349746" y="2602070"/>
                  <a:pt x="1355050" y="2590502"/>
                  <a:pt x="1363628" y="2582129"/>
                </a:cubicBezTo>
                <a:lnTo>
                  <a:pt x="1366847" y="2580827"/>
                </a:lnTo>
                <a:lnTo>
                  <a:pt x="1365545" y="2577606"/>
                </a:lnTo>
                <a:cubicBezTo>
                  <a:pt x="1365545" y="2564517"/>
                  <a:pt x="1370723" y="2552666"/>
                  <a:pt x="1379097" y="2544089"/>
                </a:cubicBezTo>
                <a:lnTo>
                  <a:pt x="1384240" y="2541906"/>
                </a:lnTo>
                <a:lnTo>
                  <a:pt x="1383602" y="2540364"/>
                </a:lnTo>
                <a:cubicBezTo>
                  <a:pt x="1383602" y="2527586"/>
                  <a:pt x="1388780" y="2516018"/>
                  <a:pt x="1397154" y="2507645"/>
                </a:cubicBezTo>
                <a:lnTo>
                  <a:pt x="1399402" y="2506713"/>
                </a:lnTo>
                <a:lnTo>
                  <a:pt x="1397144" y="2500863"/>
                </a:lnTo>
                <a:cubicBezTo>
                  <a:pt x="1397144" y="2487150"/>
                  <a:pt x="1402322" y="2474737"/>
                  <a:pt x="1410697" y="2465751"/>
                </a:cubicBezTo>
                <a:lnTo>
                  <a:pt x="1416053" y="2463369"/>
                </a:lnTo>
                <a:lnTo>
                  <a:pt x="1415201" y="2461365"/>
                </a:lnTo>
                <a:cubicBezTo>
                  <a:pt x="1415201" y="2448587"/>
                  <a:pt x="1420506" y="2437019"/>
                  <a:pt x="1429083" y="2428646"/>
                </a:cubicBezTo>
                <a:lnTo>
                  <a:pt x="1430397" y="2428115"/>
                </a:lnTo>
                <a:lnTo>
                  <a:pt x="1428743" y="2424122"/>
                </a:lnTo>
                <a:cubicBezTo>
                  <a:pt x="1428743" y="2411033"/>
                  <a:pt x="1434048" y="2399182"/>
                  <a:pt x="1442626" y="2390605"/>
                </a:cubicBezTo>
                <a:lnTo>
                  <a:pt x="1449433" y="2387785"/>
                </a:lnTo>
                <a:lnTo>
                  <a:pt x="1449058" y="2386880"/>
                </a:lnTo>
                <a:cubicBezTo>
                  <a:pt x="1449058" y="2374102"/>
                  <a:pt x="1454236" y="2362534"/>
                  <a:pt x="1462611" y="2354161"/>
                </a:cubicBezTo>
                <a:lnTo>
                  <a:pt x="1468035" y="2351914"/>
                </a:lnTo>
                <a:lnTo>
                  <a:pt x="1467115" y="2349639"/>
                </a:lnTo>
                <a:cubicBezTo>
                  <a:pt x="1467115" y="2336550"/>
                  <a:pt x="1472293" y="2324699"/>
                  <a:pt x="1480667" y="2316121"/>
                </a:cubicBezTo>
                <a:lnTo>
                  <a:pt x="1485810" y="2313939"/>
                </a:lnTo>
                <a:lnTo>
                  <a:pt x="1485172" y="2312396"/>
                </a:lnTo>
                <a:cubicBezTo>
                  <a:pt x="1485172" y="2299619"/>
                  <a:pt x="1490350" y="2288051"/>
                  <a:pt x="1498724" y="2279678"/>
                </a:cubicBezTo>
                <a:lnTo>
                  <a:pt x="1504168" y="2277422"/>
                </a:lnTo>
                <a:lnTo>
                  <a:pt x="1503228" y="2275154"/>
                </a:lnTo>
                <a:cubicBezTo>
                  <a:pt x="1503228" y="2262065"/>
                  <a:pt x="1508533" y="2250214"/>
                  <a:pt x="1517111" y="2241636"/>
                </a:cubicBezTo>
                <a:lnTo>
                  <a:pt x="1524106" y="2238739"/>
                </a:lnTo>
                <a:lnTo>
                  <a:pt x="1537094" y="2205856"/>
                </a:lnTo>
                <a:lnTo>
                  <a:pt x="1542230" y="2203625"/>
                </a:lnTo>
                <a:lnTo>
                  <a:pt x="1555151" y="2171667"/>
                </a:lnTo>
                <a:lnTo>
                  <a:pt x="1560295" y="2169485"/>
                </a:lnTo>
                <a:lnTo>
                  <a:pt x="1559655" y="2167942"/>
                </a:lnTo>
                <a:cubicBezTo>
                  <a:pt x="1559655" y="2155164"/>
                  <a:pt x="1564833" y="2143597"/>
                  <a:pt x="1573208" y="2135224"/>
                </a:cubicBezTo>
                <a:lnTo>
                  <a:pt x="1578264" y="2133128"/>
                </a:lnTo>
                <a:lnTo>
                  <a:pt x="1577712" y="2131828"/>
                </a:lnTo>
                <a:cubicBezTo>
                  <a:pt x="1577712" y="2119051"/>
                  <a:pt x="1583017" y="2107483"/>
                  <a:pt x="1591594" y="2099110"/>
                </a:cubicBezTo>
                <a:lnTo>
                  <a:pt x="1598796" y="2096198"/>
                </a:lnTo>
                <a:lnTo>
                  <a:pt x="1612239" y="2065254"/>
                </a:lnTo>
                <a:lnTo>
                  <a:pt x="1620630" y="2061940"/>
                </a:lnTo>
                <a:lnTo>
                  <a:pt x="1620596" y="2061859"/>
                </a:lnTo>
                <a:cubicBezTo>
                  <a:pt x="1620596" y="2049082"/>
                  <a:pt x="1625774" y="2037514"/>
                  <a:pt x="1634149" y="2029141"/>
                </a:cubicBezTo>
                <a:lnTo>
                  <a:pt x="1640019" y="2026708"/>
                </a:lnTo>
                <a:lnTo>
                  <a:pt x="1638653" y="2023488"/>
                </a:lnTo>
                <a:cubicBezTo>
                  <a:pt x="1638653" y="2010710"/>
                  <a:pt x="1643957" y="1999142"/>
                  <a:pt x="1652535" y="1990770"/>
                </a:cubicBezTo>
                <a:lnTo>
                  <a:pt x="1666240" y="1985227"/>
                </a:lnTo>
                <a:lnTo>
                  <a:pt x="1677034" y="1959170"/>
                </a:lnTo>
                <a:lnTo>
                  <a:pt x="1686731" y="1955154"/>
                </a:lnTo>
                <a:lnTo>
                  <a:pt x="1686053" y="1953517"/>
                </a:lnTo>
                <a:cubicBezTo>
                  <a:pt x="1686053" y="1940739"/>
                  <a:pt x="1691231" y="1929172"/>
                  <a:pt x="1699605" y="1920799"/>
                </a:cubicBezTo>
                <a:lnTo>
                  <a:pt x="1705602" y="1918314"/>
                </a:lnTo>
                <a:lnTo>
                  <a:pt x="1717662" y="1889199"/>
                </a:lnTo>
                <a:lnTo>
                  <a:pt x="1730041" y="1884071"/>
                </a:lnTo>
                <a:lnTo>
                  <a:pt x="1742489" y="1851821"/>
                </a:lnTo>
                <a:lnTo>
                  <a:pt x="1753608" y="1846878"/>
                </a:lnTo>
                <a:lnTo>
                  <a:pt x="1765060" y="1819230"/>
                </a:lnTo>
                <a:lnTo>
                  <a:pt x="1775889" y="1814744"/>
                </a:lnTo>
                <a:lnTo>
                  <a:pt x="1787631" y="1785703"/>
                </a:lnTo>
                <a:lnTo>
                  <a:pt x="1799038" y="1780863"/>
                </a:lnTo>
                <a:lnTo>
                  <a:pt x="1810532" y="1753775"/>
                </a:lnTo>
                <a:lnTo>
                  <a:pt x="1824237" y="1748233"/>
                </a:lnTo>
                <a:lnTo>
                  <a:pt x="1835031" y="1722176"/>
                </a:lnTo>
                <a:lnTo>
                  <a:pt x="1844210" y="1718372"/>
                </a:lnTo>
                <a:lnTo>
                  <a:pt x="1857602" y="1684466"/>
                </a:lnTo>
                <a:lnTo>
                  <a:pt x="1868897" y="1679559"/>
                </a:lnTo>
                <a:lnTo>
                  <a:pt x="1880503" y="1652205"/>
                </a:lnTo>
                <a:lnTo>
                  <a:pt x="1893181" y="1647078"/>
                </a:lnTo>
                <a:lnTo>
                  <a:pt x="1905661" y="1618349"/>
                </a:lnTo>
                <a:lnTo>
                  <a:pt x="1922491" y="1611702"/>
                </a:lnTo>
                <a:lnTo>
                  <a:pt x="1932085" y="1587411"/>
                </a:lnTo>
                <a:lnTo>
                  <a:pt x="1943731" y="1582351"/>
                </a:lnTo>
                <a:lnTo>
                  <a:pt x="1954986" y="1553884"/>
                </a:lnTo>
                <a:lnTo>
                  <a:pt x="1976178" y="1544688"/>
                </a:lnTo>
                <a:lnTo>
                  <a:pt x="1983999" y="1525808"/>
                </a:lnTo>
                <a:lnTo>
                  <a:pt x="1994828" y="1521322"/>
                </a:lnTo>
                <a:lnTo>
                  <a:pt x="2006570" y="1492282"/>
                </a:lnTo>
                <a:lnTo>
                  <a:pt x="2026123" y="1483986"/>
                </a:lnTo>
                <a:lnTo>
                  <a:pt x="2035912" y="1460353"/>
                </a:lnTo>
                <a:lnTo>
                  <a:pt x="2053686" y="1452990"/>
                </a:lnTo>
                <a:lnTo>
                  <a:pt x="2062997" y="1429414"/>
                </a:lnTo>
                <a:lnTo>
                  <a:pt x="2075365" y="1424041"/>
                </a:lnTo>
                <a:lnTo>
                  <a:pt x="2085568" y="1399410"/>
                </a:lnTo>
                <a:lnTo>
                  <a:pt x="2105189" y="1391283"/>
                </a:lnTo>
                <a:lnTo>
                  <a:pt x="2114911" y="1367811"/>
                </a:lnTo>
                <a:lnTo>
                  <a:pt x="2133353" y="1360172"/>
                </a:lnTo>
                <a:lnTo>
                  <a:pt x="2141996" y="1338798"/>
                </a:lnTo>
                <a:lnTo>
                  <a:pt x="2158908" y="1331622"/>
                </a:lnTo>
                <a:lnTo>
                  <a:pt x="2169411" y="1306869"/>
                </a:lnTo>
                <a:lnTo>
                  <a:pt x="2190783" y="1298227"/>
                </a:lnTo>
                <a:lnTo>
                  <a:pt x="2198423" y="1279783"/>
                </a:lnTo>
                <a:lnTo>
                  <a:pt x="2216447" y="1272318"/>
                </a:lnTo>
                <a:lnTo>
                  <a:pt x="2225508" y="1250442"/>
                </a:lnTo>
                <a:lnTo>
                  <a:pt x="2243405" y="1243027"/>
                </a:lnTo>
                <a:lnTo>
                  <a:pt x="2252923" y="1219504"/>
                </a:lnTo>
                <a:lnTo>
                  <a:pt x="2273458" y="1210795"/>
                </a:lnTo>
                <a:lnTo>
                  <a:pt x="2281936" y="1189829"/>
                </a:lnTo>
                <a:lnTo>
                  <a:pt x="2301520" y="1181520"/>
                </a:lnTo>
                <a:lnTo>
                  <a:pt x="2305022" y="1173639"/>
                </a:lnTo>
                <a:lnTo>
                  <a:pt x="2280031" y="1183521"/>
                </a:lnTo>
                <a:lnTo>
                  <a:pt x="2272888" y="1200766"/>
                </a:lnTo>
                <a:lnTo>
                  <a:pt x="2253571" y="1208768"/>
                </a:lnTo>
                <a:lnTo>
                  <a:pt x="2245473" y="1227851"/>
                </a:lnTo>
                <a:lnTo>
                  <a:pt x="2224814" y="1236204"/>
                </a:lnTo>
                <a:lnTo>
                  <a:pt x="2216461" y="1256863"/>
                </a:lnTo>
                <a:lnTo>
                  <a:pt x="2198514" y="1264478"/>
                </a:lnTo>
                <a:lnTo>
                  <a:pt x="2188716" y="1288134"/>
                </a:lnTo>
                <a:lnTo>
                  <a:pt x="2165060" y="1297931"/>
                </a:lnTo>
                <a:lnTo>
                  <a:pt x="2157445" y="1315878"/>
                </a:lnTo>
                <a:lnTo>
                  <a:pt x="2137196" y="1324067"/>
                </a:lnTo>
                <a:lnTo>
                  <a:pt x="2128434" y="1345220"/>
                </a:lnTo>
                <a:lnTo>
                  <a:pt x="2109282" y="1353154"/>
                </a:lnTo>
                <a:lnTo>
                  <a:pt x="2101348" y="1372305"/>
                </a:lnTo>
                <a:lnTo>
                  <a:pt x="2082387" y="1380159"/>
                </a:lnTo>
                <a:lnTo>
                  <a:pt x="2072007" y="1405831"/>
                </a:lnTo>
                <a:lnTo>
                  <a:pt x="2058127" y="1411720"/>
                </a:lnTo>
                <a:lnTo>
                  <a:pt x="2048776" y="1433247"/>
                </a:lnTo>
                <a:lnTo>
                  <a:pt x="2032741" y="1439580"/>
                </a:lnTo>
                <a:lnTo>
                  <a:pt x="2022020" y="1464847"/>
                </a:lnTo>
                <a:lnTo>
                  <a:pt x="2003097" y="1472499"/>
                </a:lnTo>
                <a:lnTo>
                  <a:pt x="1993008" y="1498044"/>
                </a:lnTo>
                <a:lnTo>
                  <a:pt x="1973994" y="1506305"/>
                </a:lnTo>
                <a:lnTo>
                  <a:pt x="1965923" y="1525789"/>
                </a:lnTo>
                <a:lnTo>
                  <a:pt x="1955043" y="1530296"/>
                </a:lnTo>
                <a:lnTo>
                  <a:pt x="1943022" y="1559315"/>
                </a:lnTo>
                <a:lnTo>
                  <a:pt x="1923966" y="1567209"/>
                </a:lnTo>
                <a:lnTo>
                  <a:pt x="1914010" y="1591244"/>
                </a:lnTo>
                <a:lnTo>
                  <a:pt x="1902242" y="1596118"/>
                </a:lnTo>
                <a:lnTo>
                  <a:pt x="1891439" y="1624109"/>
                </a:lnTo>
                <a:lnTo>
                  <a:pt x="1873763" y="1631966"/>
                </a:lnTo>
                <a:lnTo>
                  <a:pt x="1864023" y="1656041"/>
                </a:lnTo>
                <a:lnTo>
                  <a:pt x="1848246" y="1662732"/>
                </a:lnTo>
                <a:lnTo>
                  <a:pt x="1839525" y="1683786"/>
                </a:lnTo>
                <a:lnTo>
                  <a:pt x="1829207" y="1688060"/>
                </a:lnTo>
                <a:lnTo>
                  <a:pt x="1816954" y="1717642"/>
                </a:lnTo>
                <a:lnTo>
                  <a:pt x="1801252" y="1724146"/>
                </a:lnTo>
                <a:lnTo>
                  <a:pt x="1789539" y="1753095"/>
                </a:lnTo>
                <a:lnTo>
                  <a:pt x="1777165" y="1758343"/>
                </a:lnTo>
                <a:lnTo>
                  <a:pt x="1765042" y="1787612"/>
                </a:lnTo>
                <a:lnTo>
                  <a:pt x="1753596" y="1792354"/>
                </a:lnTo>
                <a:lnTo>
                  <a:pt x="1742471" y="1819212"/>
                </a:lnTo>
                <a:lnTo>
                  <a:pt x="1731588" y="1823720"/>
                </a:lnTo>
                <a:lnTo>
                  <a:pt x="1719568" y="1852736"/>
                </a:lnTo>
                <a:lnTo>
                  <a:pt x="1705962" y="1858372"/>
                </a:lnTo>
                <a:lnTo>
                  <a:pt x="1695071" y="1884667"/>
                </a:lnTo>
                <a:lnTo>
                  <a:pt x="1685377" y="1888682"/>
                </a:lnTo>
                <a:lnTo>
                  <a:pt x="1672500" y="1922046"/>
                </a:lnTo>
                <a:lnTo>
                  <a:pt x="1666884" y="1924542"/>
                </a:lnTo>
                <a:lnTo>
                  <a:pt x="1654113" y="1954636"/>
                </a:lnTo>
                <a:lnTo>
                  <a:pt x="1640410" y="1960177"/>
                </a:lnTo>
                <a:lnTo>
                  <a:pt x="1629616" y="1986235"/>
                </a:lnTo>
                <a:lnTo>
                  <a:pt x="1619919" y="1990252"/>
                </a:lnTo>
                <a:lnTo>
                  <a:pt x="1620597" y="1991889"/>
                </a:lnTo>
                <a:cubicBezTo>
                  <a:pt x="1620597" y="2004666"/>
                  <a:pt x="1615418" y="2016234"/>
                  <a:pt x="1607045" y="2024607"/>
                </a:cubicBezTo>
                <a:lnTo>
                  <a:pt x="1601048" y="2027091"/>
                </a:lnTo>
                <a:lnTo>
                  <a:pt x="1588988" y="2056206"/>
                </a:lnTo>
                <a:lnTo>
                  <a:pt x="1577365" y="2061020"/>
                </a:lnTo>
                <a:lnTo>
                  <a:pt x="1577712" y="2061859"/>
                </a:lnTo>
                <a:cubicBezTo>
                  <a:pt x="1577712" y="2074637"/>
                  <a:pt x="1572532" y="2086205"/>
                  <a:pt x="1564159" y="2094578"/>
                </a:cubicBezTo>
                <a:lnTo>
                  <a:pt x="1559115" y="2096668"/>
                </a:lnTo>
                <a:lnTo>
                  <a:pt x="1559655" y="2097973"/>
                </a:lnTo>
                <a:cubicBezTo>
                  <a:pt x="1559655" y="2110750"/>
                  <a:pt x="1554475" y="2122318"/>
                  <a:pt x="1546103" y="2130691"/>
                </a:cubicBezTo>
                <a:lnTo>
                  <a:pt x="1541214" y="2132716"/>
                </a:lnTo>
                <a:lnTo>
                  <a:pt x="1527386" y="2164547"/>
                </a:lnTo>
                <a:lnTo>
                  <a:pt x="1518995" y="2167861"/>
                </a:lnTo>
                <a:lnTo>
                  <a:pt x="1519029" y="2167942"/>
                </a:lnTo>
                <a:cubicBezTo>
                  <a:pt x="1519029" y="2180720"/>
                  <a:pt x="1513723" y="2192287"/>
                  <a:pt x="1505145" y="2200660"/>
                </a:cubicBezTo>
                <a:lnTo>
                  <a:pt x="1498046" y="2203531"/>
                </a:lnTo>
                <a:lnTo>
                  <a:pt x="1498714" y="2205184"/>
                </a:lnTo>
                <a:cubicBezTo>
                  <a:pt x="1498714" y="2218273"/>
                  <a:pt x="1493535" y="2230123"/>
                  <a:pt x="1485162" y="2238700"/>
                </a:cubicBezTo>
                <a:lnTo>
                  <a:pt x="1480447" y="2240701"/>
                </a:lnTo>
                <a:lnTo>
                  <a:pt x="1467105" y="2274486"/>
                </a:lnTo>
                <a:lnTo>
                  <a:pt x="1461968" y="2276716"/>
                </a:lnTo>
                <a:lnTo>
                  <a:pt x="1449048" y="2308670"/>
                </a:lnTo>
                <a:lnTo>
                  <a:pt x="1443893" y="2310858"/>
                </a:lnTo>
                <a:lnTo>
                  <a:pt x="1444545" y="2312396"/>
                </a:lnTo>
                <a:cubicBezTo>
                  <a:pt x="1444545" y="2325174"/>
                  <a:pt x="1439239" y="2336742"/>
                  <a:pt x="1430661" y="2345115"/>
                </a:cubicBezTo>
                <a:lnTo>
                  <a:pt x="1423562" y="2347985"/>
                </a:lnTo>
                <a:lnTo>
                  <a:pt x="1424231" y="2349639"/>
                </a:lnTo>
                <a:cubicBezTo>
                  <a:pt x="1424231" y="2362728"/>
                  <a:pt x="1419051" y="2374577"/>
                  <a:pt x="1410678" y="2383155"/>
                </a:cubicBezTo>
                <a:lnTo>
                  <a:pt x="1405536" y="2385337"/>
                </a:lnTo>
                <a:lnTo>
                  <a:pt x="1406174" y="2386880"/>
                </a:lnTo>
                <a:cubicBezTo>
                  <a:pt x="1406174" y="2399657"/>
                  <a:pt x="1400994" y="2411225"/>
                  <a:pt x="1392621" y="2419598"/>
                </a:cubicBezTo>
                <a:lnTo>
                  <a:pt x="1391063" y="2420243"/>
                </a:lnTo>
                <a:lnTo>
                  <a:pt x="1392631" y="2424122"/>
                </a:lnTo>
                <a:cubicBezTo>
                  <a:pt x="1392631" y="2437211"/>
                  <a:pt x="1387452" y="2449060"/>
                  <a:pt x="1379079" y="2457638"/>
                </a:cubicBezTo>
                <a:lnTo>
                  <a:pt x="1373922" y="2459826"/>
                </a:lnTo>
                <a:lnTo>
                  <a:pt x="1374575" y="2461365"/>
                </a:lnTo>
                <a:cubicBezTo>
                  <a:pt x="1374575" y="2474142"/>
                  <a:pt x="1369268" y="2485710"/>
                  <a:pt x="1360691" y="2494083"/>
                </a:cubicBezTo>
                <a:lnTo>
                  <a:pt x="1352864" y="2497248"/>
                </a:lnTo>
                <a:lnTo>
                  <a:pt x="1354260" y="2500863"/>
                </a:lnTo>
                <a:cubicBezTo>
                  <a:pt x="1354260" y="2514575"/>
                  <a:pt x="1349080" y="2526989"/>
                  <a:pt x="1340707" y="2535976"/>
                </a:cubicBezTo>
                <a:lnTo>
                  <a:pt x="1339180" y="2536654"/>
                </a:lnTo>
                <a:lnTo>
                  <a:pt x="1340717" y="2540364"/>
                </a:lnTo>
                <a:cubicBezTo>
                  <a:pt x="1340717" y="2553141"/>
                  <a:pt x="1335538" y="2564709"/>
                  <a:pt x="1327165" y="2573082"/>
                </a:cubicBezTo>
                <a:lnTo>
                  <a:pt x="1325543" y="2573755"/>
                </a:lnTo>
                <a:lnTo>
                  <a:pt x="1327176" y="2577606"/>
                </a:lnTo>
                <a:cubicBezTo>
                  <a:pt x="1327176" y="2590695"/>
                  <a:pt x="1321745" y="2602544"/>
                  <a:pt x="1312963" y="2611122"/>
                </a:cubicBezTo>
                <a:lnTo>
                  <a:pt x="1308349" y="2612989"/>
                </a:lnTo>
                <a:lnTo>
                  <a:pt x="1309118" y="2614847"/>
                </a:lnTo>
                <a:cubicBezTo>
                  <a:pt x="1309118" y="2627625"/>
                  <a:pt x="1303938" y="2639193"/>
                  <a:pt x="1295565" y="2647565"/>
                </a:cubicBezTo>
                <a:lnTo>
                  <a:pt x="1293272" y="2648515"/>
                </a:lnTo>
                <a:lnTo>
                  <a:pt x="1295577" y="2654346"/>
                </a:lnTo>
                <a:cubicBezTo>
                  <a:pt x="1295577" y="2668058"/>
                  <a:pt x="1290271" y="2680471"/>
                  <a:pt x="1281693" y="2689459"/>
                </a:cubicBezTo>
                <a:lnTo>
                  <a:pt x="1278528" y="2690832"/>
                </a:lnTo>
                <a:lnTo>
                  <a:pt x="1279776" y="2693846"/>
                </a:lnTo>
                <a:cubicBezTo>
                  <a:pt x="1279776" y="2706624"/>
                  <a:pt x="1274597" y="2718192"/>
                  <a:pt x="1266224" y="2726565"/>
                </a:cubicBezTo>
                <a:lnTo>
                  <a:pt x="1264664" y="2727211"/>
                </a:lnTo>
                <a:lnTo>
                  <a:pt x="1266232" y="2731087"/>
                </a:lnTo>
                <a:cubicBezTo>
                  <a:pt x="1266232" y="2744176"/>
                  <a:pt x="1261053" y="2756027"/>
                  <a:pt x="1252680" y="2764605"/>
                </a:cubicBezTo>
                <a:lnTo>
                  <a:pt x="1249785" y="2765833"/>
                </a:lnTo>
                <a:lnTo>
                  <a:pt x="1252690" y="2772844"/>
                </a:lnTo>
                <a:cubicBezTo>
                  <a:pt x="1252690" y="2785622"/>
                  <a:pt x="1247512" y="2797189"/>
                  <a:pt x="1239137" y="2805562"/>
                </a:cubicBezTo>
                <a:lnTo>
                  <a:pt x="1237148" y="2806387"/>
                </a:lnTo>
                <a:lnTo>
                  <a:pt x="1239147" y="2811214"/>
                </a:lnTo>
                <a:cubicBezTo>
                  <a:pt x="1239147" y="2823992"/>
                  <a:pt x="1233968" y="2835559"/>
                  <a:pt x="1225595" y="2843932"/>
                </a:cubicBezTo>
                <a:lnTo>
                  <a:pt x="1222750" y="2845111"/>
                </a:lnTo>
                <a:lnTo>
                  <a:pt x="1225606" y="2851842"/>
                </a:lnTo>
                <a:cubicBezTo>
                  <a:pt x="1225606" y="2864619"/>
                  <a:pt x="1220300" y="2876187"/>
                  <a:pt x="1211722" y="2884560"/>
                </a:cubicBezTo>
                <a:lnTo>
                  <a:pt x="1208075" y="2886034"/>
                </a:lnTo>
                <a:lnTo>
                  <a:pt x="1209806" y="2890213"/>
                </a:lnTo>
                <a:lnTo>
                  <a:pt x="1196877" y="2921425"/>
                </a:lnTo>
                <a:lnTo>
                  <a:pt x="1200777" y="2930840"/>
                </a:lnTo>
                <a:cubicBezTo>
                  <a:pt x="1200777" y="2943618"/>
                  <a:pt x="1195598" y="2955186"/>
                  <a:pt x="1187225" y="2963559"/>
                </a:cubicBezTo>
                <a:lnTo>
                  <a:pt x="1185236" y="2964383"/>
                </a:lnTo>
                <a:lnTo>
                  <a:pt x="1187235" y="2969210"/>
                </a:lnTo>
                <a:lnTo>
                  <a:pt x="1174306" y="3000423"/>
                </a:lnTo>
                <a:lnTo>
                  <a:pt x="1178206" y="3009838"/>
                </a:lnTo>
                <a:cubicBezTo>
                  <a:pt x="1178206" y="3022616"/>
                  <a:pt x="1173027" y="3034184"/>
                  <a:pt x="1164654" y="3042556"/>
                </a:cubicBezTo>
                <a:lnTo>
                  <a:pt x="1161068" y="3044042"/>
                </a:lnTo>
                <a:lnTo>
                  <a:pt x="1164664" y="3052724"/>
                </a:lnTo>
                <a:lnTo>
                  <a:pt x="1152635" y="3081764"/>
                </a:lnTo>
                <a:lnTo>
                  <a:pt x="1155637" y="3088837"/>
                </a:lnTo>
                <a:lnTo>
                  <a:pt x="1142025" y="3120917"/>
                </a:lnTo>
                <a:lnTo>
                  <a:pt x="1146608" y="3131721"/>
                </a:lnTo>
                <a:cubicBezTo>
                  <a:pt x="1146608" y="3144499"/>
                  <a:pt x="1141304" y="3156067"/>
                  <a:pt x="1132726" y="3164440"/>
                </a:cubicBezTo>
                <a:lnTo>
                  <a:pt x="1131816" y="3164808"/>
                </a:lnTo>
                <a:lnTo>
                  <a:pt x="1135322" y="3173478"/>
                </a:lnTo>
                <a:lnTo>
                  <a:pt x="1122320" y="3205638"/>
                </a:lnTo>
                <a:lnTo>
                  <a:pt x="1126294" y="3215235"/>
                </a:lnTo>
                <a:lnTo>
                  <a:pt x="1113182" y="3246891"/>
                </a:lnTo>
                <a:lnTo>
                  <a:pt x="1117265" y="3256991"/>
                </a:lnTo>
                <a:lnTo>
                  <a:pt x="1104806" y="3287804"/>
                </a:lnTo>
                <a:lnTo>
                  <a:pt x="1108237" y="3296492"/>
                </a:lnTo>
                <a:lnTo>
                  <a:pt x="1095617" y="3328447"/>
                </a:lnTo>
                <a:lnTo>
                  <a:pt x="1099209" y="3337118"/>
                </a:lnTo>
                <a:lnTo>
                  <a:pt x="1086280" y="3368331"/>
                </a:lnTo>
                <a:lnTo>
                  <a:pt x="1090180" y="3377746"/>
                </a:lnTo>
                <a:lnTo>
                  <a:pt x="1078961" y="3404831"/>
                </a:lnTo>
                <a:lnTo>
                  <a:pt x="1085666" y="3420631"/>
                </a:lnTo>
                <a:lnTo>
                  <a:pt x="1072533" y="3451584"/>
                </a:lnTo>
                <a:lnTo>
                  <a:pt x="1076638" y="3461259"/>
                </a:lnTo>
                <a:lnTo>
                  <a:pt x="1064978" y="3488738"/>
                </a:lnTo>
                <a:lnTo>
                  <a:pt x="1072124" y="3506401"/>
                </a:lnTo>
                <a:lnTo>
                  <a:pt x="1061346" y="3533038"/>
                </a:lnTo>
                <a:lnTo>
                  <a:pt x="1067608" y="3548156"/>
                </a:lnTo>
                <a:cubicBezTo>
                  <a:pt x="1067608" y="3561868"/>
                  <a:pt x="1062050" y="3574282"/>
                  <a:pt x="1053064" y="3583269"/>
                </a:cubicBezTo>
                <a:lnTo>
                  <a:pt x="1052700" y="3583419"/>
                </a:lnTo>
                <a:lnTo>
                  <a:pt x="1056323" y="3592169"/>
                </a:lnTo>
                <a:lnTo>
                  <a:pt x="1045496" y="3618310"/>
                </a:lnTo>
                <a:lnTo>
                  <a:pt x="1051809" y="3633926"/>
                </a:lnTo>
                <a:lnTo>
                  <a:pt x="1041036" y="3660570"/>
                </a:lnTo>
                <a:lnTo>
                  <a:pt x="1047295" y="3675683"/>
                </a:lnTo>
                <a:lnTo>
                  <a:pt x="1036156" y="3702573"/>
                </a:lnTo>
                <a:lnTo>
                  <a:pt x="1042781" y="3718567"/>
                </a:lnTo>
                <a:lnTo>
                  <a:pt x="1034167" y="3739362"/>
                </a:lnTo>
                <a:lnTo>
                  <a:pt x="1042782" y="3759195"/>
                </a:lnTo>
                <a:lnTo>
                  <a:pt x="1030421" y="3787650"/>
                </a:lnTo>
                <a:lnTo>
                  <a:pt x="1038266" y="3806594"/>
                </a:lnTo>
                <a:lnTo>
                  <a:pt x="1027439" y="3832735"/>
                </a:lnTo>
                <a:lnTo>
                  <a:pt x="1033752" y="3848351"/>
                </a:lnTo>
                <a:lnTo>
                  <a:pt x="1025008" y="3869975"/>
                </a:lnTo>
                <a:lnTo>
                  <a:pt x="1033754" y="3890106"/>
                </a:lnTo>
                <a:lnTo>
                  <a:pt x="1022366" y="3916317"/>
                </a:lnTo>
                <a:lnTo>
                  <a:pt x="1029238" y="3934119"/>
                </a:lnTo>
                <a:lnTo>
                  <a:pt x="1020444" y="3956903"/>
                </a:lnTo>
                <a:lnTo>
                  <a:pt x="1029238" y="3978133"/>
                </a:lnTo>
                <a:lnTo>
                  <a:pt x="1020146" y="4000084"/>
                </a:lnTo>
                <a:lnTo>
                  <a:pt x="1029239" y="4021018"/>
                </a:lnTo>
                <a:lnTo>
                  <a:pt x="1017356" y="4048371"/>
                </a:lnTo>
                <a:lnTo>
                  <a:pt x="1024724" y="4066159"/>
                </a:lnTo>
                <a:lnTo>
                  <a:pt x="1015842" y="4087603"/>
                </a:lnTo>
                <a:lnTo>
                  <a:pt x="1024724" y="4109045"/>
                </a:lnTo>
                <a:cubicBezTo>
                  <a:pt x="1024724" y="4134600"/>
                  <a:pt x="1004008" y="4155316"/>
                  <a:pt x="978453" y="4155316"/>
                </a:cubicBezTo>
                <a:cubicBezTo>
                  <a:pt x="952898" y="4155316"/>
                  <a:pt x="932182" y="4134600"/>
                  <a:pt x="932182" y="4109045"/>
                </a:cubicBezTo>
                <a:lnTo>
                  <a:pt x="941064" y="4087603"/>
                </a:lnTo>
                <a:lnTo>
                  <a:pt x="932182" y="4066159"/>
                </a:lnTo>
                <a:lnTo>
                  <a:pt x="941754" y="4043051"/>
                </a:lnTo>
                <a:lnTo>
                  <a:pt x="932182" y="4021018"/>
                </a:lnTo>
                <a:lnTo>
                  <a:pt x="943586" y="3994767"/>
                </a:lnTo>
                <a:lnTo>
                  <a:pt x="936696" y="3978133"/>
                </a:lnTo>
                <a:lnTo>
                  <a:pt x="945490" y="3956902"/>
                </a:lnTo>
                <a:lnTo>
                  <a:pt x="936696" y="3934119"/>
                </a:lnTo>
                <a:lnTo>
                  <a:pt x="945692" y="3910813"/>
                </a:lnTo>
                <a:lnTo>
                  <a:pt x="936696" y="3890106"/>
                </a:lnTo>
                <a:lnTo>
                  <a:pt x="947779" y="3864595"/>
                </a:lnTo>
                <a:lnTo>
                  <a:pt x="941210" y="3848351"/>
                </a:lnTo>
                <a:lnTo>
                  <a:pt x="951985" y="3821705"/>
                </a:lnTo>
                <a:lnTo>
                  <a:pt x="945725" y="3806594"/>
                </a:lnTo>
                <a:lnTo>
                  <a:pt x="955775" y="3782330"/>
                </a:lnTo>
                <a:lnTo>
                  <a:pt x="945725" y="3759195"/>
                </a:lnTo>
                <a:lnTo>
                  <a:pt x="956650" y="3734044"/>
                </a:lnTo>
                <a:lnTo>
                  <a:pt x="950239" y="3718567"/>
                </a:lnTo>
                <a:lnTo>
                  <a:pt x="961377" y="3691675"/>
                </a:lnTo>
                <a:lnTo>
                  <a:pt x="954753" y="3675683"/>
                </a:lnTo>
                <a:lnTo>
                  <a:pt x="965581" y="3649540"/>
                </a:lnTo>
                <a:lnTo>
                  <a:pt x="959267" y="3633926"/>
                </a:lnTo>
                <a:lnTo>
                  <a:pt x="970040" y="3607281"/>
                </a:lnTo>
                <a:lnTo>
                  <a:pt x="963781" y="3592169"/>
                </a:lnTo>
                <a:lnTo>
                  <a:pt x="975154" y="3564713"/>
                </a:lnTo>
                <a:lnTo>
                  <a:pt x="968296" y="3548156"/>
                </a:lnTo>
                <a:lnTo>
                  <a:pt x="981409" y="3516497"/>
                </a:lnTo>
                <a:lnTo>
                  <a:pt x="977324" y="3506401"/>
                </a:lnTo>
                <a:lnTo>
                  <a:pt x="988876" y="3477846"/>
                </a:lnTo>
                <a:lnTo>
                  <a:pt x="981838" y="3461259"/>
                </a:lnTo>
                <a:lnTo>
                  <a:pt x="994973" y="3430307"/>
                </a:lnTo>
                <a:lnTo>
                  <a:pt x="990868" y="3420631"/>
                </a:lnTo>
                <a:lnTo>
                  <a:pt x="1003283" y="3391371"/>
                </a:lnTo>
                <a:lnTo>
                  <a:pt x="997639" y="3377746"/>
                </a:lnTo>
                <a:lnTo>
                  <a:pt x="1010567" y="3346533"/>
                </a:lnTo>
                <a:lnTo>
                  <a:pt x="1006667" y="3337118"/>
                </a:lnTo>
                <a:lnTo>
                  <a:pt x="1019503" y="3306130"/>
                </a:lnTo>
                <a:lnTo>
                  <a:pt x="1015695" y="3296492"/>
                </a:lnTo>
                <a:lnTo>
                  <a:pt x="1028049" y="3265214"/>
                </a:lnTo>
                <a:lnTo>
                  <a:pt x="1024724" y="3256991"/>
                </a:lnTo>
                <a:lnTo>
                  <a:pt x="1037728" y="3224832"/>
                </a:lnTo>
                <a:lnTo>
                  <a:pt x="1033752" y="3215235"/>
                </a:lnTo>
                <a:lnTo>
                  <a:pt x="1046865" y="3183577"/>
                </a:lnTo>
                <a:lnTo>
                  <a:pt x="1042782" y="3173478"/>
                </a:lnTo>
                <a:lnTo>
                  <a:pt x="1055831" y="3141200"/>
                </a:lnTo>
                <a:lnTo>
                  <a:pt x="1051809" y="3131721"/>
                </a:lnTo>
                <a:lnTo>
                  <a:pt x="1065421" y="3099640"/>
                </a:lnTo>
                <a:lnTo>
                  <a:pt x="1060837" y="3088837"/>
                </a:lnTo>
                <a:lnTo>
                  <a:pt x="1074118" y="3057539"/>
                </a:lnTo>
                <a:lnTo>
                  <a:pt x="1072124" y="3052724"/>
                </a:lnTo>
                <a:cubicBezTo>
                  <a:pt x="1072124" y="3039946"/>
                  <a:pt x="1077302" y="3028378"/>
                  <a:pt x="1085675" y="3020006"/>
                </a:cubicBezTo>
                <a:lnTo>
                  <a:pt x="1089262" y="3018520"/>
                </a:lnTo>
                <a:lnTo>
                  <a:pt x="1085665" y="3009838"/>
                </a:lnTo>
                <a:lnTo>
                  <a:pt x="1098593" y="2978626"/>
                </a:lnTo>
                <a:lnTo>
                  <a:pt x="1094694" y="2969210"/>
                </a:lnTo>
                <a:cubicBezTo>
                  <a:pt x="1094694" y="2956433"/>
                  <a:pt x="1099873" y="2944865"/>
                  <a:pt x="1108246" y="2936492"/>
                </a:cubicBezTo>
                <a:lnTo>
                  <a:pt x="1110236" y="2935668"/>
                </a:lnTo>
                <a:lnTo>
                  <a:pt x="1108236" y="2930840"/>
                </a:lnTo>
                <a:lnTo>
                  <a:pt x="1121164" y="2899628"/>
                </a:lnTo>
                <a:lnTo>
                  <a:pt x="1117265" y="2890213"/>
                </a:lnTo>
                <a:cubicBezTo>
                  <a:pt x="1117265" y="2877435"/>
                  <a:pt x="1122444" y="2865868"/>
                  <a:pt x="1130817" y="2857495"/>
                </a:cubicBezTo>
                <a:lnTo>
                  <a:pt x="1132850" y="2856653"/>
                </a:lnTo>
                <a:lnTo>
                  <a:pt x="1130807" y="2851842"/>
                </a:lnTo>
                <a:cubicBezTo>
                  <a:pt x="1130807" y="2839064"/>
                  <a:pt x="1136113" y="2827496"/>
                  <a:pt x="1144689" y="2819123"/>
                </a:cubicBezTo>
                <a:lnTo>
                  <a:pt x="1149136" y="2817325"/>
                </a:lnTo>
                <a:lnTo>
                  <a:pt x="1146606" y="2811214"/>
                </a:lnTo>
                <a:cubicBezTo>
                  <a:pt x="1146606" y="2798436"/>
                  <a:pt x="1151785" y="2786869"/>
                  <a:pt x="1160158" y="2778496"/>
                </a:cubicBezTo>
                <a:lnTo>
                  <a:pt x="1162147" y="2777671"/>
                </a:lnTo>
                <a:lnTo>
                  <a:pt x="1160148" y="2772844"/>
                </a:lnTo>
                <a:cubicBezTo>
                  <a:pt x="1160148" y="2760066"/>
                  <a:pt x="1165326" y="2748499"/>
                  <a:pt x="1173701" y="2740126"/>
                </a:cubicBezTo>
                <a:lnTo>
                  <a:pt x="1176822" y="2738832"/>
                </a:lnTo>
                <a:lnTo>
                  <a:pt x="1173691" y="2731087"/>
                </a:lnTo>
                <a:cubicBezTo>
                  <a:pt x="1173691" y="2717998"/>
                  <a:pt x="1178869" y="2706148"/>
                  <a:pt x="1187243" y="2697570"/>
                </a:cubicBezTo>
                <a:lnTo>
                  <a:pt x="1188548" y="2697017"/>
                </a:lnTo>
                <a:lnTo>
                  <a:pt x="1187235" y="2693846"/>
                </a:lnTo>
                <a:cubicBezTo>
                  <a:pt x="1187235" y="2681069"/>
                  <a:pt x="1192413" y="2669501"/>
                  <a:pt x="1200787" y="2661128"/>
                </a:cubicBezTo>
                <a:lnTo>
                  <a:pt x="1203082" y="2660177"/>
                </a:lnTo>
                <a:lnTo>
                  <a:pt x="1200777" y="2654346"/>
                </a:lnTo>
                <a:cubicBezTo>
                  <a:pt x="1200777" y="2640633"/>
                  <a:pt x="1206082" y="2628219"/>
                  <a:pt x="1214660" y="2619233"/>
                </a:cubicBezTo>
                <a:lnTo>
                  <a:pt x="1217825" y="2617860"/>
                </a:lnTo>
                <a:lnTo>
                  <a:pt x="1216576" y="2614847"/>
                </a:lnTo>
                <a:cubicBezTo>
                  <a:pt x="1216576" y="2602070"/>
                  <a:pt x="1221754" y="2590502"/>
                  <a:pt x="1230129" y="2582129"/>
                </a:cubicBezTo>
                <a:lnTo>
                  <a:pt x="1231751" y="2581456"/>
                </a:lnTo>
                <a:lnTo>
                  <a:pt x="1230119" y="2577606"/>
                </a:lnTo>
                <a:cubicBezTo>
                  <a:pt x="1230119" y="2564517"/>
                  <a:pt x="1235550" y="2552666"/>
                  <a:pt x="1244333" y="2544089"/>
                </a:cubicBezTo>
                <a:lnTo>
                  <a:pt x="1248946" y="2542222"/>
                </a:lnTo>
                <a:lnTo>
                  <a:pt x="1248176" y="2540364"/>
                </a:lnTo>
                <a:cubicBezTo>
                  <a:pt x="1248176" y="2527586"/>
                  <a:pt x="1253354" y="2516018"/>
                  <a:pt x="1261728" y="2507645"/>
                </a:cubicBezTo>
                <a:lnTo>
                  <a:pt x="1263976" y="2506713"/>
                </a:lnTo>
                <a:lnTo>
                  <a:pt x="1261718" y="2500863"/>
                </a:lnTo>
                <a:cubicBezTo>
                  <a:pt x="1261718" y="2487150"/>
                  <a:pt x="1266896" y="2474737"/>
                  <a:pt x="1275271" y="2465751"/>
                </a:cubicBezTo>
                <a:lnTo>
                  <a:pt x="1280627" y="2463369"/>
                </a:lnTo>
                <a:lnTo>
                  <a:pt x="1279775" y="2461365"/>
                </a:lnTo>
                <a:cubicBezTo>
                  <a:pt x="1279775" y="2448587"/>
                  <a:pt x="1285080" y="2437019"/>
                  <a:pt x="1293657" y="2428646"/>
                </a:cubicBezTo>
                <a:lnTo>
                  <a:pt x="1300758" y="2425774"/>
                </a:lnTo>
                <a:lnTo>
                  <a:pt x="1300090" y="2424122"/>
                </a:lnTo>
                <a:cubicBezTo>
                  <a:pt x="1300090" y="2411033"/>
                  <a:pt x="1305268" y="2399182"/>
                  <a:pt x="1313642" y="2390605"/>
                </a:cubicBezTo>
                <a:lnTo>
                  <a:pt x="1314946" y="2390052"/>
                </a:lnTo>
                <a:lnTo>
                  <a:pt x="1313632" y="2386880"/>
                </a:lnTo>
                <a:cubicBezTo>
                  <a:pt x="1313632" y="2374102"/>
                  <a:pt x="1318810" y="2362534"/>
                  <a:pt x="1327185" y="2354161"/>
                </a:cubicBezTo>
                <a:lnTo>
                  <a:pt x="1332609" y="2351914"/>
                </a:lnTo>
                <a:lnTo>
                  <a:pt x="1331689" y="2349639"/>
                </a:lnTo>
                <a:cubicBezTo>
                  <a:pt x="1331689" y="2336550"/>
                  <a:pt x="1336867" y="2324699"/>
                  <a:pt x="1345242" y="2316121"/>
                </a:cubicBezTo>
                <a:lnTo>
                  <a:pt x="1350398" y="2313933"/>
                </a:lnTo>
                <a:lnTo>
                  <a:pt x="1349746" y="2312396"/>
                </a:lnTo>
                <a:cubicBezTo>
                  <a:pt x="1349746" y="2299619"/>
                  <a:pt x="1355050" y="2288051"/>
                  <a:pt x="1363628" y="2279678"/>
                </a:cubicBezTo>
                <a:lnTo>
                  <a:pt x="1370727" y="2276807"/>
                </a:lnTo>
                <a:lnTo>
                  <a:pt x="1370059" y="2275154"/>
                </a:lnTo>
                <a:cubicBezTo>
                  <a:pt x="1370059" y="2262065"/>
                  <a:pt x="1375237" y="2250214"/>
                  <a:pt x="1383611" y="2241636"/>
                </a:cubicBezTo>
                <a:lnTo>
                  <a:pt x="1388326" y="2239636"/>
                </a:lnTo>
                <a:lnTo>
                  <a:pt x="1401668" y="2205856"/>
                </a:lnTo>
                <a:lnTo>
                  <a:pt x="1406804" y="2203625"/>
                </a:lnTo>
                <a:lnTo>
                  <a:pt x="1419725" y="2171667"/>
                </a:lnTo>
                <a:lnTo>
                  <a:pt x="1424882" y="2169479"/>
                </a:lnTo>
                <a:lnTo>
                  <a:pt x="1424229" y="2167942"/>
                </a:lnTo>
                <a:cubicBezTo>
                  <a:pt x="1424229" y="2155164"/>
                  <a:pt x="1429534" y="2143597"/>
                  <a:pt x="1438112" y="2135224"/>
                </a:cubicBezTo>
                <a:lnTo>
                  <a:pt x="1444837" y="2132504"/>
                </a:lnTo>
                <a:lnTo>
                  <a:pt x="1444542" y="2131828"/>
                </a:lnTo>
                <a:cubicBezTo>
                  <a:pt x="1444542" y="2119051"/>
                  <a:pt x="1449974" y="2107483"/>
                  <a:pt x="1458756" y="2099110"/>
                </a:cubicBezTo>
                <a:lnTo>
                  <a:pt x="1468185" y="2095385"/>
                </a:lnTo>
                <a:lnTo>
                  <a:pt x="1480666" y="2065254"/>
                </a:lnTo>
                <a:lnTo>
                  <a:pt x="1485710" y="2063164"/>
                </a:lnTo>
                <a:lnTo>
                  <a:pt x="1485170" y="2061859"/>
                </a:lnTo>
                <a:cubicBezTo>
                  <a:pt x="1485170" y="2049082"/>
                  <a:pt x="1490348" y="2037514"/>
                  <a:pt x="1498723" y="2029141"/>
                </a:cubicBezTo>
                <a:lnTo>
                  <a:pt x="1510346" y="2024325"/>
                </a:lnTo>
                <a:lnTo>
                  <a:pt x="1509999" y="2023488"/>
                </a:lnTo>
                <a:cubicBezTo>
                  <a:pt x="1509999" y="2010710"/>
                  <a:pt x="1515177" y="1999142"/>
                  <a:pt x="1523551" y="1990770"/>
                </a:cubicBezTo>
                <a:lnTo>
                  <a:pt x="1529549" y="1988284"/>
                </a:lnTo>
                <a:lnTo>
                  <a:pt x="1541608" y="1959170"/>
                </a:lnTo>
                <a:lnTo>
                  <a:pt x="1551305" y="1955154"/>
                </a:lnTo>
                <a:lnTo>
                  <a:pt x="1550627" y="1953517"/>
                </a:lnTo>
                <a:cubicBezTo>
                  <a:pt x="1550627" y="1940739"/>
                  <a:pt x="1555805" y="1929172"/>
                  <a:pt x="1564179" y="1920799"/>
                </a:cubicBezTo>
                <a:lnTo>
                  <a:pt x="1575697" y="1916027"/>
                </a:lnTo>
                <a:lnTo>
                  <a:pt x="1587080" y="1889199"/>
                </a:lnTo>
                <a:lnTo>
                  <a:pt x="1593663" y="1886536"/>
                </a:lnTo>
                <a:lnTo>
                  <a:pt x="1607063" y="1851821"/>
                </a:lnTo>
                <a:lnTo>
                  <a:pt x="1618182" y="1846878"/>
                </a:lnTo>
                <a:lnTo>
                  <a:pt x="1629634" y="1819230"/>
                </a:lnTo>
                <a:lnTo>
                  <a:pt x="1640515" y="1814723"/>
                </a:lnTo>
                <a:lnTo>
                  <a:pt x="1652535" y="1785703"/>
                </a:lnTo>
                <a:lnTo>
                  <a:pt x="1666143" y="1780067"/>
                </a:lnTo>
                <a:lnTo>
                  <a:pt x="1677034" y="1753775"/>
                </a:lnTo>
                <a:lnTo>
                  <a:pt x="1688480" y="1749033"/>
                </a:lnTo>
                <a:lnTo>
                  <a:pt x="1699605" y="1722176"/>
                </a:lnTo>
                <a:lnTo>
                  <a:pt x="1708788" y="1718371"/>
                </a:lnTo>
                <a:lnTo>
                  <a:pt x="1722506" y="1684466"/>
                </a:lnTo>
                <a:lnTo>
                  <a:pt x="1741490" y="1676415"/>
                </a:lnTo>
                <a:lnTo>
                  <a:pt x="1751518" y="1652205"/>
                </a:lnTo>
                <a:lnTo>
                  <a:pt x="1761836" y="1647931"/>
                </a:lnTo>
                <a:lnTo>
                  <a:pt x="1774089" y="1618349"/>
                </a:lnTo>
                <a:lnTo>
                  <a:pt x="1786563" y="1613181"/>
                </a:lnTo>
                <a:lnTo>
                  <a:pt x="1796989" y="1587411"/>
                </a:lnTo>
                <a:lnTo>
                  <a:pt x="1816208" y="1579261"/>
                </a:lnTo>
                <a:lnTo>
                  <a:pt x="1826003" y="1553884"/>
                </a:lnTo>
                <a:lnTo>
                  <a:pt x="1839413" y="1547922"/>
                </a:lnTo>
                <a:lnTo>
                  <a:pt x="1848573" y="1525808"/>
                </a:lnTo>
                <a:lnTo>
                  <a:pt x="1864904" y="1519043"/>
                </a:lnTo>
                <a:lnTo>
                  <a:pt x="1875989" y="1492282"/>
                </a:lnTo>
                <a:lnTo>
                  <a:pt x="1889594" y="1486647"/>
                </a:lnTo>
                <a:lnTo>
                  <a:pt x="1900486" y="1460353"/>
                </a:lnTo>
                <a:lnTo>
                  <a:pt x="1918260" y="1452990"/>
                </a:lnTo>
                <a:lnTo>
                  <a:pt x="1927571" y="1429414"/>
                </a:lnTo>
                <a:lnTo>
                  <a:pt x="1945574" y="1421593"/>
                </a:lnTo>
                <a:lnTo>
                  <a:pt x="1954986" y="1399410"/>
                </a:lnTo>
                <a:lnTo>
                  <a:pt x="1968854" y="1393803"/>
                </a:lnTo>
                <a:lnTo>
                  <a:pt x="1980146" y="1367811"/>
                </a:lnTo>
                <a:lnTo>
                  <a:pt x="1997631" y="1360905"/>
                </a:lnTo>
                <a:lnTo>
                  <a:pt x="2006570" y="1338798"/>
                </a:lnTo>
                <a:lnTo>
                  <a:pt x="2026123" y="1330502"/>
                </a:lnTo>
                <a:lnTo>
                  <a:pt x="2035912" y="1306869"/>
                </a:lnTo>
                <a:lnTo>
                  <a:pt x="2055063" y="1298935"/>
                </a:lnTo>
                <a:lnTo>
                  <a:pt x="2062997" y="1279783"/>
                </a:lnTo>
                <a:lnTo>
                  <a:pt x="2081153" y="1272262"/>
                </a:lnTo>
                <a:lnTo>
                  <a:pt x="2090412" y="1250442"/>
                </a:lnTo>
                <a:lnTo>
                  <a:pt x="2110663" y="1242254"/>
                </a:lnTo>
                <a:lnTo>
                  <a:pt x="2120086" y="1219504"/>
                </a:lnTo>
                <a:lnTo>
                  <a:pt x="2142836" y="1210080"/>
                </a:lnTo>
                <a:lnTo>
                  <a:pt x="2151024" y="1189829"/>
                </a:lnTo>
                <a:lnTo>
                  <a:pt x="2170273" y="1181663"/>
                </a:lnTo>
                <a:lnTo>
                  <a:pt x="2178439" y="1162414"/>
                </a:lnTo>
                <a:lnTo>
                  <a:pt x="2199812" y="1153773"/>
                </a:lnTo>
                <a:lnTo>
                  <a:pt x="2207451" y="1135329"/>
                </a:lnTo>
                <a:lnTo>
                  <a:pt x="2226333" y="1127508"/>
                </a:lnTo>
                <a:lnTo>
                  <a:pt x="2230537" y="1117817"/>
                </a:lnTo>
                <a:lnTo>
                  <a:pt x="2205135" y="1128088"/>
                </a:lnTo>
                <a:lnTo>
                  <a:pt x="2198404" y="1144339"/>
                </a:lnTo>
                <a:lnTo>
                  <a:pt x="2179817" y="1152038"/>
                </a:lnTo>
                <a:lnTo>
                  <a:pt x="2170988" y="1173351"/>
                </a:lnTo>
                <a:lnTo>
                  <a:pt x="2149328" y="1182324"/>
                </a:lnTo>
                <a:lnTo>
                  <a:pt x="2141316" y="1200766"/>
                </a:lnTo>
                <a:lnTo>
                  <a:pt x="2117739" y="1210077"/>
                </a:lnTo>
                <a:lnTo>
                  <a:pt x="2110377" y="1227851"/>
                </a:lnTo>
                <a:lnTo>
                  <a:pt x="2091791" y="1235550"/>
                </a:lnTo>
                <a:lnTo>
                  <a:pt x="2082962" y="1256863"/>
                </a:lnTo>
                <a:lnTo>
                  <a:pt x="2063041" y="1265115"/>
                </a:lnTo>
                <a:lnTo>
                  <a:pt x="2053950" y="1288134"/>
                </a:lnTo>
                <a:lnTo>
                  <a:pt x="2034772" y="1296465"/>
                </a:lnTo>
                <a:lnTo>
                  <a:pt x="2026534" y="1315878"/>
                </a:lnTo>
                <a:lnTo>
                  <a:pt x="2006285" y="1324067"/>
                </a:lnTo>
                <a:lnTo>
                  <a:pt x="1997522" y="1345220"/>
                </a:lnTo>
                <a:lnTo>
                  <a:pt x="1978370" y="1353154"/>
                </a:lnTo>
                <a:lnTo>
                  <a:pt x="1970437" y="1372305"/>
                </a:lnTo>
                <a:lnTo>
                  <a:pt x="1954108" y="1379069"/>
                </a:lnTo>
                <a:lnTo>
                  <a:pt x="1943022" y="1405831"/>
                </a:lnTo>
                <a:lnTo>
                  <a:pt x="1921709" y="1414660"/>
                </a:lnTo>
                <a:lnTo>
                  <a:pt x="1914010" y="1433247"/>
                </a:lnTo>
                <a:lnTo>
                  <a:pt x="1897115" y="1440246"/>
                </a:lnTo>
                <a:lnTo>
                  <a:pt x="1886925" y="1464847"/>
                </a:lnTo>
                <a:lnTo>
                  <a:pt x="1867519" y="1472886"/>
                </a:lnTo>
                <a:lnTo>
                  <a:pt x="1857582" y="1498044"/>
                </a:lnTo>
                <a:lnTo>
                  <a:pt x="1844072" y="1503913"/>
                </a:lnTo>
                <a:lnTo>
                  <a:pt x="1835011" y="1525789"/>
                </a:lnTo>
                <a:lnTo>
                  <a:pt x="1818760" y="1532520"/>
                </a:lnTo>
                <a:lnTo>
                  <a:pt x="1807926" y="1559315"/>
                </a:lnTo>
                <a:lnTo>
                  <a:pt x="1788373" y="1567613"/>
                </a:lnTo>
                <a:lnTo>
                  <a:pt x="1778584" y="1591244"/>
                </a:lnTo>
                <a:lnTo>
                  <a:pt x="1766816" y="1596118"/>
                </a:lnTo>
                <a:lnTo>
                  <a:pt x="1756013" y="1624109"/>
                </a:lnTo>
                <a:lnTo>
                  <a:pt x="1743655" y="1629603"/>
                </a:lnTo>
                <a:lnTo>
                  <a:pt x="1732450" y="1656041"/>
                </a:lnTo>
                <a:lnTo>
                  <a:pt x="1712195" y="1664241"/>
                </a:lnTo>
                <a:lnTo>
                  <a:pt x="1704099" y="1683786"/>
                </a:lnTo>
                <a:lnTo>
                  <a:pt x="1693781" y="1688060"/>
                </a:lnTo>
                <a:lnTo>
                  <a:pt x="1681528" y="1717642"/>
                </a:lnTo>
                <a:lnTo>
                  <a:pt x="1671249" y="1721900"/>
                </a:lnTo>
                <a:lnTo>
                  <a:pt x="1658628" y="1753095"/>
                </a:lnTo>
                <a:lnTo>
                  <a:pt x="1646254" y="1758343"/>
                </a:lnTo>
                <a:lnTo>
                  <a:pt x="1634130" y="1787612"/>
                </a:lnTo>
                <a:lnTo>
                  <a:pt x="1622541" y="1792412"/>
                </a:lnTo>
                <a:lnTo>
                  <a:pt x="1610899" y="1819212"/>
                </a:lnTo>
                <a:lnTo>
                  <a:pt x="1600815" y="1823196"/>
                </a:lnTo>
                <a:lnTo>
                  <a:pt x="1587996" y="1852736"/>
                </a:lnTo>
                <a:lnTo>
                  <a:pt x="1575308" y="1857754"/>
                </a:lnTo>
                <a:lnTo>
                  <a:pt x="1564159" y="1884667"/>
                </a:lnTo>
                <a:lnTo>
                  <a:pt x="1554466" y="1888682"/>
                </a:lnTo>
                <a:lnTo>
                  <a:pt x="1541588" y="1922046"/>
                </a:lnTo>
                <a:lnTo>
                  <a:pt x="1530470" y="1926988"/>
                </a:lnTo>
                <a:lnTo>
                  <a:pt x="1519017" y="1954636"/>
                </a:lnTo>
                <a:lnTo>
                  <a:pt x="1507501" y="1959406"/>
                </a:lnTo>
                <a:lnTo>
                  <a:pt x="1496117" y="1986235"/>
                </a:lnTo>
                <a:lnTo>
                  <a:pt x="1488602" y="1989274"/>
                </a:lnTo>
                <a:lnTo>
                  <a:pt x="1489686" y="1991889"/>
                </a:lnTo>
                <a:cubicBezTo>
                  <a:pt x="1489686" y="2004666"/>
                  <a:pt x="1484506" y="2016234"/>
                  <a:pt x="1476133" y="2024607"/>
                </a:cubicBezTo>
                <a:lnTo>
                  <a:pt x="1464688" y="2029348"/>
                </a:lnTo>
                <a:lnTo>
                  <a:pt x="1453562" y="2056206"/>
                </a:lnTo>
                <a:lnTo>
                  <a:pt x="1447692" y="2058639"/>
                </a:lnTo>
                <a:lnTo>
                  <a:pt x="1449058" y="2061859"/>
                </a:lnTo>
                <a:cubicBezTo>
                  <a:pt x="1449058" y="2074637"/>
                  <a:pt x="1443752" y="2086205"/>
                  <a:pt x="1435174" y="2094578"/>
                </a:cubicBezTo>
                <a:lnTo>
                  <a:pt x="1423716" y="2099211"/>
                </a:lnTo>
                <a:lnTo>
                  <a:pt x="1410677" y="2130691"/>
                </a:lnTo>
                <a:lnTo>
                  <a:pt x="1405808" y="2132707"/>
                </a:lnTo>
                <a:lnTo>
                  <a:pt x="1392620" y="2164547"/>
                </a:lnTo>
                <a:lnTo>
                  <a:pt x="1387575" y="2166637"/>
                </a:lnTo>
                <a:lnTo>
                  <a:pt x="1388116" y="2167942"/>
                </a:lnTo>
                <a:cubicBezTo>
                  <a:pt x="1388116" y="2180720"/>
                  <a:pt x="1382936" y="2192287"/>
                  <a:pt x="1374563" y="2200660"/>
                </a:cubicBezTo>
                <a:lnTo>
                  <a:pt x="1365267" y="2204511"/>
                </a:lnTo>
                <a:lnTo>
                  <a:pt x="1365546" y="2205184"/>
                </a:lnTo>
                <a:cubicBezTo>
                  <a:pt x="1365546" y="2218273"/>
                  <a:pt x="1360240" y="2230123"/>
                  <a:pt x="1351662" y="2238700"/>
                </a:cubicBezTo>
                <a:lnTo>
                  <a:pt x="1344667" y="2241598"/>
                </a:lnTo>
                <a:lnTo>
                  <a:pt x="1331679" y="2274486"/>
                </a:lnTo>
                <a:lnTo>
                  <a:pt x="1326542" y="2276716"/>
                </a:lnTo>
                <a:lnTo>
                  <a:pt x="1313622" y="2308670"/>
                </a:lnTo>
                <a:lnTo>
                  <a:pt x="1308478" y="2310852"/>
                </a:lnTo>
                <a:lnTo>
                  <a:pt x="1309118" y="2312396"/>
                </a:lnTo>
                <a:cubicBezTo>
                  <a:pt x="1309118" y="2325174"/>
                  <a:pt x="1303938" y="2336742"/>
                  <a:pt x="1295565" y="2345115"/>
                </a:cubicBezTo>
                <a:lnTo>
                  <a:pt x="1293911" y="2345800"/>
                </a:lnTo>
                <a:lnTo>
                  <a:pt x="1295575" y="2349639"/>
                </a:lnTo>
                <a:cubicBezTo>
                  <a:pt x="1295575" y="2362728"/>
                  <a:pt x="1290018" y="2374577"/>
                  <a:pt x="1281032" y="2383155"/>
                </a:cubicBezTo>
                <a:lnTo>
                  <a:pt x="1274749" y="2385640"/>
                </a:lnTo>
                <a:lnTo>
                  <a:pt x="1275262" y="2386880"/>
                </a:lnTo>
                <a:cubicBezTo>
                  <a:pt x="1275262" y="2399657"/>
                  <a:pt x="1270083" y="2411225"/>
                  <a:pt x="1261710" y="2419598"/>
                </a:cubicBezTo>
                <a:lnTo>
                  <a:pt x="1256284" y="2421844"/>
                </a:lnTo>
                <a:lnTo>
                  <a:pt x="1257205" y="2424122"/>
                </a:lnTo>
                <a:cubicBezTo>
                  <a:pt x="1257205" y="2437211"/>
                  <a:pt x="1252026" y="2449060"/>
                  <a:pt x="1243653" y="2457638"/>
                </a:cubicBezTo>
                <a:lnTo>
                  <a:pt x="1238509" y="2459821"/>
                </a:lnTo>
                <a:lnTo>
                  <a:pt x="1239149" y="2461365"/>
                </a:lnTo>
                <a:cubicBezTo>
                  <a:pt x="1239149" y="2474142"/>
                  <a:pt x="1233969" y="2485710"/>
                  <a:pt x="1225596" y="2494083"/>
                </a:cubicBezTo>
                <a:lnTo>
                  <a:pt x="1223301" y="2495034"/>
                </a:lnTo>
                <a:lnTo>
                  <a:pt x="1225606" y="2500863"/>
                </a:lnTo>
                <a:cubicBezTo>
                  <a:pt x="1225606" y="2514575"/>
                  <a:pt x="1220300" y="2526989"/>
                  <a:pt x="1211722" y="2535976"/>
                </a:cubicBezTo>
                <a:lnTo>
                  <a:pt x="1204731" y="2539010"/>
                </a:lnTo>
                <a:lnTo>
                  <a:pt x="1205292" y="2540364"/>
                </a:lnTo>
                <a:cubicBezTo>
                  <a:pt x="1205292" y="2553141"/>
                  <a:pt x="1200112" y="2564709"/>
                  <a:pt x="1191739" y="2573082"/>
                </a:cubicBezTo>
                <a:lnTo>
                  <a:pt x="1190181" y="2573727"/>
                </a:lnTo>
                <a:lnTo>
                  <a:pt x="1191749" y="2577606"/>
                </a:lnTo>
                <a:cubicBezTo>
                  <a:pt x="1191749" y="2590695"/>
                  <a:pt x="1186569" y="2602544"/>
                  <a:pt x="1178196" y="2611122"/>
                </a:cubicBezTo>
                <a:lnTo>
                  <a:pt x="1176840" y="2611698"/>
                </a:lnTo>
                <a:lnTo>
                  <a:pt x="1178208" y="2614847"/>
                </a:lnTo>
                <a:cubicBezTo>
                  <a:pt x="1178208" y="2627625"/>
                  <a:pt x="1172777" y="2639193"/>
                  <a:pt x="1163994" y="2647565"/>
                </a:cubicBezTo>
                <a:lnTo>
                  <a:pt x="1158387" y="2649779"/>
                </a:lnTo>
                <a:lnTo>
                  <a:pt x="1160150" y="2654346"/>
                </a:lnTo>
                <a:cubicBezTo>
                  <a:pt x="1160150" y="2668058"/>
                  <a:pt x="1154970" y="2680471"/>
                  <a:pt x="1146597" y="2689459"/>
                </a:cubicBezTo>
                <a:lnTo>
                  <a:pt x="1145040" y="2690150"/>
                </a:lnTo>
                <a:lnTo>
                  <a:pt x="1146608" y="2693846"/>
                </a:lnTo>
                <a:cubicBezTo>
                  <a:pt x="1146608" y="2706624"/>
                  <a:pt x="1141304" y="2718192"/>
                  <a:pt x="1132726" y="2726565"/>
                </a:cubicBezTo>
                <a:lnTo>
                  <a:pt x="1129504" y="2727867"/>
                </a:lnTo>
                <a:lnTo>
                  <a:pt x="1130807" y="2731087"/>
                </a:lnTo>
                <a:cubicBezTo>
                  <a:pt x="1130807" y="2744176"/>
                  <a:pt x="1125628" y="2756027"/>
                  <a:pt x="1117254" y="2764605"/>
                </a:cubicBezTo>
                <a:lnTo>
                  <a:pt x="1114359" y="2765833"/>
                </a:lnTo>
                <a:lnTo>
                  <a:pt x="1117264" y="2772844"/>
                </a:lnTo>
                <a:cubicBezTo>
                  <a:pt x="1117264" y="2785622"/>
                  <a:pt x="1112086" y="2797189"/>
                  <a:pt x="1103711" y="2805562"/>
                </a:cubicBezTo>
                <a:lnTo>
                  <a:pt x="1101724" y="2806387"/>
                </a:lnTo>
                <a:lnTo>
                  <a:pt x="1103723" y="2811214"/>
                </a:lnTo>
                <a:cubicBezTo>
                  <a:pt x="1103723" y="2823992"/>
                  <a:pt x="1098543" y="2835559"/>
                  <a:pt x="1090169" y="2843932"/>
                </a:cubicBezTo>
                <a:lnTo>
                  <a:pt x="1087382" y="2845087"/>
                </a:lnTo>
                <a:lnTo>
                  <a:pt x="1090180" y="2851842"/>
                </a:lnTo>
                <a:lnTo>
                  <a:pt x="1077678" y="2882023"/>
                </a:lnTo>
                <a:lnTo>
                  <a:pt x="1081152" y="2890213"/>
                </a:lnTo>
                <a:cubicBezTo>
                  <a:pt x="1081152" y="2902990"/>
                  <a:pt x="1075847" y="2914558"/>
                  <a:pt x="1067270" y="2922931"/>
                </a:cubicBezTo>
                <a:lnTo>
                  <a:pt x="1064696" y="2923972"/>
                </a:lnTo>
                <a:lnTo>
                  <a:pt x="1067611" y="2930840"/>
                </a:lnTo>
                <a:lnTo>
                  <a:pt x="1053798" y="2963393"/>
                </a:lnTo>
                <a:lnTo>
                  <a:pt x="1056325" y="2969210"/>
                </a:lnTo>
                <a:cubicBezTo>
                  <a:pt x="1056325" y="2981988"/>
                  <a:pt x="1050895" y="2993556"/>
                  <a:pt x="1042111" y="3001929"/>
                </a:cubicBezTo>
                <a:lnTo>
                  <a:pt x="1039872" y="3002813"/>
                </a:lnTo>
                <a:lnTo>
                  <a:pt x="1042782" y="3009838"/>
                </a:lnTo>
                <a:lnTo>
                  <a:pt x="1029386" y="3042180"/>
                </a:lnTo>
                <a:lnTo>
                  <a:pt x="1033752" y="3052724"/>
                </a:lnTo>
                <a:cubicBezTo>
                  <a:pt x="1033752" y="3065501"/>
                  <a:pt x="1028574" y="3077069"/>
                  <a:pt x="1020200" y="3085442"/>
                </a:cubicBezTo>
                <a:lnTo>
                  <a:pt x="1019008" y="3085935"/>
                </a:lnTo>
                <a:lnTo>
                  <a:pt x="1020210" y="3088837"/>
                </a:lnTo>
                <a:lnTo>
                  <a:pt x="1006762" y="3121302"/>
                </a:lnTo>
                <a:lnTo>
                  <a:pt x="1011183" y="3131721"/>
                </a:lnTo>
                <a:lnTo>
                  <a:pt x="997862" y="3163115"/>
                </a:lnTo>
                <a:lnTo>
                  <a:pt x="1002156" y="3173478"/>
                </a:lnTo>
                <a:cubicBezTo>
                  <a:pt x="1002156" y="3186567"/>
                  <a:pt x="996848" y="3198416"/>
                  <a:pt x="988272" y="3206994"/>
                </a:cubicBezTo>
                <a:lnTo>
                  <a:pt x="987575" y="3207283"/>
                </a:lnTo>
                <a:lnTo>
                  <a:pt x="990868" y="3215235"/>
                </a:lnTo>
                <a:lnTo>
                  <a:pt x="977756" y="3246891"/>
                </a:lnTo>
                <a:lnTo>
                  <a:pt x="981840" y="3256991"/>
                </a:lnTo>
                <a:lnTo>
                  <a:pt x="969382" y="3287804"/>
                </a:lnTo>
                <a:lnTo>
                  <a:pt x="972811" y="3296492"/>
                </a:lnTo>
                <a:lnTo>
                  <a:pt x="960191" y="3328447"/>
                </a:lnTo>
                <a:lnTo>
                  <a:pt x="963783" y="3337118"/>
                </a:lnTo>
                <a:lnTo>
                  <a:pt x="953112" y="3362881"/>
                </a:lnTo>
                <a:lnTo>
                  <a:pt x="959269" y="3377746"/>
                </a:lnTo>
                <a:lnTo>
                  <a:pt x="945873" y="3410087"/>
                </a:lnTo>
                <a:lnTo>
                  <a:pt x="950240" y="3420631"/>
                </a:lnTo>
                <a:lnTo>
                  <a:pt x="939570" y="3446394"/>
                </a:lnTo>
                <a:lnTo>
                  <a:pt x="945726" y="3461259"/>
                </a:lnTo>
                <a:cubicBezTo>
                  <a:pt x="945726" y="3474037"/>
                  <a:pt x="940548" y="3485604"/>
                  <a:pt x="932175" y="3493978"/>
                </a:cubicBezTo>
                <a:lnTo>
                  <a:pt x="931744" y="3494155"/>
                </a:lnTo>
                <a:lnTo>
                  <a:pt x="936698" y="3506401"/>
                </a:lnTo>
                <a:lnTo>
                  <a:pt x="926066" y="3532682"/>
                </a:lnTo>
                <a:lnTo>
                  <a:pt x="932184" y="3548156"/>
                </a:lnTo>
                <a:lnTo>
                  <a:pt x="920998" y="3576446"/>
                </a:lnTo>
                <a:lnTo>
                  <a:pt x="927669" y="3592169"/>
                </a:lnTo>
                <a:lnTo>
                  <a:pt x="916478" y="3618542"/>
                </a:lnTo>
                <a:lnTo>
                  <a:pt x="923154" y="3633926"/>
                </a:lnTo>
                <a:lnTo>
                  <a:pt x="910707" y="3662610"/>
                </a:lnTo>
                <a:lnTo>
                  <a:pt x="916385" y="3675683"/>
                </a:lnTo>
                <a:lnTo>
                  <a:pt x="904980" y="3701934"/>
                </a:lnTo>
                <a:lnTo>
                  <a:pt x="911869" y="3718567"/>
                </a:lnTo>
                <a:lnTo>
                  <a:pt x="901198" y="3744329"/>
                </a:lnTo>
                <a:lnTo>
                  <a:pt x="907355" y="3759195"/>
                </a:lnTo>
                <a:lnTo>
                  <a:pt x="895281" y="3788342"/>
                </a:lnTo>
                <a:lnTo>
                  <a:pt x="902841" y="3806594"/>
                </a:lnTo>
                <a:lnTo>
                  <a:pt x="892012" y="3832735"/>
                </a:lnTo>
                <a:lnTo>
                  <a:pt x="898326" y="3848351"/>
                </a:lnTo>
                <a:lnTo>
                  <a:pt x="889783" y="3869480"/>
                </a:lnTo>
                <a:lnTo>
                  <a:pt x="898326" y="3890106"/>
                </a:lnTo>
                <a:lnTo>
                  <a:pt x="887197" y="3916978"/>
                </a:lnTo>
                <a:lnTo>
                  <a:pt x="893812" y="3934119"/>
                </a:lnTo>
                <a:lnTo>
                  <a:pt x="885018" y="3956903"/>
                </a:lnTo>
                <a:lnTo>
                  <a:pt x="893812" y="3978133"/>
                </a:lnTo>
                <a:lnTo>
                  <a:pt x="884930" y="3999575"/>
                </a:lnTo>
                <a:lnTo>
                  <a:pt x="893812" y="4021018"/>
                </a:lnTo>
                <a:lnTo>
                  <a:pt x="884464" y="4043589"/>
                </a:lnTo>
                <a:lnTo>
                  <a:pt x="893812" y="4066159"/>
                </a:lnTo>
                <a:lnTo>
                  <a:pt x="884930" y="4087603"/>
                </a:lnTo>
                <a:lnTo>
                  <a:pt x="893812" y="4109045"/>
                </a:lnTo>
                <a:cubicBezTo>
                  <a:pt x="893812" y="4134600"/>
                  <a:pt x="873097" y="4155316"/>
                  <a:pt x="847541" y="4155316"/>
                </a:cubicBezTo>
                <a:cubicBezTo>
                  <a:pt x="821986" y="4155316"/>
                  <a:pt x="801270" y="4134600"/>
                  <a:pt x="801270" y="4109045"/>
                </a:cubicBezTo>
                <a:lnTo>
                  <a:pt x="810152" y="4087603"/>
                </a:lnTo>
                <a:lnTo>
                  <a:pt x="801270" y="4066159"/>
                </a:lnTo>
                <a:lnTo>
                  <a:pt x="810620" y="4043589"/>
                </a:lnTo>
                <a:lnTo>
                  <a:pt x="801270" y="4021018"/>
                </a:lnTo>
                <a:lnTo>
                  <a:pt x="810152" y="3999575"/>
                </a:lnTo>
                <a:lnTo>
                  <a:pt x="801270" y="3978133"/>
                </a:lnTo>
                <a:lnTo>
                  <a:pt x="810064" y="3956902"/>
                </a:lnTo>
                <a:lnTo>
                  <a:pt x="801270" y="3934119"/>
                </a:lnTo>
                <a:lnTo>
                  <a:pt x="812241" y="3905695"/>
                </a:lnTo>
                <a:lnTo>
                  <a:pt x="805785" y="3890106"/>
                </a:lnTo>
                <a:lnTo>
                  <a:pt x="814328" y="3869480"/>
                </a:lnTo>
                <a:lnTo>
                  <a:pt x="805785" y="3848351"/>
                </a:lnTo>
                <a:lnTo>
                  <a:pt x="816559" y="3821706"/>
                </a:lnTo>
                <a:lnTo>
                  <a:pt x="810299" y="3806594"/>
                </a:lnTo>
                <a:lnTo>
                  <a:pt x="822373" y="3777445"/>
                </a:lnTo>
                <a:lnTo>
                  <a:pt x="814813" y="3759195"/>
                </a:lnTo>
                <a:lnTo>
                  <a:pt x="825484" y="3733432"/>
                </a:lnTo>
                <a:lnTo>
                  <a:pt x="819327" y="3718567"/>
                </a:lnTo>
                <a:lnTo>
                  <a:pt x="828421" y="3696614"/>
                </a:lnTo>
                <a:lnTo>
                  <a:pt x="819327" y="3675683"/>
                </a:lnTo>
                <a:lnTo>
                  <a:pt x="830650" y="3649617"/>
                </a:lnTo>
                <a:lnTo>
                  <a:pt x="823841" y="3633926"/>
                </a:lnTo>
                <a:lnTo>
                  <a:pt x="837364" y="3602762"/>
                </a:lnTo>
                <a:lnTo>
                  <a:pt x="832870" y="3592169"/>
                </a:lnTo>
                <a:lnTo>
                  <a:pt x="844216" y="3565432"/>
                </a:lnTo>
                <a:lnTo>
                  <a:pt x="837384" y="3548156"/>
                </a:lnTo>
                <a:lnTo>
                  <a:pt x="847965" y="3521395"/>
                </a:lnTo>
                <a:lnTo>
                  <a:pt x="841898" y="3506401"/>
                </a:lnTo>
                <a:cubicBezTo>
                  <a:pt x="841898" y="3492999"/>
                  <a:pt x="847204" y="3480867"/>
                  <a:pt x="855782" y="3472086"/>
                </a:cubicBezTo>
                <a:lnTo>
                  <a:pt x="857387" y="3471405"/>
                </a:lnTo>
                <a:lnTo>
                  <a:pt x="853184" y="3461259"/>
                </a:lnTo>
                <a:lnTo>
                  <a:pt x="863855" y="3435496"/>
                </a:lnTo>
                <a:lnTo>
                  <a:pt x="857699" y="3420631"/>
                </a:lnTo>
                <a:lnTo>
                  <a:pt x="871095" y="3388290"/>
                </a:lnTo>
                <a:lnTo>
                  <a:pt x="866727" y="3377746"/>
                </a:lnTo>
                <a:lnTo>
                  <a:pt x="877399" y="3351983"/>
                </a:lnTo>
                <a:lnTo>
                  <a:pt x="871241" y="3337118"/>
                </a:lnTo>
                <a:lnTo>
                  <a:pt x="884077" y="3306130"/>
                </a:lnTo>
                <a:lnTo>
                  <a:pt x="880271" y="3296492"/>
                </a:lnTo>
                <a:lnTo>
                  <a:pt x="892622" y="3265214"/>
                </a:lnTo>
                <a:lnTo>
                  <a:pt x="889298" y="3256991"/>
                </a:lnTo>
                <a:lnTo>
                  <a:pt x="902302" y="3224832"/>
                </a:lnTo>
                <a:lnTo>
                  <a:pt x="898326" y="3215235"/>
                </a:lnTo>
                <a:lnTo>
                  <a:pt x="911489" y="3183458"/>
                </a:lnTo>
                <a:lnTo>
                  <a:pt x="907355" y="3173478"/>
                </a:lnTo>
                <a:lnTo>
                  <a:pt x="920567" y="3141582"/>
                </a:lnTo>
                <a:lnTo>
                  <a:pt x="916385" y="3131721"/>
                </a:lnTo>
                <a:cubicBezTo>
                  <a:pt x="916385" y="3118944"/>
                  <a:pt x="921689" y="3107376"/>
                  <a:pt x="930267" y="3099003"/>
                </a:cubicBezTo>
                <a:lnTo>
                  <a:pt x="931647" y="3098445"/>
                </a:lnTo>
                <a:lnTo>
                  <a:pt x="927668" y="3088837"/>
                </a:lnTo>
                <a:cubicBezTo>
                  <a:pt x="927668" y="3076060"/>
                  <a:pt x="932847" y="3064492"/>
                  <a:pt x="941220" y="3056119"/>
                </a:cubicBezTo>
                <a:lnTo>
                  <a:pt x="942413" y="3055624"/>
                </a:lnTo>
                <a:lnTo>
                  <a:pt x="941212" y="3052724"/>
                </a:lnTo>
                <a:lnTo>
                  <a:pt x="954607" y="3020382"/>
                </a:lnTo>
                <a:lnTo>
                  <a:pt x="950240" y="3009838"/>
                </a:lnTo>
                <a:lnTo>
                  <a:pt x="963261" y="2978401"/>
                </a:lnTo>
                <a:lnTo>
                  <a:pt x="959267" y="2969210"/>
                </a:lnTo>
                <a:cubicBezTo>
                  <a:pt x="959267" y="2956433"/>
                  <a:pt x="964700" y="2944865"/>
                  <a:pt x="973481" y="2936492"/>
                </a:cubicBezTo>
                <a:lnTo>
                  <a:pt x="974961" y="2935908"/>
                </a:lnTo>
                <a:lnTo>
                  <a:pt x="972810" y="2930840"/>
                </a:lnTo>
                <a:cubicBezTo>
                  <a:pt x="972810" y="2918063"/>
                  <a:pt x="978116" y="2906495"/>
                  <a:pt x="986694" y="2898122"/>
                </a:cubicBezTo>
                <a:lnTo>
                  <a:pt x="989267" y="2897082"/>
                </a:lnTo>
                <a:lnTo>
                  <a:pt x="986352" y="2890213"/>
                </a:lnTo>
                <a:lnTo>
                  <a:pt x="1000107" y="2857800"/>
                </a:lnTo>
                <a:lnTo>
                  <a:pt x="997637" y="2851842"/>
                </a:lnTo>
                <a:cubicBezTo>
                  <a:pt x="997637" y="2839064"/>
                  <a:pt x="1002817" y="2827496"/>
                  <a:pt x="1011190" y="2819123"/>
                </a:cubicBezTo>
                <a:lnTo>
                  <a:pt x="1013978" y="2817967"/>
                </a:lnTo>
                <a:lnTo>
                  <a:pt x="1011181" y="2811214"/>
                </a:lnTo>
                <a:cubicBezTo>
                  <a:pt x="1011181" y="2798436"/>
                  <a:pt x="1016359" y="2786869"/>
                  <a:pt x="1024734" y="2778496"/>
                </a:cubicBezTo>
                <a:lnTo>
                  <a:pt x="1026721" y="2777672"/>
                </a:lnTo>
                <a:lnTo>
                  <a:pt x="1024722" y="2772844"/>
                </a:lnTo>
                <a:cubicBezTo>
                  <a:pt x="1024722" y="2760066"/>
                  <a:pt x="1029902" y="2748499"/>
                  <a:pt x="1038275" y="2740126"/>
                </a:cubicBezTo>
                <a:lnTo>
                  <a:pt x="1041397" y="2738832"/>
                </a:lnTo>
                <a:lnTo>
                  <a:pt x="1038265" y="2731087"/>
                </a:lnTo>
                <a:cubicBezTo>
                  <a:pt x="1038265" y="2717998"/>
                  <a:pt x="1043445" y="2706148"/>
                  <a:pt x="1051817" y="2697570"/>
                </a:cubicBezTo>
                <a:lnTo>
                  <a:pt x="1053150" y="2697005"/>
                </a:lnTo>
                <a:lnTo>
                  <a:pt x="1051809" y="2693846"/>
                </a:lnTo>
                <a:cubicBezTo>
                  <a:pt x="1051809" y="2681069"/>
                  <a:pt x="1057115" y="2669501"/>
                  <a:pt x="1065693" y="2661128"/>
                </a:cubicBezTo>
                <a:lnTo>
                  <a:pt x="1069614" y="2659541"/>
                </a:lnTo>
                <a:lnTo>
                  <a:pt x="1067608" y="2654346"/>
                </a:lnTo>
                <a:cubicBezTo>
                  <a:pt x="1067608" y="2640633"/>
                  <a:pt x="1072787" y="2628219"/>
                  <a:pt x="1081160" y="2619233"/>
                </a:cubicBezTo>
                <a:lnTo>
                  <a:pt x="1082750" y="2618527"/>
                </a:lnTo>
                <a:lnTo>
                  <a:pt x="1081150" y="2614847"/>
                </a:lnTo>
                <a:cubicBezTo>
                  <a:pt x="1081150" y="2602070"/>
                  <a:pt x="1086583" y="2590502"/>
                  <a:pt x="1095364" y="2582129"/>
                </a:cubicBezTo>
                <a:lnTo>
                  <a:pt x="1100255" y="2580197"/>
                </a:lnTo>
                <a:lnTo>
                  <a:pt x="1099209" y="2577606"/>
                </a:lnTo>
                <a:cubicBezTo>
                  <a:pt x="1099209" y="2564517"/>
                  <a:pt x="1104387" y="2552666"/>
                  <a:pt x="1112761" y="2544089"/>
                </a:cubicBezTo>
                <a:lnTo>
                  <a:pt x="1114065" y="2543536"/>
                </a:lnTo>
                <a:lnTo>
                  <a:pt x="1112751" y="2540364"/>
                </a:lnTo>
                <a:cubicBezTo>
                  <a:pt x="1112751" y="2527586"/>
                  <a:pt x="1117929" y="2516018"/>
                  <a:pt x="1126304" y="2507645"/>
                </a:cubicBezTo>
                <a:lnTo>
                  <a:pt x="1132477" y="2505088"/>
                </a:lnTo>
                <a:lnTo>
                  <a:pt x="1130808" y="2500863"/>
                </a:lnTo>
                <a:cubicBezTo>
                  <a:pt x="1130808" y="2487150"/>
                  <a:pt x="1136113" y="2474737"/>
                  <a:pt x="1144689" y="2465751"/>
                </a:cubicBezTo>
                <a:lnTo>
                  <a:pt x="1147855" y="2464377"/>
                </a:lnTo>
                <a:lnTo>
                  <a:pt x="1146607" y="2461365"/>
                </a:lnTo>
                <a:cubicBezTo>
                  <a:pt x="1146607" y="2448587"/>
                  <a:pt x="1151785" y="2437019"/>
                  <a:pt x="1160160" y="2428646"/>
                </a:cubicBezTo>
                <a:lnTo>
                  <a:pt x="1165584" y="2426398"/>
                </a:lnTo>
                <a:lnTo>
                  <a:pt x="1164664" y="2424122"/>
                </a:lnTo>
                <a:cubicBezTo>
                  <a:pt x="1164664" y="2411033"/>
                  <a:pt x="1169842" y="2399182"/>
                  <a:pt x="1178216" y="2390605"/>
                </a:cubicBezTo>
                <a:lnTo>
                  <a:pt x="1183360" y="2388422"/>
                </a:lnTo>
                <a:lnTo>
                  <a:pt x="1182721" y="2386880"/>
                </a:lnTo>
                <a:cubicBezTo>
                  <a:pt x="1182721" y="2374102"/>
                  <a:pt x="1187899" y="2362534"/>
                  <a:pt x="1196273" y="2354161"/>
                </a:cubicBezTo>
                <a:lnTo>
                  <a:pt x="1197928" y="2353475"/>
                </a:lnTo>
                <a:lnTo>
                  <a:pt x="1196263" y="2349639"/>
                </a:lnTo>
                <a:cubicBezTo>
                  <a:pt x="1196263" y="2336550"/>
                  <a:pt x="1201821" y="2324699"/>
                  <a:pt x="1210807" y="2316121"/>
                </a:cubicBezTo>
                <a:lnTo>
                  <a:pt x="1217091" y="2313637"/>
                </a:lnTo>
                <a:lnTo>
                  <a:pt x="1216576" y="2312396"/>
                </a:lnTo>
                <a:cubicBezTo>
                  <a:pt x="1216576" y="2299619"/>
                  <a:pt x="1221754" y="2288051"/>
                  <a:pt x="1230129" y="2279678"/>
                </a:cubicBezTo>
                <a:lnTo>
                  <a:pt x="1235553" y="2277430"/>
                </a:lnTo>
                <a:lnTo>
                  <a:pt x="1234633" y="2275154"/>
                </a:lnTo>
                <a:cubicBezTo>
                  <a:pt x="1234633" y="2262065"/>
                  <a:pt x="1239811" y="2250214"/>
                  <a:pt x="1248186" y="2241636"/>
                </a:cubicBezTo>
                <a:lnTo>
                  <a:pt x="1252900" y="2239636"/>
                </a:lnTo>
                <a:lnTo>
                  <a:pt x="1266242" y="2205856"/>
                </a:lnTo>
                <a:lnTo>
                  <a:pt x="1271396" y="2203616"/>
                </a:lnTo>
                <a:lnTo>
                  <a:pt x="1284629" y="2171667"/>
                </a:lnTo>
                <a:lnTo>
                  <a:pt x="1295978" y="2166967"/>
                </a:lnTo>
                <a:lnTo>
                  <a:pt x="1309127" y="2135224"/>
                </a:lnTo>
                <a:lnTo>
                  <a:pt x="1314171" y="2133134"/>
                </a:lnTo>
                <a:lnTo>
                  <a:pt x="1313631" y="2131828"/>
                </a:lnTo>
                <a:cubicBezTo>
                  <a:pt x="1313631" y="2119051"/>
                  <a:pt x="1318809" y="2107483"/>
                  <a:pt x="1327183" y="2099110"/>
                </a:cubicBezTo>
                <a:lnTo>
                  <a:pt x="1332052" y="2097093"/>
                </a:lnTo>
                <a:lnTo>
                  <a:pt x="1345240" y="2065254"/>
                </a:lnTo>
                <a:lnTo>
                  <a:pt x="1354433" y="2061445"/>
                </a:lnTo>
                <a:lnTo>
                  <a:pt x="1368141" y="2029141"/>
                </a:lnTo>
                <a:lnTo>
                  <a:pt x="1375657" y="2026103"/>
                </a:lnTo>
                <a:lnTo>
                  <a:pt x="1374573" y="2023488"/>
                </a:lnTo>
                <a:cubicBezTo>
                  <a:pt x="1374573" y="2010710"/>
                  <a:pt x="1379751" y="1999142"/>
                  <a:pt x="1388126" y="1990770"/>
                </a:cubicBezTo>
                <a:lnTo>
                  <a:pt x="1399571" y="1986028"/>
                </a:lnTo>
                <a:lnTo>
                  <a:pt x="1410697" y="1959170"/>
                </a:lnTo>
                <a:lnTo>
                  <a:pt x="1416567" y="1956738"/>
                </a:lnTo>
                <a:lnTo>
                  <a:pt x="1415201" y="1953517"/>
                </a:lnTo>
                <a:cubicBezTo>
                  <a:pt x="1415201" y="1940739"/>
                  <a:pt x="1420506" y="1929172"/>
                  <a:pt x="1429083" y="1920799"/>
                </a:cubicBezTo>
                <a:lnTo>
                  <a:pt x="1442787" y="1915258"/>
                </a:lnTo>
                <a:lnTo>
                  <a:pt x="1453581" y="1889199"/>
                </a:lnTo>
                <a:lnTo>
                  <a:pt x="1463275" y="1885183"/>
                </a:lnTo>
                <a:lnTo>
                  <a:pt x="1476152" y="1851821"/>
                </a:lnTo>
                <a:lnTo>
                  <a:pt x="1487270" y="1846878"/>
                </a:lnTo>
                <a:lnTo>
                  <a:pt x="1498723" y="1819230"/>
                </a:lnTo>
                <a:lnTo>
                  <a:pt x="1504209" y="1816957"/>
                </a:lnTo>
                <a:lnTo>
                  <a:pt x="1517770" y="1785703"/>
                </a:lnTo>
                <a:lnTo>
                  <a:pt x="1530604" y="1780630"/>
                </a:lnTo>
                <a:lnTo>
                  <a:pt x="1542269" y="1753775"/>
                </a:lnTo>
                <a:lnTo>
                  <a:pt x="1558212" y="1747478"/>
                </a:lnTo>
                <a:lnTo>
                  <a:pt x="1568693" y="1722176"/>
                </a:lnTo>
                <a:lnTo>
                  <a:pt x="1577877" y="1718371"/>
                </a:lnTo>
                <a:lnTo>
                  <a:pt x="1591594" y="1684466"/>
                </a:lnTo>
                <a:lnTo>
                  <a:pt x="1605101" y="1678737"/>
                </a:lnTo>
                <a:lnTo>
                  <a:pt x="1616092" y="1652205"/>
                </a:lnTo>
                <a:lnTo>
                  <a:pt x="1626410" y="1647931"/>
                </a:lnTo>
                <a:lnTo>
                  <a:pt x="1638663" y="1618349"/>
                </a:lnTo>
                <a:lnTo>
                  <a:pt x="1651338" y="1613099"/>
                </a:lnTo>
                <a:lnTo>
                  <a:pt x="1662225" y="1587411"/>
                </a:lnTo>
                <a:lnTo>
                  <a:pt x="1680489" y="1580018"/>
                </a:lnTo>
                <a:lnTo>
                  <a:pt x="1690577" y="1553884"/>
                </a:lnTo>
                <a:lnTo>
                  <a:pt x="1703987" y="1547922"/>
                </a:lnTo>
                <a:lnTo>
                  <a:pt x="1713148" y="1525808"/>
                </a:lnTo>
                <a:lnTo>
                  <a:pt x="1732109" y="1517954"/>
                </a:lnTo>
                <a:lnTo>
                  <a:pt x="1742489" y="1492282"/>
                </a:lnTo>
                <a:lnTo>
                  <a:pt x="1759303" y="1485147"/>
                </a:lnTo>
                <a:lnTo>
                  <a:pt x="1769574" y="1460353"/>
                </a:lnTo>
                <a:lnTo>
                  <a:pt x="1781951" y="1455226"/>
                </a:lnTo>
                <a:lnTo>
                  <a:pt x="1792145" y="1429414"/>
                </a:lnTo>
                <a:lnTo>
                  <a:pt x="1812771" y="1420454"/>
                </a:lnTo>
                <a:lnTo>
                  <a:pt x="1821488" y="1399410"/>
                </a:lnTo>
                <a:lnTo>
                  <a:pt x="1838383" y="1392412"/>
                </a:lnTo>
                <a:lnTo>
                  <a:pt x="1848573" y="1367811"/>
                </a:lnTo>
                <a:lnTo>
                  <a:pt x="1867161" y="1360112"/>
                </a:lnTo>
                <a:lnTo>
                  <a:pt x="1875989" y="1338798"/>
                </a:lnTo>
                <a:lnTo>
                  <a:pt x="1895043" y="1330905"/>
                </a:lnTo>
                <a:lnTo>
                  <a:pt x="1905000" y="1306869"/>
                </a:lnTo>
                <a:lnTo>
                  <a:pt x="1924152" y="1298935"/>
                </a:lnTo>
                <a:lnTo>
                  <a:pt x="1932085" y="1279783"/>
                </a:lnTo>
                <a:lnTo>
                  <a:pt x="1950242" y="1272262"/>
                </a:lnTo>
                <a:lnTo>
                  <a:pt x="1959500" y="1250442"/>
                </a:lnTo>
                <a:lnTo>
                  <a:pt x="1979487" y="1242360"/>
                </a:lnTo>
                <a:lnTo>
                  <a:pt x="1988514" y="1219504"/>
                </a:lnTo>
                <a:lnTo>
                  <a:pt x="2006957" y="1211490"/>
                </a:lnTo>
                <a:lnTo>
                  <a:pt x="2015929" y="1189829"/>
                </a:lnTo>
                <a:lnTo>
                  <a:pt x="2037240" y="1181003"/>
                </a:lnTo>
                <a:lnTo>
                  <a:pt x="2044940" y="1162414"/>
                </a:lnTo>
                <a:lnTo>
                  <a:pt x="2064426" y="1154343"/>
                </a:lnTo>
                <a:lnTo>
                  <a:pt x="2072687" y="1135329"/>
                </a:lnTo>
                <a:lnTo>
                  <a:pt x="2095704" y="1126238"/>
                </a:lnTo>
                <a:lnTo>
                  <a:pt x="2103955" y="1106317"/>
                </a:lnTo>
                <a:lnTo>
                  <a:pt x="2125269" y="1097490"/>
                </a:lnTo>
                <a:lnTo>
                  <a:pt x="2126483" y="1094558"/>
                </a:lnTo>
                <a:lnTo>
                  <a:pt x="2101405" y="1105705"/>
                </a:lnTo>
                <a:lnTo>
                  <a:pt x="2096504" y="1117254"/>
                </a:lnTo>
                <a:lnTo>
                  <a:pt x="2075132" y="1125896"/>
                </a:lnTo>
                <a:lnTo>
                  <a:pt x="2067493" y="1144339"/>
                </a:lnTo>
                <a:lnTo>
                  <a:pt x="2043628" y="1154225"/>
                </a:lnTo>
                <a:lnTo>
                  <a:pt x="2035893" y="1173351"/>
                </a:lnTo>
                <a:lnTo>
                  <a:pt x="2016644" y="1181519"/>
                </a:lnTo>
                <a:lnTo>
                  <a:pt x="2008477" y="1200766"/>
                </a:lnTo>
                <a:lnTo>
                  <a:pt x="1986756" y="1209548"/>
                </a:lnTo>
                <a:lnTo>
                  <a:pt x="1978806" y="1227851"/>
                </a:lnTo>
                <a:lnTo>
                  <a:pt x="1955788" y="1236942"/>
                </a:lnTo>
                <a:lnTo>
                  <a:pt x="1947536" y="1256863"/>
                </a:lnTo>
                <a:lnTo>
                  <a:pt x="1927615" y="1265115"/>
                </a:lnTo>
                <a:lnTo>
                  <a:pt x="1918524" y="1288134"/>
                </a:lnTo>
                <a:lnTo>
                  <a:pt x="1899511" y="1296394"/>
                </a:lnTo>
                <a:lnTo>
                  <a:pt x="1891439" y="1315878"/>
                </a:lnTo>
                <a:lnTo>
                  <a:pt x="1873283" y="1323400"/>
                </a:lnTo>
                <a:lnTo>
                  <a:pt x="1864023" y="1345220"/>
                </a:lnTo>
                <a:lnTo>
                  <a:pt x="1842650" y="1353862"/>
                </a:lnTo>
                <a:lnTo>
                  <a:pt x="1835011" y="1372305"/>
                </a:lnTo>
                <a:lnTo>
                  <a:pt x="1818760" y="1379036"/>
                </a:lnTo>
                <a:lnTo>
                  <a:pt x="1807926" y="1405831"/>
                </a:lnTo>
                <a:lnTo>
                  <a:pt x="1786106" y="1415091"/>
                </a:lnTo>
                <a:lnTo>
                  <a:pt x="1778584" y="1433247"/>
                </a:lnTo>
                <a:lnTo>
                  <a:pt x="1761689" y="1440246"/>
                </a:lnTo>
                <a:lnTo>
                  <a:pt x="1751499" y="1464847"/>
                </a:lnTo>
                <a:lnTo>
                  <a:pt x="1740122" y="1469560"/>
                </a:lnTo>
                <a:lnTo>
                  <a:pt x="1728597" y="1498044"/>
                </a:lnTo>
                <a:lnTo>
                  <a:pt x="1707344" y="1507057"/>
                </a:lnTo>
                <a:lnTo>
                  <a:pt x="1699585" y="1525789"/>
                </a:lnTo>
                <a:lnTo>
                  <a:pt x="1683334" y="1532520"/>
                </a:lnTo>
                <a:lnTo>
                  <a:pt x="1672500" y="1559315"/>
                </a:lnTo>
                <a:lnTo>
                  <a:pt x="1661094" y="1564155"/>
                </a:lnTo>
                <a:lnTo>
                  <a:pt x="1649599" y="1591244"/>
                </a:lnTo>
                <a:lnTo>
                  <a:pt x="1630253" y="1599067"/>
                </a:lnTo>
                <a:lnTo>
                  <a:pt x="1620587" y="1624109"/>
                </a:lnTo>
                <a:lnTo>
                  <a:pt x="1608506" y="1629479"/>
                </a:lnTo>
                <a:lnTo>
                  <a:pt x="1598016" y="1656041"/>
                </a:lnTo>
                <a:lnTo>
                  <a:pt x="1584099" y="1662088"/>
                </a:lnTo>
                <a:lnTo>
                  <a:pt x="1574453" y="1683786"/>
                </a:lnTo>
                <a:lnTo>
                  <a:pt x="1557400" y="1690367"/>
                </a:lnTo>
                <a:lnTo>
                  <a:pt x="1546103" y="1717642"/>
                </a:lnTo>
                <a:lnTo>
                  <a:pt x="1535857" y="1721886"/>
                </a:lnTo>
                <a:lnTo>
                  <a:pt x="1523532" y="1753095"/>
                </a:lnTo>
                <a:lnTo>
                  <a:pt x="1513413" y="1757492"/>
                </a:lnTo>
                <a:lnTo>
                  <a:pt x="1500631" y="1787612"/>
                </a:lnTo>
                <a:lnTo>
                  <a:pt x="1486928" y="1793155"/>
                </a:lnTo>
                <a:lnTo>
                  <a:pt x="1476133" y="1819212"/>
                </a:lnTo>
                <a:lnTo>
                  <a:pt x="1465305" y="1823697"/>
                </a:lnTo>
                <a:lnTo>
                  <a:pt x="1453562" y="1852736"/>
                </a:lnTo>
                <a:lnTo>
                  <a:pt x="1442155" y="1857577"/>
                </a:lnTo>
                <a:lnTo>
                  <a:pt x="1430660" y="1884667"/>
                </a:lnTo>
                <a:lnTo>
                  <a:pt x="1418727" y="1889492"/>
                </a:lnTo>
                <a:lnTo>
                  <a:pt x="1406163" y="1922046"/>
                </a:lnTo>
                <a:lnTo>
                  <a:pt x="1395044" y="1926988"/>
                </a:lnTo>
                <a:lnTo>
                  <a:pt x="1383592" y="1954636"/>
                </a:lnTo>
                <a:lnTo>
                  <a:pt x="1377552" y="1957137"/>
                </a:lnTo>
                <a:lnTo>
                  <a:pt x="1365205" y="1986235"/>
                </a:lnTo>
                <a:lnTo>
                  <a:pt x="1353825" y="1990836"/>
                </a:lnTo>
                <a:lnTo>
                  <a:pt x="1354260" y="1991889"/>
                </a:lnTo>
                <a:cubicBezTo>
                  <a:pt x="1354260" y="2004666"/>
                  <a:pt x="1349080" y="2016234"/>
                  <a:pt x="1340707" y="2024607"/>
                </a:cubicBezTo>
                <a:lnTo>
                  <a:pt x="1329262" y="2029348"/>
                </a:lnTo>
                <a:lnTo>
                  <a:pt x="1318136" y="2056206"/>
                </a:lnTo>
                <a:lnTo>
                  <a:pt x="1312293" y="2058627"/>
                </a:lnTo>
                <a:lnTo>
                  <a:pt x="1313632" y="2061859"/>
                </a:lnTo>
                <a:cubicBezTo>
                  <a:pt x="1313632" y="2074637"/>
                  <a:pt x="1308453" y="2086205"/>
                  <a:pt x="1300080" y="2094578"/>
                </a:cubicBezTo>
                <a:lnTo>
                  <a:pt x="1295000" y="2096682"/>
                </a:lnTo>
                <a:lnTo>
                  <a:pt x="1295574" y="2097973"/>
                </a:lnTo>
                <a:cubicBezTo>
                  <a:pt x="1295574" y="2110750"/>
                  <a:pt x="1290016" y="2122318"/>
                  <a:pt x="1281030" y="2130691"/>
                </a:cubicBezTo>
                <a:lnTo>
                  <a:pt x="1269350" y="2135200"/>
                </a:lnTo>
                <a:lnTo>
                  <a:pt x="1257194" y="2164547"/>
                </a:lnTo>
                <a:lnTo>
                  <a:pt x="1252150" y="2166637"/>
                </a:lnTo>
                <a:lnTo>
                  <a:pt x="1252690" y="2167942"/>
                </a:lnTo>
                <a:cubicBezTo>
                  <a:pt x="1252690" y="2180720"/>
                  <a:pt x="1247510" y="2192287"/>
                  <a:pt x="1239137" y="2200660"/>
                </a:cubicBezTo>
                <a:lnTo>
                  <a:pt x="1233712" y="2202907"/>
                </a:lnTo>
                <a:lnTo>
                  <a:pt x="1234633" y="2205184"/>
                </a:lnTo>
                <a:cubicBezTo>
                  <a:pt x="1234633" y="2218273"/>
                  <a:pt x="1229453" y="2230123"/>
                  <a:pt x="1221081" y="2238700"/>
                </a:cubicBezTo>
                <a:lnTo>
                  <a:pt x="1216362" y="2240704"/>
                </a:lnTo>
                <a:lnTo>
                  <a:pt x="1202694" y="2274486"/>
                </a:lnTo>
                <a:lnTo>
                  <a:pt x="1195258" y="2277639"/>
                </a:lnTo>
                <a:lnTo>
                  <a:pt x="1182711" y="2308670"/>
                </a:lnTo>
                <a:lnTo>
                  <a:pt x="1177567" y="2310852"/>
                </a:lnTo>
                <a:lnTo>
                  <a:pt x="1178206" y="2312396"/>
                </a:lnTo>
                <a:cubicBezTo>
                  <a:pt x="1178206" y="2325174"/>
                  <a:pt x="1173027" y="2336742"/>
                  <a:pt x="1164654" y="2345115"/>
                </a:cubicBezTo>
                <a:lnTo>
                  <a:pt x="1159228" y="2347361"/>
                </a:lnTo>
                <a:lnTo>
                  <a:pt x="1160150" y="2349639"/>
                </a:lnTo>
                <a:cubicBezTo>
                  <a:pt x="1160150" y="2362728"/>
                  <a:pt x="1154970" y="2374577"/>
                  <a:pt x="1146597" y="2383155"/>
                </a:cubicBezTo>
                <a:lnTo>
                  <a:pt x="1141443" y="2385343"/>
                </a:lnTo>
                <a:lnTo>
                  <a:pt x="1142097" y="2386880"/>
                </a:lnTo>
                <a:cubicBezTo>
                  <a:pt x="1142097" y="2399657"/>
                  <a:pt x="1136791" y="2411225"/>
                  <a:pt x="1128213" y="2419598"/>
                </a:cubicBezTo>
                <a:lnTo>
                  <a:pt x="1121114" y="2422469"/>
                </a:lnTo>
                <a:lnTo>
                  <a:pt x="1121781" y="2424122"/>
                </a:lnTo>
                <a:cubicBezTo>
                  <a:pt x="1121781" y="2437211"/>
                  <a:pt x="1116601" y="2449060"/>
                  <a:pt x="1108229" y="2457638"/>
                </a:cubicBezTo>
                <a:lnTo>
                  <a:pt x="1106925" y="2458193"/>
                </a:lnTo>
                <a:lnTo>
                  <a:pt x="1108238" y="2461365"/>
                </a:lnTo>
                <a:cubicBezTo>
                  <a:pt x="1108238" y="2474142"/>
                  <a:pt x="1103060" y="2485710"/>
                  <a:pt x="1094687" y="2494083"/>
                </a:cubicBezTo>
                <a:lnTo>
                  <a:pt x="1088545" y="2496626"/>
                </a:lnTo>
                <a:lnTo>
                  <a:pt x="1090182" y="2500863"/>
                </a:lnTo>
                <a:cubicBezTo>
                  <a:pt x="1090182" y="2514575"/>
                  <a:pt x="1085002" y="2526989"/>
                  <a:pt x="1076629" y="2535976"/>
                </a:cubicBezTo>
                <a:lnTo>
                  <a:pt x="1075071" y="2536668"/>
                </a:lnTo>
                <a:lnTo>
                  <a:pt x="1076639" y="2540364"/>
                </a:lnTo>
                <a:cubicBezTo>
                  <a:pt x="1076639" y="2553141"/>
                  <a:pt x="1071334" y="2564709"/>
                  <a:pt x="1062757" y="2573082"/>
                </a:cubicBezTo>
                <a:lnTo>
                  <a:pt x="1055655" y="2575953"/>
                </a:lnTo>
                <a:lnTo>
                  <a:pt x="1056323" y="2577606"/>
                </a:lnTo>
                <a:cubicBezTo>
                  <a:pt x="1056323" y="2590695"/>
                  <a:pt x="1051145" y="2602544"/>
                  <a:pt x="1042772" y="2611122"/>
                </a:cubicBezTo>
                <a:lnTo>
                  <a:pt x="1041467" y="2611675"/>
                </a:lnTo>
                <a:lnTo>
                  <a:pt x="1042781" y="2614847"/>
                </a:lnTo>
                <a:cubicBezTo>
                  <a:pt x="1042781" y="2627625"/>
                  <a:pt x="1037602" y="2639193"/>
                  <a:pt x="1029229" y="2647565"/>
                </a:cubicBezTo>
                <a:lnTo>
                  <a:pt x="1026980" y="2648497"/>
                </a:lnTo>
                <a:lnTo>
                  <a:pt x="1029239" y="2654346"/>
                </a:lnTo>
                <a:cubicBezTo>
                  <a:pt x="1029239" y="2668058"/>
                  <a:pt x="1024060" y="2680471"/>
                  <a:pt x="1015687" y="2689459"/>
                </a:cubicBezTo>
                <a:lnTo>
                  <a:pt x="1014066" y="2690178"/>
                </a:lnTo>
                <a:lnTo>
                  <a:pt x="1015695" y="2693846"/>
                </a:lnTo>
                <a:cubicBezTo>
                  <a:pt x="1015695" y="2706624"/>
                  <a:pt x="1010138" y="2718192"/>
                  <a:pt x="1001152" y="2726565"/>
                </a:cubicBezTo>
                <a:lnTo>
                  <a:pt x="996508" y="2728357"/>
                </a:lnTo>
                <a:lnTo>
                  <a:pt x="997639" y="2731087"/>
                </a:lnTo>
                <a:cubicBezTo>
                  <a:pt x="997639" y="2744176"/>
                  <a:pt x="992334" y="2756027"/>
                  <a:pt x="983756" y="2764605"/>
                </a:cubicBezTo>
                <a:lnTo>
                  <a:pt x="979206" y="2766489"/>
                </a:lnTo>
                <a:lnTo>
                  <a:pt x="981838" y="2772844"/>
                </a:lnTo>
                <a:lnTo>
                  <a:pt x="969297" y="2803122"/>
                </a:lnTo>
                <a:lnTo>
                  <a:pt x="972811" y="2811214"/>
                </a:lnTo>
                <a:cubicBezTo>
                  <a:pt x="972811" y="2823992"/>
                  <a:pt x="967380" y="2835559"/>
                  <a:pt x="958599" y="2843932"/>
                </a:cubicBezTo>
                <a:lnTo>
                  <a:pt x="956358" y="2844817"/>
                </a:lnTo>
                <a:lnTo>
                  <a:pt x="959267" y="2851842"/>
                </a:lnTo>
                <a:cubicBezTo>
                  <a:pt x="959267" y="2864619"/>
                  <a:pt x="954089" y="2876187"/>
                  <a:pt x="945715" y="2884560"/>
                </a:cubicBezTo>
                <a:lnTo>
                  <a:pt x="943726" y="2885385"/>
                </a:lnTo>
                <a:lnTo>
                  <a:pt x="945726" y="2890213"/>
                </a:lnTo>
                <a:cubicBezTo>
                  <a:pt x="945726" y="2902990"/>
                  <a:pt x="940546" y="2914558"/>
                  <a:pt x="932174" y="2922931"/>
                </a:cubicBezTo>
                <a:lnTo>
                  <a:pt x="929329" y="2924110"/>
                </a:lnTo>
                <a:lnTo>
                  <a:pt x="932184" y="2930840"/>
                </a:lnTo>
                <a:lnTo>
                  <a:pt x="919530" y="2960664"/>
                </a:lnTo>
                <a:lnTo>
                  <a:pt x="923155" y="2969210"/>
                </a:lnTo>
                <a:cubicBezTo>
                  <a:pt x="923155" y="2981988"/>
                  <a:pt x="917850" y="2993556"/>
                  <a:pt x="909273" y="3001929"/>
                </a:cubicBezTo>
                <a:lnTo>
                  <a:pt x="904824" y="3003727"/>
                </a:lnTo>
                <a:lnTo>
                  <a:pt x="907355" y="3009838"/>
                </a:lnTo>
                <a:lnTo>
                  <a:pt x="893959" y="3042180"/>
                </a:lnTo>
                <a:lnTo>
                  <a:pt x="898326" y="3052724"/>
                </a:lnTo>
                <a:lnTo>
                  <a:pt x="886334" y="3081679"/>
                </a:lnTo>
                <a:lnTo>
                  <a:pt x="889298" y="3088837"/>
                </a:lnTo>
                <a:cubicBezTo>
                  <a:pt x="889298" y="3101615"/>
                  <a:pt x="884120" y="3113183"/>
                  <a:pt x="875745" y="3121556"/>
                </a:cubicBezTo>
                <a:lnTo>
                  <a:pt x="872161" y="3123042"/>
                </a:lnTo>
                <a:lnTo>
                  <a:pt x="875755" y="3131721"/>
                </a:lnTo>
                <a:lnTo>
                  <a:pt x="862645" y="3163378"/>
                </a:lnTo>
                <a:lnTo>
                  <a:pt x="866727" y="3173478"/>
                </a:lnTo>
                <a:lnTo>
                  <a:pt x="853678" y="3205753"/>
                </a:lnTo>
                <a:lnTo>
                  <a:pt x="857700" y="3215235"/>
                </a:lnTo>
                <a:lnTo>
                  <a:pt x="844379" y="3246628"/>
                </a:lnTo>
                <a:lnTo>
                  <a:pt x="848672" y="3256991"/>
                </a:lnTo>
                <a:lnTo>
                  <a:pt x="837105" y="3284914"/>
                </a:lnTo>
                <a:lnTo>
                  <a:pt x="841901" y="3296492"/>
                </a:lnTo>
                <a:lnTo>
                  <a:pt x="828973" y="3327704"/>
                </a:lnTo>
                <a:lnTo>
                  <a:pt x="832871" y="3337118"/>
                </a:lnTo>
                <a:lnTo>
                  <a:pt x="819943" y="3368331"/>
                </a:lnTo>
                <a:lnTo>
                  <a:pt x="823843" y="3377746"/>
                </a:lnTo>
                <a:lnTo>
                  <a:pt x="810447" y="3410087"/>
                </a:lnTo>
                <a:lnTo>
                  <a:pt x="814814" y="3420631"/>
                </a:lnTo>
                <a:lnTo>
                  <a:pt x="804144" y="3446394"/>
                </a:lnTo>
                <a:lnTo>
                  <a:pt x="810300" y="3461259"/>
                </a:lnTo>
                <a:lnTo>
                  <a:pt x="798694" y="3489278"/>
                </a:lnTo>
                <a:lnTo>
                  <a:pt x="805786" y="3506401"/>
                </a:lnTo>
                <a:lnTo>
                  <a:pt x="792770" y="3537827"/>
                </a:lnTo>
                <a:lnTo>
                  <a:pt x="796756" y="3548156"/>
                </a:lnTo>
                <a:lnTo>
                  <a:pt x="785712" y="3576774"/>
                </a:lnTo>
                <a:lnTo>
                  <a:pt x="792243" y="3592169"/>
                </a:lnTo>
                <a:lnTo>
                  <a:pt x="781208" y="3618179"/>
                </a:lnTo>
                <a:lnTo>
                  <a:pt x="787729" y="3633926"/>
                </a:lnTo>
                <a:lnTo>
                  <a:pt x="776747" y="3660439"/>
                </a:lnTo>
                <a:lnTo>
                  <a:pt x="783215" y="3675683"/>
                </a:lnTo>
                <a:lnTo>
                  <a:pt x="771859" y="3702443"/>
                </a:lnTo>
                <a:lnTo>
                  <a:pt x="778701" y="3718567"/>
                </a:lnTo>
                <a:lnTo>
                  <a:pt x="767824" y="3744200"/>
                </a:lnTo>
                <a:lnTo>
                  <a:pt x="774187" y="3759195"/>
                </a:lnTo>
                <a:lnTo>
                  <a:pt x="760825" y="3790684"/>
                </a:lnTo>
                <a:lnTo>
                  <a:pt x="767415" y="3806594"/>
                </a:lnTo>
                <a:lnTo>
                  <a:pt x="758871" y="3827220"/>
                </a:lnTo>
                <a:lnTo>
                  <a:pt x="767415" y="3848351"/>
                </a:lnTo>
                <a:lnTo>
                  <a:pt x="756642" y="3874995"/>
                </a:lnTo>
                <a:lnTo>
                  <a:pt x="762901" y="3890106"/>
                </a:lnTo>
                <a:lnTo>
                  <a:pt x="754107" y="3911336"/>
                </a:lnTo>
                <a:lnTo>
                  <a:pt x="762901" y="3934119"/>
                </a:lnTo>
                <a:lnTo>
                  <a:pt x="751930" y="3962543"/>
                </a:lnTo>
                <a:lnTo>
                  <a:pt x="758386" y="3978133"/>
                </a:lnTo>
                <a:lnTo>
                  <a:pt x="749504" y="3999575"/>
                </a:lnTo>
                <a:lnTo>
                  <a:pt x="758386" y="4021018"/>
                </a:lnTo>
                <a:lnTo>
                  <a:pt x="749038" y="4043589"/>
                </a:lnTo>
                <a:lnTo>
                  <a:pt x="758386" y="4066159"/>
                </a:lnTo>
                <a:lnTo>
                  <a:pt x="749504" y="4087603"/>
                </a:lnTo>
                <a:lnTo>
                  <a:pt x="758386" y="4109045"/>
                </a:lnTo>
                <a:cubicBezTo>
                  <a:pt x="758386" y="4134600"/>
                  <a:pt x="737671" y="4155316"/>
                  <a:pt x="712115" y="4155316"/>
                </a:cubicBezTo>
                <a:cubicBezTo>
                  <a:pt x="686560" y="4155316"/>
                  <a:pt x="665845" y="4134600"/>
                  <a:pt x="665845" y="4109045"/>
                </a:cubicBezTo>
                <a:lnTo>
                  <a:pt x="674727" y="4087603"/>
                </a:lnTo>
                <a:lnTo>
                  <a:pt x="665845" y="4066159"/>
                </a:lnTo>
                <a:lnTo>
                  <a:pt x="675194" y="4043589"/>
                </a:lnTo>
                <a:lnTo>
                  <a:pt x="665845" y="4021018"/>
                </a:lnTo>
                <a:lnTo>
                  <a:pt x="674727" y="3999575"/>
                </a:lnTo>
                <a:lnTo>
                  <a:pt x="665845" y="3978133"/>
                </a:lnTo>
                <a:lnTo>
                  <a:pt x="676974" y="3951262"/>
                </a:lnTo>
                <a:lnTo>
                  <a:pt x="670359" y="3934119"/>
                </a:lnTo>
                <a:lnTo>
                  <a:pt x="679153" y="3911335"/>
                </a:lnTo>
                <a:lnTo>
                  <a:pt x="670359" y="3890106"/>
                </a:lnTo>
                <a:lnTo>
                  <a:pt x="681187" y="3863965"/>
                </a:lnTo>
                <a:lnTo>
                  <a:pt x="674873" y="3848351"/>
                </a:lnTo>
                <a:lnTo>
                  <a:pt x="683417" y="3827220"/>
                </a:lnTo>
                <a:lnTo>
                  <a:pt x="674873" y="3806594"/>
                </a:lnTo>
                <a:lnTo>
                  <a:pt x="687038" y="3777224"/>
                </a:lnTo>
                <a:lnTo>
                  <a:pt x="679387" y="3759195"/>
                </a:lnTo>
                <a:lnTo>
                  <a:pt x="690264" y="3733561"/>
                </a:lnTo>
                <a:lnTo>
                  <a:pt x="683901" y="3718567"/>
                </a:lnTo>
                <a:lnTo>
                  <a:pt x="695257" y="3691804"/>
                </a:lnTo>
                <a:lnTo>
                  <a:pt x="688416" y="3675683"/>
                </a:lnTo>
                <a:lnTo>
                  <a:pt x="699453" y="3649672"/>
                </a:lnTo>
                <a:lnTo>
                  <a:pt x="692930" y="3633926"/>
                </a:lnTo>
                <a:lnTo>
                  <a:pt x="703912" y="3607412"/>
                </a:lnTo>
                <a:lnTo>
                  <a:pt x="697444" y="3592169"/>
                </a:lnTo>
                <a:lnTo>
                  <a:pt x="709886" y="3562848"/>
                </a:lnTo>
                <a:lnTo>
                  <a:pt x="704215" y="3548156"/>
                </a:lnTo>
                <a:lnTo>
                  <a:pt x="714734" y="3520900"/>
                </a:lnTo>
                <a:lnTo>
                  <a:pt x="708729" y="3506401"/>
                </a:lnTo>
                <a:lnTo>
                  <a:pt x="722593" y="3472929"/>
                </a:lnTo>
                <a:lnTo>
                  <a:pt x="717759" y="3461259"/>
                </a:lnTo>
                <a:lnTo>
                  <a:pt x="728431" y="3435496"/>
                </a:lnTo>
                <a:lnTo>
                  <a:pt x="722273" y="3420631"/>
                </a:lnTo>
                <a:lnTo>
                  <a:pt x="735669" y="3388290"/>
                </a:lnTo>
                <a:lnTo>
                  <a:pt x="731301" y="3377746"/>
                </a:lnTo>
                <a:lnTo>
                  <a:pt x="744230" y="3346533"/>
                </a:lnTo>
                <a:lnTo>
                  <a:pt x="740330" y="3337118"/>
                </a:lnTo>
                <a:lnTo>
                  <a:pt x="751000" y="3311355"/>
                </a:lnTo>
                <a:lnTo>
                  <a:pt x="744844" y="3296492"/>
                </a:lnTo>
                <a:lnTo>
                  <a:pt x="757539" y="3265842"/>
                </a:lnTo>
                <a:lnTo>
                  <a:pt x="753872" y="3256991"/>
                </a:lnTo>
                <a:lnTo>
                  <a:pt x="767085" y="3225093"/>
                </a:lnTo>
                <a:lnTo>
                  <a:pt x="762902" y="3215235"/>
                </a:lnTo>
                <a:cubicBezTo>
                  <a:pt x="762902" y="3202457"/>
                  <a:pt x="768208" y="3190889"/>
                  <a:pt x="776784" y="3182516"/>
                </a:cubicBezTo>
                <a:lnTo>
                  <a:pt x="777691" y="3182148"/>
                </a:lnTo>
                <a:lnTo>
                  <a:pt x="774185" y="3173478"/>
                </a:lnTo>
                <a:lnTo>
                  <a:pt x="787189" y="3141318"/>
                </a:lnTo>
                <a:lnTo>
                  <a:pt x="783214" y="3131721"/>
                </a:lnTo>
                <a:cubicBezTo>
                  <a:pt x="783214" y="3118944"/>
                  <a:pt x="788393" y="3107376"/>
                  <a:pt x="796766" y="3099003"/>
                </a:cubicBezTo>
                <a:lnTo>
                  <a:pt x="800352" y="3097517"/>
                </a:lnTo>
                <a:lnTo>
                  <a:pt x="796756" y="3088837"/>
                </a:lnTo>
                <a:lnTo>
                  <a:pt x="808751" y="3059881"/>
                </a:lnTo>
                <a:lnTo>
                  <a:pt x="805785" y="3052724"/>
                </a:lnTo>
                <a:lnTo>
                  <a:pt x="819181" y="3020382"/>
                </a:lnTo>
                <a:lnTo>
                  <a:pt x="814814" y="3009838"/>
                </a:lnTo>
                <a:cubicBezTo>
                  <a:pt x="814814" y="2997061"/>
                  <a:pt x="819991" y="2985493"/>
                  <a:pt x="828366" y="2977120"/>
                </a:cubicBezTo>
                <a:lnTo>
                  <a:pt x="831212" y="2975940"/>
                </a:lnTo>
                <a:lnTo>
                  <a:pt x="828356" y="2969210"/>
                </a:lnTo>
                <a:lnTo>
                  <a:pt x="841011" y="2939387"/>
                </a:lnTo>
                <a:lnTo>
                  <a:pt x="837384" y="2930840"/>
                </a:lnTo>
                <a:cubicBezTo>
                  <a:pt x="837384" y="2918063"/>
                  <a:pt x="842690" y="2906495"/>
                  <a:pt x="851268" y="2898122"/>
                </a:cubicBezTo>
                <a:lnTo>
                  <a:pt x="855715" y="2896324"/>
                </a:lnTo>
                <a:lnTo>
                  <a:pt x="853184" y="2890213"/>
                </a:lnTo>
                <a:cubicBezTo>
                  <a:pt x="853184" y="2877435"/>
                  <a:pt x="858363" y="2865868"/>
                  <a:pt x="866736" y="2857495"/>
                </a:cubicBezTo>
                <a:lnTo>
                  <a:pt x="868726" y="2856670"/>
                </a:lnTo>
                <a:lnTo>
                  <a:pt x="866727" y="2851842"/>
                </a:lnTo>
                <a:lnTo>
                  <a:pt x="879748" y="2820404"/>
                </a:lnTo>
                <a:lnTo>
                  <a:pt x="875755" y="2811214"/>
                </a:lnTo>
                <a:cubicBezTo>
                  <a:pt x="875755" y="2798436"/>
                  <a:pt x="881187" y="2786869"/>
                  <a:pt x="889969" y="2778496"/>
                </a:cubicBezTo>
                <a:lnTo>
                  <a:pt x="891404" y="2777930"/>
                </a:lnTo>
                <a:lnTo>
                  <a:pt x="889297" y="2772844"/>
                </a:lnTo>
                <a:cubicBezTo>
                  <a:pt x="889297" y="2760066"/>
                  <a:pt x="894475" y="2748499"/>
                  <a:pt x="902849" y="2740126"/>
                </a:cubicBezTo>
                <a:lnTo>
                  <a:pt x="906037" y="2738805"/>
                </a:lnTo>
                <a:lnTo>
                  <a:pt x="902839" y="2731087"/>
                </a:lnTo>
                <a:cubicBezTo>
                  <a:pt x="902839" y="2717998"/>
                  <a:pt x="908145" y="2706148"/>
                  <a:pt x="916723" y="2697570"/>
                </a:cubicBezTo>
                <a:lnTo>
                  <a:pt x="917835" y="2697109"/>
                </a:lnTo>
                <a:lnTo>
                  <a:pt x="916383" y="2693846"/>
                </a:lnTo>
                <a:cubicBezTo>
                  <a:pt x="916383" y="2681069"/>
                  <a:pt x="921941" y="2669501"/>
                  <a:pt x="930927" y="2661128"/>
                </a:cubicBezTo>
                <a:lnTo>
                  <a:pt x="938226" y="2658310"/>
                </a:lnTo>
                <a:lnTo>
                  <a:pt x="936696" y="2654346"/>
                </a:lnTo>
                <a:cubicBezTo>
                  <a:pt x="936696" y="2640633"/>
                  <a:pt x="941876" y="2628219"/>
                  <a:pt x="950249" y="2619233"/>
                </a:cubicBezTo>
                <a:lnTo>
                  <a:pt x="951776" y="2618555"/>
                </a:lnTo>
                <a:lnTo>
                  <a:pt x="950239" y="2614847"/>
                </a:lnTo>
                <a:cubicBezTo>
                  <a:pt x="950239" y="2602070"/>
                  <a:pt x="955418" y="2590502"/>
                  <a:pt x="963791" y="2582129"/>
                </a:cubicBezTo>
                <a:lnTo>
                  <a:pt x="965350" y="2581483"/>
                </a:lnTo>
                <a:lnTo>
                  <a:pt x="963781" y="2577606"/>
                </a:lnTo>
                <a:cubicBezTo>
                  <a:pt x="963781" y="2564517"/>
                  <a:pt x="968961" y="2552666"/>
                  <a:pt x="977334" y="2544089"/>
                </a:cubicBezTo>
                <a:lnTo>
                  <a:pt x="982491" y="2541901"/>
                </a:lnTo>
                <a:lnTo>
                  <a:pt x="981840" y="2540364"/>
                </a:lnTo>
                <a:cubicBezTo>
                  <a:pt x="981840" y="2527586"/>
                  <a:pt x="987144" y="2516018"/>
                  <a:pt x="995722" y="2507645"/>
                </a:cubicBezTo>
                <a:lnTo>
                  <a:pt x="999645" y="2506059"/>
                </a:lnTo>
                <a:lnTo>
                  <a:pt x="997640" y="2500863"/>
                </a:lnTo>
                <a:cubicBezTo>
                  <a:pt x="997640" y="2487150"/>
                  <a:pt x="1002820" y="2474737"/>
                  <a:pt x="1011193" y="2465751"/>
                </a:cubicBezTo>
                <a:lnTo>
                  <a:pt x="1016530" y="2463378"/>
                </a:lnTo>
                <a:lnTo>
                  <a:pt x="1015697" y="2461365"/>
                </a:lnTo>
                <a:cubicBezTo>
                  <a:pt x="1015697" y="2448587"/>
                  <a:pt x="1020876" y="2437019"/>
                  <a:pt x="1029249" y="2428646"/>
                </a:cubicBezTo>
                <a:lnTo>
                  <a:pt x="1030808" y="2427999"/>
                </a:lnTo>
                <a:lnTo>
                  <a:pt x="1029239" y="2424122"/>
                </a:lnTo>
                <a:cubicBezTo>
                  <a:pt x="1029239" y="2411033"/>
                  <a:pt x="1034419" y="2399182"/>
                  <a:pt x="1042792" y="2390605"/>
                </a:cubicBezTo>
                <a:lnTo>
                  <a:pt x="1047947" y="2388417"/>
                </a:lnTo>
                <a:lnTo>
                  <a:pt x="1047296" y="2386880"/>
                </a:lnTo>
                <a:cubicBezTo>
                  <a:pt x="1047296" y="2374102"/>
                  <a:pt x="1052601" y="2362534"/>
                  <a:pt x="1061179" y="2354161"/>
                </a:cubicBezTo>
                <a:lnTo>
                  <a:pt x="1068278" y="2351291"/>
                </a:lnTo>
                <a:lnTo>
                  <a:pt x="1067609" y="2349639"/>
                </a:lnTo>
                <a:cubicBezTo>
                  <a:pt x="1067609" y="2336550"/>
                  <a:pt x="1072789" y="2324699"/>
                  <a:pt x="1081162" y="2316121"/>
                </a:cubicBezTo>
                <a:lnTo>
                  <a:pt x="1086306" y="2313939"/>
                </a:lnTo>
                <a:lnTo>
                  <a:pt x="1085666" y="2312396"/>
                </a:lnTo>
                <a:cubicBezTo>
                  <a:pt x="1085666" y="2299619"/>
                  <a:pt x="1090846" y="2288051"/>
                  <a:pt x="1099219" y="2279678"/>
                </a:cubicBezTo>
                <a:lnTo>
                  <a:pt x="1104644" y="2277430"/>
                </a:lnTo>
                <a:lnTo>
                  <a:pt x="1103723" y="2275154"/>
                </a:lnTo>
                <a:cubicBezTo>
                  <a:pt x="1103723" y="2262065"/>
                  <a:pt x="1108902" y="2250214"/>
                  <a:pt x="1117277" y="2241636"/>
                </a:cubicBezTo>
                <a:lnTo>
                  <a:pt x="1121997" y="2239633"/>
                </a:lnTo>
                <a:lnTo>
                  <a:pt x="1135663" y="2205856"/>
                </a:lnTo>
                <a:lnTo>
                  <a:pt x="1143097" y="2202702"/>
                </a:lnTo>
                <a:lnTo>
                  <a:pt x="1155644" y="2171667"/>
                </a:lnTo>
                <a:lnTo>
                  <a:pt x="1160788" y="2169485"/>
                </a:lnTo>
                <a:lnTo>
                  <a:pt x="1160148" y="2167942"/>
                </a:lnTo>
                <a:cubicBezTo>
                  <a:pt x="1160148" y="2155164"/>
                  <a:pt x="1165326" y="2143597"/>
                  <a:pt x="1173701" y="2135224"/>
                </a:cubicBezTo>
                <a:lnTo>
                  <a:pt x="1178745" y="2133134"/>
                </a:lnTo>
                <a:lnTo>
                  <a:pt x="1178205" y="2131828"/>
                </a:lnTo>
                <a:cubicBezTo>
                  <a:pt x="1178205" y="2119051"/>
                  <a:pt x="1183383" y="2107483"/>
                  <a:pt x="1191757" y="2099110"/>
                </a:cubicBezTo>
                <a:lnTo>
                  <a:pt x="1196658" y="2097080"/>
                </a:lnTo>
                <a:lnTo>
                  <a:pt x="1210805" y="2065254"/>
                </a:lnTo>
                <a:lnTo>
                  <a:pt x="1221373" y="2061175"/>
                </a:lnTo>
                <a:lnTo>
                  <a:pt x="1234643" y="2029141"/>
                </a:lnTo>
                <a:lnTo>
                  <a:pt x="1240487" y="2026720"/>
                </a:lnTo>
                <a:lnTo>
                  <a:pt x="1239147" y="2023488"/>
                </a:lnTo>
                <a:cubicBezTo>
                  <a:pt x="1239147" y="2010710"/>
                  <a:pt x="1244325" y="1999142"/>
                  <a:pt x="1252700" y="1990770"/>
                </a:cubicBezTo>
                <a:lnTo>
                  <a:pt x="1264145" y="1986028"/>
                </a:lnTo>
                <a:lnTo>
                  <a:pt x="1275271" y="1959170"/>
                </a:lnTo>
                <a:lnTo>
                  <a:pt x="1284982" y="1955148"/>
                </a:lnTo>
                <a:lnTo>
                  <a:pt x="1284289" y="1953517"/>
                </a:lnTo>
                <a:cubicBezTo>
                  <a:pt x="1284289" y="1940739"/>
                  <a:pt x="1289594" y="1929172"/>
                  <a:pt x="1298172" y="1920799"/>
                </a:cubicBezTo>
                <a:lnTo>
                  <a:pt x="1306452" y="1917451"/>
                </a:lnTo>
                <a:lnTo>
                  <a:pt x="1318155" y="1889199"/>
                </a:lnTo>
                <a:lnTo>
                  <a:pt x="1327849" y="1885183"/>
                </a:lnTo>
                <a:lnTo>
                  <a:pt x="1340726" y="1851821"/>
                </a:lnTo>
                <a:lnTo>
                  <a:pt x="1351907" y="1846850"/>
                </a:lnTo>
                <a:lnTo>
                  <a:pt x="1363627" y="1819230"/>
                </a:lnTo>
                <a:lnTo>
                  <a:pt x="1376707" y="1813941"/>
                </a:lnTo>
                <a:lnTo>
                  <a:pt x="1388126" y="1785703"/>
                </a:lnTo>
                <a:lnTo>
                  <a:pt x="1399464" y="1780892"/>
                </a:lnTo>
                <a:lnTo>
                  <a:pt x="1410697" y="1753775"/>
                </a:lnTo>
                <a:lnTo>
                  <a:pt x="1422215" y="1749004"/>
                </a:lnTo>
                <a:lnTo>
                  <a:pt x="1433597" y="1722176"/>
                </a:lnTo>
                <a:lnTo>
                  <a:pt x="1445027" y="1717555"/>
                </a:lnTo>
                <a:lnTo>
                  <a:pt x="1458095" y="1684466"/>
                </a:lnTo>
                <a:lnTo>
                  <a:pt x="1469323" y="1679587"/>
                </a:lnTo>
                <a:lnTo>
                  <a:pt x="1480666" y="1652205"/>
                </a:lnTo>
                <a:lnTo>
                  <a:pt x="1491100" y="1647883"/>
                </a:lnTo>
                <a:lnTo>
                  <a:pt x="1504228" y="1618349"/>
                </a:lnTo>
                <a:lnTo>
                  <a:pt x="1523263" y="1611001"/>
                </a:lnTo>
                <a:lnTo>
                  <a:pt x="1532580" y="1587411"/>
                </a:lnTo>
                <a:lnTo>
                  <a:pt x="1544150" y="1582384"/>
                </a:lnTo>
                <a:lnTo>
                  <a:pt x="1555151" y="1553884"/>
                </a:lnTo>
                <a:lnTo>
                  <a:pt x="1574257" y="1545391"/>
                </a:lnTo>
                <a:lnTo>
                  <a:pt x="1582566" y="1525808"/>
                </a:lnTo>
                <a:lnTo>
                  <a:pt x="1595646" y="1520519"/>
                </a:lnTo>
                <a:lnTo>
                  <a:pt x="1607063" y="1492282"/>
                </a:lnTo>
                <a:lnTo>
                  <a:pt x="1623878" y="1485147"/>
                </a:lnTo>
                <a:lnTo>
                  <a:pt x="1634149" y="1460353"/>
                </a:lnTo>
                <a:lnTo>
                  <a:pt x="1652047" y="1452938"/>
                </a:lnTo>
                <a:lnTo>
                  <a:pt x="1661564" y="1429414"/>
                </a:lnTo>
                <a:lnTo>
                  <a:pt x="1676207" y="1423205"/>
                </a:lnTo>
                <a:lnTo>
                  <a:pt x="1686062" y="1399410"/>
                </a:lnTo>
                <a:lnTo>
                  <a:pt x="1702958" y="1392412"/>
                </a:lnTo>
                <a:lnTo>
                  <a:pt x="1713148" y="1367811"/>
                </a:lnTo>
                <a:lnTo>
                  <a:pt x="1734301" y="1359048"/>
                </a:lnTo>
                <a:lnTo>
                  <a:pt x="1742489" y="1338798"/>
                </a:lnTo>
                <a:lnTo>
                  <a:pt x="1759303" y="1331663"/>
                </a:lnTo>
                <a:lnTo>
                  <a:pt x="1769574" y="1306869"/>
                </a:lnTo>
                <a:lnTo>
                  <a:pt x="1788892" y="1298867"/>
                </a:lnTo>
                <a:lnTo>
                  <a:pt x="1796989" y="1279783"/>
                </a:lnTo>
                <a:lnTo>
                  <a:pt x="1817240" y="1271595"/>
                </a:lnTo>
                <a:lnTo>
                  <a:pt x="1826003" y="1250442"/>
                </a:lnTo>
                <a:lnTo>
                  <a:pt x="1843776" y="1243080"/>
                </a:lnTo>
                <a:lnTo>
                  <a:pt x="1853088" y="1219504"/>
                </a:lnTo>
                <a:lnTo>
                  <a:pt x="1871531" y="1211490"/>
                </a:lnTo>
                <a:lnTo>
                  <a:pt x="1880503" y="1189829"/>
                </a:lnTo>
                <a:lnTo>
                  <a:pt x="1902162" y="1180858"/>
                </a:lnTo>
                <a:lnTo>
                  <a:pt x="1910176" y="1162414"/>
                </a:lnTo>
                <a:lnTo>
                  <a:pt x="1933932" y="1153032"/>
                </a:lnTo>
                <a:lnTo>
                  <a:pt x="1941444" y="1135329"/>
                </a:lnTo>
                <a:lnTo>
                  <a:pt x="1962104" y="1126975"/>
                </a:lnTo>
                <a:lnTo>
                  <a:pt x="1970457" y="1106317"/>
                </a:lnTo>
                <a:lnTo>
                  <a:pt x="1995017" y="1095897"/>
                </a:lnTo>
                <a:lnTo>
                  <a:pt x="2002056" y="1078902"/>
                </a:lnTo>
                <a:lnTo>
                  <a:pt x="2021374" y="1070901"/>
                </a:lnTo>
                <a:lnTo>
                  <a:pt x="2023154" y="1066708"/>
                </a:lnTo>
                <a:lnTo>
                  <a:pt x="1999774" y="1076161"/>
                </a:lnTo>
                <a:lnTo>
                  <a:pt x="1993008" y="1093691"/>
                </a:lnTo>
                <a:lnTo>
                  <a:pt x="1971310" y="1103336"/>
                </a:lnTo>
                <a:lnTo>
                  <a:pt x="1965263" y="1117254"/>
                </a:lnTo>
                <a:lnTo>
                  <a:pt x="1938988" y="1127632"/>
                </a:lnTo>
                <a:lnTo>
                  <a:pt x="1932067" y="1144339"/>
                </a:lnTo>
                <a:lnTo>
                  <a:pt x="1913335" y="1152098"/>
                </a:lnTo>
                <a:lnTo>
                  <a:pt x="1904322" y="1173351"/>
                </a:lnTo>
                <a:lnTo>
                  <a:pt x="1880615" y="1182944"/>
                </a:lnTo>
                <a:lnTo>
                  <a:pt x="1873051" y="1200766"/>
                </a:lnTo>
                <a:lnTo>
                  <a:pt x="1851679" y="1209407"/>
                </a:lnTo>
                <a:lnTo>
                  <a:pt x="1844039" y="1227851"/>
                </a:lnTo>
                <a:lnTo>
                  <a:pt x="1825596" y="1235490"/>
                </a:lnTo>
                <a:lnTo>
                  <a:pt x="1816954" y="1256863"/>
                </a:lnTo>
                <a:lnTo>
                  <a:pt x="1798880" y="1264532"/>
                </a:lnTo>
                <a:lnTo>
                  <a:pt x="1788878" y="1288134"/>
                </a:lnTo>
                <a:lnTo>
                  <a:pt x="1763200" y="1298528"/>
                </a:lnTo>
                <a:lnTo>
                  <a:pt x="1756013" y="1315878"/>
                </a:lnTo>
                <a:lnTo>
                  <a:pt x="1737857" y="1323400"/>
                </a:lnTo>
                <a:lnTo>
                  <a:pt x="1728597" y="1345220"/>
                </a:lnTo>
                <a:lnTo>
                  <a:pt x="1707224" y="1353862"/>
                </a:lnTo>
                <a:lnTo>
                  <a:pt x="1699585" y="1372305"/>
                </a:lnTo>
                <a:lnTo>
                  <a:pt x="1683334" y="1379036"/>
                </a:lnTo>
                <a:lnTo>
                  <a:pt x="1672500" y="1405831"/>
                </a:lnTo>
                <a:lnTo>
                  <a:pt x="1658480" y="1411781"/>
                </a:lnTo>
                <a:lnTo>
                  <a:pt x="1648938" y="1433247"/>
                </a:lnTo>
                <a:lnTo>
                  <a:pt x="1630772" y="1440258"/>
                </a:lnTo>
                <a:lnTo>
                  <a:pt x="1620587" y="1464847"/>
                </a:lnTo>
                <a:lnTo>
                  <a:pt x="1603880" y="1471767"/>
                </a:lnTo>
                <a:lnTo>
                  <a:pt x="1593502" y="1498044"/>
                </a:lnTo>
                <a:lnTo>
                  <a:pt x="1571735" y="1507501"/>
                </a:lnTo>
                <a:lnTo>
                  <a:pt x="1564159" y="1525789"/>
                </a:lnTo>
                <a:lnTo>
                  <a:pt x="1553331" y="1530275"/>
                </a:lnTo>
                <a:lnTo>
                  <a:pt x="1541588" y="1559315"/>
                </a:lnTo>
                <a:lnTo>
                  <a:pt x="1524773" y="1566451"/>
                </a:lnTo>
                <a:lnTo>
                  <a:pt x="1514503" y="1591244"/>
                </a:lnTo>
                <a:lnTo>
                  <a:pt x="1500049" y="1597231"/>
                </a:lnTo>
                <a:lnTo>
                  <a:pt x="1489676" y="1624109"/>
                </a:lnTo>
                <a:lnTo>
                  <a:pt x="1472120" y="1631913"/>
                </a:lnTo>
                <a:lnTo>
                  <a:pt x="1462591" y="1656041"/>
                </a:lnTo>
                <a:lnTo>
                  <a:pt x="1449081" y="1661910"/>
                </a:lnTo>
                <a:lnTo>
                  <a:pt x="1440020" y="1683786"/>
                </a:lnTo>
                <a:lnTo>
                  <a:pt x="1426976" y="1689189"/>
                </a:lnTo>
                <a:lnTo>
                  <a:pt x="1415191" y="1717642"/>
                </a:lnTo>
                <a:lnTo>
                  <a:pt x="1399548" y="1724121"/>
                </a:lnTo>
                <a:lnTo>
                  <a:pt x="1388106" y="1753095"/>
                </a:lnTo>
                <a:lnTo>
                  <a:pt x="1377987" y="1757492"/>
                </a:lnTo>
                <a:lnTo>
                  <a:pt x="1365205" y="1787612"/>
                </a:lnTo>
                <a:lnTo>
                  <a:pt x="1351502" y="1793155"/>
                </a:lnTo>
                <a:lnTo>
                  <a:pt x="1340707" y="1819212"/>
                </a:lnTo>
                <a:lnTo>
                  <a:pt x="1329879" y="1823697"/>
                </a:lnTo>
                <a:lnTo>
                  <a:pt x="1318136" y="1852736"/>
                </a:lnTo>
                <a:lnTo>
                  <a:pt x="1306799" y="1857548"/>
                </a:lnTo>
                <a:lnTo>
                  <a:pt x="1295565" y="1884667"/>
                </a:lnTo>
                <a:lnTo>
                  <a:pt x="1283184" y="1889795"/>
                </a:lnTo>
                <a:lnTo>
                  <a:pt x="1270737" y="1922046"/>
                </a:lnTo>
                <a:lnTo>
                  <a:pt x="1265150" y="1924528"/>
                </a:lnTo>
                <a:lnTo>
                  <a:pt x="1252680" y="1954636"/>
                </a:lnTo>
                <a:lnTo>
                  <a:pt x="1241234" y="1959376"/>
                </a:lnTo>
                <a:lnTo>
                  <a:pt x="1230109" y="1986235"/>
                </a:lnTo>
                <a:lnTo>
                  <a:pt x="1220400" y="1990256"/>
                </a:lnTo>
                <a:lnTo>
                  <a:pt x="1221092" y="1991889"/>
                </a:lnTo>
                <a:cubicBezTo>
                  <a:pt x="1221092" y="2004666"/>
                  <a:pt x="1215786" y="2016234"/>
                  <a:pt x="1207208" y="2024607"/>
                </a:cubicBezTo>
                <a:lnTo>
                  <a:pt x="1198926" y="2027955"/>
                </a:lnTo>
                <a:lnTo>
                  <a:pt x="1187225" y="2056206"/>
                </a:lnTo>
                <a:lnTo>
                  <a:pt x="1177528" y="2060223"/>
                </a:lnTo>
                <a:lnTo>
                  <a:pt x="1178206" y="2061859"/>
                </a:lnTo>
                <a:cubicBezTo>
                  <a:pt x="1178206" y="2074637"/>
                  <a:pt x="1173027" y="2086205"/>
                  <a:pt x="1164654" y="2094578"/>
                </a:cubicBezTo>
                <a:lnTo>
                  <a:pt x="1159609" y="2096668"/>
                </a:lnTo>
                <a:lnTo>
                  <a:pt x="1160150" y="2097973"/>
                </a:lnTo>
                <a:cubicBezTo>
                  <a:pt x="1160150" y="2110750"/>
                  <a:pt x="1154970" y="2122318"/>
                  <a:pt x="1146597" y="2130691"/>
                </a:cubicBezTo>
                <a:lnTo>
                  <a:pt x="1141696" y="2132721"/>
                </a:lnTo>
                <a:lnTo>
                  <a:pt x="1127549" y="2164547"/>
                </a:lnTo>
                <a:lnTo>
                  <a:pt x="1116984" y="2168624"/>
                </a:lnTo>
                <a:lnTo>
                  <a:pt x="1103714" y="2200660"/>
                </a:lnTo>
                <a:lnTo>
                  <a:pt x="1098289" y="2202907"/>
                </a:lnTo>
                <a:lnTo>
                  <a:pt x="1099210" y="2205184"/>
                </a:lnTo>
                <a:cubicBezTo>
                  <a:pt x="1099210" y="2218273"/>
                  <a:pt x="1094031" y="2230123"/>
                  <a:pt x="1085658" y="2238700"/>
                </a:cubicBezTo>
                <a:lnTo>
                  <a:pt x="1080939" y="2240704"/>
                </a:lnTo>
                <a:lnTo>
                  <a:pt x="1067271" y="2274486"/>
                </a:lnTo>
                <a:lnTo>
                  <a:pt x="1059834" y="2277639"/>
                </a:lnTo>
                <a:lnTo>
                  <a:pt x="1047288" y="2308670"/>
                </a:lnTo>
                <a:lnTo>
                  <a:pt x="1042144" y="2310854"/>
                </a:lnTo>
                <a:lnTo>
                  <a:pt x="1042782" y="2312396"/>
                </a:lnTo>
                <a:cubicBezTo>
                  <a:pt x="1042782" y="2325174"/>
                  <a:pt x="1037602" y="2336742"/>
                  <a:pt x="1029231" y="2345115"/>
                </a:cubicBezTo>
                <a:lnTo>
                  <a:pt x="1023805" y="2347362"/>
                </a:lnTo>
                <a:lnTo>
                  <a:pt x="1024725" y="2349639"/>
                </a:lnTo>
                <a:cubicBezTo>
                  <a:pt x="1024725" y="2362728"/>
                  <a:pt x="1019547" y="2374577"/>
                  <a:pt x="1011174" y="2383155"/>
                </a:cubicBezTo>
                <a:lnTo>
                  <a:pt x="1006017" y="2385343"/>
                </a:lnTo>
                <a:lnTo>
                  <a:pt x="1006670" y="2386880"/>
                </a:lnTo>
                <a:cubicBezTo>
                  <a:pt x="1006670" y="2399657"/>
                  <a:pt x="1001364" y="2411225"/>
                  <a:pt x="992787" y="2419598"/>
                </a:cubicBezTo>
                <a:lnTo>
                  <a:pt x="989567" y="2420900"/>
                </a:lnTo>
                <a:lnTo>
                  <a:pt x="990869" y="2424122"/>
                </a:lnTo>
                <a:cubicBezTo>
                  <a:pt x="990869" y="2437211"/>
                  <a:pt x="985690" y="2449060"/>
                  <a:pt x="977317" y="2457638"/>
                </a:cubicBezTo>
                <a:lnTo>
                  <a:pt x="972173" y="2459821"/>
                </a:lnTo>
                <a:lnTo>
                  <a:pt x="972813" y="2461365"/>
                </a:lnTo>
                <a:cubicBezTo>
                  <a:pt x="972813" y="2474142"/>
                  <a:pt x="967633" y="2485710"/>
                  <a:pt x="959260" y="2494083"/>
                </a:cubicBezTo>
                <a:lnTo>
                  <a:pt x="953121" y="2496626"/>
                </a:lnTo>
                <a:lnTo>
                  <a:pt x="954756" y="2500863"/>
                </a:lnTo>
                <a:cubicBezTo>
                  <a:pt x="954756" y="2514575"/>
                  <a:pt x="949578" y="2526989"/>
                  <a:pt x="941203" y="2535976"/>
                </a:cubicBezTo>
                <a:lnTo>
                  <a:pt x="939676" y="2536654"/>
                </a:lnTo>
                <a:lnTo>
                  <a:pt x="941213" y="2540364"/>
                </a:lnTo>
                <a:cubicBezTo>
                  <a:pt x="941213" y="2553141"/>
                  <a:pt x="936034" y="2564709"/>
                  <a:pt x="927661" y="2573082"/>
                </a:cubicBezTo>
                <a:lnTo>
                  <a:pt x="926003" y="2573769"/>
                </a:lnTo>
                <a:lnTo>
                  <a:pt x="927668" y="2577606"/>
                </a:lnTo>
                <a:cubicBezTo>
                  <a:pt x="927668" y="2590695"/>
                  <a:pt x="922110" y="2602544"/>
                  <a:pt x="913124" y="2611122"/>
                </a:cubicBezTo>
                <a:lnTo>
                  <a:pt x="906841" y="2613607"/>
                </a:lnTo>
                <a:lnTo>
                  <a:pt x="907355" y="2614847"/>
                </a:lnTo>
                <a:cubicBezTo>
                  <a:pt x="907355" y="2627625"/>
                  <a:pt x="902177" y="2639193"/>
                  <a:pt x="893804" y="2647565"/>
                </a:cubicBezTo>
                <a:lnTo>
                  <a:pt x="891556" y="2648497"/>
                </a:lnTo>
                <a:lnTo>
                  <a:pt x="893812" y="2654346"/>
                </a:lnTo>
                <a:cubicBezTo>
                  <a:pt x="893812" y="2668058"/>
                  <a:pt x="888634" y="2680471"/>
                  <a:pt x="880261" y="2689459"/>
                </a:cubicBezTo>
                <a:lnTo>
                  <a:pt x="878734" y="2690137"/>
                </a:lnTo>
                <a:lnTo>
                  <a:pt x="880270" y="2693846"/>
                </a:lnTo>
                <a:cubicBezTo>
                  <a:pt x="880270" y="2706624"/>
                  <a:pt x="875091" y="2718192"/>
                  <a:pt x="866718" y="2726565"/>
                </a:cubicBezTo>
                <a:lnTo>
                  <a:pt x="865160" y="2727210"/>
                </a:lnTo>
                <a:lnTo>
                  <a:pt x="866727" y="2731087"/>
                </a:lnTo>
                <a:cubicBezTo>
                  <a:pt x="866727" y="2744176"/>
                  <a:pt x="861549" y="2756027"/>
                  <a:pt x="853174" y="2764605"/>
                </a:cubicBezTo>
                <a:lnTo>
                  <a:pt x="850220" y="2765859"/>
                </a:lnTo>
                <a:lnTo>
                  <a:pt x="853184" y="2772844"/>
                </a:lnTo>
                <a:cubicBezTo>
                  <a:pt x="853184" y="2785622"/>
                  <a:pt x="847880" y="2797189"/>
                  <a:pt x="839302" y="2805562"/>
                </a:cubicBezTo>
                <a:lnTo>
                  <a:pt x="835654" y="2807038"/>
                </a:lnTo>
                <a:lnTo>
                  <a:pt x="837384" y="2811214"/>
                </a:lnTo>
                <a:cubicBezTo>
                  <a:pt x="837384" y="2823992"/>
                  <a:pt x="832206" y="2835559"/>
                  <a:pt x="823833" y="2843932"/>
                </a:cubicBezTo>
                <a:lnTo>
                  <a:pt x="821045" y="2845087"/>
                </a:lnTo>
                <a:lnTo>
                  <a:pt x="823841" y="2851842"/>
                </a:lnTo>
                <a:cubicBezTo>
                  <a:pt x="823841" y="2864619"/>
                  <a:pt x="818663" y="2876187"/>
                  <a:pt x="810290" y="2884560"/>
                </a:cubicBezTo>
                <a:lnTo>
                  <a:pt x="808300" y="2885385"/>
                </a:lnTo>
                <a:lnTo>
                  <a:pt x="810299" y="2890213"/>
                </a:lnTo>
                <a:lnTo>
                  <a:pt x="797372" y="2921425"/>
                </a:lnTo>
                <a:lnTo>
                  <a:pt x="801272" y="2930840"/>
                </a:lnTo>
                <a:cubicBezTo>
                  <a:pt x="801272" y="2943618"/>
                  <a:pt x="796092" y="2955186"/>
                  <a:pt x="787719" y="2963559"/>
                </a:cubicBezTo>
                <a:lnTo>
                  <a:pt x="785688" y="2964399"/>
                </a:lnTo>
                <a:lnTo>
                  <a:pt x="787729" y="2969210"/>
                </a:lnTo>
                <a:lnTo>
                  <a:pt x="774596" y="3000163"/>
                </a:lnTo>
                <a:lnTo>
                  <a:pt x="778702" y="3009838"/>
                </a:lnTo>
                <a:cubicBezTo>
                  <a:pt x="778702" y="3022616"/>
                  <a:pt x="773396" y="3034184"/>
                  <a:pt x="764819" y="3042556"/>
                </a:cubicBezTo>
                <a:lnTo>
                  <a:pt x="759569" y="3044679"/>
                </a:lnTo>
                <a:lnTo>
                  <a:pt x="762902" y="3052724"/>
                </a:lnTo>
                <a:lnTo>
                  <a:pt x="750908" y="3081679"/>
                </a:lnTo>
                <a:lnTo>
                  <a:pt x="753872" y="3088837"/>
                </a:lnTo>
                <a:lnTo>
                  <a:pt x="740477" y="3121177"/>
                </a:lnTo>
                <a:lnTo>
                  <a:pt x="744845" y="3131721"/>
                </a:lnTo>
                <a:lnTo>
                  <a:pt x="731732" y="3163378"/>
                </a:lnTo>
                <a:lnTo>
                  <a:pt x="735815" y="3173478"/>
                </a:lnTo>
                <a:lnTo>
                  <a:pt x="722813" y="3205638"/>
                </a:lnTo>
                <a:lnTo>
                  <a:pt x="726787" y="3215235"/>
                </a:lnTo>
                <a:lnTo>
                  <a:pt x="713625" y="3247011"/>
                </a:lnTo>
                <a:lnTo>
                  <a:pt x="717760" y="3256991"/>
                </a:lnTo>
                <a:lnTo>
                  <a:pt x="705107" y="3287536"/>
                </a:lnTo>
                <a:lnTo>
                  <a:pt x="708732" y="3296492"/>
                </a:lnTo>
                <a:cubicBezTo>
                  <a:pt x="708732" y="3309892"/>
                  <a:pt x="703427" y="3322024"/>
                  <a:pt x="694849" y="3330807"/>
                </a:cubicBezTo>
                <a:lnTo>
                  <a:pt x="694834" y="3330813"/>
                </a:lnTo>
                <a:lnTo>
                  <a:pt x="697445" y="3337118"/>
                </a:lnTo>
                <a:lnTo>
                  <a:pt x="684517" y="3368331"/>
                </a:lnTo>
                <a:lnTo>
                  <a:pt x="688417" y="3377746"/>
                </a:lnTo>
                <a:lnTo>
                  <a:pt x="677279" y="3404638"/>
                </a:lnTo>
                <a:lnTo>
                  <a:pt x="683903" y="3420631"/>
                </a:lnTo>
                <a:lnTo>
                  <a:pt x="670974" y="3451844"/>
                </a:lnTo>
                <a:lnTo>
                  <a:pt x="674874" y="3461259"/>
                </a:lnTo>
                <a:lnTo>
                  <a:pt x="663436" y="3488873"/>
                </a:lnTo>
                <a:lnTo>
                  <a:pt x="670359" y="3506401"/>
                </a:lnTo>
                <a:lnTo>
                  <a:pt x="659784" y="3533179"/>
                </a:lnTo>
                <a:lnTo>
                  <a:pt x="665846" y="3548156"/>
                </a:lnTo>
                <a:lnTo>
                  <a:pt x="652373" y="3581441"/>
                </a:lnTo>
                <a:lnTo>
                  <a:pt x="656816" y="3592169"/>
                </a:lnTo>
                <a:lnTo>
                  <a:pt x="645988" y="3618310"/>
                </a:lnTo>
                <a:lnTo>
                  <a:pt x="652302" y="3633926"/>
                </a:lnTo>
                <a:lnTo>
                  <a:pt x="641529" y="3660570"/>
                </a:lnTo>
                <a:lnTo>
                  <a:pt x="647788" y="3675683"/>
                </a:lnTo>
                <a:lnTo>
                  <a:pt x="636570" y="3702765"/>
                </a:lnTo>
                <a:lnTo>
                  <a:pt x="643275" y="3718567"/>
                </a:lnTo>
                <a:lnTo>
                  <a:pt x="634454" y="3739353"/>
                </a:lnTo>
                <a:lnTo>
                  <a:pt x="643274" y="3759195"/>
                </a:lnTo>
                <a:lnTo>
                  <a:pt x="630675" y="3787538"/>
                </a:lnTo>
                <a:lnTo>
                  <a:pt x="638761" y="3806594"/>
                </a:lnTo>
                <a:lnTo>
                  <a:pt x="627725" y="3832604"/>
                </a:lnTo>
                <a:lnTo>
                  <a:pt x="634247" y="3848351"/>
                </a:lnTo>
                <a:lnTo>
                  <a:pt x="625294" y="3869966"/>
                </a:lnTo>
                <a:lnTo>
                  <a:pt x="634245" y="3890106"/>
                </a:lnTo>
                <a:lnTo>
                  <a:pt x="622648" y="3916199"/>
                </a:lnTo>
                <a:lnTo>
                  <a:pt x="629732" y="3934119"/>
                </a:lnTo>
                <a:lnTo>
                  <a:pt x="620724" y="3956902"/>
                </a:lnTo>
                <a:lnTo>
                  <a:pt x="629732" y="3978133"/>
                </a:lnTo>
                <a:lnTo>
                  <a:pt x="620423" y="4000075"/>
                </a:lnTo>
                <a:lnTo>
                  <a:pt x="629731" y="4021018"/>
                </a:lnTo>
                <a:lnTo>
                  <a:pt x="616547" y="4050676"/>
                </a:lnTo>
                <a:lnTo>
                  <a:pt x="622960" y="4066159"/>
                </a:lnTo>
                <a:lnTo>
                  <a:pt x="614079" y="4087603"/>
                </a:lnTo>
                <a:lnTo>
                  <a:pt x="622960" y="4109045"/>
                </a:lnTo>
                <a:cubicBezTo>
                  <a:pt x="622960" y="4134600"/>
                  <a:pt x="602245" y="4155316"/>
                  <a:pt x="576690" y="4155316"/>
                </a:cubicBezTo>
                <a:cubicBezTo>
                  <a:pt x="551134" y="4155316"/>
                  <a:pt x="530419" y="4134600"/>
                  <a:pt x="530419" y="4109045"/>
                </a:cubicBezTo>
                <a:lnTo>
                  <a:pt x="539301" y="4087603"/>
                </a:lnTo>
                <a:lnTo>
                  <a:pt x="530419" y="4066159"/>
                </a:lnTo>
                <a:lnTo>
                  <a:pt x="540098" y="4042792"/>
                </a:lnTo>
                <a:lnTo>
                  <a:pt x="530419" y="4021018"/>
                </a:lnTo>
                <a:lnTo>
                  <a:pt x="542038" y="3994878"/>
                </a:lnTo>
                <a:lnTo>
                  <a:pt x="534933" y="3978133"/>
                </a:lnTo>
                <a:lnTo>
                  <a:pt x="543941" y="3956902"/>
                </a:lnTo>
                <a:lnTo>
                  <a:pt x="534933" y="3934119"/>
                </a:lnTo>
                <a:lnTo>
                  <a:pt x="544143" y="3910826"/>
                </a:lnTo>
                <a:lnTo>
                  <a:pt x="534933" y="3890106"/>
                </a:lnTo>
                <a:lnTo>
                  <a:pt x="546222" y="3864707"/>
                </a:lnTo>
                <a:lnTo>
                  <a:pt x="539447" y="3848351"/>
                </a:lnTo>
                <a:lnTo>
                  <a:pt x="550429" y="3821837"/>
                </a:lnTo>
                <a:lnTo>
                  <a:pt x="543961" y="3806594"/>
                </a:lnTo>
                <a:lnTo>
                  <a:pt x="554251" y="3782343"/>
                </a:lnTo>
                <a:lnTo>
                  <a:pt x="543961" y="3759195"/>
                </a:lnTo>
                <a:lnTo>
                  <a:pt x="555091" y="3734157"/>
                </a:lnTo>
                <a:lnTo>
                  <a:pt x="548476" y="3718567"/>
                </a:lnTo>
                <a:lnTo>
                  <a:pt x="560891" y="3689309"/>
                </a:lnTo>
                <a:lnTo>
                  <a:pt x="555246" y="3675683"/>
                </a:lnTo>
                <a:lnTo>
                  <a:pt x="566075" y="3649540"/>
                </a:lnTo>
                <a:lnTo>
                  <a:pt x="559760" y="3633926"/>
                </a:lnTo>
                <a:lnTo>
                  <a:pt x="570535" y="3607281"/>
                </a:lnTo>
                <a:lnTo>
                  <a:pt x="564275" y="3592169"/>
                </a:lnTo>
                <a:lnTo>
                  <a:pt x="575568" y="3564903"/>
                </a:lnTo>
                <a:lnTo>
                  <a:pt x="568789" y="3548156"/>
                </a:lnTo>
                <a:lnTo>
                  <a:pt x="581706" y="3516247"/>
                </a:lnTo>
                <a:lnTo>
                  <a:pt x="577817" y="3506401"/>
                </a:lnTo>
                <a:lnTo>
                  <a:pt x="589147" y="3477711"/>
                </a:lnTo>
                <a:lnTo>
                  <a:pt x="582333" y="3461259"/>
                </a:lnTo>
                <a:lnTo>
                  <a:pt x="595261" y="3430046"/>
                </a:lnTo>
                <a:lnTo>
                  <a:pt x="591361" y="3420631"/>
                </a:lnTo>
                <a:lnTo>
                  <a:pt x="602499" y="3393738"/>
                </a:lnTo>
                <a:lnTo>
                  <a:pt x="595875" y="3377746"/>
                </a:lnTo>
                <a:lnTo>
                  <a:pt x="608804" y="3346533"/>
                </a:lnTo>
                <a:lnTo>
                  <a:pt x="604904" y="3337118"/>
                </a:lnTo>
                <a:lnTo>
                  <a:pt x="617787" y="3306016"/>
                </a:lnTo>
                <a:lnTo>
                  <a:pt x="613932" y="3296492"/>
                </a:lnTo>
                <a:lnTo>
                  <a:pt x="626478" y="3265482"/>
                </a:lnTo>
                <a:lnTo>
                  <a:pt x="622960" y="3256991"/>
                </a:lnTo>
                <a:cubicBezTo>
                  <a:pt x="622960" y="3243902"/>
                  <a:pt x="628265" y="3232052"/>
                  <a:pt x="636844" y="3223474"/>
                </a:cubicBezTo>
                <a:lnTo>
                  <a:pt x="637540" y="3223187"/>
                </a:lnTo>
                <a:lnTo>
                  <a:pt x="634245" y="3215235"/>
                </a:lnTo>
                <a:lnTo>
                  <a:pt x="647358" y="3183577"/>
                </a:lnTo>
                <a:lnTo>
                  <a:pt x="643275" y="3173478"/>
                </a:lnTo>
                <a:lnTo>
                  <a:pt x="656277" y="3141318"/>
                </a:lnTo>
                <a:lnTo>
                  <a:pt x="652302" y="3131721"/>
                </a:lnTo>
                <a:lnTo>
                  <a:pt x="665698" y="3099380"/>
                </a:lnTo>
                <a:lnTo>
                  <a:pt x="661330" y="3088837"/>
                </a:lnTo>
                <a:lnTo>
                  <a:pt x="673325" y="3059881"/>
                </a:lnTo>
                <a:lnTo>
                  <a:pt x="670360" y="3052724"/>
                </a:lnTo>
                <a:cubicBezTo>
                  <a:pt x="670360" y="3039946"/>
                  <a:pt x="675538" y="3028378"/>
                  <a:pt x="683911" y="3020006"/>
                </a:cubicBezTo>
                <a:lnTo>
                  <a:pt x="687572" y="3018488"/>
                </a:lnTo>
                <a:lnTo>
                  <a:pt x="683901" y="3009838"/>
                </a:lnTo>
                <a:lnTo>
                  <a:pt x="697036" y="2978886"/>
                </a:lnTo>
                <a:lnTo>
                  <a:pt x="692930" y="2969210"/>
                </a:lnTo>
                <a:cubicBezTo>
                  <a:pt x="692930" y="2956433"/>
                  <a:pt x="698236" y="2944865"/>
                  <a:pt x="706814" y="2936492"/>
                </a:cubicBezTo>
                <a:lnTo>
                  <a:pt x="710459" y="2935018"/>
                </a:lnTo>
                <a:lnTo>
                  <a:pt x="708730" y="2930840"/>
                </a:lnTo>
                <a:lnTo>
                  <a:pt x="721657" y="2899628"/>
                </a:lnTo>
                <a:lnTo>
                  <a:pt x="717757" y="2890213"/>
                </a:lnTo>
                <a:cubicBezTo>
                  <a:pt x="717757" y="2877435"/>
                  <a:pt x="722937" y="2865868"/>
                  <a:pt x="731310" y="2857495"/>
                </a:cubicBezTo>
                <a:lnTo>
                  <a:pt x="733300" y="2856670"/>
                </a:lnTo>
                <a:lnTo>
                  <a:pt x="731300" y="2851842"/>
                </a:lnTo>
                <a:cubicBezTo>
                  <a:pt x="731300" y="2839064"/>
                  <a:pt x="736479" y="2827496"/>
                  <a:pt x="744854" y="2819123"/>
                </a:cubicBezTo>
                <a:lnTo>
                  <a:pt x="747640" y="2817967"/>
                </a:lnTo>
                <a:lnTo>
                  <a:pt x="744842" y="2811214"/>
                </a:lnTo>
                <a:cubicBezTo>
                  <a:pt x="744842" y="2798436"/>
                  <a:pt x="750022" y="2786869"/>
                  <a:pt x="758395" y="2778496"/>
                </a:cubicBezTo>
                <a:lnTo>
                  <a:pt x="760427" y="2777654"/>
                </a:lnTo>
                <a:lnTo>
                  <a:pt x="758385" y="2772844"/>
                </a:lnTo>
                <a:cubicBezTo>
                  <a:pt x="758385" y="2760066"/>
                  <a:pt x="763690" y="2748499"/>
                  <a:pt x="772269" y="2740126"/>
                </a:cubicBezTo>
                <a:lnTo>
                  <a:pt x="777057" y="2738189"/>
                </a:lnTo>
                <a:lnTo>
                  <a:pt x="774185" y="2731087"/>
                </a:lnTo>
                <a:cubicBezTo>
                  <a:pt x="774185" y="2717998"/>
                  <a:pt x="779363" y="2706148"/>
                  <a:pt x="787738" y="2697570"/>
                </a:cubicBezTo>
                <a:lnTo>
                  <a:pt x="789042" y="2697017"/>
                </a:lnTo>
                <a:lnTo>
                  <a:pt x="787728" y="2693846"/>
                </a:lnTo>
                <a:cubicBezTo>
                  <a:pt x="787728" y="2681069"/>
                  <a:pt x="792907" y="2669501"/>
                  <a:pt x="801280" y="2661128"/>
                </a:cubicBezTo>
                <a:lnTo>
                  <a:pt x="803530" y="2660195"/>
                </a:lnTo>
                <a:lnTo>
                  <a:pt x="801270" y="2654346"/>
                </a:lnTo>
                <a:cubicBezTo>
                  <a:pt x="801270" y="2640633"/>
                  <a:pt x="806450" y="2628219"/>
                  <a:pt x="814824" y="2619233"/>
                </a:cubicBezTo>
                <a:lnTo>
                  <a:pt x="816349" y="2618555"/>
                </a:lnTo>
                <a:lnTo>
                  <a:pt x="814813" y="2614847"/>
                </a:lnTo>
                <a:cubicBezTo>
                  <a:pt x="814813" y="2602070"/>
                  <a:pt x="819993" y="2590502"/>
                  <a:pt x="828366" y="2582129"/>
                </a:cubicBezTo>
                <a:lnTo>
                  <a:pt x="830021" y="2581442"/>
                </a:lnTo>
                <a:lnTo>
                  <a:pt x="828356" y="2577606"/>
                </a:lnTo>
                <a:cubicBezTo>
                  <a:pt x="828356" y="2564517"/>
                  <a:pt x="833913" y="2552666"/>
                  <a:pt x="842901" y="2544089"/>
                </a:cubicBezTo>
                <a:lnTo>
                  <a:pt x="849185" y="2541603"/>
                </a:lnTo>
                <a:lnTo>
                  <a:pt x="848672" y="2540364"/>
                </a:lnTo>
                <a:cubicBezTo>
                  <a:pt x="848672" y="2527586"/>
                  <a:pt x="853850" y="2516018"/>
                  <a:pt x="862224" y="2507645"/>
                </a:cubicBezTo>
                <a:lnTo>
                  <a:pt x="864471" y="2506713"/>
                </a:lnTo>
                <a:lnTo>
                  <a:pt x="862213" y="2500863"/>
                </a:lnTo>
                <a:cubicBezTo>
                  <a:pt x="862213" y="2487150"/>
                  <a:pt x="867392" y="2474737"/>
                  <a:pt x="875765" y="2465751"/>
                </a:cubicBezTo>
                <a:lnTo>
                  <a:pt x="881104" y="2463378"/>
                </a:lnTo>
                <a:lnTo>
                  <a:pt x="880271" y="2461365"/>
                </a:lnTo>
                <a:cubicBezTo>
                  <a:pt x="880271" y="2448587"/>
                  <a:pt x="885449" y="2437019"/>
                  <a:pt x="893822" y="2428646"/>
                </a:cubicBezTo>
                <a:lnTo>
                  <a:pt x="899249" y="2426398"/>
                </a:lnTo>
                <a:lnTo>
                  <a:pt x="898328" y="2424122"/>
                </a:lnTo>
                <a:cubicBezTo>
                  <a:pt x="898328" y="2411033"/>
                  <a:pt x="903507" y="2399182"/>
                  <a:pt x="911879" y="2390605"/>
                </a:cubicBezTo>
                <a:lnTo>
                  <a:pt x="913213" y="2390040"/>
                </a:lnTo>
                <a:lnTo>
                  <a:pt x="911870" y="2386880"/>
                </a:lnTo>
                <a:cubicBezTo>
                  <a:pt x="911870" y="2374102"/>
                  <a:pt x="917175" y="2362534"/>
                  <a:pt x="925753" y="2354161"/>
                </a:cubicBezTo>
                <a:lnTo>
                  <a:pt x="932852" y="2351291"/>
                </a:lnTo>
                <a:lnTo>
                  <a:pt x="932184" y="2349639"/>
                </a:lnTo>
                <a:cubicBezTo>
                  <a:pt x="932184" y="2336550"/>
                  <a:pt x="937363" y="2324699"/>
                  <a:pt x="945736" y="2316121"/>
                </a:cubicBezTo>
                <a:lnTo>
                  <a:pt x="950880" y="2313939"/>
                </a:lnTo>
                <a:lnTo>
                  <a:pt x="950240" y="2312396"/>
                </a:lnTo>
                <a:cubicBezTo>
                  <a:pt x="950240" y="2299619"/>
                  <a:pt x="955418" y="2288051"/>
                  <a:pt x="963793" y="2279678"/>
                </a:cubicBezTo>
                <a:lnTo>
                  <a:pt x="969218" y="2277430"/>
                </a:lnTo>
                <a:lnTo>
                  <a:pt x="968298" y="2275154"/>
                </a:lnTo>
                <a:cubicBezTo>
                  <a:pt x="968298" y="2262065"/>
                  <a:pt x="973477" y="2250214"/>
                  <a:pt x="981850" y="2241636"/>
                </a:cubicBezTo>
                <a:lnTo>
                  <a:pt x="986573" y="2239633"/>
                </a:lnTo>
                <a:lnTo>
                  <a:pt x="1000238" y="2205856"/>
                </a:lnTo>
                <a:lnTo>
                  <a:pt x="1007671" y="2202702"/>
                </a:lnTo>
                <a:lnTo>
                  <a:pt x="1020220" y="2171667"/>
                </a:lnTo>
                <a:lnTo>
                  <a:pt x="1025364" y="2169485"/>
                </a:lnTo>
                <a:lnTo>
                  <a:pt x="1024725" y="2167942"/>
                </a:lnTo>
                <a:cubicBezTo>
                  <a:pt x="1024725" y="2155164"/>
                  <a:pt x="1029903" y="2143597"/>
                  <a:pt x="1038276" y="2135224"/>
                </a:cubicBezTo>
                <a:lnTo>
                  <a:pt x="1043355" y="2133119"/>
                </a:lnTo>
                <a:lnTo>
                  <a:pt x="1042782" y="2131828"/>
                </a:lnTo>
                <a:cubicBezTo>
                  <a:pt x="1042782" y="2119051"/>
                  <a:pt x="1048338" y="2107483"/>
                  <a:pt x="1057325" y="2099110"/>
                </a:cubicBezTo>
                <a:lnTo>
                  <a:pt x="1069007" y="2094600"/>
                </a:lnTo>
                <a:lnTo>
                  <a:pt x="1081163" y="2065254"/>
                </a:lnTo>
                <a:lnTo>
                  <a:pt x="1086208" y="2063164"/>
                </a:lnTo>
                <a:lnTo>
                  <a:pt x="1085668" y="2061859"/>
                </a:lnTo>
                <a:cubicBezTo>
                  <a:pt x="1085668" y="2049082"/>
                  <a:pt x="1090846" y="2037514"/>
                  <a:pt x="1099219" y="2029141"/>
                </a:cubicBezTo>
                <a:lnTo>
                  <a:pt x="1108917" y="2025124"/>
                </a:lnTo>
                <a:lnTo>
                  <a:pt x="1108238" y="2023488"/>
                </a:lnTo>
                <a:cubicBezTo>
                  <a:pt x="1108238" y="2010710"/>
                  <a:pt x="1113415" y="1999142"/>
                  <a:pt x="1121791" y="1990770"/>
                </a:cubicBezTo>
                <a:lnTo>
                  <a:pt x="1127832" y="1988266"/>
                </a:lnTo>
                <a:lnTo>
                  <a:pt x="1140178" y="1959170"/>
                </a:lnTo>
                <a:lnTo>
                  <a:pt x="1151555" y="1954568"/>
                </a:lnTo>
                <a:lnTo>
                  <a:pt x="1151120" y="1953517"/>
                </a:lnTo>
                <a:cubicBezTo>
                  <a:pt x="1151120" y="1940739"/>
                  <a:pt x="1156298" y="1929172"/>
                  <a:pt x="1164672" y="1920799"/>
                </a:cubicBezTo>
                <a:lnTo>
                  <a:pt x="1176118" y="1916057"/>
                </a:lnTo>
                <a:lnTo>
                  <a:pt x="1187243" y="1889199"/>
                </a:lnTo>
                <a:lnTo>
                  <a:pt x="1191881" y="1887277"/>
                </a:lnTo>
                <a:lnTo>
                  <a:pt x="1191748" y="1886933"/>
                </a:lnTo>
                <a:cubicBezTo>
                  <a:pt x="1191748" y="1873220"/>
                  <a:pt x="1196926" y="1860806"/>
                  <a:pt x="1205300" y="1851821"/>
                </a:cubicBezTo>
                <a:lnTo>
                  <a:pt x="1219185" y="1845649"/>
                </a:lnTo>
                <a:lnTo>
                  <a:pt x="1230129" y="1819230"/>
                </a:lnTo>
                <a:lnTo>
                  <a:pt x="1240957" y="1814744"/>
                </a:lnTo>
                <a:lnTo>
                  <a:pt x="1252700" y="1785703"/>
                </a:lnTo>
                <a:lnTo>
                  <a:pt x="1264039" y="1780892"/>
                </a:lnTo>
                <a:lnTo>
                  <a:pt x="1275271" y="1753775"/>
                </a:lnTo>
                <a:lnTo>
                  <a:pt x="1286789" y="1749004"/>
                </a:lnTo>
                <a:lnTo>
                  <a:pt x="1298172" y="1722176"/>
                </a:lnTo>
                <a:lnTo>
                  <a:pt x="1309601" y="1717553"/>
                </a:lnTo>
                <a:lnTo>
                  <a:pt x="1322669" y="1684466"/>
                </a:lnTo>
                <a:lnTo>
                  <a:pt x="1339402" y="1677196"/>
                </a:lnTo>
                <a:lnTo>
                  <a:pt x="1349754" y="1652205"/>
                </a:lnTo>
                <a:lnTo>
                  <a:pt x="1362798" y="1646802"/>
                </a:lnTo>
                <a:lnTo>
                  <a:pt x="1374583" y="1618349"/>
                </a:lnTo>
                <a:lnTo>
                  <a:pt x="1386960" y="1613222"/>
                </a:lnTo>
                <a:lnTo>
                  <a:pt x="1397154" y="1587411"/>
                </a:lnTo>
                <a:lnTo>
                  <a:pt x="1414147" y="1580028"/>
                </a:lnTo>
                <a:lnTo>
                  <a:pt x="1424239" y="1553884"/>
                </a:lnTo>
                <a:lnTo>
                  <a:pt x="1440415" y="1546694"/>
                </a:lnTo>
                <a:lnTo>
                  <a:pt x="1449067" y="1525808"/>
                </a:lnTo>
                <a:lnTo>
                  <a:pt x="1465318" y="1519075"/>
                </a:lnTo>
                <a:lnTo>
                  <a:pt x="1476152" y="1492282"/>
                </a:lnTo>
                <a:lnTo>
                  <a:pt x="1487489" y="1487472"/>
                </a:lnTo>
                <a:lnTo>
                  <a:pt x="1498723" y="1460353"/>
                </a:lnTo>
                <a:lnTo>
                  <a:pt x="1519197" y="1451872"/>
                </a:lnTo>
                <a:lnTo>
                  <a:pt x="1528066" y="1429414"/>
                </a:lnTo>
                <a:lnTo>
                  <a:pt x="1545939" y="1421650"/>
                </a:lnTo>
                <a:lnTo>
                  <a:pt x="1555151" y="1399410"/>
                </a:lnTo>
                <a:lnTo>
                  <a:pt x="1566814" y="1394579"/>
                </a:lnTo>
                <a:lnTo>
                  <a:pt x="1578713" y="1367811"/>
                </a:lnTo>
                <a:lnTo>
                  <a:pt x="1598405" y="1360210"/>
                </a:lnTo>
                <a:lnTo>
                  <a:pt x="1607063" y="1338798"/>
                </a:lnTo>
                <a:lnTo>
                  <a:pt x="1623878" y="1331663"/>
                </a:lnTo>
                <a:lnTo>
                  <a:pt x="1634149" y="1306869"/>
                </a:lnTo>
                <a:lnTo>
                  <a:pt x="1653466" y="1298867"/>
                </a:lnTo>
                <a:lnTo>
                  <a:pt x="1661564" y="1279783"/>
                </a:lnTo>
                <a:lnTo>
                  <a:pt x="1681814" y="1271595"/>
                </a:lnTo>
                <a:lnTo>
                  <a:pt x="1690577" y="1250442"/>
                </a:lnTo>
                <a:lnTo>
                  <a:pt x="1708727" y="1242923"/>
                </a:lnTo>
                <a:lnTo>
                  <a:pt x="1718653" y="1219504"/>
                </a:lnTo>
                <a:lnTo>
                  <a:pt x="1743602" y="1209403"/>
                </a:lnTo>
                <a:lnTo>
                  <a:pt x="1751518" y="1189829"/>
                </a:lnTo>
                <a:lnTo>
                  <a:pt x="1770601" y="1181732"/>
                </a:lnTo>
                <a:lnTo>
                  <a:pt x="1778603" y="1162414"/>
                </a:lnTo>
                <a:lnTo>
                  <a:pt x="1797921" y="1154412"/>
                </a:lnTo>
                <a:lnTo>
                  <a:pt x="1806018" y="1135329"/>
                </a:lnTo>
                <a:lnTo>
                  <a:pt x="1826984" y="1126851"/>
                </a:lnTo>
                <a:lnTo>
                  <a:pt x="1835692" y="1106317"/>
                </a:lnTo>
                <a:lnTo>
                  <a:pt x="1859216" y="1096800"/>
                </a:lnTo>
                <a:lnTo>
                  <a:pt x="1866630" y="1078902"/>
                </a:lnTo>
                <a:lnTo>
                  <a:pt x="1888869" y="1069691"/>
                </a:lnTo>
                <a:lnTo>
                  <a:pt x="1890609" y="1065684"/>
                </a:lnTo>
                <a:lnTo>
                  <a:pt x="1864163" y="1076638"/>
                </a:lnTo>
                <a:lnTo>
                  <a:pt x="1857582" y="1093691"/>
                </a:lnTo>
                <a:lnTo>
                  <a:pt x="1836347" y="1103130"/>
                </a:lnTo>
                <a:lnTo>
                  <a:pt x="1830497" y="1117254"/>
                </a:lnTo>
                <a:lnTo>
                  <a:pt x="1805704" y="1127523"/>
                </a:lnTo>
                <a:lnTo>
                  <a:pt x="1798568" y="1144339"/>
                </a:lnTo>
                <a:lnTo>
                  <a:pt x="1777909" y="1152692"/>
                </a:lnTo>
                <a:lnTo>
                  <a:pt x="1769556" y="1173351"/>
                </a:lnTo>
                <a:lnTo>
                  <a:pt x="1750141" y="1181589"/>
                </a:lnTo>
                <a:lnTo>
                  <a:pt x="1741811" y="1200766"/>
                </a:lnTo>
                <a:lnTo>
                  <a:pt x="1715533" y="1211143"/>
                </a:lnTo>
                <a:lnTo>
                  <a:pt x="1708614" y="1227851"/>
                </a:lnTo>
                <a:lnTo>
                  <a:pt x="1690170" y="1235490"/>
                </a:lnTo>
                <a:lnTo>
                  <a:pt x="1681528" y="1256863"/>
                </a:lnTo>
                <a:lnTo>
                  <a:pt x="1663706" y="1264425"/>
                </a:lnTo>
                <a:lnTo>
                  <a:pt x="1654113" y="1288134"/>
                </a:lnTo>
                <a:lnTo>
                  <a:pt x="1632860" y="1297146"/>
                </a:lnTo>
                <a:lnTo>
                  <a:pt x="1625102" y="1315878"/>
                </a:lnTo>
                <a:lnTo>
                  <a:pt x="1607078" y="1323344"/>
                </a:lnTo>
                <a:lnTo>
                  <a:pt x="1598016" y="1345220"/>
                </a:lnTo>
                <a:lnTo>
                  <a:pt x="1578699" y="1353222"/>
                </a:lnTo>
                <a:lnTo>
                  <a:pt x="1570600" y="1372305"/>
                </a:lnTo>
                <a:lnTo>
                  <a:pt x="1552124" y="1379777"/>
                </a:lnTo>
                <a:lnTo>
                  <a:pt x="1541588" y="1405831"/>
                </a:lnTo>
                <a:lnTo>
                  <a:pt x="1522505" y="1413930"/>
                </a:lnTo>
                <a:lnTo>
                  <a:pt x="1514503" y="1433247"/>
                </a:lnTo>
                <a:lnTo>
                  <a:pt x="1494884" y="1441374"/>
                </a:lnTo>
                <a:lnTo>
                  <a:pt x="1485162" y="1464847"/>
                </a:lnTo>
                <a:lnTo>
                  <a:pt x="1468454" y="1471767"/>
                </a:lnTo>
                <a:lnTo>
                  <a:pt x="1458076" y="1498044"/>
                </a:lnTo>
                <a:lnTo>
                  <a:pt x="1444433" y="1503972"/>
                </a:lnTo>
                <a:lnTo>
                  <a:pt x="1435174" y="1525789"/>
                </a:lnTo>
                <a:lnTo>
                  <a:pt x="1416698" y="1533261"/>
                </a:lnTo>
                <a:lnTo>
                  <a:pt x="1406163" y="1559315"/>
                </a:lnTo>
                <a:lnTo>
                  <a:pt x="1389347" y="1566451"/>
                </a:lnTo>
                <a:lnTo>
                  <a:pt x="1379077" y="1591244"/>
                </a:lnTo>
                <a:lnTo>
                  <a:pt x="1367231" y="1596151"/>
                </a:lnTo>
                <a:lnTo>
                  <a:pt x="1356177" y="1624109"/>
                </a:lnTo>
                <a:lnTo>
                  <a:pt x="1341632" y="1630420"/>
                </a:lnTo>
                <a:lnTo>
                  <a:pt x="1331019" y="1656041"/>
                </a:lnTo>
                <a:lnTo>
                  <a:pt x="1312994" y="1663507"/>
                </a:lnTo>
                <a:lnTo>
                  <a:pt x="1304594" y="1683786"/>
                </a:lnTo>
                <a:lnTo>
                  <a:pt x="1294238" y="1688075"/>
                </a:lnTo>
                <a:lnTo>
                  <a:pt x="1281692" y="1717642"/>
                </a:lnTo>
                <a:lnTo>
                  <a:pt x="1269201" y="1722692"/>
                </a:lnTo>
                <a:lnTo>
                  <a:pt x="1257194" y="1753095"/>
                </a:lnTo>
                <a:lnTo>
                  <a:pt x="1247105" y="1757479"/>
                </a:lnTo>
                <a:lnTo>
                  <a:pt x="1234623" y="1787612"/>
                </a:lnTo>
                <a:lnTo>
                  <a:pt x="1222960" y="1792444"/>
                </a:lnTo>
                <a:lnTo>
                  <a:pt x="1211061" y="1819212"/>
                </a:lnTo>
                <a:lnTo>
                  <a:pt x="1198770" y="1823956"/>
                </a:lnTo>
                <a:lnTo>
                  <a:pt x="1186565" y="1852736"/>
                </a:lnTo>
                <a:lnTo>
                  <a:pt x="1176131" y="1856957"/>
                </a:lnTo>
                <a:lnTo>
                  <a:pt x="1164654" y="1884667"/>
                </a:lnTo>
                <a:lnTo>
                  <a:pt x="1154940" y="1888690"/>
                </a:lnTo>
                <a:lnTo>
                  <a:pt x="1141756" y="1922046"/>
                </a:lnTo>
                <a:lnTo>
                  <a:pt x="1128348" y="1927864"/>
                </a:lnTo>
                <a:lnTo>
                  <a:pt x="1117258" y="1954636"/>
                </a:lnTo>
                <a:lnTo>
                  <a:pt x="1105811" y="1959376"/>
                </a:lnTo>
                <a:lnTo>
                  <a:pt x="1094686" y="1986235"/>
                </a:lnTo>
                <a:lnTo>
                  <a:pt x="1088844" y="1988655"/>
                </a:lnTo>
                <a:lnTo>
                  <a:pt x="1090182" y="1991889"/>
                </a:lnTo>
                <a:cubicBezTo>
                  <a:pt x="1090182" y="2004666"/>
                  <a:pt x="1085002" y="2016234"/>
                  <a:pt x="1076628" y="2024607"/>
                </a:cubicBezTo>
                <a:lnTo>
                  <a:pt x="1065114" y="2029377"/>
                </a:lnTo>
                <a:lnTo>
                  <a:pt x="1053728" y="2056206"/>
                </a:lnTo>
                <a:lnTo>
                  <a:pt x="1046214" y="2059245"/>
                </a:lnTo>
                <a:lnTo>
                  <a:pt x="1047298" y="2061859"/>
                </a:lnTo>
                <a:cubicBezTo>
                  <a:pt x="1047298" y="2074637"/>
                  <a:pt x="1042119" y="2086205"/>
                  <a:pt x="1033745" y="2094578"/>
                </a:cubicBezTo>
                <a:lnTo>
                  <a:pt x="1024556" y="2098384"/>
                </a:lnTo>
                <a:lnTo>
                  <a:pt x="1011174" y="2130691"/>
                </a:lnTo>
                <a:lnTo>
                  <a:pt x="1006294" y="2132711"/>
                </a:lnTo>
                <a:lnTo>
                  <a:pt x="992786" y="2164547"/>
                </a:lnTo>
                <a:lnTo>
                  <a:pt x="986072" y="2167261"/>
                </a:lnTo>
                <a:lnTo>
                  <a:pt x="986355" y="2167942"/>
                </a:lnTo>
                <a:cubicBezTo>
                  <a:pt x="986355" y="2180720"/>
                  <a:pt x="981176" y="2192287"/>
                  <a:pt x="972803" y="2200660"/>
                </a:cubicBezTo>
                <a:lnTo>
                  <a:pt x="963510" y="2204509"/>
                </a:lnTo>
                <a:lnTo>
                  <a:pt x="963783" y="2205184"/>
                </a:lnTo>
                <a:cubicBezTo>
                  <a:pt x="963783" y="2218273"/>
                  <a:pt x="958605" y="2230123"/>
                  <a:pt x="950232" y="2238700"/>
                </a:cubicBezTo>
                <a:lnTo>
                  <a:pt x="945516" y="2240701"/>
                </a:lnTo>
                <a:lnTo>
                  <a:pt x="932175" y="2274486"/>
                </a:lnTo>
                <a:lnTo>
                  <a:pt x="927020" y="2276725"/>
                </a:lnTo>
                <a:lnTo>
                  <a:pt x="913788" y="2308670"/>
                </a:lnTo>
                <a:lnTo>
                  <a:pt x="906981" y="2311489"/>
                </a:lnTo>
                <a:lnTo>
                  <a:pt x="907356" y="2312396"/>
                </a:lnTo>
                <a:cubicBezTo>
                  <a:pt x="907356" y="2325174"/>
                  <a:pt x="902177" y="2336742"/>
                  <a:pt x="893804" y="2345115"/>
                </a:cubicBezTo>
                <a:lnTo>
                  <a:pt x="892181" y="2345787"/>
                </a:lnTo>
                <a:lnTo>
                  <a:pt x="893815" y="2349639"/>
                </a:lnTo>
                <a:cubicBezTo>
                  <a:pt x="893815" y="2362728"/>
                  <a:pt x="888382" y="2374577"/>
                  <a:pt x="879601" y="2383155"/>
                </a:cubicBezTo>
                <a:lnTo>
                  <a:pt x="874988" y="2385021"/>
                </a:lnTo>
                <a:lnTo>
                  <a:pt x="875757" y="2386880"/>
                </a:lnTo>
                <a:cubicBezTo>
                  <a:pt x="875757" y="2399657"/>
                  <a:pt x="870579" y="2411225"/>
                  <a:pt x="862206" y="2419598"/>
                </a:cubicBezTo>
                <a:lnTo>
                  <a:pt x="856762" y="2421853"/>
                </a:lnTo>
                <a:lnTo>
                  <a:pt x="857701" y="2424122"/>
                </a:lnTo>
                <a:cubicBezTo>
                  <a:pt x="857701" y="2437211"/>
                  <a:pt x="852397" y="2449060"/>
                  <a:pt x="843819" y="2457638"/>
                </a:cubicBezTo>
                <a:lnTo>
                  <a:pt x="837011" y="2460457"/>
                </a:lnTo>
                <a:lnTo>
                  <a:pt x="837387" y="2461365"/>
                </a:lnTo>
                <a:cubicBezTo>
                  <a:pt x="837387" y="2474142"/>
                  <a:pt x="832207" y="2485710"/>
                  <a:pt x="823834" y="2494083"/>
                </a:cubicBezTo>
                <a:lnTo>
                  <a:pt x="821586" y="2495014"/>
                </a:lnTo>
                <a:lnTo>
                  <a:pt x="823844" y="2500863"/>
                </a:lnTo>
                <a:cubicBezTo>
                  <a:pt x="823844" y="2514575"/>
                  <a:pt x="818665" y="2526989"/>
                  <a:pt x="810292" y="2535976"/>
                </a:cubicBezTo>
                <a:lnTo>
                  <a:pt x="804953" y="2538349"/>
                </a:lnTo>
                <a:lnTo>
                  <a:pt x="805787" y="2540364"/>
                </a:lnTo>
                <a:cubicBezTo>
                  <a:pt x="805787" y="2553141"/>
                  <a:pt x="800608" y="2564709"/>
                  <a:pt x="792235" y="2573082"/>
                </a:cubicBezTo>
                <a:lnTo>
                  <a:pt x="790643" y="2573742"/>
                </a:lnTo>
                <a:lnTo>
                  <a:pt x="792243" y="2577606"/>
                </a:lnTo>
                <a:cubicBezTo>
                  <a:pt x="792243" y="2590695"/>
                  <a:pt x="786939" y="2602544"/>
                  <a:pt x="778361" y="2611122"/>
                </a:cubicBezTo>
                <a:lnTo>
                  <a:pt x="777249" y="2611583"/>
                </a:lnTo>
                <a:lnTo>
                  <a:pt x="778701" y="2614847"/>
                </a:lnTo>
                <a:cubicBezTo>
                  <a:pt x="778701" y="2627625"/>
                  <a:pt x="773142" y="2639193"/>
                  <a:pt x="764156" y="2647565"/>
                </a:cubicBezTo>
                <a:lnTo>
                  <a:pt x="756856" y="2650382"/>
                </a:lnTo>
                <a:lnTo>
                  <a:pt x="758386" y="2654346"/>
                </a:lnTo>
                <a:cubicBezTo>
                  <a:pt x="758386" y="2668058"/>
                  <a:pt x="753208" y="2680471"/>
                  <a:pt x="744835" y="2689459"/>
                </a:cubicBezTo>
                <a:lnTo>
                  <a:pt x="743308" y="2690137"/>
                </a:lnTo>
                <a:lnTo>
                  <a:pt x="744844" y="2693846"/>
                </a:lnTo>
                <a:cubicBezTo>
                  <a:pt x="744844" y="2706624"/>
                  <a:pt x="739666" y="2718192"/>
                  <a:pt x="731291" y="2726565"/>
                </a:cubicBezTo>
                <a:lnTo>
                  <a:pt x="729734" y="2727210"/>
                </a:lnTo>
                <a:lnTo>
                  <a:pt x="731301" y="2731087"/>
                </a:lnTo>
                <a:cubicBezTo>
                  <a:pt x="731301" y="2744176"/>
                  <a:pt x="726123" y="2756027"/>
                  <a:pt x="717749" y="2764605"/>
                </a:cubicBezTo>
                <a:lnTo>
                  <a:pt x="714794" y="2765859"/>
                </a:lnTo>
                <a:lnTo>
                  <a:pt x="717759" y="2772844"/>
                </a:lnTo>
                <a:cubicBezTo>
                  <a:pt x="717759" y="2785622"/>
                  <a:pt x="712454" y="2797189"/>
                  <a:pt x="703876" y="2805562"/>
                </a:cubicBezTo>
                <a:lnTo>
                  <a:pt x="702120" y="2806273"/>
                </a:lnTo>
                <a:lnTo>
                  <a:pt x="704217" y="2811214"/>
                </a:lnTo>
                <a:cubicBezTo>
                  <a:pt x="704217" y="2823992"/>
                  <a:pt x="698911" y="2835559"/>
                  <a:pt x="690334" y="2843932"/>
                </a:cubicBezTo>
                <a:lnTo>
                  <a:pt x="685885" y="2845731"/>
                </a:lnTo>
                <a:lnTo>
                  <a:pt x="688417" y="2851842"/>
                </a:lnTo>
                <a:lnTo>
                  <a:pt x="675955" y="2881925"/>
                </a:lnTo>
                <a:lnTo>
                  <a:pt x="679387" y="2890213"/>
                </a:lnTo>
                <a:cubicBezTo>
                  <a:pt x="679387" y="2902990"/>
                  <a:pt x="674209" y="2914558"/>
                  <a:pt x="665836" y="2922931"/>
                </a:cubicBezTo>
                <a:lnTo>
                  <a:pt x="663048" y="2924086"/>
                </a:lnTo>
                <a:lnTo>
                  <a:pt x="665845" y="2930840"/>
                </a:lnTo>
                <a:lnTo>
                  <a:pt x="653303" y="2961119"/>
                </a:lnTo>
                <a:lnTo>
                  <a:pt x="656818" y="2969210"/>
                </a:lnTo>
                <a:cubicBezTo>
                  <a:pt x="656818" y="2981988"/>
                  <a:pt x="651386" y="2993556"/>
                  <a:pt x="642604" y="3001929"/>
                </a:cubicBezTo>
                <a:lnTo>
                  <a:pt x="640305" y="3002837"/>
                </a:lnTo>
                <a:lnTo>
                  <a:pt x="643275" y="3009838"/>
                </a:lnTo>
                <a:lnTo>
                  <a:pt x="629663" y="3041920"/>
                </a:lnTo>
                <a:lnTo>
                  <a:pt x="634247" y="3052724"/>
                </a:lnTo>
                <a:cubicBezTo>
                  <a:pt x="634247" y="3065501"/>
                  <a:pt x="628942" y="3077069"/>
                  <a:pt x="620364" y="3085442"/>
                </a:cubicBezTo>
                <a:lnTo>
                  <a:pt x="617518" y="3086594"/>
                </a:lnTo>
                <a:lnTo>
                  <a:pt x="618446" y="3088837"/>
                </a:lnTo>
                <a:lnTo>
                  <a:pt x="605052" y="3121177"/>
                </a:lnTo>
                <a:lnTo>
                  <a:pt x="609418" y="3131721"/>
                </a:lnTo>
                <a:lnTo>
                  <a:pt x="596306" y="3163378"/>
                </a:lnTo>
                <a:lnTo>
                  <a:pt x="600390" y="3173478"/>
                </a:lnTo>
                <a:lnTo>
                  <a:pt x="587387" y="3205638"/>
                </a:lnTo>
                <a:lnTo>
                  <a:pt x="591361" y="3215235"/>
                </a:lnTo>
                <a:lnTo>
                  <a:pt x="578249" y="3246891"/>
                </a:lnTo>
                <a:lnTo>
                  <a:pt x="582333" y="3256991"/>
                </a:lnTo>
                <a:lnTo>
                  <a:pt x="569874" y="3287804"/>
                </a:lnTo>
                <a:lnTo>
                  <a:pt x="573304" y="3296492"/>
                </a:lnTo>
                <a:lnTo>
                  <a:pt x="560643" y="3328552"/>
                </a:lnTo>
                <a:lnTo>
                  <a:pt x="564277" y="3337118"/>
                </a:lnTo>
                <a:lnTo>
                  <a:pt x="553401" y="3362751"/>
                </a:lnTo>
                <a:lnTo>
                  <a:pt x="559763" y="3377746"/>
                </a:lnTo>
                <a:cubicBezTo>
                  <a:pt x="559763" y="3390524"/>
                  <a:pt x="554458" y="3402091"/>
                  <a:pt x="545881" y="3410464"/>
                </a:cubicBezTo>
                <a:lnTo>
                  <a:pt x="544497" y="3411023"/>
                </a:lnTo>
                <a:lnTo>
                  <a:pt x="548477" y="3420631"/>
                </a:lnTo>
                <a:lnTo>
                  <a:pt x="537806" y="3446394"/>
                </a:lnTo>
                <a:lnTo>
                  <a:pt x="543963" y="3461259"/>
                </a:lnTo>
                <a:cubicBezTo>
                  <a:pt x="543963" y="3474037"/>
                  <a:pt x="538785" y="3485604"/>
                  <a:pt x="530410" y="3493978"/>
                </a:cubicBezTo>
                <a:lnTo>
                  <a:pt x="530082" y="3494114"/>
                </a:lnTo>
                <a:lnTo>
                  <a:pt x="534933" y="3506401"/>
                </a:lnTo>
                <a:lnTo>
                  <a:pt x="524500" y="3532819"/>
                </a:lnTo>
                <a:lnTo>
                  <a:pt x="530419" y="3548156"/>
                </a:lnTo>
                <a:lnTo>
                  <a:pt x="519448" y="3576581"/>
                </a:lnTo>
                <a:lnTo>
                  <a:pt x="525905" y="3592169"/>
                </a:lnTo>
                <a:lnTo>
                  <a:pt x="514926" y="3618676"/>
                </a:lnTo>
                <a:lnTo>
                  <a:pt x="521392" y="3633926"/>
                </a:lnTo>
                <a:lnTo>
                  <a:pt x="510201" y="3660313"/>
                </a:lnTo>
                <a:lnTo>
                  <a:pt x="516878" y="3675683"/>
                </a:lnTo>
                <a:lnTo>
                  <a:pt x="505473" y="3701934"/>
                </a:lnTo>
                <a:lnTo>
                  <a:pt x="512362" y="3718567"/>
                </a:lnTo>
                <a:lnTo>
                  <a:pt x="501691" y="3744329"/>
                </a:lnTo>
                <a:lnTo>
                  <a:pt x="507848" y="3759195"/>
                </a:lnTo>
                <a:lnTo>
                  <a:pt x="495774" y="3788344"/>
                </a:lnTo>
                <a:lnTo>
                  <a:pt x="503334" y="3806594"/>
                </a:lnTo>
                <a:lnTo>
                  <a:pt x="492505" y="3832735"/>
                </a:lnTo>
                <a:lnTo>
                  <a:pt x="498819" y="3848351"/>
                </a:lnTo>
                <a:lnTo>
                  <a:pt x="490276" y="3869480"/>
                </a:lnTo>
                <a:lnTo>
                  <a:pt x="498819" y="3890106"/>
                </a:lnTo>
                <a:lnTo>
                  <a:pt x="487607" y="3917175"/>
                </a:lnTo>
                <a:lnTo>
                  <a:pt x="494307" y="3934119"/>
                </a:lnTo>
                <a:lnTo>
                  <a:pt x="485298" y="3956903"/>
                </a:lnTo>
                <a:lnTo>
                  <a:pt x="494307" y="3978133"/>
                </a:lnTo>
                <a:lnTo>
                  <a:pt x="485209" y="3999575"/>
                </a:lnTo>
                <a:lnTo>
                  <a:pt x="494307" y="4021018"/>
                </a:lnTo>
                <a:lnTo>
                  <a:pt x="484729" y="4043589"/>
                </a:lnTo>
                <a:lnTo>
                  <a:pt x="494307" y="4066159"/>
                </a:lnTo>
                <a:lnTo>
                  <a:pt x="485209" y="4087603"/>
                </a:lnTo>
                <a:lnTo>
                  <a:pt x="494307" y="4109045"/>
                </a:lnTo>
                <a:cubicBezTo>
                  <a:pt x="494307" y="4134600"/>
                  <a:pt x="473085" y="4155316"/>
                  <a:pt x="446907" y="4155316"/>
                </a:cubicBezTo>
                <a:cubicBezTo>
                  <a:pt x="420729" y="4155316"/>
                  <a:pt x="399507" y="4134600"/>
                  <a:pt x="399507" y="4109045"/>
                </a:cubicBezTo>
                <a:lnTo>
                  <a:pt x="408605" y="4087603"/>
                </a:lnTo>
                <a:lnTo>
                  <a:pt x="399507" y="4066159"/>
                </a:lnTo>
                <a:lnTo>
                  <a:pt x="409084" y="4043589"/>
                </a:lnTo>
                <a:lnTo>
                  <a:pt x="399507" y="4021018"/>
                </a:lnTo>
                <a:lnTo>
                  <a:pt x="408605" y="3999575"/>
                </a:lnTo>
                <a:lnTo>
                  <a:pt x="399507" y="3978133"/>
                </a:lnTo>
                <a:lnTo>
                  <a:pt x="408516" y="3956902"/>
                </a:lnTo>
                <a:lnTo>
                  <a:pt x="399507" y="3934119"/>
                </a:lnTo>
                <a:lnTo>
                  <a:pt x="411718" y="3903238"/>
                </a:lnTo>
                <a:lnTo>
                  <a:pt x="406278" y="3890106"/>
                </a:lnTo>
                <a:lnTo>
                  <a:pt x="414821" y="3869480"/>
                </a:lnTo>
                <a:lnTo>
                  <a:pt x="406278" y="3848351"/>
                </a:lnTo>
                <a:lnTo>
                  <a:pt x="417051" y="3821706"/>
                </a:lnTo>
                <a:lnTo>
                  <a:pt x="410792" y="3806594"/>
                </a:lnTo>
                <a:lnTo>
                  <a:pt x="422866" y="3777445"/>
                </a:lnTo>
                <a:lnTo>
                  <a:pt x="415306" y="3759195"/>
                </a:lnTo>
                <a:lnTo>
                  <a:pt x="425978" y="3733432"/>
                </a:lnTo>
                <a:lnTo>
                  <a:pt x="419820" y="3718567"/>
                </a:lnTo>
                <a:lnTo>
                  <a:pt x="428913" y="3696614"/>
                </a:lnTo>
                <a:lnTo>
                  <a:pt x="419820" y="3675683"/>
                </a:lnTo>
                <a:lnTo>
                  <a:pt x="431065" y="3649798"/>
                </a:lnTo>
                <a:lnTo>
                  <a:pt x="424335" y="3633926"/>
                </a:lnTo>
                <a:lnTo>
                  <a:pt x="437651" y="3602523"/>
                </a:lnTo>
                <a:lnTo>
                  <a:pt x="433363" y="3592169"/>
                </a:lnTo>
                <a:lnTo>
                  <a:pt x="444493" y="3565298"/>
                </a:lnTo>
                <a:lnTo>
                  <a:pt x="437877" y="3548156"/>
                </a:lnTo>
                <a:lnTo>
                  <a:pt x="448259" y="3521257"/>
                </a:lnTo>
                <a:lnTo>
                  <a:pt x="442391" y="3506401"/>
                </a:lnTo>
                <a:lnTo>
                  <a:pt x="455925" y="3472133"/>
                </a:lnTo>
                <a:lnTo>
                  <a:pt x="451421" y="3461259"/>
                </a:lnTo>
                <a:lnTo>
                  <a:pt x="462093" y="3435496"/>
                </a:lnTo>
                <a:lnTo>
                  <a:pt x="455935" y="3420631"/>
                </a:lnTo>
                <a:lnTo>
                  <a:pt x="469384" y="3388163"/>
                </a:lnTo>
                <a:lnTo>
                  <a:pt x="464964" y="3377746"/>
                </a:lnTo>
                <a:lnTo>
                  <a:pt x="475840" y="3352112"/>
                </a:lnTo>
                <a:lnTo>
                  <a:pt x="469478" y="3337118"/>
                </a:lnTo>
                <a:cubicBezTo>
                  <a:pt x="469478" y="3324340"/>
                  <a:pt x="474784" y="3312773"/>
                  <a:pt x="483362" y="3304400"/>
                </a:cubicBezTo>
                <a:lnTo>
                  <a:pt x="483814" y="3304216"/>
                </a:lnTo>
                <a:lnTo>
                  <a:pt x="480763" y="3296492"/>
                </a:lnTo>
                <a:lnTo>
                  <a:pt x="493117" y="3265214"/>
                </a:lnTo>
                <a:lnTo>
                  <a:pt x="489791" y="3256991"/>
                </a:lnTo>
                <a:lnTo>
                  <a:pt x="502795" y="3224832"/>
                </a:lnTo>
                <a:lnTo>
                  <a:pt x="498819" y="3215235"/>
                </a:lnTo>
                <a:lnTo>
                  <a:pt x="511933" y="3183577"/>
                </a:lnTo>
                <a:lnTo>
                  <a:pt x="507848" y="3173478"/>
                </a:lnTo>
                <a:lnTo>
                  <a:pt x="520852" y="3141318"/>
                </a:lnTo>
                <a:lnTo>
                  <a:pt x="516876" y="3131721"/>
                </a:lnTo>
                <a:lnTo>
                  <a:pt x="530272" y="3099380"/>
                </a:lnTo>
                <a:lnTo>
                  <a:pt x="525906" y="3088837"/>
                </a:lnTo>
                <a:cubicBezTo>
                  <a:pt x="525906" y="3076060"/>
                  <a:pt x="531084" y="3064492"/>
                  <a:pt x="539457" y="3056119"/>
                </a:cubicBezTo>
                <a:lnTo>
                  <a:pt x="540674" y="3055614"/>
                </a:lnTo>
                <a:lnTo>
                  <a:pt x="539449" y="3052724"/>
                </a:lnTo>
                <a:lnTo>
                  <a:pt x="553059" y="3020643"/>
                </a:lnTo>
                <a:lnTo>
                  <a:pt x="548476" y="3009838"/>
                </a:lnTo>
                <a:cubicBezTo>
                  <a:pt x="548476" y="2997061"/>
                  <a:pt x="553782" y="2985493"/>
                  <a:pt x="562359" y="2977120"/>
                </a:cubicBezTo>
                <a:lnTo>
                  <a:pt x="563072" y="2976831"/>
                </a:lnTo>
                <a:lnTo>
                  <a:pt x="559760" y="2969210"/>
                </a:lnTo>
                <a:cubicBezTo>
                  <a:pt x="559760" y="2956433"/>
                  <a:pt x="565193" y="2944865"/>
                  <a:pt x="573974" y="2936492"/>
                </a:cubicBezTo>
                <a:lnTo>
                  <a:pt x="575410" y="2935925"/>
                </a:lnTo>
                <a:lnTo>
                  <a:pt x="573303" y="2930840"/>
                </a:lnTo>
                <a:cubicBezTo>
                  <a:pt x="573303" y="2918063"/>
                  <a:pt x="578483" y="2906495"/>
                  <a:pt x="586855" y="2898122"/>
                </a:cubicBezTo>
                <a:lnTo>
                  <a:pt x="589644" y="2896967"/>
                </a:lnTo>
                <a:lnTo>
                  <a:pt x="586846" y="2890213"/>
                </a:lnTo>
                <a:lnTo>
                  <a:pt x="599308" y="2860128"/>
                </a:lnTo>
                <a:lnTo>
                  <a:pt x="595875" y="2851842"/>
                </a:lnTo>
                <a:cubicBezTo>
                  <a:pt x="595875" y="2839064"/>
                  <a:pt x="601053" y="2827496"/>
                  <a:pt x="609428" y="2819123"/>
                </a:cubicBezTo>
                <a:lnTo>
                  <a:pt x="612273" y="2817943"/>
                </a:lnTo>
                <a:lnTo>
                  <a:pt x="609418" y="2811214"/>
                </a:lnTo>
                <a:cubicBezTo>
                  <a:pt x="609418" y="2798436"/>
                  <a:pt x="614723" y="2786869"/>
                  <a:pt x="623300" y="2778496"/>
                </a:cubicBezTo>
                <a:lnTo>
                  <a:pt x="625056" y="2777786"/>
                </a:lnTo>
                <a:lnTo>
                  <a:pt x="622959" y="2772844"/>
                </a:lnTo>
                <a:cubicBezTo>
                  <a:pt x="622959" y="2760066"/>
                  <a:pt x="628265" y="2748499"/>
                  <a:pt x="636841" y="2740126"/>
                </a:cubicBezTo>
                <a:lnTo>
                  <a:pt x="641631" y="2738189"/>
                </a:lnTo>
                <a:lnTo>
                  <a:pt x="638759" y="2731087"/>
                </a:lnTo>
                <a:cubicBezTo>
                  <a:pt x="638759" y="2717998"/>
                  <a:pt x="643939" y="2706148"/>
                  <a:pt x="652312" y="2697570"/>
                </a:cubicBezTo>
                <a:lnTo>
                  <a:pt x="653616" y="2697017"/>
                </a:lnTo>
                <a:lnTo>
                  <a:pt x="652302" y="2693846"/>
                </a:lnTo>
                <a:cubicBezTo>
                  <a:pt x="652302" y="2681069"/>
                  <a:pt x="657482" y="2669501"/>
                  <a:pt x="665855" y="2661128"/>
                </a:cubicBezTo>
                <a:lnTo>
                  <a:pt x="668102" y="2660195"/>
                </a:lnTo>
                <a:lnTo>
                  <a:pt x="665845" y="2654346"/>
                </a:lnTo>
                <a:cubicBezTo>
                  <a:pt x="665845" y="2640633"/>
                  <a:pt x="671024" y="2628219"/>
                  <a:pt x="679397" y="2619233"/>
                </a:cubicBezTo>
                <a:lnTo>
                  <a:pt x="681018" y="2618513"/>
                </a:lnTo>
                <a:lnTo>
                  <a:pt x="679387" y="2614847"/>
                </a:lnTo>
                <a:cubicBezTo>
                  <a:pt x="679387" y="2602070"/>
                  <a:pt x="684946" y="2590502"/>
                  <a:pt x="693932" y="2582129"/>
                </a:cubicBezTo>
                <a:lnTo>
                  <a:pt x="698576" y="2580336"/>
                </a:lnTo>
                <a:lnTo>
                  <a:pt x="697444" y="2577606"/>
                </a:lnTo>
                <a:cubicBezTo>
                  <a:pt x="697444" y="2564517"/>
                  <a:pt x="702750" y="2552666"/>
                  <a:pt x="711328" y="2544089"/>
                </a:cubicBezTo>
                <a:lnTo>
                  <a:pt x="714281" y="2542866"/>
                </a:lnTo>
                <a:lnTo>
                  <a:pt x="713246" y="2540364"/>
                </a:lnTo>
                <a:cubicBezTo>
                  <a:pt x="713246" y="2527586"/>
                  <a:pt x="718424" y="2516018"/>
                  <a:pt x="726797" y="2507645"/>
                </a:cubicBezTo>
                <a:lnTo>
                  <a:pt x="732938" y="2505102"/>
                </a:lnTo>
                <a:lnTo>
                  <a:pt x="731301" y="2500863"/>
                </a:lnTo>
                <a:cubicBezTo>
                  <a:pt x="731301" y="2487150"/>
                  <a:pt x="736482" y="2474737"/>
                  <a:pt x="744854" y="2465751"/>
                </a:cubicBezTo>
                <a:lnTo>
                  <a:pt x="746381" y="2465073"/>
                </a:lnTo>
                <a:lnTo>
                  <a:pt x="744845" y="2461365"/>
                </a:lnTo>
                <a:cubicBezTo>
                  <a:pt x="744845" y="2448587"/>
                  <a:pt x="750023" y="2437019"/>
                  <a:pt x="758396" y="2428646"/>
                </a:cubicBezTo>
                <a:lnTo>
                  <a:pt x="763842" y="2426390"/>
                </a:lnTo>
                <a:lnTo>
                  <a:pt x="762902" y="2424122"/>
                </a:lnTo>
                <a:cubicBezTo>
                  <a:pt x="762902" y="2411033"/>
                  <a:pt x="768207" y="2399182"/>
                  <a:pt x="776786" y="2390605"/>
                </a:cubicBezTo>
                <a:lnTo>
                  <a:pt x="783590" y="2387785"/>
                </a:lnTo>
                <a:lnTo>
                  <a:pt x="783215" y="2386880"/>
                </a:lnTo>
                <a:cubicBezTo>
                  <a:pt x="783215" y="2374102"/>
                  <a:pt x="788393" y="2362534"/>
                  <a:pt x="796768" y="2354161"/>
                </a:cubicBezTo>
                <a:lnTo>
                  <a:pt x="798391" y="2353489"/>
                </a:lnTo>
                <a:lnTo>
                  <a:pt x="796758" y="2349639"/>
                </a:lnTo>
                <a:cubicBezTo>
                  <a:pt x="796758" y="2336550"/>
                  <a:pt x="802189" y="2324699"/>
                  <a:pt x="810971" y="2316121"/>
                </a:cubicBezTo>
                <a:lnTo>
                  <a:pt x="815585" y="2314254"/>
                </a:lnTo>
                <a:lnTo>
                  <a:pt x="814814" y="2312396"/>
                </a:lnTo>
                <a:cubicBezTo>
                  <a:pt x="814814" y="2299619"/>
                  <a:pt x="819994" y="2288051"/>
                  <a:pt x="828367" y="2279678"/>
                </a:cubicBezTo>
                <a:lnTo>
                  <a:pt x="833811" y="2277422"/>
                </a:lnTo>
                <a:lnTo>
                  <a:pt x="832870" y="2275154"/>
                </a:lnTo>
                <a:cubicBezTo>
                  <a:pt x="832870" y="2262065"/>
                  <a:pt x="838176" y="2250214"/>
                  <a:pt x="846755" y="2241636"/>
                </a:cubicBezTo>
                <a:lnTo>
                  <a:pt x="853750" y="2238739"/>
                </a:lnTo>
                <a:lnTo>
                  <a:pt x="866737" y="2205856"/>
                </a:lnTo>
                <a:lnTo>
                  <a:pt x="871872" y="2203625"/>
                </a:lnTo>
                <a:lnTo>
                  <a:pt x="884794" y="2171667"/>
                </a:lnTo>
                <a:lnTo>
                  <a:pt x="893863" y="2167820"/>
                </a:lnTo>
                <a:lnTo>
                  <a:pt x="907365" y="2135224"/>
                </a:lnTo>
                <a:lnTo>
                  <a:pt x="912422" y="2133128"/>
                </a:lnTo>
                <a:lnTo>
                  <a:pt x="911869" y="2131828"/>
                </a:lnTo>
                <a:cubicBezTo>
                  <a:pt x="911869" y="2119051"/>
                  <a:pt x="917174" y="2107483"/>
                  <a:pt x="925753" y="2099110"/>
                </a:cubicBezTo>
                <a:lnTo>
                  <a:pt x="932913" y="2096214"/>
                </a:lnTo>
                <a:lnTo>
                  <a:pt x="945736" y="2065254"/>
                </a:lnTo>
                <a:lnTo>
                  <a:pt x="954925" y="2061447"/>
                </a:lnTo>
                <a:lnTo>
                  <a:pt x="968307" y="2029141"/>
                </a:lnTo>
                <a:lnTo>
                  <a:pt x="974179" y="2026708"/>
                </a:lnTo>
                <a:lnTo>
                  <a:pt x="972813" y="2023488"/>
                </a:lnTo>
                <a:cubicBezTo>
                  <a:pt x="972813" y="2010710"/>
                  <a:pt x="978117" y="1999142"/>
                  <a:pt x="986695" y="1990770"/>
                </a:cubicBezTo>
                <a:lnTo>
                  <a:pt x="1000400" y="1985229"/>
                </a:lnTo>
                <a:lnTo>
                  <a:pt x="1011193" y="1959170"/>
                </a:lnTo>
                <a:lnTo>
                  <a:pt x="1017036" y="1956749"/>
                </a:lnTo>
                <a:lnTo>
                  <a:pt x="1015697" y="1953517"/>
                </a:lnTo>
                <a:cubicBezTo>
                  <a:pt x="1015697" y="1940739"/>
                  <a:pt x="1020875" y="1929172"/>
                  <a:pt x="1029248" y="1920799"/>
                </a:cubicBezTo>
                <a:lnTo>
                  <a:pt x="1040695" y="1916057"/>
                </a:lnTo>
                <a:lnTo>
                  <a:pt x="1051820" y="1889199"/>
                </a:lnTo>
                <a:lnTo>
                  <a:pt x="1061534" y="1885176"/>
                </a:lnTo>
                <a:lnTo>
                  <a:pt x="1074721" y="1851821"/>
                </a:lnTo>
                <a:lnTo>
                  <a:pt x="1088130" y="1846003"/>
                </a:lnTo>
                <a:lnTo>
                  <a:pt x="1099220" y="1819230"/>
                </a:lnTo>
                <a:lnTo>
                  <a:pt x="1104680" y="1816968"/>
                </a:lnTo>
                <a:lnTo>
                  <a:pt x="1117939" y="1785703"/>
                </a:lnTo>
                <a:lnTo>
                  <a:pt x="1128556" y="1781408"/>
                </a:lnTo>
                <a:lnTo>
                  <a:pt x="1140840" y="1753775"/>
                </a:lnTo>
                <a:lnTo>
                  <a:pt x="1159002" y="1746763"/>
                </a:lnTo>
                <a:lnTo>
                  <a:pt x="1169187" y="1722176"/>
                </a:lnTo>
                <a:lnTo>
                  <a:pt x="1178366" y="1718372"/>
                </a:lnTo>
                <a:lnTo>
                  <a:pt x="1191757" y="1684466"/>
                </a:lnTo>
                <a:lnTo>
                  <a:pt x="1203052" y="1679559"/>
                </a:lnTo>
                <a:lnTo>
                  <a:pt x="1214658" y="1652205"/>
                </a:lnTo>
                <a:lnTo>
                  <a:pt x="1227241" y="1647116"/>
                </a:lnTo>
                <a:lnTo>
                  <a:pt x="1239157" y="1618349"/>
                </a:lnTo>
                <a:lnTo>
                  <a:pt x="1251732" y="1613140"/>
                </a:lnTo>
                <a:lnTo>
                  <a:pt x="1262389" y="1587411"/>
                </a:lnTo>
                <a:lnTo>
                  <a:pt x="1278531" y="1580724"/>
                </a:lnTo>
                <a:lnTo>
                  <a:pt x="1289143" y="1553884"/>
                </a:lnTo>
                <a:lnTo>
                  <a:pt x="1304830" y="1547078"/>
                </a:lnTo>
                <a:lnTo>
                  <a:pt x="1313641" y="1525808"/>
                </a:lnTo>
                <a:lnTo>
                  <a:pt x="1329892" y="1519075"/>
                </a:lnTo>
                <a:lnTo>
                  <a:pt x="1340726" y="1492282"/>
                </a:lnTo>
                <a:lnTo>
                  <a:pt x="1357638" y="1485106"/>
                </a:lnTo>
                <a:lnTo>
                  <a:pt x="1368141" y="1460353"/>
                </a:lnTo>
                <a:lnTo>
                  <a:pt x="1382754" y="1454444"/>
                </a:lnTo>
                <a:lnTo>
                  <a:pt x="1392640" y="1429414"/>
                </a:lnTo>
                <a:lnTo>
                  <a:pt x="1410513" y="1421650"/>
                </a:lnTo>
                <a:lnTo>
                  <a:pt x="1419725" y="1399410"/>
                </a:lnTo>
                <a:lnTo>
                  <a:pt x="1439343" y="1391283"/>
                </a:lnTo>
                <a:lnTo>
                  <a:pt x="1449067" y="1367811"/>
                </a:lnTo>
                <a:lnTo>
                  <a:pt x="1467509" y="1360172"/>
                </a:lnTo>
                <a:lnTo>
                  <a:pt x="1476152" y="1338798"/>
                </a:lnTo>
                <a:lnTo>
                  <a:pt x="1493064" y="1331622"/>
                </a:lnTo>
                <a:lnTo>
                  <a:pt x="1503567" y="1306869"/>
                </a:lnTo>
                <a:lnTo>
                  <a:pt x="1524941" y="1298225"/>
                </a:lnTo>
                <a:lnTo>
                  <a:pt x="1532580" y="1279783"/>
                </a:lnTo>
                <a:lnTo>
                  <a:pt x="1550604" y="1272318"/>
                </a:lnTo>
                <a:lnTo>
                  <a:pt x="1559665" y="1250442"/>
                </a:lnTo>
                <a:lnTo>
                  <a:pt x="1577563" y="1243027"/>
                </a:lnTo>
                <a:lnTo>
                  <a:pt x="1587080" y="1219504"/>
                </a:lnTo>
                <a:lnTo>
                  <a:pt x="1607614" y="1210795"/>
                </a:lnTo>
                <a:lnTo>
                  <a:pt x="1616092" y="1189829"/>
                </a:lnTo>
                <a:lnTo>
                  <a:pt x="1635175" y="1181732"/>
                </a:lnTo>
                <a:lnTo>
                  <a:pt x="1643177" y="1162414"/>
                </a:lnTo>
                <a:lnTo>
                  <a:pt x="1665417" y="1153203"/>
                </a:lnTo>
                <a:lnTo>
                  <a:pt x="1673181" y="1135329"/>
                </a:lnTo>
                <a:lnTo>
                  <a:pt x="1696039" y="1126301"/>
                </a:lnTo>
                <a:lnTo>
                  <a:pt x="1704119" y="1106317"/>
                </a:lnTo>
                <a:lnTo>
                  <a:pt x="1723368" y="1098151"/>
                </a:lnTo>
                <a:lnTo>
                  <a:pt x="1724506" y="1095465"/>
                </a:lnTo>
                <a:lnTo>
                  <a:pt x="1699624" y="1106262"/>
                </a:lnTo>
                <a:lnTo>
                  <a:pt x="1695071" y="1117254"/>
                </a:lnTo>
                <a:lnTo>
                  <a:pt x="1675919" y="1125187"/>
                </a:lnTo>
                <a:lnTo>
                  <a:pt x="1667986" y="1144339"/>
                </a:lnTo>
                <a:lnTo>
                  <a:pt x="1641410" y="1155347"/>
                </a:lnTo>
                <a:lnTo>
                  <a:pt x="1634130" y="1173351"/>
                </a:lnTo>
                <a:lnTo>
                  <a:pt x="1615047" y="1181449"/>
                </a:lnTo>
                <a:lnTo>
                  <a:pt x="1607045" y="1200766"/>
                </a:lnTo>
                <a:lnTo>
                  <a:pt x="1587387" y="1208908"/>
                </a:lnTo>
                <a:lnTo>
                  <a:pt x="1578967" y="1227851"/>
                </a:lnTo>
                <a:lnTo>
                  <a:pt x="1553925" y="1237516"/>
                </a:lnTo>
                <a:lnTo>
                  <a:pt x="1546103" y="1256863"/>
                </a:lnTo>
                <a:lnTo>
                  <a:pt x="1528401" y="1264374"/>
                </a:lnTo>
                <a:lnTo>
                  <a:pt x="1519017" y="1288134"/>
                </a:lnTo>
                <a:lnTo>
                  <a:pt x="1497251" y="1297588"/>
                </a:lnTo>
                <a:lnTo>
                  <a:pt x="1489676" y="1315878"/>
                </a:lnTo>
                <a:lnTo>
                  <a:pt x="1471652" y="1323344"/>
                </a:lnTo>
                <a:lnTo>
                  <a:pt x="1462591" y="1345220"/>
                </a:lnTo>
                <a:lnTo>
                  <a:pt x="1443273" y="1353222"/>
                </a:lnTo>
                <a:lnTo>
                  <a:pt x="1435174" y="1372305"/>
                </a:lnTo>
                <a:lnTo>
                  <a:pt x="1416698" y="1379777"/>
                </a:lnTo>
                <a:lnTo>
                  <a:pt x="1406163" y="1405831"/>
                </a:lnTo>
                <a:lnTo>
                  <a:pt x="1387079" y="1413930"/>
                </a:lnTo>
                <a:lnTo>
                  <a:pt x="1379077" y="1433247"/>
                </a:lnTo>
                <a:lnTo>
                  <a:pt x="1362084" y="1440287"/>
                </a:lnTo>
                <a:lnTo>
                  <a:pt x="1351662" y="1464847"/>
                </a:lnTo>
                <a:lnTo>
                  <a:pt x="1338111" y="1470326"/>
                </a:lnTo>
                <a:lnTo>
                  <a:pt x="1327165" y="1498044"/>
                </a:lnTo>
                <a:lnTo>
                  <a:pt x="1308151" y="1506305"/>
                </a:lnTo>
                <a:lnTo>
                  <a:pt x="1300080" y="1525789"/>
                </a:lnTo>
                <a:lnTo>
                  <a:pt x="1281117" y="1533643"/>
                </a:lnTo>
                <a:lnTo>
                  <a:pt x="1270737" y="1559315"/>
                </a:lnTo>
                <a:lnTo>
                  <a:pt x="1259398" y="1564126"/>
                </a:lnTo>
                <a:lnTo>
                  <a:pt x="1248166" y="1591244"/>
                </a:lnTo>
                <a:lnTo>
                  <a:pt x="1231025" y="1598345"/>
                </a:lnTo>
                <a:lnTo>
                  <a:pt x="1221081" y="1624109"/>
                </a:lnTo>
                <a:lnTo>
                  <a:pt x="1206264" y="1630695"/>
                </a:lnTo>
                <a:lnTo>
                  <a:pt x="1196253" y="1656041"/>
                </a:lnTo>
                <a:lnTo>
                  <a:pt x="1182475" y="1662027"/>
                </a:lnTo>
                <a:lnTo>
                  <a:pt x="1173023" y="1683786"/>
                </a:lnTo>
                <a:lnTo>
                  <a:pt x="1158195" y="1689642"/>
                </a:lnTo>
                <a:lnTo>
                  <a:pt x="1146597" y="1717642"/>
                </a:lnTo>
                <a:lnTo>
                  <a:pt x="1133656" y="1723003"/>
                </a:lnTo>
                <a:lnTo>
                  <a:pt x="1121771" y="1753095"/>
                </a:lnTo>
                <a:lnTo>
                  <a:pt x="1111682" y="1757479"/>
                </a:lnTo>
                <a:lnTo>
                  <a:pt x="1099200" y="1787612"/>
                </a:lnTo>
                <a:lnTo>
                  <a:pt x="1087753" y="1792354"/>
                </a:lnTo>
                <a:lnTo>
                  <a:pt x="1076629" y="1819212"/>
                </a:lnTo>
                <a:lnTo>
                  <a:pt x="1065748" y="1823719"/>
                </a:lnTo>
                <a:lnTo>
                  <a:pt x="1053728" y="1852736"/>
                </a:lnTo>
                <a:lnTo>
                  <a:pt x="1040123" y="1858372"/>
                </a:lnTo>
                <a:lnTo>
                  <a:pt x="1029231" y="1884667"/>
                </a:lnTo>
                <a:lnTo>
                  <a:pt x="1019537" y="1888682"/>
                </a:lnTo>
                <a:lnTo>
                  <a:pt x="1006660" y="1922046"/>
                </a:lnTo>
                <a:lnTo>
                  <a:pt x="995479" y="1927016"/>
                </a:lnTo>
                <a:lnTo>
                  <a:pt x="983758" y="1954636"/>
                </a:lnTo>
                <a:lnTo>
                  <a:pt x="975476" y="1957984"/>
                </a:lnTo>
                <a:lnTo>
                  <a:pt x="963774" y="1986235"/>
                </a:lnTo>
                <a:lnTo>
                  <a:pt x="954078" y="1990252"/>
                </a:lnTo>
                <a:lnTo>
                  <a:pt x="954754" y="1991889"/>
                </a:lnTo>
                <a:cubicBezTo>
                  <a:pt x="954754" y="2004666"/>
                  <a:pt x="949578" y="2016234"/>
                  <a:pt x="941205" y="2024607"/>
                </a:cubicBezTo>
                <a:lnTo>
                  <a:pt x="929687" y="2029377"/>
                </a:lnTo>
                <a:lnTo>
                  <a:pt x="918303" y="2056206"/>
                </a:lnTo>
                <a:lnTo>
                  <a:pt x="910788" y="2059245"/>
                </a:lnTo>
                <a:lnTo>
                  <a:pt x="911870" y="2061859"/>
                </a:lnTo>
                <a:cubicBezTo>
                  <a:pt x="911870" y="2074637"/>
                  <a:pt x="906692" y="2086205"/>
                  <a:pt x="898321" y="2094578"/>
                </a:cubicBezTo>
                <a:lnTo>
                  <a:pt x="893253" y="2096676"/>
                </a:lnTo>
                <a:lnTo>
                  <a:pt x="893815" y="2097973"/>
                </a:lnTo>
                <a:cubicBezTo>
                  <a:pt x="893815" y="2110750"/>
                  <a:pt x="888384" y="2122318"/>
                  <a:pt x="879603" y="2130691"/>
                </a:cubicBezTo>
                <a:lnTo>
                  <a:pt x="870172" y="2134416"/>
                </a:lnTo>
                <a:lnTo>
                  <a:pt x="857690" y="2164547"/>
                </a:lnTo>
                <a:lnTo>
                  <a:pt x="852634" y="2166641"/>
                </a:lnTo>
                <a:lnTo>
                  <a:pt x="853187" y="2167942"/>
                </a:lnTo>
                <a:cubicBezTo>
                  <a:pt x="853187" y="2180720"/>
                  <a:pt x="847881" y="2192287"/>
                  <a:pt x="839303" y="2200660"/>
                </a:cubicBezTo>
                <a:lnTo>
                  <a:pt x="832203" y="2203531"/>
                </a:lnTo>
                <a:lnTo>
                  <a:pt x="832870" y="2205184"/>
                </a:lnTo>
                <a:cubicBezTo>
                  <a:pt x="832870" y="2218273"/>
                  <a:pt x="827693" y="2230123"/>
                  <a:pt x="819319" y="2238700"/>
                </a:cubicBezTo>
                <a:lnTo>
                  <a:pt x="814605" y="2240701"/>
                </a:lnTo>
                <a:lnTo>
                  <a:pt x="801262" y="2274486"/>
                </a:lnTo>
                <a:lnTo>
                  <a:pt x="796126" y="2276716"/>
                </a:lnTo>
                <a:lnTo>
                  <a:pt x="783208" y="2308670"/>
                </a:lnTo>
                <a:lnTo>
                  <a:pt x="778050" y="2310858"/>
                </a:lnTo>
                <a:lnTo>
                  <a:pt x="778702" y="2312396"/>
                </a:lnTo>
                <a:cubicBezTo>
                  <a:pt x="778702" y="2325174"/>
                  <a:pt x="773398" y="2336742"/>
                  <a:pt x="764819" y="2345115"/>
                </a:cubicBezTo>
                <a:lnTo>
                  <a:pt x="757719" y="2347985"/>
                </a:lnTo>
                <a:lnTo>
                  <a:pt x="758388" y="2349639"/>
                </a:lnTo>
                <a:cubicBezTo>
                  <a:pt x="758388" y="2362728"/>
                  <a:pt x="753208" y="2374577"/>
                  <a:pt x="744835" y="2383155"/>
                </a:cubicBezTo>
                <a:lnTo>
                  <a:pt x="739693" y="2385337"/>
                </a:lnTo>
                <a:lnTo>
                  <a:pt x="740331" y="2386880"/>
                </a:lnTo>
                <a:cubicBezTo>
                  <a:pt x="740331" y="2399657"/>
                  <a:pt x="735151" y="2411225"/>
                  <a:pt x="726778" y="2419598"/>
                </a:cubicBezTo>
                <a:lnTo>
                  <a:pt x="721353" y="2421846"/>
                </a:lnTo>
                <a:lnTo>
                  <a:pt x="722274" y="2424122"/>
                </a:lnTo>
                <a:cubicBezTo>
                  <a:pt x="722274" y="2437211"/>
                  <a:pt x="717096" y="2449060"/>
                  <a:pt x="708722" y="2457638"/>
                </a:cubicBezTo>
                <a:lnTo>
                  <a:pt x="707391" y="2458203"/>
                </a:lnTo>
                <a:lnTo>
                  <a:pt x="708733" y="2461365"/>
                </a:lnTo>
                <a:cubicBezTo>
                  <a:pt x="708733" y="2474142"/>
                  <a:pt x="703427" y="2485710"/>
                  <a:pt x="694849" y="2494083"/>
                </a:cubicBezTo>
                <a:lnTo>
                  <a:pt x="687022" y="2497248"/>
                </a:lnTo>
                <a:lnTo>
                  <a:pt x="688417" y="2500863"/>
                </a:lnTo>
                <a:cubicBezTo>
                  <a:pt x="688417" y="2514575"/>
                  <a:pt x="683239" y="2526989"/>
                  <a:pt x="674866" y="2535976"/>
                </a:cubicBezTo>
                <a:lnTo>
                  <a:pt x="673339" y="2536654"/>
                </a:lnTo>
                <a:lnTo>
                  <a:pt x="674874" y="2540364"/>
                </a:lnTo>
                <a:cubicBezTo>
                  <a:pt x="674874" y="2553141"/>
                  <a:pt x="669696" y="2564709"/>
                  <a:pt x="661323" y="2573082"/>
                </a:cubicBezTo>
                <a:lnTo>
                  <a:pt x="655898" y="2575330"/>
                </a:lnTo>
                <a:lnTo>
                  <a:pt x="656818" y="2577606"/>
                </a:lnTo>
                <a:cubicBezTo>
                  <a:pt x="656818" y="2590695"/>
                  <a:pt x="651639" y="2602544"/>
                  <a:pt x="643267" y="2611122"/>
                </a:cubicBezTo>
                <a:lnTo>
                  <a:pt x="641936" y="2611688"/>
                </a:lnTo>
                <a:lnTo>
                  <a:pt x="643276" y="2614847"/>
                </a:lnTo>
                <a:cubicBezTo>
                  <a:pt x="643276" y="2627625"/>
                  <a:pt x="637970" y="2639193"/>
                  <a:pt x="629393" y="2647565"/>
                </a:cubicBezTo>
                <a:lnTo>
                  <a:pt x="627375" y="2648382"/>
                </a:lnTo>
                <a:lnTo>
                  <a:pt x="629732" y="2654346"/>
                </a:lnTo>
                <a:cubicBezTo>
                  <a:pt x="629732" y="2668058"/>
                  <a:pt x="624428" y="2680471"/>
                  <a:pt x="615850" y="2689459"/>
                </a:cubicBezTo>
                <a:lnTo>
                  <a:pt x="612634" y="2690853"/>
                </a:lnTo>
                <a:lnTo>
                  <a:pt x="613934" y="2693846"/>
                </a:lnTo>
                <a:cubicBezTo>
                  <a:pt x="613934" y="2706624"/>
                  <a:pt x="608502" y="2718192"/>
                  <a:pt x="599721" y="2726565"/>
                </a:cubicBezTo>
                <a:lnTo>
                  <a:pt x="594827" y="2728497"/>
                </a:lnTo>
                <a:lnTo>
                  <a:pt x="595875" y="2731087"/>
                </a:lnTo>
                <a:cubicBezTo>
                  <a:pt x="595875" y="2744176"/>
                  <a:pt x="590697" y="2756027"/>
                  <a:pt x="582324" y="2764605"/>
                </a:cubicBezTo>
                <a:lnTo>
                  <a:pt x="579428" y="2765833"/>
                </a:lnTo>
                <a:lnTo>
                  <a:pt x="582333" y="2772844"/>
                </a:lnTo>
                <a:lnTo>
                  <a:pt x="569751" y="2803222"/>
                </a:lnTo>
                <a:lnTo>
                  <a:pt x="573303" y="2811214"/>
                </a:lnTo>
                <a:cubicBezTo>
                  <a:pt x="573303" y="2823992"/>
                  <a:pt x="567745" y="2835559"/>
                  <a:pt x="558759" y="2843932"/>
                </a:cubicBezTo>
                <a:lnTo>
                  <a:pt x="556738" y="2844713"/>
                </a:lnTo>
                <a:lnTo>
                  <a:pt x="559763" y="2851842"/>
                </a:lnTo>
                <a:cubicBezTo>
                  <a:pt x="559763" y="2864619"/>
                  <a:pt x="554457" y="2876187"/>
                  <a:pt x="545879" y="2884560"/>
                </a:cubicBezTo>
                <a:lnTo>
                  <a:pt x="542231" y="2886034"/>
                </a:lnTo>
                <a:lnTo>
                  <a:pt x="543961" y="2890213"/>
                </a:lnTo>
                <a:cubicBezTo>
                  <a:pt x="543961" y="2902990"/>
                  <a:pt x="538783" y="2914558"/>
                  <a:pt x="530410" y="2922931"/>
                </a:cubicBezTo>
                <a:lnTo>
                  <a:pt x="527622" y="2924086"/>
                </a:lnTo>
                <a:lnTo>
                  <a:pt x="530419" y="2930840"/>
                </a:lnTo>
                <a:lnTo>
                  <a:pt x="517960" y="2960924"/>
                </a:lnTo>
                <a:lnTo>
                  <a:pt x="521390" y="2969210"/>
                </a:lnTo>
                <a:cubicBezTo>
                  <a:pt x="521390" y="2981988"/>
                  <a:pt x="516212" y="2993556"/>
                  <a:pt x="507839" y="3001929"/>
                </a:cubicBezTo>
                <a:lnTo>
                  <a:pt x="505053" y="3003083"/>
                </a:lnTo>
                <a:lnTo>
                  <a:pt x="507849" y="3009838"/>
                </a:lnTo>
                <a:lnTo>
                  <a:pt x="494455" y="3042180"/>
                </a:lnTo>
                <a:lnTo>
                  <a:pt x="498821" y="3052724"/>
                </a:lnTo>
                <a:lnTo>
                  <a:pt x="486792" y="3081765"/>
                </a:lnTo>
                <a:lnTo>
                  <a:pt x="489792" y="3088837"/>
                </a:lnTo>
                <a:cubicBezTo>
                  <a:pt x="489792" y="3101615"/>
                  <a:pt x="484488" y="3113183"/>
                  <a:pt x="475910" y="3121556"/>
                </a:cubicBezTo>
                <a:lnTo>
                  <a:pt x="470661" y="3123679"/>
                </a:lnTo>
                <a:lnTo>
                  <a:pt x="473993" y="3131721"/>
                </a:lnTo>
                <a:lnTo>
                  <a:pt x="460880" y="3163378"/>
                </a:lnTo>
                <a:lnTo>
                  <a:pt x="464965" y="3173478"/>
                </a:lnTo>
                <a:lnTo>
                  <a:pt x="451961" y="3205638"/>
                </a:lnTo>
                <a:lnTo>
                  <a:pt x="455935" y="3215235"/>
                </a:lnTo>
                <a:lnTo>
                  <a:pt x="442824" y="3246891"/>
                </a:lnTo>
                <a:lnTo>
                  <a:pt x="446907" y="3256991"/>
                </a:lnTo>
                <a:lnTo>
                  <a:pt x="436596" y="3282493"/>
                </a:lnTo>
                <a:lnTo>
                  <a:pt x="442394" y="3296492"/>
                </a:lnTo>
                <a:lnTo>
                  <a:pt x="429466" y="3327704"/>
                </a:lnTo>
                <a:lnTo>
                  <a:pt x="433364" y="3337118"/>
                </a:lnTo>
                <a:lnTo>
                  <a:pt x="420390" y="3368442"/>
                </a:lnTo>
                <a:lnTo>
                  <a:pt x="424337" y="3377746"/>
                </a:lnTo>
                <a:lnTo>
                  <a:pt x="410725" y="3409827"/>
                </a:lnTo>
                <a:lnTo>
                  <a:pt x="415309" y="3420631"/>
                </a:lnTo>
                <a:lnTo>
                  <a:pt x="404432" y="3446265"/>
                </a:lnTo>
                <a:lnTo>
                  <a:pt x="410795" y="3461259"/>
                </a:lnTo>
                <a:lnTo>
                  <a:pt x="398964" y="3489142"/>
                </a:lnTo>
                <a:lnTo>
                  <a:pt x="406278" y="3506401"/>
                </a:lnTo>
                <a:lnTo>
                  <a:pt x="391936" y="3540237"/>
                </a:lnTo>
                <a:lnTo>
                  <a:pt x="394993" y="3548156"/>
                </a:lnTo>
                <a:lnTo>
                  <a:pt x="384022" y="3576581"/>
                </a:lnTo>
                <a:lnTo>
                  <a:pt x="390479" y="3592169"/>
                </a:lnTo>
                <a:lnTo>
                  <a:pt x="379652" y="3618310"/>
                </a:lnTo>
                <a:lnTo>
                  <a:pt x="385965" y="3633926"/>
                </a:lnTo>
                <a:lnTo>
                  <a:pt x="375192" y="3660570"/>
                </a:lnTo>
                <a:lnTo>
                  <a:pt x="381450" y="3675683"/>
                </a:lnTo>
                <a:lnTo>
                  <a:pt x="370312" y="3702574"/>
                </a:lnTo>
                <a:lnTo>
                  <a:pt x="376936" y="3718567"/>
                </a:lnTo>
                <a:lnTo>
                  <a:pt x="366266" y="3744329"/>
                </a:lnTo>
                <a:lnTo>
                  <a:pt x="372422" y="3759195"/>
                </a:lnTo>
                <a:lnTo>
                  <a:pt x="360348" y="3788342"/>
                </a:lnTo>
                <a:lnTo>
                  <a:pt x="367908" y="3806594"/>
                </a:lnTo>
                <a:lnTo>
                  <a:pt x="359364" y="3827220"/>
                </a:lnTo>
                <a:lnTo>
                  <a:pt x="367908" y="3848351"/>
                </a:lnTo>
                <a:lnTo>
                  <a:pt x="357135" y="3874995"/>
                </a:lnTo>
                <a:lnTo>
                  <a:pt x="363394" y="3890106"/>
                </a:lnTo>
                <a:lnTo>
                  <a:pt x="354600" y="3911336"/>
                </a:lnTo>
                <a:lnTo>
                  <a:pt x="363394" y="3934119"/>
                </a:lnTo>
                <a:lnTo>
                  <a:pt x="352423" y="3962543"/>
                </a:lnTo>
                <a:lnTo>
                  <a:pt x="358879" y="3978133"/>
                </a:lnTo>
                <a:lnTo>
                  <a:pt x="349997" y="3999575"/>
                </a:lnTo>
                <a:lnTo>
                  <a:pt x="358879" y="4021018"/>
                </a:lnTo>
                <a:lnTo>
                  <a:pt x="349531" y="4043589"/>
                </a:lnTo>
                <a:lnTo>
                  <a:pt x="358879" y="4066159"/>
                </a:lnTo>
                <a:lnTo>
                  <a:pt x="349997" y="4087603"/>
                </a:lnTo>
                <a:lnTo>
                  <a:pt x="358879" y="4109045"/>
                </a:lnTo>
                <a:cubicBezTo>
                  <a:pt x="358879" y="4134600"/>
                  <a:pt x="338164" y="4155316"/>
                  <a:pt x="312609" y="4155316"/>
                </a:cubicBezTo>
                <a:cubicBezTo>
                  <a:pt x="287053" y="4155316"/>
                  <a:pt x="266338" y="4134600"/>
                  <a:pt x="266338" y="4109045"/>
                </a:cubicBezTo>
                <a:lnTo>
                  <a:pt x="275220" y="4087603"/>
                </a:lnTo>
                <a:lnTo>
                  <a:pt x="266338" y="4066159"/>
                </a:lnTo>
                <a:lnTo>
                  <a:pt x="275686" y="4043589"/>
                </a:lnTo>
                <a:lnTo>
                  <a:pt x="266338" y="4021018"/>
                </a:lnTo>
                <a:lnTo>
                  <a:pt x="275220" y="3999575"/>
                </a:lnTo>
                <a:lnTo>
                  <a:pt x="266338" y="3978133"/>
                </a:lnTo>
                <a:lnTo>
                  <a:pt x="277468" y="3951262"/>
                </a:lnTo>
                <a:lnTo>
                  <a:pt x="270852" y="3934119"/>
                </a:lnTo>
                <a:lnTo>
                  <a:pt x="279646" y="3911335"/>
                </a:lnTo>
                <a:lnTo>
                  <a:pt x="270852" y="3890106"/>
                </a:lnTo>
                <a:lnTo>
                  <a:pt x="281680" y="3863965"/>
                </a:lnTo>
                <a:lnTo>
                  <a:pt x="275366" y="3848351"/>
                </a:lnTo>
                <a:lnTo>
                  <a:pt x="283910" y="3827220"/>
                </a:lnTo>
                <a:lnTo>
                  <a:pt x="275366" y="3806594"/>
                </a:lnTo>
                <a:lnTo>
                  <a:pt x="287440" y="3777445"/>
                </a:lnTo>
                <a:lnTo>
                  <a:pt x="279880" y="3759195"/>
                </a:lnTo>
                <a:lnTo>
                  <a:pt x="290551" y="3733432"/>
                </a:lnTo>
                <a:lnTo>
                  <a:pt x="284394" y="3718567"/>
                </a:lnTo>
                <a:lnTo>
                  <a:pt x="295533" y="3691675"/>
                </a:lnTo>
                <a:lnTo>
                  <a:pt x="288909" y="3675683"/>
                </a:lnTo>
                <a:lnTo>
                  <a:pt x="299737" y="3649540"/>
                </a:lnTo>
                <a:lnTo>
                  <a:pt x="293423" y="3633926"/>
                </a:lnTo>
                <a:lnTo>
                  <a:pt x="304197" y="3607280"/>
                </a:lnTo>
                <a:lnTo>
                  <a:pt x="297937" y="3592169"/>
                </a:lnTo>
                <a:lnTo>
                  <a:pt x="309067" y="3565298"/>
                </a:lnTo>
                <a:lnTo>
                  <a:pt x="302451" y="3548156"/>
                </a:lnTo>
                <a:lnTo>
                  <a:pt x="313038" y="3520727"/>
                </a:lnTo>
                <a:lnTo>
                  <a:pt x="306965" y="3506401"/>
                </a:lnTo>
                <a:lnTo>
                  <a:pt x="321050" y="3473170"/>
                </a:lnTo>
                <a:lnTo>
                  <a:pt x="315995" y="3461259"/>
                </a:lnTo>
                <a:lnTo>
                  <a:pt x="326872" y="3435626"/>
                </a:lnTo>
                <a:lnTo>
                  <a:pt x="320509" y="3420631"/>
                </a:lnTo>
                <a:lnTo>
                  <a:pt x="334123" y="3388550"/>
                </a:lnTo>
                <a:lnTo>
                  <a:pt x="329538" y="3377746"/>
                </a:lnTo>
                <a:cubicBezTo>
                  <a:pt x="329538" y="3364968"/>
                  <a:pt x="334844" y="3353400"/>
                  <a:pt x="343420" y="3345027"/>
                </a:cubicBezTo>
                <a:lnTo>
                  <a:pt x="344002" y="3344791"/>
                </a:lnTo>
                <a:lnTo>
                  <a:pt x="340823" y="3337118"/>
                </a:lnTo>
                <a:lnTo>
                  <a:pt x="351495" y="3311355"/>
                </a:lnTo>
                <a:lnTo>
                  <a:pt x="345337" y="3296492"/>
                </a:lnTo>
                <a:lnTo>
                  <a:pt x="357988" y="3265949"/>
                </a:lnTo>
                <a:lnTo>
                  <a:pt x="354365" y="3256991"/>
                </a:lnTo>
                <a:lnTo>
                  <a:pt x="367369" y="3224832"/>
                </a:lnTo>
                <a:lnTo>
                  <a:pt x="363394" y="3215235"/>
                </a:lnTo>
                <a:lnTo>
                  <a:pt x="376507" y="3183579"/>
                </a:lnTo>
                <a:lnTo>
                  <a:pt x="372422" y="3173478"/>
                </a:lnTo>
                <a:lnTo>
                  <a:pt x="385426" y="3141318"/>
                </a:lnTo>
                <a:lnTo>
                  <a:pt x="381450" y="3131721"/>
                </a:lnTo>
                <a:cubicBezTo>
                  <a:pt x="381450" y="3118944"/>
                  <a:pt x="386629" y="3107376"/>
                  <a:pt x="395004" y="3099003"/>
                </a:cubicBezTo>
                <a:lnTo>
                  <a:pt x="398663" y="3097486"/>
                </a:lnTo>
                <a:lnTo>
                  <a:pt x="394993" y="3088837"/>
                </a:lnTo>
                <a:lnTo>
                  <a:pt x="408274" y="3057538"/>
                </a:lnTo>
                <a:lnTo>
                  <a:pt x="406279" y="3052724"/>
                </a:lnTo>
                <a:lnTo>
                  <a:pt x="419675" y="3020382"/>
                </a:lnTo>
                <a:lnTo>
                  <a:pt x="415308" y="3009838"/>
                </a:lnTo>
                <a:cubicBezTo>
                  <a:pt x="415308" y="2997061"/>
                  <a:pt x="420487" y="2985493"/>
                  <a:pt x="428860" y="2977120"/>
                </a:cubicBezTo>
                <a:lnTo>
                  <a:pt x="431647" y="2975965"/>
                </a:lnTo>
                <a:lnTo>
                  <a:pt x="428849" y="2969210"/>
                </a:lnTo>
                <a:lnTo>
                  <a:pt x="441309" y="2939127"/>
                </a:lnTo>
                <a:lnTo>
                  <a:pt x="437879" y="2930840"/>
                </a:lnTo>
                <a:cubicBezTo>
                  <a:pt x="437879" y="2918063"/>
                  <a:pt x="443057" y="2906495"/>
                  <a:pt x="451430" y="2898122"/>
                </a:cubicBezTo>
                <a:lnTo>
                  <a:pt x="454218" y="2896967"/>
                </a:lnTo>
                <a:lnTo>
                  <a:pt x="451421" y="2890213"/>
                </a:lnTo>
                <a:cubicBezTo>
                  <a:pt x="451421" y="2877435"/>
                  <a:pt x="456599" y="2865868"/>
                  <a:pt x="464972" y="2857495"/>
                </a:cubicBezTo>
                <a:lnTo>
                  <a:pt x="467004" y="2856653"/>
                </a:lnTo>
                <a:lnTo>
                  <a:pt x="464962" y="2851842"/>
                </a:lnTo>
                <a:lnTo>
                  <a:pt x="478192" y="2820665"/>
                </a:lnTo>
                <a:lnTo>
                  <a:pt x="473991" y="2811214"/>
                </a:lnTo>
                <a:cubicBezTo>
                  <a:pt x="473991" y="2798436"/>
                  <a:pt x="479550" y="2786869"/>
                  <a:pt x="488536" y="2778496"/>
                </a:cubicBezTo>
                <a:lnTo>
                  <a:pt x="491637" y="2777298"/>
                </a:lnTo>
                <a:lnTo>
                  <a:pt x="489791" y="2772844"/>
                </a:lnTo>
                <a:cubicBezTo>
                  <a:pt x="489791" y="2760066"/>
                  <a:pt x="494969" y="2748499"/>
                  <a:pt x="503344" y="2740126"/>
                </a:cubicBezTo>
                <a:lnTo>
                  <a:pt x="506466" y="2738832"/>
                </a:lnTo>
                <a:lnTo>
                  <a:pt x="503334" y="2731087"/>
                </a:lnTo>
                <a:cubicBezTo>
                  <a:pt x="503334" y="2717998"/>
                  <a:pt x="508512" y="2706148"/>
                  <a:pt x="516886" y="2697570"/>
                </a:cubicBezTo>
                <a:lnTo>
                  <a:pt x="518244" y="2696994"/>
                </a:lnTo>
                <a:lnTo>
                  <a:pt x="516876" y="2693846"/>
                </a:lnTo>
                <a:cubicBezTo>
                  <a:pt x="516876" y="2681069"/>
                  <a:pt x="522307" y="2669501"/>
                  <a:pt x="531090" y="2661128"/>
                </a:cubicBezTo>
                <a:lnTo>
                  <a:pt x="536734" y="2658899"/>
                </a:lnTo>
                <a:lnTo>
                  <a:pt x="534933" y="2654346"/>
                </a:lnTo>
                <a:cubicBezTo>
                  <a:pt x="534933" y="2640633"/>
                  <a:pt x="540239" y="2628219"/>
                  <a:pt x="548817" y="2619233"/>
                </a:cubicBezTo>
                <a:lnTo>
                  <a:pt x="550101" y="2618676"/>
                </a:lnTo>
                <a:lnTo>
                  <a:pt x="548476" y="2614847"/>
                </a:lnTo>
                <a:cubicBezTo>
                  <a:pt x="548476" y="2602070"/>
                  <a:pt x="553782" y="2590502"/>
                  <a:pt x="562359" y="2582129"/>
                </a:cubicBezTo>
                <a:lnTo>
                  <a:pt x="565578" y="2580827"/>
                </a:lnTo>
                <a:lnTo>
                  <a:pt x="564276" y="2577606"/>
                </a:lnTo>
                <a:cubicBezTo>
                  <a:pt x="564276" y="2564517"/>
                  <a:pt x="569456" y="2552666"/>
                  <a:pt x="577828" y="2544089"/>
                </a:cubicBezTo>
                <a:lnTo>
                  <a:pt x="582974" y="2541906"/>
                </a:lnTo>
                <a:lnTo>
                  <a:pt x="582333" y="2540364"/>
                </a:lnTo>
                <a:cubicBezTo>
                  <a:pt x="582333" y="2527586"/>
                  <a:pt x="587512" y="2516018"/>
                  <a:pt x="595885" y="2507645"/>
                </a:cubicBezTo>
                <a:lnTo>
                  <a:pt x="598133" y="2506713"/>
                </a:lnTo>
                <a:lnTo>
                  <a:pt x="595877" y="2500863"/>
                </a:lnTo>
                <a:cubicBezTo>
                  <a:pt x="595877" y="2487150"/>
                  <a:pt x="601055" y="2474737"/>
                  <a:pt x="609428" y="2465751"/>
                </a:cubicBezTo>
                <a:lnTo>
                  <a:pt x="614784" y="2463369"/>
                </a:lnTo>
                <a:lnTo>
                  <a:pt x="613932" y="2461365"/>
                </a:lnTo>
                <a:cubicBezTo>
                  <a:pt x="613932" y="2448587"/>
                  <a:pt x="619238" y="2437019"/>
                  <a:pt x="627816" y="2428646"/>
                </a:cubicBezTo>
                <a:lnTo>
                  <a:pt x="631035" y="2427344"/>
                </a:lnTo>
                <a:lnTo>
                  <a:pt x="629731" y="2424122"/>
                </a:lnTo>
                <a:cubicBezTo>
                  <a:pt x="629731" y="2411033"/>
                  <a:pt x="634911" y="2399182"/>
                  <a:pt x="643285" y="2390605"/>
                </a:cubicBezTo>
                <a:lnTo>
                  <a:pt x="648428" y="2388422"/>
                </a:lnTo>
                <a:lnTo>
                  <a:pt x="647789" y="2386880"/>
                </a:lnTo>
                <a:cubicBezTo>
                  <a:pt x="647789" y="2374102"/>
                  <a:pt x="652969" y="2362534"/>
                  <a:pt x="661340" y="2354161"/>
                </a:cubicBezTo>
                <a:lnTo>
                  <a:pt x="666766" y="2351914"/>
                </a:lnTo>
                <a:lnTo>
                  <a:pt x="665846" y="2349639"/>
                </a:lnTo>
                <a:cubicBezTo>
                  <a:pt x="665846" y="2336550"/>
                  <a:pt x="671024" y="2324699"/>
                  <a:pt x="679400" y="2316121"/>
                </a:cubicBezTo>
                <a:lnTo>
                  <a:pt x="684555" y="2313933"/>
                </a:lnTo>
                <a:lnTo>
                  <a:pt x="683903" y="2312396"/>
                </a:lnTo>
                <a:cubicBezTo>
                  <a:pt x="683903" y="2299619"/>
                  <a:pt x="689208" y="2288051"/>
                  <a:pt x="697785" y="2279678"/>
                </a:cubicBezTo>
                <a:lnTo>
                  <a:pt x="704886" y="2276806"/>
                </a:lnTo>
                <a:lnTo>
                  <a:pt x="704217" y="2275154"/>
                </a:lnTo>
                <a:cubicBezTo>
                  <a:pt x="704217" y="2262065"/>
                  <a:pt x="709396" y="2250214"/>
                  <a:pt x="717770" y="2241636"/>
                </a:cubicBezTo>
                <a:lnTo>
                  <a:pt x="722485" y="2239636"/>
                </a:lnTo>
                <a:lnTo>
                  <a:pt x="735825" y="2205856"/>
                </a:lnTo>
                <a:lnTo>
                  <a:pt x="740961" y="2203625"/>
                </a:lnTo>
                <a:lnTo>
                  <a:pt x="753882" y="2171667"/>
                </a:lnTo>
                <a:lnTo>
                  <a:pt x="759039" y="2169479"/>
                </a:lnTo>
                <a:lnTo>
                  <a:pt x="758386" y="2167942"/>
                </a:lnTo>
                <a:cubicBezTo>
                  <a:pt x="758386" y="2155164"/>
                  <a:pt x="763692" y="2143597"/>
                  <a:pt x="772270" y="2135224"/>
                </a:cubicBezTo>
                <a:lnTo>
                  <a:pt x="778982" y="2132508"/>
                </a:lnTo>
                <a:lnTo>
                  <a:pt x="778701" y="2131828"/>
                </a:lnTo>
                <a:cubicBezTo>
                  <a:pt x="778701" y="2119051"/>
                  <a:pt x="783880" y="2107483"/>
                  <a:pt x="792253" y="2099110"/>
                </a:cubicBezTo>
                <a:lnTo>
                  <a:pt x="797143" y="2097084"/>
                </a:lnTo>
                <a:lnTo>
                  <a:pt x="810971" y="2065254"/>
                </a:lnTo>
                <a:lnTo>
                  <a:pt x="819363" y="2061940"/>
                </a:lnTo>
                <a:lnTo>
                  <a:pt x="819329" y="2061859"/>
                </a:lnTo>
                <a:cubicBezTo>
                  <a:pt x="819329" y="2049082"/>
                  <a:pt x="824507" y="2037514"/>
                  <a:pt x="832881" y="2029141"/>
                </a:cubicBezTo>
                <a:lnTo>
                  <a:pt x="838753" y="2026708"/>
                </a:lnTo>
                <a:lnTo>
                  <a:pt x="837387" y="2023488"/>
                </a:lnTo>
                <a:cubicBezTo>
                  <a:pt x="837387" y="2010710"/>
                  <a:pt x="842692" y="1999142"/>
                  <a:pt x="851269" y="1990770"/>
                </a:cubicBezTo>
                <a:lnTo>
                  <a:pt x="864972" y="1985229"/>
                </a:lnTo>
                <a:lnTo>
                  <a:pt x="875765" y="1959170"/>
                </a:lnTo>
                <a:lnTo>
                  <a:pt x="885462" y="1955154"/>
                </a:lnTo>
                <a:lnTo>
                  <a:pt x="884784" y="1953517"/>
                </a:lnTo>
                <a:cubicBezTo>
                  <a:pt x="884784" y="1940739"/>
                  <a:pt x="889963" y="1929172"/>
                  <a:pt x="898338" y="1920799"/>
                </a:cubicBezTo>
                <a:lnTo>
                  <a:pt x="904377" y="1918295"/>
                </a:lnTo>
                <a:lnTo>
                  <a:pt x="916724" y="1889199"/>
                </a:lnTo>
                <a:lnTo>
                  <a:pt x="928657" y="1884374"/>
                </a:lnTo>
                <a:lnTo>
                  <a:pt x="941222" y="1851821"/>
                </a:lnTo>
                <a:lnTo>
                  <a:pt x="952342" y="1846878"/>
                </a:lnTo>
                <a:lnTo>
                  <a:pt x="963794" y="1819230"/>
                </a:lnTo>
                <a:lnTo>
                  <a:pt x="974675" y="1814722"/>
                </a:lnTo>
                <a:lnTo>
                  <a:pt x="986695" y="1785703"/>
                </a:lnTo>
                <a:lnTo>
                  <a:pt x="1000302" y="1780068"/>
                </a:lnTo>
                <a:lnTo>
                  <a:pt x="1011193" y="1753775"/>
                </a:lnTo>
                <a:lnTo>
                  <a:pt x="1022638" y="1749033"/>
                </a:lnTo>
                <a:lnTo>
                  <a:pt x="1033762" y="1722176"/>
                </a:lnTo>
                <a:lnTo>
                  <a:pt x="1042944" y="1718372"/>
                </a:lnTo>
                <a:lnTo>
                  <a:pt x="1056334" y="1684466"/>
                </a:lnTo>
                <a:lnTo>
                  <a:pt x="1070316" y="1678392"/>
                </a:lnTo>
                <a:lnTo>
                  <a:pt x="1081163" y="1652205"/>
                </a:lnTo>
                <a:lnTo>
                  <a:pt x="1091558" y="1647898"/>
                </a:lnTo>
                <a:lnTo>
                  <a:pt x="1104395" y="1618349"/>
                </a:lnTo>
                <a:lnTo>
                  <a:pt x="1121225" y="1611702"/>
                </a:lnTo>
                <a:lnTo>
                  <a:pt x="1130818" y="1587411"/>
                </a:lnTo>
                <a:lnTo>
                  <a:pt x="1145098" y="1581206"/>
                </a:lnTo>
                <a:lnTo>
                  <a:pt x="1155644" y="1553884"/>
                </a:lnTo>
                <a:lnTo>
                  <a:pt x="1174586" y="1545464"/>
                </a:lnTo>
                <a:lnTo>
                  <a:pt x="1182729" y="1525808"/>
                </a:lnTo>
                <a:lnTo>
                  <a:pt x="1193557" y="1521322"/>
                </a:lnTo>
                <a:lnTo>
                  <a:pt x="1205300" y="1492282"/>
                </a:lnTo>
                <a:lnTo>
                  <a:pt x="1224854" y="1483986"/>
                </a:lnTo>
                <a:lnTo>
                  <a:pt x="1234643" y="1460353"/>
                </a:lnTo>
                <a:lnTo>
                  <a:pt x="1252417" y="1452990"/>
                </a:lnTo>
                <a:lnTo>
                  <a:pt x="1261728" y="1429414"/>
                </a:lnTo>
                <a:lnTo>
                  <a:pt x="1274197" y="1423997"/>
                </a:lnTo>
                <a:lnTo>
                  <a:pt x="1284629" y="1399410"/>
                </a:lnTo>
                <a:lnTo>
                  <a:pt x="1303755" y="1391677"/>
                </a:lnTo>
                <a:lnTo>
                  <a:pt x="1313641" y="1367811"/>
                </a:lnTo>
                <a:lnTo>
                  <a:pt x="1332083" y="1360172"/>
                </a:lnTo>
                <a:lnTo>
                  <a:pt x="1340726" y="1338798"/>
                </a:lnTo>
                <a:lnTo>
                  <a:pt x="1357638" y="1331622"/>
                </a:lnTo>
                <a:lnTo>
                  <a:pt x="1368141" y="1306869"/>
                </a:lnTo>
                <a:lnTo>
                  <a:pt x="1389515" y="1298225"/>
                </a:lnTo>
                <a:lnTo>
                  <a:pt x="1397154" y="1279783"/>
                </a:lnTo>
                <a:lnTo>
                  <a:pt x="1415178" y="1272318"/>
                </a:lnTo>
                <a:lnTo>
                  <a:pt x="1424239" y="1250442"/>
                </a:lnTo>
                <a:lnTo>
                  <a:pt x="1444710" y="1241962"/>
                </a:lnTo>
                <a:lnTo>
                  <a:pt x="1453581" y="1219504"/>
                </a:lnTo>
                <a:lnTo>
                  <a:pt x="1471882" y="1211553"/>
                </a:lnTo>
                <a:lnTo>
                  <a:pt x="1480666" y="1189829"/>
                </a:lnTo>
                <a:lnTo>
                  <a:pt x="1500250" y="1181520"/>
                </a:lnTo>
                <a:lnTo>
                  <a:pt x="1503752" y="1173641"/>
                </a:lnTo>
                <a:lnTo>
                  <a:pt x="1478762" y="1183521"/>
                </a:lnTo>
                <a:lnTo>
                  <a:pt x="1471619" y="1200766"/>
                </a:lnTo>
                <a:lnTo>
                  <a:pt x="1452467" y="1208699"/>
                </a:lnTo>
                <a:lnTo>
                  <a:pt x="1444534" y="1227851"/>
                </a:lnTo>
                <a:lnTo>
                  <a:pt x="1423379" y="1236613"/>
                </a:lnTo>
                <a:lnTo>
                  <a:pt x="1415191" y="1256863"/>
                </a:lnTo>
                <a:lnTo>
                  <a:pt x="1397244" y="1264478"/>
                </a:lnTo>
                <a:lnTo>
                  <a:pt x="1387446" y="1288134"/>
                </a:lnTo>
                <a:lnTo>
                  <a:pt x="1363793" y="1297931"/>
                </a:lnTo>
                <a:lnTo>
                  <a:pt x="1356177" y="1315878"/>
                </a:lnTo>
                <a:lnTo>
                  <a:pt x="1335927" y="1324067"/>
                </a:lnTo>
                <a:lnTo>
                  <a:pt x="1327165" y="1345220"/>
                </a:lnTo>
                <a:lnTo>
                  <a:pt x="1308013" y="1353154"/>
                </a:lnTo>
                <a:lnTo>
                  <a:pt x="1300080" y="1372305"/>
                </a:lnTo>
                <a:lnTo>
                  <a:pt x="1281117" y="1380159"/>
                </a:lnTo>
                <a:lnTo>
                  <a:pt x="1270737" y="1405831"/>
                </a:lnTo>
                <a:lnTo>
                  <a:pt x="1256857" y="1411720"/>
                </a:lnTo>
                <a:lnTo>
                  <a:pt x="1247506" y="1433247"/>
                </a:lnTo>
                <a:lnTo>
                  <a:pt x="1231561" y="1439545"/>
                </a:lnTo>
                <a:lnTo>
                  <a:pt x="1221081" y="1464847"/>
                </a:lnTo>
                <a:lnTo>
                  <a:pt x="1201676" y="1472884"/>
                </a:lnTo>
                <a:lnTo>
                  <a:pt x="1191739" y="1498044"/>
                </a:lnTo>
                <a:lnTo>
                  <a:pt x="1172725" y="1506305"/>
                </a:lnTo>
                <a:lnTo>
                  <a:pt x="1164654" y="1525789"/>
                </a:lnTo>
                <a:lnTo>
                  <a:pt x="1153773" y="1530296"/>
                </a:lnTo>
                <a:lnTo>
                  <a:pt x="1141757" y="1559315"/>
                </a:lnTo>
                <a:lnTo>
                  <a:pt x="1122701" y="1567209"/>
                </a:lnTo>
                <a:lnTo>
                  <a:pt x="1112743" y="1591244"/>
                </a:lnTo>
                <a:lnTo>
                  <a:pt x="1100976" y="1596118"/>
                </a:lnTo>
                <a:lnTo>
                  <a:pt x="1090173" y="1624109"/>
                </a:lnTo>
                <a:lnTo>
                  <a:pt x="1072499" y="1631964"/>
                </a:lnTo>
                <a:lnTo>
                  <a:pt x="1062758" y="1656041"/>
                </a:lnTo>
                <a:lnTo>
                  <a:pt x="1046981" y="1662732"/>
                </a:lnTo>
                <a:lnTo>
                  <a:pt x="1038259" y="1683786"/>
                </a:lnTo>
                <a:lnTo>
                  <a:pt x="1027941" y="1688060"/>
                </a:lnTo>
                <a:lnTo>
                  <a:pt x="1015688" y="1717642"/>
                </a:lnTo>
                <a:lnTo>
                  <a:pt x="999985" y="1724146"/>
                </a:lnTo>
                <a:lnTo>
                  <a:pt x="988273" y="1753095"/>
                </a:lnTo>
                <a:lnTo>
                  <a:pt x="975899" y="1758343"/>
                </a:lnTo>
                <a:lnTo>
                  <a:pt x="963774" y="1787612"/>
                </a:lnTo>
                <a:lnTo>
                  <a:pt x="952327" y="1792354"/>
                </a:lnTo>
                <a:lnTo>
                  <a:pt x="941205" y="1819212"/>
                </a:lnTo>
                <a:lnTo>
                  <a:pt x="930322" y="1823719"/>
                </a:lnTo>
                <a:lnTo>
                  <a:pt x="918304" y="1852736"/>
                </a:lnTo>
                <a:lnTo>
                  <a:pt x="904696" y="1858372"/>
                </a:lnTo>
                <a:lnTo>
                  <a:pt x="893805" y="1884667"/>
                </a:lnTo>
                <a:lnTo>
                  <a:pt x="884111" y="1888682"/>
                </a:lnTo>
                <a:lnTo>
                  <a:pt x="871234" y="1922046"/>
                </a:lnTo>
                <a:lnTo>
                  <a:pt x="865648" y="1924528"/>
                </a:lnTo>
                <a:lnTo>
                  <a:pt x="853176" y="1954636"/>
                </a:lnTo>
                <a:lnTo>
                  <a:pt x="839005" y="1960505"/>
                </a:lnTo>
                <a:lnTo>
                  <a:pt x="828349" y="1986235"/>
                </a:lnTo>
                <a:lnTo>
                  <a:pt x="818652" y="1990252"/>
                </a:lnTo>
                <a:lnTo>
                  <a:pt x="819329" y="1991889"/>
                </a:lnTo>
                <a:cubicBezTo>
                  <a:pt x="819329" y="2004666"/>
                  <a:pt x="814150" y="2016234"/>
                  <a:pt x="805776" y="2024607"/>
                </a:cubicBezTo>
                <a:lnTo>
                  <a:pt x="799780" y="2027091"/>
                </a:lnTo>
                <a:lnTo>
                  <a:pt x="787721" y="2056206"/>
                </a:lnTo>
                <a:lnTo>
                  <a:pt x="778011" y="2060228"/>
                </a:lnTo>
                <a:lnTo>
                  <a:pt x="778702" y="2061859"/>
                </a:lnTo>
                <a:cubicBezTo>
                  <a:pt x="778702" y="2074637"/>
                  <a:pt x="773398" y="2086205"/>
                  <a:pt x="764819" y="2094578"/>
                </a:cubicBezTo>
                <a:lnTo>
                  <a:pt x="758106" y="2097292"/>
                </a:lnTo>
                <a:lnTo>
                  <a:pt x="758388" y="2097973"/>
                </a:lnTo>
                <a:cubicBezTo>
                  <a:pt x="758388" y="2110750"/>
                  <a:pt x="753208" y="2122318"/>
                  <a:pt x="744837" y="2130691"/>
                </a:cubicBezTo>
                <a:lnTo>
                  <a:pt x="739947" y="2132716"/>
                </a:lnTo>
                <a:lnTo>
                  <a:pt x="726120" y="2164547"/>
                </a:lnTo>
                <a:lnTo>
                  <a:pt x="717727" y="2167861"/>
                </a:lnTo>
                <a:lnTo>
                  <a:pt x="717760" y="2167942"/>
                </a:lnTo>
                <a:cubicBezTo>
                  <a:pt x="717760" y="2180720"/>
                  <a:pt x="712455" y="2192287"/>
                  <a:pt x="703878" y="2200660"/>
                </a:cubicBezTo>
                <a:lnTo>
                  <a:pt x="696777" y="2203531"/>
                </a:lnTo>
                <a:lnTo>
                  <a:pt x="697445" y="2205184"/>
                </a:lnTo>
                <a:cubicBezTo>
                  <a:pt x="697445" y="2218273"/>
                  <a:pt x="692267" y="2230123"/>
                  <a:pt x="683894" y="2238700"/>
                </a:cubicBezTo>
                <a:lnTo>
                  <a:pt x="679180" y="2240701"/>
                </a:lnTo>
                <a:lnTo>
                  <a:pt x="665836" y="2274486"/>
                </a:lnTo>
                <a:lnTo>
                  <a:pt x="660702" y="2276716"/>
                </a:lnTo>
                <a:lnTo>
                  <a:pt x="647781" y="2308670"/>
                </a:lnTo>
                <a:lnTo>
                  <a:pt x="642625" y="2310858"/>
                </a:lnTo>
                <a:lnTo>
                  <a:pt x="643276" y="2312396"/>
                </a:lnTo>
                <a:cubicBezTo>
                  <a:pt x="643276" y="2325174"/>
                  <a:pt x="637970" y="2336742"/>
                  <a:pt x="629393" y="2345115"/>
                </a:cubicBezTo>
                <a:lnTo>
                  <a:pt x="622294" y="2347985"/>
                </a:lnTo>
                <a:lnTo>
                  <a:pt x="622960" y="2349639"/>
                </a:lnTo>
                <a:cubicBezTo>
                  <a:pt x="622960" y="2362728"/>
                  <a:pt x="617782" y="2374577"/>
                  <a:pt x="609409" y="2383155"/>
                </a:cubicBezTo>
                <a:lnTo>
                  <a:pt x="604267" y="2385337"/>
                </a:lnTo>
                <a:lnTo>
                  <a:pt x="604905" y="2386880"/>
                </a:lnTo>
                <a:cubicBezTo>
                  <a:pt x="604905" y="2399657"/>
                  <a:pt x="599726" y="2411225"/>
                  <a:pt x="591353" y="2419598"/>
                </a:cubicBezTo>
                <a:lnTo>
                  <a:pt x="589793" y="2420243"/>
                </a:lnTo>
                <a:lnTo>
                  <a:pt x="591363" y="2424122"/>
                </a:lnTo>
                <a:cubicBezTo>
                  <a:pt x="591363" y="2437211"/>
                  <a:pt x="586183" y="2449060"/>
                  <a:pt x="577810" y="2457638"/>
                </a:cubicBezTo>
                <a:lnTo>
                  <a:pt x="572666" y="2459821"/>
                </a:lnTo>
                <a:lnTo>
                  <a:pt x="573304" y="2461365"/>
                </a:lnTo>
                <a:cubicBezTo>
                  <a:pt x="573304" y="2474142"/>
                  <a:pt x="568126" y="2485710"/>
                  <a:pt x="559753" y="2494083"/>
                </a:cubicBezTo>
                <a:lnTo>
                  <a:pt x="553580" y="2496639"/>
                </a:lnTo>
                <a:lnTo>
                  <a:pt x="555249" y="2500863"/>
                </a:lnTo>
                <a:cubicBezTo>
                  <a:pt x="555249" y="2514575"/>
                  <a:pt x="549944" y="2526989"/>
                  <a:pt x="541367" y="2535976"/>
                </a:cubicBezTo>
                <a:lnTo>
                  <a:pt x="538202" y="2537349"/>
                </a:lnTo>
                <a:lnTo>
                  <a:pt x="539449" y="2540364"/>
                </a:lnTo>
                <a:cubicBezTo>
                  <a:pt x="539449" y="2553141"/>
                  <a:pt x="534270" y="2564709"/>
                  <a:pt x="525897" y="2573082"/>
                </a:cubicBezTo>
                <a:lnTo>
                  <a:pt x="524275" y="2573755"/>
                </a:lnTo>
                <a:lnTo>
                  <a:pt x="525907" y="2577606"/>
                </a:lnTo>
                <a:cubicBezTo>
                  <a:pt x="525907" y="2590695"/>
                  <a:pt x="520476" y="2602544"/>
                  <a:pt x="511695" y="2611122"/>
                </a:cubicBezTo>
                <a:lnTo>
                  <a:pt x="507080" y="2612989"/>
                </a:lnTo>
                <a:lnTo>
                  <a:pt x="507849" y="2614847"/>
                </a:lnTo>
                <a:cubicBezTo>
                  <a:pt x="507849" y="2627625"/>
                  <a:pt x="502671" y="2639193"/>
                  <a:pt x="494298" y="2647565"/>
                </a:cubicBezTo>
                <a:lnTo>
                  <a:pt x="492002" y="2648517"/>
                </a:lnTo>
                <a:lnTo>
                  <a:pt x="494307" y="2654346"/>
                </a:lnTo>
                <a:cubicBezTo>
                  <a:pt x="494307" y="2668058"/>
                  <a:pt x="489002" y="2680471"/>
                  <a:pt x="480424" y="2689459"/>
                </a:cubicBezTo>
                <a:lnTo>
                  <a:pt x="479139" y="2690016"/>
                </a:lnTo>
                <a:lnTo>
                  <a:pt x="480764" y="2693846"/>
                </a:lnTo>
                <a:cubicBezTo>
                  <a:pt x="480764" y="2706624"/>
                  <a:pt x="475459" y="2718192"/>
                  <a:pt x="466882" y="2726565"/>
                </a:cubicBezTo>
                <a:lnTo>
                  <a:pt x="463661" y="2727867"/>
                </a:lnTo>
                <a:lnTo>
                  <a:pt x="464964" y="2731087"/>
                </a:lnTo>
                <a:cubicBezTo>
                  <a:pt x="464964" y="2744176"/>
                  <a:pt x="459786" y="2756027"/>
                  <a:pt x="451411" y="2764605"/>
                </a:cubicBezTo>
                <a:lnTo>
                  <a:pt x="448516" y="2765833"/>
                </a:lnTo>
                <a:lnTo>
                  <a:pt x="451421" y="2772844"/>
                </a:lnTo>
                <a:cubicBezTo>
                  <a:pt x="451421" y="2785622"/>
                  <a:pt x="446243" y="2797189"/>
                  <a:pt x="437869" y="2805562"/>
                </a:cubicBezTo>
                <a:lnTo>
                  <a:pt x="435879" y="2806387"/>
                </a:lnTo>
                <a:lnTo>
                  <a:pt x="437879" y="2811214"/>
                </a:lnTo>
                <a:cubicBezTo>
                  <a:pt x="437879" y="2823992"/>
                  <a:pt x="432700" y="2835559"/>
                  <a:pt x="424327" y="2843932"/>
                </a:cubicBezTo>
                <a:lnTo>
                  <a:pt x="421481" y="2845111"/>
                </a:lnTo>
                <a:lnTo>
                  <a:pt x="424336" y="2851842"/>
                </a:lnTo>
                <a:cubicBezTo>
                  <a:pt x="424336" y="2864619"/>
                  <a:pt x="419031" y="2876187"/>
                  <a:pt x="410454" y="2884560"/>
                </a:cubicBezTo>
                <a:lnTo>
                  <a:pt x="408698" y="2885271"/>
                </a:lnTo>
                <a:lnTo>
                  <a:pt x="410793" y="2890213"/>
                </a:lnTo>
                <a:cubicBezTo>
                  <a:pt x="410793" y="2902990"/>
                  <a:pt x="405489" y="2914558"/>
                  <a:pt x="396911" y="2922931"/>
                </a:cubicBezTo>
                <a:lnTo>
                  <a:pt x="396329" y="2923166"/>
                </a:lnTo>
                <a:lnTo>
                  <a:pt x="399509" y="2930840"/>
                </a:lnTo>
                <a:cubicBezTo>
                  <a:pt x="399509" y="2943618"/>
                  <a:pt x="394329" y="2955186"/>
                  <a:pt x="385956" y="2963559"/>
                </a:cubicBezTo>
                <a:lnTo>
                  <a:pt x="383966" y="2964383"/>
                </a:lnTo>
                <a:lnTo>
                  <a:pt x="385965" y="2969210"/>
                </a:lnTo>
                <a:lnTo>
                  <a:pt x="373038" y="3000420"/>
                </a:lnTo>
                <a:lnTo>
                  <a:pt x="376938" y="3009838"/>
                </a:lnTo>
                <a:cubicBezTo>
                  <a:pt x="376938" y="3022616"/>
                  <a:pt x="371759" y="3034184"/>
                  <a:pt x="363386" y="3042556"/>
                </a:cubicBezTo>
                <a:lnTo>
                  <a:pt x="359799" y="3044042"/>
                </a:lnTo>
                <a:lnTo>
                  <a:pt x="363396" y="3052724"/>
                </a:lnTo>
                <a:lnTo>
                  <a:pt x="351402" y="3081679"/>
                </a:lnTo>
                <a:lnTo>
                  <a:pt x="354367" y="3088837"/>
                </a:lnTo>
                <a:lnTo>
                  <a:pt x="340919" y="3121305"/>
                </a:lnTo>
                <a:lnTo>
                  <a:pt x="345338" y="3131721"/>
                </a:lnTo>
                <a:lnTo>
                  <a:pt x="332017" y="3163115"/>
                </a:lnTo>
                <a:lnTo>
                  <a:pt x="336310" y="3173478"/>
                </a:lnTo>
                <a:cubicBezTo>
                  <a:pt x="336310" y="3186567"/>
                  <a:pt x="331005" y="3198416"/>
                  <a:pt x="322427" y="3206994"/>
                </a:cubicBezTo>
                <a:lnTo>
                  <a:pt x="321731" y="3207283"/>
                </a:lnTo>
                <a:lnTo>
                  <a:pt x="325024" y="3215235"/>
                </a:lnTo>
                <a:lnTo>
                  <a:pt x="311912" y="3246891"/>
                </a:lnTo>
                <a:lnTo>
                  <a:pt x="315995" y="3256991"/>
                </a:lnTo>
                <a:lnTo>
                  <a:pt x="303536" y="3287804"/>
                </a:lnTo>
                <a:lnTo>
                  <a:pt x="306967" y="3296492"/>
                </a:lnTo>
                <a:lnTo>
                  <a:pt x="294347" y="3328447"/>
                </a:lnTo>
                <a:lnTo>
                  <a:pt x="297938" y="3337118"/>
                </a:lnTo>
                <a:lnTo>
                  <a:pt x="285010" y="3368331"/>
                </a:lnTo>
                <a:lnTo>
                  <a:pt x="288912" y="3377746"/>
                </a:lnTo>
                <a:lnTo>
                  <a:pt x="277772" y="3404638"/>
                </a:lnTo>
                <a:lnTo>
                  <a:pt x="284396" y="3420631"/>
                </a:lnTo>
                <a:lnTo>
                  <a:pt x="271421" y="3451955"/>
                </a:lnTo>
                <a:lnTo>
                  <a:pt x="275369" y="3461259"/>
                </a:lnTo>
                <a:lnTo>
                  <a:pt x="263709" y="3488739"/>
                </a:lnTo>
                <a:lnTo>
                  <a:pt x="270853" y="3506401"/>
                </a:lnTo>
                <a:lnTo>
                  <a:pt x="260076" y="3533038"/>
                </a:lnTo>
                <a:lnTo>
                  <a:pt x="266338" y="3548156"/>
                </a:lnTo>
                <a:cubicBezTo>
                  <a:pt x="266338" y="3561868"/>
                  <a:pt x="260780" y="3574282"/>
                  <a:pt x="251794" y="3583269"/>
                </a:cubicBezTo>
                <a:lnTo>
                  <a:pt x="251429" y="3583419"/>
                </a:lnTo>
                <a:lnTo>
                  <a:pt x="255053" y="3592169"/>
                </a:lnTo>
                <a:lnTo>
                  <a:pt x="244226" y="3618310"/>
                </a:lnTo>
                <a:lnTo>
                  <a:pt x="250539" y="3633926"/>
                </a:lnTo>
                <a:lnTo>
                  <a:pt x="239766" y="3660570"/>
                </a:lnTo>
                <a:lnTo>
                  <a:pt x="246025" y="3675683"/>
                </a:lnTo>
                <a:lnTo>
                  <a:pt x="234886" y="3702573"/>
                </a:lnTo>
                <a:lnTo>
                  <a:pt x="241510" y="3718567"/>
                </a:lnTo>
                <a:lnTo>
                  <a:pt x="232897" y="3739362"/>
                </a:lnTo>
                <a:lnTo>
                  <a:pt x="241512" y="3759195"/>
                </a:lnTo>
                <a:lnTo>
                  <a:pt x="229149" y="3787650"/>
                </a:lnTo>
                <a:lnTo>
                  <a:pt x="236996" y="3806594"/>
                </a:lnTo>
                <a:lnTo>
                  <a:pt x="226168" y="3832735"/>
                </a:lnTo>
                <a:lnTo>
                  <a:pt x="232482" y="3848351"/>
                </a:lnTo>
                <a:lnTo>
                  <a:pt x="223738" y="3869975"/>
                </a:lnTo>
                <a:lnTo>
                  <a:pt x="232483" y="3890106"/>
                </a:lnTo>
                <a:lnTo>
                  <a:pt x="221096" y="3916317"/>
                </a:lnTo>
                <a:lnTo>
                  <a:pt x="227968" y="3934119"/>
                </a:lnTo>
                <a:lnTo>
                  <a:pt x="219174" y="3956903"/>
                </a:lnTo>
                <a:lnTo>
                  <a:pt x="227968" y="3978133"/>
                </a:lnTo>
                <a:lnTo>
                  <a:pt x="218875" y="4000084"/>
                </a:lnTo>
                <a:lnTo>
                  <a:pt x="227969" y="4021018"/>
                </a:lnTo>
                <a:lnTo>
                  <a:pt x="216086" y="4048371"/>
                </a:lnTo>
                <a:lnTo>
                  <a:pt x="223454" y="4066159"/>
                </a:lnTo>
                <a:lnTo>
                  <a:pt x="214572" y="4087603"/>
                </a:lnTo>
                <a:lnTo>
                  <a:pt x="223454" y="4109045"/>
                </a:lnTo>
                <a:cubicBezTo>
                  <a:pt x="223454" y="4134600"/>
                  <a:pt x="202738" y="4155316"/>
                  <a:pt x="177183" y="4155316"/>
                </a:cubicBezTo>
                <a:cubicBezTo>
                  <a:pt x="151627" y="4155316"/>
                  <a:pt x="130912" y="4134600"/>
                  <a:pt x="130912" y="4109045"/>
                </a:cubicBezTo>
                <a:lnTo>
                  <a:pt x="139794" y="4087603"/>
                </a:lnTo>
                <a:lnTo>
                  <a:pt x="130912" y="4066159"/>
                </a:lnTo>
                <a:lnTo>
                  <a:pt x="140483" y="4043051"/>
                </a:lnTo>
                <a:lnTo>
                  <a:pt x="130912" y="4021018"/>
                </a:lnTo>
                <a:lnTo>
                  <a:pt x="142316" y="3994767"/>
                </a:lnTo>
                <a:lnTo>
                  <a:pt x="135426" y="3978133"/>
                </a:lnTo>
                <a:lnTo>
                  <a:pt x="144220" y="3956902"/>
                </a:lnTo>
                <a:lnTo>
                  <a:pt x="135426" y="3934119"/>
                </a:lnTo>
                <a:lnTo>
                  <a:pt x="144422" y="3910813"/>
                </a:lnTo>
                <a:lnTo>
                  <a:pt x="135426" y="3890106"/>
                </a:lnTo>
                <a:lnTo>
                  <a:pt x="146509" y="3864595"/>
                </a:lnTo>
                <a:lnTo>
                  <a:pt x="139940" y="3848351"/>
                </a:lnTo>
                <a:lnTo>
                  <a:pt x="150713" y="3821705"/>
                </a:lnTo>
                <a:lnTo>
                  <a:pt x="144454" y="3806594"/>
                </a:lnTo>
                <a:lnTo>
                  <a:pt x="154505" y="3782330"/>
                </a:lnTo>
                <a:lnTo>
                  <a:pt x="144454" y="3759195"/>
                </a:lnTo>
                <a:lnTo>
                  <a:pt x="155380" y="3734044"/>
                </a:lnTo>
                <a:lnTo>
                  <a:pt x="148969" y="3718567"/>
                </a:lnTo>
                <a:lnTo>
                  <a:pt x="160107" y="3691675"/>
                </a:lnTo>
                <a:lnTo>
                  <a:pt x="153483" y="3675683"/>
                </a:lnTo>
                <a:lnTo>
                  <a:pt x="164311" y="3649540"/>
                </a:lnTo>
                <a:lnTo>
                  <a:pt x="157997" y="3633926"/>
                </a:lnTo>
                <a:lnTo>
                  <a:pt x="168771" y="3607280"/>
                </a:lnTo>
                <a:lnTo>
                  <a:pt x="162511" y="3592169"/>
                </a:lnTo>
                <a:lnTo>
                  <a:pt x="173884" y="3564713"/>
                </a:lnTo>
                <a:lnTo>
                  <a:pt x="167025" y="3548156"/>
                </a:lnTo>
                <a:lnTo>
                  <a:pt x="180139" y="3516497"/>
                </a:lnTo>
                <a:lnTo>
                  <a:pt x="176054" y="3506401"/>
                </a:lnTo>
                <a:lnTo>
                  <a:pt x="187607" y="3477844"/>
                </a:lnTo>
                <a:lnTo>
                  <a:pt x="180569" y="3461259"/>
                </a:lnTo>
                <a:cubicBezTo>
                  <a:pt x="180569" y="3448481"/>
                  <a:pt x="185876" y="3436914"/>
                  <a:pt x="194453" y="3428541"/>
                </a:cubicBezTo>
                <a:lnTo>
                  <a:pt x="195033" y="3428305"/>
                </a:lnTo>
                <a:lnTo>
                  <a:pt x="191854" y="3420631"/>
                </a:lnTo>
                <a:lnTo>
                  <a:pt x="202993" y="3393739"/>
                </a:lnTo>
                <a:lnTo>
                  <a:pt x="196368" y="3377746"/>
                </a:lnTo>
                <a:lnTo>
                  <a:pt x="209297" y="3346533"/>
                </a:lnTo>
                <a:lnTo>
                  <a:pt x="205397" y="3337118"/>
                </a:lnTo>
                <a:lnTo>
                  <a:pt x="218233" y="3306130"/>
                </a:lnTo>
                <a:lnTo>
                  <a:pt x="214425" y="3296492"/>
                </a:lnTo>
                <a:lnTo>
                  <a:pt x="226778" y="3265214"/>
                </a:lnTo>
                <a:lnTo>
                  <a:pt x="223454" y="3256991"/>
                </a:lnTo>
                <a:lnTo>
                  <a:pt x="236459" y="3224832"/>
                </a:lnTo>
                <a:lnTo>
                  <a:pt x="232483" y="3215235"/>
                </a:lnTo>
                <a:lnTo>
                  <a:pt x="245645" y="3183458"/>
                </a:lnTo>
                <a:lnTo>
                  <a:pt x="241510" y="3173478"/>
                </a:lnTo>
                <a:lnTo>
                  <a:pt x="254723" y="3141582"/>
                </a:lnTo>
                <a:lnTo>
                  <a:pt x="250539" y="3131721"/>
                </a:lnTo>
                <a:cubicBezTo>
                  <a:pt x="250539" y="3118944"/>
                  <a:pt x="255845" y="3107376"/>
                  <a:pt x="264423" y="3099003"/>
                </a:cubicBezTo>
                <a:lnTo>
                  <a:pt x="265805" y="3098443"/>
                </a:lnTo>
                <a:lnTo>
                  <a:pt x="261825" y="3088837"/>
                </a:lnTo>
                <a:lnTo>
                  <a:pt x="273819" y="3059881"/>
                </a:lnTo>
                <a:lnTo>
                  <a:pt x="270855" y="3052724"/>
                </a:lnTo>
                <a:cubicBezTo>
                  <a:pt x="270855" y="3039946"/>
                  <a:pt x="276033" y="3028378"/>
                  <a:pt x="284406" y="3020006"/>
                </a:cubicBezTo>
                <a:lnTo>
                  <a:pt x="287992" y="3018520"/>
                </a:lnTo>
                <a:lnTo>
                  <a:pt x="284396" y="3009838"/>
                </a:lnTo>
                <a:lnTo>
                  <a:pt x="297324" y="2978627"/>
                </a:lnTo>
                <a:lnTo>
                  <a:pt x="293424" y="2969210"/>
                </a:lnTo>
                <a:cubicBezTo>
                  <a:pt x="293424" y="2956433"/>
                  <a:pt x="298602" y="2944865"/>
                  <a:pt x="306975" y="2936492"/>
                </a:cubicBezTo>
                <a:lnTo>
                  <a:pt x="308966" y="2935668"/>
                </a:lnTo>
                <a:lnTo>
                  <a:pt x="306967" y="2930840"/>
                </a:lnTo>
                <a:lnTo>
                  <a:pt x="319942" y="2899514"/>
                </a:lnTo>
                <a:lnTo>
                  <a:pt x="315995" y="2890213"/>
                </a:lnTo>
                <a:cubicBezTo>
                  <a:pt x="315995" y="2877435"/>
                  <a:pt x="321300" y="2865868"/>
                  <a:pt x="329878" y="2857495"/>
                </a:cubicBezTo>
                <a:lnTo>
                  <a:pt x="331635" y="2856784"/>
                </a:lnTo>
                <a:lnTo>
                  <a:pt x="329536" y="2851842"/>
                </a:lnTo>
                <a:cubicBezTo>
                  <a:pt x="329536" y="2839064"/>
                  <a:pt x="334843" y="2827496"/>
                  <a:pt x="343420" y="2819123"/>
                </a:cubicBezTo>
                <a:lnTo>
                  <a:pt x="347869" y="2817323"/>
                </a:lnTo>
                <a:lnTo>
                  <a:pt x="345338" y="2811214"/>
                </a:lnTo>
                <a:cubicBezTo>
                  <a:pt x="345338" y="2798436"/>
                  <a:pt x="350518" y="2786869"/>
                  <a:pt x="358891" y="2778496"/>
                </a:cubicBezTo>
                <a:lnTo>
                  <a:pt x="360878" y="2777672"/>
                </a:lnTo>
                <a:lnTo>
                  <a:pt x="358879" y="2772844"/>
                </a:lnTo>
                <a:cubicBezTo>
                  <a:pt x="358879" y="2760066"/>
                  <a:pt x="364058" y="2748499"/>
                  <a:pt x="372432" y="2740126"/>
                </a:cubicBezTo>
                <a:lnTo>
                  <a:pt x="375554" y="2738832"/>
                </a:lnTo>
                <a:lnTo>
                  <a:pt x="372422" y="2731087"/>
                </a:lnTo>
                <a:cubicBezTo>
                  <a:pt x="372422" y="2717998"/>
                  <a:pt x="377600" y="2706148"/>
                  <a:pt x="385975" y="2697570"/>
                </a:cubicBezTo>
                <a:lnTo>
                  <a:pt x="387305" y="2697005"/>
                </a:lnTo>
                <a:lnTo>
                  <a:pt x="385965" y="2693846"/>
                </a:lnTo>
                <a:cubicBezTo>
                  <a:pt x="385965" y="2681069"/>
                  <a:pt x="391271" y="2669501"/>
                  <a:pt x="399848" y="2661128"/>
                </a:cubicBezTo>
                <a:lnTo>
                  <a:pt x="401866" y="2660312"/>
                </a:lnTo>
                <a:lnTo>
                  <a:pt x="399507" y="2654346"/>
                </a:lnTo>
                <a:cubicBezTo>
                  <a:pt x="399507" y="2640633"/>
                  <a:pt x="404813" y="2628219"/>
                  <a:pt x="413391" y="2619233"/>
                </a:cubicBezTo>
                <a:lnTo>
                  <a:pt x="416556" y="2617860"/>
                </a:lnTo>
                <a:lnTo>
                  <a:pt x="415309" y="2614847"/>
                </a:lnTo>
                <a:cubicBezTo>
                  <a:pt x="415309" y="2602070"/>
                  <a:pt x="420487" y="2590502"/>
                  <a:pt x="428860" y="2582129"/>
                </a:cubicBezTo>
                <a:lnTo>
                  <a:pt x="430484" y="2581456"/>
                </a:lnTo>
                <a:lnTo>
                  <a:pt x="428850" y="2577606"/>
                </a:lnTo>
                <a:cubicBezTo>
                  <a:pt x="428850" y="2564517"/>
                  <a:pt x="434281" y="2552666"/>
                  <a:pt x="443064" y="2544089"/>
                </a:cubicBezTo>
                <a:lnTo>
                  <a:pt x="447679" y="2542222"/>
                </a:lnTo>
                <a:lnTo>
                  <a:pt x="446908" y="2540364"/>
                </a:lnTo>
                <a:cubicBezTo>
                  <a:pt x="446908" y="2527586"/>
                  <a:pt x="452087" y="2516018"/>
                  <a:pt x="460461" y="2507645"/>
                </a:cubicBezTo>
                <a:lnTo>
                  <a:pt x="462756" y="2506694"/>
                </a:lnTo>
                <a:lnTo>
                  <a:pt x="460451" y="2500863"/>
                </a:lnTo>
                <a:cubicBezTo>
                  <a:pt x="460451" y="2487150"/>
                  <a:pt x="465757" y="2474737"/>
                  <a:pt x="474333" y="2465751"/>
                </a:cubicBezTo>
                <a:lnTo>
                  <a:pt x="481323" y="2462717"/>
                </a:lnTo>
                <a:lnTo>
                  <a:pt x="480764" y="2461365"/>
                </a:lnTo>
                <a:cubicBezTo>
                  <a:pt x="480764" y="2448587"/>
                  <a:pt x="485944" y="2437019"/>
                  <a:pt x="494315" y="2428646"/>
                </a:cubicBezTo>
                <a:lnTo>
                  <a:pt x="499741" y="2426398"/>
                </a:lnTo>
                <a:lnTo>
                  <a:pt x="498821" y="2424122"/>
                </a:lnTo>
                <a:cubicBezTo>
                  <a:pt x="498821" y="2411033"/>
                  <a:pt x="503999" y="2399182"/>
                  <a:pt x="512373" y="2390605"/>
                </a:cubicBezTo>
                <a:lnTo>
                  <a:pt x="513677" y="2390052"/>
                </a:lnTo>
                <a:lnTo>
                  <a:pt x="512362" y="2386880"/>
                </a:lnTo>
                <a:cubicBezTo>
                  <a:pt x="512362" y="2374102"/>
                  <a:pt x="517543" y="2362534"/>
                  <a:pt x="525915" y="2354161"/>
                </a:cubicBezTo>
                <a:lnTo>
                  <a:pt x="531340" y="2351914"/>
                </a:lnTo>
                <a:lnTo>
                  <a:pt x="530420" y="2349639"/>
                </a:lnTo>
                <a:cubicBezTo>
                  <a:pt x="530420" y="2336550"/>
                  <a:pt x="535598" y="2324699"/>
                  <a:pt x="543973" y="2316121"/>
                </a:cubicBezTo>
                <a:lnTo>
                  <a:pt x="549130" y="2313933"/>
                </a:lnTo>
                <a:lnTo>
                  <a:pt x="548476" y="2312396"/>
                </a:lnTo>
                <a:cubicBezTo>
                  <a:pt x="548476" y="2299619"/>
                  <a:pt x="553782" y="2288051"/>
                  <a:pt x="562359" y="2279678"/>
                </a:cubicBezTo>
                <a:lnTo>
                  <a:pt x="569460" y="2276806"/>
                </a:lnTo>
                <a:lnTo>
                  <a:pt x="568792" y="2275154"/>
                </a:lnTo>
                <a:cubicBezTo>
                  <a:pt x="568792" y="2262065"/>
                  <a:pt x="573971" y="2250214"/>
                  <a:pt x="582344" y="2241636"/>
                </a:cubicBezTo>
                <a:lnTo>
                  <a:pt x="587057" y="2239636"/>
                </a:lnTo>
                <a:lnTo>
                  <a:pt x="600399" y="2205856"/>
                </a:lnTo>
                <a:lnTo>
                  <a:pt x="605535" y="2203623"/>
                </a:lnTo>
                <a:lnTo>
                  <a:pt x="618456" y="2171667"/>
                </a:lnTo>
                <a:lnTo>
                  <a:pt x="623613" y="2169479"/>
                </a:lnTo>
                <a:lnTo>
                  <a:pt x="622960" y="2167942"/>
                </a:lnTo>
                <a:cubicBezTo>
                  <a:pt x="622960" y="2155164"/>
                  <a:pt x="628265" y="2143597"/>
                  <a:pt x="636843" y="2135224"/>
                </a:cubicBezTo>
                <a:lnTo>
                  <a:pt x="643569" y="2132504"/>
                </a:lnTo>
                <a:lnTo>
                  <a:pt x="643275" y="2131828"/>
                </a:lnTo>
                <a:cubicBezTo>
                  <a:pt x="643275" y="2119051"/>
                  <a:pt x="648708" y="2107483"/>
                  <a:pt x="657489" y="2099110"/>
                </a:cubicBezTo>
                <a:lnTo>
                  <a:pt x="666918" y="2095385"/>
                </a:lnTo>
                <a:lnTo>
                  <a:pt x="679400" y="2065254"/>
                </a:lnTo>
                <a:lnTo>
                  <a:pt x="684456" y="2063159"/>
                </a:lnTo>
                <a:lnTo>
                  <a:pt x="683903" y="2061859"/>
                </a:lnTo>
                <a:cubicBezTo>
                  <a:pt x="683903" y="2049082"/>
                  <a:pt x="689209" y="2037514"/>
                  <a:pt x="697787" y="2029141"/>
                </a:cubicBezTo>
                <a:lnTo>
                  <a:pt x="709165" y="2024539"/>
                </a:lnTo>
                <a:lnTo>
                  <a:pt x="708732" y="2023488"/>
                </a:lnTo>
                <a:cubicBezTo>
                  <a:pt x="708732" y="2010710"/>
                  <a:pt x="713910" y="1999142"/>
                  <a:pt x="722283" y="1990770"/>
                </a:cubicBezTo>
                <a:lnTo>
                  <a:pt x="728281" y="1988284"/>
                </a:lnTo>
                <a:lnTo>
                  <a:pt x="740339" y="1959170"/>
                </a:lnTo>
                <a:lnTo>
                  <a:pt x="750036" y="1955154"/>
                </a:lnTo>
                <a:lnTo>
                  <a:pt x="749359" y="1953517"/>
                </a:lnTo>
                <a:cubicBezTo>
                  <a:pt x="749359" y="1940739"/>
                  <a:pt x="754538" y="1929172"/>
                  <a:pt x="762910" y="1920799"/>
                </a:cubicBezTo>
                <a:lnTo>
                  <a:pt x="777081" y="1914928"/>
                </a:lnTo>
                <a:lnTo>
                  <a:pt x="787739" y="1889199"/>
                </a:lnTo>
                <a:lnTo>
                  <a:pt x="792379" y="1887277"/>
                </a:lnTo>
                <a:lnTo>
                  <a:pt x="792245" y="1886933"/>
                </a:lnTo>
                <a:cubicBezTo>
                  <a:pt x="792245" y="1873220"/>
                  <a:pt x="797423" y="1860806"/>
                  <a:pt x="805796" y="1851821"/>
                </a:cubicBezTo>
                <a:lnTo>
                  <a:pt x="816916" y="1846878"/>
                </a:lnTo>
                <a:lnTo>
                  <a:pt x="828368" y="1819230"/>
                </a:lnTo>
                <a:lnTo>
                  <a:pt x="839251" y="1814722"/>
                </a:lnTo>
                <a:lnTo>
                  <a:pt x="851271" y="1785703"/>
                </a:lnTo>
                <a:lnTo>
                  <a:pt x="864876" y="1780068"/>
                </a:lnTo>
                <a:lnTo>
                  <a:pt x="875765" y="1753775"/>
                </a:lnTo>
                <a:lnTo>
                  <a:pt x="887212" y="1749033"/>
                </a:lnTo>
                <a:lnTo>
                  <a:pt x="898338" y="1722176"/>
                </a:lnTo>
                <a:lnTo>
                  <a:pt x="907521" y="1718371"/>
                </a:lnTo>
                <a:lnTo>
                  <a:pt x="921240" y="1684466"/>
                </a:lnTo>
                <a:lnTo>
                  <a:pt x="940224" y="1676414"/>
                </a:lnTo>
                <a:lnTo>
                  <a:pt x="950253" y="1652205"/>
                </a:lnTo>
                <a:lnTo>
                  <a:pt x="960570" y="1647931"/>
                </a:lnTo>
                <a:lnTo>
                  <a:pt x="972823" y="1618349"/>
                </a:lnTo>
                <a:lnTo>
                  <a:pt x="985299" y="1613181"/>
                </a:lnTo>
                <a:lnTo>
                  <a:pt x="995725" y="1587411"/>
                </a:lnTo>
                <a:lnTo>
                  <a:pt x="1014940" y="1579261"/>
                </a:lnTo>
                <a:lnTo>
                  <a:pt x="1024735" y="1553884"/>
                </a:lnTo>
                <a:lnTo>
                  <a:pt x="1038147" y="1547922"/>
                </a:lnTo>
                <a:lnTo>
                  <a:pt x="1047306" y="1525808"/>
                </a:lnTo>
                <a:lnTo>
                  <a:pt x="1063638" y="1519043"/>
                </a:lnTo>
                <a:lnTo>
                  <a:pt x="1074721" y="1492282"/>
                </a:lnTo>
                <a:lnTo>
                  <a:pt x="1088329" y="1486646"/>
                </a:lnTo>
                <a:lnTo>
                  <a:pt x="1099220" y="1460353"/>
                </a:lnTo>
                <a:lnTo>
                  <a:pt x="1116995" y="1452989"/>
                </a:lnTo>
                <a:lnTo>
                  <a:pt x="1126305" y="1429414"/>
                </a:lnTo>
                <a:lnTo>
                  <a:pt x="1146927" y="1420454"/>
                </a:lnTo>
                <a:lnTo>
                  <a:pt x="1155644" y="1399410"/>
                </a:lnTo>
                <a:lnTo>
                  <a:pt x="1167234" y="1394609"/>
                </a:lnTo>
                <a:lnTo>
                  <a:pt x="1178876" y="1367811"/>
                </a:lnTo>
                <a:lnTo>
                  <a:pt x="1196361" y="1360905"/>
                </a:lnTo>
                <a:lnTo>
                  <a:pt x="1205300" y="1338798"/>
                </a:lnTo>
                <a:lnTo>
                  <a:pt x="1224854" y="1330502"/>
                </a:lnTo>
                <a:lnTo>
                  <a:pt x="1234643" y="1306869"/>
                </a:lnTo>
                <a:lnTo>
                  <a:pt x="1253795" y="1298935"/>
                </a:lnTo>
                <a:lnTo>
                  <a:pt x="1261728" y="1279783"/>
                </a:lnTo>
                <a:lnTo>
                  <a:pt x="1279885" y="1272262"/>
                </a:lnTo>
                <a:lnTo>
                  <a:pt x="1289143" y="1250442"/>
                </a:lnTo>
                <a:lnTo>
                  <a:pt x="1309392" y="1242254"/>
                </a:lnTo>
                <a:lnTo>
                  <a:pt x="1318816" y="1219504"/>
                </a:lnTo>
                <a:lnTo>
                  <a:pt x="1341566" y="1210080"/>
                </a:lnTo>
                <a:lnTo>
                  <a:pt x="1349754" y="1189829"/>
                </a:lnTo>
                <a:lnTo>
                  <a:pt x="1371576" y="1180571"/>
                </a:lnTo>
                <a:lnTo>
                  <a:pt x="1379097" y="1162414"/>
                </a:lnTo>
                <a:lnTo>
                  <a:pt x="1398249" y="1154481"/>
                </a:lnTo>
                <a:lnTo>
                  <a:pt x="1406182" y="1135329"/>
                </a:lnTo>
                <a:lnTo>
                  <a:pt x="1425064" y="1127508"/>
                </a:lnTo>
                <a:lnTo>
                  <a:pt x="1429270" y="1117817"/>
                </a:lnTo>
                <a:lnTo>
                  <a:pt x="1403865" y="1128088"/>
                </a:lnTo>
                <a:lnTo>
                  <a:pt x="1397134" y="1144339"/>
                </a:lnTo>
                <a:lnTo>
                  <a:pt x="1378691" y="1151978"/>
                </a:lnTo>
                <a:lnTo>
                  <a:pt x="1370049" y="1173351"/>
                </a:lnTo>
                <a:lnTo>
                  <a:pt x="1347869" y="1182763"/>
                </a:lnTo>
                <a:lnTo>
                  <a:pt x="1340048" y="1200766"/>
                </a:lnTo>
                <a:lnTo>
                  <a:pt x="1316470" y="1210077"/>
                </a:lnTo>
                <a:lnTo>
                  <a:pt x="1309108" y="1227851"/>
                </a:lnTo>
                <a:lnTo>
                  <a:pt x="1290521" y="1235550"/>
                </a:lnTo>
                <a:lnTo>
                  <a:pt x="1281692" y="1256863"/>
                </a:lnTo>
                <a:lnTo>
                  <a:pt x="1261771" y="1265115"/>
                </a:lnTo>
                <a:lnTo>
                  <a:pt x="1252680" y="1288134"/>
                </a:lnTo>
                <a:lnTo>
                  <a:pt x="1233666" y="1296394"/>
                </a:lnTo>
                <a:lnTo>
                  <a:pt x="1225595" y="1315878"/>
                </a:lnTo>
                <a:lnTo>
                  <a:pt x="1204848" y="1324472"/>
                </a:lnTo>
                <a:lnTo>
                  <a:pt x="1196253" y="1345220"/>
                </a:lnTo>
                <a:lnTo>
                  <a:pt x="1177102" y="1353154"/>
                </a:lnTo>
                <a:lnTo>
                  <a:pt x="1169168" y="1372305"/>
                </a:lnTo>
                <a:lnTo>
                  <a:pt x="1152837" y="1379070"/>
                </a:lnTo>
                <a:lnTo>
                  <a:pt x="1141757" y="1405831"/>
                </a:lnTo>
                <a:lnTo>
                  <a:pt x="1120443" y="1414660"/>
                </a:lnTo>
                <a:lnTo>
                  <a:pt x="1112743" y="1433247"/>
                </a:lnTo>
                <a:lnTo>
                  <a:pt x="1095850" y="1440246"/>
                </a:lnTo>
                <a:lnTo>
                  <a:pt x="1085659" y="1464847"/>
                </a:lnTo>
                <a:lnTo>
                  <a:pt x="1068859" y="1471805"/>
                </a:lnTo>
                <a:lnTo>
                  <a:pt x="1058244" y="1498044"/>
                </a:lnTo>
                <a:lnTo>
                  <a:pt x="1042465" y="1504735"/>
                </a:lnTo>
                <a:lnTo>
                  <a:pt x="1033746" y="1525789"/>
                </a:lnTo>
                <a:lnTo>
                  <a:pt x="1017495" y="1532521"/>
                </a:lnTo>
                <a:lnTo>
                  <a:pt x="1006660" y="1559315"/>
                </a:lnTo>
                <a:lnTo>
                  <a:pt x="987106" y="1567613"/>
                </a:lnTo>
                <a:lnTo>
                  <a:pt x="977317" y="1591244"/>
                </a:lnTo>
                <a:lnTo>
                  <a:pt x="965550" y="1596118"/>
                </a:lnTo>
                <a:lnTo>
                  <a:pt x="954747" y="1624109"/>
                </a:lnTo>
                <a:lnTo>
                  <a:pt x="942484" y="1629560"/>
                </a:lnTo>
                <a:lnTo>
                  <a:pt x="931517" y="1656041"/>
                </a:lnTo>
                <a:lnTo>
                  <a:pt x="910766" y="1664636"/>
                </a:lnTo>
                <a:lnTo>
                  <a:pt x="902833" y="1683786"/>
                </a:lnTo>
                <a:lnTo>
                  <a:pt x="892515" y="1688060"/>
                </a:lnTo>
                <a:lnTo>
                  <a:pt x="880262" y="1717642"/>
                </a:lnTo>
                <a:lnTo>
                  <a:pt x="870017" y="1721886"/>
                </a:lnTo>
                <a:lnTo>
                  <a:pt x="857691" y="1753095"/>
                </a:lnTo>
                <a:lnTo>
                  <a:pt x="847571" y="1757493"/>
                </a:lnTo>
                <a:lnTo>
                  <a:pt x="834789" y="1787612"/>
                </a:lnTo>
                <a:lnTo>
                  <a:pt x="820924" y="1793220"/>
                </a:lnTo>
                <a:lnTo>
                  <a:pt x="809632" y="1819212"/>
                </a:lnTo>
                <a:lnTo>
                  <a:pt x="799597" y="1823174"/>
                </a:lnTo>
                <a:lnTo>
                  <a:pt x="787061" y="1852736"/>
                </a:lnTo>
                <a:lnTo>
                  <a:pt x="776567" y="1856982"/>
                </a:lnTo>
                <a:lnTo>
                  <a:pt x="764820" y="1884667"/>
                </a:lnTo>
                <a:lnTo>
                  <a:pt x="752887" y="1889492"/>
                </a:lnTo>
                <a:lnTo>
                  <a:pt x="740322" y="1922046"/>
                </a:lnTo>
                <a:lnTo>
                  <a:pt x="729203" y="1926988"/>
                </a:lnTo>
                <a:lnTo>
                  <a:pt x="717751" y="1954636"/>
                </a:lnTo>
                <a:lnTo>
                  <a:pt x="706234" y="1959406"/>
                </a:lnTo>
                <a:lnTo>
                  <a:pt x="694849" y="1986235"/>
                </a:lnTo>
                <a:lnTo>
                  <a:pt x="687334" y="1989274"/>
                </a:lnTo>
                <a:lnTo>
                  <a:pt x="688417" y="1991889"/>
                </a:lnTo>
                <a:cubicBezTo>
                  <a:pt x="688417" y="2004666"/>
                  <a:pt x="683237" y="2016234"/>
                  <a:pt x="674866" y="2024607"/>
                </a:cubicBezTo>
                <a:lnTo>
                  <a:pt x="663419" y="2029348"/>
                </a:lnTo>
                <a:lnTo>
                  <a:pt x="652295" y="2056206"/>
                </a:lnTo>
                <a:lnTo>
                  <a:pt x="646450" y="2058627"/>
                </a:lnTo>
                <a:lnTo>
                  <a:pt x="647789" y="2061859"/>
                </a:lnTo>
                <a:cubicBezTo>
                  <a:pt x="647789" y="2074637"/>
                  <a:pt x="642610" y="2086205"/>
                  <a:pt x="634237" y="2094578"/>
                </a:cubicBezTo>
                <a:lnTo>
                  <a:pt x="622325" y="2099513"/>
                </a:lnTo>
                <a:lnTo>
                  <a:pt x="609411" y="2130691"/>
                </a:lnTo>
                <a:lnTo>
                  <a:pt x="604541" y="2132707"/>
                </a:lnTo>
                <a:lnTo>
                  <a:pt x="591353" y="2164547"/>
                </a:lnTo>
                <a:lnTo>
                  <a:pt x="586308" y="2166637"/>
                </a:lnTo>
                <a:lnTo>
                  <a:pt x="586848" y="2167942"/>
                </a:lnTo>
                <a:cubicBezTo>
                  <a:pt x="586848" y="2180720"/>
                  <a:pt x="581670" y="2192287"/>
                  <a:pt x="573296" y="2200660"/>
                </a:cubicBezTo>
                <a:lnTo>
                  <a:pt x="563997" y="2204512"/>
                </a:lnTo>
                <a:lnTo>
                  <a:pt x="564277" y="2205184"/>
                </a:lnTo>
                <a:cubicBezTo>
                  <a:pt x="564277" y="2218273"/>
                  <a:pt x="558973" y="2230123"/>
                  <a:pt x="550394" y="2238700"/>
                </a:cubicBezTo>
                <a:lnTo>
                  <a:pt x="543398" y="2241598"/>
                </a:lnTo>
                <a:lnTo>
                  <a:pt x="530410" y="2274486"/>
                </a:lnTo>
                <a:lnTo>
                  <a:pt x="525275" y="2276716"/>
                </a:lnTo>
                <a:lnTo>
                  <a:pt x="512355" y="2308670"/>
                </a:lnTo>
                <a:lnTo>
                  <a:pt x="507211" y="2310852"/>
                </a:lnTo>
                <a:lnTo>
                  <a:pt x="507849" y="2312396"/>
                </a:lnTo>
                <a:cubicBezTo>
                  <a:pt x="507849" y="2325174"/>
                  <a:pt x="502671" y="2336742"/>
                  <a:pt x="494298" y="2345115"/>
                </a:cubicBezTo>
                <a:lnTo>
                  <a:pt x="492640" y="2345801"/>
                </a:lnTo>
                <a:lnTo>
                  <a:pt x="494307" y="2349639"/>
                </a:lnTo>
                <a:cubicBezTo>
                  <a:pt x="494307" y="2362728"/>
                  <a:pt x="488749" y="2374577"/>
                  <a:pt x="479763" y="2383155"/>
                </a:cubicBezTo>
                <a:lnTo>
                  <a:pt x="473479" y="2385640"/>
                </a:lnTo>
                <a:lnTo>
                  <a:pt x="473993" y="2386880"/>
                </a:lnTo>
                <a:cubicBezTo>
                  <a:pt x="473993" y="2399657"/>
                  <a:pt x="468814" y="2411225"/>
                  <a:pt x="460441" y="2419598"/>
                </a:cubicBezTo>
                <a:lnTo>
                  <a:pt x="455015" y="2421844"/>
                </a:lnTo>
                <a:lnTo>
                  <a:pt x="455937" y="2424122"/>
                </a:lnTo>
                <a:cubicBezTo>
                  <a:pt x="455937" y="2437211"/>
                  <a:pt x="450757" y="2449060"/>
                  <a:pt x="442384" y="2457638"/>
                </a:cubicBezTo>
                <a:lnTo>
                  <a:pt x="437240" y="2459821"/>
                </a:lnTo>
                <a:lnTo>
                  <a:pt x="437880" y="2461365"/>
                </a:lnTo>
                <a:cubicBezTo>
                  <a:pt x="437880" y="2474142"/>
                  <a:pt x="432702" y="2485710"/>
                  <a:pt x="424327" y="2494083"/>
                </a:cubicBezTo>
                <a:lnTo>
                  <a:pt x="422033" y="2495033"/>
                </a:lnTo>
                <a:lnTo>
                  <a:pt x="424339" y="2500863"/>
                </a:lnTo>
                <a:cubicBezTo>
                  <a:pt x="424339" y="2514575"/>
                  <a:pt x="419033" y="2526989"/>
                  <a:pt x="410455" y="2535976"/>
                </a:cubicBezTo>
                <a:lnTo>
                  <a:pt x="405358" y="2538187"/>
                </a:lnTo>
                <a:lnTo>
                  <a:pt x="406282" y="2540364"/>
                </a:lnTo>
                <a:cubicBezTo>
                  <a:pt x="406282" y="2553141"/>
                  <a:pt x="400977" y="2564709"/>
                  <a:pt x="392398" y="2573082"/>
                </a:cubicBezTo>
                <a:lnTo>
                  <a:pt x="389178" y="2574384"/>
                </a:lnTo>
                <a:lnTo>
                  <a:pt x="390482" y="2577606"/>
                </a:lnTo>
                <a:cubicBezTo>
                  <a:pt x="390482" y="2590695"/>
                  <a:pt x="385302" y="2602544"/>
                  <a:pt x="376929" y="2611122"/>
                </a:cubicBezTo>
                <a:lnTo>
                  <a:pt x="375571" y="2611698"/>
                </a:lnTo>
                <a:lnTo>
                  <a:pt x="376939" y="2614847"/>
                </a:lnTo>
                <a:cubicBezTo>
                  <a:pt x="376939" y="2627625"/>
                  <a:pt x="371508" y="2639193"/>
                  <a:pt x="362727" y="2647565"/>
                </a:cubicBezTo>
                <a:lnTo>
                  <a:pt x="357119" y="2649779"/>
                </a:lnTo>
                <a:lnTo>
                  <a:pt x="358881" y="2654346"/>
                </a:lnTo>
                <a:cubicBezTo>
                  <a:pt x="358881" y="2668058"/>
                  <a:pt x="353703" y="2680471"/>
                  <a:pt x="345330" y="2689459"/>
                </a:cubicBezTo>
                <a:lnTo>
                  <a:pt x="343770" y="2690151"/>
                </a:lnTo>
                <a:lnTo>
                  <a:pt x="345340" y="2693846"/>
                </a:lnTo>
                <a:cubicBezTo>
                  <a:pt x="345340" y="2706624"/>
                  <a:pt x="340034" y="2718192"/>
                  <a:pt x="331456" y="2726565"/>
                </a:cubicBezTo>
                <a:lnTo>
                  <a:pt x="328235" y="2727867"/>
                </a:lnTo>
                <a:lnTo>
                  <a:pt x="329539" y="2731087"/>
                </a:lnTo>
                <a:cubicBezTo>
                  <a:pt x="329539" y="2744176"/>
                  <a:pt x="324360" y="2756027"/>
                  <a:pt x="315987" y="2764605"/>
                </a:cubicBezTo>
                <a:lnTo>
                  <a:pt x="313092" y="2765833"/>
                </a:lnTo>
                <a:lnTo>
                  <a:pt x="315995" y="2772844"/>
                </a:lnTo>
                <a:cubicBezTo>
                  <a:pt x="315995" y="2785622"/>
                  <a:pt x="310817" y="2797189"/>
                  <a:pt x="302443" y="2805562"/>
                </a:cubicBezTo>
                <a:lnTo>
                  <a:pt x="300454" y="2806387"/>
                </a:lnTo>
                <a:lnTo>
                  <a:pt x="302453" y="2811214"/>
                </a:lnTo>
                <a:cubicBezTo>
                  <a:pt x="302453" y="2823992"/>
                  <a:pt x="297275" y="2835559"/>
                  <a:pt x="288902" y="2843932"/>
                </a:cubicBezTo>
                <a:lnTo>
                  <a:pt x="286113" y="2845087"/>
                </a:lnTo>
                <a:lnTo>
                  <a:pt x="288912" y="2851842"/>
                </a:lnTo>
                <a:lnTo>
                  <a:pt x="276450" y="2881925"/>
                </a:lnTo>
                <a:lnTo>
                  <a:pt x="279883" y="2890213"/>
                </a:lnTo>
                <a:cubicBezTo>
                  <a:pt x="279883" y="2902990"/>
                  <a:pt x="274704" y="2914558"/>
                  <a:pt x="266329" y="2922931"/>
                </a:cubicBezTo>
                <a:lnTo>
                  <a:pt x="263484" y="2924110"/>
                </a:lnTo>
                <a:lnTo>
                  <a:pt x="266341" y="2930840"/>
                </a:lnTo>
                <a:lnTo>
                  <a:pt x="252528" y="2963393"/>
                </a:lnTo>
                <a:lnTo>
                  <a:pt x="255054" y="2969210"/>
                </a:lnTo>
                <a:cubicBezTo>
                  <a:pt x="255054" y="2981988"/>
                  <a:pt x="249623" y="2993556"/>
                  <a:pt x="240841" y="3001929"/>
                </a:cubicBezTo>
                <a:lnTo>
                  <a:pt x="238603" y="3002813"/>
                </a:lnTo>
                <a:lnTo>
                  <a:pt x="241513" y="3009838"/>
                </a:lnTo>
                <a:lnTo>
                  <a:pt x="228116" y="3042180"/>
                </a:lnTo>
                <a:lnTo>
                  <a:pt x="232485" y="3052724"/>
                </a:lnTo>
                <a:cubicBezTo>
                  <a:pt x="232485" y="3065501"/>
                  <a:pt x="227305" y="3077069"/>
                  <a:pt x="218932" y="3085442"/>
                </a:cubicBezTo>
                <a:lnTo>
                  <a:pt x="217739" y="3085935"/>
                </a:lnTo>
                <a:lnTo>
                  <a:pt x="218942" y="3088837"/>
                </a:lnTo>
                <a:lnTo>
                  <a:pt x="205546" y="3121177"/>
                </a:lnTo>
                <a:lnTo>
                  <a:pt x="209912" y="3131721"/>
                </a:lnTo>
                <a:lnTo>
                  <a:pt x="196751" y="3163498"/>
                </a:lnTo>
                <a:lnTo>
                  <a:pt x="200884" y="3173478"/>
                </a:lnTo>
                <a:lnTo>
                  <a:pt x="187673" y="3205375"/>
                </a:lnTo>
                <a:lnTo>
                  <a:pt x="191856" y="3215235"/>
                </a:lnTo>
                <a:cubicBezTo>
                  <a:pt x="191856" y="3228012"/>
                  <a:pt x="186551" y="3239580"/>
                  <a:pt x="177973" y="3247953"/>
                </a:cubicBezTo>
                <a:lnTo>
                  <a:pt x="177065" y="3248321"/>
                </a:lnTo>
                <a:lnTo>
                  <a:pt x="180571" y="3256991"/>
                </a:lnTo>
                <a:lnTo>
                  <a:pt x="168110" y="3287804"/>
                </a:lnTo>
                <a:lnTo>
                  <a:pt x="171541" y="3296492"/>
                </a:lnTo>
                <a:lnTo>
                  <a:pt x="158921" y="3328447"/>
                </a:lnTo>
                <a:lnTo>
                  <a:pt x="162513" y="3337118"/>
                </a:lnTo>
                <a:lnTo>
                  <a:pt x="151842" y="3362881"/>
                </a:lnTo>
                <a:lnTo>
                  <a:pt x="158000" y="3377746"/>
                </a:lnTo>
                <a:lnTo>
                  <a:pt x="144604" y="3410087"/>
                </a:lnTo>
                <a:lnTo>
                  <a:pt x="148970" y="3420631"/>
                </a:lnTo>
                <a:lnTo>
                  <a:pt x="138300" y="3446394"/>
                </a:lnTo>
                <a:lnTo>
                  <a:pt x="144456" y="3461259"/>
                </a:lnTo>
                <a:cubicBezTo>
                  <a:pt x="144456" y="3474037"/>
                  <a:pt x="139278" y="3485604"/>
                  <a:pt x="130903" y="3493978"/>
                </a:cubicBezTo>
                <a:lnTo>
                  <a:pt x="130575" y="3494114"/>
                </a:lnTo>
                <a:lnTo>
                  <a:pt x="135427" y="3506401"/>
                </a:lnTo>
                <a:lnTo>
                  <a:pt x="124922" y="3533003"/>
                </a:lnTo>
                <a:lnTo>
                  <a:pt x="130913" y="3548156"/>
                </a:lnTo>
                <a:lnTo>
                  <a:pt x="119728" y="3576446"/>
                </a:lnTo>
                <a:lnTo>
                  <a:pt x="126399" y="3592169"/>
                </a:lnTo>
                <a:lnTo>
                  <a:pt x="115208" y="3618542"/>
                </a:lnTo>
                <a:lnTo>
                  <a:pt x="121883" y="3633926"/>
                </a:lnTo>
                <a:lnTo>
                  <a:pt x="110485" y="3660195"/>
                </a:lnTo>
                <a:lnTo>
                  <a:pt x="117369" y="3675683"/>
                </a:lnTo>
                <a:lnTo>
                  <a:pt x="105750" y="3701821"/>
                </a:lnTo>
                <a:lnTo>
                  <a:pt x="112857" y="3718567"/>
                </a:lnTo>
                <a:lnTo>
                  <a:pt x="100915" y="3746711"/>
                </a:lnTo>
                <a:lnTo>
                  <a:pt x="106085" y="3759195"/>
                </a:lnTo>
                <a:lnTo>
                  <a:pt x="94011" y="3788342"/>
                </a:lnTo>
                <a:lnTo>
                  <a:pt x="101570" y="3806594"/>
                </a:lnTo>
                <a:lnTo>
                  <a:pt x="90742" y="3832735"/>
                </a:lnTo>
                <a:lnTo>
                  <a:pt x="97056" y="3848351"/>
                </a:lnTo>
                <a:lnTo>
                  <a:pt x="88513" y="3869480"/>
                </a:lnTo>
                <a:lnTo>
                  <a:pt x="97056" y="3890106"/>
                </a:lnTo>
                <a:lnTo>
                  <a:pt x="85926" y="3916977"/>
                </a:lnTo>
                <a:lnTo>
                  <a:pt x="92542" y="3934119"/>
                </a:lnTo>
                <a:lnTo>
                  <a:pt x="83748" y="3956902"/>
                </a:lnTo>
                <a:lnTo>
                  <a:pt x="92542" y="3978133"/>
                </a:lnTo>
                <a:lnTo>
                  <a:pt x="83661" y="3999575"/>
                </a:lnTo>
                <a:lnTo>
                  <a:pt x="92542" y="4021018"/>
                </a:lnTo>
                <a:lnTo>
                  <a:pt x="83192" y="4043589"/>
                </a:lnTo>
                <a:lnTo>
                  <a:pt x="92542" y="4066159"/>
                </a:lnTo>
                <a:lnTo>
                  <a:pt x="83660" y="4087603"/>
                </a:lnTo>
                <a:lnTo>
                  <a:pt x="92542" y="4109045"/>
                </a:lnTo>
                <a:cubicBezTo>
                  <a:pt x="92542" y="4134600"/>
                  <a:pt x="71826" y="4155316"/>
                  <a:pt x="46271" y="4155316"/>
                </a:cubicBezTo>
                <a:cubicBezTo>
                  <a:pt x="20716" y="4155316"/>
                  <a:pt x="0" y="4134600"/>
                  <a:pt x="0" y="4109045"/>
                </a:cubicBezTo>
                <a:lnTo>
                  <a:pt x="8882" y="4087603"/>
                </a:lnTo>
                <a:lnTo>
                  <a:pt x="0" y="4066159"/>
                </a:lnTo>
                <a:lnTo>
                  <a:pt x="9350" y="4043589"/>
                </a:lnTo>
                <a:lnTo>
                  <a:pt x="0" y="4021018"/>
                </a:lnTo>
                <a:lnTo>
                  <a:pt x="8882" y="3999575"/>
                </a:lnTo>
                <a:lnTo>
                  <a:pt x="0" y="3978133"/>
                </a:lnTo>
                <a:lnTo>
                  <a:pt x="8794" y="3956902"/>
                </a:lnTo>
                <a:lnTo>
                  <a:pt x="0" y="3934119"/>
                </a:lnTo>
                <a:lnTo>
                  <a:pt x="10971" y="3905695"/>
                </a:lnTo>
                <a:lnTo>
                  <a:pt x="4514" y="3890106"/>
                </a:lnTo>
                <a:lnTo>
                  <a:pt x="13058" y="3869480"/>
                </a:lnTo>
                <a:lnTo>
                  <a:pt x="4514" y="3848351"/>
                </a:lnTo>
                <a:lnTo>
                  <a:pt x="15287" y="3821705"/>
                </a:lnTo>
                <a:lnTo>
                  <a:pt x="9029" y="3806594"/>
                </a:lnTo>
                <a:lnTo>
                  <a:pt x="21103" y="3777445"/>
                </a:lnTo>
                <a:lnTo>
                  <a:pt x="13543" y="3759195"/>
                </a:lnTo>
                <a:lnTo>
                  <a:pt x="24289" y="3733251"/>
                </a:lnTo>
                <a:lnTo>
                  <a:pt x="18057" y="3718567"/>
                </a:lnTo>
                <a:lnTo>
                  <a:pt x="27367" y="3696625"/>
                </a:lnTo>
                <a:lnTo>
                  <a:pt x="18057" y="3675683"/>
                </a:lnTo>
                <a:lnTo>
                  <a:pt x="29510" y="3649917"/>
                </a:lnTo>
                <a:lnTo>
                  <a:pt x="22571" y="3633926"/>
                </a:lnTo>
                <a:lnTo>
                  <a:pt x="36094" y="3602762"/>
                </a:lnTo>
                <a:lnTo>
                  <a:pt x="31600" y="3592169"/>
                </a:lnTo>
                <a:lnTo>
                  <a:pt x="42946" y="3565432"/>
                </a:lnTo>
                <a:lnTo>
                  <a:pt x="36114" y="3548156"/>
                </a:lnTo>
                <a:lnTo>
                  <a:pt x="47753" y="3518722"/>
                </a:lnTo>
                <a:lnTo>
                  <a:pt x="42886" y="3506401"/>
                </a:lnTo>
                <a:lnTo>
                  <a:pt x="56418" y="3472134"/>
                </a:lnTo>
                <a:lnTo>
                  <a:pt x="51914" y="3461259"/>
                </a:lnTo>
                <a:lnTo>
                  <a:pt x="62586" y="3435496"/>
                </a:lnTo>
                <a:lnTo>
                  <a:pt x="56428" y="3420631"/>
                </a:lnTo>
                <a:lnTo>
                  <a:pt x="69825" y="3388290"/>
                </a:lnTo>
                <a:lnTo>
                  <a:pt x="65457" y="3377746"/>
                </a:lnTo>
                <a:lnTo>
                  <a:pt x="76129" y="3351983"/>
                </a:lnTo>
                <a:lnTo>
                  <a:pt x="69971" y="3337118"/>
                </a:lnTo>
                <a:lnTo>
                  <a:pt x="82806" y="3306130"/>
                </a:lnTo>
                <a:lnTo>
                  <a:pt x="78999" y="3296492"/>
                </a:lnTo>
                <a:lnTo>
                  <a:pt x="91353" y="3265212"/>
                </a:lnTo>
                <a:lnTo>
                  <a:pt x="88028" y="3256991"/>
                </a:lnTo>
                <a:lnTo>
                  <a:pt x="101078" y="3224714"/>
                </a:lnTo>
                <a:lnTo>
                  <a:pt x="97056" y="3215235"/>
                </a:lnTo>
                <a:lnTo>
                  <a:pt x="110377" y="3183840"/>
                </a:lnTo>
                <a:lnTo>
                  <a:pt x="106085" y="3173478"/>
                </a:lnTo>
                <a:cubicBezTo>
                  <a:pt x="106085" y="3160389"/>
                  <a:pt x="111391" y="3148538"/>
                  <a:pt x="119968" y="3139961"/>
                </a:cubicBezTo>
                <a:lnTo>
                  <a:pt x="120665" y="3139672"/>
                </a:lnTo>
                <a:lnTo>
                  <a:pt x="117371" y="3131721"/>
                </a:lnTo>
                <a:lnTo>
                  <a:pt x="130767" y="3099380"/>
                </a:lnTo>
                <a:lnTo>
                  <a:pt x="126399" y="3088837"/>
                </a:lnTo>
                <a:cubicBezTo>
                  <a:pt x="126399" y="3076060"/>
                  <a:pt x="131579" y="3064492"/>
                  <a:pt x="139952" y="3056119"/>
                </a:cubicBezTo>
                <a:lnTo>
                  <a:pt x="141145" y="3055624"/>
                </a:lnTo>
                <a:lnTo>
                  <a:pt x="139943" y="3052724"/>
                </a:lnTo>
                <a:lnTo>
                  <a:pt x="153338" y="3020382"/>
                </a:lnTo>
                <a:lnTo>
                  <a:pt x="148970" y="3009838"/>
                </a:lnTo>
                <a:lnTo>
                  <a:pt x="161991" y="2978403"/>
                </a:lnTo>
                <a:lnTo>
                  <a:pt x="157998" y="2969210"/>
                </a:lnTo>
                <a:cubicBezTo>
                  <a:pt x="157998" y="2956433"/>
                  <a:pt x="163428" y="2944865"/>
                  <a:pt x="172211" y="2936492"/>
                </a:cubicBezTo>
                <a:lnTo>
                  <a:pt x="173689" y="2935908"/>
                </a:lnTo>
                <a:lnTo>
                  <a:pt x="171541" y="2930840"/>
                </a:lnTo>
                <a:cubicBezTo>
                  <a:pt x="171541" y="2918063"/>
                  <a:pt x="176846" y="2906495"/>
                  <a:pt x="185423" y="2898122"/>
                </a:cubicBezTo>
                <a:lnTo>
                  <a:pt x="189872" y="2896322"/>
                </a:lnTo>
                <a:lnTo>
                  <a:pt x="187341" y="2890213"/>
                </a:lnTo>
                <a:lnTo>
                  <a:pt x="199801" y="2860128"/>
                </a:lnTo>
                <a:lnTo>
                  <a:pt x="196368" y="2851842"/>
                </a:lnTo>
                <a:cubicBezTo>
                  <a:pt x="196368" y="2839064"/>
                  <a:pt x="201548" y="2827496"/>
                  <a:pt x="209921" y="2819123"/>
                </a:cubicBezTo>
                <a:lnTo>
                  <a:pt x="212709" y="2817967"/>
                </a:lnTo>
                <a:lnTo>
                  <a:pt x="209911" y="2811214"/>
                </a:lnTo>
                <a:cubicBezTo>
                  <a:pt x="209911" y="2798436"/>
                  <a:pt x="215091" y="2786869"/>
                  <a:pt x="223464" y="2778496"/>
                </a:cubicBezTo>
                <a:lnTo>
                  <a:pt x="225453" y="2777671"/>
                </a:lnTo>
                <a:lnTo>
                  <a:pt x="223454" y="2772844"/>
                </a:lnTo>
                <a:cubicBezTo>
                  <a:pt x="223454" y="2760066"/>
                  <a:pt x="228633" y="2748499"/>
                  <a:pt x="237006" y="2740126"/>
                </a:cubicBezTo>
                <a:lnTo>
                  <a:pt x="240128" y="2738832"/>
                </a:lnTo>
                <a:lnTo>
                  <a:pt x="236996" y="2731087"/>
                </a:lnTo>
                <a:cubicBezTo>
                  <a:pt x="236996" y="2717998"/>
                  <a:pt x="242176" y="2706148"/>
                  <a:pt x="250549" y="2697570"/>
                </a:cubicBezTo>
                <a:lnTo>
                  <a:pt x="251879" y="2697005"/>
                </a:lnTo>
                <a:lnTo>
                  <a:pt x="250539" y="2693846"/>
                </a:lnTo>
                <a:cubicBezTo>
                  <a:pt x="250539" y="2681069"/>
                  <a:pt x="255845" y="2669501"/>
                  <a:pt x="264423" y="2661128"/>
                </a:cubicBezTo>
                <a:lnTo>
                  <a:pt x="268345" y="2659541"/>
                </a:lnTo>
                <a:lnTo>
                  <a:pt x="266339" y="2654346"/>
                </a:lnTo>
                <a:cubicBezTo>
                  <a:pt x="266339" y="2640633"/>
                  <a:pt x="271519" y="2628219"/>
                  <a:pt x="279892" y="2619233"/>
                </a:cubicBezTo>
                <a:lnTo>
                  <a:pt x="281481" y="2618527"/>
                </a:lnTo>
                <a:lnTo>
                  <a:pt x="279882" y="2614847"/>
                </a:lnTo>
                <a:cubicBezTo>
                  <a:pt x="279882" y="2602070"/>
                  <a:pt x="285314" y="2590502"/>
                  <a:pt x="294097" y="2582129"/>
                </a:cubicBezTo>
                <a:lnTo>
                  <a:pt x="298986" y="2580197"/>
                </a:lnTo>
                <a:lnTo>
                  <a:pt x="297938" y="2577606"/>
                </a:lnTo>
                <a:cubicBezTo>
                  <a:pt x="297938" y="2564517"/>
                  <a:pt x="303118" y="2552666"/>
                  <a:pt x="311492" y="2544089"/>
                </a:cubicBezTo>
                <a:lnTo>
                  <a:pt x="312823" y="2543524"/>
                </a:lnTo>
                <a:lnTo>
                  <a:pt x="311481" y="2540364"/>
                </a:lnTo>
                <a:cubicBezTo>
                  <a:pt x="311481" y="2527586"/>
                  <a:pt x="316787" y="2516018"/>
                  <a:pt x="325365" y="2507645"/>
                </a:cubicBezTo>
                <a:lnTo>
                  <a:pt x="331275" y="2505255"/>
                </a:lnTo>
                <a:lnTo>
                  <a:pt x="329541" y="2500863"/>
                </a:lnTo>
                <a:cubicBezTo>
                  <a:pt x="329541" y="2487150"/>
                  <a:pt x="334844" y="2474737"/>
                  <a:pt x="343423" y="2465751"/>
                </a:cubicBezTo>
                <a:lnTo>
                  <a:pt x="346587" y="2464377"/>
                </a:lnTo>
                <a:lnTo>
                  <a:pt x="345338" y="2461365"/>
                </a:lnTo>
                <a:cubicBezTo>
                  <a:pt x="345338" y="2448587"/>
                  <a:pt x="350516" y="2437019"/>
                  <a:pt x="358889" y="2428646"/>
                </a:cubicBezTo>
                <a:lnTo>
                  <a:pt x="364315" y="2426398"/>
                </a:lnTo>
                <a:lnTo>
                  <a:pt x="363395" y="2424122"/>
                </a:lnTo>
                <a:cubicBezTo>
                  <a:pt x="363395" y="2411033"/>
                  <a:pt x="368573" y="2399182"/>
                  <a:pt x="376946" y="2390605"/>
                </a:cubicBezTo>
                <a:lnTo>
                  <a:pt x="382090" y="2388422"/>
                </a:lnTo>
                <a:lnTo>
                  <a:pt x="381450" y="2386880"/>
                </a:lnTo>
                <a:cubicBezTo>
                  <a:pt x="381450" y="2374102"/>
                  <a:pt x="386630" y="2362534"/>
                  <a:pt x="395004" y="2354161"/>
                </a:cubicBezTo>
                <a:lnTo>
                  <a:pt x="396659" y="2353475"/>
                </a:lnTo>
                <a:lnTo>
                  <a:pt x="394993" y="2349639"/>
                </a:lnTo>
                <a:cubicBezTo>
                  <a:pt x="394993" y="2336550"/>
                  <a:pt x="400552" y="2324699"/>
                  <a:pt x="409538" y="2316121"/>
                </a:cubicBezTo>
                <a:lnTo>
                  <a:pt x="415824" y="2313636"/>
                </a:lnTo>
                <a:lnTo>
                  <a:pt x="415309" y="2312396"/>
                </a:lnTo>
                <a:cubicBezTo>
                  <a:pt x="415309" y="2299619"/>
                  <a:pt x="420489" y="2288051"/>
                  <a:pt x="428862" y="2279678"/>
                </a:cubicBezTo>
                <a:lnTo>
                  <a:pt x="434286" y="2277430"/>
                </a:lnTo>
                <a:lnTo>
                  <a:pt x="433366" y="2275154"/>
                </a:lnTo>
                <a:cubicBezTo>
                  <a:pt x="433366" y="2262065"/>
                  <a:pt x="438544" y="2250214"/>
                  <a:pt x="446918" y="2241636"/>
                </a:cubicBezTo>
                <a:lnTo>
                  <a:pt x="451633" y="2239636"/>
                </a:lnTo>
                <a:lnTo>
                  <a:pt x="464974" y="2205856"/>
                </a:lnTo>
                <a:lnTo>
                  <a:pt x="470126" y="2203616"/>
                </a:lnTo>
                <a:lnTo>
                  <a:pt x="483362" y="2171667"/>
                </a:lnTo>
                <a:lnTo>
                  <a:pt x="494710" y="2166967"/>
                </a:lnTo>
                <a:lnTo>
                  <a:pt x="507859" y="2135224"/>
                </a:lnTo>
                <a:lnTo>
                  <a:pt x="512904" y="2133134"/>
                </a:lnTo>
                <a:lnTo>
                  <a:pt x="512363" y="2131828"/>
                </a:lnTo>
                <a:cubicBezTo>
                  <a:pt x="512363" y="2119051"/>
                  <a:pt x="517543" y="2107483"/>
                  <a:pt x="525917" y="2099110"/>
                </a:cubicBezTo>
                <a:lnTo>
                  <a:pt x="530784" y="2097093"/>
                </a:lnTo>
                <a:lnTo>
                  <a:pt x="543973" y="2065254"/>
                </a:lnTo>
                <a:lnTo>
                  <a:pt x="555886" y="2060319"/>
                </a:lnTo>
                <a:lnTo>
                  <a:pt x="568800" y="2029141"/>
                </a:lnTo>
                <a:lnTo>
                  <a:pt x="574644" y="2026720"/>
                </a:lnTo>
                <a:lnTo>
                  <a:pt x="573304" y="2023488"/>
                </a:lnTo>
                <a:cubicBezTo>
                  <a:pt x="573304" y="2010710"/>
                  <a:pt x="578483" y="1999142"/>
                  <a:pt x="586857" y="1990770"/>
                </a:cubicBezTo>
                <a:lnTo>
                  <a:pt x="598302" y="1986028"/>
                </a:lnTo>
                <a:lnTo>
                  <a:pt x="609428" y="1959170"/>
                </a:lnTo>
                <a:lnTo>
                  <a:pt x="615300" y="1956738"/>
                </a:lnTo>
                <a:lnTo>
                  <a:pt x="613932" y="1953517"/>
                </a:lnTo>
                <a:cubicBezTo>
                  <a:pt x="613932" y="1940739"/>
                  <a:pt x="619237" y="1929172"/>
                  <a:pt x="627816" y="1920799"/>
                </a:cubicBezTo>
                <a:lnTo>
                  <a:pt x="641521" y="1915257"/>
                </a:lnTo>
                <a:lnTo>
                  <a:pt x="652313" y="1889199"/>
                </a:lnTo>
                <a:lnTo>
                  <a:pt x="662009" y="1885183"/>
                </a:lnTo>
                <a:lnTo>
                  <a:pt x="674884" y="1851821"/>
                </a:lnTo>
                <a:lnTo>
                  <a:pt x="686068" y="1846850"/>
                </a:lnTo>
                <a:lnTo>
                  <a:pt x="697787" y="1819230"/>
                </a:lnTo>
                <a:lnTo>
                  <a:pt x="705543" y="1816094"/>
                </a:lnTo>
                <a:lnTo>
                  <a:pt x="718431" y="1785703"/>
                </a:lnTo>
                <a:lnTo>
                  <a:pt x="728986" y="1781433"/>
                </a:lnTo>
                <a:lnTo>
                  <a:pt x="741001" y="1753775"/>
                </a:lnTo>
                <a:lnTo>
                  <a:pt x="757034" y="1747442"/>
                </a:lnTo>
                <a:lnTo>
                  <a:pt x="767756" y="1722176"/>
                </a:lnTo>
                <a:lnTo>
                  <a:pt x="779189" y="1717553"/>
                </a:lnTo>
                <a:lnTo>
                  <a:pt x="792255" y="1684466"/>
                </a:lnTo>
                <a:lnTo>
                  <a:pt x="803484" y="1679587"/>
                </a:lnTo>
                <a:lnTo>
                  <a:pt x="814826" y="1652205"/>
                </a:lnTo>
                <a:lnTo>
                  <a:pt x="825144" y="1647931"/>
                </a:lnTo>
                <a:lnTo>
                  <a:pt x="837397" y="1618349"/>
                </a:lnTo>
                <a:lnTo>
                  <a:pt x="852695" y="1612012"/>
                </a:lnTo>
                <a:lnTo>
                  <a:pt x="862885" y="1587411"/>
                </a:lnTo>
                <a:lnTo>
                  <a:pt x="878934" y="1580763"/>
                </a:lnTo>
                <a:lnTo>
                  <a:pt x="889308" y="1553884"/>
                </a:lnTo>
                <a:lnTo>
                  <a:pt x="902720" y="1547922"/>
                </a:lnTo>
                <a:lnTo>
                  <a:pt x="911879" y="1525808"/>
                </a:lnTo>
                <a:lnTo>
                  <a:pt x="930843" y="1517952"/>
                </a:lnTo>
                <a:lnTo>
                  <a:pt x="941223" y="1492282"/>
                </a:lnTo>
                <a:lnTo>
                  <a:pt x="958039" y="1485147"/>
                </a:lnTo>
                <a:lnTo>
                  <a:pt x="968308" y="1460353"/>
                </a:lnTo>
                <a:lnTo>
                  <a:pt x="980783" y="1455184"/>
                </a:lnTo>
                <a:lnTo>
                  <a:pt x="991209" y="1429414"/>
                </a:lnTo>
                <a:lnTo>
                  <a:pt x="1011328" y="1420884"/>
                </a:lnTo>
                <a:lnTo>
                  <a:pt x="1020221" y="1399410"/>
                </a:lnTo>
                <a:lnTo>
                  <a:pt x="1037116" y="1392412"/>
                </a:lnTo>
                <a:lnTo>
                  <a:pt x="1047306" y="1367811"/>
                </a:lnTo>
                <a:lnTo>
                  <a:pt x="1065896" y="1360110"/>
                </a:lnTo>
                <a:lnTo>
                  <a:pt x="1074723" y="1338798"/>
                </a:lnTo>
                <a:lnTo>
                  <a:pt x="1093780" y="1330905"/>
                </a:lnTo>
                <a:lnTo>
                  <a:pt x="1103734" y="1306869"/>
                </a:lnTo>
                <a:lnTo>
                  <a:pt x="1122889" y="1298935"/>
                </a:lnTo>
                <a:lnTo>
                  <a:pt x="1130821" y="1279783"/>
                </a:lnTo>
                <a:lnTo>
                  <a:pt x="1151563" y="1271189"/>
                </a:lnTo>
                <a:lnTo>
                  <a:pt x="1160158" y="1250442"/>
                </a:lnTo>
                <a:lnTo>
                  <a:pt x="1177932" y="1243080"/>
                </a:lnTo>
                <a:lnTo>
                  <a:pt x="1187243" y="1219504"/>
                </a:lnTo>
                <a:lnTo>
                  <a:pt x="1205687" y="1211490"/>
                </a:lnTo>
                <a:lnTo>
                  <a:pt x="1214658" y="1189829"/>
                </a:lnTo>
                <a:lnTo>
                  <a:pt x="1235972" y="1181001"/>
                </a:lnTo>
                <a:lnTo>
                  <a:pt x="1243671" y="1162414"/>
                </a:lnTo>
                <a:lnTo>
                  <a:pt x="1263157" y="1154343"/>
                </a:lnTo>
                <a:lnTo>
                  <a:pt x="1271418" y="1135329"/>
                </a:lnTo>
                <a:lnTo>
                  <a:pt x="1296960" y="1125242"/>
                </a:lnTo>
                <a:lnTo>
                  <a:pt x="1304612" y="1106317"/>
                </a:lnTo>
                <a:lnTo>
                  <a:pt x="1323696" y="1098220"/>
                </a:lnTo>
                <a:lnTo>
                  <a:pt x="1331698" y="1078902"/>
                </a:lnTo>
                <a:lnTo>
                  <a:pt x="1356492" y="1068631"/>
                </a:lnTo>
                <a:lnTo>
                  <a:pt x="1363627" y="1051817"/>
                </a:lnTo>
                <a:lnTo>
                  <a:pt x="1385038" y="1043160"/>
                </a:lnTo>
                <a:lnTo>
                  <a:pt x="1392640" y="1023465"/>
                </a:lnTo>
                <a:lnTo>
                  <a:pt x="1419409" y="1011566"/>
                </a:lnTo>
                <a:lnTo>
                  <a:pt x="1424239" y="999903"/>
                </a:lnTo>
                <a:lnTo>
                  <a:pt x="1451566" y="988584"/>
                </a:lnTo>
                <a:lnTo>
                  <a:pt x="1458096" y="972818"/>
                </a:lnTo>
                <a:lnTo>
                  <a:pt x="1476120" y="965352"/>
                </a:lnTo>
                <a:lnTo>
                  <a:pt x="1485182" y="943477"/>
                </a:lnTo>
                <a:lnTo>
                  <a:pt x="1512301" y="932243"/>
                </a:lnTo>
                <a:lnTo>
                  <a:pt x="1517112" y="920906"/>
                </a:lnTo>
                <a:lnTo>
                  <a:pt x="1543904" y="910072"/>
                </a:lnTo>
                <a:lnTo>
                  <a:pt x="1550637" y="893820"/>
                </a:lnTo>
                <a:lnTo>
                  <a:pt x="1576593" y="883069"/>
                </a:lnTo>
                <a:lnTo>
                  <a:pt x="1582566" y="868992"/>
                </a:lnTo>
                <a:lnTo>
                  <a:pt x="1611606" y="857249"/>
                </a:lnTo>
                <a:lnTo>
                  <a:pt x="1616092" y="846421"/>
                </a:lnTo>
                <a:lnTo>
                  <a:pt x="1640886" y="836150"/>
                </a:lnTo>
                <a:lnTo>
                  <a:pt x="1648021" y="819336"/>
                </a:lnTo>
                <a:lnTo>
                  <a:pt x="1675941" y="808047"/>
                </a:lnTo>
                <a:lnTo>
                  <a:pt x="1681548" y="794508"/>
                </a:lnTo>
                <a:lnTo>
                  <a:pt x="1708406" y="783383"/>
                </a:lnTo>
                <a:lnTo>
                  <a:pt x="1713148" y="771937"/>
                </a:lnTo>
                <a:lnTo>
                  <a:pt x="1742729" y="759684"/>
                </a:lnTo>
                <a:lnTo>
                  <a:pt x="1747003" y="749366"/>
                </a:lnTo>
                <a:lnTo>
                  <a:pt x="1773061" y="738572"/>
                </a:lnTo>
                <a:lnTo>
                  <a:pt x="1778603" y="724867"/>
                </a:lnTo>
                <a:cubicBezTo>
                  <a:pt x="1786976" y="716290"/>
                  <a:pt x="1798543" y="710985"/>
                  <a:pt x="1811321" y="710985"/>
                </a:cubicBezTo>
                <a:lnTo>
                  <a:pt x="1812952" y="711676"/>
                </a:lnTo>
                <a:lnTo>
                  <a:pt x="1816974" y="701967"/>
                </a:lnTo>
                <a:lnTo>
                  <a:pt x="1843832" y="690841"/>
                </a:lnTo>
                <a:lnTo>
                  <a:pt x="1848573" y="679396"/>
                </a:lnTo>
                <a:lnTo>
                  <a:pt x="1874868" y="668503"/>
                </a:lnTo>
                <a:lnTo>
                  <a:pt x="1880503" y="654898"/>
                </a:lnTo>
                <a:cubicBezTo>
                  <a:pt x="1889080" y="646320"/>
                  <a:pt x="1900931" y="641016"/>
                  <a:pt x="1914020" y="641016"/>
                </a:cubicBezTo>
                <a:lnTo>
                  <a:pt x="1916289" y="641956"/>
                </a:lnTo>
                <a:lnTo>
                  <a:pt x="1918544" y="636511"/>
                </a:lnTo>
                <a:lnTo>
                  <a:pt x="1945664" y="625278"/>
                </a:lnTo>
                <a:lnTo>
                  <a:pt x="1950473" y="613941"/>
                </a:lnTo>
                <a:cubicBezTo>
                  <a:pt x="1959051" y="605566"/>
                  <a:pt x="1970902" y="600388"/>
                  <a:pt x="1983991" y="600388"/>
                </a:cubicBezTo>
                <a:lnTo>
                  <a:pt x="1984073" y="600421"/>
                </a:lnTo>
                <a:lnTo>
                  <a:pt x="1988514" y="589442"/>
                </a:lnTo>
                <a:lnTo>
                  <a:pt x="2017940" y="576955"/>
                </a:lnTo>
                <a:lnTo>
                  <a:pt x="2020443" y="571056"/>
                </a:lnTo>
                <a:cubicBezTo>
                  <a:pt x="2029020" y="562682"/>
                  <a:pt x="2040871" y="557504"/>
                  <a:pt x="2053960" y="557504"/>
                </a:cubicBezTo>
                <a:lnTo>
                  <a:pt x="2055015" y="557930"/>
                </a:lnTo>
                <a:lnTo>
                  <a:pt x="2058484" y="549147"/>
                </a:lnTo>
                <a:lnTo>
                  <a:pt x="2088562" y="536079"/>
                </a:lnTo>
                <a:lnTo>
                  <a:pt x="2091075" y="530429"/>
                </a:lnTo>
                <a:lnTo>
                  <a:pt x="2125790" y="517028"/>
                </a:lnTo>
                <a:lnTo>
                  <a:pt x="2128453" y="510444"/>
                </a:lnTo>
                <a:cubicBezTo>
                  <a:pt x="2136826" y="501866"/>
                  <a:pt x="2148394" y="496562"/>
                  <a:pt x="2161172" y="496562"/>
                </a:cubicBezTo>
                <a:lnTo>
                  <a:pt x="2162709" y="497214"/>
                </a:lnTo>
                <a:lnTo>
                  <a:pt x="2164897" y="492057"/>
                </a:lnTo>
                <a:cubicBezTo>
                  <a:pt x="2173475" y="483683"/>
                  <a:pt x="2185325" y="478505"/>
                  <a:pt x="2198414" y="478505"/>
                </a:cubicBezTo>
                <a:lnTo>
                  <a:pt x="2199469" y="478931"/>
                </a:lnTo>
                <a:lnTo>
                  <a:pt x="2202938" y="470147"/>
                </a:lnTo>
                <a:cubicBezTo>
                  <a:pt x="2211311" y="461365"/>
                  <a:pt x="2222879" y="455934"/>
                  <a:pt x="2235657" y="455934"/>
                </a:cubicBezTo>
                <a:lnTo>
                  <a:pt x="2237504" y="456736"/>
                </a:lnTo>
                <a:lnTo>
                  <a:pt x="2239382" y="452091"/>
                </a:lnTo>
                <a:cubicBezTo>
                  <a:pt x="2247959" y="443308"/>
                  <a:pt x="2259810" y="437877"/>
                  <a:pt x="2272899" y="437877"/>
                </a:cubicBezTo>
                <a:lnTo>
                  <a:pt x="2274871" y="438713"/>
                </a:lnTo>
                <a:lnTo>
                  <a:pt x="2277422" y="432107"/>
                </a:lnTo>
                <a:lnTo>
                  <a:pt x="2309987" y="417632"/>
                </a:lnTo>
                <a:lnTo>
                  <a:pt x="2310012" y="417574"/>
                </a:lnTo>
                <a:cubicBezTo>
                  <a:pt x="2318998" y="409199"/>
                  <a:pt x="2331412" y="404021"/>
                  <a:pt x="2345125" y="404021"/>
                </a:cubicBezTo>
                <a:lnTo>
                  <a:pt x="2345957" y="404343"/>
                </a:lnTo>
                <a:lnTo>
                  <a:pt x="2348054" y="399517"/>
                </a:lnTo>
                <a:cubicBezTo>
                  <a:pt x="2356835" y="391143"/>
                  <a:pt x="2368967" y="385965"/>
                  <a:pt x="2382369" y="385965"/>
                </a:cubicBezTo>
                <a:lnTo>
                  <a:pt x="2382477" y="386007"/>
                </a:lnTo>
                <a:lnTo>
                  <a:pt x="2384497" y="381460"/>
                </a:lnTo>
                <a:cubicBezTo>
                  <a:pt x="2393483" y="373086"/>
                  <a:pt x="2405897" y="367908"/>
                  <a:pt x="2419610" y="367908"/>
                </a:cubicBezTo>
                <a:lnTo>
                  <a:pt x="2423572" y="369438"/>
                </a:lnTo>
                <a:lnTo>
                  <a:pt x="2426390" y="362137"/>
                </a:lnTo>
                <a:cubicBezTo>
                  <a:pt x="2434763" y="353151"/>
                  <a:pt x="2446331" y="347593"/>
                  <a:pt x="2459109" y="347593"/>
                </a:cubicBezTo>
                <a:lnTo>
                  <a:pt x="2462374" y="349045"/>
                </a:lnTo>
                <a:lnTo>
                  <a:pt x="2462834" y="347933"/>
                </a:lnTo>
                <a:cubicBezTo>
                  <a:pt x="2471411" y="339355"/>
                  <a:pt x="2483262" y="334051"/>
                  <a:pt x="2496351" y="334051"/>
                </a:cubicBezTo>
                <a:lnTo>
                  <a:pt x="2498619" y="334989"/>
                </a:lnTo>
                <a:lnTo>
                  <a:pt x="2500874" y="329546"/>
                </a:lnTo>
                <a:cubicBezTo>
                  <a:pt x="2509247" y="321172"/>
                  <a:pt x="2520814" y="315994"/>
                  <a:pt x="2533592" y="315994"/>
                </a:cubicBezTo>
                <a:lnTo>
                  <a:pt x="2536764" y="317308"/>
                </a:lnTo>
                <a:lnTo>
                  <a:pt x="2537317" y="316004"/>
                </a:lnTo>
                <a:cubicBezTo>
                  <a:pt x="2545895" y="307629"/>
                  <a:pt x="2557746" y="302451"/>
                  <a:pt x="2570835" y="302451"/>
                </a:cubicBezTo>
                <a:lnTo>
                  <a:pt x="2574713" y="304019"/>
                </a:lnTo>
                <a:lnTo>
                  <a:pt x="2575359" y="302461"/>
                </a:lnTo>
                <a:cubicBezTo>
                  <a:pt x="2583732" y="294087"/>
                  <a:pt x="2595299" y="288909"/>
                  <a:pt x="2608077" y="288909"/>
                </a:cubicBezTo>
                <a:lnTo>
                  <a:pt x="2612836" y="290879"/>
                </a:lnTo>
                <a:lnTo>
                  <a:pt x="2616316" y="282476"/>
                </a:lnTo>
                <a:cubicBezTo>
                  <a:pt x="2624894" y="273899"/>
                  <a:pt x="2636745" y="268594"/>
                  <a:pt x="2649834" y="268594"/>
                </a:cubicBezTo>
                <a:lnTo>
                  <a:pt x="2653697" y="270194"/>
                </a:lnTo>
                <a:lnTo>
                  <a:pt x="2654356" y="268604"/>
                </a:lnTo>
                <a:cubicBezTo>
                  <a:pt x="2662729" y="260230"/>
                  <a:pt x="2674297" y="255051"/>
                  <a:pt x="2687075" y="255051"/>
                </a:cubicBezTo>
                <a:lnTo>
                  <a:pt x="2690247" y="256365"/>
                </a:lnTo>
                <a:lnTo>
                  <a:pt x="2690800" y="255061"/>
                </a:lnTo>
                <a:cubicBezTo>
                  <a:pt x="2699378" y="246687"/>
                  <a:pt x="2711228" y="241509"/>
                  <a:pt x="2724317" y="241509"/>
                </a:cubicBezTo>
                <a:lnTo>
                  <a:pt x="2732063" y="244641"/>
                </a:lnTo>
                <a:lnTo>
                  <a:pt x="2733356" y="241520"/>
                </a:lnTo>
                <a:cubicBezTo>
                  <a:pt x="2741728" y="233146"/>
                  <a:pt x="2753296" y="227968"/>
                  <a:pt x="2766074" y="227968"/>
                </a:cubicBezTo>
                <a:lnTo>
                  <a:pt x="2770902" y="229967"/>
                </a:lnTo>
                <a:lnTo>
                  <a:pt x="2771727" y="227978"/>
                </a:lnTo>
                <a:cubicBezTo>
                  <a:pt x="2780100" y="219603"/>
                  <a:pt x="2791668" y="214425"/>
                  <a:pt x="2804445" y="214425"/>
                </a:cubicBezTo>
                <a:lnTo>
                  <a:pt x="2810846" y="217077"/>
                </a:lnTo>
                <a:lnTo>
                  <a:pt x="2812355" y="213168"/>
                </a:lnTo>
                <a:cubicBezTo>
                  <a:pt x="2820728" y="204183"/>
                  <a:pt x="2832295" y="198625"/>
                  <a:pt x="2845073" y="198625"/>
                </a:cubicBezTo>
                <a:lnTo>
                  <a:pt x="2853420" y="202336"/>
                </a:lnTo>
                <a:lnTo>
                  <a:pt x="2883443" y="189596"/>
                </a:lnTo>
                <a:lnTo>
                  <a:pt x="2890174" y="192451"/>
                </a:lnTo>
                <a:lnTo>
                  <a:pt x="2891352" y="189606"/>
                </a:lnTo>
                <a:cubicBezTo>
                  <a:pt x="2899725" y="181232"/>
                  <a:pt x="2911293" y="176054"/>
                  <a:pt x="2924071" y="176054"/>
                </a:cubicBezTo>
                <a:lnTo>
                  <a:pt x="2929697" y="178384"/>
                </a:lnTo>
                <a:lnTo>
                  <a:pt x="2930385" y="176725"/>
                </a:lnTo>
                <a:cubicBezTo>
                  <a:pt x="2939166" y="167942"/>
                  <a:pt x="2951298" y="162511"/>
                  <a:pt x="2964700" y="162511"/>
                </a:cubicBezTo>
                <a:lnTo>
                  <a:pt x="2973181" y="166024"/>
                </a:lnTo>
                <a:lnTo>
                  <a:pt x="3004197" y="153483"/>
                </a:lnTo>
                <a:lnTo>
                  <a:pt x="3014298" y="157566"/>
                </a:lnTo>
                <a:lnTo>
                  <a:pt x="3045954" y="144454"/>
                </a:lnTo>
                <a:lnTo>
                  <a:pt x="3049662" y="145990"/>
                </a:lnTo>
                <a:lnTo>
                  <a:pt x="3050340" y="144464"/>
                </a:lnTo>
                <a:cubicBezTo>
                  <a:pt x="3059326" y="136090"/>
                  <a:pt x="3071740" y="130912"/>
                  <a:pt x="3085453" y="130912"/>
                </a:cubicBezTo>
                <a:lnTo>
                  <a:pt x="3092226" y="133527"/>
                </a:lnTo>
                <a:lnTo>
                  <a:pt x="3092233" y="133508"/>
                </a:lnTo>
                <a:cubicBezTo>
                  <a:pt x="3100606" y="124930"/>
                  <a:pt x="3112174" y="119626"/>
                  <a:pt x="3124952" y="119626"/>
                </a:cubicBezTo>
                <a:lnTo>
                  <a:pt x="3134812" y="123809"/>
                </a:lnTo>
                <a:lnTo>
                  <a:pt x="3166708" y="110597"/>
                </a:lnTo>
                <a:lnTo>
                  <a:pt x="3176688" y="114730"/>
                </a:lnTo>
                <a:lnTo>
                  <a:pt x="3208465" y="101569"/>
                </a:lnTo>
                <a:lnTo>
                  <a:pt x="3219009" y="105935"/>
                </a:lnTo>
                <a:lnTo>
                  <a:pt x="3251349" y="92541"/>
                </a:lnTo>
                <a:lnTo>
                  <a:pt x="3260766" y="96440"/>
                </a:lnTo>
                <a:lnTo>
                  <a:pt x="3291977" y="83514"/>
                </a:lnTo>
                <a:lnTo>
                  <a:pt x="3300650" y="87105"/>
                </a:lnTo>
                <a:lnTo>
                  <a:pt x="3332606" y="74485"/>
                </a:lnTo>
                <a:lnTo>
                  <a:pt x="3347462" y="80353"/>
                </a:lnTo>
                <a:lnTo>
                  <a:pt x="3374361" y="69971"/>
                </a:lnTo>
                <a:lnTo>
                  <a:pt x="3383917" y="73659"/>
                </a:lnTo>
                <a:lnTo>
                  <a:pt x="3416118" y="60943"/>
                </a:lnTo>
                <a:lnTo>
                  <a:pt x="3425964" y="64831"/>
                </a:lnTo>
                <a:lnTo>
                  <a:pt x="3457873" y="51914"/>
                </a:lnTo>
                <a:lnTo>
                  <a:pt x="3470379" y="56977"/>
                </a:lnTo>
                <a:lnTo>
                  <a:pt x="3499631" y="45142"/>
                </a:lnTo>
                <a:lnTo>
                  <a:pt x="3517293" y="52288"/>
                </a:lnTo>
                <a:lnTo>
                  <a:pt x="3544772" y="40628"/>
                </a:lnTo>
                <a:lnTo>
                  <a:pt x="3555166" y="45038"/>
                </a:lnTo>
                <a:lnTo>
                  <a:pt x="3585399" y="31600"/>
                </a:lnTo>
                <a:lnTo>
                  <a:pt x="3600829" y="38458"/>
                </a:lnTo>
                <a:lnTo>
                  <a:pt x="3628285" y="27085"/>
                </a:lnTo>
                <a:lnTo>
                  <a:pt x="3643397" y="33344"/>
                </a:lnTo>
                <a:lnTo>
                  <a:pt x="3670042" y="22571"/>
                </a:lnTo>
                <a:lnTo>
                  <a:pt x="3686286" y="29140"/>
                </a:lnTo>
                <a:lnTo>
                  <a:pt x="3711797" y="18057"/>
                </a:lnTo>
                <a:lnTo>
                  <a:pt x="3732504" y="27053"/>
                </a:lnTo>
                <a:lnTo>
                  <a:pt x="3755810" y="18057"/>
                </a:lnTo>
                <a:lnTo>
                  <a:pt x="3772952" y="24673"/>
                </a:lnTo>
                <a:lnTo>
                  <a:pt x="3799824" y="13543"/>
                </a:lnTo>
                <a:lnTo>
                  <a:pt x="3815818" y="20167"/>
                </a:lnTo>
                <a:lnTo>
                  <a:pt x="3842710" y="9029"/>
                </a:lnTo>
                <a:lnTo>
                  <a:pt x="3863337" y="17572"/>
                </a:lnTo>
                <a:lnTo>
                  <a:pt x="3884467" y="9029"/>
                </a:lnTo>
                <a:lnTo>
                  <a:pt x="3902366" y="16266"/>
                </a:lnTo>
                <a:lnTo>
                  <a:pt x="3930736" y="4514"/>
                </a:lnTo>
                <a:lnTo>
                  <a:pt x="3951363" y="13058"/>
                </a:lnTo>
                <a:lnTo>
                  <a:pt x="3972493" y="4514"/>
                </a:lnTo>
                <a:lnTo>
                  <a:pt x="3988738" y="11083"/>
                </a:lnTo>
                <a:lnTo>
                  <a:pt x="4014249" y="0"/>
                </a:lnTo>
                <a:lnTo>
                  <a:pt x="4037383" y="10049"/>
                </a:lnTo>
                <a:lnTo>
                  <a:pt x="4061648" y="0"/>
                </a:lnTo>
                <a:lnTo>
                  <a:pt x="4081961" y="8414"/>
                </a:lnTo>
                <a:lnTo>
                  <a:pt x="4102275" y="0"/>
                </a:lnTo>
                <a:lnTo>
                  <a:pt x="4125975" y="9816"/>
                </a:lnTo>
                <a:lnTo>
                  <a:pt x="4149675" y="0"/>
                </a:lnTo>
                <a:lnTo>
                  <a:pt x="4170301" y="8544"/>
                </a:lnTo>
                <a:lnTo>
                  <a:pt x="4191432" y="0"/>
                </a:lnTo>
                <a:lnTo>
                  <a:pt x="4214845" y="9467"/>
                </a:lnTo>
                <a:lnTo>
                  <a:pt x="4237701" y="0"/>
                </a:lnTo>
                <a:lnTo>
                  <a:pt x="4259143" y="8882"/>
                </a:lnTo>
                <a:lnTo>
                  <a:pt x="4280587" y="0"/>
                </a:lnTo>
                <a:lnTo>
                  <a:pt x="4282897" y="957"/>
                </a:lnTo>
                <a:lnTo>
                  <a:pt x="4285101" y="0"/>
                </a:lnTo>
                <a:lnTo>
                  <a:pt x="4305231" y="8744"/>
                </a:lnTo>
                <a:lnTo>
                  <a:pt x="4326858" y="0"/>
                </a:lnTo>
                <a:lnTo>
                  <a:pt x="4348604" y="8794"/>
                </a:lnTo>
                <a:lnTo>
                  <a:pt x="4370871" y="0"/>
                </a:lnTo>
                <a:lnTo>
                  <a:pt x="4393136" y="8794"/>
                </a:lnTo>
                <a:lnTo>
                  <a:pt x="4414884" y="0"/>
                </a:lnTo>
                <a:lnTo>
                  <a:pt x="4436511" y="8744"/>
                </a:lnTo>
                <a:lnTo>
                  <a:pt x="4456641" y="0"/>
                </a:lnTo>
                <a:lnTo>
                  <a:pt x="4458843" y="957"/>
                </a:lnTo>
                <a:lnTo>
                  <a:pt x="4461155" y="0"/>
                </a:lnTo>
                <a:lnTo>
                  <a:pt x="4482597" y="8881"/>
                </a:lnTo>
                <a:lnTo>
                  <a:pt x="4504039" y="0"/>
                </a:lnTo>
                <a:lnTo>
                  <a:pt x="4526896" y="9468"/>
                </a:lnTo>
                <a:lnTo>
                  <a:pt x="4550310" y="0"/>
                </a:lnTo>
                <a:lnTo>
                  <a:pt x="4571439" y="8544"/>
                </a:lnTo>
                <a:lnTo>
                  <a:pt x="4592066" y="0"/>
                </a:lnTo>
                <a:lnTo>
                  <a:pt x="4615765" y="9816"/>
                </a:lnTo>
                <a:lnTo>
                  <a:pt x="4639465" y="0"/>
                </a:lnTo>
                <a:lnTo>
                  <a:pt x="4659778" y="8414"/>
                </a:lnTo>
                <a:lnTo>
                  <a:pt x="4680092" y="0"/>
                </a:lnTo>
                <a:lnTo>
                  <a:pt x="4682403" y="957"/>
                </a:lnTo>
                <a:lnTo>
                  <a:pt x="4684607" y="0"/>
                </a:lnTo>
                <a:lnTo>
                  <a:pt x="4705538" y="9093"/>
                </a:lnTo>
                <a:lnTo>
                  <a:pt x="4727492" y="0"/>
                </a:lnTo>
                <a:lnTo>
                  <a:pt x="4748722" y="8794"/>
                </a:lnTo>
                <a:lnTo>
                  <a:pt x="4771505" y="0"/>
                </a:lnTo>
                <a:lnTo>
                  <a:pt x="4794288" y="8794"/>
                </a:lnTo>
                <a:lnTo>
                  <a:pt x="4815518" y="0"/>
                </a:lnTo>
                <a:lnTo>
                  <a:pt x="4836641" y="8750"/>
                </a:lnTo>
                <a:lnTo>
                  <a:pt x="4857274" y="0"/>
                </a:lnTo>
                <a:lnTo>
                  <a:pt x="4860063" y="1183"/>
                </a:lnTo>
                <a:lnTo>
                  <a:pt x="4862918" y="0"/>
                </a:lnTo>
                <a:lnTo>
                  <a:pt x="4883231" y="8414"/>
                </a:lnTo>
                <a:lnTo>
                  <a:pt x="4903546" y="0"/>
                </a:lnTo>
                <a:lnTo>
                  <a:pt x="4927244" y="9816"/>
                </a:lnTo>
                <a:lnTo>
                  <a:pt x="4950944" y="0"/>
                </a:lnTo>
                <a:lnTo>
                  <a:pt x="4972067" y="8750"/>
                </a:lnTo>
                <a:lnTo>
                  <a:pt x="4992700" y="0"/>
                </a:lnTo>
                <a:lnTo>
                  <a:pt x="4993775" y="457"/>
                </a:lnTo>
                <a:lnTo>
                  <a:pt x="4994957" y="0"/>
                </a:lnTo>
                <a:lnTo>
                  <a:pt x="5017741" y="8794"/>
                </a:lnTo>
                <a:lnTo>
                  <a:pt x="5038972" y="0"/>
                </a:lnTo>
                <a:lnTo>
                  <a:pt x="5060413" y="8882"/>
                </a:lnTo>
                <a:lnTo>
                  <a:pt x="5081855" y="0"/>
                </a:lnTo>
                <a:lnTo>
                  <a:pt x="5084166" y="957"/>
                </a:lnTo>
                <a:lnTo>
                  <a:pt x="5086369" y="0"/>
                </a:lnTo>
                <a:lnTo>
                  <a:pt x="5106199" y="8615"/>
                </a:lnTo>
                <a:lnTo>
                  <a:pt x="5126998" y="0"/>
                </a:lnTo>
                <a:lnTo>
                  <a:pt x="5149031" y="9127"/>
                </a:lnTo>
                <a:lnTo>
                  <a:pt x="5172141" y="0"/>
                </a:lnTo>
                <a:lnTo>
                  <a:pt x="5194406" y="8794"/>
                </a:lnTo>
                <a:lnTo>
                  <a:pt x="5216154" y="0"/>
                </a:lnTo>
                <a:lnTo>
                  <a:pt x="5237779" y="8744"/>
                </a:lnTo>
                <a:lnTo>
                  <a:pt x="5257909" y="0"/>
                </a:lnTo>
                <a:lnTo>
                  <a:pt x="5260111" y="957"/>
                </a:lnTo>
                <a:lnTo>
                  <a:pt x="5262423" y="0"/>
                </a:lnTo>
                <a:lnTo>
                  <a:pt x="5283866" y="8882"/>
                </a:lnTo>
                <a:lnTo>
                  <a:pt x="5305309" y="0"/>
                </a:lnTo>
                <a:lnTo>
                  <a:pt x="5327880" y="9349"/>
                </a:lnTo>
                <a:lnTo>
                  <a:pt x="5350451" y="0"/>
                </a:lnTo>
                <a:lnTo>
                  <a:pt x="5372404" y="9093"/>
                </a:lnTo>
                <a:lnTo>
                  <a:pt x="5393335" y="0"/>
                </a:lnTo>
                <a:lnTo>
                  <a:pt x="5394410" y="467"/>
                </a:lnTo>
                <a:lnTo>
                  <a:pt x="5395593" y="0"/>
                </a:lnTo>
                <a:lnTo>
                  <a:pt x="5417858" y="8794"/>
                </a:lnTo>
                <a:lnTo>
                  <a:pt x="5439606" y="0"/>
                </a:lnTo>
                <a:lnTo>
                  <a:pt x="5460735" y="8544"/>
                </a:lnTo>
                <a:lnTo>
                  <a:pt x="5481362" y="0"/>
                </a:lnTo>
                <a:lnTo>
                  <a:pt x="5483673" y="957"/>
                </a:lnTo>
                <a:lnTo>
                  <a:pt x="5485876" y="0"/>
                </a:lnTo>
                <a:lnTo>
                  <a:pt x="5506807" y="9093"/>
                </a:lnTo>
                <a:lnTo>
                  <a:pt x="5528761" y="0"/>
                </a:lnTo>
                <a:lnTo>
                  <a:pt x="5549991" y="8794"/>
                </a:lnTo>
                <a:lnTo>
                  <a:pt x="5572774" y="0"/>
                </a:lnTo>
                <a:lnTo>
                  <a:pt x="5595558" y="8794"/>
                </a:lnTo>
                <a:lnTo>
                  <a:pt x="5616788" y="0"/>
                </a:lnTo>
                <a:lnTo>
                  <a:pt x="5637914" y="8750"/>
                </a:lnTo>
                <a:lnTo>
                  <a:pt x="5658545" y="0"/>
                </a:lnTo>
                <a:lnTo>
                  <a:pt x="5660749" y="934"/>
                </a:lnTo>
                <a:lnTo>
                  <a:pt x="5663059" y="0"/>
                </a:lnTo>
                <a:lnTo>
                  <a:pt x="5684188" y="8544"/>
                </a:lnTo>
                <a:lnTo>
                  <a:pt x="5704814" y="0"/>
                </a:lnTo>
                <a:lnTo>
                  <a:pt x="5728514" y="9816"/>
                </a:lnTo>
                <a:lnTo>
                  <a:pt x="5752214" y="0"/>
                </a:lnTo>
                <a:lnTo>
                  <a:pt x="5773339" y="8750"/>
                </a:lnTo>
                <a:lnTo>
                  <a:pt x="5793970" y="0"/>
                </a:lnTo>
                <a:lnTo>
                  <a:pt x="5795045" y="457"/>
                </a:lnTo>
                <a:lnTo>
                  <a:pt x="5796227" y="0"/>
                </a:lnTo>
                <a:lnTo>
                  <a:pt x="5819010" y="8794"/>
                </a:lnTo>
                <a:lnTo>
                  <a:pt x="5840240" y="0"/>
                </a:lnTo>
                <a:lnTo>
                  <a:pt x="5860868" y="8544"/>
                </a:lnTo>
                <a:lnTo>
                  <a:pt x="5881997" y="0"/>
                </a:lnTo>
                <a:lnTo>
                  <a:pt x="5884920" y="1182"/>
                </a:lnTo>
                <a:lnTo>
                  <a:pt x="5887640" y="0"/>
                </a:lnTo>
                <a:lnTo>
                  <a:pt x="5907471" y="8615"/>
                </a:lnTo>
                <a:lnTo>
                  <a:pt x="5928268" y="0"/>
                </a:lnTo>
                <a:lnTo>
                  <a:pt x="5950301" y="9127"/>
                </a:lnTo>
                <a:lnTo>
                  <a:pt x="5973409" y="0"/>
                </a:lnTo>
                <a:lnTo>
                  <a:pt x="5995676" y="8794"/>
                </a:lnTo>
                <a:lnTo>
                  <a:pt x="6017422" y="0"/>
                </a:lnTo>
                <a:lnTo>
                  <a:pt x="6039049" y="8744"/>
                </a:lnTo>
                <a:lnTo>
                  <a:pt x="6059179" y="0"/>
                </a:lnTo>
                <a:lnTo>
                  <a:pt x="6061383" y="957"/>
                </a:lnTo>
                <a:lnTo>
                  <a:pt x="6063693" y="0"/>
                </a:lnTo>
                <a:lnTo>
                  <a:pt x="6084321" y="8544"/>
                </a:lnTo>
                <a:lnTo>
                  <a:pt x="6105450" y="0"/>
                </a:lnTo>
                <a:lnTo>
                  <a:pt x="6128864" y="9467"/>
                </a:lnTo>
                <a:lnTo>
                  <a:pt x="6151719" y="0"/>
                </a:lnTo>
                <a:lnTo>
                  <a:pt x="6173673" y="9093"/>
                </a:lnTo>
                <a:lnTo>
                  <a:pt x="6194605" y="0"/>
                </a:lnTo>
                <a:lnTo>
                  <a:pt x="6195680" y="467"/>
                </a:lnTo>
                <a:lnTo>
                  <a:pt x="6196863" y="0"/>
                </a:lnTo>
                <a:lnTo>
                  <a:pt x="6219129" y="8794"/>
                </a:lnTo>
                <a:lnTo>
                  <a:pt x="6240876" y="0"/>
                </a:lnTo>
                <a:lnTo>
                  <a:pt x="6262005" y="8544"/>
                </a:lnTo>
                <a:lnTo>
                  <a:pt x="6282631" y="0"/>
                </a:lnTo>
                <a:lnTo>
                  <a:pt x="6284943" y="957"/>
                </a:lnTo>
                <a:lnTo>
                  <a:pt x="6287145" y="0"/>
                </a:lnTo>
                <a:lnTo>
                  <a:pt x="6308077" y="9093"/>
                </a:lnTo>
                <a:lnTo>
                  <a:pt x="6330031" y="0"/>
                </a:lnTo>
                <a:lnTo>
                  <a:pt x="6350964" y="8670"/>
                </a:lnTo>
                <a:lnTo>
                  <a:pt x="6372916" y="0"/>
                </a:lnTo>
                <a:lnTo>
                  <a:pt x="6396025" y="9127"/>
                </a:lnTo>
                <a:lnTo>
                  <a:pt x="6418057" y="0"/>
                </a:lnTo>
                <a:lnTo>
                  <a:pt x="6439182" y="8750"/>
                </a:lnTo>
                <a:lnTo>
                  <a:pt x="6459813" y="0"/>
                </a:lnTo>
                <a:lnTo>
                  <a:pt x="6462017" y="934"/>
                </a:lnTo>
                <a:lnTo>
                  <a:pt x="6464328" y="0"/>
                </a:lnTo>
                <a:lnTo>
                  <a:pt x="6485458" y="8544"/>
                </a:lnTo>
                <a:lnTo>
                  <a:pt x="6506084" y="0"/>
                </a:lnTo>
                <a:lnTo>
                  <a:pt x="6529784" y="9816"/>
                </a:lnTo>
                <a:lnTo>
                  <a:pt x="6553483" y="0"/>
                </a:lnTo>
                <a:lnTo>
                  <a:pt x="6574281" y="8615"/>
                </a:lnTo>
                <a:lnTo>
                  <a:pt x="6594110" y="0"/>
                </a:lnTo>
                <a:lnTo>
                  <a:pt x="6595185" y="467"/>
                </a:lnTo>
                <a:lnTo>
                  <a:pt x="6596368" y="0"/>
                </a:lnTo>
                <a:lnTo>
                  <a:pt x="6619478" y="9127"/>
                </a:lnTo>
                <a:lnTo>
                  <a:pt x="6641510" y="0"/>
                </a:lnTo>
                <a:lnTo>
                  <a:pt x="6662138" y="8544"/>
                </a:lnTo>
                <a:lnTo>
                  <a:pt x="6683267" y="0"/>
                </a:lnTo>
                <a:lnTo>
                  <a:pt x="6685579" y="934"/>
                </a:lnTo>
                <a:lnTo>
                  <a:pt x="6687781" y="0"/>
                </a:lnTo>
                <a:lnTo>
                  <a:pt x="6708414" y="8750"/>
                </a:lnTo>
                <a:lnTo>
                  <a:pt x="6729536" y="0"/>
                </a:lnTo>
                <a:lnTo>
                  <a:pt x="6751571" y="9127"/>
                </a:lnTo>
                <a:lnTo>
                  <a:pt x="6774680" y="0"/>
                </a:lnTo>
                <a:lnTo>
                  <a:pt x="6796634" y="8670"/>
                </a:lnTo>
                <a:lnTo>
                  <a:pt x="6817564" y="0"/>
                </a:lnTo>
                <a:lnTo>
                  <a:pt x="6839518" y="9093"/>
                </a:lnTo>
                <a:lnTo>
                  <a:pt x="6860448" y="0"/>
                </a:lnTo>
                <a:lnTo>
                  <a:pt x="6862652" y="957"/>
                </a:lnTo>
                <a:lnTo>
                  <a:pt x="6864962" y="0"/>
                </a:lnTo>
                <a:lnTo>
                  <a:pt x="6885589" y="8544"/>
                </a:lnTo>
                <a:lnTo>
                  <a:pt x="6906719" y="0"/>
                </a:lnTo>
                <a:lnTo>
                  <a:pt x="6930133" y="9468"/>
                </a:lnTo>
                <a:lnTo>
                  <a:pt x="6952990" y="0"/>
                </a:lnTo>
                <a:lnTo>
                  <a:pt x="6974942" y="9093"/>
                </a:lnTo>
                <a:lnTo>
                  <a:pt x="6995874" y="0"/>
                </a:lnTo>
                <a:lnTo>
                  <a:pt x="6996949" y="467"/>
                </a:lnTo>
                <a:lnTo>
                  <a:pt x="6998132" y="0"/>
                </a:lnTo>
                <a:lnTo>
                  <a:pt x="7020085" y="8670"/>
                </a:lnTo>
                <a:lnTo>
                  <a:pt x="7041016" y="0"/>
                </a:lnTo>
                <a:lnTo>
                  <a:pt x="7062459" y="8882"/>
                </a:lnTo>
                <a:lnTo>
                  <a:pt x="7083901" y="0"/>
                </a:lnTo>
                <a:lnTo>
                  <a:pt x="7086213" y="957"/>
                </a:lnTo>
                <a:lnTo>
                  <a:pt x="7088415" y="0"/>
                </a:lnTo>
                <a:lnTo>
                  <a:pt x="7108545" y="8744"/>
                </a:lnTo>
                <a:lnTo>
                  <a:pt x="7130172" y="0"/>
                </a:lnTo>
                <a:lnTo>
                  <a:pt x="7151920" y="8794"/>
                </a:lnTo>
                <a:lnTo>
                  <a:pt x="7174185" y="0"/>
                </a:lnTo>
                <a:lnTo>
                  <a:pt x="7197294" y="9127"/>
                </a:lnTo>
                <a:lnTo>
                  <a:pt x="7219327" y="0"/>
                </a:lnTo>
                <a:lnTo>
                  <a:pt x="7240125" y="8615"/>
                </a:lnTo>
                <a:lnTo>
                  <a:pt x="7259955" y="0"/>
                </a:lnTo>
                <a:lnTo>
                  <a:pt x="7262676" y="1182"/>
                </a:lnTo>
                <a:lnTo>
                  <a:pt x="7265598" y="0"/>
                </a:lnTo>
                <a:lnTo>
                  <a:pt x="7286727" y="8544"/>
                </a:lnTo>
                <a:lnTo>
                  <a:pt x="7307353" y="0"/>
                </a:lnTo>
                <a:lnTo>
                  <a:pt x="7330210" y="9468"/>
                </a:lnTo>
                <a:lnTo>
                  <a:pt x="7353624" y="0"/>
                </a:lnTo>
                <a:lnTo>
                  <a:pt x="7375251" y="8744"/>
                </a:lnTo>
                <a:lnTo>
                  <a:pt x="7395381" y="0"/>
                </a:lnTo>
                <a:lnTo>
                  <a:pt x="7396455" y="467"/>
                </a:lnTo>
                <a:lnTo>
                  <a:pt x="7397638" y="0"/>
                </a:lnTo>
                <a:lnTo>
                  <a:pt x="7420747" y="9127"/>
                </a:lnTo>
                <a:lnTo>
                  <a:pt x="7442779" y="0"/>
                </a:lnTo>
                <a:lnTo>
                  <a:pt x="7463406" y="8544"/>
                </a:lnTo>
                <a:lnTo>
                  <a:pt x="7484536" y="0"/>
                </a:lnTo>
                <a:lnTo>
                  <a:pt x="7486847" y="934"/>
                </a:lnTo>
                <a:lnTo>
                  <a:pt x="7489050" y="0"/>
                </a:lnTo>
                <a:lnTo>
                  <a:pt x="7509683" y="8750"/>
                </a:lnTo>
                <a:lnTo>
                  <a:pt x="7530806" y="0"/>
                </a:lnTo>
                <a:lnTo>
                  <a:pt x="7552037" y="8794"/>
                </a:lnTo>
                <a:lnTo>
                  <a:pt x="7574819" y="0"/>
                </a:lnTo>
                <a:lnTo>
                  <a:pt x="7597604" y="8794"/>
                </a:lnTo>
                <a:lnTo>
                  <a:pt x="7618833" y="0"/>
                </a:lnTo>
                <a:lnTo>
                  <a:pt x="7640786" y="9093"/>
                </a:lnTo>
                <a:lnTo>
                  <a:pt x="7661718" y="0"/>
                </a:lnTo>
                <a:lnTo>
                  <a:pt x="7663922" y="957"/>
                </a:lnTo>
                <a:lnTo>
                  <a:pt x="7666232" y="0"/>
                </a:lnTo>
                <a:lnTo>
                  <a:pt x="7686860" y="8544"/>
                </a:lnTo>
                <a:lnTo>
                  <a:pt x="7707989" y="0"/>
                </a:lnTo>
                <a:lnTo>
                  <a:pt x="7731403" y="9467"/>
                </a:lnTo>
                <a:lnTo>
                  <a:pt x="7754258" y="0"/>
                </a:lnTo>
                <a:lnTo>
                  <a:pt x="7776212" y="9093"/>
                </a:lnTo>
                <a:lnTo>
                  <a:pt x="7797144" y="0"/>
                </a:lnTo>
                <a:lnTo>
                  <a:pt x="7798219" y="467"/>
                </a:lnTo>
                <a:lnTo>
                  <a:pt x="7799402" y="0"/>
                </a:lnTo>
                <a:lnTo>
                  <a:pt x="7821356" y="8670"/>
                </a:lnTo>
                <a:lnTo>
                  <a:pt x="7842286" y="0"/>
                </a:lnTo>
                <a:lnTo>
                  <a:pt x="7863728" y="8881"/>
                </a:lnTo>
                <a:lnTo>
                  <a:pt x="7885170" y="0"/>
                </a:lnTo>
                <a:lnTo>
                  <a:pt x="7887482" y="957"/>
                </a:lnTo>
                <a:lnTo>
                  <a:pt x="7889684" y="0"/>
                </a:lnTo>
                <a:lnTo>
                  <a:pt x="7909814" y="8744"/>
                </a:lnTo>
                <a:lnTo>
                  <a:pt x="7931441" y="0"/>
                </a:lnTo>
                <a:lnTo>
                  <a:pt x="7953189" y="8794"/>
                </a:lnTo>
                <a:lnTo>
                  <a:pt x="7975455" y="0"/>
                </a:lnTo>
                <a:lnTo>
                  <a:pt x="7998564" y="9127"/>
                </a:lnTo>
                <a:lnTo>
                  <a:pt x="8020596" y="0"/>
                </a:lnTo>
                <a:lnTo>
                  <a:pt x="8041394" y="8615"/>
                </a:lnTo>
                <a:lnTo>
                  <a:pt x="8061224" y="0"/>
                </a:lnTo>
                <a:lnTo>
                  <a:pt x="8063427" y="957"/>
                </a:lnTo>
                <a:lnTo>
                  <a:pt x="8065738" y="0"/>
                </a:lnTo>
                <a:lnTo>
                  <a:pt x="8080633" y="6170"/>
                </a:lnTo>
                <a:lnTo>
                  <a:pt x="8080633" y="93140"/>
                </a:lnTo>
                <a:lnTo>
                  <a:pt x="8061224" y="101572"/>
                </a:lnTo>
                <a:lnTo>
                  <a:pt x="8043595" y="93914"/>
                </a:lnTo>
                <a:lnTo>
                  <a:pt x="8025110" y="101570"/>
                </a:lnTo>
                <a:lnTo>
                  <a:pt x="8003668" y="92688"/>
                </a:lnTo>
                <a:lnTo>
                  <a:pt x="7982226" y="101570"/>
                </a:lnTo>
                <a:lnTo>
                  <a:pt x="7964884" y="94387"/>
                </a:lnTo>
                <a:lnTo>
                  <a:pt x="7935955" y="106085"/>
                </a:lnTo>
                <a:lnTo>
                  <a:pt x="7920341" y="99770"/>
                </a:lnTo>
                <a:lnTo>
                  <a:pt x="7894198" y="110599"/>
                </a:lnTo>
                <a:lnTo>
                  <a:pt x="7878462" y="104080"/>
                </a:lnTo>
                <a:lnTo>
                  <a:pt x="7852442" y="115114"/>
                </a:lnTo>
                <a:lnTo>
                  <a:pt x="7831807" y="106363"/>
                </a:lnTo>
                <a:lnTo>
                  <a:pt x="7810685" y="115113"/>
                </a:lnTo>
                <a:lnTo>
                  <a:pt x="7794232" y="108298"/>
                </a:lnTo>
                <a:lnTo>
                  <a:pt x="7765545" y="119627"/>
                </a:lnTo>
                <a:lnTo>
                  <a:pt x="7755350" y="115601"/>
                </a:lnTo>
                <a:lnTo>
                  <a:pt x="7755047" y="116368"/>
                </a:lnTo>
                <a:cubicBezTo>
                  <a:pt x="7746470" y="125354"/>
                  <a:pt x="7734619" y="130912"/>
                  <a:pt x="7721530" y="130912"/>
                </a:cubicBezTo>
                <a:lnTo>
                  <a:pt x="7706148" y="124237"/>
                </a:lnTo>
                <a:lnTo>
                  <a:pt x="7679773" y="135427"/>
                </a:lnTo>
                <a:lnTo>
                  <a:pt x="7664532" y="128960"/>
                </a:lnTo>
                <a:lnTo>
                  <a:pt x="7638018" y="139942"/>
                </a:lnTo>
                <a:lnTo>
                  <a:pt x="7627284" y="135494"/>
                </a:lnTo>
                <a:lnTo>
                  <a:pt x="7596262" y="148971"/>
                </a:lnTo>
                <a:lnTo>
                  <a:pt x="7580647" y="142188"/>
                </a:lnTo>
                <a:lnTo>
                  <a:pt x="7553376" y="153484"/>
                </a:lnTo>
                <a:lnTo>
                  <a:pt x="7543961" y="149584"/>
                </a:lnTo>
                <a:lnTo>
                  <a:pt x="7512748" y="162513"/>
                </a:lnTo>
                <a:lnTo>
                  <a:pt x="7496756" y="155889"/>
                </a:lnTo>
                <a:lnTo>
                  <a:pt x="7469864" y="167027"/>
                </a:lnTo>
                <a:lnTo>
                  <a:pt x="7460267" y="163051"/>
                </a:lnTo>
                <a:lnTo>
                  <a:pt x="7428107" y="176055"/>
                </a:lnTo>
                <a:lnTo>
                  <a:pt x="7418006" y="171970"/>
                </a:lnTo>
                <a:lnTo>
                  <a:pt x="7386351" y="185082"/>
                </a:lnTo>
                <a:lnTo>
                  <a:pt x="7378582" y="181863"/>
                </a:lnTo>
                <a:lnTo>
                  <a:pt x="7346852" y="194111"/>
                </a:lnTo>
                <a:lnTo>
                  <a:pt x="7340079" y="191496"/>
                </a:lnTo>
                <a:lnTo>
                  <a:pt x="7340071" y="191513"/>
                </a:lnTo>
                <a:cubicBezTo>
                  <a:pt x="7331698" y="200091"/>
                  <a:pt x="7320131" y="205397"/>
                  <a:pt x="7307353" y="205397"/>
                </a:cubicBezTo>
                <a:lnTo>
                  <a:pt x="7297493" y="201212"/>
                </a:lnTo>
                <a:lnTo>
                  <a:pt x="7265596" y="214425"/>
                </a:lnTo>
                <a:lnTo>
                  <a:pt x="7255617" y="210291"/>
                </a:lnTo>
                <a:lnTo>
                  <a:pt x="7223840" y="223454"/>
                </a:lnTo>
                <a:lnTo>
                  <a:pt x="7218488" y="221237"/>
                </a:lnTo>
                <a:lnTo>
                  <a:pt x="7217528" y="223444"/>
                </a:lnTo>
                <a:cubicBezTo>
                  <a:pt x="7208747" y="231817"/>
                  <a:pt x="7196615" y="236996"/>
                  <a:pt x="7183213" y="236996"/>
                </a:cubicBezTo>
                <a:lnTo>
                  <a:pt x="7174730" y="233645"/>
                </a:lnTo>
                <a:lnTo>
                  <a:pt x="7144842" y="246025"/>
                </a:lnTo>
                <a:lnTo>
                  <a:pt x="7135879" y="242312"/>
                </a:lnTo>
                <a:lnTo>
                  <a:pt x="7134678" y="245355"/>
                </a:lnTo>
                <a:cubicBezTo>
                  <a:pt x="7126303" y="254137"/>
                  <a:pt x="7114736" y="259569"/>
                  <a:pt x="7101958" y="259569"/>
                </a:cubicBezTo>
                <a:lnTo>
                  <a:pt x="7094378" y="256276"/>
                </a:lnTo>
                <a:lnTo>
                  <a:pt x="7062458" y="268595"/>
                </a:lnTo>
                <a:lnTo>
                  <a:pt x="7057264" y="266591"/>
                </a:lnTo>
                <a:lnTo>
                  <a:pt x="7055679" y="270512"/>
                </a:lnTo>
                <a:cubicBezTo>
                  <a:pt x="7047304" y="279090"/>
                  <a:pt x="7035737" y="284396"/>
                  <a:pt x="7022959" y="284396"/>
                </a:cubicBezTo>
                <a:lnTo>
                  <a:pt x="7018875" y="282663"/>
                </a:lnTo>
                <a:lnTo>
                  <a:pt x="7018573" y="283393"/>
                </a:lnTo>
                <a:cubicBezTo>
                  <a:pt x="7009587" y="292379"/>
                  <a:pt x="6997173" y="297937"/>
                  <a:pt x="6983460" y="297937"/>
                </a:cubicBezTo>
                <a:lnTo>
                  <a:pt x="6974611" y="294272"/>
                </a:lnTo>
                <a:lnTo>
                  <a:pt x="6943961" y="306967"/>
                </a:lnTo>
                <a:lnTo>
                  <a:pt x="6940252" y="305430"/>
                </a:lnTo>
                <a:lnTo>
                  <a:pt x="6939574" y="306955"/>
                </a:lnTo>
                <a:cubicBezTo>
                  <a:pt x="6930588" y="315328"/>
                  <a:pt x="6918174" y="320508"/>
                  <a:pt x="6904461" y="320508"/>
                </a:cubicBezTo>
                <a:lnTo>
                  <a:pt x="6898612" y="318250"/>
                </a:lnTo>
                <a:lnTo>
                  <a:pt x="6897682" y="320498"/>
                </a:lnTo>
                <a:cubicBezTo>
                  <a:pt x="6889307" y="328871"/>
                  <a:pt x="6877740" y="334051"/>
                  <a:pt x="6864962" y="334051"/>
                </a:cubicBezTo>
                <a:lnTo>
                  <a:pt x="6861790" y="332737"/>
                </a:lnTo>
                <a:lnTo>
                  <a:pt x="6861237" y="334041"/>
                </a:lnTo>
                <a:cubicBezTo>
                  <a:pt x="6852659" y="342414"/>
                  <a:pt x="6840809" y="347593"/>
                  <a:pt x="6827720" y="347593"/>
                </a:cubicBezTo>
                <a:lnTo>
                  <a:pt x="6820618" y="344721"/>
                </a:lnTo>
                <a:lnTo>
                  <a:pt x="6818683" y="349510"/>
                </a:lnTo>
                <a:cubicBezTo>
                  <a:pt x="6810308" y="358087"/>
                  <a:pt x="6798741" y="363394"/>
                  <a:pt x="6785963" y="363394"/>
                </a:cubicBezTo>
                <a:lnTo>
                  <a:pt x="6784427" y="362741"/>
                </a:lnTo>
                <a:lnTo>
                  <a:pt x="6782239" y="367898"/>
                </a:lnTo>
                <a:cubicBezTo>
                  <a:pt x="6773662" y="376271"/>
                  <a:pt x="6761811" y="381450"/>
                  <a:pt x="6748722" y="381450"/>
                </a:cubicBezTo>
                <a:lnTo>
                  <a:pt x="6744845" y="379882"/>
                </a:lnTo>
                <a:lnTo>
                  <a:pt x="6744198" y="381440"/>
                </a:lnTo>
                <a:cubicBezTo>
                  <a:pt x="6735825" y="389813"/>
                  <a:pt x="6724257" y="394993"/>
                  <a:pt x="6711479" y="394993"/>
                </a:cubicBezTo>
                <a:lnTo>
                  <a:pt x="6706652" y="392994"/>
                </a:lnTo>
                <a:lnTo>
                  <a:pt x="6705829" y="394983"/>
                </a:lnTo>
                <a:cubicBezTo>
                  <a:pt x="6697455" y="403356"/>
                  <a:pt x="6685887" y="408535"/>
                  <a:pt x="6673110" y="408535"/>
                </a:cubicBezTo>
                <a:lnTo>
                  <a:pt x="6671981" y="408068"/>
                </a:lnTo>
                <a:lnTo>
                  <a:pt x="6669055" y="414966"/>
                </a:lnTo>
                <a:cubicBezTo>
                  <a:pt x="6660274" y="423544"/>
                  <a:pt x="6648141" y="428850"/>
                  <a:pt x="6634740" y="428850"/>
                </a:cubicBezTo>
                <a:lnTo>
                  <a:pt x="6629071" y="426557"/>
                </a:lnTo>
                <a:lnTo>
                  <a:pt x="6626830" y="432362"/>
                </a:lnTo>
                <a:cubicBezTo>
                  <a:pt x="6618456" y="441348"/>
                  <a:pt x="6606888" y="446905"/>
                  <a:pt x="6594110" y="446905"/>
                </a:cubicBezTo>
                <a:lnTo>
                  <a:pt x="6591241" y="445630"/>
                </a:lnTo>
                <a:lnTo>
                  <a:pt x="6590717" y="446897"/>
                </a:lnTo>
                <a:cubicBezTo>
                  <a:pt x="6582342" y="455270"/>
                  <a:pt x="6570774" y="460449"/>
                  <a:pt x="6557997" y="460449"/>
                </a:cubicBezTo>
                <a:lnTo>
                  <a:pt x="6554767" y="459112"/>
                </a:lnTo>
                <a:lnTo>
                  <a:pt x="6552347" y="464954"/>
                </a:lnTo>
                <a:cubicBezTo>
                  <a:pt x="6543972" y="473327"/>
                  <a:pt x="6532405" y="478506"/>
                  <a:pt x="6519627" y="478506"/>
                </a:cubicBezTo>
                <a:lnTo>
                  <a:pt x="6518322" y="477966"/>
                </a:lnTo>
                <a:lnTo>
                  <a:pt x="6516233" y="483010"/>
                </a:lnTo>
                <a:cubicBezTo>
                  <a:pt x="6507859" y="491383"/>
                  <a:pt x="6496291" y="496563"/>
                  <a:pt x="6483513" y="496563"/>
                </a:cubicBezTo>
                <a:lnTo>
                  <a:pt x="6480560" y="495339"/>
                </a:lnTo>
                <a:lnTo>
                  <a:pt x="6477860" y="502333"/>
                </a:lnTo>
                <a:cubicBezTo>
                  <a:pt x="6469487" y="511318"/>
                  <a:pt x="6457920" y="516876"/>
                  <a:pt x="6445142" y="516876"/>
                </a:cubicBezTo>
                <a:lnTo>
                  <a:pt x="6443547" y="516167"/>
                </a:lnTo>
                <a:lnTo>
                  <a:pt x="6441748" y="520721"/>
                </a:lnTo>
                <a:cubicBezTo>
                  <a:pt x="6433374" y="529503"/>
                  <a:pt x="6421806" y="534934"/>
                  <a:pt x="6409028" y="534934"/>
                </a:cubicBezTo>
                <a:lnTo>
                  <a:pt x="6408855" y="534859"/>
                </a:lnTo>
                <a:lnTo>
                  <a:pt x="6407231" y="538777"/>
                </a:lnTo>
                <a:lnTo>
                  <a:pt x="6373794" y="552627"/>
                </a:lnTo>
                <a:lnTo>
                  <a:pt x="6371777" y="557494"/>
                </a:lnTo>
                <a:cubicBezTo>
                  <a:pt x="6363404" y="565867"/>
                  <a:pt x="6351837" y="571046"/>
                  <a:pt x="6339059" y="571046"/>
                </a:cubicBezTo>
                <a:lnTo>
                  <a:pt x="6336446" y="569963"/>
                </a:lnTo>
                <a:lnTo>
                  <a:pt x="6333407" y="577477"/>
                </a:lnTo>
                <a:cubicBezTo>
                  <a:pt x="6325033" y="586055"/>
                  <a:pt x="6313465" y="591361"/>
                  <a:pt x="6300688" y="591361"/>
                </a:cubicBezTo>
                <a:lnTo>
                  <a:pt x="6299388" y="590809"/>
                </a:lnTo>
                <a:lnTo>
                  <a:pt x="6297294" y="595865"/>
                </a:lnTo>
                <a:lnTo>
                  <a:pt x="6266585" y="608585"/>
                </a:lnTo>
                <a:lnTo>
                  <a:pt x="6262777" y="617777"/>
                </a:lnTo>
                <a:lnTo>
                  <a:pt x="6229339" y="631628"/>
                </a:lnTo>
                <a:lnTo>
                  <a:pt x="6227325" y="636492"/>
                </a:lnTo>
                <a:cubicBezTo>
                  <a:pt x="6218950" y="644865"/>
                  <a:pt x="6207383" y="650044"/>
                  <a:pt x="6194605" y="650044"/>
                </a:cubicBezTo>
                <a:lnTo>
                  <a:pt x="6191990" y="648961"/>
                </a:lnTo>
                <a:lnTo>
                  <a:pt x="6188952" y="656475"/>
                </a:lnTo>
                <a:lnTo>
                  <a:pt x="6162124" y="667859"/>
                </a:lnTo>
                <a:lnTo>
                  <a:pt x="6157352" y="679377"/>
                </a:lnTo>
                <a:cubicBezTo>
                  <a:pt x="6148980" y="687750"/>
                  <a:pt x="6137412" y="692930"/>
                  <a:pt x="6124634" y="692930"/>
                </a:cubicBezTo>
                <a:lnTo>
                  <a:pt x="6122999" y="692253"/>
                </a:lnTo>
                <a:lnTo>
                  <a:pt x="6118984" y="701948"/>
                </a:lnTo>
                <a:lnTo>
                  <a:pt x="6090733" y="713649"/>
                </a:lnTo>
                <a:lnTo>
                  <a:pt x="6087385" y="721931"/>
                </a:lnTo>
                <a:lnTo>
                  <a:pt x="6059761" y="733653"/>
                </a:lnTo>
                <a:lnTo>
                  <a:pt x="6054791" y="744832"/>
                </a:lnTo>
                <a:lnTo>
                  <a:pt x="6021429" y="757709"/>
                </a:lnTo>
                <a:lnTo>
                  <a:pt x="6017412" y="767403"/>
                </a:lnTo>
                <a:lnTo>
                  <a:pt x="5991119" y="778294"/>
                </a:lnTo>
                <a:lnTo>
                  <a:pt x="5985483" y="791901"/>
                </a:lnTo>
                <a:lnTo>
                  <a:pt x="5956464" y="803922"/>
                </a:lnTo>
                <a:lnTo>
                  <a:pt x="5951956" y="814803"/>
                </a:lnTo>
                <a:lnTo>
                  <a:pt x="5925099" y="825928"/>
                </a:lnTo>
                <a:lnTo>
                  <a:pt x="5920358" y="837374"/>
                </a:lnTo>
                <a:lnTo>
                  <a:pt x="5890224" y="849854"/>
                </a:lnTo>
                <a:lnTo>
                  <a:pt x="5885842" y="859945"/>
                </a:lnTo>
                <a:lnTo>
                  <a:pt x="5860717" y="869868"/>
                </a:lnTo>
                <a:lnTo>
                  <a:pt x="5854242" y="884772"/>
                </a:lnTo>
                <a:lnTo>
                  <a:pt x="5827579" y="895303"/>
                </a:lnTo>
                <a:lnTo>
                  <a:pt x="5820386" y="911857"/>
                </a:lnTo>
                <a:lnTo>
                  <a:pt x="5794079" y="922248"/>
                </a:lnTo>
                <a:lnTo>
                  <a:pt x="5788787" y="934428"/>
                </a:lnTo>
                <a:lnTo>
                  <a:pt x="5763879" y="944266"/>
                </a:lnTo>
                <a:lnTo>
                  <a:pt x="5757517" y="959257"/>
                </a:lnTo>
                <a:lnTo>
                  <a:pt x="5730723" y="970091"/>
                </a:lnTo>
                <a:lnTo>
                  <a:pt x="5723990" y="986342"/>
                </a:lnTo>
                <a:lnTo>
                  <a:pt x="5696874" y="997574"/>
                </a:lnTo>
                <a:lnTo>
                  <a:pt x="5692063" y="1008913"/>
                </a:lnTo>
                <a:lnTo>
                  <a:pt x="5666389" y="1019294"/>
                </a:lnTo>
                <a:lnTo>
                  <a:pt x="5658536" y="1038255"/>
                </a:lnTo>
                <a:lnTo>
                  <a:pt x="5639384" y="1046188"/>
                </a:lnTo>
                <a:lnTo>
                  <a:pt x="5631450" y="1065340"/>
                </a:lnTo>
                <a:lnTo>
                  <a:pt x="5604176" y="1076638"/>
                </a:lnTo>
                <a:lnTo>
                  <a:pt x="5597594" y="1093691"/>
                </a:lnTo>
                <a:lnTo>
                  <a:pt x="5575895" y="1103336"/>
                </a:lnTo>
                <a:lnTo>
                  <a:pt x="5569847" y="1117254"/>
                </a:lnTo>
                <a:lnTo>
                  <a:pt x="5546089" y="1126638"/>
                </a:lnTo>
                <a:lnTo>
                  <a:pt x="5538578" y="1144339"/>
                </a:lnTo>
                <a:lnTo>
                  <a:pt x="5517614" y="1152816"/>
                </a:lnTo>
                <a:lnTo>
                  <a:pt x="5508905" y="1173351"/>
                </a:lnTo>
                <a:lnTo>
                  <a:pt x="5485200" y="1182942"/>
                </a:lnTo>
                <a:lnTo>
                  <a:pt x="5477637" y="1200766"/>
                </a:lnTo>
                <a:lnTo>
                  <a:pt x="5456264" y="1209407"/>
                </a:lnTo>
                <a:lnTo>
                  <a:pt x="5448626" y="1227851"/>
                </a:lnTo>
                <a:lnTo>
                  <a:pt x="5430182" y="1235490"/>
                </a:lnTo>
                <a:lnTo>
                  <a:pt x="5421539" y="1256863"/>
                </a:lnTo>
                <a:lnTo>
                  <a:pt x="5403464" y="1264533"/>
                </a:lnTo>
                <a:lnTo>
                  <a:pt x="5393462" y="1288134"/>
                </a:lnTo>
                <a:lnTo>
                  <a:pt x="5367784" y="1298528"/>
                </a:lnTo>
                <a:lnTo>
                  <a:pt x="5360596" y="1315878"/>
                </a:lnTo>
                <a:lnTo>
                  <a:pt x="5342574" y="1323344"/>
                </a:lnTo>
                <a:lnTo>
                  <a:pt x="5333512" y="1345220"/>
                </a:lnTo>
                <a:lnTo>
                  <a:pt x="5311636" y="1354281"/>
                </a:lnTo>
                <a:lnTo>
                  <a:pt x="5304170" y="1372305"/>
                </a:lnTo>
                <a:lnTo>
                  <a:pt x="5287920" y="1379036"/>
                </a:lnTo>
                <a:lnTo>
                  <a:pt x="5277086" y="1405831"/>
                </a:lnTo>
                <a:lnTo>
                  <a:pt x="5263063" y="1411781"/>
                </a:lnTo>
                <a:lnTo>
                  <a:pt x="5253521" y="1433247"/>
                </a:lnTo>
                <a:lnTo>
                  <a:pt x="5235356" y="1440258"/>
                </a:lnTo>
                <a:lnTo>
                  <a:pt x="5225171" y="1464847"/>
                </a:lnTo>
                <a:lnTo>
                  <a:pt x="5208464" y="1471767"/>
                </a:lnTo>
                <a:lnTo>
                  <a:pt x="5198087" y="1498044"/>
                </a:lnTo>
                <a:lnTo>
                  <a:pt x="5178910" y="1506375"/>
                </a:lnTo>
                <a:lnTo>
                  <a:pt x="5170672" y="1525789"/>
                </a:lnTo>
                <a:lnTo>
                  <a:pt x="5157592" y="1531078"/>
                </a:lnTo>
                <a:lnTo>
                  <a:pt x="5146174" y="1559315"/>
                </a:lnTo>
                <a:lnTo>
                  <a:pt x="5129359" y="1566451"/>
                </a:lnTo>
                <a:lnTo>
                  <a:pt x="5119090" y="1591244"/>
                </a:lnTo>
                <a:lnTo>
                  <a:pt x="5107240" y="1596152"/>
                </a:lnTo>
                <a:lnTo>
                  <a:pt x="5096187" y="1624109"/>
                </a:lnTo>
                <a:lnTo>
                  <a:pt x="5076395" y="1632698"/>
                </a:lnTo>
                <a:lnTo>
                  <a:pt x="5067175" y="1656041"/>
                </a:lnTo>
                <a:lnTo>
                  <a:pt x="5053664" y="1661910"/>
                </a:lnTo>
                <a:lnTo>
                  <a:pt x="5044603" y="1683786"/>
                </a:lnTo>
                <a:lnTo>
                  <a:pt x="5034249" y="1688075"/>
                </a:lnTo>
                <a:lnTo>
                  <a:pt x="5021703" y="1717642"/>
                </a:lnTo>
                <a:lnTo>
                  <a:pt x="5003841" y="1724864"/>
                </a:lnTo>
                <a:lnTo>
                  <a:pt x="4992692" y="1753095"/>
                </a:lnTo>
                <a:lnTo>
                  <a:pt x="4982601" y="1757479"/>
                </a:lnTo>
                <a:lnTo>
                  <a:pt x="4970120" y="1787612"/>
                </a:lnTo>
                <a:lnTo>
                  <a:pt x="4958601" y="1792384"/>
                </a:lnTo>
                <a:lnTo>
                  <a:pt x="4947219" y="1819212"/>
                </a:lnTo>
                <a:lnTo>
                  <a:pt x="4934137" y="1824501"/>
                </a:lnTo>
                <a:lnTo>
                  <a:pt x="4922721" y="1852736"/>
                </a:lnTo>
                <a:lnTo>
                  <a:pt x="4911382" y="1857548"/>
                </a:lnTo>
                <a:lnTo>
                  <a:pt x="4900149" y="1884667"/>
                </a:lnTo>
                <a:lnTo>
                  <a:pt x="4895504" y="1886592"/>
                </a:lnTo>
                <a:lnTo>
                  <a:pt x="4895644" y="1886933"/>
                </a:lnTo>
                <a:cubicBezTo>
                  <a:pt x="4895644" y="1900645"/>
                  <a:pt x="4890087" y="1913060"/>
                  <a:pt x="4881101" y="1922046"/>
                </a:cubicBezTo>
                <a:lnTo>
                  <a:pt x="4868623" y="1927214"/>
                </a:lnTo>
                <a:lnTo>
                  <a:pt x="4857266" y="1954636"/>
                </a:lnTo>
                <a:lnTo>
                  <a:pt x="4845819" y="1959376"/>
                </a:lnTo>
                <a:lnTo>
                  <a:pt x="4834693" y="1986235"/>
                </a:lnTo>
                <a:lnTo>
                  <a:pt x="4824984" y="1990258"/>
                </a:lnTo>
                <a:lnTo>
                  <a:pt x="4825675" y="1991889"/>
                </a:lnTo>
                <a:cubicBezTo>
                  <a:pt x="4825675" y="2004666"/>
                  <a:pt x="4820371" y="2016234"/>
                  <a:pt x="4811793" y="2024607"/>
                </a:cubicBezTo>
                <a:lnTo>
                  <a:pt x="4803511" y="2027955"/>
                </a:lnTo>
                <a:lnTo>
                  <a:pt x="4791808" y="2056206"/>
                </a:lnTo>
                <a:lnTo>
                  <a:pt x="4782113" y="2060223"/>
                </a:lnTo>
                <a:lnTo>
                  <a:pt x="4782790" y="2061859"/>
                </a:lnTo>
                <a:cubicBezTo>
                  <a:pt x="4782790" y="2074637"/>
                  <a:pt x="4777611" y="2086205"/>
                  <a:pt x="4769239" y="2094578"/>
                </a:cubicBezTo>
                <a:lnTo>
                  <a:pt x="4764192" y="2096668"/>
                </a:lnTo>
                <a:lnTo>
                  <a:pt x="4764733" y="2097973"/>
                </a:lnTo>
                <a:cubicBezTo>
                  <a:pt x="4764733" y="2110750"/>
                  <a:pt x="4759555" y="2122318"/>
                  <a:pt x="4751182" y="2130691"/>
                </a:cubicBezTo>
                <a:lnTo>
                  <a:pt x="4746279" y="2132721"/>
                </a:lnTo>
                <a:lnTo>
                  <a:pt x="4732132" y="2164547"/>
                </a:lnTo>
                <a:lnTo>
                  <a:pt x="4721566" y="2168624"/>
                </a:lnTo>
                <a:lnTo>
                  <a:pt x="4708297" y="2200660"/>
                </a:lnTo>
                <a:lnTo>
                  <a:pt x="4702872" y="2202907"/>
                </a:lnTo>
                <a:lnTo>
                  <a:pt x="4703792" y="2205184"/>
                </a:lnTo>
                <a:cubicBezTo>
                  <a:pt x="4703792" y="2218273"/>
                  <a:pt x="4698614" y="2230123"/>
                  <a:pt x="4690239" y="2238700"/>
                </a:cubicBezTo>
                <a:lnTo>
                  <a:pt x="4685525" y="2240701"/>
                </a:lnTo>
                <a:lnTo>
                  <a:pt x="4672184" y="2274484"/>
                </a:lnTo>
                <a:lnTo>
                  <a:pt x="4667030" y="2276722"/>
                </a:lnTo>
                <a:lnTo>
                  <a:pt x="4653798" y="2308670"/>
                </a:lnTo>
                <a:lnTo>
                  <a:pt x="4646990" y="2311489"/>
                </a:lnTo>
                <a:lnTo>
                  <a:pt x="4647366" y="2312396"/>
                </a:lnTo>
                <a:cubicBezTo>
                  <a:pt x="4647366" y="2325174"/>
                  <a:pt x="4642187" y="2336742"/>
                  <a:pt x="4633814" y="2345115"/>
                </a:cubicBezTo>
                <a:lnTo>
                  <a:pt x="4628389" y="2347361"/>
                </a:lnTo>
                <a:lnTo>
                  <a:pt x="4629309" y="2349639"/>
                </a:lnTo>
                <a:cubicBezTo>
                  <a:pt x="4629309" y="2362728"/>
                  <a:pt x="4624131" y="2374577"/>
                  <a:pt x="4615758" y="2383155"/>
                </a:cubicBezTo>
                <a:lnTo>
                  <a:pt x="4610601" y="2385343"/>
                </a:lnTo>
                <a:lnTo>
                  <a:pt x="4611252" y="2386880"/>
                </a:lnTo>
                <a:cubicBezTo>
                  <a:pt x="4611252" y="2399657"/>
                  <a:pt x="4605947" y="2411225"/>
                  <a:pt x="4597370" y="2419598"/>
                </a:cubicBezTo>
                <a:lnTo>
                  <a:pt x="4596056" y="2420128"/>
                </a:lnTo>
                <a:lnTo>
                  <a:pt x="4597709" y="2424122"/>
                </a:lnTo>
                <a:cubicBezTo>
                  <a:pt x="4597709" y="2437211"/>
                  <a:pt x="4592405" y="2449060"/>
                  <a:pt x="4583827" y="2457638"/>
                </a:cubicBezTo>
                <a:lnTo>
                  <a:pt x="4577020" y="2460457"/>
                </a:lnTo>
                <a:lnTo>
                  <a:pt x="4577395" y="2461365"/>
                </a:lnTo>
                <a:cubicBezTo>
                  <a:pt x="4577395" y="2474142"/>
                  <a:pt x="4572217" y="2485710"/>
                  <a:pt x="4563844" y="2494083"/>
                </a:cubicBezTo>
                <a:lnTo>
                  <a:pt x="4557703" y="2496626"/>
                </a:lnTo>
                <a:lnTo>
                  <a:pt x="4559338" y="2500863"/>
                </a:lnTo>
                <a:cubicBezTo>
                  <a:pt x="4559338" y="2514575"/>
                  <a:pt x="4554160" y="2526989"/>
                  <a:pt x="4545787" y="2535976"/>
                </a:cubicBezTo>
                <a:lnTo>
                  <a:pt x="4544260" y="2536654"/>
                </a:lnTo>
                <a:lnTo>
                  <a:pt x="4545796" y="2540364"/>
                </a:lnTo>
                <a:cubicBezTo>
                  <a:pt x="4545796" y="2553141"/>
                  <a:pt x="4540617" y="2564709"/>
                  <a:pt x="4532243" y="2573082"/>
                </a:cubicBezTo>
                <a:lnTo>
                  <a:pt x="4530588" y="2573767"/>
                </a:lnTo>
                <a:lnTo>
                  <a:pt x="4532253" y="2577606"/>
                </a:lnTo>
                <a:cubicBezTo>
                  <a:pt x="4532253" y="2590695"/>
                  <a:pt x="4526695" y="2602544"/>
                  <a:pt x="4517709" y="2611122"/>
                </a:cubicBezTo>
                <a:lnTo>
                  <a:pt x="4511426" y="2613607"/>
                </a:lnTo>
                <a:lnTo>
                  <a:pt x="4511940" y="2614847"/>
                </a:lnTo>
                <a:cubicBezTo>
                  <a:pt x="4511940" y="2627625"/>
                  <a:pt x="4506762" y="2639193"/>
                  <a:pt x="4498389" y="2647565"/>
                </a:cubicBezTo>
                <a:lnTo>
                  <a:pt x="4496139" y="2648497"/>
                </a:lnTo>
                <a:lnTo>
                  <a:pt x="4498397" y="2654346"/>
                </a:lnTo>
                <a:cubicBezTo>
                  <a:pt x="4498397" y="2668058"/>
                  <a:pt x="4493219" y="2680471"/>
                  <a:pt x="4484845" y="2689459"/>
                </a:cubicBezTo>
                <a:lnTo>
                  <a:pt x="4483319" y="2690137"/>
                </a:lnTo>
                <a:lnTo>
                  <a:pt x="4484855" y="2693846"/>
                </a:lnTo>
                <a:cubicBezTo>
                  <a:pt x="4484855" y="2706624"/>
                  <a:pt x="4479676" y="2718192"/>
                  <a:pt x="4471303" y="2726565"/>
                </a:cubicBezTo>
                <a:lnTo>
                  <a:pt x="4469744" y="2727211"/>
                </a:lnTo>
                <a:lnTo>
                  <a:pt x="4471311" y="2731087"/>
                </a:lnTo>
                <a:cubicBezTo>
                  <a:pt x="4471311" y="2744176"/>
                  <a:pt x="4466132" y="2756027"/>
                  <a:pt x="4457758" y="2764605"/>
                </a:cubicBezTo>
                <a:lnTo>
                  <a:pt x="4454805" y="2765857"/>
                </a:lnTo>
                <a:lnTo>
                  <a:pt x="4457769" y="2772844"/>
                </a:lnTo>
                <a:cubicBezTo>
                  <a:pt x="4457769" y="2785622"/>
                  <a:pt x="4452465" y="2797189"/>
                  <a:pt x="4443887" y="2805562"/>
                </a:cubicBezTo>
                <a:lnTo>
                  <a:pt x="4440239" y="2807038"/>
                </a:lnTo>
                <a:lnTo>
                  <a:pt x="4441969" y="2811214"/>
                </a:lnTo>
                <a:cubicBezTo>
                  <a:pt x="4441969" y="2823992"/>
                  <a:pt x="4436791" y="2835559"/>
                  <a:pt x="4428416" y="2843932"/>
                </a:cubicBezTo>
                <a:lnTo>
                  <a:pt x="4425630" y="2845087"/>
                </a:lnTo>
                <a:lnTo>
                  <a:pt x="4428426" y="2851842"/>
                </a:lnTo>
                <a:cubicBezTo>
                  <a:pt x="4428426" y="2864619"/>
                  <a:pt x="4423248" y="2876187"/>
                  <a:pt x="4414875" y="2884560"/>
                </a:cubicBezTo>
                <a:lnTo>
                  <a:pt x="4412885" y="2885385"/>
                </a:lnTo>
                <a:lnTo>
                  <a:pt x="4414884" y="2890213"/>
                </a:lnTo>
                <a:lnTo>
                  <a:pt x="4401955" y="2921425"/>
                </a:lnTo>
                <a:lnTo>
                  <a:pt x="4405855" y="2930840"/>
                </a:lnTo>
                <a:cubicBezTo>
                  <a:pt x="4405855" y="2943618"/>
                  <a:pt x="4400677" y="2955186"/>
                  <a:pt x="4392304" y="2963559"/>
                </a:cubicBezTo>
                <a:lnTo>
                  <a:pt x="4390314" y="2964383"/>
                </a:lnTo>
                <a:lnTo>
                  <a:pt x="4392313" y="2969210"/>
                </a:lnTo>
                <a:lnTo>
                  <a:pt x="4379339" y="3000534"/>
                </a:lnTo>
                <a:lnTo>
                  <a:pt x="4383286" y="3009838"/>
                </a:lnTo>
                <a:cubicBezTo>
                  <a:pt x="4383286" y="3022616"/>
                  <a:pt x="4377981" y="3034184"/>
                  <a:pt x="4369404" y="3042556"/>
                </a:cubicBezTo>
                <a:lnTo>
                  <a:pt x="4364154" y="3044679"/>
                </a:lnTo>
                <a:lnTo>
                  <a:pt x="4367486" y="3052724"/>
                </a:lnTo>
                <a:lnTo>
                  <a:pt x="4355493" y="3081679"/>
                </a:lnTo>
                <a:lnTo>
                  <a:pt x="4358457" y="3088837"/>
                </a:lnTo>
                <a:lnTo>
                  <a:pt x="4345062" y="3121177"/>
                </a:lnTo>
                <a:lnTo>
                  <a:pt x="4349429" y="3131721"/>
                </a:lnTo>
                <a:lnTo>
                  <a:pt x="4336317" y="3163378"/>
                </a:lnTo>
                <a:lnTo>
                  <a:pt x="4340400" y="3173478"/>
                </a:lnTo>
                <a:lnTo>
                  <a:pt x="4327397" y="3205638"/>
                </a:lnTo>
                <a:lnTo>
                  <a:pt x="4331372" y="3215235"/>
                </a:lnTo>
                <a:lnTo>
                  <a:pt x="4318260" y="3246891"/>
                </a:lnTo>
                <a:lnTo>
                  <a:pt x="4322344" y="3256991"/>
                </a:lnTo>
                <a:lnTo>
                  <a:pt x="4309843" y="3287908"/>
                </a:lnTo>
                <a:lnTo>
                  <a:pt x="4313315" y="3296492"/>
                </a:lnTo>
                <a:lnTo>
                  <a:pt x="4300495" y="3328181"/>
                </a:lnTo>
                <a:lnTo>
                  <a:pt x="4304287" y="3337118"/>
                </a:lnTo>
                <a:cubicBezTo>
                  <a:pt x="4304287" y="3349896"/>
                  <a:pt x="4298982" y="3361463"/>
                  <a:pt x="4290404" y="3369836"/>
                </a:cubicBezTo>
                <a:lnTo>
                  <a:pt x="4289823" y="3370071"/>
                </a:lnTo>
                <a:lnTo>
                  <a:pt x="4293001" y="3377746"/>
                </a:lnTo>
                <a:lnTo>
                  <a:pt x="4281862" y="3404638"/>
                </a:lnTo>
                <a:lnTo>
                  <a:pt x="4288486" y="3420631"/>
                </a:lnTo>
                <a:lnTo>
                  <a:pt x="4275559" y="3451843"/>
                </a:lnTo>
                <a:lnTo>
                  <a:pt x="4279458" y="3461258"/>
                </a:lnTo>
                <a:lnTo>
                  <a:pt x="4268021" y="3488870"/>
                </a:lnTo>
                <a:lnTo>
                  <a:pt x="4274944" y="3506401"/>
                </a:lnTo>
                <a:lnTo>
                  <a:pt x="4264369" y="3533179"/>
                </a:lnTo>
                <a:lnTo>
                  <a:pt x="4270431" y="3548156"/>
                </a:lnTo>
                <a:lnTo>
                  <a:pt x="4256958" y="3581441"/>
                </a:lnTo>
                <a:lnTo>
                  <a:pt x="4261401" y="3592169"/>
                </a:lnTo>
                <a:lnTo>
                  <a:pt x="4250574" y="3618310"/>
                </a:lnTo>
                <a:lnTo>
                  <a:pt x="4256887" y="3633926"/>
                </a:lnTo>
                <a:lnTo>
                  <a:pt x="4246114" y="3660570"/>
                </a:lnTo>
                <a:lnTo>
                  <a:pt x="4252373" y="3675683"/>
                </a:lnTo>
                <a:lnTo>
                  <a:pt x="4241235" y="3702573"/>
                </a:lnTo>
                <a:lnTo>
                  <a:pt x="4247859" y="3718567"/>
                </a:lnTo>
                <a:lnTo>
                  <a:pt x="4239147" y="3739599"/>
                </a:lnTo>
                <a:lnTo>
                  <a:pt x="4247857" y="3759195"/>
                </a:lnTo>
                <a:lnTo>
                  <a:pt x="4235259" y="3787538"/>
                </a:lnTo>
                <a:lnTo>
                  <a:pt x="4243344" y="3806594"/>
                </a:lnTo>
                <a:lnTo>
                  <a:pt x="4232309" y="3832604"/>
                </a:lnTo>
                <a:lnTo>
                  <a:pt x="4238830" y="3848351"/>
                </a:lnTo>
                <a:lnTo>
                  <a:pt x="4229877" y="3869966"/>
                </a:lnTo>
                <a:lnTo>
                  <a:pt x="4238829" y="3890106"/>
                </a:lnTo>
                <a:lnTo>
                  <a:pt x="4227231" y="3916199"/>
                </a:lnTo>
                <a:lnTo>
                  <a:pt x="4234316" y="3934119"/>
                </a:lnTo>
                <a:lnTo>
                  <a:pt x="4225308" y="3956902"/>
                </a:lnTo>
                <a:lnTo>
                  <a:pt x="4234316" y="3978133"/>
                </a:lnTo>
                <a:lnTo>
                  <a:pt x="4225006" y="4000075"/>
                </a:lnTo>
                <a:lnTo>
                  <a:pt x="4234315" y="4021018"/>
                </a:lnTo>
                <a:lnTo>
                  <a:pt x="4222207" y="4048258"/>
                </a:lnTo>
                <a:lnTo>
                  <a:pt x="4229802" y="4066159"/>
                </a:lnTo>
                <a:lnTo>
                  <a:pt x="4220704" y="4087603"/>
                </a:lnTo>
                <a:lnTo>
                  <a:pt x="4229802" y="4109045"/>
                </a:lnTo>
                <a:cubicBezTo>
                  <a:pt x="4229802" y="4134600"/>
                  <a:pt x="4208580" y="4155316"/>
                  <a:pt x="4182402" y="4155316"/>
                </a:cubicBezTo>
                <a:close/>
              </a:path>
            </a:pathLst>
          </a:custGeom>
          <a:gradFill flip="none" rotWithShape="1">
            <a:gsLst>
              <a:gs pos="27000">
                <a:schemeClr val="tx2"/>
              </a:gs>
              <a:gs pos="84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anchor="t" anchorCtr="0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455257" y="3429000"/>
            <a:ext cx="4251324" cy="9076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ko-KR" altLang="en-US" sz="5400">
                <a:solidFill>
                  <a:schemeClr val="bg1"/>
                </a:solidFill>
                <a:latin typeface="+mj-lt"/>
              </a:rPr>
              <a:t>감사합니다</a:t>
            </a:r>
            <a:r>
              <a:rPr lang="en-US" altLang="ko-KR" sz="5400">
                <a:solidFill>
                  <a:schemeClr val="bg1"/>
                </a:solidFill>
                <a:latin typeface="+mj-lt"/>
              </a:rPr>
              <a:t>.</a:t>
            </a:r>
            <a:endParaRPr lang="en-US" altLang="ko-KR" sz="5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44925" y="4861817"/>
            <a:ext cx="4051298" cy="9210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ko-KR" sz="1100">
                <a:solidFill>
                  <a:schemeClr val="bg1"/>
                </a:solidFill>
              </a:rPr>
              <a:t>(사)대한가수협회는</a:t>
            </a:r>
            <a:r>
              <a:rPr lang="ko-KR" altLang="en-US" sz="1100">
                <a:solidFill>
                  <a:schemeClr val="bg1"/>
                </a:solidFill>
              </a:rPr>
              <a:t> </a:t>
            </a:r>
            <a:r>
              <a:rPr lang="en-US" altLang="ko-KR" sz="1100">
                <a:solidFill>
                  <a:schemeClr val="bg1"/>
                </a:solidFill>
              </a:rPr>
              <a:t>가수의 권익을 보호하고</a:t>
            </a:r>
            <a:endParaRPr lang="en-US" altLang="ko-KR" sz="1100">
              <a:solidFill>
                <a:schemeClr val="bg1"/>
              </a:solidFill>
            </a:endParaRPr>
          </a:p>
          <a:p>
            <a:pPr lvl="0">
              <a:defRPr/>
            </a:pPr>
            <a:endParaRPr lang="en-US" altLang="ko-KR" sz="110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en-US" altLang="ko-KR" sz="1100">
                <a:solidFill>
                  <a:schemeClr val="bg1"/>
                </a:solidFill>
              </a:rPr>
              <a:t>대한민국 대중음악 문화의</a:t>
            </a:r>
            <a:r>
              <a:rPr lang="ko-KR" altLang="en-US" sz="1100">
                <a:solidFill>
                  <a:schemeClr val="bg1"/>
                </a:solidFill>
              </a:rPr>
              <a:t> </a:t>
            </a:r>
            <a:r>
              <a:rPr lang="en-US" altLang="ko-KR" sz="1100">
                <a:solidFill>
                  <a:schemeClr val="bg1"/>
                </a:solidFill>
              </a:rPr>
              <a:t>건강한 발전을 위해</a:t>
            </a:r>
            <a:endParaRPr lang="en-US" altLang="ko-KR" sz="1100">
              <a:solidFill>
                <a:schemeClr val="bg1"/>
              </a:solidFill>
            </a:endParaRPr>
          </a:p>
          <a:p>
            <a:pPr lvl="0">
              <a:defRPr/>
            </a:pPr>
            <a:endParaRPr lang="en-US" altLang="ko-KR" sz="1100">
              <a:solidFill>
                <a:schemeClr val="bg1"/>
              </a:solidFill>
            </a:endParaRPr>
          </a:p>
          <a:p>
            <a:pPr lvl="0">
              <a:defRPr/>
            </a:pPr>
            <a:r>
              <a:rPr lang="en-US" altLang="ko-KR" sz="1100">
                <a:solidFill>
                  <a:schemeClr val="bg1"/>
                </a:solidFill>
              </a:rPr>
              <a:t>앞으로도 책임과 소명을 다하겠습니다.</a:t>
            </a:r>
            <a:endParaRPr lang="en-US" altLang="ko-KR" sz="1100">
              <a:solidFill>
                <a:schemeClr val="bg1"/>
              </a:solidFill>
            </a:endParaRPr>
          </a:p>
        </p:txBody>
      </p:sp>
      <p:grpSp>
        <p:nvGrpSpPr>
          <p:cNvPr id="11" name="그룹 10"/>
          <p:cNvGrpSpPr/>
          <p:nvPr/>
        </p:nvGrpSpPr>
        <p:grpSpPr>
          <a:xfrm rot="0">
            <a:off x="5047738" y="5143945"/>
            <a:ext cx="591062" cy="588109"/>
            <a:chOff x="-2278950" y="2257425"/>
            <a:chExt cx="452317" cy="450056"/>
          </a:xfrm>
          <a:solidFill>
            <a:schemeClr val="bg1"/>
          </a:solidFill>
        </p:grpSpPr>
        <p:cxnSp>
          <p:nvCxnSpPr>
            <p:cNvPr id="12" name="직선 연결선 11"/>
            <p:cNvCxnSpPr/>
            <p:nvPr/>
          </p:nvCxnSpPr>
          <p:spPr>
            <a:xfrm>
              <a:off x="-2052792" y="2257425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14400000">
              <a:off x="-2051661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144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rot="18000000">
              <a:off x="-2053922" y="2259383"/>
              <a:ext cx="0" cy="45005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rot="18000000">
              <a:off x="-2196655" y="2482453"/>
              <a:ext cx="287727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그룹 17"/>
          <p:cNvGrpSpPr/>
          <p:nvPr/>
        </p:nvGrpSpPr>
        <p:grpSpPr>
          <a:xfrm rot="0">
            <a:off x="10229850" y="0"/>
            <a:ext cx="1128754" cy="1128754"/>
            <a:chOff x="3663115" y="6586538"/>
            <a:chExt cx="403225" cy="403225"/>
          </a:xfrm>
          <a:solidFill>
            <a:schemeClr val="bg1"/>
          </a:solidFill>
        </p:grpSpPr>
        <p:cxnSp>
          <p:nvCxnSpPr>
            <p:cNvPr id="19" name="직선 연결선 18"/>
            <p:cNvCxnSpPr/>
            <p:nvPr/>
          </p:nvCxnSpPr>
          <p:spPr>
            <a:xfrm>
              <a:off x="3864963" y="658653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>
              <a:off x="3864963" y="6810375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rot="16200000">
              <a:off x="3752809" y="669845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rot="16200000">
              <a:off x="3976646" y="6698458"/>
              <a:ext cx="0" cy="179388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그룹 22"/>
            <p:cNvGrpSpPr/>
            <p:nvPr/>
          </p:nvGrpSpPr>
          <p:grpSpPr>
            <a:xfrm rot="0">
              <a:off x="3696689" y="6619738"/>
              <a:ext cx="336550" cy="336548"/>
              <a:chOff x="-2361365" y="3119300"/>
              <a:chExt cx="336550" cy="336548"/>
            </a:xfrm>
            <a:grpFill/>
          </p:grpSpPr>
          <p:grpSp>
            <p:nvGrpSpPr>
              <p:cNvPr id="24" name="그룹 23"/>
              <p:cNvGrpSpPr/>
              <p:nvPr/>
            </p:nvGrpSpPr>
            <p:grpSpPr>
              <a:xfrm rot="18900000">
                <a:off x="-2192952" y="3119300"/>
                <a:ext cx="0" cy="336548"/>
                <a:chOff x="-2193091" y="3086100"/>
                <a:chExt cx="0" cy="403225"/>
              </a:xfrm>
              <a:grpFill/>
            </p:grpSpPr>
            <p:cxnSp>
              <p:nvCxnSpPr>
                <p:cNvPr id="28" name="직선 연결선 27"/>
                <p:cNvCxnSpPr/>
                <p:nvPr/>
              </p:nvCxnSpPr>
              <p:spPr>
                <a:xfrm>
                  <a:off x="-2193091" y="3086100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직선 연결선 28"/>
                <p:cNvCxnSpPr/>
                <p:nvPr/>
              </p:nvCxnSpPr>
              <p:spPr>
                <a:xfrm>
                  <a:off x="-2193091" y="3309937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그룹 24"/>
              <p:cNvGrpSpPr/>
              <p:nvPr/>
            </p:nvGrpSpPr>
            <p:grpSpPr>
              <a:xfrm rot="13500000">
                <a:off x="-2193090" y="3119438"/>
                <a:ext cx="0" cy="336550"/>
                <a:chOff x="-2075099" y="3086100"/>
                <a:chExt cx="0" cy="403225"/>
              </a:xfrm>
              <a:grpFill/>
            </p:grpSpPr>
            <p:cxnSp>
              <p:nvCxnSpPr>
                <p:cNvPr id="26" name="직선 연결선 25"/>
                <p:cNvCxnSpPr/>
                <p:nvPr/>
              </p:nvCxnSpPr>
              <p:spPr>
                <a:xfrm>
                  <a:off x="-2075099" y="3086100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직선 연결선 26"/>
                <p:cNvCxnSpPr/>
                <p:nvPr/>
              </p:nvCxnSpPr>
              <p:spPr>
                <a:xfrm>
                  <a:off x="-2075099" y="3309937"/>
                  <a:ext cx="0" cy="179388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pic>
        <p:nvPicPr>
          <p:cNvPr id="32" name="그림 개체 틀 31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/>
          <a:srcRect l="9560" t="540" b="15520"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xmlns:mc="http://schemas.openxmlformats.org/markup-compatibility/2006" xmlns:p14="http://schemas.microsoft.com/office/powerpoint/2010/main" mc:Ignorable="p14" p14:dur="50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lc="http://schemas.openxmlformats.org/drawingml/2006/lockedCanvas" xmlns:p="http://schemas.openxmlformats.org/presentationml/2006/main" name="Office 테마">
  <a:themeElements>
    <a:clrScheme name="사용자 지정 111">
      <a:dk1>
        <a:sysClr val="windowText" lastClr="000000"/>
      </a:dk1>
      <a:lt1>
        <a:sysClr val="window" lastClr="ffffff"/>
      </a:lt1>
      <a:dk2>
        <a:srgbClr val="010032"/>
      </a:dk2>
      <a:lt2>
        <a:srgbClr val="eff5ff"/>
      </a:lt2>
      <a:accent1>
        <a:srgbClr val="0d35b5"/>
      </a:accent1>
      <a:accent2>
        <a:srgbClr val="005ade"/>
      </a:accent2>
      <a:accent3>
        <a:srgbClr val="4793ff"/>
      </a:accent3>
      <a:accent4>
        <a:srgbClr val="05e4f3"/>
      </a:accent4>
      <a:accent5>
        <a:srgbClr val="abcdff"/>
      </a:accent5>
      <a:accent6>
        <a:srgbClr val="eff5ff"/>
      </a:accent6>
      <a:hlink>
        <a:srgbClr val="05e4f3"/>
      </a:hlink>
      <a:folHlink>
        <a:srgbClr val="abcdff"/>
      </a:folHlink>
    </a:clrScheme>
    <a:fontScheme name="사용자 지정 131">
      <a:majorFont>
        <a:latin typeface="Montserrat SemiBold"/>
        <a:ea typeface="맑은 고딕"/>
        <a:cs typeface=""/>
      </a:majorFont>
      <a:minorFont>
        <a:latin typeface="Calibri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/>
        </a:ln>
        <a:ln w="12700" cap="flat" cmpd="sng" algn="ctr">
          <a:solidFill>
            <a:schemeClr val="phClr"/>
          </a:solidFill>
          <a:prstDash val="solid"/>
          <a:miter/>
        </a:ln>
        <a:ln w="1905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/>
      <a:bodyPr/>
      <a:lstStyle/>
    </a:txDef>
  </a:objectDefaults>
</a:theme>
</file>

<file path=ppt/theme/theme2.xml><?xml version="1.0" encoding="utf-8"?>
<a:theme xmlns:r="http://schemas.openxmlformats.org/officeDocument/2006/relationships" xmlns:c="http://schemas.openxmlformats.org/drawingml/2006/chart" xmlns:dgm="http://schemas.openxmlformats.org/drawingml/2006/diagram" xmlns:dsp="http://schemas.microsoft.com/office/drawing/2008/diagram" xmlns:a="http://schemas.openxmlformats.org/drawingml/2006/main" xmlns:pic="http://schemas.openxmlformats.org/drawingml/2006/picture" xmlns:wp="http://schemas.openxmlformats.org/drawingml/2006/wordprocessingDrawing" xmlns:xdr="http://schemas.openxmlformats.org/drawingml/2006/spreadsheetDrawing" xmlns:lc="http://schemas.openxmlformats.org/drawingml/2006/lockedCanvas" xmlns:p="http://schemas.openxmlformats.org/presentation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Yu Gothic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Yu Gothic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/>
        </a:ln>
        <a:ln w="12700" cap="flat" cmpd="sng" algn="ctr">
          <a:solidFill>
            <a:schemeClr val="phClr"/>
          </a:solidFill>
          <a:prstDash val="solid"/>
          <a:miter/>
        </a:ln>
        <a:ln w="1905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</a:theme>
</file>

<file path=docProps/app.xml><?xml version="1.0" encoding="utf-8"?>
<ep:Properties xmlns:r="http://schemas.openxmlformats.org/officeDocument/2006/relationships" xmlns:ep="http://schemas.openxmlformats.org/officeDocument/2006/extended-properties" xmlns:vt="http://schemas.openxmlformats.org/officeDocument/2006/docPropsVTypes">
  <ep:Manager>Slide Members</ep:Manager>
  <ep:Company>YESFORM Co.,Ltd.</ep:Company>
  <ep:Words>36</ep:Words>
  <ep:PresentationFormat>와이드스크린</ep:PresentationFormat>
  <ep:Paragraphs>23</ep:Paragraphs>
  <ep:Slides>7</ep:Slides>
  <ep:Notes>0</ep:Notes>
  <ep:TotalTime>0</ep:TotalTime>
  <ep:HiddenSlides>0</ep:HiddenSlides>
  <ep:MMClips>0</ep:MMClips>
  <ep:HeadingPairs>
    <vt:vector size="4" baseType="variant">
      <vt:variant>
        <vt:lpstr>테마</vt:lpstr>
      </vt:variant>
      <vt:variant>
        <vt:i4>1</vt:i4>
      </vt:variant>
      <vt:variant>
        <vt:lpstr>슬라이드 제목</vt:lpstr>
      </vt:variant>
      <vt:variant>
        <vt:i4>7</vt:i4>
      </vt:variant>
    </vt:vector>
  </ep:HeadingPairs>
  <ep:TitlesOfParts>
    <vt:vector size="8" baseType="lpstr">
      <vt:lpstr>Office 테마</vt:lpstr>
      <vt:lpstr>(사)대한가수협회 OO지회·지부  2년간 사업 계획서</vt:lpstr>
      <vt:lpstr>슬라이드 2</vt:lpstr>
      <vt:lpstr>슬라이드 3</vt:lpstr>
      <vt:lpstr>슬라이드 4</vt:lpstr>
      <vt:lpstr>슬라이드 5</vt:lpstr>
      <vt:lpstr>슬라이드 6</vt:lpstr>
      <vt:lpstr>슬라이드 7</vt:lpstr>
    </vt:vector>
  </ep:TitlesOfParts>
  <ep:HyperlinkBase/>
  <ep:Application>Show</ep:Application>
  <ep:AppVersion>12.0000</ep:AppVersion>
</ep:Properties>
</file>

<file path=docProps/core.xml><?xml version="1.0" encoding="utf-8"?>
<cp:coreProperties xmlns:r="http://schemas.openxmlformats.org/officeDocument/2006/relationships" xmlns:cp="http://schemas.openxmlformats.org/package/2006/metadata/core-properties" xmlns:dc="http://purl.org/dc/elements/1.1/" xmlns:dcterms="http://purl.org/dc/terms/" xmlns:dcmitype="http://purl.org/dc/dcmitype/" xmlns:xsi="http://www.w3.org/2001/XMLSchema-instance">
  <cp:category>www.slidemembers.com</cp:category>
  <dcterms:created xsi:type="dcterms:W3CDTF">2022-12-29T08:49:00.000</dcterms:created>
  <dc:creator>Slide Members by BR.YOON</dc:creator>
  <dc:description>The copyright of this document is at Slide Members. Unauthorized copying may result in legal sanctions.</dc:description>
  <cp:keywords>SlideMembers, ppt, PPT Templates, Presentation, Diagram, Chart, Yesform, Google slides, Keynote, Free Slides</cp:keywords>
  <cp:lastModifiedBy>KSA-03</cp:lastModifiedBy>
  <dcterms:modified xsi:type="dcterms:W3CDTF">2026-04-02T07:24:42.482</dcterms:modified>
  <cp:revision>22</cp:revision>
  <dc:subject>Powerpoint Templates, Diagram, Chart, Google slides, Keynote</dc:subject>
  <dc:title>Slide Members</dc:title>
  <cp:version/>
</cp:coreProperties>
</file>

<file path=docProps/custom.xml><?xml version="1.0" encoding="utf-8"?>
<cfp:Properties xmlns:r="http://schemas.openxmlformats.org/officeDocument/2006/relationships" xmlns:cfp="http://schemas.openxmlformats.org/officeDocument/2006/custom-properties" xmlns:vt="http://schemas.openxmlformats.org/officeDocument/2006/docPropsVTypes"/>
</file>